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4"/>
  </p:notesMasterIdLst>
  <p:sldIdLst>
    <p:sldId id="510" r:id="rId3"/>
    <p:sldId id="515" r:id="rId4"/>
    <p:sldId id="519" r:id="rId5"/>
    <p:sldId id="34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3" r:id="rId18"/>
    <p:sldId id="274" r:id="rId19"/>
    <p:sldId id="276" r:id="rId20"/>
    <p:sldId id="277" r:id="rId21"/>
    <p:sldId id="279" r:id="rId22"/>
    <p:sldId id="280" r:id="rId23"/>
    <p:sldId id="282" r:id="rId24"/>
    <p:sldId id="283" r:id="rId25"/>
    <p:sldId id="520" r:id="rId26"/>
    <p:sldId id="257" r:id="rId27"/>
    <p:sldId id="286" r:id="rId28"/>
    <p:sldId id="288" r:id="rId29"/>
    <p:sldId id="289" r:id="rId30"/>
    <p:sldId id="291" r:id="rId31"/>
    <p:sldId id="292" r:id="rId32"/>
    <p:sldId id="294" r:id="rId33"/>
    <p:sldId id="295" r:id="rId34"/>
    <p:sldId id="297" r:id="rId35"/>
    <p:sldId id="298" r:id="rId36"/>
    <p:sldId id="300" r:id="rId37"/>
    <p:sldId id="301" r:id="rId38"/>
    <p:sldId id="303" r:id="rId39"/>
    <p:sldId id="304" r:id="rId40"/>
    <p:sldId id="521" r:id="rId41"/>
    <p:sldId id="306" r:id="rId42"/>
    <p:sldId id="307" r:id="rId43"/>
    <p:sldId id="309" r:id="rId44"/>
    <p:sldId id="310" r:id="rId45"/>
    <p:sldId id="312" r:id="rId46"/>
    <p:sldId id="313" r:id="rId47"/>
    <p:sldId id="315" r:id="rId48"/>
    <p:sldId id="316" r:id="rId49"/>
    <p:sldId id="318" r:id="rId50"/>
    <p:sldId id="319" r:id="rId51"/>
    <p:sldId id="321" r:id="rId52"/>
    <p:sldId id="322" r:id="rId53"/>
    <p:sldId id="324" r:id="rId54"/>
    <p:sldId id="325" r:id="rId55"/>
    <p:sldId id="327" r:id="rId56"/>
    <p:sldId id="328" r:id="rId57"/>
    <p:sldId id="522" r:id="rId58"/>
    <p:sldId id="330" r:id="rId59"/>
    <p:sldId id="331" r:id="rId60"/>
    <p:sldId id="333" r:id="rId61"/>
    <p:sldId id="334" r:id="rId62"/>
    <p:sldId id="336" r:id="rId63"/>
    <p:sldId id="337" r:id="rId64"/>
    <p:sldId id="523" r:id="rId65"/>
    <p:sldId id="339" r:id="rId66"/>
    <p:sldId id="340" r:id="rId67"/>
    <p:sldId id="342" r:id="rId68"/>
    <p:sldId id="343" r:id="rId69"/>
    <p:sldId id="345" r:id="rId70"/>
    <p:sldId id="346" r:id="rId71"/>
    <p:sldId id="434" r:id="rId72"/>
    <p:sldId id="349" r:id="rId73"/>
    <p:sldId id="351" r:id="rId74"/>
    <p:sldId id="352" r:id="rId75"/>
    <p:sldId id="354" r:id="rId76"/>
    <p:sldId id="355" r:id="rId77"/>
    <p:sldId id="524" r:id="rId78"/>
    <p:sldId id="357" r:id="rId79"/>
    <p:sldId id="358" r:id="rId80"/>
    <p:sldId id="360" r:id="rId81"/>
    <p:sldId id="361" r:id="rId82"/>
    <p:sldId id="363" r:id="rId83"/>
    <p:sldId id="364" r:id="rId84"/>
    <p:sldId id="525" r:id="rId85"/>
    <p:sldId id="366" r:id="rId86"/>
    <p:sldId id="367" r:id="rId87"/>
    <p:sldId id="369" r:id="rId88"/>
    <p:sldId id="370" r:id="rId89"/>
    <p:sldId id="372" r:id="rId90"/>
    <p:sldId id="373" r:id="rId91"/>
    <p:sldId id="375" r:id="rId92"/>
    <p:sldId id="376" r:id="rId93"/>
    <p:sldId id="526" r:id="rId94"/>
    <p:sldId id="378" r:id="rId95"/>
    <p:sldId id="379" r:id="rId96"/>
    <p:sldId id="381" r:id="rId97"/>
    <p:sldId id="382" r:id="rId98"/>
    <p:sldId id="384" r:id="rId99"/>
    <p:sldId id="385" r:id="rId100"/>
    <p:sldId id="518" r:id="rId101"/>
    <p:sldId id="387" r:id="rId102"/>
    <p:sldId id="388" r:id="rId10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23" autoAdjust="0"/>
    <p:restoredTop sz="94660"/>
  </p:normalViewPr>
  <p:slideViewPr>
    <p:cSldViewPr snapToGrid="0">
      <p:cViewPr varScale="1">
        <p:scale>
          <a:sx n="36" d="100"/>
          <a:sy n="36" d="100"/>
        </p:scale>
        <p:origin x="53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2FB2-422C-43A6-B4BE-6C94E5BBF13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A98C7-FD89-4827-A6EF-62693711B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>
            <a:extLst>
              <a:ext uri="{FF2B5EF4-FFF2-40B4-BE49-F238E27FC236}">
                <a16:creationId xmlns:a16="http://schemas.microsoft.com/office/drawing/2014/main" id="{4A6560B4-6ED7-432B-862A-A9731B81F8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 2">
            <a:extLst>
              <a:ext uri="{FF2B5EF4-FFF2-40B4-BE49-F238E27FC236}">
                <a16:creationId xmlns:a16="http://schemas.microsoft.com/office/drawing/2014/main" id="{E1A6B218-3895-4B90-A99D-FECD32BCF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4580" name="スライド番号プレースホルダ 3">
            <a:extLst>
              <a:ext uri="{FF2B5EF4-FFF2-40B4-BE49-F238E27FC236}">
                <a16:creationId xmlns:a16="http://schemas.microsoft.com/office/drawing/2014/main" id="{88A4A2E2-A3DF-4EA5-8CCF-C13433DFD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93AB5C-E2B7-46B8-BFE4-2B43AD8E846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 1">
            <a:extLst>
              <a:ext uri="{FF2B5EF4-FFF2-40B4-BE49-F238E27FC236}">
                <a16:creationId xmlns:a16="http://schemas.microsoft.com/office/drawing/2014/main" id="{D370C4AF-5D13-4E2E-AAD2-E57746BB28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ノート プレースホルダ 2">
            <a:extLst>
              <a:ext uri="{FF2B5EF4-FFF2-40B4-BE49-F238E27FC236}">
                <a16:creationId xmlns:a16="http://schemas.microsoft.com/office/drawing/2014/main" id="{0FE10E22-B7A6-4243-A863-2149E38036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6804" name="スライド番号プレースホルダ 3">
            <a:extLst>
              <a:ext uri="{FF2B5EF4-FFF2-40B4-BE49-F238E27FC236}">
                <a16:creationId xmlns:a16="http://schemas.microsoft.com/office/drawing/2014/main" id="{E6324D6C-58FE-45A9-8CA7-CAE6F4F4D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282FA-07B7-4E9B-B40F-8C7D30A36F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4968FF6-0229-460E-9C9D-77D487BCE8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CEC62C79-9407-464E-9225-6E1B89426B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405695C3-C0DF-459C-8AF3-4AFB9381B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3CB2D2F-D82A-4ADF-8526-8390BA24A18C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 1">
            <a:extLst>
              <a:ext uri="{FF2B5EF4-FFF2-40B4-BE49-F238E27FC236}">
                <a16:creationId xmlns:a16="http://schemas.microsoft.com/office/drawing/2014/main" id="{2D9D738E-8B04-4A71-AEE6-E230F0ED3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ノート プレースホルダ 2">
            <a:extLst>
              <a:ext uri="{FF2B5EF4-FFF2-40B4-BE49-F238E27FC236}">
                <a16:creationId xmlns:a16="http://schemas.microsoft.com/office/drawing/2014/main" id="{A8D598F4-8252-487D-AA60-F19A06AE5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0900" name="スライド番号プレースホルダ 3">
            <a:extLst>
              <a:ext uri="{FF2B5EF4-FFF2-40B4-BE49-F238E27FC236}">
                <a16:creationId xmlns:a16="http://schemas.microsoft.com/office/drawing/2014/main" id="{CA6F2B85-2F29-4C87-BCA3-081B213AE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44EE3-4B6B-44B4-9834-02344C399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D9C249D8-AD43-43EB-A668-0EA4BC57BC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1CCD3C1E-BBE1-4651-8F82-3B58FFF282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942BE6A1-4B63-4E54-BD9F-72EEAF89E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004EDE03-FACD-4E79-B969-5B0D64C40709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>
            <a:extLst>
              <a:ext uri="{FF2B5EF4-FFF2-40B4-BE49-F238E27FC236}">
                <a16:creationId xmlns:a16="http://schemas.microsoft.com/office/drawing/2014/main" id="{D9FC5FC8-F163-4FA0-A8A3-EE132ECDC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ノート プレースホルダ 2">
            <a:extLst>
              <a:ext uri="{FF2B5EF4-FFF2-40B4-BE49-F238E27FC236}">
                <a16:creationId xmlns:a16="http://schemas.microsoft.com/office/drawing/2014/main" id="{C22F9FD2-1115-478A-BA6F-8F1529E0F6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4996" name="スライド番号プレースホルダ 3">
            <a:extLst>
              <a:ext uri="{FF2B5EF4-FFF2-40B4-BE49-F238E27FC236}">
                <a16:creationId xmlns:a16="http://schemas.microsoft.com/office/drawing/2014/main" id="{4BBBD2D7-8D14-458D-8DD5-E1B976844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8753B-9EB6-4CDA-8310-AA24E1E0388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A7733299-C47B-46E8-A948-87B0892D56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C0B4B216-27F2-4F0F-B24F-D9ABAE4A47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2C930A68-F283-4083-972D-129DA4907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9C801C8-76CD-4899-9FB5-0D786957A542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 1">
            <a:extLst>
              <a:ext uri="{FF2B5EF4-FFF2-40B4-BE49-F238E27FC236}">
                <a16:creationId xmlns:a16="http://schemas.microsoft.com/office/drawing/2014/main" id="{AA3B97C8-2AD9-464F-B66E-FD8F4A6A7A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 2">
            <a:extLst>
              <a:ext uri="{FF2B5EF4-FFF2-40B4-BE49-F238E27FC236}">
                <a16:creationId xmlns:a16="http://schemas.microsoft.com/office/drawing/2014/main" id="{05666C74-4E18-4425-84DC-5513526DCA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</a:p>
        </p:txBody>
      </p:sp>
      <p:sp>
        <p:nvSpPr>
          <p:cNvPr id="89092" name="スライド番号プレースホルダ 3">
            <a:extLst>
              <a:ext uri="{FF2B5EF4-FFF2-40B4-BE49-F238E27FC236}">
                <a16:creationId xmlns:a16="http://schemas.microsoft.com/office/drawing/2014/main" id="{B7D6FB2E-B31E-4263-925B-FB24A1CA9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567E3-8555-43FB-90F4-E9313C00BD0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C932ECF-5026-44FA-A247-7662C8444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14219479-BD82-479E-AF17-2D32E1947C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3D3499A5-13C5-467A-B45B-789D874FF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10D08C3E-4ACD-4C22-849F-7B94BB3D647D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 1">
            <a:extLst>
              <a:ext uri="{FF2B5EF4-FFF2-40B4-BE49-F238E27FC236}">
                <a16:creationId xmlns:a16="http://schemas.microsoft.com/office/drawing/2014/main" id="{34AA4824-418A-402A-ABA5-85E3EC80B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ノート プレースホルダ 2">
            <a:extLst>
              <a:ext uri="{FF2B5EF4-FFF2-40B4-BE49-F238E27FC236}">
                <a16:creationId xmlns:a16="http://schemas.microsoft.com/office/drawing/2014/main" id="{422E3954-621C-4322-89E1-7E72AF5CD6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93188" name="スライド番号プレースホルダ 3">
            <a:extLst>
              <a:ext uri="{FF2B5EF4-FFF2-40B4-BE49-F238E27FC236}">
                <a16:creationId xmlns:a16="http://schemas.microsoft.com/office/drawing/2014/main" id="{9D5DADCA-F7B3-4F50-BDE9-FF9A6D838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CA6DF-7842-4CDE-92BA-809C64DC55C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AF44A73A-F370-4D92-A403-162C04622D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671043C8-5D15-44DE-B2A8-D5956C5D13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A3F95262-8760-4E28-8B5D-C2909E29C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77FB33E-3920-410F-9282-57E645A49E06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>
            <a:extLst>
              <a:ext uri="{FF2B5EF4-FFF2-40B4-BE49-F238E27FC236}">
                <a16:creationId xmlns:a16="http://schemas.microsoft.com/office/drawing/2014/main" id="{1DD2F70D-D171-4546-A807-30EAD966F1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 2">
            <a:extLst>
              <a:ext uri="{FF2B5EF4-FFF2-40B4-BE49-F238E27FC236}">
                <a16:creationId xmlns:a16="http://schemas.microsoft.com/office/drawing/2014/main" id="{62E521DB-6052-456B-9226-AD37A391D8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7652" name="スライド番号プレースホルダ 3">
            <a:extLst>
              <a:ext uri="{FF2B5EF4-FFF2-40B4-BE49-F238E27FC236}">
                <a16:creationId xmlns:a16="http://schemas.microsoft.com/office/drawing/2014/main" id="{AF163A66-CA1F-4A07-94EE-DBEFE0186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177A2D-AF3B-421B-B6B5-105A9F23B29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0C2049C-8139-4DB2-BAD9-F1E8257768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8226FCB-5515-4833-8373-9C550D4D1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FE93914-C294-40DB-A873-F9757A6E3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1AAAB-594E-47C6-B183-D279E66F1B0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D54C2C17-291C-4665-8DFB-F9AEFBEA85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C65DAF9A-531C-4152-86AA-D00D564B6B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C5484123-575E-4F8E-B5D2-5424F5A6B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F4988CC-18AD-4667-A98D-C9C18D75E6D9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>
            <a:extLst>
              <a:ext uri="{FF2B5EF4-FFF2-40B4-BE49-F238E27FC236}">
                <a16:creationId xmlns:a16="http://schemas.microsoft.com/office/drawing/2014/main" id="{04E2A988-994B-43EE-A0ED-0FD12F3D92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 2">
            <a:extLst>
              <a:ext uri="{FF2B5EF4-FFF2-40B4-BE49-F238E27FC236}">
                <a16:creationId xmlns:a16="http://schemas.microsoft.com/office/drawing/2014/main" id="{CBE54BC6-E2F4-4778-AB3C-5E78B38468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0484" name="スライド番号プレースホルダ 3">
            <a:extLst>
              <a:ext uri="{FF2B5EF4-FFF2-40B4-BE49-F238E27FC236}">
                <a16:creationId xmlns:a16="http://schemas.microsoft.com/office/drawing/2014/main" id="{34DAEA6F-4F2D-4268-A75B-DCA53DA26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DC9943-83DE-4079-A5B0-3C848CAA492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8A11016B-CE6D-437D-9DD9-CE0B876BED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5FE9EA75-6EDF-422D-9775-CC287F7D5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A91F2C11-56EC-462F-A879-148F7547E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5D69456-06C6-4EA0-9CE1-A86889E21713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>
            <a:extLst>
              <a:ext uri="{FF2B5EF4-FFF2-40B4-BE49-F238E27FC236}">
                <a16:creationId xmlns:a16="http://schemas.microsoft.com/office/drawing/2014/main" id="{7F6EB9F4-BD80-449E-A0AF-DB86BAFA81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 2">
            <a:extLst>
              <a:ext uri="{FF2B5EF4-FFF2-40B4-BE49-F238E27FC236}">
                <a16:creationId xmlns:a16="http://schemas.microsoft.com/office/drawing/2014/main" id="{39DB85D2-8BDF-4015-8D9C-66C8B94E43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2228" name="スライド番号プレースホルダ 3">
            <a:extLst>
              <a:ext uri="{FF2B5EF4-FFF2-40B4-BE49-F238E27FC236}">
                <a16:creationId xmlns:a16="http://schemas.microsoft.com/office/drawing/2014/main" id="{0226BC6E-5E62-4073-AB70-B5EAD8FEA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C7E86E-75D0-4A08-BC32-32176A2FD6B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D9A920E1-A2B2-4AA5-965C-A64ADF977A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516446E4-F418-4659-B69B-CCE15D460F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6C2BE654-1A09-4A43-8C77-B7C5425D5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5F37F60-E331-4062-B105-BCB7D6D3A311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>
            <a:extLst>
              <a:ext uri="{FF2B5EF4-FFF2-40B4-BE49-F238E27FC236}">
                <a16:creationId xmlns:a16="http://schemas.microsoft.com/office/drawing/2014/main" id="{FA4A9407-21B3-4D58-943C-444CB83FFE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>
            <a:extLst>
              <a:ext uri="{FF2B5EF4-FFF2-40B4-BE49-F238E27FC236}">
                <a16:creationId xmlns:a16="http://schemas.microsoft.com/office/drawing/2014/main" id="{6B327A13-C3C1-41D2-A7C4-9C23EE796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0420" name="スライド番号プレースホルダ 3">
            <a:extLst>
              <a:ext uri="{FF2B5EF4-FFF2-40B4-BE49-F238E27FC236}">
                <a16:creationId xmlns:a16="http://schemas.microsoft.com/office/drawing/2014/main" id="{494984C1-ACD4-4691-920B-049BB8A57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16F917-24C2-4E08-AEBC-868984D5164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F21F8593-3C34-4284-8EF2-1EB855EAE8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6DD47A6B-155F-43FC-9A92-32F84C1F6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C0763C6A-B31E-43ED-8F59-C6388A8CD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A8BDF18-D15F-483C-80FC-E1F762A9E078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スライド イメージ プレースホルダ 1">
            <a:extLst>
              <a:ext uri="{FF2B5EF4-FFF2-40B4-BE49-F238E27FC236}">
                <a16:creationId xmlns:a16="http://schemas.microsoft.com/office/drawing/2014/main" id="{253BBB42-2453-4086-A2DB-FB57A08FE1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ノート プレースホルダ 2">
            <a:extLst>
              <a:ext uri="{FF2B5EF4-FFF2-40B4-BE49-F238E27FC236}">
                <a16:creationId xmlns:a16="http://schemas.microsoft.com/office/drawing/2014/main" id="{B3C2586A-0419-4FE2-879A-05A844B71D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62820" name="スライド番号プレースホルダ 3">
            <a:extLst>
              <a:ext uri="{FF2B5EF4-FFF2-40B4-BE49-F238E27FC236}">
                <a16:creationId xmlns:a16="http://schemas.microsoft.com/office/drawing/2014/main" id="{CAC0C7E0-57E7-463C-8305-5D68ECE73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C45C48-851A-4FEE-BFA2-28A104CCE5D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BE66C5B7-3980-4CF8-8AFC-5410A05EE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43784296-316D-43B6-9757-AF7A5CBC5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49276C58-2274-4355-A499-6810125A3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0B200B50-2883-4297-BA33-B032C6552AE2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4C3B3D65-6D71-4721-81EE-F690E8EC6A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8F111F7A-B1D0-46C3-B72D-220BE795A4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9DB7DD45-4772-424E-A7F1-39622E48A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01A64C3A-2BDF-47B2-9BEF-6C095CC9E6F8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>
            <a:extLst>
              <a:ext uri="{FF2B5EF4-FFF2-40B4-BE49-F238E27FC236}">
                <a16:creationId xmlns:a16="http://schemas.microsoft.com/office/drawing/2014/main" id="{F1970F92-6562-48D8-A4A4-237084B4B2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 2">
            <a:extLst>
              <a:ext uri="{FF2B5EF4-FFF2-40B4-BE49-F238E27FC236}">
                <a16:creationId xmlns:a16="http://schemas.microsoft.com/office/drawing/2014/main" id="{546C31D5-8F0A-4F63-878D-768A6E91F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9940" name="スライド番号プレースホルダ 3">
            <a:extLst>
              <a:ext uri="{FF2B5EF4-FFF2-40B4-BE49-F238E27FC236}">
                <a16:creationId xmlns:a16="http://schemas.microsoft.com/office/drawing/2014/main" id="{E3340B3A-0B79-4374-BA8B-8E8C0412F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4C0ED-F5B5-4E87-82D3-7581D97A2E4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FD98BD2B-1F5C-4830-AC0B-45235AC8D1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0C524C49-BA41-4E8E-ABFF-4EA20EF7C9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D51F9276-6AB8-4909-99C0-232A5496F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529D185-5DC9-4185-9BC5-E80639E7854E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>
            <a:extLst>
              <a:ext uri="{FF2B5EF4-FFF2-40B4-BE49-F238E27FC236}">
                <a16:creationId xmlns:a16="http://schemas.microsoft.com/office/drawing/2014/main" id="{F24DCE80-9FCC-4349-8902-8C07A7EAF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 2">
            <a:extLst>
              <a:ext uri="{FF2B5EF4-FFF2-40B4-BE49-F238E27FC236}">
                <a16:creationId xmlns:a16="http://schemas.microsoft.com/office/drawing/2014/main" id="{49E224B7-B771-4B3F-A071-D27E2CD8C2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4036" name="スライド番号プレースホルダ 3">
            <a:extLst>
              <a:ext uri="{FF2B5EF4-FFF2-40B4-BE49-F238E27FC236}">
                <a16:creationId xmlns:a16="http://schemas.microsoft.com/office/drawing/2014/main" id="{13C8FFC8-1853-41C4-A863-150223E3D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ABEF1-2387-4DFB-A654-CE40E41D676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484E0077-CFF2-4BA5-9F65-E050AFB09F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77CFCC13-7992-499F-8C48-74BD2D00E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0882E867-845F-4067-8DB9-0C7A974CA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A7BBD32-76BD-47B7-BB3E-1D805737DFF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スライド イメージ プレースホルダ 1">
            <a:extLst>
              <a:ext uri="{FF2B5EF4-FFF2-40B4-BE49-F238E27FC236}">
                <a16:creationId xmlns:a16="http://schemas.microsoft.com/office/drawing/2014/main" id="{BB3DFC6C-FA75-46F3-A2E7-C7F2A5C14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ノート プレースホルダ 2">
            <a:extLst>
              <a:ext uri="{FF2B5EF4-FFF2-40B4-BE49-F238E27FC236}">
                <a16:creationId xmlns:a16="http://schemas.microsoft.com/office/drawing/2014/main" id="{4ACEF0D8-4E36-4383-ADDA-55C380E7FD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5588" name="スライド番号プレースホルダ 3">
            <a:extLst>
              <a:ext uri="{FF2B5EF4-FFF2-40B4-BE49-F238E27FC236}">
                <a16:creationId xmlns:a16="http://schemas.microsoft.com/office/drawing/2014/main" id="{A8E82D33-0868-4455-9CDE-69004CEB7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A7CCC6-FD4C-4786-939A-D597A2A298A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14EB3FCB-F657-4F3D-974C-38F37AE58A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E9D8257E-3913-4095-81BE-B753069BD0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57BC3900-D75F-4320-A824-61260BEB9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3A20159-5BF1-4BB7-B8C3-A32C2F43942A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>
            <a:extLst>
              <a:ext uri="{FF2B5EF4-FFF2-40B4-BE49-F238E27FC236}">
                <a16:creationId xmlns:a16="http://schemas.microsoft.com/office/drawing/2014/main" id="{A150332C-2792-45E0-A7CC-8A8A4D58D3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ノート プレースホルダ 2">
            <a:extLst>
              <a:ext uri="{FF2B5EF4-FFF2-40B4-BE49-F238E27FC236}">
                <a16:creationId xmlns:a16="http://schemas.microsoft.com/office/drawing/2014/main" id="{BEE90A99-8303-4B4B-BA28-3ABE8436A4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17764" name="スライド番号プレースホルダ 3">
            <a:extLst>
              <a:ext uri="{FF2B5EF4-FFF2-40B4-BE49-F238E27FC236}">
                <a16:creationId xmlns:a16="http://schemas.microsoft.com/office/drawing/2014/main" id="{155A5B36-B8BA-49F3-80AD-438CF6E4F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EF1D6-EDA4-4328-8472-97B638E8033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48585E60-C40C-42A6-9A5B-BD2F310FEF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555E071E-2DBB-4976-A52F-9916D3C6B6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BD25B354-8520-4099-B94A-80270CB6F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13490F95-BA9A-4D83-948B-B82D04C402CD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スライド イメージ プレースホルダ 1">
            <a:extLst>
              <a:ext uri="{FF2B5EF4-FFF2-40B4-BE49-F238E27FC236}">
                <a16:creationId xmlns:a16="http://schemas.microsoft.com/office/drawing/2014/main" id="{55177AB1-83A4-4F57-8198-96158E1B3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ノート プレースホルダ 2">
            <a:extLst>
              <a:ext uri="{FF2B5EF4-FFF2-40B4-BE49-F238E27FC236}">
                <a16:creationId xmlns:a16="http://schemas.microsoft.com/office/drawing/2014/main" id="{FF0B1D40-C0FC-4072-A14C-2F995D64D6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81604" name="スライド番号プレースホルダ 3">
            <a:extLst>
              <a:ext uri="{FF2B5EF4-FFF2-40B4-BE49-F238E27FC236}">
                <a16:creationId xmlns:a16="http://schemas.microsoft.com/office/drawing/2014/main" id="{31955344-2B31-4AE9-9786-E5768E95D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2AFD3-9974-4C8B-8EB0-4204A4A353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B0D47086-5622-4182-B0CF-179178B9D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42BD9DFF-09E0-4054-B749-E0C46B66B7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810B18B8-1F89-49A1-8AE8-9B8786113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36CD38F-BD56-46FD-A0D4-AF7745F83B68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>
            <a:extLst>
              <a:ext uri="{FF2B5EF4-FFF2-40B4-BE49-F238E27FC236}">
                <a16:creationId xmlns:a16="http://schemas.microsoft.com/office/drawing/2014/main" id="{3D34B326-435D-443B-8946-B6245BE101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ノート プレースホルダ 2">
            <a:extLst>
              <a:ext uri="{FF2B5EF4-FFF2-40B4-BE49-F238E27FC236}">
                <a16:creationId xmlns:a16="http://schemas.microsoft.com/office/drawing/2014/main" id="{DA8C6E67-49BA-425F-A670-437880EED2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1748" name="スライド番号プレースホルダ 3">
            <a:extLst>
              <a:ext uri="{FF2B5EF4-FFF2-40B4-BE49-F238E27FC236}">
                <a16:creationId xmlns:a16="http://schemas.microsoft.com/office/drawing/2014/main" id="{4C11FA21-3171-462F-9C89-81D65B87F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16F104-BFA5-4775-908A-C1B40DFC38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スライド イメージ プレースホルダ 1">
            <a:extLst>
              <a:ext uri="{FF2B5EF4-FFF2-40B4-BE49-F238E27FC236}">
                <a16:creationId xmlns:a16="http://schemas.microsoft.com/office/drawing/2014/main" id="{4FC6EAD9-AB74-48CE-A5BE-4E0CB368CB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ノート プレースホルダ 2">
            <a:extLst>
              <a:ext uri="{FF2B5EF4-FFF2-40B4-BE49-F238E27FC236}">
                <a16:creationId xmlns:a16="http://schemas.microsoft.com/office/drawing/2014/main" id="{40DF3012-E6A0-4D88-97E7-2C2A7E5341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89796" name="スライド番号プレースホルダ 3">
            <a:extLst>
              <a:ext uri="{FF2B5EF4-FFF2-40B4-BE49-F238E27FC236}">
                <a16:creationId xmlns:a16="http://schemas.microsoft.com/office/drawing/2014/main" id="{EC9F88B8-B66B-4E63-9A5D-22E9C5693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05776-C30B-4CA0-B4BE-82E4F78ADD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DE57BDE8-66D7-4D1F-B9A7-5E5BB1F7D0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FD92D304-9C25-4D94-8A5D-0B67671BD3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DBBF57FC-3D85-4AF2-8DEF-DDC49A3DB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CA3FAEE-8C0B-4D97-9B94-5736A8BC60DB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スライド イメージ プレースホルダ 1">
            <a:extLst>
              <a:ext uri="{FF2B5EF4-FFF2-40B4-BE49-F238E27FC236}">
                <a16:creationId xmlns:a16="http://schemas.microsoft.com/office/drawing/2014/main" id="{2E71D5D8-EF13-4950-B390-53225AC644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ノート プレースホルダ 2">
            <a:extLst>
              <a:ext uri="{FF2B5EF4-FFF2-40B4-BE49-F238E27FC236}">
                <a16:creationId xmlns:a16="http://schemas.microsoft.com/office/drawing/2014/main" id="{59F87C3A-485D-4472-B9F7-C2AD7E711E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203780" name="スライド番号プレースホルダ 3">
            <a:extLst>
              <a:ext uri="{FF2B5EF4-FFF2-40B4-BE49-F238E27FC236}">
                <a16:creationId xmlns:a16="http://schemas.microsoft.com/office/drawing/2014/main" id="{23ADB800-71C2-48C0-BB1E-5654CE9EB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F3FB56-FF3B-4330-84BB-6D6A43E9101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C049B84-363C-4A26-8557-C0DCEB3C03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F8AF0A21-0A17-4880-9D52-76D40F5A8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BAFD4A62-BB1D-48B3-9171-4580DA8A7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9BED53A8-5BFC-4D69-AF7F-7BEF650ED6FB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スライド イメージ プレースホルダ 1">
            <a:extLst>
              <a:ext uri="{FF2B5EF4-FFF2-40B4-BE49-F238E27FC236}">
                <a16:creationId xmlns:a16="http://schemas.microsoft.com/office/drawing/2014/main" id="{CE2C3AB5-1004-4868-9FDD-87E711AAAD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ノート プレースホルダ 2">
            <a:extLst>
              <a:ext uri="{FF2B5EF4-FFF2-40B4-BE49-F238E27FC236}">
                <a16:creationId xmlns:a16="http://schemas.microsoft.com/office/drawing/2014/main" id="{FF718054-C66E-4A5E-977A-A64A85C1D6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5476" name="スライド番号プレースホルダ 3">
            <a:extLst>
              <a:ext uri="{FF2B5EF4-FFF2-40B4-BE49-F238E27FC236}">
                <a16:creationId xmlns:a16="http://schemas.microsoft.com/office/drawing/2014/main" id="{771998D4-065C-4C13-8F7D-7E7495CC2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B0A406-E91C-4B8E-8A30-C244C03BC65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0E91CE7E-2F43-4636-85BA-22F853B49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A70913E0-CC97-47BA-B395-FEDB98C04F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3DAE5BD3-9926-4130-98CC-D2B869CF1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D166528-13DE-4BEC-88D6-65A8EC0629C8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スライド イメージ プレースホルダ 1">
            <a:extLst>
              <a:ext uri="{FF2B5EF4-FFF2-40B4-BE49-F238E27FC236}">
                <a16:creationId xmlns:a16="http://schemas.microsoft.com/office/drawing/2014/main" id="{FF1D8B5B-757F-4328-B716-3B61189509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ノート プレースホルダ 2">
            <a:extLst>
              <a:ext uri="{FF2B5EF4-FFF2-40B4-BE49-F238E27FC236}">
                <a16:creationId xmlns:a16="http://schemas.microsoft.com/office/drawing/2014/main" id="{9253ACAC-D09E-411D-9405-6B7E6C8CE8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34148" name="スライド番号プレースホルダ 3">
            <a:extLst>
              <a:ext uri="{FF2B5EF4-FFF2-40B4-BE49-F238E27FC236}">
                <a16:creationId xmlns:a16="http://schemas.microsoft.com/office/drawing/2014/main" id="{5EF8CD0C-340D-4B8C-B67A-8EEBA194E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FA7FE5-A80C-4DA2-92E8-D32C5974BB3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38045718-9384-41CF-99E8-03CD68C395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14ACD298-CD47-4089-8B96-E132AE865C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52160BF0-BE6C-42EE-B597-3548821FC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E5E26847-C7F6-4909-8EC6-26AF567D119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スライド イメージ プレースホルダ 1">
            <a:extLst>
              <a:ext uri="{FF2B5EF4-FFF2-40B4-BE49-F238E27FC236}">
                <a16:creationId xmlns:a16="http://schemas.microsoft.com/office/drawing/2014/main" id="{1BA705C7-5401-473B-8B11-60CCCF8634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4371" name="ノート プレースホルダ 2">
            <a:extLst>
              <a:ext uri="{FF2B5EF4-FFF2-40B4-BE49-F238E27FC236}">
                <a16:creationId xmlns:a16="http://schemas.microsoft.com/office/drawing/2014/main" id="{1E9A1ACC-9FCD-4F72-AE5E-6D5D3DB956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314372" name="スライド番号プレースホルダ 3">
            <a:extLst>
              <a:ext uri="{FF2B5EF4-FFF2-40B4-BE49-F238E27FC236}">
                <a16:creationId xmlns:a16="http://schemas.microsoft.com/office/drawing/2014/main" id="{0E07337C-7634-4D96-823A-38D70DDDB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27EA-6DC8-4CA4-AAFB-6024705B368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6D67BF4-5EFB-4324-AE49-B6CA0F2521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C393C67C-03AB-4972-BBC4-4A86F52C4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98608AAD-06F3-4E56-AE6F-9F36277E3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EB111D3-15E4-49F3-91FD-E5AB4693B15D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ECD96E60-BE0D-464D-85EF-46E744740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266D9244-90A9-4DCF-BDFC-A6A5830ACC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439E4D24-9AE9-44A1-A3A1-980C7D1B6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425A47DC-E5C7-4B89-9FDD-B5943E1D1CEA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 イメージ プレースホルダ 1">
            <a:extLst>
              <a:ext uri="{FF2B5EF4-FFF2-40B4-BE49-F238E27FC236}">
                <a16:creationId xmlns:a16="http://schemas.microsoft.com/office/drawing/2014/main" id="{49B5DBBF-BD3B-45AC-90A6-E06C6A2AF6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ノート プレースホルダ 2">
            <a:extLst>
              <a:ext uri="{FF2B5EF4-FFF2-40B4-BE49-F238E27FC236}">
                <a16:creationId xmlns:a16="http://schemas.microsoft.com/office/drawing/2014/main" id="{302134F1-1193-4852-945F-7BA4E7C99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97284" name="スライド番号プレースホルダ 3">
            <a:extLst>
              <a:ext uri="{FF2B5EF4-FFF2-40B4-BE49-F238E27FC236}">
                <a16:creationId xmlns:a16="http://schemas.microsoft.com/office/drawing/2014/main" id="{C12DA25B-3257-4DC4-B9AA-9B7E9E670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9DDE8-C350-4BEF-9EED-B541EC0CBC6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8384016D-ED21-4358-8D00-C2A033ED60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EC9BE321-2CB7-4ACF-AC5A-10B16E0347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113DB227-7240-40C2-B1E0-86ADAA6F8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900CD58F-82E3-44BB-AA09-918256370372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スライド イメージ プレースホルダ 1">
            <a:extLst>
              <a:ext uri="{FF2B5EF4-FFF2-40B4-BE49-F238E27FC236}">
                <a16:creationId xmlns:a16="http://schemas.microsoft.com/office/drawing/2014/main" id="{C9EF7F90-57BD-4B92-8EFD-3AC3A2E8C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ノート プレースホルダ 2">
            <a:extLst>
              <a:ext uri="{FF2B5EF4-FFF2-40B4-BE49-F238E27FC236}">
                <a16:creationId xmlns:a16="http://schemas.microsoft.com/office/drawing/2014/main" id="{5A624E29-EF9D-479B-8F59-7C818AC32E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232452" name="スライド番号プレースホルダ 3">
            <a:extLst>
              <a:ext uri="{FF2B5EF4-FFF2-40B4-BE49-F238E27FC236}">
                <a16:creationId xmlns:a16="http://schemas.microsoft.com/office/drawing/2014/main" id="{879F38D1-BBAA-45EE-BB8F-CA6F1216F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E2BEE-7789-42D5-AB8E-8F151AA729D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77B2AE1-2DAD-4AFA-B194-A9A54BBDB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40565A34-D968-40D4-B115-8886EA6DA0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701698CA-D50A-422E-BF55-5206A92CF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6A8089F-446C-49C2-87D2-205980A0A739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スライド イメージ プレースホルダ 1">
            <a:extLst>
              <a:ext uri="{FF2B5EF4-FFF2-40B4-BE49-F238E27FC236}">
                <a16:creationId xmlns:a16="http://schemas.microsoft.com/office/drawing/2014/main" id="{07D10CB5-E775-489D-B4F3-406F70E84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ノート プレースホルダ 2">
            <a:extLst>
              <a:ext uri="{FF2B5EF4-FFF2-40B4-BE49-F238E27FC236}">
                <a16:creationId xmlns:a16="http://schemas.microsoft.com/office/drawing/2014/main" id="{F405F9C5-A342-4671-9FB9-56132A77E9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28356" name="スライド番号プレースホルダ 3">
            <a:extLst>
              <a:ext uri="{FF2B5EF4-FFF2-40B4-BE49-F238E27FC236}">
                <a16:creationId xmlns:a16="http://schemas.microsoft.com/office/drawing/2014/main" id="{D41213D8-FD59-491B-81AB-F55084210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2718B8-DE6A-494F-9134-BF236A46C40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FFB32412-01A2-4810-883F-F84577791A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3516CB94-9308-4427-945C-88C5CCB5EE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D3D6694D-4B4A-4CB7-85EF-C1365FF30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17C6E728-AF06-4940-8B88-8924FF253C91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 1">
            <a:extLst>
              <a:ext uri="{FF2B5EF4-FFF2-40B4-BE49-F238E27FC236}">
                <a16:creationId xmlns:a16="http://schemas.microsoft.com/office/drawing/2014/main" id="{32FDE74A-128F-4B06-9454-FBA430CB4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 2">
            <a:extLst>
              <a:ext uri="{FF2B5EF4-FFF2-40B4-BE49-F238E27FC236}">
                <a16:creationId xmlns:a16="http://schemas.microsoft.com/office/drawing/2014/main" id="{F71D73C0-2717-4278-8877-DC7AB8619C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196" name="スライド番号プレースホルダ 3">
            <a:extLst>
              <a:ext uri="{FF2B5EF4-FFF2-40B4-BE49-F238E27FC236}">
                <a16:creationId xmlns:a16="http://schemas.microsoft.com/office/drawing/2014/main" id="{6B815EE8-8F3D-4AB2-988C-57355B10A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B6EECF-585C-4D96-820F-BF73DBD7C00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39EC5435-FC22-4C63-8612-FDFE15615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82EB2D24-A461-4118-9F1C-819B4FFFCE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64E21FB4-ADF5-462C-B16D-E88A503F5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493D760B-78ED-4125-B63D-F3A95CA69AC5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>
            <a:extLst>
              <a:ext uri="{FF2B5EF4-FFF2-40B4-BE49-F238E27FC236}">
                <a16:creationId xmlns:a16="http://schemas.microsoft.com/office/drawing/2014/main" id="{EDECFFE5-CB57-4868-B79F-682B2D490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 2">
            <a:extLst>
              <a:ext uri="{FF2B5EF4-FFF2-40B4-BE49-F238E27FC236}">
                <a16:creationId xmlns:a16="http://schemas.microsoft.com/office/drawing/2014/main" id="{15188CCB-F9F8-49F3-B66D-87DC804D3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2292" name="スライド番号プレースホルダ 3">
            <a:extLst>
              <a:ext uri="{FF2B5EF4-FFF2-40B4-BE49-F238E27FC236}">
                <a16:creationId xmlns:a16="http://schemas.microsoft.com/office/drawing/2014/main" id="{BC18A974-ECD7-40BE-8441-EDFD98233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0E63B0-1700-42A7-8B3F-D3FEE28F83A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BC6E7072-CFC1-4F49-B9A6-B93BB54FC1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67D3607B-A3F2-4CDD-B375-79929AF5E5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8A82B289-287C-41A0-8E3C-F114E3CDD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DF8DDD3-5F39-47A6-A802-1A28471376F1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>
            <a:extLst>
              <a:ext uri="{FF2B5EF4-FFF2-40B4-BE49-F238E27FC236}">
                <a16:creationId xmlns:a16="http://schemas.microsoft.com/office/drawing/2014/main" id="{6A3BEF00-1DB5-466E-866A-5B3880EF9E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ノート プレースホルダ 2">
            <a:extLst>
              <a:ext uri="{FF2B5EF4-FFF2-40B4-BE49-F238E27FC236}">
                <a16:creationId xmlns:a16="http://schemas.microsoft.com/office/drawing/2014/main" id="{57D47BB3-96C8-4A80-AF58-7C4C137F60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8612" name="スライド番号プレースホルダ 3">
            <a:extLst>
              <a:ext uri="{FF2B5EF4-FFF2-40B4-BE49-F238E27FC236}">
                <a16:creationId xmlns:a16="http://schemas.microsoft.com/office/drawing/2014/main" id="{69FCDF40-5624-4527-B12B-C0C72CE9A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DC494-C680-4318-A7FE-97E2B32010C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DFA2A79A-118C-4719-AE7E-0FAB985184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700DF231-E0BC-497C-AC5E-C01B861DEC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CA19E561-9A39-4692-ABC9-1A0ECB550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22CDD-C028-4AEC-8394-796FEB5189F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EA3C3462-1D69-4698-B8EE-322EBBB117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4F024524-F0B9-4501-9281-C704D2A1D3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611706E2-AD53-49C3-9498-583F1CBC7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0A6F5B4E-F632-4932-A8F5-376471855814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スライド イメージ プレースホルダ 1">
            <a:extLst>
              <a:ext uri="{FF2B5EF4-FFF2-40B4-BE49-F238E27FC236}">
                <a16:creationId xmlns:a16="http://schemas.microsoft.com/office/drawing/2014/main" id="{8DBB8E40-83CA-46E6-BD5D-E86FDB4DAA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ノート プレースホルダ 2">
            <a:extLst>
              <a:ext uri="{FF2B5EF4-FFF2-40B4-BE49-F238E27FC236}">
                <a16:creationId xmlns:a16="http://schemas.microsoft.com/office/drawing/2014/main" id="{F88BC8C2-5541-4645-93A6-0A84881571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25956" name="スライド番号プレースホルダ 3">
            <a:extLst>
              <a:ext uri="{FF2B5EF4-FFF2-40B4-BE49-F238E27FC236}">
                <a16:creationId xmlns:a16="http://schemas.microsoft.com/office/drawing/2014/main" id="{986B1DF4-E3B9-4C6B-AC1C-C8C5A775C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81E1-1754-4D3E-A4EB-39235FBEFFB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70B5FC30-A83F-4189-B3DA-A1CD78C7D9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87636068-AE24-4BD5-AC1D-AA0C9CF68D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A948BF73-0AB3-405F-963B-7D50C94C1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6608F69-A292-4051-B7DC-2CD2D10E9839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スライド イメージ プレースホルダ 1">
            <a:extLst>
              <a:ext uri="{FF2B5EF4-FFF2-40B4-BE49-F238E27FC236}">
                <a16:creationId xmlns:a16="http://schemas.microsoft.com/office/drawing/2014/main" id="{CA17D140-9A44-4549-ACBD-7317B8410E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ノート プレースホルダ 2">
            <a:extLst>
              <a:ext uri="{FF2B5EF4-FFF2-40B4-BE49-F238E27FC236}">
                <a16:creationId xmlns:a16="http://schemas.microsoft.com/office/drawing/2014/main" id="{A639B711-B659-4D6A-95B1-3C305A5D87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38244" name="スライド番号プレースホルダ 3">
            <a:extLst>
              <a:ext uri="{FF2B5EF4-FFF2-40B4-BE49-F238E27FC236}">
                <a16:creationId xmlns:a16="http://schemas.microsoft.com/office/drawing/2014/main" id="{694755CC-3588-4DA1-9465-4CB0E67A6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20625-6CD7-45EC-A4F1-A26E21E24E9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341252DF-F7B7-4720-B18D-3BF5326E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88FCD96A-FC03-46B1-9F95-79276CEE5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36B55A41-3D0D-4E0B-83A4-DF2B2F353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E64FEBB7-2646-4D86-AA86-B3C380E0B81D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スライド イメージ プレースホルダ 1">
            <a:extLst>
              <a:ext uri="{FF2B5EF4-FFF2-40B4-BE49-F238E27FC236}">
                <a16:creationId xmlns:a16="http://schemas.microsoft.com/office/drawing/2014/main" id="{9DC0F13F-D68B-4C03-8026-C437603C19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ノート プレースホルダ 2">
            <a:extLst>
              <a:ext uri="{FF2B5EF4-FFF2-40B4-BE49-F238E27FC236}">
                <a16:creationId xmlns:a16="http://schemas.microsoft.com/office/drawing/2014/main" id="{8A3E1903-7A78-4132-9A23-297E9B0963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21860" name="スライド番号プレースホルダ 3">
            <a:extLst>
              <a:ext uri="{FF2B5EF4-FFF2-40B4-BE49-F238E27FC236}">
                <a16:creationId xmlns:a16="http://schemas.microsoft.com/office/drawing/2014/main" id="{14D9A011-A4A0-439A-8C98-ADE0787AE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02FE5-AEBB-44B8-8AB1-8BAD1A725B5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82FC130-1A6D-464D-B27B-73317056A2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D18022A3-7479-432C-82A9-99CE4F31D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D0E715C5-3DEE-4A18-8408-9BF3C6F5E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AC58B2F6-F14F-4604-9FA1-A83FE3FDA87B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スライド イメージ プレースホルダ 1">
            <a:extLst>
              <a:ext uri="{FF2B5EF4-FFF2-40B4-BE49-F238E27FC236}">
                <a16:creationId xmlns:a16="http://schemas.microsoft.com/office/drawing/2014/main" id="{42E92A94-1480-4F45-AC06-5D8B01B2F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ノート プレースホルダ 2">
            <a:extLst>
              <a:ext uri="{FF2B5EF4-FFF2-40B4-BE49-F238E27FC236}">
                <a16:creationId xmlns:a16="http://schemas.microsoft.com/office/drawing/2014/main" id="{958C5856-ED56-45B0-897C-EC4DBAAB6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46436" name="スライド番号プレースホルダ 3">
            <a:extLst>
              <a:ext uri="{FF2B5EF4-FFF2-40B4-BE49-F238E27FC236}">
                <a16:creationId xmlns:a16="http://schemas.microsoft.com/office/drawing/2014/main" id="{A5008903-66C0-499F-92EE-122B34365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02F7B-6351-4E9A-9CA5-686EECF053B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C3FF25D4-425F-4528-BC07-A1ACA4B4A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9885E471-9CEC-4EB1-A76B-D42DBB338D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1E5AE102-62FE-43CA-98AF-D22BE39B9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A34AA60-3BB6-4BCB-A0CD-60CAE5D41A49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78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4F1DCADE-3014-4CDA-9D6B-F867463AB4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516F6D91-DE43-49E3-A083-BDC872F89F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CDF339A9-5786-4B4C-AD3A-388658487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B7CC0D3-2C06-4D2B-B386-9F934460F29C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 イメージ プレースホルダ 1">
            <a:extLst>
              <a:ext uri="{FF2B5EF4-FFF2-40B4-BE49-F238E27FC236}">
                <a16:creationId xmlns:a16="http://schemas.microsoft.com/office/drawing/2014/main" id="{006A8583-27F4-4E2A-BB0B-75E0282753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ノート プレースホルダ 2">
            <a:extLst>
              <a:ext uri="{FF2B5EF4-FFF2-40B4-BE49-F238E27FC236}">
                <a16:creationId xmlns:a16="http://schemas.microsoft.com/office/drawing/2014/main" id="{3D575166-C4F1-4D08-BF3D-6E550F97C1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1380" name="スライド番号プレースホルダ 3">
            <a:extLst>
              <a:ext uri="{FF2B5EF4-FFF2-40B4-BE49-F238E27FC236}">
                <a16:creationId xmlns:a16="http://schemas.microsoft.com/office/drawing/2014/main" id="{EDD7A774-5188-4245-8171-BCDA4ABC3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67D38-3B7A-4B96-A0BE-6CB1B59AA82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28C5DCA0-4337-4AD8-BF84-3E40745A03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AE402979-6342-4F21-A8D6-1B1CB3B53D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6EB458C6-F457-4012-8330-8FAFCFE40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401E8D39-E22F-4FAD-BAEB-EC550C196960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80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スライド イメージ プレースホルダ 1">
            <a:extLst>
              <a:ext uri="{FF2B5EF4-FFF2-40B4-BE49-F238E27FC236}">
                <a16:creationId xmlns:a16="http://schemas.microsoft.com/office/drawing/2014/main" id="{0CB1A46C-EB55-4233-8181-1E5E9B14FB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ノート プレースホルダ 2">
            <a:extLst>
              <a:ext uri="{FF2B5EF4-FFF2-40B4-BE49-F238E27FC236}">
                <a16:creationId xmlns:a16="http://schemas.microsoft.com/office/drawing/2014/main" id="{0667A022-3369-4228-BD8A-68132083AE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75108" name="スライド番号プレースホルダ 3">
            <a:extLst>
              <a:ext uri="{FF2B5EF4-FFF2-40B4-BE49-F238E27FC236}">
                <a16:creationId xmlns:a16="http://schemas.microsoft.com/office/drawing/2014/main" id="{A2977DC6-47BB-4DD6-B490-44752DE35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0D9014-3046-427E-9B39-2CDAE1ACF0F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AC3BE3EB-9984-466A-B92B-3DA9D07047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86EB44C8-799A-4BA0-AAE1-5D1759AED7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4CF9DA26-14C8-49CE-8961-E443CF5B1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F4EAEDE-1FAF-400C-B5FF-39625089EC76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82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>
            <a:extLst>
              <a:ext uri="{FF2B5EF4-FFF2-40B4-BE49-F238E27FC236}">
                <a16:creationId xmlns:a16="http://schemas.microsoft.com/office/drawing/2014/main" id="{2EF01E58-8903-4D56-8429-2AF860F7C2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ノート プレースホルダ 2">
            <a:extLst>
              <a:ext uri="{FF2B5EF4-FFF2-40B4-BE49-F238E27FC236}">
                <a16:creationId xmlns:a16="http://schemas.microsoft.com/office/drawing/2014/main" id="{C55CC748-3BFE-4CA4-BB0F-97577BABEE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8132" name="スライド番号プレースホルダ 3">
            <a:extLst>
              <a:ext uri="{FF2B5EF4-FFF2-40B4-BE49-F238E27FC236}">
                <a16:creationId xmlns:a16="http://schemas.microsoft.com/office/drawing/2014/main" id="{4D4E45A7-2454-4DDE-B0EB-164414D6F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83591-6907-41C2-BC03-B9D3FCDC7D0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0ECC86C6-22B3-4093-B713-EA109BA453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C83EE2AA-DE6D-461C-90C1-2D5BC74D02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D36F6774-3E3A-4438-8455-CA594E896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44EFF68-09DF-4211-A449-F63BDD888B09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85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スライド イメージ プレースホルダ 1">
            <a:extLst>
              <a:ext uri="{FF2B5EF4-FFF2-40B4-BE49-F238E27FC236}">
                <a16:creationId xmlns:a16="http://schemas.microsoft.com/office/drawing/2014/main" id="{A1C380F1-CA5D-4F04-BE22-2F39562B61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ノート プレースホルダ 2">
            <a:extLst>
              <a:ext uri="{FF2B5EF4-FFF2-40B4-BE49-F238E27FC236}">
                <a16:creationId xmlns:a16="http://schemas.microsoft.com/office/drawing/2014/main" id="{B66A5229-D7C8-423C-8530-7EB2E4536D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36548" name="スライド番号プレースホルダ 3">
            <a:extLst>
              <a:ext uri="{FF2B5EF4-FFF2-40B4-BE49-F238E27FC236}">
                <a16:creationId xmlns:a16="http://schemas.microsoft.com/office/drawing/2014/main" id="{8972D334-5D7E-468B-849A-C9E5A6447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67C5AA-E45D-4326-AFE7-05D128F102C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C3394897-6ACB-4CC4-8ECF-61DC482AD9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60AB87FC-4C32-48DB-BBCC-98A0D81623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20B9D5C9-78F3-4E21-9F83-585F170B9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40D9F85B-4344-4E87-975E-49D555E0873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87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 イメージ プレースホルダ 1">
            <a:extLst>
              <a:ext uri="{FF2B5EF4-FFF2-40B4-BE49-F238E27FC236}">
                <a16:creationId xmlns:a16="http://schemas.microsoft.com/office/drawing/2014/main" id="{407A19C5-AE33-49B9-88E5-DB45CDF53F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ノート プレースホルダ 2">
            <a:extLst>
              <a:ext uri="{FF2B5EF4-FFF2-40B4-BE49-F238E27FC236}">
                <a16:creationId xmlns:a16="http://schemas.microsoft.com/office/drawing/2014/main" id="{499F82A9-999D-4776-9D62-8AF66EEBAC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9572" name="スライド番号プレースホルダ 3">
            <a:extLst>
              <a:ext uri="{FF2B5EF4-FFF2-40B4-BE49-F238E27FC236}">
                <a16:creationId xmlns:a16="http://schemas.microsoft.com/office/drawing/2014/main" id="{998C8F83-C942-4E88-B80F-6FBEB1A26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246F3-98FC-4455-9783-891FAEC6C03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89067701-BD42-4D8B-A6BC-FF595E8558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F92B1221-ABC3-4B28-B129-03BEBDAD9D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7840F3E8-EDC4-43E4-AB83-73206E6E7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E6D48AAE-4526-4EF3-87F8-71B349BD2FEA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89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>
            <a:extLst>
              <a:ext uri="{FF2B5EF4-FFF2-40B4-BE49-F238E27FC236}">
                <a16:creationId xmlns:a16="http://schemas.microsoft.com/office/drawing/2014/main" id="{69997CE6-A41B-449E-AE9E-64DCB2768B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ノート プレースホルダ 2">
            <a:extLst>
              <a:ext uri="{FF2B5EF4-FFF2-40B4-BE49-F238E27FC236}">
                <a16:creationId xmlns:a16="http://schemas.microsoft.com/office/drawing/2014/main" id="{47BB5D4A-2B87-4A23-9693-8701CAFD0E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2708" name="スライド番号プレースホルダ 3">
            <a:extLst>
              <a:ext uri="{FF2B5EF4-FFF2-40B4-BE49-F238E27FC236}">
                <a16:creationId xmlns:a16="http://schemas.microsoft.com/office/drawing/2014/main" id="{44DE94C9-67D2-4E0A-9BB9-F4EF1AF0E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11C27B-5D46-46B8-AB50-54EF83A8C55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スライド イメージ プレースホルダ 1">
            <a:extLst>
              <a:ext uri="{FF2B5EF4-FFF2-40B4-BE49-F238E27FC236}">
                <a16:creationId xmlns:a16="http://schemas.microsoft.com/office/drawing/2014/main" id="{B03E774D-7EC6-4413-9475-EDC781A2E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ノート プレースホルダ 2">
            <a:extLst>
              <a:ext uri="{FF2B5EF4-FFF2-40B4-BE49-F238E27FC236}">
                <a16:creationId xmlns:a16="http://schemas.microsoft.com/office/drawing/2014/main" id="{E866A4B5-DA3D-4EAC-8233-FCBBD432B2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07876" name="スライド番号プレースホルダ 3">
            <a:extLst>
              <a:ext uri="{FF2B5EF4-FFF2-40B4-BE49-F238E27FC236}">
                <a16:creationId xmlns:a16="http://schemas.microsoft.com/office/drawing/2014/main" id="{1E45C577-DADA-4539-A8A0-1B3D43915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88DDBF-450A-4C9F-8B50-85CBA481798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A5059881-5D24-41E2-AB11-ACB862FE0D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80927C0B-7A14-4128-A3EA-6F6D44E031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18197488-5766-43AC-9AFB-58BA5C0EC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7162063-72CC-40CD-944C-C110E4016666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スライド イメージ プレースホルダ 1">
            <a:extLst>
              <a:ext uri="{FF2B5EF4-FFF2-40B4-BE49-F238E27FC236}">
                <a16:creationId xmlns:a16="http://schemas.microsoft.com/office/drawing/2014/main" id="{DDFEE5F6-CC2A-44DF-8F0A-1677DA78B9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ノート プレースホルダ 2">
            <a:extLst>
              <a:ext uri="{FF2B5EF4-FFF2-40B4-BE49-F238E27FC236}">
                <a16:creationId xmlns:a16="http://schemas.microsoft.com/office/drawing/2014/main" id="{559CF4F6-8A34-4E94-817A-7E2BDF5B3C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261124" name="スライド番号プレースホルダ 3">
            <a:extLst>
              <a:ext uri="{FF2B5EF4-FFF2-40B4-BE49-F238E27FC236}">
                <a16:creationId xmlns:a16="http://schemas.microsoft.com/office/drawing/2014/main" id="{2DFD6E42-518A-44CE-A235-616ED361D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84562-068F-45F6-A756-4A04A9A65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55557F61-6E6B-4B38-8CD6-06D4FA450E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FFDCA29B-ABFF-4FB6-9013-C27772044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7E8BE66D-6A35-488F-995C-D52DC7962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52493FE-CB78-4D5B-95B3-41BFFD69ED06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94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スライド イメージ プレースホルダ 1">
            <a:extLst>
              <a:ext uri="{FF2B5EF4-FFF2-40B4-BE49-F238E27FC236}">
                <a16:creationId xmlns:a16="http://schemas.microsoft.com/office/drawing/2014/main" id="{B2AAE59C-E419-43E4-9692-696B6B7E28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ノート プレースホルダ 2">
            <a:extLst>
              <a:ext uri="{FF2B5EF4-FFF2-40B4-BE49-F238E27FC236}">
                <a16:creationId xmlns:a16="http://schemas.microsoft.com/office/drawing/2014/main" id="{B1B3F04C-DA21-4CB8-BB31-845191265F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65220" name="スライド番号プレースホルダ 3">
            <a:extLst>
              <a:ext uri="{FF2B5EF4-FFF2-40B4-BE49-F238E27FC236}">
                <a16:creationId xmlns:a16="http://schemas.microsoft.com/office/drawing/2014/main" id="{4E5E4D57-6D88-4174-BAB7-FB3330984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FC9C5-1D39-47E1-92F0-E1DC6C2E901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097E462B-F087-4802-8787-107EC7375E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30E735D4-7B1F-4E4C-AB97-64E1234FE9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8AE1B3A0-FE4C-4706-9B11-8E6789569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FD75E539-C224-4F8B-AE7B-5AEBE50C537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96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>
            <a:extLst>
              <a:ext uri="{FF2B5EF4-FFF2-40B4-BE49-F238E27FC236}">
                <a16:creationId xmlns:a16="http://schemas.microsoft.com/office/drawing/2014/main" id="{73F0C522-1CC6-4192-9C08-2A988F5E9B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 2">
            <a:extLst>
              <a:ext uri="{FF2B5EF4-FFF2-40B4-BE49-F238E27FC236}">
                <a16:creationId xmlns:a16="http://schemas.microsoft.com/office/drawing/2014/main" id="{EDBAAB25-7C6A-4F69-BE7A-D7B5C5F58F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35844" name="スライド番号プレースホルダ 3">
            <a:extLst>
              <a:ext uri="{FF2B5EF4-FFF2-40B4-BE49-F238E27FC236}">
                <a16:creationId xmlns:a16="http://schemas.microsoft.com/office/drawing/2014/main" id="{0CE464A6-D699-49E4-9C31-00722EC83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D56BC2-C189-4963-8917-0EABD0083BB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C4FA7B1E-56F7-4DF4-88D5-DAE2231DA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92858EDB-C151-4630-A191-04114E7EAB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0DB0E690-9E3D-4DE1-8DE6-B9CA63CF3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E7B0B2D9-C9DF-4E02-910F-1B72AFEF8E61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98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スライド イメージ プレースホルダ 1">
            <a:extLst>
              <a:ext uri="{FF2B5EF4-FFF2-40B4-BE49-F238E27FC236}">
                <a16:creationId xmlns:a16="http://schemas.microsoft.com/office/drawing/2014/main" id="{E1479D9F-D9C0-4A4D-8174-537D9415D6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ノート プレースホルダ 2">
            <a:extLst>
              <a:ext uri="{FF2B5EF4-FFF2-40B4-BE49-F238E27FC236}">
                <a16:creationId xmlns:a16="http://schemas.microsoft.com/office/drawing/2014/main" id="{FA81D507-1A34-4A6C-A43D-C4BD1FE2F3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240644" name="スライド番号プレースホルダ 3">
            <a:extLst>
              <a:ext uri="{FF2B5EF4-FFF2-40B4-BE49-F238E27FC236}">
                <a16:creationId xmlns:a16="http://schemas.microsoft.com/office/drawing/2014/main" id="{2B0D4F65-249A-4136-90F4-C1F3E8C4C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7CA5C-6B81-45AA-ADFD-70727F26F10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8AD81517-A0E9-478F-AF72-BBEC885C81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FFA59F3E-EEF4-41A3-9CB9-CB07E7D80F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C693311C-4EE3-4670-84EE-E128840A1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10E1846-7A00-4720-882F-164AC12822E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44B6A91D-9C56-4506-8DC9-B78495B7F3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D3448CC9-D63D-4EFB-8C37-675C7452F9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46465186-261C-462F-B485-BF13665F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19C08C9-7101-4433-9005-AB81D811DEC0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FB341-E60C-40D6-9306-2BD00D657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82FB411-A605-439C-8A59-81C7484B8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ED98DC-CDB7-4E09-A667-BB6E98C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61A086-B2B9-4770-92FD-FDCFCBEE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579C7E-4BED-4F78-B3D8-7104564E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47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B4E58-1605-4C47-90F9-68ABBB2B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EC814AD-9664-4E8A-B2FE-20CFA54AC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385048-30F6-48B2-B925-BC400315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B3C753-7913-4E8D-8E15-1BC1C8AF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7E7D88-25C6-4990-852A-185E272E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7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0DDF4A6-BF96-442A-A593-BC7C84815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35CF2A-52D9-4CB9-A528-55484DFBE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959D22-C182-4057-B75F-7CE48FBE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86D991-D113-4198-9EFA-3AD7E8C2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CD2B8-D9A5-4B21-8EEC-4756404F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69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5CA3D53-F29B-46D2-B8B3-3AB4C695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9363-4296-446C-9957-E6680A605048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2D628DA-D6BC-4BBB-8BAE-D413F78B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6976EC0-BCC5-45F5-B398-392157BD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5743-13DB-4B02-B173-94B12CCBD4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979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68EE8C-7F8A-4C04-B3EA-2C914620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4744-9F2E-412F-B08F-CB3CED0C82CB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E877C9-3631-43DA-9534-AE990D4B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CF11847-399B-4411-A3CB-656259E3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6B2D-D209-493F-A3EC-9DB0CF4BC2C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324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642E990-ED3E-4D58-83C0-7817C9D6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FEE3-CDC5-4F0E-8690-2E0E68FFC103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218E8C-E99E-4A81-8323-67016B5F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B184A3-C63A-4481-B453-A2080367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EAEF-4D01-483E-ABAE-9AC4D98AEB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20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111194B8-7DB5-4607-A769-B81E2744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F42B-B45E-43E9-92C4-7681AA98D1BB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74A8905A-4767-4FA3-9A7E-B1C809FD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32F56C5-8493-43D9-9C5F-397DCEF3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5467-1F45-44D8-977B-B9CF47BF33B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2468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11BE7431-174C-45DC-899A-4D1085C4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7DE6-5CC9-49DC-B117-AEC0E0772F09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7AA0B643-70C2-486D-B0A0-85434FC3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0F26437-A8B5-4A7C-A319-08A5875B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460E-A2D4-481F-8C16-EF38122FE8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2630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F0051266-0A4F-486D-AD19-9CCBBA04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11DC-EF08-4543-931A-6F78CCE0D624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C4A286E-5D3C-4539-B021-80B18A63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95F9D71-C879-4E8E-B5B5-FBB4120F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634B-9B54-481A-B5CA-78AB1D9F3A9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916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646823A5-6DD5-43E0-898D-2FC09A90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DF34-8D8A-42D8-8262-0741D1CD8939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7C3EB4BD-95BF-4FD5-915D-C2D895CF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D53A0175-9903-4F20-8BE5-75B90608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F950-9005-4486-A878-A61CDEF8F7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000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C9FB795-754D-4BD4-BD4B-CB9044D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2DEE-FC9C-4FE2-BC3B-257E767AE4C9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EB9EE5E-A356-4EA7-AE23-360BD4A6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F69A35BC-7DC7-404D-A37B-ED5649C3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0455-1A6D-4880-ADFA-F88D8A253BF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951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3571FC-2072-4237-B173-9B919896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E39450-E2A4-472B-A73B-28CF9D174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0E8BBC-536D-4A3A-9FEE-471FC439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FA44E9-567C-4F33-923A-6C458B92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98BD9D-AF20-42FE-B2FA-8934512A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861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DC28A31-AE11-47AE-A0AA-D7FD1117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9C27-B479-418F-9988-1E78FDB89685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964F6CA9-5B87-4C99-8FC6-7EEF1CE3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C0AECE1A-AD5D-4669-8B82-B3AF4B78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9471-329E-47C2-A028-910F423784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6634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6E07DB0-3FA6-4C0D-BAAD-10D9A667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627F-9654-442C-8163-D40405043AF2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8901653-D683-4533-B067-4E58B75C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A007FA-B70E-45F5-ACD2-F495CF53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1508-3369-4335-ABA6-D85399A243F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9372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E64D476-AE70-4FE7-AA17-76128595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7C57-FB64-415D-A7CD-1923FE5A4A5C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2C72198-9A67-485F-8D00-23773353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51025EF-85D6-4F9F-B0AF-61D550AB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1F26-E49F-4C44-9C59-769EB48406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733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545EE0-58AB-489F-AC2E-11C8A6B9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ED9E57-73A1-469F-AF2A-0DED43D4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EE80F9-7D87-4AC2-97CB-F41C3763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55A76A-58BA-49A9-9261-745DEE00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F97AFE-B3B4-4E97-87D2-A28ED567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45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3FE402-3BC9-4BAC-A89D-604AA9FA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9A502C-8632-4918-83F7-CB3D06955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0147D2-5CDD-44F9-B794-211D5C09C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DB44C3-D9A2-43F8-8A92-D895A42D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05F31E-2B33-49D2-A7F4-667C1F33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E0275B-728B-48A9-96C0-92350ECA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5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B2F0B-2C2A-4E39-8C26-73504FAE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4072E7-4718-4850-BA42-36430D4BE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4F6183-2648-4B85-B774-D7B7F123A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BC76BE2-D708-4CC0-8D4A-6EB663F83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00D699-D4FC-4BE9-A9A1-F95023E54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63A0DE-0C2B-493B-B8AA-15A7FFCD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EAD2C4-1FBD-44AC-80C9-819DFEFE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577B66-A59D-43A6-AC19-E83706B3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40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001B0-8C53-4F83-9E22-FF8290CA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49E531-52D1-440A-9723-FB72394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50263C-C911-4479-923A-C3A73747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F2B567-A479-45F2-9F2D-E2346D26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7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49B3CA-B46D-4CD1-A17F-75450348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04E3C81-329B-4CA4-9DD2-9ADDF03C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34B3E3-7077-43C9-8D7A-11D9859C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04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4AAE39-DB60-4FB3-910D-8C700BE8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774248-DBFB-4382-AE2A-DEB261AC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EA8597A-F6EF-4EBA-ABF5-0196174BF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1AD484-8A3F-433D-AD8E-CA81A450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2CF52E-231D-4D9F-BA08-269A8AF9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86E19B-F079-4E03-B5BB-B39F333C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74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84AC85-35A1-4320-A321-2074F8B7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35B4B31-D964-4508-9FFE-1EF983054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58DD47-AC3A-4A7E-A095-364A6C3FE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C48B74-78C2-4866-B200-001A5244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162592-B94A-48AC-B30C-709C5613A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36A4A4-B67B-4294-B173-3A91B81A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47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0EEA102-B86F-4E56-AEA3-F262F5F1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479A09-0547-466A-977B-25301324F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91177E-DE48-47F9-85CB-A76B94F83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24D07C-2FB4-4BB8-B1CC-83C67951C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ADE7BE-7BE4-4F30-A872-B1F76AC72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67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15154267-3AF0-477E-8CD7-87DDC56738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C10EEA9A-B9CB-4CD1-90FA-96026F9420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90B81DF-A975-47D2-94FD-FD0AE9E53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2B6E7D-9C82-40C1-938B-EB57723B3C9B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F5388AE-FABA-4C82-9C32-FC4FDA796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8850E-55A6-4D05-A461-098C10F92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95BE0BD-0728-45D5-9F41-41863753576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468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/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8B5A464-993F-4004-9281-D3B612CC9541}"/>
              </a:ext>
            </a:extLst>
          </p:cNvPr>
          <p:cNvSpPr/>
          <p:nvPr/>
        </p:nvSpPr>
        <p:spPr>
          <a:xfrm rot="16200000">
            <a:off x="2800350" y="3589338"/>
            <a:ext cx="2800350" cy="742950"/>
          </a:xfrm>
          <a:custGeom>
            <a:avLst/>
            <a:gdLst>
              <a:gd name="connsiteX0" fmla="*/ 1252538 w 2800350"/>
              <a:gd name="connsiteY0" fmla="*/ 378618 h 742950"/>
              <a:gd name="connsiteX1" fmla="*/ 2116932 w 2800350"/>
              <a:gd name="connsiteY1" fmla="*/ 280987 h 742950"/>
              <a:gd name="connsiteX2" fmla="*/ 2405063 w 2800350"/>
              <a:gd name="connsiteY2" fmla="*/ 242887 h 742950"/>
              <a:gd name="connsiteX3" fmla="*/ 2455069 w 2800350"/>
              <a:gd name="connsiteY3" fmla="*/ 233362 h 742950"/>
              <a:gd name="connsiteX4" fmla="*/ 2493169 w 2800350"/>
              <a:gd name="connsiteY4" fmla="*/ 223837 h 742950"/>
              <a:gd name="connsiteX5" fmla="*/ 2526507 w 2800350"/>
              <a:gd name="connsiteY5" fmla="*/ 209550 h 742950"/>
              <a:gd name="connsiteX6" fmla="*/ 2574132 w 2800350"/>
              <a:gd name="connsiteY6" fmla="*/ 183356 h 742950"/>
              <a:gd name="connsiteX7" fmla="*/ 2619375 w 2800350"/>
              <a:gd name="connsiteY7" fmla="*/ 150018 h 742950"/>
              <a:gd name="connsiteX8" fmla="*/ 2659857 w 2800350"/>
              <a:gd name="connsiteY8" fmla="*/ 114300 h 742950"/>
              <a:gd name="connsiteX9" fmla="*/ 2683669 w 2800350"/>
              <a:gd name="connsiteY9" fmla="*/ 83343 h 742950"/>
              <a:gd name="connsiteX10" fmla="*/ 2700338 w 2800350"/>
              <a:gd name="connsiteY10" fmla="*/ 52387 h 742950"/>
              <a:gd name="connsiteX11" fmla="*/ 2712244 w 2800350"/>
              <a:gd name="connsiteY11" fmla="*/ 28575 h 742950"/>
              <a:gd name="connsiteX12" fmla="*/ 2736057 w 2800350"/>
              <a:gd name="connsiteY12" fmla="*/ 11906 h 742950"/>
              <a:gd name="connsiteX13" fmla="*/ 2759869 w 2800350"/>
              <a:gd name="connsiteY13" fmla="*/ 2381 h 742950"/>
              <a:gd name="connsiteX14" fmla="*/ 2776538 w 2800350"/>
              <a:gd name="connsiteY14" fmla="*/ 0 h 742950"/>
              <a:gd name="connsiteX15" fmla="*/ 2790825 w 2800350"/>
              <a:gd name="connsiteY15" fmla="*/ 2381 h 742950"/>
              <a:gd name="connsiteX16" fmla="*/ 2795588 w 2800350"/>
              <a:gd name="connsiteY16" fmla="*/ 14287 h 742950"/>
              <a:gd name="connsiteX17" fmla="*/ 2800350 w 2800350"/>
              <a:gd name="connsiteY17" fmla="*/ 40481 h 742950"/>
              <a:gd name="connsiteX18" fmla="*/ 2800350 w 2800350"/>
              <a:gd name="connsiteY18" fmla="*/ 73818 h 742950"/>
              <a:gd name="connsiteX19" fmla="*/ 2790825 w 2800350"/>
              <a:gd name="connsiteY19" fmla="*/ 133350 h 742950"/>
              <a:gd name="connsiteX20" fmla="*/ 2778919 w 2800350"/>
              <a:gd name="connsiteY20" fmla="*/ 195262 h 742950"/>
              <a:gd name="connsiteX21" fmla="*/ 2759869 w 2800350"/>
              <a:gd name="connsiteY21" fmla="*/ 264318 h 742950"/>
              <a:gd name="connsiteX22" fmla="*/ 2738438 w 2800350"/>
              <a:gd name="connsiteY22" fmla="*/ 316706 h 742950"/>
              <a:gd name="connsiteX23" fmla="*/ 2705100 w 2800350"/>
              <a:gd name="connsiteY23" fmla="*/ 373856 h 742950"/>
              <a:gd name="connsiteX24" fmla="*/ 2676525 w 2800350"/>
              <a:gd name="connsiteY24" fmla="*/ 416718 h 742950"/>
              <a:gd name="connsiteX25" fmla="*/ 2655094 w 2800350"/>
              <a:gd name="connsiteY25" fmla="*/ 440531 h 742950"/>
              <a:gd name="connsiteX26" fmla="*/ 2643188 w 2800350"/>
              <a:gd name="connsiteY26" fmla="*/ 454818 h 742950"/>
              <a:gd name="connsiteX27" fmla="*/ 2488407 w 2800350"/>
              <a:gd name="connsiteY27" fmla="*/ 476250 h 742950"/>
              <a:gd name="connsiteX28" fmla="*/ 2057400 w 2800350"/>
              <a:gd name="connsiteY28" fmla="*/ 528637 h 742950"/>
              <a:gd name="connsiteX29" fmla="*/ 1423988 w 2800350"/>
              <a:gd name="connsiteY29" fmla="*/ 607218 h 742950"/>
              <a:gd name="connsiteX30" fmla="*/ 704850 w 2800350"/>
              <a:gd name="connsiteY30" fmla="*/ 688181 h 742950"/>
              <a:gd name="connsiteX31" fmla="*/ 409575 w 2800350"/>
              <a:gd name="connsiteY31" fmla="*/ 721518 h 742950"/>
              <a:gd name="connsiteX32" fmla="*/ 183357 w 2800350"/>
              <a:gd name="connsiteY32" fmla="*/ 742950 h 742950"/>
              <a:gd name="connsiteX33" fmla="*/ 150019 w 2800350"/>
              <a:gd name="connsiteY33" fmla="*/ 742950 h 742950"/>
              <a:gd name="connsiteX34" fmla="*/ 107157 w 2800350"/>
              <a:gd name="connsiteY34" fmla="*/ 733425 h 742950"/>
              <a:gd name="connsiteX35" fmla="*/ 71438 w 2800350"/>
              <a:gd name="connsiteY35" fmla="*/ 719137 h 742950"/>
              <a:gd name="connsiteX36" fmla="*/ 30957 w 2800350"/>
              <a:gd name="connsiteY36" fmla="*/ 695325 h 742950"/>
              <a:gd name="connsiteX37" fmla="*/ 16669 w 2800350"/>
              <a:gd name="connsiteY37" fmla="*/ 681037 h 742950"/>
              <a:gd name="connsiteX38" fmla="*/ 4763 w 2800350"/>
              <a:gd name="connsiteY38" fmla="*/ 659606 h 742950"/>
              <a:gd name="connsiteX39" fmla="*/ 0 w 2800350"/>
              <a:gd name="connsiteY39" fmla="*/ 638175 h 742950"/>
              <a:gd name="connsiteX40" fmla="*/ 2382 w 2800350"/>
              <a:gd name="connsiteY40" fmla="*/ 614362 h 742950"/>
              <a:gd name="connsiteX41" fmla="*/ 16669 w 2800350"/>
              <a:gd name="connsiteY41" fmla="*/ 588168 h 742950"/>
              <a:gd name="connsiteX42" fmla="*/ 42863 w 2800350"/>
              <a:gd name="connsiteY42" fmla="*/ 564356 h 742950"/>
              <a:gd name="connsiteX43" fmla="*/ 83344 w 2800350"/>
              <a:gd name="connsiteY43" fmla="*/ 540543 h 742950"/>
              <a:gd name="connsiteX44" fmla="*/ 121444 w 2800350"/>
              <a:gd name="connsiteY44" fmla="*/ 519112 h 742950"/>
              <a:gd name="connsiteX45" fmla="*/ 192882 w 2800350"/>
              <a:gd name="connsiteY45" fmla="*/ 492918 h 742950"/>
              <a:gd name="connsiteX46" fmla="*/ 238125 w 2800350"/>
              <a:gd name="connsiteY46" fmla="*/ 478631 h 742950"/>
              <a:gd name="connsiteX47" fmla="*/ 295275 w 2800350"/>
              <a:gd name="connsiteY47" fmla="*/ 457200 h 742950"/>
              <a:gd name="connsiteX48" fmla="*/ 340519 w 2800350"/>
              <a:gd name="connsiteY48" fmla="*/ 442912 h 742950"/>
              <a:gd name="connsiteX49" fmla="*/ 373857 w 2800350"/>
              <a:gd name="connsiteY49" fmla="*/ 435768 h 742950"/>
              <a:gd name="connsiteX50" fmla="*/ 402432 w 2800350"/>
              <a:gd name="connsiteY50" fmla="*/ 428625 h 742950"/>
              <a:gd name="connsiteX51" fmla="*/ 423863 w 2800350"/>
              <a:gd name="connsiteY51" fmla="*/ 428625 h 742950"/>
              <a:gd name="connsiteX52" fmla="*/ 452438 w 2800350"/>
              <a:gd name="connsiteY52" fmla="*/ 433387 h 742950"/>
              <a:gd name="connsiteX53" fmla="*/ 540544 w 2800350"/>
              <a:gd name="connsiteY53" fmla="*/ 438150 h 742950"/>
              <a:gd name="connsiteX54" fmla="*/ 600075 w 2800350"/>
              <a:gd name="connsiteY54" fmla="*/ 438150 h 742950"/>
              <a:gd name="connsiteX55" fmla="*/ 666750 w 2800350"/>
              <a:gd name="connsiteY55" fmla="*/ 438150 h 742950"/>
              <a:gd name="connsiteX56" fmla="*/ 764382 w 2800350"/>
              <a:gd name="connsiteY56" fmla="*/ 431006 h 742950"/>
              <a:gd name="connsiteX57" fmla="*/ 921544 w 2800350"/>
              <a:gd name="connsiteY57" fmla="*/ 416718 h 742950"/>
              <a:gd name="connsiteX58" fmla="*/ 1104900 w 2800350"/>
              <a:gd name="connsiteY58" fmla="*/ 395287 h 742950"/>
              <a:gd name="connsiteX59" fmla="*/ 1252538 w 2800350"/>
              <a:gd name="connsiteY59" fmla="*/ 378618 h 742950"/>
              <a:gd name="connsiteX0" fmla="*/ 1252538 w 2800350"/>
              <a:gd name="connsiteY0" fmla="*/ 378618 h 742950"/>
              <a:gd name="connsiteX1" fmla="*/ 2116932 w 2800350"/>
              <a:gd name="connsiteY1" fmla="*/ 280987 h 742950"/>
              <a:gd name="connsiteX2" fmla="*/ 2405063 w 2800350"/>
              <a:gd name="connsiteY2" fmla="*/ 242887 h 742950"/>
              <a:gd name="connsiteX3" fmla="*/ 2455069 w 2800350"/>
              <a:gd name="connsiteY3" fmla="*/ 233362 h 742950"/>
              <a:gd name="connsiteX4" fmla="*/ 2493169 w 2800350"/>
              <a:gd name="connsiteY4" fmla="*/ 223837 h 742950"/>
              <a:gd name="connsiteX5" fmla="*/ 2526507 w 2800350"/>
              <a:gd name="connsiteY5" fmla="*/ 209550 h 742950"/>
              <a:gd name="connsiteX6" fmla="*/ 2574132 w 2800350"/>
              <a:gd name="connsiteY6" fmla="*/ 183356 h 742950"/>
              <a:gd name="connsiteX7" fmla="*/ 2619375 w 2800350"/>
              <a:gd name="connsiteY7" fmla="*/ 150018 h 742950"/>
              <a:gd name="connsiteX8" fmla="*/ 2659857 w 2800350"/>
              <a:gd name="connsiteY8" fmla="*/ 114300 h 742950"/>
              <a:gd name="connsiteX9" fmla="*/ 2683669 w 2800350"/>
              <a:gd name="connsiteY9" fmla="*/ 83343 h 742950"/>
              <a:gd name="connsiteX10" fmla="*/ 2700338 w 2800350"/>
              <a:gd name="connsiteY10" fmla="*/ 52387 h 742950"/>
              <a:gd name="connsiteX11" fmla="*/ 2712244 w 2800350"/>
              <a:gd name="connsiteY11" fmla="*/ 28575 h 742950"/>
              <a:gd name="connsiteX12" fmla="*/ 2736057 w 2800350"/>
              <a:gd name="connsiteY12" fmla="*/ 11906 h 742950"/>
              <a:gd name="connsiteX13" fmla="*/ 2759869 w 2800350"/>
              <a:gd name="connsiteY13" fmla="*/ 2381 h 742950"/>
              <a:gd name="connsiteX14" fmla="*/ 2776538 w 2800350"/>
              <a:gd name="connsiteY14" fmla="*/ 0 h 742950"/>
              <a:gd name="connsiteX15" fmla="*/ 2790825 w 2800350"/>
              <a:gd name="connsiteY15" fmla="*/ 2381 h 742950"/>
              <a:gd name="connsiteX16" fmla="*/ 2795588 w 2800350"/>
              <a:gd name="connsiteY16" fmla="*/ 14287 h 742950"/>
              <a:gd name="connsiteX17" fmla="*/ 2800350 w 2800350"/>
              <a:gd name="connsiteY17" fmla="*/ 40481 h 742950"/>
              <a:gd name="connsiteX18" fmla="*/ 2800350 w 2800350"/>
              <a:gd name="connsiteY18" fmla="*/ 73818 h 742950"/>
              <a:gd name="connsiteX19" fmla="*/ 2790825 w 2800350"/>
              <a:gd name="connsiteY19" fmla="*/ 133350 h 742950"/>
              <a:gd name="connsiteX20" fmla="*/ 2778919 w 2800350"/>
              <a:gd name="connsiteY20" fmla="*/ 195262 h 742950"/>
              <a:gd name="connsiteX21" fmla="*/ 2759869 w 2800350"/>
              <a:gd name="connsiteY21" fmla="*/ 264318 h 742950"/>
              <a:gd name="connsiteX22" fmla="*/ 2738438 w 2800350"/>
              <a:gd name="connsiteY22" fmla="*/ 316706 h 742950"/>
              <a:gd name="connsiteX23" fmla="*/ 2705100 w 2800350"/>
              <a:gd name="connsiteY23" fmla="*/ 373856 h 742950"/>
              <a:gd name="connsiteX24" fmla="*/ 2676525 w 2800350"/>
              <a:gd name="connsiteY24" fmla="*/ 416718 h 742950"/>
              <a:gd name="connsiteX25" fmla="*/ 2655094 w 2800350"/>
              <a:gd name="connsiteY25" fmla="*/ 440531 h 742950"/>
              <a:gd name="connsiteX26" fmla="*/ 2643188 w 2800350"/>
              <a:gd name="connsiteY26" fmla="*/ 454818 h 742950"/>
              <a:gd name="connsiteX27" fmla="*/ 2488407 w 2800350"/>
              <a:gd name="connsiteY27" fmla="*/ 476250 h 742950"/>
              <a:gd name="connsiteX28" fmla="*/ 2057400 w 2800350"/>
              <a:gd name="connsiteY28" fmla="*/ 528637 h 742950"/>
              <a:gd name="connsiteX29" fmla="*/ 1423988 w 2800350"/>
              <a:gd name="connsiteY29" fmla="*/ 607218 h 742950"/>
              <a:gd name="connsiteX30" fmla="*/ 704850 w 2800350"/>
              <a:gd name="connsiteY30" fmla="*/ 688181 h 742950"/>
              <a:gd name="connsiteX31" fmla="*/ 409575 w 2800350"/>
              <a:gd name="connsiteY31" fmla="*/ 721518 h 742950"/>
              <a:gd name="connsiteX32" fmla="*/ 183357 w 2800350"/>
              <a:gd name="connsiteY32" fmla="*/ 742950 h 742950"/>
              <a:gd name="connsiteX33" fmla="*/ 150019 w 2800350"/>
              <a:gd name="connsiteY33" fmla="*/ 742950 h 742950"/>
              <a:gd name="connsiteX34" fmla="*/ 107157 w 2800350"/>
              <a:gd name="connsiteY34" fmla="*/ 733425 h 742950"/>
              <a:gd name="connsiteX35" fmla="*/ 71438 w 2800350"/>
              <a:gd name="connsiteY35" fmla="*/ 719137 h 742950"/>
              <a:gd name="connsiteX36" fmla="*/ 30957 w 2800350"/>
              <a:gd name="connsiteY36" fmla="*/ 695325 h 742950"/>
              <a:gd name="connsiteX37" fmla="*/ 16669 w 2800350"/>
              <a:gd name="connsiteY37" fmla="*/ 681037 h 742950"/>
              <a:gd name="connsiteX38" fmla="*/ 4763 w 2800350"/>
              <a:gd name="connsiteY38" fmla="*/ 659606 h 742950"/>
              <a:gd name="connsiteX39" fmla="*/ 0 w 2800350"/>
              <a:gd name="connsiteY39" fmla="*/ 638175 h 742950"/>
              <a:gd name="connsiteX40" fmla="*/ 2382 w 2800350"/>
              <a:gd name="connsiteY40" fmla="*/ 614362 h 742950"/>
              <a:gd name="connsiteX41" fmla="*/ 16669 w 2800350"/>
              <a:gd name="connsiteY41" fmla="*/ 588168 h 742950"/>
              <a:gd name="connsiteX42" fmla="*/ 42863 w 2800350"/>
              <a:gd name="connsiteY42" fmla="*/ 564356 h 742950"/>
              <a:gd name="connsiteX43" fmla="*/ 83344 w 2800350"/>
              <a:gd name="connsiteY43" fmla="*/ 540543 h 742950"/>
              <a:gd name="connsiteX44" fmla="*/ 121444 w 2800350"/>
              <a:gd name="connsiteY44" fmla="*/ 519112 h 742950"/>
              <a:gd name="connsiteX45" fmla="*/ 192882 w 2800350"/>
              <a:gd name="connsiteY45" fmla="*/ 492918 h 742950"/>
              <a:gd name="connsiteX46" fmla="*/ 295275 w 2800350"/>
              <a:gd name="connsiteY46" fmla="*/ 457200 h 742950"/>
              <a:gd name="connsiteX47" fmla="*/ 340519 w 2800350"/>
              <a:gd name="connsiteY47" fmla="*/ 442912 h 742950"/>
              <a:gd name="connsiteX48" fmla="*/ 373857 w 2800350"/>
              <a:gd name="connsiteY48" fmla="*/ 435768 h 742950"/>
              <a:gd name="connsiteX49" fmla="*/ 402432 w 2800350"/>
              <a:gd name="connsiteY49" fmla="*/ 428625 h 742950"/>
              <a:gd name="connsiteX50" fmla="*/ 423863 w 2800350"/>
              <a:gd name="connsiteY50" fmla="*/ 428625 h 742950"/>
              <a:gd name="connsiteX51" fmla="*/ 452438 w 2800350"/>
              <a:gd name="connsiteY51" fmla="*/ 433387 h 742950"/>
              <a:gd name="connsiteX52" fmla="*/ 540544 w 2800350"/>
              <a:gd name="connsiteY52" fmla="*/ 438150 h 742950"/>
              <a:gd name="connsiteX53" fmla="*/ 600075 w 2800350"/>
              <a:gd name="connsiteY53" fmla="*/ 438150 h 742950"/>
              <a:gd name="connsiteX54" fmla="*/ 666750 w 2800350"/>
              <a:gd name="connsiteY54" fmla="*/ 438150 h 742950"/>
              <a:gd name="connsiteX55" fmla="*/ 764382 w 2800350"/>
              <a:gd name="connsiteY55" fmla="*/ 431006 h 742950"/>
              <a:gd name="connsiteX56" fmla="*/ 921544 w 2800350"/>
              <a:gd name="connsiteY56" fmla="*/ 416718 h 742950"/>
              <a:gd name="connsiteX57" fmla="*/ 1104900 w 2800350"/>
              <a:gd name="connsiteY57" fmla="*/ 395287 h 742950"/>
              <a:gd name="connsiteX58" fmla="*/ 1252538 w 2800350"/>
              <a:gd name="connsiteY58" fmla="*/ 378618 h 742950"/>
              <a:gd name="connsiteX0" fmla="*/ 1252538 w 2800350"/>
              <a:gd name="connsiteY0" fmla="*/ 378618 h 742950"/>
              <a:gd name="connsiteX1" fmla="*/ 2116932 w 2800350"/>
              <a:gd name="connsiteY1" fmla="*/ 280987 h 742950"/>
              <a:gd name="connsiteX2" fmla="*/ 2405063 w 2800350"/>
              <a:gd name="connsiteY2" fmla="*/ 242887 h 742950"/>
              <a:gd name="connsiteX3" fmla="*/ 2455069 w 2800350"/>
              <a:gd name="connsiteY3" fmla="*/ 233362 h 742950"/>
              <a:gd name="connsiteX4" fmla="*/ 2493169 w 2800350"/>
              <a:gd name="connsiteY4" fmla="*/ 223837 h 742950"/>
              <a:gd name="connsiteX5" fmla="*/ 2526507 w 2800350"/>
              <a:gd name="connsiteY5" fmla="*/ 209550 h 742950"/>
              <a:gd name="connsiteX6" fmla="*/ 2574132 w 2800350"/>
              <a:gd name="connsiteY6" fmla="*/ 183356 h 742950"/>
              <a:gd name="connsiteX7" fmla="*/ 2619375 w 2800350"/>
              <a:gd name="connsiteY7" fmla="*/ 150018 h 742950"/>
              <a:gd name="connsiteX8" fmla="*/ 2659857 w 2800350"/>
              <a:gd name="connsiteY8" fmla="*/ 114300 h 742950"/>
              <a:gd name="connsiteX9" fmla="*/ 2683669 w 2800350"/>
              <a:gd name="connsiteY9" fmla="*/ 83343 h 742950"/>
              <a:gd name="connsiteX10" fmla="*/ 2700338 w 2800350"/>
              <a:gd name="connsiteY10" fmla="*/ 52387 h 742950"/>
              <a:gd name="connsiteX11" fmla="*/ 2712244 w 2800350"/>
              <a:gd name="connsiteY11" fmla="*/ 28575 h 742950"/>
              <a:gd name="connsiteX12" fmla="*/ 2736057 w 2800350"/>
              <a:gd name="connsiteY12" fmla="*/ 11906 h 742950"/>
              <a:gd name="connsiteX13" fmla="*/ 2759869 w 2800350"/>
              <a:gd name="connsiteY13" fmla="*/ 2381 h 742950"/>
              <a:gd name="connsiteX14" fmla="*/ 2776538 w 2800350"/>
              <a:gd name="connsiteY14" fmla="*/ 0 h 742950"/>
              <a:gd name="connsiteX15" fmla="*/ 2790825 w 2800350"/>
              <a:gd name="connsiteY15" fmla="*/ 2381 h 742950"/>
              <a:gd name="connsiteX16" fmla="*/ 2795588 w 2800350"/>
              <a:gd name="connsiteY16" fmla="*/ 14287 h 742950"/>
              <a:gd name="connsiteX17" fmla="*/ 2800350 w 2800350"/>
              <a:gd name="connsiteY17" fmla="*/ 40481 h 742950"/>
              <a:gd name="connsiteX18" fmla="*/ 2800350 w 2800350"/>
              <a:gd name="connsiteY18" fmla="*/ 73818 h 742950"/>
              <a:gd name="connsiteX19" fmla="*/ 2790825 w 2800350"/>
              <a:gd name="connsiteY19" fmla="*/ 133350 h 742950"/>
              <a:gd name="connsiteX20" fmla="*/ 2778919 w 2800350"/>
              <a:gd name="connsiteY20" fmla="*/ 195262 h 742950"/>
              <a:gd name="connsiteX21" fmla="*/ 2759869 w 2800350"/>
              <a:gd name="connsiteY21" fmla="*/ 264318 h 742950"/>
              <a:gd name="connsiteX22" fmla="*/ 2738438 w 2800350"/>
              <a:gd name="connsiteY22" fmla="*/ 316706 h 742950"/>
              <a:gd name="connsiteX23" fmla="*/ 2705100 w 2800350"/>
              <a:gd name="connsiteY23" fmla="*/ 373856 h 742950"/>
              <a:gd name="connsiteX24" fmla="*/ 2676525 w 2800350"/>
              <a:gd name="connsiteY24" fmla="*/ 416718 h 742950"/>
              <a:gd name="connsiteX25" fmla="*/ 2655094 w 2800350"/>
              <a:gd name="connsiteY25" fmla="*/ 440531 h 742950"/>
              <a:gd name="connsiteX26" fmla="*/ 2643188 w 2800350"/>
              <a:gd name="connsiteY26" fmla="*/ 454818 h 742950"/>
              <a:gd name="connsiteX27" fmla="*/ 2488407 w 2800350"/>
              <a:gd name="connsiteY27" fmla="*/ 476250 h 742950"/>
              <a:gd name="connsiteX28" fmla="*/ 2057400 w 2800350"/>
              <a:gd name="connsiteY28" fmla="*/ 528637 h 742950"/>
              <a:gd name="connsiteX29" fmla="*/ 1423988 w 2800350"/>
              <a:gd name="connsiteY29" fmla="*/ 607218 h 742950"/>
              <a:gd name="connsiteX30" fmla="*/ 704850 w 2800350"/>
              <a:gd name="connsiteY30" fmla="*/ 688181 h 742950"/>
              <a:gd name="connsiteX31" fmla="*/ 409575 w 2800350"/>
              <a:gd name="connsiteY31" fmla="*/ 721518 h 742950"/>
              <a:gd name="connsiteX32" fmla="*/ 183357 w 2800350"/>
              <a:gd name="connsiteY32" fmla="*/ 742950 h 742950"/>
              <a:gd name="connsiteX33" fmla="*/ 150019 w 2800350"/>
              <a:gd name="connsiteY33" fmla="*/ 742950 h 742950"/>
              <a:gd name="connsiteX34" fmla="*/ 107157 w 2800350"/>
              <a:gd name="connsiteY34" fmla="*/ 733425 h 742950"/>
              <a:gd name="connsiteX35" fmla="*/ 71438 w 2800350"/>
              <a:gd name="connsiteY35" fmla="*/ 719137 h 742950"/>
              <a:gd name="connsiteX36" fmla="*/ 30957 w 2800350"/>
              <a:gd name="connsiteY36" fmla="*/ 695325 h 742950"/>
              <a:gd name="connsiteX37" fmla="*/ 16669 w 2800350"/>
              <a:gd name="connsiteY37" fmla="*/ 681037 h 742950"/>
              <a:gd name="connsiteX38" fmla="*/ 4763 w 2800350"/>
              <a:gd name="connsiteY38" fmla="*/ 659606 h 742950"/>
              <a:gd name="connsiteX39" fmla="*/ 0 w 2800350"/>
              <a:gd name="connsiteY39" fmla="*/ 638175 h 742950"/>
              <a:gd name="connsiteX40" fmla="*/ 2382 w 2800350"/>
              <a:gd name="connsiteY40" fmla="*/ 614362 h 742950"/>
              <a:gd name="connsiteX41" fmla="*/ 16669 w 2800350"/>
              <a:gd name="connsiteY41" fmla="*/ 588168 h 742950"/>
              <a:gd name="connsiteX42" fmla="*/ 42863 w 2800350"/>
              <a:gd name="connsiteY42" fmla="*/ 564356 h 742950"/>
              <a:gd name="connsiteX43" fmla="*/ 83344 w 2800350"/>
              <a:gd name="connsiteY43" fmla="*/ 540543 h 742950"/>
              <a:gd name="connsiteX44" fmla="*/ 121444 w 2800350"/>
              <a:gd name="connsiteY44" fmla="*/ 519112 h 742950"/>
              <a:gd name="connsiteX45" fmla="*/ 295275 w 2800350"/>
              <a:gd name="connsiteY45" fmla="*/ 457200 h 742950"/>
              <a:gd name="connsiteX46" fmla="*/ 340519 w 2800350"/>
              <a:gd name="connsiteY46" fmla="*/ 442912 h 742950"/>
              <a:gd name="connsiteX47" fmla="*/ 373857 w 2800350"/>
              <a:gd name="connsiteY47" fmla="*/ 435768 h 742950"/>
              <a:gd name="connsiteX48" fmla="*/ 402432 w 2800350"/>
              <a:gd name="connsiteY48" fmla="*/ 428625 h 742950"/>
              <a:gd name="connsiteX49" fmla="*/ 423863 w 2800350"/>
              <a:gd name="connsiteY49" fmla="*/ 428625 h 742950"/>
              <a:gd name="connsiteX50" fmla="*/ 452438 w 2800350"/>
              <a:gd name="connsiteY50" fmla="*/ 433387 h 742950"/>
              <a:gd name="connsiteX51" fmla="*/ 540544 w 2800350"/>
              <a:gd name="connsiteY51" fmla="*/ 438150 h 742950"/>
              <a:gd name="connsiteX52" fmla="*/ 600075 w 2800350"/>
              <a:gd name="connsiteY52" fmla="*/ 438150 h 742950"/>
              <a:gd name="connsiteX53" fmla="*/ 666750 w 2800350"/>
              <a:gd name="connsiteY53" fmla="*/ 438150 h 742950"/>
              <a:gd name="connsiteX54" fmla="*/ 764382 w 2800350"/>
              <a:gd name="connsiteY54" fmla="*/ 431006 h 742950"/>
              <a:gd name="connsiteX55" fmla="*/ 921544 w 2800350"/>
              <a:gd name="connsiteY55" fmla="*/ 416718 h 742950"/>
              <a:gd name="connsiteX56" fmla="*/ 1104900 w 2800350"/>
              <a:gd name="connsiteY56" fmla="*/ 395287 h 742950"/>
              <a:gd name="connsiteX57" fmla="*/ 1252538 w 2800350"/>
              <a:gd name="connsiteY57" fmla="*/ 378618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00350" h="742950">
                <a:moveTo>
                  <a:pt x="1252538" y="378618"/>
                </a:moveTo>
                <a:lnTo>
                  <a:pt x="2116932" y="280987"/>
                </a:lnTo>
                <a:lnTo>
                  <a:pt x="2405063" y="242887"/>
                </a:lnTo>
                <a:lnTo>
                  <a:pt x="2455069" y="233362"/>
                </a:lnTo>
                <a:lnTo>
                  <a:pt x="2493169" y="223837"/>
                </a:lnTo>
                <a:lnTo>
                  <a:pt x="2526507" y="209550"/>
                </a:lnTo>
                <a:lnTo>
                  <a:pt x="2574132" y="183356"/>
                </a:lnTo>
                <a:lnTo>
                  <a:pt x="2619375" y="150018"/>
                </a:lnTo>
                <a:lnTo>
                  <a:pt x="2659857" y="114300"/>
                </a:lnTo>
                <a:lnTo>
                  <a:pt x="2683669" y="83343"/>
                </a:lnTo>
                <a:lnTo>
                  <a:pt x="2700338" y="52387"/>
                </a:lnTo>
                <a:lnTo>
                  <a:pt x="2712244" y="28575"/>
                </a:lnTo>
                <a:lnTo>
                  <a:pt x="2736057" y="11906"/>
                </a:lnTo>
                <a:lnTo>
                  <a:pt x="2759869" y="2381"/>
                </a:lnTo>
                <a:lnTo>
                  <a:pt x="2776538" y="0"/>
                </a:lnTo>
                <a:lnTo>
                  <a:pt x="2790825" y="2381"/>
                </a:lnTo>
                <a:lnTo>
                  <a:pt x="2795588" y="14287"/>
                </a:lnTo>
                <a:lnTo>
                  <a:pt x="2800350" y="40481"/>
                </a:lnTo>
                <a:lnTo>
                  <a:pt x="2800350" y="73818"/>
                </a:lnTo>
                <a:lnTo>
                  <a:pt x="2790825" y="133350"/>
                </a:lnTo>
                <a:lnTo>
                  <a:pt x="2778919" y="195262"/>
                </a:lnTo>
                <a:lnTo>
                  <a:pt x="2759869" y="264318"/>
                </a:lnTo>
                <a:lnTo>
                  <a:pt x="2738438" y="316706"/>
                </a:lnTo>
                <a:lnTo>
                  <a:pt x="2705100" y="373856"/>
                </a:lnTo>
                <a:lnTo>
                  <a:pt x="2676525" y="416718"/>
                </a:lnTo>
                <a:lnTo>
                  <a:pt x="2655094" y="440531"/>
                </a:lnTo>
                <a:lnTo>
                  <a:pt x="2643188" y="454818"/>
                </a:lnTo>
                <a:lnTo>
                  <a:pt x="2488407" y="476250"/>
                </a:lnTo>
                <a:lnTo>
                  <a:pt x="2057400" y="528637"/>
                </a:lnTo>
                <a:lnTo>
                  <a:pt x="1423988" y="607218"/>
                </a:lnTo>
                <a:lnTo>
                  <a:pt x="704850" y="688181"/>
                </a:lnTo>
                <a:lnTo>
                  <a:pt x="409575" y="721518"/>
                </a:lnTo>
                <a:lnTo>
                  <a:pt x="183357" y="742950"/>
                </a:lnTo>
                <a:lnTo>
                  <a:pt x="150019" y="742950"/>
                </a:lnTo>
                <a:lnTo>
                  <a:pt x="107157" y="733425"/>
                </a:lnTo>
                <a:lnTo>
                  <a:pt x="71438" y="719137"/>
                </a:lnTo>
                <a:lnTo>
                  <a:pt x="30957" y="695325"/>
                </a:lnTo>
                <a:lnTo>
                  <a:pt x="16669" y="681037"/>
                </a:lnTo>
                <a:lnTo>
                  <a:pt x="4763" y="659606"/>
                </a:lnTo>
                <a:lnTo>
                  <a:pt x="0" y="638175"/>
                </a:lnTo>
                <a:lnTo>
                  <a:pt x="2382" y="614362"/>
                </a:lnTo>
                <a:lnTo>
                  <a:pt x="16669" y="588168"/>
                </a:lnTo>
                <a:lnTo>
                  <a:pt x="42863" y="564356"/>
                </a:lnTo>
                <a:lnTo>
                  <a:pt x="83344" y="540543"/>
                </a:lnTo>
                <a:lnTo>
                  <a:pt x="121444" y="519112"/>
                </a:lnTo>
                <a:lnTo>
                  <a:pt x="295275" y="457200"/>
                </a:lnTo>
                <a:lnTo>
                  <a:pt x="340519" y="442912"/>
                </a:lnTo>
                <a:lnTo>
                  <a:pt x="373857" y="435768"/>
                </a:lnTo>
                <a:lnTo>
                  <a:pt x="402432" y="428625"/>
                </a:lnTo>
                <a:lnTo>
                  <a:pt x="423863" y="428625"/>
                </a:lnTo>
                <a:lnTo>
                  <a:pt x="452438" y="433387"/>
                </a:lnTo>
                <a:lnTo>
                  <a:pt x="540544" y="438150"/>
                </a:lnTo>
                <a:lnTo>
                  <a:pt x="600075" y="438150"/>
                </a:lnTo>
                <a:lnTo>
                  <a:pt x="666750" y="438150"/>
                </a:lnTo>
                <a:lnTo>
                  <a:pt x="764382" y="431006"/>
                </a:lnTo>
                <a:lnTo>
                  <a:pt x="921544" y="416718"/>
                </a:lnTo>
                <a:lnTo>
                  <a:pt x="1104900" y="395287"/>
                </a:lnTo>
                <a:lnTo>
                  <a:pt x="1252538" y="3786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5DF98EA-A15C-4434-931A-1BA7D60BCC18}"/>
              </a:ext>
            </a:extLst>
          </p:cNvPr>
          <p:cNvSpPr/>
          <p:nvPr/>
        </p:nvSpPr>
        <p:spPr>
          <a:xfrm>
            <a:off x="4249739" y="2382838"/>
            <a:ext cx="4010025" cy="2843212"/>
          </a:xfrm>
          <a:custGeom>
            <a:avLst/>
            <a:gdLst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14613 w 4010025"/>
              <a:gd name="connsiteY91" fmla="*/ 285750 h 2843213"/>
              <a:gd name="connsiteX92" fmla="*/ 2295525 w 4010025"/>
              <a:gd name="connsiteY92" fmla="*/ 309563 h 2843213"/>
              <a:gd name="connsiteX93" fmla="*/ 2643188 w 4010025"/>
              <a:gd name="connsiteY93" fmla="*/ 280988 h 2843213"/>
              <a:gd name="connsiteX94" fmla="*/ 2238375 w 4010025"/>
              <a:gd name="connsiteY94" fmla="*/ 319088 h 2843213"/>
              <a:gd name="connsiteX95" fmla="*/ 2000250 w 4010025"/>
              <a:gd name="connsiteY95" fmla="*/ 338138 h 2843213"/>
              <a:gd name="connsiteX96" fmla="*/ 1900238 w 4010025"/>
              <a:gd name="connsiteY96" fmla="*/ 338138 h 2843213"/>
              <a:gd name="connsiteX97" fmla="*/ 1333500 w 4010025"/>
              <a:gd name="connsiteY97" fmla="*/ 395288 h 2843213"/>
              <a:gd name="connsiteX98" fmla="*/ 914400 w 4010025"/>
              <a:gd name="connsiteY98" fmla="*/ 428625 h 2843213"/>
              <a:gd name="connsiteX99" fmla="*/ 700088 w 4010025"/>
              <a:gd name="connsiteY99" fmla="*/ 442913 h 2843213"/>
              <a:gd name="connsiteX100" fmla="*/ 609600 w 4010025"/>
              <a:gd name="connsiteY100" fmla="*/ 457200 h 2843213"/>
              <a:gd name="connsiteX101" fmla="*/ 485775 w 4010025"/>
              <a:gd name="connsiteY101" fmla="*/ 471488 h 2843213"/>
              <a:gd name="connsiteX102" fmla="*/ 371475 w 4010025"/>
              <a:gd name="connsiteY102" fmla="*/ 481013 h 2843213"/>
              <a:gd name="connsiteX103" fmla="*/ 238125 w 4010025"/>
              <a:gd name="connsiteY103" fmla="*/ 490538 h 2843213"/>
              <a:gd name="connsiteX104" fmla="*/ 123825 w 4010025"/>
              <a:gd name="connsiteY104" fmla="*/ 490538 h 2843213"/>
              <a:gd name="connsiteX105" fmla="*/ 33338 w 4010025"/>
              <a:gd name="connsiteY105" fmla="*/ 490538 h 2843213"/>
              <a:gd name="connsiteX106" fmla="*/ 14288 w 4010025"/>
              <a:gd name="connsiteY106" fmla="*/ 471488 h 2843213"/>
              <a:gd name="connsiteX107" fmla="*/ 0 w 4010025"/>
              <a:gd name="connsiteY107" fmla="*/ 357188 h 2843213"/>
              <a:gd name="connsiteX108" fmla="*/ 14288 w 4010025"/>
              <a:gd name="connsiteY108" fmla="*/ 328613 h 2843213"/>
              <a:gd name="connsiteX109" fmla="*/ 33338 w 4010025"/>
              <a:gd name="connsiteY109" fmla="*/ 338138 h 2843213"/>
              <a:gd name="connsiteX110" fmla="*/ 76200 w 4010025"/>
              <a:gd name="connsiteY110" fmla="*/ 338138 h 2843213"/>
              <a:gd name="connsiteX111" fmla="*/ 252413 w 4010025"/>
              <a:gd name="connsiteY111" fmla="*/ 323850 h 2843213"/>
              <a:gd name="connsiteX112" fmla="*/ 442913 w 4010025"/>
              <a:gd name="connsiteY112" fmla="*/ 314325 h 2843213"/>
              <a:gd name="connsiteX113" fmla="*/ 676275 w 4010025"/>
              <a:gd name="connsiteY113" fmla="*/ 300038 h 2843213"/>
              <a:gd name="connsiteX114" fmla="*/ 1133475 w 4010025"/>
              <a:gd name="connsiteY114" fmla="*/ 261938 h 2843213"/>
              <a:gd name="connsiteX115" fmla="*/ 1543050 w 4010025"/>
              <a:gd name="connsiteY115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295525 w 4010025"/>
              <a:gd name="connsiteY91" fmla="*/ 309563 h 2843213"/>
              <a:gd name="connsiteX92" fmla="*/ 2643188 w 4010025"/>
              <a:gd name="connsiteY92" fmla="*/ 280988 h 2843213"/>
              <a:gd name="connsiteX93" fmla="*/ 2238375 w 4010025"/>
              <a:gd name="connsiteY93" fmla="*/ 319088 h 2843213"/>
              <a:gd name="connsiteX94" fmla="*/ 2000250 w 4010025"/>
              <a:gd name="connsiteY94" fmla="*/ 338138 h 2843213"/>
              <a:gd name="connsiteX95" fmla="*/ 1900238 w 4010025"/>
              <a:gd name="connsiteY95" fmla="*/ 338138 h 2843213"/>
              <a:gd name="connsiteX96" fmla="*/ 1333500 w 4010025"/>
              <a:gd name="connsiteY96" fmla="*/ 395288 h 2843213"/>
              <a:gd name="connsiteX97" fmla="*/ 914400 w 4010025"/>
              <a:gd name="connsiteY97" fmla="*/ 428625 h 2843213"/>
              <a:gd name="connsiteX98" fmla="*/ 700088 w 4010025"/>
              <a:gd name="connsiteY98" fmla="*/ 442913 h 2843213"/>
              <a:gd name="connsiteX99" fmla="*/ 609600 w 4010025"/>
              <a:gd name="connsiteY99" fmla="*/ 457200 h 2843213"/>
              <a:gd name="connsiteX100" fmla="*/ 485775 w 4010025"/>
              <a:gd name="connsiteY100" fmla="*/ 471488 h 2843213"/>
              <a:gd name="connsiteX101" fmla="*/ 371475 w 4010025"/>
              <a:gd name="connsiteY101" fmla="*/ 481013 h 2843213"/>
              <a:gd name="connsiteX102" fmla="*/ 238125 w 4010025"/>
              <a:gd name="connsiteY102" fmla="*/ 490538 h 2843213"/>
              <a:gd name="connsiteX103" fmla="*/ 123825 w 4010025"/>
              <a:gd name="connsiteY103" fmla="*/ 490538 h 2843213"/>
              <a:gd name="connsiteX104" fmla="*/ 33338 w 4010025"/>
              <a:gd name="connsiteY104" fmla="*/ 490538 h 2843213"/>
              <a:gd name="connsiteX105" fmla="*/ 14288 w 4010025"/>
              <a:gd name="connsiteY105" fmla="*/ 471488 h 2843213"/>
              <a:gd name="connsiteX106" fmla="*/ 0 w 4010025"/>
              <a:gd name="connsiteY106" fmla="*/ 357188 h 2843213"/>
              <a:gd name="connsiteX107" fmla="*/ 14288 w 4010025"/>
              <a:gd name="connsiteY107" fmla="*/ 328613 h 2843213"/>
              <a:gd name="connsiteX108" fmla="*/ 33338 w 4010025"/>
              <a:gd name="connsiteY108" fmla="*/ 338138 h 2843213"/>
              <a:gd name="connsiteX109" fmla="*/ 76200 w 4010025"/>
              <a:gd name="connsiteY109" fmla="*/ 338138 h 2843213"/>
              <a:gd name="connsiteX110" fmla="*/ 252413 w 4010025"/>
              <a:gd name="connsiteY110" fmla="*/ 323850 h 2843213"/>
              <a:gd name="connsiteX111" fmla="*/ 442913 w 4010025"/>
              <a:gd name="connsiteY111" fmla="*/ 314325 h 2843213"/>
              <a:gd name="connsiteX112" fmla="*/ 676275 w 4010025"/>
              <a:gd name="connsiteY112" fmla="*/ 300038 h 2843213"/>
              <a:gd name="connsiteX113" fmla="*/ 1133475 w 4010025"/>
              <a:gd name="connsiteY113" fmla="*/ 261938 h 2843213"/>
              <a:gd name="connsiteX114" fmla="*/ 1543050 w 4010025"/>
              <a:gd name="connsiteY114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43188 w 4010025"/>
              <a:gd name="connsiteY91" fmla="*/ 280988 h 2843213"/>
              <a:gd name="connsiteX92" fmla="*/ 2238375 w 4010025"/>
              <a:gd name="connsiteY92" fmla="*/ 319088 h 2843213"/>
              <a:gd name="connsiteX93" fmla="*/ 2000250 w 4010025"/>
              <a:gd name="connsiteY93" fmla="*/ 338138 h 2843213"/>
              <a:gd name="connsiteX94" fmla="*/ 1900238 w 4010025"/>
              <a:gd name="connsiteY94" fmla="*/ 338138 h 2843213"/>
              <a:gd name="connsiteX95" fmla="*/ 1333500 w 4010025"/>
              <a:gd name="connsiteY95" fmla="*/ 395288 h 2843213"/>
              <a:gd name="connsiteX96" fmla="*/ 914400 w 4010025"/>
              <a:gd name="connsiteY96" fmla="*/ 428625 h 2843213"/>
              <a:gd name="connsiteX97" fmla="*/ 700088 w 4010025"/>
              <a:gd name="connsiteY97" fmla="*/ 442913 h 2843213"/>
              <a:gd name="connsiteX98" fmla="*/ 609600 w 4010025"/>
              <a:gd name="connsiteY98" fmla="*/ 457200 h 2843213"/>
              <a:gd name="connsiteX99" fmla="*/ 485775 w 4010025"/>
              <a:gd name="connsiteY99" fmla="*/ 471488 h 2843213"/>
              <a:gd name="connsiteX100" fmla="*/ 371475 w 4010025"/>
              <a:gd name="connsiteY100" fmla="*/ 481013 h 2843213"/>
              <a:gd name="connsiteX101" fmla="*/ 238125 w 4010025"/>
              <a:gd name="connsiteY101" fmla="*/ 490538 h 2843213"/>
              <a:gd name="connsiteX102" fmla="*/ 123825 w 4010025"/>
              <a:gd name="connsiteY102" fmla="*/ 490538 h 2843213"/>
              <a:gd name="connsiteX103" fmla="*/ 33338 w 4010025"/>
              <a:gd name="connsiteY103" fmla="*/ 490538 h 2843213"/>
              <a:gd name="connsiteX104" fmla="*/ 14288 w 4010025"/>
              <a:gd name="connsiteY104" fmla="*/ 471488 h 2843213"/>
              <a:gd name="connsiteX105" fmla="*/ 0 w 4010025"/>
              <a:gd name="connsiteY105" fmla="*/ 357188 h 2843213"/>
              <a:gd name="connsiteX106" fmla="*/ 14288 w 4010025"/>
              <a:gd name="connsiteY106" fmla="*/ 328613 h 2843213"/>
              <a:gd name="connsiteX107" fmla="*/ 33338 w 4010025"/>
              <a:gd name="connsiteY107" fmla="*/ 338138 h 2843213"/>
              <a:gd name="connsiteX108" fmla="*/ 76200 w 4010025"/>
              <a:gd name="connsiteY108" fmla="*/ 338138 h 2843213"/>
              <a:gd name="connsiteX109" fmla="*/ 252413 w 4010025"/>
              <a:gd name="connsiteY109" fmla="*/ 323850 h 2843213"/>
              <a:gd name="connsiteX110" fmla="*/ 442913 w 4010025"/>
              <a:gd name="connsiteY110" fmla="*/ 314325 h 2843213"/>
              <a:gd name="connsiteX111" fmla="*/ 676275 w 4010025"/>
              <a:gd name="connsiteY111" fmla="*/ 300038 h 2843213"/>
              <a:gd name="connsiteX112" fmla="*/ 1133475 w 4010025"/>
              <a:gd name="connsiteY112" fmla="*/ 261938 h 2843213"/>
              <a:gd name="connsiteX113" fmla="*/ 1543050 w 4010025"/>
              <a:gd name="connsiteY113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66700 w 4010025"/>
              <a:gd name="connsiteY51" fmla="*/ 2576513 h 2843213"/>
              <a:gd name="connsiteX52" fmla="*/ 271463 w 4010025"/>
              <a:gd name="connsiteY52" fmla="*/ 2562225 h 2843213"/>
              <a:gd name="connsiteX53" fmla="*/ 357188 w 4010025"/>
              <a:gd name="connsiteY53" fmla="*/ 2576513 h 2843213"/>
              <a:gd name="connsiteX54" fmla="*/ 533400 w 4010025"/>
              <a:gd name="connsiteY54" fmla="*/ 2581275 h 2843213"/>
              <a:gd name="connsiteX55" fmla="*/ 719138 w 4010025"/>
              <a:gd name="connsiteY55" fmla="*/ 2581275 h 2843213"/>
              <a:gd name="connsiteX56" fmla="*/ 847725 w 4010025"/>
              <a:gd name="connsiteY56" fmla="*/ 2581275 h 2843213"/>
              <a:gd name="connsiteX57" fmla="*/ 1081088 w 4010025"/>
              <a:gd name="connsiteY57" fmla="*/ 2562225 h 2843213"/>
              <a:gd name="connsiteX58" fmla="*/ 1271588 w 4010025"/>
              <a:gd name="connsiteY58" fmla="*/ 2547938 h 2843213"/>
              <a:gd name="connsiteX59" fmla="*/ 1671638 w 4010025"/>
              <a:gd name="connsiteY59" fmla="*/ 2524125 h 2843213"/>
              <a:gd name="connsiteX60" fmla="*/ 1938338 w 4010025"/>
              <a:gd name="connsiteY60" fmla="*/ 2505075 h 2843213"/>
              <a:gd name="connsiteX61" fmla="*/ 2300288 w 4010025"/>
              <a:gd name="connsiteY61" fmla="*/ 2481263 h 2843213"/>
              <a:gd name="connsiteX62" fmla="*/ 2557463 w 4010025"/>
              <a:gd name="connsiteY62" fmla="*/ 2466975 h 2843213"/>
              <a:gd name="connsiteX63" fmla="*/ 2947988 w 4010025"/>
              <a:gd name="connsiteY63" fmla="*/ 2447925 h 2843213"/>
              <a:gd name="connsiteX64" fmla="*/ 3128963 w 4010025"/>
              <a:gd name="connsiteY64" fmla="*/ 2438400 h 2843213"/>
              <a:gd name="connsiteX65" fmla="*/ 3195638 w 4010025"/>
              <a:gd name="connsiteY65" fmla="*/ 2433638 h 2843213"/>
              <a:gd name="connsiteX66" fmla="*/ 3238500 w 4010025"/>
              <a:gd name="connsiteY66" fmla="*/ 2438400 h 2843213"/>
              <a:gd name="connsiteX67" fmla="*/ 3271838 w 4010025"/>
              <a:gd name="connsiteY67" fmla="*/ 2447925 h 2843213"/>
              <a:gd name="connsiteX68" fmla="*/ 3314700 w 4010025"/>
              <a:gd name="connsiteY68" fmla="*/ 2466975 h 2843213"/>
              <a:gd name="connsiteX69" fmla="*/ 3328988 w 4010025"/>
              <a:gd name="connsiteY69" fmla="*/ 2471738 h 2843213"/>
              <a:gd name="connsiteX70" fmla="*/ 3338513 w 4010025"/>
              <a:gd name="connsiteY70" fmla="*/ 2457450 h 2843213"/>
              <a:gd name="connsiteX71" fmla="*/ 3348038 w 4010025"/>
              <a:gd name="connsiteY71" fmla="*/ 2400300 h 2843213"/>
              <a:gd name="connsiteX72" fmla="*/ 3362325 w 4010025"/>
              <a:gd name="connsiteY72" fmla="*/ 2319338 h 2843213"/>
              <a:gd name="connsiteX73" fmla="*/ 3390900 w 4010025"/>
              <a:gd name="connsiteY73" fmla="*/ 2157413 h 2843213"/>
              <a:gd name="connsiteX74" fmla="*/ 3419475 w 4010025"/>
              <a:gd name="connsiteY74" fmla="*/ 1990725 h 2843213"/>
              <a:gd name="connsiteX75" fmla="*/ 3452813 w 4010025"/>
              <a:gd name="connsiteY75" fmla="*/ 1743075 h 2843213"/>
              <a:gd name="connsiteX76" fmla="*/ 3486150 w 4010025"/>
              <a:gd name="connsiteY76" fmla="*/ 1504950 h 2843213"/>
              <a:gd name="connsiteX77" fmla="*/ 3524250 w 4010025"/>
              <a:gd name="connsiteY77" fmla="*/ 1214438 h 2843213"/>
              <a:gd name="connsiteX78" fmla="*/ 3552825 w 4010025"/>
              <a:gd name="connsiteY78" fmla="*/ 966788 h 2843213"/>
              <a:gd name="connsiteX79" fmla="*/ 3571875 w 4010025"/>
              <a:gd name="connsiteY79" fmla="*/ 776288 h 2843213"/>
              <a:gd name="connsiteX80" fmla="*/ 3586163 w 4010025"/>
              <a:gd name="connsiteY80" fmla="*/ 628650 h 2843213"/>
              <a:gd name="connsiteX81" fmla="*/ 3590925 w 4010025"/>
              <a:gd name="connsiteY81" fmla="*/ 485775 h 2843213"/>
              <a:gd name="connsiteX82" fmla="*/ 3581400 w 4010025"/>
              <a:gd name="connsiteY82" fmla="*/ 333375 h 2843213"/>
              <a:gd name="connsiteX83" fmla="*/ 3567113 w 4010025"/>
              <a:gd name="connsiteY83" fmla="*/ 300038 h 2843213"/>
              <a:gd name="connsiteX84" fmla="*/ 3538538 w 4010025"/>
              <a:gd name="connsiteY84" fmla="*/ 276225 h 2843213"/>
              <a:gd name="connsiteX85" fmla="*/ 3509963 w 4010025"/>
              <a:gd name="connsiteY85" fmla="*/ 257175 h 2843213"/>
              <a:gd name="connsiteX86" fmla="*/ 3467100 w 4010025"/>
              <a:gd name="connsiteY86" fmla="*/ 247650 h 2843213"/>
              <a:gd name="connsiteX87" fmla="*/ 3395663 w 4010025"/>
              <a:gd name="connsiteY87" fmla="*/ 247650 h 2843213"/>
              <a:gd name="connsiteX88" fmla="*/ 3076575 w 4010025"/>
              <a:gd name="connsiteY88" fmla="*/ 247650 h 2843213"/>
              <a:gd name="connsiteX89" fmla="*/ 3005138 w 4010025"/>
              <a:gd name="connsiteY89" fmla="*/ 252413 h 2843213"/>
              <a:gd name="connsiteX90" fmla="*/ 2643188 w 4010025"/>
              <a:gd name="connsiteY90" fmla="*/ 280988 h 2843213"/>
              <a:gd name="connsiteX91" fmla="*/ 2238375 w 4010025"/>
              <a:gd name="connsiteY91" fmla="*/ 319088 h 2843213"/>
              <a:gd name="connsiteX92" fmla="*/ 2000250 w 4010025"/>
              <a:gd name="connsiteY92" fmla="*/ 338138 h 2843213"/>
              <a:gd name="connsiteX93" fmla="*/ 1900238 w 4010025"/>
              <a:gd name="connsiteY93" fmla="*/ 338138 h 2843213"/>
              <a:gd name="connsiteX94" fmla="*/ 1333500 w 4010025"/>
              <a:gd name="connsiteY94" fmla="*/ 395288 h 2843213"/>
              <a:gd name="connsiteX95" fmla="*/ 914400 w 4010025"/>
              <a:gd name="connsiteY95" fmla="*/ 428625 h 2843213"/>
              <a:gd name="connsiteX96" fmla="*/ 700088 w 4010025"/>
              <a:gd name="connsiteY96" fmla="*/ 442913 h 2843213"/>
              <a:gd name="connsiteX97" fmla="*/ 609600 w 4010025"/>
              <a:gd name="connsiteY97" fmla="*/ 457200 h 2843213"/>
              <a:gd name="connsiteX98" fmla="*/ 485775 w 4010025"/>
              <a:gd name="connsiteY98" fmla="*/ 471488 h 2843213"/>
              <a:gd name="connsiteX99" fmla="*/ 371475 w 4010025"/>
              <a:gd name="connsiteY99" fmla="*/ 481013 h 2843213"/>
              <a:gd name="connsiteX100" fmla="*/ 238125 w 4010025"/>
              <a:gd name="connsiteY100" fmla="*/ 490538 h 2843213"/>
              <a:gd name="connsiteX101" fmla="*/ 123825 w 4010025"/>
              <a:gd name="connsiteY101" fmla="*/ 490538 h 2843213"/>
              <a:gd name="connsiteX102" fmla="*/ 33338 w 4010025"/>
              <a:gd name="connsiteY102" fmla="*/ 490538 h 2843213"/>
              <a:gd name="connsiteX103" fmla="*/ 14288 w 4010025"/>
              <a:gd name="connsiteY103" fmla="*/ 471488 h 2843213"/>
              <a:gd name="connsiteX104" fmla="*/ 0 w 4010025"/>
              <a:gd name="connsiteY104" fmla="*/ 357188 h 2843213"/>
              <a:gd name="connsiteX105" fmla="*/ 14288 w 4010025"/>
              <a:gd name="connsiteY105" fmla="*/ 328613 h 2843213"/>
              <a:gd name="connsiteX106" fmla="*/ 33338 w 4010025"/>
              <a:gd name="connsiteY106" fmla="*/ 338138 h 2843213"/>
              <a:gd name="connsiteX107" fmla="*/ 76200 w 4010025"/>
              <a:gd name="connsiteY107" fmla="*/ 338138 h 2843213"/>
              <a:gd name="connsiteX108" fmla="*/ 252413 w 4010025"/>
              <a:gd name="connsiteY108" fmla="*/ 323850 h 2843213"/>
              <a:gd name="connsiteX109" fmla="*/ 442913 w 4010025"/>
              <a:gd name="connsiteY109" fmla="*/ 314325 h 2843213"/>
              <a:gd name="connsiteX110" fmla="*/ 676275 w 4010025"/>
              <a:gd name="connsiteY110" fmla="*/ 300038 h 2843213"/>
              <a:gd name="connsiteX111" fmla="*/ 1133475 w 4010025"/>
              <a:gd name="connsiteY111" fmla="*/ 261938 h 2843213"/>
              <a:gd name="connsiteX112" fmla="*/ 1543050 w 4010025"/>
              <a:gd name="connsiteY112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66700 w 4010025"/>
              <a:gd name="connsiteY51" fmla="*/ 2576513 h 2843213"/>
              <a:gd name="connsiteX52" fmla="*/ 357188 w 4010025"/>
              <a:gd name="connsiteY52" fmla="*/ 2576513 h 2843213"/>
              <a:gd name="connsiteX53" fmla="*/ 533400 w 4010025"/>
              <a:gd name="connsiteY53" fmla="*/ 2581275 h 2843213"/>
              <a:gd name="connsiteX54" fmla="*/ 719138 w 4010025"/>
              <a:gd name="connsiteY54" fmla="*/ 2581275 h 2843213"/>
              <a:gd name="connsiteX55" fmla="*/ 847725 w 4010025"/>
              <a:gd name="connsiteY55" fmla="*/ 2581275 h 2843213"/>
              <a:gd name="connsiteX56" fmla="*/ 1081088 w 4010025"/>
              <a:gd name="connsiteY56" fmla="*/ 2562225 h 2843213"/>
              <a:gd name="connsiteX57" fmla="*/ 1271588 w 4010025"/>
              <a:gd name="connsiteY57" fmla="*/ 2547938 h 2843213"/>
              <a:gd name="connsiteX58" fmla="*/ 1671638 w 4010025"/>
              <a:gd name="connsiteY58" fmla="*/ 2524125 h 2843213"/>
              <a:gd name="connsiteX59" fmla="*/ 1938338 w 4010025"/>
              <a:gd name="connsiteY59" fmla="*/ 2505075 h 2843213"/>
              <a:gd name="connsiteX60" fmla="*/ 2300288 w 4010025"/>
              <a:gd name="connsiteY60" fmla="*/ 2481263 h 2843213"/>
              <a:gd name="connsiteX61" fmla="*/ 2557463 w 4010025"/>
              <a:gd name="connsiteY61" fmla="*/ 2466975 h 2843213"/>
              <a:gd name="connsiteX62" fmla="*/ 2947988 w 4010025"/>
              <a:gd name="connsiteY62" fmla="*/ 2447925 h 2843213"/>
              <a:gd name="connsiteX63" fmla="*/ 3128963 w 4010025"/>
              <a:gd name="connsiteY63" fmla="*/ 2438400 h 2843213"/>
              <a:gd name="connsiteX64" fmla="*/ 3195638 w 4010025"/>
              <a:gd name="connsiteY64" fmla="*/ 2433638 h 2843213"/>
              <a:gd name="connsiteX65" fmla="*/ 3238500 w 4010025"/>
              <a:gd name="connsiteY65" fmla="*/ 2438400 h 2843213"/>
              <a:gd name="connsiteX66" fmla="*/ 3271838 w 4010025"/>
              <a:gd name="connsiteY66" fmla="*/ 2447925 h 2843213"/>
              <a:gd name="connsiteX67" fmla="*/ 3314700 w 4010025"/>
              <a:gd name="connsiteY67" fmla="*/ 2466975 h 2843213"/>
              <a:gd name="connsiteX68" fmla="*/ 3328988 w 4010025"/>
              <a:gd name="connsiteY68" fmla="*/ 2471738 h 2843213"/>
              <a:gd name="connsiteX69" fmla="*/ 3338513 w 4010025"/>
              <a:gd name="connsiteY69" fmla="*/ 2457450 h 2843213"/>
              <a:gd name="connsiteX70" fmla="*/ 3348038 w 4010025"/>
              <a:gd name="connsiteY70" fmla="*/ 2400300 h 2843213"/>
              <a:gd name="connsiteX71" fmla="*/ 3362325 w 4010025"/>
              <a:gd name="connsiteY71" fmla="*/ 2319338 h 2843213"/>
              <a:gd name="connsiteX72" fmla="*/ 3390900 w 4010025"/>
              <a:gd name="connsiteY72" fmla="*/ 2157413 h 2843213"/>
              <a:gd name="connsiteX73" fmla="*/ 3419475 w 4010025"/>
              <a:gd name="connsiteY73" fmla="*/ 1990725 h 2843213"/>
              <a:gd name="connsiteX74" fmla="*/ 3452813 w 4010025"/>
              <a:gd name="connsiteY74" fmla="*/ 1743075 h 2843213"/>
              <a:gd name="connsiteX75" fmla="*/ 3486150 w 4010025"/>
              <a:gd name="connsiteY75" fmla="*/ 1504950 h 2843213"/>
              <a:gd name="connsiteX76" fmla="*/ 3524250 w 4010025"/>
              <a:gd name="connsiteY76" fmla="*/ 1214438 h 2843213"/>
              <a:gd name="connsiteX77" fmla="*/ 3552825 w 4010025"/>
              <a:gd name="connsiteY77" fmla="*/ 966788 h 2843213"/>
              <a:gd name="connsiteX78" fmla="*/ 3571875 w 4010025"/>
              <a:gd name="connsiteY78" fmla="*/ 776288 h 2843213"/>
              <a:gd name="connsiteX79" fmla="*/ 3586163 w 4010025"/>
              <a:gd name="connsiteY79" fmla="*/ 628650 h 2843213"/>
              <a:gd name="connsiteX80" fmla="*/ 3590925 w 4010025"/>
              <a:gd name="connsiteY80" fmla="*/ 485775 h 2843213"/>
              <a:gd name="connsiteX81" fmla="*/ 3581400 w 4010025"/>
              <a:gd name="connsiteY81" fmla="*/ 333375 h 2843213"/>
              <a:gd name="connsiteX82" fmla="*/ 3567113 w 4010025"/>
              <a:gd name="connsiteY82" fmla="*/ 300038 h 2843213"/>
              <a:gd name="connsiteX83" fmla="*/ 3538538 w 4010025"/>
              <a:gd name="connsiteY83" fmla="*/ 276225 h 2843213"/>
              <a:gd name="connsiteX84" fmla="*/ 3509963 w 4010025"/>
              <a:gd name="connsiteY84" fmla="*/ 257175 h 2843213"/>
              <a:gd name="connsiteX85" fmla="*/ 3467100 w 4010025"/>
              <a:gd name="connsiteY85" fmla="*/ 247650 h 2843213"/>
              <a:gd name="connsiteX86" fmla="*/ 3395663 w 4010025"/>
              <a:gd name="connsiteY86" fmla="*/ 247650 h 2843213"/>
              <a:gd name="connsiteX87" fmla="*/ 3076575 w 4010025"/>
              <a:gd name="connsiteY87" fmla="*/ 247650 h 2843213"/>
              <a:gd name="connsiteX88" fmla="*/ 3005138 w 4010025"/>
              <a:gd name="connsiteY88" fmla="*/ 252413 h 2843213"/>
              <a:gd name="connsiteX89" fmla="*/ 2643188 w 4010025"/>
              <a:gd name="connsiteY89" fmla="*/ 280988 h 2843213"/>
              <a:gd name="connsiteX90" fmla="*/ 2238375 w 4010025"/>
              <a:gd name="connsiteY90" fmla="*/ 319088 h 2843213"/>
              <a:gd name="connsiteX91" fmla="*/ 2000250 w 4010025"/>
              <a:gd name="connsiteY91" fmla="*/ 338138 h 2843213"/>
              <a:gd name="connsiteX92" fmla="*/ 1900238 w 4010025"/>
              <a:gd name="connsiteY92" fmla="*/ 338138 h 2843213"/>
              <a:gd name="connsiteX93" fmla="*/ 1333500 w 4010025"/>
              <a:gd name="connsiteY93" fmla="*/ 395288 h 2843213"/>
              <a:gd name="connsiteX94" fmla="*/ 914400 w 4010025"/>
              <a:gd name="connsiteY94" fmla="*/ 428625 h 2843213"/>
              <a:gd name="connsiteX95" fmla="*/ 700088 w 4010025"/>
              <a:gd name="connsiteY95" fmla="*/ 442913 h 2843213"/>
              <a:gd name="connsiteX96" fmla="*/ 609600 w 4010025"/>
              <a:gd name="connsiteY96" fmla="*/ 457200 h 2843213"/>
              <a:gd name="connsiteX97" fmla="*/ 485775 w 4010025"/>
              <a:gd name="connsiteY97" fmla="*/ 471488 h 2843213"/>
              <a:gd name="connsiteX98" fmla="*/ 371475 w 4010025"/>
              <a:gd name="connsiteY98" fmla="*/ 481013 h 2843213"/>
              <a:gd name="connsiteX99" fmla="*/ 238125 w 4010025"/>
              <a:gd name="connsiteY99" fmla="*/ 490538 h 2843213"/>
              <a:gd name="connsiteX100" fmla="*/ 123825 w 4010025"/>
              <a:gd name="connsiteY100" fmla="*/ 490538 h 2843213"/>
              <a:gd name="connsiteX101" fmla="*/ 33338 w 4010025"/>
              <a:gd name="connsiteY101" fmla="*/ 490538 h 2843213"/>
              <a:gd name="connsiteX102" fmla="*/ 14288 w 4010025"/>
              <a:gd name="connsiteY102" fmla="*/ 471488 h 2843213"/>
              <a:gd name="connsiteX103" fmla="*/ 0 w 4010025"/>
              <a:gd name="connsiteY103" fmla="*/ 357188 h 2843213"/>
              <a:gd name="connsiteX104" fmla="*/ 14288 w 4010025"/>
              <a:gd name="connsiteY104" fmla="*/ 328613 h 2843213"/>
              <a:gd name="connsiteX105" fmla="*/ 33338 w 4010025"/>
              <a:gd name="connsiteY105" fmla="*/ 338138 h 2843213"/>
              <a:gd name="connsiteX106" fmla="*/ 76200 w 4010025"/>
              <a:gd name="connsiteY106" fmla="*/ 338138 h 2843213"/>
              <a:gd name="connsiteX107" fmla="*/ 252413 w 4010025"/>
              <a:gd name="connsiteY107" fmla="*/ 323850 h 2843213"/>
              <a:gd name="connsiteX108" fmla="*/ 442913 w 4010025"/>
              <a:gd name="connsiteY108" fmla="*/ 314325 h 2843213"/>
              <a:gd name="connsiteX109" fmla="*/ 676275 w 4010025"/>
              <a:gd name="connsiteY109" fmla="*/ 300038 h 2843213"/>
              <a:gd name="connsiteX110" fmla="*/ 1133475 w 4010025"/>
              <a:gd name="connsiteY110" fmla="*/ 261938 h 2843213"/>
              <a:gd name="connsiteX111" fmla="*/ 1543050 w 4010025"/>
              <a:gd name="connsiteY111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66700 w 4010025"/>
              <a:gd name="connsiteY50" fmla="*/ 2576513 h 2843213"/>
              <a:gd name="connsiteX51" fmla="*/ 357188 w 4010025"/>
              <a:gd name="connsiteY51" fmla="*/ 2576513 h 2843213"/>
              <a:gd name="connsiteX52" fmla="*/ 533400 w 4010025"/>
              <a:gd name="connsiteY52" fmla="*/ 2581275 h 2843213"/>
              <a:gd name="connsiteX53" fmla="*/ 719138 w 4010025"/>
              <a:gd name="connsiteY53" fmla="*/ 2581275 h 2843213"/>
              <a:gd name="connsiteX54" fmla="*/ 847725 w 4010025"/>
              <a:gd name="connsiteY54" fmla="*/ 2581275 h 2843213"/>
              <a:gd name="connsiteX55" fmla="*/ 1081088 w 4010025"/>
              <a:gd name="connsiteY55" fmla="*/ 2562225 h 2843213"/>
              <a:gd name="connsiteX56" fmla="*/ 1271588 w 4010025"/>
              <a:gd name="connsiteY56" fmla="*/ 2547938 h 2843213"/>
              <a:gd name="connsiteX57" fmla="*/ 1671638 w 4010025"/>
              <a:gd name="connsiteY57" fmla="*/ 2524125 h 2843213"/>
              <a:gd name="connsiteX58" fmla="*/ 1938338 w 4010025"/>
              <a:gd name="connsiteY58" fmla="*/ 2505075 h 2843213"/>
              <a:gd name="connsiteX59" fmla="*/ 2300288 w 4010025"/>
              <a:gd name="connsiteY59" fmla="*/ 2481263 h 2843213"/>
              <a:gd name="connsiteX60" fmla="*/ 2557463 w 4010025"/>
              <a:gd name="connsiteY60" fmla="*/ 2466975 h 2843213"/>
              <a:gd name="connsiteX61" fmla="*/ 2947988 w 4010025"/>
              <a:gd name="connsiteY61" fmla="*/ 2447925 h 2843213"/>
              <a:gd name="connsiteX62" fmla="*/ 3128963 w 4010025"/>
              <a:gd name="connsiteY62" fmla="*/ 2438400 h 2843213"/>
              <a:gd name="connsiteX63" fmla="*/ 3195638 w 4010025"/>
              <a:gd name="connsiteY63" fmla="*/ 2433638 h 2843213"/>
              <a:gd name="connsiteX64" fmla="*/ 3238500 w 4010025"/>
              <a:gd name="connsiteY64" fmla="*/ 2438400 h 2843213"/>
              <a:gd name="connsiteX65" fmla="*/ 3271838 w 4010025"/>
              <a:gd name="connsiteY65" fmla="*/ 2447925 h 2843213"/>
              <a:gd name="connsiteX66" fmla="*/ 3314700 w 4010025"/>
              <a:gd name="connsiteY66" fmla="*/ 2466975 h 2843213"/>
              <a:gd name="connsiteX67" fmla="*/ 3328988 w 4010025"/>
              <a:gd name="connsiteY67" fmla="*/ 2471738 h 2843213"/>
              <a:gd name="connsiteX68" fmla="*/ 3338513 w 4010025"/>
              <a:gd name="connsiteY68" fmla="*/ 2457450 h 2843213"/>
              <a:gd name="connsiteX69" fmla="*/ 3348038 w 4010025"/>
              <a:gd name="connsiteY69" fmla="*/ 2400300 h 2843213"/>
              <a:gd name="connsiteX70" fmla="*/ 3362325 w 4010025"/>
              <a:gd name="connsiteY70" fmla="*/ 2319338 h 2843213"/>
              <a:gd name="connsiteX71" fmla="*/ 3390900 w 4010025"/>
              <a:gd name="connsiteY71" fmla="*/ 2157413 h 2843213"/>
              <a:gd name="connsiteX72" fmla="*/ 3419475 w 4010025"/>
              <a:gd name="connsiteY72" fmla="*/ 1990725 h 2843213"/>
              <a:gd name="connsiteX73" fmla="*/ 3452813 w 4010025"/>
              <a:gd name="connsiteY73" fmla="*/ 1743075 h 2843213"/>
              <a:gd name="connsiteX74" fmla="*/ 3486150 w 4010025"/>
              <a:gd name="connsiteY74" fmla="*/ 1504950 h 2843213"/>
              <a:gd name="connsiteX75" fmla="*/ 3524250 w 4010025"/>
              <a:gd name="connsiteY75" fmla="*/ 1214438 h 2843213"/>
              <a:gd name="connsiteX76" fmla="*/ 3552825 w 4010025"/>
              <a:gd name="connsiteY76" fmla="*/ 966788 h 2843213"/>
              <a:gd name="connsiteX77" fmla="*/ 3571875 w 4010025"/>
              <a:gd name="connsiteY77" fmla="*/ 776288 h 2843213"/>
              <a:gd name="connsiteX78" fmla="*/ 3586163 w 4010025"/>
              <a:gd name="connsiteY78" fmla="*/ 628650 h 2843213"/>
              <a:gd name="connsiteX79" fmla="*/ 3590925 w 4010025"/>
              <a:gd name="connsiteY79" fmla="*/ 485775 h 2843213"/>
              <a:gd name="connsiteX80" fmla="*/ 3581400 w 4010025"/>
              <a:gd name="connsiteY80" fmla="*/ 333375 h 2843213"/>
              <a:gd name="connsiteX81" fmla="*/ 3567113 w 4010025"/>
              <a:gd name="connsiteY81" fmla="*/ 300038 h 2843213"/>
              <a:gd name="connsiteX82" fmla="*/ 3538538 w 4010025"/>
              <a:gd name="connsiteY82" fmla="*/ 276225 h 2843213"/>
              <a:gd name="connsiteX83" fmla="*/ 3509963 w 4010025"/>
              <a:gd name="connsiteY83" fmla="*/ 257175 h 2843213"/>
              <a:gd name="connsiteX84" fmla="*/ 3467100 w 4010025"/>
              <a:gd name="connsiteY84" fmla="*/ 247650 h 2843213"/>
              <a:gd name="connsiteX85" fmla="*/ 3395663 w 4010025"/>
              <a:gd name="connsiteY85" fmla="*/ 247650 h 2843213"/>
              <a:gd name="connsiteX86" fmla="*/ 3076575 w 4010025"/>
              <a:gd name="connsiteY86" fmla="*/ 247650 h 2843213"/>
              <a:gd name="connsiteX87" fmla="*/ 3005138 w 4010025"/>
              <a:gd name="connsiteY87" fmla="*/ 252413 h 2843213"/>
              <a:gd name="connsiteX88" fmla="*/ 2643188 w 4010025"/>
              <a:gd name="connsiteY88" fmla="*/ 280988 h 2843213"/>
              <a:gd name="connsiteX89" fmla="*/ 2238375 w 4010025"/>
              <a:gd name="connsiteY89" fmla="*/ 319088 h 2843213"/>
              <a:gd name="connsiteX90" fmla="*/ 2000250 w 4010025"/>
              <a:gd name="connsiteY90" fmla="*/ 338138 h 2843213"/>
              <a:gd name="connsiteX91" fmla="*/ 1900238 w 4010025"/>
              <a:gd name="connsiteY91" fmla="*/ 338138 h 2843213"/>
              <a:gd name="connsiteX92" fmla="*/ 1333500 w 4010025"/>
              <a:gd name="connsiteY92" fmla="*/ 395288 h 2843213"/>
              <a:gd name="connsiteX93" fmla="*/ 914400 w 4010025"/>
              <a:gd name="connsiteY93" fmla="*/ 428625 h 2843213"/>
              <a:gd name="connsiteX94" fmla="*/ 700088 w 4010025"/>
              <a:gd name="connsiteY94" fmla="*/ 442913 h 2843213"/>
              <a:gd name="connsiteX95" fmla="*/ 609600 w 4010025"/>
              <a:gd name="connsiteY95" fmla="*/ 457200 h 2843213"/>
              <a:gd name="connsiteX96" fmla="*/ 485775 w 4010025"/>
              <a:gd name="connsiteY96" fmla="*/ 471488 h 2843213"/>
              <a:gd name="connsiteX97" fmla="*/ 371475 w 4010025"/>
              <a:gd name="connsiteY97" fmla="*/ 481013 h 2843213"/>
              <a:gd name="connsiteX98" fmla="*/ 238125 w 4010025"/>
              <a:gd name="connsiteY98" fmla="*/ 490538 h 2843213"/>
              <a:gd name="connsiteX99" fmla="*/ 123825 w 4010025"/>
              <a:gd name="connsiteY99" fmla="*/ 490538 h 2843213"/>
              <a:gd name="connsiteX100" fmla="*/ 33338 w 4010025"/>
              <a:gd name="connsiteY100" fmla="*/ 490538 h 2843213"/>
              <a:gd name="connsiteX101" fmla="*/ 14288 w 4010025"/>
              <a:gd name="connsiteY101" fmla="*/ 471488 h 2843213"/>
              <a:gd name="connsiteX102" fmla="*/ 0 w 4010025"/>
              <a:gd name="connsiteY102" fmla="*/ 357188 h 2843213"/>
              <a:gd name="connsiteX103" fmla="*/ 14288 w 4010025"/>
              <a:gd name="connsiteY103" fmla="*/ 328613 h 2843213"/>
              <a:gd name="connsiteX104" fmla="*/ 33338 w 4010025"/>
              <a:gd name="connsiteY104" fmla="*/ 338138 h 2843213"/>
              <a:gd name="connsiteX105" fmla="*/ 76200 w 4010025"/>
              <a:gd name="connsiteY105" fmla="*/ 338138 h 2843213"/>
              <a:gd name="connsiteX106" fmla="*/ 252413 w 4010025"/>
              <a:gd name="connsiteY106" fmla="*/ 323850 h 2843213"/>
              <a:gd name="connsiteX107" fmla="*/ 442913 w 4010025"/>
              <a:gd name="connsiteY107" fmla="*/ 314325 h 2843213"/>
              <a:gd name="connsiteX108" fmla="*/ 676275 w 4010025"/>
              <a:gd name="connsiteY108" fmla="*/ 300038 h 2843213"/>
              <a:gd name="connsiteX109" fmla="*/ 1133475 w 4010025"/>
              <a:gd name="connsiteY109" fmla="*/ 261938 h 2843213"/>
              <a:gd name="connsiteX110" fmla="*/ 1543050 w 4010025"/>
              <a:gd name="connsiteY110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357188 w 4010025"/>
              <a:gd name="connsiteY50" fmla="*/ 2576513 h 2843213"/>
              <a:gd name="connsiteX51" fmla="*/ 533400 w 4010025"/>
              <a:gd name="connsiteY51" fmla="*/ 2581275 h 2843213"/>
              <a:gd name="connsiteX52" fmla="*/ 719138 w 4010025"/>
              <a:gd name="connsiteY52" fmla="*/ 2581275 h 2843213"/>
              <a:gd name="connsiteX53" fmla="*/ 847725 w 4010025"/>
              <a:gd name="connsiteY53" fmla="*/ 2581275 h 2843213"/>
              <a:gd name="connsiteX54" fmla="*/ 1081088 w 4010025"/>
              <a:gd name="connsiteY54" fmla="*/ 2562225 h 2843213"/>
              <a:gd name="connsiteX55" fmla="*/ 1271588 w 4010025"/>
              <a:gd name="connsiteY55" fmla="*/ 2547938 h 2843213"/>
              <a:gd name="connsiteX56" fmla="*/ 1671638 w 4010025"/>
              <a:gd name="connsiteY56" fmla="*/ 2524125 h 2843213"/>
              <a:gd name="connsiteX57" fmla="*/ 1938338 w 4010025"/>
              <a:gd name="connsiteY57" fmla="*/ 2505075 h 2843213"/>
              <a:gd name="connsiteX58" fmla="*/ 2300288 w 4010025"/>
              <a:gd name="connsiteY58" fmla="*/ 2481263 h 2843213"/>
              <a:gd name="connsiteX59" fmla="*/ 2557463 w 4010025"/>
              <a:gd name="connsiteY59" fmla="*/ 2466975 h 2843213"/>
              <a:gd name="connsiteX60" fmla="*/ 2947988 w 4010025"/>
              <a:gd name="connsiteY60" fmla="*/ 2447925 h 2843213"/>
              <a:gd name="connsiteX61" fmla="*/ 3128963 w 4010025"/>
              <a:gd name="connsiteY61" fmla="*/ 2438400 h 2843213"/>
              <a:gd name="connsiteX62" fmla="*/ 3195638 w 4010025"/>
              <a:gd name="connsiteY62" fmla="*/ 2433638 h 2843213"/>
              <a:gd name="connsiteX63" fmla="*/ 3238500 w 4010025"/>
              <a:gd name="connsiteY63" fmla="*/ 2438400 h 2843213"/>
              <a:gd name="connsiteX64" fmla="*/ 3271838 w 4010025"/>
              <a:gd name="connsiteY64" fmla="*/ 2447925 h 2843213"/>
              <a:gd name="connsiteX65" fmla="*/ 3314700 w 4010025"/>
              <a:gd name="connsiteY65" fmla="*/ 2466975 h 2843213"/>
              <a:gd name="connsiteX66" fmla="*/ 3328988 w 4010025"/>
              <a:gd name="connsiteY66" fmla="*/ 2471738 h 2843213"/>
              <a:gd name="connsiteX67" fmla="*/ 3338513 w 4010025"/>
              <a:gd name="connsiteY67" fmla="*/ 2457450 h 2843213"/>
              <a:gd name="connsiteX68" fmla="*/ 3348038 w 4010025"/>
              <a:gd name="connsiteY68" fmla="*/ 2400300 h 2843213"/>
              <a:gd name="connsiteX69" fmla="*/ 3362325 w 4010025"/>
              <a:gd name="connsiteY69" fmla="*/ 2319338 h 2843213"/>
              <a:gd name="connsiteX70" fmla="*/ 3390900 w 4010025"/>
              <a:gd name="connsiteY70" fmla="*/ 2157413 h 2843213"/>
              <a:gd name="connsiteX71" fmla="*/ 3419475 w 4010025"/>
              <a:gd name="connsiteY71" fmla="*/ 1990725 h 2843213"/>
              <a:gd name="connsiteX72" fmla="*/ 3452813 w 4010025"/>
              <a:gd name="connsiteY72" fmla="*/ 1743075 h 2843213"/>
              <a:gd name="connsiteX73" fmla="*/ 3486150 w 4010025"/>
              <a:gd name="connsiteY73" fmla="*/ 1504950 h 2843213"/>
              <a:gd name="connsiteX74" fmla="*/ 3524250 w 4010025"/>
              <a:gd name="connsiteY74" fmla="*/ 1214438 h 2843213"/>
              <a:gd name="connsiteX75" fmla="*/ 3552825 w 4010025"/>
              <a:gd name="connsiteY75" fmla="*/ 966788 h 2843213"/>
              <a:gd name="connsiteX76" fmla="*/ 3571875 w 4010025"/>
              <a:gd name="connsiteY76" fmla="*/ 776288 h 2843213"/>
              <a:gd name="connsiteX77" fmla="*/ 3586163 w 4010025"/>
              <a:gd name="connsiteY77" fmla="*/ 628650 h 2843213"/>
              <a:gd name="connsiteX78" fmla="*/ 3590925 w 4010025"/>
              <a:gd name="connsiteY78" fmla="*/ 485775 h 2843213"/>
              <a:gd name="connsiteX79" fmla="*/ 3581400 w 4010025"/>
              <a:gd name="connsiteY79" fmla="*/ 333375 h 2843213"/>
              <a:gd name="connsiteX80" fmla="*/ 3567113 w 4010025"/>
              <a:gd name="connsiteY80" fmla="*/ 300038 h 2843213"/>
              <a:gd name="connsiteX81" fmla="*/ 3538538 w 4010025"/>
              <a:gd name="connsiteY81" fmla="*/ 276225 h 2843213"/>
              <a:gd name="connsiteX82" fmla="*/ 3509963 w 4010025"/>
              <a:gd name="connsiteY82" fmla="*/ 257175 h 2843213"/>
              <a:gd name="connsiteX83" fmla="*/ 3467100 w 4010025"/>
              <a:gd name="connsiteY83" fmla="*/ 247650 h 2843213"/>
              <a:gd name="connsiteX84" fmla="*/ 3395663 w 4010025"/>
              <a:gd name="connsiteY84" fmla="*/ 247650 h 2843213"/>
              <a:gd name="connsiteX85" fmla="*/ 3076575 w 4010025"/>
              <a:gd name="connsiteY85" fmla="*/ 247650 h 2843213"/>
              <a:gd name="connsiteX86" fmla="*/ 3005138 w 4010025"/>
              <a:gd name="connsiteY86" fmla="*/ 252413 h 2843213"/>
              <a:gd name="connsiteX87" fmla="*/ 2643188 w 4010025"/>
              <a:gd name="connsiteY87" fmla="*/ 280988 h 2843213"/>
              <a:gd name="connsiteX88" fmla="*/ 2238375 w 4010025"/>
              <a:gd name="connsiteY88" fmla="*/ 319088 h 2843213"/>
              <a:gd name="connsiteX89" fmla="*/ 2000250 w 4010025"/>
              <a:gd name="connsiteY89" fmla="*/ 338138 h 2843213"/>
              <a:gd name="connsiteX90" fmla="*/ 1900238 w 4010025"/>
              <a:gd name="connsiteY90" fmla="*/ 338138 h 2843213"/>
              <a:gd name="connsiteX91" fmla="*/ 1333500 w 4010025"/>
              <a:gd name="connsiteY91" fmla="*/ 395288 h 2843213"/>
              <a:gd name="connsiteX92" fmla="*/ 914400 w 4010025"/>
              <a:gd name="connsiteY92" fmla="*/ 428625 h 2843213"/>
              <a:gd name="connsiteX93" fmla="*/ 700088 w 4010025"/>
              <a:gd name="connsiteY93" fmla="*/ 442913 h 2843213"/>
              <a:gd name="connsiteX94" fmla="*/ 609600 w 4010025"/>
              <a:gd name="connsiteY94" fmla="*/ 457200 h 2843213"/>
              <a:gd name="connsiteX95" fmla="*/ 485775 w 4010025"/>
              <a:gd name="connsiteY95" fmla="*/ 471488 h 2843213"/>
              <a:gd name="connsiteX96" fmla="*/ 371475 w 4010025"/>
              <a:gd name="connsiteY96" fmla="*/ 481013 h 2843213"/>
              <a:gd name="connsiteX97" fmla="*/ 238125 w 4010025"/>
              <a:gd name="connsiteY97" fmla="*/ 490538 h 2843213"/>
              <a:gd name="connsiteX98" fmla="*/ 123825 w 4010025"/>
              <a:gd name="connsiteY98" fmla="*/ 490538 h 2843213"/>
              <a:gd name="connsiteX99" fmla="*/ 33338 w 4010025"/>
              <a:gd name="connsiteY99" fmla="*/ 490538 h 2843213"/>
              <a:gd name="connsiteX100" fmla="*/ 14288 w 4010025"/>
              <a:gd name="connsiteY100" fmla="*/ 471488 h 2843213"/>
              <a:gd name="connsiteX101" fmla="*/ 0 w 4010025"/>
              <a:gd name="connsiteY101" fmla="*/ 357188 h 2843213"/>
              <a:gd name="connsiteX102" fmla="*/ 14288 w 4010025"/>
              <a:gd name="connsiteY102" fmla="*/ 328613 h 2843213"/>
              <a:gd name="connsiteX103" fmla="*/ 33338 w 4010025"/>
              <a:gd name="connsiteY103" fmla="*/ 338138 h 2843213"/>
              <a:gd name="connsiteX104" fmla="*/ 76200 w 4010025"/>
              <a:gd name="connsiteY104" fmla="*/ 338138 h 2843213"/>
              <a:gd name="connsiteX105" fmla="*/ 252413 w 4010025"/>
              <a:gd name="connsiteY105" fmla="*/ 323850 h 2843213"/>
              <a:gd name="connsiteX106" fmla="*/ 442913 w 4010025"/>
              <a:gd name="connsiteY106" fmla="*/ 314325 h 2843213"/>
              <a:gd name="connsiteX107" fmla="*/ 676275 w 4010025"/>
              <a:gd name="connsiteY107" fmla="*/ 300038 h 2843213"/>
              <a:gd name="connsiteX108" fmla="*/ 1133475 w 4010025"/>
              <a:gd name="connsiteY108" fmla="*/ 261938 h 2843213"/>
              <a:gd name="connsiteX109" fmla="*/ 1543050 w 4010025"/>
              <a:gd name="connsiteY109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533400 w 4010025"/>
              <a:gd name="connsiteY50" fmla="*/ 2581275 h 2843213"/>
              <a:gd name="connsiteX51" fmla="*/ 719138 w 4010025"/>
              <a:gd name="connsiteY51" fmla="*/ 2581275 h 2843213"/>
              <a:gd name="connsiteX52" fmla="*/ 847725 w 4010025"/>
              <a:gd name="connsiteY52" fmla="*/ 2581275 h 2843213"/>
              <a:gd name="connsiteX53" fmla="*/ 1081088 w 4010025"/>
              <a:gd name="connsiteY53" fmla="*/ 2562225 h 2843213"/>
              <a:gd name="connsiteX54" fmla="*/ 1271588 w 4010025"/>
              <a:gd name="connsiteY54" fmla="*/ 2547938 h 2843213"/>
              <a:gd name="connsiteX55" fmla="*/ 1671638 w 4010025"/>
              <a:gd name="connsiteY55" fmla="*/ 2524125 h 2843213"/>
              <a:gd name="connsiteX56" fmla="*/ 1938338 w 4010025"/>
              <a:gd name="connsiteY56" fmla="*/ 2505075 h 2843213"/>
              <a:gd name="connsiteX57" fmla="*/ 2300288 w 4010025"/>
              <a:gd name="connsiteY57" fmla="*/ 2481263 h 2843213"/>
              <a:gd name="connsiteX58" fmla="*/ 2557463 w 4010025"/>
              <a:gd name="connsiteY58" fmla="*/ 2466975 h 2843213"/>
              <a:gd name="connsiteX59" fmla="*/ 2947988 w 4010025"/>
              <a:gd name="connsiteY59" fmla="*/ 2447925 h 2843213"/>
              <a:gd name="connsiteX60" fmla="*/ 3128963 w 4010025"/>
              <a:gd name="connsiteY60" fmla="*/ 2438400 h 2843213"/>
              <a:gd name="connsiteX61" fmla="*/ 3195638 w 4010025"/>
              <a:gd name="connsiteY61" fmla="*/ 2433638 h 2843213"/>
              <a:gd name="connsiteX62" fmla="*/ 3238500 w 4010025"/>
              <a:gd name="connsiteY62" fmla="*/ 2438400 h 2843213"/>
              <a:gd name="connsiteX63" fmla="*/ 3271838 w 4010025"/>
              <a:gd name="connsiteY63" fmla="*/ 2447925 h 2843213"/>
              <a:gd name="connsiteX64" fmla="*/ 3314700 w 4010025"/>
              <a:gd name="connsiteY64" fmla="*/ 2466975 h 2843213"/>
              <a:gd name="connsiteX65" fmla="*/ 3328988 w 4010025"/>
              <a:gd name="connsiteY65" fmla="*/ 2471738 h 2843213"/>
              <a:gd name="connsiteX66" fmla="*/ 3338513 w 4010025"/>
              <a:gd name="connsiteY66" fmla="*/ 2457450 h 2843213"/>
              <a:gd name="connsiteX67" fmla="*/ 3348038 w 4010025"/>
              <a:gd name="connsiteY67" fmla="*/ 2400300 h 2843213"/>
              <a:gd name="connsiteX68" fmla="*/ 3362325 w 4010025"/>
              <a:gd name="connsiteY68" fmla="*/ 2319338 h 2843213"/>
              <a:gd name="connsiteX69" fmla="*/ 3390900 w 4010025"/>
              <a:gd name="connsiteY69" fmla="*/ 2157413 h 2843213"/>
              <a:gd name="connsiteX70" fmla="*/ 3419475 w 4010025"/>
              <a:gd name="connsiteY70" fmla="*/ 1990725 h 2843213"/>
              <a:gd name="connsiteX71" fmla="*/ 3452813 w 4010025"/>
              <a:gd name="connsiteY71" fmla="*/ 1743075 h 2843213"/>
              <a:gd name="connsiteX72" fmla="*/ 3486150 w 4010025"/>
              <a:gd name="connsiteY72" fmla="*/ 1504950 h 2843213"/>
              <a:gd name="connsiteX73" fmla="*/ 3524250 w 4010025"/>
              <a:gd name="connsiteY73" fmla="*/ 1214438 h 2843213"/>
              <a:gd name="connsiteX74" fmla="*/ 3552825 w 4010025"/>
              <a:gd name="connsiteY74" fmla="*/ 966788 h 2843213"/>
              <a:gd name="connsiteX75" fmla="*/ 3571875 w 4010025"/>
              <a:gd name="connsiteY75" fmla="*/ 776288 h 2843213"/>
              <a:gd name="connsiteX76" fmla="*/ 3586163 w 4010025"/>
              <a:gd name="connsiteY76" fmla="*/ 628650 h 2843213"/>
              <a:gd name="connsiteX77" fmla="*/ 3590925 w 4010025"/>
              <a:gd name="connsiteY77" fmla="*/ 485775 h 2843213"/>
              <a:gd name="connsiteX78" fmla="*/ 3581400 w 4010025"/>
              <a:gd name="connsiteY78" fmla="*/ 333375 h 2843213"/>
              <a:gd name="connsiteX79" fmla="*/ 3567113 w 4010025"/>
              <a:gd name="connsiteY79" fmla="*/ 300038 h 2843213"/>
              <a:gd name="connsiteX80" fmla="*/ 3538538 w 4010025"/>
              <a:gd name="connsiteY80" fmla="*/ 276225 h 2843213"/>
              <a:gd name="connsiteX81" fmla="*/ 3509963 w 4010025"/>
              <a:gd name="connsiteY81" fmla="*/ 257175 h 2843213"/>
              <a:gd name="connsiteX82" fmla="*/ 3467100 w 4010025"/>
              <a:gd name="connsiteY82" fmla="*/ 247650 h 2843213"/>
              <a:gd name="connsiteX83" fmla="*/ 3395663 w 4010025"/>
              <a:gd name="connsiteY83" fmla="*/ 247650 h 2843213"/>
              <a:gd name="connsiteX84" fmla="*/ 3076575 w 4010025"/>
              <a:gd name="connsiteY84" fmla="*/ 247650 h 2843213"/>
              <a:gd name="connsiteX85" fmla="*/ 3005138 w 4010025"/>
              <a:gd name="connsiteY85" fmla="*/ 252413 h 2843213"/>
              <a:gd name="connsiteX86" fmla="*/ 2643188 w 4010025"/>
              <a:gd name="connsiteY86" fmla="*/ 280988 h 2843213"/>
              <a:gd name="connsiteX87" fmla="*/ 2238375 w 4010025"/>
              <a:gd name="connsiteY87" fmla="*/ 319088 h 2843213"/>
              <a:gd name="connsiteX88" fmla="*/ 2000250 w 4010025"/>
              <a:gd name="connsiteY88" fmla="*/ 338138 h 2843213"/>
              <a:gd name="connsiteX89" fmla="*/ 1900238 w 4010025"/>
              <a:gd name="connsiteY89" fmla="*/ 338138 h 2843213"/>
              <a:gd name="connsiteX90" fmla="*/ 1333500 w 4010025"/>
              <a:gd name="connsiteY90" fmla="*/ 395288 h 2843213"/>
              <a:gd name="connsiteX91" fmla="*/ 914400 w 4010025"/>
              <a:gd name="connsiteY91" fmla="*/ 428625 h 2843213"/>
              <a:gd name="connsiteX92" fmla="*/ 700088 w 4010025"/>
              <a:gd name="connsiteY92" fmla="*/ 442913 h 2843213"/>
              <a:gd name="connsiteX93" fmla="*/ 609600 w 4010025"/>
              <a:gd name="connsiteY93" fmla="*/ 457200 h 2843213"/>
              <a:gd name="connsiteX94" fmla="*/ 485775 w 4010025"/>
              <a:gd name="connsiteY94" fmla="*/ 471488 h 2843213"/>
              <a:gd name="connsiteX95" fmla="*/ 371475 w 4010025"/>
              <a:gd name="connsiteY95" fmla="*/ 481013 h 2843213"/>
              <a:gd name="connsiteX96" fmla="*/ 238125 w 4010025"/>
              <a:gd name="connsiteY96" fmla="*/ 490538 h 2843213"/>
              <a:gd name="connsiteX97" fmla="*/ 123825 w 4010025"/>
              <a:gd name="connsiteY97" fmla="*/ 490538 h 2843213"/>
              <a:gd name="connsiteX98" fmla="*/ 33338 w 4010025"/>
              <a:gd name="connsiteY98" fmla="*/ 490538 h 2843213"/>
              <a:gd name="connsiteX99" fmla="*/ 14288 w 4010025"/>
              <a:gd name="connsiteY99" fmla="*/ 471488 h 2843213"/>
              <a:gd name="connsiteX100" fmla="*/ 0 w 4010025"/>
              <a:gd name="connsiteY100" fmla="*/ 357188 h 2843213"/>
              <a:gd name="connsiteX101" fmla="*/ 14288 w 4010025"/>
              <a:gd name="connsiteY101" fmla="*/ 328613 h 2843213"/>
              <a:gd name="connsiteX102" fmla="*/ 33338 w 4010025"/>
              <a:gd name="connsiteY102" fmla="*/ 338138 h 2843213"/>
              <a:gd name="connsiteX103" fmla="*/ 76200 w 4010025"/>
              <a:gd name="connsiteY103" fmla="*/ 338138 h 2843213"/>
              <a:gd name="connsiteX104" fmla="*/ 252413 w 4010025"/>
              <a:gd name="connsiteY104" fmla="*/ 323850 h 2843213"/>
              <a:gd name="connsiteX105" fmla="*/ 442913 w 4010025"/>
              <a:gd name="connsiteY105" fmla="*/ 314325 h 2843213"/>
              <a:gd name="connsiteX106" fmla="*/ 676275 w 4010025"/>
              <a:gd name="connsiteY106" fmla="*/ 300038 h 2843213"/>
              <a:gd name="connsiteX107" fmla="*/ 1133475 w 4010025"/>
              <a:gd name="connsiteY107" fmla="*/ 261938 h 2843213"/>
              <a:gd name="connsiteX108" fmla="*/ 1543050 w 4010025"/>
              <a:gd name="connsiteY108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719138 w 4010025"/>
              <a:gd name="connsiteY50" fmla="*/ 2581275 h 2843213"/>
              <a:gd name="connsiteX51" fmla="*/ 847725 w 4010025"/>
              <a:gd name="connsiteY51" fmla="*/ 2581275 h 2843213"/>
              <a:gd name="connsiteX52" fmla="*/ 1081088 w 4010025"/>
              <a:gd name="connsiteY52" fmla="*/ 2562225 h 2843213"/>
              <a:gd name="connsiteX53" fmla="*/ 1271588 w 4010025"/>
              <a:gd name="connsiteY53" fmla="*/ 2547938 h 2843213"/>
              <a:gd name="connsiteX54" fmla="*/ 1671638 w 4010025"/>
              <a:gd name="connsiteY54" fmla="*/ 2524125 h 2843213"/>
              <a:gd name="connsiteX55" fmla="*/ 1938338 w 4010025"/>
              <a:gd name="connsiteY55" fmla="*/ 2505075 h 2843213"/>
              <a:gd name="connsiteX56" fmla="*/ 2300288 w 4010025"/>
              <a:gd name="connsiteY56" fmla="*/ 2481263 h 2843213"/>
              <a:gd name="connsiteX57" fmla="*/ 2557463 w 4010025"/>
              <a:gd name="connsiteY57" fmla="*/ 2466975 h 2843213"/>
              <a:gd name="connsiteX58" fmla="*/ 2947988 w 4010025"/>
              <a:gd name="connsiteY58" fmla="*/ 2447925 h 2843213"/>
              <a:gd name="connsiteX59" fmla="*/ 3128963 w 4010025"/>
              <a:gd name="connsiteY59" fmla="*/ 2438400 h 2843213"/>
              <a:gd name="connsiteX60" fmla="*/ 3195638 w 4010025"/>
              <a:gd name="connsiteY60" fmla="*/ 2433638 h 2843213"/>
              <a:gd name="connsiteX61" fmla="*/ 3238500 w 4010025"/>
              <a:gd name="connsiteY61" fmla="*/ 2438400 h 2843213"/>
              <a:gd name="connsiteX62" fmla="*/ 3271838 w 4010025"/>
              <a:gd name="connsiteY62" fmla="*/ 2447925 h 2843213"/>
              <a:gd name="connsiteX63" fmla="*/ 3314700 w 4010025"/>
              <a:gd name="connsiteY63" fmla="*/ 2466975 h 2843213"/>
              <a:gd name="connsiteX64" fmla="*/ 3328988 w 4010025"/>
              <a:gd name="connsiteY64" fmla="*/ 2471738 h 2843213"/>
              <a:gd name="connsiteX65" fmla="*/ 3338513 w 4010025"/>
              <a:gd name="connsiteY65" fmla="*/ 2457450 h 2843213"/>
              <a:gd name="connsiteX66" fmla="*/ 3348038 w 4010025"/>
              <a:gd name="connsiteY66" fmla="*/ 2400300 h 2843213"/>
              <a:gd name="connsiteX67" fmla="*/ 3362325 w 4010025"/>
              <a:gd name="connsiteY67" fmla="*/ 2319338 h 2843213"/>
              <a:gd name="connsiteX68" fmla="*/ 3390900 w 4010025"/>
              <a:gd name="connsiteY68" fmla="*/ 2157413 h 2843213"/>
              <a:gd name="connsiteX69" fmla="*/ 3419475 w 4010025"/>
              <a:gd name="connsiteY69" fmla="*/ 1990725 h 2843213"/>
              <a:gd name="connsiteX70" fmla="*/ 3452813 w 4010025"/>
              <a:gd name="connsiteY70" fmla="*/ 1743075 h 2843213"/>
              <a:gd name="connsiteX71" fmla="*/ 3486150 w 4010025"/>
              <a:gd name="connsiteY71" fmla="*/ 1504950 h 2843213"/>
              <a:gd name="connsiteX72" fmla="*/ 3524250 w 4010025"/>
              <a:gd name="connsiteY72" fmla="*/ 1214438 h 2843213"/>
              <a:gd name="connsiteX73" fmla="*/ 3552825 w 4010025"/>
              <a:gd name="connsiteY73" fmla="*/ 966788 h 2843213"/>
              <a:gd name="connsiteX74" fmla="*/ 3571875 w 4010025"/>
              <a:gd name="connsiteY74" fmla="*/ 776288 h 2843213"/>
              <a:gd name="connsiteX75" fmla="*/ 3586163 w 4010025"/>
              <a:gd name="connsiteY75" fmla="*/ 628650 h 2843213"/>
              <a:gd name="connsiteX76" fmla="*/ 3590925 w 4010025"/>
              <a:gd name="connsiteY76" fmla="*/ 485775 h 2843213"/>
              <a:gd name="connsiteX77" fmla="*/ 3581400 w 4010025"/>
              <a:gd name="connsiteY77" fmla="*/ 333375 h 2843213"/>
              <a:gd name="connsiteX78" fmla="*/ 3567113 w 4010025"/>
              <a:gd name="connsiteY78" fmla="*/ 300038 h 2843213"/>
              <a:gd name="connsiteX79" fmla="*/ 3538538 w 4010025"/>
              <a:gd name="connsiteY79" fmla="*/ 276225 h 2843213"/>
              <a:gd name="connsiteX80" fmla="*/ 3509963 w 4010025"/>
              <a:gd name="connsiteY80" fmla="*/ 257175 h 2843213"/>
              <a:gd name="connsiteX81" fmla="*/ 3467100 w 4010025"/>
              <a:gd name="connsiteY81" fmla="*/ 247650 h 2843213"/>
              <a:gd name="connsiteX82" fmla="*/ 3395663 w 4010025"/>
              <a:gd name="connsiteY82" fmla="*/ 247650 h 2843213"/>
              <a:gd name="connsiteX83" fmla="*/ 3076575 w 4010025"/>
              <a:gd name="connsiteY83" fmla="*/ 247650 h 2843213"/>
              <a:gd name="connsiteX84" fmla="*/ 3005138 w 4010025"/>
              <a:gd name="connsiteY84" fmla="*/ 252413 h 2843213"/>
              <a:gd name="connsiteX85" fmla="*/ 2643188 w 4010025"/>
              <a:gd name="connsiteY85" fmla="*/ 280988 h 2843213"/>
              <a:gd name="connsiteX86" fmla="*/ 2238375 w 4010025"/>
              <a:gd name="connsiteY86" fmla="*/ 319088 h 2843213"/>
              <a:gd name="connsiteX87" fmla="*/ 2000250 w 4010025"/>
              <a:gd name="connsiteY87" fmla="*/ 338138 h 2843213"/>
              <a:gd name="connsiteX88" fmla="*/ 1900238 w 4010025"/>
              <a:gd name="connsiteY88" fmla="*/ 338138 h 2843213"/>
              <a:gd name="connsiteX89" fmla="*/ 1333500 w 4010025"/>
              <a:gd name="connsiteY89" fmla="*/ 395288 h 2843213"/>
              <a:gd name="connsiteX90" fmla="*/ 914400 w 4010025"/>
              <a:gd name="connsiteY90" fmla="*/ 428625 h 2843213"/>
              <a:gd name="connsiteX91" fmla="*/ 700088 w 4010025"/>
              <a:gd name="connsiteY91" fmla="*/ 442913 h 2843213"/>
              <a:gd name="connsiteX92" fmla="*/ 609600 w 4010025"/>
              <a:gd name="connsiteY92" fmla="*/ 457200 h 2843213"/>
              <a:gd name="connsiteX93" fmla="*/ 485775 w 4010025"/>
              <a:gd name="connsiteY93" fmla="*/ 471488 h 2843213"/>
              <a:gd name="connsiteX94" fmla="*/ 371475 w 4010025"/>
              <a:gd name="connsiteY94" fmla="*/ 481013 h 2843213"/>
              <a:gd name="connsiteX95" fmla="*/ 238125 w 4010025"/>
              <a:gd name="connsiteY95" fmla="*/ 490538 h 2843213"/>
              <a:gd name="connsiteX96" fmla="*/ 123825 w 4010025"/>
              <a:gd name="connsiteY96" fmla="*/ 490538 h 2843213"/>
              <a:gd name="connsiteX97" fmla="*/ 33338 w 4010025"/>
              <a:gd name="connsiteY97" fmla="*/ 490538 h 2843213"/>
              <a:gd name="connsiteX98" fmla="*/ 14288 w 4010025"/>
              <a:gd name="connsiteY98" fmla="*/ 471488 h 2843213"/>
              <a:gd name="connsiteX99" fmla="*/ 0 w 4010025"/>
              <a:gd name="connsiteY99" fmla="*/ 357188 h 2843213"/>
              <a:gd name="connsiteX100" fmla="*/ 14288 w 4010025"/>
              <a:gd name="connsiteY100" fmla="*/ 328613 h 2843213"/>
              <a:gd name="connsiteX101" fmla="*/ 33338 w 4010025"/>
              <a:gd name="connsiteY101" fmla="*/ 338138 h 2843213"/>
              <a:gd name="connsiteX102" fmla="*/ 76200 w 4010025"/>
              <a:gd name="connsiteY102" fmla="*/ 338138 h 2843213"/>
              <a:gd name="connsiteX103" fmla="*/ 252413 w 4010025"/>
              <a:gd name="connsiteY103" fmla="*/ 323850 h 2843213"/>
              <a:gd name="connsiteX104" fmla="*/ 442913 w 4010025"/>
              <a:gd name="connsiteY104" fmla="*/ 314325 h 2843213"/>
              <a:gd name="connsiteX105" fmla="*/ 676275 w 4010025"/>
              <a:gd name="connsiteY105" fmla="*/ 300038 h 2843213"/>
              <a:gd name="connsiteX106" fmla="*/ 1133475 w 4010025"/>
              <a:gd name="connsiteY106" fmla="*/ 261938 h 2843213"/>
              <a:gd name="connsiteX107" fmla="*/ 1543050 w 4010025"/>
              <a:gd name="connsiteY107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847725 w 4010025"/>
              <a:gd name="connsiteY50" fmla="*/ 2581275 h 2843213"/>
              <a:gd name="connsiteX51" fmla="*/ 1081088 w 4010025"/>
              <a:gd name="connsiteY51" fmla="*/ 2562225 h 2843213"/>
              <a:gd name="connsiteX52" fmla="*/ 1271588 w 4010025"/>
              <a:gd name="connsiteY52" fmla="*/ 2547938 h 2843213"/>
              <a:gd name="connsiteX53" fmla="*/ 1671638 w 4010025"/>
              <a:gd name="connsiteY53" fmla="*/ 2524125 h 2843213"/>
              <a:gd name="connsiteX54" fmla="*/ 1938338 w 4010025"/>
              <a:gd name="connsiteY54" fmla="*/ 2505075 h 2843213"/>
              <a:gd name="connsiteX55" fmla="*/ 2300288 w 4010025"/>
              <a:gd name="connsiteY55" fmla="*/ 2481263 h 2843213"/>
              <a:gd name="connsiteX56" fmla="*/ 2557463 w 4010025"/>
              <a:gd name="connsiteY56" fmla="*/ 2466975 h 2843213"/>
              <a:gd name="connsiteX57" fmla="*/ 2947988 w 4010025"/>
              <a:gd name="connsiteY57" fmla="*/ 2447925 h 2843213"/>
              <a:gd name="connsiteX58" fmla="*/ 3128963 w 4010025"/>
              <a:gd name="connsiteY58" fmla="*/ 2438400 h 2843213"/>
              <a:gd name="connsiteX59" fmla="*/ 3195638 w 4010025"/>
              <a:gd name="connsiteY59" fmla="*/ 2433638 h 2843213"/>
              <a:gd name="connsiteX60" fmla="*/ 3238500 w 4010025"/>
              <a:gd name="connsiteY60" fmla="*/ 2438400 h 2843213"/>
              <a:gd name="connsiteX61" fmla="*/ 3271838 w 4010025"/>
              <a:gd name="connsiteY61" fmla="*/ 2447925 h 2843213"/>
              <a:gd name="connsiteX62" fmla="*/ 3314700 w 4010025"/>
              <a:gd name="connsiteY62" fmla="*/ 2466975 h 2843213"/>
              <a:gd name="connsiteX63" fmla="*/ 3328988 w 4010025"/>
              <a:gd name="connsiteY63" fmla="*/ 2471738 h 2843213"/>
              <a:gd name="connsiteX64" fmla="*/ 3338513 w 4010025"/>
              <a:gd name="connsiteY64" fmla="*/ 2457450 h 2843213"/>
              <a:gd name="connsiteX65" fmla="*/ 3348038 w 4010025"/>
              <a:gd name="connsiteY65" fmla="*/ 2400300 h 2843213"/>
              <a:gd name="connsiteX66" fmla="*/ 3362325 w 4010025"/>
              <a:gd name="connsiteY66" fmla="*/ 2319338 h 2843213"/>
              <a:gd name="connsiteX67" fmla="*/ 3390900 w 4010025"/>
              <a:gd name="connsiteY67" fmla="*/ 2157413 h 2843213"/>
              <a:gd name="connsiteX68" fmla="*/ 3419475 w 4010025"/>
              <a:gd name="connsiteY68" fmla="*/ 1990725 h 2843213"/>
              <a:gd name="connsiteX69" fmla="*/ 3452813 w 4010025"/>
              <a:gd name="connsiteY69" fmla="*/ 1743075 h 2843213"/>
              <a:gd name="connsiteX70" fmla="*/ 3486150 w 4010025"/>
              <a:gd name="connsiteY70" fmla="*/ 1504950 h 2843213"/>
              <a:gd name="connsiteX71" fmla="*/ 3524250 w 4010025"/>
              <a:gd name="connsiteY71" fmla="*/ 1214438 h 2843213"/>
              <a:gd name="connsiteX72" fmla="*/ 3552825 w 4010025"/>
              <a:gd name="connsiteY72" fmla="*/ 966788 h 2843213"/>
              <a:gd name="connsiteX73" fmla="*/ 3571875 w 4010025"/>
              <a:gd name="connsiteY73" fmla="*/ 776288 h 2843213"/>
              <a:gd name="connsiteX74" fmla="*/ 3586163 w 4010025"/>
              <a:gd name="connsiteY74" fmla="*/ 628650 h 2843213"/>
              <a:gd name="connsiteX75" fmla="*/ 3590925 w 4010025"/>
              <a:gd name="connsiteY75" fmla="*/ 485775 h 2843213"/>
              <a:gd name="connsiteX76" fmla="*/ 3581400 w 4010025"/>
              <a:gd name="connsiteY76" fmla="*/ 333375 h 2843213"/>
              <a:gd name="connsiteX77" fmla="*/ 3567113 w 4010025"/>
              <a:gd name="connsiteY77" fmla="*/ 300038 h 2843213"/>
              <a:gd name="connsiteX78" fmla="*/ 3538538 w 4010025"/>
              <a:gd name="connsiteY78" fmla="*/ 276225 h 2843213"/>
              <a:gd name="connsiteX79" fmla="*/ 3509963 w 4010025"/>
              <a:gd name="connsiteY79" fmla="*/ 257175 h 2843213"/>
              <a:gd name="connsiteX80" fmla="*/ 3467100 w 4010025"/>
              <a:gd name="connsiteY80" fmla="*/ 247650 h 2843213"/>
              <a:gd name="connsiteX81" fmla="*/ 3395663 w 4010025"/>
              <a:gd name="connsiteY81" fmla="*/ 247650 h 2843213"/>
              <a:gd name="connsiteX82" fmla="*/ 3076575 w 4010025"/>
              <a:gd name="connsiteY82" fmla="*/ 247650 h 2843213"/>
              <a:gd name="connsiteX83" fmla="*/ 3005138 w 4010025"/>
              <a:gd name="connsiteY83" fmla="*/ 252413 h 2843213"/>
              <a:gd name="connsiteX84" fmla="*/ 2643188 w 4010025"/>
              <a:gd name="connsiteY84" fmla="*/ 280988 h 2843213"/>
              <a:gd name="connsiteX85" fmla="*/ 2238375 w 4010025"/>
              <a:gd name="connsiteY85" fmla="*/ 319088 h 2843213"/>
              <a:gd name="connsiteX86" fmla="*/ 2000250 w 4010025"/>
              <a:gd name="connsiteY86" fmla="*/ 338138 h 2843213"/>
              <a:gd name="connsiteX87" fmla="*/ 1900238 w 4010025"/>
              <a:gd name="connsiteY87" fmla="*/ 338138 h 2843213"/>
              <a:gd name="connsiteX88" fmla="*/ 1333500 w 4010025"/>
              <a:gd name="connsiteY88" fmla="*/ 395288 h 2843213"/>
              <a:gd name="connsiteX89" fmla="*/ 914400 w 4010025"/>
              <a:gd name="connsiteY89" fmla="*/ 428625 h 2843213"/>
              <a:gd name="connsiteX90" fmla="*/ 700088 w 4010025"/>
              <a:gd name="connsiteY90" fmla="*/ 442913 h 2843213"/>
              <a:gd name="connsiteX91" fmla="*/ 609600 w 4010025"/>
              <a:gd name="connsiteY91" fmla="*/ 457200 h 2843213"/>
              <a:gd name="connsiteX92" fmla="*/ 485775 w 4010025"/>
              <a:gd name="connsiteY92" fmla="*/ 471488 h 2843213"/>
              <a:gd name="connsiteX93" fmla="*/ 371475 w 4010025"/>
              <a:gd name="connsiteY93" fmla="*/ 481013 h 2843213"/>
              <a:gd name="connsiteX94" fmla="*/ 238125 w 4010025"/>
              <a:gd name="connsiteY94" fmla="*/ 490538 h 2843213"/>
              <a:gd name="connsiteX95" fmla="*/ 123825 w 4010025"/>
              <a:gd name="connsiteY95" fmla="*/ 490538 h 2843213"/>
              <a:gd name="connsiteX96" fmla="*/ 33338 w 4010025"/>
              <a:gd name="connsiteY96" fmla="*/ 490538 h 2843213"/>
              <a:gd name="connsiteX97" fmla="*/ 14288 w 4010025"/>
              <a:gd name="connsiteY97" fmla="*/ 471488 h 2843213"/>
              <a:gd name="connsiteX98" fmla="*/ 0 w 4010025"/>
              <a:gd name="connsiteY98" fmla="*/ 357188 h 2843213"/>
              <a:gd name="connsiteX99" fmla="*/ 14288 w 4010025"/>
              <a:gd name="connsiteY99" fmla="*/ 328613 h 2843213"/>
              <a:gd name="connsiteX100" fmla="*/ 33338 w 4010025"/>
              <a:gd name="connsiteY100" fmla="*/ 338138 h 2843213"/>
              <a:gd name="connsiteX101" fmla="*/ 76200 w 4010025"/>
              <a:gd name="connsiteY101" fmla="*/ 338138 h 2843213"/>
              <a:gd name="connsiteX102" fmla="*/ 252413 w 4010025"/>
              <a:gd name="connsiteY102" fmla="*/ 323850 h 2843213"/>
              <a:gd name="connsiteX103" fmla="*/ 442913 w 4010025"/>
              <a:gd name="connsiteY103" fmla="*/ 314325 h 2843213"/>
              <a:gd name="connsiteX104" fmla="*/ 676275 w 4010025"/>
              <a:gd name="connsiteY104" fmla="*/ 300038 h 2843213"/>
              <a:gd name="connsiteX105" fmla="*/ 1133475 w 4010025"/>
              <a:gd name="connsiteY105" fmla="*/ 261938 h 2843213"/>
              <a:gd name="connsiteX106" fmla="*/ 1543050 w 4010025"/>
              <a:gd name="connsiteY106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847725 w 4010025"/>
              <a:gd name="connsiteY49" fmla="*/ 2581275 h 2843213"/>
              <a:gd name="connsiteX50" fmla="*/ 1081088 w 4010025"/>
              <a:gd name="connsiteY50" fmla="*/ 2562225 h 2843213"/>
              <a:gd name="connsiteX51" fmla="*/ 1271588 w 4010025"/>
              <a:gd name="connsiteY51" fmla="*/ 2547938 h 2843213"/>
              <a:gd name="connsiteX52" fmla="*/ 1671638 w 4010025"/>
              <a:gd name="connsiteY52" fmla="*/ 2524125 h 2843213"/>
              <a:gd name="connsiteX53" fmla="*/ 1938338 w 4010025"/>
              <a:gd name="connsiteY53" fmla="*/ 2505075 h 2843213"/>
              <a:gd name="connsiteX54" fmla="*/ 2300288 w 4010025"/>
              <a:gd name="connsiteY54" fmla="*/ 2481263 h 2843213"/>
              <a:gd name="connsiteX55" fmla="*/ 2557463 w 4010025"/>
              <a:gd name="connsiteY55" fmla="*/ 2466975 h 2843213"/>
              <a:gd name="connsiteX56" fmla="*/ 2947988 w 4010025"/>
              <a:gd name="connsiteY56" fmla="*/ 2447925 h 2843213"/>
              <a:gd name="connsiteX57" fmla="*/ 3128963 w 4010025"/>
              <a:gd name="connsiteY57" fmla="*/ 2438400 h 2843213"/>
              <a:gd name="connsiteX58" fmla="*/ 3195638 w 4010025"/>
              <a:gd name="connsiteY58" fmla="*/ 2433638 h 2843213"/>
              <a:gd name="connsiteX59" fmla="*/ 3238500 w 4010025"/>
              <a:gd name="connsiteY59" fmla="*/ 2438400 h 2843213"/>
              <a:gd name="connsiteX60" fmla="*/ 3271838 w 4010025"/>
              <a:gd name="connsiteY60" fmla="*/ 2447925 h 2843213"/>
              <a:gd name="connsiteX61" fmla="*/ 3314700 w 4010025"/>
              <a:gd name="connsiteY61" fmla="*/ 2466975 h 2843213"/>
              <a:gd name="connsiteX62" fmla="*/ 3328988 w 4010025"/>
              <a:gd name="connsiteY62" fmla="*/ 2471738 h 2843213"/>
              <a:gd name="connsiteX63" fmla="*/ 3338513 w 4010025"/>
              <a:gd name="connsiteY63" fmla="*/ 2457450 h 2843213"/>
              <a:gd name="connsiteX64" fmla="*/ 3348038 w 4010025"/>
              <a:gd name="connsiteY64" fmla="*/ 2400300 h 2843213"/>
              <a:gd name="connsiteX65" fmla="*/ 3362325 w 4010025"/>
              <a:gd name="connsiteY65" fmla="*/ 2319338 h 2843213"/>
              <a:gd name="connsiteX66" fmla="*/ 3390900 w 4010025"/>
              <a:gd name="connsiteY66" fmla="*/ 2157413 h 2843213"/>
              <a:gd name="connsiteX67" fmla="*/ 3419475 w 4010025"/>
              <a:gd name="connsiteY67" fmla="*/ 1990725 h 2843213"/>
              <a:gd name="connsiteX68" fmla="*/ 3452813 w 4010025"/>
              <a:gd name="connsiteY68" fmla="*/ 1743075 h 2843213"/>
              <a:gd name="connsiteX69" fmla="*/ 3486150 w 4010025"/>
              <a:gd name="connsiteY69" fmla="*/ 1504950 h 2843213"/>
              <a:gd name="connsiteX70" fmla="*/ 3524250 w 4010025"/>
              <a:gd name="connsiteY70" fmla="*/ 1214438 h 2843213"/>
              <a:gd name="connsiteX71" fmla="*/ 3552825 w 4010025"/>
              <a:gd name="connsiteY71" fmla="*/ 966788 h 2843213"/>
              <a:gd name="connsiteX72" fmla="*/ 3571875 w 4010025"/>
              <a:gd name="connsiteY72" fmla="*/ 776288 h 2843213"/>
              <a:gd name="connsiteX73" fmla="*/ 3586163 w 4010025"/>
              <a:gd name="connsiteY73" fmla="*/ 628650 h 2843213"/>
              <a:gd name="connsiteX74" fmla="*/ 3590925 w 4010025"/>
              <a:gd name="connsiteY74" fmla="*/ 485775 h 2843213"/>
              <a:gd name="connsiteX75" fmla="*/ 3581400 w 4010025"/>
              <a:gd name="connsiteY75" fmla="*/ 333375 h 2843213"/>
              <a:gd name="connsiteX76" fmla="*/ 3567113 w 4010025"/>
              <a:gd name="connsiteY76" fmla="*/ 300038 h 2843213"/>
              <a:gd name="connsiteX77" fmla="*/ 3538538 w 4010025"/>
              <a:gd name="connsiteY77" fmla="*/ 276225 h 2843213"/>
              <a:gd name="connsiteX78" fmla="*/ 3509963 w 4010025"/>
              <a:gd name="connsiteY78" fmla="*/ 257175 h 2843213"/>
              <a:gd name="connsiteX79" fmla="*/ 3467100 w 4010025"/>
              <a:gd name="connsiteY79" fmla="*/ 247650 h 2843213"/>
              <a:gd name="connsiteX80" fmla="*/ 3395663 w 4010025"/>
              <a:gd name="connsiteY80" fmla="*/ 247650 h 2843213"/>
              <a:gd name="connsiteX81" fmla="*/ 3076575 w 4010025"/>
              <a:gd name="connsiteY81" fmla="*/ 247650 h 2843213"/>
              <a:gd name="connsiteX82" fmla="*/ 3005138 w 4010025"/>
              <a:gd name="connsiteY82" fmla="*/ 252413 h 2843213"/>
              <a:gd name="connsiteX83" fmla="*/ 2643188 w 4010025"/>
              <a:gd name="connsiteY83" fmla="*/ 280988 h 2843213"/>
              <a:gd name="connsiteX84" fmla="*/ 2238375 w 4010025"/>
              <a:gd name="connsiteY84" fmla="*/ 319088 h 2843213"/>
              <a:gd name="connsiteX85" fmla="*/ 2000250 w 4010025"/>
              <a:gd name="connsiteY85" fmla="*/ 338138 h 2843213"/>
              <a:gd name="connsiteX86" fmla="*/ 1900238 w 4010025"/>
              <a:gd name="connsiteY86" fmla="*/ 338138 h 2843213"/>
              <a:gd name="connsiteX87" fmla="*/ 1333500 w 4010025"/>
              <a:gd name="connsiteY87" fmla="*/ 395288 h 2843213"/>
              <a:gd name="connsiteX88" fmla="*/ 914400 w 4010025"/>
              <a:gd name="connsiteY88" fmla="*/ 428625 h 2843213"/>
              <a:gd name="connsiteX89" fmla="*/ 700088 w 4010025"/>
              <a:gd name="connsiteY89" fmla="*/ 442913 h 2843213"/>
              <a:gd name="connsiteX90" fmla="*/ 609600 w 4010025"/>
              <a:gd name="connsiteY90" fmla="*/ 457200 h 2843213"/>
              <a:gd name="connsiteX91" fmla="*/ 485775 w 4010025"/>
              <a:gd name="connsiteY91" fmla="*/ 471488 h 2843213"/>
              <a:gd name="connsiteX92" fmla="*/ 371475 w 4010025"/>
              <a:gd name="connsiteY92" fmla="*/ 481013 h 2843213"/>
              <a:gd name="connsiteX93" fmla="*/ 238125 w 4010025"/>
              <a:gd name="connsiteY93" fmla="*/ 490538 h 2843213"/>
              <a:gd name="connsiteX94" fmla="*/ 123825 w 4010025"/>
              <a:gd name="connsiteY94" fmla="*/ 490538 h 2843213"/>
              <a:gd name="connsiteX95" fmla="*/ 33338 w 4010025"/>
              <a:gd name="connsiteY95" fmla="*/ 490538 h 2843213"/>
              <a:gd name="connsiteX96" fmla="*/ 14288 w 4010025"/>
              <a:gd name="connsiteY96" fmla="*/ 471488 h 2843213"/>
              <a:gd name="connsiteX97" fmla="*/ 0 w 4010025"/>
              <a:gd name="connsiteY97" fmla="*/ 357188 h 2843213"/>
              <a:gd name="connsiteX98" fmla="*/ 14288 w 4010025"/>
              <a:gd name="connsiteY98" fmla="*/ 328613 h 2843213"/>
              <a:gd name="connsiteX99" fmla="*/ 33338 w 4010025"/>
              <a:gd name="connsiteY99" fmla="*/ 338138 h 2843213"/>
              <a:gd name="connsiteX100" fmla="*/ 76200 w 4010025"/>
              <a:gd name="connsiteY100" fmla="*/ 338138 h 2843213"/>
              <a:gd name="connsiteX101" fmla="*/ 252413 w 4010025"/>
              <a:gd name="connsiteY101" fmla="*/ 323850 h 2843213"/>
              <a:gd name="connsiteX102" fmla="*/ 442913 w 4010025"/>
              <a:gd name="connsiteY102" fmla="*/ 314325 h 2843213"/>
              <a:gd name="connsiteX103" fmla="*/ 676275 w 4010025"/>
              <a:gd name="connsiteY103" fmla="*/ 300038 h 2843213"/>
              <a:gd name="connsiteX104" fmla="*/ 1133475 w 4010025"/>
              <a:gd name="connsiteY104" fmla="*/ 261938 h 2843213"/>
              <a:gd name="connsiteX105" fmla="*/ 1543050 w 4010025"/>
              <a:gd name="connsiteY105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847725 w 4010025"/>
              <a:gd name="connsiteY48" fmla="*/ 2581275 h 2843213"/>
              <a:gd name="connsiteX49" fmla="*/ 1081088 w 4010025"/>
              <a:gd name="connsiteY49" fmla="*/ 2562225 h 2843213"/>
              <a:gd name="connsiteX50" fmla="*/ 1271588 w 4010025"/>
              <a:gd name="connsiteY50" fmla="*/ 2547938 h 2843213"/>
              <a:gd name="connsiteX51" fmla="*/ 1671638 w 4010025"/>
              <a:gd name="connsiteY51" fmla="*/ 2524125 h 2843213"/>
              <a:gd name="connsiteX52" fmla="*/ 1938338 w 4010025"/>
              <a:gd name="connsiteY52" fmla="*/ 2505075 h 2843213"/>
              <a:gd name="connsiteX53" fmla="*/ 2300288 w 4010025"/>
              <a:gd name="connsiteY53" fmla="*/ 2481263 h 2843213"/>
              <a:gd name="connsiteX54" fmla="*/ 2557463 w 4010025"/>
              <a:gd name="connsiteY54" fmla="*/ 2466975 h 2843213"/>
              <a:gd name="connsiteX55" fmla="*/ 2947988 w 4010025"/>
              <a:gd name="connsiteY55" fmla="*/ 2447925 h 2843213"/>
              <a:gd name="connsiteX56" fmla="*/ 3128963 w 4010025"/>
              <a:gd name="connsiteY56" fmla="*/ 2438400 h 2843213"/>
              <a:gd name="connsiteX57" fmla="*/ 3195638 w 4010025"/>
              <a:gd name="connsiteY57" fmla="*/ 2433638 h 2843213"/>
              <a:gd name="connsiteX58" fmla="*/ 3238500 w 4010025"/>
              <a:gd name="connsiteY58" fmla="*/ 2438400 h 2843213"/>
              <a:gd name="connsiteX59" fmla="*/ 3271838 w 4010025"/>
              <a:gd name="connsiteY59" fmla="*/ 2447925 h 2843213"/>
              <a:gd name="connsiteX60" fmla="*/ 3314700 w 4010025"/>
              <a:gd name="connsiteY60" fmla="*/ 2466975 h 2843213"/>
              <a:gd name="connsiteX61" fmla="*/ 3328988 w 4010025"/>
              <a:gd name="connsiteY61" fmla="*/ 2471738 h 2843213"/>
              <a:gd name="connsiteX62" fmla="*/ 3338513 w 4010025"/>
              <a:gd name="connsiteY62" fmla="*/ 2457450 h 2843213"/>
              <a:gd name="connsiteX63" fmla="*/ 3348038 w 4010025"/>
              <a:gd name="connsiteY63" fmla="*/ 2400300 h 2843213"/>
              <a:gd name="connsiteX64" fmla="*/ 3362325 w 4010025"/>
              <a:gd name="connsiteY64" fmla="*/ 2319338 h 2843213"/>
              <a:gd name="connsiteX65" fmla="*/ 3390900 w 4010025"/>
              <a:gd name="connsiteY65" fmla="*/ 2157413 h 2843213"/>
              <a:gd name="connsiteX66" fmla="*/ 3419475 w 4010025"/>
              <a:gd name="connsiteY66" fmla="*/ 1990725 h 2843213"/>
              <a:gd name="connsiteX67" fmla="*/ 3452813 w 4010025"/>
              <a:gd name="connsiteY67" fmla="*/ 1743075 h 2843213"/>
              <a:gd name="connsiteX68" fmla="*/ 3486150 w 4010025"/>
              <a:gd name="connsiteY68" fmla="*/ 1504950 h 2843213"/>
              <a:gd name="connsiteX69" fmla="*/ 3524250 w 4010025"/>
              <a:gd name="connsiteY69" fmla="*/ 1214438 h 2843213"/>
              <a:gd name="connsiteX70" fmla="*/ 3552825 w 4010025"/>
              <a:gd name="connsiteY70" fmla="*/ 966788 h 2843213"/>
              <a:gd name="connsiteX71" fmla="*/ 3571875 w 4010025"/>
              <a:gd name="connsiteY71" fmla="*/ 776288 h 2843213"/>
              <a:gd name="connsiteX72" fmla="*/ 3586163 w 4010025"/>
              <a:gd name="connsiteY72" fmla="*/ 628650 h 2843213"/>
              <a:gd name="connsiteX73" fmla="*/ 3590925 w 4010025"/>
              <a:gd name="connsiteY73" fmla="*/ 485775 h 2843213"/>
              <a:gd name="connsiteX74" fmla="*/ 3581400 w 4010025"/>
              <a:gd name="connsiteY74" fmla="*/ 333375 h 2843213"/>
              <a:gd name="connsiteX75" fmla="*/ 3567113 w 4010025"/>
              <a:gd name="connsiteY75" fmla="*/ 300038 h 2843213"/>
              <a:gd name="connsiteX76" fmla="*/ 3538538 w 4010025"/>
              <a:gd name="connsiteY76" fmla="*/ 276225 h 2843213"/>
              <a:gd name="connsiteX77" fmla="*/ 3509963 w 4010025"/>
              <a:gd name="connsiteY77" fmla="*/ 257175 h 2843213"/>
              <a:gd name="connsiteX78" fmla="*/ 3467100 w 4010025"/>
              <a:gd name="connsiteY78" fmla="*/ 247650 h 2843213"/>
              <a:gd name="connsiteX79" fmla="*/ 3395663 w 4010025"/>
              <a:gd name="connsiteY79" fmla="*/ 247650 h 2843213"/>
              <a:gd name="connsiteX80" fmla="*/ 3076575 w 4010025"/>
              <a:gd name="connsiteY80" fmla="*/ 247650 h 2843213"/>
              <a:gd name="connsiteX81" fmla="*/ 3005138 w 4010025"/>
              <a:gd name="connsiteY81" fmla="*/ 252413 h 2843213"/>
              <a:gd name="connsiteX82" fmla="*/ 2643188 w 4010025"/>
              <a:gd name="connsiteY82" fmla="*/ 280988 h 2843213"/>
              <a:gd name="connsiteX83" fmla="*/ 2238375 w 4010025"/>
              <a:gd name="connsiteY83" fmla="*/ 319088 h 2843213"/>
              <a:gd name="connsiteX84" fmla="*/ 2000250 w 4010025"/>
              <a:gd name="connsiteY84" fmla="*/ 338138 h 2843213"/>
              <a:gd name="connsiteX85" fmla="*/ 1900238 w 4010025"/>
              <a:gd name="connsiteY85" fmla="*/ 338138 h 2843213"/>
              <a:gd name="connsiteX86" fmla="*/ 1333500 w 4010025"/>
              <a:gd name="connsiteY86" fmla="*/ 395288 h 2843213"/>
              <a:gd name="connsiteX87" fmla="*/ 914400 w 4010025"/>
              <a:gd name="connsiteY87" fmla="*/ 428625 h 2843213"/>
              <a:gd name="connsiteX88" fmla="*/ 700088 w 4010025"/>
              <a:gd name="connsiteY88" fmla="*/ 442913 h 2843213"/>
              <a:gd name="connsiteX89" fmla="*/ 609600 w 4010025"/>
              <a:gd name="connsiteY89" fmla="*/ 457200 h 2843213"/>
              <a:gd name="connsiteX90" fmla="*/ 485775 w 4010025"/>
              <a:gd name="connsiteY90" fmla="*/ 471488 h 2843213"/>
              <a:gd name="connsiteX91" fmla="*/ 371475 w 4010025"/>
              <a:gd name="connsiteY91" fmla="*/ 481013 h 2843213"/>
              <a:gd name="connsiteX92" fmla="*/ 238125 w 4010025"/>
              <a:gd name="connsiteY92" fmla="*/ 490538 h 2843213"/>
              <a:gd name="connsiteX93" fmla="*/ 123825 w 4010025"/>
              <a:gd name="connsiteY93" fmla="*/ 490538 h 2843213"/>
              <a:gd name="connsiteX94" fmla="*/ 33338 w 4010025"/>
              <a:gd name="connsiteY94" fmla="*/ 490538 h 2843213"/>
              <a:gd name="connsiteX95" fmla="*/ 14288 w 4010025"/>
              <a:gd name="connsiteY95" fmla="*/ 471488 h 2843213"/>
              <a:gd name="connsiteX96" fmla="*/ 0 w 4010025"/>
              <a:gd name="connsiteY96" fmla="*/ 357188 h 2843213"/>
              <a:gd name="connsiteX97" fmla="*/ 14288 w 4010025"/>
              <a:gd name="connsiteY97" fmla="*/ 328613 h 2843213"/>
              <a:gd name="connsiteX98" fmla="*/ 33338 w 4010025"/>
              <a:gd name="connsiteY98" fmla="*/ 338138 h 2843213"/>
              <a:gd name="connsiteX99" fmla="*/ 76200 w 4010025"/>
              <a:gd name="connsiteY99" fmla="*/ 338138 h 2843213"/>
              <a:gd name="connsiteX100" fmla="*/ 252413 w 4010025"/>
              <a:gd name="connsiteY100" fmla="*/ 323850 h 2843213"/>
              <a:gd name="connsiteX101" fmla="*/ 442913 w 4010025"/>
              <a:gd name="connsiteY101" fmla="*/ 314325 h 2843213"/>
              <a:gd name="connsiteX102" fmla="*/ 676275 w 4010025"/>
              <a:gd name="connsiteY102" fmla="*/ 300038 h 2843213"/>
              <a:gd name="connsiteX103" fmla="*/ 1133475 w 4010025"/>
              <a:gd name="connsiteY103" fmla="*/ 261938 h 2843213"/>
              <a:gd name="connsiteX104" fmla="*/ 1543050 w 4010025"/>
              <a:gd name="connsiteY104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1081088 w 4010025"/>
              <a:gd name="connsiteY48" fmla="*/ 2562225 h 2843213"/>
              <a:gd name="connsiteX49" fmla="*/ 1271588 w 4010025"/>
              <a:gd name="connsiteY49" fmla="*/ 2547938 h 2843213"/>
              <a:gd name="connsiteX50" fmla="*/ 1671638 w 4010025"/>
              <a:gd name="connsiteY50" fmla="*/ 2524125 h 2843213"/>
              <a:gd name="connsiteX51" fmla="*/ 1938338 w 4010025"/>
              <a:gd name="connsiteY51" fmla="*/ 2505075 h 2843213"/>
              <a:gd name="connsiteX52" fmla="*/ 2300288 w 4010025"/>
              <a:gd name="connsiteY52" fmla="*/ 2481263 h 2843213"/>
              <a:gd name="connsiteX53" fmla="*/ 2557463 w 4010025"/>
              <a:gd name="connsiteY53" fmla="*/ 2466975 h 2843213"/>
              <a:gd name="connsiteX54" fmla="*/ 2947988 w 4010025"/>
              <a:gd name="connsiteY54" fmla="*/ 2447925 h 2843213"/>
              <a:gd name="connsiteX55" fmla="*/ 3128963 w 4010025"/>
              <a:gd name="connsiteY55" fmla="*/ 2438400 h 2843213"/>
              <a:gd name="connsiteX56" fmla="*/ 3195638 w 4010025"/>
              <a:gd name="connsiteY56" fmla="*/ 2433638 h 2843213"/>
              <a:gd name="connsiteX57" fmla="*/ 3238500 w 4010025"/>
              <a:gd name="connsiteY57" fmla="*/ 2438400 h 2843213"/>
              <a:gd name="connsiteX58" fmla="*/ 3271838 w 4010025"/>
              <a:gd name="connsiteY58" fmla="*/ 2447925 h 2843213"/>
              <a:gd name="connsiteX59" fmla="*/ 3314700 w 4010025"/>
              <a:gd name="connsiteY59" fmla="*/ 2466975 h 2843213"/>
              <a:gd name="connsiteX60" fmla="*/ 3328988 w 4010025"/>
              <a:gd name="connsiteY60" fmla="*/ 2471738 h 2843213"/>
              <a:gd name="connsiteX61" fmla="*/ 3338513 w 4010025"/>
              <a:gd name="connsiteY61" fmla="*/ 2457450 h 2843213"/>
              <a:gd name="connsiteX62" fmla="*/ 3348038 w 4010025"/>
              <a:gd name="connsiteY62" fmla="*/ 2400300 h 2843213"/>
              <a:gd name="connsiteX63" fmla="*/ 3362325 w 4010025"/>
              <a:gd name="connsiteY63" fmla="*/ 2319338 h 2843213"/>
              <a:gd name="connsiteX64" fmla="*/ 3390900 w 4010025"/>
              <a:gd name="connsiteY64" fmla="*/ 2157413 h 2843213"/>
              <a:gd name="connsiteX65" fmla="*/ 3419475 w 4010025"/>
              <a:gd name="connsiteY65" fmla="*/ 1990725 h 2843213"/>
              <a:gd name="connsiteX66" fmla="*/ 3452813 w 4010025"/>
              <a:gd name="connsiteY66" fmla="*/ 1743075 h 2843213"/>
              <a:gd name="connsiteX67" fmla="*/ 3486150 w 4010025"/>
              <a:gd name="connsiteY67" fmla="*/ 1504950 h 2843213"/>
              <a:gd name="connsiteX68" fmla="*/ 3524250 w 4010025"/>
              <a:gd name="connsiteY68" fmla="*/ 1214438 h 2843213"/>
              <a:gd name="connsiteX69" fmla="*/ 3552825 w 4010025"/>
              <a:gd name="connsiteY69" fmla="*/ 966788 h 2843213"/>
              <a:gd name="connsiteX70" fmla="*/ 3571875 w 4010025"/>
              <a:gd name="connsiteY70" fmla="*/ 776288 h 2843213"/>
              <a:gd name="connsiteX71" fmla="*/ 3586163 w 4010025"/>
              <a:gd name="connsiteY71" fmla="*/ 628650 h 2843213"/>
              <a:gd name="connsiteX72" fmla="*/ 3590925 w 4010025"/>
              <a:gd name="connsiteY72" fmla="*/ 485775 h 2843213"/>
              <a:gd name="connsiteX73" fmla="*/ 3581400 w 4010025"/>
              <a:gd name="connsiteY73" fmla="*/ 333375 h 2843213"/>
              <a:gd name="connsiteX74" fmla="*/ 3567113 w 4010025"/>
              <a:gd name="connsiteY74" fmla="*/ 300038 h 2843213"/>
              <a:gd name="connsiteX75" fmla="*/ 3538538 w 4010025"/>
              <a:gd name="connsiteY75" fmla="*/ 276225 h 2843213"/>
              <a:gd name="connsiteX76" fmla="*/ 3509963 w 4010025"/>
              <a:gd name="connsiteY76" fmla="*/ 257175 h 2843213"/>
              <a:gd name="connsiteX77" fmla="*/ 3467100 w 4010025"/>
              <a:gd name="connsiteY77" fmla="*/ 247650 h 2843213"/>
              <a:gd name="connsiteX78" fmla="*/ 3395663 w 4010025"/>
              <a:gd name="connsiteY78" fmla="*/ 247650 h 2843213"/>
              <a:gd name="connsiteX79" fmla="*/ 3076575 w 4010025"/>
              <a:gd name="connsiteY79" fmla="*/ 247650 h 2843213"/>
              <a:gd name="connsiteX80" fmla="*/ 3005138 w 4010025"/>
              <a:gd name="connsiteY80" fmla="*/ 252413 h 2843213"/>
              <a:gd name="connsiteX81" fmla="*/ 2643188 w 4010025"/>
              <a:gd name="connsiteY81" fmla="*/ 280988 h 2843213"/>
              <a:gd name="connsiteX82" fmla="*/ 2238375 w 4010025"/>
              <a:gd name="connsiteY82" fmla="*/ 319088 h 2843213"/>
              <a:gd name="connsiteX83" fmla="*/ 2000250 w 4010025"/>
              <a:gd name="connsiteY83" fmla="*/ 338138 h 2843213"/>
              <a:gd name="connsiteX84" fmla="*/ 1900238 w 4010025"/>
              <a:gd name="connsiteY84" fmla="*/ 338138 h 2843213"/>
              <a:gd name="connsiteX85" fmla="*/ 1333500 w 4010025"/>
              <a:gd name="connsiteY85" fmla="*/ 395288 h 2843213"/>
              <a:gd name="connsiteX86" fmla="*/ 914400 w 4010025"/>
              <a:gd name="connsiteY86" fmla="*/ 428625 h 2843213"/>
              <a:gd name="connsiteX87" fmla="*/ 700088 w 4010025"/>
              <a:gd name="connsiteY87" fmla="*/ 442913 h 2843213"/>
              <a:gd name="connsiteX88" fmla="*/ 609600 w 4010025"/>
              <a:gd name="connsiteY88" fmla="*/ 457200 h 2843213"/>
              <a:gd name="connsiteX89" fmla="*/ 485775 w 4010025"/>
              <a:gd name="connsiteY89" fmla="*/ 471488 h 2843213"/>
              <a:gd name="connsiteX90" fmla="*/ 371475 w 4010025"/>
              <a:gd name="connsiteY90" fmla="*/ 481013 h 2843213"/>
              <a:gd name="connsiteX91" fmla="*/ 238125 w 4010025"/>
              <a:gd name="connsiteY91" fmla="*/ 490538 h 2843213"/>
              <a:gd name="connsiteX92" fmla="*/ 123825 w 4010025"/>
              <a:gd name="connsiteY92" fmla="*/ 490538 h 2843213"/>
              <a:gd name="connsiteX93" fmla="*/ 33338 w 4010025"/>
              <a:gd name="connsiteY93" fmla="*/ 490538 h 2843213"/>
              <a:gd name="connsiteX94" fmla="*/ 14288 w 4010025"/>
              <a:gd name="connsiteY94" fmla="*/ 471488 h 2843213"/>
              <a:gd name="connsiteX95" fmla="*/ 0 w 4010025"/>
              <a:gd name="connsiteY95" fmla="*/ 357188 h 2843213"/>
              <a:gd name="connsiteX96" fmla="*/ 14288 w 4010025"/>
              <a:gd name="connsiteY96" fmla="*/ 328613 h 2843213"/>
              <a:gd name="connsiteX97" fmla="*/ 33338 w 4010025"/>
              <a:gd name="connsiteY97" fmla="*/ 338138 h 2843213"/>
              <a:gd name="connsiteX98" fmla="*/ 76200 w 4010025"/>
              <a:gd name="connsiteY98" fmla="*/ 338138 h 2843213"/>
              <a:gd name="connsiteX99" fmla="*/ 252413 w 4010025"/>
              <a:gd name="connsiteY99" fmla="*/ 323850 h 2843213"/>
              <a:gd name="connsiteX100" fmla="*/ 442913 w 4010025"/>
              <a:gd name="connsiteY100" fmla="*/ 314325 h 2843213"/>
              <a:gd name="connsiteX101" fmla="*/ 676275 w 4010025"/>
              <a:gd name="connsiteY101" fmla="*/ 300038 h 2843213"/>
              <a:gd name="connsiteX102" fmla="*/ 1133475 w 4010025"/>
              <a:gd name="connsiteY102" fmla="*/ 261938 h 2843213"/>
              <a:gd name="connsiteX103" fmla="*/ 1543050 w 4010025"/>
              <a:gd name="connsiteY103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1271588 w 4010025"/>
              <a:gd name="connsiteY48" fmla="*/ 2547938 h 2843213"/>
              <a:gd name="connsiteX49" fmla="*/ 1671638 w 4010025"/>
              <a:gd name="connsiteY49" fmla="*/ 2524125 h 2843213"/>
              <a:gd name="connsiteX50" fmla="*/ 1938338 w 4010025"/>
              <a:gd name="connsiteY50" fmla="*/ 2505075 h 2843213"/>
              <a:gd name="connsiteX51" fmla="*/ 2300288 w 4010025"/>
              <a:gd name="connsiteY51" fmla="*/ 2481263 h 2843213"/>
              <a:gd name="connsiteX52" fmla="*/ 2557463 w 4010025"/>
              <a:gd name="connsiteY52" fmla="*/ 2466975 h 2843213"/>
              <a:gd name="connsiteX53" fmla="*/ 2947988 w 4010025"/>
              <a:gd name="connsiteY53" fmla="*/ 2447925 h 2843213"/>
              <a:gd name="connsiteX54" fmla="*/ 3128963 w 4010025"/>
              <a:gd name="connsiteY54" fmla="*/ 2438400 h 2843213"/>
              <a:gd name="connsiteX55" fmla="*/ 3195638 w 4010025"/>
              <a:gd name="connsiteY55" fmla="*/ 2433638 h 2843213"/>
              <a:gd name="connsiteX56" fmla="*/ 3238500 w 4010025"/>
              <a:gd name="connsiteY56" fmla="*/ 2438400 h 2843213"/>
              <a:gd name="connsiteX57" fmla="*/ 3271838 w 4010025"/>
              <a:gd name="connsiteY57" fmla="*/ 2447925 h 2843213"/>
              <a:gd name="connsiteX58" fmla="*/ 3314700 w 4010025"/>
              <a:gd name="connsiteY58" fmla="*/ 2466975 h 2843213"/>
              <a:gd name="connsiteX59" fmla="*/ 3328988 w 4010025"/>
              <a:gd name="connsiteY59" fmla="*/ 2471738 h 2843213"/>
              <a:gd name="connsiteX60" fmla="*/ 3338513 w 4010025"/>
              <a:gd name="connsiteY60" fmla="*/ 2457450 h 2843213"/>
              <a:gd name="connsiteX61" fmla="*/ 3348038 w 4010025"/>
              <a:gd name="connsiteY61" fmla="*/ 2400300 h 2843213"/>
              <a:gd name="connsiteX62" fmla="*/ 3362325 w 4010025"/>
              <a:gd name="connsiteY62" fmla="*/ 2319338 h 2843213"/>
              <a:gd name="connsiteX63" fmla="*/ 3390900 w 4010025"/>
              <a:gd name="connsiteY63" fmla="*/ 2157413 h 2843213"/>
              <a:gd name="connsiteX64" fmla="*/ 3419475 w 4010025"/>
              <a:gd name="connsiteY64" fmla="*/ 1990725 h 2843213"/>
              <a:gd name="connsiteX65" fmla="*/ 3452813 w 4010025"/>
              <a:gd name="connsiteY65" fmla="*/ 1743075 h 2843213"/>
              <a:gd name="connsiteX66" fmla="*/ 3486150 w 4010025"/>
              <a:gd name="connsiteY66" fmla="*/ 1504950 h 2843213"/>
              <a:gd name="connsiteX67" fmla="*/ 3524250 w 4010025"/>
              <a:gd name="connsiteY67" fmla="*/ 1214438 h 2843213"/>
              <a:gd name="connsiteX68" fmla="*/ 3552825 w 4010025"/>
              <a:gd name="connsiteY68" fmla="*/ 966788 h 2843213"/>
              <a:gd name="connsiteX69" fmla="*/ 3571875 w 4010025"/>
              <a:gd name="connsiteY69" fmla="*/ 776288 h 2843213"/>
              <a:gd name="connsiteX70" fmla="*/ 3586163 w 4010025"/>
              <a:gd name="connsiteY70" fmla="*/ 628650 h 2843213"/>
              <a:gd name="connsiteX71" fmla="*/ 3590925 w 4010025"/>
              <a:gd name="connsiteY71" fmla="*/ 485775 h 2843213"/>
              <a:gd name="connsiteX72" fmla="*/ 3581400 w 4010025"/>
              <a:gd name="connsiteY72" fmla="*/ 333375 h 2843213"/>
              <a:gd name="connsiteX73" fmla="*/ 3567113 w 4010025"/>
              <a:gd name="connsiteY73" fmla="*/ 300038 h 2843213"/>
              <a:gd name="connsiteX74" fmla="*/ 3538538 w 4010025"/>
              <a:gd name="connsiteY74" fmla="*/ 276225 h 2843213"/>
              <a:gd name="connsiteX75" fmla="*/ 3509963 w 4010025"/>
              <a:gd name="connsiteY75" fmla="*/ 257175 h 2843213"/>
              <a:gd name="connsiteX76" fmla="*/ 3467100 w 4010025"/>
              <a:gd name="connsiteY76" fmla="*/ 247650 h 2843213"/>
              <a:gd name="connsiteX77" fmla="*/ 3395663 w 4010025"/>
              <a:gd name="connsiteY77" fmla="*/ 247650 h 2843213"/>
              <a:gd name="connsiteX78" fmla="*/ 3076575 w 4010025"/>
              <a:gd name="connsiteY78" fmla="*/ 247650 h 2843213"/>
              <a:gd name="connsiteX79" fmla="*/ 3005138 w 4010025"/>
              <a:gd name="connsiteY79" fmla="*/ 252413 h 2843213"/>
              <a:gd name="connsiteX80" fmla="*/ 2643188 w 4010025"/>
              <a:gd name="connsiteY80" fmla="*/ 280988 h 2843213"/>
              <a:gd name="connsiteX81" fmla="*/ 2238375 w 4010025"/>
              <a:gd name="connsiteY81" fmla="*/ 319088 h 2843213"/>
              <a:gd name="connsiteX82" fmla="*/ 2000250 w 4010025"/>
              <a:gd name="connsiteY82" fmla="*/ 338138 h 2843213"/>
              <a:gd name="connsiteX83" fmla="*/ 1900238 w 4010025"/>
              <a:gd name="connsiteY83" fmla="*/ 338138 h 2843213"/>
              <a:gd name="connsiteX84" fmla="*/ 1333500 w 4010025"/>
              <a:gd name="connsiteY84" fmla="*/ 395288 h 2843213"/>
              <a:gd name="connsiteX85" fmla="*/ 914400 w 4010025"/>
              <a:gd name="connsiteY85" fmla="*/ 428625 h 2843213"/>
              <a:gd name="connsiteX86" fmla="*/ 700088 w 4010025"/>
              <a:gd name="connsiteY86" fmla="*/ 442913 h 2843213"/>
              <a:gd name="connsiteX87" fmla="*/ 609600 w 4010025"/>
              <a:gd name="connsiteY87" fmla="*/ 457200 h 2843213"/>
              <a:gd name="connsiteX88" fmla="*/ 485775 w 4010025"/>
              <a:gd name="connsiteY88" fmla="*/ 471488 h 2843213"/>
              <a:gd name="connsiteX89" fmla="*/ 371475 w 4010025"/>
              <a:gd name="connsiteY89" fmla="*/ 481013 h 2843213"/>
              <a:gd name="connsiteX90" fmla="*/ 238125 w 4010025"/>
              <a:gd name="connsiteY90" fmla="*/ 490538 h 2843213"/>
              <a:gd name="connsiteX91" fmla="*/ 123825 w 4010025"/>
              <a:gd name="connsiteY91" fmla="*/ 490538 h 2843213"/>
              <a:gd name="connsiteX92" fmla="*/ 33338 w 4010025"/>
              <a:gd name="connsiteY92" fmla="*/ 490538 h 2843213"/>
              <a:gd name="connsiteX93" fmla="*/ 14288 w 4010025"/>
              <a:gd name="connsiteY93" fmla="*/ 471488 h 2843213"/>
              <a:gd name="connsiteX94" fmla="*/ 0 w 4010025"/>
              <a:gd name="connsiteY94" fmla="*/ 357188 h 2843213"/>
              <a:gd name="connsiteX95" fmla="*/ 14288 w 4010025"/>
              <a:gd name="connsiteY95" fmla="*/ 328613 h 2843213"/>
              <a:gd name="connsiteX96" fmla="*/ 33338 w 4010025"/>
              <a:gd name="connsiteY96" fmla="*/ 338138 h 2843213"/>
              <a:gd name="connsiteX97" fmla="*/ 76200 w 4010025"/>
              <a:gd name="connsiteY97" fmla="*/ 338138 h 2843213"/>
              <a:gd name="connsiteX98" fmla="*/ 252413 w 4010025"/>
              <a:gd name="connsiteY98" fmla="*/ 323850 h 2843213"/>
              <a:gd name="connsiteX99" fmla="*/ 442913 w 4010025"/>
              <a:gd name="connsiteY99" fmla="*/ 314325 h 2843213"/>
              <a:gd name="connsiteX100" fmla="*/ 676275 w 4010025"/>
              <a:gd name="connsiteY100" fmla="*/ 300038 h 2843213"/>
              <a:gd name="connsiteX101" fmla="*/ 1133475 w 4010025"/>
              <a:gd name="connsiteY101" fmla="*/ 261938 h 2843213"/>
              <a:gd name="connsiteX102" fmla="*/ 1543050 w 4010025"/>
              <a:gd name="connsiteY102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1671638 w 4010025"/>
              <a:gd name="connsiteY48" fmla="*/ 2524125 h 2843213"/>
              <a:gd name="connsiteX49" fmla="*/ 1938338 w 4010025"/>
              <a:gd name="connsiteY49" fmla="*/ 2505075 h 2843213"/>
              <a:gd name="connsiteX50" fmla="*/ 2300288 w 4010025"/>
              <a:gd name="connsiteY50" fmla="*/ 2481263 h 2843213"/>
              <a:gd name="connsiteX51" fmla="*/ 2557463 w 4010025"/>
              <a:gd name="connsiteY51" fmla="*/ 2466975 h 2843213"/>
              <a:gd name="connsiteX52" fmla="*/ 2947988 w 4010025"/>
              <a:gd name="connsiteY52" fmla="*/ 2447925 h 2843213"/>
              <a:gd name="connsiteX53" fmla="*/ 3128963 w 4010025"/>
              <a:gd name="connsiteY53" fmla="*/ 2438400 h 2843213"/>
              <a:gd name="connsiteX54" fmla="*/ 3195638 w 4010025"/>
              <a:gd name="connsiteY54" fmla="*/ 2433638 h 2843213"/>
              <a:gd name="connsiteX55" fmla="*/ 3238500 w 4010025"/>
              <a:gd name="connsiteY55" fmla="*/ 2438400 h 2843213"/>
              <a:gd name="connsiteX56" fmla="*/ 3271838 w 4010025"/>
              <a:gd name="connsiteY56" fmla="*/ 2447925 h 2843213"/>
              <a:gd name="connsiteX57" fmla="*/ 3314700 w 4010025"/>
              <a:gd name="connsiteY57" fmla="*/ 2466975 h 2843213"/>
              <a:gd name="connsiteX58" fmla="*/ 3328988 w 4010025"/>
              <a:gd name="connsiteY58" fmla="*/ 2471738 h 2843213"/>
              <a:gd name="connsiteX59" fmla="*/ 3338513 w 4010025"/>
              <a:gd name="connsiteY59" fmla="*/ 2457450 h 2843213"/>
              <a:gd name="connsiteX60" fmla="*/ 3348038 w 4010025"/>
              <a:gd name="connsiteY60" fmla="*/ 2400300 h 2843213"/>
              <a:gd name="connsiteX61" fmla="*/ 3362325 w 4010025"/>
              <a:gd name="connsiteY61" fmla="*/ 2319338 h 2843213"/>
              <a:gd name="connsiteX62" fmla="*/ 3390900 w 4010025"/>
              <a:gd name="connsiteY62" fmla="*/ 2157413 h 2843213"/>
              <a:gd name="connsiteX63" fmla="*/ 3419475 w 4010025"/>
              <a:gd name="connsiteY63" fmla="*/ 1990725 h 2843213"/>
              <a:gd name="connsiteX64" fmla="*/ 3452813 w 4010025"/>
              <a:gd name="connsiteY64" fmla="*/ 1743075 h 2843213"/>
              <a:gd name="connsiteX65" fmla="*/ 3486150 w 4010025"/>
              <a:gd name="connsiteY65" fmla="*/ 1504950 h 2843213"/>
              <a:gd name="connsiteX66" fmla="*/ 3524250 w 4010025"/>
              <a:gd name="connsiteY66" fmla="*/ 1214438 h 2843213"/>
              <a:gd name="connsiteX67" fmla="*/ 3552825 w 4010025"/>
              <a:gd name="connsiteY67" fmla="*/ 966788 h 2843213"/>
              <a:gd name="connsiteX68" fmla="*/ 3571875 w 4010025"/>
              <a:gd name="connsiteY68" fmla="*/ 776288 h 2843213"/>
              <a:gd name="connsiteX69" fmla="*/ 3586163 w 4010025"/>
              <a:gd name="connsiteY69" fmla="*/ 628650 h 2843213"/>
              <a:gd name="connsiteX70" fmla="*/ 3590925 w 4010025"/>
              <a:gd name="connsiteY70" fmla="*/ 485775 h 2843213"/>
              <a:gd name="connsiteX71" fmla="*/ 3581400 w 4010025"/>
              <a:gd name="connsiteY71" fmla="*/ 333375 h 2843213"/>
              <a:gd name="connsiteX72" fmla="*/ 3567113 w 4010025"/>
              <a:gd name="connsiteY72" fmla="*/ 300038 h 2843213"/>
              <a:gd name="connsiteX73" fmla="*/ 3538538 w 4010025"/>
              <a:gd name="connsiteY73" fmla="*/ 276225 h 2843213"/>
              <a:gd name="connsiteX74" fmla="*/ 3509963 w 4010025"/>
              <a:gd name="connsiteY74" fmla="*/ 257175 h 2843213"/>
              <a:gd name="connsiteX75" fmla="*/ 3467100 w 4010025"/>
              <a:gd name="connsiteY75" fmla="*/ 247650 h 2843213"/>
              <a:gd name="connsiteX76" fmla="*/ 3395663 w 4010025"/>
              <a:gd name="connsiteY76" fmla="*/ 247650 h 2843213"/>
              <a:gd name="connsiteX77" fmla="*/ 3076575 w 4010025"/>
              <a:gd name="connsiteY77" fmla="*/ 247650 h 2843213"/>
              <a:gd name="connsiteX78" fmla="*/ 3005138 w 4010025"/>
              <a:gd name="connsiteY78" fmla="*/ 252413 h 2843213"/>
              <a:gd name="connsiteX79" fmla="*/ 2643188 w 4010025"/>
              <a:gd name="connsiteY79" fmla="*/ 280988 h 2843213"/>
              <a:gd name="connsiteX80" fmla="*/ 2238375 w 4010025"/>
              <a:gd name="connsiteY80" fmla="*/ 319088 h 2843213"/>
              <a:gd name="connsiteX81" fmla="*/ 2000250 w 4010025"/>
              <a:gd name="connsiteY81" fmla="*/ 338138 h 2843213"/>
              <a:gd name="connsiteX82" fmla="*/ 1900238 w 4010025"/>
              <a:gd name="connsiteY82" fmla="*/ 338138 h 2843213"/>
              <a:gd name="connsiteX83" fmla="*/ 1333500 w 4010025"/>
              <a:gd name="connsiteY83" fmla="*/ 395288 h 2843213"/>
              <a:gd name="connsiteX84" fmla="*/ 914400 w 4010025"/>
              <a:gd name="connsiteY84" fmla="*/ 428625 h 2843213"/>
              <a:gd name="connsiteX85" fmla="*/ 700088 w 4010025"/>
              <a:gd name="connsiteY85" fmla="*/ 442913 h 2843213"/>
              <a:gd name="connsiteX86" fmla="*/ 609600 w 4010025"/>
              <a:gd name="connsiteY86" fmla="*/ 457200 h 2843213"/>
              <a:gd name="connsiteX87" fmla="*/ 485775 w 4010025"/>
              <a:gd name="connsiteY87" fmla="*/ 471488 h 2843213"/>
              <a:gd name="connsiteX88" fmla="*/ 371475 w 4010025"/>
              <a:gd name="connsiteY88" fmla="*/ 481013 h 2843213"/>
              <a:gd name="connsiteX89" fmla="*/ 238125 w 4010025"/>
              <a:gd name="connsiteY89" fmla="*/ 490538 h 2843213"/>
              <a:gd name="connsiteX90" fmla="*/ 123825 w 4010025"/>
              <a:gd name="connsiteY90" fmla="*/ 490538 h 2843213"/>
              <a:gd name="connsiteX91" fmla="*/ 33338 w 4010025"/>
              <a:gd name="connsiteY91" fmla="*/ 490538 h 2843213"/>
              <a:gd name="connsiteX92" fmla="*/ 14288 w 4010025"/>
              <a:gd name="connsiteY92" fmla="*/ 471488 h 2843213"/>
              <a:gd name="connsiteX93" fmla="*/ 0 w 4010025"/>
              <a:gd name="connsiteY93" fmla="*/ 357188 h 2843213"/>
              <a:gd name="connsiteX94" fmla="*/ 14288 w 4010025"/>
              <a:gd name="connsiteY94" fmla="*/ 328613 h 2843213"/>
              <a:gd name="connsiteX95" fmla="*/ 33338 w 4010025"/>
              <a:gd name="connsiteY95" fmla="*/ 338138 h 2843213"/>
              <a:gd name="connsiteX96" fmla="*/ 76200 w 4010025"/>
              <a:gd name="connsiteY96" fmla="*/ 338138 h 2843213"/>
              <a:gd name="connsiteX97" fmla="*/ 252413 w 4010025"/>
              <a:gd name="connsiteY97" fmla="*/ 323850 h 2843213"/>
              <a:gd name="connsiteX98" fmla="*/ 442913 w 4010025"/>
              <a:gd name="connsiteY98" fmla="*/ 314325 h 2843213"/>
              <a:gd name="connsiteX99" fmla="*/ 676275 w 4010025"/>
              <a:gd name="connsiteY99" fmla="*/ 300038 h 2843213"/>
              <a:gd name="connsiteX100" fmla="*/ 1133475 w 4010025"/>
              <a:gd name="connsiteY100" fmla="*/ 261938 h 2843213"/>
              <a:gd name="connsiteX101" fmla="*/ 1543050 w 4010025"/>
              <a:gd name="connsiteY101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671638 w 4010025"/>
              <a:gd name="connsiteY47" fmla="*/ 2524125 h 2843213"/>
              <a:gd name="connsiteX48" fmla="*/ 1938338 w 4010025"/>
              <a:gd name="connsiteY48" fmla="*/ 2505075 h 2843213"/>
              <a:gd name="connsiteX49" fmla="*/ 2300288 w 4010025"/>
              <a:gd name="connsiteY49" fmla="*/ 2481263 h 2843213"/>
              <a:gd name="connsiteX50" fmla="*/ 2557463 w 4010025"/>
              <a:gd name="connsiteY50" fmla="*/ 2466975 h 2843213"/>
              <a:gd name="connsiteX51" fmla="*/ 2947988 w 4010025"/>
              <a:gd name="connsiteY51" fmla="*/ 2447925 h 2843213"/>
              <a:gd name="connsiteX52" fmla="*/ 3128963 w 4010025"/>
              <a:gd name="connsiteY52" fmla="*/ 2438400 h 2843213"/>
              <a:gd name="connsiteX53" fmla="*/ 3195638 w 4010025"/>
              <a:gd name="connsiteY53" fmla="*/ 2433638 h 2843213"/>
              <a:gd name="connsiteX54" fmla="*/ 3238500 w 4010025"/>
              <a:gd name="connsiteY54" fmla="*/ 2438400 h 2843213"/>
              <a:gd name="connsiteX55" fmla="*/ 3271838 w 4010025"/>
              <a:gd name="connsiteY55" fmla="*/ 2447925 h 2843213"/>
              <a:gd name="connsiteX56" fmla="*/ 3314700 w 4010025"/>
              <a:gd name="connsiteY56" fmla="*/ 2466975 h 2843213"/>
              <a:gd name="connsiteX57" fmla="*/ 3328988 w 4010025"/>
              <a:gd name="connsiteY57" fmla="*/ 2471738 h 2843213"/>
              <a:gd name="connsiteX58" fmla="*/ 3338513 w 4010025"/>
              <a:gd name="connsiteY58" fmla="*/ 2457450 h 2843213"/>
              <a:gd name="connsiteX59" fmla="*/ 3348038 w 4010025"/>
              <a:gd name="connsiteY59" fmla="*/ 2400300 h 2843213"/>
              <a:gd name="connsiteX60" fmla="*/ 3362325 w 4010025"/>
              <a:gd name="connsiteY60" fmla="*/ 2319338 h 2843213"/>
              <a:gd name="connsiteX61" fmla="*/ 3390900 w 4010025"/>
              <a:gd name="connsiteY61" fmla="*/ 2157413 h 2843213"/>
              <a:gd name="connsiteX62" fmla="*/ 3419475 w 4010025"/>
              <a:gd name="connsiteY62" fmla="*/ 1990725 h 2843213"/>
              <a:gd name="connsiteX63" fmla="*/ 3452813 w 4010025"/>
              <a:gd name="connsiteY63" fmla="*/ 1743075 h 2843213"/>
              <a:gd name="connsiteX64" fmla="*/ 3486150 w 4010025"/>
              <a:gd name="connsiteY64" fmla="*/ 1504950 h 2843213"/>
              <a:gd name="connsiteX65" fmla="*/ 3524250 w 4010025"/>
              <a:gd name="connsiteY65" fmla="*/ 1214438 h 2843213"/>
              <a:gd name="connsiteX66" fmla="*/ 3552825 w 4010025"/>
              <a:gd name="connsiteY66" fmla="*/ 966788 h 2843213"/>
              <a:gd name="connsiteX67" fmla="*/ 3571875 w 4010025"/>
              <a:gd name="connsiteY67" fmla="*/ 776288 h 2843213"/>
              <a:gd name="connsiteX68" fmla="*/ 3586163 w 4010025"/>
              <a:gd name="connsiteY68" fmla="*/ 628650 h 2843213"/>
              <a:gd name="connsiteX69" fmla="*/ 3590925 w 4010025"/>
              <a:gd name="connsiteY69" fmla="*/ 485775 h 2843213"/>
              <a:gd name="connsiteX70" fmla="*/ 3581400 w 4010025"/>
              <a:gd name="connsiteY70" fmla="*/ 333375 h 2843213"/>
              <a:gd name="connsiteX71" fmla="*/ 3567113 w 4010025"/>
              <a:gd name="connsiteY71" fmla="*/ 300038 h 2843213"/>
              <a:gd name="connsiteX72" fmla="*/ 3538538 w 4010025"/>
              <a:gd name="connsiteY72" fmla="*/ 276225 h 2843213"/>
              <a:gd name="connsiteX73" fmla="*/ 3509963 w 4010025"/>
              <a:gd name="connsiteY73" fmla="*/ 257175 h 2843213"/>
              <a:gd name="connsiteX74" fmla="*/ 3467100 w 4010025"/>
              <a:gd name="connsiteY74" fmla="*/ 247650 h 2843213"/>
              <a:gd name="connsiteX75" fmla="*/ 3395663 w 4010025"/>
              <a:gd name="connsiteY75" fmla="*/ 247650 h 2843213"/>
              <a:gd name="connsiteX76" fmla="*/ 3076575 w 4010025"/>
              <a:gd name="connsiteY76" fmla="*/ 247650 h 2843213"/>
              <a:gd name="connsiteX77" fmla="*/ 3005138 w 4010025"/>
              <a:gd name="connsiteY77" fmla="*/ 252413 h 2843213"/>
              <a:gd name="connsiteX78" fmla="*/ 2643188 w 4010025"/>
              <a:gd name="connsiteY78" fmla="*/ 280988 h 2843213"/>
              <a:gd name="connsiteX79" fmla="*/ 2238375 w 4010025"/>
              <a:gd name="connsiteY79" fmla="*/ 319088 h 2843213"/>
              <a:gd name="connsiteX80" fmla="*/ 2000250 w 4010025"/>
              <a:gd name="connsiteY80" fmla="*/ 338138 h 2843213"/>
              <a:gd name="connsiteX81" fmla="*/ 1900238 w 4010025"/>
              <a:gd name="connsiteY81" fmla="*/ 338138 h 2843213"/>
              <a:gd name="connsiteX82" fmla="*/ 1333500 w 4010025"/>
              <a:gd name="connsiteY82" fmla="*/ 395288 h 2843213"/>
              <a:gd name="connsiteX83" fmla="*/ 914400 w 4010025"/>
              <a:gd name="connsiteY83" fmla="*/ 428625 h 2843213"/>
              <a:gd name="connsiteX84" fmla="*/ 700088 w 4010025"/>
              <a:gd name="connsiteY84" fmla="*/ 442913 h 2843213"/>
              <a:gd name="connsiteX85" fmla="*/ 609600 w 4010025"/>
              <a:gd name="connsiteY85" fmla="*/ 457200 h 2843213"/>
              <a:gd name="connsiteX86" fmla="*/ 485775 w 4010025"/>
              <a:gd name="connsiteY86" fmla="*/ 471488 h 2843213"/>
              <a:gd name="connsiteX87" fmla="*/ 371475 w 4010025"/>
              <a:gd name="connsiteY87" fmla="*/ 481013 h 2843213"/>
              <a:gd name="connsiteX88" fmla="*/ 238125 w 4010025"/>
              <a:gd name="connsiteY88" fmla="*/ 490538 h 2843213"/>
              <a:gd name="connsiteX89" fmla="*/ 123825 w 4010025"/>
              <a:gd name="connsiteY89" fmla="*/ 490538 h 2843213"/>
              <a:gd name="connsiteX90" fmla="*/ 33338 w 4010025"/>
              <a:gd name="connsiteY90" fmla="*/ 490538 h 2843213"/>
              <a:gd name="connsiteX91" fmla="*/ 14288 w 4010025"/>
              <a:gd name="connsiteY91" fmla="*/ 471488 h 2843213"/>
              <a:gd name="connsiteX92" fmla="*/ 0 w 4010025"/>
              <a:gd name="connsiteY92" fmla="*/ 357188 h 2843213"/>
              <a:gd name="connsiteX93" fmla="*/ 14288 w 4010025"/>
              <a:gd name="connsiteY93" fmla="*/ 328613 h 2843213"/>
              <a:gd name="connsiteX94" fmla="*/ 33338 w 4010025"/>
              <a:gd name="connsiteY94" fmla="*/ 338138 h 2843213"/>
              <a:gd name="connsiteX95" fmla="*/ 76200 w 4010025"/>
              <a:gd name="connsiteY95" fmla="*/ 338138 h 2843213"/>
              <a:gd name="connsiteX96" fmla="*/ 252413 w 4010025"/>
              <a:gd name="connsiteY96" fmla="*/ 323850 h 2843213"/>
              <a:gd name="connsiteX97" fmla="*/ 442913 w 4010025"/>
              <a:gd name="connsiteY97" fmla="*/ 314325 h 2843213"/>
              <a:gd name="connsiteX98" fmla="*/ 676275 w 4010025"/>
              <a:gd name="connsiteY98" fmla="*/ 300038 h 2843213"/>
              <a:gd name="connsiteX99" fmla="*/ 1133475 w 4010025"/>
              <a:gd name="connsiteY99" fmla="*/ 261938 h 2843213"/>
              <a:gd name="connsiteX100" fmla="*/ 1543050 w 4010025"/>
              <a:gd name="connsiteY100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671638 w 4010025"/>
              <a:gd name="connsiteY46" fmla="*/ 2524125 h 2843213"/>
              <a:gd name="connsiteX47" fmla="*/ 1938338 w 4010025"/>
              <a:gd name="connsiteY47" fmla="*/ 2505075 h 2843213"/>
              <a:gd name="connsiteX48" fmla="*/ 2300288 w 4010025"/>
              <a:gd name="connsiteY48" fmla="*/ 2481263 h 2843213"/>
              <a:gd name="connsiteX49" fmla="*/ 2557463 w 4010025"/>
              <a:gd name="connsiteY49" fmla="*/ 2466975 h 2843213"/>
              <a:gd name="connsiteX50" fmla="*/ 2947988 w 4010025"/>
              <a:gd name="connsiteY50" fmla="*/ 2447925 h 2843213"/>
              <a:gd name="connsiteX51" fmla="*/ 3128963 w 4010025"/>
              <a:gd name="connsiteY51" fmla="*/ 2438400 h 2843213"/>
              <a:gd name="connsiteX52" fmla="*/ 3195638 w 4010025"/>
              <a:gd name="connsiteY52" fmla="*/ 2433638 h 2843213"/>
              <a:gd name="connsiteX53" fmla="*/ 3238500 w 4010025"/>
              <a:gd name="connsiteY53" fmla="*/ 2438400 h 2843213"/>
              <a:gd name="connsiteX54" fmla="*/ 3271838 w 4010025"/>
              <a:gd name="connsiteY54" fmla="*/ 2447925 h 2843213"/>
              <a:gd name="connsiteX55" fmla="*/ 3314700 w 4010025"/>
              <a:gd name="connsiteY55" fmla="*/ 2466975 h 2843213"/>
              <a:gd name="connsiteX56" fmla="*/ 3328988 w 4010025"/>
              <a:gd name="connsiteY56" fmla="*/ 2471738 h 2843213"/>
              <a:gd name="connsiteX57" fmla="*/ 3338513 w 4010025"/>
              <a:gd name="connsiteY57" fmla="*/ 2457450 h 2843213"/>
              <a:gd name="connsiteX58" fmla="*/ 3348038 w 4010025"/>
              <a:gd name="connsiteY58" fmla="*/ 2400300 h 2843213"/>
              <a:gd name="connsiteX59" fmla="*/ 3362325 w 4010025"/>
              <a:gd name="connsiteY59" fmla="*/ 2319338 h 2843213"/>
              <a:gd name="connsiteX60" fmla="*/ 3390900 w 4010025"/>
              <a:gd name="connsiteY60" fmla="*/ 2157413 h 2843213"/>
              <a:gd name="connsiteX61" fmla="*/ 3419475 w 4010025"/>
              <a:gd name="connsiteY61" fmla="*/ 1990725 h 2843213"/>
              <a:gd name="connsiteX62" fmla="*/ 3452813 w 4010025"/>
              <a:gd name="connsiteY62" fmla="*/ 1743075 h 2843213"/>
              <a:gd name="connsiteX63" fmla="*/ 3486150 w 4010025"/>
              <a:gd name="connsiteY63" fmla="*/ 1504950 h 2843213"/>
              <a:gd name="connsiteX64" fmla="*/ 3524250 w 4010025"/>
              <a:gd name="connsiteY64" fmla="*/ 1214438 h 2843213"/>
              <a:gd name="connsiteX65" fmla="*/ 3552825 w 4010025"/>
              <a:gd name="connsiteY65" fmla="*/ 966788 h 2843213"/>
              <a:gd name="connsiteX66" fmla="*/ 3571875 w 4010025"/>
              <a:gd name="connsiteY66" fmla="*/ 776288 h 2843213"/>
              <a:gd name="connsiteX67" fmla="*/ 3586163 w 4010025"/>
              <a:gd name="connsiteY67" fmla="*/ 628650 h 2843213"/>
              <a:gd name="connsiteX68" fmla="*/ 3590925 w 4010025"/>
              <a:gd name="connsiteY68" fmla="*/ 485775 h 2843213"/>
              <a:gd name="connsiteX69" fmla="*/ 3581400 w 4010025"/>
              <a:gd name="connsiteY69" fmla="*/ 333375 h 2843213"/>
              <a:gd name="connsiteX70" fmla="*/ 3567113 w 4010025"/>
              <a:gd name="connsiteY70" fmla="*/ 300038 h 2843213"/>
              <a:gd name="connsiteX71" fmla="*/ 3538538 w 4010025"/>
              <a:gd name="connsiteY71" fmla="*/ 276225 h 2843213"/>
              <a:gd name="connsiteX72" fmla="*/ 3509963 w 4010025"/>
              <a:gd name="connsiteY72" fmla="*/ 257175 h 2843213"/>
              <a:gd name="connsiteX73" fmla="*/ 3467100 w 4010025"/>
              <a:gd name="connsiteY73" fmla="*/ 247650 h 2843213"/>
              <a:gd name="connsiteX74" fmla="*/ 3395663 w 4010025"/>
              <a:gd name="connsiteY74" fmla="*/ 247650 h 2843213"/>
              <a:gd name="connsiteX75" fmla="*/ 3076575 w 4010025"/>
              <a:gd name="connsiteY75" fmla="*/ 247650 h 2843213"/>
              <a:gd name="connsiteX76" fmla="*/ 3005138 w 4010025"/>
              <a:gd name="connsiteY76" fmla="*/ 252413 h 2843213"/>
              <a:gd name="connsiteX77" fmla="*/ 2643188 w 4010025"/>
              <a:gd name="connsiteY77" fmla="*/ 280988 h 2843213"/>
              <a:gd name="connsiteX78" fmla="*/ 2238375 w 4010025"/>
              <a:gd name="connsiteY78" fmla="*/ 319088 h 2843213"/>
              <a:gd name="connsiteX79" fmla="*/ 2000250 w 4010025"/>
              <a:gd name="connsiteY79" fmla="*/ 338138 h 2843213"/>
              <a:gd name="connsiteX80" fmla="*/ 1900238 w 4010025"/>
              <a:gd name="connsiteY80" fmla="*/ 338138 h 2843213"/>
              <a:gd name="connsiteX81" fmla="*/ 1333500 w 4010025"/>
              <a:gd name="connsiteY81" fmla="*/ 395288 h 2843213"/>
              <a:gd name="connsiteX82" fmla="*/ 914400 w 4010025"/>
              <a:gd name="connsiteY82" fmla="*/ 428625 h 2843213"/>
              <a:gd name="connsiteX83" fmla="*/ 700088 w 4010025"/>
              <a:gd name="connsiteY83" fmla="*/ 442913 h 2843213"/>
              <a:gd name="connsiteX84" fmla="*/ 609600 w 4010025"/>
              <a:gd name="connsiteY84" fmla="*/ 457200 h 2843213"/>
              <a:gd name="connsiteX85" fmla="*/ 485775 w 4010025"/>
              <a:gd name="connsiteY85" fmla="*/ 471488 h 2843213"/>
              <a:gd name="connsiteX86" fmla="*/ 371475 w 4010025"/>
              <a:gd name="connsiteY86" fmla="*/ 481013 h 2843213"/>
              <a:gd name="connsiteX87" fmla="*/ 238125 w 4010025"/>
              <a:gd name="connsiteY87" fmla="*/ 490538 h 2843213"/>
              <a:gd name="connsiteX88" fmla="*/ 123825 w 4010025"/>
              <a:gd name="connsiteY88" fmla="*/ 490538 h 2843213"/>
              <a:gd name="connsiteX89" fmla="*/ 33338 w 4010025"/>
              <a:gd name="connsiteY89" fmla="*/ 490538 h 2843213"/>
              <a:gd name="connsiteX90" fmla="*/ 14288 w 4010025"/>
              <a:gd name="connsiteY90" fmla="*/ 471488 h 2843213"/>
              <a:gd name="connsiteX91" fmla="*/ 0 w 4010025"/>
              <a:gd name="connsiteY91" fmla="*/ 357188 h 2843213"/>
              <a:gd name="connsiteX92" fmla="*/ 14288 w 4010025"/>
              <a:gd name="connsiteY92" fmla="*/ 328613 h 2843213"/>
              <a:gd name="connsiteX93" fmla="*/ 33338 w 4010025"/>
              <a:gd name="connsiteY93" fmla="*/ 338138 h 2843213"/>
              <a:gd name="connsiteX94" fmla="*/ 76200 w 4010025"/>
              <a:gd name="connsiteY94" fmla="*/ 338138 h 2843213"/>
              <a:gd name="connsiteX95" fmla="*/ 252413 w 4010025"/>
              <a:gd name="connsiteY95" fmla="*/ 323850 h 2843213"/>
              <a:gd name="connsiteX96" fmla="*/ 442913 w 4010025"/>
              <a:gd name="connsiteY96" fmla="*/ 314325 h 2843213"/>
              <a:gd name="connsiteX97" fmla="*/ 676275 w 4010025"/>
              <a:gd name="connsiteY97" fmla="*/ 300038 h 2843213"/>
              <a:gd name="connsiteX98" fmla="*/ 1133475 w 4010025"/>
              <a:gd name="connsiteY98" fmla="*/ 261938 h 2843213"/>
              <a:gd name="connsiteX99" fmla="*/ 1543050 w 4010025"/>
              <a:gd name="connsiteY99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938338 w 4010025"/>
              <a:gd name="connsiteY46" fmla="*/ 2505075 h 2843213"/>
              <a:gd name="connsiteX47" fmla="*/ 2300288 w 4010025"/>
              <a:gd name="connsiteY47" fmla="*/ 2481263 h 2843213"/>
              <a:gd name="connsiteX48" fmla="*/ 2557463 w 4010025"/>
              <a:gd name="connsiteY48" fmla="*/ 2466975 h 2843213"/>
              <a:gd name="connsiteX49" fmla="*/ 2947988 w 4010025"/>
              <a:gd name="connsiteY49" fmla="*/ 2447925 h 2843213"/>
              <a:gd name="connsiteX50" fmla="*/ 3128963 w 4010025"/>
              <a:gd name="connsiteY50" fmla="*/ 2438400 h 2843213"/>
              <a:gd name="connsiteX51" fmla="*/ 3195638 w 4010025"/>
              <a:gd name="connsiteY51" fmla="*/ 2433638 h 2843213"/>
              <a:gd name="connsiteX52" fmla="*/ 3238500 w 4010025"/>
              <a:gd name="connsiteY52" fmla="*/ 2438400 h 2843213"/>
              <a:gd name="connsiteX53" fmla="*/ 3271838 w 4010025"/>
              <a:gd name="connsiteY53" fmla="*/ 2447925 h 2843213"/>
              <a:gd name="connsiteX54" fmla="*/ 3314700 w 4010025"/>
              <a:gd name="connsiteY54" fmla="*/ 2466975 h 2843213"/>
              <a:gd name="connsiteX55" fmla="*/ 3328988 w 4010025"/>
              <a:gd name="connsiteY55" fmla="*/ 2471738 h 2843213"/>
              <a:gd name="connsiteX56" fmla="*/ 3338513 w 4010025"/>
              <a:gd name="connsiteY56" fmla="*/ 2457450 h 2843213"/>
              <a:gd name="connsiteX57" fmla="*/ 3348038 w 4010025"/>
              <a:gd name="connsiteY57" fmla="*/ 2400300 h 2843213"/>
              <a:gd name="connsiteX58" fmla="*/ 3362325 w 4010025"/>
              <a:gd name="connsiteY58" fmla="*/ 2319338 h 2843213"/>
              <a:gd name="connsiteX59" fmla="*/ 3390900 w 4010025"/>
              <a:gd name="connsiteY59" fmla="*/ 2157413 h 2843213"/>
              <a:gd name="connsiteX60" fmla="*/ 3419475 w 4010025"/>
              <a:gd name="connsiteY60" fmla="*/ 1990725 h 2843213"/>
              <a:gd name="connsiteX61" fmla="*/ 3452813 w 4010025"/>
              <a:gd name="connsiteY61" fmla="*/ 1743075 h 2843213"/>
              <a:gd name="connsiteX62" fmla="*/ 3486150 w 4010025"/>
              <a:gd name="connsiteY62" fmla="*/ 1504950 h 2843213"/>
              <a:gd name="connsiteX63" fmla="*/ 3524250 w 4010025"/>
              <a:gd name="connsiteY63" fmla="*/ 1214438 h 2843213"/>
              <a:gd name="connsiteX64" fmla="*/ 3552825 w 4010025"/>
              <a:gd name="connsiteY64" fmla="*/ 966788 h 2843213"/>
              <a:gd name="connsiteX65" fmla="*/ 3571875 w 4010025"/>
              <a:gd name="connsiteY65" fmla="*/ 776288 h 2843213"/>
              <a:gd name="connsiteX66" fmla="*/ 3586163 w 4010025"/>
              <a:gd name="connsiteY66" fmla="*/ 628650 h 2843213"/>
              <a:gd name="connsiteX67" fmla="*/ 3590925 w 4010025"/>
              <a:gd name="connsiteY67" fmla="*/ 485775 h 2843213"/>
              <a:gd name="connsiteX68" fmla="*/ 3581400 w 4010025"/>
              <a:gd name="connsiteY68" fmla="*/ 333375 h 2843213"/>
              <a:gd name="connsiteX69" fmla="*/ 3567113 w 4010025"/>
              <a:gd name="connsiteY69" fmla="*/ 300038 h 2843213"/>
              <a:gd name="connsiteX70" fmla="*/ 3538538 w 4010025"/>
              <a:gd name="connsiteY70" fmla="*/ 276225 h 2843213"/>
              <a:gd name="connsiteX71" fmla="*/ 3509963 w 4010025"/>
              <a:gd name="connsiteY71" fmla="*/ 257175 h 2843213"/>
              <a:gd name="connsiteX72" fmla="*/ 3467100 w 4010025"/>
              <a:gd name="connsiteY72" fmla="*/ 247650 h 2843213"/>
              <a:gd name="connsiteX73" fmla="*/ 3395663 w 4010025"/>
              <a:gd name="connsiteY73" fmla="*/ 247650 h 2843213"/>
              <a:gd name="connsiteX74" fmla="*/ 3076575 w 4010025"/>
              <a:gd name="connsiteY74" fmla="*/ 247650 h 2843213"/>
              <a:gd name="connsiteX75" fmla="*/ 3005138 w 4010025"/>
              <a:gd name="connsiteY75" fmla="*/ 252413 h 2843213"/>
              <a:gd name="connsiteX76" fmla="*/ 2643188 w 4010025"/>
              <a:gd name="connsiteY76" fmla="*/ 280988 h 2843213"/>
              <a:gd name="connsiteX77" fmla="*/ 2238375 w 4010025"/>
              <a:gd name="connsiteY77" fmla="*/ 319088 h 2843213"/>
              <a:gd name="connsiteX78" fmla="*/ 2000250 w 4010025"/>
              <a:gd name="connsiteY78" fmla="*/ 338138 h 2843213"/>
              <a:gd name="connsiteX79" fmla="*/ 1900238 w 4010025"/>
              <a:gd name="connsiteY79" fmla="*/ 338138 h 2843213"/>
              <a:gd name="connsiteX80" fmla="*/ 1333500 w 4010025"/>
              <a:gd name="connsiteY80" fmla="*/ 395288 h 2843213"/>
              <a:gd name="connsiteX81" fmla="*/ 914400 w 4010025"/>
              <a:gd name="connsiteY81" fmla="*/ 428625 h 2843213"/>
              <a:gd name="connsiteX82" fmla="*/ 700088 w 4010025"/>
              <a:gd name="connsiteY82" fmla="*/ 442913 h 2843213"/>
              <a:gd name="connsiteX83" fmla="*/ 609600 w 4010025"/>
              <a:gd name="connsiteY83" fmla="*/ 457200 h 2843213"/>
              <a:gd name="connsiteX84" fmla="*/ 485775 w 4010025"/>
              <a:gd name="connsiteY84" fmla="*/ 471488 h 2843213"/>
              <a:gd name="connsiteX85" fmla="*/ 371475 w 4010025"/>
              <a:gd name="connsiteY85" fmla="*/ 481013 h 2843213"/>
              <a:gd name="connsiteX86" fmla="*/ 238125 w 4010025"/>
              <a:gd name="connsiteY86" fmla="*/ 490538 h 2843213"/>
              <a:gd name="connsiteX87" fmla="*/ 123825 w 4010025"/>
              <a:gd name="connsiteY87" fmla="*/ 490538 h 2843213"/>
              <a:gd name="connsiteX88" fmla="*/ 33338 w 4010025"/>
              <a:gd name="connsiteY88" fmla="*/ 490538 h 2843213"/>
              <a:gd name="connsiteX89" fmla="*/ 14288 w 4010025"/>
              <a:gd name="connsiteY89" fmla="*/ 471488 h 2843213"/>
              <a:gd name="connsiteX90" fmla="*/ 0 w 4010025"/>
              <a:gd name="connsiteY90" fmla="*/ 357188 h 2843213"/>
              <a:gd name="connsiteX91" fmla="*/ 14288 w 4010025"/>
              <a:gd name="connsiteY91" fmla="*/ 328613 h 2843213"/>
              <a:gd name="connsiteX92" fmla="*/ 33338 w 4010025"/>
              <a:gd name="connsiteY92" fmla="*/ 338138 h 2843213"/>
              <a:gd name="connsiteX93" fmla="*/ 76200 w 4010025"/>
              <a:gd name="connsiteY93" fmla="*/ 338138 h 2843213"/>
              <a:gd name="connsiteX94" fmla="*/ 252413 w 4010025"/>
              <a:gd name="connsiteY94" fmla="*/ 323850 h 2843213"/>
              <a:gd name="connsiteX95" fmla="*/ 442913 w 4010025"/>
              <a:gd name="connsiteY95" fmla="*/ 314325 h 2843213"/>
              <a:gd name="connsiteX96" fmla="*/ 676275 w 4010025"/>
              <a:gd name="connsiteY96" fmla="*/ 300038 h 2843213"/>
              <a:gd name="connsiteX97" fmla="*/ 1133475 w 4010025"/>
              <a:gd name="connsiteY97" fmla="*/ 261938 h 2843213"/>
              <a:gd name="connsiteX98" fmla="*/ 1543050 w 4010025"/>
              <a:gd name="connsiteY98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1938338 w 4010025"/>
              <a:gd name="connsiteY45" fmla="*/ 2505075 h 2843213"/>
              <a:gd name="connsiteX46" fmla="*/ 2300288 w 4010025"/>
              <a:gd name="connsiteY46" fmla="*/ 2481263 h 2843213"/>
              <a:gd name="connsiteX47" fmla="*/ 2557463 w 4010025"/>
              <a:gd name="connsiteY47" fmla="*/ 2466975 h 2843213"/>
              <a:gd name="connsiteX48" fmla="*/ 2947988 w 4010025"/>
              <a:gd name="connsiteY48" fmla="*/ 2447925 h 2843213"/>
              <a:gd name="connsiteX49" fmla="*/ 3128963 w 4010025"/>
              <a:gd name="connsiteY49" fmla="*/ 2438400 h 2843213"/>
              <a:gd name="connsiteX50" fmla="*/ 3195638 w 4010025"/>
              <a:gd name="connsiteY50" fmla="*/ 2433638 h 2843213"/>
              <a:gd name="connsiteX51" fmla="*/ 3238500 w 4010025"/>
              <a:gd name="connsiteY51" fmla="*/ 2438400 h 2843213"/>
              <a:gd name="connsiteX52" fmla="*/ 3271838 w 4010025"/>
              <a:gd name="connsiteY52" fmla="*/ 2447925 h 2843213"/>
              <a:gd name="connsiteX53" fmla="*/ 3314700 w 4010025"/>
              <a:gd name="connsiteY53" fmla="*/ 2466975 h 2843213"/>
              <a:gd name="connsiteX54" fmla="*/ 3328988 w 4010025"/>
              <a:gd name="connsiteY54" fmla="*/ 2471738 h 2843213"/>
              <a:gd name="connsiteX55" fmla="*/ 3338513 w 4010025"/>
              <a:gd name="connsiteY55" fmla="*/ 2457450 h 2843213"/>
              <a:gd name="connsiteX56" fmla="*/ 3348038 w 4010025"/>
              <a:gd name="connsiteY56" fmla="*/ 2400300 h 2843213"/>
              <a:gd name="connsiteX57" fmla="*/ 3362325 w 4010025"/>
              <a:gd name="connsiteY57" fmla="*/ 2319338 h 2843213"/>
              <a:gd name="connsiteX58" fmla="*/ 3390900 w 4010025"/>
              <a:gd name="connsiteY58" fmla="*/ 2157413 h 2843213"/>
              <a:gd name="connsiteX59" fmla="*/ 3419475 w 4010025"/>
              <a:gd name="connsiteY59" fmla="*/ 1990725 h 2843213"/>
              <a:gd name="connsiteX60" fmla="*/ 3452813 w 4010025"/>
              <a:gd name="connsiteY60" fmla="*/ 1743075 h 2843213"/>
              <a:gd name="connsiteX61" fmla="*/ 3486150 w 4010025"/>
              <a:gd name="connsiteY61" fmla="*/ 1504950 h 2843213"/>
              <a:gd name="connsiteX62" fmla="*/ 3524250 w 4010025"/>
              <a:gd name="connsiteY62" fmla="*/ 1214438 h 2843213"/>
              <a:gd name="connsiteX63" fmla="*/ 3552825 w 4010025"/>
              <a:gd name="connsiteY63" fmla="*/ 966788 h 2843213"/>
              <a:gd name="connsiteX64" fmla="*/ 3571875 w 4010025"/>
              <a:gd name="connsiteY64" fmla="*/ 776288 h 2843213"/>
              <a:gd name="connsiteX65" fmla="*/ 3586163 w 4010025"/>
              <a:gd name="connsiteY65" fmla="*/ 628650 h 2843213"/>
              <a:gd name="connsiteX66" fmla="*/ 3590925 w 4010025"/>
              <a:gd name="connsiteY66" fmla="*/ 485775 h 2843213"/>
              <a:gd name="connsiteX67" fmla="*/ 3581400 w 4010025"/>
              <a:gd name="connsiteY67" fmla="*/ 333375 h 2843213"/>
              <a:gd name="connsiteX68" fmla="*/ 3567113 w 4010025"/>
              <a:gd name="connsiteY68" fmla="*/ 300038 h 2843213"/>
              <a:gd name="connsiteX69" fmla="*/ 3538538 w 4010025"/>
              <a:gd name="connsiteY69" fmla="*/ 276225 h 2843213"/>
              <a:gd name="connsiteX70" fmla="*/ 3509963 w 4010025"/>
              <a:gd name="connsiteY70" fmla="*/ 257175 h 2843213"/>
              <a:gd name="connsiteX71" fmla="*/ 3467100 w 4010025"/>
              <a:gd name="connsiteY71" fmla="*/ 247650 h 2843213"/>
              <a:gd name="connsiteX72" fmla="*/ 3395663 w 4010025"/>
              <a:gd name="connsiteY72" fmla="*/ 247650 h 2843213"/>
              <a:gd name="connsiteX73" fmla="*/ 3076575 w 4010025"/>
              <a:gd name="connsiteY73" fmla="*/ 247650 h 2843213"/>
              <a:gd name="connsiteX74" fmla="*/ 3005138 w 4010025"/>
              <a:gd name="connsiteY74" fmla="*/ 252413 h 2843213"/>
              <a:gd name="connsiteX75" fmla="*/ 2643188 w 4010025"/>
              <a:gd name="connsiteY75" fmla="*/ 280988 h 2843213"/>
              <a:gd name="connsiteX76" fmla="*/ 2238375 w 4010025"/>
              <a:gd name="connsiteY76" fmla="*/ 319088 h 2843213"/>
              <a:gd name="connsiteX77" fmla="*/ 2000250 w 4010025"/>
              <a:gd name="connsiteY77" fmla="*/ 338138 h 2843213"/>
              <a:gd name="connsiteX78" fmla="*/ 1900238 w 4010025"/>
              <a:gd name="connsiteY78" fmla="*/ 338138 h 2843213"/>
              <a:gd name="connsiteX79" fmla="*/ 1333500 w 4010025"/>
              <a:gd name="connsiteY79" fmla="*/ 395288 h 2843213"/>
              <a:gd name="connsiteX80" fmla="*/ 914400 w 4010025"/>
              <a:gd name="connsiteY80" fmla="*/ 428625 h 2843213"/>
              <a:gd name="connsiteX81" fmla="*/ 700088 w 4010025"/>
              <a:gd name="connsiteY81" fmla="*/ 442913 h 2843213"/>
              <a:gd name="connsiteX82" fmla="*/ 609600 w 4010025"/>
              <a:gd name="connsiteY82" fmla="*/ 457200 h 2843213"/>
              <a:gd name="connsiteX83" fmla="*/ 485775 w 4010025"/>
              <a:gd name="connsiteY83" fmla="*/ 471488 h 2843213"/>
              <a:gd name="connsiteX84" fmla="*/ 371475 w 4010025"/>
              <a:gd name="connsiteY84" fmla="*/ 481013 h 2843213"/>
              <a:gd name="connsiteX85" fmla="*/ 238125 w 4010025"/>
              <a:gd name="connsiteY85" fmla="*/ 490538 h 2843213"/>
              <a:gd name="connsiteX86" fmla="*/ 123825 w 4010025"/>
              <a:gd name="connsiteY86" fmla="*/ 490538 h 2843213"/>
              <a:gd name="connsiteX87" fmla="*/ 33338 w 4010025"/>
              <a:gd name="connsiteY87" fmla="*/ 490538 h 2843213"/>
              <a:gd name="connsiteX88" fmla="*/ 14288 w 4010025"/>
              <a:gd name="connsiteY88" fmla="*/ 471488 h 2843213"/>
              <a:gd name="connsiteX89" fmla="*/ 0 w 4010025"/>
              <a:gd name="connsiteY89" fmla="*/ 357188 h 2843213"/>
              <a:gd name="connsiteX90" fmla="*/ 14288 w 4010025"/>
              <a:gd name="connsiteY90" fmla="*/ 328613 h 2843213"/>
              <a:gd name="connsiteX91" fmla="*/ 33338 w 4010025"/>
              <a:gd name="connsiteY91" fmla="*/ 338138 h 2843213"/>
              <a:gd name="connsiteX92" fmla="*/ 76200 w 4010025"/>
              <a:gd name="connsiteY92" fmla="*/ 338138 h 2843213"/>
              <a:gd name="connsiteX93" fmla="*/ 252413 w 4010025"/>
              <a:gd name="connsiteY93" fmla="*/ 323850 h 2843213"/>
              <a:gd name="connsiteX94" fmla="*/ 442913 w 4010025"/>
              <a:gd name="connsiteY94" fmla="*/ 314325 h 2843213"/>
              <a:gd name="connsiteX95" fmla="*/ 676275 w 4010025"/>
              <a:gd name="connsiteY95" fmla="*/ 300038 h 2843213"/>
              <a:gd name="connsiteX96" fmla="*/ 1133475 w 4010025"/>
              <a:gd name="connsiteY96" fmla="*/ 261938 h 2843213"/>
              <a:gd name="connsiteX97" fmla="*/ 1543050 w 4010025"/>
              <a:gd name="connsiteY97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300288 w 4010025"/>
              <a:gd name="connsiteY45" fmla="*/ 2481263 h 2843213"/>
              <a:gd name="connsiteX46" fmla="*/ 2557463 w 4010025"/>
              <a:gd name="connsiteY46" fmla="*/ 2466975 h 2843213"/>
              <a:gd name="connsiteX47" fmla="*/ 2947988 w 4010025"/>
              <a:gd name="connsiteY47" fmla="*/ 2447925 h 2843213"/>
              <a:gd name="connsiteX48" fmla="*/ 3128963 w 4010025"/>
              <a:gd name="connsiteY48" fmla="*/ 2438400 h 2843213"/>
              <a:gd name="connsiteX49" fmla="*/ 3195638 w 4010025"/>
              <a:gd name="connsiteY49" fmla="*/ 2433638 h 2843213"/>
              <a:gd name="connsiteX50" fmla="*/ 3238500 w 4010025"/>
              <a:gd name="connsiteY50" fmla="*/ 2438400 h 2843213"/>
              <a:gd name="connsiteX51" fmla="*/ 3271838 w 4010025"/>
              <a:gd name="connsiteY51" fmla="*/ 2447925 h 2843213"/>
              <a:gd name="connsiteX52" fmla="*/ 3314700 w 4010025"/>
              <a:gd name="connsiteY52" fmla="*/ 2466975 h 2843213"/>
              <a:gd name="connsiteX53" fmla="*/ 3328988 w 4010025"/>
              <a:gd name="connsiteY53" fmla="*/ 2471738 h 2843213"/>
              <a:gd name="connsiteX54" fmla="*/ 3338513 w 4010025"/>
              <a:gd name="connsiteY54" fmla="*/ 2457450 h 2843213"/>
              <a:gd name="connsiteX55" fmla="*/ 3348038 w 4010025"/>
              <a:gd name="connsiteY55" fmla="*/ 2400300 h 2843213"/>
              <a:gd name="connsiteX56" fmla="*/ 3362325 w 4010025"/>
              <a:gd name="connsiteY56" fmla="*/ 2319338 h 2843213"/>
              <a:gd name="connsiteX57" fmla="*/ 3390900 w 4010025"/>
              <a:gd name="connsiteY57" fmla="*/ 2157413 h 2843213"/>
              <a:gd name="connsiteX58" fmla="*/ 3419475 w 4010025"/>
              <a:gd name="connsiteY58" fmla="*/ 1990725 h 2843213"/>
              <a:gd name="connsiteX59" fmla="*/ 3452813 w 4010025"/>
              <a:gd name="connsiteY59" fmla="*/ 1743075 h 2843213"/>
              <a:gd name="connsiteX60" fmla="*/ 3486150 w 4010025"/>
              <a:gd name="connsiteY60" fmla="*/ 1504950 h 2843213"/>
              <a:gd name="connsiteX61" fmla="*/ 3524250 w 4010025"/>
              <a:gd name="connsiteY61" fmla="*/ 1214438 h 2843213"/>
              <a:gd name="connsiteX62" fmla="*/ 3552825 w 4010025"/>
              <a:gd name="connsiteY62" fmla="*/ 966788 h 2843213"/>
              <a:gd name="connsiteX63" fmla="*/ 3571875 w 4010025"/>
              <a:gd name="connsiteY63" fmla="*/ 776288 h 2843213"/>
              <a:gd name="connsiteX64" fmla="*/ 3586163 w 4010025"/>
              <a:gd name="connsiteY64" fmla="*/ 628650 h 2843213"/>
              <a:gd name="connsiteX65" fmla="*/ 3590925 w 4010025"/>
              <a:gd name="connsiteY65" fmla="*/ 485775 h 2843213"/>
              <a:gd name="connsiteX66" fmla="*/ 3581400 w 4010025"/>
              <a:gd name="connsiteY66" fmla="*/ 333375 h 2843213"/>
              <a:gd name="connsiteX67" fmla="*/ 3567113 w 4010025"/>
              <a:gd name="connsiteY67" fmla="*/ 300038 h 2843213"/>
              <a:gd name="connsiteX68" fmla="*/ 3538538 w 4010025"/>
              <a:gd name="connsiteY68" fmla="*/ 276225 h 2843213"/>
              <a:gd name="connsiteX69" fmla="*/ 3509963 w 4010025"/>
              <a:gd name="connsiteY69" fmla="*/ 257175 h 2843213"/>
              <a:gd name="connsiteX70" fmla="*/ 3467100 w 4010025"/>
              <a:gd name="connsiteY70" fmla="*/ 247650 h 2843213"/>
              <a:gd name="connsiteX71" fmla="*/ 3395663 w 4010025"/>
              <a:gd name="connsiteY71" fmla="*/ 247650 h 2843213"/>
              <a:gd name="connsiteX72" fmla="*/ 3076575 w 4010025"/>
              <a:gd name="connsiteY72" fmla="*/ 247650 h 2843213"/>
              <a:gd name="connsiteX73" fmla="*/ 3005138 w 4010025"/>
              <a:gd name="connsiteY73" fmla="*/ 252413 h 2843213"/>
              <a:gd name="connsiteX74" fmla="*/ 2643188 w 4010025"/>
              <a:gd name="connsiteY74" fmla="*/ 280988 h 2843213"/>
              <a:gd name="connsiteX75" fmla="*/ 2238375 w 4010025"/>
              <a:gd name="connsiteY75" fmla="*/ 319088 h 2843213"/>
              <a:gd name="connsiteX76" fmla="*/ 2000250 w 4010025"/>
              <a:gd name="connsiteY76" fmla="*/ 338138 h 2843213"/>
              <a:gd name="connsiteX77" fmla="*/ 1900238 w 4010025"/>
              <a:gd name="connsiteY77" fmla="*/ 338138 h 2843213"/>
              <a:gd name="connsiteX78" fmla="*/ 1333500 w 4010025"/>
              <a:gd name="connsiteY78" fmla="*/ 395288 h 2843213"/>
              <a:gd name="connsiteX79" fmla="*/ 914400 w 4010025"/>
              <a:gd name="connsiteY79" fmla="*/ 428625 h 2843213"/>
              <a:gd name="connsiteX80" fmla="*/ 700088 w 4010025"/>
              <a:gd name="connsiteY80" fmla="*/ 442913 h 2843213"/>
              <a:gd name="connsiteX81" fmla="*/ 609600 w 4010025"/>
              <a:gd name="connsiteY81" fmla="*/ 457200 h 2843213"/>
              <a:gd name="connsiteX82" fmla="*/ 485775 w 4010025"/>
              <a:gd name="connsiteY82" fmla="*/ 471488 h 2843213"/>
              <a:gd name="connsiteX83" fmla="*/ 371475 w 4010025"/>
              <a:gd name="connsiteY83" fmla="*/ 481013 h 2843213"/>
              <a:gd name="connsiteX84" fmla="*/ 238125 w 4010025"/>
              <a:gd name="connsiteY84" fmla="*/ 490538 h 2843213"/>
              <a:gd name="connsiteX85" fmla="*/ 123825 w 4010025"/>
              <a:gd name="connsiteY85" fmla="*/ 490538 h 2843213"/>
              <a:gd name="connsiteX86" fmla="*/ 33338 w 4010025"/>
              <a:gd name="connsiteY86" fmla="*/ 490538 h 2843213"/>
              <a:gd name="connsiteX87" fmla="*/ 14288 w 4010025"/>
              <a:gd name="connsiteY87" fmla="*/ 471488 h 2843213"/>
              <a:gd name="connsiteX88" fmla="*/ 0 w 4010025"/>
              <a:gd name="connsiteY88" fmla="*/ 357188 h 2843213"/>
              <a:gd name="connsiteX89" fmla="*/ 14288 w 4010025"/>
              <a:gd name="connsiteY89" fmla="*/ 328613 h 2843213"/>
              <a:gd name="connsiteX90" fmla="*/ 33338 w 4010025"/>
              <a:gd name="connsiteY90" fmla="*/ 338138 h 2843213"/>
              <a:gd name="connsiteX91" fmla="*/ 76200 w 4010025"/>
              <a:gd name="connsiteY91" fmla="*/ 338138 h 2843213"/>
              <a:gd name="connsiteX92" fmla="*/ 252413 w 4010025"/>
              <a:gd name="connsiteY92" fmla="*/ 323850 h 2843213"/>
              <a:gd name="connsiteX93" fmla="*/ 442913 w 4010025"/>
              <a:gd name="connsiteY93" fmla="*/ 314325 h 2843213"/>
              <a:gd name="connsiteX94" fmla="*/ 676275 w 4010025"/>
              <a:gd name="connsiteY94" fmla="*/ 300038 h 2843213"/>
              <a:gd name="connsiteX95" fmla="*/ 1133475 w 4010025"/>
              <a:gd name="connsiteY95" fmla="*/ 261938 h 2843213"/>
              <a:gd name="connsiteX96" fmla="*/ 1543050 w 4010025"/>
              <a:gd name="connsiteY96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557463 w 4010025"/>
              <a:gd name="connsiteY45" fmla="*/ 2466975 h 2843213"/>
              <a:gd name="connsiteX46" fmla="*/ 2947988 w 4010025"/>
              <a:gd name="connsiteY46" fmla="*/ 2447925 h 2843213"/>
              <a:gd name="connsiteX47" fmla="*/ 3128963 w 4010025"/>
              <a:gd name="connsiteY47" fmla="*/ 2438400 h 2843213"/>
              <a:gd name="connsiteX48" fmla="*/ 3195638 w 4010025"/>
              <a:gd name="connsiteY48" fmla="*/ 2433638 h 2843213"/>
              <a:gd name="connsiteX49" fmla="*/ 3238500 w 4010025"/>
              <a:gd name="connsiteY49" fmla="*/ 2438400 h 2843213"/>
              <a:gd name="connsiteX50" fmla="*/ 3271838 w 4010025"/>
              <a:gd name="connsiteY50" fmla="*/ 2447925 h 2843213"/>
              <a:gd name="connsiteX51" fmla="*/ 3314700 w 4010025"/>
              <a:gd name="connsiteY51" fmla="*/ 2466975 h 2843213"/>
              <a:gd name="connsiteX52" fmla="*/ 3328988 w 4010025"/>
              <a:gd name="connsiteY52" fmla="*/ 2471738 h 2843213"/>
              <a:gd name="connsiteX53" fmla="*/ 3338513 w 4010025"/>
              <a:gd name="connsiteY53" fmla="*/ 2457450 h 2843213"/>
              <a:gd name="connsiteX54" fmla="*/ 3348038 w 4010025"/>
              <a:gd name="connsiteY54" fmla="*/ 2400300 h 2843213"/>
              <a:gd name="connsiteX55" fmla="*/ 3362325 w 4010025"/>
              <a:gd name="connsiteY55" fmla="*/ 2319338 h 2843213"/>
              <a:gd name="connsiteX56" fmla="*/ 3390900 w 4010025"/>
              <a:gd name="connsiteY56" fmla="*/ 2157413 h 2843213"/>
              <a:gd name="connsiteX57" fmla="*/ 3419475 w 4010025"/>
              <a:gd name="connsiteY57" fmla="*/ 1990725 h 2843213"/>
              <a:gd name="connsiteX58" fmla="*/ 3452813 w 4010025"/>
              <a:gd name="connsiteY58" fmla="*/ 1743075 h 2843213"/>
              <a:gd name="connsiteX59" fmla="*/ 3486150 w 4010025"/>
              <a:gd name="connsiteY59" fmla="*/ 1504950 h 2843213"/>
              <a:gd name="connsiteX60" fmla="*/ 3524250 w 4010025"/>
              <a:gd name="connsiteY60" fmla="*/ 1214438 h 2843213"/>
              <a:gd name="connsiteX61" fmla="*/ 3552825 w 4010025"/>
              <a:gd name="connsiteY61" fmla="*/ 966788 h 2843213"/>
              <a:gd name="connsiteX62" fmla="*/ 3571875 w 4010025"/>
              <a:gd name="connsiteY62" fmla="*/ 776288 h 2843213"/>
              <a:gd name="connsiteX63" fmla="*/ 3586163 w 4010025"/>
              <a:gd name="connsiteY63" fmla="*/ 628650 h 2843213"/>
              <a:gd name="connsiteX64" fmla="*/ 3590925 w 4010025"/>
              <a:gd name="connsiteY64" fmla="*/ 485775 h 2843213"/>
              <a:gd name="connsiteX65" fmla="*/ 3581400 w 4010025"/>
              <a:gd name="connsiteY65" fmla="*/ 333375 h 2843213"/>
              <a:gd name="connsiteX66" fmla="*/ 3567113 w 4010025"/>
              <a:gd name="connsiteY66" fmla="*/ 300038 h 2843213"/>
              <a:gd name="connsiteX67" fmla="*/ 3538538 w 4010025"/>
              <a:gd name="connsiteY67" fmla="*/ 276225 h 2843213"/>
              <a:gd name="connsiteX68" fmla="*/ 3509963 w 4010025"/>
              <a:gd name="connsiteY68" fmla="*/ 257175 h 2843213"/>
              <a:gd name="connsiteX69" fmla="*/ 3467100 w 4010025"/>
              <a:gd name="connsiteY69" fmla="*/ 247650 h 2843213"/>
              <a:gd name="connsiteX70" fmla="*/ 3395663 w 4010025"/>
              <a:gd name="connsiteY70" fmla="*/ 247650 h 2843213"/>
              <a:gd name="connsiteX71" fmla="*/ 3076575 w 4010025"/>
              <a:gd name="connsiteY71" fmla="*/ 247650 h 2843213"/>
              <a:gd name="connsiteX72" fmla="*/ 3005138 w 4010025"/>
              <a:gd name="connsiteY72" fmla="*/ 252413 h 2843213"/>
              <a:gd name="connsiteX73" fmla="*/ 2643188 w 4010025"/>
              <a:gd name="connsiteY73" fmla="*/ 280988 h 2843213"/>
              <a:gd name="connsiteX74" fmla="*/ 2238375 w 4010025"/>
              <a:gd name="connsiteY74" fmla="*/ 319088 h 2843213"/>
              <a:gd name="connsiteX75" fmla="*/ 2000250 w 4010025"/>
              <a:gd name="connsiteY75" fmla="*/ 338138 h 2843213"/>
              <a:gd name="connsiteX76" fmla="*/ 1900238 w 4010025"/>
              <a:gd name="connsiteY76" fmla="*/ 338138 h 2843213"/>
              <a:gd name="connsiteX77" fmla="*/ 1333500 w 4010025"/>
              <a:gd name="connsiteY77" fmla="*/ 395288 h 2843213"/>
              <a:gd name="connsiteX78" fmla="*/ 914400 w 4010025"/>
              <a:gd name="connsiteY78" fmla="*/ 428625 h 2843213"/>
              <a:gd name="connsiteX79" fmla="*/ 700088 w 4010025"/>
              <a:gd name="connsiteY79" fmla="*/ 442913 h 2843213"/>
              <a:gd name="connsiteX80" fmla="*/ 609600 w 4010025"/>
              <a:gd name="connsiteY80" fmla="*/ 457200 h 2843213"/>
              <a:gd name="connsiteX81" fmla="*/ 485775 w 4010025"/>
              <a:gd name="connsiteY81" fmla="*/ 471488 h 2843213"/>
              <a:gd name="connsiteX82" fmla="*/ 371475 w 4010025"/>
              <a:gd name="connsiteY82" fmla="*/ 481013 h 2843213"/>
              <a:gd name="connsiteX83" fmla="*/ 238125 w 4010025"/>
              <a:gd name="connsiteY83" fmla="*/ 490538 h 2843213"/>
              <a:gd name="connsiteX84" fmla="*/ 123825 w 4010025"/>
              <a:gd name="connsiteY84" fmla="*/ 490538 h 2843213"/>
              <a:gd name="connsiteX85" fmla="*/ 33338 w 4010025"/>
              <a:gd name="connsiteY85" fmla="*/ 490538 h 2843213"/>
              <a:gd name="connsiteX86" fmla="*/ 14288 w 4010025"/>
              <a:gd name="connsiteY86" fmla="*/ 471488 h 2843213"/>
              <a:gd name="connsiteX87" fmla="*/ 0 w 4010025"/>
              <a:gd name="connsiteY87" fmla="*/ 357188 h 2843213"/>
              <a:gd name="connsiteX88" fmla="*/ 14288 w 4010025"/>
              <a:gd name="connsiteY88" fmla="*/ 328613 h 2843213"/>
              <a:gd name="connsiteX89" fmla="*/ 33338 w 4010025"/>
              <a:gd name="connsiteY89" fmla="*/ 338138 h 2843213"/>
              <a:gd name="connsiteX90" fmla="*/ 76200 w 4010025"/>
              <a:gd name="connsiteY90" fmla="*/ 338138 h 2843213"/>
              <a:gd name="connsiteX91" fmla="*/ 252413 w 4010025"/>
              <a:gd name="connsiteY91" fmla="*/ 323850 h 2843213"/>
              <a:gd name="connsiteX92" fmla="*/ 442913 w 4010025"/>
              <a:gd name="connsiteY92" fmla="*/ 314325 h 2843213"/>
              <a:gd name="connsiteX93" fmla="*/ 676275 w 4010025"/>
              <a:gd name="connsiteY93" fmla="*/ 300038 h 2843213"/>
              <a:gd name="connsiteX94" fmla="*/ 1133475 w 4010025"/>
              <a:gd name="connsiteY94" fmla="*/ 261938 h 2843213"/>
              <a:gd name="connsiteX95" fmla="*/ 1543050 w 4010025"/>
              <a:gd name="connsiteY95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947988 w 4010025"/>
              <a:gd name="connsiteY45" fmla="*/ 2447925 h 2843213"/>
              <a:gd name="connsiteX46" fmla="*/ 3128963 w 4010025"/>
              <a:gd name="connsiteY46" fmla="*/ 2438400 h 2843213"/>
              <a:gd name="connsiteX47" fmla="*/ 3195638 w 4010025"/>
              <a:gd name="connsiteY47" fmla="*/ 2433638 h 2843213"/>
              <a:gd name="connsiteX48" fmla="*/ 3238500 w 4010025"/>
              <a:gd name="connsiteY48" fmla="*/ 2438400 h 2843213"/>
              <a:gd name="connsiteX49" fmla="*/ 3271838 w 4010025"/>
              <a:gd name="connsiteY49" fmla="*/ 2447925 h 2843213"/>
              <a:gd name="connsiteX50" fmla="*/ 3314700 w 4010025"/>
              <a:gd name="connsiteY50" fmla="*/ 2466975 h 2843213"/>
              <a:gd name="connsiteX51" fmla="*/ 3328988 w 4010025"/>
              <a:gd name="connsiteY51" fmla="*/ 2471738 h 2843213"/>
              <a:gd name="connsiteX52" fmla="*/ 3338513 w 4010025"/>
              <a:gd name="connsiteY52" fmla="*/ 2457450 h 2843213"/>
              <a:gd name="connsiteX53" fmla="*/ 3348038 w 4010025"/>
              <a:gd name="connsiteY53" fmla="*/ 2400300 h 2843213"/>
              <a:gd name="connsiteX54" fmla="*/ 3362325 w 4010025"/>
              <a:gd name="connsiteY54" fmla="*/ 2319338 h 2843213"/>
              <a:gd name="connsiteX55" fmla="*/ 3390900 w 4010025"/>
              <a:gd name="connsiteY55" fmla="*/ 2157413 h 2843213"/>
              <a:gd name="connsiteX56" fmla="*/ 3419475 w 4010025"/>
              <a:gd name="connsiteY56" fmla="*/ 1990725 h 2843213"/>
              <a:gd name="connsiteX57" fmla="*/ 3452813 w 4010025"/>
              <a:gd name="connsiteY57" fmla="*/ 1743075 h 2843213"/>
              <a:gd name="connsiteX58" fmla="*/ 3486150 w 4010025"/>
              <a:gd name="connsiteY58" fmla="*/ 1504950 h 2843213"/>
              <a:gd name="connsiteX59" fmla="*/ 3524250 w 4010025"/>
              <a:gd name="connsiteY59" fmla="*/ 1214438 h 2843213"/>
              <a:gd name="connsiteX60" fmla="*/ 3552825 w 4010025"/>
              <a:gd name="connsiteY60" fmla="*/ 966788 h 2843213"/>
              <a:gd name="connsiteX61" fmla="*/ 3571875 w 4010025"/>
              <a:gd name="connsiteY61" fmla="*/ 776288 h 2843213"/>
              <a:gd name="connsiteX62" fmla="*/ 3586163 w 4010025"/>
              <a:gd name="connsiteY62" fmla="*/ 628650 h 2843213"/>
              <a:gd name="connsiteX63" fmla="*/ 3590925 w 4010025"/>
              <a:gd name="connsiteY63" fmla="*/ 485775 h 2843213"/>
              <a:gd name="connsiteX64" fmla="*/ 3581400 w 4010025"/>
              <a:gd name="connsiteY64" fmla="*/ 333375 h 2843213"/>
              <a:gd name="connsiteX65" fmla="*/ 3567113 w 4010025"/>
              <a:gd name="connsiteY65" fmla="*/ 300038 h 2843213"/>
              <a:gd name="connsiteX66" fmla="*/ 3538538 w 4010025"/>
              <a:gd name="connsiteY66" fmla="*/ 276225 h 2843213"/>
              <a:gd name="connsiteX67" fmla="*/ 3509963 w 4010025"/>
              <a:gd name="connsiteY67" fmla="*/ 257175 h 2843213"/>
              <a:gd name="connsiteX68" fmla="*/ 3467100 w 4010025"/>
              <a:gd name="connsiteY68" fmla="*/ 247650 h 2843213"/>
              <a:gd name="connsiteX69" fmla="*/ 3395663 w 4010025"/>
              <a:gd name="connsiteY69" fmla="*/ 247650 h 2843213"/>
              <a:gd name="connsiteX70" fmla="*/ 3076575 w 4010025"/>
              <a:gd name="connsiteY70" fmla="*/ 247650 h 2843213"/>
              <a:gd name="connsiteX71" fmla="*/ 3005138 w 4010025"/>
              <a:gd name="connsiteY71" fmla="*/ 252413 h 2843213"/>
              <a:gd name="connsiteX72" fmla="*/ 2643188 w 4010025"/>
              <a:gd name="connsiteY72" fmla="*/ 280988 h 2843213"/>
              <a:gd name="connsiteX73" fmla="*/ 2238375 w 4010025"/>
              <a:gd name="connsiteY73" fmla="*/ 319088 h 2843213"/>
              <a:gd name="connsiteX74" fmla="*/ 2000250 w 4010025"/>
              <a:gd name="connsiteY74" fmla="*/ 338138 h 2843213"/>
              <a:gd name="connsiteX75" fmla="*/ 1900238 w 4010025"/>
              <a:gd name="connsiteY75" fmla="*/ 338138 h 2843213"/>
              <a:gd name="connsiteX76" fmla="*/ 1333500 w 4010025"/>
              <a:gd name="connsiteY76" fmla="*/ 395288 h 2843213"/>
              <a:gd name="connsiteX77" fmla="*/ 914400 w 4010025"/>
              <a:gd name="connsiteY77" fmla="*/ 428625 h 2843213"/>
              <a:gd name="connsiteX78" fmla="*/ 700088 w 4010025"/>
              <a:gd name="connsiteY78" fmla="*/ 442913 h 2843213"/>
              <a:gd name="connsiteX79" fmla="*/ 609600 w 4010025"/>
              <a:gd name="connsiteY79" fmla="*/ 457200 h 2843213"/>
              <a:gd name="connsiteX80" fmla="*/ 485775 w 4010025"/>
              <a:gd name="connsiteY80" fmla="*/ 471488 h 2843213"/>
              <a:gd name="connsiteX81" fmla="*/ 371475 w 4010025"/>
              <a:gd name="connsiteY81" fmla="*/ 481013 h 2843213"/>
              <a:gd name="connsiteX82" fmla="*/ 238125 w 4010025"/>
              <a:gd name="connsiteY82" fmla="*/ 490538 h 2843213"/>
              <a:gd name="connsiteX83" fmla="*/ 123825 w 4010025"/>
              <a:gd name="connsiteY83" fmla="*/ 490538 h 2843213"/>
              <a:gd name="connsiteX84" fmla="*/ 33338 w 4010025"/>
              <a:gd name="connsiteY84" fmla="*/ 490538 h 2843213"/>
              <a:gd name="connsiteX85" fmla="*/ 14288 w 4010025"/>
              <a:gd name="connsiteY85" fmla="*/ 471488 h 2843213"/>
              <a:gd name="connsiteX86" fmla="*/ 0 w 4010025"/>
              <a:gd name="connsiteY86" fmla="*/ 357188 h 2843213"/>
              <a:gd name="connsiteX87" fmla="*/ 14288 w 4010025"/>
              <a:gd name="connsiteY87" fmla="*/ 328613 h 2843213"/>
              <a:gd name="connsiteX88" fmla="*/ 33338 w 4010025"/>
              <a:gd name="connsiteY88" fmla="*/ 338138 h 2843213"/>
              <a:gd name="connsiteX89" fmla="*/ 76200 w 4010025"/>
              <a:gd name="connsiteY89" fmla="*/ 338138 h 2843213"/>
              <a:gd name="connsiteX90" fmla="*/ 252413 w 4010025"/>
              <a:gd name="connsiteY90" fmla="*/ 323850 h 2843213"/>
              <a:gd name="connsiteX91" fmla="*/ 442913 w 4010025"/>
              <a:gd name="connsiteY91" fmla="*/ 314325 h 2843213"/>
              <a:gd name="connsiteX92" fmla="*/ 676275 w 4010025"/>
              <a:gd name="connsiteY92" fmla="*/ 300038 h 2843213"/>
              <a:gd name="connsiteX93" fmla="*/ 1133475 w 4010025"/>
              <a:gd name="connsiteY93" fmla="*/ 261938 h 2843213"/>
              <a:gd name="connsiteX94" fmla="*/ 1543050 w 4010025"/>
              <a:gd name="connsiteY94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947988 w 4010025"/>
              <a:gd name="connsiteY44" fmla="*/ 2447925 h 2843213"/>
              <a:gd name="connsiteX45" fmla="*/ 3128963 w 4010025"/>
              <a:gd name="connsiteY45" fmla="*/ 2438400 h 2843213"/>
              <a:gd name="connsiteX46" fmla="*/ 3195638 w 4010025"/>
              <a:gd name="connsiteY46" fmla="*/ 2433638 h 2843213"/>
              <a:gd name="connsiteX47" fmla="*/ 3238500 w 4010025"/>
              <a:gd name="connsiteY47" fmla="*/ 2438400 h 2843213"/>
              <a:gd name="connsiteX48" fmla="*/ 3271838 w 4010025"/>
              <a:gd name="connsiteY48" fmla="*/ 2447925 h 2843213"/>
              <a:gd name="connsiteX49" fmla="*/ 3314700 w 4010025"/>
              <a:gd name="connsiteY49" fmla="*/ 2466975 h 2843213"/>
              <a:gd name="connsiteX50" fmla="*/ 3328988 w 4010025"/>
              <a:gd name="connsiteY50" fmla="*/ 2471738 h 2843213"/>
              <a:gd name="connsiteX51" fmla="*/ 3338513 w 4010025"/>
              <a:gd name="connsiteY51" fmla="*/ 2457450 h 2843213"/>
              <a:gd name="connsiteX52" fmla="*/ 3348038 w 4010025"/>
              <a:gd name="connsiteY52" fmla="*/ 2400300 h 2843213"/>
              <a:gd name="connsiteX53" fmla="*/ 3362325 w 4010025"/>
              <a:gd name="connsiteY53" fmla="*/ 2319338 h 2843213"/>
              <a:gd name="connsiteX54" fmla="*/ 3390900 w 4010025"/>
              <a:gd name="connsiteY54" fmla="*/ 2157413 h 2843213"/>
              <a:gd name="connsiteX55" fmla="*/ 3419475 w 4010025"/>
              <a:gd name="connsiteY55" fmla="*/ 1990725 h 2843213"/>
              <a:gd name="connsiteX56" fmla="*/ 3452813 w 4010025"/>
              <a:gd name="connsiteY56" fmla="*/ 1743075 h 2843213"/>
              <a:gd name="connsiteX57" fmla="*/ 3486150 w 4010025"/>
              <a:gd name="connsiteY57" fmla="*/ 1504950 h 2843213"/>
              <a:gd name="connsiteX58" fmla="*/ 3524250 w 4010025"/>
              <a:gd name="connsiteY58" fmla="*/ 1214438 h 2843213"/>
              <a:gd name="connsiteX59" fmla="*/ 3552825 w 4010025"/>
              <a:gd name="connsiteY59" fmla="*/ 966788 h 2843213"/>
              <a:gd name="connsiteX60" fmla="*/ 3571875 w 4010025"/>
              <a:gd name="connsiteY60" fmla="*/ 776288 h 2843213"/>
              <a:gd name="connsiteX61" fmla="*/ 3586163 w 4010025"/>
              <a:gd name="connsiteY61" fmla="*/ 628650 h 2843213"/>
              <a:gd name="connsiteX62" fmla="*/ 3590925 w 4010025"/>
              <a:gd name="connsiteY62" fmla="*/ 485775 h 2843213"/>
              <a:gd name="connsiteX63" fmla="*/ 3581400 w 4010025"/>
              <a:gd name="connsiteY63" fmla="*/ 333375 h 2843213"/>
              <a:gd name="connsiteX64" fmla="*/ 3567113 w 4010025"/>
              <a:gd name="connsiteY64" fmla="*/ 300038 h 2843213"/>
              <a:gd name="connsiteX65" fmla="*/ 3538538 w 4010025"/>
              <a:gd name="connsiteY65" fmla="*/ 276225 h 2843213"/>
              <a:gd name="connsiteX66" fmla="*/ 3509963 w 4010025"/>
              <a:gd name="connsiteY66" fmla="*/ 257175 h 2843213"/>
              <a:gd name="connsiteX67" fmla="*/ 3467100 w 4010025"/>
              <a:gd name="connsiteY67" fmla="*/ 247650 h 2843213"/>
              <a:gd name="connsiteX68" fmla="*/ 3395663 w 4010025"/>
              <a:gd name="connsiteY68" fmla="*/ 247650 h 2843213"/>
              <a:gd name="connsiteX69" fmla="*/ 3076575 w 4010025"/>
              <a:gd name="connsiteY69" fmla="*/ 247650 h 2843213"/>
              <a:gd name="connsiteX70" fmla="*/ 3005138 w 4010025"/>
              <a:gd name="connsiteY70" fmla="*/ 252413 h 2843213"/>
              <a:gd name="connsiteX71" fmla="*/ 2643188 w 4010025"/>
              <a:gd name="connsiteY71" fmla="*/ 280988 h 2843213"/>
              <a:gd name="connsiteX72" fmla="*/ 2238375 w 4010025"/>
              <a:gd name="connsiteY72" fmla="*/ 319088 h 2843213"/>
              <a:gd name="connsiteX73" fmla="*/ 2000250 w 4010025"/>
              <a:gd name="connsiteY73" fmla="*/ 338138 h 2843213"/>
              <a:gd name="connsiteX74" fmla="*/ 1900238 w 4010025"/>
              <a:gd name="connsiteY74" fmla="*/ 338138 h 2843213"/>
              <a:gd name="connsiteX75" fmla="*/ 1333500 w 4010025"/>
              <a:gd name="connsiteY75" fmla="*/ 395288 h 2843213"/>
              <a:gd name="connsiteX76" fmla="*/ 914400 w 4010025"/>
              <a:gd name="connsiteY76" fmla="*/ 428625 h 2843213"/>
              <a:gd name="connsiteX77" fmla="*/ 700088 w 4010025"/>
              <a:gd name="connsiteY77" fmla="*/ 442913 h 2843213"/>
              <a:gd name="connsiteX78" fmla="*/ 609600 w 4010025"/>
              <a:gd name="connsiteY78" fmla="*/ 457200 h 2843213"/>
              <a:gd name="connsiteX79" fmla="*/ 485775 w 4010025"/>
              <a:gd name="connsiteY79" fmla="*/ 471488 h 2843213"/>
              <a:gd name="connsiteX80" fmla="*/ 371475 w 4010025"/>
              <a:gd name="connsiteY80" fmla="*/ 481013 h 2843213"/>
              <a:gd name="connsiteX81" fmla="*/ 238125 w 4010025"/>
              <a:gd name="connsiteY81" fmla="*/ 490538 h 2843213"/>
              <a:gd name="connsiteX82" fmla="*/ 123825 w 4010025"/>
              <a:gd name="connsiteY82" fmla="*/ 490538 h 2843213"/>
              <a:gd name="connsiteX83" fmla="*/ 33338 w 4010025"/>
              <a:gd name="connsiteY83" fmla="*/ 490538 h 2843213"/>
              <a:gd name="connsiteX84" fmla="*/ 14288 w 4010025"/>
              <a:gd name="connsiteY84" fmla="*/ 471488 h 2843213"/>
              <a:gd name="connsiteX85" fmla="*/ 0 w 4010025"/>
              <a:gd name="connsiteY85" fmla="*/ 357188 h 2843213"/>
              <a:gd name="connsiteX86" fmla="*/ 14288 w 4010025"/>
              <a:gd name="connsiteY86" fmla="*/ 328613 h 2843213"/>
              <a:gd name="connsiteX87" fmla="*/ 33338 w 4010025"/>
              <a:gd name="connsiteY87" fmla="*/ 338138 h 2843213"/>
              <a:gd name="connsiteX88" fmla="*/ 76200 w 4010025"/>
              <a:gd name="connsiteY88" fmla="*/ 338138 h 2843213"/>
              <a:gd name="connsiteX89" fmla="*/ 252413 w 4010025"/>
              <a:gd name="connsiteY89" fmla="*/ 323850 h 2843213"/>
              <a:gd name="connsiteX90" fmla="*/ 442913 w 4010025"/>
              <a:gd name="connsiteY90" fmla="*/ 314325 h 2843213"/>
              <a:gd name="connsiteX91" fmla="*/ 676275 w 4010025"/>
              <a:gd name="connsiteY91" fmla="*/ 300038 h 2843213"/>
              <a:gd name="connsiteX92" fmla="*/ 1133475 w 4010025"/>
              <a:gd name="connsiteY92" fmla="*/ 261938 h 2843213"/>
              <a:gd name="connsiteX93" fmla="*/ 1543050 w 4010025"/>
              <a:gd name="connsiteY93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947988 w 4010025"/>
              <a:gd name="connsiteY43" fmla="*/ 2447925 h 2843213"/>
              <a:gd name="connsiteX44" fmla="*/ 3128963 w 4010025"/>
              <a:gd name="connsiteY44" fmla="*/ 2438400 h 2843213"/>
              <a:gd name="connsiteX45" fmla="*/ 3195638 w 4010025"/>
              <a:gd name="connsiteY45" fmla="*/ 2433638 h 2843213"/>
              <a:gd name="connsiteX46" fmla="*/ 3238500 w 4010025"/>
              <a:gd name="connsiteY46" fmla="*/ 2438400 h 2843213"/>
              <a:gd name="connsiteX47" fmla="*/ 3271838 w 4010025"/>
              <a:gd name="connsiteY47" fmla="*/ 2447925 h 2843213"/>
              <a:gd name="connsiteX48" fmla="*/ 3314700 w 4010025"/>
              <a:gd name="connsiteY48" fmla="*/ 2466975 h 2843213"/>
              <a:gd name="connsiteX49" fmla="*/ 3328988 w 4010025"/>
              <a:gd name="connsiteY49" fmla="*/ 2471738 h 2843213"/>
              <a:gd name="connsiteX50" fmla="*/ 3338513 w 4010025"/>
              <a:gd name="connsiteY50" fmla="*/ 2457450 h 2843213"/>
              <a:gd name="connsiteX51" fmla="*/ 3348038 w 4010025"/>
              <a:gd name="connsiteY51" fmla="*/ 2400300 h 2843213"/>
              <a:gd name="connsiteX52" fmla="*/ 3362325 w 4010025"/>
              <a:gd name="connsiteY52" fmla="*/ 2319338 h 2843213"/>
              <a:gd name="connsiteX53" fmla="*/ 3390900 w 4010025"/>
              <a:gd name="connsiteY53" fmla="*/ 2157413 h 2843213"/>
              <a:gd name="connsiteX54" fmla="*/ 3419475 w 4010025"/>
              <a:gd name="connsiteY54" fmla="*/ 1990725 h 2843213"/>
              <a:gd name="connsiteX55" fmla="*/ 3452813 w 4010025"/>
              <a:gd name="connsiteY55" fmla="*/ 1743075 h 2843213"/>
              <a:gd name="connsiteX56" fmla="*/ 3486150 w 4010025"/>
              <a:gd name="connsiteY56" fmla="*/ 1504950 h 2843213"/>
              <a:gd name="connsiteX57" fmla="*/ 3524250 w 4010025"/>
              <a:gd name="connsiteY57" fmla="*/ 1214438 h 2843213"/>
              <a:gd name="connsiteX58" fmla="*/ 3552825 w 4010025"/>
              <a:gd name="connsiteY58" fmla="*/ 966788 h 2843213"/>
              <a:gd name="connsiteX59" fmla="*/ 3571875 w 4010025"/>
              <a:gd name="connsiteY59" fmla="*/ 776288 h 2843213"/>
              <a:gd name="connsiteX60" fmla="*/ 3586163 w 4010025"/>
              <a:gd name="connsiteY60" fmla="*/ 628650 h 2843213"/>
              <a:gd name="connsiteX61" fmla="*/ 3590925 w 4010025"/>
              <a:gd name="connsiteY61" fmla="*/ 485775 h 2843213"/>
              <a:gd name="connsiteX62" fmla="*/ 3581400 w 4010025"/>
              <a:gd name="connsiteY62" fmla="*/ 333375 h 2843213"/>
              <a:gd name="connsiteX63" fmla="*/ 3567113 w 4010025"/>
              <a:gd name="connsiteY63" fmla="*/ 300038 h 2843213"/>
              <a:gd name="connsiteX64" fmla="*/ 3538538 w 4010025"/>
              <a:gd name="connsiteY64" fmla="*/ 276225 h 2843213"/>
              <a:gd name="connsiteX65" fmla="*/ 3509963 w 4010025"/>
              <a:gd name="connsiteY65" fmla="*/ 257175 h 2843213"/>
              <a:gd name="connsiteX66" fmla="*/ 3467100 w 4010025"/>
              <a:gd name="connsiteY66" fmla="*/ 247650 h 2843213"/>
              <a:gd name="connsiteX67" fmla="*/ 3395663 w 4010025"/>
              <a:gd name="connsiteY67" fmla="*/ 247650 h 2843213"/>
              <a:gd name="connsiteX68" fmla="*/ 3076575 w 4010025"/>
              <a:gd name="connsiteY68" fmla="*/ 247650 h 2843213"/>
              <a:gd name="connsiteX69" fmla="*/ 3005138 w 4010025"/>
              <a:gd name="connsiteY69" fmla="*/ 252413 h 2843213"/>
              <a:gd name="connsiteX70" fmla="*/ 2643188 w 4010025"/>
              <a:gd name="connsiteY70" fmla="*/ 280988 h 2843213"/>
              <a:gd name="connsiteX71" fmla="*/ 2238375 w 4010025"/>
              <a:gd name="connsiteY71" fmla="*/ 319088 h 2843213"/>
              <a:gd name="connsiteX72" fmla="*/ 2000250 w 4010025"/>
              <a:gd name="connsiteY72" fmla="*/ 338138 h 2843213"/>
              <a:gd name="connsiteX73" fmla="*/ 1900238 w 4010025"/>
              <a:gd name="connsiteY73" fmla="*/ 338138 h 2843213"/>
              <a:gd name="connsiteX74" fmla="*/ 1333500 w 4010025"/>
              <a:gd name="connsiteY74" fmla="*/ 395288 h 2843213"/>
              <a:gd name="connsiteX75" fmla="*/ 914400 w 4010025"/>
              <a:gd name="connsiteY75" fmla="*/ 428625 h 2843213"/>
              <a:gd name="connsiteX76" fmla="*/ 700088 w 4010025"/>
              <a:gd name="connsiteY76" fmla="*/ 442913 h 2843213"/>
              <a:gd name="connsiteX77" fmla="*/ 609600 w 4010025"/>
              <a:gd name="connsiteY77" fmla="*/ 457200 h 2843213"/>
              <a:gd name="connsiteX78" fmla="*/ 485775 w 4010025"/>
              <a:gd name="connsiteY78" fmla="*/ 471488 h 2843213"/>
              <a:gd name="connsiteX79" fmla="*/ 371475 w 4010025"/>
              <a:gd name="connsiteY79" fmla="*/ 481013 h 2843213"/>
              <a:gd name="connsiteX80" fmla="*/ 238125 w 4010025"/>
              <a:gd name="connsiteY80" fmla="*/ 490538 h 2843213"/>
              <a:gd name="connsiteX81" fmla="*/ 123825 w 4010025"/>
              <a:gd name="connsiteY81" fmla="*/ 490538 h 2843213"/>
              <a:gd name="connsiteX82" fmla="*/ 33338 w 4010025"/>
              <a:gd name="connsiteY82" fmla="*/ 490538 h 2843213"/>
              <a:gd name="connsiteX83" fmla="*/ 14288 w 4010025"/>
              <a:gd name="connsiteY83" fmla="*/ 471488 h 2843213"/>
              <a:gd name="connsiteX84" fmla="*/ 0 w 4010025"/>
              <a:gd name="connsiteY84" fmla="*/ 357188 h 2843213"/>
              <a:gd name="connsiteX85" fmla="*/ 14288 w 4010025"/>
              <a:gd name="connsiteY85" fmla="*/ 328613 h 2843213"/>
              <a:gd name="connsiteX86" fmla="*/ 33338 w 4010025"/>
              <a:gd name="connsiteY86" fmla="*/ 338138 h 2843213"/>
              <a:gd name="connsiteX87" fmla="*/ 76200 w 4010025"/>
              <a:gd name="connsiteY87" fmla="*/ 338138 h 2843213"/>
              <a:gd name="connsiteX88" fmla="*/ 252413 w 4010025"/>
              <a:gd name="connsiteY88" fmla="*/ 323850 h 2843213"/>
              <a:gd name="connsiteX89" fmla="*/ 442913 w 4010025"/>
              <a:gd name="connsiteY89" fmla="*/ 314325 h 2843213"/>
              <a:gd name="connsiteX90" fmla="*/ 676275 w 4010025"/>
              <a:gd name="connsiteY90" fmla="*/ 300038 h 2843213"/>
              <a:gd name="connsiteX91" fmla="*/ 1133475 w 4010025"/>
              <a:gd name="connsiteY91" fmla="*/ 261938 h 2843213"/>
              <a:gd name="connsiteX92" fmla="*/ 1543050 w 4010025"/>
              <a:gd name="connsiteY92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47988 w 4010025"/>
              <a:gd name="connsiteY42" fmla="*/ 2447925 h 2843213"/>
              <a:gd name="connsiteX43" fmla="*/ 3128963 w 4010025"/>
              <a:gd name="connsiteY43" fmla="*/ 2438400 h 2843213"/>
              <a:gd name="connsiteX44" fmla="*/ 3195638 w 4010025"/>
              <a:gd name="connsiteY44" fmla="*/ 2433638 h 2843213"/>
              <a:gd name="connsiteX45" fmla="*/ 3238500 w 4010025"/>
              <a:gd name="connsiteY45" fmla="*/ 2438400 h 2843213"/>
              <a:gd name="connsiteX46" fmla="*/ 3271838 w 4010025"/>
              <a:gd name="connsiteY46" fmla="*/ 2447925 h 2843213"/>
              <a:gd name="connsiteX47" fmla="*/ 3314700 w 4010025"/>
              <a:gd name="connsiteY47" fmla="*/ 2466975 h 2843213"/>
              <a:gd name="connsiteX48" fmla="*/ 3328988 w 4010025"/>
              <a:gd name="connsiteY48" fmla="*/ 2471738 h 2843213"/>
              <a:gd name="connsiteX49" fmla="*/ 3338513 w 4010025"/>
              <a:gd name="connsiteY49" fmla="*/ 2457450 h 2843213"/>
              <a:gd name="connsiteX50" fmla="*/ 3348038 w 4010025"/>
              <a:gd name="connsiteY50" fmla="*/ 2400300 h 2843213"/>
              <a:gd name="connsiteX51" fmla="*/ 3362325 w 4010025"/>
              <a:gd name="connsiteY51" fmla="*/ 2319338 h 2843213"/>
              <a:gd name="connsiteX52" fmla="*/ 3390900 w 4010025"/>
              <a:gd name="connsiteY52" fmla="*/ 2157413 h 2843213"/>
              <a:gd name="connsiteX53" fmla="*/ 3419475 w 4010025"/>
              <a:gd name="connsiteY53" fmla="*/ 1990725 h 2843213"/>
              <a:gd name="connsiteX54" fmla="*/ 3452813 w 4010025"/>
              <a:gd name="connsiteY54" fmla="*/ 1743075 h 2843213"/>
              <a:gd name="connsiteX55" fmla="*/ 3486150 w 4010025"/>
              <a:gd name="connsiteY55" fmla="*/ 1504950 h 2843213"/>
              <a:gd name="connsiteX56" fmla="*/ 3524250 w 4010025"/>
              <a:gd name="connsiteY56" fmla="*/ 1214438 h 2843213"/>
              <a:gd name="connsiteX57" fmla="*/ 3552825 w 4010025"/>
              <a:gd name="connsiteY57" fmla="*/ 966788 h 2843213"/>
              <a:gd name="connsiteX58" fmla="*/ 3571875 w 4010025"/>
              <a:gd name="connsiteY58" fmla="*/ 776288 h 2843213"/>
              <a:gd name="connsiteX59" fmla="*/ 3586163 w 4010025"/>
              <a:gd name="connsiteY59" fmla="*/ 628650 h 2843213"/>
              <a:gd name="connsiteX60" fmla="*/ 3590925 w 4010025"/>
              <a:gd name="connsiteY60" fmla="*/ 485775 h 2843213"/>
              <a:gd name="connsiteX61" fmla="*/ 3581400 w 4010025"/>
              <a:gd name="connsiteY61" fmla="*/ 333375 h 2843213"/>
              <a:gd name="connsiteX62" fmla="*/ 3567113 w 4010025"/>
              <a:gd name="connsiteY62" fmla="*/ 300038 h 2843213"/>
              <a:gd name="connsiteX63" fmla="*/ 3538538 w 4010025"/>
              <a:gd name="connsiteY63" fmla="*/ 276225 h 2843213"/>
              <a:gd name="connsiteX64" fmla="*/ 3509963 w 4010025"/>
              <a:gd name="connsiteY64" fmla="*/ 257175 h 2843213"/>
              <a:gd name="connsiteX65" fmla="*/ 3467100 w 4010025"/>
              <a:gd name="connsiteY65" fmla="*/ 247650 h 2843213"/>
              <a:gd name="connsiteX66" fmla="*/ 3395663 w 4010025"/>
              <a:gd name="connsiteY66" fmla="*/ 247650 h 2843213"/>
              <a:gd name="connsiteX67" fmla="*/ 3076575 w 4010025"/>
              <a:gd name="connsiteY67" fmla="*/ 247650 h 2843213"/>
              <a:gd name="connsiteX68" fmla="*/ 3005138 w 4010025"/>
              <a:gd name="connsiteY68" fmla="*/ 252413 h 2843213"/>
              <a:gd name="connsiteX69" fmla="*/ 2643188 w 4010025"/>
              <a:gd name="connsiteY69" fmla="*/ 280988 h 2843213"/>
              <a:gd name="connsiteX70" fmla="*/ 2238375 w 4010025"/>
              <a:gd name="connsiteY70" fmla="*/ 319088 h 2843213"/>
              <a:gd name="connsiteX71" fmla="*/ 2000250 w 4010025"/>
              <a:gd name="connsiteY71" fmla="*/ 338138 h 2843213"/>
              <a:gd name="connsiteX72" fmla="*/ 1900238 w 4010025"/>
              <a:gd name="connsiteY72" fmla="*/ 338138 h 2843213"/>
              <a:gd name="connsiteX73" fmla="*/ 1333500 w 4010025"/>
              <a:gd name="connsiteY73" fmla="*/ 395288 h 2843213"/>
              <a:gd name="connsiteX74" fmla="*/ 914400 w 4010025"/>
              <a:gd name="connsiteY74" fmla="*/ 428625 h 2843213"/>
              <a:gd name="connsiteX75" fmla="*/ 700088 w 4010025"/>
              <a:gd name="connsiteY75" fmla="*/ 442913 h 2843213"/>
              <a:gd name="connsiteX76" fmla="*/ 609600 w 4010025"/>
              <a:gd name="connsiteY76" fmla="*/ 457200 h 2843213"/>
              <a:gd name="connsiteX77" fmla="*/ 485775 w 4010025"/>
              <a:gd name="connsiteY77" fmla="*/ 471488 h 2843213"/>
              <a:gd name="connsiteX78" fmla="*/ 371475 w 4010025"/>
              <a:gd name="connsiteY78" fmla="*/ 481013 h 2843213"/>
              <a:gd name="connsiteX79" fmla="*/ 238125 w 4010025"/>
              <a:gd name="connsiteY79" fmla="*/ 490538 h 2843213"/>
              <a:gd name="connsiteX80" fmla="*/ 123825 w 4010025"/>
              <a:gd name="connsiteY80" fmla="*/ 490538 h 2843213"/>
              <a:gd name="connsiteX81" fmla="*/ 33338 w 4010025"/>
              <a:gd name="connsiteY81" fmla="*/ 490538 h 2843213"/>
              <a:gd name="connsiteX82" fmla="*/ 14288 w 4010025"/>
              <a:gd name="connsiteY82" fmla="*/ 471488 h 2843213"/>
              <a:gd name="connsiteX83" fmla="*/ 0 w 4010025"/>
              <a:gd name="connsiteY83" fmla="*/ 357188 h 2843213"/>
              <a:gd name="connsiteX84" fmla="*/ 14288 w 4010025"/>
              <a:gd name="connsiteY84" fmla="*/ 328613 h 2843213"/>
              <a:gd name="connsiteX85" fmla="*/ 33338 w 4010025"/>
              <a:gd name="connsiteY85" fmla="*/ 338138 h 2843213"/>
              <a:gd name="connsiteX86" fmla="*/ 76200 w 4010025"/>
              <a:gd name="connsiteY86" fmla="*/ 338138 h 2843213"/>
              <a:gd name="connsiteX87" fmla="*/ 252413 w 4010025"/>
              <a:gd name="connsiteY87" fmla="*/ 323850 h 2843213"/>
              <a:gd name="connsiteX88" fmla="*/ 442913 w 4010025"/>
              <a:gd name="connsiteY88" fmla="*/ 314325 h 2843213"/>
              <a:gd name="connsiteX89" fmla="*/ 676275 w 4010025"/>
              <a:gd name="connsiteY89" fmla="*/ 300038 h 2843213"/>
              <a:gd name="connsiteX90" fmla="*/ 1133475 w 4010025"/>
              <a:gd name="connsiteY90" fmla="*/ 261938 h 2843213"/>
              <a:gd name="connsiteX91" fmla="*/ 1543050 w 4010025"/>
              <a:gd name="connsiteY91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2947988 w 4010025"/>
              <a:gd name="connsiteY41" fmla="*/ 2447925 h 2843213"/>
              <a:gd name="connsiteX42" fmla="*/ 3128963 w 4010025"/>
              <a:gd name="connsiteY42" fmla="*/ 2438400 h 2843213"/>
              <a:gd name="connsiteX43" fmla="*/ 3195638 w 4010025"/>
              <a:gd name="connsiteY43" fmla="*/ 2433638 h 2843213"/>
              <a:gd name="connsiteX44" fmla="*/ 3238500 w 4010025"/>
              <a:gd name="connsiteY44" fmla="*/ 2438400 h 2843213"/>
              <a:gd name="connsiteX45" fmla="*/ 3271838 w 4010025"/>
              <a:gd name="connsiteY45" fmla="*/ 2447925 h 2843213"/>
              <a:gd name="connsiteX46" fmla="*/ 3314700 w 4010025"/>
              <a:gd name="connsiteY46" fmla="*/ 2466975 h 2843213"/>
              <a:gd name="connsiteX47" fmla="*/ 3328988 w 4010025"/>
              <a:gd name="connsiteY47" fmla="*/ 2471738 h 2843213"/>
              <a:gd name="connsiteX48" fmla="*/ 3338513 w 4010025"/>
              <a:gd name="connsiteY48" fmla="*/ 2457450 h 2843213"/>
              <a:gd name="connsiteX49" fmla="*/ 3348038 w 4010025"/>
              <a:gd name="connsiteY49" fmla="*/ 2400300 h 2843213"/>
              <a:gd name="connsiteX50" fmla="*/ 3362325 w 4010025"/>
              <a:gd name="connsiteY50" fmla="*/ 2319338 h 2843213"/>
              <a:gd name="connsiteX51" fmla="*/ 3390900 w 4010025"/>
              <a:gd name="connsiteY51" fmla="*/ 2157413 h 2843213"/>
              <a:gd name="connsiteX52" fmla="*/ 3419475 w 4010025"/>
              <a:gd name="connsiteY52" fmla="*/ 1990725 h 2843213"/>
              <a:gd name="connsiteX53" fmla="*/ 3452813 w 4010025"/>
              <a:gd name="connsiteY53" fmla="*/ 1743075 h 2843213"/>
              <a:gd name="connsiteX54" fmla="*/ 3486150 w 4010025"/>
              <a:gd name="connsiteY54" fmla="*/ 1504950 h 2843213"/>
              <a:gd name="connsiteX55" fmla="*/ 3524250 w 4010025"/>
              <a:gd name="connsiteY55" fmla="*/ 1214438 h 2843213"/>
              <a:gd name="connsiteX56" fmla="*/ 3552825 w 4010025"/>
              <a:gd name="connsiteY56" fmla="*/ 966788 h 2843213"/>
              <a:gd name="connsiteX57" fmla="*/ 3571875 w 4010025"/>
              <a:gd name="connsiteY57" fmla="*/ 776288 h 2843213"/>
              <a:gd name="connsiteX58" fmla="*/ 3586163 w 4010025"/>
              <a:gd name="connsiteY58" fmla="*/ 628650 h 2843213"/>
              <a:gd name="connsiteX59" fmla="*/ 3590925 w 4010025"/>
              <a:gd name="connsiteY59" fmla="*/ 485775 h 2843213"/>
              <a:gd name="connsiteX60" fmla="*/ 3581400 w 4010025"/>
              <a:gd name="connsiteY60" fmla="*/ 333375 h 2843213"/>
              <a:gd name="connsiteX61" fmla="*/ 3567113 w 4010025"/>
              <a:gd name="connsiteY61" fmla="*/ 300038 h 2843213"/>
              <a:gd name="connsiteX62" fmla="*/ 3538538 w 4010025"/>
              <a:gd name="connsiteY62" fmla="*/ 276225 h 2843213"/>
              <a:gd name="connsiteX63" fmla="*/ 3509963 w 4010025"/>
              <a:gd name="connsiteY63" fmla="*/ 257175 h 2843213"/>
              <a:gd name="connsiteX64" fmla="*/ 3467100 w 4010025"/>
              <a:gd name="connsiteY64" fmla="*/ 247650 h 2843213"/>
              <a:gd name="connsiteX65" fmla="*/ 3395663 w 4010025"/>
              <a:gd name="connsiteY65" fmla="*/ 247650 h 2843213"/>
              <a:gd name="connsiteX66" fmla="*/ 3076575 w 4010025"/>
              <a:gd name="connsiteY66" fmla="*/ 247650 h 2843213"/>
              <a:gd name="connsiteX67" fmla="*/ 3005138 w 4010025"/>
              <a:gd name="connsiteY67" fmla="*/ 252413 h 2843213"/>
              <a:gd name="connsiteX68" fmla="*/ 2643188 w 4010025"/>
              <a:gd name="connsiteY68" fmla="*/ 280988 h 2843213"/>
              <a:gd name="connsiteX69" fmla="*/ 2238375 w 4010025"/>
              <a:gd name="connsiteY69" fmla="*/ 319088 h 2843213"/>
              <a:gd name="connsiteX70" fmla="*/ 2000250 w 4010025"/>
              <a:gd name="connsiteY70" fmla="*/ 338138 h 2843213"/>
              <a:gd name="connsiteX71" fmla="*/ 1900238 w 4010025"/>
              <a:gd name="connsiteY71" fmla="*/ 338138 h 2843213"/>
              <a:gd name="connsiteX72" fmla="*/ 1333500 w 4010025"/>
              <a:gd name="connsiteY72" fmla="*/ 395288 h 2843213"/>
              <a:gd name="connsiteX73" fmla="*/ 914400 w 4010025"/>
              <a:gd name="connsiteY73" fmla="*/ 428625 h 2843213"/>
              <a:gd name="connsiteX74" fmla="*/ 700088 w 4010025"/>
              <a:gd name="connsiteY74" fmla="*/ 442913 h 2843213"/>
              <a:gd name="connsiteX75" fmla="*/ 609600 w 4010025"/>
              <a:gd name="connsiteY75" fmla="*/ 457200 h 2843213"/>
              <a:gd name="connsiteX76" fmla="*/ 485775 w 4010025"/>
              <a:gd name="connsiteY76" fmla="*/ 471488 h 2843213"/>
              <a:gd name="connsiteX77" fmla="*/ 371475 w 4010025"/>
              <a:gd name="connsiteY77" fmla="*/ 481013 h 2843213"/>
              <a:gd name="connsiteX78" fmla="*/ 238125 w 4010025"/>
              <a:gd name="connsiteY78" fmla="*/ 490538 h 2843213"/>
              <a:gd name="connsiteX79" fmla="*/ 123825 w 4010025"/>
              <a:gd name="connsiteY79" fmla="*/ 490538 h 2843213"/>
              <a:gd name="connsiteX80" fmla="*/ 33338 w 4010025"/>
              <a:gd name="connsiteY80" fmla="*/ 490538 h 2843213"/>
              <a:gd name="connsiteX81" fmla="*/ 14288 w 4010025"/>
              <a:gd name="connsiteY81" fmla="*/ 471488 h 2843213"/>
              <a:gd name="connsiteX82" fmla="*/ 0 w 4010025"/>
              <a:gd name="connsiteY82" fmla="*/ 357188 h 2843213"/>
              <a:gd name="connsiteX83" fmla="*/ 14288 w 4010025"/>
              <a:gd name="connsiteY83" fmla="*/ 328613 h 2843213"/>
              <a:gd name="connsiteX84" fmla="*/ 33338 w 4010025"/>
              <a:gd name="connsiteY84" fmla="*/ 338138 h 2843213"/>
              <a:gd name="connsiteX85" fmla="*/ 76200 w 4010025"/>
              <a:gd name="connsiteY85" fmla="*/ 338138 h 2843213"/>
              <a:gd name="connsiteX86" fmla="*/ 252413 w 4010025"/>
              <a:gd name="connsiteY86" fmla="*/ 323850 h 2843213"/>
              <a:gd name="connsiteX87" fmla="*/ 442913 w 4010025"/>
              <a:gd name="connsiteY87" fmla="*/ 314325 h 2843213"/>
              <a:gd name="connsiteX88" fmla="*/ 676275 w 4010025"/>
              <a:gd name="connsiteY88" fmla="*/ 300038 h 2843213"/>
              <a:gd name="connsiteX89" fmla="*/ 1133475 w 4010025"/>
              <a:gd name="connsiteY89" fmla="*/ 261938 h 2843213"/>
              <a:gd name="connsiteX90" fmla="*/ 1543050 w 4010025"/>
              <a:gd name="connsiteY90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2947988 w 4010025"/>
              <a:gd name="connsiteY40" fmla="*/ 2447925 h 2843213"/>
              <a:gd name="connsiteX41" fmla="*/ 3128963 w 4010025"/>
              <a:gd name="connsiteY41" fmla="*/ 2438400 h 2843213"/>
              <a:gd name="connsiteX42" fmla="*/ 3195638 w 4010025"/>
              <a:gd name="connsiteY42" fmla="*/ 2433638 h 2843213"/>
              <a:gd name="connsiteX43" fmla="*/ 3238500 w 4010025"/>
              <a:gd name="connsiteY43" fmla="*/ 2438400 h 2843213"/>
              <a:gd name="connsiteX44" fmla="*/ 3271838 w 4010025"/>
              <a:gd name="connsiteY44" fmla="*/ 2447925 h 2843213"/>
              <a:gd name="connsiteX45" fmla="*/ 3314700 w 4010025"/>
              <a:gd name="connsiteY45" fmla="*/ 2466975 h 2843213"/>
              <a:gd name="connsiteX46" fmla="*/ 3328988 w 4010025"/>
              <a:gd name="connsiteY46" fmla="*/ 2471738 h 2843213"/>
              <a:gd name="connsiteX47" fmla="*/ 3338513 w 4010025"/>
              <a:gd name="connsiteY47" fmla="*/ 2457450 h 2843213"/>
              <a:gd name="connsiteX48" fmla="*/ 3348038 w 4010025"/>
              <a:gd name="connsiteY48" fmla="*/ 2400300 h 2843213"/>
              <a:gd name="connsiteX49" fmla="*/ 3362325 w 4010025"/>
              <a:gd name="connsiteY49" fmla="*/ 2319338 h 2843213"/>
              <a:gd name="connsiteX50" fmla="*/ 3390900 w 4010025"/>
              <a:gd name="connsiteY50" fmla="*/ 2157413 h 2843213"/>
              <a:gd name="connsiteX51" fmla="*/ 3419475 w 4010025"/>
              <a:gd name="connsiteY51" fmla="*/ 1990725 h 2843213"/>
              <a:gd name="connsiteX52" fmla="*/ 3452813 w 4010025"/>
              <a:gd name="connsiteY52" fmla="*/ 1743075 h 2843213"/>
              <a:gd name="connsiteX53" fmla="*/ 3486150 w 4010025"/>
              <a:gd name="connsiteY53" fmla="*/ 1504950 h 2843213"/>
              <a:gd name="connsiteX54" fmla="*/ 3524250 w 4010025"/>
              <a:gd name="connsiteY54" fmla="*/ 1214438 h 2843213"/>
              <a:gd name="connsiteX55" fmla="*/ 3552825 w 4010025"/>
              <a:gd name="connsiteY55" fmla="*/ 966788 h 2843213"/>
              <a:gd name="connsiteX56" fmla="*/ 3571875 w 4010025"/>
              <a:gd name="connsiteY56" fmla="*/ 776288 h 2843213"/>
              <a:gd name="connsiteX57" fmla="*/ 3586163 w 4010025"/>
              <a:gd name="connsiteY57" fmla="*/ 628650 h 2843213"/>
              <a:gd name="connsiteX58" fmla="*/ 3590925 w 4010025"/>
              <a:gd name="connsiteY58" fmla="*/ 485775 h 2843213"/>
              <a:gd name="connsiteX59" fmla="*/ 3581400 w 4010025"/>
              <a:gd name="connsiteY59" fmla="*/ 333375 h 2843213"/>
              <a:gd name="connsiteX60" fmla="*/ 3567113 w 4010025"/>
              <a:gd name="connsiteY60" fmla="*/ 300038 h 2843213"/>
              <a:gd name="connsiteX61" fmla="*/ 3538538 w 4010025"/>
              <a:gd name="connsiteY61" fmla="*/ 276225 h 2843213"/>
              <a:gd name="connsiteX62" fmla="*/ 3509963 w 4010025"/>
              <a:gd name="connsiteY62" fmla="*/ 257175 h 2843213"/>
              <a:gd name="connsiteX63" fmla="*/ 3467100 w 4010025"/>
              <a:gd name="connsiteY63" fmla="*/ 247650 h 2843213"/>
              <a:gd name="connsiteX64" fmla="*/ 3395663 w 4010025"/>
              <a:gd name="connsiteY64" fmla="*/ 247650 h 2843213"/>
              <a:gd name="connsiteX65" fmla="*/ 3076575 w 4010025"/>
              <a:gd name="connsiteY65" fmla="*/ 247650 h 2843213"/>
              <a:gd name="connsiteX66" fmla="*/ 3005138 w 4010025"/>
              <a:gd name="connsiteY66" fmla="*/ 252413 h 2843213"/>
              <a:gd name="connsiteX67" fmla="*/ 2643188 w 4010025"/>
              <a:gd name="connsiteY67" fmla="*/ 280988 h 2843213"/>
              <a:gd name="connsiteX68" fmla="*/ 2238375 w 4010025"/>
              <a:gd name="connsiteY68" fmla="*/ 319088 h 2843213"/>
              <a:gd name="connsiteX69" fmla="*/ 2000250 w 4010025"/>
              <a:gd name="connsiteY69" fmla="*/ 338138 h 2843213"/>
              <a:gd name="connsiteX70" fmla="*/ 1900238 w 4010025"/>
              <a:gd name="connsiteY70" fmla="*/ 338138 h 2843213"/>
              <a:gd name="connsiteX71" fmla="*/ 1333500 w 4010025"/>
              <a:gd name="connsiteY71" fmla="*/ 395288 h 2843213"/>
              <a:gd name="connsiteX72" fmla="*/ 914400 w 4010025"/>
              <a:gd name="connsiteY72" fmla="*/ 428625 h 2843213"/>
              <a:gd name="connsiteX73" fmla="*/ 700088 w 4010025"/>
              <a:gd name="connsiteY73" fmla="*/ 442913 h 2843213"/>
              <a:gd name="connsiteX74" fmla="*/ 609600 w 4010025"/>
              <a:gd name="connsiteY74" fmla="*/ 457200 h 2843213"/>
              <a:gd name="connsiteX75" fmla="*/ 485775 w 4010025"/>
              <a:gd name="connsiteY75" fmla="*/ 471488 h 2843213"/>
              <a:gd name="connsiteX76" fmla="*/ 371475 w 4010025"/>
              <a:gd name="connsiteY76" fmla="*/ 481013 h 2843213"/>
              <a:gd name="connsiteX77" fmla="*/ 238125 w 4010025"/>
              <a:gd name="connsiteY77" fmla="*/ 490538 h 2843213"/>
              <a:gd name="connsiteX78" fmla="*/ 123825 w 4010025"/>
              <a:gd name="connsiteY78" fmla="*/ 490538 h 2843213"/>
              <a:gd name="connsiteX79" fmla="*/ 33338 w 4010025"/>
              <a:gd name="connsiteY79" fmla="*/ 490538 h 2843213"/>
              <a:gd name="connsiteX80" fmla="*/ 14288 w 4010025"/>
              <a:gd name="connsiteY80" fmla="*/ 471488 h 2843213"/>
              <a:gd name="connsiteX81" fmla="*/ 0 w 4010025"/>
              <a:gd name="connsiteY81" fmla="*/ 357188 h 2843213"/>
              <a:gd name="connsiteX82" fmla="*/ 14288 w 4010025"/>
              <a:gd name="connsiteY82" fmla="*/ 328613 h 2843213"/>
              <a:gd name="connsiteX83" fmla="*/ 33338 w 4010025"/>
              <a:gd name="connsiteY83" fmla="*/ 338138 h 2843213"/>
              <a:gd name="connsiteX84" fmla="*/ 76200 w 4010025"/>
              <a:gd name="connsiteY84" fmla="*/ 338138 h 2843213"/>
              <a:gd name="connsiteX85" fmla="*/ 252413 w 4010025"/>
              <a:gd name="connsiteY85" fmla="*/ 323850 h 2843213"/>
              <a:gd name="connsiteX86" fmla="*/ 442913 w 4010025"/>
              <a:gd name="connsiteY86" fmla="*/ 314325 h 2843213"/>
              <a:gd name="connsiteX87" fmla="*/ 676275 w 4010025"/>
              <a:gd name="connsiteY87" fmla="*/ 300038 h 2843213"/>
              <a:gd name="connsiteX88" fmla="*/ 1133475 w 4010025"/>
              <a:gd name="connsiteY88" fmla="*/ 261938 h 2843213"/>
              <a:gd name="connsiteX89" fmla="*/ 1543050 w 4010025"/>
              <a:gd name="connsiteY89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438400 h 2843213"/>
              <a:gd name="connsiteX41" fmla="*/ 3195638 w 4010025"/>
              <a:gd name="connsiteY41" fmla="*/ 2433638 h 2843213"/>
              <a:gd name="connsiteX42" fmla="*/ 3238500 w 4010025"/>
              <a:gd name="connsiteY42" fmla="*/ 2438400 h 2843213"/>
              <a:gd name="connsiteX43" fmla="*/ 3271838 w 4010025"/>
              <a:gd name="connsiteY43" fmla="*/ 2447925 h 2843213"/>
              <a:gd name="connsiteX44" fmla="*/ 3314700 w 4010025"/>
              <a:gd name="connsiteY44" fmla="*/ 2466975 h 2843213"/>
              <a:gd name="connsiteX45" fmla="*/ 3328988 w 4010025"/>
              <a:gd name="connsiteY45" fmla="*/ 2471738 h 2843213"/>
              <a:gd name="connsiteX46" fmla="*/ 3338513 w 4010025"/>
              <a:gd name="connsiteY46" fmla="*/ 2457450 h 2843213"/>
              <a:gd name="connsiteX47" fmla="*/ 3348038 w 4010025"/>
              <a:gd name="connsiteY47" fmla="*/ 2400300 h 2843213"/>
              <a:gd name="connsiteX48" fmla="*/ 3362325 w 4010025"/>
              <a:gd name="connsiteY48" fmla="*/ 2319338 h 2843213"/>
              <a:gd name="connsiteX49" fmla="*/ 3390900 w 4010025"/>
              <a:gd name="connsiteY49" fmla="*/ 2157413 h 2843213"/>
              <a:gd name="connsiteX50" fmla="*/ 3419475 w 4010025"/>
              <a:gd name="connsiteY50" fmla="*/ 1990725 h 2843213"/>
              <a:gd name="connsiteX51" fmla="*/ 3452813 w 4010025"/>
              <a:gd name="connsiteY51" fmla="*/ 1743075 h 2843213"/>
              <a:gd name="connsiteX52" fmla="*/ 3486150 w 4010025"/>
              <a:gd name="connsiteY52" fmla="*/ 1504950 h 2843213"/>
              <a:gd name="connsiteX53" fmla="*/ 3524250 w 4010025"/>
              <a:gd name="connsiteY53" fmla="*/ 1214438 h 2843213"/>
              <a:gd name="connsiteX54" fmla="*/ 3552825 w 4010025"/>
              <a:gd name="connsiteY54" fmla="*/ 966788 h 2843213"/>
              <a:gd name="connsiteX55" fmla="*/ 3571875 w 4010025"/>
              <a:gd name="connsiteY55" fmla="*/ 776288 h 2843213"/>
              <a:gd name="connsiteX56" fmla="*/ 3586163 w 4010025"/>
              <a:gd name="connsiteY56" fmla="*/ 628650 h 2843213"/>
              <a:gd name="connsiteX57" fmla="*/ 3590925 w 4010025"/>
              <a:gd name="connsiteY57" fmla="*/ 485775 h 2843213"/>
              <a:gd name="connsiteX58" fmla="*/ 3581400 w 4010025"/>
              <a:gd name="connsiteY58" fmla="*/ 333375 h 2843213"/>
              <a:gd name="connsiteX59" fmla="*/ 3567113 w 4010025"/>
              <a:gd name="connsiteY59" fmla="*/ 300038 h 2843213"/>
              <a:gd name="connsiteX60" fmla="*/ 3538538 w 4010025"/>
              <a:gd name="connsiteY60" fmla="*/ 276225 h 2843213"/>
              <a:gd name="connsiteX61" fmla="*/ 3509963 w 4010025"/>
              <a:gd name="connsiteY61" fmla="*/ 257175 h 2843213"/>
              <a:gd name="connsiteX62" fmla="*/ 3467100 w 4010025"/>
              <a:gd name="connsiteY62" fmla="*/ 247650 h 2843213"/>
              <a:gd name="connsiteX63" fmla="*/ 3395663 w 4010025"/>
              <a:gd name="connsiteY63" fmla="*/ 247650 h 2843213"/>
              <a:gd name="connsiteX64" fmla="*/ 3076575 w 4010025"/>
              <a:gd name="connsiteY64" fmla="*/ 247650 h 2843213"/>
              <a:gd name="connsiteX65" fmla="*/ 3005138 w 4010025"/>
              <a:gd name="connsiteY65" fmla="*/ 252413 h 2843213"/>
              <a:gd name="connsiteX66" fmla="*/ 2643188 w 4010025"/>
              <a:gd name="connsiteY66" fmla="*/ 280988 h 2843213"/>
              <a:gd name="connsiteX67" fmla="*/ 2238375 w 4010025"/>
              <a:gd name="connsiteY67" fmla="*/ 319088 h 2843213"/>
              <a:gd name="connsiteX68" fmla="*/ 2000250 w 4010025"/>
              <a:gd name="connsiteY68" fmla="*/ 338138 h 2843213"/>
              <a:gd name="connsiteX69" fmla="*/ 1900238 w 4010025"/>
              <a:gd name="connsiteY69" fmla="*/ 338138 h 2843213"/>
              <a:gd name="connsiteX70" fmla="*/ 1333500 w 4010025"/>
              <a:gd name="connsiteY70" fmla="*/ 395288 h 2843213"/>
              <a:gd name="connsiteX71" fmla="*/ 914400 w 4010025"/>
              <a:gd name="connsiteY71" fmla="*/ 428625 h 2843213"/>
              <a:gd name="connsiteX72" fmla="*/ 700088 w 4010025"/>
              <a:gd name="connsiteY72" fmla="*/ 442913 h 2843213"/>
              <a:gd name="connsiteX73" fmla="*/ 609600 w 4010025"/>
              <a:gd name="connsiteY73" fmla="*/ 457200 h 2843213"/>
              <a:gd name="connsiteX74" fmla="*/ 485775 w 4010025"/>
              <a:gd name="connsiteY74" fmla="*/ 471488 h 2843213"/>
              <a:gd name="connsiteX75" fmla="*/ 371475 w 4010025"/>
              <a:gd name="connsiteY75" fmla="*/ 481013 h 2843213"/>
              <a:gd name="connsiteX76" fmla="*/ 238125 w 4010025"/>
              <a:gd name="connsiteY76" fmla="*/ 490538 h 2843213"/>
              <a:gd name="connsiteX77" fmla="*/ 123825 w 4010025"/>
              <a:gd name="connsiteY77" fmla="*/ 490538 h 2843213"/>
              <a:gd name="connsiteX78" fmla="*/ 33338 w 4010025"/>
              <a:gd name="connsiteY78" fmla="*/ 490538 h 2843213"/>
              <a:gd name="connsiteX79" fmla="*/ 14288 w 4010025"/>
              <a:gd name="connsiteY79" fmla="*/ 471488 h 2843213"/>
              <a:gd name="connsiteX80" fmla="*/ 0 w 4010025"/>
              <a:gd name="connsiteY80" fmla="*/ 357188 h 2843213"/>
              <a:gd name="connsiteX81" fmla="*/ 14288 w 4010025"/>
              <a:gd name="connsiteY81" fmla="*/ 328613 h 2843213"/>
              <a:gd name="connsiteX82" fmla="*/ 33338 w 4010025"/>
              <a:gd name="connsiteY82" fmla="*/ 338138 h 2843213"/>
              <a:gd name="connsiteX83" fmla="*/ 76200 w 4010025"/>
              <a:gd name="connsiteY83" fmla="*/ 338138 h 2843213"/>
              <a:gd name="connsiteX84" fmla="*/ 252413 w 4010025"/>
              <a:gd name="connsiteY84" fmla="*/ 323850 h 2843213"/>
              <a:gd name="connsiteX85" fmla="*/ 442913 w 4010025"/>
              <a:gd name="connsiteY85" fmla="*/ 314325 h 2843213"/>
              <a:gd name="connsiteX86" fmla="*/ 676275 w 4010025"/>
              <a:gd name="connsiteY86" fmla="*/ 300038 h 2843213"/>
              <a:gd name="connsiteX87" fmla="*/ 1133475 w 4010025"/>
              <a:gd name="connsiteY87" fmla="*/ 261938 h 2843213"/>
              <a:gd name="connsiteX88" fmla="*/ 1543050 w 4010025"/>
              <a:gd name="connsiteY88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95638 w 4010025"/>
              <a:gd name="connsiteY40" fmla="*/ 2433638 h 2843213"/>
              <a:gd name="connsiteX41" fmla="*/ 3238500 w 4010025"/>
              <a:gd name="connsiteY41" fmla="*/ 2438400 h 2843213"/>
              <a:gd name="connsiteX42" fmla="*/ 3271838 w 4010025"/>
              <a:gd name="connsiteY42" fmla="*/ 2447925 h 2843213"/>
              <a:gd name="connsiteX43" fmla="*/ 3314700 w 4010025"/>
              <a:gd name="connsiteY43" fmla="*/ 2466975 h 2843213"/>
              <a:gd name="connsiteX44" fmla="*/ 3328988 w 4010025"/>
              <a:gd name="connsiteY44" fmla="*/ 2471738 h 2843213"/>
              <a:gd name="connsiteX45" fmla="*/ 3338513 w 4010025"/>
              <a:gd name="connsiteY45" fmla="*/ 2457450 h 2843213"/>
              <a:gd name="connsiteX46" fmla="*/ 3348038 w 4010025"/>
              <a:gd name="connsiteY46" fmla="*/ 2400300 h 2843213"/>
              <a:gd name="connsiteX47" fmla="*/ 3362325 w 4010025"/>
              <a:gd name="connsiteY47" fmla="*/ 2319338 h 2843213"/>
              <a:gd name="connsiteX48" fmla="*/ 3390900 w 4010025"/>
              <a:gd name="connsiteY48" fmla="*/ 2157413 h 2843213"/>
              <a:gd name="connsiteX49" fmla="*/ 3419475 w 4010025"/>
              <a:gd name="connsiteY49" fmla="*/ 1990725 h 2843213"/>
              <a:gd name="connsiteX50" fmla="*/ 3452813 w 4010025"/>
              <a:gd name="connsiteY50" fmla="*/ 1743075 h 2843213"/>
              <a:gd name="connsiteX51" fmla="*/ 3486150 w 4010025"/>
              <a:gd name="connsiteY51" fmla="*/ 1504950 h 2843213"/>
              <a:gd name="connsiteX52" fmla="*/ 3524250 w 4010025"/>
              <a:gd name="connsiteY52" fmla="*/ 1214438 h 2843213"/>
              <a:gd name="connsiteX53" fmla="*/ 3552825 w 4010025"/>
              <a:gd name="connsiteY53" fmla="*/ 966788 h 2843213"/>
              <a:gd name="connsiteX54" fmla="*/ 3571875 w 4010025"/>
              <a:gd name="connsiteY54" fmla="*/ 776288 h 2843213"/>
              <a:gd name="connsiteX55" fmla="*/ 3586163 w 4010025"/>
              <a:gd name="connsiteY55" fmla="*/ 628650 h 2843213"/>
              <a:gd name="connsiteX56" fmla="*/ 3590925 w 4010025"/>
              <a:gd name="connsiteY56" fmla="*/ 485775 h 2843213"/>
              <a:gd name="connsiteX57" fmla="*/ 3581400 w 4010025"/>
              <a:gd name="connsiteY57" fmla="*/ 333375 h 2843213"/>
              <a:gd name="connsiteX58" fmla="*/ 3567113 w 4010025"/>
              <a:gd name="connsiteY58" fmla="*/ 300038 h 2843213"/>
              <a:gd name="connsiteX59" fmla="*/ 3538538 w 4010025"/>
              <a:gd name="connsiteY59" fmla="*/ 276225 h 2843213"/>
              <a:gd name="connsiteX60" fmla="*/ 3509963 w 4010025"/>
              <a:gd name="connsiteY60" fmla="*/ 257175 h 2843213"/>
              <a:gd name="connsiteX61" fmla="*/ 3467100 w 4010025"/>
              <a:gd name="connsiteY61" fmla="*/ 247650 h 2843213"/>
              <a:gd name="connsiteX62" fmla="*/ 3395663 w 4010025"/>
              <a:gd name="connsiteY62" fmla="*/ 247650 h 2843213"/>
              <a:gd name="connsiteX63" fmla="*/ 3076575 w 4010025"/>
              <a:gd name="connsiteY63" fmla="*/ 247650 h 2843213"/>
              <a:gd name="connsiteX64" fmla="*/ 3005138 w 4010025"/>
              <a:gd name="connsiteY64" fmla="*/ 252413 h 2843213"/>
              <a:gd name="connsiteX65" fmla="*/ 2643188 w 4010025"/>
              <a:gd name="connsiteY65" fmla="*/ 280988 h 2843213"/>
              <a:gd name="connsiteX66" fmla="*/ 2238375 w 4010025"/>
              <a:gd name="connsiteY66" fmla="*/ 319088 h 2843213"/>
              <a:gd name="connsiteX67" fmla="*/ 2000250 w 4010025"/>
              <a:gd name="connsiteY67" fmla="*/ 338138 h 2843213"/>
              <a:gd name="connsiteX68" fmla="*/ 1900238 w 4010025"/>
              <a:gd name="connsiteY68" fmla="*/ 338138 h 2843213"/>
              <a:gd name="connsiteX69" fmla="*/ 1333500 w 4010025"/>
              <a:gd name="connsiteY69" fmla="*/ 395288 h 2843213"/>
              <a:gd name="connsiteX70" fmla="*/ 914400 w 4010025"/>
              <a:gd name="connsiteY70" fmla="*/ 428625 h 2843213"/>
              <a:gd name="connsiteX71" fmla="*/ 700088 w 4010025"/>
              <a:gd name="connsiteY71" fmla="*/ 442913 h 2843213"/>
              <a:gd name="connsiteX72" fmla="*/ 609600 w 4010025"/>
              <a:gd name="connsiteY72" fmla="*/ 457200 h 2843213"/>
              <a:gd name="connsiteX73" fmla="*/ 485775 w 4010025"/>
              <a:gd name="connsiteY73" fmla="*/ 471488 h 2843213"/>
              <a:gd name="connsiteX74" fmla="*/ 371475 w 4010025"/>
              <a:gd name="connsiteY74" fmla="*/ 481013 h 2843213"/>
              <a:gd name="connsiteX75" fmla="*/ 238125 w 4010025"/>
              <a:gd name="connsiteY75" fmla="*/ 490538 h 2843213"/>
              <a:gd name="connsiteX76" fmla="*/ 123825 w 4010025"/>
              <a:gd name="connsiteY76" fmla="*/ 490538 h 2843213"/>
              <a:gd name="connsiteX77" fmla="*/ 33338 w 4010025"/>
              <a:gd name="connsiteY77" fmla="*/ 490538 h 2843213"/>
              <a:gd name="connsiteX78" fmla="*/ 14288 w 4010025"/>
              <a:gd name="connsiteY78" fmla="*/ 471488 h 2843213"/>
              <a:gd name="connsiteX79" fmla="*/ 0 w 4010025"/>
              <a:gd name="connsiteY79" fmla="*/ 357188 h 2843213"/>
              <a:gd name="connsiteX80" fmla="*/ 14288 w 4010025"/>
              <a:gd name="connsiteY80" fmla="*/ 328613 h 2843213"/>
              <a:gd name="connsiteX81" fmla="*/ 33338 w 4010025"/>
              <a:gd name="connsiteY81" fmla="*/ 338138 h 2843213"/>
              <a:gd name="connsiteX82" fmla="*/ 76200 w 4010025"/>
              <a:gd name="connsiteY82" fmla="*/ 338138 h 2843213"/>
              <a:gd name="connsiteX83" fmla="*/ 252413 w 4010025"/>
              <a:gd name="connsiteY83" fmla="*/ 323850 h 2843213"/>
              <a:gd name="connsiteX84" fmla="*/ 442913 w 4010025"/>
              <a:gd name="connsiteY84" fmla="*/ 314325 h 2843213"/>
              <a:gd name="connsiteX85" fmla="*/ 676275 w 4010025"/>
              <a:gd name="connsiteY85" fmla="*/ 300038 h 2843213"/>
              <a:gd name="connsiteX86" fmla="*/ 1133475 w 4010025"/>
              <a:gd name="connsiteY86" fmla="*/ 261938 h 2843213"/>
              <a:gd name="connsiteX87" fmla="*/ 1543050 w 4010025"/>
              <a:gd name="connsiteY87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238500 w 4010025"/>
              <a:gd name="connsiteY40" fmla="*/ 2438400 h 2843213"/>
              <a:gd name="connsiteX41" fmla="*/ 3271838 w 4010025"/>
              <a:gd name="connsiteY41" fmla="*/ 2447925 h 2843213"/>
              <a:gd name="connsiteX42" fmla="*/ 3314700 w 4010025"/>
              <a:gd name="connsiteY42" fmla="*/ 2466975 h 2843213"/>
              <a:gd name="connsiteX43" fmla="*/ 3328988 w 4010025"/>
              <a:gd name="connsiteY43" fmla="*/ 2471738 h 2843213"/>
              <a:gd name="connsiteX44" fmla="*/ 3338513 w 4010025"/>
              <a:gd name="connsiteY44" fmla="*/ 2457450 h 2843213"/>
              <a:gd name="connsiteX45" fmla="*/ 3348038 w 4010025"/>
              <a:gd name="connsiteY45" fmla="*/ 2400300 h 2843213"/>
              <a:gd name="connsiteX46" fmla="*/ 3362325 w 4010025"/>
              <a:gd name="connsiteY46" fmla="*/ 2319338 h 2843213"/>
              <a:gd name="connsiteX47" fmla="*/ 3390900 w 4010025"/>
              <a:gd name="connsiteY47" fmla="*/ 2157413 h 2843213"/>
              <a:gd name="connsiteX48" fmla="*/ 3419475 w 4010025"/>
              <a:gd name="connsiteY48" fmla="*/ 1990725 h 2843213"/>
              <a:gd name="connsiteX49" fmla="*/ 3452813 w 4010025"/>
              <a:gd name="connsiteY49" fmla="*/ 1743075 h 2843213"/>
              <a:gd name="connsiteX50" fmla="*/ 3486150 w 4010025"/>
              <a:gd name="connsiteY50" fmla="*/ 1504950 h 2843213"/>
              <a:gd name="connsiteX51" fmla="*/ 3524250 w 4010025"/>
              <a:gd name="connsiteY51" fmla="*/ 1214438 h 2843213"/>
              <a:gd name="connsiteX52" fmla="*/ 3552825 w 4010025"/>
              <a:gd name="connsiteY52" fmla="*/ 966788 h 2843213"/>
              <a:gd name="connsiteX53" fmla="*/ 3571875 w 4010025"/>
              <a:gd name="connsiteY53" fmla="*/ 776288 h 2843213"/>
              <a:gd name="connsiteX54" fmla="*/ 3586163 w 4010025"/>
              <a:gd name="connsiteY54" fmla="*/ 628650 h 2843213"/>
              <a:gd name="connsiteX55" fmla="*/ 3590925 w 4010025"/>
              <a:gd name="connsiteY55" fmla="*/ 485775 h 2843213"/>
              <a:gd name="connsiteX56" fmla="*/ 3581400 w 4010025"/>
              <a:gd name="connsiteY56" fmla="*/ 333375 h 2843213"/>
              <a:gd name="connsiteX57" fmla="*/ 3567113 w 4010025"/>
              <a:gd name="connsiteY57" fmla="*/ 300038 h 2843213"/>
              <a:gd name="connsiteX58" fmla="*/ 3538538 w 4010025"/>
              <a:gd name="connsiteY58" fmla="*/ 276225 h 2843213"/>
              <a:gd name="connsiteX59" fmla="*/ 3509963 w 4010025"/>
              <a:gd name="connsiteY59" fmla="*/ 257175 h 2843213"/>
              <a:gd name="connsiteX60" fmla="*/ 3467100 w 4010025"/>
              <a:gd name="connsiteY60" fmla="*/ 247650 h 2843213"/>
              <a:gd name="connsiteX61" fmla="*/ 3395663 w 4010025"/>
              <a:gd name="connsiteY61" fmla="*/ 247650 h 2843213"/>
              <a:gd name="connsiteX62" fmla="*/ 3076575 w 4010025"/>
              <a:gd name="connsiteY62" fmla="*/ 247650 h 2843213"/>
              <a:gd name="connsiteX63" fmla="*/ 3005138 w 4010025"/>
              <a:gd name="connsiteY63" fmla="*/ 252413 h 2843213"/>
              <a:gd name="connsiteX64" fmla="*/ 2643188 w 4010025"/>
              <a:gd name="connsiteY64" fmla="*/ 280988 h 2843213"/>
              <a:gd name="connsiteX65" fmla="*/ 2238375 w 4010025"/>
              <a:gd name="connsiteY65" fmla="*/ 319088 h 2843213"/>
              <a:gd name="connsiteX66" fmla="*/ 2000250 w 4010025"/>
              <a:gd name="connsiteY66" fmla="*/ 338138 h 2843213"/>
              <a:gd name="connsiteX67" fmla="*/ 1900238 w 4010025"/>
              <a:gd name="connsiteY67" fmla="*/ 338138 h 2843213"/>
              <a:gd name="connsiteX68" fmla="*/ 1333500 w 4010025"/>
              <a:gd name="connsiteY68" fmla="*/ 395288 h 2843213"/>
              <a:gd name="connsiteX69" fmla="*/ 914400 w 4010025"/>
              <a:gd name="connsiteY69" fmla="*/ 428625 h 2843213"/>
              <a:gd name="connsiteX70" fmla="*/ 700088 w 4010025"/>
              <a:gd name="connsiteY70" fmla="*/ 442913 h 2843213"/>
              <a:gd name="connsiteX71" fmla="*/ 609600 w 4010025"/>
              <a:gd name="connsiteY71" fmla="*/ 457200 h 2843213"/>
              <a:gd name="connsiteX72" fmla="*/ 485775 w 4010025"/>
              <a:gd name="connsiteY72" fmla="*/ 471488 h 2843213"/>
              <a:gd name="connsiteX73" fmla="*/ 371475 w 4010025"/>
              <a:gd name="connsiteY73" fmla="*/ 481013 h 2843213"/>
              <a:gd name="connsiteX74" fmla="*/ 238125 w 4010025"/>
              <a:gd name="connsiteY74" fmla="*/ 490538 h 2843213"/>
              <a:gd name="connsiteX75" fmla="*/ 123825 w 4010025"/>
              <a:gd name="connsiteY75" fmla="*/ 490538 h 2843213"/>
              <a:gd name="connsiteX76" fmla="*/ 33338 w 4010025"/>
              <a:gd name="connsiteY76" fmla="*/ 490538 h 2843213"/>
              <a:gd name="connsiteX77" fmla="*/ 14288 w 4010025"/>
              <a:gd name="connsiteY77" fmla="*/ 471488 h 2843213"/>
              <a:gd name="connsiteX78" fmla="*/ 0 w 4010025"/>
              <a:gd name="connsiteY78" fmla="*/ 357188 h 2843213"/>
              <a:gd name="connsiteX79" fmla="*/ 14288 w 4010025"/>
              <a:gd name="connsiteY79" fmla="*/ 328613 h 2843213"/>
              <a:gd name="connsiteX80" fmla="*/ 33338 w 4010025"/>
              <a:gd name="connsiteY80" fmla="*/ 338138 h 2843213"/>
              <a:gd name="connsiteX81" fmla="*/ 76200 w 4010025"/>
              <a:gd name="connsiteY81" fmla="*/ 338138 h 2843213"/>
              <a:gd name="connsiteX82" fmla="*/ 252413 w 4010025"/>
              <a:gd name="connsiteY82" fmla="*/ 323850 h 2843213"/>
              <a:gd name="connsiteX83" fmla="*/ 442913 w 4010025"/>
              <a:gd name="connsiteY83" fmla="*/ 314325 h 2843213"/>
              <a:gd name="connsiteX84" fmla="*/ 676275 w 4010025"/>
              <a:gd name="connsiteY84" fmla="*/ 300038 h 2843213"/>
              <a:gd name="connsiteX85" fmla="*/ 1133475 w 4010025"/>
              <a:gd name="connsiteY85" fmla="*/ 261938 h 2843213"/>
              <a:gd name="connsiteX86" fmla="*/ 1543050 w 4010025"/>
              <a:gd name="connsiteY86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271838 w 4010025"/>
              <a:gd name="connsiteY40" fmla="*/ 2447925 h 2843213"/>
              <a:gd name="connsiteX41" fmla="*/ 3314700 w 4010025"/>
              <a:gd name="connsiteY41" fmla="*/ 2466975 h 2843213"/>
              <a:gd name="connsiteX42" fmla="*/ 3328988 w 4010025"/>
              <a:gd name="connsiteY42" fmla="*/ 2471738 h 2843213"/>
              <a:gd name="connsiteX43" fmla="*/ 3338513 w 4010025"/>
              <a:gd name="connsiteY43" fmla="*/ 2457450 h 2843213"/>
              <a:gd name="connsiteX44" fmla="*/ 3348038 w 4010025"/>
              <a:gd name="connsiteY44" fmla="*/ 2400300 h 2843213"/>
              <a:gd name="connsiteX45" fmla="*/ 3362325 w 4010025"/>
              <a:gd name="connsiteY45" fmla="*/ 2319338 h 2843213"/>
              <a:gd name="connsiteX46" fmla="*/ 3390900 w 4010025"/>
              <a:gd name="connsiteY46" fmla="*/ 2157413 h 2843213"/>
              <a:gd name="connsiteX47" fmla="*/ 3419475 w 4010025"/>
              <a:gd name="connsiteY47" fmla="*/ 1990725 h 2843213"/>
              <a:gd name="connsiteX48" fmla="*/ 3452813 w 4010025"/>
              <a:gd name="connsiteY48" fmla="*/ 1743075 h 2843213"/>
              <a:gd name="connsiteX49" fmla="*/ 3486150 w 4010025"/>
              <a:gd name="connsiteY49" fmla="*/ 1504950 h 2843213"/>
              <a:gd name="connsiteX50" fmla="*/ 3524250 w 4010025"/>
              <a:gd name="connsiteY50" fmla="*/ 1214438 h 2843213"/>
              <a:gd name="connsiteX51" fmla="*/ 3552825 w 4010025"/>
              <a:gd name="connsiteY51" fmla="*/ 966788 h 2843213"/>
              <a:gd name="connsiteX52" fmla="*/ 3571875 w 4010025"/>
              <a:gd name="connsiteY52" fmla="*/ 776288 h 2843213"/>
              <a:gd name="connsiteX53" fmla="*/ 3586163 w 4010025"/>
              <a:gd name="connsiteY53" fmla="*/ 628650 h 2843213"/>
              <a:gd name="connsiteX54" fmla="*/ 3590925 w 4010025"/>
              <a:gd name="connsiteY54" fmla="*/ 485775 h 2843213"/>
              <a:gd name="connsiteX55" fmla="*/ 3581400 w 4010025"/>
              <a:gd name="connsiteY55" fmla="*/ 333375 h 2843213"/>
              <a:gd name="connsiteX56" fmla="*/ 3567113 w 4010025"/>
              <a:gd name="connsiteY56" fmla="*/ 300038 h 2843213"/>
              <a:gd name="connsiteX57" fmla="*/ 3538538 w 4010025"/>
              <a:gd name="connsiteY57" fmla="*/ 276225 h 2843213"/>
              <a:gd name="connsiteX58" fmla="*/ 3509963 w 4010025"/>
              <a:gd name="connsiteY58" fmla="*/ 257175 h 2843213"/>
              <a:gd name="connsiteX59" fmla="*/ 3467100 w 4010025"/>
              <a:gd name="connsiteY59" fmla="*/ 247650 h 2843213"/>
              <a:gd name="connsiteX60" fmla="*/ 3395663 w 4010025"/>
              <a:gd name="connsiteY60" fmla="*/ 247650 h 2843213"/>
              <a:gd name="connsiteX61" fmla="*/ 3076575 w 4010025"/>
              <a:gd name="connsiteY61" fmla="*/ 247650 h 2843213"/>
              <a:gd name="connsiteX62" fmla="*/ 3005138 w 4010025"/>
              <a:gd name="connsiteY62" fmla="*/ 252413 h 2843213"/>
              <a:gd name="connsiteX63" fmla="*/ 2643188 w 4010025"/>
              <a:gd name="connsiteY63" fmla="*/ 280988 h 2843213"/>
              <a:gd name="connsiteX64" fmla="*/ 2238375 w 4010025"/>
              <a:gd name="connsiteY64" fmla="*/ 319088 h 2843213"/>
              <a:gd name="connsiteX65" fmla="*/ 2000250 w 4010025"/>
              <a:gd name="connsiteY65" fmla="*/ 338138 h 2843213"/>
              <a:gd name="connsiteX66" fmla="*/ 1900238 w 4010025"/>
              <a:gd name="connsiteY66" fmla="*/ 338138 h 2843213"/>
              <a:gd name="connsiteX67" fmla="*/ 1333500 w 4010025"/>
              <a:gd name="connsiteY67" fmla="*/ 395288 h 2843213"/>
              <a:gd name="connsiteX68" fmla="*/ 914400 w 4010025"/>
              <a:gd name="connsiteY68" fmla="*/ 428625 h 2843213"/>
              <a:gd name="connsiteX69" fmla="*/ 700088 w 4010025"/>
              <a:gd name="connsiteY69" fmla="*/ 442913 h 2843213"/>
              <a:gd name="connsiteX70" fmla="*/ 609600 w 4010025"/>
              <a:gd name="connsiteY70" fmla="*/ 457200 h 2843213"/>
              <a:gd name="connsiteX71" fmla="*/ 485775 w 4010025"/>
              <a:gd name="connsiteY71" fmla="*/ 471488 h 2843213"/>
              <a:gd name="connsiteX72" fmla="*/ 371475 w 4010025"/>
              <a:gd name="connsiteY72" fmla="*/ 481013 h 2843213"/>
              <a:gd name="connsiteX73" fmla="*/ 238125 w 4010025"/>
              <a:gd name="connsiteY73" fmla="*/ 490538 h 2843213"/>
              <a:gd name="connsiteX74" fmla="*/ 123825 w 4010025"/>
              <a:gd name="connsiteY74" fmla="*/ 490538 h 2843213"/>
              <a:gd name="connsiteX75" fmla="*/ 33338 w 4010025"/>
              <a:gd name="connsiteY75" fmla="*/ 490538 h 2843213"/>
              <a:gd name="connsiteX76" fmla="*/ 14288 w 4010025"/>
              <a:gd name="connsiteY76" fmla="*/ 471488 h 2843213"/>
              <a:gd name="connsiteX77" fmla="*/ 0 w 4010025"/>
              <a:gd name="connsiteY77" fmla="*/ 357188 h 2843213"/>
              <a:gd name="connsiteX78" fmla="*/ 14288 w 4010025"/>
              <a:gd name="connsiteY78" fmla="*/ 328613 h 2843213"/>
              <a:gd name="connsiteX79" fmla="*/ 33338 w 4010025"/>
              <a:gd name="connsiteY79" fmla="*/ 338138 h 2843213"/>
              <a:gd name="connsiteX80" fmla="*/ 76200 w 4010025"/>
              <a:gd name="connsiteY80" fmla="*/ 338138 h 2843213"/>
              <a:gd name="connsiteX81" fmla="*/ 252413 w 4010025"/>
              <a:gd name="connsiteY81" fmla="*/ 323850 h 2843213"/>
              <a:gd name="connsiteX82" fmla="*/ 442913 w 4010025"/>
              <a:gd name="connsiteY82" fmla="*/ 314325 h 2843213"/>
              <a:gd name="connsiteX83" fmla="*/ 676275 w 4010025"/>
              <a:gd name="connsiteY83" fmla="*/ 300038 h 2843213"/>
              <a:gd name="connsiteX84" fmla="*/ 1133475 w 4010025"/>
              <a:gd name="connsiteY84" fmla="*/ 261938 h 2843213"/>
              <a:gd name="connsiteX85" fmla="*/ 1543050 w 4010025"/>
              <a:gd name="connsiteY85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314700 w 4010025"/>
              <a:gd name="connsiteY40" fmla="*/ 2466975 h 2843213"/>
              <a:gd name="connsiteX41" fmla="*/ 3328988 w 4010025"/>
              <a:gd name="connsiteY41" fmla="*/ 2471738 h 2843213"/>
              <a:gd name="connsiteX42" fmla="*/ 3338513 w 4010025"/>
              <a:gd name="connsiteY42" fmla="*/ 2457450 h 2843213"/>
              <a:gd name="connsiteX43" fmla="*/ 3348038 w 4010025"/>
              <a:gd name="connsiteY43" fmla="*/ 2400300 h 2843213"/>
              <a:gd name="connsiteX44" fmla="*/ 3362325 w 4010025"/>
              <a:gd name="connsiteY44" fmla="*/ 2319338 h 2843213"/>
              <a:gd name="connsiteX45" fmla="*/ 3390900 w 4010025"/>
              <a:gd name="connsiteY45" fmla="*/ 2157413 h 2843213"/>
              <a:gd name="connsiteX46" fmla="*/ 3419475 w 4010025"/>
              <a:gd name="connsiteY46" fmla="*/ 1990725 h 2843213"/>
              <a:gd name="connsiteX47" fmla="*/ 3452813 w 4010025"/>
              <a:gd name="connsiteY47" fmla="*/ 1743075 h 2843213"/>
              <a:gd name="connsiteX48" fmla="*/ 3486150 w 4010025"/>
              <a:gd name="connsiteY48" fmla="*/ 1504950 h 2843213"/>
              <a:gd name="connsiteX49" fmla="*/ 3524250 w 4010025"/>
              <a:gd name="connsiteY49" fmla="*/ 1214438 h 2843213"/>
              <a:gd name="connsiteX50" fmla="*/ 3552825 w 4010025"/>
              <a:gd name="connsiteY50" fmla="*/ 966788 h 2843213"/>
              <a:gd name="connsiteX51" fmla="*/ 3571875 w 4010025"/>
              <a:gd name="connsiteY51" fmla="*/ 776288 h 2843213"/>
              <a:gd name="connsiteX52" fmla="*/ 3586163 w 4010025"/>
              <a:gd name="connsiteY52" fmla="*/ 628650 h 2843213"/>
              <a:gd name="connsiteX53" fmla="*/ 3590925 w 4010025"/>
              <a:gd name="connsiteY53" fmla="*/ 485775 h 2843213"/>
              <a:gd name="connsiteX54" fmla="*/ 3581400 w 4010025"/>
              <a:gd name="connsiteY54" fmla="*/ 333375 h 2843213"/>
              <a:gd name="connsiteX55" fmla="*/ 3567113 w 4010025"/>
              <a:gd name="connsiteY55" fmla="*/ 300038 h 2843213"/>
              <a:gd name="connsiteX56" fmla="*/ 3538538 w 4010025"/>
              <a:gd name="connsiteY56" fmla="*/ 276225 h 2843213"/>
              <a:gd name="connsiteX57" fmla="*/ 3509963 w 4010025"/>
              <a:gd name="connsiteY57" fmla="*/ 257175 h 2843213"/>
              <a:gd name="connsiteX58" fmla="*/ 3467100 w 4010025"/>
              <a:gd name="connsiteY58" fmla="*/ 247650 h 2843213"/>
              <a:gd name="connsiteX59" fmla="*/ 3395663 w 4010025"/>
              <a:gd name="connsiteY59" fmla="*/ 247650 h 2843213"/>
              <a:gd name="connsiteX60" fmla="*/ 3076575 w 4010025"/>
              <a:gd name="connsiteY60" fmla="*/ 247650 h 2843213"/>
              <a:gd name="connsiteX61" fmla="*/ 3005138 w 4010025"/>
              <a:gd name="connsiteY61" fmla="*/ 252413 h 2843213"/>
              <a:gd name="connsiteX62" fmla="*/ 2643188 w 4010025"/>
              <a:gd name="connsiteY62" fmla="*/ 280988 h 2843213"/>
              <a:gd name="connsiteX63" fmla="*/ 2238375 w 4010025"/>
              <a:gd name="connsiteY63" fmla="*/ 319088 h 2843213"/>
              <a:gd name="connsiteX64" fmla="*/ 2000250 w 4010025"/>
              <a:gd name="connsiteY64" fmla="*/ 338138 h 2843213"/>
              <a:gd name="connsiteX65" fmla="*/ 1900238 w 4010025"/>
              <a:gd name="connsiteY65" fmla="*/ 338138 h 2843213"/>
              <a:gd name="connsiteX66" fmla="*/ 1333500 w 4010025"/>
              <a:gd name="connsiteY66" fmla="*/ 395288 h 2843213"/>
              <a:gd name="connsiteX67" fmla="*/ 914400 w 4010025"/>
              <a:gd name="connsiteY67" fmla="*/ 428625 h 2843213"/>
              <a:gd name="connsiteX68" fmla="*/ 700088 w 4010025"/>
              <a:gd name="connsiteY68" fmla="*/ 442913 h 2843213"/>
              <a:gd name="connsiteX69" fmla="*/ 609600 w 4010025"/>
              <a:gd name="connsiteY69" fmla="*/ 457200 h 2843213"/>
              <a:gd name="connsiteX70" fmla="*/ 485775 w 4010025"/>
              <a:gd name="connsiteY70" fmla="*/ 471488 h 2843213"/>
              <a:gd name="connsiteX71" fmla="*/ 371475 w 4010025"/>
              <a:gd name="connsiteY71" fmla="*/ 481013 h 2843213"/>
              <a:gd name="connsiteX72" fmla="*/ 238125 w 4010025"/>
              <a:gd name="connsiteY72" fmla="*/ 490538 h 2843213"/>
              <a:gd name="connsiteX73" fmla="*/ 123825 w 4010025"/>
              <a:gd name="connsiteY73" fmla="*/ 490538 h 2843213"/>
              <a:gd name="connsiteX74" fmla="*/ 33338 w 4010025"/>
              <a:gd name="connsiteY74" fmla="*/ 490538 h 2843213"/>
              <a:gd name="connsiteX75" fmla="*/ 14288 w 4010025"/>
              <a:gd name="connsiteY75" fmla="*/ 471488 h 2843213"/>
              <a:gd name="connsiteX76" fmla="*/ 0 w 4010025"/>
              <a:gd name="connsiteY76" fmla="*/ 357188 h 2843213"/>
              <a:gd name="connsiteX77" fmla="*/ 14288 w 4010025"/>
              <a:gd name="connsiteY77" fmla="*/ 328613 h 2843213"/>
              <a:gd name="connsiteX78" fmla="*/ 33338 w 4010025"/>
              <a:gd name="connsiteY78" fmla="*/ 338138 h 2843213"/>
              <a:gd name="connsiteX79" fmla="*/ 76200 w 4010025"/>
              <a:gd name="connsiteY79" fmla="*/ 338138 h 2843213"/>
              <a:gd name="connsiteX80" fmla="*/ 252413 w 4010025"/>
              <a:gd name="connsiteY80" fmla="*/ 323850 h 2843213"/>
              <a:gd name="connsiteX81" fmla="*/ 442913 w 4010025"/>
              <a:gd name="connsiteY81" fmla="*/ 314325 h 2843213"/>
              <a:gd name="connsiteX82" fmla="*/ 676275 w 4010025"/>
              <a:gd name="connsiteY82" fmla="*/ 300038 h 2843213"/>
              <a:gd name="connsiteX83" fmla="*/ 1133475 w 4010025"/>
              <a:gd name="connsiteY83" fmla="*/ 261938 h 2843213"/>
              <a:gd name="connsiteX84" fmla="*/ 1543050 w 4010025"/>
              <a:gd name="connsiteY84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314700 w 4010025"/>
              <a:gd name="connsiteY39" fmla="*/ 2466975 h 2843213"/>
              <a:gd name="connsiteX40" fmla="*/ 3328988 w 4010025"/>
              <a:gd name="connsiteY40" fmla="*/ 2471738 h 2843213"/>
              <a:gd name="connsiteX41" fmla="*/ 3338513 w 4010025"/>
              <a:gd name="connsiteY41" fmla="*/ 2457450 h 2843213"/>
              <a:gd name="connsiteX42" fmla="*/ 3348038 w 4010025"/>
              <a:gd name="connsiteY42" fmla="*/ 2400300 h 2843213"/>
              <a:gd name="connsiteX43" fmla="*/ 3362325 w 4010025"/>
              <a:gd name="connsiteY43" fmla="*/ 2319338 h 2843213"/>
              <a:gd name="connsiteX44" fmla="*/ 3390900 w 4010025"/>
              <a:gd name="connsiteY44" fmla="*/ 2157413 h 2843213"/>
              <a:gd name="connsiteX45" fmla="*/ 3419475 w 4010025"/>
              <a:gd name="connsiteY45" fmla="*/ 1990725 h 2843213"/>
              <a:gd name="connsiteX46" fmla="*/ 3452813 w 4010025"/>
              <a:gd name="connsiteY46" fmla="*/ 1743075 h 2843213"/>
              <a:gd name="connsiteX47" fmla="*/ 3486150 w 4010025"/>
              <a:gd name="connsiteY47" fmla="*/ 1504950 h 2843213"/>
              <a:gd name="connsiteX48" fmla="*/ 3524250 w 4010025"/>
              <a:gd name="connsiteY48" fmla="*/ 1214438 h 2843213"/>
              <a:gd name="connsiteX49" fmla="*/ 3552825 w 4010025"/>
              <a:gd name="connsiteY49" fmla="*/ 966788 h 2843213"/>
              <a:gd name="connsiteX50" fmla="*/ 3571875 w 4010025"/>
              <a:gd name="connsiteY50" fmla="*/ 776288 h 2843213"/>
              <a:gd name="connsiteX51" fmla="*/ 3586163 w 4010025"/>
              <a:gd name="connsiteY51" fmla="*/ 628650 h 2843213"/>
              <a:gd name="connsiteX52" fmla="*/ 3590925 w 4010025"/>
              <a:gd name="connsiteY52" fmla="*/ 485775 h 2843213"/>
              <a:gd name="connsiteX53" fmla="*/ 3581400 w 4010025"/>
              <a:gd name="connsiteY53" fmla="*/ 333375 h 2843213"/>
              <a:gd name="connsiteX54" fmla="*/ 3567113 w 4010025"/>
              <a:gd name="connsiteY54" fmla="*/ 300038 h 2843213"/>
              <a:gd name="connsiteX55" fmla="*/ 3538538 w 4010025"/>
              <a:gd name="connsiteY55" fmla="*/ 276225 h 2843213"/>
              <a:gd name="connsiteX56" fmla="*/ 3509963 w 4010025"/>
              <a:gd name="connsiteY56" fmla="*/ 257175 h 2843213"/>
              <a:gd name="connsiteX57" fmla="*/ 3467100 w 4010025"/>
              <a:gd name="connsiteY57" fmla="*/ 247650 h 2843213"/>
              <a:gd name="connsiteX58" fmla="*/ 3395663 w 4010025"/>
              <a:gd name="connsiteY58" fmla="*/ 247650 h 2843213"/>
              <a:gd name="connsiteX59" fmla="*/ 3076575 w 4010025"/>
              <a:gd name="connsiteY59" fmla="*/ 247650 h 2843213"/>
              <a:gd name="connsiteX60" fmla="*/ 3005138 w 4010025"/>
              <a:gd name="connsiteY60" fmla="*/ 252413 h 2843213"/>
              <a:gd name="connsiteX61" fmla="*/ 2643188 w 4010025"/>
              <a:gd name="connsiteY61" fmla="*/ 280988 h 2843213"/>
              <a:gd name="connsiteX62" fmla="*/ 2238375 w 4010025"/>
              <a:gd name="connsiteY62" fmla="*/ 319088 h 2843213"/>
              <a:gd name="connsiteX63" fmla="*/ 2000250 w 4010025"/>
              <a:gd name="connsiteY63" fmla="*/ 338138 h 2843213"/>
              <a:gd name="connsiteX64" fmla="*/ 1900238 w 4010025"/>
              <a:gd name="connsiteY64" fmla="*/ 338138 h 2843213"/>
              <a:gd name="connsiteX65" fmla="*/ 1333500 w 4010025"/>
              <a:gd name="connsiteY65" fmla="*/ 395288 h 2843213"/>
              <a:gd name="connsiteX66" fmla="*/ 914400 w 4010025"/>
              <a:gd name="connsiteY66" fmla="*/ 428625 h 2843213"/>
              <a:gd name="connsiteX67" fmla="*/ 700088 w 4010025"/>
              <a:gd name="connsiteY67" fmla="*/ 442913 h 2843213"/>
              <a:gd name="connsiteX68" fmla="*/ 609600 w 4010025"/>
              <a:gd name="connsiteY68" fmla="*/ 457200 h 2843213"/>
              <a:gd name="connsiteX69" fmla="*/ 485775 w 4010025"/>
              <a:gd name="connsiteY69" fmla="*/ 471488 h 2843213"/>
              <a:gd name="connsiteX70" fmla="*/ 371475 w 4010025"/>
              <a:gd name="connsiteY70" fmla="*/ 481013 h 2843213"/>
              <a:gd name="connsiteX71" fmla="*/ 238125 w 4010025"/>
              <a:gd name="connsiteY71" fmla="*/ 490538 h 2843213"/>
              <a:gd name="connsiteX72" fmla="*/ 123825 w 4010025"/>
              <a:gd name="connsiteY72" fmla="*/ 490538 h 2843213"/>
              <a:gd name="connsiteX73" fmla="*/ 33338 w 4010025"/>
              <a:gd name="connsiteY73" fmla="*/ 490538 h 2843213"/>
              <a:gd name="connsiteX74" fmla="*/ 14288 w 4010025"/>
              <a:gd name="connsiteY74" fmla="*/ 471488 h 2843213"/>
              <a:gd name="connsiteX75" fmla="*/ 0 w 4010025"/>
              <a:gd name="connsiteY75" fmla="*/ 357188 h 2843213"/>
              <a:gd name="connsiteX76" fmla="*/ 14288 w 4010025"/>
              <a:gd name="connsiteY76" fmla="*/ 328613 h 2843213"/>
              <a:gd name="connsiteX77" fmla="*/ 33338 w 4010025"/>
              <a:gd name="connsiteY77" fmla="*/ 338138 h 2843213"/>
              <a:gd name="connsiteX78" fmla="*/ 76200 w 4010025"/>
              <a:gd name="connsiteY78" fmla="*/ 338138 h 2843213"/>
              <a:gd name="connsiteX79" fmla="*/ 252413 w 4010025"/>
              <a:gd name="connsiteY79" fmla="*/ 323850 h 2843213"/>
              <a:gd name="connsiteX80" fmla="*/ 442913 w 4010025"/>
              <a:gd name="connsiteY80" fmla="*/ 314325 h 2843213"/>
              <a:gd name="connsiteX81" fmla="*/ 676275 w 4010025"/>
              <a:gd name="connsiteY81" fmla="*/ 300038 h 2843213"/>
              <a:gd name="connsiteX82" fmla="*/ 1133475 w 4010025"/>
              <a:gd name="connsiteY82" fmla="*/ 261938 h 2843213"/>
              <a:gd name="connsiteX83" fmla="*/ 1543050 w 4010025"/>
              <a:gd name="connsiteY83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328988 w 4010025"/>
              <a:gd name="connsiteY39" fmla="*/ 2471738 h 2843213"/>
              <a:gd name="connsiteX40" fmla="*/ 3338513 w 4010025"/>
              <a:gd name="connsiteY40" fmla="*/ 2457450 h 2843213"/>
              <a:gd name="connsiteX41" fmla="*/ 3348038 w 4010025"/>
              <a:gd name="connsiteY41" fmla="*/ 2400300 h 2843213"/>
              <a:gd name="connsiteX42" fmla="*/ 3362325 w 4010025"/>
              <a:gd name="connsiteY42" fmla="*/ 2319338 h 2843213"/>
              <a:gd name="connsiteX43" fmla="*/ 3390900 w 4010025"/>
              <a:gd name="connsiteY43" fmla="*/ 2157413 h 2843213"/>
              <a:gd name="connsiteX44" fmla="*/ 3419475 w 4010025"/>
              <a:gd name="connsiteY44" fmla="*/ 1990725 h 2843213"/>
              <a:gd name="connsiteX45" fmla="*/ 3452813 w 4010025"/>
              <a:gd name="connsiteY45" fmla="*/ 1743075 h 2843213"/>
              <a:gd name="connsiteX46" fmla="*/ 3486150 w 4010025"/>
              <a:gd name="connsiteY46" fmla="*/ 1504950 h 2843213"/>
              <a:gd name="connsiteX47" fmla="*/ 3524250 w 4010025"/>
              <a:gd name="connsiteY47" fmla="*/ 1214438 h 2843213"/>
              <a:gd name="connsiteX48" fmla="*/ 3552825 w 4010025"/>
              <a:gd name="connsiteY48" fmla="*/ 966788 h 2843213"/>
              <a:gd name="connsiteX49" fmla="*/ 3571875 w 4010025"/>
              <a:gd name="connsiteY49" fmla="*/ 776288 h 2843213"/>
              <a:gd name="connsiteX50" fmla="*/ 3586163 w 4010025"/>
              <a:gd name="connsiteY50" fmla="*/ 628650 h 2843213"/>
              <a:gd name="connsiteX51" fmla="*/ 3590925 w 4010025"/>
              <a:gd name="connsiteY51" fmla="*/ 485775 h 2843213"/>
              <a:gd name="connsiteX52" fmla="*/ 3581400 w 4010025"/>
              <a:gd name="connsiteY52" fmla="*/ 333375 h 2843213"/>
              <a:gd name="connsiteX53" fmla="*/ 3567113 w 4010025"/>
              <a:gd name="connsiteY53" fmla="*/ 300038 h 2843213"/>
              <a:gd name="connsiteX54" fmla="*/ 3538538 w 4010025"/>
              <a:gd name="connsiteY54" fmla="*/ 276225 h 2843213"/>
              <a:gd name="connsiteX55" fmla="*/ 3509963 w 4010025"/>
              <a:gd name="connsiteY55" fmla="*/ 257175 h 2843213"/>
              <a:gd name="connsiteX56" fmla="*/ 3467100 w 4010025"/>
              <a:gd name="connsiteY56" fmla="*/ 247650 h 2843213"/>
              <a:gd name="connsiteX57" fmla="*/ 3395663 w 4010025"/>
              <a:gd name="connsiteY57" fmla="*/ 247650 h 2843213"/>
              <a:gd name="connsiteX58" fmla="*/ 3076575 w 4010025"/>
              <a:gd name="connsiteY58" fmla="*/ 247650 h 2843213"/>
              <a:gd name="connsiteX59" fmla="*/ 3005138 w 4010025"/>
              <a:gd name="connsiteY59" fmla="*/ 252413 h 2843213"/>
              <a:gd name="connsiteX60" fmla="*/ 2643188 w 4010025"/>
              <a:gd name="connsiteY60" fmla="*/ 280988 h 2843213"/>
              <a:gd name="connsiteX61" fmla="*/ 2238375 w 4010025"/>
              <a:gd name="connsiteY61" fmla="*/ 319088 h 2843213"/>
              <a:gd name="connsiteX62" fmla="*/ 2000250 w 4010025"/>
              <a:gd name="connsiteY62" fmla="*/ 338138 h 2843213"/>
              <a:gd name="connsiteX63" fmla="*/ 1900238 w 4010025"/>
              <a:gd name="connsiteY63" fmla="*/ 338138 h 2843213"/>
              <a:gd name="connsiteX64" fmla="*/ 1333500 w 4010025"/>
              <a:gd name="connsiteY64" fmla="*/ 395288 h 2843213"/>
              <a:gd name="connsiteX65" fmla="*/ 914400 w 4010025"/>
              <a:gd name="connsiteY65" fmla="*/ 428625 h 2843213"/>
              <a:gd name="connsiteX66" fmla="*/ 700088 w 4010025"/>
              <a:gd name="connsiteY66" fmla="*/ 442913 h 2843213"/>
              <a:gd name="connsiteX67" fmla="*/ 609600 w 4010025"/>
              <a:gd name="connsiteY67" fmla="*/ 457200 h 2843213"/>
              <a:gd name="connsiteX68" fmla="*/ 485775 w 4010025"/>
              <a:gd name="connsiteY68" fmla="*/ 471488 h 2843213"/>
              <a:gd name="connsiteX69" fmla="*/ 371475 w 4010025"/>
              <a:gd name="connsiteY69" fmla="*/ 481013 h 2843213"/>
              <a:gd name="connsiteX70" fmla="*/ 238125 w 4010025"/>
              <a:gd name="connsiteY70" fmla="*/ 490538 h 2843213"/>
              <a:gd name="connsiteX71" fmla="*/ 123825 w 4010025"/>
              <a:gd name="connsiteY71" fmla="*/ 490538 h 2843213"/>
              <a:gd name="connsiteX72" fmla="*/ 33338 w 4010025"/>
              <a:gd name="connsiteY72" fmla="*/ 490538 h 2843213"/>
              <a:gd name="connsiteX73" fmla="*/ 14288 w 4010025"/>
              <a:gd name="connsiteY73" fmla="*/ 471488 h 2843213"/>
              <a:gd name="connsiteX74" fmla="*/ 0 w 4010025"/>
              <a:gd name="connsiteY74" fmla="*/ 357188 h 2843213"/>
              <a:gd name="connsiteX75" fmla="*/ 14288 w 4010025"/>
              <a:gd name="connsiteY75" fmla="*/ 328613 h 2843213"/>
              <a:gd name="connsiteX76" fmla="*/ 33338 w 4010025"/>
              <a:gd name="connsiteY76" fmla="*/ 338138 h 2843213"/>
              <a:gd name="connsiteX77" fmla="*/ 76200 w 4010025"/>
              <a:gd name="connsiteY77" fmla="*/ 338138 h 2843213"/>
              <a:gd name="connsiteX78" fmla="*/ 252413 w 4010025"/>
              <a:gd name="connsiteY78" fmla="*/ 323850 h 2843213"/>
              <a:gd name="connsiteX79" fmla="*/ 442913 w 4010025"/>
              <a:gd name="connsiteY79" fmla="*/ 314325 h 2843213"/>
              <a:gd name="connsiteX80" fmla="*/ 676275 w 4010025"/>
              <a:gd name="connsiteY80" fmla="*/ 300038 h 2843213"/>
              <a:gd name="connsiteX81" fmla="*/ 1133475 w 4010025"/>
              <a:gd name="connsiteY81" fmla="*/ 261938 h 2843213"/>
              <a:gd name="connsiteX82" fmla="*/ 1543050 w 4010025"/>
              <a:gd name="connsiteY82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338513 w 4010025"/>
              <a:gd name="connsiteY39" fmla="*/ 2457450 h 2843213"/>
              <a:gd name="connsiteX40" fmla="*/ 3348038 w 4010025"/>
              <a:gd name="connsiteY40" fmla="*/ 2400300 h 2843213"/>
              <a:gd name="connsiteX41" fmla="*/ 3362325 w 4010025"/>
              <a:gd name="connsiteY41" fmla="*/ 2319338 h 2843213"/>
              <a:gd name="connsiteX42" fmla="*/ 3390900 w 4010025"/>
              <a:gd name="connsiteY42" fmla="*/ 2157413 h 2843213"/>
              <a:gd name="connsiteX43" fmla="*/ 3419475 w 4010025"/>
              <a:gd name="connsiteY43" fmla="*/ 1990725 h 2843213"/>
              <a:gd name="connsiteX44" fmla="*/ 3452813 w 4010025"/>
              <a:gd name="connsiteY44" fmla="*/ 1743075 h 2843213"/>
              <a:gd name="connsiteX45" fmla="*/ 3486150 w 4010025"/>
              <a:gd name="connsiteY45" fmla="*/ 1504950 h 2843213"/>
              <a:gd name="connsiteX46" fmla="*/ 3524250 w 4010025"/>
              <a:gd name="connsiteY46" fmla="*/ 1214438 h 2843213"/>
              <a:gd name="connsiteX47" fmla="*/ 3552825 w 4010025"/>
              <a:gd name="connsiteY47" fmla="*/ 966788 h 2843213"/>
              <a:gd name="connsiteX48" fmla="*/ 3571875 w 4010025"/>
              <a:gd name="connsiteY48" fmla="*/ 776288 h 2843213"/>
              <a:gd name="connsiteX49" fmla="*/ 3586163 w 4010025"/>
              <a:gd name="connsiteY49" fmla="*/ 628650 h 2843213"/>
              <a:gd name="connsiteX50" fmla="*/ 3590925 w 4010025"/>
              <a:gd name="connsiteY50" fmla="*/ 485775 h 2843213"/>
              <a:gd name="connsiteX51" fmla="*/ 3581400 w 4010025"/>
              <a:gd name="connsiteY51" fmla="*/ 333375 h 2843213"/>
              <a:gd name="connsiteX52" fmla="*/ 3567113 w 4010025"/>
              <a:gd name="connsiteY52" fmla="*/ 300038 h 2843213"/>
              <a:gd name="connsiteX53" fmla="*/ 3538538 w 4010025"/>
              <a:gd name="connsiteY53" fmla="*/ 276225 h 2843213"/>
              <a:gd name="connsiteX54" fmla="*/ 3509963 w 4010025"/>
              <a:gd name="connsiteY54" fmla="*/ 257175 h 2843213"/>
              <a:gd name="connsiteX55" fmla="*/ 3467100 w 4010025"/>
              <a:gd name="connsiteY55" fmla="*/ 247650 h 2843213"/>
              <a:gd name="connsiteX56" fmla="*/ 3395663 w 4010025"/>
              <a:gd name="connsiteY56" fmla="*/ 247650 h 2843213"/>
              <a:gd name="connsiteX57" fmla="*/ 3076575 w 4010025"/>
              <a:gd name="connsiteY57" fmla="*/ 247650 h 2843213"/>
              <a:gd name="connsiteX58" fmla="*/ 3005138 w 4010025"/>
              <a:gd name="connsiteY58" fmla="*/ 252413 h 2843213"/>
              <a:gd name="connsiteX59" fmla="*/ 2643188 w 4010025"/>
              <a:gd name="connsiteY59" fmla="*/ 280988 h 2843213"/>
              <a:gd name="connsiteX60" fmla="*/ 2238375 w 4010025"/>
              <a:gd name="connsiteY60" fmla="*/ 319088 h 2843213"/>
              <a:gd name="connsiteX61" fmla="*/ 2000250 w 4010025"/>
              <a:gd name="connsiteY61" fmla="*/ 338138 h 2843213"/>
              <a:gd name="connsiteX62" fmla="*/ 1900238 w 4010025"/>
              <a:gd name="connsiteY62" fmla="*/ 338138 h 2843213"/>
              <a:gd name="connsiteX63" fmla="*/ 1333500 w 4010025"/>
              <a:gd name="connsiteY63" fmla="*/ 395288 h 2843213"/>
              <a:gd name="connsiteX64" fmla="*/ 914400 w 4010025"/>
              <a:gd name="connsiteY64" fmla="*/ 428625 h 2843213"/>
              <a:gd name="connsiteX65" fmla="*/ 700088 w 4010025"/>
              <a:gd name="connsiteY65" fmla="*/ 442913 h 2843213"/>
              <a:gd name="connsiteX66" fmla="*/ 609600 w 4010025"/>
              <a:gd name="connsiteY66" fmla="*/ 457200 h 2843213"/>
              <a:gd name="connsiteX67" fmla="*/ 485775 w 4010025"/>
              <a:gd name="connsiteY67" fmla="*/ 471488 h 2843213"/>
              <a:gd name="connsiteX68" fmla="*/ 371475 w 4010025"/>
              <a:gd name="connsiteY68" fmla="*/ 481013 h 2843213"/>
              <a:gd name="connsiteX69" fmla="*/ 238125 w 4010025"/>
              <a:gd name="connsiteY69" fmla="*/ 490538 h 2843213"/>
              <a:gd name="connsiteX70" fmla="*/ 123825 w 4010025"/>
              <a:gd name="connsiteY70" fmla="*/ 490538 h 2843213"/>
              <a:gd name="connsiteX71" fmla="*/ 33338 w 4010025"/>
              <a:gd name="connsiteY71" fmla="*/ 490538 h 2843213"/>
              <a:gd name="connsiteX72" fmla="*/ 14288 w 4010025"/>
              <a:gd name="connsiteY72" fmla="*/ 471488 h 2843213"/>
              <a:gd name="connsiteX73" fmla="*/ 0 w 4010025"/>
              <a:gd name="connsiteY73" fmla="*/ 357188 h 2843213"/>
              <a:gd name="connsiteX74" fmla="*/ 14288 w 4010025"/>
              <a:gd name="connsiteY74" fmla="*/ 328613 h 2843213"/>
              <a:gd name="connsiteX75" fmla="*/ 33338 w 4010025"/>
              <a:gd name="connsiteY75" fmla="*/ 338138 h 2843213"/>
              <a:gd name="connsiteX76" fmla="*/ 76200 w 4010025"/>
              <a:gd name="connsiteY76" fmla="*/ 338138 h 2843213"/>
              <a:gd name="connsiteX77" fmla="*/ 252413 w 4010025"/>
              <a:gd name="connsiteY77" fmla="*/ 323850 h 2843213"/>
              <a:gd name="connsiteX78" fmla="*/ 442913 w 4010025"/>
              <a:gd name="connsiteY78" fmla="*/ 314325 h 2843213"/>
              <a:gd name="connsiteX79" fmla="*/ 676275 w 4010025"/>
              <a:gd name="connsiteY79" fmla="*/ 300038 h 2843213"/>
              <a:gd name="connsiteX80" fmla="*/ 1133475 w 4010025"/>
              <a:gd name="connsiteY80" fmla="*/ 261938 h 2843213"/>
              <a:gd name="connsiteX81" fmla="*/ 1543050 w 4010025"/>
              <a:gd name="connsiteY81" fmla="*/ 219075 h 28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010025" h="2843213">
                <a:moveTo>
                  <a:pt x="1543050" y="219075"/>
                </a:moveTo>
                <a:lnTo>
                  <a:pt x="2009775" y="176213"/>
                </a:lnTo>
                <a:lnTo>
                  <a:pt x="2424113" y="123825"/>
                </a:lnTo>
                <a:lnTo>
                  <a:pt x="3067050" y="52388"/>
                </a:lnTo>
                <a:lnTo>
                  <a:pt x="3390900" y="14288"/>
                </a:lnTo>
                <a:lnTo>
                  <a:pt x="3476625" y="4763"/>
                </a:lnTo>
                <a:lnTo>
                  <a:pt x="3509963" y="0"/>
                </a:lnTo>
                <a:lnTo>
                  <a:pt x="3538538" y="14288"/>
                </a:lnTo>
                <a:lnTo>
                  <a:pt x="3629025" y="66675"/>
                </a:lnTo>
                <a:lnTo>
                  <a:pt x="3719513" y="123825"/>
                </a:lnTo>
                <a:lnTo>
                  <a:pt x="3833813" y="209550"/>
                </a:lnTo>
                <a:lnTo>
                  <a:pt x="3910013" y="276225"/>
                </a:lnTo>
                <a:lnTo>
                  <a:pt x="3948113" y="319088"/>
                </a:lnTo>
                <a:lnTo>
                  <a:pt x="3986213" y="366713"/>
                </a:lnTo>
                <a:lnTo>
                  <a:pt x="4010025" y="395288"/>
                </a:lnTo>
                <a:lnTo>
                  <a:pt x="4010025" y="409575"/>
                </a:lnTo>
                <a:lnTo>
                  <a:pt x="4010025" y="438150"/>
                </a:lnTo>
                <a:lnTo>
                  <a:pt x="4005263" y="457200"/>
                </a:lnTo>
                <a:lnTo>
                  <a:pt x="3981450" y="471488"/>
                </a:lnTo>
                <a:lnTo>
                  <a:pt x="3957638" y="500063"/>
                </a:lnTo>
                <a:lnTo>
                  <a:pt x="3933825" y="533400"/>
                </a:lnTo>
                <a:lnTo>
                  <a:pt x="3900488" y="638175"/>
                </a:lnTo>
                <a:lnTo>
                  <a:pt x="3871913" y="733425"/>
                </a:lnTo>
                <a:lnTo>
                  <a:pt x="3848100" y="852488"/>
                </a:lnTo>
                <a:lnTo>
                  <a:pt x="3800475" y="1071563"/>
                </a:lnTo>
                <a:lnTo>
                  <a:pt x="3733800" y="1433513"/>
                </a:lnTo>
                <a:lnTo>
                  <a:pt x="3686175" y="1719263"/>
                </a:lnTo>
                <a:lnTo>
                  <a:pt x="3629025" y="2071688"/>
                </a:lnTo>
                <a:lnTo>
                  <a:pt x="3595688" y="2266950"/>
                </a:lnTo>
                <a:lnTo>
                  <a:pt x="3562350" y="2481263"/>
                </a:lnTo>
                <a:lnTo>
                  <a:pt x="3548063" y="2576513"/>
                </a:lnTo>
                <a:lnTo>
                  <a:pt x="3533775" y="2652713"/>
                </a:lnTo>
                <a:lnTo>
                  <a:pt x="3495675" y="2767013"/>
                </a:lnTo>
                <a:lnTo>
                  <a:pt x="3462338" y="2828925"/>
                </a:lnTo>
                <a:lnTo>
                  <a:pt x="3433763" y="2843213"/>
                </a:lnTo>
                <a:lnTo>
                  <a:pt x="3414713" y="2843213"/>
                </a:lnTo>
                <a:lnTo>
                  <a:pt x="3381375" y="2819400"/>
                </a:lnTo>
                <a:lnTo>
                  <a:pt x="3333750" y="2771775"/>
                </a:lnTo>
                <a:lnTo>
                  <a:pt x="3290888" y="2719388"/>
                </a:lnTo>
                <a:lnTo>
                  <a:pt x="3338513" y="2457450"/>
                </a:lnTo>
                <a:lnTo>
                  <a:pt x="3348038" y="2400300"/>
                </a:lnTo>
                <a:lnTo>
                  <a:pt x="3362325" y="2319338"/>
                </a:lnTo>
                <a:lnTo>
                  <a:pt x="3390900" y="2157413"/>
                </a:lnTo>
                <a:lnTo>
                  <a:pt x="3419475" y="1990725"/>
                </a:lnTo>
                <a:lnTo>
                  <a:pt x="3452813" y="1743075"/>
                </a:lnTo>
                <a:lnTo>
                  <a:pt x="3486150" y="1504950"/>
                </a:lnTo>
                <a:lnTo>
                  <a:pt x="3524250" y="1214438"/>
                </a:lnTo>
                <a:lnTo>
                  <a:pt x="3552825" y="966788"/>
                </a:lnTo>
                <a:lnTo>
                  <a:pt x="3571875" y="776288"/>
                </a:lnTo>
                <a:lnTo>
                  <a:pt x="3586163" y="628650"/>
                </a:lnTo>
                <a:lnTo>
                  <a:pt x="3590925" y="485775"/>
                </a:lnTo>
                <a:lnTo>
                  <a:pt x="3581400" y="333375"/>
                </a:lnTo>
                <a:lnTo>
                  <a:pt x="3567113" y="300038"/>
                </a:lnTo>
                <a:lnTo>
                  <a:pt x="3538538" y="276225"/>
                </a:lnTo>
                <a:lnTo>
                  <a:pt x="3509963" y="257175"/>
                </a:lnTo>
                <a:lnTo>
                  <a:pt x="3467100" y="247650"/>
                </a:lnTo>
                <a:lnTo>
                  <a:pt x="3395663" y="247650"/>
                </a:lnTo>
                <a:lnTo>
                  <a:pt x="3076575" y="247650"/>
                </a:lnTo>
                <a:lnTo>
                  <a:pt x="3005138" y="252413"/>
                </a:lnTo>
                <a:lnTo>
                  <a:pt x="2643188" y="280988"/>
                </a:lnTo>
                <a:lnTo>
                  <a:pt x="2238375" y="319088"/>
                </a:lnTo>
                <a:lnTo>
                  <a:pt x="2000250" y="338138"/>
                </a:lnTo>
                <a:lnTo>
                  <a:pt x="1900238" y="338138"/>
                </a:lnTo>
                <a:lnTo>
                  <a:pt x="1333500" y="395288"/>
                </a:lnTo>
                <a:lnTo>
                  <a:pt x="914400" y="428625"/>
                </a:lnTo>
                <a:lnTo>
                  <a:pt x="700088" y="442913"/>
                </a:lnTo>
                <a:lnTo>
                  <a:pt x="609600" y="457200"/>
                </a:lnTo>
                <a:lnTo>
                  <a:pt x="485775" y="471488"/>
                </a:lnTo>
                <a:lnTo>
                  <a:pt x="371475" y="481013"/>
                </a:lnTo>
                <a:lnTo>
                  <a:pt x="238125" y="490538"/>
                </a:lnTo>
                <a:lnTo>
                  <a:pt x="123825" y="490538"/>
                </a:lnTo>
                <a:lnTo>
                  <a:pt x="33338" y="490538"/>
                </a:lnTo>
                <a:lnTo>
                  <a:pt x="14288" y="471488"/>
                </a:lnTo>
                <a:lnTo>
                  <a:pt x="0" y="357188"/>
                </a:lnTo>
                <a:lnTo>
                  <a:pt x="14288" y="328613"/>
                </a:lnTo>
                <a:lnTo>
                  <a:pt x="33338" y="338138"/>
                </a:lnTo>
                <a:lnTo>
                  <a:pt x="76200" y="338138"/>
                </a:lnTo>
                <a:lnTo>
                  <a:pt x="252413" y="323850"/>
                </a:lnTo>
                <a:lnTo>
                  <a:pt x="442913" y="314325"/>
                </a:lnTo>
                <a:lnTo>
                  <a:pt x="676275" y="300038"/>
                </a:lnTo>
                <a:lnTo>
                  <a:pt x="1133475" y="261938"/>
                </a:lnTo>
                <a:lnTo>
                  <a:pt x="1543050" y="219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948D609-A83D-4690-8741-606FF6218D68}"/>
              </a:ext>
            </a:extLst>
          </p:cNvPr>
          <p:cNvSpPr/>
          <p:nvPr/>
        </p:nvSpPr>
        <p:spPr>
          <a:xfrm rot="18900000">
            <a:off x="4167189" y="3141664"/>
            <a:ext cx="1704975" cy="757237"/>
          </a:xfrm>
          <a:custGeom>
            <a:avLst/>
            <a:gdLst>
              <a:gd name="connsiteX0" fmla="*/ 1193006 w 1704975"/>
              <a:gd name="connsiteY0" fmla="*/ 350044 h 757238"/>
              <a:gd name="connsiteX1" fmla="*/ 1295400 w 1704975"/>
              <a:gd name="connsiteY1" fmla="*/ 292894 h 757238"/>
              <a:gd name="connsiteX2" fmla="*/ 1359694 w 1704975"/>
              <a:gd name="connsiteY2" fmla="*/ 257175 h 757238"/>
              <a:gd name="connsiteX3" fmla="*/ 1416844 w 1704975"/>
              <a:gd name="connsiteY3" fmla="*/ 216694 h 757238"/>
              <a:gd name="connsiteX4" fmla="*/ 1457325 w 1704975"/>
              <a:gd name="connsiteY4" fmla="*/ 180975 h 757238"/>
              <a:gd name="connsiteX5" fmla="*/ 1488281 w 1704975"/>
              <a:gd name="connsiteY5" fmla="*/ 142875 h 757238"/>
              <a:gd name="connsiteX6" fmla="*/ 1507331 w 1704975"/>
              <a:gd name="connsiteY6" fmla="*/ 116681 h 757238"/>
              <a:gd name="connsiteX7" fmla="*/ 1514475 w 1704975"/>
              <a:gd name="connsiteY7" fmla="*/ 97631 h 757238"/>
              <a:gd name="connsiteX8" fmla="*/ 1521619 w 1704975"/>
              <a:gd name="connsiteY8" fmla="*/ 78581 h 757238"/>
              <a:gd name="connsiteX9" fmla="*/ 1521619 w 1704975"/>
              <a:gd name="connsiteY9" fmla="*/ 61913 h 757238"/>
              <a:gd name="connsiteX10" fmla="*/ 1519237 w 1704975"/>
              <a:gd name="connsiteY10" fmla="*/ 30956 h 757238"/>
              <a:gd name="connsiteX11" fmla="*/ 1514475 w 1704975"/>
              <a:gd name="connsiteY11" fmla="*/ 2381 h 757238"/>
              <a:gd name="connsiteX12" fmla="*/ 1514475 w 1704975"/>
              <a:gd name="connsiteY12" fmla="*/ 0 h 757238"/>
              <a:gd name="connsiteX13" fmla="*/ 1671637 w 1704975"/>
              <a:gd name="connsiteY13" fmla="*/ 133350 h 757238"/>
              <a:gd name="connsiteX14" fmla="*/ 1669256 w 1704975"/>
              <a:gd name="connsiteY14" fmla="*/ 142875 h 757238"/>
              <a:gd name="connsiteX15" fmla="*/ 1671637 w 1704975"/>
              <a:gd name="connsiteY15" fmla="*/ 152400 h 757238"/>
              <a:gd name="connsiteX16" fmla="*/ 1690687 w 1704975"/>
              <a:gd name="connsiteY16" fmla="*/ 223838 h 757238"/>
              <a:gd name="connsiteX17" fmla="*/ 1700212 w 1704975"/>
              <a:gd name="connsiteY17" fmla="*/ 269081 h 757238"/>
              <a:gd name="connsiteX18" fmla="*/ 1704975 w 1704975"/>
              <a:gd name="connsiteY18" fmla="*/ 304800 h 757238"/>
              <a:gd name="connsiteX19" fmla="*/ 1702594 w 1704975"/>
              <a:gd name="connsiteY19" fmla="*/ 340519 h 757238"/>
              <a:gd name="connsiteX20" fmla="*/ 1700212 w 1704975"/>
              <a:gd name="connsiteY20" fmla="*/ 381000 h 757238"/>
              <a:gd name="connsiteX21" fmla="*/ 1697831 w 1704975"/>
              <a:gd name="connsiteY21" fmla="*/ 404813 h 757238"/>
              <a:gd name="connsiteX22" fmla="*/ 1688306 w 1704975"/>
              <a:gd name="connsiteY22" fmla="*/ 426244 h 757238"/>
              <a:gd name="connsiteX23" fmla="*/ 1669256 w 1704975"/>
              <a:gd name="connsiteY23" fmla="*/ 445294 h 757238"/>
              <a:gd name="connsiteX24" fmla="*/ 1654969 w 1704975"/>
              <a:gd name="connsiteY24" fmla="*/ 454819 h 757238"/>
              <a:gd name="connsiteX25" fmla="*/ 1631156 w 1704975"/>
              <a:gd name="connsiteY25" fmla="*/ 459581 h 757238"/>
              <a:gd name="connsiteX26" fmla="*/ 1614487 w 1704975"/>
              <a:gd name="connsiteY26" fmla="*/ 459581 h 757238"/>
              <a:gd name="connsiteX27" fmla="*/ 1590675 w 1704975"/>
              <a:gd name="connsiteY27" fmla="*/ 454819 h 757238"/>
              <a:gd name="connsiteX28" fmla="*/ 1559719 w 1704975"/>
              <a:gd name="connsiteY28" fmla="*/ 459581 h 757238"/>
              <a:gd name="connsiteX29" fmla="*/ 1507331 w 1704975"/>
              <a:gd name="connsiteY29" fmla="*/ 476250 h 757238"/>
              <a:gd name="connsiteX30" fmla="*/ 1419225 w 1704975"/>
              <a:gd name="connsiteY30" fmla="*/ 511969 h 757238"/>
              <a:gd name="connsiteX31" fmla="*/ 1321594 w 1704975"/>
              <a:gd name="connsiteY31" fmla="*/ 552450 h 757238"/>
              <a:gd name="connsiteX32" fmla="*/ 1269206 w 1704975"/>
              <a:gd name="connsiteY32" fmla="*/ 573881 h 757238"/>
              <a:gd name="connsiteX33" fmla="*/ 1157287 w 1704975"/>
              <a:gd name="connsiteY33" fmla="*/ 614363 h 757238"/>
              <a:gd name="connsiteX34" fmla="*/ 1083469 w 1704975"/>
              <a:gd name="connsiteY34" fmla="*/ 642938 h 757238"/>
              <a:gd name="connsiteX35" fmla="*/ 950119 w 1704975"/>
              <a:gd name="connsiteY35" fmla="*/ 678656 h 757238"/>
              <a:gd name="connsiteX36" fmla="*/ 835819 w 1704975"/>
              <a:gd name="connsiteY36" fmla="*/ 707231 h 757238"/>
              <a:gd name="connsiteX37" fmla="*/ 707231 w 1704975"/>
              <a:gd name="connsiteY37" fmla="*/ 731044 h 757238"/>
              <a:gd name="connsiteX38" fmla="*/ 531019 w 1704975"/>
              <a:gd name="connsiteY38" fmla="*/ 752475 h 757238"/>
              <a:gd name="connsiteX39" fmla="*/ 381000 w 1704975"/>
              <a:gd name="connsiteY39" fmla="*/ 757238 h 757238"/>
              <a:gd name="connsiteX40" fmla="*/ 292894 w 1704975"/>
              <a:gd name="connsiteY40" fmla="*/ 752475 h 757238"/>
              <a:gd name="connsiteX41" fmla="*/ 169069 w 1704975"/>
              <a:gd name="connsiteY41" fmla="*/ 735806 h 757238"/>
              <a:gd name="connsiteX42" fmla="*/ 130969 w 1704975"/>
              <a:gd name="connsiteY42" fmla="*/ 731044 h 757238"/>
              <a:gd name="connsiteX43" fmla="*/ 61912 w 1704975"/>
              <a:gd name="connsiteY43" fmla="*/ 714375 h 757238"/>
              <a:gd name="connsiteX44" fmla="*/ 23812 w 1704975"/>
              <a:gd name="connsiteY44" fmla="*/ 702469 h 757238"/>
              <a:gd name="connsiteX45" fmla="*/ 7144 w 1704975"/>
              <a:gd name="connsiteY45" fmla="*/ 692944 h 757238"/>
              <a:gd name="connsiteX46" fmla="*/ 0 w 1704975"/>
              <a:gd name="connsiteY46" fmla="*/ 676275 h 757238"/>
              <a:gd name="connsiteX47" fmla="*/ 11906 w 1704975"/>
              <a:gd name="connsiteY47" fmla="*/ 664369 h 757238"/>
              <a:gd name="connsiteX48" fmla="*/ 33337 w 1704975"/>
              <a:gd name="connsiteY48" fmla="*/ 650081 h 757238"/>
              <a:gd name="connsiteX49" fmla="*/ 61912 w 1704975"/>
              <a:gd name="connsiteY49" fmla="*/ 642938 h 757238"/>
              <a:gd name="connsiteX50" fmla="*/ 133350 w 1704975"/>
              <a:gd name="connsiteY50" fmla="*/ 645319 h 757238"/>
              <a:gd name="connsiteX51" fmla="*/ 200025 w 1704975"/>
              <a:gd name="connsiteY51" fmla="*/ 640556 h 757238"/>
              <a:gd name="connsiteX52" fmla="*/ 302419 w 1704975"/>
              <a:gd name="connsiteY52" fmla="*/ 635794 h 757238"/>
              <a:gd name="connsiteX53" fmla="*/ 357187 w 1704975"/>
              <a:gd name="connsiteY53" fmla="*/ 628650 h 757238"/>
              <a:gd name="connsiteX54" fmla="*/ 450056 w 1704975"/>
              <a:gd name="connsiteY54" fmla="*/ 614363 h 757238"/>
              <a:gd name="connsiteX55" fmla="*/ 552450 w 1704975"/>
              <a:gd name="connsiteY55" fmla="*/ 595313 h 757238"/>
              <a:gd name="connsiteX56" fmla="*/ 690562 w 1704975"/>
              <a:gd name="connsiteY56" fmla="*/ 564356 h 757238"/>
              <a:gd name="connsiteX57" fmla="*/ 785812 w 1704975"/>
              <a:gd name="connsiteY57" fmla="*/ 533400 h 757238"/>
              <a:gd name="connsiteX58" fmla="*/ 914400 w 1704975"/>
              <a:gd name="connsiteY58" fmla="*/ 483394 h 757238"/>
              <a:gd name="connsiteX59" fmla="*/ 1028700 w 1704975"/>
              <a:gd name="connsiteY59" fmla="*/ 426244 h 757238"/>
              <a:gd name="connsiteX60" fmla="*/ 1135856 w 1704975"/>
              <a:gd name="connsiteY60" fmla="*/ 378619 h 757238"/>
              <a:gd name="connsiteX61" fmla="*/ 1193006 w 1704975"/>
              <a:gd name="connsiteY61" fmla="*/ 350044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704975" h="757238">
                <a:moveTo>
                  <a:pt x="1193006" y="350044"/>
                </a:moveTo>
                <a:lnTo>
                  <a:pt x="1295400" y="292894"/>
                </a:lnTo>
                <a:lnTo>
                  <a:pt x="1359694" y="257175"/>
                </a:lnTo>
                <a:lnTo>
                  <a:pt x="1416844" y="216694"/>
                </a:lnTo>
                <a:lnTo>
                  <a:pt x="1457325" y="180975"/>
                </a:lnTo>
                <a:lnTo>
                  <a:pt x="1488281" y="142875"/>
                </a:lnTo>
                <a:lnTo>
                  <a:pt x="1507331" y="116681"/>
                </a:lnTo>
                <a:lnTo>
                  <a:pt x="1514475" y="97631"/>
                </a:lnTo>
                <a:lnTo>
                  <a:pt x="1521619" y="78581"/>
                </a:lnTo>
                <a:lnTo>
                  <a:pt x="1521619" y="61913"/>
                </a:lnTo>
                <a:cubicBezTo>
                  <a:pt x="1519171" y="32547"/>
                  <a:pt x="1519237" y="42896"/>
                  <a:pt x="1519237" y="30956"/>
                </a:cubicBezTo>
                <a:lnTo>
                  <a:pt x="1514475" y="2381"/>
                </a:lnTo>
                <a:lnTo>
                  <a:pt x="1514475" y="0"/>
                </a:lnTo>
                <a:lnTo>
                  <a:pt x="1671637" y="133350"/>
                </a:lnTo>
                <a:lnTo>
                  <a:pt x="1669256" y="142875"/>
                </a:lnTo>
                <a:lnTo>
                  <a:pt x="1671637" y="152400"/>
                </a:lnTo>
                <a:lnTo>
                  <a:pt x="1690687" y="223838"/>
                </a:lnTo>
                <a:lnTo>
                  <a:pt x="1700212" y="269081"/>
                </a:lnTo>
                <a:lnTo>
                  <a:pt x="1704975" y="304800"/>
                </a:lnTo>
                <a:lnTo>
                  <a:pt x="1702594" y="340519"/>
                </a:lnTo>
                <a:lnTo>
                  <a:pt x="1700212" y="381000"/>
                </a:lnTo>
                <a:lnTo>
                  <a:pt x="1697831" y="404813"/>
                </a:lnTo>
                <a:lnTo>
                  <a:pt x="1688306" y="426244"/>
                </a:lnTo>
                <a:lnTo>
                  <a:pt x="1669256" y="445294"/>
                </a:lnTo>
                <a:lnTo>
                  <a:pt x="1654969" y="454819"/>
                </a:lnTo>
                <a:lnTo>
                  <a:pt x="1631156" y="459581"/>
                </a:lnTo>
                <a:lnTo>
                  <a:pt x="1614487" y="459581"/>
                </a:lnTo>
                <a:lnTo>
                  <a:pt x="1590675" y="454819"/>
                </a:lnTo>
                <a:lnTo>
                  <a:pt x="1559719" y="459581"/>
                </a:lnTo>
                <a:lnTo>
                  <a:pt x="1507331" y="476250"/>
                </a:lnTo>
                <a:lnTo>
                  <a:pt x="1419225" y="511969"/>
                </a:lnTo>
                <a:lnTo>
                  <a:pt x="1321594" y="552450"/>
                </a:lnTo>
                <a:lnTo>
                  <a:pt x="1269206" y="573881"/>
                </a:lnTo>
                <a:lnTo>
                  <a:pt x="1157287" y="614363"/>
                </a:lnTo>
                <a:lnTo>
                  <a:pt x="1083469" y="642938"/>
                </a:lnTo>
                <a:lnTo>
                  <a:pt x="950119" y="678656"/>
                </a:lnTo>
                <a:lnTo>
                  <a:pt x="835819" y="707231"/>
                </a:lnTo>
                <a:lnTo>
                  <a:pt x="707231" y="731044"/>
                </a:lnTo>
                <a:lnTo>
                  <a:pt x="531019" y="752475"/>
                </a:lnTo>
                <a:lnTo>
                  <a:pt x="381000" y="757238"/>
                </a:lnTo>
                <a:lnTo>
                  <a:pt x="292894" y="752475"/>
                </a:lnTo>
                <a:lnTo>
                  <a:pt x="169069" y="735806"/>
                </a:lnTo>
                <a:lnTo>
                  <a:pt x="130969" y="731044"/>
                </a:lnTo>
                <a:lnTo>
                  <a:pt x="61912" y="714375"/>
                </a:lnTo>
                <a:lnTo>
                  <a:pt x="23812" y="702469"/>
                </a:lnTo>
                <a:lnTo>
                  <a:pt x="7144" y="692944"/>
                </a:lnTo>
                <a:lnTo>
                  <a:pt x="0" y="676275"/>
                </a:lnTo>
                <a:lnTo>
                  <a:pt x="11906" y="664369"/>
                </a:lnTo>
                <a:lnTo>
                  <a:pt x="33337" y="650081"/>
                </a:lnTo>
                <a:lnTo>
                  <a:pt x="61912" y="642938"/>
                </a:lnTo>
                <a:lnTo>
                  <a:pt x="133350" y="645319"/>
                </a:lnTo>
                <a:lnTo>
                  <a:pt x="200025" y="640556"/>
                </a:lnTo>
                <a:lnTo>
                  <a:pt x="302419" y="635794"/>
                </a:lnTo>
                <a:lnTo>
                  <a:pt x="357187" y="628650"/>
                </a:lnTo>
                <a:lnTo>
                  <a:pt x="450056" y="614363"/>
                </a:lnTo>
                <a:lnTo>
                  <a:pt x="552450" y="595313"/>
                </a:lnTo>
                <a:lnTo>
                  <a:pt x="690562" y="564356"/>
                </a:lnTo>
                <a:lnTo>
                  <a:pt x="785812" y="533400"/>
                </a:lnTo>
                <a:lnTo>
                  <a:pt x="914400" y="483394"/>
                </a:lnTo>
                <a:lnTo>
                  <a:pt x="1028700" y="426244"/>
                </a:lnTo>
                <a:lnTo>
                  <a:pt x="1135856" y="378619"/>
                </a:lnTo>
                <a:lnTo>
                  <a:pt x="1193006" y="350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E77B333-EE3B-4C28-B735-71835D514078}"/>
              </a:ext>
            </a:extLst>
          </p:cNvPr>
          <p:cNvSpPr/>
          <p:nvPr/>
        </p:nvSpPr>
        <p:spPr>
          <a:xfrm>
            <a:off x="6134101" y="2671764"/>
            <a:ext cx="1516063" cy="1273175"/>
          </a:xfrm>
          <a:custGeom>
            <a:avLst/>
            <a:gdLst>
              <a:gd name="connsiteX0" fmla="*/ 221456 w 1516856"/>
              <a:gd name="connsiteY0" fmla="*/ 590550 h 1273968"/>
              <a:gd name="connsiteX1" fmla="*/ 221456 w 1516856"/>
              <a:gd name="connsiteY1" fmla="*/ 435768 h 1273968"/>
              <a:gd name="connsiteX2" fmla="*/ 221456 w 1516856"/>
              <a:gd name="connsiteY2" fmla="*/ 309562 h 1273968"/>
              <a:gd name="connsiteX3" fmla="*/ 219075 w 1516856"/>
              <a:gd name="connsiteY3" fmla="*/ 233362 h 1273968"/>
              <a:gd name="connsiteX4" fmla="*/ 211931 w 1516856"/>
              <a:gd name="connsiteY4" fmla="*/ 192881 h 1273968"/>
              <a:gd name="connsiteX5" fmla="*/ 200025 w 1516856"/>
              <a:gd name="connsiteY5" fmla="*/ 161925 h 1273968"/>
              <a:gd name="connsiteX6" fmla="*/ 176213 w 1516856"/>
              <a:gd name="connsiteY6" fmla="*/ 119062 h 1273968"/>
              <a:gd name="connsiteX7" fmla="*/ 154781 w 1516856"/>
              <a:gd name="connsiteY7" fmla="*/ 90487 h 1273968"/>
              <a:gd name="connsiteX8" fmla="*/ 128588 w 1516856"/>
              <a:gd name="connsiteY8" fmla="*/ 71437 h 1273968"/>
              <a:gd name="connsiteX9" fmla="*/ 90488 w 1516856"/>
              <a:gd name="connsiteY9" fmla="*/ 54768 h 1273968"/>
              <a:gd name="connsiteX10" fmla="*/ 0 w 1516856"/>
              <a:gd name="connsiteY10" fmla="*/ 21431 h 1273968"/>
              <a:gd name="connsiteX11" fmla="*/ 392906 w 1516856"/>
              <a:gd name="connsiteY11" fmla="*/ 0 h 1273968"/>
              <a:gd name="connsiteX12" fmla="*/ 404813 w 1516856"/>
              <a:gd name="connsiteY12" fmla="*/ 16668 h 1273968"/>
              <a:gd name="connsiteX13" fmla="*/ 423863 w 1516856"/>
              <a:gd name="connsiteY13" fmla="*/ 57150 h 1273968"/>
              <a:gd name="connsiteX14" fmla="*/ 440531 w 1516856"/>
              <a:gd name="connsiteY14" fmla="*/ 83343 h 1273968"/>
              <a:gd name="connsiteX15" fmla="*/ 457200 w 1516856"/>
              <a:gd name="connsiteY15" fmla="*/ 116681 h 1273968"/>
              <a:gd name="connsiteX16" fmla="*/ 466725 w 1516856"/>
              <a:gd name="connsiteY16" fmla="*/ 140493 h 1273968"/>
              <a:gd name="connsiteX17" fmla="*/ 469106 w 1516856"/>
              <a:gd name="connsiteY17" fmla="*/ 164306 h 1273968"/>
              <a:gd name="connsiteX18" fmla="*/ 464344 w 1516856"/>
              <a:gd name="connsiteY18" fmla="*/ 188118 h 1273968"/>
              <a:gd name="connsiteX19" fmla="*/ 457200 w 1516856"/>
              <a:gd name="connsiteY19" fmla="*/ 216693 h 1273968"/>
              <a:gd name="connsiteX20" fmla="*/ 450056 w 1516856"/>
              <a:gd name="connsiteY20" fmla="*/ 238125 h 1273968"/>
              <a:gd name="connsiteX21" fmla="*/ 435769 w 1516856"/>
              <a:gd name="connsiteY21" fmla="*/ 280987 h 1273968"/>
              <a:gd name="connsiteX22" fmla="*/ 426244 w 1516856"/>
              <a:gd name="connsiteY22" fmla="*/ 323850 h 1273968"/>
              <a:gd name="connsiteX23" fmla="*/ 423863 w 1516856"/>
              <a:gd name="connsiteY23" fmla="*/ 354806 h 1273968"/>
              <a:gd name="connsiteX24" fmla="*/ 423863 w 1516856"/>
              <a:gd name="connsiteY24" fmla="*/ 507206 h 1273968"/>
              <a:gd name="connsiteX25" fmla="*/ 423863 w 1516856"/>
              <a:gd name="connsiteY25" fmla="*/ 762000 h 1273968"/>
              <a:gd name="connsiteX26" fmla="*/ 423863 w 1516856"/>
              <a:gd name="connsiteY26" fmla="*/ 862012 h 1273968"/>
              <a:gd name="connsiteX27" fmla="*/ 428625 w 1516856"/>
              <a:gd name="connsiteY27" fmla="*/ 916781 h 1273968"/>
              <a:gd name="connsiteX28" fmla="*/ 438150 w 1516856"/>
              <a:gd name="connsiteY28" fmla="*/ 957262 h 1273968"/>
              <a:gd name="connsiteX29" fmla="*/ 450056 w 1516856"/>
              <a:gd name="connsiteY29" fmla="*/ 988218 h 1273968"/>
              <a:gd name="connsiteX30" fmla="*/ 466725 w 1516856"/>
              <a:gd name="connsiteY30" fmla="*/ 1004887 h 1273968"/>
              <a:gd name="connsiteX31" fmla="*/ 497681 w 1516856"/>
              <a:gd name="connsiteY31" fmla="*/ 1016793 h 1273968"/>
              <a:gd name="connsiteX32" fmla="*/ 581025 w 1516856"/>
              <a:gd name="connsiteY32" fmla="*/ 1035843 h 1273968"/>
              <a:gd name="connsiteX33" fmla="*/ 638175 w 1516856"/>
              <a:gd name="connsiteY33" fmla="*/ 1042987 h 1273968"/>
              <a:gd name="connsiteX34" fmla="*/ 692944 w 1516856"/>
              <a:gd name="connsiteY34" fmla="*/ 1045368 h 1273968"/>
              <a:gd name="connsiteX35" fmla="*/ 752475 w 1516856"/>
              <a:gd name="connsiteY35" fmla="*/ 1047750 h 1273968"/>
              <a:gd name="connsiteX36" fmla="*/ 845344 w 1516856"/>
              <a:gd name="connsiteY36" fmla="*/ 1047750 h 1273968"/>
              <a:gd name="connsiteX37" fmla="*/ 912019 w 1516856"/>
              <a:gd name="connsiteY37" fmla="*/ 1045368 h 1273968"/>
              <a:gd name="connsiteX38" fmla="*/ 964406 w 1516856"/>
              <a:gd name="connsiteY38" fmla="*/ 1040606 h 1273968"/>
              <a:gd name="connsiteX39" fmla="*/ 1031081 w 1516856"/>
              <a:gd name="connsiteY39" fmla="*/ 1031081 h 1273968"/>
              <a:gd name="connsiteX40" fmla="*/ 1081088 w 1516856"/>
              <a:gd name="connsiteY40" fmla="*/ 1021556 h 1273968"/>
              <a:gd name="connsiteX41" fmla="*/ 1126331 w 1516856"/>
              <a:gd name="connsiteY41" fmla="*/ 1004887 h 1273968"/>
              <a:gd name="connsiteX42" fmla="*/ 1159669 w 1516856"/>
              <a:gd name="connsiteY42" fmla="*/ 988218 h 1273968"/>
              <a:gd name="connsiteX43" fmla="*/ 1195388 w 1516856"/>
              <a:gd name="connsiteY43" fmla="*/ 966787 h 1273968"/>
              <a:gd name="connsiteX44" fmla="*/ 1209675 w 1516856"/>
              <a:gd name="connsiteY44" fmla="*/ 959643 h 1273968"/>
              <a:gd name="connsiteX45" fmla="*/ 1228725 w 1516856"/>
              <a:gd name="connsiteY45" fmla="*/ 959643 h 1273968"/>
              <a:gd name="connsiteX46" fmla="*/ 1273969 w 1516856"/>
              <a:gd name="connsiteY46" fmla="*/ 964406 h 1273968"/>
              <a:gd name="connsiteX47" fmla="*/ 1328738 w 1516856"/>
              <a:gd name="connsiteY47" fmla="*/ 978693 h 1273968"/>
              <a:gd name="connsiteX48" fmla="*/ 1359694 w 1516856"/>
              <a:gd name="connsiteY48" fmla="*/ 992981 h 1273968"/>
              <a:gd name="connsiteX49" fmla="*/ 1385888 w 1516856"/>
              <a:gd name="connsiteY49" fmla="*/ 1007268 h 1273968"/>
              <a:gd name="connsiteX50" fmla="*/ 1423988 w 1516856"/>
              <a:gd name="connsiteY50" fmla="*/ 1031081 h 1273968"/>
              <a:gd name="connsiteX51" fmla="*/ 1454944 w 1516856"/>
              <a:gd name="connsiteY51" fmla="*/ 1054893 h 1273968"/>
              <a:gd name="connsiteX52" fmla="*/ 1476375 w 1516856"/>
              <a:gd name="connsiteY52" fmla="*/ 1076325 h 1273968"/>
              <a:gd name="connsiteX53" fmla="*/ 1495425 w 1516856"/>
              <a:gd name="connsiteY53" fmla="*/ 1095375 h 1273968"/>
              <a:gd name="connsiteX54" fmla="*/ 1512094 w 1516856"/>
              <a:gd name="connsiteY54" fmla="*/ 1116806 h 1273968"/>
              <a:gd name="connsiteX55" fmla="*/ 1516856 w 1516856"/>
              <a:gd name="connsiteY55" fmla="*/ 1131093 h 1273968"/>
              <a:gd name="connsiteX56" fmla="*/ 1516856 w 1516856"/>
              <a:gd name="connsiteY56" fmla="*/ 1147762 h 1273968"/>
              <a:gd name="connsiteX57" fmla="*/ 1509713 w 1516856"/>
              <a:gd name="connsiteY57" fmla="*/ 1166812 h 1273968"/>
              <a:gd name="connsiteX58" fmla="*/ 1490663 w 1516856"/>
              <a:gd name="connsiteY58" fmla="*/ 1188243 h 1273968"/>
              <a:gd name="connsiteX59" fmla="*/ 1473994 w 1516856"/>
              <a:gd name="connsiteY59" fmla="*/ 1204912 h 1273968"/>
              <a:gd name="connsiteX60" fmla="*/ 1450181 w 1516856"/>
              <a:gd name="connsiteY60" fmla="*/ 1216818 h 1273968"/>
              <a:gd name="connsiteX61" fmla="*/ 1412081 w 1516856"/>
              <a:gd name="connsiteY61" fmla="*/ 1231106 h 1273968"/>
              <a:gd name="connsiteX62" fmla="*/ 1357313 w 1516856"/>
              <a:gd name="connsiteY62" fmla="*/ 1252537 h 1273968"/>
              <a:gd name="connsiteX63" fmla="*/ 1307306 w 1516856"/>
              <a:gd name="connsiteY63" fmla="*/ 1266825 h 1273968"/>
              <a:gd name="connsiteX64" fmla="*/ 1250156 w 1516856"/>
              <a:gd name="connsiteY64" fmla="*/ 1273968 h 1273968"/>
              <a:gd name="connsiteX65" fmla="*/ 1145381 w 1516856"/>
              <a:gd name="connsiteY65" fmla="*/ 1273968 h 1273968"/>
              <a:gd name="connsiteX66" fmla="*/ 976313 w 1516856"/>
              <a:gd name="connsiteY66" fmla="*/ 1271587 h 1273968"/>
              <a:gd name="connsiteX67" fmla="*/ 842963 w 1516856"/>
              <a:gd name="connsiteY67" fmla="*/ 1271587 h 1273968"/>
              <a:gd name="connsiteX68" fmla="*/ 716756 w 1516856"/>
              <a:gd name="connsiteY68" fmla="*/ 1262062 h 1273968"/>
              <a:gd name="connsiteX69" fmla="*/ 597694 w 1516856"/>
              <a:gd name="connsiteY69" fmla="*/ 1247775 h 1273968"/>
              <a:gd name="connsiteX70" fmla="*/ 504825 w 1516856"/>
              <a:gd name="connsiteY70" fmla="*/ 1231106 h 1273968"/>
              <a:gd name="connsiteX71" fmla="*/ 404813 w 1516856"/>
              <a:gd name="connsiteY71" fmla="*/ 1200150 h 1273968"/>
              <a:gd name="connsiteX72" fmla="*/ 330994 w 1516856"/>
              <a:gd name="connsiteY72" fmla="*/ 1159668 h 1273968"/>
              <a:gd name="connsiteX73" fmla="*/ 295275 w 1516856"/>
              <a:gd name="connsiteY73" fmla="*/ 1128712 h 1273968"/>
              <a:gd name="connsiteX74" fmla="*/ 273844 w 1516856"/>
              <a:gd name="connsiteY74" fmla="*/ 1100137 h 1273968"/>
              <a:gd name="connsiteX75" fmla="*/ 257175 w 1516856"/>
              <a:gd name="connsiteY75" fmla="*/ 1064418 h 1273968"/>
              <a:gd name="connsiteX76" fmla="*/ 238125 w 1516856"/>
              <a:gd name="connsiteY76" fmla="*/ 1007268 h 1273968"/>
              <a:gd name="connsiteX77" fmla="*/ 228600 w 1516856"/>
              <a:gd name="connsiteY77" fmla="*/ 942975 h 1273968"/>
              <a:gd name="connsiteX78" fmla="*/ 223838 w 1516856"/>
              <a:gd name="connsiteY78" fmla="*/ 888206 h 1273968"/>
              <a:gd name="connsiteX79" fmla="*/ 221456 w 1516856"/>
              <a:gd name="connsiteY79" fmla="*/ 802481 h 1273968"/>
              <a:gd name="connsiteX80" fmla="*/ 219075 w 1516856"/>
              <a:gd name="connsiteY80" fmla="*/ 711993 h 1273968"/>
              <a:gd name="connsiteX81" fmla="*/ 221456 w 1516856"/>
              <a:gd name="connsiteY81" fmla="*/ 590550 h 12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16856" h="1273968">
                <a:moveTo>
                  <a:pt x="221456" y="590550"/>
                </a:moveTo>
                <a:lnTo>
                  <a:pt x="221456" y="435768"/>
                </a:lnTo>
                <a:lnTo>
                  <a:pt x="221456" y="309562"/>
                </a:lnTo>
                <a:cubicBezTo>
                  <a:pt x="220662" y="284162"/>
                  <a:pt x="219869" y="258762"/>
                  <a:pt x="219075" y="233362"/>
                </a:cubicBezTo>
                <a:lnTo>
                  <a:pt x="211931" y="192881"/>
                </a:lnTo>
                <a:lnTo>
                  <a:pt x="200025" y="161925"/>
                </a:lnTo>
                <a:lnTo>
                  <a:pt x="176213" y="119062"/>
                </a:lnTo>
                <a:lnTo>
                  <a:pt x="154781" y="90487"/>
                </a:lnTo>
                <a:lnTo>
                  <a:pt x="128588" y="71437"/>
                </a:lnTo>
                <a:lnTo>
                  <a:pt x="90488" y="54768"/>
                </a:lnTo>
                <a:lnTo>
                  <a:pt x="0" y="21431"/>
                </a:lnTo>
                <a:lnTo>
                  <a:pt x="392906" y="0"/>
                </a:lnTo>
                <a:lnTo>
                  <a:pt x="404813" y="16668"/>
                </a:lnTo>
                <a:lnTo>
                  <a:pt x="423863" y="57150"/>
                </a:lnTo>
                <a:lnTo>
                  <a:pt x="440531" y="83343"/>
                </a:lnTo>
                <a:lnTo>
                  <a:pt x="457200" y="116681"/>
                </a:lnTo>
                <a:lnTo>
                  <a:pt x="466725" y="140493"/>
                </a:lnTo>
                <a:lnTo>
                  <a:pt x="469106" y="164306"/>
                </a:lnTo>
                <a:lnTo>
                  <a:pt x="464344" y="188118"/>
                </a:lnTo>
                <a:lnTo>
                  <a:pt x="457200" y="216693"/>
                </a:lnTo>
                <a:lnTo>
                  <a:pt x="450056" y="238125"/>
                </a:lnTo>
                <a:lnTo>
                  <a:pt x="435769" y="280987"/>
                </a:lnTo>
                <a:lnTo>
                  <a:pt x="426244" y="323850"/>
                </a:lnTo>
                <a:lnTo>
                  <a:pt x="423863" y="354806"/>
                </a:lnTo>
                <a:lnTo>
                  <a:pt x="423863" y="507206"/>
                </a:lnTo>
                <a:lnTo>
                  <a:pt x="423863" y="762000"/>
                </a:lnTo>
                <a:lnTo>
                  <a:pt x="423863" y="862012"/>
                </a:lnTo>
                <a:lnTo>
                  <a:pt x="428625" y="916781"/>
                </a:lnTo>
                <a:lnTo>
                  <a:pt x="438150" y="957262"/>
                </a:lnTo>
                <a:lnTo>
                  <a:pt x="450056" y="988218"/>
                </a:lnTo>
                <a:lnTo>
                  <a:pt x="466725" y="1004887"/>
                </a:lnTo>
                <a:lnTo>
                  <a:pt x="497681" y="1016793"/>
                </a:lnTo>
                <a:lnTo>
                  <a:pt x="581025" y="1035843"/>
                </a:lnTo>
                <a:lnTo>
                  <a:pt x="638175" y="1042987"/>
                </a:lnTo>
                <a:lnTo>
                  <a:pt x="692944" y="1045368"/>
                </a:lnTo>
                <a:lnTo>
                  <a:pt x="752475" y="1047750"/>
                </a:lnTo>
                <a:lnTo>
                  <a:pt x="845344" y="1047750"/>
                </a:lnTo>
                <a:lnTo>
                  <a:pt x="912019" y="1045368"/>
                </a:lnTo>
                <a:lnTo>
                  <a:pt x="964406" y="1040606"/>
                </a:lnTo>
                <a:lnTo>
                  <a:pt x="1031081" y="1031081"/>
                </a:lnTo>
                <a:lnTo>
                  <a:pt x="1081088" y="1021556"/>
                </a:lnTo>
                <a:lnTo>
                  <a:pt x="1126331" y="1004887"/>
                </a:lnTo>
                <a:lnTo>
                  <a:pt x="1159669" y="988218"/>
                </a:lnTo>
                <a:lnTo>
                  <a:pt x="1195388" y="966787"/>
                </a:lnTo>
                <a:lnTo>
                  <a:pt x="1209675" y="959643"/>
                </a:lnTo>
                <a:lnTo>
                  <a:pt x="1228725" y="959643"/>
                </a:lnTo>
                <a:lnTo>
                  <a:pt x="1273969" y="964406"/>
                </a:lnTo>
                <a:lnTo>
                  <a:pt x="1328738" y="978693"/>
                </a:lnTo>
                <a:lnTo>
                  <a:pt x="1359694" y="992981"/>
                </a:lnTo>
                <a:lnTo>
                  <a:pt x="1385888" y="1007268"/>
                </a:lnTo>
                <a:lnTo>
                  <a:pt x="1423988" y="1031081"/>
                </a:lnTo>
                <a:lnTo>
                  <a:pt x="1454944" y="1054893"/>
                </a:lnTo>
                <a:lnTo>
                  <a:pt x="1476375" y="1076325"/>
                </a:lnTo>
                <a:lnTo>
                  <a:pt x="1495425" y="1095375"/>
                </a:lnTo>
                <a:lnTo>
                  <a:pt x="1512094" y="1116806"/>
                </a:lnTo>
                <a:lnTo>
                  <a:pt x="1516856" y="1131093"/>
                </a:lnTo>
                <a:lnTo>
                  <a:pt x="1516856" y="1147762"/>
                </a:lnTo>
                <a:lnTo>
                  <a:pt x="1509713" y="1166812"/>
                </a:lnTo>
                <a:lnTo>
                  <a:pt x="1490663" y="1188243"/>
                </a:lnTo>
                <a:lnTo>
                  <a:pt x="1473994" y="1204912"/>
                </a:lnTo>
                <a:lnTo>
                  <a:pt x="1450181" y="1216818"/>
                </a:lnTo>
                <a:lnTo>
                  <a:pt x="1412081" y="1231106"/>
                </a:lnTo>
                <a:lnTo>
                  <a:pt x="1357313" y="1252537"/>
                </a:lnTo>
                <a:lnTo>
                  <a:pt x="1307306" y="1266825"/>
                </a:lnTo>
                <a:lnTo>
                  <a:pt x="1250156" y="1273968"/>
                </a:lnTo>
                <a:lnTo>
                  <a:pt x="1145381" y="1273968"/>
                </a:lnTo>
                <a:lnTo>
                  <a:pt x="976313" y="1271587"/>
                </a:lnTo>
                <a:lnTo>
                  <a:pt x="842963" y="1271587"/>
                </a:lnTo>
                <a:lnTo>
                  <a:pt x="716756" y="1262062"/>
                </a:lnTo>
                <a:lnTo>
                  <a:pt x="597694" y="1247775"/>
                </a:lnTo>
                <a:lnTo>
                  <a:pt x="504825" y="1231106"/>
                </a:lnTo>
                <a:lnTo>
                  <a:pt x="404813" y="1200150"/>
                </a:lnTo>
                <a:lnTo>
                  <a:pt x="330994" y="1159668"/>
                </a:lnTo>
                <a:lnTo>
                  <a:pt x="295275" y="1128712"/>
                </a:lnTo>
                <a:lnTo>
                  <a:pt x="273844" y="1100137"/>
                </a:lnTo>
                <a:lnTo>
                  <a:pt x="257175" y="1064418"/>
                </a:lnTo>
                <a:lnTo>
                  <a:pt x="238125" y="1007268"/>
                </a:lnTo>
                <a:lnTo>
                  <a:pt x="228600" y="942975"/>
                </a:lnTo>
                <a:lnTo>
                  <a:pt x="223838" y="888206"/>
                </a:lnTo>
                <a:lnTo>
                  <a:pt x="221456" y="802481"/>
                </a:lnTo>
                <a:cubicBezTo>
                  <a:pt x="220662" y="772318"/>
                  <a:pt x="219869" y="742156"/>
                  <a:pt x="219075" y="711993"/>
                </a:cubicBezTo>
                <a:cubicBezTo>
                  <a:pt x="219869" y="674687"/>
                  <a:pt x="220662" y="637381"/>
                  <a:pt x="221456" y="590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C36DCA9-BA89-426D-A939-852086A4EDC9}"/>
              </a:ext>
            </a:extLst>
          </p:cNvPr>
          <p:cNvSpPr/>
          <p:nvPr/>
        </p:nvSpPr>
        <p:spPr>
          <a:xfrm>
            <a:off x="4514850" y="4814889"/>
            <a:ext cx="3086100" cy="314325"/>
          </a:xfrm>
          <a:custGeom>
            <a:avLst/>
            <a:gdLst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14613 w 4010025"/>
              <a:gd name="connsiteY91" fmla="*/ 285750 h 2843213"/>
              <a:gd name="connsiteX92" fmla="*/ 2295525 w 4010025"/>
              <a:gd name="connsiteY92" fmla="*/ 309563 h 2843213"/>
              <a:gd name="connsiteX93" fmla="*/ 2643188 w 4010025"/>
              <a:gd name="connsiteY93" fmla="*/ 280988 h 2843213"/>
              <a:gd name="connsiteX94" fmla="*/ 2238375 w 4010025"/>
              <a:gd name="connsiteY94" fmla="*/ 319088 h 2843213"/>
              <a:gd name="connsiteX95" fmla="*/ 2000250 w 4010025"/>
              <a:gd name="connsiteY95" fmla="*/ 338138 h 2843213"/>
              <a:gd name="connsiteX96" fmla="*/ 1900238 w 4010025"/>
              <a:gd name="connsiteY96" fmla="*/ 338138 h 2843213"/>
              <a:gd name="connsiteX97" fmla="*/ 1333500 w 4010025"/>
              <a:gd name="connsiteY97" fmla="*/ 395288 h 2843213"/>
              <a:gd name="connsiteX98" fmla="*/ 914400 w 4010025"/>
              <a:gd name="connsiteY98" fmla="*/ 428625 h 2843213"/>
              <a:gd name="connsiteX99" fmla="*/ 700088 w 4010025"/>
              <a:gd name="connsiteY99" fmla="*/ 442913 h 2843213"/>
              <a:gd name="connsiteX100" fmla="*/ 609600 w 4010025"/>
              <a:gd name="connsiteY100" fmla="*/ 457200 h 2843213"/>
              <a:gd name="connsiteX101" fmla="*/ 485775 w 4010025"/>
              <a:gd name="connsiteY101" fmla="*/ 471488 h 2843213"/>
              <a:gd name="connsiteX102" fmla="*/ 371475 w 4010025"/>
              <a:gd name="connsiteY102" fmla="*/ 481013 h 2843213"/>
              <a:gd name="connsiteX103" fmla="*/ 238125 w 4010025"/>
              <a:gd name="connsiteY103" fmla="*/ 490538 h 2843213"/>
              <a:gd name="connsiteX104" fmla="*/ 123825 w 4010025"/>
              <a:gd name="connsiteY104" fmla="*/ 490538 h 2843213"/>
              <a:gd name="connsiteX105" fmla="*/ 33338 w 4010025"/>
              <a:gd name="connsiteY105" fmla="*/ 490538 h 2843213"/>
              <a:gd name="connsiteX106" fmla="*/ 14288 w 4010025"/>
              <a:gd name="connsiteY106" fmla="*/ 471488 h 2843213"/>
              <a:gd name="connsiteX107" fmla="*/ 0 w 4010025"/>
              <a:gd name="connsiteY107" fmla="*/ 357188 h 2843213"/>
              <a:gd name="connsiteX108" fmla="*/ 14288 w 4010025"/>
              <a:gd name="connsiteY108" fmla="*/ 328613 h 2843213"/>
              <a:gd name="connsiteX109" fmla="*/ 33338 w 4010025"/>
              <a:gd name="connsiteY109" fmla="*/ 338138 h 2843213"/>
              <a:gd name="connsiteX110" fmla="*/ 76200 w 4010025"/>
              <a:gd name="connsiteY110" fmla="*/ 338138 h 2843213"/>
              <a:gd name="connsiteX111" fmla="*/ 252413 w 4010025"/>
              <a:gd name="connsiteY111" fmla="*/ 323850 h 2843213"/>
              <a:gd name="connsiteX112" fmla="*/ 442913 w 4010025"/>
              <a:gd name="connsiteY112" fmla="*/ 314325 h 2843213"/>
              <a:gd name="connsiteX113" fmla="*/ 676275 w 4010025"/>
              <a:gd name="connsiteY113" fmla="*/ 300038 h 2843213"/>
              <a:gd name="connsiteX114" fmla="*/ 1133475 w 4010025"/>
              <a:gd name="connsiteY114" fmla="*/ 261938 h 2843213"/>
              <a:gd name="connsiteX115" fmla="*/ 1543050 w 4010025"/>
              <a:gd name="connsiteY115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295525 w 4010025"/>
              <a:gd name="connsiteY91" fmla="*/ 309563 h 2843213"/>
              <a:gd name="connsiteX92" fmla="*/ 2643188 w 4010025"/>
              <a:gd name="connsiteY92" fmla="*/ 280988 h 2843213"/>
              <a:gd name="connsiteX93" fmla="*/ 2238375 w 4010025"/>
              <a:gd name="connsiteY93" fmla="*/ 319088 h 2843213"/>
              <a:gd name="connsiteX94" fmla="*/ 2000250 w 4010025"/>
              <a:gd name="connsiteY94" fmla="*/ 338138 h 2843213"/>
              <a:gd name="connsiteX95" fmla="*/ 1900238 w 4010025"/>
              <a:gd name="connsiteY95" fmla="*/ 338138 h 2843213"/>
              <a:gd name="connsiteX96" fmla="*/ 1333500 w 4010025"/>
              <a:gd name="connsiteY96" fmla="*/ 395288 h 2843213"/>
              <a:gd name="connsiteX97" fmla="*/ 914400 w 4010025"/>
              <a:gd name="connsiteY97" fmla="*/ 428625 h 2843213"/>
              <a:gd name="connsiteX98" fmla="*/ 700088 w 4010025"/>
              <a:gd name="connsiteY98" fmla="*/ 442913 h 2843213"/>
              <a:gd name="connsiteX99" fmla="*/ 609600 w 4010025"/>
              <a:gd name="connsiteY99" fmla="*/ 457200 h 2843213"/>
              <a:gd name="connsiteX100" fmla="*/ 485775 w 4010025"/>
              <a:gd name="connsiteY100" fmla="*/ 471488 h 2843213"/>
              <a:gd name="connsiteX101" fmla="*/ 371475 w 4010025"/>
              <a:gd name="connsiteY101" fmla="*/ 481013 h 2843213"/>
              <a:gd name="connsiteX102" fmla="*/ 238125 w 4010025"/>
              <a:gd name="connsiteY102" fmla="*/ 490538 h 2843213"/>
              <a:gd name="connsiteX103" fmla="*/ 123825 w 4010025"/>
              <a:gd name="connsiteY103" fmla="*/ 490538 h 2843213"/>
              <a:gd name="connsiteX104" fmla="*/ 33338 w 4010025"/>
              <a:gd name="connsiteY104" fmla="*/ 490538 h 2843213"/>
              <a:gd name="connsiteX105" fmla="*/ 14288 w 4010025"/>
              <a:gd name="connsiteY105" fmla="*/ 471488 h 2843213"/>
              <a:gd name="connsiteX106" fmla="*/ 0 w 4010025"/>
              <a:gd name="connsiteY106" fmla="*/ 357188 h 2843213"/>
              <a:gd name="connsiteX107" fmla="*/ 14288 w 4010025"/>
              <a:gd name="connsiteY107" fmla="*/ 328613 h 2843213"/>
              <a:gd name="connsiteX108" fmla="*/ 33338 w 4010025"/>
              <a:gd name="connsiteY108" fmla="*/ 338138 h 2843213"/>
              <a:gd name="connsiteX109" fmla="*/ 76200 w 4010025"/>
              <a:gd name="connsiteY109" fmla="*/ 338138 h 2843213"/>
              <a:gd name="connsiteX110" fmla="*/ 252413 w 4010025"/>
              <a:gd name="connsiteY110" fmla="*/ 323850 h 2843213"/>
              <a:gd name="connsiteX111" fmla="*/ 442913 w 4010025"/>
              <a:gd name="connsiteY111" fmla="*/ 314325 h 2843213"/>
              <a:gd name="connsiteX112" fmla="*/ 676275 w 4010025"/>
              <a:gd name="connsiteY112" fmla="*/ 300038 h 2843213"/>
              <a:gd name="connsiteX113" fmla="*/ 1133475 w 4010025"/>
              <a:gd name="connsiteY113" fmla="*/ 261938 h 2843213"/>
              <a:gd name="connsiteX114" fmla="*/ 1543050 w 4010025"/>
              <a:gd name="connsiteY114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43188 w 4010025"/>
              <a:gd name="connsiteY91" fmla="*/ 280988 h 2843213"/>
              <a:gd name="connsiteX92" fmla="*/ 2238375 w 4010025"/>
              <a:gd name="connsiteY92" fmla="*/ 319088 h 2843213"/>
              <a:gd name="connsiteX93" fmla="*/ 2000250 w 4010025"/>
              <a:gd name="connsiteY93" fmla="*/ 338138 h 2843213"/>
              <a:gd name="connsiteX94" fmla="*/ 1900238 w 4010025"/>
              <a:gd name="connsiteY94" fmla="*/ 338138 h 2843213"/>
              <a:gd name="connsiteX95" fmla="*/ 1333500 w 4010025"/>
              <a:gd name="connsiteY95" fmla="*/ 395288 h 2843213"/>
              <a:gd name="connsiteX96" fmla="*/ 914400 w 4010025"/>
              <a:gd name="connsiteY96" fmla="*/ 428625 h 2843213"/>
              <a:gd name="connsiteX97" fmla="*/ 700088 w 4010025"/>
              <a:gd name="connsiteY97" fmla="*/ 442913 h 2843213"/>
              <a:gd name="connsiteX98" fmla="*/ 609600 w 4010025"/>
              <a:gd name="connsiteY98" fmla="*/ 457200 h 2843213"/>
              <a:gd name="connsiteX99" fmla="*/ 485775 w 4010025"/>
              <a:gd name="connsiteY99" fmla="*/ 471488 h 2843213"/>
              <a:gd name="connsiteX100" fmla="*/ 371475 w 4010025"/>
              <a:gd name="connsiteY100" fmla="*/ 481013 h 2843213"/>
              <a:gd name="connsiteX101" fmla="*/ 238125 w 4010025"/>
              <a:gd name="connsiteY101" fmla="*/ 490538 h 2843213"/>
              <a:gd name="connsiteX102" fmla="*/ 123825 w 4010025"/>
              <a:gd name="connsiteY102" fmla="*/ 490538 h 2843213"/>
              <a:gd name="connsiteX103" fmla="*/ 33338 w 4010025"/>
              <a:gd name="connsiteY103" fmla="*/ 490538 h 2843213"/>
              <a:gd name="connsiteX104" fmla="*/ 14288 w 4010025"/>
              <a:gd name="connsiteY104" fmla="*/ 471488 h 2843213"/>
              <a:gd name="connsiteX105" fmla="*/ 0 w 4010025"/>
              <a:gd name="connsiteY105" fmla="*/ 357188 h 2843213"/>
              <a:gd name="connsiteX106" fmla="*/ 14288 w 4010025"/>
              <a:gd name="connsiteY106" fmla="*/ 328613 h 2843213"/>
              <a:gd name="connsiteX107" fmla="*/ 33338 w 4010025"/>
              <a:gd name="connsiteY107" fmla="*/ 338138 h 2843213"/>
              <a:gd name="connsiteX108" fmla="*/ 76200 w 4010025"/>
              <a:gd name="connsiteY108" fmla="*/ 338138 h 2843213"/>
              <a:gd name="connsiteX109" fmla="*/ 252413 w 4010025"/>
              <a:gd name="connsiteY109" fmla="*/ 323850 h 2843213"/>
              <a:gd name="connsiteX110" fmla="*/ 442913 w 4010025"/>
              <a:gd name="connsiteY110" fmla="*/ 314325 h 2843213"/>
              <a:gd name="connsiteX111" fmla="*/ 676275 w 4010025"/>
              <a:gd name="connsiteY111" fmla="*/ 300038 h 2843213"/>
              <a:gd name="connsiteX112" fmla="*/ 1133475 w 4010025"/>
              <a:gd name="connsiteY112" fmla="*/ 261938 h 2843213"/>
              <a:gd name="connsiteX113" fmla="*/ 1543050 w 4010025"/>
              <a:gd name="connsiteY113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43188 w 4010025"/>
              <a:gd name="connsiteY91" fmla="*/ 280988 h 2843213"/>
              <a:gd name="connsiteX92" fmla="*/ 2238375 w 4010025"/>
              <a:gd name="connsiteY92" fmla="*/ 319088 h 2843213"/>
              <a:gd name="connsiteX93" fmla="*/ 2000250 w 4010025"/>
              <a:gd name="connsiteY93" fmla="*/ 338138 h 2843213"/>
              <a:gd name="connsiteX94" fmla="*/ 1900238 w 4010025"/>
              <a:gd name="connsiteY94" fmla="*/ 338138 h 2843213"/>
              <a:gd name="connsiteX95" fmla="*/ 1333500 w 4010025"/>
              <a:gd name="connsiteY95" fmla="*/ 395288 h 2843213"/>
              <a:gd name="connsiteX96" fmla="*/ 914400 w 4010025"/>
              <a:gd name="connsiteY96" fmla="*/ 428625 h 2843213"/>
              <a:gd name="connsiteX97" fmla="*/ 700088 w 4010025"/>
              <a:gd name="connsiteY97" fmla="*/ 442913 h 2843213"/>
              <a:gd name="connsiteX98" fmla="*/ 609600 w 4010025"/>
              <a:gd name="connsiteY98" fmla="*/ 457200 h 2843213"/>
              <a:gd name="connsiteX99" fmla="*/ 485775 w 4010025"/>
              <a:gd name="connsiteY99" fmla="*/ 471488 h 2843213"/>
              <a:gd name="connsiteX100" fmla="*/ 371475 w 4010025"/>
              <a:gd name="connsiteY100" fmla="*/ 481013 h 2843213"/>
              <a:gd name="connsiteX101" fmla="*/ 238125 w 4010025"/>
              <a:gd name="connsiteY101" fmla="*/ 490538 h 2843213"/>
              <a:gd name="connsiteX102" fmla="*/ 123825 w 4010025"/>
              <a:gd name="connsiteY102" fmla="*/ 490538 h 2843213"/>
              <a:gd name="connsiteX103" fmla="*/ 33338 w 4010025"/>
              <a:gd name="connsiteY103" fmla="*/ 490538 h 2843213"/>
              <a:gd name="connsiteX104" fmla="*/ 14288 w 4010025"/>
              <a:gd name="connsiteY104" fmla="*/ 471488 h 2843213"/>
              <a:gd name="connsiteX105" fmla="*/ 0 w 4010025"/>
              <a:gd name="connsiteY105" fmla="*/ 357188 h 2843213"/>
              <a:gd name="connsiteX106" fmla="*/ 14288 w 4010025"/>
              <a:gd name="connsiteY106" fmla="*/ 328613 h 2843213"/>
              <a:gd name="connsiteX107" fmla="*/ 33338 w 4010025"/>
              <a:gd name="connsiteY107" fmla="*/ 338138 h 2843213"/>
              <a:gd name="connsiteX108" fmla="*/ 252413 w 4010025"/>
              <a:gd name="connsiteY108" fmla="*/ 323850 h 2843213"/>
              <a:gd name="connsiteX109" fmla="*/ 442913 w 4010025"/>
              <a:gd name="connsiteY109" fmla="*/ 314325 h 2843213"/>
              <a:gd name="connsiteX110" fmla="*/ 676275 w 4010025"/>
              <a:gd name="connsiteY110" fmla="*/ 300038 h 2843213"/>
              <a:gd name="connsiteX111" fmla="*/ 1133475 w 4010025"/>
              <a:gd name="connsiteY111" fmla="*/ 261938 h 2843213"/>
              <a:gd name="connsiteX112" fmla="*/ 1543050 w 4010025"/>
              <a:gd name="connsiteY112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43188 w 4010025"/>
              <a:gd name="connsiteY91" fmla="*/ 280988 h 2843213"/>
              <a:gd name="connsiteX92" fmla="*/ 2238375 w 4010025"/>
              <a:gd name="connsiteY92" fmla="*/ 319088 h 2843213"/>
              <a:gd name="connsiteX93" fmla="*/ 2000250 w 4010025"/>
              <a:gd name="connsiteY93" fmla="*/ 338138 h 2843213"/>
              <a:gd name="connsiteX94" fmla="*/ 1900238 w 4010025"/>
              <a:gd name="connsiteY94" fmla="*/ 338138 h 2843213"/>
              <a:gd name="connsiteX95" fmla="*/ 1333500 w 4010025"/>
              <a:gd name="connsiteY95" fmla="*/ 395288 h 2843213"/>
              <a:gd name="connsiteX96" fmla="*/ 914400 w 4010025"/>
              <a:gd name="connsiteY96" fmla="*/ 428625 h 2843213"/>
              <a:gd name="connsiteX97" fmla="*/ 700088 w 4010025"/>
              <a:gd name="connsiteY97" fmla="*/ 442913 h 2843213"/>
              <a:gd name="connsiteX98" fmla="*/ 609600 w 4010025"/>
              <a:gd name="connsiteY98" fmla="*/ 457200 h 2843213"/>
              <a:gd name="connsiteX99" fmla="*/ 485775 w 4010025"/>
              <a:gd name="connsiteY99" fmla="*/ 471488 h 2843213"/>
              <a:gd name="connsiteX100" fmla="*/ 371475 w 4010025"/>
              <a:gd name="connsiteY100" fmla="*/ 481013 h 2843213"/>
              <a:gd name="connsiteX101" fmla="*/ 238125 w 4010025"/>
              <a:gd name="connsiteY101" fmla="*/ 490538 h 2843213"/>
              <a:gd name="connsiteX102" fmla="*/ 123825 w 4010025"/>
              <a:gd name="connsiteY102" fmla="*/ 490538 h 2843213"/>
              <a:gd name="connsiteX103" fmla="*/ 33338 w 4010025"/>
              <a:gd name="connsiteY103" fmla="*/ 490538 h 2843213"/>
              <a:gd name="connsiteX104" fmla="*/ 14288 w 4010025"/>
              <a:gd name="connsiteY104" fmla="*/ 471488 h 2843213"/>
              <a:gd name="connsiteX105" fmla="*/ 0 w 4010025"/>
              <a:gd name="connsiteY105" fmla="*/ 357188 h 2843213"/>
              <a:gd name="connsiteX106" fmla="*/ 14288 w 4010025"/>
              <a:gd name="connsiteY106" fmla="*/ 328613 h 2843213"/>
              <a:gd name="connsiteX107" fmla="*/ 252413 w 4010025"/>
              <a:gd name="connsiteY107" fmla="*/ 323850 h 2843213"/>
              <a:gd name="connsiteX108" fmla="*/ 442913 w 4010025"/>
              <a:gd name="connsiteY108" fmla="*/ 314325 h 2843213"/>
              <a:gd name="connsiteX109" fmla="*/ 676275 w 4010025"/>
              <a:gd name="connsiteY109" fmla="*/ 300038 h 2843213"/>
              <a:gd name="connsiteX110" fmla="*/ 1133475 w 4010025"/>
              <a:gd name="connsiteY110" fmla="*/ 261938 h 2843213"/>
              <a:gd name="connsiteX111" fmla="*/ 1543050 w 4010025"/>
              <a:gd name="connsiteY111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43188 w 4010025"/>
              <a:gd name="connsiteY91" fmla="*/ 280988 h 2843213"/>
              <a:gd name="connsiteX92" fmla="*/ 2238375 w 4010025"/>
              <a:gd name="connsiteY92" fmla="*/ 319088 h 2843213"/>
              <a:gd name="connsiteX93" fmla="*/ 2000250 w 4010025"/>
              <a:gd name="connsiteY93" fmla="*/ 338138 h 2843213"/>
              <a:gd name="connsiteX94" fmla="*/ 1900238 w 4010025"/>
              <a:gd name="connsiteY94" fmla="*/ 338138 h 2843213"/>
              <a:gd name="connsiteX95" fmla="*/ 1333500 w 4010025"/>
              <a:gd name="connsiteY95" fmla="*/ 395288 h 2843213"/>
              <a:gd name="connsiteX96" fmla="*/ 914400 w 4010025"/>
              <a:gd name="connsiteY96" fmla="*/ 428625 h 2843213"/>
              <a:gd name="connsiteX97" fmla="*/ 700088 w 4010025"/>
              <a:gd name="connsiteY97" fmla="*/ 442913 h 2843213"/>
              <a:gd name="connsiteX98" fmla="*/ 609600 w 4010025"/>
              <a:gd name="connsiteY98" fmla="*/ 457200 h 2843213"/>
              <a:gd name="connsiteX99" fmla="*/ 485775 w 4010025"/>
              <a:gd name="connsiteY99" fmla="*/ 471488 h 2843213"/>
              <a:gd name="connsiteX100" fmla="*/ 371475 w 4010025"/>
              <a:gd name="connsiteY100" fmla="*/ 481013 h 2843213"/>
              <a:gd name="connsiteX101" fmla="*/ 238125 w 4010025"/>
              <a:gd name="connsiteY101" fmla="*/ 490538 h 2843213"/>
              <a:gd name="connsiteX102" fmla="*/ 123825 w 4010025"/>
              <a:gd name="connsiteY102" fmla="*/ 490538 h 2843213"/>
              <a:gd name="connsiteX103" fmla="*/ 33338 w 4010025"/>
              <a:gd name="connsiteY103" fmla="*/ 490538 h 2843213"/>
              <a:gd name="connsiteX104" fmla="*/ 14288 w 4010025"/>
              <a:gd name="connsiteY104" fmla="*/ 471488 h 2843213"/>
              <a:gd name="connsiteX105" fmla="*/ 0 w 4010025"/>
              <a:gd name="connsiteY105" fmla="*/ 357188 h 2843213"/>
              <a:gd name="connsiteX106" fmla="*/ 252413 w 4010025"/>
              <a:gd name="connsiteY106" fmla="*/ 323850 h 2843213"/>
              <a:gd name="connsiteX107" fmla="*/ 442913 w 4010025"/>
              <a:gd name="connsiteY107" fmla="*/ 314325 h 2843213"/>
              <a:gd name="connsiteX108" fmla="*/ 676275 w 4010025"/>
              <a:gd name="connsiteY108" fmla="*/ 300038 h 2843213"/>
              <a:gd name="connsiteX109" fmla="*/ 1133475 w 4010025"/>
              <a:gd name="connsiteY109" fmla="*/ 261938 h 2843213"/>
              <a:gd name="connsiteX110" fmla="*/ 1543050 w 4010025"/>
              <a:gd name="connsiteY110" fmla="*/ 219075 h 2843213"/>
              <a:gd name="connsiteX0" fmla="*/ 1528762 w 3995737"/>
              <a:gd name="connsiteY0" fmla="*/ 219075 h 2843213"/>
              <a:gd name="connsiteX1" fmla="*/ 1995487 w 3995737"/>
              <a:gd name="connsiteY1" fmla="*/ 176213 h 2843213"/>
              <a:gd name="connsiteX2" fmla="*/ 2409825 w 3995737"/>
              <a:gd name="connsiteY2" fmla="*/ 123825 h 2843213"/>
              <a:gd name="connsiteX3" fmla="*/ 3052762 w 3995737"/>
              <a:gd name="connsiteY3" fmla="*/ 52388 h 2843213"/>
              <a:gd name="connsiteX4" fmla="*/ 3376612 w 3995737"/>
              <a:gd name="connsiteY4" fmla="*/ 14288 h 2843213"/>
              <a:gd name="connsiteX5" fmla="*/ 3462337 w 3995737"/>
              <a:gd name="connsiteY5" fmla="*/ 4763 h 2843213"/>
              <a:gd name="connsiteX6" fmla="*/ 3495675 w 3995737"/>
              <a:gd name="connsiteY6" fmla="*/ 0 h 2843213"/>
              <a:gd name="connsiteX7" fmla="*/ 3524250 w 3995737"/>
              <a:gd name="connsiteY7" fmla="*/ 14288 h 2843213"/>
              <a:gd name="connsiteX8" fmla="*/ 3614737 w 3995737"/>
              <a:gd name="connsiteY8" fmla="*/ 66675 h 2843213"/>
              <a:gd name="connsiteX9" fmla="*/ 3705225 w 3995737"/>
              <a:gd name="connsiteY9" fmla="*/ 123825 h 2843213"/>
              <a:gd name="connsiteX10" fmla="*/ 3819525 w 3995737"/>
              <a:gd name="connsiteY10" fmla="*/ 209550 h 2843213"/>
              <a:gd name="connsiteX11" fmla="*/ 3895725 w 3995737"/>
              <a:gd name="connsiteY11" fmla="*/ 276225 h 2843213"/>
              <a:gd name="connsiteX12" fmla="*/ 3933825 w 3995737"/>
              <a:gd name="connsiteY12" fmla="*/ 319088 h 2843213"/>
              <a:gd name="connsiteX13" fmla="*/ 3971925 w 3995737"/>
              <a:gd name="connsiteY13" fmla="*/ 366713 h 2843213"/>
              <a:gd name="connsiteX14" fmla="*/ 3995737 w 3995737"/>
              <a:gd name="connsiteY14" fmla="*/ 395288 h 2843213"/>
              <a:gd name="connsiteX15" fmla="*/ 3995737 w 3995737"/>
              <a:gd name="connsiteY15" fmla="*/ 409575 h 2843213"/>
              <a:gd name="connsiteX16" fmla="*/ 3995737 w 3995737"/>
              <a:gd name="connsiteY16" fmla="*/ 438150 h 2843213"/>
              <a:gd name="connsiteX17" fmla="*/ 3990975 w 3995737"/>
              <a:gd name="connsiteY17" fmla="*/ 457200 h 2843213"/>
              <a:gd name="connsiteX18" fmla="*/ 3967162 w 3995737"/>
              <a:gd name="connsiteY18" fmla="*/ 471488 h 2843213"/>
              <a:gd name="connsiteX19" fmla="*/ 3943350 w 3995737"/>
              <a:gd name="connsiteY19" fmla="*/ 500063 h 2843213"/>
              <a:gd name="connsiteX20" fmla="*/ 3919537 w 3995737"/>
              <a:gd name="connsiteY20" fmla="*/ 533400 h 2843213"/>
              <a:gd name="connsiteX21" fmla="*/ 3886200 w 3995737"/>
              <a:gd name="connsiteY21" fmla="*/ 638175 h 2843213"/>
              <a:gd name="connsiteX22" fmla="*/ 3857625 w 3995737"/>
              <a:gd name="connsiteY22" fmla="*/ 733425 h 2843213"/>
              <a:gd name="connsiteX23" fmla="*/ 3833812 w 3995737"/>
              <a:gd name="connsiteY23" fmla="*/ 852488 h 2843213"/>
              <a:gd name="connsiteX24" fmla="*/ 3786187 w 3995737"/>
              <a:gd name="connsiteY24" fmla="*/ 1071563 h 2843213"/>
              <a:gd name="connsiteX25" fmla="*/ 3719512 w 3995737"/>
              <a:gd name="connsiteY25" fmla="*/ 1433513 h 2843213"/>
              <a:gd name="connsiteX26" fmla="*/ 3671887 w 3995737"/>
              <a:gd name="connsiteY26" fmla="*/ 1719263 h 2843213"/>
              <a:gd name="connsiteX27" fmla="*/ 3614737 w 3995737"/>
              <a:gd name="connsiteY27" fmla="*/ 2071688 h 2843213"/>
              <a:gd name="connsiteX28" fmla="*/ 3581400 w 3995737"/>
              <a:gd name="connsiteY28" fmla="*/ 2266950 h 2843213"/>
              <a:gd name="connsiteX29" fmla="*/ 3548062 w 3995737"/>
              <a:gd name="connsiteY29" fmla="*/ 2481263 h 2843213"/>
              <a:gd name="connsiteX30" fmla="*/ 3533775 w 3995737"/>
              <a:gd name="connsiteY30" fmla="*/ 2576513 h 2843213"/>
              <a:gd name="connsiteX31" fmla="*/ 3519487 w 3995737"/>
              <a:gd name="connsiteY31" fmla="*/ 2652713 h 2843213"/>
              <a:gd name="connsiteX32" fmla="*/ 3481387 w 3995737"/>
              <a:gd name="connsiteY32" fmla="*/ 2767013 h 2843213"/>
              <a:gd name="connsiteX33" fmla="*/ 3448050 w 3995737"/>
              <a:gd name="connsiteY33" fmla="*/ 2828925 h 2843213"/>
              <a:gd name="connsiteX34" fmla="*/ 3419475 w 3995737"/>
              <a:gd name="connsiteY34" fmla="*/ 2843213 h 2843213"/>
              <a:gd name="connsiteX35" fmla="*/ 3400425 w 3995737"/>
              <a:gd name="connsiteY35" fmla="*/ 2843213 h 2843213"/>
              <a:gd name="connsiteX36" fmla="*/ 3367087 w 3995737"/>
              <a:gd name="connsiteY36" fmla="*/ 2819400 h 2843213"/>
              <a:gd name="connsiteX37" fmla="*/ 3319462 w 3995737"/>
              <a:gd name="connsiteY37" fmla="*/ 2771775 h 2843213"/>
              <a:gd name="connsiteX38" fmla="*/ 3276600 w 3995737"/>
              <a:gd name="connsiteY38" fmla="*/ 2719388 h 2843213"/>
              <a:gd name="connsiteX39" fmla="*/ 3233737 w 3995737"/>
              <a:gd name="connsiteY39" fmla="*/ 2690813 h 2843213"/>
              <a:gd name="connsiteX40" fmla="*/ 3114675 w 3995737"/>
              <a:gd name="connsiteY40" fmla="*/ 2671763 h 2843213"/>
              <a:gd name="connsiteX41" fmla="*/ 2990850 w 3995737"/>
              <a:gd name="connsiteY41" fmla="*/ 2657475 h 2843213"/>
              <a:gd name="connsiteX42" fmla="*/ 2905125 w 3995737"/>
              <a:gd name="connsiteY42" fmla="*/ 2638425 h 2843213"/>
              <a:gd name="connsiteX43" fmla="*/ 2824162 w 3995737"/>
              <a:gd name="connsiteY43" fmla="*/ 2643188 h 2843213"/>
              <a:gd name="connsiteX44" fmla="*/ 2362200 w 3995737"/>
              <a:gd name="connsiteY44" fmla="*/ 2667000 h 2843213"/>
              <a:gd name="connsiteX45" fmla="*/ 1985962 w 3995737"/>
              <a:gd name="connsiteY45" fmla="*/ 2681288 h 2843213"/>
              <a:gd name="connsiteX46" fmla="*/ 1566862 w 3995737"/>
              <a:gd name="connsiteY46" fmla="*/ 2695575 h 2843213"/>
              <a:gd name="connsiteX47" fmla="*/ 1181100 w 3995737"/>
              <a:gd name="connsiteY47" fmla="*/ 2714625 h 2843213"/>
              <a:gd name="connsiteX48" fmla="*/ 700087 w 3995737"/>
              <a:gd name="connsiteY48" fmla="*/ 2733675 h 2843213"/>
              <a:gd name="connsiteX49" fmla="*/ 390525 w 3995737"/>
              <a:gd name="connsiteY49" fmla="*/ 2747963 h 2843213"/>
              <a:gd name="connsiteX50" fmla="*/ 276225 w 3995737"/>
              <a:gd name="connsiteY50" fmla="*/ 2747963 h 2843213"/>
              <a:gd name="connsiteX51" fmla="*/ 257175 w 3995737"/>
              <a:gd name="connsiteY51" fmla="*/ 2700338 h 2843213"/>
              <a:gd name="connsiteX52" fmla="*/ 252412 w 3995737"/>
              <a:gd name="connsiteY52" fmla="*/ 2576513 h 2843213"/>
              <a:gd name="connsiteX53" fmla="*/ 257175 w 3995737"/>
              <a:gd name="connsiteY53" fmla="*/ 2562225 h 2843213"/>
              <a:gd name="connsiteX54" fmla="*/ 342900 w 3995737"/>
              <a:gd name="connsiteY54" fmla="*/ 2576513 h 2843213"/>
              <a:gd name="connsiteX55" fmla="*/ 519112 w 3995737"/>
              <a:gd name="connsiteY55" fmla="*/ 2581275 h 2843213"/>
              <a:gd name="connsiteX56" fmla="*/ 704850 w 3995737"/>
              <a:gd name="connsiteY56" fmla="*/ 2581275 h 2843213"/>
              <a:gd name="connsiteX57" fmla="*/ 833437 w 3995737"/>
              <a:gd name="connsiteY57" fmla="*/ 2581275 h 2843213"/>
              <a:gd name="connsiteX58" fmla="*/ 1066800 w 3995737"/>
              <a:gd name="connsiteY58" fmla="*/ 2562225 h 2843213"/>
              <a:gd name="connsiteX59" fmla="*/ 1257300 w 3995737"/>
              <a:gd name="connsiteY59" fmla="*/ 2547938 h 2843213"/>
              <a:gd name="connsiteX60" fmla="*/ 1657350 w 3995737"/>
              <a:gd name="connsiteY60" fmla="*/ 2524125 h 2843213"/>
              <a:gd name="connsiteX61" fmla="*/ 1924050 w 3995737"/>
              <a:gd name="connsiteY61" fmla="*/ 2505075 h 2843213"/>
              <a:gd name="connsiteX62" fmla="*/ 2286000 w 3995737"/>
              <a:gd name="connsiteY62" fmla="*/ 2481263 h 2843213"/>
              <a:gd name="connsiteX63" fmla="*/ 2543175 w 3995737"/>
              <a:gd name="connsiteY63" fmla="*/ 2466975 h 2843213"/>
              <a:gd name="connsiteX64" fmla="*/ 2933700 w 3995737"/>
              <a:gd name="connsiteY64" fmla="*/ 2447925 h 2843213"/>
              <a:gd name="connsiteX65" fmla="*/ 3114675 w 3995737"/>
              <a:gd name="connsiteY65" fmla="*/ 2438400 h 2843213"/>
              <a:gd name="connsiteX66" fmla="*/ 3181350 w 3995737"/>
              <a:gd name="connsiteY66" fmla="*/ 2433638 h 2843213"/>
              <a:gd name="connsiteX67" fmla="*/ 3224212 w 3995737"/>
              <a:gd name="connsiteY67" fmla="*/ 2438400 h 2843213"/>
              <a:gd name="connsiteX68" fmla="*/ 3257550 w 3995737"/>
              <a:gd name="connsiteY68" fmla="*/ 2447925 h 2843213"/>
              <a:gd name="connsiteX69" fmla="*/ 3300412 w 3995737"/>
              <a:gd name="connsiteY69" fmla="*/ 2466975 h 2843213"/>
              <a:gd name="connsiteX70" fmla="*/ 3314700 w 3995737"/>
              <a:gd name="connsiteY70" fmla="*/ 2471738 h 2843213"/>
              <a:gd name="connsiteX71" fmla="*/ 3324225 w 3995737"/>
              <a:gd name="connsiteY71" fmla="*/ 2457450 h 2843213"/>
              <a:gd name="connsiteX72" fmla="*/ 3333750 w 3995737"/>
              <a:gd name="connsiteY72" fmla="*/ 2400300 h 2843213"/>
              <a:gd name="connsiteX73" fmla="*/ 3348037 w 3995737"/>
              <a:gd name="connsiteY73" fmla="*/ 2319338 h 2843213"/>
              <a:gd name="connsiteX74" fmla="*/ 3376612 w 3995737"/>
              <a:gd name="connsiteY74" fmla="*/ 2157413 h 2843213"/>
              <a:gd name="connsiteX75" fmla="*/ 3405187 w 3995737"/>
              <a:gd name="connsiteY75" fmla="*/ 1990725 h 2843213"/>
              <a:gd name="connsiteX76" fmla="*/ 3438525 w 3995737"/>
              <a:gd name="connsiteY76" fmla="*/ 1743075 h 2843213"/>
              <a:gd name="connsiteX77" fmla="*/ 3471862 w 3995737"/>
              <a:gd name="connsiteY77" fmla="*/ 1504950 h 2843213"/>
              <a:gd name="connsiteX78" fmla="*/ 3509962 w 3995737"/>
              <a:gd name="connsiteY78" fmla="*/ 1214438 h 2843213"/>
              <a:gd name="connsiteX79" fmla="*/ 3538537 w 3995737"/>
              <a:gd name="connsiteY79" fmla="*/ 966788 h 2843213"/>
              <a:gd name="connsiteX80" fmla="*/ 3557587 w 3995737"/>
              <a:gd name="connsiteY80" fmla="*/ 776288 h 2843213"/>
              <a:gd name="connsiteX81" fmla="*/ 3571875 w 3995737"/>
              <a:gd name="connsiteY81" fmla="*/ 628650 h 2843213"/>
              <a:gd name="connsiteX82" fmla="*/ 3576637 w 3995737"/>
              <a:gd name="connsiteY82" fmla="*/ 485775 h 2843213"/>
              <a:gd name="connsiteX83" fmla="*/ 3567112 w 3995737"/>
              <a:gd name="connsiteY83" fmla="*/ 333375 h 2843213"/>
              <a:gd name="connsiteX84" fmla="*/ 3552825 w 3995737"/>
              <a:gd name="connsiteY84" fmla="*/ 300038 h 2843213"/>
              <a:gd name="connsiteX85" fmla="*/ 3524250 w 3995737"/>
              <a:gd name="connsiteY85" fmla="*/ 276225 h 2843213"/>
              <a:gd name="connsiteX86" fmla="*/ 3495675 w 3995737"/>
              <a:gd name="connsiteY86" fmla="*/ 257175 h 2843213"/>
              <a:gd name="connsiteX87" fmla="*/ 3452812 w 3995737"/>
              <a:gd name="connsiteY87" fmla="*/ 247650 h 2843213"/>
              <a:gd name="connsiteX88" fmla="*/ 3381375 w 3995737"/>
              <a:gd name="connsiteY88" fmla="*/ 247650 h 2843213"/>
              <a:gd name="connsiteX89" fmla="*/ 3062287 w 3995737"/>
              <a:gd name="connsiteY89" fmla="*/ 247650 h 2843213"/>
              <a:gd name="connsiteX90" fmla="*/ 2990850 w 3995737"/>
              <a:gd name="connsiteY90" fmla="*/ 252413 h 2843213"/>
              <a:gd name="connsiteX91" fmla="*/ 2628900 w 3995737"/>
              <a:gd name="connsiteY91" fmla="*/ 280988 h 2843213"/>
              <a:gd name="connsiteX92" fmla="*/ 2224087 w 3995737"/>
              <a:gd name="connsiteY92" fmla="*/ 319088 h 2843213"/>
              <a:gd name="connsiteX93" fmla="*/ 1985962 w 3995737"/>
              <a:gd name="connsiteY93" fmla="*/ 338138 h 2843213"/>
              <a:gd name="connsiteX94" fmla="*/ 1885950 w 3995737"/>
              <a:gd name="connsiteY94" fmla="*/ 338138 h 2843213"/>
              <a:gd name="connsiteX95" fmla="*/ 1319212 w 3995737"/>
              <a:gd name="connsiteY95" fmla="*/ 395288 h 2843213"/>
              <a:gd name="connsiteX96" fmla="*/ 900112 w 3995737"/>
              <a:gd name="connsiteY96" fmla="*/ 428625 h 2843213"/>
              <a:gd name="connsiteX97" fmla="*/ 685800 w 3995737"/>
              <a:gd name="connsiteY97" fmla="*/ 442913 h 2843213"/>
              <a:gd name="connsiteX98" fmla="*/ 595312 w 3995737"/>
              <a:gd name="connsiteY98" fmla="*/ 457200 h 2843213"/>
              <a:gd name="connsiteX99" fmla="*/ 471487 w 3995737"/>
              <a:gd name="connsiteY99" fmla="*/ 471488 h 2843213"/>
              <a:gd name="connsiteX100" fmla="*/ 357187 w 3995737"/>
              <a:gd name="connsiteY100" fmla="*/ 481013 h 2843213"/>
              <a:gd name="connsiteX101" fmla="*/ 223837 w 3995737"/>
              <a:gd name="connsiteY101" fmla="*/ 490538 h 2843213"/>
              <a:gd name="connsiteX102" fmla="*/ 109537 w 3995737"/>
              <a:gd name="connsiteY102" fmla="*/ 490538 h 2843213"/>
              <a:gd name="connsiteX103" fmla="*/ 19050 w 3995737"/>
              <a:gd name="connsiteY103" fmla="*/ 490538 h 2843213"/>
              <a:gd name="connsiteX104" fmla="*/ 0 w 3995737"/>
              <a:gd name="connsiteY104" fmla="*/ 471488 h 2843213"/>
              <a:gd name="connsiteX105" fmla="*/ 238125 w 3995737"/>
              <a:gd name="connsiteY105" fmla="*/ 323850 h 2843213"/>
              <a:gd name="connsiteX106" fmla="*/ 428625 w 3995737"/>
              <a:gd name="connsiteY106" fmla="*/ 314325 h 2843213"/>
              <a:gd name="connsiteX107" fmla="*/ 661987 w 3995737"/>
              <a:gd name="connsiteY107" fmla="*/ 300038 h 2843213"/>
              <a:gd name="connsiteX108" fmla="*/ 1119187 w 3995737"/>
              <a:gd name="connsiteY108" fmla="*/ 261938 h 2843213"/>
              <a:gd name="connsiteX109" fmla="*/ 1528762 w 3995737"/>
              <a:gd name="connsiteY109" fmla="*/ 219075 h 2843213"/>
              <a:gd name="connsiteX0" fmla="*/ 1509712 w 3976687"/>
              <a:gd name="connsiteY0" fmla="*/ 219075 h 2843213"/>
              <a:gd name="connsiteX1" fmla="*/ 1976437 w 3976687"/>
              <a:gd name="connsiteY1" fmla="*/ 176213 h 2843213"/>
              <a:gd name="connsiteX2" fmla="*/ 2390775 w 3976687"/>
              <a:gd name="connsiteY2" fmla="*/ 123825 h 2843213"/>
              <a:gd name="connsiteX3" fmla="*/ 3033712 w 3976687"/>
              <a:gd name="connsiteY3" fmla="*/ 52388 h 2843213"/>
              <a:gd name="connsiteX4" fmla="*/ 3357562 w 3976687"/>
              <a:gd name="connsiteY4" fmla="*/ 14288 h 2843213"/>
              <a:gd name="connsiteX5" fmla="*/ 3443287 w 3976687"/>
              <a:gd name="connsiteY5" fmla="*/ 4763 h 2843213"/>
              <a:gd name="connsiteX6" fmla="*/ 3476625 w 3976687"/>
              <a:gd name="connsiteY6" fmla="*/ 0 h 2843213"/>
              <a:gd name="connsiteX7" fmla="*/ 3505200 w 3976687"/>
              <a:gd name="connsiteY7" fmla="*/ 14288 h 2843213"/>
              <a:gd name="connsiteX8" fmla="*/ 3595687 w 3976687"/>
              <a:gd name="connsiteY8" fmla="*/ 66675 h 2843213"/>
              <a:gd name="connsiteX9" fmla="*/ 3686175 w 3976687"/>
              <a:gd name="connsiteY9" fmla="*/ 123825 h 2843213"/>
              <a:gd name="connsiteX10" fmla="*/ 3800475 w 3976687"/>
              <a:gd name="connsiteY10" fmla="*/ 209550 h 2843213"/>
              <a:gd name="connsiteX11" fmla="*/ 3876675 w 3976687"/>
              <a:gd name="connsiteY11" fmla="*/ 276225 h 2843213"/>
              <a:gd name="connsiteX12" fmla="*/ 3914775 w 3976687"/>
              <a:gd name="connsiteY12" fmla="*/ 319088 h 2843213"/>
              <a:gd name="connsiteX13" fmla="*/ 3952875 w 3976687"/>
              <a:gd name="connsiteY13" fmla="*/ 366713 h 2843213"/>
              <a:gd name="connsiteX14" fmla="*/ 3976687 w 3976687"/>
              <a:gd name="connsiteY14" fmla="*/ 395288 h 2843213"/>
              <a:gd name="connsiteX15" fmla="*/ 3976687 w 3976687"/>
              <a:gd name="connsiteY15" fmla="*/ 409575 h 2843213"/>
              <a:gd name="connsiteX16" fmla="*/ 3976687 w 3976687"/>
              <a:gd name="connsiteY16" fmla="*/ 438150 h 2843213"/>
              <a:gd name="connsiteX17" fmla="*/ 3971925 w 3976687"/>
              <a:gd name="connsiteY17" fmla="*/ 457200 h 2843213"/>
              <a:gd name="connsiteX18" fmla="*/ 3948112 w 3976687"/>
              <a:gd name="connsiteY18" fmla="*/ 471488 h 2843213"/>
              <a:gd name="connsiteX19" fmla="*/ 3924300 w 3976687"/>
              <a:gd name="connsiteY19" fmla="*/ 500063 h 2843213"/>
              <a:gd name="connsiteX20" fmla="*/ 3900487 w 3976687"/>
              <a:gd name="connsiteY20" fmla="*/ 533400 h 2843213"/>
              <a:gd name="connsiteX21" fmla="*/ 3867150 w 3976687"/>
              <a:gd name="connsiteY21" fmla="*/ 638175 h 2843213"/>
              <a:gd name="connsiteX22" fmla="*/ 3838575 w 3976687"/>
              <a:gd name="connsiteY22" fmla="*/ 733425 h 2843213"/>
              <a:gd name="connsiteX23" fmla="*/ 3814762 w 3976687"/>
              <a:gd name="connsiteY23" fmla="*/ 852488 h 2843213"/>
              <a:gd name="connsiteX24" fmla="*/ 3767137 w 3976687"/>
              <a:gd name="connsiteY24" fmla="*/ 1071563 h 2843213"/>
              <a:gd name="connsiteX25" fmla="*/ 3700462 w 3976687"/>
              <a:gd name="connsiteY25" fmla="*/ 1433513 h 2843213"/>
              <a:gd name="connsiteX26" fmla="*/ 3652837 w 3976687"/>
              <a:gd name="connsiteY26" fmla="*/ 1719263 h 2843213"/>
              <a:gd name="connsiteX27" fmla="*/ 3595687 w 3976687"/>
              <a:gd name="connsiteY27" fmla="*/ 2071688 h 2843213"/>
              <a:gd name="connsiteX28" fmla="*/ 3562350 w 3976687"/>
              <a:gd name="connsiteY28" fmla="*/ 2266950 h 2843213"/>
              <a:gd name="connsiteX29" fmla="*/ 3529012 w 3976687"/>
              <a:gd name="connsiteY29" fmla="*/ 2481263 h 2843213"/>
              <a:gd name="connsiteX30" fmla="*/ 3514725 w 3976687"/>
              <a:gd name="connsiteY30" fmla="*/ 2576513 h 2843213"/>
              <a:gd name="connsiteX31" fmla="*/ 3500437 w 3976687"/>
              <a:gd name="connsiteY31" fmla="*/ 2652713 h 2843213"/>
              <a:gd name="connsiteX32" fmla="*/ 3462337 w 3976687"/>
              <a:gd name="connsiteY32" fmla="*/ 2767013 h 2843213"/>
              <a:gd name="connsiteX33" fmla="*/ 3429000 w 3976687"/>
              <a:gd name="connsiteY33" fmla="*/ 2828925 h 2843213"/>
              <a:gd name="connsiteX34" fmla="*/ 3400425 w 3976687"/>
              <a:gd name="connsiteY34" fmla="*/ 2843213 h 2843213"/>
              <a:gd name="connsiteX35" fmla="*/ 3381375 w 3976687"/>
              <a:gd name="connsiteY35" fmla="*/ 2843213 h 2843213"/>
              <a:gd name="connsiteX36" fmla="*/ 3348037 w 3976687"/>
              <a:gd name="connsiteY36" fmla="*/ 2819400 h 2843213"/>
              <a:gd name="connsiteX37" fmla="*/ 3300412 w 3976687"/>
              <a:gd name="connsiteY37" fmla="*/ 2771775 h 2843213"/>
              <a:gd name="connsiteX38" fmla="*/ 3257550 w 3976687"/>
              <a:gd name="connsiteY38" fmla="*/ 2719388 h 2843213"/>
              <a:gd name="connsiteX39" fmla="*/ 3214687 w 3976687"/>
              <a:gd name="connsiteY39" fmla="*/ 2690813 h 2843213"/>
              <a:gd name="connsiteX40" fmla="*/ 3095625 w 3976687"/>
              <a:gd name="connsiteY40" fmla="*/ 2671763 h 2843213"/>
              <a:gd name="connsiteX41" fmla="*/ 2971800 w 3976687"/>
              <a:gd name="connsiteY41" fmla="*/ 2657475 h 2843213"/>
              <a:gd name="connsiteX42" fmla="*/ 2886075 w 3976687"/>
              <a:gd name="connsiteY42" fmla="*/ 2638425 h 2843213"/>
              <a:gd name="connsiteX43" fmla="*/ 2805112 w 3976687"/>
              <a:gd name="connsiteY43" fmla="*/ 2643188 h 2843213"/>
              <a:gd name="connsiteX44" fmla="*/ 2343150 w 3976687"/>
              <a:gd name="connsiteY44" fmla="*/ 2667000 h 2843213"/>
              <a:gd name="connsiteX45" fmla="*/ 1966912 w 3976687"/>
              <a:gd name="connsiteY45" fmla="*/ 2681288 h 2843213"/>
              <a:gd name="connsiteX46" fmla="*/ 1547812 w 3976687"/>
              <a:gd name="connsiteY46" fmla="*/ 2695575 h 2843213"/>
              <a:gd name="connsiteX47" fmla="*/ 1162050 w 3976687"/>
              <a:gd name="connsiteY47" fmla="*/ 2714625 h 2843213"/>
              <a:gd name="connsiteX48" fmla="*/ 681037 w 3976687"/>
              <a:gd name="connsiteY48" fmla="*/ 2733675 h 2843213"/>
              <a:gd name="connsiteX49" fmla="*/ 371475 w 3976687"/>
              <a:gd name="connsiteY49" fmla="*/ 2747963 h 2843213"/>
              <a:gd name="connsiteX50" fmla="*/ 257175 w 3976687"/>
              <a:gd name="connsiteY50" fmla="*/ 2747963 h 2843213"/>
              <a:gd name="connsiteX51" fmla="*/ 238125 w 3976687"/>
              <a:gd name="connsiteY51" fmla="*/ 2700338 h 2843213"/>
              <a:gd name="connsiteX52" fmla="*/ 233362 w 3976687"/>
              <a:gd name="connsiteY52" fmla="*/ 2576513 h 2843213"/>
              <a:gd name="connsiteX53" fmla="*/ 238125 w 3976687"/>
              <a:gd name="connsiteY53" fmla="*/ 2562225 h 2843213"/>
              <a:gd name="connsiteX54" fmla="*/ 323850 w 3976687"/>
              <a:gd name="connsiteY54" fmla="*/ 2576513 h 2843213"/>
              <a:gd name="connsiteX55" fmla="*/ 500062 w 3976687"/>
              <a:gd name="connsiteY55" fmla="*/ 2581275 h 2843213"/>
              <a:gd name="connsiteX56" fmla="*/ 685800 w 3976687"/>
              <a:gd name="connsiteY56" fmla="*/ 2581275 h 2843213"/>
              <a:gd name="connsiteX57" fmla="*/ 814387 w 3976687"/>
              <a:gd name="connsiteY57" fmla="*/ 2581275 h 2843213"/>
              <a:gd name="connsiteX58" fmla="*/ 1047750 w 3976687"/>
              <a:gd name="connsiteY58" fmla="*/ 2562225 h 2843213"/>
              <a:gd name="connsiteX59" fmla="*/ 1238250 w 3976687"/>
              <a:gd name="connsiteY59" fmla="*/ 2547938 h 2843213"/>
              <a:gd name="connsiteX60" fmla="*/ 1638300 w 3976687"/>
              <a:gd name="connsiteY60" fmla="*/ 2524125 h 2843213"/>
              <a:gd name="connsiteX61" fmla="*/ 1905000 w 3976687"/>
              <a:gd name="connsiteY61" fmla="*/ 2505075 h 2843213"/>
              <a:gd name="connsiteX62" fmla="*/ 2266950 w 3976687"/>
              <a:gd name="connsiteY62" fmla="*/ 2481263 h 2843213"/>
              <a:gd name="connsiteX63" fmla="*/ 2524125 w 3976687"/>
              <a:gd name="connsiteY63" fmla="*/ 2466975 h 2843213"/>
              <a:gd name="connsiteX64" fmla="*/ 2914650 w 3976687"/>
              <a:gd name="connsiteY64" fmla="*/ 2447925 h 2843213"/>
              <a:gd name="connsiteX65" fmla="*/ 3095625 w 3976687"/>
              <a:gd name="connsiteY65" fmla="*/ 2438400 h 2843213"/>
              <a:gd name="connsiteX66" fmla="*/ 3162300 w 3976687"/>
              <a:gd name="connsiteY66" fmla="*/ 2433638 h 2843213"/>
              <a:gd name="connsiteX67" fmla="*/ 3205162 w 3976687"/>
              <a:gd name="connsiteY67" fmla="*/ 2438400 h 2843213"/>
              <a:gd name="connsiteX68" fmla="*/ 3238500 w 3976687"/>
              <a:gd name="connsiteY68" fmla="*/ 2447925 h 2843213"/>
              <a:gd name="connsiteX69" fmla="*/ 3281362 w 3976687"/>
              <a:gd name="connsiteY69" fmla="*/ 2466975 h 2843213"/>
              <a:gd name="connsiteX70" fmla="*/ 3295650 w 3976687"/>
              <a:gd name="connsiteY70" fmla="*/ 2471738 h 2843213"/>
              <a:gd name="connsiteX71" fmla="*/ 3305175 w 3976687"/>
              <a:gd name="connsiteY71" fmla="*/ 2457450 h 2843213"/>
              <a:gd name="connsiteX72" fmla="*/ 3314700 w 3976687"/>
              <a:gd name="connsiteY72" fmla="*/ 2400300 h 2843213"/>
              <a:gd name="connsiteX73" fmla="*/ 3328987 w 3976687"/>
              <a:gd name="connsiteY73" fmla="*/ 2319338 h 2843213"/>
              <a:gd name="connsiteX74" fmla="*/ 3357562 w 3976687"/>
              <a:gd name="connsiteY74" fmla="*/ 2157413 h 2843213"/>
              <a:gd name="connsiteX75" fmla="*/ 3386137 w 3976687"/>
              <a:gd name="connsiteY75" fmla="*/ 1990725 h 2843213"/>
              <a:gd name="connsiteX76" fmla="*/ 3419475 w 3976687"/>
              <a:gd name="connsiteY76" fmla="*/ 1743075 h 2843213"/>
              <a:gd name="connsiteX77" fmla="*/ 3452812 w 3976687"/>
              <a:gd name="connsiteY77" fmla="*/ 1504950 h 2843213"/>
              <a:gd name="connsiteX78" fmla="*/ 3490912 w 3976687"/>
              <a:gd name="connsiteY78" fmla="*/ 1214438 h 2843213"/>
              <a:gd name="connsiteX79" fmla="*/ 3519487 w 3976687"/>
              <a:gd name="connsiteY79" fmla="*/ 966788 h 2843213"/>
              <a:gd name="connsiteX80" fmla="*/ 3538537 w 3976687"/>
              <a:gd name="connsiteY80" fmla="*/ 776288 h 2843213"/>
              <a:gd name="connsiteX81" fmla="*/ 3552825 w 3976687"/>
              <a:gd name="connsiteY81" fmla="*/ 628650 h 2843213"/>
              <a:gd name="connsiteX82" fmla="*/ 3557587 w 3976687"/>
              <a:gd name="connsiteY82" fmla="*/ 485775 h 2843213"/>
              <a:gd name="connsiteX83" fmla="*/ 3548062 w 3976687"/>
              <a:gd name="connsiteY83" fmla="*/ 333375 h 2843213"/>
              <a:gd name="connsiteX84" fmla="*/ 3533775 w 3976687"/>
              <a:gd name="connsiteY84" fmla="*/ 300038 h 2843213"/>
              <a:gd name="connsiteX85" fmla="*/ 3505200 w 3976687"/>
              <a:gd name="connsiteY85" fmla="*/ 276225 h 2843213"/>
              <a:gd name="connsiteX86" fmla="*/ 3476625 w 3976687"/>
              <a:gd name="connsiteY86" fmla="*/ 257175 h 2843213"/>
              <a:gd name="connsiteX87" fmla="*/ 3433762 w 3976687"/>
              <a:gd name="connsiteY87" fmla="*/ 247650 h 2843213"/>
              <a:gd name="connsiteX88" fmla="*/ 3362325 w 3976687"/>
              <a:gd name="connsiteY88" fmla="*/ 247650 h 2843213"/>
              <a:gd name="connsiteX89" fmla="*/ 3043237 w 3976687"/>
              <a:gd name="connsiteY89" fmla="*/ 247650 h 2843213"/>
              <a:gd name="connsiteX90" fmla="*/ 2971800 w 3976687"/>
              <a:gd name="connsiteY90" fmla="*/ 252413 h 2843213"/>
              <a:gd name="connsiteX91" fmla="*/ 2609850 w 3976687"/>
              <a:gd name="connsiteY91" fmla="*/ 280988 h 2843213"/>
              <a:gd name="connsiteX92" fmla="*/ 2205037 w 3976687"/>
              <a:gd name="connsiteY92" fmla="*/ 319088 h 2843213"/>
              <a:gd name="connsiteX93" fmla="*/ 1966912 w 3976687"/>
              <a:gd name="connsiteY93" fmla="*/ 338138 h 2843213"/>
              <a:gd name="connsiteX94" fmla="*/ 1866900 w 3976687"/>
              <a:gd name="connsiteY94" fmla="*/ 338138 h 2843213"/>
              <a:gd name="connsiteX95" fmla="*/ 1300162 w 3976687"/>
              <a:gd name="connsiteY95" fmla="*/ 395288 h 2843213"/>
              <a:gd name="connsiteX96" fmla="*/ 881062 w 3976687"/>
              <a:gd name="connsiteY96" fmla="*/ 428625 h 2843213"/>
              <a:gd name="connsiteX97" fmla="*/ 666750 w 3976687"/>
              <a:gd name="connsiteY97" fmla="*/ 442913 h 2843213"/>
              <a:gd name="connsiteX98" fmla="*/ 576262 w 3976687"/>
              <a:gd name="connsiteY98" fmla="*/ 457200 h 2843213"/>
              <a:gd name="connsiteX99" fmla="*/ 452437 w 3976687"/>
              <a:gd name="connsiteY99" fmla="*/ 471488 h 2843213"/>
              <a:gd name="connsiteX100" fmla="*/ 338137 w 3976687"/>
              <a:gd name="connsiteY100" fmla="*/ 481013 h 2843213"/>
              <a:gd name="connsiteX101" fmla="*/ 204787 w 3976687"/>
              <a:gd name="connsiteY101" fmla="*/ 490538 h 2843213"/>
              <a:gd name="connsiteX102" fmla="*/ 90487 w 3976687"/>
              <a:gd name="connsiteY102" fmla="*/ 490538 h 2843213"/>
              <a:gd name="connsiteX103" fmla="*/ 0 w 3976687"/>
              <a:gd name="connsiteY103" fmla="*/ 490538 h 2843213"/>
              <a:gd name="connsiteX104" fmla="*/ 219075 w 3976687"/>
              <a:gd name="connsiteY104" fmla="*/ 323850 h 2843213"/>
              <a:gd name="connsiteX105" fmla="*/ 409575 w 3976687"/>
              <a:gd name="connsiteY105" fmla="*/ 314325 h 2843213"/>
              <a:gd name="connsiteX106" fmla="*/ 642937 w 3976687"/>
              <a:gd name="connsiteY106" fmla="*/ 300038 h 2843213"/>
              <a:gd name="connsiteX107" fmla="*/ 1100137 w 3976687"/>
              <a:gd name="connsiteY107" fmla="*/ 261938 h 2843213"/>
              <a:gd name="connsiteX108" fmla="*/ 1509712 w 3976687"/>
              <a:gd name="connsiteY108" fmla="*/ 219075 h 2843213"/>
              <a:gd name="connsiteX0" fmla="*/ 1419225 w 3886200"/>
              <a:gd name="connsiteY0" fmla="*/ 219075 h 2843213"/>
              <a:gd name="connsiteX1" fmla="*/ 1885950 w 3886200"/>
              <a:gd name="connsiteY1" fmla="*/ 176213 h 2843213"/>
              <a:gd name="connsiteX2" fmla="*/ 2300288 w 3886200"/>
              <a:gd name="connsiteY2" fmla="*/ 123825 h 2843213"/>
              <a:gd name="connsiteX3" fmla="*/ 2943225 w 3886200"/>
              <a:gd name="connsiteY3" fmla="*/ 52388 h 2843213"/>
              <a:gd name="connsiteX4" fmla="*/ 3267075 w 3886200"/>
              <a:gd name="connsiteY4" fmla="*/ 14288 h 2843213"/>
              <a:gd name="connsiteX5" fmla="*/ 3352800 w 3886200"/>
              <a:gd name="connsiteY5" fmla="*/ 4763 h 2843213"/>
              <a:gd name="connsiteX6" fmla="*/ 3386138 w 3886200"/>
              <a:gd name="connsiteY6" fmla="*/ 0 h 2843213"/>
              <a:gd name="connsiteX7" fmla="*/ 3414713 w 3886200"/>
              <a:gd name="connsiteY7" fmla="*/ 14288 h 2843213"/>
              <a:gd name="connsiteX8" fmla="*/ 3505200 w 3886200"/>
              <a:gd name="connsiteY8" fmla="*/ 66675 h 2843213"/>
              <a:gd name="connsiteX9" fmla="*/ 3595688 w 3886200"/>
              <a:gd name="connsiteY9" fmla="*/ 123825 h 2843213"/>
              <a:gd name="connsiteX10" fmla="*/ 3709988 w 3886200"/>
              <a:gd name="connsiteY10" fmla="*/ 209550 h 2843213"/>
              <a:gd name="connsiteX11" fmla="*/ 3786188 w 3886200"/>
              <a:gd name="connsiteY11" fmla="*/ 276225 h 2843213"/>
              <a:gd name="connsiteX12" fmla="*/ 3824288 w 3886200"/>
              <a:gd name="connsiteY12" fmla="*/ 319088 h 2843213"/>
              <a:gd name="connsiteX13" fmla="*/ 3862388 w 3886200"/>
              <a:gd name="connsiteY13" fmla="*/ 366713 h 2843213"/>
              <a:gd name="connsiteX14" fmla="*/ 3886200 w 3886200"/>
              <a:gd name="connsiteY14" fmla="*/ 395288 h 2843213"/>
              <a:gd name="connsiteX15" fmla="*/ 3886200 w 3886200"/>
              <a:gd name="connsiteY15" fmla="*/ 409575 h 2843213"/>
              <a:gd name="connsiteX16" fmla="*/ 3886200 w 3886200"/>
              <a:gd name="connsiteY16" fmla="*/ 438150 h 2843213"/>
              <a:gd name="connsiteX17" fmla="*/ 3881438 w 3886200"/>
              <a:gd name="connsiteY17" fmla="*/ 457200 h 2843213"/>
              <a:gd name="connsiteX18" fmla="*/ 3857625 w 3886200"/>
              <a:gd name="connsiteY18" fmla="*/ 471488 h 2843213"/>
              <a:gd name="connsiteX19" fmla="*/ 3833813 w 3886200"/>
              <a:gd name="connsiteY19" fmla="*/ 500063 h 2843213"/>
              <a:gd name="connsiteX20" fmla="*/ 3810000 w 3886200"/>
              <a:gd name="connsiteY20" fmla="*/ 533400 h 2843213"/>
              <a:gd name="connsiteX21" fmla="*/ 3776663 w 3886200"/>
              <a:gd name="connsiteY21" fmla="*/ 638175 h 2843213"/>
              <a:gd name="connsiteX22" fmla="*/ 3748088 w 3886200"/>
              <a:gd name="connsiteY22" fmla="*/ 733425 h 2843213"/>
              <a:gd name="connsiteX23" fmla="*/ 3724275 w 3886200"/>
              <a:gd name="connsiteY23" fmla="*/ 852488 h 2843213"/>
              <a:gd name="connsiteX24" fmla="*/ 3676650 w 3886200"/>
              <a:gd name="connsiteY24" fmla="*/ 1071563 h 2843213"/>
              <a:gd name="connsiteX25" fmla="*/ 3609975 w 3886200"/>
              <a:gd name="connsiteY25" fmla="*/ 1433513 h 2843213"/>
              <a:gd name="connsiteX26" fmla="*/ 3562350 w 3886200"/>
              <a:gd name="connsiteY26" fmla="*/ 1719263 h 2843213"/>
              <a:gd name="connsiteX27" fmla="*/ 3505200 w 3886200"/>
              <a:gd name="connsiteY27" fmla="*/ 2071688 h 2843213"/>
              <a:gd name="connsiteX28" fmla="*/ 3471863 w 3886200"/>
              <a:gd name="connsiteY28" fmla="*/ 2266950 h 2843213"/>
              <a:gd name="connsiteX29" fmla="*/ 3438525 w 3886200"/>
              <a:gd name="connsiteY29" fmla="*/ 2481263 h 2843213"/>
              <a:gd name="connsiteX30" fmla="*/ 3424238 w 3886200"/>
              <a:gd name="connsiteY30" fmla="*/ 2576513 h 2843213"/>
              <a:gd name="connsiteX31" fmla="*/ 3409950 w 3886200"/>
              <a:gd name="connsiteY31" fmla="*/ 2652713 h 2843213"/>
              <a:gd name="connsiteX32" fmla="*/ 3371850 w 3886200"/>
              <a:gd name="connsiteY32" fmla="*/ 2767013 h 2843213"/>
              <a:gd name="connsiteX33" fmla="*/ 3338513 w 3886200"/>
              <a:gd name="connsiteY33" fmla="*/ 2828925 h 2843213"/>
              <a:gd name="connsiteX34" fmla="*/ 3309938 w 3886200"/>
              <a:gd name="connsiteY34" fmla="*/ 2843213 h 2843213"/>
              <a:gd name="connsiteX35" fmla="*/ 3290888 w 3886200"/>
              <a:gd name="connsiteY35" fmla="*/ 2843213 h 2843213"/>
              <a:gd name="connsiteX36" fmla="*/ 3257550 w 3886200"/>
              <a:gd name="connsiteY36" fmla="*/ 2819400 h 2843213"/>
              <a:gd name="connsiteX37" fmla="*/ 3209925 w 3886200"/>
              <a:gd name="connsiteY37" fmla="*/ 2771775 h 2843213"/>
              <a:gd name="connsiteX38" fmla="*/ 3167063 w 3886200"/>
              <a:gd name="connsiteY38" fmla="*/ 2719388 h 2843213"/>
              <a:gd name="connsiteX39" fmla="*/ 3124200 w 3886200"/>
              <a:gd name="connsiteY39" fmla="*/ 2690813 h 2843213"/>
              <a:gd name="connsiteX40" fmla="*/ 3005138 w 3886200"/>
              <a:gd name="connsiteY40" fmla="*/ 2671763 h 2843213"/>
              <a:gd name="connsiteX41" fmla="*/ 2881313 w 3886200"/>
              <a:gd name="connsiteY41" fmla="*/ 2657475 h 2843213"/>
              <a:gd name="connsiteX42" fmla="*/ 2795588 w 3886200"/>
              <a:gd name="connsiteY42" fmla="*/ 2638425 h 2843213"/>
              <a:gd name="connsiteX43" fmla="*/ 2714625 w 3886200"/>
              <a:gd name="connsiteY43" fmla="*/ 2643188 h 2843213"/>
              <a:gd name="connsiteX44" fmla="*/ 2252663 w 3886200"/>
              <a:gd name="connsiteY44" fmla="*/ 2667000 h 2843213"/>
              <a:gd name="connsiteX45" fmla="*/ 1876425 w 3886200"/>
              <a:gd name="connsiteY45" fmla="*/ 2681288 h 2843213"/>
              <a:gd name="connsiteX46" fmla="*/ 1457325 w 3886200"/>
              <a:gd name="connsiteY46" fmla="*/ 2695575 h 2843213"/>
              <a:gd name="connsiteX47" fmla="*/ 1071563 w 3886200"/>
              <a:gd name="connsiteY47" fmla="*/ 2714625 h 2843213"/>
              <a:gd name="connsiteX48" fmla="*/ 590550 w 3886200"/>
              <a:gd name="connsiteY48" fmla="*/ 2733675 h 2843213"/>
              <a:gd name="connsiteX49" fmla="*/ 280988 w 3886200"/>
              <a:gd name="connsiteY49" fmla="*/ 2747963 h 2843213"/>
              <a:gd name="connsiteX50" fmla="*/ 166688 w 3886200"/>
              <a:gd name="connsiteY50" fmla="*/ 2747963 h 2843213"/>
              <a:gd name="connsiteX51" fmla="*/ 147638 w 3886200"/>
              <a:gd name="connsiteY51" fmla="*/ 2700338 h 2843213"/>
              <a:gd name="connsiteX52" fmla="*/ 142875 w 3886200"/>
              <a:gd name="connsiteY52" fmla="*/ 2576513 h 2843213"/>
              <a:gd name="connsiteX53" fmla="*/ 147638 w 3886200"/>
              <a:gd name="connsiteY53" fmla="*/ 2562225 h 2843213"/>
              <a:gd name="connsiteX54" fmla="*/ 233363 w 3886200"/>
              <a:gd name="connsiteY54" fmla="*/ 2576513 h 2843213"/>
              <a:gd name="connsiteX55" fmla="*/ 409575 w 3886200"/>
              <a:gd name="connsiteY55" fmla="*/ 2581275 h 2843213"/>
              <a:gd name="connsiteX56" fmla="*/ 595313 w 3886200"/>
              <a:gd name="connsiteY56" fmla="*/ 2581275 h 2843213"/>
              <a:gd name="connsiteX57" fmla="*/ 723900 w 3886200"/>
              <a:gd name="connsiteY57" fmla="*/ 2581275 h 2843213"/>
              <a:gd name="connsiteX58" fmla="*/ 957263 w 3886200"/>
              <a:gd name="connsiteY58" fmla="*/ 2562225 h 2843213"/>
              <a:gd name="connsiteX59" fmla="*/ 1147763 w 3886200"/>
              <a:gd name="connsiteY59" fmla="*/ 2547938 h 2843213"/>
              <a:gd name="connsiteX60" fmla="*/ 1547813 w 3886200"/>
              <a:gd name="connsiteY60" fmla="*/ 2524125 h 2843213"/>
              <a:gd name="connsiteX61" fmla="*/ 1814513 w 3886200"/>
              <a:gd name="connsiteY61" fmla="*/ 2505075 h 2843213"/>
              <a:gd name="connsiteX62" fmla="*/ 2176463 w 3886200"/>
              <a:gd name="connsiteY62" fmla="*/ 2481263 h 2843213"/>
              <a:gd name="connsiteX63" fmla="*/ 2433638 w 3886200"/>
              <a:gd name="connsiteY63" fmla="*/ 2466975 h 2843213"/>
              <a:gd name="connsiteX64" fmla="*/ 2824163 w 3886200"/>
              <a:gd name="connsiteY64" fmla="*/ 2447925 h 2843213"/>
              <a:gd name="connsiteX65" fmla="*/ 3005138 w 3886200"/>
              <a:gd name="connsiteY65" fmla="*/ 2438400 h 2843213"/>
              <a:gd name="connsiteX66" fmla="*/ 3071813 w 3886200"/>
              <a:gd name="connsiteY66" fmla="*/ 2433638 h 2843213"/>
              <a:gd name="connsiteX67" fmla="*/ 3114675 w 3886200"/>
              <a:gd name="connsiteY67" fmla="*/ 2438400 h 2843213"/>
              <a:gd name="connsiteX68" fmla="*/ 3148013 w 3886200"/>
              <a:gd name="connsiteY68" fmla="*/ 2447925 h 2843213"/>
              <a:gd name="connsiteX69" fmla="*/ 3190875 w 3886200"/>
              <a:gd name="connsiteY69" fmla="*/ 2466975 h 2843213"/>
              <a:gd name="connsiteX70" fmla="*/ 3205163 w 3886200"/>
              <a:gd name="connsiteY70" fmla="*/ 2471738 h 2843213"/>
              <a:gd name="connsiteX71" fmla="*/ 3214688 w 3886200"/>
              <a:gd name="connsiteY71" fmla="*/ 2457450 h 2843213"/>
              <a:gd name="connsiteX72" fmla="*/ 3224213 w 3886200"/>
              <a:gd name="connsiteY72" fmla="*/ 2400300 h 2843213"/>
              <a:gd name="connsiteX73" fmla="*/ 3238500 w 3886200"/>
              <a:gd name="connsiteY73" fmla="*/ 2319338 h 2843213"/>
              <a:gd name="connsiteX74" fmla="*/ 3267075 w 3886200"/>
              <a:gd name="connsiteY74" fmla="*/ 2157413 h 2843213"/>
              <a:gd name="connsiteX75" fmla="*/ 3295650 w 3886200"/>
              <a:gd name="connsiteY75" fmla="*/ 1990725 h 2843213"/>
              <a:gd name="connsiteX76" fmla="*/ 3328988 w 3886200"/>
              <a:gd name="connsiteY76" fmla="*/ 1743075 h 2843213"/>
              <a:gd name="connsiteX77" fmla="*/ 3362325 w 3886200"/>
              <a:gd name="connsiteY77" fmla="*/ 1504950 h 2843213"/>
              <a:gd name="connsiteX78" fmla="*/ 3400425 w 3886200"/>
              <a:gd name="connsiteY78" fmla="*/ 1214438 h 2843213"/>
              <a:gd name="connsiteX79" fmla="*/ 3429000 w 3886200"/>
              <a:gd name="connsiteY79" fmla="*/ 966788 h 2843213"/>
              <a:gd name="connsiteX80" fmla="*/ 3448050 w 3886200"/>
              <a:gd name="connsiteY80" fmla="*/ 776288 h 2843213"/>
              <a:gd name="connsiteX81" fmla="*/ 3462338 w 3886200"/>
              <a:gd name="connsiteY81" fmla="*/ 628650 h 2843213"/>
              <a:gd name="connsiteX82" fmla="*/ 3467100 w 3886200"/>
              <a:gd name="connsiteY82" fmla="*/ 485775 h 2843213"/>
              <a:gd name="connsiteX83" fmla="*/ 3457575 w 3886200"/>
              <a:gd name="connsiteY83" fmla="*/ 333375 h 2843213"/>
              <a:gd name="connsiteX84" fmla="*/ 3443288 w 3886200"/>
              <a:gd name="connsiteY84" fmla="*/ 300038 h 2843213"/>
              <a:gd name="connsiteX85" fmla="*/ 3414713 w 3886200"/>
              <a:gd name="connsiteY85" fmla="*/ 276225 h 2843213"/>
              <a:gd name="connsiteX86" fmla="*/ 3386138 w 3886200"/>
              <a:gd name="connsiteY86" fmla="*/ 257175 h 2843213"/>
              <a:gd name="connsiteX87" fmla="*/ 3343275 w 3886200"/>
              <a:gd name="connsiteY87" fmla="*/ 247650 h 2843213"/>
              <a:gd name="connsiteX88" fmla="*/ 3271838 w 3886200"/>
              <a:gd name="connsiteY88" fmla="*/ 247650 h 2843213"/>
              <a:gd name="connsiteX89" fmla="*/ 2952750 w 3886200"/>
              <a:gd name="connsiteY89" fmla="*/ 247650 h 2843213"/>
              <a:gd name="connsiteX90" fmla="*/ 2881313 w 3886200"/>
              <a:gd name="connsiteY90" fmla="*/ 252413 h 2843213"/>
              <a:gd name="connsiteX91" fmla="*/ 2519363 w 3886200"/>
              <a:gd name="connsiteY91" fmla="*/ 280988 h 2843213"/>
              <a:gd name="connsiteX92" fmla="*/ 2114550 w 3886200"/>
              <a:gd name="connsiteY92" fmla="*/ 319088 h 2843213"/>
              <a:gd name="connsiteX93" fmla="*/ 1876425 w 3886200"/>
              <a:gd name="connsiteY93" fmla="*/ 338138 h 2843213"/>
              <a:gd name="connsiteX94" fmla="*/ 1776413 w 3886200"/>
              <a:gd name="connsiteY94" fmla="*/ 338138 h 2843213"/>
              <a:gd name="connsiteX95" fmla="*/ 1209675 w 3886200"/>
              <a:gd name="connsiteY95" fmla="*/ 395288 h 2843213"/>
              <a:gd name="connsiteX96" fmla="*/ 790575 w 3886200"/>
              <a:gd name="connsiteY96" fmla="*/ 428625 h 2843213"/>
              <a:gd name="connsiteX97" fmla="*/ 576263 w 3886200"/>
              <a:gd name="connsiteY97" fmla="*/ 442913 h 2843213"/>
              <a:gd name="connsiteX98" fmla="*/ 485775 w 3886200"/>
              <a:gd name="connsiteY98" fmla="*/ 457200 h 2843213"/>
              <a:gd name="connsiteX99" fmla="*/ 361950 w 3886200"/>
              <a:gd name="connsiteY99" fmla="*/ 471488 h 2843213"/>
              <a:gd name="connsiteX100" fmla="*/ 247650 w 3886200"/>
              <a:gd name="connsiteY100" fmla="*/ 481013 h 2843213"/>
              <a:gd name="connsiteX101" fmla="*/ 114300 w 3886200"/>
              <a:gd name="connsiteY101" fmla="*/ 490538 h 2843213"/>
              <a:gd name="connsiteX102" fmla="*/ 0 w 3886200"/>
              <a:gd name="connsiteY102" fmla="*/ 490538 h 2843213"/>
              <a:gd name="connsiteX103" fmla="*/ 128588 w 3886200"/>
              <a:gd name="connsiteY103" fmla="*/ 323850 h 2843213"/>
              <a:gd name="connsiteX104" fmla="*/ 319088 w 3886200"/>
              <a:gd name="connsiteY104" fmla="*/ 314325 h 2843213"/>
              <a:gd name="connsiteX105" fmla="*/ 552450 w 3886200"/>
              <a:gd name="connsiteY105" fmla="*/ 300038 h 2843213"/>
              <a:gd name="connsiteX106" fmla="*/ 1009650 w 3886200"/>
              <a:gd name="connsiteY106" fmla="*/ 261938 h 2843213"/>
              <a:gd name="connsiteX107" fmla="*/ 1419225 w 3886200"/>
              <a:gd name="connsiteY107" fmla="*/ 219075 h 2843213"/>
              <a:gd name="connsiteX0" fmla="*/ 1304925 w 3771900"/>
              <a:gd name="connsiteY0" fmla="*/ 219075 h 2843213"/>
              <a:gd name="connsiteX1" fmla="*/ 1771650 w 3771900"/>
              <a:gd name="connsiteY1" fmla="*/ 176213 h 2843213"/>
              <a:gd name="connsiteX2" fmla="*/ 2185988 w 3771900"/>
              <a:gd name="connsiteY2" fmla="*/ 123825 h 2843213"/>
              <a:gd name="connsiteX3" fmla="*/ 2828925 w 3771900"/>
              <a:gd name="connsiteY3" fmla="*/ 52388 h 2843213"/>
              <a:gd name="connsiteX4" fmla="*/ 3152775 w 3771900"/>
              <a:gd name="connsiteY4" fmla="*/ 14288 h 2843213"/>
              <a:gd name="connsiteX5" fmla="*/ 3238500 w 3771900"/>
              <a:gd name="connsiteY5" fmla="*/ 4763 h 2843213"/>
              <a:gd name="connsiteX6" fmla="*/ 3271838 w 3771900"/>
              <a:gd name="connsiteY6" fmla="*/ 0 h 2843213"/>
              <a:gd name="connsiteX7" fmla="*/ 3300413 w 3771900"/>
              <a:gd name="connsiteY7" fmla="*/ 14288 h 2843213"/>
              <a:gd name="connsiteX8" fmla="*/ 3390900 w 3771900"/>
              <a:gd name="connsiteY8" fmla="*/ 66675 h 2843213"/>
              <a:gd name="connsiteX9" fmla="*/ 3481388 w 3771900"/>
              <a:gd name="connsiteY9" fmla="*/ 123825 h 2843213"/>
              <a:gd name="connsiteX10" fmla="*/ 3595688 w 3771900"/>
              <a:gd name="connsiteY10" fmla="*/ 209550 h 2843213"/>
              <a:gd name="connsiteX11" fmla="*/ 3671888 w 3771900"/>
              <a:gd name="connsiteY11" fmla="*/ 276225 h 2843213"/>
              <a:gd name="connsiteX12" fmla="*/ 3709988 w 3771900"/>
              <a:gd name="connsiteY12" fmla="*/ 319088 h 2843213"/>
              <a:gd name="connsiteX13" fmla="*/ 3748088 w 3771900"/>
              <a:gd name="connsiteY13" fmla="*/ 366713 h 2843213"/>
              <a:gd name="connsiteX14" fmla="*/ 3771900 w 3771900"/>
              <a:gd name="connsiteY14" fmla="*/ 395288 h 2843213"/>
              <a:gd name="connsiteX15" fmla="*/ 3771900 w 3771900"/>
              <a:gd name="connsiteY15" fmla="*/ 409575 h 2843213"/>
              <a:gd name="connsiteX16" fmla="*/ 3771900 w 3771900"/>
              <a:gd name="connsiteY16" fmla="*/ 438150 h 2843213"/>
              <a:gd name="connsiteX17" fmla="*/ 3767138 w 3771900"/>
              <a:gd name="connsiteY17" fmla="*/ 457200 h 2843213"/>
              <a:gd name="connsiteX18" fmla="*/ 3743325 w 3771900"/>
              <a:gd name="connsiteY18" fmla="*/ 471488 h 2843213"/>
              <a:gd name="connsiteX19" fmla="*/ 3719513 w 3771900"/>
              <a:gd name="connsiteY19" fmla="*/ 500063 h 2843213"/>
              <a:gd name="connsiteX20" fmla="*/ 3695700 w 3771900"/>
              <a:gd name="connsiteY20" fmla="*/ 533400 h 2843213"/>
              <a:gd name="connsiteX21" fmla="*/ 3662363 w 3771900"/>
              <a:gd name="connsiteY21" fmla="*/ 638175 h 2843213"/>
              <a:gd name="connsiteX22" fmla="*/ 3633788 w 3771900"/>
              <a:gd name="connsiteY22" fmla="*/ 733425 h 2843213"/>
              <a:gd name="connsiteX23" fmla="*/ 3609975 w 3771900"/>
              <a:gd name="connsiteY23" fmla="*/ 852488 h 2843213"/>
              <a:gd name="connsiteX24" fmla="*/ 3562350 w 3771900"/>
              <a:gd name="connsiteY24" fmla="*/ 1071563 h 2843213"/>
              <a:gd name="connsiteX25" fmla="*/ 3495675 w 3771900"/>
              <a:gd name="connsiteY25" fmla="*/ 1433513 h 2843213"/>
              <a:gd name="connsiteX26" fmla="*/ 3448050 w 3771900"/>
              <a:gd name="connsiteY26" fmla="*/ 1719263 h 2843213"/>
              <a:gd name="connsiteX27" fmla="*/ 3390900 w 3771900"/>
              <a:gd name="connsiteY27" fmla="*/ 2071688 h 2843213"/>
              <a:gd name="connsiteX28" fmla="*/ 3357563 w 3771900"/>
              <a:gd name="connsiteY28" fmla="*/ 2266950 h 2843213"/>
              <a:gd name="connsiteX29" fmla="*/ 3324225 w 3771900"/>
              <a:gd name="connsiteY29" fmla="*/ 2481263 h 2843213"/>
              <a:gd name="connsiteX30" fmla="*/ 3309938 w 3771900"/>
              <a:gd name="connsiteY30" fmla="*/ 2576513 h 2843213"/>
              <a:gd name="connsiteX31" fmla="*/ 3295650 w 3771900"/>
              <a:gd name="connsiteY31" fmla="*/ 2652713 h 2843213"/>
              <a:gd name="connsiteX32" fmla="*/ 3257550 w 3771900"/>
              <a:gd name="connsiteY32" fmla="*/ 2767013 h 2843213"/>
              <a:gd name="connsiteX33" fmla="*/ 3224213 w 3771900"/>
              <a:gd name="connsiteY33" fmla="*/ 2828925 h 2843213"/>
              <a:gd name="connsiteX34" fmla="*/ 3195638 w 3771900"/>
              <a:gd name="connsiteY34" fmla="*/ 2843213 h 2843213"/>
              <a:gd name="connsiteX35" fmla="*/ 3176588 w 3771900"/>
              <a:gd name="connsiteY35" fmla="*/ 2843213 h 2843213"/>
              <a:gd name="connsiteX36" fmla="*/ 3143250 w 3771900"/>
              <a:gd name="connsiteY36" fmla="*/ 2819400 h 2843213"/>
              <a:gd name="connsiteX37" fmla="*/ 3095625 w 3771900"/>
              <a:gd name="connsiteY37" fmla="*/ 2771775 h 2843213"/>
              <a:gd name="connsiteX38" fmla="*/ 3052763 w 3771900"/>
              <a:gd name="connsiteY38" fmla="*/ 2719388 h 2843213"/>
              <a:gd name="connsiteX39" fmla="*/ 3009900 w 3771900"/>
              <a:gd name="connsiteY39" fmla="*/ 2690813 h 2843213"/>
              <a:gd name="connsiteX40" fmla="*/ 2890838 w 3771900"/>
              <a:gd name="connsiteY40" fmla="*/ 2671763 h 2843213"/>
              <a:gd name="connsiteX41" fmla="*/ 2767013 w 3771900"/>
              <a:gd name="connsiteY41" fmla="*/ 2657475 h 2843213"/>
              <a:gd name="connsiteX42" fmla="*/ 2681288 w 3771900"/>
              <a:gd name="connsiteY42" fmla="*/ 2638425 h 2843213"/>
              <a:gd name="connsiteX43" fmla="*/ 2600325 w 3771900"/>
              <a:gd name="connsiteY43" fmla="*/ 2643188 h 2843213"/>
              <a:gd name="connsiteX44" fmla="*/ 2138363 w 3771900"/>
              <a:gd name="connsiteY44" fmla="*/ 2667000 h 2843213"/>
              <a:gd name="connsiteX45" fmla="*/ 1762125 w 3771900"/>
              <a:gd name="connsiteY45" fmla="*/ 2681288 h 2843213"/>
              <a:gd name="connsiteX46" fmla="*/ 1343025 w 3771900"/>
              <a:gd name="connsiteY46" fmla="*/ 2695575 h 2843213"/>
              <a:gd name="connsiteX47" fmla="*/ 957263 w 3771900"/>
              <a:gd name="connsiteY47" fmla="*/ 2714625 h 2843213"/>
              <a:gd name="connsiteX48" fmla="*/ 476250 w 3771900"/>
              <a:gd name="connsiteY48" fmla="*/ 2733675 h 2843213"/>
              <a:gd name="connsiteX49" fmla="*/ 166688 w 3771900"/>
              <a:gd name="connsiteY49" fmla="*/ 2747963 h 2843213"/>
              <a:gd name="connsiteX50" fmla="*/ 52388 w 3771900"/>
              <a:gd name="connsiteY50" fmla="*/ 2747963 h 2843213"/>
              <a:gd name="connsiteX51" fmla="*/ 33338 w 3771900"/>
              <a:gd name="connsiteY51" fmla="*/ 2700338 h 2843213"/>
              <a:gd name="connsiteX52" fmla="*/ 28575 w 3771900"/>
              <a:gd name="connsiteY52" fmla="*/ 2576513 h 2843213"/>
              <a:gd name="connsiteX53" fmla="*/ 33338 w 3771900"/>
              <a:gd name="connsiteY53" fmla="*/ 2562225 h 2843213"/>
              <a:gd name="connsiteX54" fmla="*/ 119063 w 3771900"/>
              <a:gd name="connsiteY54" fmla="*/ 2576513 h 2843213"/>
              <a:gd name="connsiteX55" fmla="*/ 295275 w 3771900"/>
              <a:gd name="connsiteY55" fmla="*/ 2581275 h 2843213"/>
              <a:gd name="connsiteX56" fmla="*/ 481013 w 3771900"/>
              <a:gd name="connsiteY56" fmla="*/ 2581275 h 2843213"/>
              <a:gd name="connsiteX57" fmla="*/ 609600 w 3771900"/>
              <a:gd name="connsiteY57" fmla="*/ 2581275 h 2843213"/>
              <a:gd name="connsiteX58" fmla="*/ 842963 w 3771900"/>
              <a:gd name="connsiteY58" fmla="*/ 2562225 h 2843213"/>
              <a:gd name="connsiteX59" fmla="*/ 1033463 w 3771900"/>
              <a:gd name="connsiteY59" fmla="*/ 2547938 h 2843213"/>
              <a:gd name="connsiteX60" fmla="*/ 1433513 w 3771900"/>
              <a:gd name="connsiteY60" fmla="*/ 2524125 h 2843213"/>
              <a:gd name="connsiteX61" fmla="*/ 1700213 w 3771900"/>
              <a:gd name="connsiteY61" fmla="*/ 2505075 h 2843213"/>
              <a:gd name="connsiteX62" fmla="*/ 2062163 w 3771900"/>
              <a:gd name="connsiteY62" fmla="*/ 2481263 h 2843213"/>
              <a:gd name="connsiteX63" fmla="*/ 2319338 w 3771900"/>
              <a:gd name="connsiteY63" fmla="*/ 2466975 h 2843213"/>
              <a:gd name="connsiteX64" fmla="*/ 2709863 w 3771900"/>
              <a:gd name="connsiteY64" fmla="*/ 2447925 h 2843213"/>
              <a:gd name="connsiteX65" fmla="*/ 2890838 w 3771900"/>
              <a:gd name="connsiteY65" fmla="*/ 2438400 h 2843213"/>
              <a:gd name="connsiteX66" fmla="*/ 2957513 w 3771900"/>
              <a:gd name="connsiteY66" fmla="*/ 2433638 h 2843213"/>
              <a:gd name="connsiteX67" fmla="*/ 3000375 w 3771900"/>
              <a:gd name="connsiteY67" fmla="*/ 2438400 h 2843213"/>
              <a:gd name="connsiteX68" fmla="*/ 3033713 w 3771900"/>
              <a:gd name="connsiteY68" fmla="*/ 2447925 h 2843213"/>
              <a:gd name="connsiteX69" fmla="*/ 3076575 w 3771900"/>
              <a:gd name="connsiteY69" fmla="*/ 2466975 h 2843213"/>
              <a:gd name="connsiteX70" fmla="*/ 3090863 w 3771900"/>
              <a:gd name="connsiteY70" fmla="*/ 2471738 h 2843213"/>
              <a:gd name="connsiteX71" fmla="*/ 3100388 w 3771900"/>
              <a:gd name="connsiteY71" fmla="*/ 2457450 h 2843213"/>
              <a:gd name="connsiteX72" fmla="*/ 3109913 w 3771900"/>
              <a:gd name="connsiteY72" fmla="*/ 2400300 h 2843213"/>
              <a:gd name="connsiteX73" fmla="*/ 3124200 w 3771900"/>
              <a:gd name="connsiteY73" fmla="*/ 2319338 h 2843213"/>
              <a:gd name="connsiteX74" fmla="*/ 3152775 w 3771900"/>
              <a:gd name="connsiteY74" fmla="*/ 2157413 h 2843213"/>
              <a:gd name="connsiteX75" fmla="*/ 3181350 w 3771900"/>
              <a:gd name="connsiteY75" fmla="*/ 1990725 h 2843213"/>
              <a:gd name="connsiteX76" fmla="*/ 3214688 w 3771900"/>
              <a:gd name="connsiteY76" fmla="*/ 1743075 h 2843213"/>
              <a:gd name="connsiteX77" fmla="*/ 3248025 w 3771900"/>
              <a:gd name="connsiteY77" fmla="*/ 1504950 h 2843213"/>
              <a:gd name="connsiteX78" fmla="*/ 3286125 w 3771900"/>
              <a:gd name="connsiteY78" fmla="*/ 1214438 h 2843213"/>
              <a:gd name="connsiteX79" fmla="*/ 3314700 w 3771900"/>
              <a:gd name="connsiteY79" fmla="*/ 966788 h 2843213"/>
              <a:gd name="connsiteX80" fmla="*/ 3333750 w 3771900"/>
              <a:gd name="connsiteY80" fmla="*/ 776288 h 2843213"/>
              <a:gd name="connsiteX81" fmla="*/ 3348038 w 3771900"/>
              <a:gd name="connsiteY81" fmla="*/ 628650 h 2843213"/>
              <a:gd name="connsiteX82" fmla="*/ 3352800 w 3771900"/>
              <a:gd name="connsiteY82" fmla="*/ 485775 h 2843213"/>
              <a:gd name="connsiteX83" fmla="*/ 3343275 w 3771900"/>
              <a:gd name="connsiteY83" fmla="*/ 333375 h 2843213"/>
              <a:gd name="connsiteX84" fmla="*/ 3328988 w 3771900"/>
              <a:gd name="connsiteY84" fmla="*/ 300038 h 2843213"/>
              <a:gd name="connsiteX85" fmla="*/ 3300413 w 3771900"/>
              <a:gd name="connsiteY85" fmla="*/ 276225 h 2843213"/>
              <a:gd name="connsiteX86" fmla="*/ 3271838 w 3771900"/>
              <a:gd name="connsiteY86" fmla="*/ 257175 h 2843213"/>
              <a:gd name="connsiteX87" fmla="*/ 3228975 w 3771900"/>
              <a:gd name="connsiteY87" fmla="*/ 247650 h 2843213"/>
              <a:gd name="connsiteX88" fmla="*/ 3157538 w 3771900"/>
              <a:gd name="connsiteY88" fmla="*/ 247650 h 2843213"/>
              <a:gd name="connsiteX89" fmla="*/ 2838450 w 3771900"/>
              <a:gd name="connsiteY89" fmla="*/ 247650 h 2843213"/>
              <a:gd name="connsiteX90" fmla="*/ 2767013 w 3771900"/>
              <a:gd name="connsiteY90" fmla="*/ 252413 h 2843213"/>
              <a:gd name="connsiteX91" fmla="*/ 2405063 w 3771900"/>
              <a:gd name="connsiteY91" fmla="*/ 280988 h 2843213"/>
              <a:gd name="connsiteX92" fmla="*/ 2000250 w 3771900"/>
              <a:gd name="connsiteY92" fmla="*/ 319088 h 2843213"/>
              <a:gd name="connsiteX93" fmla="*/ 1762125 w 3771900"/>
              <a:gd name="connsiteY93" fmla="*/ 338138 h 2843213"/>
              <a:gd name="connsiteX94" fmla="*/ 1662113 w 3771900"/>
              <a:gd name="connsiteY94" fmla="*/ 338138 h 2843213"/>
              <a:gd name="connsiteX95" fmla="*/ 1095375 w 3771900"/>
              <a:gd name="connsiteY95" fmla="*/ 395288 h 2843213"/>
              <a:gd name="connsiteX96" fmla="*/ 676275 w 3771900"/>
              <a:gd name="connsiteY96" fmla="*/ 428625 h 2843213"/>
              <a:gd name="connsiteX97" fmla="*/ 461963 w 3771900"/>
              <a:gd name="connsiteY97" fmla="*/ 442913 h 2843213"/>
              <a:gd name="connsiteX98" fmla="*/ 371475 w 3771900"/>
              <a:gd name="connsiteY98" fmla="*/ 457200 h 2843213"/>
              <a:gd name="connsiteX99" fmla="*/ 247650 w 3771900"/>
              <a:gd name="connsiteY99" fmla="*/ 471488 h 2843213"/>
              <a:gd name="connsiteX100" fmla="*/ 133350 w 3771900"/>
              <a:gd name="connsiteY100" fmla="*/ 481013 h 2843213"/>
              <a:gd name="connsiteX101" fmla="*/ 0 w 3771900"/>
              <a:gd name="connsiteY101" fmla="*/ 490538 h 2843213"/>
              <a:gd name="connsiteX102" fmla="*/ 14288 w 3771900"/>
              <a:gd name="connsiteY102" fmla="*/ 323850 h 2843213"/>
              <a:gd name="connsiteX103" fmla="*/ 204788 w 3771900"/>
              <a:gd name="connsiteY103" fmla="*/ 314325 h 2843213"/>
              <a:gd name="connsiteX104" fmla="*/ 438150 w 3771900"/>
              <a:gd name="connsiteY104" fmla="*/ 300038 h 2843213"/>
              <a:gd name="connsiteX105" fmla="*/ 895350 w 3771900"/>
              <a:gd name="connsiteY105" fmla="*/ 261938 h 2843213"/>
              <a:gd name="connsiteX106" fmla="*/ 1304925 w 3771900"/>
              <a:gd name="connsiteY106" fmla="*/ 219075 h 2843213"/>
              <a:gd name="connsiteX0" fmla="*/ 1290637 w 3757612"/>
              <a:gd name="connsiteY0" fmla="*/ 219075 h 2843213"/>
              <a:gd name="connsiteX1" fmla="*/ 1757362 w 3757612"/>
              <a:gd name="connsiteY1" fmla="*/ 176213 h 2843213"/>
              <a:gd name="connsiteX2" fmla="*/ 2171700 w 3757612"/>
              <a:gd name="connsiteY2" fmla="*/ 123825 h 2843213"/>
              <a:gd name="connsiteX3" fmla="*/ 2814637 w 3757612"/>
              <a:gd name="connsiteY3" fmla="*/ 52388 h 2843213"/>
              <a:gd name="connsiteX4" fmla="*/ 3138487 w 3757612"/>
              <a:gd name="connsiteY4" fmla="*/ 14288 h 2843213"/>
              <a:gd name="connsiteX5" fmla="*/ 3224212 w 3757612"/>
              <a:gd name="connsiteY5" fmla="*/ 4763 h 2843213"/>
              <a:gd name="connsiteX6" fmla="*/ 3257550 w 3757612"/>
              <a:gd name="connsiteY6" fmla="*/ 0 h 2843213"/>
              <a:gd name="connsiteX7" fmla="*/ 3286125 w 3757612"/>
              <a:gd name="connsiteY7" fmla="*/ 14288 h 2843213"/>
              <a:gd name="connsiteX8" fmla="*/ 3376612 w 3757612"/>
              <a:gd name="connsiteY8" fmla="*/ 66675 h 2843213"/>
              <a:gd name="connsiteX9" fmla="*/ 3467100 w 3757612"/>
              <a:gd name="connsiteY9" fmla="*/ 123825 h 2843213"/>
              <a:gd name="connsiteX10" fmla="*/ 3581400 w 3757612"/>
              <a:gd name="connsiteY10" fmla="*/ 209550 h 2843213"/>
              <a:gd name="connsiteX11" fmla="*/ 3657600 w 3757612"/>
              <a:gd name="connsiteY11" fmla="*/ 276225 h 2843213"/>
              <a:gd name="connsiteX12" fmla="*/ 3695700 w 3757612"/>
              <a:gd name="connsiteY12" fmla="*/ 319088 h 2843213"/>
              <a:gd name="connsiteX13" fmla="*/ 3733800 w 3757612"/>
              <a:gd name="connsiteY13" fmla="*/ 366713 h 2843213"/>
              <a:gd name="connsiteX14" fmla="*/ 3757612 w 3757612"/>
              <a:gd name="connsiteY14" fmla="*/ 395288 h 2843213"/>
              <a:gd name="connsiteX15" fmla="*/ 3757612 w 3757612"/>
              <a:gd name="connsiteY15" fmla="*/ 409575 h 2843213"/>
              <a:gd name="connsiteX16" fmla="*/ 3757612 w 3757612"/>
              <a:gd name="connsiteY16" fmla="*/ 438150 h 2843213"/>
              <a:gd name="connsiteX17" fmla="*/ 3752850 w 3757612"/>
              <a:gd name="connsiteY17" fmla="*/ 457200 h 2843213"/>
              <a:gd name="connsiteX18" fmla="*/ 3729037 w 3757612"/>
              <a:gd name="connsiteY18" fmla="*/ 471488 h 2843213"/>
              <a:gd name="connsiteX19" fmla="*/ 3705225 w 3757612"/>
              <a:gd name="connsiteY19" fmla="*/ 500063 h 2843213"/>
              <a:gd name="connsiteX20" fmla="*/ 3681412 w 3757612"/>
              <a:gd name="connsiteY20" fmla="*/ 533400 h 2843213"/>
              <a:gd name="connsiteX21" fmla="*/ 3648075 w 3757612"/>
              <a:gd name="connsiteY21" fmla="*/ 638175 h 2843213"/>
              <a:gd name="connsiteX22" fmla="*/ 3619500 w 3757612"/>
              <a:gd name="connsiteY22" fmla="*/ 733425 h 2843213"/>
              <a:gd name="connsiteX23" fmla="*/ 3595687 w 3757612"/>
              <a:gd name="connsiteY23" fmla="*/ 852488 h 2843213"/>
              <a:gd name="connsiteX24" fmla="*/ 3548062 w 3757612"/>
              <a:gd name="connsiteY24" fmla="*/ 1071563 h 2843213"/>
              <a:gd name="connsiteX25" fmla="*/ 3481387 w 3757612"/>
              <a:gd name="connsiteY25" fmla="*/ 1433513 h 2843213"/>
              <a:gd name="connsiteX26" fmla="*/ 3433762 w 3757612"/>
              <a:gd name="connsiteY26" fmla="*/ 1719263 h 2843213"/>
              <a:gd name="connsiteX27" fmla="*/ 3376612 w 3757612"/>
              <a:gd name="connsiteY27" fmla="*/ 2071688 h 2843213"/>
              <a:gd name="connsiteX28" fmla="*/ 3343275 w 3757612"/>
              <a:gd name="connsiteY28" fmla="*/ 2266950 h 2843213"/>
              <a:gd name="connsiteX29" fmla="*/ 3309937 w 3757612"/>
              <a:gd name="connsiteY29" fmla="*/ 2481263 h 2843213"/>
              <a:gd name="connsiteX30" fmla="*/ 3295650 w 3757612"/>
              <a:gd name="connsiteY30" fmla="*/ 2576513 h 2843213"/>
              <a:gd name="connsiteX31" fmla="*/ 3281362 w 3757612"/>
              <a:gd name="connsiteY31" fmla="*/ 2652713 h 2843213"/>
              <a:gd name="connsiteX32" fmla="*/ 3243262 w 3757612"/>
              <a:gd name="connsiteY32" fmla="*/ 2767013 h 2843213"/>
              <a:gd name="connsiteX33" fmla="*/ 3209925 w 3757612"/>
              <a:gd name="connsiteY33" fmla="*/ 2828925 h 2843213"/>
              <a:gd name="connsiteX34" fmla="*/ 3181350 w 3757612"/>
              <a:gd name="connsiteY34" fmla="*/ 2843213 h 2843213"/>
              <a:gd name="connsiteX35" fmla="*/ 3162300 w 3757612"/>
              <a:gd name="connsiteY35" fmla="*/ 2843213 h 2843213"/>
              <a:gd name="connsiteX36" fmla="*/ 3128962 w 3757612"/>
              <a:gd name="connsiteY36" fmla="*/ 2819400 h 2843213"/>
              <a:gd name="connsiteX37" fmla="*/ 3081337 w 3757612"/>
              <a:gd name="connsiteY37" fmla="*/ 2771775 h 2843213"/>
              <a:gd name="connsiteX38" fmla="*/ 3038475 w 3757612"/>
              <a:gd name="connsiteY38" fmla="*/ 2719388 h 2843213"/>
              <a:gd name="connsiteX39" fmla="*/ 2995612 w 3757612"/>
              <a:gd name="connsiteY39" fmla="*/ 2690813 h 2843213"/>
              <a:gd name="connsiteX40" fmla="*/ 2876550 w 3757612"/>
              <a:gd name="connsiteY40" fmla="*/ 2671763 h 2843213"/>
              <a:gd name="connsiteX41" fmla="*/ 2752725 w 3757612"/>
              <a:gd name="connsiteY41" fmla="*/ 2657475 h 2843213"/>
              <a:gd name="connsiteX42" fmla="*/ 2667000 w 3757612"/>
              <a:gd name="connsiteY42" fmla="*/ 2638425 h 2843213"/>
              <a:gd name="connsiteX43" fmla="*/ 2586037 w 3757612"/>
              <a:gd name="connsiteY43" fmla="*/ 2643188 h 2843213"/>
              <a:gd name="connsiteX44" fmla="*/ 2124075 w 3757612"/>
              <a:gd name="connsiteY44" fmla="*/ 2667000 h 2843213"/>
              <a:gd name="connsiteX45" fmla="*/ 1747837 w 3757612"/>
              <a:gd name="connsiteY45" fmla="*/ 2681288 h 2843213"/>
              <a:gd name="connsiteX46" fmla="*/ 1328737 w 3757612"/>
              <a:gd name="connsiteY46" fmla="*/ 2695575 h 2843213"/>
              <a:gd name="connsiteX47" fmla="*/ 942975 w 3757612"/>
              <a:gd name="connsiteY47" fmla="*/ 2714625 h 2843213"/>
              <a:gd name="connsiteX48" fmla="*/ 461962 w 3757612"/>
              <a:gd name="connsiteY48" fmla="*/ 2733675 h 2843213"/>
              <a:gd name="connsiteX49" fmla="*/ 152400 w 3757612"/>
              <a:gd name="connsiteY49" fmla="*/ 2747963 h 2843213"/>
              <a:gd name="connsiteX50" fmla="*/ 38100 w 3757612"/>
              <a:gd name="connsiteY50" fmla="*/ 2747963 h 2843213"/>
              <a:gd name="connsiteX51" fmla="*/ 19050 w 3757612"/>
              <a:gd name="connsiteY51" fmla="*/ 2700338 h 2843213"/>
              <a:gd name="connsiteX52" fmla="*/ 14287 w 3757612"/>
              <a:gd name="connsiteY52" fmla="*/ 2576513 h 2843213"/>
              <a:gd name="connsiteX53" fmla="*/ 19050 w 3757612"/>
              <a:gd name="connsiteY53" fmla="*/ 2562225 h 2843213"/>
              <a:gd name="connsiteX54" fmla="*/ 104775 w 3757612"/>
              <a:gd name="connsiteY54" fmla="*/ 2576513 h 2843213"/>
              <a:gd name="connsiteX55" fmla="*/ 280987 w 3757612"/>
              <a:gd name="connsiteY55" fmla="*/ 2581275 h 2843213"/>
              <a:gd name="connsiteX56" fmla="*/ 466725 w 3757612"/>
              <a:gd name="connsiteY56" fmla="*/ 2581275 h 2843213"/>
              <a:gd name="connsiteX57" fmla="*/ 595312 w 3757612"/>
              <a:gd name="connsiteY57" fmla="*/ 2581275 h 2843213"/>
              <a:gd name="connsiteX58" fmla="*/ 828675 w 3757612"/>
              <a:gd name="connsiteY58" fmla="*/ 2562225 h 2843213"/>
              <a:gd name="connsiteX59" fmla="*/ 1019175 w 3757612"/>
              <a:gd name="connsiteY59" fmla="*/ 2547938 h 2843213"/>
              <a:gd name="connsiteX60" fmla="*/ 1419225 w 3757612"/>
              <a:gd name="connsiteY60" fmla="*/ 2524125 h 2843213"/>
              <a:gd name="connsiteX61" fmla="*/ 1685925 w 3757612"/>
              <a:gd name="connsiteY61" fmla="*/ 2505075 h 2843213"/>
              <a:gd name="connsiteX62" fmla="*/ 2047875 w 3757612"/>
              <a:gd name="connsiteY62" fmla="*/ 2481263 h 2843213"/>
              <a:gd name="connsiteX63" fmla="*/ 2305050 w 3757612"/>
              <a:gd name="connsiteY63" fmla="*/ 2466975 h 2843213"/>
              <a:gd name="connsiteX64" fmla="*/ 2695575 w 3757612"/>
              <a:gd name="connsiteY64" fmla="*/ 2447925 h 2843213"/>
              <a:gd name="connsiteX65" fmla="*/ 2876550 w 3757612"/>
              <a:gd name="connsiteY65" fmla="*/ 2438400 h 2843213"/>
              <a:gd name="connsiteX66" fmla="*/ 2943225 w 3757612"/>
              <a:gd name="connsiteY66" fmla="*/ 2433638 h 2843213"/>
              <a:gd name="connsiteX67" fmla="*/ 2986087 w 3757612"/>
              <a:gd name="connsiteY67" fmla="*/ 2438400 h 2843213"/>
              <a:gd name="connsiteX68" fmla="*/ 3019425 w 3757612"/>
              <a:gd name="connsiteY68" fmla="*/ 2447925 h 2843213"/>
              <a:gd name="connsiteX69" fmla="*/ 3062287 w 3757612"/>
              <a:gd name="connsiteY69" fmla="*/ 2466975 h 2843213"/>
              <a:gd name="connsiteX70" fmla="*/ 3076575 w 3757612"/>
              <a:gd name="connsiteY70" fmla="*/ 2471738 h 2843213"/>
              <a:gd name="connsiteX71" fmla="*/ 3086100 w 3757612"/>
              <a:gd name="connsiteY71" fmla="*/ 2457450 h 2843213"/>
              <a:gd name="connsiteX72" fmla="*/ 3095625 w 3757612"/>
              <a:gd name="connsiteY72" fmla="*/ 2400300 h 2843213"/>
              <a:gd name="connsiteX73" fmla="*/ 3109912 w 3757612"/>
              <a:gd name="connsiteY73" fmla="*/ 2319338 h 2843213"/>
              <a:gd name="connsiteX74" fmla="*/ 3138487 w 3757612"/>
              <a:gd name="connsiteY74" fmla="*/ 2157413 h 2843213"/>
              <a:gd name="connsiteX75" fmla="*/ 3167062 w 3757612"/>
              <a:gd name="connsiteY75" fmla="*/ 1990725 h 2843213"/>
              <a:gd name="connsiteX76" fmla="*/ 3200400 w 3757612"/>
              <a:gd name="connsiteY76" fmla="*/ 1743075 h 2843213"/>
              <a:gd name="connsiteX77" fmla="*/ 3233737 w 3757612"/>
              <a:gd name="connsiteY77" fmla="*/ 1504950 h 2843213"/>
              <a:gd name="connsiteX78" fmla="*/ 3271837 w 3757612"/>
              <a:gd name="connsiteY78" fmla="*/ 1214438 h 2843213"/>
              <a:gd name="connsiteX79" fmla="*/ 3300412 w 3757612"/>
              <a:gd name="connsiteY79" fmla="*/ 966788 h 2843213"/>
              <a:gd name="connsiteX80" fmla="*/ 3319462 w 3757612"/>
              <a:gd name="connsiteY80" fmla="*/ 776288 h 2843213"/>
              <a:gd name="connsiteX81" fmla="*/ 3333750 w 3757612"/>
              <a:gd name="connsiteY81" fmla="*/ 628650 h 2843213"/>
              <a:gd name="connsiteX82" fmla="*/ 3338512 w 3757612"/>
              <a:gd name="connsiteY82" fmla="*/ 485775 h 2843213"/>
              <a:gd name="connsiteX83" fmla="*/ 3328987 w 3757612"/>
              <a:gd name="connsiteY83" fmla="*/ 333375 h 2843213"/>
              <a:gd name="connsiteX84" fmla="*/ 3314700 w 3757612"/>
              <a:gd name="connsiteY84" fmla="*/ 300038 h 2843213"/>
              <a:gd name="connsiteX85" fmla="*/ 3286125 w 3757612"/>
              <a:gd name="connsiteY85" fmla="*/ 276225 h 2843213"/>
              <a:gd name="connsiteX86" fmla="*/ 3257550 w 3757612"/>
              <a:gd name="connsiteY86" fmla="*/ 257175 h 2843213"/>
              <a:gd name="connsiteX87" fmla="*/ 3214687 w 3757612"/>
              <a:gd name="connsiteY87" fmla="*/ 247650 h 2843213"/>
              <a:gd name="connsiteX88" fmla="*/ 3143250 w 3757612"/>
              <a:gd name="connsiteY88" fmla="*/ 247650 h 2843213"/>
              <a:gd name="connsiteX89" fmla="*/ 2824162 w 3757612"/>
              <a:gd name="connsiteY89" fmla="*/ 247650 h 2843213"/>
              <a:gd name="connsiteX90" fmla="*/ 2752725 w 3757612"/>
              <a:gd name="connsiteY90" fmla="*/ 252413 h 2843213"/>
              <a:gd name="connsiteX91" fmla="*/ 2390775 w 3757612"/>
              <a:gd name="connsiteY91" fmla="*/ 280988 h 2843213"/>
              <a:gd name="connsiteX92" fmla="*/ 1985962 w 3757612"/>
              <a:gd name="connsiteY92" fmla="*/ 319088 h 2843213"/>
              <a:gd name="connsiteX93" fmla="*/ 1747837 w 3757612"/>
              <a:gd name="connsiteY93" fmla="*/ 338138 h 2843213"/>
              <a:gd name="connsiteX94" fmla="*/ 1647825 w 3757612"/>
              <a:gd name="connsiteY94" fmla="*/ 338138 h 2843213"/>
              <a:gd name="connsiteX95" fmla="*/ 1081087 w 3757612"/>
              <a:gd name="connsiteY95" fmla="*/ 395288 h 2843213"/>
              <a:gd name="connsiteX96" fmla="*/ 661987 w 3757612"/>
              <a:gd name="connsiteY96" fmla="*/ 428625 h 2843213"/>
              <a:gd name="connsiteX97" fmla="*/ 447675 w 3757612"/>
              <a:gd name="connsiteY97" fmla="*/ 442913 h 2843213"/>
              <a:gd name="connsiteX98" fmla="*/ 357187 w 3757612"/>
              <a:gd name="connsiteY98" fmla="*/ 457200 h 2843213"/>
              <a:gd name="connsiteX99" fmla="*/ 233362 w 3757612"/>
              <a:gd name="connsiteY99" fmla="*/ 471488 h 2843213"/>
              <a:gd name="connsiteX100" fmla="*/ 119062 w 3757612"/>
              <a:gd name="connsiteY100" fmla="*/ 481013 h 2843213"/>
              <a:gd name="connsiteX101" fmla="*/ 0 w 3757612"/>
              <a:gd name="connsiteY101" fmla="*/ 323850 h 2843213"/>
              <a:gd name="connsiteX102" fmla="*/ 190500 w 3757612"/>
              <a:gd name="connsiteY102" fmla="*/ 314325 h 2843213"/>
              <a:gd name="connsiteX103" fmla="*/ 423862 w 3757612"/>
              <a:gd name="connsiteY103" fmla="*/ 300038 h 2843213"/>
              <a:gd name="connsiteX104" fmla="*/ 881062 w 3757612"/>
              <a:gd name="connsiteY104" fmla="*/ 261938 h 2843213"/>
              <a:gd name="connsiteX105" fmla="*/ 1290637 w 3757612"/>
              <a:gd name="connsiteY105" fmla="*/ 219075 h 2843213"/>
              <a:gd name="connsiteX0" fmla="*/ 1290637 w 3757612"/>
              <a:gd name="connsiteY0" fmla="*/ 219075 h 2843213"/>
              <a:gd name="connsiteX1" fmla="*/ 1757362 w 3757612"/>
              <a:gd name="connsiteY1" fmla="*/ 176213 h 2843213"/>
              <a:gd name="connsiteX2" fmla="*/ 2171700 w 3757612"/>
              <a:gd name="connsiteY2" fmla="*/ 123825 h 2843213"/>
              <a:gd name="connsiteX3" fmla="*/ 2814637 w 3757612"/>
              <a:gd name="connsiteY3" fmla="*/ 52388 h 2843213"/>
              <a:gd name="connsiteX4" fmla="*/ 3138487 w 3757612"/>
              <a:gd name="connsiteY4" fmla="*/ 14288 h 2843213"/>
              <a:gd name="connsiteX5" fmla="*/ 3224212 w 3757612"/>
              <a:gd name="connsiteY5" fmla="*/ 4763 h 2843213"/>
              <a:gd name="connsiteX6" fmla="*/ 3257550 w 3757612"/>
              <a:gd name="connsiteY6" fmla="*/ 0 h 2843213"/>
              <a:gd name="connsiteX7" fmla="*/ 3286125 w 3757612"/>
              <a:gd name="connsiteY7" fmla="*/ 14288 h 2843213"/>
              <a:gd name="connsiteX8" fmla="*/ 3376612 w 3757612"/>
              <a:gd name="connsiteY8" fmla="*/ 66675 h 2843213"/>
              <a:gd name="connsiteX9" fmla="*/ 3467100 w 3757612"/>
              <a:gd name="connsiteY9" fmla="*/ 123825 h 2843213"/>
              <a:gd name="connsiteX10" fmla="*/ 3581400 w 3757612"/>
              <a:gd name="connsiteY10" fmla="*/ 209550 h 2843213"/>
              <a:gd name="connsiteX11" fmla="*/ 3657600 w 3757612"/>
              <a:gd name="connsiteY11" fmla="*/ 276225 h 2843213"/>
              <a:gd name="connsiteX12" fmla="*/ 3695700 w 3757612"/>
              <a:gd name="connsiteY12" fmla="*/ 319088 h 2843213"/>
              <a:gd name="connsiteX13" fmla="*/ 3733800 w 3757612"/>
              <a:gd name="connsiteY13" fmla="*/ 366713 h 2843213"/>
              <a:gd name="connsiteX14" fmla="*/ 3757612 w 3757612"/>
              <a:gd name="connsiteY14" fmla="*/ 395288 h 2843213"/>
              <a:gd name="connsiteX15" fmla="*/ 3757612 w 3757612"/>
              <a:gd name="connsiteY15" fmla="*/ 409575 h 2843213"/>
              <a:gd name="connsiteX16" fmla="*/ 3757612 w 3757612"/>
              <a:gd name="connsiteY16" fmla="*/ 438150 h 2843213"/>
              <a:gd name="connsiteX17" fmla="*/ 3752850 w 3757612"/>
              <a:gd name="connsiteY17" fmla="*/ 457200 h 2843213"/>
              <a:gd name="connsiteX18" fmla="*/ 3729037 w 3757612"/>
              <a:gd name="connsiteY18" fmla="*/ 471488 h 2843213"/>
              <a:gd name="connsiteX19" fmla="*/ 3705225 w 3757612"/>
              <a:gd name="connsiteY19" fmla="*/ 500063 h 2843213"/>
              <a:gd name="connsiteX20" fmla="*/ 3681412 w 3757612"/>
              <a:gd name="connsiteY20" fmla="*/ 533400 h 2843213"/>
              <a:gd name="connsiteX21" fmla="*/ 3648075 w 3757612"/>
              <a:gd name="connsiteY21" fmla="*/ 638175 h 2843213"/>
              <a:gd name="connsiteX22" fmla="*/ 3619500 w 3757612"/>
              <a:gd name="connsiteY22" fmla="*/ 733425 h 2843213"/>
              <a:gd name="connsiteX23" fmla="*/ 3595687 w 3757612"/>
              <a:gd name="connsiteY23" fmla="*/ 852488 h 2843213"/>
              <a:gd name="connsiteX24" fmla="*/ 3548062 w 3757612"/>
              <a:gd name="connsiteY24" fmla="*/ 1071563 h 2843213"/>
              <a:gd name="connsiteX25" fmla="*/ 3481387 w 3757612"/>
              <a:gd name="connsiteY25" fmla="*/ 1433513 h 2843213"/>
              <a:gd name="connsiteX26" fmla="*/ 3433762 w 3757612"/>
              <a:gd name="connsiteY26" fmla="*/ 1719263 h 2843213"/>
              <a:gd name="connsiteX27" fmla="*/ 3376612 w 3757612"/>
              <a:gd name="connsiteY27" fmla="*/ 2071688 h 2843213"/>
              <a:gd name="connsiteX28" fmla="*/ 3343275 w 3757612"/>
              <a:gd name="connsiteY28" fmla="*/ 2266950 h 2843213"/>
              <a:gd name="connsiteX29" fmla="*/ 3309937 w 3757612"/>
              <a:gd name="connsiteY29" fmla="*/ 2481263 h 2843213"/>
              <a:gd name="connsiteX30" fmla="*/ 3295650 w 3757612"/>
              <a:gd name="connsiteY30" fmla="*/ 2576513 h 2843213"/>
              <a:gd name="connsiteX31" fmla="*/ 3281362 w 3757612"/>
              <a:gd name="connsiteY31" fmla="*/ 2652713 h 2843213"/>
              <a:gd name="connsiteX32" fmla="*/ 3243262 w 3757612"/>
              <a:gd name="connsiteY32" fmla="*/ 2767013 h 2843213"/>
              <a:gd name="connsiteX33" fmla="*/ 3209925 w 3757612"/>
              <a:gd name="connsiteY33" fmla="*/ 2828925 h 2843213"/>
              <a:gd name="connsiteX34" fmla="*/ 3181350 w 3757612"/>
              <a:gd name="connsiteY34" fmla="*/ 2843213 h 2843213"/>
              <a:gd name="connsiteX35" fmla="*/ 3162300 w 3757612"/>
              <a:gd name="connsiteY35" fmla="*/ 2843213 h 2843213"/>
              <a:gd name="connsiteX36" fmla="*/ 3128962 w 3757612"/>
              <a:gd name="connsiteY36" fmla="*/ 2819400 h 2843213"/>
              <a:gd name="connsiteX37" fmla="*/ 3081337 w 3757612"/>
              <a:gd name="connsiteY37" fmla="*/ 2771775 h 2843213"/>
              <a:gd name="connsiteX38" fmla="*/ 3038475 w 3757612"/>
              <a:gd name="connsiteY38" fmla="*/ 2719388 h 2843213"/>
              <a:gd name="connsiteX39" fmla="*/ 2995612 w 3757612"/>
              <a:gd name="connsiteY39" fmla="*/ 2690813 h 2843213"/>
              <a:gd name="connsiteX40" fmla="*/ 2876550 w 3757612"/>
              <a:gd name="connsiteY40" fmla="*/ 2671763 h 2843213"/>
              <a:gd name="connsiteX41" fmla="*/ 2752725 w 3757612"/>
              <a:gd name="connsiteY41" fmla="*/ 2657475 h 2843213"/>
              <a:gd name="connsiteX42" fmla="*/ 2667000 w 3757612"/>
              <a:gd name="connsiteY42" fmla="*/ 2638425 h 2843213"/>
              <a:gd name="connsiteX43" fmla="*/ 2586037 w 3757612"/>
              <a:gd name="connsiteY43" fmla="*/ 2643188 h 2843213"/>
              <a:gd name="connsiteX44" fmla="*/ 2124075 w 3757612"/>
              <a:gd name="connsiteY44" fmla="*/ 2667000 h 2843213"/>
              <a:gd name="connsiteX45" fmla="*/ 1747837 w 3757612"/>
              <a:gd name="connsiteY45" fmla="*/ 2681288 h 2843213"/>
              <a:gd name="connsiteX46" fmla="*/ 1328737 w 3757612"/>
              <a:gd name="connsiteY46" fmla="*/ 2695575 h 2843213"/>
              <a:gd name="connsiteX47" fmla="*/ 942975 w 3757612"/>
              <a:gd name="connsiteY47" fmla="*/ 2714625 h 2843213"/>
              <a:gd name="connsiteX48" fmla="*/ 461962 w 3757612"/>
              <a:gd name="connsiteY48" fmla="*/ 2733675 h 2843213"/>
              <a:gd name="connsiteX49" fmla="*/ 152400 w 3757612"/>
              <a:gd name="connsiteY49" fmla="*/ 2747963 h 2843213"/>
              <a:gd name="connsiteX50" fmla="*/ 38100 w 3757612"/>
              <a:gd name="connsiteY50" fmla="*/ 2747963 h 2843213"/>
              <a:gd name="connsiteX51" fmla="*/ 19050 w 3757612"/>
              <a:gd name="connsiteY51" fmla="*/ 2700338 h 2843213"/>
              <a:gd name="connsiteX52" fmla="*/ 14287 w 3757612"/>
              <a:gd name="connsiteY52" fmla="*/ 2576513 h 2843213"/>
              <a:gd name="connsiteX53" fmla="*/ 19050 w 3757612"/>
              <a:gd name="connsiteY53" fmla="*/ 2562225 h 2843213"/>
              <a:gd name="connsiteX54" fmla="*/ 104775 w 3757612"/>
              <a:gd name="connsiteY54" fmla="*/ 2576513 h 2843213"/>
              <a:gd name="connsiteX55" fmla="*/ 280987 w 3757612"/>
              <a:gd name="connsiteY55" fmla="*/ 2581275 h 2843213"/>
              <a:gd name="connsiteX56" fmla="*/ 466725 w 3757612"/>
              <a:gd name="connsiteY56" fmla="*/ 2581275 h 2843213"/>
              <a:gd name="connsiteX57" fmla="*/ 595312 w 3757612"/>
              <a:gd name="connsiteY57" fmla="*/ 2581275 h 2843213"/>
              <a:gd name="connsiteX58" fmla="*/ 828675 w 3757612"/>
              <a:gd name="connsiteY58" fmla="*/ 2562225 h 2843213"/>
              <a:gd name="connsiteX59" fmla="*/ 1019175 w 3757612"/>
              <a:gd name="connsiteY59" fmla="*/ 2547938 h 2843213"/>
              <a:gd name="connsiteX60" fmla="*/ 1419225 w 3757612"/>
              <a:gd name="connsiteY60" fmla="*/ 2524125 h 2843213"/>
              <a:gd name="connsiteX61" fmla="*/ 1685925 w 3757612"/>
              <a:gd name="connsiteY61" fmla="*/ 2505075 h 2843213"/>
              <a:gd name="connsiteX62" fmla="*/ 2047875 w 3757612"/>
              <a:gd name="connsiteY62" fmla="*/ 2481263 h 2843213"/>
              <a:gd name="connsiteX63" fmla="*/ 2305050 w 3757612"/>
              <a:gd name="connsiteY63" fmla="*/ 2466975 h 2843213"/>
              <a:gd name="connsiteX64" fmla="*/ 2695575 w 3757612"/>
              <a:gd name="connsiteY64" fmla="*/ 2447925 h 2843213"/>
              <a:gd name="connsiteX65" fmla="*/ 2876550 w 3757612"/>
              <a:gd name="connsiteY65" fmla="*/ 2438400 h 2843213"/>
              <a:gd name="connsiteX66" fmla="*/ 2943225 w 3757612"/>
              <a:gd name="connsiteY66" fmla="*/ 2433638 h 2843213"/>
              <a:gd name="connsiteX67" fmla="*/ 2986087 w 3757612"/>
              <a:gd name="connsiteY67" fmla="*/ 2438400 h 2843213"/>
              <a:gd name="connsiteX68" fmla="*/ 3019425 w 3757612"/>
              <a:gd name="connsiteY68" fmla="*/ 2447925 h 2843213"/>
              <a:gd name="connsiteX69" fmla="*/ 3062287 w 3757612"/>
              <a:gd name="connsiteY69" fmla="*/ 2466975 h 2843213"/>
              <a:gd name="connsiteX70" fmla="*/ 3076575 w 3757612"/>
              <a:gd name="connsiteY70" fmla="*/ 2471738 h 2843213"/>
              <a:gd name="connsiteX71" fmla="*/ 3086100 w 3757612"/>
              <a:gd name="connsiteY71" fmla="*/ 2457450 h 2843213"/>
              <a:gd name="connsiteX72" fmla="*/ 3095625 w 3757612"/>
              <a:gd name="connsiteY72" fmla="*/ 2400300 h 2843213"/>
              <a:gd name="connsiteX73" fmla="*/ 3109912 w 3757612"/>
              <a:gd name="connsiteY73" fmla="*/ 2319338 h 2843213"/>
              <a:gd name="connsiteX74" fmla="*/ 3138487 w 3757612"/>
              <a:gd name="connsiteY74" fmla="*/ 2157413 h 2843213"/>
              <a:gd name="connsiteX75" fmla="*/ 3167062 w 3757612"/>
              <a:gd name="connsiteY75" fmla="*/ 1990725 h 2843213"/>
              <a:gd name="connsiteX76" fmla="*/ 3200400 w 3757612"/>
              <a:gd name="connsiteY76" fmla="*/ 1743075 h 2843213"/>
              <a:gd name="connsiteX77" fmla="*/ 3233737 w 3757612"/>
              <a:gd name="connsiteY77" fmla="*/ 1504950 h 2843213"/>
              <a:gd name="connsiteX78" fmla="*/ 3271837 w 3757612"/>
              <a:gd name="connsiteY78" fmla="*/ 1214438 h 2843213"/>
              <a:gd name="connsiteX79" fmla="*/ 3300412 w 3757612"/>
              <a:gd name="connsiteY79" fmla="*/ 966788 h 2843213"/>
              <a:gd name="connsiteX80" fmla="*/ 3319462 w 3757612"/>
              <a:gd name="connsiteY80" fmla="*/ 776288 h 2843213"/>
              <a:gd name="connsiteX81" fmla="*/ 3333750 w 3757612"/>
              <a:gd name="connsiteY81" fmla="*/ 628650 h 2843213"/>
              <a:gd name="connsiteX82" fmla="*/ 3338512 w 3757612"/>
              <a:gd name="connsiteY82" fmla="*/ 485775 h 2843213"/>
              <a:gd name="connsiteX83" fmla="*/ 3328987 w 3757612"/>
              <a:gd name="connsiteY83" fmla="*/ 333375 h 2843213"/>
              <a:gd name="connsiteX84" fmla="*/ 3314700 w 3757612"/>
              <a:gd name="connsiteY84" fmla="*/ 300038 h 2843213"/>
              <a:gd name="connsiteX85" fmla="*/ 3286125 w 3757612"/>
              <a:gd name="connsiteY85" fmla="*/ 276225 h 2843213"/>
              <a:gd name="connsiteX86" fmla="*/ 3257550 w 3757612"/>
              <a:gd name="connsiteY86" fmla="*/ 257175 h 2843213"/>
              <a:gd name="connsiteX87" fmla="*/ 3214687 w 3757612"/>
              <a:gd name="connsiteY87" fmla="*/ 247650 h 2843213"/>
              <a:gd name="connsiteX88" fmla="*/ 3143250 w 3757612"/>
              <a:gd name="connsiteY88" fmla="*/ 247650 h 2843213"/>
              <a:gd name="connsiteX89" fmla="*/ 2824162 w 3757612"/>
              <a:gd name="connsiteY89" fmla="*/ 247650 h 2843213"/>
              <a:gd name="connsiteX90" fmla="*/ 2752725 w 3757612"/>
              <a:gd name="connsiteY90" fmla="*/ 252413 h 2843213"/>
              <a:gd name="connsiteX91" fmla="*/ 2390775 w 3757612"/>
              <a:gd name="connsiteY91" fmla="*/ 280988 h 2843213"/>
              <a:gd name="connsiteX92" fmla="*/ 1985962 w 3757612"/>
              <a:gd name="connsiteY92" fmla="*/ 319088 h 2843213"/>
              <a:gd name="connsiteX93" fmla="*/ 1747837 w 3757612"/>
              <a:gd name="connsiteY93" fmla="*/ 338138 h 2843213"/>
              <a:gd name="connsiteX94" fmla="*/ 1647825 w 3757612"/>
              <a:gd name="connsiteY94" fmla="*/ 338138 h 2843213"/>
              <a:gd name="connsiteX95" fmla="*/ 1081087 w 3757612"/>
              <a:gd name="connsiteY95" fmla="*/ 395288 h 2843213"/>
              <a:gd name="connsiteX96" fmla="*/ 661987 w 3757612"/>
              <a:gd name="connsiteY96" fmla="*/ 428625 h 2843213"/>
              <a:gd name="connsiteX97" fmla="*/ 447675 w 3757612"/>
              <a:gd name="connsiteY97" fmla="*/ 442913 h 2843213"/>
              <a:gd name="connsiteX98" fmla="*/ 357187 w 3757612"/>
              <a:gd name="connsiteY98" fmla="*/ 457200 h 2843213"/>
              <a:gd name="connsiteX99" fmla="*/ 233362 w 3757612"/>
              <a:gd name="connsiteY99" fmla="*/ 471488 h 2843213"/>
              <a:gd name="connsiteX100" fmla="*/ 0 w 3757612"/>
              <a:gd name="connsiteY100" fmla="*/ 323850 h 2843213"/>
              <a:gd name="connsiteX101" fmla="*/ 190500 w 3757612"/>
              <a:gd name="connsiteY101" fmla="*/ 314325 h 2843213"/>
              <a:gd name="connsiteX102" fmla="*/ 423862 w 3757612"/>
              <a:gd name="connsiteY102" fmla="*/ 300038 h 2843213"/>
              <a:gd name="connsiteX103" fmla="*/ 881062 w 3757612"/>
              <a:gd name="connsiteY103" fmla="*/ 261938 h 2843213"/>
              <a:gd name="connsiteX104" fmla="*/ 1290637 w 3757612"/>
              <a:gd name="connsiteY104" fmla="*/ 219075 h 2843213"/>
              <a:gd name="connsiteX0" fmla="*/ 1290637 w 3757612"/>
              <a:gd name="connsiteY0" fmla="*/ 219075 h 2843213"/>
              <a:gd name="connsiteX1" fmla="*/ 1757362 w 3757612"/>
              <a:gd name="connsiteY1" fmla="*/ 176213 h 2843213"/>
              <a:gd name="connsiteX2" fmla="*/ 2171700 w 3757612"/>
              <a:gd name="connsiteY2" fmla="*/ 123825 h 2843213"/>
              <a:gd name="connsiteX3" fmla="*/ 2814637 w 3757612"/>
              <a:gd name="connsiteY3" fmla="*/ 52388 h 2843213"/>
              <a:gd name="connsiteX4" fmla="*/ 3138487 w 3757612"/>
              <a:gd name="connsiteY4" fmla="*/ 14288 h 2843213"/>
              <a:gd name="connsiteX5" fmla="*/ 3224212 w 3757612"/>
              <a:gd name="connsiteY5" fmla="*/ 4763 h 2843213"/>
              <a:gd name="connsiteX6" fmla="*/ 3257550 w 3757612"/>
              <a:gd name="connsiteY6" fmla="*/ 0 h 2843213"/>
              <a:gd name="connsiteX7" fmla="*/ 3286125 w 3757612"/>
              <a:gd name="connsiteY7" fmla="*/ 14288 h 2843213"/>
              <a:gd name="connsiteX8" fmla="*/ 3376612 w 3757612"/>
              <a:gd name="connsiteY8" fmla="*/ 66675 h 2843213"/>
              <a:gd name="connsiteX9" fmla="*/ 3467100 w 3757612"/>
              <a:gd name="connsiteY9" fmla="*/ 123825 h 2843213"/>
              <a:gd name="connsiteX10" fmla="*/ 3581400 w 3757612"/>
              <a:gd name="connsiteY10" fmla="*/ 209550 h 2843213"/>
              <a:gd name="connsiteX11" fmla="*/ 3657600 w 3757612"/>
              <a:gd name="connsiteY11" fmla="*/ 276225 h 2843213"/>
              <a:gd name="connsiteX12" fmla="*/ 3695700 w 3757612"/>
              <a:gd name="connsiteY12" fmla="*/ 319088 h 2843213"/>
              <a:gd name="connsiteX13" fmla="*/ 3733800 w 3757612"/>
              <a:gd name="connsiteY13" fmla="*/ 366713 h 2843213"/>
              <a:gd name="connsiteX14" fmla="*/ 3757612 w 3757612"/>
              <a:gd name="connsiteY14" fmla="*/ 395288 h 2843213"/>
              <a:gd name="connsiteX15" fmla="*/ 3757612 w 3757612"/>
              <a:gd name="connsiteY15" fmla="*/ 409575 h 2843213"/>
              <a:gd name="connsiteX16" fmla="*/ 3757612 w 3757612"/>
              <a:gd name="connsiteY16" fmla="*/ 438150 h 2843213"/>
              <a:gd name="connsiteX17" fmla="*/ 3752850 w 3757612"/>
              <a:gd name="connsiteY17" fmla="*/ 457200 h 2843213"/>
              <a:gd name="connsiteX18" fmla="*/ 3729037 w 3757612"/>
              <a:gd name="connsiteY18" fmla="*/ 471488 h 2843213"/>
              <a:gd name="connsiteX19" fmla="*/ 3705225 w 3757612"/>
              <a:gd name="connsiteY19" fmla="*/ 500063 h 2843213"/>
              <a:gd name="connsiteX20" fmla="*/ 3681412 w 3757612"/>
              <a:gd name="connsiteY20" fmla="*/ 533400 h 2843213"/>
              <a:gd name="connsiteX21" fmla="*/ 3648075 w 3757612"/>
              <a:gd name="connsiteY21" fmla="*/ 638175 h 2843213"/>
              <a:gd name="connsiteX22" fmla="*/ 3619500 w 3757612"/>
              <a:gd name="connsiteY22" fmla="*/ 733425 h 2843213"/>
              <a:gd name="connsiteX23" fmla="*/ 3595687 w 3757612"/>
              <a:gd name="connsiteY23" fmla="*/ 852488 h 2843213"/>
              <a:gd name="connsiteX24" fmla="*/ 3548062 w 3757612"/>
              <a:gd name="connsiteY24" fmla="*/ 1071563 h 2843213"/>
              <a:gd name="connsiteX25" fmla="*/ 3481387 w 3757612"/>
              <a:gd name="connsiteY25" fmla="*/ 1433513 h 2843213"/>
              <a:gd name="connsiteX26" fmla="*/ 3433762 w 3757612"/>
              <a:gd name="connsiteY26" fmla="*/ 1719263 h 2843213"/>
              <a:gd name="connsiteX27" fmla="*/ 3376612 w 3757612"/>
              <a:gd name="connsiteY27" fmla="*/ 2071688 h 2843213"/>
              <a:gd name="connsiteX28" fmla="*/ 3343275 w 3757612"/>
              <a:gd name="connsiteY28" fmla="*/ 2266950 h 2843213"/>
              <a:gd name="connsiteX29" fmla="*/ 3309937 w 3757612"/>
              <a:gd name="connsiteY29" fmla="*/ 2481263 h 2843213"/>
              <a:gd name="connsiteX30" fmla="*/ 3295650 w 3757612"/>
              <a:gd name="connsiteY30" fmla="*/ 2576513 h 2843213"/>
              <a:gd name="connsiteX31" fmla="*/ 3281362 w 3757612"/>
              <a:gd name="connsiteY31" fmla="*/ 2652713 h 2843213"/>
              <a:gd name="connsiteX32" fmla="*/ 3243262 w 3757612"/>
              <a:gd name="connsiteY32" fmla="*/ 2767013 h 2843213"/>
              <a:gd name="connsiteX33" fmla="*/ 3209925 w 3757612"/>
              <a:gd name="connsiteY33" fmla="*/ 2828925 h 2843213"/>
              <a:gd name="connsiteX34" fmla="*/ 3181350 w 3757612"/>
              <a:gd name="connsiteY34" fmla="*/ 2843213 h 2843213"/>
              <a:gd name="connsiteX35" fmla="*/ 3162300 w 3757612"/>
              <a:gd name="connsiteY35" fmla="*/ 2843213 h 2843213"/>
              <a:gd name="connsiteX36" fmla="*/ 3128962 w 3757612"/>
              <a:gd name="connsiteY36" fmla="*/ 2819400 h 2843213"/>
              <a:gd name="connsiteX37" fmla="*/ 3081337 w 3757612"/>
              <a:gd name="connsiteY37" fmla="*/ 2771775 h 2843213"/>
              <a:gd name="connsiteX38" fmla="*/ 3038475 w 3757612"/>
              <a:gd name="connsiteY38" fmla="*/ 2719388 h 2843213"/>
              <a:gd name="connsiteX39" fmla="*/ 2995612 w 3757612"/>
              <a:gd name="connsiteY39" fmla="*/ 2690813 h 2843213"/>
              <a:gd name="connsiteX40" fmla="*/ 2876550 w 3757612"/>
              <a:gd name="connsiteY40" fmla="*/ 2671763 h 2843213"/>
              <a:gd name="connsiteX41" fmla="*/ 2752725 w 3757612"/>
              <a:gd name="connsiteY41" fmla="*/ 2657475 h 2843213"/>
              <a:gd name="connsiteX42" fmla="*/ 2667000 w 3757612"/>
              <a:gd name="connsiteY42" fmla="*/ 2638425 h 2843213"/>
              <a:gd name="connsiteX43" fmla="*/ 2586037 w 3757612"/>
              <a:gd name="connsiteY43" fmla="*/ 2643188 h 2843213"/>
              <a:gd name="connsiteX44" fmla="*/ 2124075 w 3757612"/>
              <a:gd name="connsiteY44" fmla="*/ 2667000 h 2843213"/>
              <a:gd name="connsiteX45" fmla="*/ 1747837 w 3757612"/>
              <a:gd name="connsiteY45" fmla="*/ 2681288 h 2843213"/>
              <a:gd name="connsiteX46" fmla="*/ 1328737 w 3757612"/>
              <a:gd name="connsiteY46" fmla="*/ 2695575 h 2843213"/>
              <a:gd name="connsiteX47" fmla="*/ 942975 w 3757612"/>
              <a:gd name="connsiteY47" fmla="*/ 2714625 h 2843213"/>
              <a:gd name="connsiteX48" fmla="*/ 461962 w 3757612"/>
              <a:gd name="connsiteY48" fmla="*/ 2733675 h 2843213"/>
              <a:gd name="connsiteX49" fmla="*/ 152400 w 3757612"/>
              <a:gd name="connsiteY49" fmla="*/ 2747963 h 2843213"/>
              <a:gd name="connsiteX50" fmla="*/ 38100 w 3757612"/>
              <a:gd name="connsiteY50" fmla="*/ 2747963 h 2843213"/>
              <a:gd name="connsiteX51" fmla="*/ 19050 w 3757612"/>
              <a:gd name="connsiteY51" fmla="*/ 2700338 h 2843213"/>
              <a:gd name="connsiteX52" fmla="*/ 14287 w 3757612"/>
              <a:gd name="connsiteY52" fmla="*/ 2576513 h 2843213"/>
              <a:gd name="connsiteX53" fmla="*/ 19050 w 3757612"/>
              <a:gd name="connsiteY53" fmla="*/ 2562225 h 2843213"/>
              <a:gd name="connsiteX54" fmla="*/ 104775 w 3757612"/>
              <a:gd name="connsiteY54" fmla="*/ 2576513 h 2843213"/>
              <a:gd name="connsiteX55" fmla="*/ 280987 w 3757612"/>
              <a:gd name="connsiteY55" fmla="*/ 2581275 h 2843213"/>
              <a:gd name="connsiteX56" fmla="*/ 466725 w 3757612"/>
              <a:gd name="connsiteY56" fmla="*/ 2581275 h 2843213"/>
              <a:gd name="connsiteX57" fmla="*/ 595312 w 3757612"/>
              <a:gd name="connsiteY57" fmla="*/ 2581275 h 2843213"/>
              <a:gd name="connsiteX58" fmla="*/ 828675 w 3757612"/>
              <a:gd name="connsiteY58" fmla="*/ 2562225 h 2843213"/>
              <a:gd name="connsiteX59" fmla="*/ 1019175 w 3757612"/>
              <a:gd name="connsiteY59" fmla="*/ 2547938 h 2843213"/>
              <a:gd name="connsiteX60" fmla="*/ 1419225 w 3757612"/>
              <a:gd name="connsiteY60" fmla="*/ 2524125 h 2843213"/>
              <a:gd name="connsiteX61" fmla="*/ 1685925 w 3757612"/>
              <a:gd name="connsiteY61" fmla="*/ 2505075 h 2843213"/>
              <a:gd name="connsiteX62" fmla="*/ 2047875 w 3757612"/>
              <a:gd name="connsiteY62" fmla="*/ 2481263 h 2843213"/>
              <a:gd name="connsiteX63" fmla="*/ 2305050 w 3757612"/>
              <a:gd name="connsiteY63" fmla="*/ 2466975 h 2843213"/>
              <a:gd name="connsiteX64" fmla="*/ 2695575 w 3757612"/>
              <a:gd name="connsiteY64" fmla="*/ 2447925 h 2843213"/>
              <a:gd name="connsiteX65" fmla="*/ 2876550 w 3757612"/>
              <a:gd name="connsiteY65" fmla="*/ 2438400 h 2843213"/>
              <a:gd name="connsiteX66" fmla="*/ 2943225 w 3757612"/>
              <a:gd name="connsiteY66" fmla="*/ 2433638 h 2843213"/>
              <a:gd name="connsiteX67" fmla="*/ 2986087 w 3757612"/>
              <a:gd name="connsiteY67" fmla="*/ 2438400 h 2843213"/>
              <a:gd name="connsiteX68" fmla="*/ 3019425 w 3757612"/>
              <a:gd name="connsiteY68" fmla="*/ 2447925 h 2843213"/>
              <a:gd name="connsiteX69" fmla="*/ 3062287 w 3757612"/>
              <a:gd name="connsiteY69" fmla="*/ 2466975 h 2843213"/>
              <a:gd name="connsiteX70" fmla="*/ 3076575 w 3757612"/>
              <a:gd name="connsiteY70" fmla="*/ 2471738 h 2843213"/>
              <a:gd name="connsiteX71" fmla="*/ 3086100 w 3757612"/>
              <a:gd name="connsiteY71" fmla="*/ 2457450 h 2843213"/>
              <a:gd name="connsiteX72" fmla="*/ 3095625 w 3757612"/>
              <a:gd name="connsiteY72" fmla="*/ 2400300 h 2843213"/>
              <a:gd name="connsiteX73" fmla="*/ 3109912 w 3757612"/>
              <a:gd name="connsiteY73" fmla="*/ 2319338 h 2843213"/>
              <a:gd name="connsiteX74" fmla="*/ 3138487 w 3757612"/>
              <a:gd name="connsiteY74" fmla="*/ 2157413 h 2843213"/>
              <a:gd name="connsiteX75" fmla="*/ 3167062 w 3757612"/>
              <a:gd name="connsiteY75" fmla="*/ 1990725 h 2843213"/>
              <a:gd name="connsiteX76" fmla="*/ 3200400 w 3757612"/>
              <a:gd name="connsiteY76" fmla="*/ 1743075 h 2843213"/>
              <a:gd name="connsiteX77" fmla="*/ 3233737 w 3757612"/>
              <a:gd name="connsiteY77" fmla="*/ 1504950 h 2843213"/>
              <a:gd name="connsiteX78" fmla="*/ 3271837 w 3757612"/>
              <a:gd name="connsiteY78" fmla="*/ 1214438 h 2843213"/>
              <a:gd name="connsiteX79" fmla="*/ 3300412 w 3757612"/>
              <a:gd name="connsiteY79" fmla="*/ 966788 h 2843213"/>
              <a:gd name="connsiteX80" fmla="*/ 3319462 w 3757612"/>
              <a:gd name="connsiteY80" fmla="*/ 776288 h 2843213"/>
              <a:gd name="connsiteX81" fmla="*/ 3333750 w 3757612"/>
              <a:gd name="connsiteY81" fmla="*/ 628650 h 2843213"/>
              <a:gd name="connsiteX82" fmla="*/ 3338512 w 3757612"/>
              <a:gd name="connsiteY82" fmla="*/ 485775 h 2843213"/>
              <a:gd name="connsiteX83" fmla="*/ 3328987 w 3757612"/>
              <a:gd name="connsiteY83" fmla="*/ 333375 h 2843213"/>
              <a:gd name="connsiteX84" fmla="*/ 3314700 w 3757612"/>
              <a:gd name="connsiteY84" fmla="*/ 300038 h 2843213"/>
              <a:gd name="connsiteX85" fmla="*/ 3286125 w 3757612"/>
              <a:gd name="connsiteY85" fmla="*/ 276225 h 2843213"/>
              <a:gd name="connsiteX86" fmla="*/ 3257550 w 3757612"/>
              <a:gd name="connsiteY86" fmla="*/ 257175 h 2843213"/>
              <a:gd name="connsiteX87" fmla="*/ 3214687 w 3757612"/>
              <a:gd name="connsiteY87" fmla="*/ 247650 h 2843213"/>
              <a:gd name="connsiteX88" fmla="*/ 3143250 w 3757612"/>
              <a:gd name="connsiteY88" fmla="*/ 247650 h 2843213"/>
              <a:gd name="connsiteX89" fmla="*/ 2824162 w 3757612"/>
              <a:gd name="connsiteY89" fmla="*/ 247650 h 2843213"/>
              <a:gd name="connsiteX90" fmla="*/ 2752725 w 3757612"/>
              <a:gd name="connsiteY90" fmla="*/ 252413 h 2843213"/>
              <a:gd name="connsiteX91" fmla="*/ 2390775 w 3757612"/>
              <a:gd name="connsiteY91" fmla="*/ 280988 h 2843213"/>
              <a:gd name="connsiteX92" fmla="*/ 1985962 w 3757612"/>
              <a:gd name="connsiteY92" fmla="*/ 319088 h 2843213"/>
              <a:gd name="connsiteX93" fmla="*/ 1747837 w 3757612"/>
              <a:gd name="connsiteY93" fmla="*/ 338138 h 2843213"/>
              <a:gd name="connsiteX94" fmla="*/ 1647825 w 3757612"/>
              <a:gd name="connsiteY94" fmla="*/ 338138 h 2843213"/>
              <a:gd name="connsiteX95" fmla="*/ 1081087 w 3757612"/>
              <a:gd name="connsiteY95" fmla="*/ 395288 h 2843213"/>
              <a:gd name="connsiteX96" fmla="*/ 661987 w 3757612"/>
              <a:gd name="connsiteY96" fmla="*/ 428625 h 2843213"/>
              <a:gd name="connsiteX97" fmla="*/ 447675 w 3757612"/>
              <a:gd name="connsiteY97" fmla="*/ 442913 h 2843213"/>
              <a:gd name="connsiteX98" fmla="*/ 357187 w 3757612"/>
              <a:gd name="connsiteY98" fmla="*/ 457200 h 2843213"/>
              <a:gd name="connsiteX99" fmla="*/ 0 w 3757612"/>
              <a:gd name="connsiteY99" fmla="*/ 323850 h 2843213"/>
              <a:gd name="connsiteX100" fmla="*/ 190500 w 3757612"/>
              <a:gd name="connsiteY100" fmla="*/ 314325 h 2843213"/>
              <a:gd name="connsiteX101" fmla="*/ 423862 w 3757612"/>
              <a:gd name="connsiteY101" fmla="*/ 300038 h 2843213"/>
              <a:gd name="connsiteX102" fmla="*/ 881062 w 3757612"/>
              <a:gd name="connsiteY102" fmla="*/ 261938 h 2843213"/>
              <a:gd name="connsiteX103" fmla="*/ 1290637 w 3757612"/>
              <a:gd name="connsiteY103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647700 w 3743325"/>
              <a:gd name="connsiteY96" fmla="*/ 428625 h 2843213"/>
              <a:gd name="connsiteX97" fmla="*/ 433388 w 3743325"/>
              <a:gd name="connsiteY97" fmla="*/ 442913 h 2843213"/>
              <a:gd name="connsiteX98" fmla="*/ 342900 w 3743325"/>
              <a:gd name="connsiteY98" fmla="*/ 457200 h 2843213"/>
              <a:gd name="connsiteX99" fmla="*/ 176213 w 3743325"/>
              <a:gd name="connsiteY99" fmla="*/ 314325 h 2843213"/>
              <a:gd name="connsiteX100" fmla="*/ 409575 w 3743325"/>
              <a:gd name="connsiteY100" fmla="*/ 300038 h 2843213"/>
              <a:gd name="connsiteX101" fmla="*/ 866775 w 3743325"/>
              <a:gd name="connsiteY101" fmla="*/ 261938 h 2843213"/>
              <a:gd name="connsiteX102" fmla="*/ 1276350 w 3743325"/>
              <a:gd name="connsiteY102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647700 w 3743325"/>
              <a:gd name="connsiteY96" fmla="*/ 428625 h 2843213"/>
              <a:gd name="connsiteX97" fmla="*/ 433388 w 3743325"/>
              <a:gd name="connsiteY97" fmla="*/ 442913 h 2843213"/>
              <a:gd name="connsiteX98" fmla="*/ 342900 w 3743325"/>
              <a:gd name="connsiteY98" fmla="*/ 457200 h 2843213"/>
              <a:gd name="connsiteX99" fmla="*/ 409575 w 3743325"/>
              <a:gd name="connsiteY99" fmla="*/ 300038 h 2843213"/>
              <a:gd name="connsiteX100" fmla="*/ 866775 w 3743325"/>
              <a:gd name="connsiteY100" fmla="*/ 261938 h 2843213"/>
              <a:gd name="connsiteX101" fmla="*/ 1276350 w 3743325"/>
              <a:gd name="connsiteY101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647700 w 3743325"/>
              <a:gd name="connsiteY96" fmla="*/ 428625 h 2843213"/>
              <a:gd name="connsiteX97" fmla="*/ 433388 w 3743325"/>
              <a:gd name="connsiteY97" fmla="*/ 442913 h 2843213"/>
              <a:gd name="connsiteX98" fmla="*/ 342900 w 3743325"/>
              <a:gd name="connsiteY98" fmla="*/ 457200 h 2843213"/>
              <a:gd name="connsiteX99" fmla="*/ 866775 w 3743325"/>
              <a:gd name="connsiteY99" fmla="*/ 261938 h 2843213"/>
              <a:gd name="connsiteX100" fmla="*/ 1276350 w 3743325"/>
              <a:gd name="connsiteY100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647700 w 3743325"/>
              <a:gd name="connsiteY96" fmla="*/ 428625 h 2843213"/>
              <a:gd name="connsiteX97" fmla="*/ 433388 w 3743325"/>
              <a:gd name="connsiteY97" fmla="*/ 442913 h 2843213"/>
              <a:gd name="connsiteX98" fmla="*/ 866775 w 3743325"/>
              <a:gd name="connsiteY98" fmla="*/ 261938 h 2843213"/>
              <a:gd name="connsiteX99" fmla="*/ 1276350 w 3743325"/>
              <a:gd name="connsiteY99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647700 w 3743325"/>
              <a:gd name="connsiteY96" fmla="*/ 428625 h 2843213"/>
              <a:gd name="connsiteX97" fmla="*/ 866775 w 3743325"/>
              <a:gd name="connsiteY97" fmla="*/ 261938 h 2843213"/>
              <a:gd name="connsiteX98" fmla="*/ 1276350 w 3743325"/>
              <a:gd name="connsiteY98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866775 w 3743325"/>
              <a:gd name="connsiteY96" fmla="*/ 261938 h 2843213"/>
              <a:gd name="connsiteX97" fmla="*/ 1276350 w 3743325"/>
              <a:gd name="connsiteY97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1276350 w 3743325"/>
              <a:gd name="connsiteY96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276350 w 3743325"/>
              <a:gd name="connsiteY95" fmla="*/ 219075 h 2843213"/>
              <a:gd name="connsiteX0" fmla="*/ 1633538 w 3743325"/>
              <a:gd name="connsiteY0" fmla="*/ 338138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0" fmla="*/ 1733550 w 3743325"/>
              <a:gd name="connsiteY0" fmla="*/ 338138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0" fmla="*/ 1971675 w 3743325"/>
              <a:gd name="connsiteY0" fmla="*/ 319088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0" fmla="*/ 1971675 w 3743325"/>
              <a:gd name="connsiteY0" fmla="*/ 319088 h 2843213"/>
              <a:gd name="connsiteX1" fmla="*/ 2157413 w 3743325"/>
              <a:gd name="connsiteY1" fmla="*/ 123825 h 2843213"/>
              <a:gd name="connsiteX2" fmla="*/ 2800350 w 3743325"/>
              <a:gd name="connsiteY2" fmla="*/ 52388 h 2843213"/>
              <a:gd name="connsiteX3" fmla="*/ 3124200 w 3743325"/>
              <a:gd name="connsiteY3" fmla="*/ 14288 h 2843213"/>
              <a:gd name="connsiteX4" fmla="*/ 3209925 w 3743325"/>
              <a:gd name="connsiteY4" fmla="*/ 4763 h 2843213"/>
              <a:gd name="connsiteX5" fmla="*/ 3243263 w 3743325"/>
              <a:gd name="connsiteY5" fmla="*/ 0 h 2843213"/>
              <a:gd name="connsiteX6" fmla="*/ 3271838 w 3743325"/>
              <a:gd name="connsiteY6" fmla="*/ 14288 h 2843213"/>
              <a:gd name="connsiteX7" fmla="*/ 3362325 w 3743325"/>
              <a:gd name="connsiteY7" fmla="*/ 66675 h 2843213"/>
              <a:gd name="connsiteX8" fmla="*/ 3452813 w 3743325"/>
              <a:gd name="connsiteY8" fmla="*/ 123825 h 2843213"/>
              <a:gd name="connsiteX9" fmla="*/ 3567113 w 3743325"/>
              <a:gd name="connsiteY9" fmla="*/ 209550 h 2843213"/>
              <a:gd name="connsiteX10" fmla="*/ 3643313 w 3743325"/>
              <a:gd name="connsiteY10" fmla="*/ 276225 h 2843213"/>
              <a:gd name="connsiteX11" fmla="*/ 3681413 w 3743325"/>
              <a:gd name="connsiteY11" fmla="*/ 319088 h 2843213"/>
              <a:gd name="connsiteX12" fmla="*/ 3719513 w 3743325"/>
              <a:gd name="connsiteY12" fmla="*/ 366713 h 2843213"/>
              <a:gd name="connsiteX13" fmla="*/ 3743325 w 3743325"/>
              <a:gd name="connsiteY13" fmla="*/ 395288 h 2843213"/>
              <a:gd name="connsiteX14" fmla="*/ 3743325 w 3743325"/>
              <a:gd name="connsiteY14" fmla="*/ 409575 h 2843213"/>
              <a:gd name="connsiteX15" fmla="*/ 3743325 w 3743325"/>
              <a:gd name="connsiteY15" fmla="*/ 438150 h 2843213"/>
              <a:gd name="connsiteX16" fmla="*/ 3738563 w 3743325"/>
              <a:gd name="connsiteY16" fmla="*/ 457200 h 2843213"/>
              <a:gd name="connsiteX17" fmla="*/ 3714750 w 3743325"/>
              <a:gd name="connsiteY17" fmla="*/ 471488 h 2843213"/>
              <a:gd name="connsiteX18" fmla="*/ 3690938 w 3743325"/>
              <a:gd name="connsiteY18" fmla="*/ 500063 h 2843213"/>
              <a:gd name="connsiteX19" fmla="*/ 3667125 w 3743325"/>
              <a:gd name="connsiteY19" fmla="*/ 533400 h 2843213"/>
              <a:gd name="connsiteX20" fmla="*/ 3633788 w 3743325"/>
              <a:gd name="connsiteY20" fmla="*/ 638175 h 2843213"/>
              <a:gd name="connsiteX21" fmla="*/ 3605213 w 3743325"/>
              <a:gd name="connsiteY21" fmla="*/ 733425 h 2843213"/>
              <a:gd name="connsiteX22" fmla="*/ 3581400 w 3743325"/>
              <a:gd name="connsiteY22" fmla="*/ 852488 h 2843213"/>
              <a:gd name="connsiteX23" fmla="*/ 3533775 w 3743325"/>
              <a:gd name="connsiteY23" fmla="*/ 1071563 h 2843213"/>
              <a:gd name="connsiteX24" fmla="*/ 3467100 w 3743325"/>
              <a:gd name="connsiteY24" fmla="*/ 1433513 h 2843213"/>
              <a:gd name="connsiteX25" fmla="*/ 3419475 w 3743325"/>
              <a:gd name="connsiteY25" fmla="*/ 1719263 h 2843213"/>
              <a:gd name="connsiteX26" fmla="*/ 3362325 w 3743325"/>
              <a:gd name="connsiteY26" fmla="*/ 2071688 h 2843213"/>
              <a:gd name="connsiteX27" fmla="*/ 3328988 w 3743325"/>
              <a:gd name="connsiteY27" fmla="*/ 2266950 h 2843213"/>
              <a:gd name="connsiteX28" fmla="*/ 3295650 w 3743325"/>
              <a:gd name="connsiteY28" fmla="*/ 2481263 h 2843213"/>
              <a:gd name="connsiteX29" fmla="*/ 3281363 w 3743325"/>
              <a:gd name="connsiteY29" fmla="*/ 2576513 h 2843213"/>
              <a:gd name="connsiteX30" fmla="*/ 3267075 w 3743325"/>
              <a:gd name="connsiteY30" fmla="*/ 2652713 h 2843213"/>
              <a:gd name="connsiteX31" fmla="*/ 3228975 w 3743325"/>
              <a:gd name="connsiteY31" fmla="*/ 2767013 h 2843213"/>
              <a:gd name="connsiteX32" fmla="*/ 3195638 w 3743325"/>
              <a:gd name="connsiteY32" fmla="*/ 2828925 h 2843213"/>
              <a:gd name="connsiteX33" fmla="*/ 3167063 w 3743325"/>
              <a:gd name="connsiteY33" fmla="*/ 2843213 h 2843213"/>
              <a:gd name="connsiteX34" fmla="*/ 3148013 w 3743325"/>
              <a:gd name="connsiteY34" fmla="*/ 2843213 h 2843213"/>
              <a:gd name="connsiteX35" fmla="*/ 3114675 w 3743325"/>
              <a:gd name="connsiteY35" fmla="*/ 2819400 h 2843213"/>
              <a:gd name="connsiteX36" fmla="*/ 3067050 w 3743325"/>
              <a:gd name="connsiteY36" fmla="*/ 2771775 h 2843213"/>
              <a:gd name="connsiteX37" fmla="*/ 3024188 w 3743325"/>
              <a:gd name="connsiteY37" fmla="*/ 2719388 h 2843213"/>
              <a:gd name="connsiteX38" fmla="*/ 2981325 w 3743325"/>
              <a:gd name="connsiteY38" fmla="*/ 2690813 h 2843213"/>
              <a:gd name="connsiteX39" fmla="*/ 2862263 w 3743325"/>
              <a:gd name="connsiteY39" fmla="*/ 2671763 h 2843213"/>
              <a:gd name="connsiteX40" fmla="*/ 2738438 w 3743325"/>
              <a:gd name="connsiteY40" fmla="*/ 2657475 h 2843213"/>
              <a:gd name="connsiteX41" fmla="*/ 2652713 w 3743325"/>
              <a:gd name="connsiteY41" fmla="*/ 2638425 h 2843213"/>
              <a:gd name="connsiteX42" fmla="*/ 2571750 w 3743325"/>
              <a:gd name="connsiteY42" fmla="*/ 2643188 h 2843213"/>
              <a:gd name="connsiteX43" fmla="*/ 2109788 w 3743325"/>
              <a:gd name="connsiteY43" fmla="*/ 2667000 h 2843213"/>
              <a:gd name="connsiteX44" fmla="*/ 1733550 w 3743325"/>
              <a:gd name="connsiteY44" fmla="*/ 2681288 h 2843213"/>
              <a:gd name="connsiteX45" fmla="*/ 1314450 w 3743325"/>
              <a:gd name="connsiteY45" fmla="*/ 2695575 h 2843213"/>
              <a:gd name="connsiteX46" fmla="*/ 928688 w 3743325"/>
              <a:gd name="connsiteY46" fmla="*/ 2714625 h 2843213"/>
              <a:gd name="connsiteX47" fmla="*/ 447675 w 3743325"/>
              <a:gd name="connsiteY47" fmla="*/ 2733675 h 2843213"/>
              <a:gd name="connsiteX48" fmla="*/ 138113 w 3743325"/>
              <a:gd name="connsiteY48" fmla="*/ 2747963 h 2843213"/>
              <a:gd name="connsiteX49" fmla="*/ 23813 w 3743325"/>
              <a:gd name="connsiteY49" fmla="*/ 2747963 h 2843213"/>
              <a:gd name="connsiteX50" fmla="*/ 4763 w 3743325"/>
              <a:gd name="connsiteY50" fmla="*/ 2700338 h 2843213"/>
              <a:gd name="connsiteX51" fmla="*/ 0 w 3743325"/>
              <a:gd name="connsiteY51" fmla="*/ 2576513 h 2843213"/>
              <a:gd name="connsiteX52" fmla="*/ 4763 w 3743325"/>
              <a:gd name="connsiteY52" fmla="*/ 2562225 h 2843213"/>
              <a:gd name="connsiteX53" fmla="*/ 90488 w 3743325"/>
              <a:gd name="connsiteY53" fmla="*/ 2576513 h 2843213"/>
              <a:gd name="connsiteX54" fmla="*/ 266700 w 3743325"/>
              <a:gd name="connsiteY54" fmla="*/ 2581275 h 2843213"/>
              <a:gd name="connsiteX55" fmla="*/ 452438 w 3743325"/>
              <a:gd name="connsiteY55" fmla="*/ 2581275 h 2843213"/>
              <a:gd name="connsiteX56" fmla="*/ 581025 w 3743325"/>
              <a:gd name="connsiteY56" fmla="*/ 2581275 h 2843213"/>
              <a:gd name="connsiteX57" fmla="*/ 814388 w 3743325"/>
              <a:gd name="connsiteY57" fmla="*/ 2562225 h 2843213"/>
              <a:gd name="connsiteX58" fmla="*/ 1004888 w 3743325"/>
              <a:gd name="connsiteY58" fmla="*/ 2547938 h 2843213"/>
              <a:gd name="connsiteX59" fmla="*/ 1404938 w 3743325"/>
              <a:gd name="connsiteY59" fmla="*/ 2524125 h 2843213"/>
              <a:gd name="connsiteX60" fmla="*/ 1671638 w 3743325"/>
              <a:gd name="connsiteY60" fmla="*/ 2505075 h 2843213"/>
              <a:gd name="connsiteX61" fmla="*/ 2033588 w 3743325"/>
              <a:gd name="connsiteY61" fmla="*/ 2481263 h 2843213"/>
              <a:gd name="connsiteX62" fmla="*/ 2290763 w 3743325"/>
              <a:gd name="connsiteY62" fmla="*/ 2466975 h 2843213"/>
              <a:gd name="connsiteX63" fmla="*/ 2681288 w 3743325"/>
              <a:gd name="connsiteY63" fmla="*/ 2447925 h 2843213"/>
              <a:gd name="connsiteX64" fmla="*/ 2862263 w 3743325"/>
              <a:gd name="connsiteY64" fmla="*/ 2438400 h 2843213"/>
              <a:gd name="connsiteX65" fmla="*/ 2928938 w 3743325"/>
              <a:gd name="connsiteY65" fmla="*/ 2433638 h 2843213"/>
              <a:gd name="connsiteX66" fmla="*/ 2971800 w 3743325"/>
              <a:gd name="connsiteY66" fmla="*/ 2438400 h 2843213"/>
              <a:gd name="connsiteX67" fmla="*/ 3005138 w 3743325"/>
              <a:gd name="connsiteY67" fmla="*/ 2447925 h 2843213"/>
              <a:gd name="connsiteX68" fmla="*/ 3048000 w 3743325"/>
              <a:gd name="connsiteY68" fmla="*/ 2466975 h 2843213"/>
              <a:gd name="connsiteX69" fmla="*/ 3062288 w 3743325"/>
              <a:gd name="connsiteY69" fmla="*/ 2471738 h 2843213"/>
              <a:gd name="connsiteX70" fmla="*/ 3071813 w 3743325"/>
              <a:gd name="connsiteY70" fmla="*/ 2457450 h 2843213"/>
              <a:gd name="connsiteX71" fmla="*/ 3081338 w 3743325"/>
              <a:gd name="connsiteY71" fmla="*/ 2400300 h 2843213"/>
              <a:gd name="connsiteX72" fmla="*/ 3095625 w 3743325"/>
              <a:gd name="connsiteY72" fmla="*/ 2319338 h 2843213"/>
              <a:gd name="connsiteX73" fmla="*/ 3124200 w 3743325"/>
              <a:gd name="connsiteY73" fmla="*/ 2157413 h 2843213"/>
              <a:gd name="connsiteX74" fmla="*/ 3152775 w 3743325"/>
              <a:gd name="connsiteY74" fmla="*/ 1990725 h 2843213"/>
              <a:gd name="connsiteX75" fmla="*/ 3186113 w 3743325"/>
              <a:gd name="connsiteY75" fmla="*/ 1743075 h 2843213"/>
              <a:gd name="connsiteX76" fmla="*/ 3219450 w 3743325"/>
              <a:gd name="connsiteY76" fmla="*/ 1504950 h 2843213"/>
              <a:gd name="connsiteX77" fmla="*/ 3257550 w 3743325"/>
              <a:gd name="connsiteY77" fmla="*/ 1214438 h 2843213"/>
              <a:gd name="connsiteX78" fmla="*/ 3286125 w 3743325"/>
              <a:gd name="connsiteY78" fmla="*/ 966788 h 2843213"/>
              <a:gd name="connsiteX79" fmla="*/ 3305175 w 3743325"/>
              <a:gd name="connsiteY79" fmla="*/ 776288 h 2843213"/>
              <a:gd name="connsiteX80" fmla="*/ 3319463 w 3743325"/>
              <a:gd name="connsiteY80" fmla="*/ 628650 h 2843213"/>
              <a:gd name="connsiteX81" fmla="*/ 3324225 w 3743325"/>
              <a:gd name="connsiteY81" fmla="*/ 485775 h 2843213"/>
              <a:gd name="connsiteX82" fmla="*/ 3314700 w 3743325"/>
              <a:gd name="connsiteY82" fmla="*/ 333375 h 2843213"/>
              <a:gd name="connsiteX83" fmla="*/ 3300413 w 3743325"/>
              <a:gd name="connsiteY83" fmla="*/ 300038 h 2843213"/>
              <a:gd name="connsiteX84" fmla="*/ 3271838 w 3743325"/>
              <a:gd name="connsiteY84" fmla="*/ 276225 h 2843213"/>
              <a:gd name="connsiteX85" fmla="*/ 3243263 w 3743325"/>
              <a:gd name="connsiteY85" fmla="*/ 257175 h 2843213"/>
              <a:gd name="connsiteX86" fmla="*/ 3200400 w 3743325"/>
              <a:gd name="connsiteY86" fmla="*/ 247650 h 2843213"/>
              <a:gd name="connsiteX87" fmla="*/ 3128963 w 3743325"/>
              <a:gd name="connsiteY87" fmla="*/ 247650 h 2843213"/>
              <a:gd name="connsiteX88" fmla="*/ 2809875 w 3743325"/>
              <a:gd name="connsiteY88" fmla="*/ 247650 h 2843213"/>
              <a:gd name="connsiteX89" fmla="*/ 2738438 w 3743325"/>
              <a:gd name="connsiteY89" fmla="*/ 252413 h 2843213"/>
              <a:gd name="connsiteX90" fmla="*/ 2376488 w 3743325"/>
              <a:gd name="connsiteY90" fmla="*/ 280988 h 2843213"/>
              <a:gd name="connsiteX91" fmla="*/ 1971675 w 3743325"/>
              <a:gd name="connsiteY91" fmla="*/ 319088 h 2843213"/>
              <a:gd name="connsiteX0" fmla="*/ 2376488 w 3743325"/>
              <a:gd name="connsiteY0" fmla="*/ 280988 h 2843213"/>
              <a:gd name="connsiteX1" fmla="*/ 2157413 w 3743325"/>
              <a:gd name="connsiteY1" fmla="*/ 123825 h 2843213"/>
              <a:gd name="connsiteX2" fmla="*/ 2800350 w 3743325"/>
              <a:gd name="connsiteY2" fmla="*/ 52388 h 2843213"/>
              <a:gd name="connsiteX3" fmla="*/ 3124200 w 3743325"/>
              <a:gd name="connsiteY3" fmla="*/ 14288 h 2843213"/>
              <a:gd name="connsiteX4" fmla="*/ 3209925 w 3743325"/>
              <a:gd name="connsiteY4" fmla="*/ 4763 h 2843213"/>
              <a:gd name="connsiteX5" fmla="*/ 3243263 w 3743325"/>
              <a:gd name="connsiteY5" fmla="*/ 0 h 2843213"/>
              <a:gd name="connsiteX6" fmla="*/ 3271838 w 3743325"/>
              <a:gd name="connsiteY6" fmla="*/ 14288 h 2843213"/>
              <a:gd name="connsiteX7" fmla="*/ 3362325 w 3743325"/>
              <a:gd name="connsiteY7" fmla="*/ 66675 h 2843213"/>
              <a:gd name="connsiteX8" fmla="*/ 3452813 w 3743325"/>
              <a:gd name="connsiteY8" fmla="*/ 123825 h 2843213"/>
              <a:gd name="connsiteX9" fmla="*/ 3567113 w 3743325"/>
              <a:gd name="connsiteY9" fmla="*/ 209550 h 2843213"/>
              <a:gd name="connsiteX10" fmla="*/ 3643313 w 3743325"/>
              <a:gd name="connsiteY10" fmla="*/ 276225 h 2843213"/>
              <a:gd name="connsiteX11" fmla="*/ 3681413 w 3743325"/>
              <a:gd name="connsiteY11" fmla="*/ 319088 h 2843213"/>
              <a:gd name="connsiteX12" fmla="*/ 3719513 w 3743325"/>
              <a:gd name="connsiteY12" fmla="*/ 366713 h 2843213"/>
              <a:gd name="connsiteX13" fmla="*/ 3743325 w 3743325"/>
              <a:gd name="connsiteY13" fmla="*/ 395288 h 2843213"/>
              <a:gd name="connsiteX14" fmla="*/ 3743325 w 3743325"/>
              <a:gd name="connsiteY14" fmla="*/ 409575 h 2843213"/>
              <a:gd name="connsiteX15" fmla="*/ 3743325 w 3743325"/>
              <a:gd name="connsiteY15" fmla="*/ 438150 h 2843213"/>
              <a:gd name="connsiteX16" fmla="*/ 3738563 w 3743325"/>
              <a:gd name="connsiteY16" fmla="*/ 457200 h 2843213"/>
              <a:gd name="connsiteX17" fmla="*/ 3714750 w 3743325"/>
              <a:gd name="connsiteY17" fmla="*/ 471488 h 2843213"/>
              <a:gd name="connsiteX18" fmla="*/ 3690938 w 3743325"/>
              <a:gd name="connsiteY18" fmla="*/ 500063 h 2843213"/>
              <a:gd name="connsiteX19" fmla="*/ 3667125 w 3743325"/>
              <a:gd name="connsiteY19" fmla="*/ 533400 h 2843213"/>
              <a:gd name="connsiteX20" fmla="*/ 3633788 w 3743325"/>
              <a:gd name="connsiteY20" fmla="*/ 638175 h 2843213"/>
              <a:gd name="connsiteX21" fmla="*/ 3605213 w 3743325"/>
              <a:gd name="connsiteY21" fmla="*/ 733425 h 2843213"/>
              <a:gd name="connsiteX22" fmla="*/ 3581400 w 3743325"/>
              <a:gd name="connsiteY22" fmla="*/ 852488 h 2843213"/>
              <a:gd name="connsiteX23" fmla="*/ 3533775 w 3743325"/>
              <a:gd name="connsiteY23" fmla="*/ 1071563 h 2843213"/>
              <a:gd name="connsiteX24" fmla="*/ 3467100 w 3743325"/>
              <a:gd name="connsiteY24" fmla="*/ 1433513 h 2843213"/>
              <a:gd name="connsiteX25" fmla="*/ 3419475 w 3743325"/>
              <a:gd name="connsiteY25" fmla="*/ 1719263 h 2843213"/>
              <a:gd name="connsiteX26" fmla="*/ 3362325 w 3743325"/>
              <a:gd name="connsiteY26" fmla="*/ 2071688 h 2843213"/>
              <a:gd name="connsiteX27" fmla="*/ 3328988 w 3743325"/>
              <a:gd name="connsiteY27" fmla="*/ 2266950 h 2843213"/>
              <a:gd name="connsiteX28" fmla="*/ 3295650 w 3743325"/>
              <a:gd name="connsiteY28" fmla="*/ 2481263 h 2843213"/>
              <a:gd name="connsiteX29" fmla="*/ 3281363 w 3743325"/>
              <a:gd name="connsiteY29" fmla="*/ 2576513 h 2843213"/>
              <a:gd name="connsiteX30" fmla="*/ 3267075 w 3743325"/>
              <a:gd name="connsiteY30" fmla="*/ 2652713 h 2843213"/>
              <a:gd name="connsiteX31" fmla="*/ 3228975 w 3743325"/>
              <a:gd name="connsiteY31" fmla="*/ 2767013 h 2843213"/>
              <a:gd name="connsiteX32" fmla="*/ 3195638 w 3743325"/>
              <a:gd name="connsiteY32" fmla="*/ 2828925 h 2843213"/>
              <a:gd name="connsiteX33" fmla="*/ 3167063 w 3743325"/>
              <a:gd name="connsiteY33" fmla="*/ 2843213 h 2843213"/>
              <a:gd name="connsiteX34" fmla="*/ 3148013 w 3743325"/>
              <a:gd name="connsiteY34" fmla="*/ 2843213 h 2843213"/>
              <a:gd name="connsiteX35" fmla="*/ 3114675 w 3743325"/>
              <a:gd name="connsiteY35" fmla="*/ 2819400 h 2843213"/>
              <a:gd name="connsiteX36" fmla="*/ 3067050 w 3743325"/>
              <a:gd name="connsiteY36" fmla="*/ 2771775 h 2843213"/>
              <a:gd name="connsiteX37" fmla="*/ 3024188 w 3743325"/>
              <a:gd name="connsiteY37" fmla="*/ 2719388 h 2843213"/>
              <a:gd name="connsiteX38" fmla="*/ 2981325 w 3743325"/>
              <a:gd name="connsiteY38" fmla="*/ 2690813 h 2843213"/>
              <a:gd name="connsiteX39" fmla="*/ 2862263 w 3743325"/>
              <a:gd name="connsiteY39" fmla="*/ 2671763 h 2843213"/>
              <a:gd name="connsiteX40" fmla="*/ 2738438 w 3743325"/>
              <a:gd name="connsiteY40" fmla="*/ 2657475 h 2843213"/>
              <a:gd name="connsiteX41" fmla="*/ 2652713 w 3743325"/>
              <a:gd name="connsiteY41" fmla="*/ 2638425 h 2843213"/>
              <a:gd name="connsiteX42" fmla="*/ 2571750 w 3743325"/>
              <a:gd name="connsiteY42" fmla="*/ 2643188 h 2843213"/>
              <a:gd name="connsiteX43" fmla="*/ 2109788 w 3743325"/>
              <a:gd name="connsiteY43" fmla="*/ 2667000 h 2843213"/>
              <a:gd name="connsiteX44" fmla="*/ 1733550 w 3743325"/>
              <a:gd name="connsiteY44" fmla="*/ 2681288 h 2843213"/>
              <a:gd name="connsiteX45" fmla="*/ 1314450 w 3743325"/>
              <a:gd name="connsiteY45" fmla="*/ 2695575 h 2843213"/>
              <a:gd name="connsiteX46" fmla="*/ 928688 w 3743325"/>
              <a:gd name="connsiteY46" fmla="*/ 2714625 h 2843213"/>
              <a:gd name="connsiteX47" fmla="*/ 447675 w 3743325"/>
              <a:gd name="connsiteY47" fmla="*/ 2733675 h 2843213"/>
              <a:gd name="connsiteX48" fmla="*/ 138113 w 3743325"/>
              <a:gd name="connsiteY48" fmla="*/ 2747963 h 2843213"/>
              <a:gd name="connsiteX49" fmla="*/ 23813 w 3743325"/>
              <a:gd name="connsiteY49" fmla="*/ 2747963 h 2843213"/>
              <a:gd name="connsiteX50" fmla="*/ 4763 w 3743325"/>
              <a:gd name="connsiteY50" fmla="*/ 2700338 h 2843213"/>
              <a:gd name="connsiteX51" fmla="*/ 0 w 3743325"/>
              <a:gd name="connsiteY51" fmla="*/ 2576513 h 2843213"/>
              <a:gd name="connsiteX52" fmla="*/ 4763 w 3743325"/>
              <a:gd name="connsiteY52" fmla="*/ 2562225 h 2843213"/>
              <a:gd name="connsiteX53" fmla="*/ 90488 w 3743325"/>
              <a:gd name="connsiteY53" fmla="*/ 2576513 h 2843213"/>
              <a:gd name="connsiteX54" fmla="*/ 266700 w 3743325"/>
              <a:gd name="connsiteY54" fmla="*/ 2581275 h 2843213"/>
              <a:gd name="connsiteX55" fmla="*/ 452438 w 3743325"/>
              <a:gd name="connsiteY55" fmla="*/ 2581275 h 2843213"/>
              <a:gd name="connsiteX56" fmla="*/ 581025 w 3743325"/>
              <a:gd name="connsiteY56" fmla="*/ 2581275 h 2843213"/>
              <a:gd name="connsiteX57" fmla="*/ 814388 w 3743325"/>
              <a:gd name="connsiteY57" fmla="*/ 2562225 h 2843213"/>
              <a:gd name="connsiteX58" fmla="*/ 1004888 w 3743325"/>
              <a:gd name="connsiteY58" fmla="*/ 2547938 h 2843213"/>
              <a:gd name="connsiteX59" fmla="*/ 1404938 w 3743325"/>
              <a:gd name="connsiteY59" fmla="*/ 2524125 h 2843213"/>
              <a:gd name="connsiteX60" fmla="*/ 1671638 w 3743325"/>
              <a:gd name="connsiteY60" fmla="*/ 2505075 h 2843213"/>
              <a:gd name="connsiteX61" fmla="*/ 2033588 w 3743325"/>
              <a:gd name="connsiteY61" fmla="*/ 2481263 h 2843213"/>
              <a:gd name="connsiteX62" fmla="*/ 2290763 w 3743325"/>
              <a:gd name="connsiteY62" fmla="*/ 2466975 h 2843213"/>
              <a:gd name="connsiteX63" fmla="*/ 2681288 w 3743325"/>
              <a:gd name="connsiteY63" fmla="*/ 2447925 h 2843213"/>
              <a:gd name="connsiteX64" fmla="*/ 2862263 w 3743325"/>
              <a:gd name="connsiteY64" fmla="*/ 2438400 h 2843213"/>
              <a:gd name="connsiteX65" fmla="*/ 2928938 w 3743325"/>
              <a:gd name="connsiteY65" fmla="*/ 2433638 h 2843213"/>
              <a:gd name="connsiteX66" fmla="*/ 2971800 w 3743325"/>
              <a:gd name="connsiteY66" fmla="*/ 2438400 h 2843213"/>
              <a:gd name="connsiteX67" fmla="*/ 3005138 w 3743325"/>
              <a:gd name="connsiteY67" fmla="*/ 2447925 h 2843213"/>
              <a:gd name="connsiteX68" fmla="*/ 3048000 w 3743325"/>
              <a:gd name="connsiteY68" fmla="*/ 2466975 h 2843213"/>
              <a:gd name="connsiteX69" fmla="*/ 3062288 w 3743325"/>
              <a:gd name="connsiteY69" fmla="*/ 2471738 h 2843213"/>
              <a:gd name="connsiteX70" fmla="*/ 3071813 w 3743325"/>
              <a:gd name="connsiteY70" fmla="*/ 2457450 h 2843213"/>
              <a:gd name="connsiteX71" fmla="*/ 3081338 w 3743325"/>
              <a:gd name="connsiteY71" fmla="*/ 2400300 h 2843213"/>
              <a:gd name="connsiteX72" fmla="*/ 3095625 w 3743325"/>
              <a:gd name="connsiteY72" fmla="*/ 2319338 h 2843213"/>
              <a:gd name="connsiteX73" fmla="*/ 3124200 w 3743325"/>
              <a:gd name="connsiteY73" fmla="*/ 2157413 h 2843213"/>
              <a:gd name="connsiteX74" fmla="*/ 3152775 w 3743325"/>
              <a:gd name="connsiteY74" fmla="*/ 1990725 h 2843213"/>
              <a:gd name="connsiteX75" fmla="*/ 3186113 w 3743325"/>
              <a:gd name="connsiteY75" fmla="*/ 1743075 h 2843213"/>
              <a:gd name="connsiteX76" fmla="*/ 3219450 w 3743325"/>
              <a:gd name="connsiteY76" fmla="*/ 1504950 h 2843213"/>
              <a:gd name="connsiteX77" fmla="*/ 3257550 w 3743325"/>
              <a:gd name="connsiteY77" fmla="*/ 1214438 h 2843213"/>
              <a:gd name="connsiteX78" fmla="*/ 3286125 w 3743325"/>
              <a:gd name="connsiteY78" fmla="*/ 966788 h 2843213"/>
              <a:gd name="connsiteX79" fmla="*/ 3305175 w 3743325"/>
              <a:gd name="connsiteY79" fmla="*/ 776288 h 2843213"/>
              <a:gd name="connsiteX80" fmla="*/ 3319463 w 3743325"/>
              <a:gd name="connsiteY80" fmla="*/ 628650 h 2843213"/>
              <a:gd name="connsiteX81" fmla="*/ 3324225 w 3743325"/>
              <a:gd name="connsiteY81" fmla="*/ 485775 h 2843213"/>
              <a:gd name="connsiteX82" fmla="*/ 3314700 w 3743325"/>
              <a:gd name="connsiteY82" fmla="*/ 333375 h 2843213"/>
              <a:gd name="connsiteX83" fmla="*/ 3300413 w 3743325"/>
              <a:gd name="connsiteY83" fmla="*/ 300038 h 2843213"/>
              <a:gd name="connsiteX84" fmla="*/ 3271838 w 3743325"/>
              <a:gd name="connsiteY84" fmla="*/ 276225 h 2843213"/>
              <a:gd name="connsiteX85" fmla="*/ 3243263 w 3743325"/>
              <a:gd name="connsiteY85" fmla="*/ 257175 h 2843213"/>
              <a:gd name="connsiteX86" fmla="*/ 3200400 w 3743325"/>
              <a:gd name="connsiteY86" fmla="*/ 247650 h 2843213"/>
              <a:gd name="connsiteX87" fmla="*/ 3128963 w 3743325"/>
              <a:gd name="connsiteY87" fmla="*/ 247650 h 2843213"/>
              <a:gd name="connsiteX88" fmla="*/ 2809875 w 3743325"/>
              <a:gd name="connsiteY88" fmla="*/ 247650 h 2843213"/>
              <a:gd name="connsiteX89" fmla="*/ 2738438 w 3743325"/>
              <a:gd name="connsiteY89" fmla="*/ 252413 h 2843213"/>
              <a:gd name="connsiteX90" fmla="*/ 2376488 w 3743325"/>
              <a:gd name="connsiteY90" fmla="*/ 280988 h 2843213"/>
              <a:gd name="connsiteX0" fmla="*/ 2376488 w 3743325"/>
              <a:gd name="connsiteY0" fmla="*/ 280988 h 2843213"/>
              <a:gd name="connsiteX1" fmla="*/ 2800350 w 3743325"/>
              <a:gd name="connsiteY1" fmla="*/ 52388 h 2843213"/>
              <a:gd name="connsiteX2" fmla="*/ 3124200 w 3743325"/>
              <a:gd name="connsiteY2" fmla="*/ 14288 h 2843213"/>
              <a:gd name="connsiteX3" fmla="*/ 3209925 w 3743325"/>
              <a:gd name="connsiteY3" fmla="*/ 4763 h 2843213"/>
              <a:gd name="connsiteX4" fmla="*/ 3243263 w 3743325"/>
              <a:gd name="connsiteY4" fmla="*/ 0 h 2843213"/>
              <a:gd name="connsiteX5" fmla="*/ 3271838 w 3743325"/>
              <a:gd name="connsiteY5" fmla="*/ 14288 h 2843213"/>
              <a:gd name="connsiteX6" fmla="*/ 3362325 w 3743325"/>
              <a:gd name="connsiteY6" fmla="*/ 66675 h 2843213"/>
              <a:gd name="connsiteX7" fmla="*/ 3452813 w 3743325"/>
              <a:gd name="connsiteY7" fmla="*/ 123825 h 2843213"/>
              <a:gd name="connsiteX8" fmla="*/ 3567113 w 3743325"/>
              <a:gd name="connsiteY8" fmla="*/ 209550 h 2843213"/>
              <a:gd name="connsiteX9" fmla="*/ 3643313 w 3743325"/>
              <a:gd name="connsiteY9" fmla="*/ 276225 h 2843213"/>
              <a:gd name="connsiteX10" fmla="*/ 3681413 w 3743325"/>
              <a:gd name="connsiteY10" fmla="*/ 319088 h 2843213"/>
              <a:gd name="connsiteX11" fmla="*/ 3719513 w 3743325"/>
              <a:gd name="connsiteY11" fmla="*/ 366713 h 2843213"/>
              <a:gd name="connsiteX12" fmla="*/ 3743325 w 3743325"/>
              <a:gd name="connsiteY12" fmla="*/ 395288 h 2843213"/>
              <a:gd name="connsiteX13" fmla="*/ 3743325 w 3743325"/>
              <a:gd name="connsiteY13" fmla="*/ 409575 h 2843213"/>
              <a:gd name="connsiteX14" fmla="*/ 3743325 w 3743325"/>
              <a:gd name="connsiteY14" fmla="*/ 438150 h 2843213"/>
              <a:gd name="connsiteX15" fmla="*/ 3738563 w 3743325"/>
              <a:gd name="connsiteY15" fmla="*/ 457200 h 2843213"/>
              <a:gd name="connsiteX16" fmla="*/ 3714750 w 3743325"/>
              <a:gd name="connsiteY16" fmla="*/ 471488 h 2843213"/>
              <a:gd name="connsiteX17" fmla="*/ 3690938 w 3743325"/>
              <a:gd name="connsiteY17" fmla="*/ 500063 h 2843213"/>
              <a:gd name="connsiteX18" fmla="*/ 3667125 w 3743325"/>
              <a:gd name="connsiteY18" fmla="*/ 533400 h 2843213"/>
              <a:gd name="connsiteX19" fmla="*/ 3633788 w 3743325"/>
              <a:gd name="connsiteY19" fmla="*/ 638175 h 2843213"/>
              <a:gd name="connsiteX20" fmla="*/ 3605213 w 3743325"/>
              <a:gd name="connsiteY20" fmla="*/ 733425 h 2843213"/>
              <a:gd name="connsiteX21" fmla="*/ 3581400 w 3743325"/>
              <a:gd name="connsiteY21" fmla="*/ 852488 h 2843213"/>
              <a:gd name="connsiteX22" fmla="*/ 3533775 w 3743325"/>
              <a:gd name="connsiteY22" fmla="*/ 1071563 h 2843213"/>
              <a:gd name="connsiteX23" fmla="*/ 3467100 w 3743325"/>
              <a:gd name="connsiteY23" fmla="*/ 1433513 h 2843213"/>
              <a:gd name="connsiteX24" fmla="*/ 3419475 w 3743325"/>
              <a:gd name="connsiteY24" fmla="*/ 1719263 h 2843213"/>
              <a:gd name="connsiteX25" fmla="*/ 3362325 w 3743325"/>
              <a:gd name="connsiteY25" fmla="*/ 2071688 h 2843213"/>
              <a:gd name="connsiteX26" fmla="*/ 3328988 w 3743325"/>
              <a:gd name="connsiteY26" fmla="*/ 2266950 h 2843213"/>
              <a:gd name="connsiteX27" fmla="*/ 3295650 w 3743325"/>
              <a:gd name="connsiteY27" fmla="*/ 2481263 h 2843213"/>
              <a:gd name="connsiteX28" fmla="*/ 3281363 w 3743325"/>
              <a:gd name="connsiteY28" fmla="*/ 2576513 h 2843213"/>
              <a:gd name="connsiteX29" fmla="*/ 3267075 w 3743325"/>
              <a:gd name="connsiteY29" fmla="*/ 2652713 h 2843213"/>
              <a:gd name="connsiteX30" fmla="*/ 3228975 w 3743325"/>
              <a:gd name="connsiteY30" fmla="*/ 2767013 h 2843213"/>
              <a:gd name="connsiteX31" fmla="*/ 3195638 w 3743325"/>
              <a:gd name="connsiteY31" fmla="*/ 2828925 h 2843213"/>
              <a:gd name="connsiteX32" fmla="*/ 3167063 w 3743325"/>
              <a:gd name="connsiteY32" fmla="*/ 2843213 h 2843213"/>
              <a:gd name="connsiteX33" fmla="*/ 3148013 w 3743325"/>
              <a:gd name="connsiteY33" fmla="*/ 2843213 h 2843213"/>
              <a:gd name="connsiteX34" fmla="*/ 3114675 w 3743325"/>
              <a:gd name="connsiteY34" fmla="*/ 2819400 h 2843213"/>
              <a:gd name="connsiteX35" fmla="*/ 3067050 w 3743325"/>
              <a:gd name="connsiteY35" fmla="*/ 2771775 h 2843213"/>
              <a:gd name="connsiteX36" fmla="*/ 3024188 w 3743325"/>
              <a:gd name="connsiteY36" fmla="*/ 2719388 h 2843213"/>
              <a:gd name="connsiteX37" fmla="*/ 2981325 w 3743325"/>
              <a:gd name="connsiteY37" fmla="*/ 2690813 h 2843213"/>
              <a:gd name="connsiteX38" fmla="*/ 2862263 w 3743325"/>
              <a:gd name="connsiteY38" fmla="*/ 2671763 h 2843213"/>
              <a:gd name="connsiteX39" fmla="*/ 2738438 w 3743325"/>
              <a:gd name="connsiteY39" fmla="*/ 2657475 h 2843213"/>
              <a:gd name="connsiteX40" fmla="*/ 2652713 w 3743325"/>
              <a:gd name="connsiteY40" fmla="*/ 2638425 h 2843213"/>
              <a:gd name="connsiteX41" fmla="*/ 2571750 w 3743325"/>
              <a:gd name="connsiteY41" fmla="*/ 2643188 h 2843213"/>
              <a:gd name="connsiteX42" fmla="*/ 2109788 w 3743325"/>
              <a:gd name="connsiteY42" fmla="*/ 2667000 h 2843213"/>
              <a:gd name="connsiteX43" fmla="*/ 1733550 w 3743325"/>
              <a:gd name="connsiteY43" fmla="*/ 2681288 h 2843213"/>
              <a:gd name="connsiteX44" fmla="*/ 1314450 w 3743325"/>
              <a:gd name="connsiteY44" fmla="*/ 2695575 h 2843213"/>
              <a:gd name="connsiteX45" fmla="*/ 928688 w 3743325"/>
              <a:gd name="connsiteY45" fmla="*/ 2714625 h 2843213"/>
              <a:gd name="connsiteX46" fmla="*/ 447675 w 3743325"/>
              <a:gd name="connsiteY46" fmla="*/ 2733675 h 2843213"/>
              <a:gd name="connsiteX47" fmla="*/ 138113 w 3743325"/>
              <a:gd name="connsiteY47" fmla="*/ 2747963 h 2843213"/>
              <a:gd name="connsiteX48" fmla="*/ 23813 w 3743325"/>
              <a:gd name="connsiteY48" fmla="*/ 2747963 h 2843213"/>
              <a:gd name="connsiteX49" fmla="*/ 4763 w 3743325"/>
              <a:gd name="connsiteY49" fmla="*/ 2700338 h 2843213"/>
              <a:gd name="connsiteX50" fmla="*/ 0 w 3743325"/>
              <a:gd name="connsiteY50" fmla="*/ 2576513 h 2843213"/>
              <a:gd name="connsiteX51" fmla="*/ 4763 w 3743325"/>
              <a:gd name="connsiteY51" fmla="*/ 2562225 h 2843213"/>
              <a:gd name="connsiteX52" fmla="*/ 90488 w 3743325"/>
              <a:gd name="connsiteY52" fmla="*/ 2576513 h 2843213"/>
              <a:gd name="connsiteX53" fmla="*/ 266700 w 3743325"/>
              <a:gd name="connsiteY53" fmla="*/ 2581275 h 2843213"/>
              <a:gd name="connsiteX54" fmla="*/ 452438 w 3743325"/>
              <a:gd name="connsiteY54" fmla="*/ 2581275 h 2843213"/>
              <a:gd name="connsiteX55" fmla="*/ 581025 w 3743325"/>
              <a:gd name="connsiteY55" fmla="*/ 2581275 h 2843213"/>
              <a:gd name="connsiteX56" fmla="*/ 814388 w 3743325"/>
              <a:gd name="connsiteY56" fmla="*/ 2562225 h 2843213"/>
              <a:gd name="connsiteX57" fmla="*/ 1004888 w 3743325"/>
              <a:gd name="connsiteY57" fmla="*/ 2547938 h 2843213"/>
              <a:gd name="connsiteX58" fmla="*/ 1404938 w 3743325"/>
              <a:gd name="connsiteY58" fmla="*/ 2524125 h 2843213"/>
              <a:gd name="connsiteX59" fmla="*/ 1671638 w 3743325"/>
              <a:gd name="connsiteY59" fmla="*/ 2505075 h 2843213"/>
              <a:gd name="connsiteX60" fmla="*/ 2033588 w 3743325"/>
              <a:gd name="connsiteY60" fmla="*/ 2481263 h 2843213"/>
              <a:gd name="connsiteX61" fmla="*/ 2290763 w 3743325"/>
              <a:gd name="connsiteY61" fmla="*/ 2466975 h 2843213"/>
              <a:gd name="connsiteX62" fmla="*/ 2681288 w 3743325"/>
              <a:gd name="connsiteY62" fmla="*/ 2447925 h 2843213"/>
              <a:gd name="connsiteX63" fmla="*/ 2862263 w 3743325"/>
              <a:gd name="connsiteY63" fmla="*/ 2438400 h 2843213"/>
              <a:gd name="connsiteX64" fmla="*/ 2928938 w 3743325"/>
              <a:gd name="connsiteY64" fmla="*/ 2433638 h 2843213"/>
              <a:gd name="connsiteX65" fmla="*/ 2971800 w 3743325"/>
              <a:gd name="connsiteY65" fmla="*/ 2438400 h 2843213"/>
              <a:gd name="connsiteX66" fmla="*/ 3005138 w 3743325"/>
              <a:gd name="connsiteY66" fmla="*/ 2447925 h 2843213"/>
              <a:gd name="connsiteX67" fmla="*/ 3048000 w 3743325"/>
              <a:gd name="connsiteY67" fmla="*/ 2466975 h 2843213"/>
              <a:gd name="connsiteX68" fmla="*/ 3062288 w 3743325"/>
              <a:gd name="connsiteY68" fmla="*/ 2471738 h 2843213"/>
              <a:gd name="connsiteX69" fmla="*/ 3071813 w 3743325"/>
              <a:gd name="connsiteY69" fmla="*/ 2457450 h 2843213"/>
              <a:gd name="connsiteX70" fmla="*/ 3081338 w 3743325"/>
              <a:gd name="connsiteY70" fmla="*/ 2400300 h 2843213"/>
              <a:gd name="connsiteX71" fmla="*/ 3095625 w 3743325"/>
              <a:gd name="connsiteY71" fmla="*/ 2319338 h 2843213"/>
              <a:gd name="connsiteX72" fmla="*/ 3124200 w 3743325"/>
              <a:gd name="connsiteY72" fmla="*/ 2157413 h 2843213"/>
              <a:gd name="connsiteX73" fmla="*/ 3152775 w 3743325"/>
              <a:gd name="connsiteY73" fmla="*/ 1990725 h 2843213"/>
              <a:gd name="connsiteX74" fmla="*/ 3186113 w 3743325"/>
              <a:gd name="connsiteY74" fmla="*/ 1743075 h 2843213"/>
              <a:gd name="connsiteX75" fmla="*/ 3219450 w 3743325"/>
              <a:gd name="connsiteY75" fmla="*/ 1504950 h 2843213"/>
              <a:gd name="connsiteX76" fmla="*/ 3257550 w 3743325"/>
              <a:gd name="connsiteY76" fmla="*/ 1214438 h 2843213"/>
              <a:gd name="connsiteX77" fmla="*/ 3286125 w 3743325"/>
              <a:gd name="connsiteY77" fmla="*/ 966788 h 2843213"/>
              <a:gd name="connsiteX78" fmla="*/ 3305175 w 3743325"/>
              <a:gd name="connsiteY78" fmla="*/ 776288 h 2843213"/>
              <a:gd name="connsiteX79" fmla="*/ 3319463 w 3743325"/>
              <a:gd name="connsiteY79" fmla="*/ 628650 h 2843213"/>
              <a:gd name="connsiteX80" fmla="*/ 3324225 w 3743325"/>
              <a:gd name="connsiteY80" fmla="*/ 485775 h 2843213"/>
              <a:gd name="connsiteX81" fmla="*/ 3314700 w 3743325"/>
              <a:gd name="connsiteY81" fmla="*/ 333375 h 2843213"/>
              <a:gd name="connsiteX82" fmla="*/ 3300413 w 3743325"/>
              <a:gd name="connsiteY82" fmla="*/ 300038 h 2843213"/>
              <a:gd name="connsiteX83" fmla="*/ 3271838 w 3743325"/>
              <a:gd name="connsiteY83" fmla="*/ 276225 h 2843213"/>
              <a:gd name="connsiteX84" fmla="*/ 3243263 w 3743325"/>
              <a:gd name="connsiteY84" fmla="*/ 257175 h 2843213"/>
              <a:gd name="connsiteX85" fmla="*/ 3200400 w 3743325"/>
              <a:gd name="connsiteY85" fmla="*/ 247650 h 2843213"/>
              <a:gd name="connsiteX86" fmla="*/ 3128963 w 3743325"/>
              <a:gd name="connsiteY86" fmla="*/ 247650 h 2843213"/>
              <a:gd name="connsiteX87" fmla="*/ 2809875 w 3743325"/>
              <a:gd name="connsiteY87" fmla="*/ 247650 h 2843213"/>
              <a:gd name="connsiteX88" fmla="*/ 2738438 w 3743325"/>
              <a:gd name="connsiteY88" fmla="*/ 252413 h 2843213"/>
              <a:gd name="connsiteX89" fmla="*/ 2376488 w 3743325"/>
              <a:gd name="connsiteY89" fmla="*/ 280988 h 2843213"/>
              <a:gd name="connsiteX0" fmla="*/ 2738438 w 3743325"/>
              <a:gd name="connsiteY0" fmla="*/ 252413 h 2843213"/>
              <a:gd name="connsiteX1" fmla="*/ 2800350 w 3743325"/>
              <a:gd name="connsiteY1" fmla="*/ 52388 h 2843213"/>
              <a:gd name="connsiteX2" fmla="*/ 3124200 w 3743325"/>
              <a:gd name="connsiteY2" fmla="*/ 14288 h 2843213"/>
              <a:gd name="connsiteX3" fmla="*/ 3209925 w 3743325"/>
              <a:gd name="connsiteY3" fmla="*/ 4763 h 2843213"/>
              <a:gd name="connsiteX4" fmla="*/ 3243263 w 3743325"/>
              <a:gd name="connsiteY4" fmla="*/ 0 h 2843213"/>
              <a:gd name="connsiteX5" fmla="*/ 3271838 w 3743325"/>
              <a:gd name="connsiteY5" fmla="*/ 14288 h 2843213"/>
              <a:gd name="connsiteX6" fmla="*/ 3362325 w 3743325"/>
              <a:gd name="connsiteY6" fmla="*/ 66675 h 2843213"/>
              <a:gd name="connsiteX7" fmla="*/ 3452813 w 3743325"/>
              <a:gd name="connsiteY7" fmla="*/ 123825 h 2843213"/>
              <a:gd name="connsiteX8" fmla="*/ 3567113 w 3743325"/>
              <a:gd name="connsiteY8" fmla="*/ 209550 h 2843213"/>
              <a:gd name="connsiteX9" fmla="*/ 3643313 w 3743325"/>
              <a:gd name="connsiteY9" fmla="*/ 276225 h 2843213"/>
              <a:gd name="connsiteX10" fmla="*/ 3681413 w 3743325"/>
              <a:gd name="connsiteY10" fmla="*/ 319088 h 2843213"/>
              <a:gd name="connsiteX11" fmla="*/ 3719513 w 3743325"/>
              <a:gd name="connsiteY11" fmla="*/ 366713 h 2843213"/>
              <a:gd name="connsiteX12" fmla="*/ 3743325 w 3743325"/>
              <a:gd name="connsiteY12" fmla="*/ 395288 h 2843213"/>
              <a:gd name="connsiteX13" fmla="*/ 3743325 w 3743325"/>
              <a:gd name="connsiteY13" fmla="*/ 409575 h 2843213"/>
              <a:gd name="connsiteX14" fmla="*/ 3743325 w 3743325"/>
              <a:gd name="connsiteY14" fmla="*/ 438150 h 2843213"/>
              <a:gd name="connsiteX15" fmla="*/ 3738563 w 3743325"/>
              <a:gd name="connsiteY15" fmla="*/ 457200 h 2843213"/>
              <a:gd name="connsiteX16" fmla="*/ 3714750 w 3743325"/>
              <a:gd name="connsiteY16" fmla="*/ 471488 h 2843213"/>
              <a:gd name="connsiteX17" fmla="*/ 3690938 w 3743325"/>
              <a:gd name="connsiteY17" fmla="*/ 500063 h 2843213"/>
              <a:gd name="connsiteX18" fmla="*/ 3667125 w 3743325"/>
              <a:gd name="connsiteY18" fmla="*/ 533400 h 2843213"/>
              <a:gd name="connsiteX19" fmla="*/ 3633788 w 3743325"/>
              <a:gd name="connsiteY19" fmla="*/ 638175 h 2843213"/>
              <a:gd name="connsiteX20" fmla="*/ 3605213 w 3743325"/>
              <a:gd name="connsiteY20" fmla="*/ 733425 h 2843213"/>
              <a:gd name="connsiteX21" fmla="*/ 3581400 w 3743325"/>
              <a:gd name="connsiteY21" fmla="*/ 852488 h 2843213"/>
              <a:gd name="connsiteX22" fmla="*/ 3533775 w 3743325"/>
              <a:gd name="connsiteY22" fmla="*/ 1071563 h 2843213"/>
              <a:gd name="connsiteX23" fmla="*/ 3467100 w 3743325"/>
              <a:gd name="connsiteY23" fmla="*/ 1433513 h 2843213"/>
              <a:gd name="connsiteX24" fmla="*/ 3419475 w 3743325"/>
              <a:gd name="connsiteY24" fmla="*/ 1719263 h 2843213"/>
              <a:gd name="connsiteX25" fmla="*/ 3362325 w 3743325"/>
              <a:gd name="connsiteY25" fmla="*/ 2071688 h 2843213"/>
              <a:gd name="connsiteX26" fmla="*/ 3328988 w 3743325"/>
              <a:gd name="connsiteY26" fmla="*/ 2266950 h 2843213"/>
              <a:gd name="connsiteX27" fmla="*/ 3295650 w 3743325"/>
              <a:gd name="connsiteY27" fmla="*/ 2481263 h 2843213"/>
              <a:gd name="connsiteX28" fmla="*/ 3281363 w 3743325"/>
              <a:gd name="connsiteY28" fmla="*/ 2576513 h 2843213"/>
              <a:gd name="connsiteX29" fmla="*/ 3267075 w 3743325"/>
              <a:gd name="connsiteY29" fmla="*/ 2652713 h 2843213"/>
              <a:gd name="connsiteX30" fmla="*/ 3228975 w 3743325"/>
              <a:gd name="connsiteY30" fmla="*/ 2767013 h 2843213"/>
              <a:gd name="connsiteX31" fmla="*/ 3195638 w 3743325"/>
              <a:gd name="connsiteY31" fmla="*/ 2828925 h 2843213"/>
              <a:gd name="connsiteX32" fmla="*/ 3167063 w 3743325"/>
              <a:gd name="connsiteY32" fmla="*/ 2843213 h 2843213"/>
              <a:gd name="connsiteX33" fmla="*/ 3148013 w 3743325"/>
              <a:gd name="connsiteY33" fmla="*/ 2843213 h 2843213"/>
              <a:gd name="connsiteX34" fmla="*/ 3114675 w 3743325"/>
              <a:gd name="connsiteY34" fmla="*/ 2819400 h 2843213"/>
              <a:gd name="connsiteX35" fmla="*/ 3067050 w 3743325"/>
              <a:gd name="connsiteY35" fmla="*/ 2771775 h 2843213"/>
              <a:gd name="connsiteX36" fmla="*/ 3024188 w 3743325"/>
              <a:gd name="connsiteY36" fmla="*/ 2719388 h 2843213"/>
              <a:gd name="connsiteX37" fmla="*/ 2981325 w 3743325"/>
              <a:gd name="connsiteY37" fmla="*/ 2690813 h 2843213"/>
              <a:gd name="connsiteX38" fmla="*/ 2862263 w 3743325"/>
              <a:gd name="connsiteY38" fmla="*/ 2671763 h 2843213"/>
              <a:gd name="connsiteX39" fmla="*/ 2738438 w 3743325"/>
              <a:gd name="connsiteY39" fmla="*/ 2657475 h 2843213"/>
              <a:gd name="connsiteX40" fmla="*/ 2652713 w 3743325"/>
              <a:gd name="connsiteY40" fmla="*/ 2638425 h 2843213"/>
              <a:gd name="connsiteX41" fmla="*/ 2571750 w 3743325"/>
              <a:gd name="connsiteY41" fmla="*/ 2643188 h 2843213"/>
              <a:gd name="connsiteX42" fmla="*/ 2109788 w 3743325"/>
              <a:gd name="connsiteY42" fmla="*/ 2667000 h 2843213"/>
              <a:gd name="connsiteX43" fmla="*/ 1733550 w 3743325"/>
              <a:gd name="connsiteY43" fmla="*/ 2681288 h 2843213"/>
              <a:gd name="connsiteX44" fmla="*/ 1314450 w 3743325"/>
              <a:gd name="connsiteY44" fmla="*/ 2695575 h 2843213"/>
              <a:gd name="connsiteX45" fmla="*/ 928688 w 3743325"/>
              <a:gd name="connsiteY45" fmla="*/ 2714625 h 2843213"/>
              <a:gd name="connsiteX46" fmla="*/ 447675 w 3743325"/>
              <a:gd name="connsiteY46" fmla="*/ 2733675 h 2843213"/>
              <a:gd name="connsiteX47" fmla="*/ 138113 w 3743325"/>
              <a:gd name="connsiteY47" fmla="*/ 2747963 h 2843213"/>
              <a:gd name="connsiteX48" fmla="*/ 23813 w 3743325"/>
              <a:gd name="connsiteY48" fmla="*/ 2747963 h 2843213"/>
              <a:gd name="connsiteX49" fmla="*/ 4763 w 3743325"/>
              <a:gd name="connsiteY49" fmla="*/ 2700338 h 2843213"/>
              <a:gd name="connsiteX50" fmla="*/ 0 w 3743325"/>
              <a:gd name="connsiteY50" fmla="*/ 2576513 h 2843213"/>
              <a:gd name="connsiteX51" fmla="*/ 4763 w 3743325"/>
              <a:gd name="connsiteY51" fmla="*/ 2562225 h 2843213"/>
              <a:gd name="connsiteX52" fmla="*/ 90488 w 3743325"/>
              <a:gd name="connsiteY52" fmla="*/ 2576513 h 2843213"/>
              <a:gd name="connsiteX53" fmla="*/ 266700 w 3743325"/>
              <a:gd name="connsiteY53" fmla="*/ 2581275 h 2843213"/>
              <a:gd name="connsiteX54" fmla="*/ 452438 w 3743325"/>
              <a:gd name="connsiteY54" fmla="*/ 2581275 h 2843213"/>
              <a:gd name="connsiteX55" fmla="*/ 581025 w 3743325"/>
              <a:gd name="connsiteY55" fmla="*/ 2581275 h 2843213"/>
              <a:gd name="connsiteX56" fmla="*/ 814388 w 3743325"/>
              <a:gd name="connsiteY56" fmla="*/ 2562225 h 2843213"/>
              <a:gd name="connsiteX57" fmla="*/ 1004888 w 3743325"/>
              <a:gd name="connsiteY57" fmla="*/ 2547938 h 2843213"/>
              <a:gd name="connsiteX58" fmla="*/ 1404938 w 3743325"/>
              <a:gd name="connsiteY58" fmla="*/ 2524125 h 2843213"/>
              <a:gd name="connsiteX59" fmla="*/ 1671638 w 3743325"/>
              <a:gd name="connsiteY59" fmla="*/ 2505075 h 2843213"/>
              <a:gd name="connsiteX60" fmla="*/ 2033588 w 3743325"/>
              <a:gd name="connsiteY60" fmla="*/ 2481263 h 2843213"/>
              <a:gd name="connsiteX61" fmla="*/ 2290763 w 3743325"/>
              <a:gd name="connsiteY61" fmla="*/ 2466975 h 2843213"/>
              <a:gd name="connsiteX62" fmla="*/ 2681288 w 3743325"/>
              <a:gd name="connsiteY62" fmla="*/ 2447925 h 2843213"/>
              <a:gd name="connsiteX63" fmla="*/ 2862263 w 3743325"/>
              <a:gd name="connsiteY63" fmla="*/ 2438400 h 2843213"/>
              <a:gd name="connsiteX64" fmla="*/ 2928938 w 3743325"/>
              <a:gd name="connsiteY64" fmla="*/ 2433638 h 2843213"/>
              <a:gd name="connsiteX65" fmla="*/ 2971800 w 3743325"/>
              <a:gd name="connsiteY65" fmla="*/ 2438400 h 2843213"/>
              <a:gd name="connsiteX66" fmla="*/ 3005138 w 3743325"/>
              <a:gd name="connsiteY66" fmla="*/ 2447925 h 2843213"/>
              <a:gd name="connsiteX67" fmla="*/ 3048000 w 3743325"/>
              <a:gd name="connsiteY67" fmla="*/ 2466975 h 2843213"/>
              <a:gd name="connsiteX68" fmla="*/ 3062288 w 3743325"/>
              <a:gd name="connsiteY68" fmla="*/ 2471738 h 2843213"/>
              <a:gd name="connsiteX69" fmla="*/ 3071813 w 3743325"/>
              <a:gd name="connsiteY69" fmla="*/ 2457450 h 2843213"/>
              <a:gd name="connsiteX70" fmla="*/ 3081338 w 3743325"/>
              <a:gd name="connsiteY70" fmla="*/ 2400300 h 2843213"/>
              <a:gd name="connsiteX71" fmla="*/ 3095625 w 3743325"/>
              <a:gd name="connsiteY71" fmla="*/ 2319338 h 2843213"/>
              <a:gd name="connsiteX72" fmla="*/ 3124200 w 3743325"/>
              <a:gd name="connsiteY72" fmla="*/ 2157413 h 2843213"/>
              <a:gd name="connsiteX73" fmla="*/ 3152775 w 3743325"/>
              <a:gd name="connsiteY73" fmla="*/ 1990725 h 2843213"/>
              <a:gd name="connsiteX74" fmla="*/ 3186113 w 3743325"/>
              <a:gd name="connsiteY74" fmla="*/ 1743075 h 2843213"/>
              <a:gd name="connsiteX75" fmla="*/ 3219450 w 3743325"/>
              <a:gd name="connsiteY75" fmla="*/ 1504950 h 2843213"/>
              <a:gd name="connsiteX76" fmla="*/ 3257550 w 3743325"/>
              <a:gd name="connsiteY76" fmla="*/ 1214438 h 2843213"/>
              <a:gd name="connsiteX77" fmla="*/ 3286125 w 3743325"/>
              <a:gd name="connsiteY77" fmla="*/ 966788 h 2843213"/>
              <a:gd name="connsiteX78" fmla="*/ 3305175 w 3743325"/>
              <a:gd name="connsiteY78" fmla="*/ 776288 h 2843213"/>
              <a:gd name="connsiteX79" fmla="*/ 3319463 w 3743325"/>
              <a:gd name="connsiteY79" fmla="*/ 628650 h 2843213"/>
              <a:gd name="connsiteX80" fmla="*/ 3324225 w 3743325"/>
              <a:gd name="connsiteY80" fmla="*/ 485775 h 2843213"/>
              <a:gd name="connsiteX81" fmla="*/ 3314700 w 3743325"/>
              <a:gd name="connsiteY81" fmla="*/ 333375 h 2843213"/>
              <a:gd name="connsiteX82" fmla="*/ 3300413 w 3743325"/>
              <a:gd name="connsiteY82" fmla="*/ 300038 h 2843213"/>
              <a:gd name="connsiteX83" fmla="*/ 3271838 w 3743325"/>
              <a:gd name="connsiteY83" fmla="*/ 276225 h 2843213"/>
              <a:gd name="connsiteX84" fmla="*/ 3243263 w 3743325"/>
              <a:gd name="connsiteY84" fmla="*/ 257175 h 2843213"/>
              <a:gd name="connsiteX85" fmla="*/ 3200400 w 3743325"/>
              <a:gd name="connsiteY85" fmla="*/ 247650 h 2843213"/>
              <a:gd name="connsiteX86" fmla="*/ 3128963 w 3743325"/>
              <a:gd name="connsiteY86" fmla="*/ 247650 h 2843213"/>
              <a:gd name="connsiteX87" fmla="*/ 2809875 w 3743325"/>
              <a:gd name="connsiteY87" fmla="*/ 247650 h 2843213"/>
              <a:gd name="connsiteX88" fmla="*/ 2738438 w 3743325"/>
              <a:gd name="connsiteY88" fmla="*/ 252413 h 2843213"/>
              <a:gd name="connsiteX0" fmla="*/ 2809875 w 3743325"/>
              <a:gd name="connsiteY0" fmla="*/ 247650 h 2843213"/>
              <a:gd name="connsiteX1" fmla="*/ 2800350 w 3743325"/>
              <a:gd name="connsiteY1" fmla="*/ 52388 h 2843213"/>
              <a:gd name="connsiteX2" fmla="*/ 3124200 w 3743325"/>
              <a:gd name="connsiteY2" fmla="*/ 14288 h 2843213"/>
              <a:gd name="connsiteX3" fmla="*/ 3209925 w 3743325"/>
              <a:gd name="connsiteY3" fmla="*/ 4763 h 2843213"/>
              <a:gd name="connsiteX4" fmla="*/ 3243263 w 3743325"/>
              <a:gd name="connsiteY4" fmla="*/ 0 h 2843213"/>
              <a:gd name="connsiteX5" fmla="*/ 3271838 w 3743325"/>
              <a:gd name="connsiteY5" fmla="*/ 14288 h 2843213"/>
              <a:gd name="connsiteX6" fmla="*/ 3362325 w 3743325"/>
              <a:gd name="connsiteY6" fmla="*/ 66675 h 2843213"/>
              <a:gd name="connsiteX7" fmla="*/ 3452813 w 3743325"/>
              <a:gd name="connsiteY7" fmla="*/ 123825 h 2843213"/>
              <a:gd name="connsiteX8" fmla="*/ 3567113 w 3743325"/>
              <a:gd name="connsiteY8" fmla="*/ 209550 h 2843213"/>
              <a:gd name="connsiteX9" fmla="*/ 3643313 w 3743325"/>
              <a:gd name="connsiteY9" fmla="*/ 276225 h 2843213"/>
              <a:gd name="connsiteX10" fmla="*/ 3681413 w 3743325"/>
              <a:gd name="connsiteY10" fmla="*/ 319088 h 2843213"/>
              <a:gd name="connsiteX11" fmla="*/ 3719513 w 3743325"/>
              <a:gd name="connsiteY11" fmla="*/ 366713 h 2843213"/>
              <a:gd name="connsiteX12" fmla="*/ 3743325 w 3743325"/>
              <a:gd name="connsiteY12" fmla="*/ 395288 h 2843213"/>
              <a:gd name="connsiteX13" fmla="*/ 3743325 w 3743325"/>
              <a:gd name="connsiteY13" fmla="*/ 409575 h 2843213"/>
              <a:gd name="connsiteX14" fmla="*/ 3743325 w 3743325"/>
              <a:gd name="connsiteY14" fmla="*/ 438150 h 2843213"/>
              <a:gd name="connsiteX15" fmla="*/ 3738563 w 3743325"/>
              <a:gd name="connsiteY15" fmla="*/ 457200 h 2843213"/>
              <a:gd name="connsiteX16" fmla="*/ 3714750 w 3743325"/>
              <a:gd name="connsiteY16" fmla="*/ 471488 h 2843213"/>
              <a:gd name="connsiteX17" fmla="*/ 3690938 w 3743325"/>
              <a:gd name="connsiteY17" fmla="*/ 500063 h 2843213"/>
              <a:gd name="connsiteX18" fmla="*/ 3667125 w 3743325"/>
              <a:gd name="connsiteY18" fmla="*/ 533400 h 2843213"/>
              <a:gd name="connsiteX19" fmla="*/ 3633788 w 3743325"/>
              <a:gd name="connsiteY19" fmla="*/ 638175 h 2843213"/>
              <a:gd name="connsiteX20" fmla="*/ 3605213 w 3743325"/>
              <a:gd name="connsiteY20" fmla="*/ 733425 h 2843213"/>
              <a:gd name="connsiteX21" fmla="*/ 3581400 w 3743325"/>
              <a:gd name="connsiteY21" fmla="*/ 852488 h 2843213"/>
              <a:gd name="connsiteX22" fmla="*/ 3533775 w 3743325"/>
              <a:gd name="connsiteY22" fmla="*/ 1071563 h 2843213"/>
              <a:gd name="connsiteX23" fmla="*/ 3467100 w 3743325"/>
              <a:gd name="connsiteY23" fmla="*/ 1433513 h 2843213"/>
              <a:gd name="connsiteX24" fmla="*/ 3419475 w 3743325"/>
              <a:gd name="connsiteY24" fmla="*/ 1719263 h 2843213"/>
              <a:gd name="connsiteX25" fmla="*/ 3362325 w 3743325"/>
              <a:gd name="connsiteY25" fmla="*/ 2071688 h 2843213"/>
              <a:gd name="connsiteX26" fmla="*/ 3328988 w 3743325"/>
              <a:gd name="connsiteY26" fmla="*/ 2266950 h 2843213"/>
              <a:gd name="connsiteX27" fmla="*/ 3295650 w 3743325"/>
              <a:gd name="connsiteY27" fmla="*/ 2481263 h 2843213"/>
              <a:gd name="connsiteX28" fmla="*/ 3281363 w 3743325"/>
              <a:gd name="connsiteY28" fmla="*/ 2576513 h 2843213"/>
              <a:gd name="connsiteX29" fmla="*/ 3267075 w 3743325"/>
              <a:gd name="connsiteY29" fmla="*/ 2652713 h 2843213"/>
              <a:gd name="connsiteX30" fmla="*/ 3228975 w 3743325"/>
              <a:gd name="connsiteY30" fmla="*/ 2767013 h 2843213"/>
              <a:gd name="connsiteX31" fmla="*/ 3195638 w 3743325"/>
              <a:gd name="connsiteY31" fmla="*/ 2828925 h 2843213"/>
              <a:gd name="connsiteX32" fmla="*/ 3167063 w 3743325"/>
              <a:gd name="connsiteY32" fmla="*/ 2843213 h 2843213"/>
              <a:gd name="connsiteX33" fmla="*/ 3148013 w 3743325"/>
              <a:gd name="connsiteY33" fmla="*/ 2843213 h 2843213"/>
              <a:gd name="connsiteX34" fmla="*/ 3114675 w 3743325"/>
              <a:gd name="connsiteY34" fmla="*/ 2819400 h 2843213"/>
              <a:gd name="connsiteX35" fmla="*/ 3067050 w 3743325"/>
              <a:gd name="connsiteY35" fmla="*/ 2771775 h 2843213"/>
              <a:gd name="connsiteX36" fmla="*/ 3024188 w 3743325"/>
              <a:gd name="connsiteY36" fmla="*/ 2719388 h 2843213"/>
              <a:gd name="connsiteX37" fmla="*/ 2981325 w 3743325"/>
              <a:gd name="connsiteY37" fmla="*/ 2690813 h 2843213"/>
              <a:gd name="connsiteX38" fmla="*/ 2862263 w 3743325"/>
              <a:gd name="connsiteY38" fmla="*/ 2671763 h 2843213"/>
              <a:gd name="connsiteX39" fmla="*/ 2738438 w 3743325"/>
              <a:gd name="connsiteY39" fmla="*/ 2657475 h 2843213"/>
              <a:gd name="connsiteX40" fmla="*/ 2652713 w 3743325"/>
              <a:gd name="connsiteY40" fmla="*/ 2638425 h 2843213"/>
              <a:gd name="connsiteX41" fmla="*/ 2571750 w 3743325"/>
              <a:gd name="connsiteY41" fmla="*/ 2643188 h 2843213"/>
              <a:gd name="connsiteX42" fmla="*/ 2109788 w 3743325"/>
              <a:gd name="connsiteY42" fmla="*/ 2667000 h 2843213"/>
              <a:gd name="connsiteX43" fmla="*/ 1733550 w 3743325"/>
              <a:gd name="connsiteY43" fmla="*/ 2681288 h 2843213"/>
              <a:gd name="connsiteX44" fmla="*/ 1314450 w 3743325"/>
              <a:gd name="connsiteY44" fmla="*/ 2695575 h 2843213"/>
              <a:gd name="connsiteX45" fmla="*/ 928688 w 3743325"/>
              <a:gd name="connsiteY45" fmla="*/ 2714625 h 2843213"/>
              <a:gd name="connsiteX46" fmla="*/ 447675 w 3743325"/>
              <a:gd name="connsiteY46" fmla="*/ 2733675 h 2843213"/>
              <a:gd name="connsiteX47" fmla="*/ 138113 w 3743325"/>
              <a:gd name="connsiteY47" fmla="*/ 2747963 h 2843213"/>
              <a:gd name="connsiteX48" fmla="*/ 23813 w 3743325"/>
              <a:gd name="connsiteY48" fmla="*/ 2747963 h 2843213"/>
              <a:gd name="connsiteX49" fmla="*/ 4763 w 3743325"/>
              <a:gd name="connsiteY49" fmla="*/ 2700338 h 2843213"/>
              <a:gd name="connsiteX50" fmla="*/ 0 w 3743325"/>
              <a:gd name="connsiteY50" fmla="*/ 2576513 h 2843213"/>
              <a:gd name="connsiteX51" fmla="*/ 4763 w 3743325"/>
              <a:gd name="connsiteY51" fmla="*/ 2562225 h 2843213"/>
              <a:gd name="connsiteX52" fmla="*/ 90488 w 3743325"/>
              <a:gd name="connsiteY52" fmla="*/ 2576513 h 2843213"/>
              <a:gd name="connsiteX53" fmla="*/ 266700 w 3743325"/>
              <a:gd name="connsiteY53" fmla="*/ 2581275 h 2843213"/>
              <a:gd name="connsiteX54" fmla="*/ 452438 w 3743325"/>
              <a:gd name="connsiteY54" fmla="*/ 2581275 h 2843213"/>
              <a:gd name="connsiteX55" fmla="*/ 581025 w 3743325"/>
              <a:gd name="connsiteY55" fmla="*/ 2581275 h 2843213"/>
              <a:gd name="connsiteX56" fmla="*/ 814388 w 3743325"/>
              <a:gd name="connsiteY56" fmla="*/ 2562225 h 2843213"/>
              <a:gd name="connsiteX57" fmla="*/ 1004888 w 3743325"/>
              <a:gd name="connsiteY57" fmla="*/ 2547938 h 2843213"/>
              <a:gd name="connsiteX58" fmla="*/ 1404938 w 3743325"/>
              <a:gd name="connsiteY58" fmla="*/ 2524125 h 2843213"/>
              <a:gd name="connsiteX59" fmla="*/ 1671638 w 3743325"/>
              <a:gd name="connsiteY59" fmla="*/ 2505075 h 2843213"/>
              <a:gd name="connsiteX60" fmla="*/ 2033588 w 3743325"/>
              <a:gd name="connsiteY60" fmla="*/ 2481263 h 2843213"/>
              <a:gd name="connsiteX61" fmla="*/ 2290763 w 3743325"/>
              <a:gd name="connsiteY61" fmla="*/ 2466975 h 2843213"/>
              <a:gd name="connsiteX62" fmla="*/ 2681288 w 3743325"/>
              <a:gd name="connsiteY62" fmla="*/ 2447925 h 2843213"/>
              <a:gd name="connsiteX63" fmla="*/ 2862263 w 3743325"/>
              <a:gd name="connsiteY63" fmla="*/ 2438400 h 2843213"/>
              <a:gd name="connsiteX64" fmla="*/ 2928938 w 3743325"/>
              <a:gd name="connsiteY64" fmla="*/ 2433638 h 2843213"/>
              <a:gd name="connsiteX65" fmla="*/ 2971800 w 3743325"/>
              <a:gd name="connsiteY65" fmla="*/ 2438400 h 2843213"/>
              <a:gd name="connsiteX66" fmla="*/ 3005138 w 3743325"/>
              <a:gd name="connsiteY66" fmla="*/ 2447925 h 2843213"/>
              <a:gd name="connsiteX67" fmla="*/ 3048000 w 3743325"/>
              <a:gd name="connsiteY67" fmla="*/ 2466975 h 2843213"/>
              <a:gd name="connsiteX68" fmla="*/ 3062288 w 3743325"/>
              <a:gd name="connsiteY68" fmla="*/ 2471738 h 2843213"/>
              <a:gd name="connsiteX69" fmla="*/ 3071813 w 3743325"/>
              <a:gd name="connsiteY69" fmla="*/ 2457450 h 2843213"/>
              <a:gd name="connsiteX70" fmla="*/ 3081338 w 3743325"/>
              <a:gd name="connsiteY70" fmla="*/ 2400300 h 2843213"/>
              <a:gd name="connsiteX71" fmla="*/ 3095625 w 3743325"/>
              <a:gd name="connsiteY71" fmla="*/ 2319338 h 2843213"/>
              <a:gd name="connsiteX72" fmla="*/ 3124200 w 3743325"/>
              <a:gd name="connsiteY72" fmla="*/ 2157413 h 2843213"/>
              <a:gd name="connsiteX73" fmla="*/ 3152775 w 3743325"/>
              <a:gd name="connsiteY73" fmla="*/ 1990725 h 2843213"/>
              <a:gd name="connsiteX74" fmla="*/ 3186113 w 3743325"/>
              <a:gd name="connsiteY74" fmla="*/ 1743075 h 2843213"/>
              <a:gd name="connsiteX75" fmla="*/ 3219450 w 3743325"/>
              <a:gd name="connsiteY75" fmla="*/ 1504950 h 2843213"/>
              <a:gd name="connsiteX76" fmla="*/ 3257550 w 3743325"/>
              <a:gd name="connsiteY76" fmla="*/ 1214438 h 2843213"/>
              <a:gd name="connsiteX77" fmla="*/ 3286125 w 3743325"/>
              <a:gd name="connsiteY77" fmla="*/ 966788 h 2843213"/>
              <a:gd name="connsiteX78" fmla="*/ 3305175 w 3743325"/>
              <a:gd name="connsiteY78" fmla="*/ 776288 h 2843213"/>
              <a:gd name="connsiteX79" fmla="*/ 3319463 w 3743325"/>
              <a:gd name="connsiteY79" fmla="*/ 628650 h 2843213"/>
              <a:gd name="connsiteX80" fmla="*/ 3324225 w 3743325"/>
              <a:gd name="connsiteY80" fmla="*/ 485775 h 2843213"/>
              <a:gd name="connsiteX81" fmla="*/ 3314700 w 3743325"/>
              <a:gd name="connsiteY81" fmla="*/ 333375 h 2843213"/>
              <a:gd name="connsiteX82" fmla="*/ 3300413 w 3743325"/>
              <a:gd name="connsiteY82" fmla="*/ 300038 h 2843213"/>
              <a:gd name="connsiteX83" fmla="*/ 3271838 w 3743325"/>
              <a:gd name="connsiteY83" fmla="*/ 276225 h 2843213"/>
              <a:gd name="connsiteX84" fmla="*/ 3243263 w 3743325"/>
              <a:gd name="connsiteY84" fmla="*/ 257175 h 2843213"/>
              <a:gd name="connsiteX85" fmla="*/ 3200400 w 3743325"/>
              <a:gd name="connsiteY85" fmla="*/ 247650 h 2843213"/>
              <a:gd name="connsiteX86" fmla="*/ 3128963 w 3743325"/>
              <a:gd name="connsiteY86" fmla="*/ 247650 h 2843213"/>
              <a:gd name="connsiteX87" fmla="*/ 2809875 w 3743325"/>
              <a:gd name="connsiteY87" fmla="*/ 247650 h 2843213"/>
              <a:gd name="connsiteX0" fmla="*/ 3128963 w 3743325"/>
              <a:gd name="connsiteY0" fmla="*/ 247650 h 2843213"/>
              <a:gd name="connsiteX1" fmla="*/ 2800350 w 3743325"/>
              <a:gd name="connsiteY1" fmla="*/ 52388 h 2843213"/>
              <a:gd name="connsiteX2" fmla="*/ 3124200 w 3743325"/>
              <a:gd name="connsiteY2" fmla="*/ 14288 h 2843213"/>
              <a:gd name="connsiteX3" fmla="*/ 3209925 w 3743325"/>
              <a:gd name="connsiteY3" fmla="*/ 4763 h 2843213"/>
              <a:gd name="connsiteX4" fmla="*/ 3243263 w 3743325"/>
              <a:gd name="connsiteY4" fmla="*/ 0 h 2843213"/>
              <a:gd name="connsiteX5" fmla="*/ 3271838 w 3743325"/>
              <a:gd name="connsiteY5" fmla="*/ 14288 h 2843213"/>
              <a:gd name="connsiteX6" fmla="*/ 3362325 w 3743325"/>
              <a:gd name="connsiteY6" fmla="*/ 66675 h 2843213"/>
              <a:gd name="connsiteX7" fmla="*/ 3452813 w 3743325"/>
              <a:gd name="connsiteY7" fmla="*/ 123825 h 2843213"/>
              <a:gd name="connsiteX8" fmla="*/ 3567113 w 3743325"/>
              <a:gd name="connsiteY8" fmla="*/ 209550 h 2843213"/>
              <a:gd name="connsiteX9" fmla="*/ 3643313 w 3743325"/>
              <a:gd name="connsiteY9" fmla="*/ 276225 h 2843213"/>
              <a:gd name="connsiteX10" fmla="*/ 3681413 w 3743325"/>
              <a:gd name="connsiteY10" fmla="*/ 319088 h 2843213"/>
              <a:gd name="connsiteX11" fmla="*/ 3719513 w 3743325"/>
              <a:gd name="connsiteY11" fmla="*/ 366713 h 2843213"/>
              <a:gd name="connsiteX12" fmla="*/ 3743325 w 3743325"/>
              <a:gd name="connsiteY12" fmla="*/ 395288 h 2843213"/>
              <a:gd name="connsiteX13" fmla="*/ 3743325 w 3743325"/>
              <a:gd name="connsiteY13" fmla="*/ 409575 h 2843213"/>
              <a:gd name="connsiteX14" fmla="*/ 3743325 w 3743325"/>
              <a:gd name="connsiteY14" fmla="*/ 438150 h 2843213"/>
              <a:gd name="connsiteX15" fmla="*/ 3738563 w 3743325"/>
              <a:gd name="connsiteY15" fmla="*/ 457200 h 2843213"/>
              <a:gd name="connsiteX16" fmla="*/ 3714750 w 3743325"/>
              <a:gd name="connsiteY16" fmla="*/ 471488 h 2843213"/>
              <a:gd name="connsiteX17" fmla="*/ 3690938 w 3743325"/>
              <a:gd name="connsiteY17" fmla="*/ 500063 h 2843213"/>
              <a:gd name="connsiteX18" fmla="*/ 3667125 w 3743325"/>
              <a:gd name="connsiteY18" fmla="*/ 533400 h 2843213"/>
              <a:gd name="connsiteX19" fmla="*/ 3633788 w 3743325"/>
              <a:gd name="connsiteY19" fmla="*/ 638175 h 2843213"/>
              <a:gd name="connsiteX20" fmla="*/ 3605213 w 3743325"/>
              <a:gd name="connsiteY20" fmla="*/ 733425 h 2843213"/>
              <a:gd name="connsiteX21" fmla="*/ 3581400 w 3743325"/>
              <a:gd name="connsiteY21" fmla="*/ 852488 h 2843213"/>
              <a:gd name="connsiteX22" fmla="*/ 3533775 w 3743325"/>
              <a:gd name="connsiteY22" fmla="*/ 1071563 h 2843213"/>
              <a:gd name="connsiteX23" fmla="*/ 3467100 w 3743325"/>
              <a:gd name="connsiteY23" fmla="*/ 1433513 h 2843213"/>
              <a:gd name="connsiteX24" fmla="*/ 3419475 w 3743325"/>
              <a:gd name="connsiteY24" fmla="*/ 1719263 h 2843213"/>
              <a:gd name="connsiteX25" fmla="*/ 3362325 w 3743325"/>
              <a:gd name="connsiteY25" fmla="*/ 2071688 h 2843213"/>
              <a:gd name="connsiteX26" fmla="*/ 3328988 w 3743325"/>
              <a:gd name="connsiteY26" fmla="*/ 2266950 h 2843213"/>
              <a:gd name="connsiteX27" fmla="*/ 3295650 w 3743325"/>
              <a:gd name="connsiteY27" fmla="*/ 2481263 h 2843213"/>
              <a:gd name="connsiteX28" fmla="*/ 3281363 w 3743325"/>
              <a:gd name="connsiteY28" fmla="*/ 2576513 h 2843213"/>
              <a:gd name="connsiteX29" fmla="*/ 3267075 w 3743325"/>
              <a:gd name="connsiteY29" fmla="*/ 2652713 h 2843213"/>
              <a:gd name="connsiteX30" fmla="*/ 3228975 w 3743325"/>
              <a:gd name="connsiteY30" fmla="*/ 2767013 h 2843213"/>
              <a:gd name="connsiteX31" fmla="*/ 3195638 w 3743325"/>
              <a:gd name="connsiteY31" fmla="*/ 2828925 h 2843213"/>
              <a:gd name="connsiteX32" fmla="*/ 3167063 w 3743325"/>
              <a:gd name="connsiteY32" fmla="*/ 2843213 h 2843213"/>
              <a:gd name="connsiteX33" fmla="*/ 3148013 w 3743325"/>
              <a:gd name="connsiteY33" fmla="*/ 2843213 h 2843213"/>
              <a:gd name="connsiteX34" fmla="*/ 3114675 w 3743325"/>
              <a:gd name="connsiteY34" fmla="*/ 2819400 h 2843213"/>
              <a:gd name="connsiteX35" fmla="*/ 3067050 w 3743325"/>
              <a:gd name="connsiteY35" fmla="*/ 2771775 h 2843213"/>
              <a:gd name="connsiteX36" fmla="*/ 3024188 w 3743325"/>
              <a:gd name="connsiteY36" fmla="*/ 2719388 h 2843213"/>
              <a:gd name="connsiteX37" fmla="*/ 2981325 w 3743325"/>
              <a:gd name="connsiteY37" fmla="*/ 2690813 h 2843213"/>
              <a:gd name="connsiteX38" fmla="*/ 2862263 w 3743325"/>
              <a:gd name="connsiteY38" fmla="*/ 2671763 h 2843213"/>
              <a:gd name="connsiteX39" fmla="*/ 2738438 w 3743325"/>
              <a:gd name="connsiteY39" fmla="*/ 2657475 h 2843213"/>
              <a:gd name="connsiteX40" fmla="*/ 2652713 w 3743325"/>
              <a:gd name="connsiteY40" fmla="*/ 2638425 h 2843213"/>
              <a:gd name="connsiteX41" fmla="*/ 2571750 w 3743325"/>
              <a:gd name="connsiteY41" fmla="*/ 2643188 h 2843213"/>
              <a:gd name="connsiteX42" fmla="*/ 2109788 w 3743325"/>
              <a:gd name="connsiteY42" fmla="*/ 2667000 h 2843213"/>
              <a:gd name="connsiteX43" fmla="*/ 1733550 w 3743325"/>
              <a:gd name="connsiteY43" fmla="*/ 2681288 h 2843213"/>
              <a:gd name="connsiteX44" fmla="*/ 1314450 w 3743325"/>
              <a:gd name="connsiteY44" fmla="*/ 2695575 h 2843213"/>
              <a:gd name="connsiteX45" fmla="*/ 928688 w 3743325"/>
              <a:gd name="connsiteY45" fmla="*/ 2714625 h 2843213"/>
              <a:gd name="connsiteX46" fmla="*/ 447675 w 3743325"/>
              <a:gd name="connsiteY46" fmla="*/ 2733675 h 2843213"/>
              <a:gd name="connsiteX47" fmla="*/ 138113 w 3743325"/>
              <a:gd name="connsiteY47" fmla="*/ 2747963 h 2843213"/>
              <a:gd name="connsiteX48" fmla="*/ 23813 w 3743325"/>
              <a:gd name="connsiteY48" fmla="*/ 2747963 h 2843213"/>
              <a:gd name="connsiteX49" fmla="*/ 4763 w 3743325"/>
              <a:gd name="connsiteY49" fmla="*/ 2700338 h 2843213"/>
              <a:gd name="connsiteX50" fmla="*/ 0 w 3743325"/>
              <a:gd name="connsiteY50" fmla="*/ 2576513 h 2843213"/>
              <a:gd name="connsiteX51" fmla="*/ 4763 w 3743325"/>
              <a:gd name="connsiteY51" fmla="*/ 2562225 h 2843213"/>
              <a:gd name="connsiteX52" fmla="*/ 90488 w 3743325"/>
              <a:gd name="connsiteY52" fmla="*/ 2576513 h 2843213"/>
              <a:gd name="connsiteX53" fmla="*/ 266700 w 3743325"/>
              <a:gd name="connsiteY53" fmla="*/ 2581275 h 2843213"/>
              <a:gd name="connsiteX54" fmla="*/ 452438 w 3743325"/>
              <a:gd name="connsiteY54" fmla="*/ 2581275 h 2843213"/>
              <a:gd name="connsiteX55" fmla="*/ 581025 w 3743325"/>
              <a:gd name="connsiteY55" fmla="*/ 2581275 h 2843213"/>
              <a:gd name="connsiteX56" fmla="*/ 814388 w 3743325"/>
              <a:gd name="connsiteY56" fmla="*/ 2562225 h 2843213"/>
              <a:gd name="connsiteX57" fmla="*/ 1004888 w 3743325"/>
              <a:gd name="connsiteY57" fmla="*/ 2547938 h 2843213"/>
              <a:gd name="connsiteX58" fmla="*/ 1404938 w 3743325"/>
              <a:gd name="connsiteY58" fmla="*/ 2524125 h 2843213"/>
              <a:gd name="connsiteX59" fmla="*/ 1671638 w 3743325"/>
              <a:gd name="connsiteY59" fmla="*/ 2505075 h 2843213"/>
              <a:gd name="connsiteX60" fmla="*/ 2033588 w 3743325"/>
              <a:gd name="connsiteY60" fmla="*/ 2481263 h 2843213"/>
              <a:gd name="connsiteX61" fmla="*/ 2290763 w 3743325"/>
              <a:gd name="connsiteY61" fmla="*/ 2466975 h 2843213"/>
              <a:gd name="connsiteX62" fmla="*/ 2681288 w 3743325"/>
              <a:gd name="connsiteY62" fmla="*/ 2447925 h 2843213"/>
              <a:gd name="connsiteX63" fmla="*/ 2862263 w 3743325"/>
              <a:gd name="connsiteY63" fmla="*/ 2438400 h 2843213"/>
              <a:gd name="connsiteX64" fmla="*/ 2928938 w 3743325"/>
              <a:gd name="connsiteY64" fmla="*/ 2433638 h 2843213"/>
              <a:gd name="connsiteX65" fmla="*/ 2971800 w 3743325"/>
              <a:gd name="connsiteY65" fmla="*/ 2438400 h 2843213"/>
              <a:gd name="connsiteX66" fmla="*/ 3005138 w 3743325"/>
              <a:gd name="connsiteY66" fmla="*/ 2447925 h 2843213"/>
              <a:gd name="connsiteX67" fmla="*/ 3048000 w 3743325"/>
              <a:gd name="connsiteY67" fmla="*/ 2466975 h 2843213"/>
              <a:gd name="connsiteX68" fmla="*/ 3062288 w 3743325"/>
              <a:gd name="connsiteY68" fmla="*/ 2471738 h 2843213"/>
              <a:gd name="connsiteX69" fmla="*/ 3071813 w 3743325"/>
              <a:gd name="connsiteY69" fmla="*/ 2457450 h 2843213"/>
              <a:gd name="connsiteX70" fmla="*/ 3081338 w 3743325"/>
              <a:gd name="connsiteY70" fmla="*/ 2400300 h 2843213"/>
              <a:gd name="connsiteX71" fmla="*/ 3095625 w 3743325"/>
              <a:gd name="connsiteY71" fmla="*/ 2319338 h 2843213"/>
              <a:gd name="connsiteX72" fmla="*/ 3124200 w 3743325"/>
              <a:gd name="connsiteY72" fmla="*/ 2157413 h 2843213"/>
              <a:gd name="connsiteX73" fmla="*/ 3152775 w 3743325"/>
              <a:gd name="connsiteY73" fmla="*/ 1990725 h 2843213"/>
              <a:gd name="connsiteX74" fmla="*/ 3186113 w 3743325"/>
              <a:gd name="connsiteY74" fmla="*/ 1743075 h 2843213"/>
              <a:gd name="connsiteX75" fmla="*/ 3219450 w 3743325"/>
              <a:gd name="connsiteY75" fmla="*/ 1504950 h 2843213"/>
              <a:gd name="connsiteX76" fmla="*/ 3257550 w 3743325"/>
              <a:gd name="connsiteY76" fmla="*/ 1214438 h 2843213"/>
              <a:gd name="connsiteX77" fmla="*/ 3286125 w 3743325"/>
              <a:gd name="connsiteY77" fmla="*/ 966788 h 2843213"/>
              <a:gd name="connsiteX78" fmla="*/ 3305175 w 3743325"/>
              <a:gd name="connsiteY78" fmla="*/ 776288 h 2843213"/>
              <a:gd name="connsiteX79" fmla="*/ 3319463 w 3743325"/>
              <a:gd name="connsiteY79" fmla="*/ 628650 h 2843213"/>
              <a:gd name="connsiteX80" fmla="*/ 3324225 w 3743325"/>
              <a:gd name="connsiteY80" fmla="*/ 485775 h 2843213"/>
              <a:gd name="connsiteX81" fmla="*/ 3314700 w 3743325"/>
              <a:gd name="connsiteY81" fmla="*/ 333375 h 2843213"/>
              <a:gd name="connsiteX82" fmla="*/ 3300413 w 3743325"/>
              <a:gd name="connsiteY82" fmla="*/ 300038 h 2843213"/>
              <a:gd name="connsiteX83" fmla="*/ 3271838 w 3743325"/>
              <a:gd name="connsiteY83" fmla="*/ 276225 h 2843213"/>
              <a:gd name="connsiteX84" fmla="*/ 3243263 w 3743325"/>
              <a:gd name="connsiteY84" fmla="*/ 257175 h 2843213"/>
              <a:gd name="connsiteX85" fmla="*/ 3200400 w 3743325"/>
              <a:gd name="connsiteY85" fmla="*/ 247650 h 2843213"/>
              <a:gd name="connsiteX86" fmla="*/ 3128963 w 3743325"/>
              <a:gd name="connsiteY86" fmla="*/ 247650 h 2843213"/>
              <a:gd name="connsiteX0" fmla="*/ 3128963 w 3743325"/>
              <a:gd name="connsiteY0" fmla="*/ 247650 h 2843213"/>
              <a:gd name="connsiteX1" fmla="*/ 3124200 w 3743325"/>
              <a:gd name="connsiteY1" fmla="*/ 14288 h 2843213"/>
              <a:gd name="connsiteX2" fmla="*/ 3209925 w 3743325"/>
              <a:gd name="connsiteY2" fmla="*/ 4763 h 2843213"/>
              <a:gd name="connsiteX3" fmla="*/ 3243263 w 3743325"/>
              <a:gd name="connsiteY3" fmla="*/ 0 h 2843213"/>
              <a:gd name="connsiteX4" fmla="*/ 3271838 w 3743325"/>
              <a:gd name="connsiteY4" fmla="*/ 14288 h 2843213"/>
              <a:gd name="connsiteX5" fmla="*/ 3362325 w 3743325"/>
              <a:gd name="connsiteY5" fmla="*/ 66675 h 2843213"/>
              <a:gd name="connsiteX6" fmla="*/ 3452813 w 3743325"/>
              <a:gd name="connsiteY6" fmla="*/ 123825 h 2843213"/>
              <a:gd name="connsiteX7" fmla="*/ 3567113 w 3743325"/>
              <a:gd name="connsiteY7" fmla="*/ 209550 h 2843213"/>
              <a:gd name="connsiteX8" fmla="*/ 3643313 w 3743325"/>
              <a:gd name="connsiteY8" fmla="*/ 276225 h 2843213"/>
              <a:gd name="connsiteX9" fmla="*/ 3681413 w 3743325"/>
              <a:gd name="connsiteY9" fmla="*/ 319088 h 2843213"/>
              <a:gd name="connsiteX10" fmla="*/ 3719513 w 3743325"/>
              <a:gd name="connsiteY10" fmla="*/ 366713 h 2843213"/>
              <a:gd name="connsiteX11" fmla="*/ 3743325 w 3743325"/>
              <a:gd name="connsiteY11" fmla="*/ 395288 h 2843213"/>
              <a:gd name="connsiteX12" fmla="*/ 3743325 w 3743325"/>
              <a:gd name="connsiteY12" fmla="*/ 409575 h 2843213"/>
              <a:gd name="connsiteX13" fmla="*/ 3743325 w 3743325"/>
              <a:gd name="connsiteY13" fmla="*/ 438150 h 2843213"/>
              <a:gd name="connsiteX14" fmla="*/ 3738563 w 3743325"/>
              <a:gd name="connsiteY14" fmla="*/ 457200 h 2843213"/>
              <a:gd name="connsiteX15" fmla="*/ 3714750 w 3743325"/>
              <a:gd name="connsiteY15" fmla="*/ 471488 h 2843213"/>
              <a:gd name="connsiteX16" fmla="*/ 3690938 w 3743325"/>
              <a:gd name="connsiteY16" fmla="*/ 500063 h 2843213"/>
              <a:gd name="connsiteX17" fmla="*/ 3667125 w 3743325"/>
              <a:gd name="connsiteY17" fmla="*/ 533400 h 2843213"/>
              <a:gd name="connsiteX18" fmla="*/ 3633788 w 3743325"/>
              <a:gd name="connsiteY18" fmla="*/ 638175 h 2843213"/>
              <a:gd name="connsiteX19" fmla="*/ 3605213 w 3743325"/>
              <a:gd name="connsiteY19" fmla="*/ 733425 h 2843213"/>
              <a:gd name="connsiteX20" fmla="*/ 3581400 w 3743325"/>
              <a:gd name="connsiteY20" fmla="*/ 852488 h 2843213"/>
              <a:gd name="connsiteX21" fmla="*/ 3533775 w 3743325"/>
              <a:gd name="connsiteY21" fmla="*/ 1071563 h 2843213"/>
              <a:gd name="connsiteX22" fmla="*/ 3467100 w 3743325"/>
              <a:gd name="connsiteY22" fmla="*/ 1433513 h 2843213"/>
              <a:gd name="connsiteX23" fmla="*/ 3419475 w 3743325"/>
              <a:gd name="connsiteY23" fmla="*/ 1719263 h 2843213"/>
              <a:gd name="connsiteX24" fmla="*/ 3362325 w 3743325"/>
              <a:gd name="connsiteY24" fmla="*/ 2071688 h 2843213"/>
              <a:gd name="connsiteX25" fmla="*/ 3328988 w 3743325"/>
              <a:gd name="connsiteY25" fmla="*/ 2266950 h 2843213"/>
              <a:gd name="connsiteX26" fmla="*/ 3295650 w 3743325"/>
              <a:gd name="connsiteY26" fmla="*/ 2481263 h 2843213"/>
              <a:gd name="connsiteX27" fmla="*/ 3281363 w 3743325"/>
              <a:gd name="connsiteY27" fmla="*/ 2576513 h 2843213"/>
              <a:gd name="connsiteX28" fmla="*/ 3267075 w 3743325"/>
              <a:gd name="connsiteY28" fmla="*/ 2652713 h 2843213"/>
              <a:gd name="connsiteX29" fmla="*/ 3228975 w 3743325"/>
              <a:gd name="connsiteY29" fmla="*/ 2767013 h 2843213"/>
              <a:gd name="connsiteX30" fmla="*/ 3195638 w 3743325"/>
              <a:gd name="connsiteY30" fmla="*/ 2828925 h 2843213"/>
              <a:gd name="connsiteX31" fmla="*/ 3167063 w 3743325"/>
              <a:gd name="connsiteY31" fmla="*/ 2843213 h 2843213"/>
              <a:gd name="connsiteX32" fmla="*/ 3148013 w 3743325"/>
              <a:gd name="connsiteY32" fmla="*/ 2843213 h 2843213"/>
              <a:gd name="connsiteX33" fmla="*/ 3114675 w 3743325"/>
              <a:gd name="connsiteY33" fmla="*/ 2819400 h 2843213"/>
              <a:gd name="connsiteX34" fmla="*/ 3067050 w 3743325"/>
              <a:gd name="connsiteY34" fmla="*/ 2771775 h 2843213"/>
              <a:gd name="connsiteX35" fmla="*/ 3024188 w 3743325"/>
              <a:gd name="connsiteY35" fmla="*/ 2719388 h 2843213"/>
              <a:gd name="connsiteX36" fmla="*/ 2981325 w 3743325"/>
              <a:gd name="connsiteY36" fmla="*/ 2690813 h 2843213"/>
              <a:gd name="connsiteX37" fmla="*/ 2862263 w 3743325"/>
              <a:gd name="connsiteY37" fmla="*/ 2671763 h 2843213"/>
              <a:gd name="connsiteX38" fmla="*/ 2738438 w 3743325"/>
              <a:gd name="connsiteY38" fmla="*/ 2657475 h 2843213"/>
              <a:gd name="connsiteX39" fmla="*/ 2652713 w 3743325"/>
              <a:gd name="connsiteY39" fmla="*/ 2638425 h 2843213"/>
              <a:gd name="connsiteX40" fmla="*/ 2571750 w 3743325"/>
              <a:gd name="connsiteY40" fmla="*/ 2643188 h 2843213"/>
              <a:gd name="connsiteX41" fmla="*/ 2109788 w 3743325"/>
              <a:gd name="connsiteY41" fmla="*/ 2667000 h 2843213"/>
              <a:gd name="connsiteX42" fmla="*/ 1733550 w 3743325"/>
              <a:gd name="connsiteY42" fmla="*/ 2681288 h 2843213"/>
              <a:gd name="connsiteX43" fmla="*/ 1314450 w 3743325"/>
              <a:gd name="connsiteY43" fmla="*/ 2695575 h 2843213"/>
              <a:gd name="connsiteX44" fmla="*/ 928688 w 3743325"/>
              <a:gd name="connsiteY44" fmla="*/ 2714625 h 2843213"/>
              <a:gd name="connsiteX45" fmla="*/ 447675 w 3743325"/>
              <a:gd name="connsiteY45" fmla="*/ 2733675 h 2843213"/>
              <a:gd name="connsiteX46" fmla="*/ 138113 w 3743325"/>
              <a:gd name="connsiteY46" fmla="*/ 2747963 h 2843213"/>
              <a:gd name="connsiteX47" fmla="*/ 23813 w 3743325"/>
              <a:gd name="connsiteY47" fmla="*/ 2747963 h 2843213"/>
              <a:gd name="connsiteX48" fmla="*/ 4763 w 3743325"/>
              <a:gd name="connsiteY48" fmla="*/ 2700338 h 2843213"/>
              <a:gd name="connsiteX49" fmla="*/ 0 w 3743325"/>
              <a:gd name="connsiteY49" fmla="*/ 2576513 h 2843213"/>
              <a:gd name="connsiteX50" fmla="*/ 4763 w 3743325"/>
              <a:gd name="connsiteY50" fmla="*/ 2562225 h 2843213"/>
              <a:gd name="connsiteX51" fmla="*/ 90488 w 3743325"/>
              <a:gd name="connsiteY51" fmla="*/ 2576513 h 2843213"/>
              <a:gd name="connsiteX52" fmla="*/ 266700 w 3743325"/>
              <a:gd name="connsiteY52" fmla="*/ 2581275 h 2843213"/>
              <a:gd name="connsiteX53" fmla="*/ 452438 w 3743325"/>
              <a:gd name="connsiteY53" fmla="*/ 2581275 h 2843213"/>
              <a:gd name="connsiteX54" fmla="*/ 581025 w 3743325"/>
              <a:gd name="connsiteY54" fmla="*/ 2581275 h 2843213"/>
              <a:gd name="connsiteX55" fmla="*/ 814388 w 3743325"/>
              <a:gd name="connsiteY55" fmla="*/ 2562225 h 2843213"/>
              <a:gd name="connsiteX56" fmla="*/ 1004888 w 3743325"/>
              <a:gd name="connsiteY56" fmla="*/ 2547938 h 2843213"/>
              <a:gd name="connsiteX57" fmla="*/ 1404938 w 3743325"/>
              <a:gd name="connsiteY57" fmla="*/ 2524125 h 2843213"/>
              <a:gd name="connsiteX58" fmla="*/ 1671638 w 3743325"/>
              <a:gd name="connsiteY58" fmla="*/ 2505075 h 2843213"/>
              <a:gd name="connsiteX59" fmla="*/ 2033588 w 3743325"/>
              <a:gd name="connsiteY59" fmla="*/ 2481263 h 2843213"/>
              <a:gd name="connsiteX60" fmla="*/ 2290763 w 3743325"/>
              <a:gd name="connsiteY60" fmla="*/ 2466975 h 2843213"/>
              <a:gd name="connsiteX61" fmla="*/ 2681288 w 3743325"/>
              <a:gd name="connsiteY61" fmla="*/ 2447925 h 2843213"/>
              <a:gd name="connsiteX62" fmla="*/ 2862263 w 3743325"/>
              <a:gd name="connsiteY62" fmla="*/ 2438400 h 2843213"/>
              <a:gd name="connsiteX63" fmla="*/ 2928938 w 3743325"/>
              <a:gd name="connsiteY63" fmla="*/ 2433638 h 2843213"/>
              <a:gd name="connsiteX64" fmla="*/ 2971800 w 3743325"/>
              <a:gd name="connsiteY64" fmla="*/ 2438400 h 2843213"/>
              <a:gd name="connsiteX65" fmla="*/ 3005138 w 3743325"/>
              <a:gd name="connsiteY65" fmla="*/ 2447925 h 2843213"/>
              <a:gd name="connsiteX66" fmla="*/ 3048000 w 3743325"/>
              <a:gd name="connsiteY66" fmla="*/ 2466975 h 2843213"/>
              <a:gd name="connsiteX67" fmla="*/ 3062288 w 3743325"/>
              <a:gd name="connsiteY67" fmla="*/ 2471738 h 2843213"/>
              <a:gd name="connsiteX68" fmla="*/ 3071813 w 3743325"/>
              <a:gd name="connsiteY68" fmla="*/ 2457450 h 2843213"/>
              <a:gd name="connsiteX69" fmla="*/ 3081338 w 3743325"/>
              <a:gd name="connsiteY69" fmla="*/ 2400300 h 2843213"/>
              <a:gd name="connsiteX70" fmla="*/ 3095625 w 3743325"/>
              <a:gd name="connsiteY70" fmla="*/ 2319338 h 2843213"/>
              <a:gd name="connsiteX71" fmla="*/ 3124200 w 3743325"/>
              <a:gd name="connsiteY71" fmla="*/ 2157413 h 2843213"/>
              <a:gd name="connsiteX72" fmla="*/ 3152775 w 3743325"/>
              <a:gd name="connsiteY72" fmla="*/ 1990725 h 2843213"/>
              <a:gd name="connsiteX73" fmla="*/ 3186113 w 3743325"/>
              <a:gd name="connsiteY73" fmla="*/ 1743075 h 2843213"/>
              <a:gd name="connsiteX74" fmla="*/ 3219450 w 3743325"/>
              <a:gd name="connsiteY74" fmla="*/ 1504950 h 2843213"/>
              <a:gd name="connsiteX75" fmla="*/ 3257550 w 3743325"/>
              <a:gd name="connsiteY75" fmla="*/ 1214438 h 2843213"/>
              <a:gd name="connsiteX76" fmla="*/ 3286125 w 3743325"/>
              <a:gd name="connsiteY76" fmla="*/ 966788 h 2843213"/>
              <a:gd name="connsiteX77" fmla="*/ 3305175 w 3743325"/>
              <a:gd name="connsiteY77" fmla="*/ 776288 h 2843213"/>
              <a:gd name="connsiteX78" fmla="*/ 3319463 w 3743325"/>
              <a:gd name="connsiteY78" fmla="*/ 628650 h 2843213"/>
              <a:gd name="connsiteX79" fmla="*/ 3324225 w 3743325"/>
              <a:gd name="connsiteY79" fmla="*/ 485775 h 2843213"/>
              <a:gd name="connsiteX80" fmla="*/ 3314700 w 3743325"/>
              <a:gd name="connsiteY80" fmla="*/ 333375 h 2843213"/>
              <a:gd name="connsiteX81" fmla="*/ 3300413 w 3743325"/>
              <a:gd name="connsiteY81" fmla="*/ 300038 h 2843213"/>
              <a:gd name="connsiteX82" fmla="*/ 3271838 w 3743325"/>
              <a:gd name="connsiteY82" fmla="*/ 276225 h 2843213"/>
              <a:gd name="connsiteX83" fmla="*/ 3243263 w 3743325"/>
              <a:gd name="connsiteY83" fmla="*/ 257175 h 2843213"/>
              <a:gd name="connsiteX84" fmla="*/ 3200400 w 3743325"/>
              <a:gd name="connsiteY84" fmla="*/ 247650 h 2843213"/>
              <a:gd name="connsiteX85" fmla="*/ 3128963 w 3743325"/>
              <a:gd name="connsiteY85" fmla="*/ 247650 h 2843213"/>
              <a:gd name="connsiteX0" fmla="*/ 3128963 w 3743325"/>
              <a:gd name="connsiteY0" fmla="*/ 247650 h 2843213"/>
              <a:gd name="connsiteX1" fmla="*/ 3209925 w 3743325"/>
              <a:gd name="connsiteY1" fmla="*/ 4763 h 2843213"/>
              <a:gd name="connsiteX2" fmla="*/ 3243263 w 3743325"/>
              <a:gd name="connsiteY2" fmla="*/ 0 h 2843213"/>
              <a:gd name="connsiteX3" fmla="*/ 3271838 w 3743325"/>
              <a:gd name="connsiteY3" fmla="*/ 14288 h 2843213"/>
              <a:gd name="connsiteX4" fmla="*/ 3362325 w 3743325"/>
              <a:gd name="connsiteY4" fmla="*/ 66675 h 2843213"/>
              <a:gd name="connsiteX5" fmla="*/ 3452813 w 3743325"/>
              <a:gd name="connsiteY5" fmla="*/ 123825 h 2843213"/>
              <a:gd name="connsiteX6" fmla="*/ 3567113 w 3743325"/>
              <a:gd name="connsiteY6" fmla="*/ 209550 h 2843213"/>
              <a:gd name="connsiteX7" fmla="*/ 3643313 w 3743325"/>
              <a:gd name="connsiteY7" fmla="*/ 276225 h 2843213"/>
              <a:gd name="connsiteX8" fmla="*/ 3681413 w 3743325"/>
              <a:gd name="connsiteY8" fmla="*/ 319088 h 2843213"/>
              <a:gd name="connsiteX9" fmla="*/ 3719513 w 3743325"/>
              <a:gd name="connsiteY9" fmla="*/ 366713 h 2843213"/>
              <a:gd name="connsiteX10" fmla="*/ 3743325 w 3743325"/>
              <a:gd name="connsiteY10" fmla="*/ 395288 h 2843213"/>
              <a:gd name="connsiteX11" fmla="*/ 3743325 w 3743325"/>
              <a:gd name="connsiteY11" fmla="*/ 409575 h 2843213"/>
              <a:gd name="connsiteX12" fmla="*/ 3743325 w 3743325"/>
              <a:gd name="connsiteY12" fmla="*/ 438150 h 2843213"/>
              <a:gd name="connsiteX13" fmla="*/ 3738563 w 3743325"/>
              <a:gd name="connsiteY13" fmla="*/ 457200 h 2843213"/>
              <a:gd name="connsiteX14" fmla="*/ 3714750 w 3743325"/>
              <a:gd name="connsiteY14" fmla="*/ 471488 h 2843213"/>
              <a:gd name="connsiteX15" fmla="*/ 3690938 w 3743325"/>
              <a:gd name="connsiteY15" fmla="*/ 500063 h 2843213"/>
              <a:gd name="connsiteX16" fmla="*/ 3667125 w 3743325"/>
              <a:gd name="connsiteY16" fmla="*/ 533400 h 2843213"/>
              <a:gd name="connsiteX17" fmla="*/ 3633788 w 3743325"/>
              <a:gd name="connsiteY17" fmla="*/ 638175 h 2843213"/>
              <a:gd name="connsiteX18" fmla="*/ 3605213 w 3743325"/>
              <a:gd name="connsiteY18" fmla="*/ 733425 h 2843213"/>
              <a:gd name="connsiteX19" fmla="*/ 3581400 w 3743325"/>
              <a:gd name="connsiteY19" fmla="*/ 852488 h 2843213"/>
              <a:gd name="connsiteX20" fmla="*/ 3533775 w 3743325"/>
              <a:gd name="connsiteY20" fmla="*/ 1071563 h 2843213"/>
              <a:gd name="connsiteX21" fmla="*/ 3467100 w 3743325"/>
              <a:gd name="connsiteY21" fmla="*/ 1433513 h 2843213"/>
              <a:gd name="connsiteX22" fmla="*/ 3419475 w 3743325"/>
              <a:gd name="connsiteY22" fmla="*/ 1719263 h 2843213"/>
              <a:gd name="connsiteX23" fmla="*/ 3362325 w 3743325"/>
              <a:gd name="connsiteY23" fmla="*/ 2071688 h 2843213"/>
              <a:gd name="connsiteX24" fmla="*/ 3328988 w 3743325"/>
              <a:gd name="connsiteY24" fmla="*/ 2266950 h 2843213"/>
              <a:gd name="connsiteX25" fmla="*/ 3295650 w 3743325"/>
              <a:gd name="connsiteY25" fmla="*/ 2481263 h 2843213"/>
              <a:gd name="connsiteX26" fmla="*/ 3281363 w 3743325"/>
              <a:gd name="connsiteY26" fmla="*/ 2576513 h 2843213"/>
              <a:gd name="connsiteX27" fmla="*/ 3267075 w 3743325"/>
              <a:gd name="connsiteY27" fmla="*/ 2652713 h 2843213"/>
              <a:gd name="connsiteX28" fmla="*/ 3228975 w 3743325"/>
              <a:gd name="connsiteY28" fmla="*/ 2767013 h 2843213"/>
              <a:gd name="connsiteX29" fmla="*/ 3195638 w 3743325"/>
              <a:gd name="connsiteY29" fmla="*/ 2828925 h 2843213"/>
              <a:gd name="connsiteX30" fmla="*/ 3167063 w 3743325"/>
              <a:gd name="connsiteY30" fmla="*/ 2843213 h 2843213"/>
              <a:gd name="connsiteX31" fmla="*/ 3148013 w 3743325"/>
              <a:gd name="connsiteY31" fmla="*/ 2843213 h 2843213"/>
              <a:gd name="connsiteX32" fmla="*/ 3114675 w 3743325"/>
              <a:gd name="connsiteY32" fmla="*/ 2819400 h 2843213"/>
              <a:gd name="connsiteX33" fmla="*/ 3067050 w 3743325"/>
              <a:gd name="connsiteY33" fmla="*/ 2771775 h 2843213"/>
              <a:gd name="connsiteX34" fmla="*/ 3024188 w 3743325"/>
              <a:gd name="connsiteY34" fmla="*/ 2719388 h 2843213"/>
              <a:gd name="connsiteX35" fmla="*/ 2981325 w 3743325"/>
              <a:gd name="connsiteY35" fmla="*/ 2690813 h 2843213"/>
              <a:gd name="connsiteX36" fmla="*/ 2862263 w 3743325"/>
              <a:gd name="connsiteY36" fmla="*/ 2671763 h 2843213"/>
              <a:gd name="connsiteX37" fmla="*/ 2738438 w 3743325"/>
              <a:gd name="connsiteY37" fmla="*/ 2657475 h 2843213"/>
              <a:gd name="connsiteX38" fmla="*/ 2652713 w 3743325"/>
              <a:gd name="connsiteY38" fmla="*/ 2638425 h 2843213"/>
              <a:gd name="connsiteX39" fmla="*/ 2571750 w 3743325"/>
              <a:gd name="connsiteY39" fmla="*/ 2643188 h 2843213"/>
              <a:gd name="connsiteX40" fmla="*/ 2109788 w 3743325"/>
              <a:gd name="connsiteY40" fmla="*/ 2667000 h 2843213"/>
              <a:gd name="connsiteX41" fmla="*/ 1733550 w 3743325"/>
              <a:gd name="connsiteY41" fmla="*/ 2681288 h 2843213"/>
              <a:gd name="connsiteX42" fmla="*/ 1314450 w 3743325"/>
              <a:gd name="connsiteY42" fmla="*/ 2695575 h 2843213"/>
              <a:gd name="connsiteX43" fmla="*/ 928688 w 3743325"/>
              <a:gd name="connsiteY43" fmla="*/ 2714625 h 2843213"/>
              <a:gd name="connsiteX44" fmla="*/ 447675 w 3743325"/>
              <a:gd name="connsiteY44" fmla="*/ 2733675 h 2843213"/>
              <a:gd name="connsiteX45" fmla="*/ 138113 w 3743325"/>
              <a:gd name="connsiteY45" fmla="*/ 2747963 h 2843213"/>
              <a:gd name="connsiteX46" fmla="*/ 23813 w 3743325"/>
              <a:gd name="connsiteY46" fmla="*/ 2747963 h 2843213"/>
              <a:gd name="connsiteX47" fmla="*/ 4763 w 3743325"/>
              <a:gd name="connsiteY47" fmla="*/ 2700338 h 2843213"/>
              <a:gd name="connsiteX48" fmla="*/ 0 w 3743325"/>
              <a:gd name="connsiteY48" fmla="*/ 2576513 h 2843213"/>
              <a:gd name="connsiteX49" fmla="*/ 4763 w 3743325"/>
              <a:gd name="connsiteY49" fmla="*/ 2562225 h 2843213"/>
              <a:gd name="connsiteX50" fmla="*/ 90488 w 3743325"/>
              <a:gd name="connsiteY50" fmla="*/ 2576513 h 2843213"/>
              <a:gd name="connsiteX51" fmla="*/ 266700 w 3743325"/>
              <a:gd name="connsiteY51" fmla="*/ 2581275 h 2843213"/>
              <a:gd name="connsiteX52" fmla="*/ 452438 w 3743325"/>
              <a:gd name="connsiteY52" fmla="*/ 2581275 h 2843213"/>
              <a:gd name="connsiteX53" fmla="*/ 581025 w 3743325"/>
              <a:gd name="connsiteY53" fmla="*/ 2581275 h 2843213"/>
              <a:gd name="connsiteX54" fmla="*/ 814388 w 3743325"/>
              <a:gd name="connsiteY54" fmla="*/ 2562225 h 2843213"/>
              <a:gd name="connsiteX55" fmla="*/ 1004888 w 3743325"/>
              <a:gd name="connsiteY55" fmla="*/ 2547938 h 2843213"/>
              <a:gd name="connsiteX56" fmla="*/ 1404938 w 3743325"/>
              <a:gd name="connsiteY56" fmla="*/ 2524125 h 2843213"/>
              <a:gd name="connsiteX57" fmla="*/ 1671638 w 3743325"/>
              <a:gd name="connsiteY57" fmla="*/ 2505075 h 2843213"/>
              <a:gd name="connsiteX58" fmla="*/ 2033588 w 3743325"/>
              <a:gd name="connsiteY58" fmla="*/ 2481263 h 2843213"/>
              <a:gd name="connsiteX59" fmla="*/ 2290763 w 3743325"/>
              <a:gd name="connsiteY59" fmla="*/ 2466975 h 2843213"/>
              <a:gd name="connsiteX60" fmla="*/ 2681288 w 3743325"/>
              <a:gd name="connsiteY60" fmla="*/ 2447925 h 2843213"/>
              <a:gd name="connsiteX61" fmla="*/ 2862263 w 3743325"/>
              <a:gd name="connsiteY61" fmla="*/ 2438400 h 2843213"/>
              <a:gd name="connsiteX62" fmla="*/ 2928938 w 3743325"/>
              <a:gd name="connsiteY62" fmla="*/ 2433638 h 2843213"/>
              <a:gd name="connsiteX63" fmla="*/ 2971800 w 3743325"/>
              <a:gd name="connsiteY63" fmla="*/ 2438400 h 2843213"/>
              <a:gd name="connsiteX64" fmla="*/ 3005138 w 3743325"/>
              <a:gd name="connsiteY64" fmla="*/ 2447925 h 2843213"/>
              <a:gd name="connsiteX65" fmla="*/ 3048000 w 3743325"/>
              <a:gd name="connsiteY65" fmla="*/ 2466975 h 2843213"/>
              <a:gd name="connsiteX66" fmla="*/ 3062288 w 3743325"/>
              <a:gd name="connsiteY66" fmla="*/ 2471738 h 2843213"/>
              <a:gd name="connsiteX67" fmla="*/ 3071813 w 3743325"/>
              <a:gd name="connsiteY67" fmla="*/ 2457450 h 2843213"/>
              <a:gd name="connsiteX68" fmla="*/ 3081338 w 3743325"/>
              <a:gd name="connsiteY68" fmla="*/ 2400300 h 2843213"/>
              <a:gd name="connsiteX69" fmla="*/ 3095625 w 3743325"/>
              <a:gd name="connsiteY69" fmla="*/ 2319338 h 2843213"/>
              <a:gd name="connsiteX70" fmla="*/ 3124200 w 3743325"/>
              <a:gd name="connsiteY70" fmla="*/ 2157413 h 2843213"/>
              <a:gd name="connsiteX71" fmla="*/ 3152775 w 3743325"/>
              <a:gd name="connsiteY71" fmla="*/ 1990725 h 2843213"/>
              <a:gd name="connsiteX72" fmla="*/ 3186113 w 3743325"/>
              <a:gd name="connsiteY72" fmla="*/ 1743075 h 2843213"/>
              <a:gd name="connsiteX73" fmla="*/ 3219450 w 3743325"/>
              <a:gd name="connsiteY73" fmla="*/ 1504950 h 2843213"/>
              <a:gd name="connsiteX74" fmla="*/ 3257550 w 3743325"/>
              <a:gd name="connsiteY74" fmla="*/ 1214438 h 2843213"/>
              <a:gd name="connsiteX75" fmla="*/ 3286125 w 3743325"/>
              <a:gd name="connsiteY75" fmla="*/ 966788 h 2843213"/>
              <a:gd name="connsiteX76" fmla="*/ 3305175 w 3743325"/>
              <a:gd name="connsiteY76" fmla="*/ 776288 h 2843213"/>
              <a:gd name="connsiteX77" fmla="*/ 3319463 w 3743325"/>
              <a:gd name="connsiteY77" fmla="*/ 628650 h 2843213"/>
              <a:gd name="connsiteX78" fmla="*/ 3324225 w 3743325"/>
              <a:gd name="connsiteY78" fmla="*/ 485775 h 2843213"/>
              <a:gd name="connsiteX79" fmla="*/ 3314700 w 3743325"/>
              <a:gd name="connsiteY79" fmla="*/ 333375 h 2843213"/>
              <a:gd name="connsiteX80" fmla="*/ 3300413 w 3743325"/>
              <a:gd name="connsiteY80" fmla="*/ 300038 h 2843213"/>
              <a:gd name="connsiteX81" fmla="*/ 3271838 w 3743325"/>
              <a:gd name="connsiteY81" fmla="*/ 276225 h 2843213"/>
              <a:gd name="connsiteX82" fmla="*/ 3243263 w 3743325"/>
              <a:gd name="connsiteY82" fmla="*/ 257175 h 2843213"/>
              <a:gd name="connsiteX83" fmla="*/ 3200400 w 3743325"/>
              <a:gd name="connsiteY83" fmla="*/ 247650 h 2843213"/>
              <a:gd name="connsiteX84" fmla="*/ 3128963 w 3743325"/>
              <a:gd name="connsiteY84" fmla="*/ 247650 h 2843213"/>
              <a:gd name="connsiteX0" fmla="*/ 3128963 w 3743325"/>
              <a:gd name="connsiteY0" fmla="*/ 247650 h 2843213"/>
              <a:gd name="connsiteX1" fmla="*/ 3209925 w 3743325"/>
              <a:gd name="connsiteY1" fmla="*/ 4763 h 2843213"/>
              <a:gd name="connsiteX2" fmla="*/ 3243263 w 3743325"/>
              <a:gd name="connsiteY2" fmla="*/ 0 h 2843213"/>
              <a:gd name="connsiteX3" fmla="*/ 3362325 w 3743325"/>
              <a:gd name="connsiteY3" fmla="*/ 66675 h 2843213"/>
              <a:gd name="connsiteX4" fmla="*/ 3452813 w 3743325"/>
              <a:gd name="connsiteY4" fmla="*/ 123825 h 2843213"/>
              <a:gd name="connsiteX5" fmla="*/ 3567113 w 3743325"/>
              <a:gd name="connsiteY5" fmla="*/ 209550 h 2843213"/>
              <a:gd name="connsiteX6" fmla="*/ 3643313 w 3743325"/>
              <a:gd name="connsiteY6" fmla="*/ 276225 h 2843213"/>
              <a:gd name="connsiteX7" fmla="*/ 3681413 w 3743325"/>
              <a:gd name="connsiteY7" fmla="*/ 319088 h 2843213"/>
              <a:gd name="connsiteX8" fmla="*/ 3719513 w 3743325"/>
              <a:gd name="connsiteY8" fmla="*/ 366713 h 2843213"/>
              <a:gd name="connsiteX9" fmla="*/ 3743325 w 3743325"/>
              <a:gd name="connsiteY9" fmla="*/ 395288 h 2843213"/>
              <a:gd name="connsiteX10" fmla="*/ 3743325 w 3743325"/>
              <a:gd name="connsiteY10" fmla="*/ 409575 h 2843213"/>
              <a:gd name="connsiteX11" fmla="*/ 3743325 w 3743325"/>
              <a:gd name="connsiteY11" fmla="*/ 438150 h 2843213"/>
              <a:gd name="connsiteX12" fmla="*/ 3738563 w 3743325"/>
              <a:gd name="connsiteY12" fmla="*/ 457200 h 2843213"/>
              <a:gd name="connsiteX13" fmla="*/ 3714750 w 3743325"/>
              <a:gd name="connsiteY13" fmla="*/ 471488 h 2843213"/>
              <a:gd name="connsiteX14" fmla="*/ 3690938 w 3743325"/>
              <a:gd name="connsiteY14" fmla="*/ 500063 h 2843213"/>
              <a:gd name="connsiteX15" fmla="*/ 3667125 w 3743325"/>
              <a:gd name="connsiteY15" fmla="*/ 533400 h 2843213"/>
              <a:gd name="connsiteX16" fmla="*/ 3633788 w 3743325"/>
              <a:gd name="connsiteY16" fmla="*/ 638175 h 2843213"/>
              <a:gd name="connsiteX17" fmla="*/ 3605213 w 3743325"/>
              <a:gd name="connsiteY17" fmla="*/ 733425 h 2843213"/>
              <a:gd name="connsiteX18" fmla="*/ 3581400 w 3743325"/>
              <a:gd name="connsiteY18" fmla="*/ 852488 h 2843213"/>
              <a:gd name="connsiteX19" fmla="*/ 3533775 w 3743325"/>
              <a:gd name="connsiteY19" fmla="*/ 1071563 h 2843213"/>
              <a:gd name="connsiteX20" fmla="*/ 3467100 w 3743325"/>
              <a:gd name="connsiteY20" fmla="*/ 1433513 h 2843213"/>
              <a:gd name="connsiteX21" fmla="*/ 3419475 w 3743325"/>
              <a:gd name="connsiteY21" fmla="*/ 1719263 h 2843213"/>
              <a:gd name="connsiteX22" fmla="*/ 3362325 w 3743325"/>
              <a:gd name="connsiteY22" fmla="*/ 2071688 h 2843213"/>
              <a:gd name="connsiteX23" fmla="*/ 3328988 w 3743325"/>
              <a:gd name="connsiteY23" fmla="*/ 2266950 h 2843213"/>
              <a:gd name="connsiteX24" fmla="*/ 3295650 w 3743325"/>
              <a:gd name="connsiteY24" fmla="*/ 2481263 h 2843213"/>
              <a:gd name="connsiteX25" fmla="*/ 3281363 w 3743325"/>
              <a:gd name="connsiteY25" fmla="*/ 2576513 h 2843213"/>
              <a:gd name="connsiteX26" fmla="*/ 3267075 w 3743325"/>
              <a:gd name="connsiteY26" fmla="*/ 2652713 h 2843213"/>
              <a:gd name="connsiteX27" fmla="*/ 3228975 w 3743325"/>
              <a:gd name="connsiteY27" fmla="*/ 2767013 h 2843213"/>
              <a:gd name="connsiteX28" fmla="*/ 3195638 w 3743325"/>
              <a:gd name="connsiteY28" fmla="*/ 2828925 h 2843213"/>
              <a:gd name="connsiteX29" fmla="*/ 3167063 w 3743325"/>
              <a:gd name="connsiteY29" fmla="*/ 2843213 h 2843213"/>
              <a:gd name="connsiteX30" fmla="*/ 3148013 w 3743325"/>
              <a:gd name="connsiteY30" fmla="*/ 2843213 h 2843213"/>
              <a:gd name="connsiteX31" fmla="*/ 3114675 w 3743325"/>
              <a:gd name="connsiteY31" fmla="*/ 2819400 h 2843213"/>
              <a:gd name="connsiteX32" fmla="*/ 3067050 w 3743325"/>
              <a:gd name="connsiteY32" fmla="*/ 2771775 h 2843213"/>
              <a:gd name="connsiteX33" fmla="*/ 3024188 w 3743325"/>
              <a:gd name="connsiteY33" fmla="*/ 2719388 h 2843213"/>
              <a:gd name="connsiteX34" fmla="*/ 2981325 w 3743325"/>
              <a:gd name="connsiteY34" fmla="*/ 2690813 h 2843213"/>
              <a:gd name="connsiteX35" fmla="*/ 2862263 w 3743325"/>
              <a:gd name="connsiteY35" fmla="*/ 2671763 h 2843213"/>
              <a:gd name="connsiteX36" fmla="*/ 2738438 w 3743325"/>
              <a:gd name="connsiteY36" fmla="*/ 2657475 h 2843213"/>
              <a:gd name="connsiteX37" fmla="*/ 2652713 w 3743325"/>
              <a:gd name="connsiteY37" fmla="*/ 2638425 h 2843213"/>
              <a:gd name="connsiteX38" fmla="*/ 2571750 w 3743325"/>
              <a:gd name="connsiteY38" fmla="*/ 2643188 h 2843213"/>
              <a:gd name="connsiteX39" fmla="*/ 2109788 w 3743325"/>
              <a:gd name="connsiteY39" fmla="*/ 2667000 h 2843213"/>
              <a:gd name="connsiteX40" fmla="*/ 1733550 w 3743325"/>
              <a:gd name="connsiteY40" fmla="*/ 2681288 h 2843213"/>
              <a:gd name="connsiteX41" fmla="*/ 1314450 w 3743325"/>
              <a:gd name="connsiteY41" fmla="*/ 2695575 h 2843213"/>
              <a:gd name="connsiteX42" fmla="*/ 928688 w 3743325"/>
              <a:gd name="connsiteY42" fmla="*/ 2714625 h 2843213"/>
              <a:gd name="connsiteX43" fmla="*/ 447675 w 3743325"/>
              <a:gd name="connsiteY43" fmla="*/ 2733675 h 2843213"/>
              <a:gd name="connsiteX44" fmla="*/ 138113 w 3743325"/>
              <a:gd name="connsiteY44" fmla="*/ 2747963 h 2843213"/>
              <a:gd name="connsiteX45" fmla="*/ 23813 w 3743325"/>
              <a:gd name="connsiteY45" fmla="*/ 2747963 h 2843213"/>
              <a:gd name="connsiteX46" fmla="*/ 4763 w 3743325"/>
              <a:gd name="connsiteY46" fmla="*/ 2700338 h 2843213"/>
              <a:gd name="connsiteX47" fmla="*/ 0 w 3743325"/>
              <a:gd name="connsiteY47" fmla="*/ 2576513 h 2843213"/>
              <a:gd name="connsiteX48" fmla="*/ 4763 w 3743325"/>
              <a:gd name="connsiteY48" fmla="*/ 2562225 h 2843213"/>
              <a:gd name="connsiteX49" fmla="*/ 90488 w 3743325"/>
              <a:gd name="connsiteY49" fmla="*/ 2576513 h 2843213"/>
              <a:gd name="connsiteX50" fmla="*/ 266700 w 3743325"/>
              <a:gd name="connsiteY50" fmla="*/ 2581275 h 2843213"/>
              <a:gd name="connsiteX51" fmla="*/ 452438 w 3743325"/>
              <a:gd name="connsiteY51" fmla="*/ 2581275 h 2843213"/>
              <a:gd name="connsiteX52" fmla="*/ 581025 w 3743325"/>
              <a:gd name="connsiteY52" fmla="*/ 2581275 h 2843213"/>
              <a:gd name="connsiteX53" fmla="*/ 814388 w 3743325"/>
              <a:gd name="connsiteY53" fmla="*/ 2562225 h 2843213"/>
              <a:gd name="connsiteX54" fmla="*/ 1004888 w 3743325"/>
              <a:gd name="connsiteY54" fmla="*/ 2547938 h 2843213"/>
              <a:gd name="connsiteX55" fmla="*/ 1404938 w 3743325"/>
              <a:gd name="connsiteY55" fmla="*/ 2524125 h 2843213"/>
              <a:gd name="connsiteX56" fmla="*/ 1671638 w 3743325"/>
              <a:gd name="connsiteY56" fmla="*/ 2505075 h 2843213"/>
              <a:gd name="connsiteX57" fmla="*/ 2033588 w 3743325"/>
              <a:gd name="connsiteY57" fmla="*/ 2481263 h 2843213"/>
              <a:gd name="connsiteX58" fmla="*/ 2290763 w 3743325"/>
              <a:gd name="connsiteY58" fmla="*/ 2466975 h 2843213"/>
              <a:gd name="connsiteX59" fmla="*/ 2681288 w 3743325"/>
              <a:gd name="connsiteY59" fmla="*/ 2447925 h 2843213"/>
              <a:gd name="connsiteX60" fmla="*/ 2862263 w 3743325"/>
              <a:gd name="connsiteY60" fmla="*/ 2438400 h 2843213"/>
              <a:gd name="connsiteX61" fmla="*/ 2928938 w 3743325"/>
              <a:gd name="connsiteY61" fmla="*/ 2433638 h 2843213"/>
              <a:gd name="connsiteX62" fmla="*/ 2971800 w 3743325"/>
              <a:gd name="connsiteY62" fmla="*/ 2438400 h 2843213"/>
              <a:gd name="connsiteX63" fmla="*/ 3005138 w 3743325"/>
              <a:gd name="connsiteY63" fmla="*/ 2447925 h 2843213"/>
              <a:gd name="connsiteX64" fmla="*/ 3048000 w 3743325"/>
              <a:gd name="connsiteY64" fmla="*/ 2466975 h 2843213"/>
              <a:gd name="connsiteX65" fmla="*/ 3062288 w 3743325"/>
              <a:gd name="connsiteY65" fmla="*/ 2471738 h 2843213"/>
              <a:gd name="connsiteX66" fmla="*/ 3071813 w 3743325"/>
              <a:gd name="connsiteY66" fmla="*/ 2457450 h 2843213"/>
              <a:gd name="connsiteX67" fmla="*/ 3081338 w 3743325"/>
              <a:gd name="connsiteY67" fmla="*/ 2400300 h 2843213"/>
              <a:gd name="connsiteX68" fmla="*/ 3095625 w 3743325"/>
              <a:gd name="connsiteY68" fmla="*/ 2319338 h 2843213"/>
              <a:gd name="connsiteX69" fmla="*/ 3124200 w 3743325"/>
              <a:gd name="connsiteY69" fmla="*/ 2157413 h 2843213"/>
              <a:gd name="connsiteX70" fmla="*/ 3152775 w 3743325"/>
              <a:gd name="connsiteY70" fmla="*/ 1990725 h 2843213"/>
              <a:gd name="connsiteX71" fmla="*/ 3186113 w 3743325"/>
              <a:gd name="connsiteY71" fmla="*/ 1743075 h 2843213"/>
              <a:gd name="connsiteX72" fmla="*/ 3219450 w 3743325"/>
              <a:gd name="connsiteY72" fmla="*/ 1504950 h 2843213"/>
              <a:gd name="connsiteX73" fmla="*/ 3257550 w 3743325"/>
              <a:gd name="connsiteY73" fmla="*/ 1214438 h 2843213"/>
              <a:gd name="connsiteX74" fmla="*/ 3286125 w 3743325"/>
              <a:gd name="connsiteY74" fmla="*/ 966788 h 2843213"/>
              <a:gd name="connsiteX75" fmla="*/ 3305175 w 3743325"/>
              <a:gd name="connsiteY75" fmla="*/ 776288 h 2843213"/>
              <a:gd name="connsiteX76" fmla="*/ 3319463 w 3743325"/>
              <a:gd name="connsiteY76" fmla="*/ 628650 h 2843213"/>
              <a:gd name="connsiteX77" fmla="*/ 3324225 w 3743325"/>
              <a:gd name="connsiteY77" fmla="*/ 485775 h 2843213"/>
              <a:gd name="connsiteX78" fmla="*/ 3314700 w 3743325"/>
              <a:gd name="connsiteY78" fmla="*/ 333375 h 2843213"/>
              <a:gd name="connsiteX79" fmla="*/ 3300413 w 3743325"/>
              <a:gd name="connsiteY79" fmla="*/ 300038 h 2843213"/>
              <a:gd name="connsiteX80" fmla="*/ 3271838 w 3743325"/>
              <a:gd name="connsiteY80" fmla="*/ 276225 h 2843213"/>
              <a:gd name="connsiteX81" fmla="*/ 3243263 w 3743325"/>
              <a:gd name="connsiteY81" fmla="*/ 257175 h 2843213"/>
              <a:gd name="connsiteX82" fmla="*/ 3200400 w 3743325"/>
              <a:gd name="connsiteY82" fmla="*/ 247650 h 2843213"/>
              <a:gd name="connsiteX83" fmla="*/ 3128963 w 3743325"/>
              <a:gd name="connsiteY83" fmla="*/ 247650 h 2843213"/>
              <a:gd name="connsiteX0" fmla="*/ 3128963 w 3743325"/>
              <a:gd name="connsiteY0" fmla="*/ 242887 h 2838450"/>
              <a:gd name="connsiteX1" fmla="*/ 3209925 w 3743325"/>
              <a:gd name="connsiteY1" fmla="*/ 0 h 2838450"/>
              <a:gd name="connsiteX2" fmla="*/ 3362325 w 3743325"/>
              <a:gd name="connsiteY2" fmla="*/ 61912 h 2838450"/>
              <a:gd name="connsiteX3" fmla="*/ 3452813 w 3743325"/>
              <a:gd name="connsiteY3" fmla="*/ 119062 h 2838450"/>
              <a:gd name="connsiteX4" fmla="*/ 3567113 w 3743325"/>
              <a:gd name="connsiteY4" fmla="*/ 204787 h 2838450"/>
              <a:gd name="connsiteX5" fmla="*/ 3643313 w 3743325"/>
              <a:gd name="connsiteY5" fmla="*/ 271462 h 2838450"/>
              <a:gd name="connsiteX6" fmla="*/ 3681413 w 3743325"/>
              <a:gd name="connsiteY6" fmla="*/ 314325 h 2838450"/>
              <a:gd name="connsiteX7" fmla="*/ 3719513 w 3743325"/>
              <a:gd name="connsiteY7" fmla="*/ 361950 h 2838450"/>
              <a:gd name="connsiteX8" fmla="*/ 3743325 w 3743325"/>
              <a:gd name="connsiteY8" fmla="*/ 390525 h 2838450"/>
              <a:gd name="connsiteX9" fmla="*/ 3743325 w 3743325"/>
              <a:gd name="connsiteY9" fmla="*/ 404812 h 2838450"/>
              <a:gd name="connsiteX10" fmla="*/ 3743325 w 3743325"/>
              <a:gd name="connsiteY10" fmla="*/ 433387 h 2838450"/>
              <a:gd name="connsiteX11" fmla="*/ 3738563 w 3743325"/>
              <a:gd name="connsiteY11" fmla="*/ 452437 h 2838450"/>
              <a:gd name="connsiteX12" fmla="*/ 3714750 w 3743325"/>
              <a:gd name="connsiteY12" fmla="*/ 466725 h 2838450"/>
              <a:gd name="connsiteX13" fmla="*/ 3690938 w 3743325"/>
              <a:gd name="connsiteY13" fmla="*/ 495300 h 2838450"/>
              <a:gd name="connsiteX14" fmla="*/ 3667125 w 3743325"/>
              <a:gd name="connsiteY14" fmla="*/ 528637 h 2838450"/>
              <a:gd name="connsiteX15" fmla="*/ 3633788 w 3743325"/>
              <a:gd name="connsiteY15" fmla="*/ 633412 h 2838450"/>
              <a:gd name="connsiteX16" fmla="*/ 3605213 w 3743325"/>
              <a:gd name="connsiteY16" fmla="*/ 728662 h 2838450"/>
              <a:gd name="connsiteX17" fmla="*/ 3581400 w 3743325"/>
              <a:gd name="connsiteY17" fmla="*/ 847725 h 2838450"/>
              <a:gd name="connsiteX18" fmla="*/ 3533775 w 3743325"/>
              <a:gd name="connsiteY18" fmla="*/ 1066800 h 2838450"/>
              <a:gd name="connsiteX19" fmla="*/ 3467100 w 3743325"/>
              <a:gd name="connsiteY19" fmla="*/ 1428750 h 2838450"/>
              <a:gd name="connsiteX20" fmla="*/ 3419475 w 3743325"/>
              <a:gd name="connsiteY20" fmla="*/ 1714500 h 2838450"/>
              <a:gd name="connsiteX21" fmla="*/ 3362325 w 3743325"/>
              <a:gd name="connsiteY21" fmla="*/ 2066925 h 2838450"/>
              <a:gd name="connsiteX22" fmla="*/ 3328988 w 3743325"/>
              <a:gd name="connsiteY22" fmla="*/ 2262187 h 2838450"/>
              <a:gd name="connsiteX23" fmla="*/ 3295650 w 3743325"/>
              <a:gd name="connsiteY23" fmla="*/ 2476500 h 2838450"/>
              <a:gd name="connsiteX24" fmla="*/ 3281363 w 3743325"/>
              <a:gd name="connsiteY24" fmla="*/ 2571750 h 2838450"/>
              <a:gd name="connsiteX25" fmla="*/ 3267075 w 3743325"/>
              <a:gd name="connsiteY25" fmla="*/ 2647950 h 2838450"/>
              <a:gd name="connsiteX26" fmla="*/ 3228975 w 3743325"/>
              <a:gd name="connsiteY26" fmla="*/ 2762250 h 2838450"/>
              <a:gd name="connsiteX27" fmla="*/ 3195638 w 3743325"/>
              <a:gd name="connsiteY27" fmla="*/ 2824162 h 2838450"/>
              <a:gd name="connsiteX28" fmla="*/ 3167063 w 3743325"/>
              <a:gd name="connsiteY28" fmla="*/ 2838450 h 2838450"/>
              <a:gd name="connsiteX29" fmla="*/ 3148013 w 3743325"/>
              <a:gd name="connsiteY29" fmla="*/ 2838450 h 2838450"/>
              <a:gd name="connsiteX30" fmla="*/ 3114675 w 3743325"/>
              <a:gd name="connsiteY30" fmla="*/ 2814637 h 2838450"/>
              <a:gd name="connsiteX31" fmla="*/ 3067050 w 3743325"/>
              <a:gd name="connsiteY31" fmla="*/ 2767012 h 2838450"/>
              <a:gd name="connsiteX32" fmla="*/ 3024188 w 3743325"/>
              <a:gd name="connsiteY32" fmla="*/ 2714625 h 2838450"/>
              <a:gd name="connsiteX33" fmla="*/ 2981325 w 3743325"/>
              <a:gd name="connsiteY33" fmla="*/ 2686050 h 2838450"/>
              <a:gd name="connsiteX34" fmla="*/ 2862263 w 3743325"/>
              <a:gd name="connsiteY34" fmla="*/ 2667000 h 2838450"/>
              <a:gd name="connsiteX35" fmla="*/ 2738438 w 3743325"/>
              <a:gd name="connsiteY35" fmla="*/ 2652712 h 2838450"/>
              <a:gd name="connsiteX36" fmla="*/ 2652713 w 3743325"/>
              <a:gd name="connsiteY36" fmla="*/ 2633662 h 2838450"/>
              <a:gd name="connsiteX37" fmla="*/ 2571750 w 3743325"/>
              <a:gd name="connsiteY37" fmla="*/ 2638425 h 2838450"/>
              <a:gd name="connsiteX38" fmla="*/ 2109788 w 3743325"/>
              <a:gd name="connsiteY38" fmla="*/ 2662237 h 2838450"/>
              <a:gd name="connsiteX39" fmla="*/ 1733550 w 3743325"/>
              <a:gd name="connsiteY39" fmla="*/ 2676525 h 2838450"/>
              <a:gd name="connsiteX40" fmla="*/ 1314450 w 3743325"/>
              <a:gd name="connsiteY40" fmla="*/ 2690812 h 2838450"/>
              <a:gd name="connsiteX41" fmla="*/ 928688 w 3743325"/>
              <a:gd name="connsiteY41" fmla="*/ 2709862 h 2838450"/>
              <a:gd name="connsiteX42" fmla="*/ 447675 w 3743325"/>
              <a:gd name="connsiteY42" fmla="*/ 2728912 h 2838450"/>
              <a:gd name="connsiteX43" fmla="*/ 138113 w 3743325"/>
              <a:gd name="connsiteY43" fmla="*/ 2743200 h 2838450"/>
              <a:gd name="connsiteX44" fmla="*/ 23813 w 3743325"/>
              <a:gd name="connsiteY44" fmla="*/ 2743200 h 2838450"/>
              <a:gd name="connsiteX45" fmla="*/ 4763 w 3743325"/>
              <a:gd name="connsiteY45" fmla="*/ 2695575 h 2838450"/>
              <a:gd name="connsiteX46" fmla="*/ 0 w 3743325"/>
              <a:gd name="connsiteY46" fmla="*/ 2571750 h 2838450"/>
              <a:gd name="connsiteX47" fmla="*/ 4763 w 3743325"/>
              <a:gd name="connsiteY47" fmla="*/ 2557462 h 2838450"/>
              <a:gd name="connsiteX48" fmla="*/ 90488 w 3743325"/>
              <a:gd name="connsiteY48" fmla="*/ 2571750 h 2838450"/>
              <a:gd name="connsiteX49" fmla="*/ 266700 w 3743325"/>
              <a:gd name="connsiteY49" fmla="*/ 2576512 h 2838450"/>
              <a:gd name="connsiteX50" fmla="*/ 452438 w 3743325"/>
              <a:gd name="connsiteY50" fmla="*/ 2576512 h 2838450"/>
              <a:gd name="connsiteX51" fmla="*/ 581025 w 3743325"/>
              <a:gd name="connsiteY51" fmla="*/ 2576512 h 2838450"/>
              <a:gd name="connsiteX52" fmla="*/ 814388 w 3743325"/>
              <a:gd name="connsiteY52" fmla="*/ 2557462 h 2838450"/>
              <a:gd name="connsiteX53" fmla="*/ 1004888 w 3743325"/>
              <a:gd name="connsiteY53" fmla="*/ 2543175 h 2838450"/>
              <a:gd name="connsiteX54" fmla="*/ 1404938 w 3743325"/>
              <a:gd name="connsiteY54" fmla="*/ 2519362 h 2838450"/>
              <a:gd name="connsiteX55" fmla="*/ 1671638 w 3743325"/>
              <a:gd name="connsiteY55" fmla="*/ 2500312 h 2838450"/>
              <a:gd name="connsiteX56" fmla="*/ 2033588 w 3743325"/>
              <a:gd name="connsiteY56" fmla="*/ 2476500 h 2838450"/>
              <a:gd name="connsiteX57" fmla="*/ 2290763 w 3743325"/>
              <a:gd name="connsiteY57" fmla="*/ 2462212 h 2838450"/>
              <a:gd name="connsiteX58" fmla="*/ 2681288 w 3743325"/>
              <a:gd name="connsiteY58" fmla="*/ 2443162 h 2838450"/>
              <a:gd name="connsiteX59" fmla="*/ 2862263 w 3743325"/>
              <a:gd name="connsiteY59" fmla="*/ 2433637 h 2838450"/>
              <a:gd name="connsiteX60" fmla="*/ 2928938 w 3743325"/>
              <a:gd name="connsiteY60" fmla="*/ 2428875 h 2838450"/>
              <a:gd name="connsiteX61" fmla="*/ 2971800 w 3743325"/>
              <a:gd name="connsiteY61" fmla="*/ 2433637 h 2838450"/>
              <a:gd name="connsiteX62" fmla="*/ 3005138 w 3743325"/>
              <a:gd name="connsiteY62" fmla="*/ 2443162 h 2838450"/>
              <a:gd name="connsiteX63" fmla="*/ 3048000 w 3743325"/>
              <a:gd name="connsiteY63" fmla="*/ 2462212 h 2838450"/>
              <a:gd name="connsiteX64" fmla="*/ 3062288 w 3743325"/>
              <a:gd name="connsiteY64" fmla="*/ 2466975 h 2838450"/>
              <a:gd name="connsiteX65" fmla="*/ 3071813 w 3743325"/>
              <a:gd name="connsiteY65" fmla="*/ 2452687 h 2838450"/>
              <a:gd name="connsiteX66" fmla="*/ 3081338 w 3743325"/>
              <a:gd name="connsiteY66" fmla="*/ 2395537 h 2838450"/>
              <a:gd name="connsiteX67" fmla="*/ 3095625 w 3743325"/>
              <a:gd name="connsiteY67" fmla="*/ 2314575 h 2838450"/>
              <a:gd name="connsiteX68" fmla="*/ 3124200 w 3743325"/>
              <a:gd name="connsiteY68" fmla="*/ 2152650 h 2838450"/>
              <a:gd name="connsiteX69" fmla="*/ 3152775 w 3743325"/>
              <a:gd name="connsiteY69" fmla="*/ 1985962 h 2838450"/>
              <a:gd name="connsiteX70" fmla="*/ 3186113 w 3743325"/>
              <a:gd name="connsiteY70" fmla="*/ 1738312 h 2838450"/>
              <a:gd name="connsiteX71" fmla="*/ 3219450 w 3743325"/>
              <a:gd name="connsiteY71" fmla="*/ 1500187 h 2838450"/>
              <a:gd name="connsiteX72" fmla="*/ 3257550 w 3743325"/>
              <a:gd name="connsiteY72" fmla="*/ 1209675 h 2838450"/>
              <a:gd name="connsiteX73" fmla="*/ 3286125 w 3743325"/>
              <a:gd name="connsiteY73" fmla="*/ 962025 h 2838450"/>
              <a:gd name="connsiteX74" fmla="*/ 3305175 w 3743325"/>
              <a:gd name="connsiteY74" fmla="*/ 771525 h 2838450"/>
              <a:gd name="connsiteX75" fmla="*/ 3319463 w 3743325"/>
              <a:gd name="connsiteY75" fmla="*/ 623887 h 2838450"/>
              <a:gd name="connsiteX76" fmla="*/ 3324225 w 3743325"/>
              <a:gd name="connsiteY76" fmla="*/ 481012 h 2838450"/>
              <a:gd name="connsiteX77" fmla="*/ 3314700 w 3743325"/>
              <a:gd name="connsiteY77" fmla="*/ 328612 h 2838450"/>
              <a:gd name="connsiteX78" fmla="*/ 3300413 w 3743325"/>
              <a:gd name="connsiteY78" fmla="*/ 295275 h 2838450"/>
              <a:gd name="connsiteX79" fmla="*/ 3271838 w 3743325"/>
              <a:gd name="connsiteY79" fmla="*/ 271462 h 2838450"/>
              <a:gd name="connsiteX80" fmla="*/ 3243263 w 3743325"/>
              <a:gd name="connsiteY80" fmla="*/ 252412 h 2838450"/>
              <a:gd name="connsiteX81" fmla="*/ 3200400 w 3743325"/>
              <a:gd name="connsiteY81" fmla="*/ 242887 h 2838450"/>
              <a:gd name="connsiteX82" fmla="*/ 3128963 w 3743325"/>
              <a:gd name="connsiteY82" fmla="*/ 242887 h 2838450"/>
              <a:gd name="connsiteX0" fmla="*/ 3128963 w 3743325"/>
              <a:gd name="connsiteY0" fmla="*/ 180975 h 2776538"/>
              <a:gd name="connsiteX1" fmla="*/ 3362325 w 3743325"/>
              <a:gd name="connsiteY1" fmla="*/ 0 h 2776538"/>
              <a:gd name="connsiteX2" fmla="*/ 3452813 w 3743325"/>
              <a:gd name="connsiteY2" fmla="*/ 57150 h 2776538"/>
              <a:gd name="connsiteX3" fmla="*/ 3567113 w 3743325"/>
              <a:gd name="connsiteY3" fmla="*/ 142875 h 2776538"/>
              <a:gd name="connsiteX4" fmla="*/ 3643313 w 3743325"/>
              <a:gd name="connsiteY4" fmla="*/ 209550 h 2776538"/>
              <a:gd name="connsiteX5" fmla="*/ 3681413 w 3743325"/>
              <a:gd name="connsiteY5" fmla="*/ 252413 h 2776538"/>
              <a:gd name="connsiteX6" fmla="*/ 3719513 w 3743325"/>
              <a:gd name="connsiteY6" fmla="*/ 300038 h 2776538"/>
              <a:gd name="connsiteX7" fmla="*/ 3743325 w 3743325"/>
              <a:gd name="connsiteY7" fmla="*/ 328613 h 2776538"/>
              <a:gd name="connsiteX8" fmla="*/ 3743325 w 3743325"/>
              <a:gd name="connsiteY8" fmla="*/ 342900 h 2776538"/>
              <a:gd name="connsiteX9" fmla="*/ 3743325 w 3743325"/>
              <a:gd name="connsiteY9" fmla="*/ 371475 h 2776538"/>
              <a:gd name="connsiteX10" fmla="*/ 3738563 w 3743325"/>
              <a:gd name="connsiteY10" fmla="*/ 390525 h 2776538"/>
              <a:gd name="connsiteX11" fmla="*/ 3714750 w 3743325"/>
              <a:gd name="connsiteY11" fmla="*/ 404813 h 2776538"/>
              <a:gd name="connsiteX12" fmla="*/ 3690938 w 3743325"/>
              <a:gd name="connsiteY12" fmla="*/ 433388 h 2776538"/>
              <a:gd name="connsiteX13" fmla="*/ 3667125 w 3743325"/>
              <a:gd name="connsiteY13" fmla="*/ 466725 h 2776538"/>
              <a:gd name="connsiteX14" fmla="*/ 3633788 w 3743325"/>
              <a:gd name="connsiteY14" fmla="*/ 571500 h 2776538"/>
              <a:gd name="connsiteX15" fmla="*/ 3605213 w 3743325"/>
              <a:gd name="connsiteY15" fmla="*/ 666750 h 2776538"/>
              <a:gd name="connsiteX16" fmla="*/ 3581400 w 3743325"/>
              <a:gd name="connsiteY16" fmla="*/ 785813 h 2776538"/>
              <a:gd name="connsiteX17" fmla="*/ 3533775 w 3743325"/>
              <a:gd name="connsiteY17" fmla="*/ 1004888 h 2776538"/>
              <a:gd name="connsiteX18" fmla="*/ 3467100 w 3743325"/>
              <a:gd name="connsiteY18" fmla="*/ 1366838 h 2776538"/>
              <a:gd name="connsiteX19" fmla="*/ 3419475 w 3743325"/>
              <a:gd name="connsiteY19" fmla="*/ 1652588 h 2776538"/>
              <a:gd name="connsiteX20" fmla="*/ 3362325 w 3743325"/>
              <a:gd name="connsiteY20" fmla="*/ 2005013 h 2776538"/>
              <a:gd name="connsiteX21" fmla="*/ 3328988 w 3743325"/>
              <a:gd name="connsiteY21" fmla="*/ 2200275 h 2776538"/>
              <a:gd name="connsiteX22" fmla="*/ 3295650 w 3743325"/>
              <a:gd name="connsiteY22" fmla="*/ 2414588 h 2776538"/>
              <a:gd name="connsiteX23" fmla="*/ 3281363 w 3743325"/>
              <a:gd name="connsiteY23" fmla="*/ 2509838 h 2776538"/>
              <a:gd name="connsiteX24" fmla="*/ 3267075 w 3743325"/>
              <a:gd name="connsiteY24" fmla="*/ 2586038 h 2776538"/>
              <a:gd name="connsiteX25" fmla="*/ 3228975 w 3743325"/>
              <a:gd name="connsiteY25" fmla="*/ 2700338 h 2776538"/>
              <a:gd name="connsiteX26" fmla="*/ 3195638 w 3743325"/>
              <a:gd name="connsiteY26" fmla="*/ 2762250 h 2776538"/>
              <a:gd name="connsiteX27" fmla="*/ 3167063 w 3743325"/>
              <a:gd name="connsiteY27" fmla="*/ 2776538 h 2776538"/>
              <a:gd name="connsiteX28" fmla="*/ 3148013 w 3743325"/>
              <a:gd name="connsiteY28" fmla="*/ 2776538 h 2776538"/>
              <a:gd name="connsiteX29" fmla="*/ 3114675 w 3743325"/>
              <a:gd name="connsiteY29" fmla="*/ 2752725 h 2776538"/>
              <a:gd name="connsiteX30" fmla="*/ 3067050 w 3743325"/>
              <a:gd name="connsiteY30" fmla="*/ 2705100 h 2776538"/>
              <a:gd name="connsiteX31" fmla="*/ 3024188 w 3743325"/>
              <a:gd name="connsiteY31" fmla="*/ 2652713 h 2776538"/>
              <a:gd name="connsiteX32" fmla="*/ 2981325 w 3743325"/>
              <a:gd name="connsiteY32" fmla="*/ 2624138 h 2776538"/>
              <a:gd name="connsiteX33" fmla="*/ 2862263 w 3743325"/>
              <a:gd name="connsiteY33" fmla="*/ 2605088 h 2776538"/>
              <a:gd name="connsiteX34" fmla="*/ 2738438 w 3743325"/>
              <a:gd name="connsiteY34" fmla="*/ 2590800 h 2776538"/>
              <a:gd name="connsiteX35" fmla="*/ 2652713 w 3743325"/>
              <a:gd name="connsiteY35" fmla="*/ 2571750 h 2776538"/>
              <a:gd name="connsiteX36" fmla="*/ 2571750 w 3743325"/>
              <a:gd name="connsiteY36" fmla="*/ 2576513 h 2776538"/>
              <a:gd name="connsiteX37" fmla="*/ 2109788 w 3743325"/>
              <a:gd name="connsiteY37" fmla="*/ 2600325 h 2776538"/>
              <a:gd name="connsiteX38" fmla="*/ 1733550 w 3743325"/>
              <a:gd name="connsiteY38" fmla="*/ 2614613 h 2776538"/>
              <a:gd name="connsiteX39" fmla="*/ 1314450 w 3743325"/>
              <a:gd name="connsiteY39" fmla="*/ 2628900 h 2776538"/>
              <a:gd name="connsiteX40" fmla="*/ 928688 w 3743325"/>
              <a:gd name="connsiteY40" fmla="*/ 2647950 h 2776538"/>
              <a:gd name="connsiteX41" fmla="*/ 447675 w 3743325"/>
              <a:gd name="connsiteY41" fmla="*/ 2667000 h 2776538"/>
              <a:gd name="connsiteX42" fmla="*/ 138113 w 3743325"/>
              <a:gd name="connsiteY42" fmla="*/ 2681288 h 2776538"/>
              <a:gd name="connsiteX43" fmla="*/ 23813 w 3743325"/>
              <a:gd name="connsiteY43" fmla="*/ 2681288 h 2776538"/>
              <a:gd name="connsiteX44" fmla="*/ 4763 w 3743325"/>
              <a:gd name="connsiteY44" fmla="*/ 2633663 h 2776538"/>
              <a:gd name="connsiteX45" fmla="*/ 0 w 3743325"/>
              <a:gd name="connsiteY45" fmla="*/ 2509838 h 2776538"/>
              <a:gd name="connsiteX46" fmla="*/ 4763 w 3743325"/>
              <a:gd name="connsiteY46" fmla="*/ 2495550 h 2776538"/>
              <a:gd name="connsiteX47" fmla="*/ 90488 w 3743325"/>
              <a:gd name="connsiteY47" fmla="*/ 2509838 h 2776538"/>
              <a:gd name="connsiteX48" fmla="*/ 266700 w 3743325"/>
              <a:gd name="connsiteY48" fmla="*/ 2514600 h 2776538"/>
              <a:gd name="connsiteX49" fmla="*/ 452438 w 3743325"/>
              <a:gd name="connsiteY49" fmla="*/ 2514600 h 2776538"/>
              <a:gd name="connsiteX50" fmla="*/ 581025 w 3743325"/>
              <a:gd name="connsiteY50" fmla="*/ 2514600 h 2776538"/>
              <a:gd name="connsiteX51" fmla="*/ 814388 w 3743325"/>
              <a:gd name="connsiteY51" fmla="*/ 2495550 h 2776538"/>
              <a:gd name="connsiteX52" fmla="*/ 1004888 w 3743325"/>
              <a:gd name="connsiteY52" fmla="*/ 2481263 h 2776538"/>
              <a:gd name="connsiteX53" fmla="*/ 1404938 w 3743325"/>
              <a:gd name="connsiteY53" fmla="*/ 2457450 h 2776538"/>
              <a:gd name="connsiteX54" fmla="*/ 1671638 w 3743325"/>
              <a:gd name="connsiteY54" fmla="*/ 2438400 h 2776538"/>
              <a:gd name="connsiteX55" fmla="*/ 2033588 w 3743325"/>
              <a:gd name="connsiteY55" fmla="*/ 2414588 h 2776538"/>
              <a:gd name="connsiteX56" fmla="*/ 2290763 w 3743325"/>
              <a:gd name="connsiteY56" fmla="*/ 2400300 h 2776538"/>
              <a:gd name="connsiteX57" fmla="*/ 2681288 w 3743325"/>
              <a:gd name="connsiteY57" fmla="*/ 2381250 h 2776538"/>
              <a:gd name="connsiteX58" fmla="*/ 2862263 w 3743325"/>
              <a:gd name="connsiteY58" fmla="*/ 2371725 h 2776538"/>
              <a:gd name="connsiteX59" fmla="*/ 2928938 w 3743325"/>
              <a:gd name="connsiteY59" fmla="*/ 2366963 h 2776538"/>
              <a:gd name="connsiteX60" fmla="*/ 2971800 w 3743325"/>
              <a:gd name="connsiteY60" fmla="*/ 2371725 h 2776538"/>
              <a:gd name="connsiteX61" fmla="*/ 3005138 w 3743325"/>
              <a:gd name="connsiteY61" fmla="*/ 2381250 h 2776538"/>
              <a:gd name="connsiteX62" fmla="*/ 3048000 w 3743325"/>
              <a:gd name="connsiteY62" fmla="*/ 2400300 h 2776538"/>
              <a:gd name="connsiteX63" fmla="*/ 3062288 w 3743325"/>
              <a:gd name="connsiteY63" fmla="*/ 2405063 h 2776538"/>
              <a:gd name="connsiteX64" fmla="*/ 3071813 w 3743325"/>
              <a:gd name="connsiteY64" fmla="*/ 2390775 h 2776538"/>
              <a:gd name="connsiteX65" fmla="*/ 3081338 w 3743325"/>
              <a:gd name="connsiteY65" fmla="*/ 2333625 h 2776538"/>
              <a:gd name="connsiteX66" fmla="*/ 3095625 w 3743325"/>
              <a:gd name="connsiteY66" fmla="*/ 2252663 h 2776538"/>
              <a:gd name="connsiteX67" fmla="*/ 3124200 w 3743325"/>
              <a:gd name="connsiteY67" fmla="*/ 2090738 h 2776538"/>
              <a:gd name="connsiteX68" fmla="*/ 3152775 w 3743325"/>
              <a:gd name="connsiteY68" fmla="*/ 1924050 h 2776538"/>
              <a:gd name="connsiteX69" fmla="*/ 3186113 w 3743325"/>
              <a:gd name="connsiteY69" fmla="*/ 1676400 h 2776538"/>
              <a:gd name="connsiteX70" fmla="*/ 3219450 w 3743325"/>
              <a:gd name="connsiteY70" fmla="*/ 1438275 h 2776538"/>
              <a:gd name="connsiteX71" fmla="*/ 3257550 w 3743325"/>
              <a:gd name="connsiteY71" fmla="*/ 1147763 h 2776538"/>
              <a:gd name="connsiteX72" fmla="*/ 3286125 w 3743325"/>
              <a:gd name="connsiteY72" fmla="*/ 900113 h 2776538"/>
              <a:gd name="connsiteX73" fmla="*/ 3305175 w 3743325"/>
              <a:gd name="connsiteY73" fmla="*/ 709613 h 2776538"/>
              <a:gd name="connsiteX74" fmla="*/ 3319463 w 3743325"/>
              <a:gd name="connsiteY74" fmla="*/ 561975 h 2776538"/>
              <a:gd name="connsiteX75" fmla="*/ 3324225 w 3743325"/>
              <a:gd name="connsiteY75" fmla="*/ 419100 h 2776538"/>
              <a:gd name="connsiteX76" fmla="*/ 3314700 w 3743325"/>
              <a:gd name="connsiteY76" fmla="*/ 266700 h 2776538"/>
              <a:gd name="connsiteX77" fmla="*/ 3300413 w 3743325"/>
              <a:gd name="connsiteY77" fmla="*/ 233363 h 2776538"/>
              <a:gd name="connsiteX78" fmla="*/ 3271838 w 3743325"/>
              <a:gd name="connsiteY78" fmla="*/ 209550 h 2776538"/>
              <a:gd name="connsiteX79" fmla="*/ 3243263 w 3743325"/>
              <a:gd name="connsiteY79" fmla="*/ 190500 h 2776538"/>
              <a:gd name="connsiteX80" fmla="*/ 3200400 w 3743325"/>
              <a:gd name="connsiteY80" fmla="*/ 180975 h 2776538"/>
              <a:gd name="connsiteX81" fmla="*/ 3128963 w 3743325"/>
              <a:gd name="connsiteY81" fmla="*/ 180975 h 2776538"/>
              <a:gd name="connsiteX0" fmla="*/ 3128963 w 3743325"/>
              <a:gd name="connsiteY0" fmla="*/ 180975 h 2776538"/>
              <a:gd name="connsiteX1" fmla="*/ 3362325 w 3743325"/>
              <a:gd name="connsiteY1" fmla="*/ 0 h 2776538"/>
              <a:gd name="connsiteX2" fmla="*/ 3567113 w 3743325"/>
              <a:gd name="connsiteY2" fmla="*/ 142875 h 2776538"/>
              <a:gd name="connsiteX3" fmla="*/ 3643313 w 3743325"/>
              <a:gd name="connsiteY3" fmla="*/ 209550 h 2776538"/>
              <a:gd name="connsiteX4" fmla="*/ 3681413 w 3743325"/>
              <a:gd name="connsiteY4" fmla="*/ 252413 h 2776538"/>
              <a:gd name="connsiteX5" fmla="*/ 3719513 w 3743325"/>
              <a:gd name="connsiteY5" fmla="*/ 300038 h 2776538"/>
              <a:gd name="connsiteX6" fmla="*/ 3743325 w 3743325"/>
              <a:gd name="connsiteY6" fmla="*/ 328613 h 2776538"/>
              <a:gd name="connsiteX7" fmla="*/ 3743325 w 3743325"/>
              <a:gd name="connsiteY7" fmla="*/ 342900 h 2776538"/>
              <a:gd name="connsiteX8" fmla="*/ 3743325 w 3743325"/>
              <a:gd name="connsiteY8" fmla="*/ 371475 h 2776538"/>
              <a:gd name="connsiteX9" fmla="*/ 3738563 w 3743325"/>
              <a:gd name="connsiteY9" fmla="*/ 390525 h 2776538"/>
              <a:gd name="connsiteX10" fmla="*/ 3714750 w 3743325"/>
              <a:gd name="connsiteY10" fmla="*/ 404813 h 2776538"/>
              <a:gd name="connsiteX11" fmla="*/ 3690938 w 3743325"/>
              <a:gd name="connsiteY11" fmla="*/ 433388 h 2776538"/>
              <a:gd name="connsiteX12" fmla="*/ 3667125 w 3743325"/>
              <a:gd name="connsiteY12" fmla="*/ 466725 h 2776538"/>
              <a:gd name="connsiteX13" fmla="*/ 3633788 w 3743325"/>
              <a:gd name="connsiteY13" fmla="*/ 571500 h 2776538"/>
              <a:gd name="connsiteX14" fmla="*/ 3605213 w 3743325"/>
              <a:gd name="connsiteY14" fmla="*/ 666750 h 2776538"/>
              <a:gd name="connsiteX15" fmla="*/ 3581400 w 3743325"/>
              <a:gd name="connsiteY15" fmla="*/ 785813 h 2776538"/>
              <a:gd name="connsiteX16" fmla="*/ 3533775 w 3743325"/>
              <a:gd name="connsiteY16" fmla="*/ 1004888 h 2776538"/>
              <a:gd name="connsiteX17" fmla="*/ 3467100 w 3743325"/>
              <a:gd name="connsiteY17" fmla="*/ 1366838 h 2776538"/>
              <a:gd name="connsiteX18" fmla="*/ 3419475 w 3743325"/>
              <a:gd name="connsiteY18" fmla="*/ 1652588 h 2776538"/>
              <a:gd name="connsiteX19" fmla="*/ 3362325 w 3743325"/>
              <a:gd name="connsiteY19" fmla="*/ 2005013 h 2776538"/>
              <a:gd name="connsiteX20" fmla="*/ 3328988 w 3743325"/>
              <a:gd name="connsiteY20" fmla="*/ 2200275 h 2776538"/>
              <a:gd name="connsiteX21" fmla="*/ 3295650 w 3743325"/>
              <a:gd name="connsiteY21" fmla="*/ 2414588 h 2776538"/>
              <a:gd name="connsiteX22" fmla="*/ 3281363 w 3743325"/>
              <a:gd name="connsiteY22" fmla="*/ 2509838 h 2776538"/>
              <a:gd name="connsiteX23" fmla="*/ 3267075 w 3743325"/>
              <a:gd name="connsiteY23" fmla="*/ 2586038 h 2776538"/>
              <a:gd name="connsiteX24" fmla="*/ 3228975 w 3743325"/>
              <a:gd name="connsiteY24" fmla="*/ 2700338 h 2776538"/>
              <a:gd name="connsiteX25" fmla="*/ 3195638 w 3743325"/>
              <a:gd name="connsiteY25" fmla="*/ 2762250 h 2776538"/>
              <a:gd name="connsiteX26" fmla="*/ 3167063 w 3743325"/>
              <a:gd name="connsiteY26" fmla="*/ 2776538 h 2776538"/>
              <a:gd name="connsiteX27" fmla="*/ 3148013 w 3743325"/>
              <a:gd name="connsiteY27" fmla="*/ 2776538 h 2776538"/>
              <a:gd name="connsiteX28" fmla="*/ 3114675 w 3743325"/>
              <a:gd name="connsiteY28" fmla="*/ 2752725 h 2776538"/>
              <a:gd name="connsiteX29" fmla="*/ 3067050 w 3743325"/>
              <a:gd name="connsiteY29" fmla="*/ 2705100 h 2776538"/>
              <a:gd name="connsiteX30" fmla="*/ 3024188 w 3743325"/>
              <a:gd name="connsiteY30" fmla="*/ 2652713 h 2776538"/>
              <a:gd name="connsiteX31" fmla="*/ 2981325 w 3743325"/>
              <a:gd name="connsiteY31" fmla="*/ 2624138 h 2776538"/>
              <a:gd name="connsiteX32" fmla="*/ 2862263 w 3743325"/>
              <a:gd name="connsiteY32" fmla="*/ 2605088 h 2776538"/>
              <a:gd name="connsiteX33" fmla="*/ 2738438 w 3743325"/>
              <a:gd name="connsiteY33" fmla="*/ 2590800 h 2776538"/>
              <a:gd name="connsiteX34" fmla="*/ 2652713 w 3743325"/>
              <a:gd name="connsiteY34" fmla="*/ 2571750 h 2776538"/>
              <a:gd name="connsiteX35" fmla="*/ 2571750 w 3743325"/>
              <a:gd name="connsiteY35" fmla="*/ 2576513 h 2776538"/>
              <a:gd name="connsiteX36" fmla="*/ 2109788 w 3743325"/>
              <a:gd name="connsiteY36" fmla="*/ 2600325 h 2776538"/>
              <a:gd name="connsiteX37" fmla="*/ 1733550 w 3743325"/>
              <a:gd name="connsiteY37" fmla="*/ 2614613 h 2776538"/>
              <a:gd name="connsiteX38" fmla="*/ 1314450 w 3743325"/>
              <a:gd name="connsiteY38" fmla="*/ 2628900 h 2776538"/>
              <a:gd name="connsiteX39" fmla="*/ 928688 w 3743325"/>
              <a:gd name="connsiteY39" fmla="*/ 2647950 h 2776538"/>
              <a:gd name="connsiteX40" fmla="*/ 447675 w 3743325"/>
              <a:gd name="connsiteY40" fmla="*/ 2667000 h 2776538"/>
              <a:gd name="connsiteX41" fmla="*/ 138113 w 3743325"/>
              <a:gd name="connsiteY41" fmla="*/ 2681288 h 2776538"/>
              <a:gd name="connsiteX42" fmla="*/ 23813 w 3743325"/>
              <a:gd name="connsiteY42" fmla="*/ 2681288 h 2776538"/>
              <a:gd name="connsiteX43" fmla="*/ 4763 w 3743325"/>
              <a:gd name="connsiteY43" fmla="*/ 2633663 h 2776538"/>
              <a:gd name="connsiteX44" fmla="*/ 0 w 3743325"/>
              <a:gd name="connsiteY44" fmla="*/ 2509838 h 2776538"/>
              <a:gd name="connsiteX45" fmla="*/ 4763 w 3743325"/>
              <a:gd name="connsiteY45" fmla="*/ 2495550 h 2776538"/>
              <a:gd name="connsiteX46" fmla="*/ 90488 w 3743325"/>
              <a:gd name="connsiteY46" fmla="*/ 2509838 h 2776538"/>
              <a:gd name="connsiteX47" fmla="*/ 266700 w 3743325"/>
              <a:gd name="connsiteY47" fmla="*/ 2514600 h 2776538"/>
              <a:gd name="connsiteX48" fmla="*/ 452438 w 3743325"/>
              <a:gd name="connsiteY48" fmla="*/ 2514600 h 2776538"/>
              <a:gd name="connsiteX49" fmla="*/ 581025 w 3743325"/>
              <a:gd name="connsiteY49" fmla="*/ 2514600 h 2776538"/>
              <a:gd name="connsiteX50" fmla="*/ 814388 w 3743325"/>
              <a:gd name="connsiteY50" fmla="*/ 2495550 h 2776538"/>
              <a:gd name="connsiteX51" fmla="*/ 1004888 w 3743325"/>
              <a:gd name="connsiteY51" fmla="*/ 2481263 h 2776538"/>
              <a:gd name="connsiteX52" fmla="*/ 1404938 w 3743325"/>
              <a:gd name="connsiteY52" fmla="*/ 2457450 h 2776538"/>
              <a:gd name="connsiteX53" fmla="*/ 1671638 w 3743325"/>
              <a:gd name="connsiteY53" fmla="*/ 2438400 h 2776538"/>
              <a:gd name="connsiteX54" fmla="*/ 2033588 w 3743325"/>
              <a:gd name="connsiteY54" fmla="*/ 2414588 h 2776538"/>
              <a:gd name="connsiteX55" fmla="*/ 2290763 w 3743325"/>
              <a:gd name="connsiteY55" fmla="*/ 2400300 h 2776538"/>
              <a:gd name="connsiteX56" fmla="*/ 2681288 w 3743325"/>
              <a:gd name="connsiteY56" fmla="*/ 2381250 h 2776538"/>
              <a:gd name="connsiteX57" fmla="*/ 2862263 w 3743325"/>
              <a:gd name="connsiteY57" fmla="*/ 2371725 h 2776538"/>
              <a:gd name="connsiteX58" fmla="*/ 2928938 w 3743325"/>
              <a:gd name="connsiteY58" fmla="*/ 2366963 h 2776538"/>
              <a:gd name="connsiteX59" fmla="*/ 2971800 w 3743325"/>
              <a:gd name="connsiteY59" fmla="*/ 2371725 h 2776538"/>
              <a:gd name="connsiteX60" fmla="*/ 3005138 w 3743325"/>
              <a:gd name="connsiteY60" fmla="*/ 2381250 h 2776538"/>
              <a:gd name="connsiteX61" fmla="*/ 3048000 w 3743325"/>
              <a:gd name="connsiteY61" fmla="*/ 2400300 h 2776538"/>
              <a:gd name="connsiteX62" fmla="*/ 3062288 w 3743325"/>
              <a:gd name="connsiteY62" fmla="*/ 2405063 h 2776538"/>
              <a:gd name="connsiteX63" fmla="*/ 3071813 w 3743325"/>
              <a:gd name="connsiteY63" fmla="*/ 2390775 h 2776538"/>
              <a:gd name="connsiteX64" fmla="*/ 3081338 w 3743325"/>
              <a:gd name="connsiteY64" fmla="*/ 2333625 h 2776538"/>
              <a:gd name="connsiteX65" fmla="*/ 3095625 w 3743325"/>
              <a:gd name="connsiteY65" fmla="*/ 2252663 h 2776538"/>
              <a:gd name="connsiteX66" fmla="*/ 3124200 w 3743325"/>
              <a:gd name="connsiteY66" fmla="*/ 2090738 h 2776538"/>
              <a:gd name="connsiteX67" fmla="*/ 3152775 w 3743325"/>
              <a:gd name="connsiteY67" fmla="*/ 1924050 h 2776538"/>
              <a:gd name="connsiteX68" fmla="*/ 3186113 w 3743325"/>
              <a:gd name="connsiteY68" fmla="*/ 1676400 h 2776538"/>
              <a:gd name="connsiteX69" fmla="*/ 3219450 w 3743325"/>
              <a:gd name="connsiteY69" fmla="*/ 1438275 h 2776538"/>
              <a:gd name="connsiteX70" fmla="*/ 3257550 w 3743325"/>
              <a:gd name="connsiteY70" fmla="*/ 1147763 h 2776538"/>
              <a:gd name="connsiteX71" fmla="*/ 3286125 w 3743325"/>
              <a:gd name="connsiteY71" fmla="*/ 900113 h 2776538"/>
              <a:gd name="connsiteX72" fmla="*/ 3305175 w 3743325"/>
              <a:gd name="connsiteY72" fmla="*/ 709613 h 2776538"/>
              <a:gd name="connsiteX73" fmla="*/ 3319463 w 3743325"/>
              <a:gd name="connsiteY73" fmla="*/ 561975 h 2776538"/>
              <a:gd name="connsiteX74" fmla="*/ 3324225 w 3743325"/>
              <a:gd name="connsiteY74" fmla="*/ 419100 h 2776538"/>
              <a:gd name="connsiteX75" fmla="*/ 3314700 w 3743325"/>
              <a:gd name="connsiteY75" fmla="*/ 266700 h 2776538"/>
              <a:gd name="connsiteX76" fmla="*/ 3300413 w 3743325"/>
              <a:gd name="connsiteY76" fmla="*/ 233363 h 2776538"/>
              <a:gd name="connsiteX77" fmla="*/ 3271838 w 3743325"/>
              <a:gd name="connsiteY77" fmla="*/ 209550 h 2776538"/>
              <a:gd name="connsiteX78" fmla="*/ 3243263 w 3743325"/>
              <a:gd name="connsiteY78" fmla="*/ 190500 h 2776538"/>
              <a:gd name="connsiteX79" fmla="*/ 3200400 w 3743325"/>
              <a:gd name="connsiteY79" fmla="*/ 180975 h 2776538"/>
              <a:gd name="connsiteX80" fmla="*/ 3128963 w 3743325"/>
              <a:gd name="connsiteY80" fmla="*/ 180975 h 2776538"/>
              <a:gd name="connsiteX0" fmla="*/ 3128963 w 3743325"/>
              <a:gd name="connsiteY0" fmla="*/ 42862 h 2638425"/>
              <a:gd name="connsiteX1" fmla="*/ 3567113 w 3743325"/>
              <a:gd name="connsiteY1" fmla="*/ 4762 h 2638425"/>
              <a:gd name="connsiteX2" fmla="*/ 3643313 w 3743325"/>
              <a:gd name="connsiteY2" fmla="*/ 71437 h 2638425"/>
              <a:gd name="connsiteX3" fmla="*/ 3681413 w 3743325"/>
              <a:gd name="connsiteY3" fmla="*/ 114300 h 2638425"/>
              <a:gd name="connsiteX4" fmla="*/ 3719513 w 3743325"/>
              <a:gd name="connsiteY4" fmla="*/ 161925 h 2638425"/>
              <a:gd name="connsiteX5" fmla="*/ 3743325 w 3743325"/>
              <a:gd name="connsiteY5" fmla="*/ 190500 h 2638425"/>
              <a:gd name="connsiteX6" fmla="*/ 3743325 w 3743325"/>
              <a:gd name="connsiteY6" fmla="*/ 204787 h 2638425"/>
              <a:gd name="connsiteX7" fmla="*/ 3743325 w 3743325"/>
              <a:gd name="connsiteY7" fmla="*/ 233362 h 2638425"/>
              <a:gd name="connsiteX8" fmla="*/ 3738563 w 3743325"/>
              <a:gd name="connsiteY8" fmla="*/ 252412 h 2638425"/>
              <a:gd name="connsiteX9" fmla="*/ 3714750 w 3743325"/>
              <a:gd name="connsiteY9" fmla="*/ 266700 h 2638425"/>
              <a:gd name="connsiteX10" fmla="*/ 3690938 w 3743325"/>
              <a:gd name="connsiteY10" fmla="*/ 295275 h 2638425"/>
              <a:gd name="connsiteX11" fmla="*/ 3667125 w 3743325"/>
              <a:gd name="connsiteY11" fmla="*/ 328612 h 2638425"/>
              <a:gd name="connsiteX12" fmla="*/ 3633788 w 3743325"/>
              <a:gd name="connsiteY12" fmla="*/ 433387 h 2638425"/>
              <a:gd name="connsiteX13" fmla="*/ 3605213 w 3743325"/>
              <a:gd name="connsiteY13" fmla="*/ 528637 h 2638425"/>
              <a:gd name="connsiteX14" fmla="*/ 3581400 w 3743325"/>
              <a:gd name="connsiteY14" fmla="*/ 647700 h 2638425"/>
              <a:gd name="connsiteX15" fmla="*/ 3533775 w 3743325"/>
              <a:gd name="connsiteY15" fmla="*/ 866775 h 2638425"/>
              <a:gd name="connsiteX16" fmla="*/ 3467100 w 3743325"/>
              <a:gd name="connsiteY16" fmla="*/ 1228725 h 2638425"/>
              <a:gd name="connsiteX17" fmla="*/ 3419475 w 3743325"/>
              <a:gd name="connsiteY17" fmla="*/ 1514475 h 2638425"/>
              <a:gd name="connsiteX18" fmla="*/ 3362325 w 3743325"/>
              <a:gd name="connsiteY18" fmla="*/ 1866900 h 2638425"/>
              <a:gd name="connsiteX19" fmla="*/ 3328988 w 3743325"/>
              <a:gd name="connsiteY19" fmla="*/ 2062162 h 2638425"/>
              <a:gd name="connsiteX20" fmla="*/ 3295650 w 3743325"/>
              <a:gd name="connsiteY20" fmla="*/ 2276475 h 2638425"/>
              <a:gd name="connsiteX21" fmla="*/ 3281363 w 3743325"/>
              <a:gd name="connsiteY21" fmla="*/ 2371725 h 2638425"/>
              <a:gd name="connsiteX22" fmla="*/ 3267075 w 3743325"/>
              <a:gd name="connsiteY22" fmla="*/ 2447925 h 2638425"/>
              <a:gd name="connsiteX23" fmla="*/ 3228975 w 3743325"/>
              <a:gd name="connsiteY23" fmla="*/ 2562225 h 2638425"/>
              <a:gd name="connsiteX24" fmla="*/ 3195638 w 3743325"/>
              <a:gd name="connsiteY24" fmla="*/ 2624137 h 2638425"/>
              <a:gd name="connsiteX25" fmla="*/ 3167063 w 3743325"/>
              <a:gd name="connsiteY25" fmla="*/ 2638425 h 2638425"/>
              <a:gd name="connsiteX26" fmla="*/ 3148013 w 3743325"/>
              <a:gd name="connsiteY26" fmla="*/ 2638425 h 2638425"/>
              <a:gd name="connsiteX27" fmla="*/ 3114675 w 3743325"/>
              <a:gd name="connsiteY27" fmla="*/ 2614612 h 2638425"/>
              <a:gd name="connsiteX28" fmla="*/ 3067050 w 3743325"/>
              <a:gd name="connsiteY28" fmla="*/ 2566987 h 2638425"/>
              <a:gd name="connsiteX29" fmla="*/ 3024188 w 3743325"/>
              <a:gd name="connsiteY29" fmla="*/ 2514600 h 2638425"/>
              <a:gd name="connsiteX30" fmla="*/ 2981325 w 3743325"/>
              <a:gd name="connsiteY30" fmla="*/ 2486025 h 2638425"/>
              <a:gd name="connsiteX31" fmla="*/ 2862263 w 3743325"/>
              <a:gd name="connsiteY31" fmla="*/ 2466975 h 2638425"/>
              <a:gd name="connsiteX32" fmla="*/ 2738438 w 3743325"/>
              <a:gd name="connsiteY32" fmla="*/ 2452687 h 2638425"/>
              <a:gd name="connsiteX33" fmla="*/ 2652713 w 3743325"/>
              <a:gd name="connsiteY33" fmla="*/ 2433637 h 2638425"/>
              <a:gd name="connsiteX34" fmla="*/ 2571750 w 3743325"/>
              <a:gd name="connsiteY34" fmla="*/ 2438400 h 2638425"/>
              <a:gd name="connsiteX35" fmla="*/ 2109788 w 3743325"/>
              <a:gd name="connsiteY35" fmla="*/ 2462212 h 2638425"/>
              <a:gd name="connsiteX36" fmla="*/ 1733550 w 3743325"/>
              <a:gd name="connsiteY36" fmla="*/ 2476500 h 2638425"/>
              <a:gd name="connsiteX37" fmla="*/ 1314450 w 3743325"/>
              <a:gd name="connsiteY37" fmla="*/ 2490787 h 2638425"/>
              <a:gd name="connsiteX38" fmla="*/ 928688 w 3743325"/>
              <a:gd name="connsiteY38" fmla="*/ 2509837 h 2638425"/>
              <a:gd name="connsiteX39" fmla="*/ 447675 w 3743325"/>
              <a:gd name="connsiteY39" fmla="*/ 2528887 h 2638425"/>
              <a:gd name="connsiteX40" fmla="*/ 138113 w 3743325"/>
              <a:gd name="connsiteY40" fmla="*/ 2543175 h 2638425"/>
              <a:gd name="connsiteX41" fmla="*/ 23813 w 3743325"/>
              <a:gd name="connsiteY41" fmla="*/ 2543175 h 2638425"/>
              <a:gd name="connsiteX42" fmla="*/ 4763 w 3743325"/>
              <a:gd name="connsiteY42" fmla="*/ 2495550 h 2638425"/>
              <a:gd name="connsiteX43" fmla="*/ 0 w 3743325"/>
              <a:gd name="connsiteY43" fmla="*/ 2371725 h 2638425"/>
              <a:gd name="connsiteX44" fmla="*/ 4763 w 3743325"/>
              <a:gd name="connsiteY44" fmla="*/ 2357437 h 2638425"/>
              <a:gd name="connsiteX45" fmla="*/ 90488 w 3743325"/>
              <a:gd name="connsiteY45" fmla="*/ 2371725 h 2638425"/>
              <a:gd name="connsiteX46" fmla="*/ 266700 w 3743325"/>
              <a:gd name="connsiteY46" fmla="*/ 2376487 h 2638425"/>
              <a:gd name="connsiteX47" fmla="*/ 452438 w 3743325"/>
              <a:gd name="connsiteY47" fmla="*/ 2376487 h 2638425"/>
              <a:gd name="connsiteX48" fmla="*/ 581025 w 3743325"/>
              <a:gd name="connsiteY48" fmla="*/ 2376487 h 2638425"/>
              <a:gd name="connsiteX49" fmla="*/ 814388 w 3743325"/>
              <a:gd name="connsiteY49" fmla="*/ 2357437 h 2638425"/>
              <a:gd name="connsiteX50" fmla="*/ 1004888 w 3743325"/>
              <a:gd name="connsiteY50" fmla="*/ 2343150 h 2638425"/>
              <a:gd name="connsiteX51" fmla="*/ 1404938 w 3743325"/>
              <a:gd name="connsiteY51" fmla="*/ 2319337 h 2638425"/>
              <a:gd name="connsiteX52" fmla="*/ 1671638 w 3743325"/>
              <a:gd name="connsiteY52" fmla="*/ 2300287 h 2638425"/>
              <a:gd name="connsiteX53" fmla="*/ 2033588 w 3743325"/>
              <a:gd name="connsiteY53" fmla="*/ 2276475 h 2638425"/>
              <a:gd name="connsiteX54" fmla="*/ 2290763 w 3743325"/>
              <a:gd name="connsiteY54" fmla="*/ 2262187 h 2638425"/>
              <a:gd name="connsiteX55" fmla="*/ 2681288 w 3743325"/>
              <a:gd name="connsiteY55" fmla="*/ 2243137 h 2638425"/>
              <a:gd name="connsiteX56" fmla="*/ 2862263 w 3743325"/>
              <a:gd name="connsiteY56" fmla="*/ 2233612 h 2638425"/>
              <a:gd name="connsiteX57" fmla="*/ 2928938 w 3743325"/>
              <a:gd name="connsiteY57" fmla="*/ 2228850 h 2638425"/>
              <a:gd name="connsiteX58" fmla="*/ 2971800 w 3743325"/>
              <a:gd name="connsiteY58" fmla="*/ 2233612 h 2638425"/>
              <a:gd name="connsiteX59" fmla="*/ 3005138 w 3743325"/>
              <a:gd name="connsiteY59" fmla="*/ 2243137 h 2638425"/>
              <a:gd name="connsiteX60" fmla="*/ 3048000 w 3743325"/>
              <a:gd name="connsiteY60" fmla="*/ 2262187 h 2638425"/>
              <a:gd name="connsiteX61" fmla="*/ 3062288 w 3743325"/>
              <a:gd name="connsiteY61" fmla="*/ 2266950 h 2638425"/>
              <a:gd name="connsiteX62" fmla="*/ 3071813 w 3743325"/>
              <a:gd name="connsiteY62" fmla="*/ 2252662 h 2638425"/>
              <a:gd name="connsiteX63" fmla="*/ 3081338 w 3743325"/>
              <a:gd name="connsiteY63" fmla="*/ 2195512 h 2638425"/>
              <a:gd name="connsiteX64" fmla="*/ 3095625 w 3743325"/>
              <a:gd name="connsiteY64" fmla="*/ 2114550 h 2638425"/>
              <a:gd name="connsiteX65" fmla="*/ 3124200 w 3743325"/>
              <a:gd name="connsiteY65" fmla="*/ 1952625 h 2638425"/>
              <a:gd name="connsiteX66" fmla="*/ 3152775 w 3743325"/>
              <a:gd name="connsiteY66" fmla="*/ 1785937 h 2638425"/>
              <a:gd name="connsiteX67" fmla="*/ 3186113 w 3743325"/>
              <a:gd name="connsiteY67" fmla="*/ 1538287 h 2638425"/>
              <a:gd name="connsiteX68" fmla="*/ 3219450 w 3743325"/>
              <a:gd name="connsiteY68" fmla="*/ 1300162 h 2638425"/>
              <a:gd name="connsiteX69" fmla="*/ 3257550 w 3743325"/>
              <a:gd name="connsiteY69" fmla="*/ 1009650 h 2638425"/>
              <a:gd name="connsiteX70" fmla="*/ 3286125 w 3743325"/>
              <a:gd name="connsiteY70" fmla="*/ 762000 h 2638425"/>
              <a:gd name="connsiteX71" fmla="*/ 3305175 w 3743325"/>
              <a:gd name="connsiteY71" fmla="*/ 571500 h 2638425"/>
              <a:gd name="connsiteX72" fmla="*/ 3319463 w 3743325"/>
              <a:gd name="connsiteY72" fmla="*/ 423862 h 2638425"/>
              <a:gd name="connsiteX73" fmla="*/ 3324225 w 3743325"/>
              <a:gd name="connsiteY73" fmla="*/ 280987 h 2638425"/>
              <a:gd name="connsiteX74" fmla="*/ 3314700 w 3743325"/>
              <a:gd name="connsiteY74" fmla="*/ 128587 h 2638425"/>
              <a:gd name="connsiteX75" fmla="*/ 3300413 w 3743325"/>
              <a:gd name="connsiteY75" fmla="*/ 95250 h 2638425"/>
              <a:gd name="connsiteX76" fmla="*/ 3271838 w 3743325"/>
              <a:gd name="connsiteY76" fmla="*/ 71437 h 2638425"/>
              <a:gd name="connsiteX77" fmla="*/ 3243263 w 3743325"/>
              <a:gd name="connsiteY77" fmla="*/ 52387 h 2638425"/>
              <a:gd name="connsiteX78" fmla="*/ 3200400 w 3743325"/>
              <a:gd name="connsiteY78" fmla="*/ 42862 h 2638425"/>
              <a:gd name="connsiteX79" fmla="*/ 3128963 w 3743325"/>
              <a:gd name="connsiteY79" fmla="*/ 42862 h 2638425"/>
              <a:gd name="connsiteX0" fmla="*/ 3128963 w 3743325"/>
              <a:gd name="connsiteY0" fmla="*/ 42862 h 2638425"/>
              <a:gd name="connsiteX1" fmla="*/ 3567113 w 3743325"/>
              <a:gd name="connsiteY1" fmla="*/ 4762 h 2638425"/>
              <a:gd name="connsiteX2" fmla="*/ 3643313 w 3743325"/>
              <a:gd name="connsiteY2" fmla="*/ 71437 h 2638425"/>
              <a:gd name="connsiteX3" fmla="*/ 3681413 w 3743325"/>
              <a:gd name="connsiteY3" fmla="*/ 114300 h 2638425"/>
              <a:gd name="connsiteX4" fmla="*/ 3719513 w 3743325"/>
              <a:gd name="connsiteY4" fmla="*/ 161925 h 2638425"/>
              <a:gd name="connsiteX5" fmla="*/ 3743325 w 3743325"/>
              <a:gd name="connsiteY5" fmla="*/ 190500 h 2638425"/>
              <a:gd name="connsiteX6" fmla="*/ 3743325 w 3743325"/>
              <a:gd name="connsiteY6" fmla="*/ 204787 h 2638425"/>
              <a:gd name="connsiteX7" fmla="*/ 3743325 w 3743325"/>
              <a:gd name="connsiteY7" fmla="*/ 233362 h 2638425"/>
              <a:gd name="connsiteX8" fmla="*/ 3738563 w 3743325"/>
              <a:gd name="connsiteY8" fmla="*/ 252412 h 2638425"/>
              <a:gd name="connsiteX9" fmla="*/ 3714750 w 3743325"/>
              <a:gd name="connsiteY9" fmla="*/ 266700 h 2638425"/>
              <a:gd name="connsiteX10" fmla="*/ 3690938 w 3743325"/>
              <a:gd name="connsiteY10" fmla="*/ 295275 h 2638425"/>
              <a:gd name="connsiteX11" fmla="*/ 3667125 w 3743325"/>
              <a:gd name="connsiteY11" fmla="*/ 328612 h 2638425"/>
              <a:gd name="connsiteX12" fmla="*/ 3633788 w 3743325"/>
              <a:gd name="connsiteY12" fmla="*/ 433387 h 2638425"/>
              <a:gd name="connsiteX13" fmla="*/ 3605213 w 3743325"/>
              <a:gd name="connsiteY13" fmla="*/ 528637 h 2638425"/>
              <a:gd name="connsiteX14" fmla="*/ 3581400 w 3743325"/>
              <a:gd name="connsiteY14" fmla="*/ 647700 h 2638425"/>
              <a:gd name="connsiteX15" fmla="*/ 3533775 w 3743325"/>
              <a:gd name="connsiteY15" fmla="*/ 866775 h 2638425"/>
              <a:gd name="connsiteX16" fmla="*/ 3467100 w 3743325"/>
              <a:gd name="connsiteY16" fmla="*/ 1228725 h 2638425"/>
              <a:gd name="connsiteX17" fmla="*/ 3419475 w 3743325"/>
              <a:gd name="connsiteY17" fmla="*/ 1514475 h 2638425"/>
              <a:gd name="connsiteX18" fmla="*/ 3362325 w 3743325"/>
              <a:gd name="connsiteY18" fmla="*/ 1866900 h 2638425"/>
              <a:gd name="connsiteX19" fmla="*/ 3328988 w 3743325"/>
              <a:gd name="connsiteY19" fmla="*/ 2062162 h 2638425"/>
              <a:gd name="connsiteX20" fmla="*/ 3295650 w 3743325"/>
              <a:gd name="connsiteY20" fmla="*/ 2276475 h 2638425"/>
              <a:gd name="connsiteX21" fmla="*/ 3281363 w 3743325"/>
              <a:gd name="connsiteY21" fmla="*/ 2371725 h 2638425"/>
              <a:gd name="connsiteX22" fmla="*/ 3267075 w 3743325"/>
              <a:gd name="connsiteY22" fmla="*/ 2447925 h 2638425"/>
              <a:gd name="connsiteX23" fmla="*/ 3228975 w 3743325"/>
              <a:gd name="connsiteY23" fmla="*/ 2562225 h 2638425"/>
              <a:gd name="connsiteX24" fmla="*/ 3195638 w 3743325"/>
              <a:gd name="connsiteY24" fmla="*/ 2624137 h 2638425"/>
              <a:gd name="connsiteX25" fmla="*/ 3167063 w 3743325"/>
              <a:gd name="connsiteY25" fmla="*/ 2638425 h 2638425"/>
              <a:gd name="connsiteX26" fmla="*/ 3148013 w 3743325"/>
              <a:gd name="connsiteY26" fmla="*/ 2638425 h 2638425"/>
              <a:gd name="connsiteX27" fmla="*/ 3114675 w 3743325"/>
              <a:gd name="connsiteY27" fmla="*/ 2614612 h 2638425"/>
              <a:gd name="connsiteX28" fmla="*/ 3067050 w 3743325"/>
              <a:gd name="connsiteY28" fmla="*/ 2566987 h 2638425"/>
              <a:gd name="connsiteX29" fmla="*/ 3024188 w 3743325"/>
              <a:gd name="connsiteY29" fmla="*/ 2514600 h 2638425"/>
              <a:gd name="connsiteX30" fmla="*/ 2981325 w 3743325"/>
              <a:gd name="connsiteY30" fmla="*/ 2486025 h 2638425"/>
              <a:gd name="connsiteX31" fmla="*/ 2862263 w 3743325"/>
              <a:gd name="connsiteY31" fmla="*/ 2466975 h 2638425"/>
              <a:gd name="connsiteX32" fmla="*/ 2738438 w 3743325"/>
              <a:gd name="connsiteY32" fmla="*/ 2452687 h 2638425"/>
              <a:gd name="connsiteX33" fmla="*/ 2652713 w 3743325"/>
              <a:gd name="connsiteY33" fmla="*/ 2433637 h 2638425"/>
              <a:gd name="connsiteX34" fmla="*/ 2571750 w 3743325"/>
              <a:gd name="connsiteY34" fmla="*/ 2438400 h 2638425"/>
              <a:gd name="connsiteX35" fmla="*/ 2109788 w 3743325"/>
              <a:gd name="connsiteY35" fmla="*/ 2462212 h 2638425"/>
              <a:gd name="connsiteX36" fmla="*/ 1733550 w 3743325"/>
              <a:gd name="connsiteY36" fmla="*/ 2476500 h 2638425"/>
              <a:gd name="connsiteX37" fmla="*/ 1314450 w 3743325"/>
              <a:gd name="connsiteY37" fmla="*/ 2490787 h 2638425"/>
              <a:gd name="connsiteX38" fmla="*/ 928688 w 3743325"/>
              <a:gd name="connsiteY38" fmla="*/ 2509837 h 2638425"/>
              <a:gd name="connsiteX39" fmla="*/ 447675 w 3743325"/>
              <a:gd name="connsiteY39" fmla="*/ 2528887 h 2638425"/>
              <a:gd name="connsiteX40" fmla="*/ 138113 w 3743325"/>
              <a:gd name="connsiteY40" fmla="*/ 2543175 h 2638425"/>
              <a:gd name="connsiteX41" fmla="*/ 23813 w 3743325"/>
              <a:gd name="connsiteY41" fmla="*/ 2543175 h 2638425"/>
              <a:gd name="connsiteX42" fmla="*/ 4763 w 3743325"/>
              <a:gd name="connsiteY42" fmla="*/ 2495550 h 2638425"/>
              <a:gd name="connsiteX43" fmla="*/ 0 w 3743325"/>
              <a:gd name="connsiteY43" fmla="*/ 2371725 h 2638425"/>
              <a:gd name="connsiteX44" fmla="*/ 4763 w 3743325"/>
              <a:gd name="connsiteY44" fmla="*/ 2357437 h 2638425"/>
              <a:gd name="connsiteX45" fmla="*/ 90488 w 3743325"/>
              <a:gd name="connsiteY45" fmla="*/ 2371725 h 2638425"/>
              <a:gd name="connsiteX46" fmla="*/ 266700 w 3743325"/>
              <a:gd name="connsiteY46" fmla="*/ 2376487 h 2638425"/>
              <a:gd name="connsiteX47" fmla="*/ 452438 w 3743325"/>
              <a:gd name="connsiteY47" fmla="*/ 2376487 h 2638425"/>
              <a:gd name="connsiteX48" fmla="*/ 581025 w 3743325"/>
              <a:gd name="connsiteY48" fmla="*/ 2376487 h 2638425"/>
              <a:gd name="connsiteX49" fmla="*/ 814388 w 3743325"/>
              <a:gd name="connsiteY49" fmla="*/ 2357437 h 2638425"/>
              <a:gd name="connsiteX50" fmla="*/ 1004888 w 3743325"/>
              <a:gd name="connsiteY50" fmla="*/ 2343150 h 2638425"/>
              <a:gd name="connsiteX51" fmla="*/ 1404938 w 3743325"/>
              <a:gd name="connsiteY51" fmla="*/ 2319337 h 2638425"/>
              <a:gd name="connsiteX52" fmla="*/ 1671638 w 3743325"/>
              <a:gd name="connsiteY52" fmla="*/ 2300287 h 2638425"/>
              <a:gd name="connsiteX53" fmla="*/ 2033588 w 3743325"/>
              <a:gd name="connsiteY53" fmla="*/ 2276475 h 2638425"/>
              <a:gd name="connsiteX54" fmla="*/ 2290763 w 3743325"/>
              <a:gd name="connsiteY54" fmla="*/ 2262187 h 2638425"/>
              <a:gd name="connsiteX55" fmla="*/ 2681288 w 3743325"/>
              <a:gd name="connsiteY55" fmla="*/ 2243137 h 2638425"/>
              <a:gd name="connsiteX56" fmla="*/ 2862263 w 3743325"/>
              <a:gd name="connsiteY56" fmla="*/ 2233612 h 2638425"/>
              <a:gd name="connsiteX57" fmla="*/ 2928938 w 3743325"/>
              <a:gd name="connsiteY57" fmla="*/ 2228850 h 2638425"/>
              <a:gd name="connsiteX58" fmla="*/ 2971800 w 3743325"/>
              <a:gd name="connsiteY58" fmla="*/ 2233612 h 2638425"/>
              <a:gd name="connsiteX59" fmla="*/ 3005138 w 3743325"/>
              <a:gd name="connsiteY59" fmla="*/ 2243137 h 2638425"/>
              <a:gd name="connsiteX60" fmla="*/ 3048000 w 3743325"/>
              <a:gd name="connsiteY60" fmla="*/ 2262187 h 2638425"/>
              <a:gd name="connsiteX61" fmla="*/ 3062288 w 3743325"/>
              <a:gd name="connsiteY61" fmla="*/ 2266950 h 2638425"/>
              <a:gd name="connsiteX62" fmla="*/ 3071813 w 3743325"/>
              <a:gd name="connsiteY62" fmla="*/ 2252662 h 2638425"/>
              <a:gd name="connsiteX63" fmla="*/ 3081338 w 3743325"/>
              <a:gd name="connsiteY63" fmla="*/ 2195512 h 2638425"/>
              <a:gd name="connsiteX64" fmla="*/ 3095625 w 3743325"/>
              <a:gd name="connsiteY64" fmla="*/ 2114550 h 2638425"/>
              <a:gd name="connsiteX65" fmla="*/ 3124200 w 3743325"/>
              <a:gd name="connsiteY65" fmla="*/ 1952625 h 2638425"/>
              <a:gd name="connsiteX66" fmla="*/ 3152775 w 3743325"/>
              <a:gd name="connsiteY66" fmla="*/ 1785937 h 2638425"/>
              <a:gd name="connsiteX67" fmla="*/ 3186113 w 3743325"/>
              <a:gd name="connsiteY67" fmla="*/ 1538287 h 2638425"/>
              <a:gd name="connsiteX68" fmla="*/ 3219450 w 3743325"/>
              <a:gd name="connsiteY68" fmla="*/ 1300162 h 2638425"/>
              <a:gd name="connsiteX69" fmla="*/ 3257550 w 3743325"/>
              <a:gd name="connsiteY69" fmla="*/ 1009650 h 2638425"/>
              <a:gd name="connsiteX70" fmla="*/ 3286125 w 3743325"/>
              <a:gd name="connsiteY70" fmla="*/ 762000 h 2638425"/>
              <a:gd name="connsiteX71" fmla="*/ 3305175 w 3743325"/>
              <a:gd name="connsiteY71" fmla="*/ 571500 h 2638425"/>
              <a:gd name="connsiteX72" fmla="*/ 3319463 w 3743325"/>
              <a:gd name="connsiteY72" fmla="*/ 423862 h 2638425"/>
              <a:gd name="connsiteX73" fmla="*/ 3324225 w 3743325"/>
              <a:gd name="connsiteY73" fmla="*/ 280987 h 2638425"/>
              <a:gd name="connsiteX74" fmla="*/ 3314700 w 3743325"/>
              <a:gd name="connsiteY74" fmla="*/ 128587 h 2638425"/>
              <a:gd name="connsiteX75" fmla="*/ 3300413 w 3743325"/>
              <a:gd name="connsiteY75" fmla="*/ 95250 h 2638425"/>
              <a:gd name="connsiteX76" fmla="*/ 3271838 w 3743325"/>
              <a:gd name="connsiteY76" fmla="*/ 71437 h 2638425"/>
              <a:gd name="connsiteX77" fmla="*/ 3243263 w 3743325"/>
              <a:gd name="connsiteY77" fmla="*/ 52387 h 2638425"/>
              <a:gd name="connsiteX78" fmla="*/ 3128963 w 3743325"/>
              <a:gd name="connsiteY78" fmla="*/ 42862 h 2638425"/>
              <a:gd name="connsiteX0" fmla="*/ 3128963 w 3743325"/>
              <a:gd name="connsiteY0" fmla="*/ 42862 h 2638425"/>
              <a:gd name="connsiteX1" fmla="*/ 3567113 w 3743325"/>
              <a:gd name="connsiteY1" fmla="*/ 4762 h 2638425"/>
              <a:gd name="connsiteX2" fmla="*/ 3643313 w 3743325"/>
              <a:gd name="connsiteY2" fmla="*/ 71437 h 2638425"/>
              <a:gd name="connsiteX3" fmla="*/ 3681413 w 3743325"/>
              <a:gd name="connsiteY3" fmla="*/ 114300 h 2638425"/>
              <a:gd name="connsiteX4" fmla="*/ 3719513 w 3743325"/>
              <a:gd name="connsiteY4" fmla="*/ 161925 h 2638425"/>
              <a:gd name="connsiteX5" fmla="*/ 3743325 w 3743325"/>
              <a:gd name="connsiteY5" fmla="*/ 190500 h 2638425"/>
              <a:gd name="connsiteX6" fmla="*/ 3743325 w 3743325"/>
              <a:gd name="connsiteY6" fmla="*/ 204787 h 2638425"/>
              <a:gd name="connsiteX7" fmla="*/ 3743325 w 3743325"/>
              <a:gd name="connsiteY7" fmla="*/ 233362 h 2638425"/>
              <a:gd name="connsiteX8" fmla="*/ 3738563 w 3743325"/>
              <a:gd name="connsiteY8" fmla="*/ 252412 h 2638425"/>
              <a:gd name="connsiteX9" fmla="*/ 3714750 w 3743325"/>
              <a:gd name="connsiteY9" fmla="*/ 266700 h 2638425"/>
              <a:gd name="connsiteX10" fmla="*/ 3690938 w 3743325"/>
              <a:gd name="connsiteY10" fmla="*/ 295275 h 2638425"/>
              <a:gd name="connsiteX11" fmla="*/ 3667125 w 3743325"/>
              <a:gd name="connsiteY11" fmla="*/ 328612 h 2638425"/>
              <a:gd name="connsiteX12" fmla="*/ 3633788 w 3743325"/>
              <a:gd name="connsiteY12" fmla="*/ 433387 h 2638425"/>
              <a:gd name="connsiteX13" fmla="*/ 3605213 w 3743325"/>
              <a:gd name="connsiteY13" fmla="*/ 528637 h 2638425"/>
              <a:gd name="connsiteX14" fmla="*/ 3581400 w 3743325"/>
              <a:gd name="connsiteY14" fmla="*/ 647700 h 2638425"/>
              <a:gd name="connsiteX15" fmla="*/ 3533775 w 3743325"/>
              <a:gd name="connsiteY15" fmla="*/ 866775 h 2638425"/>
              <a:gd name="connsiteX16" fmla="*/ 3467100 w 3743325"/>
              <a:gd name="connsiteY16" fmla="*/ 1228725 h 2638425"/>
              <a:gd name="connsiteX17" fmla="*/ 3419475 w 3743325"/>
              <a:gd name="connsiteY17" fmla="*/ 1514475 h 2638425"/>
              <a:gd name="connsiteX18" fmla="*/ 3362325 w 3743325"/>
              <a:gd name="connsiteY18" fmla="*/ 1866900 h 2638425"/>
              <a:gd name="connsiteX19" fmla="*/ 3328988 w 3743325"/>
              <a:gd name="connsiteY19" fmla="*/ 2062162 h 2638425"/>
              <a:gd name="connsiteX20" fmla="*/ 3295650 w 3743325"/>
              <a:gd name="connsiteY20" fmla="*/ 2276475 h 2638425"/>
              <a:gd name="connsiteX21" fmla="*/ 3281363 w 3743325"/>
              <a:gd name="connsiteY21" fmla="*/ 2371725 h 2638425"/>
              <a:gd name="connsiteX22" fmla="*/ 3267075 w 3743325"/>
              <a:gd name="connsiteY22" fmla="*/ 2447925 h 2638425"/>
              <a:gd name="connsiteX23" fmla="*/ 3228975 w 3743325"/>
              <a:gd name="connsiteY23" fmla="*/ 2562225 h 2638425"/>
              <a:gd name="connsiteX24" fmla="*/ 3195638 w 3743325"/>
              <a:gd name="connsiteY24" fmla="*/ 2624137 h 2638425"/>
              <a:gd name="connsiteX25" fmla="*/ 3167063 w 3743325"/>
              <a:gd name="connsiteY25" fmla="*/ 2638425 h 2638425"/>
              <a:gd name="connsiteX26" fmla="*/ 3148013 w 3743325"/>
              <a:gd name="connsiteY26" fmla="*/ 2638425 h 2638425"/>
              <a:gd name="connsiteX27" fmla="*/ 3114675 w 3743325"/>
              <a:gd name="connsiteY27" fmla="*/ 2614612 h 2638425"/>
              <a:gd name="connsiteX28" fmla="*/ 3067050 w 3743325"/>
              <a:gd name="connsiteY28" fmla="*/ 2566987 h 2638425"/>
              <a:gd name="connsiteX29" fmla="*/ 3024188 w 3743325"/>
              <a:gd name="connsiteY29" fmla="*/ 2514600 h 2638425"/>
              <a:gd name="connsiteX30" fmla="*/ 2981325 w 3743325"/>
              <a:gd name="connsiteY30" fmla="*/ 2486025 h 2638425"/>
              <a:gd name="connsiteX31" fmla="*/ 2862263 w 3743325"/>
              <a:gd name="connsiteY31" fmla="*/ 2466975 h 2638425"/>
              <a:gd name="connsiteX32" fmla="*/ 2738438 w 3743325"/>
              <a:gd name="connsiteY32" fmla="*/ 2452687 h 2638425"/>
              <a:gd name="connsiteX33" fmla="*/ 2652713 w 3743325"/>
              <a:gd name="connsiteY33" fmla="*/ 2433637 h 2638425"/>
              <a:gd name="connsiteX34" fmla="*/ 2571750 w 3743325"/>
              <a:gd name="connsiteY34" fmla="*/ 2438400 h 2638425"/>
              <a:gd name="connsiteX35" fmla="*/ 2109788 w 3743325"/>
              <a:gd name="connsiteY35" fmla="*/ 2462212 h 2638425"/>
              <a:gd name="connsiteX36" fmla="*/ 1733550 w 3743325"/>
              <a:gd name="connsiteY36" fmla="*/ 2476500 h 2638425"/>
              <a:gd name="connsiteX37" fmla="*/ 1314450 w 3743325"/>
              <a:gd name="connsiteY37" fmla="*/ 2490787 h 2638425"/>
              <a:gd name="connsiteX38" fmla="*/ 928688 w 3743325"/>
              <a:gd name="connsiteY38" fmla="*/ 2509837 h 2638425"/>
              <a:gd name="connsiteX39" fmla="*/ 447675 w 3743325"/>
              <a:gd name="connsiteY39" fmla="*/ 2528887 h 2638425"/>
              <a:gd name="connsiteX40" fmla="*/ 138113 w 3743325"/>
              <a:gd name="connsiteY40" fmla="*/ 2543175 h 2638425"/>
              <a:gd name="connsiteX41" fmla="*/ 23813 w 3743325"/>
              <a:gd name="connsiteY41" fmla="*/ 2543175 h 2638425"/>
              <a:gd name="connsiteX42" fmla="*/ 4763 w 3743325"/>
              <a:gd name="connsiteY42" fmla="*/ 2495550 h 2638425"/>
              <a:gd name="connsiteX43" fmla="*/ 0 w 3743325"/>
              <a:gd name="connsiteY43" fmla="*/ 2371725 h 2638425"/>
              <a:gd name="connsiteX44" fmla="*/ 4763 w 3743325"/>
              <a:gd name="connsiteY44" fmla="*/ 2357437 h 2638425"/>
              <a:gd name="connsiteX45" fmla="*/ 90488 w 3743325"/>
              <a:gd name="connsiteY45" fmla="*/ 2371725 h 2638425"/>
              <a:gd name="connsiteX46" fmla="*/ 266700 w 3743325"/>
              <a:gd name="connsiteY46" fmla="*/ 2376487 h 2638425"/>
              <a:gd name="connsiteX47" fmla="*/ 452438 w 3743325"/>
              <a:gd name="connsiteY47" fmla="*/ 2376487 h 2638425"/>
              <a:gd name="connsiteX48" fmla="*/ 581025 w 3743325"/>
              <a:gd name="connsiteY48" fmla="*/ 2376487 h 2638425"/>
              <a:gd name="connsiteX49" fmla="*/ 814388 w 3743325"/>
              <a:gd name="connsiteY49" fmla="*/ 2357437 h 2638425"/>
              <a:gd name="connsiteX50" fmla="*/ 1004888 w 3743325"/>
              <a:gd name="connsiteY50" fmla="*/ 2343150 h 2638425"/>
              <a:gd name="connsiteX51" fmla="*/ 1404938 w 3743325"/>
              <a:gd name="connsiteY51" fmla="*/ 2319337 h 2638425"/>
              <a:gd name="connsiteX52" fmla="*/ 1671638 w 3743325"/>
              <a:gd name="connsiteY52" fmla="*/ 2300287 h 2638425"/>
              <a:gd name="connsiteX53" fmla="*/ 2033588 w 3743325"/>
              <a:gd name="connsiteY53" fmla="*/ 2276475 h 2638425"/>
              <a:gd name="connsiteX54" fmla="*/ 2290763 w 3743325"/>
              <a:gd name="connsiteY54" fmla="*/ 2262187 h 2638425"/>
              <a:gd name="connsiteX55" fmla="*/ 2681288 w 3743325"/>
              <a:gd name="connsiteY55" fmla="*/ 2243137 h 2638425"/>
              <a:gd name="connsiteX56" fmla="*/ 2862263 w 3743325"/>
              <a:gd name="connsiteY56" fmla="*/ 2233612 h 2638425"/>
              <a:gd name="connsiteX57" fmla="*/ 2928938 w 3743325"/>
              <a:gd name="connsiteY57" fmla="*/ 2228850 h 2638425"/>
              <a:gd name="connsiteX58" fmla="*/ 2971800 w 3743325"/>
              <a:gd name="connsiteY58" fmla="*/ 2233612 h 2638425"/>
              <a:gd name="connsiteX59" fmla="*/ 3005138 w 3743325"/>
              <a:gd name="connsiteY59" fmla="*/ 2243137 h 2638425"/>
              <a:gd name="connsiteX60" fmla="*/ 3048000 w 3743325"/>
              <a:gd name="connsiteY60" fmla="*/ 2262187 h 2638425"/>
              <a:gd name="connsiteX61" fmla="*/ 3062288 w 3743325"/>
              <a:gd name="connsiteY61" fmla="*/ 2266950 h 2638425"/>
              <a:gd name="connsiteX62" fmla="*/ 3071813 w 3743325"/>
              <a:gd name="connsiteY62" fmla="*/ 2252662 h 2638425"/>
              <a:gd name="connsiteX63" fmla="*/ 3081338 w 3743325"/>
              <a:gd name="connsiteY63" fmla="*/ 2195512 h 2638425"/>
              <a:gd name="connsiteX64" fmla="*/ 3095625 w 3743325"/>
              <a:gd name="connsiteY64" fmla="*/ 2114550 h 2638425"/>
              <a:gd name="connsiteX65" fmla="*/ 3124200 w 3743325"/>
              <a:gd name="connsiteY65" fmla="*/ 1952625 h 2638425"/>
              <a:gd name="connsiteX66" fmla="*/ 3152775 w 3743325"/>
              <a:gd name="connsiteY66" fmla="*/ 1785937 h 2638425"/>
              <a:gd name="connsiteX67" fmla="*/ 3186113 w 3743325"/>
              <a:gd name="connsiteY67" fmla="*/ 1538287 h 2638425"/>
              <a:gd name="connsiteX68" fmla="*/ 3219450 w 3743325"/>
              <a:gd name="connsiteY68" fmla="*/ 1300162 h 2638425"/>
              <a:gd name="connsiteX69" fmla="*/ 3257550 w 3743325"/>
              <a:gd name="connsiteY69" fmla="*/ 1009650 h 2638425"/>
              <a:gd name="connsiteX70" fmla="*/ 3286125 w 3743325"/>
              <a:gd name="connsiteY70" fmla="*/ 762000 h 2638425"/>
              <a:gd name="connsiteX71" fmla="*/ 3305175 w 3743325"/>
              <a:gd name="connsiteY71" fmla="*/ 571500 h 2638425"/>
              <a:gd name="connsiteX72" fmla="*/ 3319463 w 3743325"/>
              <a:gd name="connsiteY72" fmla="*/ 423862 h 2638425"/>
              <a:gd name="connsiteX73" fmla="*/ 3324225 w 3743325"/>
              <a:gd name="connsiteY73" fmla="*/ 280987 h 2638425"/>
              <a:gd name="connsiteX74" fmla="*/ 3314700 w 3743325"/>
              <a:gd name="connsiteY74" fmla="*/ 128587 h 2638425"/>
              <a:gd name="connsiteX75" fmla="*/ 3300413 w 3743325"/>
              <a:gd name="connsiteY75" fmla="*/ 95250 h 2638425"/>
              <a:gd name="connsiteX76" fmla="*/ 3271838 w 3743325"/>
              <a:gd name="connsiteY76" fmla="*/ 71437 h 2638425"/>
              <a:gd name="connsiteX77" fmla="*/ 3128963 w 3743325"/>
              <a:gd name="connsiteY77" fmla="*/ 42862 h 2638425"/>
              <a:gd name="connsiteX0" fmla="*/ 3271838 w 3743325"/>
              <a:gd name="connsiteY0" fmla="*/ 6667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43325 w 3743325"/>
              <a:gd name="connsiteY6" fmla="*/ 200025 h 2633663"/>
              <a:gd name="connsiteX7" fmla="*/ 3743325 w 3743325"/>
              <a:gd name="connsiteY7" fmla="*/ 228600 h 2633663"/>
              <a:gd name="connsiteX8" fmla="*/ 3738563 w 3743325"/>
              <a:gd name="connsiteY8" fmla="*/ 247650 h 2633663"/>
              <a:gd name="connsiteX9" fmla="*/ 3714750 w 3743325"/>
              <a:gd name="connsiteY9" fmla="*/ 261938 h 2633663"/>
              <a:gd name="connsiteX10" fmla="*/ 3690938 w 3743325"/>
              <a:gd name="connsiteY10" fmla="*/ 290513 h 2633663"/>
              <a:gd name="connsiteX11" fmla="*/ 3667125 w 3743325"/>
              <a:gd name="connsiteY11" fmla="*/ 323850 h 2633663"/>
              <a:gd name="connsiteX12" fmla="*/ 3633788 w 3743325"/>
              <a:gd name="connsiteY12" fmla="*/ 428625 h 2633663"/>
              <a:gd name="connsiteX13" fmla="*/ 3605213 w 3743325"/>
              <a:gd name="connsiteY13" fmla="*/ 523875 h 2633663"/>
              <a:gd name="connsiteX14" fmla="*/ 3581400 w 3743325"/>
              <a:gd name="connsiteY14" fmla="*/ 642938 h 2633663"/>
              <a:gd name="connsiteX15" fmla="*/ 3533775 w 3743325"/>
              <a:gd name="connsiteY15" fmla="*/ 862013 h 2633663"/>
              <a:gd name="connsiteX16" fmla="*/ 3467100 w 3743325"/>
              <a:gd name="connsiteY16" fmla="*/ 1223963 h 2633663"/>
              <a:gd name="connsiteX17" fmla="*/ 3419475 w 3743325"/>
              <a:gd name="connsiteY17" fmla="*/ 1509713 h 2633663"/>
              <a:gd name="connsiteX18" fmla="*/ 3362325 w 3743325"/>
              <a:gd name="connsiteY18" fmla="*/ 1862138 h 2633663"/>
              <a:gd name="connsiteX19" fmla="*/ 3328988 w 3743325"/>
              <a:gd name="connsiteY19" fmla="*/ 2057400 h 2633663"/>
              <a:gd name="connsiteX20" fmla="*/ 3295650 w 3743325"/>
              <a:gd name="connsiteY20" fmla="*/ 2271713 h 2633663"/>
              <a:gd name="connsiteX21" fmla="*/ 3281363 w 3743325"/>
              <a:gd name="connsiteY21" fmla="*/ 2366963 h 2633663"/>
              <a:gd name="connsiteX22" fmla="*/ 3267075 w 3743325"/>
              <a:gd name="connsiteY22" fmla="*/ 2443163 h 2633663"/>
              <a:gd name="connsiteX23" fmla="*/ 3228975 w 3743325"/>
              <a:gd name="connsiteY23" fmla="*/ 2557463 h 2633663"/>
              <a:gd name="connsiteX24" fmla="*/ 3195638 w 3743325"/>
              <a:gd name="connsiteY24" fmla="*/ 2619375 h 2633663"/>
              <a:gd name="connsiteX25" fmla="*/ 3167063 w 3743325"/>
              <a:gd name="connsiteY25" fmla="*/ 2633663 h 2633663"/>
              <a:gd name="connsiteX26" fmla="*/ 3148013 w 3743325"/>
              <a:gd name="connsiteY26" fmla="*/ 2633663 h 2633663"/>
              <a:gd name="connsiteX27" fmla="*/ 3114675 w 3743325"/>
              <a:gd name="connsiteY27" fmla="*/ 2609850 h 2633663"/>
              <a:gd name="connsiteX28" fmla="*/ 3067050 w 3743325"/>
              <a:gd name="connsiteY28" fmla="*/ 2562225 h 2633663"/>
              <a:gd name="connsiteX29" fmla="*/ 3024188 w 3743325"/>
              <a:gd name="connsiteY29" fmla="*/ 2509838 h 2633663"/>
              <a:gd name="connsiteX30" fmla="*/ 2981325 w 3743325"/>
              <a:gd name="connsiteY30" fmla="*/ 2481263 h 2633663"/>
              <a:gd name="connsiteX31" fmla="*/ 2862263 w 3743325"/>
              <a:gd name="connsiteY31" fmla="*/ 2462213 h 2633663"/>
              <a:gd name="connsiteX32" fmla="*/ 2738438 w 3743325"/>
              <a:gd name="connsiteY32" fmla="*/ 2447925 h 2633663"/>
              <a:gd name="connsiteX33" fmla="*/ 2652713 w 3743325"/>
              <a:gd name="connsiteY33" fmla="*/ 2428875 h 2633663"/>
              <a:gd name="connsiteX34" fmla="*/ 2571750 w 3743325"/>
              <a:gd name="connsiteY34" fmla="*/ 2433638 h 2633663"/>
              <a:gd name="connsiteX35" fmla="*/ 2109788 w 3743325"/>
              <a:gd name="connsiteY35" fmla="*/ 2457450 h 2633663"/>
              <a:gd name="connsiteX36" fmla="*/ 1733550 w 3743325"/>
              <a:gd name="connsiteY36" fmla="*/ 2471738 h 2633663"/>
              <a:gd name="connsiteX37" fmla="*/ 1314450 w 3743325"/>
              <a:gd name="connsiteY37" fmla="*/ 2486025 h 2633663"/>
              <a:gd name="connsiteX38" fmla="*/ 928688 w 3743325"/>
              <a:gd name="connsiteY38" fmla="*/ 2505075 h 2633663"/>
              <a:gd name="connsiteX39" fmla="*/ 447675 w 3743325"/>
              <a:gd name="connsiteY39" fmla="*/ 2524125 h 2633663"/>
              <a:gd name="connsiteX40" fmla="*/ 138113 w 3743325"/>
              <a:gd name="connsiteY40" fmla="*/ 2538413 h 2633663"/>
              <a:gd name="connsiteX41" fmla="*/ 23813 w 3743325"/>
              <a:gd name="connsiteY41" fmla="*/ 2538413 h 2633663"/>
              <a:gd name="connsiteX42" fmla="*/ 4763 w 3743325"/>
              <a:gd name="connsiteY42" fmla="*/ 2490788 h 2633663"/>
              <a:gd name="connsiteX43" fmla="*/ 0 w 3743325"/>
              <a:gd name="connsiteY43" fmla="*/ 2366963 h 2633663"/>
              <a:gd name="connsiteX44" fmla="*/ 4763 w 3743325"/>
              <a:gd name="connsiteY44" fmla="*/ 2352675 h 2633663"/>
              <a:gd name="connsiteX45" fmla="*/ 90488 w 3743325"/>
              <a:gd name="connsiteY45" fmla="*/ 2366963 h 2633663"/>
              <a:gd name="connsiteX46" fmla="*/ 266700 w 3743325"/>
              <a:gd name="connsiteY46" fmla="*/ 2371725 h 2633663"/>
              <a:gd name="connsiteX47" fmla="*/ 452438 w 3743325"/>
              <a:gd name="connsiteY47" fmla="*/ 2371725 h 2633663"/>
              <a:gd name="connsiteX48" fmla="*/ 581025 w 3743325"/>
              <a:gd name="connsiteY48" fmla="*/ 2371725 h 2633663"/>
              <a:gd name="connsiteX49" fmla="*/ 814388 w 3743325"/>
              <a:gd name="connsiteY49" fmla="*/ 2352675 h 2633663"/>
              <a:gd name="connsiteX50" fmla="*/ 1004888 w 3743325"/>
              <a:gd name="connsiteY50" fmla="*/ 2338388 h 2633663"/>
              <a:gd name="connsiteX51" fmla="*/ 1404938 w 3743325"/>
              <a:gd name="connsiteY51" fmla="*/ 2314575 h 2633663"/>
              <a:gd name="connsiteX52" fmla="*/ 1671638 w 3743325"/>
              <a:gd name="connsiteY52" fmla="*/ 2295525 h 2633663"/>
              <a:gd name="connsiteX53" fmla="*/ 2033588 w 3743325"/>
              <a:gd name="connsiteY53" fmla="*/ 2271713 h 2633663"/>
              <a:gd name="connsiteX54" fmla="*/ 2290763 w 3743325"/>
              <a:gd name="connsiteY54" fmla="*/ 2257425 h 2633663"/>
              <a:gd name="connsiteX55" fmla="*/ 2681288 w 3743325"/>
              <a:gd name="connsiteY55" fmla="*/ 2238375 h 2633663"/>
              <a:gd name="connsiteX56" fmla="*/ 2862263 w 3743325"/>
              <a:gd name="connsiteY56" fmla="*/ 2228850 h 2633663"/>
              <a:gd name="connsiteX57" fmla="*/ 2928938 w 3743325"/>
              <a:gd name="connsiteY57" fmla="*/ 2224088 h 2633663"/>
              <a:gd name="connsiteX58" fmla="*/ 2971800 w 3743325"/>
              <a:gd name="connsiteY58" fmla="*/ 2228850 h 2633663"/>
              <a:gd name="connsiteX59" fmla="*/ 3005138 w 3743325"/>
              <a:gd name="connsiteY59" fmla="*/ 2238375 h 2633663"/>
              <a:gd name="connsiteX60" fmla="*/ 3048000 w 3743325"/>
              <a:gd name="connsiteY60" fmla="*/ 2257425 h 2633663"/>
              <a:gd name="connsiteX61" fmla="*/ 3062288 w 3743325"/>
              <a:gd name="connsiteY61" fmla="*/ 2262188 h 2633663"/>
              <a:gd name="connsiteX62" fmla="*/ 3071813 w 3743325"/>
              <a:gd name="connsiteY62" fmla="*/ 2247900 h 2633663"/>
              <a:gd name="connsiteX63" fmla="*/ 3081338 w 3743325"/>
              <a:gd name="connsiteY63" fmla="*/ 2190750 h 2633663"/>
              <a:gd name="connsiteX64" fmla="*/ 3095625 w 3743325"/>
              <a:gd name="connsiteY64" fmla="*/ 2109788 h 2633663"/>
              <a:gd name="connsiteX65" fmla="*/ 3124200 w 3743325"/>
              <a:gd name="connsiteY65" fmla="*/ 1947863 h 2633663"/>
              <a:gd name="connsiteX66" fmla="*/ 3152775 w 3743325"/>
              <a:gd name="connsiteY66" fmla="*/ 1781175 h 2633663"/>
              <a:gd name="connsiteX67" fmla="*/ 3186113 w 3743325"/>
              <a:gd name="connsiteY67" fmla="*/ 1533525 h 2633663"/>
              <a:gd name="connsiteX68" fmla="*/ 3219450 w 3743325"/>
              <a:gd name="connsiteY68" fmla="*/ 1295400 h 2633663"/>
              <a:gd name="connsiteX69" fmla="*/ 3257550 w 3743325"/>
              <a:gd name="connsiteY69" fmla="*/ 1004888 h 2633663"/>
              <a:gd name="connsiteX70" fmla="*/ 3286125 w 3743325"/>
              <a:gd name="connsiteY70" fmla="*/ 757238 h 2633663"/>
              <a:gd name="connsiteX71" fmla="*/ 3305175 w 3743325"/>
              <a:gd name="connsiteY71" fmla="*/ 566738 h 2633663"/>
              <a:gd name="connsiteX72" fmla="*/ 3319463 w 3743325"/>
              <a:gd name="connsiteY72" fmla="*/ 419100 h 2633663"/>
              <a:gd name="connsiteX73" fmla="*/ 3324225 w 3743325"/>
              <a:gd name="connsiteY73" fmla="*/ 276225 h 2633663"/>
              <a:gd name="connsiteX74" fmla="*/ 3314700 w 3743325"/>
              <a:gd name="connsiteY74" fmla="*/ 123825 h 2633663"/>
              <a:gd name="connsiteX75" fmla="*/ 3300413 w 3743325"/>
              <a:gd name="connsiteY75" fmla="*/ 90488 h 2633663"/>
              <a:gd name="connsiteX76" fmla="*/ 3271838 w 3743325"/>
              <a:gd name="connsiteY76" fmla="*/ 66675 h 2633663"/>
              <a:gd name="connsiteX0" fmla="*/ 3300413 w 3743325"/>
              <a:gd name="connsiteY0" fmla="*/ 90488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43325 w 3743325"/>
              <a:gd name="connsiteY6" fmla="*/ 200025 h 2633663"/>
              <a:gd name="connsiteX7" fmla="*/ 3743325 w 3743325"/>
              <a:gd name="connsiteY7" fmla="*/ 228600 h 2633663"/>
              <a:gd name="connsiteX8" fmla="*/ 3738563 w 3743325"/>
              <a:gd name="connsiteY8" fmla="*/ 247650 h 2633663"/>
              <a:gd name="connsiteX9" fmla="*/ 3714750 w 3743325"/>
              <a:gd name="connsiteY9" fmla="*/ 261938 h 2633663"/>
              <a:gd name="connsiteX10" fmla="*/ 3690938 w 3743325"/>
              <a:gd name="connsiteY10" fmla="*/ 290513 h 2633663"/>
              <a:gd name="connsiteX11" fmla="*/ 3667125 w 3743325"/>
              <a:gd name="connsiteY11" fmla="*/ 323850 h 2633663"/>
              <a:gd name="connsiteX12" fmla="*/ 3633788 w 3743325"/>
              <a:gd name="connsiteY12" fmla="*/ 428625 h 2633663"/>
              <a:gd name="connsiteX13" fmla="*/ 3605213 w 3743325"/>
              <a:gd name="connsiteY13" fmla="*/ 523875 h 2633663"/>
              <a:gd name="connsiteX14" fmla="*/ 3581400 w 3743325"/>
              <a:gd name="connsiteY14" fmla="*/ 642938 h 2633663"/>
              <a:gd name="connsiteX15" fmla="*/ 3533775 w 3743325"/>
              <a:gd name="connsiteY15" fmla="*/ 862013 h 2633663"/>
              <a:gd name="connsiteX16" fmla="*/ 3467100 w 3743325"/>
              <a:gd name="connsiteY16" fmla="*/ 1223963 h 2633663"/>
              <a:gd name="connsiteX17" fmla="*/ 3419475 w 3743325"/>
              <a:gd name="connsiteY17" fmla="*/ 1509713 h 2633663"/>
              <a:gd name="connsiteX18" fmla="*/ 3362325 w 3743325"/>
              <a:gd name="connsiteY18" fmla="*/ 1862138 h 2633663"/>
              <a:gd name="connsiteX19" fmla="*/ 3328988 w 3743325"/>
              <a:gd name="connsiteY19" fmla="*/ 2057400 h 2633663"/>
              <a:gd name="connsiteX20" fmla="*/ 3295650 w 3743325"/>
              <a:gd name="connsiteY20" fmla="*/ 2271713 h 2633663"/>
              <a:gd name="connsiteX21" fmla="*/ 3281363 w 3743325"/>
              <a:gd name="connsiteY21" fmla="*/ 2366963 h 2633663"/>
              <a:gd name="connsiteX22" fmla="*/ 3267075 w 3743325"/>
              <a:gd name="connsiteY22" fmla="*/ 2443163 h 2633663"/>
              <a:gd name="connsiteX23" fmla="*/ 3228975 w 3743325"/>
              <a:gd name="connsiteY23" fmla="*/ 2557463 h 2633663"/>
              <a:gd name="connsiteX24" fmla="*/ 3195638 w 3743325"/>
              <a:gd name="connsiteY24" fmla="*/ 2619375 h 2633663"/>
              <a:gd name="connsiteX25" fmla="*/ 3167063 w 3743325"/>
              <a:gd name="connsiteY25" fmla="*/ 2633663 h 2633663"/>
              <a:gd name="connsiteX26" fmla="*/ 3148013 w 3743325"/>
              <a:gd name="connsiteY26" fmla="*/ 2633663 h 2633663"/>
              <a:gd name="connsiteX27" fmla="*/ 3114675 w 3743325"/>
              <a:gd name="connsiteY27" fmla="*/ 2609850 h 2633663"/>
              <a:gd name="connsiteX28" fmla="*/ 3067050 w 3743325"/>
              <a:gd name="connsiteY28" fmla="*/ 2562225 h 2633663"/>
              <a:gd name="connsiteX29" fmla="*/ 3024188 w 3743325"/>
              <a:gd name="connsiteY29" fmla="*/ 2509838 h 2633663"/>
              <a:gd name="connsiteX30" fmla="*/ 2981325 w 3743325"/>
              <a:gd name="connsiteY30" fmla="*/ 2481263 h 2633663"/>
              <a:gd name="connsiteX31" fmla="*/ 2862263 w 3743325"/>
              <a:gd name="connsiteY31" fmla="*/ 2462213 h 2633663"/>
              <a:gd name="connsiteX32" fmla="*/ 2738438 w 3743325"/>
              <a:gd name="connsiteY32" fmla="*/ 2447925 h 2633663"/>
              <a:gd name="connsiteX33" fmla="*/ 2652713 w 3743325"/>
              <a:gd name="connsiteY33" fmla="*/ 2428875 h 2633663"/>
              <a:gd name="connsiteX34" fmla="*/ 2571750 w 3743325"/>
              <a:gd name="connsiteY34" fmla="*/ 2433638 h 2633663"/>
              <a:gd name="connsiteX35" fmla="*/ 2109788 w 3743325"/>
              <a:gd name="connsiteY35" fmla="*/ 2457450 h 2633663"/>
              <a:gd name="connsiteX36" fmla="*/ 1733550 w 3743325"/>
              <a:gd name="connsiteY36" fmla="*/ 2471738 h 2633663"/>
              <a:gd name="connsiteX37" fmla="*/ 1314450 w 3743325"/>
              <a:gd name="connsiteY37" fmla="*/ 2486025 h 2633663"/>
              <a:gd name="connsiteX38" fmla="*/ 928688 w 3743325"/>
              <a:gd name="connsiteY38" fmla="*/ 2505075 h 2633663"/>
              <a:gd name="connsiteX39" fmla="*/ 447675 w 3743325"/>
              <a:gd name="connsiteY39" fmla="*/ 2524125 h 2633663"/>
              <a:gd name="connsiteX40" fmla="*/ 138113 w 3743325"/>
              <a:gd name="connsiteY40" fmla="*/ 2538413 h 2633663"/>
              <a:gd name="connsiteX41" fmla="*/ 23813 w 3743325"/>
              <a:gd name="connsiteY41" fmla="*/ 2538413 h 2633663"/>
              <a:gd name="connsiteX42" fmla="*/ 4763 w 3743325"/>
              <a:gd name="connsiteY42" fmla="*/ 2490788 h 2633663"/>
              <a:gd name="connsiteX43" fmla="*/ 0 w 3743325"/>
              <a:gd name="connsiteY43" fmla="*/ 2366963 h 2633663"/>
              <a:gd name="connsiteX44" fmla="*/ 4763 w 3743325"/>
              <a:gd name="connsiteY44" fmla="*/ 2352675 h 2633663"/>
              <a:gd name="connsiteX45" fmla="*/ 90488 w 3743325"/>
              <a:gd name="connsiteY45" fmla="*/ 2366963 h 2633663"/>
              <a:gd name="connsiteX46" fmla="*/ 266700 w 3743325"/>
              <a:gd name="connsiteY46" fmla="*/ 2371725 h 2633663"/>
              <a:gd name="connsiteX47" fmla="*/ 452438 w 3743325"/>
              <a:gd name="connsiteY47" fmla="*/ 2371725 h 2633663"/>
              <a:gd name="connsiteX48" fmla="*/ 581025 w 3743325"/>
              <a:gd name="connsiteY48" fmla="*/ 2371725 h 2633663"/>
              <a:gd name="connsiteX49" fmla="*/ 814388 w 3743325"/>
              <a:gd name="connsiteY49" fmla="*/ 2352675 h 2633663"/>
              <a:gd name="connsiteX50" fmla="*/ 1004888 w 3743325"/>
              <a:gd name="connsiteY50" fmla="*/ 2338388 h 2633663"/>
              <a:gd name="connsiteX51" fmla="*/ 1404938 w 3743325"/>
              <a:gd name="connsiteY51" fmla="*/ 2314575 h 2633663"/>
              <a:gd name="connsiteX52" fmla="*/ 1671638 w 3743325"/>
              <a:gd name="connsiteY52" fmla="*/ 2295525 h 2633663"/>
              <a:gd name="connsiteX53" fmla="*/ 2033588 w 3743325"/>
              <a:gd name="connsiteY53" fmla="*/ 2271713 h 2633663"/>
              <a:gd name="connsiteX54" fmla="*/ 2290763 w 3743325"/>
              <a:gd name="connsiteY54" fmla="*/ 2257425 h 2633663"/>
              <a:gd name="connsiteX55" fmla="*/ 2681288 w 3743325"/>
              <a:gd name="connsiteY55" fmla="*/ 2238375 h 2633663"/>
              <a:gd name="connsiteX56" fmla="*/ 2862263 w 3743325"/>
              <a:gd name="connsiteY56" fmla="*/ 2228850 h 2633663"/>
              <a:gd name="connsiteX57" fmla="*/ 2928938 w 3743325"/>
              <a:gd name="connsiteY57" fmla="*/ 2224088 h 2633663"/>
              <a:gd name="connsiteX58" fmla="*/ 2971800 w 3743325"/>
              <a:gd name="connsiteY58" fmla="*/ 2228850 h 2633663"/>
              <a:gd name="connsiteX59" fmla="*/ 3005138 w 3743325"/>
              <a:gd name="connsiteY59" fmla="*/ 2238375 h 2633663"/>
              <a:gd name="connsiteX60" fmla="*/ 3048000 w 3743325"/>
              <a:gd name="connsiteY60" fmla="*/ 2257425 h 2633663"/>
              <a:gd name="connsiteX61" fmla="*/ 3062288 w 3743325"/>
              <a:gd name="connsiteY61" fmla="*/ 2262188 h 2633663"/>
              <a:gd name="connsiteX62" fmla="*/ 3071813 w 3743325"/>
              <a:gd name="connsiteY62" fmla="*/ 2247900 h 2633663"/>
              <a:gd name="connsiteX63" fmla="*/ 3081338 w 3743325"/>
              <a:gd name="connsiteY63" fmla="*/ 2190750 h 2633663"/>
              <a:gd name="connsiteX64" fmla="*/ 3095625 w 3743325"/>
              <a:gd name="connsiteY64" fmla="*/ 2109788 h 2633663"/>
              <a:gd name="connsiteX65" fmla="*/ 3124200 w 3743325"/>
              <a:gd name="connsiteY65" fmla="*/ 1947863 h 2633663"/>
              <a:gd name="connsiteX66" fmla="*/ 3152775 w 3743325"/>
              <a:gd name="connsiteY66" fmla="*/ 1781175 h 2633663"/>
              <a:gd name="connsiteX67" fmla="*/ 3186113 w 3743325"/>
              <a:gd name="connsiteY67" fmla="*/ 1533525 h 2633663"/>
              <a:gd name="connsiteX68" fmla="*/ 3219450 w 3743325"/>
              <a:gd name="connsiteY68" fmla="*/ 1295400 h 2633663"/>
              <a:gd name="connsiteX69" fmla="*/ 3257550 w 3743325"/>
              <a:gd name="connsiteY69" fmla="*/ 1004888 h 2633663"/>
              <a:gd name="connsiteX70" fmla="*/ 3286125 w 3743325"/>
              <a:gd name="connsiteY70" fmla="*/ 757238 h 2633663"/>
              <a:gd name="connsiteX71" fmla="*/ 3305175 w 3743325"/>
              <a:gd name="connsiteY71" fmla="*/ 566738 h 2633663"/>
              <a:gd name="connsiteX72" fmla="*/ 3319463 w 3743325"/>
              <a:gd name="connsiteY72" fmla="*/ 419100 h 2633663"/>
              <a:gd name="connsiteX73" fmla="*/ 3324225 w 3743325"/>
              <a:gd name="connsiteY73" fmla="*/ 276225 h 2633663"/>
              <a:gd name="connsiteX74" fmla="*/ 3314700 w 3743325"/>
              <a:gd name="connsiteY74" fmla="*/ 123825 h 2633663"/>
              <a:gd name="connsiteX75" fmla="*/ 3300413 w 3743325"/>
              <a:gd name="connsiteY75" fmla="*/ 90488 h 2633663"/>
              <a:gd name="connsiteX0" fmla="*/ 3314700 w 3743325"/>
              <a:gd name="connsiteY0" fmla="*/ 1238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43325 w 3743325"/>
              <a:gd name="connsiteY6" fmla="*/ 200025 h 2633663"/>
              <a:gd name="connsiteX7" fmla="*/ 3743325 w 3743325"/>
              <a:gd name="connsiteY7" fmla="*/ 228600 h 2633663"/>
              <a:gd name="connsiteX8" fmla="*/ 3738563 w 3743325"/>
              <a:gd name="connsiteY8" fmla="*/ 247650 h 2633663"/>
              <a:gd name="connsiteX9" fmla="*/ 3714750 w 3743325"/>
              <a:gd name="connsiteY9" fmla="*/ 261938 h 2633663"/>
              <a:gd name="connsiteX10" fmla="*/ 3690938 w 3743325"/>
              <a:gd name="connsiteY10" fmla="*/ 290513 h 2633663"/>
              <a:gd name="connsiteX11" fmla="*/ 3667125 w 3743325"/>
              <a:gd name="connsiteY11" fmla="*/ 323850 h 2633663"/>
              <a:gd name="connsiteX12" fmla="*/ 3633788 w 3743325"/>
              <a:gd name="connsiteY12" fmla="*/ 428625 h 2633663"/>
              <a:gd name="connsiteX13" fmla="*/ 3605213 w 3743325"/>
              <a:gd name="connsiteY13" fmla="*/ 523875 h 2633663"/>
              <a:gd name="connsiteX14" fmla="*/ 3581400 w 3743325"/>
              <a:gd name="connsiteY14" fmla="*/ 642938 h 2633663"/>
              <a:gd name="connsiteX15" fmla="*/ 3533775 w 3743325"/>
              <a:gd name="connsiteY15" fmla="*/ 862013 h 2633663"/>
              <a:gd name="connsiteX16" fmla="*/ 3467100 w 3743325"/>
              <a:gd name="connsiteY16" fmla="*/ 1223963 h 2633663"/>
              <a:gd name="connsiteX17" fmla="*/ 3419475 w 3743325"/>
              <a:gd name="connsiteY17" fmla="*/ 1509713 h 2633663"/>
              <a:gd name="connsiteX18" fmla="*/ 3362325 w 3743325"/>
              <a:gd name="connsiteY18" fmla="*/ 1862138 h 2633663"/>
              <a:gd name="connsiteX19" fmla="*/ 3328988 w 3743325"/>
              <a:gd name="connsiteY19" fmla="*/ 2057400 h 2633663"/>
              <a:gd name="connsiteX20" fmla="*/ 3295650 w 3743325"/>
              <a:gd name="connsiteY20" fmla="*/ 2271713 h 2633663"/>
              <a:gd name="connsiteX21" fmla="*/ 3281363 w 3743325"/>
              <a:gd name="connsiteY21" fmla="*/ 2366963 h 2633663"/>
              <a:gd name="connsiteX22" fmla="*/ 3267075 w 3743325"/>
              <a:gd name="connsiteY22" fmla="*/ 2443163 h 2633663"/>
              <a:gd name="connsiteX23" fmla="*/ 3228975 w 3743325"/>
              <a:gd name="connsiteY23" fmla="*/ 2557463 h 2633663"/>
              <a:gd name="connsiteX24" fmla="*/ 3195638 w 3743325"/>
              <a:gd name="connsiteY24" fmla="*/ 2619375 h 2633663"/>
              <a:gd name="connsiteX25" fmla="*/ 3167063 w 3743325"/>
              <a:gd name="connsiteY25" fmla="*/ 2633663 h 2633663"/>
              <a:gd name="connsiteX26" fmla="*/ 3148013 w 3743325"/>
              <a:gd name="connsiteY26" fmla="*/ 2633663 h 2633663"/>
              <a:gd name="connsiteX27" fmla="*/ 3114675 w 3743325"/>
              <a:gd name="connsiteY27" fmla="*/ 2609850 h 2633663"/>
              <a:gd name="connsiteX28" fmla="*/ 3067050 w 3743325"/>
              <a:gd name="connsiteY28" fmla="*/ 2562225 h 2633663"/>
              <a:gd name="connsiteX29" fmla="*/ 3024188 w 3743325"/>
              <a:gd name="connsiteY29" fmla="*/ 2509838 h 2633663"/>
              <a:gd name="connsiteX30" fmla="*/ 2981325 w 3743325"/>
              <a:gd name="connsiteY30" fmla="*/ 2481263 h 2633663"/>
              <a:gd name="connsiteX31" fmla="*/ 2862263 w 3743325"/>
              <a:gd name="connsiteY31" fmla="*/ 2462213 h 2633663"/>
              <a:gd name="connsiteX32" fmla="*/ 2738438 w 3743325"/>
              <a:gd name="connsiteY32" fmla="*/ 2447925 h 2633663"/>
              <a:gd name="connsiteX33" fmla="*/ 2652713 w 3743325"/>
              <a:gd name="connsiteY33" fmla="*/ 2428875 h 2633663"/>
              <a:gd name="connsiteX34" fmla="*/ 2571750 w 3743325"/>
              <a:gd name="connsiteY34" fmla="*/ 2433638 h 2633663"/>
              <a:gd name="connsiteX35" fmla="*/ 2109788 w 3743325"/>
              <a:gd name="connsiteY35" fmla="*/ 2457450 h 2633663"/>
              <a:gd name="connsiteX36" fmla="*/ 1733550 w 3743325"/>
              <a:gd name="connsiteY36" fmla="*/ 2471738 h 2633663"/>
              <a:gd name="connsiteX37" fmla="*/ 1314450 w 3743325"/>
              <a:gd name="connsiteY37" fmla="*/ 2486025 h 2633663"/>
              <a:gd name="connsiteX38" fmla="*/ 928688 w 3743325"/>
              <a:gd name="connsiteY38" fmla="*/ 2505075 h 2633663"/>
              <a:gd name="connsiteX39" fmla="*/ 447675 w 3743325"/>
              <a:gd name="connsiteY39" fmla="*/ 2524125 h 2633663"/>
              <a:gd name="connsiteX40" fmla="*/ 138113 w 3743325"/>
              <a:gd name="connsiteY40" fmla="*/ 2538413 h 2633663"/>
              <a:gd name="connsiteX41" fmla="*/ 23813 w 3743325"/>
              <a:gd name="connsiteY41" fmla="*/ 2538413 h 2633663"/>
              <a:gd name="connsiteX42" fmla="*/ 4763 w 3743325"/>
              <a:gd name="connsiteY42" fmla="*/ 2490788 h 2633663"/>
              <a:gd name="connsiteX43" fmla="*/ 0 w 3743325"/>
              <a:gd name="connsiteY43" fmla="*/ 2366963 h 2633663"/>
              <a:gd name="connsiteX44" fmla="*/ 4763 w 3743325"/>
              <a:gd name="connsiteY44" fmla="*/ 2352675 h 2633663"/>
              <a:gd name="connsiteX45" fmla="*/ 90488 w 3743325"/>
              <a:gd name="connsiteY45" fmla="*/ 2366963 h 2633663"/>
              <a:gd name="connsiteX46" fmla="*/ 266700 w 3743325"/>
              <a:gd name="connsiteY46" fmla="*/ 2371725 h 2633663"/>
              <a:gd name="connsiteX47" fmla="*/ 452438 w 3743325"/>
              <a:gd name="connsiteY47" fmla="*/ 2371725 h 2633663"/>
              <a:gd name="connsiteX48" fmla="*/ 581025 w 3743325"/>
              <a:gd name="connsiteY48" fmla="*/ 2371725 h 2633663"/>
              <a:gd name="connsiteX49" fmla="*/ 814388 w 3743325"/>
              <a:gd name="connsiteY49" fmla="*/ 2352675 h 2633663"/>
              <a:gd name="connsiteX50" fmla="*/ 1004888 w 3743325"/>
              <a:gd name="connsiteY50" fmla="*/ 2338388 h 2633663"/>
              <a:gd name="connsiteX51" fmla="*/ 1404938 w 3743325"/>
              <a:gd name="connsiteY51" fmla="*/ 2314575 h 2633663"/>
              <a:gd name="connsiteX52" fmla="*/ 1671638 w 3743325"/>
              <a:gd name="connsiteY52" fmla="*/ 2295525 h 2633663"/>
              <a:gd name="connsiteX53" fmla="*/ 2033588 w 3743325"/>
              <a:gd name="connsiteY53" fmla="*/ 2271713 h 2633663"/>
              <a:gd name="connsiteX54" fmla="*/ 2290763 w 3743325"/>
              <a:gd name="connsiteY54" fmla="*/ 2257425 h 2633663"/>
              <a:gd name="connsiteX55" fmla="*/ 2681288 w 3743325"/>
              <a:gd name="connsiteY55" fmla="*/ 2238375 h 2633663"/>
              <a:gd name="connsiteX56" fmla="*/ 2862263 w 3743325"/>
              <a:gd name="connsiteY56" fmla="*/ 2228850 h 2633663"/>
              <a:gd name="connsiteX57" fmla="*/ 2928938 w 3743325"/>
              <a:gd name="connsiteY57" fmla="*/ 2224088 h 2633663"/>
              <a:gd name="connsiteX58" fmla="*/ 2971800 w 3743325"/>
              <a:gd name="connsiteY58" fmla="*/ 2228850 h 2633663"/>
              <a:gd name="connsiteX59" fmla="*/ 3005138 w 3743325"/>
              <a:gd name="connsiteY59" fmla="*/ 2238375 h 2633663"/>
              <a:gd name="connsiteX60" fmla="*/ 3048000 w 3743325"/>
              <a:gd name="connsiteY60" fmla="*/ 2257425 h 2633663"/>
              <a:gd name="connsiteX61" fmla="*/ 3062288 w 3743325"/>
              <a:gd name="connsiteY61" fmla="*/ 2262188 h 2633663"/>
              <a:gd name="connsiteX62" fmla="*/ 3071813 w 3743325"/>
              <a:gd name="connsiteY62" fmla="*/ 2247900 h 2633663"/>
              <a:gd name="connsiteX63" fmla="*/ 3081338 w 3743325"/>
              <a:gd name="connsiteY63" fmla="*/ 2190750 h 2633663"/>
              <a:gd name="connsiteX64" fmla="*/ 3095625 w 3743325"/>
              <a:gd name="connsiteY64" fmla="*/ 2109788 h 2633663"/>
              <a:gd name="connsiteX65" fmla="*/ 3124200 w 3743325"/>
              <a:gd name="connsiteY65" fmla="*/ 1947863 h 2633663"/>
              <a:gd name="connsiteX66" fmla="*/ 3152775 w 3743325"/>
              <a:gd name="connsiteY66" fmla="*/ 1781175 h 2633663"/>
              <a:gd name="connsiteX67" fmla="*/ 3186113 w 3743325"/>
              <a:gd name="connsiteY67" fmla="*/ 1533525 h 2633663"/>
              <a:gd name="connsiteX68" fmla="*/ 3219450 w 3743325"/>
              <a:gd name="connsiteY68" fmla="*/ 1295400 h 2633663"/>
              <a:gd name="connsiteX69" fmla="*/ 3257550 w 3743325"/>
              <a:gd name="connsiteY69" fmla="*/ 1004888 h 2633663"/>
              <a:gd name="connsiteX70" fmla="*/ 3286125 w 3743325"/>
              <a:gd name="connsiteY70" fmla="*/ 757238 h 2633663"/>
              <a:gd name="connsiteX71" fmla="*/ 3305175 w 3743325"/>
              <a:gd name="connsiteY71" fmla="*/ 566738 h 2633663"/>
              <a:gd name="connsiteX72" fmla="*/ 3319463 w 3743325"/>
              <a:gd name="connsiteY72" fmla="*/ 419100 h 2633663"/>
              <a:gd name="connsiteX73" fmla="*/ 3324225 w 3743325"/>
              <a:gd name="connsiteY73" fmla="*/ 276225 h 2633663"/>
              <a:gd name="connsiteX74" fmla="*/ 3314700 w 3743325"/>
              <a:gd name="connsiteY74" fmla="*/ 123825 h 2633663"/>
              <a:gd name="connsiteX0" fmla="*/ 3324225 w 3743325"/>
              <a:gd name="connsiteY0" fmla="*/ 2762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43325 w 3743325"/>
              <a:gd name="connsiteY6" fmla="*/ 200025 h 2633663"/>
              <a:gd name="connsiteX7" fmla="*/ 3743325 w 3743325"/>
              <a:gd name="connsiteY7" fmla="*/ 228600 h 2633663"/>
              <a:gd name="connsiteX8" fmla="*/ 3738563 w 3743325"/>
              <a:gd name="connsiteY8" fmla="*/ 247650 h 2633663"/>
              <a:gd name="connsiteX9" fmla="*/ 3714750 w 3743325"/>
              <a:gd name="connsiteY9" fmla="*/ 261938 h 2633663"/>
              <a:gd name="connsiteX10" fmla="*/ 3690938 w 3743325"/>
              <a:gd name="connsiteY10" fmla="*/ 290513 h 2633663"/>
              <a:gd name="connsiteX11" fmla="*/ 3667125 w 3743325"/>
              <a:gd name="connsiteY11" fmla="*/ 323850 h 2633663"/>
              <a:gd name="connsiteX12" fmla="*/ 3633788 w 3743325"/>
              <a:gd name="connsiteY12" fmla="*/ 428625 h 2633663"/>
              <a:gd name="connsiteX13" fmla="*/ 3605213 w 3743325"/>
              <a:gd name="connsiteY13" fmla="*/ 523875 h 2633663"/>
              <a:gd name="connsiteX14" fmla="*/ 3581400 w 3743325"/>
              <a:gd name="connsiteY14" fmla="*/ 642938 h 2633663"/>
              <a:gd name="connsiteX15" fmla="*/ 3533775 w 3743325"/>
              <a:gd name="connsiteY15" fmla="*/ 862013 h 2633663"/>
              <a:gd name="connsiteX16" fmla="*/ 3467100 w 3743325"/>
              <a:gd name="connsiteY16" fmla="*/ 1223963 h 2633663"/>
              <a:gd name="connsiteX17" fmla="*/ 3419475 w 3743325"/>
              <a:gd name="connsiteY17" fmla="*/ 1509713 h 2633663"/>
              <a:gd name="connsiteX18" fmla="*/ 3362325 w 3743325"/>
              <a:gd name="connsiteY18" fmla="*/ 1862138 h 2633663"/>
              <a:gd name="connsiteX19" fmla="*/ 3328988 w 3743325"/>
              <a:gd name="connsiteY19" fmla="*/ 2057400 h 2633663"/>
              <a:gd name="connsiteX20" fmla="*/ 3295650 w 3743325"/>
              <a:gd name="connsiteY20" fmla="*/ 2271713 h 2633663"/>
              <a:gd name="connsiteX21" fmla="*/ 3281363 w 3743325"/>
              <a:gd name="connsiteY21" fmla="*/ 2366963 h 2633663"/>
              <a:gd name="connsiteX22" fmla="*/ 3267075 w 3743325"/>
              <a:gd name="connsiteY22" fmla="*/ 2443163 h 2633663"/>
              <a:gd name="connsiteX23" fmla="*/ 3228975 w 3743325"/>
              <a:gd name="connsiteY23" fmla="*/ 2557463 h 2633663"/>
              <a:gd name="connsiteX24" fmla="*/ 3195638 w 3743325"/>
              <a:gd name="connsiteY24" fmla="*/ 2619375 h 2633663"/>
              <a:gd name="connsiteX25" fmla="*/ 3167063 w 3743325"/>
              <a:gd name="connsiteY25" fmla="*/ 2633663 h 2633663"/>
              <a:gd name="connsiteX26" fmla="*/ 3148013 w 3743325"/>
              <a:gd name="connsiteY26" fmla="*/ 2633663 h 2633663"/>
              <a:gd name="connsiteX27" fmla="*/ 3114675 w 3743325"/>
              <a:gd name="connsiteY27" fmla="*/ 2609850 h 2633663"/>
              <a:gd name="connsiteX28" fmla="*/ 3067050 w 3743325"/>
              <a:gd name="connsiteY28" fmla="*/ 2562225 h 2633663"/>
              <a:gd name="connsiteX29" fmla="*/ 3024188 w 3743325"/>
              <a:gd name="connsiteY29" fmla="*/ 2509838 h 2633663"/>
              <a:gd name="connsiteX30" fmla="*/ 2981325 w 3743325"/>
              <a:gd name="connsiteY30" fmla="*/ 2481263 h 2633663"/>
              <a:gd name="connsiteX31" fmla="*/ 2862263 w 3743325"/>
              <a:gd name="connsiteY31" fmla="*/ 2462213 h 2633663"/>
              <a:gd name="connsiteX32" fmla="*/ 2738438 w 3743325"/>
              <a:gd name="connsiteY32" fmla="*/ 2447925 h 2633663"/>
              <a:gd name="connsiteX33" fmla="*/ 2652713 w 3743325"/>
              <a:gd name="connsiteY33" fmla="*/ 2428875 h 2633663"/>
              <a:gd name="connsiteX34" fmla="*/ 2571750 w 3743325"/>
              <a:gd name="connsiteY34" fmla="*/ 2433638 h 2633663"/>
              <a:gd name="connsiteX35" fmla="*/ 2109788 w 3743325"/>
              <a:gd name="connsiteY35" fmla="*/ 2457450 h 2633663"/>
              <a:gd name="connsiteX36" fmla="*/ 1733550 w 3743325"/>
              <a:gd name="connsiteY36" fmla="*/ 2471738 h 2633663"/>
              <a:gd name="connsiteX37" fmla="*/ 1314450 w 3743325"/>
              <a:gd name="connsiteY37" fmla="*/ 2486025 h 2633663"/>
              <a:gd name="connsiteX38" fmla="*/ 928688 w 3743325"/>
              <a:gd name="connsiteY38" fmla="*/ 2505075 h 2633663"/>
              <a:gd name="connsiteX39" fmla="*/ 447675 w 3743325"/>
              <a:gd name="connsiteY39" fmla="*/ 2524125 h 2633663"/>
              <a:gd name="connsiteX40" fmla="*/ 138113 w 3743325"/>
              <a:gd name="connsiteY40" fmla="*/ 2538413 h 2633663"/>
              <a:gd name="connsiteX41" fmla="*/ 23813 w 3743325"/>
              <a:gd name="connsiteY41" fmla="*/ 2538413 h 2633663"/>
              <a:gd name="connsiteX42" fmla="*/ 4763 w 3743325"/>
              <a:gd name="connsiteY42" fmla="*/ 2490788 h 2633663"/>
              <a:gd name="connsiteX43" fmla="*/ 0 w 3743325"/>
              <a:gd name="connsiteY43" fmla="*/ 2366963 h 2633663"/>
              <a:gd name="connsiteX44" fmla="*/ 4763 w 3743325"/>
              <a:gd name="connsiteY44" fmla="*/ 2352675 h 2633663"/>
              <a:gd name="connsiteX45" fmla="*/ 90488 w 3743325"/>
              <a:gd name="connsiteY45" fmla="*/ 2366963 h 2633663"/>
              <a:gd name="connsiteX46" fmla="*/ 266700 w 3743325"/>
              <a:gd name="connsiteY46" fmla="*/ 2371725 h 2633663"/>
              <a:gd name="connsiteX47" fmla="*/ 452438 w 3743325"/>
              <a:gd name="connsiteY47" fmla="*/ 2371725 h 2633663"/>
              <a:gd name="connsiteX48" fmla="*/ 581025 w 3743325"/>
              <a:gd name="connsiteY48" fmla="*/ 2371725 h 2633663"/>
              <a:gd name="connsiteX49" fmla="*/ 814388 w 3743325"/>
              <a:gd name="connsiteY49" fmla="*/ 2352675 h 2633663"/>
              <a:gd name="connsiteX50" fmla="*/ 1004888 w 3743325"/>
              <a:gd name="connsiteY50" fmla="*/ 2338388 h 2633663"/>
              <a:gd name="connsiteX51" fmla="*/ 1404938 w 3743325"/>
              <a:gd name="connsiteY51" fmla="*/ 2314575 h 2633663"/>
              <a:gd name="connsiteX52" fmla="*/ 1671638 w 3743325"/>
              <a:gd name="connsiteY52" fmla="*/ 2295525 h 2633663"/>
              <a:gd name="connsiteX53" fmla="*/ 2033588 w 3743325"/>
              <a:gd name="connsiteY53" fmla="*/ 2271713 h 2633663"/>
              <a:gd name="connsiteX54" fmla="*/ 2290763 w 3743325"/>
              <a:gd name="connsiteY54" fmla="*/ 2257425 h 2633663"/>
              <a:gd name="connsiteX55" fmla="*/ 2681288 w 3743325"/>
              <a:gd name="connsiteY55" fmla="*/ 2238375 h 2633663"/>
              <a:gd name="connsiteX56" fmla="*/ 2862263 w 3743325"/>
              <a:gd name="connsiteY56" fmla="*/ 2228850 h 2633663"/>
              <a:gd name="connsiteX57" fmla="*/ 2928938 w 3743325"/>
              <a:gd name="connsiteY57" fmla="*/ 2224088 h 2633663"/>
              <a:gd name="connsiteX58" fmla="*/ 2971800 w 3743325"/>
              <a:gd name="connsiteY58" fmla="*/ 2228850 h 2633663"/>
              <a:gd name="connsiteX59" fmla="*/ 3005138 w 3743325"/>
              <a:gd name="connsiteY59" fmla="*/ 2238375 h 2633663"/>
              <a:gd name="connsiteX60" fmla="*/ 3048000 w 3743325"/>
              <a:gd name="connsiteY60" fmla="*/ 2257425 h 2633663"/>
              <a:gd name="connsiteX61" fmla="*/ 3062288 w 3743325"/>
              <a:gd name="connsiteY61" fmla="*/ 2262188 h 2633663"/>
              <a:gd name="connsiteX62" fmla="*/ 3071813 w 3743325"/>
              <a:gd name="connsiteY62" fmla="*/ 2247900 h 2633663"/>
              <a:gd name="connsiteX63" fmla="*/ 3081338 w 3743325"/>
              <a:gd name="connsiteY63" fmla="*/ 2190750 h 2633663"/>
              <a:gd name="connsiteX64" fmla="*/ 3095625 w 3743325"/>
              <a:gd name="connsiteY64" fmla="*/ 2109788 h 2633663"/>
              <a:gd name="connsiteX65" fmla="*/ 3124200 w 3743325"/>
              <a:gd name="connsiteY65" fmla="*/ 1947863 h 2633663"/>
              <a:gd name="connsiteX66" fmla="*/ 3152775 w 3743325"/>
              <a:gd name="connsiteY66" fmla="*/ 1781175 h 2633663"/>
              <a:gd name="connsiteX67" fmla="*/ 3186113 w 3743325"/>
              <a:gd name="connsiteY67" fmla="*/ 1533525 h 2633663"/>
              <a:gd name="connsiteX68" fmla="*/ 3219450 w 3743325"/>
              <a:gd name="connsiteY68" fmla="*/ 1295400 h 2633663"/>
              <a:gd name="connsiteX69" fmla="*/ 3257550 w 3743325"/>
              <a:gd name="connsiteY69" fmla="*/ 1004888 h 2633663"/>
              <a:gd name="connsiteX70" fmla="*/ 3286125 w 3743325"/>
              <a:gd name="connsiteY70" fmla="*/ 757238 h 2633663"/>
              <a:gd name="connsiteX71" fmla="*/ 3305175 w 3743325"/>
              <a:gd name="connsiteY71" fmla="*/ 566738 h 2633663"/>
              <a:gd name="connsiteX72" fmla="*/ 3319463 w 3743325"/>
              <a:gd name="connsiteY72" fmla="*/ 419100 h 2633663"/>
              <a:gd name="connsiteX73" fmla="*/ 3324225 w 3743325"/>
              <a:gd name="connsiteY73" fmla="*/ 276225 h 2633663"/>
              <a:gd name="connsiteX0" fmla="*/ 3324225 w 3743325"/>
              <a:gd name="connsiteY0" fmla="*/ 2762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43325 w 3743325"/>
              <a:gd name="connsiteY6" fmla="*/ 200025 h 2633663"/>
              <a:gd name="connsiteX7" fmla="*/ 3738563 w 3743325"/>
              <a:gd name="connsiteY7" fmla="*/ 247650 h 2633663"/>
              <a:gd name="connsiteX8" fmla="*/ 3714750 w 3743325"/>
              <a:gd name="connsiteY8" fmla="*/ 261938 h 2633663"/>
              <a:gd name="connsiteX9" fmla="*/ 3690938 w 3743325"/>
              <a:gd name="connsiteY9" fmla="*/ 290513 h 2633663"/>
              <a:gd name="connsiteX10" fmla="*/ 3667125 w 3743325"/>
              <a:gd name="connsiteY10" fmla="*/ 323850 h 2633663"/>
              <a:gd name="connsiteX11" fmla="*/ 3633788 w 3743325"/>
              <a:gd name="connsiteY11" fmla="*/ 428625 h 2633663"/>
              <a:gd name="connsiteX12" fmla="*/ 3605213 w 3743325"/>
              <a:gd name="connsiteY12" fmla="*/ 523875 h 2633663"/>
              <a:gd name="connsiteX13" fmla="*/ 3581400 w 3743325"/>
              <a:gd name="connsiteY13" fmla="*/ 642938 h 2633663"/>
              <a:gd name="connsiteX14" fmla="*/ 3533775 w 3743325"/>
              <a:gd name="connsiteY14" fmla="*/ 862013 h 2633663"/>
              <a:gd name="connsiteX15" fmla="*/ 3467100 w 3743325"/>
              <a:gd name="connsiteY15" fmla="*/ 1223963 h 2633663"/>
              <a:gd name="connsiteX16" fmla="*/ 3419475 w 3743325"/>
              <a:gd name="connsiteY16" fmla="*/ 1509713 h 2633663"/>
              <a:gd name="connsiteX17" fmla="*/ 3362325 w 3743325"/>
              <a:gd name="connsiteY17" fmla="*/ 1862138 h 2633663"/>
              <a:gd name="connsiteX18" fmla="*/ 3328988 w 3743325"/>
              <a:gd name="connsiteY18" fmla="*/ 2057400 h 2633663"/>
              <a:gd name="connsiteX19" fmla="*/ 3295650 w 3743325"/>
              <a:gd name="connsiteY19" fmla="*/ 2271713 h 2633663"/>
              <a:gd name="connsiteX20" fmla="*/ 3281363 w 3743325"/>
              <a:gd name="connsiteY20" fmla="*/ 2366963 h 2633663"/>
              <a:gd name="connsiteX21" fmla="*/ 3267075 w 3743325"/>
              <a:gd name="connsiteY21" fmla="*/ 2443163 h 2633663"/>
              <a:gd name="connsiteX22" fmla="*/ 3228975 w 3743325"/>
              <a:gd name="connsiteY22" fmla="*/ 2557463 h 2633663"/>
              <a:gd name="connsiteX23" fmla="*/ 3195638 w 3743325"/>
              <a:gd name="connsiteY23" fmla="*/ 2619375 h 2633663"/>
              <a:gd name="connsiteX24" fmla="*/ 3167063 w 3743325"/>
              <a:gd name="connsiteY24" fmla="*/ 2633663 h 2633663"/>
              <a:gd name="connsiteX25" fmla="*/ 3148013 w 3743325"/>
              <a:gd name="connsiteY25" fmla="*/ 2633663 h 2633663"/>
              <a:gd name="connsiteX26" fmla="*/ 3114675 w 3743325"/>
              <a:gd name="connsiteY26" fmla="*/ 2609850 h 2633663"/>
              <a:gd name="connsiteX27" fmla="*/ 3067050 w 3743325"/>
              <a:gd name="connsiteY27" fmla="*/ 2562225 h 2633663"/>
              <a:gd name="connsiteX28" fmla="*/ 3024188 w 3743325"/>
              <a:gd name="connsiteY28" fmla="*/ 2509838 h 2633663"/>
              <a:gd name="connsiteX29" fmla="*/ 2981325 w 3743325"/>
              <a:gd name="connsiteY29" fmla="*/ 2481263 h 2633663"/>
              <a:gd name="connsiteX30" fmla="*/ 2862263 w 3743325"/>
              <a:gd name="connsiteY30" fmla="*/ 2462213 h 2633663"/>
              <a:gd name="connsiteX31" fmla="*/ 2738438 w 3743325"/>
              <a:gd name="connsiteY31" fmla="*/ 2447925 h 2633663"/>
              <a:gd name="connsiteX32" fmla="*/ 2652713 w 3743325"/>
              <a:gd name="connsiteY32" fmla="*/ 2428875 h 2633663"/>
              <a:gd name="connsiteX33" fmla="*/ 2571750 w 3743325"/>
              <a:gd name="connsiteY33" fmla="*/ 2433638 h 2633663"/>
              <a:gd name="connsiteX34" fmla="*/ 2109788 w 3743325"/>
              <a:gd name="connsiteY34" fmla="*/ 2457450 h 2633663"/>
              <a:gd name="connsiteX35" fmla="*/ 1733550 w 3743325"/>
              <a:gd name="connsiteY35" fmla="*/ 2471738 h 2633663"/>
              <a:gd name="connsiteX36" fmla="*/ 1314450 w 3743325"/>
              <a:gd name="connsiteY36" fmla="*/ 2486025 h 2633663"/>
              <a:gd name="connsiteX37" fmla="*/ 928688 w 3743325"/>
              <a:gd name="connsiteY37" fmla="*/ 2505075 h 2633663"/>
              <a:gd name="connsiteX38" fmla="*/ 447675 w 3743325"/>
              <a:gd name="connsiteY38" fmla="*/ 2524125 h 2633663"/>
              <a:gd name="connsiteX39" fmla="*/ 138113 w 3743325"/>
              <a:gd name="connsiteY39" fmla="*/ 2538413 h 2633663"/>
              <a:gd name="connsiteX40" fmla="*/ 23813 w 3743325"/>
              <a:gd name="connsiteY40" fmla="*/ 2538413 h 2633663"/>
              <a:gd name="connsiteX41" fmla="*/ 4763 w 3743325"/>
              <a:gd name="connsiteY41" fmla="*/ 2490788 h 2633663"/>
              <a:gd name="connsiteX42" fmla="*/ 0 w 3743325"/>
              <a:gd name="connsiteY42" fmla="*/ 2366963 h 2633663"/>
              <a:gd name="connsiteX43" fmla="*/ 4763 w 3743325"/>
              <a:gd name="connsiteY43" fmla="*/ 2352675 h 2633663"/>
              <a:gd name="connsiteX44" fmla="*/ 90488 w 3743325"/>
              <a:gd name="connsiteY44" fmla="*/ 2366963 h 2633663"/>
              <a:gd name="connsiteX45" fmla="*/ 266700 w 3743325"/>
              <a:gd name="connsiteY45" fmla="*/ 2371725 h 2633663"/>
              <a:gd name="connsiteX46" fmla="*/ 452438 w 3743325"/>
              <a:gd name="connsiteY46" fmla="*/ 2371725 h 2633663"/>
              <a:gd name="connsiteX47" fmla="*/ 581025 w 3743325"/>
              <a:gd name="connsiteY47" fmla="*/ 2371725 h 2633663"/>
              <a:gd name="connsiteX48" fmla="*/ 814388 w 3743325"/>
              <a:gd name="connsiteY48" fmla="*/ 2352675 h 2633663"/>
              <a:gd name="connsiteX49" fmla="*/ 1004888 w 3743325"/>
              <a:gd name="connsiteY49" fmla="*/ 2338388 h 2633663"/>
              <a:gd name="connsiteX50" fmla="*/ 1404938 w 3743325"/>
              <a:gd name="connsiteY50" fmla="*/ 2314575 h 2633663"/>
              <a:gd name="connsiteX51" fmla="*/ 1671638 w 3743325"/>
              <a:gd name="connsiteY51" fmla="*/ 2295525 h 2633663"/>
              <a:gd name="connsiteX52" fmla="*/ 2033588 w 3743325"/>
              <a:gd name="connsiteY52" fmla="*/ 2271713 h 2633663"/>
              <a:gd name="connsiteX53" fmla="*/ 2290763 w 3743325"/>
              <a:gd name="connsiteY53" fmla="*/ 2257425 h 2633663"/>
              <a:gd name="connsiteX54" fmla="*/ 2681288 w 3743325"/>
              <a:gd name="connsiteY54" fmla="*/ 2238375 h 2633663"/>
              <a:gd name="connsiteX55" fmla="*/ 2862263 w 3743325"/>
              <a:gd name="connsiteY55" fmla="*/ 2228850 h 2633663"/>
              <a:gd name="connsiteX56" fmla="*/ 2928938 w 3743325"/>
              <a:gd name="connsiteY56" fmla="*/ 2224088 h 2633663"/>
              <a:gd name="connsiteX57" fmla="*/ 2971800 w 3743325"/>
              <a:gd name="connsiteY57" fmla="*/ 2228850 h 2633663"/>
              <a:gd name="connsiteX58" fmla="*/ 3005138 w 3743325"/>
              <a:gd name="connsiteY58" fmla="*/ 2238375 h 2633663"/>
              <a:gd name="connsiteX59" fmla="*/ 3048000 w 3743325"/>
              <a:gd name="connsiteY59" fmla="*/ 2257425 h 2633663"/>
              <a:gd name="connsiteX60" fmla="*/ 3062288 w 3743325"/>
              <a:gd name="connsiteY60" fmla="*/ 2262188 h 2633663"/>
              <a:gd name="connsiteX61" fmla="*/ 3071813 w 3743325"/>
              <a:gd name="connsiteY61" fmla="*/ 2247900 h 2633663"/>
              <a:gd name="connsiteX62" fmla="*/ 3081338 w 3743325"/>
              <a:gd name="connsiteY62" fmla="*/ 2190750 h 2633663"/>
              <a:gd name="connsiteX63" fmla="*/ 3095625 w 3743325"/>
              <a:gd name="connsiteY63" fmla="*/ 2109788 h 2633663"/>
              <a:gd name="connsiteX64" fmla="*/ 3124200 w 3743325"/>
              <a:gd name="connsiteY64" fmla="*/ 1947863 h 2633663"/>
              <a:gd name="connsiteX65" fmla="*/ 3152775 w 3743325"/>
              <a:gd name="connsiteY65" fmla="*/ 1781175 h 2633663"/>
              <a:gd name="connsiteX66" fmla="*/ 3186113 w 3743325"/>
              <a:gd name="connsiteY66" fmla="*/ 1533525 h 2633663"/>
              <a:gd name="connsiteX67" fmla="*/ 3219450 w 3743325"/>
              <a:gd name="connsiteY67" fmla="*/ 1295400 h 2633663"/>
              <a:gd name="connsiteX68" fmla="*/ 3257550 w 3743325"/>
              <a:gd name="connsiteY68" fmla="*/ 1004888 h 2633663"/>
              <a:gd name="connsiteX69" fmla="*/ 3286125 w 3743325"/>
              <a:gd name="connsiteY69" fmla="*/ 757238 h 2633663"/>
              <a:gd name="connsiteX70" fmla="*/ 3305175 w 3743325"/>
              <a:gd name="connsiteY70" fmla="*/ 566738 h 2633663"/>
              <a:gd name="connsiteX71" fmla="*/ 3319463 w 3743325"/>
              <a:gd name="connsiteY71" fmla="*/ 419100 h 2633663"/>
              <a:gd name="connsiteX72" fmla="*/ 3324225 w 3743325"/>
              <a:gd name="connsiteY72" fmla="*/ 276225 h 2633663"/>
              <a:gd name="connsiteX0" fmla="*/ 3324225 w 3743325"/>
              <a:gd name="connsiteY0" fmla="*/ 2762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38563 w 3743325"/>
              <a:gd name="connsiteY6" fmla="*/ 247650 h 2633663"/>
              <a:gd name="connsiteX7" fmla="*/ 3714750 w 3743325"/>
              <a:gd name="connsiteY7" fmla="*/ 261938 h 2633663"/>
              <a:gd name="connsiteX8" fmla="*/ 3690938 w 3743325"/>
              <a:gd name="connsiteY8" fmla="*/ 290513 h 2633663"/>
              <a:gd name="connsiteX9" fmla="*/ 3667125 w 3743325"/>
              <a:gd name="connsiteY9" fmla="*/ 323850 h 2633663"/>
              <a:gd name="connsiteX10" fmla="*/ 3633788 w 3743325"/>
              <a:gd name="connsiteY10" fmla="*/ 428625 h 2633663"/>
              <a:gd name="connsiteX11" fmla="*/ 3605213 w 3743325"/>
              <a:gd name="connsiteY11" fmla="*/ 523875 h 2633663"/>
              <a:gd name="connsiteX12" fmla="*/ 3581400 w 3743325"/>
              <a:gd name="connsiteY12" fmla="*/ 642938 h 2633663"/>
              <a:gd name="connsiteX13" fmla="*/ 3533775 w 3743325"/>
              <a:gd name="connsiteY13" fmla="*/ 862013 h 2633663"/>
              <a:gd name="connsiteX14" fmla="*/ 3467100 w 3743325"/>
              <a:gd name="connsiteY14" fmla="*/ 1223963 h 2633663"/>
              <a:gd name="connsiteX15" fmla="*/ 3419475 w 3743325"/>
              <a:gd name="connsiteY15" fmla="*/ 1509713 h 2633663"/>
              <a:gd name="connsiteX16" fmla="*/ 3362325 w 3743325"/>
              <a:gd name="connsiteY16" fmla="*/ 1862138 h 2633663"/>
              <a:gd name="connsiteX17" fmla="*/ 3328988 w 3743325"/>
              <a:gd name="connsiteY17" fmla="*/ 2057400 h 2633663"/>
              <a:gd name="connsiteX18" fmla="*/ 3295650 w 3743325"/>
              <a:gd name="connsiteY18" fmla="*/ 2271713 h 2633663"/>
              <a:gd name="connsiteX19" fmla="*/ 3281363 w 3743325"/>
              <a:gd name="connsiteY19" fmla="*/ 2366963 h 2633663"/>
              <a:gd name="connsiteX20" fmla="*/ 3267075 w 3743325"/>
              <a:gd name="connsiteY20" fmla="*/ 2443163 h 2633663"/>
              <a:gd name="connsiteX21" fmla="*/ 3228975 w 3743325"/>
              <a:gd name="connsiteY21" fmla="*/ 2557463 h 2633663"/>
              <a:gd name="connsiteX22" fmla="*/ 3195638 w 3743325"/>
              <a:gd name="connsiteY22" fmla="*/ 2619375 h 2633663"/>
              <a:gd name="connsiteX23" fmla="*/ 3167063 w 3743325"/>
              <a:gd name="connsiteY23" fmla="*/ 2633663 h 2633663"/>
              <a:gd name="connsiteX24" fmla="*/ 3148013 w 3743325"/>
              <a:gd name="connsiteY24" fmla="*/ 2633663 h 2633663"/>
              <a:gd name="connsiteX25" fmla="*/ 3114675 w 3743325"/>
              <a:gd name="connsiteY25" fmla="*/ 2609850 h 2633663"/>
              <a:gd name="connsiteX26" fmla="*/ 3067050 w 3743325"/>
              <a:gd name="connsiteY26" fmla="*/ 2562225 h 2633663"/>
              <a:gd name="connsiteX27" fmla="*/ 3024188 w 3743325"/>
              <a:gd name="connsiteY27" fmla="*/ 2509838 h 2633663"/>
              <a:gd name="connsiteX28" fmla="*/ 2981325 w 3743325"/>
              <a:gd name="connsiteY28" fmla="*/ 2481263 h 2633663"/>
              <a:gd name="connsiteX29" fmla="*/ 2862263 w 3743325"/>
              <a:gd name="connsiteY29" fmla="*/ 2462213 h 2633663"/>
              <a:gd name="connsiteX30" fmla="*/ 2738438 w 3743325"/>
              <a:gd name="connsiteY30" fmla="*/ 2447925 h 2633663"/>
              <a:gd name="connsiteX31" fmla="*/ 2652713 w 3743325"/>
              <a:gd name="connsiteY31" fmla="*/ 2428875 h 2633663"/>
              <a:gd name="connsiteX32" fmla="*/ 2571750 w 3743325"/>
              <a:gd name="connsiteY32" fmla="*/ 2433638 h 2633663"/>
              <a:gd name="connsiteX33" fmla="*/ 2109788 w 3743325"/>
              <a:gd name="connsiteY33" fmla="*/ 2457450 h 2633663"/>
              <a:gd name="connsiteX34" fmla="*/ 1733550 w 3743325"/>
              <a:gd name="connsiteY34" fmla="*/ 2471738 h 2633663"/>
              <a:gd name="connsiteX35" fmla="*/ 1314450 w 3743325"/>
              <a:gd name="connsiteY35" fmla="*/ 2486025 h 2633663"/>
              <a:gd name="connsiteX36" fmla="*/ 928688 w 3743325"/>
              <a:gd name="connsiteY36" fmla="*/ 2505075 h 2633663"/>
              <a:gd name="connsiteX37" fmla="*/ 447675 w 3743325"/>
              <a:gd name="connsiteY37" fmla="*/ 2524125 h 2633663"/>
              <a:gd name="connsiteX38" fmla="*/ 138113 w 3743325"/>
              <a:gd name="connsiteY38" fmla="*/ 2538413 h 2633663"/>
              <a:gd name="connsiteX39" fmla="*/ 23813 w 3743325"/>
              <a:gd name="connsiteY39" fmla="*/ 2538413 h 2633663"/>
              <a:gd name="connsiteX40" fmla="*/ 4763 w 3743325"/>
              <a:gd name="connsiteY40" fmla="*/ 2490788 h 2633663"/>
              <a:gd name="connsiteX41" fmla="*/ 0 w 3743325"/>
              <a:gd name="connsiteY41" fmla="*/ 2366963 h 2633663"/>
              <a:gd name="connsiteX42" fmla="*/ 4763 w 3743325"/>
              <a:gd name="connsiteY42" fmla="*/ 2352675 h 2633663"/>
              <a:gd name="connsiteX43" fmla="*/ 90488 w 3743325"/>
              <a:gd name="connsiteY43" fmla="*/ 2366963 h 2633663"/>
              <a:gd name="connsiteX44" fmla="*/ 266700 w 3743325"/>
              <a:gd name="connsiteY44" fmla="*/ 2371725 h 2633663"/>
              <a:gd name="connsiteX45" fmla="*/ 452438 w 3743325"/>
              <a:gd name="connsiteY45" fmla="*/ 2371725 h 2633663"/>
              <a:gd name="connsiteX46" fmla="*/ 581025 w 3743325"/>
              <a:gd name="connsiteY46" fmla="*/ 2371725 h 2633663"/>
              <a:gd name="connsiteX47" fmla="*/ 814388 w 3743325"/>
              <a:gd name="connsiteY47" fmla="*/ 2352675 h 2633663"/>
              <a:gd name="connsiteX48" fmla="*/ 1004888 w 3743325"/>
              <a:gd name="connsiteY48" fmla="*/ 2338388 h 2633663"/>
              <a:gd name="connsiteX49" fmla="*/ 1404938 w 3743325"/>
              <a:gd name="connsiteY49" fmla="*/ 2314575 h 2633663"/>
              <a:gd name="connsiteX50" fmla="*/ 1671638 w 3743325"/>
              <a:gd name="connsiteY50" fmla="*/ 2295525 h 2633663"/>
              <a:gd name="connsiteX51" fmla="*/ 2033588 w 3743325"/>
              <a:gd name="connsiteY51" fmla="*/ 2271713 h 2633663"/>
              <a:gd name="connsiteX52" fmla="*/ 2290763 w 3743325"/>
              <a:gd name="connsiteY52" fmla="*/ 2257425 h 2633663"/>
              <a:gd name="connsiteX53" fmla="*/ 2681288 w 3743325"/>
              <a:gd name="connsiteY53" fmla="*/ 2238375 h 2633663"/>
              <a:gd name="connsiteX54" fmla="*/ 2862263 w 3743325"/>
              <a:gd name="connsiteY54" fmla="*/ 2228850 h 2633663"/>
              <a:gd name="connsiteX55" fmla="*/ 2928938 w 3743325"/>
              <a:gd name="connsiteY55" fmla="*/ 2224088 h 2633663"/>
              <a:gd name="connsiteX56" fmla="*/ 2971800 w 3743325"/>
              <a:gd name="connsiteY56" fmla="*/ 2228850 h 2633663"/>
              <a:gd name="connsiteX57" fmla="*/ 3005138 w 3743325"/>
              <a:gd name="connsiteY57" fmla="*/ 2238375 h 2633663"/>
              <a:gd name="connsiteX58" fmla="*/ 3048000 w 3743325"/>
              <a:gd name="connsiteY58" fmla="*/ 2257425 h 2633663"/>
              <a:gd name="connsiteX59" fmla="*/ 3062288 w 3743325"/>
              <a:gd name="connsiteY59" fmla="*/ 2262188 h 2633663"/>
              <a:gd name="connsiteX60" fmla="*/ 3071813 w 3743325"/>
              <a:gd name="connsiteY60" fmla="*/ 2247900 h 2633663"/>
              <a:gd name="connsiteX61" fmla="*/ 3081338 w 3743325"/>
              <a:gd name="connsiteY61" fmla="*/ 2190750 h 2633663"/>
              <a:gd name="connsiteX62" fmla="*/ 3095625 w 3743325"/>
              <a:gd name="connsiteY62" fmla="*/ 2109788 h 2633663"/>
              <a:gd name="connsiteX63" fmla="*/ 3124200 w 3743325"/>
              <a:gd name="connsiteY63" fmla="*/ 1947863 h 2633663"/>
              <a:gd name="connsiteX64" fmla="*/ 3152775 w 3743325"/>
              <a:gd name="connsiteY64" fmla="*/ 1781175 h 2633663"/>
              <a:gd name="connsiteX65" fmla="*/ 3186113 w 3743325"/>
              <a:gd name="connsiteY65" fmla="*/ 1533525 h 2633663"/>
              <a:gd name="connsiteX66" fmla="*/ 3219450 w 3743325"/>
              <a:gd name="connsiteY66" fmla="*/ 1295400 h 2633663"/>
              <a:gd name="connsiteX67" fmla="*/ 3257550 w 3743325"/>
              <a:gd name="connsiteY67" fmla="*/ 1004888 h 2633663"/>
              <a:gd name="connsiteX68" fmla="*/ 3286125 w 3743325"/>
              <a:gd name="connsiteY68" fmla="*/ 757238 h 2633663"/>
              <a:gd name="connsiteX69" fmla="*/ 3305175 w 3743325"/>
              <a:gd name="connsiteY69" fmla="*/ 566738 h 2633663"/>
              <a:gd name="connsiteX70" fmla="*/ 3319463 w 3743325"/>
              <a:gd name="connsiteY70" fmla="*/ 419100 h 2633663"/>
              <a:gd name="connsiteX71" fmla="*/ 3324225 w 3743325"/>
              <a:gd name="connsiteY71" fmla="*/ 276225 h 2633663"/>
              <a:gd name="connsiteX0" fmla="*/ 3324225 w 3743325"/>
              <a:gd name="connsiteY0" fmla="*/ 2762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38563 w 3743325"/>
              <a:gd name="connsiteY6" fmla="*/ 247650 h 2633663"/>
              <a:gd name="connsiteX7" fmla="*/ 3690938 w 3743325"/>
              <a:gd name="connsiteY7" fmla="*/ 290513 h 2633663"/>
              <a:gd name="connsiteX8" fmla="*/ 3667125 w 3743325"/>
              <a:gd name="connsiteY8" fmla="*/ 323850 h 2633663"/>
              <a:gd name="connsiteX9" fmla="*/ 3633788 w 3743325"/>
              <a:gd name="connsiteY9" fmla="*/ 428625 h 2633663"/>
              <a:gd name="connsiteX10" fmla="*/ 3605213 w 3743325"/>
              <a:gd name="connsiteY10" fmla="*/ 523875 h 2633663"/>
              <a:gd name="connsiteX11" fmla="*/ 3581400 w 3743325"/>
              <a:gd name="connsiteY11" fmla="*/ 642938 h 2633663"/>
              <a:gd name="connsiteX12" fmla="*/ 3533775 w 3743325"/>
              <a:gd name="connsiteY12" fmla="*/ 862013 h 2633663"/>
              <a:gd name="connsiteX13" fmla="*/ 3467100 w 3743325"/>
              <a:gd name="connsiteY13" fmla="*/ 1223963 h 2633663"/>
              <a:gd name="connsiteX14" fmla="*/ 3419475 w 3743325"/>
              <a:gd name="connsiteY14" fmla="*/ 1509713 h 2633663"/>
              <a:gd name="connsiteX15" fmla="*/ 3362325 w 3743325"/>
              <a:gd name="connsiteY15" fmla="*/ 1862138 h 2633663"/>
              <a:gd name="connsiteX16" fmla="*/ 3328988 w 3743325"/>
              <a:gd name="connsiteY16" fmla="*/ 2057400 h 2633663"/>
              <a:gd name="connsiteX17" fmla="*/ 3295650 w 3743325"/>
              <a:gd name="connsiteY17" fmla="*/ 2271713 h 2633663"/>
              <a:gd name="connsiteX18" fmla="*/ 3281363 w 3743325"/>
              <a:gd name="connsiteY18" fmla="*/ 2366963 h 2633663"/>
              <a:gd name="connsiteX19" fmla="*/ 3267075 w 3743325"/>
              <a:gd name="connsiteY19" fmla="*/ 2443163 h 2633663"/>
              <a:gd name="connsiteX20" fmla="*/ 3228975 w 3743325"/>
              <a:gd name="connsiteY20" fmla="*/ 2557463 h 2633663"/>
              <a:gd name="connsiteX21" fmla="*/ 3195638 w 3743325"/>
              <a:gd name="connsiteY21" fmla="*/ 2619375 h 2633663"/>
              <a:gd name="connsiteX22" fmla="*/ 3167063 w 3743325"/>
              <a:gd name="connsiteY22" fmla="*/ 2633663 h 2633663"/>
              <a:gd name="connsiteX23" fmla="*/ 3148013 w 3743325"/>
              <a:gd name="connsiteY23" fmla="*/ 2633663 h 2633663"/>
              <a:gd name="connsiteX24" fmla="*/ 3114675 w 3743325"/>
              <a:gd name="connsiteY24" fmla="*/ 2609850 h 2633663"/>
              <a:gd name="connsiteX25" fmla="*/ 3067050 w 3743325"/>
              <a:gd name="connsiteY25" fmla="*/ 2562225 h 2633663"/>
              <a:gd name="connsiteX26" fmla="*/ 3024188 w 3743325"/>
              <a:gd name="connsiteY26" fmla="*/ 2509838 h 2633663"/>
              <a:gd name="connsiteX27" fmla="*/ 2981325 w 3743325"/>
              <a:gd name="connsiteY27" fmla="*/ 2481263 h 2633663"/>
              <a:gd name="connsiteX28" fmla="*/ 2862263 w 3743325"/>
              <a:gd name="connsiteY28" fmla="*/ 2462213 h 2633663"/>
              <a:gd name="connsiteX29" fmla="*/ 2738438 w 3743325"/>
              <a:gd name="connsiteY29" fmla="*/ 2447925 h 2633663"/>
              <a:gd name="connsiteX30" fmla="*/ 2652713 w 3743325"/>
              <a:gd name="connsiteY30" fmla="*/ 2428875 h 2633663"/>
              <a:gd name="connsiteX31" fmla="*/ 2571750 w 3743325"/>
              <a:gd name="connsiteY31" fmla="*/ 2433638 h 2633663"/>
              <a:gd name="connsiteX32" fmla="*/ 2109788 w 3743325"/>
              <a:gd name="connsiteY32" fmla="*/ 2457450 h 2633663"/>
              <a:gd name="connsiteX33" fmla="*/ 1733550 w 3743325"/>
              <a:gd name="connsiteY33" fmla="*/ 2471738 h 2633663"/>
              <a:gd name="connsiteX34" fmla="*/ 1314450 w 3743325"/>
              <a:gd name="connsiteY34" fmla="*/ 2486025 h 2633663"/>
              <a:gd name="connsiteX35" fmla="*/ 928688 w 3743325"/>
              <a:gd name="connsiteY35" fmla="*/ 2505075 h 2633663"/>
              <a:gd name="connsiteX36" fmla="*/ 447675 w 3743325"/>
              <a:gd name="connsiteY36" fmla="*/ 2524125 h 2633663"/>
              <a:gd name="connsiteX37" fmla="*/ 138113 w 3743325"/>
              <a:gd name="connsiteY37" fmla="*/ 2538413 h 2633663"/>
              <a:gd name="connsiteX38" fmla="*/ 23813 w 3743325"/>
              <a:gd name="connsiteY38" fmla="*/ 2538413 h 2633663"/>
              <a:gd name="connsiteX39" fmla="*/ 4763 w 3743325"/>
              <a:gd name="connsiteY39" fmla="*/ 2490788 h 2633663"/>
              <a:gd name="connsiteX40" fmla="*/ 0 w 3743325"/>
              <a:gd name="connsiteY40" fmla="*/ 2366963 h 2633663"/>
              <a:gd name="connsiteX41" fmla="*/ 4763 w 3743325"/>
              <a:gd name="connsiteY41" fmla="*/ 2352675 h 2633663"/>
              <a:gd name="connsiteX42" fmla="*/ 90488 w 3743325"/>
              <a:gd name="connsiteY42" fmla="*/ 2366963 h 2633663"/>
              <a:gd name="connsiteX43" fmla="*/ 266700 w 3743325"/>
              <a:gd name="connsiteY43" fmla="*/ 2371725 h 2633663"/>
              <a:gd name="connsiteX44" fmla="*/ 452438 w 3743325"/>
              <a:gd name="connsiteY44" fmla="*/ 2371725 h 2633663"/>
              <a:gd name="connsiteX45" fmla="*/ 581025 w 3743325"/>
              <a:gd name="connsiteY45" fmla="*/ 2371725 h 2633663"/>
              <a:gd name="connsiteX46" fmla="*/ 814388 w 3743325"/>
              <a:gd name="connsiteY46" fmla="*/ 2352675 h 2633663"/>
              <a:gd name="connsiteX47" fmla="*/ 1004888 w 3743325"/>
              <a:gd name="connsiteY47" fmla="*/ 2338388 h 2633663"/>
              <a:gd name="connsiteX48" fmla="*/ 1404938 w 3743325"/>
              <a:gd name="connsiteY48" fmla="*/ 2314575 h 2633663"/>
              <a:gd name="connsiteX49" fmla="*/ 1671638 w 3743325"/>
              <a:gd name="connsiteY49" fmla="*/ 2295525 h 2633663"/>
              <a:gd name="connsiteX50" fmla="*/ 2033588 w 3743325"/>
              <a:gd name="connsiteY50" fmla="*/ 2271713 h 2633663"/>
              <a:gd name="connsiteX51" fmla="*/ 2290763 w 3743325"/>
              <a:gd name="connsiteY51" fmla="*/ 2257425 h 2633663"/>
              <a:gd name="connsiteX52" fmla="*/ 2681288 w 3743325"/>
              <a:gd name="connsiteY52" fmla="*/ 2238375 h 2633663"/>
              <a:gd name="connsiteX53" fmla="*/ 2862263 w 3743325"/>
              <a:gd name="connsiteY53" fmla="*/ 2228850 h 2633663"/>
              <a:gd name="connsiteX54" fmla="*/ 2928938 w 3743325"/>
              <a:gd name="connsiteY54" fmla="*/ 2224088 h 2633663"/>
              <a:gd name="connsiteX55" fmla="*/ 2971800 w 3743325"/>
              <a:gd name="connsiteY55" fmla="*/ 2228850 h 2633663"/>
              <a:gd name="connsiteX56" fmla="*/ 3005138 w 3743325"/>
              <a:gd name="connsiteY56" fmla="*/ 2238375 h 2633663"/>
              <a:gd name="connsiteX57" fmla="*/ 3048000 w 3743325"/>
              <a:gd name="connsiteY57" fmla="*/ 2257425 h 2633663"/>
              <a:gd name="connsiteX58" fmla="*/ 3062288 w 3743325"/>
              <a:gd name="connsiteY58" fmla="*/ 2262188 h 2633663"/>
              <a:gd name="connsiteX59" fmla="*/ 3071813 w 3743325"/>
              <a:gd name="connsiteY59" fmla="*/ 2247900 h 2633663"/>
              <a:gd name="connsiteX60" fmla="*/ 3081338 w 3743325"/>
              <a:gd name="connsiteY60" fmla="*/ 2190750 h 2633663"/>
              <a:gd name="connsiteX61" fmla="*/ 3095625 w 3743325"/>
              <a:gd name="connsiteY61" fmla="*/ 2109788 h 2633663"/>
              <a:gd name="connsiteX62" fmla="*/ 3124200 w 3743325"/>
              <a:gd name="connsiteY62" fmla="*/ 1947863 h 2633663"/>
              <a:gd name="connsiteX63" fmla="*/ 3152775 w 3743325"/>
              <a:gd name="connsiteY63" fmla="*/ 1781175 h 2633663"/>
              <a:gd name="connsiteX64" fmla="*/ 3186113 w 3743325"/>
              <a:gd name="connsiteY64" fmla="*/ 1533525 h 2633663"/>
              <a:gd name="connsiteX65" fmla="*/ 3219450 w 3743325"/>
              <a:gd name="connsiteY65" fmla="*/ 1295400 h 2633663"/>
              <a:gd name="connsiteX66" fmla="*/ 3257550 w 3743325"/>
              <a:gd name="connsiteY66" fmla="*/ 1004888 h 2633663"/>
              <a:gd name="connsiteX67" fmla="*/ 3286125 w 3743325"/>
              <a:gd name="connsiteY67" fmla="*/ 757238 h 2633663"/>
              <a:gd name="connsiteX68" fmla="*/ 3305175 w 3743325"/>
              <a:gd name="connsiteY68" fmla="*/ 566738 h 2633663"/>
              <a:gd name="connsiteX69" fmla="*/ 3319463 w 3743325"/>
              <a:gd name="connsiteY69" fmla="*/ 419100 h 2633663"/>
              <a:gd name="connsiteX70" fmla="*/ 3324225 w 3743325"/>
              <a:gd name="connsiteY70" fmla="*/ 276225 h 2633663"/>
              <a:gd name="connsiteX0" fmla="*/ 3324225 w 3743325"/>
              <a:gd name="connsiteY0" fmla="*/ 2762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690938 w 3743325"/>
              <a:gd name="connsiteY6" fmla="*/ 290513 h 2633663"/>
              <a:gd name="connsiteX7" fmla="*/ 3667125 w 3743325"/>
              <a:gd name="connsiteY7" fmla="*/ 323850 h 2633663"/>
              <a:gd name="connsiteX8" fmla="*/ 3633788 w 3743325"/>
              <a:gd name="connsiteY8" fmla="*/ 428625 h 2633663"/>
              <a:gd name="connsiteX9" fmla="*/ 3605213 w 3743325"/>
              <a:gd name="connsiteY9" fmla="*/ 523875 h 2633663"/>
              <a:gd name="connsiteX10" fmla="*/ 3581400 w 3743325"/>
              <a:gd name="connsiteY10" fmla="*/ 642938 h 2633663"/>
              <a:gd name="connsiteX11" fmla="*/ 3533775 w 3743325"/>
              <a:gd name="connsiteY11" fmla="*/ 862013 h 2633663"/>
              <a:gd name="connsiteX12" fmla="*/ 3467100 w 3743325"/>
              <a:gd name="connsiteY12" fmla="*/ 1223963 h 2633663"/>
              <a:gd name="connsiteX13" fmla="*/ 3419475 w 3743325"/>
              <a:gd name="connsiteY13" fmla="*/ 1509713 h 2633663"/>
              <a:gd name="connsiteX14" fmla="*/ 3362325 w 3743325"/>
              <a:gd name="connsiteY14" fmla="*/ 1862138 h 2633663"/>
              <a:gd name="connsiteX15" fmla="*/ 3328988 w 3743325"/>
              <a:gd name="connsiteY15" fmla="*/ 2057400 h 2633663"/>
              <a:gd name="connsiteX16" fmla="*/ 3295650 w 3743325"/>
              <a:gd name="connsiteY16" fmla="*/ 2271713 h 2633663"/>
              <a:gd name="connsiteX17" fmla="*/ 3281363 w 3743325"/>
              <a:gd name="connsiteY17" fmla="*/ 2366963 h 2633663"/>
              <a:gd name="connsiteX18" fmla="*/ 3267075 w 3743325"/>
              <a:gd name="connsiteY18" fmla="*/ 2443163 h 2633663"/>
              <a:gd name="connsiteX19" fmla="*/ 3228975 w 3743325"/>
              <a:gd name="connsiteY19" fmla="*/ 2557463 h 2633663"/>
              <a:gd name="connsiteX20" fmla="*/ 3195638 w 3743325"/>
              <a:gd name="connsiteY20" fmla="*/ 2619375 h 2633663"/>
              <a:gd name="connsiteX21" fmla="*/ 3167063 w 3743325"/>
              <a:gd name="connsiteY21" fmla="*/ 2633663 h 2633663"/>
              <a:gd name="connsiteX22" fmla="*/ 3148013 w 3743325"/>
              <a:gd name="connsiteY22" fmla="*/ 2633663 h 2633663"/>
              <a:gd name="connsiteX23" fmla="*/ 3114675 w 3743325"/>
              <a:gd name="connsiteY23" fmla="*/ 2609850 h 2633663"/>
              <a:gd name="connsiteX24" fmla="*/ 3067050 w 3743325"/>
              <a:gd name="connsiteY24" fmla="*/ 2562225 h 2633663"/>
              <a:gd name="connsiteX25" fmla="*/ 3024188 w 3743325"/>
              <a:gd name="connsiteY25" fmla="*/ 2509838 h 2633663"/>
              <a:gd name="connsiteX26" fmla="*/ 2981325 w 3743325"/>
              <a:gd name="connsiteY26" fmla="*/ 2481263 h 2633663"/>
              <a:gd name="connsiteX27" fmla="*/ 2862263 w 3743325"/>
              <a:gd name="connsiteY27" fmla="*/ 2462213 h 2633663"/>
              <a:gd name="connsiteX28" fmla="*/ 2738438 w 3743325"/>
              <a:gd name="connsiteY28" fmla="*/ 2447925 h 2633663"/>
              <a:gd name="connsiteX29" fmla="*/ 2652713 w 3743325"/>
              <a:gd name="connsiteY29" fmla="*/ 2428875 h 2633663"/>
              <a:gd name="connsiteX30" fmla="*/ 2571750 w 3743325"/>
              <a:gd name="connsiteY30" fmla="*/ 2433638 h 2633663"/>
              <a:gd name="connsiteX31" fmla="*/ 2109788 w 3743325"/>
              <a:gd name="connsiteY31" fmla="*/ 2457450 h 2633663"/>
              <a:gd name="connsiteX32" fmla="*/ 1733550 w 3743325"/>
              <a:gd name="connsiteY32" fmla="*/ 2471738 h 2633663"/>
              <a:gd name="connsiteX33" fmla="*/ 1314450 w 3743325"/>
              <a:gd name="connsiteY33" fmla="*/ 2486025 h 2633663"/>
              <a:gd name="connsiteX34" fmla="*/ 928688 w 3743325"/>
              <a:gd name="connsiteY34" fmla="*/ 2505075 h 2633663"/>
              <a:gd name="connsiteX35" fmla="*/ 447675 w 3743325"/>
              <a:gd name="connsiteY35" fmla="*/ 2524125 h 2633663"/>
              <a:gd name="connsiteX36" fmla="*/ 138113 w 3743325"/>
              <a:gd name="connsiteY36" fmla="*/ 2538413 h 2633663"/>
              <a:gd name="connsiteX37" fmla="*/ 23813 w 3743325"/>
              <a:gd name="connsiteY37" fmla="*/ 2538413 h 2633663"/>
              <a:gd name="connsiteX38" fmla="*/ 4763 w 3743325"/>
              <a:gd name="connsiteY38" fmla="*/ 2490788 h 2633663"/>
              <a:gd name="connsiteX39" fmla="*/ 0 w 3743325"/>
              <a:gd name="connsiteY39" fmla="*/ 2366963 h 2633663"/>
              <a:gd name="connsiteX40" fmla="*/ 4763 w 3743325"/>
              <a:gd name="connsiteY40" fmla="*/ 2352675 h 2633663"/>
              <a:gd name="connsiteX41" fmla="*/ 90488 w 3743325"/>
              <a:gd name="connsiteY41" fmla="*/ 2366963 h 2633663"/>
              <a:gd name="connsiteX42" fmla="*/ 266700 w 3743325"/>
              <a:gd name="connsiteY42" fmla="*/ 2371725 h 2633663"/>
              <a:gd name="connsiteX43" fmla="*/ 452438 w 3743325"/>
              <a:gd name="connsiteY43" fmla="*/ 2371725 h 2633663"/>
              <a:gd name="connsiteX44" fmla="*/ 581025 w 3743325"/>
              <a:gd name="connsiteY44" fmla="*/ 2371725 h 2633663"/>
              <a:gd name="connsiteX45" fmla="*/ 814388 w 3743325"/>
              <a:gd name="connsiteY45" fmla="*/ 2352675 h 2633663"/>
              <a:gd name="connsiteX46" fmla="*/ 1004888 w 3743325"/>
              <a:gd name="connsiteY46" fmla="*/ 2338388 h 2633663"/>
              <a:gd name="connsiteX47" fmla="*/ 1404938 w 3743325"/>
              <a:gd name="connsiteY47" fmla="*/ 2314575 h 2633663"/>
              <a:gd name="connsiteX48" fmla="*/ 1671638 w 3743325"/>
              <a:gd name="connsiteY48" fmla="*/ 2295525 h 2633663"/>
              <a:gd name="connsiteX49" fmla="*/ 2033588 w 3743325"/>
              <a:gd name="connsiteY49" fmla="*/ 2271713 h 2633663"/>
              <a:gd name="connsiteX50" fmla="*/ 2290763 w 3743325"/>
              <a:gd name="connsiteY50" fmla="*/ 2257425 h 2633663"/>
              <a:gd name="connsiteX51" fmla="*/ 2681288 w 3743325"/>
              <a:gd name="connsiteY51" fmla="*/ 2238375 h 2633663"/>
              <a:gd name="connsiteX52" fmla="*/ 2862263 w 3743325"/>
              <a:gd name="connsiteY52" fmla="*/ 2228850 h 2633663"/>
              <a:gd name="connsiteX53" fmla="*/ 2928938 w 3743325"/>
              <a:gd name="connsiteY53" fmla="*/ 2224088 h 2633663"/>
              <a:gd name="connsiteX54" fmla="*/ 2971800 w 3743325"/>
              <a:gd name="connsiteY54" fmla="*/ 2228850 h 2633663"/>
              <a:gd name="connsiteX55" fmla="*/ 3005138 w 3743325"/>
              <a:gd name="connsiteY55" fmla="*/ 2238375 h 2633663"/>
              <a:gd name="connsiteX56" fmla="*/ 3048000 w 3743325"/>
              <a:gd name="connsiteY56" fmla="*/ 2257425 h 2633663"/>
              <a:gd name="connsiteX57" fmla="*/ 3062288 w 3743325"/>
              <a:gd name="connsiteY57" fmla="*/ 2262188 h 2633663"/>
              <a:gd name="connsiteX58" fmla="*/ 3071813 w 3743325"/>
              <a:gd name="connsiteY58" fmla="*/ 2247900 h 2633663"/>
              <a:gd name="connsiteX59" fmla="*/ 3081338 w 3743325"/>
              <a:gd name="connsiteY59" fmla="*/ 2190750 h 2633663"/>
              <a:gd name="connsiteX60" fmla="*/ 3095625 w 3743325"/>
              <a:gd name="connsiteY60" fmla="*/ 2109788 h 2633663"/>
              <a:gd name="connsiteX61" fmla="*/ 3124200 w 3743325"/>
              <a:gd name="connsiteY61" fmla="*/ 1947863 h 2633663"/>
              <a:gd name="connsiteX62" fmla="*/ 3152775 w 3743325"/>
              <a:gd name="connsiteY62" fmla="*/ 1781175 h 2633663"/>
              <a:gd name="connsiteX63" fmla="*/ 3186113 w 3743325"/>
              <a:gd name="connsiteY63" fmla="*/ 1533525 h 2633663"/>
              <a:gd name="connsiteX64" fmla="*/ 3219450 w 3743325"/>
              <a:gd name="connsiteY64" fmla="*/ 1295400 h 2633663"/>
              <a:gd name="connsiteX65" fmla="*/ 3257550 w 3743325"/>
              <a:gd name="connsiteY65" fmla="*/ 1004888 h 2633663"/>
              <a:gd name="connsiteX66" fmla="*/ 3286125 w 3743325"/>
              <a:gd name="connsiteY66" fmla="*/ 757238 h 2633663"/>
              <a:gd name="connsiteX67" fmla="*/ 3305175 w 3743325"/>
              <a:gd name="connsiteY67" fmla="*/ 566738 h 2633663"/>
              <a:gd name="connsiteX68" fmla="*/ 3319463 w 3743325"/>
              <a:gd name="connsiteY68" fmla="*/ 419100 h 2633663"/>
              <a:gd name="connsiteX69" fmla="*/ 3324225 w 3743325"/>
              <a:gd name="connsiteY69" fmla="*/ 276225 h 2633663"/>
              <a:gd name="connsiteX0" fmla="*/ 3324225 w 3719513"/>
              <a:gd name="connsiteY0" fmla="*/ 276225 h 2633663"/>
              <a:gd name="connsiteX1" fmla="*/ 3567113 w 3719513"/>
              <a:gd name="connsiteY1" fmla="*/ 0 h 2633663"/>
              <a:gd name="connsiteX2" fmla="*/ 3643313 w 3719513"/>
              <a:gd name="connsiteY2" fmla="*/ 66675 h 2633663"/>
              <a:gd name="connsiteX3" fmla="*/ 3681413 w 3719513"/>
              <a:gd name="connsiteY3" fmla="*/ 109538 h 2633663"/>
              <a:gd name="connsiteX4" fmla="*/ 3719513 w 3719513"/>
              <a:gd name="connsiteY4" fmla="*/ 157163 h 2633663"/>
              <a:gd name="connsiteX5" fmla="*/ 3690938 w 3719513"/>
              <a:gd name="connsiteY5" fmla="*/ 290513 h 2633663"/>
              <a:gd name="connsiteX6" fmla="*/ 3667125 w 3719513"/>
              <a:gd name="connsiteY6" fmla="*/ 323850 h 2633663"/>
              <a:gd name="connsiteX7" fmla="*/ 3633788 w 3719513"/>
              <a:gd name="connsiteY7" fmla="*/ 428625 h 2633663"/>
              <a:gd name="connsiteX8" fmla="*/ 3605213 w 3719513"/>
              <a:gd name="connsiteY8" fmla="*/ 523875 h 2633663"/>
              <a:gd name="connsiteX9" fmla="*/ 3581400 w 3719513"/>
              <a:gd name="connsiteY9" fmla="*/ 642938 h 2633663"/>
              <a:gd name="connsiteX10" fmla="*/ 3533775 w 3719513"/>
              <a:gd name="connsiteY10" fmla="*/ 862013 h 2633663"/>
              <a:gd name="connsiteX11" fmla="*/ 3467100 w 3719513"/>
              <a:gd name="connsiteY11" fmla="*/ 1223963 h 2633663"/>
              <a:gd name="connsiteX12" fmla="*/ 3419475 w 3719513"/>
              <a:gd name="connsiteY12" fmla="*/ 1509713 h 2633663"/>
              <a:gd name="connsiteX13" fmla="*/ 3362325 w 3719513"/>
              <a:gd name="connsiteY13" fmla="*/ 1862138 h 2633663"/>
              <a:gd name="connsiteX14" fmla="*/ 3328988 w 3719513"/>
              <a:gd name="connsiteY14" fmla="*/ 2057400 h 2633663"/>
              <a:gd name="connsiteX15" fmla="*/ 3295650 w 3719513"/>
              <a:gd name="connsiteY15" fmla="*/ 2271713 h 2633663"/>
              <a:gd name="connsiteX16" fmla="*/ 3281363 w 3719513"/>
              <a:gd name="connsiteY16" fmla="*/ 2366963 h 2633663"/>
              <a:gd name="connsiteX17" fmla="*/ 3267075 w 3719513"/>
              <a:gd name="connsiteY17" fmla="*/ 2443163 h 2633663"/>
              <a:gd name="connsiteX18" fmla="*/ 3228975 w 3719513"/>
              <a:gd name="connsiteY18" fmla="*/ 2557463 h 2633663"/>
              <a:gd name="connsiteX19" fmla="*/ 3195638 w 3719513"/>
              <a:gd name="connsiteY19" fmla="*/ 2619375 h 2633663"/>
              <a:gd name="connsiteX20" fmla="*/ 3167063 w 3719513"/>
              <a:gd name="connsiteY20" fmla="*/ 2633663 h 2633663"/>
              <a:gd name="connsiteX21" fmla="*/ 3148013 w 3719513"/>
              <a:gd name="connsiteY21" fmla="*/ 2633663 h 2633663"/>
              <a:gd name="connsiteX22" fmla="*/ 3114675 w 3719513"/>
              <a:gd name="connsiteY22" fmla="*/ 2609850 h 2633663"/>
              <a:gd name="connsiteX23" fmla="*/ 3067050 w 3719513"/>
              <a:gd name="connsiteY23" fmla="*/ 2562225 h 2633663"/>
              <a:gd name="connsiteX24" fmla="*/ 3024188 w 3719513"/>
              <a:gd name="connsiteY24" fmla="*/ 2509838 h 2633663"/>
              <a:gd name="connsiteX25" fmla="*/ 2981325 w 3719513"/>
              <a:gd name="connsiteY25" fmla="*/ 2481263 h 2633663"/>
              <a:gd name="connsiteX26" fmla="*/ 2862263 w 3719513"/>
              <a:gd name="connsiteY26" fmla="*/ 2462213 h 2633663"/>
              <a:gd name="connsiteX27" fmla="*/ 2738438 w 3719513"/>
              <a:gd name="connsiteY27" fmla="*/ 2447925 h 2633663"/>
              <a:gd name="connsiteX28" fmla="*/ 2652713 w 3719513"/>
              <a:gd name="connsiteY28" fmla="*/ 2428875 h 2633663"/>
              <a:gd name="connsiteX29" fmla="*/ 2571750 w 3719513"/>
              <a:gd name="connsiteY29" fmla="*/ 2433638 h 2633663"/>
              <a:gd name="connsiteX30" fmla="*/ 2109788 w 3719513"/>
              <a:gd name="connsiteY30" fmla="*/ 2457450 h 2633663"/>
              <a:gd name="connsiteX31" fmla="*/ 1733550 w 3719513"/>
              <a:gd name="connsiteY31" fmla="*/ 2471738 h 2633663"/>
              <a:gd name="connsiteX32" fmla="*/ 1314450 w 3719513"/>
              <a:gd name="connsiteY32" fmla="*/ 2486025 h 2633663"/>
              <a:gd name="connsiteX33" fmla="*/ 928688 w 3719513"/>
              <a:gd name="connsiteY33" fmla="*/ 2505075 h 2633663"/>
              <a:gd name="connsiteX34" fmla="*/ 447675 w 3719513"/>
              <a:gd name="connsiteY34" fmla="*/ 2524125 h 2633663"/>
              <a:gd name="connsiteX35" fmla="*/ 138113 w 3719513"/>
              <a:gd name="connsiteY35" fmla="*/ 2538413 h 2633663"/>
              <a:gd name="connsiteX36" fmla="*/ 23813 w 3719513"/>
              <a:gd name="connsiteY36" fmla="*/ 2538413 h 2633663"/>
              <a:gd name="connsiteX37" fmla="*/ 4763 w 3719513"/>
              <a:gd name="connsiteY37" fmla="*/ 2490788 h 2633663"/>
              <a:gd name="connsiteX38" fmla="*/ 0 w 3719513"/>
              <a:gd name="connsiteY38" fmla="*/ 2366963 h 2633663"/>
              <a:gd name="connsiteX39" fmla="*/ 4763 w 3719513"/>
              <a:gd name="connsiteY39" fmla="*/ 2352675 h 2633663"/>
              <a:gd name="connsiteX40" fmla="*/ 90488 w 3719513"/>
              <a:gd name="connsiteY40" fmla="*/ 2366963 h 2633663"/>
              <a:gd name="connsiteX41" fmla="*/ 266700 w 3719513"/>
              <a:gd name="connsiteY41" fmla="*/ 2371725 h 2633663"/>
              <a:gd name="connsiteX42" fmla="*/ 452438 w 3719513"/>
              <a:gd name="connsiteY42" fmla="*/ 2371725 h 2633663"/>
              <a:gd name="connsiteX43" fmla="*/ 581025 w 3719513"/>
              <a:gd name="connsiteY43" fmla="*/ 2371725 h 2633663"/>
              <a:gd name="connsiteX44" fmla="*/ 814388 w 3719513"/>
              <a:gd name="connsiteY44" fmla="*/ 2352675 h 2633663"/>
              <a:gd name="connsiteX45" fmla="*/ 1004888 w 3719513"/>
              <a:gd name="connsiteY45" fmla="*/ 2338388 h 2633663"/>
              <a:gd name="connsiteX46" fmla="*/ 1404938 w 3719513"/>
              <a:gd name="connsiteY46" fmla="*/ 2314575 h 2633663"/>
              <a:gd name="connsiteX47" fmla="*/ 1671638 w 3719513"/>
              <a:gd name="connsiteY47" fmla="*/ 2295525 h 2633663"/>
              <a:gd name="connsiteX48" fmla="*/ 2033588 w 3719513"/>
              <a:gd name="connsiteY48" fmla="*/ 2271713 h 2633663"/>
              <a:gd name="connsiteX49" fmla="*/ 2290763 w 3719513"/>
              <a:gd name="connsiteY49" fmla="*/ 2257425 h 2633663"/>
              <a:gd name="connsiteX50" fmla="*/ 2681288 w 3719513"/>
              <a:gd name="connsiteY50" fmla="*/ 2238375 h 2633663"/>
              <a:gd name="connsiteX51" fmla="*/ 2862263 w 3719513"/>
              <a:gd name="connsiteY51" fmla="*/ 2228850 h 2633663"/>
              <a:gd name="connsiteX52" fmla="*/ 2928938 w 3719513"/>
              <a:gd name="connsiteY52" fmla="*/ 2224088 h 2633663"/>
              <a:gd name="connsiteX53" fmla="*/ 2971800 w 3719513"/>
              <a:gd name="connsiteY53" fmla="*/ 2228850 h 2633663"/>
              <a:gd name="connsiteX54" fmla="*/ 3005138 w 3719513"/>
              <a:gd name="connsiteY54" fmla="*/ 2238375 h 2633663"/>
              <a:gd name="connsiteX55" fmla="*/ 3048000 w 3719513"/>
              <a:gd name="connsiteY55" fmla="*/ 2257425 h 2633663"/>
              <a:gd name="connsiteX56" fmla="*/ 3062288 w 3719513"/>
              <a:gd name="connsiteY56" fmla="*/ 2262188 h 2633663"/>
              <a:gd name="connsiteX57" fmla="*/ 3071813 w 3719513"/>
              <a:gd name="connsiteY57" fmla="*/ 2247900 h 2633663"/>
              <a:gd name="connsiteX58" fmla="*/ 3081338 w 3719513"/>
              <a:gd name="connsiteY58" fmla="*/ 2190750 h 2633663"/>
              <a:gd name="connsiteX59" fmla="*/ 3095625 w 3719513"/>
              <a:gd name="connsiteY59" fmla="*/ 2109788 h 2633663"/>
              <a:gd name="connsiteX60" fmla="*/ 3124200 w 3719513"/>
              <a:gd name="connsiteY60" fmla="*/ 1947863 h 2633663"/>
              <a:gd name="connsiteX61" fmla="*/ 3152775 w 3719513"/>
              <a:gd name="connsiteY61" fmla="*/ 1781175 h 2633663"/>
              <a:gd name="connsiteX62" fmla="*/ 3186113 w 3719513"/>
              <a:gd name="connsiteY62" fmla="*/ 1533525 h 2633663"/>
              <a:gd name="connsiteX63" fmla="*/ 3219450 w 3719513"/>
              <a:gd name="connsiteY63" fmla="*/ 1295400 h 2633663"/>
              <a:gd name="connsiteX64" fmla="*/ 3257550 w 3719513"/>
              <a:gd name="connsiteY64" fmla="*/ 1004888 h 2633663"/>
              <a:gd name="connsiteX65" fmla="*/ 3286125 w 3719513"/>
              <a:gd name="connsiteY65" fmla="*/ 757238 h 2633663"/>
              <a:gd name="connsiteX66" fmla="*/ 3305175 w 3719513"/>
              <a:gd name="connsiteY66" fmla="*/ 566738 h 2633663"/>
              <a:gd name="connsiteX67" fmla="*/ 3319463 w 3719513"/>
              <a:gd name="connsiteY67" fmla="*/ 419100 h 2633663"/>
              <a:gd name="connsiteX68" fmla="*/ 3324225 w 3719513"/>
              <a:gd name="connsiteY68" fmla="*/ 276225 h 2633663"/>
              <a:gd name="connsiteX0" fmla="*/ 3324225 w 3690938"/>
              <a:gd name="connsiteY0" fmla="*/ 276225 h 2633663"/>
              <a:gd name="connsiteX1" fmla="*/ 3567113 w 3690938"/>
              <a:gd name="connsiteY1" fmla="*/ 0 h 2633663"/>
              <a:gd name="connsiteX2" fmla="*/ 3643313 w 3690938"/>
              <a:gd name="connsiteY2" fmla="*/ 66675 h 2633663"/>
              <a:gd name="connsiteX3" fmla="*/ 3681413 w 3690938"/>
              <a:gd name="connsiteY3" fmla="*/ 109538 h 2633663"/>
              <a:gd name="connsiteX4" fmla="*/ 3690938 w 3690938"/>
              <a:gd name="connsiteY4" fmla="*/ 290513 h 2633663"/>
              <a:gd name="connsiteX5" fmla="*/ 3667125 w 3690938"/>
              <a:gd name="connsiteY5" fmla="*/ 323850 h 2633663"/>
              <a:gd name="connsiteX6" fmla="*/ 3633788 w 3690938"/>
              <a:gd name="connsiteY6" fmla="*/ 428625 h 2633663"/>
              <a:gd name="connsiteX7" fmla="*/ 3605213 w 3690938"/>
              <a:gd name="connsiteY7" fmla="*/ 523875 h 2633663"/>
              <a:gd name="connsiteX8" fmla="*/ 3581400 w 3690938"/>
              <a:gd name="connsiteY8" fmla="*/ 642938 h 2633663"/>
              <a:gd name="connsiteX9" fmla="*/ 3533775 w 3690938"/>
              <a:gd name="connsiteY9" fmla="*/ 862013 h 2633663"/>
              <a:gd name="connsiteX10" fmla="*/ 3467100 w 3690938"/>
              <a:gd name="connsiteY10" fmla="*/ 1223963 h 2633663"/>
              <a:gd name="connsiteX11" fmla="*/ 3419475 w 3690938"/>
              <a:gd name="connsiteY11" fmla="*/ 1509713 h 2633663"/>
              <a:gd name="connsiteX12" fmla="*/ 3362325 w 3690938"/>
              <a:gd name="connsiteY12" fmla="*/ 1862138 h 2633663"/>
              <a:gd name="connsiteX13" fmla="*/ 3328988 w 3690938"/>
              <a:gd name="connsiteY13" fmla="*/ 2057400 h 2633663"/>
              <a:gd name="connsiteX14" fmla="*/ 3295650 w 3690938"/>
              <a:gd name="connsiteY14" fmla="*/ 2271713 h 2633663"/>
              <a:gd name="connsiteX15" fmla="*/ 3281363 w 3690938"/>
              <a:gd name="connsiteY15" fmla="*/ 2366963 h 2633663"/>
              <a:gd name="connsiteX16" fmla="*/ 3267075 w 3690938"/>
              <a:gd name="connsiteY16" fmla="*/ 2443163 h 2633663"/>
              <a:gd name="connsiteX17" fmla="*/ 3228975 w 3690938"/>
              <a:gd name="connsiteY17" fmla="*/ 2557463 h 2633663"/>
              <a:gd name="connsiteX18" fmla="*/ 3195638 w 3690938"/>
              <a:gd name="connsiteY18" fmla="*/ 2619375 h 2633663"/>
              <a:gd name="connsiteX19" fmla="*/ 3167063 w 3690938"/>
              <a:gd name="connsiteY19" fmla="*/ 2633663 h 2633663"/>
              <a:gd name="connsiteX20" fmla="*/ 3148013 w 3690938"/>
              <a:gd name="connsiteY20" fmla="*/ 2633663 h 2633663"/>
              <a:gd name="connsiteX21" fmla="*/ 3114675 w 3690938"/>
              <a:gd name="connsiteY21" fmla="*/ 2609850 h 2633663"/>
              <a:gd name="connsiteX22" fmla="*/ 3067050 w 3690938"/>
              <a:gd name="connsiteY22" fmla="*/ 2562225 h 2633663"/>
              <a:gd name="connsiteX23" fmla="*/ 3024188 w 3690938"/>
              <a:gd name="connsiteY23" fmla="*/ 2509838 h 2633663"/>
              <a:gd name="connsiteX24" fmla="*/ 2981325 w 3690938"/>
              <a:gd name="connsiteY24" fmla="*/ 2481263 h 2633663"/>
              <a:gd name="connsiteX25" fmla="*/ 2862263 w 3690938"/>
              <a:gd name="connsiteY25" fmla="*/ 2462213 h 2633663"/>
              <a:gd name="connsiteX26" fmla="*/ 2738438 w 3690938"/>
              <a:gd name="connsiteY26" fmla="*/ 2447925 h 2633663"/>
              <a:gd name="connsiteX27" fmla="*/ 2652713 w 3690938"/>
              <a:gd name="connsiteY27" fmla="*/ 2428875 h 2633663"/>
              <a:gd name="connsiteX28" fmla="*/ 2571750 w 3690938"/>
              <a:gd name="connsiteY28" fmla="*/ 2433638 h 2633663"/>
              <a:gd name="connsiteX29" fmla="*/ 2109788 w 3690938"/>
              <a:gd name="connsiteY29" fmla="*/ 2457450 h 2633663"/>
              <a:gd name="connsiteX30" fmla="*/ 1733550 w 3690938"/>
              <a:gd name="connsiteY30" fmla="*/ 2471738 h 2633663"/>
              <a:gd name="connsiteX31" fmla="*/ 1314450 w 3690938"/>
              <a:gd name="connsiteY31" fmla="*/ 2486025 h 2633663"/>
              <a:gd name="connsiteX32" fmla="*/ 928688 w 3690938"/>
              <a:gd name="connsiteY32" fmla="*/ 2505075 h 2633663"/>
              <a:gd name="connsiteX33" fmla="*/ 447675 w 3690938"/>
              <a:gd name="connsiteY33" fmla="*/ 2524125 h 2633663"/>
              <a:gd name="connsiteX34" fmla="*/ 138113 w 3690938"/>
              <a:gd name="connsiteY34" fmla="*/ 2538413 h 2633663"/>
              <a:gd name="connsiteX35" fmla="*/ 23813 w 3690938"/>
              <a:gd name="connsiteY35" fmla="*/ 2538413 h 2633663"/>
              <a:gd name="connsiteX36" fmla="*/ 4763 w 3690938"/>
              <a:gd name="connsiteY36" fmla="*/ 2490788 h 2633663"/>
              <a:gd name="connsiteX37" fmla="*/ 0 w 3690938"/>
              <a:gd name="connsiteY37" fmla="*/ 2366963 h 2633663"/>
              <a:gd name="connsiteX38" fmla="*/ 4763 w 3690938"/>
              <a:gd name="connsiteY38" fmla="*/ 2352675 h 2633663"/>
              <a:gd name="connsiteX39" fmla="*/ 90488 w 3690938"/>
              <a:gd name="connsiteY39" fmla="*/ 2366963 h 2633663"/>
              <a:gd name="connsiteX40" fmla="*/ 266700 w 3690938"/>
              <a:gd name="connsiteY40" fmla="*/ 2371725 h 2633663"/>
              <a:gd name="connsiteX41" fmla="*/ 452438 w 3690938"/>
              <a:gd name="connsiteY41" fmla="*/ 2371725 h 2633663"/>
              <a:gd name="connsiteX42" fmla="*/ 581025 w 3690938"/>
              <a:gd name="connsiteY42" fmla="*/ 2371725 h 2633663"/>
              <a:gd name="connsiteX43" fmla="*/ 814388 w 3690938"/>
              <a:gd name="connsiteY43" fmla="*/ 2352675 h 2633663"/>
              <a:gd name="connsiteX44" fmla="*/ 1004888 w 3690938"/>
              <a:gd name="connsiteY44" fmla="*/ 2338388 h 2633663"/>
              <a:gd name="connsiteX45" fmla="*/ 1404938 w 3690938"/>
              <a:gd name="connsiteY45" fmla="*/ 2314575 h 2633663"/>
              <a:gd name="connsiteX46" fmla="*/ 1671638 w 3690938"/>
              <a:gd name="connsiteY46" fmla="*/ 2295525 h 2633663"/>
              <a:gd name="connsiteX47" fmla="*/ 2033588 w 3690938"/>
              <a:gd name="connsiteY47" fmla="*/ 2271713 h 2633663"/>
              <a:gd name="connsiteX48" fmla="*/ 2290763 w 3690938"/>
              <a:gd name="connsiteY48" fmla="*/ 2257425 h 2633663"/>
              <a:gd name="connsiteX49" fmla="*/ 2681288 w 3690938"/>
              <a:gd name="connsiteY49" fmla="*/ 2238375 h 2633663"/>
              <a:gd name="connsiteX50" fmla="*/ 2862263 w 3690938"/>
              <a:gd name="connsiteY50" fmla="*/ 2228850 h 2633663"/>
              <a:gd name="connsiteX51" fmla="*/ 2928938 w 3690938"/>
              <a:gd name="connsiteY51" fmla="*/ 2224088 h 2633663"/>
              <a:gd name="connsiteX52" fmla="*/ 2971800 w 3690938"/>
              <a:gd name="connsiteY52" fmla="*/ 2228850 h 2633663"/>
              <a:gd name="connsiteX53" fmla="*/ 3005138 w 3690938"/>
              <a:gd name="connsiteY53" fmla="*/ 2238375 h 2633663"/>
              <a:gd name="connsiteX54" fmla="*/ 3048000 w 3690938"/>
              <a:gd name="connsiteY54" fmla="*/ 2257425 h 2633663"/>
              <a:gd name="connsiteX55" fmla="*/ 3062288 w 3690938"/>
              <a:gd name="connsiteY55" fmla="*/ 2262188 h 2633663"/>
              <a:gd name="connsiteX56" fmla="*/ 3071813 w 3690938"/>
              <a:gd name="connsiteY56" fmla="*/ 2247900 h 2633663"/>
              <a:gd name="connsiteX57" fmla="*/ 3081338 w 3690938"/>
              <a:gd name="connsiteY57" fmla="*/ 2190750 h 2633663"/>
              <a:gd name="connsiteX58" fmla="*/ 3095625 w 3690938"/>
              <a:gd name="connsiteY58" fmla="*/ 2109788 h 2633663"/>
              <a:gd name="connsiteX59" fmla="*/ 3124200 w 3690938"/>
              <a:gd name="connsiteY59" fmla="*/ 1947863 h 2633663"/>
              <a:gd name="connsiteX60" fmla="*/ 3152775 w 3690938"/>
              <a:gd name="connsiteY60" fmla="*/ 1781175 h 2633663"/>
              <a:gd name="connsiteX61" fmla="*/ 3186113 w 3690938"/>
              <a:gd name="connsiteY61" fmla="*/ 1533525 h 2633663"/>
              <a:gd name="connsiteX62" fmla="*/ 3219450 w 3690938"/>
              <a:gd name="connsiteY62" fmla="*/ 1295400 h 2633663"/>
              <a:gd name="connsiteX63" fmla="*/ 3257550 w 3690938"/>
              <a:gd name="connsiteY63" fmla="*/ 1004888 h 2633663"/>
              <a:gd name="connsiteX64" fmla="*/ 3286125 w 3690938"/>
              <a:gd name="connsiteY64" fmla="*/ 757238 h 2633663"/>
              <a:gd name="connsiteX65" fmla="*/ 3305175 w 3690938"/>
              <a:gd name="connsiteY65" fmla="*/ 566738 h 2633663"/>
              <a:gd name="connsiteX66" fmla="*/ 3319463 w 3690938"/>
              <a:gd name="connsiteY66" fmla="*/ 419100 h 2633663"/>
              <a:gd name="connsiteX67" fmla="*/ 3324225 w 3690938"/>
              <a:gd name="connsiteY67" fmla="*/ 276225 h 2633663"/>
              <a:gd name="connsiteX0" fmla="*/ 3324225 w 3690938"/>
              <a:gd name="connsiteY0" fmla="*/ 276225 h 2633663"/>
              <a:gd name="connsiteX1" fmla="*/ 3567113 w 3690938"/>
              <a:gd name="connsiteY1" fmla="*/ 0 h 2633663"/>
              <a:gd name="connsiteX2" fmla="*/ 3643313 w 3690938"/>
              <a:gd name="connsiteY2" fmla="*/ 66675 h 2633663"/>
              <a:gd name="connsiteX3" fmla="*/ 3690938 w 3690938"/>
              <a:gd name="connsiteY3" fmla="*/ 290513 h 2633663"/>
              <a:gd name="connsiteX4" fmla="*/ 3667125 w 3690938"/>
              <a:gd name="connsiteY4" fmla="*/ 323850 h 2633663"/>
              <a:gd name="connsiteX5" fmla="*/ 3633788 w 3690938"/>
              <a:gd name="connsiteY5" fmla="*/ 428625 h 2633663"/>
              <a:gd name="connsiteX6" fmla="*/ 3605213 w 3690938"/>
              <a:gd name="connsiteY6" fmla="*/ 523875 h 2633663"/>
              <a:gd name="connsiteX7" fmla="*/ 3581400 w 3690938"/>
              <a:gd name="connsiteY7" fmla="*/ 642938 h 2633663"/>
              <a:gd name="connsiteX8" fmla="*/ 3533775 w 3690938"/>
              <a:gd name="connsiteY8" fmla="*/ 862013 h 2633663"/>
              <a:gd name="connsiteX9" fmla="*/ 3467100 w 3690938"/>
              <a:gd name="connsiteY9" fmla="*/ 1223963 h 2633663"/>
              <a:gd name="connsiteX10" fmla="*/ 3419475 w 3690938"/>
              <a:gd name="connsiteY10" fmla="*/ 1509713 h 2633663"/>
              <a:gd name="connsiteX11" fmla="*/ 3362325 w 3690938"/>
              <a:gd name="connsiteY11" fmla="*/ 1862138 h 2633663"/>
              <a:gd name="connsiteX12" fmla="*/ 3328988 w 3690938"/>
              <a:gd name="connsiteY12" fmla="*/ 2057400 h 2633663"/>
              <a:gd name="connsiteX13" fmla="*/ 3295650 w 3690938"/>
              <a:gd name="connsiteY13" fmla="*/ 2271713 h 2633663"/>
              <a:gd name="connsiteX14" fmla="*/ 3281363 w 3690938"/>
              <a:gd name="connsiteY14" fmla="*/ 2366963 h 2633663"/>
              <a:gd name="connsiteX15" fmla="*/ 3267075 w 3690938"/>
              <a:gd name="connsiteY15" fmla="*/ 2443163 h 2633663"/>
              <a:gd name="connsiteX16" fmla="*/ 3228975 w 3690938"/>
              <a:gd name="connsiteY16" fmla="*/ 2557463 h 2633663"/>
              <a:gd name="connsiteX17" fmla="*/ 3195638 w 3690938"/>
              <a:gd name="connsiteY17" fmla="*/ 2619375 h 2633663"/>
              <a:gd name="connsiteX18" fmla="*/ 3167063 w 3690938"/>
              <a:gd name="connsiteY18" fmla="*/ 2633663 h 2633663"/>
              <a:gd name="connsiteX19" fmla="*/ 3148013 w 3690938"/>
              <a:gd name="connsiteY19" fmla="*/ 2633663 h 2633663"/>
              <a:gd name="connsiteX20" fmla="*/ 3114675 w 3690938"/>
              <a:gd name="connsiteY20" fmla="*/ 2609850 h 2633663"/>
              <a:gd name="connsiteX21" fmla="*/ 3067050 w 3690938"/>
              <a:gd name="connsiteY21" fmla="*/ 2562225 h 2633663"/>
              <a:gd name="connsiteX22" fmla="*/ 3024188 w 3690938"/>
              <a:gd name="connsiteY22" fmla="*/ 2509838 h 2633663"/>
              <a:gd name="connsiteX23" fmla="*/ 2981325 w 3690938"/>
              <a:gd name="connsiteY23" fmla="*/ 2481263 h 2633663"/>
              <a:gd name="connsiteX24" fmla="*/ 2862263 w 3690938"/>
              <a:gd name="connsiteY24" fmla="*/ 2462213 h 2633663"/>
              <a:gd name="connsiteX25" fmla="*/ 2738438 w 3690938"/>
              <a:gd name="connsiteY25" fmla="*/ 2447925 h 2633663"/>
              <a:gd name="connsiteX26" fmla="*/ 2652713 w 3690938"/>
              <a:gd name="connsiteY26" fmla="*/ 2428875 h 2633663"/>
              <a:gd name="connsiteX27" fmla="*/ 2571750 w 3690938"/>
              <a:gd name="connsiteY27" fmla="*/ 2433638 h 2633663"/>
              <a:gd name="connsiteX28" fmla="*/ 2109788 w 3690938"/>
              <a:gd name="connsiteY28" fmla="*/ 2457450 h 2633663"/>
              <a:gd name="connsiteX29" fmla="*/ 1733550 w 3690938"/>
              <a:gd name="connsiteY29" fmla="*/ 2471738 h 2633663"/>
              <a:gd name="connsiteX30" fmla="*/ 1314450 w 3690938"/>
              <a:gd name="connsiteY30" fmla="*/ 2486025 h 2633663"/>
              <a:gd name="connsiteX31" fmla="*/ 928688 w 3690938"/>
              <a:gd name="connsiteY31" fmla="*/ 2505075 h 2633663"/>
              <a:gd name="connsiteX32" fmla="*/ 447675 w 3690938"/>
              <a:gd name="connsiteY32" fmla="*/ 2524125 h 2633663"/>
              <a:gd name="connsiteX33" fmla="*/ 138113 w 3690938"/>
              <a:gd name="connsiteY33" fmla="*/ 2538413 h 2633663"/>
              <a:gd name="connsiteX34" fmla="*/ 23813 w 3690938"/>
              <a:gd name="connsiteY34" fmla="*/ 2538413 h 2633663"/>
              <a:gd name="connsiteX35" fmla="*/ 4763 w 3690938"/>
              <a:gd name="connsiteY35" fmla="*/ 2490788 h 2633663"/>
              <a:gd name="connsiteX36" fmla="*/ 0 w 3690938"/>
              <a:gd name="connsiteY36" fmla="*/ 2366963 h 2633663"/>
              <a:gd name="connsiteX37" fmla="*/ 4763 w 3690938"/>
              <a:gd name="connsiteY37" fmla="*/ 2352675 h 2633663"/>
              <a:gd name="connsiteX38" fmla="*/ 90488 w 3690938"/>
              <a:gd name="connsiteY38" fmla="*/ 2366963 h 2633663"/>
              <a:gd name="connsiteX39" fmla="*/ 266700 w 3690938"/>
              <a:gd name="connsiteY39" fmla="*/ 2371725 h 2633663"/>
              <a:gd name="connsiteX40" fmla="*/ 452438 w 3690938"/>
              <a:gd name="connsiteY40" fmla="*/ 2371725 h 2633663"/>
              <a:gd name="connsiteX41" fmla="*/ 581025 w 3690938"/>
              <a:gd name="connsiteY41" fmla="*/ 2371725 h 2633663"/>
              <a:gd name="connsiteX42" fmla="*/ 814388 w 3690938"/>
              <a:gd name="connsiteY42" fmla="*/ 2352675 h 2633663"/>
              <a:gd name="connsiteX43" fmla="*/ 1004888 w 3690938"/>
              <a:gd name="connsiteY43" fmla="*/ 2338388 h 2633663"/>
              <a:gd name="connsiteX44" fmla="*/ 1404938 w 3690938"/>
              <a:gd name="connsiteY44" fmla="*/ 2314575 h 2633663"/>
              <a:gd name="connsiteX45" fmla="*/ 1671638 w 3690938"/>
              <a:gd name="connsiteY45" fmla="*/ 2295525 h 2633663"/>
              <a:gd name="connsiteX46" fmla="*/ 2033588 w 3690938"/>
              <a:gd name="connsiteY46" fmla="*/ 2271713 h 2633663"/>
              <a:gd name="connsiteX47" fmla="*/ 2290763 w 3690938"/>
              <a:gd name="connsiteY47" fmla="*/ 2257425 h 2633663"/>
              <a:gd name="connsiteX48" fmla="*/ 2681288 w 3690938"/>
              <a:gd name="connsiteY48" fmla="*/ 2238375 h 2633663"/>
              <a:gd name="connsiteX49" fmla="*/ 2862263 w 3690938"/>
              <a:gd name="connsiteY49" fmla="*/ 2228850 h 2633663"/>
              <a:gd name="connsiteX50" fmla="*/ 2928938 w 3690938"/>
              <a:gd name="connsiteY50" fmla="*/ 2224088 h 2633663"/>
              <a:gd name="connsiteX51" fmla="*/ 2971800 w 3690938"/>
              <a:gd name="connsiteY51" fmla="*/ 2228850 h 2633663"/>
              <a:gd name="connsiteX52" fmla="*/ 3005138 w 3690938"/>
              <a:gd name="connsiteY52" fmla="*/ 2238375 h 2633663"/>
              <a:gd name="connsiteX53" fmla="*/ 3048000 w 3690938"/>
              <a:gd name="connsiteY53" fmla="*/ 2257425 h 2633663"/>
              <a:gd name="connsiteX54" fmla="*/ 3062288 w 3690938"/>
              <a:gd name="connsiteY54" fmla="*/ 2262188 h 2633663"/>
              <a:gd name="connsiteX55" fmla="*/ 3071813 w 3690938"/>
              <a:gd name="connsiteY55" fmla="*/ 2247900 h 2633663"/>
              <a:gd name="connsiteX56" fmla="*/ 3081338 w 3690938"/>
              <a:gd name="connsiteY56" fmla="*/ 2190750 h 2633663"/>
              <a:gd name="connsiteX57" fmla="*/ 3095625 w 3690938"/>
              <a:gd name="connsiteY57" fmla="*/ 2109788 h 2633663"/>
              <a:gd name="connsiteX58" fmla="*/ 3124200 w 3690938"/>
              <a:gd name="connsiteY58" fmla="*/ 1947863 h 2633663"/>
              <a:gd name="connsiteX59" fmla="*/ 3152775 w 3690938"/>
              <a:gd name="connsiteY59" fmla="*/ 1781175 h 2633663"/>
              <a:gd name="connsiteX60" fmla="*/ 3186113 w 3690938"/>
              <a:gd name="connsiteY60" fmla="*/ 1533525 h 2633663"/>
              <a:gd name="connsiteX61" fmla="*/ 3219450 w 3690938"/>
              <a:gd name="connsiteY61" fmla="*/ 1295400 h 2633663"/>
              <a:gd name="connsiteX62" fmla="*/ 3257550 w 3690938"/>
              <a:gd name="connsiteY62" fmla="*/ 1004888 h 2633663"/>
              <a:gd name="connsiteX63" fmla="*/ 3286125 w 3690938"/>
              <a:gd name="connsiteY63" fmla="*/ 757238 h 2633663"/>
              <a:gd name="connsiteX64" fmla="*/ 3305175 w 3690938"/>
              <a:gd name="connsiteY64" fmla="*/ 566738 h 2633663"/>
              <a:gd name="connsiteX65" fmla="*/ 3319463 w 3690938"/>
              <a:gd name="connsiteY65" fmla="*/ 419100 h 2633663"/>
              <a:gd name="connsiteX66" fmla="*/ 3324225 w 3690938"/>
              <a:gd name="connsiteY66" fmla="*/ 276225 h 2633663"/>
              <a:gd name="connsiteX0" fmla="*/ 3324225 w 3690938"/>
              <a:gd name="connsiteY0" fmla="*/ 276225 h 2633663"/>
              <a:gd name="connsiteX1" fmla="*/ 3567113 w 3690938"/>
              <a:gd name="connsiteY1" fmla="*/ 0 h 2633663"/>
              <a:gd name="connsiteX2" fmla="*/ 3690938 w 3690938"/>
              <a:gd name="connsiteY2" fmla="*/ 290513 h 2633663"/>
              <a:gd name="connsiteX3" fmla="*/ 3667125 w 3690938"/>
              <a:gd name="connsiteY3" fmla="*/ 323850 h 2633663"/>
              <a:gd name="connsiteX4" fmla="*/ 3633788 w 3690938"/>
              <a:gd name="connsiteY4" fmla="*/ 428625 h 2633663"/>
              <a:gd name="connsiteX5" fmla="*/ 3605213 w 3690938"/>
              <a:gd name="connsiteY5" fmla="*/ 523875 h 2633663"/>
              <a:gd name="connsiteX6" fmla="*/ 3581400 w 3690938"/>
              <a:gd name="connsiteY6" fmla="*/ 642938 h 2633663"/>
              <a:gd name="connsiteX7" fmla="*/ 3533775 w 3690938"/>
              <a:gd name="connsiteY7" fmla="*/ 862013 h 2633663"/>
              <a:gd name="connsiteX8" fmla="*/ 3467100 w 3690938"/>
              <a:gd name="connsiteY8" fmla="*/ 1223963 h 2633663"/>
              <a:gd name="connsiteX9" fmla="*/ 3419475 w 3690938"/>
              <a:gd name="connsiteY9" fmla="*/ 1509713 h 2633663"/>
              <a:gd name="connsiteX10" fmla="*/ 3362325 w 3690938"/>
              <a:gd name="connsiteY10" fmla="*/ 1862138 h 2633663"/>
              <a:gd name="connsiteX11" fmla="*/ 3328988 w 3690938"/>
              <a:gd name="connsiteY11" fmla="*/ 2057400 h 2633663"/>
              <a:gd name="connsiteX12" fmla="*/ 3295650 w 3690938"/>
              <a:gd name="connsiteY12" fmla="*/ 2271713 h 2633663"/>
              <a:gd name="connsiteX13" fmla="*/ 3281363 w 3690938"/>
              <a:gd name="connsiteY13" fmla="*/ 2366963 h 2633663"/>
              <a:gd name="connsiteX14" fmla="*/ 3267075 w 3690938"/>
              <a:gd name="connsiteY14" fmla="*/ 2443163 h 2633663"/>
              <a:gd name="connsiteX15" fmla="*/ 3228975 w 3690938"/>
              <a:gd name="connsiteY15" fmla="*/ 2557463 h 2633663"/>
              <a:gd name="connsiteX16" fmla="*/ 3195638 w 3690938"/>
              <a:gd name="connsiteY16" fmla="*/ 2619375 h 2633663"/>
              <a:gd name="connsiteX17" fmla="*/ 3167063 w 3690938"/>
              <a:gd name="connsiteY17" fmla="*/ 2633663 h 2633663"/>
              <a:gd name="connsiteX18" fmla="*/ 3148013 w 3690938"/>
              <a:gd name="connsiteY18" fmla="*/ 2633663 h 2633663"/>
              <a:gd name="connsiteX19" fmla="*/ 3114675 w 3690938"/>
              <a:gd name="connsiteY19" fmla="*/ 2609850 h 2633663"/>
              <a:gd name="connsiteX20" fmla="*/ 3067050 w 3690938"/>
              <a:gd name="connsiteY20" fmla="*/ 2562225 h 2633663"/>
              <a:gd name="connsiteX21" fmla="*/ 3024188 w 3690938"/>
              <a:gd name="connsiteY21" fmla="*/ 2509838 h 2633663"/>
              <a:gd name="connsiteX22" fmla="*/ 2981325 w 3690938"/>
              <a:gd name="connsiteY22" fmla="*/ 2481263 h 2633663"/>
              <a:gd name="connsiteX23" fmla="*/ 2862263 w 3690938"/>
              <a:gd name="connsiteY23" fmla="*/ 2462213 h 2633663"/>
              <a:gd name="connsiteX24" fmla="*/ 2738438 w 3690938"/>
              <a:gd name="connsiteY24" fmla="*/ 2447925 h 2633663"/>
              <a:gd name="connsiteX25" fmla="*/ 2652713 w 3690938"/>
              <a:gd name="connsiteY25" fmla="*/ 2428875 h 2633663"/>
              <a:gd name="connsiteX26" fmla="*/ 2571750 w 3690938"/>
              <a:gd name="connsiteY26" fmla="*/ 2433638 h 2633663"/>
              <a:gd name="connsiteX27" fmla="*/ 2109788 w 3690938"/>
              <a:gd name="connsiteY27" fmla="*/ 2457450 h 2633663"/>
              <a:gd name="connsiteX28" fmla="*/ 1733550 w 3690938"/>
              <a:gd name="connsiteY28" fmla="*/ 2471738 h 2633663"/>
              <a:gd name="connsiteX29" fmla="*/ 1314450 w 3690938"/>
              <a:gd name="connsiteY29" fmla="*/ 2486025 h 2633663"/>
              <a:gd name="connsiteX30" fmla="*/ 928688 w 3690938"/>
              <a:gd name="connsiteY30" fmla="*/ 2505075 h 2633663"/>
              <a:gd name="connsiteX31" fmla="*/ 447675 w 3690938"/>
              <a:gd name="connsiteY31" fmla="*/ 2524125 h 2633663"/>
              <a:gd name="connsiteX32" fmla="*/ 138113 w 3690938"/>
              <a:gd name="connsiteY32" fmla="*/ 2538413 h 2633663"/>
              <a:gd name="connsiteX33" fmla="*/ 23813 w 3690938"/>
              <a:gd name="connsiteY33" fmla="*/ 2538413 h 2633663"/>
              <a:gd name="connsiteX34" fmla="*/ 4763 w 3690938"/>
              <a:gd name="connsiteY34" fmla="*/ 2490788 h 2633663"/>
              <a:gd name="connsiteX35" fmla="*/ 0 w 3690938"/>
              <a:gd name="connsiteY35" fmla="*/ 2366963 h 2633663"/>
              <a:gd name="connsiteX36" fmla="*/ 4763 w 3690938"/>
              <a:gd name="connsiteY36" fmla="*/ 2352675 h 2633663"/>
              <a:gd name="connsiteX37" fmla="*/ 90488 w 3690938"/>
              <a:gd name="connsiteY37" fmla="*/ 2366963 h 2633663"/>
              <a:gd name="connsiteX38" fmla="*/ 266700 w 3690938"/>
              <a:gd name="connsiteY38" fmla="*/ 2371725 h 2633663"/>
              <a:gd name="connsiteX39" fmla="*/ 452438 w 3690938"/>
              <a:gd name="connsiteY39" fmla="*/ 2371725 h 2633663"/>
              <a:gd name="connsiteX40" fmla="*/ 581025 w 3690938"/>
              <a:gd name="connsiteY40" fmla="*/ 2371725 h 2633663"/>
              <a:gd name="connsiteX41" fmla="*/ 814388 w 3690938"/>
              <a:gd name="connsiteY41" fmla="*/ 2352675 h 2633663"/>
              <a:gd name="connsiteX42" fmla="*/ 1004888 w 3690938"/>
              <a:gd name="connsiteY42" fmla="*/ 2338388 h 2633663"/>
              <a:gd name="connsiteX43" fmla="*/ 1404938 w 3690938"/>
              <a:gd name="connsiteY43" fmla="*/ 2314575 h 2633663"/>
              <a:gd name="connsiteX44" fmla="*/ 1671638 w 3690938"/>
              <a:gd name="connsiteY44" fmla="*/ 2295525 h 2633663"/>
              <a:gd name="connsiteX45" fmla="*/ 2033588 w 3690938"/>
              <a:gd name="connsiteY45" fmla="*/ 2271713 h 2633663"/>
              <a:gd name="connsiteX46" fmla="*/ 2290763 w 3690938"/>
              <a:gd name="connsiteY46" fmla="*/ 2257425 h 2633663"/>
              <a:gd name="connsiteX47" fmla="*/ 2681288 w 3690938"/>
              <a:gd name="connsiteY47" fmla="*/ 2238375 h 2633663"/>
              <a:gd name="connsiteX48" fmla="*/ 2862263 w 3690938"/>
              <a:gd name="connsiteY48" fmla="*/ 2228850 h 2633663"/>
              <a:gd name="connsiteX49" fmla="*/ 2928938 w 3690938"/>
              <a:gd name="connsiteY49" fmla="*/ 2224088 h 2633663"/>
              <a:gd name="connsiteX50" fmla="*/ 2971800 w 3690938"/>
              <a:gd name="connsiteY50" fmla="*/ 2228850 h 2633663"/>
              <a:gd name="connsiteX51" fmla="*/ 3005138 w 3690938"/>
              <a:gd name="connsiteY51" fmla="*/ 2238375 h 2633663"/>
              <a:gd name="connsiteX52" fmla="*/ 3048000 w 3690938"/>
              <a:gd name="connsiteY52" fmla="*/ 2257425 h 2633663"/>
              <a:gd name="connsiteX53" fmla="*/ 3062288 w 3690938"/>
              <a:gd name="connsiteY53" fmla="*/ 2262188 h 2633663"/>
              <a:gd name="connsiteX54" fmla="*/ 3071813 w 3690938"/>
              <a:gd name="connsiteY54" fmla="*/ 2247900 h 2633663"/>
              <a:gd name="connsiteX55" fmla="*/ 3081338 w 3690938"/>
              <a:gd name="connsiteY55" fmla="*/ 2190750 h 2633663"/>
              <a:gd name="connsiteX56" fmla="*/ 3095625 w 3690938"/>
              <a:gd name="connsiteY56" fmla="*/ 2109788 h 2633663"/>
              <a:gd name="connsiteX57" fmla="*/ 3124200 w 3690938"/>
              <a:gd name="connsiteY57" fmla="*/ 1947863 h 2633663"/>
              <a:gd name="connsiteX58" fmla="*/ 3152775 w 3690938"/>
              <a:gd name="connsiteY58" fmla="*/ 1781175 h 2633663"/>
              <a:gd name="connsiteX59" fmla="*/ 3186113 w 3690938"/>
              <a:gd name="connsiteY59" fmla="*/ 1533525 h 2633663"/>
              <a:gd name="connsiteX60" fmla="*/ 3219450 w 3690938"/>
              <a:gd name="connsiteY60" fmla="*/ 1295400 h 2633663"/>
              <a:gd name="connsiteX61" fmla="*/ 3257550 w 3690938"/>
              <a:gd name="connsiteY61" fmla="*/ 1004888 h 2633663"/>
              <a:gd name="connsiteX62" fmla="*/ 3286125 w 3690938"/>
              <a:gd name="connsiteY62" fmla="*/ 757238 h 2633663"/>
              <a:gd name="connsiteX63" fmla="*/ 3305175 w 3690938"/>
              <a:gd name="connsiteY63" fmla="*/ 566738 h 2633663"/>
              <a:gd name="connsiteX64" fmla="*/ 3319463 w 3690938"/>
              <a:gd name="connsiteY64" fmla="*/ 419100 h 2633663"/>
              <a:gd name="connsiteX65" fmla="*/ 3324225 w 3690938"/>
              <a:gd name="connsiteY65" fmla="*/ 276225 h 2633663"/>
              <a:gd name="connsiteX0" fmla="*/ 3324225 w 3690938"/>
              <a:gd name="connsiteY0" fmla="*/ 0 h 2357438"/>
              <a:gd name="connsiteX1" fmla="*/ 3690938 w 3690938"/>
              <a:gd name="connsiteY1" fmla="*/ 14288 h 2357438"/>
              <a:gd name="connsiteX2" fmla="*/ 3667125 w 3690938"/>
              <a:gd name="connsiteY2" fmla="*/ 47625 h 2357438"/>
              <a:gd name="connsiteX3" fmla="*/ 3633788 w 3690938"/>
              <a:gd name="connsiteY3" fmla="*/ 152400 h 2357438"/>
              <a:gd name="connsiteX4" fmla="*/ 3605213 w 3690938"/>
              <a:gd name="connsiteY4" fmla="*/ 247650 h 2357438"/>
              <a:gd name="connsiteX5" fmla="*/ 3581400 w 3690938"/>
              <a:gd name="connsiteY5" fmla="*/ 366713 h 2357438"/>
              <a:gd name="connsiteX6" fmla="*/ 3533775 w 3690938"/>
              <a:gd name="connsiteY6" fmla="*/ 585788 h 2357438"/>
              <a:gd name="connsiteX7" fmla="*/ 3467100 w 3690938"/>
              <a:gd name="connsiteY7" fmla="*/ 947738 h 2357438"/>
              <a:gd name="connsiteX8" fmla="*/ 3419475 w 3690938"/>
              <a:gd name="connsiteY8" fmla="*/ 1233488 h 2357438"/>
              <a:gd name="connsiteX9" fmla="*/ 3362325 w 3690938"/>
              <a:gd name="connsiteY9" fmla="*/ 1585913 h 2357438"/>
              <a:gd name="connsiteX10" fmla="*/ 3328988 w 3690938"/>
              <a:gd name="connsiteY10" fmla="*/ 1781175 h 2357438"/>
              <a:gd name="connsiteX11" fmla="*/ 3295650 w 3690938"/>
              <a:gd name="connsiteY11" fmla="*/ 1995488 h 2357438"/>
              <a:gd name="connsiteX12" fmla="*/ 3281363 w 3690938"/>
              <a:gd name="connsiteY12" fmla="*/ 2090738 h 2357438"/>
              <a:gd name="connsiteX13" fmla="*/ 3267075 w 3690938"/>
              <a:gd name="connsiteY13" fmla="*/ 2166938 h 2357438"/>
              <a:gd name="connsiteX14" fmla="*/ 3228975 w 3690938"/>
              <a:gd name="connsiteY14" fmla="*/ 2281238 h 2357438"/>
              <a:gd name="connsiteX15" fmla="*/ 3195638 w 3690938"/>
              <a:gd name="connsiteY15" fmla="*/ 2343150 h 2357438"/>
              <a:gd name="connsiteX16" fmla="*/ 3167063 w 3690938"/>
              <a:gd name="connsiteY16" fmla="*/ 2357438 h 2357438"/>
              <a:gd name="connsiteX17" fmla="*/ 3148013 w 3690938"/>
              <a:gd name="connsiteY17" fmla="*/ 2357438 h 2357438"/>
              <a:gd name="connsiteX18" fmla="*/ 3114675 w 3690938"/>
              <a:gd name="connsiteY18" fmla="*/ 2333625 h 2357438"/>
              <a:gd name="connsiteX19" fmla="*/ 3067050 w 3690938"/>
              <a:gd name="connsiteY19" fmla="*/ 2286000 h 2357438"/>
              <a:gd name="connsiteX20" fmla="*/ 3024188 w 3690938"/>
              <a:gd name="connsiteY20" fmla="*/ 2233613 h 2357438"/>
              <a:gd name="connsiteX21" fmla="*/ 2981325 w 3690938"/>
              <a:gd name="connsiteY21" fmla="*/ 2205038 h 2357438"/>
              <a:gd name="connsiteX22" fmla="*/ 2862263 w 3690938"/>
              <a:gd name="connsiteY22" fmla="*/ 2185988 h 2357438"/>
              <a:gd name="connsiteX23" fmla="*/ 2738438 w 3690938"/>
              <a:gd name="connsiteY23" fmla="*/ 2171700 h 2357438"/>
              <a:gd name="connsiteX24" fmla="*/ 2652713 w 3690938"/>
              <a:gd name="connsiteY24" fmla="*/ 2152650 h 2357438"/>
              <a:gd name="connsiteX25" fmla="*/ 2571750 w 3690938"/>
              <a:gd name="connsiteY25" fmla="*/ 2157413 h 2357438"/>
              <a:gd name="connsiteX26" fmla="*/ 2109788 w 3690938"/>
              <a:gd name="connsiteY26" fmla="*/ 2181225 h 2357438"/>
              <a:gd name="connsiteX27" fmla="*/ 1733550 w 3690938"/>
              <a:gd name="connsiteY27" fmla="*/ 2195513 h 2357438"/>
              <a:gd name="connsiteX28" fmla="*/ 1314450 w 3690938"/>
              <a:gd name="connsiteY28" fmla="*/ 2209800 h 2357438"/>
              <a:gd name="connsiteX29" fmla="*/ 928688 w 3690938"/>
              <a:gd name="connsiteY29" fmla="*/ 2228850 h 2357438"/>
              <a:gd name="connsiteX30" fmla="*/ 447675 w 3690938"/>
              <a:gd name="connsiteY30" fmla="*/ 2247900 h 2357438"/>
              <a:gd name="connsiteX31" fmla="*/ 138113 w 3690938"/>
              <a:gd name="connsiteY31" fmla="*/ 2262188 h 2357438"/>
              <a:gd name="connsiteX32" fmla="*/ 23813 w 3690938"/>
              <a:gd name="connsiteY32" fmla="*/ 2262188 h 2357438"/>
              <a:gd name="connsiteX33" fmla="*/ 4763 w 3690938"/>
              <a:gd name="connsiteY33" fmla="*/ 2214563 h 2357438"/>
              <a:gd name="connsiteX34" fmla="*/ 0 w 3690938"/>
              <a:gd name="connsiteY34" fmla="*/ 2090738 h 2357438"/>
              <a:gd name="connsiteX35" fmla="*/ 4763 w 3690938"/>
              <a:gd name="connsiteY35" fmla="*/ 2076450 h 2357438"/>
              <a:gd name="connsiteX36" fmla="*/ 90488 w 3690938"/>
              <a:gd name="connsiteY36" fmla="*/ 2090738 h 2357438"/>
              <a:gd name="connsiteX37" fmla="*/ 266700 w 3690938"/>
              <a:gd name="connsiteY37" fmla="*/ 2095500 h 2357438"/>
              <a:gd name="connsiteX38" fmla="*/ 452438 w 3690938"/>
              <a:gd name="connsiteY38" fmla="*/ 2095500 h 2357438"/>
              <a:gd name="connsiteX39" fmla="*/ 581025 w 3690938"/>
              <a:gd name="connsiteY39" fmla="*/ 2095500 h 2357438"/>
              <a:gd name="connsiteX40" fmla="*/ 814388 w 3690938"/>
              <a:gd name="connsiteY40" fmla="*/ 2076450 h 2357438"/>
              <a:gd name="connsiteX41" fmla="*/ 1004888 w 3690938"/>
              <a:gd name="connsiteY41" fmla="*/ 2062163 h 2357438"/>
              <a:gd name="connsiteX42" fmla="*/ 1404938 w 3690938"/>
              <a:gd name="connsiteY42" fmla="*/ 2038350 h 2357438"/>
              <a:gd name="connsiteX43" fmla="*/ 1671638 w 3690938"/>
              <a:gd name="connsiteY43" fmla="*/ 2019300 h 2357438"/>
              <a:gd name="connsiteX44" fmla="*/ 2033588 w 3690938"/>
              <a:gd name="connsiteY44" fmla="*/ 1995488 h 2357438"/>
              <a:gd name="connsiteX45" fmla="*/ 2290763 w 3690938"/>
              <a:gd name="connsiteY45" fmla="*/ 1981200 h 2357438"/>
              <a:gd name="connsiteX46" fmla="*/ 2681288 w 3690938"/>
              <a:gd name="connsiteY46" fmla="*/ 1962150 h 2357438"/>
              <a:gd name="connsiteX47" fmla="*/ 2862263 w 3690938"/>
              <a:gd name="connsiteY47" fmla="*/ 1952625 h 2357438"/>
              <a:gd name="connsiteX48" fmla="*/ 2928938 w 3690938"/>
              <a:gd name="connsiteY48" fmla="*/ 1947863 h 2357438"/>
              <a:gd name="connsiteX49" fmla="*/ 2971800 w 3690938"/>
              <a:gd name="connsiteY49" fmla="*/ 1952625 h 2357438"/>
              <a:gd name="connsiteX50" fmla="*/ 3005138 w 3690938"/>
              <a:gd name="connsiteY50" fmla="*/ 1962150 h 2357438"/>
              <a:gd name="connsiteX51" fmla="*/ 3048000 w 3690938"/>
              <a:gd name="connsiteY51" fmla="*/ 1981200 h 2357438"/>
              <a:gd name="connsiteX52" fmla="*/ 3062288 w 3690938"/>
              <a:gd name="connsiteY52" fmla="*/ 1985963 h 2357438"/>
              <a:gd name="connsiteX53" fmla="*/ 3071813 w 3690938"/>
              <a:gd name="connsiteY53" fmla="*/ 1971675 h 2357438"/>
              <a:gd name="connsiteX54" fmla="*/ 3081338 w 3690938"/>
              <a:gd name="connsiteY54" fmla="*/ 1914525 h 2357438"/>
              <a:gd name="connsiteX55" fmla="*/ 3095625 w 3690938"/>
              <a:gd name="connsiteY55" fmla="*/ 1833563 h 2357438"/>
              <a:gd name="connsiteX56" fmla="*/ 3124200 w 3690938"/>
              <a:gd name="connsiteY56" fmla="*/ 1671638 h 2357438"/>
              <a:gd name="connsiteX57" fmla="*/ 3152775 w 3690938"/>
              <a:gd name="connsiteY57" fmla="*/ 1504950 h 2357438"/>
              <a:gd name="connsiteX58" fmla="*/ 3186113 w 3690938"/>
              <a:gd name="connsiteY58" fmla="*/ 1257300 h 2357438"/>
              <a:gd name="connsiteX59" fmla="*/ 3219450 w 3690938"/>
              <a:gd name="connsiteY59" fmla="*/ 1019175 h 2357438"/>
              <a:gd name="connsiteX60" fmla="*/ 3257550 w 3690938"/>
              <a:gd name="connsiteY60" fmla="*/ 728663 h 2357438"/>
              <a:gd name="connsiteX61" fmla="*/ 3286125 w 3690938"/>
              <a:gd name="connsiteY61" fmla="*/ 481013 h 2357438"/>
              <a:gd name="connsiteX62" fmla="*/ 3305175 w 3690938"/>
              <a:gd name="connsiteY62" fmla="*/ 290513 h 2357438"/>
              <a:gd name="connsiteX63" fmla="*/ 3319463 w 3690938"/>
              <a:gd name="connsiteY63" fmla="*/ 142875 h 2357438"/>
              <a:gd name="connsiteX64" fmla="*/ 3324225 w 3690938"/>
              <a:gd name="connsiteY64" fmla="*/ 0 h 2357438"/>
              <a:gd name="connsiteX0" fmla="*/ 3324225 w 3667125"/>
              <a:gd name="connsiteY0" fmla="*/ 0 h 2357438"/>
              <a:gd name="connsiteX1" fmla="*/ 3667125 w 3667125"/>
              <a:gd name="connsiteY1" fmla="*/ 47625 h 2357438"/>
              <a:gd name="connsiteX2" fmla="*/ 3633788 w 3667125"/>
              <a:gd name="connsiteY2" fmla="*/ 152400 h 2357438"/>
              <a:gd name="connsiteX3" fmla="*/ 3605213 w 3667125"/>
              <a:gd name="connsiteY3" fmla="*/ 247650 h 2357438"/>
              <a:gd name="connsiteX4" fmla="*/ 3581400 w 3667125"/>
              <a:gd name="connsiteY4" fmla="*/ 366713 h 2357438"/>
              <a:gd name="connsiteX5" fmla="*/ 3533775 w 3667125"/>
              <a:gd name="connsiteY5" fmla="*/ 585788 h 2357438"/>
              <a:gd name="connsiteX6" fmla="*/ 3467100 w 3667125"/>
              <a:gd name="connsiteY6" fmla="*/ 947738 h 2357438"/>
              <a:gd name="connsiteX7" fmla="*/ 3419475 w 3667125"/>
              <a:gd name="connsiteY7" fmla="*/ 1233488 h 2357438"/>
              <a:gd name="connsiteX8" fmla="*/ 3362325 w 3667125"/>
              <a:gd name="connsiteY8" fmla="*/ 1585913 h 2357438"/>
              <a:gd name="connsiteX9" fmla="*/ 3328988 w 3667125"/>
              <a:gd name="connsiteY9" fmla="*/ 1781175 h 2357438"/>
              <a:gd name="connsiteX10" fmla="*/ 3295650 w 3667125"/>
              <a:gd name="connsiteY10" fmla="*/ 1995488 h 2357438"/>
              <a:gd name="connsiteX11" fmla="*/ 3281363 w 3667125"/>
              <a:gd name="connsiteY11" fmla="*/ 2090738 h 2357438"/>
              <a:gd name="connsiteX12" fmla="*/ 3267075 w 3667125"/>
              <a:gd name="connsiteY12" fmla="*/ 2166938 h 2357438"/>
              <a:gd name="connsiteX13" fmla="*/ 3228975 w 3667125"/>
              <a:gd name="connsiteY13" fmla="*/ 2281238 h 2357438"/>
              <a:gd name="connsiteX14" fmla="*/ 3195638 w 3667125"/>
              <a:gd name="connsiteY14" fmla="*/ 2343150 h 2357438"/>
              <a:gd name="connsiteX15" fmla="*/ 3167063 w 3667125"/>
              <a:gd name="connsiteY15" fmla="*/ 2357438 h 2357438"/>
              <a:gd name="connsiteX16" fmla="*/ 3148013 w 3667125"/>
              <a:gd name="connsiteY16" fmla="*/ 2357438 h 2357438"/>
              <a:gd name="connsiteX17" fmla="*/ 3114675 w 3667125"/>
              <a:gd name="connsiteY17" fmla="*/ 2333625 h 2357438"/>
              <a:gd name="connsiteX18" fmla="*/ 3067050 w 3667125"/>
              <a:gd name="connsiteY18" fmla="*/ 2286000 h 2357438"/>
              <a:gd name="connsiteX19" fmla="*/ 3024188 w 3667125"/>
              <a:gd name="connsiteY19" fmla="*/ 2233613 h 2357438"/>
              <a:gd name="connsiteX20" fmla="*/ 2981325 w 3667125"/>
              <a:gd name="connsiteY20" fmla="*/ 2205038 h 2357438"/>
              <a:gd name="connsiteX21" fmla="*/ 2862263 w 3667125"/>
              <a:gd name="connsiteY21" fmla="*/ 2185988 h 2357438"/>
              <a:gd name="connsiteX22" fmla="*/ 2738438 w 3667125"/>
              <a:gd name="connsiteY22" fmla="*/ 2171700 h 2357438"/>
              <a:gd name="connsiteX23" fmla="*/ 2652713 w 3667125"/>
              <a:gd name="connsiteY23" fmla="*/ 2152650 h 2357438"/>
              <a:gd name="connsiteX24" fmla="*/ 2571750 w 3667125"/>
              <a:gd name="connsiteY24" fmla="*/ 2157413 h 2357438"/>
              <a:gd name="connsiteX25" fmla="*/ 2109788 w 3667125"/>
              <a:gd name="connsiteY25" fmla="*/ 2181225 h 2357438"/>
              <a:gd name="connsiteX26" fmla="*/ 1733550 w 3667125"/>
              <a:gd name="connsiteY26" fmla="*/ 2195513 h 2357438"/>
              <a:gd name="connsiteX27" fmla="*/ 1314450 w 3667125"/>
              <a:gd name="connsiteY27" fmla="*/ 2209800 h 2357438"/>
              <a:gd name="connsiteX28" fmla="*/ 928688 w 3667125"/>
              <a:gd name="connsiteY28" fmla="*/ 2228850 h 2357438"/>
              <a:gd name="connsiteX29" fmla="*/ 447675 w 3667125"/>
              <a:gd name="connsiteY29" fmla="*/ 2247900 h 2357438"/>
              <a:gd name="connsiteX30" fmla="*/ 138113 w 3667125"/>
              <a:gd name="connsiteY30" fmla="*/ 2262188 h 2357438"/>
              <a:gd name="connsiteX31" fmla="*/ 23813 w 3667125"/>
              <a:gd name="connsiteY31" fmla="*/ 2262188 h 2357438"/>
              <a:gd name="connsiteX32" fmla="*/ 4763 w 3667125"/>
              <a:gd name="connsiteY32" fmla="*/ 2214563 h 2357438"/>
              <a:gd name="connsiteX33" fmla="*/ 0 w 3667125"/>
              <a:gd name="connsiteY33" fmla="*/ 2090738 h 2357438"/>
              <a:gd name="connsiteX34" fmla="*/ 4763 w 3667125"/>
              <a:gd name="connsiteY34" fmla="*/ 2076450 h 2357438"/>
              <a:gd name="connsiteX35" fmla="*/ 90488 w 3667125"/>
              <a:gd name="connsiteY35" fmla="*/ 2090738 h 2357438"/>
              <a:gd name="connsiteX36" fmla="*/ 266700 w 3667125"/>
              <a:gd name="connsiteY36" fmla="*/ 2095500 h 2357438"/>
              <a:gd name="connsiteX37" fmla="*/ 452438 w 3667125"/>
              <a:gd name="connsiteY37" fmla="*/ 2095500 h 2357438"/>
              <a:gd name="connsiteX38" fmla="*/ 581025 w 3667125"/>
              <a:gd name="connsiteY38" fmla="*/ 2095500 h 2357438"/>
              <a:gd name="connsiteX39" fmla="*/ 814388 w 3667125"/>
              <a:gd name="connsiteY39" fmla="*/ 2076450 h 2357438"/>
              <a:gd name="connsiteX40" fmla="*/ 1004888 w 3667125"/>
              <a:gd name="connsiteY40" fmla="*/ 2062163 h 2357438"/>
              <a:gd name="connsiteX41" fmla="*/ 1404938 w 3667125"/>
              <a:gd name="connsiteY41" fmla="*/ 2038350 h 2357438"/>
              <a:gd name="connsiteX42" fmla="*/ 1671638 w 3667125"/>
              <a:gd name="connsiteY42" fmla="*/ 2019300 h 2357438"/>
              <a:gd name="connsiteX43" fmla="*/ 2033588 w 3667125"/>
              <a:gd name="connsiteY43" fmla="*/ 1995488 h 2357438"/>
              <a:gd name="connsiteX44" fmla="*/ 2290763 w 3667125"/>
              <a:gd name="connsiteY44" fmla="*/ 1981200 h 2357438"/>
              <a:gd name="connsiteX45" fmla="*/ 2681288 w 3667125"/>
              <a:gd name="connsiteY45" fmla="*/ 1962150 h 2357438"/>
              <a:gd name="connsiteX46" fmla="*/ 2862263 w 3667125"/>
              <a:gd name="connsiteY46" fmla="*/ 1952625 h 2357438"/>
              <a:gd name="connsiteX47" fmla="*/ 2928938 w 3667125"/>
              <a:gd name="connsiteY47" fmla="*/ 1947863 h 2357438"/>
              <a:gd name="connsiteX48" fmla="*/ 2971800 w 3667125"/>
              <a:gd name="connsiteY48" fmla="*/ 1952625 h 2357438"/>
              <a:gd name="connsiteX49" fmla="*/ 3005138 w 3667125"/>
              <a:gd name="connsiteY49" fmla="*/ 1962150 h 2357438"/>
              <a:gd name="connsiteX50" fmla="*/ 3048000 w 3667125"/>
              <a:gd name="connsiteY50" fmla="*/ 1981200 h 2357438"/>
              <a:gd name="connsiteX51" fmla="*/ 3062288 w 3667125"/>
              <a:gd name="connsiteY51" fmla="*/ 1985963 h 2357438"/>
              <a:gd name="connsiteX52" fmla="*/ 3071813 w 3667125"/>
              <a:gd name="connsiteY52" fmla="*/ 1971675 h 2357438"/>
              <a:gd name="connsiteX53" fmla="*/ 3081338 w 3667125"/>
              <a:gd name="connsiteY53" fmla="*/ 1914525 h 2357438"/>
              <a:gd name="connsiteX54" fmla="*/ 3095625 w 3667125"/>
              <a:gd name="connsiteY54" fmla="*/ 1833563 h 2357438"/>
              <a:gd name="connsiteX55" fmla="*/ 3124200 w 3667125"/>
              <a:gd name="connsiteY55" fmla="*/ 1671638 h 2357438"/>
              <a:gd name="connsiteX56" fmla="*/ 3152775 w 3667125"/>
              <a:gd name="connsiteY56" fmla="*/ 1504950 h 2357438"/>
              <a:gd name="connsiteX57" fmla="*/ 3186113 w 3667125"/>
              <a:gd name="connsiteY57" fmla="*/ 1257300 h 2357438"/>
              <a:gd name="connsiteX58" fmla="*/ 3219450 w 3667125"/>
              <a:gd name="connsiteY58" fmla="*/ 1019175 h 2357438"/>
              <a:gd name="connsiteX59" fmla="*/ 3257550 w 3667125"/>
              <a:gd name="connsiteY59" fmla="*/ 728663 h 2357438"/>
              <a:gd name="connsiteX60" fmla="*/ 3286125 w 3667125"/>
              <a:gd name="connsiteY60" fmla="*/ 481013 h 2357438"/>
              <a:gd name="connsiteX61" fmla="*/ 3305175 w 3667125"/>
              <a:gd name="connsiteY61" fmla="*/ 290513 h 2357438"/>
              <a:gd name="connsiteX62" fmla="*/ 3319463 w 3667125"/>
              <a:gd name="connsiteY62" fmla="*/ 142875 h 2357438"/>
              <a:gd name="connsiteX63" fmla="*/ 3324225 w 3667125"/>
              <a:gd name="connsiteY63" fmla="*/ 0 h 2357438"/>
              <a:gd name="connsiteX0" fmla="*/ 3319463 w 3667125"/>
              <a:gd name="connsiteY0" fmla="*/ 95250 h 2309813"/>
              <a:gd name="connsiteX1" fmla="*/ 3667125 w 3667125"/>
              <a:gd name="connsiteY1" fmla="*/ 0 h 2309813"/>
              <a:gd name="connsiteX2" fmla="*/ 3633788 w 3667125"/>
              <a:gd name="connsiteY2" fmla="*/ 104775 h 2309813"/>
              <a:gd name="connsiteX3" fmla="*/ 3605213 w 3667125"/>
              <a:gd name="connsiteY3" fmla="*/ 200025 h 2309813"/>
              <a:gd name="connsiteX4" fmla="*/ 3581400 w 3667125"/>
              <a:gd name="connsiteY4" fmla="*/ 319088 h 2309813"/>
              <a:gd name="connsiteX5" fmla="*/ 3533775 w 3667125"/>
              <a:gd name="connsiteY5" fmla="*/ 538163 h 2309813"/>
              <a:gd name="connsiteX6" fmla="*/ 3467100 w 3667125"/>
              <a:gd name="connsiteY6" fmla="*/ 900113 h 2309813"/>
              <a:gd name="connsiteX7" fmla="*/ 3419475 w 3667125"/>
              <a:gd name="connsiteY7" fmla="*/ 1185863 h 2309813"/>
              <a:gd name="connsiteX8" fmla="*/ 3362325 w 3667125"/>
              <a:gd name="connsiteY8" fmla="*/ 1538288 h 2309813"/>
              <a:gd name="connsiteX9" fmla="*/ 3328988 w 3667125"/>
              <a:gd name="connsiteY9" fmla="*/ 1733550 h 2309813"/>
              <a:gd name="connsiteX10" fmla="*/ 3295650 w 3667125"/>
              <a:gd name="connsiteY10" fmla="*/ 1947863 h 2309813"/>
              <a:gd name="connsiteX11" fmla="*/ 3281363 w 3667125"/>
              <a:gd name="connsiteY11" fmla="*/ 2043113 h 2309813"/>
              <a:gd name="connsiteX12" fmla="*/ 3267075 w 3667125"/>
              <a:gd name="connsiteY12" fmla="*/ 2119313 h 2309813"/>
              <a:gd name="connsiteX13" fmla="*/ 3228975 w 3667125"/>
              <a:gd name="connsiteY13" fmla="*/ 2233613 h 2309813"/>
              <a:gd name="connsiteX14" fmla="*/ 3195638 w 3667125"/>
              <a:gd name="connsiteY14" fmla="*/ 2295525 h 2309813"/>
              <a:gd name="connsiteX15" fmla="*/ 3167063 w 3667125"/>
              <a:gd name="connsiteY15" fmla="*/ 2309813 h 2309813"/>
              <a:gd name="connsiteX16" fmla="*/ 3148013 w 3667125"/>
              <a:gd name="connsiteY16" fmla="*/ 2309813 h 2309813"/>
              <a:gd name="connsiteX17" fmla="*/ 3114675 w 3667125"/>
              <a:gd name="connsiteY17" fmla="*/ 2286000 h 2309813"/>
              <a:gd name="connsiteX18" fmla="*/ 3067050 w 3667125"/>
              <a:gd name="connsiteY18" fmla="*/ 2238375 h 2309813"/>
              <a:gd name="connsiteX19" fmla="*/ 3024188 w 3667125"/>
              <a:gd name="connsiteY19" fmla="*/ 2185988 h 2309813"/>
              <a:gd name="connsiteX20" fmla="*/ 2981325 w 3667125"/>
              <a:gd name="connsiteY20" fmla="*/ 2157413 h 2309813"/>
              <a:gd name="connsiteX21" fmla="*/ 2862263 w 3667125"/>
              <a:gd name="connsiteY21" fmla="*/ 2138363 h 2309813"/>
              <a:gd name="connsiteX22" fmla="*/ 2738438 w 3667125"/>
              <a:gd name="connsiteY22" fmla="*/ 2124075 h 2309813"/>
              <a:gd name="connsiteX23" fmla="*/ 2652713 w 3667125"/>
              <a:gd name="connsiteY23" fmla="*/ 2105025 h 2309813"/>
              <a:gd name="connsiteX24" fmla="*/ 2571750 w 3667125"/>
              <a:gd name="connsiteY24" fmla="*/ 2109788 h 2309813"/>
              <a:gd name="connsiteX25" fmla="*/ 2109788 w 3667125"/>
              <a:gd name="connsiteY25" fmla="*/ 2133600 h 2309813"/>
              <a:gd name="connsiteX26" fmla="*/ 1733550 w 3667125"/>
              <a:gd name="connsiteY26" fmla="*/ 2147888 h 2309813"/>
              <a:gd name="connsiteX27" fmla="*/ 1314450 w 3667125"/>
              <a:gd name="connsiteY27" fmla="*/ 2162175 h 2309813"/>
              <a:gd name="connsiteX28" fmla="*/ 928688 w 3667125"/>
              <a:gd name="connsiteY28" fmla="*/ 2181225 h 2309813"/>
              <a:gd name="connsiteX29" fmla="*/ 447675 w 3667125"/>
              <a:gd name="connsiteY29" fmla="*/ 2200275 h 2309813"/>
              <a:gd name="connsiteX30" fmla="*/ 138113 w 3667125"/>
              <a:gd name="connsiteY30" fmla="*/ 2214563 h 2309813"/>
              <a:gd name="connsiteX31" fmla="*/ 23813 w 3667125"/>
              <a:gd name="connsiteY31" fmla="*/ 2214563 h 2309813"/>
              <a:gd name="connsiteX32" fmla="*/ 4763 w 3667125"/>
              <a:gd name="connsiteY32" fmla="*/ 2166938 h 2309813"/>
              <a:gd name="connsiteX33" fmla="*/ 0 w 3667125"/>
              <a:gd name="connsiteY33" fmla="*/ 2043113 h 2309813"/>
              <a:gd name="connsiteX34" fmla="*/ 4763 w 3667125"/>
              <a:gd name="connsiteY34" fmla="*/ 2028825 h 2309813"/>
              <a:gd name="connsiteX35" fmla="*/ 90488 w 3667125"/>
              <a:gd name="connsiteY35" fmla="*/ 2043113 h 2309813"/>
              <a:gd name="connsiteX36" fmla="*/ 266700 w 3667125"/>
              <a:gd name="connsiteY36" fmla="*/ 2047875 h 2309813"/>
              <a:gd name="connsiteX37" fmla="*/ 452438 w 3667125"/>
              <a:gd name="connsiteY37" fmla="*/ 2047875 h 2309813"/>
              <a:gd name="connsiteX38" fmla="*/ 581025 w 3667125"/>
              <a:gd name="connsiteY38" fmla="*/ 2047875 h 2309813"/>
              <a:gd name="connsiteX39" fmla="*/ 814388 w 3667125"/>
              <a:gd name="connsiteY39" fmla="*/ 2028825 h 2309813"/>
              <a:gd name="connsiteX40" fmla="*/ 1004888 w 3667125"/>
              <a:gd name="connsiteY40" fmla="*/ 2014538 h 2309813"/>
              <a:gd name="connsiteX41" fmla="*/ 1404938 w 3667125"/>
              <a:gd name="connsiteY41" fmla="*/ 1990725 h 2309813"/>
              <a:gd name="connsiteX42" fmla="*/ 1671638 w 3667125"/>
              <a:gd name="connsiteY42" fmla="*/ 1971675 h 2309813"/>
              <a:gd name="connsiteX43" fmla="*/ 2033588 w 3667125"/>
              <a:gd name="connsiteY43" fmla="*/ 1947863 h 2309813"/>
              <a:gd name="connsiteX44" fmla="*/ 2290763 w 3667125"/>
              <a:gd name="connsiteY44" fmla="*/ 1933575 h 2309813"/>
              <a:gd name="connsiteX45" fmla="*/ 2681288 w 3667125"/>
              <a:gd name="connsiteY45" fmla="*/ 1914525 h 2309813"/>
              <a:gd name="connsiteX46" fmla="*/ 2862263 w 3667125"/>
              <a:gd name="connsiteY46" fmla="*/ 1905000 h 2309813"/>
              <a:gd name="connsiteX47" fmla="*/ 2928938 w 3667125"/>
              <a:gd name="connsiteY47" fmla="*/ 1900238 h 2309813"/>
              <a:gd name="connsiteX48" fmla="*/ 2971800 w 3667125"/>
              <a:gd name="connsiteY48" fmla="*/ 1905000 h 2309813"/>
              <a:gd name="connsiteX49" fmla="*/ 3005138 w 3667125"/>
              <a:gd name="connsiteY49" fmla="*/ 1914525 h 2309813"/>
              <a:gd name="connsiteX50" fmla="*/ 3048000 w 3667125"/>
              <a:gd name="connsiteY50" fmla="*/ 1933575 h 2309813"/>
              <a:gd name="connsiteX51" fmla="*/ 3062288 w 3667125"/>
              <a:gd name="connsiteY51" fmla="*/ 1938338 h 2309813"/>
              <a:gd name="connsiteX52" fmla="*/ 3071813 w 3667125"/>
              <a:gd name="connsiteY52" fmla="*/ 1924050 h 2309813"/>
              <a:gd name="connsiteX53" fmla="*/ 3081338 w 3667125"/>
              <a:gd name="connsiteY53" fmla="*/ 1866900 h 2309813"/>
              <a:gd name="connsiteX54" fmla="*/ 3095625 w 3667125"/>
              <a:gd name="connsiteY54" fmla="*/ 1785938 h 2309813"/>
              <a:gd name="connsiteX55" fmla="*/ 3124200 w 3667125"/>
              <a:gd name="connsiteY55" fmla="*/ 1624013 h 2309813"/>
              <a:gd name="connsiteX56" fmla="*/ 3152775 w 3667125"/>
              <a:gd name="connsiteY56" fmla="*/ 1457325 h 2309813"/>
              <a:gd name="connsiteX57" fmla="*/ 3186113 w 3667125"/>
              <a:gd name="connsiteY57" fmla="*/ 1209675 h 2309813"/>
              <a:gd name="connsiteX58" fmla="*/ 3219450 w 3667125"/>
              <a:gd name="connsiteY58" fmla="*/ 971550 h 2309813"/>
              <a:gd name="connsiteX59" fmla="*/ 3257550 w 3667125"/>
              <a:gd name="connsiteY59" fmla="*/ 681038 h 2309813"/>
              <a:gd name="connsiteX60" fmla="*/ 3286125 w 3667125"/>
              <a:gd name="connsiteY60" fmla="*/ 433388 h 2309813"/>
              <a:gd name="connsiteX61" fmla="*/ 3305175 w 3667125"/>
              <a:gd name="connsiteY61" fmla="*/ 242888 h 2309813"/>
              <a:gd name="connsiteX62" fmla="*/ 3319463 w 3667125"/>
              <a:gd name="connsiteY62" fmla="*/ 95250 h 2309813"/>
              <a:gd name="connsiteX0" fmla="*/ 3305175 w 3667125"/>
              <a:gd name="connsiteY0" fmla="*/ 242888 h 2309813"/>
              <a:gd name="connsiteX1" fmla="*/ 3667125 w 3667125"/>
              <a:gd name="connsiteY1" fmla="*/ 0 h 2309813"/>
              <a:gd name="connsiteX2" fmla="*/ 3633788 w 3667125"/>
              <a:gd name="connsiteY2" fmla="*/ 104775 h 2309813"/>
              <a:gd name="connsiteX3" fmla="*/ 3605213 w 3667125"/>
              <a:gd name="connsiteY3" fmla="*/ 200025 h 2309813"/>
              <a:gd name="connsiteX4" fmla="*/ 3581400 w 3667125"/>
              <a:gd name="connsiteY4" fmla="*/ 319088 h 2309813"/>
              <a:gd name="connsiteX5" fmla="*/ 3533775 w 3667125"/>
              <a:gd name="connsiteY5" fmla="*/ 538163 h 2309813"/>
              <a:gd name="connsiteX6" fmla="*/ 3467100 w 3667125"/>
              <a:gd name="connsiteY6" fmla="*/ 900113 h 2309813"/>
              <a:gd name="connsiteX7" fmla="*/ 3419475 w 3667125"/>
              <a:gd name="connsiteY7" fmla="*/ 1185863 h 2309813"/>
              <a:gd name="connsiteX8" fmla="*/ 3362325 w 3667125"/>
              <a:gd name="connsiteY8" fmla="*/ 1538288 h 2309813"/>
              <a:gd name="connsiteX9" fmla="*/ 3328988 w 3667125"/>
              <a:gd name="connsiteY9" fmla="*/ 1733550 h 2309813"/>
              <a:gd name="connsiteX10" fmla="*/ 3295650 w 3667125"/>
              <a:gd name="connsiteY10" fmla="*/ 1947863 h 2309813"/>
              <a:gd name="connsiteX11" fmla="*/ 3281363 w 3667125"/>
              <a:gd name="connsiteY11" fmla="*/ 2043113 h 2309813"/>
              <a:gd name="connsiteX12" fmla="*/ 3267075 w 3667125"/>
              <a:gd name="connsiteY12" fmla="*/ 2119313 h 2309813"/>
              <a:gd name="connsiteX13" fmla="*/ 3228975 w 3667125"/>
              <a:gd name="connsiteY13" fmla="*/ 2233613 h 2309813"/>
              <a:gd name="connsiteX14" fmla="*/ 3195638 w 3667125"/>
              <a:gd name="connsiteY14" fmla="*/ 2295525 h 2309813"/>
              <a:gd name="connsiteX15" fmla="*/ 3167063 w 3667125"/>
              <a:gd name="connsiteY15" fmla="*/ 2309813 h 2309813"/>
              <a:gd name="connsiteX16" fmla="*/ 3148013 w 3667125"/>
              <a:gd name="connsiteY16" fmla="*/ 2309813 h 2309813"/>
              <a:gd name="connsiteX17" fmla="*/ 3114675 w 3667125"/>
              <a:gd name="connsiteY17" fmla="*/ 2286000 h 2309813"/>
              <a:gd name="connsiteX18" fmla="*/ 3067050 w 3667125"/>
              <a:gd name="connsiteY18" fmla="*/ 2238375 h 2309813"/>
              <a:gd name="connsiteX19" fmla="*/ 3024188 w 3667125"/>
              <a:gd name="connsiteY19" fmla="*/ 2185988 h 2309813"/>
              <a:gd name="connsiteX20" fmla="*/ 2981325 w 3667125"/>
              <a:gd name="connsiteY20" fmla="*/ 2157413 h 2309813"/>
              <a:gd name="connsiteX21" fmla="*/ 2862263 w 3667125"/>
              <a:gd name="connsiteY21" fmla="*/ 2138363 h 2309813"/>
              <a:gd name="connsiteX22" fmla="*/ 2738438 w 3667125"/>
              <a:gd name="connsiteY22" fmla="*/ 2124075 h 2309813"/>
              <a:gd name="connsiteX23" fmla="*/ 2652713 w 3667125"/>
              <a:gd name="connsiteY23" fmla="*/ 2105025 h 2309813"/>
              <a:gd name="connsiteX24" fmla="*/ 2571750 w 3667125"/>
              <a:gd name="connsiteY24" fmla="*/ 2109788 h 2309813"/>
              <a:gd name="connsiteX25" fmla="*/ 2109788 w 3667125"/>
              <a:gd name="connsiteY25" fmla="*/ 2133600 h 2309813"/>
              <a:gd name="connsiteX26" fmla="*/ 1733550 w 3667125"/>
              <a:gd name="connsiteY26" fmla="*/ 2147888 h 2309813"/>
              <a:gd name="connsiteX27" fmla="*/ 1314450 w 3667125"/>
              <a:gd name="connsiteY27" fmla="*/ 2162175 h 2309813"/>
              <a:gd name="connsiteX28" fmla="*/ 928688 w 3667125"/>
              <a:gd name="connsiteY28" fmla="*/ 2181225 h 2309813"/>
              <a:gd name="connsiteX29" fmla="*/ 447675 w 3667125"/>
              <a:gd name="connsiteY29" fmla="*/ 2200275 h 2309813"/>
              <a:gd name="connsiteX30" fmla="*/ 138113 w 3667125"/>
              <a:gd name="connsiteY30" fmla="*/ 2214563 h 2309813"/>
              <a:gd name="connsiteX31" fmla="*/ 23813 w 3667125"/>
              <a:gd name="connsiteY31" fmla="*/ 2214563 h 2309813"/>
              <a:gd name="connsiteX32" fmla="*/ 4763 w 3667125"/>
              <a:gd name="connsiteY32" fmla="*/ 2166938 h 2309813"/>
              <a:gd name="connsiteX33" fmla="*/ 0 w 3667125"/>
              <a:gd name="connsiteY33" fmla="*/ 2043113 h 2309813"/>
              <a:gd name="connsiteX34" fmla="*/ 4763 w 3667125"/>
              <a:gd name="connsiteY34" fmla="*/ 2028825 h 2309813"/>
              <a:gd name="connsiteX35" fmla="*/ 90488 w 3667125"/>
              <a:gd name="connsiteY35" fmla="*/ 2043113 h 2309813"/>
              <a:gd name="connsiteX36" fmla="*/ 266700 w 3667125"/>
              <a:gd name="connsiteY36" fmla="*/ 2047875 h 2309813"/>
              <a:gd name="connsiteX37" fmla="*/ 452438 w 3667125"/>
              <a:gd name="connsiteY37" fmla="*/ 2047875 h 2309813"/>
              <a:gd name="connsiteX38" fmla="*/ 581025 w 3667125"/>
              <a:gd name="connsiteY38" fmla="*/ 2047875 h 2309813"/>
              <a:gd name="connsiteX39" fmla="*/ 814388 w 3667125"/>
              <a:gd name="connsiteY39" fmla="*/ 2028825 h 2309813"/>
              <a:gd name="connsiteX40" fmla="*/ 1004888 w 3667125"/>
              <a:gd name="connsiteY40" fmla="*/ 2014538 h 2309813"/>
              <a:gd name="connsiteX41" fmla="*/ 1404938 w 3667125"/>
              <a:gd name="connsiteY41" fmla="*/ 1990725 h 2309813"/>
              <a:gd name="connsiteX42" fmla="*/ 1671638 w 3667125"/>
              <a:gd name="connsiteY42" fmla="*/ 1971675 h 2309813"/>
              <a:gd name="connsiteX43" fmla="*/ 2033588 w 3667125"/>
              <a:gd name="connsiteY43" fmla="*/ 1947863 h 2309813"/>
              <a:gd name="connsiteX44" fmla="*/ 2290763 w 3667125"/>
              <a:gd name="connsiteY44" fmla="*/ 1933575 h 2309813"/>
              <a:gd name="connsiteX45" fmla="*/ 2681288 w 3667125"/>
              <a:gd name="connsiteY45" fmla="*/ 1914525 h 2309813"/>
              <a:gd name="connsiteX46" fmla="*/ 2862263 w 3667125"/>
              <a:gd name="connsiteY46" fmla="*/ 1905000 h 2309813"/>
              <a:gd name="connsiteX47" fmla="*/ 2928938 w 3667125"/>
              <a:gd name="connsiteY47" fmla="*/ 1900238 h 2309813"/>
              <a:gd name="connsiteX48" fmla="*/ 2971800 w 3667125"/>
              <a:gd name="connsiteY48" fmla="*/ 1905000 h 2309813"/>
              <a:gd name="connsiteX49" fmla="*/ 3005138 w 3667125"/>
              <a:gd name="connsiteY49" fmla="*/ 1914525 h 2309813"/>
              <a:gd name="connsiteX50" fmla="*/ 3048000 w 3667125"/>
              <a:gd name="connsiteY50" fmla="*/ 1933575 h 2309813"/>
              <a:gd name="connsiteX51" fmla="*/ 3062288 w 3667125"/>
              <a:gd name="connsiteY51" fmla="*/ 1938338 h 2309813"/>
              <a:gd name="connsiteX52" fmla="*/ 3071813 w 3667125"/>
              <a:gd name="connsiteY52" fmla="*/ 1924050 h 2309813"/>
              <a:gd name="connsiteX53" fmla="*/ 3081338 w 3667125"/>
              <a:gd name="connsiteY53" fmla="*/ 1866900 h 2309813"/>
              <a:gd name="connsiteX54" fmla="*/ 3095625 w 3667125"/>
              <a:gd name="connsiteY54" fmla="*/ 1785938 h 2309813"/>
              <a:gd name="connsiteX55" fmla="*/ 3124200 w 3667125"/>
              <a:gd name="connsiteY55" fmla="*/ 1624013 h 2309813"/>
              <a:gd name="connsiteX56" fmla="*/ 3152775 w 3667125"/>
              <a:gd name="connsiteY56" fmla="*/ 1457325 h 2309813"/>
              <a:gd name="connsiteX57" fmla="*/ 3186113 w 3667125"/>
              <a:gd name="connsiteY57" fmla="*/ 1209675 h 2309813"/>
              <a:gd name="connsiteX58" fmla="*/ 3219450 w 3667125"/>
              <a:gd name="connsiteY58" fmla="*/ 971550 h 2309813"/>
              <a:gd name="connsiteX59" fmla="*/ 3257550 w 3667125"/>
              <a:gd name="connsiteY59" fmla="*/ 681038 h 2309813"/>
              <a:gd name="connsiteX60" fmla="*/ 3286125 w 3667125"/>
              <a:gd name="connsiteY60" fmla="*/ 433388 h 2309813"/>
              <a:gd name="connsiteX61" fmla="*/ 3305175 w 3667125"/>
              <a:gd name="connsiteY61" fmla="*/ 242888 h 2309813"/>
              <a:gd name="connsiteX0" fmla="*/ 3305175 w 3667125"/>
              <a:gd name="connsiteY0" fmla="*/ 242888 h 2309813"/>
              <a:gd name="connsiteX1" fmla="*/ 3667125 w 3667125"/>
              <a:gd name="connsiteY1" fmla="*/ 0 h 2309813"/>
              <a:gd name="connsiteX2" fmla="*/ 3605213 w 3667125"/>
              <a:gd name="connsiteY2" fmla="*/ 200025 h 2309813"/>
              <a:gd name="connsiteX3" fmla="*/ 3581400 w 3667125"/>
              <a:gd name="connsiteY3" fmla="*/ 319088 h 2309813"/>
              <a:gd name="connsiteX4" fmla="*/ 3533775 w 3667125"/>
              <a:gd name="connsiteY4" fmla="*/ 538163 h 2309813"/>
              <a:gd name="connsiteX5" fmla="*/ 3467100 w 3667125"/>
              <a:gd name="connsiteY5" fmla="*/ 900113 h 2309813"/>
              <a:gd name="connsiteX6" fmla="*/ 3419475 w 3667125"/>
              <a:gd name="connsiteY6" fmla="*/ 1185863 h 2309813"/>
              <a:gd name="connsiteX7" fmla="*/ 3362325 w 3667125"/>
              <a:gd name="connsiteY7" fmla="*/ 1538288 h 2309813"/>
              <a:gd name="connsiteX8" fmla="*/ 3328988 w 3667125"/>
              <a:gd name="connsiteY8" fmla="*/ 1733550 h 2309813"/>
              <a:gd name="connsiteX9" fmla="*/ 3295650 w 3667125"/>
              <a:gd name="connsiteY9" fmla="*/ 1947863 h 2309813"/>
              <a:gd name="connsiteX10" fmla="*/ 3281363 w 3667125"/>
              <a:gd name="connsiteY10" fmla="*/ 2043113 h 2309813"/>
              <a:gd name="connsiteX11" fmla="*/ 3267075 w 3667125"/>
              <a:gd name="connsiteY11" fmla="*/ 2119313 h 2309813"/>
              <a:gd name="connsiteX12" fmla="*/ 3228975 w 3667125"/>
              <a:gd name="connsiteY12" fmla="*/ 2233613 h 2309813"/>
              <a:gd name="connsiteX13" fmla="*/ 3195638 w 3667125"/>
              <a:gd name="connsiteY13" fmla="*/ 2295525 h 2309813"/>
              <a:gd name="connsiteX14" fmla="*/ 3167063 w 3667125"/>
              <a:gd name="connsiteY14" fmla="*/ 2309813 h 2309813"/>
              <a:gd name="connsiteX15" fmla="*/ 3148013 w 3667125"/>
              <a:gd name="connsiteY15" fmla="*/ 2309813 h 2309813"/>
              <a:gd name="connsiteX16" fmla="*/ 3114675 w 3667125"/>
              <a:gd name="connsiteY16" fmla="*/ 2286000 h 2309813"/>
              <a:gd name="connsiteX17" fmla="*/ 3067050 w 3667125"/>
              <a:gd name="connsiteY17" fmla="*/ 2238375 h 2309813"/>
              <a:gd name="connsiteX18" fmla="*/ 3024188 w 3667125"/>
              <a:gd name="connsiteY18" fmla="*/ 2185988 h 2309813"/>
              <a:gd name="connsiteX19" fmla="*/ 2981325 w 3667125"/>
              <a:gd name="connsiteY19" fmla="*/ 2157413 h 2309813"/>
              <a:gd name="connsiteX20" fmla="*/ 2862263 w 3667125"/>
              <a:gd name="connsiteY20" fmla="*/ 2138363 h 2309813"/>
              <a:gd name="connsiteX21" fmla="*/ 2738438 w 3667125"/>
              <a:gd name="connsiteY21" fmla="*/ 2124075 h 2309813"/>
              <a:gd name="connsiteX22" fmla="*/ 2652713 w 3667125"/>
              <a:gd name="connsiteY22" fmla="*/ 2105025 h 2309813"/>
              <a:gd name="connsiteX23" fmla="*/ 2571750 w 3667125"/>
              <a:gd name="connsiteY23" fmla="*/ 2109788 h 2309813"/>
              <a:gd name="connsiteX24" fmla="*/ 2109788 w 3667125"/>
              <a:gd name="connsiteY24" fmla="*/ 2133600 h 2309813"/>
              <a:gd name="connsiteX25" fmla="*/ 1733550 w 3667125"/>
              <a:gd name="connsiteY25" fmla="*/ 2147888 h 2309813"/>
              <a:gd name="connsiteX26" fmla="*/ 1314450 w 3667125"/>
              <a:gd name="connsiteY26" fmla="*/ 2162175 h 2309813"/>
              <a:gd name="connsiteX27" fmla="*/ 928688 w 3667125"/>
              <a:gd name="connsiteY27" fmla="*/ 2181225 h 2309813"/>
              <a:gd name="connsiteX28" fmla="*/ 447675 w 3667125"/>
              <a:gd name="connsiteY28" fmla="*/ 2200275 h 2309813"/>
              <a:gd name="connsiteX29" fmla="*/ 138113 w 3667125"/>
              <a:gd name="connsiteY29" fmla="*/ 2214563 h 2309813"/>
              <a:gd name="connsiteX30" fmla="*/ 23813 w 3667125"/>
              <a:gd name="connsiteY30" fmla="*/ 2214563 h 2309813"/>
              <a:gd name="connsiteX31" fmla="*/ 4763 w 3667125"/>
              <a:gd name="connsiteY31" fmla="*/ 2166938 h 2309813"/>
              <a:gd name="connsiteX32" fmla="*/ 0 w 3667125"/>
              <a:gd name="connsiteY32" fmla="*/ 2043113 h 2309813"/>
              <a:gd name="connsiteX33" fmla="*/ 4763 w 3667125"/>
              <a:gd name="connsiteY33" fmla="*/ 2028825 h 2309813"/>
              <a:gd name="connsiteX34" fmla="*/ 90488 w 3667125"/>
              <a:gd name="connsiteY34" fmla="*/ 2043113 h 2309813"/>
              <a:gd name="connsiteX35" fmla="*/ 266700 w 3667125"/>
              <a:gd name="connsiteY35" fmla="*/ 2047875 h 2309813"/>
              <a:gd name="connsiteX36" fmla="*/ 452438 w 3667125"/>
              <a:gd name="connsiteY36" fmla="*/ 2047875 h 2309813"/>
              <a:gd name="connsiteX37" fmla="*/ 581025 w 3667125"/>
              <a:gd name="connsiteY37" fmla="*/ 2047875 h 2309813"/>
              <a:gd name="connsiteX38" fmla="*/ 814388 w 3667125"/>
              <a:gd name="connsiteY38" fmla="*/ 2028825 h 2309813"/>
              <a:gd name="connsiteX39" fmla="*/ 1004888 w 3667125"/>
              <a:gd name="connsiteY39" fmla="*/ 2014538 h 2309813"/>
              <a:gd name="connsiteX40" fmla="*/ 1404938 w 3667125"/>
              <a:gd name="connsiteY40" fmla="*/ 1990725 h 2309813"/>
              <a:gd name="connsiteX41" fmla="*/ 1671638 w 3667125"/>
              <a:gd name="connsiteY41" fmla="*/ 1971675 h 2309813"/>
              <a:gd name="connsiteX42" fmla="*/ 2033588 w 3667125"/>
              <a:gd name="connsiteY42" fmla="*/ 1947863 h 2309813"/>
              <a:gd name="connsiteX43" fmla="*/ 2290763 w 3667125"/>
              <a:gd name="connsiteY43" fmla="*/ 1933575 h 2309813"/>
              <a:gd name="connsiteX44" fmla="*/ 2681288 w 3667125"/>
              <a:gd name="connsiteY44" fmla="*/ 1914525 h 2309813"/>
              <a:gd name="connsiteX45" fmla="*/ 2862263 w 3667125"/>
              <a:gd name="connsiteY45" fmla="*/ 1905000 h 2309813"/>
              <a:gd name="connsiteX46" fmla="*/ 2928938 w 3667125"/>
              <a:gd name="connsiteY46" fmla="*/ 1900238 h 2309813"/>
              <a:gd name="connsiteX47" fmla="*/ 2971800 w 3667125"/>
              <a:gd name="connsiteY47" fmla="*/ 1905000 h 2309813"/>
              <a:gd name="connsiteX48" fmla="*/ 3005138 w 3667125"/>
              <a:gd name="connsiteY48" fmla="*/ 1914525 h 2309813"/>
              <a:gd name="connsiteX49" fmla="*/ 3048000 w 3667125"/>
              <a:gd name="connsiteY49" fmla="*/ 1933575 h 2309813"/>
              <a:gd name="connsiteX50" fmla="*/ 3062288 w 3667125"/>
              <a:gd name="connsiteY50" fmla="*/ 1938338 h 2309813"/>
              <a:gd name="connsiteX51" fmla="*/ 3071813 w 3667125"/>
              <a:gd name="connsiteY51" fmla="*/ 1924050 h 2309813"/>
              <a:gd name="connsiteX52" fmla="*/ 3081338 w 3667125"/>
              <a:gd name="connsiteY52" fmla="*/ 1866900 h 2309813"/>
              <a:gd name="connsiteX53" fmla="*/ 3095625 w 3667125"/>
              <a:gd name="connsiteY53" fmla="*/ 1785938 h 2309813"/>
              <a:gd name="connsiteX54" fmla="*/ 3124200 w 3667125"/>
              <a:gd name="connsiteY54" fmla="*/ 1624013 h 2309813"/>
              <a:gd name="connsiteX55" fmla="*/ 3152775 w 3667125"/>
              <a:gd name="connsiteY55" fmla="*/ 1457325 h 2309813"/>
              <a:gd name="connsiteX56" fmla="*/ 3186113 w 3667125"/>
              <a:gd name="connsiteY56" fmla="*/ 1209675 h 2309813"/>
              <a:gd name="connsiteX57" fmla="*/ 3219450 w 3667125"/>
              <a:gd name="connsiteY57" fmla="*/ 971550 h 2309813"/>
              <a:gd name="connsiteX58" fmla="*/ 3257550 w 3667125"/>
              <a:gd name="connsiteY58" fmla="*/ 681038 h 2309813"/>
              <a:gd name="connsiteX59" fmla="*/ 3286125 w 3667125"/>
              <a:gd name="connsiteY59" fmla="*/ 433388 h 2309813"/>
              <a:gd name="connsiteX60" fmla="*/ 3305175 w 3667125"/>
              <a:gd name="connsiteY60" fmla="*/ 242888 h 2309813"/>
              <a:gd name="connsiteX0" fmla="*/ 3305175 w 3605213"/>
              <a:gd name="connsiteY0" fmla="*/ 42863 h 2109788"/>
              <a:gd name="connsiteX1" fmla="*/ 3605213 w 3605213"/>
              <a:gd name="connsiteY1" fmla="*/ 0 h 2109788"/>
              <a:gd name="connsiteX2" fmla="*/ 3581400 w 3605213"/>
              <a:gd name="connsiteY2" fmla="*/ 119063 h 2109788"/>
              <a:gd name="connsiteX3" fmla="*/ 3533775 w 3605213"/>
              <a:gd name="connsiteY3" fmla="*/ 338138 h 2109788"/>
              <a:gd name="connsiteX4" fmla="*/ 3467100 w 3605213"/>
              <a:gd name="connsiteY4" fmla="*/ 700088 h 2109788"/>
              <a:gd name="connsiteX5" fmla="*/ 3419475 w 3605213"/>
              <a:gd name="connsiteY5" fmla="*/ 985838 h 2109788"/>
              <a:gd name="connsiteX6" fmla="*/ 3362325 w 3605213"/>
              <a:gd name="connsiteY6" fmla="*/ 1338263 h 2109788"/>
              <a:gd name="connsiteX7" fmla="*/ 3328988 w 3605213"/>
              <a:gd name="connsiteY7" fmla="*/ 1533525 h 2109788"/>
              <a:gd name="connsiteX8" fmla="*/ 3295650 w 3605213"/>
              <a:gd name="connsiteY8" fmla="*/ 1747838 h 2109788"/>
              <a:gd name="connsiteX9" fmla="*/ 3281363 w 3605213"/>
              <a:gd name="connsiteY9" fmla="*/ 1843088 h 2109788"/>
              <a:gd name="connsiteX10" fmla="*/ 3267075 w 3605213"/>
              <a:gd name="connsiteY10" fmla="*/ 1919288 h 2109788"/>
              <a:gd name="connsiteX11" fmla="*/ 3228975 w 3605213"/>
              <a:gd name="connsiteY11" fmla="*/ 2033588 h 2109788"/>
              <a:gd name="connsiteX12" fmla="*/ 3195638 w 3605213"/>
              <a:gd name="connsiteY12" fmla="*/ 2095500 h 2109788"/>
              <a:gd name="connsiteX13" fmla="*/ 3167063 w 3605213"/>
              <a:gd name="connsiteY13" fmla="*/ 2109788 h 2109788"/>
              <a:gd name="connsiteX14" fmla="*/ 3148013 w 3605213"/>
              <a:gd name="connsiteY14" fmla="*/ 2109788 h 2109788"/>
              <a:gd name="connsiteX15" fmla="*/ 3114675 w 3605213"/>
              <a:gd name="connsiteY15" fmla="*/ 2085975 h 2109788"/>
              <a:gd name="connsiteX16" fmla="*/ 3067050 w 3605213"/>
              <a:gd name="connsiteY16" fmla="*/ 2038350 h 2109788"/>
              <a:gd name="connsiteX17" fmla="*/ 3024188 w 3605213"/>
              <a:gd name="connsiteY17" fmla="*/ 1985963 h 2109788"/>
              <a:gd name="connsiteX18" fmla="*/ 2981325 w 3605213"/>
              <a:gd name="connsiteY18" fmla="*/ 1957388 h 2109788"/>
              <a:gd name="connsiteX19" fmla="*/ 2862263 w 3605213"/>
              <a:gd name="connsiteY19" fmla="*/ 1938338 h 2109788"/>
              <a:gd name="connsiteX20" fmla="*/ 2738438 w 3605213"/>
              <a:gd name="connsiteY20" fmla="*/ 1924050 h 2109788"/>
              <a:gd name="connsiteX21" fmla="*/ 2652713 w 3605213"/>
              <a:gd name="connsiteY21" fmla="*/ 1905000 h 2109788"/>
              <a:gd name="connsiteX22" fmla="*/ 2571750 w 3605213"/>
              <a:gd name="connsiteY22" fmla="*/ 1909763 h 2109788"/>
              <a:gd name="connsiteX23" fmla="*/ 2109788 w 3605213"/>
              <a:gd name="connsiteY23" fmla="*/ 1933575 h 2109788"/>
              <a:gd name="connsiteX24" fmla="*/ 1733550 w 3605213"/>
              <a:gd name="connsiteY24" fmla="*/ 1947863 h 2109788"/>
              <a:gd name="connsiteX25" fmla="*/ 1314450 w 3605213"/>
              <a:gd name="connsiteY25" fmla="*/ 1962150 h 2109788"/>
              <a:gd name="connsiteX26" fmla="*/ 928688 w 3605213"/>
              <a:gd name="connsiteY26" fmla="*/ 1981200 h 2109788"/>
              <a:gd name="connsiteX27" fmla="*/ 447675 w 3605213"/>
              <a:gd name="connsiteY27" fmla="*/ 2000250 h 2109788"/>
              <a:gd name="connsiteX28" fmla="*/ 138113 w 3605213"/>
              <a:gd name="connsiteY28" fmla="*/ 2014538 h 2109788"/>
              <a:gd name="connsiteX29" fmla="*/ 23813 w 3605213"/>
              <a:gd name="connsiteY29" fmla="*/ 2014538 h 2109788"/>
              <a:gd name="connsiteX30" fmla="*/ 4763 w 3605213"/>
              <a:gd name="connsiteY30" fmla="*/ 1966913 h 2109788"/>
              <a:gd name="connsiteX31" fmla="*/ 0 w 3605213"/>
              <a:gd name="connsiteY31" fmla="*/ 1843088 h 2109788"/>
              <a:gd name="connsiteX32" fmla="*/ 4763 w 3605213"/>
              <a:gd name="connsiteY32" fmla="*/ 1828800 h 2109788"/>
              <a:gd name="connsiteX33" fmla="*/ 90488 w 3605213"/>
              <a:gd name="connsiteY33" fmla="*/ 1843088 h 2109788"/>
              <a:gd name="connsiteX34" fmla="*/ 266700 w 3605213"/>
              <a:gd name="connsiteY34" fmla="*/ 1847850 h 2109788"/>
              <a:gd name="connsiteX35" fmla="*/ 452438 w 3605213"/>
              <a:gd name="connsiteY35" fmla="*/ 1847850 h 2109788"/>
              <a:gd name="connsiteX36" fmla="*/ 581025 w 3605213"/>
              <a:gd name="connsiteY36" fmla="*/ 1847850 h 2109788"/>
              <a:gd name="connsiteX37" fmla="*/ 814388 w 3605213"/>
              <a:gd name="connsiteY37" fmla="*/ 1828800 h 2109788"/>
              <a:gd name="connsiteX38" fmla="*/ 1004888 w 3605213"/>
              <a:gd name="connsiteY38" fmla="*/ 1814513 h 2109788"/>
              <a:gd name="connsiteX39" fmla="*/ 1404938 w 3605213"/>
              <a:gd name="connsiteY39" fmla="*/ 1790700 h 2109788"/>
              <a:gd name="connsiteX40" fmla="*/ 1671638 w 3605213"/>
              <a:gd name="connsiteY40" fmla="*/ 1771650 h 2109788"/>
              <a:gd name="connsiteX41" fmla="*/ 2033588 w 3605213"/>
              <a:gd name="connsiteY41" fmla="*/ 1747838 h 2109788"/>
              <a:gd name="connsiteX42" fmla="*/ 2290763 w 3605213"/>
              <a:gd name="connsiteY42" fmla="*/ 1733550 h 2109788"/>
              <a:gd name="connsiteX43" fmla="*/ 2681288 w 3605213"/>
              <a:gd name="connsiteY43" fmla="*/ 1714500 h 2109788"/>
              <a:gd name="connsiteX44" fmla="*/ 2862263 w 3605213"/>
              <a:gd name="connsiteY44" fmla="*/ 1704975 h 2109788"/>
              <a:gd name="connsiteX45" fmla="*/ 2928938 w 3605213"/>
              <a:gd name="connsiteY45" fmla="*/ 1700213 h 2109788"/>
              <a:gd name="connsiteX46" fmla="*/ 2971800 w 3605213"/>
              <a:gd name="connsiteY46" fmla="*/ 1704975 h 2109788"/>
              <a:gd name="connsiteX47" fmla="*/ 3005138 w 3605213"/>
              <a:gd name="connsiteY47" fmla="*/ 1714500 h 2109788"/>
              <a:gd name="connsiteX48" fmla="*/ 3048000 w 3605213"/>
              <a:gd name="connsiteY48" fmla="*/ 1733550 h 2109788"/>
              <a:gd name="connsiteX49" fmla="*/ 3062288 w 3605213"/>
              <a:gd name="connsiteY49" fmla="*/ 1738313 h 2109788"/>
              <a:gd name="connsiteX50" fmla="*/ 3071813 w 3605213"/>
              <a:gd name="connsiteY50" fmla="*/ 1724025 h 2109788"/>
              <a:gd name="connsiteX51" fmla="*/ 3081338 w 3605213"/>
              <a:gd name="connsiteY51" fmla="*/ 1666875 h 2109788"/>
              <a:gd name="connsiteX52" fmla="*/ 3095625 w 3605213"/>
              <a:gd name="connsiteY52" fmla="*/ 1585913 h 2109788"/>
              <a:gd name="connsiteX53" fmla="*/ 3124200 w 3605213"/>
              <a:gd name="connsiteY53" fmla="*/ 1423988 h 2109788"/>
              <a:gd name="connsiteX54" fmla="*/ 3152775 w 3605213"/>
              <a:gd name="connsiteY54" fmla="*/ 1257300 h 2109788"/>
              <a:gd name="connsiteX55" fmla="*/ 3186113 w 3605213"/>
              <a:gd name="connsiteY55" fmla="*/ 1009650 h 2109788"/>
              <a:gd name="connsiteX56" fmla="*/ 3219450 w 3605213"/>
              <a:gd name="connsiteY56" fmla="*/ 771525 h 2109788"/>
              <a:gd name="connsiteX57" fmla="*/ 3257550 w 3605213"/>
              <a:gd name="connsiteY57" fmla="*/ 481013 h 2109788"/>
              <a:gd name="connsiteX58" fmla="*/ 3286125 w 3605213"/>
              <a:gd name="connsiteY58" fmla="*/ 233363 h 2109788"/>
              <a:gd name="connsiteX59" fmla="*/ 3305175 w 3605213"/>
              <a:gd name="connsiteY59" fmla="*/ 42863 h 2109788"/>
              <a:gd name="connsiteX0" fmla="*/ 3305175 w 3581400"/>
              <a:gd name="connsiteY0" fmla="*/ 0 h 2066925"/>
              <a:gd name="connsiteX1" fmla="*/ 3581400 w 3581400"/>
              <a:gd name="connsiteY1" fmla="*/ 76200 h 2066925"/>
              <a:gd name="connsiteX2" fmla="*/ 3533775 w 3581400"/>
              <a:gd name="connsiteY2" fmla="*/ 295275 h 2066925"/>
              <a:gd name="connsiteX3" fmla="*/ 3467100 w 3581400"/>
              <a:gd name="connsiteY3" fmla="*/ 657225 h 2066925"/>
              <a:gd name="connsiteX4" fmla="*/ 3419475 w 3581400"/>
              <a:gd name="connsiteY4" fmla="*/ 942975 h 2066925"/>
              <a:gd name="connsiteX5" fmla="*/ 3362325 w 3581400"/>
              <a:gd name="connsiteY5" fmla="*/ 1295400 h 2066925"/>
              <a:gd name="connsiteX6" fmla="*/ 3328988 w 3581400"/>
              <a:gd name="connsiteY6" fmla="*/ 1490662 h 2066925"/>
              <a:gd name="connsiteX7" fmla="*/ 3295650 w 3581400"/>
              <a:gd name="connsiteY7" fmla="*/ 1704975 h 2066925"/>
              <a:gd name="connsiteX8" fmla="*/ 3281363 w 3581400"/>
              <a:gd name="connsiteY8" fmla="*/ 1800225 h 2066925"/>
              <a:gd name="connsiteX9" fmla="*/ 3267075 w 3581400"/>
              <a:gd name="connsiteY9" fmla="*/ 1876425 h 2066925"/>
              <a:gd name="connsiteX10" fmla="*/ 3228975 w 3581400"/>
              <a:gd name="connsiteY10" fmla="*/ 1990725 h 2066925"/>
              <a:gd name="connsiteX11" fmla="*/ 3195638 w 3581400"/>
              <a:gd name="connsiteY11" fmla="*/ 2052637 h 2066925"/>
              <a:gd name="connsiteX12" fmla="*/ 3167063 w 3581400"/>
              <a:gd name="connsiteY12" fmla="*/ 2066925 h 2066925"/>
              <a:gd name="connsiteX13" fmla="*/ 3148013 w 3581400"/>
              <a:gd name="connsiteY13" fmla="*/ 2066925 h 2066925"/>
              <a:gd name="connsiteX14" fmla="*/ 3114675 w 3581400"/>
              <a:gd name="connsiteY14" fmla="*/ 2043112 h 2066925"/>
              <a:gd name="connsiteX15" fmla="*/ 3067050 w 3581400"/>
              <a:gd name="connsiteY15" fmla="*/ 1995487 h 2066925"/>
              <a:gd name="connsiteX16" fmla="*/ 3024188 w 3581400"/>
              <a:gd name="connsiteY16" fmla="*/ 1943100 h 2066925"/>
              <a:gd name="connsiteX17" fmla="*/ 2981325 w 3581400"/>
              <a:gd name="connsiteY17" fmla="*/ 1914525 h 2066925"/>
              <a:gd name="connsiteX18" fmla="*/ 2862263 w 3581400"/>
              <a:gd name="connsiteY18" fmla="*/ 1895475 h 2066925"/>
              <a:gd name="connsiteX19" fmla="*/ 2738438 w 3581400"/>
              <a:gd name="connsiteY19" fmla="*/ 1881187 h 2066925"/>
              <a:gd name="connsiteX20" fmla="*/ 2652713 w 3581400"/>
              <a:gd name="connsiteY20" fmla="*/ 1862137 h 2066925"/>
              <a:gd name="connsiteX21" fmla="*/ 2571750 w 3581400"/>
              <a:gd name="connsiteY21" fmla="*/ 1866900 h 2066925"/>
              <a:gd name="connsiteX22" fmla="*/ 2109788 w 3581400"/>
              <a:gd name="connsiteY22" fmla="*/ 1890712 h 2066925"/>
              <a:gd name="connsiteX23" fmla="*/ 1733550 w 3581400"/>
              <a:gd name="connsiteY23" fmla="*/ 1905000 h 2066925"/>
              <a:gd name="connsiteX24" fmla="*/ 1314450 w 3581400"/>
              <a:gd name="connsiteY24" fmla="*/ 1919287 h 2066925"/>
              <a:gd name="connsiteX25" fmla="*/ 928688 w 3581400"/>
              <a:gd name="connsiteY25" fmla="*/ 1938337 h 2066925"/>
              <a:gd name="connsiteX26" fmla="*/ 447675 w 3581400"/>
              <a:gd name="connsiteY26" fmla="*/ 1957387 h 2066925"/>
              <a:gd name="connsiteX27" fmla="*/ 138113 w 3581400"/>
              <a:gd name="connsiteY27" fmla="*/ 1971675 h 2066925"/>
              <a:gd name="connsiteX28" fmla="*/ 23813 w 3581400"/>
              <a:gd name="connsiteY28" fmla="*/ 1971675 h 2066925"/>
              <a:gd name="connsiteX29" fmla="*/ 4763 w 3581400"/>
              <a:gd name="connsiteY29" fmla="*/ 1924050 h 2066925"/>
              <a:gd name="connsiteX30" fmla="*/ 0 w 3581400"/>
              <a:gd name="connsiteY30" fmla="*/ 1800225 h 2066925"/>
              <a:gd name="connsiteX31" fmla="*/ 4763 w 3581400"/>
              <a:gd name="connsiteY31" fmla="*/ 1785937 h 2066925"/>
              <a:gd name="connsiteX32" fmla="*/ 90488 w 3581400"/>
              <a:gd name="connsiteY32" fmla="*/ 1800225 h 2066925"/>
              <a:gd name="connsiteX33" fmla="*/ 266700 w 3581400"/>
              <a:gd name="connsiteY33" fmla="*/ 1804987 h 2066925"/>
              <a:gd name="connsiteX34" fmla="*/ 452438 w 3581400"/>
              <a:gd name="connsiteY34" fmla="*/ 1804987 h 2066925"/>
              <a:gd name="connsiteX35" fmla="*/ 581025 w 3581400"/>
              <a:gd name="connsiteY35" fmla="*/ 1804987 h 2066925"/>
              <a:gd name="connsiteX36" fmla="*/ 814388 w 3581400"/>
              <a:gd name="connsiteY36" fmla="*/ 1785937 h 2066925"/>
              <a:gd name="connsiteX37" fmla="*/ 1004888 w 3581400"/>
              <a:gd name="connsiteY37" fmla="*/ 1771650 h 2066925"/>
              <a:gd name="connsiteX38" fmla="*/ 1404938 w 3581400"/>
              <a:gd name="connsiteY38" fmla="*/ 1747837 h 2066925"/>
              <a:gd name="connsiteX39" fmla="*/ 1671638 w 3581400"/>
              <a:gd name="connsiteY39" fmla="*/ 1728787 h 2066925"/>
              <a:gd name="connsiteX40" fmla="*/ 2033588 w 3581400"/>
              <a:gd name="connsiteY40" fmla="*/ 1704975 h 2066925"/>
              <a:gd name="connsiteX41" fmla="*/ 2290763 w 3581400"/>
              <a:gd name="connsiteY41" fmla="*/ 1690687 h 2066925"/>
              <a:gd name="connsiteX42" fmla="*/ 2681288 w 3581400"/>
              <a:gd name="connsiteY42" fmla="*/ 1671637 h 2066925"/>
              <a:gd name="connsiteX43" fmla="*/ 2862263 w 3581400"/>
              <a:gd name="connsiteY43" fmla="*/ 1662112 h 2066925"/>
              <a:gd name="connsiteX44" fmla="*/ 2928938 w 3581400"/>
              <a:gd name="connsiteY44" fmla="*/ 1657350 h 2066925"/>
              <a:gd name="connsiteX45" fmla="*/ 2971800 w 3581400"/>
              <a:gd name="connsiteY45" fmla="*/ 1662112 h 2066925"/>
              <a:gd name="connsiteX46" fmla="*/ 3005138 w 3581400"/>
              <a:gd name="connsiteY46" fmla="*/ 1671637 h 2066925"/>
              <a:gd name="connsiteX47" fmla="*/ 3048000 w 3581400"/>
              <a:gd name="connsiteY47" fmla="*/ 1690687 h 2066925"/>
              <a:gd name="connsiteX48" fmla="*/ 3062288 w 3581400"/>
              <a:gd name="connsiteY48" fmla="*/ 1695450 h 2066925"/>
              <a:gd name="connsiteX49" fmla="*/ 3071813 w 3581400"/>
              <a:gd name="connsiteY49" fmla="*/ 1681162 h 2066925"/>
              <a:gd name="connsiteX50" fmla="*/ 3081338 w 3581400"/>
              <a:gd name="connsiteY50" fmla="*/ 1624012 h 2066925"/>
              <a:gd name="connsiteX51" fmla="*/ 3095625 w 3581400"/>
              <a:gd name="connsiteY51" fmla="*/ 1543050 h 2066925"/>
              <a:gd name="connsiteX52" fmla="*/ 3124200 w 3581400"/>
              <a:gd name="connsiteY52" fmla="*/ 1381125 h 2066925"/>
              <a:gd name="connsiteX53" fmla="*/ 3152775 w 3581400"/>
              <a:gd name="connsiteY53" fmla="*/ 1214437 h 2066925"/>
              <a:gd name="connsiteX54" fmla="*/ 3186113 w 3581400"/>
              <a:gd name="connsiteY54" fmla="*/ 966787 h 2066925"/>
              <a:gd name="connsiteX55" fmla="*/ 3219450 w 3581400"/>
              <a:gd name="connsiteY55" fmla="*/ 728662 h 2066925"/>
              <a:gd name="connsiteX56" fmla="*/ 3257550 w 3581400"/>
              <a:gd name="connsiteY56" fmla="*/ 438150 h 2066925"/>
              <a:gd name="connsiteX57" fmla="*/ 3286125 w 3581400"/>
              <a:gd name="connsiteY57" fmla="*/ 190500 h 2066925"/>
              <a:gd name="connsiteX58" fmla="*/ 3305175 w 3581400"/>
              <a:gd name="connsiteY58" fmla="*/ 0 h 2066925"/>
              <a:gd name="connsiteX0" fmla="*/ 3305175 w 3533775"/>
              <a:gd name="connsiteY0" fmla="*/ 0 h 2066925"/>
              <a:gd name="connsiteX1" fmla="*/ 3533775 w 3533775"/>
              <a:gd name="connsiteY1" fmla="*/ 295275 h 2066925"/>
              <a:gd name="connsiteX2" fmla="*/ 3467100 w 3533775"/>
              <a:gd name="connsiteY2" fmla="*/ 657225 h 2066925"/>
              <a:gd name="connsiteX3" fmla="*/ 3419475 w 3533775"/>
              <a:gd name="connsiteY3" fmla="*/ 942975 h 2066925"/>
              <a:gd name="connsiteX4" fmla="*/ 3362325 w 3533775"/>
              <a:gd name="connsiteY4" fmla="*/ 1295400 h 2066925"/>
              <a:gd name="connsiteX5" fmla="*/ 3328988 w 3533775"/>
              <a:gd name="connsiteY5" fmla="*/ 1490662 h 2066925"/>
              <a:gd name="connsiteX6" fmla="*/ 3295650 w 3533775"/>
              <a:gd name="connsiteY6" fmla="*/ 1704975 h 2066925"/>
              <a:gd name="connsiteX7" fmla="*/ 3281363 w 3533775"/>
              <a:gd name="connsiteY7" fmla="*/ 1800225 h 2066925"/>
              <a:gd name="connsiteX8" fmla="*/ 3267075 w 3533775"/>
              <a:gd name="connsiteY8" fmla="*/ 1876425 h 2066925"/>
              <a:gd name="connsiteX9" fmla="*/ 3228975 w 3533775"/>
              <a:gd name="connsiteY9" fmla="*/ 1990725 h 2066925"/>
              <a:gd name="connsiteX10" fmla="*/ 3195638 w 3533775"/>
              <a:gd name="connsiteY10" fmla="*/ 2052637 h 2066925"/>
              <a:gd name="connsiteX11" fmla="*/ 3167063 w 3533775"/>
              <a:gd name="connsiteY11" fmla="*/ 2066925 h 2066925"/>
              <a:gd name="connsiteX12" fmla="*/ 3148013 w 3533775"/>
              <a:gd name="connsiteY12" fmla="*/ 2066925 h 2066925"/>
              <a:gd name="connsiteX13" fmla="*/ 3114675 w 3533775"/>
              <a:gd name="connsiteY13" fmla="*/ 2043112 h 2066925"/>
              <a:gd name="connsiteX14" fmla="*/ 3067050 w 3533775"/>
              <a:gd name="connsiteY14" fmla="*/ 1995487 h 2066925"/>
              <a:gd name="connsiteX15" fmla="*/ 3024188 w 3533775"/>
              <a:gd name="connsiteY15" fmla="*/ 1943100 h 2066925"/>
              <a:gd name="connsiteX16" fmla="*/ 2981325 w 3533775"/>
              <a:gd name="connsiteY16" fmla="*/ 1914525 h 2066925"/>
              <a:gd name="connsiteX17" fmla="*/ 2862263 w 3533775"/>
              <a:gd name="connsiteY17" fmla="*/ 1895475 h 2066925"/>
              <a:gd name="connsiteX18" fmla="*/ 2738438 w 3533775"/>
              <a:gd name="connsiteY18" fmla="*/ 1881187 h 2066925"/>
              <a:gd name="connsiteX19" fmla="*/ 2652713 w 3533775"/>
              <a:gd name="connsiteY19" fmla="*/ 1862137 h 2066925"/>
              <a:gd name="connsiteX20" fmla="*/ 2571750 w 3533775"/>
              <a:gd name="connsiteY20" fmla="*/ 1866900 h 2066925"/>
              <a:gd name="connsiteX21" fmla="*/ 2109788 w 3533775"/>
              <a:gd name="connsiteY21" fmla="*/ 1890712 h 2066925"/>
              <a:gd name="connsiteX22" fmla="*/ 1733550 w 3533775"/>
              <a:gd name="connsiteY22" fmla="*/ 1905000 h 2066925"/>
              <a:gd name="connsiteX23" fmla="*/ 1314450 w 3533775"/>
              <a:gd name="connsiteY23" fmla="*/ 1919287 h 2066925"/>
              <a:gd name="connsiteX24" fmla="*/ 928688 w 3533775"/>
              <a:gd name="connsiteY24" fmla="*/ 1938337 h 2066925"/>
              <a:gd name="connsiteX25" fmla="*/ 447675 w 3533775"/>
              <a:gd name="connsiteY25" fmla="*/ 1957387 h 2066925"/>
              <a:gd name="connsiteX26" fmla="*/ 138113 w 3533775"/>
              <a:gd name="connsiteY26" fmla="*/ 1971675 h 2066925"/>
              <a:gd name="connsiteX27" fmla="*/ 23813 w 3533775"/>
              <a:gd name="connsiteY27" fmla="*/ 1971675 h 2066925"/>
              <a:gd name="connsiteX28" fmla="*/ 4763 w 3533775"/>
              <a:gd name="connsiteY28" fmla="*/ 1924050 h 2066925"/>
              <a:gd name="connsiteX29" fmla="*/ 0 w 3533775"/>
              <a:gd name="connsiteY29" fmla="*/ 1800225 h 2066925"/>
              <a:gd name="connsiteX30" fmla="*/ 4763 w 3533775"/>
              <a:gd name="connsiteY30" fmla="*/ 1785937 h 2066925"/>
              <a:gd name="connsiteX31" fmla="*/ 90488 w 3533775"/>
              <a:gd name="connsiteY31" fmla="*/ 1800225 h 2066925"/>
              <a:gd name="connsiteX32" fmla="*/ 266700 w 3533775"/>
              <a:gd name="connsiteY32" fmla="*/ 1804987 h 2066925"/>
              <a:gd name="connsiteX33" fmla="*/ 452438 w 3533775"/>
              <a:gd name="connsiteY33" fmla="*/ 1804987 h 2066925"/>
              <a:gd name="connsiteX34" fmla="*/ 581025 w 3533775"/>
              <a:gd name="connsiteY34" fmla="*/ 1804987 h 2066925"/>
              <a:gd name="connsiteX35" fmla="*/ 814388 w 3533775"/>
              <a:gd name="connsiteY35" fmla="*/ 1785937 h 2066925"/>
              <a:gd name="connsiteX36" fmla="*/ 1004888 w 3533775"/>
              <a:gd name="connsiteY36" fmla="*/ 1771650 h 2066925"/>
              <a:gd name="connsiteX37" fmla="*/ 1404938 w 3533775"/>
              <a:gd name="connsiteY37" fmla="*/ 1747837 h 2066925"/>
              <a:gd name="connsiteX38" fmla="*/ 1671638 w 3533775"/>
              <a:gd name="connsiteY38" fmla="*/ 1728787 h 2066925"/>
              <a:gd name="connsiteX39" fmla="*/ 2033588 w 3533775"/>
              <a:gd name="connsiteY39" fmla="*/ 1704975 h 2066925"/>
              <a:gd name="connsiteX40" fmla="*/ 2290763 w 3533775"/>
              <a:gd name="connsiteY40" fmla="*/ 1690687 h 2066925"/>
              <a:gd name="connsiteX41" fmla="*/ 2681288 w 3533775"/>
              <a:gd name="connsiteY41" fmla="*/ 1671637 h 2066925"/>
              <a:gd name="connsiteX42" fmla="*/ 2862263 w 3533775"/>
              <a:gd name="connsiteY42" fmla="*/ 1662112 h 2066925"/>
              <a:gd name="connsiteX43" fmla="*/ 2928938 w 3533775"/>
              <a:gd name="connsiteY43" fmla="*/ 1657350 h 2066925"/>
              <a:gd name="connsiteX44" fmla="*/ 2971800 w 3533775"/>
              <a:gd name="connsiteY44" fmla="*/ 1662112 h 2066925"/>
              <a:gd name="connsiteX45" fmla="*/ 3005138 w 3533775"/>
              <a:gd name="connsiteY45" fmla="*/ 1671637 h 2066925"/>
              <a:gd name="connsiteX46" fmla="*/ 3048000 w 3533775"/>
              <a:gd name="connsiteY46" fmla="*/ 1690687 h 2066925"/>
              <a:gd name="connsiteX47" fmla="*/ 3062288 w 3533775"/>
              <a:gd name="connsiteY47" fmla="*/ 1695450 h 2066925"/>
              <a:gd name="connsiteX48" fmla="*/ 3071813 w 3533775"/>
              <a:gd name="connsiteY48" fmla="*/ 1681162 h 2066925"/>
              <a:gd name="connsiteX49" fmla="*/ 3081338 w 3533775"/>
              <a:gd name="connsiteY49" fmla="*/ 1624012 h 2066925"/>
              <a:gd name="connsiteX50" fmla="*/ 3095625 w 3533775"/>
              <a:gd name="connsiteY50" fmla="*/ 1543050 h 2066925"/>
              <a:gd name="connsiteX51" fmla="*/ 3124200 w 3533775"/>
              <a:gd name="connsiteY51" fmla="*/ 1381125 h 2066925"/>
              <a:gd name="connsiteX52" fmla="*/ 3152775 w 3533775"/>
              <a:gd name="connsiteY52" fmla="*/ 1214437 h 2066925"/>
              <a:gd name="connsiteX53" fmla="*/ 3186113 w 3533775"/>
              <a:gd name="connsiteY53" fmla="*/ 966787 h 2066925"/>
              <a:gd name="connsiteX54" fmla="*/ 3219450 w 3533775"/>
              <a:gd name="connsiteY54" fmla="*/ 728662 h 2066925"/>
              <a:gd name="connsiteX55" fmla="*/ 3257550 w 3533775"/>
              <a:gd name="connsiteY55" fmla="*/ 438150 h 2066925"/>
              <a:gd name="connsiteX56" fmla="*/ 3286125 w 3533775"/>
              <a:gd name="connsiteY56" fmla="*/ 190500 h 2066925"/>
              <a:gd name="connsiteX57" fmla="*/ 3305175 w 3533775"/>
              <a:gd name="connsiteY57" fmla="*/ 0 h 2066925"/>
              <a:gd name="connsiteX0" fmla="*/ 3286125 w 3533775"/>
              <a:gd name="connsiteY0" fmla="*/ 0 h 1876425"/>
              <a:gd name="connsiteX1" fmla="*/ 3533775 w 3533775"/>
              <a:gd name="connsiteY1" fmla="*/ 104775 h 1876425"/>
              <a:gd name="connsiteX2" fmla="*/ 3467100 w 3533775"/>
              <a:gd name="connsiteY2" fmla="*/ 466725 h 1876425"/>
              <a:gd name="connsiteX3" fmla="*/ 3419475 w 3533775"/>
              <a:gd name="connsiteY3" fmla="*/ 752475 h 1876425"/>
              <a:gd name="connsiteX4" fmla="*/ 3362325 w 3533775"/>
              <a:gd name="connsiteY4" fmla="*/ 1104900 h 1876425"/>
              <a:gd name="connsiteX5" fmla="*/ 3328988 w 3533775"/>
              <a:gd name="connsiteY5" fmla="*/ 1300162 h 1876425"/>
              <a:gd name="connsiteX6" fmla="*/ 3295650 w 3533775"/>
              <a:gd name="connsiteY6" fmla="*/ 1514475 h 1876425"/>
              <a:gd name="connsiteX7" fmla="*/ 3281363 w 3533775"/>
              <a:gd name="connsiteY7" fmla="*/ 1609725 h 1876425"/>
              <a:gd name="connsiteX8" fmla="*/ 3267075 w 3533775"/>
              <a:gd name="connsiteY8" fmla="*/ 1685925 h 1876425"/>
              <a:gd name="connsiteX9" fmla="*/ 3228975 w 3533775"/>
              <a:gd name="connsiteY9" fmla="*/ 1800225 h 1876425"/>
              <a:gd name="connsiteX10" fmla="*/ 3195638 w 3533775"/>
              <a:gd name="connsiteY10" fmla="*/ 1862137 h 1876425"/>
              <a:gd name="connsiteX11" fmla="*/ 3167063 w 3533775"/>
              <a:gd name="connsiteY11" fmla="*/ 1876425 h 1876425"/>
              <a:gd name="connsiteX12" fmla="*/ 3148013 w 3533775"/>
              <a:gd name="connsiteY12" fmla="*/ 1876425 h 1876425"/>
              <a:gd name="connsiteX13" fmla="*/ 3114675 w 3533775"/>
              <a:gd name="connsiteY13" fmla="*/ 1852612 h 1876425"/>
              <a:gd name="connsiteX14" fmla="*/ 3067050 w 3533775"/>
              <a:gd name="connsiteY14" fmla="*/ 1804987 h 1876425"/>
              <a:gd name="connsiteX15" fmla="*/ 3024188 w 3533775"/>
              <a:gd name="connsiteY15" fmla="*/ 1752600 h 1876425"/>
              <a:gd name="connsiteX16" fmla="*/ 2981325 w 3533775"/>
              <a:gd name="connsiteY16" fmla="*/ 1724025 h 1876425"/>
              <a:gd name="connsiteX17" fmla="*/ 2862263 w 3533775"/>
              <a:gd name="connsiteY17" fmla="*/ 1704975 h 1876425"/>
              <a:gd name="connsiteX18" fmla="*/ 2738438 w 3533775"/>
              <a:gd name="connsiteY18" fmla="*/ 1690687 h 1876425"/>
              <a:gd name="connsiteX19" fmla="*/ 2652713 w 3533775"/>
              <a:gd name="connsiteY19" fmla="*/ 1671637 h 1876425"/>
              <a:gd name="connsiteX20" fmla="*/ 2571750 w 3533775"/>
              <a:gd name="connsiteY20" fmla="*/ 1676400 h 1876425"/>
              <a:gd name="connsiteX21" fmla="*/ 2109788 w 3533775"/>
              <a:gd name="connsiteY21" fmla="*/ 1700212 h 1876425"/>
              <a:gd name="connsiteX22" fmla="*/ 1733550 w 3533775"/>
              <a:gd name="connsiteY22" fmla="*/ 1714500 h 1876425"/>
              <a:gd name="connsiteX23" fmla="*/ 1314450 w 3533775"/>
              <a:gd name="connsiteY23" fmla="*/ 1728787 h 1876425"/>
              <a:gd name="connsiteX24" fmla="*/ 928688 w 3533775"/>
              <a:gd name="connsiteY24" fmla="*/ 1747837 h 1876425"/>
              <a:gd name="connsiteX25" fmla="*/ 447675 w 3533775"/>
              <a:gd name="connsiteY25" fmla="*/ 1766887 h 1876425"/>
              <a:gd name="connsiteX26" fmla="*/ 138113 w 3533775"/>
              <a:gd name="connsiteY26" fmla="*/ 1781175 h 1876425"/>
              <a:gd name="connsiteX27" fmla="*/ 23813 w 3533775"/>
              <a:gd name="connsiteY27" fmla="*/ 1781175 h 1876425"/>
              <a:gd name="connsiteX28" fmla="*/ 4763 w 3533775"/>
              <a:gd name="connsiteY28" fmla="*/ 1733550 h 1876425"/>
              <a:gd name="connsiteX29" fmla="*/ 0 w 3533775"/>
              <a:gd name="connsiteY29" fmla="*/ 1609725 h 1876425"/>
              <a:gd name="connsiteX30" fmla="*/ 4763 w 3533775"/>
              <a:gd name="connsiteY30" fmla="*/ 1595437 h 1876425"/>
              <a:gd name="connsiteX31" fmla="*/ 90488 w 3533775"/>
              <a:gd name="connsiteY31" fmla="*/ 1609725 h 1876425"/>
              <a:gd name="connsiteX32" fmla="*/ 266700 w 3533775"/>
              <a:gd name="connsiteY32" fmla="*/ 1614487 h 1876425"/>
              <a:gd name="connsiteX33" fmla="*/ 452438 w 3533775"/>
              <a:gd name="connsiteY33" fmla="*/ 1614487 h 1876425"/>
              <a:gd name="connsiteX34" fmla="*/ 581025 w 3533775"/>
              <a:gd name="connsiteY34" fmla="*/ 1614487 h 1876425"/>
              <a:gd name="connsiteX35" fmla="*/ 814388 w 3533775"/>
              <a:gd name="connsiteY35" fmla="*/ 1595437 h 1876425"/>
              <a:gd name="connsiteX36" fmla="*/ 1004888 w 3533775"/>
              <a:gd name="connsiteY36" fmla="*/ 1581150 h 1876425"/>
              <a:gd name="connsiteX37" fmla="*/ 1404938 w 3533775"/>
              <a:gd name="connsiteY37" fmla="*/ 1557337 h 1876425"/>
              <a:gd name="connsiteX38" fmla="*/ 1671638 w 3533775"/>
              <a:gd name="connsiteY38" fmla="*/ 1538287 h 1876425"/>
              <a:gd name="connsiteX39" fmla="*/ 2033588 w 3533775"/>
              <a:gd name="connsiteY39" fmla="*/ 1514475 h 1876425"/>
              <a:gd name="connsiteX40" fmla="*/ 2290763 w 3533775"/>
              <a:gd name="connsiteY40" fmla="*/ 1500187 h 1876425"/>
              <a:gd name="connsiteX41" fmla="*/ 2681288 w 3533775"/>
              <a:gd name="connsiteY41" fmla="*/ 1481137 h 1876425"/>
              <a:gd name="connsiteX42" fmla="*/ 2862263 w 3533775"/>
              <a:gd name="connsiteY42" fmla="*/ 1471612 h 1876425"/>
              <a:gd name="connsiteX43" fmla="*/ 2928938 w 3533775"/>
              <a:gd name="connsiteY43" fmla="*/ 1466850 h 1876425"/>
              <a:gd name="connsiteX44" fmla="*/ 2971800 w 3533775"/>
              <a:gd name="connsiteY44" fmla="*/ 1471612 h 1876425"/>
              <a:gd name="connsiteX45" fmla="*/ 3005138 w 3533775"/>
              <a:gd name="connsiteY45" fmla="*/ 1481137 h 1876425"/>
              <a:gd name="connsiteX46" fmla="*/ 3048000 w 3533775"/>
              <a:gd name="connsiteY46" fmla="*/ 1500187 h 1876425"/>
              <a:gd name="connsiteX47" fmla="*/ 3062288 w 3533775"/>
              <a:gd name="connsiteY47" fmla="*/ 1504950 h 1876425"/>
              <a:gd name="connsiteX48" fmla="*/ 3071813 w 3533775"/>
              <a:gd name="connsiteY48" fmla="*/ 1490662 h 1876425"/>
              <a:gd name="connsiteX49" fmla="*/ 3081338 w 3533775"/>
              <a:gd name="connsiteY49" fmla="*/ 1433512 h 1876425"/>
              <a:gd name="connsiteX50" fmla="*/ 3095625 w 3533775"/>
              <a:gd name="connsiteY50" fmla="*/ 1352550 h 1876425"/>
              <a:gd name="connsiteX51" fmla="*/ 3124200 w 3533775"/>
              <a:gd name="connsiteY51" fmla="*/ 1190625 h 1876425"/>
              <a:gd name="connsiteX52" fmla="*/ 3152775 w 3533775"/>
              <a:gd name="connsiteY52" fmla="*/ 1023937 h 1876425"/>
              <a:gd name="connsiteX53" fmla="*/ 3186113 w 3533775"/>
              <a:gd name="connsiteY53" fmla="*/ 776287 h 1876425"/>
              <a:gd name="connsiteX54" fmla="*/ 3219450 w 3533775"/>
              <a:gd name="connsiteY54" fmla="*/ 538162 h 1876425"/>
              <a:gd name="connsiteX55" fmla="*/ 3257550 w 3533775"/>
              <a:gd name="connsiteY55" fmla="*/ 247650 h 1876425"/>
              <a:gd name="connsiteX56" fmla="*/ 3286125 w 3533775"/>
              <a:gd name="connsiteY56" fmla="*/ 0 h 1876425"/>
              <a:gd name="connsiteX0" fmla="*/ 3257550 w 3533775"/>
              <a:gd name="connsiteY0" fmla="*/ 142875 h 1771650"/>
              <a:gd name="connsiteX1" fmla="*/ 3533775 w 3533775"/>
              <a:gd name="connsiteY1" fmla="*/ 0 h 1771650"/>
              <a:gd name="connsiteX2" fmla="*/ 3467100 w 3533775"/>
              <a:gd name="connsiteY2" fmla="*/ 361950 h 1771650"/>
              <a:gd name="connsiteX3" fmla="*/ 3419475 w 3533775"/>
              <a:gd name="connsiteY3" fmla="*/ 647700 h 1771650"/>
              <a:gd name="connsiteX4" fmla="*/ 3362325 w 3533775"/>
              <a:gd name="connsiteY4" fmla="*/ 1000125 h 1771650"/>
              <a:gd name="connsiteX5" fmla="*/ 3328988 w 3533775"/>
              <a:gd name="connsiteY5" fmla="*/ 1195387 h 1771650"/>
              <a:gd name="connsiteX6" fmla="*/ 3295650 w 3533775"/>
              <a:gd name="connsiteY6" fmla="*/ 1409700 h 1771650"/>
              <a:gd name="connsiteX7" fmla="*/ 3281363 w 3533775"/>
              <a:gd name="connsiteY7" fmla="*/ 1504950 h 1771650"/>
              <a:gd name="connsiteX8" fmla="*/ 3267075 w 3533775"/>
              <a:gd name="connsiteY8" fmla="*/ 1581150 h 1771650"/>
              <a:gd name="connsiteX9" fmla="*/ 3228975 w 3533775"/>
              <a:gd name="connsiteY9" fmla="*/ 1695450 h 1771650"/>
              <a:gd name="connsiteX10" fmla="*/ 3195638 w 3533775"/>
              <a:gd name="connsiteY10" fmla="*/ 1757362 h 1771650"/>
              <a:gd name="connsiteX11" fmla="*/ 3167063 w 3533775"/>
              <a:gd name="connsiteY11" fmla="*/ 1771650 h 1771650"/>
              <a:gd name="connsiteX12" fmla="*/ 3148013 w 3533775"/>
              <a:gd name="connsiteY12" fmla="*/ 1771650 h 1771650"/>
              <a:gd name="connsiteX13" fmla="*/ 3114675 w 3533775"/>
              <a:gd name="connsiteY13" fmla="*/ 1747837 h 1771650"/>
              <a:gd name="connsiteX14" fmla="*/ 3067050 w 3533775"/>
              <a:gd name="connsiteY14" fmla="*/ 1700212 h 1771650"/>
              <a:gd name="connsiteX15" fmla="*/ 3024188 w 3533775"/>
              <a:gd name="connsiteY15" fmla="*/ 1647825 h 1771650"/>
              <a:gd name="connsiteX16" fmla="*/ 2981325 w 3533775"/>
              <a:gd name="connsiteY16" fmla="*/ 1619250 h 1771650"/>
              <a:gd name="connsiteX17" fmla="*/ 2862263 w 3533775"/>
              <a:gd name="connsiteY17" fmla="*/ 1600200 h 1771650"/>
              <a:gd name="connsiteX18" fmla="*/ 2738438 w 3533775"/>
              <a:gd name="connsiteY18" fmla="*/ 1585912 h 1771650"/>
              <a:gd name="connsiteX19" fmla="*/ 2652713 w 3533775"/>
              <a:gd name="connsiteY19" fmla="*/ 1566862 h 1771650"/>
              <a:gd name="connsiteX20" fmla="*/ 2571750 w 3533775"/>
              <a:gd name="connsiteY20" fmla="*/ 1571625 h 1771650"/>
              <a:gd name="connsiteX21" fmla="*/ 2109788 w 3533775"/>
              <a:gd name="connsiteY21" fmla="*/ 1595437 h 1771650"/>
              <a:gd name="connsiteX22" fmla="*/ 1733550 w 3533775"/>
              <a:gd name="connsiteY22" fmla="*/ 1609725 h 1771650"/>
              <a:gd name="connsiteX23" fmla="*/ 1314450 w 3533775"/>
              <a:gd name="connsiteY23" fmla="*/ 1624012 h 1771650"/>
              <a:gd name="connsiteX24" fmla="*/ 928688 w 3533775"/>
              <a:gd name="connsiteY24" fmla="*/ 1643062 h 1771650"/>
              <a:gd name="connsiteX25" fmla="*/ 447675 w 3533775"/>
              <a:gd name="connsiteY25" fmla="*/ 1662112 h 1771650"/>
              <a:gd name="connsiteX26" fmla="*/ 138113 w 3533775"/>
              <a:gd name="connsiteY26" fmla="*/ 1676400 h 1771650"/>
              <a:gd name="connsiteX27" fmla="*/ 23813 w 3533775"/>
              <a:gd name="connsiteY27" fmla="*/ 1676400 h 1771650"/>
              <a:gd name="connsiteX28" fmla="*/ 4763 w 3533775"/>
              <a:gd name="connsiteY28" fmla="*/ 1628775 h 1771650"/>
              <a:gd name="connsiteX29" fmla="*/ 0 w 3533775"/>
              <a:gd name="connsiteY29" fmla="*/ 1504950 h 1771650"/>
              <a:gd name="connsiteX30" fmla="*/ 4763 w 3533775"/>
              <a:gd name="connsiteY30" fmla="*/ 1490662 h 1771650"/>
              <a:gd name="connsiteX31" fmla="*/ 90488 w 3533775"/>
              <a:gd name="connsiteY31" fmla="*/ 1504950 h 1771650"/>
              <a:gd name="connsiteX32" fmla="*/ 266700 w 3533775"/>
              <a:gd name="connsiteY32" fmla="*/ 1509712 h 1771650"/>
              <a:gd name="connsiteX33" fmla="*/ 452438 w 3533775"/>
              <a:gd name="connsiteY33" fmla="*/ 1509712 h 1771650"/>
              <a:gd name="connsiteX34" fmla="*/ 581025 w 3533775"/>
              <a:gd name="connsiteY34" fmla="*/ 1509712 h 1771650"/>
              <a:gd name="connsiteX35" fmla="*/ 814388 w 3533775"/>
              <a:gd name="connsiteY35" fmla="*/ 1490662 h 1771650"/>
              <a:gd name="connsiteX36" fmla="*/ 1004888 w 3533775"/>
              <a:gd name="connsiteY36" fmla="*/ 1476375 h 1771650"/>
              <a:gd name="connsiteX37" fmla="*/ 1404938 w 3533775"/>
              <a:gd name="connsiteY37" fmla="*/ 1452562 h 1771650"/>
              <a:gd name="connsiteX38" fmla="*/ 1671638 w 3533775"/>
              <a:gd name="connsiteY38" fmla="*/ 1433512 h 1771650"/>
              <a:gd name="connsiteX39" fmla="*/ 2033588 w 3533775"/>
              <a:gd name="connsiteY39" fmla="*/ 1409700 h 1771650"/>
              <a:gd name="connsiteX40" fmla="*/ 2290763 w 3533775"/>
              <a:gd name="connsiteY40" fmla="*/ 1395412 h 1771650"/>
              <a:gd name="connsiteX41" fmla="*/ 2681288 w 3533775"/>
              <a:gd name="connsiteY41" fmla="*/ 1376362 h 1771650"/>
              <a:gd name="connsiteX42" fmla="*/ 2862263 w 3533775"/>
              <a:gd name="connsiteY42" fmla="*/ 1366837 h 1771650"/>
              <a:gd name="connsiteX43" fmla="*/ 2928938 w 3533775"/>
              <a:gd name="connsiteY43" fmla="*/ 1362075 h 1771650"/>
              <a:gd name="connsiteX44" fmla="*/ 2971800 w 3533775"/>
              <a:gd name="connsiteY44" fmla="*/ 1366837 h 1771650"/>
              <a:gd name="connsiteX45" fmla="*/ 3005138 w 3533775"/>
              <a:gd name="connsiteY45" fmla="*/ 1376362 h 1771650"/>
              <a:gd name="connsiteX46" fmla="*/ 3048000 w 3533775"/>
              <a:gd name="connsiteY46" fmla="*/ 1395412 h 1771650"/>
              <a:gd name="connsiteX47" fmla="*/ 3062288 w 3533775"/>
              <a:gd name="connsiteY47" fmla="*/ 1400175 h 1771650"/>
              <a:gd name="connsiteX48" fmla="*/ 3071813 w 3533775"/>
              <a:gd name="connsiteY48" fmla="*/ 1385887 h 1771650"/>
              <a:gd name="connsiteX49" fmla="*/ 3081338 w 3533775"/>
              <a:gd name="connsiteY49" fmla="*/ 1328737 h 1771650"/>
              <a:gd name="connsiteX50" fmla="*/ 3095625 w 3533775"/>
              <a:gd name="connsiteY50" fmla="*/ 1247775 h 1771650"/>
              <a:gd name="connsiteX51" fmla="*/ 3124200 w 3533775"/>
              <a:gd name="connsiteY51" fmla="*/ 1085850 h 1771650"/>
              <a:gd name="connsiteX52" fmla="*/ 3152775 w 3533775"/>
              <a:gd name="connsiteY52" fmla="*/ 919162 h 1771650"/>
              <a:gd name="connsiteX53" fmla="*/ 3186113 w 3533775"/>
              <a:gd name="connsiteY53" fmla="*/ 671512 h 1771650"/>
              <a:gd name="connsiteX54" fmla="*/ 3219450 w 3533775"/>
              <a:gd name="connsiteY54" fmla="*/ 433387 h 1771650"/>
              <a:gd name="connsiteX55" fmla="*/ 3257550 w 3533775"/>
              <a:gd name="connsiteY55" fmla="*/ 142875 h 1771650"/>
              <a:gd name="connsiteX0" fmla="*/ 3257550 w 3467100"/>
              <a:gd name="connsiteY0" fmla="*/ 0 h 1628775"/>
              <a:gd name="connsiteX1" fmla="*/ 3467100 w 3467100"/>
              <a:gd name="connsiteY1" fmla="*/ 219075 h 1628775"/>
              <a:gd name="connsiteX2" fmla="*/ 3419475 w 3467100"/>
              <a:gd name="connsiteY2" fmla="*/ 504825 h 1628775"/>
              <a:gd name="connsiteX3" fmla="*/ 3362325 w 3467100"/>
              <a:gd name="connsiteY3" fmla="*/ 857250 h 1628775"/>
              <a:gd name="connsiteX4" fmla="*/ 3328988 w 3467100"/>
              <a:gd name="connsiteY4" fmla="*/ 1052512 h 1628775"/>
              <a:gd name="connsiteX5" fmla="*/ 3295650 w 3467100"/>
              <a:gd name="connsiteY5" fmla="*/ 1266825 h 1628775"/>
              <a:gd name="connsiteX6" fmla="*/ 3281363 w 3467100"/>
              <a:gd name="connsiteY6" fmla="*/ 1362075 h 1628775"/>
              <a:gd name="connsiteX7" fmla="*/ 3267075 w 3467100"/>
              <a:gd name="connsiteY7" fmla="*/ 1438275 h 1628775"/>
              <a:gd name="connsiteX8" fmla="*/ 3228975 w 3467100"/>
              <a:gd name="connsiteY8" fmla="*/ 1552575 h 1628775"/>
              <a:gd name="connsiteX9" fmla="*/ 3195638 w 3467100"/>
              <a:gd name="connsiteY9" fmla="*/ 1614487 h 1628775"/>
              <a:gd name="connsiteX10" fmla="*/ 3167063 w 3467100"/>
              <a:gd name="connsiteY10" fmla="*/ 1628775 h 1628775"/>
              <a:gd name="connsiteX11" fmla="*/ 3148013 w 3467100"/>
              <a:gd name="connsiteY11" fmla="*/ 1628775 h 1628775"/>
              <a:gd name="connsiteX12" fmla="*/ 3114675 w 3467100"/>
              <a:gd name="connsiteY12" fmla="*/ 1604962 h 1628775"/>
              <a:gd name="connsiteX13" fmla="*/ 3067050 w 3467100"/>
              <a:gd name="connsiteY13" fmla="*/ 1557337 h 1628775"/>
              <a:gd name="connsiteX14" fmla="*/ 3024188 w 3467100"/>
              <a:gd name="connsiteY14" fmla="*/ 1504950 h 1628775"/>
              <a:gd name="connsiteX15" fmla="*/ 2981325 w 3467100"/>
              <a:gd name="connsiteY15" fmla="*/ 1476375 h 1628775"/>
              <a:gd name="connsiteX16" fmla="*/ 2862263 w 3467100"/>
              <a:gd name="connsiteY16" fmla="*/ 1457325 h 1628775"/>
              <a:gd name="connsiteX17" fmla="*/ 2738438 w 3467100"/>
              <a:gd name="connsiteY17" fmla="*/ 1443037 h 1628775"/>
              <a:gd name="connsiteX18" fmla="*/ 2652713 w 3467100"/>
              <a:gd name="connsiteY18" fmla="*/ 1423987 h 1628775"/>
              <a:gd name="connsiteX19" fmla="*/ 2571750 w 3467100"/>
              <a:gd name="connsiteY19" fmla="*/ 1428750 h 1628775"/>
              <a:gd name="connsiteX20" fmla="*/ 2109788 w 3467100"/>
              <a:gd name="connsiteY20" fmla="*/ 1452562 h 1628775"/>
              <a:gd name="connsiteX21" fmla="*/ 1733550 w 3467100"/>
              <a:gd name="connsiteY21" fmla="*/ 1466850 h 1628775"/>
              <a:gd name="connsiteX22" fmla="*/ 1314450 w 3467100"/>
              <a:gd name="connsiteY22" fmla="*/ 1481137 h 1628775"/>
              <a:gd name="connsiteX23" fmla="*/ 928688 w 3467100"/>
              <a:gd name="connsiteY23" fmla="*/ 1500187 h 1628775"/>
              <a:gd name="connsiteX24" fmla="*/ 447675 w 3467100"/>
              <a:gd name="connsiteY24" fmla="*/ 1519237 h 1628775"/>
              <a:gd name="connsiteX25" fmla="*/ 138113 w 3467100"/>
              <a:gd name="connsiteY25" fmla="*/ 1533525 h 1628775"/>
              <a:gd name="connsiteX26" fmla="*/ 23813 w 3467100"/>
              <a:gd name="connsiteY26" fmla="*/ 1533525 h 1628775"/>
              <a:gd name="connsiteX27" fmla="*/ 4763 w 3467100"/>
              <a:gd name="connsiteY27" fmla="*/ 1485900 h 1628775"/>
              <a:gd name="connsiteX28" fmla="*/ 0 w 3467100"/>
              <a:gd name="connsiteY28" fmla="*/ 1362075 h 1628775"/>
              <a:gd name="connsiteX29" fmla="*/ 4763 w 3467100"/>
              <a:gd name="connsiteY29" fmla="*/ 1347787 h 1628775"/>
              <a:gd name="connsiteX30" fmla="*/ 90488 w 3467100"/>
              <a:gd name="connsiteY30" fmla="*/ 1362075 h 1628775"/>
              <a:gd name="connsiteX31" fmla="*/ 266700 w 3467100"/>
              <a:gd name="connsiteY31" fmla="*/ 1366837 h 1628775"/>
              <a:gd name="connsiteX32" fmla="*/ 452438 w 3467100"/>
              <a:gd name="connsiteY32" fmla="*/ 1366837 h 1628775"/>
              <a:gd name="connsiteX33" fmla="*/ 581025 w 3467100"/>
              <a:gd name="connsiteY33" fmla="*/ 1366837 h 1628775"/>
              <a:gd name="connsiteX34" fmla="*/ 814388 w 3467100"/>
              <a:gd name="connsiteY34" fmla="*/ 1347787 h 1628775"/>
              <a:gd name="connsiteX35" fmla="*/ 1004888 w 3467100"/>
              <a:gd name="connsiteY35" fmla="*/ 1333500 h 1628775"/>
              <a:gd name="connsiteX36" fmla="*/ 1404938 w 3467100"/>
              <a:gd name="connsiteY36" fmla="*/ 1309687 h 1628775"/>
              <a:gd name="connsiteX37" fmla="*/ 1671638 w 3467100"/>
              <a:gd name="connsiteY37" fmla="*/ 1290637 h 1628775"/>
              <a:gd name="connsiteX38" fmla="*/ 2033588 w 3467100"/>
              <a:gd name="connsiteY38" fmla="*/ 1266825 h 1628775"/>
              <a:gd name="connsiteX39" fmla="*/ 2290763 w 3467100"/>
              <a:gd name="connsiteY39" fmla="*/ 1252537 h 1628775"/>
              <a:gd name="connsiteX40" fmla="*/ 2681288 w 3467100"/>
              <a:gd name="connsiteY40" fmla="*/ 1233487 h 1628775"/>
              <a:gd name="connsiteX41" fmla="*/ 2862263 w 3467100"/>
              <a:gd name="connsiteY41" fmla="*/ 1223962 h 1628775"/>
              <a:gd name="connsiteX42" fmla="*/ 2928938 w 3467100"/>
              <a:gd name="connsiteY42" fmla="*/ 1219200 h 1628775"/>
              <a:gd name="connsiteX43" fmla="*/ 2971800 w 3467100"/>
              <a:gd name="connsiteY43" fmla="*/ 1223962 h 1628775"/>
              <a:gd name="connsiteX44" fmla="*/ 3005138 w 3467100"/>
              <a:gd name="connsiteY44" fmla="*/ 1233487 h 1628775"/>
              <a:gd name="connsiteX45" fmla="*/ 3048000 w 3467100"/>
              <a:gd name="connsiteY45" fmla="*/ 1252537 h 1628775"/>
              <a:gd name="connsiteX46" fmla="*/ 3062288 w 3467100"/>
              <a:gd name="connsiteY46" fmla="*/ 1257300 h 1628775"/>
              <a:gd name="connsiteX47" fmla="*/ 3071813 w 3467100"/>
              <a:gd name="connsiteY47" fmla="*/ 1243012 h 1628775"/>
              <a:gd name="connsiteX48" fmla="*/ 3081338 w 3467100"/>
              <a:gd name="connsiteY48" fmla="*/ 1185862 h 1628775"/>
              <a:gd name="connsiteX49" fmla="*/ 3095625 w 3467100"/>
              <a:gd name="connsiteY49" fmla="*/ 1104900 h 1628775"/>
              <a:gd name="connsiteX50" fmla="*/ 3124200 w 3467100"/>
              <a:gd name="connsiteY50" fmla="*/ 942975 h 1628775"/>
              <a:gd name="connsiteX51" fmla="*/ 3152775 w 3467100"/>
              <a:gd name="connsiteY51" fmla="*/ 776287 h 1628775"/>
              <a:gd name="connsiteX52" fmla="*/ 3186113 w 3467100"/>
              <a:gd name="connsiteY52" fmla="*/ 528637 h 1628775"/>
              <a:gd name="connsiteX53" fmla="*/ 3219450 w 3467100"/>
              <a:gd name="connsiteY53" fmla="*/ 290512 h 1628775"/>
              <a:gd name="connsiteX54" fmla="*/ 3257550 w 3467100"/>
              <a:gd name="connsiteY54" fmla="*/ 0 h 1628775"/>
              <a:gd name="connsiteX0" fmla="*/ 3257550 w 3419475"/>
              <a:gd name="connsiteY0" fmla="*/ 0 h 1628775"/>
              <a:gd name="connsiteX1" fmla="*/ 3419475 w 3419475"/>
              <a:gd name="connsiteY1" fmla="*/ 504825 h 1628775"/>
              <a:gd name="connsiteX2" fmla="*/ 3362325 w 3419475"/>
              <a:gd name="connsiteY2" fmla="*/ 857250 h 1628775"/>
              <a:gd name="connsiteX3" fmla="*/ 3328988 w 3419475"/>
              <a:gd name="connsiteY3" fmla="*/ 1052512 h 1628775"/>
              <a:gd name="connsiteX4" fmla="*/ 3295650 w 3419475"/>
              <a:gd name="connsiteY4" fmla="*/ 1266825 h 1628775"/>
              <a:gd name="connsiteX5" fmla="*/ 3281363 w 3419475"/>
              <a:gd name="connsiteY5" fmla="*/ 1362075 h 1628775"/>
              <a:gd name="connsiteX6" fmla="*/ 3267075 w 3419475"/>
              <a:gd name="connsiteY6" fmla="*/ 1438275 h 1628775"/>
              <a:gd name="connsiteX7" fmla="*/ 3228975 w 3419475"/>
              <a:gd name="connsiteY7" fmla="*/ 1552575 h 1628775"/>
              <a:gd name="connsiteX8" fmla="*/ 3195638 w 3419475"/>
              <a:gd name="connsiteY8" fmla="*/ 1614487 h 1628775"/>
              <a:gd name="connsiteX9" fmla="*/ 3167063 w 3419475"/>
              <a:gd name="connsiteY9" fmla="*/ 1628775 h 1628775"/>
              <a:gd name="connsiteX10" fmla="*/ 3148013 w 3419475"/>
              <a:gd name="connsiteY10" fmla="*/ 1628775 h 1628775"/>
              <a:gd name="connsiteX11" fmla="*/ 3114675 w 3419475"/>
              <a:gd name="connsiteY11" fmla="*/ 1604962 h 1628775"/>
              <a:gd name="connsiteX12" fmla="*/ 3067050 w 3419475"/>
              <a:gd name="connsiteY12" fmla="*/ 1557337 h 1628775"/>
              <a:gd name="connsiteX13" fmla="*/ 3024188 w 3419475"/>
              <a:gd name="connsiteY13" fmla="*/ 1504950 h 1628775"/>
              <a:gd name="connsiteX14" fmla="*/ 2981325 w 3419475"/>
              <a:gd name="connsiteY14" fmla="*/ 1476375 h 1628775"/>
              <a:gd name="connsiteX15" fmla="*/ 2862263 w 3419475"/>
              <a:gd name="connsiteY15" fmla="*/ 1457325 h 1628775"/>
              <a:gd name="connsiteX16" fmla="*/ 2738438 w 3419475"/>
              <a:gd name="connsiteY16" fmla="*/ 1443037 h 1628775"/>
              <a:gd name="connsiteX17" fmla="*/ 2652713 w 3419475"/>
              <a:gd name="connsiteY17" fmla="*/ 1423987 h 1628775"/>
              <a:gd name="connsiteX18" fmla="*/ 2571750 w 3419475"/>
              <a:gd name="connsiteY18" fmla="*/ 1428750 h 1628775"/>
              <a:gd name="connsiteX19" fmla="*/ 2109788 w 3419475"/>
              <a:gd name="connsiteY19" fmla="*/ 1452562 h 1628775"/>
              <a:gd name="connsiteX20" fmla="*/ 1733550 w 3419475"/>
              <a:gd name="connsiteY20" fmla="*/ 1466850 h 1628775"/>
              <a:gd name="connsiteX21" fmla="*/ 1314450 w 3419475"/>
              <a:gd name="connsiteY21" fmla="*/ 1481137 h 1628775"/>
              <a:gd name="connsiteX22" fmla="*/ 928688 w 3419475"/>
              <a:gd name="connsiteY22" fmla="*/ 1500187 h 1628775"/>
              <a:gd name="connsiteX23" fmla="*/ 447675 w 3419475"/>
              <a:gd name="connsiteY23" fmla="*/ 1519237 h 1628775"/>
              <a:gd name="connsiteX24" fmla="*/ 138113 w 3419475"/>
              <a:gd name="connsiteY24" fmla="*/ 1533525 h 1628775"/>
              <a:gd name="connsiteX25" fmla="*/ 23813 w 3419475"/>
              <a:gd name="connsiteY25" fmla="*/ 1533525 h 1628775"/>
              <a:gd name="connsiteX26" fmla="*/ 4763 w 3419475"/>
              <a:gd name="connsiteY26" fmla="*/ 1485900 h 1628775"/>
              <a:gd name="connsiteX27" fmla="*/ 0 w 3419475"/>
              <a:gd name="connsiteY27" fmla="*/ 1362075 h 1628775"/>
              <a:gd name="connsiteX28" fmla="*/ 4763 w 3419475"/>
              <a:gd name="connsiteY28" fmla="*/ 1347787 h 1628775"/>
              <a:gd name="connsiteX29" fmla="*/ 90488 w 3419475"/>
              <a:gd name="connsiteY29" fmla="*/ 1362075 h 1628775"/>
              <a:gd name="connsiteX30" fmla="*/ 266700 w 3419475"/>
              <a:gd name="connsiteY30" fmla="*/ 1366837 h 1628775"/>
              <a:gd name="connsiteX31" fmla="*/ 452438 w 3419475"/>
              <a:gd name="connsiteY31" fmla="*/ 1366837 h 1628775"/>
              <a:gd name="connsiteX32" fmla="*/ 581025 w 3419475"/>
              <a:gd name="connsiteY32" fmla="*/ 1366837 h 1628775"/>
              <a:gd name="connsiteX33" fmla="*/ 814388 w 3419475"/>
              <a:gd name="connsiteY33" fmla="*/ 1347787 h 1628775"/>
              <a:gd name="connsiteX34" fmla="*/ 1004888 w 3419475"/>
              <a:gd name="connsiteY34" fmla="*/ 1333500 h 1628775"/>
              <a:gd name="connsiteX35" fmla="*/ 1404938 w 3419475"/>
              <a:gd name="connsiteY35" fmla="*/ 1309687 h 1628775"/>
              <a:gd name="connsiteX36" fmla="*/ 1671638 w 3419475"/>
              <a:gd name="connsiteY36" fmla="*/ 1290637 h 1628775"/>
              <a:gd name="connsiteX37" fmla="*/ 2033588 w 3419475"/>
              <a:gd name="connsiteY37" fmla="*/ 1266825 h 1628775"/>
              <a:gd name="connsiteX38" fmla="*/ 2290763 w 3419475"/>
              <a:gd name="connsiteY38" fmla="*/ 1252537 h 1628775"/>
              <a:gd name="connsiteX39" fmla="*/ 2681288 w 3419475"/>
              <a:gd name="connsiteY39" fmla="*/ 1233487 h 1628775"/>
              <a:gd name="connsiteX40" fmla="*/ 2862263 w 3419475"/>
              <a:gd name="connsiteY40" fmla="*/ 1223962 h 1628775"/>
              <a:gd name="connsiteX41" fmla="*/ 2928938 w 3419475"/>
              <a:gd name="connsiteY41" fmla="*/ 1219200 h 1628775"/>
              <a:gd name="connsiteX42" fmla="*/ 2971800 w 3419475"/>
              <a:gd name="connsiteY42" fmla="*/ 1223962 h 1628775"/>
              <a:gd name="connsiteX43" fmla="*/ 3005138 w 3419475"/>
              <a:gd name="connsiteY43" fmla="*/ 1233487 h 1628775"/>
              <a:gd name="connsiteX44" fmla="*/ 3048000 w 3419475"/>
              <a:gd name="connsiteY44" fmla="*/ 1252537 h 1628775"/>
              <a:gd name="connsiteX45" fmla="*/ 3062288 w 3419475"/>
              <a:gd name="connsiteY45" fmla="*/ 1257300 h 1628775"/>
              <a:gd name="connsiteX46" fmla="*/ 3071813 w 3419475"/>
              <a:gd name="connsiteY46" fmla="*/ 1243012 h 1628775"/>
              <a:gd name="connsiteX47" fmla="*/ 3081338 w 3419475"/>
              <a:gd name="connsiteY47" fmla="*/ 1185862 h 1628775"/>
              <a:gd name="connsiteX48" fmla="*/ 3095625 w 3419475"/>
              <a:gd name="connsiteY48" fmla="*/ 1104900 h 1628775"/>
              <a:gd name="connsiteX49" fmla="*/ 3124200 w 3419475"/>
              <a:gd name="connsiteY49" fmla="*/ 942975 h 1628775"/>
              <a:gd name="connsiteX50" fmla="*/ 3152775 w 3419475"/>
              <a:gd name="connsiteY50" fmla="*/ 776287 h 1628775"/>
              <a:gd name="connsiteX51" fmla="*/ 3186113 w 3419475"/>
              <a:gd name="connsiteY51" fmla="*/ 528637 h 1628775"/>
              <a:gd name="connsiteX52" fmla="*/ 3219450 w 3419475"/>
              <a:gd name="connsiteY52" fmla="*/ 290512 h 1628775"/>
              <a:gd name="connsiteX53" fmla="*/ 3257550 w 3419475"/>
              <a:gd name="connsiteY53" fmla="*/ 0 h 1628775"/>
              <a:gd name="connsiteX0" fmla="*/ 3257550 w 3419475"/>
              <a:gd name="connsiteY0" fmla="*/ 0 h 1628775"/>
              <a:gd name="connsiteX1" fmla="*/ 3419475 w 3419475"/>
              <a:gd name="connsiteY1" fmla="*/ 504825 h 1628775"/>
              <a:gd name="connsiteX2" fmla="*/ 3362325 w 3419475"/>
              <a:gd name="connsiteY2" fmla="*/ 857250 h 1628775"/>
              <a:gd name="connsiteX3" fmla="*/ 3328988 w 3419475"/>
              <a:gd name="connsiteY3" fmla="*/ 1052512 h 1628775"/>
              <a:gd name="connsiteX4" fmla="*/ 3295650 w 3419475"/>
              <a:gd name="connsiteY4" fmla="*/ 1266825 h 1628775"/>
              <a:gd name="connsiteX5" fmla="*/ 3281363 w 3419475"/>
              <a:gd name="connsiteY5" fmla="*/ 1362075 h 1628775"/>
              <a:gd name="connsiteX6" fmla="*/ 3267075 w 3419475"/>
              <a:gd name="connsiteY6" fmla="*/ 1438275 h 1628775"/>
              <a:gd name="connsiteX7" fmla="*/ 3228975 w 3419475"/>
              <a:gd name="connsiteY7" fmla="*/ 1552575 h 1628775"/>
              <a:gd name="connsiteX8" fmla="*/ 3195638 w 3419475"/>
              <a:gd name="connsiteY8" fmla="*/ 1614487 h 1628775"/>
              <a:gd name="connsiteX9" fmla="*/ 3167063 w 3419475"/>
              <a:gd name="connsiteY9" fmla="*/ 1628775 h 1628775"/>
              <a:gd name="connsiteX10" fmla="*/ 3148013 w 3419475"/>
              <a:gd name="connsiteY10" fmla="*/ 1628775 h 1628775"/>
              <a:gd name="connsiteX11" fmla="*/ 3114675 w 3419475"/>
              <a:gd name="connsiteY11" fmla="*/ 1604962 h 1628775"/>
              <a:gd name="connsiteX12" fmla="*/ 3067050 w 3419475"/>
              <a:gd name="connsiteY12" fmla="*/ 1557337 h 1628775"/>
              <a:gd name="connsiteX13" fmla="*/ 3024188 w 3419475"/>
              <a:gd name="connsiteY13" fmla="*/ 1504950 h 1628775"/>
              <a:gd name="connsiteX14" fmla="*/ 2981325 w 3419475"/>
              <a:gd name="connsiteY14" fmla="*/ 1476375 h 1628775"/>
              <a:gd name="connsiteX15" fmla="*/ 2862263 w 3419475"/>
              <a:gd name="connsiteY15" fmla="*/ 1457325 h 1628775"/>
              <a:gd name="connsiteX16" fmla="*/ 2738438 w 3419475"/>
              <a:gd name="connsiteY16" fmla="*/ 1443037 h 1628775"/>
              <a:gd name="connsiteX17" fmla="*/ 2652713 w 3419475"/>
              <a:gd name="connsiteY17" fmla="*/ 1423987 h 1628775"/>
              <a:gd name="connsiteX18" fmla="*/ 2571750 w 3419475"/>
              <a:gd name="connsiteY18" fmla="*/ 1428750 h 1628775"/>
              <a:gd name="connsiteX19" fmla="*/ 2109788 w 3419475"/>
              <a:gd name="connsiteY19" fmla="*/ 1452562 h 1628775"/>
              <a:gd name="connsiteX20" fmla="*/ 1733550 w 3419475"/>
              <a:gd name="connsiteY20" fmla="*/ 1466850 h 1628775"/>
              <a:gd name="connsiteX21" fmla="*/ 1314450 w 3419475"/>
              <a:gd name="connsiteY21" fmla="*/ 1481137 h 1628775"/>
              <a:gd name="connsiteX22" fmla="*/ 928688 w 3419475"/>
              <a:gd name="connsiteY22" fmla="*/ 1500187 h 1628775"/>
              <a:gd name="connsiteX23" fmla="*/ 447675 w 3419475"/>
              <a:gd name="connsiteY23" fmla="*/ 1519237 h 1628775"/>
              <a:gd name="connsiteX24" fmla="*/ 138113 w 3419475"/>
              <a:gd name="connsiteY24" fmla="*/ 1533525 h 1628775"/>
              <a:gd name="connsiteX25" fmla="*/ 23813 w 3419475"/>
              <a:gd name="connsiteY25" fmla="*/ 1533525 h 1628775"/>
              <a:gd name="connsiteX26" fmla="*/ 4763 w 3419475"/>
              <a:gd name="connsiteY26" fmla="*/ 1485900 h 1628775"/>
              <a:gd name="connsiteX27" fmla="*/ 0 w 3419475"/>
              <a:gd name="connsiteY27" fmla="*/ 1362075 h 1628775"/>
              <a:gd name="connsiteX28" fmla="*/ 4763 w 3419475"/>
              <a:gd name="connsiteY28" fmla="*/ 1347787 h 1628775"/>
              <a:gd name="connsiteX29" fmla="*/ 90488 w 3419475"/>
              <a:gd name="connsiteY29" fmla="*/ 1362075 h 1628775"/>
              <a:gd name="connsiteX30" fmla="*/ 266700 w 3419475"/>
              <a:gd name="connsiteY30" fmla="*/ 1366837 h 1628775"/>
              <a:gd name="connsiteX31" fmla="*/ 452438 w 3419475"/>
              <a:gd name="connsiteY31" fmla="*/ 1366837 h 1628775"/>
              <a:gd name="connsiteX32" fmla="*/ 581025 w 3419475"/>
              <a:gd name="connsiteY32" fmla="*/ 1366837 h 1628775"/>
              <a:gd name="connsiteX33" fmla="*/ 814388 w 3419475"/>
              <a:gd name="connsiteY33" fmla="*/ 1347787 h 1628775"/>
              <a:gd name="connsiteX34" fmla="*/ 1004888 w 3419475"/>
              <a:gd name="connsiteY34" fmla="*/ 1333500 h 1628775"/>
              <a:gd name="connsiteX35" fmla="*/ 1404938 w 3419475"/>
              <a:gd name="connsiteY35" fmla="*/ 1309687 h 1628775"/>
              <a:gd name="connsiteX36" fmla="*/ 1671638 w 3419475"/>
              <a:gd name="connsiteY36" fmla="*/ 1290637 h 1628775"/>
              <a:gd name="connsiteX37" fmla="*/ 2033588 w 3419475"/>
              <a:gd name="connsiteY37" fmla="*/ 1266825 h 1628775"/>
              <a:gd name="connsiteX38" fmla="*/ 2290763 w 3419475"/>
              <a:gd name="connsiteY38" fmla="*/ 1252537 h 1628775"/>
              <a:gd name="connsiteX39" fmla="*/ 2681288 w 3419475"/>
              <a:gd name="connsiteY39" fmla="*/ 1233487 h 1628775"/>
              <a:gd name="connsiteX40" fmla="*/ 2862263 w 3419475"/>
              <a:gd name="connsiteY40" fmla="*/ 1223962 h 1628775"/>
              <a:gd name="connsiteX41" fmla="*/ 2928938 w 3419475"/>
              <a:gd name="connsiteY41" fmla="*/ 1219200 h 1628775"/>
              <a:gd name="connsiteX42" fmla="*/ 2971800 w 3419475"/>
              <a:gd name="connsiteY42" fmla="*/ 1223962 h 1628775"/>
              <a:gd name="connsiteX43" fmla="*/ 3005138 w 3419475"/>
              <a:gd name="connsiteY43" fmla="*/ 1233487 h 1628775"/>
              <a:gd name="connsiteX44" fmla="*/ 3048000 w 3419475"/>
              <a:gd name="connsiteY44" fmla="*/ 1252537 h 1628775"/>
              <a:gd name="connsiteX45" fmla="*/ 3062288 w 3419475"/>
              <a:gd name="connsiteY45" fmla="*/ 1257300 h 1628775"/>
              <a:gd name="connsiteX46" fmla="*/ 3071813 w 3419475"/>
              <a:gd name="connsiteY46" fmla="*/ 1243012 h 1628775"/>
              <a:gd name="connsiteX47" fmla="*/ 3081338 w 3419475"/>
              <a:gd name="connsiteY47" fmla="*/ 1185862 h 1628775"/>
              <a:gd name="connsiteX48" fmla="*/ 3095625 w 3419475"/>
              <a:gd name="connsiteY48" fmla="*/ 1104900 h 1628775"/>
              <a:gd name="connsiteX49" fmla="*/ 3124200 w 3419475"/>
              <a:gd name="connsiteY49" fmla="*/ 942975 h 1628775"/>
              <a:gd name="connsiteX50" fmla="*/ 3152775 w 3419475"/>
              <a:gd name="connsiteY50" fmla="*/ 776287 h 1628775"/>
              <a:gd name="connsiteX51" fmla="*/ 3186113 w 3419475"/>
              <a:gd name="connsiteY51" fmla="*/ 528637 h 1628775"/>
              <a:gd name="connsiteX52" fmla="*/ 3257550 w 3419475"/>
              <a:gd name="connsiteY52" fmla="*/ 0 h 1628775"/>
              <a:gd name="connsiteX0" fmla="*/ 3186113 w 3419475"/>
              <a:gd name="connsiteY0" fmla="*/ 23812 h 1123950"/>
              <a:gd name="connsiteX1" fmla="*/ 3419475 w 3419475"/>
              <a:gd name="connsiteY1" fmla="*/ 0 h 1123950"/>
              <a:gd name="connsiteX2" fmla="*/ 3362325 w 3419475"/>
              <a:gd name="connsiteY2" fmla="*/ 352425 h 1123950"/>
              <a:gd name="connsiteX3" fmla="*/ 3328988 w 3419475"/>
              <a:gd name="connsiteY3" fmla="*/ 547687 h 1123950"/>
              <a:gd name="connsiteX4" fmla="*/ 3295650 w 3419475"/>
              <a:gd name="connsiteY4" fmla="*/ 762000 h 1123950"/>
              <a:gd name="connsiteX5" fmla="*/ 3281363 w 3419475"/>
              <a:gd name="connsiteY5" fmla="*/ 857250 h 1123950"/>
              <a:gd name="connsiteX6" fmla="*/ 3267075 w 3419475"/>
              <a:gd name="connsiteY6" fmla="*/ 933450 h 1123950"/>
              <a:gd name="connsiteX7" fmla="*/ 3228975 w 3419475"/>
              <a:gd name="connsiteY7" fmla="*/ 1047750 h 1123950"/>
              <a:gd name="connsiteX8" fmla="*/ 3195638 w 3419475"/>
              <a:gd name="connsiteY8" fmla="*/ 1109662 h 1123950"/>
              <a:gd name="connsiteX9" fmla="*/ 3167063 w 3419475"/>
              <a:gd name="connsiteY9" fmla="*/ 1123950 h 1123950"/>
              <a:gd name="connsiteX10" fmla="*/ 3148013 w 3419475"/>
              <a:gd name="connsiteY10" fmla="*/ 1123950 h 1123950"/>
              <a:gd name="connsiteX11" fmla="*/ 3114675 w 3419475"/>
              <a:gd name="connsiteY11" fmla="*/ 1100137 h 1123950"/>
              <a:gd name="connsiteX12" fmla="*/ 3067050 w 3419475"/>
              <a:gd name="connsiteY12" fmla="*/ 1052512 h 1123950"/>
              <a:gd name="connsiteX13" fmla="*/ 3024188 w 3419475"/>
              <a:gd name="connsiteY13" fmla="*/ 1000125 h 1123950"/>
              <a:gd name="connsiteX14" fmla="*/ 2981325 w 3419475"/>
              <a:gd name="connsiteY14" fmla="*/ 971550 h 1123950"/>
              <a:gd name="connsiteX15" fmla="*/ 2862263 w 3419475"/>
              <a:gd name="connsiteY15" fmla="*/ 952500 h 1123950"/>
              <a:gd name="connsiteX16" fmla="*/ 2738438 w 3419475"/>
              <a:gd name="connsiteY16" fmla="*/ 938212 h 1123950"/>
              <a:gd name="connsiteX17" fmla="*/ 2652713 w 3419475"/>
              <a:gd name="connsiteY17" fmla="*/ 919162 h 1123950"/>
              <a:gd name="connsiteX18" fmla="*/ 2571750 w 3419475"/>
              <a:gd name="connsiteY18" fmla="*/ 923925 h 1123950"/>
              <a:gd name="connsiteX19" fmla="*/ 2109788 w 3419475"/>
              <a:gd name="connsiteY19" fmla="*/ 947737 h 1123950"/>
              <a:gd name="connsiteX20" fmla="*/ 1733550 w 3419475"/>
              <a:gd name="connsiteY20" fmla="*/ 962025 h 1123950"/>
              <a:gd name="connsiteX21" fmla="*/ 1314450 w 3419475"/>
              <a:gd name="connsiteY21" fmla="*/ 976312 h 1123950"/>
              <a:gd name="connsiteX22" fmla="*/ 928688 w 3419475"/>
              <a:gd name="connsiteY22" fmla="*/ 995362 h 1123950"/>
              <a:gd name="connsiteX23" fmla="*/ 447675 w 3419475"/>
              <a:gd name="connsiteY23" fmla="*/ 1014412 h 1123950"/>
              <a:gd name="connsiteX24" fmla="*/ 138113 w 3419475"/>
              <a:gd name="connsiteY24" fmla="*/ 1028700 h 1123950"/>
              <a:gd name="connsiteX25" fmla="*/ 23813 w 3419475"/>
              <a:gd name="connsiteY25" fmla="*/ 1028700 h 1123950"/>
              <a:gd name="connsiteX26" fmla="*/ 4763 w 3419475"/>
              <a:gd name="connsiteY26" fmla="*/ 981075 h 1123950"/>
              <a:gd name="connsiteX27" fmla="*/ 0 w 3419475"/>
              <a:gd name="connsiteY27" fmla="*/ 857250 h 1123950"/>
              <a:gd name="connsiteX28" fmla="*/ 4763 w 3419475"/>
              <a:gd name="connsiteY28" fmla="*/ 842962 h 1123950"/>
              <a:gd name="connsiteX29" fmla="*/ 90488 w 3419475"/>
              <a:gd name="connsiteY29" fmla="*/ 857250 h 1123950"/>
              <a:gd name="connsiteX30" fmla="*/ 266700 w 3419475"/>
              <a:gd name="connsiteY30" fmla="*/ 862012 h 1123950"/>
              <a:gd name="connsiteX31" fmla="*/ 452438 w 3419475"/>
              <a:gd name="connsiteY31" fmla="*/ 862012 h 1123950"/>
              <a:gd name="connsiteX32" fmla="*/ 581025 w 3419475"/>
              <a:gd name="connsiteY32" fmla="*/ 862012 h 1123950"/>
              <a:gd name="connsiteX33" fmla="*/ 814388 w 3419475"/>
              <a:gd name="connsiteY33" fmla="*/ 842962 h 1123950"/>
              <a:gd name="connsiteX34" fmla="*/ 1004888 w 3419475"/>
              <a:gd name="connsiteY34" fmla="*/ 828675 h 1123950"/>
              <a:gd name="connsiteX35" fmla="*/ 1404938 w 3419475"/>
              <a:gd name="connsiteY35" fmla="*/ 804862 h 1123950"/>
              <a:gd name="connsiteX36" fmla="*/ 1671638 w 3419475"/>
              <a:gd name="connsiteY36" fmla="*/ 785812 h 1123950"/>
              <a:gd name="connsiteX37" fmla="*/ 2033588 w 3419475"/>
              <a:gd name="connsiteY37" fmla="*/ 762000 h 1123950"/>
              <a:gd name="connsiteX38" fmla="*/ 2290763 w 3419475"/>
              <a:gd name="connsiteY38" fmla="*/ 747712 h 1123950"/>
              <a:gd name="connsiteX39" fmla="*/ 2681288 w 3419475"/>
              <a:gd name="connsiteY39" fmla="*/ 728662 h 1123950"/>
              <a:gd name="connsiteX40" fmla="*/ 2862263 w 3419475"/>
              <a:gd name="connsiteY40" fmla="*/ 719137 h 1123950"/>
              <a:gd name="connsiteX41" fmla="*/ 2928938 w 3419475"/>
              <a:gd name="connsiteY41" fmla="*/ 714375 h 1123950"/>
              <a:gd name="connsiteX42" fmla="*/ 2971800 w 3419475"/>
              <a:gd name="connsiteY42" fmla="*/ 719137 h 1123950"/>
              <a:gd name="connsiteX43" fmla="*/ 3005138 w 3419475"/>
              <a:gd name="connsiteY43" fmla="*/ 728662 h 1123950"/>
              <a:gd name="connsiteX44" fmla="*/ 3048000 w 3419475"/>
              <a:gd name="connsiteY44" fmla="*/ 747712 h 1123950"/>
              <a:gd name="connsiteX45" fmla="*/ 3062288 w 3419475"/>
              <a:gd name="connsiteY45" fmla="*/ 752475 h 1123950"/>
              <a:gd name="connsiteX46" fmla="*/ 3071813 w 3419475"/>
              <a:gd name="connsiteY46" fmla="*/ 738187 h 1123950"/>
              <a:gd name="connsiteX47" fmla="*/ 3081338 w 3419475"/>
              <a:gd name="connsiteY47" fmla="*/ 681037 h 1123950"/>
              <a:gd name="connsiteX48" fmla="*/ 3095625 w 3419475"/>
              <a:gd name="connsiteY48" fmla="*/ 600075 h 1123950"/>
              <a:gd name="connsiteX49" fmla="*/ 3124200 w 3419475"/>
              <a:gd name="connsiteY49" fmla="*/ 438150 h 1123950"/>
              <a:gd name="connsiteX50" fmla="*/ 3152775 w 3419475"/>
              <a:gd name="connsiteY50" fmla="*/ 271462 h 1123950"/>
              <a:gd name="connsiteX51" fmla="*/ 3186113 w 3419475"/>
              <a:gd name="connsiteY51" fmla="*/ 23812 h 1123950"/>
              <a:gd name="connsiteX0" fmla="*/ 3152775 w 3419475"/>
              <a:gd name="connsiteY0" fmla="*/ 271462 h 1123950"/>
              <a:gd name="connsiteX1" fmla="*/ 3419475 w 3419475"/>
              <a:gd name="connsiteY1" fmla="*/ 0 h 1123950"/>
              <a:gd name="connsiteX2" fmla="*/ 3362325 w 3419475"/>
              <a:gd name="connsiteY2" fmla="*/ 352425 h 1123950"/>
              <a:gd name="connsiteX3" fmla="*/ 3328988 w 3419475"/>
              <a:gd name="connsiteY3" fmla="*/ 547687 h 1123950"/>
              <a:gd name="connsiteX4" fmla="*/ 3295650 w 3419475"/>
              <a:gd name="connsiteY4" fmla="*/ 762000 h 1123950"/>
              <a:gd name="connsiteX5" fmla="*/ 3281363 w 3419475"/>
              <a:gd name="connsiteY5" fmla="*/ 857250 h 1123950"/>
              <a:gd name="connsiteX6" fmla="*/ 3267075 w 3419475"/>
              <a:gd name="connsiteY6" fmla="*/ 933450 h 1123950"/>
              <a:gd name="connsiteX7" fmla="*/ 3228975 w 3419475"/>
              <a:gd name="connsiteY7" fmla="*/ 1047750 h 1123950"/>
              <a:gd name="connsiteX8" fmla="*/ 3195638 w 3419475"/>
              <a:gd name="connsiteY8" fmla="*/ 1109662 h 1123950"/>
              <a:gd name="connsiteX9" fmla="*/ 3167063 w 3419475"/>
              <a:gd name="connsiteY9" fmla="*/ 1123950 h 1123950"/>
              <a:gd name="connsiteX10" fmla="*/ 3148013 w 3419475"/>
              <a:gd name="connsiteY10" fmla="*/ 1123950 h 1123950"/>
              <a:gd name="connsiteX11" fmla="*/ 3114675 w 3419475"/>
              <a:gd name="connsiteY11" fmla="*/ 1100137 h 1123950"/>
              <a:gd name="connsiteX12" fmla="*/ 3067050 w 3419475"/>
              <a:gd name="connsiteY12" fmla="*/ 1052512 h 1123950"/>
              <a:gd name="connsiteX13" fmla="*/ 3024188 w 3419475"/>
              <a:gd name="connsiteY13" fmla="*/ 1000125 h 1123950"/>
              <a:gd name="connsiteX14" fmla="*/ 2981325 w 3419475"/>
              <a:gd name="connsiteY14" fmla="*/ 971550 h 1123950"/>
              <a:gd name="connsiteX15" fmla="*/ 2862263 w 3419475"/>
              <a:gd name="connsiteY15" fmla="*/ 952500 h 1123950"/>
              <a:gd name="connsiteX16" fmla="*/ 2738438 w 3419475"/>
              <a:gd name="connsiteY16" fmla="*/ 938212 h 1123950"/>
              <a:gd name="connsiteX17" fmla="*/ 2652713 w 3419475"/>
              <a:gd name="connsiteY17" fmla="*/ 919162 h 1123950"/>
              <a:gd name="connsiteX18" fmla="*/ 2571750 w 3419475"/>
              <a:gd name="connsiteY18" fmla="*/ 923925 h 1123950"/>
              <a:gd name="connsiteX19" fmla="*/ 2109788 w 3419475"/>
              <a:gd name="connsiteY19" fmla="*/ 947737 h 1123950"/>
              <a:gd name="connsiteX20" fmla="*/ 1733550 w 3419475"/>
              <a:gd name="connsiteY20" fmla="*/ 962025 h 1123950"/>
              <a:gd name="connsiteX21" fmla="*/ 1314450 w 3419475"/>
              <a:gd name="connsiteY21" fmla="*/ 976312 h 1123950"/>
              <a:gd name="connsiteX22" fmla="*/ 928688 w 3419475"/>
              <a:gd name="connsiteY22" fmla="*/ 995362 h 1123950"/>
              <a:gd name="connsiteX23" fmla="*/ 447675 w 3419475"/>
              <a:gd name="connsiteY23" fmla="*/ 1014412 h 1123950"/>
              <a:gd name="connsiteX24" fmla="*/ 138113 w 3419475"/>
              <a:gd name="connsiteY24" fmla="*/ 1028700 h 1123950"/>
              <a:gd name="connsiteX25" fmla="*/ 23813 w 3419475"/>
              <a:gd name="connsiteY25" fmla="*/ 1028700 h 1123950"/>
              <a:gd name="connsiteX26" fmla="*/ 4763 w 3419475"/>
              <a:gd name="connsiteY26" fmla="*/ 981075 h 1123950"/>
              <a:gd name="connsiteX27" fmla="*/ 0 w 3419475"/>
              <a:gd name="connsiteY27" fmla="*/ 857250 h 1123950"/>
              <a:gd name="connsiteX28" fmla="*/ 4763 w 3419475"/>
              <a:gd name="connsiteY28" fmla="*/ 842962 h 1123950"/>
              <a:gd name="connsiteX29" fmla="*/ 90488 w 3419475"/>
              <a:gd name="connsiteY29" fmla="*/ 857250 h 1123950"/>
              <a:gd name="connsiteX30" fmla="*/ 266700 w 3419475"/>
              <a:gd name="connsiteY30" fmla="*/ 862012 h 1123950"/>
              <a:gd name="connsiteX31" fmla="*/ 452438 w 3419475"/>
              <a:gd name="connsiteY31" fmla="*/ 862012 h 1123950"/>
              <a:gd name="connsiteX32" fmla="*/ 581025 w 3419475"/>
              <a:gd name="connsiteY32" fmla="*/ 862012 h 1123950"/>
              <a:gd name="connsiteX33" fmla="*/ 814388 w 3419475"/>
              <a:gd name="connsiteY33" fmla="*/ 842962 h 1123950"/>
              <a:gd name="connsiteX34" fmla="*/ 1004888 w 3419475"/>
              <a:gd name="connsiteY34" fmla="*/ 828675 h 1123950"/>
              <a:gd name="connsiteX35" fmla="*/ 1404938 w 3419475"/>
              <a:gd name="connsiteY35" fmla="*/ 804862 h 1123950"/>
              <a:gd name="connsiteX36" fmla="*/ 1671638 w 3419475"/>
              <a:gd name="connsiteY36" fmla="*/ 785812 h 1123950"/>
              <a:gd name="connsiteX37" fmla="*/ 2033588 w 3419475"/>
              <a:gd name="connsiteY37" fmla="*/ 762000 h 1123950"/>
              <a:gd name="connsiteX38" fmla="*/ 2290763 w 3419475"/>
              <a:gd name="connsiteY38" fmla="*/ 747712 h 1123950"/>
              <a:gd name="connsiteX39" fmla="*/ 2681288 w 3419475"/>
              <a:gd name="connsiteY39" fmla="*/ 728662 h 1123950"/>
              <a:gd name="connsiteX40" fmla="*/ 2862263 w 3419475"/>
              <a:gd name="connsiteY40" fmla="*/ 719137 h 1123950"/>
              <a:gd name="connsiteX41" fmla="*/ 2928938 w 3419475"/>
              <a:gd name="connsiteY41" fmla="*/ 714375 h 1123950"/>
              <a:gd name="connsiteX42" fmla="*/ 2971800 w 3419475"/>
              <a:gd name="connsiteY42" fmla="*/ 719137 h 1123950"/>
              <a:gd name="connsiteX43" fmla="*/ 3005138 w 3419475"/>
              <a:gd name="connsiteY43" fmla="*/ 728662 h 1123950"/>
              <a:gd name="connsiteX44" fmla="*/ 3048000 w 3419475"/>
              <a:gd name="connsiteY44" fmla="*/ 747712 h 1123950"/>
              <a:gd name="connsiteX45" fmla="*/ 3062288 w 3419475"/>
              <a:gd name="connsiteY45" fmla="*/ 752475 h 1123950"/>
              <a:gd name="connsiteX46" fmla="*/ 3071813 w 3419475"/>
              <a:gd name="connsiteY46" fmla="*/ 738187 h 1123950"/>
              <a:gd name="connsiteX47" fmla="*/ 3081338 w 3419475"/>
              <a:gd name="connsiteY47" fmla="*/ 681037 h 1123950"/>
              <a:gd name="connsiteX48" fmla="*/ 3095625 w 3419475"/>
              <a:gd name="connsiteY48" fmla="*/ 600075 h 1123950"/>
              <a:gd name="connsiteX49" fmla="*/ 3124200 w 3419475"/>
              <a:gd name="connsiteY49" fmla="*/ 438150 h 1123950"/>
              <a:gd name="connsiteX50" fmla="*/ 3152775 w 3419475"/>
              <a:gd name="connsiteY50" fmla="*/ 271462 h 1123950"/>
              <a:gd name="connsiteX0" fmla="*/ 3152775 w 3362325"/>
              <a:gd name="connsiteY0" fmla="*/ 0 h 852488"/>
              <a:gd name="connsiteX1" fmla="*/ 3362325 w 3362325"/>
              <a:gd name="connsiteY1" fmla="*/ 80963 h 852488"/>
              <a:gd name="connsiteX2" fmla="*/ 3328988 w 3362325"/>
              <a:gd name="connsiteY2" fmla="*/ 276225 h 852488"/>
              <a:gd name="connsiteX3" fmla="*/ 3295650 w 3362325"/>
              <a:gd name="connsiteY3" fmla="*/ 490538 h 852488"/>
              <a:gd name="connsiteX4" fmla="*/ 3281363 w 3362325"/>
              <a:gd name="connsiteY4" fmla="*/ 585788 h 852488"/>
              <a:gd name="connsiteX5" fmla="*/ 3267075 w 3362325"/>
              <a:gd name="connsiteY5" fmla="*/ 661988 h 852488"/>
              <a:gd name="connsiteX6" fmla="*/ 3228975 w 3362325"/>
              <a:gd name="connsiteY6" fmla="*/ 776288 h 852488"/>
              <a:gd name="connsiteX7" fmla="*/ 3195638 w 3362325"/>
              <a:gd name="connsiteY7" fmla="*/ 838200 h 852488"/>
              <a:gd name="connsiteX8" fmla="*/ 3167063 w 3362325"/>
              <a:gd name="connsiteY8" fmla="*/ 852488 h 852488"/>
              <a:gd name="connsiteX9" fmla="*/ 3148013 w 3362325"/>
              <a:gd name="connsiteY9" fmla="*/ 852488 h 852488"/>
              <a:gd name="connsiteX10" fmla="*/ 3114675 w 3362325"/>
              <a:gd name="connsiteY10" fmla="*/ 828675 h 852488"/>
              <a:gd name="connsiteX11" fmla="*/ 3067050 w 3362325"/>
              <a:gd name="connsiteY11" fmla="*/ 781050 h 852488"/>
              <a:gd name="connsiteX12" fmla="*/ 3024188 w 3362325"/>
              <a:gd name="connsiteY12" fmla="*/ 728663 h 852488"/>
              <a:gd name="connsiteX13" fmla="*/ 2981325 w 3362325"/>
              <a:gd name="connsiteY13" fmla="*/ 700088 h 852488"/>
              <a:gd name="connsiteX14" fmla="*/ 2862263 w 3362325"/>
              <a:gd name="connsiteY14" fmla="*/ 681038 h 852488"/>
              <a:gd name="connsiteX15" fmla="*/ 2738438 w 3362325"/>
              <a:gd name="connsiteY15" fmla="*/ 666750 h 852488"/>
              <a:gd name="connsiteX16" fmla="*/ 2652713 w 3362325"/>
              <a:gd name="connsiteY16" fmla="*/ 647700 h 852488"/>
              <a:gd name="connsiteX17" fmla="*/ 2571750 w 3362325"/>
              <a:gd name="connsiteY17" fmla="*/ 652463 h 852488"/>
              <a:gd name="connsiteX18" fmla="*/ 2109788 w 3362325"/>
              <a:gd name="connsiteY18" fmla="*/ 676275 h 852488"/>
              <a:gd name="connsiteX19" fmla="*/ 1733550 w 3362325"/>
              <a:gd name="connsiteY19" fmla="*/ 690563 h 852488"/>
              <a:gd name="connsiteX20" fmla="*/ 1314450 w 3362325"/>
              <a:gd name="connsiteY20" fmla="*/ 704850 h 852488"/>
              <a:gd name="connsiteX21" fmla="*/ 928688 w 3362325"/>
              <a:gd name="connsiteY21" fmla="*/ 723900 h 852488"/>
              <a:gd name="connsiteX22" fmla="*/ 447675 w 3362325"/>
              <a:gd name="connsiteY22" fmla="*/ 742950 h 852488"/>
              <a:gd name="connsiteX23" fmla="*/ 138113 w 3362325"/>
              <a:gd name="connsiteY23" fmla="*/ 757238 h 852488"/>
              <a:gd name="connsiteX24" fmla="*/ 23813 w 3362325"/>
              <a:gd name="connsiteY24" fmla="*/ 757238 h 852488"/>
              <a:gd name="connsiteX25" fmla="*/ 4763 w 3362325"/>
              <a:gd name="connsiteY25" fmla="*/ 709613 h 852488"/>
              <a:gd name="connsiteX26" fmla="*/ 0 w 3362325"/>
              <a:gd name="connsiteY26" fmla="*/ 585788 h 852488"/>
              <a:gd name="connsiteX27" fmla="*/ 4763 w 3362325"/>
              <a:gd name="connsiteY27" fmla="*/ 571500 h 852488"/>
              <a:gd name="connsiteX28" fmla="*/ 90488 w 3362325"/>
              <a:gd name="connsiteY28" fmla="*/ 585788 h 852488"/>
              <a:gd name="connsiteX29" fmla="*/ 266700 w 3362325"/>
              <a:gd name="connsiteY29" fmla="*/ 590550 h 852488"/>
              <a:gd name="connsiteX30" fmla="*/ 452438 w 3362325"/>
              <a:gd name="connsiteY30" fmla="*/ 590550 h 852488"/>
              <a:gd name="connsiteX31" fmla="*/ 581025 w 3362325"/>
              <a:gd name="connsiteY31" fmla="*/ 590550 h 852488"/>
              <a:gd name="connsiteX32" fmla="*/ 814388 w 3362325"/>
              <a:gd name="connsiteY32" fmla="*/ 571500 h 852488"/>
              <a:gd name="connsiteX33" fmla="*/ 1004888 w 3362325"/>
              <a:gd name="connsiteY33" fmla="*/ 557213 h 852488"/>
              <a:gd name="connsiteX34" fmla="*/ 1404938 w 3362325"/>
              <a:gd name="connsiteY34" fmla="*/ 533400 h 852488"/>
              <a:gd name="connsiteX35" fmla="*/ 1671638 w 3362325"/>
              <a:gd name="connsiteY35" fmla="*/ 514350 h 852488"/>
              <a:gd name="connsiteX36" fmla="*/ 2033588 w 3362325"/>
              <a:gd name="connsiteY36" fmla="*/ 490538 h 852488"/>
              <a:gd name="connsiteX37" fmla="*/ 2290763 w 3362325"/>
              <a:gd name="connsiteY37" fmla="*/ 476250 h 852488"/>
              <a:gd name="connsiteX38" fmla="*/ 2681288 w 3362325"/>
              <a:gd name="connsiteY38" fmla="*/ 457200 h 852488"/>
              <a:gd name="connsiteX39" fmla="*/ 2862263 w 3362325"/>
              <a:gd name="connsiteY39" fmla="*/ 447675 h 852488"/>
              <a:gd name="connsiteX40" fmla="*/ 2928938 w 3362325"/>
              <a:gd name="connsiteY40" fmla="*/ 442913 h 852488"/>
              <a:gd name="connsiteX41" fmla="*/ 2971800 w 3362325"/>
              <a:gd name="connsiteY41" fmla="*/ 447675 h 852488"/>
              <a:gd name="connsiteX42" fmla="*/ 3005138 w 3362325"/>
              <a:gd name="connsiteY42" fmla="*/ 457200 h 852488"/>
              <a:gd name="connsiteX43" fmla="*/ 3048000 w 3362325"/>
              <a:gd name="connsiteY43" fmla="*/ 476250 h 852488"/>
              <a:gd name="connsiteX44" fmla="*/ 3062288 w 3362325"/>
              <a:gd name="connsiteY44" fmla="*/ 481013 h 852488"/>
              <a:gd name="connsiteX45" fmla="*/ 3071813 w 3362325"/>
              <a:gd name="connsiteY45" fmla="*/ 466725 h 852488"/>
              <a:gd name="connsiteX46" fmla="*/ 3081338 w 3362325"/>
              <a:gd name="connsiteY46" fmla="*/ 409575 h 852488"/>
              <a:gd name="connsiteX47" fmla="*/ 3095625 w 3362325"/>
              <a:gd name="connsiteY47" fmla="*/ 328613 h 852488"/>
              <a:gd name="connsiteX48" fmla="*/ 3124200 w 3362325"/>
              <a:gd name="connsiteY48" fmla="*/ 166688 h 852488"/>
              <a:gd name="connsiteX49" fmla="*/ 3152775 w 3362325"/>
              <a:gd name="connsiteY49" fmla="*/ 0 h 852488"/>
              <a:gd name="connsiteX0" fmla="*/ 3152775 w 3328988"/>
              <a:gd name="connsiteY0" fmla="*/ 0 h 852488"/>
              <a:gd name="connsiteX1" fmla="*/ 3328988 w 3328988"/>
              <a:gd name="connsiteY1" fmla="*/ 276225 h 852488"/>
              <a:gd name="connsiteX2" fmla="*/ 3295650 w 3328988"/>
              <a:gd name="connsiteY2" fmla="*/ 490538 h 852488"/>
              <a:gd name="connsiteX3" fmla="*/ 3281363 w 3328988"/>
              <a:gd name="connsiteY3" fmla="*/ 585788 h 852488"/>
              <a:gd name="connsiteX4" fmla="*/ 3267075 w 3328988"/>
              <a:gd name="connsiteY4" fmla="*/ 661988 h 852488"/>
              <a:gd name="connsiteX5" fmla="*/ 3228975 w 3328988"/>
              <a:gd name="connsiteY5" fmla="*/ 776288 h 852488"/>
              <a:gd name="connsiteX6" fmla="*/ 3195638 w 3328988"/>
              <a:gd name="connsiteY6" fmla="*/ 838200 h 852488"/>
              <a:gd name="connsiteX7" fmla="*/ 3167063 w 3328988"/>
              <a:gd name="connsiteY7" fmla="*/ 852488 h 852488"/>
              <a:gd name="connsiteX8" fmla="*/ 3148013 w 3328988"/>
              <a:gd name="connsiteY8" fmla="*/ 852488 h 852488"/>
              <a:gd name="connsiteX9" fmla="*/ 3114675 w 3328988"/>
              <a:gd name="connsiteY9" fmla="*/ 828675 h 852488"/>
              <a:gd name="connsiteX10" fmla="*/ 3067050 w 3328988"/>
              <a:gd name="connsiteY10" fmla="*/ 781050 h 852488"/>
              <a:gd name="connsiteX11" fmla="*/ 3024188 w 3328988"/>
              <a:gd name="connsiteY11" fmla="*/ 728663 h 852488"/>
              <a:gd name="connsiteX12" fmla="*/ 2981325 w 3328988"/>
              <a:gd name="connsiteY12" fmla="*/ 700088 h 852488"/>
              <a:gd name="connsiteX13" fmla="*/ 2862263 w 3328988"/>
              <a:gd name="connsiteY13" fmla="*/ 681038 h 852488"/>
              <a:gd name="connsiteX14" fmla="*/ 2738438 w 3328988"/>
              <a:gd name="connsiteY14" fmla="*/ 666750 h 852488"/>
              <a:gd name="connsiteX15" fmla="*/ 2652713 w 3328988"/>
              <a:gd name="connsiteY15" fmla="*/ 647700 h 852488"/>
              <a:gd name="connsiteX16" fmla="*/ 2571750 w 3328988"/>
              <a:gd name="connsiteY16" fmla="*/ 652463 h 852488"/>
              <a:gd name="connsiteX17" fmla="*/ 2109788 w 3328988"/>
              <a:gd name="connsiteY17" fmla="*/ 676275 h 852488"/>
              <a:gd name="connsiteX18" fmla="*/ 1733550 w 3328988"/>
              <a:gd name="connsiteY18" fmla="*/ 690563 h 852488"/>
              <a:gd name="connsiteX19" fmla="*/ 1314450 w 3328988"/>
              <a:gd name="connsiteY19" fmla="*/ 704850 h 852488"/>
              <a:gd name="connsiteX20" fmla="*/ 928688 w 3328988"/>
              <a:gd name="connsiteY20" fmla="*/ 723900 h 852488"/>
              <a:gd name="connsiteX21" fmla="*/ 447675 w 3328988"/>
              <a:gd name="connsiteY21" fmla="*/ 742950 h 852488"/>
              <a:gd name="connsiteX22" fmla="*/ 138113 w 3328988"/>
              <a:gd name="connsiteY22" fmla="*/ 757238 h 852488"/>
              <a:gd name="connsiteX23" fmla="*/ 23813 w 3328988"/>
              <a:gd name="connsiteY23" fmla="*/ 757238 h 852488"/>
              <a:gd name="connsiteX24" fmla="*/ 4763 w 3328988"/>
              <a:gd name="connsiteY24" fmla="*/ 709613 h 852488"/>
              <a:gd name="connsiteX25" fmla="*/ 0 w 3328988"/>
              <a:gd name="connsiteY25" fmla="*/ 585788 h 852488"/>
              <a:gd name="connsiteX26" fmla="*/ 4763 w 3328988"/>
              <a:gd name="connsiteY26" fmla="*/ 571500 h 852488"/>
              <a:gd name="connsiteX27" fmla="*/ 90488 w 3328988"/>
              <a:gd name="connsiteY27" fmla="*/ 585788 h 852488"/>
              <a:gd name="connsiteX28" fmla="*/ 266700 w 3328988"/>
              <a:gd name="connsiteY28" fmla="*/ 590550 h 852488"/>
              <a:gd name="connsiteX29" fmla="*/ 452438 w 3328988"/>
              <a:gd name="connsiteY29" fmla="*/ 590550 h 852488"/>
              <a:gd name="connsiteX30" fmla="*/ 581025 w 3328988"/>
              <a:gd name="connsiteY30" fmla="*/ 590550 h 852488"/>
              <a:gd name="connsiteX31" fmla="*/ 814388 w 3328988"/>
              <a:gd name="connsiteY31" fmla="*/ 571500 h 852488"/>
              <a:gd name="connsiteX32" fmla="*/ 1004888 w 3328988"/>
              <a:gd name="connsiteY32" fmla="*/ 557213 h 852488"/>
              <a:gd name="connsiteX33" fmla="*/ 1404938 w 3328988"/>
              <a:gd name="connsiteY33" fmla="*/ 533400 h 852488"/>
              <a:gd name="connsiteX34" fmla="*/ 1671638 w 3328988"/>
              <a:gd name="connsiteY34" fmla="*/ 514350 h 852488"/>
              <a:gd name="connsiteX35" fmla="*/ 2033588 w 3328988"/>
              <a:gd name="connsiteY35" fmla="*/ 490538 h 852488"/>
              <a:gd name="connsiteX36" fmla="*/ 2290763 w 3328988"/>
              <a:gd name="connsiteY36" fmla="*/ 476250 h 852488"/>
              <a:gd name="connsiteX37" fmla="*/ 2681288 w 3328988"/>
              <a:gd name="connsiteY37" fmla="*/ 457200 h 852488"/>
              <a:gd name="connsiteX38" fmla="*/ 2862263 w 3328988"/>
              <a:gd name="connsiteY38" fmla="*/ 447675 h 852488"/>
              <a:gd name="connsiteX39" fmla="*/ 2928938 w 3328988"/>
              <a:gd name="connsiteY39" fmla="*/ 442913 h 852488"/>
              <a:gd name="connsiteX40" fmla="*/ 2971800 w 3328988"/>
              <a:gd name="connsiteY40" fmla="*/ 447675 h 852488"/>
              <a:gd name="connsiteX41" fmla="*/ 3005138 w 3328988"/>
              <a:gd name="connsiteY41" fmla="*/ 457200 h 852488"/>
              <a:gd name="connsiteX42" fmla="*/ 3048000 w 3328988"/>
              <a:gd name="connsiteY42" fmla="*/ 476250 h 852488"/>
              <a:gd name="connsiteX43" fmla="*/ 3062288 w 3328988"/>
              <a:gd name="connsiteY43" fmla="*/ 481013 h 852488"/>
              <a:gd name="connsiteX44" fmla="*/ 3071813 w 3328988"/>
              <a:gd name="connsiteY44" fmla="*/ 466725 h 852488"/>
              <a:gd name="connsiteX45" fmla="*/ 3081338 w 3328988"/>
              <a:gd name="connsiteY45" fmla="*/ 409575 h 852488"/>
              <a:gd name="connsiteX46" fmla="*/ 3095625 w 3328988"/>
              <a:gd name="connsiteY46" fmla="*/ 328613 h 852488"/>
              <a:gd name="connsiteX47" fmla="*/ 3124200 w 3328988"/>
              <a:gd name="connsiteY47" fmla="*/ 166688 h 852488"/>
              <a:gd name="connsiteX48" fmla="*/ 3152775 w 3328988"/>
              <a:gd name="connsiteY48" fmla="*/ 0 h 852488"/>
              <a:gd name="connsiteX0" fmla="*/ 3152775 w 3295650"/>
              <a:gd name="connsiteY0" fmla="*/ 0 h 852488"/>
              <a:gd name="connsiteX1" fmla="*/ 3295650 w 3295650"/>
              <a:gd name="connsiteY1" fmla="*/ 490538 h 852488"/>
              <a:gd name="connsiteX2" fmla="*/ 3281363 w 3295650"/>
              <a:gd name="connsiteY2" fmla="*/ 585788 h 852488"/>
              <a:gd name="connsiteX3" fmla="*/ 3267075 w 3295650"/>
              <a:gd name="connsiteY3" fmla="*/ 661988 h 852488"/>
              <a:gd name="connsiteX4" fmla="*/ 3228975 w 3295650"/>
              <a:gd name="connsiteY4" fmla="*/ 776288 h 852488"/>
              <a:gd name="connsiteX5" fmla="*/ 3195638 w 3295650"/>
              <a:gd name="connsiteY5" fmla="*/ 838200 h 852488"/>
              <a:gd name="connsiteX6" fmla="*/ 3167063 w 3295650"/>
              <a:gd name="connsiteY6" fmla="*/ 852488 h 852488"/>
              <a:gd name="connsiteX7" fmla="*/ 3148013 w 3295650"/>
              <a:gd name="connsiteY7" fmla="*/ 852488 h 852488"/>
              <a:gd name="connsiteX8" fmla="*/ 3114675 w 3295650"/>
              <a:gd name="connsiteY8" fmla="*/ 828675 h 852488"/>
              <a:gd name="connsiteX9" fmla="*/ 3067050 w 3295650"/>
              <a:gd name="connsiteY9" fmla="*/ 781050 h 852488"/>
              <a:gd name="connsiteX10" fmla="*/ 3024188 w 3295650"/>
              <a:gd name="connsiteY10" fmla="*/ 728663 h 852488"/>
              <a:gd name="connsiteX11" fmla="*/ 2981325 w 3295650"/>
              <a:gd name="connsiteY11" fmla="*/ 700088 h 852488"/>
              <a:gd name="connsiteX12" fmla="*/ 2862263 w 3295650"/>
              <a:gd name="connsiteY12" fmla="*/ 681038 h 852488"/>
              <a:gd name="connsiteX13" fmla="*/ 2738438 w 3295650"/>
              <a:gd name="connsiteY13" fmla="*/ 666750 h 852488"/>
              <a:gd name="connsiteX14" fmla="*/ 2652713 w 3295650"/>
              <a:gd name="connsiteY14" fmla="*/ 647700 h 852488"/>
              <a:gd name="connsiteX15" fmla="*/ 2571750 w 3295650"/>
              <a:gd name="connsiteY15" fmla="*/ 652463 h 852488"/>
              <a:gd name="connsiteX16" fmla="*/ 2109788 w 3295650"/>
              <a:gd name="connsiteY16" fmla="*/ 676275 h 852488"/>
              <a:gd name="connsiteX17" fmla="*/ 1733550 w 3295650"/>
              <a:gd name="connsiteY17" fmla="*/ 690563 h 852488"/>
              <a:gd name="connsiteX18" fmla="*/ 1314450 w 3295650"/>
              <a:gd name="connsiteY18" fmla="*/ 704850 h 852488"/>
              <a:gd name="connsiteX19" fmla="*/ 928688 w 3295650"/>
              <a:gd name="connsiteY19" fmla="*/ 723900 h 852488"/>
              <a:gd name="connsiteX20" fmla="*/ 447675 w 3295650"/>
              <a:gd name="connsiteY20" fmla="*/ 742950 h 852488"/>
              <a:gd name="connsiteX21" fmla="*/ 138113 w 3295650"/>
              <a:gd name="connsiteY21" fmla="*/ 757238 h 852488"/>
              <a:gd name="connsiteX22" fmla="*/ 23813 w 3295650"/>
              <a:gd name="connsiteY22" fmla="*/ 757238 h 852488"/>
              <a:gd name="connsiteX23" fmla="*/ 4763 w 3295650"/>
              <a:gd name="connsiteY23" fmla="*/ 709613 h 852488"/>
              <a:gd name="connsiteX24" fmla="*/ 0 w 3295650"/>
              <a:gd name="connsiteY24" fmla="*/ 585788 h 852488"/>
              <a:gd name="connsiteX25" fmla="*/ 4763 w 3295650"/>
              <a:gd name="connsiteY25" fmla="*/ 571500 h 852488"/>
              <a:gd name="connsiteX26" fmla="*/ 90488 w 3295650"/>
              <a:gd name="connsiteY26" fmla="*/ 585788 h 852488"/>
              <a:gd name="connsiteX27" fmla="*/ 266700 w 3295650"/>
              <a:gd name="connsiteY27" fmla="*/ 590550 h 852488"/>
              <a:gd name="connsiteX28" fmla="*/ 452438 w 3295650"/>
              <a:gd name="connsiteY28" fmla="*/ 590550 h 852488"/>
              <a:gd name="connsiteX29" fmla="*/ 581025 w 3295650"/>
              <a:gd name="connsiteY29" fmla="*/ 590550 h 852488"/>
              <a:gd name="connsiteX30" fmla="*/ 814388 w 3295650"/>
              <a:gd name="connsiteY30" fmla="*/ 571500 h 852488"/>
              <a:gd name="connsiteX31" fmla="*/ 1004888 w 3295650"/>
              <a:gd name="connsiteY31" fmla="*/ 557213 h 852488"/>
              <a:gd name="connsiteX32" fmla="*/ 1404938 w 3295650"/>
              <a:gd name="connsiteY32" fmla="*/ 533400 h 852488"/>
              <a:gd name="connsiteX33" fmla="*/ 1671638 w 3295650"/>
              <a:gd name="connsiteY33" fmla="*/ 514350 h 852488"/>
              <a:gd name="connsiteX34" fmla="*/ 2033588 w 3295650"/>
              <a:gd name="connsiteY34" fmla="*/ 490538 h 852488"/>
              <a:gd name="connsiteX35" fmla="*/ 2290763 w 3295650"/>
              <a:gd name="connsiteY35" fmla="*/ 476250 h 852488"/>
              <a:gd name="connsiteX36" fmla="*/ 2681288 w 3295650"/>
              <a:gd name="connsiteY36" fmla="*/ 457200 h 852488"/>
              <a:gd name="connsiteX37" fmla="*/ 2862263 w 3295650"/>
              <a:gd name="connsiteY37" fmla="*/ 447675 h 852488"/>
              <a:gd name="connsiteX38" fmla="*/ 2928938 w 3295650"/>
              <a:gd name="connsiteY38" fmla="*/ 442913 h 852488"/>
              <a:gd name="connsiteX39" fmla="*/ 2971800 w 3295650"/>
              <a:gd name="connsiteY39" fmla="*/ 447675 h 852488"/>
              <a:gd name="connsiteX40" fmla="*/ 3005138 w 3295650"/>
              <a:gd name="connsiteY40" fmla="*/ 457200 h 852488"/>
              <a:gd name="connsiteX41" fmla="*/ 3048000 w 3295650"/>
              <a:gd name="connsiteY41" fmla="*/ 476250 h 852488"/>
              <a:gd name="connsiteX42" fmla="*/ 3062288 w 3295650"/>
              <a:gd name="connsiteY42" fmla="*/ 481013 h 852488"/>
              <a:gd name="connsiteX43" fmla="*/ 3071813 w 3295650"/>
              <a:gd name="connsiteY43" fmla="*/ 466725 h 852488"/>
              <a:gd name="connsiteX44" fmla="*/ 3081338 w 3295650"/>
              <a:gd name="connsiteY44" fmla="*/ 409575 h 852488"/>
              <a:gd name="connsiteX45" fmla="*/ 3095625 w 3295650"/>
              <a:gd name="connsiteY45" fmla="*/ 328613 h 852488"/>
              <a:gd name="connsiteX46" fmla="*/ 3124200 w 3295650"/>
              <a:gd name="connsiteY46" fmla="*/ 166688 h 852488"/>
              <a:gd name="connsiteX47" fmla="*/ 3152775 w 3295650"/>
              <a:gd name="connsiteY47" fmla="*/ 0 h 852488"/>
              <a:gd name="connsiteX0" fmla="*/ 3152775 w 3281363"/>
              <a:gd name="connsiteY0" fmla="*/ 0 h 852488"/>
              <a:gd name="connsiteX1" fmla="*/ 3281363 w 3281363"/>
              <a:gd name="connsiteY1" fmla="*/ 585788 h 852488"/>
              <a:gd name="connsiteX2" fmla="*/ 3267075 w 3281363"/>
              <a:gd name="connsiteY2" fmla="*/ 661988 h 852488"/>
              <a:gd name="connsiteX3" fmla="*/ 3228975 w 3281363"/>
              <a:gd name="connsiteY3" fmla="*/ 776288 h 852488"/>
              <a:gd name="connsiteX4" fmla="*/ 3195638 w 3281363"/>
              <a:gd name="connsiteY4" fmla="*/ 838200 h 852488"/>
              <a:gd name="connsiteX5" fmla="*/ 3167063 w 3281363"/>
              <a:gd name="connsiteY5" fmla="*/ 852488 h 852488"/>
              <a:gd name="connsiteX6" fmla="*/ 3148013 w 3281363"/>
              <a:gd name="connsiteY6" fmla="*/ 852488 h 852488"/>
              <a:gd name="connsiteX7" fmla="*/ 3114675 w 3281363"/>
              <a:gd name="connsiteY7" fmla="*/ 828675 h 852488"/>
              <a:gd name="connsiteX8" fmla="*/ 3067050 w 3281363"/>
              <a:gd name="connsiteY8" fmla="*/ 781050 h 852488"/>
              <a:gd name="connsiteX9" fmla="*/ 3024188 w 3281363"/>
              <a:gd name="connsiteY9" fmla="*/ 728663 h 852488"/>
              <a:gd name="connsiteX10" fmla="*/ 2981325 w 3281363"/>
              <a:gd name="connsiteY10" fmla="*/ 700088 h 852488"/>
              <a:gd name="connsiteX11" fmla="*/ 2862263 w 3281363"/>
              <a:gd name="connsiteY11" fmla="*/ 681038 h 852488"/>
              <a:gd name="connsiteX12" fmla="*/ 2738438 w 3281363"/>
              <a:gd name="connsiteY12" fmla="*/ 666750 h 852488"/>
              <a:gd name="connsiteX13" fmla="*/ 2652713 w 3281363"/>
              <a:gd name="connsiteY13" fmla="*/ 647700 h 852488"/>
              <a:gd name="connsiteX14" fmla="*/ 2571750 w 3281363"/>
              <a:gd name="connsiteY14" fmla="*/ 652463 h 852488"/>
              <a:gd name="connsiteX15" fmla="*/ 2109788 w 3281363"/>
              <a:gd name="connsiteY15" fmla="*/ 676275 h 852488"/>
              <a:gd name="connsiteX16" fmla="*/ 1733550 w 3281363"/>
              <a:gd name="connsiteY16" fmla="*/ 690563 h 852488"/>
              <a:gd name="connsiteX17" fmla="*/ 1314450 w 3281363"/>
              <a:gd name="connsiteY17" fmla="*/ 704850 h 852488"/>
              <a:gd name="connsiteX18" fmla="*/ 928688 w 3281363"/>
              <a:gd name="connsiteY18" fmla="*/ 723900 h 852488"/>
              <a:gd name="connsiteX19" fmla="*/ 447675 w 3281363"/>
              <a:gd name="connsiteY19" fmla="*/ 742950 h 852488"/>
              <a:gd name="connsiteX20" fmla="*/ 138113 w 3281363"/>
              <a:gd name="connsiteY20" fmla="*/ 757238 h 852488"/>
              <a:gd name="connsiteX21" fmla="*/ 23813 w 3281363"/>
              <a:gd name="connsiteY21" fmla="*/ 757238 h 852488"/>
              <a:gd name="connsiteX22" fmla="*/ 4763 w 3281363"/>
              <a:gd name="connsiteY22" fmla="*/ 709613 h 852488"/>
              <a:gd name="connsiteX23" fmla="*/ 0 w 3281363"/>
              <a:gd name="connsiteY23" fmla="*/ 585788 h 852488"/>
              <a:gd name="connsiteX24" fmla="*/ 4763 w 3281363"/>
              <a:gd name="connsiteY24" fmla="*/ 571500 h 852488"/>
              <a:gd name="connsiteX25" fmla="*/ 90488 w 3281363"/>
              <a:gd name="connsiteY25" fmla="*/ 585788 h 852488"/>
              <a:gd name="connsiteX26" fmla="*/ 266700 w 3281363"/>
              <a:gd name="connsiteY26" fmla="*/ 590550 h 852488"/>
              <a:gd name="connsiteX27" fmla="*/ 452438 w 3281363"/>
              <a:gd name="connsiteY27" fmla="*/ 590550 h 852488"/>
              <a:gd name="connsiteX28" fmla="*/ 581025 w 3281363"/>
              <a:gd name="connsiteY28" fmla="*/ 590550 h 852488"/>
              <a:gd name="connsiteX29" fmla="*/ 814388 w 3281363"/>
              <a:gd name="connsiteY29" fmla="*/ 571500 h 852488"/>
              <a:gd name="connsiteX30" fmla="*/ 1004888 w 3281363"/>
              <a:gd name="connsiteY30" fmla="*/ 557213 h 852488"/>
              <a:gd name="connsiteX31" fmla="*/ 1404938 w 3281363"/>
              <a:gd name="connsiteY31" fmla="*/ 533400 h 852488"/>
              <a:gd name="connsiteX32" fmla="*/ 1671638 w 3281363"/>
              <a:gd name="connsiteY32" fmla="*/ 514350 h 852488"/>
              <a:gd name="connsiteX33" fmla="*/ 2033588 w 3281363"/>
              <a:gd name="connsiteY33" fmla="*/ 490538 h 852488"/>
              <a:gd name="connsiteX34" fmla="*/ 2290763 w 3281363"/>
              <a:gd name="connsiteY34" fmla="*/ 476250 h 852488"/>
              <a:gd name="connsiteX35" fmla="*/ 2681288 w 3281363"/>
              <a:gd name="connsiteY35" fmla="*/ 457200 h 852488"/>
              <a:gd name="connsiteX36" fmla="*/ 2862263 w 3281363"/>
              <a:gd name="connsiteY36" fmla="*/ 447675 h 852488"/>
              <a:gd name="connsiteX37" fmla="*/ 2928938 w 3281363"/>
              <a:gd name="connsiteY37" fmla="*/ 442913 h 852488"/>
              <a:gd name="connsiteX38" fmla="*/ 2971800 w 3281363"/>
              <a:gd name="connsiteY38" fmla="*/ 447675 h 852488"/>
              <a:gd name="connsiteX39" fmla="*/ 3005138 w 3281363"/>
              <a:gd name="connsiteY39" fmla="*/ 457200 h 852488"/>
              <a:gd name="connsiteX40" fmla="*/ 3048000 w 3281363"/>
              <a:gd name="connsiteY40" fmla="*/ 476250 h 852488"/>
              <a:gd name="connsiteX41" fmla="*/ 3062288 w 3281363"/>
              <a:gd name="connsiteY41" fmla="*/ 481013 h 852488"/>
              <a:gd name="connsiteX42" fmla="*/ 3071813 w 3281363"/>
              <a:gd name="connsiteY42" fmla="*/ 466725 h 852488"/>
              <a:gd name="connsiteX43" fmla="*/ 3081338 w 3281363"/>
              <a:gd name="connsiteY43" fmla="*/ 409575 h 852488"/>
              <a:gd name="connsiteX44" fmla="*/ 3095625 w 3281363"/>
              <a:gd name="connsiteY44" fmla="*/ 328613 h 852488"/>
              <a:gd name="connsiteX45" fmla="*/ 3124200 w 3281363"/>
              <a:gd name="connsiteY45" fmla="*/ 166688 h 852488"/>
              <a:gd name="connsiteX46" fmla="*/ 3152775 w 3281363"/>
              <a:gd name="connsiteY46" fmla="*/ 0 h 852488"/>
              <a:gd name="connsiteX0" fmla="*/ 3152775 w 3267075"/>
              <a:gd name="connsiteY0" fmla="*/ 0 h 852488"/>
              <a:gd name="connsiteX1" fmla="*/ 3267075 w 3267075"/>
              <a:gd name="connsiteY1" fmla="*/ 661988 h 852488"/>
              <a:gd name="connsiteX2" fmla="*/ 3228975 w 3267075"/>
              <a:gd name="connsiteY2" fmla="*/ 776288 h 852488"/>
              <a:gd name="connsiteX3" fmla="*/ 3195638 w 3267075"/>
              <a:gd name="connsiteY3" fmla="*/ 838200 h 852488"/>
              <a:gd name="connsiteX4" fmla="*/ 3167063 w 3267075"/>
              <a:gd name="connsiteY4" fmla="*/ 852488 h 852488"/>
              <a:gd name="connsiteX5" fmla="*/ 3148013 w 3267075"/>
              <a:gd name="connsiteY5" fmla="*/ 852488 h 852488"/>
              <a:gd name="connsiteX6" fmla="*/ 3114675 w 3267075"/>
              <a:gd name="connsiteY6" fmla="*/ 828675 h 852488"/>
              <a:gd name="connsiteX7" fmla="*/ 3067050 w 3267075"/>
              <a:gd name="connsiteY7" fmla="*/ 781050 h 852488"/>
              <a:gd name="connsiteX8" fmla="*/ 3024188 w 3267075"/>
              <a:gd name="connsiteY8" fmla="*/ 728663 h 852488"/>
              <a:gd name="connsiteX9" fmla="*/ 2981325 w 3267075"/>
              <a:gd name="connsiteY9" fmla="*/ 700088 h 852488"/>
              <a:gd name="connsiteX10" fmla="*/ 2862263 w 3267075"/>
              <a:gd name="connsiteY10" fmla="*/ 681038 h 852488"/>
              <a:gd name="connsiteX11" fmla="*/ 2738438 w 3267075"/>
              <a:gd name="connsiteY11" fmla="*/ 666750 h 852488"/>
              <a:gd name="connsiteX12" fmla="*/ 2652713 w 3267075"/>
              <a:gd name="connsiteY12" fmla="*/ 647700 h 852488"/>
              <a:gd name="connsiteX13" fmla="*/ 2571750 w 3267075"/>
              <a:gd name="connsiteY13" fmla="*/ 652463 h 852488"/>
              <a:gd name="connsiteX14" fmla="*/ 2109788 w 3267075"/>
              <a:gd name="connsiteY14" fmla="*/ 676275 h 852488"/>
              <a:gd name="connsiteX15" fmla="*/ 1733550 w 3267075"/>
              <a:gd name="connsiteY15" fmla="*/ 690563 h 852488"/>
              <a:gd name="connsiteX16" fmla="*/ 1314450 w 3267075"/>
              <a:gd name="connsiteY16" fmla="*/ 704850 h 852488"/>
              <a:gd name="connsiteX17" fmla="*/ 928688 w 3267075"/>
              <a:gd name="connsiteY17" fmla="*/ 723900 h 852488"/>
              <a:gd name="connsiteX18" fmla="*/ 447675 w 3267075"/>
              <a:gd name="connsiteY18" fmla="*/ 742950 h 852488"/>
              <a:gd name="connsiteX19" fmla="*/ 138113 w 3267075"/>
              <a:gd name="connsiteY19" fmla="*/ 757238 h 852488"/>
              <a:gd name="connsiteX20" fmla="*/ 23813 w 3267075"/>
              <a:gd name="connsiteY20" fmla="*/ 757238 h 852488"/>
              <a:gd name="connsiteX21" fmla="*/ 4763 w 3267075"/>
              <a:gd name="connsiteY21" fmla="*/ 709613 h 852488"/>
              <a:gd name="connsiteX22" fmla="*/ 0 w 3267075"/>
              <a:gd name="connsiteY22" fmla="*/ 585788 h 852488"/>
              <a:gd name="connsiteX23" fmla="*/ 4763 w 3267075"/>
              <a:gd name="connsiteY23" fmla="*/ 571500 h 852488"/>
              <a:gd name="connsiteX24" fmla="*/ 90488 w 3267075"/>
              <a:gd name="connsiteY24" fmla="*/ 585788 h 852488"/>
              <a:gd name="connsiteX25" fmla="*/ 266700 w 3267075"/>
              <a:gd name="connsiteY25" fmla="*/ 590550 h 852488"/>
              <a:gd name="connsiteX26" fmla="*/ 452438 w 3267075"/>
              <a:gd name="connsiteY26" fmla="*/ 590550 h 852488"/>
              <a:gd name="connsiteX27" fmla="*/ 581025 w 3267075"/>
              <a:gd name="connsiteY27" fmla="*/ 590550 h 852488"/>
              <a:gd name="connsiteX28" fmla="*/ 814388 w 3267075"/>
              <a:gd name="connsiteY28" fmla="*/ 571500 h 852488"/>
              <a:gd name="connsiteX29" fmla="*/ 1004888 w 3267075"/>
              <a:gd name="connsiteY29" fmla="*/ 557213 h 852488"/>
              <a:gd name="connsiteX30" fmla="*/ 1404938 w 3267075"/>
              <a:gd name="connsiteY30" fmla="*/ 533400 h 852488"/>
              <a:gd name="connsiteX31" fmla="*/ 1671638 w 3267075"/>
              <a:gd name="connsiteY31" fmla="*/ 514350 h 852488"/>
              <a:gd name="connsiteX32" fmla="*/ 2033588 w 3267075"/>
              <a:gd name="connsiteY32" fmla="*/ 490538 h 852488"/>
              <a:gd name="connsiteX33" fmla="*/ 2290763 w 3267075"/>
              <a:gd name="connsiteY33" fmla="*/ 476250 h 852488"/>
              <a:gd name="connsiteX34" fmla="*/ 2681288 w 3267075"/>
              <a:gd name="connsiteY34" fmla="*/ 457200 h 852488"/>
              <a:gd name="connsiteX35" fmla="*/ 2862263 w 3267075"/>
              <a:gd name="connsiteY35" fmla="*/ 447675 h 852488"/>
              <a:gd name="connsiteX36" fmla="*/ 2928938 w 3267075"/>
              <a:gd name="connsiteY36" fmla="*/ 442913 h 852488"/>
              <a:gd name="connsiteX37" fmla="*/ 2971800 w 3267075"/>
              <a:gd name="connsiteY37" fmla="*/ 447675 h 852488"/>
              <a:gd name="connsiteX38" fmla="*/ 3005138 w 3267075"/>
              <a:gd name="connsiteY38" fmla="*/ 457200 h 852488"/>
              <a:gd name="connsiteX39" fmla="*/ 3048000 w 3267075"/>
              <a:gd name="connsiteY39" fmla="*/ 476250 h 852488"/>
              <a:gd name="connsiteX40" fmla="*/ 3062288 w 3267075"/>
              <a:gd name="connsiteY40" fmla="*/ 481013 h 852488"/>
              <a:gd name="connsiteX41" fmla="*/ 3071813 w 3267075"/>
              <a:gd name="connsiteY41" fmla="*/ 466725 h 852488"/>
              <a:gd name="connsiteX42" fmla="*/ 3081338 w 3267075"/>
              <a:gd name="connsiteY42" fmla="*/ 409575 h 852488"/>
              <a:gd name="connsiteX43" fmla="*/ 3095625 w 3267075"/>
              <a:gd name="connsiteY43" fmla="*/ 328613 h 852488"/>
              <a:gd name="connsiteX44" fmla="*/ 3124200 w 3267075"/>
              <a:gd name="connsiteY44" fmla="*/ 166688 h 852488"/>
              <a:gd name="connsiteX45" fmla="*/ 3152775 w 3267075"/>
              <a:gd name="connsiteY45" fmla="*/ 0 h 852488"/>
              <a:gd name="connsiteX0" fmla="*/ 3152775 w 3228975"/>
              <a:gd name="connsiteY0" fmla="*/ 0 h 852488"/>
              <a:gd name="connsiteX1" fmla="*/ 3228975 w 3228975"/>
              <a:gd name="connsiteY1" fmla="*/ 776288 h 852488"/>
              <a:gd name="connsiteX2" fmla="*/ 3195638 w 3228975"/>
              <a:gd name="connsiteY2" fmla="*/ 838200 h 852488"/>
              <a:gd name="connsiteX3" fmla="*/ 3167063 w 3228975"/>
              <a:gd name="connsiteY3" fmla="*/ 852488 h 852488"/>
              <a:gd name="connsiteX4" fmla="*/ 3148013 w 3228975"/>
              <a:gd name="connsiteY4" fmla="*/ 852488 h 852488"/>
              <a:gd name="connsiteX5" fmla="*/ 3114675 w 3228975"/>
              <a:gd name="connsiteY5" fmla="*/ 828675 h 852488"/>
              <a:gd name="connsiteX6" fmla="*/ 3067050 w 3228975"/>
              <a:gd name="connsiteY6" fmla="*/ 781050 h 852488"/>
              <a:gd name="connsiteX7" fmla="*/ 3024188 w 3228975"/>
              <a:gd name="connsiteY7" fmla="*/ 728663 h 852488"/>
              <a:gd name="connsiteX8" fmla="*/ 2981325 w 3228975"/>
              <a:gd name="connsiteY8" fmla="*/ 700088 h 852488"/>
              <a:gd name="connsiteX9" fmla="*/ 2862263 w 3228975"/>
              <a:gd name="connsiteY9" fmla="*/ 681038 h 852488"/>
              <a:gd name="connsiteX10" fmla="*/ 2738438 w 3228975"/>
              <a:gd name="connsiteY10" fmla="*/ 666750 h 852488"/>
              <a:gd name="connsiteX11" fmla="*/ 2652713 w 3228975"/>
              <a:gd name="connsiteY11" fmla="*/ 647700 h 852488"/>
              <a:gd name="connsiteX12" fmla="*/ 2571750 w 3228975"/>
              <a:gd name="connsiteY12" fmla="*/ 652463 h 852488"/>
              <a:gd name="connsiteX13" fmla="*/ 2109788 w 3228975"/>
              <a:gd name="connsiteY13" fmla="*/ 676275 h 852488"/>
              <a:gd name="connsiteX14" fmla="*/ 1733550 w 3228975"/>
              <a:gd name="connsiteY14" fmla="*/ 690563 h 852488"/>
              <a:gd name="connsiteX15" fmla="*/ 1314450 w 3228975"/>
              <a:gd name="connsiteY15" fmla="*/ 704850 h 852488"/>
              <a:gd name="connsiteX16" fmla="*/ 928688 w 3228975"/>
              <a:gd name="connsiteY16" fmla="*/ 723900 h 852488"/>
              <a:gd name="connsiteX17" fmla="*/ 447675 w 3228975"/>
              <a:gd name="connsiteY17" fmla="*/ 742950 h 852488"/>
              <a:gd name="connsiteX18" fmla="*/ 138113 w 3228975"/>
              <a:gd name="connsiteY18" fmla="*/ 757238 h 852488"/>
              <a:gd name="connsiteX19" fmla="*/ 23813 w 3228975"/>
              <a:gd name="connsiteY19" fmla="*/ 757238 h 852488"/>
              <a:gd name="connsiteX20" fmla="*/ 4763 w 3228975"/>
              <a:gd name="connsiteY20" fmla="*/ 709613 h 852488"/>
              <a:gd name="connsiteX21" fmla="*/ 0 w 3228975"/>
              <a:gd name="connsiteY21" fmla="*/ 585788 h 852488"/>
              <a:gd name="connsiteX22" fmla="*/ 4763 w 3228975"/>
              <a:gd name="connsiteY22" fmla="*/ 571500 h 852488"/>
              <a:gd name="connsiteX23" fmla="*/ 90488 w 3228975"/>
              <a:gd name="connsiteY23" fmla="*/ 585788 h 852488"/>
              <a:gd name="connsiteX24" fmla="*/ 266700 w 3228975"/>
              <a:gd name="connsiteY24" fmla="*/ 590550 h 852488"/>
              <a:gd name="connsiteX25" fmla="*/ 452438 w 3228975"/>
              <a:gd name="connsiteY25" fmla="*/ 590550 h 852488"/>
              <a:gd name="connsiteX26" fmla="*/ 581025 w 3228975"/>
              <a:gd name="connsiteY26" fmla="*/ 590550 h 852488"/>
              <a:gd name="connsiteX27" fmla="*/ 814388 w 3228975"/>
              <a:gd name="connsiteY27" fmla="*/ 571500 h 852488"/>
              <a:gd name="connsiteX28" fmla="*/ 1004888 w 3228975"/>
              <a:gd name="connsiteY28" fmla="*/ 557213 h 852488"/>
              <a:gd name="connsiteX29" fmla="*/ 1404938 w 3228975"/>
              <a:gd name="connsiteY29" fmla="*/ 533400 h 852488"/>
              <a:gd name="connsiteX30" fmla="*/ 1671638 w 3228975"/>
              <a:gd name="connsiteY30" fmla="*/ 514350 h 852488"/>
              <a:gd name="connsiteX31" fmla="*/ 2033588 w 3228975"/>
              <a:gd name="connsiteY31" fmla="*/ 490538 h 852488"/>
              <a:gd name="connsiteX32" fmla="*/ 2290763 w 3228975"/>
              <a:gd name="connsiteY32" fmla="*/ 476250 h 852488"/>
              <a:gd name="connsiteX33" fmla="*/ 2681288 w 3228975"/>
              <a:gd name="connsiteY33" fmla="*/ 457200 h 852488"/>
              <a:gd name="connsiteX34" fmla="*/ 2862263 w 3228975"/>
              <a:gd name="connsiteY34" fmla="*/ 447675 h 852488"/>
              <a:gd name="connsiteX35" fmla="*/ 2928938 w 3228975"/>
              <a:gd name="connsiteY35" fmla="*/ 442913 h 852488"/>
              <a:gd name="connsiteX36" fmla="*/ 2971800 w 3228975"/>
              <a:gd name="connsiteY36" fmla="*/ 447675 h 852488"/>
              <a:gd name="connsiteX37" fmla="*/ 3005138 w 3228975"/>
              <a:gd name="connsiteY37" fmla="*/ 457200 h 852488"/>
              <a:gd name="connsiteX38" fmla="*/ 3048000 w 3228975"/>
              <a:gd name="connsiteY38" fmla="*/ 476250 h 852488"/>
              <a:gd name="connsiteX39" fmla="*/ 3062288 w 3228975"/>
              <a:gd name="connsiteY39" fmla="*/ 481013 h 852488"/>
              <a:gd name="connsiteX40" fmla="*/ 3071813 w 3228975"/>
              <a:gd name="connsiteY40" fmla="*/ 466725 h 852488"/>
              <a:gd name="connsiteX41" fmla="*/ 3081338 w 3228975"/>
              <a:gd name="connsiteY41" fmla="*/ 409575 h 852488"/>
              <a:gd name="connsiteX42" fmla="*/ 3095625 w 3228975"/>
              <a:gd name="connsiteY42" fmla="*/ 328613 h 852488"/>
              <a:gd name="connsiteX43" fmla="*/ 3124200 w 3228975"/>
              <a:gd name="connsiteY43" fmla="*/ 166688 h 852488"/>
              <a:gd name="connsiteX44" fmla="*/ 3152775 w 3228975"/>
              <a:gd name="connsiteY44" fmla="*/ 0 h 852488"/>
              <a:gd name="connsiteX0" fmla="*/ 3124200 w 3228975"/>
              <a:gd name="connsiteY0" fmla="*/ 0 h 685800"/>
              <a:gd name="connsiteX1" fmla="*/ 3228975 w 3228975"/>
              <a:gd name="connsiteY1" fmla="*/ 609600 h 685800"/>
              <a:gd name="connsiteX2" fmla="*/ 3195638 w 3228975"/>
              <a:gd name="connsiteY2" fmla="*/ 671512 h 685800"/>
              <a:gd name="connsiteX3" fmla="*/ 3167063 w 3228975"/>
              <a:gd name="connsiteY3" fmla="*/ 685800 h 685800"/>
              <a:gd name="connsiteX4" fmla="*/ 3148013 w 3228975"/>
              <a:gd name="connsiteY4" fmla="*/ 685800 h 685800"/>
              <a:gd name="connsiteX5" fmla="*/ 3114675 w 3228975"/>
              <a:gd name="connsiteY5" fmla="*/ 661987 h 685800"/>
              <a:gd name="connsiteX6" fmla="*/ 3067050 w 3228975"/>
              <a:gd name="connsiteY6" fmla="*/ 614362 h 685800"/>
              <a:gd name="connsiteX7" fmla="*/ 3024188 w 3228975"/>
              <a:gd name="connsiteY7" fmla="*/ 561975 h 685800"/>
              <a:gd name="connsiteX8" fmla="*/ 2981325 w 3228975"/>
              <a:gd name="connsiteY8" fmla="*/ 533400 h 685800"/>
              <a:gd name="connsiteX9" fmla="*/ 2862263 w 3228975"/>
              <a:gd name="connsiteY9" fmla="*/ 514350 h 685800"/>
              <a:gd name="connsiteX10" fmla="*/ 2738438 w 3228975"/>
              <a:gd name="connsiteY10" fmla="*/ 500062 h 685800"/>
              <a:gd name="connsiteX11" fmla="*/ 2652713 w 3228975"/>
              <a:gd name="connsiteY11" fmla="*/ 481012 h 685800"/>
              <a:gd name="connsiteX12" fmla="*/ 2571750 w 3228975"/>
              <a:gd name="connsiteY12" fmla="*/ 485775 h 685800"/>
              <a:gd name="connsiteX13" fmla="*/ 2109788 w 3228975"/>
              <a:gd name="connsiteY13" fmla="*/ 509587 h 685800"/>
              <a:gd name="connsiteX14" fmla="*/ 1733550 w 3228975"/>
              <a:gd name="connsiteY14" fmla="*/ 523875 h 685800"/>
              <a:gd name="connsiteX15" fmla="*/ 1314450 w 3228975"/>
              <a:gd name="connsiteY15" fmla="*/ 538162 h 685800"/>
              <a:gd name="connsiteX16" fmla="*/ 928688 w 3228975"/>
              <a:gd name="connsiteY16" fmla="*/ 557212 h 685800"/>
              <a:gd name="connsiteX17" fmla="*/ 447675 w 3228975"/>
              <a:gd name="connsiteY17" fmla="*/ 576262 h 685800"/>
              <a:gd name="connsiteX18" fmla="*/ 138113 w 3228975"/>
              <a:gd name="connsiteY18" fmla="*/ 590550 h 685800"/>
              <a:gd name="connsiteX19" fmla="*/ 23813 w 3228975"/>
              <a:gd name="connsiteY19" fmla="*/ 590550 h 685800"/>
              <a:gd name="connsiteX20" fmla="*/ 4763 w 3228975"/>
              <a:gd name="connsiteY20" fmla="*/ 542925 h 685800"/>
              <a:gd name="connsiteX21" fmla="*/ 0 w 3228975"/>
              <a:gd name="connsiteY21" fmla="*/ 419100 h 685800"/>
              <a:gd name="connsiteX22" fmla="*/ 4763 w 3228975"/>
              <a:gd name="connsiteY22" fmla="*/ 404812 h 685800"/>
              <a:gd name="connsiteX23" fmla="*/ 90488 w 3228975"/>
              <a:gd name="connsiteY23" fmla="*/ 419100 h 685800"/>
              <a:gd name="connsiteX24" fmla="*/ 266700 w 3228975"/>
              <a:gd name="connsiteY24" fmla="*/ 423862 h 685800"/>
              <a:gd name="connsiteX25" fmla="*/ 452438 w 3228975"/>
              <a:gd name="connsiteY25" fmla="*/ 423862 h 685800"/>
              <a:gd name="connsiteX26" fmla="*/ 581025 w 3228975"/>
              <a:gd name="connsiteY26" fmla="*/ 423862 h 685800"/>
              <a:gd name="connsiteX27" fmla="*/ 814388 w 3228975"/>
              <a:gd name="connsiteY27" fmla="*/ 404812 h 685800"/>
              <a:gd name="connsiteX28" fmla="*/ 1004888 w 3228975"/>
              <a:gd name="connsiteY28" fmla="*/ 390525 h 685800"/>
              <a:gd name="connsiteX29" fmla="*/ 1404938 w 3228975"/>
              <a:gd name="connsiteY29" fmla="*/ 366712 h 685800"/>
              <a:gd name="connsiteX30" fmla="*/ 1671638 w 3228975"/>
              <a:gd name="connsiteY30" fmla="*/ 347662 h 685800"/>
              <a:gd name="connsiteX31" fmla="*/ 2033588 w 3228975"/>
              <a:gd name="connsiteY31" fmla="*/ 323850 h 685800"/>
              <a:gd name="connsiteX32" fmla="*/ 2290763 w 3228975"/>
              <a:gd name="connsiteY32" fmla="*/ 309562 h 685800"/>
              <a:gd name="connsiteX33" fmla="*/ 2681288 w 3228975"/>
              <a:gd name="connsiteY33" fmla="*/ 290512 h 685800"/>
              <a:gd name="connsiteX34" fmla="*/ 2862263 w 3228975"/>
              <a:gd name="connsiteY34" fmla="*/ 280987 h 685800"/>
              <a:gd name="connsiteX35" fmla="*/ 2928938 w 3228975"/>
              <a:gd name="connsiteY35" fmla="*/ 276225 h 685800"/>
              <a:gd name="connsiteX36" fmla="*/ 2971800 w 3228975"/>
              <a:gd name="connsiteY36" fmla="*/ 280987 h 685800"/>
              <a:gd name="connsiteX37" fmla="*/ 3005138 w 3228975"/>
              <a:gd name="connsiteY37" fmla="*/ 290512 h 685800"/>
              <a:gd name="connsiteX38" fmla="*/ 3048000 w 3228975"/>
              <a:gd name="connsiteY38" fmla="*/ 309562 h 685800"/>
              <a:gd name="connsiteX39" fmla="*/ 3062288 w 3228975"/>
              <a:gd name="connsiteY39" fmla="*/ 314325 h 685800"/>
              <a:gd name="connsiteX40" fmla="*/ 3071813 w 3228975"/>
              <a:gd name="connsiteY40" fmla="*/ 300037 h 685800"/>
              <a:gd name="connsiteX41" fmla="*/ 3081338 w 3228975"/>
              <a:gd name="connsiteY41" fmla="*/ 242887 h 685800"/>
              <a:gd name="connsiteX42" fmla="*/ 3095625 w 3228975"/>
              <a:gd name="connsiteY42" fmla="*/ 161925 h 685800"/>
              <a:gd name="connsiteX43" fmla="*/ 3124200 w 3228975"/>
              <a:gd name="connsiteY43" fmla="*/ 0 h 685800"/>
              <a:gd name="connsiteX0" fmla="*/ 3095625 w 3228975"/>
              <a:gd name="connsiteY0" fmla="*/ 0 h 523875"/>
              <a:gd name="connsiteX1" fmla="*/ 3228975 w 3228975"/>
              <a:gd name="connsiteY1" fmla="*/ 447675 h 523875"/>
              <a:gd name="connsiteX2" fmla="*/ 3195638 w 3228975"/>
              <a:gd name="connsiteY2" fmla="*/ 509587 h 523875"/>
              <a:gd name="connsiteX3" fmla="*/ 3167063 w 3228975"/>
              <a:gd name="connsiteY3" fmla="*/ 523875 h 523875"/>
              <a:gd name="connsiteX4" fmla="*/ 3148013 w 3228975"/>
              <a:gd name="connsiteY4" fmla="*/ 523875 h 523875"/>
              <a:gd name="connsiteX5" fmla="*/ 3114675 w 3228975"/>
              <a:gd name="connsiteY5" fmla="*/ 500062 h 523875"/>
              <a:gd name="connsiteX6" fmla="*/ 3067050 w 3228975"/>
              <a:gd name="connsiteY6" fmla="*/ 452437 h 523875"/>
              <a:gd name="connsiteX7" fmla="*/ 3024188 w 3228975"/>
              <a:gd name="connsiteY7" fmla="*/ 400050 h 523875"/>
              <a:gd name="connsiteX8" fmla="*/ 2981325 w 3228975"/>
              <a:gd name="connsiteY8" fmla="*/ 371475 h 523875"/>
              <a:gd name="connsiteX9" fmla="*/ 2862263 w 3228975"/>
              <a:gd name="connsiteY9" fmla="*/ 352425 h 523875"/>
              <a:gd name="connsiteX10" fmla="*/ 2738438 w 3228975"/>
              <a:gd name="connsiteY10" fmla="*/ 338137 h 523875"/>
              <a:gd name="connsiteX11" fmla="*/ 2652713 w 3228975"/>
              <a:gd name="connsiteY11" fmla="*/ 319087 h 523875"/>
              <a:gd name="connsiteX12" fmla="*/ 2571750 w 3228975"/>
              <a:gd name="connsiteY12" fmla="*/ 323850 h 523875"/>
              <a:gd name="connsiteX13" fmla="*/ 2109788 w 3228975"/>
              <a:gd name="connsiteY13" fmla="*/ 347662 h 523875"/>
              <a:gd name="connsiteX14" fmla="*/ 1733550 w 3228975"/>
              <a:gd name="connsiteY14" fmla="*/ 361950 h 523875"/>
              <a:gd name="connsiteX15" fmla="*/ 1314450 w 3228975"/>
              <a:gd name="connsiteY15" fmla="*/ 376237 h 523875"/>
              <a:gd name="connsiteX16" fmla="*/ 928688 w 3228975"/>
              <a:gd name="connsiteY16" fmla="*/ 395287 h 523875"/>
              <a:gd name="connsiteX17" fmla="*/ 447675 w 3228975"/>
              <a:gd name="connsiteY17" fmla="*/ 414337 h 523875"/>
              <a:gd name="connsiteX18" fmla="*/ 138113 w 3228975"/>
              <a:gd name="connsiteY18" fmla="*/ 428625 h 523875"/>
              <a:gd name="connsiteX19" fmla="*/ 23813 w 3228975"/>
              <a:gd name="connsiteY19" fmla="*/ 428625 h 523875"/>
              <a:gd name="connsiteX20" fmla="*/ 4763 w 3228975"/>
              <a:gd name="connsiteY20" fmla="*/ 381000 h 523875"/>
              <a:gd name="connsiteX21" fmla="*/ 0 w 3228975"/>
              <a:gd name="connsiteY21" fmla="*/ 257175 h 523875"/>
              <a:gd name="connsiteX22" fmla="*/ 4763 w 3228975"/>
              <a:gd name="connsiteY22" fmla="*/ 242887 h 523875"/>
              <a:gd name="connsiteX23" fmla="*/ 90488 w 3228975"/>
              <a:gd name="connsiteY23" fmla="*/ 257175 h 523875"/>
              <a:gd name="connsiteX24" fmla="*/ 266700 w 3228975"/>
              <a:gd name="connsiteY24" fmla="*/ 261937 h 523875"/>
              <a:gd name="connsiteX25" fmla="*/ 452438 w 3228975"/>
              <a:gd name="connsiteY25" fmla="*/ 261937 h 523875"/>
              <a:gd name="connsiteX26" fmla="*/ 581025 w 3228975"/>
              <a:gd name="connsiteY26" fmla="*/ 261937 h 523875"/>
              <a:gd name="connsiteX27" fmla="*/ 814388 w 3228975"/>
              <a:gd name="connsiteY27" fmla="*/ 242887 h 523875"/>
              <a:gd name="connsiteX28" fmla="*/ 1004888 w 3228975"/>
              <a:gd name="connsiteY28" fmla="*/ 228600 h 523875"/>
              <a:gd name="connsiteX29" fmla="*/ 1404938 w 3228975"/>
              <a:gd name="connsiteY29" fmla="*/ 204787 h 523875"/>
              <a:gd name="connsiteX30" fmla="*/ 1671638 w 3228975"/>
              <a:gd name="connsiteY30" fmla="*/ 185737 h 523875"/>
              <a:gd name="connsiteX31" fmla="*/ 2033588 w 3228975"/>
              <a:gd name="connsiteY31" fmla="*/ 161925 h 523875"/>
              <a:gd name="connsiteX32" fmla="*/ 2290763 w 3228975"/>
              <a:gd name="connsiteY32" fmla="*/ 147637 h 523875"/>
              <a:gd name="connsiteX33" fmla="*/ 2681288 w 3228975"/>
              <a:gd name="connsiteY33" fmla="*/ 128587 h 523875"/>
              <a:gd name="connsiteX34" fmla="*/ 2862263 w 3228975"/>
              <a:gd name="connsiteY34" fmla="*/ 119062 h 523875"/>
              <a:gd name="connsiteX35" fmla="*/ 2928938 w 3228975"/>
              <a:gd name="connsiteY35" fmla="*/ 114300 h 523875"/>
              <a:gd name="connsiteX36" fmla="*/ 2971800 w 3228975"/>
              <a:gd name="connsiteY36" fmla="*/ 119062 h 523875"/>
              <a:gd name="connsiteX37" fmla="*/ 3005138 w 3228975"/>
              <a:gd name="connsiteY37" fmla="*/ 128587 h 523875"/>
              <a:gd name="connsiteX38" fmla="*/ 3048000 w 3228975"/>
              <a:gd name="connsiteY38" fmla="*/ 147637 h 523875"/>
              <a:gd name="connsiteX39" fmla="*/ 3062288 w 3228975"/>
              <a:gd name="connsiteY39" fmla="*/ 152400 h 523875"/>
              <a:gd name="connsiteX40" fmla="*/ 3071813 w 3228975"/>
              <a:gd name="connsiteY40" fmla="*/ 138112 h 523875"/>
              <a:gd name="connsiteX41" fmla="*/ 3081338 w 3228975"/>
              <a:gd name="connsiteY41" fmla="*/ 80962 h 523875"/>
              <a:gd name="connsiteX42" fmla="*/ 3095625 w 3228975"/>
              <a:gd name="connsiteY42" fmla="*/ 0 h 523875"/>
              <a:gd name="connsiteX0" fmla="*/ 3081338 w 3228975"/>
              <a:gd name="connsiteY0" fmla="*/ 0 h 442913"/>
              <a:gd name="connsiteX1" fmla="*/ 3228975 w 3228975"/>
              <a:gd name="connsiteY1" fmla="*/ 366713 h 442913"/>
              <a:gd name="connsiteX2" fmla="*/ 3195638 w 3228975"/>
              <a:gd name="connsiteY2" fmla="*/ 428625 h 442913"/>
              <a:gd name="connsiteX3" fmla="*/ 3167063 w 3228975"/>
              <a:gd name="connsiteY3" fmla="*/ 442913 h 442913"/>
              <a:gd name="connsiteX4" fmla="*/ 3148013 w 3228975"/>
              <a:gd name="connsiteY4" fmla="*/ 442913 h 442913"/>
              <a:gd name="connsiteX5" fmla="*/ 3114675 w 3228975"/>
              <a:gd name="connsiteY5" fmla="*/ 419100 h 442913"/>
              <a:gd name="connsiteX6" fmla="*/ 3067050 w 3228975"/>
              <a:gd name="connsiteY6" fmla="*/ 371475 h 442913"/>
              <a:gd name="connsiteX7" fmla="*/ 3024188 w 3228975"/>
              <a:gd name="connsiteY7" fmla="*/ 319088 h 442913"/>
              <a:gd name="connsiteX8" fmla="*/ 2981325 w 3228975"/>
              <a:gd name="connsiteY8" fmla="*/ 290513 h 442913"/>
              <a:gd name="connsiteX9" fmla="*/ 2862263 w 3228975"/>
              <a:gd name="connsiteY9" fmla="*/ 271463 h 442913"/>
              <a:gd name="connsiteX10" fmla="*/ 2738438 w 3228975"/>
              <a:gd name="connsiteY10" fmla="*/ 257175 h 442913"/>
              <a:gd name="connsiteX11" fmla="*/ 2652713 w 3228975"/>
              <a:gd name="connsiteY11" fmla="*/ 238125 h 442913"/>
              <a:gd name="connsiteX12" fmla="*/ 2571750 w 3228975"/>
              <a:gd name="connsiteY12" fmla="*/ 242888 h 442913"/>
              <a:gd name="connsiteX13" fmla="*/ 2109788 w 3228975"/>
              <a:gd name="connsiteY13" fmla="*/ 266700 h 442913"/>
              <a:gd name="connsiteX14" fmla="*/ 1733550 w 3228975"/>
              <a:gd name="connsiteY14" fmla="*/ 280988 h 442913"/>
              <a:gd name="connsiteX15" fmla="*/ 1314450 w 3228975"/>
              <a:gd name="connsiteY15" fmla="*/ 295275 h 442913"/>
              <a:gd name="connsiteX16" fmla="*/ 928688 w 3228975"/>
              <a:gd name="connsiteY16" fmla="*/ 314325 h 442913"/>
              <a:gd name="connsiteX17" fmla="*/ 447675 w 3228975"/>
              <a:gd name="connsiteY17" fmla="*/ 333375 h 442913"/>
              <a:gd name="connsiteX18" fmla="*/ 138113 w 3228975"/>
              <a:gd name="connsiteY18" fmla="*/ 347663 h 442913"/>
              <a:gd name="connsiteX19" fmla="*/ 23813 w 3228975"/>
              <a:gd name="connsiteY19" fmla="*/ 347663 h 442913"/>
              <a:gd name="connsiteX20" fmla="*/ 4763 w 3228975"/>
              <a:gd name="connsiteY20" fmla="*/ 300038 h 442913"/>
              <a:gd name="connsiteX21" fmla="*/ 0 w 3228975"/>
              <a:gd name="connsiteY21" fmla="*/ 176213 h 442913"/>
              <a:gd name="connsiteX22" fmla="*/ 4763 w 3228975"/>
              <a:gd name="connsiteY22" fmla="*/ 161925 h 442913"/>
              <a:gd name="connsiteX23" fmla="*/ 90488 w 3228975"/>
              <a:gd name="connsiteY23" fmla="*/ 176213 h 442913"/>
              <a:gd name="connsiteX24" fmla="*/ 266700 w 3228975"/>
              <a:gd name="connsiteY24" fmla="*/ 180975 h 442913"/>
              <a:gd name="connsiteX25" fmla="*/ 452438 w 3228975"/>
              <a:gd name="connsiteY25" fmla="*/ 180975 h 442913"/>
              <a:gd name="connsiteX26" fmla="*/ 581025 w 3228975"/>
              <a:gd name="connsiteY26" fmla="*/ 180975 h 442913"/>
              <a:gd name="connsiteX27" fmla="*/ 814388 w 3228975"/>
              <a:gd name="connsiteY27" fmla="*/ 161925 h 442913"/>
              <a:gd name="connsiteX28" fmla="*/ 1004888 w 3228975"/>
              <a:gd name="connsiteY28" fmla="*/ 147638 h 442913"/>
              <a:gd name="connsiteX29" fmla="*/ 1404938 w 3228975"/>
              <a:gd name="connsiteY29" fmla="*/ 123825 h 442913"/>
              <a:gd name="connsiteX30" fmla="*/ 1671638 w 3228975"/>
              <a:gd name="connsiteY30" fmla="*/ 104775 h 442913"/>
              <a:gd name="connsiteX31" fmla="*/ 2033588 w 3228975"/>
              <a:gd name="connsiteY31" fmla="*/ 80963 h 442913"/>
              <a:gd name="connsiteX32" fmla="*/ 2290763 w 3228975"/>
              <a:gd name="connsiteY32" fmla="*/ 66675 h 442913"/>
              <a:gd name="connsiteX33" fmla="*/ 2681288 w 3228975"/>
              <a:gd name="connsiteY33" fmla="*/ 47625 h 442913"/>
              <a:gd name="connsiteX34" fmla="*/ 2862263 w 3228975"/>
              <a:gd name="connsiteY34" fmla="*/ 38100 h 442913"/>
              <a:gd name="connsiteX35" fmla="*/ 2928938 w 3228975"/>
              <a:gd name="connsiteY35" fmla="*/ 33338 h 442913"/>
              <a:gd name="connsiteX36" fmla="*/ 2971800 w 3228975"/>
              <a:gd name="connsiteY36" fmla="*/ 38100 h 442913"/>
              <a:gd name="connsiteX37" fmla="*/ 3005138 w 3228975"/>
              <a:gd name="connsiteY37" fmla="*/ 47625 h 442913"/>
              <a:gd name="connsiteX38" fmla="*/ 3048000 w 3228975"/>
              <a:gd name="connsiteY38" fmla="*/ 66675 h 442913"/>
              <a:gd name="connsiteX39" fmla="*/ 3062288 w 3228975"/>
              <a:gd name="connsiteY39" fmla="*/ 71438 h 442913"/>
              <a:gd name="connsiteX40" fmla="*/ 3071813 w 3228975"/>
              <a:gd name="connsiteY40" fmla="*/ 57150 h 442913"/>
              <a:gd name="connsiteX41" fmla="*/ 3081338 w 3228975"/>
              <a:gd name="connsiteY41" fmla="*/ 0 h 442913"/>
              <a:gd name="connsiteX0" fmla="*/ 3071813 w 3228975"/>
              <a:gd name="connsiteY0" fmla="*/ 23812 h 409575"/>
              <a:gd name="connsiteX1" fmla="*/ 3228975 w 3228975"/>
              <a:gd name="connsiteY1" fmla="*/ 333375 h 409575"/>
              <a:gd name="connsiteX2" fmla="*/ 3195638 w 3228975"/>
              <a:gd name="connsiteY2" fmla="*/ 395287 h 409575"/>
              <a:gd name="connsiteX3" fmla="*/ 3167063 w 3228975"/>
              <a:gd name="connsiteY3" fmla="*/ 409575 h 409575"/>
              <a:gd name="connsiteX4" fmla="*/ 3148013 w 3228975"/>
              <a:gd name="connsiteY4" fmla="*/ 409575 h 409575"/>
              <a:gd name="connsiteX5" fmla="*/ 3114675 w 3228975"/>
              <a:gd name="connsiteY5" fmla="*/ 385762 h 409575"/>
              <a:gd name="connsiteX6" fmla="*/ 3067050 w 3228975"/>
              <a:gd name="connsiteY6" fmla="*/ 338137 h 409575"/>
              <a:gd name="connsiteX7" fmla="*/ 3024188 w 3228975"/>
              <a:gd name="connsiteY7" fmla="*/ 285750 h 409575"/>
              <a:gd name="connsiteX8" fmla="*/ 2981325 w 3228975"/>
              <a:gd name="connsiteY8" fmla="*/ 257175 h 409575"/>
              <a:gd name="connsiteX9" fmla="*/ 2862263 w 3228975"/>
              <a:gd name="connsiteY9" fmla="*/ 238125 h 409575"/>
              <a:gd name="connsiteX10" fmla="*/ 2738438 w 3228975"/>
              <a:gd name="connsiteY10" fmla="*/ 223837 h 409575"/>
              <a:gd name="connsiteX11" fmla="*/ 2652713 w 3228975"/>
              <a:gd name="connsiteY11" fmla="*/ 204787 h 409575"/>
              <a:gd name="connsiteX12" fmla="*/ 2571750 w 3228975"/>
              <a:gd name="connsiteY12" fmla="*/ 209550 h 409575"/>
              <a:gd name="connsiteX13" fmla="*/ 2109788 w 3228975"/>
              <a:gd name="connsiteY13" fmla="*/ 233362 h 409575"/>
              <a:gd name="connsiteX14" fmla="*/ 1733550 w 3228975"/>
              <a:gd name="connsiteY14" fmla="*/ 247650 h 409575"/>
              <a:gd name="connsiteX15" fmla="*/ 1314450 w 3228975"/>
              <a:gd name="connsiteY15" fmla="*/ 261937 h 409575"/>
              <a:gd name="connsiteX16" fmla="*/ 928688 w 3228975"/>
              <a:gd name="connsiteY16" fmla="*/ 280987 h 409575"/>
              <a:gd name="connsiteX17" fmla="*/ 447675 w 3228975"/>
              <a:gd name="connsiteY17" fmla="*/ 300037 h 409575"/>
              <a:gd name="connsiteX18" fmla="*/ 138113 w 3228975"/>
              <a:gd name="connsiteY18" fmla="*/ 314325 h 409575"/>
              <a:gd name="connsiteX19" fmla="*/ 23813 w 3228975"/>
              <a:gd name="connsiteY19" fmla="*/ 314325 h 409575"/>
              <a:gd name="connsiteX20" fmla="*/ 4763 w 3228975"/>
              <a:gd name="connsiteY20" fmla="*/ 266700 h 409575"/>
              <a:gd name="connsiteX21" fmla="*/ 0 w 3228975"/>
              <a:gd name="connsiteY21" fmla="*/ 142875 h 409575"/>
              <a:gd name="connsiteX22" fmla="*/ 4763 w 3228975"/>
              <a:gd name="connsiteY22" fmla="*/ 128587 h 409575"/>
              <a:gd name="connsiteX23" fmla="*/ 90488 w 3228975"/>
              <a:gd name="connsiteY23" fmla="*/ 142875 h 409575"/>
              <a:gd name="connsiteX24" fmla="*/ 266700 w 3228975"/>
              <a:gd name="connsiteY24" fmla="*/ 147637 h 409575"/>
              <a:gd name="connsiteX25" fmla="*/ 452438 w 3228975"/>
              <a:gd name="connsiteY25" fmla="*/ 147637 h 409575"/>
              <a:gd name="connsiteX26" fmla="*/ 581025 w 3228975"/>
              <a:gd name="connsiteY26" fmla="*/ 147637 h 409575"/>
              <a:gd name="connsiteX27" fmla="*/ 814388 w 3228975"/>
              <a:gd name="connsiteY27" fmla="*/ 128587 h 409575"/>
              <a:gd name="connsiteX28" fmla="*/ 1004888 w 3228975"/>
              <a:gd name="connsiteY28" fmla="*/ 114300 h 409575"/>
              <a:gd name="connsiteX29" fmla="*/ 1404938 w 3228975"/>
              <a:gd name="connsiteY29" fmla="*/ 90487 h 409575"/>
              <a:gd name="connsiteX30" fmla="*/ 1671638 w 3228975"/>
              <a:gd name="connsiteY30" fmla="*/ 71437 h 409575"/>
              <a:gd name="connsiteX31" fmla="*/ 2033588 w 3228975"/>
              <a:gd name="connsiteY31" fmla="*/ 47625 h 409575"/>
              <a:gd name="connsiteX32" fmla="*/ 2290763 w 3228975"/>
              <a:gd name="connsiteY32" fmla="*/ 33337 h 409575"/>
              <a:gd name="connsiteX33" fmla="*/ 2681288 w 3228975"/>
              <a:gd name="connsiteY33" fmla="*/ 14287 h 409575"/>
              <a:gd name="connsiteX34" fmla="*/ 2862263 w 3228975"/>
              <a:gd name="connsiteY34" fmla="*/ 4762 h 409575"/>
              <a:gd name="connsiteX35" fmla="*/ 2928938 w 3228975"/>
              <a:gd name="connsiteY35" fmla="*/ 0 h 409575"/>
              <a:gd name="connsiteX36" fmla="*/ 2971800 w 3228975"/>
              <a:gd name="connsiteY36" fmla="*/ 4762 h 409575"/>
              <a:gd name="connsiteX37" fmla="*/ 3005138 w 3228975"/>
              <a:gd name="connsiteY37" fmla="*/ 14287 h 409575"/>
              <a:gd name="connsiteX38" fmla="*/ 3048000 w 3228975"/>
              <a:gd name="connsiteY38" fmla="*/ 33337 h 409575"/>
              <a:gd name="connsiteX39" fmla="*/ 3062288 w 3228975"/>
              <a:gd name="connsiteY39" fmla="*/ 38100 h 409575"/>
              <a:gd name="connsiteX40" fmla="*/ 3071813 w 3228975"/>
              <a:gd name="connsiteY40" fmla="*/ 23812 h 409575"/>
              <a:gd name="connsiteX0" fmla="*/ 3071813 w 3195638"/>
              <a:gd name="connsiteY0" fmla="*/ 23812 h 409575"/>
              <a:gd name="connsiteX1" fmla="*/ 3195638 w 3195638"/>
              <a:gd name="connsiteY1" fmla="*/ 395287 h 409575"/>
              <a:gd name="connsiteX2" fmla="*/ 3167063 w 3195638"/>
              <a:gd name="connsiteY2" fmla="*/ 409575 h 409575"/>
              <a:gd name="connsiteX3" fmla="*/ 3148013 w 3195638"/>
              <a:gd name="connsiteY3" fmla="*/ 409575 h 409575"/>
              <a:gd name="connsiteX4" fmla="*/ 3114675 w 3195638"/>
              <a:gd name="connsiteY4" fmla="*/ 385762 h 409575"/>
              <a:gd name="connsiteX5" fmla="*/ 3067050 w 3195638"/>
              <a:gd name="connsiteY5" fmla="*/ 338137 h 409575"/>
              <a:gd name="connsiteX6" fmla="*/ 3024188 w 3195638"/>
              <a:gd name="connsiteY6" fmla="*/ 285750 h 409575"/>
              <a:gd name="connsiteX7" fmla="*/ 2981325 w 3195638"/>
              <a:gd name="connsiteY7" fmla="*/ 257175 h 409575"/>
              <a:gd name="connsiteX8" fmla="*/ 2862263 w 3195638"/>
              <a:gd name="connsiteY8" fmla="*/ 238125 h 409575"/>
              <a:gd name="connsiteX9" fmla="*/ 2738438 w 3195638"/>
              <a:gd name="connsiteY9" fmla="*/ 223837 h 409575"/>
              <a:gd name="connsiteX10" fmla="*/ 2652713 w 3195638"/>
              <a:gd name="connsiteY10" fmla="*/ 204787 h 409575"/>
              <a:gd name="connsiteX11" fmla="*/ 2571750 w 3195638"/>
              <a:gd name="connsiteY11" fmla="*/ 209550 h 409575"/>
              <a:gd name="connsiteX12" fmla="*/ 2109788 w 3195638"/>
              <a:gd name="connsiteY12" fmla="*/ 233362 h 409575"/>
              <a:gd name="connsiteX13" fmla="*/ 1733550 w 3195638"/>
              <a:gd name="connsiteY13" fmla="*/ 247650 h 409575"/>
              <a:gd name="connsiteX14" fmla="*/ 1314450 w 3195638"/>
              <a:gd name="connsiteY14" fmla="*/ 261937 h 409575"/>
              <a:gd name="connsiteX15" fmla="*/ 928688 w 3195638"/>
              <a:gd name="connsiteY15" fmla="*/ 280987 h 409575"/>
              <a:gd name="connsiteX16" fmla="*/ 447675 w 3195638"/>
              <a:gd name="connsiteY16" fmla="*/ 300037 h 409575"/>
              <a:gd name="connsiteX17" fmla="*/ 138113 w 3195638"/>
              <a:gd name="connsiteY17" fmla="*/ 314325 h 409575"/>
              <a:gd name="connsiteX18" fmla="*/ 23813 w 3195638"/>
              <a:gd name="connsiteY18" fmla="*/ 314325 h 409575"/>
              <a:gd name="connsiteX19" fmla="*/ 4763 w 3195638"/>
              <a:gd name="connsiteY19" fmla="*/ 266700 h 409575"/>
              <a:gd name="connsiteX20" fmla="*/ 0 w 3195638"/>
              <a:gd name="connsiteY20" fmla="*/ 142875 h 409575"/>
              <a:gd name="connsiteX21" fmla="*/ 4763 w 3195638"/>
              <a:gd name="connsiteY21" fmla="*/ 128587 h 409575"/>
              <a:gd name="connsiteX22" fmla="*/ 90488 w 3195638"/>
              <a:gd name="connsiteY22" fmla="*/ 142875 h 409575"/>
              <a:gd name="connsiteX23" fmla="*/ 266700 w 3195638"/>
              <a:gd name="connsiteY23" fmla="*/ 147637 h 409575"/>
              <a:gd name="connsiteX24" fmla="*/ 452438 w 3195638"/>
              <a:gd name="connsiteY24" fmla="*/ 147637 h 409575"/>
              <a:gd name="connsiteX25" fmla="*/ 581025 w 3195638"/>
              <a:gd name="connsiteY25" fmla="*/ 147637 h 409575"/>
              <a:gd name="connsiteX26" fmla="*/ 814388 w 3195638"/>
              <a:gd name="connsiteY26" fmla="*/ 128587 h 409575"/>
              <a:gd name="connsiteX27" fmla="*/ 1004888 w 3195638"/>
              <a:gd name="connsiteY27" fmla="*/ 114300 h 409575"/>
              <a:gd name="connsiteX28" fmla="*/ 1404938 w 3195638"/>
              <a:gd name="connsiteY28" fmla="*/ 90487 h 409575"/>
              <a:gd name="connsiteX29" fmla="*/ 1671638 w 3195638"/>
              <a:gd name="connsiteY29" fmla="*/ 71437 h 409575"/>
              <a:gd name="connsiteX30" fmla="*/ 2033588 w 3195638"/>
              <a:gd name="connsiteY30" fmla="*/ 47625 h 409575"/>
              <a:gd name="connsiteX31" fmla="*/ 2290763 w 3195638"/>
              <a:gd name="connsiteY31" fmla="*/ 33337 h 409575"/>
              <a:gd name="connsiteX32" fmla="*/ 2681288 w 3195638"/>
              <a:gd name="connsiteY32" fmla="*/ 14287 h 409575"/>
              <a:gd name="connsiteX33" fmla="*/ 2862263 w 3195638"/>
              <a:gd name="connsiteY33" fmla="*/ 4762 h 409575"/>
              <a:gd name="connsiteX34" fmla="*/ 2928938 w 3195638"/>
              <a:gd name="connsiteY34" fmla="*/ 0 h 409575"/>
              <a:gd name="connsiteX35" fmla="*/ 2971800 w 3195638"/>
              <a:gd name="connsiteY35" fmla="*/ 4762 h 409575"/>
              <a:gd name="connsiteX36" fmla="*/ 3005138 w 3195638"/>
              <a:gd name="connsiteY36" fmla="*/ 14287 h 409575"/>
              <a:gd name="connsiteX37" fmla="*/ 3048000 w 3195638"/>
              <a:gd name="connsiteY37" fmla="*/ 33337 h 409575"/>
              <a:gd name="connsiteX38" fmla="*/ 3062288 w 3195638"/>
              <a:gd name="connsiteY38" fmla="*/ 38100 h 409575"/>
              <a:gd name="connsiteX39" fmla="*/ 3071813 w 3195638"/>
              <a:gd name="connsiteY39" fmla="*/ 23812 h 409575"/>
              <a:gd name="connsiteX0" fmla="*/ 3071813 w 3167063"/>
              <a:gd name="connsiteY0" fmla="*/ 23812 h 409575"/>
              <a:gd name="connsiteX1" fmla="*/ 3167063 w 3167063"/>
              <a:gd name="connsiteY1" fmla="*/ 409575 h 409575"/>
              <a:gd name="connsiteX2" fmla="*/ 3148013 w 3167063"/>
              <a:gd name="connsiteY2" fmla="*/ 409575 h 409575"/>
              <a:gd name="connsiteX3" fmla="*/ 3114675 w 3167063"/>
              <a:gd name="connsiteY3" fmla="*/ 385762 h 409575"/>
              <a:gd name="connsiteX4" fmla="*/ 3067050 w 3167063"/>
              <a:gd name="connsiteY4" fmla="*/ 338137 h 409575"/>
              <a:gd name="connsiteX5" fmla="*/ 3024188 w 3167063"/>
              <a:gd name="connsiteY5" fmla="*/ 285750 h 409575"/>
              <a:gd name="connsiteX6" fmla="*/ 2981325 w 3167063"/>
              <a:gd name="connsiteY6" fmla="*/ 257175 h 409575"/>
              <a:gd name="connsiteX7" fmla="*/ 2862263 w 3167063"/>
              <a:gd name="connsiteY7" fmla="*/ 238125 h 409575"/>
              <a:gd name="connsiteX8" fmla="*/ 2738438 w 3167063"/>
              <a:gd name="connsiteY8" fmla="*/ 223837 h 409575"/>
              <a:gd name="connsiteX9" fmla="*/ 2652713 w 3167063"/>
              <a:gd name="connsiteY9" fmla="*/ 204787 h 409575"/>
              <a:gd name="connsiteX10" fmla="*/ 2571750 w 3167063"/>
              <a:gd name="connsiteY10" fmla="*/ 209550 h 409575"/>
              <a:gd name="connsiteX11" fmla="*/ 2109788 w 3167063"/>
              <a:gd name="connsiteY11" fmla="*/ 233362 h 409575"/>
              <a:gd name="connsiteX12" fmla="*/ 1733550 w 3167063"/>
              <a:gd name="connsiteY12" fmla="*/ 247650 h 409575"/>
              <a:gd name="connsiteX13" fmla="*/ 1314450 w 3167063"/>
              <a:gd name="connsiteY13" fmla="*/ 261937 h 409575"/>
              <a:gd name="connsiteX14" fmla="*/ 928688 w 3167063"/>
              <a:gd name="connsiteY14" fmla="*/ 280987 h 409575"/>
              <a:gd name="connsiteX15" fmla="*/ 447675 w 3167063"/>
              <a:gd name="connsiteY15" fmla="*/ 300037 h 409575"/>
              <a:gd name="connsiteX16" fmla="*/ 138113 w 3167063"/>
              <a:gd name="connsiteY16" fmla="*/ 314325 h 409575"/>
              <a:gd name="connsiteX17" fmla="*/ 23813 w 3167063"/>
              <a:gd name="connsiteY17" fmla="*/ 314325 h 409575"/>
              <a:gd name="connsiteX18" fmla="*/ 4763 w 3167063"/>
              <a:gd name="connsiteY18" fmla="*/ 266700 h 409575"/>
              <a:gd name="connsiteX19" fmla="*/ 0 w 3167063"/>
              <a:gd name="connsiteY19" fmla="*/ 142875 h 409575"/>
              <a:gd name="connsiteX20" fmla="*/ 4763 w 3167063"/>
              <a:gd name="connsiteY20" fmla="*/ 128587 h 409575"/>
              <a:gd name="connsiteX21" fmla="*/ 90488 w 3167063"/>
              <a:gd name="connsiteY21" fmla="*/ 142875 h 409575"/>
              <a:gd name="connsiteX22" fmla="*/ 266700 w 3167063"/>
              <a:gd name="connsiteY22" fmla="*/ 147637 h 409575"/>
              <a:gd name="connsiteX23" fmla="*/ 452438 w 3167063"/>
              <a:gd name="connsiteY23" fmla="*/ 147637 h 409575"/>
              <a:gd name="connsiteX24" fmla="*/ 581025 w 3167063"/>
              <a:gd name="connsiteY24" fmla="*/ 147637 h 409575"/>
              <a:gd name="connsiteX25" fmla="*/ 814388 w 3167063"/>
              <a:gd name="connsiteY25" fmla="*/ 128587 h 409575"/>
              <a:gd name="connsiteX26" fmla="*/ 1004888 w 3167063"/>
              <a:gd name="connsiteY26" fmla="*/ 114300 h 409575"/>
              <a:gd name="connsiteX27" fmla="*/ 1404938 w 3167063"/>
              <a:gd name="connsiteY27" fmla="*/ 90487 h 409575"/>
              <a:gd name="connsiteX28" fmla="*/ 1671638 w 3167063"/>
              <a:gd name="connsiteY28" fmla="*/ 71437 h 409575"/>
              <a:gd name="connsiteX29" fmla="*/ 2033588 w 3167063"/>
              <a:gd name="connsiteY29" fmla="*/ 47625 h 409575"/>
              <a:gd name="connsiteX30" fmla="*/ 2290763 w 3167063"/>
              <a:gd name="connsiteY30" fmla="*/ 33337 h 409575"/>
              <a:gd name="connsiteX31" fmla="*/ 2681288 w 3167063"/>
              <a:gd name="connsiteY31" fmla="*/ 14287 h 409575"/>
              <a:gd name="connsiteX32" fmla="*/ 2862263 w 3167063"/>
              <a:gd name="connsiteY32" fmla="*/ 4762 h 409575"/>
              <a:gd name="connsiteX33" fmla="*/ 2928938 w 3167063"/>
              <a:gd name="connsiteY33" fmla="*/ 0 h 409575"/>
              <a:gd name="connsiteX34" fmla="*/ 2971800 w 3167063"/>
              <a:gd name="connsiteY34" fmla="*/ 4762 h 409575"/>
              <a:gd name="connsiteX35" fmla="*/ 3005138 w 3167063"/>
              <a:gd name="connsiteY35" fmla="*/ 14287 h 409575"/>
              <a:gd name="connsiteX36" fmla="*/ 3048000 w 3167063"/>
              <a:gd name="connsiteY36" fmla="*/ 33337 h 409575"/>
              <a:gd name="connsiteX37" fmla="*/ 3062288 w 3167063"/>
              <a:gd name="connsiteY37" fmla="*/ 38100 h 409575"/>
              <a:gd name="connsiteX38" fmla="*/ 3071813 w 3167063"/>
              <a:gd name="connsiteY38" fmla="*/ 23812 h 409575"/>
              <a:gd name="connsiteX0" fmla="*/ 3071813 w 3167063"/>
              <a:gd name="connsiteY0" fmla="*/ 23812 h 409575"/>
              <a:gd name="connsiteX1" fmla="*/ 3167063 w 3167063"/>
              <a:gd name="connsiteY1" fmla="*/ 409575 h 409575"/>
              <a:gd name="connsiteX2" fmla="*/ 3114675 w 3167063"/>
              <a:gd name="connsiteY2" fmla="*/ 385762 h 409575"/>
              <a:gd name="connsiteX3" fmla="*/ 3067050 w 3167063"/>
              <a:gd name="connsiteY3" fmla="*/ 338137 h 409575"/>
              <a:gd name="connsiteX4" fmla="*/ 3024188 w 3167063"/>
              <a:gd name="connsiteY4" fmla="*/ 285750 h 409575"/>
              <a:gd name="connsiteX5" fmla="*/ 2981325 w 3167063"/>
              <a:gd name="connsiteY5" fmla="*/ 257175 h 409575"/>
              <a:gd name="connsiteX6" fmla="*/ 2862263 w 3167063"/>
              <a:gd name="connsiteY6" fmla="*/ 238125 h 409575"/>
              <a:gd name="connsiteX7" fmla="*/ 2738438 w 3167063"/>
              <a:gd name="connsiteY7" fmla="*/ 223837 h 409575"/>
              <a:gd name="connsiteX8" fmla="*/ 2652713 w 3167063"/>
              <a:gd name="connsiteY8" fmla="*/ 204787 h 409575"/>
              <a:gd name="connsiteX9" fmla="*/ 2571750 w 3167063"/>
              <a:gd name="connsiteY9" fmla="*/ 209550 h 409575"/>
              <a:gd name="connsiteX10" fmla="*/ 2109788 w 3167063"/>
              <a:gd name="connsiteY10" fmla="*/ 233362 h 409575"/>
              <a:gd name="connsiteX11" fmla="*/ 1733550 w 3167063"/>
              <a:gd name="connsiteY11" fmla="*/ 247650 h 409575"/>
              <a:gd name="connsiteX12" fmla="*/ 1314450 w 3167063"/>
              <a:gd name="connsiteY12" fmla="*/ 261937 h 409575"/>
              <a:gd name="connsiteX13" fmla="*/ 928688 w 3167063"/>
              <a:gd name="connsiteY13" fmla="*/ 280987 h 409575"/>
              <a:gd name="connsiteX14" fmla="*/ 447675 w 3167063"/>
              <a:gd name="connsiteY14" fmla="*/ 300037 h 409575"/>
              <a:gd name="connsiteX15" fmla="*/ 138113 w 3167063"/>
              <a:gd name="connsiteY15" fmla="*/ 314325 h 409575"/>
              <a:gd name="connsiteX16" fmla="*/ 23813 w 3167063"/>
              <a:gd name="connsiteY16" fmla="*/ 314325 h 409575"/>
              <a:gd name="connsiteX17" fmla="*/ 4763 w 3167063"/>
              <a:gd name="connsiteY17" fmla="*/ 266700 h 409575"/>
              <a:gd name="connsiteX18" fmla="*/ 0 w 3167063"/>
              <a:gd name="connsiteY18" fmla="*/ 142875 h 409575"/>
              <a:gd name="connsiteX19" fmla="*/ 4763 w 3167063"/>
              <a:gd name="connsiteY19" fmla="*/ 128587 h 409575"/>
              <a:gd name="connsiteX20" fmla="*/ 90488 w 3167063"/>
              <a:gd name="connsiteY20" fmla="*/ 142875 h 409575"/>
              <a:gd name="connsiteX21" fmla="*/ 266700 w 3167063"/>
              <a:gd name="connsiteY21" fmla="*/ 147637 h 409575"/>
              <a:gd name="connsiteX22" fmla="*/ 452438 w 3167063"/>
              <a:gd name="connsiteY22" fmla="*/ 147637 h 409575"/>
              <a:gd name="connsiteX23" fmla="*/ 581025 w 3167063"/>
              <a:gd name="connsiteY23" fmla="*/ 147637 h 409575"/>
              <a:gd name="connsiteX24" fmla="*/ 814388 w 3167063"/>
              <a:gd name="connsiteY24" fmla="*/ 128587 h 409575"/>
              <a:gd name="connsiteX25" fmla="*/ 1004888 w 3167063"/>
              <a:gd name="connsiteY25" fmla="*/ 114300 h 409575"/>
              <a:gd name="connsiteX26" fmla="*/ 1404938 w 3167063"/>
              <a:gd name="connsiteY26" fmla="*/ 90487 h 409575"/>
              <a:gd name="connsiteX27" fmla="*/ 1671638 w 3167063"/>
              <a:gd name="connsiteY27" fmla="*/ 71437 h 409575"/>
              <a:gd name="connsiteX28" fmla="*/ 2033588 w 3167063"/>
              <a:gd name="connsiteY28" fmla="*/ 47625 h 409575"/>
              <a:gd name="connsiteX29" fmla="*/ 2290763 w 3167063"/>
              <a:gd name="connsiteY29" fmla="*/ 33337 h 409575"/>
              <a:gd name="connsiteX30" fmla="*/ 2681288 w 3167063"/>
              <a:gd name="connsiteY30" fmla="*/ 14287 h 409575"/>
              <a:gd name="connsiteX31" fmla="*/ 2862263 w 3167063"/>
              <a:gd name="connsiteY31" fmla="*/ 4762 h 409575"/>
              <a:gd name="connsiteX32" fmla="*/ 2928938 w 3167063"/>
              <a:gd name="connsiteY32" fmla="*/ 0 h 409575"/>
              <a:gd name="connsiteX33" fmla="*/ 2971800 w 3167063"/>
              <a:gd name="connsiteY33" fmla="*/ 4762 h 409575"/>
              <a:gd name="connsiteX34" fmla="*/ 3005138 w 3167063"/>
              <a:gd name="connsiteY34" fmla="*/ 14287 h 409575"/>
              <a:gd name="connsiteX35" fmla="*/ 3048000 w 3167063"/>
              <a:gd name="connsiteY35" fmla="*/ 33337 h 409575"/>
              <a:gd name="connsiteX36" fmla="*/ 3062288 w 3167063"/>
              <a:gd name="connsiteY36" fmla="*/ 38100 h 409575"/>
              <a:gd name="connsiteX37" fmla="*/ 3071813 w 3167063"/>
              <a:gd name="connsiteY37" fmla="*/ 23812 h 409575"/>
              <a:gd name="connsiteX0" fmla="*/ 3071813 w 3114675"/>
              <a:gd name="connsiteY0" fmla="*/ 23812 h 385762"/>
              <a:gd name="connsiteX1" fmla="*/ 3114675 w 3114675"/>
              <a:gd name="connsiteY1" fmla="*/ 385762 h 385762"/>
              <a:gd name="connsiteX2" fmla="*/ 3067050 w 3114675"/>
              <a:gd name="connsiteY2" fmla="*/ 338137 h 385762"/>
              <a:gd name="connsiteX3" fmla="*/ 3024188 w 3114675"/>
              <a:gd name="connsiteY3" fmla="*/ 285750 h 385762"/>
              <a:gd name="connsiteX4" fmla="*/ 2981325 w 3114675"/>
              <a:gd name="connsiteY4" fmla="*/ 257175 h 385762"/>
              <a:gd name="connsiteX5" fmla="*/ 2862263 w 3114675"/>
              <a:gd name="connsiteY5" fmla="*/ 238125 h 385762"/>
              <a:gd name="connsiteX6" fmla="*/ 2738438 w 3114675"/>
              <a:gd name="connsiteY6" fmla="*/ 223837 h 385762"/>
              <a:gd name="connsiteX7" fmla="*/ 2652713 w 3114675"/>
              <a:gd name="connsiteY7" fmla="*/ 204787 h 385762"/>
              <a:gd name="connsiteX8" fmla="*/ 2571750 w 3114675"/>
              <a:gd name="connsiteY8" fmla="*/ 209550 h 385762"/>
              <a:gd name="connsiteX9" fmla="*/ 2109788 w 3114675"/>
              <a:gd name="connsiteY9" fmla="*/ 233362 h 385762"/>
              <a:gd name="connsiteX10" fmla="*/ 1733550 w 3114675"/>
              <a:gd name="connsiteY10" fmla="*/ 247650 h 385762"/>
              <a:gd name="connsiteX11" fmla="*/ 1314450 w 3114675"/>
              <a:gd name="connsiteY11" fmla="*/ 261937 h 385762"/>
              <a:gd name="connsiteX12" fmla="*/ 928688 w 3114675"/>
              <a:gd name="connsiteY12" fmla="*/ 280987 h 385762"/>
              <a:gd name="connsiteX13" fmla="*/ 447675 w 3114675"/>
              <a:gd name="connsiteY13" fmla="*/ 300037 h 385762"/>
              <a:gd name="connsiteX14" fmla="*/ 138113 w 3114675"/>
              <a:gd name="connsiteY14" fmla="*/ 314325 h 385762"/>
              <a:gd name="connsiteX15" fmla="*/ 23813 w 3114675"/>
              <a:gd name="connsiteY15" fmla="*/ 314325 h 385762"/>
              <a:gd name="connsiteX16" fmla="*/ 4763 w 3114675"/>
              <a:gd name="connsiteY16" fmla="*/ 266700 h 385762"/>
              <a:gd name="connsiteX17" fmla="*/ 0 w 3114675"/>
              <a:gd name="connsiteY17" fmla="*/ 142875 h 385762"/>
              <a:gd name="connsiteX18" fmla="*/ 4763 w 3114675"/>
              <a:gd name="connsiteY18" fmla="*/ 128587 h 385762"/>
              <a:gd name="connsiteX19" fmla="*/ 90488 w 3114675"/>
              <a:gd name="connsiteY19" fmla="*/ 142875 h 385762"/>
              <a:gd name="connsiteX20" fmla="*/ 266700 w 3114675"/>
              <a:gd name="connsiteY20" fmla="*/ 147637 h 385762"/>
              <a:gd name="connsiteX21" fmla="*/ 452438 w 3114675"/>
              <a:gd name="connsiteY21" fmla="*/ 147637 h 385762"/>
              <a:gd name="connsiteX22" fmla="*/ 581025 w 3114675"/>
              <a:gd name="connsiteY22" fmla="*/ 147637 h 385762"/>
              <a:gd name="connsiteX23" fmla="*/ 814388 w 3114675"/>
              <a:gd name="connsiteY23" fmla="*/ 128587 h 385762"/>
              <a:gd name="connsiteX24" fmla="*/ 1004888 w 3114675"/>
              <a:gd name="connsiteY24" fmla="*/ 114300 h 385762"/>
              <a:gd name="connsiteX25" fmla="*/ 1404938 w 3114675"/>
              <a:gd name="connsiteY25" fmla="*/ 90487 h 385762"/>
              <a:gd name="connsiteX26" fmla="*/ 1671638 w 3114675"/>
              <a:gd name="connsiteY26" fmla="*/ 71437 h 385762"/>
              <a:gd name="connsiteX27" fmla="*/ 2033588 w 3114675"/>
              <a:gd name="connsiteY27" fmla="*/ 47625 h 385762"/>
              <a:gd name="connsiteX28" fmla="*/ 2290763 w 3114675"/>
              <a:gd name="connsiteY28" fmla="*/ 33337 h 385762"/>
              <a:gd name="connsiteX29" fmla="*/ 2681288 w 3114675"/>
              <a:gd name="connsiteY29" fmla="*/ 14287 h 385762"/>
              <a:gd name="connsiteX30" fmla="*/ 2862263 w 3114675"/>
              <a:gd name="connsiteY30" fmla="*/ 4762 h 385762"/>
              <a:gd name="connsiteX31" fmla="*/ 2928938 w 3114675"/>
              <a:gd name="connsiteY31" fmla="*/ 0 h 385762"/>
              <a:gd name="connsiteX32" fmla="*/ 2971800 w 3114675"/>
              <a:gd name="connsiteY32" fmla="*/ 4762 h 385762"/>
              <a:gd name="connsiteX33" fmla="*/ 3005138 w 3114675"/>
              <a:gd name="connsiteY33" fmla="*/ 14287 h 385762"/>
              <a:gd name="connsiteX34" fmla="*/ 3048000 w 3114675"/>
              <a:gd name="connsiteY34" fmla="*/ 33337 h 385762"/>
              <a:gd name="connsiteX35" fmla="*/ 3062288 w 3114675"/>
              <a:gd name="connsiteY35" fmla="*/ 38100 h 385762"/>
              <a:gd name="connsiteX36" fmla="*/ 3071813 w 3114675"/>
              <a:gd name="connsiteY36" fmla="*/ 23812 h 385762"/>
              <a:gd name="connsiteX0" fmla="*/ 3071813 w 3071813"/>
              <a:gd name="connsiteY0" fmla="*/ 23812 h 338137"/>
              <a:gd name="connsiteX1" fmla="*/ 3067050 w 3071813"/>
              <a:gd name="connsiteY1" fmla="*/ 338137 h 338137"/>
              <a:gd name="connsiteX2" fmla="*/ 3024188 w 3071813"/>
              <a:gd name="connsiteY2" fmla="*/ 285750 h 338137"/>
              <a:gd name="connsiteX3" fmla="*/ 2981325 w 3071813"/>
              <a:gd name="connsiteY3" fmla="*/ 257175 h 338137"/>
              <a:gd name="connsiteX4" fmla="*/ 2862263 w 3071813"/>
              <a:gd name="connsiteY4" fmla="*/ 238125 h 338137"/>
              <a:gd name="connsiteX5" fmla="*/ 2738438 w 3071813"/>
              <a:gd name="connsiteY5" fmla="*/ 223837 h 338137"/>
              <a:gd name="connsiteX6" fmla="*/ 2652713 w 3071813"/>
              <a:gd name="connsiteY6" fmla="*/ 204787 h 338137"/>
              <a:gd name="connsiteX7" fmla="*/ 2571750 w 3071813"/>
              <a:gd name="connsiteY7" fmla="*/ 209550 h 338137"/>
              <a:gd name="connsiteX8" fmla="*/ 2109788 w 3071813"/>
              <a:gd name="connsiteY8" fmla="*/ 233362 h 338137"/>
              <a:gd name="connsiteX9" fmla="*/ 1733550 w 3071813"/>
              <a:gd name="connsiteY9" fmla="*/ 247650 h 338137"/>
              <a:gd name="connsiteX10" fmla="*/ 1314450 w 3071813"/>
              <a:gd name="connsiteY10" fmla="*/ 261937 h 338137"/>
              <a:gd name="connsiteX11" fmla="*/ 928688 w 3071813"/>
              <a:gd name="connsiteY11" fmla="*/ 280987 h 338137"/>
              <a:gd name="connsiteX12" fmla="*/ 447675 w 3071813"/>
              <a:gd name="connsiteY12" fmla="*/ 300037 h 338137"/>
              <a:gd name="connsiteX13" fmla="*/ 138113 w 3071813"/>
              <a:gd name="connsiteY13" fmla="*/ 314325 h 338137"/>
              <a:gd name="connsiteX14" fmla="*/ 23813 w 3071813"/>
              <a:gd name="connsiteY14" fmla="*/ 314325 h 338137"/>
              <a:gd name="connsiteX15" fmla="*/ 4763 w 3071813"/>
              <a:gd name="connsiteY15" fmla="*/ 266700 h 338137"/>
              <a:gd name="connsiteX16" fmla="*/ 0 w 3071813"/>
              <a:gd name="connsiteY16" fmla="*/ 142875 h 338137"/>
              <a:gd name="connsiteX17" fmla="*/ 4763 w 3071813"/>
              <a:gd name="connsiteY17" fmla="*/ 128587 h 338137"/>
              <a:gd name="connsiteX18" fmla="*/ 90488 w 3071813"/>
              <a:gd name="connsiteY18" fmla="*/ 142875 h 338137"/>
              <a:gd name="connsiteX19" fmla="*/ 266700 w 3071813"/>
              <a:gd name="connsiteY19" fmla="*/ 147637 h 338137"/>
              <a:gd name="connsiteX20" fmla="*/ 452438 w 3071813"/>
              <a:gd name="connsiteY20" fmla="*/ 147637 h 338137"/>
              <a:gd name="connsiteX21" fmla="*/ 581025 w 3071813"/>
              <a:gd name="connsiteY21" fmla="*/ 147637 h 338137"/>
              <a:gd name="connsiteX22" fmla="*/ 814388 w 3071813"/>
              <a:gd name="connsiteY22" fmla="*/ 128587 h 338137"/>
              <a:gd name="connsiteX23" fmla="*/ 1004888 w 3071813"/>
              <a:gd name="connsiteY23" fmla="*/ 114300 h 338137"/>
              <a:gd name="connsiteX24" fmla="*/ 1404938 w 3071813"/>
              <a:gd name="connsiteY24" fmla="*/ 90487 h 338137"/>
              <a:gd name="connsiteX25" fmla="*/ 1671638 w 3071813"/>
              <a:gd name="connsiteY25" fmla="*/ 71437 h 338137"/>
              <a:gd name="connsiteX26" fmla="*/ 2033588 w 3071813"/>
              <a:gd name="connsiteY26" fmla="*/ 47625 h 338137"/>
              <a:gd name="connsiteX27" fmla="*/ 2290763 w 3071813"/>
              <a:gd name="connsiteY27" fmla="*/ 33337 h 338137"/>
              <a:gd name="connsiteX28" fmla="*/ 2681288 w 3071813"/>
              <a:gd name="connsiteY28" fmla="*/ 14287 h 338137"/>
              <a:gd name="connsiteX29" fmla="*/ 2862263 w 3071813"/>
              <a:gd name="connsiteY29" fmla="*/ 4762 h 338137"/>
              <a:gd name="connsiteX30" fmla="*/ 2928938 w 3071813"/>
              <a:gd name="connsiteY30" fmla="*/ 0 h 338137"/>
              <a:gd name="connsiteX31" fmla="*/ 2971800 w 3071813"/>
              <a:gd name="connsiteY31" fmla="*/ 4762 h 338137"/>
              <a:gd name="connsiteX32" fmla="*/ 3005138 w 3071813"/>
              <a:gd name="connsiteY32" fmla="*/ 14287 h 338137"/>
              <a:gd name="connsiteX33" fmla="*/ 3048000 w 3071813"/>
              <a:gd name="connsiteY33" fmla="*/ 33337 h 338137"/>
              <a:gd name="connsiteX34" fmla="*/ 3062288 w 3071813"/>
              <a:gd name="connsiteY34" fmla="*/ 38100 h 338137"/>
              <a:gd name="connsiteX35" fmla="*/ 3071813 w 3071813"/>
              <a:gd name="connsiteY35" fmla="*/ 23812 h 338137"/>
              <a:gd name="connsiteX0" fmla="*/ 3071813 w 3071813"/>
              <a:gd name="connsiteY0" fmla="*/ 23812 h 314325"/>
              <a:gd name="connsiteX1" fmla="*/ 3024188 w 3071813"/>
              <a:gd name="connsiteY1" fmla="*/ 285750 h 314325"/>
              <a:gd name="connsiteX2" fmla="*/ 2981325 w 3071813"/>
              <a:gd name="connsiteY2" fmla="*/ 257175 h 314325"/>
              <a:gd name="connsiteX3" fmla="*/ 2862263 w 3071813"/>
              <a:gd name="connsiteY3" fmla="*/ 238125 h 314325"/>
              <a:gd name="connsiteX4" fmla="*/ 2738438 w 3071813"/>
              <a:gd name="connsiteY4" fmla="*/ 223837 h 314325"/>
              <a:gd name="connsiteX5" fmla="*/ 2652713 w 3071813"/>
              <a:gd name="connsiteY5" fmla="*/ 204787 h 314325"/>
              <a:gd name="connsiteX6" fmla="*/ 2571750 w 3071813"/>
              <a:gd name="connsiteY6" fmla="*/ 209550 h 314325"/>
              <a:gd name="connsiteX7" fmla="*/ 2109788 w 3071813"/>
              <a:gd name="connsiteY7" fmla="*/ 233362 h 314325"/>
              <a:gd name="connsiteX8" fmla="*/ 1733550 w 3071813"/>
              <a:gd name="connsiteY8" fmla="*/ 247650 h 314325"/>
              <a:gd name="connsiteX9" fmla="*/ 1314450 w 3071813"/>
              <a:gd name="connsiteY9" fmla="*/ 261937 h 314325"/>
              <a:gd name="connsiteX10" fmla="*/ 928688 w 3071813"/>
              <a:gd name="connsiteY10" fmla="*/ 280987 h 314325"/>
              <a:gd name="connsiteX11" fmla="*/ 447675 w 3071813"/>
              <a:gd name="connsiteY11" fmla="*/ 300037 h 314325"/>
              <a:gd name="connsiteX12" fmla="*/ 138113 w 3071813"/>
              <a:gd name="connsiteY12" fmla="*/ 314325 h 314325"/>
              <a:gd name="connsiteX13" fmla="*/ 23813 w 3071813"/>
              <a:gd name="connsiteY13" fmla="*/ 314325 h 314325"/>
              <a:gd name="connsiteX14" fmla="*/ 4763 w 3071813"/>
              <a:gd name="connsiteY14" fmla="*/ 266700 h 314325"/>
              <a:gd name="connsiteX15" fmla="*/ 0 w 3071813"/>
              <a:gd name="connsiteY15" fmla="*/ 142875 h 314325"/>
              <a:gd name="connsiteX16" fmla="*/ 4763 w 3071813"/>
              <a:gd name="connsiteY16" fmla="*/ 128587 h 314325"/>
              <a:gd name="connsiteX17" fmla="*/ 90488 w 3071813"/>
              <a:gd name="connsiteY17" fmla="*/ 142875 h 314325"/>
              <a:gd name="connsiteX18" fmla="*/ 266700 w 3071813"/>
              <a:gd name="connsiteY18" fmla="*/ 147637 h 314325"/>
              <a:gd name="connsiteX19" fmla="*/ 452438 w 3071813"/>
              <a:gd name="connsiteY19" fmla="*/ 147637 h 314325"/>
              <a:gd name="connsiteX20" fmla="*/ 581025 w 3071813"/>
              <a:gd name="connsiteY20" fmla="*/ 147637 h 314325"/>
              <a:gd name="connsiteX21" fmla="*/ 814388 w 3071813"/>
              <a:gd name="connsiteY21" fmla="*/ 128587 h 314325"/>
              <a:gd name="connsiteX22" fmla="*/ 1004888 w 3071813"/>
              <a:gd name="connsiteY22" fmla="*/ 114300 h 314325"/>
              <a:gd name="connsiteX23" fmla="*/ 1404938 w 3071813"/>
              <a:gd name="connsiteY23" fmla="*/ 90487 h 314325"/>
              <a:gd name="connsiteX24" fmla="*/ 1671638 w 3071813"/>
              <a:gd name="connsiteY24" fmla="*/ 71437 h 314325"/>
              <a:gd name="connsiteX25" fmla="*/ 2033588 w 3071813"/>
              <a:gd name="connsiteY25" fmla="*/ 47625 h 314325"/>
              <a:gd name="connsiteX26" fmla="*/ 2290763 w 3071813"/>
              <a:gd name="connsiteY26" fmla="*/ 33337 h 314325"/>
              <a:gd name="connsiteX27" fmla="*/ 2681288 w 3071813"/>
              <a:gd name="connsiteY27" fmla="*/ 14287 h 314325"/>
              <a:gd name="connsiteX28" fmla="*/ 2862263 w 3071813"/>
              <a:gd name="connsiteY28" fmla="*/ 4762 h 314325"/>
              <a:gd name="connsiteX29" fmla="*/ 2928938 w 3071813"/>
              <a:gd name="connsiteY29" fmla="*/ 0 h 314325"/>
              <a:gd name="connsiteX30" fmla="*/ 2971800 w 3071813"/>
              <a:gd name="connsiteY30" fmla="*/ 4762 h 314325"/>
              <a:gd name="connsiteX31" fmla="*/ 3005138 w 3071813"/>
              <a:gd name="connsiteY31" fmla="*/ 14287 h 314325"/>
              <a:gd name="connsiteX32" fmla="*/ 3048000 w 3071813"/>
              <a:gd name="connsiteY32" fmla="*/ 33337 h 314325"/>
              <a:gd name="connsiteX33" fmla="*/ 3062288 w 3071813"/>
              <a:gd name="connsiteY33" fmla="*/ 38100 h 314325"/>
              <a:gd name="connsiteX34" fmla="*/ 3071813 w 3071813"/>
              <a:gd name="connsiteY34" fmla="*/ 23812 h 314325"/>
              <a:gd name="connsiteX0" fmla="*/ 3062288 w 3062288"/>
              <a:gd name="connsiteY0" fmla="*/ 38100 h 314325"/>
              <a:gd name="connsiteX1" fmla="*/ 3024188 w 3062288"/>
              <a:gd name="connsiteY1" fmla="*/ 285750 h 314325"/>
              <a:gd name="connsiteX2" fmla="*/ 2981325 w 3062288"/>
              <a:gd name="connsiteY2" fmla="*/ 257175 h 314325"/>
              <a:gd name="connsiteX3" fmla="*/ 2862263 w 3062288"/>
              <a:gd name="connsiteY3" fmla="*/ 238125 h 314325"/>
              <a:gd name="connsiteX4" fmla="*/ 2738438 w 3062288"/>
              <a:gd name="connsiteY4" fmla="*/ 223837 h 314325"/>
              <a:gd name="connsiteX5" fmla="*/ 2652713 w 3062288"/>
              <a:gd name="connsiteY5" fmla="*/ 204787 h 314325"/>
              <a:gd name="connsiteX6" fmla="*/ 2571750 w 3062288"/>
              <a:gd name="connsiteY6" fmla="*/ 209550 h 314325"/>
              <a:gd name="connsiteX7" fmla="*/ 2109788 w 3062288"/>
              <a:gd name="connsiteY7" fmla="*/ 233362 h 314325"/>
              <a:gd name="connsiteX8" fmla="*/ 1733550 w 3062288"/>
              <a:gd name="connsiteY8" fmla="*/ 247650 h 314325"/>
              <a:gd name="connsiteX9" fmla="*/ 1314450 w 3062288"/>
              <a:gd name="connsiteY9" fmla="*/ 261937 h 314325"/>
              <a:gd name="connsiteX10" fmla="*/ 928688 w 3062288"/>
              <a:gd name="connsiteY10" fmla="*/ 280987 h 314325"/>
              <a:gd name="connsiteX11" fmla="*/ 447675 w 3062288"/>
              <a:gd name="connsiteY11" fmla="*/ 300037 h 314325"/>
              <a:gd name="connsiteX12" fmla="*/ 138113 w 3062288"/>
              <a:gd name="connsiteY12" fmla="*/ 314325 h 314325"/>
              <a:gd name="connsiteX13" fmla="*/ 23813 w 3062288"/>
              <a:gd name="connsiteY13" fmla="*/ 314325 h 314325"/>
              <a:gd name="connsiteX14" fmla="*/ 4763 w 3062288"/>
              <a:gd name="connsiteY14" fmla="*/ 266700 h 314325"/>
              <a:gd name="connsiteX15" fmla="*/ 0 w 3062288"/>
              <a:gd name="connsiteY15" fmla="*/ 142875 h 314325"/>
              <a:gd name="connsiteX16" fmla="*/ 4763 w 3062288"/>
              <a:gd name="connsiteY16" fmla="*/ 128587 h 314325"/>
              <a:gd name="connsiteX17" fmla="*/ 90488 w 3062288"/>
              <a:gd name="connsiteY17" fmla="*/ 142875 h 314325"/>
              <a:gd name="connsiteX18" fmla="*/ 266700 w 3062288"/>
              <a:gd name="connsiteY18" fmla="*/ 147637 h 314325"/>
              <a:gd name="connsiteX19" fmla="*/ 452438 w 3062288"/>
              <a:gd name="connsiteY19" fmla="*/ 147637 h 314325"/>
              <a:gd name="connsiteX20" fmla="*/ 581025 w 3062288"/>
              <a:gd name="connsiteY20" fmla="*/ 147637 h 314325"/>
              <a:gd name="connsiteX21" fmla="*/ 814388 w 3062288"/>
              <a:gd name="connsiteY21" fmla="*/ 128587 h 314325"/>
              <a:gd name="connsiteX22" fmla="*/ 1004888 w 3062288"/>
              <a:gd name="connsiteY22" fmla="*/ 114300 h 314325"/>
              <a:gd name="connsiteX23" fmla="*/ 1404938 w 3062288"/>
              <a:gd name="connsiteY23" fmla="*/ 90487 h 314325"/>
              <a:gd name="connsiteX24" fmla="*/ 1671638 w 3062288"/>
              <a:gd name="connsiteY24" fmla="*/ 71437 h 314325"/>
              <a:gd name="connsiteX25" fmla="*/ 2033588 w 3062288"/>
              <a:gd name="connsiteY25" fmla="*/ 47625 h 314325"/>
              <a:gd name="connsiteX26" fmla="*/ 2290763 w 3062288"/>
              <a:gd name="connsiteY26" fmla="*/ 33337 h 314325"/>
              <a:gd name="connsiteX27" fmla="*/ 2681288 w 3062288"/>
              <a:gd name="connsiteY27" fmla="*/ 14287 h 314325"/>
              <a:gd name="connsiteX28" fmla="*/ 2862263 w 3062288"/>
              <a:gd name="connsiteY28" fmla="*/ 4762 h 314325"/>
              <a:gd name="connsiteX29" fmla="*/ 2928938 w 3062288"/>
              <a:gd name="connsiteY29" fmla="*/ 0 h 314325"/>
              <a:gd name="connsiteX30" fmla="*/ 2971800 w 3062288"/>
              <a:gd name="connsiteY30" fmla="*/ 4762 h 314325"/>
              <a:gd name="connsiteX31" fmla="*/ 3005138 w 3062288"/>
              <a:gd name="connsiteY31" fmla="*/ 14287 h 314325"/>
              <a:gd name="connsiteX32" fmla="*/ 3048000 w 3062288"/>
              <a:gd name="connsiteY32" fmla="*/ 33337 h 314325"/>
              <a:gd name="connsiteX33" fmla="*/ 3062288 w 3062288"/>
              <a:gd name="connsiteY33" fmla="*/ 38100 h 314325"/>
              <a:gd name="connsiteX0" fmla="*/ 3086066 w 3086066"/>
              <a:gd name="connsiteY0" fmla="*/ 38100 h 314325"/>
              <a:gd name="connsiteX1" fmla="*/ 3024188 w 3086066"/>
              <a:gd name="connsiteY1" fmla="*/ 285750 h 314325"/>
              <a:gd name="connsiteX2" fmla="*/ 2981325 w 3086066"/>
              <a:gd name="connsiteY2" fmla="*/ 257175 h 314325"/>
              <a:gd name="connsiteX3" fmla="*/ 2862263 w 3086066"/>
              <a:gd name="connsiteY3" fmla="*/ 238125 h 314325"/>
              <a:gd name="connsiteX4" fmla="*/ 2738438 w 3086066"/>
              <a:gd name="connsiteY4" fmla="*/ 223837 h 314325"/>
              <a:gd name="connsiteX5" fmla="*/ 2652713 w 3086066"/>
              <a:gd name="connsiteY5" fmla="*/ 204787 h 314325"/>
              <a:gd name="connsiteX6" fmla="*/ 2571750 w 3086066"/>
              <a:gd name="connsiteY6" fmla="*/ 209550 h 314325"/>
              <a:gd name="connsiteX7" fmla="*/ 2109788 w 3086066"/>
              <a:gd name="connsiteY7" fmla="*/ 233362 h 314325"/>
              <a:gd name="connsiteX8" fmla="*/ 1733550 w 3086066"/>
              <a:gd name="connsiteY8" fmla="*/ 247650 h 314325"/>
              <a:gd name="connsiteX9" fmla="*/ 1314450 w 3086066"/>
              <a:gd name="connsiteY9" fmla="*/ 261937 h 314325"/>
              <a:gd name="connsiteX10" fmla="*/ 928688 w 3086066"/>
              <a:gd name="connsiteY10" fmla="*/ 280987 h 314325"/>
              <a:gd name="connsiteX11" fmla="*/ 447675 w 3086066"/>
              <a:gd name="connsiteY11" fmla="*/ 300037 h 314325"/>
              <a:gd name="connsiteX12" fmla="*/ 138113 w 3086066"/>
              <a:gd name="connsiteY12" fmla="*/ 314325 h 314325"/>
              <a:gd name="connsiteX13" fmla="*/ 23813 w 3086066"/>
              <a:gd name="connsiteY13" fmla="*/ 314325 h 314325"/>
              <a:gd name="connsiteX14" fmla="*/ 4763 w 3086066"/>
              <a:gd name="connsiteY14" fmla="*/ 266700 h 314325"/>
              <a:gd name="connsiteX15" fmla="*/ 0 w 3086066"/>
              <a:gd name="connsiteY15" fmla="*/ 142875 h 314325"/>
              <a:gd name="connsiteX16" fmla="*/ 4763 w 3086066"/>
              <a:gd name="connsiteY16" fmla="*/ 128587 h 314325"/>
              <a:gd name="connsiteX17" fmla="*/ 90488 w 3086066"/>
              <a:gd name="connsiteY17" fmla="*/ 142875 h 314325"/>
              <a:gd name="connsiteX18" fmla="*/ 266700 w 3086066"/>
              <a:gd name="connsiteY18" fmla="*/ 147637 h 314325"/>
              <a:gd name="connsiteX19" fmla="*/ 452438 w 3086066"/>
              <a:gd name="connsiteY19" fmla="*/ 147637 h 314325"/>
              <a:gd name="connsiteX20" fmla="*/ 581025 w 3086066"/>
              <a:gd name="connsiteY20" fmla="*/ 147637 h 314325"/>
              <a:gd name="connsiteX21" fmla="*/ 814388 w 3086066"/>
              <a:gd name="connsiteY21" fmla="*/ 128587 h 314325"/>
              <a:gd name="connsiteX22" fmla="*/ 1004888 w 3086066"/>
              <a:gd name="connsiteY22" fmla="*/ 114300 h 314325"/>
              <a:gd name="connsiteX23" fmla="*/ 1404938 w 3086066"/>
              <a:gd name="connsiteY23" fmla="*/ 90487 h 314325"/>
              <a:gd name="connsiteX24" fmla="*/ 1671638 w 3086066"/>
              <a:gd name="connsiteY24" fmla="*/ 71437 h 314325"/>
              <a:gd name="connsiteX25" fmla="*/ 2033588 w 3086066"/>
              <a:gd name="connsiteY25" fmla="*/ 47625 h 314325"/>
              <a:gd name="connsiteX26" fmla="*/ 2290763 w 3086066"/>
              <a:gd name="connsiteY26" fmla="*/ 33337 h 314325"/>
              <a:gd name="connsiteX27" fmla="*/ 2681288 w 3086066"/>
              <a:gd name="connsiteY27" fmla="*/ 14287 h 314325"/>
              <a:gd name="connsiteX28" fmla="*/ 2862263 w 3086066"/>
              <a:gd name="connsiteY28" fmla="*/ 4762 h 314325"/>
              <a:gd name="connsiteX29" fmla="*/ 2928938 w 3086066"/>
              <a:gd name="connsiteY29" fmla="*/ 0 h 314325"/>
              <a:gd name="connsiteX30" fmla="*/ 2971800 w 3086066"/>
              <a:gd name="connsiteY30" fmla="*/ 4762 h 314325"/>
              <a:gd name="connsiteX31" fmla="*/ 3005138 w 3086066"/>
              <a:gd name="connsiteY31" fmla="*/ 14287 h 314325"/>
              <a:gd name="connsiteX32" fmla="*/ 3048000 w 3086066"/>
              <a:gd name="connsiteY32" fmla="*/ 33337 h 314325"/>
              <a:gd name="connsiteX33" fmla="*/ 3086066 w 3086066"/>
              <a:gd name="connsiteY33" fmla="*/ 38100 h 314325"/>
              <a:gd name="connsiteX0" fmla="*/ 3086066 w 3086066"/>
              <a:gd name="connsiteY0" fmla="*/ 38100 h 314325"/>
              <a:gd name="connsiteX1" fmla="*/ 3047966 w 3086066"/>
              <a:gd name="connsiteY1" fmla="*/ 285750 h 314325"/>
              <a:gd name="connsiteX2" fmla="*/ 2981325 w 3086066"/>
              <a:gd name="connsiteY2" fmla="*/ 257175 h 314325"/>
              <a:gd name="connsiteX3" fmla="*/ 2862263 w 3086066"/>
              <a:gd name="connsiteY3" fmla="*/ 238125 h 314325"/>
              <a:gd name="connsiteX4" fmla="*/ 2738438 w 3086066"/>
              <a:gd name="connsiteY4" fmla="*/ 223837 h 314325"/>
              <a:gd name="connsiteX5" fmla="*/ 2652713 w 3086066"/>
              <a:gd name="connsiteY5" fmla="*/ 204787 h 314325"/>
              <a:gd name="connsiteX6" fmla="*/ 2571750 w 3086066"/>
              <a:gd name="connsiteY6" fmla="*/ 209550 h 314325"/>
              <a:gd name="connsiteX7" fmla="*/ 2109788 w 3086066"/>
              <a:gd name="connsiteY7" fmla="*/ 233362 h 314325"/>
              <a:gd name="connsiteX8" fmla="*/ 1733550 w 3086066"/>
              <a:gd name="connsiteY8" fmla="*/ 247650 h 314325"/>
              <a:gd name="connsiteX9" fmla="*/ 1314450 w 3086066"/>
              <a:gd name="connsiteY9" fmla="*/ 261937 h 314325"/>
              <a:gd name="connsiteX10" fmla="*/ 928688 w 3086066"/>
              <a:gd name="connsiteY10" fmla="*/ 280987 h 314325"/>
              <a:gd name="connsiteX11" fmla="*/ 447675 w 3086066"/>
              <a:gd name="connsiteY11" fmla="*/ 300037 h 314325"/>
              <a:gd name="connsiteX12" fmla="*/ 138113 w 3086066"/>
              <a:gd name="connsiteY12" fmla="*/ 314325 h 314325"/>
              <a:gd name="connsiteX13" fmla="*/ 23813 w 3086066"/>
              <a:gd name="connsiteY13" fmla="*/ 314325 h 314325"/>
              <a:gd name="connsiteX14" fmla="*/ 4763 w 3086066"/>
              <a:gd name="connsiteY14" fmla="*/ 266700 h 314325"/>
              <a:gd name="connsiteX15" fmla="*/ 0 w 3086066"/>
              <a:gd name="connsiteY15" fmla="*/ 142875 h 314325"/>
              <a:gd name="connsiteX16" fmla="*/ 4763 w 3086066"/>
              <a:gd name="connsiteY16" fmla="*/ 128587 h 314325"/>
              <a:gd name="connsiteX17" fmla="*/ 90488 w 3086066"/>
              <a:gd name="connsiteY17" fmla="*/ 142875 h 314325"/>
              <a:gd name="connsiteX18" fmla="*/ 266700 w 3086066"/>
              <a:gd name="connsiteY18" fmla="*/ 147637 h 314325"/>
              <a:gd name="connsiteX19" fmla="*/ 452438 w 3086066"/>
              <a:gd name="connsiteY19" fmla="*/ 147637 h 314325"/>
              <a:gd name="connsiteX20" fmla="*/ 581025 w 3086066"/>
              <a:gd name="connsiteY20" fmla="*/ 147637 h 314325"/>
              <a:gd name="connsiteX21" fmla="*/ 814388 w 3086066"/>
              <a:gd name="connsiteY21" fmla="*/ 128587 h 314325"/>
              <a:gd name="connsiteX22" fmla="*/ 1004888 w 3086066"/>
              <a:gd name="connsiteY22" fmla="*/ 114300 h 314325"/>
              <a:gd name="connsiteX23" fmla="*/ 1404938 w 3086066"/>
              <a:gd name="connsiteY23" fmla="*/ 90487 h 314325"/>
              <a:gd name="connsiteX24" fmla="*/ 1671638 w 3086066"/>
              <a:gd name="connsiteY24" fmla="*/ 71437 h 314325"/>
              <a:gd name="connsiteX25" fmla="*/ 2033588 w 3086066"/>
              <a:gd name="connsiteY25" fmla="*/ 47625 h 314325"/>
              <a:gd name="connsiteX26" fmla="*/ 2290763 w 3086066"/>
              <a:gd name="connsiteY26" fmla="*/ 33337 h 314325"/>
              <a:gd name="connsiteX27" fmla="*/ 2681288 w 3086066"/>
              <a:gd name="connsiteY27" fmla="*/ 14287 h 314325"/>
              <a:gd name="connsiteX28" fmla="*/ 2862263 w 3086066"/>
              <a:gd name="connsiteY28" fmla="*/ 4762 h 314325"/>
              <a:gd name="connsiteX29" fmla="*/ 2928938 w 3086066"/>
              <a:gd name="connsiteY29" fmla="*/ 0 h 314325"/>
              <a:gd name="connsiteX30" fmla="*/ 2971800 w 3086066"/>
              <a:gd name="connsiteY30" fmla="*/ 4762 h 314325"/>
              <a:gd name="connsiteX31" fmla="*/ 3005138 w 3086066"/>
              <a:gd name="connsiteY31" fmla="*/ 14287 h 314325"/>
              <a:gd name="connsiteX32" fmla="*/ 3048000 w 3086066"/>
              <a:gd name="connsiteY32" fmla="*/ 33337 h 314325"/>
              <a:gd name="connsiteX33" fmla="*/ 3086066 w 3086066"/>
              <a:gd name="connsiteY33" fmla="*/ 3810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86066" h="314325">
                <a:moveTo>
                  <a:pt x="3086066" y="38100"/>
                </a:moveTo>
                <a:lnTo>
                  <a:pt x="3047966" y="285750"/>
                </a:lnTo>
                <a:lnTo>
                  <a:pt x="2981325" y="257175"/>
                </a:lnTo>
                <a:lnTo>
                  <a:pt x="2862263" y="238125"/>
                </a:lnTo>
                <a:lnTo>
                  <a:pt x="2738438" y="223837"/>
                </a:lnTo>
                <a:lnTo>
                  <a:pt x="2652713" y="204787"/>
                </a:lnTo>
                <a:lnTo>
                  <a:pt x="2571750" y="209550"/>
                </a:lnTo>
                <a:lnTo>
                  <a:pt x="2109788" y="233362"/>
                </a:lnTo>
                <a:lnTo>
                  <a:pt x="1733550" y="247650"/>
                </a:lnTo>
                <a:lnTo>
                  <a:pt x="1314450" y="261937"/>
                </a:lnTo>
                <a:lnTo>
                  <a:pt x="928688" y="280987"/>
                </a:lnTo>
                <a:lnTo>
                  <a:pt x="447675" y="300037"/>
                </a:lnTo>
                <a:lnTo>
                  <a:pt x="138113" y="314325"/>
                </a:lnTo>
                <a:lnTo>
                  <a:pt x="23813" y="314325"/>
                </a:lnTo>
                <a:lnTo>
                  <a:pt x="4763" y="266700"/>
                </a:lnTo>
                <a:lnTo>
                  <a:pt x="0" y="142875"/>
                </a:lnTo>
                <a:lnTo>
                  <a:pt x="4763" y="128587"/>
                </a:lnTo>
                <a:lnTo>
                  <a:pt x="90488" y="142875"/>
                </a:lnTo>
                <a:lnTo>
                  <a:pt x="266700" y="147637"/>
                </a:lnTo>
                <a:lnTo>
                  <a:pt x="452438" y="147637"/>
                </a:lnTo>
                <a:lnTo>
                  <a:pt x="581025" y="147637"/>
                </a:lnTo>
                <a:lnTo>
                  <a:pt x="814388" y="128587"/>
                </a:lnTo>
                <a:lnTo>
                  <a:pt x="1004888" y="114300"/>
                </a:lnTo>
                <a:lnTo>
                  <a:pt x="1404938" y="90487"/>
                </a:lnTo>
                <a:lnTo>
                  <a:pt x="1671638" y="71437"/>
                </a:lnTo>
                <a:lnTo>
                  <a:pt x="2033588" y="47625"/>
                </a:lnTo>
                <a:lnTo>
                  <a:pt x="2290763" y="33337"/>
                </a:lnTo>
                <a:lnTo>
                  <a:pt x="2681288" y="14287"/>
                </a:lnTo>
                <a:lnTo>
                  <a:pt x="2862263" y="4762"/>
                </a:lnTo>
                <a:lnTo>
                  <a:pt x="2928938" y="0"/>
                </a:lnTo>
                <a:lnTo>
                  <a:pt x="2971800" y="4762"/>
                </a:lnTo>
                <a:lnTo>
                  <a:pt x="3005138" y="14287"/>
                </a:lnTo>
                <a:lnTo>
                  <a:pt x="3048000" y="33337"/>
                </a:lnTo>
                <a:lnTo>
                  <a:pt x="3086066" y="38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B19D1C2-D19C-48E5-8BC1-ED93188BB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382839"/>
            <a:ext cx="44259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54D58D0-4FBA-4860-ABF3-6A653109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2379664"/>
            <a:ext cx="44259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95C970C-A0AE-48B4-AD89-44437849BDCA}"/>
              </a:ext>
            </a:extLst>
          </p:cNvPr>
          <p:cNvSpPr/>
          <p:nvPr/>
        </p:nvSpPr>
        <p:spPr>
          <a:xfrm>
            <a:off x="4667250" y="2066926"/>
            <a:ext cx="2647950" cy="581025"/>
          </a:xfrm>
          <a:custGeom>
            <a:avLst/>
            <a:gdLst>
              <a:gd name="connsiteX0" fmla="*/ 1009650 w 2647950"/>
              <a:gd name="connsiteY0" fmla="*/ 254794 h 581025"/>
              <a:gd name="connsiteX1" fmla="*/ 1176338 w 2647950"/>
              <a:gd name="connsiteY1" fmla="*/ 233363 h 581025"/>
              <a:gd name="connsiteX2" fmla="*/ 1245394 w 2647950"/>
              <a:gd name="connsiteY2" fmla="*/ 221456 h 581025"/>
              <a:gd name="connsiteX3" fmla="*/ 1333500 w 2647950"/>
              <a:gd name="connsiteY3" fmla="*/ 195263 h 581025"/>
              <a:gd name="connsiteX4" fmla="*/ 1419225 w 2647950"/>
              <a:gd name="connsiteY4" fmla="*/ 169069 h 581025"/>
              <a:gd name="connsiteX5" fmla="*/ 1519238 w 2647950"/>
              <a:gd name="connsiteY5" fmla="*/ 154781 h 581025"/>
              <a:gd name="connsiteX6" fmla="*/ 1750219 w 2647950"/>
              <a:gd name="connsiteY6" fmla="*/ 133350 h 581025"/>
              <a:gd name="connsiteX7" fmla="*/ 1938338 w 2647950"/>
              <a:gd name="connsiteY7" fmla="*/ 114300 h 581025"/>
              <a:gd name="connsiteX8" fmla="*/ 1978819 w 2647950"/>
              <a:gd name="connsiteY8" fmla="*/ 114300 h 581025"/>
              <a:gd name="connsiteX9" fmla="*/ 2055019 w 2647950"/>
              <a:gd name="connsiteY9" fmla="*/ 85725 h 581025"/>
              <a:gd name="connsiteX10" fmla="*/ 2143125 w 2647950"/>
              <a:gd name="connsiteY10" fmla="*/ 50006 h 581025"/>
              <a:gd name="connsiteX11" fmla="*/ 2200275 w 2647950"/>
              <a:gd name="connsiteY11" fmla="*/ 19050 h 581025"/>
              <a:gd name="connsiteX12" fmla="*/ 2224088 w 2647950"/>
              <a:gd name="connsiteY12" fmla="*/ 0 h 581025"/>
              <a:gd name="connsiteX13" fmla="*/ 2243138 w 2647950"/>
              <a:gd name="connsiteY13" fmla="*/ 2381 h 581025"/>
              <a:gd name="connsiteX14" fmla="*/ 2305050 w 2647950"/>
              <a:gd name="connsiteY14" fmla="*/ 21431 h 581025"/>
              <a:gd name="connsiteX15" fmla="*/ 2428875 w 2647950"/>
              <a:gd name="connsiteY15" fmla="*/ 71438 h 581025"/>
              <a:gd name="connsiteX16" fmla="*/ 2514600 w 2647950"/>
              <a:gd name="connsiteY16" fmla="*/ 109538 h 581025"/>
              <a:gd name="connsiteX17" fmla="*/ 2581275 w 2647950"/>
              <a:gd name="connsiteY17" fmla="*/ 142875 h 581025"/>
              <a:gd name="connsiteX18" fmla="*/ 2602706 w 2647950"/>
              <a:gd name="connsiteY18" fmla="*/ 157163 h 581025"/>
              <a:gd name="connsiteX19" fmla="*/ 2619375 w 2647950"/>
              <a:gd name="connsiteY19" fmla="*/ 176213 h 581025"/>
              <a:gd name="connsiteX20" fmla="*/ 2638425 w 2647950"/>
              <a:gd name="connsiteY20" fmla="*/ 214313 h 581025"/>
              <a:gd name="connsiteX21" fmla="*/ 2647950 w 2647950"/>
              <a:gd name="connsiteY21" fmla="*/ 247650 h 581025"/>
              <a:gd name="connsiteX22" fmla="*/ 2645569 w 2647950"/>
              <a:gd name="connsiteY22" fmla="*/ 266700 h 581025"/>
              <a:gd name="connsiteX23" fmla="*/ 2628900 w 2647950"/>
              <a:gd name="connsiteY23" fmla="*/ 288131 h 581025"/>
              <a:gd name="connsiteX24" fmla="*/ 2586038 w 2647950"/>
              <a:gd name="connsiteY24" fmla="*/ 309563 h 581025"/>
              <a:gd name="connsiteX25" fmla="*/ 2555081 w 2647950"/>
              <a:gd name="connsiteY25" fmla="*/ 311944 h 581025"/>
              <a:gd name="connsiteX26" fmla="*/ 2471738 w 2647950"/>
              <a:gd name="connsiteY26" fmla="*/ 309563 h 581025"/>
              <a:gd name="connsiteX27" fmla="*/ 2269331 w 2647950"/>
              <a:gd name="connsiteY27" fmla="*/ 297656 h 581025"/>
              <a:gd name="connsiteX28" fmla="*/ 2071688 w 2647950"/>
              <a:gd name="connsiteY28" fmla="*/ 290513 h 581025"/>
              <a:gd name="connsiteX29" fmla="*/ 1909763 w 2647950"/>
              <a:gd name="connsiteY29" fmla="*/ 300038 h 581025"/>
              <a:gd name="connsiteX30" fmla="*/ 1543050 w 2647950"/>
              <a:gd name="connsiteY30" fmla="*/ 330994 h 581025"/>
              <a:gd name="connsiteX31" fmla="*/ 1481138 w 2647950"/>
              <a:gd name="connsiteY31" fmla="*/ 338138 h 581025"/>
              <a:gd name="connsiteX32" fmla="*/ 1390650 w 2647950"/>
              <a:gd name="connsiteY32" fmla="*/ 352425 h 581025"/>
              <a:gd name="connsiteX33" fmla="*/ 1233488 w 2647950"/>
              <a:gd name="connsiteY33" fmla="*/ 381000 h 581025"/>
              <a:gd name="connsiteX34" fmla="*/ 1035844 w 2647950"/>
              <a:gd name="connsiteY34" fmla="*/ 423863 h 581025"/>
              <a:gd name="connsiteX35" fmla="*/ 709613 w 2647950"/>
              <a:gd name="connsiteY35" fmla="*/ 490538 h 581025"/>
              <a:gd name="connsiteX36" fmla="*/ 633413 w 2647950"/>
              <a:gd name="connsiteY36" fmla="*/ 514350 h 581025"/>
              <a:gd name="connsiteX37" fmla="*/ 473869 w 2647950"/>
              <a:gd name="connsiteY37" fmla="*/ 571500 h 581025"/>
              <a:gd name="connsiteX38" fmla="*/ 447675 w 2647950"/>
              <a:gd name="connsiteY38" fmla="*/ 578644 h 581025"/>
              <a:gd name="connsiteX39" fmla="*/ 433388 w 2647950"/>
              <a:gd name="connsiteY39" fmla="*/ 581025 h 581025"/>
              <a:gd name="connsiteX40" fmla="*/ 409575 w 2647950"/>
              <a:gd name="connsiteY40" fmla="*/ 576263 h 581025"/>
              <a:gd name="connsiteX41" fmla="*/ 307181 w 2647950"/>
              <a:gd name="connsiteY41" fmla="*/ 538163 h 581025"/>
              <a:gd name="connsiteX42" fmla="*/ 235744 w 2647950"/>
              <a:gd name="connsiteY42" fmla="*/ 507206 h 581025"/>
              <a:gd name="connsiteX43" fmla="*/ 178594 w 2647950"/>
              <a:gd name="connsiteY43" fmla="*/ 466725 h 581025"/>
              <a:gd name="connsiteX44" fmla="*/ 107156 w 2647950"/>
              <a:gd name="connsiteY44" fmla="*/ 404813 h 581025"/>
              <a:gd name="connsiteX45" fmla="*/ 66675 w 2647950"/>
              <a:gd name="connsiteY45" fmla="*/ 352425 h 581025"/>
              <a:gd name="connsiteX46" fmla="*/ 26194 w 2647950"/>
              <a:gd name="connsiteY46" fmla="*/ 290513 h 581025"/>
              <a:gd name="connsiteX47" fmla="*/ 2381 w 2647950"/>
              <a:gd name="connsiteY47" fmla="*/ 238125 h 581025"/>
              <a:gd name="connsiteX48" fmla="*/ 0 w 2647950"/>
              <a:gd name="connsiteY48" fmla="*/ 223838 h 581025"/>
              <a:gd name="connsiteX49" fmla="*/ 11906 w 2647950"/>
              <a:gd name="connsiteY49" fmla="*/ 209550 h 581025"/>
              <a:gd name="connsiteX50" fmla="*/ 26194 w 2647950"/>
              <a:gd name="connsiteY50" fmla="*/ 209550 h 581025"/>
              <a:gd name="connsiteX51" fmla="*/ 64294 w 2647950"/>
              <a:gd name="connsiteY51" fmla="*/ 228600 h 581025"/>
              <a:gd name="connsiteX52" fmla="*/ 147638 w 2647950"/>
              <a:gd name="connsiteY52" fmla="*/ 271463 h 581025"/>
              <a:gd name="connsiteX53" fmla="*/ 223838 w 2647950"/>
              <a:gd name="connsiteY53" fmla="*/ 302419 h 581025"/>
              <a:gd name="connsiteX54" fmla="*/ 283369 w 2647950"/>
              <a:gd name="connsiteY54" fmla="*/ 321469 h 581025"/>
              <a:gd name="connsiteX55" fmla="*/ 357188 w 2647950"/>
              <a:gd name="connsiteY55" fmla="*/ 338138 h 581025"/>
              <a:gd name="connsiteX56" fmla="*/ 411956 w 2647950"/>
              <a:gd name="connsiteY56" fmla="*/ 338138 h 581025"/>
              <a:gd name="connsiteX57" fmla="*/ 569119 w 2647950"/>
              <a:gd name="connsiteY57" fmla="*/ 314325 h 581025"/>
              <a:gd name="connsiteX58" fmla="*/ 807244 w 2647950"/>
              <a:gd name="connsiteY58" fmla="*/ 280988 h 581025"/>
              <a:gd name="connsiteX59" fmla="*/ 1009650 w 2647950"/>
              <a:gd name="connsiteY59" fmla="*/ 254794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647950" h="581025">
                <a:moveTo>
                  <a:pt x="1009650" y="254794"/>
                </a:moveTo>
                <a:lnTo>
                  <a:pt x="1176338" y="233363"/>
                </a:lnTo>
                <a:lnTo>
                  <a:pt x="1245394" y="221456"/>
                </a:lnTo>
                <a:lnTo>
                  <a:pt x="1333500" y="195263"/>
                </a:lnTo>
                <a:lnTo>
                  <a:pt x="1419225" y="169069"/>
                </a:lnTo>
                <a:lnTo>
                  <a:pt x="1519238" y="154781"/>
                </a:lnTo>
                <a:lnTo>
                  <a:pt x="1750219" y="133350"/>
                </a:lnTo>
                <a:lnTo>
                  <a:pt x="1938338" y="114300"/>
                </a:lnTo>
                <a:lnTo>
                  <a:pt x="1978819" y="114300"/>
                </a:lnTo>
                <a:lnTo>
                  <a:pt x="2055019" y="85725"/>
                </a:lnTo>
                <a:lnTo>
                  <a:pt x="2143125" y="50006"/>
                </a:lnTo>
                <a:lnTo>
                  <a:pt x="2200275" y="19050"/>
                </a:lnTo>
                <a:lnTo>
                  <a:pt x="2224088" y="0"/>
                </a:lnTo>
                <a:lnTo>
                  <a:pt x="2243138" y="2381"/>
                </a:lnTo>
                <a:lnTo>
                  <a:pt x="2305050" y="21431"/>
                </a:lnTo>
                <a:lnTo>
                  <a:pt x="2428875" y="71438"/>
                </a:lnTo>
                <a:lnTo>
                  <a:pt x="2514600" y="109538"/>
                </a:lnTo>
                <a:lnTo>
                  <a:pt x="2581275" y="142875"/>
                </a:lnTo>
                <a:lnTo>
                  <a:pt x="2602706" y="157163"/>
                </a:lnTo>
                <a:lnTo>
                  <a:pt x="2619375" y="176213"/>
                </a:lnTo>
                <a:lnTo>
                  <a:pt x="2638425" y="214313"/>
                </a:lnTo>
                <a:lnTo>
                  <a:pt x="2647950" y="247650"/>
                </a:lnTo>
                <a:lnTo>
                  <a:pt x="2645569" y="266700"/>
                </a:lnTo>
                <a:cubicBezTo>
                  <a:pt x="2630841" y="288791"/>
                  <a:pt x="2639867" y="288131"/>
                  <a:pt x="2628900" y="288131"/>
                </a:cubicBezTo>
                <a:lnTo>
                  <a:pt x="2586038" y="309563"/>
                </a:lnTo>
                <a:lnTo>
                  <a:pt x="2555081" y="311944"/>
                </a:lnTo>
                <a:lnTo>
                  <a:pt x="2471738" y="309563"/>
                </a:lnTo>
                <a:lnTo>
                  <a:pt x="2269331" y="297656"/>
                </a:lnTo>
                <a:lnTo>
                  <a:pt x="2071688" y="290513"/>
                </a:lnTo>
                <a:lnTo>
                  <a:pt x="1909763" y="300038"/>
                </a:lnTo>
                <a:lnTo>
                  <a:pt x="1543050" y="330994"/>
                </a:lnTo>
                <a:lnTo>
                  <a:pt x="1481138" y="338138"/>
                </a:lnTo>
                <a:lnTo>
                  <a:pt x="1390650" y="352425"/>
                </a:lnTo>
                <a:lnTo>
                  <a:pt x="1233488" y="381000"/>
                </a:lnTo>
                <a:lnTo>
                  <a:pt x="1035844" y="423863"/>
                </a:lnTo>
                <a:lnTo>
                  <a:pt x="709613" y="490538"/>
                </a:lnTo>
                <a:lnTo>
                  <a:pt x="633413" y="514350"/>
                </a:lnTo>
                <a:lnTo>
                  <a:pt x="473869" y="571500"/>
                </a:lnTo>
                <a:lnTo>
                  <a:pt x="447675" y="578644"/>
                </a:lnTo>
                <a:lnTo>
                  <a:pt x="433388" y="581025"/>
                </a:lnTo>
                <a:lnTo>
                  <a:pt x="409575" y="576263"/>
                </a:lnTo>
                <a:lnTo>
                  <a:pt x="307181" y="538163"/>
                </a:lnTo>
                <a:lnTo>
                  <a:pt x="235744" y="507206"/>
                </a:lnTo>
                <a:lnTo>
                  <a:pt x="178594" y="466725"/>
                </a:lnTo>
                <a:lnTo>
                  <a:pt x="107156" y="404813"/>
                </a:lnTo>
                <a:lnTo>
                  <a:pt x="66675" y="352425"/>
                </a:lnTo>
                <a:lnTo>
                  <a:pt x="26194" y="290513"/>
                </a:lnTo>
                <a:lnTo>
                  <a:pt x="2381" y="238125"/>
                </a:lnTo>
                <a:lnTo>
                  <a:pt x="0" y="223838"/>
                </a:lnTo>
                <a:lnTo>
                  <a:pt x="11906" y="209550"/>
                </a:lnTo>
                <a:lnTo>
                  <a:pt x="26194" y="209550"/>
                </a:lnTo>
                <a:lnTo>
                  <a:pt x="64294" y="228600"/>
                </a:lnTo>
                <a:lnTo>
                  <a:pt x="147638" y="271463"/>
                </a:lnTo>
                <a:lnTo>
                  <a:pt x="223838" y="302419"/>
                </a:lnTo>
                <a:lnTo>
                  <a:pt x="283369" y="321469"/>
                </a:lnTo>
                <a:lnTo>
                  <a:pt x="357188" y="338138"/>
                </a:lnTo>
                <a:lnTo>
                  <a:pt x="411956" y="338138"/>
                </a:lnTo>
                <a:lnTo>
                  <a:pt x="569119" y="314325"/>
                </a:lnTo>
                <a:lnTo>
                  <a:pt x="807244" y="280988"/>
                </a:lnTo>
                <a:lnTo>
                  <a:pt x="1009650" y="2547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9FA1E1B-E367-4136-807F-4AFA6737CD66}"/>
              </a:ext>
            </a:extLst>
          </p:cNvPr>
          <p:cNvSpPr/>
          <p:nvPr/>
        </p:nvSpPr>
        <p:spPr>
          <a:xfrm rot="16200000">
            <a:off x="3729832" y="4207670"/>
            <a:ext cx="1420813" cy="1019175"/>
          </a:xfrm>
          <a:custGeom>
            <a:avLst/>
            <a:gdLst>
              <a:gd name="connsiteX0" fmla="*/ 583407 w 1421607"/>
              <a:gd name="connsiteY0" fmla="*/ 409575 h 1019175"/>
              <a:gd name="connsiteX1" fmla="*/ 740569 w 1421607"/>
              <a:gd name="connsiteY1" fmla="*/ 511969 h 1019175"/>
              <a:gd name="connsiteX2" fmla="*/ 840582 w 1421607"/>
              <a:gd name="connsiteY2" fmla="*/ 571500 h 1019175"/>
              <a:gd name="connsiteX3" fmla="*/ 945357 w 1421607"/>
              <a:gd name="connsiteY3" fmla="*/ 626269 h 1019175"/>
              <a:gd name="connsiteX4" fmla="*/ 1004888 w 1421607"/>
              <a:gd name="connsiteY4" fmla="*/ 650082 h 1019175"/>
              <a:gd name="connsiteX5" fmla="*/ 1052513 w 1421607"/>
              <a:gd name="connsiteY5" fmla="*/ 669132 h 1019175"/>
              <a:gd name="connsiteX6" fmla="*/ 1107282 w 1421607"/>
              <a:gd name="connsiteY6" fmla="*/ 683419 h 1019175"/>
              <a:gd name="connsiteX7" fmla="*/ 1145382 w 1421607"/>
              <a:gd name="connsiteY7" fmla="*/ 688182 h 1019175"/>
              <a:gd name="connsiteX8" fmla="*/ 1183482 w 1421607"/>
              <a:gd name="connsiteY8" fmla="*/ 688182 h 1019175"/>
              <a:gd name="connsiteX9" fmla="*/ 1209675 w 1421607"/>
              <a:gd name="connsiteY9" fmla="*/ 678657 h 1019175"/>
              <a:gd name="connsiteX10" fmla="*/ 1233488 w 1421607"/>
              <a:gd name="connsiteY10" fmla="*/ 666750 h 1019175"/>
              <a:gd name="connsiteX11" fmla="*/ 1276350 w 1421607"/>
              <a:gd name="connsiteY11" fmla="*/ 638175 h 1019175"/>
              <a:gd name="connsiteX12" fmla="*/ 1314450 w 1421607"/>
              <a:gd name="connsiteY12" fmla="*/ 604838 h 1019175"/>
              <a:gd name="connsiteX13" fmla="*/ 1347788 w 1421607"/>
              <a:gd name="connsiteY13" fmla="*/ 571500 h 1019175"/>
              <a:gd name="connsiteX14" fmla="*/ 1364457 w 1421607"/>
              <a:gd name="connsiteY14" fmla="*/ 569119 h 1019175"/>
              <a:gd name="connsiteX15" fmla="*/ 1385888 w 1421607"/>
              <a:gd name="connsiteY15" fmla="*/ 566738 h 1019175"/>
              <a:gd name="connsiteX16" fmla="*/ 1404938 w 1421607"/>
              <a:gd name="connsiteY16" fmla="*/ 571500 h 1019175"/>
              <a:gd name="connsiteX17" fmla="*/ 1414463 w 1421607"/>
              <a:gd name="connsiteY17" fmla="*/ 583407 h 1019175"/>
              <a:gd name="connsiteX18" fmla="*/ 1421607 w 1421607"/>
              <a:gd name="connsiteY18" fmla="*/ 604838 h 1019175"/>
              <a:gd name="connsiteX19" fmla="*/ 1421607 w 1421607"/>
              <a:gd name="connsiteY19" fmla="*/ 619125 h 1019175"/>
              <a:gd name="connsiteX20" fmla="*/ 1409700 w 1421607"/>
              <a:gd name="connsiteY20" fmla="*/ 659607 h 1019175"/>
              <a:gd name="connsiteX21" fmla="*/ 1383507 w 1421607"/>
              <a:gd name="connsiteY21" fmla="*/ 714375 h 1019175"/>
              <a:gd name="connsiteX22" fmla="*/ 1323975 w 1421607"/>
              <a:gd name="connsiteY22" fmla="*/ 821532 h 1019175"/>
              <a:gd name="connsiteX23" fmla="*/ 1269207 w 1421607"/>
              <a:gd name="connsiteY23" fmla="*/ 892969 h 1019175"/>
              <a:gd name="connsiteX24" fmla="*/ 1197769 w 1421607"/>
              <a:gd name="connsiteY24" fmla="*/ 964407 h 1019175"/>
              <a:gd name="connsiteX25" fmla="*/ 1147763 w 1421607"/>
              <a:gd name="connsiteY25" fmla="*/ 997744 h 1019175"/>
              <a:gd name="connsiteX26" fmla="*/ 1102519 w 1421607"/>
              <a:gd name="connsiteY26" fmla="*/ 1016794 h 1019175"/>
              <a:gd name="connsiteX27" fmla="*/ 1083469 w 1421607"/>
              <a:gd name="connsiteY27" fmla="*/ 1019175 h 1019175"/>
              <a:gd name="connsiteX28" fmla="*/ 1059657 w 1421607"/>
              <a:gd name="connsiteY28" fmla="*/ 1016794 h 1019175"/>
              <a:gd name="connsiteX29" fmla="*/ 1021557 w 1421607"/>
              <a:gd name="connsiteY29" fmla="*/ 1004888 h 1019175"/>
              <a:gd name="connsiteX30" fmla="*/ 988219 w 1421607"/>
              <a:gd name="connsiteY30" fmla="*/ 983457 h 1019175"/>
              <a:gd name="connsiteX31" fmla="*/ 957263 w 1421607"/>
              <a:gd name="connsiteY31" fmla="*/ 947738 h 1019175"/>
              <a:gd name="connsiteX32" fmla="*/ 938213 w 1421607"/>
              <a:gd name="connsiteY32" fmla="*/ 926307 h 1019175"/>
              <a:gd name="connsiteX33" fmla="*/ 845344 w 1421607"/>
              <a:gd name="connsiteY33" fmla="*/ 857250 h 1019175"/>
              <a:gd name="connsiteX34" fmla="*/ 576263 w 1421607"/>
              <a:gd name="connsiteY34" fmla="*/ 640557 h 1019175"/>
              <a:gd name="connsiteX35" fmla="*/ 404813 w 1421607"/>
              <a:gd name="connsiteY35" fmla="*/ 485775 h 1019175"/>
              <a:gd name="connsiteX36" fmla="*/ 261938 w 1421607"/>
              <a:gd name="connsiteY36" fmla="*/ 345282 h 1019175"/>
              <a:gd name="connsiteX37" fmla="*/ 142875 w 1421607"/>
              <a:gd name="connsiteY37" fmla="*/ 214313 h 1019175"/>
              <a:gd name="connsiteX38" fmla="*/ 21432 w 1421607"/>
              <a:gd name="connsiteY38" fmla="*/ 73819 h 1019175"/>
              <a:gd name="connsiteX39" fmla="*/ 7144 w 1421607"/>
              <a:gd name="connsiteY39" fmla="*/ 47625 h 1019175"/>
              <a:gd name="connsiteX40" fmla="*/ 0 w 1421607"/>
              <a:gd name="connsiteY40" fmla="*/ 21432 h 1019175"/>
              <a:gd name="connsiteX41" fmla="*/ 2382 w 1421607"/>
              <a:gd name="connsiteY41" fmla="*/ 9525 h 1019175"/>
              <a:gd name="connsiteX42" fmla="*/ 11907 w 1421607"/>
              <a:gd name="connsiteY42" fmla="*/ 0 h 1019175"/>
              <a:gd name="connsiteX43" fmla="*/ 28575 w 1421607"/>
              <a:gd name="connsiteY43" fmla="*/ 2382 h 1019175"/>
              <a:gd name="connsiteX44" fmla="*/ 54769 w 1421607"/>
              <a:gd name="connsiteY44" fmla="*/ 16669 h 1019175"/>
              <a:gd name="connsiteX45" fmla="*/ 100013 w 1421607"/>
              <a:gd name="connsiteY45" fmla="*/ 52388 h 1019175"/>
              <a:gd name="connsiteX46" fmla="*/ 266700 w 1421607"/>
              <a:gd name="connsiteY46" fmla="*/ 185738 h 1019175"/>
              <a:gd name="connsiteX47" fmla="*/ 402432 w 1421607"/>
              <a:gd name="connsiteY47" fmla="*/ 288132 h 1019175"/>
              <a:gd name="connsiteX48" fmla="*/ 509588 w 1421607"/>
              <a:gd name="connsiteY48" fmla="*/ 361950 h 1019175"/>
              <a:gd name="connsiteX49" fmla="*/ 583407 w 1421607"/>
              <a:gd name="connsiteY49" fmla="*/ 4095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21607" h="1019175">
                <a:moveTo>
                  <a:pt x="583407" y="409575"/>
                </a:moveTo>
                <a:lnTo>
                  <a:pt x="740569" y="511969"/>
                </a:lnTo>
                <a:lnTo>
                  <a:pt x="840582" y="571500"/>
                </a:lnTo>
                <a:lnTo>
                  <a:pt x="945357" y="626269"/>
                </a:lnTo>
                <a:lnTo>
                  <a:pt x="1004888" y="650082"/>
                </a:lnTo>
                <a:lnTo>
                  <a:pt x="1052513" y="669132"/>
                </a:lnTo>
                <a:lnTo>
                  <a:pt x="1107282" y="683419"/>
                </a:lnTo>
                <a:lnTo>
                  <a:pt x="1145382" y="688182"/>
                </a:lnTo>
                <a:lnTo>
                  <a:pt x="1183482" y="688182"/>
                </a:lnTo>
                <a:lnTo>
                  <a:pt x="1209675" y="678657"/>
                </a:lnTo>
                <a:lnTo>
                  <a:pt x="1233488" y="666750"/>
                </a:lnTo>
                <a:lnTo>
                  <a:pt x="1276350" y="638175"/>
                </a:lnTo>
                <a:lnTo>
                  <a:pt x="1314450" y="604838"/>
                </a:lnTo>
                <a:lnTo>
                  <a:pt x="1347788" y="571500"/>
                </a:lnTo>
                <a:lnTo>
                  <a:pt x="1364457" y="569119"/>
                </a:lnTo>
                <a:lnTo>
                  <a:pt x="1385888" y="566738"/>
                </a:lnTo>
                <a:lnTo>
                  <a:pt x="1404938" y="571500"/>
                </a:lnTo>
                <a:lnTo>
                  <a:pt x="1414463" y="583407"/>
                </a:lnTo>
                <a:lnTo>
                  <a:pt x="1421607" y="604838"/>
                </a:lnTo>
                <a:lnTo>
                  <a:pt x="1421607" y="619125"/>
                </a:lnTo>
                <a:lnTo>
                  <a:pt x="1409700" y="659607"/>
                </a:lnTo>
                <a:lnTo>
                  <a:pt x="1383507" y="714375"/>
                </a:lnTo>
                <a:lnTo>
                  <a:pt x="1323975" y="821532"/>
                </a:lnTo>
                <a:lnTo>
                  <a:pt x="1269207" y="892969"/>
                </a:lnTo>
                <a:lnTo>
                  <a:pt x="1197769" y="964407"/>
                </a:lnTo>
                <a:lnTo>
                  <a:pt x="1147763" y="997744"/>
                </a:lnTo>
                <a:lnTo>
                  <a:pt x="1102519" y="1016794"/>
                </a:lnTo>
                <a:lnTo>
                  <a:pt x="1083469" y="1019175"/>
                </a:lnTo>
                <a:lnTo>
                  <a:pt x="1059657" y="1016794"/>
                </a:lnTo>
                <a:lnTo>
                  <a:pt x="1021557" y="1004888"/>
                </a:lnTo>
                <a:lnTo>
                  <a:pt x="988219" y="983457"/>
                </a:lnTo>
                <a:lnTo>
                  <a:pt x="957263" y="947738"/>
                </a:lnTo>
                <a:lnTo>
                  <a:pt x="938213" y="926307"/>
                </a:lnTo>
                <a:lnTo>
                  <a:pt x="845344" y="857250"/>
                </a:lnTo>
                <a:lnTo>
                  <a:pt x="576263" y="640557"/>
                </a:lnTo>
                <a:lnTo>
                  <a:pt x="404813" y="485775"/>
                </a:lnTo>
                <a:lnTo>
                  <a:pt x="261938" y="345282"/>
                </a:lnTo>
                <a:lnTo>
                  <a:pt x="142875" y="214313"/>
                </a:lnTo>
                <a:lnTo>
                  <a:pt x="21432" y="73819"/>
                </a:lnTo>
                <a:lnTo>
                  <a:pt x="7144" y="47625"/>
                </a:lnTo>
                <a:lnTo>
                  <a:pt x="0" y="21432"/>
                </a:lnTo>
                <a:lnTo>
                  <a:pt x="2382" y="9525"/>
                </a:lnTo>
                <a:lnTo>
                  <a:pt x="11907" y="0"/>
                </a:lnTo>
                <a:lnTo>
                  <a:pt x="28575" y="2382"/>
                </a:lnTo>
                <a:lnTo>
                  <a:pt x="54769" y="16669"/>
                </a:lnTo>
                <a:lnTo>
                  <a:pt x="100013" y="52388"/>
                </a:lnTo>
                <a:lnTo>
                  <a:pt x="266700" y="185738"/>
                </a:lnTo>
                <a:lnTo>
                  <a:pt x="402432" y="288132"/>
                </a:lnTo>
                <a:lnTo>
                  <a:pt x="509588" y="361950"/>
                </a:lnTo>
                <a:lnTo>
                  <a:pt x="583407" y="409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73BC414-BA48-4C3D-80DD-73420BB94471}"/>
              </a:ext>
            </a:extLst>
          </p:cNvPr>
          <p:cNvSpPr/>
          <p:nvPr/>
        </p:nvSpPr>
        <p:spPr>
          <a:xfrm rot="16200000">
            <a:off x="6834188" y="4089401"/>
            <a:ext cx="1358900" cy="993775"/>
          </a:xfrm>
          <a:custGeom>
            <a:avLst/>
            <a:gdLst>
              <a:gd name="connsiteX0" fmla="*/ 969169 w 1359694"/>
              <a:gd name="connsiteY0" fmla="*/ 269082 h 992982"/>
              <a:gd name="connsiteX1" fmla="*/ 1176338 w 1359694"/>
              <a:gd name="connsiteY1" fmla="*/ 111919 h 992982"/>
              <a:gd name="connsiteX2" fmla="*/ 1285875 w 1359694"/>
              <a:gd name="connsiteY2" fmla="*/ 23813 h 992982"/>
              <a:gd name="connsiteX3" fmla="*/ 1304925 w 1359694"/>
              <a:gd name="connsiteY3" fmla="*/ 7144 h 992982"/>
              <a:gd name="connsiteX4" fmla="*/ 1321594 w 1359694"/>
              <a:gd name="connsiteY4" fmla="*/ 2382 h 992982"/>
              <a:gd name="connsiteX5" fmla="*/ 1343025 w 1359694"/>
              <a:gd name="connsiteY5" fmla="*/ 0 h 992982"/>
              <a:gd name="connsiteX6" fmla="*/ 1352550 w 1359694"/>
              <a:gd name="connsiteY6" fmla="*/ 4763 h 992982"/>
              <a:gd name="connsiteX7" fmla="*/ 1352550 w 1359694"/>
              <a:gd name="connsiteY7" fmla="*/ 4763 h 992982"/>
              <a:gd name="connsiteX8" fmla="*/ 1359694 w 1359694"/>
              <a:gd name="connsiteY8" fmla="*/ 28575 h 992982"/>
              <a:gd name="connsiteX9" fmla="*/ 1352550 w 1359694"/>
              <a:gd name="connsiteY9" fmla="*/ 50007 h 992982"/>
              <a:gd name="connsiteX10" fmla="*/ 1314450 w 1359694"/>
              <a:gd name="connsiteY10" fmla="*/ 92869 h 992982"/>
              <a:gd name="connsiteX11" fmla="*/ 1202532 w 1359694"/>
              <a:gd name="connsiteY11" fmla="*/ 238125 h 992982"/>
              <a:gd name="connsiteX12" fmla="*/ 952500 w 1359694"/>
              <a:gd name="connsiteY12" fmla="*/ 535782 h 992982"/>
              <a:gd name="connsiteX13" fmla="*/ 800100 w 1359694"/>
              <a:gd name="connsiteY13" fmla="*/ 697707 h 992982"/>
              <a:gd name="connsiteX14" fmla="*/ 661988 w 1359694"/>
              <a:gd name="connsiteY14" fmla="*/ 835819 h 992982"/>
              <a:gd name="connsiteX15" fmla="*/ 583407 w 1359694"/>
              <a:gd name="connsiteY15" fmla="*/ 907257 h 992982"/>
              <a:gd name="connsiteX16" fmla="*/ 557213 w 1359694"/>
              <a:gd name="connsiteY16" fmla="*/ 926307 h 992982"/>
              <a:gd name="connsiteX17" fmla="*/ 523875 w 1359694"/>
              <a:gd name="connsiteY17" fmla="*/ 935832 h 992982"/>
              <a:gd name="connsiteX18" fmla="*/ 452438 w 1359694"/>
              <a:gd name="connsiteY18" fmla="*/ 957263 h 992982"/>
              <a:gd name="connsiteX19" fmla="*/ 378619 w 1359694"/>
              <a:gd name="connsiteY19" fmla="*/ 978694 h 992982"/>
              <a:gd name="connsiteX20" fmla="*/ 307182 w 1359694"/>
              <a:gd name="connsiteY20" fmla="*/ 988219 h 992982"/>
              <a:gd name="connsiteX21" fmla="*/ 230982 w 1359694"/>
              <a:gd name="connsiteY21" fmla="*/ 992982 h 992982"/>
              <a:gd name="connsiteX22" fmla="*/ 140494 w 1359694"/>
              <a:gd name="connsiteY22" fmla="*/ 990600 h 992982"/>
              <a:gd name="connsiteX23" fmla="*/ 90488 w 1359694"/>
              <a:gd name="connsiteY23" fmla="*/ 978694 h 992982"/>
              <a:gd name="connsiteX24" fmla="*/ 47625 w 1359694"/>
              <a:gd name="connsiteY24" fmla="*/ 959644 h 992982"/>
              <a:gd name="connsiteX25" fmla="*/ 19050 w 1359694"/>
              <a:gd name="connsiteY25" fmla="*/ 935832 h 992982"/>
              <a:gd name="connsiteX26" fmla="*/ 4763 w 1359694"/>
              <a:gd name="connsiteY26" fmla="*/ 907257 h 992982"/>
              <a:gd name="connsiteX27" fmla="*/ 0 w 1359694"/>
              <a:gd name="connsiteY27" fmla="*/ 864394 h 992982"/>
              <a:gd name="connsiteX28" fmla="*/ 14288 w 1359694"/>
              <a:gd name="connsiteY28" fmla="*/ 819150 h 992982"/>
              <a:gd name="connsiteX29" fmla="*/ 54769 w 1359694"/>
              <a:gd name="connsiteY29" fmla="*/ 762000 h 992982"/>
              <a:gd name="connsiteX30" fmla="*/ 85725 w 1359694"/>
              <a:gd name="connsiteY30" fmla="*/ 738188 h 992982"/>
              <a:gd name="connsiteX31" fmla="*/ 266700 w 1359694"/>
              <a:gd name="connsiteY31" fmla="*/ 659607 h 992982"/>
              <a:gd name="connsiteX32" fmla="*/ 485775 w 1359694"/>
              <a:gd name="connsiteY32" fmla="*/ 552450 h 992982"/>
              <a:gd name="connsiteX33" fmla="*/ 688182 w 1359694"/>
              <a:gd name="connsiteY33" fmla="*/ 445294 h 992982"/>
              <a:gd name="connsiteX34" fmla="*/ 878682 w 1359694"/>
              <a:gd name="connsiteY34" fmla="*/ 333375 h 992982"/>
              <a:gd name="connsiteX35" fmla="*/ 969169 w 1359694"/>
              <a:gd name="connsiteY35" fmla="*/ 269082 h 992982"/>
              <a:gd name="connsiteX0" fmla="*/ 969169 w 1359694"/>
              <a:gd name="connsiteY0" fmla="*/ 269082 h 992982"/>
              <a:gd name="connsiteX1" fmla="*/ 1176338 w 1359694"/>
              <a:gd name="connsiteY1" fmla="*/ 111919 h 992982"/>
              <a:gd name="connsiteX2" fmla="*/ 1285875 w 1359694"/>
              <a:gd name="connsiteY2" fmla="*/ 23813 h 992982"/>
              <a:gd name="connsiteX3" fmla="*/ 1304925 w 1359694"/>
              <a:gd name="connsiteY3" fmla="*/ 7144 h 992982"/>
              <a:gd name="connsiteX4" fmla="*/ 1321594 w 1359694"/>
              <a:gd name="connsiteY4" fmla="*/ 2382 h 992982"/>
              <a:gd name="connsiteX5" fmla="*/ 1343025 w 1359694"/>
              <a:gd name="connsiteY5" fmla="*/ 0 h 992982"/>
              <a:gd name="connsiteX6" fmla="*/ 1352550 w 1359694"/>
              <a:gd name="connsiteY6" fmla="*/ 4763 h 992982"/>
              <a:gd name="connsiteX7" fmla="*/ 1352550 w 1359694"/>
              <a:gd name="connsiteY7" fmla="*/ 4763 h 992982"/>
              <a:gd name="connsiteX8" fmla="*/ 1359694 w 1359694"/>
              <a:gd name="connsiteY8" fmla="*/ 28575 h 992982"/>
              <a:gd name="connsiteX9" fmla="*/ 1352550 w 1359694"/>
              <a:gd name="connsiteY9" fmla="*/ 50007 h 992982"/>
              <a:gd name="connsiteX10" fmla="*/ 1202532 w 1359694"/>
              <a:gd name="connsiteY10" fmla="*/ 238125 h 992982"/>
              <a:gd name="connsiteX11" fmla="*/ 952500 w 1359694"/>
              <a:gd name="connsiteY11" fmla="*/ 535782 h 992982"/>
              <a:gd name="connsiteX12" fmla="*/ 800100 w 1359694"/>
              <a:gd name="connsiteY12" fmla="*/ 697707 h 992982"/>
              <a:gd name="connsiteX13" fmla="*/ 661988 w 1359694"/>
              <a:gd name="connsiteY13" fmla="*/ 835819 h 992982"/>
              <a:gd name="connsiteX14" fmla="*/ 583407 w 1359694"/>
              <a:gd name="connsiteY14" fmla="*/ 907257 h 992982"/>
              <a:gd name="connsiteX15" fmla="*/ 557213 w 1359694"/>
              <a:gd name="connsiteY15" fmla="*/ 926307 h 992982"/>
              <a:gd name="connsiteX16" fmla="*/ 523875 w 1359694"/>
              <a:gd name="connsiteY16" fmla="*/ 935832 h 992982"/>
              <a:gd name="connsiteX17" fmla="*/ 452438 w 1359694"/>
              <a:gd name="connsiteY17" fmla="*/ 957263 h 992982"/>
              <a:gd name="connsiteX18" fmla="*/ 378619 w 1359694"/>
              <a:gd name="connsiteY18" fmla="*/ 978694 h 992982"/>
              <a:gd name="connsiteX19" fmla="*/ 307182 w 1359694"/>
              <a:gd name="connsiteY19" fmla="*/ 988219 h 992982"/>
              <a:gd name="connsiteX20" fmla="*/ 230982 w 1359694"/>
              <a:gd name="connsiteY20" fmla="*/ 992982 h 992982"/>
              <a:gd name="connsiteX21" fmla="*/ 140494 w 1359694"/>
              <a:gd name="connsiteY21" fmla="*/ 990600 h 992982"/>
              <a:gd name="connsiteX22" fmla="*/ 90488 w 1359694"/>
              <a:gd name="connsiteY22" fmla="*/ 978694 h 992982"/>
              <a:gd name="connsiteX23" fmla="*/ 47625 w 1359694"/>
              <a:gd name="connsiteY23" fmla="*/ 959644 h 992982"/>
              <a:gd name="connsiteX24" fmla="*/ 19050 w 1359694"/>
              <a:gd name="connsiteY24" fmla="*/ 935832 h 992982"/>
              <a:gd name="connsiteX25" fmla="*/ 4763 w 1359694"/>
              <a:gd name="connsiteY25" fmla="*/ 907257 h 992982"/>
              <a:gd name="connsiteX26" fmla="*/ 0 w 1359694"/>
              <a:gd name="connsiteY26" fmla="*/ 864394 h 992982"/>
              <a:gd name="connsiteX27" fmla="*/ 14288 w 1359694"/>
              <a:gd name="connsiteY27" fmla="*/ 819150 h 992982"/>
              <a:gd name="connsiteX28" fmla="*/ 54769 w 1359694"/>
              <a:gd name="connsiteY28" fmla="*/ 762000 h 992982"/>
              <a:gd name="connsiteX29" fmla="*/ 85725 w 1359694"/>
              <a:gd name="connsiteY29" fmla="*/ 738188 h 992982"/>
              <a:gd name="connsiteX30" fmla="*/ 266700 w 1359694"/>
              <a:gd name="connsiteY30" fmla="*/ 659607 h 992982"/>
              <a:gd name="connsiteX31" fmla="*/ 485775 w 1359694"/>
              <a:gd name="connsiteY31" fmla="*/ 552450 h 992982"/>
              <a:gd name="connsiteX32" fmla="*/ 688182 w 1359694"/>
              <a:gd name="connsiteY32" fmla="*/ 445294 h 992982"/>
              <a:gd name="connsiteX33" fmla="*/ 878682 w 1359694"/>
              <a:gd name="connsiteY33" fmla="*/ 333375 h 992982"/>
              <a:gd name="connsiteX34" fmla="*/ 969169 w 1359694"/>
              <a:gd name="connsiteY34" fmla="*/ 269082 h 99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9694" h="992982">
                <a:moveTo>
                  <a:pt x="969169" y="269082"/>
                </a:moveTo>
                <a:lnTo>
                  <a:pt x="1176338" y="111919"/>
                </a:lnTo>
                <a:lnTo>
                  <a:pt x="1285875" y="23813"/>
                </a:lnTo>
                <a:lnTo>
                  <a:pt x="1304925" y="7144"/>
                </a:lnTo>
                <a:lnTo>
                  <a:pt x="1321594" y="2382"/>
                </a:lnTo>
                <a:lnTo>
                  <a:pt x="1343025" y="0"/>
                </a:lnTo>
                <a:lnTo>
                  <a:pt x="1352550" y="4763"/>
                </a:lnTo>
                <a:lnTo>
                  <a:pt x="1352550" y="4763"/>
                </a:lnTo>
                <a:lnTo>
                  <a:pt x="1359694" y="28575"/>
                </a:lnTo>
                <a:lnTo>
                  <a:pt x="1352550" y="50007"/>
                </a:lnTo>
                <a:cubicBezTo>
                  <a:pt x="1326356" y="84932"/>
                  <a:pt x="1269207" y="157163"/>
                  <a:pt x="1202532" y="238125"/>
                </a:cubicBezTo>
                <a:lnTo>
                  <a:pt x="952500" y="535782"/>
                </a:lnTo>
                <a:lnTo>
                  <a:pt x="800100" y="697707"/>
                </a:lnTo>
                <a:lnTo>
                  <a:pt x="661988" y="835819"/>
                </a:lnTo>
                <a:lnTo>
                  <a:pt x="583407" y="907257"/>
                </a:lnTo>
                <a:lnTo>
                  <a:pt x="557213" y="926307"/>
                </a:lnTo>
                <a:lnTo>
                  <a:pt x="523875" y="935832"/>
                </a:lnTo>
                <a:lnTo>
                  <a:pt x="452438" y="957263"/>
                </a:lnTo>
                <a:lnTo>
                  <a:pt x="378619" y="978694"/>
                </a:lnTo>
                <a:lnTo>
                  <a:pt x="307182" y="988219"/>
                </a:lnTo>
                <a:lnTo>
                  <a:pt x="230982" y="992982"/>
                </a:lnTo>
                <a:lnTo>
                  <a:pt x="140494" y="990600"/>
                </a:lnTo>
                <a:lnTo>
                  <a:pt x="90488" y="978694"/>
                </a:lnTo>
                <a:lnTo>
                  <a:pt x="47625" y="959644"/>
                </a:lnTo>
                <a:lnTo>
                  <a:pt x="19050" y="935832"/>
                </a:lnTo>
                <a:lnTo>
                  <a:pt x="4763" y="907257"/>
                </a:lnTo>
                <a:lnTo>
                  <a:pt x="0" y="864394"/>
                </a:lnTo>
                <a:lnTo>
                  <a:pt x="14288" y="819150"/>
                </a:lnTo>
                <a:lnTo>
                  <a:pt x="54769" y="762000"/>
                </a:lnTo>
                <a:lnTo>
                  <a:pt x="85725" y="738188"/>
                </a:lnTo>
                <a:lnTo>
                  <a:pt x="266700" y="659607"/>
                </a:lnTo>
                <a:lnTo>
                  <a:pt x="485775" y="552450"/>
                </a:lnTo>
                <a:lnTo>
                  <a:pt x="688182" y="445294"/>
                </a:lnTo>
                <a:lnTo>
                  <a:pt x="878682" y="333375"/>
                </a:lnTo>
                <a:lnTo>
                  <a:pt x="969169" y="2690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436F4C1-96C1-44DE-8EFE-9419C5AF9BE6}"/>
              </a:ext>
            </a:extLst>
          </p:cNvPr>
          <p:cNvSpPr/>
          <p:nvPr/>
        </p:nvSpPr>
        <p:spPr>
          <a:xfrm rot="16200000">
            <a:off x="5124451" y="2051051"/>
            <a:ext cx="1652587" cy="576262"/>
          </a:xfrm>
          <a:custGeom>
            <a:avLst/>
            <a:gdLst>
              <a:gd name="connsiteX0" fmla="*/ 385762 w 1652587"/>
              <a:gd name="connsiteY0" fmla="*/ 247650 h 576263"/>
              <a:gd name="connsiteX1" fmla="*/ 664369 w 1652587"/>
              <a:gd name="connsiteY1" fmla="*/ 247650 h 576263"/>
              <a:gd name="connsiteX2" fmla="*/ 952500 w 1652587"/>
              <a:gd name="connsiteY2" fmla="*/ 250031 h 576263"/>
              <a:gd name="connsiteX3" fmla="*/ 1297781 w 1652587"/>
              <a:gd name="connsiteY3" fmla="*/ 240506 h 576263"/>
              <a:gd name="connsiteX4" fmla="*/ 1373981 w 1652587"/>
              <a:gd name="connsiteY4" fmla="*/ 230981 h 576263"/>
              <a:gd name="connsiteX5" fmla="*/ 1402556 w 1652587"/>
              <a:gd name="connsiteY5" fmla="*/ 219075 h 576263"/>
              <a:gd name="connsiteX6" fmla="*/ 1445419 w 1652587"/>
              <a:gd name="connsiteY6" fmla="*/ 192881 h 576263"/>
              <a:gd name="connsiteX7" fmla="*/ 1483519 w 1652587"/>
              <a:gd name="connsiteY7" fmla="*/ 164306 h 576263"/>
              <a:gd name="connsiteX8" fmla="*/ 1512094 w 1652587"/>
              <a:gd name="connsiteY8" fmla="*/ 133350 h 576263"/>
              <a:gd name="connsiteX9" fmla="*/ 1552575 w 1652587"/>
              <a:gd name="connsiteY9" fmla="*/ 88106 h 576263"/>
              <a:gd name="connsiteX10" fmla="*/ 1583531 w 1652587"/>
              <a:gd name="connsiteY10" fmla="*/ 30956 h 576263"/>
              <a:gd name="connsiteX11" fmla="*/ 1600200 w 1652587"/>
              <a:gd name="connsiteY11" fmla="*/ 11906 h 576263"/>
              <a:gd name="connsiteX12" fmla="*/ 1619250 w 1652587"/>
              <a:gd name="connsiteY12" fmla="*/ 0 h 576263"/>
              <a:gd name="connsiteX13" fmla="*/ 1633537 w 1652587"/>
              <a:gd name="connsiteY13" fmla="*/ 0 h 576263"/>
              <a:gd name="connsiteX14" fmla="*/ 1640681 w 1652587"/>
              <a:gd name="connsiteY14" fmla="*/ 2381 h 576263"/>
              <a:gd name="connsiteX15" fmla="*/ 1645444 w 1652587"/>
              <a:gd name="connsiteY15" fmla="*/ 9525 h 576263"/>
              <a:gd name="connsiteX16" fmla="*/ 1652587 w 1652587"/>
              <a:gd name="connsiteY16" fmla="*/ 26194 h 576263"/>
              <a:gd name="connsiteX17" fmla="*/ 1652587 w 1652587"/>
              <a:gd name="connsiteY17" fmla="*/ 64294 h 576263"/>
              <a:gd name="connsiteX18" fmla="*/ 1643062 w 1652587"/>
              <a:gd name="connsiteY18" fmla="*/ 126206 h 576263"/>
              <a:gd name="connsiteX19" fmla="*/ 1626394 w 1652587"/>
              <a:gd name="connsiteY19" fmla="*/ 207169 h 576263"/>
              <a:gd name="connsiteX20" fmla="*/ 1597819 w 1652587"/>
              <a:gd name="connsiteY20" fmla="*/ 302419 h 576263"/>
              <a:gd name="connsiteX21" fmla="*/ 1540669 w 1652587"/>
              <a:gd name="connsiteY21" fmla="*/ 421481 h 576263"/>
              <a:gd name="connsiteX22" fmla="*/ 1500187 w 1652587"/>
              <a:gd name="connsiteY22" fmla="*/ 478631 h 576263"/>
              <a:gd name="connsiteX23" fmla="*/ 1440656 w 1652587"/>
              <a:gd name="connsiteY23" fmla="*/ 538163 h 576263"/>
              <a:gd name="connsiteX24" fmla="*/ 1395412 w 1652587"/>
              <a:gd name="connsiteY24" fmla="*/ 569119 h 576263"/>
              <a:gd name="connsiteX25" fmla="*/ 1366837 w 1652587"/>
              <a:gd name="connsiteY25" fmla="*/ 573881 h 576263"/>
              <a:gd name="connsiteX26" fmla="*/ 1343025 w 1652587"/>
              <a:gd name="connsiteY26" fmla="*/ 576263 h 576263"/>
              <a:gd name="connsiteX27" fmla="*/ 1312069 w 1652587"/>
              <a:gd name="connsiteY27" fmla="*/ 571500 h 576263"/>
              <a:gd name="connsiteX28" fmla="*/ 1266825 w 1652587"/>
              <a:gd name="connsiteY28" fmla="*/ 557213 h 576263"/>
              <a:gd name="connsiteX29" fmla="*/ 1219200 w 1652587"/>
              <a:gd name="connsiteY29" fmla="*/ 535781 h 576263"/>
              <a:gd name="connsiteX30" fmla="*/ 1185862 w 1652587"/>
              <a:gd name="connsiteY30" fmla="*/ 519113 h 576263"/>
              <a:gd name="connsiteX31" fmla="*/ 1147762 w 1652587"/>
              <a:gd name="connsiteY31" fmla="*/ 511969 h 576263"/>
              <a:gd name="connsiteX32" fmla="*/ 1009650 w 1652587"/>
              <a:gd name="connsiteY32" fmla="*/ 497681 h 576263"/>
              <a:gd name="connsiteX33" fmla="*/ 938212 w 1652587"/>
              <a:gd name="connsiteY33" fmla="*/ 492919 h 576263"/>
              <a:gd name="connsiteX34" fmla="*/ 745331 w 1652587"/>
              <a:gd name="connsiteY34" fmla="*/ 495300 h 576263"/>
              <a:gd name="connsiteX35" fmla="*/ 507206 w 1652587"/>
              <a:gd name="connsiteY35" fmla="*/ 492919 h 576263"/>
              <a:gd name="connsiteX36" fmla="*/ 145256 w 1652587"/>
              <a:gd name="connsiteY36" fmla="*/ 495300 h 576263"/>
              <a:gd name="connsiteX37" fmla="*/ 38100 w 1652587"/>
              <a:gd name="connsiteY37" fmla="*/ 497681 h 576263"/>
              <a:gd name="connsiteX38" fmla="*/ 16669 w 1652587"/>
              <a:gd name="connsiteY38" fmla="*/ 485775 h 576263"/>
              <a:gd name="connsiteX39" fmla="*/ 0 w 1652587"/>
              <a:gd name="connsiteY39" fmla="*/ 288131 h 576263"/>
              <a:gd name="connsiteX40" fmla="*/ 7144 w 1652587"/>
              <a:gd name="connsiteY40" fmla="*/ 257175 h 576263"/>
              <a:gd name="connsiteX41" fmla="*/ 7144 w 1652587"/>
              <a:gd name="connsiteY41" fmla="*/ 247650 h 576263"/>
              <a:gd name="connsiteX42" fmla="*/ 78581 w 1652587"/>
              <a:gd name="connsiteY42" fmla="*/ 250031 h 576263"/>
              <a:gd name="connsiteX43" fmla="*/ 223837 w 1652587"/>
              <a:gd name="connsiteY43" fmla="*/ 247650 h 576263"/>
              <a:gd name="connsiteX44" fmla="*/ 385762 w 1652587"/>
              <a:gd name="connsiteY44" fmla="*/ 24765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52587" h="576263">
                <a:moveTo>
                  <a:pt x="385762" y="247650"/>
                </a:moveTo>
                <a:lnTo>
                  <a:pt x="664369" y="247650"/>
                </a:lnTo>
                <a:lnTo>
                  <a:pt x="952500" y="250031"/>
                </a:lnTo>
                <a:lnTo>
                  <a:pt x="1297781" y="240506"/>
                </a:lnTo>
                <a:lnTo>
                  <a:pt x="1373981" y="230981"/>
                </a:lnTo>
                <a:lnTo>
                  <a:pt x="1402556" y="219075"/>
                </a:lnTo>
                <a:lnTo>
                  <a:pt x="1445419" y="192881"/>
                </a:lnTo>
                <a:lnTo>
                  <a:pt x="1483519" y="164306"/>
                </a:lnTo>
                <a:lnTo>
                  <a:pt x="1512094" y="133350"/>
                </a:lnTo>
                <a:lnTo>
                  <a:pt x="1552575" y="88106"/>
                </a:lnTo>
                <a:lnTo>
                  <a:pt x="1583531" y="30956"/>
                </a:lnTo>
                <a:lnTo>
                  <a:pt x="1600200" y="11906"/>
                </a:lnTo>
                <a:lnTo>
                  <a:pt x="1619250" y="0"/>
                </a:lnTo>
                <a:lnTo>
                  <a:pt x="1633537" y="0"/>
                </a:lnTo>
                <a:lnTo>
                  <a:pt x="1640681" y="2381"/>
                </a:lnTo>
                <a:lnTo>
                  <a:pt x="1645444" y="9525"/>
                </a:lnTo>
                <a:lnTo>
                  <a:pt x="1652587" y="26194"/>
                </a:lnTo>
                <a:lnTo>
                  <a:pt x="1652587" y="64294"/>
                </a:lnTo>
                <a:lnTo>
                  <a:pt x="1643062" y="126206"/>
                </a:lnTo>
                <a:lnTo>
                  <a:pt x="1626394" y="207169"/>
                </a:lnTo>
                <a:lnTo>
                  <a:pt x="1597819" y="302419"/>
                </a:lnTo>
                <a:lnTo>
                  <a:pt x="1540669" y="421481"/>
                </a:lnTo>
                <a:lnTo>
                  <a:pt x="1500187" y="478631"/>
                </a:lnTo>
                <a:lnTo>
                  <a:pt x="1440656" y="538163"/>
                </a:lnTo>
                <a:lnTo>
                  <a:pt x="1395412" y="569119"/>
                </a:lnTo>
                <a:lnTo>
                  <a:pt x="1366837" y="573881"/>
                </a:lnTo>
                <a:lnTo>
                  <a:pt x="1343025" y="576263"/>
                </a:lnTo>
                <a:lnTo>
                  <a:pt x="1312069" y="571500"/>
                </a:lnTo>
                <a:lnTo>
                  <a:pt x="1266825" y="557213"/>
                </a:lnTo>
                <a:lnTo>
                  <a:pt x="1219200" y="535781"/>
                </a:lnTo>
                <a:lnTo>
                  <a:pt x="1185862" y="519113"/>
                </a:lnTo>
                <a:lnTo>
                  <a:pt x="1147762" y="511969"/>
                </a:lnTo>
                <a:lnTo>
                  <a:pt x="1009650" y="497681"/>
                </a:lnTo>
                <a:lnTo>
                  <a:pt x="938212" y="492919"/>
                </a:lnTo>
                <a:lnTo>
                  <a:pt x="745331" y="495300"/>
                </a:lnTo>
                <a:lnTo>
                  <a:pt x="507206" y="492919"/>
                </a:lnTo>
                <a:lnTo>
                  <a:pt x="145256" y="495300"/>
                </a:lnTo>
                <a:lnTo>
                  <a:pt x="38100" y="497681"/>
                </a:lnTo>
                <a:lnTo>
                  <a:pt x="16669" y="485775"/>
                </a:lnTo>
                <a:lnTo>
                  <a:pt x="0" y="288131"/>
                </a:lnTo>
                <a:lnTo>
                  <a:pt x="7144" y="257175"/>
                </a:lnTo>
                <a:lnTo>
                  <a:pt x="7144" y="247650"/>
                </a:lnTo>
                <a:lnTo>
                  <a:pt x="78581" y="250031"/>
                </a:lnTo>
                <a:lnTo>
                  <a:pt x="223837" y="247650"/>
                </a:lnTo>
                <a:lnTo>
                  <a:pt x="385762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B7D8521-9A71-418C-9894-24DC1216B284}"/>
              </a:ext>
            </a:extLst>
          </p:cNvPr>
          <p:cNvSpPr/>
          <p:nvPr/>
        </p:nvSpPr>
        <p:spPr>
          <a:xfrm rot="19500000">
            <a:off x="4168776" y="2017713"/>
            <a:ext cx="3768725" cy="2481262"/>
          </a:xfrm>
          <a:custGeom>
            <a:avLst/>
            <a:gdLst>
              <a:gd name="connsiteX0" fmla="*/ 1133061 w 3768919"/>
              <a:gd name="connsiteY0" fmla="*/ 723569 h 2480807"/>
              <a:gd name="connsiteX1" fmla="*/ 1375576 w 3768919"/>
              <a:gd name="connsiteY1" fmla="*/ 834887 h 2480807"/>
              <a:gd name="connsiteX2" fmla="*/ 1546529 w 3768919"/>
              <a:gd name="connsiteY2" fmla="*/ 910425 h 2480807"/>
              <a:gd name="connsiteX3" fmla="*/ 1697604 w 3768919"/>
              <a:gd name="connsiteY3" fmla="*/ 978011 h 2480807"/>
              <a:gd name="connsiteX4" fmla="*/ 1793020 w 3768919"/>
              <a:gd name="connsiteY4" fmla="*/ 1017767 h 2480807"/>
              <a:gd name="connsiteX5" fmla="*/ 1924216 w 3768919"/>
              <a:gd name="connsiteY5" fmla="*/ 1077402 h 2480807"/>
              <a:gd name="connsiteX6" fmla="*/ 1995778 w 3768919"/>
              <a:gd name="connsiteY6" fmla="*/ 1121134 h 2480807"/>
              <a:gd name="connsiteX7" fmla="*/ 2095169 w 3768919"/>
              <a:gd name="connsiteY7" fmla="*/ 1180769 h 2480807"/>
              <a:gd name="connsiteX8" fmla="*/ 2313830 w 3768919"/>
              <a:gd name="connsiteY8" fmla="*/ 1304014 h 2480807"/>
              <a:gd name="connsiteX9" fmla="*/ 2496710 w 3768919"/>
              <a:gd name="connsiteY9" fmla="*/ 1411357 h 2480807"/>
              <a:gd name="connsiteX10" fmla="*/ 2763079 w 3768919"/>
              <a:gd name="connsiteY10" fmla="*/ 1570383 h 2480807"/>
              <a:gd name="connsiteX11" fmla="*/ 2934032 w 3768919"/>
              <a:gd name="connsiteY11" fmla="*/ 1685677 h 2480807"/>
              <a:gd name="connsiteX12" fmla="*/ 3184498 w 3768919"/>
              <a:gd name="connsiteY12" fmla="*/ 1844703 h 2480807"/>
              <a:gd name="connsiteX13" fmla="*/ 3256060 w 3768919"/>
              <a:gd name="connsiteY13" fmla="*/ 1892411 h 2480807"/>
              <a:gd name="connsiteX14" fmla="*/ 3311719 w 3768919"/>
              <a:gd name="connsiteY14" fmla="*/ 1920240 h 2480807"/>
              <a:gd name="connsiteX15" fmla="*/ 3375329 w 3768919"/>
              <a:gd name="connsiteY15" fmla="*/ 1936143 h 2480807"/>
              <a:gd name="connsiteX16" fmla="*/ 3442915 w 3768919"/>
              <a:gd name="connsiteY16" fmla="*/ 1948070 h 2480807"/>
              <a:gd name="connsiteX17" fmla="*/ 3486647 w 3768919"/>
              <a:gd name="connsiteY17" fmla="*/ 1952046 h 2480807"/>
              <a:gd name="connsiteX18" fmla="*/ 3510501 w 3768919"/>
              <a:gd name="connsiteY18" fmla="*/ 1959997 h 2480807"/>
              <a:gd name="connsiteX19" fmla="*/ 3554233 w 3768919"/>
              <a:gd name="connsiteY19" fmla="*/ 1999753 h 2480807"/>
              <a:gd name="connsiteX20" fmla="*/ 3621820 w 3768919"/>
              <a:gd name="connsiteY20" fmla="*/ 2083242 h 2480807"/>
              <a:gd name="connsiteX21" fmla="*/ 3661576 w 3768919"/>
              <a:gd name="connsiteY21" fmla="*/ 2142877 h 2480807"/>
              <a:gd name="connsiteX22" fmla="*/ 3697357 w 3768919"/>
              <a:gd name="connsiteY22" fmla="*/ 2198536 h 2480807"/>
              <a:gd name="connsiteX23" fmla="*/ 3737113 w 3768919"/>
              <a:gd name="connsiteY23" fmla="*/ 2286000 h 2480807"/>
              <a:gd name="connsiteX24" fmla="*/ 3760967 w 3768919"/>
              <a:gd name="connsiteY24" fmla="*/ 2337684 h 2480807"/>
              <a:gd name="connsiteX25" fmla="*/ 3768919 w 3768919"/>
              <a:gd name="connsiteY25" fmla="*/ 2369489 h 2480807"/>
              <a:gd name="connsiteX26" fmla="*/ 3760967 w 3768919"/>
              <a:gd name="connsiteY26" fmla="*/ 2409246 h 2480807"/>
              <a:gd name="connsiteX27" fmla="*/ 3737113 w 3768919"/>
              <a:gd name="connsiteY27" fmla="*/ 2460929 h 2480807"/>
              <a:gd name="connsiteX28" fmla="*/ 3717235 w 3768919"/>
              <a:gd name="connsiteY28" fmla="*/ 2476832 h 2480807"/>
              <a:gd name="connsiteX29" fmla="*/ 3697357 w 3768919"/>
              <a:gd name="connsiteY29" fmla="*/ 2480807 h 2480807"/>
              <a:gd name="connsiteX30" fmla="*/ 3669527 w 3768919"/>
              <a:gd name="connsiteY30" fmla="*/ 2472856 h 2480807"/>
              <a:gd name="connsiteX31" fmla="*/ 3617844 w 3768919"/>
              <a:gd name="connsiteY31" fmla="*/ 2449002 h 2480807"/>
              <a:gd name="connsiteX32" fmla="*/ 3538331 w 3768919"/>
              <a:gd name="connsiteY32" fmla="*/ 2381416 h 2480807"/>
              <a:gd name="connsiteX33" fmla="*/ 3415086 w 3768919"/>
              <a:gd name="connsiteY33" fmla="*/ 2278049 h 2480807"/>
              <a:gd name="connsiteX34" fmla="*/ 3240157 w 3768919"/>
              <a:gd name="connsiteY34" fmla="*/ 2142877 h 2480807"/>
              <a:gd name="connsiteX35" fmla="*/ 3057277 w 3768919"/>
              <a:gd name="connsiteY35" fmla="*/ 1999753 h 2480807"/>
              <a:gd name="connsiteX36" fmla="*/ 2894275 w 3768919"/>
              <a:gd name="connsiteY36" fmla="*/ 1884459 h 2480807"/>
              <a:gd name="connsiteX37" fmla="*/ 2643809 w 3768919"/>
              <a:gd name="connsiteY37" fmla="*/ 1717482 h 2480807"/>
              <a:gd name="connsiteX38" fmla="*/ 2452978 w 3768919"/>
              <a:gd name="connsiteY38" fmla="*/ 1594237 h 2480807"/>
              <a:gd name="connsiteX39" fmla="*/ 2254195 w 3768919"/>
              <a:gd name="connsiteY39" fmla="*/ 1474967 h 2480807"/>
              <a:gd name="connsiteX40" fmla="*/ 2091193 w 3768919"/>
              <a:gd name="connsiteY40" fmla="*/ 1383527 h 2480807"/>
              <a:gd name="connsiteX41" fmla="*/ 1940119 w 3768919"/>
              <a:gd name="connsiteY41" fmla="*/ 1304014 h 2480807"/>
              <a:gd name="connsiteX42" fmla="*/ 1685677 w 3768919"/>
              <a:gd name="connsiteY42" fmla="*/ 1180769 h 2480807"/>
              <a:gd name="connsiteX43" fmla="*/ 1451113 w 3768919"/>
              <a:gd name="connsiteY43" fmla="*/ 1081378 h 2480807"/>
              <a:gd name="connsiteX44" fmla="*/ 1240404 w 3768919"/>
              <a:gd name="connsiteY44" fmla="*/ 989938 h 2480807"/>
              <a:gd name="connsiteX45" fmla="*/ 1113183 w 3768919"/>
              <a:gd name="connsiteY45" fmla="*/ 946206 h 2480807"/>
              <a:gd name="connsiteX46" fmla="*/ 850790 w 3768919"/>
              <a:gd name="connsiteY46" fmla="*/ 834887 h 2480807"/>
              <a:gd name="connsiteX47" fmla="*/ 644056 w 3768919"/>
              <a:gd name="connsiteY47" fmla="*/ 759350 h 2480807"/>
              <a:gd name="connsiteX48" fmla="*/ 520811 w 3768919"/>
              <a:gd name="connsiteY48" fmla="*/ 719593 h 2480807"/>
              <a:gd name="connsiteX49" fmla="*/ 461176 w 3768919"/>
              <a:gd name="connsiteY49" fmla="*/ 703691 h 2480807"/>
              <a:gd name="connsiteX50" fmla="*/ 329980 w 3768919"/>
              <a:gd name="connsiteY50" fmla="*/ 675861 h 2480807"/>
              <a:gd name="connsiteX51" fmla="*/ 210710 w 3768919"/>
              <a:gd name="connsiteY51" fmla="*/ 644056 h 2480807"/>
              <a:gd name="connsiteX52" fmla="*/ 174929 w 3768919"/>
              <a:gd name="connsiteY52" fmla="*/ 632129 h 2480807"/>
              <a:gd name="connsiteX53" fmla="*/ 131197 w 3768919"/>
              <a:gd name="connsiteY53" fmla="*/ 576470 h 2480807"/>
              <a:gd name="connsiteX54" fmla="*/ 83489 w 3768919"/>
              <a:gd name="connsiteY54" fmla="*/ 473103 h 2480807"/>
              <a:gd name="connsiteX55" fmla="*/ 39757 w 3768919"/>
              <a:gd name="connsiteY55" fmla="*/ 349858 h 2480807"/>
              <a:gd name="connsiteX56" fmla="*/ 11927 w 3768919"/>
              <a:gd name="connsiteY56" fmla="*/ 254442 h 2480807"/>
              <a:gd name="connsiteX57" fmla="*/ 0 w 3768919"/>
              <a:gd name="connsiteY57" fmla="*/ 159026 h 2480807"/>
              <a:gd name="connsiteX58" fmla="*/ 3976 w 3768919"/>
              <a:gd name="connsiteY58" fmla="*/ 71562 h 2480807"/>
              <a:gd name="connsiteX59" fmla="*/ 11927 w 3768919"/>
              <a:gd name="connsiteY59" fmla="*/ 15903 h 2480807"/>
              <a:gd name="connsiteX60" fmla="*/ 23854 w 3768919"/>
              <a:gd name="connsiteY60" fmla="*/ 7952 h 2480807"/>
              <a:gd name="connsiteX61" fmla="*/ 35781 w 3768919"/>
              <a:gd name="connsiteY61" fmla="*/ 0 h 2480807"/>
              <a:gd name="connsiteX62" fmla="*/ 51684 w 3768919"/>
              <a:gd name="connsiteY62" fmla="*/ 7952 h 2480807"/>
              <a:gd name="connsiteX63" fmla="*/ 71562 w 3768919"/>
              <a:gd name="connsiteY63" fmla="*/ 31806 h 2480807"/>
              <a:gd name="connsiteX64" fmla="*/ 87465 w 3768919"/>
              <a:gd name="connsiteY64" fmla="*/ 51684 h 2480807"/>
              <a:gd name="connsiteX65" fmla="*/ 95416 w 3768919"/>
              <a:gd name="connsiteY65" fmla="*/ 75538 h 2480807"/>
              <a:gd name="connsiteX66" fmla="*/ 111319 w 3768919"/>
              <a:gd name="connsiteY66" fmla="*/ 123246 h 2480807"/>
              <a:gd name="connsiteX67" fmla="*/ 139148 w 3768919"/>
              <a:gd name="connsiteY67" fmla="*/ 182880 h 2480807"/>
              <a:gd name="connsiteX68" fmla="*/ 170953 w 3768919"/>
              <a:gd name="connsiteY68" fmla="*/ 234564 h 2480807"/>
              <a:gd name="connsiteX69" fmla="*/ 222637 w 3768919"/>
              <a:gd name="connsiteY69" fmla="*/ 294199 h 2480807"/>
              <a:gd name="connsiteX70" fmla="*/ 278296 w 3768919"/>
              <a:gd name="connsiteY70" fmla="*/ 337931 h 2480807"/>
              <a:gd name="connsiteX71" fmla="*/ 508884 w 3768919"/>
              <a:gd name="connsiteY71" fmla="*/ 449249 h 2480807"/>
              <a:gd name="connsiteX72" fmla="*/ 671886 w 3768919"/>
              <a:gd name="connsiteY72" fmla="*/ 520811 h 2480807"/>
              <a:gd name="connsiteX73" fmla="*/ 946206 w 3768919"/>
              <a:gd name="connsiteY73" fmla="*/ 640080 h 2480807"/>
              <a:gd name="connsiteX74" fmla="*/ 1133061 w 3768919"/>
              <a:gd name="connsiteY74" fmla="*/ 723569 h 248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768919" h="2480807">
                <a:moveTo>
                  <a:pt x="1133061" y="723569"/>
                </a:moveTo>
                <a:lnTo>
                  <a:pt x="1375576" y="834887"/>
                </a:lnTo>
                <a:lnTo>
                  <a:pt x="1546529" y="910425"/>
                </a:lnTo>
                <a:lnTo>
                  <a:pt x="1697604" y="978011"/>
                </a:lnTo>
                <a:lnTo>
                  <a:pt x="1793020" y="1017767"/>
                </a:lnTo>
                <a:lnTo>
                  <a:pt x="1924216" y="1077402"/>
                </a:lnTo>
                <a:lnTo>
                  <a:pt x="1995778" y="1121134"/>
                </a:lnTo>
                <a:lnTo>
                  <a:pt x="2095169" y="1180769"/>
                </a:lnTo>
                <a:lnTo>
                  <a:pt x="2313830" y="1304014"/>
                </a:lnTo>
                <a:lnTo>
                  <a:pt x="2496710" y="1411357"/>
                </a:lnTo>
                <a:lnTo>
                  <a:pt x="2763079" y="1570383"/>
                </a:lnTo>
                <a:lnTo>
                  <a:pt x="2934032" y="1685677"/>
                </a:lnTo>
                <a:lnTo>
                  <a:pt x="3184498" y="1844703"/>
                </a:lnTo>
                <a:lnTo>
                  <a:pt x="3256060" y="1892411"/>
                </a:lnTo>
                <a:lnTo>
                  <a:pt x="3311719" y="1920240"/>
                </a:lnTo>
                <a:lnTo>
                  <a:pt x="3375329" y="1936143"/>
                </a:lnTo>
                <a:lnTo>
                  <a:pt x="3442915" y="1948070"/>
                </a:lnTo>
                <a:lnTo>
                  <a:pt x="3486647" y="1952046"/>
                </a:lnTo>
                <a:lnTo>
                  <a:pt x="3510501" y="1959997"/>
                </a:lnTo>
                <a:lnTo>
                  <a:pt x="3554233" y="1999753"/>
                </a:lnTo>
                <a:lnTo>
                  <a:pt x="3621820" y="2083242"/>
                </a:lnTo>
                <a:lnTo>
                  <a:pt x="3661576" y="2142877"/>
                </a:lnTo>
                <a:lnTo>
                  <a:pt x="3697357" y="2198536"/>
                </a:lnTo>
                <a:lnTo>
                  <a:pt x="3737113" y="2286000"/>
                </a:lnTo>
                <a:lnTo>
                  <a:pt x="3760967" y="2337684"/>
                </a:lnTo>
                <a:lnTo>
                  <a:pt x="3768919" y="2369489"/>
                </a:lnTo>
                <a:lnTo>
                  <a:pt x="3760967" y="2409246"/>
                </a:lnTo>
                <a:lnTo>
                  <a:pt x="3737113" y="2460929"/>
                </a:lnTo>
                <a:lnTo>
                  <a:pt x="3717235" y="2476832"/>
                </a:lnTo>
                <a:lnTo>
                  <a:pt x="3697357" y="2480807"/>
                </a:lnTo>
                <a:lnTo>
                  <a:pt x="3669527" y="2472856"/>
                </a:lnTo>
                <a:lnTo>
                  <a:pt x="3617844" y="2449002"/>
                </a:lnTo>
                <a:lnTo>
                  <a:pt x="3538331" y="2381416"/>
                </a:lnTo>
                <a:lnTo>
                  <a:pt x="3415086" y="2278049"/>
                </a:lnTo>
                <a:lnTo>
                  <a:pt x="3240157" y="2142877"/>
                </a:lnTo>
                <a:lnTo>
                  <a:pt x="3057277" y="1999753"/>
                </a:lnTo>
                <a:lnTo>
                  <a:pt x="2894275" y="1884459"/>
                </a:lnTo>
                <a:lnTo>
                  <a:pt x="2643809" y="1717482"/>
                </a:lnTo>
                <a:lnTo>
                  <a:pt x="2452978" y="1594237"/>
                </a:lnTo>
                <a:lnTo>
                  <a:pt x="2254195" y="1474967"/>
                </a:lnTo>
                <a:lnTo>
                  <a:pt x="2091193" y="1383527"/>
                </a:lnTo>
                <a:lnTo>
                  <a:pt x="1940119" y="1304014"/>
                </a:lnTo>
                <a:lnTo>
                  <a:pt x="1685677" y="1180769"/>
                </a:lnTo>
                <a:lnTo>
                  <a:pt x="1451113" y="1081378"/>
                </a:lnTo>
                <a:lnTo>
                  <a:pt x="1240404" y="989938"/>
                </a:lnTo>
                <a:lnTo>
                  <a:pt x="1113183" y="946206"/>
                </a:lnTo>
                <a:lnTo>
                  <a:pt x="850790" y="834887"/>
                </a:lnTo>
                <a:lnTo>
                  <a:pt x="644056" y="759350"/>
                </a:lnTo>
                <a:lnTo>
                  <a:pt x="520811" y="719593"/>
                </a:lnTo>
                <a:lnTo>
                  <a:pt x="461176" y="703691"/>
                </a:lnTo>
                <a:lnTo>
                  <a:pt x="329980" y="675861"/>
                </a:lnTo>
                <a:lnTo>
                  <a:pt x="210710" y="644056"/>
                </a:lnTo>
                <a:lnTo>
                  <a:pt x="174929" y="632129"/>
                </a:lnTo>
                <a:lnTo>
                  <a:pt x="131197" y="576470"/>
                </a:lnTo>
                <a:lnTo>
                  <a:pt x="83489" y="473103"/>
                </a:lnTo>
                <a:lnTo>
                  <a:pt x="39757" y="349858"/>
                </a:lnTo>
                <a:lnTo>
                  <a:pt x="11927" y="254442"/>
                </a:lnTo>
                <a:lnTo>
                  <a:pt x="0" y="159026"/>
                </a:lnTo>
                <a:lnTo>
                  <a:pt x="3976" y="71562"/>
                </a:lnTo>
                <a:lnTo>
                  <a:pt x="11927" y="15903"/>
                </a:lnTo>
                <a:lnTo>
                  <a:pt x="23854" y="7952"/>
                </a:lnTo>
                <a:lnTo>
                  <a:pt x="35781" y="0"/>
                </a:lnTo>
                <a:lnTo>
                  <a:pt x="51684" y="7952"/>
                </a:lnTo>
                <a:lnTo>
                  <a:pt x="71562" y="31806"/>
                </a:lnTo>
                <a:lnTo>
                  <a:pt x="87465" y="51684"/>
                </a:lnTo>
                <a:lnTo>
                  <a:pt x="95416" y="75538"/>
                </a:lnTo>
                <a:lnTo>
                  <a:pt x="111319" y="123246"/>
                </a:lnTo>
                <a:lnTo>
                  <a:pt x="139148" y="182880"/>
                </a:lnTo>
                <a:lnTo>
                  <a:pt x="170953" y="234564"/>
                </a:lnTo>
                <a:lnTo>
                  <a:pt x="222637" y="294199"/>
                </a:lnTo>
                <a:lnTo>
                  <a:pt x="278296" y="337931"/>
                </a:lnTo>
                <a:lnTo>
                  <a:pt x="508884" y="449249"/>
                </a:lnTo>
                <a:lnTo>
                  <a:pt x="671886" y="520811"/>
                </a:lnTo>
                <a:lnTo>
                  <a:pt x="946206" y="640080"/>
                </a:lnTo>
                <a:lnTo>
                  <a:pt x="1133061" y="723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C860DB6-06D4-4A9D-A7A3-6D87D82B6929}"/>
              </a:ext>
            </a:extLst>
          </p:cNvPr>
          <p:cNvSpPr/>
          <p:nvPr/>
        </p:nvSpPr>
        <p:spPr>
          <a:xfrm rot="16200000">
            <a:off x="4054476" y="4176713"/>
            <a:ext cx="2474912" cy="925513"/>
          </a:xfrm>
          <a:custGeom>
            <a:avLst/>
            <a:gdLst>
              <a:gd name="connsiteX0" fmla="*/ 1519975 w 2474917"/>
              <a:gd name="connsiteY0" fmla="*/ 778668 h 926306"/>
              <a:gd name="connsiteX1" fmla="*/ 1720000 w 2474917"/>
              <a:gd name="connsiteY1" fmla="*/ 823912 h 926306"/>
              <a:gd name="connsiteX2" fmla="*/ 1867637 w 2474917"/>
              <a:gd name="connsiteY2" fmla="*/ 857250 h 926306"/>
              <a:gd name="connsiteX3" fmla="*/ 1946219 w 2474917"/>
              <a:gd name="connsiteY3" fmla="*/ 873918 h 926306"/>
              <a:gd name="connsiteX4" fmla="*/ 1972412 w 2474917"/>
              <a:gd name="connsiteY4" fmla="*/ 878681 h 926306"/>
              <a:gd name="connsiteX5" fmla="*/ 2015275 w 2474917"/>
              <a:gd name="connsiteY5" fmla="*/ 895350 h 926306"/>
              <a:gd name="connsiteX6" fmla="*/ 2067662 w 2474917"/>
              <a:gd name="connsiteY6" fmla="*/ 912018 h 926306"/>
              <a:gd name="connsiteX7" fmla="*/ 2103381 w 2474917"/>
              <a:gd name="connsiteY7" fmla="*/ 921543 h 926306"/>
              <a:gd name="connsiteX8" fmla="*/ 2139100 w 2474917"/>
              <a:gd name="connsiteY8" fmla="*/ 926306 h 926306"/>
              <a:gd name="connsiteX9" fmla="*/ 2170056 w 2474917"/>
              <a:gd name="connsiteY9" fmla="*/ 926306 h 926306"/>
              <a:gd name="connsiteX10" fmla="*/ 2196250 w 2474917"/>
              <a:gd name="connsiteY10" fmla="*/ 914400 h 926306"/>
              <a:gd name="connsiteX11" fmla="*/ 2227206 w 2474917"/>
              <a:gd name="connsiteY11" fmla="*/ 888206 h 926306"/>
              <a:gd name="connsiteX12" fmla="*/ 2260544 w 2474917"/>
              <a:gd name="connsiteY12" fmla="*/ 845343 h 926306"/>
              <a:gd name="connsiteX13" fmla="*/ 2286737 w 2474917"/>
              <a:gd name="connsiteY13" fmla="*/ 812006 h 926306"/>
              <a:gd name="connsiteX14" fmla="*/ 2312931 w 2474917"/>
              <a:gd name="connsiteY14" fmla="*/ 771525 h 926306"/>
              <a:gd name="connsiteX15" fmla="*/ 2341506 w 2474917"/>
              <a:gd name="connsiteY15" fmla="*/ 700087 h 926306"/>
              <a:gd name="connsiteX16" fmla="*/ 2372462 w 2474917"/>
              <a:gd name="connsiteY16" fmla="*/ 645318 h 926306"/>
              <a:gd name="connsiteX17" fmla="*/ 2403419 w 2474917"/>
              <a:gd name="connsiteY17" fmla="*/ 597693 h 926306"/>
              <a:gd name="connsiteX18" fmla="*/ 2431994 w 2474917"/>
              <a:gd name="connsiteY18" fmla="*/ 561975 h 926306"/>
              <a:gd name="connsiteX19" fmla="*/ 2465331 w 2474917"/>
              <a:gd name="connsiteY19" fmla="*/ 535781 h 926306"/>
              <a:gd name="connsiteX20" fmla="*/ 2472475 w 2474917"/>
              <a:gd name="connsiteY20" fmla="*/ 514350 h 926306"/>
              <a:gd name="connsiteX21" fmla="*/ 2474856 w 2474917"/>
              <a:gd name="connsiteY21" fmla="*/ 481012 h 926306"/>
              <a:gd name="connsiteX22" fmla="*/ 2460569 w 2474917"/>
              <a:gd name="connsiteY22" fmla="*/ 454818 h 926306"/>
              <a:gd name="connsiteX23" fmla="*/ 2443900 w 2474917"/>
              <a:gd name="connsiteY23" fmla="*/ 445293 h 926306"/>
              <a:gd name="connsiteX24" fmla="*/ 2389131 w 2474917"/>
              <a:gd name="connsiteY24" fmla="*/ 473868 h 926306"/>
              <a:gd name="connsiteX25" fmla="*/ 2315312 w 2474917"/>
              <a:gd name="connsiteY25" fmla="*/ 516731 h 926306"/>
              <a:gd name="connsiteX26" fmla="*/ 2208156 w 2474917"/>
              <a:gd name="connsiteY26" fmla="*/ 581025 h 926306"/>
              <a:gd name="connsiteX27" fmla="*/ 2165294 w 2474917"/>
              <a:gd name="connsiteY27" fmla="*/ 604837 h 926306"/>
              <a:gd name="connsiteX28" fmla="*/ 2148625 w 2474917"/>
              <a:gd name="connsiteY28" fmla="*/ 609600 h 926306"/>
              <a:gd name="connsiteX29" fmla="*/ 2117669 w 2474917"/>
              <a:gd name="connsiteY29" fmla="*/ 611981 h 926306"/>
              <a:gd name="connsiteX30" fmla="*/ 1924787 w 2474917"/>
              <a:gd name="connsiteY30" fmla="*/ 597693 h 926306"/>
              <a:gd name="connsiteX31" fmla="*/ 1641419 w 2474917"/>
              <a:gd name="connsiteY31" fmla="*/ 559593 h 926306"/>
              <a:gd name="connsiteX32" fmla="*/ 1417581 w 2474917"/>
              <a:gd name="connsiteY32" fmla="*/ 523875 h 926306"/>
              <a:gd name="connsiteX33" fmla="*/ 1146119 w 2474917"/>
              <a:gd name="connsiteY33" fmla="*/ 473868 h 926306"/>
              <a:gd name="connsiteX34" fmla="*/ 1005625 w 2474917"/>
              <a:gd name="connsiteY34" fmla="*/ 433387 h 926306"/>
              <a:gd name="connsiteX35" fmla="*/ 862750 w 2474917"/>
              <a:gd name="connsiteY35" fmla="*/ 392906 h 926306"/>
              <a:gd name="connsiteX36" fmla="*/ 679394 w 2474917"/>
              <a:gd name="connsiteY36" fmla="*/ 328612 h 926306"/>
              <a:gd name="connsiteX37" fmla="*/ 491275 w 2474917"/>
              <a:gd name="connsiteY37" fmla="*/ 247650 h 926306"/>
              <a:gd name="connsiteX38" fmla="*/ 341256 w 2474917"/>
              <a:gd name="connsiteY38" fmla="*/ 178593 h 926306"/>
              <a:gd name="connsiteX39" fmla="*/ 215050 w 2474917"/>
              <a:gd name="connsiteY39" fmla="*/ 109537 h 926306"/>
              <a:gd name="connsiteX40" fmla="*/ 74556 w 2474917"/>
              <a:gd name="connsiteY40" fmla="*/ 26193 h 926306"/>
              <a:gd name="connsiteX41" fmla="*/ 38837 w 2474917"/>
              <a:gd name="connsiteY41" fmla="*/ 4762 h 926306"/>
              <a:gd name="connsiteX42" fmla="*/ 26931 w 2474917"/>
              <a:gd name="connsiteY42" fmla="*/ 0 h 926306"/>
              <a:gd name="connsiteX43" fmla="*/ 12644 w 2474917"/>
              <a:gd name="connsiteY43" fmla="*/ 0 h 926306"/>
              <a:gd name="connsiteX44" fmla="*/ 737 w 2474917"/>
              <a:gd name="connsiteY44" fmla="*/ 7143 h 926306"/>
              <a:gd name="connsiteX45" fmla="*/ 737 w 2474917"/>
              <a:gd name="connsiteY45" fmla="*/ 19050 h 926306"/>
              <a:gd name="connsiteX46" fmla="*/ 7881 w 2474917"/>
              <a:gd name="connsiteY46" fmla="*/ 42862 h 926306"/>
              <a:gd name="connsiteX47" fmla="*/ 34075 w 2474917"/>
              <a:gd name="connsiteY47" fmla="*/ 73818 h 926306"/>
              <a:gd name="connsiteX48" fmla="*/ 98369 w 2474917"/>
              <a:gd name="connsiteY48" fmla="*/ 130968 h 926306"/>
              <a:gd name="connsiteX49" fmla="*/ 162662 w 2474917"/>
              <a:gd name="connsiteY49" fmla="*/ 188118 h 926306"/>
              <a:gd name="connsiteX50" fmla="*/ 279344 w 2474917"/>
              <a:gd name="connsiteY50" fmla="*/ 278606 h 926306"/>
              <a:gd name="connsiteX51" fmla="*/ 384119 w 2474917"/>
              <a:gd name="connsiteY51" fmla="*/ 350043 h 926306"/>
              <a:gd name="connsiteX52" fmla="*/ 541281 w 2474917"/>
              <a:gd name="connsiteY52" fmla="*/ 445293 h 926306"/>
              <a:gd name="connsiteX53" fmla="*/ 650819 w 2474917"/>
              <a:gd name="connsiteY53" fmla="*/ 502443 h 926306"/>
              <a:gd name="connsiteX54" fmla="*/ 812744 w 2474917"/>
              <a:gd name="connsiteY54" fmla="*/ 571500 h 926306"/>
              <a:gd name="connsiteX55" fmla="*/ 965144 w 2474917"/>
              <a:gd name="connsiteY55" fmla="*/ 623887 h 926306"/>
              <a:gd name="connsiteX56" fmla="*/ 1193744 w 2474917"/>
              <a:gd name="connsiteY56" fmla="*/ 690562 h 926306"/>
              <a:gd name="connsiteX57" fmla="*/ 1367575 w 2474917"/>
              <a:gd name="connsiteY57" fmla="*/ 738187 h 926306"/>
              <a:gd name="connsiteX58" fmla="*/ 1519975 w 2474917"/>
              <a:gd name="connsiteY58" fmla="*/ 778668 h 926306"/>
              <a:gd name="connsiteX0" fmla="*/ 1519975 w 2474917"/>
              <a:gd name="connsiteY0" fmla="*/ 778668 h 926306"/>
              <a:gd name="connsiteX1" fmla="*/ 1720000 w 2474917"/>
              <a:gd name="connsiteY1" fmla="*/ 823912 h 926306"/>
              <a:gd name="connsiteX2" fmla="*/ 1867637 w 2474917"/>
              <a:gd name="connsiteY2" fmla="*/ 857250 h 926306"/>
              <a:gd name="connsiteX3" fmla="*/ 1946219 w 2474917"/>
              <a:gd name="connsiteY3" fmla="*/ 873918 h 926306"/>
              <a:gd name="connsiteX4" fmla="*/ 1972412 w 2474917"/>
              <a:gd name="connsiteY4" fmla="*/ 878681 h 926306"/>
              <a:gd name="connsiteX5" fmla="*/ 2015275 w 2474917"/>
              <a:gd name="connsiteY5" fmla="*/ 895350 h 926306"/>
              <a:gd name="connsiteX6" fmla="*/ 2067662 w 2474917"/>
              <a:gd name="connsiteY6" fmla="*/ 912018 h 926306"/>
              <a:gd name="connsiteX7" fmla="*/ 2103381 w 2474917"/>
              <a:gd name="connsiteY7" fmla="*/ 921543 h 926306"/>
              <a:gd name="connsiteX8" fmla="*/ 2139100 w 2474917"/>
              <a:gd name="connsiteY8" fmla="*/ 926306 h 926306"/>
              <a:gd name="connsiteX9" fmla="*/ 2170056 w 2474917"/>
              <a:gd name="connsiteY9" fmla="*/ 926306 h 926306"/>
              <a:gd name="connsiteX10" fmla="*/ 2196250 w 2474917"/>
              <a:gd name="connsiteY10" fmla="*/ 914400 h 926306"/>
              <a:gd name="connsiteX11" fmla="*/ 2227206 w 2474917"/>
              <a:gd name="connsiteY11" fmla="*/ 888206 h 926306"/>
              <a:gd name="connsiteX12" fmla="*/ 2260544 w 2474917"/>
              <a:gd name="connsiteY12" fmla="*/ 845343 h 926306"/>
              <a:gd name="connsiteX13" fmla="*/ 2286737 w 2474917"/>
              <a:gd name="connsiteY13" fmla="*/ 812006 h 926306"/>
              <a:gd name="connsiteX14" fmla="*/ 2312931 w 2474917"/>
              <a:gd name="connsiteY14" fmla="*/ 771525 h 926306"/>
              <a:gd name="connsiteX15" fmla="*/ 2341506 w 2474917"/>
              <a:gd name="connsiteY15" fmla="*/ 700087 h 926306"/>
              <a:gd name="connsiteX16" fmla="*/ 2372462 w 2474917"/>
              <a:gd name="connsiteY16" fmla="*/ 645318 h 926306"/>
              <a:gd name="connsiteX17" fmla="*/ 2403419 w 2474917"/>
              <a:gd name="connsiteY17" fmla="*/ 597693 h 926306"/>
              <a:gd name="connsiteX18" fmla="*/ 2431994 w 2474917"/>
              <a:gd name="connsiteY18" fmla="*/ 561975 h 926306"/>
              <a:gd name="connsiteX19" fmla="*/ 2465331 w 2474917"/>
              <a:gd name="connsiteY19" fmla="*/ 535781 h 926306"/>
              <a:gd name="connsiteX20" fmla="*/ 2472475 w 2474917"/>
              <a:gd name="connsiteY20" fmla="*/ 514350 h 926306"/>
              <a:gd name="connsiteX21" fmla="*/ 2474856 w 2474917"/>
              <a:gd name="connsiteY21" fmla="*/ 481012 h 926306"/>
              <a:gd name="connsiteX22" fmla="*/ 2460569 w 2474917"/>
              <a:gd name="connsiteY22" fmla="*/ 454818 h 926306"/>
              <a:gd name="connsiteX23" fmla="*/ 2443900 w 2474917"/>
              <a:gd name="connsiteY23" fmla="*/ 445293 h 926306"/>
              <a:gd name="connsiteX24" fmla="*/ 2389131 w 2474917"/>
              <a:gd name="connsiteY24" fmla="*/ 473868 h 926306"/>
              <a:gd name="connsiteX25" fmla="*/ 2315312 w 2474917"/>
              <a:gd name="connsiteY25" fmla="*/ 516731 h 926306"/>
              <a:gd name="connsiteX26" fmla="*/ 2208156 w 2474917"/>
              <a:gd name="connsiteY26" fmla="*/ 581025 h 926306"/>
              <a:gd name="connsiteX27" fmla="*/ 2165294 w 2474917"/>
              <a:gd name="connsiteY27" fmla="*/ 604837 h 926306"/>
              <a:gd name="connsiteX28" fmla="*/ 2148625 w 2474917"/>
              <a:gd name="connsiteY28" fmla="*/ 609600 h 926306"/>
              <a:gd name="connsiteX29" fmla="*/ 2117669 w 2474917"/>
              <a:gd name="connsiteY29" fmla="*/ 611981 h 926306"/>
              <a:gd name="connsiteX30" fmla="*/ 1924787 w 2474917"/>
              <a:gd name="connsiteY30" fmla="*/ 597693 h 926306"/>
              <a:gd name="connsiteX31" fmla="*/ 1641419 w 2474917"/>
              <a:gd name="connsiteY31" fmla="*/ 559593 h 926306"/>
              <a:gd name="connsiteX32" fmla="*/ 1417581 w 2474917"/>
              <a:gd name="connsiteY32" fmla="*/ 523875 h 926306"/>
              <a:gd name="connsiteX33" fmla="*/ 1146119 w 2474917"/>
              <a:gd name="connsiteY33" fmla="*/ 473868 h 926306"/>
              <a:gd name="connsiteX34" fmla="*/ 1005625 w 2474917"/>
              <a:gd name="connsiteY34" fmla="*/ 433387 h 926306"/>
              <a:gd name="connsiteX35" fmla="*/ 862750 w 2474917"/>
              <a:gd name="connsiteY35" fmla="*/ 392906 h 926306"/>
              <a:gd name="connsiteX36" fmla="*/ 679394 w 2474917"/>
              <a:gd name="connsiteY36" fmla="*/ 328612 h 926306"/>
              <a:gd name="connsiteX37" fmla="*/ 491275 w 2474917"/>
              <a:gd name="connsiteY37" fmla="*/ 247650 h 926306"/>
              <a:gd name="connsiteX38" fmla="*/ 341256 w 2474917"/>
              <a:gd name="connsiteY38" fmla="*/ 178593 h 926306"/>
              <a:gd name="connsiteX39" fmla="*/ 215050 w 2474917"/>
              <a:gd name="connsiteY39" fmla="*/ 109537 h 926306"/>
              <a:gd name="connsiteX40" fmla="*/ 74556 w 2474917"/>
              <a:gd name="connsiteY40" fmla="*/ 26193 h 926306"/>
              <a:gd name="connsiteX41" fmla="*/ 38837 w 2474917"/>
              <a:gd name="connsiteY41" fmla="*/ 4762 h 926306"/>
              <a:gd name="connsiteX42" fmla="*/ 26931 w 2474917"/>
              <a:gd name="connsiteY42" fmla="*/ 0 h 926306"/>
              <a:gd name="connsiteX43" fmla="*/ 12644 w 2474917"/>
              <a:gd name="connsiteY43" fmla="*/ 0 h 926306"/>
              <a:gd name="connsiteX44" fmla="*/ 737 w 2474917"/>
              <a:gd name="connsiteY44" fmla="*/ 7143 h 926306"/>
              <a:gd name="connsiteX45" fmla="*/ 737 w 2474917"/>
              <a:gd name="connsiteY45" fmla="*/ 19050 h 926306"/>
              <a:gd name="connsiteX46" fmla="*/ 7881 w 2474917"/>
              <a:gd name="connsiteY46" fmla="*/ 42862 h 926306"/>
              <a:gd name="connsiteX47" fmla="*/ 34075 w 2474917"/>
              <a:gd name="connsiteY47" fmla="*/ 73818 h 926306"/>
              <a:gd name="connsiteX48" fmla="*/ 98369 w 2474917"/>
              <a:gd name="connsiteY48" fmla="*/ 130968 h 926306"/>
              <a:gd name="connsiteX49" fmla="*/ 162662 w 2474917"/>
              <a:gd name="connsiteY49" fmla="*/ 188118 h 926306"/>
              <a:gd name="connsiteX50" fmla="*/ 279344 w 2474917"/>
              <a:gd name="connsiteY50" fmla="*/ 278606 h 926306"/>
              <a:gd name="connsiteX51" fmla="*/ 384119 w 2474917"/>
              <a:gd name="connsiteY51" fmla="*/ 350043 h 926306"/>
              <a:gd name="connsiteX52" fmla="*/ 541281 w 2474917"/>
              <a:gd name="connsiteY52" fmla="*/ 445293 h 926306"/>
              <a:gd name="connsiteX53" fmla="*/ 650819 w 2474917"/>
              <a:gd name="connsiteY53" fmla="*/ 502443 h 926306"/>
              <a:gd name="connsiteX54" fmla="*/ 812744 w 2474917"/>
              <a:gd name="connsiteY54" fmla="*/ 571500 h 926306"/>
              <a:gd name="connsiteX55" fmla="*/ 965144 w 2474917"/>
              <a:gd name="connsiteY55" fmla="*/ 623887 h 926306"/>
              <a:gd name="connsiteX56" fmla="*/ 1193744 w 2474917"/>
              <a:gd name="connsiteY56" fmla="*/ 690562 h 926306"/>
              <a:gd name="connsiteX57" fmla="*/ 1367575 w 2474917"/>
              <a:gd name="connsiteY57" fmla="*/ 738187 h 926306"/>
              <a:gd name="connsiteX58" fmla="*/ 1400912 w 2474917"/>
              <a:gd name="connsiteY58" fmla="*/ 745331 h 926306"/>
              <a:gd name="connsiteX59" fmla="*/ 1519975 w 2474917"/>
              <a:gd name="connsiteY59" fmla="*/ 778668 h 926306"/>
              <a:gd name="connsiteX0" fmla="*/ 1519975 w 2474917"/>
              <a:gd name="connsiteY0" fmla="*/ 778668 h 926306"/>
              <a:gd name="connsiteX1" fmla="*/ 1720000 w 2474917"/>
              <a:gd name="connsiteY1" fmla="*/ 823912 h 926306"/>
              <a:gd name="connsiteX2" fmla="*/ 1867637 w 2474917"/>
              <a:gd name="connsiteY2" fmla="*/ 857250 h 926306"/>
              <a:gd name="connsiteX3" fmla="*/ 1946219 w 2474917"/>
              <a:gd name="connsiteY3" fmla="*/ 873918 h 926306"/>
              <a:gd name="connsiteX4" fmla="*/ 1972412 w 2474917"/>
              <a:gd name="connsiteY4" fmla="*/ 878681 h 926306"/>
              <a:gd name="connsiteX5" fmla="*/ 2015275 w 2474917"/>
              <a:gd name="connsiteY5" fmla="*/ 895350 h 926306"/>
              <a:gd name="connsiteX6" fmla="*/ 2067662 w 2474917"/>
              <a:gd name="connsiteY6" fmla="*/ 912018 h 926306"/>
              <a:gd name="connsiteX7" fmla="*/ 2103381 w 2474917"/>
              <a:gd name="connsiteY7" fmla="*/ 921543 h 926306"/>
              <a:gd name="connsiteX8" fmla="*/ 2139100 w 2474917"/>
              <a:gd name="connsiteY8" fmla="*/ 926306 h 926306"/>
              <a:gd name="connsiteX9" fmla="*/ 2170056 w 2474917"/>
              <a:gd name="connsiteY9" fmla="*/ 926306 h 926306"/>
              <a:gd name="connsiteX10" fmla="*/ 2196250 w 2474917"/>
              <a:gd name="connsiteY10" fmla="*/ 914400 h 926306"/>
              <a:gd name="connsiteX11" fmla="*/ 2227206 w 2474917"/>
              <a:gd name="connsiteY11" fmla="*/ 888206 h 926306"/>
              <a:gd name="connsiteX12" fmla="*/ 2260544 w 2474917"/>
              <a:gd name="connsiteY12" fmla="*/ 845343 h 926306"/>
              <a:gd name="connsiteX13" fmla="*/ 2286737 w 2474917"/>
              <a:gd name="connsiteY13" fmla="*/ 812006 h 926306"/>
              <a:gd name="connsiteX14" fmla="*/ 2312931 w 2474917"/>
              <a:gd name="connsiteY14" fmla="*/ 771525 h 926306"/>
              <a:gd name="connsiteX15" fmla="*/ 2341506 w 2474917"/>
              <a:gd name="connsiteY15" fmla="*/ 700087 h 926306"/>
              <a:gd name="connsiteX16" fmla="*/ 2372462 w 2474917"/>
              <a:gd name="connsiteY16" fmla="*/ 645318 h 926306"/>
              <a:gd name="connsiteX17" fmla="*/ 2403419 w 2474917"/>
              <a:gd name="connsiteY17" fmla="*/ 597693 h 926306"/>
              <a:gd name="connsiteX18" fmla="*/ 2431994 w 2474917"/>
              <a:gd name="connsiteY18" fmla="*/ 561975 h 926306"/>
              <a:gd name="connsiteX19" fmla="*/ 2465331 w 2474917"/>
              <a:gd name="connsiteY19" fmla="*/ 535781 h 926306"/>
              <a:gd name="connsiteX20" fmla="*/ 2472475 w 2474917"/>
              <a:gd name="connsiteY20" fmla="*/ 514350 h 926306"/>
              <a:gd name="connsiteX21" fmla="*/ 2474856 w 2474917"/>
              <a:gd name="connsiteY21" fmla="*/ 481012 h 926306"/>
              <a:gd name="connsiteX22" fmla="*/ 2460569 w 2474917"/>
              <a:gd name="connsiteY22" fmla="*/ 454818 h 926306"/>
              <a:gd name="connsiteX23" fmla="*/ 2443900 w 2474917"/>
              <a:gd name="connsiteY23" fmla="*/ 445293 h 926306"/>
              <a:gd name="connsiteX24" fmla="*/ 2389131 w 2474917"/>
              <a:gd name="connsiteY24" fmla="*/ 473868 h 926306"/>
              <a:gd name="connsiteX25" fmla="*/ 2315312 w 2474917"/>
              <a:gd name="connsiteY25" fmla="*/ 516731 h 926306"/>
              <a:gd name="connsiteX26" fmla="*/ 2208156 w 2474917"/>
              <a:gd name="connsiteY26" fmla="*/ 581025 h 926306"/>
              <a:gd name="connsiteX27" fmla="*/ 2165294 w 2474917"/>
              <a:gd name="connsiteY27" fmla="*/ 604837 h 926306"/>
              <a:gd name="connsiteX28" fmla="*/ 2148625 w 2474917"/>
              <a:gd name="connsiteY28" fmla="*/ 609600 h 926306"/>
              <a:gd name="connsiteX29" fmla="*/ 2117669 w 2474917"/>
              <a:gd name="connsiteY29" fmla="*/ 611981 h 926306"/>
              <a:gd name="connsiteX30" fmla="*/ 1924787 w 2474917"/>
              <a:gd name="connsiteY30" fmla="*/ 597693 h 926306"/>
              <a:gd name="connsiteX31" fmla="*/ 1641419 w 2474917"/>
              <a:gd name="connsiteY31" fmla="*/ 559593 h 926306"/>
              <a:gd name="connsiteX32" fmla="*/ 1417581 w 2474917"/>
              <a:gd name="connsiteY32" fmla="*/ 523875 h 926306"/>
              <a:gd name="connsiteX33" fmla="*/ 1146119 w 2474917"/>
              <a:gd name="connsiteY33" fmla="*/ 473868 h 926306"/>
              <a:gd name="connsiteX34" fmla="*/ 1005625 w 2474917"/>
              <a:gd name="connsiteY34" fmla="*/ 433387 h 926306"/>
              <a:gd name="connsiteX35" fmla="*/ 862750 w 2474917"/>
              <a:gd name="connsiteY35" fmla="*/ 392906 h 926306"/>
              <a:gd name="connsiteX36" fmla="*/ 679394 w 2474917"/>
              <a:gd name="connsiteY36" fmla="*/ 328612 h 926306"/>
              <a:gd name="connsiteX37" fmla="*/ 491275 w 2474917"/>
              <a:gd name="connsiteY37" fmla="*/ 247650 h 926306"/>
              <a:gd name="connsiteX38" fmla="*/ 341256 w 2474917"/>
              <a:gd name="connsiteY38" fmla="*/ 178593 h 926306"/>
              <a:gd name="connsiteX39" fmla="*/ 215050 w 2474917"/>
              <a:gd name="connsiteY39" fmla="*/ 109537 h 926306"/>
              <a:gd name="connsiteX40" fmla="*/ 74556 w 2474917"/>
              <a:gd name="connsiteY40" fmla="*/ 26193 h 926306"/>
              <a:gd name="connsiteX41" fmla="*/ 38837 w 2474917"/>
              <a:gd name="connsiteY41" fmla="*/ 4762 h 926306"/>
              <a:gd name="connsiteX42" fmla="*/ 26931 w 2474917"/>
              <a:gd name="connsiteY42" fmla="*/ 0 h 926306"/>
              <a:gd name="connsiteX43" fmla="*/ 12644 w 2474917"/>
              <a:gd name="connsiteY43" fmla="*/ 0 h 926306"/>
              <a:gd name="connsiteX44" fmla="*/ 737 w 2474917"/>
              <a:gd name="connsiteY44" fmla="*/ 7143 h 926306"/>
              <a:gd name="connsiteX45" fmla="*/ 737 w 2474917"/>
              <a:gd name="connsiteY45" fmla="*/ 19050 h 926306"/>
              <a:gd name="connsiteX46" fmla="*/ 7881 w 2474917"/>
              <a:gd name="connsiteY46" fmla="*/ 42862 h 926306"/>
              <a:gd name="connsiteX47" fmla="*/ 34075 w 2474917"/>
              <a:gd name="connsiteY47" fmla="*/ 73818 h 926306"/>
              <a:gd name="connsiteX48" fmla="*/ 98369 w 2474917"/>
              <a:gd name="connsiteY48" fmla="*/ 130968 h 926306"/>
              <a:gd name="connsiteX49" fmla="*/ 162662 w 2474917"/>
              <a:gd name="connsiteY49" fmla="*/ 188118 h 926306"/>
              <a:gd name="connsiteX50" fmla="*/ 279344 w 2474917"/>
              <a:gd name="connsiteY50" fmla="*/ 278606 h 926306"/>
              <a:gd name="connsiteX51" fmla="*/ 384119 w 2474917"/>
              <a:gd name="connsiteY51" fmla="*/ 350043 h 926306"/>
              <a:gd name="connsiteX52" fmla="*/ 541281 w 2474917"/>
              <a:gd name="connsiteY52" fmla="*/ 445293 h 926306"/>
              <a:gd name="connsiteX53" fmla="*/ 650819 w 2474917"/>
              <a:gd name="connsiteY53" fmla="*/ 502443 h 926306"/>
              <a:gd name="connsiteX54" fmla="*/ 812744 w 2474917"/>
              <a:gd name="connsiteY54" fmla="*/ 571500 h 926306"/>
              <a:gd name="connsiteX55" fmla="*/ 965144 w 2474917"/>
              <a:gd name="connsiteY55" fmla="*/ 623887 h 926306"/>
              <a:gd name="connsiteX56" fmla="*/ 1193744 w 2474917"/>
              <a:gd name="connsiteY56" fmla="*/ 690562 h 926306"/>
              <a:gd name="connsiteX57" fmla="*/ 1400912 w 2474917"/>
              <a:gd name="connsiteY57" fmla="*/ 745331 h 926306"/>
              <a:gd name="connsiteX58" fmla="*/ 1519975 w 2474917"/>
              <a:gd name="connsiteY58" fmla="*/ 778668 h 9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474917" h="926306">
                <a:moveTo>
                  <a:pt x="1519975" y="778668"/>
                </a:moveTo>
                <a:lnTo>
                  <a:pt x="1720000" y="823912"/>
                </a:lnTo>
                <a:lnTo>
                  <a:pt x="1867637" y="857250"/>
                </a:lnTo>
                <a:lnTo>
                  <a:pt x="1946219" y="873918"/>
                </a:lnTo>
                <a:lnTo>
                  <a:pt x="1972412" y="878681"/>
                </a:lnTo>
                <a:lnTo>
                  <a:pt x="2015275" y="895350"/>
                </a:lnTo>
                <a:lnTo>
                  <a:pt x="2067662" y="912018"/>
                </a:lnTo>
                <a:lnTo>
                  <a:pt x="2103381" y="921543"/>
                </a:lnTo>
                <a:lnTo>
                  <a:pt x="2139100" y="926306"/>
                </a:lnTo>
                <a:lnTo>
                  <a:pt x="2170056" y="926306"/>
                </a:lnTo>
                <a:lnTo>
                  <a:pt x="2196250" y="914400"/>
                </a:lnTo>
                <a:lnTo>
                  <a:pt x="2227206" y="888206"/>
                </a:lnTo>
                <a:lnTo>
                  <a:pt x="2260544" y="845343"/>
                </a:lnTo>
                <a:lnTo>
                  <a:pt x="2286737" y="812006"/>
                </a:lnTo>
                <a:lnTo>
                  <a:pt x="2312931" y="771525"/>
                </a:lnTo>
                <a:lnTo>
                  <a:pt x="2341506" y="700087"/>
                </a:lnTo>
                <a:lnTo>
                  <a:pt x="2372462" y="645318"/>
                </a:lnTo>
                <a:lnTo>
                  <a:pt x="2403419" y="597693"/>
                </a:lnTo>
                <a:lnTo>
                  <a:pt x="2431994" y="561975"/>
                </a:lnTo>
                <a:lnTo>
                  <a:pt x="2465331" y="535781"/>
                </a:lnTo>
                <a:lnTo>
                  <a:pt x="2472475" y="514350"/>
                </a:lnTo>
                <a:cubicBezTo>
                  <a:pt x="2474917" y="482602"/>
                  <a:pt x="2474856" y="493742"/>
                  <a:pt x="2474856" y="481012"/>
                </a:cubicBezTo>
                <a:lnTo>
                  <a:pt x="2460569" y="454818"/>
                </a:lnTo>
                <a:lnTo>
                  <a:pt x="2443900" y="445293"/>
                </a:lnTo>
                <a:lnTo>
                  <a:pt x="2389131" y="473868"/>
                </a:lnTo>
                <a:lnTo>
                  <a:pt x="2315312" y="516731"/>
                </a:lnTo>
                <a:lnTo>
                  <a:pt x="2208156" y="581025"/>
                </a:lnTo>
                <a:lnTo>
                  <a:pt x="2165294" y="604837"/>
                </a:lnTo>
                <a:lnTo>
                  <a:pt x="2148625" y="609600"/>
                </a:lnTo>
                <a:lnTo>
                  <a:pt x="2117669" y="611981"/>
                </a:lnTo>
                <a:lnTo>
                  <a:pt x="1924787" y="597693"/>
                </a:lnTo>
                <a:cubicBezTo>
                  <a:pt x="1830345" y="584887"/>
                  <a:pt x="1736725" y="559593"/>
                  <a:pt x="1641419" y="559593"/>
                </a:cubicBezTo>
                <a:lnTo>
                  <a:pt x="1417581" y="523875"/>
                </a:lnTo>
                <a:lnTo>
                  <a:pt x="1146119" y="473868"/>
                </a:lnTo>
                <a:lnTo>
                  <a:pt x="1005625" y="433387"/>
                </a:lnTo>
                <a:lnTo>
                  <a:pt x="862750" y="392906"/>
                </a:lnTo>
                <a:lnTo>
                  <a:pt x="679394" y="328612"/>
                </a:lnTo>
                <a:lnTo>
                  <a:pt x="491275" y="247650"/>
                </a:lnTo>
                <a:lnTo>
                  <a:pt x="341256" y="178593"/>
                </a:lnTo>
                <a:lnTo>
                  <a:pt x="215050" y="109537"/>
                </a:lnTo>
                <a:lnTo>
                  <a:pt x="74556" y="26193"/>
                </a:lnTo>
                <a:lnTo>
                  <a:pt x="38837" y="4762"/>
                </a:lnTo>
                <a:lnTo>
                  <a:pt x="26931" y="0"/>
                </a:lnTo>
                <a:lnTo>
                  <a:pt x="12644" y="0"/>
                </a:lnTo>
                <a:cubicBezTo>
                  <a:pt x="0" y="5057"/>
                  <a:pt x="737" y="487"/>
                  <a:pt x="737" y="7143"/>
                </a:cubicBezTo>
                <a:lnTo>
                  <a:pt x="737" y="19050"/>
                </a:lnTo>
                <a:lnTo>
                  <a:pt x="7881" y="42862"/>
                </a:lnTo>
                <a:lnTo>
                  <a:pt x="34075" y="73818"/>
                </a:lnTo>
                <a:lnTo>
                  <a:pt x="98369" y="130968"/>
                </a:lnTo>
                <a:lnTo>
                  <a:pt x="162662" y="188118"/>
                </a:lnTo>
                <a:lnTo>
                  <a:pt x="279344" y="278606"/>
                </a:lnTo>
                <a:lnTo>
                  <a:pt x="384119" y="350043"/>
                </a:lnTo>
                <a:lnTo>
                  <a:pt x="541281" y="445293"/>
                </a:lnTo>
                <a:lnTo>
                  <a:pt x="650819" y="502443"/>
                </a:lnTo>
                <a:lnTo>
                  <a:pt x="812744" y="571500"/>
                </a:lnTo>
                <a:lnTo>
                  <a:pt x="965144" y="623887"/>
                </a:lnTo>
                <a:lnTo>
                  <a:pt x="1193744" y="690562"/>
                </a:lnTo>
                <a:cubicBezTo>
                  <a:pt x="1266372" y="710803"/>
                  <a:pt x="1346540" y="730647"/>
                  <a:pt x="1400912" y="745331"/>
                </a:cubicBezTo>
                <a:lnTo>
                  <a:pt x="1519975" y="778668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990450B-17CE-48E2-8E83-A9BC833784C1}"/>
              </a:ext>
            </a:extLst>
          </p:cNvPr>
          <p:cNvSpPr/>
          <p:nvPr/>
        </p:nvSpPr>
        <p:spPr>
          <a:xfrm rot="16200000">
            <a:off x="5110163" y="4375151"/>
            <a:ext cx="2687638" cy="522287"/>
          </a:xfrm>
          <a:custGeom>
            <a:avLst/>
            <a:gdLst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571750 w 2688432"/>
              <a:gd name="connsiteY17" fmla="*/ 709612 h 952500"/>
              <a:gd name="connsiteX18" fmla="*/ 2474119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71750 w 2688432"/>
              <a:gd name="connsiteY18" fmla="*/ 709612 h 952500"/>
              <a:gd name="connsiteX19" fmla="*/ 2474119 w 2688432"/>
              <a:gd name="connsiteY19" fmla="*/ 826293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474119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497897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97897 w 2688432"/>
              <a:gd name="connsiteY19" fmla="*/ 826293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97897 w 2688432"/>
              <a:gd name="connsiteY19" fmla="*/ 826293 h 952500"/>
              <a:gd name="connsiteX20" fmla="*/ 2455069 w 2688432"/>
              <a:gd name="connsiteY20" fmla="*/ 854868 h 952500"/>
              <a:gd name="connsiteX21" fmla="*/ 2400300 w 2688432"/>
              <a:gd name="connsiteY21" fmla="*/ 890587 h 952500"/>
              <a:gd name="connsiteX22" fmla="*/ 2343150 w 2688432"/>
              <a:gd name="connsiteY22" fmla="*/ 928687 h 952500"/>
              <a:gd name="connsiteX23" fmla="*/ 2305050 w 2688432"/>
              <a:gd name="connsiteY23" fmla="*/ 942975 h 952500"/>
              <a:gd name="connsiteX24" fmla="*/ 2281238 w 2688432"/>
              <a:gd name="connsiteY24" fmla="*/ 952500 h 952500"/>
              <a:gd name="connsiteX25" fmla="*/ 2240757 w 2688432"/>
              <a:gd name="connsiteY25" fmla="*/ 950118 h 952500"/>
              <a:gd name="connsiteX26" fmla="*/ 2188369 w 2688432"/>
              <a:gd name="connsiteY26" fmla="*/ 938212 h 952500"/>
              <a:gd name="connsiteX27" fmla="*/ 2126457 w 2688432"/>
              <a:gd name="connsiteY27" fmla="*/ 909637 h 952500"/>
              <a:gd name="connsiteX28" fmla="*/ 2043113 w 2688432"/>
              <a:gd name="connsiteY28" fmla="*/ 878681 h 952500"/>
              <a:gd name="connsiteX29" fmla="*/ 1981200 w 2688432"/>
              <a:gd name="connsiteY29" fmla="*/ 866775 h 952500"/>
              <a:gd name="connsiteX30" fmla="*/ 1919288 w 2688432"/>
              <a:gd name="connsiteY30" fmla="*/ 862012 h 952500"/>
              <a:gd name="connsiteX31" fmla="*/ 981075 w 2688432"/>
              <a:gd name="connsiteY31" fmla="*/ 864393 h 952500"/>
              <a:gd name="connsiteX32" fmla="*/ 757238 w 2688432"/>
              <a:gd name="connsiteY32" fmla="*/ 864393 h 952500"/>
              <a:gd name="connsiteX33" fmla="*/ 635794 w 2688432"/>
              <a:gd name="connsiteY33" fmla="*/ 869156 h 952500"/>
              <a:gd name="connsiteX34" fmla="*/ 542925 w 2688432"/>
              <a:gd name="connsiteY34" fmla="*/ 876300 h 952500"/>
              <a:gd name="connsiteX35" fmla="*/ 497682 w 2688432"/>
              <a:gd name="connsiteY35" fmla="*/ 883443 h 952500"/>
              <a:gd name="connsiteX36" fmla="*/ 466725 w 2688432"/>
              <a:gd name="connsiteY36" fmla="*/ 881062 h 952500"/>
              <a:gd name="connsiteX37" fmla="*/ 397669 w 2688432"/>
              <a:gd name="connsiteY37" fmla="*/ 869156 h 952500"/>
              <a:gd name="connsiteX38" fmla="*/ 311944 w 2688432"/>
              <a:gd name="connsiteY38" fmla="*/ 845343 h 952500"/>
              <a:gd name="connsiteX39" fmla="*/ 216694 w 2688432"/>
              <a:gd name="connsiteY39" fmla="*/ 804862 h 952500"/>
              <a:gd name="connsiteX40" fmla="*/ 128588 w 2688432"/>
              <a:gd name="connsiteY40" fmla="*/ 759618 h 952500"/>
              <a:gd name="connsiteX41" fmla="*/ 54769 w 2688432"/>
              <a:gd name="connsiteY41" fmla="*/ 709612 h 952500"/>
              <a:gd name="connsiteX42" fmla="*/ 9525 w 2688432"/>
              <a:gd name="connsiteY42" fmla="*/ 673893 h 952500"/>
              <a:gd name="connsiteX43" fmla="*/ 0 w 2688432"/>
              <a:gd name="connsiteY43" fmla="*/ 652462 h 952500"/>
              <a:gd name="connsiteX44" fmla="*/ 0 w 2688432"/>
              <a:gd name="connsiteY44" fmla="*/ 628650 h 952500"/>
              <a:gd name="connsiteX45" fmla="*/ 14288 w 2688432"/>
              <a:gd name="connsiteY45" fmla="*/ 602456 h 952500"/>
              <a:gd name="connsiteX46" fmla="*/ 35719 w 2688432"/>
              <a:gd name="connsiteY46" fmla="*/ 583406 h 952500"/>
              <a:gd name="connsiteX47" fmla="*/ 61913 w 2688432"/>
              <a:gd name="connsiteY47" fmla="*/ 569118 h 952500"/>
              <a:gd name="connsiteX48" fmla="*/ 140494 w 2688432"/>
              <a:gd name="connsiteY48" fmla="*/ 533400 h 952500"/>
              <a:gd name="connsiteX49" fmla="*/ 226219 w 2688432"/>
              <a:gd name="connsiteY49" fmla="*/ 483393 h 952500"/>
              <a:gd name="connsiteX50" fmla="*/ 369094 w 2688432"/>
              <a:gd name="connsiteY50" fmla="*/ 385762 h 952500"/>
              <a:gd name="connsiteX51" fmla="*/ 519113 w 2688432"/>
              <a:gd name="connsiteY51" fmla="*/ 259556 h 952500"/>
              <a:gd name="connsiteX52" fmla="*/ 669132 w 2688432"/>
              <a:gd name="connsiteY52" fmla="*/ 116681 h 952500"/>
              <a:gd name="connsiteX53" fmla="*/ 752475 w 2688432"/>
              <a:gd name="connsiteY53" fmla="*/ 28575 h 952500"/>
              <a:gd name="connsiteX54" fmla="*/ 764382 w 2688432"/>
              <a:gd name="connsiteY54" fmla="*/ 14287 h 952500"/>
              <a:gd name="connsiteX55" fmla="*/ 783432 w 2688432"/>
              <a:gd name="connsiteY55" fmla="*/ 4762 h 952500"/>
              <a:gd name="connsiteX56" fmla="*/ 802482 w 2688432"/>
              <a:gd name="connsiteY56" fmla="*/ 0 h 952500"/>
              <a:gd name="connsiteX57" fmla="*/ 812007 w 2688432"/>
              <a:gd name="connsiteY57" fmla="*/ 2381 h 952500"/>
              <a:gd name="connsiteX58" fmla="*/ 821532 w 2688432"/>
              <a:gd name="connsiteY58" fmla="*/ 9525 h 952500"/>
              <a:gd name="connsiteX59" fmla="*/ 821532 w 2688432"/>
              <a:gd name="connsiteY59" fmla="*/ 23812 h 952500"/>
              <a:gd name="connsiteX60" fmla="*/ 804863 w 2688432"/>
              <a:gd name="connsiteY60" fmla="*/ 64293 h 952500"/>
              <a:gd name="connsiteX61" fmla="*/ 731044 w 2688432"/>
              <a:gd name="connsiteY61" fmla="*/ 204787 h 952500"/>
              <a:gd name="connsiteX62" fmla="*/ 654844 w 2688432"/>
              <a:gd name="connsiteY62" fmla="*/ 345281 h 952500"/>
              <a:gd name="connsiteX63" fmla="*/ 611982 w 2688432"/>
              <a:gd name="connsiteY63" fmla="*/ 423862 h 952500"/>
              <a:gd name="connsiteX64" fmla="*/ 585788 w 2688432"/>
              <a:gd name="connsiteY64" fmla="*/ 483393 h 952500"/>
              <a:gd name="connsiteX65" fmla="*/ 569119 w 2688432"/>
              <a:gd name="connsiteY65" fmla="*/ 538162 h 952500"/>
              <a:gd name="connsiteX66" fmla="*/ 566738 w 2688432"/>
              <a:gd name="connsiteY66" fmla="*/ 569118 h 952500"/>
              <a:gd name="connsiteX67" fmla="*/ 571500 w 2688432"/>
              <a:gd name="connsiteY67" fmla="*/ 597693 h 952500"/>
              <a:gd name="connsiteX68" fmla="*/ 583407 w 2688432"/>
              <a:gd name="connsiteY68" fmla="*/ 614362 h 952500"/>
              <a:gd name="connsiteX69" fmla="*/ 609600 w 2688432"/>
              <a:gd name="connsiteY69" fmla="*/ 623887 h 952500"/>
              <a:gd name="connsiteX70" fmla="*/ 666750 w 2688432"/>
              <a:gd name="connsiteY70" fmla="*/ 633412 h 952500"/>
              <a:gd name="connsiteX71" fmla="*/ 766763 w 2688432"/>
              <a:gd name="connsiteY71" fmla="*/ 638175 h 952500"/>
              <a:gd name="connsiteX72" fmla="*/ 1083469 w 2688432"/>
              <a:gd name="connsiteY72" fmla="*/ 640556 h 952500"/>
              <a:gd name="connsiteX73" fmla="*/ 1316832 w 2688432"/>
              <a:gd name="connsiteY73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24078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24078 w 2688432"/>
              <a:gd name="connsiteY20" fmla="*/ 890587 h 952500"/>
              <a:gd name="connsiteX21" fmla="*/ 2388394 w 2688432"/>
              <a:gd name="connsiteY21" fmla="*/ 902493 h 952500"/>
              <a:gd name="connsiteX22" fmla="*/ 2343150 w 2688432"/>
              <a:gd name="connsiteY22" fmla="*/ 928687 h 952500"/>
              <a:gd name="connsiteX23" fmla="*/ 2305050 w 2688432"/>
              <a:gd name="connsiteY23" fmla="*/ 942975 h 952500"/>
              <a:gd name="connsiteX24" fmla="*/ 2281238 w 2688432"/>
              <a:gd name="connsiteY24" fmla="*/ 952500 h 952500"/>
              <a:gd name="connsiteX25" fmla="*/ 2240757 w 2688432"/>
              <a:gd name="connsiteY25" fmla="*/ 950118 h 952500"/>
              <a:gd name="connsiteX26" fmla="*/ 2188369 w 2688432"/>
              <a:gd name="connsiteY26" fmla="*/ 938212 h 952500"/>
              <a:gd name="connsiteX27" fmla="*/ 2126457 w 2688432"/>
              <a:gd name="connsiteY27" fmla="*/ 909637 h 952500"/>
              <a:gd name="connsiteX28" fmla="*/ 2043113 w 2688432"/>
              <a:gd name="connsiteY28" fmla="*/ 878681 h 952500"/>
              <a:gd name="connsiteX29" fmla="*/ 1981200 w 2688432"/>
              <a:gd name="connsiteY29" fmla="*/ 866775 h 952500"/>
              <a:gd name="connsiteX30" fmla="*/ 1919288 w 2688432"/>
              <a:gd name="connsiteY30" fmla="*/ 862012 h 952500"/>
              <a:gd name="connsiteX31" fmla="*/ 981075 w 2688432"/>
              <a:gd name="connsiteY31" fmla="*/ 864393 h 952500"/>
              <a:gd name="connsiteX32" fmla="*/ 757238 w 2688432"/>
              <a:gd name="connsiteY32" fmla="*/ 864393 h 952500"/>
              <a:gd name="connsiteX33" fmla="*/ 635794 w 2688432"/>
              <a:gd name="connsiteY33" fmla="*/ 869156 h 952500"/>
              <a:gd name="connsiteX34" fmla="*/ 542925 w 2688432"/>
              <a:gd name="connsiteY34" fmla="*/ 876300 h 952500"/>
              <a:gd name="connsiteX35" fmla="*/ 497682 w 2688432"/>
              <a:gd name="connsiteY35" fmla="*/ 883443 h 952500"/>
              <a:gd name="connsiteX36" fmla="*/ 466725 w 2688432"/>
              <a:gd name="connsiteY36" fmla="*/ 881062 h 952500"/>
              <a:gd name="connsiteX37" fmla="*/ 397669 w 2688432"/>
              <a:gd name="connsiteY37" fmla="*/ 869156 h 952500"/>
              <a:gd name="connsiteX38" fmla="*/ 311944 w 2688432"/>
              <a:gd name="connsiteY38" fmla="*/ 845343 h 952500"/>
              <a:gd name="connsiteX39" fmla="*/ 216694 w 2688432"/>
              <a:gd name="connsiteY39" fmla="*/ 804862 h 952500"/>
              <a:gd name="connsiteX40" fmla="*/ 128588 w 2688432"/>
              <a:gd name="connsiteY40" fmla="*/ 759618 h 952500"/>
              <a:gd name="connsiteX41" fmla="*/ 54769 w 2688432"/>
              <a:gd name="connsiteY41" fmla="*/ 709612 h 952500"/>
              <a:gd name="connsiteX42" fmla="*/ 9525 w 2688432"/>
              <a:gd name="connsiteY42" fmla="*/ 673893 h 952500"/>
              <a:gd name="connsiteX43" fmla="*/ 0 w 2688432"/>
              <a:gd name="connsiteY43" fmla="*/ 652462 h 952500"/>
              <a:gd name="connsiteX44" fmla="*/ 0 w 2688432"/>
              <a:gd name="connsiteY44" fmla="*/ 628650 h 952500"/>
              <a:gd name="connsiteX45" fmla="*/ 14288 w 2688432"/>
              <a:gd name="connsiteY45" fmla="*/ 602456 h 952500"/>
              <a:gd name="connsiteX46" fmla="*/ 35719 w 2688432"/>
              <a:gd name="connsiteY46" fmla="*/ 583406 h 952500"/>
              <a:gd name="connsiteX47" fmla="*/ 61913 w 2688432"/>
              <a:gd name="connsiteY47" fmla="*/ 569118 h 952500"/>
              <a:gd name="connsiteX48" fmla="*/ 140494 w 2688432"/>
              <a:gd name="connsiteY48" fmla="*/ 533400 h 952500"/>
              <a:gd name="connsiteX49" fmla="*/ 226219 w 2688432"/>
              <a:gd name="connsiteY49" fmla="*/ 483393 h 952500"/>
              <a:gd name="connsiteX50" fmla="*/ 369094 w 2688432"/>
              <a:gd name="connsiteY50" fmla="*/ 385762 h 952500"/>
              <a:gd name="connsiteX51" fmla="*/ 519113 w 2688432"/>
              <a:gd name="connsiteY51" fmla="*/ 259556 h 952500"/>
              <a:gd name="connsiteX52" fmla="*/ 669132 w 2688432"/>
              <a:gd name="connsiteY52" fmla="*/ 116681 h 952500"/>
              <a:gd name="connsiteX53" fmla="*/ 752475 w 2688432"/>
              <a:gd name="connsiteY53" fmla="*/ 28575 h 952500"/>
              <a:gd name="connsiteX54" fmla="*/ 764382 w 2688432"/>
              <a:gd name="connsiteY54" fmla="*/ 14287 h 952500"/>
              <a:gd name="connsiteX55" fmla="*/ 783432 w 2688432"/>
              <a:gd name="connsiteY55" fmla="*/ 4762 h 952500"/>
              <a:gd name="connsiteX56" fmla="*/ 802482 w 2688432"/>
              <a:gd name="connsiteY56" fmla="*/ 0 h 952500"/>
              <a:gd name="connsiteX57" fmla="*/ 812007 w 2688432"/>
              <a:gd name="connsiteY57" fmla="*/ 2381 h 952500"/>
              <a:gd name="connsiteX58" fmla="*/ 821532 w 2688432"/>
              <a:gd name="connsiteY58" fmla="*/ 9525 h 952500"/>
              <a:gd name="connsiteX59" fmla="*/ 821532 w 2688432"/>
              <a:gd name="connsiteY59" fmla="*/ 23812 h 952500"/>
              <a:gd name="connsiteX60" fmla="*/ 804863 w 2688432"/>
              <a:gd name="connsiteY60" fmla="*/ 64293 h 952500"/>
              <a:gd name="connsiteX61" fmla="*/ 731044 w 2688432"/>
              <a:gd name="connsiteY61" fmla="*/ 204787 h 952500"/>
              <a:gd name="connsiteX62" fmla="*/ 654844 w 2688432"/>
              <a:gd name="connsiteY62" fmla="*/ 345281 h 952500"/>
              <a:gd name="connsiteX63" fmla="*/ 611982 w 2688432"/>
              <a:gd name="connsiteY63" fmla="*/ 423862 h 952500"/>
              <a:gd name="connsiteX64" fmla="*/ 585788 w 2688432"/>
              <a:gd name="connsiteY64" fmla="*/ 483393 h 952500"/>
              <a:gd name="connsiteX65" fmla="*/ 569119 w 2688432"/>
              <a:gd name="connsiteY65" fmla="*/ 538162 h 952500"/>
              <a:gd name="connsiteX66" fmla="*/ 566738 w 2688432"/>
              <a:gd name="connsiteY66" fmla="*/ 569118 h 952500"/>
              <a:gd name="connsiteX67" fmla="*/ 571500 w 2688432"/>
              <a:gd name="connsiteY67" fmla="*/ 597693 h 952500"/>
              <a:gd name="connsiteX68" fmla="*/ 583407 w 2688432"/>
              <a:gd name="connsiteY68" fmla="*/ 614362 h 952500"/>
              <a:gd name="connsiteX69" fmla="*/ 609600 w 2688432"/>
              <a:gd name="connsiteY69" fmla="*/ 623887 h 952500"/>
              <a:gd name="connsiteX70" fmla="*/ 666750 w 2688432"/>
              <a:gd name="connsiteY70" fmla="*/ 633412 h 952500"/>
              <a:gd name="connsiteX71" fmla="*/ 766763 w 2688432"/>
              <a:gd name="connsiteY71" fmla="*/ 638175 h 952500"/>
              <a:gd name="connsiteX72" fmla="*/ 1083469 w 2688432"/>
              <a:gd name="connsiteY72" fmla="*/ 640556 h 952500"/>
              <a:gd name="connsiteX73" fmla="*/ 1316832 w 2688432"/>
              <a:gd name="connsiteY73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21532 w 2688432"/>
              <a:gd name="connsiteY56" fmla="*/ 9525 h 952500"/>
              <a:gd name="connsiteX57" fmla="*/ 804863 w 2688432"/>
              <a:gd name="connsiteY57" fmla="*/ 64293 h 952500"/>
              <a:gd name="connsiteX58" fmla="*/ 731044 w 2688432"/>
              <a:gd name="connsiteY58" fmla="*/ 204787 h 952500"/>
              <a:gd name="connsiteX59" fmla="*/ 654844 w 2688432"/>
              <a:gd name="connsiteY59" fmla="*/ 345281 h 952500"/>
              <a:gd name="connsiteX60" fmla="*/ 611982 w 2688432"/>
              <a:gd name="connsiteY60" fmla="*/ 423862 h 952500"/>
              <a:gd name="connsiteX61" fmla="*/ 585788 w 2688432"/>
              <a:gd name="connsiteY61" fmla="*/ 483393 h 952500"/>
              <a:gd name="connsiteX62" fmla="*/ 569119 w 2688432"/>
              <a:gd name="connsiteY62" fmla="*/ 538162 h 952500"/>
              <a:gd name="connsiteX63" fmla="*/ 566738 w 2688432"/>
              <a:gd name="connsiteY63" fmla="*/ 569118 h 952500"/>
              <a:gd name="connsiteX64" fmla="*/ 571500 w 2688432"/>
              <a:gd name="connsiteY64" fmla="*/ 597693 h 952500"/>
              <a:gd name="connsiteX65" fmla="*/ 583407 w 2688432"/>
              <a:gd name="connsiteY65" fmla="*/ 614362 h 952500"/>
              <a:gd name="connsiteX66" fmla="*/ 609600 w 2688432"/>
              <a:gd name="connsiteY66" fmla="*/ 623887 h 952500"/>
              <a:gd name="connsiteX67" fmla="*/ 666750 w 2688432"/>
              <a:gd name="connsiteY67" fmla="*/ 633412 h 952500"/>
              <a:gd name="connsiteX68" fmla="*/ 766763 w 2688432"/>
              <a:gd name="connsiteY68" fmla="*/ 638175 h 952500"/>
              <a:gd name="connsiteX69" fmla="*/ 1083469 w 2688432"/>
              <a:gd name="connsiteY69" fmla="*/ 640556 h 952500"/>
              <a:gd name="connsiteX70" fmla="*/ 1316832 w 2688432"/>
              <a:gd name="connsiteY70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04863 w 2688432"/>
              <a:gd name="connsiteY56" fmla="*/ 64293 h 952500"/>
              <a:gd name="connsiteX57" fmla="*/ 731044 w 2688432"/>
              <a:gd name="connsiteY57" fmla="*/ 204787 h 952500"/>
              <a:gd name="connsiteX58" fmla="*/ 654844 w 2688432"/>
              <a:gd name="connsiteY58" fmla="*/ 345281 h 952500"/>
              <a:gd name="connsiteX59" fmla="*/ 611982 w 2688432"/>
              <a:gd name="connsiteY59" fmla="*/ 423862 h 952500"/>
              <a:gd name="connsiteX60" fmla="*/ 585788 w 2688432"/>
              <a:gd name="connsiteY60" fmla="*/ 483393 h 952500"/>
              <a:gd name="connsiteX61" fmla="*/ 569119 w 2688432"/>
              <a:gd name="connsiteY61" fmla="*/ 538162 h 952500"/>
              <a:gd name="connsiteX62" fmla="*/ 566738 w 2688432"/>
              <a:gd name="connsiteY62" fmla="*/ 569118 h 952500"/>
              <a:gd name="connsiteX63" fmla="*/ 571500 w 2688432"/>
              <a:gd name="connsiteY63" fmla="*/ 597693 h 952500"/>
              <a:gd name="connsiteX64" fmla="*/ 583407 w 2688432"/>
              <a:gd name="connsiteY64" fmla="*/ 614362 h 952500"/>
              <a:gd name="connsiteX65" fmla="*/ 609600 w 2688432"/>
              <a:gd name="connsiteY65" fmla="*/ 623887 h 952500"/>
              <a:gd name="connsiteX66" fmla="*/ 666750 w 2688432"/>
              <a:gd name="connsiteY66" fmla="*/ 633412 h 952500"/>
              <a:gd name="connsiteX67" fmla="*/ 766763 w 2688432"/>
              <a:gd name="connsiteY67" fmla="*/ 638175 h 952500"/>
              <a:gd name="connsiteX68" fmla="*/ 1083469 w 2688432"/>
              <a:gd name="connsiteY68" fmla="*/ 640556 h 952500"/>
              <a:gd name="connsiteX69" fmla="*/ 1316832 w 2688432"/>
              <a:gd name="connsiteY69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04863 w 2688432"/>
              <a:gd name="connsiteY55" fmla="*/ 64293 h 952500"/>
              <a:gd name="connsiteX56" fmla="*/ 731044 w 2688432"/>
              <a:gd name="connsiteY56" fmla="*/ 204787 h 952500"/>
              <a:gd name="connsiteX57" fmla="*/ 654844 w 2688432"/>
              <a:gd name="connsiteY57" fmla="*/ 345281 h 952500"/>
              <a:gd name="connsiteX58" fmla="*/ 611982 w 2688432"/>
              <a:gd name="connsiteY58" fmla="*/ 423862 h 952500"/>
              <a:gd name="connsiteX59" fmla="*/ 585788 w 2688432"/>
              <a:gd name="connsiteY59" fmla="*/ 483393 h 952500"/>
              <a:gd name="connsiteX60" fmla="*/ 569119 w 2688432"/>
              <a:gd name="connsiteY60" fmla="*/ 538162 h 952500"/>
              <a:gd name="connsiteX61" fmla="*/ 566738 w 2688432"/>
              <a:gd name="connsiteY61" fmla="*/ 569118 h 952500"/>
              <a:gd name="connsiteX62" fmla="*/ 571500 w 2688432"/>
              <a:gd name="connsiteY62" fmla="*/ 597693 h 952500"/>
              <a:gd name="connsiteX63" fmla="*/ 583407 w 2688432"/>
              <a:gd name="connsiteY63" fmla="*/ 614362 h 952500"/>
              <a:gd name="connsiteX64" fmla="*/ 609600 w 2688432"/>
              <a:gd name="connsiteY64" fmla="*/ 623887 h 952500"/>
              <a:gd name="connsiteX65" fmla="*/ 666750 w 2688432"/>
              <a:gd name="connsiteY65" fmla="*/ 633412 h 952500"/>
              <a:gd name="connsiteX66" fmla="*/ 766763 w 2688432"/>
              <a:gd name="connsiteY66" fmla="*/ 638175 h 952500"/>
              <a:gd name="connsiteX67" fmla="*/ 1083469 w 2688432"/>
              <a:gd name="connsiteY67" fmla="*/ 640556 h 952500"/>
              <a:gd name="connsiteX68" fmla="*/ 1316832 w 2688432"/>
              <a:gd name="connsiteY68" fmla="*/ 638175 h 952500"/>
              <a:gd name="connsiteX0" fmla="*/ 1316832 w 2688432"/>
              <a:gd name="connsiteY0" fmla="*/ 633413 h 947738"/>
              <a:gd name="connsiteX1" fmla="*/ 1857375 w 2688432"/>
              <a:gd name="connsiteY1" fmla="*/ 633413 h 947738"/>
              <a:gd name="connsiteX2" fmla="*/ 2040732 w 2688432"/>
              <a:gd name="connsiteY2" fmla="*/ 633413 h 947738"/>
              <a:gd name="connsiteX3" fmla="*/ 2205038 w 2688432"/>
              <a:gd name="connsiteY3" fmla="*/ 635794 h 947738"/>
              <a:gd name="connsiteX4" fmla="*/ 2319338 w 2688432"/>
              <a:gd name="connsiteY4" fmla="*/ 628650 h 947738"/>
              <a:gd name="connsiteX5" fmla="*/ 2376488 w 2688432"/>
              <a:gd name="connsiteY5" fmla="*/ 623888 h 947738"/>
              <a:gd name="connsiteX6" fmla="*/ 2414588 w 2688432"/>
              <a:gd name="connsiteY6" fmla="*/ 611981 h 947738"/>
              <a:gd name="connsiteX7" fmla="*/ 2471738 w 2688432"/>
              <a:gd name="connsiteY7" fmla="*/ 583406 h 947738"/>
              <a:gd name="connsiteX8" fmla="*/ 2531269 w 2688432"/>
              <a:gd name="connsiteY8" fmla="*/ 542925 h 947738"/>
              <a:gd name="connsiteX9" fmla="*/ 2602707 w 2688432"/>
              <a:gd name="connsiteY9" fmla="*/ 469106 h 947738"/>
              <a:gd name="connsiteX10" fmla="*/ 2633663 w 2688432"/>
              <a:gd name="connsiteY10" fmla="*/ 435769 h 947738"/>
              <a:gd name="connsiteX11" fmla="*/ 2657475 w 2688432"/>
              <a:gd name="connsiteY11" fmla="*/ 426244 h 947738"/>
              <a:gd name="connsiteX12" fmla="*/ 2674144 w 2688432"/>
              <a:gd name="connsiteY12" fmla="*/ 428625 h 947738"/>
              <a:gd name="connsiteX13" fmla="*/ 2683669 w 2688432"/>
              <a:gd name="connsiteY13" fmla="*/ 435769 h 947738"/>
              <a:gd name="connsiteX14" fmla="*/ 2688432 w 2688432"/>
              <a:gd name="connsiteY14" fmla="*/ 461963 h 947738"/>
              <a:gd name="connsiteX15" fmla="*/ 2676525 w 2688432"/>
              <a:gd name="connsiteY15" fmla="*/ 502444 h 947738"/>
              <a:gd name="connsiteX16" fmla="*/ 2636044 w 2688432"/>
              <a:gd name="connsiteY16" fmla="*/ 595313 h 947738"/>
              <a:gd name="connsiteX17" fmla="*/ 2602707 w 2688432"/>
              <a:gd name="connsiteY17" fmla="*/ 661988 h 947738"/>
              <a:gd name="connsiteX18" fmla="*/ 2550319 w 2688432"/>
              <a:gd name="connsiteY18" fmla="*/ 742950 h 947738"/>
              <a:gd name="connsiteX19" fmla="*/ 2455069 w 2688432"/>
              <a:gd name="connsiteY19" fmla="*/ 850106 h 947738"/>
              <a:gd name="connsiteX20" fmla="*/ 2388394 w 2688432"/>
              <a:gd name="connsiteY20" fmla="*/ 897731 h 947738"/>
              <a:gd name="connsiteX21" fmla="*/ 2343150 w 2688432"/>
              <a:gd name="connsiteY21" fmla="*/ 923925 h 947738"/>
              <a:gd name="connsiteX22" fmla="*/ 2305050 w 2688432"/>
              <a:gd name="connsiteY22" fmla="*/ 938213 h 947738"/>
              <a:gd name="connsiteX23" fmla="*/ 2281238 w 2688432"/>
              <a:gd name="connsiteY23" fmla="*/ 947738 h 947738"/>
              <a:gd name="connsiteX24" fmla="*/ 2240757 w 2688432"/>
              <a:gd name="connsiteY24" fmla="*/ 945356 h 947738"/>
              <a:gd name="connsiteX25" fmla="*/ 2188369 w 2688432"/>
              <a:gd name="connsiteY25" fmla="*/ 933450 h 947738"/>
              <a:gd name="connsiteX26" fmla="*/ 2126457 w 2688432"/>
              <a:gd name="connsiteY26" fmla="*/ 904875 h 947738"/>
              <a:gd name="connsiteX27" fmla="*/ 2043113 w 2688432"/>
              <a:gd name="connsiteY27" fmla="*/ 873919 h 947738"/>
              <a:gd name="connsiteX28" fmla="*/ 1981200 w 2688432"/>
              <a:gd name="connsiteY28" fmla="*/ 862013 h 947738"/>
              <a:gd name="connsiteX29" fmla="*/ 1919288 w 2688432"/>
              <a:gd name="connsiteY29" fmla="*/ 857250 h 947738"/>
              <a:gd name="connsiteX30" fmla="*/ 981075 w 2688432"/>
              <a:gd name="connsiteY30" fmla="*/ 859631 h 947738"/>
              <a:gd name="connsiteX31" fmla="*/ 757238 w 2688432"/>
              <a:gd name="connsiteY31" fmla="*/ 859631 h 947738"/>
              <a:gd name="connsiteX32" fmla="*/ 635794 w 2688432"/>
              <a:gd name="connsiteY32" fmla="*/ 864394 h 947738"/>
              <a:gd name="connsiteX33" fmla="*/ 542925 w 2688432"/>
              <a:gd name="connsiteY33" fmla="*/ 871538 h 947738"/>
              <a:gd name="connsiteX34" fmla="*/ 497682 w 2688432"/>
              <a:gd name="connsiteY34" fmla="*/ 878681 h 947738"/>
              <a:gd name="connsiteX35" fmla="*/ 466725 w 2688432"/>
              <a:gd name="connsiteY35" fmla="*/ 876300 h 947738"/>
              <a:gd name="connsiteX36" fmla="*/ 397669 w 2688432"/>
              <a:gd name="connsiteY36" fmla="*/ 864394 h 947738"/>
              <a:gd name="connsiteX37" fmla="*/ 311944 w 2688432"/>
              <a:gd name="connsiteY37" fmla="*/ 840581 h 947738"/>
              <a:gd name="connsiteX38" fmla="*/ 216694 w 2688432"/>
              <a:gd name="connsiteY38" fmla="*/ 800100 h 947738"/>
              <a:gd name="connsiteX39" fmla="*/ 128588 w 2688432"/>
              <a:gd name="connsiteY39" fmla="*/ 754856 h 947738"/>
              <a:gd name="connsiteX40" fmla="*/ 54769 w 2688432"/>
              <a:gd name="connsiteY40" fmla="*/ 704850 h 947738"/>
              <a:gd name="connsiteX41" fmla="*/ 9525 w 2688432"/>
              <a:gd name="connsiteY41" fmla="*/ 669131 h 947738"/>
              <a:gd name="connsiteX42" fmla="*/ 0 w 2688432"/>
              <a:gd name="connsiteY42" fmla="*/ 647700 h 947738"/>
              <a:gd name="connsiteX43" fmla="*/ 0 w 2688432"/>
              <a:gd name="connsiteY43" fmla="*/ 623888 h 947738"/>
              <a:gd name="connsiteX44" fmla="*/ 14288 w 2688432"/>
              <a:gd name="connsiteY44" fmla="*/ 597694 h 947738"/>
              <a:gd name="connsiteX45" fmla="*/ 35719 w 2688432"/>
              <a:gd name="connsiteY45" fmla="*/ 578644 h 947738"/>
              <a:gd name="connsiteX46" fmla="*/ 61913 w 2688432"/>
              <a:gd name="connsiteY46" fmla="*/ 564356 h 947738"/>
              <a:gd name="connsiteX47" fmla="*/ 140494 w 2688432"/>
              <a:gd name="connsiteY47" fmla="*/ 528638 h 947738"/>
              <a:gd name="connsiteX48" fmla="*/ 226219 w 2688432"/>
              <a:gd name="connsiteY48" fmla="*/ 478631 h 947738"/>
              <a:gd name="connsiteX49" fmla="*/ 369094 w 2688432"/>
              <a:gd name="connsiteY49" fmla="*/ 381000 h 947738"/>
              <a:gd name="connsiteX50" fmla="*/ 519113 w 2688432"/>
              <a:gd name="connsiteY50" fmla="*/ 254794 h 947738"/>
              <a:gd name="connsiteX51" fmla="*/ 669132 w 2688432"/>
              <a:gd name="connsiteY51" fmla="*/ 111919 h 947738"/>
              <a:gd name="connsiteX52" fmla="*/ 752475 w 2688432"/>
              <a:gd name="connsiteY52" fmla="*/ 23813 h 947738"/>
              <a:gd name="connsiteX53" fmla="*/ 783432 w 2688432"/>
              <a:gd name="connsiteY53" fmla="*/ 0 h 947738"/>
              <a:gd name="connsiteX54" fmla="*/ 804863 w 2688432"/>
              <a:gd name="connsiteY54" fmla="*/ 59531 h 947738"/>
              <a:gd name="connsiteX55" fmla="*/ 731044 w 2688432"/>
              <a:gd name="connsiteY55" fmla="*/ 200025 h 947738"/>
              <a:gd name="connsiteX56" fmla="*/ 654844 w 2688432"/>
              <a:gd name="connsiteY56" fmla="*/ 340519 h 947738"/>
              <a:gd name="connsiteX57" fmla="*/ 611982 w 2688432"/>
              <a:gd name="connsiteY57" fmla="*/ 419100 h 947738"/>
              <a:gd name="connsiteX58" fmla="*/ 585788 w 2688432"/>
              <a:gd name="connsiteY58" fmla="*/ 478631 h 947738"/>
              <a:gd name="connsiteX59" fmla="*/ 569119 w 2688432"/>
              <a:gd name="connsiteY59" fmla="*/ 533400 h 947738"/>
              <a:gd name="connsiteX60" fmla="*/ 566738 w 2688432"/>
              <a:gd name="connsiteY60" fmla="*/ 564356 h 947738"/>
              <a:gd name="connsiteX61" fmla="*/ 571500 w 2688432"/>
              <a:gd name="connsiteY61" fmla="*/ 592931 h 947738"/>
              <a:gd name="connsiteX62" fmla="*/ 583407 w 2688432"/>
              <a:gd name="connsiteY62" fmla="*/ 609600 h 947738"/>
              <a:gd name="connsiteX63" fmla="*/ 609600 w 2688432"/>
              <a:gd name="connsiteY63" fmla="*/ 619125 h 947738"/>
              <a:gd name="connsiteX64" fmla="*/ 666750 w 2688432"/>
              <a:gd name="connsiteY64" fmla="*/ 628650 h 947738"/>
              <a:gd name="connsiteX65" fmla="*/ 766763 w 2688432"/>
              <a:gd name="connsiteY65" fmla="*/ 633413 h 947738"/>
              <a:gd name="connsiteX66" fmla="*/ 1083469 w 2688432"/>
              <a:gd name="connsiteY66" fmla="*/ 635794 h 947738"/>
              <a:gd name="connsiteX67" fmla="*/ 1316832 w 2688432"/>
              <a:gd name="connsiteY67" fmla="*/ 633413 h 947738"/>
              <a:gd name="connsiteX0" fmla="*/ 1316832 w 2688432"/>
              <a:gd name="connsiteY0" fmla="*/ 609600 h 923925"/>
              <a:gd name="connsiteX1" fmla="*/ 1857375 w 2688432"/>
              <a:gd name="connsiteY1" fmla="*/ 609600 h 923925"/>
              <a:gd name="connsiteX2" fmla="*/ 2040732 w 2688432"/>
              <a:gd name="connsiteY2" fmla="*/ 609600 h 923925"/>
              <a:gd name="connsiteX3" fmla="*/ 2205038 w 2688432"/>
              <a:gd name="connsiteY3" fmla="*/ 611981 h 923925"/>
              <a:gd name="connsiteX4" fmla="*/ 2319338 w 2688432"/>
              <a:gd name="connsiteY4" fmla="*/ 604837 h 923925"/>
              <a:gd name="connsiteX5" fmla="*/ 2376488 w 2688432"/>
              <a:gd name="connsiteY5" fmla="*/ 600075 h 923925"/>
              <a:gd name="connsiteX6" fmla="*/ 2414588 w 2688432"/>
              <a:gd name="connsiteY6" fmla="*/ 588168 h 923925"/>
              <a:gd name="connsiteX7" fmla="*/ 2471738 w 2688432"/>
              <a:gd name="connsiteY7" fmla="*/ 559593 h 923925"/>
              <a:gd name="connsiteX8" fmla="*/ 2531269 w 2688432"/>
              <a:gd name="connsiteY8" fmla="*/ 519112 h 923925"/>
              <a:gd name="connsiteX9" fmla="*/ 2602707 w 2688432"/>
              <a:gd name="connsiteY9" fmla="*/ 445293 h 923925"/>
              <a:gd name="connsiteX10" fmla="*/ 2633663 w 2688432"/>
              <a:gd name="connsiteY10" fmla="*/ 411956 h 923925"/>
              <a:gd name="connsiteX11" fmla="*/ 2657475 w 2688432"/>
              <a:gd name="connsiteY11" fmla="*/ 402431 h 923925"/>
              <a:gd name="connsiteX12" fmla="*/ 2674144 w 2688432"/>
              <a:gd name="connsiteY12" fmla="*/ 404812 h 923925"/>
              <a:gd name="connsiteX13" fmla="*/ 2683669 w 2688432"/>
              <a:gd name="connsiteY13" fmla="*/ 411956 h 923925"/>
              <a:gd name="connsiteX14" fmla="*/ 2688432 w 2688432"/>
              <a:gd name="connsiteY14" fmla="*/ 438150 h 923925"/>
              <a:gd name="connsiteX15" fmla="*/ 2676525 w 2688432"/>
              <a:gd name="connsiteY15" fmla="*/ 478631 h 923925"/>
              <a:gd name="connsiteX16" fmla="*/ 2636044 w 2688432"/>
              <a:gd name="connsiteY16" fmla="*/ 571500 h 923925"/>
              <a:gd name="connsiteX17" fmla="*/ 2602707 w 2688432"/>
              <a:gd name="connsiteY17" fmla="*/ 638175 h 923925"/>
              <a:gd name="connsiteX18" fmla="*/ 2550319 w 2688432"/>
              <a:gd name="connsiteY18" fmla="*/ 719137 h 923925"/>
              <a:gd name="connsiteX19" fmla="*/ 2455069 w 2688432"/>
              <a:gd name="connsiteY19" fmla="*/ 826293 h 923925"/>
              <a:gd name="connsiteX20" fmla="*/ 2388394 w 2688432"/>
              <a:gd name="connsiteY20" fmla="*/ 873918 h 923925"/>
              <a:gd name="connsiteX21" fmla="*/ 2343150 w 2688432"/>
              <a:gd name="connsiteY21" fmla="*/ 900112 h 923925"/>
              <a:gd name="connsiteX22" fmla="*/ 2305050 w 2688432"/>
              <a:gd name="connsiteY22" fmla="*/ 914400 h 923925"/>
              <a:gd name="connsiteX23" fmla="*/ 2281238 w 2688432"/>
              <a:gd name="connsiteY23" fmla="*/ 923925 h 923925"/>
              <a:gd name="connsiteX24" fmla="*/ 2240757 w 2688432"/>
              <a:gd name="connsiteY24" fmla="*/ 921543 h 923925"/>
              <a:gd name="connsiteX25" fmla="*/ 2188369 w 2688432"/>
              <a:gd name="connsiteY25" fmla="*/ 909637 h 923925"/>
              <a:gd name="connsiteX26" fmla="*/ 2126457 w 2688432"/>
              <a:gd name="connsiteY26" fmla="*/ 881062 h 923925"/>
              <a:gd name="connsiteX27" fmla="*/ 2043113 w 2688432"/>
              <a:gd name="connsiteY27" fmla="*/ 850106 h 923925"/>
              <a:gd name="connsiteX28" fmla="*/ 1981200 w 2688432"/>
              <a:gd name="connsiteY28" fmla="*/ 838200 h 923925"/>
              <a:gd name="connsiteX29" fmla="*/ 1919288 w 2688432"/>
              <a:gd name="connsiteY29" fmla="*/ 833437 h 923925"/>
              <a:gd name="connsiteX30" fmla="*/ 981075 w 2688432"/>
              <a:gd name="connsiteY30" fmla="*/ 835818 h 923925"/>
              <a:gd name="connsiteX31" fmla="*/ 757238 w 2688432"/>
              <a:gd name="connsiteY31" fmla="*/ 835818 h 923925"/>
              <a:gd name="connsiteX32" fmla="*/ 635794 w 2688432"/>
              <a:gd name="connsiteY32" fmla="*/ 840581 h 923925"/>
              <a:gd name="connsiteX33" fmla="*/ 542925 w 2688432"/>
              <a:gd name="connsiteY33" fmla="*/ 847725 h 923925"/>
              <a:gd name="connsiteX34" fmla="*/ 497682 w 2688432"/>
              <a:gd name="connsiteY34" fmla="*/ 854868 h 923925"/>
              <a:gd name="connsiteX35" fmla="*/ 466725 w 2688432"/>
              <a:gd name="connsiteY35" fmla="*/ 852487 h 923925"/>
              <a:gd name="connsiteX36" fmla="*/ 397669 w 2688432"/>
              <a:gd name="connsiteY36" fmla="*/ 840581 h 923925"/>
              <a:gd name="connsiteX37" fmla="*/ 311944 w 2688432"/>
              <a:gd name="connsiteY37" fmla="*/ 816768 h 923925"/>
              <a:gd name="connsiteX38" fmla="*/ 216694 w 2688432"/>
              <a:gd name="connsiteY38" fmla="*/ 776287 h 923925"/>
              <a:gd name="connsiteX39" fmla="*/ 128588 w 2688432"/>
              <a:gd name="connsiteY39" fmla="*/ 731043 h 923925"/>
              <a:gd name="connsiteX40" fmla="*/ 54769 w 2688432"/>
              <a:gd name="connsiteY40" fmla="*/ 681037 h 923925"/>
              <a:gd name="connsiteX41" fmla="*/ 9525 w 2688432"/>
              <a:gd name="connsiteY41" fmla="*/ 645318 h 923925"/>
              <a:gd name="connsiteX42" fmla="*/ 0 w 2688432"/>
              <a:gd name="connsiteY42" fmla="*/ 623887 h 923925"/>
              <a:gd name="connsiteX43" fmla="*/ 0 w 2688432"/>
              <a:gd name="connsiteY43" fmla="*/ 600075 h 923925"/>
              <a:gd name="connsiteX44" fmla="*/ 14288 w 2688432"/>
              <a:gd name="connsiteY44" fmla="*/ 573881 h 923925"/>
              <a:gd name="connsiteX45" fmla="*/ 35719 w 2688432"/>
              <a:gd name="connsiteY45" fmla="*/ 554831 h 923925"/>
              <a:gd name="connsiteX46" fmla="*/ 61913 w 2688432"/>
              <a:gd name="connsiteY46" fmla="*/ 540543 h 923925"/>
              <a:gd name="connsiteX47" fmla="*/ 140494 w 2688432"/>
              <a:gd name="connsiteY47" fmla="*/ 504825 h 923925"/>
              <a:gd name="connsiteX48" fmla="*/ 226219 w 2688432"/>
              <a:gd name="connsiteY48" fmla="*/ 454818 h 923925"/>
              <a:gd name="connsiteX49" fmla="*/ 369094 w 2688432"/>
              <a:gd name="connsiteY49" fmla="*/ 357187 h 923925"/>
              <a:gd name="connsiteX50" fmla="*/ 519113 w 2688432"/>
              <a:gd name="connsiteY50" fmla="*/ 230981 h 923925"/>
              <a:gd name="connsiteX51" fmla="*/ 669132 w 2688432"/>
              <a:gd name="connsiteY51" fmla="*/ 88106 h 923925"/>
              <a:gd name="connsiteX52" fmla="*/ 752475 w 2688432"/>
              <a:gd name="connsiteY52" fmla="*/ 0 h 923925"/>
              <a:gd name="connsiteX53" fmla="*/ 804863 w 2688432"/>
              <a:gd name="connsiteY53" fmla="*/ 35718 h 923925"/>
              <a:gd name="connsiteX54" fmla="*/ 731044 w 2688432"/>
              <a:gd name="connsiteY54" fmla="*/ 176212 h 923925"/>
              <a:gd name="connsiteX55" fmla="*/ 654844 w 2688432"/>
              <a:gd name="connsiteY55" fmla="*/ 316706 h 923925"/>
              <a:gd name="connsiteX56" fmla="*/ 611982 w 2688432"/>
              <a:gd name="connsiteY56" fmla="*/ 395287 h 923925"/>
              <a:gd name="connsiteX57" fmla="*/ 585788 w 2688432"/>
              <a:gd name="connsiteY57" fmla="*/ 454818 h 923925"/>
              <a:gd name="connsiteX58" fmla="*/ 569119 w 2688432"/>
              <a:gd name="connsiteY58" fmla="*/ 509587 h 923925"/>
              <a:gd name="connsiteX59" fmla="*/ 566738 w 2688432"/>
              <a:gd name="connsiteY59" fmla="*/ 540543 h 923925"/>
              <a:gd name="connsiteX60" fmla="*/ 571500 w 2688432"/>
              <a:gd name="connsiteY60" fmla="*/ 569118 h 923925"/>
              <a:gd name="connsiteX61" fmla="*/ 583407 w 2688432"/>
              <a:gd name="connsiteY61" fmla="*/ 585787 h 923925"/>
              <a:gd name="connsiteX62" fmla="*/ 609600 w 2688432"/>
              <a:gd name="connsiteY62" fmla="*/ 595312 h 923925"/>
              <a:gd name="connsiteX63" fmla="*/ 666750 w 2688432"/>
              <a:gd name="connsiteY63" fmla="*/ 604837 h 923925"/>
              <a:gd name="connsiteX64" fmla="*/ 766763 w 2688432"/>
              <a:gd name="connsiteY64" fmla="*/ 609600 h 923925"/>
              <a:gd name="connsiteX65" fmla="*/ 1083469 w 2688432"/>
              <a:gd name="connsiteY65" fmla="*/ 611981 h 923925"/>
              <a:gd name="connsiteX66" fmla="*/ 1316832 w 2688432"/>
              <a:gd name="connsiteY66" fmla="*/ 609600 h 923925"/>
              <a:gd name="connsiteX0" fmla="*/ 1316832 w 2688432"/>
              <a:gd name="connsiteY0" fmla="*/ 573882 h 888207"/>
              <a:gd name="connsiteX1" fmla="*/ 1857375 w 2688432"/>
              <a:gd name="connsiteY1" fmla="*/ 573882 h 888207"/>
              <a:gd name="connsiteX2" fmla="*/ 2040732 w 2688432"/>
              <a:gd name="connsiteY2" fmla="*/ 573882 h 888207"/>
              <a:gd name="connsiteX3" fmla="*/ 2205038 w 2688432"/>
              <a:gd name="connsiteY3" fmla="*/ 576263 h 888207"/>
              <a:gd name="connsiteX4" fmla="*/ 2319338 w 2688432"/>
              <a:gd name="connsiteY4" fmla="*/ 569119 h 888207"/>
              <a:gd name="connsiteX5" fmla="*/ 2376488 w 2688432"/>
              <a:gd name="connsiteY5" fmla="*/ 564357 h 888207"/>
              <a:gd name="connsiteX6" fmla="*/ 2414588 w 2688432"/>
              <a:gd name="connsiteY6" fmla="*/ 552450 h 888207"/>
              <a:gd name="connsiteX7" fmla="*/ 2471738 w 2688432"/>
              <a:gd name="connsiteY7" fmla="*/ 523875 h 888207"/>
              <a:gd name="connsiteX8" fmla="*/ 2531269 w 2688432"/>
              <a:gd name="connsiteY8" fmla="*/ 483394 h 888207"/>
              <a:gd name="connsiteX9" fmla="*/ 2602707 w 2688432"/>
              <a:gd name="connsiteY9" fmla="*/ 409575 h 888207"/>
              <a:gd name="connsiteX10" fmla="*/ 2633663 w 2688432"/>
              <a:gd name="connsiteY10" fmla="*/ 376238 h 888207"/>
              <a:gd name="connsiteX11" fmla="*/ 2657475 w 2688432"/>
              <a:gd name="connsiteY11" fmla="*/ 366713 h 888207"/>
              <a:gd name="connsiteX12" fmla="*/ 2674144 w 2688432"/>
              <a:gd name="connsiteY12" fmla="*/ 369094 h 888207"/>
              <a:gd name="connsiteX13" fmla="*/ 2683669 w 2688432"/>
              <a:gd name="connsiteY13" fmla="*/ 376238 h 888207"/>
              <a:gd name="connsiteX14" fmla="*/ 2688432 w 2688432"/>
              <a:gd name="connsiteY14" fmla="*/ 402432 h 888207"/>
              <a:gd name="connsiteX15" fmla="*/ 2676525 w 2688432"/>
              <a:gd name="connsiteY15" fmla="*/ 442913 h 888207"/>
              <a:gd name="connsiteX16" fmla="*/ 2636044 w 2688432"/>
              <a:gd name="connsiteY16" fmla="*/ 535782 h 888207"/>
              <a:gd name="connsiteX17" fmla="*/ 2602707 w 2688432"/>
              <a:gd name="connsiteY17" fmla="*/ 602457 h 888207"/>
              <a:gd name="connsiteX18" fmla="*/ 2550319 w 2688432"/>
              <a:gd name="connsiteY18" fmla="*/ 683419 h 888207"/>
              <a:gd name="connsiteX19" fmla="*/ 2455069 w 2688432"/>
              <a:gd name="connsiteY19" fmla="*/ 790575 h 888207"/>
              <a:gd name="connsiteX20" fmla="*/ 2388394 w 2688432"/>
              <a:gd name="connsiteY20" fmla="*/ 838200 h 888207"/>
              <a:gd name="connsiteX21" fmla="*/ 2343150 w 2688432"/>
              <a:gd name="connsiteY21" fmla="*/ 864394 h 888207"/>
              <a:gd name="connsiteX22" fmla="*/ 2305050 w 2688432"/>
              <a:gd name="connsiteY22" fmla="*/ 878682 h 888207"/>
              <a:gd name="connsiteX23" fmla="*/ 2281238 w 2688432"/>
              <a:gd name="connsiteY23" fmla="*/ 888207 h 888207"/>
              <a:gd name="connsiteX24" fmla="*/ 2240757 w 2688432"/>
              <a:gd name="connsiteY24" fmla="*/ 885825 h 888207"/>
              <a:gd name="connsiteX25" fmla="*/ 2188369 w 2688432"/>
              <a:gd name="connsiteY25" fmla="*/ 873919 h 888207"/>
              <a:gd name="connsiteX26" fmla="*/ 2126457 w 2688432"/>
              <a:gd name="connsiteY26" fmla="*/ 845344 h 888207"/>
              <a:gd name="connsiteX27" fmla="*/ 2043113 w 2688432"/>
              <a:gd name="connsiteY27" fmla="*/ 814388 h 888207"/>
              <a:gd name="connsiteX28" fmla="*/ 1981200 w 2688432"/>
              <a:gd name="connsiteY28" fmla="*/ 802482 h 888207"/>
              <a:gd name="connsiteX29" fmla="*/ 1919288 w 2688432"/>
              <a:gd name="connsiteY29" fmla="*/ 797719 h 888207"/>
              <a:gd name="connsiteX30" fmla="*/ 981075 w 2688432"/>
              <a:gd name="connsiteY30" fmla="*/ 800100 h 888207"/>
              <a:gd name="connsiteX31" fmla="*/ 757238 w 2688432"/>
              <a:gd name="connsiteY31" fmla="*/ 800100 h 888207"/>
              <a:gd name="connsiteX32" fmla="*/ 635794 w 2688432"/>
              <a:gd name="connsiteY32" fmla="*/ 804863 h 888207"/>
              <a:gd name="connsiteX33" fmla="*/ 542925 w 2688432"/>
              <a:gd name="connsiteY33" fmla="*/ 812007 h 888207"/>
              <a:gd name="connsiteX34" fmla="*/ 497682 w 2688432"/>
              <a:gd name="connsiteY34" fmla="*/ 819150 h 888207"/>
              <a:gd name="connsiteX35" fmla="*/ 466725 w 2688432"/>
              <a:gd name="connsiteY35" fmla="*/ 816769 h 888207"/>
              <a:gd name="connsiteX36" fmla="*/ 397669 w 2688432"/>
              <a:gd name="connsiteY36" fmla="*/ 804863 h 888207"/>
              <a:gd name="connsiteX37" fmla="*/ 311944 w 2688432"/>
              <a:gd name="connsiteY37" fmla="*/ 781050 h 888207"/>
              <a:gd name="connsiteX38" fmla="*/ 216694 w 2688432"/>
              <a:gd name="connsiteY38" fmla="*/ 740569 h 888207"/>
              <a:gd name="connsiteX39" fmla="*/ 128588 w 2688432"/>
              <a:gd name="connsiteY39" fmla="*/ 695325 h 888207"/>
              <a:gd name="connsiteX40" fmla="*/ 54769 w 2688432"/>
              <a:gd name="connsiteY40" fmla="*/ 645319 h 888207"/>
              <a:gd name="connsiteX41" fmla="*/ 9525 w 2688432"/>
              <a:gd name="connsiteY41" fmla="*/ 609600 h 888207"/>
              <a:gd name="connsiteX42" fmla="*/ 0 w 2688432"/>
              <a:gd name="connsiteY42" fmla="*/ 588169 h 888207"/>
              <a:gd name="connsiteX43" fmla="*/ 0 w 2688432"/>
              <a:gd name="connsiteY43" fmla="*/ 564357 h 888207"/>
              <a:gd name="connsiteX44" fmla="*/ 14288 w 2688432"/>
              <a:gd name="connsiteY44" fmla="*/ 538163 h 888207"/>
              <a:gd name="connsiteX45" fmla="*/ 35719 w 2688432"/>
              <a:gd name="connsiteY45" fmla="*/ 519113 h 888207"/>
              <a:gd name="connsiteX46" fmla="*/ 61913 w 2688432"/>
              <a:gd name="connsiteY46" fmla="*/ 504825 h 888207"/>
              <a:gd name="connsiteX47" fmla="*/ 140494 w 2688432"/>
              <a:gd name="connsiteY47" fmla="*/ 469107 h 888207"/>
              <a:gd name="connsiteX48" fmla="*/ 226219 w 2688432"/>
              <a:gd name="connsiteY48" fmla="*/ 419100 h 888207"/>
              <a:gd name="connsiteX49" fmla="*/ 369094 w 2688432"/>
              <a:gd name="connsiteY49" fmla="*/ 321469 h 888207"/>
              <a:gd name="connsiteX50" fmla="*/ 519113 w 2688432"/>
              <a:gd name="connsiteY50" fmla="*/ 195263 h 888207"/>
              <a:gd name="connsiteX51" fmla="*/ 669132 w 2688432"/>
              <a:gd name="connsiteY51" fmla="*/ 52388 h 888207"/>
              <a:gd name="connsiteX52" fmla="*/ 804863 w 2688432"/>
              <a:gd name="connsiteY52" fmla="*/ 0 h 888207"/>
              <a:gd name="connsiteX53" fmla="*/ 731044 w 2688432"/>
              <a:gd name="connsiteY53" fmla="*/ 140494 h 888207"/>
              <a:gd name="connsiteX54" fmla="*/ 654844 w 2688432"/>
              <a:gd name="connsiteY54" fmla="*/ 280988 h 888207"/>
              <a:gd name="connsiteX55" fmla="*/ 611982 w 2688432"/>
              <a:gd name="connsiteY55" fmla="*/ 359569 h 888207"/>
              <a:gd name="connsiteX56" fmla="*/ 585788 w 2688432"/>
              <a:gd name="connsiteY56" fmla="*/ 419100 h 888207"/>
              <a:gd name="connsiteX57" fmla="*/ 569119 w 2688432"/>
              <a:gd name="connsiteY57" fmla="*/ 473869 h 888207"/>
              <a:gd name="connsiteX58" fmla="*/ 566738 w 2688432"/>
              <a:gd name="connsiteY58" fmla="*/ 504825 h 888207"/>
              <a:gd name="connsiteX59" fmla="*/ 571500 w 2688432"/>
              <a:gd name="connsiteY59" fmla="*/ 533400 h 888207"/>
              <a:gd name="connsiteX60" fmla="*/ 583407 w 2688432"/>
              <a:gd name="connsiteY60" fmla="*/ 550069 h 888207"/>
              <a:gd name="connsiteX61" fmla="*/ 609600 w 2688432"/>
              <a:gd name="connsiteY61" fmla="*/ 559594 h 888207"/>
              <a:gd name="connsiteX62" fmla="*/ 666750 w 2688432"/>
              <a:gd name="connsiteY62" fmla="*/ 569119 h 888207"/>
              <a:gd name="connsiteX63" fmla="*/ 766763 w 2688432"/>
              <a:gd name="connsiteY63" fmla="*/ 573882 h 888207"/>
              <a:gd name="connsiteX64" fmla="*/ 1083469 w 2688432"/>
              <a:gd name="connsiteY64" fmla="*/ 576263 h 888207"/>
              <a:gd name="connsiteX65" fmla="*/ 1316832 w 2688432"/>
              <a:gd name="connsiteY65" fmla="*/ 573882 h 888207"/>
              <a:gd name="connsiteX0" fmla="*/ 1316832 w 2688432"/>
              <a:gd name="connsiteY0" fmla="*/ 521494 h 835819"/>
              <a:gd name="connsiteX1" fmla="*/ 1857375 w 2688432"/>
              <a:gd name="connsiteY1" fmla="*/ 521494 h 835819"/>
              <a:gd name="connsiteX2" fmla="*/ 2040732 w 2688432"/>
              <a:gd name="connsiteY2" fmla="*/ 521494 h 835819"/>
              <a:gd name="connsiteX3" fmla="*/ 2205038 w 2688432"/>
              <a:gd name="connsiteY3" fmla="*/ 523875 h 835819"/>
              <a:gd name="connsiteX4" fmla="*/ 2319338 w 2688432"/>
              <a:gd name="connsiteY4" fmla="*/ 516731 h 835819"/>
              <a:gd name="connsiteX5" fmla="*/ 2376488 w 2688432"/>
              <a:gd name="connsiteY5" fmla="*/ 511969 h 835819"/>
              <a:gd name="connsiteX6" fmla="*/ 2414588 w 2688432"/>
              <a:gd name="connsiteY6" fmla="*/ 500062 h 835819"/>
              <a:gd name="connsiteX7" fmla="*/ 2471738 w 2688432"/>
              <a:gd name="connsiteY7" fmla="*/ 471487 h 835819"/>
              <a:gd name="connsiteX8" fmla="*/ 2531269 w 2688432"/>
              <a:gd name="connsiteY8" fmla="*/ 431006 h 835819"/>
              <a:gd name="connsiteX9" fmla="*/ 2602707 w 2688432"/>
              <a:gd name="connsiteY9" fmla="*/ 357187 h 835819"/>
              <a:gd name="connsiteX10" fmla="*/ 2633663 w 2688432"/>
              <a:gd name="connsiteY10" fmla="*/ 323850 h 835819"/>
              <a:gd name="connsiteX11" fmla="*/ 2657475 w 2688432"/>
              <a:gd name="connsiteY11" fmla="*/ 314325 h 835819"/>
              <a:gd name="connsiteX12" fmla="*/ 2674144 w 2688432"/>
              <a:gd name="connsiteY12" fmla="*/ 316706 h 835819"/>
              <a:gd name="connsiteX13" fmla="*/ 2683669 w 2688432"/>
              <a:gd name="connsiteY13" fmla="*/ 323850 h 835819"/>
              <a:gd name="connsiteX14" fmla="*/ 2688432 w 2688432"/>
              <a:gd name="connsiteY14" fmla="*/ 350044 h 835819"/>
              <a:gd name="connsiteX15" fmla="*/ 2676525 w 2688432"/>
              <a:gd name="connsiteY15" fmla="*/ 390525 h 835819"/>
              <a:gd name="connsiteX16" fmla="*/ 2636044 w 2688432"/>
              <a:gd name="connsiteY16" fmla="*/ 483394 h 835819"/>
              <a:gd name="connsiteX17" fmla="*/ 2602707 w 2688432"/>
              <a:gd name="connsiteY17" fmla="*/ 550069 h 835819"/>
              <a:gd name="connsiteX18" fmla="*/ 2550319 w 2688432"/>
              <a:gd name="connsiteY18" fmla="*/ 631031 h 835819"/>
              <a:gd name="connsiteX19" fmla="*/ 2455069 w 2688432"/>
              <a:gd name="connsiteY19" fmla="*/ 738187 h 835819"/>
              <a:gd name="connsiteX20" fmla="*/ 2388394 w 2688432"/>
              <a:gd name="connsiteY20" fmla="*/ 785812 h 835819"/>
              <a:gd name="connsiteX21" fmla="*/ 2343150 w 2688432"/>
              <a:gd name="connsiteY21" fmla="*/ 812006 h 835819"/>
              <a:gd name="connsiteX22" fmla="*/ 2305050 w 2688432"/>
              <a:gd name="connsiteY22" fmla="*/ 826294 h 835819"/>
              <a:gd name="connsiteX23" fmla="*/ 2281238 w 2688432"/>
              <a:gd name="connsiteY23" fmla="*/ 835819 h 835819"/>
              <a:gd name="connsiteX24" fmla="*/ 2240757 w 2688432"/>
              <a:gd name="connsiteY24" fmla="*/ 833437 h 835819"/>
              <a:gd name="connsiteX25" fmla="*/ 2188369 w 2688432"/>
              <a:gd name="connsiteY25" fmla="*/ 821531 h 835819"/>
              <a:gd name="connsiteX26" fmla="*/ 2126457 w 2688432"/>
              <a:gd name="connsiteY26" fmla="*/ 792956 h 835819"/>
              <a:gd name="connsiteX27" fmla="*/ 2043113 w 2688432"/>
              <a:gd name="connsiteY27" fmla="*/ 762000 h 835819"/>
              <a:gd name="connsiteX28" fmla="*/ 1981200 w 2688432"/>
              <a:gd name="connsiteY28" fmla="*/ 750094 h 835819"/>
              <a:gd name="connsiteX29" fmla="*/ 1919288 w 2688432"/>
              <a:gd name="connsiteY29" fmla="*/ 745331 h 835819"/>
              <a:gd name="connsiteX30" fmla="*/ 981075 w 2688432"/>
              <a:gd name="connsiteY30" fmla="*/ 747712 h 835819"/>
              <a:gd name="connsiteX31" fmla="*/ 757238 w 2688432"/>
              <a:gd name="connsiteY31" fmla="*/ 747712 h 835819"/>
              <a:gd name="connsiteX32" fmla="*/ 635794 w 2688432"/>
              <a:gd name="connsiteY32" fmla="*/ 752475 h 835819"/>
              <a:gd name="connsiteX33" fmla="*/ 542925 w 2688432"/>
              <a:gd name="connsiteY33" fmla="*/ 759619 h 835819"/>
              <a:gd name="connsiteX34" fmla="*/ 497682 w 2688432"/>
              <a:gd name="connsiteY34" fmla="*/ 766762 h 835819"/>
              <a:gd name="connsiteX35" fmla="*/ 466725 w 2688432"/>
              <a:gd name="connsiteY35" fmla="*/ 764381 h 835819"/>
              <a:gd name="connsiteX36" fmla="*/ 397669 w 2688432"/>
              <a:gd name="connsiteY36" fmla="*/ 752475 h 835819"/>
              <a:gd name="connsiteX37" fmla="*/ 311944 w 2688432"/>
              <a:gd name="connsiteY37" fmla="*/ 728662 h 835819"/>
              <a:gd name="connsiteX38" fmla="*/ 216694 w 2688432"/>
              <a:gd name="connsiteY38" fmla="*/ 688181 h 835819"/>
              <a:gd name="connsiteX39" fmla="*/ 128588 w 2688432"/>
              <a:gd name="connsiteY39" fmla="*/ 642937 h 835819"/>
              <a:gd name="connsiteX40" fmla="*/ 54769 w 2688432"/>
              <a:gd name="connsiteY40" fmla="*/ 592931 h 835819"/>
              <a:gd name="connsiteX41" fmla="*/ 9525 w 2688432"/>
              <a:gd name="connsiteY41" fmla="*/ 557212 h 835819"/>
              <a:gd name="connsiteX42" fmla="*/ 0 w 2688432"/>
              <a:gd name="connsiteY42" fmla="*/ 535781 h 835819"/>
              <a:gd name="connsiteX43" fmla="*/ 0 w 2688432"/>
              <a:gd name="connsiteY43" fmla="*/ 511969 h 835819"/>
              <a:gd name="connsiteX44" fmla="*/ 14288 w 2688432"/>
              <a:gd name="connsiteY44" fmla="*/ 485775 h 835819"/>
              <a:gd name="connsiteX45" fmla="*/ 35719 w 2688432"/>
              <a:gd name="connsiteY45" fmla="*/ 466725 h 835819"/>
              <a:gd name="connsiteX46" fmla="*/ 61913 w 2688432"/>
              <a:gd name="connsiteY46" fmla="*/ 452437 h 835819"/>
              <a:gd name="connsiteX47" fmla="*/ 140494 w 2688432"/>
              <a:gd name="connsiteY47" fmla="*/ 416719 h 835819"/>
              <a:gd name="connsiteX48" fmla="*/ 226219 w 2688432"/>
              <a:gd name="connsiteY48" fmla="*/ 366712 h 835819"/>
              <a:gd name="connsiteX49" fmla="*/ 369094 w 2688432"/>
              <a:gd name="connsiteY49" fmla="*/ 269081 h 835819"/>
              <a:gd name="connsiteX50" fmla="*/ 519113 w 2688432"/>
              <a:gd name="connsiteY50" fmla="*/ 142875 h 835819"/>
              <a:gd name="connsiteX51" fmla="*/ 669132 w 2688432"/>
              <a:gd name="connsiteY51" fmla="*/ 0 h 835819"/>
              <a:gd name="connsiteX52" fmla="*/ 731044 w 2688432"/>
              <a:gd name="connsiteY52" fmla="*/ 88106 h 835819"/>
              <a:gd name="connsiteX53" fmla="*/ 654844 w 2688432"/>
              <a:gd name="connsiteY53" fmla="*/ 228600 h 835819"/>
              <a:gd name="connsiteX54" fmla="*/ 611982 w 2688432"/>
              <a:gd name="connsiteY54" fmla="*/ 307181 h 835819"/>
              <a:gd name="connsiteX55" fmla="*/ 585788 w 2688432"/>
              <a:gd name="connsiteY55" fmla="*/ 366712 h 835819"/>
              <a:gd name="connsiteX56" fmla="*/ 569119 w 2688432"/>
              <a:gd name="connsiteY56" fmla="*/ 421481 h 835819"/>
              <a:gd name="connsiteX57" fmla="*/ 566738 w 2688432"/>
              <a:gd name="connsiteY57" fmla="*/ 452437 h 835819"/>
              <a:gd name="connsiteX58" fmla="*/ 571500 w 2688432"/>
              <a:gd name="connsiteY58" fmla="*/ 481012 h 835819"/>
              <a:gd name="connsiteX59" fmla="*/ 583407 w 2688432"/>
              <a:gd name="connsiteY59" fmla="*/ 497681 h 835819"/>
              <a:gd name="connsiteX60" fmla="*/ 609600 w 2688432"/>
              <a:gd name="connsiteY60" fmla="*/ 507206 h 835819"/>
              <a:gd name="connsiteX61" fmla="*/ 666750 w 2688432"/>
              <a:gd name="connsiteY61" fmla="*/ 516731 h 835819"/>
              <a:gd name="connsiteX62" fmla="*/ 766763 w 2688432"/>
              <a:gd name="connsiteY62" fmla="*/ 521494 h 835819"/>
              <a:gd name="connsiteX63" fmla="*/ 1083469 w 2688432"/>
              <a:gd name="connsiteY63" fmla="*/ 523875 h 835819"/>
              <a:gd name="connsiteX64" fmla="*/ 1316832 w 2688432"/>
              <a:gd name="connsiteY64" fmla="*/ 521494 h 835819"/>
              <a:gd name="connsiteX0" fmla="*/ 1316832 w 2688432"/>
              <a:gd name="connsiteY0" fmla="*/ 521494 h 835819"/>
              <a:gd name="connsiteX1" fmla="*/ 1857375 w 2688432"/>
              <a:gd name="connsiteY1" fmla="*/ 521494 h 835819"/>
              <a:gd name="connsiteX2" fmla="*/ 2040732 w 2688432"/>
              <a:gd name="connsiteY2" fmla="*/ 521494 h 835819"/>
              <a:gd name="connsiteX3" fmla="*/ 2205038 w 2688432"/>
              <a:gd name="connsiteY3" fmla="*/ 523875 h 835819"/>
              <a:gd name="connsiteX4" fmla="*/ 2319338 w 2688432"/>
              <a:gd name="connsiteY4" fmla="*/ 516731 h 835819"/>
              <a:gd name="connsiteX5" fmla="*/ 2376488 w 2688432"/>
              <a:gd name="connsiteY5" fmla="*/ 511969 h 835819"/>
              <a:gd name="connsiteX6" fmla="*/ 2414588 w 2688432"/>
              <a:gd name="connsiteY6" fmla="*/ 500062 h 835819"/>
              <a:gd name="connsiteX7" fmla="*/ 2471738 w 2688432"/>
              <a:gd name="connsiteY7" fmla="*/ 471487 h 835819"/>
              <a:gd name="connsiteX8" fmla="*/ 2531269 w 2688432"/>
              <a:gd name="connsiteY8" fmla="*/ 431006 h 835819"/>
              <a:gd name="connsiteX9" fmla="*/ 2602707 w 2688432"/>
              <a:gd name="connsiteY9" fmla="*/ 357187 h 835819"/>
              <a:gd name="connsiteX10" fmla="*/ 2633663 w 2688432"/>
              <a:gd name="connsiteY10" fmla="*/ 323850 h 835819"/>
              <a:gd name="connsiteX11" fmla="*/ 2657475 w 2688432"/>
              <a:gd name="connsiteY11" fmla="*/ 314325 h 835819"/>
              <a:gd name="connsiteX12" fmla="*/ 2674144 w 2688432"/>
              <a:gd name="connsiteY12" fmla="*/ 316706 h 835819"/>
              <a:gd name="connsiteX13" fmla="*/ 2683669 w 2688432"/>
              <a:gd name="connsiteY13" fmla="*/ 323850 h 835819"/>
              <a:gd name="connsiteX14" fmla="*/ 2688432 w 2688432"/>
              <a:gd name="connsiteY14" fmla="*/ 350044 h 835819"/>
              <a:gd name="connsiteX15" fmla="*/ 2676525 w 2688432"/>
              <a:gd name="connsiteY15" fmla="*/ 390525 h 835819"/>
              <a:gd name="connsiteX16" fmla="*/ 2636044 w 2688432"/>
              <a:gd name="connsiteY16" fmla="*/ 483394 h 835819"/>
              <a:gd name="connsiteX17" fmla="*/ 2602707 w 2688432"/>
              <a:gd name="connsiteY17" fmla="*/ 550069 h 835819"/>
              <a:gd name="connsiteX18" fmla="*/ 2550319 w 2688432"/>
              <a:gd name="connsiteY18" fmla="*/ 631031 h 835819"/>
              <a:gd name="connsiteX19" fmla="*/ 2455069 w 2688432"/>
              <a:gd name="connsiteY19" fmla="*/ 738187 h 835819"/>
              <a:gd name="connsiteX20" fmla="*/ 2388394 w 2688432"/>
              <a:gd name="connsiteY20" fmla="*/ 785812 h 835819"/>
              <a:gd name="connsiteX21" fmla="*/ 2343150 w 2688432"/>
              <a:gd name="connsiteY21" fmla="*/ 812006 h 835819"/>
              <a:gd name="connsiteX22" fmla="*/ 2305050 w 2688432"/>
              <a:gd name="connsiteY22" fmla="*/ 826294 h 835819"/>
              <a:gd name="connsiteX23" fmla="*/ 2281238 w 2688432"/>
              <a:gd name="connsiteY23" fmla="*/ 835819 h 835819"/>
              <a:gd name="connsiteX24" fmla="*/ 2240757 w 2688432"/>
              <a:gd name="connsiteY24" fmla="*/ 833437 h 835819"/>
              <a:gd name="connsiteX25" fmla="*/ 2188369 w 2688432"/>
              <a:gd name="connsiteY25" fmla="*/ 821531 h 835819"/>
              <a:gd name="connsiteX26" fmla="*/ 2126457 w 2688432"/>
              <a:gd name="connsiteY26" fmla="*/ 792956 h 835819"/>
              <a:gd name="connsiteX27" fmla="*/ 2043113 w 2688432"/>
              <a:gd name="connsiteY27" fmla="*/ 762000 h 835819"/>
              <a:gd name="connsiteX28" fmla="*/ 1981200 w 2688432"/>
              <a:gd name="connsiteY28" fmla="*/ 750094 h 835819"/>
              <a:gd name="connsiteX29" fmla="*/ 1919288 w 2688432"/>
              <a:gd name="connsiteY29" fmla="*/ 745331 h 835819"/>
              <a:gd name="connsiteX30" fmla="*/ 981075 w 2688432"/>
              <a:gd name="connsiteY30" fmla="*/ 747712 h 835819"/>
              <a:gd name="connsiteX31" fmla="*/ 757238 w 2688432"/>
              <a:gd name="connsiteY31" fmla="*/ 747712 h 835819"/>
              <a:gd name="connsiteX32" fmla="*/ 635794 w 2688432"/>
              <a:gd name="connsiteY32" fmla="*/ 752475 h 835819"/>
              <a:gd name="connsiteX33" fmla="*/ 542925 w 2688432"/>
              <a:gd name="connsiteY33" fmla="*/ 759619 h 835819"/>
              <a:gd name="connsiteX34" fmla="*/ 497682 w 2688432"/>
              <a:gd name="connsiteY34" fmla="*/ 766762 h 835819"/>
              <a:gd name="connsiteX35" fmla="*/ 466725 w 2688432"/>
              <a:gd name="connsiteY35" fmla="*/ 764381 h 835819"/>
              <a:gd name="connsiteX36" fmla="*/ 397669 w 2688432"/>
              <a:gd name="connsiteY36" fmla="*/ 752475 h 835819"/>
              <a:gd name="connsiteX37" fmla="*/ 311944 w 2688432"/>
              <a:gd name="connsiteY37" fmla="*/ 728662 h 835819"/>
              <a:gd name="connsiteX38" fmla="*/ 216694 w 2688432"/>
              <a:gd name="connsiteY38" fmla="*/ 688181 h 835819"/>
              <a:gd name="connsiteX39" fmla="*/ 128588 w 2688432"/>
              <a:gd name="connsiteY39" fmla="*/ 642937 h 835819"/>
              <a:gd name="connsiteX40" fmla="*/ 54769 w 2688432"/>
              <a:gd name="connsiteY40" fmla="*/ 592931 h 835819"/>
              <a:gd name="connsiteX41" fmla="*/ 9525 w 2688432"/>
              <a:gd name="connsiteY41" fmla="*/ 557212 h 835819"/>
              <a:gd name="connsiteX42" fmla="*/ 0 w 2688432"/>
              <a:gd name="connsiteY42" fmla="*/ 535781 h 835819"/>
              <a:gd name="connsiteX43" fmla="*/ 0 w 2688432"/>
              <a:gd name="connsiteY43" fmla="*/ 511969 h 835819"/>
              <a:gd name="connsiteX44" fmla="*/ 14288 w 2688432"/>
              <a:gd name="connsiteY44" fmla="*/ 485775 h 835819"/>
              <a:gd name="connsiteX45" fmla="*/ 35719 w 2688432"/>
              <a:gd name="connsiteY45" fmla="*/ 466725 h 835819"/>
              <a:gd name="connsiteX46" fmla="*/ 61913 w 2688432"/>
              <a:gd name="connsiteY46" fmla="*/ 452437 h 835819"/>
              <a:gd name="connsiteX47" fmla="*/ 140494 w 2688432"/>
              <a:gd name="connsiteY47" fmla="*/ 416719 h 835819"/>
              <a:gd name="connsiteX48" fmla="*/ 226219 w 2688432"/>
              <a:gd name="connsiteY48" fmla="*/ 366712 h 835819"/>
              <a:gd name="connsiteX49" fmla="*/ 369094 w 2688432"/>
              <a:gd name="connsiteY49" fmla="*/ 269081 h 835819"/>
              <a:gd name="connsiteX50" fmla="*/ 519113 w 2688432"/>
              <a:gd name="connsiteY50" fmla="*/ 142875 h 835819"/>
              <a:gd name="connsiteX51" fmla="*/ 669132 w 2688432"/>
              <a:gd name="connsiteY51" fmla="*/ 0 h 835819"/>
              <a:gd name="connsiteX52" fmla="*/ 654844 w 2688432"/>
              <a:gd name="connsiteY52" fmla="*/ 228600 h 835819"/>
              <a:gd name="connsiteX53" fmla="*/ 611982 w 2688432"/>
              <a:gd name="connsiteY53" fmla="*/ 307181 h 835819"/>
              <a:gd name="connsiteX54" fmla="*/ 585788 w 2688432"/>
              <a:gd name="connsiteY54" fmla="*/ 366712 h 835819"/>
              <a:gd name="connsiteX55" fmla="*/ 569119 w 2688432"/>
              <a:gd name="connsiteY55" fmla="*/ 421481 h 835819"/>
              <a:gd name="connsiteX56" fmla="*/ 566738 w 2688432"/>
              <a:gd name="connsiteY56" fmla="*/ 452437 h 835819"/>
              <a:gd name="connsiteX57" fmla="*/ 571500 w 2688432"/>
              <a:gd name="connsiteY57" fmla="*/ 481012 h 835819"/>
              <a:gd name="connsiteX58" fmla="*/ 583407 w 2688432"/>
              <a:gd name="connsiteY58" fmla="*/ 497681 h 835819"/>
              <a:gd name="connsiteX59" fmla="*/ 609600 w 2688432"/>
              <a:gd name="connsiteY59" fmla="*/ 507206 h 835819"/>
              <a:gd name="connsiteX60" fmla="*/ 666750 w 2688432"/>
              <a:gd name="connsiteY60" fmla="*/ 516731 h 835819"/>
              <a:gd name="connsiteX61" fmla="*/ 766763 w 2688432"/>
              <a:gd name="connsiteY61" fmla="*/ 521494 h 835819"/>
              <a:gd name="connsiteX62" fmla="*/ 1083469 w 2688432"/>
              <a:gd name="connsiteY62" fmla="*/ 523875 h 835819"/>
              <a:gd name="connsiteX63" fmla="*/ 1316832 w 2688432"/>
              <a:gd name="connsiteY63" fmla="*/ 521494 h 835819"/>
              <a:gd name="connsiteX0" fmla="*/ 1316832 w 2688432"/>
              <a:gd name="connsiteY0" fmla="*/ 378619 h 692944"/>
              <a:gd name="connsiteX1" fmla="*/ 1857375 w 2688432"/>
              <a:gd name="connsiteY1" fmla="*/ 378619 h 692944"/>
              <a:gd name="connsiteX2" fmla="*/ 2040732 w 2688432"/>
              <a:gd name="connsiteY2" fmla="*/ 378619 h 692944"/>
              <a:gd name="connsiteX3" fmla="*/ 2205038 w 2688432"/>
              <a:gd name="connsiteY3" fmla="*/ 381000 h 692944"/>
              <a:gd name="connsiteX4" fmla="*/ 2319338 w 2688432"/>
              <a:gd name="connsiteY4" fmla="*/ 373856 h 692944"/>
              <a:gd name="connsiteX5" fmla="*/ 2376488 w 2688432"/>
              <a:gd name="connsiteY5" fmla="*/ 369094 h 692944"/>
              <a:gd name="connsiteX6" fmla="*/ 2414588 w 2688432"/>
              <a:gd name="connsiteY6" fmla="*/ 357187 h 692944"/>
              <a:gd name="connsiteX7" fmla="*/ 2471738 w 2688432"/>
              <a:gd name="connsiteY7" fmla="*/ 328612 h 692944"/>
              <a:gd name="connsiteX8" fmla="*/ 2531269 w 2688432"/>
              <a:gd name="connsiteY8" fmla="*/ 288131 h 692944"/>
              <a:gd name="connsiteX9" fmla="*/ 2602707 w 2688432"/>
              <a:gd name="connsiteY9" fmla="*/ 214312 h 692944"/>
              <a:gd name="connsiteX10" fmla="*/ 2633663 w 2688432"/>
              <a:gd name="connsiteY10" fmla="*/ 180975 h 692944"/>
              <a:gd name="connsiteX11" fmla="*/ 2657475 w 2688432"/>
              <a:gd name="connsiteY11" fmla="*/ 171450 h 692944"/>
              <a:gd name="connsiteX12" fmla="*/ 2674144 w 2688432"/>
              <a:gd name="connsiteY12" fmla="*/ 173831 h 692944"/>
              <a:gd name="connsiteX13" fmla="*/ 2683669 w 2688432"/>
              <a:gd name="connsiteY13" fmla="*/ 180975 h 692944"/>
              <a:gd name="connsiteX14" fmla="*/ 2688432 w 2688432"/>
              <a:gd name="connsiteY14" fmla="*/ 207169 h 692944"/>
              <a:gd name="connsiteX15" fmla="*/ 2676525 w 2688432"/>
              <a:gd name="connsiteY15" fmla="*/ 247650 h 692944"/>
              <a:gd name="connsiteX16" fmla="*/ 2636044 w 2688432"/>
              <a:gd name="connsiteY16" fmla="*/ 340519 h 692944"/>
              <a:gd name="connsiteX17" fmla="*/ 2602707 w 2688432"/>
              <a:gd name="connsiteY17" fmla="*/ 407194 h 692944"/>
              <a:gd name="connsiteX18" fmla="*/ 2550319 w 2688432"/>
              <a:gd name="connsiteY18" fmla="*/ 488156 h 692944"/>
              <a:gd name="connsiteX19" fmla="*/ 2455069 w 2688432"/>
              <a:gd name="connsiteY19" fmla="*/ 595312 h 692944"/>
              <a:gd name="connsiteX20" fmla="*/ 2388394 w 2688432"/>
              <a:gd name="connsiteY20" fmla="*/ 642937 h 692944"/>
              <a:gd name="connsiteX21" fmla="*/ 2343150 w 2688432"/>
              <a:gd name="connsiteY21" fmla="*/ 669131 h 692944"/>
              <a:gd name="connsiteX22" fmla="*/ 2305050 w 2688432"/>
              <a:gd name="connsiteY22" fmla="*/ 683419 h 692944"/>
              <a:gd name="connsiteX23" fmla="*/ 2281238 w 2688432"/>
              <a:gd name="connsiteY23" fmla="*/ 692944 h 692944"/>
              <a:gd name="connsiteX24" fmla="*/ 2240757 w 2688432"/>
              <a:gd name="connsiteY24" fmla="*/ 690562 h 692944"/>
              <a:gd name="connsiteX25" fmla="*/ 2188369 w 2688432"/>
              <a:gd name="connsiteY25" fmla="*/ 678656 h 692944"/>
              <a:gd name="connsiteX26" fmla="*/ 2126457 w 2688432"/>
              <a:gd name="connsiteY26" fmla="*/ 650081 h 692944"/>
              <a:gd name="connsiteX27" fmla="*/ 2043113 w 2688432"/>
              <a:gd name="connsiteY27" fmla="*/ 619125 h 692944"/>
              <a:gd name="connsiteX28" fmla="*/ 1981200 w 2688432"/>
              <a:gd name="connsiteY28" fmla="*/ 607219 h 692944"/>
              <a:gd name="connsiteX29" fmla="*/ 1919288 w 2688432"/>
              <a:gd name="connsiteY29" fmla="*/ 602456 h 692944"/>
              <a:gd name="connsiteX30" fmla="*/ 981075 w 2688432"/>
              <a:gd name="connsiteY30" fmla="*/ 604837 h 692944"/>
              <a:gd name="connsiteX31" fmla="*/ 757238 w 2688432"/>
              <a:gd name="connsiteY31" fmla="*/ 604837 h 692944"/>
              <a:gd name="connsiteX32" fmla="*/ 635794 w 2688432"/>
              <a:gd name="connsiteY32" fmla="*/ 609600 h 692944"/>
              <a:gd name="connsiteX33" fmla="*/ 542925 w 2688432"/>
              <a:gd name="connsiteY33" fmla="*/ 616744 h 692944"/>
              <a:gd name="connsiteX34" fmla="*/ 497682 w 2688432"/>
              <a:gd name="connsiteY34" fmla="*/ 623887 h 692944"/>
              <a:gd name="connsiteX35" fmla="*/ 466725 w 2688432"/>
              <a:gd name="connsiteY35" fmla="*/ 621506 h 692944"/>
              <a:gd name="connsiteX36" fmla="*/ 397669 w 2688432"/>
              <a:gd name="connsiteY36" fmla="*/ 609600 h 692944"/>
              <a:gd name="connsiteX37" fmla="*/ 311944 w 2688432"/>
              <a:gd name="connsiteY37" fmla="*/ 585787 h 692944"/>
              <a:gd name="connsiteX38" fmla="*/ 216694 w 2688432"/>
              <a:gd name="connsiteY38" fmla="*/ 545306 h 692944"/>
              <a:gd name="connsiteX39" fmla="*/ 128588 w 2688432"/>
              <a:gd name="connsiteY39" fmla="*/ 500062 h 692944"/>
              <a:gd name="connsiteX40" fmla="*/ 54769 w 2688432"/>
              <a:gd name="connsiteY40" fmla="*/ 450056 h 692944"/>
              <a:gd name="connsiteX41" fmla="*/ 9525 w 2688432"/>
              <a:gd name="connsiteY41" fmla="*/ 414337 h 692944"/>
              <a:gd name="connsiteX42" fmla="*/ 0 w 2688432"/>
              <a:gd name="connsiteY42" fmla="*/ 392906 h 692944"/>
              <a:gd name="connsiteX43" fmla="*/ 0 w 2688432"/>
              <a:gd name="connsiteY43" fmla="*/ 369094 h 692944"/>
              <a:gd name="connsiteX44" fmla="*/ 14288 w 2688432"/>
              <a:gd name="connsiteY44" fmla="*/ 342900 h 692944"/>
              <a:gd name="connsiteX45" fmla="*/ 35719 w 2688432"/>
              <a:gd name="connsiteY45" fmla="*/ 323850 h 692944"/>
              <a:gd name="connsiteX46" fmla="*/ 61913 w 2688432"/>
              <a:gd name="connsiteY46" fmla="*/ 309562 h 692944"/>
              <a:gd name="connsiteX47" fmla="*/ 140494 w 2688432"/>
              <a:gd name="connsiteY47" fmla="*/ 273844 h 692944"/>
              <a:gd name="connsiteX48" fmla="*/ 226219 w 2688432"/>
              <a:gd name="connsiteY48" fmla="*/ 223837 h 692944"/>
              <a:gd name="connsiteX49" fmla="*/ 369094 w 2688432"/>
              <a:gd name="connsiteY49" fmla="*/ 126206 h 692944"/>
              <a:gd name="connsiteX50" fmla="*/ 519113 w 2688432"/>
              <a:gd name="connsiteY50" fmla="*/ 0 h 692944"/>
              <a:gd name="connsiteX51" fmla="*/ 654844 w 2688432"/>
              <a:gd name="connsiteY51" fmla="*/ 85725 h 692944"/>
              <a:gd name="connsiteX52" fmla="*/ 611982 w 2688432"/>
              <a:gd name="connsiteY52" fmla="*/ 164306 h 692944"/>
              <a:gd name="connsiteX53" fmla="*/ 585788 w 2688432"/>
              <a:gd name="connsiteY53" fmla="*/ 223837 h 692944"/>
              <a:gd name="connsiteX54" fmla="*/ 569119 w 2688432"/>
              <a:gd name="connsiteY54" fmla="*/ 278606 h 692944"/>
              <a:gd name="connsiteX55" fmla="*/ 566738 w 2688432"/>
              <a:gd name="connsiteY55" fmla="*/ 309562 h 692944"/>
              <a:gd name="connsiteX56" fmla="*/ 571500 w 2688432"/>
              <a:gd name="connsiteY56" fmla="*/ 338137 h 692944"/>
              <a:gd name="connsiteX57" fmla="*/ 583407 w 2688432"/>
              <a:gd name="connsiteY57" fmla="*/ 354806 h 692944"/>
              <a:gd name="connsiteX58" fmla="*/ 609600 w 2688432"/>
              <a:gd name="connsiteY58" fmla="*/ 364331 h 692944"/>
              <a:gd name="connsiteX59" fmla="*/ 666750 w 2688432"/>
              <a:gd name="connsiteY59" fmla="*/ 373856 h 692944"/>
              <a:gd name="connsiteX60" fmla="*/ 766763 w 2688432"/>
              <a:gd name="connsiteY60" fmla="*/ 378619 h 692944"/>
              <a:gd name="connsiteX61" fmla="*/ 1083469 w 2688432"/>
              <a:gd name="connsiteY61" fmla="*/ 381000 h 692944"/>
              <a:gd name="connsiteX62" fmla="*/ 1316832 w 2688432"/>
              <a:gd name="connsiteY62" fmla="*/ 378619 h 692944"/>
              <a:gd name="connsiteX0" fmla="*/ 1316832 w 2688432"/>
              <a:gd name="connsiteY0" fmla="*/ 292894 h 607219"/>
              <a:gd name="connsiteX1" fmla="*/ 1857375 w 2688432"/>
              <a:gd name="connsiteY1" fmla="*/ 292894 h 607219"/>
              <a:gd name="connsiteX2" fmla="*/ 2040732 w 2688432"/>
              <a:gd name="connsiteY2" fmla="*/ 292894 h 607219"/>
              <a:gd name="connsiteX3" fmla="*/ 2205038 w 2688432"/>
              <a:gd name="connsiteY3" fmla="*/ 295275 h 607219"/>
              <a:gd name="connsiteX4" fmla="*/ 2319338 w 2688432"/>
              <a:gd name="connsiteY4" fmla="*/ 288131 h 607219"/>
              <a:gd name="connsiteX5" fmla="*/ 2376488 w 2688432"/>
              <a:gd name="connsiteY5" fmla="*/ 283369 h 607219"/>
              <a:gd name="connsiteX6" fmla="*/ 2414588 w 2688432"/>
              <a:gd name="connsiteY6" fmla="*/ 271462 h 607219"/>
              <a:gd name="connsiteX7" fmla="*/ 2471738 w 2688432"/>
              <a:gd name="connsiteY7" fmla="*/ 242887 h 607219"/>
              <a:gd name="connsiteX8" fmla="*/ 2531269 w 2688432"/>
              <a:gd name="connsiteY8" fmla="*/ 202406 h 607219"/>
              <a:gd name="connsiteX9" fmla="*/ 2602707 w 2688432"/>
              <a:gd name="connsiteY9" fmla="*/ 128587 h 607219"/>
              <a:gd name="connsiteX10" fmla="*/ 2633663 w 2688432"/>
              <a:gd name="connsiteY10" fmla="*/ 95250 h 607219"/>
              <a:gd name="connsiteX11" fmla="*/ 2657475 w 2688432"/>
              <a:gd name="connsiteY11" fmla="*/ 85725 h 607219"/>
              <a:gd name="connsiteX12" fmla="*/ 2674144 w 2688432"/>
              <a:gd name="connsiteY12" fmla="*/ 88106 h 607219"/>
              <a:gd name="connsiteX13" fmla="*/ 2683669 w 2688432"/>
              <a:gd name="connsiteY13" fmla="*/ 95250 h 607219"/>
              <a:gd name="connsiteX14" fmla="*/ 2688432 w 2688432"/>
              <a:gd name="connsiteY14" fmla="*/ 121444 h 607219"/>
              <a:gd name="connsiteX15" fmla="*/ 2676525 w 2688432"/>
              <a:gd name="connsiteY15" fmla="*/ 161925 h 607219"/>
              <a:gd name="connsiteX16" fmla="*/ 2636044 w 2688432"/>
              <a:gd name="connsiteY16" fmla="*/ 254794 h 607219"/>
              <a:gd name="connsiteX17" fmla="*/ 2602707 w 2688432"/>
              <a:gd name="connsiteY17" fmla="*/ 321469 h 607219"/>
              <a:gd name="connsiteX18" fmla="*/ 2550319 w 2688432"/>
              <a:gd name="connsiteY18" fmla="*/ 402431 h 607219"/>
              <a:gd name="connsiteX19" fmla="*/ 2455069 w 2688432"/>
              <a:gd name="connsiteY19" fmla="*/ 509587 h 607219"/>
              <a:gd name="connsiteX20" fmla="*/ 2388394 w 2688432"/>
              <a:gd name="connsiteY20" fmla="*/ 557212 h 607219"/>
              <a:gd name="connsiteX21" fmla="*/ 2343150 w 2688432"/>
              <a:gd name="connsiteY21" fmla="*/ 583406 h 607219"/>
              <a:gd name="connsiteX22" fmla="*/ 2305050 w 2688432"/>
              <a:gd name="connsiteY22" fmla="*/ 597694 h 607219"/>
              <a:gd name="connsiteX23" fmla="*/ 2281238 w 2688432"/>
              <a:gd name="connsiteY23" fmla="*/ 607219 h 607219"/>
              <a:gd name="connsiteX24" fmla="*/ 2240757 w 2688432"/>
              <a:gd name="connsiteY24" fmla="*/ 604837 h 607219"/>
              <a:gd name="connsiteX25" fmla="*/ 2188369 w 2688432"/>
              <a:gd name="connsiteY25" fmla="*/ 592931 h 607219"/>
              <a:gd name="connsiteX26" fmla="*/ 2126457 w 2688432"/>
              <a:gd name="connsiteY26" fmla="*/ 564356 h 607219"/>
              <a:gd name="connsiteX27" fmla="*/ 2043113 w 2688432"/>
              <a:gd name="connsiteY27" fmla="*/ 533400 h 607219"/>
              <a:gd name="connsiteX28" fmla="*/ 1981200 w 2688432"/>
              <a:gd name="connsiteY28" fmla="*/ 521494 h 607219"/>
              <a:gd name="connsiteX29" fmla="*/ 1919288 w 2688432"/>
              <a:gd name="connsiteY29" fmla="*/ 516731 h 607219"/>
              <a:gd name="connsiteX30" fmla="*/ 981075 w 2688432"/>
              <a:gd name="connsiteY30" fmla="*/ 519112 h 607219"/>
              <a:gd name="connsiteX31" fmla="*/ 757238 w 2688432"/>
              <a:gd name="connsiteY31" fmla="*/ 519112 h 607219"/>
              <a:gd name="connsiteX32" fmla="*/ 635794 w 2688432"/>
              <a:gd name="connsiteY32" fmla="*/ 523875 h 607219"/>
              <a:gd name="connsiteX33" fmla="*/ 542925 w 2688432"/>
              <a:gd name="connsiteY33" fmla="*/ 531019 h 607219"/>
              <a:gd name="connsiteX34" fmla="*/ 497682 w 2688432"/>
              <a:gd name="connsiteY34" fmla="*/ 538162 h 607219"/>
              <a:gd name="connsiteX35" fmla="*/ 466725 w 2688432"/>
              <a:gd name="connsiteY35" fmla="*/ 535781 h 607219"/>
              <a:gd name="connsiteX36" fmla="*/ 397669 w 2688432"/>
              <a:gd name="connsiteY36" fmla="*/ 523875 h 607219"/>
              <a:gd name="connsiteX37" fmla="*/ 311944 w 2688432"/>
              <a:gd name="connsiteY37" fmla="*/ 500062 h 607219"/>
              <a:gd name="connsiteX38" fmla="*/ 216694 w 2688432"/>
              <a:gd name="connsiteY38" fmla="*/ 459581 h 607219"/>
              <a:gd name="connsiteX39" fmla="*/ 128588 w 2688432"/>
              <a:gd name="connsiteY39" fmla="*/ 414337 h 607219"/>
              <a:gd name="connsiteX40" fmla="*/ 54769 w 2688432"/>
              <a:gd name="connsiteY40" fmla="*/ 364331 h 607219"/>
              <a:gd name="connsiteX41" fmla="*/ 9525 w 2688432"/>
              <a:gd name="connsiteY41" fmla="*/ 328612 h 607219"/>
              <a:gd name="connsiteX42" fmla="*/ 0 w 2688432"/>
              <a:gd name="connsiteY42" fmla="*/ 307181 h 607219"/>
              <a:gd name="connsiteX43" fmla="*/ 0 w 2688432"/>
              <a:gd name="connsiteY43" fmla="*/ 283369 h 607219"/>
              <a:gd name="connsiteX44" fmla="*/ 14288 w 2688432"/>
              <a:gd name="connsiteY44" fmla="*/ 257175 h 607219"/>
              <a:gd name="connsiteX45" fmla="*/ 35719 w 2688432"/>
              <a:gd name="connsiteY45" fmla="*/ 238125 h 607219"/>
              <a:gd name="connsiteX46" fmla="*/ 61913 w 2688432"/>
              <a:gd name="connsiteY46" fmla="*/ 223837 h 607219"/>
              <a:gd name="connsiteX47" fmla="*/ 140494 w 2688432"/>
              <a:gd name="connsiteY47" fmla="*/ 188119 h 607219"/>
              <a:gd name="connsiteX48" fmla="*/ 226219 w 2688432"/>
              <a:gd name="connsiteY48" fmla="*/ 138112 h 607219"/>
              <a:gd name="connsiteX49" fmla="*/ 369094 w 2688432"/>
              <a:gd name="connsiteY49" fmla="*/ 40481 h 607219"/>
              <a:gd name="connsiteX50" fmla="*/ 654844 w 2688432"/>
              <a:gd name="connsiteY50" fmla="*/ 0 h 607219"/>
              <a:gd name="connsiteX51" fmla="*/ 611982 w 2688432"/>
              <a:gd name="connsiteY51" fmla="*/ 78581 h 607219"/>
              <a:gd name="connsiteX52" fmla="*/ 585788 w 2688432"/>
              <a:gd name="connsiteY52" fmla="*/ 138112 h 607219"/>
              <a:gd name="connsiteX53" fmla="*/ 569119 w 2688432"/>
              <a:gd name="connsiteY53" fmla="*/ 192881 h 607219"/>
              <a:gd name="connsiteX54" fmla="*/ 566738 w 2688432"/>
              <a:gd name="connsiteY54" fmla="*/ 223837 h 607219"/>
              <a:gd name="connsiteX55" fmla="*/ 571500 w 2688432"/>
              <a:gd name="connsiteY55" fmla="*/ 252412 h 607219"/>
              <a:gd name="connsiteX56" fmla="*/ 583407 w 2688432"/>
              <a:gd name="connsiteY56" fmla="*/ 269081 h 607219"/>
              <a:gd name="connsiteX57" fmla="*/ 609600 w 2688432"/>
              <a:gd name="connsiteY57" fmla="*/ 278606 h 607219"/>
              <a:gd name="connsiteX58" fmla="*/ 666750 w 2688432"/>
              <a:gd name="connsiteY58" fmla="*/ 288131 h 607219"/>
              <a:gd name="connsiteX59" fmla="*/ 766763 w 2688432"/>
              <a:gd name="connsiteY59" fmla="*/ 292894 h 607219"/>
              <a:gd name="connsiteX60" fmla="*/ 1083469 w 2688432"/>
              <a:gd name="connsiteY60" fmla="*/ 295275 h 607219"/>
              <a:gd name="connsiteX61" fmla="*/ 1316832 w 2688432"/>
              <a:gd name="connsiteY61" fmla="*/ 292894 h 607219"/>
              <a:gd name="connsiteX0" fmla="*/ 1316832 w 2688432"/>
              <a:gd name="connsiteY0" fmla="*/ 292894 h 607219"/>
              <a:gd name="connsiteX1" fmla="*/ 1857375 w 2688432"/>
              <a:gd name="connsiteY1" fmla="*/ 292894 h 607219"/>
              <a:gd name="connsiteX2" fmla="*/ 2040732 w 2688432"/>
              <a:gd name="connsiteY2" fmla="*/ 292894 h 607219"/>
              <a:gd name="connsiteX3" fmla="*/ 2205038 w 2688432"/>
              <a:gd name="connsiteY3" fmla="*/ 295275 h 607219"/>
              <a:gd name="connsiteX4" fmla="*/ 2319338 w 2688432"/>
              <a:gd name="connsiteY4" fmla="*/ 288131 h 607219"/>
              <a:gd name="connsiteX5" fmla="*/ 2376488 w 2688432"/>
              <a:gd name="connsiteY5" fmla="*/ 283369 h 607219"/>
              <a:gd name="connsiteX6" fmla="*/ 2414588 w 2688432"/>
              <a:gd name="connsiteY6" fmla="*/ 271462 h 607219"/>
              <a:gd name="connsiteX7" fmla="*/ 2471738 w 2688432"/>
              <a:gd name="connsiteY7" fmla="*/ 242887 h 607219"/>
              <a:gd name="connsiteX8" fmla="*/ 2531269 w 2688432"/>
              <a:gd name="connsiteY8" fmla="*/ 202406 h 607219"/>
              <a:gd name="connsiteX9" fmla="*/ 2602707 w 2688432"/>
              <a:gd name="connsiteY9" fmla="*/ 128587 h 607219"/>
              <a:gd name="connsiteX10" fmla="*/ 2633663 w 2688432"/>
              <a:gd name="connsiteY10" fmla="*/ 95250 h 607219"/>
              <a:gd name="connsiteX11" fmla="*/ 2657475 w 2688432"/>
              <a:gd name="connsiteY11" fmla="*/ 85725 h 607219"/>
              <a:gd name="connsiteX12" fmla="*/ 2674144 w 2688432"/>
              <a:gd name="connsiteY12" fmla="*/ 88106 h 607219"/>
              <a:gd name="connsiteX13" fmla="*/ 2683669 w 2688432"/>
              <a:gd name="connsiteY13" fmla="*/ 95250 h 607219"/>
              <a:gd name="connsiteX14" fmla="*/ 2688432 w 2688432"/>
              <a:gd name="connsiteY14" fmla="*/ 121444 h 607219"/>
              <a:gd name="connsiteX15" fmla="*/ 2676525 w 2688432"/>
              <a:gd name="connsiteY15" fmla="*/ 161925 h 607219"/>
              <a:gd name="connsiteX16" fmla="*/ 2636044 w 2688432"/>
              <a:gd name="connsiteY16" fmla="*/ 254794 h 607219"/>
              <a:gd name="connsiteX17" fmla="*/ 2602707 w 2688432"/>
              <a:gd name="connsiteY17" fmla="*/ 321469 h 607219"/>
              <a:gd name="connsiteX18" fmla="*/ 2550319 w 2688432"/>
              <a:gd name="connsiteY18" fmla="*/ 402431 h 607219"/>
              <a:gd name="connsiteX19" fmla="*/ 2455069 w 2688432"/>
              <a:gd name="connsiteY19" fmla="*/ 509587 h 607219"/>
              <a:gd name="connsiteX20" fmla="*/ 2388394 w 2688432"/>
              <a:gd name="connsiteY20" fmla="*/ 557212 h 607219"/>
              <a:gd name="connsiteX21" fmla="*/ 2343150 w 2688432"/>
              <a:gd name="connsiteY21" fmla="*/ 583406 h 607219"/>
              <a:gd name="connsiteX22" fmla="*/ 2305050 w 2688432"/>
              <a:gd name="connsiteY22" fmla="*/ 597694 h 607219"/>
              <a:gd name="connsiteX23" fmla="*/ 2281238 w 2688432"/>
              <a:gd name="connsiteY23" fmla="*/ 607219 h 607219"/>
              <a:gd name="connsiteX24" fmla="*/ 2240757 w 2688432"/>
              <a:gd name="connsiteY24" fmla="*/ 604837 h 607219"/>
              <a:gd name="connsiteX25" fmla="*/ 2188369 w 2688432"/>
              <a:gd name="connsiteY25" fmla="*/ 592931 h 607219"/>
              <a:gd name="connsiteX26" fmla="*/ 2126457 w 2688432"/>
              <a:gd name="connsiteY26" fmla="*/ 564356 h 607219"/>
              <a:gd name="connsiteX27" fmla="*/ 2043113 w 2688432"/>
              <a:gd name="connsiteY27" fmla="*/ 533400 h 607219"/>
              <a:gd name="connsiteX28" fmla="*/ 1981200 w 2688432"/>
              <a:gd name="connsiteY28" fmla="*/ 521494 h 607219"/>
              <a:gd name="connsiteX29" fmla="*/ 1919288 w 2688432"/>
              <a:gd name="connsiteY29" fmla="*/ 516731 h 607219"/>
              <a:gd name="connsiteX30" fmla="*/ 981075 w 2688432"/>
              <a:gd name="connsiteY30" fmla="*/ 519112 h 607219"/>
              <a:gd name="connsiteX31" fmla="*/ 757238 w 2688432"/>
              <a:gd name="connsiteY31" fmla="*/ 519112 h 607219"/>
              <a:gd name="connsiteX32" fmla="*/ 635794 w 2688432"/>
              <a:gd name="connsiteY32" fmla="*/ 523875 h 607219"/>
              <a:gd name="connsiteX33" fmla="*/ 542925 w 2688432"/>
              <a:gd name="connsiteY33" fmla="*/ 531019 h 607219"/>
              <a:gd name="connsiteX34" fmla="*/ 497682 w 2688432"/>
              <a:gd name="connsiteY34" fmla="*/ 538162 h 607219"/>
              <a:gd name="connsiteX35" fmla="*/ 466725 w 2688432"/>
              <a:gd name="connsiteY35" fmla="*/ 535781 h 607219"/>
              <a:gd name="connsiteX36" fmla="*/ 397669 w 2688432"/>
              <a:gd name="connsiteY36" fmla="*/ 523875 h 607219"/>
              <a:gd name="connsiteX37" fmla="*/ 311944 w 2688432"/>
              <a:gd name="connsiteY37" fmla="*/ 500062 h 607219"/>
              <a:gd name="connsiteX38" fmla="*/ 216694 w 2688432"/>
              <a:gd name="connsiteY38" fmla="*/ 459581 h 607219"/>
              <a:gd name="connsiteX39" fmla="*/ 128588 w 2688432"/>
              <a:gd name="connsiteY39" fmla="*/ 414337 h 607219"/>
              <a:gd name="connsiteX40" fmla="*/ 54769 w 2688432"/>
              <a:gd name="connsiteY40" fmla="*/ 364331 h 607219"/>
              <a:gd name="connsiteX41" fmla="*/ 9525 w 2688432"/>
              <a:gd name="connsiteY41" fmla="*/ 328612 h 607219"/>
              <a:gd name="connsiteX42" fmla="*/ 0 w 2688432"/>
              <a:gd name="connsiteY42" fmla="*/ 307181 h 607219"/>
              <a:gd name="connsiteX43" fmla="*/ 0 w 2688432"/>
              <a:gd name="connsiteY43" fmla="*/ 283369 h 607219"/>
              <a:gd name="connsiteX44" fmla="*/ 14288 w 2688432"/>
              <a:gd name="connsiteY44" fmla="*/ 257175 h 607219"/>
              <a:gd name="connsiteX45" fmla="*/ 35719 w 2688432"/>
              <a:gd name="connsiteY45" fmla="*/ 238125 h 607219"/>
              <a:gd name="connsiteX46" fmla="*/ 61913 w 2688432"/>
              <a:gd name="connsiteY46" fmla="*/ 223837 h 607219"/>
              <a:gd name="connsiteX47" fmla="*/ 140494 w 2688432"/>
              <a:gd name="connsiteY47" fmla="*/ 188119 h 607219"/>
              <a:gd name="connsiteX48" fmla="*/ 226219 w 2688432"/>
              <a:gd name="connsiteY48" fmla="*/ 138112 h 607219"/>
              <a:gd name="connsiteX49" fmla="*/ 654844 w 2688432"/>
              <a:gd name="connsiteY49" fmla="*/ 0 h 607219"/>
              <a:gd name="connsiteX50" fmla="*/ 611982 w 2688432"/>
              <a:gd name="connsiteY50" fmla="*/ 78581 h 607219"/>
              <a:gd name="connsiteX51" fmla="*/ 585788 w 2688432"/>
              <a:gd name="connsiteY51" fmla="*/ 138112 h 607219"/>
              <a:gd name="connsiteX52" fmla="*/ 569119 w 2688432"/>
              <a:gd name="connsiteY52" fmla="*/ 192881 h 607219"/>
              <a:gd name="connsiteX53" fmla="*/ 566738 w 2688432"/>
              <a:gd name="connsiteY53" fmla="*/ 223837 h 607219"/>
              <a:gd name="connsiteX54" fmla="*/ 571500 w 2688432"/>
              <a:gd name="connsiteY54" fmla="*/ 252412 h 607219"/>
              <a:gd name="connsiteX55" fmla="*/ 583407 w 2688432"/>
              <a:gd name="connsiteY55" fmla="*/ 269081 h 607219"/>
              <a:gd name="connsiteX56" fmla="*/ 609600 w 2688432"/>
              <a:gd name="connsiteY56" fmla="*/ 278606 h 607219"/>
              <a:gd name="connsiteX57" fmla="*/ 666750 w 2688432"/>
              <a:gd name="connsiteY57" fmla="*/ 288131 h 607219"/>
              <a:gd name="connsiteX58" fmla="*/ 766763 w 2688432"/>
              <a:gd name="connsiteY58" fmla="*/ 292894 h 607219"/>
              <a:gd name="connsiteX59" fmla="*/ 1083469 w 2688432"/>
              <a:gd name="connsiteY59" fmla="*/ 295275 h 607219"/>
              <a:gd name="connsiteX60" fmla="*/ 1316832 w 2688432"/>
              <a:gd name="connsiteY60" fmla="*/ 292894 h 607219"/>
              <a:gd name="connsiteX0" fmla="*/ 1316832 w 2688432"/>
              <a:gd name="connsiteY0" fmla="*/ 214313 h 528638"/>
              <a:gd name="connsiteX1" fmla="*/ 1857375 w 2688432"/>
              <a:gd name="connsiteY1" fmla="*/ 214313 h 528638"/>
              <a:gd name="connsiteX2" fmla="*/ 2040732 w 2688432"/>
              <a:gd name="connsiteY2" fmla="*/ 214313 h 528638"/>
              <a:gd name="connsiteX3" fmla="*/ 2205038 w 2688432"/>
              <a:gd name="connsiteY3" fmla="*/ 216694 h 528638"/>
              <a:gd name="connsiteX4" fmla="*/ 2319338 w 2688432"/>
              <a:gd name="connsiteY4" fmla="*/ 209550 h 528638"/>
              <a:gd name="connsiteX5" fmla="*/ 2376488 w 2688432"/>
              <a:gd name="connsiteY5" fmla="*/ 204788 h 528638"/>
              <a:gd name="connsiteX6" fmla="*/ 2414588 w 2688432"/>
              <a:gd name="connsiteY6" fmla="*/ 192881 h 528638"/>
              <a:gd name="connsiteX7" fmla="*/ 2471738 w 2688432"/>
              <a:gd name="connsiteY7" fmla="*/ 164306 h 528638"/>
              <a:gd name="connsiteX8" fmla="*/ 2531269 w 2688432"/>
              <a:gd name="connsiteY8" fmla="*/ 123825 h 528638"/>
              <a:gd name="connsiteX9" fmla="*/ 2602707 w 2688432"/>
              <a:gd name="connsiteY9" fmla="*/ 50006 h 528638"/>
              <a:gd name="connsiteX10" fmla="*/ 2633663 w 2688432"/>
              <a:gd name="connsiteY10" fmla="*/ 16669 h 528638"/>
              <a:gd name="connsiteX11" fmla="*/ 2657475 w 2688432"/>
              <a:gd name="connsiteY11" fmla="*/ 7144 h 528638"/>
              <a:gd name="connsiteX12" fmla="*/ 2674144 w 2688432"/>
              <a:gd name="connsiteY12" fmla="*/ 9525 h 528638"/>
              <a:gd name="connsiteX13" fmla="*/ 2683669 w 2688432"/>
              <a:gd name="connsiteY13" fmla="*/ 16669 h 528638"/>
              <a:gd name="connsiteX14" fmla="*/ 2688432 w 2688432"/>
              <a:gd name="connsiteY14" fmla="*/ 42863 h 528638"/>
              <a:gd name="connsiteX15" fmla="*/ 2676525 w 2688432"/>
              <a:gd name="connsiteY15" fmla="*/ 83344 h 528638"/>
              <a:gd name="connsiteX16" fmla="*/ 2636044 w 2688432"/>
              <a:gd name="connsiteY16" fmla="*/ 176213 h 528638"/>
              <a:gd name="connsiteX17" fmla="*/ 2602707 w 2688432"/>
              <a:gd name="connsiteY17" fmla="*/ 242888 h 528638"/>
              <a:gd name="connsiteX18" fmla="*/ 2550319 w 2688432"/>
              <a:gd name="connsiteY18" fmla="*/ 323850 h 528638"/>
              <a:gd name="connsiteX19" fmla="*/ 2455069 w 2688432"/>
              <a:gd name="connsiteY19" fmla="*/ 431006 h 528638"/>
              <a:gd name="connsiteX20" fmla="*/ 2388394 w 2688432"/>
              <a:gd name="connsiteY20" fmla="*/ 478631 h 528638"/>
              <a:gd name="connsiteX21" fmla="*/ 2343150 w 2688432"/>
              <a:gd name="connsiteY21" fmla="*/ 504825 h 528638"/>
              <a:gd name="connsiteX22" fmla="*/ 2305050 w 2688432"/>
              <a:gd name="connsiteY22" fmla="*/ 519113 h 528638"/>
              <a:gd name="connsiteX23" fmla="*/ 2281238 w 2688432"/>
              <a:gd name="connsiteY23" fmla="*/ 528638 h 528638"/>
              <a:gd name="connsiteX24" fmla="*/ 2240757 w 2688432"/>
              <a:gd name="connsiteY24" fmla="*/ 526256 h 528638"/>
              <a:gd name="connsiteX25" fmla="*/ 2188369 w 2688432"/>
              <a:gd name="connsiteY25" fmla="*/ 514350 h 528638"/>
              <a:gd name="connsiteX26" fmla="*/ 2126457 w 2688432"/>
              <a:gd name="connsiteY26" fmla="*/ 485775 h 528638"/>
              <a:gd name="connsiteX27" fmla="*/ 2043113 w 2688432"/>
              <a:gd name="connsiteY27" fmla="*/ 454819 h 528638"/>
              <a:gd name="connsiteX28" fmla="*/ 1981200 w 2688432"/>
              <a:gd name="connsiteY28" fmla="*/ 442913 h 528638"/>
              <a:gd name="connsiteX29" fmla="*/ 1919288 w 2688432"/>
              <a:gd name="connsiteY29" fmla="*/ 438150 h 528638"/>
              <a:gd name="connsiteX30" fmla="*/ 981075 w 2688432"/>
              <a:gd name="connsiteY30" fmla="*/ 440531 h 528638"/>
              <a:gd name="connsiteX31" fmla="*/ 757238 w 2688432"/>
              <a:gd name="connsiteY31" fmla="*/ 440531 h 528638"/>
              <a:gd name="connsiteX32" fmla="*/ 635794 w 2688432"/>
              <a:gd name="connsiteY32" fmla="*/ 445294 h 528638"/>
              <a:gd name="connsiteX33" fmla="*/ 542925 w 2688432"/>
              <a:gd name="connsiteY33" fmla="*/ 452438 h 528638"/>
              <a:gd name="connsiteX34" fmla="*/ 497682 w 2688432"/>
              <a:gd name="connsiteY34" fmla="*/ 459581 h 528638"/>
              <a:gd name="connsiteX35" fmla="*/ 466725 w 2688432"/>
              <a:gd name="connsiteY35" fmla="*/ 457200 h 528638"/>
              <a:gd name="connsiteX36" fmla="*/ 397669 w 2688432"/>
              <a:gd name="connsiteY36" fmla="*/ 445294 h 528638"/>
              <a:gd name="connsiteX37" fmla="*/ 311944 w 2688432"/>
              <a:gd name="connsiteY37" fmla="*/ 421481 h 528638"/>
              <a:gd name="connsiteX38" fmla="*/ 216694 w 2688432"/>
              <a:gd name="connsiteY38" fmla="*/ 381000 h 528638"/>
              <a:gd name="connsiteX39" fmla="*/ 128588 w 2688432"/>
              <a:gd name="connsiteY39" fmla="*/ 335756 h 528638"/>
              <a:gd name="connsiteX40" fmla="*/ 54769 w 2688432"/>
              <a:gd name="connsiteY40" fmla="*/ 285750 h 528638"/>
              <a:gd name="connsiteX41" fmla="*/ 9525 w 2688432"/>
              <a:gd name="connsiteY41" fmla="*/ 250031 h 528638"/>
              <a:gd name="connsiteX42" fmla="*/ 0 w 2688432"/>
              <a:gd name="connsiteY42" fmla="*/ 228600 h 528638"/>
              <a:gd name="connsiteX43" fmla="*/ 0 w 2688432"/>
              <a:gd name="connsiteY43" fmla="*/ 204788 h 528638"/>
              <a:gd name="connsiteX44" fmla="*/ 14288 w 2688432"/>
              <a:gd name="connsiteY44" fmla="*/ 178594 h 528638"/>
              <a:gd name="connsiteX45" fmla="*/ 35719 w 2688432"/>
              <a:gd name="connsiteY45" fmla="*/ 159544 h 528638"/>
              <a:gd name="connsiteX46" fmla="*/ 61913 w 2688432"/>
              <a:gd name="connsiteY46" fmla="*/ 145256 h 528638"/>
              <a:gd name="connsiteX47" fmla="*/ 140494 w 2688432"/>
              <a:gd name="connsiteY47" fmla="*/ 109538 h 528638"/>
              <a:gd name="connsiteX48" fmla="*/ 226219 w 2688432"/>
              <a:gd name="connsiteY48" fmla="*/ 59531 h 528638"/>
              <a:gd name="connsiteX49" fmla="*/ 611982 w 2688432"/>
              <a:gd name="connsiteY49" fmla="*/ 0 h 528638"/>
              <a:gd name="connsiteX50" fmla="*/ 585788 w 2688432"/>
              <a:gd name="connsiteY50" fmla="*/ 59531 h 528638"/>
              <a:gd name="connsiteX51" fmla="*/ 569119 w 2688432"/>
              <a:gd name="connsiteY51" fmla="*/ 114300 h 528638"/>
              <a:gd name="connsiteX52" fmla="*/ 566738 w 2688432"/>
              <a:gd name="connsiteY52" fmla="*/ 145256 h 528638"/>
              <a:gd name="connsiteX53" fmla="*/ 571500 w 2688432"/>
              <a:gd name="connsiteY53" fmla="*/ 173831 h 528638"/>
              <a:gd name="connsiteX54" fmla="*/ 583407 w 2688432"/>
              <a:gd name="connsiteY54" fmla="*/ 190500 h 528638"/>
              <a:gd name="connsiteX55" fmla="*/ 609600 w 2688432"/>
              <a:gd name="connsiteY55" fmla="*/ 200025 h 528638"/>
              <a:gd name="connsiteX56" fmla="*/ 666750 w 2688432"/>
              <a:gd name="connsiteY56" fmla="*/ 209550 h 528638"/>
              <a:gd name="connsiteX57" fmla="*/ 766763 w 2688432"/>
              <a:gd name="connsiteY57" fmla="*/ 214313 h 528638"/>
              <a:gd name="connsiteX58" fmla="*/ 1083469 w 2688432"/>
              <a:gd name="connsiteY58" fmla="*/ 216694 h 528638"/>
              <a:gd name="connsiteX59" fmla="*/ 1316832 w 2688432"/>
              <a:gd name="connsiteY59" fmla="*/ 214313 h 528638"/>
              <a:gd name="connsiteX0" fmla="*/ 1316832 w 2688432"/>
              <a:gd name="connsiteY0" fmla="*/ 207169 h 521494"/>
              <a:gd name="connsiteX1" fmla="*/ 1857375 w 2688432"/>
              <a:gd name="connsiteY1" fmla="*/ 207169 h 521494"/>
              <a:gd name="connsiteX2" fmla="*/ 2040732 w 2688432"/>
              <a:gd name="connsiteY2" fmla="*/ 207169 h 521494"/>
              <a:gd name="connsiteX3" fmla="*/ 2205038 w 2688432"/>
              <a:gd name="connsiteY3" fmla="*/ 209550 h 521494"/>
              <a:gd name="connsiteX4" fmla="*/ 2319338 w 2688432"/>
              <a:gd name="connsiteY4" fmla="*/ 202406 h 521494"/>
              <a:gd name="connsiteX5" fmla="*/ 2376488 w 2688432"/>
              <a:gd name="connsiteY5" fmla="*/ 197644 h 521494"/>
              <a:gd name="connsiteX6" fmla="*/ 2414588 w 2688432"/>
              <a:gd name="connsiteY6" fmla="*/ 185737 h 521494"/>
              <a:gd name="connsiteX7" fmla="*/ 2471738 w 2688432"/>
              <a:gd name="connsiteY7" fmla="*/ 157162 h 521494"/>
              <a:gd name="connsiteX8" fmla="*/ 2531269 w 2688432"/>
              <a:gd name="connsiteY8" fmla="*/ 116681 h 521494"/>
              <a:gd name="connsiteX9" fmla="*/ 2602707 w 2688432"/>
              <a:gd name="connsiteY9" fmla="*/ 42862 h 521494"/>
              <a:gd name="connsiteX10" fmla="*/ 2633663 w 2688432"/>
              <a:gd name="connsiteY10" fmla="*/ 9525 h 521494"/>
              <a:gd name="connsiteX11" fmla="*/ 2657475 w 2688432"/>
              <a:gd name="connsiteY11" fmla="*/ 0 h 521494"/>
              <a:gd name="connsiteX12" fmla="*/ 2674144 w 2688432"/>
              <a:gd name="connsiteY12" fmla="*/ 2381 h 521494"/>
              <a:gd name="connsiteX13" fmla="*/ 2683669 w 2688432"/>
              <a:gd name="connsiteY13" fmla="*/ 9525 h 521494"/>
              <a:gd name="connsiteX14" fmla="*/ 2688432 w 2688432"/>
              <a:gd name="connsiteY14" fmla="*/ 35719 h 521494"/>
              <a:gd name="connsiteX15" fmla="*/ 2676525 w 2688432"/>
              <a:gd name="connsiteY15" fmla="*/ 76200 h 521494"/>
              <a:gd name="connsiteX16" fmla="*/ 2636044 w 2688432"/>
              <a:gd name="connsiteY16" fmla="*/ 169069 h 521494"/>
              <a:gd name="connsiteX17" fmla="*/ 2602707 w 2688432"/>
              <a:gd name="connsiteY17" fmla="*/ 235744 h 521494"/>
              <a:gd name="connsiteX18" fmla="*/ 2550319 w 2688432"/>
              <a:gd name="connsiteY18" fmla="*/ 316706 h 521494"/>
              <a:gd name="connsiteX19" fmla="*/ 2455069 w 2688432"/>
              <a:gd name="connsiteY19" fmla="*/ 423862 h 521494"/>
              <a:gd name="connsiteX20" fmla="*/ 2388394 w 2688432"/>
              <a:gd name="connsiteY20" fmla="*/ 471487 h 521494"/>
              <a:gd name="connsiteX21" fmla="*/ 2343150 w 2688432"/>
              <a:gd name="connsiteY21" fmla="*/ 497681 h 521494"/>
              <a:gd name="connsiteX22" fmla="*/ 2305050 w 2688432"/>
              <a:gd name="connsiteY22" fmla="*/ 511969 h 521494"/>
              <a:gd name="connsiteX23" fmla="*/ 2281238 w 2688432"/>
              <a:gd name="connsiteY23" fmla="*/ 521494 h 521494"/>
              <a:gd name="connsiteX24" fmla="*/ 2240757 w 2688432"/>
              <a:gd name="connsiteY24" fmla="*/ 519112 h 521494"/>
              <a:gd name="connsiteX25" fmla="*/ 2188369 w 2688432"/>
              <a:gd name="connsiteY25" fmla="*/ 507206 h 521494"/>
              <a:gd name="connsiteX26" fmla="*/ 2126457 w 2688432"/>
              <a:gd name="connsiteY26" fmla="*/ 478631 h 521494"/>
              <a:gd name="connsiteX27" fmla="*/ 2043113 w 2688432"/>
              <a:gd name="connsiteY27" fmla="*/ 447675 h 521494"/>
              <a:gd name="connsiteX28" fmla="*/ 1981200 w 2688432"/>
              <a:gd name="connsiteY28" fmla="*/ 435769 h 521494"/>
              <a:gd name="connsiteX29" fmla="*/ 1919288 w 2688432"/>
              <a:gd name="connsiteY29" fmla="*/ 431006 h 521494"/>
              <a:gd name="connsiteX30" fmla="*/ 981075 w 2688432"/>
              <a:gd name="connsiteY30" fmla="*/ 433387 h 521494"/>
              <a:gd name="connsiteX31" fmla="*/ 757238 w 2688432"/>
              <a:gd name="connsiteY31" fmla="*/ 433387 h 521494"/>
              <a:gd name="connsiteX32" fmla="*/ 635794 w 2688432"/>
              <a:gd name="connsiteY32" fmla="*/ 438150 h 521494"/>
              <a:gd name="connsiteX33" fmla="*/ 542925 w 2688432"/>
              <a:gd name="connsiteY33" fmla="*/ 445294 h 521494"/>
              <a:gd name="connsiteX34" fmla="*/ 497682 w 2688432"/>
              <a:gd name="connsiteY34" fmla="*/ 452437 h 521494"/>
              <a:gd name="connsiteX35" fmla="*/ 466725 w 2688432"/>
              <a:gd name="connsiteY35" fmla="*/ 450056 h 521494"/>
              <a:gd name="connsiteX36" fmla="*/ 397669 w 2688432"/>
              <a:gd name="connsiteY36" fmla="*/ 438150 h 521494"/>
              <a:gd name="connsiteX37" fmla="*/ 311944 w 2688432"/>
              <a:gd name="connsiteY37" fmla="*/ 414337 h 521494"/>
              <a:gd name="connsiteX38" fmla="*/ 216694 w 2688432"/>
              <a:gd name="connsiteY38" fmla="*/ 373856 h 521494"/>
              <a:gd name="connsiteX39" fmla="*/ 128588 w 2688432"/>
              <a:gd name="connsiteY39" fmla="*/ 328612 h 521494"/>
              <a:gd name="connsiteX40" fmla="*/ 54769 w 2688432"/>
              <a:gd name="connsiteY40" fmla="*/ 278606 h 521494"/>
              <a:gd name="connsiteX41" fmla="*/ 9525 w 2688432"/>
              <a:gd name="connsiteY41" fmla="*/ 242887 h 521494"/>
              <a:gd name="connsiteX42" fmla="*/ 0 w 2688432"/>
              <a:gd name="connsiteY42" fmla="*/ 221456 h 521494"/>
              <a:gd name="connsiteX43" fmla="*/ 0 w 2688432"/>
              <a:gd name="connsiteY43" fmla="*/ 197644 h 521494"/>
              <a:gd name="connsiteX44" fmla="*/ 14288 w 2688432"/>
              <a:gd name="connsiteY44" fmla="*/ 171450 h 521494"/>
              <a:gd name="connsiteX45" fmla="*/ 35719 w 2688432"/>
              <a:gd name="connsiteY45" fmla="*/ 152400 h 521494"/>
              <a:gd name="connsiteX46" fmla="*/ 61913 w 2688432"/>
              <a:gd name="connsiteY46" fmla="*/ 138112 h 521494"/>
              <a:gd name="connsiteX47" fmla="*/ 140494 w 2688432"/>
              <a:gd name="connsiteY47" fmla="*/ 102394 h 521494"/>
              <a:gd name="connsiteX48" fmla="*/ 226219 w 2688432"/>
              <a:gd name="connsiteY48" fmla="*/ 52387 h 521494"/>
              <a:gd name="connsiteX49" fmla="*/ 585788 w 2688432"/>
              <a:gd name="connsiteY49" fmla="*/ 52387 h 521494"/>
              <a:gd name="connsiteX50" fmla="*/ 569119 w 2688432"/>
              <a:gd name="connsiteY50" fmla="*/ 107156 h 521494"/>
              <a:gd name="connsiteX51" fmla="*/ 566738 w 2688432"/>
              <a:gd name="connsiteY51" fmla="*/ 138112 h 521494"/>
              <a:gd name="connsiteX52" fmla="*/ 571500 w 2688432"/>
              <a:gd name="connsiteY52" fmla="*/ 166687 h 521494"/>
              <a:gd name="connsiteX53" fmla="*/ 583407 w 2688432"/>
              <a:gd name="connsiteY53" fmla="*/ 183356 h 521494"/>
              <a:gd name="connsiteX54" fmla="*/ 609600 w 2688432"/>
              <a:gd name="connsiteY54" fmla="*/ 192881 h 521494"/>
              <a:gd name="connsiteX55" fmla="*/ 666750 w 2688432"/>
              <a:gd name="connsiteY55" fmla="*/ 202406 h 521494"/>
              <a:gd name="connsiteX56" fmla="*/ 766763 w 2688432"/>
              <a:gd name="connsiteY56" fmla="*/ 207169 h 521494"/>
              <a:gd name="connsiteX57" fmla="*/ 1083469 w 2688432"/>
              <a:gd name="connsiteY57" fmla="*/ 209550 h 521494"/>
              <a:gd name="connsiteX58" fmla="*/ 1316832 w 2688432"/>
              <a:gd name="connsiteY58" fmla="*/ 207169 h 521494"/>
              <a:gd name="connsiteX0" fmla="*/ 1316832 w 2688432"/>
              <a:gd name="connsiteY0" fmla="*/ 207169 h 521494"/>
              <a:gd name="connsiteX1" fmla="*/ 1857375 w 2688432"/>
              <a:gd name="connsiteY1" fmla="*/ 207169 h 521494"/>
              <a:gd name="connsiteX2" fmla="*/ 2040732 w 2688432"/>
              <a:gd name="connsiteY2" fmla="*/ 207169 h 521494"/>
              <a:gd name="connsiteX3" fmla="*/ 2205038 w 2688432"/>
              <a:gd name="connsiteY3" fmla="*/ 209550 h 521494"/>
              <a:gd name="connsiteX4" fmla="*/ 2319338 w 2688432"/>
              <a:gd name="connsiteY4" fmla="*/ 202406 h 521494"/>
              <a:gd name="connsiteX5" fmla="*/ 2376488 w 2688432"/>
              <a:gd name="connsiteY5" fmla="*/ 197644 h 521494"/>
              <a:gd name="connsiteX6" fmla="*/ 2414588 w 2688432"/>
              <a:gd name="connsiteY6" fmla="*/ 185737 h 521494"/>
              <a:gd name="connsiteX7" fmla="*/ 2471738 w 2688432"/>
              <a:gd name="connsiteY7" fmla="*/ 157162 h 521494"/>
              <a:gd name="connsiteX8" fmla="*/ 2531269 w 2688432"/>
              <a:gd name="connsiteY8" fmla="*/ 116681 h 521494"/>
              <a:gd name="connsiteX9" fmla="*/ 2602707 w 2688432"/>
              <a:gd name="connsiteY9" fmla="*/ 42862 h 521494"/>
              <a:gd name="connsiteX10" fmla="*/ 2633663 w 2688432"/>
              <a:gd name="connsiteY10" fmla="*/ 9525 h 521494"/>
              <a:gd name="connsiteX11" fmla="*/ 2657475 w 2688432"/>
              <a:gd name="connsiteY11" fmla="*/ 0 h 521494"/>
              <a:gd name="connsiteX12" fmla="*/ 2674144 w 2688432"/>
              <a:gd name="connsiteY12" fmla="*/ 2381 h 521494"/>
              <a:gd name="connsiteX13" fmla="*/ 2683669 w 2688432"/>
              <a:gd name="connsiteY13" fmla="*/ 9525 h 521494"/>
              <a:gd name="connsiteX14" fmla="*/ 2688432 w 2688432"/>
              <a:gd name="connsiteY14" fmla="*/ 35719 h 521494"/>
              <a:gd name="connsiteX15" fmla="*/ 2676525 w 2688432"/>
              <a:gd name="connsiteY15" fmla="*/ 76200 h 521494"/>
              <a:gd name="connsiteX16" fmla="*/ 2636044 w 2688432"/>
              <a:gd name="connsiteY16" fmla="*/ 169069 h 521494"/>
              <a:gd name="connsiteX17" fmla="*/ 2602707 w 2688432"/>
              <a:gd name="connsiteY17" fmla="*/ 235744 h 521494"/>
              <a:gd name="connsiteX18" fmla="*/ 2550319 w 2688432"/>
              <a:gd name="connsiteY18" fmla="*/ 316706 h 521494"/>
              <a:gd name="connsiteX19" fmla="*/ 2455069 w 2688432"/>
              <a:gd name="connsiteY19" fmla="*/ 423862 h 521494"/>
              <a:gd name="connsiteX20" fmla="*/ 2388394 w 2688432"/>
              <a:gd name="connsiteY20" fmla="*/ 471487 h 521494"/>
              <a:gd name="connsiteX21" fmla="*/ 2343150 w 2688432"/>
              <a:gd name="connsiteY21" fmla="*/ 497681 h 521494"/>
              <a:gd name="connsiteX22" fmla="*/ 2305050 w 2688432"/>
              <a:gd name="connsiteY22" fmla="*/ 511969 h 521494"/>
              <a:gd name="connsiteX23" fmla="*/ 2281238 w 2688432"/>
              <a:gd name="connsiteY23" fmla="*/ 521494 h 521494"/>
              <a:gd name="connsiteX24" fmla="*/ 2240757 w 2688432"/>
              <a:gd name="connsiteY24" fmla="*/ 519112 h 521494"/>
              <a:gd name="connsiteX25" fmla="*/ 2188369 w 2688432"/>
              <a:gd name="connsiteY25" fmla="*/ 507206 h 521494"/>
              <a:gd name="connsiteX26" fmla="*/ 2126457 w 2688432"/>
              <a:gd name="connsiteY26" fmla="*/ 478631 h 521494"/>
              <a:gd name="connsiteX27" fmla="*/ 2043113 w 2688432"/>
              <a:gd name="connsiteY27" fmla="*/ 447675 h 521494"/>
              <a:gd name="connsiteX28" fmla="*/ 1981200 w 2688432"/>
              <a:gd name="connsiteY28" fmla="*/ 435769 h 521494"/>
              <a:gd name="connsiteX29" fmla="*/ 1919288 w 2688432"/>
              <a:gd name="connsiteY29" fmla="*/ 431006 h 521494"/>
              <a:gd name="connsiteX30" fmla="*/ 981075 w 2688432"/>
              <a:gd name="connsiteY30" fmla="*/ 433387 h 521494"/>
              <a:gd name="connsiteX31" fmla="*/ 757238 w 2688432"/>
              <a:gd name="connsiteY31" fmla="*/ 433387 h 521494"/>
              <a:gd name="connsiteX32" fmla="*/ 635794 w 2688432"/>
              <a:gd name="connsiteY32" fmla="*/ 438150 h 521494"/>
              <a:gd name="connsiteX33" fmla="*/ 542925 w 2688432"/>
              <a:gd name="connsiteY33" fmla="*/ 445294 h 521494"/>
              <a:gd name="connsiteX34" fmla="*/ 497682 w 2688432"/>
              <a:gd name="connsiteY34" fmla="*/ 452437 h 521494"/>
              <a:gd name="connsiteX35" fmla="*/ 466725 w 2688432"/>
              <a:gd name="connsiteY35" fmla="*/ 450056 h 521494"/>
              <a:gd name="connsiteX36" fmla="*/ 397669 w 2688432"/>
              <a:gd name="connsiteY36" fmla="*/ 438150 h 521494"/>
              <a:gd name="connsiteX37" fmla="*/ 311944 w 2688432"/>
              <a:gd name="connsiteY37" fmla="*/ 414337 h 521494"/>
              <a:gd name="connsiteX38" fmla="*/ 216694 w 2688432"/>
              <a:gd name="connsiteY38" fmla="*/ 373856 h 521494"/>
              <a:gd name="connsiteX39" fmla="*/ 128588 w 2688432"/>
              <a:gd name="connsiteY39" fmla="*/ 328612 h 521494"/>
              <a:gd name="connsiteX40" fmla="*/ 54769 w 2688432"/>
              <a:gd name="connsiteY40" fmla="*/ 278606 h 521494"/>
              <a:gd name="connsiteX41" fmla="*/ 9525 w 2688432"/>
              <a:gd name="connsiteY41" fmla="*/ 242887 h 521494"/>
              <a:gd name="connsiteX42" fmla="*/ 0 w 2688432"/>
              <a:gd name="connsiteY42" fmla="*/ 221456 h 521494"/>
              <a:gd name="connsiteX43" fmla="*/ 0 w 2688432"/>
              <a:gd name="connsiteY43" fmla="*/ 197644 h 521494"/>
              <a:gd name="connsiteX44" fmla="*/ 14288 w 2688432"/>
              <a:gd name="connsiteY44" fmla="*/ 171450 h 521494"/>
              <a:gd name="connsiteX45" fmla="*/ 35719 w 2688432"/>
              <a:gd name="connsiteY45" fmla="*/ 152400 h 521494"/>
              <a:gd name="connsiteX46" fmla="*/ 61913 w 2688432"/>
              <a:gd name="connsiteY46" fmla="*/ 138112 h 521494"/>
              <a:gd name="connsiteX47" fmla="*/ 140494 w 2688432"/>
              <a:gd name="connsiteY47" fmla="*/ 102394 h 521494"/>
              <a:gd name="connsiteX48" fmla="*/ 226219 w 2688432"/>
              <a:gd name="connsiteY48" fmla="*/ 52387 h 521494"/>
              <a:gd name="connsiteX49" fmla="*/ 569119 w 2688432"/>
              <a:gd name="connsiteY49" fmla="*/ 107156 h 521494"/>
              <a:gd name="connsiteX50" fmla="*/ 566738 w 2688432"/>
              <a:gd name="connsiteY50" fmla="*/ 138112 h 521494"/>
              <a:gd name="connsiteX51" fmla="*/ 571500 w 2688432"/>
              <a:gd name="connsiteY51" fmla="*/ 166687 h 521494"/>
              <a:gd name="connsiteX52" fmla="*/ 583407 w 2688432"/>
              <a:gd name="connsiteY52" fmla="*/ 183356 h 521494"/>
              <a:gd name="connsiteX53" fmla="*/ 609600 w 2688432"/>
              <a:gd name="connsiteY53" fmla="*/ 192881 h 521494"/>
              <a:gd name="connsiteX54" fmla="*/ 666750 w 2688432"/>
              <a:gd name="connsiteY54" fmla="*/ 202406 h 521494"/>
              <a:gd name="connsiteX55" fmla="*/ 766763 w 2688432"/>
              <a:gd name="connsiteY55" fmla="*/ 207169 h 521494"/>
              <a:gd name="connsiteX56" fmla="*/ 1083469 w 2688432"/>
              <a:gd name="connsiteY56" fmla="*/ 209550 h 521494"/>
              <a:gd name="connsiteX57" fmla="*/ 1316832 w 2688432"/>
              <a:gd name="connsiteY57" fmla="*/ 207169 h 521494"/>
              <a:gd name="connsiteX0" fmla="*/ 1316832 w 2688432"/>
              <a:gd name="connsiteY0" fmla="*/ 207169 h 521494"/>
              <a:gd name="connsiteX1" fmla="*/ 1857375 w 2688432"/>
              <a:gd name="connsiteY1" fmla="*/ 207169 h 521494"/>
              <a:gd name="connsiteX2" fmla="*/ 2040732 w 2688432"/>
              <a:gd name="connsiteY2" fmla="*/ 207169 h 521494"/>
              <a:gd name="connsiteX3" fmla="*/ 2205038 w 2688432"/>
              <a:gd name="connsiteY3" fmla="*/ 209550 h 521494"/>
              <a:gd name="connsiteX4" fmla="*/ 2319338 w 2688432"/>
              <a:gd name="connsiteY4" fmla="*/ 202406 h 521494"/>
              <a:gd name="connsiteX5" fmla="*/ 2376488 w 2688432"/>
              <a:gd name="connsiteY5" fmla="*/ 197644 h 521494"/>
              <a:gd name="connsiteX6" fmla="*/ 2414588 w 2688432"/>
              <a:gd name="connsiteY6" fmla="*/ 185737 h 521494"/>
              <a:gd name="connsiteX7" fmla="*/ 2471738 w 2688432"/>
              <a:gd name="connsiteY7" fmla="*/ 157162 h 521494"/>
              <a:gd name="connsiteX8" fmla="*/ 2531269 w 2688432"/>
              <a:gd name="connsiteY8" fmla="*/ 116681 h 521494"/>
              <a:gd name="connsiteX9" fmla="*/ 2602707 w 2688432"/>
              <a:gd name="connsiteY9" fmla="*/ 42862 h 521494"/>
              <a:gd name="connsiteX10" fmla="*/ 2633663 w 2688432"/>
              <a:gd name="connsiteY10" fmla="*/ 9525 h 521494"/>
              <a:gd name="connsiteX11" fmla="*/ 2657475 w 2688432"/>
              <a:gd name="connsiteY11" fmla="*/ 0 h 521494"/>
              <a:gd name="connsiteX12" fmla="*/ 2674144 w 2688432"/>
              <a:gd name="connsiteY12" fmla="*/ 2381 h 521494"/>
              <a:gd name="connsiteX13" fmla="*/ 2683669 w 2688432"/>
              <a:gd name="connsiteY13" fmla="*/ 9525 h 521494"/>
              <a:gd name="connsiteX14" fmla="*/ 2688432 w 2688432"/>
              <a:gd name="connsiteY14" fmla="*/ 35719 h 521494"/>
              <a:gd name="connsiteX15" fmla="*/ 2676525 w 2688432"/>
              <a:gd name="connsiteY15" fmla="*/ 76200 h 521494"/>
              <a:gd name="connsiteX16" fmla="*/ 2636044 w 2688432"/>
              <a:gd name="connsiteY16" fmla="*/ 169069 h 521494"/>
              <a:gd name="connsiteX17" fmla="*/ 2602707 w 2688432"/>
              <a:gd name="connsiteY17" fmla="*/ 235744 h 521494"/>
              <a:gd name="connsiteX18" fmla="*/ 2550319 w 2688432"/>
              <a:gd name="connsiteY18" fmla="*/ 316706 h 521494"/>
              <a:gd name="connsiteX19" fmla="*/ 2455069 w 2688432"/>
              <a:gd name="connsiteY19" fmla="*/ 423862 h 521494"/>
              <a:gd name="connsiteX20" fmla="*/ 2388394 w 2688432"/>
              <a:gd name="connsiteY20" fmla="*/ 471487 h 521494"/>
              <a:gd name="connsiteX21" fmla="*/ 2343150 w 2688432"/>
              <a:gd name="connsiteY21" fmla="*/ 497681 h 521494"/>
              <a:gd name="connsiteX22" fmla="*/ 2305050 w 2688432"/>
              <a:gd name="connsiteY22" fmla="*/ 511969 h 521494"/>
              <a:gd name="connsiteX23" fmla="*/ 2281238 w 2688432"/>
              <a:gd name="connsiteY23" fmla="*/ 521494 h 521494"/>
              <a:gd name="connsiteX24" fmla="*/ 2240757 w 2688432"/>
              <a:gd name="connsiteY24" fmla="*/ 519112 h 521494"/>
              <a:gd name="connsiteX25" fmla="*/ 2188369 w 2688432"/>
              <a:gd name="connsiteY25" fmla="*/ 507206 h 521494"/>
              <a:gd name="connsiteX26" fmla="*/ 2126457 w 2688432"/>
              <a:gd name="connsiteY26" fmla="*/ 478631 h 521494"/>
              <a:gd name="connsiteX27" fmla="*/ 2043113 w 2688432"/>
              <a:gd name="connsiteY27" fmla="*/ 447675 h 521494"/>
              <a:gd name="connsiteX28" fmla="*/ 1981200 w 2688432"/>
              <a:gd name="connsiteY28" fmla="*/ 435769 h 521494"/>
              <a:gd name="connsiteX29" fmla="*/ 1919288 w 2688432"/>
              <a:gd name="connsiteY29" fmla="*/ 431006 h 521494"/>
              <a:gd name="connsiteX30" fmla="*/ 981075 w 2688432"/>
              <a:gd name="connsiteY30" fmla="*/ 433387 h 521494"/>
              <a:gd name="connsiteX31" fmla="*/ 757238 w 2688432"/>
              <a:gd name="connsiteY31" fmla="*/ 433387 h 521494"/>
              <a:gd name="connsiteX32" fmla="*/ 635794 w 2688432"/>
              <a:gd name="connsiteY32" fmla="*/ 438150 h 521494"/>
              <a:gd name="connsiteX33" fmla="*/ 542925 w 2688432"/>
              <a:gd name="connsiteY33" fmla="*/ 445294 h 521494"/>
              <a:gd name="connsiteX34" fmla="*/ 497682 w 2688432"/>
              <a:gd name="connsiteY34" fmla="*/ 452437 h 521494"/>
              <a:gd name="connsiteX35" fmla="*/ 466725 w 2688432"/>
              <a:gd name="connsiteY35" fmla="*/ 450056 h 521494"/>
              <a:gd name="connsiteX36" fmla="*/ 397669 w 2688432"/>
              <a:gd name="connsiteY36" fmla="*/ 438150 h 521494"/>
              <a:gd name="connsiteX37" fmla="*/ 311944 w 2688432"/>
              <a:gd name="connsiteY37" fmla="*/ 414337 h 521494"/>
              <a:gd name="connsiteX38" fmla="*/ 216694 w 2688432"/>
              <a:gd name="connsiteY38" fmla="*/ 373856 h 521494"/>
              <a:gd name="connsiteX39" fmla="*/ 128588 w 2688432"/>
              <a:gd name="connsiteY39" fmla="*/ 328612 h 521494"/>
              <a:gd name="connsiteX40" fmla="*/ 54769 w 2688432"/>
              <a:gd name="connsiteY40" fmla="*/ 278606 h 521494"/>
              <a:gd name="connsiteX41" fmla="*/ 9525 w 2688432"/>
              <a:gd name="connsiteY41" fmla="*/ 242887 h 521494"/>
              <a:gd name="connsiteX42" fmla="*/ 0 w 2688432"/>
              <a:gd name="connsiteY42" fmla="*/ 221456 h 521494"/>
              <a:gd name="connsiteX43" fmla="*/ 0 w 2688432"/>
              <a:gd name="connsiteY43" fmla="*/ 197644 h 521494"/>
              <a:gd name="connsiteX44" fmla="*/ 14288 w 2688432"/>
              <a:gd name="connsiteY44" fmla="*/ 171450 h 521494"/>
              <a:gd name="connsiteX45" fmla="*/ 35719 w 2688432"/>
              <a:gd name="connsiteY45" fmla="*/ 152400 h 521494"/>
              <a:gd name="connsiteX46" fmla="*/ 61913 w 2688432"/>
              <a:gd name="connsiteY46" fmla="*/ 138112 h 521494"/>
              <a:gd name="connsiteX47" fmla="*/ 140494 w 2688432"/>
              <a:gd name="connsiteY47" fmla="*/ 102394 h 521494"/>
              <a:gd name="connsiteX48" fmla="*/ 226219 w 2688432"/>
              <a:gd name="connsiteY48" fmla="*/ 52387 h 521494"/>
              <a:gd name="connsiteX49" fmla="*/ 566738 w 2688432"/>
              <a:gd name="connsiteY49" fmla="*/ 138112 h 521494"/>
              <a:gd name="connsiteX50" fmla="*/ 571500 w 2688432"/>
              <a:gd name="connsiteY50" fmla="*/ 166687 h 521494"/>
              <a:gd name="connsiteX51" fmla="*/ 583407 w 2688432"/>
              <a:gd name="connsiteY51" fmla="*/ 183356 h 521494"/>
              <a:gd name="connsiteX52" fmla="*/ 609600 w 2688432"/>
              <a:gd name="connsiteY52" fmla="*/ 192881 h 521494"/>
              <a:gd name="connsiteX53" fmla="*/ 666750 w 2688432"/>
              <a:gd name="connsiteY53" fmla="*/ 202406 h 521494"/>
              <a:gd name="connsiteX54" fmla="*/ 766763 w 2688432"/>
              <a:gd name="connsiteY54" fmla="*/ 207169 h 521494"/>
              <a:gd name="connsiteX55" fmla="*/ 1083469 w 2688432"/>
              <a:gd name="connsiteY55" fmla="*/ 209550 h 521494"/>
              <a:gd name="connsiteX56" fmla="*/ 1316832 w 2688432"/>
              <a:gd name="connsiteY56" fmla="*/ 207169 h 521494"/>
              <a:gd name="connsiteX0" fmla="*/ 1316832 w 2688432"/>
              <a:gd name="connsiteY0" fmla="*/ 207169 h 521494"/>
              <a:gd name="connsiteX1" fmla="*/ 1857375 w 2688432"/>
              <a:gd name="connsiteY1" fmla="*/ 207169 h 521494"/>
              <a:gd name="connsiteX2" fmla="*/ 2040732 w 2688432"/>
              <a:gd name="connsiteY2" fmla="*/ 207169 h 521494"/>
              <a:gd name="connsiteX3" fmla="*/ 2205038 w 2688432"/>
              <a:gd name="connsiteY3" fmla="*/ 209550 h 521494"/>
              <a:gd name="connsiteX4" fmla="*/ 2319338 w 2688432"/>
              <a:gd name="connsiteY4" fmla="*/ 202406 h 521494"/>
              <a:gd name="connsiteX5" fmla="*/ 2376488 w 2688432"/>
              <a:gd name="connsiteY5" fmla="*/ 197644 h 521494"/>
              <a:gd name="connsiteX6" fmla="*/ 2414588 w 2688432"/>
              <a:gd name="connsiteY6" fmla="*/ 185737 h 521494"/>
              <a:gd name="connsiteX7" fmla="*/ 2471738 w 2688432"/>
              <a:gd name="connsiteY7" fmla="*/ 157162 h 521494"/>
              <a:gd name="connsiteX8" fmla="*/ 2531269 w 2688432"/>
              <a:gd name="connsiteY8" fmla="*/ 116681 h 521494"/>
              <a:gd name="connsiteX9" fmla="*/ 2602707 w 2688432"/>
              <a:gd name="connsiteY9" fmla="*/ 42862 h 521494"/>
              <a:gd name="connsiteX10" fmla="*/ 2633663 w 2688432"/>
              <a:gd name="connsiteY10" fmla="*/ 9525 h 521494"/>
              <a:gd name="connsiteX11" fmla="*/ 2657475 w 2688432"/>
              <a:gd name="connsiteY11" fmla="*/ 0 h 521494"/>
              <a:gd name="connsiteX12" fmla="*/ 2674144 w 2688432"/>
              <a:gd name="connsiteY12" fmla="*/ 2381 h 521494"/>
              <a:gd name="connsiteX13" fmla="*/ 2683669 w 2688432"/>
              <a:gd name="connsiteY13" fmla="*/ 9525 h 521494"/>
              <a:gd name="connsiteX14" fmla="*/ 2688432 w 2688432"/>
              <a:gd name="connsiteY14" fmla="*/ 35719 h 521494"/>
              <a:gd name="connsiteX15" fmla="*/ 2676525 w 2688432"/>
              <a:gd name="connsiteY15" fmla="*/ 76200 h 521494"/>
              <a:gd name="connsiteX16" fmla="*/ 2636044 w 2688432"/>
              <a:gd name="connsiteY16" fmla="*/ 169069 h 521494"/>
              <a:gd name="connsiteX17" fmla="*/ 2602707 w 2688432"/>
              <a:gd name="connsiteY17" fmla="*/ 235744 h 521494"/>
              <a:gd name="connsiteX18" fmla="*/ 2550319 w 2688432"/>
              <a:gd name="connsiteY18" fmla="*/ 316706 h 521494"/>
              <a:gd name="connsiteX19" fmla="*/ 2455069 w 2688432"/>
              <a:gd name="connsiteY19" fmla="*/ 423862 h 521494"/>
              <a:gd name="connsiteX20" fmla="*/ 2388394 w 2688432"/>
              <a:gd name="connsiteY20" fmla="*/ 471487 h 521494"/>
              <a:gd name="connsiteX21" fmla="*/ 2343150 w 2688432"/>
              <a:gd name="connsiteY21" fmla="*/ 497681 h 521494"/>
              <a:gd name="connsiteX22" fmla="*/ 2305050 w 2688432"/>
              <a:gd name="connsiteY22" fmla="*/ 511969 h 521494"/>
              <a:gd name="connsiteX23" fmla="*/ 2281238 w 2688432"/>
              <a:gd name="connsiteY23" fmla="*/ 521494 h 521494"/>
              <a:gd name="connsiteX24" fmla="*/ 2240757 w 2688432"/>
              <a:gd name="connsiteY24" fmla="*/ 519112 h 521494"/>
              <a:gd name="connsiteX25" fmla="*/ 2188369 w 2688432"/>
              <a:gd name="connsiteY25" fmla="*/ 507206 h 521494"/>
              <a:gd name="connsiteX26" fmla="*/ 2126457 w 2688432"/>
              <a:gd name="connsiteY26" fmla="*/ 478631 h 521494"/>
              <a:gd name="connsiteX27" fmla="*/ 2043113 w 2688432"/>
              <a:gd name="connsiteY27" fmla="*/ 447675 h 521494"/>
              <a:gd name="connsiteX28" fmla="*/ 1981200 w 2688432"/>
              <a:gd name="connsiteY28" fmla="*/ 435769 h 521494"/>
              <a:gd name="connsiteX29" fmla="*/ 1919288 w 2688432"/>
              <a:gd name="connsiteY29" fmla="*/ 431006 h 521494"/>
              <a:gd name="connsiteX30" fmla="*/ 981075 w 2688432"/>
              <a:gd name="connsiteY30" fmla="*/ 433387 h 521494"/>
              <a:gd name="connsiteX31" fmla="*/ 757238 w 2688432"/>
              <a:gd name="connsiteY31" fmla="*/ 433387 h 521494"/>
              <a:gd name="connsiteX32" fmla="*/ 635794 w 2688432"/>
              <a:gd name="connsiteY32" fmla="*/ 438150 h 521494"/>
              <a:gd name="connsiteX33" fmla="*/ 542925 w 2688432"/>
              <a:gd name="connsiteY33" fmla="*/ 445294 h 521494"/>
              <a:gd name="connsiteX34" fmla="*/ 497682 w 2688432"/>
              <a:gd name="connsiteY34" fmla="*/ 452437 h 521494"/>
              <a:gd name="connsiteX35" fmla="*/ 466725 w 2688432"/>
              <a:gd name="connsiteY35" fmla="*/ 450056 h 521494"/>
              <a:gd name="connsiteX36" fmla="*/ 397669 w 2688432"/>
              <a:gd name="connsiteY36" fmla="*/ 438150 h 521494"/>
              <a:gd name="connsiteX37" fmla="*/ 311944 w 2688432"/>
              <a:gd name="connsiteY37" fmla="*/ 414337 h 521494"/>
              <a:gd name="connsiteX38" fmla="*/ 216694 w 2688432"/>
              <a:gd name="connsiteY38" fmla="*/ 373856 h 521494"/>
              <a:gd name="connsiteX39" fmla="*/ 128588 w 2688432"/>
              <a:gd name="connsiteY39" fmla="*/ 328612 h 521494"/>
              <a:gd name="connsiteX40" fmla="*/ 54769 w 2688432"/>
              <a:gd name="connsiteY40" fmla="*/ 278606 h 521494"/>
              <a:gd name="connsiteX41" fmla="*/ 9525 w 2688432"/>
              <a:gd name="connsiteY41" fmla="*/ 242887 h 521494"/>
              <a:gd name="connsiteX42" fmla="*/ 0 w 2688432"/>
              <a:gd name="connsiteY42" fmla="*/ 221456 h 521494"/>
              <a:gd name="connsiteX43" fmla="*/ 0 w 2688432"/>
              <a:gd name="connsiteY43" fmla="*/ 197644 h 521494"/>
              <a:gd name="connsiteX44" fmla="*/ 14288 w 2688432"/>
              <a:gd name="connsiteY44" fmla="*/ 171450 h 521494"/>
              <a:gd name="connsiteX45" fmla="*/ 35719 w 2688432"/>
              <a:gd name="connsiteY45" fmla="*/ 152400 h 521494"/>
              <a:gd name="connsiteX46" fmla="*/ 61913 w 2688432"/>
              <a:gd name="connsiteY46" fmla="*/ 138112 h 521494"/>
              <a:gd name="connsiteX47" fmla="*/ 140494 w 2688432"/>
              <a:gd name="connsiteY47" fmla="*/ 102394 h 521494"/>
              <a:gd name="connsiteX48" fmla="*/ 566738 w 2688432"/>
              <a:gd name="connsiteY48" fmla="*/ 138112 h 521494"/>
              <a:gd name="connsiteX49" fmla="*/ 571500 w 2688432"/>
              <a:gd name="connsiteY49" fmla="*/ 166687 h 521494"/>
              <a:gd name="connsiteX50" fmla="*/ 583407 w 2688432"/>
              <a:gd name="connsiteY50" fmla="*/ 183356 h 521494"/>
              <a:gd name="connsiteX51" fmla="*/ 609600 w 2688432"/>
              <a:gd name="connsiteY51" fmla="*/ 192881 h 521494"/>
              <a:gd name="connsiteX52" fmla="*/ 666750 w 2688432"/>
              <a:gd name="connsiteY52" fmla="*/ 202406 h 521494"/>
              <a:gd name="connsiteX53" fmla="*/ 766763 w 2688432"/>
              <a:gd name="connsiteY53" fmla="*/ 207169 h 521494"/>
              <a:gd name="connsiteX54" fmla="*/ 1083469 w 2688432"/>
              <a:gd name="connsiteY54" fmla="*/ 209550 h 521494"/>
              <a:gd name="connsiteX55" fmla="*/ 1316832 w 2688432"/>
              <a:gd name="connsiteY55" fmla="*/ 207169 h 521494"/>
              <a:gd name="connsiteX0" fmla="*/ 1316832 w 2688432"/>
              <a:gd name="connsiteY0" fmla="*/ 207169 h 521494"/>
              <a:gd name="connsiteX1" fmla="*/ 1857375 w 2688432"/>
              <a:gd name="connsiteY1" fmla="*/ 207169 h 521494"/>
              <a:gd name="connsiteX2" fmla="*/ 2040732 w 2688432"/>
              <a:gd name="connsiteY2" fmla="*/ 207169 h 521494"/>
              <a:gd name="connsiteX3" fmla="*/ 2205038 w 2688432"/>
              <a:gd name="connsiteY3" fmla="*/ 209550 h 521494"/>
              <a:gd name="connsiteX4" fmla="*/ 2319338 w 2688432"/>
              <a:gd name="connsiteY4" fmla="*/ 202406 h 521494"/>
              <a:gd name="connsiteX5" fmla="*/ 2376488 w 2688432"/>
              <a:gd name="connsiteY5" fmla="*/ 197644 h 521494"/>
              <a:gd name="connsiteX6" fmla="*/ 2414588 w 2688432"/>
              <a:gd name="connsiteY6" fmla="*/ 185737 h 521494"/>
              <a:gd name="connsiteX7" fmla="*/ 2471738 w 2688432"/>
              <a:gd name="connsiteY7" fmla="*/ 157162 h 521494"/>
              <a:gd name="connsiteX8" fmla="*/ 2531269 w 2688432"/>
              <a:gd name="connsiteY8" fmla="*/ 116681 h 521494"/>
              <a:gd name="connsiteX9" fmla="*/ 2602707 w 2688432"/>
              <a:gd name="connsiteY9" fmla="*/ 42862 h 521494"/>
              <a:gd name="connsiteX10" fmla="*/ 2633663 w 2688432"/>
              <a:gd name="connsiteY10" fmla="*/ 9525 h 521494"/>
              <a:gd name="connsiteX11" fmla="*/ 2657475 w 2688432"/>
              <a:gd name="connsiteY11" fmla="*/ 0 h 521494"/>
              <a:gd name="connsiteX12" fmla="*/ 2674144 w 2688432"/>
              <a:gd name="connsiteY12" fmla="*/ 2381 h 521494"/>
              <a:gd name="connsiteX13" fmla="*/ 2683669 w 2688432"/>
              <a:gd name="connsiteY13" fmla="*/ 9525 h 521494"/>
              <a:gd name="connsiteX14" fmla="*/ 2688432 w 2688432"/>
              <a:gd name="connsiteY14" fmla="*/ 35719 h 521494"/>
              <a:gd name="connsiteX15" fmla="*/ 2676525 w 2688432"/>
              <a:gd name="connsiteY15" fmla="*/ 76200 h 521494"/>
              <a:gd name="connsiteX16" fmla="*/ 2636044 w 2688432"/>
              <a:gd name="connsiteY16" fmla="*/ 169069 h 521494"/>
              <a:gd name="connsiteX17" fmla="*/ 2602707 w 2688432"/>
              <a:gd name="connsiteY17" fmla="*/ 235744 h 521494"/>
              <a:gd name="connsiteX18" fmla="*/ 2550319 w 2688432"/>
              <a:gd name="connsiteY18" fmla="*/ 316706 h 521494"/>
              <a:gd name="connsiteX19" fmla="*/ 2455069 w 2688432"/>
              <a:gd name="connsiteY19" fmla="*/ 423862 h 521494"/>
              <a:gd name="connsiteX20" fmla="*/ 2388394 w 2688432"/>
              <a:gd name="connsiteY20" fmla="*/ 471487 h 521494"/>
              <a:gd name="connsiteX21" fmla="*/ 2343150 w 2688432"/>
              <a:gd name="connsiteY21" fmla="*/ 497681 h 521494"/>
              <a:gd name="connsiteX22" fmla="*/ 2305050 w 2688432"/>
              <a:gd name="connsiteY22" fmla="*/ 511969 h 521494"/>
              <a:gd name="connsiteX23" fmla="*/ 2281238 w 2688432"/>
              <a:gd name="connsiteY23" fmla="*/ 521494 h 521494"/>
              <a:gd name="connsiteX24" fmla="*/ 2240757 w 2688432"/>
              <a:gd name="connsiteY24" fmla="*/ 519112 h 521494"/>
              <a:gd name="connsiteX25" fmla="*/ 2188369 w 2688432"/>
              <a:gd name="connsiteY25" fmla="*/ 507206 h 521494"/>
              <a:gd name="connsiteX26" fmla="*/ 2126457 w 2688432"/>
              <a:gd name="connsiteY26" fmla="*/ 478631 h 521494"/>
              <a:gd name="connsiteX27" fmla="*/ 2043113 w 2688432"/>
              <a:gd name="connsiteY27" fmla="*/ 447675 h 521494"/>
              <a:gd name="connsiteX28" fmla="*/ 1981200 w 2688432"/>
              <a:gd name="connsiteY28" fmla="*/ 435769 h 521494"/>
              <a:gd name="connsiteX29" fmla="*/ 1919288 w 2688432"/>
              <a:gd name="connsiteY29" fmla="*/ 431006 h 521494"/>
              <a:gd name="connsiteX30" fmla="*/ 981075 w 2688432"/>
              <a:gd name="connsiteY30" fmla="*/ 433387 h 521494"/>
              <a:gd name="connsiteX31" fmla="*/ 757238 w 2688432"/>
              <a:gd name="connsiteY31" fmla="*/ 433387 h 521494"/>
              <a:gd name="connsiteX32" fmla="*/ 635794 w 2688432"/>
              <a:gd name="connsiteY32" fmla="*/ 438150 h 521494"/>
              <a:gd name="connsiteX33" fmla="*/ 542925 w 2688432"/>
              <a:gd name="connsiteY33" fmla="*/ 445294 h 521494"/>
              <a:gd name="connsiteX34" fmla="*/ 497682 w 2688432"/>
              <a:gd name="connsiteY34" fmla="*/ 452437 h 521494"/>
              <a:gd name="connsiteX35" fmla="*/ 466725 w 2688432"/>
              <a:gd name="connsiteY35" fmla="*/ 450056 h 521494"/>
              <a:gd name="connsiteX36" fmla="*/ 397669 w 2688432"/>
              <a:gd name="connsiteY36" fmla="*/ 438150 h 521494"/>
              <a:gd name="connsiteX37" fmla="*/ 311944 w 2688432"/>
              <a:gd name="connsiteY37" fmla="*/ 414337 h 521494"/>
              <a:gd name="connsiteX38" fmla="*/ 216694 w 2688432"/>
              <a:gd name="connsiteY38" fmla="*/ 373856 h 521494"/>
              <a:gd name="connsiteX39" fmla="*/ 128588 w 2688432"/>
              <a:gd name="connsiteY39" fmla="*/ 328612 h 521494"/>
              <a:gd name="connsiteX40" fmla="*/ 54769 w 2688432"/>
              <a:gd name="connsiteY40" fmla="*/ 278606 h 521494"/>
              <a:gd name="connsiteX41" fmla="*/ 9525 w 2688432"/>
              <a:gd name="connsiteY41" fmla="*/ 242887 h 521494"/>
              <a:gd name="connsiteX42" fmla="*/ 0 w 2688432"/>
              <a:gd name="connsiteY42" fmla="*/ 221456 h 521494"/>
              <a:gd name="connsiteX43" fmla="*/ 0 w 2688432"/>
              <a:gd name="connsiteY43" fmla="*/ 197644 h 521494"/>
              <a:gd name="connsiteX44" fmla="*/ 14288 w 2688432"/>
              <a:gd name="connsiteY44" fmla="*/ 171450 h 521494"/>
              <a:gd name="connsiteX45" fmla="*/ 35719 w 2688432"/>
              <a:gd name="connsiteY45" fmla="*/ 152400 h 521494"/>
              <a:gd name="connsiteX46" fmla="*/ 61913 w 2688432"/>
              <a:gd name="connsiteY46" fmla="*/ 138112 h 521494"/>
              <a:gd name="connsiteX47" fmla="*/ 566738 w 2688432"/>
              <a:gd name="connsiteY47" fmla="*/ 138112 h 521494"/>
              <a:gd name="connsiteX48" fmla="*/ 571500 w 2688432"/>
              <a:gd name="connsiteY48" fmla="*/ 166687 h 521494"/>
              <a:gd name="connsiteX49" fmla="*/ 583407 w 2688432"/>
              <a:gd name="connsiteY49" fmla="*/ 183356 h 521494"/>
              <a:gd name="connsiteX50" fmla="*/ 609600 w 2688432"/>
              <a:gd name="connsiteY50" fmla="*/ 192881 h 521494"/>
              <a:gd name="connsiteX51" fmla="*/ 666750 w 2688432"/>
              <a:gd name="connsiteY51" fmla="*/ 202406 h 521494"/>
              <a:gd name="connsiteX52" fmla="*/ 766763 w 2688432"/>
              <a:gd name="connsiteY52" fmla="*/ 207169 h 521494"/>
              <a:gd name="connsiteX53" fmla="*/ 1083469 w 2688432"/>
              <a:gd name="connsiteY53" fmla="*/ 209550 h 521494"/>
              <a:gd name="connsiteX54" fmla="*/ 1316832 w 2688432"/>
              <a:gd name="connsiteY54" fmla="*/ 207169 h 52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688432" h="521494">
                <a:moveTo>
                  <a:pt x="1316832" y="207169"/>
                </a:moveTo>
                <a:lnTo>
                  <a:pt x="1857375" y="207169"/>
                </a:lnTo>
                <a:lnTo>
                  <a:pt x="2040732" y="207169"/>
                </a:lnTo>
                <a:lnTo>
                  <a:pt x="2205038" y="209550"/>
                </a:lnTo>
                <a:lnTo>
                  <a:pt x="2319338" y="202406"/>
                </a:lnTo>
                <a:lnTo>
                  <a:pt x="2376488" y="197644"/>
                </a:lnTo>
                <a:lnTo>
                  <a:pt x="2414588" y="185737"/>
                </a:lnTo>
                <a:lnTo>
                  <a:pt x="2471738" y="157162"/>
                </a:lnTo>
                <a:lnTo>
                  <a:pt x="2531269" y="116681"/>
                </a:lnTo>
                <a:lnTo>
                  <a:pt x="2602707" y="42862"/>
                </a:lnTo>
                <a:lnTo>
                  <a:pt x="2633663" y="9525"/>
                </a:lnTo>
                <a:lnTo>
                  <a:pt x="2657475" y="0"/>
                </a:lnTo>
                <a:lnTo>
                  <a:pt x="2674144" y="2381"/>
                </a:lnTo>
                <a:lnTo>
                  <a:pt x="2683669" y="9525"/>
                </a:lnTo>
                <a:lnTo>
                  <a:pt x="2688432" y="35719"/>
                </a:lnTo>
                <a:lnTo>
                  <a:pt x="2676525" y="76200"/>
                </a:lnTo>
                <a:lnTo>
                  <a:pt x="2636044" y="169069"/>
                </a:lnTo>
                <a:cubicBezTo>
                  <a:pt x="2623741" y="195660"/>
                  <a:pt x="2625731" y="198041"/>
                  <a:pt x="2602707" y="235744"/>
                </a:cubicBezTo>
                <a:cubicBezTo>
                  <a:pt x="2588419" y="260350"/>
                  <a:pt x="2574925" y="285353"/>
                  <a:pt x="2550319" y="316706"/>
                </a:cubicBezTo>
                <a:cubicBezTo>
                  <a:pt x="2525713" y="348059"/>
                  <a:pt x="2480072" y="400050"/>
                  <a:pt x="2455069" y="423862"/>
                </a:cubicBezTo>
                <a:lnTo>
                  <a:pt x="2388394" y="471487"/>
                </a:lnTo>
                <a:lnTo>
                  <a:pt x="2343150" y="497681"/>
                </a:lnTo>
                <a:lnTo>
                  <a:pt x="2305050" y="511969"/>
                </a:lnTo>
                <a:lnTo>
                  <a:pt x="2281238" y="521494"/>
                </a:lnTo>
                <a:lnTo>
                  <a:pt x="2240757" y="519112"/>
                </a:lnTo>
                <a:lnTo>
                  <a:pt x="2188369" y="507206"/>
                </a:lnTo>
                <a:lnTo>
                  <a:pt x="2126457" y="478631"/>
                </a:lnTo>
                <a:lnTo>
                  <a:pt x="2043113" y="447675"/>
                </a:lnTo>
                <a:lnTo>
                  <a:pt x="1981200" y="435769"/>
                </a:lnTo>
                <a:lnTo>
                  <a:pt x="1919288" y="431006"/>
                </a:lnTo>
                <a:lnTo>
                  <a:pt x="981075" y="433387"/>
                </a:lnTo>
                <a:lnTo>
                  <a:pt x="757238" y="433387"/>
                </a:lnTo>
                <a:lnTo>
                  <a:pt x="635794" y="438150"/>
                </a:lnTo>
                <a:lnTo>
                  <a:pt x="542925" y="445294"/>
                </a:lnTo>
                <a:lnTo>
                  <a:pt x="497682" y="452437"/>
                </a:lnTo>
                <a:lnTo>
                  <a:pt x="466725" y="450056"/>
                </a:lnTo>
                <a:lnTo>
                  <a:pt x="397669" y="438150"/>
                </a:lnTo>
                <a:lnTo>
                  <a:pt x="311944" y="414337"/>
                </a:lnTo>
                <a:lnTo>
                  <a:pt x="216694" y="373856"/>
                </a:lnTo>
                <a:lnTo>
                  <a:pt x="128588" y="328612"/>
                </a:lnTo>
                <a:lnTo>
                  <a:pt x="54769" y="278606"/>
                </a:lnTo>
                <a:lnTo>
                  <a:pt x="9525" y="242887"/>
                </a:lnTo>
                <a:lnTo>
                  <a:pt x="0" y="221456"/>
                </a:lnTo>
                <a:lnTo>
                  <a:pt x="0" y="197644"/>
                </a:lnTo>
                <a:lnTo>
                  <a:pt x="14288" y="171450"/>
                </a:lnTo>
                <a:lnTo>
                  <a:pt x="35719" y="152400"/>
                </a:lnTo>
                <a:lnTo>
                  <a:pt x="61913" y="138112"/>
                </a:lnTo>
                <a:lnTo>
                  <a:pt x="566738" y="138112"/>
                </a:lnTo>
                <a:lnTo>
                  <a:pt x="571500" y="166687"/>
                </a:lnTo>
                <a:lnTo>
                  <a:pt x="583407" y="183356"/>
                </a:lnTo>
                <a:lnTo>
                  <a:pt x="609600" y="192881"/>
                </a:lnTo>
                <a:lnTo>
                  <a:pt x="666750" y="202406"/>
                </a:lnTo>
                <a:lnTo>
                  <a:pt x="766763" y="207169"/>
                </a:lnTo>
                <a:lnTo>
                  <a:pt x="1083469" y="209550"/>
                </a:lnTo>
                <a:lnTo>
                  <a:pt x="1316832" y="207169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99F6EFF-0818-408A-8FB3-31A2742A3A25}"/>
              </a:ext>
            </a:extLst>
          </p:cNvPr>
          <p:cNvSpPr/>
          <p:nvPr/>
        </p:nvSpPr>
        <p:spPr>
          <a:xfrm rot="16200000">
            <a:off x="5660232" y="5263357"/>
            <a:ext cx="806450" cy="601663"/>
          </a:xfrm>
          <a:custGeom>
            <a:avLst/>
            <a:gdLst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571750 w 2688432"/>
              <a:gd name="connsiteY17" fmla="*/ 709612 h 952500"/>
              <a:gd name="connsiteX18" fmla="*/ 2474119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71750 w 2688432"/>
              <a:gd name="connsiteY18" fmla="*/ 709612 h 952500"/>
              <a:gd name="connsiteX19" fmla="*/ 2474119 w 2688432"/>
              <a:gd name="connsiteY19" fmla="*/ 826293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474119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497897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97897 w 2688432"/>
              <a:gd name="connsiteY19" fmla="*/ 826293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97897 w 2688432"/>
              <a:gd name="connsiteY19" fmla="*/ 826293 h 952500"/>
              <a:gd name="connsiteX20" fmla="*/ 2455069 w 2688432"/>
              <a:gd name="connsiteY20" fmla="*/ 854868 h 952500"/>
              <a:gd name="connsiteX21" fmla="*/ 2400300 w 2688432"/>
              <a:gd name="connsiteY21" fmla="*/ 890587 h 952500"/>
              <a:gd name="connsiteX22" fmla="*/ 2343150 w 2688432"/>
              <a:gd name="connsiteY22" fmla="*/ 928687 h 952500"/>
              <a:gd name="connsiteX23" fmla="*/ 2305050 w 2688432"/>
              <a:gd name="connsiteY23" fmla="*/ 942975 h 952500"/>
              <a:gd name="connsiteX24" fmla="*/ 2281238 w 2688432"/>
              <a:gd name="connsiteY24" fmla="*/ 952500 h 952500"/>
              <a:gd name="connsiteX25" fmla="*/ 2240757 w 2688432"/>
              <a:gd name="connsiteY25" fmla="*/ 950118 h 952500"/>
              <a:gd name="connsiteX26" fmla="*/ 2188369 w 2688432"/>
              <a:gd name="connsiteY26" fmla="*/ 938212 h 952500"/>
              <a:gd name="connsiteX27" fmla="*/ 2126457 w 2688432"/>
              <a:gd name="connsiteY27" fmla="*/ 909637 h 952500"/>
              <a:gd name="connsiteX28" fmla="*/ 2043113 w 2688432"/>
              <a:gd name="connsiteY28" fmla="*/ 878681 h 952500"/>
              <a:gd name="connsiteX29" fmla="*/ 1981200 w 2688432"/>
              <a:gd name="connsiteY29" fmla="*/ 866775 h 952500"/>
              <a:gd name="connsiteX30" fmla="*/ 1919288 w 2688432"/>
              <a:gd name="connsiteY30" fmla="*/ 862012 h 952500"/>
              <a:gd name="connsiteX31" fmla="*/ 981075 w 2688432"/>
              <a:gd name="connsiteY31" fmla="*/ 864393 h 952500"/>
              <a:gd name="connsiteX32" fmla="*/ 757238 w 2688432"/>
              <a:gd name="connsiteY32" fmla="*/ 864393 h 952500"/>
              <a:gd name="connsiteX33" fmla="*/ 635794 w 2688432"/>
              <a:gd name="connsiteY33" fmla="*/ 869156 h 952500"/>
              <a:gd name="connsiteX34" fmla="*/ 542925 w 2688432"/>
              <a:gd name="connsiteY34" fmla="*/ 876300 h 952500"/>
              <a:gd name="connsiteX35" fmla="*/ 497682 w 2688432"/>
              <a:gd name="connsiteY35" fmla="*/ 883443 h 952500"/>
              <a:gd name="connsiteX36" fmla="*/ 466725 w 2688432"/>
              <a:gd name="connsiteY36" fmla="*/ 881062 h 952500"/>
              <a:gd name="connsiteX37" fmla="*/ 397669 w 2688432"/>
              <a:gd name="connsiteY37" fmla="*/ 869156 h 952500"/>
              <a:gd name="connsiteX38" fmla="*/ 311944 w 2688432"/>
              <a:gd name="connsiteY38" fmla="*/ 845343 h 952500"/>
              <a:gd name="connsiteX39" fmla="*/ 216694 w 2688432"/>
              <a:gd name="connsiteY39" fmla="*/ 804862 h 952500"/>
              <a:gd name="connsiteX40" fmla="*/ 128588 w 2688432"/>
              <a:gd name="connsiteY40" fmla="*/ 759618 h 952500"/>
              <a:gd name="connsiteX41" fmla="*/ 54769 w 2688432"/>
              <a:gd name="connsiteY41" fmla="*/ 709612 h 952500"/>
              <a:gd name="connsiteX42" fmla="*/ 9525 w 2688432"/>
              <a:gd name="connsiteY42" fmla="*/ 673893 h 952500"/>
              <a:gd name="connsiteX43" fmla="*/ 0 w 2688432"/>
              <a:gd name="connsiteY43" fmla="*/ 652462 h 952500"/>
              <a:gd name="connsiteX44" fmla="*/ 0 w 2688432"/>
              <a:gd name="connsiteY44" fmla="*/ 628650 h 952500"/>
              <a:gd name="connsiteX45" fmla="*/ 14288 w 2688432"/>
              <a:gd name="connsiteY45" fmla="*/ 602456 h 952500"/>
              <a:gd name="connsiteX46" fmla="*/ 35719 w 2688432"/>
              <a:gd name="connsiteY46" fmla="*/ 583406 h 952500"/>
              <a:gd name="connsiteX47" fmla="*/ 61913 w 2688432"/>
              <a:gd name="connsiteY47" fmla="*/ 569118 h 952500"/>
              <a:gd name="connsiteX48" fmla="*/ 140494 w 2688432"/>
              <a:gd name="connsiteY48" fmla="*/ 533400 h 952500"/>
              <a:gd name="connsiteX49" fmla="*/ 226219 w 2688432"/>
              <a:gd name="connsiteY49" fmla="*/ 483393 h 952500"/>
              <a:gd name="connsiteX50" fmla="*/ 369094 w 2688432"/>
              <a:gd name="connsiteY50" fmla="*/ 385762 h 952500"/>
              <a:gd name="connsiteX51" fmla="*/ 519113 w 2688432"/>
              <a:gd name="connsiteY51" fmla="*/ 259556 h 952500"/>
              <a:gd name="connsiteX52" fmla="*/ 669132 w 2688432"/>
              <a:gd name="connsiteY52" fmla="*/ 116681 h 952500"/>
              <a:gd name="connsiteX53" fmla="*/ 752475 w 2688432"/>
              <a:gd name="connsiteY53" fmla="*/ 28575 h 952500"/>
              <a:gd name="connsiteX54" fmla="*/ 764382 w 2688432"/>
              <a:gd name="connsiteY54" fmla="*/ 14287 h 952500"/>
              <a:gd name="connsiteX55" fmla="*/ 783432 w 2688432"/>
              <a:gd name="connsiteY55" fmla="*/ 4762 h 952500"/>
              <a:gd name="connsiteX56" fmla="*/ 802482 w 2688432"/>
              <a:gd name="connsiteY56" fmla="*/ 0 h 952500"/>
              <a:gd name="connsiteX57" fmla="*/ 812007 w 2688432"/>
              <a:gd name="connsiteY57" fmla="*/ 2381 h 952500"/>
              <a:gd name="connsiteX58" fmla="*/ 821532 w 2688432"/>
              <a:gd name="connsiteY58" fmla="*/ 9525 h 952500"/>
              <a:gd name="connsiteX59" fmla="*/ 821532 w 2688432"/>
              <a:gd name="connsiteY59" fmla="*/ 23812 h 952500"/>
              <a:gd name="connsiteX60" fmla="*/ 804863 w 2688432"/>
              <a:gd name="connsiteY60" fmla="*/ 64293 h 952500"/>
              <a:gd name="connsiteX61" fmla="*/ 731044 w 2688432"/>
              <a:gd name="connsiteY61" fmla="*/ 204787 h 952500"/>
              <a:gd name="connsiteX62" fmla="*/ 654844 w 2688432"/>
              <a:gd name="connsiteY62" fmla="*/ 345281 h 952500"/>
              <a:gd name="connsiteX63" fmla="*/ 611982 w 2688432"/>
              <a:gd name="connsiteY63" fmla="*/ 423862 h 952500"/>
              <a:gd name="connsiteX64" fmla="*/ 585788 w 2688432"/>
              <a:gd name="connsiteY64" fmla="*/ 483393 h 952500"/>
              <a:gd name="connsiteX65" fmla="*/ 569119 w 2688432"/>
              <a:gd name="connsiteY65" fmla="*/ 538162 h 952500"/>
              <a:gd name="connsiteX66" fmla="*/ 566738 w 2688432"/>
              <a:gd name="connsiteY66" fmla="*/ 569118 h 952500"/>
              <a:gd name="connsiteX67" fmla="*/ 571500 w 2688432"/>
              <a:gd name="connsiteY67" fmla="*/ 597693 h 952500"/>
              <a:gd name="connsiteX68" fmla="*/ 583407 w 2688432"/>
              <a:gd name="connsiteY68" fmla="*/ 614362 h 952500"/>
              <a:gd name="connsiteX69" fmla="*/ 609600 w 2688432"/>
              <a:gd name="connsiteY69" fmla="*/ 623887 h 952500"/>
              <a:gd name="connsiteX70" fmla="*/ 666750 w 2688432"/>
              <a:gd name="connsiteY70" fmla="*/ 633412 h 952500"/>
              <a:gd name="connsiteX71" fmla="*/ 766763 w 2688432"/>
              <a:gd name="connsiteY71" fmla="*/ 638175 h 952500"/>
              <a:gd name="connsiteX72" fmla="*/ 1083469 w 2688432"/>
              <a:gd name="connsiteY72" fmla="*/ 640556 h 952500"/>
              <a:gd name="connsiteX73" fmla="*/ 1316832 w 2688432"/>
              <a:gd name="connsiteY73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24078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24078 w 2688432"/>
              <a:gd name="connsiteY20" fmla="*/ 890587 h 952500"/>
              <a:gd name="connsiteX21" fmla="*/ 2388394 w 2688432"/>
              <a:gd name="connsiteY21" fmla="*/ 902493 h 952500"/>
              <a:gd name="connsiteX22" fmla="*/ 2343150 w 2688432"/>
              <a:gd name="connsiteY22" fmla="*/ 928687 h 952500"/>
              <a:gd name="connsiteX23" fmla="*/ 2305050 w 2688432"/>
              <a:gd name="connsiteY23" fmla="*/ 942975 h 952500"/>
              <a:gd name="connsiteX24" fmla="*/ 2281238 w 2688432"/>
              <a:gd name="connsiteY24" fmla="*/ 952500 h 952500"/>
              <a:gd name="connsiteX25" fmla="*/ 2240757 w 2688432"/>
              <a:gd name="connsiteY25" fmla="*/ 950118 h 952500"/>
              <a:gd name="connsiteX26" fmla="*/ 2188369 w 2688432"/>
              <a:gd name="connsiteY26" fmla="*/ 938212 h 952500"/>
              <a:gd name="connsiteX27" fmla="*/ 2126457 w 2688432"/>
              <a:gd name="connsiteY27" fmla="*/ 909637 h 952500"/>
              <a:gd name="connsiteX28" fmla="*/ 2043113 w 2688432"/>
              <a:gd name="connsiteY28" fmla="*/ 878681 h 952500"/>
              <a:gd name="connsiteX29" fmla="*/ 1981200 w 2688432"/>
              <a:gd name="connsiteY29" fmla="*/ 866775 h 952500"/>
              <a:gd name="connsiteX30" fmla="*/ 1919288 w 2688432"/>
              <a:gd name="connsiteY30" fmla="*/ 862012 h 952500"/>
              <a:gd name="connsiteX31" fmla="*/ 981075 w 2688432"/>
              <a:gd name="connsiteY31" fmla="*/ 864393 h 952500"/>
              <a:gd name="connsiteX32" fmla="*/ 757238 w 2688432"/>
              <a:gd name="connsiteY32" fmla="*/ 864393 h 952500"/>
              <a:gd name="connsiteX33" fmla="*/ 635794 w 2688432"/>
              <a:gd name="connsiteY33" fmla="*/ 869156 h 952500"/>
              <a:gd name="connsiteX34" fmla="*/ 542925 w 2688432"/>
              <a:gd name="connsiteY34" fmla="*/ 876300 h 952500"/>
              <a:gd name="connsiteX35" fmla="*/ 497682 w 2688432"/>
              <a:gd name="connsiteY35" fmla="*/ 883443 h 952500"/>
              <a:gd name="connsiteX36" fmla="*/ 466725 w 2688432"/>
              <a:gd name="connsiteY36" fmla="*/ 881062 h 952500"/>
              <a:gd name="connsiteX37" fmla="*/ 397669 w 2688432"/>
              <a:gd name="connsiteY37" fmla="*/ 869156 h 952500"/>
              <a:gd name="connsiteX38" fmla="*/ 311944 w 2688432"/>
              <a:gd name="connsiteY38" fmla="*/ 845343 h 952500"/>
              <a:gd name="connsiteX39" fmla="*/ 216694 w 2688432"/>
              <a:gd name="connsiteY39" fmla="*/ 804862 h 952500"/>
              <a:gd name="connsiteX40" fmla="*/ 128588 w 2688432"/>
              <a:gd name="connsiteY40" fmla="*/ 759618 h 952500"/>
              <a:gd name="connsiteX41" fmla="*/ 54769 w 2688432"/>
              <a:gd name="connsiteY41" fmla="*/ 709612 h 952500"/>
              <a:gd name="connsiteX42" fmla="*/ 9525 w 2688432"/>
              <a:gd name="connsiteY42" fmla="*/ 673893 h 952500"/>
              <a:gd name="connsiteX43" fmla="*/ 0 w 2688432"/>
              <a:gd name="connsiteY43" fmla="*/ 652462 h 952500"/>
              <a:gd name="connsiteX44" fmla="*/ 0 w 2688432"/>
              <a:gd name="connsiteY44" fmla="*/ 628650 h 952500"/>
              <a:gd name="connsiteX45" fmla="*/ 14288 w 2688432"/>
              <a:gd name="connsiteY45" fmla="*/ 602456 h 952500"/>
              <a:gd name="connsiteX46" fmla="*/ 35719 w 2688432"/>
              <a:gd name="connsiteY46" fmla="*/ 583406 h 952500"/>
              <a:gd name="connsiteX47" fmla="*/ 61913 w 2688432"/>
              <a:gd name="connsiteY47" fmla="*/ 569118 h 952500"/>
              <a:gd name="connsiteX48" fmla="*/ 140494 w 2688432"/>
              <a:gd name="connsiteY48" fmla="*/ 533400 h 952500"/>
              <a:gd name="connsiteX49" fmla="*/ 226219 w 2688432"/>
              <a:gd name="connsiteY49" fmla="*/ 483393 h 952500"/>
              <a:gd name="connsiteX50" fmla="*/ 369094 w 2688432"/>
              <a:gd name="connsiteY50" fmla="*/ 385762 h 952500"/>
              <a:gd name="connsiteX51" fmla="*/ 519113 w 2688432"/>
              <a:gd name="connsiteY51" fmla="*/ 259556 h 952500"/>
              <a:gd name="connsiteX52" fmla="*/ 669132 w 2688432"/>
              <a:gd name="connsiteY52" fmla="*/ 116681 h 952500"/>
              <a:gd name="connsiteX53" fmla="*/ 752475 w 2688432"/>
              <a:gd name="connsiteY53" fmla="*/ 28575 h 952500"/>
              <a:gd name="connsiteX54" fmla="*/ 764382 w 2688432"/>
              <a:gd name="connsiteY54" fmla="*/ 14287 h 952500"/>
              <a:gd name="connsiteX55" fmla="*/ 783432 w 2688432"/>
              <a:gd name="connsiteY55" fmla="*/ 4762 h 952500"/>
              <a:gd name="connsiteX56" fmla="*/ 802482 w 2688432"/>
              <a:gd name="connsiteY56" fmla="*/ 0 h 952500"/>
              <a:gd name="connsiteX57" fmla="*/ 812007 w 2688432"/>
              <a:gd name="connsiteY57" fmla="*/ 2381 h 952500"/>
              <a:gd name="connsiteX58" fmla="*/ 821532 w 2688432"/>
              <a:gd name="connsiteY58" fmla="*/ 9525 h 952500"/>
              <a:gd name="connsiteX59" fmla="*/ 821532 w 2688432"/>
              <a:gd name="connsiteY59" fmla="*/ 23812 h 952500"/>
              <a:gd name="connsiteX60" fmla="*/ 804863 w 2688432"/>
              <a:gd name="connsiteY60" fmla="*/ 64293 h 952500"/>
              <a:gd name="connsiteX61" fmla="*/ 731044 w 2688432"/>
              <a:gd name="connsiteY61" fmla="*/ 204787 h 952500"/>
              <a:gd name="connsiteX62" fmla="*/ 654844 w 2688432"/>
              <a:gd name="connsiteY62" fmla="*/ 345281 h 952500"/>
              <a:gd name="connsiteX63" fmla="*/ 611982 w 2688432"/>
              <a:gd name="connsiteY63" fmla="*/ 423862 h 952500"/>
              <a:gd name="connsiteX64" fmla="*/ 585788 w 2688432"/>
              <a:gd name="connsiteY64" fmla="*/ 483393 h 952500"/>
              <a:gd name="connsiteX65" fmla="*/ 569119 w 2688432"/>
              <a:gd name="connsiteY65" fmla="*/ 538162 h 952500"/>
              <a:gd name="connsiteX66" fmla="*/ 566738 w 2688432"/>
              <a:gd name="connsiteY66" fmla="*/ 569118 h 952500"/>
              <a:gd name="connsiteX67" fmla="*/ 571500 w 2688432"/>
              <a:gd name="connsiteY67" fmla="*/ 597693 h 952500"/>
              <a:gd name="connsiteX68" fmla="*/ 583407 w 2688432"/>
              <a:gd name="connsiteY68" fmla="*/ 614362 h 952500"/>
              <a:gd name="connsiteX69" fmla="*/ 609600 w 2688432"/>
              <a:gd name="connsiteY69" fmla="*/ 623887 h 952500"/>
              <a:gd name="connsiteX70" fmla="*/ 666750 w 2688432"/>
              <a:gd name="connsiteY70" fmla="*/ 633412 h 952500"/>
              <a:gd name="connsiteX71" fmla="*/ 766763 w 2688432"/>
              <a:gd name="connsiteY71" fmla="*/ 638175 h 952500"/>
              <a:gd name="connsiteX72" fmla="*/ 1083469 w 2688432"/>
              <a:gd name="connsiteY72" fmla="*/ 640556 h 952500"/>
              <a:gd name="connsiteX73" fmla="*/ 1316832 w 2688432"/>
              <a:gd name="connsiteY73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36044 w 2688432"/>
              <a:gd name="connsiteY15" fmla="*/ 600075 h 952500"/>
              <a:gd name="connsiteX16" fmla="*/ 2602707 w 2688432"/>
              <a:gd name="connsiteY16" fmla="*/ 666750 h 952500"/>
              <a:gd name="connsiteX17" fmla="*/ 2550319 w 2688432"/>
              <a:gd name="connsiteY17" fmla="*/ 747712 h 952500"/>
              <a:gd name="connsiteX18" fmla="*/ 2455069 w 2688432"/>
              <a:gd name="connsiteY18" fmla="*/ 854868 h 952500"/>
              <a:gd name="connsiteX19" fmla="*/ 2388394 w 2688432"/>
              <a:gd name="connsiteY19" fmla="*/ 902493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3669"/>
              <a:gd name="connsiteY0" fmla="*/ 638175 h 952500"/>
              <a:gd name="connsiteX1" fmla="*/ 1857375 w 2683669"/>
              <a:gd name="connsiteY1" fmla="*/ 638175 h 952500"/>
              <a:gd name="connsiteX2" fmla="*/ 2040732 w 2683669"/>
              <a:gd name="connsiteY2" fmla="*/ 638175 h 952500"/>
              <a:gd name="connsiteX3" fmla="*/ 2205038 w 2683669"/>
              <a:gd name="connsiteY3" fmla="*/ 640556 h 952500"/>
              <a:gd name="connsiteX4" fmla="*/ 2319338 w 2683669"/>
              <a:gd name="connsiteY4" fmla="*/ 633412 h 952500"/>
              <a:gd name="connsiteX5" fmla="*/ 2376488 w 2683669"/>
              <a:gd name="connsiteY5" fmla="*/ 628650 h 952500"/>
              <a:gd name="connsiteX6" fmla="*/ 2414588 w 2683669"/>
              <a:gd name="connsiteY6" fmla="*/ 616743 h 952500"/>
              <a:gd name="connsiteX7" fmla="*/ 2471738 w 2683669"/>
              <a:gd name="connsiteY7" fmla="*/ 588168 h 952500"/>
              <a:gd name="connsiteX8" fmla="*/ 2531269 w 2683669"/>
              <a:gd name="connsiteY8" fmla="*/ 547687 h 952500"/>
              <a:gd name="connsiteX9" fmla="*/ 2602707 w 2683669"/>
              <a:gd name="connsiteY9" fmla="*/ 473868 h 952500"/>
              <a:gd name="connsiteX10" fmla="*/ 2633663 w 2683669"/>
              <a:gd name="connsiteY10" fmla="*/ 440531 h 952500"/>
              <a:gd name="connsiteX11" fmla="*/ 2657475 w 2683669"/>
              <a:gd name="connsiteY11" fmla="*/ 431006 h 952500"/>
              <a:gd name="connsiteX12" fmla="*/ 2674144 w 2683669"/>
              <a:gd name="connsiteY12" fmla="*/ 433387 h 952500"/>
              <a:gd name="connsiteX13" fmla="*/ 2683669 w 2683669"/>
              <a:gd name="connsiteY13" fmla="*/ 440531 h 952500"/>
              <a:gd name="connsiteX14" fmla="*/ 2636044 w 2683669"/>
              <a:gd name="connsiteY14" fmla="*/ 600075 h 952500"/>
              <a:gd name="connsiteX15" fmla="*/ 2602707 w 2683669"/>
              <a:gd name="connsiteY15" fmla="*/ 666750 h 952500"/>
              <a:gd name="connsiteX16" fmla="*/ 2550319 w 2683669"/>
              <a:gd name="connsiteY16" fmla="*/ 747712 h 952500"/>
              <a:gd name="connsiteX17" fmla="*/ 2455069 w 2683669"/>
              <a:gd name="connsiteY17" fmla="*/ 854868 h 952500"/>
              <a:gd name="connsiteX18" fmla="*/ 2388394 w 2683669"/>
              <a:gd name="connsiteY18" fmla="*/ 902493 h 952500"/>
              <a:gd name="connsiteX19" fmla="*/ 2343150 w 2683669"/>
              <a:gd name="connsiteY19" fmla="*/ 928687 h 952500"/>
              <a:gd name="connsiteX20" fmla="*/ 2305050 w 2683669"/>
              <a:gd name="connsiteY20" fmla="*/ 942975 h 952500"/>
              <a:gd name="connsiteX21" fmla="*/ 2281238 w 2683669"/>
              <a:gd name="connsiteY21" fmla="*/ 952500 h 952500"/>
              <a:gd name="connsiteX22" fmla="*/ 2240757 w 2683669"/>
              <a:gd name="connsiteY22" fmla="*/ 950118 h 952500"/>
              <a:gd name="connsiteX23" fmla="*/ 2188369 w 2683669"/>
              <a:gd name="connsiteY23" fmla="*/ 938212 h 952500"/>
              <a:gd name="connsiteX24" fmla="*/ 2126457 w 2683669"/>
              <a:gd name="connsiteY24" fmla="*/ 909637 h 952500"/>
              <a:gd name="connsiteX25" fmla="*/ 2043113 w 2683669"/>
              <a:gd name="connsiteY25" fmla="*/ 878681 h 952500"/>
              <a:gd name="connsiteX26" fmla="*/ 1981200 w 2683669"/>
              <a:gd name="connsiteY26" fmla="*/ 866775 h 952500"/>
              <a:gd name="connsiteX27" fmla="*/ 1919288 w 2683669"/>
              <a:gd name="connsiteY27" fmla="*/ 862012 h 952500"/>
              <a:gd name="connsiteX28" fmla="*/ 981075 w 2683669"/>
              <a:gd name="connsiteY28" fmla="*/ 864393 h 952500"/>
              <a:gd name="connsiteX29" fmla="*/ 757238 w 2683669"/>
              <a:gd name="connsiteY29" fmla="*/ 864393 h 952500"/>
              <a:gd name="connsiteX30" fmla="*/ 635794 w 2683669"/>
              <a:gd name="connsiteY30" fmla="*/ 869156 h 952500"/>
              <a:gd name="connsiteX31" fmla="*/ 542925 w 2683669"/>
              <a:gd name="connsiteY31" fmla="*/ 876300 h 952500"/>
              <a:gd name="connsiteX32" fmla="*/ 497682 w 2683669"/>
              <a:gd name="connsiteY32" fmla="*/ 883443 h 952500"/>
              <a:gd name="connsiteX33" fmla="*/ 466725 w 2683669"/>
              <a:gd name="connsiteY33" fmla="*/ 881062 h 952500"/>
              <a:gd name="connsiteX34" fmla="*/ 397669 w 2683669"/>
              <a:gd name="connsiteY34" fmla="*/ 869156 h 952500"/>
              <a:gd name="connsiteX35" fmla="*/ 311944 w 2683669"/>
              <a:gd name="connsiteY35" fmla="*/ 845343 h 952500"/>
              <a:gd name="connsiteX36" fmla="*/ 216694 w 2683669"/>
              <a:gd name="connsiteY36" fmla="*/ 804862 h 952500"/>
              <a:gd name="connsiteX37" fmla="*/ 128588 w 2683669"/>
              <a:gd name="connsiteY37" fmla="*/ 759618 h 952500"/>
              <a:gd name="connsiteX38" fmla="*/ 54769 w 2683669"/>
              <a:gd name="connsiteY38" fmla="*/ 709612 h 952500"/>
              <a:gd name="connsiteX39" fmla="*/ 9525 w 2683669"/>
              <a:gd name="connsiteY39" fmla="*/ 673893 h 952500"/>
              <a:gd name="connsiteX40" fmla="*/ 0 w 2683669"/>
              <a:gd name="connsiteY40" fmla="*/ 652462 h 952500"/>
              <a:gd name="connsiteX41" fmla="*/ 0 w 2683669"/>
              <a:gd name="connsiteY41" fmla="*/ 628650 h 952500"/>
              <a:gd name="connsiteX42" fmla="*/ 14288 w 2683669"/>
              <a:gd name="connsiteY42" fmla="*/ 602456 h 952500"/>
              <a:gd name="connsiteX43" fmla="*/ 35719 w 2683669"/>
              <a:gd name="connsiteY43" fmla="*/ 583406 h 952500"/>
              <a:gd name="connsiteX44" fmla="*/ 61913 w 2683669"/>
              <a:gd name="connsiteY44" fmla="*/ 569118 h 952500"/>
              <a:gd name="connsiteX45" fmla="*/ 140494 w 2683669"/>
              <a:gd name="connsiteY45" fmla="*/ 533400 h 952500"/>
              <a:gd name="connsiteX46" fmla="*/ 226219 w 2683669"/>
              <a:gd name="connsiteY46" fmla="*/ 483393 h 952500"/>
              <a:gd name="connsiteX47" fmla="*/ 369094 w 2683669"/>
              <a:gd name="connsiteY47" fmla="*/ 385762 h 952500"/>
              <a:gd name="connsiteX48" fmla="*/ 519113 w 2683669"/>
              <a:gd name="connsiteY48" fmla="*/ 259556 h 952500"/>
              <a:gd name="connsiteX49" fmla="*/ 669132 w 2683669"/>
              <a:gd name="connsiteY49" fmla="*/ 116681 h 952500"/>
              <a:gd name="connsiteX50" fmla="*/ 752475 w 2683669"/>
              <a:gd name="connsiteY50" fmla="*/ 28575 h 952500"/>
              <a:gd name="connsiteX51" fmla="*/ 764382 w 2683669"/>
              <a:gd name="connsiteY51" fmla="*/ 14287 h 952500"/>
              <a:gd name="connsiteX52" fmla="*/ 783432 w 2683669"/>
              <a:gd name="connsiteY52" fmla="*/ 4762 h 952500"/>
              <a:gd name="connsiteX53" fmla="*/ 802482 w 2683669"/>
              <a:gd name="connsiteY53" fmla="*/ 0 h 952500"/>
              <a:gd name="connsiteX54" fmla="*/ 812007 w 2683669"/>
              <a:gd name="connsiteY54" fmla="*/ 2381 h 952500"/>
              <a:gd name="connsiteX55" fmla="*/ 821532 w 2683669"/>
              <a:gd name="connsiteY55" fmla="*/ 9525 h 952500"/>
              <a:gd name="connsiteX56" fmla="*/ 821532 w 2683669"/>
              <a:gd name="connsiteY56" fmla="*/ 23812 h 952500"/>
              <a:gd name="connsiteX57" fmla="*/ 804863 w 2683669"/>
              <a:gd name="connsiteY57" fmla="*/ 64293 h 952500"/>
              <a:gd name="connsiteX58" fmla="*/ 731044 w 2683669"/>
              <a:gd name="connsiteY58" fmla="*/ 204787 h 952500"/>
              <a:gd name="connsiteX59" fmla="*/ 654844 w 2683669"/>
              <a:gd name="connsiteY59" fmla="*/ 345281 h 952500"/>
              <a:gd name="connsiteX60" fmla="*/ 611982 w 2683669"/>
              <a:gd name="connsiteY60" fmla="*/ 423862 h 952500"/>
              <a:gd name="connsiteX61" fmla="*/ 585788 w 2683669"/>
              <a:gd name="connsiteY61" fmla="*/ 483393 h 952500"/>
              <a:gd name="connsiteX62" fmla="*/ 569119 w 2683669"/>
              <a:gd name="connsiteY62" fmla="*/ 538162 h 952500"/>
              <a:gd name="connsiteX63" fmla="*/ 566738 w 2683669"/>
              <a:gd name="connsiteY63" fmla="*/ 569118 h 952500"/>
              <a:gd name="connsiteX64" fmla="*/ 571500 w 2683669"/>
              <a:gd name="connsiteY64" fmla="*/ 597693 h 952500"/>
              <a:gd name="connsiteX65" fmla="*/ 583407 w 2683669"/>
              <a:gd name="connsiteY65" fmla="*/ 614362 h 952500"/>
              <a:gd name="connsiteX66" fmla="*/ 609600 w 2683669"/>
              <a:gd name="connsiteY66" fmla="*/ 623887 h 952500"/>
              <a:gd name="connsiteX67" fmla="*/ 666750 w 2683669"/>
              <a:gd name="connsiteY67" fmla="*/ 633412 h 952500"/>
              <a:gd name="connsiteX68" fmla="*/ 766763 w 2683669"/>
              <a:gd name="connsiteY68" fmla="*/ 638175 h 952500"/>
              <a:gd name="connsiteX69" fmla="*/ 1083469 w 2683669"/>
              <a:gd name="connsiteY69" fmla="*/ 640556 h 952500"/>
              <a:gd name="connsiteX70" fmla="*/ 1316832 w 2683669"/>
              <a:gd name="connsiteY70" fmla="*/ 638175 h 952500"/>
              <a:gd name="connsiteX0" fmla="*/ 1316832 w 2674144"/>
              <a:gd name="connsiteY0" fmla="*/ 638175 h 952500"/>
              <a:gd name="connsiteX1" fmla="*/ 1857375 w 2674144"/>
              <a:gd name="connsiteY1" fmla="*/ 638175 h 952500"/>
              <a:gd name="connsiteX2" fmla="*/ 2040732 w 2674144"/>
              <a:gd name="connsiteY2" fmla="*/ 638175 h 952500"/>
              <a:gd name="connsiteX3" fmla="*/ 2205038 w 2674144"/>
              <a:gd name="connsiteY3" fmla="*/ 640556 h 952500"/>
              <a:gd name="connsiteX4" fmla="*/ 2319338 w 2674144"/>
              <a:gd name="connsiteY4" fmla="*/ 633412 h 952500"/>
              <a:gd name="connsiteX5" fmla="*/ 2376488 w 2674144"/>
              <a:gd name="connsiteY5" fmla="*/ 628650 h 952500"/>
              <a:gd name="connsiteX6" fmla="*/ 2414588 w 2674144"/>
              <a:gd name="connsiteY6" fmla="*/ 616743 h 952500"/>
              <a:gd name="connsiteX7" fmla="*/ 2471738 w 2674144"/>
              <a:gd name="connsiteY7" fmla="*/ 588168 h 952500"/>
              <a:gd name="connsiteX8" fmla="*/ 2531269 w 2674144"/>
              <a:gd name="connsiteY8" fmla="*/ 547687 h 952500"/>
              <a:gd name="connsiteX9" fmla="*/ 2602707 w 2674144"/>
              <a:gd name="connsiteY9" fmla="*/ 473868 h 952500"/>
              <a:gd name="connsiteX10" fmla="*/ 2633663 w 2674144"/>
              <a:gd name="connsiteY10" fmla="*/ 440531 h 952500"/>
              <a:gd name="connsiteX11" fmla="*/ 2657475 w 2674144"/>
              <a:gd name="connsiteY11" fmla="*/ 431006 h 952500"/>
              <a:gd name="connsiteX12" fmla="*/ 2674144 w 2674144"/>
              <a:gd name="connsiteY12" fmla="*/ 433387 h 952500"/>
              <a:gd name="connsiteX13" fmla="*/ 2636044 w 2674144"/>
              <a:gd name="connsiteY13" fmla="*/ 600075 h 952500"/>
              <a:gd name="connsiteX14" fmla="*/ 2602707 w 2674144"/>
              <a:gd name="connsiteY14" fmla="*/ 666750 h 952500"/>
              <a:gd name="connsiteX15" fmla="*/ 2550319 w 2674144"/>
              <a:gd name="connsiteY15" fmla="*/ 747712 h 952500"/>
              <a:gd name="connsiteX16" fmla="*/ 2455069 w 2674144"/>
              <a:gd name="connsiteY16" fmla="*/ 854868 h 952500"/>
              <a:gd name="connsiteX17" fmla="*/ 2388394 w 2674144"/>
              <a:gd name="connsiteY17" fmla="*/ 902493 h 952500"/>
              <a:gd name="connsiteX18" fmla="*/ 2343150 w 2674144"/>
              <a:gd name="connsiteY18" fmla="*/ 928687 h 952500"/>
              <a:gd name="connsiteX19" fmla="*/ 2305050 w 2674144"/>
              <a:gd name="connsiteY19" fmla="*/ 942975 h 952500"/>
              <a:gd name="connsiteX20" fmla="*/ 2281238 w 2674144"/>
              <a:gd name="connsiteY20" fmla="*/ 952500 h 952500"/>
              <a:gd name="connsiteX21" fmla="*/ 2240757 w 2674144"/>
              <a:gd name="connsiteY21" fmla="*/ 950118 h 952500"/>
              <a:gd name="connsiteX22" fmla="*/ 2188369 w 2674144"/>
              <a:gd name="connsiteY22" fmla="*/ 938212 h 952500"/>
              <a:gd name="connsiteX23" fmla="*/ 2126457 w 2674144"/>
              <a:gd name="connsiteY23" fmla="*/ 909637 h 952500"/>
              <a:gd name="connsiteX24" fmla="*/ 2043113 w 2674144"/>
              <a:gd name="connsiteY24" fmla="*/ 878681 h 952500"/>
              <a:gd name="connsiteX25" fmla="*/ 1981200 w 2674144"/>
              <a:gd name="connsiteY25" fmla="*/ 866775 h 952500"/>
              <a:gd name="connsiteX26" fmla="*/ 1919288 w 2674144"/>
              <a:gd name="connsiteY26" fmla="*/ 862012 h 952500"/>
              <a:gd name="connsiteX27" fmla="*/ 981075 w 2674144"/>
              <a:gd name="connsiteY27" fmla="*/ 864393 h 952500"/>
              <a:gd name="connsiteX28" fmla="*/ 757238 w 2674144"/>
              <a:gd name="connsiteY28" fmla="*/ 864393 h 952500"/>
              <a:gd name="connsiteX29" fmla="*/ 635794 w 2674144"/>
              <a:gd name="connsiteY29" fmla="*/ 869156 h 952500"/>
              <a:gd name="connsiteX30" fmla="*/ 542925 w 2674144"/>
              <a:gd name="connsiteY30" fmla="*/ 876300 h 952500"/>
              <a:gd name="connsiteX31" fmla="*/ 497682 w 2674144"/>
              <a:gd name="connsiteY31" fmla="*/ 883443 h 952500"/>
              <a:gd name="connsiteX32" fmla="*/ 466725 w 2674144"/>
              <a:gd name="connsiteY32" fmla="*/ 881062 h 952500"/>
              <a:gd name="connsiteX33" fmla="*/ 397669 w 2674144"/>
              <a:gd name="connsiteY33" fmla="*/ 869156 h 952500"/>
              <a:gd name="connsiteX34" fmla="*/ 311944 w 2674144"/>
              <a:gd name="connsiteY34" fmla="*/ 845343 h 952500"/>
              <a:gd name="connsiteX35" fmla="*/ 216694 w 2674144"/>
              <a:gd name="connsiteY35" fmla="*/ 804862 h 952500"/>
              <a:gd name="connsiteX36" fmla="*/ 128588 w 2674144"/>
              <a:gd name="connsiteY36" fmla="*/ 759618 h 952500"/>
              <a:gd name="connsiteX37" fmla="*/ 54769 w 2674144"/>
              <a:gd name="connsiteY37" fmla="*/ 709612 h 952500"/>
              <a:gd name="connsiteX38" fmla="*/ 9525 w 2674144"/>
              <a:gd name="connsiteY38" fmla="*/ 673893 h 952500"/>
              <a:gd name="connsiteX39" fmla="*/ 0 w 2674144"/>
              <a:gd name="connsiteY39" fmla="*/ 652462 h 952500"/>
              <a:gd name="connsiteX40" fmla="*/ 0 w 2674144"/>
              <a:gd name="connsiteY40" fmla="*/ 628650 h 952500"/>
              <a:gd name="connsiteX41" fmla="*/ 14288 w 2674144"/>
              <a:gd name="connsiteY41" fmla="*/ 602456 h 952500"/>
              <a:gd name="connsiteX42" fmla="*/ 35719 w 2674144"/>
              <a:gd name="connsiteY42" fmla="*/ 583406 h 952500"/>
              <a:gd name="connsiteX43" fmla="*/ 61913 w 2674144"/>
              <a:gd name="connsiteY43" fmla="*/ 569118 h 952500"/>
              <a:gd name="connsiteX44" fmla="*/ 140494 w 2674144"/>
              <a:gd name="connsiteY44" fmla="*/ 533400 h 952500"/>
              <a:gd name="connsiteX45" fmla="*/ 226219 w 2674144"/>
              <a:gd name="connsiteY45" fmla="*/ 483393 h 952500"/>
              <a:gd name="connsiteX46" fmla="*/ 369094 w 2674144"/>
              <a:gd name="connsiteY46" fmla="*/ 385762 h 952500"/>
              <a:gd name="connsiteX47" fmla="*/ 519113 w 2674144"/>
              <a:gd name="connsiteY47" fmla="*/ 259556 h 952500"/>
              <a:gd name="connsiteX48" fmla="*/ 669132 w 2674144"/>
              <a:gd name="connsiteY48" fmla="*/ 116681 h 952500"/>
              <a:gd name="connsiteX49" fmla="*/ 752475 w 2674144"/>
              <a:gd name="connsiteY49" fmla="*/ 28575 h 952500"/>
              <a:gd name="connsiteX50" fmla="*/ 764382 w 2674144"/>
              <a:gd name="connsiteY50" fmla="*/ 14287 h 952500"/>
              <a:gd name="connsiteX51" fmla="*/ 783432 w 2674144"/>
              <a:gd name="connsiteY51" fmla="*/ 4762 h 952500"/>
              <a:gd name="connsiteX52" fmla="*/ 802482 w 2674144"/>
              <a:gd name="connsiteY52" fmla="*/ 0 h 952500"/>
              <a:gd name="connsiteX53" fmla="*/ 812007 w 2674144"/>
              <a:gd name="connsiteY53" fmla="*/ 2381 h 952500"/>
              <a:gd name="connsiteX54" fmla="*/ 821532 w 2674144"/>
              <a:gd name="connsiteY54" fmla="*/ 9525 h 952500"/>
              <a:gd name="connsiteX55" fmla="*/ 821532 w 2674144"/>
              <a:gd name="connsiteY55" fmla="*/ 23812 h 952500"/>
              <a:gd name="connsiteX56" fmla="*/ 804863 w 2674144"/>
              <a:gd name="connsiteY56" fmla="*/ 64293 h 952500"/>
              <a:gd name="connsiteX57" fmla="*/ 731044 w 2674144"/>
              <a:gd name="connsiteY57" fmla="*/ 204787 h 952500"/>
              <a:gd name="connsiteX58" fmla="*/ 654844 w 2674144"/>
              <a:gd name="connsiteY58" fmla="*/ 345281 h 952500"/>
              <a:gd name="connsiteX59" fmla="*/ 611982 w 2674144"/>
              <a:gd name="connsiteY59" fmla="*/ 423862 h 952500"/>
              <a:gd name="connsiteX60" fmla="*/ 585788 w 2674144"/>
              <a:gd name="connsiteY60" fmla="*/ 483393 h 952500"/>
              <a:gd name="connsiteX61" fmla="*/ 569119 w 2674144"/>
              <a:gd name="connsiteY61" fmla="*/ 538162 h 952500"/>
              <a:gd name="connsiteX62" fmla="*/ 566738 w 2674144"/>
              <a:gd name="connsiteY62" fmla="*/ 569118 h 952500"/>
              <a:gd name="connsiteX63" fmla="*/ 571500 w 2674144"/>
              <a:gd name="connsiteY63" fmla="*/ 597693 h 952500"/>
              <a:gd name="connsiteX64" fmla="*/ 583407 w 2674144"/>
              <a:gd name="connsiteY64" fmla="*/ 614362 h 952500"/>
              <a:gd name="connsiteX65" fmla="*/ 609600 w 2674144"/>
              <a:gd name="connsiteY65" fmla="*/ 623887 h 952500"/>
              <a:gd name="connsiteX66" fmla="*/ 666750 w 2674144"/>
              <a:gd name="connsiteY66" fmla="*/ 633412 h 952500"/>
              <a:gd name="connsiteX67" fmla="*/ 766763 w 2674144"/>
              <a:gd name="connsiteY67" fmla="*/ 638175 h 952500"/>
              <a:gd name="connsiteX68" fmla="*/ 1083469 w 2674144"/>
              <a:gd name="connsiteY68" fmla="*/ 640556 h 952500"/>
              <a:gd name="connsiteX69" fmla="*/ 1316832 w 2674144"/>
              <a:gd name="connsiteY69" fmla="*/ 638175 h 952500"/>
              <a:gd name="connsiteX0" fmla="*/ 1316832 w 2674144"/>
              <a:gd name="connsiteY0" fmla="*/ 638175 h 952500"/>
              <a:gd name="connsiteX1" fmla="*/ 1857375 w 2674144"/>
              <a:gd name="connsiteY1" fmla="*/ 638175 h 952500"/>
              <a:gd name="connsiteX2" fmla="*/ 2040732 w 2674144"/>
              <a:gd name="connsiteY2" fmla="*/ 638175 h 952500"/>
              <a:gd name="connsiteX3" fmla="*/ 2205038 w 2674144"/>
              <a:gd name="connsiteY3" fmla="*/ 640556 h 952500"/>
              <a:gd name="connsiteX4" fmla="*/ 2319338 w 2674144"/>
              <a:gd name="connsiteY4" fmla="*/ 633412 h 952500"/>
              <a:gd name="connsiteX5" fmla="*/ 2376488 w 2674144"/>
              <a:gd name="connsiteY5" fmla="*/ 628650 h 952500"/>
              <a:gd name="connsiteX6" fmla="*/ 2414588 w 2674144"/>
              <a:gd name="connsiteY6" fmla="*/ 616743 h 952500"/>
              <a:gd name="connsiteX7" fmla="*/ 2471738 w 2674144"/>
              <a:gd name="connsiteY7" fmla="*/ 588168 h 952500"/>
              <a:gd name="connsiteX8" fmla="*/ 2531269 w 2674144"/>
              <a:gd name="connsiteY8" fmla="*/ 547687 h 952500"/>
              <a:gd name="connsiteX9" fmla="*/ 2602707 w 2674144"/>
              <a:gd name="connsiteY9" fmla="*/ 473868 h 952500"/>
              <a:gd name="connsiteX10" fmla="*/ 2657475 w 2674144"/>
              <a:gd name="connsiteY10" fmla="*/ 431006 h 952500"/>
              <a:gd name="connsiteX11" fmla="*/ 2674144 w 2674144"/>
              <a:gd name="connsiteY11" fmla="*/ 433387 h 952500"/>
              <a:gd name="connsiteX12" fmla="*/ 2636044 w 2674144"/>
              <a:gd name="connsiteY12" fmla="*/ 600075 h 952500"/>
              <a:gd name="connsiteX13" fmla="*/ 2602707 w 2674144"/>
              <a:gd name="connsiteY13" fmla="*/ 666750 h 952500"/>
              <a:gd name="connsiteX14" fmla="*/ 2550319 w 2674144"/>
              <a:gd name="connsiteY14" fmla="*/ 747712 h 952500"/>
              <a:gd name="connsiteX15" fmla="*/ 2455069 w 2674144"/>
              <a:gd name="connsiteY15" fmla="*/ 854868 h 952500"/>
              <a:gd name="connsiteX16" fmla="*/ 2388394 w 2674144"/>
              <a:gd name="connsiteY16" fmla="*/ 902493 h 952500"/>
              <a:gd name="connsiteX17" fmla="*/ 2343150 w 2674144"/>
              <a:gd name="connsiteY17" fmla="*/ 928687 h 952500"/>
              <a:gd name="connsiteX18" fmla="*/ 2305050 w 2674144"/>
              <a:gd name="connsiteY18" fmla="*/ 942975 h 952500"/>
              <a:gd name="connsiteX19" fmla="*/ 2281238 w 2674144"/>
              <a:gd name="connsiteY19" fmla="*/ 952500 h 952500"/>
              <a:gd name="connsiteX20" fmla="*/ 2240757 w 2674144"/>
              <a:gd name="connsiteY20" fmla="*/ 950118 h 952500"/>
              <a:gd name="connsiteX21" fmla="*/ 2188369 w 2674144"/>
              <a:gd name="connsiteY21" fmla="*/ 938212 h 952500"/>
              <a:gd name="connsiteX22" fmla="*/ 2126457 w 2674144"/>
              <a:gd name="connsiteY22" fmla="*/ 909637 h 952500"/>
              <a:gd name="connsiteX23" fmla="*/ 2043113 w 2674144"/>
              <a:gd name="connsiteY23" fmla="*/ 878681 h 952500"/>
              <a:gd name="connsiteX24" fmla="*/ 1981200 w 2674144"/>
              <a:gd name="connsiteY24" fmla="*/ 866775 h 952500"/>
              <a:gd name="connsiteX25" fmla="*/ 1919288 w 2674144"/>
              <a:gd name="connsiteY25" fmla="*/ 862012 h 952500"/>
              <a:gd name="connsiteX26" fmla="*/ 981075 w 2674144"/>
              <a:gd name="connsiteY26" fmla="*/ 864393 h 952500"/>
              <a:gd name="connsiteX27" fmla="*/ 757238 w 2674144"/>
              <a:gd name="connsiteY27" fmla="*/ 864393 h 952500"/>
              <a:gd name="connsiteX28" fmla="*/ 635794 w 2674144"/>
              <a:gd name="connsiteY28" fmla="*/ 869156 h 952500"/>
              <a:gd name="connsiteX29" fmla="*/ 542925 w 2674144"/>
              <a:gd name="connsiteY29" fmla="*/ 876300 h 952500"/>
              <a:gd name="connsiteX30" fmla="*/ 497682 w 2674144"/>
              <a:gd name="connsiteY30" fmla="*/ 883443 h 952500"/>
              <a:gd name="connsiteX31" fmla="*/ 466725 w 2674144"/>
              <a:gd name="connsiteY31" fmla="*/ 881062 h 952500"/>
              <a:gd name="connsiteX32" fmla="*/ 397669 w 2674144"/>
              <a:gd name="connsiteY32" fmla="*/ 869156 h 952500"/>
              <a:gd name="connsiteX33" fmla="*/ 311944 w 2674144"/>
              <a:gd name="connsiteY33" fmla="*/ 845343 h 952500"/>
              <a:gd name="connsiteX34" fmla="*/ 216694 w 2674144"/>
              <a:gd name="connsiteY34" fmla="*/ 804862 h 952500"/>
              <a:gd name="connsiteX35" fmla="*/ 128588 w 2674144"/>
              <a:gd name="connsiteY35" fmla="*/ 759618 h 952500"/>
              <a:gd name="connsiteX36" fmla="*/ 54769 w 2674144"/>
              <a:gd name="connsiteY36" fmla="*/ 709612 h 952500"/>
              <a:gd name="connsiteX37" fmla="*/ 9525 w 2674144"/>
              <a:gd name="connsiteY37" fmla="*/ 673893 h 952500"/>
              <a:gd name="connsiteX38" fmla="*/ 0 w 2674144"/>
              <a:gd name="connsiteY38" fmla="*/ 652462 h 952500"/>
              <a:gd name="connsiteX39" fmla="*/ 0 w 2674144"/>
              <a:gd name="connsiteY39" fmla="*/ 628650 h 952500"/>
              <a:gd name="connsiteX40" fmla="*/ 14288 w 2674144"/>
              <a:gd name="connsiteY40" fmla="*/ 602456 h 952500"/>
              <a:gd name="connsiteX41" fmla="*/ 35719 w 2674144"/>
              <a:gd name="connsiteY41" fmla="*/ 583406 h 952500"/>
              <a:gd name="connsiteX42" fmla="*/ 61913 w 2674144"/>
              <a:gd name="connsiteY42" fmla="*/ 569118 h 952500"/>
              <a:gd name="connsiteX43" fmla="*/ 140494 w 2674144"/>
              <a:gd name="connsiteY43" fmla="*/ 533400 h 952500"/>
              <a:gd name="connsiteX44" fmla="*/ 226219 w 2674144"/>
              <a:gd name="connsiteY44" fmla="*/ 483393 h 952500"/>
              <a:gd name="connsiteX45" fmla="*/ 369094 w 2674144"/>
              <a:gd name="connsiteY45" fmla="*/ 385762 h 952500"/>
              <a:gd name="connsiteX46" fmla="*/ 519113 w 2674144"/>
              <a:gd name="connsiteY46" fmla="*/ 259556 h 952500"/>
              <a:gd name="connsiteX47" fmla="*/ 669132 w 2674144"/>
              <a:gd name="connsiteY47" fmla="*/ 116681 h 952500"/>
              <a:gd name="connsiteX48" fmla="*/ 752475 w 2674144"/>
              <a:gd name="connsiteY48" fmla="*/ 28575 h 952500"/>
              <a:gd name="connsiteX49" fmla="*/ 764382 w 2674144"/>
              <a:gd name="connsiteY49" fmla="*/ 14287 h 952500"/>
              <a:gd name="connsiteX50" fmla="*/ 783432 w 2674144"/>
              <a:gd name="connsiteY50" fmla="*/ 4762 h 952500"/>
              <a:gd name="connsiteX51" fmla="*/ 802482 w 2674144"/>
              <a:gd name="connsiteY51" fmla="*/ 0 h 952500"/>
              <a:gd name="connsiteX52" fmla="*/ 812007 w 2674144"/>
              <a:gd name="connsiteY52" fmla="*/ 2381 h 952500"/>
              <a:gd name="connsiteX53" fmla="*/ 821532 w 2674144"/>
              <a:gd name="connsiteY53" fmla="*/ 9525 h 952500"/>
              <a:gd name="connsiteX54" fmla="*/ 821532 w 2674144"/>
              <a:gd name="connsiteY54" fmla="*/ 23812 h 952500"/>
              <a:gd name="connsiteX55" fmla="*/ 804863 w 2674144"/>
              <a:gd name="connsiteY55" fmla="*/ 64293 h 952500"/>
              <a:gd name="connsiteX56" fmla="*/ 731044 w 2674144"/>
              <a:gd name="connsiteY56" fmla="*/ 204787 h 952500"/>
              <a:gd name="connsiteX57" fmla="*/ 654844 w 2674144"/>
              <a:gd name="connsiteY57" fmla="*/ 345281 h 952500"/>
              <a:gd name="connsiteX58" fmla="*/ 611982 w 2674144"/>
              <a:gd name="connsiteY58" fmla="*/ 423862 h 952500"/>
              <a:gd name="connsiteX59" fmla="*/ 585788 w 2674144"/>
              <a:gd name="connsiteY59" fmla="*/ 483393 h 952500"/>
              <a:gd name="connsiteX60" fmla="*/ 569119 w 2674144"/>
              <a:gd name="connsiteY60" fmla="*/ 538162 h 952500"/>
              <a:gd name="connsiteX61" fmla="*/ 566738 w 2674144"/>
              <a:gd name="connsiteY61" fmla="*/ 569118 h 952500"/>
              <a:gd name="connsiteX62" fmla="*/ 571500 w 2674144"/>
              <a:gd name="connsiteY62" fmla="*/ 597693 h 952500"/>
              <a:gd name="connsiteX63" fmla="*/ 583407 w 2674144"/>
              <a:gd name="connsiteY63" fmla="*/ 614362 h 952500"/>
              <a:gd name="connsiteX64" fmla="*/ 609600 w 2674144"/>
              <a:gd name="connsiteY64" fmla="*/ 623887 h 952500"/>
              <a:gd name="connsiteX65" fmla="*/ 666750 w 2674144"/>
              <a:gd name="connsiteY65" fmla="*/ 633412 h 952500"/>
              <a:gd name="connsiteX66" fmla="*/ 766763 w 2674144"/>
              <a:gd name="connsiteY66" fmla="*/ 638175 h 952500"/>
              <a:gd name="connsiteX67" fmla="*/ 1083469 w 2674144"/>
              <a:gd name="connsiteY67" fmla="*/ 640556 h 952500"/>
              <a:gd name="connsiteX68" fmla="*/ 1316832 w 2674144"/>
              <a:gd name="connsiteY68" fmla="*/ 638175 h 952500"/>
              <a:gd name="connsiteX0" fmla="*/ 1316832 w 2657475"/>
              <a:gd name="connsiteY0" fmla="*/ 638175 h 952500"/>
              <a:gd name="connsiteX1" fmla="*/ 1857375 w 2657475"/>
              <a:gd name="connsiteY1" fmla="*/ 638175 h 952500"/>
              <a:gd name="connsiteX2" fmla="*/ 2040732 w 2657475"/>
              <a:gd name="connsiteY2" fmla="*/ 638175 h 952500"/>
              <a:gd name="connsiteX3" fmla="*/ 2205038 w 2657475"/>
              <a:gd name="connsiteY3" fmla="*/ 640556 h 952500"/>
              <a:gd name="connsiteX4" fmla="*/ 2319338 w 2657475"/>
              <a:gd name="connsiteY4" fmla="*/ 633412 h 952500"/>
              <a:gd name="connsiteX5" fmla="*/ 2376488 w 2657475"/>
              <a:gd name="connsiteY5" fmla="*/ 628650 h 952500"/>
              <a:gd name="connsiteX6" fmla="*/ 2414588 w 2657475"/>
              <a:gd name="connsiteY6" fmla="*/ 616743 h 952500"/>
              <a:gd name="connsiteX7" fmla="*/ 2471738 w 2657475"/>
              <a:gd name="connsiteY7" fmla="*/ 588168 h 952500"/>
              <a:gd name="connsiteX8" fmla="*/ 2531269 w 2657475"/>
              <a:gd name="connsiteY8" fmla="*/ 547687 h 952500"/>
              <a:gd name="connsiteX9" fmla="*/ 2602707 w 2657475"/>
              <a:gd name="connsiteY9" fmla="*/ 473868 h 952500"/>
              <a:gd name="connsiteX10" fmla="*/ 2657475 w 2657475"/>
              <a:gd name="connsiteY10" fmla="*/ 431006 h 952500"/>
              <a:gd name="connsiteX11" fmla="*/ 2636044 w 2657475"/>
              <a:gd name="connsiteY11" fmla="*/ 600075 h 952500"/>
              <a:gd name="connsiteX12" fmla="*/ 2602707 w 2657475"/>
              <a:gd name="connsiteY12" fmla="*/ 666750 h 952500"/>
              <a:gd name="connsiteX13" fmla="*/ 2550319 w 2657475"/>
              <a:gd name="connsiteY13" fmla="*/ 747712 h 952500"/>
              <a:gd name="connsiteX14" fmla="*/ 2455069 w 2657475"/>
              <a:gd name="connsiteY14" fmla="*/ 854868 h 952500"/>
              <a:gd name="connsiteX15" fmla="*/ 2388394 w 2657475"/>
              <a:gd name="connsiteY15" fmla="*/ 902493 h 952500"/>
              <a:gd name="connsiteX16" fmla="*/ 2343150 w 2657475"/>
              <a:gd name="connsiteY16" fmla="*/ 928687 h 952500"/>
              <a:gd name="connsiteX17" fmla="*/ 2305050 w 2657475"/>
              <a:gd name="connsiteY17" fmla="*/ 942975 h 952500"/>
              <a:gd name="connsiteX18" fmla="*/ 2281238 w 2657475"/>
              <a:gd name="connsiteY18" fmla="*/ 952500 h 952500"/>
              <a:gd name="connsiteX19" fmla="*/ 2240757 w 2657475"/>
              <a:gd name="connsiteY19" fmla="*/ 950118 h 952500"/>
              <a:gd name="connsiteX20" fmla="*/ 2188369 w 2657475"/>
              <a:gd name="connsiteY20" fmla="*/ 938212 h 952500"/>
              <a:gd name="connsiteX21" fmla="*/ 2126457 w 2657475"/>
              <a:gd name="connsiteY21" fmla="*/ 909637 h 952500"/>
              <a:gd name="connsiteX22" fmla="*/ 2043113 w 2657475"/>
              <a:gd name="connsiteY22" fmla="*/ 878681 h 952500"/>
              <a:gd name="connsiteX23" fmla="*/ 1981200 w 2657475"/>
              <a:gd name="connsiteY23" fmla="*/ 866775 h 952500"/>
              <a:gd name="connsiteX24" fmla="*/ 1919288 w 2657475"/>
              <a:gd name="connsiteY24" fmla="*/ 862012 h 952500"/>
              <a:gd name="connsiteX25" fmla="*/ 981075 w 2657475"/>
              <a:gd name="connsiteY25" fmla="*/ 864393 h 952500"/>
              <a:gd name="connsiteX26" fmla="*/ 757238 w 2657475"/>
              <a:gd name="connsiteY26" fmla="*/ 864393 h 952500"/>
              <a:gd name="connsiteX27" fmla="*/ 635794 w 2657475"/>
              <a:gd name="connsiteY27" fmla="*/ 869156 h 952500"/>
              <a:gd name="connsiteX28" fmla="*/ 542925 w 2657475"/>
              <a:gd name="connsiteY28" fmla="*/ 876300 h 952500"/>
              <a:gd name="connsiteX29" fmla="*/ 497682 w 2657475"/>
              <a:gd name="connsiteY29" fmla="*/ 883443 h 952500"/>
              <a:gd name="connsiteX30" fmla="*/ 466725 w 2657475"/>
              <a:gd name="connsiteY30" fmla="*/ 881062 h 952500"/>
              <a:gd name="connsiteX31" fmla="*/ 397669 w 2657475"/>
              <a:gd name="connsiteY31" fmla="*/ 869156 h 952500"/>
              <a:gd name="connsiteX32" fmla="*/ 311944 w 2657475"/>
              <a:gd name="connsiteY32" fmla="*/ 845343 h 952500"/>
              <a:gd name="connsiteX33" fmla="*/ 216694 w 2657475"/>
              <a:gd name="connsiteY33" fmla="*/ 804862 h 952500"/>
              <a:gd name="connsiteX34" fmla="*/ 128588 w 2657475"/>
              <a:gd name="connsiteY34" fmla="*/ 759618 h 952500"/>
              <a:gd name="connsiteX35" fmla="*/ 54769 w 2657475"/>
              <a:gd name="connsiteY35" fmla="*/ 709612 h 952500"/>
              <a:gd name="connsiteX36" fmla="*/ 9525 w 2657475"/>
              <a:gd name="connsiteY36" fmla="*/ 673893 h 952500"/>
              <a:gd name="connsiteX37" fmla="*/ 0 w 2657475"/>
              <a:gd name="connsiteY37" fmla="*/ 652462 h 952500"/>
              <a:gd name="connsiteX38" fmla="*/ 0 w 2657475"/>
              <a:gd name="connsiteY38" fmla="*/ 628650 h 952500"/>
              <a:gd name="connsiteX39" fmla="*/ 14288 w 2657475"/>
              <a:gd name="connsiteY39" fmla="*/ 602456 h 952500"/>
              <a:gd name="connsiteX40" fmla="*/ 35719 w 2657475"/>
              <a:gd name="connsiteY40" fmla="*/ 583406 h 952500"/>
              <a:gd name="connsiteX41" fmla="*/ 61913 w 2657475"/>
              <a:gd name="connsiteY41" fmla="*/ 569118 h 952500"/>
              <a:gd name="connsiteX42" fmla="*/ 140494 w 2657475"/>
              <a:gd name="connsiteY42" fmla="*/ 533400 h 952500"/>
              <a:gd name="connsiteX43" fmla="*/ 226219 w 2657475"/>
              <a:gd name="connsiteY43" fmla="*/ 483393 h 952500"/>
              <a:gd name="connsiteX44" fmla="*/ 369094 w 2657475"/>
              <a:gd name="connsiteY44" fmla="*/ 385762 h 952500"/>
              <a:gd name="connsiteX45" fmla="*/ 519113 w 2657475"/>
              <a:gd name="connsiteY45" fmla="*/ 259556 h 952500"/>
              <a:gd name="connsiteX46" fmla="*/ 669132 w 2657475"/>
              <a:gd name="connsiteY46" fmla="*/ 116681 h 952500"/>
              <a:gd name="connsiteX47" fmla="*/ 752475 w 2657475"/>
              <a:gd name="connsiteY47" fmla="*/ 28575 h 952500"/>
              <a:gd name="connsiteX48" fmla="*/ 764382 w 2657475"/>
              <a:gd name="connsiteY48" fmla="*/ 14287 h 952500"/>
              <a:gd name="connsiteX49" fmla="*/ 783432 w 2657475"/>
              <a:gd name="connsiteY49" fmla="*/ 4762 h 952500"/>
              <a:gd name="connsiteX50" fmla="*/ 802482 w 2657475"/>
              <a:gd name="connsiteY50" fmla="*/ 0 h 952500"/>
              <a:gd name="connsiteX51" fmla="*/ 812007 w 2657475"/>
              <a:gd name="connsiteY51" fmla="*/ 2381 h 952500"/>
              <a:gd name="connsiteX52" fmla="*/ 821532 w 2657475"/>
              <a:gd name="connsiteY52" fmla="*/ 9525 h 952500"/>
              <a:gd name="connsiteX53" fmla="*/ 821532 w 2657475"/>
              <a:gd name="connsiteY53" fmla="*/ 23812 h 952500"/>
              <a:gd name="connsiteX54" fmla="*/ 804863 w 2657475"/>
              <a:gd name="connsiteY54" fmla="*/ 64293 h 952500"/>
              <a:gd name="connsiteX55" fmla="*/ 731044 w 2657475"/>
              <a:gd name="connsiteY55" fmla="*/ 204787 h 952500"/>
              <a:gd name="connsiteX56" fmla="*/ 654844 w 2657475"/>
              <a:gd name="connsiteY56" fmla="*/ 345281 h 952500"/>
              <a:gd name="connsiteX57" fmla="*/ 611982 w 2657475"/>
              <a:gd name="connsiteY57" fmla="*/ 423862 h 952500"/>
              <a:gd name="connsiteX58" fmla="*/ 585788 w 2657475"/>
              <a:gd name="connsiteY58" fmla="*/ 483393 h 952500"/>
              <a:gd name="connsiteX59" fmla="*/ 569119 w 2657475"/>
              <a:gd name="connsiteY59" fmla="*/ 538162 h 952500"/>
              <a:gd name="connsiteX60" fmla="*/ 566738 w 2657475"/>
              <a:gd name="connsiteY60" fmla="*/ 569118 h 952500"/>
              <a:gd name="connsiteX61" fmla="*/ 571500 w 2657475"/>
              <a:gd name="connsiteY61" fmla="*/ 597693 h 952500"/>
              <a:gd name="connsiteX62" fmla="*/ 583407 w 2657475"/>
              <a:gd name="connsiteY62" fmla="*/ 614362 h 952500"/>
              <a:gd name="connsiteX63" fmla="*/ 609600 w 2657475"/>
              <a:gd name="connsiteY63" fmla="*/ 623887 h 952500"/>
              <a:gd name="connsiteX64" fmla="*/ 666750 w 2657475"/>
              <a:gd name="connsiteY64" fmla="*/ 633412 h 952500"/>
              <a:gd name="connsiteX65" fmla="*/ 766763 w 2657475"/>
              <a:gd name="connsiteY65" fmla="*/ 638175 h 952500"/>
              <a:gd name="connsiteX66" fmla="*/ 1083469 w 2657475"/>
              <a:gd name="connsiteY66" fmla="*/ 640556 h 952500"/>
              <a:gd name="connsiteX67" fmla="*/ 1316832 w 2657475"/>
              <a:gd name="connsiteY67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414588 w 2636044"/>
              <a:gd name="connsiteY6" fmla="*/ 616743 h 952500"/>
              <a:gd name="connsiteX7" fmla="*/ 2471738 w 2636044"/>
              <a:gd name="connsiteY7" fmla="*/ 588168 h 952500"/>
              <a:gd name="connsiteX8" fmla="*/ 2531269 w 2636044"/>
              <a:gd name="connsiteY8" fmla="*/ 547687 h 952500"/>
              <a:gd name="connsiteX9" fmla="*/ 2602707 w 2636044"/>
              <a:gd name="connsiteY9" fmla="*/ 473868 h 952500"/>
              <a:gd name="connsiteX10" fmla="*/ 2636044 w 2636044"/>
              <a:gd name="connsiteY10" fmla="*/ 600075 h 952500"/>
              <a:gd name="connsiteX11" fmla="*/ 2602707 w 2636044"/>
              <a:gd name="connsiteY11" fmla="*/ 666750 h 952500"/>
              <a:gd name="connsiteX12" fmla="*/ 2550319 w 2636044"/>
              <a:gd name="connsiteY12" fmla="*/ 747712 h 952500"/>
              <a:gd name="connsiteX13" fmla="*/ 2455069 w 2636044"/>
              <a:gd name="connsiteY13" fmla="*/ 854868 h 952500"/>
              <a:gd name="connsiteX14" fmla="*/ 2388394 w 2636044"/>
              <a:gd name="connsiteY14" fmla="*/ 902493 h 952500"/>
              <a:gd name="connsiteX15" fmla="*/ 2343150 w 2636044"/>
              <a:gd name="connsiteY15" fmla="*/ 928687 h 952500"/>
              <a:gd name="connsiteX16" fmla="*/ 2305050 w 2636044"/>
              <a:gd name="connsiteY16" fmla="*/ 942975 h 952500"/>
              <a:gd name="connsiteX17" fmla="*/ 2281238 w 2636044"/>
              <a:gd name="connsiteY17" fmla="*/ 952500 h 952500"/>
              <a:gd name="connsiteX18" fmla="*/ 2240757 w 2636044"/>
              <a:gd name="connsiteY18" fmla="*/ 950118 h 952500"/>
              <a:gd name="connsiteX19" fmla="*/ 2188369 w 2636044"/>
              <a:gd name="connsiteY19" fmla="*/ 938212 h 952500"/>
              <a:gd name="connsiteX20" fmla="*/ 2126457 w 2636044"/>
              <a:gd name="connsiteY20" fmla="*/ 909637 h 952500"/>
              <a:gd name="connsiteX21" fmla="*/ 2043113 w 2636044"/>
              <a:gd name="connsiteY21" fmla="*/ 878681 h 952500"/>
              <a:gd name="connsiteX22" fmla="*/ 1981200 w 2636044"/>
              <a:gd name="connsiteY22" fmla="*/ 866775 h 952500"/>
              <a:gd name="connsiteX23" fmla="*/ 1919288 w 2636044"/>
              <a:gd name="connsiteY23" fmla="*/ 862012 h 952500"/>
              <a:gd name="connsiteX24" fmla="*/ 981075 w 2636044"/>
              <a:gd name="connsiteY24" fmla="*/ 864393 h 952500"/>
              <a:gd name="connsiteX25" fmla="*/ 757238 w 2636044"/>
              <a:gd name="connsiteY25" fmla="*/ 864393 h 952500"/>
              <a:gd name="connsiteX26" fmla="*/ 635794 w 2636044"/>
              <a:gd name="connsiteY26" fmla="*/ 869156 h 952500"/>
              <a:gd name="connsiteX27" fmla="*/ 542925 w 2636044"/>
              <a:gd name="connsiteY27" fmla="*/ 876300 h 952500"/>
              <a:gd name="connsiteX28" fmla="*/ 497682 w 2636044"/>
              <a:gd name="connsiteY28" fmla="*/ 883443 h 952500"/>
              <a:gd name="connsiteX29" fmla="*/ 466725 w 2636044"/>
              <a:gd name="connsiteY29" fmla="*/ 881062 h 952500"/>
              <a:gd name="connsiteX30" fmla="*/ 397669 w 2636044"/>
              <a:gd name="connsiteY30" fmla="*/ 869156 h 952500"/>
              <a:gd name="connsiteX31" fmla="*/ 311944 w 2636044"/>
              <a:gd name="connsiteY31" fmla="*/ 845343 h 952500"/>
              <a:gd name="connsiteX32" fmla="*/ 216694 w 2636044"/>
              <a:gd name="connsiteY32" fmla="*/ 804862 h 952500"/>
              <a:gd name="connsiteX33" fmla="*/ 128588 w 2636044"/>
              <a:gd name="connsiteY33" fmla="*/ 759618 h 952500"/>
              <a:gd name="connsiteX34" fmla="*/ 54769 w 2636044"/>
              <a:gd name="connsiteY34" fmla="*/ 709612 h 952500"/>
              <a:gd name="connsiteX35" fmla="*/ 9525 w 2636044"/>
              <a:gd name="connsiteY35" fmla="*/ 673893 h 952500"/>
              <a:gd name="connsiteX36" fmla="*/ 0 w 2636044"/>
              <a:gd name="connsiteY36" fmla="*/ 652462 h 952500"/>
              <a:gd name="connsiteX37" fmla="*/ 0 w 2636044"/>
              <a:gd name="connsiteY37" fmla="*/ 628650 h 952500"/>
              <a:gd name="connsiteX38" fmla="*/ 14288 w 2636044"/>
              <a:gd name="connsiteY38" fmla="*/ 602456 h 952500"/>
              <a:gd name="connsiteX39" fmla="*/ 35719 w 2636044"/>
              <a:gd name="connsiteY39" fmla="*/ 583406 h 952500"/>
              <a:gd name="connsiteX40" fmla="*/ 61913 w 2636044"/>
              <a:gd name="connsiteY40" fmla="*/ 569118 h 952500"/>
              <a:gd name="connsiteX41" fmla="*/ 140494 w 2636044"/>
              <a:gd name="connsiteY41" fmla="*/ 533400 h 952500"/>
              <a:gd name="connsiteX42" fmla="*/ 226219 w 2636044"/>
              <a:gd name="connsiteY42" fmla="*/ 483393 h 952500"/>
              <a:gd name="connsiteX43" fmla="*/ 369094 w 2636044"/>
              <a:gd name="connsiteY43" fmla="*/ 385762 h 952500"/>
              <a:gd name="connsiteX44" fmla="*/ 519113 w 2636044"/>
              <a:gd name="connsiteY44" fmla="*/ 259556 h 952500"/>
              <a:gd name="connsiteX45" fmla="*/ 669132 w 2636044"/>
              <a:gd name="connsiteY45" fmla="*/ 116681 h 952500"/>
              <a:gd name="connsiteX46" fmla="*/ 752475 w 2636044"/>
              <a:gd name="connsiteY46" fmla="*/ 28575 h 952500"/>
              <a:gd name="connsiteX47" fmla="*/ 764382 w 2636044"/>
              <a:gd name="connsiteY47" fmla="*/ 14287 h 952500"/>
              <a:gd name="connsiteX48" fmla="*/ 783432 w 2636044"/>
              <a:gd name="connsiteY48" fmla="*/ 4762 h 952500"/>
              <a:gd name="connsiteX49" fmla="*/ 802482 w 2636044"/>
              <a:gd name="connsiteY49" fmla="*/ 0 h 952500"/>
              <a:gd name="connsiteX50" fmla="*/ 812007 w 2636044"/>
              <a:gd name="connsiteY50" fmla="*/ 2381 h 952500"/>
              <a:gd name="connsiteX51" fmla="*/ 821532 w 2636044"/>
              <a:gd name="connsiteY51" fmla="*/ 9525 h 952500"/>
              <a:gd name="connsiteX52" fmla="*/ 821532 w 2636044"/>
              <a:gd name="connsiteY52" fmla="*/ 23812 h 952500"/>
              <a:gd name="connsiteX53" fmla="*/ 804863 w 2636044"/>
              <a:gd name="connsiteY53" fmla="*/ 64293 h 952500"/>
              <a:gd name="connsiteX54" fmla="*/ 731044 w 2636044"/>
              <a:gd name="connsiteY54" fmla="*/ 204787 h 952500"/>
              <a:gd name="connsiteX55" fmla="*/ 654844 w 2636044"/>
              <a:gd name="connsiteY55" fmla="*/ 345281 h 952500"/>
              <a:gd name="connsiteX56" fmla="*/ 611982 w 2636044"/>
              <a:gd name="connsiteY56" fmla="*/ 423862 h 952500"/>
              <a:gd name="connsiteX57" fmla="*/ 585788 w 2636044"/>
              <a:gd name="connsiteY57" fmla="*/ 483393 h 952500"/>
              <a:gd name="connsiteX58" fmla="*/ 569119 w 2636044"/>
              <a:gd name="connsiteY58" fmla="*/ 538162 h 952500"/>
              <a:gd name="connsiteX59" fmla="*/ 566738 w 2636044"/>
              <a:gd name="connsiteY59" fmla="*/ 569118 h 952500"/>
              <a:gd name="connsiteX60" fmla="*/ 571500 w 2636044"/>
              <a:gd name="connsiteY60" fmla="*/ 597693 h 952500"/>
              <a:gd name="connsiteX61" fmla="*/ 583407 w 2636044"/>
              <a:gd name="connsiteY61" fmla="*/ 614362 h 952500"/>
              <a:gd name="connsiteX62" fmla="*/ 609600 w 2636044"/>
              <a:gd name="connsiteY62" fmla="*/ 623887 h 952500"/>
              <a:gd name="connsiteX63" fmla="*/ 666750 w 2636044"/>
              <a:gd name="connsiteY63" fmla="*/ 633412 h 952500"/>
              <a:gd name="connsiteX64" fmla="*/ 766763 w 2636044"/>
              <a:gd name="connsiteY64" fmla="*/ 638175 h 952500"/>
              <a:gd name="connsiteX65" fmla="*/ 1083469 w 2636044"/>
              <a:gd name="connsiteY65" fmla="*/ 640556 h 952500"/>
              <a:gd name="connsiteX66" fmla="*/ 1316832 w 2636044"/>
              <a:gd name="connsiteY66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414588 w 2636044"/>
              <a:gd name="connsiteY6" fmla="*/ 616743 h 952500"/>
              <a:gd name="connsiteX7" fmla="*/ 2471738 w 2636044"/>
              <a:gd name="connsiteY7" fmla="*/ 588168 h 952500"/>
              <a:gd name="connsiteX8" fmla="*/ 2602707 w 2636044"/>
              <a:gd name="connsiteY8" fmla="*/ 473868 h 952500"/>
              <a:gd name="connsiteX9" fmla="*/ 2636044 w 2636044"/>
              <a:gd name="connsiteY9" fmla="*/ 600075 h 952500"/>
              <a:gd name="connsiteX10" fmla="*/ 2602707 w 2636044"/>
              <a:gd name="connsiteY10" fmla="*/ 666750 h 952500"/>
              <a:gd name="connsiteX11" fmla="*/ 2550319 w 2636044"/>
              <a:gd name="connsiteY11" fmla="*/ 747712 h 952500"/>
              <a:gd name="connsiteX12" fmla="*/ 2455069 w 2636044"/>
              <a:gd name="connsiteY12" fmla="*/ 854868 h 952500"/>
              <a:gd name="connsiteX13" fmla="*/ 2388394 w 2636044"/>
              <a:gd name="connsiteY13" fmla="*/ 902493 h 952500"/>
              <a:gd name="connsiteX14" fmla="*/ 2343150 w 2636044"/>
              <a:gd name="connsiteY14" fmla="*/ 928687 h 952500"/>
              <a:gd name="connsiteX15" fmla="*/ 2305050 w 2636044"/>
              <a:gd name="connsiteY15" fmla="*/ 942975 h 952500"/>
              <a:gd name="connsiteX16" fmla="*/ 2281238 w 2636044"/>
              <a:gd name="connsiteY16" fmla="*/ 952500 h 952500"/>
              <a:gd name="connsiteX17" fmla="*/ 2240757 w 2636044"/>
              <a:gd name="connsiteY17" fmla="*/ 950118 h 952500"/>
              <a:gd name="connsiteX18" fmla="*/ 2188369 w 2636044"/>
              <a:gd name="connsiteY18" fmla="*/ 938212 h 952500"/>
              <a:gd name="connsiteX19" fmla="*/ 2126457 w 2636044"/>
              <a:gd name="connsiteY19" fmla="*/ 909637 h 952500"/>
              <a:gd name="connsiteX20" fmla="*/ 2043113 w 2636044"/>
              <a:gd name="connsiteY20" fmla="*/ 878681 h 952500"/>
              <a:gd name="connsiteX21" fmla="*/ 1981200 w 2636044"/>
              <a:gd name="connsiteY21" fmla="*/ 866775 h 952500"/>
              <a:gd name="connsiteX22" fmla="*/ 1919288 w 2636044"/>
              <a:gd name="connsiteY22" fmla="*/ 862012 h 952500"/>
              <a:gd name="connsiteX23" fmla="*/ 981075 w 2636044"/>
              <a:gd name="connsiteY23" fmla="*/ 864393 h 952500"/>
              <a:gd name="connsiteX24" fmla="*/ 757238 w 2636044"/>
              <a:gd name="connsiteY24" fmla="*/ 864393 h 952500"/>
              <a:gd name="connsiteX25" fmla="*/ 635794 w 2636044"/>
              <a:gd name="connsiteY25" fmla="*/ 869156 h 952500"/>
              <a:gd name="connsiteX26" fmla="*/ 542925 w 2636044"/>
              <a:gd name="connsiteY26" fmla="*/ 876300 h 952500"/>
              <a:gd name="connsiteX27" fmla="*/ 497682 w 2636044"/>
              <a:gd name="connsiteY27" fmla="*/ 883443 h 952500"/>
              <a:gd name="connsiteX28" fmla="*/ 466725 w 2636044"/>
              <a:gd name="connsiteY28" fmla="*/ 881062 h 952500"/>
              <a:gd name="connsiteX29" fmla="*/ 397669 w 2636044"/>
              <a:gd name="connsiteY29" fmla="*/ 869156 h 952500"/>
              <a:gd name="connsiteX30" fmla="*/ 311944 w 2636044"/>
              <a:gd name="connsiteY30" fmla="*/ 845343 h 952500"/>
              <a:gd name="connsiteX31" fmla="*/ 216694 w 2636044"/>
              <a:gd name="connsiteY31" fmla="*/ 804862 h 952500"/>
              <a:gd name="connsiteX32" fmla="*/ 128588 w 2636044"/>
              <a:gd name="connsiteY32" fmla="*/ 759618 h 952500"/>
              <a:gd name="connsiteX33" fmla="*/ 54769 w 2636044"/>
              <a:gd name="connsiteY33" fmla="*/ 709612 h 952500"/>
              <a:gd name="connsiteX34" fmla="*/ 9525 w 2636044"/>
              <a:gd name="connsiteY34" fmla="*/ 673893 h 952500"/>
              <a:gd name="connsiteX35" fmla="*/ 0 w 2636044"/>
              <a:gd name="connsiteY35" fmla="*/ 652462 h 952500"/>
              <a:gd name="connsiteX36" fmla="*/ 0 w 2636044"/>
              <a:gd name="connsiteY36" fmla="*/ 628650 h 952500"/>
              <a:gd name="connsiteX37" fmla="*/ 14288 w 2636044"/>
              <a:gd name="connsiteY37" fmla="*/ 602456 h 952500"/>
              <a:gd name="connsiteX38" fmla="*/ 35719 w 2636044"/>
              <a:gd name="connsiteY38" fmla="*/ 583406 h 952500"/>
              <a:gd name="connsiteX39" fmla="*/ 61913 w 2636044"/>
              <a:gd name="connsiteY39" fmla="*/ 569118 h 952500"/>
              <a:gd name="connsiteX40" fmla="*/ 140494 w 2636044"/>
              <a:gd name="connsiteY40" fmla="*/ 533400 h 952500"/>
              <a:gd name="connsiteX41" fmla="*/ 226219 w 2636044"/>
              <a:gd name="connsiteY41" fmla="*/ 483393 h 952500"/>
              <a:gd name="connsiteX42" fmla="*/ 369094 w 2636044"/>
              <a:gd name="connsiteY42" fmla="*/ 385762 h 952500"/>
              <a:gd name="connsiteX43" fmla="*/ 519113 w 2636044"/>
              <a:gd name="connsiteY43" fmla="*/ 259556 h 952500"/>
              <a:gd name="connsiteX44" fmla="*/ 669132 w 2636044"/>
              <a:gd name="connsiteY44" fmla="*/ 116681 h 952500"/>
              <a:gd name="connsiteX45" fmla="*/ 752475 w 2636044"/>
              <a:gd name="connsiteY45" fmla="*/ 28575 h 952500"/>
              <a:gd name="connsiteX46" fmla="*/ 764382 w 2636044"/>
              <a:gd name="connsiteY46" fmla="*/ 14287 h 952500"/>
              <a:gd name="connsiteX47" fmla="*/ 783432 w 2636044"/>
              <a:gd name="connsiteY47" fmla="*/ 4762 h 952500"/>
              <a:gd name="connsiteX48" fmla="*/ 802482 w 2636044"/>
              <a:gd name="connsiteY48" fmla="*/ 0 h 952500"/>
              <a:gd name="connsiteX49" fmla="*/ 812007 w 2636044"/>
              <a:gd name="connsiteY49" fmla="*/ 2381 h 952500"/>
              <a:gd name="connsiteX50" fmla="*/ 821532 w 2636044"/>
              <a:gd name="connsiteY50" fmla="*/ 9525 h 952500"/>
              <a:gd name="connsiteX51" fmla="*/ 821532 w 2636044"/>
              <a:gd name="connsiteY51" fmla="*/ 23812 h 952500"/>
              <a:gd name="connsiteX52" fmla="*/ 804863 w 2636044"/>
              <a:gd name="connsiteY52" fmla="*/ 64293 h 952500"/>
              <a:gd name="connsiteX53" fmla="*/ 731044 w 2636044"/>
              <a:gd name="connsiteY53" fmla="*/ 204787 h 952500"/>
              <a:gd name="connsiteX54" fmla="*/ 654844 w 2636044"/>
              <a:gd name="connsiteY54" fmla="*/ 345281 h 952500"/>
              <a:gd name="connsiteX55" fmla="*/ 611982 w 2636044"/>
              <a:gd name="connsiteY55" fmla="*/ 423862 h 952500"/>
              <a:gd name="connsiteX56" fmla="*/ 585788 w 2636044"/>
              <a:gd name="connsiteY56" fmla="*/ 483393 h 952500"/>
              <a:gd name="connsiteX57" fmla="*/ 569119 w 2636044"/>
              <a:gd name="connsiteY57" fmla="*/ 538162 h 952500"/>
              <a:gd name="connsiteX58" fmla="*/ 566738 w 2636044"/>
              <a:gd name="connsiteY58" fmla="*/ 569118 h 952500"/>
              <a:gd name="connsiteX59" fmla="*/ 571500 w 2636044"/>
              <a:gd name="connsiteY59" fmla="*/ 597693 h 952500"/>
              <a:gd name="connsiteX60" fmla="*/ 583407 w 2636044"/>
              <a:gd name="connsiteY60" fmla="*/ 614362 h 952500"/>
              <a:gd name="connsiteX61" fmla="*/ 609600 w 2636044"/>
              <a:gd name="connsiteY61" fmla="*/ 623887 h 952500"/>
              <a:gd name="connsiteX62" fmla="*/ 666750 w 2636044"/>
              <a:gd name="connsiteY62" fmla="*/ 633412 h 952500"/>
              <a:gd name="connsiteX63" fmla="*/ 766763 w 2636044"/>
              <a:gd name="connsiteY63" fmla="*/ 638175 h 952500"/>
              <a:gd name="connsiteX64" fmla="*/ 1083469 w 2636044"/>
              <a:gd name="connsiteY64" fmla="*/ 640556 h 952500"/>
              <a:gd name="connsiteX65" fmla="*/ 1316832 w 2636044"/>
              <a:gd name="connsiteY65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414588 w 2636044"/>
              <a:gd name="connsiteY6" fmla="*/ 616743 h 952500"/>
              <a:gd name="connsiteX7" fmla="*/ 2602707 w 2636044"/>
              <a:gd name="connsiteY7" fmla="*/ 473868 h 952500"/>
              <a:gd name="connsiteX8" fmla="*/ 2636044 w 2636044"/>
              <a:gd name="connsiteY8" fmla="*/ 600075 h 952500"/>
              <a:gd name="connsiteX9" fmla="*/ 2602707 w 2636044"/>
              <a:gd name="connsiteY9" fmla="*/ 666750 h 952500"/>
              <a:gd name="connsiteX10" fmla="*/ 2550319 w 2636044"/>
              <a:gd name="connsiteY10" fmla="*/ 747712 h 952500"/>
              <a:gd name="connsiteX11" fmla="*/ 2455069 w 2636044"/>
              <a:gd name="connsiteY11" fmla="*/ 854868 h 952500"/>
              <a:gd name="connsiteX12" fmla="*/ 2388394 w 2636044"/>
              <a:gd name="connsiteY12" fmla="*/ 902493 h 952500"/>
              <a:gd name="connsiteX13" fmla="*/ 2343150 w 2636044"/>
              <a:gd name="connsiteY13" fmla="*/ 928687 h 952500"/>
              <a:gd name="connsiteX14" fmla="*/ 2305050 w 2636044"/>
              <a:gd name="connsiteY14" fmla="*/ 942975 h 952500"/>
              <a:gd name="connsiteX15" fmla="*/ 2281238 w 2636044"/>
              <a:gd name="connsiteY15" fmla="*/ 952500 h 952500"/>
              <a:gd name="connsiteX16" fmla="*/ 2240757 w 2636044"/>
              <a:gd name="connsiteY16" fmla="*/ 950118 h 952500"/>
              <a:gd name="connsiteX17" fmla="*/ 2188369 w 2636044"/>
              <a:gd name="connsiteY17" fmla="*/ 938212 h 952500"/>
              <a:gd name="connsiteX18" fmla="*/ 2126457 w 2636044"/>
              <a:gd name="connsiteY18" fmla="*/ 909637 h 952500"/>
              <a:gd name="connsiteX19" fmla="*/ 2043113 w 2636044"/>
              <a:gd name="connsiteY19" fmla="*/ 878681 h 952500"/>
              <a:gd name="connsiteX20" fmla="*/ 1981200 w 2636044"/>
              <a:gd name="connsiteY20" fmla="*/ 866775 h 952500"/>
              <a:gd name="connsiteX21" fmla="*/ 1919288 w 2636044"/>
              <a:gd name="connsiteY21" fmla="*/ 862012 h 952500"/>
              <a:gd name="connsiteX22" fmla="*/ 981075 w 2636044"/>
              <a:gd name="connsiteY22" fmla="*/ 864393 h 952500"/>
              <a:gd name="connsiteX23" fmla="*/ 757238 w 2636044"/>
              <a:gd name="connsiteY23" fmla="*/ 864393 h 952500"/>
              <a:gd name="connsiteX24" fmla="*/ 635794 w 2636044"/>
              <a:gd name="connsiteY24" fmla="*/ 869156 h 952500"/>
              <a:gd name="connsiteX25" fmla="*/ 542925 w 2636044"/>
              <a:gd name="connsiteY25" fmla="*/ 876300 h 952500"/>
              <a:gd name="connsiteX26" fmla="*/ 497682 w 2636044"/>
              <a:gd name="connsiteY26" fmla="*/ 883443 h 952500"/>
              <a:gd name="connsiteX27" fmla="*/ 466725 w 2636044"/>
              <a:gd name="connsiteY27" fmla="*/ 881062 h 952500"/>
              <a:gd name="connsiteX28" fmla="*/ 397669 w 2636044"/>
              <a:gd name="connsiteY28" fmla="*/ 869156 h 952500"/>
              <a:gd name="connsiteX29" fmla="*/ 311944 w 2636044"/>
              <a:gd name="connsiteY29" fmla="*/ 845343 h 952500"/>
              <a:gd name="connsiteX30" fmla="*/ 216694 w 2636044"/>
              <a:gd name="connsiteY30" fmla="*/ 804862 h 952500"/>
              <a:gd name="connsiteX31" fmla="*/ 128588 w 2636044"/>
              <a:gd name="connsiteY31" fmla="*/ 759618 h 952500"/>
              <a:gd name="connsiteX32" fmla="*/ 54769 w 2636044"/>
              <a:gd name="connsiteY32" fmla="*/ 709612 h 952500"/>
              <a:gd name="connsiteX33" fmla="*/ 9525 w 2636044"/>
              <a:gd name="connsiteY33" fmla="*/ 673893 h 952500"/>
              <a:gd name="connsiteX34" fmla="*/ 0 w 2636044"/>
              <a:gd name="connsiteY34" fmla="*/ 652462 h 952500"/>
              <a:gd name="connsiteX35" fmla="*/ 0 w 2636044"/>
              <a:gd name="connsiteY35" fmla="*/ 628650 h 952500"/>
              <a:gd name="connsiteX36" fmla="*/ 14288 w 2636044"/>
              <a:gd name="connsiteY36" fmla="*/ 602456 h 952500"/>
              <a:gd name="connsiteX37" fmla="*/ 35719 w 2636044"/>
              <a:gd name="connsiteY37" fmla="*/ 583406 h 952500"/>
              <a:gd name="connsiteX38" fmla="*/ 61913 w 2636044"/>
              <a:gd name="connsiteY38" fmla="*/ 569118 h 952500"/>
              <a:gd name="connsiteX39" fmla="*/ 140494 w 2636044"/>
              <a:gd name="connsiteY39" fmla="*/ 533400 h 952500"/>
              <a:gd name="connsiteX40" fmla="*/ 226219 w 2636044"/>
              <a:gd name="connsiteY40" fmla="*/ 483393 h 952500"/>
              <a:gd name="connsiteX41" fmla="*/ 369094 w 2636044"/>
              <a:gd name="connsiteY41" fmla="*/ 385762 h 952500"/>
              <a:gd name="connsiteX42" fmla="*/ 519113 w 2636044"/>
              <a:gd name="connsiteY42" fmla="*/ 259556 h 952500"/>
              <a:gd name="connsiteX43" fmla="*/ 669132 w 2636044"/>
              <a:gd name="connsiteY43" fmla="*/ 116681 h 952500"/>
              <a:gd name="connsiteX44" fmla="*/ 752475 w 2636044"/>
              <a:gd name="connsiteY44" fmla="*/ 28575 h 952500"/>
              <a:gd name="connsiteX45" fmla="*/ 764382 w 2636044"/>
              <a:gd name="connsiteY45" fmla="*/ 14287 h 952500"/>
              <a:gd name="connsiteX46" fmla="*/ 783432 w 2636044"/>
              <a:gd name="connsiteY46" fmla="*/ 4762 h 952500"/>
              <a:gd name="connsiteX47" fmla="*/ 802482 w 2636044"/>
              <a:gd name="connsiteY47" fmla="*/ 0 h 952500"/>
              <a:gd name="connsiteX48" fmla="*/ 812007 w 2636044"/>
              <a:gd name="connsiteY48" fmla="*/ 2381 h 952500"/>
              <a:gd name="connsiteX49" fmla="*/ 821532 w 2636044"/>
              <a:gd name="connsiteY49" fmla="*/ 9525 h 952500"/>
              <a:gd name="connsiteX50" fmla="*/ 821532 w 2636044"/>
              <a:gd name="connsiteY50" fmla="*/ 23812 h 952500"/>
              <a:gd name="connsiteX51" fmla="*/ 804863 w 2636044"/>
              <a:gd name="connsiteY51" fmla="*/ 64293 h 952500"/>
              <a:gd name="connsiteX52" fmla="*/ 731044 w 2636044"/>
              <a:gd name="connsiteY52" fmla="*/ 204787 h 952500"/>
              <a:gd name="connsiteX53" fmla="*/ 654844 w 2636044"/>
              <a:gd name="connsiteY53" fmla="*/ 345281 h 952500"/>
              <a:gd name="connsiteX54" fmla="*/ 611982 w 2636044"/>
              <a:gd name="connsiteY54" fmla="*/ 423862 h 952500"/>
              <a:gd name="connsiteX55" fmla="*/ 585788 w 2636044"/>
              <a:gd name="connsiteY55" fmla="*/ 483393 h 952500"/>
              <a:gd name="connsiteX56" fmla="*/ 569119 w 2636044"/>
              <a:gd name="connsiteY56" fmla="*/ 538162 h 952500"/>
              <a:gd name="connsiteX57" fmla="*/ 566738 w 2636044"/>
              <a:gd name="connsiteY57" fmla="*/ 569118 h 952500"/>
              <a:gd name="connsiteX58" fmla="*/ 571500 w 2636044"/>
              <a:gd name="connsiteY58" fmla="*/ 597693 h 952500"/>
              <a:gd name="connsiteX59" fmla="*/ 583407 w 2636044"/>
              <a:gd name="connsiteY59" fmla="*/ 614362 h 952500"/>
              <a:gd name="connsiteX60" fmla="*/ 609600 w 2636044"/>
              <a:gd name="connsiteY60" fmla="*/ 623887 h 952500"/>
              <a:gd name="connsiteX61" fmla="*/ 666750 w 2636044"/>
              <a:gd name="connsiteY61" fmla="*/ 633412 h 952500"/>
              <a:gd name="connsiteX62" fmla="*/ 766763 w 2636044"/>
              <a:gd name="connsiteY62" fmla="*/ 638175 h 952500"/>
              <a:gd name="connsiteX63" fmla="*/ 1083469 w 2636044"/>
              <a:gd name="connsiteY63" fmla="*/ 640556 h 952500"/>
              <a:gd name="connsiteX64" fmla="*/ 1316832 w 2636044"/>
              <a:gd name="connsiteY64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602707 w 2636044"/>
              <a:gd name="connsiteY6" fmla="*/ 473868 h 952500"/>
              <a:gd name="connsiteX7" fmla="*/ 2636044 w 2636044"/>
              <a:gd name="connsiteY7" fmla="*/ 600075 h 952500"/>
              <a:gd name="connsiteX8" fmla="*/ 2602707 w 2636044"/>
              <a:gd name="connsiteY8" fmla="*/ 666750 h 952500"/>
              <a:gd name="connsiteX9" fmla="*/ 2550319 w 2636044"/>
              <a:gd name="connsiteY9" fmla="*/ 747712 h 952500"/>
              <a:gd name="connsiteX10" fmla="*/ 2455069 w 2636044"/>
              <a:gd name="connsiteY10" fmla="*/ 854868 h 952500"/>
              <a:gd name="connsiteX11" fmla="*/ 2388394 w 2636044"/>
              <a:gd name="connsiteY11" fmla="*/ 902493 h 952500"/>
              <a:gd name="connsiteX12" fmla="*/ 2343150 w 2636044"/>
              <a:gd name="connsiteY12" fmla="*/ 928687 h 952500"/>
              <a:gd name="connsiteX13" fmla="*/ 2305050 w 2636044"/>
              <a:gd name="connsiteY13" fmla="*/ 942975 h 952500"/>
              <a:gd name="connsiteX14" fmla="*/ 2281238 w 2636044"/>
              <a:gd name="connsiteY14" fmla="*/ 952500 h 952500"/>
              <a:gd name="connsiteX15" fmla="*/ 2240757 w 2636044"/>
              <a:gd name="connsiteY15" fmla="*/ 950118 h 952500"/>
              <a:gd name="connsiteX16" fmla="*/ 2188369 w 2636044"/>
              <a:gd name="connsiteY16" fmla="*/ 938212 h 952500"/>
              <a:gd name="connsiteX17" fmla="*/ 2126457 w 2636044"/>
              <a:gd name="connsiteY17" fmla="*/ 909637 h 952500"/>
              <a:gd name="connsiteX18" fmla="*/ 2043113 w 2636044"/>
              <a:gd name="connsiteY18" fmla="*/ 878681 h 952500"/>
              <a:gd name="connsiteX19" fmla="*/ 1981200 w 2636044"/>
              <a:gd name="connsiteY19" fmla="*/ 866775 h 952500"/>
              <a:gd name="connsiteX20" fmla="*/ 1919288 w 2636044"/>
              <a:gd name="connsiteY20" fmla="*/ 862012 h 952500"/>
              <a:gd name="connsiteX21" fmla="*/ 981075 w 2636044"/>
              <a:gd name="connsiteY21" fmla="*/ 864393 h 952500"/>
              <a:gd name="connsiteX22" fmla="*/ 757238 w 2636044"/>
              <a:gd name="connsiteY22" fmla="*/ 864393 h 952500"/>
              <a:gd name="connsiteX23" fmla="*/ 635794 w 2636044"/>
              <a:gd name="connsiteY23" fmla="*/ 869156 h 952500"/>
              <a:gd name="connsiteX24" fmla="*/ 542925 w 2636044"/>
              <a:gd name="connsiteY24" fmla="*/ 876300 h 952500"/>
              <a:gd name="connsiteX25" fmla="*/ 497682 w 2636044"/>
              <a:gd name="connsiteY25" fmla="*/ 883443 h 952500"/>
              <a:gd name="connsiteX26" fmla="*/ 466725 w 2636044"/>
              <a:gd name="connsiteY26" fmla="*/ 881062 h 952500"/>
              <a:gd name="connsiteX27" fmla="*/ 397669 w 2636044"/>
              <a:gd name="connsiteY27" fmla="*/ 869156 h 952500"/>
              <a:gd name="connsiteX28" fmla="*/ 311944 w 2636044"/>
              <a:gd name="connsiteY28" fmla="*/ 845343 h 952500"/>
              <a:gd name="connsiteX29" fmla="*/ 216694 w 2636044"/>
              <a:gd name="connsiteY29" fmla="*/ 804862 h 952500"/>
              <a:gd name="connsiteX30" fmla="*/ 128588 w 2636044"/>
              <a:gd name="connsiteY30" fmla="*/ 759618 h 952500"/>
              <a:gd name="connsiteX31" fmla="*/ 54769 w 2636044"/>
              <a:gd name="connsiteY31" fmla="*/ 709612 h 952500"/>
              <a:gd name="connsiteX32" fmla="*/ 9525 w 2636044"/>
              <a:gd name="connsiteY32" fmla="*/ 673893 h 952500"/>
              <a:gd name="connsiteX33" fmla="*/ 0 w 2636044"/>
              <a:gd name="connsiteY33" fmla="*/ 652462 h 952500"/>
              <a:gd name="connsiteX34" fmla="*/ 0 w 2636044"/>
              <a:gd name="connsiteY34" fmla="*/ 628650 h 952500"/>
              <a:gd name="connsiteX35" fmla="*/ 14288 w 2636044"/>
              <a:gd name="connsiteY35" fmla="*/ 602456 h 952500"/>
              <a:gd name="connsiteX36" fmla="*/ 35719 w 2636044"/>
              <a:gd name="connsiteY36" fmla="*/ 583406 h 952500"/>
              <a:gd name="connsiteX37" fmla="*/ 61913 w 2636044"/>
              <a:gd name="connsiteY37" fmla="*/ 569118 h 952500"/>
              <a:gd name="connsiteX38" fmla="*/ 140494 w 2636044"/>
              <a:gd name="connsiteY38" fmla="*/ 533400 h 952500"/>
              <a:gd name="connsiteX39" fmla="*/ 226219 w 2636044"/>
              <a:gd name="connsiteY39" fmla="*/ 483393 h 952500"/>
              <a:gd name="connsiteX40" fmla="*/ 369094 w 2636044"/>
              <a:gd name="connsiteY40" fmla="*/ 385762 h 952500"/>
              <a:gd name="connsiteX41" fmla="*/ 519113 w 2636044"/>
              <a:gd name="connsiteY41" fmla="*/ 259556 h 952500"/>
              <a:gd name="connsiteX42" fmla="*/ 669132 w 2636044"/>
              <a:gd name="connsiteY42" fmla="*/ 116681 h 952500"/>
              <a:gd name="connsiteX43" fmla="*/ 752475 w 2636044"/>
              <a:gd name="connsiteY43" fmla="*/ 28575 h 952500"/>
              <a:gd name="connsiteX44" fmla="*/ 764382 w 2636044"/>
              <a:gd name="connsiteY44" fmla="*/ 14287 h 952500"/>
              <a:gd name="connsiteX45" fmla="*/ 783432 w 2636044"/>
              <a:gd name="connsiteY45" fmla="*/ 4762 h 952500"/>
              <a:gd name="connsiteX46" fmla="*/ 802482 w 2636044"/>
              <a:gd name="connsiteY46" fmla="*/ 0 h 952500"/>
              <a:gd name="connsiteX47" fmla="*/ 812007 w 2636044"/>
              <a:gd name="connsiteY47" fmla="*/ 2381 h 952500"/>
              <a:gd name="connsiteX48" fmla="*/ 821532 w 2636044"/>
              <a:gd name="connsiteY48" fmla="*/ 9525 h 952500"/>
              <a:gd name="connsiteX49" fmla="*/ 821532 w 2636044"/>
              <a:gd name="connsiteY49" fmla="*/ 23812 h 952500"/>
              <a:gd name="connsiteX50" fmla="*/ 804863 w 2636044"/>
              <a:gd name="connsiteY50" fmla="*/ 64293 h 952500"/>
              <a:gd name="connsiteX51" fmla="*/ 731044 w 2636044"/>
              <a:gd name="connsiteY51" fmla="*/ 204787 h 952500"/>
              <a:gd name="connsiteX52" fmla="*/ 654844 w 2636044"/>
              <a:gd name="connsiteY52" fmla="*/ 345281 h 952500"/>
              <a:gd name="connsiteX53" fmla="*/ 611982 w 2636044"/>
              <a:gd name="connsiteY53" fmla="*/ 423862 h 952500"/>
              <a:gd name="connsiteX54" fmla="*/ 585788 w 2636044"/>
              <a:gd name="connsiteY54" fmla="*/ 483393 h 952500"/>
              <a:gd name="connsiteX55" fmla="*/ 569119 w 2636044"/>
              <a:gd name="connsiteY55" fmla="*/ 538162 h 952500"/>
              <a:gd name="connsiteX56" fmla="*/ 566738 w 2636044"/>
              <a:gd name="connsiteY56" fmla="*/ 569118 h 952500"/>
              <a:gd name="connsiteX57" fmla="*/ 571500 w 2636044"/>
              <a:gd name="connsiteY57" fmla="*/ 597693 h 952500"/>
              <a:gd name="connsiteX58" fmla="*/ 583407 w 2636044"/>
              <a:gd name="connsiteY58" fmla="*/ 614362 h 952500"/>
              <a:gd name="connsiteX59" fmla="*/ 609600 w 2636044"/>
              <a:gd name="connsiteY59" fmla="*/ 623887 h 952500"/>
              <a:gd name="connsiteX60" fmla="*/ 666750 w 2636044"/>
              <a:gd name="connsiteY60" fmla="*/ 633412 h 952500"/>
              <a:gd name="connsiteX61" fmla="*/ 766763 w 2636044"/>
              <a:gd name="connsiteY61" fmla="*/ 638175 h 952500"/>
              <a:gd name="connsiteX62" fmla="*/ 1083469 w 2636044"/>
              <a:gd name="connsiteY62" fmla="*/ 640556 h 952500"/>
              <a:gd name="connsiteX63" fmla="*/ 1316832 w 2636044"/>
              <a:gd name="connsiteY63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602707 w 2636044"/>
              <a:gd name="connsiteY6" fmla="*/ 473868 h 952500"/>
              <a:gd name="connsiteX7" fmla="*/ 2636044 w 2636044"/>
              <a:gd name="connsiteY7" fmla="*/ 600075 h 952500"/>
              <a:gd name="connsiteX8" fmla="*/ 2550319 w 2636044"/>
              <a:gd name="connsiteY8" fmla="*/ 747712 h 952500"/>
              <a:gd name="connsiteX9" fmla="*/ 2455069 w 2636044"/>
              <a:gd name="connsiteY9" fmla="*/ 854868 h 952500"/>
              <a:gd name="connsiteX10" fmla="*/ 2388394 w 2636044"/>
              <a:gd name="connsiteY10" fmla="*/ 902493 h 952500"/>
              <a:gd name="connsiteX11" fmla="*/ 2343150 w 2636044"/>
              <a:gd name="connsiteY11" fmla="*/ 928687 h 952500"/>
              <a:gd name="connsiteX12" fmla="*/ 2305050 w 2636044"/>
              <a:gd name="connsiteY12" fmla="*/ 942975 h 952500"/>
              <a:gd name="connsiteX13" fmla="*/ 2281238 w 2636044"/>
              <a:gd name="connsiteY13" fmla="*/ 952500 h 952500"/>
              <a:gd name="connsiteX14" fmla="*/ 2240757 w 2636044"/>
              <a:gd name="connsiteY14" fmla="*/ 950118 h 952500"/>
              <a:gd name="connsiteX15" fmla="*/ 2188369 w 2636044"/>
              <a:gd name="connsiteY15" fmla="*/ 938212 h 952500"/>
              <a:gd name="connsiteX16" fmla="*/ 2126457 w 2636044"/>
              <a:gd name="connsiteY16" fmla="*/ 909637 h 952500"/>
              <a:gd name="connsiteX17" fmla="*/ 2043113 w 2636044"/>
              <a:gd name="connsiteY17" fmla="*/ 878681 h 952500"/>
              <a:gd name="connsiteX18" fmla="*/ 1981200 w 2636044"/>
              <a:gd name="connsiteY18" fmla="*/ 866775 h 952500"/>
              <a:gd name="connsiteX19" fmla="*/ 1919288 w 2636044"/>
              <a:gd name="connsiteY19" fmla="*/ 862012 h 952500"/>
              <a:gd name="connsiteX20" fmla="*/ 981075 w 2636044"/>
              <a:gd name="connsiteY20" fmla="*/ 864393 h 952500"/>
              <a:gd name="connsiteX21" fmla="*/ 757238 w 2636044"/>
              <a:gd name="connsiteY21" fmla="*/ 864393 h 952500"/>
              <a:gd name="connsiteX22" fmla="*/ 635794 w 2636044"/>
              <a:gd name="connsiteY22" fmla="*/ 869156 h 952500"/>
              <a:gd name="connsiteX23" fmla="*/ 542925 w 2636044"/>
              <a:gd name="connsiteY23" fmla="*/ 876300 h 952500"/>
              <a:gd name="connsiteX24" fmla="*/ 497682 w 2636044"/>
              <a:gd name="connsiteY24" fmla="*/ 883443 h 952500"/>
              <a:gd name="connsiteX25" fmla="*/ 466725 w 2636044"/>
              <a:gd name="connsiteY25" fmla="*/ 881062 h 952500"/>
              <a:gd name="connsiteX26" fmla="*/ 397669 w 2636044"/>
              <a:gd name="connsiteY26" fmla="*/ 869156 h 952500"/>
              <a:gd name="connsiteX27" fmla="*/ 311944 w 2636044"/>
              <a:gd name="connsiteY27" fmla="*/ 845343 h 952500"/>
              <a:gd name="connsiteX28" fmla="*/ 216694 w 2636044"/>
              <a:gd name="connsiteY28" fmla="*/ 804862 h 952500"/>
              <a:gd name="connsiteX29" fmla="*/ 128588 w 2636044"/>
              <a:gd name="connsiteY29" fmla="*/ 759618 h 952500"/>
              <a:gd name="connsiteX30" fmla="*/ 54769 w 2636044"/>
              <a:gd name="connsiteY30" fmla="*/ 709612 h 952500"/>
              <a:gd name="connsiteX31" fmla="*/ 9525 w 2636044"/>
              <a:gd name="connsiteY31" fmla="*/ 673893 h 952500"/>
              <a:gd name="connsiteX32" fmla="*/ 0 w 2636044"/>
              <a:gd name="connsiteY32" fmla="*/ 652462 h 952500"/>
              <a:gd name="connsiteX33" fmla="*/ 0 w 2636044"/>
              <a:gd name="connsiteY33" fmla="*/ 628650 h 952500"/>
              <a:gd name="connsiteX34" fmla="*/ 14288 w 2636044"/>
              <a:gd name="connsiteY34" fmla="*/ 602456 h 952500"/>
              <a:gd name="connsiteX35" fmla="*/ 35719 w 2636044"/>
              <a:gd name="connsiteY35" fmla="*/ 583406 h 952500"/>
              <a:gd name="connsiteX36" fmla="*/ 61913 w 2636044"/>
              <a:gd name="connsiteY36" fmla="*/ 569118 h 952500"/>
              <a:gd name="connsiteX37" fmla="*/ 140494 w 2636044"/>
              <a:gd name="connsiteY37" fmla="*/ 533400 h 952500"/>
              <a:gd name="connsiteX38" fmla="*/ 226219 w 2636044"/>
              <a:gd name="connsiteY38" fmla="*/ 483393 h 952500"/>
              <a:gd name="connsiteX39" fmla="*/ 369094 w 2636044"/>
              <a:gd name="connsiteY39" fmla="*/ 385762 h 952500"/>
              <a:gd name="connsiteX40" fmla="*/ 519113 w 2636044"/>
              <a:gd name="connsiteY40" fmla="*/ 259556 h 952500"/>
              <a:gd name="connsiteX41" fmla="*/ 669132 w 2636044"/>
              <a:gd name="connsiteY41" fmla="*/ 116681 h 952500"/>
              <a:gd name="connsiteX42" fmla="*/ 752475 w 2636044"/>
              <a:gd name="connsiteY42" fmla="*/ 28575 h 952500"/>
              <a:gd name="connsiteX43" fmla="*/ 764382 w 2636044"/>
              <a:gd name="connsiteY43" fmla="*/ 14287 h 952500"/>
              <a:gd name="connsiteX44" fmla="*/ 783432 w 2636044"/>
              <a:gd name="connsiteY44" fmla="*/ 4762 h 952500"/>
              <a:gd name="connsiteX45" fmla="*/ 802482 w 2636044"/>
              <a:gd name="connsiteY45" fmla="*/ 0 h 952500"/>
              <a:gd name="connsiteX46" fmla="*/ 812007 w 2636044"/>
              <a:gd name="connsiteY46" fmla="*/ 2381 h 952500"/>
              <a:gd name="connsiteX47" fmla="*/ 821532 w 2636044"/>
              <a:gd name="connsiteY47" fmla="*/ 9525 h 952500"/>
              <a:gd name="connsiteX48" fmla="*/ 821532 w 2636044"/>
              <a:gd name="connsiteY48" fmla="*/ 23812 h 952500"/>
              <a:gd name="connsiteX49" fmla="*/ 804863 w 2636044"/>
              <a:gd name="connsiteY49" fmla="*/ 64293 h 952500"/>
              <a:gd name="connsiteX50" fmla="*/ 731044 w 2636044"/>
              <a:gd name="connsiteY50" fmla="*/ 204787 h 952500"/>
              <a:gd name="connsiteX51" fmla="*/ 654844 w 2636044"/>
              <a:gd name="connsiteY51" fmla="*/ 345281 h 952500"/>
              <a:gd name="connsiteX52" fmla="*/ 611982 w 2636044"/>
              <a:gd name="connsiteY52" fmla="*/ 423862 h 952500"/>
              <a:gd name="connsiteX53" fmla="*/ 585788 w 2636044"/>
              <a:gd name="connsiteY53" fmla="*/ 483393 h 952500"/>
              <a:gd name="connsiteX54" fmla="*/ 569119 w 2636044"/>
              <a:gd name="connsiteY54" fmla="*/ 538162 h 952500"/>
              <a:gd name="connsiteX55" fmla="*/ 566738 w 2636044"/>
              <a:gd name="connsiteY55" fmla="*/ 569118 h 952500"/>
              <a:gd name="connsiteX56" fmla="*/ 571500 w 2636044"/>
              <a:gd name="connsiteY56" fmla="*/ 597693 h 952500"/>
              <a:gd name="connsiteX57" fmla="*/ 583407 w 2636044"/>
              <a:gd name="connsiteY57" fmla="*/ 614362 h 952500"/>
              <a:gd name="connsiteX58" fmla="*/ 609600 w 2636044"/>
              <a:gd name="connsiteY58" fmla="*/ 623887 h 952500"/>
              <a:gd name="connsiteX59" fmla="*/ 666750 w 2636044"/>
              <a:gd name="connsiteY59" fmla="*/ 633412 h 952500"/>
              <a:gd name="connsiteX60" fmla="*/ 766763 w 2636044"/>
              <a:gd name="connsiteY60" fmla="*/ 638175 h 952500"/>
              <a:gd name="connsiteX61" fmla="*/ 1083469 w 2636044"/>
              <a:gd name="connsiteY61" fmla="*/ 640556 h 952500"/>
              <a:gd name="connsiteX62" fmla="*/ 1316832 w 2636044"/>
              <a:gd name="connsiteY62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602707 w 2636044"/>
              <a:gd name="connsiteY6" fmla="*/ 473868 h 952500"/>
              <a:gd name="connsiteX7" fmla="*/ 2636044 w 2636044"/>
              <a:gd name="connsiteY7" fmla="*/ 600075 h 952500"/>
              <a:gd name="connsiteX8" fmla="*/ 2455069 w 2636044"/>
              <a:gd name="connsiteY8" fmla="*/ 854868 h 952500"/>
              <a:gd name="connsiteX9" fmla="*/ 2388394 w 2636044"/>
              <a:gd name="connsiteY9" fmla="*/ 902493 h 952500"/>
              <a:gd name="connsiteX10" fmla="*/ 2343150 w 2636044"/>
              <a:gd name="connsiteY10" fmla="*/ 928687 h 952500"/>
              <a:gd name="connsiteX11" fmla="*/ 2305050 w 2636044"/>
              <a:gd name="connsiteY11" fmla="*/ 942975 h 952500"/>
              <a:gd name="connsiteX12" fmla="*/ 2281238 w 2636044"/>
              <a:gd name="connsiteY12" fmla="*/ 952500 h 952500"/>
              <a:gd name="connsiteX13" fmla="*/ 2240757 w 2636044"/>
              <a:gd name="connsiteY13" fmla="*/ 950118 h 952500"/>
              <a:gd name="connsiteX14" fmla="*/ 2188369 w 2636044"/>
              <a:gd name="connsiteY14" fmla="*/ 938212 h 952500"/>
              <a:gd name="connsiteX15" fmla="*/ 2126457 w 2636044"/>
              <a:gd name="connsiteY15" fmla="*/ 909637 h 952500"/>
              <a:gd name="connsiteX16" fmla="*/ 2043113 w 2636044"/>
              <a:gd name="connsiteY16" fmla="*/ 878681 h 952500"/>
              <a:gd name="connsiteX17" fmla="*/ 1981200 w 2636044"/>
              <a:gd name="connsiteY17" fmla="*/ 866775 h 952500"/>
              <a:gd name="connsiteX18" fmla="*/ 1919288 w 2636044"/>
              <a:gd name="connsiteY18" fmla="*/ 862012 h 952500"/>
              <a:gd name="connsiteX19" fmla="*/ 981075 w 2636044"/>
              <a:gd name="connsiteY19" fmla="*/ 864393 h 952500"/>
              <a:gd name="connsiteX20" fmla="*/ 757238 w 2636044"/>
              <a:gd name="connsiteY20" fmla="*/ 864393 h 952500"/>
              <a:gd name="connsiteX21" fmla="*/ 635794 w 2636044"/>
              <a:gd name="connsiteY21" fmla="*/ 869156 h 952500"/>
              <a:gd name="connsiteX22" fmla="*/ 542925 w 2636044"/>
              <a:gd name="connsiteY22" fmla="*/ 876300 h 952500"/>
              <a:gd name="connsiteX23" fmla="*/ 497682 w 2636044"/>
              <a:gd name="connsiteY23" fmla="*/ 883443 h 952500"/>
              <a:gd name="connsiteX24" fmla="*/ 466725 w 2636044"/>
              <a:gd name="connsiteY24" fmla="*/ 881062 h 952500"/>
              <a:gd name="connsiteX25" fmla="*/ 397669 w 2636044"/>
              <a:gd name="connsiteY25" fmla="*/ 869156 h 952500"/>
              <a:gd name="connsiteX26" fmla="*/ 311944 w 2636044"/>
              <a:gd name="connsiteY26" fmla="*/ 845343 h 952500"/>
              <a:gd name="connsiteX27" fmla="*/ 216694 w 2636044"/>
              <a:gd name="connsiteY27" fmla="*/ 804862 h 952500"/>
              <a:gd name="connsiteX28" fmla="*/ 128588 w 2636044"/>
              <a:gd name="connsiteY28" fmla="*/ 759618 h 952500"/>
              <a:gd name="connsiteX29" fmla="*/ 54769 w 2636044"/>
              <a:gd name="connsiteY29" fmla="*/ 709612 h 952500"/>
              <a:gd name="connsiteX30" fmla="*/ 9525 w 2636044"/>
              <a:gd name="connsiteY30" fmla="*/ 673893 h 952500"/>
              <a:gd name="connsiteX31" fmla="*/ 0 w 2636044"/>
              <a:gd name="connsiteY31" fmla="*/ 652462 h 952500"/>
              <a:gd name="connsiteX32" fmla="*/ 0 w 2636044"/>
              <a:gd name="connsiteY32" fmla="*/ 628650 h 952500"/>
              <a:gd name="connsiteX33" fmla="*/ 14288 w 2636044"/>
              <a:gd name="connsiteY33" fmla="*/ 602456 h 952500"/>
              <a:gd name="connsiteX34" fmla="*/ 35719 w 2636044"/>
              <a:gd name="connsiteY34" fmla="*/ 583406 h 952500"/>
              <a:gd name="connsiteX35" fmla="*/ 61913 w 2636044"/>
              <a:gd name="connsiteY35" fmla="*/ 569118 h 952500"/>
              <a:gd name="connsiteX36" fmla="*/ 140494 w 2636044"/>
              <a:gd name="connsiteY36" fmla="*/ 533400 h 952500"/>
              <a:gd name="connsiteX37" fmla="*/ 226219 w 2636044"/>
              <a:gd name="connsiteY37" fmla="*/ 483393 h 952500"/>
              <a:gd name="connsiteX38" fmla="*/ 369094 w 2636044"/>
              <a:gd name="connsiteY38" fmla="*/ 385762 h 952500"/>
              <a:gd name="connsiteX39" fmla="*/ 519113 w 2636044"/>
              <a:gd name="connsiteY39" fmla="*/ 259556 h 952500"/>
              <a:gd name="connsiteX40" fmla="*/ 669132 w 2636044"/>
              <a:gd name="connsiteY40" fmla="*/ 116681 h 952500"/>
              <a:gd name="connsiteX41" fmla="*/ 752475 w 2636044"/>
              <a:gd name="connsiteY41" fmla="*/ 28575 h 952500"/>
              <a:gd name="connsiteX42" fmla="*/ 764382 w 2636044"/>
              <a:gd name="connsiteY42" fmla="*/ 14287 h 952500"/>
              <a:gd name="connsiteX43" fmla="*/ 783432 w 2636044"/>
              <a:gd name="connsiteY43" fmla="*/ 4762 h 952500"/>
              <a:gd name="connsiteX44" fmla="*/ 802482 w 2636044"/>
              <a:gd name="connsiteY44" fmla="*/ 0 h 952500"/>
              <a:gd name="connsiteX45" fmla="*/ 812007 w 2636044"/>
              <a:gd name="connsiteY45" fmla="*/ 2381 h 952500"/>
              <a:gd name="connsiteX46" fmla="*/ 821532 w 2636044"/>
              <a:gd name="connsiteY46" fmla="*/ 9525 h 952500"/>
              <a:gd name="connsiteX47" fmla="*/ 821532 w 2636044"/>
              <a:gd name="connsiteY47" fmla="*/ 23812 h 952500"/>
              <a:gd name="connsiteX48" fmla="*/ 804863 w 2636044"/>
              <a:gd name="connsiteY48" fmla="*/ 64293 h 952500"/>
              <a:gd name="connsiteX49" fmla="*/ 731044 w 2636044"/>
              <a:gd name="connsiteY49" fmla="*/ 204787 h 952500"/>
              <a:gd name="connsiteX50" fmla="*/ 654844 w 2636044"/>
              <a:gd name="connsiteY50" fmla="*/ 345281 h 952500"/>
              <a:gd name="connsiteX51" fmla="*/ 611982 w 2636044"/>
              <a:gd name="connsiteY51" fmla="*/ 423862 h 952500"/>
              <a:gd name="connsiteX52" fmla="*/ 585788 w 2636044"/>
              <a:gd name="connsiteY52" fmla="*/ 483393 h 952500"/>
              <a:gd name="connsiteX53" fmla="*/ 569119 w 2636044"/>
              <a:gd name="connsiteY53" fmla="*/ 538162 h 952500"/>
              <a:gd name="connsiteX54" fmla="*/ 566738 w 2636044"/>
              <a:gd name="connsiteY54" fmla="*/ 569118 h 952500"/>
              <a:gd name="connsiteX55" fmla="*/ 571500 w 2636044"/>
              <a:gd name="connsiteY55" fmla="*/ 597693 h 952500"/>
              <a:gd name="connsiteX56" fmla="*/ 583407 w 2636044"/>
              <a:gd name="connsiteY56" fmla="*/ 614362 h 952500"/>
              <a:gd name="connsiteX57" fmla="*/ 609600 w 2636044"/>
              <a:gd name="connsiteY57" fmla="*/ 623887 h 952500"/>
              <a:gd name="connsiteX58" fmla="*/ 666750 w 2636044"/>
              <a:gd name="connsiteY58" fmla="*/ 633412 h 952500"/>
              <a:gd name="connsiteX59" fmla="*/ 766763 w 2636044"/>
              <a:gd name="connsiteY59" fmla="*/ 638175 h 952500"/>
              <a:gd name="connsiteX60" fmla="*/ 1083469 w 2636044"/>
              <a:gd name="connsiteY60" fmla="*/ 640556 h 952500"/>
              <a:gd name="connsiteX61" fmla="*/ 1316832 w 2636044"/>
              <a:gd name="connsiteY61" fmla="*/ 638175 h 952500"/>
              <a:gd name="connsiteX0" fmla="*/ 1316832 w 2602707"/>
              <a:gd name="connsiteY0" fmla="*/ 638175 h 952500"/>
              <a:gd name="connsiteX1" fmla="*/ 1857375 w 2602707"/>
              <a:gd name="connsiteY1" fmla="*/ 638175 h 952500"/>
              <a:gd name="connsiteX2" fmla="*/ 2040732 w 2602707"/>
              <a:gd name="connsiteY2" fmla="*/ 638175 h 952500"/>
              <a:gd name="connsiteX3" fmla="*/ 2205038 w 2602707"/>
              <a:gd name="connsiteY3" fmla="*/ 640556 h 952500"/>
              <a:gd name="connsiteX4" fmla="*/ 2319338 w 2602707"/>
              <a:gd name="connsiteY4" fmla="*/ 633412 h 952500"/>
              <a:gd name="connsiteX5" fmla="*/ 2376488 w 2602707"/>
              <a:gd name="connsiteY5" fmla="*/ 628650 h 952500"/>
              <a:gd name="connsiteX6" fmla="*/ 2602707 w 2602707"/>
              <a:gd name="connsiteY6" fmla="*/ 473868 h 952500"/>
              <a:gd name="connsiteX7" fmla="*/ 2455069 w 2602707"/>
              <a:gd name="connsiteY7" fmla="*/ 854868 h 952500"/>
              <a:gd name="connsiteX8" fmla="*/ 2388394 w 2602707"/>
              <a:gd name="connsiteY8" fmla="*/ 902493 h 952500"/>
              <a:gd name="connsiteX9" fmla="*/ 2343150 w 2602707"/>
              <a:gd name="connsiteY9" fmla="*/ 928687 h 952500"/>
              <a:gd name="connsiteX10" fmla="*/ 2305050 w 2602707"/>
              <a:gd name="connsiteY10" fmla="*/ 942975 h 952500"/>
              <a:gd name="connsiteX11" fmla="*/ 2281238 w 2602707"/>
              <a:gd name="connsiteY11" fmla="*/ 952500 h 952500"/>
              <a:gd name="connsiteX12" fmla="*/ 2240757 w 2602707"/>
              <a:gd name="connsiteY12" fmla="*/ 950118 h 952500"/>
              <a:gd name="connsiteX13" fmla="*/ 2188369 w 2602707"/>
              <a:gd name="connsiteY13" fmla="*/ 938212 h 952500"/>
              <a:gd name="connsiteX14" fmla="*/ 2126457 w 2602707"/>
              <a:gd name="connsiteY14" fmla="*/ 909637 h 952500"/>
              <a:gd name="connsiteX15" fmla="*/ 2043113 w 2602707"/>
              <a:gd name="connsiteY15" fmla="*/ 878681 h 952500"/>
              <a:gd name="connsiteX16" fmla="*/ 1981200 w 2602707"/>
              <a:gd name="connsiteY16" fmla="*/ 866775 h 952500"/>
              <a:gd name="connsiteX17" fmla="*/ 1919288 w 2602707"/>
              <a:gd name="connsiteY17" fmla="*/ 862012 h 952500"/>
              <a:gd name="connsiteX18" fmla="*/ 981075 w 2602707"/>
              <a:gd name="connsiteY18" fmla="*/ 864393 h 952500"/>
              <a:gd name="connsiteX19" fmla="*/ 757238 w 2602707"/>
              <a:gd name="connsiteY19" fmla="*/ 864393 h 952500"/>
              <a:gd name="connsiteX20" fmla="*/ 635794 w 2602707"/>
              <a:gd name="connsiteY20" fmla="*/ 869156 h 952500"/>
              <a:gd name="connsiteX21" fmla="*/ 542925 w 2602707"/>
              <a:gd name="connsiteY21" fmla="*/ 876300 h 952500"/>
              <a:gd name="connsiteX22" fmla="*/ 497682 w 2602707"/>
              <a:gd name="connsiteY22" fmla="*/ 883443 h 952500"/>
              <a:gd name="connsiteX23" fmla="*/ 466725 w 2602707"/>
              <a:gd name="connsiteY23" fmla="*/ 881062 h 952500"/>
              <a:gd name="connsiteX24" fmla="*/ 397669 w 2602707"/>
              <a:gd name="connsiteY24" fmla="*/ 869156 h 952500"/>
              <a:gd name="connsiteX25" fmla="*/ 311944 w 2602707"/>
              <a:gd name="connsiteY25" fmla="*/ 845343 h 952500"/>
              <a:gd name="connsiteX26" fmla="*/ 216694 w 2602707"/>
              <a:gd name="connsiteY26" fmla="*/ 804862 h 952500"/>
              <a:gd name="connsiteX27" fmla="*/ 128588 w 2602707"/>
              <a:gd name="connsiteY27" fmla="*/ 759618 h 952500"/>
              <a:gd name="connsiteX28" fmla="*/ 54769 w 2602707"/>
              <a:gd name="connsiteY28" fmla="*/ 709612 h 952500"/>
              <a:gd name="connsiteX29" fmla="*/ 9525 w 2602707"/>
              <a:gd name="connsiteY29" fmla="*/ 673893 h 952500"/>
              <a:gd name="connsiteX30" fmla="*/ 0 w 2602707"/>
              <a:gd name="connsiteY30" fmla="*/ 652462 h 952500"/>
              <a:gd name="connsiteX31" fmla="*/ 0 w 2602707"/>
              <a:gd name="connsiteY31" fmla="*/ 628650 h 952500"/>
              <a:gd name="connsiteX32" fmla="*/ 14288 w 2602707"/>
              <a:gd name="connsiteY32" fmla="*/ 602456 h 952500"/>
              <a:gd name="connsiteX33" fmla="*/ 35719 w 2602707"/>
              <a:gd name="connsiteY33" fmla="*/ 583406 h 952500"/>
              <a:gd name="connsiteX34" fmla="*/ 61913 w 2602707"/>
              <a:gd name="connsiteY34" fmla="*/ 569118 h 952500"/>
              <a:gd name="connsiteX35" fmla="*/ 140494 w 2602707"/>
              <a:gd name="connsiteY35" fmla="*/ 533400 h 952500"/>
              <a:gd name="connsiteX36" fmla="*/ 226219 w 2602707"/>
              <a:gd name="connsiteY36" fmla="*/ 483393 h 952500"/>
              <a:gd name="connsiteX37" fmla="*/ 369094 w 2602707"/>
              <a:gd name="connsiteY37" fmla="*/ 385762 h 952500"/>
              <a:gd name="connsiteX38" fmla="*/ 519113 w 2602707"/>
              <a:gd name="connsiteY38" fmla="*/ 259556 h 952500"/>
              <a:gd name="connsiteX39" fmla="*/ 669132 w 2602707"/>
              <a:gd name="connsiteY39" fmla="*/ 116681 h 952500"/>
              <a:gd name="connsiteX40" fmla="*/ 752475 w 2602707"/>
              <a:gd name="connsiteY40" fmla="*/ 28575 h 952500"/>
              <a:gd name="connsiteX41" fmla="*/ 764382 w 2602707"/>
              <a:gd name="connsiteY41" fmla="*/ 14287 h 952500"/>
              <a:gd name="connsiteX42" fmla="*/ 783432 w 2602707"/>
              <a:gd name="connsiteY42" fmla="*/ 4762 h 952500"/>
              <a:gd name="connsiteX43" fmla="*/ 802482 w 2602707"/>
              <a:gd name="connsiteY43" fmla="*/ 0 h 952500"/>
              <a:gd name="connsiteX44" fmla="*/ 812007 w 2602707"/>
              <a:gd name="connsiteY44" fmla="*/ 2381 h 952500"/>
              <a:gd name="connsiteX45" fmla="*/ 821532 w 2602707"/>
              <a:gd name="connsiteY45" fmla="*/ 9525 h 952500"/>
              <a:gd name="connsiteX46" fmla="*/ 821532 w 2602707"/>
              <a:gd name="connsiteY46" fmla="*/ 23812 h 952500"/>
              <a:gd name="connsiteX47" fmla="*/ 804863 w 2602707"/>
              <a:gd name="connsiteY47" fmla="*/ 64293 h 952500"/>
              <a:gd name="connsiteX48" fmla="*/ 731044 w 2602707"/>
              <a:gd name="connsiteY48" fmla="*/ 204787 h 952500"/>
              <a:gd name="connsiteX49" fmla="*/ 654844 w 2602707"/>
              <a:gd name="connsiteY49" fmla="*/ 345281 h 952500"/>
              <a:gd name="connsiteX50" fmla="*/ 611982 w 2602707"/>
              <a:gd name="connsiteY50" fmla="*/ 423862 h 952500"/>
              <a:gd name="connsiteX51" fmla="*/ 585788 w 2602707"/>
              <a:gd name="connsiteY51" fmla="*/ 483393 h 952500"/>
              <a:gd name="connsiteX52" fmla="*/ 569119 w 2602707"/>
              <a:gd name="connsiteY52" fmla="*/ 538162 h 952500"/>
              <a:gd name="connsiteX53" fmla="*/ 566738 w 2602707"/>
              <a:gd name="connsiteY53" fmla="*/ 569118 h 952500"/>
              <a:gd name="connsiteX54" fmla="*/ 571500 w 2602707"/>
              <a:gd name="connsiteY54" fmla="*/ 597693 h 952500"/>
              <a:gd name="connsiteX55" fmla="*/ 583407 w 2602707"/>
              <a:gd name="connsiteY55" fmla="*/ 614362 h 952500"/>
              <a:gd name="connsiteX56" fmla="*/ 609600 w 2602707"/>
              <a:gd name="connsiteY56" fmla="*/ 623887 h 952500"/>
              <a:gd name="connsiteX57" fmla="*/ 666750 w 2602707"/>
              <a:gd name="connsiteY57" fmla="*/ 633412 h 952500"/>
              <a:gd name="connsiteX58" fmla="*/ 766763 w 2602707"/>
              <a:gd name="connsiteY58" fmla="*/ 638175 h 952500"/>
              <a:gd name="connsiteX59" fmla="*/ 1083469 w 2602707"/>
              <a:gd name="connsiteY59" fmla="*/ 640556 h 952500"/>
              <a:gd name="connsiteX60" fmla="*/ 1316832 w 2602707"/>
              <a:gd name="connsiteY60" fmla="*/ 638175 h 952500"/>
              <a:gd name="connsiteX0" fmla="*/ 1316832 w 2455069"/>
              <a:gd name="connsiteY0" fmla="*/ 638175 h 952500"/>
              <a:gd name="connsiteX1" fmla="*/ 1857375 w 2455069"/>
              <a:gd name="connsiteY1" fmla="*/ 638175 h 952500"/>
              <a:gd name="connsiteX2" fmla="*/ 2040732 w 2455069"/>
              <a:gd name="connsiteY2" fmla="*/ 638175 h 952500"/>
              <a:gd name="connsiteX3" fmla="*/ 2205038 w 2455069"/>
              <a:gd name="connsiteY3" fmla="*/ 640556 h 952500"/>
              <a:gd name="connsiteX4" fmla="*/ 2319338 w 2455069"/>
              <a:gd name="connsiteY4" fmla="*/ 633412 h 952500"/>
              <a:gd name="connsiteX5" fmla="*/ 2376488 w 2455069"/>
              <a:gd name="connsiteY5" fmla="*/ 628650 h 952500"/>
              <a:gd name="connsiteX6" fmla="*/ 2455069 w 2455069"/>
              <a:gd name="connsiteY6" fmla="*/ 854868 h 952500"/>
              <a:gd name="connsiteX7" fmla="*/ 2388394 w 2455069"/>
              <a:gd name="connsiteY7" fmla="*/ 902493 h 952500"/>
              <a:gd name="connsiteX8" fmla="*/ 2343150 w 2455069"/>
              <a:gd name="connsiteY8" fmla="*/ 928687 h 952500"/>
              <a:gd name="connsiteX9" fmla="*/ 2305050 w 2455069"/>
              <a:gd name="connsiteY9" fmla="*/ 942975 h 952500"/>
              <a:gd name="connsiteX10" fmla="*/ 2281238 w 2455069"/>
              <a:gd name="connsiteY10" fmla="*/ 952500 h 952500"/>
              <a:gd name="connsiteX11" fmla="*/ 2240757 w 2455069"/>
              <a:gd name="connsiteY11" fmla="*/ 950118 h 952500"/>
              <a:gd name="connsiteX12" fmla="*/ 2188369 w 2455069"/>
              <a:gd name="connsiteY12" fmla="*/ 938212 h 952500"/>
              <a:gd name="connsiteX13" fmla="*/ 2126457 w 2455069"/>
              <a:gd name="connsiteY13" fmla="*/ 909637 h 952500"/>
              <a:gd name="connsiteX14" fmla="*/ 2043113 w 2455069"/>
              <a:gd name="connsiteY14" fmla="*/ 878681 h 952500"/>
              <a:gd name="connsiteX15" fmla="*/ 1981200 w 2455069"/>
              <a:gd name="connsiteY15" fmla="*/ 866775 h 952500"/>
              <a:gd name="connsiteX16" fmla="*/ 1919288 w 2455069"/>
              <a:gd name="connsiteY16" fmla="*/ 862012 h 952500"/>
              <a:gd name="connsiteX17" fmla="*/ 981075 w 2455069"/>
              <a:gd name="connsiteY17" fmla="*/ 864393 h 952500"/>
              <a:gd name="connsiteX18" fmla="*/ 757238 w 2455069"/>
              <a:gd name="connsiteY18" fmla="*/ 864393 h 952500"/>
              <a:gd name="connsiteX19" fmla="*/ 635794 w 2455069"/>
              <a:gd name="connsiteY19" fmla="*/ 869156 h 952500"/>
              <a:gd name="connsiteX20" fmla="*/ 542925 w 2455069"/>
              <a:gd name="connsiteY20" fmla="*/ 876300 h 952500"/>
              <a:gd name="connsiteX21" fmla="*/ 497682 w 2455069"/>
              <a:gd name="connsiteY21" fmla="*/ 883443 h 952500"/>
              <a:gd name="connsiteX22" fmla="*/ 466725 w 2455069"/>
              <a:gd name="connsiteY22" fmla="*/ 881062 h 952500"/>
              <a:gd name="connsiteX23" fmla="*/ 397669 w 2455069"/>
              <a:gd name="connsiteY23" fmla="*/ 869156 h 952500"/>
              <a:gd name="connsiteX24" fmla="*/ 311944 w 2455069"/>
              <a:gd name="connsiteY24" fmla="*/ 845343 h 952500"/>
              <a:gd name="connsiteX25" fmla="*/ 216694 w 2455069"/>
              <a:gd name="connsiteY25" fmla="*/ 804862 h 952500"/>
              <a:gd name="connsiteX26" fmla="*/ 128588 w 2455069"/>
              <a:gd name="connsiteY26" fmla="*/ 759618 h 952500"/>
              <a:gd name="connsiteX27" fmla="*/ 54769 w 2455069"/>
              <a:gd name="connsiteY27" fmla="*/ 709612 h 952500"/>
              <a:gd name="connsiteX28" fmla="*/ 9525 w 2455069"/>
              <a:gd name="connsiteY28" fmla="*/ 673893 h 952500"/>
              <a:gd name="connsiteX29" fmla="*/ 0 w 2455069"/>
              <a:gd name="connsiteY29" fmla="*/ 652462 h 952500"/>
              <a:gd name="connsiteX30" fmla="*/ 0 w 2455069"/>
              <a:gd name="connsiteY30" fmla="*/ 628650 h 952500"/>
              <a:gd name="connsiteX31" fmla="*/ 14288 w 2455069"/>
              <a:gd name="connsiteY31" fmla="*/ 602456 h 952500"/>
              <a:gd name="connsiteX32" fmla="*/ 35719 w 2455069"/>
              <a:gd name="connsiteY32" fmla="*/ 583406 h 952500"/>
              <a:gd name="connsiteX33" fmla="*/ 61913 w 2455069"/>
              <a:gd name="connsiteY33" fmla="*/ 569118 h 952500"/>
              <a:gd name="connsiteX34" fmla="*/ 140494 w 2455069"/>
              <a:gd name="connsiteY34" fmla="*/ 533400 h 952500"/>
              <a:gd name="connsiteX35" fmla="*/ 226219 w 2455069"/>
              <a:gd name="connsiteY35" fmla="*/ 483393 h 952500"/>
              <a:gd name="connsiteX36" fmla="*/ 369094 w 2455069"/>
              <a:gd name="connsiteY36" fmla="*/ 385762 h 952500"/>
              <a:gd name="connsiteX37" fmla="*/ 519113 w 2455069"/>
              <a:gd name="connsiteY37" fmla="*/ 259556 h 952500"/>
              <a:gd name="connsiteX38" fmla="*/ 669132 w 2455069"/>
              <a:gd name="connsiteY38" fmla="*/ 116681 h 952500"/>
              <a:gd name="connsiteX39" fmla="*/ 752475 w 2455069"/>
              <a:gd name="connsiteY39" fmla="*/ 28575 h 952500"/>
              <a:gd name="connsiteX40" fmla="*/ 764382 w 2455069"/>
              <a:gd name="connsiteY40" fmla="*/ 14287 h 952500"/>
              <a:gd name="connsiteX41" fmla="*/ 783432 w 2455069"/>
              <a:gd name="connsiteY41" fmla="*/ 4762 h 952500"/>
              <a:gd name="connsiteX42" fmla="*/ 802482 w 2455069"/>
              <a:gd name="connsiteY42" fmla="*/ 0 h 952500"/>
              <a:gd name="connsiteX43" fmla="*/ 812007 w 2455069"/>
              <a:gd name="connsiteY43" fmla="*/ 2381 h 952500"/>
              <a:gd name="connsiteX44" fmla="*/ 821532 w 2455069"/>
              <a:gd name="connsiteY44" fmla="*/ 9525 h 952500"/>
              <a:gd name="connsiteX45" fmla="*/ 821532 w 2455069"/>
              <a:gd name="connsiteY45" fmla="*/ 23812 h 952500"/>
              <a:gd name="connsiteX46" fmla="*/ 804863 w 2455069"/>
              <a:gd name="connsiteY46" fmla="*/ 64293 h 952500"/>
              <a:gd name="connsiteX47" fmla="*/ 731044 w 2455069"/>
              <a:gd name="connsiteY47" fmla="*/ 204787 h 952500"/>
              <a:gd name="connsiteX48" fmla="*/ 654844 w 2455069"/>
              <a:gd name="connsiteY48" fmla="*/ 345281 h 952500"/>
              <a:gd name="connsiteX49" fmla="*/ 611982 w 2455069"/>
              <a:gd name="connsiteY49" fmla="*/ 423862 h 952500"/>
              <a:gd name="connsiteX50" fmla="*/ 585788 w 2455069"/>
              <a:gd name="connsiteY50" fmla="*/ 483393 h 952500"/>
              <a:gd name="connsiteX51" fmla="*/ 569119 w 2455069"/>
              <a:gd name="connsiteY51" fmla="*/ 538162 h 952500"/>
              <a:gd name="connsiteX52" fmla="*/ 566738 w 2455069"/>
              <a:gd name="connsiteY52" fmla="*/ 569118 h 952500"/>
              <a:gd name="connsiteX53" fmla="*/ 571500 w 2455069"/>
              <a:gd name="connsiteY53" fmla="*/ 597693 h 952500"/>
              <a:gd name="connsiteX54" fmla="*/ 583407 w 2455069"/>
              <a:gd name="connsiteY54" fmla="*/ 614362 h 952500"/>
              <a:gd name="connsiteX55" fmla="*/ 609600 w 2455069"/>
              <a:gd name="connsiteY55" fmla="*/ 623887 h 952500"/>
              <a:gd name="connsiteX56" fmla="*/ 666750 w 2455069"/>
              <a:gd name="connsiteY56" fmla="*/ 633412 h 952500"/>
              <a:gd name="connsiteX57" fmla="*/ 766763 w 2455069"/>
              <a:gd name="connsiteY57" fmla="*/ 638175 h 952500"/>
              <a:gd name="connsiteX58" fmla="*/ 1083469 w 2455069"/>
              <a:gd name="connsiteY58" fmla="*/ 640556 h 952500"/>
              <a:gd name="connsiteX59" fmla="*/ 1316832 w 2455069"/>
              <a:gd name="connsiteY59" fmla="*/ 638175 h 952500"/>
              <a:gd name="connsiteX0" fmla="*/ 1316832 w 2455069"/>
              <a:gd name="connsiteY0" fmla="*/ 638175 h 952500"/>
              <a:gd name="connsiteX1" fmla="*/ 1857375 w 2455069"/>
              <a:gd name="connsiteY1" fmla="*/ 638175 h 952500"/>
              <a:gd name="connsiteX2" fmla="*/ 2040732 w 2455069"/>
              <a:gd name="connsiteY2" fmla="*/ 638175 h 952500"/>
              <a:gd name="connsiteX3" fmla="*/ 2205038 w 2455069"/>
              <a:gd name="connsiteY3" fmla="*/ 640556 h 952500"/>
              <a:gd name="connsiteX4" fmla="*/ 2319338 w 2455069"/>
              <a:gd name="connsiteY4" fmla="*/ 633412 h 952500"/>
              <a:gd name="connsiteX5" fmla="*/ 2376488 w 2455069"/>
              <a:gd name="connsiteY5" fmla="*/ 628650 h 952500"/>
              <a:gd name="connsiteX6" fmla="*/ 2455069 w 2455069"/>
              <a:gd name="connsiteY6" fmla="*/ 854868 h 952500"/>
              <a:gd name="connsiteX7" fmla="*/ 2388394 w 2455069"/>
              <a:gd name="connsiteY7" fmla="*/ 902493 h 952500"/>
              <a:gd name="connsiteX8" fmla="*/ 2343150 w 2455069"/>
              <a:gd name="connsiteY8" fmla="*/ 928687 h 952500"/>
              <a:gd name="connsiteX9" fmla="*/ 2305050 w 2455069"/>
              <a:gd name="connsiteY9" fmla="*/ 942975 h 952500"/>
              <a:gd name="connsiteX10" fmla="*/ 2281238 w 2455069"/>
              <a:gd name="connsiteY10" fmla="*/ 952500 h 952500"/>
              <a:gd name="connsiteX11" fmla="*/ 2188369 w 2455069"/>
              <a:gd name="connsiteY11" fmla="*/ 938212 h 952500"/>
              <a:gd name="connsiteX12" fmla="*/ 2126457 w 2455069"/>
              <a:gd name="connsiteY12" fmla="*/ 909637 h 952500"/>
              <a:gd name="connsiteX13" fmla="*/ 2043113 w 2455069"/>
              <a:gd name="connsiteY13" fmla="*/ 878681 h 952500"/>
              <a:gd name="connsiteX14" fmla="*/ 1981200 w 2455069"/>
              <a:gd name="connsiteY14" fmla="*/ 866775 h 952500"/>
              <a:gd name="connsiteX15" fmla="*/ 1919288 w 2455069"/>
              <a:gd name="connsiteY15" fmla="*/ 862012 h 952500"/>
              <a:gd name="connsiteX16" fmla="*/ 981075 w 2455069"/>
              <a:gd name="connsiteY16" fmla="*/ 864393 h 952500"/>
              <a:gd name="connsiteX17" fmla="*/ 757238 w 2455069"/>
              <a:gd name="connsiteY17" fmla="*/ 864393 h 952500"/>
              <a:gd name="connsiteX18" fmla="*/ 635794 w 2455069"/>
              <a:gd name="connsiteY18" fmla="*/ 869156 h 952500"/>
              <a:gd name="connsiteX19" fmla="*/ 542925 w 2455069"/>
              <a:gd name="connsiteY19" fmla="*/ 876300 h 952500"/>
              <a:gd name="connsiteX20" fmla="*/ 497682 w 2455069"/>
              <a:gd name="connsiteY20" fmla="*/ 883443 h 952500"/>
              <a:gd name="connsiteX21" fmla="*/ 466725 w 2455069"/>
              <a:gd name="connsiteY21" fmla="*/ 881062 h 952500"/>
              <a:gd name="connsiteX22" fmla="*/ 397669 w 2455069"/>
              <a:gd name="connsiteY22" fmla="*/ 869156 h 952500"/>
              <a:gd name="connsiteX23" fmla="*/ 311944 w 2455069"/>
              <a:gd name="connsiteY23" fmla="*/ 845343 h 952500"/>
              <a:gd name="connsiteX24" fmla="*/ 216694 w 2455069"/>
              <a:gd name="connsiteY24" fmla="*/ 804862 h 952500"/>
              <a:gd name="connsiteX25" fmla="*/ 128588 w 2455069"/>
              <a:gd name="connsiteY25" fmla="*/ 759618 h 952500"/>
              <a:gd name="connsiteX26" fmla="*/ 54769 w 2455069"/>
              <a:gd name="connsiteY26" fmla="*/ 709612 h 952500"/>
              <a:gd name="connsiteX27" fmla="*/ 9525 w 2455069"/>
              <a:gd name="connsiteY27" fmla="*/ 673893 h 952500"/>
              <a:gd name="connsiteX28" fmla="*/ 0 w 2455069"/>
              <a:gd name="connsiteY28" fmla="*/ 652462 h 952500"/>
              <a:gd name="connsiteX29" fmla="*/ 0 w 2455069"/>
              <a:gd name="connsiteY29" fmla="*/ 628650 h 952500"/>
              <a:gd name="connsiteX30" fmla="*/ 14288 w 2455069"/>
              <a:gd name="connsiteY30" fmla="*/ 602456 h 952500"/>
              <a:gd name="connsiteX31" fmla="*/ 35719 w 2455069"/>
              <a:gd name="connsiteY31" fmla="*/ 583406 h 952500"/>
              <a:gd name="connsiteX32" fmla="*/ 61913 w 2455069"/>
              <a:gd name="connsiteY32" fmla="*/ 569118 h 952500"/>
              <a:gd name="connsiteX33" fmla="*/ 140494 w 2455069"/>
              <a:gd name="connsiteY33" fmla="*/ 533400 h 952500"/>
              <a:gd name="connsiteX34" fmla="*/ 226219 w 2455069"/>
              <a:gd name="connsiteY34" fmla="*/ 483393 h 952500"/>
              <a:gd name="connsiteX35" fmla="*/ 369094 w 2455069"/>
              <a:gd name="connsiteY35" fmla="*/ 385762 h 952500"/>
              <a:gd name="connsiteX36" fmla="*/ 519113 w 2455069"/>
              <a:gd name="connsiteY36" fmla="*/ 259556 h 952500"/>
              <a:gd name="connsiteX37" fmla="*/ 669132 w 2455069"/>
              <a:gd name="connsiteY37" fmla="*/ 116681 h 952500"/>
              <a:gd name="connsiteX38" fmla="*/ 752475 w 2455069"/>
              <a:gd name="connsiteY38" fmla="*/ 28575 h 952500"/>
              <a:gd name="connsiteX39" fmla="*/ 764382 w 2455069"/>
              <a:gd name="connsiteY39" fmla="*/ 14287 h 952500"/>
              <a:gd name="connsiteX40" fmla="*/ 783432 w 2455069"/>
              <a:gd name="connsiteY40" fmla="*/ 4762 h 952500"/>
              <a:gd name="connsiteX41" fmla="*/ 802482 w 2455069"/>
              <a:gd name="connsiteY41" fmla="*/ 0 h 952500"/>
              <a:gd name="connsiteX42" fmla="*/ 812007 w 2455069"/>
              <a:gd name="connsiteY42" fmla="*/ 2381 h 952500"/>
              <a:gd name="connsiteX43" fmla="*/ 821532 w 2455069"/>
              <a:gd name="connsiteY43" fmla="*/ 9525 h 952500"/>
              <a:gd name="connsiteX44" fmla="*/ 821532 w 2455069"/>
              <a:gd name="connsiteY44" fmla="*/ 23812 h 952500"/>
              <a:gd name="connsiteX45" fmla="*/ 804863 w 2455069"/>
              <a:gd name="connsiteY45" fmla="*/ 64293 h 952500"/>
              <a:gd name="connsiteX46" fmla="*/ 731044 w 2455069"/>
              <a:gd name="connsiteY46" fmla="*/ 204787 h 952500"/>
              <a:gd name="connsiteX47" fmla="*/ 654844 w 2455069"/>
              <a:gd name="connsiteY47" fmla="*/ 345281 h 952500"/>
              <a:gd name="connsiteX48" fmla="*/ 611982 w 2455069"/>
              <a:gd name="connsiteY48" fmla="*/ 423862 h 952500"/>
              <a:gd name="connsiteX49" fmla="*/ 585788 w 2455069"/>
              <a:gd name="connsiteY49" fmla="*/ 483393 h 952500"/>
              <a:gd name="connsiteX50" fmla="*/ 569119 w 2455069"/>
              <a:gd name="connsiteY50" fmla="*/ 538162 h 952500"/>
              <a:gd name="connsiteX51" fmla="*/ 566738 w 2455069"/>
              <a:gd name="connsiteY51" fmla="*/ 569118 h 952500"/>
              <a:gd name="connsiteX52" fmla="*/ 571500 w 2455069"/>
              <a:gd name="connsiteY52" fmla="*/ 597693 h 952500"/>
              <a:gd name="connsiteX53" fmla="*/ 583407 w 2455069"/>
              <a:gd name="connsiteY53" fmla="*/ 614362 h 952500"/>
              <a:gd name="connsiteX54" fmla="*/ 609600 w 2455069"/>
              <a:gd name="connsiteY54" fmla="*/ 623887 h 952500"/>
              <a:gd name="connsiteX55" fmla="*/ 666750 w 2455069"/>
              <a:gd name="connsiteY55" fmla="*/ 633412 h 952500"/>
              <a:gd name="connsiteX56" fmla="*/ 766763 w 2455069"/>
              <a:gd name="connsiteY56" fmla="*/ 638175 h 952500"/>
              <a:gd name="connsiteX57" fmla="*/ 1083469 w 2455069"/>
              <a:gd name="connsiteY57" fmla="*/ 640556 h 952500"/>
              <a:gd name="connsiteX58" fmla="*/ 1316832 w 2455069"/>
              <a:gd name="connsiteY58" fmla="*/ 638175 h 952500"/>
              <a:gd name="connsiteX0" fmla="*/ 1316832 w 2455069"/>
              <a:gd name="connsiteY0" fmla="*/ 638175 h 942975"/>
              <a:gd name="connsiteX1" fmla="*/ 1857375 w 2455069"/>
              <a:gd name="connsiteY1" fmla="*/ 638175 h 942975"/>
              <a:gd name="connsiteX2" fmla="*/ 2040732 w 2455069"/>
              <a:gd name="connsiteY2" fmla="*/ 638175 h 942975"/>
              <a:gd name="connsiteX3" fmla="*/ 2205038 w 2455069"/>
              <a:gd name="connsiteY3" fmla="*/ 640556 h 942975"/>
              <a:gd name="connsiteX4" fmla="*/ 2319338 w 2455069"/>
              <a:gd name="connsiteY4" fmla="*/ 633412 h 942975"/>
              <a:gd name="connsiteX5" fmla="*/ 2376488 w 2455069"/>
              <a:gd name="connsiteY5" fmla="*/ 628650 h 942975"/>
              <a:gd name="connsiteX6" fmla="*/ 2455069 w 2455069"/>
              <a:gd name="connsiteY6" fmla="*/ 854868 h 942975"/>
              <a:gd name="connsiteX7" fmla="*/ 2388394 w 2455069"/>
              <a:gd name="connsiteY7" fmla="*/ 902493 h 942975"/>
              <a:gd name="connsiteX8" fmla="*/ 2343150 w 2455069"/>
              <a:gd name="connsiteY8" fmla="*/ 928687 h 942975"/>
              <a:gd name="connsiteX9" fmla="*/ 2305050 w 2455069"/>
              <a:gd name="connsiteY9" fmla="*/ 942975 h 942975"/>
              <a:gd name="connsiteX10" fmla="*/ 2188369 w 2455069"/>
              <a:gd name="connsiteY10" fmla="*/ 938212 h 942975"/>
              <a:gd name="connsiteX11" fmla="*/ 2126457 w 2455069"/>
              <a:gd name="connsiteY11" fmla="*/ 909637 h 942975"/>
              <a:gd name="connsiteX12" fmla="*/ 2043113 w 2455069"/>
              <a:gd name="connsiteY12" fmla="*/ 878681 h 942975"/>
              <a:gd name="connsiteX13" fmla="*/ 1981200 w 2455069"/>
              <a:gd name="connsiteY13" fmla="*/ 866775 h 942975"/>
              <a:gd name="connsiteX14" fmla="*/ 1919288 w 2455069"/>
              <a:gd name="connsiteY14" fmla="*/ 862012 h 942975"/>
              <a:gd name="connsiteX15" fmla="*/ 981075 w 2455069"/>
              <a:gd name="connsiteY15" fmla="*/ 864393 h 942975"/>
              <a:gd name="connsiteX16" fmla="*/ 757238 w 2455069"/>
              <a:gd name="connsiteY16" fmla="*/ 864393 h 942975"/>
              <a:gd name="connsiteX17" fmla="*/ 635794 w 2455069"/>
              <a:gd name="connsiteY17" fmla="*/ 869156 h 942975"/>
              <a:gd name="connsiteX18" fmla="*/ 542925 w 2455069"/>
              <a:gd name="connsiteY18" fmla="*/ 876300 h 942975"/>
              <a:gd name="connsiteX19" fmla="*/ 497682 w 2455069"/>
              <a:gd name="connsiteY19" fmla="*/ 883443 h 942975"/>
              <a:gd name="connsiteX20" fmla="*/ 466725 w 2455069"/>
              <a:gd name="connsiteY20" fmla="*/ 881062 h 942975"/>
              <a:gd name="connsiteX21" fmla="*/ 397669 w 2455069"/>
              <a:gd name="connsiteY21" fmla="*/ 869156 h 942975"/>
              <a:gd name="connsiteX22" fmla="*/ 311944 w 2455069"/>
              <a:gd name="connsiteY22" fmla="*/ 845343 h 942975"/>
              <a:gd name="connsiteX23" fmla="*/ 216694 w 2455069"/>
              <a:gd name="connsiteY23" fmla="*/ 804862 h 942975"/>
              <a:gd name="connsiteX24" fmla="*/ 128588 w 2455069"/>
              <a:gd name="connsiteY24" fmla="*/ 759618 h 942975"/>
              <a:gd name="connsiteX25" fmla="*/ 54769 w 2455069"/>
              <a:gd name="connsiteY25" fmla="*/ 709612 h 942975"/>
              <a:gd name="connsiteX26" fmla="*/ 9525 w 2455069"/>
              <a:gd name="connsiteY26" fmla="*/ 673893 h 942975"/>
              <a:gd name="connsiteX27" fmla="*/ 0 w 2455069"/>
              <a:gd name="connsiteY27" fmla="*/ 652462 h 942975"/>
              <a:gd name="connsiteX28" fmla="*/ 0 w 2455069"/>
              <a:gd name="connsiteY28" fmla="*/ 628650 h 942975"/>
              <a:gd name="connsiteX29" fmla="*/ 14288 w 2455069"/>
              <a:gd name="connsiteY29" fmla="*/ 602456 h 942975"/>
              <a:gd name="connsiteX30" fmla="*/ 35719 w 2455069"/>
              <a:gd name="connsiteY30" fmla="*/ 583406 h 942975"/>
              <a:gd name="connsiteX31" fmla="*/ 61913 w 2455069"/>
              <a:gd name="connsiteY31" fmla="*/ 569118 h 942975"/>
              <a:gd name="connsiteX32" fmla="*/ 140494 w 2455069"/>
              <a:gd name="connsiteY32" fmla="*/ 533400 h 942975"/>
              <a:gd name="connsiteX33" fmla="*/ 226219 w 2455069"/>
              <a:gd name="connsiteY33" fmla="*/ 483393 h 942975"/>
              <a:gd name="connsiteX34" fmla="*/ 369094 w 2455069"/>
              <a:gd name="connsiteY34" fmla="*/ 385762 h 942975"/>
              <a:gd name="connsiteX35" fmla="*/ 519113 w 2455069"/>
              <a:gd name="connsiteY35" fmla="*/ 259556 h 942975"/>
              <a:gd name="connsiteX36" fmla="*/ 669132 w 2455069"/>
              <a:gd name="connsiteY36" fmla="*/ 116681 h 942975"/>
              <a:gd name="connsiteX37" fmla="*/ 752475 w 2455069"/>
              <a:gd name="connsiteY37" fmla="*/ 28575 h 942975"/>
              <a:gd name="connsiteX38" fmla="*/ 764382 w 2455069"/>
              <a:gd name="connsiteY38" fmla="*/ 14287 h 942975"/>
              <a:gd name="connsiteX39" fmla="*/ 783432 w 2455069"/>
              <a:gd name="connsiteY39" fmla="*/ 4762 h 942975"/>
              <a:gd name="connsiteX40" fmla="*/ 802482 w 2455069"/>
              <a:gd name="connsiteY40" fmla="*/ 0 h 942975"/>
              <a:gd name="connsiteX41" fmla="*/ 812007 w 2455069"/>
              <a:gd name="connsiteY41" fmla="*/ 2381 h 942975"/>
              <a:gd name="connsiteX42" fmla="*/ 821532 w 2455069"/>
              <a:gd name="connsiteY42" fmla="*/ 9525 h 942975"/>
              <a:gd name="connsiteX43" fmla="*/ 821532 w 2455069"/>
              <a:gd name="connsiteY43" fmla="*/ 23812 h 942975"/>
              <a:gd name="connsiteX44" fmla="*/ 804863 w 2455069"/>
              <a:gd name="connsiteY44" fmla="*/ 64293 h 942975"/>
              <a:gd name="connsiteX45" fmla="*/ 731044 w 2455069"/>
              <a:gd name="connsiteY45" fmla="*/ 204787 h 942975"/>
              <a:gd name="connsiteX46" fmla="*/ 654844 w 2455069"/>
              <a:gd name="connsiteY46" fmla="*/ 345281 h 942975"/>
              <a:gd name="connsiteX47" fmla="*/ 611982 w 2455069"/>
              <a:gd name="connsiteY47" fmla="*/ 423862 h 942975"/>
              <a:gd name="connsiteX48" fmla="*/ 585788 w 2455069"/>
              <a:gd name="connsiteY48" fmla="*/ 483393 h 942975"/>
              <a:gd name="connsiteX49" fmla="*/ 569119 w 2455069"/>
              <a:gd name="connsiteY49" fmla="*/ 538162 h 942975"/>
              <a:gd name="connsiteX50" fmla="*/ 566738 w 2455069"/>
              <a:gd name="connsiteY50" fmla="*/ 569118 h 942975"/>
              <a:gd name="connsiteX51" fmla="*/ 571500 w 2455069"/>
              <a:gd name="connsiteY51" fmla="*/ 597693 h 942975"/>
              <a:gd name="connsiteX52" fmla="*/ 583407 w 2455069"/>
              <a:gd name="connsiteY52" fmla="*/ 614362 h 942975"/>
              <a:gd name="connsiteX53" fmla="*/ 609600 w 2455069"/>
              <a:gd name="connsiteY53" fmla="*/ 623887 h 942975"/>
              <a:gd name="connsiteX54" fmla="*/ 666750 w 2455069"/>
              <a:gd name="connsiteY54" fmla="*/ 633412 h 942975"/>
              <a:gd name="connsiteX55" fmla="*/ 766763 w 2455069"/>
              <a:gd name="connsiteY55" fmla="*/ 638175 h 942975"/>
              <a:gd name="connsiteX56" fmla="*/ 1083469 w 2455069"/>
              <a:gd name="connsiteY56" fmla="*/ 640556 h 942975"/>
              <a:gd name="connsiteX57" fmla="*/ 1316832 w 2455069"/>
              <a:gd name="connsiteY57" fmla="*/ 638175 h 942975"/>
              <a:gd name="connsiteX0" fmla="*/ 1316832 w 2455069"/>
              <a:gd name="connsiteY0" fmla="*/ 638175 h 938212"/>
              <a:gd name="connsiteX1" fmla="*/ 1857375 w 2455069"/>
              <a:gd name="connsiteY1" fmla="*/ 638175 h 938212"/>
              <a:gd name="connsiteX2" fmla="*/ 2040732 w 2455069"/>
              <a:gd name="connsiteY2" fmla="*/ 638175 h 938212"/>
              <a:gd name="connsiteX3" fmla="*/ 2205038 w 2455069"/>
              <a:gd name="connsiteY3" fmla="*/ 640556 h 938212"/>
              <a:gd name="connsiteX4" fmla="*/ 2319338 w 2455069"/>
              <a:gd name="connsiteY4" fmla="*/ 633412 h 938212"/>
              <a:gd name="connsiteX5" fmla="*/ 2376488 w 2455069"/>
              <a:gd name="connsiteY5" fmla="*/ 628650 h 938212"/>
              <a:gd name="connsiteX6" fmla="*/ 2455069 w 2455069"/>
              <a:gd name="connsiteY6" fmla="*/ 854868 h 938212"/>
              <a:gd name="connsiteX7" fmla="*/ 2388394 w 2455069"/>
              <a:gd name="connsiteY7" fmla="*/ 902493 h 938212"/>
              <a:gd name="connsiteX8" fmla="*/ 2343150 w 2455069"/>
              <a:gd name="connsiteY8" fmla="*/ 928687 h 938212"/>
              <a:gd name="connsiteX9" fmla="*/ 2188369 w 2455069"/>
              <a:gd name="connsiteY9" fmla="*/ 938212 h 938212"/>
              <a:gd name="connsiteX10" fmla="*/ 2126457 w 2455069"/>
              <a:gd name="connsiteY10" fmla="*/ 909637 h 938212"/>
              <a:gd name="connsiteX11" fmla="*/ 2043113 w 2455069"/>
              <a:gd name="connsiteY11" fmla="*/ 878681 h 938212"/>
              <a:gd name="connsiteX12" fmla="*/ 1981200 w 2455069"/>
              <a:gd name="connsiteY12" fmla="*/ 866775 h 938212"/>
              <a:gd name="connsiteX13" fmla="*/ 1919288 w 2455069"/>
              <a:gd name="connsiteY13" fmla="*/ 862012 h 938212"/>
              <a:gd name="connsiteX14" fmla="*/ 981075 w 2455069"/>
              <a:gd name="connsiteY14" fmla="*/ 864393 h 938212"/>
              <a:gd name="connsiteX15" fmla="*/ 757238 w 2455069"/>
              <a:gd name="connsiteY15" fmla="*/ 864393 h 938212"/>
              <a:gd name="connsiteX16" fmla="*/ 635794 w 2455069"/>
              <a:gd name="connsiteY16" fmla="*/ 869156 h 938212"/>
              <a:gd name="connsiteX17" fmla="*/ 542925 w 2455069"/>
              <a:gd name="connsiteY17" fmla="*/ 876300 h 938212"/>
              <a:gd name="connsiteX18" fmla="*/ 497682 w 2455069"/>
              <a:gd name="connsiteY18" fmla="*/ 883443 h 938212"/>
              <a:gd name="connsiteX19" fmla="*/ 466725 w 2455069"/>
              <a:gd name="connsiteY19" fmla="*/ 881062 h 938212"/>
              <a:gd name="connsiteX20" fmla="*/ 397669 w 2455069"/>
              <a:gd name="connsiteY20" fmla="*/ 869156 h 938212"/>
              <a:gd name="connsiteX21" fmla="*/ 311944 w 2455069"/>
              <a:gd name="connsiteY21" fmla="*/ 845343 h 938212"/>
              <a:gd name="connsiteX22" fmla="*/ 216694 w 2455069"/>
              <a:gd name="connsiteY22" fmla="*/ 804862 h 938212"/>
              <a:gd name="connsiteX23" fmla="*/ 128588 w 2455069"/>
              <a:gd name="connsiteY23" fmla="*/ 759618 h 938212"/>
              <a:gd name="connsiteX24" fmla="*/ 54769 w 2455069"/>
              <a:gd name="connsiteY24" fmla="*/ 709612 h 938212"/>
              <a:gd name="connsiteX25" fmla="*/ 9525 w 2455069"/>
              <a:gd name="connsiteY25" fmla="*/ 673893 h 938212"/>
              <a:gd name="connsiteX26" fmla="*/ 0 w 2455069"/>
              <a:gd name="connsiteY26" fmla="*/ 652462 h 938212"/>
              <a:gd name="connsiteX27" fmla="*/ 0 w 2455069"/>
              <a:gd name="connsiteY27" fmla="*/ 628650 h 938212"/>
              <a:gd name="connsiteX28" fmla="*/ 14288 w 2455069"/>
              <a:gd name="connsiteY28" fmla="*/ 602456 h 938212"/>
              <a:gd name="connsiteX29" fmla="*/ 35719 w 2455069"/>
              <a:gd name="connsiteY29" fmla="*/ 583406 h 938212"/>
              <a:gd name="connsiteX30" fmla="*/ 61913 w 2455069"/>
              <a:gd name="connsiteY30" fmla="*/ 569118 h 938212"/>
              <a:gd name="connsiteX31" fmla="*/ 140494 w 2455069"/>
              <a:gd name="connsiteY31" fmla="*/ 533400 h 938212"/>
              <a:gd name="connsiteX32" fmla="*/ 226219 w 2455069"/>
              <a:gd name="connsiteY32" fmla="*/ 483393 h 938212"/>
              <a:gd name="connsiteX33" fmla="*/ 369094 w 2455069"/>
              <a:gd name="connsiteY33" fmla="*/ 385762 h 938212"/>
              <a:gd name="connsiteX34" fmla="*/ 519113 w 2455069"/>
              <a:gd name="connsiteY34" fmla="*/ 259556 h 938212"/>
              <a:gd name="connsiteX35" fmla="*/ 669132 w 2455069"/>
              <a:gd name="connsiteY35" fmla="*/ 116681 h 938212"/>
              <a:gd name="connsiteX36" fmla="*/ 752475 w 2455069"/>
              <a:gd name="connsiteY36" fmla="*/ 28575 h 938212"/>
              <a:gd name="connsiteX37" fmla="*/ 764382 w 2455069"/>
              <a:gd name="connsiteY37" fmla="*/ 14287 h 938212"/>
              <a:gd name="connsiteX38" fmla="*/ 783432 w 2455069"/>
              <a:gd name="connsiteY38" fmla="*/ 4762 h 938212"/>
              <a:gd name="connsiteX39" fmla="*/ 802482 w 2455069"/>
              <a:gd name="connsiteY39" fmla="*/ 0 h 938212"/>
              <a:gd name="connsiteX40" fmla="*/ 812007 w 2455069"/>
              <a:gd name="connsiteY40" fmla="*/ 2381 h 938212"/>
              <a:gd name="connsiteX41" fmla="*/ 821532 w 2455069"/>
              <a:gd name="connsiteY41" fmla="*/ 9525 h 938212"/>
              <a:gd name="connsiteX42" fmla="*/ 821532 w 2455069"/>
              <a:gd name="connsiteY42" fmla="*/ 23812 h 938212"/>
              <a:gd name="connsiteX43" fmla="*/ 804863 w 2455069"/>
              <a:gd name="connsiteY43" fmla="*/ 64293 h 938212"/>
              <a:gd name="connsiteX44" fmla="*/ 731044 w 2455069"/>
              <a:gd name="connsiteY44" fmla="*/ 204787 h 938212"/>
              <a:gd name="connsiteX45" fmla="*/ 654844 w 2455069"/>
              <a:gd name="connsiteY45" fmla="*/ 345281 h 938212"/>
              <a:gd name="connsiteX46" fmla="*/ 611982 w 2455069"/>
              <a:gd name="connsiteY46" fmla="*/ 423862 h 938212"/>
              <a:gd name="connsiteX47" fmla="*/ 585788 w 2455069"/>
              <a:gd name="connsiteY47" fmla="*/ 483393 h 938212"/>
              <a:gd name="connsiteX48" fmla="*/ 569119 w 2455069"/>
              <a:gd name="connsiteY48" fmla="*/ 538162 h 938212"/>
              <a:gd name="connsiteX49" fmla="*/ 566738 w 2455069"/>
              <a:gd name="connsiteY49" fmla="*/ 569118 h 938212"/>
              <a:gd name="connsiteX50" fmla="*/ 571500 w 2455069"/>
              <a:gd name="connsiteY50" fmla="*/ 597693 h 938212"/>
              <a:gd name="connsiteX51" fmla="*/ 583407 w 2455069"/>
              <a:gd name="connsiteY51" fmla="*/ 614362 h 938212"/>
              <a:gd name="connsiteX52" fmla="*/ 609600 w 2455069"/>
              <a:gd name="connsiteY52" fmla="*/ 623887 h 938212"/>
              <a:gd name="connsiteX53" fmla="*/ 666750 w 2455069"/>
              <a:gd name="connsiteY53" fmla="*/ 633412 h 938212"/>
              <a:gd name="connsiteX54" fmla="*/ 766763 w 2455069"/>
              <a:gd name="connsiteY54" fmla="*/ 638175 h 938212"/>
              <a:gd name="connsiteX55" fmla="*/ 1083469 w 2455069"/>
              <a:gd name="connsiteY55" fmla="*/ 640556 h 938212"/>
              <a:gd name="connsiteX56" fmla="*/ 1316832 w 2455069"/>
              <a:gd name="connsiteY56" fmla="*/ 638175 h 938212"/>
              <a:gd name="connsiteX0" fmla="*/ 1316832 w 2455069"/>
              <a:gd name="connsiteY0" fmla="*/ 638175 h 938212"/>
              <a:gd name="connsiteX1" fmla="*/ 1857375 w 2455069"/>
              <a:gd name="connsiteY1" fmla="*/ 638175 h 938212"/>
              <a:gd name="connsiteX2" fmla="*/ 2040732 w 2455069"/>
              <a:gd name="connsiteY2" fmla="*/ 638175 h 938212"/>
              <a:gd name="connsiteX3" fmla="*/ 2205038 w 2455069"/>
              <a:gd name="connsiteY3" fmla="*/ 640556 h 938212"/>
              <a:gd name="connsiteX4" fmla="*/ 2319338 w 2455069"/>
              <a:gd name="connsiteY4" fmla="*/ 633412 h 938212"/>
              <a:gd name="connsiteX5" fmla="*/ 2376488 w 2455069"/>
              <a:gd name="connsiteY5" fmla="*/ 628650 h 938212"/>
              <a:gd name="connsiteX6" fmla="*/ 2455069 w 2455069"/>
              <a:gd name="connsiteY6" fmla="*/ 854868 h 938212"/>
              <a:gd name="connsiteX7" fmla="*/ 2388394 w 2455069"/>
              <a:gd name="connsiteY7" fmla="*/ 902493 h 938212"/>
              <a:gd name="connsiteX8" fmla="*/ 2188369 w 2455069"/>
              <a:gd name="connsiteY8" fmla="*/ 938212 h 938212"/>
              <a:gd name="connsiteX9" fmla="*/ 2126457 w 2455069"/>
              <a:gd name="connsiteY9" fmla="*/ 909637 h 938212"/>
              <a:gd name="connsiteX10" fmla="*/ 2043113 w 2455069"/>
              <a:gd name="connsiteY10" fmla="*/ 878681 h 938212"/>
              <a:gd name="connsiteX11" fmla="*/ 1981200 w 2455069"/>
              <a:gd name="connsiteY11" fmla="*/ 866775 h 938212"/>
              <a:gd name="connsiteX12" fmla="*/ 1919288 w 2455069"/>
              <a:gd name="connsiteY12" fmla="*/ 862012 h 938212"/>
              <a:gd name="connsiteX13" fmla="*/ 981075 w 2455069"/>
              <a:gd name="connsiteY13" fmla="*/ 864393 h 938212"/>
              <a:gd name="connsiteX14" fmla="*/ 757238 w 2455069"/>
              <a:gd name="connsiteY14" fmla="*/ 864393 h 938212"/>
              <a:gd name="connsiteX15" fmla="*/ 635794 w 2455069"/>
              <a:gd name="connsiteY15" fmla="*/ 869156 h 938212"/>
              <a:gd name="connsiteX16" fmla="*/ 542925 w 2455069"/>
              <a:gd name="connsiteY16" fmla="*/ 876300 h 938212"/>
              <a:gd name="connsiteX17" fmla="*/ 497682 w 2455069"/>
              <a:gd name="connsiteY17" fmla="*/ 883443 h 938212"/>
              <a:gd name="connsiteX18" fmla="*/ 466725 w 2455069"/>
              <a:gd name="connsiteY18" fmla="*/ 881062 h 938212"/>
              <a:gd name="connsiteX19" fmla="*/ 397669 w 2455069"/>
              <a:gd name="connsiteY19" fmla="*/ 869156 h 938212"/>
              <a:gd name="connsiteX20" fmla="*/ 311944 w 2455069"/>
              <a:gd name="connsiteY20" fmla="*/ 845343 h 938212"/>
              <a:gd name="connsiteX21" fmla="*/ 216694 w 2455069"/>
              <a:gd name="connsiteY21" fmla="*/ 804862 h 938212"/>
              <a:gd name="connsiteX22" fmla="*/ 128588 w 2455069"/>
              <a:gd name="connsiteY22" fmla="*/ 759618 h 938212"/>
              <a:gd name="connsiteX23" fmla="*/ 54769 w 2455069"/>
              <a:gd name="connsiteY23" fmla="*/ 709612 h 938212"/>
              <a:gd name="connsiteX24" fmla="*/ 9525 w 2455069"/>
              <a:gd name="connsiteY24" fmla="*/ 673893 h 938212"/>
              <a:gd name="connsiteX25" fmla="*/ 0 w 2455069"/>
              <a:gd name="connsiteY25" fmla="*/ 652462 h 938212"/>
              <a:gd name="connsiteX26" fmla="*/ 0 w 2455069"/>
              <a:gd name="connsiteY26" fmla="*/ 628650 h 938212"/>
              <a:gd name="connsiteX27" fmla="*/ 14288 w 2455069"/>
              <a:gd name="connsiteY27" fmla="*/ 602456 h 938212"/>
              <a:gd name="connsiteX28" fmla="*/ 35719 w 2455069"/>
              <a:gd name="connsiteY28" fmla="*/ 583406 h 938212"/>
              <a:gd name="connsiteX29" fmla="*/ 61913 w 2455069"/>
              <a:gd name="connsiteY29" fmla="*/ 569118 h 938212"/>
              <a:gd name="connsiteX30" fmla="*/ 140494 w 2455069"/>
              <a:gd name="connsiteY30" fmla="*/ 533400 h 938212"/>
              <a:gd name="connsiteX31" fmla="*/ 226219 w 2455069"/>
              <a:gd name="connsiteY31" fmla="*/ 483393 h 938212"/>
              <a:gd name="connsiteX32" fmla="*/ 369094 w 2455069"/>
              <a:gd name="connsiteY32" fmla="*/ 385762 h 938212"/>
              <a:gd name="connsiteX33" fmla="*/ 519113 w 2455069"/>
              <a:gd name="connsiteY33" fmla="*/ 259556 h 938212"/>
              <a:gd name="connsiteX34" fmla="*/ 669132 w 2455069"/>
              <a:gd name="connsiteY34" fmla="*/ 116681 h 938212"/>
              <a:gd name="connsiteX35" fmla="*/ 752475 w 2455069"/>
              <a:gd name="connsiteY35" fmla="*/ 28575 h 938212"/>
              <a:gd name="connsiteX36" fmla="*/ 764382 w 2455069"/>
              <a:gd name="connsiteY36" fmla="*/ 14287 h 938212"/>
              <a:gd name="connsiteX37" fmla="*/ 783432 w 2455069"/>
              <a:gd name="connsiteY37" fmla="*/ 4762 h 938212"/>
              <a:gd name="connsiteX38" fmla="*/ 802482 w 2455069"/>
              <a:gd name="connsiteY38" fmla="*/ 0 h 938212"/>
              <a:gd name="connsiteX39" fmla="*/ 812007 w 2455069"/>
              <a:gd name="connsiteY39" fmla="*/ 2381 h 938212"/>
              <a:gd name="connsiteX40" fmla="*/ 821532 w 2455069"/>
              <a:gd name="connsiteY40" fmla="*/ 9525 h 938212"/>
              <a:gd name="connsiteX41" fmla="*/ 821532 w 2455069"/>
              <a:gd name="connsiteY41" fmla="*/ 23812 h 938212"/>
              <a:gd name="connsiteX42" fmla="*/ 804863 w 2455069"/>
              <a:gd name="connsiteY42" fmla="*/ 64293 h 938212"/>
              <a:gd name="connsiteX43" fmla="*/ 731044 w 2455069"/>
              <a:gd name="connsiteY43" fmla="*/ 204787 h 938212"/>
              <a:gd name="connsiteX44" fmla="*/ 654844 w 2455069"/>
              <a:gd name="connsiteY44" fmla="*/ 345281 h 938212"/>
              <a:gd name="connsiteX45" fmla="*/ 611982 w 2455069"/>
              <a:gd name="connsiteY45" fmla="*/ 423862 h 938212"/>
              <a:gd name="connsiteX46" fmla="*/ 585788 w 2455069"/>
              <a:gd name="connsiteY46" fmla="*/ 483393 h 938212"/>
              <a:gd name="connsiteX47" fmla="*/ 569119 w 2455069"/>
              <a:gd name="connsiteY47" fmla="*/ 538162 h 938212"/>
              <a:gd name="connsiteX48" fmla="*/ 566738 w 2455069"/>
              <a:gd name="connsiteY48" fmla="*/ 569118 h 938212"/>
              <a:gd name="connsiteX49" fmla="*/ 571500 w 2455069"/>
              <a:gd name="connsiteY49" fmla="*/ 597693 h 938212"/>
              <a:gd name="connsiteX50" fmla="*/ 583407 w 2455069"/>
              <a:gd name="connsiteY50" fmla="*/ 614362 h 938212"/>
              <a:gd name="connsiteX51" fmla="*/ 609600 w 2455069"/>
              <a:gd name="connsiteY51" fmla="*/ 623887 h 938212"/>
              <a:gd name="connsiteX52" fmla="*/ 666750 w 2455069"/>
              <a:gd name="connsiteY52" fmla="*/ 633412 h 938212"/>
              <a:gd name="connsiteX53" fmla="*/ 766763 w 2455069"/>
              <a:gd name="connsiteY53" fmla="*/ 638175 h 938212"/>
              <a:gd name="connsiteX54" fmla="*/ 1083469 w 2455069"/>
              <a:gd name="connsiteY54" fmla="*/ 640556 h 938212"/>
              <a:gd name="connsiteX55" fmla="*/ 1316832 w 2455069"/>
              <a:gd name="connsiteY55" fmla="*/ 638175 h 938212"/>
              <a:gd name="connsiteX0" fmla="*/ 1316832 w 2455069"/>
              <a:gd name="connsiteY0" fmla="*/ 638175 h 938212"/>
              <a:gd name="connsiteX1" fmla="*/ 1857375 w 2455069"/>
              <a:gd name="connsiteY1" fmla="*/ 638175 h 938212"/>
              <a:gd name="connsiteX2" fmla="*/ 2040732 w 2455069"/>
              <a:gd name="connsiteY2" fmla="*/ 638175 h 938212"/>
              <a:gd name="connsiteX3" fmla="*/ 2205038 w 2455069"/>
              <a:gd name="connsiteY3" fmla="*/ 640556 h 938212"/>
              <a:gd name="connsiteX4" fmla="*/ 2319338 w 2455069"/>
              <a:gd name="connsiteY4" fmla="*/ 633412 h 938212"/>
              <a:gd name="connsiteX5" fmla="*/ 2376488 w 2455069"/>
              <a:gd name="connsiteY5" fmla="*/ 628650 h 938212"/>
              <a:gd name="connsiteX6" fmla="*/ 2455069 w 2455069"/>
              <a:gd name="connsiteY6" fmla="*/ 854868 h 938212"/>
              <a:gd name="connsiteX7" fmla="*/ 2188369 w 2455069"/>
              <a:gd name="connsiteY7" fmla="*/ 938212 h 938212"/>
              <a:gd name="connsiteX8" fmla="*/ 2126457 w 2455069"/>
              <a:gd name="connsiteY8" fmla="*/ 909637 h 938212"/>
              <a:gd name="connsiteX9" fmla="*/ 2043113 w 2455069"/>
              <a:gd name="connsiteY9" fmla="*/ 878681 h 938212"/>
              <a:gd name="connsiteX10" fmla="*/ 1981200 w 2455069"/>
              <a:gd name="connsiteY10" fmla="*/ 866775 h 938212"/>
              <a:gd name="connsiteX11" fmla="*/ 1919288 w 2455069"/>
              <a:gd name="connsiteY11" fmla="*/ 862012 h 938212"/>
              <a:gd name="connsiteX12" fmla="*/ 981075 w 2455069"/>
              <a:gd name="connsiteY12" fmla="*/ 864393 h 938212"/>
              <a:gd name="connsiteX13" fmla="*/ 757238 w 2455069"/>
              <a:gd name="connsiteY13" fmla="*/ 864393 h 938212"/>
              <a:gd name="connsiteX14" fmla="*/ 635794 w 2455069"/>
              <a:gd name="connsiteY14" fmla="*/ 869156 h 938212"/>
              <a:gd name="connsiteX15" fmla="*/ 542925 w 2455069"/>
              <a:gd name="connsiteY15" fmla="*/ 876300 h 938212"/>
              <a:gd name="connsiteX16" fmla="*/ 497682 w 2455069"/>
              <a:gd name="connsiteY16" fmla="*/ 883443 h 938212"/>
              <a:gd name="connsiteX17" fmla="*/ 466725 w 2455069"/>
              <a:gd name="connsiteY17" fmla="*/ 881062 h 938212"/>
              <a:gd name="connsiteX18" fmla="*/ 397669 w 2455069"/>
              <a:gd name="connsiteY18" fmla="*/ 869156 h 938212"/>
              <a:gd name="connsiteX19" fmla="*/ 311944 w 2455069"/>
              <a:gd name="connsiteY19" fmla="*/ 845343 h 938212"/>
              <a:gd name="connsiteX20" fmla="*/ 216694 w 2455069"/>
              <a:gd name="connsiteY20" fmla="*/ 804862 h 938212"/>
              <a:gd name="connsiteX21" fmla="*/ 128588 w 2455069"/>
              <a:gd name="connsiteY21" fmla="*/ 759618 h 938212"/>
              <a:gd name="connsiteX22" fmla="*/ 54769 w 2455069"/>
              <a:gd name="connsiteY22" fmla="*/ 709612 h 938212"/>
              <a:gd name="connsiteX23" fmla="*/ 9525 w 2455069"/>
              <a:gd name="connsiteY23" fmla="*/ 673893 h 938212"/>
              <a:gd name="connsiteX24" fmla="*/ 0 w 2455069"/>
              <a:gd name="connsiteY24" fmla="*/ 652462 h 938212"/>
              <a:gd name="connsiteX25" fmla="*/ 0 w 2455069"/>
              <a:gd name="connsiteY25" fmla="*/ 628650 h 938212"/>
              <a:gd name="connsiteX26" fmla="*/ 14288 w 2455069"/>
              <a:gd name="connsiteY26" fmla="*/ 602456 h 938212"/>
              <a:gd name="connsiteX27" fmla="*/ 35719 w 2455069"/>
              <a:gd name="connsiteY27" fmla="*/ 583406 h 938212"/>
              <a:gd name="connsiteX28" fmla="*/ 61913 w 2455069"/>
              <a:gd name="connsiteY28" fmla="*/ 569118 h 938212"/>
              <a:gd name="connsiteX29" fmla="*/ 140494 w 2455069"/>
              <a:gd name="connsiteY29" fmla="*/ 533400 h 938212"/>
              <a:gd name="connsiteX30" fmla="*/ 226219 w 2455069"/>
              <a:gd name="connsiteY30" fmla="*/ 483393 h 938212"/>
              <a:gd name="connsiteX31" fmla="*/ 369094 w 2455069"/>
              <a:gd name="connsiteY31" fmla="*/ 385762 h 938212"/>
              <a:gd name="connsiteX32" fmla="*/ 519113 w 2455069"/>
              <a:gd name="connsiteY32" fmla="*/ 259556 h 938212"/>
              <a:gd name="connsiteX33" fmla="*/ 669132 w 2455069"/>
              <a:gd name="connsiteY33" fmla="*/ 116681 h 938212"/>
              <a:gd name="connsiteX34" fmla="*/ 752475 w 2455069"/>
              <a:gd name="connsiteY34" fmla="*/ 28575 h 938212"/>
              <a:gd name="connsiteX35" fmla="*/ 764382 w 2455069"/>
              <a:gd name="connsiteY35" fmla="*/ 14287 h 938212"/>
              <a:gd name="connsiteX36" fmla="*/ 783432 w 2455069"/>
              <a:gd name="connsiteY36" fmla="*/ 4762 h 938212"/>
              <a:gd name="connsiteX37" fmla="*/ 802482 w 2455069"/>
              <a:gd name="connsiteY37" fmla="*/ 0 h 938212"/>
              <a:gd name="connsiteX38" fmla="*/ 812007 w 2455069"/>
              <a:gd name="connsiteY38" fmla="*/ 2381 h 938212"/>
              <a:gd name="connsiteX39" fmla="*/ 821532 w 2455069"/>
              <a:gd name="connsiteY39" fmla="*/ 9525 h 938212"/>
              <a:gd name="connsiteX40" fmla="*/ 821532 w 2455069"/>
              <a:gd name="connsiteY40" fmla="*/ 23812 h 938212"/>
              <a:gd name="connsiteX41" fmla="*/ 804863 w 2455069"/>
              <a:gd name="connsiteY41" fmla="*/ 64293 h 938212"/>
              <a:gd name="connsiteX42" fmla="*/ 731044 w 2455069"/>
              <a:gd name="connsiteY42" fmla="*/ 204787 h 938212"/>
              <a:gd name="connsiteX43" fmla="*/ 654844 w 2455069"/>
              <a:gd name="connsiteY43" fmla="*/ 345281 h 938212"/>
              <a:gd name="connsiteX44" fmla="*/ 611982 w 2455069"/>
              <a:gd name="connsiteY44" fmla="*/ 423862 h 938212"/>
              <a:gd name="connsiteX45" fmla="*/ 585788 w 2455069"/>
              <a:gd name="connsiteY45" fmla="*/ 483393 h 938212"/>
              <a:gd name="connsiteX46" fmla="*/ 569119 w 2455069"/>
              <a:gd name="connsiteY46" fmla="*/ 538162 h 938212"/>
              <a:gd name="connsiteX47" fmla="*/ 566738 w 2455069"/>
              <a:gd name="connsiteY47" fmla="*/ 569118 h 938212"/>
              <a:gd name="connsiteX48" fmla="*/ 571500 w 2455069"/>
              <a:gd name="connsiteY48" fmla="*/ 597693 h 938212"/>
              <a:gd name="connsiteX49" fmla="*/ 583407 w 2455069"/>
              <a:gd name="connsiteY49" fmla="*/ 614362 h 938212"/>
              <a:gd name="connsiteX50" fmla="*/ 609600 w 2455069"/>
              <a:gd name="connsiteY50" fmla="*/ 623887 h 938212"/>
              <a:gd name="connsiteX51" fmla="*/ 666750 w 2455069"/>
              <a:gd name="connsiteY51" fmla="*/ 633412 h 938212"/>
              <a:gd name="connsiteX52" fmla="*/ 766763 w 2455069"/>
              <a:gd name="connsiteY52" fmla="*/ 638175 h 938212"/>
              <a:gd name="connsiteX53" fmla="*/ 1083469 w 2455069"/>
              <a:gd name="connsiteY53" fmla="*/ 640556 h 938212"/>
              <a:gd name="connsiteX54" fmla="*/ 1316832 w 2455069"/>
              <a:gd name="connsiteY54" fmla="*/ 638175 h 938212"/>
              <a:gd name="connsiteX0" fmla="*/ 1316832 w 2376488"/>
              <a:gd name="connsiteY0" fmla="*/ 638175 h 938212"/>
              <a:gd name="connsiteX1" fmla="*/ 1857375 w 2376488"/>
              <a:gd name="connsiteY1" fmla="*/ 638175 h 938212"/>
              <a:gd name="connsiteX2" fmla="*/ 2040732 w 2376488"/>
              <a:gd name="connsiteY2" fmla="*/ 638175 h 938212"/>
              <a:gd name="connsiteX3" fmla="*/ 2205038 w 2376488"/>
              <a:gd name="connsiteY3" fmla="*/ 640556 h 938212"/>
              <a:gd name="connsiteX4" fmla="*/ 2319338 w 2376488"/>
              <a:gd name="connsiteY4" fmla="*/ 633412 h 938212"/>
              <a:gd name="connsiteX5" fmla="*/ 2376488 w 2376488"/>
              <a:gd name="connsiteY5" fmla="*/ 628650 h 938212"/>
              <a:gd name="connsiteX6" fmla="*/ 2188369 w 2376488"/>
              <a:gd name="connsiteY6" fmla="*/ 938212 h 938212"/>
              <a:gd name="connsiteX7" fmla="*/ 2126457 w 2376488"/>
              <a:gd name="connsiteY7" fmla="*/ 909637 h 938212"/>
              <a:gd name="connsiteX8" fmla="*/ 2043113 w 2376488"/>
              <a:gd name="connsiteY8" fmla="*/ 878681 h 938212"/>
              <a:gd name="connsiteX9" fmla="*/ 1981200 w 2376488"/>
              <a:gd name="connsiteY9" fmla="*/ 866775 h 938212"/>
              <a:gd name="connsiteX10" fmla="*/ 1919288 w 2376488"/>
              <a:gd name="connsiteY10" fmla="*/ 862012 h 938212"/>
              <a:gd name="connsiteX11" fmla="*/ 981075 w 2376488"/>
              <a:gd name="connsiteY11" fmla="*/ 864393 h 938212"/>
              <a:gd name="connsiteX12" fmla="*/ 757238 w 2376488"/>
              <a:gd name="connsiteY12" fmla="*/ 864393 h 938212"/>
              <a:gd name="connsiteX13" fmla="*/ 635794 w 2376488"/>
              <a:gd name="connsiteY13" fmla="*/ 869156 h 938212"/>
              <a:gd name="connsiteX14" fmla="*/ 542925 w 2376488"/>
              <a:gd name="connsiteY14" fmla="*/ 876300 h 938212"/>
              <a:gd name="connsiteX15" fmla="*/ 497682 w 2376488"/>
              <a:gd name="connsiteY15" fmla="*/ 883443 h 938212"/>
              <a:gd name="connsiteX16" fmla="*/ 466725 w 2376488"/>
              <a:gd name="connsiteY16" fmla="*/ 881062 h 938212"/>
              <a:gd name="connsiteX17" fmla="*/ 397669 w 2376488"/>
              <a:gd name="connsiteY17" fmla="*/ 869156 h 938212"/>
              <a:gd name="connsiteX18" fmla="*/ 311944 w 2376488"/>
              <a:gd name="connsiteY18" fmla="*/ 845343 h 938212"/>
              <a:gd name="connsiteX19" fmla="*/ 216694 w 2376488"/>
              <a:gd name="connsiteY19" fmla="*/ 804862 h 938212"/>
              <a:gd name="connsiteX20" fmla="*/ 128588 w 2376488"/>
              <a:gd name="connsiteY20" fmla="*/ 759618 h 938212"/>
              <a:gd name="connsiteX21" fmla="*/ 54769 w 2376488"/>
              <a:gd name="connsiteY21" fmla="*/ 709612 h 938212"/>
              <a:gd name="connsiteX22" fmla="*/ 9525 w 2376488"/>
              <a:gd name="connsiteY22" fmla="*/ 673893 h 938212"/>
              <a:gd name="connsiteX23" fmla="*/ 0 w 2376488"/>
              <a:gd name="connsiteY23" fmla="*/ 652462 h 938212"/>
              <a:gd name="connsiteX24" fmla="*/ 0 w 2376488"/>
              <a:gd name="connsiteY24" fmla="*/ 628650 h 938212"/>
              <a:gd name="connsiteX25" fmla="*/ 14288 w 2376488"/>
              <a:gd name="connsiteY25" fmla="*/ 602456 h 938212"/>
              <a:gd name="connsiteX26" fmla="*/ 35719 w 2376488"/>
              <a:gd name="connsiteY26" fmla="*/ 583406 h 938212"/>
              <a:gd name="connsiteX27" fmla="*/ 61913 w 2376488"/>
              <a:gd name="connsiteY27" fmla="*/ 569118 h 938212"/>
              <a:gd name="connsiteX28" fmla="*/ 140494 w 2376488"/>
              <a:gd name="connsiteY28" fmla="*/ 533400 h 938212"/>
              <a:gd name="connsiteX29" fmla="*/ 226219 w 2376488"/>
              <a:gd name="connsiteY29" fmla="*/ 483393 h 938212"/>
              <a:gd name="connsiteX30" fmla="*/ 369094 w 2376488"/>
              <a:gd name="connsiteY30" fmla="*/ 385762 h 938212"/>
              <a:gd name="connsiteX31" fmla="*/ 519113 w 2376488"/>
              <a:gd name="connsiteY31" fmla="*/ 259556 h 938212"/>
              <a:gd name="connsiteX32" fmla="*/ 669132 w 2376488"/>
              <a:gd name="connsiteY32" fmla="*/ 116681 h 938212"/>
              <a:gd name="connsiteX33" fmla="*/ 752475 w 2376488"/>
              <a:gd name="connsiteY33" fmla="*/ 28575 h 938212"/>
              <a:gd name="connsiteX34" fmla="*/ 764382 w 2376488"/>
              <a:gd name="connsiteY34" fmla="*/ 14287 h 938212"/>
              <a:gd name="connsiteX35" fmla="*/ 783432 w 2376488"/>
              <a:gd name="connsiteY35" fmla="*/ 4762 h 938212"/>
              <a:gd name="connsiteX36" fmla="*/ 802482 w 2376488"/>
              <a:gd name="connsiteY36" fmla="*/ 0 h 938212"/>
              <a:gd name="connsiteX37" fmla="*/ 812007 w 2376488"/>
              <a:gd name="connsiteY37" fmla="*/ 2381 h 938212"/>
              <a:gd name="connsiteX38" fmla="*/ 821532 w 2376488"/>
              <a:gd name="connsiteY38" fmla="*/ 9525 h 938212"/>
              <a:gd name="connsiteX39" fmla="*/ 821532 w 2376488"/>
              <a:gd name="connsiteY39" fmla="*/ 23812 h 938212"/>
              <a:gd name="connsiteX40" fmla="*/ 804863 w 2376488"/>
              <a:gd name="connsiteY40" fmla="*/ 64293 h 938212"/>
              <a:gd name="connsiteX41" fmla="*/ 731044 w 2376488"/>
              <a:gd name="connsiteY41" fmla="*/ 204787 h 938212"/>
              <a:gd name="connsiteX42" fmla="*/ 654844 w 2376488"/>
              <a:gd name="connsiteY42" fmla="*/ 345281 h 938212"/>
              <a:gd name="connsiteX43" fmla="*/ 611982 w 2376488"/>
              <a:gd name="connsiteY43" fmla="*/ 423862 h 938212"/>
              <a:gd name="connsiteX44" fmla="*/ 585788 w 2376488"/>
              <a:gd name="connsiteY44" fmla="*/ 483393 h 938212"/>
              <a:gd name="connsiteX45" fmla="*/ 569119 w 2376488"/>
              <a:gd name="connsiteY45" fmla="*/ 538162 h 938212"/>
              <a:gd name="connsiteX46" fmla="*/ 566738 w 2376488"/>
              <a:gd name="connsiteY46" fmla="*/ 569118 h 938212"/>
              <a:gd name="connsiteX47" fmla="*/ 571500 w 2376488"/>
              <a:gd name="connsiteY47" fmla="*/ 597693 h 938212"/>
              <a:gd name="connsiteX48" fmla="*/ 583407 w 2376488"/>
              <a:gd name="connsiteY48" fmla="*/ 614362 h 938212"/>
              <a:gd name="connsiteX49" fmla="*/ 609600 w 2376488"/>
              <a:gd name="connsiteY49" fmla="*/ 623887 h 938212"/>
              <a:gd name="connsiteX50" fmla="*/ 666750 w 2376488"/>
              <a:gd name="connsiteY50" fmla="*/ 633412 h 938212"/>
              <a:gd name="connsiteX51" fmla="*/ 766763 w 2376488"/>
              <a:gd name="connsiteY51" fmla="*/ 638175 h 938212"/>
              <a:gd name="connsiteX52" fmla="*/ 1083469 w 2376488"/>
              <a:gd name="connsiteY52" fmla="*/ 640556 h 938212"/>
              <a:gd name="connsiteX53" fmla="*/ 1316832 w 2376488"/>
              <a:gd name="connsiteY53" fmla="*/ 638175 h 938212"/>
              <a:gd name="connsiteX0" fmla="*/ 1316832 w 2319338"/>
              <a:gd name="connsiteY0" fmla="*/ 638175 h 938212"/>
              <a:gd name="connsiteX1" fmla="*/ 1857375 w 2319338"/>
              <a:gd name="connsiteY1" fmla="*/ 638175 h 938212"/>
              <a:gd name="connsiteX2" fmla="*/ 2040732 w 2319338"/>
              <a:gd name="connsiteY2" fmla="*/ 638175 h 938212"/>
              <a:gd name="connsiteX3" fmla="*/ 2205038 w 2319338"/>
              <a:gd name="connsiteY3" fmla="*/ 640556 h 938212"/>
              <a:gd name="connsiteX4" fmla="*/ 2319338 w 2319338"/>
              <a:gd name="connsiteY4" fmla="*/ 633412 h 938212"/>
              <a:gd name="connsiteX5" fmla="*/ 2188369 w 2319338"/>
              <a:gd name="connsiteY5" fmla="*/ 938212 h 938212"/>
              <a:gd name="connsiteX6" fmla="*/ 2126457 w 2319338"/>
              <a:gd name="connsiteY6" fmla="*/ 909637 h 938212"/>
              <a:gd name="connsiteX7" fmla="*/ 2043113 w 2319338"/>
              <a:gd name="connsiteY7" fmla="*/ 878681 h 938212"/>
              <a:gd name="connsiteX8" fmla="*/ 1981200 w 2319338"/>
              <a:gd name="connsiteY8" fmla="*/ 866775 h 938212"/>
              <a:gd name="connsiteX9" fmla="*/ 1919288 w 2319338"/>
              <a:gd name="connsiteY9" fmla="*/ 862012 h 938212"/>
              <a:gd name="connsiteX10" fmla="*/ 981075 w 2319338"/>
              <a:gd name="connsiteY10" fmla="*/ 864393 h 938212"/>
              <a:gd name="connsiteX11" fmla="*/ 757238 w 2319338"/>
              <a:gd name="connsiteY11" fmla="*/ 864393 h 938212"/>
              <a:gd name="connsiteX12" fmla="*/ 635794 w 2319338"/>
              <a:gd name="connsiteY12" fmla="*/ 869156 h 938212"/>
              <a:gd name="connsiteX13" fmla="*/ 542925 w 2319338"/>
              <a:gd name="connsiteY13" fmla="*/ 876300 h 938212"/>
              <a:gd name="connsiteX14" fmla="*/ 497682 w 2319338"/>
              <a:gd name="connsiteY14" fmla="*/ 883443 h 938212"/>
              <a:gd name="connsiteX15" fmla="*/ 466725 w 2319338"/>
              <a:gd name="connsiteY15" fmla="*/ 881062 h 938212"/>
              <a:gd name="connsiteX16" fmla="*/ 397669 w 2319338"/>
              <a:gd name="connsiteY16" fmla="*/ 869156 h 938212"/>
              <a:gd name="connsiteX17" fmla="*/ 311944 w 2319338"/>
              <a:gd name="connsiteY17" fmla="*/ 845343 h 938212"/>
              <a:gd name="connsiteX18" fmla="*/ 216694 w 2319338"/>
              <a:gd name="connsiteY18" fmla="*/ 804862 h 938212"/>
              <a:gd name="connsiteX19" fmla="*/ 128588 w 2319338"/>
              <a:gd name="connsiteY19" fmla="*/ 759618 h 938212"/>
              <a:gd name="connsiteX20" fmla="*/ 54769 w 2319338"/>
              <a:gd name="connsiteY20" fmla="*/ 709612 h 938212"/>
              <a:gd name="connsiteX21" fmla="*/ 9525 w 2319338"/>
              <a:gd name="connsiteY21" fmla="*/ 673893 h 938212"/>
              <a:gd name="connsiteX22" fmla="*/ 0 w 2319338"/>
              <a:gd name="connsiteY22" fmla="*/ 652462 h 938212"/>
              <a:gd name="connsiteX23" fmla="*/ 0 w 2319338"/>
              <a:gd name="connsiteY23" fmla="*/ 628650 h 938212"/>
              <a:gd name="connsiteX24" fmla="*/ 14288 w 2319338"/>
              <a:gd name="connsiteY24" fmla="*/ 602456 h 938212"/>
              <a:gd name="connsiteX25" fmla="*/ 35719 w 2319338"/>
              <a:gd name="connsiteY25" fmla="*/ 583406 h 938212"/>
              <a:gd name="connsiteX26" fmla="*/ 61913 w 2319338"/>
              <a:gd name="connsiteY26" fmla="*/ 569118 h 938212"/>
              <a:gd name="connsiteX27" fmla="*/ 140494 w 2319338"/>
              <a:gd name="connsiteY27" fmla="*/ 533400 h 938212"/>
              <a:gd name="connsiteX28" fmla="*/ 226219 w 2319338"/>
              <a:gd name="connsiteY28" fmla="*/ 483393 h 938212"/>
              <a:gd name="connsiteX29" fmla="*/ 369094 w 2319338"/>
              <a:gd name="connsiteY29" fmla="*/ 385762 h 938212"/>
              <a:gd name="connsiteX30" fmla="*/ 519113 w 2319338"/>
              <a:gd name="connsiteY30" fmla="*/ 259556 h 938212"/>
              <a:gd name="connsiteX31" fmla="*/ 669132 w 2319338"/>
              <a:gd name="connsiteY31" fmla="*/ 116681 h 938212"/>
              <a:gd name="connsiteX32" fmla="*/ 752475 w 2319338"/>
              <a:gd name="connsiteY32" fmla="*/ 28575 h 938212"/>
              <a:gd name="connsiteX33" fmla="*/ 764382 w 2319338"/>
              <a:gd name="connsiteY33" fmla="*/ 14287 h 938212"/>
              <a:gd name="connsiteX34" fmla="*/ 783432 w 2319338"/>
              <a:gd name="connsiteY34" fmla="*/ 4762 h 938212"/>
              <a:gd name="connsiteX35" fmla="*/ 802482 w 2319338"/>
              <a:gd name="connsiteY35" fmla="*/ 0 h 938212"/>
              <a:gd name="connsiteX36" fmla="*/ 812007 w 2319338"/>
              <a:gd name="connsiteY36" fmla="*/ 2381 h 938212"/>
              <a:gd name="connsiteX37" fmla="*/ 821532 w 2319338"/>
              <a:gd name="connsiteY37" fmla="*/ 9525 h 938212"/>
              <a:gd name="connsiteX38" fmla="*/ 821532 w 2319338"/>
              <a:gd name="connsiteY38" fmla="*/ 23812 h 938212"/>
              <a:gd name="connsiteX39" fmla="*/ 804863 w 2319338"/>
              <a:gd name="connsiteY39" fmla="*/ 64293 h 938212"/>
              <a:gd name="connsiteX40" fmla="*/ 731044 w 2319338"/>
              <a:gd name="connsiteY40" fmla="*/ 204787 h 938212"/>
              <a:gd name="connsiteX41" fmla="*/ 654844 w 2319338"/>
              <a:gd name="connsiteY41" fmla="*/ 345281 h 938212"/>
              <a:gd name="connsiteX42" fmla="*/ 611982 w 2319338"/>
              <a:gd name="connsiteY42" fmla="*/ 423862 h 938212"/>
              <a:gd name="connsiteX43" fmla="*/ 585788 w 2319338"/>
              <a:gd name="connsiteY43" fmla="*/ 483393 h 938212"/>
              <a:gd name="connsiteX44" fmla="*/ 569119 w 2319338"/>
              <a:gd name="connsiteY44" fmla="*/ 538162 h 938212"/>
              <a:gd name="connsiteX45" fmla="*/ 566738 w 2319338"/>
              <a:gd name="connsiteY45" fmla="*/ 569118 h 938212"/>
              <a:gd name="connsiteX46" fmla="*/ 571500 w 2319338"/>
              <a:gd name="connsiteY46" fmla="*/ 597693 h 938212"/>
              <a:gd name="connsiteX47" fmla="*/ 583407 w 2319338"/>
              <a:gd name="connsiteY47" fmla="*/ 614362 h 938212"/>
              <a:gd name="connsiteX48" fmla="*/ 609600 w 2319338"/>
              <a:gd name="connsiteY48" fmla="*/ 623887 h 938212"/>
              <a:gd name="connsiteX49" fmla="*/ 666750 w 2319338"/>
              <a:gd name="connsiteY49" fmla="*/ 633412 h 938212"/>
              <a:gd name="connsiteX50" fmla="*/ 766763 w 2319338"/>
              <a:gd name="connsiteY50" fmla="*/ 638175 h 938212"/>
              <a:gd name="connsiteX51" fmla="*/ 1083469 w 2319338"/>
              <a:gd name="connsiteY51" fmla="*/ 640556 h 938212"/>
              <a:gd name="connsiteX52" fmla="*/ 1316832 w 2319338"/>
              <a:gd name="connsiteY52" fmla="*/ 638175 h 938212"/>
              <a:gd name="connsiteX0" fmla="*/ 1316832 w 2205038"/>
              <a:gd name="connsiteY0" fmla="*/ 638175 h 938212"/>
              <a:gd name="connsiteX1" fmla="*/ 1857375 w 2205038"/>
              <a:gd name="connsiteY1" fmla="*/ 638175 h 938212"/>
              <a:gd name="connsiteX2" fmla="*/ 2040732 w 2205038"/>
              <a:gd name="connsiteY2" fmla="*/ 638175 h 938212"/>
              <a:gd name="connsiteX3" fmla="*/ 2205038 w 2205038"/>
              <a:gd name="connsiteY3" fmla="*/ 640556 h 938212"/>
              <a:gd name="connsiteX4" fmla="*/ 2188369 w 2205038"/>
              <a:gd name="connsiteY4" fmla="*/ 938212 h 938212"/>
              <a:gd name="connsiteX5" fmla="*/ 2126457 w 2205038"/>
              <a:gd name="connsiteY5" fmla="*/ 909637 h 938212"/>
              <a:gd name="connsiteX6" fmla="*/ 2043113 w 2205038"/>
              <a:gd name="connsiteY6" fmla="*/ 878681 h 938212"/>
              <a:gd name="connsiteX7" fmla="*/ 1981200 w 2205038"/>
              <a:gd name="connsiteY7" fmla="*/ 866775 h 938212"/>
              <a:gd name="connsiteX8" fmla="*/ 1919288 w 2205038"/>
              <a:gd name="connsiteY8" fmla="*/ 862012 h 938212"/>
              <a:gd name="connsiteX9" fmla="*/ 981075 w 2205038"/>
              <a:gd name="connsiteY9" fmla="*/ 864393 h 938212"/>
              <a:gd name="connsiteX10" fmla="*/ 757238 w 2205038"/>
              <a:gd name="connsiteY10" fmla="*/ 864393 h 938212"/>
              <a:gd name="connsiteX11" fmla="*/ 635794 w 2205038"/>
              <a:gd name="connsiteY11" fmla="*/ 869156 h 938212"/>
              <a:gd name="connsiteX12" fmla="*/ 542925 w 2205038"/>
              <a:gd name="connsiteY12" fmla="*/ 876300 h 938212"/>
              <a:gd name="connsiteX13" fmla="*/ 497682 w 2205038"/>
              <a:gd name="connsiteY13" fmla="*/ 883443 h 938212"/>
              <a:gd name="connsiteX14" fmla="*/ 466725 w 2205038"/>
              <a:gd name="connsiteY14" fmla="*/ 881062 h 938212"/>
              <a:gd name="connsiteX15" fmla="*/ 397669 w 2205038"/>
              <a:gd name="connsiteY15" fmla="*/ 869156 h 938212"/>
              <a:gd name="connsiteX16" fmla="*/ 311944 w 2205038"/>
              <a:gd name="connsiteY16" fmla="*/ 845343 h 938212"/>
              <a:gd name="connsiteX17" fmla="*/ 216694 w 2205038"/>
              <a:gd name="connsiteY17" fmla="*/ 804862 h 938212"/>
              <a:gd name="connsiteX18" fmla="*/ 128588 w 2205038"/>
              <a:gd name="connsiteY18" fmla="*/ 759618 h 938212"/>
              <a:gd name="connsiteX19" fmla="*/ 54769 w 2205038"/>
              <a:gd name="connsiteY19" fmla="*/ 709612 h 938212"/>
              <a:gd name="connsiteX20" fmla="*/ 9525 w 2205038"/>
              <a:gd name="connsiteY20" fmla="*/ 673893 h 938212"/>
              <a:gd name="connsiteX21" fmla="*/ 0 w 2205038"/>
              <a:gd name="connsiteY21" fmla="*/ 652462 h 938212"/>
              <a:gd name="connsiteX22" fmla="*/ 0 w 2205038"/>
              <a:gd name="connsiteY22" fmla="*/ 628650 h 938212"/>
              <a:gd name="connsiteX23" fmla="*/ 14288 w 2205038"/>
              <a:gd name="connsiteY23" fmla="*/ 602456 h 938212"/>
              <a:gd name="connsiteX24" fmla="*/ 35719 w 2205038"/>
              <a:gd name="connsiteY24" fmla="*/ 583406 h 938212"/>
              <a:gd name="connsiteX25" fmla="*/ 61913 w 2205038"/>
              <a:gd name="connsiteY25" fmla="*/ 569118 h 938212"/>
              <a:gd name="connsiteX26" fmla="*/ 140494 w 2205038"/>
              <a:gd name="connsiteY26" fmla="*/ 533400 h 938212"/>
              <a:gd name="connsiteX27" fmla="*/ 226219 w 2205038"/>
              <a:gd name="connsiteY27" fmla="*/ 483393 h 938212"/>
              <a:gd name="connsiteX28" fmla="*/ 369094 w 2205038"/>
              <a:gd name="connsiteY28" fmla="*/ 385762 h 938212"/>
              <a:gd name="connsiteX29" fmla="*/ 519113 w 2205038"/>
              <a:gd name="connsiteY29" fmla="*/ 259556 h 938212"/>
              <a:gd name="connsiteX30" fmla="*/ 669132 w 2205038"/>
              <a:gd name="connsiteY30" fmla="*/ 116681 h 938212"/>
              <a:gd name="connsiteX31" fmla="*/ 752475 w 2205038"/>
              <a:gd name="connsiteY31" fmla="*/ 28575 h 938212"/>
              <a:gd name="connsiteX32" fmla="*/ 764382 w 2205038"/>
              <a:gd name="connsiteY32" fmla="*/ 14287 h 938212"/>
              <a:gd name="connsiteX33" fmla="*/ 783432 w 2205038"/>
              <a:gd name="connsiteY33" fmla="*/ 4762 h 938212"/>
              <a:gd name="connsiteX34" fmla="*/ 802482 w 2205038"/>
              <a:gd name="connsiteY34" fmla="*/ 0 h 938212"/>
              <a:gd name="connsiteX35" fmla="*/ 812007 w 2205038"/>
              <a:gd name="connsiteY35" fmla="*/ 2381 h 938212"/>
              <a:gd name="connsiteX36" fmla="*/ 821532 w 2205038"/>
              <a:gd name="connsiteY36" fmla="*/ 9525 h 938212"/>
              <a:gd name="connsiteX37" fmla="*/ 821532 w 2205038"/>
              <a:gd name="connsiteY37" fmla="*/ 23812 h 938212"/>
              <a:gd name="connsiteX38" fmla="*/ 804863 w 2205038"/>
              <a:gd name="connsiteY38" fmla="*/ 64293 h 938212"/>
              <a:gd name="connsiteX39" fmla="*/ 731044 w 2205038"/>
              <a:gd name="connsiteY39" fmla="*/ 204787 h 938212"/>
              <a:gd name="connsiteX40" fmla="*/ 654844 w 2205038"/>
              <a:gd name="connsiteY40" fmla="*/ 345281 h 938212"/>
              <a:gd name="connsiteX41" fmla="*/ 611982 w 2205038"/>
              <a:gd name="connsiteY41" fmla="*/ 423862 h 938212"/>
              <a:gd name="connsiteX42" fmla="*/ 585788 w 2205038"/>
              <a:gd name="connsiteY42" fmla="*/ 483393 h 938212"/>
              <a:gd name="connsiteX43" fmla="*/ 569119 w 2205038"/>
              <a:gd name="connsiteY43" fmla="*/ 538162 h 938212"/>
              <a:gd name="connsiteX44" fmla="*/ 566738 w 2205038"/>
              <a:gd name="connsiteY44" fmla="*/ 569118 h 938212"/>
              <a:gd name="connsiteX45" fmla="*/ 571500 w 2205038"/>
              <a:gd name="connsiteY45" fmla="*/ 597693 h 938212"/>
              <a:gd name="connsiteX46" fmla="*/ 583407 w 2205038"/>
              <a:gd name="connsiteY46" fmla="*/ 614362 h 938212"/>
              <a:gd name="connsiteX47" fmla="*/ 609600 w 2205038"/>
              <a:gd name="connsiteY47" fmla="*/ 623887 h 938212"/>
              <a:gd name="connsiteX48" fmla="*/ 666750 w 2205038"/>
              <a:gd name="connsiteY48" fmla="*/ 633412 h 938212"/>
              <a:gd name="connsiteX49" fmla="*/ 766763 w 2205038"/>
              <a:gd name="connsiteY49" fmla="*/ 638175 h 938212"/>
              <a:gd name="connsiteX50" fmla="*/ 1083469 w 2205038"/>
              <a:gd name="connsiteY50" fmla="*/ 640556 h 938212"/>
              <a:gd name="connsiteX51" fmla="*/ 1316832 w 2205038"/>
              <a:gd name="connsiteY51" fmla="*/ 638175 h 938212"/>
              <a:gd name="connsiteX0" fmla="*/ 1316832 w 2188369"/>
              <a:gd name="connsiteY0" fmla="*/ 638175 h 938212"/>
              <a:gd name="connsiteX1" fmla="*/ 1857375 w 2188369"/>
              <a:gd name="connsiteY1" fmla="*/ 638175 h 938212"/>
              <a:gd name="connsiteX2" fmla="*/ 2040732 w 2188369"/>
              <a:gd name="connsiteY2" fmla="*/ 638175 h 938212"/>
              <a:gd name="connsiteX3" fmla="*/ 2188369 w 2188369"/>
              <a:gd name="connsiteY3" fmla="*/ 938212 h 938212"/>
              <a:gd name="connsiteX4" fmla="*/ 2126457 w 2188369"/>
              <a:gd name="connsiteY4" fmla="*/ 909637 h 938212"/>
              <a:gd name="connsiteX5" fmla="*/ 2043113 w 2188369"/>
              <a:gd name="connsiteY5" fmla="*/ 878681 h 938212"/>
              <a:gd name="connsiteX6" fmla="*/ 1981200 w 2188369"/>
              <a:gd name="connsiteY6" fmla="*/ 866775 h 938212"/>
              <a:gd name="connsiteX7" fmla="*/ 1919288 w 2188369"/>
              <a:gd name="connsiteY7" fmla="*/ 862012 h 938212"/>
              <a:gd name="connsiteX8" fmla="*/ 981075 w 2188369"/>
              <a:gd name="connsiteY8" fmla="*/ 864393 h 938212"/>
              <a:gd name="connsiteX9" fmla="*/ 757238 w 2188369"/>
              <a:gd name="connsiteY9" fmla="*/ 864393 h 938212"/>
              <a:gd name="connsiteX10" fmla="*/ 635794 w 2188369"/>
              <a:gd name="connsiteY10" fmla="*/ 869156 h 938212"/>
              <a:gd name="connsiteX11" fmla="*/ 542925 w 2188369"/>
              <a:gd name="connsiteY11" fmla="*/ 876300 h 938212"/>
              <a:gd name="connsiteX12" fmla="*/ 497682 w 2188369"/>
              <a:gd name="connsiteY12" fmla="*/ 883443 h 938212"/>
              <a:gd name="connsiteX13" fmla="*/ 466725 w 2188369"/>
              <a:gd name="connsiteY13" fmla="*/ 881062 h 938212"/>
              <a:gd name="connsiteX14" fmla="*/ 397669 w 2188369"/>
              <a:gd name="connsiteY14" fmla="*/ 869156 h 938212"/>
              <a:gd name="connsiteX15" fmla="*/ 311944 w 2188369"/>
              <a:gd name="connsiteY15" fmla="*/ 845343 h 938212"/>
              <a:gd name="connsiteX16" fmla="*/ 216694 w 2188369"/>
              <a:gd name="connsiteY16" fmla="*/ 804862 h 938212"/>
              <a:gd name="connsiteX17" fmla="*/ 128588 w 2188369"/>
              <a:gd name="connsiteY17" fmla="*/ 759618 h 938212"/>
              <a:gd name="connsiteX18" fmla="*/ 54769 w 2188369"/>
              <a:gd name="connsiteY18" fmla="*/ 709612 h 938212"/>
              <a:gd name="connsiteX19" fmla="*/ 9525 w 2188369"/>
              <a:gd name="connsiteY19" fmla="*/ 673893 h 938212"/>
              <a:gd name="connsiteX20" fmla="*/ 0 w 2188369"/>
              <a:gd name="connsiteY20" fmla="*/ 652462 h 938212"/>
              <a:gd name="connsiteX21" fmla="*/ 0 w 2188369"/>
              <a:gd name="connsiteY21" fmla="*/ 628650 h 938212"/>
              <a:gd name="connsiteX22" fmla="*/ 14288 w 2188369"/>
              <a:gd name="connsiteY22" fmla="*/ 602456 h 938212"/>
              <a:gd name="connsiteX23" fmla="*/ 35719 w 2188369"/>
              <a:gd name="connsiteY23" fmla="*/ 583406 h 938212"/>
              <a:gd name="connsiteX24" fmla="*/ 61913 w 2188369"/>
              <a:gd name="connsiteY24" fmla="*/ 569118 h 938212"/>
              <a:gd name="connsiteX25" fmla="*/ 140494 w 2188369"/>
              <a:gd name="connsiteY25" fmla="*/ 533400 h 938212"/>
              <a:gd name="connsiteX26" fmla="*/ 226219 w 2188369"/>
              <a:gd name="connsiteY26" fmla="*/ 483393 h 938212"/>
              <a:gd name="connsiteX27" fmla="*/ 369094 w 2188369"/>
              <a:gd name="connsiteY27" fmla="*/ 385762 h 938212"/>
              <a:gd name="connsiteX28" fmla="*/ 519113 w 2188369"/>
              <a:gd name="connsiteY28" fmla="*/ 259556 h 938212"/>
              <a:gd name="connsiteX29" fmla="*/ 669132 w 2188369"/>
              <a:gd name="connsiteY29" fmla="*/ 116681 h 938212"/>
              <a:gd name="connsiteX30" fmla="*/ 752475 w 2188369"/>
              <a:gd name="connsiteY30" fmla="*/ 28575 h 938212"/>
              <a:gd name="connsiteX31" fmla="*/ 764382 w 2188369"/>
              <a:gd name="connsiteY31" fmla="*/ 14287 h 938212"/>
              <a:gd name="connsiteX32" fmla="*/ 783432 w 2188369"/>
              <a:gd name="connsiteY32" fmla="*/ 4762 h 938212"/>
              <a:gd name="connsiteX33" fmla="*/ 802482 w 2188369"/>
              <a:gd name="connsiteY33" fmla="*/ 0 h 938212"/>
              <a:gd name="connsiteX34" fmla="*/ 812007 w 2188369"/>
              <a:gd name="connsiteY34" fmla="*/ 2381 h 938212"/>
              <a:gd name="connsiteX35" fmla="*/ 821532 w 2188369"/>
              <a:gd name="connsiteY35" fmla="*/ 9525 h 938212"/>
              <a:gd name="connsiteX36" fmla="*/ 821532 w 2188369"/>
              <a:gd name="connsiteY36" fmla="*/ 23812 h 938212"/>
              <a:gd name="connsiteX37" fmla="*/ 804863 w 2188369"/>
              <a:gd name="connsiteY37" fmla="*/ 64293 h 938212"/>
              <a:gd name="connsiteX38" fmla="*/ 731044 w 2188369"/>
              <a:gd name="connsiteY38" fmla="*/ 204787 h 938212"/>
              <a:gd name="connsiteX39" fmla="*/ 654844 w 2188369"/>
              <a:gd name="connsiteY39" fmla="*/ 345281 h 938212"/>
              <a:gd name="connsiteX40" fmla="*/ 611982 w 2188369"/>
              <a:gd name="connsiteY40" fmla="*/ 423862 h 938212"/>
              <a:gd name="connsiteX41" fmla="*/ 585788 w 2188369"/>
              <a:gd name="connsiteY41" fmla="*/ 483393 h 938212"/>
              <a:gd name="connsiteX42" fmla="*/ 569119 w 2188369"/>
              <a:gd name="connsiteY42" fmla="*/ 538162 h 938212"/>
              <a:gd name="connsiteX43" fmla="*/ 566738 w 2188369"/>
              <a:gd name="connsiteY43" fmla="*/ 569118 h 938212"/>
              <a:gd name="connsiteX44" fmla="*/ 571500 w 2188369"/>
              <a:gd name="connsiteY44" fmla="*/ 597693 h 938212"/>
              <a:gd name="connsiteX45" fmla="*/ 583407 w 2188369"/>
              <a:gd name="connsiteY45" fmla="*/ 614362 h 938212"/>
              <a:gd name="connsiteX46" fmla="*/ 609600 w 2188369"/>
              <a:gd name="connsiteY46" fmla="*/ 623887 h 938212"/>
              <a:gd name="connsiteX47" fmla="*/ 666750 w 2188369"/>
              <a:gd name="connsiteY47" fmla="*/ 633412 h 938212"/>
              <a:gd name="connsiteX48" fmla="*/ 766763 w 2188369"/>
              <a:gd name="connsiteY48" fmla="*/ 638175 h 938212"/>
              <a:gd name="connsiteX49" fmla="*/ 1083469 w 2188369"/>
              <a:gd name="connsiteY49" fmla="*/ 640556 h 938212"/>
              <a:gd name="connsiteX50" fmla="*/ 1316832 w 2188369"/>
              <a:gd name="connsiteY50" fmla="*/ 638175 h 938212"/>
              <a:gd name="connsiteX0" fmla="*/ 1316832 w 2188369"/>
              <a:gd name="connsiteY0" fmla="*/ 638175 h 938212"/>
              <a:gd name="connsiteX1" fmla="*/ 1857375 w 2188369"/>
              <a:gd name="connsiteY1" fmla="*/ 638175 h 938212"/>
              <a:gd name="connsiteX2" fmla="*/ 2040732 w 2188369"/>
              <a:gd name="connsiteY2" fmla="*/ 638175 h 938212"/>
              <a:gd name="connsiteX3" fmla="*/ 2188369 w 2188369"/>
              <a:gd name="connsiteY3" fmla="*/ 938212 h 938212"/>
              <a:gd name="connsiteX4" fmla="*/ 2043113 w 2188369"/>
              <a:gd name="connsiteY4" fmla="*/ 878681 h 938212"/>
              <a:gd name="connsiteX5" fmla="*/ 1981200 w 2188369"/>
              <a:gd name="connsiteY5" fmla="*/ 866775 h 938212"/>
              <a:gd name="connsiteX6" fmla="*/ 1919288 w 2188369"/>
              <a:gd name="connsiteY6" fmla="*/ 862012 h 938212"/>
              <a:gd name="connsiteX7" fmla="*/ 981075 w 2188369"/>
              <a:gd name="connsiteY7" fmla="*/ 864393 h 938212"/>
              <a:gd name="connsiteX8" fmla="*/ 757238 w 2188369"/>
              <a:gd name="connsiteY8" fmla="*/ 864393 h 938212"/>
              <a:gd name="connsiteX9" fmla="*/ 635794 w 2188369"/>
              <a:gd name="connsiteY9" fmla="*/ 869156 h 938212"/>
              <a:gd name="connsiteX10" fmla="*/ 542925 w 2188369"/>
              <a:gd name="connsiteY10" fmla="*/ 876300 h 938212"/>
              <a:gd name="connsiteX11" fmla="*/ 497682 w 2188369"/>
              <a:gd name="connsiteY11" fmla="*/ 883443 h 938212"/>
              <a:gd name="connsiteX12" fmla="*/ 466725 w 2188369"/>
              <a:gd name="connsiteY12" fmla="*/ 881062 h 938212"/>
              <a:gd name="connsiteX13" fmla="*/ 397669 w 2188369"/>
              <a:gd name="connsiteY13" fmla="*/ 869156 h 938212"/>
              <a:gd name="connsiteX14" fmla="*/ 311944 w 2188369"/>
              <a:gd name="connsiteY14" fmla="*/ 845343 h 938212"/>
              <a:gd name="connsiteX15" fmla="*/ 216694 w 2188369"/>
              <a:gd name="connsiteY15" fmla="*/ 804862 h 938212"/>
              <a:gd name="connsiteX16" fmla="*/ 128588 w 2188369"/>
              <a:gd name="connsiteY16" fmla="*/ 759618 h 938212"/>
              <a:gd name="connsiteX17" fmla="*/ 54769 w 2188369"/>
              <a:gd name="connsiteY17" fmla="*/ 709612 h 938212"/>
              <a:gd name="connsiteX18" fmla="*/ 9525 w 2188369"/>
              <a:gd name="connsiteY18" fmla="*/ 673893 h 938212"/>
              <a:gd name="connsiteX19" fmla="*/ 0 w 2188369"/>
              <a:gd name="connsiteY19" fmla="*/ 652462 h 938212"/>
              <a:gd name="connsiteX20" fmla="*/ 0 w 2188369"/>
              <a:gd name="connsiteY20" fmla="*/ 628650 h 938212"/>
              <a:gd name="connsiteX21" fmla="*/ 14288 w 2188369"/>
              <a:gd name="connsiteY21" fmla="*/ 602456 h 938212"/>
              <a:gd name="connsiteX22" fmla="*/ 35719 w 2188369"/>
              <a:gd name="connsiteY22" fmla="*/ 583406 h 938212"/>
              <a:gd name="connsiteX23" fmla="*/ 61913 w 2188369"/>
              <a:gd name="connsiteY23" fmla="*/ 569118 h 938212"/>
              <a:gd name="connsiteX24" fmla="*/ 140494 w 2188369"/>
              <a:gd name="connsiteY24" fmla="*/ 533400 h 938212"/>
              <a:gd name="connsiteX25" fmla="*/ 226219 w 2188369"/>
              <a:gd name="connsiteY25" fmla="*/ 483393 h 938212"/>
              <a:gd name="connsiteX26" fmla="*/ 369094 w 2188369"/>
              <a:gd name="connsiteY26" fmla="*/ 385762 h 938212"/>
              <a:gd name="connsiteX27" fmla="*/ 519113 w 2188369"/>
              <a:gd name="connsiteY27" fmla="*/ 259556 h 938212"/>
              <a:gd name="connsiteX28" fmla="*/ 669132 w 2188369"/>
              <a:gd name="connsiteY28" fmla="*/ 116681 h 938212"/>
              <a:gd name="connsiteX29" fmla="*/ 752475 w 2188369"/>
              <a:gd name="connsiteY29" fmla="*/ 28575 h 938212"/>
              <a:gd name="connsiteX30" fmla="*/ 764382 w 2188369"/>
              <a:gd name="connsiteY30" fmla="*/ 14287 h 938212"/>
              <a:gd name="connsiteX31" fmla="*/ 783432 w 2188369"/>
              <a:gd name="connsiteY31" fmla="*/ 4762 h 938212"/>
              <a:gd name="connsiteX32" fmla="*/ 802482 w 2188369"/>
              <a:gd name="connsiteY32" fmla="*/ 0 h 938212"/>
              <a:gd name="connsiteX33" fmla="*/ 812007 w 2188369"/>
              <a:gd name="connsiteY33" fmla="*/ 2381 h 938212"/>
              <a:gd name="connsiteX34" fmla="*/ 821532 w 2188369"/>
              <a:gd name="connsiteY34" fmla="*/ 9525 h 938212"/>
              <a:gd name="connsiteX35" fmla="*/ 821532 w 2188369"/>
              <a:gd name="connsiteY35" fmla="*/ 23812 h 938212"/>
              <a:gd name="connsiteX36" fmla="*/ 804863 w 2188369"/>
              <a:gd name="connsiteY36" fmla="*/ 64293 h 938212"/>
              <a:gd name="connsiteX37" fmla="*/ 731044 w 2188369"/>
              <a:gd name="connsiteY37" fmla="*/ 204787 h 938212"/>
              <a:gd name="connsiteX38" fmla="*/ 654844 w 2188369"/>
              <a:gd name="connsiteY38" fmla="*/ 345281 h 938212"/>
              <a:gd name="connsiteX39" fmla="*/ 611982 w 2188369"/>
              <a:gd name="connsiteY39" fmla="*/ 423862 h 938212"/>
              <a:gd name="connsiteX40" fmla="*/ 585788 w 2188369"/>
              <a:gd name="connsiteY40" fmla="*/ 483393 h 938212"/>
              <a:gd name="connsiteX41" fmla="*/ 569119 w 2188369"/>
              <a:gd name="connsiteY41" fmla="*/ 538162 h 938212"/>
              <a:gd name="connsiteX42" fmla="*/ 566738 w 2188369"/>
              <a:gd name="connsiteY42" fmla="*/ 569118 h 938212"/>
              <a:gd name="connsiteX43" fmla="*/ 571500 w 2188369"/>
              <a:gd name="connsiteY43" fmla="*/ 597693 h 938212"/>
              <a:gd name="connsiteX44" fmla="*/ 583407 w 2188369"/>
              <a:gd name="connsiteY44" fmla="*/ 614362 h 938212"/>
              <a:gd name="connsiteX45" fmla="*/ 609600 w 2188369"/>
              <a:gd name="connsiteY45" fmla="*/ 623887 h 938212"/>
              <a:gd name="connsiteX46" fmla="*/ 666750 w 2188369"/>
              <a:gd name="connsiteY46" fmla="*/ 633412 h 938212"/>
              <a:gd name="connsiteX47" fmla="*/ 766763 w 2188369"/>
              <a:gd name="connsiteY47" fmla="*/ 638175 h 938212"/>
              <a:gd name="connsiteX48" fmla="*/ 1083469 w 2188369"/>
              <a:gd name="connsiteY48" fmla="*/ 640556 h 938212"/>
              <a:gd name="connsiteX49" fmla="*/ 1316832 w 2188369"/>
              <a:gd name="connsiteY49" fmla="*/ 638175 h 938212"/>
              <a:gd name="connsiteX0" fmla="*/ 1316832 w 2043113"/>
              <a:gd name="connsiteY0" fmla="*/ 638175 h 883443"/>
              <a:gd name="connsiteX1" fmla="*/ 1857375 w 2043113"/>
              <a:gd name="connsiteY1" fmla="*/ 638175 h 883443"/>
              <a:gd name="connsiteX2" fmla="*/ 2040732 w 2043113"/>
              <a:gd name="connsiteY2" fmla="*/ 638175 h 883443"/>
              <a:gd name="connsiteX3" fmla="*/ 2043113 w 2043113"/>
              <a:gd name="connsiteY3" fmla="*/ 878681 h 883443"/>
              <a:gd name="connsiteX4" fmla="*/ 1981200 w 2043113"/>
              <a:gd name="connsiteY4" fmla="*/ 866775 h 883443"/>
              <a:gd name="connsiteX5" fmla="*/ 1919288 w 2043113"/>
              <a:gd name="connsiteY5" fmla="*/ 862012 h 883443"/>
              <a:gd name="connsiteX6" fmla="*/ 981075 w 2043113"/>
              <a:gd name="connsiteY6" fmla="*/ 864393 h 883443"/>
              <a:gd name="connsiteX7" fmla="*/ 757238 w 2043113"/>
              <a:gd name="connsiteY7" fmla="*/ 864393 h 883443"/>
              <a:gd name="connsiteX8" fmla="*/ 635794 w 2043113"/>
              <a:gd name="connsiteY8" fmla="*/ 869156 h 883443"/>
              <a:gd name="connsiteX9" fmla="*/ 542925 w 2043113"/>
              <a:gd name="connsiteY9" fmla="*/ 876300 h 883443"/>
              <a:gd name="connsiteX10" fmla="*/ 497682 w 2043113"/>
              <a:gd name="connsiteY10" fmla="*/ 883443 h 883443"/>
              <a:gd name="connsiteX11" fmla="*/ 466725 w 2043113"/>
              <a:gd name="connsiteY11" fmla="*/ 881062 h 883443"/>
              <a:gd name="connsiteX12" fmla="*/ 397669 w 2043113"/>
              <a:gd name="connsiteY12" fmla="*/ 869156 h 883443"/>
              <a:gd name="connsiteX13" fmla="*/ 311944 w 2043113"/>
              <a:gd name="connsiteY13" fmla="*/ 845343 h 883443"/>
              <a:gd name="connsiteX14" fmla="*/ 216694 w 2043113"/>
              <a:gd name="connsiteY14" fmla="*/ 804862 h 883443"/>
              <a:gd name="connsiteX15" fmla="*/ 128588 w 2043113"/>
              <a:gd name="connsiteY15" fmla="*/ 759618 h 883443"/>
              <a:gd name="connsiteX16" fmla="*/ 54769 w 2043113"/>
              <a:gd name="connsiteY16" fmla="*/ 709612 h 883443"/>
              <a:gd name="connsiteX17" fmla="*/ 9525 w 2043113"/>
              <a:gd name="connsiteY17" fmla="*/ 673893 h 883443"/>
              <a:gd name="connsiteX18" fmla="*/ 0 w 2043113"/>
              <a:gd name="connsiteY18" fmla="*/ 652462 h 883443"/>
              <a:gd name="connsiteX19" fmla="*/ 0 w 2043113"/>
              <a:gd name="connsiteY19" fmla="*/ 628650 h 883443"/>
              <a:gd name="connsiteX20" fmla="*/ 14288 w 2043113"/>
              <a:gd name="connsiteY20" fmla="*/ 602456 h 883443"/>
              <a:gd name="connsiteX21" fmla="*/ 35719 w 2043113"/>
              <a:gd name="connsiteY21" fmla="*/ 583406 h 883443"/>
              <a:gd name="connsiteX22" fmla="*/ 61913 w 2043113"/>
              <a:gd name="connsiteY22" fmla="*/ 569118 h 883443"/>
              <a:gd name="connsiteX23" fmla="*/ 140494 w 2043113"/>
              <a:gd name="connsiteY23" fmla="*/ 533400 h 883443"/>
              <a:gd name="connsiteX24" fmla="*/ 226219 w 2043113"/>
              <a:gd name="connsiteY24" fmla="*/ 483393 h 883443"/>
              <a:gd name="connsiteX25" fmla="*/ 369094 w 2043113"/>
              <a:gd name="connsiteY25" fmla="*/ 385762 h 883443"/>
              <a:gd name="connsiteX26" fmla="*/ 519113 w 2043113"/>
              <a:gd name="connsiteY26" fmla="*/ 259556 h 883443"/>
              <a:gd name="connsiteX27" fmla="*/ 669132 w 2043113"/>
              <a:gd name="connsiteY27" fmla="*/ 116681 h 883443"/>
              <a:gd name="connsiteX28" fmla="*/ 752475 w 2043113"/>
              <a:gd name="connsiteY28" fmla="*/ 28575 h 883443"/>
              <a:gd name="connsiteX29" fmla="*/ 764382 w 2043113"/>
              <a:gd name="connsiteY29" fmla="*/ 14287 h 883443"/>
              <a:gd name="connsiteX30" fmla="*/ 783432 w 2043113"/>
              <a:gd name="connsiteY30" fmla="*/ 4762 h 883443"/>
              <a:gd name="connsiteX31" fmla="*/ 802482 w 2043113"/>
              <a:gd name="connsiteY31" fmla="*/ 0 h 883443"/>
              <a:gd name="connsiteX32" fmla="*/ 812007 w 2043113"/>
              <a:gd name="connsiteY32" fmla="*/ 2381 h 883443"/>
              <a:gd name="connsiteX33" fmla="*/ 821532 w 2043113"/>
              <a:gd name="connsiteY33" fmla="*/ 9525 h 883443"/>
              <a:gd name="connsiteX34" fmla="*/ 821532 w 2043113"/>
              <a:gd name="connsiteY34" fmla="*/ 23812 h 883443"/>
              <a:gd name="connsiteX35" fmla="*/ 804863 w 2043113"/>
              <a:gd name="connsiteY35" fmla="*/ 64293 h 883443"/>
              <a:gd name="connsiteX36" fmla="*/ 731044 w 2043113"/>
              <a:gd name="connsiteY36" fmla="*/ 204787 h 883443"/>
              <a:gd name="connsiteX37" fmla="*/ 654844 w 2043113"/>
              <a:gd name="connsiteY37" fmla="*/ 345281 h 883443"/>
              <a:gd name="connsiteX38" fmla="*/ 611982 w 2043113"/>
              <a:gd name="connsiteY38" fmla="*/ 423862 h 883443"/>
              <a:gd name="connsiteX39" fmla="*/ 585788 w 2043113"/>
              <a:gd name="connsiteY39" fmla="*/ 483393 h 883443"/>
              <a:gd name="connsiteX40" fmla="*/ 569119 w 2043113"/>
              <a:gd name="connsiteY40" fmla="*/ 538162 h 883443"/>
              <a:gd name="connsiteX41" fmla="*/ 566738 w 2043113"/>
              <a:gd name="connsiteY41" fmla="*/ 569118 h 883443"/>
              <a:gd name="connsiteX42" fmla="*/ 571500 w 2043113"/>
              <a:gd name="connsiteY42" fmla="*/ 597693 h 883443"/>
              <a:gd name="connsiteX43" fmla="*/ 583407 w 2043113"/>
              <a:gd name="connsiteY43" fmla="*/ 614362 h 883443"/>
              <a:gd name="connsiteX44" fmla="*/ 609600 w 2043113"/>
              <a:gd name="connsiteY44" fmla="*/ 623887 h 883443"/>
              <a:gd name="connsiteX45" fmla="*/ 666750 w 2043113"/>
              <a:gd name="connsiteY45" fmla="*/ 633412 h 883443"/>
              <a:gd name="connsiteX46" fmla="*/ 766763 w 2043113"/>
              <a:gd name="connsiteY46" fmla="*/ 638175 h 883443"/>
              <a:gd name="connsiteX47" fmla="*/ 1083469 w 2043113"/>
              <a:gd name="connsiteY47" fmla="*/ 640556 h 883443"/>
              <a:gd name="connsiteX48" fmla="*/ 1316832 w 2043113"/>
              <a:gd name="connsiteY48" fmla="*/ 638175 h 883443"/>
              <a:gd name="connsiteX0" fmla="*/ 1316832 w 2043113"/>
              <a:gd name="connsiteY0" fmla="*/ 638175 h 883443"/>
              <a:gd name="connsiteX1" fmla="*/ 1857375 w 2043113"/>
              <a:gd name="connsiteY1" fmla="*/ 638175 h 883443"/>
              <a:gd name="connsiteX2" fmla="*/ 2040732 w 2043113"/>
              <a:gd name="connsiteY2" fmla="*/ 638175 h 883443"/>
              <a:gd name="connsiteX3" fmla="*/ 2043113 w 2043113"/>
              <a:gd name="connsiteY3" fmla="*/ 878681 h 883443"/>
              <a:gd name="connsiteX4" fmla="*/ 1919288 w 2043113"/>
              <a:gd name="connsiteY4" fmla="*/ 862012 h 883443"/>
              <a:gd name="connsiteX5" fmla="*/ 981075 w 2043113"/>
              <a:gd name="connsiteY5" fmla="*/ 864393 h 883443"/>
              <a:gd name="connsiteX6" fmla="*/ 757238 w 2043113"/>
              <a:gd name="connsiteY6" fmla="*/ 864393 h 883443"/>
              <a:gd name="connsiteX7" fmla="*/ 635794 w 2043113"/>
              <a:gd name="connsiteY7" fmla="*/ 869156 h 883443"/>
              <a:gd name="connsiteX8" fmla="*/ 542925 w 2043113"/>
              <a:gd name="connsiteY8" fmla="*/ 876300 h 883443"/>
              <a:gd name="connsiteX9" fmla="*/ 497682 w 2043113"/>
              <a:gd name="connsiteY9" fmla="*/ 883443 h 883443"/>
              <a:gd name="connsiteX10" fmla="*/ 466725 w 2043113"/>
              <a:gd name="connsiteY10" fmla="*/ 881062 h 883443"/>
              <a:gd name="connsiteX11" fmla="*/ 397669 w 2043113"/>
              <a:gd name="connsiteY11" fmla="*/ 869156 h 883443"/>
              <a:gd name="connsiteX12" fmla="*/ 311944 w 2043113"/>
              <a:gd name="connsiteY12" fmla="*/ 845343 h 883443"/>
              <a:gd name="connsiteX13" fmla="*/ 216694 w 2043113"/>
              <a:gd name="connsiteY13" fmla="*/ 804862 h 883443"/>
              <a:gd name="connsiteX14" fmla="*/ 128588 w 2043113"/>
              <a:gd name="connsiteY14" fmla="*/ 759618 h 883443"/>
              <a:gd name="connsiteX15" fmla="*/ 54769 w 2043113"/>
              <a:gd name="connsiteY15" fmla="*/ 709612 h 883443"/>
              <a:gd name="connsiteX16" fmla="*/ 9525 w 2043113"/>
              <a:gd name="connsiteY16" fmla="*/ 673893 h 883443"/>
              <a:gd name="connsiteX17" fmla="*/ 0 w 2043113"/>
              <a:gd name="connsiteY17" fmla="*/ 652462 h 883443"/>
              <a:gd name="connsiteX18" fmla="*/ 0 w 2043113"/>
              <a:gd name="connsiteY18" fmla="*/ 628650 h 883443"/>
              <a:gd name="connsiteX19" fmla="*/ 14288 w 2043113"/>
              <a:gd name="connsiteY19" fmla="*/ 602456 h 883443"/>
              <a:gd name="connsiteX20" fmla="*/ 35719 w 2043113"/>
              <a:gd name="connsiteY20" fmla="*/ 583406 h 883443"/>
              <a:gd name="connsiteX21" fmla="*/ 61913 w 2043113"/>
              <a:gd name="connsiteY21" fmla="*/ 569118 h 883443"/>
              <a:gd name="connsiteX22" fmla="*/ 140494 w 2043113"/>
              <a:gd name="connsiteY22" fmla="*/ 533400 h 883443"/>
              <a:gd name="connsiteX23" fmla="*/ 226219 w 2043113"/>
              <a:gd name="connsiteY23" fmla="*/ 483393 h 883443"/>
              <a:gd name="connsiteX24" fmla="*/ 369094 w 2043113"/>
              <a:gd name="connsiteY24" fmla="*/ 385762 h 883443"/>
              <a:gd name="connsiteX25" fmla="*/ 519113 w 2043113"/>
              <a:gd name="connsiteY25" fmla="*/ 259556 h 883443"/>
              <a:gd name="connsiteX26" fmla="*/ 669132 w 2043113"/>
              <a:gd name="connsiteY26" fmla="*/ 116681 h 883443"/>
              <a:gd name="connsiteX27" fmla="*/ 752475 w 2043113"/>
              <a:gd name="connsiteY27" fmla="*/ 28575 h 883443"/>
              <a:gd name="connsiteX28" fmla="*/ 764382 w 2043113"/>
              <a:gd name="connsiteY28" fmla="*/ 14287 h 883443"/>
              <a:gd name="connsiteX29" fmla="*/ 783432 w 2043113"/>
              <a:gd name="connsiteY29" fmla="*/ 4762 h 883443"/>
              <a:gd name="connsiteX30" fmla="*/ 802482 w 2043113"/>
              <a:gd name="connsiteY30" fmla="*/ 0 h 883443"/>
              <a:gd name="connsiteX31" fmla="*/ 812007 w 2043113"/>
              <a:gd name="connsiteY31" fmla="*/ 2381 h 883443"/>
              <a:gd name="connsiteX32" fmla="*/ 821532 w 2043113"/>
              <a:gd name="connsiteY32" fmla="*/ 9525 h 883443"/>
              <a:gd name="connsiteX33" fmla="*/ 821532 w 2043113"/>
              <a:gd name="connsiteY33" fmla="*/ 23812 h 883443"/>
              <a:gd name="connsiteX34" fmla="*/ 804863 w 2043113"/>
              <a:gd name="connsiteY34" fmla="*/ 64293 h 883443"/>
              <a:gd name="connsiteX35" fmla="*/ 731044 w 2043113"/>
              <a:gd name="connsiteY35" fmla="*/ 204787 h 883443"/>
              <a:gd name="connsiteX36" fmla="*/ 654844 w 2043113"/>
              <a:gd name="connsiteY36" fmla="*/ 345281 h 883443"/>
              <a:gd name="connsiteX37" fmla="*/ 611982 w 2043113"/>
              <a:gd name="connsiteY37" fmla="*/ 423862 h 883443"/>
              <a:gd name="connsiteX38" fmla="*/ 585788 w 2043113"/>
              <a:gd name="connsiteY38" fmla="*/ 483393 h 883443"/>
              <a:gd name="connsiteX39" fmla="*/ 569119 w 2043113"/>
              <a:gd name="connsiteY39" fmla="*/ 538162 h 883443"/>
              <a:gd name="connsiteX40" fmla="*/ 566738 w 2043113"/>
              <a:gd name="connsiteY40" fmla="*/ 569118 h 883443"/>
              <a:gd name="connsiteX41" fmla="*/ 571500 w 2043113"/>
              <a:gd name="connsiteY41" fmla="*/ 597693 h 883443"/>
              <a:gd name="connsiteX42" fmla="*/ 583407 w 2043113"/>
              <a:gd name="connsiteY42" fmla="*/ 614362 h 883443"/>
              <a:gd name="connsiteX43" fmla="*/ 609600 w 2043113"/>
              <a:gd name="connsiteY43" fmla="*/ 623887 h 883443"/>
              <a:gd name="connsiteX44" fmla="*/ 666750 w 2043113"/>
              <a:gd name="connsiteY44" fmla="*/ 633412 h 883443"/>
              <a:gd name="connsiteX45" fmla="*/ 766763 w 2043113"/>
              <a:gd name="connsiteY45" fmla="*/ 638175 h 883443"/>
              <a:gd name="connsiteX46" fmla="*/ 1083469 w 2043113"/>
              <a:gd name="connsiteY46" fmla="*/ 640556 h 883443"/>
              <a:gd name="connsiteX47" fmla="*/ 1316832 w 2043113"/>
              <a:gd name="connsiteY47" fmla="*/ 638175 h 883443"/>
              <a:gd name="connsiteX0" fmla="*/ 1316832 w 2095898"/>
              <a:gd name="connsiteY0" fmla="*/ 638175 h 883443"/>
              <a:gd name="connsiteX1" fmla="*/ 1857375 w 2095898"/>
              <a:gd name="connsiteY1" fmla="*/ 638175 h 883443"/>
              <a:gd name="connsiteX2" fmla="*/ 2040732 w 2095898"/>
              <a:gd name="connsiteY2" fmla="*/ 638175 h 883443"/>
              <a:gd name="connsiteX3" fmla="*/ 1919288 w 2095898"/>
              <a:gd name="connsiteY3" fmla="*/ 862012 h 883443"/>
              <a:gd name="connsiteX4" fmla="*/ 981075 w 2095898"/>
              <a:gd name="connsiteY4" fmla="*/ 864393 h 883443"/>
              <a:gd name="connsiteX5" fmla="*/ 757238 w 2095898"/>
              <a:gd name="connsiteY5" fmla="*/ 864393 h 883443"/>
              <a:gd name="connsiteX6" fmla="*/ 635794 w 2095898"/>
              <a:gd name="connsiteY6" fmla="*/ 869156 h 883443"/>
              <a:gd name="connsiteX7" fmla="*/ 542925 w 2095898"/>
              <a:gd name="connsiteY7" fmla="*/ 876300 h 883443"/>
              <a:gd name="connsiteX8" fmla="*/ 497682 w 2095898"/>
              <a:gd name="connsiteY8" fmla="*/ 883443 h 883443"/>
              <a:gd name="connsiteX9" fmla="*/ 466725 w 2095898"/>
              <a:gd name="connsiteY9" fmla="*/ 881062 h 883443"/>
              <a:gd name="connsiteX10" fmla="*/ 397669 w 2095898"/>
              <a:gd name="connsiteY10" fmla="*/ 869156 h 883443"/>
              <a:gd name="connsiteX11" fmla="*/ 311944 w 2095898"/>
              <a:gd name="connsiteY11" fmla="*/ 845343 h 883443"/>
              <a:gd name="connsiteX12" fmla="*/ 216694 w 2095898"/>
              <a:gd name="connsiteY12" fmla="*/ 804862 h 883443"/>
              <a:gd name="connsiteX13" fmla="*/ 128588 w 2095898"/>
              <a:gd name="connsiteY13" fmla="*/ 759618 h 883443"/>
              <a:gd name="connsiteX14" fmla="*/ 54769 w 2095898"/>
              <a:gd name="connsiteY14" fmla="*/ 709612 h 883443"/>
              <a:gd name="connsiteX15" fmla="*/ 9525 w 2095898"/>
              <a:gd name="connsiteY15" fmla="*/ 673893 h 883443"/>
              <a:gd name="connsiteX16" fmla="*/ 0 w 2095898"/>
              <a:gd name="connsiteY16" fmla="*/ 652462 h 883443"/>
              <a:gd name="connsiteX17" fmla="*/ 0 w 2095898"/>
              <a:gd name="connsiteY17" fmla="*/ 628650 h 883443"/>
              <a:gd name="connsiteX18" fmla="*/ 14288 w 2095898"/>
              <a:gd name="connsiteY18" fmla="*/ 602456 h 883443"/>
              <a:gd name="connsiteX19" fmla="*/ 35719 w 2095898"/>
              <a:gd name="connsiteY19" fmla="*/ 583406 h 883443"/>
              <a:gd name="connsiteX20" fmla="*/ 61913 w 2095898"/>
              <a:gd name="connsiteY20" fmla="*/ 569118 h 883443"/>
              <a:gd name="connsiteX21" fmla="*/ 140494 w 2095898"/>
              <a:gd name="connsiteY21" fmla="*/ 533400 h 883443"/>
              <a:gd name="connsiteX22" fmla="*/ 226219 w 2095898"/>
              <a:gd name="connsiteY22" fmla="*/ 483393 h 883443"/>
              <a:gd name="connsiteX23" fmla="*/ 369094 w 2095898"/>
              <a:gd name="connsiteY23" fmla="*/ 385762 h 883443"/>
              <a:gd name="connsiteX24" fmla="*/ 519113 w 2095898"/>
              <a:gd name="connsiteY24" fmla="*/ 259556 h 883443"/>
              <a:gd name="connsiteX25" fmla="*/ 669132 w 2095898"/>
              <a:gd name="connsiteY25" fmla="*/ 116681 h 883443"/>
              <a:gd name="connsiteX26" fmla="*/ 752475 w 2095898"/>
              <a:gd name="connsiteY26" fmla="*/ 28575 h 883443"/>
              <a:gd name="connsiteX27" fmla="*/ 764382 w 2095898"/>
              <a:gd name="connsiteY27" fmla="*/ 14287 h 883443"/>
              <a:gd name="connsiteX28" fmla="*/ 783432 w 2095898"/>
              <a:gd name="connsiteY28" fmla="*/ 4762 h 883443"/>
              <a:gd name="connsiteX29" fmla="*/ 802482 w 2095898"/>
              <a:gd name="connsiteY29" fmla="*/ 0 h 883443"/>
              <a:gd name="connsiteX30" fmla="*/ 812007 w 2095898"/>
              <a:gd name="connsiteY30" fmla="*/ 2381 h 883443"/>
              <a:gd name="connsiteX31" fmla="*/ 821532 w 2095898"/>
              <a:gd name="connsiteY31" fmla="*/ 9525 h 883443"/>
              <a:gd name="connsiteX32" fmla="*/ 821532 w 2095898"/>
              <a:gd name="connsiteY32" fmla="*/ 23812 h 883443"/>
              <a:gd name="connsiteX33" fmla="*/ 804863 w 2095898"/>
              <a:gd name="connsiteY33" fmla="*/ 64293 h 883443"/>
              <a:gd name="connsiteX34" fmla="*/ 731044 w 2095898"/>
              <a:gd name="connsiteY34" fmla="*/ 204787 h 883443"/>
              <a:gd name="connsiteX35" fmla="*/ 654844 w 2095898"/>
              <a:gd name="connsiteY35" fmla="*/ 345281 h 883443"/>
              <a:gd name="connsiteX36" fmla="*/ 611982 w 2095898"/>
              <a:gd name="connsiteY36" fmla="*/ 423862 h 883443"/>
              <a:gd name="connsiteX37" fmla="*/ 585788 w 2095898"/>
              <a:gd name="connsiteY37" fmla="*/ 483393 h 883443"/>
              <a:gd name="connsiteX38" fmla="*/ 569119 w 2095898"/>
              <a:gd name="connsiteY38" fmla="*/ 538162 h 883443"/>
              <a:gd name="connsiteX39" fmla="*/ 566738 w 2095898"/>
              <a:gd name="connsiteY39" fmla="*/ 569118 h 883443"/>
              <a:gd name="connsiteX40" fmla="*/ 571500 w 2095898"/>
              <a:gd name="connsiteY40" fmla="*/ 597693 h 883443"/>
              <a:gd name="connsiteX41" fmla="*/ 583407 w 2095898"/>
              <a:gd name="connsiteY41" fmla="*/ 614362 h 883443"/>
              <a:gd name="connsiteX42" fmla="*/ 609600 w 2095898"/>
              <a:gd name="connsiteY42" fmla="*/ 623887 h 883443"/>
              <a:gd name="connsiteX43" fmla="*/ 666750 w 2095898"/>
              <a:gd name="connsiteY43" fmla="*/ 633412 h 883443"/>
              <a:gd name="connsiteX44" fmla="*/ 766763 w 2095898"/>
              <a:gd name="connsiteY44" fmla="*/ 638175 h 883443"/>
              <a:gd name="connsiteX45" fmla="*/ 1083469 w 2095898"/>
              <a:gd name="connsiteY45" fmla="*/ 640556 h 883443"/>
              <a:gd name="connsiteX46" fmla="*/ 1316832 w 2095898"/>
              <a:gd name="connsiteY46" fmla="*/ 638175 h 883443"/>
              <a:gd name="connsiteX0" fmla="*/ 1316832 w 2040732"/>
              <a:gd name="connsiteY0" fmla="*/ 638175 h 883443"/>
              <a:gd name="connsiteX1" fmla="*/ 1857375 w 2040732"/>
              <a:gd name="connsiteY1" fmla="*/ 638175 h 883443"/>
              <a:gd name="connsiteX2" fmla="*/ 2040732 w 2040732"/>
              <a:gd name="connsiteY2" fmla="*/ 638175 h 883443"/>
              <a:gd name="connsiteX3" fmla="*/ 981075 w 2040732"/>
              <a:gd name="connsiteY3" fmla="*/ 864393 h 883443"/>
              <a:gd name="connsiteX4" fmla="*/ 757238 w 2040732"/>
              <a:gd name="connsiteY4" fmla="*/ 864393 h 883443"/>
              <a:gd name="connsiteX5" fmla="*/ 635794 w 2040732"/>
              <a:gd name="connsiteY5" fmla="*/ 869156 h 883443"/>
              <a:gd name="connsiteX6" fmla="*/ 542925 w 2040732"/>
              <a:gd name="connsiteY6" fmla="*/ 876300 h 883443"/>
              <a:gd name="connsiteX7" fmla="*/ 497682 w 2040732"/>
              <a:gd name="connsiteY7" fmla="*/ 883443 h 883443"/>
              <a:gd name="connsiteX8" fmla="*/ 466725 w 2040732"/>
              <a:gd name="connsiteY8" fmla="*/ 881062 h 883443"/>
              <a:gd name="connsiteX9" fmla="*/ 397669 w 2040732"/>
              <a:gd name="connsiteY9" fmla="*/ 869156 h 883443"/>
              <a:gd name="connsiteX10" fmla="*/ 311944 w 2040732"/>
              <a:gd name="connsiteY10" fmla="*/ 845343 h 883443"/>
              <a:gd name="connsiteX11" fmla="*/ 216694 w 2040732"/>
              <a:gd name="connsiteY11" fmla="*/ 804862 h 883443"/>
              <a:gd name="connsiteX12" fmla="*/ 128588 w 2040732"/>
              <a:gd name="connsiteY12" fmla="*/ 759618 h 883443"/>
              <a:gd name="connsiteX13" fmla="*/ 54769 w 2040732"/>
              <a:gd name="connsiteY13" fmla="*/ 709612 h 883443"/>
              <a:gd name="connsiteX14" fmla="*/ 9525 w 2040732"/>
              <a:gd name="connsiteY14" fmla="*/ 673893 h 883443"/>
              <a:gd name="connsiteX15" fmla="*/ 0 w 2040732"/>
              <a:gd name="connsiteY15" fmla="*/ 652462 h 883443"/>
              <a:gd name="connsiteX16" fmla="*/ 0 w 2040732"/>
              <a:gd name="connsiteY16" fmla="*/ 628650 h 883443"/>
              <a:gd name="connsiteX17" fmla="*/ 14288 w 2040732"/>
              <a:gd name="connsiteY17" fmla="*/ 602456 h 883443"/>
              <a:gd name="connsiteX18" fmla="*/ 35719 w 2040732"/>
              <a:gd name="connsiteY18" fmla="*/ 583406 h 883443"/>
              <a:gd name="connsiteX19" fmla="*/ 61913 w 2040732"/>
              <a:gd name="connsiteY19" fmla="*/ 569118 h 883443"/>
              <a:gd name="connsiteX20" fmla="*/ 140494 w 2040732"/>
              <a:gd name="connsiteY20" fmla="*/ 533400 h 883443"/>
              <a:gd name="connsiteX21" fmla="*/ 226219 w 2040732"/>
              <a:gd name="connsiteY21" fmla="*/ 483393 h 883443"/>
              <a:gd name="connsiteX22" fmla="*/ 369094 w 2040732"/>
              <a:gd name="connsiteY22" fmla="*/ 385762 h 883443"/>
              <a:gd name="connsiteX23" fmla="*/ 519113 w 2040732"/>
              <a:gd name="connsiteY23" fmla="*/ 259556 h 883443"/>
              <a:gd name="connsiteX24" fmla="*/ 669132 w 2040732"/>
              <a:gd name="connsiteY24" fmla="*/ 116681 h 883443"/>
              <a:gd name="connsiteX25" fmla="*/ 752475 w 2040732"/>
              <a:gd name="connsiteY25" fmla="*/ 28575 h 883443"/>
              <a:gd name="connsiteX26" fmla="*/ 764382 w 2040732"/>
              <a:gd name="connsiteY26" fmla="*/ 14287 h 883443"/>
              <a:gd name="connsiteX27" fmla="*/ 783432 w 2040732"/>
              <a:gd name="connsiteY27" fmla="*/ 4762 h 883443"/>
              <a:gd name="connsiteX28" fmla="*/ 802482 w 2040732"/>
              <a:gd name="connsiteY28" fmla="*/ 0 h 883443"/>
              <a:gd name="connsiteX29" fmla="*/ 812007 w 2040732"/>
              <a:gd name="connsiteY29" fmla="*/ 2381 h 883443"/>
              <a:gd name="connsiteX30" fmla="*/ 821532 w 2040732"/>
              <a:gd name="connsiteY30" fmla="*/ 9525 h 883443"/>
              <a:gd name="connsiteX31" fmla="*/ 821532 w 2040732"/>
              <a:gd name="connsiteY31" fmla="*/ 23812 h 883443"/>
              <a:gd name="connsiteX32" fmla="*/ 804863 w 2040732"/>
              <a:gd name="connsiteY32" fmla="*/ 64293 h 883443"/>
              <a:gd name="connsiteX33" fmla="*/ 731044 w 2040732"/>
              <a:gd name="connsiteY33" fmla="*/ 204787 h 883443"/>
              <a:gd name="connsiteX34" fmla="*/ 654844 w 2040732"/>
              <a:gd name="connsiteY34" fmla="*/ 345281 h 883443"/>
              <a:gd name="connsiteX35" fmla="*/ 611982 w 2040732"/>
              <a:gd name="connsiteY35" fmla="*/ 423862 h 883443"/>
              <a:gd name="connsiteX36" fmla="*/ 585788 w 2040732"/>
              <a:gd name="connsiteY36" fmla="*/ 483393 h 883443"/>
              <a:gd name="connsiteX37" fmla="*/ 569119 w 2040732"/>
              <a:gd name="connsiteY37" fmla="*/ 538162 h 883443"/>
              <a:gd name="connsiteX38" fmla="*/ 566738 w 2040732"/>
              <a:gd name="connsiteY38" fmla="*/ 569118 h 883443"/>
              <a:gd name="connsiteX39" fmla="*/ 571500 w 2040732"/>
              <a:gd name="connsiteY39" fmla="*/ 597693 h 883443"/>
              <a:gd name="connsiteX40" fmla="*/ 583407 w 2040732"/>
              <a:gd name="connsiteY40" fmla="*/ 614362 h 883443"/>
              <a:gd name="connsiteX41" fmla="*/ 609600 w 2040732"/>
              <a:gd name="connsiteY41" fmla="*/ 623887 h 883443"/>
              <a:gd name="connsiteX42" fmla="*/ 666750 w 2040732"/>
              <a:gd name="connsiteY42" fmla="*/ 633412 h 883443"/>
              <a:gd name="connsiteX43" fmla="*/ 766763 w 2040732"/>
              <a:gd name="connsiteY43" fmla="*/ 638175 h 883443"/>
              <a:gd name="connsiteX44" fmla="*/ 1083469 w 2040732"/>
              <a:gd name="connsiteY44" fmla="*/ 640556 h 883443"/>
              <a:gd name="connsiteX45" fmla="*/ 1316832 w 2040732"/>
              <a:gd name="connsiteY45" fmla="*/ 638175 h 883443"/>
              <a:gd name="connsiteX0" fmla="*/ 1316832 w 1857375"/>
              <a:gd name="connsiteY0" fmla="*/ 638175 h 883443"/>
              <a:gd name="connsiteX1" fmla="*/ 1857375 w 1857375"/>
              <a:gd name="connsiteY1" fmla="*/ 638175 h 883443"/>
              <a:gd name="connsiteX2" fmla="*/ 981075 w 1857375"/>
              <a:gd name="connsiteY2" fmla="*/ 864393 h 883443"/>
              <a:gd name="connsiteX3" fmla="*/ 757238 w 1857375"/>
              <a:gd name="connsiteY3" fmla="*/ 864393 h 883443"/>
              <a:gd name="connsiteX4" fmla="*/ 635794 w 1857375"/>
              <a:gd name="connsiteY4" fmla="*/ 869156 h 883443"/>
              <a:gd name="connsiteX5" fmla="*/ 542925 w 1857375"/>
              <a:gd name="connsiteY5" fmla="*/ 876300 h 883443"/>
              <a:gd name="connsiteX6" fmla="*/ 497682 w 1857375"/>
              <a:gd name="connsiteY6" fmla="*/ 883443 h 883443"/>
              <a:gd name="connsiteX7" fmla="*/ 466725 w 1857375"/>
              <a:gd name="connsiteY7" fmla="*/ 881062 h 883443"/>
              <a:gd name="connsiteX8" fmla="*/ 397669 w 1857375"/>
              <a:gd name="connsiteY8" fmla="*/ 869156 h 883443"/>
              <a:gd name="connsiteX9" fmla="*/ 311944 w 1857375"/>
              <a:gd name="connsiteY9" fmla="*/ 845343 h 883443"/>
              <a:gd name="connsiteX10" fmla="*/ 216694 w 1857375"/>
              <a:gd name="connsiteY10" fmla="*/ 804862 h 883443"/>
              <a:gd name="connsiteX11" fmla="*/ 128588 w 1857375"/>
              <a:gd name="connsiteY11" fmla="*/ 759618 h 883443"/>
              <a:gd name="connsiteX12" fmla="*/ 54769 w 1857375"/>
              <a:gd name="connsiteY12" fmla="*/ 709612 h 883443"/>
              <a:gd name="connsiteX13" fmla="*/ 9525 w 1857375"/>
              <a:gd name="connsiteY13" fmla="*/ 673893 h 883443"/>
              <a:gd name="connsiteX14" fmla="*/ 0 w 1857375"/>
              <a:gd name="connsiteY14" fmla="*/ 652462 h 883443"/>
              <a:gd name="connsiteX15" fmla="*/ 0 w 1857375"/>
              <a:gd name="connsiteY15" fmla="*/ 628650 h 883443"/>
              <a:gd name="connsiteX16" fmla="*/ 14288 w 1857375"/>
              <a:gd name="connsiteY16" fmla="*/ 602456 h 883443"/>
              <a:gd name="connsiteX17" fmla="*/ 35719 w 1857375"/>
              <a:gd name="connsiteY17" fmla="*/ 583406 h 883443"/>
              <a:gd name="connsiteX18" fmla="*/ 61913 w 1857375"/>
              <a:gd name="connsiteY18" fmla="*/ 569118 h 883443"/>
              <a:gd name="connsiteX19" fmla="*/ 140494 w 1857375"/>
              <a:gd name="connsiteY19" fmla="*/ 533400 h 883443"/>
              <a:gd name="connsiteX20" fmla="*/ 226219 w 1857375"/>
              <a:gd name="connsiteY20" fmla="*/ 483393 h 883443"/>
              <a:gd name="connsiteX21" fmla="*/ 369094 w 1857375"/>
              <a:gd name="connsiteY21" fmla="*/ 385762 h 883443"/>
              <a:gd name="connsiteX22" fmla="*/ 519113 w 1857375"/>
              <a:gd name="connsiteY22" fmla="*/ 259556 h 883443"/>
              <a:gd name="connsiteX23" fmla="*/ 669132 w 1857375"/>
              <a:gd name="connsiteY23" fmla="*/ 116681 h 883443"/>
              <a:gd name="connsiteX24" fmla="*/ 752475 w 1857375"/>
              <a:gd name="connsiteY24" fmla="*/ 28575 h 883443"/>
              <a:gd name="connsiteX25" fmla="*/ 764382 w 1857375"/>
              <a:gd name="connsiteY25" fmla="*/ 14287 h 883443"/>
              <a:gd name="connsiteX26" fmla="*/ 783432 w 1857375"/>
              <a:gd name="connsiteY26" fmla="*/ 4762 h 883443"/>
              <a:gd name="connsiteX27" fmla="*/ 802482 w 1857375"/>
              <a:gd name="connsiteY27" fmla="*/ 0 h 883443"/>
              <a:gd name="connsiteX28" fmla="*/ 812007 w 1857375"/>
              <a:gd name="connsiteY28" fmla="*/ 2381 h 883443"/>
              <a:gd name="connsiteX29" fmla="*/ 821532 w 1857375"/>
              <a:gd name="connsiteY29" fmla="*/ 9525 h 883443"/>
              <a:gd name="connsiteX30" fmla="*/ 821532 w 1857375"/>
              <a:gd name="connsiteY30" fmla="*/ 23812 h 883443"/>
              <a:gd name="connsiteX31" fmla="*/ 804863 w 1857375"/>
              <a:gd name="connsiteY31" fmla="*/ 64293 h 883443"/>
              <a:gd name="connsiteX32" fmla="*/ 731044 w 1857375"/>
              <a:gd name="connsiteY32" fmla="*/ 204787 h 883443"/>
              <a:gd name="connsiteX33" fmla="*/ 654844 w 1857375"/>
              <a:gd name="connsiteY33" fmla="*/ 345281 h 883443"/>
              <a:gd name="connsiteX34" fmla="*/ 611982 w 1857375"/>
              <a:gd name="connsiteY34" fmla="*/ 423862 h 883443"/>
              <a:gd name="connsiteX35" fmla="*/ 585788 w 1857375"/>
              <a:gd name="connsiteY35" fmla="*/ 483393 h 883443"/>
              <a:gd name="connsiteX36" fmla="*/ 569119 w 1857375"/>
              <a:gd name="connsiteY36" fmla="*/ 538162 h 883443"/>
              <a:gd name="connsiteX37" fmla="*/ 566738 w 1857375"/>
              <a:gd name="connsiteY37" fmla="*/ 569118 h 883443"/>
              <a:gd name="connsiteX38" fmla="*/ 571500 w 1857375"/>
              <a:gd name="connsiteY38" fmla="*/ 597693 h 883443"/>
              <a:gd name="connsiteX39" fmla="*/ 583407 w 1857375"/>
              <a:gd name="connsiteY39" fmla="*/ 614362 h 883443"/>
              <a:gd name="connsiteX40" fmla="*/ 609600 w 1857375"/>
              <a:gd name="connsiteY40" fmla="*/ 623887 h 883443"/>
              <a:gd name="connsiteX41" fmla="*/ 666750 w 1857375"/>
              <a:gd name="connsiteY41" fmla="*/ 633412 h 883443"/>
              <a:gd name="connsiteX42" fmla="*/ 766763 w 1857375"/>
              <a:gd name="connsiteY42" fmla="*/ 638175 h 883443"/>
              <a:gd name="connsiteX43" fmla="*/ 1083469 w 1857375"/>
              <a:gd name="connsiteY43" fmla="*/ 640556 h 883443"/>
              <a:gd name="connsiteX44" fmla="*/ 1316832 w 1857375"/>
              <a:gd name="connsiteY44" fmla="*/ 638175 h 883443"/>
              <a:gd name="connsiteX0" fmla="*/ 1316832 w 1316832"/>
              <a:gd name="connsiteY0" fmla="*/ 638175 h 883443"/>
              <a:gd name="connsiteX1" fmla="*/ 981075 w 1316832"/>
              <a:gd name="connsiteY1" fmla="*/ 864393 h 883443"/>
              <a:gd name="connsiteX2" fmla="*/ 757238 w 1316832"/>
              <a:gd name="connsiteY2" fmla="*/ 864393 h 883443"/>
              <a:gd name="connsiteX3" fmla="*/ 635794 w 1316832"/>
              <a:gd name="connsiteY3" fmla="*/ 869156 h 883443"/>
              <a:gd name="connsiteX4" fmla="*/ 542925 w 1316832"/>
              <a:gd name="connsiteY4" fmla="*/ 876300 h 883443"/>
              <a:gd name="connsiteX5" fmla="*/ 497682 w 1316832"/>
              <a:gd name="connsiteY5" fmla="*/ 883443 h 883443"/>
              <a:gd name="connsiteX6" fmla="*/ 466725 w 1316832"/>
              <a:gd name="connsiteY6" fmla="*/ 881062 h 883443"/>
              <a:gd name="connsiteX7" fmla="*/ 397669 w 1316832"/>
              <a:gd name="connsiteY7" fmla="*/ 869156 h 883443"/>
              <a:gd name="connsiteX8" fmla="*/ 311944 w 1316832"/>
              <a:gd name="connsiteY8" fmla="*/ 845343 h 883443"/>
              <a:gd name="connsiteX9" fmla="*/ 216694 w 1316832"/>
              <a:gd name="connsiteY9" fmla="*/ 804862 h 883443"/>
              <a:gd name="connsiteX10" fmla="*/ 128588 w 1316832"/>
              <a:gd name="connsiteY10" fmla="*/ 759618 h 883443"/>
              <a:gd name="connsiteX11" fmla="*/ 54769 w 1316832"/>
              <a:gd name="connsiteY11" fmla="*/ 709612 h 883443"/>
              <a:gd name="connsiteX12" fmla="*/ 9525 w 1316832"/>
              <a:gd name="connsiteY12" fmla="*/ 673893 h 883443"/>
              <a:gd name="connsiteX13" fmla="*/ 0 w 1316832"/>
              <a:gd name="connsiteY13" fmla="*/ 652462 h 883443"/>
              <a:gd name="connsiteX14" fmla="*/ 0 w 1316832"/>
              <a:gd name="connsiteY14" fmla="*/ 628650 h 883443"/>
              <a:gd name="connsiteX15" fmla="*/ 14288 w 1316832"/>
              <a:gd name="connsiteY15" fmla="*/ 602456 h 883443"/>
              <a:gd name="connsiteX16" fmla="*/ 35719 w 1316832"/>
              <a:gd name="connsiteY16" fmla="*/ 583406 h 883443"/>
              <a:gd name="connsiteX17" fmla="*/ 61913 w 1316832"/>
              <a:gd name="connsiteY17" fmla="*/ 569118 h 883443"/>
              <a:gd name="connsiteX18" fmla="*/ 140494 w 1316832"/>
              <a:gd name="connsiteY18" fmla="*/ 533400 h 883443"/>
              <a:gd name="connsiteX19" fmla="*/ 226219 w 1316832"/>
              <a:gd name="connsiteY19" fmla="*/ 483393 h 883443"/>
              <a:gd name="connsiteX20" fmla="*/ 369094 w 1316832"/>
              <a:gd name="connsiteY20" fmla="*/ 385762 h 883443"/>
              <a:gd name="connsiteX21" fmla="*/ 519113 w 1316832"/>
              <a:gd name="connsiteY21" fmla="*/ 259556 h 883443"/>
              <a:gd name="connsiteX22" fmla="*/ 669132 w 1316832"/>
              <a:gd name="connsiteY22" fmla="*/ 116681 h 883443"/>
              <a:gd name="connsiteX23" fmla="*/ 752475 w 1316832"/>
              <a:gd name="connsiteY23" fmla="*/ 28575 h 883443"/>
              <a:gd name="connsiteX24" fmla="*/ 764382 w 1316832"/>
              <a:gd name="connsiteY24" fmla="*/ 14287 h 883443"/>
              <a:gd name="connsiteX25" fmla="*/ 783432 w 1316832"/>
              <a:gd name="connsiteY25" fmla="*/ 4762 h 883443"/>
              <a:gd name="connsiteX26" fmla="*/ 802482 w 1316832"/>
              <a:gd name="connsiteY26" fmla="*/ 0 h 883443"/>
              <a:gd name="connsiteX27" fmla="*/ 812007 w 1316832"/>
              <a:gd name="connsiteY27" fmla="*/ 2381 h 883443"/>
              <a:gd name="connsiteX28" fmla="*/ 821532 w 1316832"/>
              <a:gd name="connsiteY28" fmla="*/ 9525 h 883443"/>
              <a:gd name="connsiteX29" fmla="*/ 821532 w 1316832"/>
              <a:gd name="connsiteY29" fmla="*/ 23812 h 883443"/>
              <a:gd name="connsiteX30" fmla="*/ 804863 w 1316832"/>
              <a:gd name="connsiteY30" fmla="*/ 64293 h 883443"/>
              <a:gd name="connsiteX31" fmla="*/ 731044 w 1316832"/>
              <a:gd name="connsiteY31" fmla="*/ 204787 h 883443"/>
              <a:gd name="connsiteX32" fmla="*/ 654844 w 1316832"/>
              <a:gd name="connsiteY32" fmla="*/ 345281 h 883443"/>
              <a:gd name="connsiteX33" fmla="*/ 611982 w 1316832"/>
              <a:gd name="connsiteY33" fmla="*/ 423862 h 883443"/>
              <a:gd name="connsiteX34" fmla="*/ 585788 w 1316832"/>
              <a:gd name="connsiteY34" fmla="*/ 483393 h 883443"/>
              <a:gd name="connsiteX35" fmla="*/ 569119 w 1316832"/>
              <a:gd name="connsiteY35" fmla="*/ 538162 h 883443"/>
              <a:gd name="connsiteX36" fmla="*/ 566738 w 1316832"/>
              <a:gd name="connsiteY36" fmla="*/ 569118 h 883443"/>
              <a:gd name="connsiteX37" fmla="*/ 571500 w 1316832"/>
              <a:gd name="connsiteY37" fmla="*/ 597693 h 883443"/>
              <a:gd name="connsiteX38" fmla="*/ 583407 w 1316832"/>
              <a:gd name="connsiteY38" fmla="*/ 614362 h 883443"/>
              <a:gd name="connsiteX39" fmla="*/ 609600 w 1316832"/>
              <a:gd name="connsiteY39" fmla="*/ 623887 h 883443"/>
              <a:gd name="connsiteX40" fmla="*/ 666750 w 1316832"/>
              <a:gd name="connsiteY40" fmla="*/ 633412 h 883443"/>
              <a:gd name="connsiteX41" fmla="*/ 766763 w 1316832"/>
              <a:gd name="connsiteY41" fmla="*/ 638175 h 883443"/>
              <a:gd name="connsiteX42" fmla="*/ 1083469 w 1316832"/>
              <a:gd name="connsiteY42" fmla="*/ 640556 h 883443"/>
              <a:gd name="connsiteX43" fmla="*/ 1316832 w 1316832"/>
              <a:gd name="connsiteY43" fmla="*/ 638175 h 883443"/>
              <a:gd name="connsiteX0" fmla="*/ 1083469 w 1083469"/>
              <a:gd name="connsiteY0" fmla="*/ 640556 h 883443"/>
              <a:gd name="connsiteX1" fmla="*/ 981075 w 1083469"/>
              <a:gd name="connsiteY1" fmla="*/ 864393 h 883443"/>
              <a:gd name="connsiteX2" fmla="*/ 757238 w 1083469"/>
              <a:gd name="connsiteY2" fmla="*/ 864393 h 883443"/>
              <a:gd name="connsiteX3" fmla="*/ 635794 w 1083469"/>
              <a:gd name="connsiteY3" fmla="*/ 869156 h 883443"/>
              <a:gd name="connsiteX4" fmla="*/ 542925 w 1083469"/>
              <a:gd name="connsiteY4" fmla="*/ 876300 h 883443"/>
              <a:gd name="connsiteX5" fmla="*/ 497682 w 1083469"/>
              <a:gd name="connsiteY5" fmla="*/ 883443 h 883443"/>
              <a:gd name="connsiteX6" fmla="*/ 466725 w 1083469"/>
              <a:gd name="connsiteY6" fmla="*/ 881062 h 883443"/>
              <a:gd name="connsiteX7" fmla="*/ 397669 w 1083469"/>
              <a:gd name="connsiteY7" fmla="*/ 869156 h 883443"/>
              <a:gd name="connsiteX8" fmla="*/ 311944 w 1083469"/>
              <a:gd name="connsiteY8" fmla="*/ 845343 h 883443"/>
              <a:gd name="connsiteX9" fmla="*/ 216694 w 1083469"/>
              <a:gd name="connsiteY9" fmla="*/ 804862 h 883443"/>
              <a:gd name="connsiteX10" fmla="*/ 128588 w 1083469"/>
              <a:gd name="connsiteY10" fmla="*/ 759618 h 883443"/>
              <a:gd name="connsiteX11" fmla="*/ 54769 w 1083469"/>
              <a:gd name="connsiteY11" fmla="*/ 709612 h 883443"/>
              <a:gd name="connsiteX12" fmla="*/ 9525 w 1083469"/>
              <a:gd name="connsiteY12" fmla="*/ 673893 h 883443"/>
              <a:gd name="connsiteX13" fmla="*/ 0 w 1083469"/>
              <a:gd name="connsiteY13" fmla="*/ 652462 h 883443"/>
              <a:gd name="connsiteX14" fmla="*/ 0 w 1083469"/>
              <a:gd name="connsiteY14" fmla="*/ 628650 h 883443"/>
              <a:gd name="connsiteX15" fmla="*/ 14288 w 1083469"/>
              <a:gd name="connsiteY15" fmla="*/ 602456 h 883443"/>
              <a:gd name="connsiteX16" fmla="*/ 35719 w 1083469"/>
              <a:gd name="connsiteY16" fmla="*/ 583406 h 883443"/>
              <a:gd name="connsiteX17" fmla="*/ 61913 w 1083469"/>
              <a:gd name="connsiteY17" fmla="*/ 569118 h 883443"/>
              <a:gd name="connsiteX18" fmla="*/ 140494 w 1083469"/>
              <a:gd name="connsiteY18" fmla="*/ 533400 h 883443"/>
              <a:gd name="connsiteX19" fmla="*/ 226219 w 1083469"/>
              <a:gd name="connsiteY19" fmla="*/ 483393 h 883443"/>
              <a:gd name="connsiteX20" fmla="*/ 369094 w 1083469"/>
              <a:gd name="connsiteY20" fmla="*/ 385762 h 883443"/>
              <a:gd name="connsiteX21" fmla="*/ 519113 w 1083469"/>
              <a:gd name="connsiteY21" fmla="*/ 259556 h 883443"/>
              <a:gd name="connsiteX22" fmla="*/ 669132 w 1083469"/>
              <a:gd name="connsiteY22" fmla="*/ 116681 h 883443"/>
              <a:gd name="connsiteX23" fmla="*/ 752475 w 1083469"/>
              <a:gd name="connsiteY23" fmla="*/ 28575 h 883443"/>
              <a:gd name="connsiteX24" fmla="*/ 764382 w 1083469"/>
              <a:gd name="connsiteY24" fmla="*/ 14287 h 883443"/>
              <a:gd name="connsiteX25" fmla="*/ 783432 w 1083469"/>
              <a:gd name="connsiteY25" fmla="*/ 4762 h 883443"/>
              <a:gd name="connsiteX26" fmla="*/ 802482 w 1083469"/>
              <a:gd name="connsiteY26" fmla="*/ 0 h 883443"/>
              <a:gd name="connsiteX27" fmla="*/ 812007 w 1083469"/>
              <a:gd name="connsiteY27" fmla="*/ 2381 h 883443"/>
              <a:gd name="connsiteX28" fmla="*/ 821532 w 1083469"/>
              <a:gd name="connsiteY28" fmla="*/ 9525 h 883443"/>
              <a:gd name="connsiteX29" fmla="*/ 821532 w 1083469"/>
              <a:gd name="connsiteY29" fmla="*/ 23812 h 883443"/>
              <a:gd name="connsiteX30" fmla="*/ 804863 w 1083469"/>
              <a:gd name="connsiteY30" fmla="*/ 64293 h 883443"/>
              <a:gd name="connsiteX31" fmla="*/ 731044 w 1083469"/>
              <a:gd name="connsiteY31" fmla="*/ 204787 h 883443"/>
              <a:gd name="connsiteX32" fmla="*/ 654844 w 1083469"/>
              <a:gd name="connsiteY32" fmla="*/ 345281 h 883443"/>
              <a:gd name="connsiteX33" fmla="*/ 611982 w 1083469"/>
              <a:gd name="connsiteY33" fmla="*/ 423862 h 883443"/>
              <a:gd name="connsiteX34" fmla="*/ 585788 w 1083469"/>
              <a:gd name="connsiteY34" fmla="*/ 483393 h 883443"/>
              <a:gd name="connsiteX35" fmla="*/ 569119 w 1083469"/>
              <a:gd name="connsiteY35" fmla="*/ 538162 h 883443"/>
              <a:gd name="connsiteX36" fmla="*/ 566738 w 1083469"/>
              <a:gd name="connsiteY36" fmla="*/ 569118 h 883443"/>
              <a:gd name="connsiteX37" fmla="*/ 571500 w 1083469"/>
              <a:gd name="connsiteY37" fmla="*/ 597693 h 883443"/>
              <a:gd name="connsiteX38" fmla="*/ 583407 w 1083469"/>
              <a:gd name="connsiteY38" fmla="*/ 614362 h 883443"/>
              <a:gd name="connsiteX39" fmla="*/ 609600 w 1083469"/>
              <a:gd name="connsiteY39" fmla="*/ 623887 h 883443"/>
              <a:gd name="connsiteX40" fmla="*/ 666750 w 1083469"/>
              <a:gd name="connsiteY40" fmla="*/ 633412 h 883443"/>
              <a:gd name="connsiteX41" fmla="*/ 766763 w 1083469"/>
              <a:gd name="connsiteY41" fmla="*/ 638175 h 883443"/>
              <a:gd name="connsiteX42" fmla="*/ 1083469 w 1083469"/>
              <a:gd name="connsiteY42" fmla="*/ 640556 h 883443"/>
              <a:gd name="connsiteX0" fmla="*/ 766763 w 981075"/>
              <a:gd name="connsiteY0" fmla="*/ 638175 h 883443"/>
              <a:gd name="connsiteX1" fmla="*/ 981075 w 981075"/>
              <a:gd name="connsiteY1" fmla="*/ 864393 h 883443"/>
              <a:gd name="connsiteX2" fmla="*/ 757238 w 981075"/>
              <a:gd name="connsiteY2" fmla="*/ 864393 h 883443"/>
              <a:gd name="connsiteX3" fmla="*/ 635794 w 981075"/>
              <a:gd name="connsiteY3" fmla="*/ 869156 h 883443"/>
              <a:gd name="connsiteX4" fmla="*/ 542925 w 981075"/>
              <a:gd name="connsiteY4" fmla="*/ 876300 h 883443"/>
              <a:gd name="connsiteX5" fmla="*/ 497682 w 981075"/>
              <a:gd name="connsiteY5" fmla="*/ 883443 h 883443"/>
              <a:gd name="connsiteX6" fmla="*/ 466725 w 981075"/>
              <a:gd name="connsiteY6" fmla="*/ 881062 h 883443"/>
              <a:gd name="connsiteX7" fmla="*/ 397669 w 981075"/>
              <a:gd name="connsiteY7" fmla="*/ 869156 h 883443"/>
              <a:gd name="connsiteX8" fmla="*/ 311944 w 981075"/>
              <a:gd name="connsiteY8" fmla="*/ 845343 h 883443"/>
              <a:gd name="connsiteX9" fmla="*/ 216694 w 981075"/>
              <a:gd name="connsiteY9" fmla="*/ 804862 h 883443"/>
              <a:gd name="connsiteX10" fmla="*/ 128588 w 981075"/>
              <a:gd name="connsiteY10" fmla="*/ 759618 h 883443"/>
              <a:gd name="connsiteX11" fmla="*/ 54769 w 981075"/>
              <a:gd name="connsiteY11" fmla="*/ 709612 h 883443"/>
              <a:gd name="connsiteX12" fmla="*/ 9525 w 981075"/>
              <a:gd name="connsiteY12" fmla="*/ 673893 h 883443"/>
              <a:gd name="connsiteX13" fmla="*/ 0 w 981075"/>
              <a:gd name="connsiteY13" fmla="*/ 652462 h 883443"/>
              <a:gd name="connsiteX14" fmla="*/ 0 w 981075"/>
              <a:gd name="connsiteY14" fmla="*/ 628650 h 883443"/>
              <a:gd name="connsiteX15" fmla="*/ 14288 w 981075"/>
              <a:gd name="connsiteY15" fmla="*/ 602456 h 883443"/>
              <a:gd name="connsiteX16" fmla="*/ 35719 w 981075"/>
              <a:gd name="connsiteY16" fmla="*/ 583406 h 883443"/>
              <a:gd name="connsiteX17" fmla="*/ 61913 w 981075"/>
              <a:gd name="connsiteY17" fmla="*/ 569118 h 883443"/>
              <a:gd name="connsiteX18" fmla="*/ 140494 w 981075"/>
              <a:gd name="connsiteY18" fmla="*/ 533400 h 883443"/>
              <a:gd name="connsiteX19" fmla="*/ 226219 w 981075"/>
              <a:gd name="connsiteY19" fmla="*/ 483393 h 883443"/>
              <a:gd name="connsiteX20" fmla="*/ 369094 w 981075"/>
              <a:gd name="connsiteY20" fmla="*/ 385762 h 883443"/>
              <a:gd name="connsiteX21" fmla="*/ 519113 w 981075"/>
              <a:gd name="connsiteY21" fmla="*/ 259556 h 883443"/>
              <a:gd name="connsiteX22" fmla="*/ 669132 w 981075"/>
              <a:gd name="connsiteY22" fmla="*/ 116681 h 883443"/>
              <a:gd name="connsiteX23" fmla="*/ 752475 w 981075"/>
              <a:gd name="connsiteY23" fmla="*/ 28575 h 883443"/>
              <a:gd name="connsiteX24" fmla="*/ 764382 w 981075"/>
              <a:gd name="connsiteY24" fmla="*/ 14287 h 883443"/>
              <a:gd name="connsiteX25" fmla="*/ 783432 w 981075"/>
              <a:gd name="connsiteY25" fmla="*/ 4762 h 883443"/>
              <a:gd name="connsiteX26" fmla="*/ 802482 w 981075"/>
              <a:gd name="connsiteY26" fmla="*/ 0 h 883443"/>
              <a:gd name="connsiteX27" fmla="*/ 812007 w 981075"/>
              <a:gd name="connsiteY27" fmla="*/ 2381 h 883443"/>
              <a:gd name="connsiteX28" fmla="*/ 821532 w 981075"/>
              <a:gd name="connsiteY28" fmla="*/ 9525 h 883443"/>
              <a:gd name="connsiteX29" fmla="*/ 821532 w 981075"/>
              <a:gd name="connsiteY29" fmla="*/ 23812 h 883443"/>
              <a:gd name="connsiteX30" fmla="*/ 804863 w 981075"/>
              <a:gd name="connsiteY30" fmla="*/ 64293 h 883443"/>
              <a:gd name="connsiteX31" fmla="*/ 731044 w 981075"/>
              <a:gd name="connsiteY31" fmla="*/ 204787 h 883443"/>
              <a:gd name="connsiteX32" fmla="*/ 654844 w 981075"/>
              <a:gd name="connsiteY32" fmla="*/ 345281 h 883443"/>
              <a:gd name="connsiteX33" fmla="*/ 611982 w 981075"/>
              <a:gd name="connsiteY33" fmla="*/ 423862 h 883443"/>
              <a:gd name="connsiteX34" fmla="*/ 585788 w 981075"/>
              <a:gd name="connsiteY34" fmla="*/ 483393 h 883443"/>
              <a:gd name="connsiteX35" fmla="*/ 569119 w 981075"/>
              <a:gd name="connsiteY35" fmla="*/ 538162 h 883443"/>
              <a:gd name="connsiteX36" fmla="*/ 566738 w 981075"/>
              <a:gd name="connsiteY36" fmla="*/ 569118 h 883443"/>
              <a:gd name="connsiteX37" fmla="*/ 571500 w 981075"/>
              <a:gd name="connsiteY37" fmla="*/ 597693 h 883443"/>
              <a:gd name="connsiteX38" fmla="*/ 583407 w 981075"/>
              <a:gd name="connsiteY38" fmla="*/ 614362 h 883443"/>
              <a:gd name="connsiteX39" fmla="*/ 609600 w 981075"/>
              <a:gd name="connsiteY39" fmla="*/ 623887 h 883443"/>
              <a:gd name="connsiteX40" fmla="*/ 666750 w 981075"/>
              <a:gd name="connsiteY40" fmla="*/ 633412 h 883443"/>
              <a:gd name="connsiteX41" fmla="*/ 766763 w 981075"/>
              <a:gd name="connsiteY41" fmla="*/ 638175 h 883443"/>
              <a:gd name="connsiteX0" fmla="*/ 766763 w 821532"/>
              <a:gd name="connsiteY0" fmla="*/ 638175 h 883443"/>
              <a:gd name="connsiteX1" fmla="*/ 757238 w 821532"/>
              <a:gd name="connsiteY1" fmla="*/ 864393 h 883443"/>
              <a:gd name="connsiteX2" fmla="*/ 635794 w 821532"/>
              <a:gd name="connsiteY2" fmla="*/ 869156 h 883443"/>
              <a:gd name="connsiteX3" fmla="*/ 542925 w 821532"/>
              <a:gd name="connsiteY3" fmla="*/ 876300 h 883443"/>
              <a:gd name="connsiteX4" fmla="*/ 497682 w 821532"/>
              <a:gd name="connsiteY4" fmla="*/ 883443 h 883443"/>
              <a:gd name="connsiteX5" fmla="*/ 466725 w 821532"/>
              <a:gd name="connsiteY5" fmla="*/ 881062 h 883443"/>
              <a:gd name="connsiteX6" fmla="*/ 397669 w 821532"/>
              <a:gd name="connsiteY6" fmla="*/ 869156 h 883443"/>
              <a:gd name="connsiteX7" fmla="*/ 311944 w 821532"/>
              <a:gd name="connsiteY7" fmla="*/ 845343 h 883443"/>
              <a:gd name="connsiteX8" fmla="*/ 216694 w 821532"/>
              <a:gd name="connsiteY8" fmla="*/ 804862 h 883443"/>
              <a:gd name="connsiteX9" fmla="*/ 128588 w 821532"/>
              <a:gd name="connsiteY9" fmla="*/ 759618 h 883443"/>
              <a:gd name="connsiteX10" fmla="*/ 54769 w 821532"/>
              <a:gd name="connsiteY10" fmla="*/ 709612 h 883443"/>
              <a:gd name="connsiteX11" fmla="*/ 9525 w 821532"/>
              <a:gd name="connsiteY11" fmla="*/ 673893 h 883443"/>
              <a:gd name="connsiteX12" fmla="*/ 0 w 821532"/>
              <a:gd name="connsiteY12" fmla="*/ 652462 h 883443"/>
              <a:gd name="connsiteX13" fmla="*/ 0 w 821532"/>
              <a:gd name="connsiteY13" fmla="*/ 628650 h 883443"/>
              <a:gd name="connsiteX14" fmla="*/ 14288 w 821532"/>
              <a:gd name="connsiteY14" fmla="*/ 602456 h 883443"/>
              <a:gd name="connsiteX15" fmla="*/ 35719 w 821532"/>
              <a:gd name="connsiteY15" fmla="*/ 583406 h 883443"/>
              <a:gd name="connsiteX16" fmla="*/ 61913 w 821532"/>
              <a:gd name="connsiteY16" fmla="*/ 569118 h 883443"/>
              <a:gd name="connsiteX17" fmla="*/ 140494 w 821532"/>
              <a:gd name="connsiteY17" fmla="*/ 533400 h 883443"/>
              <a:gd name="connsiteX18" fmla="*/ 226219 w 821532"/>
              <a:gd name="connsiteY18" fmla="*/ 483393 h 883443"/>
              <a:gd name="connsiteX19" fmla="*/ 369094 w 821532"/>
              <a:gd name="connsiteY19" fmla="*/ 385762 h 883443"/>
              <a:gd name="connsiteX20" fmla="*/ 519113 w 821532"/>
              <a:gd name="connsiteY20" fmla="*/ 259556 h 883443"/>
              <a:gd name="connsiteX21" fmla="*/ 669132 w 821532"/>
              <a:gd name="connsiteY21" fmla="*/ 116681 h 883443"/>
              <a:gd name="connsiteX22" fmla="*/ 752475 w 821532"/>
              <a:gd name="connsiteY22" fmla="*/ 28575 h 883443"/>
              <a:gd name="connsiteX23" fmla="*/ 764382 w 821532"/>
              <a:gd name="connsiteY23" fmla="*/ 14287 h 883443"/>
              <a:gd name="connsiteX24" fmla="*/ 783432 w 821532"/>
              <a:gd name="connsiteY24" fmla="*/ 4762 h 883443"/>
              <a:gd name="connsiteX25" fmla="*/ 802482 w 821532"/>
              <a:gd name="connsiteY25" fmla="*/ 0 h 883443"/>
              <a:gd name="connsiteX26" fmla="*/ 812007 w 821532"/>
              <a:gd name="connsiteY26" fmla="*/ 2381 h 883443"/>
              <a:gd name="connsiteX27" fmla="*/ 821532 w 821532"/>
              <a:gd name="connsiteY27" fmla="*/ 9525 h 883443"/>
              <a:gd name="connsiteX28" fmla="*/ 821532 w 821532"/>
              <a:gd name="connsiteY28" fmla="*/ 23812 h 883443"/>
              <a:gd name="connsiteX29" fmla="*/ 804863 w 821532"/>
              <a:gd name="connsiteY29" fmla="*/ 64293 h 883443"/>
              <a:gd name="connsiteX30" fmla="*/ 731044 w 821532"/>
              <a:gd name="connsiteY30" fmla="*/ 204787 h 883443"/>
              <a:gd name="connsiteX31" fmla="*/ 654844 w 821532"/>
              <a:gd name="connsiteY31" fmla="*/ 345281 h 883443"/>
              <a:gd name="connsiteX32" fmla="*/ 611982 w 821532"/>
              <a:gd name="connsiteY32" fmla="*/ 423862 h 883443"/>
              <a:gd name="connsiteX33" fmla="*/ 585788 w 821532"/>
              <a:gd name="connsiteY33" fmla="*/ 483393 h 883443"/>
              <a:gd name="connsiteX34" fmla="*/ 569119 w 821532"/>
              <a:gd name="connsiteY34" fmla="*/ 538162 h 883443"/>
              <a:gd name="connsiteX35" fmla="*/ 566738 w 821532"/>
              <a:gd name="connsiteY35" fmla="*/ 569118 h 883443"/>
              <a:gd name="connsiteX36" fmla="*/ 571500 w 821532"/>
              <a:gd name="connsiteY36" fmla="*/ 597693 h 883443"/>
              <a:gd name="connsiteX37" fmla="*/ 583407 w 821532"/>
              <a:gd name="connsiteY37" fmla="*/ 614362 h 883443"/>
              <a:gd name="connsiteX38" fmla="*/ 609600 w 821532"/>
              <a:gd name="connsiteY38" fmla="*/ 623887 h 883443"/>
              <a:gd name="connsiteX39" fmla="*/ 666750 w 821532"/>
              <a:gd name="connsiteY39" fmla="*/ 633412 h 883443"/>
              <a:gd name="connsiteX40" fmla="*/ 766763 w 821532"/>
              <a:gd name="connsiteY40" fmla="*/ 638175 h 883443"/>
              <a:gd name="connsiteX0" fmla="*/ 666750 w 821532"/>
              <a:gd name="connsiteY0" fmla="*/ 633412 h 883443"/>
              <a:gd name="connsiteX1" fmla="*/ 757238 w 821532"/>
              <a:gd name="connsiteY1" fmla="*/ 864393 h 883443"/>
              <a:gd name="connsiteX2" fmla="*/ 635794 w 821532"/>
              <a:gd name="connsiteY2" fmla="*/ 869156 h 883443"/>
              <a:gd name="connsiteX3" fmla="*/ 542925 w 821532"/>
              <a:gd name="connsiteY3" fmla="*/ 876300 h 883443"/>
              <a:gd name="connsiteX4" fmla="*/ 497682 w 821532"/>
              <a:gd name="connsiteY4" fmla="*/ 883443 h 883443"/>
              <a:gd name="connsiteX5" fmla="*/ 466725 w 821532"/>
              <a:gd name="connsiteY5" fmla="*/ 881062 h 883443"/>
              <a:gd name="connsiteX6" fmla="*/ 397669 w 821532"/>
              <a:gd name="connsiteY6" fmla="*/ 869156 h 883443"/>
              <a:gd name="connsiteX7" fmla="*/ 311944 w 821532"/>
              <a:gd name="connsiteY7" fmla="*/ 845343 h 883443"/>
              <a:gd name="connsiteX8" fmla="*/ 216694 w 821532"/>
              <a:gd name="connsiteY8" fmla="*/ 804862 h 883443"/>
              <a:gd name="connsiteX9" fmla="*/ 128588 w 821532"/>
              <a:gd name="connsiteY9" fmla="*/ 759618 h 883443"/>
              <a:gd name="connsiteX10" fmla="*/ 54769 w 821532"/>
              <a:gd name="connsiteY10" fmla="*/ 709612 h 883443"/>
              <a:gd name="connsiteX11" fmla="*/ 9525 w 821532"/>
              <a:gd name="connsiteY11" fmla="*/ 673893 h 883443"/>
              <a:gd name="connsiteX12" fmla="*/ 0 w 821532"/>
              <a:gd name="connsiteY12" fmla="*/ 652462 h 883443"/>
              <a:gd name="connsiteX13" fmla="*/ 0 w 821532"/>
              <a:gd name="connsiteY13" fmla="*/ 628650 h 883443"/>
              <a:gd name="connsiteX14" fmla="*/ 14288 w 821532"/>
              <a:gd name="connsiteY14" fmla="*/ 602456 h 883443"/>
              <a:gd name="connsiteX15" fmla="*/ 35719 w 821532"/>
              <a:gd name="connsiteY15" fmla="*/ 583406 h 883443"/>
              <a:gd name="connsiteX16" fmla="*/ 61913 w 821532"/>
              <a:gd name="connsiteY16" fmla="*/ 569118 h 883443"/>
              <a:gd name="connsiteX17" fmla="*/ 140494 w 821532"/>
              <a:gd name="connsiteY17" fmla="*/ 533400 h 883443"/>
              <a:gd name="connsiteX18" fmla="*/ 226219 w 821532"/>
              <a:gd name="connsiteY18" fmla="*/ 483393 h 883443"/>
              <a:gd name="connsiteX19" fmla="*/ 369094 w 821532"/>
              <a:gd name="connsiteY19" fmla="*/ 385762 h 883443"/>
              <a:gd name="connsiteX20" fmla="*/ 519113 w 821532"/>
              <a:gd name="connsiteY20" fmla="*/ 259556 h 883443"/>
              <a:gd name="connsiteX21" fmla="*/ 669132 w 821532"/>
              <a:gd name="connsiteY21" fmla="*/ 116681 h 883443"/>
              <a:gd name="connsiteX22" fmla="*/ 752475 w 821532"/>
              <a:gd name="connsiteY22" fmla="*/ 28575 h 883443"/>
              <a:gd name="connsiteX23" fmla="*/ 764382 w 821532"/>
              <a:gd name="connsiteY23" fmla="*/ 14287 h 883443"/>
              <a:gd name="connsiteX24" fmla="*/ 783432 w 821532"/>
              <a:gd name="connsiteY24" fmla="*/ 4762 h 883443"/>
              <a:gd name="connsiteX25" fmla="*/ 802482 w 821532"/>
              <a:gd name="connsiteY25" fmla="*/ 0 h 883443"/>
              <a:gd name="connsiteX26" fmla="*/ 812007 w 821532"/>
              <a:gd name="connsiteY26" fmla="*/ 2381 h 883443"/>
              <a:gd name="connsiteX27" fmla="*/ 821532 w 821532"/>
              <a:gd name="connsiteY27" fmla="*/ 9525 h 883443"/>
              <a:gd name="connsiteX28" fmla="*/ 821532 w 821532"/>
              <a:gd name="connsiteY28" fmla="*/ 23812 h 883443"/>
              <a:gd name="connsiteX29" fmla="*/ 804863 w 821532"/>
              <a:gd name="connsiteY29" fmla="*/ 64293 h 883443"/>
              <a:gd name="connsiteX30" fmla="*/ 731044 w 821532"/>
              <a:gd name="connsiteY30" fmla="*/ 204787 h 883443"/>
              <a:gd name="connsiteX31" fmla="*/ 654844 w 821532"/>
              <a:gd name="connsiteY31" fmla="*/ 345281 h 883443"/>
              <a:gd name="connsiteX32" fmla="*/ 611982 w 821532"/>
              <a:gd name="connsiteY32" fmla="*/ 423862 h 883443"/>
              <a:gd name="connsiteX33" fmla="*/ 585788 w 821532"/>
              <a:gd name="connsiteY33" fmla="*/ 483393 h 883443"/>
              <a:gd name="connsiteX34" fmla="*/ 569119 w 821532"/>
              <a:gd name="connsiteY34" fmla="*/ 538162 h 883443"/>
              <a:gd name="connsiteX35" fmla="*/ 566738 w 821532"/>
              <a:gd name="connsiteY35" fmla="*/ 569118 h 883443"/>
              <a:gd name="connsiteX36" fmla="*/ 571500 w 821532"/>
              <a:gd name="connsiteY36" fmla="*/ 597693 h 883443"/>
              <a:gd name="connsiteX37" fmla="*/ 583407 w 821532"/>
              <a:gd name="connsiteY37" fmla="*/ 614362 h 883443"/>
              <a:gd name="connsiteX38" fmla="*/ 609600 w 821532"/>
              <a:gd name="connsiteY38" fmla="*/ 623887 h 883443"/>
              <a:gd name="connsiteX39" fmla="*/ 666750 w 821532"/>
              <a:gd name="connsiteY39" fmla="*/ 633412 h 883443"/>
              <a:gd name="connsiteX0" fmla="*/ 609600 w 821532"/>
              <a:gd name="connsiteY0" fmla="*/ 623887 h 883443"/>
              <a:gd name="connsiteX1" fmla="*/ 757238 w 821532"/>
              <a:gd name="connsiteY1" fmla="*/ 864393 h 883443"/>
              <a:gd name="connsiteX2" fmla="*/ 635794 w 821532"/>
              <a:gd name="connsiteY2" fmla="*/ 869156 h 883443"/>
              <a:gd name="connsiteX3" fmla="*/ 542925 w 821532"/>
              <a:gd name="connsiteY3" fmla="*/ 876300 h 883443"/>
              <a:gd name="connsiteX4" fmla="*/ 497682 w 821532"/>
              <a:gd name="connsiteY4" fmla="*/ 883443 h 883443"/>
              <a:gd name="connsiteX5" fmla="*/ 466725 w 821532"/>
              <a:gd name="connsiteY5" fmla="*/ 881062 h 883443"/>
              <a:gd name="connsiteX6" fmla="*/ 397669 w 821532"/>
              <a:gd name="connsiteY6" fmla="*/ 869156 h 883443"/>
              <a:gd name="connsiteX7" fmla="*/ 311944 w 821532"/>
              <a:gd name="connsiteY7" fmla="*/ 845343 h 883443"/>
              <a:gd name="connsiteX8" fmla="*/ 216694 w 821532"/>
              <a:gd name="connsiteY8" fmla="*/ 804862 h 883443"/>
              <a:gd name="connsiteX9" fmla="*/ 128588 w 821532"/>
              <a:gd name="connsiteY9" fmla="*/ 759618 h 883443"/>
              <a:gd name="connsiteX10" fmla="*/ 54769 w 821532"/>
              <a:gd name="connsiteY10" fmla="*/ 709612 h 883443"/>
              <a:gd name="connsiteX11" fmla="*/ 9525 w 821532"/>
              <a:gd name="connsiteY11" fmla="*/ 673893 h 883443"/>
              <a:gd name="connsiteX12" fmla="*/ 0 w 821532"/>
              <a:gd name="connsiteY12" fmla="*/ 652462 h 883443"/>
              <a:gd name="connsiteX13" fmla="*/ 0 w 821532"/>
              <a:gd name="connsiteY13" fmla="*/ 628650 h 883443"/>
              <a:gd name="connsiteX14" fmla="*/ 14288 w 821532"/>
              <a:gd name="connsiteY14" fmla="*/ 602456 h 883443"/>
              <a:gd name="connsiteX15" fmla="*/ 35719 w 821532"/>
              <a:gd name="connsiteY15" fmla="*/ 583406 h 883443"/>
              <a:gd name="connsiteX16" fmla="*/ 61913 w 821532"/>
              <a:gd name="connsiteY16" fmla="*/ 569118 h 883443"/>
              <a:gd name="connsiteX17" fmla="*/ 140494 w 821532"/>
              <a:gd name="connsiteY17" fmla="*/ 533400 h 883443"/>
              <a:gd name="connsiteX18" fmla="*/ 226219 w 821532"/>
              <a:gd name="connsiteY18" fmla="*/ 483393 h 883443"/>
              <a:gd name="connsiteX19" fmla="*/ 369094 w 821532"/>
              <a:gd name="connsiteY19" fmla="*/ 385762 h 883443"/>
              <a:gd name="connsiteX20" fmla="*/ 519113 w 821532"/>
              <a:gd name="connsiteY20" fmla="*/ 259556 h 883443"/>
              <a:gd name="connsiteX21" fmla="*/ 669132 w 821532"/>
              <a:gd name="connsiteY21" fmla="*/ 116681 h 883443"/>
              <a:gd name="connsiteX22" fmla="*/ 752475 w 821532"/>
              <a:gd name="connsiteY22" fmla="*/ 28575 h 883443"/>
              <a:gd name="connsiteX23" fmla="*/ 764382 w 821532"/>
              <a:gd name="connsiteY23" fmla="*/ 14287 h 883443"/>
              <a:gd name="connsiteX24" fmla="*/ 783432 w 821532"/>
              <a:gd name="connsiteY24" fmla="*/ 4762 h 883443"/>
              <a:gd name="connsiteX25" fmla="*/ 802482 w 821532"/>
              <a:gd name="connsiteY25" fmla="*/ 0 h 883443"/>
              <a:gd name="connsiteX26" fmla="*/ 812007 w 821532"/>
              <a:gd name="connsiteY26" fmla="*/ 2381 h 883443"/>
              <a:gd name="connsiteX27" fmla="*/ 821532 w 821532"/>
              <a:gd name="connsiteY27" fmla="*/ 9525 h 883443"/>
              <a:gd name="connsiteX28" fmla="*/ 821532 w 821532"/>
              <a:gd name="connsiteY28" fmla="*/ 23812 h 883443"/>
              <a:gd name="connsiteX29" fmla="*/ 804863 w 821532"/>
              <a:gd name="connsiteY29" fmla="*/ 64293 h 883443"/>
              <a:gd name="connsiteX30" fmla="*/ 731044 w 821532"/>
              <a:gd name="connsiteY30" fmla="*/ 204787 h 883443"/>
              <a:gd name="connsiteX31" fmla="*/ 654844 w 821532"/>
              <a:gd name="connsiteY31" fmla="*/ 345281 h 883443"/>
              <a:gd name="connsiteX32" fmla="*/ 611982 w 821532"/>
              <a:gd name="connsiteY32" fmla="*/ 423862 h 883443"/>
              <a:gd name="connsiteX33" fmla="*/ 585788 w 821532"/>
              <a:gd name="connsiteY33" fmla="*/ 483393 h 883443"/>
              <a:gd name="connsiteX34" fmla="*/ 569119 w 821532"/>
              <a:gd name="connsiteY34" fmla="*/ 538162 h 883443"/>
              <a:gd name="connsiteX35" fmla="*/ 566738 w 821532"/>
              <a:gd name="connsiteY35" fmla="*/ 569118 h 883443"/>
              <a:gd name="connsiteX36" fmla="*/ 571500 w 821532"/>
              <a:gd name="connsiteY36" fmla="*/ 597693 h 883443"/>
              <a:gd name="connsiteX37" fmla="*/ 583407 w 821532"/>
              <a:gd name="connsiteY37" fmla="*/ 614362 h 883443"/>
              <a:gd name="connsiteX38" fmla="*/ 609600 w 821532"/>
              <a:gd name="connsiteY38" fmla="*/ 623887 h 883443"/>
              <a:gd name="connsiteX0" fmla="*/ 609600 w 821532"/>
              <a:gd name="connsiteY0" fmla="*/ 623887 h 883443"/>
              <a:gd name="connsiteX1" fmla="*/ 635794 w 821532"/>
              <a:gd name="connsiteY1" fmla="*/ 869156 h 883443"/>
              <a:gd name="connsiteX2" fmla="*/ 542925 w 821532"/>
              <a:gd name="connsiteY2" fmla="*/ 876300 h 883443"/>
              <a:gd name="connsiteX3" fmla="*/ 497682 w 821532"/>
              <a:gd name="connsiteY3" fmla="*/ 883443 h 883443"/>
              <a:gd name="connsiteX4" fmla="*/ 466725 w 821532"/>
              <a:gd name="connsiteY4" fmla="*/ 881062 h 883443"/>
              <a:gd name="connsiteX5" fmla="*/ 397669 w 821532"/>
              <a:gd name="connsiteY5" fmla="*/ 869156 h 883443"/>
              <a:gd name="connsiteX6" fmla="*/ 311944 w 821532"/>
              <a:gd name="connsiteY6" fmla="*/ 845343 h 883443"/>
              <a:gd name="connsiteX7" fmla="*/ 216694 w 821532"/>
              <a:gd name="connsiteY7" fmla="*/ 804862 h 883443"/>
              <a:gd name="connsiteX8" fmla="*/ 128588 w 821532"/>
              <a:gd name="connsiteY8" fmla="*/ 759618 h 883443"/>
              <a:gd name="connsiteX9" fmla="*/ 54769 w 821532"/>
              <a:gd name="connsiteY9" fmla="*/ 709612 h 883443"/>
              <a:gd name="connsiteX10" fmla="*/ 9525 w 821532"/>
              <a:gd name="connsiteY10" fmla="*/ 673893 h 883443"/>
              <a:gd name="connsiteX11" fmla="*/ 0 w 821532"/>
              <a:gd name="connsiteY11" fmla="*/ 652462 h 883443"/>
              <a:gd name="connsiteX12" fmla="*/ 0 w 821532"/>
              <a:gd name="connsiteY12" fmla="*/ 628650 h 883443"/>
              <a:gd name="connsiteX13" fmla="*/ 14288 w 821532"/>
              <a:gd name="connsiteY13" fmla="*/ 602456 h 883443"/>
              <a:gd name="connsiteX14" fmla="*/ 35719 w 821532"/>
              <a:gd name="connsiteY14" fmla="*/ 583406 h 883443"/>
              <a:gd name="connsiteX15" fmla="*/ 61913 w 821532"/>
              <a:gd name="connsiteY15" fmla="*/ 569118 h 883443"/>
              <a:gd name="connsiteX16" fmla="*/ 140494 w 821532"/>
              <a:gd name="connsiteY16" fmla="*/ 533400 h 883443"/>
              <a:gd name="connsiteX17" fmla="*/ 226219 w 821532"/>
              <a:gd name="connsiteY17" fmla="*/ 483393 h 883443"/>
              <a:gd name="connsiteX18" fmla="*/ 369094 w 821532"/>
              <a:gd name="connsiteY18" fmla="*/ 385762 h 883443"/>
              <a:gd name="connsiteX19" fmla="*/ 519113 w 821532"/>
              <a:gd name="connsiteY19" fmla="*/ 259556 h 883443"/>
              <a:gd name="connsiteX20" fmla="*/ 669132 w 821532"/>
              <a:gd name="connsiteY20" fmla="*/ 116681 h 883443"/>
              <a:gd name="connsiteX21" fmla="*/ 752475 w 821532"/>
              <a:gd name="connsiteY21" fmla="*/ 28575 h 883443"/>
              <a:gd name="connsiteX22" fmla="*/ 764382 w 821532"/>
              <a:gd name="connsiteY22" fmla="*/ 14287 h 883443"/>
              <a:gd name="connsiteX23" fmla="*/ 783432 w 821532"/>
              <a:gd name="connsiteY23" fmla="*/ 4762 h 883443"/>
              <a:gd name="connsiteX24" fmla="*/ 802482 w 821532"/>
              <a:gd name="connsiteY24" fmla="*/ 0 h 883443"/>
              <a:gd name="connsiteX25" fmla="*/ 812007 w 821532"/>
              <a:gd name="connsiteY25" fmla="*/ 2381 h 883443"/>
              <a:gd name="connsiteX26" fmla="*/ 821532 w 821532"/>
              <a:gd name="connsiteY26" fmla="*/ 9525 h 883443"/>
              <a:gd name="connsiteX27" fmla="*/ 821532 w 821532"/>
              <a:gd name="connsiteY27" fmla="*/ 23812 h 883443"/>
              <a:gd name="connsiteX28" fmla="*/ 804863 w 821532"/>
              <a:gd name="connsiteY28" fmla="*/ 64293 h 883443"/>
              <a:gd name="connsiteX29" fmla="*/ 731044 w 821532"/>
              <a:gd name="connsiteY29" fmla="*/ 204787 h 883443"/>
              <a:gd name="connsiteX30" fmla="*/ 654844 w 821532"/>
              <a:gd name="connsiteY30" fmla="*/ 345281 h 883443"/>
              <a:gd name="connsiteX31" fmla="*/ 611982 w 821532"/>
              <a:gd name="connsiteY31" fmla="*/ 423862 h 883443"/>
              <a:gd name="connsiteX32" fmla="*/ 585788 w 821532"/>
              <a:gd name="connsiteY32" fmla="*/ 483393 h 883443"/>
              <a:gd name="connsiteX33" fmla="*/ 569119 w 821532"/>
              <a:gd name="connsiteY33" fmla="*/ 538162 h 883443"/>
              <a:gd name="connsiteX34" fmla="*/ 566738 w 821532"/>
              <a:gd name="connsiteY34" fmla="*/ 569118 h 883443"/>
              <a:gd name="connsiteX35" fmla="*/ 571500 w 821532"/>
              <a:gd name="connsiteY35" fmla="*/ 597693 h 883443"/>
              <a:gd name="connsiteX36" fmla="*/ 583407 w 821532"/>
              <a:gd name="connsiteY36" fmla="*/ 614362 h 883443"/>
              <a:gd name="connsiteX37" fmla="*/ 609600 w 821532"/>
              <a:gd name="connsiteY37" fmla="*/ 623887 h 883443"/>
              <a:gd name="connsiteX0" fmla="*/ 609600 w 821532"/>
              <a:gd name="connsiteY0" fmla="*/ 623887 h 883443"/>
              <a:gd name="connsiteX1" fmla="*/ 542925 w 821532"/>
              <a:gd name="connsiteY1" fmla="*/ 876300 h 883443"/>
              <a:gd name="connsiteX2" fmla="*/ 497682 w 821532"/>
              <a:gd name="connsiteY2" fmla="*/ 883443 h 883443"/>
              <a:gd name="connsiteX3" fmla="*/ 466725 w 821532"/>
              <a:gd name="connsiteY3" fmla="*/ 881062 h 883443"/>
              <a:gd name="connsiteX4" fmla="*/ 397669 w 821532"/>
              <a:gd name="connsiteY4" fmla="*/ 869156 h 883443"/>
              <a:gd name="connsiteX5" fmla="*/ 311944 w 821532"/>
              <a:gd name="connsiteY5" fmla="*/ 845343 h 883443"/>
              <a:gd name="connsiteX6" fmla="*/ 216694 w 821532"/>
              <a:gd name="connsiteY6" fmla="*/ 804862 h 883443"/>
              <a:gd name="connsiteX7" fmla="*/ 128588 w 821532"/>
              <a:gd name="connsiteY7" fmla="*/ 759618 h 883443"/>
              <a:gd name="connsiteX8" fmla="*/ 54769 w 821532"/>
              <a:gd name="connsiteY8" fmla="*/ 709612 h 883443"/>
              <a:gd name="connsiteX9" fmla="*/ 9525 w 821532"/>
              <a:gd name="connsiteY9" fmla="*/ 673893 h 883443"/>
              <a:gd name="connsiteX10" fmla="*/ 0 w 821532"/>
              <a:gd name="connsiteY10" fmla="*/ 652462 h 883443"/>
              <a:gd name="connsiteX11" fmla="*/ 0 w 821532"/>
              <a:gd name="connsiteY11" fmla="*/ 628650 h 883443"/>
              <a:gd name="connsiteX12" fmla="*/ 14288 w 821532"/>
              <a:gd name="connsiteY12" fmla="*/ 602456 h 883443"/>
              <a:gd name="connsiteX13" fmla="*/ 35719 w 821532"/>
              <a:gd name="connsiteY13" fmla="*/ 583406 h 883443"/>
              <a:gd name="connsiteX14" fmla="*/ 61913 w 821532"/>
              <a:gd name="connsiteY14" fmla="*/ 569118 h 883443"/>
              <a:gd name="connsiteX15" fmla="*/ 140494 w 821532"/>
              <a:gd name="connsiteY15" fmla="*/ 533400 h 883443"/>
              <a:gd name="connsiteX16" fmla="*/ 226219 w 821532"/>
              <a:gd name="connsiteY16" fmla="*/ 483393 h 883443"/>
              <a:gd name="connsiteX17" fmla="*/ 369094 w 821532"/>
              <a:gd name="connsiteY17" fmla="*/ 385762 h 883443"/>
              <a:gd name="connsiteX18" fmla="*/ 519113 w 821532"/>
              <a:gd name="connsiteY18" fmla="*/ 259556 h 883443"/>
              <a:gd name="connsiteX19" fmla="*/ 669132 w 821532"/>
              <a:gd name="connsiteY19" fmla="*/ 116681 h 883443"/>
              <a:gd name="connsiteX20" fmla="*/ 752475 w 821532"/>
              <a:gd name="connsiteY20" fmla="*/ 28575 h 883443"/>
              <a:gd name="connsiteX21" fmla="*/ 764382 w 821532"/>
              <a:gd name="connsiteY21" fmla="*/ 14287 h 883443"/>
              <a:gd name="connsiteX22" fmla="*/ 783432 w 821532"/>
              <a:gd name="connsiteY22" fmla="*/ 4762 h 883443"/>
              <a:gd name="connsiteX23" fmla="*/ 802482 w 821532"/>
              <a:gd name="connsiteY23" fmla="*/ 0 h 883443"/>
              <a:gd name="connsiteX24" fmla="*/ 812007 w 821532"/>
              <a:gd name="connsiteY24" fmla="*/ 2381 h 883443"/>
              <a:gd name="connsiteX25" fmla="*/ 821532 w 821532"/>
              <a:gd name="connsiteY25" fmla="*/ 9525 h 883443"/>
              <a:gd name="connsiteX26" fmla="*/ 821532 w 821532"/>
              <a:gd name="connsiteY26" fmla="*/ 23812 h 883443"/>
              <a:gd name="connsiteX27" fmla="*/ 804863 w 821532"/>
              <a:gd name="connsiteY27" fmla="*/ 64293 h 883443"/>
              <a:gd name="connsiteX28" fmla="*/ 731044 w 821532"/>
              <a:gd name="connsiteY28" fmla="*/ 204787 h 883443"/>
              <a:gd name="connsiteX29" fmla="*/ 654844 w 821532"/>
              <a:gd name="connsiteY29" fmla="*/ 345281 h 883443"/>
              <a:gd name="connsiteX30" fmla="*/ 611982 w 821532"/>
              <a:gd name="connsiteY30" fmla="*/ 423862 h 883443"/>
              <a:gd name="connsiteX31" fmla="*/ 585788 w 821532"/>
              <a:gd name="connsiteY31" fmla="*/ 483393 h 883443"/>
              <a:gd name="connsiteX32" fmla="*/ 569119 w 821532"/>
              <a:gd name="connsiteY32" fmla="*/ 538162 h 883443"/>
              <a:gd name="connsiteX33" fmla="*/ 566738 w 821532"/>
              <a:gd name="connsiteY33" fmla="*/ 569118 h 883443"/>
              <a:gd name="connsiteX34" fmla="*/ 571500 w 821532"/>
              <a:gd name="connsiteY34" fmla="*/ 597693 h 883443"/>
              <a:gd name="connsiteX35" fmla="*/ 583407 w 821532"/>
              <a:gd name="connsiteY35" fmla="*/ 614362 h 883443"/>
              <a:gd name="connsiteX36" fmla="*/ 609600 w 821532"/>
              <a:gd name="connsiteY36" fmla="*/ 623887 h 883443"/>
              <a:gd name="connsiteX0" fmla="*/ 609600 w 821532"/>
              <a:gd name="connsiteY0" fmla="*/ 623887 h 883443"/>
              <a:gd name="connsiteX1" fmla="*/ 497682 w 821532"/>
              <a:gd name="connsiteY1" fmla="*/ 883443 h 883443"/>
              <a:gd name="connsiteX2" fmla="*/ 466725 w 821532"/>
              <a:gd name="connsiteY2" fmla="*/ 881062 h 883443"/>
              <a:gd name="connsiteX3" fmla="*/ 397669 w 821532"/>
              <a:gd name="connsiteY3" fmla="*/ 869156 h 883443"/>
              <a:gd name="connsiteX4" fmla="*/ 311944 w 821532"/>
              <a:gd name="connsiteY4" fmla="*/ 845343 h 883443"/>
              <a:gd name="connsiteX5" fmla="*/ 216694 w 821532"/>
              <a:gd name="connsiteY5" fmla="*/ 804862 h 883443"/>
              <a:gd name="connsiteX6" fmla="*/ 128588 w 821532"/>
              <a:gd name="connsiteY6" fmla="*/ 759618 h 883443"/>
              <a:gd name="connsiteX7" fmla="*/ 54769 w 821532"/>
              <a:gd name="connsiteY7" fmla="*/ 709612 h 883443"/>
              <a:gd name="connsiteX8" fmla="*/ 9525 w 821532"/>
              <a:gd name="connsiteY8" fmla="*/ 673893 h 883443"/>
              <a:gd name="connsiteX9" fmla="*/ 0 w 821532"/>
              <a:gd name="connsiteY9" fmla="*/ 652462 h 883443"/>
              <a:gd name="connsiteX10" fmla="*/ 0 w 821532"/>
              <a:gd name="connsiteY10" fmla="*/ 628650 h 883443"/>
              <a:gd name="connsiteX11" fmla="*/ 14288 w 821532"/>
              <a:gd name="connsiteY11" fmla="*/ 602456 h 883443"/>
              <a:gd name="connsiteX12" fmla="*/ 35719 w 821532"/>
              <a:gd name="connsiteY12" fmla="*/ 583406 h 883443"/>
              <a:gd name="connsiteX13" fmla="*/ 61913 w 821532"/>
              <a:gd name="connsiteY13" fmla="*/ 569118 h 883443"/>
              <a:gd name="connsiteX14" fmla="*/ 140494 w 821532"/>
              <a:gd name="connsiteY14" fmla="*/ 533400 h 883443"/>
              <a:gd name="connsiteX15" fmla="*/ 226219 w 821532"/>
              <a:gd name="connsiteY15" fmla="*/ 483393 h 883443"/>
              <a:gd name="connsiteX16" fmla="*/ 369094 w 821532"/>
              <a:gd name="connsiteY16" fmla="*/ 385762 h 883443"/>
              <a:gd name="connsiteX17" fmla="*/ 519113 w 821532"/>
              <a:gd name="connsiteY17" fmla="*/ 259556 h 883443"/>
              <a:gd name="connsiteX18" fmla="*/ 669132 w 821532"/>
              <a:gd name="connsiteY18" fmla="*/ 116681 h 883443"/>
              <a:gd name="connsiteX19" fmla="*/ 752475 w 821532"/>
              <a:gd name="connsiteY19" fmla="*/ 28575 h 883443"/>
              <a:gd name="connsiteX20" fmla="*/ 764382 w 821532"/>
              <a:gd name="connsiteY20" fmla="*/ 14287 h 883443"/>
              <a:gd name="connsiteX21" fmla="*/ 783432 w 821532"/>
              <a:gd name="connsiteY21" fmla="*/ 4762 h 883443"/>
              <a:gd name="connsiteX22" fmla="*/ 802482 w 821532"/>
              <a:gd name="connsiteY22" fmla="*/ 0 h 883443"/>
              <a:gd name="connsiteX23" fmla="*/ 812007 w 821532"/>
              <a:gd name="connsiteY23" fmla="*/ 2381 h 883443"/>
              <a:gd name="connsiteX24" fmla="*/ 821532 w 821532"/>
              <a:gd name="connsiteY24" fmla="*/ 9525 h 883443"/>
              <a:gd name="connsiteX25" fmla="*/ 821532 w 821532"/>
              <a:gd name="connsiteY25" fmla="*/ 23812 h 883443"/>
              <a:gd name="connsiteX26" fmla="*/ 804863 w 821532"/>
              <a:gd name="connsiteY26" fmla="*/ 64293 h 883443"/>
              <a:gd name="connsiteX27" fmla="*/ 731044 w 821532"/>
              <a:gd name="connsiteY27" fmla="*/ 204787 h 883443"/>
              <a:gd name="connsiteX28" fmla="*/ 654844 w 821532"/>
              <a:gd name="connsiteY28" fmla="*/ 345281 h 883443"/>
              <a:gd name="connsiteX29" fmla="*/ 611982 w 821532"/>
              <a:gd name="connsiteY29" fmla="*/ 423862 h 883443"/>
              <a:gd name="connsiteX30" fmla="*/ 585788 w 821532"/>
              <a:gd name="connsiteY30" fmla="*/ 483393 h 883443"/>
              <a:gd name="connsiteX31" fmla="*/ 569119 w 821532"/>
              <a:gd name="connsiteY31" fmla="*/ 538162 h 883443"/>
              <a:gd name="connsiteX32" fmla="*/ 566738 w 821532"/>
              <a:gd name="connsiteY32" fmla="*/ 569118 h 883443"/>
              <a:gd name="connsiteX33" fmla="*/ 571500 w 821532"/>
              <a:gd name="connsiteY33" fmla="*/ 597693 h 883443"/>
              <a:gd name="connsiteX34" fmla="*/ 583407 w 821532"/>
              <a:gd name="connsiteY34" fmla="*/ 614362 h 883443"/>
              <a:gd name="connsiteX35" fmla="*/ 609600 w 821532"/>
              <a:gd name="connsiteY35" fmla="*/ 623887 h 883443"/>
              <a:gd name="connsiteX0" fmla="*/ 609600 w 821532"/>
              <a:gd name="connsiteY0" fmla="*/ 623887 h 881062"/>
              <a:gd name="connsiteX1" fmla="*/ 466725 w 821532"/>
              <a:gd name="connsiteY1" fmla="*/ 881062 h 881062"/>
              <a:gd name="connsiteX2" fmla="*/ 397669 w 821532"/>
              <a:gd name="connsiteY2" fmla="*/ 869156 h 881062"/>
              <a:gd name="connsiteX3" fmla="*/ 311944 w 821532"/>
              <a:gd name="connsiteY3" fmla="*/ 845343 h 881062"/>
              <a:gd name="connsiteX4" fmla="*/ 216694 w 821532"/>
              <a:gd name="connsiteY4" fmla="*/ 804862 h 881062"/>
              <a:gd name="connsiteX5" fmla="*/ 128588 w 821532"/>
              <a:gd name="connsiteY5" fmla="*/ 759618 h 881062"/>
              <a:gd name="connsiteX6" fmla="*/ 54769 w 821532"/>
              <a:gd name="connsiteY6" fmla="*/ 709612 h 881062"/>
              <a:gd name="connsiteX7" fmla="*/ 9525 w 821532"/>
              <a:gd name="connsiteY7" fmla="*/ 673893 h 881062"/>
              <a:gd name="connsiteX8" fmla="*/ 0 w 821532"/>
              <a:gd name="connsiteY8" fmla="*/ 652462 h 881062"/>
              <a:gd name="connsiteX9" fmla="*/ 0 w 821532"/>
              <a:gd name="connsiteY9" fmla="*/ 628650 h 881062"/>
              <a:gd name="connsiteX10" fmla="*/ 14288 w 821532"/>
              <a:gd name="connsiteY10" fmla="*/ 602456 h 881062"/>
              <a:gd name="connsiteX11" fmla="*/ 35719 w 821532"/>
              <a:gd name="connsiteY11" fmla="*/ 583406 h 881062"/>
              <a:gd name="connsiteX12" fmla="*/ 61913 w 821532"/>
              <a:gd name="connsiteY12" fmla="*/ 569118 h 881062"/>
              <a:gd name="connsiteX13" fmla="*/ 140494 w 821532"/>
              <a:gd name="connsiteY13" fmla="*/ 533400 h 881062"/>
              <a:gd name="connsiteX14" fmla="*/ 226219 w 821532"/>
              <a:gd name="connsiteY14" fmla="*/ 483393 h 881062"/>
              <a:gd name="connsiteX15" fmla="*/ 369094 w 821532"/>
              <a:gd name="connsiteY15" fmla="*/ 385762 h 881062"/>
              <a:gd name="connsiteX16" fmla="*/ 519113 w 821532"/>
              <a:gd name="connsiteY16" fmla="*/ 259556 h 881062"/>
              <a:gd name="connsiteX17" fmla="*/ 669132 w 821532"/>
              <a:gd name="connsiteY17" fmla="*/ 116681 h 881062"/>
              <a:gd name="connsiteX18" fmla="*/ 752475 w 821532"/>
              <a:gd name="connsiteY18" fmla="*/ 28575 h 881062"/>
              <a:gd name="connsiteX19" fmla="*/ 764382 w 821532"/>
              <a:gd name="connsiteY19" fmla="*/ 14287 h 881062"/>
              <a:gd name="connsiteX20" fmla="*/ 783432 w 821532"/>
              <a:gd name="connsiteY20" fmla="*/ 4762 h 881062"/>
              <a:gd name="connsiteX21" fmla="*/ 802482 w 821532"/>
              <a:gd name="connsiteY21" fmla="*/ 0 h 881062"/>
              <a:gd name="connsiteX22" fmla="*/ 812007 w 821532"/>
              <a:gd name="connsiteY22" fmla="*/ 2381 h 881062"/>
              <a:gd name="connsiteX23" fmla="*/ 821532 w 821532"/>
              <a:gd name="connsiteY23" fmla="*/ 9525 h 881062"/>
              <a:gd name="connsiteX24" fmla="*/ 821532 w 821532"/>
              <a:gd name="connsiteY24" fmla="*/ 23812 h 881062"/>
              <a:gd name="connsiteX25" fmla="*/ 804863 w 821532"/>
              <a:gd name="connsiteY25" fmla="*/ 64293 h 881062"/>
              <a:gd name="connsiteX26" fmla="*/ 731044 w 821532"/>
              <a:gd name="connsiteY26" fmla="*/ 204787 h 881062"/>
              <a:gd name="connsiteX27" fmla="*/ 654844 w 821532"/>
              <a:gd name="connsiteY27" fmla="*/ 345281 h 881062"/>
              <a:gd name="connsiteX28" fmla="*/ 611982 w 821532"/>
              <a:gd name="connsiteY28" fmla="*/ 423862 h 881062"/>
              <a:gd name="connsiteX29" fmla="*/ 585788 w 821532"/>
              <a:gd name="connsiteY29" fmla="*/ 483393 h 881062"/>
              <a:gd name="connsiteX30" fmla="*/ 569119 w 821532"/>
              <a:gd name="connsiteY30" fmla="*/ 538162 h 881062"/>
              <a:gd name="connsiteX31" fmla="*/ 566738 w 821532"/>
              <a:gd name="connsiteY31" fmla="*/ 569118 h 881062"/>
              <a:gd name="connsiteX32" fmla="*/ 571500 w 821532"/>
              <a:gd name="connsiteY32" fmla="*/ 597693 h 881062"/>
              <a:gd name="connsiteX33" fmla="*/ 583407 w 821532"/>
              <a:gd name="connsiteY33" fmla="*/ 614362 h 881062"/>
              <a:gd name="connsiteX34" fmla="*/ 609600 w 821532"/>
              <a:gd name="connsiteY34" fmla="*/ 623887 h 881062"/>
              <a:gd name="connsiteX0" fmla="*/ 609600 w 821532"/>
              <a:gd name="connsiteY0" fmla="*/ 623887 h 869156"/>
              <a:gd name="connsiteX1" fmla="*/ 397669 w 821532"/>
              <a:gd name="connsiteY1" fmla="*/ 869156 h 869156"/>
              <a:gd name="connsiteX2" fmla="*/ 311944 w 821532"/>
              <a:gd name="connsiteY2" fmla="*/ 845343 h 869156"/>
              <a:gd name="connsiteX3" fmla="*/ 216694 w 821532"/>
              <a:gd name="connsiteY3" fmla="*/ 804862 h 869156"/>
              <a:gd name="connsiteX4" fmla="*/ 128588 w 821532"/>
              <a:gd name="connsiteY4" fmla="*/ 759618 h 869156"/>
              <a:gd name="connsiteX5" fmla="*/ 54769 w 821532"/>
              <a:gd name="connsiteY5" fmla="*/ 709612 h 869156"/>
              <a:gd name="connsiteX6" fmla="*/ 9525 w 821532"/>
              <a:gd name="connsiteY6" fmla="*/ 673893 h 869156"/>
              <a:gd name="connsiteX7" fmla="*/ 0 w 821532"/>
              <a:gd name="connsiteY7" fmla="*/ 652462 h 869156"/>
              <a:gd name="connsiteX8" fmla="*/ 0 w 821532"/>
              <a:gd name="connsiteY8" fmla="*/ 628650 h 869156"/>
              <a:gd name="connsiteX9" fmla="*/ 14288 w 821532"/>
              <a:gd name="connsiteY9" fmla="*/ 602456 h 869156"/>
              <a:gd name="connsiteX10" fmla="*/ 35719 w 821532"/>
              <a:gd name="connsiteY10" fmla="*/ 583406 h 869156"/>
              <a:gd name="connsiteX11" fmla="*/ 61913 w 821532"/>
              <a:gd name="connsiteY11" fmla="*/ 569118 h 869156"/>
              <a:gd name="connsiteX12" fmla="*/ 140494 w 821532"/>
              <a:gd name="connsiteY12" fmla="*/ 533400 h 869156"/>
              <a:gd name="connsiteX13" fmla="*/ 226219 w 821532"/>
              <a:gd name="connsiteY13" fmla="*/ 483393 h 869156"/>
              <a:gd name="connsiteX14" fmla="*/ 369094 w 821532"/>
              <a:gd name="connsiteY14" fmla="*/ 385762 h 869156"/>
              <a:gd name="connsiteX15" fmla="*/ 519113 w 821532"/>
              <a:gd name="connsiteY15" fmla="*/ 259556 h 869156"/>
              <a:gd name="connsiteX16" fmla="*/ 669132 w 821532"/>
              <a:gd name="connsiteY16" fmla="*/ 116681 h 869156"/>
              <a:gd name="connsiteX17" fmla="*/ 752475 w 821532"/>
              <a:gd name="connsiteY17" fmla="*/ 28575 h 869156"/>
              <a:gd name="connsiteX18" fmla="*/ 764382 w 821532"/>
              <a:gd name="connsiteY18" fmla="*/ 14287 h 869156"/>
              <a:gd name="connsiteX19" fmla="*/ 783432 w 821532"/>
              <a:gd name="connsiteY19" fmla="*/ 4762 h 869156"/>
              <a:gd name="connsiteX20" fmla="*/ 802482 w 821532"/>
              <a:gd name="connsiteY20" fmla="*/ 0 h 869156"/>
              <a:gd name="connsiteX21" fmla="*/ 812007 w 821532"/>
              <a:gd name="connsiteY21" fmla="*/ 2381 h 869156"/>
              <a:gd name="connsiteX22" fmla="*/ 821532 w 821532"/>
              <a:gd name="connsiteY22" fmla="*/ 9525 h 869156"/>
              <a:gd name="connsiteX23" fmla="*/ 821532 w 821532"/>
              <a:gd name="connsiteY23" fmla="*/ 23812 h 869156"/>
              <a:gd name="connsiteX24" fmla="*/ 804863 w 821532"/>
              <a:gd name="connsiteY24" fmla="*/ 64293 h 869156"/>
              <a:gd name="connsiteX25" fmla="*/ 731044 w 821532"/>
              <a:gd name="connsiteY25" fmla="*/ 204787 h 869156"/>
              <a:gd name="connsiteX26" fmla="*/ 654844 w 821532"/>
              <a:gd name="connsiteY26" fmla="*/ 345281 h 869156"/>
              <a:gd name="connsiteX27" fmla="*/ 611982 w 821532"/>
              <a:gd name="connsiteY27" fmla="*/ 423862 h 869156"/>
              <a:gd name="connsiteX28" fmla="*/ 585788 w 821532"/>
              <a:gd name="connsiteY28" fmla="*/ 483393 h 869156"/>
              <a:gd name="connsiteX29" fmla="*/ 569119 w 821532"/>
              <a:gd name="connsiteY29" fmla="*/ 538162 h 869156"/>
              <a:gd name="connsiteX30" fmla="*/ 566738 w 821532"/>
              <a:gd name="connsiteY30" fmla="*/ 569118 h 869156"/>
              <a:gd name="connsiteX31" fmla="*/ 571500 w 821532"/>
              <a:gd name="connsiteY31" fmla="*/ 597693 h 869156"/>
              <a:gd name="connsiteX32" fmla="*/ 583407 w 821532"/>
              <a:gd name="connsiteY32" fmla="*/ 614362 h 869156"/>
              <a:gd name="connsiteX33" fmla="*/ 609600 w 821532"/>
              <a:gd name="connsiteY33" fmla="*/ 623887 h 869156"/>
              <a:gd name="connsiteX0" fmla="*/ 609600 w 821532"/>
              <a:gd name="connsiteY0" fmla="*/ 623887 h 845343"/>
              <a:gd name="connsiteX1" fmla="*/ 311944 w 821532"/>
              <a:gd name="connsiteY1" fmla="*/ 845343 h 845343"/>
              <a:gd name="connsiteX2" fmla="*/ 216694 w 821532"/>
              <a:gd name="connsiteY2" fmla="*/ 804862 h 845343"/>
              <a:gd name="connsiteX3" fmla="*/ 128588 w 821532"/>
              <a:gd name="connsiteY3" fmla="*/ 759618 h 845343"/>
              <a:gd name="connsiteX4" fmla="*/ 54769 w 821532"/>
              <a:gd name="connsiteY4" fmla="*/ 709612 h 845343"/>
              <a:gd name="connsiteX5" fmla="*/ 9525 w 821532"/>
              <a:gd name="connsiteY5" fmla="*/ 673893 h 845343"/>
              <a:gd name="connsiteX6" fmla="*/ 0 w 821532"/>
              <a:gd name="connsiteY6" fmla="*/ 652462 h 845343"/>
              <a:gd name="connsiteX7" fmla="*/ 0 w 821532"/>
              <a:gd name="connsiteY7" fmla="*/ 628650 h 845343"/>
              <a:gd name="connsiteX8" fmla="*/ 14288 w 821532"/>
              <a:gd name="connsiteY8" fmla="*/ 602456 h 845343"/>
              <a:gd name="connsiteX9" fmla="*/ 35719 w 821532"/>
              <a:gd name="connsiteY9" fmla="*/ 583406 h 845343"/>
              <a:gd name="connsiteX10" fmla="*/ 61913 w 821532"/>
              <a:gd name="connsiteY10" fmla="*/ 569118 h 845343"/>
              <a:gd name="connsiteX11" fmla="*/ 140494 w 821532"/>
              <a:gd name="connsiteY11" fmla="*/ 533400 h 845343"/>
              <a:gd name="connsiteX12" fmla="*/ 226219 w 821532"/>
              <a:gd name="connsiteY12" fmla="*/ 483393 h 845343"/>
              <a:gd name="connsiteX13" fmla="*/ 369094 w 821532"/>
              <a:gd name="connsiteY13" fmla="*/ 385762 h 845343"/>
              <a:gd name="connsiteX14" fmla="*/ 519113 w 821532"/>
              <a:gd name="connsiteY14" fmla="*/ 259556 h 845343"/>
              <a:gd name="connsiteX15" fmla="*/ 669132 w 821532"/>
              <a:gd name="connsiteY15" fmla="*/ 116681 h 845343"/>
              <a:gd name="connsiteX16" fmla="*/ 752475 w 821532"/>
              <a:gd name="connsiteY16" fmla="*/ 28575 h 845343"/>
              <a:gd name="connsiteX17" fmla="*/ 764382 w 821532"/>
              <a:gd name="connsiteY17" fmla="*/ 14287 h 845343"/>
              <a:gd name="connsiteX18" fmla="*/ 783432 w 821532"/>
              <a:gd name="connsiteY18" fmla="*/ 4762 h 845343"/>
              <a:gd name="connsiteX19" fmla="*/ 802482 w 821532"/>
              <a:gd name="connsiteY19" fmla="*/ 0 h 845343"/>
              <a:gd name="connsiteX20" fmla="*/ 812007 w 821532"/>
              <a:gd name="connsiteY20" fmla="*/ 2381 h 845343"/>
              <a:gd name="connsiteX21" fmla="*/ 821532 w 821532"/>
              <a:gd name="connsiteY21" fmla="*/ 9525 h 845343"/>
              <a:gd name="connsiteX22" fmla="*/ 821532 w 821532"/>
              <a:gd name="connsiteY22" fmla="*/ 23812 h 845343"/>
              <a:gd name="connsiteX23" fmla="*/ 804863 w 821532"/>
              <a:gd name="connsiteY23" fmla="*/ 64293 h 845343"/>
              <a:gd name="connsiteX24" fmla="*/ 731044 w 821532"/>
              <a:gd name="connsiteY24" fmla="*/ 204787 h 845343"/>
              <a:gd name="connsiteX25" fmla="*/ 654844 w 821532"/>
              <a:gd name="connsiteY25" fmla="*/ 345281 h 845343"/>
              <a:gd name="connsiteX26" fmla="*/ 611982 w 821532"/>
              <a:gd name="connsiteY26" fmla="*/ 423862 h 845343"/>
              <a:gd name="connsiteX27" fmla="*/ 585788 w 821532"/>
              <a:gd name="connsiteY27" fmla="*/ 483393 h 845343"/>
              <a:gd name="connsiteX28" fmla="*/ 569119 w 821532"/>
              <a:gd name="connsiteY28" fmla="*/ 538162 h 845343"/>
              <a:gd name="connsiteX29" fmla="*/ 566738 w 821532"/>
              <a:gd name="connsiteY29" fmla="*/ 569118 h 845343"/>
              <a:gd name="connsiteX30" fmla="*/ 571500 w 821532"/>
              <a:gd name="connsiteY30" fmla="*/ 597693 h 845343"/>
              <a:gd name="connsiteX31" fmla="*/ 583407 w 821532"/>
              <a:gd name="connsiteY31" fmla="*/ 614362 h 845343"/>
              <a:gd name="connsiteX32" fmla="*/ 609600 w 821532"/>
              <a:gd name="connsiteY32" fmla="*/ 623887 h 845343"/>
              <a:gd name="connsiteX0" fmla="*/ 609600 w 821532"/>
              <a:gd name="connsiteY0" fmla="*/ 623887 h 804862"/>
              <a:gd name="connsiteX1" fmla="*/ 216694 w 821532"/>
              <a:gd name="connsiteY1" fmla="*/ 804862 h 804862"/>
              <a:gd name="connsiteX2" fmla="*/ 128588 w 821532"/>
              <a:gd name="connsiteY2" fmla="*/ 759618 h 804862"/>
              <a:gd name="connsiteX3" fmla="*/ 54769 w 821532"/>
              <a:gd name="connsiteY3" fmla="*/ 709612 h 804862"/>
              <a:gd name="connsiteX4" fmla="*/ 9525 w 821532"/>
              <a:gd name="connsiteY4" fmla="*/ 673893 h 804862"/>
              <a:gd name="connsiteX5" fmla="*/ 0 w 821532"/>
              <a:gd name="connsiteY5" fmla="*/ 652462 h 804862"/>
              <a:gd name="connsiteX6" fmla="*/ 0 w 821532"/>
              <a:gd name="connsiteY6" fmla="*/ 628650 h 804862"/>
              <a:gd name="connsiteX7" fmla="*/ 14288 w 821532"/>
              <a:gd name="connsiteY7" fmla="*/ 602456 h 804862"/>
              <a:gd name="connsiteX8" fmla="*/ 35719 w 821532"/>
              <a:gd name="connsiteY8" fmla="*/ 583406 h 804862"/>
              <a:gd name="connsiteX9" fmla="*/ 61913 w 821532"/>
              <a:gd name="connsiteY9" fmla="*/ 569118 h 804862"/>
              <a:gd name="connsiteX10" fmla="*/ 140494 w 821532"/>
              <a:gd name="connsiteY10" fmla="*/ 533400 h 804862"/>
              <a:gd name="connsiteX11" fmla="*/ 226219 w 821532"/>
              <a:gd name="connsiteY11" fmla="*/ 483393 h 804862"/>
              <a:gd name="connsiteX12" fmla="*/ 369094 w 821532"/>
              <a:gd name="connsiteY12" fmla="*/ 385762 h 804862"/>
              <a:gd name="connsiteX13" fmla="*/ 519113 w 821532"/>
              <a:gd name="connsiteY13" fmla="*/ 259556 h 804862"/>
              <a:gd name="connsiteX14" fmla="*/ 669132 w 821532"/>
              <a:gd name="connsiteY14" fmla="*/ 116681 h 804862"/>
              <a:gd name="connsiteX15" fmla="*/ 752475 w 821532"/>
              <a:gd name="connsiteY15" fmla="*/ 28575 h 804862"/>
              <a:gd name="connsiteX16" fmla="*/ 764382 w 821532"/>
              <a:gd name="connsiteY16" fmla="*/ 14287 h 804862"/>
              <a:gd name="connsiteX17" fmla="*/ 783432 w 821532"/>
              <a:gd name="connsiteY17" fmla="*/ 4762 h 804862"/>
              <a:gd name="connsiteX18" fmla="*/ 802482 w 821532"/>
              <a:gd name="connsiteY18" fmla="*/ 0 h 804862"/>
              <a:gd name="connsiteX19" fmla="*/ 812007 w 821532"/>
              <a:gd name="connsiteY19" fmla="*/ 2381 h 804862"/>
              <a:gd name="connsiteX20" fmla="*/ 821532 w 821532"/>
              <a:gd name="connsiteY20" fmla="*/ 9525 h 804862"/>
              <a:gd name="connsiteX21" fmla="*/ 821532 w 821532"/>
              <a:gd name="connsiteY21" fmla="*/ 23812 h 804862"/>
              <a:gd name="connsiteX22" fmla="*/ 804863 w 821532"/>
              <a:gd name="connsiteY22" fmla="*/ 64293 h 804862"/>
              <a:gd name="connsiteX23" fmla="*/ 731044 w 821532"/>
              <a:gd name="connsiteY23" fmla="*/ 204787 h 804862"/>
              <a:gd name="connsiteX24" fmla="*/ 654844 w 821532"/>
              <a:gd name="connsiteY24" fmla="*/ 345281 h 804862"/>
              <a:gd name="connsiteX25" fmla="*/ 611982 w 821532"/>
              <a:gd name="connsiteY25" fmla="*/ 423862 h 804862"/>
              <a:gd name="connsiteX26" fmla="*/ 585788 w 821532"/>
              <a:gd name="connsiteY26" fmla="*/ 483393 h 804862"/>
              <a:gd name="connsiteX27" fmla="*/ 569119 w 821532"/>
              <a:gd name="connsiteY27" fmla="*/ 538162 h 804862"/>
              <a:gd name="connsiteX28" fmla="*/ 566738 w 821532"/>
              <a:gd name="connsiteY28" fmla="*/ 569118 h 804862"/>
              <a:gd name="connsiteX29" fmla="*/ 571500 w 821532"/>
              <a:gd name="connsiteY29" fmla="*/ 597693 h 804862"/>
              <a:gd name="connsiteX30" fmla="*/ 583407 w 821532"/>
              <a:gd name="connsiteY30" fmla="*/ 614362 h 804862"/>
              <a:gd name="connsiteX31" fmla="*/ 609600 w 821532"/>
              <a:gd name="connsiteY31" fmla="*/ 623887 h 804862"/>
              <a:gd name="connsiteX0" fmla="*/ 583407 w 821532"/>
              <a:gd name="connsiteY0" fmla="*/ 614362 h 804862"/>
              <a:gd name="connsiteX1" fmla="*/ 216694 w 821532"/>
              <a:gd name="connsiteY1" fmla="*/ 804862 h 804862"/>
              <a:gd name="connsiteX2" fmla="*/ 128588 w 821532"/>
              <a:gd name="connsiteY2" fmla="*/ 759618 h 804862"/>
              <a:gd name="connsiteX3" fmla="*/ 54769 w 821532"/>
              <a:gd name="connsiteY3" fmla="*/ 709612 h 804862"/>
              <a:gd name="connsiteX4" fmla="*/ 9525 w 821532"/>
              <a:gd name="connsiteY4" fmla="*/ 673893 h 804862"/>
              <a:gd name="connsiteX5" fmla="*/ 0 w 821532"/>
              <a:gd name="connsiteY5" fmla="*/ 652462 h 804862"/>
              <a:gd name="connsiteX6" fmla="*/ 0 w 821532"/>
              <a:gd name="connsiteY6" fmla="*/ 628650 h 804862"/>
              <a:gd name="connsiteX7" fmla="*/ 14288 w 821532"/>
              <a:gd name="connsiteY7" fmla="*/ 602456 h 804862"/>
              <a:gd name="connsiteX8" fmla="*/ 35719 w 821532"/>
              <a:gd name="connsiteY8" fmla="*/ 583406 h 804862"/>
              <a:gd name="connsiteX9" fmla="*/ 61913 w 821532"/>
              <a:gd name="connsiteY9" fmla="*/ 569118 h 804862"/>
              <a:gd name="connsiteX10" fmla="*/ 140494 w 821532"/>
              <a:gd name="connsiteY10" fmla="*/ 533400 h 804862"/>
              <a:gd name="connsiteX11" fmla="*/ 226219 w 821532"/>
              <a:gd name="connsiteY11" fmla="*/ 483393 h 804862"/>
              <a:gd name="connsiteX12" fmla="*/ 369094 w 821532"/>
              <a:gd name="connsiteY12" fmla="*/ 385762 h 804862"/>
              <a:gd name="connsiteX13" fmla="*/ 519113 w 821532"/>
              <a:gd name="connsiteY13" fmla="*/ 259556 h 804862"/>
              <a:gd name="connsiteX14" fmla="*/ 669132 w 821532"/>
              <a:gd name="connsiteY14" fmla="*/ 116681 h 804862"/>
              <a:gd name="connsiteX15" fmla="*/ 752475 w 821532"/>
              <a:gd name="connsiteY15" fmla="*/ 28575 h 804862"/>
              <a:gd name="connsiteX16" fmla="*/ 764382 w 821532"/>
              <a:gd name="connsiteY16" fmla="*/ 14287 h 804862"/>
              <a:gd name="connsiteX17" fmla="*/ 783432 w 821532"/>
              <a:gd name="connsiteY17" fmla="*/ 4762 h 804862"/>
              <a:gd name="connsiteX18" fmla="*/ 802482 w 821532"/>
              <a:gd name="connsiteY18" fmla="*/ 0 h 804862"/>
              <a:gd name="connsiteX19" fmla="*/ 812007 w 821532"/>
              <a:gd name="connsiteY19" fmla="*/ 2381 h 804862"/>
              <a:gd name="connsiteX20" fmla="*/ 821532 w 821532"/>
              <a:gd name="connsiteY20" fmla="*/ 9525 h 804862"/>
              <a:gd name="connsiteX21" fmla="*/ 821532 w 821532"/>
              <a:gd name="connsiteY21" fmla="*/ 23812 h 804862"/>
              <a:gd name="connsiteX22" fmla="*/ 804863 w 821532"/>
              <a:gd name="connsiteY22" fmla="*/ 64293 h 804862"/>
              <a:gd name="connsiteX23" fmla="*/ 731044 w 821532"/>
              <a:gd name="connsiteY23" fmla="*/ 204787 h 804862"/>
              <a:gd name="connsiteX24" fmla="*/ 654844 w 821532"/>
              <a:gd name="connsiteY24" fmla="*/ 345281 h 804862"/>
              <a:gd name="connsiteX25" fmla="*/ 611982 w 821532"/>
              <a:gd name="connsiteY25" fmla="*/ 423862 h 804862"/>
              <a:gd name="connsiteX26" fmla="*/ 585788 w 821532"/>
              <a:gd name="connsiteY26" fmla="*/ 483393 h 804862"/>
              <a:gd name="connsiteX27" fmla="*/ 569119 w 821532"/>
              <a:gd name="connsiteY27" fmla="*/ 538162 h 804862"/>
              <a:gd name="connsiteX28" fmla="*/ 566738 w 821532"/>
              <a:gd name="connsiteY28" fmla="*/ 569118 h 804862"/>
              <a:gd name="connsiteX29" fmla="*/ 571500 w 821532"/>
              <a:gd name="connsiteY29" fmla="*/ 597693 h 804862"/>
              <a:gd name="connsiteX30" fmla="*/ 583407 w 821532"/>
              <a:gd name="connsiteY30" fmla="*/ 614362 h 804862"/>
              <a:gd name="connsiteX0" fmla="*/ 571500 w 821532"/>
              <a:gd name="connsiteY0" fmla="*/ 597693 h 804862"/>
              <a:gd name="connsiteX1" fmla="*/ 216694 w 821532"/>
              <a:gd name="connsiteY1" fmla="*/ 804862 h 804862"/>
              <a:gd name="connsiteX2" fmla="*/ 128588 w 821532"/>
              <a:gd name="connsiteY2" fmla="*/ 759618 h 804862"/>
              <a:gd name="connsiteX3" fmla="*/ 54769 w 821532"/>
              <a:gd name="connsiteY3" fmla="*/ 709612 h 804862"/>
              <a:gd name="connsiteX4" fmla="*/ 9525 w 821532"/>
              <a:gd name="connsiteY4" fmla="*/ 673893 h 804862"/>
              <a:gd name="connsiteX5" fmla="*/ 0 w 821532"/>
              <a:gd name="connsiteY5" fmla="*/ 652462 h 804862"/>
              <a:gd name="connsiteX6" fmla="*/ 0 w 821532"/>
              <a:gd name="connsiteY6" fmla="*/ 628650 h 804862"/>
              <a:gd name="connsiteX7" fmla="*/ 14288 w 821532"/>
              <a:gd name="connsiteY7" fmla="*/ 602456 h 804862"/>
              <a:gd name="connsiteX8" fmla="*/ 35719 w 821532"/>
              <a:gd name="connsiteY8" fmla="*/ 583406 h 804862"/>
              <a:gd name="connsiteX9" fmla="*/ 61913 w 821532"/>
              <a:gd name="connsiteY9" fmla="*/ 569118 h 804862"/>
              <a:gd name="connsiteX10" fmla="*/ 140494 w 821532"/>
              <a:gd name="connsiteY10" fmla="*/ 533400 h 804862"/>
              <a:gd name="connsiteX11" fmla="*/ 226219 w 821532"/>
              <a:gd name="connsiteY11" fmla="*/ 483393 h 804862"/>
              <a:gd name="connsiteX12" fmla="*/ 369094 w 821532"/>
              <a:gd name="connsiteY12" fmla="*/ 385762 h 804862"/>
              <a:gd name="connsiteX13" fmla="*/ 519113 w 821532"/>
              <a:gd name="connsiteY13" fmla="*/ 259556 h 804862"/>
              <a:gd name="connsiteX14" fmla="*/ 669132 w 821532"/>
              <a:gd name="connsiteY14" fmla="*/ 116681 h 804862"/>
              <a:gd name="connsiteX15" fmla="*/ 752475 w 821532"/>
              <a:gd name="connsiteY15" fmla="*/ 28575 h 804862"/>
              <a:gd name="connsiteX16" fmla="*/ 764382 w 821532"/>
              <a:gd name="connsiteY16" fmla="*/ 14287 h 804862"/>
              <a:gd name="connsiteX17" fmla="*/ 783432 w 821532"/>
              <a:gd name="connsiteY17" fmla="*/ 4762 h 804862"/>
              <a:gd name="connsiteX18" fmla="*/ 802482 w 821532"/>
              <a:gd name="connsiteY18" fmla="*/ 0 h 804862"/>
              <a:gd name="connsiteX19" fmla="*/ 812007 w 821532"/>
              <a:gd name="connsiteY19" fmla="*/ 2381 h 804862"/>
              <a:gd name="connsiteX20" fmla="*/ 821532 w 821532"/>
              <a:gd name="connsiteY20" fmla="*/ 9525 h 804862"/>
              <a:gd name="connsiteX21" fmla="*/ 821532 w 821532"/>
              <a:gd name="connsiteY21" fmla="*/ 23812 h 804862"/>
              <a:gd name="connsiteX22" fmla="*/ 804863 w 821532"/>
              <a:gd name="connsiteY22" fmla="*/ 64293 h 804862"/>
              <a:gd name="connsiteX23" fmla="*/ 731044 w 821532"/>
              <a:gd name="connsiteY23" fmla="*/ 204787 h 804862"/>
              <a:gd name="connsiteX24" fmla="*/ 654844 w 821532"/>
              <a:gd name="connsiteY24" fmla="*/ 345281 h 804862"/>
              <a:gd name="connsiteX25" fmla="*/ 611982 w 821532"/>
              <a:gd name="connsiteY25" fmla="*/ 423862 h 804862"/>
              <a:gd name="connsiteX26" fmla="*/ 585788 w 821532"/>
              <a:gd name="connsiteY26" fmla="*/ 483393 h 804862"/>
              <a:gd name="connsiteX27" fmla="*/ 569119 w 821532"/>
              <a:gd name="connsiteY27" fmla="*/ 538162 h 804862"/>
              <a:gd name="connsiteX28" fmla="*/ 566738 w 821532"/>
              <a:gd name="connsiteY28" fmla="*/ 569118 h 804862"/>
              <a:gd name="connsiteX29" fmla="*/ 571500 w 821532"/>
              <a:gd name="connsiteY29" fmla="*/ 597693 h 804862"/>
              <a:gd name="connsiteX0" fmla="*/ 571500 w 821532"/>
              <a:gd name="connsiteY0" fmla="*/ 597693 h 804862"/>
              <a:gd name="connsiteX1" fmla="*/ 216694 w 821532"/>
              <a:gd name="connsiteY1" fmla="*/ 804862 h 804862"/>
              <a:gd name="connsiteX2" fmla="*/ 128588 w 821532"/>
              <a:gd name="connsiteY2" fmla="*/ 759618 h 804862"/>
              <a:gd name="connsiteX3" fmla="*/ 9525 w 821532"/>
              <a:gd name="connsiteY3" fmla="*/ 673893 h 804862"/>
              <a:gd name="connsiteX4" fmla="*/ 0 w 821532"/>
              <a:gd name="connsiteY4" fmla="*/ 652462 h 804862"/>
              <a:gd name="connsiteX5" fmla="*/ 0 w 821532"/>
              <a:gd name="connsiteY5" fmla="*/ 628650 h 804862"/>
              <a:gd name="connsiteX6" fmla="*/ 14288 w 821532"/>
              <a:gd name="connsiteY6" fmla="*/ 602456 h 804862"/>
              <a:gd name="connsiteX7" fmla="*/ 35719 w 821532"/>
              <a:gd name="connsiteY7" fmla="*/ 583406 h 804862"/>
              <a:gd name="connsiteX8" fmla="*/ 61913 w 821532"/>
              <a:gd name="connsiteY8" fmla="*/ 569118 h 804862"/>
              <a:gd name="connsiteX9" fmla="*/ 140494 w 821532"/>
              <a:gd name="connsiteY9" fmla="*/ 533400 h 804862"/>
              <a:gd name="connsiteX10" fmla="*/ 226219 w 821532"/>
              <a:gd name="connsiteY10" fmla="*/ 483393 h 804862"/>
              <a:gd name="connsiteX11" fmla="*/ 369094 w 821532"/>
              <a:gd name="connsiteY11" fmla="*/ 385762 h 804862"/>
              <a:gd name="connsiteX12" fmla="*/ 519113 w 821532"/>
              <a:gd name="connsiteY12" fmla="*/ 259556 h 804862"/>
              <a:gd name="connsiteX13" fmla="*/ 669132 w 821532"/>
              <a:gd name="connsiteY13" fmla="*/ 116681 h 804862"/>
              <a:gd name="connsiteX14" fmla="*/ 752475 w 821532"/>
              <a:gd name="connsiteY14" fmla="*/ 28575 h 804862"/>
              <a:gd name="connsiteX15" fmla="*/ 764382 w 821532"/>
              <a:gd name="connsiteY15" fmla="*/ 14287 h 804862"/>
              <a:gd name="connsiteX16" fmla="*/ 783432 w 821532"/>
              <a:gd name="connsiteY16" fmla="*/ 4762 h 804862"/>
              <a:gd name="connsiteX17" fmla="*/ 802482 w 821532"/>
              <a:gd name="connsiteY17" fmla="*/ 0 h 804862"/>
              <a:gd name="connsiteX18" fmla="*/ 812007 w 821532"/>
              <a:gd name="connsiteY18" fmla="*/ 2381 h 804862"/>
              <a:gd name="connsiteX19" fmla="*/ 821532 w 821532"/>
              <a:gd name="connsiteY19" fmla="*/ 9525 h 804862"/>
              <a:gd name="connsiteX20" fmla="*/ 821532 w 821532"/>
              <a:gd name="connsiteY20" fmla="*/ 23812 h 804862"/>
              <a:gd name="connsiteX21" fmla="*/ 804863 w 821532"/>
              <a:gd name="connsiteY21" fmla="*/ 64293 h 804862"/>
              <a:gd name="connsiteX22" fmla="*/ 731044 w 821532"/>
              <a:gd name="connsiteY22" fmla="*/ 204787 h 804862"/>
              <a:gd name="connsiteX23" fmla="*/ 654844 w 821532"/>
              <a:gd name="connsiteY23" fmla="*/ 345281 h 804862"/>
              <a:gd name="connsiteX24" fmla="*/ 611982 w 821532"/>
              <a:gd name="connsiteY24" fmla="*/ 423862 h 804862"/>
              <a:gd name="connsiteX25" fmla="*/ 585788 w 821532"/>
              <a:gd name="connsiteY25" fmla="*/ 483393 h 804862"/>
              <a:gd name="connsiteX26" fmla="*/ 569119 w 821532"/>
              <a:gd name="connsiteY26" fmla="*/ 538162 h 804862"/>
              <a:gd name="connsiteX27" fmla="*/ 566738 w 821532"/>
              <a:gd name="connsiteY27" fmla="*/ 569118 h 804862"/>
              <a:gd name="connsiteX28" fmla="*/ 571500 w 821532"/>
              <a:gd name="connsiteY28" fmla="*/ 597693 h 804862"/>
              <a:gd name="connsiteX0" fmla="*/ 571500 w 821532"/>
              <a:gd name="connsiteY0" fmla="*/ 597693 h 804862"/>
              <a:gd name="connsiteX1" fmla="*/ 216694 w 821532"/>
              <a:gd name="connsiteY1" fmla="*/ 804862 h 804862"/>
              <a:gd name="connsiteX2" fmla="*/ 9525 w 821532"/>
              <a:gd name="connsiteY2" fmla="*/ 673893 h 804862"/>
              <a:gd name="connsiteX3" fmla="*/ 0 w 821532"/>
              <a:gd name="connsiteY3" fmla="*/ 652462 h 804862"/>
              <a:gd name="connsiteX4" fmla="*/ 0 w 821532"/>
              <a:gd name="connsiteY4" fmla="*/ 628650 h 804862"/>
              <a:gd name="connsiteX5" fmla="*/ 14288 w 821532"/>
              <a:gd name="connsiteY5" fmla="*/ 602456 h 804862"/>
              <a:gd name="connsiteX6" fmla="*/ 35719 w 821532"/>
              <a:gd name="connsiteY6" fmla="*/ 583406 h 804862"/>
              <a:gd name="connsiteX7" fmla="*/ 61913 w 821532"/>
              <a:gd name="connsiteY7" fmla="*/ 569118 h 804862"/>
              <a:gd name="connsiteX8" fmla="*/ 140494 w 821532"/>
              <a:gd name="connsiteY8" fmla="*/ 533400 h 804862"/>
              <a:gd name="connsiteX9" fmla="*/ 226219 w 821532"/>
              <a:gd name="connsiteY9" fmla="*/ 483393 h 804862"/>
              <a:gd name="connsiteX10" fmla="*/ 369094 w 821532"/>
              <a:gd name="connsiteY10" fmla="*/ 385762 h 804862"/>
              <a:gd name="connsiteX11" fmla="*/ 519113 w 821532"/>
              <a:gd name="connsiteY11" fmla="*/ 259556 h 804862"/>
              <a:gd name="connsiteX12" fmla="*/ 669132 w 821532"/>
              <a:gd name="connsiteY12" fmla="*/ 116681 h 804862"/>
              <a:gd name="connsiteX13" fmla="*/ 752475 w 821532"/>
              <a:gd name="connsiteY13" fmla="*/ 28575 h 804862"/>
              <a:gd name="connsiteX14" fmla="*/ 764382 w 821532"/>
              <a:gd name="connsiteY14" fmla="*/ 14287 h 804862"/>
              <a:gd name="connsiteX15" fmla="*/ 783432 w 821532"/>
              <a:gd name="connsiteY15" fmla="*/ 4762 h 804862"/>
              <a:gd name="connsiteX16" fmla="*/ 802482 w 821532"/>
              <a:gd name="connsiteY16" fmla="*/ 0 h 804862"/>
              <a:gd name="connsiteX17" fmla="*/ 812007 w 821532"/>
              <a:gd name="connsiteY17" fmla="*/ 2381 h 804862"/>
              <a:gd name="connsiteX18" fmla="*/ 821532 w 821532"/>
              <a:gd name="connsiteY18" fmla="*/ 9525 h 804862"/>
              <a:gd name="connsiteX19" fmla="*/ 821532 w 821532"/>
              <a:gd name="connsiteY19" fmla="*/ 23812 h 804862"/>
              <a:gd name="connsiteX20" fmla="*/ 804863 w 821532"/>
              <a:gd name="connsiteY20" fmla="*/ 64293 h 804862"/>
              <a:gd name="connsiteX21" fmla="*/ 731044 w 821532"/>
              <a:gd name="connsiteY21" fmla="*/ 204787 h 804862"/>
              <a:gd name="connsiteX22" fmla="*/ 654844 w 821532"/>
              <a:gd name="connsiteY22" fmla="*/ 345281 h 804862"/>
              <a:gd name="connsiteX23" fmla="*/ 611982 w 821532"/>
              <a:gd name="connsiteY23" fmla="*/ 423862 h 804862"/>
              <a:gd name="connsiteX24" fmla="*/ 585788 w 821532"/>
              <a:gd name="connsiteY24" fmla="*/ 483393 h 804862"/>
              <a:gd name="connsiteX25" fmla="*/ 569119 w 821532"/>
              <a:gd name="connsiteY25" fmla="*/ 538162 h 804862"/>
              <a:gd name="connsiteX26" fmla="*/ 566738 w 821532"/>
              <a:gd name="connsiteY26" fmla="*/ 569118 h 804862"/>
              <a:gd name="connsiteX27" fmla="*/ 571500 w 821532"/>
              <a:gd name="connsiteY27" fmla="*/ 597693 h 804862"/>
              <a:gd name="connsiteX0" fmla="*/ 571500 w 821532"/>
              <a:gd name="connsiteY0" fmla="*/ 597693 h 673893"/>
              <a:gd name="connsiteX1" fmla="*/ 9525 w 821532"/>
              <a:gd name="connsiteY1" fmla="*/ 673893 h 673893"/>
              <a:gd name="connsiteX2" fmla="*/ 0 w 821532"/>
              <a:gd name="connsiteY2" fmla="*/ 652462 h 673893"/>
              <a:gd name="connsiteX3" fmla="*/ 0 w 821532"/>
              <a:gd name="connsiteY3" fmla="*/ 628650 h 673893"/>
              <a:gd name="connsiteX4" fmla="*/ 14288 w 821532"/>
              <a:gd name="connsiteY4" fmla="*/ 602456 h 673893"/>
              <a:gd name="connsiteX5" fmla="*/ 35719 w 821532"/>
              <a:gd name="connsiteY5" fmla="*/ 583406 h 673893"/>
              <a:gd name="connsiteX6" fmla="*/ 61913 w 821532"/>
              <a:gd name="connsiteY6" fmla="*/ 569118 h 673893"/>
              <a:gd name="connsiteX7" fmla="*/ 140494 w 821532"/>
              <a:gd name="connsiteY7" fmla="*/ 533400 h 673893"/>
              <a:gd name="connsiteX8" fmla="*/ 226219 w 821532"/>
              <a:gd name="connsiteY8" fmla="*/ 483393 h 673893"/>
              <a:gd name="connsiteX9" fmla="*/ 369094 w 821532"/>
              <a:gd name="connsiteY9" fmla="*/ 385762 h 673893"/>
              <a:gd name="connsiteX10" fmla="*/ 519113 w 821532"/>
              <a:gd name="connsiteY10" fmla="*/ 259556 h 673893"/>
              <a:gd name="connsiteX11" fmla="*/ 669132 w 821532"/>
              <a:gd name="connsiteY11" fmla="*/ 116681 h 673893"/>
              <a:gd name="connsiteX12" fmla="*/ 752475 w 821532"/>
              <a:gd name="connsiteY12" fmla="*/ 28575 h 673893"/>
              <a:gd name="connsiteX13" fmla="*/ 764382 w 821532"/>
              <a:gd name="connsiteY13" fmla="*/ 14287 h 673893"/>
              <a:gd name="connsiteX14" fmla="*/ 783432 w 821532"/>
              <a:gd name="connsiteY14" fmla="*/ 4762 h 673893"/>
              <a:gd name="connsiteX15" fmla="*/ 802482 w 821532"/>
              <a:gd name="connsiteY15" fmla="*/ 0 h 673893"/>
              <a:gd name="connsiteX16" fmla="*/ 812007 w 821532"/>
              <a:gd name="connsiteY16" fmla="*/ 2381 h 673893"/>
              <a:gd name="connsiteX17" fmla="*/ 821532 w 821532"/>
              <a:gd name="connsiteY17" fmla="*/ 9525 h 673893"/>
              <a:gd name="connsiteX18" fmla="*/ 821532 w 821532"/>
              <a:gd name="connsiteY18" fmla="*/ 23812 h 673893"/>
              <a:gd name="connsiteX19" fmla="*/ 804863 w 821532"/>
              <a:gd name="connsiteY19" fmla="*/ 64293 h 673893"/>
              <a:gd name="connsiteX20" fmla="*/ 731044 w 821532"/>
              <a:gd name="connsiteY20" fmla="*/ 204787 h 673893"/>
              <a:gd name="connsiteX21" fmla="*/ 654844 w 821532"/>
              <a:gd name="connsiteY21" fmla="*/ 345281 h 673893"/>
              <a:gd name="connsiteX22" fmla="*/ 611982 w 821532"/>
              <a:gd name="connsiteY22" fmla="*/ 423862 h 673893"/>
              <a:gd name="connsiteX23" fmla="*/ 585788 w 821532"/>
              <a:gd name="connsiteY23" fmla="*/ 483393 h 673893"/>
              <a:gd name="connsiteX24" fmla="*/ 569119 w 821532"/>
              <a:gd name="connsiteY24" fmla="*/ 538162 h 673893"/>
              <a:gd name="connsiteX25" fmla="*/ 566738 w 821532"/>
              <a:gd name="connsiteY25" fmla="*/ 569118 h 673893"/>
              <a:gd name="connsiteX26" fmla="*/ 571500 w 821532"/>
              <a:gd name="connsiteY26" fmla="*/ 597693 h 673893"/>
              <a:gd name="connsiteX0" fmla="*/ 571500 w 821532"/>
              <a:gd name="connsiteY0" fmla="*/ 597693 h 652462"/>
              <a:gd name="connsiteX1" fmla="*/ 0 w 821532"/>
              <a:gd name="connsiteY1" fmla="*/ 652462 h 652462"/>
              <a:gd name="connsiteX2" fmla="*/ 0 w 821532"/>
              <a:gd name="connsiteY2" fmla="*/ 628650 h 652462"/>
              <a:gd name="connsiteX3" fmla="*/ 14288 w 821532"/>
              <a:gd name="connsiteY3" fmla="*/ 602456 h 652462"/>
              <a:gd name="connsiteX4" fmla="*/ 35719 w 821532"/>
              <a:gd name="connsiteY4" fmla="*/ 583406 h 652462"/>
              <a:gd name="connsiteX5" fmla="*/ 61913 w 821532"/>
              <a:gd name="connsiteY5" fmla="*/ 569118 h 652462"/>
              <a:gd name="connsiteX6" fmla="*/ 140494 w 821532"/>
              <a:gd name="connsiteY6" fmla="*/ 533400 h 652462"/>
              <a:gd name="connsiteX7" fmla="*/ 226219 w 821532"/>
              <a:gd name="connsiteY7" fmla="*/ 483393 h 652462"/>
              <a:gd name="connsiteX8" fmla="*/ 369094 w 821532"/>
              <a:gd name="connsiteY8" fmla="*/ 385762 h 652462"/>
              <a:gd name="connsiteX9" fmla="*/ 519113 w 821532"/>
              <a:gd name="connsiteY9" fmla="*/ 259556 h 652462"/>
              <a:gd name="connsiteX10" fmla="*/ 669132 w 821532"/>
              <a:gd name="connsiteY10" fmla="*/ 116681 h 652462"/>
              <a:gd name="connsiteX11" fmla="*/ 752475 w 821532"/>
              <a:gd name="connsiteY11" fmla="*/ 28575 h 652462"/>
              <a:gd name="connsiteX12" fmla="*/ 764382 w 821532"/>
              <a:gd name="connsiteY12" fmla="*/ 14287 h 652462"/>
              <a:gd name="connsiteX13" fmla="*/ 783432 w 821532"/>
              <a:gd name="connsiteY13" fmla="*/ 4762 h 652462"/>
              <a:gd name="connsiteX14" fmla="*/ 802482 w 821532"/>
              <a:gd name="connsiteY14" fmla="*/ 0 h 652462"/>
              <a:gd name="connsiteX15" fmla="*/ 812007 w 821532"/>
              <a:gd name="connsiteY15" fmla="*/ 2381 h 652462"/>
              <a:gd name="connsiteX16" fmla="*/ 821532 w 821532"/>
              <a:gd name="connsiteY16" fmla="*/ 9525 h 652462"/>
              <a:gd name="connsiteX17" fmla="*/ 821532 w 821532"/>
              <a:gd name="connsiteY17" fmla="*/ 23812 h 652462"/>
              <a:gd name="connsiteX18" fmla="*/ 804863 w 821532"/>
              <a:gd name="connsiteY18" fmla="*/ 64293 h 652462"/>
              <a:gd name="connsiteX19" fmla="*/ 731044 w 821532"/>
              <a:gd name="connsiteY19" fmla="*/ 204787 h 652462"/>
              <a:gd name="connsiteX20" fmla="*/ 654844 w 821532"/>
              <a:gd name="connsiteY20" fmla="*/ 345281 h 652462"/>
              <a:gd name="connsiteX21" fmla="*/ 611982 w 821532"/>
              <a:gd name="connsiteY21" fmla="*/ 423862 h 652462"/>
              <a:gd name="connsiteX22" fmla="*/ 585788 w 821532"/>
              <a:gd name="connsiteY22" fmla="*/ 483393 h 652462"/>
              <a:gd name="connsiteX23" fmla="*/ 569119 w 821532"/>
              <a:gd name="connsiteY23" fmla="*/ 538162 h 652462"/>
              <a:gd name="connsiteX24" fmla="*/ 566738 w 821532"/>
              <a:gd name="connsiteY24" fmla="*/ 569118 h 652462"/>
              <a:gd name="connsiteX25" fmla="*/ 571500 w 821532"/>
              <a:gd name="connsiteY25" fmla="*/ 597693 h 652462"/>
              <a:gd name="connsiteX0" fmla="*/ 571500 w 821532"/>
              <a:gd name="connsiteY0" fmla="*/ 597693 h 628650"/>
              <a:gd name="connsiteX1" fmla="*/ 0 w 821532"/>
              <a:gd name="connsiteY1" fmla="*/ 628650 h 628650"/>
              <a:gd name="connsiteX2" fmla="*/ 14288 w 821532"/>
              <a:gd name="connsiteY2" fmla="*/ 602456 h 628650"/>
              <a:gd name="connsiteX3" fmla="*/ 35719 w 821532"/>
              <a:gd name="connsiteY3" fmla="*/ 583406 h 628650"/>
              <a:gd name="connsiteX4" fmla="*/ 61913 w 821532"/>
              <a:gd name="connsiteY4" fmla="*/ 569118 h 628650"/>
              <a:gd name="connsiteX5" fmla="*/ 140494 w 821532"/>
              <a:gd name="connsiteY5" fmla="*/ 533400 h 628650"/>
              <a:gd name="connsiteX6" fmla="*/ 226219 w 821532"/>
              <a:gd name="connsiteY6" fmla="*/ 483393 h 628650"/>
              <a:gd name="connsiteX7" fmla="*/ 369094 w 821532"/>
              <a:gd name="connsiteY7" fmla="*/ 385762 h 628650"/>
              <a:gd name="connsiteX8" fmla="*/ 519113 w 821532"/>
              <a:gd name="connsiteY8" fmla="*/ 259556 h 628650"/>
              <a:gd name="connsiteX9" fmla="*/ 669132 w 821532"/>
              <a:gd name="connsiteY9" fmla="*/ 116681 h 628650"/>
              <a:gd name="connsiteX10" fmla="*/ 752475 w 821532"/>
              <a:gd name="connsiteY10" fmla="*/ 28575 h 628650"/>
              <a:gd name="connsiteX11" fmla="*/ 764382 w 821532"/>
              <a:gd name="connsiteY11" fmla="*/ 14287 h 628650"/>
              <a:gd name="connsiteX12" fmla="*/ 783432 w 821532"/>
              <a:gd name="connsiteY12" fmla="*/ 4762 h 628650"/>
              <a:gd name="connsiteX13" fmla="*/ 802482 w 821532"/>
              <a:gd name="connsiteY13" fmla="*/ 0 h 628650"/>
              <a:gd name="connsiteX14" fmla="*/ 812007 w 821532"/>
              <a:gd name="connsiteY14" fmla="*/ 2381 h 628650"/>
              <a:gd name="connsiteX15" fmla="*/ 821532 w 821532"/>
              <a:gd name="connsiteY15" fmla="*/ 9525 h 628650"/>
              <a:gd name="connsiteX16" fmla="*/ 821532 w 821532"/>
              <a:gd name="connsiteY16" fmla="*/ 23812 h 628650"/>
              <a:gd name="connsiteX17" fmla="*/ 804863 w 821532"/>
              <a:gd name="connsiteY17" fmla="*/ 64293 h 628650"/>
              <a:gd name="connsiteX18" fmla="*/ 731044 w 821532"/>
              <a:gd name="connsiteY18" fmla="*/ 204787 h 628650"/>
              <a:gd name="connsiteX19" fmla="*/ 654844 w 821532"/>
              <a:gd name="connsiteY19" fmla="*/ 345281 h 628650"/>
              <a:gd name="connsiteX20" fmla="*/ 611982 w 821532"/>
              <a:gd name="connsiteY20" fmla="*/ 423862 h 628650"/>
              <a:gd name="connsiteX21" fmla="*/ 585788 w 821532"/>
              <a:gd name="connsiteY21" fmla="*/ 483393 h 628650"/>
              <a:gd name="connsiteX22" fmla="*/ 569119 w 821532"/>
              <a:gd name="connsiteY22" fmla="*/ 538162 h 628650"/>
              <a:gd name="connsiteX23" fmla="*/ 566738 w 821532"/>
              <a:gd name="connsiteY23" fmla="*/ 569118 h 628650"/>
              <a:gd name="connsiteX24" fmla="*/ 571500 w 821532"/>
              <a:gd name="connsiteY24" fmla="*/ 597693 h 628650"/>
              <a:gd name="connsiteX0" fmla="*/ 557212 w 807244"/>
              <a:gd name="connsiteY0" fmla="*/ 597693 h 602456"/>
              <a:gd name="connsiteX1" fmla="*/ 0 w 807244"/>
              <a:gd name="connsiteY1" fmla="*/ 602456 h 602456"/>
              <a:gd name="connsiteX2" fmla="*/ 21431 w 807244"/>
              <a:gd name="connsiteY2" fmla="*/ 583406 h 602456"/>
              <a:gd name="connsiteX3" fmla="*/ 47625 w 807244"/>
              <a:gd name="connsiteY3" fmla="*/ 569118 h 602456"/>
              <a:gd name="connsiteX4" fmla="*/ 126206 w 807244"/>
              <a:gd name="connsiteY4" fmla="*/ 533400 h 602456"/>
              <a:gd name="connsiteX5" fmla="*/ 211931 w 807244"/>
              <a:gd name="connsiteY5" fmla="*/ 483393 h 602456"/>
              <a:gd name="connsiteX6" fmla="*/ 354806 w 807244"/>
              <a:gd name="connsiteY6" fmla="*/ 385762 h 602456"/>
              <a:gd name="connsiteX7" fmla="*/ 504825 w 807244"/>
              <a:gd name="connsiteY7" fmla="*/ 259556 h 602456"/>
              <a:gd name="connsiteX8" fmla="*/ 654844 w 807244"/>
              <a:gd name="connsiteY8" fmla="*/ 116681 h 602456"/>
              <a:gd name="connsiteX9" fmla="*/ 738187 w 807244"/>
              <a:gd name="connsiteY9" fmla="*/ 28575 h 602456"/>
              <a:gd name="connsiteX10" fmla="*/ 750094 w 807244"/>
              <a:gd name="connsiteY10" fmla="*/ 14287 h 602456"/>
              <a:gd name="connsiteX11" fmla="*/ 769144 w 807244"/>
              <a:gd name="connsiteY11" fmla="*/ 4762 h 602456"/>
              <a:gd name="connsiteX12" fmla="*/ 788194 w 807244"/>
              <a:gd name="connsiteY12" fmla="*/ 0 h 602456"/>
              <a:gd name="connsiteX13" fmla="*/ 797719 w 807244"/>
              <a:gd name="connsiteY13" fmla="*/ 2381 h 602456"/>
              <a:gd name="connsiteX14" fmla="*/ 807244 w 807244"/>
              <a:gd name="connsiteY14" fmla="*/ 9525 h 602456"/>
              <a:gd name="connsiteX15" fmla="*/ 807244 w 807244"/>
              <a:gd name="connsiteY15" fmla="*/ 23812 h 602456"/>
              <a:gd name="connsiteX16" fmla="*/ 790575 w 807244"/>
              <a:gd name="connsiteY16" fmla="*/ 64293 h 602456"/>
              <a:gd name="connsiteX17" fmla="*/ 716756 w 807244"/>
              <a:gd name="connsiteY17" fmla="*/ 204787 h 602456"/>
              <a:gd name="connsiteX18" fmla="*/ 640556 w 807244"/>
              <a:gd name="connsiteY18" fmla="*/ 345281 h 602456"/>
              <a:gd name="connsiteX19" fmla="*/ 597694 w 807244"/>
              <a:gd name="connsiteY19" fmla="*/ 423862 h 602456"/>
              <a:gd name="connsiteX20" fmla="*/ 571500 w 807244"/>
              <a:gd name="connsiteY20" fmla="*/ 483393 h 602456"/>
              <a:gd name="connsiteX21" fmla="*/ 554831 w 807244"/>
              <a:gd name="connsiteY21" fmla="*/ 538162 h 602456"/>
              <a:gd name="connsiteX22" fmla="*/ 552450 w 807244"/>
              <a:gd name="connsiteY22" fmla="*/ 569118 h 602456"/>
              <a:gd name="connsiteX23" fmla="*/ 557212 w 807244"/>
              <a:gd name="connsiteY23" fmla="*/ 597693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07244" h="602456">
                <a:moveTo>
                  <a:pt x="557212" y="597693"/>
                </a:moveTo>
                <a:lnTo>
                  <a:pt x="0" y="602456"/>
                </a:lnTo>
                <a:lnTo>
                  <a:pt x="21431" y="583406"/>
                </a:lnTo>
                <a:lnTo>
                  <a:pt x="47625" y="569118"/>
                </a:lnTo>
                <a:lnTo>
                  <a:pt x="126206" y="533400"/>
                </a:lnTo>
                <a:lnTo>
                  <a:pt x="211931" y="483393"/>
                </a:lnTo>
                <a:lnTo>
                  <a:pt x="354806" y="385762"/>
                </a:lnTo>
                <a:lnTo>
                  <a:pt x="504825" y="259556"/>
                </a:lnTo>
                <a:lnTo>
                  <a:pt x="654844" y="116681"/>
                </a:lnTo>
                <a:lnTo>
                  <a:pt x="738187" y="28575"/>
                </a:lnTo>
                <a:lnTo>
                  <a:pt x="750094" y="14287"/>
                </a:lnTo>
                <a:lnTo>
                  <a:pt x="769144" y="4762"/>
                </a:lnTo>
                <a:lnTo>
                  <a:pt x="788194" y="0"/>
                </a:lnTo>
                <a:lnTo>
                  <a:pt x="797719" y="2381"/>
                </a:lnTo>
                <a:lnTo>
                  <a:pt x="807244" y="9525"/>
                </a:lnTo>
                <a:lnTo>
                  <a:pt x="807244" y="23812"/>
                </a:lnTo>
                <a:lnTo>
                  <a:pt x="790575" y="64293"/>
                </a:lnTo>
                <a:lnTo>
                  <a:pt x="716756" y="204787"/>
                </a:lnTo>
                <a:lnTo>
                  <a:pt x="640556" y="345281"/>
                </a:lnTo>
                <a:lnTo>
                  <a:pt x="597694" y="423862"/>
                </a:lnTo>
                <a:lnTo>
                  <a:pt x="571500" y="483393"/>
                </a:lnTo>
                <a:lnTo>
                  <a:pt x="554831" y="538162"/>
                </a:lnTo>
                <a:lnTo>
                  <a:pt x="552450" y="569118"/>
                </a:lnTo>
                <a:lnTo>
                  <a:pt x="557212" y="597693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434CA96-93F6-4049-A0DD-D7D4A93D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6" y="1512888"/>
            <a:ext cx="4462463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E4C3CC7-402C-4973-8CE6-7F793CF7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531938"/>
            <a:ext cx="446405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CC7AEA3-D8B0-4ADD-8F18-5FBE12B3C760}"/>
              </a:ext>
            </a:extLst>
          </p:cNvPr>
          <p:cNvSpPr/>
          <p:nvPr/>
        </p:nvSpPr>
        <p:spPr>
          <a:xfrm>
            <a:off x="4667250" y="2066926"/>
            <a:ext cx="2647950" cy="581025"/>
          </a:xfrm>
          <a:custGeom>
            <a:avLst/>
            <a:gdLst>
              <a:gd name="connsiteX0" fmla="*/ 1009650 w 2647950"/>
              <a:gd name="connsiteY0" fmla="*/ 254794 h 581025"/>
              <a:gd name="connsiteX1" fmla="*/ 1176338 w 2647950"/>
              <a:gd name="connsiteY1" fmla="*/ 233363 h 581025"/>
              <a:gd name="connsiteX2" fmla="*/ 1245394 w 2647950"/>
              <a:gd name="connsiteY2" fmla="*/ 221456 h 581025"/>
              <a:gd name="connsiteX3" fmla="*/ 1333500 w 2647950"/>
              <a:gd name="connsiteY3" fmla="*/ 195263 h 581025"/>
              <a:gd name="connsiteX4" fmla="*/ 1419225 w 2647950"/>
              <a:gd name="connsiteY4" fmla="*/ 169069 h 581025"/>
              <a:gd name="connsiteX5" fmla="*/ 1519238 w 2647950"/>
              <a:gd name="connsiteY5" fmla="*/ 154781 h 581025"/>
              <a:gd name="connsiteX6" fmla="*/ 1750219 w 2647950"/>
              <a:gd name="connsiteY6" fmla="*/ 133350 h 581025"/>
              <a:gd name="connsiteX7" fmla="*/ 1938338 w 2647950"/>
              <a:gd name="connsiteY7" fmla="*/ 114300 h 581025"/>
              <a:gd name="connsiteX8" fmla="*/ 1978819 w 2647950"/>
              <a:gd name="connsiteY8" fmla="*/ 114300 h 581025"/>
              <a:gd name="connsiteX9" fmla="*/ 2055019 w 2647950"/>
              <a:gd name="connsiteY9" fmla="*/ 85725 h 581025"/>
              <a:gd name="connsiteX10" fmla="*/ 2143125 w 2647950"/>
              <a:gd name="connsiteY10" fmla="*/ 50006 h 581025"/>
              <a:gd name="connsiteX11" fmla="*/ 2200275 w 2647950"/>
              <a:gd name="connsiteY11" fmla="*/ 19050 h 581025"/>
              <a:gd name="connsiteX12" fmla="*/ 2224088 w 2647950"/>
              <a:gd name="connsiteY12" fmla="*/ 0 h 581025"/>
              <a:gd name="connsiteX13" fmla="*/ 2243138 w 2647950"/>
              <a:gd name="connsiteY13" fmla="*/ 2381 h 581025"/>
              <a:gd name="connsiteX14" fmla="*/ 2305050 w 2647950"/>
              <a:gd name="connsiteY14" fmla="*/ 21431 h 581025"/>
              <a:gd name="connsiteX15" fmla="*/ 2428875 w 2647950"/>
              <a:gd name="connsiteY15" fmla="*/ 71438 h 581025"/>
              <a:gd name="connsiteX16" fmla="*/ 2514600 w 2647950"/>
              <a:gd name="connsiteY16" fmla="*/ 109538 h 581025"/>
              <a:gd name="connsiteX17" fmla="*/ 2581275 w 2647950"/>
              <a:gd name="connsiteY17" fmla="*/ 142875 h 581025"/>
              <a:gd name="connsiteX18" fmla="*/ 2602706 w 2647950"/>
              <a:gd name="connsiteY18" fmla="*/ 157163 h 581025"/>
              <a:gd name="connsiteX19" fmla="*/ 2619375 w 2647950"/>
              <a:gd name="connsiteY19" fmla="*/ 176213 h 581025"/>
              <a:gd name="connsiteX20" fmla="*/ 2638425 w 2647950"/>
              <a:gd name="connsiteY20" fmla="*/ 214313 h 581025"/>
              <a:gd name="connsiteX21" fmla="*/ 2647950 w 2647950"/>
              <a:gd name="connsiteY21" fmla="*/ 247650 h 581025"/>
              <a:gd name="connsiteX22" fmla="*/ 2645569 w 2647950"/>
              <a:gd name="connsiteY22" fmla="*/ 266700 h 581025"/>
              <a:gd name="connsiteX23" fmla="*/ 2628900 w 2647950"/>
              <a:gd name="connsiteY23" fmla="*/ 288131 h 581025"/>
              <a:gd name="connsiteX24" fmla="*/ 2586038 w 2647950"/>
              <a:gd name="connsiteY24" fmla="*/ 309563 h 581025"/>
              <a:gd name="connsiteX25" fmla="*/ 2555081 w 2647950"/>
              <a:gd name="connsiteY25" fmla="*/ 311944 h 581025"/>
              <a:gd name="connsiteX26" fmla="*/ 2471738 w 2647950"/>
              <a:gd name="connsiteY26" fmla="*/ 309563 h 581025"/>
              <a:gd name="connsiteX27" fmla="*/ 2269331 w 2647950"/>
              <a:gd name="connsiteY27" fmla="*/ 297656 h 581025"/>
              <a:gd name="connsiteX28" fmla="*/ 2071688 w 2647950"/>
              <a:gd name="connsiteY28" fmla="*/ 290513 h 581025"/>
              <a:gd name="connsiteX29" fmla="*/ 1909763 w 2647950"/>
              <a:gd name="connsiteY29" fmla="*/ 300038 h 581025"/>
              <a:gd name="connsiteX30" fmla="*/ 1543050 w 2647950"/>
              <a:gd name="connsiteY30" fmla="*/ 330994 h 581025"/>
              <a:gd name="connsiteX31" fmla="*/ 1481138 w 2647950"/>
              <a:gd name="connsiteY31" fmla="*/ 338138 h 581025"/>
              <a:gd name="connsiteX32" fmla="*/ 1390650 w 2647950"/>
              <a:gd name="connsiteY32" fmla="*/ 352425 h 581025"/>
              <a:gd name="connsiteX33" fmla="*/ 1233488 w 2647950"/>
              <a:gd name="connsiteY33" fmla="*/ 381000 h 581025"/>
              <a:gd name="connsiteX34" fmla="*/ 1035844 w 2647950"/>
              <a:gd name="connsiteY34" fmla="*/ 423863 h 581025"/>
              <a:gd name="connsiteX35" fmla="*/ 709613 w 2647950"/>
              <a:gd name="connsiteY35" fmla="*/ 490538 h 581025"/>
              <a:gd name="connsiteX36" fmla="*/ 633413 w 2647950"/>
              <a:gd name="connsiteY36" fmla="*/ 514350 h 581025"/>
              <a:gd name="connsiteX37" fmla="*/ 473869 w 2647950"/>
              <a:gd name="connsiteY37" fmla="*/ 571500 h 581025"/>
              <a:gd name="connsiteX38" fmla="*/ 447675 w 2647950"/>
              <a:gd name="connsiteY38" fmla="*/ 578644 h 581025"/>
              <a:gd name="connsiteX39" fmla="*/ 433388 w 2647950"/>
              <a:gd name="connsiteY39" fmla="*/ 581025 h 581025"/>
              <a:gd name="connsiteX40" fmla="*/ 409575 w 2647950"/>
              <a:gd name="connsiteY40" fmla="*/ 576263 h 581025"/>
              <a:gd name="connsiteX41" fmla="*/ 307181 w 2647950"/>
              <a:gd name="connsiteY41" fmla="*/ 538163 h 581025"/>
              <a:gd name="connsiteX42" fmla="*/ 235744 w 2647950"/>
              <a:gd name="connsiteY42" fmla="*/ 507206 h 581025"/>
              <a:gd name="connsiteX43" fmla="*/ 178594 w 2647950"/>
              <a:gd name="connsiteY43" fmla="*/ 466725 h 581025"/>
              <a:gd name="connsiteX44" fmla="*/ 107156 w 2647950"/>
              <a:gd name="connsiteY44" fmla="*/ 404813 h 581025"/>
              <a:gd name="connsiteX45" fmla="*/ 66675 w 2647950"/>
              <a:gd name="connsiteY45" fmla="*/ 352425 h 581025"/>
              <a:gd name="connsiteX46" fmla="*/ 26194 w 2647950"/>
              <a:gd name="connsiteY46" fmla="*/ 290513 h 581025"/>
              <a:gd name="connsiteX47" fmla="*/ 2381 w 2647950"/>
              <a:gd name="connsiteY47" fmla="*/ 238125 h 581025"/>
              <a:gd name="connsiteX48" fmla="*/ 0 w 2647950"/>
              <a:gd name="connsiteY48" fmla="*/ 223838 h 581025"/>
              <a:gd name="connsiteX49" fmla="*/ 11906 w 2647950"/>
              <a:gd name="connsiteY49" fmla="*/ 209550 h 581025"/>
              <a:gd name="connsiteX50" fmla="*/ 26194 w 2647950"/>
              <a:gd name="connsiteY50" fmla="*/ 209550 h 581025"/>
              <a:gd name="connsiteX51" fmla="*/ 64294 w 2647950"/>
              <a:gd name="connsiteY51" fmla="*/ 228600 h 581025"/>
              <a:gd name="connsiteX52" fmla="*/ 147638 w 2647950"/>
              <a:gd name="connsiteY52" fmla="*/ 271463 h 581025"/>
              <a:gd name="connsiteX53" fmla="*/ 223838 w 2647950"/>
              <a:gd name="connsiteY53" fmla="*/ 302419 h 581025"/>
              <a:gd name="connsiteX54" fmla="*/ 283369 w 2647950"/>
              <a:gd name="connsiteY54" fmla="*/ 321469 h 581025"/>
              <a:gd name="connsiteX55" fmla="*/ 357188 w 2647950"/>
              <a:gd name="connsiteY55" fmla="*/ 338138 h 581025"/>
              <a:gd name="connsiteX56" fmla="*/ 411956 w 2647950"/>
              <a:gd name="connsiteY56" fmla="*/ 338138 h 581025"/>
              <a:gd name="connsiteX57" fmla="*/ 569119 w 2647950"/>
              <a:gd name="connsiteY57" fmla="*/ 314325 h 581025"/>
              <a:gd name="connsiteX58" fmla="*/ 807244 w 2647950"/>
              <a:gd name="connsiteY58" fmla="*/ 280988 h 581025"/>
              <a:gd name="connsiteX59" fmla="*/ 1009650 w 2647950"/>
              <a:gd name="connsiteY59" fmla="*/ 254794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647950" h="581025">
                <a:moveTo>
                  <a:pt x="1009650" y="254794"/>
                </a:moveTo>
                <a:lnTo>
                  <a:pt x="1176338" y="233363"/>
                </a:lnTo>
                <a:lnTo>
                  <a:pt x="1245394" y="221456"/>
                </a:lnTo>
                <a:lnTo>
                  <a:pt x="1333500" y="195263"/>
                </a:lnTo>
                <a:lnTo>
                  <a:pt x="1419225" y="169069"/>
                </a:lnTo>
                <a:lnTo>
                  <a:pt x="1519238" y="154781"/>
                </a:lnTo>
                <a:lnTo>
                  <a:pt x="1750219" y="133350"/>
                </a:lnTo>
                <a:lnTo>
                  <a:pt x="1938338" y="114300"/>
                </a:lnTo>
                <a:lnTo>
                  <a:pt x="1978819" y="114300"/>
                </a:lnTo>
                <a:lnTo>
                  <a:pt x="2055019" y="85725"/>
                </a:lnTo>
                <a:lnTo>
                  <a:pt x="2143125" y="50006"/>
                </a:lnTo>
                <a:lnTo>
                  <a:pt x="2200275" y="19050"/>
                </a:lnTo>
                <a:lnTo>
                  <a:pt x="2224088" y="0"/>
                </a:lnTo>
                <a:lnTo>
                  <a:pt x="2243138" y="2381"/>
                </a:lnTo>
                <a:lnTo>
                  <a:pt x="2305050" y="21431"/>
                </a:lnTo>
                <a:lnTo>
                  <a:pt x="2428875" y="71438"/>
                </a:lnTo>
                <a:lnTo>
                  <a:pt x="2514600" y="109538"/>
                </a:lnTo>
                <a:lnTo>
                  <a:pt x="2581275" y="142875"/>
                </a:lnTo>
                <a:lnTo>
                  <a:pt x="2602706" y="157163"/>
                </a:lnTo>
                <a:lnTo>
                  <a:pt x="2619375" y="176213"/>
                </a:lnTo>
                <a:lnTo>
                  <a:pt x="2638425" y="214313"/>
                </a:lnTo>
                <a:lnTo>
                  <a:pt x="2647950" y="247650"/>
                </a:lnTo>
                <a:lnTo>
                  <a:pt x="2645569" y="266700"/>
                </a:lnTo>
                <a:cubicBezTo>
                  <a:pt x="2630841" y="288791"/>
                  <a:pt x="2639867" y="288131"/>
                  <a:pt x="2628900" y="288131"/>
                </a:cubicBezTo>
                <a:lnTo>
                  <a:pt x="2586038" y="309563"/>
                </a:lnTo>
                <a:lnTo>
                  <a:pt x="2555081" y="311944"/>
                </a:lnTo>
                <a:lnTo>
                  <a:pt x="2471738" y="309563"/>
                </a:lnTo>
                <a:lnTo>
                  <a:pt x="2269331" y="297656"/>
                </a:lnTo>
                <a:lnTo>
                  <a:pt x="2071688" y="290513"/>
                </a:lnTo>
                <a:lnTo>
                  <a:pt x="1909763" y="300038"/>
                </a:lnTo>
                <a:lnTo>
                  <a:pt x="1543050" y="330994"/>
                </a:lnTo>
                <a:lnTo>
                  <a:pt x="1481138" y="338138"/>
                </a:lnTo>
                <a:lnTo>
                  <a:pt x="1390650" y="352425"/>
                </a:lnTo>
                <a:lnTo>
                  <a:pt x="1233488" y="381000"/>
                </a:lnTo>
                <a:lnTo>
                  <a:pt x="1035844" y="423863"/>
                </a:lnTo>
                <a:lnTo>
                  <a:pt x="709613" y="490538"/>
                </a:lnTo>
                <a:lnTo>
                  <a:pt x="633413" y="514350"/>
                </a:lnTo>
                <a:lnTo>
                  <a:pt x="473869" y="571500"/>
                </a:lnTo>
                <a:lnTo>
                  <a:pt x="447675" y="578644"/>
                </a:lnTo>
                <a:lnTo>
                  <a:pt x="433388" y="581025"/>
                </a:lnTo>
                <a:lnTo>
                  <a:pt x="409575" y="576263"/>
                </a:lnTo>
                <a:lnTo>
                  <a:pt x="307181" y="538163"/>
                </a:lnTo>
                <a:lnTo>
                  <a:pt x="235744" y="507206"/>
                </a:lnTo>
                <a:lnTo>
                  <a:pt x="178594" y="466725"/>
                </a:lnTo>
                <a:lnTo>
                  <a:pt x="107156" y="404813"/>
                </a:lnTo>
                <a:lnTo>
                  <a:pt x="66675" y="352425"/>
                </a:lnTo>
                <a:lnTo>
                  <a:pt x="26194" y="290513"/>
                </a:lnTo>
                <a:lnTo>
                  <a:pt x="2381" y="238125"/>
                </a:lnTo>
                <a:lnTo>
                  <a:pt x="0" y="223838"/>
                </a:lnTo>
                <a:lnTo>
                  <a:pt x="11906" y="209550"/>
                </a:lnTo>
                <a:lnTo>
                  <a:pt x="26194" y="209550"/>
                </a:lnTo>
                <a:lnTo>
                  <a:pt x="64294" y="228600"/>
                </a:lnTo>
                <a:lnTo>
                  <a:pt x="147638" y="271463"/>
                </a:lnTo>
                <a:lnTo>
                  <a:pt x="223838" y="302419"/>
                </a:lnTo>
                <a:lnTo>
                  <a:pt x="283369" y="321469"/>
                </a:lnTo>
                <a:lnTo>
                  <a:pt x="357188" y="338138"/>
                </a:lnTo>
                <a:lnTo>
                  <a:pt x="411956" y="338138"/>
                </a:lnTo>
                <a:lnTo>
                  <a:pt x="569119" y="314325"/>
                </a:lnTo>
                <a:lnTo>
                  <a:pt x="807244" y="280988"/>
                </a:lnTo>
                <a:lnTo>
                  <a:pt x="1009650" y="2547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95418BAC-AAB1-4D09-ADA6-8A933DAAECE0}"/>
              </a:ext>
            </a:extLst>
          </p:cNvPr>
          <p:cNvSpPr/>
          <p:nvPr/>
        </p:nvSpPr>
        <p:spPr>
          <a:xfrm rot="16200000">
            <a:off x="3729832" y="4207670"/>
            <a:ext cx="1420813" cy="1019175"/>
          </a:xfrm>
          <a:custGeom>
            <a:avLst/>
            <a:gdLst>
              <a:gd name="connsiteX0" fmla="*/ 583407 w 1421607"/>
              <a:gd name="connsiteY0" fmla="*/ 409575 h 1019175"/>
              <a:gd name="connsiteX1" fmla="*/ 740569 w 1421607"/>
              <a:gd name="connsiteY1" fmla="*/ 511969 h 1019175"/>
              <a:gd name="connsiteX2" fmla="*/ 840582 w 1421607"/>
              <a:gd name="connsiteY2" fmla="*/ 571500 h 1019175"/>
              <a:gd name="connsiteX3" fmla="*/ 945357 w 1421607"/>
              <a:gd name="connsiteY3" fmla="*/ 626269 h 1019175"/>
              <a:gd name="connsiteX4" fmla="*/ 1004888 w 1421607"/>
              <a:gd name="connsiteY4" fmla="*/ 650082 h 1019175"/>
              <a:gd name="connsiteX5" fmla="*/ 1052513 w 1421607"/>
              <a:gd name="connsiteY5" fmla="*/ 669132 h 1019175"/>
              <a:gd name="connsiteX6" fmla="*/ 1107282 w 1421607"/>
              <a:gd name="connsiteY6" fmla="*/ 683419 h 1019175"/>
              <a:gd name="connsiteX7" fmla="*/ 1145382 w 1421607"/>
              <a:gd name="connsiteY7" fmla="*/ 688182 h 1019175"/>
              <a:gd name="connsiteX8" fmla="*/ 1183482 w 1421607"/>
              <a:gd name="connsiteY8" fmla="*/ 688182 h 1019175"/>
              <a:gd name="connsiteX9" fmla="*/ 1209675 w 1421607"/>
              <a:gd name="connsiteY9" fmla="*/ 678657 h 1019175"/>
              <a:gd name="connsiteX10" fmla="*/ 1233488 w 1421607"/>
              <a:gd name="connsiteY10" fmla="*/ 666750 h 1019175"/>
              <a:gd name="connsiteX11" fmla="*/ 1276350 w 1421607"/>
              <a:gd name="connsiteY11" fmla="*/ 638175 h 1019175"/>
              <a:gd name="connsiteX12" fmla="*/ 1314450 w 1421607"/>
              <a:gd name="connsiteY12" fmla="*/ 604838 h 1019175"/>
              <a:gd name="connsiteX13" fmla="*/ 1347788 w 1421607"/>
              <a:gd name="connsiteY13" fmla="*/ 571500 h 1019175"/>
              <a:gd name="connsiteX14" fmla="*/ 1364457 w 1421607"/>
              <a:gd name="connsiteY14" fmla="*/ 569119 h 1019175"/>
              <a:gd name="connsiteX15" fmla="*/ 1385888 w 1421607"/>
              <a:gd name="connsiteY15" fmla="*/ 566738 h 1019175"/>
              <a:gd name="connsiteX16" fmla="*/ 1404938 w 1421607"/>
              <a:gd name="connsiteY16" fmla="*/ 571500 h 1019175"/>
              <a:gd name="connsiteX17" fmla="*/ 1414463 w 1421607"/>
              <a:gd name="connsiteY17" fmla="*/ 583407 h 1019175"/>
              <a:gd name="connsiteX18" fmla="*/ 1421607 w 1421607"/>
              <a:gd name="connsiteY18" fmla="*/ 604838 h 1019175"/>
              <a:gd name="connsiteX19" fmla="*/ 1421607 w 1421607"/>
              <a:gd name="connsiteY19" fmla="*/ 619125 h 1019175"/>
              <a:gd name="connsiteX20" fmla="*/ 1409700 w 1421607"/>
              <a:gd name="connsiteY20" fmla="*/ 659607 h 1019175"/>
              <a:gd name="connsiteX21" fmla="*/ 1383507 w 1421607"/>
              <a:gd name="connsiteY21" fmla="*/ 714375 h 1019175"/>
              <a:gd name="connsiteX22" fmla="*/ 1323975 w 1421607"/>
              <a:gd name="connsiteY22" fmla="*/ 821532 h 1019175"/>
              <a:gd name="connsiteX23" fmla="*/ 1269207 w 1421607"/>
              <a:gd name="connsiteY23" fmla="*/ 892969 h 1019175"/>
              <a:gd name="connsiteX24" fmla="*/ 1197769 w 1421607"/>
              <a:gd name="connsiteY24" fmla="*/ 964407 h 1019175"/>
              <a:gd name="connsiteX25" fmla="*/ 1147763 w 1421607"/>
              <a:gd name="connsiteY25" fmla="*/ 997744 h 1019175"/>
              <a:gd name="connsiteX26" fmla="*/ 1102519 w 1421607"/>
              <a:gd name="connsiteY26" fmla="*/ 1016794 h 1019175"/>
              <a:gd name="connsiteX27" fmla="*/ 1083469 w 1421607"/>
              <a:gd name="connsiteY27" fmla="*/ 1019175 h 1019175"/>
              <a:gd name="connsiteX28" fmla="*/ 1059657 w 1421607"/>
              <a:gd name="connsiteY28" fmla="*/ 1016794 h 1019175"/>
              <a:gd name="connsiteX29" fmla="*/ 1021557 w 1421607"/>
              <a:gd name="connsiteY29" fmla="*/ 1004888 h 1019175"/>
              <a:gd name="connsiteX30" fmla="*/ 988219 w 1421607"/>
              <a:gd name="connsiteY30" fmla="*/ 983457 h 1019175"/>
              <a:gd name="connsiteX31" fmla="*/ 957263 w 1421607"/>
              <a:gd name="connsiteY31" fmla="*/ 947738 h 1019175"/>
              <a:gd name="connsiteX32" fmla="*/ 938213 w 1421607"/>
              <a:gd name="connsiteY32" fmla="*/ 926307 h 1019175"/>
              <a:gd name="connsiteX33" fmla="*/ 845344 w 1421607"/>
              <a:gd name="connsiteY33" fmla="*/ 857250 h 1019175"/>
              <a:gd name="connsiteX34" fmla="*/ 576263 w 1421607"/>
              <a:gd name="connsiteY34" fmla="*/ 640557 h 1019175"/>
              <a:gd name="connsiteX35" fmla="*/ 404813 w 1421607"/>
              <a:gd name="connsiteY35" fmla="*/ 485775 h 1019175"/>
              <a:gd name="connsiteX36" fmla="*/ 261938 w 1421607"/>
              <a:gd name="connsiteY36" fmla="*/ 345282 h 1019175"/>
              <a:gd name="connsiteX37" fmla="*/ 142875 w 1421607"/>
              <a:gd name="connsiteY37" fmla="*/ 214313 h 1019175"/>
              <a:gd name="connsiteX38" fmla="*/ 21432 w 1421607"/>
              <a:gd name="connsiteY38" fmla="*/ 73819 h 1019175"/>
              <a:gd name="connsiteX39" fmla="*/ 7144 w 1421607"/>
              <a:gd name="connsiteY39" fmla="*/ 47625 h 1019175"/>
              <a:gd name="connsiteX40" fmla="*/ 0 w 1421607"/>
              <a:gd name="connsiteY40" fmla="*/ 21432 h 1019175"/>
              <a:gd name="connsiteX41" fmla="*/ 2382 w 1421607"/>
              <a:gd name="connsiteY41" fmla="*/ 9525 h 1019175"/>
              <a:gd name="connsiteX42" fmla="*/ 11907 w 1421607"/>
              <a:gd name="connsiteY42" fmla="*/ 0 h 1019175"/>
              <a:gd name="connsiteX43" fmla="*/ 28575 w 1421607"/>
              <a:gd name="connsiteY43" fmla="*/ 2382 h 1019175"/>
              <a:gd name="connsiteX44" fmla="*/ 54769 w 1421607"/>
              <a:gd name="connsiteY44" fmla="*/ 16669 h 1019175"/>
              <a:gd name="connsiteX45" fmla="*/ 100013 w 1421607"/>
              <a:gd name="connsiteY45" fmla="*/ 52388 h 1019175"/>
              <a:gd name="connsiteX46" fmla="*/ 266700 w 1421607"/>
              <a:gd name="connsiteY46" fmla="*/ 185738 h 1019175"/>
              <a:gd name="connsiteX47" fmla="*/ 402432 w 1421607"/>
              <a:gd name="connsiteY47" fmla="*/ 288132 h 1019175"/>
              <a:gd name="connsiteX48" fmla="*/ 509588 w 1421607"/>
              <a:gd name="connsiteY48" fmla="*/ 361950 h 1019175"/>
              <a:gd name="connsiteX49" fmla="*/ 583407 w 1421607"/>
              <a:gd name="connsiteY49" fmla="*/ 4095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21607" h="1019175">
                <a:moveTo>
                  <a:pt x="583407" y="409575"/>
                </a:moveTo>
                <a:lnTo>
                  <a:pt x="740569" y="511969"/>
                </a:lnTo>
                <a:lnTo>
                  <a:pt x="840582" y="571500"/>
                </a:lnTo>
                <a:lnTo>
                  <a:pt x="945357" y="626269"/>
                </a:lnTo>
                <a:lnTo>
                  <a:pt x="1004888" y="650082"/>
                </a:lnTo>
                <a:lnTo>
                  <a:pt x="1052513" y="669132"/>
                </a:lnTo>
                <a:lnTo>
                  <a:pt x="1107282" y="683419"/>
                </a:lnTo>
                <a:lnTo>
                  <a:pt x="1145382" y="688182"/>
                </a:lnTo>
                <a:lnTo>
                  <a:pt x="1183482" y="688182"/>
                </a:lnTo>
                <a:lnTo>
                  <a:pt x="1209675" y="678657"/>
                </a:lnTo>
                <a:lnTo>
                  <a:pt x="1233488" y="666750"/>
                </a:lnTo>
                <a:lnTo>
                  <a:pt x="1276350" y="638175"/>
                </a:lnTo>
                <a:lnTo>
                  <a:pt x="1314450" y="604838"/>
                </a:lnTo>
                <a:lnTo>
                  <a:pt x="1347788" y="571500"/>
                </a:lnTo>
                <a:lnTo>
                  <a:pt x="1364457" y="569119"/>
                </a:lnTo>
                <a:lnTo>
                  <a:pt x="1385888" y="566738"/>
                </a:lnTo>
                <a:lnTo>
                  <a:pt x="1404938" y="571500"/>
                </a:lnTo>
                <a:lnTo>
                  <a:pt x="1414463" y="583407"/>
                </a:lnTo>
                <a:lnTo>
                  <a:pt x="1421607" y="604838"/>
                </a:lnTo>
                <a:lnTo>
                  <a:pt x="1421607" y="619125"/>
                </a:lnTo>
                <a:lnTo>
                  <a:pt x="1409700" y="659607"/>
                </a:lnTo>
                <a:lnTo>
                  <a:pt x="1383507" y="714375"/>
                </a:lnTo>
                <a:lnTo>
                  <a:pt x="1323975" y="821532"/>
                </a:lnTo>
                <a:lnTo>
                  <a:pt x="1269207" y="892969"/>
                </a:lnTo>
                <a:lnTo>
                  <a:pt x="1197769" y="964407"/>
                </a:lnTo>
                <a:lnTo>
                  <a:pt x="1147763" y="997744"/>
                </a:lnTo>
                <a:lnTo>
                  <a:pt x="1102519" y="1016794"/>
                </a:lnTo>
                <a:lnTo>
                  <a:pt x="1083469" y="1019175"/>
                </a:lnTo>
                <a:lnTo>
                  <a:pt x="1059657" y="1016794"/>
                </a:lnTo>
                <a:lnTo>
                  <a:pt x="1021557" y="1004888"/>
                </a:lnTo>
                <a:lnTo>
                  <a:pt x="988219" y="983457"/>
                </a:lnTo>
                <a:lnTo>
                  <a:pt x="957263" y="947738"/>
                </a:lnTo>
                <a:lnTo>
                  <a:pt x="938213" y="926307"/>
                </a:lnTo>
                <a:lnTo>
                  <a:pt x="845344" y="857250"/>
                </a:lnTo>
                <a:lnTo>
                  <a:pt x="576263" y="640557"/>
                </a:lnTo>
                <a:lnTo>
                  <a:pt x="404813" y="485775"/>
                </a:lnTo>
                <a:lnTo>
                  <a:pt x="261938" y="345282"/>
                </a:lnTo>
                <a:lnTo>
                  <a:pt x="142875" y="214313"/>
                </a:lnTo>
                <a:lnTo>
                  <a:pt x="21432" y="73819"/>
                </a:lnTo>
                <a:lnTo>
                  <a:pt x="7144" y="47625"/>
                </a:lnTo>
                <a:lnTo>
                  <a:pt x="0" y="21432"/>
                </a:lnTo>
                <a:lnTo>
                  <a:pt x="2382" y="9525"/>
                </a:lnTo>
                <a:lnTo>
                  <a:pt x="11907" y="0"/>
                </a:lnTo>
                <a:lnTo>
                  <a:pt x="28575" y="2382"/>
                </a:lnTo>
                <a:lnTo>
                  <a:pt x="54769" y="16669"/>
                </a:lnTo>
                <a:lnTo>
                  <a:pt x="100013" y="52388"/>
                </a:lnTo>
                <a:lnTo>
                  <a:pt x="266700" y="185738"/>
                </a:lnTo>
                <a:lnTo>
                  <a:pt x="402432" y="288132"/>
                </a:lnTo>
                <a:lnTo>
                  <a:pt x="509588" y="361950"/>
                </a:lnTo>
                <a:lnTo>
                  <a:pt x="583407" y="4095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52E1409-7E3F-4B02-BC4C-77888BC53379}"/>
              </a:ext>
            </a:extLst>
          </p:cNvPr>
          <p:cNvSpPr/>
          <p:nvPr/>
        </p:nvSpPr>
        <p:spPr>
          <a:xfrm rot="16200000">
            <a:off x="6834188" y="4089401"/>
            <a:ext cx="1358900" cy="993775"/>
          </a:xfrm>
          <a:custGeom>
            <a:avLst/>
            <a:gdLst>
              <a:gd name="connsiteX0" fmla="*/ 969169 w 1359694"/>
              <a:gd name="connsiteY0" fmla="*/ 269082 h 992982"/>
              <a:gd name="connsiteX1" fmla="*/ 1176338 w 1359694"/>
              <a:gd name="connsiteY1" fmla="*/ 111919 h 992982"/>
              <a:gd name="connsiteX2" fmla="*/ 1285875 w 1359694"/>
              <a:gd name="connsiteY2" fmla="*/ 23813 h 992982"/>
              <a:gd name="connsiteX3" fmla="*/ 1304925 w 1359694"/>
              <a:gd name="connsiteY3" fmla="*/ 7144 h 992982"/>
              <a:gd name="connsiteX4" fmla="*/ 1321594 w 1359694"/>
              <a:gd name="connsiteY4" fmla="*/ 2382 h 992982"/>
              <a:gd name="connsiteX5" fmla="*/ 1343025 w 1359694"/>
              <a:gd name="connsiteY5" fmla="*/ 0 h 992982"/>
              <a:gd name="connsiteX6" fmla="*/ 1352550 w 1359694"/>
              <a:gd name="connsiteY6" fmla="*/ 4763 h 992982"/>
              <a:gd name="connsiteX7" fmla="*/ 1352550 w 1359694"/>
              <a:gd name="connsiteY7" fmla="*/ 4763 h 992982"/>
              <a:gd name="connsiteX8" fmla="*/ 1359694 w 1359694"/>
              <a:gd name="connsiteY8" fmla="*/ 28575 h 992982"/>
              <a:gd name="connsiteX9" fmla="*/ 1352550 w 1359694"/>
              <a:gd name="connsiteY9" fmla="*/ 50007 h 992982"/>
              <a:gd name="connsiteX10" fmla="*/ 1314450 w 1359694"/>
              <a:gd name="connsiteY10" fmla="*/ 92869 h 992982"/>
              <a:gd name="connsiteX11" fmla="*/ 1202532 w 1359694"/>
              <a:gd name="connsiteY11" fmla="*/ 238125 h 992982"/>
              <a:gd name="connsiteX12" fmla="*/ 952500 w 1359694"/>
              <a:gd name="connsiteY12" fmla="*/ 535782 h 992982"/>
              <a:gd name="connsiteX13" fmla="*/ 800100 w 1359694"/>
              <a:gd name="connsiteY13" fmla="*/ 697707 h 992982"/>
              <a:gd name="connsiteX14" fmla="*/ 661988 w 1359694"/>
              <a:gd name="connsiteY14" fmla="*/ 835819 h 992982"/>
              <a:gd name="connsiteX15" fmla="*/ 583407 w 1359694"/>
              <a:gd name="connsiteY15" fmla="*/ 907257 h 992982"/>
              <a:gd name="connsiteX16" fmla="*/ 557213 w 1359694"/>
              <a:gd name="connsiteY16" fmla="*/ 926307 h 992982"/>
              <a:gd name="connsiteX17" fmla="*/ 523875 w 1359694"/>
              <a:gd name="connsiteY17" fmla="*/ 935832 h 992982"/>
              <a:gd name="connsiteX18" fmla="*/ 452438 w 1359694"/>
              <a:gd name="connsiteY18" fmla="*/ 957263 h 992982"/>
              <a:gd name="connsiteX19" fmla="*/ 378619 w 1359694"/>
              <a:gd name="connsiteY19" fmla="*/ 978694 h 992982"/>
              <a:gd name="connsiteX20" fmla="*/ 307182 w 1359694"/>
              <a:gd name="connsiteY20" fmla="*/ 988219 h 992982"/>
              <a:gd name="connsiteX21" fmla="*/ 230982 w 1359694"/>
              <a:gd name="connsiteY21" fmla="*/ 992982 h 992982"/>
              <a:gd name="connsiteX22" fmla="*/ 140494 w 1359694"/>
              <a:gd name="connsiteY22" fmla="*/ 990600 h 992982"/>
              <a:gd name="connsiteX23" fmla="*/ 90488 w 1359694"/>
              <a:gd name="connsiteY23" fmla="*/ 978694 h 992982"/>
              <a:gd name="connsiteX24" fmla="*/ 47625 w 1359694"/>
              <a:gd name="connsiteY24" fmla="*/ 959644 h 992982"/>
              <a:gd name="connsiteX25" fmla="*/ 19050 w 1359694"/>
              <a:gd name="connsiteY25" fmla="*/ 935832 h 992982"/>
              <a:gd name="connsiteX26" fmla="*/ 4763 w 1359694"/>
              <a:gd name="connsiteY26" fmla="*/ 907257 h 992982"/>
              <a:gd name="connsiteX27" fmla="*/ 0 w 1359694"/>
              <a:gd name="connsiteY27" fmla="*/ 864394 h 992982"/>
              <a:gd name="connsiteX28" fmla="*/ 14288 w 1359694"/>
              <a:gd name="connsiteY28" fmla="*/ 819150 h 992982"/>
              <a:gd name="connsiteX29" fmla="*/ 54769 w 1359694"/>
              <a:gd name="connsiteY29" fmla="*/ 762000 h 992982"/>
              <a:gd name="connsiteX30" fmla="*/ 85725 w 1359694"/>
              <a:gd name="connsiteY30" fmla="*/ 738188 h 992982"/>
              <a:gd name="connsiteX31" fmla="*/ 266700 w 1359694"/>
              <a:gd name="connsiteY31" fmla="*/ 659607 h 992982"/>
              <a:gd name="connsiteX32" fmla="*/ 485775 w 1359694"/>
              <a:gd name="connsiteY32" fmla="*/ 552450 h 992982"/>
              <a:gd name="connsiteX33" fmla="*/ 688182 w 1359694"/>
              <a:gd name="connsiteY33" fmla="*/ 445294 h 992982"/>
              <a:gd name="connsiteX34" fmla="*/ 878682 w 1359694"/>
              <a:gd name="connsiteY34" fmla="*/ 333375 h 992982"/>
              <a:gd name="connsiteX35" fmla="*/ 969169 w 1359694"/>
              <a:gd name="connsiteY35" fmla="*/ 269082 h 992982"/>
              <a:gd name="connsiteX0" fmla="*/ 969169 w 1359694"/>
              <a:gd name="connsiteY0" fmla="*/ 269082 h 992982"/>
              <a:gd name="connsiteX1" fmla="*/ 1176338 w 1359694"/>
              <a:gd name="connsiteY1" fmla="*/ 111919 h 992982"/>
              <a:gd name="connsiteX2" fmla="*/ 1285875 w 1359694"/>
              <a:gd name="connsiteY2" fmla="*/ 23813 h 992982"/>
              <a:gd name="connsiteX3" fmla="*/ 1304925 w 1359694"/>
              <a:gd name="connsiteY3" fmla="*/ 7144 h 992982"/>
              <a:gd name="connsiteX4" fmla="*/ 1321594 w 1359694"/>
              <a:gd name="connsiteY4" fmla="*/ 2382 h 992982"/>
              <a:gd name="connsiteX5" fmla="*/ 1343025 w 1359694"/>
              <a:gd name="connsiteY5" fmla="*/ 0 h 992982"/>
              <a:gd name="connsiteX6" fmla="*/ 1352550 w 1359694"/>
              <a:gd name="connsiteY6" fmla="*/ 4763 h 992982"/>
              <a:gd name="connsiteX7" fmla="*/ 1352550 w 1359694"/>
              <a:gd name="connsiteY7" fmla="*/ 4763 h 992982"/>
              <a:gd name="connsiteX8" fmla="*/ 1359694 w 1359694"/>
              <a:gd name="connsiteY8" fmla="*/ 28575 h 992982"/>
              <a:gd name="connsiteX9" fmla="*/ 1352550 w 1359694"/>
              <a:gd name="connsiteY9" fmla="*/ 50007 h 992982"/>
              <a:gd name="connsiteX10" fmla="*/ 1202532 w 1359694"/>
              <a:gd name="connsiteY10" fmla="*/ 238125 h 992982"/>
              <a:gd name="connsiteX11" fmla="*/ 952500 w 1359694"/>
              <a:gd name="connsiteY11" fmla="*/ 535782 h 992982"/>
              <a:gd name="connsiteX12" fmla="*/ 800100 w 1359694"/>
              <a:gd name="connsiteY12" fmla="*/ 697707 h 992982"/>
              <a:gd name="connsiteX13" fmla="*/ 661988 w 1359694"/>
              <a:gd name="connsiteY13" fmla="*/ 835819 h 992982"/>
              <a:gd name="connsiteX14" fmla="*/ 583407 w 1359694"/>
              <a:gd name="connsiteY14" fmla="*/ 907257 h 992982"/>
              <a:gd name="connsiteX15" fmla="*/ 557213 w 1359694"/>
              <a:gd name="connsiteY15" fmla="*/ 926307 h 992982"/>
              <a:gd name="connsiteX16" fmla="*/ 523875 w 1359694"/>
              <a:gd name="connsiteY16" fmla="*/ 935832 h 992982"/>
              <a:gd name="connsiteX17" fmla="*/ 452438 w 1359694"/>
              <a:gd name="connsiteY17" fmla="*/ 957263 h 992982"/>
              <a:gd name="connsiteX18" fmla="*/ 378619 w 1359694"/>
              <a:gd name="connsiteY18" fmla="*/ 978694 h 992982"/>
              <a:gd name="connsiteX19" fmla="*/ 307182 w 1359694"/>
              <a:gd name="connsiteY19" fmla="*/ 988219 h 992982"/>
              <a:gd name="connsiteX20" fmla="*/ 230982 w 1359694"/>
              <a:gd name="connsiteY20" fmla="*/ 992982 h 992982"/>
              <a:gd name="connsiteX21" fmla="*/ 140494 w 1359694"/>
              <a:gd name="connsiteY21" fmla="*/ 990600 h 992982"/>
              <a:gd name="connsiteX22" fmla="*/ 90488 w 1359694"/>
              <a:gd name="connsiteY22" fmla="*/ 978694 h 992982"/>
              <a:gd name="connsiteX23" fmla="*/ 47625 w 1359694"/>
              <a:gd name="connsiteY23" fmla="*/ 959644 h 992982"/>
              <a:gd name="connsiteX24" fmla="*/ 19050 w 1359694"/>
              <a:gd name="connsiteY24" fmla="*/ 935832 h 992982"/>
              <a:gd name="connsiteX25" fmla="*/ 4763 w 1359694"/>
              <a:gd name="connsiteY25" fmla="*/ 907257 h 992982"/>
              <a:gd name="connsiteX26" fmla="*/ 0 w 1359694"/>
              <a:gd name="connsiteY26" fmla="*/ 864394 h 992982"/>
              <a:gd name="connsiteX27" fmla="*/ 14288 w 1359694"/>
              <a:gd name="connsiteY27" fmla="*/ 819150 h 992982"/>
              <a:gd name="connsiteX28" fmla="*/ 54769 w 1359694"/>
              <a:gd name="connsiteY28" fmla="*/ 762000 h 992982"/>
              <a:gd name="connsiteX29" fmla="*/ 85725 w 1359694"/>
              <a:gd name="connsiteY29" fmla="*/ 738188 h 992982"/>
              <a:gd name="connsiteX30" fmla="*/ 266700 w 1359694"/>
              <a:gd name="connsiteY30" fmla="*/ 659607 h 992982"/>
              <a:gd name="connsiteX31" fmla="*/ 485775 w 1359694"/>
              <a:gd name="connsiteY31" fmla="*/ 552450 h 992982"/>
              <a:gd name="connsiteX32" fmla="*/ 688182 w 1359694"/>
              <a:gd name="connsiteY32" fmla="*/ 445294 h 992982"/>
              <a:gd name="connsiteX33" fmla="*/ 878682 w 1359694"/>
              <a:gd name="connsiteY33" fmla="*/ 333375 h 992982"/>
              <a:gd name="connsiteX34" fmla="*/ 969169 w 1359694"/>
              <a:gd name="connsiteY34" fmla="*/ 269082 h 99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9694" h="992982">
                <a:moveTo>
                  <a:pt x="969169" y="269082"/>
                </a:moveTo>
                <a:lnTo>
                  <a:pt x="1176338" y="111919"/>
                </a:lnTo>
                <a:lnTo>
                  <a:pt x="1285875" y="23813"/>
                </a:lnTo>
                <a:lnTo>
                  <a:pt x="1304925" y="7144"/>
                </a:lnTo>
                <a:lnTo>
                  <a:pt x="1321594" y="2382"/>
                </a:lnTo>
                <a:lnTo>
                  <a:pt x="1343025" y="0"/>
                </a:lnTo>
                <a:lnTo>
                  <a:pt x="1352550" y="4763"/>
                </a:lnTo>
                <a:lnTo>
                  <a:pt x="1352550" y="4763"/>
                </a:lnTo>
                <a:lnTo>
                  <a:pt x="1359694" y="28575"/>
                </a:lnTo>
                <a:lnTo>
                  <a:pt x="1352550" y="50007"/>
                </a:lnTo>
                <a:cubicBezTo>
                  <a:pt x="1326356" y="84932"/>
                  <a:pt x="1269207" y="157163"/>
                  <a:pt x="1202532" y="238125"/>
                </a:cubicBezTo>
                <a:lnTo>
                  <a:pt x="952500" y="535782"/>
                </a:lnTo>
                <a:lnTo>
                  <a:pt x="800100" y="697707"/>
                </a:lnTo>
                <a:lnTo>
                  <a:pt x="661988" y="835819"/>
                </a:lnTo>
                <a:lnTo>
                  <a:pt x="583407" y="907257"/>
                </a:lnTo>
                <a:lnTo>
                  <a:pt x="557213" y="926307"/>
                </a:lnTo>
                <a:lnTo>
                  <a:pt x="523875" y="935832"/>
                </a:lnTo>
                <a:lnTo>
                  <a:pt x="452438" y="957263"/>
                </a:lnTo>
                <a:lnTo>
                  <a:pt x="378619" y="978694"/>
                </a:lnTo>
                <a:lnTo>
                  <a:pt x="307182" y="988219"/>
                </a:lnTo>
                <a:lnTo>
                  <a:pt x="230982" y="992982"/>
                </a:lnTo>
                <a:lnTo>
                  <a:pt x="140494" y="990600"/>
                </a:lnTo>
                <a:lnTo>
                  <a:pt x="90488" y="978694"/>
                </a:lnTo>
                <a:lnTo>
                  <a:pt x="47625" y="959644"/>
                </a:lnTo>
                <a:lnTo>
                  <a:pt x="19050" y="935832"/>
                </a:lnTo>
                <a:lnTo>
                  <a:pt x="4763" y="907257"/>
                </a:lnTo>
                <a:lnTo>
                  <a:pt x="0" y="864394"/>
                </a:lnTo>
                <a:lnTo>
                  <a:pt x="14288" y="819150"/>
                </a:lnTo>
                <a:lnTo>
                  <a:pt x="54769" y="762000"/>
                </a:lnTo>
                <a:lnTo>
                  <a:pt x="85725" y="738188"/>
                </a:lnTo>
                <a:lnTo>
                  <a:pt x="266700" y="659607"/>
                </a:lnTo>
                <a:lnTo>
                  <a:pt x="485775" y="552450"/>
                </a:lnTo>
                <a:lnTo>
                  <a:pt x="688182" y="445294"/>
                </a:lnTo>
                <a:lnTo>
                  <a:pt x="878682" y="333375"/>
                </a:lnTo>
                <a:lnTo>
                  <a:pt x="969169" y="2690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8494FAD-394A-4EDE-8E7B-22A4A3DA3393}"/>
              </a:ext>
            </a:extLst>
          </p:cNvPr>
          <p:cNvSpPr/>
          <p:nvPr/>
        </p:nvSpPr>
        <p:spPr>
          <a:xfrm rot="16200000">
            <a:off x="5124451" y="2051051"/>
            <a:ext cx="1652587" cy="576262"/>
          </a:xfrm>
          <a:custGeom>
            <a:avLst/>
            <a:gdLst>
              <a:gd name="connsiteX0" fmla="*/ 385762 w 1652587"/>
              <a:gd name="connsiteY0" fmla="*/ 247650 h 576263"/>
              <a:gd name="connsiteX1" fmla="*/ 664369 w 1652587"/>
              <a:gd name="connsiteY1" fmla="*/ 247650 h 576263"/>
              <a:gd name="connsiteX2" fmla="*/ 952500 w 1652587"/>
              <a:gd name="connsiteY2" fmla="*/ 250031 h 576263"/>
              <a:gd name="connsiteX3" fmla="*/ 1297781 w 1652587"/>
              <a:gd name="connsiteY3" fmla="*/ 240506 h 576263"/>
              <a:gd name="connsiteX4" fmla="*/ 1373981 w 1652587"/>
              <a:gd name="connsiteY4" fmla="*/ 230981 h 576263"/>
              <a:gd name="connsiteX5" fmla="*/ 1402556 w 1652587"/>
              <a:gd name="connsiteY5" fmla="*/ 219075 h 576263"/>
              <a:gd name="connsiteX6" fmla="*/ 1445419 w 1652587"/>
              <a:gd name="connsiteY6" fmla="*/ 192881 h 576263"/>
              <a:gd name="connsiteX7" fmla="*/ 1483519 w 1652587"/>
              <a:gd name="connsiteY7" fmla="*/ 164306 h 576263"/>
              <a:gd name="connsiteX8" fmla="*/ 1512094 w 1652587"/>
              <a:gd name="connsiteY8" fmla="*/ 133350 h 576263"/>
              <a:gd name="connsiteX9" fmla="*/ 1552575 w 1652587"/>
              <a:gd name="connsiteY9" fmla="*/ 88106 h 576263"/>
              <a:gd name="connsiteX10" fmla="*/ 1583531 w 1652587"/>
              <a:gd name="connsiteY10" fmla="*/ 30956 h 576263"/>
              <a:gd name="connsiteX11" fmla="*/ 1600200 w 1652587"/>
              <a:gd name="connsiteY11" fmla="*/ 11906 h 576263"/>
              <a:gd name="connsiteX12" fmla="*/ 1619250 w 1652587"/>
              <a:gd name="connsiteY12" fmla="*/ 0 h 576263"/>
              <a:gd name="connsiteX13" fmla="*/ 1633537 w 1652587"/>
              <a:gd name="connsiteY13" fmla="*/ 0 h 576263"/>
              <a:gd name="connsiteX14" fmla="*/ 1640681 w 1652587"/>
              <a:gd name="connsiteY14" fmla="*/ 2381 h 576263"/>
              <a:gd name="connsiteX15" fmla="*/ 1645444 w 1652587"/>
              <a:gd name="connsiteY15" fmla="*/ 9525 h 576263"/>
              <a:gd name="connsiteX16" fmla="*/ 1652587 w 1652587"/>
              <a:gd name="connsiteY16" fmla="*/ 26194 h 576263"/>
              <a:gd name="connsiteX17" fmla="*/ 1652587 w 1652587"/>
              <a:gd name="connsiteY17" fmla="*/ 64294 h 576263"/>
              <a:gd name="connsiteX18" fmla="*/ 1643062 w 1652587"/>
              <a:gd name="connsiteY18" fmla="*/ 126206 h 576263"/>
              <a:gd name="connsiteX19" fmla="*/ 1626394 w 1652587"/>
              <a:gd name="connsiteY19" fmla="*/ 207169 h 576263"/>
              <a:gd name="connsiteX20" fmla="*/ 1597819 w 1652587"/>
              <a:gd name="connsiteY20" fmla="*/ 302419 h 576263"/>
              <a:gd name="connsiteX21" fmla="*/ 1540669 w 1652587"/>
              <a:gd name="connsiteY21" fmla="*/ 421481 h 576263"/>
              <a:gd name="connsiteX22" fmla="*/ 1500187 w 1652587"/>
              <a:gd name="connsiteY22" fmla="*/ 478631 h 576263"/>
              <a:gd name="connsiteX23" fmla="*/ 1440656 w 1652587"/>
              <a:gd name="connsiteY23" fmla="*/ 538163 h 576263"/>
              <a:gd name="connsiteX24" fmla="*/ 1395412 w 1652587"/>
              <a:gd name="connsiteY24" fmla="*/ 569119 h 576263"/>
              <a:gd name="connsiteX25" fmla="*/ 1366837 w 1652587"/>
              <a:gd name="connsiteY25" fmla="*/ 573881 h 576263"/>
              <a:gd name="connsiteX26" fmla="*/ 1343025 w 1652587"/>
              <a:gd name="connsiteY26" fmla="*/ 576263 h 576263"/>
              <a:gd name="connsiteX27" fmla="*/ 1312069 w 1652587"/>
              <a:gd name="connsiteY27" fmla="*/ 571500 h 576263"/>
              <a:gd name="connsiteX28" fmla="*/ 1266825 w 1652587"/>
              <a:gd name="connsiteY28" fmla="*/ 557213 h 576263"/>
              <a:gd name="connsiteX29" fmla="*/ 1219200 w 1652587"/>
              <a:gd name="connsiteY29" fmla="*/ 535781 h 576263"/>
              <a:gd name="connsiteX30" fmla="*/ 1185862 w 1652587"/>
              <a:gd name="connsiteY30" fmla="*/ 519113 h 576263"/>
              <a:gd name="connsiteX31" fmla="*/ 1147762 w 1652587"/>
              <a:gd name="connsiteY31" fmla="*/ 511969 h 576263"/>
              <a:gd name="connsiteX32" fmla="*/ 1009650 w 1652587"/>
              <a:gd name="connsiteY32" fmla="*/ 497681 h 576263"/>
              <a:gd name="connsiteX33" fmla="*/ 938212 w 1652587"/>
              <a:gd name="connsiteY33" fmla="*/ 492919 h 576263"/>
              <a:gd name="connsiteX34" fmla="*/ 745331 w 1652587"/>
              <a:gd name="connsiteY34" fmla="*/ 495300 h 576263"/>
              <a:gd name="connsiteX35" fmla="*/ 507206 w 1652587"/>
              <a:gd name="connsiteY35" fmla="*/ 492919 h 576263"/>
              <a:gd name="connsiteX36" fmla="*/ 145256 w 1652587"/>
              <a:gd name="connsiteY36" fmla="*/ 495300 h 576263"/>
              <a:gd name="connsiteX37" fmla="*/ 38100 w 1652587"/>
              <a:gd name="connsiteY37" fmla="*/ 497681 h 576263"/>
              <a:gd name="connsiteX38" fmla="*/ 16669 w 1652587"/>
              <a:gd name="connsiteY38" fmla="*/ 485775 h 576263"/>
              <a:gd name="connsiteX39" fmla="*/ 0 w 1652587"/>
              <a:gd name="connsiteY39" fmla="*/ 288131 h 576263"/>
              <a:gd name="connsiteX40" fmla="*/ 7144 w 1652587"/>
              <a:gd name="connsiteY40" fmla="*/ 257175 h 576263"/>
              <a:gd name="connsiteX41" fmla="*/ 7144 w 1652587"/>
              <a:gd name="connsiteY41" fmla="*/ 247650 h 576263"/>
              <a:gd name="connsiteX42" fmla="*/ 78581 w 1652587"/>
              <a:gd name="connsiteY42" fmla="*/ 250031 h 576263"/>
              <a:gd name="connsiteX43" fmla="*/ 223837 w 1652587"/>
              <a:gd name="connsiteY43" fmla="*/ 247650 h 576263"/>
              <a:gd name="connsiteX44" fmla="*/ 385762 w 1652587"/>
              <a:gd name="connsiteY44" fmla="*/ 24765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52587" h="576263">
                <a:moveTo>
                  <a:pt x="385762" y="247650"/>
                </a:moveTo>
                <a:lnTo>
                  <a:pt x="664369" y="247650"/>
                </a:lnTo>
                <a:lnTo>
                  <a:pt x="952500" y="250031"/>
                </a:lnTo>
                <a:lnTo>
                  <a:pt x="1297781" y="240506"/>
                </a:lnTo>
                <a:lnTo>
                  <a:pt x="1373981" y="230981"/>
                </a:lnTo>
                <a:lnTo>
                  <a:pt x="1402556" y="219075"/>
                </a:lnTo>
                <a:lnTo>
                  <a:pt x="1445419" y="192881"/>
                </a:lnTo>
                <a:lnTo>
                  <a:pt x="1483519" y="164306"/>
                </a:lnTo>
                <a:lnTo>
                  <a:pt x="1512094" y="133350"/>
                </a:lnTo>
                <a:lnTo>
                  <a:pt x="1552575" y="88106"/>
                </a:lnTo>
                <a:lnTo>
                  <a:pt x="1583531" y="30956"/>
                </a:lnTo>
                <a:lnTo>
                  <a:pt x="1600200" y="11906"/>
                </a:lnTo>
                <a:lnTo>
                  <a:pt x="1619250" y="0"/>
                </a:lnTo>
                <a:lnTo>
                  <a:pt x="1633537" y="0"/>
                </a:lnTo>
                <a:lnTo>
                  <a:pt x="1640681" y="2381"/>
                </a:lnTo>
                <a:lnTo>
                  <a:pt x="1645444" y="9525"/>
                </a:lnTo>
                <a:lnTo>
                  <a:pt x="1652587" y="26194"/>
                </a:lnTo>
                <a:lnTo>
                  <a:pt x="1652587" y="64294"/>
                </a:lnTo>
                <a:lnTo>
                  <a:pt x="1643062" y="126206"/>
                </a:lnTo>
                <a:lnTo>
                  <a:pt x="1626394" y="207169"/>
                </a:lnTo>
                <a:lnTo>
                  <a:pt x="1597819" y="302419"/>
                </a:lnTo>
                <a:lnTo>
                  <a:pt x="1540669" y="421481"/>
                </a:lnTo>
                <a:lnTo>
                  <a:pt x="1500187" y="478631"/>
                </a:lnTo>
                <a:lnTo>
                  <a:pt x="1440656" y="538163"/>
                </a:lnTo>
                <a:lnTo>
                  <a:pt x="1395412" y="569119"/>
                </a:lnTo>
                <a:lnTo>
                  <a:pt x="1366837" y="573881"/>
                </a:lnTo>
                <a:lnTo>
                  <a:pt x="1343025" y="576263"/>
                </a:lnTo>
                <a:lnTo>
                  <a:pt x="1312069" y="571500"/>
                </a:lnTo>
                <a:lnTo>
                  <a:pt x="1266825" y="557213"/>
                </a:lnTo>
                <a:lnTo>
                  <a:pt x="1219200" y="535781"/>
                </a:lnTo>
                <a:lnTo>
                  <a:pt x="1185862" y="519113"/>
                </a:lnTo>
                <a:lnTo>
                  <a:pt x="1147762" y="511969"/>
                </a:lnTo>
                <a:lnTo>
                  <a:pt x="1009650" y="497681"/>
                </a:lnTo>
                <a:lnTo>
                  <a:pt x="938212" y="492919"/>
                </a:lnTo>
                <a:lnTo>
                  <a:pt x="745331" y="495300"/>
                </a:lnTo>
                <a:lnTo>
                  <a:pt x="507206" y="492919"/>
                </a:lnTo>
                <a:lnTo>
                  <a:pt x="145256" y="495300"/>
                </a:lnTo>
                <a:lnTo>
                  <a:pt x="38100" y="497681"/>
                </a:lnTo>
                <a:lnTo>
                  <a:pt x="16669" y="485775"/>
                </a:lnTo>
                <a:lnTo>
                  <a:pt x="0" y="288131"/>
                </a:lnTo>
                <a:lnTo>
                  <a:pt x="7144" y="257175"/>
                </a:lnTo>
                <a:lnTo>
                  <a:pt x="7144" y="247650"/>
                </a:lnTo>
                <a:lnTo>
                  <a:pt x="78581" y="250031"/>
                </a:lnTo>
                <a:lnTo>
                  <a:pt x="223837" y="247650"/>
                </a:lnTo>
                <a:lnTo>
                  <a:pt x="385762" y="2476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6441C61-0B81-43EF-98D0-357315BDD946}"/>
              </a:ext>
            </a:extLst>
          </p:cNvPr>
          <p:cNvSpPr/>
          <p:nvPr/>
        </p:nvSpPr>
        <p:spPr>
          <a:xfrm rot="19500000">
            <a:off x="4168776" y="2017713"/>
            <a:ext cx="3768725" cy="2481262"/>
          </a:xfrm>
          <a:custGeom>
            <a:avLst/>
            <a:gdLst>
              <a:gd name="connsiteX0" fmla="*/ 1133061 w 3768919"/>
              <a:gd name="connsiteY0" fmla="*/ 723569 h 2480807"/>
              <a:gd name="connsiteX1" fmla="*/ 1375576 w 3768919"/>
              <a:gd name="connsiteY1" fmla="*/ 834887 h 2480807"/>
              <a:gd name="connsiteX2" fmla="*/ 1546529 w 3768919"/>
              <a:gd name="connsiteY2" fmla="*/ 910425 h 2480807"/>
              <a:gd name="connsiteX3" fmla="*/ 1697604 w 3768919"/>
              <a:gd name="connsiteY3" fmla="*/ 978011 h 2480807"/>
              <a:gd name="connsiteX4" fmla="*/ 1793020 w 3768919"/>
              <a:gd name="connsiteY4" fmla="*/ 1017767 h 2480807"/>
              <a:gd name="connsiteX5" fmla="*/ 1924216 w 3768919"/>
              <a:gd name="connsiteY5" fmla="*/ 1077402 h 2480807"/>
              <a:gd name="connsiteX6" fmla="*/ 1995778 w 3768919"/>
              <a:gd name="connsiteY6" fmla="*/ 1121134 h 2480807"/>
              <a:gd name="connsiteX7" fmla="*/ 2095169 w 3768919"/>
              <a:gd name="connsiteY7" fmla="*/ 1180769 h 2480807"/>
              <a:gd name="connsiteX8" fmla="*/ 2313830 w 3768919"/>
              <a:gd name="connsiteY8" fmla="*/ 1304014 h 2480807"/>
              <a:gd name="connsiteX9" fmla="*/ 2496710 w 3768919"/>
              <a:gd name="connsiteY9" fmla="*/ 1411357 h 2480807"/>
              <a:gd name="connsiteX10" fmla="*/ 2763079 w 3768919"/>
              <a:gd name="connsiteY10" fmla="*/ 1570383 h 2480807"/>
              <a:gd name="connsiteX11" fmla="*/ 2934032 w 3768919"/>
              <a:gd name="connsiteY11" fmla="*/ 1685677 h 2480807"/>
              <a:gd name="connsiteX12" fmla="*/ 3184498 w 3768919"/>
              <a:gd name="connsiteY12" fmla="*/ 1844703 h 2480807"/>
              <a:gd name="connsiteX13" fmla="*/ 3256060 w 3768919"/>
              <a:gd name="connsiteY13" fmla="*/ 1892411 h 2480807"/>
              <a:gd name="connsiteX14" fmla="*/ 3311719 w 3768919"/>
              <a:gd name="connsiteY14" fmla="*/ 1920240 h 2480807"/>
              <a:gd name="connsiteX15" fmla="*/ 3375329 w 3768919"/>
              <a:gd name="connsiteY15" fmla="*/ 1936143 h 2480807"/>
              <a:gd name="connsiteX16" fmla="*/ 3442915 w 3768919"/>
              <a:gd name="connsiteY16" fmla="*/ 1948070 h 2480807"/>
              <a:gd name="connsiteX17" fmla="*/ 3486647 w 3768919"/>
              <a:gd name="connsiteY17" fmla="*/ 1952046 h 2480807"/>
              <a:gd name="connsiteX18" fmla="*/ 3510501 w 3768919"/>
              <a:gd name="connsiteY18" fmla="*/ 1959997 h 2480807"/>
              <a:gd name="connsiteX19" fmla="*/ 3554233 w 3768919"/>
              <a:gd name="connsiteY19" fmla="*/ 1999753 h 2480807"/>
              <a:gd name="connsiteX20" fmla="*/ 3621820 w 3768919"/>
              <a:gd name="connsiteY20" fmla="*/ 2083242 h 2480807"/>
              <a:gd name="connsiteX21" fmla="*/ 3661576 w 3768919"/>
              <a:gd name="connsiteY21" fmla="*/ 2142877 h 2480807"/>
              <a:gd name="connsiteX22" fmla="*/ 3697357 w 3768919"/>
              <a:gd name="connsiteY22" fmla="*/ 2198536 h 2480807"/>
              <a:gd name="connsiteX23" fmla="*/ 3737113 w 3768919"/>
              <a:gd name="connsiteY23" fmla="*/ 2286000 h 2480807"/>
              <a:gd name="connsiteX24" fmla="*/ 3760967 w 3768919"/>
              <a:gd name="connsiteY24" fmla="*/ 2337684 h 2480807"/>
              <a:gd name="connsiteX25" fmla="*/ 3768919 w 3768919"/>
              <a:gd name="connsiteY25" fmla="*/ 2369489 h 2480807"/>
              <a:gd name="connsiteX26" fmla="*/ 3760967 w 3768919"/>
              <a:gd name="connsiteY26" fmla="*/ 2409246 h 2480807"/>
              <a:gd name="connsiteX27" fmla="*/ 3737113 w 3768919"/>
              <a:gd name="connsiteY27" fmla="*/ 2460929 h 2480807"/>
              <a:gd name="connsiteX28" fmla="*/ 3717235 w 3768919"/>
              <a:gd name="connsiteY28" fmla="*/ 2476832 h 2480807"/>
              <a:gd name="connsiteX29" fmla="*/ 3697357 w 3768919"/>
              <a:gd name="connsiteY29" fmla="*/ 2480807 h 2480807"/>
              <a:gd name="connsiteX30" fmla="*/ 3669527 w 3768919"/>
              <a:gd name="connsiteY30" fmla="*/ 2472856 h 2480807"/>
              <a:gd name="connsiteX31" fmla="*/ 3617844 w 3768919"/>
              <a:gd name="connsiteY31" fmla="*/ 2449002 h 2480807"/>
              <a:gd name="connsiteX32" fmla="*/ 3538331 w 3768919"/>
              <a:gd name="connsiteY32" fmla="*/ 2381416 h 2480807"/>
              <a:gd name="connsiteX33" fmla="*/ 3415086 w 3768919"/>
              <a:gd name="connsiteY33" fmla="*/ 2278049 h 2480807"/>
              <a:gd name="connsiteX34" fmla="*/ 3240157 w 3768919"/>
              <a:gd name="connsiteY34" fmla="*/ 2142877 h 2480807"/>
              <a:gd name="connsiteX35" fmla="*/ 3057277 w 3768919"/>
              <a:gd name="connsiteY35" fmla="*/ 1999753 h 2480807"/>
              <a:gd name="connsiteX36" fmla="*/ 2894275 w 3768919"/>
              <a:gd name="connsiteY36" fmla="*/ 1884459 h 2480807"/>
              <a:gd name="connsiteX37" fmla="*/ 2643809 w 3768919"/>
              <a:gd name="connsiteY37" fmla="*/ 1717482 h 2480807"/>
              <a:gd name="connsiteX38" fmla="*/ 2452978 w 3768919"/>
              <a:gd name="connsiteY38" fmla="*/ 1594237 h 2480807"/>
              <a:gd name="connsiteX39" fmla="*/ 2254195 w 3768919"/>
              <a:gd name="connsiteY39" fmla="*/ 1474967 h 2480807"/>
              <a:gd name="connsiteX40" fmla="*/ 2091193 w 3768919"/>
              <a:gd name="connsiteY40" fmla="*/ 1383527 h 2480807"/>
              <a:gd name="connsiteX41" fmla="*/ 1940119 w 3768919"/>
              <a:gd name="connsiteY41" fmla="*/ 1304014 h 2480807"/>
              <a:gd name="connsiteX42" fmla="*/ 1685677 w 3768919"/>
              <a:gd name="connsiteY42" fmla="*/ 1180769 h 2480807"/>
              <a:gd name="connsiteX43" fmla="*/ 1451113 w 3768919"/>
              <a:gd name="connsiteY43" fmla="*/ 1081378 h 2480807"/>
              <a:gd name="connsiteX44" fmla="*/ 1240404 w 3768919"/>
              <a:gd name="connsiteY44" fmla="*/ 989938 h 2480807"/>
              <a:gd name="connsiteX45" fmla="*/ 1113183 w 3768919"/>
              <a:gd name="connsiteY45" fmla="*/ 946206 h 2480807"/>
              <a:gd name="connsiteX46" fmla="*/ 850790 w 3768919"/>
              <a:gd name="connsiteY46" fmla="*/ 834887 h 2480807"/>
              <a:gd name="connsiteX47" fmla="*/ 644056 w 3768919"/>
              <a:gd name="connsiteY47" fmla="*/ 759350 h 2480807"/>
              <a:gd name="connsiteX48" fmla="*/ 520811 w 3768919"/>
              <a:gd name="connsiteY48" fmla="*/ 719593 h 2480807"/>
              <a:gd name="connsiteX49" fmla="*/ 461176 w 3768919"/>
              <a:gd name="connsiteY49" fmla="*/ 703691 h 2480807"/>
              <a:gd name="connsiteX50" fmla="*/ 329980 w 3768919"/>
              <a:gd name="connsiteY50" fmla="*/ 675861 h 2480807"/>
              <a:gd name="connsiteX51" fmla="*/ 210710 w 3768919"/>
              <a:gd name="connsiteY51" fmla="*/ 644056 h 2480807"/>
              <a:gd name="connsiteX52" fmla="*/ 174929 w 3768919"/>
              <a:gd name="connsiteY52" fmla="*/ 632129 h 2480807"/>
              <a:gd name="connsiteX53" fmla="*/ 131197 w 3768919"/>
              <a:gd name="connsiteY53" fmla="*/ 576470 h 2480807"/>
              <a:gd name="connsiteX54" fmla="*/ 83489 w 3768919"/>
              <a:gd name="connsiteY54" fmla="*/ 473103 h 2480807"/>
              <a:gd name="connsiteX55" fmla="*/ 39757 w 3768919"/>
              <a:gd name="connsiteY55" fmla="*/ 349858 h 2480807"/>
              <a:gd name="connsiteX56" fmla="*/ 11927 w 3768919"/>
              <a:gd name="connsiteY56" fmla="*/ 254442 h 2480807"/>
              <a:gd name="connsiteX57" fmla="*/ 0 w 3768919"/>
              <a:gd name="connsiteY57" fmla="*/ 159026 h 2480807"/>
              <a:gd name="connsiteX58" fmla="*/ 3976 w 3768919"/>
              <a:gd name="connsiteY58" fmla="*/ 71562 h 2480807"/>
              <a:gd name="connsiteX59" fmla="*/ 11927 w 3768919"/>
              <a:gd name="connsiteY59" fmla="*/ 15903 h 2480807"/>
              <a:gd name="connsiteX60" fmla="*/ 23854 w 3768919"/>
              <a:gd name="connsiteY60" fmla="*/ 7952 h 2480807"/>
              <a:gd name="connsiteX61" fmla="*/ 35781 w 3768919"/>
              <a:gd name="connsiteY61" fmla="*/ 0 h 2480807"/>
              <a:gd name="connsiteX62" fmla="*/ 51684 w 3768919"/>
              <a:gd name="connsiteY62" fmla="*/ 7952 h 2480807"/>
              <a:gd name="connsiteX63" fmla="*/ 71562 w 3768919"/>
              <a:gd name="connsiteY63" fmla="*/ 31806 h 2480807"/>
              <a:gd name="connsiteX64" fmla="*/ 87465 w 3768919"/>
              <a:gd name="connsiteY64" fmla="*/ 51684 h 2480807"/>
              <a:gd name="connsiteX65" fmla="*/ 95416 w 3768919"/>
              <a:gd name="connsiteY65" fmla="*/ 75538 h 2480807"/>
              <a:gd name="connsiteX66" fmla="*/ 111319 w 3768919"/>
              <a:gd name="connsiteY66" fmla="*/ 123246 h 2480807"/>
              <a:gd name="connsiteX67" fmla="*/ 139148 w 3768919"/>
              <a:gd name="connsiteY67" fmla="*/ 182880 h 2480807"/>
              <a:gd name="connsiteX68" fmla="*/ 170953 w 3768919"/>
              <a:gd name="connsiteY68" fmla="*/ 234564 h 2480807"/>
              <a:gd name="connsiteX69" fmla="*/ 222637 w 3768919"/>
              <a:gd name="connsiteY69" fmla="*/ 294199 h 2480807"/>
              <a:gd name="connsiteX70" fmla="*/ 278296 w 3768919"/>
              <a:gd name="connsiteY70" fmla="*/ 337931 h 2480807"/>
              <a:gd name="connsiteX71" fmla="*/ 508884 w 3768919"/>
              <a:gd name="connsiteY71" fmla="*/ 449249 h 2480807"/>
              <a:gd name="connsiteX72" fmla="*/ 671886 w 3768919"/>
              <a:gd name="connsiteY72" fmla="*/ 520811 h 2480807"/>
              <a:gd name="connsiteX73" fmla="*/ 946206 w 3768919"/>
              <a:gd name="connsiteY73" fmla="*/ 640080 h 2480807"/>
              <a:gd name="connsiteX74" fmla="*/ 1133061 w 3768919"/>
              <a:gd name="connsiteY74" fmla="*/ 723569 h 248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768919" h="2480807">
                <a:moveTo>
                  <a:pt x="1133061" y="723569"/>
                </a:moveTo>
                <a:lnTo>
                  <a:pt x="1375576" y="834887"/>
                </a:lnTo>
                <a:lnTo>
                  <a:pt x="1546529" y="910425"/>
                </a:lnTo>
                <a:lnTo>
                  <a:pt x="1697604" y="978011"/>
                </a:lnTo>
                <a:lnTo>
                  <a:pt x="1793020" y="1017767"/>
                </a:lnTo>
                <a:lnTo>
                  <a:pt x="1924216" y="1077402"/>
                </a:lnTo>
                <a:lnTo>
                  <a:pt x="1995778" y="1121134"/>
                </a:lnTo>
                <a:lnTo>
                  <a:pt x="2095169" y="1180769"/>
                </a:lnTo>
                <a:lnTo>
                  <a:pt x="2313830" y="1304014"/>
                </a:lnTo>
                <a:lnTo>
                  <a:pt x="2496710" y="1411357"/>
                </a:lnTo>
                <a:lnTo>
                  <a:pt x="2763079" y="1570383"/>
                </a:lnTo>
                <a:lnTo>
                  <a:pt x="2934032" y="1685677"/>
                </a:lnTo>
                <a:lnTo>
                  <a:pt x="3184498" y="1844703"/>
                </a:lnTo>
                <a:lnTo>
                  <a:pt x="3256060" y="1892411"/>
                </a:lnTo>
                <a:lnTo>
                  <a:pt x="3311719" y="1920240"/>
                </a:lnTo>
                <a:lnTo>
                  <a:pt x="3375329" y="1936143"/>
                </a:lnTo>
                <a:lnTo>
                  <a:pt x="3442915" y="1948070"/>
                </a:lnTo>
                <a:lnTo>
                  <a:pt x="3486647" y="1952046"/>
                </a:lnTo>
                <a:lnTo>
                  <a:pt x="3510501" y="1959997"/>
                </a:lnTo>
                <a:lnTo>
                  <a:pt x="3554233" y="1999753"/>
                </a:lnTo>
                <a:lnTo>
                  <a:pt x="3621820" y="2083242"/>
                </a:lnTo>
                <a:lnTo>
                  <a:pt x="3661576" y="2142877"/>
                </a:lnTo>
                <a:lnTo>
                  <a:pt x="3697357" y="2198536"/>
                </a:lnTo>
                <a:lnTo>
                  <a:pt x="3737113" y="2286000"/>
                </a:lnTo>
                <a:lnTo>
                  <a:pt x="3760967" y="2337684"/>
                </a:lnTo>
                <a:lnTo>
                  <a:pt x="3768919" y="2369489"/>
                </a:lnTo>
                <a:lnTo>
                  <a:pt x="3760967" y="2409246"/>
                </a:lnTo>
                <a:lnTo>
                  <a:pt x="3737113" y="2460929"/>
                </a:lnTo>
                <a:lnTo>
                  <a:pt x="3717235" y="2476832"/>
                </a:lnTo>
                <a:lnTo>
                  <a:pt x="3697357" y="2480807"/>
                </a:lnTo>
                <a:lnTo>
                  <a:pt x="3669527" y="2472856"/>
                </a:lnTo>
                <a:lnTo>
                  <a:pt x="3617844" y="2449002"/>
                </a:lnTo>
                <a:lnTo>
                  <a:pt x="3538331" y="2381416"/>
                </a:lnTo>
                <a:lnTo>
                  <a:pt x="3415086" y="2278049"/>
                </a:lnTo>
                <a:lnTo>
                  <a:pt x="3240157" y="2142877"/>
                </a:lnTo>
                <a:lnTo>
                  <a:pt x="3057277" y="1999753"/>
                </a:lnTo>
                <a:lnTo>
                  <a:pt x="2894275" y="1884459"/>
                </a:lnTo>
                <a:lnTo>
                  <a:pt x="2643809" y="1717482"/>
                </a:lnTo>
                <a:lnTo>
                  <a:pt x="2452978" y="1594237"/>
                </a:lnTo>
                <a:lnTo>
                  <a:pt x="2254195" y="1474967"/>
                </a:lnTo>
                <a:lnTo>
                  <a:pt x="2091193" y="1383527"/>
                </a:lnTo>
                <a:lnTo>
                  <a:pt x="1940119" y="1304014"/>
                </a:lnTo>
                <a:lnTo>
                  <a:pt x="1685677" y="1180769"/>
                </a:lnTo>
                <a:lnTo>
                  <a:pt x="1451113" y="1081378"/>
                </a:lnTo>
                <a:lnTo>
                  <a:pt x="1240404" y="989938"/>
                </a:lnTo>
                <a:lnTo>
                  <a:pt x="1113183" y="946206"/>
                </a:lnTo>
                <a:lnTo>
                  <a:pt x="850790" y="834887"/>
                </a:lnTo>
                <a:lnTo>
                  <a:pt x="644056" y="759350"/>
                </a:lnTo>
                <a:lnTo>
                  <a:pt x="520811" y="719593"/>
                </a:lnTo>
                <a:lnTo>
                  <a:pt x="461176" y="703691"/>
                </a:lnTo>
                <a:lnTo>
                  <a:pt x="329980" y="675861"/>
                </a:lnTo>
                <a:lnTo>
                  <a:pt x="210710" y="644056"/>
                </a:lnTo>
                <a:lnTo>
                  <a:pt x="174929" y="632129"/>
                </a:lnTo>
                <a:lnTo>
                  <a:pt x="131197" y="576470"/>
                </a:lnTo>
                <a:lnTo>
                  <a:pt x="83489" y="473103"/>
                </a:lnTo>
                <a:lnTo>
                  <a:pt x="39757" y="349858"/>
                </a:lnTo>
                <a:lnTo>
                  <a:pt x="11927" y="254442"/>
                </a:lnTo>
                <a:lnTo>
                  <a:pt x="0" y="159026"/>
                </a:lnTo>
                <a:lnTo>
                  <a:pt x="3976" y="71562"/>
                </a:lnTo>
                <a:lnTo>
                  <a:pt x="11927" y="15903"/>
                </a:lnTo>
                <a:lnTo>
                  <a:pt x="23854" y="7952"/>
                </a:lnTo>
                <a:lnTo>
                  <a:pt x="35781" y="0"/>
                </a:lnTo>
                <a:lnTo>
                  <a:pt x="51684" y="7952"/>
                </a:lnTo>
                <a:lnTo>
                  <a:pt x="71562" y="31806"/>
                </a:lnTo>
                <a:lnTo>
                  <a:pt x="87465" y="51684"/>
                </a:lnTo>
                <a:lnTo>
                  <a:pt x="95416" y="75538"/>
                </a:lnTo>
                <a:lnTo>
                  <a:pt x="111319" y="123246"/>
                </a:lnTo>
                <a:lnTo>
                  <a:pt x="139148" y="182880"/>
                </a:lnTo>
                <a:lnTo>
                  <a:pt x="170953" y="234564"/>
                </a:lnTo>
                <a:lnTo>
                  <a:pt x="222637" y="294199"/>
                </a:lnTo>
                <a:lnTo>
                  <a:pt x="278296" y="337931"/>
                </a:lnTo>
                <a:lnTo>
                  <a:pt x="508884" y="449249"/>
                </a:lnTo>
                <a:lnTo>
                  <a:pt x="671886" y="520811"/>
                </a:lnTo>
                <a:lnTo>
                  <a:pt x="946206" y="640080"/>
                </a:lnTo>
                <a:lnTo>
                  <a:pt x="1133061" y="7235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DCDF93F-6D68-4656-A089-0888198C023B}"/>
              </a:ext>
            </a:extLst>
          </p:cNvPr>
          <p:cNvSpPr/>
          <p:nvPr/>
        </p:nvSpPr>
        <p:spPr>
          <a:xfrm rot="16200000">
            <a:off x="4054476" y="4176713"/>
            <a:ext cx="2474912" cy="925513"/>
          </a:xfrm>
          <a:custGeom>
            <a:avLst/>
            <a:gdLst>
              <a:gd name="connsiteX0" fmla="*/ 1519975 w 2474917"/>
              <a:gd name="connsiteY0" fmla="*/ 778668 h 926306"/>
              <a:gd name="connsiteX1" fmla="*/ 1720000 w 2474917"/>
              <a:gd name="connsiteY1" fmla="*/ 823912 h 926306"/>
              <a:gd name="connsiteX2" fmla="*/ 1867637 w 2474917"/>
              <a:gd name="connsiteY2" fmla="*/ 857250 h 926306"/>
              <a:gd name="connsiteX3" fmla="*/ 1946219 w 2474917"/>
              <a:gd name="connsiteY3" fmla="*/ 873918 h 926306"/>
              <a:gd name="connsiteX4" fmla="*/ 1972412 w 2474917"/>
              <a:gd name="connsiteY4" fmla="*/ 878681 h 926306"/>
              <a:gd name="connsiteX5" fmla="*/ 2015275 w 2474917"/>
              <a:gd name="connsiteY5" fmla="*/ 895350 h 926306"/>
              <a:gd name="connsiteX6" fmla="*/ 2067662 w 2474917"/>
              <a:gd name="connsiteY6" fmla="*/ 912018 h 926306"/>
              <a:gd name="connsiteX7" fmla="*/ 2103381 w 2474917"/>
              <a:gd name="connsiteY7" fmla="*/ 921543 h 926306"/>
              <a:gd name="connsiteX8" fmla="*/ 2139100 w 2474917"/>
              <a:gd name="connsiteY8" fmla="*/ 926306 h 926306"/>
              <a:gd name="connsiteX9" fmla="*/ 2170056 w 2474917"/>
              <a:gd name="connsiteY9" fmla="*/ 926306 h 926306"/>
              <a:gd name="connsiteX10" fmla="*/ 2196250 w 2474917"/>
              <a:gd name="connsiteY10" fmla="*/ 914400 h 926306"/>
              <a:gd name="connsiteX11" fmla="*/ 2227206 w 2474917"/>
              <a:gd name="connsiteY11" fmla="*/ 888206 h 926306"/>
              <a:gd name="connsiteX12" fmla="*/ 2260544 w 2474917"/>
              <a:gd name="connsiteY12" fmla="*/ 845343 h 926306"/>
              <a:gd name="connsiteX13" fmla="*/ 2286737 w 2474917"/>
              <a:gd name="connsiteY13" fmla="*/ 812006 h 926306"/>
              <a:gd name="connsiteX14" fmla="*/ 2312931 w 2474917"/>
              <a:gd name="connsiteY14" fmla="*/ 771525 h 926306"/>
              <a:gd name="connsiteX15" fmla="*/ 2341506 w 2474917"/>
              <a:gd name="connsiteY15" fmla="*/ 700087 h 926306"/>
              <a:gd name="connsiteX16" fmla="*/ 2372462 w 2474917"/>
              <a:gd name="connsiteY16" fmla="*/ 645318 h 926306"/>
              <a:gd name="connsiteX17" fmla="*/ 2403419 w 2474917"/>
              <a:gd name="connsiteY17" fmla="*/ 597693 h 926306"/>
              <a:gd name="connsiteX18" fmla="*/ 2431994 w 2474917"/>
              <a:gd name="connsiteY18" fmla="*/ 561975 h 926306"/>
              <a:gd name="connsiteX19" fmla="*/ 2465331 w 2474917"/>
              <a:gd name="connsiteY19" fmla="*/ 535781 h 926306"/>
              <a:gd name="connsiteX20" fmla="*/ 2472475 w 2474917"/>
              <a:gd name="connsiteY20" fmla="*/ 514350 h 926306"/>
              <a:gd name="connsiteX21" fmla="*/ 2474856 w 2474917"/>
              <a:gd name="connsiteY21" fmla="*/ 481012 h 926306"/>
              <a:gd name="connsiteX22" fmla="*/ 2460569 w 2474917"/>
              <a:gd name="connsiteY22" fmla="*/ 454818 h 926306"/>
              <a:gd name="connsiteX23" fmla="*/ 2443900 w 2474917"/>
              <a:gd name="connsiteY23" fmla="*/ 445293 h 926306"/>
              <a:gd name="connsiteX24" fmla="*/ 2389131 w 2474917"/>
              <a:gd name="connsiteY24" fmla="*/ 473868 h 926306"/>
              <a:gd name="connsiteX25" fmla="*/ 2315312 w 2474917"/>
              <a:gd name="connsiteY25" fmla="*/ 516731 h 926306"/>
              <a:gd name="connsiteX26" fmla="*/ 2208156 w 2474917"/>
              <a:gd name="connsiteY26" fmla="*/ 581025 h 926306"/>
              <a:gd name="connsiteX27" fmla="*/ 2165294 w 2474917"/>
              <a:gd name="connsiteY27" fmla="*/ 604837 h 926306"/>
              <a:gd name="connsiteX28" fmla="*/ 2148625 w 2474917"/>
              <a:gd name="connsiteY28" fmla="*/ 609600 h 926306"/>
              <a:gd name="connsiteX29" fmla="*/ 2117669 w 2474917"/>
              <a:gd name="connsiteY29" fmla="*/ 611981 h 926306"/>
              <a:gd name="connsiteX30" fmla="*/ 1924787 w 2474917"/>
              <a:gd name="connsiteY30" fmla="*/ 597693 h 926306"/>
              <a:gd name="connsiteX31" fmla="*/ 1641419 w 2474917"/>
              <a:gd name="connsiteY31" fmla="*/ 559593 h 926306"/>
              <a:gd name="connsiteX32" fmla="*/ 1417581 w 2474917"/>
              <a:gd name="connsiteY32" fmla="*/ 523875 h 926306"/>
              <a:gd name="connsiteX33" fmla="*/ 1146119 w 2474917"/>
              <a:gd name="connsiteY33" fmla="*/ 473868 h 926306"/>
              <a:gd name="connsiteX34" fmla="*/ 1005625 w 2474917"/>
              <a:gd name="connsiteY34" fmla="*/ 433387 h 926306"/>
              <a:gd name="connsiteX35" fmla="*/ 862750 w 2474917"/>
              <a:gd name="connsiteY35" fmla="*/ 392906 h 926306"/>
              <a:gd name="connsiteX36" fmla="*/ 679394 w 2474917"/>
              <a:gd name="connsiteY36" fmla="*/ 328612 h 926306"/>
              <a:gd name="connsiteX37" fmla="*/ 491275 w 2474917"/>
              <a:gd name="connsiteY37" fmla="*/ 247650 h 926306"/>
              <a:gd name="connsiteX38" fmla="*/ 341256 w 2474917"/>
              <a:gd name="connsiteY38" fmla="*/ 178593 h 926306"/>
              <a:gd name="connsiteX39" fmla="*/ 215050 w 2474917"/>
              <a:gd name="connsiteY39" fmla="*/ 109537 h 926306"/>
              <a:gd name="connsiteX40" fmla="*/ 74556 w 2474917"/>
              <a:gd name="connsiteY40" fmla="*/ 26193 h 926306"/>
              <a:gd name="connsiteX41" fmla="*/ 38837 w 2474917"/>
              <a:gd name="connsiteY41" fmla="*/ 4762 h 926306"/>
              <a:gd name="connsiteX42" fmla="*/ 26931 w 2474917"/>
              <a:gd name="connsiteY42" fmla="*/ 0 h 926306"/>
              <a:gd name="connsiteX43" fmla="*/ 12644 w 2474917"/>
              <a:gd name="connsiteY43" fmla="*/ 0 h 926306"/>
              <a:gd name="connsiteX44" fmla="*/ 737 w 2474917"/>
              <a:gd name="connsiteY44" fmla="*/ 7143 h 926306"/>
              <a:gd name="connsiteX45" fmla="*/ 737 w 2474917"/>
              <a:gd name="connsiteY45" fmla="*/ 19050 h 926306"/>
              <a:gd name="connsiteX46" fmla="*/ 7881 w 2474917"/>
              <a:gd name="connsiteY46" fmla="*/ 42862 h 926306"/>
              <a:gd name="connsiteX47" fmla="*/ 34075 w 2474917"/>
              <a:gd name="connsiteY47" fmla="*/ 73818 h 926306"/>
              <a:gd name="connsiteX48" fmla="*/ 98369 w 2474917"/>
              <a:gd name="connsiteY48" fmla="*/ 130968 h 926306"/>
              <a:gd name="connsiteX49" fmla="*/ 162662 w 2474917"/>
              <a:gd name="connsiteY49" fmla="*/ 188118 h 926306"/>
              <a:gd name="connsiteX50" fmla="*/ 279344 w 2474917"/>
              <a:gd name="connsiteY50" fmla="*/ 278606 h 926306"/>
              <a:gd name="connsiteX51" fmla="*/ 384119 w 2474917"/>
              <a:gd name="connsiteY51" fmla="*/ 350043 h 926306"/>
              <a:gd name="connsiteX52" fmla="*/ 541281 w 2474917"/>
              <a:gd name="connsiteY52" fmla="*/ 445293 h 926306"/>
              <a:gd name="connsiteX53" fmla="*/ 650819 w 2474917"/>
              <a:gd name="connsiteY53" fmla="*/ 502443 h 926306"/>
              <a:gd name="connsiteX54" fmla="*/ 812744 w 2474917"/>
              <a:gd name="connsiteY54" fmla="*/ 571500 h 926306"/>
              <a:gd name="connsiteX55" fmla="*/ 965144 w 2474917"/>
              <a:gd name="connsiteY55" fmla="*/ 623887 h 926306"/>
              <a:gd name="connsiteX56" fmla="*/ 1193744 w 2474917"/>
              <a:gd name="connsiteY56" fmla="*/ 690562 h 926306"/>
              <a:gd name="connsiteX57" fmla="*/ 1367575 w 2474917"/>
              <a:gd name="connsiteY57" fmla="*/ 738187 h 926306"/>
              <a:gd name="connsiteX58" fmla="*/ 1519975 w 2474917"/>
              <a:gd name="connsiteY58" fmla="*/ 778668 h 926306"/>
              <a:gd name="connsiteX0" fmla="*/ 1519975 w 2474917"/>
              <a:gd name="connsiteY0" fmla="*/ 778668 h 926306"/>
              <a:gd name="connsiteX1" fmla="*/ 1720000 w 2474917"/>
              <a:gd name="connsiteY1" fmla="*/ 823912 h 926306"/>
              <a:gd name="connsiteX2" fmla="*/ 1867637 w 2474917"/>
              <a:gd name="connsiteY2" fmla="*/ 857250 h 926306"/>
              <a:gd name="connsiteX3" fmla="*/ 1946219 w 2474917"/>
              <a:gd name="connsiteY3" fmla="*/ 873918 h 926306"/>
              <a:gd name="connsiteX4" fmla="*/ 1972412 w 2474917"/>
              <a:gd name="connsiteY4" fmla="*/ 878681 h 926306"/>
              <a:gd name="connsiteX5" fmla="*/ 2015275 w 2474917"/>
              <a:gd name="connsiteY5" fmla="*/ 895350 h 926306"/>
              <a:gd name="connsiteX6" fmla="*/ 2067662 w 2474917"/>
              <a:gd name="connsiteY6" fmla="*/ 912018 h 926306"/>
              <a:gd name="connsiteX7" fmla="*/ 2103381 w 2474917"/>
              <a:gd name="connsiteY7" fmla="*/ 921543 h 926306"/>
              <a:gd name="connsiteX8" fmla="*/ 2139100 w 2474917"/>
              <a:gd name="connsiteY8" fmla="*/ 926306 h 926306"/>
              <a:gd name="connsiteX9" fmla="*/ 2170056 w 2474917"/>
              <a:gd name="connsiteY9" fmla="*/ 926306 h 926306"/>
              <a:gd name="connsiteX10" fmla="*/ 2196250 w 2474917"/>
              <a:gd name="connsiteY10" fmla="*/ 914400 h 926306"/>
              <a:gd name="connsiteX11" fmla="*/ 2227206 w 2474917"/>
              <a:gd name="connsiteY11" fmla="*/ 888206 h 926306"/>
              <a:gd name="connsiteX12" fmla="*/ 2260544 w 2474917"/>
              <a:gd name="connsiteY12" fmla="*/ 845343 h 926306"/>
              <a:gd name="connsiteX13" fmla="*/ 2286737 w 2474917"/>
              <a:gd name="connsiteY13" fmla="*/ 812006 h 926306"/>
              <a:gd name="connsiteX14" fmla="*/ 2312931 w 2474917"/>
              <a:gd name="connsiteY14" fmla="*/ 771525 h 926306"/>
              <a:gd name="connsiteX15" fmla="*/ 2341506 w 2474917"/>
              <a:gd name="connsiteY15" fmla="*/ 700087 h 926306"/>
              <a:gd name="connsiteX16" fmla="*/ 2372462 w 2474917"/>
              <a:gd name="connsiteY16" fmla="*/ 645318 h 926306"/>
              <a:gd name="connsiteX17" fmla="*/ 2403419 w 2474917"/>
              <a:gd name="connsiteY17" fmla="*/ 597693 h 926306"/>
              <a:gd name="connsiteX18" fmla="*/ 2431994 w 2474917"/>
              <a:gd name="connsiteY18" fmla="*/ 561975 h 926306"/>
              <a:gd name="connsiteX19" fmla="*/ 2465331 w 2474917"/>
              <a:gd name="connsiteY19" fmla="*/ 535781 h 926306"/>
              <a:gd name="connsiteX20" fmla="*/ 2472475 w 2474917"/>
              <a:gd name="connsiteY20" fmla="*/ 514350 h 926306"/>
              <a:gd name="connsiteX21" fmla="*/ 2474856 w 2474917"/>
              <a:gd name="connsiteY21" fmla="*/ 481012 h 926306"/>
              <a:gd name="connsiteX22" fmla="*/ 2460569 w 2474917"/>
              <a:gd name="connsiteY22" fmla="*/ 454818 h 926306"/>
              <a:gd name="connsiteX23" fmla="*/ 2443900 w 2474917"/>
              <a:gd name="connsiteY23" fmla="*/ 445293 h 926306"/>
              <a:gd name="connsiteX24" fmla="*/ 2389131 w 2474917"/>
              <a:gd name="connsiteY24" fmla="*/ 473868 h 926306"/>
              <a:gd name="connsiteX25" fmla="*/ 2315312 w 2474917"/>
              <a:gd name="connsiteY25" fmla="*/ 516731 h 926306"/>
              <a:gd name="connsiteX26" fmla="*/ 2208156 w 2474917"/>
              <a:gd name="connsiteY26" fmla="*/ 581025 h 926306"/>
              <a:gd name="connsiteX27" fmla="*/ 2165294 w 2474917"/>
              <a:gd name="connsiteY27" fmla="*/ 604837 h 926306"/>
              <a:gd name="connsiteX28" fmla="*/ 2148625 w 2474917"/>
              <a:gd name="connsiteY28" fmla="*/ 609600 h 926306"/>
              <a:gd name="connsiteX29" fmla="*/ 2117669 w 2474917"/>
              <a:gd name="connsiteY29" fmla="*/ 611981 h 926306"/>
              <a:gd name="connsiteX30" fmla="*/ 1924787 w 2474917"/>
              <a:gd name="connsiteY30" fmla="*/ 597693 h 926306"/>
              <a:gd name="connsiteX31" fmla="*/ 1641419 w 2474917"/>
              <a:gd name="connsiteY31" fmla="*/ 559593 h 926306"/>
              <a:gd name="connsiteX32" fmla="*/ 1417581 w 2474917"/>
              <a:gd name="connsiteY32" fmla="*/ 523875 h 926306"/>
              <a:gd name="connsiteX33" fmla="*/ 1146119 w 2474917"/>
              <a:gd name="connsiteY33" fmla="*/ 473868 h 926306"/>
              <a:gd name="connsiteX34" fmla="*/ 1005625 w 2474917"/>
              <a:gd name="connsiteY34" fmla="*/ 433387 h 926306"/>
              <a:gd name="connsiteX35" fmla="*/ 862750 w 2474917"/>
              <a:gd name="connsiteY35" fmla="*/ 392906 h 926306"/>
              <a:gd name="connsiteX36" fmla="*/ 679394 w 2474917"/>
              <a:gd name="connsiteY36" fmla="*/ 328612 h 926306"/>
              <a:gd name="connsiteX37" fmla="*/ 491275 w 2474917"/>
              <a:gd name="connsiteY37" fmla="*/ 247650 h 926306"/>
              <a:gd name="connsiteX38" fmla="*/ 341256 w 2474917"/>
              <a:gd name="connsiteY38" fmla="*/ 178593 h 926306"/>
              <a:gd name="connsiteX39" fmla="*/ 215050 w 2474917"/>
              <a:gd name="connsiteY39" fmla="*/ 109537 h 926306"/>
              <a:gd name="connsiteX40" fmla="*/ 74556 w 2474917"/>
              <a:gd name="connsiteY40" fmla="*/ 26193 h 926306"/>
              <a:gd name="connsiteX41" fmla="*/ 38837 w 2474917"/>
              <a:gd name="connsiteY41" fmla="*/ 4762 h 926306"/>
              <a:gd name="connsiteX42" fmla="*/ 26931 w 2474917"/>
              <a:gd name="connsiteY42" fmla="*/ 0 h 926306"/>
              <a:gd name="connsiteX43" fmla="*/ 12644 w 2474917"/>
              <a:gd name="connsiteY43" fmla="*/ 0 h 926306"/>
              <a:gd name="connsiteX44" fmla="*/ 737 w 2474917"/>
              <a:gd name="connsiteY44" fmla="*/ 7143 h 926306"/>
              <a:gd name="connsiteX45" fmla="*/ 737 w 2474917"/>
              <a:gd name="connsiteY45" fmla="*/ 19050 h 926306"/>
              <a:gd name="connsiteX46" fmla="*/ 7881 w 2474917"/>
              <a:gd name="connsiteY46" fmla="*/ 42862 h 926306"/>
              <a:gd name="connsiteX47" fmla="*/ 34075 w 2474917"/>
              <a:gd name="connsiteY47" fmla="*/ 73818 h 926306"/>
              <a:gd name="connsiteX48" fmla="*/ 98369 w 2474917"/>
              <a:gd name="connsiteY48" fmla="*/ 130968 h 926306"/>
              <a:gd name="connsiteX49" fmla="*/ 162662 w 2474917"/>
              <a:gd name="connsiteY49" fmla="*/ 188118 h 926306"/>
              <a:gd name="connsiteX50" fmla="*/ 279344 w 2474917"/>
              <a:gd name="connsiteY50" fmla="*/ 278606 h 926306"/>
              <a:gd name="connsiteX51" fmla="*/ 384119 w 2474917"/>
              <a:gd name="connsiteY51" fmla="*/ 350043 h 926306"/>
              <a:gd name="connsiteX52" fmla="*/ 541281 w 2474917"/>
              <a:gd name="connsiteY52" fmla="*/ 445293 h 926306"/>
              <a:gd name="connsiteX53" fmla="*/ 650819 w 2474917"/>
              <a:gd name="connsiteY53" fmla="*/ 502443 h 926306"/>
              <a:gd name="connsiteX54" fmla="*/ 812744 w 2474917"/>
              <a:gd name="connsiteY54" fmla="*/ 571500 h 926306"/>
              <a:gd name="connsiteX55" fmla="*/ 965144 w 2474917"/>
              <a:gd name="connsiteY55" fmla="*/ 623887 h 926306"/>
              <a:gd name="connsiteX56" fmla="*/ 1193744 w 2474917"/>
              <a:gd name="connsiteY56" fmla="*/ 690562 h 926306"/>
              <a:gd name="connsiteX57" fmla="*/ 1367575 w 2474917"/>
              <a:gd name="connsiteY57" fmla="*/ 738187 h 926306"/>
              <a:gd name="connsiteX58" fmla="*/ 1400912 w 2474917"/>
              <a:gd name="connsiteY58" fmla="*/ 745331 h 926306"/>
              <a:gd name="connsiteX59" fmla="*/ 1519975 w 2474917"/>
              <a:gd name="connsiteY59" fmla="*/ 778668 h 926306"/>
              <a:gd name="connsiteX0" fmla="*/ 1519975 w 2474917"/>
              <a:gd name="connsiteY0" fmla="*/ 778668 h 926306"/>
              <a:gd name="connsiteX1" fmla="*/ 1720000 w 2474917"/>
              <a:gd name="connsiteY1" fmla="*/ 823912 h 926306"/>
              <a:gd name="connsiteX2" fmla="*/ 1867637 w 2474917"/>
              <a:gd name="connsiteY2" fmla="*/ 857250 h 926306"/>
              <a:gd name="connsiteX3" fmla="*/ 1946219 w 2474917"/>
              <a:gd name="connsiteY3" fmla="*/ 873918 h 926306"/>
              <a:gd name="connsiteX4" fmla="*/ 1972412 w 2474917"/>
              <a:gd name="connsiteY4" fmla="*/ 878681 h 926306"/>
              <a:gd name="connsiteX5" fmla="*/ 2015275 w 2474917"/>
              <a:gd name="connsiteY5" fmla="*/ 895350 h 926306"/>
              <a:gd name="connsiteX6" fmla="*/ 2067662 w 2474917"/>
              <a:gd name="connsiteY6" fmla="*/ 912018 h 926306"/>
              <a:gd name="connsiteX7" fmla="*/ 2103381 w 2474917"/>
              <a:gd name="connsiteY7" fmla="*/ 921543 h 926306"/>
              <a:gd name="connsiteX8" fmla="*/ 2139100 w 2474917"/>
              <a:gd name="connsiteY8" fmla="*/ 926306 h 926306"/>
              <a:gd name="connsiteX9" fmla="*/ 2170056 w 2474917"/>
              <a:gd name="connsiteY9" fmla="*/ 926306 h 926306"/>
              <a:gd name="connsiteX10" fmla="*/ 2196250 w 2474917"/>
              <a:gd name="connsiteY10" fmla="*/ 914400 h 926306"/>
              <a:gd name="connsiteX11" fmla="*/ 2227206 w 2474917"/>
              <a:gd name="connsiteY11" fmla="*/ 888206 h 926306"/>
              <a:gd name="connsiteX12" fmla="*/ 2260544 w 2474917"/>
              <a:gd name="connsiteY12" fmla="*/ 845343 h 926306"/>
              <a:gd name="connsiteX13" fmla="*/ 2286737 w 2474917"/>
              <a:gd name="connsiteY13" fmla="*/ 812006 h 926306"/>
              <a:gd name="connsiteX14" fmla="*/ 2312931 w 2474917"/>
              <a:gd name="connsiteY14" fmla="*/ 771525 h 926306"/>
              <a:gd name="connsiteX15" fmla="*/ 2341506 w 2474917"/>
              <a:gd name="connsiteY15" fmla="*/ 700087 h 926306"/>
              <a:gd name="connsiteX16" fmla="*/ 2372462 w 2474917"/>
              <a:gd name="connsiteY16" fmla="*/ 645318 h 926306"/>
              <a:gd name="connsiteX17" fmla="*/ 2403419 w 2474917"/>
              <a:gd name="connsiteY17" fmla="*/ 597693 h 926306"/>
              <a:gd name="connsiteX18" fmla="*/ 2431994 w 2474917"/>
              <a:gd name="connsiteY18" fmla="*/ 561975 h 926306"/>
              <a:gd name="connsiteX19" fmla="*/ 2465331 w 2474917"/>
              <a:gd name="connsiteY19" fmla="*/ 535781 h 926306"/>
              <a:gd name="connsiteX20" fmla="*/ 2472475 w 2474917"/>
              <a:gd name="connsiteY20" fmla="*/ 514350 h 926306"/>
              <a:gd name="connsiteX21" fmla="*/ 2474856 w 2474917"/>
              <a:gd name="connsiteY21" fmla="*/ 481012 h 926306"/>
              <a:gd name="connsiteX22" fmla="*/ 2460569 w 2474917"/>
              <a:gd name="connsiteY22" fmla="*/ 454818 h 926306"/>
              <a:gd name="connsiteX23" fmla="*/ 2443900 w 2474917"/>
              <a:gd name="connsiteY23" fmla="*/ 445293 h 926306"/>
              <a:gd name="connsiteX24" fmla="*/ 2389131 w 2474917"/>
              <a:gd name="connsiteY24" fmla="*/ 473868 h 926306"/>
              <a:gd name="connsiteX25" fmla="*/ 2315312 w 2474917"/>
              <a:gd name="connsiteY25" fmla="*/ 516731 h 926306"/>
              <a:gd name="connsiteX26" fmla="*/ 2208156 w 2474917"/>
              <a:gd name="connsiteY26" fmla="*/ 581025 h 926306"/>
              <a:gd name="connsiteX27" fmla="*/ 2165294 w 2474917"/>
              <a:gd name="connsiteY27" fmla="*/ 604837 h 926306"/>
              <a:gd name="connsiteX28" fmla="*/ 2148625 w 2474917"/>
              <a:gd name="connsiteY28" fmla="*/ 609600 h 926306"/>
              <a:gd name="connsiteX29" fmla="*/ 2117669 w 2474917"/>
              <a:gd name="connsiteY29" fmla="*/ 611981 h 926306"/>
              <a:gd name="connsiteX30" fmla="*/ 1924787 w 2474917"/>
              <a:gd name="connsiteY30" fmla="*/ 597693 h 926306"/>
              <a:gd name="connsiteX31" fmla="*/ 1641419 w 2474917"/>
              <a:gd name="connsiteY31" fmla="*/ 559593 h 926306"/>
              <a:gd name="connsiteX32" fmla="*/ 1417581 w 2474917"/>
              <a:gd name="connsiteY32" fmla="*/ 523875 h 926306"/>
              <a:gd name="connsiteX33" fmla="*/ 1146119 w 2474917"/>
              <a:gd name="connsiteY33" fmla="*/ 473868 h 926306"/>
              <a:gd name="connsiteX34" fmla="*/ 1005625 w 2474917"/>
              <a:gd name="connsiteY34" fmla="*/ 433387 h 926306"/>
              <a:gd name="connsiteX35" fmla="*/ 862750 w 2474917"/>
              <a:gd name="connsiteY35" fmla="*/ 392906 h 926306"/>
              <a:gd name="connsiteX36" fmla="*/ 679394 w 2474917"/>
              <a:gd name="connsiteY36" fmla="*/ 328612 h 926306"/>
              <a:gd name="connsiteX37" fmla="*/ 491275 w 2474917"/>
              <a:gd name="connsiteY37" fmla="*/ 247650 h 926306"/>
              <a:gd name="connsiteX38" fmla="*/ 341256 w 2474917"/>
              <a:gd name="connsiteY38" fmla="*/ 178593 h 926306"/>
              <a:gd name="connsiteX39" fmla="*/ 215050 w 2474917"/>
              <a:gd name="connsiteY39" fmla="*/ 109537 h 926306"/>
              <a:gd name="connsiteX40" fmla="*/ 74556 w 2474917"/>
              <a:gd name="connsiteY40" fmla="*/ 26193 h 926306"/>
              <a:gd name="connsiteX41" fmla="*/ 38837 w 2474917"/>
              <a:gd name="connsiteY41" fmla="*/ 4762 h 926306"/>
              <a:gd name="connsiteX42" fmla="*/ 26931 w 2474917"/>
              <a:gd name="connsiteY42" fmla="*/ 0 h 926306"/>
              <a:gd name="connsiteX43" fmla="*/ 12644 w 2474917"/>
              <a:gd name="connsiteY43" fmla="*/ 0 h 926306"/>
              <a:gd name="connsiteX44" fmla="*/ 737 w 2474917"/>
              <a:gd name="connsiteY44" fmla="*/ 7143 h 926306"/>
              <a:gd name="connsiteX45" fmla="*/ 737 w 2474917"/>
              <a:gd name="connsiteY45" fmla="*/ 19050 h 926306"/>
              <a:gd name="connsiteX46" fmla="*/ 7881 w 2474917"/>
              <a:gd name="connsiteY46" fmla="*/ 42862 h 926306"/>
              <a:gd name="connsiteX47" fmla="*/ 34075 w 2474917"/>
              <a:gd name="connsiteY47" fmla="*/ 73818 h 926306"/>
              <a:gd name="connsiteX48" fmla="*/ 98369 w 2474917"/>
              <a:gd name="connsiteY48" fmla="*/ 130968 h 926306"/>
              <a:gd name="connsiteX49" fmla="*/ 162662 w 2474917"/>
              <a:gd name="connsiteY49" fmla="*/ 188118 h 926306"/>
              <a:gd name="connsiteX50" fmla="*/ 279344 w 2474917"/>
              <a:gd name="connsiteY50" fmla="*/ 278606 h 926306"/>
              <a:gd name="connsiteX51" fmla="*/ 384119 w 2474917"/>
              <a:gd name="connsiteY51" fmla="*/ 350043 h 926306"/>
              <a:gd name="connsiteX52" fmla="*/ 541281 w 2474917"/>
              <a:gd name="connsiteY52" fmla="*/ 445293 h 926306"/>
              <a:gd name="connsiteX53" fmla="*/ 650819 w 2474917"/>
              <a:gd name="connsiteY53" fmla="*/ 502443 h 926306"/>
              <a:gd name="connsiteX54" fmla="*/ 812744 w 2474917"/>
              <a:gd name="connsiteY54" fmla="*/ 571500 h 926306"/>
              <a:gd name="connsiteX55" fmla="*/ 965144 w 2474917"/>
              <a:gd name="connsiteY55" fmla="*/ 623887 h 926306"/>
              <a:gd name="connsiteX56" fmla="*/ 1193744 w 2474917"/>
              <a:gd name="connsiteY56" fmla="*/ 690562 h 926306"/>
              <a:gd name="connsiteX57" fmla="*/ 1400912 w 2474917"/>
              <a:gd name="connsiteY57" fmla="*/ 745331 h 926306"/>
              <a:gd name="connsiteX58" fmla="*/ 1519975 w 2474917"/>
              <a:gd name="connsiteY58" fmla="*/ 778668 h 9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474917" h="926306">
                <a:moveTo>
                  <a:pt x="1519975" y="778668"/>
                </a:moveTo>
                <a:lnTo>
                  <a:pt x="1720000" y="823912"/>
                </a:lnTo>
                <a:lnTo>
                  <a:pt x="1867637" y="857250"/>
                </a:lnTo>
                <a:lnTo>
                  <a:pt x="1946219" y="873918"/>
                </a:lnTo>
                <a:lnTo>
                  <a:pt x="1972412" y="878681"/>
                </a:lnTo>
                <a:lnTo>
                  <a:pt x="2015275" y="895350"/>
                </a:lnTo>
                <a:lnTo>
                  <a:pt x="2067662" y="912018"/>
                </a:lnTo>
                <a:lnTo>
                  <a:pt x="2103381" y="921543"/>
                </a:lnTo>
                <a:lnTo>
                  <a:pt x="2139100" y="926306"/>
                </a:lnTo>
                <a:lnTo>
                  <a:pt x="2170056" y="926306"/>
                </a:lnTo>
                <a:lnTo>
                  <a:pt x="2196250" y="914400"/>
                </a:lnTo>
                <a:lnTo>
                  <a:pt x="2227206" y="888206"/>
                </a:lnTo>
                <a:lnTo>
                  <a:pt x="2260544" y="845343"/>
                </a:lnTo>
                <a:lnTo>
                  <a:pt x="2286737" y="812006"/>
                </a:lnTo>
                <a:lnTo>
                  <a:pt x="2312931" y="771525"/>
                </a:lnTo>
                <a:lnTo>
                  <a:pt x="2341506" y="700087"/>
                </a:lnTo>
                <a:lnTo>
                  <a:pt x="2372462" y="645318"/>
                </a:lnTo>
                <a:lnTo>
                  <a:pt x="2403419" y="597693"/>
                </a:lnTo>
                <a:lnTo>
                  <a:pt x="2431994" y="561975"/>
                </a:lnTo>
                <a:lnTo>
                  <a:pt x="2465331" y="535781"/>
                </a:lnTo>
                <a:lnTo>
                  <a:pt x="2472475" y="514350"/>
                </a:lnTo>
                <a:cubicBezTo>
                  <a:pt x="2474917" y="482602"/>
                  <a:pt x="2474856" y="493742"/>
                  <a:pt x="2474856" y="481012"/>
                </a:cubicBezTo>
                <a:lnTo>
                  <a:pt x="2460569" y="454818"/>
                </a:lnTo>
                <a:lnTo>
                  <a:pt x="2443900" y="445293"/>
                </a:lnTo>
                <a:lnTo>
                  <a:pt x="2389131" y="473868"/>
                </a:lnTo>
                <a:lnTo>
                  <a:pt x="2315312" y="516731"/>
                </a:lnTo>
                <a:lnTo>
                  <a:pt x="2208156" y="581025"/>
                </a:lnTo>
                <a:lnTo>
                  <a:pt x="2165294" y="604837"/>
                </a:lnTo>
                <a:lnTo>
                  <a:pt x="2148625" y="609600"/>
                </a:lnTo>
                <a:lnTo>
                  <a:pt x="2117669" y="611981"/>
                </a:lnTo>
                <a:lnTo>
                  <a:pt x="1924787" y="597693"/>
                </a:lnTo>
                <a:cubicBezTo>
                  <a:pt x="1830345" y="584887"/>
                  <a:pt x="1736725" y="559593"/>
                  <a:pt x="1641419" y="559593"/>
                </a:cubicBezTo>
                <a:lnTo>
                  <a:pt x="1417581" y="523875"/>
                </a:lnTo>
                <a:lnTo>
                  <a:pt x="1146119" y="473868"/>
                </a:lnTo>
                <a:lnTo>
                  <a:pt x="1005625" y="433387"/>
                </a:lnTo>
                <a:lnTo>
                  <a:pt x="862750" y="392906"/>
                </a:lnTo>
                <a:lnTo>
                  <a:pt x="679394" y="328612"/>
                </a:lnTo>
                <a:lnTo>
                  <a:pt x="491275" y="247650"/>
                </a:lnTo>
                <a:lnTo>
                  <a:pt x="341256" y="178593"/>
                </a:lnTo>
                <a:lnTo>
                  <a:pt x="215050" y="109537"/>
                </a:lnTo>
                <a:lnTo>
                  <a:pt x="74556" y="26193"/>
                </a:lnTo>
                <a:lnTo>
                  <a:pt x="38837" y="4762"/>
                </a:lnTo>
                <a:lnTo>
                  <a:pt x="26931" y="0"/>
                </a:lnTo>
                <a:lnTo>
                  <a:pt x="12644" y="0"/>
                </a:lnTo>
                <a:cubicBezTo>
                  <a:pt x="0" y="5057"/>
                  <a:pt x="737" y="487"/>
                  <a:pt x="737" y="7143"/>
                </a:cubicBezTo>
                <a:lnTo>
                  <a:pt x="737" y="19050"/>
                </a:lnTo>
                <a:lnTo>
                  <a:pt x="7881" y="42862"/>
                </a:lnTo>
                <a:lnTo>
                  <a:pt x="34075" y="73818"/>
                </a:lnTo>
                <a:lnTo>
                  <a:pt x="98369" y="130968"/>
                </a:lnTo>
                <a:lnTo>
                  <a:pt x="162662" y="188118"/>
                </a:lnTo>
                <a:lnTo>
                  <a:pt x="279344" y="278606"/>
                </a:lnTo>
                <a:lnTo>
                  <a:pt x="384119" y="350043"/>
                </a:lnTo>
                <a:lnTo>
                  <a:pt x="541281" y="445293"/>
                </a:lnTo>
                <a:lnTo>
                  <a:pt x="650819" y="502443"/>
                </a:lnTo>
                <a:lnTo>
                  <a:pt x="812744" y="571500"/>
                </a:lnTo>
                <a:lnTo>
                  <a:pt x="965144" y="623887"/>
                </a:lnTo>
                <a:lnTo>
                  <a:pt x="1193744" y="690562"/>
                </a:lnTo>
                <a:cubicBezTo>
                  <a:pt x="1266372" y="710803"/>
                  <a:pt x="1346540" y="730647"/>
                  <a:pt x="1400912" y="745331"/>
                </a:cubicBezTo>
                <a:lnTo>
                  <a:pt x="1519975" y="7786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83310E2-08C4-4F90-86B6-700FCF31B1F3}"/>
              </a:ext>
            </a:extLst>
          </p:cNvPr>
          <p:cNvSpPr/>
          <p:nvPr/>
        </p:nvSpPr>
        <p:spPr>
          <a:xfrm rot="16200000">
            <a:off x="5110163" y="4375151"/>
            <a:ext cx="2687638" cy="522287"/>
          </a:xfrm>
          <a:custGeom>
            <a:avLst/>
            <a:gdLst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571750 w 2688432"/>
              <a:gd name="connsiteY17" fmla="*/ 709612 h 952500"/>
              <a:gd name="connsiteX18" fmla="*/ 2474119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71750 w 2688432"/>
              <a:gd name="connsiteY18" fmla="*/ 709612 h 952500"/>
              <a:gd name="connsiteX19" fmla="*/ 2474119 w 2688432"/>
              <a:gd name="connsiteY19" fmla="*/ 826293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474119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497897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97897 w 2688432"/>
              <a:gd name="connsiteY19" fmla="*/ 826293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97897 w 2688432"/>
              <a:gd name="connsiteY19" fmla="*/ 826293 h 952500"/>
              <a:gd name="connsiteX20" fmla="*/ 2455069 w 2688432"/>
              <a:gd name="connsiteY20" fmla="*/ 854868 h 952500"/>
              <a:gd name="connsiteX21" fmla="*/ 2400300 w 2688432"/>
              <a:gd name="connsiteY21" fmla="*/ 890587 h 952500"/>
              <a:gd name="connsiteX22" fmla="*/ 2343150 w 2688432"/>
              <a:gd name="connsiteY22" fmla="*/ 928687 h 952500"/>
              <a:gd name="connsiteX23" fmla="*/ 2305050 w 2688432"/>
              <a:gd name="connsiteY23" fmla="*/ 942975 h 952500"/>
              <a:gd name="connsiteX24" fmla="*/ 2281238 w 2688432"/>
              <a:gd name="connsiteY24" fmla="*/ 952500 h 952500"/>
              <a:gd name="connsiteX25" fmla="*/ 2240757 w 2688432"/>
              <a:gd name="connsiteY25" fmla="*/ 950118 h 952500"/>
              <a:gd name="connsiteX26" fmla="*/ 2188369 w 2688432"/>
              <a:gd name="connsiteY26" fmla="*/ 938212 h 952500"/>
              <a:gd name="connsiteX27" fmla="*/ 2126457 w 2688432"/>
              <a:gd name="connsiteY27" fmla="*/ 909637 h 952500"/>
              <a:gd name="connsiteX28" fmla="*/ 2043113 w 2688432"/>
              <a:gd name="connsiteY28" fmla="*/ 878681 h 952500"/>
              <a:gd name="connsiteX29" fmla="*/ 1981200 w 2688432"/>
              <a:gd name="connsiteY29" fmla="*/ 866775 h 952500"/>
              <a:gd name="connsiteX30" fmla="*/ 1919288 w 2688432"/>
              <a:gd name="connsiteY30" fmla="*/ 862012 h 952500"/>
              <a:gd name="connsiteX31" fmla="*/ 981075 w 2688432"/>
              <a:gd name="connsiteY31" fmla="*/ 864393 h 952500"/>
              <a:gd name="connsiteX32" fmla="*/ 757238 w 2688432"/>
              <a:gd name="connsiteY32" fmla="*/ 864393 h 952500"/>
              <a:gd name="connsiteX33" fmla="*/ 635794 w 2688432"/>
              <a:gd name="connsiteY33" fmla="*/ 869156 h 952500"/>
              <a:gd name="connsiteX34" fmla="*/ 542925 w 2688432"/>
              <a:gd name="connsiteY34" fmla="*/ 876300 h 952500"/>
              <a:gd name="connsiteX35" fmla="*/ 497682 w 2688432"/>
              <a:gd name="connsiteY35" fmla="*/ 883443 h 952500"/>
              <a:gd name="connsiteX36" fmla="*/ 466725 w 2688432"/>
              <a:gd name="connsiteY36" fmla="*/ 881062 h 952500"/>
              <a:gd name="connsiteX37" fmla="*/ 397669 w 2688432"/>
              <a:gd name="connsiteY37" fmla="*/ 869156 h 952500"/>
              <a:gd name="connsiteX38" fmla="*/ 311944 w 2688432"/>
              <a:gd name="connsiteY38" fmla="*/ 845343 h 952500"/>
              <a:gd name="connsiteX39" fmla="*/ 216694 w 2688432"/>
              <a:gd name="connsiteY39" fmla="*/ 804862 h 952500"/>
              <a:gd name="connsiteX40" fmla="*/ 128588 w 2688432"/>
              <a:gd name="connsiteY40" fmla="*/ 759618 h 952500"/>
              <a:gd name="connsiteX41" fmla="*/ 54769 w 2688432"/>
              <a:gd name="connsiteY41" fmla="*/ 709612 h 952500"/>
              <a:gd name="connsiteX42" fmla="*/ 9525 w 2688432"/>
              <a:gd name="connsiteY42" fmla="*/ 673893 h 952500"/>
              <a:gd name="connsiteX43" fmla="*/ 0 w 2688432"/>
              <a:gd name="connsiteY43" fmla="*/ 652462 h 952500"/>
              <a:gd name="connsiteX44" fmla="*/ 0 w 2688432"/>
              <a:gd name="connsiteY44" fmla="*/ 628650 h 952500"/>
              <a:gd name="connsiteX45" fmla="*/ 14288 w 2688432"/>
              <a:gd name="connsiteY45" fmla="*/ 602456 h 952500"/>
              <a:gd name="connsiteX46" fmla="*/ 35719 w 2688432"/>
              <a:gd name="connsiteY46" fmla="*/ 583406 h 952500"/>
              <a:gd name="connsiteX47" fmla="*/ 61913 w 2688432"/>
              <a:gd name="connsiteY47" fmla="*/ 569118 h 952500"/>
              <a:gd name="connsiteX48" fmla="*/ 140494 w 2688432"/>
              <a:gd name="connsiteY48" fmla="*/ 533400 h 952500"/>
              <a:gd name="connsiteX49" fmla="*/ 226219 w 2688432"/>
              <a:gd name="connsiteY49" fmla="*/ 483393 h 952500"/>
              <a:gd name="connsiteX50" fmla="*/ 369094 w 2688432"/>
              <a:gd name="connsiteY50" fmla="*/ 385762 h 952500"/>
              <a:gd name="connsiteX51" fmla="*/ 519113 w 2688432"/>
              <a:gd name="connsiteY51" fmla="*/ 259556 h 952500"/>
              <a:gd name="connsiteX52" fmla="*/ 669132 w 2688432"/>
              <a:gd name="connsiteY52" fmla="*/ 116681 h 952500"/>
              <a:gd name="connsiteX53" fmla="*/ 752475 w 2688432"/>
              <a:gd name="connsiteY53" fmla="*/ 28575 h 952500"/>
              <a:gd name="connsiteX54" fmla="*/ 764382 w 2688432"/>
              <a:gd name="connsiteY54" fmla="*/ 14287 h 952500"/>
              <a:gd name="connsiteX55" fmla="*/ 783432 w 2688432"/>
              <a:gd name="connsiteY55" fmla="*/ 4762 h 952500"/>
              <a:gd name="connsiteX56" fmla="*/ 802482 w 2688432"/>
              <a:gd name="connsiteY56" fmla="*/ 0 h 952500"/>
              <a:gd name="connsiteX57" fmla="*/ 812007 w 2688432"/>
              <a:gd name="connsiteY57" fmla="*/ 2381 h 952500"/>
              <a:gd name="connsiteX58" fmla="*/ 821532 w 2688432"/>
              <a:gd name="connsiteY58" fmla="*/ 9525 h 952500"/>
              <a:gd name="connsiteX59" fmla="*/ 821532 w 2688432"/>
              <a:gd name="connsiteY59" fmla="*/ 23812 h 952500"/>
              <a:gd name="connsiteX60" fmla="*/ 804863 w 2688432"/>
              <a:gd name="connsiteY60" fmla="*/ 64293 h 952500"/>
              <a:gd name="connsiteX61" fmla="*/ 731044 w 2688432"/>
              <a:gd name="connsiteY61" fmla="*/ 204787 h 952500"/>
              <a:gd name="connsiteX62" fmla="*/ 654844 w 2688432"/>
              <a:gd name="connsiteY62" fmla="*/ 345281 h 952500"/>
              <a:gd name="connsiteX63" fmla="*/ 611982 w 2688432"/>
              <a:gd name="connsiteY63" fmla="*/ 423862 h 952500"/>
              <a:gd name="connsiteX64" fmla="*/ 585788 w 2688432"/>
              <a:gd name="connsiteY64" fmla="*/ 483393 h 952500"/>
              <a:gd name="connsiteX65" fmla="*/ 569119 w 2688432"/>
              <a:gd name="connsiteY65" fmla="*/ 538162 h 952500"/>
              <a:gd name="connsiteX66" fmla="*/ 566738 w 2688432"/>
              <a:gd name="connsiteY66" fmla="*/ 569118 h 952500"/>
              <a:gd name="connsiteX67" fmla="*/ 571500 w 2688432"/>
              <a:gd name="connsiteY67" fmla="*/ 597693 h 952500"/>
              <a:gd name="connsiteX68" fmla="*/ 583407 w 2688432"/>
              <a:gd name="connsiteY68" fmla="*/ 614362 h 952500"/>
              <a:gd name="connsiteX69" fmla="*/ 609600 w 2688432"/>
              <a:gd name="connsiteY69" fmla="*/ 623887 h 952500"/>
              <a:gd name="connsiteX70" fmla="*/ 666750 w 2688432"/>
              <a:gd name="connsiteY70" fmla="*/ 633412 h 952500"/>
              <a:gd name="connsiteX71" fmla="*/ 766763 w 2688432"/>
              <a:gd name="connsiteY71" fmla="*/ 638175 h 952500"/>
              <a:gd name="connsiteX72" fmla="*/ 1083469 w 2688432"/>
              <a:gd name="connsiteY72" fmla="*/ 640556 h 952500"/>
              <a:gd name="connsiteX73" fmla="*/ 1316832 w 2688432"/>
              <a:gd name="connsiteY73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24078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24078 w 2688432"/>
              <a:gd name="connsiteY20" fmla="*/ 890587 h 952500"/>
              <a:gd name="connsiteX21" fmla="*/ 2388394 w 2688432"/>
              <a:gd name="connsiteY21" fmla="*/ 902493 h 952500"/>
              <a:gd name="connsiteX22" fmla="*/ 2343150 w 2688432"/>
              <a:gd name="connsiteY22" fmla="*/ 928687 h 952500"/>
              <a:gd name="connsiteX23" fmla="*/ 2305050 w 2688432"/>
              <a:gd name="connsiteY23" fmla="*/ 942975 h 952500"/>
              <a:gd name="connsiteX24" fmla="*/ 2281238 w 2688432"/>
              <a:gd name="connsiteY24" fmla="*/ 952500 h 952500"/>
              <a:gd name="connsiteX25" fmla="*/ 2240757 w 2688432"/>
              <a:gd name="connsiteY25" fmla="*/ 950118 h 952500"/>
              <a:gd name="connsiteX26" fmla="*/ 2188369 w 2688432"/>
              <a:gd name="connsiteY26" fmla="*/ 938212 h 952500"/>
              <a:gd name="connsiteX27" fmla="*/ 2126457 w 2688432"/>
              <a:gd name="connsiteY27" fmla="*/ 909637 h 952500"/>
              <a:gd name="connsiteX28" fmla="*/ 2043113 w 2688432"/>
              <a:gd name="connsiteY28" fmla="*/ 878681 h 952500"/>
              <a:gd name="connsiteX29" fmla="*/ 1981200 w 2688432"/>
              <a:gd name="connsiteY29" fmla="*/ 866775 h 952500"/>
              <a:gd name="connsiteX30" fmla="*/ 1919288 w 2688432"/>
              <a:gd name="connsiteY30" fmla="*/ 862012 h 952500"/>
              <a:gd name="connsiteX31" fmla="*/ 981075 w 2688432"/>
              <a:gd name="connsiteY31" fmla="*/ 864393 h 952500"/>
              <a:gd name="connsiteX32" fmla="*/ 757238 w 2688432"/>
              <a:gd name="connsiteY32" fmla="*/ 864393 h 952500"/>
              <a:gd name="connsiteX33" fmla="*/ 635794 w 2688432"/>
              <a:gd name="connsiteY33" fmla="*/ 869156 h 952500"/>
              <a:gd name="connsiteX34" fmla="*/ 542925 w 2688432"/>
              <a:gd name="connsiteY34" fmla="*/ 876300 h 952500"/>
              <a:gd name="connsiteX35" fmla="*/ 497682 w 2688432"/>
              <a:gd name="connsiteY35" fmla="*/ 883443 h 952500"/>
              <a:gd name="connsiteX36" fmla="*/ 466725 w 2688432"/>
              <a:gd name="connsiteY36" fmla="*/ 881062 h 952500"/>
              <a:gd name="connsiteX37" fmla="*/ 397669 w 2688432"/>
              <a:gd name="connsiteY37" fmla="*/ 869156 h 952500"/>
              <a:gd name="connsiteX38" fmla="*/ 311944 w 2688432"/>
              <a:gd name="connsiteY38" fmla="*/ 845343 h 952500"/>
              <a:gd name="connsiteX39" fmla="*/ 216694 w 2688432"/>
              <a:gd name="connsiteY39" fmla="*/ 804862 h 952500"/>
              <a:gd name="connsiteX40" fmla="*/ 128588 w 2688432"/>
              <a:gd name="connsiteY40" fmla="*/ 759618 h 952500"/>
              <a:gd name="connsiteX41" fmla="*/ 54769 w 2688432"/>
              <a:gd name="connsiteY41" fmla="*/ 709612 h 952500"/>
              <a:gd name="connsiteX42" fmla="*/ 9525 w 2688432"/>
              <a:gd name="connsiteY42" fmla="*/ 673893 h 952500"/>
              <a:gd name="connsiteX43" fmla="*/ 0 w 2688432"/>
              <a:gd name="connsiteY43" fmla="*/ 652462 h 952500"/>
              <a:gd name="connsiteX44" fmla="*/ 0 w 2688432"/>
              <a:gd name="connsiteY44" fmla="*/ 628650 h 952500"/>
              <a:gd name="connsiteX45" fmla="*/ 14288 w 2688432"/>
              <a:gd name="connsiteY45" fmla="*/ 602456 h 952500"/>
              <a:gd name="connsiteX46" fmla="*/ 35719 w 2688432"/>
              <a:gd name="connsiteY46" fmla="*/ 583406 h 952500"/>
              <a:gd name="connsiteX47" fmla="*/ 61913 w 2688432"/>
              <a:gd name="connsiteY47" fmla="*/ 569118 h 952500"/>
              <a:gd name="connsiteX48" fmla="*/ 140494 w 2688432"/>
              <a:gd name="connsiteY48" fmla="*/ 533400 h 952500"/>
              <a:gd name="connsiteX49" fmla="*/ 226219 w 2688432"/>
              <a:gd name="connsiteY49" fmla="*/ 483393 h 952500"/>
              <a:gd name="connsiteX50" fmla="*/ 369094 w 2688432"/>
              <a:gd name="connsiteY50" fmla="*/ 385762 h 952500"/>
              <a:gd name="connsiteX51" fmla="*/ 519113 w 2688432"/>
              <a:gd name="connsiteY51" fmla="*/ 259556 h 952500"/>
              <a:gd name="connsiteX52" fmla="*/ 669132 w 2688432"/>
              <a:gd name="connsiteY52" fmla="*/ 116681 h 952500"/>
              <a:gd name="connsiteX53" fmla="*/ 752475 w 2688432"/>
              <a:gd name="connsiteY53" fmla="*/ 28575 h 952500"/>
              <a:gd name="connsiteX54" fmla="*/ 764382 w 2688432"/>
              <a:gd name="connsiteY54" fmla="*/ 14287 h 952500"/>
              <a:gd name="connsiteX55" fmla="*/ 783432 w 2688432"/>
              <a:gd name="connsiteY55" fmla="*/ 4762 h 952500"/>
              <a:gd name="connsiteX56" fmla="*/ 802482 w 2688432"/>
              <a:gd name="connsiteY56" fmla="*/ 0 h 952500"/>
              <a:gd name="connsiteX57" fmla="*/ 812007 w 2688432"/>
              <a:gd name="connsiteY57" fmla="*/ 2381 h 952500"/>
              <a:gd name="connsiteX58" fmla="*/ 821532 w 2688432"/>
              <a:gd name="connsiteY58" fmla="*/ 9525 h 952500"/>
              <a:gd name="connsiteX59" fmla="*/ 821532 w 2688432"/>
              <a:gd name="connsiteY59" fmla="*/ 23812 h 952500"/>
              <a:gd name="connsiteX60" fmla="*/ 804863 w 2688432"/>
              <a:gd name="connsiteY60" fmla="*/ 64293 h 952500"/>
              <a:gd name="connsiteX61" fmla="*/ 731044 w 2688432"/>
              <a:gd name="connsiteY61" fmla="*/ 204787 h 952500"/>
              <a:gd name="connsiteX62" fmla="*/ 654844 w 2688432"/>
              <a:gd name="connsiteY62" fmla="*/ 345281 h 952500"/>
              <a:gd name="connsiteX63" fmla="*/ 611982 w 2688432"/>
              <a:gd name="connsiteY63" fmla="*/ 423862 h 952500"/>
              <a:gd name="connsiteX64" fmla="*/ 585788 w 2688432"/>
              <a:gd name="connsiteY64" fmla="*/ 483393 h 952500"/>
              <a:gd name="connsiteX65" fmla="*/ 569119 w 2688432"/>
              <a:gd name="connsiteY65" fmla="*/ 538162 h 952500"/>
              <a:gd name="connsiteX66" fmla="*/ 566738 w 2688432"/>
              <a:gd name="connsiteY66" fmla="*/ 569118 h 952500"/>
              <a:gd name="connsiteX67" fmla="*/ 571500 w 2688432"/>
              <a:gd name="connsiteY67" fmla="*/ 597693 h 952500"/>
              <a:gd name="connsiteX68" fmla="*/ 583407 w 2688432"/>
              <a:gd name="connsiteY68" fmla="*/ 614362 h 952500"/>
              <a:gd name="connsiteX69" fmla="*/ 609600 w 2688432"/>
              <a:gd name="connsiteY69" fmla="*/ 623887 h 952500"/>
              <a:gd name="connsiteX70" fmla="*/ 666750 w 2688432"/>
              <a:gd name="connsiteY70" fmla="*/ 633412 h 952500"/>
              <a:gd name="connsiteX71" fmla="*/ 766763 w 2688432"/>
              <a:gd name="connsiteY71" fmla="*/ 638175 h 952500"/>
              <a:gd name="connsiteX72" fmla="*/ 1083469 w 2688432"/>
              <a:gd name="connsiteY72" fmla="*/ 640556 h 952500"/>
              <a:gd name="connsiteX73" fmla="*/ 1316832 w 2688432"/>
              <a:gd name="connsiteY73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21532 w 2688432"/>
              <a:gd name="connsiteY56" fmla="*/ 9525 h 952500"/>
              <a:gd name="connsiteX57" fmla="*/ 804863 w 2688432"/>
              <a:gd name="connsiteY57" fmla="*/ 64293 h 952500"/>
              <a:gd name="connsiteX58" fmla="*/ 731044 w 2688432"/>
              <a:gd name="connsiteY58" fmla="*/ 204787 h 952500"/>
              <a:gd name="connsiteX59" fmla="*/ 654844 w 2688432"/>
              <a:gd name="connsiteY59" fmla="*/ 345281 h 952500"/>
              <a:gd name="connsiteX60" fmla="*/ 611982 w 2688432"/>
              <a:gd name="connsiteY60" fmla="*/ 423862 h 952500"/>
              <a:gd name="connsiteX61" fmla="*/ 585788 w 2688432"/>
              <a:gd name="connsiteY61" fmla="*/ 483393 h 952500"/>
              <a:gd name="connsiteX62" fmla="*/ 569119 w 2688432"/>
              <a:gd name="connsiteY62" fmla="*/ 538162 h 952500"/>
              <a:gd name="connsiteX63" fmla="*/ 566738 w 2688432"/>
              <a:gd name="connsiteY63" fmla="*/ 569118 h 952500"/>
              <a:gd name="connsiteX64" fmla="*/ 571500 w 2688432"/>
              <a:gd name="connsiteY64" fmla="*/ 597693 h 952500"/>
              <a:gd name="connsiteX65" fmla="*/ 583407 w 2688432"/>
              <a:gd name="connsiteY65" fmla="*/ 614362 h 952500"/>
              <a:gd name="connsiteX66" fmla="*/ 609600 w 2688432"/>
              <a:gd name="connsiteY66" fmla="*/ 623887 h 952500"/>
              <a:gd name="connsiteX67" fmla="*/ 666750 w 2688432"/>
              <a:gd name="connsiteY67" fmla="*/ 633412 h 952500"/>
              <a:gd name="connsiteX68" fmla="*/ 766763 w 2688432"/>
              <a:gd name="connsiteY68" fmla="*/ 638175 h 952500"/>
              <a:gd name="connsiteX69" fmla="*/ 1083469 w 2688432"/>
              <a:gd name="connsiteY69" fmla="*/ 640556 h 952500"/>
              <a:gd name="connsiteX70" fmla="*/ 1316832 w 2688432"/>
              <a:gd name="connsiteY70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04863 w 2688432"/>
              <a:gd name="connsiteY56" fmla="*/ 64293 h 952500"/>
              <a:gd name="connsiteX57" fmla="*/ 731044 w 2688432"/>
              <a:gd name="connsiteY57" fmla="*/ 204787 h 952500"/>
              <a:gd name="connsiteX58" fmla="*/ 654844 w 2688432"/>
              <a:gd name="connsiteY58" fmla="*/ 345281 h 952500"/>
              <a:gd name="connsiteX59" fmla="*/ 611982 w 2688432"/>
              <a:gd name="connsiteY59" fmla="*/ 423862 h 952500"/>
              <a:gd name="connsiteX60" fmla="*/ 585788 w 2688432"/>
              <a:gd name="connsiteY60" fmla="*/ 483393 h 952500"/>
              <a:gd name="connsiteX61" fmla="*/ 569119 w 2688432"/>
              <a:gd name="connsiteY61" fmla="*/ 538162 h 952500"/>
              <a:gd name="connsiteX62" fmla="*/ 566738 w 2688432"/>
              <a:gd name="connsiteY62" fmla="*/ 569118 h 952500"/>
              <a:gd name="connsiteX63" fmla="*/ 571500 w 2688432"/>
              <a:gd name="connsiteY63" fmla="*/ 597693 h 952500"/>
              <a:gd name="connsiteX64" fmla="*/ 583407 w 2688432"/>
              <a:gd name="connsiteY64" fmla="*/ 614362 h 952500"/>
              <a:gd name="connsiteX65" fmla="*/ 609600 w 2688432"/>
              <a:gd name="connsiteY65" fmla="*/ 623887 h 952500"/>
              <a:gd name="connsiteX66" fmla="*/ 666750 w 2688432"/>
              <a:gd name="connsiteY66" fmla="*/ 633412 h 952500"/>
              <a:gd name="connsiteX67" fmla="*/ 766763 w 2688432"/>
              <a:gd name="connsiteY67" fmla="*/ 638175 h 952500"/>
              <a:gd name="connsiteX68" fmla="*/ 1083469 w 2688432"/>
              <a:gd name="connsiteY68" fmla="*/ 640556 h 952500"/>
              <a:gd name="connsiteX69" fmla="*/ 1316832 w 2688432"/>
              <a:gd name="connsiteY69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04863 w 2688432"/>
              <a:gd name="connsiteY55" fmla="*/ 64293 h 952500"/>
              <a:gd name="connsiteX56" fmla="*/ 731044 w 2688432"/>
              <a:gd name="connsiteY56" fmla="*/ 204787 h 952500"/>
              <a:gd name="connsiteX57" fmla="*/ 654844 w 2688432"/>
              <a:gd name="connsiteY57" fmla="*/ 345281 h 952500"/>
              <a:gd name="connsiteX58" fmla="*/ 611982 w 2688432"/>
              <a:gd name="connsiteY58" fmla="*/ 423862 h 952500"/>
              <a:gd name="connsiteX59" fmla="*/ 585788 w 2688432"/>
              <a:gd name="connsiteY59" fmla="*/ 483393 h 952500"/>
              <a:gd name="connsiteX60" fmla="*/ 569119 w 2688432"/>
              <a:gd name="connsiteY60" fmla="*/ 538162 h 952500"/>
              <a:gd name="connsiteX61" fmla="*/ 566738 w 2688432"/>
              <a:gd name="connsiteY61" fmla="*/ 569118 h 952500"/>
              <a:gd name="connsiteX62" fmla="*/ 571500 w 2688432"/>
              <a:gd name="connsiteY62" fmla="*/ 597693 h 952500"/>
              <a:gd name="connsiteX63" fmla="*/ 583407 w 2688432"/>
              <a:gd name="connsiteY63" fmla="*/ 614362 h 952500"/>
              <a:gd name="connsiteX64" fmla="*/ 609600 w 2688432"/>
              <a:gd name="connsiteY64" fmla="*/ 623887 h 952500"/>
              <a:gd name="connsiteX65" fmla="*/ 666750 w 2688432"/>
              <a:gd name="connsiteY65" fmla="*/ 633412 h 952500"/>
              <a:gd name="connsiteX66" fmla="*/ 766763 w 2688432"/>
              <a:gd name="connsiteY66" fmla="*/ 638175 h 952500"/>
              <a:gd name="connsiteX67" fmla="*/ 1083469 w 2688432"/>
              <a:gd name="connsiteY67" fmla="*/ 640556 h 952500"/>
              <a:gd name="connsiteX68" fmla="*/ 1316832 w 2688432"/>
              <a:gd name="connsiteY68" fmla="*/ 638175 h 952500"/>
              <a:gd name="connsiteX0" fmla="*/ 1316832 w 2688432"/>
              <a:gd name="connsiteY0" fmla="*/ 633413 h 947738"/>
              <a:gd name="connsiteX1" fmla="*/ 1857375 w 2688432"/>
              <a:gd name="connsiteY1" fmla="*/ 633413 h 947738"/>
              <a:gd name="connsiteX2" fmla="*/ 2040732 w 2688432"/>
              <a:gd name="connsiteY2" fmla="*/ 633413 h 947738"/>
              <a:gd name="connsiteX3" fmla="*/ 2205038 w 2688432"/>
              <a:gd name="connsiteY3" fmla="*/ 635794 h 947738"/>
              <a:gd name="connsiteX4" fmla="*/ 2319338 w 2688432"/>
              <a:gd name="connsiteY4" fmla="*/ 628650 h 947738"/>
              <a:gd name="connsiteX5" fmla="*/ 2376488 w 2688432"/>
              <a:gd name="connsiteY5" fmla="*/ 623888 h 947738"/>
              <a:gd name="connsiteX6" fmla="*/ 2414588 w 2688432"/>
              <a:gd name="connsiteY6" fmla="*/ 611981 h 947738"/>
              <a:gd name="connsiteX7" fmla="*/ 2471738 w 2688432"/>
              <a:gd name="connsiteY7" fmla="*/ 583406 h 947738"/>
              <a:gd name="connsiteX8" fmla="*/ 2531269 w 2688432"/>
              <a:gd name="connsiteY8" fmla="*/ 542925 h 947738"/>
              <a:gd name="connsiteX9" fmla="*/ 2602707 w 2688432"/>
              <a:gd name="connsiteY9" fmla="*/ 469106 h 947738"/>
              <a:gd name="connsiteX10" fmla="*/ 2633663 w 2688432"/>
              <a:gd name="connsiteY10" fmla="*/ 435769 h 947738"/>
              <a:gd name="connsiteX11" fmla="*/ 2657475 w 2688432"/>
              <a:gd name="connsiteY11" fmla="*/ 426244 h 947738"/>
              <a:gd name="connsiteX12" fmla="*/ 2674144 w 2688432"/>
              <a:gd name="connsiteY12" fmla="*/ 428625 h 947738"/>
              <a:gd name="connsiteX13" fmla="*/ 2683669 w 2688432"/>
              <a:gd name="connsiteY13" fmla="*/ 435769 h 947738"/>
              <a:gd name="connsiteX14" fmla="*/ 2688432 w 2688432"/>
              <a:gd name="connsiteY14" fmla="*/ 461963 h 947738"/>
              <a:gd name="connsiteX15" fmla="*/ 2676525 w 2688432"/>
              <a:gd name="connsiteY15" fmla="*/ 502444 h 947738"/>
              <a:gd name="connsiteX16" fmla="*/ 2636044 w 2688432"/>
              <a:gd name="connsiteY16" fmla="*/ 595313 h 947738"/>
              <a:gd name="connsiteX17" fmla="*/ 2602707 w 2688432"/>
              <a:gd name="connsiteY17" fmla="*/ 661988 h 947738"/>
              <a:gd name="connsiteX18" fmla="*/ 2550319 w 2688432"/>
              <a:gd name="connsiteY18" fmla="*/ 742950 h 947738"/>
              <a:gd name="connsiteX19" fmla="*/ 2455069 w 2688432"/>
              <a:gd name="connsiteY19" fmla="*/ 850106 h 947738"/>
              <a:gd name="connsiteX20" fmla="*/ 2388394 w 2688432"/>
              <a:gd name="connsiteY20" fmla="*/ 897731 h 947738"/>
              <a:gd name="connsiteX21" fmla="*/ 2343150 w 2688432"/>
              <a:gd name="connsiteY21" fmla="*/ 923925 h 947738"/>
              <a:gd name="connsiteX22" fmla="*/ 2305050 w 2688432"/>
              <a:gd name="connsiteY22" fmla="*/ 938213 h 947738"/>
              <a:gd name="connsiteX23" fmla="*/ 2281238 w 2688432"/>
              <a:gd name="connsiteY23" fmla="*/ 947738 h 947738"/>
              <a:gd name="connsiteX24" fmla="*/ 2240757 w 2688432"/>
              <a:gd name="connsiteY24" fmla="*/ 945356 h 947738"/>
              <a:gd name="connsiteX25" fmla="*/ 2188369 w 2688432"/>
              <a:gd name="connsiteY25" fmla="*/ 933450 h 947738"/>
              <a:gd name="connsiteX26" fmla="*/ 2126457 w 2688432"/>
              <a:gd name="connsiteY26" fmla="*/ 904875 h 947738"/>
              <a:gd name="connsiteX27" fmla="*/ 2043113 w 2688432"/>
              <a:gd name="connsiteY27" fmla="*/ 873919 h 947738"/>
              <a:gd name="connsiteX28" fmla="*/ 1981200 w 2688432"/>
              <a:gd name="connsiteY28" fmla="*/ 862013 h 947738"/>
              <a:gd name="connsiteX29" fmla="*/ 1919288 w 2688432"/>
              <a:gd name="connsiteY29" fmla="*/ 857250 h 947738"/>
              <a:gd name="connsiteX30" fmla="*/ 981075 w 2688432"/>
              <a:gd name="connsiteY30" fmla="*/ 859631 h 947738"/>
              <a:gd name="connsiteX31" fmla="*/ 757238 w 2688432"/>
              <a:gd name="connsiteY31" fmla="*/ 859631 h 947738"/>
              <a:gd name="connsiteX32" fmla="*/ 635794 w 2688432"/>
              <a:gd name="connsiteY32" fmla="*/ 864394 h 947738"/>
              <a:gd name="connsiteX33" fmla="*/ 542925 w 2688432"/>
              <a:gd name="connsiteY33" fmla="*/ 871538 h 947738"/>
              <a:gd name="connsiteX34" fmla="*/ 497682 w 2688432"/>
              <a:gd name="connsiteY34" fmla="*/ 878681 h 947738"/>
              <a:gd name="connsiteX35" fmla="*/ 466725 w 2688432"/>
              <a:gd name="connsiteY35" fmla="*/ 876300 h 947738"/>
              <a:gd name="connsiteX36" fmla="*/ 397669 w 2688432"/>
              <a:gd name="connsiteY36" fmla="*/ 864394 h 947738"/>
              <a:gd name="connsiteX37" fmla="*/ 311944 w 2688432"/>
              <a:gd name="connsiteY37" fmla="*/ 840581 h 947738"/>
              <a:gd name="connsiteX38" fmla="*/ 216694 w 2688432"/>
              <a:gd name="connsiteY38" fmla="*/ 800100 h 947738"/>
              <a:gd name="connsiteX39" fmla="*/ 128588 w 2688432"/>
              <a:gd name="connsiteY39" fmla="*/ 754856 h 947738"/>
              <a:gd name="connsiteX40" fmla="*/ 54769 w 2688432"/>
              <a:gd name="connsiteY40" fmla="*/ 704850 h 947738"/>
              <a:gd name="connsiteX41" fmla="*/ 9525 w 2688432"/>
              <a:gd name="connsiteY41" fmla="*/ 669131 h 947738"/>
              <a:gd name="connsiteX42" fmla="*/ 0 w 2688432"/>
              <a:gd name="connsiteY42" fmla="*/ 647700 h 947738"/>
              <a:gd name="connsiteX43" fmla="*/ 0 w 2688432"/>
              <a:gd name="connsiteY43" fmla="*/ 623888 h 947738"/>
              <a:gd name="connsiteX44" fmla="*/ 14288 w 2688432"/>
              <a:gd name="connsiteY44" fmla="*/ 597694 h 947738"/>
              <a:gd name="connsiteX45" fmla="*/ 35719 w 2688432"/>
              <a:gd name="connsiteY45" fmla="*/ 578644 h 947738"/>
              <a:gd name="connsiteX46" fmla="*/ 61913 w 2688432"/>
              <a:gd name="connsiteY46" fmla="*/ 564356 h 947738"/>
              <a:gd name="connsiteX47" fmla="*/ 140494 w 2688432"/>
              <a:gd name="connsiteY47" fmla="*/ 528638 h 947738"/>
              <a:gd name="connsiteX48" fmla="*/ 226219 w 2688432"/>
              <a:gd name="connsiteY48" fmla="*/ 478631 h 947738"/>
              <a:gd name="connsiteX49" fmla="*/ 369094 w 2688432"/>
              <a:gd name="connsiteY49" fmla="*/ 381000 h 947738"/>
              <a:gd name="connsiteX50" fmla="*/ 519113 w 2688432"/>
              <a:gd name="connsiteY50" fmla="*/ 254794 h 947738"/>
              <a:gd name="connsiteX51" fmla="*/ 669132 w 2688432"/>
              <a:gd name="connsiteY51" fmla="*/ 111919 h 947738"/>
              <a:gd name="connsiteX52" fmla="*/ 752475 w 2688432"/>
              <a:gd name="connsiteY52" fmla="*/ 23813 h 947738"/>
              <a:gd name="connsiteX53" fmla="*/ 783432 w 2688432"/>
              <a:gd name="connsiteY53" fmla="*/ 0 h 947738"/>
              <a:gd name="connsiteX54" fmla="*/ 804863 w 2688432"/>
              <a:gd name="connsiteY54" fmla="*/ 59531 h 947738"/>
              <a:gd name="connsiteX55" fmla="*/ 731044 w 2688432"/>
              <a:gd name="connsiteY55" fmla="*/ 200025 h 947738"/>
              <a:gd name="connsiteX56" fmla="*/ 654844 w 2688432"/>
              <a:gd name="connsiteY56" fmla="*/ 340519 h 947738"/>
              <a:gd name="connsiteX57" fmla="*/ 611982 w 2688432"/>
              <a:gd name="connsiteY57" fmla="*/ 419100 h 947738"/>
              <a:gd name="connsiteX58" fmla="*/ 585788 w 2688432"/>
              <a:gd name="connsiteY58" fmla="*/ 478631 h 947738"/>
              <a:gd name="connsiteX59" fmla="*/ 569119 w 2688432"/>
              <a:gd name="connsiteY59" fmla="*/ 533400 h 947738"/>
              <a:gd name="connsiteX60" fmla="*/ 566738 w 2688432"/>
              <a:gd name="connsiteY60" fmla="*/ 564356 h 947738"/>
              <a:gd name="connsiteX61" fmla="*/ 571500 w 2688432"/>
              <a:gd name="connsiteY61" fmla="*/ 592931 h 947738"/>
              <a:gd name="connsiteX62" fmla="*/ 583407 w 2688432"/>
              <a:gd name="connsiteY62" fmla="*/ 609600 h 947738"/>
              <a:gd name="connsiteX63" fmla="*/ 609600 w 2688432"/>
              <a:gd name="connsiteY63" fmla="*/ 619125 h 947738"/>
              <a:gd name="connsiteX64" fmla="*/ 666750 w 2688432"/>
              <a:gd name="connsiteY64" fmla="*/ 628650 h 947738"/>
              <a:gd name="connsiteX65" fmla="*/ 766763 w 2688432"/>
              <a:gd name="connsiteY65" fmla="*/ 633413 h 947738"/>
              <a:gd name="connsiteX66" fmla="*/ 1083469 w 2688432"/>
              <a:gd name="connsiteY66" fmla="*/ 635794 h 947738"/>
              <a:gd name="connsiteX67" fmla="*/ 1316832 w 2688432"/>
              <a:gd name="connsiteY67" fmla="*/ 633413 h 947738"/>
              <a:gd name="connsiteX0" fmla="*/ 1316832 w 2688432"/>
              <a:gd name="connsiteY0" fmla="*/ 609600 h 923925"/>
              <a:gd name="connsiteX1" fmla="*/ 1857375 w 2688432"/>
              <a:gd name="connsiteY1" fmla="*/ 609600 h 923925"/>
              <a:gd name="connsiteX2" fmla="*/ 2040732 w 2688432"/>
              <a:gd name="connsiteY2" fmla="*/ 609600 h 923925"/>
              <a:gd name="connsiteX3" fmla="*/ 2205038 w 2688432"/>
              <a:gd name="connsiteY3" fmla="*/ 611981 h 923925"/>
              <a:gd name="connsiteX4" fmla="*/ 2319338 w 2688432"/>
              <a:gd name="connsiteY4" fmla="*/ 604837 h 923925"/>
              <a:gd name="connsiteX5" fmla="*/ 2376488 w 2688432"/>
              <a:gd name="connsiteY5" fmla="*/ 600075 h 923925"/>
              <a:gd name="connsiteX6" fmla="*/ 2414588 w 2688432"/>
              <a:gd name="connsiteY6" fmla="*/ 588168 h 923925"/>
              <a:gd name="connsiteX7" fmla="*/ 2471738 w 2688432"/>
              <a:gd name="connsiteY7" fmla="*/ 559593 h 923925"/>
              <a:gd name="connsiteX8" fmla="*/ 2531269 w 2688432"/>
              <a:gd name="connsiteY8" fmla="*/ 519112 h 923925"/>
              <a:gd name="connsiteX9" fmla="*/ 2602707 w 2688432"/>
              <a:gd name="connsiteY9" fmla="*/ 445293 h 923925"/>
              <a:gd name="connsiteX10" fmla="*/ 2633663 w 2688432"/>
              <a:gd name="connsiteY10" fmla="*/ 411956 h 923925"/>
              <a:gd name="connsiteX11" fmla="*/ 2657475 w 2688432"/>
              <a:gd name="connsiteY11" fmla="*/ 402431 h 923925"/>
              <a:gd name="connsiteX12" fmla="*/ 2674144 w 2688432"/>
              <a:gd name="connsiteY12" fmla="*/ 404812 h 923925"/>
              <a:gd name="connsiteX13" fmla="*/ 2683669 w 2688432"/>
              <a:gd name="connsiteY13" fmla="*/ 411956 h 923925"/>
              <a:gd name="connsiteX14" fmla="*/ 2688432 w 2688432"/>
              <a:gd name="connsiteY14" fmla="*/ 438150 h 923925"/>
              <a:gd name="connsiteX15" fmla="*/ 2676525 w 2688432"/>
              <a:gd name="connsiteY15" fmla="*/ 478631 h 923925"/>
              <a:gd name="connsiteX16" fmla="*/ 2636044 w 2688432"/>
              <a:gd name="connsiteY16" fmla="*/ 571500 h 923925"/>
              <a:gd name="connsiteX17" fmla="*/ 2602707 w 2688432"/>
              <a:gd name="connsiteY17" fmla="*/ 638175 h 923925"/>
              <a:gd name="connsiteX18" fmla="*/ 2550319 w 2688432"/>
              <a:gd name="connsiteY18" fmla="*/ 719137 h 923925"/>
              <a:gd name="connsiteX19" fmla="*/ 2455069 w 2688432"/>
              <a:gd name="connsiteY19" fmla="*/ 826293 h 923925"/>
              <a:gd name="connsiteX20" fmla="*/ 2388394 w 2688432"/>
              <a:gd name="connsiteY20" fmla="*/ 873918 h 923925"/>
              <a:gd name="connsiteX21" fmla="*/ 2343150 w 2688432"/>
              <a:gd name="connsiteY21" fmla="*/ 900112 h 923925"/>
              <a:gd name="connsiteX22" fmla="*/ 2305050 w 2688432"/>
              <a:gd name="connsiteY22" fmla="*/ 914400 h 923925"/>
              <a:gd name="connsiteX23" fmla="*/ 2281238 w 2688432"/>
              <a:gd name="connsiteY23" fmla="*/ 923925 h 923925"/>
              <a:gd name="connsiteX24" fmla="*/ 2240757 w 2688432"/>
              <a:gd name="connsiteY24" fmla="*/ 921543 h 923925"/>
              <a:gd name="connsiteX25" fmla="*/ 2188369 w 2688432"/>
              <a:gd name="connsiteY25" fmla="*/ 909637 h 923925"/>
              <a:gd name="connsiteX26" fmla="*/ 2126457 w 2688432"/>
              <a:gd name="connsiteY26" fmla="*/ 881062 h 923925"/>
              <a:gd name="connsiteX27" fmla="*/ 2043113 w 2688432"/>
              <a:gd name="connsiteY27" fmla="*/ 850106 h 923925"/>
              <a:gd name="connsiteX28" fmla="*/ 1981200 w 2688432"/>
              <a:gd name="connsiteY28" fmla="*/ 838200 h 923925"/>
              <a:gd name="connsiteX29" fmla="*/ 1919288 w 2688432"/>
              <a:gd name="connsiteY29" fmla="*/ 833437 h 923925"/>
              <a:gd name="connsiteX30" fmla="*/ 981075 w 2688432"/>
              <a:gd name="connsiteY30" fmla="*/ 835818 h 923925"/>
              <a:gd name="connsiteX31" fmla="*/ 757238 w 2688432"/>
              <a:gd name="connsiteY31" fmla="*/ 835818 h 923925"/>
              <a:gd name="connsiteX32" fmla="*/ 635794 w 2688432"/>
              <a:gd name="connsiteY32" fmla="*/ 840581 h 923925"/>
              <a:gd name="connsiteX33" fmla="*/ 542925 w 2688432"/>
              <a:gd name="connsiteY33" fmla="*/ 847725 h 923925"/>
              <a:gd name="connsiteX34" fmla="*/ 497682 w 2688432"/>
              <a:gd name="connsiteY34" fmla="*/ 854868 h 923925"/>
              <a:gd name="connsiteX35" fmla="*/ 466725 w 2688432"/>
              <a:gd name="connsiteY35" fmla="*/ 852487 h 923925"/>
              <a:gd name="connsiteX36" fmla="*/ 397669 w 2688432"/>
              <a:gd name="connsiteY36" fmla="*/ 840581 h 923925"/>
              <a:gd name="connsiteX37" fmla="*/ 311944 w 2688432"/>
              <a:gd name="connsiteY37" fmla="*/ 816768 h 923925"/>
              <a:gd name="connsiteX38" fmla="*/ 216694 w 2688432"/>
              <a:gd name="connsiteY38" fmla="*/ 776287 h 923925"/>
              <a:gd name="connsiteX39" fmla="*/ 128588 w 2688432"/>
              <a:gd name="connsiteY39" fmla="*/ 731043 h 923925"/>
              <a:gd name="connsiteX40" fmla="*/ 54769 w 2688432"/>
              <a:gd name="connsiteY40" fmla="*/ 681037 h 923925"/>
              <a:gd name="connsiteX41" fmla="*/ 9525 w 2688432"/>
              <a:gd name="connsiteY41" fmla="*/ 645318 h 923925"/>
              <a:gd name="connsiteX42" fmla="*/ 0 w 2688432"/>
              <a:gd name="connsiteY42" fmla="*/ 623887 h 923925"/>
              <a:gd name="connsiteX43" fmla="*/ 0 w 2688432"/>
              <a:gd name="connsiteY43" fmla="*/ 600075 h 923925"/>
              <a:gd name="connsiteX44" fmla="*/ 14288 w 2688432"/>
              <a:gd name="connsiteY44" fmla="*/ 573881 h 923925"/>
              <a:gd name="connsiteX45" fmla="*/ 35719 w 2688432"/>
              <a:gd name="connsiteY45" fmla="*/ 554831 h 923925"/>
              <a:gd name="connsiteX46" fmla="*/ 61913 w 2688432"/>
              <a:gd name="connsiteY46" fmla="*/ 540543 h 923925"/>
              <a:gd name="connsiteX47" fmla="*/ 140494 w 2688432"/>
              <a:gd name="connsiteY47" fmla="*/ 504825 h 923925"/>
              <a:gd name="connsiteX48" fmla="*/ 226219 w 2688432"/>
              <a:gd name="connsiteY48" fmla="*/ 454818 h 923925"/>
              <a:gd name="connsiteX49" fmla="*/ 369094 w 2688432"/>
              <a:gd name="connsiteY49" fmla="*/ 357187 h 923925"/>
              <a:gd name="connsiteX50" fmla="*/ 519113 w 2688432"/>
              <a:gd name="connsiteY50" fmla="*/ 230981 h 923925"/>
              <a:gd name="connsiteX51" fmla="*/ 669132 w 2688432"/>
              <a:gd name="connsiteY51" fmla="*/ 88106 h 923925"/>
              <a:gd name="connsiteX52" fmla="*/ 752475 w 2688432"/>
              <a:gd name="connsiteY52" fmla="*/ 0 h 923925"/>
              <a:gd name="connsiteX53" fmla="*/ 804863 w 2688432"/>
              <a:gd name="connsiteY53" fmla="*/ 35718 h 923925"/>
              <a:gd name="connsiteX54" fmla="*/ 731044 w 2688432"/>
              <a:gd name="connsiteY54" fmla="*/ 176212 h 923925"/>
              <a:gd name="connsiteX55" fmla="*/ 654844 w 2688432"/>
              <a:gd name="connsiteY55" fmla="*/ 316706 h 923925"/>
              <a:gd name="connsiteX56" fmla="*/ 611982 w 2688432"/>
              <a:gd name="connsiteY56" fmla="*/ 395287 h 923925"/>
              <a:gd name="connsiteX57" fmla="*/ 585788 w 2688432"/>
              <a:gd name="connsiteY57" fmla="*/ 454818 h 923925"/>
              <a:gd name="connsiteX58" fmla="*/ 569119 w 2688432"/>
              <a:gd name="connsiteY58" fmla="*/ 509587 h 923925"/>
              <a:gd name="connsiteX59" fmla="*/ 566738 w 2688432"/>
              <a:gd name="connsiteY59" fmla="*/ 540543 h 923925"/>
              <a:gd name="connsiteX60" fmla="*/ 571500 w 2688432"/>
              <a:gd name="connsiteY60" fmla="*/ 569118 h 923925"/>
              <a:gd name="connsiteX61" fmla="*/ 583407 w 2688432"/>
              <a:gd name="connsiteY61" fmla="*/ 585787 h 923925"/>
              <a:gd name="connsiteX62" fmla="*/ 609600 w 2688432"/>
              <a:gd name="connsiteY62" fmla="*/ 595312 h 923925"/>
              <a:gd name="connsiteX63" fmla="*/ 666750 w 2688432"/>
              <a:gd name="connsiteY63" fmla="*/ 604837 h 923925"/>
              <a:gd name="connsiteX64" fmla="*/ 766763 w 2688432"/>
              <a:gd name="connsiteY64" fmla="*/ 609600 h 923925"/>
              <a:gd name="connsiteX65" fmla="*/ 1083469 w 2688432"/>
              <a:gd name="connsiteY65" fmla="*/ 611981 h 923925"/>
              <a:gd name="connsiteX66" fmla="*/ 1316832 w 2688432"/>
              <a:gd name="connsiteY66" fmla="*/ 609600 h 923925"/>
              <a:gd name="connsiteX0" fmla="*/ 1316832 w 2688432"/>
              <a:gd name="connsiteY0" fmla="*/ 573882 h 888207"/>
              <a:gd name="connsiteX1" fmla="*/ 1857375 w 2688432"/>
              <a:gd name="connsiteY1" fmla="*/ 573882 h 888207"/>
              <a:gd name="connsiteX2" fmla="*/ 2040732 w 2688432"/>
              <a:gd name="connsiteY2" fmla="*/ 573882 h 888207"/>
              <a:gd name="connsiteX3" fmla="*/ 2205038 w 2688432"/>
              <a:gd name="connsiteY3" fmla="*/ 576263 h 888207"/>
              <a:gd name="connsiteX4" fmla="*/ 2319338 w 2688432"/>
              <a:gd name="connsiteY4" fmla="*/ 569119 h 888207"/>
              <a:gd name="connsiteX5" fmla="*/ 2376488 w 2688432"/>
              <a:gd name="connsiteY5" fmla="*/ 564357 h 888207"/>
              <a:gd name="connsiteX6" fmla="*/ 2414588 w 2688432"/>
              <a:gd name="connsiteY6" fmla="*/ 552450 h 888207"/>
              <a:gd name="connsiteX7" fmla="*/ 2471738 w 2688432"/>
              <a:gd name="connsiteY7" fmla="*/ 523875 h 888207"/>
              <a:gd name="connsiteX8" fmla="*/ 2531269 w 2688432"/>
              <a:gd name="connsiteY8" fmla="*/ 483394 h 888207"/>
              <a:gd name="connsiteX9" fmla="*/ 2602707 w 2688432"/>
              <a:gd name="connsiteY9" fmla="*/ 409575 h 888207"/>
              <a:gd name="connsiteX10" fmla="*/ 2633663 w 2688432"/>
              <a:gd name="connsiteY10" fmla="*/ 376238 h 888207"/>
              <a:gd name="connsiteX11" fmla="*/ 2657475 w 2688432"/>
              <a:gd name="connsiteY11" fmla="*/ 366713 h 888207"/>
              <a:gd name="connsiteX12" fmla="*/ 2674144 w 2688432"/>
              <a:gd name="connsiteY12" fmla="*/ 369094 h 888207"/>
              <a:gd name="connsiteX13" fmla="*/ 2683669 w 2688432"/>
              <a:gd name="connsiteY13" fmla="*/ 376238 h 888207"/>
              <a:gd name="connsiteX14" fmla="*/ 2688432 w 2688432"/>
              <a:gd name="connsiteY14" fmla="*/ 402432 h 888207"/>
              <a:gd name="connsiteX15" fmla="*/ 2676525 w 2688432"/>
              <a:gd name="connsiteY15" fmla="*/ 442913 h 888207"/>
              <a:gd name="connsiteX16" fmla="*/ 2636044 w 2688432"/>
              <a:gd name="connsiteY16" fmla="*/ 535782 h 888207"/>
              <a:gd name="connsiteX17" fmla="*/ 2602707 w 2688432"/>
              <a:gd name="connsiteY17" fmla="*/ 602457 h 888207"/>
              <a:gd name="connsiteX18" fmla="*/ 2550319 w 2688432"/>
              <a:gd name="connsiteY18" fmla="*/ 683419 h 888207"/>
              <a:gd name="connsiteX19" fmla="*/ 2455069 w 2688432"/>
              <a:gd name="connsiteY19" fmla="*/ 790575 h 888207"/>
              <a:gd name="connsiteX20" fmla="*/ 2388394 w 2688432"/>
              <a:gd name="connsiteY20" fmla="*/ 838200 h 888207"/>
              <a:gd name="connsiteX21" fmla="*/ 2343150 w 2688432"/>
              <a:gd name="connsiteY21" fmla="*/ 864394 h 888207"/>
              <a:gd name="connsiteX22" fmla="*/ 2305050 w 2688432"/>
              <a:gd name="connsiteY22" fmla="*/ 878682 h 888207"/>
              <a:gd name="connsiteX23" fmla="*/ 2281238 w 2688432"/>
              <a:gd name="connsiteY23" fmla="*/ 888207 h 888207"/>
              <a:gd name="connsiteX24" fmla="*/ 2240757 w 2688432"/>
              <a:gd name="connsiteY24" fmla="*/ 885825 h 888207"/>
              <a:gd name="connsiteX25" fmla="*/ 2188369 w 2688432"/>
              <a:gd name="connsiteY25" fmla="*/ 873919 h 888207"/>
              <a:gd name="connsiteX26" fmla="*/ 2126457 w 2688432"/>
              <a:gd name="connsiteY26" fmla="*/ 845344 h 888207"/>
              <a:gd name="connsiteX27" fmla="*/ 2043113 w 2688432"/>
              <a:gd name="connsiteY27" fmla="*/ 814388 h 888207"/>
              <a:gd name="connsiteX28" fmla="*/ 1981200 w 2688432"/>
              <a:gd name="connsiteY28" fmla="*/ 802482 h 888207"/>
              <a:gd name="connsiteX29" fmla="*/ 1919288 w 2688432"/>
              <a:gd name="connsiteY29" fmla="*/ 797719 h 888207"/>
              <a:gd name="connsiteX30" fmla="*/ 981075 w 2688432"/>
              <a:gd name="connsiteY30" fmla="*/ 800100 h 888207"/>
              <a:gd name="connsiteX31" fmla="*/ 757238 w 2688432"/>
              <a:gd name="connsiteY31" fmla="*/ 800100 h 888207"/>
              <a:gd name="connsiteX32" fmla="*/ 635794 w 2688432"/>
              <a:gd name="connsiteY32" fmla="*/ 804863 h 888207"/>
              <a:gd name="connsiteX33" fmla="*/ 542925 w 2688432"/>
              <a:gd name="connsiteY33" fmla="*/ 812007 h 888207"/>
              <a:gd name="connsiteX34" fmla="*/ 497682 w 2688432"/>
              <a:gd name="connsiteY34" fmla="*/ 819150 h 888207"/>
              <a:gd name="connsiteX35" fmla="*/ 466725 w 2688432"/>
              <a:gd name="connsiteY35" fmla="*/ 816769 h 888207"/>
              <a:gd name="connsiteX36" fmla="*/ 397669 w 2688432"/>
              <a:gd name="connsiteY36" fmla="*/ 804863 h 888207"/>
              <a:gd name="connsiteX37" fmla="*/ 311944 w 2688432"/>
              <a:gd name="connsiteY37" fmla="*/ 781050 h 888207"/>
              <a:gd name="connsiteX38" fmla="*/ 216694 w 2688432"/>
              <a:gd name="connsiteY38" fmla="*/ 740569 h 888207"/>
              <a:gd name="connsiteX39" fmla="*/ 128588 w 2688432"/>
              <a:gd name="connsiteY39" fmla="*/ 695325 h 888207"/>
              <a:gd name="connsiteX40" fmla="*/ 54769 w 2688432"/>
              <a:gd name="connsiteY40" fmla="*/ 645319 h 888207"/>
              <a:gd name="connsiteX41" fmla="*/ 9525 w 2688432"/>
              <a:gd name="connsiteY41" fmla="*/ 609600 h 888207"/>
              <a:gd name="connsiteX42" fmla="*/ 0 w 2688432"/>
              <a:gd name="connsiteY42" fmla="*/ 588169 h 888207"/>
              <a:gd name="connsiteX43" fmla="*/ 0 w 2688432"/>
              <a:gd name="connsiteY43" fmla="*/ 564357 h 888207"/>
              <a:gd name="connsiteX44" fmla="*/ 14288 w 2688432"/>
              <a:gd name="connsiteY44" fmla="*/ 538163 h 888207"/>
              <a:gd name="connsiteX45" fmla="*/ 35719 w 2688432"/>
              <a:gd name="connsiteY45" fmla="*/ 519113 h 888207"/>
              <a:gd name="connsiteX46" fmla="*/ 61913 w 2688432"/>
              <a:gd name="connsiteY46" fmla="*/ 504825 h 888207"/>
              <a:gd name="connsiteX47" fmla="*/ 140494 w 2688432"/>
              <a:gd name="connsiteY47" fmla="*/ 469107 h 888207"/>
              <a:gd name="connsiteX48" fmla="*/ 226219 w 2688432"/>
              <a:gd name="connsiteY48" fmla="*/ 419100 h 888207"/>
              <a:gd name="connsiteX49" fmla="*/ 369094 w 2688432"/>
              <a:gd name="connsiteY49" fmla="*/ 321469 h 888207"/>
              <a:gd name="connsiteX50" fmla="*/ 519113 w 2688432"/>
              <a:gd name="connsiteY50" fmla="*/ 195263 h 888207"/>
              <a:gd name="connsiteX51" fmla="*/ 669132 w 2688432"/>
              <a:gd name="connsiteY51" fmla="*/ 52388 h 888207"/>
              <a:gd name="connsiteX52" fmla="*/ 804863 w 2688432"/>
              <a:gd name="connsiteY52" fmla="*/ 0 h 888207"/>
              <a:gd name="connsiteX53" fmla="*/ 731044 w 2688432"/>
              <a:gd name="connsiteY53" fmla="*/ 140494 h 888207"/>
              <a:gd name="connsiteX54" fmla="*/ 654844 w 2688432"/>
              <a:gd name="connsiteY54" fmla="*/ 280988 h 888207"/>
              <a:gd name="connsiteX55" fmla="*/ 611982 w 2688432"/>
              <a:gd name="connsiteY55" fmla="*/ 359569 h 888207"/>
              <a:gd name="connsiteX56" fmla="*/ 585788 w 2688432"/>
              <a:gd name="connsiteY56" fmla="*/ 419100 h 888207"/>
              <a:gd name="connsiteX57" fmla="*/ 569119 w 2688432"/>
              <a:gd name="connsiteY57" fmla="*/ 473869 h 888207"/>
              <a:gd name="connsiteX58" fmla="*/ 566738 w 2688432"/>
              <a:gd name="connsiteY58" fmla="*/ 504825 h 888207"/>
              <a:gd name="connsiteX59" fmla="*/ 571500 w 2688432"/>
              <a:gd name="connsiteY59" fmla="*/ 533400 h 888207"/>
              <a:gd name="connsiteX60" fmla="*/ 583407 w 2688432"/>
              <a:gd name="connsiteY60" fmla="*/ 550069 h 888207"/>
              <a:gd name="connsiteX61" fmla="*/ 609600 w 2688432"/>
              <a:gd name="connsiteY61" fmla="*/ 559594 h 888207"/>
              <a:gd name="connsiteX62" fmla="*/ 666750 w 2688432"/>
              <a:gd name="connsiteY62" fmla="*/ 569119 h 888207"/>
              <a:gd name="connsiteX63" fmla="*/ 766763 w 2688432"/>
              <a:gd name="connsiteY63" fmla="*/ 573882 h 888207"/>
              <a:gd name="connsiteX64" fmla="*/ 1083469 w 2688432"/>
              <a:gd name="connsiteY64" fmla="*/ 576263 h 888207"/>
              <a:gd name="connsiteX65" fmla="*/ 1316832 w 2688432"/>
              <a:gd name="connsiteY65" fmla="*/ 573882 h 888207"/>
              <a:gd name="connsiteX0" fmla="*/ 1316832 w 2688432"/>
              <a:gd name="connsiteY0" fmla="*/ 521494 h 835819"/>
              <a:gd name="connsiteX1" fmla="*/ 1857375 w 2688432"/>
              <a:gd name="connsiteY1" fmla="*/ 521494 h 835819"/>
              <a:gd name="connsiteX2" fmla="*/ 2040732 w 2688432"/>
              <a:gd name="connsiteY2" fmla="*/ 521494 h 835819"/>
              <a:gd name="connsiteX3" fmla="*/ 2205038 w 2688432"/>
              <a:gd name="connsiteY3" fmla="*/ 523875 h 835819"/>
              <a:gd name="connsiteX4" fmla="*/ 2319338 w 2688432"/>
              <a:gd name="connsiteY4" fmla="*/ 516731 h 835819"/>
              <a:gd name="connsiteX5" fmla="*/ 2376488 w 2688432"/>
              <a:gd name="connsiteY5" fmla="*/ 511969 h 835819"/>
              <a:gd name="connsiteX6" fmla="*/ 2414588 w 2688432"/>
              <a:gd name="connsiteY6" fmla="*/ 500062 h 835819"/>
              <a:gd name="connsiteX7" fmla="*/ 2471738 w 2688432"/>
              <a:gd name="connsiteY7" fmla="*/ 471487 h 835819"/>
              <a:gd name="connsiteX8" fmla="*/ 2531269 w 2688432"/>
              <a:gd name="connsiteY8" fmla="*/ 431006 h 835819"/>
              <a:gd name="connsiteX9" fmla="*/ 2602707 w 2688432"/>
              <a:gd name="connsiteY9" fmla="*/ 357187 h 835819"/>
              <a:gd name="connsiteX10" fmla="*/ 2633663 w 2688432"/>
              <a:gd name="connsiteY10" fmla="*/ 323850 h 835819"/>
              <a:gd name="connsiteX11" fmla="*/ 2657475 w 2688432"/>
              <a:gd name="connsiteY11" fmla="*/ 314325 h 835819"/>
              <a:gd name="connsiteX12" fmla="*/ 2674144 w 2688432"/>
              <a:gd name="connsiteY12" fmla="*/ 316706 h 835819"/>
              <a:gd name="connsiteX13" fmla="*/ 2683669 w 2688432"/>
              <a:gd name="connsiteY13" fmla="*/ 323850 h 835819"/>
              <a:gd name="connsiteX14" fmla="*/ 2688432 w 2688432"/>
              <a:gd name="connsiteY14" fmla="*/ 350044 h 835819"/>
              <a:gd name="connsiteX15" fmla="*/ 2676525 w 2688432"/>
              <a:gd name="connsiteY15" fmla="*/ 390525 h 835819"/>
              <a:gd name="connsiteX16" fmla="*/ 2636044 w 2688432"/>
              <a:gd name="connsiteY16" fmla="*/ 483394 h 835819"/>
              <a:gd name="connsiteX17" fmla="*/ 2602707 w 2688432"/>
              <a:gd name="connsiteY17" fmla="*/ 550069 h 835819"/>
              <a:gd name="connsiteX18" fmla="*/ 2550319 w 2688432"/>
              <a:gd name="connsiteY18" fmla="*/ 631031 h 835819"/>
              <a:gd name="connsiteX19" fmla="*/ 2455069 w 2688432"/>
              <a:gd name="connsiteY19" fmla="*/ 738187 h 835819"/>
              <a:gd name="connsiteX20" fmla="*/ 2388394 w 2688432"/>
              <a:gd name="connsiteY20" fmla="*/ 785812 h 835819"/>
              <a:gd name="connsiteX21" fmla="*/ 2343150 w 2688432"/>
              <a:gd name="connsiteY21" fmla="*/ 812006 h 835819"/>
              <a:gd name="connsiteX22" fmla="*/ 2305050 w 2688432"/>
              <a:gd name="connsiteY22" fmla="*/ 826294 h 835819"/>
              <a:gd name="connsiteX23" fmla="*/ 2281238 w 2688432"/>
              <a:gd name="connsiteY23" fmla="*/ 835819 h 835819"/>
              <a:gd name="connsiteX24" fmla="*/ 2240757 w 2688432"/>
              <a:gd name="connsiteY24" fmla="*/ 833437 h 835819"/>
              <a:gd name="connsiteX25" fmla="*/ 2188369 w 2688432"/>
              <a:gd name="connsiteY25" fmla="*/ 821531 h 835819"/>
              <a:gd name="connsiteX26" fmla="*/ 2126457 w 2688432"/>
              <a:gd name="connsiteY26" fmla="*/ 792956 h 835819"/>
              <a:gd name="connsiteX27" fmla="*/ 2043113 w 2688432"/>
              <a:gd name="connsiteY27" fmla="*/ 762000 h 835819"/>
              <a:gd name="connsiteX28" fmla="*/ 1981200 w 2688432"/>
              <a:gd name="connsiteY28" fmla="*/ 750094 h 835819"/>
              <a:gd name="connsiteX29" fmla="*/ 1919288 w 2688432"/>
              <a:gd name="connsiteY29" fmla="*/ 745331 h 835819"/>
              <a:gd name="connsiteX30" fmla="*/ 981075 w 2688432"/>
              <a:gd name="connsiteY30" fmla="*/ 747712 h 835819"/>
              <a:gd name="connsiteX31" fmla="*/ 757238 w 2688432"/>
              <a:gd name="connsiteY31" fmla="*/ 747712 h 835819"/>
              <a:gd name="connsiteX32" fmla="*/ 635794 w 2688432"/>
              <a:gd name="connsiteY32" fmla="*/ 752475 h 835819"/>
              <a:gd name="connsiteX33" fmla="*/ 542925 w 2688432"/>
              <a:gd name="connsiteY33" fmla="*/ 759619 h 835819"/>
              <a:gd name="connsiteX34" fmla="*/ 497682 w 2688432"/>
              <a:gd name="connsiteY34" fmla="*/ 766762 h 835819"/>
              <a:gd name="connsiteX35" fmla="*/ 466725 w 2688432"/>
              <a:gd name="connsiteY35" fmla="*/ 764381 h 835819"/>
              <a:gd name="connsiteX36" fmla="*/ 397669 w 2688432"/>
              <a:gd name="connsiteY36" fmla="*/ 752475 h 835819"/>
              <a:gd name="connsiteX37" fmla="*/ 311944 w 2688432"/>
              <a:gd name="connsiteY37" fmla="*/ 728662 h 835819"/>
              <a:gd name="connsiteX38" fmla="*/ 216694 w 2688432"/>
              <a:gd name="connsiteY38" fmla="*/ 688181 h 835819"/>
              <a:gd name="connsiteX39" fmla="*/ 128588 w 2688432"/>
              <a:gd name="connsiteY39" fmla="*/ 642937 h 835819"/>
              <a:gd name="connsiteX40" fmla="*/ 54769 w 2688432"/>
              <a:gd name="connsiteY40" fmla="*/ 592931 h 835819"/>
              <a:gd name="connsiteX41" fmla="*/ 9525 w 2688432"/>
              <a:gd name="connsiteY41" fmla="*/ 557212 h 835819"/>
              <a:gd name="connsiteX42" fmla="*/ 0 w 2688432"/>
              <a:gd name="connsiteY42" fmla="*/ 535781 h 835819"/>
              <a:gd name="connsiteX43" fmla="*/ 0 w 2688432"/>
              <a:gd name="connsiteY43" fmla="*/ 511969 h 835819"/>
              <a:gd name="connsiteX44" fmla="*/ 14288 w 2688432"/>
              <a:gd name="connsiteY44" fmla="*/ 485775 h 835819"/>
              <a:gd name="connsiteX45" fmla="*/ 35719 w 2688432"/>
              <a:gd name="connsiteY45" fmla="*/ 466725 h 835819"/>
              <a:gd name="connsiteX46" fmla="*/ 61913 w 2688432"/>
              <a:gd name="connsiteY46" fmla="*/ 452437 h 835819"/>
              <a:gd name="connsiteX47" fmla="*/ 140494 w 2688432"/>
              <a:gd name="connsiteY47" fmla="*/ 416719 h 835819"/>
              <a:gd name="connsiteX48" fmla="*/ 226219 w 2688432"/>
              <a:gd name="connsiteY48" fmla="*/ 366712 h 835819"/>
              <a:gd name="connsiteX49" fmla="*/ 369094 w 2688432"/>
              <a:gd name="connsiteY49" fmla="*/ 269081 h 835819"/>
              <a:gd name="connsiteX50" fmla="*/ 519113 w 2688432"/>
              <a:gd name="connsiteY50" fmla="*/ 142875 h 835819"/>
              <a:gd name="connsiteX51" fmla="*/ 669132 w 2688432"/>
              <a:gd name="connsiteY51" fmla="*/ 0 h 835819"/>
              <a:gd name="connsiteX52" fmla="*/ 731044 w 2688432"/>
              <a:gd name="connsiteY52" fmla="*/ 88106 h 835819"/>
              <a:gd name="connsiteX53" fmla="*/ 654844 w 2688432"/>
              <a:gd name="connsiteY53" fmla="*/ 228600 h 835819"/>
              <a:gd name="connsiteX54" fmla="*/ 611982 w 2688432"/>
              <a:gd name="connsiteY54" fmla="*/ 307181 h 835819"/>
              <a:gd name="connsiteX55" fmla="*/ 585788 w 2688432"/>
              <a:gd name="connsiteY55" fmla="*/ 366712 h 835819"/>
              <a:gd name="connsiteX56" fmla="*/ 569119 w 2688432"/>
              <a:gd name="connsiteY56" fmla="*/ 421481 h 835819"/>
              <a:gd name="connsiteX57" fmla="*/ 566738 w 2688432"/>
              <a:gd name="connsiteY57" fmla="*/ 452437 h 835819"/>
              <a:gd name="connsiteX58" fmla="*/ 571500 w 2688432"/>
              <a:gd name="connsiteY58" fmla="*/ 481012 h 835819"/>
              <a:gd name="connsiteX59" fmla="*/ 583407 w 2688432"/>
              <a:gd name="connsiteY59" fmla="*/ 497681 h 835819"/>
              <a:gd name="connsiteX60" fmla="*/ 609600 w 2688432"/>
              <a:gd name="connsiteY60" fmla="*/ 507206 h 835819"/>
              <a:gd name="connsiteX61" fmla="*/ 666750 w 2688432"/>
              <a:gd name="connsiteY61" fmla="*/ 516731 h 835819"/>
              <a:gd name="connsiteX62" fmla="*/ 766763 w 2688432"/>
              <a:gd name="connsiteY62" fmla="*/ 521494 h 835819"/>
              <a:gd name="connsiteX63" fmla="*/ 1083469 w 2688432"/>
              <a:gd name="connsiteY63" fmla="*/ 523875 h 835819"/>
              <a:gd name="connsiteX64" fmla="*/ 1316832 w 2688432"/>
              <a:gd name="connsiteY64" fmla="*/ 521494 h 835819"/>
              <a:gd name="connsiteX0" fmla="*/ 1316832 w 2688432"/>
              <a:gd name="connsiteY0" fmla="*/ 521494 h 835819"/>
              <a:gd name="connsiteX1" fmla="*/ 1857375 w 2688432"/>
              <a:gd name="connsiteY1" fmla="*/ 521494 h 835819"/>
              <a:gd name="connsiteX2" fmla="*/ 2040732 w 2688432"/>
              <a:gd name="connsiteY2" fmla="*/ 521494 h 835819"/>
              <a:gd name="connsiteX3" fmla="*/ 2205038 w 2688432"/>
              <a:gd name="connsiteY3" fmla="*/ 523875 h 835819"/>
              <a:gd name="connsiteX4" fmla="*/ 2319338 w 2688432"/>
              <a:gd name="connsiteY4" fmla="*/ 516731 h 835819"/>
              <a:gd name="connsiteX5" fmla="*/ 2376488 w 2688432"/>
              <a:gd name="connsiteY5" fmla="*/ 511969 h 835819"/>
              <a:gd name="connsiteX6" fmla="*/ 2414588 w 2688432"/>
              <a:gd name="connsiteY6" fmla="*/ 500062 h 835819"/>
              <a:gd name="connsiteX7" fmla="*/ 2471738 w 2688432"/>
              <a:gd name="connsiteY7" fmla="*/ 471487 h 835819"/>
              <a:gd name="connsiteX8" fmla="*/ 2531269 w 2688432"/>
              <a:gd name="connsiteY8" fmla="*/ 431006 h 835819"/>
              <a:gd name="connsiteX9" fmla="*/ 2602707 w 2688432"/>
              <a:gd name="connsiteY9" fmla="*/ 357187 h 835819"/>
              <a:gd name="connsiteX10" fmla="*/ 2633663 w 2688432"/>
              <a:gd name="connsiteY10" fmla="*/ 323850 h 835819"/>
              <a:gd name="connsiteX11" fmla="*/ 2657475 w 2688432"/>
              <a:gd name="connsiteY11" fmla="*/ 314325 h 835819"/>
              <a:gd name="connsiteX12" fmla="*/ 2674144 w 2688432"/>
              <a:gd name="connsiteY12" fmla="*/ 316706 h 835819"/>
              <a:gd name="connsiteX13" fmla="*/ 2683669 w 2688432"/>
              <a:gd name="connsiteY13" fmla="*/ 323850 h 835819"/>
              <a:gd name="connsiteX14" fmla="*/ 2688432 w 2688432"/>
              <a:gd name="connsiteY14" fmla="*/ 350044 h 835819"/>
              <a:gd name="connsiteX15" fmla="*/ 2676525 w 2688432"/>
              <a:gd name="connsiteY15" fmla="*/ 390525 h 835819"/>
              <a:gd name="connsiteX16" fmla="*/ 2636044 w 2688432"/>
              <a:gd name="connsiteY16" fmla="*/ 483394 h 835819"/>
              <a:gd name="connsiteX17" fmla="*/ 2602707 w 2688432"/>
              <a:gd name="connsiteY17" fmla="*/ 550069 h 835819"/>
              <a:gd name="connsiteX18" fmla="*/ 2550319 w 2688432"/>
              <a:gd name="connsiteY18" fmla="*/ 631031 h 835819"/>
              <a:gd name="connsiteX19" fmla="*/ 2455069 w 2688432"/>
              <a:gd name="connsiteY19" fmla="*/ 738187 h 835819"/>
              <a:gd name="connsiteX20" fmla="*/ 2388394 w 2688432"/>
              <a:gd name="connsiteY20" fmla="*/ 785812 h 835819"/>
              <a:gd name="connsiteX21" fmla="*/ 2343150 w 2688432"/>
              <a:gd name="connsiteY21" fmla="*/ 812006 h 835819"/>
              <a:gd name="connsiteX22" fmla="*/ 2305050 w 2688432"/>
              <a:gd name="connsiteY22" fmla="*/ 826294 h 835819"/>
              <a:gd name="connsiteX23" fmla="*/ 2281238 w 2688432"/>
              <a:gd name="connsiteY23" fmla="*/ 835819 h 835819"/>
              <a:gd name="connsiteX24" fmla="*/ 2240757 w 2688432"/>
              <a:gd name="connsiteY24" fmla="*/ 833437 h 835819"/>
              <a:gd name="connsiteX25" fmla="*/ 2188369 w 2688432"/>
              <a:gd name="connsiteY25" fmla="*/ 821531 h 835819"/>
              <a:gd name="connsiteX26" fmla="*/ 2126457 w 2688432"/>
              <a:gd name="connsiteY26" fmla="*/ 792956 h 835819"/>
              <a:gd name="connsiteX27" fmla="*/ 2043113 w 2688432"/>
              <a:gd name="connsiteY27" fmla="*/ 762000 h 835819"/>
              <a:gd name="connsiteX28" fmla="*/ 1981200 w 2688432"/>
              <a:gd name="connsiteY28" fmla="*/ 750094 h 835819"/>
              <a:gd name="connsiteX29" fmla="*/ 1919288 w 2688432"/>
              <a:gd name="connsiteY29" fmla="*/ 745331 h 835819"/>
              <a:gd name="connsiteX30" fmla="*/ 981075 w 2688432"/>
              <a:gd name="connsiteY30" fmla="*/ 747712 h 835819"/>
              <a:gd name="connsiteX31" fmla="*/ 757238 w 2688432"/>
              <a:gd name="connsiteY31" fmla="*/ 747712 h 835819"/>
              <a:gd name="connsiteX32" fmla="*/ 635794 w 2688432"/>
              <a:gd name="connsiteY32" fmla="*/ 752475 h 835819"/>
              <a:gd name="connsiteX33" fmla="*/ 542925 w 2688432"/>
              <a:gd name="connsiteY33" fmla="*/ 759619 h 835819"/>
              <a:gd name="connsiteX34" fmla="*/ 497682 w 2688432"/>
              <a:gd name="connsiteY34" fmla="*/ 766762 h 835819"/>
              <a:gd name="connsiteX35" fmla="*/ 466725 w 2688432"/>
              <a:gd name="connsiteY35" fmla="*/ 764381 h 835819"/>
              <a:gd name="connsiteX36" fmla="*/ 397669 w 2688432"/>
              <a:gd name="connsiteY36" fmla="*/ 752475 h 835819"/>
              <a:gd name="connsiteX37" fmla="*/ 311944 w 2688432"/>
              <a:gd name="connsiteY37" fmla="*/ 728662 h 835819"/>
              <a:gd name="connsiteX38" fmla="*/ 216694 w 2688432"/>
              <a:gd name="connsiteY38" fmla="*/ 688181 h 835819"/>
              <a:gd name="connsiteX39" fmla="*/ 128588 w 2688432"/>
              <a:gd name="connsiteY39" fmla="*/ 642937 h 835819"/>
              <a:gd name="connsiteX40" fmla="*/ 54769 w 2688432"/>
              <a:gd name="connsiteY40" fmla="*/ 592931 h 835819"/>
              <a:gd name="connsiteX41" fmla="*/ 9525 w 2688432"/>
              <a:gd name="connsiteY41" fmla="*/ 557212 h 835819"/>
              <a:gd name="connsiteX42" fmla="*/ 0 w 2688432"/>
              <a:gd name="connsiteY42" fmla="*/ 535781 h 835819"/>
              <a:gd name="connsiteX43" fmla="*/ 0 w 2688432"/>
              <a:gd name="connsiteY43" fmla="*/ 511969 h 835819"/>
              <a:gd name="connsiteX44" fmla="*/ 14288 w 2688432"/>
              <a:gd name="connsiteY44" fmla="*/ 485775 h 835819"/>
              <a:gd name="connsiteX45" fmla="*/ 35719 w 2688432"/>
              <a:gd name="connsiteY45" fmla="*/ 466725 h 835819"/>
              <a:gd name="connsiteX46" fmla="*/ 61913 w 2688432"/>
              <a:gd name="connsiteY46" fmla="*/ 452437 h 835819"/>
              <a:gd name="connsiteX47" fmla="*/ 140494 w 2688432"/>
              <a:gd name="connsiteY47" fmla="*/ 416719 h 835819"/>
              <a:gd name="connsiteX48" fmla="*/ 226219 w 2688432"/>
              <a:gd name="connsiteY48" fmla="*/ 366712 h 835819"/>
              <a:gd name="connsiteX49" fmla="*/ 369094 w 2688432"/>
              <a:gd name="connsiteY49" fmla="*/ 269081 h 835819"/>
              <a:gd name="connsiteX50" fmla="*/ 519113 w 2688432"/>
              <a:gd name="connsiteY50" fmla="*/ 142875 h 835819"/>
              <a:gd name="connsiteX51" fmla="*/ 669132 w 2688432"/>
              <a:gd name="connsiteY51" fmla="*/ 0 h 835819"/>
              <a:gd name="connsiteX52" fmla="*/ 654844 w 2688432"/>
              <a:gd name="connsiteY52" fmla="*/ 228600 h 835819"/>
              <a:gd name="connsiteX53" fmla="*/ 611982 w 2688432"/>
              <a:gd name="connsiteY53" fmla="*/ 307181 h 835819"/>
              <a:gd name="connsiteX54" fmla="*/ 585788 w 2688432"/>
              <a:gd name="connsiteY54" fmla="*/ 366712 h 835819"/>
              <a:gd name="connsiteX55" fmla="*/ 569119 w 2688432"/>
              <a:gd name="connsiteY55" fmla="*/ 421481 h 835819"/>
              <a:gd name="connsiteX56" fmla="*/ 566738 w 2688432"/>
              <a:gd name="connsiteY56" fmla="*/ 452437 h 835819"/>
              <a:gd name="connsiteX57" fmla="*/ 571500 w 2688432"/>
              <a:gd name="connsiteY57" fmla="*/ 481012 h 835819"/>
              <a:gd name="connsiteX58" fmla="*/ 583407 w 2688432"/>
              <a:gd name="connsiteY58" fmla="*/ 497681 h 835819"/>
              <a:gd name="connsiteX59" fmla="*/ 609600 w 2688432"/>
              <a:gd name="connsiteY59" fmla="*/ 507206 h 835819"/>
              <a:gd name="connsiteX60" fmla="*/ 666750 w 2688432"/>
              <a:gd name="connsiteY60" fmla="*/ 516731 h 835819"/>
              <a:gd name="connsiteX61" fmla="*/ 766763 w 2688432"/>
              <a:gd name="connsiteY61" fmla="*/ 521494 h 835819"/>
              <a:gd name="connsiteX62" fmla="*/ 1083469 w 2688432"/>
              <a:gd name="connsiteY62" fmla="*/ 523875 h 835819"/>
              <a:gd name="connsiteX63" fmla="*/ 1316832 w 2688432"/>
              <a:gd name="connsiteY63" fmla="*/ 521494 h 835819"/>
              <a:gd name="connsiteX0" fmla="*/ 1316832 w 2688432"/>
              <a:gd name="connsiteY0" fmla="*/ 378619 h 692944"/>
              <a:gd name="connsiteX1" fmla="*/ 1857375 w 2688432"/>
              <a:gd name="connsiteY1" fmla="*/ 378619 h 692944"/>
              <a:gd name="connsiteX2" fmla="*/ 2040732 w 2688432"/>
              <a:gd name="connsiteY2" fmla="*/ 378619 h 692944"/>
              <a:gd name="connsiteX3" fmla="*/ 2205038 w 2688432"/>
              <a:gd name="connsiteY3" fmla="*/ 381000 h 692944"/>
              <a:gd name="connsiteX4" fmla="*/ 2319338 w 2688432"/>
              <a:gd name="connsiteY4" fmla="*/ 373856 h 692944"/>
              <a:gd name="connsiteX5" fmla="*/ 2376488 w 2688432"/>
              <a:gd name="connsiteY5" fmla="*/ 369094 h 692944"/>
              <a:gd name="connsiteX6" fmla="*/ 2414588 w 2688432"/>
              <a:gd name="connsiteY6" fmla="*/ 357187 h 692944"/>
              <a:gd name="connsiteX7" fmla="*/ 2471738 w 2688432"/>
              <a:gd name="connsiteY7" fmla="*/ 328612 h 692944"/>
              <a:gd name="connsiteX8" fmla="*/ 2531269 w 2688432"/>
              <a:gd name="connsiteY8" fmla="*/ 288131 h 692944"/>
              <a:gd name="connsiteX9" fmla="*/ 2602707 w 2688432"/>
              <a:gd name="connsiteY9" fmla="*/ 214312 h 692944"/>
              <a:gd name="connsiteX10" fmla="*/ 2633663 w 2688432"/>
              <a:gd name="connsiteY10" fmla="*/ 180975 h 692944"/>
              <a:gd name="connsiteX11" fmla="*/ 2657475 w 2688432"/>
              <a:gd name="connsiteY11" fmla="*/ 171450 h 692944"/>
              <a:gd name="connsiteX12" fmla="*/ 2674144 w 2688432"/>
              <a:gd name="connsiteY12" fmla="*/ 173831 h 692944"/>
              <a:gd name="connsiteX13" fmla="*/ 2683669 w 2688432"/>
              <a:gd name="connsiteY13" fmla="*/ 180975 h 692944"/>
              <a:gd name="connsiteX14" fmla="*/ 2688432 w 2688432"/>
              <a:gd name="connsiteY14" fmla="*/ 207169 h 692944"/>
              <a:gd name="connsiteX15" fmla="*/ 2676525 w 2688432"/>
              <a:gd name="connsiteY15" fmla="*/ 247650 h 692944"/>
              <a:gd name="connsiteX16" fmla="*/ 2636044 w 2688432"/>
              <a:gd name="connsiteY16" fmla="*/ 340519 h 692944"/>
              <a:gd name="connsiteX17" fmla="*/ 2602707 w 2688432"/>
              <a:gd name="connsiteY17" fmla="*/ 407194 h 692944"/>
              <a:gd name="connsiteX18" fmla="*/ 2550319 w 2688432"/>
              <a:gd name="connsiteY18" fmla="*/ 488156 h 692944"/>
              <a:gd name="connsiteX19" fmla="*/ 2455069 w 2688432"/>
              <a:gd name="connsiteY19" fmla="*/ 595312 h 692944"/>
              <a:gd name="connsiteX20" fmla="*/ 2388394 w 2688432"/>
              <a:gd name="connsiteY20" fmla="*/ 642937 h 692944"/>
              <a:gd name="connsiteX21" fmla="*/ 2343150 w 2688432"/>
              <a:gd name="connsiteY21" fmla="*/ 669131 h 692944"/>
              <a:gd name="connsiteX22" fmla="*/ 2305050 w 2688432"/>
              <a:gd name="connsiteY22" fmla="*/ 683419 h 692944"/>
              <a:gd name="connsiteX23" fmla="*/ 2281238 w 2688432"/>
              <a:gd name="connsiteY23" fmla="*/ 692944 h 692944"/>
              <a:gd name="connsiteX24" fmla="*/ 2240757 w 2688432"/>
              <a:gd name="connsiteY24" fmla="*/ 690562 h 692944"/>
              <a:gd name="connsiteX25" fmla="*/ 2188369 w 2688432"/>
              <a:gd name="connsiteY25" fmla="*/ 678656 h 692944"/>
              <a:gd name="connsiteX26" fmla="*/ 2126457 w 2688432"/>
              <a:gd name="connsiteY26" fmla="*/ 650081 h 692944"/>
              <a:gd name="connsiteX27" fmla="*/ 2043113 w 2688432"/>
              <a:gd name="connsiteY27" fmla="*/ 619125 h 692944"/>
              <a:gd name="connsiteX28" fmla="*/ 1981200 w 2688432"/>
              <a:gd name="connsiteY28" fmla="*/ 607219 h 692944"/>
              <a:gd name="connsiteX29" fmla="*/ 1919288 w 2688432"/>
              <a:gd name="connsiteY29" fmla="*/ 602456 h 692944"/>
              <a:gd name="connsiteX30" fmla="*/ 981075 w 2688432"/>
              <a:gd name="connsiteY30" fmla="*/ 604837 h 692944"/>
              <a:gd name="connsiteX31" fmla="*/ 757238 w 2688432"/>
              <a:gd name="connsiteY31" fmla="*/ 604837 h 692944"/>
              <a:gd name="connsiteX32" fmla="*/ 635794 w 2688432"/>
              <a:gd name="connsiteY32" fmla="*/ 609600 h 692944"/>
              <a:gd name="connsiteX33" fmla="*/ 542925 w 2688432"/>
              <a:gd name="connsiteY33" fmla="*/ 616744 h 692944"/>
              <a:gd name="connsiteX34" fmla="*/ 497682 w 2688432"/>
              <a:gd name="connsiteY34" fmla="*/ 623887 h 692944"/>
              <a:gd name="connsiteX35" fmla="*/ 466725 w 2688432"/>
              <a:gd name="connsiteY35" fmla="*/ 621506 h 692944"/>
              <a:gd name="connsiteX36" fmla="*/ 397669 w 2688432"/>
              <a:gd name="connsiteY36" fmla="*/ 609600 h 692944"/>
              <a:gd name="connsiteX37" fmla="*/ 311944 w 2688432"/>
              <a:gd name="connsiteY37" fmla="*/ 585787 h 692944"/>
              <a:gd name="connsiteX38" fmla="*/ 216694 w 2688432"/>
              <a:gd name="connsiteY38" fmla="*/ 545306 h 692944"/>
              <a:gd name="connsiteX39" fmla="*/ 128588 w 2688432"/>
              <a:gd name="connsiteY39" fmla="*/ 500062 h 692944"/>
              <a:gd name="connsiteX40" fmla="*/ 54769 w 2688432"/>
              <a:gd name="connsiteY40" fmla="*/ 450056 h 692944"/>
              <a:gd name="connsiteX41" fmla="*/ 9525 w 2688432"/>
              <a:gd name="connsiteY41" fmla="*/ 414337 h 692944"/>
              <a:gd name="connsiteX42" fmla="*/ 0 w 2688432"/>
              <a:gd name="connsiteY42" fmla="*/ 392906 h 692944"/>
              <a:gd name="connsiteX43" fmla="*/ 0 w 2688432"/>
              <a:gd name="connsiteY43" fmla="*/ 369094 h 692944"/>
              <a:gd name="connsiteX44" fmla="*/ 14288 w 2688432"/>
              <a:gd name="connsiteY44" fmla="*/ 342900 h 692944"/>
              <a:gd name="connsiteX45" fmla="*/ 35719 w 2688432"/>
              <a:gd name="connsiteY45" fmla="*/ 323850 h 692944"/>
              <a:gd name="connsiteX46" fmla="*/ 61913 w 2688432"/>
              <a:gd name="connsiteY46" fmla="*/ 309562 h 692944"/>
              <a:gd name="connsiteX47" fmla="*/ 140494 w 2688432"/>
              <a:gd name="connsiteY47" fmla="*/ 273844 h 692944"/>
              <a:gd name="connsiteX48" fmla="*/ 226219 w 2688432"/>
              <a:gd name="connsiteY48" fmla="*/ 223837 h 692944"/>
              <a:gd name="connsiteX49" fmla="*/ 369094 w 2688432"/>
              <a:gd name="connsiteY49" fmla="*/ 126206 h 692944"/>
              <a:gd name="connsiteX50" fmla="*/ 519113 w 2688432"/>
              <a:gd name="connsiteY50" fmla="*/ 0 h 692944"/>
              <a:gd name="connsiteX51" fmla="*/ 654844 w 2688432"/>
              <a:gd name="connsiteY51" fmla="*/ 85725 h 692944"/>
              <a:gd name="connsiteX52" fmla="*/ 611982 w 2688432"/>
              <a:gd name="connsiteY52" fmla="*/ 164306 h 692944"/>
              <a:gd name="connsiteX53" fmla="*/ 585788 w 2688432"/>
              <a:gd name="connsiteY53" fmla="*/ 223837 h 692944"/>
              <a:gd name="connsiteX54" fmla="*/ 569119 w 2688432"/>
              <a:gd name="connsiteY54" fmla="*/ 278606 h 692944"/>
              <a:gd name="connsiteX55" fmla="*/ 566738 w 2688432"/>
              <a:gd name="connsiteY55" fmla="*/ 309562 h 692944"/>
              <a:gd name="connsiteX56" fmla="*/ 571500 w 2688432"/>
              <a:gd name="connsiteY56" fmla="*/ 338137 h 692944"/>
              <a:gd name="connsiteX57" fmla="*/ 583407 w 2688432"/>
              <a:gd name="connsiteY57" fmla="*/ 354806 h 692944"/>
              <a:gd name="connsiteX58" fmla="*/ 609600 w 2688432"/>
              <a:gd name="connsiteY58" fmla="*/ 364331 h 692944"/>
              <a:gd name="connsiteX59" fmla="*/ 666750 w 2688432"/>
              <a:gd name="connsiteY59" fmla="*/ 373856 h 692944"/>
              <a:gd name="connsiteX60" fmla="*/ 766763 w 2688432"/>
              <a:gd name="connsiteY60" fmla="*/ 378619 h 692944"/>
              <a:gd name="connsiteX61" fmla="*/ 1083469 w 2688432"/>
              <a:gd name="connsiteY61" fmla="*/ 381000 h 692944"/>
              <a:gd name="connsiteX62" fmla="*/ 1316832 w 2688432"/>
              <a:gd name="connsiteY62" fmla="*/ 378619 h 692944"/>
              <a:gd name="connsiteX0" fmla="*/ 1316832 w 2688432"/>
              <a:gd name="connsiteY0" fmla="*/ 292894 h 607219"/>
              <a:gd name="connsiteX1" fmla="*/ 1857375 w 2688432"/>
              <a:gd name="connsiteY1" fmla="*/ 292894 h 607219"/>
              <a:gd name="connsiteX2" fmla="*/ 2040732 w 2688432"/>
              <a:gd name="connsiteY2" fmla="*/ 292894 h 607219"/>
              <a:gd name="connsiteX3" fmla="*/ 2205038 w 2688432"/>
              <a:gd name="connsiteY3" fmla="*/ 295275 h 607219"/>
              <a:gd name="connsiteX4" fmla="*/ 2319338 w 2688432"/>
              <a:gd name="connsiteY4" fmla="*/ 288131 h 607219"/>
              <a:gd name="connsiteX5" fmla="*/ 2376488 w 2688432"/>
              <a:gd name="connsiteY5" fmla="*/ 283369 h 607219"/>
              <a:gd name="connsiteX6" fmla="*/ 2414588 w 2688432"/>
              <a:gd name="connsiteY6" fmla="*/ 271462 h 607219"/>
              <a:gd name="connsiteX7" fmla="*/ 2471738 w 2688432"/>
              <a:gd name="connsiteY7" fmla="*/ 242887 h 607219"/>
              <a:gd name="connsiteX8" fmla="*/ 2531269 w 2688432"/>
              <a:gd name="connsiteY8" fmla="*/ 202406 h 607219"/>
              <a:gd name="connsiteX9" fmla="*/ 2602707 w 2688432"/>
              <a:gd name="connsiteY9" fmla="*/ 128587 h 607219"/>
              <a:gd name="connsiteX10" fmla="*/ 2633663 w 2688432"/>
              <a:gd name="connsiteY10" fmla="*/ 95250 h 607219"/>
              <a:gd name="connsiteX11" fmla="*/ 2657475 w 2688432"/>
              <a:gd name="connsiteY11" fmla="*/ 85725 h 607219"/>
              <a:gd name="connsiteX12" fmla="*/ 2674144 w 2688432"/>
              <a:gd name="connsiteY12" fmla="*/ 88106 h 607219"/>
              <a:gd name="connsiteX13" fmla="*/ 2683669 w 2688432"/>
              <a:gd name="connsiteY13" fmla="*/ 95250 h 607219"/>
              <a:gd name="connsiteX14" fmla="*/ 2688432 w 2688432"/>
              <a:gd name="connsiteY14" fmla="*/ 121444 h 607219"/>
              <a:gd name="connsiteX15" fmla="*/ 2676525 w 2688432"/>
              <a:gd name="connsiteY15" fmla="*/ 161925 h 607219"/>
              <a:gd name="connsiteX16" fmla="*/ 2636044 w 2688432"/>
              <a:gd name="connsiteY16" fmla="*/ 254794 h 607219"/>
              <a:gd name="connsiteX17" fmla="*/ 2602707 w 2688432"/>
              <a:gd name="connsiteY17" fmla="*/ 321469 h 607219"/>
              <a:gd name="connsiteX18" fmla="*/ 2550319 w 2688432"/>
              <a:gd name="connsiteY18" fmla="*/ 402431 h 607219"/>
              <a:gd name="connsiteX19" fmla="*/ 2455069 w 2688432"/>
              <a:gd name="connsiteY19" fmla="*/ 509587 h 607219"/>
              <a:gd name="connsiteX20" fmla="*/ 2388394 w 2688432"/>
              <a:gd name="connsiteY20" fmla="*/ 557212 h 607219"/>
              <a:gd name="connsiteX21" fmla="*/ 2343150 w 2688432"/>
              <a:gd name="connsiteY21" fmla="*/ 583406 h 607219"/>
              <a:gd name="connsiteX22" fmla="*/ 2305050 w 2688432"/>
              <a:gd name="connsiteY22" fmla="*/ 597694 h 607219"/>
              <a:gd name="connsiteX23" fmla="*/ 2281238 w 2688432"/>
              <a:gd name="connsiteY23" fmla="*/ 607219 h 607219"/>
              <a:gd name="connsiteX24" fmla="*/ 2240757 w 2688432"/>
              <a:gd name="connsiteY24" fmla="*/ 604837 h 607219"/>
              <a:gd name="connsiteX25" fmla="*/ 2188369 w 2688432"/>
              <a:gd name="connsiteY25" fmla="*/ 592931 h 607219"/>
              <a:gd name="connsiteX26" fmla="*/ 2126457 w 2688432"/>
              <a:gd name="connsiteY26" fmla="*/ 564356 h 607219"/>
              <a:gd name="connsiteX27" fmla="*/ 2043113 w 2688432"/>
              <a:gd name="connsiteY27" fmla="*/ 533400 h 607219"/>
              <a:gd name="connsiteX28" fmla="*/ 1981200 w 2688432"/>
              <a:gd name="connsiteY28" fmla="*/ 521494 h 607219"/>
              <a:gd name="connsiteX29" fmla="*/ 1919288 w 2688432"/>
              <a:gd name="connsiteY29" fmla="*/ 516731 h 607219"/>
              <a:gd name="connsiteX30" fmla="*/ 981075 w 2688432"/>
              <a:gd name="connsiteY30" fmla="*/ 519112 h 607219"/>
              <a:gd name="connsiteX31" fmla="*/ 757238 w 2688432"/>
              <a:gd name="connsiteY31" fmla="*/ 519112 h 607219"/>
              <a:gd name="connsiteX32" fmla="*/ 635794 w 2688432"/>
              <a:gd name="connsiteY32" fmla="*/ 523875 h 607219"/>
              <a:gd name="connsiteX33" fmla="*/ 542925 w 2688432"/>
              <a:gd name="connsiteY33" fmla="*/ 531019 h 607219"/>
              <a:gd name="connsiteX34" fmla="*/ 497682 w 2688432"/>
              <a:gd name="connsiteY34" fmla="*/ 538162 h 607219"/>
              <a:gd name="connsiteX35" fmla="*/ 466725 w 2688432"/>
              <a:gd name="connsiteY35" fmla="*/ 535781 h 607219"/>
              <a:gd name="connsiteX36" fmla="*/ 397669 w 2688432"/>
              <a:gd name="connsiteY36" fmla="*/ 523875 h 607219"/>
              <a:gd name="connsiteX37" fmla="*/ 311944 w 2688432"/>
              <a:gd name="connsiteY37" fmla="*/ 500062 h 607219"/>
              <a:gd name="connsiteX38" fmla="*/ 216694 w 2688432"/>
              <a:gd name="connsiteY38" fmla="*/ 459581 h 607219"/>
              <a:gd name="connsiteX39" fmla="*/ 128588 w 2688432"/>
              <a:gd name="connsiteY39" fmla="*/ 414337 h 607219"/>
              <a:gd name="connsiteX40" fmla="*/ 54769 w 2688432"/>
              <a:gd name="connsiteY40" fmla="*/ 364331 h 607219"/>
              <a:gd name="connsiteX41" fmla="*/ 9525 w 2688432"/>
              <a:gd name="connsiteY41" fmla="*/ 328612 h 607219"/>
              <a:gd name="connsiteX42" fmla="*/ 0 w 2688432"/>
              <a:gd name="connsiteY42" fmla="*/ 307181 h 607219"/>
              <a:gd name="connsiteX43" fmla="*/ 0 w 2688432"/>
              <a:gd name="connsiteY43" fmla="*/ 283369 h 607219"/>
              <a:gd name="connsiteX44" fmla="*/ 14288 w 2688432"/>
              <a:gd name="connsiteY44" fmla="*/ 257175 h 607219"/>
              <a:gd name="connsiteX45" fmla="*/ 35719 w 2688432"/>
              <a:gd name="connsiteY45" fmla="*/ 238125 h 607219"/>
              <a:gd name="connsiteX46" fmla="*/ 61913 w 2688432"/>
              <a:gd name="connsiteY46" fmla="*/ 223837 h 607219"/>
              <a:gd name="connsiteX47" fmla="*/ 140494 w 2688432"/>
              <a:gd name="connsiteY47" fmla="*/ 188119 h 607219"/>
              <a:gd name="connsiteX48" fmla="*/ 226219 w 2688432"/>
              <a:gd name="connsiteY48" fmla="*/ 138112 h 607219"/>
              <a:gd name="connsiteX49" fmla="*/ 369094 w 2688432"/>
              <a:gd name="connsiteY49" fmla="*/ 40481 h 607219"/>
              <a:gd name="connsiteX50" fmla="*/ 654844 w 2688432"/>
              <a:gd name="connsiteY50" fmla="*/ 0 h 607219"/>
              <a:gd name="connsiteX51" fmla="*/ 611982 w 2688432"/>
              <a:gd name="connsiteY51" fmla="*/ 78581 h 607219"/>
              <a:gd name="connsiteX52" fmla="*/ 585788 w 2688432"/>
              <a:gd name="connsiteY52" fmla="*/ 138112 h 607219"/>
              <a:gd name="connsiteX53" fmla="*/ 569119 w 2688432"/>
              <a:gd name="connsiteY53" fmla="*/ 192881 h 607219"/>
              <a:gd name="connsiteX54" fmla="*/ 566738 w 2688432"/>
              <a:gd name="connsiteY54" fmla="*/ 223837 h 607219"/>
              <a:gd name="connsiteX55" fmla="*/ 571500 w 2688432"/>
              <a:gd name="connsiteY55" fmla="*/ 252412 h 607219"/>
              <a:gd name="connsiteX56" fmla="*/ 583407 w 2688432"/>
              <a:gd name="connsiteY56" fmla="*/ 269081 h 607219"/>
              <a:gd name="connsiteX57" fmla="*/ 609600 w 2688432"/>
              <a:gd name="connsiteY57" fmla="*/ 278606 h 607219"/>
              <a:gd name="connsiteX58" fmla="*/ 666750 w 2688432"/>
              <a:gd name="connsiteY58" fmla="*/ 288131 h 607219"/>
              <a:gd name="connsiteX59" fmla="*/ 766763 w 2688432"/>
              <a:gd name="connsiteY59" fmla="*/ 292894 h 607219"/>
              <a:gd name="connsiteX60" fmla="*/ 1083469 w 2688432"/>
              <a:gd name="connsiteY60" fmla="*/ 295275 h 607219"/>
              <a:gd name="connsiteX61" fmla="*/ 1316832 w 2688432"/>
              <a:gd name="connsiteY61" fmla="*/ 292894 h 607219"/>
              <a:gd name="connsiteX0" fmla="*/ 1316832 w 2688432"/>
              <a:gd name="connsiteY0" fmla="*/ 292894 h 607219"/>
              <a:gd name="connsiteX1" fmla="*/ 1857375 w 2688432"/>
              <a:gd name="connsiteY1" fmla="*/ 292894 h 607219"/>
              <a:gd name="connsiteX2" fmla="*/ 2040732 w 2688432"/>
              <a:gd name="connsiteY2" fmla="*/ 292894 h 607219"/>
              <a:gd name="connsiteX3" fmla="*/ 2205038 w 2688432"/>
              <a:gd name="connsiteY3" fmla="*/ 295275 h 607219"/>
              <a:gd name="connsiteX4" fmla="*/ 2319338 w 2688432"/>
              <a:gd name="connsiteY4" fmla="*/ 288131 h 607219"/>
              <a:gd name="connsiteX5" fmla="*/ 2376488 w 2688432"/>
              <a:gd name="connsiteY5" fmla="*/ 283369 h 607219"/>
              <a:gd name="connsiteX6" fmla="*/ 2414588 w 2688432"/>
              <a:gd name="connsiteY6" fmla="*/ 271462 h 607219"/>
              <a:gd name="connsiteX7" fmla="*/ 2471738 w 2688432"/>
              <a:gd name="connsiteY7" fmla="*/ 242887 h 607219"/>
              <a:gd name="connsiteX8" fmla="*/ 2531269 w 2688432"/>
              <a:gd name="connsiteY8" fmla="*/ 202406 h 607219"/>
              <a:gd name="connsiteX9" fmla="*/ 2602707 w 2688432"/>
              <a:gd name="connsiteY9" fmla="*/ 128587 h 607219"/>
              <a:gd name="connsiteX10" fmla="*/ 2633663 w 2688432"/>
              <a:gd name="connsiteY10" fmla="*/ 95250 h 607219"/>
              <a:gd name="connsiteX11" fmla="*/ 2657475 w 2688432"/>
              <a:gd name="connsiteY11" fmla="*/ 85725 h 607219"/>
              <a:gd name="connsiteX12" fmla="*/ 2674144 w 2688432"/>
              <a:gd name="connsiteY12" fmla="*/ 88106 h 607219"/>
              <a:gd name="connsiteX13" fmla="*/ 2683669 w 2688432"/>
              <a:gd name="connsiteY13" fmla="*/ 95250 h 607219"/>
              <a:gd name="connsiteX14" fmla="*/ 2688432 w 2688432"/>
              <a:gd name="connsiteY14" fmla="*/ 121444 h 607219"/>
              <a:gd name="connsiteX15" fmla="*/ 2676525 w 2688432"/>
              <a:gd name="connsiteY15" fmla="*/ 161925 h 607219"/>
              <a:gd name="connsiteX16" fmla="*/ 2636044 w 2688432"/>
              <a:gd name="connsiteY16" fmla="*/ 254794 h 607219"/>
              <a:gd name="connsiteX17" fmla="*/ 2602707 w 2688432"/>
              <a:gd name="connsiteY17" fmla="*/ 321469 h 607219"/>
              <a:gd name="connsiteX18" fmla="*/ 2550319 w 2688432"/>
              <a:gd name="connsiteY18" fmla="*/ 402431 h 607219"/>
              <a:gd name="connsiteX19" fmla="*/ 2455069 w 2688432"/>
              <a:gd name="connsiteY19" fmla="*/ 509587 h 607219"/>
              <a:gd name="connsiteX20" fmla="*/ 2388394 w 2688432"/>
              <a:gd name="connsiteY20" fmla="*/ 557212 h 607219"/>
              <a:gd name="connsiteX21" fmla="*/ 2343150 w 2688432"/>
              <a:gd name="connsiteY21" fmla="*/ 583406 h 607219"/>
              <a:gd name="connsiteX22" fmla="*/ 2305050 w 2688432"/>
              <a:gd name="connsiteY22" fmla="*/ 597694 h 607219"/>
              <a:gd name="connsiteX23" fmla="*/ 2281238 w 2688432"/>
              <a:gd name="connsiteY23" fmla="*/ 607219 h 607219"/>
              <a:gd name="connsiteX24" fmla="*/ 2240757 w 2688432"/>
              <a:gd name="connsiteY24" fmla="*/ 604837 h 607219"/>
              <a:gd name="connsiteX25" fmla="*/ 2188369 w 2688432"/>
              <a:gd name="connsiteY25" fmla="*/ 592931 h 607219"/>
              <a:gd name="connsiteX26" fmla="*/ 2126457 w 2688432"/>
              <a:gd name="connsiteY26" fmla="*/ 564356 h 607219"/>
              <a:gd name="connsiteX27" fmla="*/ 2043113 w 2688432"/>
              <a:gd name="connsiteY27" fmla="*/ 533400 h 607219"/>
              <a:gd name="connsiteX28" fmla="*/ 1981200 w 2688432"/>
              <a:gd name="connsiteY28" fmla="*/ 521494 h 607219"/>
              <a:gd name="connsiteX29" fmla="*/ 1919288 w 2688432"/>
              <a:gd name="connsiteY29" fmla="*/ 516731 h 607219"/>
              <a:gd name="connsiteX30" fmla="*/ 981075 w 2688432"/>
              <a:gd name="connsiteY30" fmla="*/ 519112 h 607219"/>
              <a:gd name="connsiteX31" fmla="*/ 757238 w 2688432"/>
              <a:gd name="connsiteY31" fmla="*/ 519112 h 607219"/>
              <a:gd name="connsiteX32" fmla="*/ 635794 w 2688432"/>
              <a:gd name="connsiteY32" fmla="*/ 523875 h 607219"/>
              <a:gd name="connsiteX33" fmla="*/ 542925 w 2688432"/>
              <a:gd name="connsiteY33" fmla="*/ 531019 h 607219"/>
              <a:gd name="connsiteX34" fmla="*/ 497682 w 2688432"/>
              <a:gd name="connsiteY34" fmla="*/ 538162 h 607219"/>
              <a:gd name="connsiteX35" fmla="*/ 466725 w 2688432"/>
              <a:gd name="connsiteY35" fmla="*/ 535781 h 607219"/>
              <a:gd name="connsiteX36" fmla="*/ 397669 w 2688432"/>
              <a:gd name="connsiteY36" fmla="*/ 523875 h 607219"/>
              <a:gd name="connsiteX37" fmla="*/ 311944 w 2688432"/>
              <a:gd name="connsiteY37" fmla="*/ 500062 h 607219"/>
              <a:gd name="connsiteX38" fmla="*/ 216694 w 2688432"/>
              <a:gd name="connsiteY38" fmla="*/ 459581 h 607219"/>
              <a:gd name="connsiteX39" fmla="*/ 128588 w 2688432"/>
              <a:gd name="connsiteY39" fmla="*/ 414337 h 607219"/>
              <a:gd name="connsiteX40" fmla="*/ 54769 w 2688432"/>
              <a:gd name="connsiteY40" fmla="*/ 364331 h 607219"/>
              <a:gd name="connsiteX41" fmla="*/ 9525 w 2688432"/>
              <a:gd name="connsiteY41" fmla="*/ 328612 h 607219"/>
              <a:gd name="connsiteX42" fmla="*/ 0 w 2688432"/>
              <a:gd name="connsiteY42" fmla="*/ 307181 h 607219"/>
              <a:gd name="connsiteX43" fmla="*/ 0 w 2688432"/>
              <a:gd name="connsiteY43" fmla="*/ 283369 h 607219"/>
              <a:gd name="connsiteX44" fmla="*/ 14288 w 2688432"/>
              <a:gd name="connsiteY44" fmla="*/ 257175 h 607219"/>
              <a:gd name="connsiteX45" fmla="*/ 35719 w 2688432"/>
              <a:gd name="connsiteY45" fmla="*/ 238125 h 607219"/>
              <a:gd name="connsiteX46" fmla="*/ 61913 w 2688432"/>
              <a:gd name="connsiteY46" fmla="*/ 223837 h 607219"/>
              <a:gd name="connsiteX47" fmla="*/ 140494 w 2688432"/>
              <a:gd name="connsiteY47" fmla="*/ 188119 h 607219"/>
              <a:gd name="connsiteX48" fmla="*/ 226219 w 2688432"/>
              <a:gd name="connsiteY48" fmla="*/ 138112 h 607219"/>
              <a:gd name="connsiteX49" fmla="*/ 654844 w 2688432"/>
              <a:gd name="connsiteY49" fmla="*/ 0 h 607219"/>
              <a:gd name="connsiteX50" fmla="*/ 611982 w 2688432"/>
              <a:gd name="connsiteY50" fmla="*/ 78581 h 607219"/>
              <a:gd name="connsiteX51" fmla="*/ 585788 w 2688432"/>
              <a:gd name="connsiteY51" fmla="*/ 138112 h 607219"/>
              <a:gd name="connsiteX52" fmla="*/ 569119 w 2688432"/>
              <a:gd name="connsiteY52" fmla="*/ 192881 h 607219"/>
              <a:gd name="connsiteX53" fmla="*/ 566738 w 2688432"/>
              <a:gd name="connsiteY53" fmla="*/ 223837 h 607219"/>
              <a:gd name="connsiteX54" fmla="*/ 571500 w 2688432"/>
              <a:gd name="connsiteY54" fmla="*/ 252412 h 607219"/>
              <a:gd name="connsiteX55" fmla="*/ 583407 w 2688432"/>
              <a:gd name="connsiteY55" fmla="*/ 269081 h 607219"/>
              <a:gd name="connsiteX56" fmla="*/ 609600 w 2688432"/>
              <a:gd name="connsiteY56" fmla="*/ 278606 h 607219"/>
              <a:gd name="connsiteX57" fmla="*/ 666750 w 2688432"/>
              <a:gd name="connsiteY57" fmla="*/ 288131 h 607219"/>
              <a:gd name="connsiteX58" fmla="*/ 766763 w 2688432"/>
              <a:gd name="connsiteY58" fmla="*/ 292894 h 607219"/>
              <a:gd name="connsiteX59" fmla="*/ 1083469 w 2688432"/>
              <a:gd name="connsiteY59" fmla="*/ 295275 h 607219"/>
              <a:gd name="connsiteX60" fmla="*/ 1316832 w 2688432"/>
              <a:gd name="connsiteY60" fmla="*/ 292894 h 607219"/>
              <a:gd name="connsiteX0" fmla="*/ 1316832 w 2688432"/>
              <a:gd name="connsiteY0" fmla="*/ 214313 h 528638"/>
              <a:gd name="connsiteX1" fmla="*/ 1857375 w 2688432"/>
              <a:gd name="connsiteY1" fmla="*/ 214313 h 528638"/>
              <a:gd name="connsiteX2" fmla="*/ 2040732 w 2688432"/>
              <a:gd name="connsiteY2" fmla="*/ 214313 h 528638"/>
              <a:gd name="connsiteX3" fmla="*/ 2205038 w 2688432"/>
              <a:gd name="connsiteY3" fmla="*/ 216694 h 528638"/>
              <a:gd name="connsiteX4" fmla="*/ 2319338 w 2688432"/>
              <a:gd name="connsiteY4" fmla="*/ 209550 h 528638"/>
              <a:gd name="connsiteX5" fmla="*/ 2376488 w 2688432"/>
              <a:gd name="connsiteY5" fmla="*/ 204788 h 528638"/>
              <a:gd name="connsiteX6" fmla="*/ 2414588 w 2688432"/>
              <a:gd name="connsiteY6" fmla="*/ 192881 h 528638"/>
              <a:gd name="connsiteX7" fmla="*/ 2471738 w 2688432"/>
              <a:gd name="connsiteY7" fmla="*/ 164306 h 528638"/>
              <a:gd name="connsiteX8" fmla="*/ 2531269 w 2688432"/>
              <a:gd name="connsiteY8" fmla="*/ 123825 h 528638"/>
              <a:gd name="connsiteX9" fmla="*/ 2602707 w 2688432"/>
              <a:gd name="connsiteY9" fmla="*/ 50006 h 528638"/>
              <a:gd name="connsiteX10" fmla="*/ 2633663 w 2688432"/>
              <a:gd name="connsiteY10" fmla="*/ 16669 h 528638"/>
              <a:gd name="connsiteX11" fmla="*/ 2657475 w 2688432"/>
              <a:gd name="connsiteY11" fmla="*/ 7144 h 528638"/>
              <a:gd name="connsiteX12" fmla="*/ 2674144 w 2688432"/>
              <a:gd name="connsiteY12" fmla="*/ 9525 h 528638"/>
              <a:gd name="connsiteX13" fmla="*/ 2683669 w 2688432"/>
              <a:gd name="connsiteY13" fmla="*/ 16669 h 528638"/>
              <a:gd name="connsiteX14" fmla="*/ 2688432 w 2688432"/>
              <a:gd name="connsiteY14" fmla="*/ 42863 h 528638"/>
              <a:gd name="connsiteX15" fmla="*/ 2676525 w 2688432"/>
              <a:gd name="connsiteY15" fmla="*/ 83344 h 528638"/>
              <a:gd name="connsiteX16" fmla="*/ 2636044 w 2688432"/>
              <a:gd name="connsiteY16" fmla="*/ 176213 h 528638"/>
              <a:gd name="connsiteX17" fmla="*/ 2602707 w 2688432"/>
              <a:gd name="connsiteY17" fmla="*/ 242888 h 528638"/>
              <a:gd name="connsiteX18" fmla="*/ 2550319 w 2688432"/>
              <a:gd name="connsiteY18" fmla="*/ 323850 h 528638"/>
              <a:gd name="connsiteX19" fmla="*/ 2455069 w 2688432"/>
              <a:gd name="connsiteY19" fmla="*/ 431006 h 528638"/>
              <a:gd name="connsiteX20" fmla="*/ 2388394 w 2688432"/>
              <a:gd name="connsiteY20" fmla="*/ 478631 h 528638"/>
              <a:gd name="connsiteX21" fmla="*/ 2343150 w 2688432"/>
              <a:gd name="connsiteY21" fmla="*/ 504825 h 528638"/>
              <a:gd name="connsiteX22" fmla="*/ 2305050 w 2688432"/>
              <a:gd name="connsiteY22" fmla="*/ 519113 h 528638"/>
              <a:gd name="connsiteX23" fmla="*/ 2281238 w 2688432"/>
              <a:gd name="connsiteY23" fmla="*/ 528638 h 528638"/>
              <a:gd name="connsiteX24" fmla="*/ 2240757 w 2688432"/>
              <a:gd name="connsiteY24" fmla="*/ 526256 h 528638"/>
              <a:gd name="connsiteX25" fmla="*/ 2188369 w 2688432"/>
              <a:gd name="connsiteY25" fmla="*/ 514350 h 528638"/>
              <a:gd name="connsiteX26" fmla="*/ 2126457 w 2688432"/>
              <a:gd name="connsiteY26" fmla="*/ 485775 h 528638"/>
              <a:gd name="connsiteX27" fmla="*/ 2043113 w 2688432"/>
              <a:gd name="connsiteY27" fmla="*/ 454819 h 528638"/>
              <a:gd name="connsiteX28" fmla="*/ 1981200 w 2688432"/>
              <a:gd name="connsiteY28" fmla="*/ 442913 h 528638"/>
              <a:gd name="connsiteX29" fmla="*/ 1919288 w 2688432"/>
              <a:gd name="connsiteY29" fmla="*/ 438150 h 528638"/>
              <a:gd name="connsiteX30" fmla="*/ 981075 w 2688432"/>
              <a:gd name="connsiteY30" fmla="*/ 440531 h 528638"/>
              <a:gd name="connsiteX31" fmla="*/ 757238 w 2688432"/>
              <a:gd name="connsiteY31" fmla="*/ 440531 h 528638"/>
              <a:gd name="connsiteX32" fmla="*/ 635794 w 2688432"/>
              <a:gd name="connsiteY32" fmla="*/ 445294 h 528638"/>
              <a:gd name="connsiteX33" fmla="*/ 542925 w 2688432"/>
              <a:gd name="connsiteY33" fmla="*/ 452438 h 528638"/>
              <a:gd name="connsiteX34" fmla="*/ 497682 w 2688432"/>
              <a:gd name="connsiteY34" fmla="*/ 459581 h 528638"/>
              <a:gd name="connsiteX35" fmla="*/ 466725 w 2688432"/>
              <a:gd name="connsiteY35" fmla="*/ 457200 h 528638"/>
              <a:gd name="connsiteX36" fmla="*/ 397669 w 2688432"/>
              <a:gd name="connsiteY36" fmla="*/ 445294 h 528638"/>
              <a:gd name="connsiteX37" fmla="*/ 311944 w 2688432"/>
              <a:gd name="connsiteY37" fmla="*/ 421481 h 528638"/>
              <a:gd name="connsiteX38" fmla="*/ 216694 w 2688432"/>
              <a:gd name="connsiteY38" fmla="*/ 381000 h 528638"/>
              <a:gd name="connsiteX39" fmla="*/ 128588 w 2688432"/>
              <a:gd name="connsiteY39" fmla="*/ 335756 h 528638"/>
              <a:gd name="connsiteX40" fmla="*/ 54769 w 2688432"/>
              <a:gd name="connsiteY40" fmla="*/ 285750 h 528638"/>
              <a:gd name="connsiteX41" fmla="*/ 9525 w 2688432"/>
              <a:gd name="connsiteY41" fmla="*/ 250031 h 528638"/>
              <a:gd name="connsiteX42" fmla="*/ 0 w 2688432"/>
              <a:gd name="connsiteY42" fmla="*/ 228600 h 528638"/>
              <a:gd name="connsiteX43" fmla="*/ 0 w 2688432"/>
              <a:gd name="connsiteY43" fmla="*/ 204788 h 528638"/>
              <a:gd name="connsiteX44" fmla="*/ 14288 w 2688432"/>
              <a:gd name="connsiteY44" fmla="*/ 178594 h 528638"/>
              <a:gd name="connsiteX45" fmla="*/ 35719 w 2688432"/>
              <a:gd name="connsiteY45" fmla="*/ 159544 h 528638"/>
              <a:gd name="connsiteX46" fmla="*/ 61913 w 2688432"/>
              <a:gd name="connsiteY46" fmla="*/ 145256 h 528638"/>
              <a:gd name="connsiteX47" fmla="*/ 140494 w 2688432"/>
              <a:gd name="connsiteY47" fmla="*/ 109538 h 528638"/>
              <a:gd name="connsiteX48" fmla="*/ 226219 w 2688432"/>
              <a:gd name="connsiteY48" fmla="*/ 59531 h 528638"/>
              <a:gd name="connsiteX49" fmla="*/ 611982 w 2688432"/>
              <a:gd name="connsiteY49" fmla="*/ 0 h 528638"/>
              <a:gd name="connsiteX50" fmla="*/ 585788 w 2688432"/>
              <a:gd name="connsiteY50" fmla="*/ 59531 h 528638"/>
              <a:gd name="connsiteX51" fmla="*/ 569119 w 2688432"/>
              <a:gd name="connsiteY51" fmla="*/ 114300 h 528638"/>
              <a:gd name="connsiteX52" fmla="*/ 566738 w 2688432"/>
              <a:gd name="connsiteY52" fmla="*/ 145256 h 528638"/>
              <a:gd name="connsiteX53" fmla="*/ 571500 w 2688432"/>
              <a:gd name="connsiteY53" fmla="*/ 173831 h 528638"/>
              <a:gd name="connsiteX54" fmla="*/ 583407 w 2688432"/>
              <a:gd name="connsiteY54" fmla="*/ 190500 h 528638"/>
              <a:gd name="connsiteX55" fmla="*/ 609600 w 2688432"/>
              <a:gd name="connsiteY55" fmla="*/ 200025 h 528638"/>
              <a:gd name="connsiteX56" fmla="*/ 666750 w 2688432"/>
              <a:gd name="connsiteY56" fmla="*/ 209550 h 528638"/>
              <a:gd name="connsiteX57" fmla="*/ 766763 w 2688432"/>
              <a:gd name="connsiteY57" fmla="*/ 214313 h 528638"/>
              <a:gd name="connsiteX58" fmla="*/ 1083469 w 2688432"/>
              <a:gd name="connsiteY58" fmla="*/ 216694 h 528638"/>
              <a:gd name="connsiteX59" fmla="*/ 1316832 w 2688432"/>
              <a:gd name="connsiteY59" fmla="*/ 214313 h 528638"/>
              <a:gd name="connsiteX0" fmla="*/ 1316832 w 2688432"/>
              <a:gd name="connsiteY0" fmla="*/ 207169 h 521494"/>
              <a:gd name="connsiteX1" fmla="*/ 1857375 w 2688432"/>
              <a:gd name="connsiteY1" fmla="*/ 207169 h 521494"/>
              <a:gd name="connsiteX2" fmla="*/ 2040732 w 2688432"/>
              <a:gd name="connsiteY2" fmla="*/ 207169 h 521494"/>
              <a:gd name="connsiteX3" fmla="*/ 2205038 w 2688432"/>
              <a:gd name="connsiteY3" fmla="*/ 209550 h 521494"/>
              <a:gd name="connsiteX4" fmla="*/ 2319338 w 2688432"/>
              <a:gd name="connsiteY4" fmla="*/ 202406 h 521494"/>
              <a:gd name="connsiteX5" fmla="*/ 2376488 w 2688432"/>
              <a:gd name="connsiteY5" fmla="*/ 197644 h 521494"/>
              <a:gd name="connsiteX6" fmla="*/ 2414588 w 2688432"/>
              <a:gd name="connsiteY6" fmla="*/ 185737 h 521494"/>
              <a:gd name="connsiteX7" fmla="*/ 2471738 w 2688432"/>
              <a:gd name="connsiteY7" fmla="*/ 157162 h 521494"/>
              <a:gd name="connsiteX8" fmla="*/ 2531269 w 2688432"/>
              <a:gd name="connsiteY8" fmla="*/ 116681 h 521494"/>
              <a:gd name="connsiteX9" fmla="*/ 2602707 w 2688432"/>
              <a:gd name="connsiteY9" fmla="*/ 42862 h 521494"/>
              <a:gd name="connsiteX10" fmla="*/ 2633663 w 2688432"/>
              <a:gd name="connsiteY10" fmla="*/ 9525 h 521494"/>
              <a:gd name="connsiteX11" fmla="*/ 2657475 w 2688432"/>
              <a:gd name="connsiteY11" fmla="*/ 0 h 521494"/>
              <a:gd name="connsiteX12" fmla="*/ 2674144 w 2688432"/>
              <a:gd name="connsiteY12" fmla="*/ 2381 h 521494"/>
              <a:gd name="connsiteX13" fmla="*/ 2683669 w 2688432"/>
              <a:gd name="connsiteY13" fmla="*/ 9525 h 521494"/>
              <a:gd name="connsiteX14" fmla="*/ 2688432 w 2688432"/>
              <a:gd name="connsiteY14" fmla="*/ 35719 h 521494"/>
              <a:gd name="connsiteX15" fmla="*/ 2676525 w 2688432"/>
              <a:gd name="connsiteY15" fmla="*/ 76200 h 521494"/>
              <a:gd name="connsiteX16" fmla="*/ 2636044 w 2688432"/>
              <a:gd name="connsiteY16" fmla="*/ 169069 h 521494"/>
              <a:gd name="connsiteX17" fmla="*/ 2602707 w 2688432"/>
              <a:gd name="connsiteY17" fmla="*/ 235744 h 521494"/>
              <a:gd name="connsiteX18" fmla="*/ 2550319 w 2688432"/>
              <a:gd name="connsiteY18" fmla="*/ 316706 h 521494"/>
              <a:gd name="connsiteX19" fmla="*/ 2455069 w 2688432"/>
              <a:gd name="connsiteY19" fmla="*/ 423862 h 521494"/>
              <a:gd name="connsiteX20" fmla="*/ 2388394 w 2688432"/>
              <a:gd name="connsiteY20" fmla="*/ 471487 h 521494"/>
              <a:gd name="connsiteX21" fmla="*/ 2343150 w 2688432"/>
              <a:gd name="connsiteY21" fmla="*/ 497681 h 521494"/>
              <a:gd name="connsiteX22" fmla="*/ 2305050 w 2688432"/>
              <a:gd name="connsiteY22" fmla="*/ 511969 h 521494"/>
              <a:gd name="connsiteX23" fmla="*/ 2281238 w 2688432"/>
              <a:gd name="connsiteY23" fmla="*/ 521494 h 521494"/>
              <a:gd name="connsiteX24" fmla="*/ 2240757 w 2688432"/>
              <a:gd name="connsiteY24" fmla="*/ 519112 h 521494"/>
              <a:gd name="connsiteX25" fmla="*/ 2188369 w 2688432"/>
              <a:gd name="connsiteY25" fmla="*/ 507206 h 521494"/>
              <a:gd name="connsiteX26" fmla="*/ 2126457 w 2688432"/>
              <a:gd name="connsiteY26" fmla="*/ 478631 h 521494"/>
              <a:gd name="connsiteX27" fmla="*/ 2043113 w 2688432"/>
              <a:gd name="connsiteY27" fmla="*/ 447675 h 521494"/>
              <a:gd name="connsiteX28" fmla="*/ 1981200 w 2688432"/>
              <a:gd name="connsiteY28" fmla="*/ 435769 h 521494"/>
              <a:gd name="connsiteX29" fmla="*/ 1919288 w 2688432"/>
              <a:gd name="connsiteY29" fmla="*/ 431006 h 521494"/>
              <a:gd name="connsiteX30" fmla="*/ 981075 w 2688432"/>
              <a:gd name="connsiteY30" fmla="*/ 433387 h 521494"/>
              <a:gd name="connsiteX31" fmla="*/ 757238 w 2688432"/>
              <a:gd name="connsiteY31" fmla="*/ 433387 h 521494"/>
              <a:gd name="connsiteX32" fmla="*/ 635794 w 2688432"/>
              <a:gd name="connsiteY32" fmla="*/ 438150 h 521494"/>
              <a:gd name="connsiteX33" fmla="*/ 542925 w 2688432"/>
              <a:gd name="connsiteY33" fmla="*/ 445294 h 521494"/>
              <a:gd name="connsiteX34" fmla="*/ 497682 w 2688432"/>
              <a:gd name="connsiteY34" fmla="*/ 452437 h 521494"/>
              <a:gd name="connsiteX35" fmla="*/ 466725 w 2688432"/>
              <a:gd name="connsiteY35" fmla="*/ 450056 h 521494"/>
              <a:gd name="connsiteX36" fmla="*/ 397669 w 2688432"/>
              <a:gd name="connsiteY36" fmla="*/ 438150 h 521494"/>
              <a:gd name="connsiteX37" fmla="*/ 311944 w 2688432"/>
              <a:gd name="connsiteY37" fmla="*/ 414337 h 521494"/>
              <a:gd name="connsiteX38" fmla="*/ 216694 w 2688432"/>
              <a:gd name="connsiteY38" fmla="*/ 373856 h 521494"/>
              <a:gd name="connsiteX39" fmla="*/ 128588 w 2688432"/>
              <a:gd name="connsiteY39" fmla="*/ 328612 h 521494"/>
              <a:gd name="connsiteX40" fmla="*/ 54769 w 2688432"/>
              <a:gd name="connsiteY40" fmla="*/ 278606 h 521494"/>
              <a:gd name="connsiteX41" fmla="*/ 9525 w 2688432"/>
              <a:gd name="connsiteY41" fmla="*/ 242887 h 521494"/>
              <a:gd name="connsiteX42" fmla="*/ 0 w 2688432"/>
              <a:gd name="connsiteY42" fmla="*/ 221456 h 521494"/>
              <a:gd name="connsiteX43" fmla="*/ 0 w 2688432"/>
              <a:gd name="connsiteY43" fmla="*/ 197644 h 521494"/>
              <a:gd name="connsiteX44" fmla="*/ 14288 w 2688432"/>
              <a:gd name="connsiteY44" fmla="*/ 171450 h 521494"/>
              <a:gd name="connsiteX45" fmla="*/ 35719 w 2688432"/>
              <a:gd name="connsiteY45" fmla="*/ 152400 h 521494"/>
              <a:gd name="connsiteX46" fmla="*/ 61913 w 2688432"/>
              <a:gd name="connsiteY46" fmla="*/ 138112 h 521494"/>
              <a:gd name="connsiteX47" fmla="*/ 140494 w 2688432"/>
              <a:gd name="connsiteY47" fmla="*/ 102394 h 521494"/>
              <a:gd name="connsiteX48" fmla="*/ 226219 w 2688432"/>
              <a:gd name="connsiteY48" fmla="*/ 52387 h 521494"/>
              <a:gd name="connsiteX49" fmla="*/ 585788 w 2688432"/>
              <a:gd name="connsiteY49" fmla="*/ 52387 h 521494"/>
              <a:gd name="connsiteX50" fmla="*/ 569119 w 2688432"/>
              <a:gd name="connsiteY50" fmla="*/ 107156 h 521494"/>
              <a:gd name="connsiteX51" fmla="*/ 566738 w 2688432"/>
              <a:gd name="connsiteY51" fmla="*/ 138112 h 521494"/>
              <a:gd name="connsiteX52" fmla="*/ 571500 w 2688432"/>
              <a:gd name="connsiteY52" fmla="*/ 166687 h 521494"/>
              <a:gd name="connsiteX53" fmla="*/ 583407 w 2688432"/>
              <a:gd name="connsiteY53" fmla="*/ 183356 h 521494"/>
              <a:gd name="connsiteX54" fmla="*/ 609600 w 2688432"/>
              <a:gd name="connsiteY54" fmla="*/ 192881 h 521494"/>
              <a:gd name="connsiteX55" fmla="*/ 666750 w 2688432"/>
              <a:gd name="connsiteY55" fmla="*/ 202406 h 521494"/>
              <a:gd name="connsiteX56" fmla="*/ 766763 w 2688432"/>
              <a:gd name="connsiteY56" fmla="*/ 207169 h 521494"/>
              <a:gd name="connsiteX57" fmla="*/ 1083469 w 2688432"/>
              <a:gd name="connsiteY57" fmla="*/ 209550 h 521494"/>
              <a:gd name="connsiteX58" fmla="*/ 1316832 w 2688432"/>
              <a:gd name="connsiteY58" fmla="*/ 207169 h 521494"/>
              <a:gd name="connsiteX0" fmla="*/ 1316832 w 2688432"/>
              <a:gd name="connsiteY0" fmla="*/ 207169 h 521494"/>
              <a:gd name="connsiteX1" fmla="*/ 1857375 w 2688432"/>
              <a:gd name="connsiteY1" fmla="*/ 207169 h 521494"/>
              <a:gd name="connsiteX2" fmla="*/ 2040732 w 2688432"/>
              <a:gd name="connsiteY2" fmla="*/ 207169 h 521494"/>
              <a:gd name="connsiteX3" fmla="*/ 2205038 w 2688432"/>
              <a:gd name="connsiteY3" fmla="*/ 209550 h 521494"/>
              <a:gd name="connsiteX4" fmla="*/ 2319338 w 2688432"/>
              <a:gd name="connsiteY4" fmla="*/ 202406 h 521494"/>
              <a:gd name="connsiteX5" fmla="*/ 2376488 w 2688432"/>
              <a:gd name="connsiteY5" fmla="*/ 197644 h 521494"/>
              <a:gd name="connsiteX6" fmla="*/ 2414588 w 2688432"/>
              <a:gd name="connsiteY6" fmla="*/ 185737 h 521494"/>
              <a:gd name="connsiteX7" fmla="*/ 2471738 w 2688432"/>
              <a:gd name="connsiteY7" fmla="*/ 157162 h 521494"/>
              <a:gd name="connsiteX8" fmla="*/ 2531269 w 2688432"/>
              <a:gd name="connsiteY8" fmla="*/ 116681 h 521494"/>
              <a:gd name="connsiteX9" fmla="*/ 2602707 w 2688432"/>
              <a:gd name="connsiteY9" fmla="*/ 42862 h 521494"/>
              <a:gd name="connsiteX10" fmla="*/ 2633663 w 2688432"/>
              <a:gd name="connsiteY10" fmla="*/ 9525 h 521494"/>
              <a:gd name="connsiteX11" fmla="*/ 2657475 w 2688432"/>
              <a:gd name="connsiteY11" fmla="*/ 0 h 521494"/>
              <a:gd name="connsiteX12" fmla="*/ 2674144 w 2688432"/>
              <a:gd name="connsiteY12" fmla="*/ 2381 h 521494"/>
              <a:gd name="connsiteX13" fmla="*/ 2683669 w 2688432"/>
              <a:gd name="connsiteY13" fmla="*/ 9525 h 521494"/>
              <a:gd name="connsiteX14" fmla="*/ 2688432 w 2688432"/>
              <a:gd name="connsiteY14" fmla="*/ 35719 h 521494"/>
              <a:gd name="connsiteX15" fmla="*/ 2676525 w 2688432"/>
              <a:gd name="connsiteY15" fmla="*/ 76200 h 521494"/>
              <a:gd name="connsiteX16" fmla="*/ 2636044 w 2688432"/>
              <a:gd name="connsiteY16" fmla="*/ 169069 h 521494"/>
              <a:gd name="connsiteX17" fmla="*/ 2602707 w 2688432"/>
              <a:gd name="connsiteY17" fmla="*/ 235744 h 521494"/>
              <a:gd name="connsiteX18" fmla="*/ 2550319 w 2688432"/>
              <a:gd name="connsiteY18" fmla="*/ 316706 h 521494"/>
              <a:gd name="connsiteX19" fmla="*/ 2455069 w 2688432"/>
              <a:gd name="connsiteY19" fmla="*/ 423862 h 521494"/>
              <a:gd name="connsiteX20" fmla="*/ 2388394 w 2688432"/>
              <a:gd name="connsiteY20" fmla="*/ 471487 h 521494"/>
              <a:gd name="connsiteX21" fmla="*/ 2343150 w 2688432"/>
              <a:gd name="connsiteY21" fmla="*/ 497681 h 521494"/>
              <a:gd name="connsiteX22" fmla="*/ 2305050 w 2688432"/>
              <a:gd name="connsiteY22" fmla="*/ 511969 h 521494"/>
              <a:gd name="connsiteX23" fmla="*/ 2281238 w 2688432"/>
              <a:gd name="connsiteY23" fmla="*/ 521494 h 521494"/>
              <a:gd name="connsiteX24" fmla="*/ 2240757 w 2688432"/>
              <a:gd name="connsiteY24" fmla="*/ 519112 h 521494"/>
              <a:gd name="connsiteX25" fmla="*/ 2188369 w 2688432"/>
              <a:gd name="connsiteY25" fmla="*/ 507206 h 521494"/>
              <a:gd name="connsiteX26" fmla="*/ 2126457 w 2688432"/>
              <a:gd name="connsiteY26" fmla="*/ 478631 h 521494"/>
              <a:gd name="connsiteX27" fmla="*/ 2043113 w 2688432"/>
              <a:gd name="connsiteY27" fmla="*/ 447675 h 521494"/>
              <a:gd name="connsiteX28" fmla="*/ 1981200 w 2688432"/>
              <a:gd name="connsiteY28" fmla="*/ 435769 h 521494"/>
              <a:gd name="connsiteX29" fmla="*/ 1919288 w 2688432"/>
              <a:gd name="connsiteY29" fmla="*/ 431006 h 521494"/>
              <a:gd name="connsiteX30" fmla="*/ 981075 w 2688432"/>
              <a:gd name="connsiteY30" fmla="*/ 433387 h 521494"/>
              <a:gd name="connsiteX31" fmla="*/ 757238 w 2688432"/>
              <a:gd name="connsiteY31" fmla="*/ 433387 h 521494"/>
              <a:gd name="connsiteX32" fmla="*/ 635794 w 2688432"/>
              <a:gd name="connsiteY32" fmla="*/ 438150 h 521494"/>
              <a:gd name="connsiteX33" fmla="*/ 542925 w 2688432"/>
              <a:gd name="connsiteY33" fmla="*/ 445294 h 521494"/>
              <a:gd name="connsiteX34" fmla="*/ 497682 w 2688432"/>
              <a:gd name="connsiteY34" fmla="*/ 452437 h 521494"/>
              <a:gd name="connsiteX35" fmla="*/ 466725 w 2688432"/>
              <a:gd name="connsiteY35" fmla="*/ 450056 h 521494"/>
              <a:gd name="connsiteX36" fmla="*/ 397669 w 2688432"/>
              <a:gd name="connsiteY36" fmla="*/ 438150 h 521494"/>
              <a:gd name="connsiteX37" fmla="*/ 311944 w 2688432"/>
              <a:gd name="connsiteY37" fmla="*/ 414337 h 521494"/>
              <a:gd name="connsiteX38" fmla="*/ 216694 w 2688432"/>
              <a:gd name="connsiteY38" fmla="*/ 373856 h 521494"/>
              <a:gd name="connsiteX39" fmla="*/ 128588 w 2688432"/>
              <a:gd name="connsiteY39" fmla="*/ 328612 h 521494"/>
              <a:gd name="connsiteX40" fmla="*/ 54769 w 2688432"/>
              <a:gd name="connsiteY40" fmla="*/ 278606 h 521494"/>
              <a:gd name="connsiteX41" fmla="*/ 9525 w 2688432"/>
              <a:gd name="connsiteY41" fmla="*/ 242887 h 521494"/>
              <a:gd name="connsiteX42" fmla="*/ 0 w 2688432"/>
              <a:gd name="connsiteY42" fmla="*/ 221456 h 521494"/>
              <a:gd name="connsiteX43" fmla="*/ 0 w 2688432"/>
              <a:gd name="connsiteY43" fmla="*/ 197644 h 521494"/>
              <a:gd name="connsiteX44" fmla="*/ 14288 w 2688432"/>
              <a:gd name="connsiteY44" fmla="*/ 171450 h 521494"/>
              <a:gd name="connsiteX45" fmla="*/ 35719 w 2688432"/>
              <a:gd name="connsiteY45" fmla="*/ 152400 h 521494"/>
              <a:gd name="connsiteX46" fmla="*/ 61913 w 2688432"/>
              <a:gd name="connsiteY46" fmla="*/ 138112 h 521494"/>
              <a:gd name="connsiteX47" fmla="*/ 140494 w 2688432"/>
              <a:gd name="connsiteY47" fmla="*/ 102394 h 521494"/>
              <a:gd name="connsiteX48" fmla="*/ 226219 w 2688432"/>
              <a:gd name="connsiteY48" fmla="*/ 52387 h 521494"/>
              <a:gd name="connsiteX49" fmla="*/ 569119 w 2688432"/>
              <a:gd name="connsiteY49" fmla="*/ 107156 h 521494"/>
              <a:gd name="connsiteX50" fmla="*/ 566738 w 2688432"/>
              <a:gd name="connsiteY50" fmla="*/ 138112 h 521494"/>
              <a:gd name="connsiteX51" fmla="*/ 571500 w 2688432"/>
              <a:gd name="connsiteY51" fmla="*/ 166687 h 521494"/>
              <a:gd name="connsiteX52" fmla="*/ 583407 w 2688432"/>
              <a:gd name="connsiteY52" fmla="*/ 183356 h 521494"/>
              <a:gd name="connsiteX53" fmla="*/ 609600 w 2688432"/>
              <a:gd name="connsiteY53" fmla="*/ 192881 h 521494"/>
              <a:gd name="connsiteX54" fmla="*/ 666750 w 2688432"/>
              <a:gd name="connsiteY54" fmla="*/ 202406 h 521494"/>
              <a:gd name="connsiteX55" fmla="*/ 766763 w 2688432"/>
              <a:gd name="connsiteY55" fmla="*/ 207169 h 521494"/>
              <a:gd name="connsiteX56" fmla="*/ 1083469 w 2688432"/>
              <a:gd name="connsiteY56" fmla="*/ 209550 h 521494"/>
              <a:gd name="connsiteX57" fmla="*/ 1316832 w 2688432"/>
              <a:gd name="connsiteY57" fmla="*/ 207169 h 521494"/>
              <a:gd name="connsiteX0" fmla="*/ 1316832 w 2688432"/>
              <a:gd name="connsiteY0" fmla="*/ 207169 h 521494"/>
              <a:gd name="connsiteX1" fmla="*/ 1857375 w 2688432"/>
              <a:gd name="connsiteY1" fmla="*/ 207169 h 521494"/>
              <a:gd name="connsiteX2" fmla="*/ 2040732 w 2688432"/>
              <a:gd name="connsiteY2" fmla="*/ 207169 h 521494"/>
              <a:gd name="connsiteX3" fmla="*/ 2205038 w 2688432"/>
              <a:gd name="connsiteY3" fmla="*/ 209550 h 521494"/>
              <a:gd name="connsiteX4" fmla="*/ 2319338 w 2688432"/>
              <a:gd name="connsiteY4" fmla="*/ 202406 h 521494"/>
              <a:gd name="connsiteX5" fmla="*/ 2376488 w 2688432"/>
              <a:gd name="connsiteY5" fmla="*/ 197644 h 521494"/>
              <a:gd name="connsiteX6" fmla="*/ 2414588 w 2688432"/>
              <a:gd name="connsiteY6" fmla="*/ 185737 h 521494"/>
              <a:gd name="connsiteX7" fmla="*/ 2471738 w 2688432"/>
              <a:gd name="connsiteY7" fmla="*/ 157162 h 521494"/>
              <a:gd name="connsiteX8" fmla="*/ 2531269 w 2688432"/>
              <a:gd name="connsiteY8" fmla="*/ 116681 h 521494"/>
              <a:gd name="connsiteX9" fmla="*/ 2602707 w 2688432"/>
              <a:gd name="connsiteY9" fmla="*/ 42862 h 521494"/>
              <a:gd name="connsiteX10" fmla="*/ 2633663 w 2688432"/>
              <a:gd name="connsiteY10" fmla="*/ 9525 h 521494"/>
              <a:gd name="connsiteX11" fmla="*/ 2657475 w 2688432"/>
              <a:gd name="connsiteY11" fmla="*/ 0 h 521494"/>
              <a:gd name="connsiteX12" fmla="*/ 2674144 w 2688432"/>
              <a:gd name="connsiteY12" fmla="*/ 2381 h 521494"/>
              <a:gd name="connsiteX13" fmla="*/ 2683669 w 2688432"/>
              <a:gd name="connsiteY13" fmla="*/ 9525 h 521494"/>
              <a:gd name="connsiteX14" fmla="*/ 2688432 w 2688432"/>
              <a:gd name="connsiteY14" fmla="*/ 35719 h 521494"/>
              <a:gd name="connsiteX15" fmla="*/ 2676525 w 2688432"/>
              <a:gd name="connsiteY15" fmla="*/ 76200 h 521494"/>
              <a:gd name="connsiteX16" fmla="*/ 2636044 w 2688432"/>
              <a:gd name="connsiteY16" fmla="*/ 169069 h 521494"/>
              <a:gd name="connsiteX17" fmla="*/ 2602707 w 2688432"/>
              <a:gd name="connsiteY17" fmla="*/ 235744 h 521494"/>
              <a:gd name="connsiteX18" fmla="*/ 2550319 w 2688432"/>
              <a:gd name="connsiteY18" fmla="*/ 316706 h 521494"/>
              <a:gd name="connsiteX19" fmla="*/ 2455069 w 2688432"/>
              <a:gd name="connsiteY19" fmla="*/ 423862 h 521494"/>
              <a:gd name="connsiteX20" fmla="*/ 2388394 w 2688432"/>
              <a:gd name="connsiteY20" fmla="*/ 471487 h 521494"/>
              <a:gd name="connsiteX21" fmla="*/ 2343150 w 2688432"/>
              <a:gd name="connsiteY21" fmla="*/ 497681 h 521494"/>
              <a:gd name="connsiteX22" fmla="*/ 2305050 w 2688432"/>
              <a:gd name="connsiteY22" fmla="*/ 511969 h 521494"/>
              <a:gd name="connsiteX23" fmla="*/ 2281238 w 2688432"/>
              <a:gd name="connsiteY23" fmla="*/ 521494 h 521494"/>
              <a:gd name="connsiteX24" fmla="*/ 2240757 w 2688432"/>
              <a:gd name="connsiteY24" fmla="*/ 519112 h 521494"/>
              <a:gd name="connsiteX25" fmla="*/ 2188369 w 2688432"/>
              <a:gd name="connsiteY25" fmla="*/ 507206 h 521494"/>
              <a:gd name="connsiteX26" fmla="*/ 2126457 w 2688432"/>
              <a:gd name="connsiteY26" fmla="*/ 478631 h 521494"/>
              <a:gd name="connsiteX27" fmla="*/ 2043113 w 2688432"/>
              <a:gd name="connsiteY27" fmla="*/ 447675 h 521494"/>
              <a:gd name="connsiteX28" fmla="*/ 1981200 w 2688432"/>
              <a:gd name="connsiteY28" fmla="*/ 435769 h 521494"/>
              <a:gd name="connsiteX29" fmla="*/ 1919288 w 2688432"/>
              <a:gd name="connsiteY29" fmla="*/ 431006 h 521494"/>
              <a:gd name="connsiteX30" fmla="*/ 981075 w 2688432"/>
              <a:gd name="connsiteY30" fmla="*/ 433387 h 521494"/>
              <a:gd name="connsiteX31" fmla="*/ 757238 w 2688432"/>
              <a:gd name="connsiteY31" fmla="*/ 433387 h 521494"/>
              <a:gd name="connsiteX32" fmla="*/ 635794 w 2688432"/>
              <a:gd name="connsiteY32" fmla="*/ 438150 h 521494"/>
              <a:gd name="connsiteX33" fmla="*/ 542925 w 2688432"/>
              <a:gd name="connsiteY33" fmla="*/ 445294 h 521494"/>
              <a:gd name="connsiteX34" fmla="*/ 497682 w 2688432"/>
              <a:gd name="connsiteY34" fmla="*/ 452437 h 521494"/>
              <a:gd name="connsiteX35" fmla="*/ 466725 w 2688432"/>
              <a:gd name="connsiteY35" fmla="*/ 450056 h 521494"/>
              <a:gd name="connsiteX36" fmla="*/ 397669 w 2688432"/>
              <a:gd name="connsiteY36" fmla="*/ 438150 h 521494"/>
              <a:gd name="connsiteX37" fmla="*/ 311944 w 2688432"/>
              <a:gd name="connsiteY37" fmla="*/ 414337 h 521494"/>
              <a:gd name="connsiteX38" fmla="*/ 216694 w 2688432"/>
              <a:gd name="connsiteY38" fmla="*/ 373856 h 521494"/>
              <a:gd name="connsiteX39" fmla="*/ 128588 w 2688432"/>
              <a:gd name="connsiteY39" fmla="*/ 328612 h 521494"/>
              <a:gd name="connsiteX40" fmla="*/ 54769 w 2688432"/>
              <a:gd name="connsiteY40" fmla="*/ 278606 h 521494"/>
              <a:gd name="connsiteX41" fmla="*/ 9525 w 2688432"/>
              <a:gd name="connsiteY41" fmla="*/ 242887 h 521494"/>
              <a:gd name="connsiteX42" fmla="*/ 0 w 2688432"/>
              <a:gd name="connsiteY42" fmla="*/ 221456 h 521494"/>
              <a:gd name="connsiteX43" fmla="*/ 0 w 2688432"/>
              <a:gd name="connsiteY43" fmla="*/ 197644 h 521494"/>
              <a:gd name="connsiteX44" fmla="*/ 14288 w 2688432"/>
              <a:gd name="connsiteY44" fmla="*/ 171450 h 521494"/>
              <a:gd name="connsiteX45" fmla="*/ 35719 w 2688432"/>
              <a:gd name="connsiteY45" fmla="*/ 152400 h 521494"/>
              <a:gd name="connsiteX46" fmla="*/ 61913 w 2688432"/>
              <a:gd name="connsiteY46" fmla="*/ 138112 h 521494"/>
              <a:gd name="connsiteX47" fmla="*/ 140494 w 2688432"/>
              <a:gd name="connsiteY47" fmla="*/ 102394 h 521494"/>
              <a:gd name="connsiteX48" fmla="*/ 226219 w 2688432"/>
              <a:gd name="connsiteY48" fmla="*/ 52387 h 521494"/>
              <a:gd name="connsiteX49" fmla="*/ 566738 w 2688432"/>
              <a:gd name="connsiteY49" fmla="*/ 138112 h 521494"/>
              <a:gd name="connsiteX50" fmla="*/ 571500 w 2688432"/>
              <a:gd name="connsiteY50" fmla="*/ 166687 h 521494"/>
              <a:gd name="connsiteX51" fmla="*/ 583407 w 2688432"/>
              <a:gd name="connsiteY51" fmla="*/ 183356 h 521494"/>
              <a:gd name="connsiteX52" fmla="*/ 609600 w 2688432"/>
              <a:gd name="connsiteY52" fmla="*/ 192881 h 521494"/>
              <a:gd name="connsiteX53" fmla="*/ 666750 w 2688432"/>
              <a:gd name="connsiteY53" fmla="*/ 202406 h 521494"/>
              <a:gd name="connsiteX54" fmla="*/ 766763 w 2688432"/>
              <a:gd name="connsiteY54" fmla="*/ 207169 h 521494"/>
              <a:gd name="connsiteX55" fmla="*/ 1083469 w 2688432"/>
              <a:gd name="connsiteY55" fmla="*/ 209550 h 521494"/>
              <a:gd name="connsiteX56" fmla="*/ 1316832 w 2688432"/>
              <a:gd name="connsiteY56" fmla="*/ 207169 h 521494"/>
              <a:gd name="connsiteX0" fmla="*/ 1316832 w 2688432"/>
              <a:gd name="connsiteY0" fmla="*/ 207169 h 521494"/>
              <a:gd name="connsiteX1" fmla="*/ 1857375 w 2688432"/>
              <a:gd name="connsiteY1" fmla="*/ 207169 h 521494"/>
              <a:gd name="connsiteX2" fmla="*/ 2040732 w 2688432"/>
              <a:gd name="connsiteY2" fmla="*/ 207169 h 521494"/>
              <a:gd name="connsiteX3" fmla="*/ 2205038 w 2688432"/>
              <a:gd name="connsiteY3" fmla="*/ 209550 h 521494"/>
              <a:gd name="connsiteX4" fmla="*/ 2319338 w 2688432"/>
              <a:gd name="connsiteY4" fmla="*/ 202406 h 521494"/>
              <a:gd name="connsiteX5" fmla="*/ 2376488 w 2688432"/>
              <a:gd name="connsiteY5" fmla="*/ 197644 h 521494"/>
              <a:gd name="connsiteX6" fmla="*/ 2414588 w 2688432"/>
              <a:gd name="connsiteY6" fmla="*/ 185737 h 521494"/>
              <a:gd name="connsiteX7" fmla="*/ 2471738 w 2688432"/>
              <a:gd name="connsiteY7" fmla="*/ 157162 h 521494"/>
              <a:gd name="connsiteX8" fmla="*/ 2531269 w 2688432"/>
              <a:gd name="connsiteY8" fmla="*/ 116681 h 521494"/>
              <a:gd name="connsiteX9" fmla="*/ 2602707 w 2688432"/>
              <a:gd name="connsiteY9" fmla="*/ 42862 h 521494"/>
              <a:gd name="connsiteX10" fmla="*/ 2633663 w 2688432"/>
              <a:gd name="connsiteY10" fmla="*/ 9525 h 521494"/>
              <a:gd name="connsiteX11" fmla="*/ 2657475 w 2688432"/>
              <a:gd name="connsiteY11" fmla="*/ 0 h 521494"/>
              <a:gd name="connsiteX12" fmla="*/ 2674144 w 2688432"/>
              <a:gd name="connsiteY12" fmla="*/ 2381 h 521494"/>
              <a:gd name="connsiteX13" fmla="*/ 2683669 w 2688432"/>
              <a:gd name="connsiteY13" fmla="*/ 9525 h 521494"/>
              <a:gd name="connsiteX14" fmla="*/ 2688432 w 2688432"/>
              <a:gd name="connsiteY14" fmla="*/ 35719 h 521494"/>
              <a:gd name="connsiteX15" fmla="*/ 2676525 w 2688432"/>
              <a:gd name="connsiteY15" fmla="*/ 76200 h 521494"/>
              <a:gd name="connsiteX16" fmla="*/ 2636044 w 2688432"/>
              <a:gd name="connsiteY16" fmla="*/ 169069 h 521494"/>
              <a:gd name="connsiteX17" fmla="*/ 2602707 w 2688432"/>
              <a:gd name="connsiteY17" fmla="*/ 235744 h 521494"/>
              <a:gd name="connsiteX18" fmla="*/ 2550319 w 2688432"/>
              <a:gd name="connsiteY18" fmla="*/ 316706 h 521494"/>
              <a:gd name="connsiteX19" fmla="*/ 2455069 w 2688432"/>
              <a:gd name="connsiteY19" fmla="*/ 423862 h 521494"/>
              <a:gd name="connsiteX20" fmla="*/ 2388394 w 2688432"/>
              <a:gd name="connsiteY20" fmla="*/ 471487 h 521494"/>
              <a:gd name="connsiteX21" fmla="*/ 2343150 w 2688432"/>
              <a:gd name="connsiteY21" fmla="*/ 497681 h 521494"/>
              <a:gd name="connsiteX22" fmla="*/ 2305050 w 2688432"/>
              <a:gd name="connsiteY22" fmla="*/ 511969 h 521494"/>
              <a:gd name="connsiteX23" fmla="*/ 2281238 w 2688432"/>
              <a:gd name="connsiteY23" fmla="*/ 521494 h 521494"/>
              <a:gd name="connsiteX24" fmla="*/ 2240757 w 2688432"/>
              <a:gd name="connsiteY24" fmla="*/ 519112 h 521494"/>
              <a:gd name="connsiteX25" fmla="*/ 2188369 w 2688432"/>
              <a:gd name="connsiteY25" fmla="*/ 507206 h 521494"/>
              <a:gd name="connsiteX26" fmla="*/ 2126457 w 2688432"/>
              <a:gd name="connsiteY26" fmla="*/ 478631 h 521494"/>
              <a:gd name="connsiteX27" fmla="*/ 2043113 w 2688432"/>
              <a:gd name="connsiteY27" fmla="*/ 447675 h 521494"/>
              <a:gd name="connsiteX28" fmla="*/ 1981200 w 2688432"/>
              <a:gd name="connsiteY28" fmla="*/ 435769 h 521494"/>
              <a:gd name="connsiteX29" fmla="*/ 1919288 w 2688432"/>
              <a:gd name="connsiteY29" fmla="*/ 431006 h 521494"/>
              <a:gd name="connsiteX30" fmla="*/ 981075 w 2688432"/>
              <a:gd name="connsiteY30" fmla="*/ 433387 h 521494"/>
              <a:gd name="connsiteX31" fmla="*/ 757238 w 2688432"/>
              <a:gd name="connsiteY31" fmla="*/ 433387 h 521494"/>
              <a:gd name="connsiteX32" fmla="*/ 635794 w 2688432"/>
              <a:gd name="connsiteY32" fmla="*/ 438150 h 521494"/>
              <a:gd name="connsiteX33" fmla="*/ 542925 w 2688432"/>
              <a:gd name="connsiteY33" fmla="*/ 445294 h 521494"/>
              <a:gd name="connsiteX34" fmla="*/ 497682 w 2688432"/>
              <a:gd name="connsiteY34" fmla="*/ 452437 h 521494"/>
              <a:gd name="connsiteX35" fmla="*/ 466725 w 2688432"/>
              <a:gd name="connsiteY35" fmla="*/ 450056 h 521494"/>
              <a:gd name="connsiteX36" fmla="*/ 397669 w 2688432"/>
              <a:gd name="connsiteY36" fmla="*/ 438150 h 521494"/>
              <a:gd name="connsiteX37" fmla="*/ 311944 w 2688432"/>
              <a:gd name="connsiteY37" fmla="*/ 414337 h 521494"/>
              <a:gd name="connsiteX38" fmla="*/ 216694 w 2688432"/>
              <a:gd name="connsiteY38" fmla="*/ 373856 h 521494"/>
              <a:gd name="connsiteX39" fmla="*/ 128588 w 2688432"/>
              <a:gd name="connsiteY39" fmla="*/ 328612 h 521494"/>
              <a:gd name="connsiteX40" fmla="*/ 54769 w 2688432"/>
              <a:gd name="connsiteY40" fmla="*/ 278606 h 521494"/>
              <a:gd name="connsiteX41" fmla="*/ 9525 w 2688432"/>
              <a:gd name="connsiteY41" fmla="*/ 242887 h 521494"/>
              <a:gd name="connsiteX42" fmla="*/ 0 w 2688432"/>
              <a:gd name="connsiteY42" fmla="*/ 221456 h 521494"/>
              <a:gd name="connsiteX43" fmla="*/ 0 w 2688432"/>
              <a:gd name="connsiteY43" fmla="*/ 197644 h 521494"/>
              <a:gd name="connsiteX44" fmla="*/ 14288 w 2688432"/>
              <a:gd name="connsiteY44" fmla="*/ 171450 h 521494"/>
              <a:gd name="connsiteX45" fmla="*/ 35719 w 2688432"/>
              <a:gd name="connsiteY45" fmla="*/ 152400 h 521494"/>
              <a:gd name="connsiteX46" fmla="*/ 61913 w 2688432"/>
              <a:gd name="connsiteY46" fmla="*/ 138112 h 521494"/>
              <a:gd name="connsiteX47" fmla="*/ 140494 w 2688432"/>
              <a:gd name="connsiteY47" fmla="*/ 102394 h 521494"/>
              <a:gd name="connsiteX48" fmla="*/ 566738 w 2688432"/>
              <a:gd name="connsiteY48" fmla="*/ 138112 h 521494"/>
              <a:gd name="connsiteX49" fmla="*/ 571500 w 2688432"/>
              <a:gd name="connsiteY49" fmla="*/ 166687 h 521494"/>
              <a:gd name="connsiteX50" fmla="*/ 583407 w 2688432"/>
              <a:gd name="connsiteY50" fmla="*/ 183356 h 521494"/>
              <a:gd name="connsiteX51" fmla="*/ 609600 w 2688432"/>
              <a:gd name="connsiteY51" fmla="*/ 192881 h 521494"/>
              <a:gd name="connsiteX52" fmla="*/ 666750 w 2688432"/>
              <a:gd name="connsiteY52" fmla="*/ 202406 h 521494"/>
              <a:gd name="connsiteX53" fmla="*/ 766763 w 2688432"/>
              <a:gd name="connsiteY53" fmla="*/ 207169 h 521494"/>
              <a:gd name="connsiteX54" fmla="*/ 1083469 w 2688432"/>
              <a:gd name="connsiteY54" fmla="*/ 209550 h 521494"/>
              <a:gd name="connsiteX55" fmla="*/ 1316832 w 2688432"/>
              <a:gd name="connsiteY55" fmla="*/ 207169 h 521494"/>
              <a:gd name="connsiteX0" fmla="*/ 1316832 w 2688432"/>
              <a:gd name="connsiteY0" fmla="*/ 207169 h 521494"/>
              <a:gd name="connsiteX1" fmla="*/ 1857375 w 2688432"/>
              <a:gd name="connsiteY1" fmla="*/ 207169 h 521494"/>
              <a:gd name="connsiteX2" fmla="*/ 2040732 w 2688432"/>
              <a:gd name="connsiteY2" fmla="*/ 207169 h 521494"/>
              <a:gd name="connsiteX3" fmla="*/ 2205038 w 2688432"/>
              <a:gd name="connsiteY3" fmla="*/ 209550 h 521494"/>
              <a:gd name="connsiteX4" fmla="*/ 2319338 w 2688432"/>
              <a:gd name="connsiteY4" fmla="*/ 202406 h 521494"/>
              <a:gd name="connsiteX5" fmla="*/ 2376488 w 2688432"/>
              <a:gd name="connsiteY5" fmla="*/ 197644 h 521494"/>
              <a:gd name="connsiteX6" fmla="*/ 2414588 w 2688432"/>
              <a:gd name="connsiteY6" fmla="*/ 185737 h 521494"/>
              <a:gd name="connsiteX7" fmla="*/ 2471738 w 2688432"/>
              <a:gd name="connsiteY7" fmla="*/ 157162 h 521494"/>
              <a:gd name="connsiteX8" fmla="*/ 2531269 w 2688432"/>
              <a:gd name="connsiteY8" fmla="*/ 116681 h 521494"/>
              <a:gd name="connsiteX9" fmla="*/ 2602707 w 2688432"/>
              <a:gd name="connsiteY9" fmla="*/ 42862 h 521494"/>
              <a:gd name="connsiteX10" fmla="*/ 2633663 w 2688432"/>
              <a:gd name="connsiteY10" fmla="*/ 9525 h 521494"/>
              <a:gd name="connsiteX11" fmla="*/ 2657475 w 2688432"/>
              <a:gd name="connsiteY11" fmla="*/ 0 h 521494"/>
              <a:gd name="connsiteX12" fmla="*/ 2674144 w 2688432"/>
              <a:gd name="connsiteY12" fmla="*/ 2381 h 521494"/>
              <a:gd name="connsiteX13" fmla="*/ 2683669 w 2688432"/>
              <a:gd name="connsiteY13" fmla="*/ 9525 h 521494"/>
              <a:gd name="connsiteX14" fmla="*/ 2688432 w 2688432"/>
              <a:gd name="connsiteY14" fmla="*/ 35719 h 521494"/>
              <a:gd name="connsiteX15" fmla="*/ 2676525 w 2688432"/>
              <a:gd name="connsiteY15" fmla="*/ 76200 h 521494"/>
              <a:gd name="connsiteX16" fmla="*/ 2636044 w 2688432"/>
              <a:gd name="connsiteY16" fmla="*/ 169069 h 521494"/>
              <a:gd name="connsiteX17" fmla="*/ 2602707 w 2688432"/>
              <a:gd name="connsiteY17" fmla="*/ 235744 h 521494"/>
              <a:gd name="connsiteX18" fmla="*/ 2550319 w 2688432"/>
              <a:gd name="connsiteY18" fmla="*/ 316706 h 521494"/>
              <a:gd name="connsiteX19" fmla="*/ 2455069 w 2688432"/>
              <a:gd name="connsiteY19" fmla="*/ 423862 h 521494"/>
              <a:gd name="connsiteX20" fmla="*/ 2388394 w 2688432"/>
              <a:gd name="connsiteY20" fmla="*/ 471487 h 521494"/>
              <a:gd name="connsiteX21" fmla="*/ 2343150 w 2688432"/>
              <a:gd name="connsiteY21" fmla="*/ 497681 h 521494"/>
              <a:gd name="connsiteX22" fmla="*/ 2305050 w 2688432"/>
              <a:gd name="connsiteY22" fmla="*/ 511969 h 521494"/>
              <a:gd name="connsiteX23" fmla="*/ 2281238 w 2688432"/>
              <a:gd name="connsiteY23" fmla="*/ 521494 h 521494"/>
              <a:gd name="connsiteX24" fmla="*/ 2240757 w 2688432"/>
              <a:gd name="connsiteY24" fmla="*/ 519112 h 521494"/>
              <a:gd name="connsiteX25" fmla="*/ 2188369 w 2688432"/>
              <a:gd name="connsiteY25" fmla="*/ 507206 h 521494"/>
              <a:gd name="connsiteX26" fmla="*/ 2126457 w 2688432"/>
              <a:gd name="connsiteY26" fmla="*/ 478631 h 521494"/>
              <a:gd name="connsiteX27" fmla="*/ 2043113 w 2688432"/>
              <a:gd name="connsiteY27" fmla="*/ 447675 h 521494"/>
              <a:gd name="connsiteX28" fmla="*/ 1981200 w 2688432"/>
              <a:gd name="connsiteY28" fmla="*/ 435769 h 521494"/>
              <a:gd name="connsiteX29" fmla="*/ 1919288 w 2688432"/>
              <a:gd name="connsiteY29" fmla="*/ 431006 h 521494"/>
              <a:gd name="connsiteX30" fmla="*/ 981075 w 2688432"/>
              <a:gd name="connsiteY30" fmla="*/ 433387 h 521494"/>
              <a:gd name="connsiteX31" fmla="*/ 757238 w 2688432"/>
              <a:gd name="connsiteY31" fmla="*/ 433387 h 521494"/>
              <a:gd name="connsiteX32" fmla="*/ 635794 w 2688432"/>
              <a:gd name="connsiteY32" fmla="*/ 438150 h 521494"/>
              <a:gd name="connsiteX33" fmla="*/ 542925 w 2688432"/>
              <a:gd name="connsiteY33" fmla="*/ 445294 h 521494"/>
              <a:gd name="connsiteX34" fmla="*/ 497682 w 2688432"/>
              <a:gd name="connsiteY34" fmla="*/ 452437 h 521494"/>
              <a:gd name="connsiteX35" fmla="*/ 466725 w 2688432"/>
              <a:gd name="connsiteY35" fmla="*/ 450056 h 521494"/>
              <a:gd name="connsiteX36" fmla="*/ 397669 w 2688432"/>
              <a:gd name="connsiteY36" fmla="*/ 438150 h 521494"/>
              <a:gd name="connsiteX37" fmla="*/ 311944 w 2688432"/>
              <a:gd name="connsiteY37" fmla="*/ 414337 h 521494"/>
              <a:gd name="connsiteX38" fmla="*/ 216694 w 2688432"/>
              <a:gd name="connsiteY38" fmla="*/ 373856 h 521494"/>
              <a:gd name="connsiteX39" fmla="*/ 128588 w 2688432"/>
              <a:gd name="connsiteY39" fmla="*/ 328612 h 521494"/>
              <a:gd name="connsiteX40" fmla="*/ 54769 w 2688432"/>
              <a:gd name="connsiteY40" fmla="*/ 278606 h 521494"/>
              <a:gd name="connsiteX41" fmla="*/ 9525 w 2688432"/>
              <a:gd name="connsiteY41" fmla="*/ 242887 h 521494"/>
              <a:gd name="connsiteX42" fmla="*/ 0 w 2688432"/>
              <a:gd name="connsiteY42" fmla="*/ 221456 h 521494"/>
              <a:gd name="connsiteX43" fmla="*/ 0 w 2688432"/>
              <a:gd name="connsiteY43" fmla="*/ 197644 h 521494"/>
              <a:gd name="connsiteX44" fmla="*/ 14288 w 2688432"/>
              <a:gd name="connsiteY44" fmla="*/ 171450 h 521494"/>
              <a:gd name="connsiteX45" fmla="*/ 35719 w 2688432"/>
              <a:gd name="connsiteY45" fmla="*/ 152400 h 521494"/>
              <a:gd name="connsiteX46" fmla="*/ 61913 w 2688432"/>
              <a:gd name="connsiteY46" fmla="*/ 138112 h 521494"/>
              <a:gd name="connsiteX47" fmla="*/ 566738 w 2688432"/>
              <a:gd name="connsiteY47" fmla="*/ 138112 h 521494"/>
              <a:gd name="connsiteX48" fmla="*/ 571500 w 2688432"/>
              <a:gd name="connsiteY48" fmla="*/ 166687 h 521494"/>
              <a:gd name="connsiteX49" fmla="*/ 583407 w 2688432"/>
              <a:gd name="connsiteY49" fmla="*/ 183356 h 521494"/>
              <a:gd name="connsiteX50" fmla="*/ 609600 w 2688432"/>
              <a:gd name="connsiteY50" fmla="*/ 192881 h 521494"/>
              <a:gd name="connsiteX51" fmla="*/ 666750 w 2688432"/>
              <a:gd name="connsiteY51" fmla="*/ 202406 h 521494"/>
              <a:gd name="connsiteX52" fmla="*/ 766763 w 2688432"/>
              <a:gd name="connsiteY52" fmla="*/ 207169 h 521494"/>
              <a:gd name="connsiteX53" fmla="*/ 1083469 w 2688432"/>
              <a:gd name="connsiteY53" fmla="*/ 209550 h 521494"/>
              <a:gd name="connsiteX54" fmla="*/ 1316832 w 2688432"/>
              <a:gd name="connsiteY54" fmla="*/ 207169 h 52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688432" h="521494">
                <a:moveTo>
                  <a:pt x="1316832" y="207169"/>
                </a:moveTo>
                <a:lnTo>
                  <a:pt x="1857375" y="207169"/>
                </a:lnTo>
                <a:lnTo>
                  <a:pt x="2040732" y="207169"/>
                </a:lnTo>
                <a:lnTo>
                  <a:pt x="2205038" y="209550"/>
                </a:lnTo>
                <a:lnTo>
                  <a:pt x="2319338" y="202406"/>
                </a:lnTo>
                <a:lnTo>
                  <a:pt x="2376488" y="197644"/>
                </a:lnTo>
                <a:lnTo>
                  <a:pt x="2414588" y="185737"/>
                </a:lnTo>
                <a:lnTo>
                  <a:pt x="2471738" y="157162"/>
                </a:lnTo>
                <a:lnTo>
                  <a:pt x="2531269" y="116681"/>
                </a:lnTo>
                <a:lnTo>
                  <a:pt x="2602707" y="42862"/>
                </a:lnTo>
                <a:lnTo>
                  <a:pt x="2633663" y="9525"/>
                </a:lnTo>
                <a:lnTo>
                  <a:pt x="2657475" y="0"/>
                </a:lnTo>
                <a:lnTo>
                  <a:pt x="2674144" y="2381"/>
                </a:lnTo>
                <a:lnTo>
                  <a:pt x="2683669" y="9525"/>
                </a:lnTo>
                <a:lnTo>
                  <a:pt x="2688432" y="35719"/>
                </a:lnTo>
                <a:lnTo>
                  <a:pt x="2676525" y="76200"/>
                </a:lnTo>
                <a:lnTo>
                  <a:pt x="2636044" y="169069"/>
                </a:lnTo>
                <a:cubicBezTo>
                  <a:pt x="2623741" y="195660"/>
                  <a:pt x="2625731" y="198041"/>
                  <a:pt x="2602707" y="235744"/>
                </a:cubicBezTo>
                <a:cubicBezTo>
                  <a:pt x="2588419" y="260350"/>
                  <a:pt x="2574925" y="285353"/>
                  <a:pt x="2550319" y="316706"/>
                </a:cubicBezTo>
                <a:cubicBezTo>
                  <a:pt x="2525713" y="348059"/>
                  <a:pt x="2480072" y="400050"/>
                  <a:pt x="2455069" y="423862"/>
                </a:cubicBezTo>
                <a:lnTo>
                  <a:pt x="2388394" y="471487"/>
                </a:lnTo>
                <a:lnTo>
                  <a:pt x="2343150" y="497681"/>
                </a:lnTo>
                <a:lnTo>
                  <a:pt x="2305050" y="511969"/>
                </a:lnTo>
                <a:lnTo>
                  <a:pt x="2281238" y="521494"/>
                </a:lnTo>
                <a:lnTo>
                  <a:pt x="2240757" y="519112"/>
                </a:lnTo>
                <a:lnTo>
                  <a:pt x="2188369" y="507206"/>
                </a:lnTo>
                <a:lnTo>
                  <a:pt x="2126457" y="478631"/>
                </a:lnTo>
                <a:lnTo>
                  <a:pt x="2043113" y="447675"/>
                </a:lnTo>
                <a:lnTo>
                  <a:pt x="1981200" y="435769"/>
                </a:lnTo>
                <a:lnTo>
                  <a:pt x="1919288" y="431006"/>
                </a:lnTo>
                <a:lnTo>
                  <a:pt x="981075" y="433387"/>
                </a:lnTo>
                <a:lnTo>
                  <a:pt x="757238" y="433387"/>
                </a:lnTo>
                <a:lnTo>
                  <a:pt x="635794" y="438150"/>
                </a:lnTo>
                <a:lnTo>
                  <a:pt x="542925" y="445294"/>
                </a:lnTo>
                <a:lnTo>
                  <a:pt x="497682" y="452437"/>
                </a:lnTo>
                <a:lnTo>
                  <a:pt x="466725" y="450056"/>
                </a:lnTo>
                <a:lnTo>
                  <a:pt x="397669" y="438150"/>
                </a:lnTo>
                <a:lnTo>
                  <a:pt x="311944" y="414337"/>
                </a:lnTo>
                <a:lnTo>
                  <a:pt x="216694" y="373856"/>
                </a:lnTo>
                <a:lnTo>
                  <a:pt x="128588" y="328612"/>
                </a:lnTo>
                <a:lnTo>
                  <a:pt x="54769" y="278606"/>
                </a:lnTo>
                <a:lnTo>
                  <a:pt x="9525" y="242887"/>
                </a:lnTo>
                <a:lnTo>
                  <a:pt x="0" y="221456"/>
                </a:lnTo>
                <a:lnTo>
                  <a:pt x="0" y="197644"/>
                </a:lnTo>
                <a:lnTo>
                  <a:pt x="14288" y="171450"/>
                </a:lnTo>
                <a:lnTo>
                  <a:pt x="35719" y="152400"/>
                </a:lnTo>
                <a:lnTo>
                  <a:pt x="61913" y="138112"/>
                </a:lnTo>
                <a:lnTo>
                  <a:pt x="566738" y="138112"/>
                </a:lnTo>
                <a:lnTo>
                  <a:pt x="571500" y="166687"/>
                </a:lnTo>
                <a:lnTo>
                  <a:pt x="583407" y="183356"/>
                </a:lnTo>
                <a:lnTo>
                  <a:pt x="609600" y="192881"/>
                </a:lnTo>
                <a:lnTo>
                  <a:pt x="666750" y="202406"/>
                </a:lnTo>
                <a:lnTo>
                  <a:pt x="766763" y="207169"/>
                </a:lnTo>
                <a:lnTo>
                  <a:pt x="1083469" y="209550"/>
                </a:lnTo>
                <a:lnTo>
                  <a:pt x="1316832" y="2071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D45AFB5-7D6B-45C1-83F0-9FC26B944CF1}"/>
              </a:ext>
            </a:extLst>
          </p:cNvPr>
          <p:cNvSpPr/>
          <p:nvPr/>
        </p:nvSpPr>
        <p:spPr>
          <a:xfrm rot="16200000">
            <a:off x="5660232" y="5263357"/>
            <a:ext cx="806450" cy="601663"/>
          </a:xfrm>
          <a:custGeom>
            <a:avLst/>
            <a:gdLst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571750 w 2688432"/>
              <a:gd name="connsiteY17" fmla="*/ 709612 h 952500"/>
              <a:gd name="connsiteX18" fmla="*/ 2474119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71750 w 2688432"/>
              <a:gd name="connsiteY18" fmla="*/ 709612 h 952500"/>
              <a:gd name="connsiteX19" fmla="*/ 2474119 w 2688432"/>
              <a:gd name="connsiteY19" fmla="*/ 826293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474119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497897 w 2688432"/>
              <a:gd name="connsiteY18" fmla="*/ 826293 h 952500"/>
              <a:gd name="connsiteX19" fmla="*/ 2400300 w 2688432"/>
              <a:gd name="connsiteY19" fmla="*/ 890587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97897 w 2688432"/>
              <a:gd name="connsiteY19" fmla="*/ 826293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97897 w 2688432"/>
              <a:gd name="connsiteY19" fmla="*/ 826293 h 952500"/>
              <a:gd name="connsiteX20" fmla="*/ 2455069 w 2688432"/>
              <a:gd name="connsiteY20" fmla="*/ 854868 h 952500"/>
              <a:gd name="connsiteX21" fmla="*/ 2400300 w 2688432"/>
              <a:gd name="connsiteY21" fmla="*/ 890587 h 952500"/>
              <a:gd name="connsiteX22" fmla="*/ 2343150 w 2688432"/>
              <a:gd name="connsiteY22" fmla="*/ 928687 h 952500"/>
              <a:gd name="connsiteX23" fmla="*/ 2305050 w 2688432"/>
              <a:gd name="connsiteY23" fmla="*/ 942975 h 952500"/>
              <a:gd name="connsiteX24" fmla="*/ 2281238 w 2688432"/>
              <a:gd name="connsiteY24" fmla="*/ 952500 h 952500"/>
              <a:gd name="connsiteX25" fmla="*/ 2240757 w 2688432"/>
              <a:gd name="connsiteY25" fmla="*/ 950118 h 952500"/>
              <a:gd name="connsiteX26" fmla="*/ 2188369 w 2688432"/>
              <a:gd name="connsiteY26" fmla="*/ 938212 h 952500"/>
              <a:gd name="connsiteX27" fmla="*/ 2126457 w 2688432"/>
              <a:gd name="connsiteY27" fmla="*/ 909637 h 952500"/>
              <a:gd name="connsiteX28" fmla="*/ 2043113 w 2688432"/>
              <a:gd name="connsiteY28" fmla="*/ 878681 h 952500"/>
              <a:gd name="connsiteX29" fmla="*/ 1981200 w 2688432"/>
              <a:gd name="connsiteY29" fmla="*/ 866775 h 952500"/>
              <a:gd name="connsiteX30" fmla="*/ 1919288 w 2688432"/>
              <a:gd name="connsiteY30" fmla="*/ 862012 h 952500"/>
              <a:gd name="connsiteX31" fmla="*/ 981075 w 2688432"/>
              <a:gd name="connsiteY31" fmla="*/ 864393 h 952500"/>
              <a:gd name="connsiteX32" fmla="*/ 757238 w 2688432"/>
              <a:gd name="connsiteY32" fmla="*/ 864393 h 952500"/>
              <a:gd name="connsiteX33" fmla="*/ 635794 w 2688432"/>
              <a:gd name="connsiteY33" fmla="*/ 869156 h 952500"/>
              <a:gd name="connsiteX34" fmla="*/ 542925 w 2688432"/>
              <a:gd name="connsiteY34" fmla="*/ 876300 h 952500"/>
              <a:gd name="connsiteX35" fmla="*/ 497682 w 2688432"/>
              <a:gd name="connsiteY35" fmla="*/ 883443 h 952500"/>
              <a:gd name="connsiteX36" fmla="*/ 466725 w 2688432"/>
              <a:gd name="connsiteY36" fmla="*/ 881062 h 952500"/>
              <a:gd name="connsiteX37" fmla="*/ 397669 w 2688432"/>
              <a:gd name="connsiteY37" fmla="*/ 869156 h 952500"/>
              <a:gd name="connsiteX38" fmla="*/ 311944 w 2688432"/>
              <a:gd name="connsiteY38" fmla="*/ 845343 h 952500"/>
              <a:gd name="connsiteX39" fmla="*/ 216694 w 2688432"/>
              <a:gd name="connsiteY39" fmla="*/ 804862 h 952500"/>
              <a:gd name="connsiteX40" fmla="*/ 128588 w 2688432"/>
              <a:gd name="connsiteY40" fmla="*/ 759618 h 952500"/>
              <a:gd name="connsiteX41" fmla="*/ 54769 w 2688432"/>
              <a:gd name="connsiteY41" fmla="*/ 709612 h 952500"/>
              <a:gd name="connsiteX42" fmla="*/ 9525 w 2688432"/>
              <a:gd name="connsiteY42" fmla="*/ 673893 h 952500"/>
              <a:gd name="connsiteX43" fmla="*/ 0 w 2688432"/>
              <a:gd name="connsiteY43" fmla="*/ 652462 h 952500"/>
              <a:gd name="connsiteX44" fmla="*/ 0 w 2688432"/>
              <a:gd name="connsiteY44" fmla="*/ 628650 h 952500"/>
              <a:gd name="connsiteX45" fmla="*/ 14288 w 2688432"/>
              <a:gd name="connsiteY45" fmla="*/ 602456 h 952500"/>
              <a:gd name="connsiteX46" fmla="*/ 35719 w 2688432"/>
              <a:gd name="connsiteY46" fmla="*/ 583406 h 952500"/>
              <a:gd name="connsiteX47" fmla="*/ 61913 w 2688432"/>
              <a:gd name="connsiteY47" fmla="*/ 569118 h 952500"/>
              <a:gd name="connsiteX48" fmla="*/ 140494 w 2688432"/>
              <a:gd name="connsiteY48" fmla="*/ 533400 h 952500"/>
              <a:gd name="connsiteX49" fmla="*/ 226219 w 2688432"/>
              <a:gd name="connsiteY49" fmla="*/ 483393 h 952500"/>
              <a:gd name="connsiteX50" fmla="*/ 369094 w 2688432"/>
              <a:gd name="connsiteY50" fmla="*/ 385762 h 952500"/>
              <a:gd name="connsiteX51" fmla="*/ 519113 w 2688432"/>
              <a:gd name="connsiteY51" fmla="*/ 259556 h 952500"/>
              <a:gd name="connsiteX52" fmla="*/ 669132 w 2688432"/>
              <a:gd name="connsiteY52" fmla="*/ 116681 h 952500"/>
              <a:gd name="connsiteX53" fmla="*/ 752475 w 2688432"/>
              <a:gd name="connsiteY53" fmla="*/ 28575 h 952500"/>
              <a:gd name="connsiteX54" fmla="*/ 764382 w 2688432"/>
              <a:gd name="connsiteY54" fmla="*/ 14287 h 952500"/>
              <a:gd name="connsiteX55" fmla="*/ 783432 w 2688432"/>
              <a:gd name="connsiteY55" fmla="*/ 4762 h 952500"/>
              <a:gd name="connsiteX56" fmla="*/ 802482 w 2688432"/>
              <a:gd name="connsiteY56" fmla="*/ 0 h 952500"/>
              <a:gd name="connsiteX57" fmla="*/ 812007 w 2688432"/>
              <a:gd name="connsiteY57" fmla="*/ 2381 h 952500"/>
              <a:gd name="connsiteX58" fmla="*/ 821532 w 2688432"/>
              <a:gd name="connsiteY58" fmla="*/ 9525 h 952500"/>
              <a:gd name="connsiteX59" fmla="*/ 821532 w 2688432"/>
              <a:gd name="connsiteY59" fmla="*/ 23812 h 952500"/>
              <a:gd name="connsiteX60" fmla="*/ 804863 w 2688432"/>
              <a:gd name="connsiteY60" fmla="*/ 64293 h 952500"/>
              <a:gd name="connsiteX61" fmla="*/ 731044 w 2688432"/>
              <a:gd name="connsiteY61" fmla="*/ 204787 h 952500"/>
              <a:gd name="connsiteX62" fmla="*/ 654844 w 2688432"/>
              <a:gd name="connsiteY62" fmla="*/ 345281 h 952500"/>
              <a:gd name="connsiteX63" fmla="*/ 611982 w 2688432"/>
              <a:gd name="connsiteY63" fmla="*/ 423862 h 952500"/>
              <a:gd name="connsiteX64" fmla="*/ 585788 w 2688432"/>
              <a:gd name="connsiteY64" fmla="*/ 483393 h 952500"/>
              <a:gd name="connsiteX65" fmla="*/ 569119 w 2688432"/>
              <a:gd name="connsiteY65" fmla="*/ 538162 h 952500"/>
              <a:gd name="connsiteX66" fmla="*/ 566738 w 2688432"/>
              <a:gd name="connsiteY66" fmla="*/ 569118 h 952500"/>
              <a:gd name="connsiteX67" fmla="*/ 571500 w 2688432"/>
              <a:gd name="connsiteY67" fmla="*/ 597693 h 952500"/>
              <a:gd name="connsiteX68" fmla="*/ 583407 w 2688432"/>
              <a:gd name="connsiteY68" fmla="*/ 614362 h 952500"/>
              <a:gd name="connsiteX69" fmla="*/ 609600 w 2688432"/>
              <a:gd name="connsiteY69" fmla="*/ 623887 h 952500"/>
              <a:gd name="connsiteX70" fmla="*/ 666750 w 2688432"/>
              <a:gd name="connsiteY70" fmla="*/ 633412 h 952500"/>
              <a:gd name="connsiteX71" fmla="*/ 766763 w 2688432"/>
              <a:gd name="connsiteY71" fmla="*/ 638175 h 952500"/>
              <a:gd name="connsiteX72" fmla="*/ 1083469 w 2688432"/>
              <a:gd name="connsiteY72" fmla="*/ 640556 h 952500"/>
              <a:gd name="connsiteX73" fmla="*/ 1316832 w 2688432"/>
              <a:gd name="connsiteY73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00300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24078 w 2688432"/>
              <a:gd name="connsiteY20" fmla="*/ 890587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424078 w 2688432"/>
              <a:gd name="connsiteY20" fmla="*/ 890587 h 952500"/>
              <a:gd name="connsiteX21" fmla="*/ 2388394 w 2688432"/>
              <a:gd name="connsiteY21" fmla="*/ 902493 h 952500"/>
              <a:gd name="connsiteX22" fmla="*/ 2343150 w 2688432"/>
              <a:gd name="connsiteY22" fmla="*/ 928687 h 952500"/>
              <a:gd name="connsiteX23" fmla="*/ 2305050 w 2688432"/>
              <a:gd name="connsiteY23" fmla="*/ 942975 h 952500"/>
              <a:gd name="connsiteX24" fmla="*/ 2281238 w 2688432"/>
              <a:gd name="connsiteY24" fmla="*/ 952500 h 952500"/>
              <a:gd name="connsiteX25" fmla="*/ 2240757 w 2688432"/>
              <a:gd name="connsiteY25" fmla="*/ 950118 h 952500"/>
              <a:gd name="connsiteX26" fmla="*/ 2188369 w 2688432"/>
              <a:gd name="connsiteY26" fmla="*/ 938212 h 952500"/>
              <a:gd name="connsiteX27" fmla="*/ 2126457 w 2688432"/>
              <a:gd name="connsiteY27" fmla="*/ 909637 h 952500"/>
              <a:gd name="connsiteX28" fmla="*/ 2043113 w 2688432"/>
              <a:gd name="connsiteY28" fmla="*/ 878681 h 952500"/>
              <a:gd name="connsiteX29" fmla="*/ 1981200 w 2688432"/>
              <a:gd name="connsiteY29" fmla="*/ 866775 h 952500"/>
              <a:gd name="connsiteX30" fmla="*/ 1919288 w 2688432"/>
              <a:gd name="connsiteY30" fmla="*/ 862012 h 952500"/>
              <a:gd name="connsiteX31" fmla="*/ 981075 w 2688432"/>
              <a:gd name="connsiteY31" fmla="*/ 864393 h 952500"/>
              <a:gd name="connsiteX32" fmla="*/ 757238 w 2688432"/>
              <a:gd name="connsiteY32" fmla="*/ 864393 h 952500"/>
              <a:gd name="connsiteX33" fmla="*/ 635794 w 2688432"/>
              <a:gd name="connsiteY33" fmla="*/ 869156 h 952500"/>
              <a:gd name="connsiteX34" fmla="*/ 542925 w 2688432"/>
              <a:gd name="connsiteY34" fmla="*/ 876300 h 952500"/>
              <a:gd name="connsiteX35" fmla="*/ 497682 w 2688432"/>
              <a:gd name="connsiteY35" fmla="*/ 883443 h 952500"/>
              <a:gd name="connsiteX36" fmla="*/ 466725 w 2688432"/>
              <a:gd name="connsiteY36" fmla="*/ 881062 h 952500"/>
              <a:gd name="connsiteX37" fmla="*/ 397669 w 2688432"/>
              <a:gd name="connsiteY37" fmla="*/ 869156 h 952500"/>
              <a:gd name="connsiteX38" fmla="*/ 311944 w 2688432"/>
              <a:gd name="connsiteY38" fmla="*/ 845343 h 952500"/>
              <a:gd name="connsiteX39" fmla="*/ 216694 w 2688432"/>
              <a:gd name="connsiteY39" fmla="*/ 804862 h 952500"/>
              <a:gd name="connsiteX40" fmla="*/ 128588 w 2688432"/>
              <a:gd name="connsiteY40" fmla="*/ 759618 h 952500"/>
              <a:gd name="connsiteX41" fmla="*/ 54769 w 2688432"/>
              <a:gd name="connsiteY41" fmla="*/ 709612 h 952500"/>
              <a:gd name="connsiteX42" fmla="*/ 9525 w 2688432"/>
              <a:gd name="connsiteY42" fmla="*/ 673893 h 952500"/>
              <a:gd name="connsiteX43" fmla="*/ 0 w 2688432"/>
              <a:gd name="connsiteY43" fmla="*/ 652462 h 952500"/>
              <a:gd name="connsiteX44" fmla="*/ 0 w 2688432"/>
              <a:gd name="connsiteY44" fmla="*/ 628650 h 952500"/>
              <a:gd name="connsiteX45" fmla="*/ 14288 w 2688432"/>
              <a:gd name="connsiteY45" fmla="*/ 602456 h 952500"/>
              <a:gd name="connsiteX46" fmla="*/ 35719 w 2688432"/>
              <a:gd name="connsiteY46" fmla="*/ 583406 h 952500"/>
              <a:gd name="connsiteX47" fmla="*/ 61913 w 2688432"/>
              <a:gd name="connsiteY47" fmla="*/ 569118 h 952500"/>
              <a:gd name="connsiteX48" fmla="*/ 140494 w 2688432"/>
              <a:gd name="connsiteY48" fmla="*/ 533400 h 952500"/>
              <a:gd name="connsiteX49" fmla="*/ 226219 w 2688432"/>
              <a:gd name="connsiteY49" fmla="*/ 483393 h 952500"/>
              <a:gd name="connsiteX50" fmla="*/ 369094 w 2688432"/>
              <a:gd name="connsiteY50" fmla="*/ 385762 h 952500"/>
              <a:gd name="connsiteX51" fmla="*/ 519113 w 2688432"/>
              <a:gd name="connsiteY51" fmla="*/ 259556 h 952500"/>
              <a:gd name="connsiteX52" fmla="*/ 669132 w 2688432"/>
              <a:gd name="connsiteY52" fmla="*/ 116681 h 952500"/>
              <a:gd name="connsiteX53" fmla="*/ 752475 w 2688432"/>
              <a:gd name="connsiteY53" fmla="*/ 28575 h 952500"/>
              <a:gd name="connsiteX54" fmla="*/ 764382 w 2688432"/>
              <a:gd name="connsiteY54" fmla="*/ 14287 h 952500"/>
              <a:gd name="connsiteX55" fmla="*/ 783432 w 2688432"/>
              <a:gd name="connsiteY55" fmla="*/ 4762 h 952500"/>
              <a:gd name="connsiteX56" fmla="*/ 802482 w 2688432"/>
              <a:gd name="connsiteY56" fmla="*/ 0 h 952500"/>
              <a:gd name="connsiteX57" fmla="*/ 812007 w 2688432"/>
              <a:gd name="connsiteY57" fmla="*/ 2381 h 952500"/>
              <a:gd name="connsiteX58" fmla="*/ 821532 w 2688432"/>
              <a:gd name="connsiteY58" fmla="*/ 9525 h 952500"/>
              <a:gd name="connsiteX59" fmla="*/ 821532 w 2688432"/>
              <a:gd name="connsiteY59" fmla="*/ 23812 h 952500"/>
              <a:gd name="connsiteX60" fmla="*/ 804863 w 2688432"/>
              <a:gd name="connsiteY60" fmla="*/ 64293 h 952500"/>
              <a:gd name="connsiteX61" fmla="*/ 731044 w 2688432"/>
              <a:gd name="connsiteY61" fmla="*/ 204787 h 952500"/>
              <a:gd name="connsiteX62" fmla="*/ 654844 w 2688432"/>
              <a:gd name="connsiteY62" fmla="*/ 345281 h 952500"/>
              <a:gd name="connsiteX63" fmla="*/ 611982 w 2688432"/>
              <a:gd name="connsiteY63" fmla="*/ 423862 h 952500"/>
              <a:gd name="connsiteX64" fmla="*/ 585788 w 2688432"/>
              <a:gd name="connsiteY64" fmla="*/ 483393 h 952500"/>
              <a:gd name="connsiteX65" fmla="*/ 569119 w 2688432"/>
              <a:gd name="connsiteY65" fmla="*/ 538162 h 952500"/>
              <a:gd name="connsiteX66" fmla="*/ 566738 w 2688432"/>
              <a:gd name="connsiteY66" fmla="*/ 569118 h 952500"/>
              <a:gd name="connsiteX67" fmla="*/ 571500 w 2688432"/>
              <a:gd name="connsiteY67" fmla="*/ 597693 h 952500"/>
              <a:gd name="connsiteX68" fmla="*/ 583407 w 2688432"/>
              <a:gd name="connsiteY68" fmla="*/ 614362 h 952500"/>
              <a:gd name="connsiteX69" fmla="*/ 609600 w 2688432"/>
              <a:gd name="connsiteY69" fmla="*/ 623887 h 952500"/>
              <a:gd name="connsiteX70" fmla="*/ 666750 w 2688432"/>
              <a:gd name="connsiteY70" fmla="*/ 633412 h 952500"/>
              <a:gd name="connsiteX71" fmla="*/ 766763 w 2688432"/>
              <a:gd name="connsiteY71" fmla="*/ 638175 h 952500"/>
              <a:gd name="connsiteX72" fmla="*/ 1083469 w 2688432"/>
              <a:gd name="connsiteY72" fmla="*/ 640556 h 952500"/>
              <a:gd name="connsiteX73" fmla="*/ 1316832 w 2688432"/>
              <a:gd name="connsiteY73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76525 w 2688432"/>
              <a:gd name="connsiteY15" fmla="*/ 507206 h 952500"/>
              <a:gd name="connsiteX16" fmla="*/ 2636044 w 2688432"/>
              <a:gd name="connsiteY16" fmla="*/ 600075 h 952500"/>
              <a:gd name="connsiteX17" fmla="*/ 2602707 w 2688432"/>
              <a:gd name="connsiteY17" fmla="*/ 666750 h 952500"/>
              <a:gd name="connsiteX18" fmla="*/ 2550319 w 2688432"/>
              <a:gd name="connsiteY18" fmla="*/ 747712 h 952500"/>
              <a:gd name="connsiteX19" fmla="*/ 2455069 w 2688432"/>
              <a:gd name="connsiteY19" fmla="*/ 854868 h 952500"/>
              <a:gd name="connsiteX20" fmla="*/ 2388394 w 2688432"/>
              <a:gd name="connsiteY20" fmla="*/ 902493 h 952500"/>
              <a:gd name="connsiteX21" fmla="*/ 2343150 w 2688432"/>
              <a:gd name="connsiteY21" fmla="*/ 928687 h 952500"/>
              <a:gd name="connsiteX22" fmla="*/ 2305050 w 2688432"/>
              <a:gd name="connsiteY22" fmla="*/ 942975 h 952500"/>
              <a:gd name="connsiteX23" fmla="*/ 2281238 w 2688432"/>
              <a:gd name="connsiteY23" fmla="*/ 952500 h 952500"/>
              <a:gd name="connsiteX24" fmla="*/ 2240757 w 2688432"/>
              <a:gd name="connsiteY24" fmla="*/ 950118 h 952500"/>
              <a:gd name="connsiteX25" fmla="*/ 2188369 w 2688432"/>
              <a:gd name="connsiteY25" fmla="*/ 938212 h 952500"/>
              <a:gd name="connsiteX26" fmla="*/ 2126457 w 2688432"/>
              <a:gd name="connsiteY26" fmla="*/ 909637 h 952500"/>
              <a:gd name="connsiteX27" fmla="*/ 2043113 w 2688432"/>
              <a:gd name="connsiteY27" fmla="*/ 878681 h 952500"/>
              <a:gd name="connsiteX28" fmla="*/ 1981200 w 2688432"/>
              <a:gd name="connsiteY28" fmla="*/ 866775 h 952500"/>
              <a:gd name="connsiteX29" fmla="*/ 1919288 w 2688432"/>
              <a:gd name="connsiteY29" fmla="*/ 862012 h 952500"/>
              <a:gd name="connsiteX30" fmla="*/ 981075 w 2688432"/>
              <a:gd name="connsiteY30" fmla="*/ 864393 h 952500"/>
              <a:gd name="connsiteX31" fmla="*/ 757238 w 2688432"/>
              <a:gd name="connsiteY31" fmla="*/ 864393 h 952500"/>
              <a:gd name="connsiteX32" fmla="*/ 635794 w 2688432"/>
              <a:gd name="connsiteY32" fmla="*/ 869156 h 952500"/>
              <a:gd name="connsiteX33" fmla="*/ 542925 w 2688432"/>
              <a:gd name="connsiteY33" fmla="*/ 876300 h 952500"/>
              <a:gd name="connsiteX34" fmla="*/ 497682 w 2688432"/>
              <a:gd name="connsiteY34" fmla="*/ 883443 h 952500"/>
              <a:gd name="connsiteX35" fmla="*/ 466725 w 2688432"/>
              <a:gd name="connsiteY35" fmla="*/ 881062 h 952500"/>
              <a:gd name="connsiteX36" fmla="*/ 397669 w 2688432"/>
              <a:gd name="connsiteY36" fmla="*/ 869156 h 952500"/>
              <a:gd name="connsiteX37" fmla="*/ 311944 w 2688432"/>
              <a:gd name="connsiteY37" fmla="*/ 845343 h 952500"/>
              <a:gd name="connsiteX38" fmla="*/ 216694 w 2688432"/>
              <a:gd name="connsiteY38" fmla="*/ 804862 h 952500"/>
              <a:gd name="connsiteX39" fmla="*/ 128588 w 2688432"/>
              <a:gd name="connsiteY39" fmla="*/ 759618 h 952500"/>
              <a:gd name="connsiteX40" fmla="*/ 54769 w 2688432"/>
              <a:gd name="connsiteY40" fmla="*/ 709612 h 952500"/>
              <a:gd name="connsiteX41" fmla="*/ 9525 w 2688432"/>
              <a:gd name="connsiteY41" fmla="*/ 673893 h 952500"/>
              <a:gd name="connsiteX42" fmla="*/ 0 w 2688432"/>
              <a:gd name="connsiteY42" fmla="*/ 652462 h 952500"/>
              <a:gd name="connsiteX43" fmla="*/ 0 w 2688432"/>
              <a:gd name="connsiteY43" fmla="*/ 628650 h 952500"/>
              <a:gd name="connsiteX44" fmla="*/ 14288 w 2688432"/>
              <a:gd name="connsiteY44" fmla="*/ 602456 h 952500"/>
              <a:gd name="connsiteX45" fmla="*/ 35719 w 2688432"/>
              <a:gd name="connsiteY45" fmla="*/ 583406 h 952500"/>
              <a:gd name="connsiteX46" fmla="*/ 61913 w 2688432"/>
              <a:gd name="connsiteY46" fmla="*/ 569118 h 952500"/>
              <a:gd name="connsiteX47" fmla="*/ 140494 w 2688432"/>
              <a:gd name="connsiteY47" fmla="*/ 533400 h 952500"/>
              <a:gd name="connsiteX48" fmla="*/ 226219 w 2688432"/>
              <a:gd name="connsiteY48" fmla="*/ 483393 h 952500"/>
              <a:gd name="connsiteX49" fmla="*/ 369094 w 2688432"/>
              <a:gd name="connsiteY49" fmla="*/ 385762 h 952500"/>
              <a:gd name="connsiteX50" fmla="*/ 519113 w 2688432"/>
              <a:gd name="connsiteY50" fmla="*/ 259556 h 952500"/>
              <a:gd name="connsiteX51" fmla="*/ 669132 w 2688432"/>
              <a:gd name="connsiteY51" fmla="*/ 116681 h 952500"/>
              <a:gd name="connsiteX52" fmla="*/ 752475 w 2688432"/>
              <a:gd name="connsiteY52" fmla="*/ 28575 h 952500"/>
              <a:gd name="connsiteX53" fmla="*/ 764382 w 2688432"/>
              <a:gd name="connsiteY53" fmla="*/ 14287 h 952500"/>
              <a:gd name="connsiteX54" fmla="*/ 783432 w 2688432"/>
              <a:gd name="connsiteY54" fmla="*/ 4762 h 952500"/>
              <a:gd name="connsiteX55" fmla="*/ 802482 w 2688432"/>
              <a:gd name="connsiteY55" fmla="*/ 0 h 952500"/>
              <a:gd name="connsiteX56" fmla="*/ 812007 w 2688432"/>
              <a:gd name="connsiteY56" fmla="*/ 2381 h 952500"/>
              <a:gd name="connsiteX57" fmla="*/ 821532 w 2688432"/>
              <a:gd name="connsiteY57" fmla="*/ 9525 h 952500"/>
              <a:gd name="connsiteX58" fmla="*/ 821532 w 2688432"/>
              <a:gd name="connsiteY58" fmla="*/ 23812 h 952500"/>
              <a:gd name="connsiteX59" fmla="*/ 804863 w 2688432"/>
              <a:gd name="connsiteY59" fmla="*/ 64293 h 952500"/>
              <a:gd name="connsiteX60" fmla="*/ 731044 w 2688432"/>
              <a:gd name="connsiteY60" fmla="*/ 204787 h 952500"/>
              <a:gd name="connsiteX61" fmla="*/ 654844 w 2688432"/>
              <a:gd name="connsiteY61" fmla="*/ 345281 h 952500"/>
              <a:gd name="connsiteX62" fmla="*/ 611982 w 2688432"/>
              <a:gd name="connsiteY62" fmla="*/ 423862 h 952500"/>
              <a:gd name="connsiteX63" fmla="*/ 585788 w 2688432"/>
              <a:gd name="connsiteY63" fmla="*/ 483393 h 952500"/>
              <a:gd name="connsiteX64" fmla="*/ 569119 w 2688432"/>
              <a:gd name="connsiteY64" fmla="*/ 538162 h 952500"/>
              <a:gd name="connsiteX65" fmla="*/ 566738 w 2688432"/>
              <a:gd name="connsiteY65" fmla="*/ 569118 h 952500"/>
              <a:gd name="connsiteX66" fmla="*/ 571500 w 2688432"/>
              <a:gd name="connsiteY66" fmla="*/ 597693 h 952500"/>
              <a:gd name="connsiteX67" fmla="*/ 583407 w 2688432"/>
              <a:gd name="connsiteY67" fmla="*/ 614362 h 952500"/>
              <a:gd name="connsiteX68" fmla="*/ 609600 w 2688432"/>
              <a:gd name="connsiteY68" fmla="*/ 623887 h 952500"/>
              <a:gd name="connsiteX69" fmla="*/ 666750 w 2688432"/>
              <a:gd name="connsiteY69" fmla="*/ 633412 h 952500"/>
              <a:gd name="connsiteX70" fmla="*/ 766763 w 2688432"/>
              <a:gd name="connsiteY70" fmla="*/ 638175 h 952500"/>
              <a:gd name="connsiteX71" fmla="*/ 1083469 w 2688432"/>
              <a:gd name="connsiteY71" fmla="*/ 640556 h 952500"/>
              <a:gd name="connsiteX72" fmla="*/ 1316832 w 2688432"/>
              <a:gd name="connsiteY72" fmla="*/ 638175 h 952500"/>
              <a:gd name="connsiteX0" fmla="*/ 1316832 w 2688432"/>
              <a:gd name="connsiteY0" fmla="*/ 638175 h 952500"/>
              <a:gd name="connsiteX1" fmla="*/ 1857375 w 2688432"/>
              <a:gd name="connsiteY1" fmla="*/ 638175 h 952500"/>
              <a:gd name="connsiteX2" fmla="*/ 2040732 w 2688432"/>
              <a:gd name="connsiteY2" fmla="*/ 638175 h 952500"/>
              <a:gd name="connsiteX3" fmla="*/ 2205038 w 2688432"/>
              <a:gd name="connsiteY3" fmla="*/ 640556 h 952500"/>
              <a:gd name="connsiteX4" fmla="*/ 2319338 w 2688432"/>
              <a:gd name="connsiteY4" fmla="*/ 633412 h 952500"/>
              <a:gd name="connsiteX5" fmla="*/ 2376488 w 2688432"/>
              <a:gd name="connsiteY5" fmla="*/ 628650 h 952500"/>
              <a:gd name="connsiteX6" fmla="*/ 2414588 w 2688432"/>
              <a:gd name="connsiteY6" fmla="*/ 616743 h 952500"/>
              <a:gd name="connsiteX7" fmla="*/ 2471738 w 2688432"/>
              <a:gd name="connsiteY7" fmla="*/ 588168 h 952500"/>
              <a:gd name="connsiteX8" fmla="*/ 2531269 w 2688432"/>
              <a:gd name="connsiteY8" fmla="*/ 547687 h 952500"/>
              <a:gd name="connsiteX9" fmla="*/ 2602707 w 2688432"/>
              <a:gd name="connsiteY9" fmla="*/ 473868 h 952500"/>
              <a:gd name="connsiteX10" fmla="*/ 2633663 w 2688432"/>
              <a:gd name="connsiteY10" fmla="*/ 440531 h 952500"/>
              <a:gd name="connsiteX11" fmla="*/ 2657475 w 2688432"/>
              <a:gd name="connsiteY11" fmla="*/ 431006 h 952500"/>
              <a:gd name="connsiteX12" fmla="*/ 2674144 w 2688432"/>
              <a:gd name="connsiteY12" fmla="*/ 433387 h 952500"/>
              <a:gd name="connsiteX13" fmla="*/ 2683669 w 2688432"/>
              <a:gd name="connsiteY13" fmla="*/ 440531 h 952500"/>
              <a:gd name="connsiteX14" fmla="*/ 2688432 w 2688432"/>
              <a:gd name="connsiteY14" fmla="*/ 466725 h 952500"/>
              <a:gd name="connsiteX15" fmla="*/ 2636044 w 2688432"/>
              <a:gd name="connsiteY15" fmla="*/ 600075 h 952500"/>
              <a:gd name="connsiteX16" fmla="*/ 2602707 w 2688432"/>
              <a:gd name="connsiteY16" fmla="*/ 666750 h 952500"/>
              <a:gd name="connsiteX17" fmla="*/ 2550319 w 2688432"/>
              <a:gd name="connsiteY17" fmla="*/ 747712 h 952500"/>
              <a:gd name="connsiteX18" fmla="*/ 2455069 w 2688432"/>
              <a:gd name="connsiteY18" fmla="*/ 854868 h 952500"/>
              <a:gd name="connsiteX19" fmla="*/ 2388394 w 2688432"/>
              <a:gd name="connsiteY19" fmla="*/ 902493 h 952500"/>
              <a:gd name="connsiteX20" fmla="*/ 2343150 w 2688432"/>
              <a:gd name="connsiteY20" fmla="*/ 928687 h 952500"/>
              <a:gd name="connsiteX21" fmla="*/ 2305050 w 2688432"/>
              <a:gd name="connsiteY21" fmla="*/ 942975 h 952500"/>
              <a:gd name="connsiteX22" fmla="*/ 2281238 w 2688432"/>
              <a:gd name="connsiteY22" fmla="*/ 952500 h 952500"/>
              <a:gd name="connsiteX23" fmla="*/ 2240757 w 2688432"/>
              <a:gd name="connsiteY23" fmla="*/ 950118 h 952500"/>
              <a:gd name="connsiteX24" fmla="*/ 2188369 w 2688432"/>
              <a:gd name="connsiteY24" fmla="*/ 938212 h 952500"/>
              <a:gd name="connsiteX25" fmla="*/ 2126457 w 2688432"/>
              <a:gd name="connsiteY25" fmla="*/ 909637 h 952500"/>
              <a:gd name="connsiteX26" fmla="*/ 2043113 w 2688432"/>
              <a:gd name="connsiteY26" fmla="*/ 878681 h 952500"/>
              <a:gd name="connsiteX27" fmla="*/ 1981200 w 2688432"/>
              <a:gd name="connsiteY27" fmla="*/ 866775 h 952500"/>
              <a:gd name="connsiteX28" fmla="*/ 1919288 w 2688432"/>
              <a:gd name="connsiteY28" fmla="*/ 862012 h 952500"/>
              <a:gd name="connsiteX29" fmla="*/ 981075 w 2688432"/>
              <a:gd name="connsiteY29" fmla="*/ 864393 h 952500"/>
              <a:gd name="connsiteX30" fmla="*/ 757238 w 2688432"/>
              <a:gd name="connsiteY30" fmla="*/ 864393 h 952500"/>
              <a:gd name="connsiteX31" fmla="*/ 635794 w 2688432"/>
              <a:gd name="connsiteY31" fmla="*/ 869156 h 952500"/>
              <a:gd name="connsiteX32" fmla="*/ 542925 w 2688432"/>
              <a:gd name="connsiteY32" fmla="*/ 876300 h 952500"/>
              <a:gd name="connsiteX33" fmla="*/ 497682 w 2688432"/>
              <a:gd name="connsiteY33" fmla="*/ 883443 h 952500"/>
              <a:gd name="connsiteX34" fmla="*/ 466725 w 2688432"/>
              <a:gd name="connsiteY34" fmla="*/ 881062 h 952500"/>
              <a:gd name="connsiteX35" fmla="*/ 397669 w 2688432"/>
              <a:gd name="connsiteY35" fmla="*/ 869156 h 952500"/>
              <a:gd name="connsiteX36" fmla="*/ 311944 w 2688432"/>
              <a:gd name="connsiteY36" fmla="*/ 845343 h 952500"/>
              <a:gd name="connsiteX37" fmla="*/ 216694 w 2688432"/>
              <a:gd name="connsiteY37" fmla="*/ 804862 h 952500"/>
              <a:gd name="connsiteX38" fmla="*/ 128588 w 2688432"/>
              <a:gd name="connsiteY38" fmla="*/ 759618 h 952500"/>
              <a:gd name="connsiteX39" fmla="*/ 54769 w 2688432"/>
              <a:gd name="connsiteY39" fmla="*/ 709612 h 952500"/>
              <a:gd name="connsiteX40" fmla="*/ 9525 w 2688432"/>
              <a:gd name="connsiteY40" fmla="*/ 673893 h 952500"/>
              <a:gd name="connsiteX41" fmla="*/ 0 w 2688432"/>
              <a:gd name="connsiteY41" fmla="*/ 652462 h 952500"/>
              <a:gd name="connsiteX42" fmla="*/ 0 w 2688432"/>
              <a:gd name="connsiteY42" fmla="*/ 628650 h 952500"/>
              <a:gd name="connsiteX43" fmla="*/ 14288 w 2688432"/>
              <a:gd name="connsiteY43" fmla="*/ 602456 h 952500"/>
              <a:gd name="connsiteX44" fmla="*/ 35719 w 2688432"/>
              <a:gd name="connsiteY44" fmla="*/ 583406 h 952500"/>
              <a:gd name="connsiteX45" fmla="*/ 61913 w 2688432"/>
              <a:gd name="connsiteY45" fmla="*/ 569118 h 952500"/>
              <a:gd name="connsiteX46" fmla="*/ 140494 w 2688432"/>
              <a:gd name="connsiteY46" fmla="*/ 533400 h 952500"/>
              <a:gd name="connsiteX47" fmla="*/ 226219 w 2688432"/>
              <a:gd name="connsiteY47" fmla="*/ 483393 h 952500"/>
              <a:gd name="connsiteX48" fmla="*/ 369094 w 2688432"/>
              <a:gd name="connsiteY48" fmla="*/ 385762 h 952500"/>
              <a:gd name="connsiteX49" fmla="*/ 519113 w 2688432"/>
              <a:gd name="connsiteY49" fmla="*/ 259556 h 952500"/>
              <a:gd name="connsiteX50" fmla="*/ 669132 w 2688432"/>
              <a:gd name="connsiteY50" fmla="*/ 116681 h 952500"/>
              <a:gd name="connsiteX51" fmla="*/ 752475 w 2688432"/>
              <a:gd name="connsiteY51" fmla="*/ 28575 h 952500"/>
              <a:gd name="connsiteX52" fmla="*/ 764382 w 2688432"/>
              <a:gd name="connsiteY52" fmla="*/ 14287 h 952500"/>
              <a:gd name="connsiteX53" fmla="*/ 783432 w 2688432"/>
              <a:gd name="connsiteY53" fmla="*/ 4762 h 952500"/>
              <a:gd name="connsiteX54" fmla="*/ 802482 w 2688432"/>
              <a:gd name="connsiteY54" fmla="*/ 0 h 952500"/>
              <a:gd name="connsiteX55" fmla="*/ 812007 w 2688432"/>
              <a:gd name="connsiteY55" fmla="*/ 2381 h 952500"/>
              <a:gd name="connsiteX56" fmla="*/ 821532 w 2688432"/>
              <a:gd name="connsiteY56" fmla="*/ 9525 h 952500"/>
              <a:gd name="connsiteX57" fmla="*/ 821532 w 2688432"/>
              <a:gd name="connsiteY57" fmla="*/ 23812 h 952500"/>
              <a:gd name="connsiteX58" fmla="*/ 804863 w 2688432"/>
              <a:gd name="connsiteY58" fmla="*/ 64293 h 952500"/>
              <a:gd name="connsiteX59" fmla="*/ 731044 w 2688432"/>
              <a:gd name="connsiteY59" fmla="*/ 204787 h 952500"/>
              <a:gd name="connsiteX60" fmla="*/ 654844 w 2688432"/>
              <a:gd name="connsiteY60" fmla="*/ 345281 h 952500"/>
              <a:gd name="connsiteX61" fmla="*/ 611982 w 2688432"/>
              <a:gd name="connsiteY61" fmla="*/ 423862 h 952500"/>
              <a:gd name="connsiteX62" fmla="*/ 585788 w 2688432"/>
              <a:gd name="connsiteY62" fmla="*/ 483393 h 952500"/>
              <a:gd name="connsiteX63" fmla="*/ 569119 w 2688432"/>
              <a:gd name="connsiteY63" fmla="*/ 538162 h 952500"/>
              <a:gd name="connsiteX64" fmla="*/ 566738 w 2688432"/>
              <a:gd name="connsiteY64" fmla="*/ 569118 h 952500"/>
              <a:gd name="connsiteX65" fmla="*/ 571500 w 2688432"/>
              <a:gd name="connsiteY65" fmla="*/ 597693 h 952500"/>
              <a:gd name="connsiteX66" fmla="*/ 583407 w 2688432"/>
              <a:gd name="connsiteY66" fmla="*/ 614362 h 952500"/>
              <a:gd name="connsiteX67" fmla="*/ 609600 w 2688432"/>
              <a:gd name="connsiteY67" fmla="*/ 623887 h 952500"/>
              <a:gd name="connsiteX68" fmla="*/ 666750 w 2688432"/>
              <a:gd name="connsiteY68" fmla="*/ 633412 h 952500"/>
              <a:gd name="connsiteX69" fmla="*/ 766763 w 2688432"/>
              <a:gd name="connsiteY69" fmla="*/ 638175 h 952500"/>
              <a:gd name="connsiteX70" fmla="*/ 1083469 w 2688432"/>
              <a:gd name="connsiteY70" fmla="*/ 640556 h 952500"/>
              <a:gd name="connsiteX71" fmla="*/ 1316832 w 2688432"/>
              <a:gd name="connsiteY71" fmla="*/ 638175 h 952500"/>
              <a:gd name="connsiteX0" fmla="*/ 1316832 w 2683669"/>
              <a:gd name="connsiteY0" fmla="*/ 638175 h 952500"/>
              <a:gd name="connsiteX1" fmla="*/ 1857375 w 2683669"/>
              <a:gd name="connsiteY1" fmla="*/ 638175 h 952500"/>
              <a:gd name="connsiteX2" fmla="*/ 2040732 w 2683669"/>
              <a:gd name="connsiteY2" fmla="*/ 638175 h 952500"/>
              <a:gd name="connsiteX3" fmla="*/ 2205038 w 2683669"/>
              <a:gd name="connsiteY3" fmla="*/ 640556 h 952500"/>
              <a:gd name="connsiteX4" fmla="*/ 2319338 w 2683669"/>
              <a:gd name="connsiteY4" fmla="*/ 633412 h 952500"/>
              <a:gd name="connsiteX5" fmla="*/ 2376488 w 2683669"/>
              <a:gd name="connsiteY5" fmla="*/ 628650 h 952500"/>
              <a:gd name="connsiteX6" fmla="*/ 2414588 w 2683669"/>
              <a:gd name="connsiteY6" fmla="*/ 616743 h 952500"/>
              <a:gd name="connsiteX7" fmla="*/ 2471738 w 2683669"/>
              <a:gd name="connsiteY7" fmla="*/ 588168 h 952500"/>
              <a:gd name="connsiteX8" fmla="*/ 2531269 w 2683669"/>
              <a:gd name="connsiteY8" fmla="*/ 547687 h 952500"/>
              <a:gd name="connsiteX9" fmla="*/ 2602707 w 2683669"/>
              <a:gd name="connsiteY9" fmla="*/ 473868 h 952500"/>
              <a:gd name="connsiteX10" fmla="*/ 2633663 w 2683669"/>
              <a:gd name="connsiteY10" fmla="*/ 440531 h 952500"/>
              <a:gd name="connsiteX11" fmla="*/ 2657475 w 2683669"/>
              <a:gd name="connsiteY11" fmla="*/ 431006 h 952500"/>
              <a:gd name="connsiteX12" fmla="*/ 2674144 w 2683669"/>
              <a:gd name="connsiteY12" fmla="*/ 433387 h 952500"/>
              <a:gd name="connsiteX13" fmla="*/ 2683669 w 2683669"/>
              <a:gd name="connsiteY13" fmla="*/ 440531 h 952500"/>
              <a:gd name="connsiteX14" fmla="*/ 2636044 w 2683669"/>
              <a:gd name="connsiteY14" fmla="*/ 600075 h 952500"/>
              <a:gd name="connsiteX15" fmla="*/ 2602707 w 2683669"/>
              <a:gd name="connsiteY15" fmla="*/ 666750 h 952500"/>
              <a:gd name="connsiteX16" fmla="*/ 2550319 w 2683669"/>
              <a:gd name="connsiteY16" fmla="*/ 747712 h 952500"/>
              <a:gd name="connsiteX17" fmla="*/ 2455069 w 2683669"/>
              <a:gd name="connsiteY17" fmla="*/ 854868 h 952500"/>
              <a:gd name="connsiteX18" fmla="*/ 2388394 w 2683669"/>
              <a:gd name="connsiteY18" fmla="*/ 902493 h 952500"/>
              <a:gd name="connsiteX19" fmla="*/ 2343150 w 2683669"/>
              <a:gd name="connsiteY19" fmla="*/ 928687 h 952500"/>
              <a:gd name="connsiteX20" fmla="*/ 2305050 w 2683669"/>
              <a:gd name="connsiteY20" fmla="*/ 942975 h 952500"/>
              <a:gd name="connsiteX21" fmla="*/ 2281238 w 2683669"/>
              <a:gd name="connsiteY21" fmla="*/ 952500 h 952500"/>
              <a:gd name="connsiteX22" fmla="*/ 2240757 w 2683669"/>
              <a:gd name="connsiteY22" fmla="*/ 950118 h 952500"/>
              <a:gd name="connsiteX23" fmla="*/ 2188369 w 2683669"/>
              <a:gd name="connsiteY23" fmla="*/ 938212 h 952500"/>
              <a:gd name="connsiteX24" fmla="*/ 2126457 w 2683669"/>
              <a:gd name="connsiteY24" fmla="*/ 909637 h 952500"/>
              <a:gd name="connsiteX25" fmla="*/ 2043113 w 2683669"/>
              <a:gd name="connsiteY25" fmla="*/ 878681 h 952500"/>
              <a:gd name="connsiteX26" fmla="*/ 1981200 w 2683669"/>
              <a:gd name="connsiteY26" fmla="*/ 866775 h 952500"/>
              <a:gd name="connsiteX27" fmla="*/ 1919288 w 2683669"/>
              <a:gd name="connsiteY27" fmla="*/ 862012 h 952500"/>
              <a:gd name="connsiteX28" fmla="*/ 981075 w 2683669"/>
              <a:gd name="connsiteY28" fmla="*/ 864393 h 952500"/>
              <a:gd name="connsiteX29" fmla="*/ 757238 w 2683669"/>
              <a:gd name="connsiteY29" fmla="*/ 864393 h 952500"/>
              <a:gd name="connsiteX30" fmla="*/ 635794 w 2683669"/>
              <a:gd name="connsiteY30" fmla="*/ 869156 h 952500"/>
              <a:gd name="connsiteX31" fmla="*/ 542925 w 2683669"/>
              <a:gd name="connsiteY31" fmla="*/ 876300 h 952500"/>
              <a:gd name="connsiteX32" fmla="*/ 497682 w 2683669"/>
              <a:gd name="connsiteY32" fmla="*/ 883443 h 952500"/>
              <a:gd name="connsiteX33" fmla="*/ 466725 w 2683669"/>
              <a:gd name="connsiteY33" fmla="*/ 881062 h 952500"/>
              <a:gd name="connsiteX34" fmla="*/ 397669 w 2683669"/>
              <a:gd name="connsiteY34" fmla="*/ 869156 h 952500"/>
              <a:gd name="connsiteX35" fmla="*/ 311944 w 2683669"/>
              <a:gd name="connsiteY35" fmla="*/ 845343 h 952500"/>
              <a:gd name="connsiteX36" fmla="*/ 216694 w 2683669"/>
              <a:gd name="connsiteY36" fmla="*/ 804862 h 952500"/>
              <a:gd name="connsiteX37" fmla="*/ 128588 w 2683669"/>
              <a:gd name="connsiteY37" fmla="*/ 759618 h 952500"/>
              <a:gd name="connsiteX38" fmla="*/ 54769 w 2683669"/>
              <a:gd name="connsiteY38" fmla="*/ 709612 h 952500"/>
              <a:gd name="connsiteX39" fmla="*/ 9525 w 2683669"/>
              <a:gd name="connsiteY39" fmla="*/ 673893 h 952500"/>
              <a:gd name="connsiteX40" fmla="*/ 0 w 2683669"/>
              <a:gd name="connsiteY40" fmla="*/ 652462 h 952500"/>
              <a:gd name="connsiteX41" fmla="*/ 0 w 2683669"/>
              <a:gd name="connsiteY41" fmla="*/ 628650 h 952500"/>
              <a:gd name="connsiteX42" fmla="*/ 14288 w 2683669"/>
              <a:gd name="connsiteY42" fmla="*/ 602456 h 952500"/>
              <a:gd name="connsiteX43" fmla="*/ 35719 w 2683669"/>
              <a:gd name="connsiteY43" fmla="*/ 583406 h 952500"/>
              <a:gd name="connsiteX44" fmla="*/ 61913 w 2683669"/>
              <a:gd name="connsiteY44" fmla="*/ 569118 h 952500"/>
              <a:gd name="connsiteX45" fmla="*/ 140494 w 2683669"/>
              <a:gd name="connsiteY45" fmla="*/ 533400 h 952500"/>
              <a:gd name="connsiteX46" fmla="*/ 226219 w 2683669"/>
              <a:gd name="connsiteY46" fmla="*/ 483393 h 952500"/>
              <a:gd name="connsiteX47" fmla="*/ 369094 w 2683669"/>
              <a:gd name="connsiteY47" fmla="*/ 385762 h 952500"/>
              <a:gd name="connsiteX48" fmla="*/ 519113 w 2683669"/>
              <a:gd name="connsiteY48" fmla="*/ 259556 h 952500"/>
              <a:gd name="connsiteX49" fmla="*/ 669132 w 2683669"/>
              <a:gd name="connsiteY49" fmla="*/ 116681 h 952500"/>
              <a:gd name="connsiteX50" fmla="*/ 752475 w 2683669"/>
              <a:gd name="connsiteY50" fmla="*/ 28575 h 952500"/>
              <a:gd name="connsiteX51" fmla="*/ 764382 w 2683669"/>
              <a:gd name="connsiteY51" fmla="*/ 14287 h 952500"/>
              <a:gd name="connsiteX52" fmla="*/ 783432 w 2683669"/>
              <a:gd name="connsiteY52" fmla="*/ 4762 h 952500"/>
              <a:gd name="connsiteX53" fmla="*/ 802482 w 2683669"/>
              <a:gd name="connsiteY53" fmla="*/ 0 h 952500"/>
              <a:gd name="connsiteX54" fmla="*/ 812007 w 2683669"/>
              <a:gd name="connsiteY54" fmla="*/ 2381 h 952500"/>
              <a:gd name="connsiteX55" fmla="*/ 821532 w 2683669"/>
              <a:gd name="connsiteY55" fmla="*/ 9525 h 952500"/>
              <a:gd name="connsiteX56" fmla="*/ 821532 w 2683669"/>
              <a:gd name="connsiteY56" fmla="*/ 23812 h 952500"/>
              <a:gd name="connsiteX57" fmla="*/ 804863 w 2683669"/>
              <a:gd name="connsiteY57" fmla="*/ 64293 h 952500"/>
              <a:gd name="connsiteX58" fmla="*/ 731044 w 2683669"/>
              <a:gd name="connsiteY58" fmla="*/ 204787 h 952500"/>
              <a:gd name="connsiteX59" fmla="*/ 654844 w 2683669"/>
              <a:gd name="connsiteY59" fmla="*/ 345281 h 952500"/>
              <a:gd name="connsiteX60" fmla="*/ 611982 w 2683669"/>
              <a:gd name="connsiteY60" fmla="*/ 423862 h 952500"/>
              <a:gd name="connsiteX61" fmla="*/ 585788 w 2683669"/>
              <a:gd name="connsiteY61" fmla="*/ 483393 h 952500"/>
              <a:gd name="connsiteX62" fmla="*/ 569119 w 2683669"/>
              <a:gd name="connsiteY62" fmla="*/ 538162 h 952500"/>
              <a:gd name="connsiteX63" fmla="*/ 566738 w 2683669"/>
              <a:gd name="connsiteY63" fmla="*/ 569118 h 952500"/>
              <a:gd name="connsiteX64" fmla="*/ 571500 w 2683669"/>
              <a:gd name="connsiteY64" fmla="*/ 597693 h 952500"/>
              <a:gd name="connsiteX65" fmla="*/ 583407 w 2683669"/>
              <a:gd name="connsiteY65" fmla="*/ 614362 h 952500"/>
              <a:gd name="connsiteX66" fmla="*/ 609600 w 2683669"/>
              <a:gd name="connsiteY66" fmla="*/ 623887 h 952500"/>
              <a:gd name="connsiteX67" fmla="*/ 666750 w 2683669"/>
              <a:gd name="connsiteY67" fmla="*/ 633412 h 952500"/>
              <a:gd name="connsiteX68" fmla="*/ 766763 w 2683669"/>
              <a:gd name="connsiteY68" fmla="*/ 638175 h 952500"/>
              <a:gd name="connsiteX69" fmla="*/ 1083469 w 2683669"/>
              <a:gd name="connsiteY69" fmla="*/ 640556 h 952500"/>
              <a:gd name="connsiteX70" fmla="*/ 1316832 w 2683669"/>
              <a:gd name="connsiteY70" fmla="*/ 638175 h 952500"/>
              <a:gd name="connsiteX0" fmla="*/ 1316832 w 2674144"/>
              <a:gd name="connsiteY0" fmla="*/ 638175 h 952500"/>
              <a:gd name="connsiteX1" fmla="*/ 1857375 w 2674144"/>
              <a:gd name="connsiteY1" fmla="*/ 638175 h 952500"/>
              <a:gd name="connsiteX2" fmla="*/ 2040732 w 2674144"/>
              <a:gd name="connsiteY2" fmla="*/ 638175 h 952500"/>
              <a:gd name="connsiteX3" fmla="*/ 2205038 w 2674144"/>
              <a:gd name="connsiteY3" fmla="*/ 640556 h 952500"/>
              <a:gd name="connsiteX4" fmla="*/ 2319338 w 2674144"/>
              <a:gd name="connsiteY4" fmla="*/ 633412 h 952500"/>
              <a:gd name="connsiteX5" fmla="*/ 2376488 w 2674144"/>
              <a:gd name="connsiteY5" fmla="*/ 628650 h 952500"/>
              <a:gd name="connsiteX6" fmla="*/ 2414588 w 2674144"/>
              <a:gd name="connsiteY6" fmla="*/ 616743 h 952500"/>
              <a:gd name="connsiteX7" fmla="*/ 2471738 w 2674144"/>
              <a:gd name="connsiteY7" fmla="*/ 588168 h 952500"/>
              <a:gd name="connsiteX8" fmla="*/ 2531269 w 2674144"/>
              <a:gd name="connsiteY8" fmla="*/ 547687 h 952500"/>
              <a:gd name="connsiteX9" fmla="*/ 2602707 w 2674144"/>
              <a:gd name="connsiteY9" fmla="*/ 473868 h 952500"/>
              <a:gd name="connsiteX10" fmla="*/ 2633663 w 2674144"/>
              <a:gd name="connsiteY10" fmla="*/ 440531 h 952500"/>
              <a:gd name="connsiteX11" fmla="*/ 2657475 w 2674144"/>
              <a:gd name="connsiteY11" fmla="*/ 431006 h 952500"/>
              <a:gd name="connsiteX12" fmla="*/ 2674144 w 2674144"/>
              <a:gd name="connsiteY12" fmla="*/ 433387 h 952500"/>
              <a:gd name="connsiteX13" fmla="*/ 2636044 w 2674144"/>
              <a:gd name="connsiteY13" fmla="*/ 600075 h 952500"/>
              <a:gd name="connsiteX14" fmla="*/ 2602707 w 2674144"/>
              <a:gd name="connsiteY14" fmla="*/ 666750 h 952500"/>
              <a:gd name="connsiteX15" fmla="*/ 2550319 w 2674144"/>
              <a:gd name="connsiteY15" fmla="*/ 747712 h 952500"/>
              <a:gd name="connsiteX16" fmla="*/ 2455069 w 2674144"/>
              <a:gd name="connsiteY16" fmla="*/ 854868 h 952500"/>
              <a:gd name="connsiteX17" fmla="*/ 2388394 w 2674144"/>
              <a:gd name="connsiteY17" fmla="*/ 902493 h 952500"/>
              <a:gd name="connsiteX18" fmla="*/ 2343150 w 2674144"/>
              <a:gd name="connsiteY18" fmla="*/ 928687 h 952500"/>
              <a:gd name="connsiteX19" fmla="*/ 2305050 w 2674144"/>
              <a:gd name="connsiteY19" fmla="*/ 942975 h 952500"/>
              <a:gd name="connsiteX20" fmla="*/ 2281238 w 2674144"/>
              <a:gd name="connsiteY20" fmla="*/ 952500 h 952500"/>
              <a:gd name="connsiteX21" fmla="*/ 2240757 w 2674144"/>
              <a:gd name="connsiteY21" fmla="*/ 950118 h 952500"/>
              <a:gd name="connsiteX22" fmla="*/ 2188369 w 2674144"/>
              <a:gd name="connsiteY22" fmla="*/ 938212 h 952500"/>
              <a:gd name="connsiteX23" fmla="*/ 2126457 w 2674144"/>
              <a:gd name="connsiteY23" fmla="*/ 909637 h 952500"/>
              <a:gd name="connsiteX24" fmla="*/ 2043113 w 2674144"/>
              <a:gd name="connsiteY24" fmla="*/ 878681 h 952500"/>
              <a:gd name="connsiteX25" fmla="*/ 1981200 w 2674144"/>
              <a:gd name="connsiteY25" fmla="*/ 866775 h 952500"/>
              <a:gd name="connsiteX26" fmla="*/ 1919288 w 2674144"/>
              <a:gd name="connsiteY26" fmla="*/ 862012 h 952500"/>
              <a:gd name="connsiteX27" fmla="*/ 981075 w 2674144"/>
              <a:gd name="connsiteY27" fmla="*/ 864393 h 952500"/>
              <a:gd name="connsiteX28" fmla="*/ 757238 w 2674144"/>
              <a:gd name="connsiteY28" fmla="*/ 864393 h 952500"/>
              <a:gd name="connsiteX29" fmla="*/ 635794 w 2674144"/>
              <a:gd name="connsiteY29" fmla="*/ 869156 h 952500"/>
              <a:gd name="connsiteX30" fmla="*/ 542925 w 2674144"/>
              <a:gd name="connsiteY30" fmla="*/ 876300 h 952500"/>
              <a:gd name="connsiteX31" fmla="*/ 497682 w 2674144"/>
              <a:gd name="connsiteY31" fmla="*/ 883443 h 952500"/>
              <a:gd name="connsiteX32" fmla="*/ 466725 w 2674144"/>
              <a:gd name="connsiteY32" fmla="*/ 881062 h 952500"/>
              <a:gd name="connsiteX33" fmla="*/ 397669 w 2674144"/>
              <a:gd name="connsiteY33" fmla="*/ 869156 h 952500"/>
              <a:gd name="connsiteX34" fmla="*/ 311944 w 2674144"/>
              <a:gd name="connsiteY34" fmla="*/ 845343 h 952500"/>
              <a:gd name="connsiteX35" fmla="*/ 216694 w 2674144"/>
              <a:gd name="connsiteY35" fmla="*/ 804862 h 952500"/>
              <a:gd name="connsiteX36" fmla="*/ 128588 w 2674144"/>
              <a:gd name="connsiteY36" fmla="*/ 759618 h 952500"/>
              <a:gd name="connsiteX37" fmla="*/ 54769 w 2674144"/>
              <a:gd name="connsiteY37" fmla="*/ 709612 h 952500"/>
              <a:gd name="connsiteX38" fmla="*/ 9525 w 2674144"/>
              <a:gd name="connsiteY38" fmla="*/ 673893 h 952500"/>
              <a:gd name="connsiteX39" fmla="*/ 0 w 2674144"/>
              <a:gd name="connsiteY39" fmla="*/ 652462 h 952500"/>
              <a:gd name="connsiteX40" fmla="*/ 0 w 2674144"/>
              <a:gd name="connsiteY40" fmla="*/ 628650 h 952500"/>
              <a:gd name="connsiteX41" fmla="*/ 14288 w 2674144"/>
              <a:gd name="connsiteY41" fmla="*/ 602456 h 952500"/>
              <a:gd name="connsiteX42" fmla="*/ 35719 w 2674144"/>
              <a:gd name="connsiteY42" fmla="*/ 583406 h 952500"/>
              <a:gd name="connsiteX43" fmla="*/ 61913 w 2674144"/>
              <a:gd name="connsiteY43" fmla="*/ 569118 h 952500"/>
              <a:gd name="connsiteX44" fmla="*/ 140494 w 2674144"/>
              <a:gd name="connsiteY44" fmla="*/ 533400 h 952500"/>
              <a:gd name="connsiteX45" fmla="*/ 226219 w 2674144"/>
              <a:gd name="connsiteY45" fmla="*/ 483393 h 952500"/>
              <a:gd name="connsiteX46" fmla="*/ 369094 w 2674144"/>
              <a:gd name="connsiteY46" fmla="*/ 385762 h 952500"/>
              <a:gd name="connsiteX47" fmla="*/ 519113 w 2674144"/>
              <a:gd name="connsiteY47" fmla="*/ 259556 h 952500"/>
              <a:gd name="connsiteX48" fmla="*/ 669132 w 2674144"/>
              <a:gd name="connsiteY48" fmla="*/ 116681 h 952500"/>
              <a:gd name="connsiteX49" fmla="*/ 752475 w 2674144"/>
              <a:gd name="connsiteY49" fmla="*/ 28575 h 952500"/>
              <a:gd name="connsiteX50" fmla="*/ 764382 w 2674144"/>
              <a:gd name="connsiteY50" fmla="*/ 14287 h 952500"/>
              <a:gd name="connsiteX51" fmla="*/ 783432 w 2674144"/>
              <a:gd name="connsiteY51" fmla="*/ 4762 h 952500"/>
              <a:gd name="connsiteX52" fmla="*/ 802482 w 2674144"/>
              <a:gd name="connsiteY52" fmla="*/ 0 h 952500"/>
              <a:gd name="connsiteX53" fmla="*/ 812007 w 2674144"/>
              <a:gd name="connsiteY53" fmla="*/ 2381 h 952500"/>
              <a:gd name="connsiteX54" fmla="*/ 821532 w 2674144"/>
              <a:gd name="connsiteY54" fmla="*/ 9525 h 952500"/>
              <a:gd name="connsiteX55" fmla="*/ 821532 w 2674144"/>
              <a:gd name="connsiteY55" fmla="*/ 23812 h 952500"/>
              <a:gd name="connsiteX56" fmla="*/ 804863 w 2674144"/>
              <a:gd name="connsiteY56" fmla="*/ 64293 h 952500"/>
              <a:gd name="connsiteX57" fmla="*/ 731044 w 2674144"/>
              <a:gd name="connsiteY57" fmla="*/ 204787 h 952500"/>
              <a:gd name="connsiteX58" fmla="*/ 654844 w 2674144"/>
              <a:gd name="connsiteY58" fmla="*/ 345281 h 952500"/>
              <a:gd name="connsiteX59" fmla="*/ 611982 w 2674144"/>
              <a:gd name="connsiteY59" fmla="*/ 423862 h 952500"/>
              <a:gd name="connsiteX60" fmla="*/ 585788 w 2674144"/>
              <a:gd name="connsiteY60" fmla="*/ 483393 h 952500"/>
              <a:gd name="connsiteX61" fmla="*/ 569119 w 2674144"/>
              <a:gd name="connsiteY61" fmla="*/ 538162 h 952500"/>
              <a:gd name="connsiteX62" fmla="*/ 566738 w 2674144"/>
              <a:gd name="connsiteY62" fmla="*/ 569118 h 952500"/>
              <a:gd name="connsiteX63" fmla="*/ 571500 w 2674144"/>
              <a:gd name="connsiteY63" fmla="*/ 597693 h 952500"/>
              <a:gd name="connsiteX64" fmla="*/ 583407 w 2674144"/>
              <a:gd name="connsiteY64" fmla="*/ 614362 h 952500"/>
              <a:gd name="connsiteX65" fmla="*/ 609600 w 2674144"/>
              <a:gd name="connsiteY65" fmla="*/ 623887 h 952500"/>
              <a:gd name="connsiteX66" fmla="*/ 666750 w 2674144"/>
              <a:gd name="connsiteY66" fmla="*/ 633412 h 952500"/>
              <a:gd name="connsiteX67" fmla="*/ 766763 w 2674144"/>
              <a:gd name="connsiteY67" fmla="*/ 638175 h 952500"/>
              <a:gd name="connsiteX68" fmla="*/ 1083469 w 2674144"/>
              <a:gd name="connsiteY68" fmla="*/ 640556 h 952500"/>
              <a:gd name="connsiteX69" fmla="*/ 1316832 w 2674144"/>
              <a:gd name="connsiteY69" fmla="*/ 638175 h 952500"/>
              <a:gd name="connsiteX0" fmla="*/ 1316832 w 2674144"/>
              <a:gd name="connsiteY0" fmla="*/ 638175 h 952500"/>
              <a:gd name="connsiteX1" fmla="*/ 1857375 w 2674144"/>
              <a:gd name="connsiteY1" fmla="*/ 638175 h 952500"/>
              <a:gd name="connsiteX2" fmla="*/ 2040732 w 2674144"/>
              <a:gd name="connsiteY2" fmla="*/ 638175 h 952500"/>
              <a:gd name="connsiteX3" fmla="*/ 2205038 w 2674144"/>
              <a:gd name="connsiteY3" fmla="*/ 640556 h 952500"/>
              <a:gd name="connsiteX4" fmla="*/ 2319338 w 2674144"/>
              <a:gd name="connsiteY4" fmla="*/ 633412 h 952500"/>
              <a:gd name="connsiteX5" fmla="*/ 2376488 w 2674144"/>
              <a:gd name="connsiteY5" fmla="*/ 628650 h 952500"/>
              <a:gd name="connsiteX6" fmla="*/ 2414588 w 2674144"/>
              <a:gd name="connsiteY6" fmla="*/ 616743 h 952500"/>
              <a:gd name="connsiteX7" fmla="*/ 2471738 w 2674144"/>
              <a:gd name="connsiteY7" fmla="*/ 588168 h 952500"/>
              <a:gd name="connsiteX8" fmla="*/ 2531269 w 2674144"/>
              <a:gd name="connsiteY8" fmla="*/ 547687 h 952500"/>
              <a:gd name="connsiteX9" fmla="*/ 2602707 w 2674144"/>
              <a:gd name="connsiteY9" fmla="*/ 473868 h 952500"/>
              <a:gd name="connsiteX10" fmla="*/ 2657475 w 2674144"/>
              <a:gd name="connsiteY10" fmla="*/ 431006 h 952500"/>
              <a:gd name="connsiteX11" fmla="*/ 2674144 w 2674144"/>
              <a:gd name="connsiteY11" fmla="*/ 433387 h 952500"/>
              <a:gd name="connsiteX12" fmla="*/ 2636044 w 2674144"/>
              <a:gd name="connsiteY12" fmla="*/ 600075 h 952500"/>
              <a:gd name="connsiteX13" fmla="*/ 2602707 w 2674144"/>
              <a:gd name="connsiteY13" fmla="*/ 666750 h 952500"/>
              <a:gd name="connsiteX14" fmla="*/ 2550319 w 2674144"/>
              <a:gd name="connsiteY14" fmla="*/ 747712 h 952500"/>
              <a:gd name="connsiteX15" fmla="*/ 2455069 w 2674144"/>
              <a:gd name="connsiteY15" fmla="*/ 854868 h 952500"/>
              <a:gd name="connsiteX16" fmla="*/ 2388394 w 2674144"/>
              <a:gd name="connsiteY16" fmla="*/ 902493 h 952500"/>
              <a:gd name="connsiteX17" fmla="*/ 2343150 w 2674144"/>
              <a:gd name="connsiteY17" fmla="*/ 928687 h 952500"/>
              <a:gd name="connsiteX18" fmla="*/ 2305050 w 2674144"/>
              <a:gd name="connsiteY18" fmla="*/ 942975 h 952500"/>
              <a:gd name="connsiteX19" fmla="*/ 2281238 w 2674144"/>
              <a:gd name="connsiteY19" fmla="*/ 952500 h 952500"/>
              <a:gd name="connsiteX20" fmla="*/ 2240757 w 2674144"/>
              <a:gd name="connsiteY20" fmla="*/ 950118 h 952500"/>
              <a:gd name="connsiteX21" fmla="*/ 2188369 w 2674144"/>
              <a:gd name="connsiteY21" fmla="*/ 938212 h 952500"/>
              <a:gd name="connsiteX22" fmla="*/ 2126457 w 2674144"/>
              <a:gd name="connsiteY22" fmla="*/ 909637 h 952500"/>
              <a:gd name="connsiteX23" fmla="*/ 2043113 w 2674144"/>
              <a:gd name="connsiteY23" fmla="*/ 878681 h 952500"/>
              <a:gd name="connsiteX24" fmla="*/ 1981200 w 2674144"/>
              <a:gd name="connsiteY24" fmla="*/ 866775 h 952500"/>
              <a:gd name="connsiteX25" fmla="*/ 1919288 w 2674144"/>
              <a:gd name="connsiteY25" fmla="*/ 862012 h 952500"/>
              <a:gd name="connsiteX26" fmla="*/ 981075 w 2674144"/>
              <a:gd name="connsiteY26" fmla="*/ 864393 h 952500"/>
              <a:gd name="connsiteX27" fmla="*/ 757238 w 2674144"/>
              <a:gd name="connsiteY27" fmla="*/ 864393 h 952500"/>
              <a:gd name="connsiteX28" fmla="*/ 635794 w 2674144"/>
              <a:gd name="connsiteY28" fmla="*/ 869156 h 952500"/>
              <a:gd name="connsiteX29" fmla="*/ 542925 w 2674144"/>
              <a:gd name="connsiteY29" fmla="*/ 876300 h 952500"/>
              <a:gd name="connsiteX30" fmla="*/ 497682 w 2674144"/>
              <a:gd name="connsiteY30" fmla="*/ 883443 h 952500"/>
              <a:gd name="connsiteX31" fmla="*/ 466725 w 2674144"/>
              <a:gd name="connsiteY31" fmla="*/ 881062 h 952500"/>
              <a:gd name="connsiteX32" fmla="*/ 397669 w 2674144"/>
              <a:gd name="connsiteY32" fmla="*/ 869156 h 952500"/>
              <a:gd name="connsiteX33" fmla="*/ 311944 w 2674144"/>
              <a:gd name="connsiteY33" fmla="*/ 845343 h 952500"/>
              <a:gd name="connsiteX34" fmla="*/ 216694 w 2674144"/>
              <a:gd name="connsiteY34" fmla="*/ 804862 h 952500"/>
              <a:gd name="connsiteX35" fmla="*/ 128588 w 2674144"/>
              <a:gd name="connsiteY35" fmla="*/ 759618 h 952500"/>
              <a:gd name="connsiteX36" fmla="*/ 54769 w 2674144"/>
              <a:gd name="connsiteY36" fmla="*/ 709612 h 952500"/>
              <a:gd name="connsiteX37" fmla="*/ 9525 w 2674144"/>
              <a:gd name="connsiteY37" fmla="*/ 673893 h 952500"/>
              <a:gd name="connsiteX38" fmla="*/ 0 w 2674144"/>
              <a:gd name="connsiteY38" fmla="*/ 652462 h 952500"/>
              <a:gd name="connsiteX39" fmla="*/ 0 w 2674144"/>
              <a:gd name="connsiteY39" fmla="*/ 628650 h 952500"/>
              <a:gd name="connsiteX40" fmla="*/ 14288 w 2674144"/>
              <a:gd name="connsiteY40" fmla="*/ 602456 h 952500"/>
              <a:gd name="connsiteX41" fmla="*/ 35719 w 2674144"/>
              <a:gd name="connsiteY41" fmla="*/ 583406 h 952500"/>
              <a:gd name="connsiteX42" fmla="*/ 61913 w 2674144"/>
              <a:gd name="connsiteY42" fmla="*/ 569118 h 952500"/>
              <a:gd name="connsiteX43" fmla="*/ 140494 w 2674144"/>
              <a:gd name="connsiteY43" fmla="*/ 533400 h 952500"/>
              <a:gd name="connsiteX44" fmla="*/ 226219 w 2674144"/>
              <a:gd name="connsiteY44" fmla="*/ 483393 h 952500"/>
              <a:gd name="connsiteX45" fmla="*/ 369094 w 2674144"/>
              <a:gd name="connsiteY45" fmla="*/ 385762 h 952500"/>
              <a:gd name="connsiteX46" fmla="*/ 519113 w 2674144"/>
              <a:gd name="connsiteY46" fmla="*/ 259556 h 952500"/>
              <a:gd name="connsiteX47" fmla="*/ 669132 w 2674144"/>
              <a:gd name="connsiteY47" fmla="*/ 116681 h 952500"/>
              <a:gd name="connsiteX48" fmla="*/ 752475 w 2674144"/>
              <a:gd name="connsiteY48" fmla="*/ 28575 h 952500"/>
              <a:gd name="connsiteX49" fmla="*/ 764382 w 2674144"/>
              <a:gd name="connsiteY49" fmla="*/ 14287 h 952500"/>
              <a:gd name="connsiteX50" fmla="*/ 783432 w 2674144"/>
              <a:gd name="connsiteY50" fmla="*/ 4762 h 952500"/>
              <a:gd name="connsiteX51" fmla="*/ 802482 w 2674144"/>
              <a:gd name="connsiteY51" fmla="*/ 0 h 952500"/>
              <a:gd name="connsiteX52" fmla="*/ 812007 w 2674144"/>
              <a:gd name="connsiteY52" fmla="*/ 2381 h 952500"/>
              <a:gd name="connsiteX53" fmla="*/ 821532 w 2674144"/>
              <a:gd name="connsiteY53" fmla="*/ 9525 h 952500"/>
              <a:gd name="connsiteX54" fmla="*/ 821532 w 2674144"/>
              <a:gd name="connsiteY54" fmla="*/ 23812 h 952500"/>
              <a:gd name="connsiteX55" fmla="*/ 804863 w 2674144"/>
              <a:gd name="connsiteY55" fmla="*/ 64293 h 952500"/>
              <a:gd name="connsiteX56" fmla="*/ 731044 w 2674144"/>
              <a:gd name="connsiteY56" fmla="*/ 204787 h 952500"/>
              <a:gd name="connsiteX57" fmla="*/ 654844 w 2674144"/>
              <a:gd name="connsiteY57" fmla="*/ 345281 h 952500"/>
              <a:gd name="connsiteX58" fmla="*/ 611982 w 2674144"/>
              <a:gd name="connsiteY58" fmla="*/ 423862 h 952500"/>
              <a:gd name="connsiteX59" fmla="*/ 585788 w 2674144"/>
              <a:gd name="connsiteY59" fmla="*/ 483393 h 952500"/>
              <a:gd name="connsiteX60" fmla="*/ 569119 w 2674144"/>
              <a:gd name="connsiteY60" fmla="*/ 538162 h 952500"/>
              <a:gd name="connsiteX61" fmla="*/ 566738 w 2674144"/>
              <a:gd name="connsiteY61" fmla="*/ 569118 h 952500"/>
              <a:gd name="connsiteX62" fmla="*/ 571500 w 2674144"/>
              <a:gd name="connsiteY62" fmla="*/ 597693 h 952500"/>
              <a:gd name="connsiteX63" fmla="*/ 583407 w 2674144"/>
              <a:gd name="connsiteY63" fmla="*/ 614362 h 952500"/>
              <a:gd name="connsiteX64" fmla="*/ 609600 w 2674144"/>
              <a:gd name="connsiteY64" fmla="*/ 623887 h 952500"/>
              <a:gd name="connsiteX65" fmla="*/ 666750 w 2674144"/>
              <a:gd name="connsiteY65" fmla="*/ 633412 h 952500"/>
              <a:gd name="connsiteX66" fmla="*/ 766763 w 2674144"/>
              <a:gd name="connsiteY66" fmla="*/ 638175 h 952500"/>
              <a:gd name="connsiteX67" fmla="*/ 1083469 w 2674144"/>
              <a:gd name="connsiteY67" fmla="*/ 640556 h 952500"/>
              <a:gd name="connsiteX68" fmla="*/ 1316832 w 2674144"/>
              <a:gd name="connsiteY68" fmla="*/ 638175 h 952500"/>
              <a:gd name="connsiteX0" fmla="*/ 1316832 w 2657475"/>
              <a:gd name="connsiteY0" fmla="*/ 638175 h 952500"/>
              <a:gd name="connsiteX1" fmla="*/ 1857375 w 2657475"/>
              <a:gd name="connsiteY1" fmla="*/ 638175 h 952500"/>
              <a:gd name="connsiteX2" fmla="*/ 2040732 w 2657475"/>
              <a:gd name="connsiteY2" fmla="*/ 638175 h 952500"/>
              <a:gd name="connsiteX3" fmla="*/ 2205038 w 2657475"/>
              <a:gd name="connsiteY3" fmla="*/ 640556 h 952500"/>
              <a:gd name="connsiteX4" fmla="*/ 2319338 w 2657475"/>
              <a:gd name="connsiteY4" fmla="*/ 633412 h 952500"/>
              <a:gd name="connsiteX5" fmla="*/ 2376488 w 2657475"/>
              <a:gd name="connsiteY5" fmla="*/ 628650 h 952500"/>
              <a:gd name="connsiteX6" fmla="*/ 2414588 w 2657475"/>
              <a:gd name="connsiteY6" fmla="*/ 616743 h 952500"/>
              <a:gd name="connsiteX7" fmla="*/ 2471738 w 2657475"/>
              <a:gd name="connsiteY7" fmla="*/ 588168 h 952500"/>
              <a:gd name="connsiteX8" fmla="*/ 2531269 w 2657475"/>
              <a:gd name="connsiteY8" fmla="*/ 547687 h 952500"/>
              <a:gd name="connsiteX9" fmla="*/ 2602707 w 2657475"/>
              <a:gd name="connsiteY9" fmla="*/ 473868 h 952500"/>
              <a:gd name="connsiteX10" fmla="*/ 2657475 w 2657475"/>
              <a:gd name="connsiteY10" fmla="*/ 431006 h 952500"/>
              <a:gd name="connsiteX11" fmla="*/ 2636044 w 2657475"/>
              <a:gd name="connsiteY11" fmla="*/ 600075 h 952500"/>
              <a:gd name="connsiteX12" fmla="*/ 2602707 w 2657475"/>
              <a:gd name="connsiteY12" fmla="*/ 666750 h 952500"/>
              <a:gd name="connsiteX13" fmla="*/ 2550319 w 2657475"/>
              <a:gd name="connsiteY13" fmla="*/ 747712 h 952500"/>
              <a:gd name="connsiteX14" fmla="*/ 2455069 w 2657475"/>
              <a:gd name="connsiteY14" fmla="*/ 854868 h 952500"/>
              <a:gd name="connsiteX15" fmla="*/ 2388394 w 2657475"/>
              <a:gd name="connsiteY15" fmla="*/ 902493 h 952500"/>
              <a:gd name="connsiteX16" fmla="*/ 2343150 w 2657475"/>
              <a:gd name="connsiteY16" fmla="*/ 928687 h 952500"/>
              <a:gd name="connsiteX17" fmla="*/ 2305050 w 2657475"/>
              <a:gd name="connsiteY17" fmla="*/ 942975 h 952500"/>
              <a:gd name="connsiteX18" fmla="*/ 2281238 w 2657475"/>
              <a:gd name="connsiteY18" fmla="*/ 952500 h 952500"/>
              <a:gd name="connsiteX19" fmla="*/ 2240757 w 2657475"/>
              <a:gd name="connsiteY19" fmla="*/ 950118 h 952500"/>
              <a:gd name="connsiteX20" fmla="*/ 2188369 w 2657475"/>
              <a:gd name="connsiteY20" fmla="*/ 938212 h 952500"/>
              <a:gd name="connsiteX21" fmla="*/ 2126457 w 2657475"/>
              <a:gd name="connsiteY21" fmla="*/ 909637 h 952500"/>
              <a:gd name="connsiteX22" fmla="*/ 2043113 w 2657475"/>
              <a:gd name="connsiteY22" fmla="*/ 878681 h 952500"/>
              <a:gd name="connsiteX23" fmla="*/ 1981200 w 2657475"/>
              <a:gd name="connsiteY23" fmla="*/ 866775 h 952500"/>
              <a:gd name="connsiteX24" fmla="*/ 1919288 w 2657475"/>
              <a:gd name="connsiteY24" fmla="*/ 862012 h 952500"/>
              <a:gd name="connsiteX25" fmla="*/ 981075 w 2657475"/>
              <a:gd name="connsiteY25" fmla="*/ 864393 h 952500"/>
              <a:gd name="connsiteX26" fmla="*/ 757238 w 2657475"/>
              <a:gd name="connsiteY26" fmla="*/ 864393 h 952500"/>
              <a:gd name="connsiteX27" fmla="*/ 635794 w 2657475"/>
              <a:gd name="connsiteY27" fmla="*/ 869156 h 952500"/>
              <a:gd name="connsiteX28" fmla="*/ 542925 w 2657475"/>
              <a:gd name="connsiteY28" fmla="*/ 876300 h 952500"/>
              <a:gd name="connsiteX29" fmla="*/ 497682 w 2657475"/>
              <a:gd name="connsiteY29" fmla="*/ 883443 h 952500"/>
              <a:gd name="connsiteX30" fmla="*/ 466725 w 2657475"/>
              <a:gd name="connsiteY30" fmla="*/ 881062 h 952500"/>
              <a:gd name="connsiteX31" fmla="*/ 397669 w 2657475"/>
              <a:gd name="connsiteY31" fmla="*/ 869156 h 952500"/>
              <a:gd name="connsiteX32" fmla="*/ 311944 w 2657475"/>
              <a:gd name="connsiteY32" fmla="*/ 845343 h 952500"/>
              <a:gd name="connsiteX33" fmla="*/ 216694 w 2657475"/>
              <a:gd name="connsiteY33" fmla="*/ 804862 h 952500"/>
              <a:gd name="connsiteX34" fmla="*/ 128588 w 2657475"/>
              <a:gd name="connsiteY34" fmla="*/ 759618 h 952500"/>
              <a:gd name="connsiteX35" fmla="*/ 54769 w 2657475"/>
              <a:gd name="connsiteY35" fmla="*/ 709612 h 952500"/>
              <a:gd name="connsiteX36" fmla="*/ 9525 w 2657475"/>
              <a:gd name="connsiteY36" fmla="*/ 673893 h 952500"/>
              <a:gd name="connsiteX37" fmla="*/ 0 w 2657475"/>
              <a:gd name="connsiteY37" fmla="*/ 652462 h 952500"/>
              <a:gd name="connsiteX38" fmla="*/ 0 w 2657475"/>
              <a:gd name="connsiteY38" fmla="*/ 628650 h 952500"/>
              <a:gd name="connsiteX39" fmla="*/ 14288 w 2657475"/>
              <a:gd name="connsiteY39" fmla="*/ 602456 h 952500"/>
              <a:gd name="connsiteX40" fmla="*/ 35719 w 2657475"/>
              <a:gd name="connsiteY40" fmla="*/ 583406 h 952500"/>
              <a:gd name="connsiteX41" fmla="*/ 61913 w 2657475"/>
              <a:gd name="connsiteY41" fmla="*/ 569118 h 952500"/>
              <a:gd name="connsiteX42" fmla="*/ 140494 w 2657475"/>
              <a:gd name="connsiteY42" fmla="*/ 533400 h 952500"/>
              <a:gd name="connsiteX43" fmla="*/ 226219 w 2657475"/>
              <a:gd name="connsiteY43" fmla="*/ 483393 h 952500"/>
              <a:gd name="connsiteX44" fmla="*/ 369094 w 2657475"/>
              <a:gd name="connsiteY44" fmla="*/ 385762 h 952500"/>
              <a:gd name="connsiteX45" fmla="*/ 519113 w 2657475"/>
              <a:gd name="connsiteY45" fmla="*/ 259556 h 952500"/>
              <a:gd name="connsiteX46" fmla="*/ 669132 w 2657475"/>
              <a:gd name="connsiteY46" fmla="*/ 116681 h 952500"/>
              <a:gd name="connsiteX47" fmla="*/ 752475 w 2657475"/>
              <a:gd name="connsiteY47" fmla="*/ 28575 h 952500"/>
              <a:gd name="connsiteX48" fmla="*/ 764382 w 2657475"/>
              <a:gd name="connsiteY48" fmla="*/ 14287 h 952500"/>
              <a:gd name="connsiteX49" fmla="*/ 783432 w 2657475"/>
              <a:gd name="connsiteY49" fmla="*/ 4762 h 952500"/>
              <a:gd name="connsiteX50" fmla="*/ 802482 w 2657475"/>
              <a:gd name="connsiteY50" fmla="*/ 0 h 952500"/>
              <a:gd name="connsiteX51" fmla="*/ 812007 w 2657475"/>
              <a:gd name="connsiteY51" fmla="*/ 2381 h 952500"/>
              <a:gd name="connsiteX52" fmla="*/ 821532 w 2657475"/>
              <a:gd name="connsiteY52" fmla="*/ 9525 h 952500"/>
              <a:gd name="connsiteX53" fmla="*/ 821532 w 2657475"/>
              <a:gd name="connsiteY53" fmla="*/ 23812 h 952500"/>
              <a:gd name="connsiteX54" fmla="*/ 804863 w 2657475"/>
              <a:gd name="connsiteY54" fmla="*/ 64293 h 952500"/>
              <a:gd name="connsiteX55" fmla="*/ 731044 w 2657475"/>
              <a:gd name="connsiteY55" fmla="*/ 204787 h 952500"/>
              <a:gd name="connsiteX56" fmla="*/ 654844 w 2657475"/>
              <a:gd name="connsiteY56" fmla="*/ 345281 h 952500"/>
              <a:gd name="connsiteX57" fmla="*/ 611982 w 2657475"/>
              <a:gd name="connsiteY57" fmla="*/ 423862 h 952500"/>
              <a:gd name="connsiteX58" fmla="*/ 585788 w 2657475"/>
              <a:gd name="connsiteY58" fmla="*/ 483393 h 952500"/>
              <a:gd name="connsiteX59" fmla="*/ 569119 w 2657475"/>
              <a:gd name="connsiteY59" fmla="*/ 538162 h 952500"/>
              <a:gd name="connsiteX60" fmla="*/ 566738 w 2657475"/>
              <a:gd name="connsiteY60" fmla="*/ 569118 h 952500"/>
              <a:gd name="connsiteX61" fmla="*/ 571500 w 2657475"/>
              <a:gd name="connsiteY61" fmla="*/ 597693 h 952500"/>
              <a:gd name="connsiteX62" fmla="*/ 583407 w 2657475"/>
              <a:gd name="connsiteY62" fmla="*/ 614362 h 952500"/>
              <a:gd name="connsiteX63" fmla="*/ 609600 w 2657475"/>
              <a:gd name="connsiteY63" fmla="*/ 623887 h 952500"/>
              <a:gd name="connsiteX64" fmla="*/ 666750 w 2657475"/>
              <a:gd name="connsiteY64" fmla="*/ 633412 h 952500"/>
              <a:gd name="connsiteX65" fmla="*/ 766763 w 2657475"/>
              <a:gd name="connsiteY65" fmla="*/ 638175 h 952500"/>
              <a:gd name="connsiteX66" fmla="*/ 1083469 w 2657475"/>
              <a:gd name="connsiteY66" fmla="*/ 640556 h 952500"/>
              <a:gd name="connsiteX67" fmla="*/ 1316832 w 2657475"/>
              <a:gd name="connsiteY67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414588 w 2636044"/>
              <a:gd name="connsiteY6" fmla="*/ 616743 h 952500"/>
              <a:gd name="connsiteX7" fmla="*/ 2471738 w 2636044"/>
              <a:gd name="connsiteY7" fmla="*/ 588168 h 952500"/>
              <a:gd name="connsiteX8" fmla="*/ 2531269 w 2636044"/>
              <a:gd name="connsiteY8" fmla="*/ 547687 h 952500"/>
              <a:gd name="connsiteX9" fmla="*/ 2602707 w 2636044"/>
              <a:gd name="connsiteY9" fmla="*/ 473868 h 952500"/>
              <a:gd name="connsiteX10" fmla="*/ 2636044 w 2636044"/>
              <a:gd name="connsiteY10" fmla="*/ 600075 h 952500"/>
              <a:gd name="connsiteX11" fmla="*/ 2602707 w 2636044"/>
              <a:gd name="connsiteY11" fmla="*/ 666750 h 952500"/>
              <a:gd name="connsiteX12" fmla="*/ 2550319 w 2636044"/>
              <a:gd name="connsiteY12" fmla="*/ 747712 h 952500"/>
              <a:gd name="connsiteX13" fmla="*/ 2455069 w 2636044"/>
              <a:gd name="connsiteY13" fmla="*/ 854868 h 952500"/>
              <a:gd name="connsiteX14" fmla="*/ 2388394 w 2636044"/>
              <a:gd name="connsiteY14" fmla="*/ 902493 h 952500"/>
              <a:gd name="connsiteX15" fmla="*/ 2343150 w 2636044"/>
              <a:gd name="connsiteY15" fmla="*/ 928687 h 952500"/>
              <a:gd name="connsiteX16" fmla="*/ 2305050 w 2636044"/>
              <a:gd name="connsiteY16" fmla="*/ 942975 h 952500"/>
              <a:gd name="connsiteX17" fmla="*/ 2281238 w 2636044"/>
              <a:gd name="connsiteY17" fmla="*/ 952500 h 952500"/>
              <a:gd name="connsiteX18" fmla="*/ 2240757 w 2636044"/>
              <a:gd name="connsiteY18" fmla="*/ 950118 h 952500"/>
              <a:gd name="connsiteX19" fmla="*/ 2188369 w 2636044"/>
              <a:gd name="connsiteY19" fmla="*/ 938212 h 952500"/>
              <a:gd name="connsiteX20" fmla="*/ 2126457 w 2636044"/>
              <a:gd name="connsiteY20" fmla="*/ 909637 h 952500"/>
              <a:gd name="connsiteX21" fmla="*/ 2043113 w 2636044"/>
              <a:gd name="connsiteY21" fmla="*/ 878681 h 952500"/>
              <a:gd name="connsiteX22" fmla="*/ 1981200 w 2636044"/>
              <a:gd name="connsiteY22" fmla="*/ 866775 h 952500"/>
              <a:gd name="connsiteX23" fmla="*/ 1919288 w 2636044"/>
              <a:gd name="connsiteY23" fmla="*/ 862012 h 952500"/>
              <a:gd name="connsiteX24" fmla="*/ 981075 w 2636044"/>
              <a:gd name="connsiteY24" fmla="*/ 864393 h 952500"/>
              <a:gd name="connsiteX25" fmla="*/ 757238 w 2636044"/>
              <a:gd name="connsiteY25" fmla="*/ 864393 h 952500"/>
              <a:gd name="connsiteX26" fmla="*/ 635794 w 2636044"/>
              <a:gd name="connsiteY26" fmla="*/ 869156 h 952500"/>
              <a:gd name="connsiteX27" fmla="*/ 542925 w 2636044"/>
              <a:gd name="connsiteY27" fmla="*/ 876300 h 952500"/>
              <a:gd name="connsiteX28" fmla="*/ 497682 w 2636044"/>
              <a:gd name="connsiteY28" fmla="*/ 883443 h 952500"/>
              <a:gd name="connsiteX29" fmla="*/ 466725 w 2636044"/>
              <a:gd name="connsiteY29" fmla="*/ 881062 h 952500"/>
              <a:gd name="connsiteX30" fmla="*/ 397669 w 2636044"/>
              <a:gd name="connsiteY30" fmla="*/ 869156 h 952500"/>
              <a:gd name="connsiteX31" fmla="*/ 311944 w 2636044"/>
              <a:gd name="connsiteY31" fmla="*/ 845343 h 952500"/>
              <a:gd name="connsiteX32" fmla="*/ 216694 w 2636044"/>
              <a:gd name="connsiteY32" fmla="*/ 804862 h 952500"/>
              <a:gd name="connsiteX33" fmla="*/ 128588 w 2636044"/>
              <a:gd name="connsiteY33" fmla="*/ 759618 h 952500"/>
              <a:gd name="connsiteX34" fmla="*/ 54769 w 2636044"/>
              <a:gd name="connsiteY34" fmla="*/ 709612 h 952500"/>
              <a:gd name="connsiteX35" fmla="*/ 9525 w 2636044"/>
              <a:gd name="connsiteY35" fmla="*/ 673893 h 952500"/>
              <a:gd name="connsiteX36" fmla="*/ 0 w 2636044"/>
              <a:gd name="connsiteY36" fmla="*/ 652462 h 952500"/>
              <a:gd name="connsiteX37" fmla="*/ 0 w 2636044"/>
              <a:gd name="connsiteY37" fmla="*/ 628650 h 952500"/>
              <a:gd name="connsiteX38" fmla="*/ 14288 w 2636044"/>
              <a:gd name="connsiteY38" fmla="*/ 602456 h 952500"/>
              <a:gd name="connsiteX39" fmla="*/ 35719 w 2636044"/>
              <a:gd name="connsiteY39" fmla="*/ 583406 h 952500"/>
              <a:gd name="connsiteX40" fmla="*/ 61913 w 2636044"/>
              <a:gd name="connsiteY40" fmla="*/ 569118 h 952500"/>
              <a:gd name="connsiteX41" fmla="*/ 140494 w 2636044"/>
              <a:gd name="connsiteY41" fmla="*/ 533400 h 952500"/>
              <a:gd name="connsiteX42" fmla="*/ 226219 w 2636044"/>
              <a:gd name="connsiteY42" fmla="*/ 483393 h 952500"/>
              <a:gd name="connsiteX43" fmla="*/ 369094 w 2636044"/>
              <a:gd name="connsiteY43" fmla="*/ 385762 h 952500"/>
              <a:gd name="connsiteX44" fmla="*/ 519113 w 2636044"/>
              <a:gd name="connsiteY44" fmla="*/ 259556 h 952500"/>
              <a:gd name="connsiteX45" fmla="*/ 669132 w 2636044"/>
              <a:gd name="connsiteY45" fmla="*/ 116681 h 952500"/>
              <a:gd name="connsiteX46" fmla="*/ 752475 w 2636044"/>
              <a:gd name="connsiteY46" fmla="*/ 28575 h 952500"/>
              <a:gd name="connsiteX47" fmla="*/ 764382 w 2636044"/>
              <a:gd name="connsiteY47" fmla="*/ 14287 h 952500"/>
              <a:gd name="connsiteX48" fmla="*/ 783432 w 2636044"/>
              <a:gd name="connsiteY48" fmla="*/ 4762 h 952500"/>
              <a:gd name="connsiteX49" fmla="*/ 802482 w 2636044"/>
              <a:gd name="connsiteY49" fmla="*/ 0 h 952500"/>
              <a:gd name="connsiteX50" fmla="*/ 812007 w 2636044"/>
              <a:gd name="connsiteY50" fmla="*/ 2381 h 952500"/>
              <a:gd name="connsiteX51" fmla="*/ 821532 w 2636044"/>
              <a:gd name="connsiteY51" fmla="*/ 9525 h 952500"/>
              <a:gd name="connsiteX52" fmla="*/ 821532 w 2636044"/>
              <a:gd name="connsiteY52" fmla="*/ 23812 h 952500"/>
              <a:gd name="connsiteX53" fmla="*/ 804863 w 2636044"/>
              <a:gd name="connsiteY53" fmla="*/ 64293 h 952500"/>
              <a:gd name="connsiteX54" fmla="*/ 731044 w 2636044"/>
              <a:gd name="connsiteY54" fmla="*/ 204787 h 952500"/>
              <a:gd name="connsiteX55" fmla="*/ 654844 w 2636044"/>
              <a:gd name="connsiteY55" fmla="*/ 345281 h 952500"/>
              <a:gd name="connsiteX56" fmla="*/ 611982 w 2636044"/>
              <a:gd name="connsiteY56" fmla="*/ 423862 h 952500"/>
              <a:gd name="connsiteX57" fmla="*/ 585788 w 2636044"/>
              <a:gd name="connsiteY57" fmla="*/ 483393 h 952500"/>
              <a:gd name="connsiteX58" fmla="*/ 569119 w 2636044"/>
              <a:gd name="connsiteY58" fmla="*/ 538162 h 952500"/>
              <a:gd name="connsiteX59" fmla="*/ 566738 w 2636044"/>
              <a:gd name="connsiteY59" fmla="*/ 569118 h 952500"/>
              <a:gd name="connsiteX60" fmla="*/ 571500 w 2636044"/>
              <a:gd name="connsiteY60" fmla="*/ 597693 h 952500"/>
              <a:gd name="connsiteX61" fmla="*/ 583407 w 2636044"/>
              <a:gd name="connsiteY61" fmla="*/ 614362 h 952500"/>
              <a:gd name="connsiteX62" fmla="*/ 609600 w 2636044"/>
              <a:gd name="connsiteY62" fmla="*/ 623887 h 952500"/>
              <a:gd name="connsiteX63" fmla="*/ 666750 w 2636044"/>
              <a:gd name="connsiteY63" fmla="*/ 633412 h 952500"/>
              <a:gd name="connsiteX64" fmla="*/ 766763 w 2636044"/>
              <a:gd name="connsiteY64" fmla="*/ 638175 h 952500"/>
              <a:gd name="connsiteX65" fmla="*/ 1083469 w 2636044"/>
              <a:gd name="connsiteY65" fmla="*/ 640556 h 952500"/>
              <a:gd name="connsiteX66" fmla="*/ 1316832 w 2636044"/>
              <a:gd name="connsiteY66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414588 w 2636044"/>
              <a:gd name="connsiteY6" fmla="*/ 616743 h 952500"/>
              <a:gd name="connsiteX7" fmla="*/ 2471738 w 2636044"/>
              <a:gd name="connsiteY7" fmla="*/ 588168 h 952500"/>
              <a:gd name="connsiteX8" fmla="*/ 2602707 w 2636044"/>
              <a:gd name="connsiteY8" fmla="*/ 473868 h 952500"/>
              <a:gd name="connsiteX9" fmla="*/ 2636044 w 2636044"/>
              <a:gd name="connsiteY9" fmla="*/ 600075 h 952500"/>
              <a:gd name="connsiteX10" fmla="*/ 2602707 w 2636044"/>
              <a:gd name="connsiteY10" fmla="*/ 666750 h 952500"/>
              <a:gd name="connsiteX11" fmla="*/ 2550319 w 2636044"/>
              <a:gd name="connsiteY11" fmla="*/ 747712 h 952500"/>
              <a:gd name="connsiteX12" fmla="*/ 2455069 w 2636044"/>
              <a:gd name="connsiteY12" fmla="*/ 854868 h 952500"/>
              <a:gd name="connsiteX13" fmla="*/ 2388394 w 2636044"/>
              <a:gd name="connsiteY13" fmla="*/ 902493 h 952500"/>
              <a:gd name="connsiteX14" fmla="*/ 2343150 w 2636044"/>
              <a:gd name="connsiteY14" fmla="*/ 928687 h 952500"/>
              <a:gd name="connsiteX15" fmla="*/ 2305050 w 2636044"/>
              <a:gd name="connsiteY15" fmla="*/ 942975 h 952500"/>
              <a:gd name="connsiteX16" fmla="*/ 2281238 w 2636044"/>
              <a:gd name="connsiteY16" fmla="*/ 952500 h 952500"/>
              <a:gd name="connsiteX17" fmla="*/ 2240757 w 2636044"/>
              <a:gd name="connsiteY17" fmla="*/ 950118 h 952500"/>
              <a:gd name="connsiteX18" fmla="*/ 2188369 w 2636044"/>
              <a:gd name="connsiteY18" fmla="*/ 938212 h 952500"/>
              <a:gd name="connsiteX19" fmla="*/ 2126457 w 2636044"/>
              <a:gd name="connsiteY19" fmla="*/ 909637 h 952500"/>
              <a:gd name="connsiteX20" fmla="*/ 2043113 w 2636044"/>
              <a:gd name="connsiteY20" fmla="*/ 878681 h 952500"/>
              <a:gd name="connsiteX21" fmla="*/ 1981200 w 2636044"/>
              <a:gd name="connsiteY21" fmla="*/ 866775 h 952500"/>
              <a:gd name="connsiteX22" fmla="*/ 1919288 w 2636044"/>
              <a:gd name="connsiteY22" fmla="*/ 862012 h 952500"/>
              <a:gd name="connsiteX23" fmla="*/ 981075 w 2636044"/>
              <a:gd name="connsiteY23" fmla="*/ 864393 h 952500"/>
              <a:gd name="connsiteX24" fmla="*/ 757238 w 2636044"/>
              <a:gd name="connsiteY24" fmla="*/ 864393 h 952500"/>
              <a:gd name="connsiteX25" fmla="*/ 635794 w 2636044"/>
              <a:gd name="connsiteY25" fmla="*/ 869156 h 952500"/>
              <a:gd name="connsiteX26" fmla="*/ 542925 w 2636044"/>
              <a:gd name="connsiteY26" fmla="*/ 876300 h 952500"/>
              <a:gd name="connsiteX27" fmla="*/ 497682 w 2636044"/>
              <a:gd name="connsiteY27" fmla="*/ 883443 h 952500"/>
              <a:gd name="connsiteX28" fmla="*/ 466725 w 2636044"/>
              <a:gd name="connsiteY28" fmla="*/ 881062 h 952500"/>
              <a:gd name="connsiteX29" fmla="*/ 397669 w 2636044"/>
              <a:gd name="connsiteY29" fmla="*/ 869156 h 952500"/>
              <a:gd name="connsiteX30" fmla="*/ 311944 w 2636044"/>
              <a:gd name="connsiteY30" fmla="*/ 845343 h 952500"/>
              <a:gd name="connsiteX31" fmla="*/ 216694 w 2636044"/>
              <a:gd name="connsiteY31" fmla="*/ 804862 h 952500"/>
              <a:gd name="connsiteX32" fmla="*/ 128588 w 2636044"/>
              <a:gd name="connsiteY32" fmla="*/ 759618 h 952500"/>
              <a:gd name="connsiteX33" fmla="*/ 54769 w 2636044"/>
              <a:gd name="connsiteY33" fmla="*/ 709612 h 952500"/>
              <a:gd name="connsiteX34" fmla="*/ 9525 w 2636044"/>
              <a:gd name="connsiteY34" fmla="*/ 673893 h 952500"/>
              <a:gd name="connsiteX35" fmla="*/ 0 w 2636044"/>
              <a:gd name="connsiteY35" fmla="*/ 652462 h 952500"/>
              <a:gd name="connsiteX36" fmla="*/ 0 w 2636044"/>
              <a:gd name="connsiteY36" fmla="*/ 628650 h 952500"/>
              <a:gd name="connsiteX37" fmla="*/ 14288 w 2636044"/>
              <a:gd name="connsiteY37" fmla="*/ 602456 h 952500"/>
              <a:gd name="connsiteX38" fmla="*/ 35719 w 2636044"/>
              <a:gd name="connsiteY38" fmla="*/ 583406 h 952500"/>
              <a:gd name="connsiteX39" fmla="*/ 61913 w 2636044"/>
              <a:gd name="connsiteY39" fmla="*/ 569118 h 952500"/>
              <a:gd name="connsiteX40" fmla="*/ 140494 w 2636044"/>
              <a:gd name="connsiteY40" fmla="*/ 533400 h 952500"/>
              <a:gd name="connsiteX41" fmla="*/ 226219 w 2636044"/>
              <a:gd name="connsiteY41" fmla="*/ 483393 h 952500"/>
              <a:gd name="connsiteX42" fmla="*/ 369094 w 2636044"/>
              <a:gd name="connsiteY42" fmla="*/ 385762 h 952500"/>
              <a:gd name="connsiteX43" fmla="*/ 519113 w 2636044"/>
              <a:gd name="connsiteY43" fmla="*/ 259556 h 952500"/>
              <a:gd name="connsiteX44" fmla="*/ 669132 w 2636044"/>
              <a:gd name="connsiteY44" fmla="*/ 116681 h 952500"/>
              <a:gd name="connsiteX45" fmla="*/ 752475 w 2636044"/>
              <a:gd name="connsiteY45" fmla="*/ 28575 h 952500"/>
              <a:gd name="connsiteX46" fmla="*/ 764382 w 2636044"/>
              <a:gd name="connsiteY46" fmla="*/ 14287 h 952500"/>
              <a:gd name="connsiteX47" fmla="*/ 783432 w 2636044"/>
              <a:gd name="connsiteY47" fmla="*/ 4762 h 952500"/>
              <a:gd name="connsiteX48" fmla="*/ 802482 w 2636044"/>
              <a:gd name="connsiteY48" fmla="*/ 0 h 952500"/>
              <a:gd name="connsiteX49" fmla="*/ 812007 w 2636044"/>
              <a:gd name="connsiteY49" fmla="*/ 2381 h 952500"/>
              <a:gd name="connsiteX50" fmla="*/ 821532 w 2636044"/>
              <a:gd name="connsiteY50" fmla="*/ 9525 h 952500"/>
              <a:gd name="connsiteX51" fmla="*/ 821532 w 2636044"/>
              <a:gd name="connsiteY51" fmla="*/ 23812 h 952500"/>
              <a:gd name="connsiteX52" fmla="*/ 804863 w 2636044"/>
              <a:gd name="connsiteY52" fmla="*/ 64293 h 952500"/>
              <a:gd name="connsiteX53" fmla="*/ 731044 w 2636044"/>
              <a:gd name="connsiteY53" fmla="*/ 204787 h 952500"/>
              <a:gd name="connsiteX54" fmla="*/ 654844 w 2636044"/>
              <a:gd name="connsiteY54" fmla="*/ 345281 h 952500"/>
              <a:gd name="connsiteX55" fmla="*/ 611982 w 2636044"/>
              <a:gd name="connsiteY55" fmla="*/ 423862 h 952500"/>
              <a:gd name="connsiteX56" fmla="*/ 585788 w 2636044"/>
              <a:gd name="connsiteY56" fmla="*/ 483393 h 952500"/>
              <a:gd name="connsiteX57" fmla="*/ 569119 w 2636044"/>
              <a:gd name="connsiteY57" fmla="*/ 538162 h 952500"/>
              <a:gd name="connsiteX58" fmla="*/ 566738 w 2636044"/>
              <a:gd name="connsiteY58" fmla="*/ 569118 h 952500"/>
              <a:gd name="connsiteX59" fmla="*/ 571500 w 2636044"/>
              <a:gd name="connsiteY59" fmla="*/ 597693 h 952500"/>
              <a:gd name="connsiteX60" fmla="*/ 583407 w 2636044"/>
              <a:gd name="connsiteY60" fmla="*/ 614362 h 952500"/>
              <a:gd name="connsiteX61" fmla="*/ 609600 w 2636044"/>
              <a:gd name="connsiteY61" fmla="*/ 623887 h 952500"/>
              <a:gd name="connsiteX62" fmla="*/ 666750 w 2636044"/>
              <a:gd name="connsiteY62" fmla="*/ 633412 h 952500"/>
              <a:gd name="connsiteX63" fmla="*/ 766763 w 2636044"/>
              <a:gd name="connsiteY63" fmla="*/ 638175 h 952500"/>
              <a:gd name="connsiteX64" fmla="*/ 1083469 w 2636044"/>
              <a:gd name="connsiteY64" fmla="*/ 640556 h 952500"/>
              <a:gd name="connsiteX65" fmla="*/ 1316832 w 2636044"/>
              <a:gd name="connsiteY65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414588 w 2636044"/>
              <a:gd name="connsiteY6" fmla="*/ 616743 h 952500"/>
              <a:gd name="connsiteX7" fmla="*/ 2602707 w 2636044"/>
              <a:gd name="connsiteY7" fmla="*/ 473868 h 952500"/>
              <a:gd name="connsiteX8" fmla="*/ 2636044 w 2636044"/>
              <a:gd name="connsiteY8" fmla="*/ 600075 h 952500"/>
              <a:gd name="connsiteX9" fmla="*/ 2602707 w 2636044"/>
              <a:gd name="connsiteY9" fmla="*/ 666750 h 952500"/>
              <a:gd name="connsiteX10" fmla="*/ 2550319 w 2636044"/>
              <a:gd name="connsiteY10" fmla="*/ 747712 h 952500"/>
              <a:gd name="connsiteX11" fmla="*/ 2455069 w 2636044"/>
              <a:gd name="connsiteY11" fmla="*/ 854868 h 952500"/>
              <a:gd name="connsiteX12" fmla="*/ 2388394 w 2636044"/>
              <a:gd name="connsiteY12" fmla="*/ 902493 h 952500"/>
              <a:gd name="connsiteX13" fmla="*/ 2343150 w 2636044"/>
              <a:gd name="connsiteY13" fmla="*/ 928687 h 952500"/>
              <a:gd name="connsiteX14" fmla="*/ 2305050 w 2636044"/>
              <a:gd name="connsiteY14" fmla="*/ 942975 h 952500"/>
              <a:gd name="connsiteX15" fmla="*/ 2281238 w 2636044"/>
              <a:gd name="connsiteY15" fmla="*/ 952500 h 952500"/>
              <a:gd name="connsiteX16" fmla="*/ 2240757 w 2636044"/>
              <a:gd name="connsiteY16" fmla="*/ 950118 h 952500"/>
              <a:gd name="connsiteX17" fmla="*/ 2188369 w 2636044"/>
              <a:gd name="connsiteY17" fmla="*/ 938212 h 952500"/>
              <a:gd name="connsiteX18" fmla="*/ 2126457 w 2636044"/>
              <a:gd name="connsiteY18" fmla="*/ 909637 h 952500"/>
              <a:gd name="connsiteX19" fmla="*/ 2043113 w 2636044"/>
              <a:gd name="connsiteY19" fmla="*/ 878681 h 952500"/>
              <a:gd name="connsiteX20" fmla="*/ 1981200 w 2636044"/>
              <a:gd name="connsiteY20" fmla="*/ 866775 h 952500"/>
              <a:gd name="connsiteX21" fmla="*/ 1919288 w 2636044"/>
              <a:gd name="connsiteY21" fmla="*/ 862012 h 952500"/>
              <a:gd name="connsiteX22" fmla="*/ 981075 w 2636044"/>
              <a:gd name="connsiteY22" fmla="*/ 864393 h 952500"/>
              <a:gd name="connsiteX23" fmla="*/ 757238 w 2636044"/>
              <a:gd name="connsiteY23" fmla="*/ 864393 h 952500"/>
              <a:gd name="connsiteX24" fmla="*/ 635794 w 2636044"/>
              <a:gd name="connsiteY24" fmla="*/ 869156 h 952500"/>
              <a:gd name="connsiteX25" fmla="*/ 542925 w 2636044"/>
              <a:gd name="connsiteY25" fmla="*/ 876300 h 952500"/>
              <a:gd name="connsiteX26" fmla="*/ 497682 w 2636044"/>
              <a:gd name="connsiteY26" fmla="*/ 883443 h 952500"/>
              <a:gd name="connsiteX27" fmla="*/ 466725 w 2636044"/>
              <a:gd name="connsiteY27" fmla="*/ 881062 h 952500"/>
              <a:gd name="connsiteX28" fmla="*/ 397669 w 2636044"/>
              <a:gd name="connsiteY28" fmla="*/ 869156 h 952500"/>
              <a:gd name="connsiteX29" fmla="*/ 311944 w 2636044"/>
              <a:gd name="connsiteY29" fmla="*/ 845343 h 952500"/>
              <a:gd name="connsiteX30" fmla="*/ 216694 w 2636044"/>
              <a:gd name="connsiteY30" fmla="*/ 804862 h 952500"/>
              <a:gd name="connsiteX31" fmla="*/ 128588 w 2636044"/>
              <a:gd name="connsiteY31" fmla="*/ 759618 h 952500"/>
              <a:gd name="connsiteX32" fmla="*/ 54769 w 2636044"/>
              <a:gd name="connsiteY32" fmla="*/ 709612 h 952500"/>
              <a:gd name="connsiteX33" fmla="*/ 9525 w 2636044"/>
              <a:gd name="connsiteY33" fmla="*/ 673893 h 952500"/>
              <a:gd name="connsiteX34" fmla="*/ 0 w 2636044"/>
              <a:gd name="connsiteY34" fmla="*/ 652462 h 952500"/>
              <a:gd name="connsiteX35" fmla="*/ 0 w 2636044"/>
              <a:gd name="connsiteY35" fmla="*/ 628650 h 952500"/>
              <a:gd name="connsiteX36" fmla="*/ 14288 w 2636044"/>
              <a:gd name="connsiteY36" fmla="*/ 602456 h 952500"/>
              <a:gd name="connsiteX37" fmla="*/ 35719 w 2636044"/>
              <a:gd name="connsiteY37" fmla="*/ 583406 h 952500"/>
              <a:gd name="connsiteX38" fmla="*/ 61913 w 2636044"/>
              <a:gd name="connsiteY38" fmla="*/ 569118 h 952500"/>
              <a:gd name="connsiteX39" fmla="*/ 140494 w 2636044"/>
              <a:gd name="connsiteY39" fmla="*/ 533400 h 952500"/>
              <a:gd name="connsiteX40" fmla="*/ 226219 w 2636044"/>
              <a:gd name="connsiteY40" fmla="*/ 483393 h 952500"/>
              <a:gd name="connsiteX41" fmla="*/ 369094 w 2636044"/>
              <a:gd name="connsiteY41" fmla="*/ 385762 h 952500"/>
              <a:gd name="connsiteX42" fmla="*/ 519113 w 2636044"/>
              <a:gd name="connsiteY42" fmla="*/ 259556 h 952500"/>
              <a:gd name="connsiteX43" fmla="*/ 669132 w 2636044"/>
              <a:gd name="connsiteY43" fmla="*/ 116681 h 952500"/>
              <a:gd name="connsiteX44" fmla="*/ 752475 w 2636044"/>
              <a:gd name="connsiteY44" fmla="*/ 28575 h 952500"/>
              <a:gd name="connsiteX45" fmla="*/ 764382 w 2636044"/>
              <a:gd name="connsiteY45" fmla="*/ 14287 h 952500"/>
              <a:gd name="connsiteX46" fmla="*/ 783432 w 2636044"/>
              <a:gd name="connsiteY46" fmla="*/ 4762 h 952500"/>
              <a:gd name="connsiteX47" fmla="*/ 802482 w 2636044"/>
              <a:gd name="connsiteY47" fmla="*/ 0 h 952500"/>
              <a:gd name="connsiteX48" fmla="*/ 812007 w 2636044"/>
              <a:gd name="connsiteY48" fmla="*/ 2381 h 952500"/>
              <a:gd name="connsiteX49" fmla="*/ 821532 w 2636044"/>
              <a:gd name="connsiteY49" fmla="*/ 9525 h 952500"/>
              <a:gd name="connsiteX50" fmla="*/ 821532 w 2636044"/>
              <a:gd name="connsiteY50" fmla="*/ 23812 h 952500"/>
              <a:gd name="connsiteX51" fmla="*/ 804863 w 2636044"/>
              <a:gd name="connsiteY51" fmla="*/ 64293 h 952500"/>
              <a:gd name="connsiteX52" fmla="*/ 731044 w 2636044"/>
              <a:gd name="connsiteY52" fmla="*/ 204787 h 952500"/>
              <a:gd name="connsiteX53" fmla="*/ 654844 w 2636044"/>
              <a:gd name="connsiteY53" fmla="*/ 345281 h 952500"/>
              <a:gd name="connsiteX54" fmla="*/ 611982 w 2636044"/>
              <a:gd name="connsiteY54" fmla="*/ 423862 h 952500"/>
              <a:gd name="connsiteX55" fmla="*/ 585788 w 2636044"/>
              <a:gd name="connsiteY55" fmla="*/ 483393 h 952500"/>
              <a:gd name="connsiteX56" fmla="*/ 569119 w 2636044"/>
              <a:gd name="connsiteY56" fmla="*/ 538162 h 952500"/>
              <a:gd name="connsiteX57" fmla="*/ 566738 w 2636044"/>
              <a:gd name="connsiteY57" fmla="*/ 569118 h 952500"/>
              <a:gd name="connsiteX58" fmla="*/ 571500 w 2636044"/>
              <a:gd name="connsiteY58" fmla="*/ 597693 h 952500"/>
              <a:gd name="connsiteX59" fmla="*/ 583407 w 2636044"/>
              <a:gd name="connsiteY59" fmla="*/ 614362 h 952500"/>
              <a:gd name="connsiteX60" fmla="*/ 609600 w 2636044"/>
              <a:gd name="connsiteY60" fmla="*/ 623887 h 952500"/>
              <a:gd name="connsiteX61" fmla="*/ 666750 w 2636044"/>
              <a:gd name="connsiteY61" fmla="*/ 633412 h 952500"/>
              <a:gd name="connsiteX62" fmla="*/ 766763 w 2636044"/>
              <a:gd name="connsiteY62" fmla="*/ 638175 h 952500"/>
              <a:gd name="connsiteX63" fmla="*/ 1083469 w 2636044"/>
              <a:gd name="connsiteY63" fmla="*/ 640556 h 952500"/>
              <a:gd name="connsiteX64" fmla="*/ 1316832 w 2636044"/>
              <a:gd name="connsiteY64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602707 w 2636044"/>
              <a:gd name="connsiteY6" fmla="*/ 473868 h 952500"/>
              <a:gd name="connsiteX7" fmla="*/ 2636044 w 2636044"/>
              <a:gd name="connsiteY7" fmla="*/ 600075 h 952500"/>
              <a:gd name="connsiteX8" fmla="*/ 2602707 w 2636044"/>
              <a:gd name="connsiteY8" fmla="*/ 666750 h 952500"/>
              <a:gd name="connsiteX9" fmla="*/ 2550319 w 2636044"/>
              <a:gd name="connsiteY9" fmla="*/ 747712 h 952500"/>
              <a:gd name="connsiteX10" fmla="*/ 2455069 w 2636044"/>
              <a:gd name="connsiteY10" fmla="*/ 854868 h 952500"/>
              <a:gd name="connsiteX11" fmla="*/ 2388394 w 2636044"/>
              <a:gd name="connsiteY11" fmla="*/ 902493 h 952500"/>
              <a:gd name="connsiteX12" fmla="*/ 2343150 w 2636044"/>
              <a:gd name="connsiteY12" fmla="*/ 928687 h 952500"/>
              <a:gd name="connsiteX13" fmla="*/ 2305050 w 2636044"/>
              <a:gd name="connsiteY13" fmla="*/ 942975 h 952500"/>
              <a:gd name="connsiteX14" fmla="*/ 2281238 w 2636044"/>
              <a:gd name="connsiteY14" fmla="*/ 952500 h 952500"/>
              <a:gd name="connsiteX15" fmla="*/ 2240757 w 2636044"/>
              <a:gd name="connsiteY15" fmla="*/ 950118 h 952500"/>
              <a:gd name="connsiteX16" fmla="*/ 2188369 w 2636044"/>
              <a:gd name="connsiteY16" fmla="*/ 938212 h 952500"/>
              <a:gd name="connsiteX17" fmla="*/ 2126457 w 2636044"/>
              <a:gd name="connsiteY17" fmla="*/ 909637 h 952500"/>
              <a:gd name="connsiteX18" fmla="*/ 2043113 w 2636044"/>
              <a:gd name="connsiteY18" fmla="*/ 878681 h 952500"/>
              <a:gd name="connsiteX19" fmla="*/ 1981200 w 2636044"/>
              <a:gd name="connsiteY19" fmla="*/ 866775 h 952500"/>
              <a:gd name="connsiteX20" fmla="*/ 1919288 w 2636044"/>
              <a:gd name="connsiteY20" fmla="*/ 862012 h 952500"/>
              <a:gd name="connsiteX21" fmla="*/ 981075 w 2636044"/>
              <a:gd name="connsiteY21" fmla="*/ 864393 h 952500"/>
              <a:gd name="connsiteX22" fmla="*/ 757238 w 2636044"/>
              <a:gd name="connsiteY22" fmla="*/ 864393 h 952500"/>
              <a:gd name="connsiteX23" fmla="*/ 635794 w 2636044"/>
              <a:gd name="connsiteY23" fmla="*/ 869156 h 952500"/>
              <a:gd name="connsiteX24" fmla="*/ 542925 w 2636044"/>
              <a:gd name="connsiteY24" fmla="*/ 876300 h 952500"/>
              <a:gd name="connsiteX25" fmla="*/ 497682 w 2636044"/>
              <a:gd name="connsiteY25" fmla="*/ 883443 h 952500"/>
              <a:gd name="connsiteX26" fmla="*/ 466725 w 2636044"/>
              <a:gd name="connsiteY26" fmla="*/ 881062 h 952500"/>
              <a:gd name="connsiteX27" fmla="*/ 397669 w 2636044"/>
              <a:gd name="connsiteY27" fmla="*/ 869156 h 952500"/>
              <a:gd name="connsiteX28" fmla="*/ 311944 w 2636044"/>
              <a:gd name="connsiteY28" fmla="*/ 845343 h 952500"/>
              <a:gd name="connsiteX29" fmla="*/ 216694 w 2636044"/>
              <a:gd name="connsiteY29" fmla="*/ 804862 h 952500"/>
              <a:gd name="connsiteX30" fmla="*/ 128588 w 2636044"/>
              <a:gd name="connsiteY30" fmla="*/ 759618 h 952500"/>
              <a:gd name="connsiteX31" fmla="*/ 54769 w 2636044"/>
              <a:gd name="connsiteY31" fmla="*/ 709612 h 952500"/>
              <a:gd name="connsiteX32" fmla="*/ 9525 w 2636044"/>
              <a:gd name="connsiteY32" fmla="*/ 673893 h 952500"/>
              <a:gd name="connsiteX33" fmla="*/ 0 w 2636044"/>
              <a:gd name="connsiteY33" fmla="*/ 652462 h 952500"/>
              <a:gd name="connsiteX34" fmla="*/ 0 w 2636044"/>
              <a:gd name="connsiteY34" fmla="*/ 628650 h 952500"/>
              <a:gd name="connsiteX35" fmla="*/ 14288 w 2636044"/>
              <a:gd name="connsiteY35" fmla="*/ 602456 h 952500"/>
              <a:gd name="connsiteX36" fmla="*/ 35719 w 2636044"/>
              <a:gd name="connsiteY36" fmla="*/ 583406 h 952500"/>
              <a:gd name="connsiteX37" fmla="*/ 61913 w 2636044"/>
              <a:gd name="connsiteY37" fmla="*/ 569118 h 952500"/>
              <a:gd name="connsiteX38" fmla="*/ 140494 w 2636044"/>
              <a:gd name="connsiteY38" fmla="*/ 533400 h 952500"/>
              <a:gd name="connsiteX39" fmla="*/ 226219 w 2636044"/>
              <a:gd name="connsiteY39" fmla="*/ 483393 h 952500"/>
              <a:gd name="connsiteX40" fmla="*/ 369094 w 2636044"/>
              <a:gd name="connsiteY40" fmla="*/ 385762 h 952500"/>
              <a:gd name="connsiteX41" fmla="*/ 519113 w 2636044"/>
              <a:gd name="connsiteY41" fmla="*/ 259556 h 952500"/>
              <a:gd name="connsiteX42" fmla="*/ 669132 w 2636044"/>
              <a:gd name="connsiteY42" fmla="*/ 116681 h 952500"/>
              <a:gd name="connsiteX43" fmla="*/ 752475 w 2636044"/>
              <a:gd name="connsiteY43" fmla="*/ 28575 h 952500"/>
              <a:gd name="connsiteX44" fmla="*/ 764382 w 2636044"/>
              <a:gd name="connsiteY44" fmla="*/ 14287 h 952500"/>
              <a:gd name="connsiteX45" fmla="*/ 783432 w 2636044"/>
              <a:gd name="connsiteY45" fmla="*/ 4762 h 952500"/>
              <a:gd name="connsiteX46" fmla="*/ 802482 w 2636044"/>
              <a:gd name="connsiteY46" fmla="*/ 0 h 952500"/>
              <a:gd name="connsiteX47" fmla="*/ 812007 w 2636044"/>
              <a:gd name="connsiteY47" fmla="*/ 2381 h 952500"/>
              <a:gd name="connsiteX48" fmla="*/ 821532 w 2636044"/>
              <a:gd name="connsiteY48" fmla="*/ 9525 h 952500"/>
              <a:gd name="connsiteX49" fmla="*/ 821532 w 2636044"/>
              <a:gd name="connsiteY49" fmla="*/ 23812 h 952500"/>
              <a:gd name="connsiteX50" fmla="*/ 804863 w 2636044"/>
              <a:gd name="connsiteY50" fmla="*/ 64293 h 952500"/>
              <a:gd name="connsiteX51" fmla="*/ 731044 w 2636044"/>
              <a:gd name="connsiteY51" fmla="*/ 204787 h 952500"/>
              <a:gd name="connsiteX52" fmla="*/ 654844 w 2636044"/>
              <a:gd name="connsiteY52" fmla="*/ 345281 h 952500"/>
              <a:gd name="connsiteX53" fmla="*/ 611982 w 2636044"/>
              <a:gd name="connsiteY53" fmla="*/ 423862 h 952500"/>
              <a:gd name="connsiteX54" fmla="*/ 585788 w 2636044"/>
              <a:gd name="connsiteY54" fmla="*/ 483393 h 952500"/>
              <a:gd name="connsiteX55" fmla="*/ 569119 w 2636044"/>
              <a:gd name="connsiteY55" fmla="*/ 538162 h 952500"/>
              <a:gd name="connsiteX56" fmla="*/ 566738 w 2636044"/>
              <a:gd name="connsiteY56" fmla="*/ 569118 h 952500"/>
              <a:gd name="connsiteX57" fmla="*/ 571500 w 2636044"/>
              <a:gd name="connsiteY57" fmla="*/ 597693 h 952500"/>
              <a:gd name="connsiteX58" fmla="*/ 583407 w 2636044"/>
              <a:gd name="connsiteY58" fmla="*/ 614362 h 952500"/>
              <a:gd name="connsiteX59" fmla="*/ 609600 w 2636044"/>
              <a:gd name="connsiteY59" fmla="*/ 623887 h 952500"/>
              <a:gd name="connsiteX60" fmla="*/ 666750 w 2636044"/>
              <a:gd name="connsiteY60" fmla="*/ 633412 h 952500"/>
              <a:gd name="connsiteX61" fmla="*/ 766763 w 2636044"/>
              <a:gd name="connsiteY61" fmla="*/ 638175 h 952500"/>
              <a:gd name="connsiteX62" fmla="*/ 1083469 w 2636044"/>
              <a:gd name="connsiteY62" fmla="*/ 640556 h 952500"/>
              <a:gd name="connsiteX63" fmla="*/ 1316832 w 2636044"/>
              <a:gd name="connsiteY63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602707 w 2636044"/>
              <a:gd name="connsiteY6" fmla="*/ 473868 h 952500"/>
              <a:gd name="connsiteX7" fmla="*/ 2636044 w 2636044"/>
              <a:gd name="connsiteY7" fmla="*/ 600075 h 952500"/>
              <a:gd name="connsiteX8" fmla="*/ 2550319 w 2636044"/>
              <a:gd name="connsiteY8" fmla="*/ 747712 h 952500"/>
              <a:gd name="connsiteX9" fmla="*/ 2455069 w 2636044"/>
              <a:gd name="connsiteY9" fmla="*/ 854868 h 952500"/>
              <a:gd name="connsiteX10" fmla="*/ 2388394 w 2636044"/>
              <a:gd name="connsiteY10" fmla="*/ 902493 h 952500"/>
              <a:gd name="connsiteX11" fmla="*/ 2343150 w 2636044"/>
              <a:gd name="connsiteY11" fmla="*/ 928687 h 952500"/>
              <a:gd name="connsiteX12" fmla="*/ 2305050 w 2636044"/>
              <a:gd name="connsiteY12" fmla="*/ 942975 h 952500"/>
              <a:gd name="connsiteX13" fmla="*/ 2281238 w 2636044"/>
              <a:gd name="connsiteY13" fmla="*/ 952500 h 952500"/>
              <a:gd name="connsiteX14" fmla="*/ 2240757 w 2636044"/>
              <a:gd name="connsiteY14" fmla="*/ 950118 h 952500"/>
              <a:gd name="connsiteX15" fmla="*/ 2188369 w 2636044"/>
              <a:gd name="connsiteY15" fmla="*/ 938212 h 952500"/>
              <a:gd name="connsiteX16" fmla="*/ 2126457 w 2636044"/>
              <a:gd name="connsiteY16" fmla="*/ 909637 h 952500"/>
              <a:gd name="connsiteX17" fmla="*/ 2043113 w 2636044"/>
              <a:gd name="connsiteY17" fmla="*/ 878681 h 952500"/>
              <a:gd name="connsiteX18" fmla="*/ 1981200 w 2636044"/>
              <a:gd name="connsiteY18" fmla="*/ 866775 h 952500"/>
              <a:gd name="connsiteX19" fmla="*/ 1919288 w 2636044"/>
              <a:gd name="connsiteY19" fmla="*/ 862012 h 952500"/>
              <a:gd name="connsiteX20" fmla="*/ 981075 w 2636044"/>
              <a:gd name="connsiteY20" fmla="*/ 864393 h 952500"/>
              <a:gd name="connsiteX21" fmla="*/ 757238 w 2636044"/>
              <a:gd name="connsiteY21" fmla="*/ 864393 h 952500"/>
              <a:gd name="connsiteX22" fmla="*/ 635794 w 2636044"/>
              <a:gd name="connsiteY22" fmla="*/ 869156 h 952500"/>
              <a:gd name="connsiteX23" fmla="*/ 542925 w 2636044"/>
              <a:gd name="connsiteY23" fmla="*/ 876300 h 952500"/>
              <a:gd name="connsiteX24" fmla="*/ 497682 w 2636044"/>
              <a:gd name="connsiteY24" fmla="*/ 883443 h 952500"/>
              <a:gd name="connsiteX25" fmla="*/ 466725 w 2636044"/>
              <a:gd name="connsiteY25" fmla="*/ 881062 h 952500"/>
              <a:gd name="connsiteX26" fmla="*/ 397669 w 2636044"/>
              <a:gd name="connsiteY26" fmla="*/ 869156 h 952500"/>
              <a:gd name="connsiteX27" fmla="*/ 311944 w 2636044"/>
              <a:gd name="connsiteY27" fmla="*/ 845343 h 952500"/>
              <a:gd name="connsiteX28" fmla="*/ 216694 w 2636044"/>
              <a:gd name="connsiteY28" fmla="*/ 804862 h 952500"/>
              <a:gd name="connsiteX29" fmla="*/ 128588 w 2636044"/>
              <a:gd name="connsiteY29" fmla="*/ 759618 h 952500"/>
              <a:gd name="connsiteX30" fmla="*/ 54769 w 2636044"/>
              <a:gd name="connsiteY30" fmla="*/ 709612 h 952500"/>
              <a:gd name="connsiteX31" fmla="*/ 9525 w 2636044"/>
              <a:gd name="connsiteY31" fmla="*/ 673893 h 952500"/>
              <a:gd name="connsiteX32" fmla="*/ 0 w 2636044"/>
              <a:gd name="connsiteY32" fmla="*/ 652462 h 952500"/>
              <a:gd name="connsiteX33" fmla="*/ 0 w 2636044"/>
              <a:gd name="connsiteY33" fmla="*/ 628650 h 952500"/>
              <a:gd name="connsiteX34" fmla="*/ 14288 w 2636044"/>
              <a:gd name="connsiteY34" fmla="*/ 602456 h 952500"/>
              <a:gd name="connsiteX35" fmla="*/ 35719 w 2636044"/>
              <a:gd name="connsiteY35" fmla="*/ 583406 h 952500"/>
              <a:gd name="connsiteX36" fmla="*/ 61913 w 2636044"/>
              <a:gd name="connsiteY36" fmla="*/ 569118 h 952500"/>
              <a:gd name="connsiteX37" fmla="*/ 140494 w 2636044"/>
              <a:gd name="connsiteY37" fmla="*/ 533400 h 952500"/>
              <a:gd name="connsiteX38" fmla="*/ 226219 w 2636044"/>
              <a:gd name="connsiteY38" fmla="*/ 483393 h 952500"/>
              <a:gd name="connsiteX39" fmla="*/ 369094 w 2636044"/>
              <a:gd name="connsiteY39" fmla="*/ 385762 h 952500"/>
              <a:gd name="connsiteX40" fmla="*/ 519113 w 2636044"/>
              <a:gd name="connsiteY40" fmla="*/ 259556 h 952500"/>
              <a:gd name="connsiteX41" fmla="*/ 669132 w 2636044"/>
              <a:gd name="connsiteY41" fmla="*/ 116681 h 952500"/>
              <a:gd name="connsiteX42" fmla="*/ 752475 w 2636044"/>
              <a:gd name="connsiteY42" fmla="*/ 28575 h 952500"/>
              <a:gd name="connsiteX43" fmla="*/ 764382 w 2636044"/>
              <a:gd name="connsiteY43" fmla="*/ 14287 h 952500"/>
              <a:gd name="connsiteX44" fmla="*/ 783432 w 2636044"/>
              <a:gd name="connsiteY44" fmla="*/ 4762 h 952500"/>
              <a:gd name="connsiteX45" fmla="*/ 802482 w 2636044"/>
              <a:gd name="connsiteY45" fmla="*/ 0 h 952500"/>
              <a:gd name="connsiteX46" fmla="*/ 812007 w 2636044"/>
              <a:gd name="connsiteY46" fmla="*/ 2381 h 952500"/>
              <a:gd name="connsiteX47" fmla="*/ 821532 w 2636044"/>
              <a:gd name="connsiteY47" fmla="*/ 9525 h 952500"/>
              <a:gd name="connsiteX48" fmla="*/ 821532 w 2636044"/>
              <a:gd name="connsiteY48" fmla="*/ 23812 h 952500"/>
              <a:gd name="connsiteX49" fmla="*/ 804863 w 2636044"/>
              <a:gd name="connsiteY49" fmla="*/ 64293 h 952500"/>
              <a:gd name="connsiteX50" fmla="*/ 731044 w 2636044"/>
              <a:gd name="connsiteY50" fmla="*/ 204787 h 952500"/>
              <a:gd name="connsiteX51" fmla="*/ 654844 w 2636044"/>
              <a:gd name="connsiteY51" fmla="*/ 345281 h 952500"/>
              <a:gd name="connsiteX52" fmla="*/ 611982 w 2636044"/>
              <a:gd name="connsiteY52" fmla="*/ 423862 h 952500"/>
              <a:gd name="connsiteX53" fmla="*/ 585788 w 2636044"/>
              <a:gd name="connsiteY53" fmla="*/ 483393 h 952500"/>
              <a:gd name="connsiteX54" fmla="*/ 569119 w 2636044"/>
              <a:gd name="connsiteY54" fmla="*/ 538162 h 952500"/>
              <a:gd name="connsiteX55" fmla="*/ 566738 w 2636044"/>
              <a:gd name="connsiteY55" fmla="*/ 569118 h 952500"/>
              <a:gd name="connsiteX56" fmla="*/ 571500 w 2636044"/>
              <a:gd name="connsiteY56" fmla="*/ 597693 h 952500"/>
              <a:gd name="connsiteX57" fmla="*/ 583407 w 2636044"/>
              <a:gd name="connsiteY57" fmla="*/ 614362 h 952500"/>
              <a:gd name="connsiteX58" fmla="*/ 609600 w 2636044"/>
              <a:gd name="connsiteY58" fmla="*/ 623887 h 952500"/>
              <a:gd name="connsiteX59" fmla="*/ 666750 w 2636044"/>
              <a:gd name="connsiteY59" fmla="*/ 633412 h 952500"/>
              <a:gd name="connsiteX60" fmla="*/ 766763 w 2636044"/>
              <a:gd name="connsiteY60" fmla="*/ 638175 h 952500"/>
              <a:gd name="connsiteX61" fmla="*/ 1083469 w 2636044"/>
              <a:gd name="connsiteY61" fmla="*/ 640556 h 952500"/>
              <a:gd name="connsiteX62" fmla="*/ 1316832 w 2636044"/>
              <a:gd name="connsiteY62" fmla="*/ 638175 h 952500"/>
              <a:gd name="connsiteX0" fmla="*/ 1316832 w 2636044"/>
              <a:gd name="connsiteY0" fmla="*/ 638175 h 952500"/>
              <a:gd name="connsiteX1" fmla="*/ 1857375 w 2636044"/>
              <a:gd name="connsiteY1" fmla="*/ 638175 h 952500"/>
              <a:gd name="connsiteX2" fmla="*/ 2040732 w 2636044"/>
              <a:gd name="connsiteY2" fmla="*/ 638175 h 952500"/>
              <a:gd name="connsiteX3" fmla="*/ 2205038 w 2636044"/>
              <a:gd name="connsiteY3" fmla="*/ 640556 h 952500"/>
              <a:gd name="connsiteX4" fmla="*/ 2319338 w 2636044"/>
              <a:gd name="connsiteY4" fmla="*/ 633412 h 952500"/>
              <a:gd name="connsiteX5" fmla="*/ 2376488 w 2636044"/>
              <a:gd name="connsiteY5" fmla="*/ 628650 h 952500"/>
              <a:gd name="connsiteX6" fmla="*/ 2602707 w 2636044"/>
              <a:gd name="connsiteY6" fmla="*/ 473868 h 952500"/>
              <a:gd name="connsiteX7" fmla="*/ 2636044 w 2636044"/>
              <a:gd name="connsiteY7" fmla="*/ 600075 h 952500"/>
              <a:gd name="connsiteX8" fmla="*/ 2455069 w 2636044"/>
              <a:gd name="connsiteY8" fmla="*/ 854868 h 952500"/>
              <a:gd name="connsiteX9" fmla="*/ 2388394 w 2636044"/>
              <a:gd name="connsiteY9" fmla="*/ 902493 h 952500"/>
              <a:gd name="connsiteX10" fmla="*/ 2343150 w 2636044"/>
              <a:gd name="connsiteY10" fmla="*/ 928687 h 952500"/>
              <a:gd name="connsiteX11" fmla="*/ 2305050 w 2636044"/>
              <a:gd name="connsiteY11" fmla="*/ 942975 h 952500"/>
              <a:gd name="connsiteX12" fmla="*/ 2281238 w 2636044"/>
              <a:gd name="connsiteY12" fmla="*/ 952500 h 952500"/>
              <a:gd name="connsiteX13" fmla="*/ 2240757 w 2636044"/>
              <a:gd name="connsiteY13" fmla="*/ 950118 h 952500"/>
              <a:gd name="connsiteX14" fmla="*/ 2188369 w 2636044"/>
              <a:gd name="connsiteY14" fmla="*/ 938212 h 952500"/>
              <a:gd name="connsiteX15" fmla="*/ 2126457 w 2636044"/>
              <a:gd name="connsiteY15" fmla="*/ 909637 h 952500"/>
              <a:gd name="connsiteX16" fmla="*/ 2043113 w 2636044"/>
              <a:gd name="connsiteY16" fmla="*/ 878681 h 952500"/>
              <a:gd name="connsiteX17" fmla="*/ 1981200 w 2636044"/>
              <a:gd name="connsiteY17" fmla="*/ 866775 h 952500"/>
              <a:gd name="connsiteX18" fmla="*/ 1919288 w 2636044"/>
              <a:gd name="connsiteY18" fmla="*/ 862012 h 952500"/>
              <a:gd name="connsiteX19" fmla="*/ 981075 w 2636044"/>
              <a:gd name="connsiteY19" fmla="*/ 864393 h 952500"/>
              <a:gd name="connsiteX20" fmla="*/ 757238 w 2636044"/>
              <a:gd name="connsiteY20" fmla="*/ 864393 h 952500"/>
              <a:gd name="connsiteX21" fmla="*/ 635794 w 2636044"/>
              <a:gd name="connsiteY21" fmla="*/ 869156 h 952500"/>
              <a:gd name="connsiteX22" fmla="*/ 542925 w 2636044"/>
              <a:gd name="connsiteY22" fmla="*/ 876300 h 952500"/>
              <a:gd name="connsiteX23" fmla="*/ 497682 w 2636044"/>
              <a:gd name="connsiteY23" fmla="*/ 883443 h 952500"/>
              <a:gd name="connsiteX24" fmla="*/ 466725 w 2636044"/>
              <a:gd name="connsiteY24" fmla="*/ 881062 h 952500"/>
              <a:gd name="connsiteX25" fmla="*/ 397669 w 2636044"/>
              <a:gd name="connsiteY25" fmla="*/ 869156 h 952500"/>
              <a:gd name="connsiteX26" fmla="*/ 311944 w 2636044"/>
              <a:gd name="connsiteY26" fmla="*/ 845343 h 952500"/>
              <a:gd name="connsiteX27" fmla="*/ 216694 w 2636044"/>
              <a:gd name="connsiteY27" fmla="*/ 804862 h 952500"/>
              <a:gd name="connsiteX28" fmla="*/ 128588 w 2636044"/>
              <a:gd name="connsiteY28" fmla="*/ 759618 h 952500"/>
              <a:gd name="connsiteX29" fmla="*/ 54769 w 2636044"/>
              <a:gd name="connsiteY29" fmla="*/ 709612 h 952500"/>
              <a:gd name="connsiteX30" fmla="*/ 9525 w 2636044"/>
              <a:gd name="connsiteY30" fmla="*/ 673893 h 952500"/>
              <a:gd name="connsiteX31" fmla="*/ 0 w 2636044"/>
              <a:gd name="connsiteY31" fmla="*/ 652462 h 952500"/>
              <a:gd name="connsiteX32" fmla="*/ 0 w 2636044"/>
              <a:gd name="connsiteY32" fmla="*/ 628650 h 952500"/>
              <a:gd name="connsiteX33" fmla="*/ 14288 w 2636044"/>
              <a:gd name="connsiteY33" fmla="*/ 602456 h 952500"/>
              <a:gd name="connsiteX34" fmla="*/ 35719 w 2636044"/>
              <a:gd name="connsiteY34" fmla="*/ 583406 h 952500"/>
              <a:gd name="connsiteX35" fmla="*/ 61913 w 2636044"/>
              <a:gd name="connsiteY35" fmla="*/ 569118 h 952500"/>
              <a:gd name="connsiteX36" fmla="*/ 140494 w 2636044"/>
              <a:gd name="connsiteY36" fmla="*/ 533400 h 952500"/>
              <a:gd name="connsiteX37" fmla="*/ 226219 w 2636044"/>
              <a:gd name="connsiteY37" fmla="*/ 483393 h 952500"/>
              <a:gd name="connsiteX38" fmla="*/ 369094 w 2636044"/>
              <a:gd name="connsiteY38" fmla="*/ 385762 h 952500"/>
              <a:gd name="connsiteX39" fmla="*/ 519113 w 2636044"/>
              <a:gd name="connsiteY39" fmla="*/ 259556 h 952500"/>
              <a:gd name="connsiteX40" fmla="*/ 669132 w 2636044"/>
              <a:gd name="connsiteY40" fmla="*/ 116681 h 952500"/>
              <a:gd name="connsiteX41" fmla="*/ 752475 w 2636044"/>
              <a:gd name="connsiteY41" fmla="*/ 28575 h 952500"/>
              <a:gd name="connsiteX42" fmla="*/ 764382 w 2636044"/>
              <a:gd name="connsiteY42" fmla="*/ 14287 h 952500"/>
              <a:gd name="connsiteX43" fmla="*/ 783432 w 2636044"/>
              <a:gd name="connsiteY43" fmla="*/ 4762 h 952500"/>
              <a:gd name="connsiteX44" fmla="*/ 802482 w 2636044"/>
              <a:gd name="connsiteY44" fmla="*/ 0 h 952500"/>
              <a:gd name="connsiteX45" fmla="*/ 812007 w 2636044"/>
              <a:gd name="connsiteY45" fmla="*/ 2381 h 952500"/>
              <a:gd name="connsiteX46" fmla="*/ 821532 w 2636044"/>
              <a:gd name="connsiteY46" fmla="*/ 9525 h 952500"/>
              <a:gd name="connsiteX47" fmla="*/ 821532 w 2636044"/>
              <a:gd name="connsiteY47" fmla="*/ 23812 h 952500"/>
              <a:gd name="connsiteX48" fmla="*/ 804863 w 2636044"/>
              <a:gd name="connsiteY48" fmla="*/ 64293 h 952500"/>
              <a:gd name="connsiteX49" fmla="*/ 731044 w 2636044"/>
              <a:gd name="connsiteY49" fmla="*/ 204787 h 952500"/>
              <a:gd name="connsiteX50" fmla="*/ 654844 w 2636044"/>
              <a:gd name="connsiteY50" fmla="*/ 345281 h 952500"/>
              <a:gd name="connsiteX51" fmla="*/ 611982 w 2636044"/>
              <a:gd name="connsiteY51" fmla="*/ 423862 h 952500"/>
              <a:gd name="connsiteX52" fmla="*/ 585788 w 2636044"/>
              <a:gd name="connsiteY52" fmla="*/ 483393 h 952500"/>
              <a:gd name="connsiteX53" fmla="*/ 569119 w 2636044"/>
              <a:gd name="connsiteY53" fmla="*/ 538162 h 952500"/>
              <a:gd name="connsiteX54" fmla="*/ 566738 w 2636044"/>
              <a:gd name="connsiteY54" fmla="*/ 569118 h 952500"/>
              <a:gd name="connsiteX55" fmla="*/ 571500 w 2636044"/>
              <a:gd name="connsiteY55" fmla="*/ 597693 h 952500"/>
              <a:gd name="connsiteX56" fmla="*/ 583407 w 2636044"/>
              <a:gd name="connsiteY56" fmla="*/ 614362 h 952500"/>
              <a:gd name="connsiteX57" fmla="*/ 609600 w 2636044"/>
              <a:gd name="connsiteY57" fmla="*/ 623887 h 952500"/>
              <a:gd name="connsiteX58" fmla="*/ 666750 w 2636044"/>
              <a:gd name="connsiteY58" fmla="*/ 633412 h 952500"/>
              <a:gd name="connsiteX59" fmla="*/ 766763 w 2636044"/>
              <a:gd name="connsiteY59" fmla="*/ 638175 h 952500"/>
              <a:gd name="connsiteX60" fmla="*/ 1083469 w 2636044"/>
              <a:gd name="connsiteY60" fmla="*/ 640556 h 952500"/>
              <a:gd name="connsiteX61" fmla="*/ 1316832 w 2636044"/>
              <a:gd name="connsiteY61" fmla="*/ 638175 h 952500"/>
              <a:gd name="connsiteX0" fmla="*/ 1316832 w 2602707"/>
              <a:gd name="connsiteY0" fmla="*/ 638175 h 952500"/>
              <a:gd name="connsiteX1" fmla="*/ 1857375 w 2602707"/>
              <a:gd name="connsiteY1" fmla="*/ 638175 h 952500"/>
              <a:gd name="connsiteX2" fmla="*/ 2040732 w 2602707"/>
              <a:gd name="connsiteY2" fmla="*/ 638175 h 952500"/>
              <a:gd name="connsiteX3" fmla="*/ 2205038 w 2602707"/>
              <a:gd name="connsiteY3" fmla="*/ 640556 h 952500"/>
              <a:gd name="connsiteX4" fmla="*/ 2319338 w 2602707"/>
              <a:gd name="connsiteY4" fmla="*/ 633412 h 952500"/>
              <a:gd name="connsiteX5" fmla="*/ 2376488 w 2602707"/>
              <a:gd name="connsiteY5" fmla="*/ 628650 h 952500"/>
              <a:gd name="connsiteX6" fmla="*/ 2602707 w 2602707"/>
              <a:gd name="connsiteY6" fmla="*/ 473868 h 952500"/>
              <a:gd name="connsiteX7" fmla="*/ 2455069 w 2602707"/>
              <a:gd name="connsiteY7" fmla="*/ 854868 h 952500"/>
              <a:gd name="connsiteX8" fmla="*/ 2388394 w 2602707"/>
              <a:gd name="connsiteY8" fmla="*/ 902493 h 952500"/>
              <a:gd name="connsiteX9" fmla="*/ 2343150 w 2602707"/>
              <a:gd name="connsiteY9" fmla="*/ 928687 h 952500"/>
              <a:gd name="connsiteX10" fmla="*/ 2305050 w 2602707"/>
              <a:gd name="connsiteY10" fmla="*/ 942975 h 952500"/>
              <a:gd name="connsiteX11" fmla="*/ 2281238 w 2602707"/>
              <a:gd name="connsiteY11" fmla="*/ 952500 h 952500"/>
              <a:gd name="connsiteX12" fmla="*/ 2240757 w 2602707"/>
              <a:gd name="connsiteY12" fmla="*/ 950118 h 952500"/>
              <a:gd name="connsiteX13" fmla="*/ 2188369 w 2602707"/>
              <a:gd name="connsiteY13" fmla="*/ 938212 h 952500"/>
              <a:gd name="connsiteX14" fmla="*/ 2126457 w 2602707"/>
              <a:gd name="connsiteY14" fmla="*/ 909637 h 952500"/>
              <a:gd name="connsiteX15" fmla="*/ 2043113 w 2602707"/>
              <a:gd name="connsiteY15" fmla="*/ 878681 h 952500"/>
              <a:gd name="connsiteX16" fmla="*/ 1981200 w 2602707"/>
              <a:gd name="connsiteY16" fmla="*/ 866775 h 952500"/>
              <a:gd name="connsiteX17" fmla="*/ 1919288 w 2602707"/>
              <a:gd name="connsiteY17" fmla="*/ 862012 h 952500"/>
              <a:gd name="connsiteX18" fmla="*/ 981075 w 2602707"/>
              <a:gd name="connsiteY18" fmla="*/ 864393 h 952500"/>
              <a:gd name="connsiteX19" fmla="*/ 757238 w 2602707"/>
              <a:gd name="connsiteY19" fmla="*/ 864393 h 952500"/>
              <a:gd name="connsiteX20" fmla="*/ 635794 w 2602707"/>
              <a:gd name="connsiteY20" fmla="*/ 869156 h 952500"/>
              <a:gd name="connsiteX21" fmla="*/ 542925 w 2602707"/>
              <a:gd name="connsiteY21" fmla="*/ 876300 h 952500"/>
              <a:gd name="connsiteX22" fmla="*/ 497682 w 2602707"/>
              <a:gd name="connsiteY22" fmla="*/ 883443 h 952500"/>
              <a:gd name="connsiteX23" fmla="*/ 466725 w 2602707"/>
              <a:gd name="connsiteY23" fmla="*/ 881062 h 952500"/>
              <a:gd name="connsiteX24" fmla="*/ 397669 w 2602707"/>
              <a:gd name="connsiteY24" fmla="*/ 869156 h 952500"/>
              <a:gd name="connsiteX25" fmla="*/ 311944 w 2602707"/>
              <a:gd name="connsiteY25" fmla="*/ 845343 h 952500"/>
              <a:gd name="connsiteX26" fmla="*/ 216694 w 2602707"/>
              <a:gd name="connsiteY26" fmla="*/ 804862 h 952500"/>
              <a:gd name="connsiteX27" fmla="*/ 128588 w 2602707"/>
              <a:gd name="connsiteY27" fmla="*/ 759618 h 952500"/>
              <a:gd name="connsiteX28" fmla="*/ 54769 w 2602707"/>
              <a:gd name="connsiteY28" fmla="*/ 709612 h 952500"/>
              <a:gd name="connsiteX29" fmla="*/ 9525 w 2602707"/>
              <a:gd name="connsiteY29" fmla="*/ 673893 h 952500"/>
              <a:gd name="connsiteX30" fmla="*/ 0 w 2602707"/>
              <a:gd name="connsiteY30" fmla="*/ 652462 h 952500"/>
              <a:gd name="connsiteX31" fmla="*/ 0 w 2602707"/>
              <a:gd name="connsiteY31" fmla="*/ 628650 h 952500"/>
              <a:gd name="connsiteX32" fmla="*/ 14288 w 2602707"/>
              <a:gd name="connsiteY32" fmla="*/ 602456 h 952500"/>
              <a:gd name="connsiteX33" fmla="*/ 35719 w 2602707"/>
              <a:gd name="connsiteY33" fmla="*/ 583406 h 952500"/>
              <a:gd name="connsiteX34" fmla="*/ 61913 w 2602707"/>
              <a:gd name="connsiteY34" fmla="*/ 569118 h 952500"/>
              <a:gd name="connsiteX35" fmla="*/ 140494 w 2602707"/>
              <a:gd name="connsiteY35" fmla="*/ 533400 h 952500"/>
              <a:gd name="connsiteX36" fmla="*/ 226219 w 2602707"/>
              <a:gd name="connsiteY36" fmla="*/ 483393 h 952500"/>
              <a:gd name="connsiteX37" fmla="*/ 369094 w 2602707"/>
              <a:gd name="connsiteY37" fmla="*/ 385762 h 952500"/>
              <a:gd name="connsiteX38" fmla="*/ 519113 w 2602707"/>
              <a:gd name="connsiteY38" fmla="*/ 259556 h 952500"/>
              <a:gd name="connsiteX39" fmla="*/ 669132 w 2602707"/>
              <a:gd name="connsiteY39" fmla="*/ 116681 h 952500"/>
              <a:gd name="connsiteX40" fmla="*/ 752475 w 2602707"/>
              <a:gd name="connsiteY40" fmla="*/ 28575 h 952500"/>
              <a:gd name="connsiteX41" fmla="*/ 764382 w 2602707"/>
              <a:gd name="connsiteY41" fmla="*/ 14287 h 952500"/>
              <a:gd name="connsiteX42" fmla="*/ 783432 w 2602707"/>
              <a:gd name="connsiteY42" fmla="*/ 4762 h 952500"/>
              <a:gd name="connsiteX43" fmla="*/ 802482 w 2602707"/>
              <a:gd name="connsiteY43" fmla="*/ 0 h 952500"/>
              <a:gd name="connsiteX44" fmla="*/ 812007 w 2602707"/>
              <a:gd name="connsiteY44" fmla="*/ 2381 h 952500"/>
              <a:gd name="connsiteX45" fmla="*/ 821532 w 2602707"/>
              <a:gd name="connsiteY45" fmla="*/ 9525 h 952500"/>
              <a:gd name="connsiteX46" fmla="*/ 821532 w 2602707"/>
              <a:gd name="connsiteY46" fmla="*/ 23812 h 952500"/>
              <a:gd name="connsiteX47" fmla="*/ 804863 w 2602707"/>
              <a:gd name="connsiteY47" fmla="*/ 64293 h 952500"/>
              <a:gd name="connsiteX48" fmla="*/ 731044 w 2602707"/>
              <a:gd name="connsiteY48" fmla="*/ 204787 h 952500"/>
              <a:gd name="connsiteX49" fmla="*/ 654844 w 2602707"/>
              <a:gd name="connsiteY49" fmla="*/ 345281 h 952500"/>
              <a:gd name="connsiteX50" fmla="*/ 611982 w 2602707"/>
              <a:gd name="connsiteY50" fmla="*/ 423862 h 952500"/>
              <a:gd name="connsiteX51" fmla="*/ 585788 w 2602707"/>
              <a:gd name="connsiteY51" fmla="*/ 483393 h 952500"/>
              <a:gd name="connsiteX52" fmla="*/ 569119 w 2602707"/>
              <a:gd name="connsiteY52" fmla="*/ 538162 h 952500"/>
              <a:gd name="connsiteX53" fmla="*/ 566738 w 2602707"/>
              <a:gd name="connsiteY53" fmla="*/ 569118 h 952500"/>
              <a:gd name="connsiteX54" fmla="*/ 571500 w 2602707"/>
              <a:gd name="connsiteY54" fmla="*/ 597693 h 952500"/>
              <a:gd name="connsiteX55" fmla="*/ 583407 w 2602707"/>
              <a:gd name="connsiteY55" fmla="*/ 614362 h 952500"/>
              <a:gd name="connsiteX56" fmla="*/ 609600 w 2602707"/>
              <a:gd name="connsiteY56" fmla="*/ 623887 h 952500"/>
              <a:gd name="connsiteX57" fmla="*/ 666750 w 2602707"/>
              <a:gd name="connsiteY57" fmla="*/ 633412 h 952500"/>
              <a:gd name="connsiteX58" fmla="*/ 766763 w 2602707"/>
              <a:gd name="connsiteY58" fmla="*/ 638175 h 952500"/>
              <a:gd name="connsiteX59" fmla="*/ 1083469 w 2602707"/>
              <a:gd name="connsiteY59" fmla="*/ 640556 h 952500"/>
              <a:gd name="connsiteX60" fmla="*/ 1316832 w 2602707"/>
              <a:gd name="connsiteY60" fmla="*/ 638175 h 952500"/>
              <a:gd name="connsiteX0" fmla="*/ 1316832 w 2455069"/>
              <a:gd name="connsiteY0" fmla="*/ 638175 h 952500"/>
              <a:gd name="connsiteX1" fmla="*/ 1857375 w 2455069"/>
              <a:gd name="connsiteY1" fmla="*/ 638175 h 952500"/>
              <a:gd name="connsiteX2" fmla="*/ 2040732 w 2455069"/>
              <a:gd name="connsiteY2" fmla="*/ 638175 h 952500"/>
              <a:gd name="connsiteX3" fmla="*/ 2205038 w 2455069"/>
              <a:gd name="connsiteY3" fmla="*/ 640556 h 952500"/>
              <a:gd name="connsiteX4" fmla="*/ 2319338 w 2455069"/>
              <a:gd name="connsiteY4" fmla="*/ 633412 h 952500"/>
              <a:gd name="connsiteX5" fmla="*/ 2376488 w 2455069"/>
              <a:gd name="connsiteY5" fmla="*/ 628650 h 952500"/>
              <a:gd name="connsiteX6" fmla="*/ 2455069 w 2455069"/>
              <a:gd name="connsiteY6" fmla="*/ 854868 h 952500"/>
              <a:gd name="connsiteX7" fmla="*/ 2388394 w 2455069"/>
              <a:gd name="connsiteY7" fmla="*/ 902493 h 952500"/>
              <a:gd name="connsiteX8" fmla="*/ 2343150 w 2455069"/>
              <a:gd name="connsiteY8" fmla="*/ 928687 h 952500"/>
              <a:gd name="connsiteX9" fmla="*/ 2305050 w 2455069"/>
              <a:gd name="connsiteY9" fmla="*/ 942975 h 952500"/>
              <a:gd name="connsiteX10" fmla="*/ 2281238 w 2455069"/>
              <a:gd name="connsiteY10" fmla="*/ 952500 h 952500"/>
              <a:gd name="connsiteX11" fmla="*/ 2240757 w 2455069"/>
              <a:gd name="connsiteY11" fmla="*/ 950118 h 952500"/>
              <a:gd name="connsiteX12" fmla="*/ 2188369 w 2455069"/>
              <a:gd name="connsiteY12" fmla="*/ 938212 h 952500"/>
              <a:gd name="connsiteX13" fmla="*/ 2126457 w 2455069"/>
              <a:gd name="connsiteY13" fmla="*/ 909637 h 952500"/>
              <a:gd name="connsiteX14" fmla="*/ 2043113 w 2455069"/>
              <a:gd name="connsiteY14" fmla="*/ 878681 h 952500"/>
              <a:gd name="connsiteX15" fmla="*/ 1981200 w 2455069"/>
              <a:gd name="connsiteY15" fmla="*/ 866775 h 952500"/>
              <a:gd name="connsiteX16" fmla="*/ 1919288 w 2455069"/>
              <a:gd name="connsiteY16" fmla="*/ 862012 h 952500"/>
              <a:gd name="connsiteX17" fmla="*/ 981075 w 2455069"/>
              <a:gd name="connsiteY17" fmla="*/ 864393 h 952500"/>
              <a:gd name="connsiteX18" fmla="*/ 757238 w 2455069"/>
              <a:gd name="connsiteY18" fmla="*/ 864393 h 952500"/>
              <a:gd name="connsiteX19" fmla="*/ 635794 w 2455069"/>
              <a:gd name="connsiteY19" fmla="*/ 869156 h 952500"/>
              <a:gd name="connsiteX20" fmla="*/ 542925 w 2455069"/>
              <a:gd name="connsiteY20" fmla="*/ 876300 h 952500"/>
              <a:gd name="connsiteX21" fmla="*/ 497682 w 2455069"/>
              <a:gd name="connsiteY21" fmla="*/ 883443 h 952500"/>
              <a:gd name="connsiteX22" fmla="*/ 466725 w 2455069"/>
              <a:gd name="connsiteY22" fmla="*/ 881062 h 952500"/>
              <a:gd name="connsiteX23" fmla="*/ 397669 w 2455069"/>
              <a:gd name="connsiteY23" fmla="*/ 869156 h 952500"/>
              <a:gd name="connsiteX24" fmla="*/ 311944 w 2455069"/>
              <a:gd name="connsiteY24" fmla="*/ 845343 h 952500"/>
              <a:gd name="connsiteX25" fmla="*/ 216694 w 2455069"/>
              <a:gd name="connsiteY25" fmla="*/ 804862 h 952500"/>
              <a:gd name="connsiteX26" fmla="*/ 128588 w 2455069"/>
              <a:gd name="connsiteY26" fmla="*/ 759618 h 952500"/>
              <a:gd name="connsiteX27" fmla="*/ 54769 w 2455069"/>
              <a:gd name="connsiteY27" fmla="*/ 709612 h 952500"/>
              <a:gd name="connsiteX28" fmla="*/ 9525 w 2455069"/>
              <a:gd name="connsiteY28" fmla="*/ 673893 h 952500"/>
              <a:gd name="connsiteX29" fmla="*/ 0 w 2455069"/>
              <a:gd name="connsiteY29" fmla="*/ 652462 h 952500"/>
              <a:gd name="connsiteX30" fmla="*/ 0 w 2455069"/>
              <a:gd name="connsiteY30" fmla="*/ 628650 h 952500"/>
              <a:gd name="connsiteX31" fmla="*/ 14288 w 2455069"/>
              <a:gd name="connsiteY31" fmla="*/ 602456 h 952500"/>
              <a:gd name="connsiteX32" fmla="*/ 35719 w 2455069"/>
              <a:gd name="connsiteY32" fmla="*/ 583406 h 952500"/>
              <a:gd name="connsiteX33" fmla="*/ 61913 w 2455069"/>
              <a:gd name="connsiteY33" fmla="*/ 569118 h 952500"/>
              <a:gd name="connsiteX34" fmla="*/ 140494 w 2455069"/>
              <a:gd name="connsiteY34" fmla="*/ 533400 h 952500"/>
              <a:gd name="connsiteX35" fmla="*/ 226219 w 2455069"/>
              <a:gd name="connsiteY35" fmla="*/ 483393 h 952500"/>
              <a:gd name="connsiteX36" fmla="*/ 369094 w 2455069"/>
              <a:gd name="connsiteY36" fmla="*/ 385762 h 952500"/>
              <a:gd name="connsiteX37" fmla="*/ 519113 w 2455069"/>
              <a:gd name="connsiteY37" fmla="*/ 259556 h 952500"/>
              <a:gd name="connsiteX38" fmla="*/ 669132 w 2455069"/>
              <a:gd name="connsiteY38" fmla="*/ 116681 h 952500"/>
              <a:gd name="connsiteX39" fmla="*/ 752475 w 2455069"/>
              <a:gd name="connsiteY39" fmla="*/ 28575 h 952500"/>
              <a:gd name="connsiteX40" fmla="*/ 764382 w 2455069"/>
              <a:gd name="connsiteY40" fmla="*/ 14287 h 952500"/>
              <a:gd name="connsiteX41" fmla="*/ 783432 w 2455069"/>
              <a:gd name="connsiteY41" fmla="*/ 4762 h 952500"/>
              <a:gd name="connsiteX42" fmla="*/ 802482 w 2455069"/>
              <a:gd name="connsiteY42" fmla="*/ 0 h 952500"/>
              <a:gd name="connsiteX43" fmla="*/ 812007 w 2455069"/>
              <a:gd name="connsiteY43" fmla="*/ 2381 h 952500"/>
              <a:gd name="connsiteX44" fmla="*/ 821532 w 2455069"/>
              <a:gd name="connsiteY44" fmla="*/ 9525 h 952500"/>
              <a:gd name="connsiteX45" fmla="*/ 821532 w 2455069"/>
              <a:gd name="connsiteY45" fmla="*/ 23812 h 952500"/>
              <a:gd name="connsiteX46" fmla="*/ 804863 w 2455069"/>
              <a:gd name="connsiteY46" fmla="*/ 64293 h 952500"/>
              <a:gd name="connsiteX47" fmla="*/ 731044 w 2455069"/>
              <a:gd name="connsiteY47" fmla="*/ 204787 h 952500"/>
              <a:gd name="connsiteX48" fmla="*/ 654844 w 2455069"/>
              <a:gd name="connsiteY48" fmla="*/ 345281 h 952500"/>
              <a:gd name="connsiteX49" fmla="*/ 611982 w 2455069"/>
              <a:gd name="connsiteY49" fmla="*/ 423862 h 952500"/>
              <a:gd name="connsiteX50" fmla="*/ 585788 w 2455069"/>
              <a:gd name="connsiteY50" fmla="*/ 483393 h 952500"/>
              <a:gd name="connsiteX51" fmla="*/ 569119 w 2455069"/>
              <a:gd name="connsiteY51" fmla="*/ 538162 h 952500"/>
              <a:gd name="connsiteX52" fmla="*/ 566738 w 2455069"/>
              <a:gd name="connsiteY52" fmla="*/ 569118 h 952500"/>
              <a:gd name="connsiteX53" fmla="*/ 571500 w 2455069"/>
              <a:gd name="connsiteY53" fmla="*/ 597693 h 952500"/>
              <a:gd name="connsiteX54" fmla="*/ 583407 w 2455069"/>
              <a:gd name="connsiteY54" fmla="*/ 614362 h 952500"/>
              <a:gd name="connsiteX55" fmla="*/ 609600 w 2455069"/>
              <a:gd name="connsiteY55" fmla="*/ 623887 h 952500"/>
              <a:gd name="connsiteX56" fmla="*/ 666750 w 2455069"/>
              <a:gd name="connsiteY56" fmla="*/ 633412 h 952500"/>
              <a:gd name="connsiteX57" fmla="*/ 766763 w 2455069"/>
              <a:gd name="connsiteY57" fmla="*/ 638175 h 952500"/>
              <a:gd name="connsiteX58" fmla="*/ 1083469 w 2455069"/>
              <a:gd name="connsiteY58" fmla="*/ 640556 h 952500"/>
              <a:gd name="connsiteX59" fmla="*/ 1316832 w 2455069"/>
              <a:gd name="connsiteY59" fmla="*/ 638175 h 952500"/>
              <a:gd name="connsiteX0" fmla="*/ 1316832 w 2455069"/>
              <a:gd name="connsiteY0" fmla="*/ 638175 h 952500"/>
              <a:gd name="connsiteX1" fmla="*/ 1857375 w 2455069"/>
              <a:gd name="connsiteY1" fmla="*/ 638175 h 952500"/>
              <a:gd name="connsiteX2" fmla="*/ 2040732 w 2455069"/>
              <a:gd name="connsiteY2" fmla="*/ 638175 h 952500"/>
              <a:gd name="connsiteX3" fmla="*/ 2205038 w 2455069"/>
              <a:gd name="connsiteY3" fmla="*/ 640556 h 952500"/>
              <a:gd name="connsiteX4" fmla="*/ 2319338 w 2455069"/>
              <a:gd name="connsiteY4" fmla="*/ 633412 h 952500"/>
              <a:gd name="connsiteX5" fmla="*/ 2376488 w 2455069"/>
              <a:gd name="connsiteY5" fmla="*/ 628650 h 952500"/>
              <a:gd name="connsiteX6" fmla="*/ 2455069 w 2455069"/>
              <a:gd name="connsiteY6" fmla="*/ 854868 h 952500"/>
              <a:gd name="connsiteX7" fmla="*/ 2388394 w 2455069"/>
              <a:gd name="connsiteY7" fmla="*/ 902493 h 952500"/>
              <a:gd name="connsiteX8" fmla="*/ 2343150 w 2455069"/>
              <a:gd name="connsiteY8" fmla="*/ 928687 h 952500"/>
              <a:gd name="connsiteX9" fmla="*/ 2305050 w 2455069"/>
              <a:gd name="connsiteY9" fmla="*/ 942975 h 952500"/>
              <a:gd name="connsiteX10" fmla="*/ 2281238 w 2455069"/>
              <a:gd name="connsiteY10" fmla="*/ 952500 h 952500"/>
              <a:gd name="connsiteX11" fmla="*/ 2188369 w 2455069"/>
              <a:gd name="connsiteY11" fmla="*/ 938212 h 952500"/>
              <a:gd name="connsiteX12" fmla="*/ 2126457 w 2455069"/>
              <a:gd name="connsiteY12" fmla="*/ 909637 h 952500"/>
              <a:gd name="connsiteX13" fmla="*/ 2043113 w 2455069"/>
              <a:gd name="connsiteY13" fmla="*/ 878681 h 952500"/>
              <a:gd name="connsiteX14" fmla="*/ 1981200 w 2455069"/>
              <a:gd name="connsiteY14" fmla="*/ 866775 h 952500"/>
              <a:gd name="connsiteX15" fmla="*/ 1919288 w 2455069"/>
              <a:gd name="connsiteY15" fmla="*/ 862012 h 952500"/>
              <a:gd name="connsiteX16" fmla="*/ 981075 w 2455069"/>
              <a:gd name="connsiteY16" fmla="*/ 864393 h 952500"/>
              <a:gd name="connsiteX17" fmla="*/ 757238 w 2455069"/>
              <a:gd name="connsiteY17" fmla="*/ 864393 h 952500"/>
              <a:gd name="connsiteX18" fmla="*/ 635794 w 2455069"/>
              <a:gd name="connsiteY18" fmla="*/ 869156 h 952500"/>
              <a:gd name="connsiteX19" fmla="*/ 542925 w 2455069"/>
              <a:gd name="connsiteY19" fmla="*/ 876300 h 952500"/>
              <a:gd name="connsiteX20" fmla="*/ 497682 w 2455069"/>
              <a:gd name="connsiteY20" fmla="*/ 883443 h 952500"/>
              <a:gd name="connsiteX21" fmla="*/ 466725 w 2455069"/>
              <a:gd name="connsiteY21" fmla="*/ 881062 h 952500"/>
              <a:gd name="connsiteX22" fmla="*/ 397669 w 2455069"/>
              <a:gd name="connsiteY22" fmla="*/ 869156 h 952500"/>
              <a:gd name="connsiteX23" fmla="*/ 311944 w 2455069"/>
              <a:gd name="connsiteY23" fmla="*/ 845343 h 952500"/>
              <a:gd name="connsiteX24" fmla="*/ 216694 w 2455069"/>
              <a:gd name="connsiteY24" fmla="*/ 804862 h 952500"/>
              <a:gd name="connsiteX25" fmla="*/ 128588 w 2455069"/>
              <a:gd name="connsiteY25" fmla="*/ 759618 h 952500"/>
              <a:gd name="connsiteX26" fmla="*/ 54769 w 2455069"/>
              <a:gd name="connsiteY26" fmla="*/ 709612 h 952500"/>
              <a:gd name="connsiteX27" fmla="*/ 9525 w 2455069"/>
              <a:gd name="connsiteY27" fmla="*/ 673893 h 952500"/>
              <a:gd name="connsiteX28" fmla="*/ 0 w 2455069"/>
              <a:gd name="connsiteY28" fmla="*/ 652462 h 952500"/>
              <a:gd name="connsiteX29" fmla="*/ 0 w 2455069"/>
              <a:gd name="connsiteY29" fmla="*/ 628650 h 952500"/>
              <a:gd name="connsiteX30" fmla="*/ 14288 w 2455069"/>
              <a:gd name="connsiteY30" fmla="*/ 602456 h 952500"/>
              <a:gd name="connsiteX31" fmla="*/ 35719 w 2455069"/>
              <a:gd name="connsiteY31" fmla="*/ 583406 h 952500"/>
              <a:gd name="connsiteX32" fmla="*/ 61913 w 2455069"/>
              <a:gd name="connsiteY32" fmla="*/ 569118 h 952500"/>
              <a:gd name="connsiteX33" fmla="*/ 140494 w 2455069"/>
              <a:gd name="connsiteY33" fmla="*/ 533400 h 952500"/>
              <a:gd name="connsiteX34" fmla="*/ 226219 w 2455069"/>
              <a:gd name="connsiteY34" fmla="*/ 483393 h 952500"/>
              <a:gd name="connsiteX35" fmla="*/ 369094 w 2455069"/>
              <a:gd name="connsiteY35" fmla="*/ 385762 h 952500"/>
              <a:gd name="connsiteX36" fmla="*/ 519113 w 2455069"/>
              <a:gd name="connsiteY36" fmla="*/ 259556 h 952500"/>
              <a:gd name="connsiteX37" fmla="*/ 669132 w 2455069"/>
              <a:gd name="connsiteY37" fmla="*/ 116681 h 952500"/>
              <a:gd name="connsiteX38" fmla="*/ 752475 w 2455069"/>
              <a:gd name="connsiteY38" fmla="*/ 28575 h 952500"/>
              <a:gd name="connsiteX39" fmla="*/ 764382 w 2455069"/>
              <a:gd name="connsiteY39" fmla="*/ 14287 h 952500"/>
              <a:gd name="connsiteX40" fmla="*/ 783432 w 2455069"/>
              <a:gd name="connsiteY40" fmla="*/ 4762 h 952500"/>
              <a:gd name="connsiteX41" fmla="*/ 802482 w 2455069"/>
              <a:gd name="connsiteY41" fmla="*/ 0 h 952500"/>
              <a:gd name="connsiteX42" fmla="*/ 812007 w 2455069"/>
              <a:gd name="connsiteY42" fmla="*/ 2381 h 952500"/>
              <a:gd name="connsiteX43" fmla="*/ 821532 w 2455069"/>
              <a:gd name="connsiteY43" fmla="*/ 9525 h 952500"/>
              <a:gd name="connsiteX44" fmla="*/ 821532 w 2455069"/>
              <a:gd name="connsiteY44" fmla="*/ 23812 h 952500"/>
              <a:gd name="connsiteX45" fmla="*/ 804863 w 2455069"/>
              <a:gd name="connsiteY45" fmla="*/ 64293 h 952500"/>
              <a:gd name="connsiteX46" fmla="*/ 731044 w 2455069"/>
              <a:gd name="connsiteY46" fmla="*/ 204787 h 952500"/>
              <a:gd name="connsiteX47" fmla="*/ 654844 w 2455069"/>
              <a:gd name="connsiteY47" fmla="*/ 345281 h 952500"/>
              <a:gd name="connsiteX48" fmla="*/ 611982 w 2455069"/>
              <a:gd name="connsiteY48" fmla="*/ 423862 h 952500"/>
              <a:gd name="connsiteX49" fmla="*/ 585788 w 2455069"/>
              <a:gd name="connsiteY49" fmla="*/ 483393 h 952500"/>
              <a:gd name="connsiteX50" fmla="*/ 569119 w 2455069"/>
              <a:gd name="connsiteY50" fmla="*/ 538162 h 952500"/>
              <a:gd name="connsiteX51" fmla="*/ 566738 w 2455069"/>
              <a:gd name="connsiteY51" fmla="*/ 569118 h 952500"/>
              <a:gd name="connsiteX52" fmla="*/ 571500 w 2455069"/>
              <a:gd name="connsiteY52" fmla="*/ 597693 h 952500"/>
              <a:gd name="connsiteX53" fmla="*/ 583407 w 2455069"/>
              <a:gd name="connsiteY53" fmla="*/ 614362 h 952500"/>
              <a:gd name="connsiteX54" fmla="*/ 609600 w 2455069"/>
              <a:gd name="connsiteY54" fmla="*/ 623887 h 952500"/>
              <a:gd name="connsiteX55" fmla="*/ 666750 w 2455069"/>
              <a:gd name="connsiteY55" fmla="*/ 633412 h 952500"/>
              <a:gd name="connsiteX56" fmla="*/ 766763 w 2455069"/>
              <a:gd name="connsiteY56" fmla="*/ 638175 h 952500"/>
              <a:gd name="connsiteX57" fmla="*/ 1083469 w 2455069"/>
              <a:gd name="connsiteY57" fmla="*/ 640556 h 952500"/>
              <a:gd name="connsiteX58" fmla="*/ 1316832 w 2455069"/>
              <a:gd name="connsiteY58" fmla="*/ 638175 h 952500"/>
              <a:gd name="connsiteX0" fmla="*/ 1316832 w 2455069"/>
              <a:gd name="connsiteY0" fmla="*/ 638175 h 942975"/>
              <a:gd name="connsiteX1" fmla="*/ 1857375 w 2455069"/>
              <a:gd name="connsiteY1" fmla="*/ 638175 h 942975"/>
              <a:gd name="connsiteX2" fmla="*/ 2040732 w 2455069"/>
              <a:gd name="connsiteY2" fmla="*/ 638175 h 942975"/>
              <a:gd name="connsiteX3" fmla="*/ 2205038 w 2455069"/>
              <a:gd name="connsiteY3" fmla="*/ 640556 h 942975"/>
              <a:gd name="connsiteX4" fmla="*/ 2319338 w 2455069"/>
              <a:gd name="connsiteY4" fmla="*/ 633412 h 942975"/>
              <a:gd name="connsiteX5" fmla="*/ 2376488 w 2455069"/>
              <a:gd name="connsiteY5" fmla="*/ 628650 h 942975"/>
              <a:gd name="connsiteX6" fmla="*/ 2455069 w 2455069"/>
              <a:gd name="connsiteY6" fmla="*/ 854868 h 942975"/>
              <a:gd name="connsiteX7" fmla="*/ 2388394 w 2455069"/>
              <a:gd name="connsiteY7" fmla="*/ 902493 h 942975"/>
              <a:gd name="connsiteX8" fmla="*/ 2343150 w 2455069"/>
              <a:gd name="connsiteY8" fmla="*/ 928687 h 942975"/>
              <a:gd name="connsiteX9" fmla="*/ 2305050 w 2455069"/>
              <a:gd name="connsiteY9" fmla="*/ 942975 h 942975"/>
              <a:gd name="connsiteX10" fmla="*/ 2188369 w 2455069"/>
              <a:gd name="connsiteY10" fmla="*/ 938212 h 942975"/>
              <a:gd name="connsiteX11" fmla="*/ 2126457 w 2455069"/>
              <a:gd name="connsiteY11" fmla="*/ 909637 h 942975"/>
              <a:gd name="connsiteX12" fmla="*/ 2043113 w 2455069"/>
              <a:gd name="connsiteY12" fmla="*/ 878681 h 942975"/>
              <a:gd name="connsiteX13" fmla="*/ 1981200 w 2455069"/>
              <a:gd name="connsiteY13" fmla="*/ 866775 h 942975"/>
              <a:gd name="connsiteX14" fmla="*/ 1919288 w 2455069"/>
              <a:gd name="connsiteY14" fmla="*/ 862012 h 942975"/>
              <a:gd name="connsiteX15" fmla="*/ 981075 w 2455069"/>
              <a:gd name="connsiteY15" fmla="*/ 864393 h 942975"/>
              <a:gd name="connsiteX16" fmla="*/ 757238 w 2455069"/>
              <a:gd name="connsiteY16" fmla="*/ 864393 h 942975"/>
              <a:gd name="connsiteX17" fmla="*/ 635794 w 2455069"/>
              <a:gd name="connsiteY17" fmla="*/ 869156 h 942975"/>
              <a:gd name="connsiteX18" fmla="*/ 542925 w 2455069"/>
              <a:gd name="connsiteY18" fmla="*/ 876300 h 942975"/>
              <a:gd name="connsiteX19" fmla="*/ 497682 w 2455069"/>
              <a:gd name="connsiteY19" fmla="*/ 883443 h 942975"/>
              <a:gd name="connsiteX20" fmla="*/ 466725 w 2455069"/>
              <a:gd name="connsiteY20" fmla="*/ 881062 h 942975"/>
              <a:gd name="connsiteX21" fmla="*/ 397669 w 2455069"/>
              <a:gd name="connsiteY21" fmla="*/ 869156 h 942975"/>
              <a:gd name="connsiteX22" fmla="*/ 311944 w 2455069"/>
              <a:gd name="connsiteY22" fmla="*/ 845343 h 942975"/>
              <a:gd name="connsiteX23" fmla="*/ 216694 w 2455069"/>
              <a:gd name="connsiteY23" fmla="*/ 804862 h 942975"/>
              <a:gd name="connsiteX24" fmla="*/ 128588 w 2455069"/>
              <a:gd name="connsiteY24" fmla="*/ 759618 h 942975"/>
              <a:gd name="connsiteX25" fmla="*/ 54769 w 2455069"/>
              <a:gd name="connsiteY25" fmla="*/ 709612 h 942975"/>
              <a:gd name="connsiteX26" fmla="*/ 9525 w 2455069"/>
              <a:gd name="connsiteY26" fmla="*/ 673893 h 942975"/>
              <a:gd name="connsiteX27" fmla="*/ 0 w 2455069"/>
              <a:gd name="connsiteY27" fmla="*/ 652462 h 942975"/>
              <a:gd name="connsiteX28" fmla="*/ 0 w 2455069"/>
              <a:gd name="connsiteY28" fmla="*/ 628650 h 942975"/>
              <a:gd name="connsiteX29" fmla="*/ 14288 w 2455069"/>
              <a:gd name="connsiteY29" fmla="*/ 602456 h 942975"/>
              <a:gd name="connsiteX30" fmla="*/ 35719 w 2455069"/>
              <a:gd name="connsiteY30" fmla="*/ 583406 h 942975"/>
              <a:gd name="connsiteX31" fmla="*/ 61913 w 2455069"/>
              <a:gd name="connsiteY31" fmla="*/ 569118 h 942975"/>
              <a:gd name="connsiteX32" fmla="*/ 140494 w 2455069"/>
              <a:gd name="connsiteY32" fmla="*/ 533400 h 942975"/>
              <a:gd name="connsiteX33" fmla="*/ 226219 w 2455069"/>
              <a:gd name="connsiteY33" fmla="*/ 483393 h 942975"/>
              <a:gd name="connsiteX34" fmla="*/ 369094 w 2455069"/>
              <a:gd name="connsiteY34" fmla="*/ 385762 h 942975"/>
              <a:gd name="connsiteX35" fmla="*/ 519113 w 2455069"/>
              <a:gd name="connsiteY35" fmla="*/ 259556 h 942975"/>
              <a:gd name="connsiteX36" fmla="*/ 669132 w 2455069"/>
              <a:gd name="connsiteY36" fmla="*/ 116681 h 942975"/>
              <a:gd name="connsiteX37" fmla="*/ 752475 w 2455069"/>
              <a:gd name="connsiteY37" fmla="*/ 28575 h 942975"/>
              <a:gd name="connsiteX38" fmla="*/ 764382 w 2455069"/>
              <a:gd name="connsiteY38" fmla="*/ 14287 h 942975"/>
              <a:gd name="connsiteX39" fmla="*/ 783432 w 2455069"/>
              <a:gd name="connsiteY39" fmla="*/ 4762 h 942975"/>
              <a:gd name="connsiteX40" fmla="*/ 802482 w 2455069"/>
              <a:gd name="connsiteY40" fmla="*/ 0 h 942975"/>
              <a:gd name="connsiteX41" fmla="*/ 812007 w 2455069"/>
              <a:gd name="connsiteY41" fmla="*/ 2381 h 942975"/>
              <a:gd name="connsiteX42" fmla="*/ 821532 w 2455069"/>
              <a:gd name="connsiteY42" fmla="*/ 9525 h 942975"/>
              <a:gd name="connsiteX43" fmla="*/ 821532 w 2455069"/>
              <a:gd name="connsiteY43" fmla="*/ 23812 h 942975"/>
              <a:gd name="connsiteX44" fmla="*/ 804863 w 2455069"/>
              <a:gd name="connsiteY44" fmla="*/ 64293 h 942975"/>
              <a:gd name="connsiteX45" fmla="*/ 731044 w 2455069"/>
              <a:gd name="connsiteY45" fmla="*/ 204787 h 942975"/>
              <a:gd name="connsiteX46" fmla="*/ 654844 w 2455069"/>
              <a:gd name="connsiteY46" fmla="*/ 345281 h 942975"/>
              <a:gd name="connsiteX47" fmla="*/ 611982 w 2455069"/>
              <a:gd name="connsiteY47" fmla="*/ 423862 h 942975"/>
              <a:gd name="connsiteX48" fmla="*/ 585788 w 2455069"/>
              <a:gd name="connsiteY48" fmla="*/ 483393 h 942975"/>
              <a:gd name="connsiteX49" fmla="*/ 569119 w 2455069"/>
              <a:gd name="connsiteY49" fmla="*/ 538162 h 942975"/>
              <a:gd name="connsiteX50" fmla="*/ 566738 w 2455069"/>
              <a:gd name="connsiteY50" fmla="*/ 569118 h 942975"/>
              <a:gd name="connsiteX51" fmla="*/ 571500 w 2455069"/>
              <a:gd name="connsiteY51" fmla="*/ 597693 h 942975"/>
              <a:gd name="connsiteX52" fmla="*/ 583407 w 2455069"/>
              <a:gd name="connsiteY52" fmla="*/ 614362 h 942975"/>
              <a:gd name="connsiteX53" fmla="*/ 609600 w 2455069"/>
              <a:gd name="connsiteY53" fmla="*/ 623887 h 942975"/>
              <a:gd name="connsiteX54" fmla="*/ 666750 w 2455069"/>
              <a:gd name="connsiteY54" fmla="*/ 633412 h 942975"/>
              <a:gd name="connsiteX55" fmla="*/ 766763 w 2455069"/>
              <a:gd name="connsiteY55" fmla="*/ 638175 h 942975"/>
              <a:gd name="connsiteX56" fmla="*/ 1083469 w 2455069"/>
              <a:gd name="connsiteY56" fmla="*/ 640556 h 942975"/>
              <a:gd name="connsiteX57" fmla="*/ 1316832 w 2455069"/>
              <a:gd name="connsiteY57" fmla="*/ 638175 h 942975"/>
              <a:gd name="connsiteX0" fmla="*/ 1316832 w 2455069"/>
              <a:gd name="connsiteY0" fmla="*/ 638175 h 938212"/>
              <a:gd name="connsiteX1" fmla="*/ 1857375 w 2455069"/>
              <a:gd name="connsiteY1" fmla="*/ 638175 h 938212"/>
              <a:gd name="connsiteX2" fmla="*/ 2040732 w 2455069"/>
              <a:gd name="connsiteY2" fmla="*/ 638175 h 938212"/>
              <a:gd name="connsiteX3" fmla="*/ 2205038 w 2455069"/>
              <a:gd name="connsiteY3" fmla="*/ 640556 h 938212"/>
              <a:gd name="connsiteX4" fmla="*/ 2319338 w 2455069"/>
              <a:gd name="connsiteY4" fmla="*/ 633412 h 938212"/>
              <a:gd name="connsiteX5" fmla="*/ 2376488 w 2455069"/>
              <a:gd name="connsiteY5" fmla="*/ 628650 h 938212"/>
              <a:gd name="connsiteX6" fmla="*/ 2455069 w 2455069"/>
              <a:gd name="connsiteY6" fmla="*/ 854868 h 938212"/>
              <a:gd name="connsiteX7" fmla="*/ 2388394 w 2455069"/>
              <a:gd name="connsiteY7" fmla="*/ 902493 h 938212"/>
              <a:gd name="connsiteX8" fmla="*/ 2343150 w 2455069"/>
              <a:gd name="connsiteY8" fmla="*/ 928687 h 938212"/>
              <a:gd name="connsiteX9" fmla="*/ 2188369 w 2455069"/>
              <a:gd name="connsiteY9" fmla="*/ 938212 h 938212"/>
              <a:gd name="connsiteX10" fmla="*/ 2126457 w 2455069"/>
              <a:gd name="connsiteY10" fmla="*/ 909637 h 938212"/>
              <a:gd name="connsiteX11" fmla="*/ 2043113 w 2455069"/>
              <a:gd name="connsiteY11" fmla="*/ 878681 h 938212"/>
              <a:gd name="connsiteX12" fmla="*/ 1981200 w 2455069"/>
              <a:gd name="connsiteY12" fmla="*/ 866775 h 938212"/>
              <a:gd name="connsiteX13" fmla="*/ 1919288 w 2455069"/>
              <a:gd name="connsiteY13" fmla="*/ 862012 h 938212"/>
              <a:gd name="connsiteX14" fmla="*/ 981075 w 2455069"/>
              <a:gd name="connsiteY14" fmla="*/ 864393 h 938212"/>
              <a:gd name="connsiteX15" fmla="*/ 757238 w 2455069"/>
              <a:gd name="connsiteY15" fmla="*/ 864393 h 938212"/>
              <a:gd name="connsiteX16" fmla="*/ 635794 w 2455069"/>
              <a:gd name="connsiteY16" fmla="*/ 869156 h 938212"/>
              <a:gd name="connsiteX17" fmla="*/ 542925 w 2455069"/>
              <a:gd name="connsiteY17" fmla="*/ 876300 h 938212"/>
              <a:gd name="connsiteX18" fmla="*/ 497682 w 2455069"/>
              <a:gd name="connsiteY18" fmla="*/ 883443 h 938212"/>
              <a:gd name="connsiteX19" fmla="*/ 466725 w 2455069"/>
              <a:gd name="connsiteY19" fmla="*/ 881062 h 938212"/>
              <a:gd name="connsiteX20" fmla="*/ 397669 w 2455069"/>
              <a:gd name="connsiteY20" fmla="*/ 869156 h 938212"/>
              <a:gd name="connsiteX21" fmla="*/ 311944 w 2455069"/>
              <a:gd name="connsiteY21" fmla="*/ 845343 h 938212"/>
              <a:gd name="connsiteX22" fmla="*/ 216694 w 2455069"/>
              <a:gd name="connsiteY22" fmla="*/ 804862 h 938212"/>
              <a:gd name="connsiteX23" fmla="*/ 128588 w 2455069"/>
              <a:gd name="connsiteY23" fmla="*/ 759618 h 938212"/>
              <a:gd name="connsiteX24" fmla="*/ 54769 w 2455069"/>
              <a:gd name="connsiteY24" fmla="*/ 709612 h 938212"/>
              <a:gd name="connsiteX25" fmla="*/ 9525 w 2455069"/>
              <a:gd name="connsiteY25" fmla="*/ 673893 h 938212"/>
              <a:gd name="connsiteX26" fmla="*/ 0 w 2455069"/>
              <a:gd name="connsiteY26" fmla="*/ 652462 h 938212"/>
              <a:gd name="connsiteX27" fmla="*/ 0 w 2455069"/>
              <a:gd name="connsiteY27" fmla="*/ 628650 h 938212"/>
              <a:gd name="connsiteX28" fmla="*/ 14288 w 2455069"/>
              <a:gd name="connsiteY28" fmla="*/ 602456 h 938212"/>
              <a:gd name="connsiteX29" fmla="*/ 35719 w 2455069"/>
              <a:gd name="connsiteY29" fmla="*/ 583406 h 938212"/>
              <a:gd name="connsiteX30" fmla="*/ 61913 w 2455069"/>
              <a:gd name="connsiteY30" fmla="*/ 569118 h 938212"/>
              <a:gd name="connsiteX31" fmla="*/ 140494 w 2455069"/>
              <a:gd name="connsiteY31" fmla="*/ 533400 h 938212"/>
              <a:gd name="connsiteX32" fmla="*/ 226219 w 2455069"/>
              <a:gd name="connsiteY32" fmla="*/ 483393 h 938212"/>
              <a:gd name="connsiteX33" fmla="*/ 369094 w 2455069"/>
              <a:gd name="connsiteY33" fmla="*/ 385762 h 938212"/>
              <a:gd name="connsiteX34" fmla="*/ 519113 w 2455069"/>
              <a:gd name="connsiteY34" fmla="*/ 259556 h 938212"/>
              <a:gd name="connsiteX35" fmla="*/ 669132 w 2455069"/>
              <a:gd name="connsiteY35" fmla="*/ 116681 h 938212"/>
              <a:gd name="connsiteX36" fmla="*/ 752475 w 2455069"/>
              <a:gd name="connsiteY36" fmla="*/ 28575 h 938212"/>
              <a:gd name="connsiteX37" fmla="*/ 764382 w 2455069"/>
              <a:gd name="connsiteY37" fmla="*/ 14287 h 938212"/>
              <a:gd name="connsiteX38" fmla="*/ 783432 w 2455069"/>
              <a:gd name="connsiteY38" fmla="*/ 4762 h 938212"/>
              <a:gd name="connsiteX39" fmla="*/ 802482 w 2455069"/>
              <a:gd name="connsiteY39" fmla="*/ 0 h 938212"/>
              <a:gd name="connsiteX40" fmla="*/ 812007 w 2455069"/>
              <a:gd name="connsiteY40" fmla="*/ 2381 h 938212"/>
              <a:gd name="connsiteX41" fmla="*/ 821532 w 2455069"/>
              <a:gd name="connsiteY41" fmla="*/ 9525 h 938212"/>
              <a:gd name="connsiteX42" fmla="*/ 821532 w 2455069"/>
              <a:gd name="connsiteY42" fmla="*/ 23812 h 938212"/>
              <a:gd name="connsiteX43" fmla="*/ 804863 w 2455069"/>
              <a:gd name="connsiteY43" fmla="*/ 64293 h 938212"/>
              <a:gd name="connsiteX44" fmla="*/ 731044 w 2455069"/>
              <a:gd name="connsiteY44" fmla="*/ 204787 h 938212"/>
              <a:gd name="connsiteX45" fmla="*/ 654844 w 2455069"/>
              <a:gd name="connsiteY45" fmla="*/ 345281 h 938212"/>
              <a:gd name="connsiteX46" fmla="*/ 611982 w 2455069"/>
              <a:gd name="connsiteY46" fmla="*/ 423862 h 938212"/>
              <a:gd name="connsiteX47" fmla="*/ 585788 w 2455069"/>
              <a:gd name="connsiteY47" fmla="*/ 483393 h 938212"/>
              <a:gd name="connsiteX48" fmla="*/ 569119 w 2455069"/>
              <a:gd name="connsiteY48" fmla="*/ 538162 h 938212"/>
              <a:gd name="connsiteX49" fmla="*/ 566738 w 2455069"/>
              <a:gd name="connsiteY49" fmla="*/ 569118 h 938212"/>
              <a:gd name="connsiteX50" fmla="*/ 571500 w 2455069"/>
              <a:gd name="connsiteY50" fmla="*/ 597693 h 938212"/>
              <a:gd name="connsiteX51" fmla="*/ 583407 w 2455069"/>
              <a:gd name="connsiteY51" fmla="*/ 614362 h 938212"/>
              <a:gd name="connsiteX52" fmla="*/ 609600 w 2455069"/>
              <a:gd name="connsiteY52" fmla="*/ 623887 h 938212"/>
              <a:gd name="connsiteX53" fmla="*/ 666750 w 2455069"/>
              <a:gd name="connsiteY53" fmla="*/ 633412 h 938212"/>
              <a:gd name="connsiteX54" fmla="*/ 766763 w 2455069"/>
              <a:gd name="connsiteY54" fmla="*/ 638175 h 938212"/>
              <a:gd name="connsiteX55" fmla="*/ 1083469 w 2455069"/>
              <a:gd name="connsiteY55" fmla="*/ 640556 h 938212"/>
              <a:gd name="connsiteX56" fmla="*/ 1316832 w 2455069"/>
              <a:gd name="connsiteY56" fmla="*/ 638175 h 938212"/>
              <a:gd name="connsiteX0" fmla="*/ 1316832 w 2455069"/>
              <a:gd name="connsiteY0" fmla="*/ 638175 h 938212"/>
              <a:gd name="connsiteX1" fmla="*/ 1857375 w 2455069"/>
              <a:gd name="connsiteY1" fmla="*/ 638175 h 938212"/>
              <a:gd name="connsiteX2" fmla="*/ 2040732 w 2455069"/>
              <a:gd name="connsiteY2" fmla="*/ 638175 h 938212"/>
              <a:gd name="connsiteX3" fmla="*/ 2205038 w 2455069"/>
              <a:gd name="connsiteY3" fmla="*/ 640556 h 938212"/>
              <a:gd name="connsiteX4" fmla="*/ 2319338 w 2455069"/>
              <a:gd name="connsiteY4" fmla="*/ 633412 h 938212"/>
              <a:gd name="connsiteX5" fmla="*/ 2376488 w 2455069"/>
              <a:gd name="connsiteY5" fmla="*/ 628650 h 938212"/>
              <a:gd name="connsiteX6" fmla="*/ 2455069 w 2455069"/>
              <a:gd name="connsiteY6" fmla="*/ 854868 h 938212"/>
              <a:gd name="connsiteX7" fmla="*/ 2388394 w 2455069"/>
              <a:gd name="connsiteY7" fmla="*/ 902493 h 938212"/>
              <a:gd name="connsiteX8" fmla="*/ 2188369 w 2455069"/>
              <a:gd name="connsiteY8" fmla="*/ 938212 h 938212"/>
              <a:gd name="connsiteX9" fmla="*/ 2126457 w 2455069"/>
              <a:gd name="connsiteY9" fmla="*/ 909637 h 938212"/>
              <a:gd name="connsiteX10" fmla="*/ 2043113 w 2455069"/>
              <a:gd name="connsiteY10" fmla="*/ 878681 h 938212"/>
              <a:gd name="connsiteX11" fmla="*/ 1981200 w 2455069"/>
              <a:gd name="connsiteY11" fmla="*/ 866775 h 938212"/>
              <a:gd name="connsiteX12" fmla="*/ 1919288 w 2455069"/>
              <a:gd name="connsiteY12" fmla="*/ 862012 h 938212"/>
              <a:gd name="connsiteX13" fmla="*/ 981075 w 2455069"/>
              <a:gd name="connsiteY13" fmla="*/ 864393 h 938212"/>
              <a:gd name="connsiteX14" fmla="*/ 757238 w 2455069"/>
              <a:gd name="connsiteY14" fmla="*/ 864393 h 938212"/>
              <a:gd name="connsiteX15" fmla="*/ 635794 w 2455069"/>
              <a:gd name="connsiteY15" fmla="*/ 869156 h 938212"/>
              <a:gd name="connsiteX16" fmla="*/ 542925 w 2455069"/>
              <a:gd name="connsiteY16" fmla="*/ 876300 h 938212"/>
              <a:gd name="connsiteX17" fmla="*/ 497682 w 2455069"/>
              <a:gd name="connsiteY17" fmla="*/ 883443 h 938212"/>
              <a:gd name="connsiteX18" fmla="*/ 466725 w 2455069"/>
              <a:gd name="connsiteY18" fmla="*/ 881062 h 938212"/>
              <a:gd name="connsiteX19" fmla="*/ 397669 w 2455069"/>
              <a:gd name="connsiteY19" fmla="*/ 869156 h 938212"/>
              <a:gd name="connsiteX20" fmla="*/ 311944 w 2455069"/>
              <a:gd name="connsiteY20" fmla="*/ 845343 h 938212"/>
              <a:gd name="connsiteX21" fmla="*/ 216694 w 2455069"/>
              <a:gd name="connsiteY21" fmla="*/ 804862 h 938212"/>
              <a:gd name="connsiteX22" fmla="*/ 128588 w 2455069"/>
              <a:gd name="connsiteY22" fmla="*/ 759618 h 938212"/>
              <a:gd name="connsiteX23" fmla="*/ 54769 w 2455069"/>
              <a:gd name="connsiteY23" fmla="*/ 709612 h 938212"/>
              <a:gd name="connsiteX24" fmla="*/ 9525 w 2455069"/>
              <a:gd name="connsiteY24" fmla="*/ 673893 h 938212"/>
              <a:gd name="connsiteX25" fmla="*/ 0 w 2455069"/>
              <a:gd name="connsiteY25" fmla="*/ 652462 h 938212"/>
              <a:gd name="connsiteX26" fmla="*/ 0 w 2455069"/>
              <a:gd name="connsiteY26" fmla="*/ 628650 h 938212"/>
              <a:gd name="connsiteX27" fmla="*/ 14288 w 2455069"/>
              <a:gd name="connsiteY27" fmla="*/ 602456 h 938212"/>
              <a:gd name="connsiteX28" fmla="*/ 35719 w 2455069"/>
              <a:gd name="connsiteY28" fmla="*/ 583406 h 938212"/>
              <a:gd name="connsiteX29" fmla="*/ 61913 w 2455069"/>
              <a:gd name="connsiteY29" fmla="*/ 569118 h 938212"/>
              <a:gd name="connsiteX30" fmla="*/ 140494 w 2455069"/>
              <a:gd name="connsiteY30" fmla="*/ 533400 h 938212"/>
              <a:gd name="connsiteX31" fmla="*/ 226219 w 2455069"/>
              <a:gd name="connsiteY31" fmla="*/ 483393 h 938212"/>
              <a:gd name="connsiteX32" fmla="*/ 369094 w 2455069"/>
              <a:gd name="connsiteY32" fmla="*/ 385762 h 938212"/>
              <a:gd name="connsiteX33" fmla="*/ 519113 w 2455069"/>
              <a:gd name="connsiteY33" fmla="*/ 259556 h 938212"/>
              <a:gd name="connsiteX34" fmla="*/ 669132 w 2455069"/>
              <a:gd name="connsiteY34" fmla="*/ 116681 h 938212"/>
              <a:gd name="connsiteX35" fmla="*/ 752475 w 2455069"/>
              <a:gd name="connsiteY35" fmla="*/ 28575 h 938212"/>
              <a:gd name="connsiteX36" fmla="*/ 764382 w 2455069"/>
              <a:gd name="connsiteY36" fmla="*/ 14287 h 938212"/>
              <a:gd name="connsiteX37" fmla="*/ 783432 w 2455069"/>
              <a:gd name="connsiteY37" fmla="*/ 4762 h 938212"/>
              <a:gd name="connsiteX38" fmla="*/ 802482 w 2455069"/>
              <a:gd name="connsiteY38" fmla="*/ 0 h 938212"/>
              <a:gd name="connsiteX39" fmla="*/ 812007 w 2455069"/>
              <a:gd name="connsiteY39" fmla="*/ 2381 h 938212"/>
              <a:gd name="connsiteX40" fmla="*/ 821532 w 2455069"/>
              <a:gd name="connsiteY40" fmla="*/ 9525 h 938212"/>
              <a:gd name="connsiteX41" fmla="*/ 821532 w 2455069"/>
              <a:gd name="connsiteY41" fmla="*/ 23812 h 938212"/>
              <a:gd name="connsiteX42" fmla="*/ 804863 w 2455069"/>
              <a:gd name="connsiteY42" fmla="*/ 64293 h 938212"/>
              <a:gd name="connsiteX43" fmla="*/ 731044 w 2455069"/>
              <a:gd name="connsiteY43" fmla="*/ 204787 h 938212"/>
              <a:gd name="connsiteX44" fmla="*/ 654844 w 2455069"/>
              <a:gd name="connsiteY44" fmla="*/ 345281 h 938212"/>
              <a:gd name="connsiteX45" fmla="*/ 611982 w 2455069"/>
              <a:gd name="connsiteY45" fmla="*/ 423862 h 938212"/>
              <a:gd name="connsiteX46" fmla="*/ 585788 w 2455069"/>
              <a:gd name="connsiteY46" fmla="*/ 483393 h 938212"/>
              <a:gd name="connsiteX47" fmla="*/ 569119 w 2455069"/>
              <a:gd name="connsiteY47" fmla="*/ 538162 h 938212"/>
              <a:gd name="connsiteX48" fmla="*/ 566738 w 2455069"/>
              <a:gd name="connsiteY48" fmla="*/ 569118 h 938212"/>
              <a:gd name="connsiteX49" fmla="*/ 571500 w 2455069"/>
              <a:gd name="connsiteY49" fmla="*/ 597693 h 938212"/>
              <a:gd name="connsiteX50" fmla="*/ 583407 w 2455069"/>
              <a:gd name="connsiteY50" fmla="*/ 614362 h 938212"/>
              <a:gd name="connsiteX51" fmla="*/ 609600 w 2455069"/>
              <a:gd name="connsiteY51" fmla="*/ 623887 h 938212"/>
              <a:gd name="connsiteX52" fmla="*/ 666750 w 2455069"/>
              <a:gd name="connsiteY52" fmla="*/ 633412 h 938212"/>
              <a:gd name="connsiteX53" fmla="*/ 766763 w 2455069"/>
              <a:gd name="connsiteY53" fmla="*/ 638175 h 938212"/>
              <a:gd name="connsiteX54" fmla="*/ 1083469 w 2455069"/>
              <a:gd name="connsiteY54" fmla="*/ 640556 h 938212"/>
              <a:gd name="connsiteX55" fmla="*/ 1316832 w 2455069"/>
              <a:gd name="connsiteY55" fmla="*/ 638175 h 938212"/>
              <a:gd name="connsiteX0" fmla="*/ 1316832 w 2455069"/>
              <a:gd name="connsiteY0" fmla="*/ 638175 h 938212"/>
              <a:gd name="connsiteX1" fmla="*/ 1857375 w 2455069"/>
              <a:gd name="connsiteY1" fmla="*/ 638175 h 938212"/>
              <a:gd name="connsiteX2" fmla="*/ 2040732 w 2455069"/>
              <a:gd name="connsiteY2" fmla="*/ 638175 h 938212"/>
              <a:gd name="connsiteX3" fmla="*/ 2205038 w 2455069"/>
              <a:gd name="connsiteY3" fmla="*/ 640556 h 938212"/>
              <a:gd name="connsiteX4" fmla="*/ 2319338 w 2455069"/>
              <a:gd name="connsiteY4" fmla="*/ 633412 h 938212"/>
              <a:gd name="connsiteX5" fmla="*/ 2376488 w 2455069"/>
              <a:gd name="connsiteY5" fmla="*/ 628650 h 938212"/>
              <a:gd name="connsiteX6" fmla="*/ 2455069 w 2455069"/>
              <a:gd name="connsiteY6" fmla="*/ 854868 h 938212"/>
              <a:gd name="connsiteX7" fmla="*/ 2188369 w 2455069"/>
              <a:gd name="connsiteY7" fmla="*/ 938212 h 938212"/>
              <a:gd name="connsiteX8" fmla="*/ 2126457 w 2455069"/>
              <a:gd name="connsiteY8" fmla="*/ 909637 h 938212"/>
              <a:gd name="connsiteX9" fmla="*/ 2043113 w 2455069"/>
              <a:gd name="connsiteY9" fmla="*/ 878681 h 938212"/>
              <a:gd name="connsiteX10" fmla="*/ 1981200 w 2455069"/>
              <a:gd name="connsiteY10" fmla="*/ 866775 h 938212"/>
              <a:gd name="connsiteX11" fmla="*/ 1919288 w 2455069"/>
              <a:gd name="connsiteY11" fmla="*/ 862012 h 938212"/>
              <a:gd name="connsiteX12" fmla="*/ 981075 w 2455069"/>
              <a:gd name="connsiteY12" fmla="*/ 864393 h 938212"/>
              <a:gd name="connsiteX13" fmla="*/ 757238 w 2455069"/>
              <a:gd name="connsiteY13" fmla="*/ 864393 h 938212"/>
              <a:gd name="connsiteX14" fmla="*/ 635794 w 2455069"/>
              <a:gd name="connsiteY14" fmla="*/ 869156 h 938212"/>
              <a:gd name="connsiteX15" fmla="*/ 542925 w 2455069"/>
              <a:gd name="connsiteY15" fmla="*/ 876300 h 938212"/>
              <a:gd name="connsiteX16" fmla="*/ 497682 w 2455069"/>
              <a:gd name="connsiteY16" fmla="*/ 883443 h 938212"/>
              <a:gd name="connsiteX17" fmla="*/ 466725 w 2455069"/>
              <a:gd name="connsiteY17" fmla="*/ 881062 h 938212"/>
              <a:gd name="connsiteX18" fmla="*/ 397669 w 2455069"/>
              <a:gd name="connsiteY18" fmla="*/ 869156 h 938212"/>
              <a:gd name="connsiteX19" fmla="*/ 311944 w 2455069"/>
              <a:gd name="connsiteY19" fmla="*/ 845343 h 938212"/>
              <a:gd name="connsiteX20" fmla="*/ 216694 w 2455069"/>
              <a:gd name="connsiteY20" fmla="*/ 804862 h 938212"/>
              <a:gd name="connsiteX21" fmla="*/ 128588 w 2455069"/>
              <a:gd name="connsiteY21" fmla="*/ 759618 h 938212"/>
              <a:gd name="connsiteX22" fmla="*/ 54769 w 2455069"/>
              <a:gd name="connsiteY22" fmla="*/ 709612 h 938212"/>
              <a:gd name="connsiteX23" fmla="*/ 9525 w 2455069"/>
              <a:gd name="connsiteY23" fmla="*/ 673893 h 938212"/>
              <a:gd name="connsiteX24" fmla="*/ 0 w 2455069"/>
              <a:gd name="connsiteY24" fmla="*/ 652462 h 938212"/>
              <a:gd name="connsiteX25" fmla="*/ 0 w 2455069"/>
              <a:gd name="connsiteY25" fmla="*/ 628650 h 938212"/>
              <a:gd name="connsiteX26" fmla="*/ 14288 w 2455069"/>
              <a:gd name="connsiteY26" fmla="*/ 602456 h 938212"/>
              <a:gd name="connsiteX27" fmla="*/ 35719 w 2455069"/>
              <a:gd name="connsiteY27" fmla="*/ 583406 h 938212"/>
              <a:gd name="connsiteX28" fmla="*/ 61913 w 2455069"/>
              <a:gd name="connsiteY28" fmla="*/ 569118 h 938212"/>
              <a:gd name="connsiteX29" fmla="*/ 140494 w 2455069"/>
              <a:gd name="connsiteY29" fmla="*/ 533400 h 938212"/>
              <a:gd name="connsiteX30" fmla="*/ 226219 w 2455069"/>
              <a:gd name="connsiteY30" fmla="*/ 483393 h 938212"/>
              <a:gd name="connsiteX31" fmla="*/ 369094 w 2455069"/>
              <a:gd name="connsiteY31" fmla="*/ 385762 h 938212"/>
              <a:gd name="connsiteX32" fmla="*/ 519113 w 2455069"/>
              <a:gd name="connsiteY32" fmla="*/ 259556 h 938212"/>
              <a:gd name="connsiteX33" fmla="*/ 669132 w 2455069"/>
              <a:gd name="connsiteY33" fmla="*/ 116681 h 938212"/>
              <a:gd name="connsiteX34" fmla="*/ 752475 w 2455069"/>
              <a:gd name="connsiteY34" fmla="*/ 28575 h 938212"/>
              <a:gd name="connsiteX35" fmla="*/ 764382 w 2455069"/>
              <a:gd name="connsiteY35" fmla="*/ 14287 h 938212"/>
              <a:gd name="connsiteX36" fmla="*/ 783432 w 2455069"/>
              <a:gd name="connsiteY36" fmla="*/ 4762 h 938212"/>
              <a:gd name="connsiteX37" fmla="*/ 802482 w 2455069"/>
              <a:gd name="connsiteY37" fmla="*/ 0 h 938212"/>
              <a:gd name="connsiteX38" fmla="*/ 812007 w 2455069"/>
              <a:gd name="connsiteY38" fmla="*/ 2381 h 938212"/>
              <a:gd name="connsiteX39" fmla="*/ 821532 w 2455069"/>
              <a:gd name="connsiteY39" fmla="*/ 9525 h 938212"/>
              <a:gd name="connsiteX40" fmla="*/ 821532 w 2455069"/>
              <a:gd name="connsiteY40" fmla="*/ 23812 h 938212"/>
              <a:gd name="connsiteX41" fmla="*/ 804863 w 2455069"/>
              <a:gd name="connsiteY41" fmla="*/ 64293 h 938212"/>
              <a:gd name="connsiteX42" fmla="*/ 731044 w 2455069"/>
              <a:gd name="connsiteY42" fmla="*/ 204787 h 938212"/>
              <a:gd name="connsiteX43" fmla="*/ 654844 w 2455069"/>
              <a:gd name="connsiteY43" fmla="*/ 345281 h 938212"/>
              <a:gd name="connsiteX44" fmla="*/ 611982 w 2455069"/>
              <a:gd name="connsiteY44" fmla="*/ 423862 h 938212"/>
              <a:gd name="connsiteX45" fmla="*/ 585788 w 2455069"/>
              <a:gd name="connsiteY45" fmla="*/ 483393 h 938212"/>
              <a:gd name="connsiteX46" fmla="*/ 569119 w 2455069"/>
              <a:gd name="connsiteY46" fmla="*/ 538162 h 938212"/>
              <a:gd name="connsiteX47" fmla="*/ 566738 w 2455069"/>
              <a:gd name="connsiteY47" fmla="*/ 569118 h 938212"/>
              <a:gd name="connsiteX48" fmla="*/ 571500 w 2455069"/>
              <a:gd name="connsiteY48" fmla="*/ 597693 h 938212"/>
              <a:gd name="connsiteX49" fmla="*/ 583407 w 2455069"/>
              <a:gd name="connsiteY49" fmla="*/ 614362 h 938212"/>
              <a:gd name="connsiteX50" fmla="*/ 609600 w 2455069"/>
              <a:gd name="connsiteY50" fmla="*/ 623887 h 938212"/>
              <a:gd name="connsiteX51" fmla="*/ 666750 w 2455069"/>
              <a:gd name="connsiteY51" fmla="*/ 633412 h 938212"/>
              <a:gd name="connsiteX52" fmla="*/ 766763 w 2455069"/>
              <a:gd name="connsiteY52" fmla="*/ 638175 h 938212"/>
              <a:gd name="connsiteX53" fmla="*/ 1083469 w 2455069"/>
              <a:gd name="connsiteY53" fmla="*/ 640556 h 938212"/>
              <a:gd name="connsiteX54" fmla="*/ 1316832 w 2455069"/>
              <a:gd name="connsiteY54" fmla="*/ 638175 h 938212"/>
              <a:gd name="connsiteX0" fmla="*/ 1316832 w 2376488"/>
              <a:gd name="connsiteY0" fmla="*/ 638175 h 938212"/>
              <a:gd name="connsiteX1" fmla="*/ 1857375 w 2376488"/>
              <a:gd name="connsiteY1" fmla="*/ 638175 h 938212"/>
              <a:gd name="connsiteX2" fmla="*/ 2040732 w 2376488"/>
              <a:gd name="connsiteY2" fmla="*/ 638175 h 938212"/>
              <a:gd name="connsiteX3" fmla="*/ 2205038 w 2376488"/>
              <a:gd name="connsiteY3" fmla="*/ 640556 h 938212"/>
              <a:gd name="connsiteX4" fmla="*/ 2319338 w 2376488"/>
              <a:gd name="connsiteY4" fmla="*/ 633412 h 938212"/>
              <a:gd name="connsiteX5" fmla="*/ 2376488 w 2376488"/>
              <a:gd name="connsiteY5" fmla="*/ 628650 h 938212"/>
              <a:gd name="connsiteX6" fmla="*/ 2188369 w 2376488"/>
              <a:gd name="connsiteY6" fmla="*/ 938212 h 938212"/>
              <a:gd name="connsiteX7" fmla="*/ 2126457 w 2376488"/>
              <a:gd name="connsiteY7" fmla="*/ 909637 h 938212"/>
              <a:gd name="connsiteX8" fmla="*/ 2043113 w 2376488"/>
              <a:gd name="connsiteY8" fmla="*/ 878681 h 938212"/>
              <a:gd name="connsiteX9" fmla="*/ 1981200 w 2376488"/>
              <a:gd name="connsiteY9" fmla="*/ 866775 h 938212"/>
              <a:gd name="connsiteX10" fmla="*/ 1919288 w 2376488"/>
              <a:gd name="connsiteY10" fmla="*/ 862012 h 938212"/>
              <a:gd name="connsiteX11" fmla="*/ 981075 w 2376488"/>
              <a:gd name="connsiteY11" fmla="*/ 864393 h 938212"/>
              <a:gd name="connsiteX12" fmla="*/ 757238 w 2376488"/>
              <a:gd name="connsiteY12" fmla="*/ 864393 h 938212"/>
              <a:gd name="connsiteX13" fmla="*/ 635794 w 2376488"/>
              <a:gd name="connsiteY13" fmla="*/ 869156 h 938212"/>
              <a:gd name="connsiteX14" fmla="*/ 542925 w 2376488"/>
              <a:gd name="connsiteY14" fmla="*/ 876300 h 938212"/>
              <a:gd name="connsiteX15" fmla="*/ 497682 w 2376488"/>
              <a:gd name="connsiteY15" fmla="*/ 883443 h 938212"/>
              <a:gd name="connsiteX16" fmla="*/ 466725 w 2376488"/>
              <a:gd name="connsiteY16" fmla="*/ 881062 h 938212"/>
              <a:gd name="connsiteX17" fmla="*/ 397669 w 2376488"/>
              <a:gd name="connsiteY17" fmla="*/ 869156 h 938212"/>
              <a:gd name="connsiteX18" fmla="*/ 311944 w 2376488"/>
              <a:gd name="connsiteY18" fmla="*/ 845343 h 938212"/>
              <a:gd name="connsiteX19" fmla="*/ 216694 w 2376488"/>
              <a:gd name="connsiteY19" fmla="*/ 804862 h 938212"/>
              <a:gd name="connsiteX20" fmla="*/ 128588 w 2376488"/>
              <a:gd name="connsiteY20" fmla="*/ 759618 h 938212"/>
              <a:gd name="connsiteX21" fmla="*/ 54769 w 2376488"/>
              <a:gd name="connsiteY21" fmla="*/ 709612 h 938212"/>
              <a:gd name="connsiteX22" fmla="*/ 9525 w 2376488"/>
              <a:gd name="connsiteY22" fmla="*/ 673893 h 938212"/>
              <a:gd name="connsiteX23" fmla="*/ 0 w 2376488"/>
              <a:gd name="connsiteY23" fmla="*/ 652462 h 938212"/>
              <a:gd name="connsiteX24" fmla="*/ 0 w 2376488"/>
              <a:gd name="connsiteY24" fmla="*/ 628650 h 938212"/>
              <a:gd name="connsiteX25" fmla="*/ 14288 w 2376488"/>
              <a:gd name="connsiteY25" fmla="*/ 602456 h 938212"/>
              <a:gd name="connsiteX26" fmla="*/ 35719 w 2376488"/>
              <a:gd name="connsiteY26" fmla="*/ 583406 h 938212"/>
              <a:gd name="connsiteX27" fmla="*/ 61913 w 2376488"/>
              <a:gd name="connsiteY27" fmla="*/ 569118 h 938212"/>
              <a:gd name="connsiteX28" fmla="*/ 140494 w 2376488"/>
              <a:gd name="connsiteY28" fmla="*/ 533400 h 938212"/>
              <a:gd name="connsiteX29" fmla="*/ 226219 w 2376488"/>
              <a:gd name="connsiteY29" fmla="*/ 483393 h 938212"/>
              <a:gd name="connsiteX30" fmla="*/ 369094 w 2376488"/>
              <a:gd name="connsiteY30" fmla="*/ 385762 h 938212"/>
              <a:gd name="connsiteX31" fmla="*/ 519113 w 2376488"/>
              <a:gd name="connsiteY31" fmla="*/ 259556 h 938212"/>
              <a:gd name="connsiteX32" fmla="*/ 669132 w 2376488"/>
              <a:gd name="connsiteY32" fmla="*/ 116681 h 938212"/>
              <a:gd name="connsiteX33" fmla="*/ 752475 w 2376488"/>
              <a:gd name="connsiteY33" fmla="*/ 28575 h 938212"/>
              <a:gd name="connsiteX34" fmla="*/ 764382 w 2376488"/>
              <a:gd name="connsiteY34" fmla="*/ 14287 h 938212"/>
              <a:gd name="connsiteX35" fmla="*/ 783432 w 2376488"/>
              <a:gd name="connsiteY35" fmla="*/ 4762 h 938212"/>
              <a:gd name="connsiteX36" fmla="*/ 802482 w 2376488"/>
              <a:gd name="connsiteY36" fmla="*/ 0 h 938212"/>
              <a:gd name="connsiteX37" fmla="*/ 812007 w 2376488"/>
              <a:gd name="connsiteY37" fmla="*/ 2381 h 938212"/>
              <a:gd name="connsiteX38" fmla="*/ 821532 w 2376488"/>
              <a:gd name="connsiteY38" fmla="*/ 9525 h 938212"/>
              <a:gd name="connsiteX39" fmla="*/ 821532 w 2376488"/>
              <a:gd name="connsiteY39" fmla="*/ 23812 h 938212"/>
              <a:gd name="connsiteX40" fmla="*/ 804863 w 2376488"/>
              <a:gd name="connsiteY40" fmla="*/ 64293 h 938212"/>
              <a:gd name="connsiteX41" fmla="*/ 731044 w 2376488"/>
              <a:gd name="connsiteY41" fmla="*/ 204787 h 938212"/>
              <a:gd name="connsiteX42" fmla="*/ 654844 w 2376488"/>
              <a:gd name="connsiteY42" fmla="*/ 345281 h 938212"/>
              <a:gd name="connsiteX43" fmla="*/ 611982 w 2376488"/>
              <a:gd name="connsiteY43" fmla="*/ 423862 h 938212"/>
              <a:gd name="connsiteX44" fmla="*/ 585788 w 2376488"/>
              <a:gd name="connsiteY44" fmla="*/ 483393 h 938212"/>
              <a:gd name="connsiteX45" fmla="*/ 569119 w 2376488"/>
              <a:gd name="connsiteY45" fmla="*/ 538162 h 938212"/>
              <a:gd name="connsiteX46" fmla="*/ 566738 w 2376488"/>
              <a:gd name="connsiteY46" fmla="*/ 569118 h 938212"/>
              <a:gd name="connsiteX47" fmla="*/ 571500 w 2376488"/>
              <a:gd name="connsiteY47" fmla="*/ 597693 h 938212"/>
              <a:gd name="connsiteX48" fmla="*/ 583407 w 2376488"/>
              <a:gd name="connsiteY48" fmla="*/ 614362 h 938212"/>
              <a:gd name="connsiteX49" fmla="*/ 609600 w 2376488"/>
              <a:gd name="connsiteY49" fmla="*/ 623887 h 938212"/>
              <a:gd name="connsiteX50" fmla="*/ 666750 w 2376488"/>
              <a:gd name="connsiteY50" fmla="*/ 633412 h 938212"/>
              <a:gd name="connsiteX51" fmla="*/ 766763 w 2376488"/>
              <a:gd name="connsiteY51" fmla="*/ 638175 h 938212"/>
              <a:gd name="connsiteX52" fmla="*/ 1083469 w 2376488"/>
              <a:gd name="connsiteY52" fmla="*/ 640556 h 938212"/>
              <a:gd name="connsiteX53" fmla="*/ 1316832 w 2376488"/>
              <a:gd name="connsiteY53" fmla="*/ 638175 h 938212"/>
              <a:gd name="connsiteX0" fmla="*/ 1316832 w 2319338"/>
              <a:gd name="connsiteY0" fmla="*/ 638175 h 938212"/>
              <a:gd name="connsiteX1" fmla="*/ 1857375 w 2319338"/>
              <a:gd name="connsiteY1" fmla="*/ 638175 h 938212"/>
              <a:gd name="connsiteX2" fmla="*/ 2040732 w 2319338"/>
              <a:gd name="connsiteY2" fmla="*/ 638175 h 938212"/>
              <a:gd name="connsiteX3" fmla="*/ 2205038 w 2319338"/>
              <a:gd name="connsiteY3" fmla="*/ 640556 h 938212"/>
              <a:gd name="connsiteX4" fmla="*/ 2319338 w 2319338"/>
              <a:gd name="connsiteY4" fmla="*/ 633412 h 938212"/>
              <a:gd name="connsiteX5" fmla="*/ 2188369 w 2319338"/>
              <a:gd name="connsiteY5" fmla="*/ 938212 h 938212"/>
              <a:gd name="connsiteX6" fmla="*/ 2126457 w 2319338"/>
              <a:gd name="connsiteY6" fmla="*/ 909637 h 938212"/>
              <a:gd name="connsiteX7" fmla="*/ 2043113 w 2319338"/>
              <a:gd name="connsiteY7" fmla="*/ 878681 h 938212"/>
              <a:gd name="connsiteX8" fmla="*/ 1981200 w 2319338"/>
              <a:gd name="connsiteY8" fmla="*/ 866775 h 938212"/>
              <a:gd name="connsiteX9" fmla="*/ 1919288 w 2319338"/>
              <a:gd name="connsiteY9" fmla="*/ 862012 h 938212"/>
              <a:gd name="connsiteX10" fmla="*/ 981075 w 2319338"/>
              <a:gd name="connsiteY10" fmla="*/ 864393 h 938212"/>
              <a:gd name="connsiteX11" fmla="*/ 757238 w 2319338"/>
              <a:gd name="connsiteY11" fmla="*/ 864393 h 938212"/>
              <a:gd name="connsiteX12" fmla="*/ 635794 w 2319338"/>
              <a:gd name="connsiteY12" fmla="*/ 869156 h 938212"/>
              <a:gd name="connsiteX13" fmla="*/ 542925 w 2319338"/>
              <a:gd name="connsiteY13" fmla="*/ 876300 h 938212"/>
              <a:gd name="connsiteX14" fmla="*/ 497682 w 2319338"/>
              <a:gd name="connsiteY14" fmla="*/ 883443 h 938212"/>
              <a:gd name="connsiteX15" fmla="*/ 466725 w 2319338"/>
              <a:gd name="connsiteY15" fmla="*/ 881062 h 938212"/>
              <a:gd name="connsiteX16" fmla="*/ 397669 w 2319338"/>
              <a:gd name="connsiteY16" fmla="*/ 869156 h 938212"/>
              <a:gd name="connsiteX17" fmla="*/ 311944 w 2319338"/>
              <a:gd name="connsiteY17" fmla="*/ 845343 h 938212"/>
              <a:gd name="connsiteX18" fmla="*/ 216694 w 2319338"/>
              <a:gd name="connsiteY18" fmla="*/ 804862 h 938212"/>
              <a:gd name="connsiteX19" fmla="*/ 128588 w 2319338"/>
              <a:gd name="connsiteY19" fmla="*/ 759618 h 938212"/>
              <a:gd name="connsiteX20" fmla="*/ 54769 w 2319338"/>
              <a:gd name="connsiteY20" fmla="*/ 709612 h 938212"/>
              <a:gd name="connsiteX21" fmla="*/ 9525 w 2319338"/>
              <a:gd name="connsiteY21" fmla="*/ 673893 h 938212"/>
              <a:gd name="connsiteX22" fmla="*/ 0 w 2319338"/>
              <a:gd name="connsiteY22" fmla="*/ 652462 h 938212"/>
              <a:gd name="connsiteX23" fmla="*/ 0 w 2319338"/>
              <a:gd name="connsiteY23" fmla="*/ 628650 h 938212"/>
              <a:gd name="connsiteX24" fmla="*/ 14288 w 2319338"/>
              <a:gd name="connsiteY24" fmla="*/ 602456 h 938212"/>
              <a:gd name="connsiteX25" fmla="*/ 35719 w 2319338"/>
              <a:gd name="connsiteY25" fmla="*/ 583406 h 938212"/>
              <a:gd name="connsiteX26" fmla="*/ 61913 w 2319338"/>
              <a:gd name="connsiteY26" fmla="*/ 569118 h 938212"/>
              <a:gd name="connsiteX27" fmla="*/ 140494 w 2319338"/>
              <a:gd name="connsiteY27" fmla="*/ 533400 h 938212"/>
              <a:gd name="connsiteX28" fmla="*/ 226219 w 2319338"/>
              <a:gd name="connsiteY28" fmla="*/ 483393 h 938212"/>
              <a:gd name="connsiteX29" fmla="*/ 369094 w 2319338"/>
              <a:gd name="connsiteY29" fmla="*/ 385762 h 938212"/>
              <a:gd name="connsiteX30" fmla="*/ 519113 w 2319338"/>
              <a:gd name="connsiteY30" fmla="*/ 259556 h 938212"/>
              <a:gd name="connsiteX31" fmla="*/ 669132 w 2319338"/>
              <a:gd name="connsiteY31" fmla="*/ 116681 h 938212"/>
              <a:gd name="connsiteX32" fmla="*/ 752475 w 2319338"/>
              <a:gd name="connsiteY32" fmla="*/ 28575 h 938212"/>
              <a:gd name="connsiteX33" fmla="*/ 764382 w 2319338"/>
              <a:gd name="connsiteY33" fmla="*/ 14287 h 938212"/>
              <a:gd name="connsiteX34" fmla="*/ 783432 w 2319338"/>
              <a:gd name="connsiteY34" fmla="*/ 4762 h 938212"/>
              <a:gd name="connsiteX35" fmla="*/ 802482 w 2319338"/>
              <a:gd name="connsiteY35" fmla="*/ 0 h 938212"/>
              <a:gd name="connsiteX36" fmla="*/ 812007 w 2319338"/>
              <a:gd name="connsiteY36" fmla="*/ 2381 h 938212"/>
              <a:gd name="connsiteX37" fmla="*/ 821532 w 2319338"/>
              <a:gd name="connsiteY37" fmla="*/ 9525 h 938212"/>
              <a:gd name="connsiteX38" fmla="*/ 821532 w 2319338"/>
              <a:gd name="connsiteY38" fmla="*/ 23812 h 938212"/>
              <a:gd name="connsiteX39" fmla="*/ 804863 w 2319338"/>
              <a:gd name="connsiteY39" fmla="*/ 64293 h 938212"/>
              <a:gd name="connsiteX40" fmla="*/ 731044 w 2319338"/>
              <a:gd name="connsiteY40" fmla="*/ 204787 h 938212"/>
              <a:gd name="connsiteX41" fmla="*/ 654844 w 2319338"/>
              <a:gd name="connsiteY41" fmla="*/ 345281 h 938212"/>
              <a:gd name="connsiteX42" fmla="*/ 611982 w 2319338"/>
              <a:gd name="connsiteY42" fmla="*/ 423862 h 938212"/>
              <a:gd name="connsiteX43" fmla="*/ 585788 w 2319338"/>
              <a:gd name="connsiteY43" fmla="*/ 483393 h 938212"/>
              <a:gd name="connsiteX44" fmla="*/ 569119 w 2319338"/>
              <a:gd name="connsiteY44" fmla="*/ 538162 h 938212"/>
              <a:gd name="connsiteX45" fmla="*/ 566738 w 2319338"/>
              <a:gd name="connsiteY45" fmla="*/ 569118 h 938212"/>
              <a:gd name="connsiteX46" fmla="*/ 571500 w 2319338"/>
              <a:gd name="connsiteY46" fmla="*/ 597693 h 938212"/>
              <a:gd name="connsiteX47" fmla="*/ 583407 w 2319338"/>
              <a:gd name="connsiteY47" fmla="*/ 614362 h 938212"/>
              <a:gd name="connsiteX48" fmla="*/ 609600 w 2319338"/>
              <a:gd name="connsiteY48" fmla="*/ 623887 h 938212"/>
              <a:gd name="connsiteX49" fmla="*/ 666750 w 2319338"/>
              <a:gd name="connsiteY49" fmla="*/ 633412 h 938212"/>
              <a:gd name="connsiteX50" fmla="*/ 766763 w 2319338"/>
              <a:gd name="connsiteY50" fmla="*/ 638175 h 938212"/>
              <a:gd name="connsiteX51" fmla="*/ 1083469 w 2319338"/>
              <a:gd name="connsiteY51" fmla="*/ 640556 h 938212"/>
              <a:gd name="connsiteX52" fmla="*/ 1316832 w 2319338"/>
              <a:gd name="connsiteY52" fmla="*/ 638175 h 938212"/>
              <a:gd name="connsiteX0" fmla="*/ 1316832 w 2205038"/>
              <a:gd name="connsiteY0" fmla="*/ 638175 h 938212"/>
              <a:gd name="connsiteX1" fmla="*/ 1857375 w 2205038"/>
              <a:gd name="connsiteY1" fmla="*/ 638175 h 938212"/>
              <a:gd name="connsiteX2" fmla="*/ 2040732 w 2205038"/>
              <a:gd name="connsiteY2" fmla="*/ 638175 h 938212"/>
              <a:gd name="connsiteX3" fmla="*/ 2205038 w 2205038"/>
              <a:gd name="connsiteY3" fmla="*/ 640556 h 938212"/>
              <a:gd name="connsiteX4" fmla="*/ 2188369 w 2205038"/>
              <a:gd name="connsiteY4" fmla="*/ 938212 h 938212"/>
              <a:gd name="connsiteX5" fmla="*/ 2126457 w 2205038"/>
              <a:gd name="connsiteY5" fmla="*/ 909637 h 938212"/>
              <a:gd name="connsiteX6" fmla="*/ 2043113 w 2205038"/>
              <a:gd name="connsiteY6" fmla="*/ 878681 h 938212"/>
              <a:gd name="connsiteX7" fmla="*/ 1981200 w 2205038"/>
              <a:gd name="connsiteY7" fmla="*/ 866775 h 938212"/>
              <a:gd name="connsiteX8" fmla="*/ 1919288 w 2205038"/>
              <a:gd name="connsiteY8" fmla="*/ 862012 h 938212"/>
              <a:gd name="connsiteX9" fmla="*/ 981075 w 2205038"/>
              <a:gd name="connsiteY9" fmla="*/ 864393 h 938212"/>
              <a:gd name="connsiteX10" fmla="*/ 757238 w 2205038"/>
              <a:gd name="connsiteY10" fmla="*/ 864393 h 938212"/>
              <a:gd name="connsiteX11" fmla="*/ 635794 w 2205038"/>
              <a:gd name="connsiteY11" fmla="*/ 869156 h 938212"/>
              <a:gd name="connsiteX12" fmla="*/ 542925 w 2205038"/>
              <a:gd name="connsiteY12" fmla="*/ 876300 h 938212"/>
              <a:gd name="connsiteX13" fmla="*/ 497682 w 2205038"/>
              <a:gd name="connsiteY13" fmla="*/ 883443 h 938212"/>
              <a:gd name="connsiteX14" fmla="*/ 466725 w 2205038"/>
              <a:gd name="connsiteY14" fmla="*/ 881062 h 938212"/>
              <a:gd name="connsiteX15" fmla="*/ 397669 w 2205038"/>
              <a:gd name="connsiteY15" fmla="*/ 869156 h 938212"/>
              <a:gd name="connsiteX16" fmla="*/ 311944 w 2205038"/>
              <a:gd name="connsiteY16" fmla="*/ 845343 h 938212"/>
              <a:gd name="connsiteX17" fmla="*/ 216694 w 2205038"/>
              <a:gd name="connsiteY17" fmla="*/ 804862 h 938212"/>
              <a:gd name="connsiteX18" fmla="*/ 128588 w 2205038"/>
              <a:gd name="connsiteY18" fmla="*/ 759618 h 938212"/>
              <a:gd name="connsiteX19" fmla="*/ 54769 w 2205038"/>
              <a:gd name="connsiteY19" fmla="*/ 709612 h 938212"/>
              <a:gd name="connsiteX20" fmla="*/ 9525 w 2205038"/>
              <a:gd name="connsiteY20" fmla="*/ 673893 h 938212"/>
              <a:gd name="connsiteX21" fmla="*/ 0 w 2205038"/>
              <a:gd name="connsiteY21" fmla="*/ 652462 h 938212"/>
              <a:gd name="connsiteX22" fmla="*/ 0 w 2205038"/>
              <a:gd name="connsiteY22" fmla="*/ 628650 h 938212"/>
              <a:gd name="connsiteX23" fmla="*/ 14288 w 2205038"/>
              <a:gd name="connsiteY23" fmla="*/ 602456 h 938212"/>
              <a:gd name="connsiteX24" fmla="*/ 35719 w 2205038"/>
              <a:gd name="connsiteY24" fmla="*/ 583406 h 938212"/>
              <a:gd name="connsiteX25" fmla="*/ 61913 w 2205038"/>
              <a:gd name="connsiteY25" fmla="*/ 569118 h 938212"/>
              <a:gd name="connsiteX26" fmla="*/ 140494 w 2205038"/>
              <a:gd name="connsiteY26" fmla="*/ 533400 h 938212"/>
              <a:gd name="connsiteX27" fmla="*/ 226219 w 2205038"/>
              <a:gd name="connsiteY27" fmla="*/ 483393 h 938212"/>
              <a:gd name="connsiteX28" fmla="*/ 369094 w 2205038"/>
              <a:gd name="connsiteY28" fmla="*/ 385762 h 938212"/>
              <a:gd name="connsiteX29" fmla="*/ 519113 w 2205038"/>
              <a:gd name="connsiteY29" fmla="*/ 259556 h 938212"/>
              <a:gd name="connsiteX30" fmla="*/ 669132 w 2205038"/>
              <a:gd name="connsiteY30" fmla="*/ 116681 h 938212"/>
              <a:gd name="connsiteX31" fmla="*/ 752475 w 2205038"/>
              <a:gd name="connsiteY31" fmla="*/ 28575 h 938212"/>
              <a:gd name="connsiteX32" fmla="*/ 764382 w 2205038"/>
              <a:gd name="connsiteY32" fmla="*/ 14287 h 938212"/>
              <a:gd name="connsiteX33" fmla="*/ 783432 w 2205038"/>
              <a:gd name="connsiteY33" fmla="*/ 4762 h 938212"/>
              <a:gd name="connsiteX34" fmla="*/ 802482 w 2205038"/>
              <a:gd name="connsiteY34" fmla="*/ 0 h 938212"/>
              <a:gd name="connsiteX35" fmla="*/ 812007 w 2205038"/>
              <a:gd name="connsiteY35" fmla="*/ 2381 h 938212"/>
              <a:gd name="connsiteX36" fmla="*/ 821532 w 2205038"/>
              <a:gd name="connsiteY36" fmla="*/ 9525 h 938212"/>
              <a:gd name="connsiteX37" fmla="*/ 821532 w 2205038"/>
              <a:gd name="connsiteY37" fmla="*/ 23812 h 938212"/>
              <a:gd name="connsiteX38" fmla="*/ 804863 w 2205038"/>
              <a:gd name="connsiteY38" fmla="*/ 64293 h 938212"/>
              <a:gd name="connsiteX39" fmla="*/ 731044 w 2205038"/>
              <a:gd name="connsiteY39" fmla="*/ 204787 h 938212"/>
              <a:gd name="connsiteX40" fmla="*/ 654844 w 2205038"/>
              <a:gd name="connsiteY40" fmla="*/ 345281 h 938212"/>
              <a:gd name="connsiteX41" fmla="*/ 611982 w 2205038"/>
              <a:gd name="connsiteY41" fmla="*/ 423862 h 938212"/>
              <a:gd name="connsiteX42" fmla="*/ 585788 w 2205038"/>
              <a:gd name="connsiteY42" fmla="*/ 483393 h 938212"/>
              <a:gd name="connsiteX43" fmla="*/ 569119 w 2205038"/>
              <a:gd name="connsiteY43" fmla="*/ 538162 h 938212"/>
              <a:gd name="connsiteX44" fmla="*/ 566738 w 2205038"/>
              <a:gd name="connsiteY44" fmla="*/ 569118 h 938212"/>
              <a:gd name="connsiteX45" fmla="*/ 571500 w 2205038"/>
              <a:gd name="connsiteY45" fmla="*/ 597693 h 938212"/>
              <a:gd name="connsiteX46" fmla="*/ 583407 w 2205038"/>
              <a:gd name="connsiteY46" fmla="*/ 614362 h 938212"/>
              <a:gd name="connsiteX47" fmla="*/ 609600 w 2205038"/>
              <a:gd name="connsiteY47" fmla="*/ 623887 h 938212"/>
              <a:gd name="connsiteX48" fmla="*/ 666750 w 2205038"/>
              <a:gd name="connsiteY48" fmla="*/ 633412 h 938212"/>
              <a:gd name="connsiteX49" fmla="*/ 766763 w 2205038"/>
              <a:gd name="connsiteY49" fmla="*/ 638175 h 938212"/>
              <a:gd name="connsiteX50" fmla="*/ 1083469 w 2205038"/>
              <a:gd name="connsiteY50" fmla="*/ 640556 h 938212"/>
              <a:gd name="connsiteX51" fmla="*/ 1316832 w 2205038"/>
              <a:gd name="connsiteY51" fmla="*/ 638175 h 938212"/>
              <a:gd name="connsiteX0" fmla="*/ 1316832 w 2188369"/>
              <a:gd name="connsiteY0" fmla="*/ 638175 h 938212"/>
              <a:gd name="connsiteX1" fmla="*/ 1857375 w 2188369"/>
              <a:gd name="connsiteY1" fmla="*/ 638175 h 938212"/>
              <a:gd name="connsiteX2" fmla="*/ 2040732 w 2188369"/>
              <a:gd name="connsiteY2" fmla="*/ 638175 h 938212"/>
              <a:gd name="connsiteX3" fmla="*/ 2188369 w 2188369"/>
              <a:gd name="connsiteY3" fmla="*/ 938212 h 938212"/>
              <a:gd name="connsiteX4" fmla="*/ 2126457 w 2188369"/>
              <a:gd name="connsiteY4" fmla="*/ 909637 h 938212"/>
              <a:gd name="connsiteX5" fmla="*/ 2043113 w 2188369"/>
              <a:gd name="connsiteY5" fmla="*/ 878681 h 938212"/>
              <a:gd name="connsiteX6" fmla="*/ 1981200 w 2188369"/>
              <a:gd name="connsiteY6" fmla="*/ 866775 h 938212"/>
              <a:gd name="connsiteX7" fmla="*/ 1919288 w 2188369"/>
              <a:gd name="connsiteY7" fmla="*/ 862012 h 938212"/>
              <a:gd name="connsiteX8" fmla="*/ 981075 w 2188369"/>
              <a:gd name="connsiteY8" fmla="*/ 864393 h 938212"/>
              <a:gd name="connsiteX9" fmla="*/ 757238 w 2188369"/>
              <a:gd name="connsiteY9" fmla="*/ 864393 h 938212"/>
              <a:gd name="connsiteX10" fmla="*/ 635794 w 2188369"/>
              <a:gd name="connsiteY10" fmla="*/ 869156 h 938212"/>
              <a:gd name="connsiteX11" fmla="*/ 542925 w 2188369"/>
              <a:gd name="connsiteY11" fmla="*/ 876300 h 938212"/>
              <a:gd name="connsiteX12" fmla="*/ 497682 w 2188369"/>
              <a:gd name="connsiteY12" fmla="*/ 883443 h 938212"/>
              <a:gd name="connsiteX13" fmla="*/ 466725 w 2188369"/>
              <a:gd name="connsiteY13" fmla="*/ 881062 h 938212"/>
              <a:gd name="connsiteX14" fmla="*/ 397669 w 2188369"/>
              <a:gd name="connsiteY14" fmla="*/ 869156 h 938212"/>
              <a:gd name="connsiteX15" fmla="*/ 311944 w 2188369"/>
              <a:gd name="connsiteY15" fmla="*/ 845343 h 938212"/>
              <a:gd name="connsiteX16" fmla="*/ 216694 w 2188369"/>
              <a:gd name="connsiteY16" fmla="*/ 804862 h 938212"/>
              <a:gd name="connsiteX17" fmla="*/ 128588 w 2188369"/>
              <a:gd name="connsiteY17" fmla="*/ 759618 h 938212"/>
              <a:gd name="connsiteX18" fmla="*/ 54769 w 2188369"/>
              <a:gd name="connsiteY18" fmla="*/ 709612 h 938212"/>
              <a:gd name="connsiteX19" fmla="*/ 9525 w 2188369"/>
              <a:gd name="connsiteY19" fmla="*/ 673893 h 938212"/>
              <a:gd name="connsiteX20" fmla="*/ 0 w 2188369"/>
              <a:gd name="connsiteY20" fmla="*/ 652462 h 938212"/>
              <a:gd name="connsiteX21" fmla="*/ 0 w 2188369"/>
              <a:gd name="connsiteY21" fmla="*/ 628650 h 938212"/>
              <a:gd name="connsiteX22" fmla="*/ 14288 w 2188369"/>
              <a:gd name="connsiteY22" fmla="*/ 602456 h 938212"/>
              <a:gd name="connsiteX23" fmla="*/ 35719 w 2188369"/>
              <a:gd name="connsiteY23" fmla="*/ 583406 h 938212"/>
              <a:gd name="connsiteX24" fmla="*/ 61913 w 2188369"/>
              <a:gd name="connsiteY24" fmla="*/ 569118 h 938212"/>
              <a:gd name="connsiteX25" fmla="*/ 140494 w 2188369"/>
              <a:gd name="connsiteY25" fmla="*/ 533400 h 938212"/>
              <a:gd name="connsiteX26" fmla="*/ 226219 w 2188369"/>
              <a:gd name="connsiteY26" fmla="*/ 483393 h 938212"/>
              <a:gd name="connsiteX27" fmla="*/ 369094 w 2188369"/>
              <a:gd name="connsiteY27" fmla="*/ 385762 h 938212"/>
              <a:gd name="connsiteX28" fmla="*/ 519113 w 2188369"/>
              <a:gd name="connsiteY28" fmla="*/ 259556 h 938212"/>
              <a:gd name="connsiteX29" fmla="*/ 669132 w 2188369"/>
              <a:gd name="connsiteY29" fmla="*/ 116681 h 938212"/>
              <a:gd name="connsiteX30" fmla="*/ 752475 w 2188369"/>
              <a:gd name="connsiteY30" fmla="*/ 28575 h 938212"/>
              <a:gd name="connsiteX31" fmla="*/ 764382 w 2188369"/>
              <a:gd name="connsiteY31" fmla="*/ 14287 h 938212"/>
              <a:gd name="connsiteX32" fmla="*/ 783432 w 2188369"/>
              <a:gd name="connsiteY32" fmla="*/ 4762 h 938212"/>
              <a:gd name="connsiteX33" fmla="*/ 802482 w 2188369"/>
              <a:gd name="connsiteY33" fmla="*/ 0 h 938212"/>
              <a:gd name="connsiteX34" fmla="*/ 812007 w 2188369"/>
              <a:gd name="connsiteY34" fmla="*/ 2381 h 938212"/>
              <a:gd name="connsiteX35" fmla="*/ 821532 w 2188369"/>
              <a:gd name="connsiteY35" fmla="*/ 9525 h 938212"/>
              <a:gd name="connsiteX36" fmla="*/ 821532 w 2188369"/>
              <a:gd name="connsiteY36" fmla="*/ 23812 h 938212"/>
              <a:gd name="connsiteX37" fmla="*/ 804863 w 2188369"/>
              <a:gd name="connsiteY37" fmla="*/ 64293 h 938212"/>
              <a:gd name="connsiteX38" fmla="*/ 731044 w 2188369"/>
              <a:gd name="connsiteY38" fmla="*/ 204787 h 938212"/>
              <a:gd name="connsiteX39" fmla="*/ 654844 w 2188369"/>
              <a:gd name="connsiteY39" fmla="*/ 345281 h 938212"/>
              <a:gd name="connsiteX40" fmla="*/ 611982 w 2188369"/>
              <a:gd name="connsiteY40" fmla="*/ 423862 h 938212"/>
              <a:gd name="connsiteX41" fmla="*/ 585788 w 2188369"/>
              <a:gd name="connsiteY41" fmla="*/ 483393 h 938212"/>
              <a:gd name="connsiteX42" fmla="*/ 569119 w 2188369"/>
              <a:gd name="connsiteY42" fmla="*/ 538162 h 938212"/>
              <a:gd name="connsiteX43" fmla="*/ 566738 w 2188369"/>
              <a:gd name="connsiteY43" fmla="*/ 569118 h 938212"/>
              <a:gd name="connsiteX44" fmla="*/ 571500 w 2188369"/>
              <a:gd name="connsiteY44" fmla="*/ 597693 h 938212"/>
              <a:gd name="connsiteX45" fmla="*/ 583407 w 2188369"/>
              <a:gd name="connsiteY45" fmla="*/ 614362 h 938212"/>
              <a:gd name="connsiteX46" fmla="*/ 609600 w 2188369"/>
              <a:gd name="connsiteY46" fmla="*/ 623887 h 938212"/>
              <a:gd name="connsiteX47" fmla="*/ 666750 w 2188369"/>
              <a:gd name="connsiteY47" fmla="*/ 633412 h 938212"/>
              <a:gd name="connsiteX48" fmla="*/ 766763 w 2188369"/>
              <a:gd name="connsiteY48" fmla="*/ 638175 h 938212"/>
              <a:gd name="connsiteX49" fmla="*/ 1083469 w 2188369"/>
              <a:gd name="connsiteY49" fmla="*/ 640556 h 938212"/>
              <a:gd name="connsiteX50" fmla="*/ 1316832 w 2188369"/>
              <a:gd name="connsiteY50" fmla="*/ 638175 h 938212"/>
              <a:gd name="connsiteX0" fmla="*/ 1316832 w 2188369"/>
              <a:gd name="connsiteY0" fmla="*/ 638175 h 938212"/>
              <a:gd name="connsiteX1" fmla="*/ 1857375 w 2188369"/>
              <a:gd name="connsiteY1" fmla="*/ 638175 h 938212"/>
              <a:gd name="connsiteX2" fmla="*/ 2040732 w 2188369"/>
              <a:gd name="connsiteY2" fmla="*/ 638175 h 938212"/>
              <a:gd name="connsiteX3" fmla="*/ 2188369 w 2188369"/>
              <a:gd name="connsiteY3" fmla="*/ 938212 h 938212"/>
              <a:gd name="connsiteX4" fmla="*/ 2043113 w 2188369"/>
              <a:gd name="connsiteY4" fmla="*/ 878681 h 938212"/>
              <a:gd name="connsiteX5" fmla="*/ 1981200 w 2188369"/>
              <a:gd name="connsiteY5" fmla="*/ 866775 h 938212"/>
              <a:gd name="connsiteX6" fmla="*/ 1919288 w 2188369"/>
              <a:gd name="connsiteY6" fmla="*/ 862012 h 938212"/>
              <a:gd name="connsiteX7" fmla="*/ 981075 w 2188369"/>
              <a:gd name="connsiteY7" fmla="*/ 864393 h 938212"/>
              <a:gd name="connsiteX8" fmla="*/ 757238 w 2188369"/>
              <a:gd name="connsiteY8" fmla="*/ 864393 h 938212"/>
              <a:gd name="connsiteX9" fmla="*/ 635794 w 2188369"/>
              <a:gd name="connsiteY9" fmla="*/ 869156 h 938212"/>
              <a:gd name="connsiteX10" fmla="*/ 542925 w 2188369"/>
              <a:gd name="connsiteY10" fmla="*/ 876300 h 938212"/>
              <a:gd name="connsiteX11" fmla="*/ 497682 w 2188369"/>
              <a:gd name="connsiteY11" fmla="*/ 883443 h 938212"/>
              <a:gd name="connsiteX12" fmla="*/ 466725 w 2188369"/>
              <a:gd name="connsiteY12" fmla="*/ 881062 h 938212"/>
              <a:gd name="connsiteX13" fmla="*/ 397669 w 2188369"/>
              <a:gd name="connsiteY13" fmla="*/ 869156 h 938212"/>
              <a:gd name="connsiteX14" fmla="*/ 311944 w 2188369"/>
              <a:gd name="connsiteY14" fmla="*/ 845343 h 938212"/>
              <a:gd name="connsiteX15" fmla="*/ 216694 w 2188369"/>
              <a:gd name="connsiteY15" fmla="*/ 804862 h 938212"/>
              <a:gd name="connsiteX16" fmla="*/ 128588 w 2188369"/>
              <a:gd name="connsiteY16" fmla="*/ 759618 h 938212"/>
              <a:gd name="connsiteX17" fmla="*/ 54769 w 2188369"/>
              <a:gd name="connsiteY17" fmla="*/ 709612 h 938212"/>
              <a:gd name="connsiteX18" fmla="*/ 9525 w 2188369"/>
              <a:gd name="connsiteY18" fmla="*/ 673893 h 938212"/>
              <a:gd name="connsiteX19" fmla="*/ 0 w 2188369"/>
              <a:gd name="connsiteY19" fmla="*/ 652462 h 938212"/>
              <a:gd name="connsiteX20" fmla="*/ 0 w 2188369"/>
              <a:gd name="connsiteY20" fmla="*/ 628650 h 938212"/>
              <a:gd name="connsiteX21" fmla="*/ 14288 w 2188369"/>
              <a:gd name="connsiteY21" fmla="*/ 602456 h 938212"/>
              <a:gd name="connsiteX22" fmla="*/ 35719 w 2188369"/>
              <a:gd name="connsiteY22" fmla="*/ 583406 h 938212"/>
              <a:gd name="connsiteX23" fmla="*/ 61913 w 2188369"/>
              <a:gd name="connsiteY23" fmla="*/ 569118 h 938212"/>
              <a:gd name="connsiteX24" fmla="*/ 140494 w 2188369"/>
              <a:gd name="connsiteY24" fmla="*/ 533400 h 938212"/>
              <a:gd name="connsiteX25" fmla="*/ 226219 w 2188369"/>
              <a:gd name="connsiteY25" fmla="*/ 483393 h 938212"/>
              <a:gd name="connsiteX26" fmla="*/ 369094 w 2188369"/>
              <a:gd name="connsiteY26" fmla="*/ 385762 h 938212"/>
              <a:gd name="connsiteX27" fmla="*/ 519113 w 2188369"/>
              <a:gd name="connsiteY27" fmla="*/ 259556 h 938212"/>
              <a:gd name="connsiteX28" fmla="*/ 669132 w 2188369"/>
              <a:gd name="connsiteY28" fmla="*/ 116681 h 938212"/>
              <a:gd name="connsiteX29" fmla="*/ 752475 w 2188369"/>
              <a:gd name="connsiteY29" fmla="*/ 28575 h 938212"/>
              <a:gd name="connsiteX30" fmla="*/ 764382 w 2188369"/>
              <a:gd name="connsiteY30" fmla="*/ 14287 h 938212"/>
              <a:gd name="connsiteX31" fmla="*/ 783432 w 2188369"/>
              <a:gd name="connsiteY31" fmla="*/ 4762 h 938212"/>
              <a:gd name="connsiteX32" fmla="*/ 802482 w 2188369"/>
              <a:gd name="connsiteY32" fmla="*/ 0 h 938212"/>
              <a:gd name="connsiteX33" fmla="*/ 812007 w 2188369"/>
              <a:gd name="connsiteY33" fmla="*/ 2381 h 938212"/>
              <a:gd name="connsiteX34" fmla="*/ 821532 w 2188369"/>
              <a:gd name="connsiteY34" fmla="*/ 9525 h 938212"/>
              <a:gd name="connsiteX35" fmla="*/ 821532 w 2188369"/>
              <a:gd name="connsiteY35" fmla="*/ 23812 h 938212"/>
              <a:gd name="connsiteX36" fmla="*/ 804863 w 2188369"/>
              <a:gd name="connsiteY36" fmla="*/ 64293 h 938212"/>
              <a:gd name="connsiteX37" fmla="*/ 731044 w 2188369"/>
              <a:gd name="connsiteY37" fmla="*/ 204787 h 938212"/>
              <a:gd name="connsiteX38" fmla="*/ 654844 w 2188369"/>
              <a:gd name="connsiteY38" fmla="*/ 345281 h 938212"/>
              <a:gd name="connsiteX39" fmla="*/ 611982 w 2188369"/>
              <a:gd name="connsiteY39" fmla="*/ 423862 h 938212"/>
              <a:gd name="connsiteX40" fmla="*/ 585788 w 2188369"/>
              <a:gd name="connsiteY40" fmla="*/ 483393 h 938212"/>
              <a:gd name="connsiteX41" fmla="*/ 569119 w 2188369"/>
              <a:gd name="connsiteY41" fmla="*/ 538162 h 938212"/>
              <a:gd name="connsiteX42" fmla="*/ 566738 w 2188369"/>
              <a:gd name="connsiteY42" fmla="*/ 569118 h 938212"/>
              <a:gd name="connsiteX43" fmla="*/ 571500 w 2188369"/>
              <a:gd name="connsiteY43" fmla="*/ 597693 h 938212"/>
              <a:gd name="connsiteX44" fmla="*/ 583407 w 2188369"/>
              <a:gd name="connsiteY44" fmla="*/ 614362 h 938212"/>
              <a:gd name="connsiteX45" fmla="*/ 609600 w 2188369"/>
              <a:gd name="connsiteY45" fmla="*/ 623887 h 938212"/>
              <a:gd name="connsiteX46" fmla="*/ 666750 w 2188369"/>
              <a:gd name="connsiteY46" fmla="*/ 633412 h 938212"/>
              <a:gd name="connsiteX47" fmla="*/ 766763 w 2188369"/>
              <a:gd name="connsiteY47" fmla="*/ 638175 h 938212"/>
              <a:gd name="connsiteX48" fmla="*/ 1083469 w 2188369"/>
              <a:gd name="connsiteY48" fmla="*/ 640556 h 938212"/>
              <a:gd name="connsiteX49" fmla="*/ 1316832 w 2188369"/>
              <a:gd name="connsiteY49" fmla="*/ 638175 h 938212"/>
              <a:gd name="connsiteX0" fmla="*/ 1316832 w 2043113"/>
              <a:gd name="connsiteY0" fmla="*/ 638175 h 883443"/>
              <a:gd name="connsiteX1" fmla="*/ 1857375 w 2043113"/>
              <a:gd name="connsiteY1" fmla="*/ 638175 h 883443"/>
              <a:gd name="connsiteX2" fmla="*/ 2040732 w 2043113"/>
              <a:gd name="connsiteY2" fmla="*/ 638175 h 883443"/>
              <a:gd name="connsiteX3" fmla="*/ 2043113 w 2043113"/>
              <a:gd name="connsiteY3" fmla="*/ 878681 h 883443"/>
              <a:gd name="connsiteX4" fmla="*/ 1981200 w 2043113"/>
              <a:gd name="connsiteY4" fmla="*/ 866775 h 883443"/>
              <a:gd name="connsiteX5" fmla="*/ 1919288 w 2043113"/>
              <a:gd name="connsiteY5" fmla="*/ 862012 h 883443"/>
              <a:gd name="connsiteX6" fmla="*/ 981075 w 2043113"/>
              <a:gd name="connsiteY6" fmla="*/ 864393 h 883443"/>
              <a:gd name="connsiteX7" fmla="*/ 757238 w 2043113"/>
              <a:gd name="connsiteY7" fmla="*/ 864393 h 883443"/>
              <a:gd name="connsiteX8" fmla="*/ 635794 w 2043113"/>
              <a:gd name="connsiteY8" fmla="*/ 869156 h 883443"/>
              <a:gd name="connsiteX9" fmla="*/ 542925 w 2043113"/>
              <a:gd name="connsiteY9" fmla="*/ 876300 h 883443"/>
              <a:gd name="connsiteX10" fmla="*/ 497682 w 2043113"/>
              <a:gd name="connsiteY10" fmla="*/ 883443 h 883443"/>
              <a:gd name="connsiteX11" fmla="*/ 466725 w 2043113"/>
              <a:gd name="connsiteY11" fmla="*/ 881062 h 883443"/>
              <a:gd name="connsiteX12" fmla="*/ 397669 w 2043113"/>
              <a:gd name="connsiteY12" fmla="*/ 869156 h 883443"/>
              <a:gd name="connsiteX13" fmla="*/ 311944 w 2043113"/>
              <a:gd name="connsiteY13" fmla="*/ 845343 h 883443"/>
              <a:gd name="connsiteX14" fmla="*/ 216694 w 2043113"/>
              <a:gd name="connsiteY14" fmla="*/ 804862 h 883443"/>
              <a:gd name="connsiteX15" fmla="*/ 128588 w 2043113"/>
              <a:gd name="connsiteY15" fmla="*/ 759618 h 883443"/>
              <a:gd name="connsiteX16" fmla="*/ 54769 w 2043113"/>
              <a:gd name="connsiteY16" fmla="*/ 709612 h 883443"/>
              <a:gd name="connsiteX17" fmla="*/ 9525 w 2043113"/>
              <a:gd name="connsiteY17" fmla="*/ 673893 h 883443"/>
              <a:gd name="connsiteX18" fmla="*/ 0 w 2043113"/>
              <a:gd name="connsiteY18" fmla="*/ 652462 h 883443"/>
              <a:gd name="connsiteX19" fmla="*/ 0 w 2043113"/>
              <a:gd name="connsiteY19" fmla="*/ 628650 h 883443"/>
              <a:gd name="connsiteX20" fmla="*/ 14288 w 2043113"/>
              <a:gd name="connsiteY20" fmla="*/ 602456 h 883443"/>
              <a:gd name="connsiteX21" fmla="*/ 35719 w 2043113"/>
              <a:gd name="connsiteY21" fmla="*/ 583406 h 883443"/>
              <a:gd name="connsiteX22" fmla="*/ 61913 w 2043113"/>
              <a:gd name="connsiteY22" fmla="*/ 569118 h 883443"/>
              <a:gd name="connsiteX23" fmla="*/ 140494 w 2043113"/>
              <a:gd name="connsiteY23" fmla="*/ 533400 h 883443"/>
              <a:gd name="connsiteX24" fmla="*/ 226219 w 2043113"/>
              <a:gd name="connsiteY24" fmla="*/ 483393 h 883443"/>
              <a:gd name="connsiteX25" fmla="*/ 369094 w 2043113"/>
              <a:gd name="connsiteY25" fmla="*/ 385762 h 883443"/>
              <a:gd name="connsiteX26" fmla="*/ 519113 w 2043113"/>
              <a:gd name="connsiteY26" fmla="*/ 259556 h 883443"/>
              <a:gd name="connsiteX27" fmla="*/ 669132 w 2043113"/>
              <a:gd name="connsiteY27" fmla="*/ 116681 h 883443"/>
              <a:gd name="connsiteX28" fmla="*/ 752475 w 2043113"/>
              <a:gd name="connsiteY28" fmla="*/ 28575 h 883443"/>
              <a:gd name="connsiteX29" fmla="*/ 764382 w 2043113"/>
              <a:gd name="connsiteY29" fmla="*/ 14287 h 883443"/>
              <a:gd name="connsiteX30" fmla="*/ 783432 w 2043113"/>
              <a:gd name="connsiteY30" fmla="*/ 4762 h 883443"/>
              <a:gd name="connsiteX31" fmla="*/ 802482 w 2043113"/>
              <a:gd name="connsiteY31" fmla="*/ 0 h 883443"/>
              <a:gd name="connsiteX32" fmla="*/ 812007 w 2043113"/>
              <a:gd name="connsiteY32" fmla="*/ 2381 h 883443"/>
              <a:gd name="connsiteX33" fmla="*/ 821532 w 2043113"/>
              <a:gd name="connsiteY33" fmla="*/ 9525 h 883443"/>
              <a:gd name="connsiteX34" fmla="*/ 821532 w 2043113"/>
              <a:gd name="connsiteY34" fmla="*/ 23812 h 883443"/>
              <a:gd name="connsiteX35" fmla="*/ 804863 w 2043113"/>
              <a:gd name="connsiteY35" fmla="*/ 64293 h 883443"/>
              <a:gd name="connsiteX36" fmla="*/ 731044 w 2043113"/>
              <a:gd name="connsiteY36" fmla="*/ 204787 h 883443"/>
              <a:gd name="connsiteX37" fmla="*/ 654844 w 2043113"/>
              <a:gd name="connsiteY37" fmla="*/ 345281 h 883443"/>
              <a:gd name="connsiteX38" fmla="*/ 611982 w 2043113"/>
              <a:gd name="connsiteY38" fmla="*/ 423862 h 883443"/>
              <a:gd name="connsiteX39" fmla="*/ 585788 w 2043113"/>
              <a:gd name="connsiteY39" fmla="*/ 483393 h 883443"/>
              <a:gd name="connsiteX40" fmla="*/ 569119 w 2043113"/>
              <a:gd name="connsiteY40" fmla="*/ 538162 h 883443"/>
              <a:gd name="connsiteX41" fmla="*/ 566738 w 2043113"/>
              <a:gd name="connsiteY41" fmla="*/ 569118 h 883443"/>
              <a:gd name="connsiteX42" fmla="*/ 571500 w 2043113"/>
              <a:gd name="connsiteY42" fmla="*/ 597693 h 883443"/>
              <a:gd name="connsiteX43" fmla="*/ 583407 w 2043113"/>
              <a:gd name="connsiteY43" fmla="*/ 614362 h 883443"/>
              <a:gd name="connsiteX44" fmla="*/ 609600 w 2043113"/>
              <a:gd name="connsiteY44" fmla="*/ 623887 h 883443"/>
              <a:gd name="connsiteX45" fmla="*/ 666750 w 2043113"/>
              <a:gd name="connsiteY45" fmla="*/ 633412 h 883443"/>
              <a:gd name="connsiteX46" fmla="*/ 766763 w 2043113"/>
              <a:gd name="connsiteY46" fmla="*/ 638175 h 883443"/>
              <a:gd name="connsiteX47" fmla="*/ 1083469 w 2043113"/>
              <a:gd name="connsiteY47" fmla="*/ 640556 h 883443"/>
              <a:gd name="connsiteX48" fmla="*/ 1316832 w 2043113"/>
              <a:gd name="connsiteY48" fmla="*/ 638175 h 883443"/>
              <a:gd name="connsiteX0" fmla="*/ 1316832 w 2043113"/>
              <a:gd name="connsiteY0" fmla="*/ 638175 h 883443"/>
              <a:gd name="connsiteX1" fmla="*/ 1857375 w 2043113"/>
              <a:gd name="connsiteY1" fmla="*/ 638175 h 883443"/>
              <a:gd name="connsiteX2" fmla="*/ 2040732 w 2043113"/>
              <a:gd name="connsiteY2" fmla="*/ 638175 h 883443"/>
              <a:gd name="connsiteX3" fmla="*/ 2043113 w 2043113"/>
              <a:gd name="connsiteY3" fmla="*/ 878681 h 883443"/>
              <a:gd name="connsiteX4" fmla="*/ 1919288 w 2043113"/>
              <a:gd name="connsiteY4" fmla="*/ 862012 h 883443"/>
              <a:gd name="connsiteX5" fmla="*/ 981075 w 2043113"/>
              <a:gd name="connsiteY5" fmla="*/ 864393 h 883443"/>
              <a:gd name="connsiteX6" fmla="*/ 757238 w 2043113"/>
              <a:gd name="connsiteY6" fmla="*/ 864393 h 883443"/>
              <a:gd name="connsiteX7" fmla="*/ 635794 w 2043113"/>
              <a:gd name="connsiteY7" fmla="*/ 869156 h 883443"/>
              <a:gd name="connsiteX8" fmla="*/ 542925 w 2043113"/>
              <a:gd name="connsiteY8" fmla="*/ 876300 h 883443"/>
              <a:gd name="connsiteX9" fmla="*/ 497682 w 2043113"/>
              <a:gd name="connsiteY9" fmla="*/ 883443 h 883443"/>
              <a:gd name="connsiteX10" fmla="*/ 466725 w 2043113"/>
              <a:gd name="connsiteY10" fmla="*/ 881062 h 883443"/>
              <a:gd name="connsiteX11" fmla="*/ 397669 w 2043113"/>
              <a:gd name="connsiteY11" fmla="*/ 869156 h 883443"/>
              <a:gd name="connsiteX12" fmla="*/ 311944 w 2043113"/>
              <a:gd name="connsiteY12" fmla="*/ 845343 h 883443"/>
              <a:gd name="connsiteX13" fmla="*/ 216694 w 2043113"/>
              <a:gd name="connsiteY13" fmla="*/ 804862 h 883443"/>
              <a:gd name="connsiteX14" fmla="*/ 128588 w 2043113"/>
              <a:gd name="connsiteY14" fmla="*/ 759618 h 883443"/>
              <a:gd name="connsiteX15" fmla="*/ 54769 w 2043113"/>
              <a:gd name="connsiteY15" fmla="*/ 709612 h 883443"/>
              <a:gd name="connsiteX16" fmla="*/ 9525 w 2043113"/>
              <a:gd name="connsiteY16" fmla="*/ 673893 h 883443"/>
              <a:gd name="connsiteX17" fmla="*/ 0 w 2043113"/>
              <a:gd name="connsiteY17" fmla="*/ 652462 h 883443"/>
              <a:gd name="connsiteX18" fmla="*/ 0 w 2043113"/>
              <a:gd name="connsiteY18" fmla="*/ 628650 h 883443"/>
              <a:gd name="connsiteX19" fmla="*/ 14288 w 2043113"/>
              <a:gd name="connsiteY19" fmla="*/ 602456 h 883443"/>
              <a:gd name="connsiteX20" fmla="*/ 35719 w 2043113"/>
              <a:gd name="connsiteY20" fmla="*/ 583406 h 883443"/>
              <a:gd name="connsiteX21" fmla="*/ 61913 w 2043113"/>
              <a:gd name="connsiteY21" fmla="*/ 569118 h 883443"/>
              <a:gd name="connsiteX22" fmla="*/ 140494 w 2043113"/>
              <a:gd name="connsiteY22" fmla="*/ 533400 h 883443"/>
              <a:gd name="connsiteX23" fmla="*/ 226219 w 2043113"/>
              <a:gd name="connsiteY23" fmla="*/ 483393 h 883443"/>
              <a:gd name="connsiteX24" fmla="*/ 369094 w 2043113"/>
              <a:gd name="connsiteY24" fmla="*/ 385762 h 883443"/>
              <a:gd name="connsiteX25" fmla="*/ 519113 w 2043113"/>
              <a:gd name="connsiteY25" fmla="*/ 259556 h 883443"/>
              <a:gd name="connsiteX26" fmla="*/ 669132 w 2043113"/>
              <a:gd name="connsiteY26" fmla="*/ 116681 h 883443"/>
              <a:gd name="connsiteX27" fmla="*/ 752475 w 2043113"/>
              <a:gd name="connsiteY27" fmla="*/ 28575 h 883443"/>
              <a:gd name="connsiteX28" fmla="*/ 764382 w 2043113"/>
              <a:gd name="connsiteY28" fmla="*/ 14287 h 883443"/>
              <a:gd name="connsiteX29" fmla="*/ 783432 w 2043113"/>
              <a:gd name="connsiteY29" fmla="*/ 4762 h 883443"/>
              <a:gd name="connsiteX30" fmla="*/ 802482 w 2043113"/>
              <a:gd name="connsiteY30" fmla="*/ 0 h 883443"/>
              <a:gd name="connsiteX31" fmla="*/ 812007 w 2043113"/>
              <a:gd name="connsiteY31" fmla="*/ 2381 h 883443"/>
              <a:gd name="connsiteX32" fmla="*/ 821532 w 2043113"/>
              <a:gd name="connsiteY32" fmla="*/ 9525 h 883443"/>
              <a:gd name="connsiteX33" fmla="*/ 821532 w 2043113"/>
              <a:gd name="connsiteY33" fmla="*/ 23812 h 883443"/>
              <a:gd name="connsiteX34" fmla="*/ 804863 w 2043113"/>
              <a:gd name="connsiteY34" fmla="*/ 64293 h 883443"/>
              <a:gd name="connsiteX35" fmla="*/ 731044 w 2043113"/>
              <a:gd name="connsiteY35" fmla="*/ 204787 h 883443"/>
              <a:gd name="connsiteX36" fmla="*/ 654844 w 2043113"/>
              <a:gd name="connsiteY36" fmla="*/ 345281 h 883443"/>
              <a:gd name="connsiteX37" fmla="*/ 611982 w 2043113"/>
              <a:gd name="connsiteY37" fmla="*/ 423862 h 883443"/>
              <a:gd name="connsiteX38" fmla="*/ 585788 w 2043113"/>
              <a:gd name="connsiteY38" fmla="*/ 483393 h 883443"/>
              <a:gd name="connsiteX39" fmla="*/ 569119 w 2043113"/>
              <a:gd name="connsiteY39" fmla="*/ 538162 h 883443"/>
              <a:gd name="connsiteX40" fmla="*/ 566738 w 2043113"/>
              <a:gd name="connsiteY40" fmla="*/ 569118 h 883443"/>
              <a:gd name="connsiteX41" fmla="*/ 571500 w 2043113"/>
              <a:gd name="connsiteY41" fmla="*/ 597693 h 883443"/>
              <a:gd name="connsiteX42" fmla="*/ 583407 w 2043113"/>
              <a:gd name="connsiteY42" fmla="*/ 614362 h 883443"/>
              <a:gd name="connsiteX43" fmla="*/ 609600 w 2043113"/>
              <a:gd name="connsiteY43" fmla="*/ 623887 h 883443"/>
              <a:gd name="connsiteX44" fmla="*/ 666750 w 2043113"/>
              <a:gd name="connsiteY44" fmla="*/ 633412 h 883443"/>
              <a:gd name="connsiteX45" fmla="*/ 766763 w 2043113"/>
              <a:gd name="connsiteY45" fmla="*/ 638175 h 883443"/>
              <a:gd name="connsiteX46" fmla="*/ 1083469 w 2043113"/>
              <a:gd name="connsiteY46" fmla="*/ 640556 h 883443"/>
              <a:gd name="connsiteX47" fmla="*/ 1316832 w 2043113"/>
              <a:gd name="connsiteY47" fmla="*/ 638175 h 883443"/>
              <a:gd name="connsiteX0" fmla="*/ 1316832 w 2095898"/>
              <a:gd name="connsiteY0" fmla="*/ 638175 h 883443"/>
              <a:gd name="connsiteX1" fmla="*/ 1857375 w 2095898"/>
              <a:gd name="connsiteY1" fmla="*/ 638175 h 883443"/>
              <a:gd name="connsiteX2" fmla="*/ 2040732 w 2095898"/>
              <a:gd name="connsiteY2" fmla="*/ 638175 h 883443"/>
              <a:gd name="connsiteX3" fmla="*/ 1919288 w 2095898"/>
              <a:gd name="connsiteY3" fmla="*/ 862012 h 883443"/>
              <a:gd name="connsiteX4" fmla="*/ 981075 w 2095898"/>
              <a:gd name="connsiteY4" fmla="*/ 864393 h 883443"/>
              <a:gd name="connsiteX5" fmla="*/ 757238 w 2095898"/>
              <a:gd name="connsiteY5" fmla="*/ 864393 h 883443"/>
              <a:gd name="connsiteX6" fmla="*/ 635794 w 2095898"/>
              <a:gd name="connsiteY6" fmla="*/ 869156 h 883443"/>
              <a:gd name="connsiteX7" fmla="*/ 542925 w 2095898"/>
              <a:gd name="connsiteY7" fmla="*/ 876300 h 883443"/>
              <a:gd name="connsiteX8" fmla="*/ 497682 w 2095898"/>
              <a:gd name="connsiteY8" fmla="*/ 883443 h 883443"/>
              <a:gd name="connsiteX9" fmla="*/ 466725 w 2095898"/>
              <a:gd name="connsiteY9" fmla="*/ 881062 h 883443"/>
              <a:gd name="connsiteX10" fmla="*/ 397669 w 2095898"/>
              <a:gd name="connsiteY10" fmla="*/ 869156 h 883443"/>
              <a:gd name="connsiteX11" fmla="*/ 311944 w 2095898"/>
              <a:gd name="connsiteY11" fmla="*/ 845343 h 883443"/>
              <a:gd name="connsiteX12" fmla="*/ 216694 w 2095898"/>
              <a:gd name="connsiteY12" fmla="*/ 804862 h 883443"/>
              <a:gd name="connsiteX13" fmla="*/ 128588 w 2095898"/>
              <a:gd name="connsiteY13" fmla="*/ 759618 h 883443"/>
              <a:gd name="connsiteX14" fmla="*/ 54769 w 2095898"/>
              <a:gd name="connsiteY14" fmla="*/ 709612 h 883443"/>
              <a:gd name="connsiteX15" fmla="*/ 9525 w 2095898"/>
              <a:gd name="connsiteY15" fmla="*/ 673893 h 883443"/>
              <a:gd name="connsiteX16" fmla="*/ 0 w 2095898"/>
              <a:gd name="connsiteY16" fmla="*/ 652462 h 883443"/>
              <a:gd name="connsiteX17" fmla="*/ 0 w 2095898"/>
              <a:gd name="connsiteY17" fmla="*/ 628650 h 883443"/>
              <a:gd name="connsiteX18" fmla="*/ 14288 w 2095898"/>
              <a:gd name="connsiteY18" fmla="*/ 602456 h 883443"/>
              <a:gd name="connsiteX19" fmla="*/ 35719 w 2095898"/>
              <a:gd name="connsiteY19" fmla="*/ 583406 h 883443"/>
              <a:gd name="connsiteX20" fmla="*/ 61913 w 2095898"/>
              <a:gd name="connsiteY20" fmla="*/ 569118 h 883443"/>
              <a:gd name="connsiteX21" fmla="*/ 140494 w 2095898"/>
              <a:gd name="connsiteY21" fmla="*/ 533400 h 883443"/>
              <a:gd name="connsiteX22" fmla="*/ 226219 w 2095898"/>
              <a:gd name="connsiteY22" fmla="*/ 483393 h 883443"/>
              <a:gd name="connsiteX23" fmla="*/ 369094 w 2095898"/>
              <a:gd name="connsiteY23" fmla="*/ 385762 h 883443"/>
              <a:gd name="connsiteX24" fmla="*/ 519113 w 2095898"/>
              <a:gd name="connsiteY24" fmla="*/ 259556 h 883443"/>
              <a:gd name="connsiteX25" fmla="*/ 669132 w 2095898"/>
              <a:gd name="connsiteY25" fmla="*/ 116681 h 883443"/>
              <a:gd name="connsiteX26" fmla="*/ 752475 w 2095898"/>
              <a:gd name="connsiteY26" fmla="*/ 28575 h 883443"/>
              <a:gd name="connsiteX27" fmla="*/ 764382 w 2095898"/>
              <a:gd name="connsiteY27" fmla="*/ 14287 h 883443"/>
              <a:gd name="connsiteX28" fmla="*/ 783432 w 2095898"/>
              <a:gd name="connsiteY28" fmla="*/ 4762 h 883443"/>
              <a:gd name="connsiteX29" fmla="*/ 802482 w 2095898"/>
              <a:gd name="connsiteY29" fmla="*/ 0 h 883443"/>
              <a:gd name="connsiteX30" fmla="*/ 812007 w 2095898"/>
              <a:gd name="connsiteY30" fmla="*/ 2381 h 883443"/>
              <a:gd name="connsiteX31" fmla="*/ 821532 w 2095898"/>
              <a:gd name="connsiteY31" fmla="*/ 9525 h 883443"/>
              <a:gd name="connsiteX32" fmla="*/ 821532 w 2095898"/>
              <a:gd name="connsiteY32" fmla="*/ 23812 h 883443"/>
              <a:gd name="connsiteX33" fmla="*/ 804863 w 2095898"/>
              <a:gd name="connsiteY33" fmla="*/ 64293 h 883443"/>
              <a:gd name="connsiteX34" fmla="*/ 731044 w 2095898"/>
              <a:gd name="connsiteY34" fmla="*/ 204787 h 883443"/>
              <a:gd name="connsiteX35" fmla="*/ 654844 w 2095898"/>
              <a:gd name="connsiteY35" fmla="*/ 345281 h 883443"/>
              <a:gd name="connsiteX36" fmla="*/ 611982 w 2095898"/>
              <a:gd name="connsiteY36" fmla="*/ 423862 h 883443"/>
              <a:gd name="connsiteX37" fmla="*/ 585788 w 2095898"/>
              <a:gd name="connsiteY37" fmla="*/ 483393 h 883443"/>
              <a:gd name="connsiteX38" fmla="*/ 569119 w 2095898"/>
              <a:gd name="connsiteY38" fmla="*/ 538162 h 883443"/>
              <a:gd name="connsiteX39" fmla="*/ 566738 w 2095898"/>
              <a:gd name="connsiteY39" fmla="*/ 569118 h 883443"/>
              <a:gd name="connsiteX40" fmla="*/ 571500 w 2095898"/>
              <a:gd name="connsiteY40" fmla="*/ 597693 h 883443"/>
              <a:gd name="connsiteX41" fmla="*/ 583407 w 2095898"/>
              <a:gd name="connsiteY41" fmla="*/ 614362 h 883443"/>
              <a:gd name="connsiteX42" fmla="*/ 609600 w 2095898"/>
              <a:gd name="connsiteY42" fmla="*/ 623887 h 883443"/>
              <a:gd name="connsiteX43" fmla="*/ 666750 w 2095898"/>
              <a:gd name="connsiteY43" fmla="*/ 633412 h 883443"/>
              <a:gd name="connsiteX44" fmla="*/ 766763 w 2095898"/>
              <a:gd name="connsiteY44" fmla="*/ 638175 h 883443"/>
              <a:gd name="connsiteX45" fmla="*/ 1083469 w 2095898"/>
              <a:gd name="connsiteY45" fmla="*/ 640556 h 883443"/>
              <a:gd name="connsiteX46" fmla="*/ 1316832 w 2095898"/>
              <a:gd name="connsiteY46" fmla="*/ 638175 h 883443"/>
              <a:gd name="connsiteX0" fmla="*/ 1316832 w 2040732"/>
              <a:gd name="connsiteY0" fmla="*/ 638175 h 883443"/>
              <a:gd name="connsiteX1" fmla="*/ 1857375 w 2040732"/>
              <a:gd name="connsiteY1" fmla="*/ 638175 h 883443"/>
              <a:gd name="connsiteX2" fmla="*/ 2040732 w 2040732"/>
              <a:gd name="connsiteY2" fmla="*/ 638175 h 883443"/>
              <a:gd name="connsiteX3" fmla="*/ 981075 w 2040732"/>
              <a:gd name="connsiteY3" fmla="*/ 864393 h 883443"/>
              <a:gd name="connsiteX4" fmla="*/ 757238 w 2040732"/>
              <a:gd name="connsiteY4" fmla="*/ 864393 h 883443"/>
              <a:gd name="connsiteX5" fmla="*/ 635794 w 2040732"/>
              <a:gd name="connsiteY5" fmla="*/ 869156 h 883443"/>
              <a:gd name="connsiteX6" fmla="*/ 542925 w 2040732"/>
              <a:gd name="connsiteY6" fmla="*/ 876300 h 883443"/>
              <a:gd name="connsiteX7" fmla="*/ 497682 w 2040732"/>
              <a:gd name="connsiteY7" fmla="*/ 883443 h 883443"/>
              <a:gd name="connsiteX8" fmla="*/ 466725 w 2040732"/>
              <a:gd name="connsiteY8" fmla="*/ 881062 h 883443"/>
              <a:gd name="connsiteX9" fmla="*/ 397669 w 2040732"/>
              <a:gd name="connsiteY9" fmla="*/ 869156 h 883443"/>
              <a:gd name="connsiteX10" fmla="*/ 311944 w 2040732"/>
              <a:gd name="connsiteY10" fmla="*/ 845343 h 883443"/>
              <a:gd name="connsiteX11" fmla="*/ 216694 w 2040732"/>
              <a:gd name="connsiteY11" fmla="*/ 804862 h 883443"/>
              <a:gd name="connsiteX12" fmla="*/ 128588 w 2040732"/>
              <a:gd name="connsiteY12" fmla="*/ 759618 h 883443"/>
              <a:gd name="connsiteX13" fmla="*/ 54769 w 2040732"/>
              <a:gd name="connsiteY13" fmla="*/ 709612 h 883443"/>
              <a:gd name="connsiteX14" fmla="*/ 9525 w 2040732"/>
              <a:gd name="connsiteY14" fmla="*/ 673893 h 883443"/>
              <a:gd name="connsiteX15" fmla="*/ 0 w 2040732"/>
              <a:gd name="connsiteY15" fmla="*/ 652462 h 883443"/>
              <a:gd name="connsiteX16" fmla="*/ 0 w 2040732"/>
              <a:gd name="connsiteY16" fmla="*/ 628650 h 883443"/>
              <a:gd name="connsiteX17" fmla="*/ 14288 w 2040732"/>
              <a:gd name="connsiteY17" fmla="*/ 602456 h 883443"/>
              <a:gd name="connsiteX18" fmla="*/ 35719 w 2040732"/>
              <a:gd name="connsiteY18" fmla="*/ 583406 h 883443"/>
              <a:gd name="connsiteX19" fmla="*/ 61913 w 2040732"/>
              <a:gd name="connsiteY19" fmla="*/ 569118 h 883443"/>
              <a:gd name="connsiteX20" fmla="*/ 140494 w 2040732"/>
              <a:gd name="connsiteY20" fmla="*/ 533400 h 883443"/>
              <a:gd name="connsiteX21" fmla="*/ 226219 w 2040732"/>
              <a:gd name="connsiteY21" fmla="*/ 483393 h 883443"/>
              <a:gd name="connsiteX22" fmla="*/ 369094 w 2040732"/>
              <a:gd name="connsiteY22" fmla="*/ 385762 h 883443"/>
              <a:gd name="connsiteX23" fmla="*/ 519113 w 2040732"/>
              <a:gd name="connsiteY23" fmla="*/ 259556 h 883443"/>
              <a:gd name="connsiteX24" fmla="*/ 669132 w 2040732"/>
              <a:gd name="connsiteY24" fmla="*/ 116681 h 883443"/>
              <a:gd name="connsiteX25" fmla="*/ 752475 w 2040732"/>
              <a:gd name="connsiteY25" fmla="*/ 28575 h 883443"/>
              <a:gd name="connsiteX26" fmla="*/ 764382 w 2040732"/>
              <a:gd name="connsiteY26" fmla="*/ 14287 h 883443"/>
              <a:gd name="connsiteX27" fmla="*/ 783432 w 2040732"/>
              <a:gd name="connsiteY27" fmla="*/ 4762 h 883443"/>
              <a:gd name="connsiteX28" fmla="*/ 802482 w 2040732"/>
              <a:gd name="connsiteY28" fmla="*/ 0 h 883443"/>
              <a:gd name="connsiteX29" fmla="*/ 812007 w 2040732"/>
              <a:gd name="connsiteY29" fmla="*/ 2381 h 883443"/>
              <a:gd name="connsiteX30" fmla="*/ 821532 w 2040732"/>
              <a:gd name="connsiteY30" fmla="*/ 9525 h 883443"/>
              <a:gd name="connsiteX31" fmla="*/ 821532 w 2040732"/>
              <a:gd name="connsiteY31" fmla="*/ 23812 h 883443"/>
              <a:gd name="connsiteX32" fmla="*/ 804863 w 2040732"/>
              <a:gd name="connsiteY32" fmla="*/ 64293 h 883443"/>
              <a:gd name="connsiteX33" fmla="*/ 731044 w 2040732"/>
              <a:gd name="connsiteY33" fmla="*/ 204787 h 883443"/>
              <a:gd name="connsiteX34" fmla="*/ 654844 w 2040732"/>
              <a:gd name="connsiteY34" fmla="*/ 345281 h 883443"/>
              <a:gd name="connsiteX35" fmla="*/ 611982 w 2040732"/>
              <a:gd name="connsiteY35" fmla="*/ 423862 h 883443"/>
              <a:gd name="connsiteX36" fmla="*/ 585788 w 2040732"/>
              <a:gd name="connsiteY36" fmla="*/ 483393 h 883443"/>
              <a:gd name="connsiteX37" fmla="*/ 569119 w 2040732"/>
              <a:gd name="connsiteY37" fmla="*/ 538162 h 883443"/>
              <a:gd name="connsiteX38" fmla="*/ 566738 w 2040732"/>
              <a:gd name="connsiteY38" fmla="*/ 569118 h 883443"/>
              <a:gd name="connsiteX39" fmla="*/ 571500 w 2040732"/>
              <a:gd name="connsiteY39" fmla="*/ 597693 h 883443"/>
              <a:gd name="connsiteX40" fmla="*/ 583407 w 2040732"/>
              <a:gd name="connsiteY40" fmla="*/ 614362 h 883443"/>
              <a:gd name="connsiteX41" fmla="*/ 609600 w 2040732"/>
              <a:gd name="connsiteY41" fmla="*/ 623887 h 883443"/>
              <a:gd name="connsiteX42" fmla="*/ 666750 w 2040732"/>
              <a:gd name="connsiteY42" fmla="*/ 633412 h 883443"/>
              <a:gd name="connsiteX43" fmla="*/ 766763 w 2040732"/>
              <a:gd name="connsiteY43" fmla="*/ 638175 h 883443"/>
              <a:gd name="connsiteX44" fmla="*/ 1083469 w 2040732"/>
              <a:gd name="connsiteY44" fmla="*/ 640556 h 883443"/>
              <a:gd name="connsiteX45" fmla="*/ 1316832 w 2040732"/>
              <a:gd name="connsiteY45" fmla="*/ 638175 h 883443"/>
              <a:gd name="connsiteX0" fmla="*/ 1316832 w 1857375"/>
              <a:gd name="connsiteY0" fmla="*/ 638175 h 883443"/>
              <a:gd name="connsiteX1" fmla="*/ 1857375 w 1857375"/>
              <a:gd name="connsiteY1" fmla="*/ 638175 h 883443"/>
              <a:gd name="connsiteX2" fmla="*/ 981075 w 1857375"/>
              <a:gd name="connsiteY2" fmla="*/ 864393 h 883443"/>
              <a:gd name="connsiteX3" fmla="*/ 757238 w 1857375"/>
              <a:gd name="connsiteY3" fmla="*/ 864393 h 883443"/>
              <a:gd name="connsiteX4" fmla="*/ 635794 w 1857375"/>
              <a:gd name="connsiteY4" fmla="*/ 869156 h 883443"/>
              <a:gd name="connsiteX5" fmla="*/ 542925 w 1857375"/>
              <a:gd name="connsiteY5" fmla="*/ 876300 h 883443"/>
              <a:gd name="connsiteX6" fmla="*/ 497682 w 1857375"/>
              <a:gd name="connsiteY6" fmla="*/ 883443 h 883443"/>
              <a:gd name="connsiteX7" fmla="*/ 466725 w 1857375"/>
              <a:gd name="connsiteY7" fmla="*/ 881062 h 883443"/>
              <a:gd name="connsiteX8" fmla="*/ 397669 w 1857375"/>
              <a:gd name="connsiteY8" fmla="*/ 869156 h 883443"/>
              <a:gd name="connsiteX9" fmla="*/ 311944 w 1857375"/>
              <a:gd name="connsiteY9" fmla="*/ 845343 h 883443"/>
              <a:gd name="connsiteX10" fmla="*/ 216694 w 1857375"/>
              <a:gd name="connsiteY10" fmla="*/ 804862 h 883443"/>
              <a:gd name="connsiteX11" fmla="*/ 128588 w 1857375"/>
              <a:gd name="connsiteY11" fmla="*/ 759618 h 883443"/>
              <a:gd name="connsiteX12" fmla="*/ 54769 w 1857375"/>
              <a:gd name="connsiteY12" fmla="*/ 709612 h 883443"/>
              <a:gd name="connsiteX13" fmla="*/ 9525 w 1857375"/>
              <a:gd name="connsiteY13" fmla="*/ 673893 h 883443"/>
              <a:gd name="connsiteX14" fmla="*/ 0 w 1857375"/>
              <a:gd name="connsiteY14" fmla="*/ 652462 h 883443"/>
              <a:gd name="connsiteX15" fmla="*/ 0 w 1857375"/>
              <a:gd name="connsiteY15" fmla="*/ 628650 h 883443"/>
              <a:gd name="connsiteX16" fmla="*/ 14288 w 1857375"/>
              <a:gd name="connsiteY16" fmla="*/ 602456 h 883443"/>
              <a:gd name="connsiteX17" fmla="*/ 35719 w 1857375"/>
              <a:gd name="connsiteY17" fmla="*/ 583406 h 883443"/>
              <a:gd name="connsiteX18" fmla="*/ 61913 w 1857375"/>
              <a:gd name="connsiteY18" fmla="*/ 569118 h 883443"/>
              <a:gd name="connsiteX19" fmla="*/ 140494 w 1857375"/>
              <a:gd name="connsiteY19" fmla="*/ 533400 h 883443"/>
              <a:gd name="connsiteX20" fmla="*/ 226219 w 1857375"/>
              <a:gd name="connsiteY20" fmla="*/ 483393 h 883443"/>
              <a:gd name="connsiteX21" fmla="*/ 369094 w 1857375"/>
              <a:gd name="connsiteY21" fmla="*/ 385762 h 883443"/>
              <a:gd name="connsiteX22" fmla="*/ 519113 w 1857375"/>
              <a:gd name="connsiteY22" fmla="*/ 259556 h 883443"/>
              <a:gd name="connsiteX23" fmla="*/ 669132 w 1857375"/>
              <a:gd name="connsiteY23" fmla="*/ 116681 h 883443"/>
              <a:gd name="connsiteX24" fmla="*/ 752475 w 1857375"/>
              <a:gd name="connsiteY24" fmla="*/ 28575 h 883443"/>
              <a:gd name="connsiteX25" fmla="*/ 764382 w 1857375"/>
              <a:gd name="connsiteY25" fmla="*/ 14287 h 883443"/>
              <a:gd name="connsiteX26" fmla="*/ 783432 w 1857375"/>
              <a:gd name="connsiteY26" fmla="*/ 4762 h 883443"/>
              <a:gd name="connsiteX27" fmla="*/ 802482 w 1857375"/>
              <a:gd name="connsiteY27" fmla="*/ 0 h 883443"/>
              <a:gd name="connsiteX28" fmla="*/ 812007 w 1857375"/>
              <a:gd name="connsiteY28" fmla="*/ 2381 h 883443"/>
              <a:gd name="connsiteX29" fmla="*/ 821532 w 1857375"/>
              <a:gd name="connsiteY29" fmla="*/ 9525 h 883443"/>
              <a:gd name="connsiteX30" fmla="*/ 821532 w 1857375"/>
              <a:gd name="connsiteY30" fmla="*/ 23812 h 883443"/>
              <a:gd name="connsiteX31" fmla="*/ 804863 w 1857375"/>
              <a:gd name="connsiteY31" fmla="*/ 64293 h 883443"/>
              <a:gd name="connsiteX32" fmla="*/ 731044 w 1857375"/>
              <a:gd name="connsiteY32" fmla="*/ 204787 h 883443"/>
              <a:gd name="connsiteX33" fmla="*/ 654844 w 1857375"/>
              <a:gd name="connsiteY33" fmla="*/ 345281 h 883443"/>
              <a:gd name="connsiteX34" fmla="*/ 611982 w 1857375"/>
              <a:gd name="connsiteY34" fmla="*/ 423862 h 883443"/>
              <a:gd name="connsiteX35" fmla="*/ 585788 w 1857375"/>
              <a:gd name="connsiteY35" fmla="*/ 483393 h 883443"/>
              <a:gd name="connsiteX36" fmla="*/ 569119 w 1857375"/>
              <a:gd name="connsiteY36" fmla="*/ 538162 h 883443"/>
              <a:gd name="connsiteX37" fmla="*/ 566738 w 1857375"/>
              <a:gd name="connsiteY37" fmla="*/ 569118 h 883443"/>
              <a:gd name="connsiteX38" fmla="*/ 571500 w 1857375"/>
              <a:gd name="connsiteY38" fmla="*/ 597693 h 883443"/>
              <a:gd name="connsiteX39" fmla="*/ 583407 w 1857375"/>
              <a:gd name="connsiteY39" fmla="*/ 614362 h 883443"/>
              <a:gd name="connsiteX40" fmla="*/ 609600 w 1857375"/>
              <a:gd name="connsiteY40" fmla="*/ 623887 h 883443"/>
              <a:gd name="connsiteX41" fmla="*/ 666750 w 1857375"/>
              <a:gd name="connsiteY41" fmla="*/ 633412 h 883443"/>
              <a:gd name="connsiteX42" fmla="*/ 766763 w 1857375"/>
              <a:gd name="connsiteY42" fmla="*/ 638175 h 883443"/>
              <a:gd name="connsiteX43" fmla="*/ 1083469 w 1857375"/>
              <a:gd name="connsiteY43" fmla="*/ 640556 h 883443"/>
              <a:gd name="connsiteX44" fmla="*/ 1316832 w 1857375"/>
              <a:gd name="connsiteY44" fmla="*/ 638175 h 883443"/>
              <a:gd name="connsiteX0" fmla="*/ 1316832 w 1316832"/>
              <a:gd name="connsiteY0" fmla="*/ 638175 h 883443"/>
              <a:gd name="connsiteX1" fmla="*/ 981075 w 1316832"/>
              <a:gd name="connsiteY1" fmla="*/ 864393 h 883443"/>
              <a:gd name="connsiteX2" fmla="*/ 757238 w 1316832"/>
              <a:gd name="connsiteY2" fmla="*/ 864393 h 883443"/>
              <a:gd name="connsiteX3" fmla="*/ 635794 w 1316832"/>
              <a:gd name="connsiteY3" fmla="*/ 869156 h 883443"/>
              <a:gd name="connsiteX4" fmla="*/ 542925 w 1316832"/>
              <a:gd name="connsiteY4" fmla="*/ 876300 h 883443"/>
              <a:gd name="connsiteX5" fmla="*/ 497682 w 1316832"/>
              <a:gd name="connsiteY5" fmla="*/ 883443 h 883443"/>
              <a:gd name="connsiteX6" fmla="*/ 466725 w 1316832"/>
              <a:gd name="connsiteY6" fmla="*/ 881062 h 883443"/>
              <a:gd name="connsiteX7" fmla="*/ 397669 w 1316832"/>
              <a:gd name="connsiteY7" fmla="*/ 869156 h 883443"/>
              <a:gd name="connsiteX8" fmla="*/ 311944 w 1316832"/>
              <a:gd name="connsiteY8" fmla="*/ 845343 h 883443"/>
              <a:gd name="connsiteX9" fmla="*/ 216694 w 1316832"/>
              <a:gd name="connsiteY9" fmla="*/ 804862 h 883443"/>
              <a:gd name="connsiteX10" fmla="*/ 128588 w 1316832"/>
              <a:gd name="connsiteY10" fmla="*/ 759618 h 883443"/>
              <a:gd name="connsiteX11" fmla="*/ 54769 w 1316832"/>
              <a:gd name="connsiteY11" fmla="*/ 709612 h 883443"/>
              <a:gd name="connsiteX12" fmla="*/ 9525 w 1316832"/>
              <a:gd name="connsiteY12" fmla="*/ 673893 h 883443"/>
              <a:gd name="connsiteX13" fmla="*/ 0 w 1316832"/>
              <a:gd name="connsiteY13" fmla="*/ 652462 h 883443"/>
              <a:gd name="connsiteX14" fmla="*/ 0 w 1316832"/>
              <a:gd name="connsiteY14" fmla="*/ 628650 h 883443"/>
              <a:gd name="connsiteX15" fmla="*/ 14288 w 1316832"/>
              <a:gd name="connsiteY15" fmla="*/ 602456 h 883443"/>
              <a:gd name="connsiteX16" fmla="*/ 35719 w 1316832"/>
              <a:gd name="connsiteY16" fmla="*/ 583406 h 883443"/>
              <a:gd name="connsiteX17" fmla="*/ 61913 w 1316832"/>
              <a:gd name="connsiteY17" fmla="*/ 569118 h 883443"/>
              <a:gd name="connsiteX18" fmla="*/ 140494 w 1316832"/>
              <a:gd name="connsiteY18" fmla="*/ 533400 h 883443"/>
              <a:gd name="connsiteX19" fmla="*/ 226219 w 1316832"/>
              <a:gd name="connsiteY19" fmla="*/ 483393 h 883443"/>
              <a:gd name="connsiteX20" fmla="*/ 369094 w 1316832"/>
              <a:gd name="connsiteY20" fmla="*/ 385762 h 883443"/>
              <a:gd name="connsiteX21" fmla="*/ 519113 w 1316832"/>
              <a:gd name="connsiteY21" fmla="*/ 259556 h 883443"/>
              <a:gd name="connsiteX22" fmla="*/ 669132 w 1316832"/>
              <a:gd name="connsiteY22" fmla="*/ 116681 h 883443"/>
              <a:gd name="connsiteX23" fmla="*/ 752475 w 1316832"/>
              <a:gd name="connsiteY23" fmla="*/ 28575 h 883443"/>
              <a:gd name="connsiteX24" fmla="*/ 764382 w 1316832"/>
              <a:gd name="connsiteY24" fmla="*/ 14287 h 883443"/>
              <a:gd name="connsiteX25" fmla="*/ 783432 w 1316832"/>
              <a:gd name="connsiteY25" fmla="*/ 4762 h 883443"/>
              <a:gd name="connsiteX26" fmla="*/ 802482 w 1316832"/>
              <a:gd name="connsiteY26" fmla="*/ 0 h 883443"/>
              <a:gd name="connsiteX27" fmla="*/ 812007 w 1316832"/>
              <a:gd name="connsiteY27" fmla="*/ 2381 h 883443"/>
              <a:gd name="connsiteX28" fmla="*/ 821532 w 1316832"/>
              <a:gd name="connsiteY28" fmla="*/ 9525 h 883443"/>
              <a:gd name="connsiteX29" fmla="*/ 821532 w 1316832"/>
              <a:gd name="connsiteY29" fmla="*/ 23812 h 883443"/>
              <a:gd name="connsiteX30" fmla="*/ 804863 w 1316832"/>
              <a:gd name="connsiteY30" fmla="*/ 64293 h 883443"/>
              <a:gd name="connsiteX31" fmla="*/ 731044 w 1316832"/>
              <a:gd name="connsiteY31" fmla="*/ 204787 h 883443"/>
              <a:gd name="connsiteX32" fmla="*/ 654844 w 1316832"/>
              <a:gd name="connsiteY32" fmla="*/ 345281 h 883443"/>
              <a:gd name="connsiteX33" fmla="*/ 611982 w 1316832"/>
              <a:gd name="connsiteY33" fmla="*/ 423862 h 883443"/>
              <a:gd name="connsiteX34" fmla="*/ 585788 w 1316832"/>
              <a:gd name="connsiteY34" fmla="*/ 483393 h 883443"/>
              <a:gd name="connsiteX35" fmla="*/ 569119 w 1316832"/>
              <a:gd name="connsiteY35" fmla="*/ 538162 h 883443"/>
              <a:gd name="connsiteX36" fmla="*/ 566738 w 1316832"/>
              <a:gd name="connsiteY36" fmla="*/ 569118 h 883443"/>
              <a:gd name="connsiteX37" fmla="*/ 571500 w 1316832"/>
              <a:gd name="connsiteY37" fmla="*/ 597693 h 883443"/>
              <a:gd name="connsiteX38" fmla="*/ 583407 w 1316832"/>
              <a:gd name="connsiteY38" fmla="*/ 614362 h 883443"/>
              <a:gd name="connsiteX39" fmla="*/ 609600 w 1316832"/>
              <a:gd name="connsiteY39" fmla="*/ 623887 h 883443"/>
              <a:gd name="connsiteX40" fmla="*/ 666750 w 1316832"/>
              <a:gd name="connsiteY40" fmla="*/ 633412 h 883443"/>
              <a:gd name="connsiteX41" fmla="*/ 766763 w 1316832"/>
              <a:gd name="connsiteY41" fmla="*/ 638175 h 883443"/>
              <a:gd name="connsiteX42" fmla="*/ 1083469 w 1316832"/>
              <a:gd name="connsiteY42" fmla="*/ 640556 h 883443"/>
              <a:gd name="connsiteX43" fmla="*/ 1316832 w 1316832"/>
              <a:gd name="connsiteY43" fmla="*/ 638175 h 883443"/>
              <a:gd name="connsiteX0" fmla="*/ 1083469 w 1083469"/>
              <a:gd name="connsiteY0" fmla="*/ 640556 h 883443"/>
              <a:gd name="connsiteX1" fmla="*/ 981075 w 1083469"/>
              <a:gd name="connsiteY1" fmla="*/ 864393 h 883443"/>
              <a:gd name="connsiteX2" fmla="*/ 757238 w 1083469"/>
              <a:gd name="connsiteY2" fmla="*/ 864393 h 883443"/>
              <a:gd name="connsiteX3" fmla="*/ 635794 w 1083469"/>
              <a:gd name="connsiteY3" fmla="*/ 869156 h 883443"/>
              <a:gd name="connsiteX4" fmla="*/ 542925 w 1083469"/>
              <a:gd name="connsiteY4" fmla="*/ 876300 h 883443"/>
              <a:gd name="connsiteX5" fmla="*/ 497682 w 1083469"/>
              <a:gd name="connsiteY5" fmla="*/ 883443 h 883443"/>
              <a:gd name="connsiteX6" fmla="*/ 466725 w 1083469"/>
              <a:gd name="connsiteY6" fmla="*/ 881062 h 883443"/>
              <a:gd name="connsiteX7" fmla="*/ 397669 w 1083469"/>
              <a:gd name="connsiteY7" fmla="*/ 869156 h 883443"/>
              <a:gd name="connsiteX8" fmla="*/ 311944 w 1083469"/>
              <a:gd name="connsiteY8" fmla="*/ 845343 h 883443"/>
              <a:gd name="connsiteX9" fmla="*/ 216694 w 1083469"/>
              <a:gd name="connsiteY9" fmla="*/ 804862 h 883443"/>
              <a:gd name="connsiteX10" fmla="*/ 128588 w 1083469"/>
              <a:gd name="connsiteY10" fmla="*/ 759618 h 883443"/>
              <a:gd name="connsiteX11" fmla="*/ 54769 w 1083469"/>
              <a:gd name="connsiteY11" fmla="*/ 709612 h 883443"/>
              <a:gd name="connsiteX12" fmla="*/ 9525 w 1083469"/>
              <a:gd name="connsiteY12" fmla="*/ 673893 h 883443"/>
              <a:gd name="connsiteX13" fmla="*/ 0 w 1083469"/>
              <a:gd name="connsiteY13" fmla="*/ 652462 h 883443"/>
              <a:gd name="connsiteX14" fmla="*/ 0 w 1083469"/>
              <a:gd name="connsiteY14" fmla="*/ 628650 h 883443"/>
              <a:gd name="connsiteX15" fmla="*/ 14288 w 1083469"/>
              <a:gd name="connsiteY15" fmla="*/ 602456 h 883443"/>
              <a:gd name="connsiteX16" fmla="*/ 35719 w 1083469"/>
              <a:gd name="connsiteY16" fmla="*/ 583406 h 883443"/>
              <a:gd name="connsiteX17" fmla="*/ 61913 w 1083469"/>
              <a:gd name="connsiteY17" fmla="*/ 569118 h 883443"/>
              <a:gd name="connsiteX18" fmla="*/ 140494 w 1083469"/>
              <a:gd name="connsiteY18" fmla="*/ 533400 h 883443"/>
              <a:gd name="connsiteX19" fmla="*/ 226219 w 1083469"/>
              <a:gd name="connsiteY19" fmla="*/ 483393 h 883443"/>
              <a:gd name="connsiteX20" fmla="*/ 369094 w 1083469"/>
              <a:gd name="connsiteY20" fmla="*/ 385762 h 883443"/>
              <a:gd name="connsiteX21" fmla="*/ 519113 w 1083469"/>
              <a:gd name="connsiteY21" fmla="*/ 259556 h 883443"/>
              <a:gd name="connsiteX22" fmla="*/ 669132 w 1083469"/>
              <a:gd name="connsiteY22" fmla="*/ 116681 h 883443"/>
              <a:gd name="connsiteX23" fmla="*/ 752475 w 1083469"/>
              <a:gd name="connsiteY23" fmla="*/ 28575 h 883443"/>
              <a:gd name="connsiteX24" fmla="*/ 764382 w 1083469"/>
              <a:gd name="connsiteY24" fmla="*/ 14287 h 883443"/>
              <a:gd name="connsiteX25" fmla="*/ 783432 w 1083469"/>
              <a:gd name="connsiteY25" fmla="*/ 4762 h 883443"/>
              <a:gd name="connsiteX26" fmla="*/ 802482 w 1083469"/>
              <a:gd name="connsiteY26" fmla="*/ 0 h 883443"/>
              <a:gd name="connsiteX27" fmla="*/ 812007 w 1083469"/>
              <a:gd name="connsiteY27" fmla="*/ 2381 h 883443"/>
              <a:gd name="connsiteX28" fmla="*/ 821532 w 1083469"/>
              <a:gd name="connsiteY28" fmla="*/ 9525 h 883443"/>
              <a:gd name="connsiteX29" fmla="*/ 821532 w 1083469"/>
              <a:gd name="connsiteY29" fmla="*/ 23812 h 883443"/>
              <a:gd name="connsiteX30" fmla="*/ 804863 w 1083469"/>
              <a:gd name="connsiteY30" fmla="*/ 64293 h 883443"/>
              <a:gd name="connsiteX31" fmla="*/ 731044 w 1083469"/>
              <a:gd name="connsiteY31" fmla="*/ 204787 h 883443"/>
              <a:gd name="connsiteX32" fmla="*/ 654844 w 1083469"/>
              <a:gd name="connsiteY32" fmla="*/ 345281 h 883443"/>
              <a:gd name="connsiteX33" fmla="*/ 611982 w 1083469"/>
              <a:gd name="connsiteY33" fmla="*/ 423862 h 883443"/>
              <a:gd name="connsiteX34" fmla="*/ 585788 w 1083469"/>
              <a:gd name="connsiteY34" fmla="*/ 483393 h 883443"/>
              <a:gd name="connsiteX35" fmla="*/ 569119 w 1083469"/>
              <a:gd name="connsiteY35" fmla="*/ 538162 h 883443"/>
              <a:gd name="connsiteX36" fmla="*/ 566738 w 1083469"/>
              <a:gd name="connsiteY36" fmla="*/ 569118 h 883443"/>
              <a:gd name="connsiteX37" fmla="*/ 571500 w 1083469"/>
              <a:gd name="connsiteY37" fmla="*/ 597693 h 883443"/>
              <a:gd name="connsiteX38" fmla="*/ 583407 w 1083469"/>
              <a:gd name="connsiteY38" fmla="*/ 614362 h 883443"/>
              <a:gd name="connsiteX39" fmla="*/ 609600 w 1083469"/>
              <a:gd name="connsiteY39" fmla="*/ 623887 h 883443"/>
              <a:gd name="connsiteX40" fmla="*/ 666750 w 1083469"/>
              <a:gd name="connsiteY40" fmla="*/ 633412 h 883443"/>
              <a:gd name="connsiteX41" fmla="*/ 766763 w 1083469"/>
              <a:gd name="connsiteY41" fmla="*/ 638175 h 883443"/>
              <a:gd name="connsiteX42" fmla="*/ 1083469 w 1083469"/>
              <a:gd name="connsiteY42" fmla="*/ 640556 h 883443"/>
              <a:gd name="connsiteX0" fmla="*/ 766763 w 981075"/>
              <a:gd name="connsiteY0" fmla="*/ 638175 h 883443"/>
              <a:gd name="connsiteX1" fmla="*/ 981075 w 981075"/>
              <a:gd name="connsiteY1" fmla="*/ 864393 h 883443"/>
              <a:gd name="connsiteX2" fmla="*/ 757238 w 981075"/>
              <a:gd name="connsiteY2" fmla="*/ 864393 h 883443"/>
              <a:gd name="connsiteX3" fmla="*/ 635794 w 981075"/>
              <a:gd name="connsiteY3" fmla="*/ 869156 h 883443"/>
              <a:gd name="connsiteX4" fmla="*/ 542925 w 981075"/>
              <a:gd name="connsiteY4" fmla="*/ 876300 h 883443"/>
              <a:gd name="connsiteX5" fmla="*/ 497682 w 981075"/>
              <a:gd name="connsiteY5" fmla="*/ 883443 h 883443"/>
              <a:gd name="connsiteX6" fmla="*/ 466725 w 981075"/>
              <a:gd name="connsiteY6" fmla="*/ 881062 h 883443"/>
              <a:gd name="connsiteX7" fmla="*/ 397669 w 981075"/>
              <a:gd name="connsiteY7" fmla="*/ 869156 h 883443"/>
              <a:gd name="connsiteX8" fmla="*/ 311944 w 981075"/>
              <a:gd name="connsiteY8" fmla="*/ 845343 h 883443"/>
              <a:gd name="connsiteX9" fmla="*/ 216694 w 981075"/>
              <a:gd name="connsiteY9" fmla="*/ 804862 h 883443"/>
              <a:gd name="connsiteX10" fmla="*/ 128588 w 981075"/>
              <a:gd name="connsiteY10" fmla="*/ 759618 h 883443"/>
              <a:gd name="connsiteX11" fmla="*/ 54769 w 981075"/>
              <a:gd name="connsiteY11" fmla="*/ 709612 h 883443"/>
              <a:gd name="connsiteX12" fmla="*/ 9525 w 981075"/>
              <a:gd name="connsiteY12" fmla="*/ 673893 h 883443"/>
              <a:gd name="connsiteX13" fmla="*/ 0 w 981075"/>
              <a:gd name="connsiteY13" fmla="*/ 652462 h 883443"/>
              <a:gd name="connsiteX14" fmla="*/ 0 w 981075"/>
              <a:gd name="connsiteY14" fmla="*/ 628650 h 883443"/>
              <a:gd name="connsiteX15" fmla="*/ 14288 w 981075"/>
              <a:gd name="connsiteY15" fmla="*/ 602456 h 883443"/>
              <a:gd name="connsiteX16" fmla="*/ 35719 w 981075"/>
              <a:gd name="connsiteY16" fmla="*/ 583406 h 883443"/>
              <a:gd name="connsiteX17" fmla="*/ 61913 w 981075"/>
              <a:gd name="connsiteY17" fmla="*/ 569118 h 883443"/>
              <a:gd name="connsiteX18" fmla="*/ 140494 w 981075"/>
              <a:gd name="connsiteY18" fmla="*/ 533400 h 883443"/>
              <a:gd name="connsiteX19" fmla="*/ 226219 w 981075"/>
              <a:gd name="connsiteY19" fmla="*/ 483393 h 883443"/>
              <a:gd name="connsiteX20" fmla="*/ 369094 w 981075"/>
              <a:gd name="connsiteY20" fmla="*/ 385762 h 883443"/>
              <a:gd name="connsiteX21" fmla="*/ 519113 w 981075"/>
              <a:gd name="connsiteY21" fmla="*/ 259556 h 883443"/>
              <a:gd name="connsiteX22" fmla="*/ 669132 w 981075"/>
              <a:gd name="connsiteY22" fmla="*/ 116681 h 883443"/>
              <a:gd name="connsiteX23" fmla="*/ 752475 w 981075"/>
              <a:gd name="connsiteY23" fmla="*/ 28575 h 883443"/>
              <a:gd name="connsiteX24" fmla="*/ 764382 w 981075"/>
              <a:gd name="connsiteY24" fmla="*/ 14287 h 883443"/>
              <a:gd name="connsiteX25" fmla="*/ 783432 w 981075"/>
              <a:gd name="connsiteY25" fmla="*/ 4762 h 883443"/>
              <a:gd name="connsiteX26" fmla="*/ 802482 w 981075"/>
              <a:gd name="connsiteY26" fmla="*/ 0 h 883443"/>
              <a:gd name="connsiteX27" fmla="*/ 812007 w 981075"/>
              <a:gd name="connsiteY27" fmla="*/ 2381 h 883443"/>
              <a:gd name="connsiteX28" fmla="*/ 821532 w 981075"/>
              <a:gd name="connsiteY28" fmla="*/ 9525 h 883443"/>
              <a:gd name="connsiteX29" fmla="*/ 821532 w 981075"/>
              <a:gd name="connsiteY29" fmla="*/ 23812 h 883443"/>
              <a:gd name="connsiteX30" fmla="*/ 804863 w 981075"/>
              <a:gd name="connsiteY30" fmla="*/ 64293 h 883443"/>
              <a:gd name="connsiteX31" fmla="*/ 731044 w 981075"/>
              <a:gd name="connsiteY31" fmla="*/ 204787 h 883443"/>
              <a:gd name="connsiteX32" fmla="*/ 654844 w 981075"/>
              <a:gd name="connsiteY32" fmla="*/ 345281 h 883443"/>
              <a:gd name="connsiteX33" fmla="*/ 611982 w 981075"/>
              <a:gd name="connsiteY33" fmla="*/ 423862 h 883443"/>
              <a:gd name="connsiteX34" fmla="*/ 585788 w 981075"/>
              <a:gd name="connsiteY34" fmla="*/ 483393 h 883443"/>
              <a:gd name="connsiteX35" fmla="*/ 569119 w 981075"/>
              <a:gd name="connsiteY35" fmla="*/ 538162 h 883443"/>
              <a:gd name="connsiteX36" fmla="*/ 566738 w 981075"/>
              <a:gd name="connsiteY36" fmla="*/ 569118 h 883443"/>
              <a:gd name="connsiteX37" fmla="*/ 571500 w 981075"/>
              <a:gd name="connsiteY37" fmla="*/ 597693 h 883443"/>
              <a:gd name="connsiteX38" fmla="*/ 583407 w 981075"/>
              <a:gd name="connsiteY38" fmla="*/ 614362 h 883443"/>
              <a:gd name="connsiteX39" fmla="*/ 609600 w 981075"/>
              <a:gd name="connsiteY39" fmla="*/ 623887 h 883443"/>
              <a:gd name="connsiteX40" fmla="*/ 666750 w 981075"/>
              <a:gd name="connsiteY40" fmla="*/ 633412 h 883443"/>
              <a:gd name="connsiteX41" fmla="*/ 766763 w 981075"/>
              <a:gd name="connsiteY41" fmla="*/ 638175 h 883443"/>
              <a:gd name="connsiteX0" fmla="*/ 766763 w 821532"/>
              <a:gd name="connsiteY0" fmla="*/ 638175 h 883443"/>
              <a:gd name="connsiteX1" fmla="*/ 757238 w 821532"/>
              <a:gd name="connsiteY1" fmla="*/ 864393 h 883443"/>
              <a:gd name="connsiteX2" fmla="*/ 635794 w 821532"/>
              <a:gd name="connsiteY2" fmla="*/ 869156 h 883443"/>
              <a:gd name="connsiteX3" fmla="*/ 542925 w 821532"/>
              <a:gd name="connsiteY3" fmla="*/ 876300 h 883443"/>
              <a:gd name="connsiteX4" fmla="*/ 497682 w 821532"/>
              <a:gd name="connsiteY4" fmla="*/ 883443 h 883443"/>
              <a:gd name="connsiteX5" fmla="*/ 466725 w 821532"/>
              <a:gd name="connsiteY5" fmla="*/ 881062 h 883443"/>
              <a:gd name="connsiteX6" fmla="*/ 397669 w 821532"/>
              <a:gd name="connsiteY6" fmla="*/ 869156 h 883443"/>
              <a:gd name="connsiteX7" fmla="*/ 311944 w 821532"/>
              <a:gd name="connsiteY7" fmla="*/ 845343 h 883443"/>
              <a:gd name="connsiteX8" fmla="*/ 216694 w 821532"/>
              <a:gd name="connsiteY8" fmla="*/ 804862 h 883443"/>
              <a:gd name="connsiteX9" fmla="*/ 128588 w 821532"/>
              <a:gd name="connsiteY9" fmla="*/ 759618 h 883443"/>
              <a:gd name="connsiteX10" fmla="*/ 54769 w 821532"/>
              <a:gd name="connsiteY10" fmla="*/ 709612 h 883443"/>
              <a:gd name="connsiteX11" fmla="*/ 9525 w 821532"/>
              <a:gd name="connsiteY11" fmla="*/ 673893 h 883443"/>
              <a:gd name="connsiteX12" fmla="*/ 0 w 821532"/>
              <a:gd name="connsiteY12" fmla="*/ 652462 h 883443"/>
              <a:gd name="connsiteX13" fmla="*/ 0 w 821532"/>
              <a:gd name="connsiteY13" fmla="*/ 628650 h 883443"/>
              <a:gd name="connsiteX14" fmla="*/ 14288 w 821532"/>
              <a:gd name="connsiteY14" fmla="*/ 602456 h 883443"/>
              <a:gd name="connsiteX15" fmla="*/ 35719 w 821532"/>
              <a:gd name="connsiteY15" fmla="*/ 583406 h 883443"/>
              <a:gd name="connsiteX16" fmla="*/ 61913 w 821532"/>
              <a:gd name="connsiteY16" fmla="*/ 569118 h 883443"/>
              <a:gd name="connsiteX17" fmla="*/ 140494 w 821532"/>
              <a:gd name="connsiteY17" fmla="*/ 533400 h 883443"/>
              <a:gd name="connsiteX18" fmla="*/ 226219 w 821532"/>
              <a:gd name="connsiteY18" fmla="*/ 483393 h 883443"/>
              <a:gd name="connsiteX19" fmla="*/ 369094 w 821532"/>
              <a:gd name="connsiteY19" fmla="*/ 385762 h 883443"/>
              <a:gd name="connsiteX20" fmla="*/ 519113 w 821532"/>
              <a:gd name="connsiteY20" fmla="*/ 259556 h 883443"/>
              <a:gd name="connsiteX21" fmla="*/ 669132 w 821532"/>
              <a:gd name="connsiteY21" fmla="*/ 116681 h 883443"/>
              <a:gd name="connsiteX22" fmla="*/ 752475 w 821532"/>
              <a:gd name="connsiteY22" fmla="*/ 28575 h 883443"/>
              <a:gd name="connsiteX23" fmla="*/ 764382 w 821532"/>
              <a:gd name="connsiteY23" fmla="*/ 14287 h 883443"/>
              <a:gd name="connsiteX24" fmla="*/ 783432 w 821532"/>
              <a:gd name="connsiteY24" fmla="*/ 4762 h 883443"/>
              <a:gd name="connsiteX25" fmla="*/ 802482 w 821532"/>
              <a:gd name="connsiteY25" fmla="*/ 0 h 883443"/>
              <a:gd name="connsiteX26" fmla="*/ 812007 w 821532"/>
              <a:gd name="connsiteY26" fmla="*/ 2381 h 883443"/>
              <a:gd name="connsiteX27" fmla="*/ 821532 w 821532"/>
              <a:gd name="connsiteY27" fmla="*/ 9525 h 883443"/>
              <a:gd name="connsiteX28" fmla="*/ 821532 w 821532"/>
              <a:gd name="connsiteY28" fmla="*/ 23812 h 883443"/>
              <a:gd name="connsiteX29" fmla="*/ 804863 w 821532"/>
              <a:gd name="connsiteY29" fmla="*/ 64293 h 883443"/>
              <a:gd name="connsiteX30" fmla="*/ 731044 w 821532"/>
              <a:gd name="connsiteY30" fmla="*/ 204787 h 883443"/>
              <a:gd name="connsiteX31" fmla="*/ 654844 w 821532"/>
              <a:gd name="connsiteY31" fmla="*/ 345281 h 883443"/>
              <a:gd name="connsiteX32" fmla="*/ 611982 w 821532"/>
              <a:gd name="connsiteY32" fmla="*/ 423862 h 883443"/>
              <a:gd name="connsiteX33" fmla="*/ 585788 w 821532"/>
              <a:gd name="connsiteY33" fmla="*/ 483393 h 883443"/>
              <a:gd name="connsiteX34" fmla="*/ 569119 w 821532"/>
              <a:gd name="connsiteY34" fmla="*/ 538162 h 883443"/>
              <a:gd name="connsiteX35" fmla="*/ 566738 w 821532"/>
              <a:gd name="connsiteY35" fmla="*/ 569118 h 883443"/>
              <a:gd name="connsiteX36" fmla="*/ 571500 w 821532"/>
              <a:gd name="connsiteY36" fmla="*/ 597693 h 883443"/>
              <a:gd name="connsiteX37" fmla="*/ 583407 w 821532"/>
              <a:gd name="connsiteY37" fmla="*/ 614362 h 883443"/>
              <a:gd name="connsiteX38" fmla="*/ 609600 w 821532"/>
              <a:gd name="connsiteY38" fmla="*/ 623887 h 883443"/>
              <a:gd name="connsiteX39" fmla="*/ 666750 w 821532"/>
              <a:gd name="connsiteY39" fmla="*/ 633412 h 883443"/>
              <a:gd name="connsiteX40" fmla="*/ 766763 w 821532"/>
              <a:gd name="connsiteY40" fmla="*/ 638175 h 883443"/>
              <a:gd name="connsiteX0" fmla="*/ 666750 w 821532"/>
              <a:gd name="connsiteY0" fmla="*/ 633412 h 883443"/>
              <a:gd name="connsiteX1" fmla="*/ 757238 w 821532"/>
              <a:gd name="connsiteY1" fmla="*/ 864393 h 883443"/>
              <a:gd name="connsiteX2" fmla="*/ 635794 w 821532"/>
              <a:gd name="connsiteY2" fmla="*/ 869156 h 883443"/>
              <a:gd name="connsiteX3" fmla="*/ 542925 w 821532"/>
              <a:gd name="connsiteY3" fmla="*/ 876300 h 883443"/>
              <a:gd name="connsiteX4" fmla="*/ 497682 w 821532"/>
              <a:gd name="connsiteY4" fmla="*/ 883443 h 883443"/>
              <a:gd name="connsiteX5" fmla="*/ 466725 w 821532"/>
              <a:gd name="connsiteY5" fmla="*/ 881062 h 883443"/>
              <a:gd name="connsiteX6" fmla="*/ 397669 w 821532"/>
              <a:gd name="connsiteY6" fmla="*/ 869156 h 883443"/>
              <a:gd name="connsiteX7" fmla="*/ 311944 w 821532"/>
              <a:gd name="connsiteY7" fmla="*/ 845343 h 883443"/>
              <a:gd name="connsiteX8" fmla="*/ 216694 w 821532"/>
              <a:gd name="connsiteY8" fmla="*/ 804862 h 883443"/>
              <a:gd name="connsiteX9" fmla="*/ 128588 w 821532"/>
              <a:gd name="connsiteY9" fmla="*/ 759618 h 883443"/>
              <a:gd name="connsiteX10" fmla="*/ 54769 w 821532"/>
              <a:gd name="connsiteY10" fmla="*/ 709612 h 883443"/>
              <a:gd name="connsiteX11" fmla="*/ 9525 w 821532"/>
              <a:gd name="connsiteY11" fmla="*/ 673893 h 883443"/>
              <a:gd name="connsiteX12" fmla="*/ 0 w 821532"/>
              <a:gd name="connsiteY12" fmla="*/ 652462 h 883443"/>
              <a:gd name="connsiteX13" fmla="*/ 0 w 821532"/>
              <a:gd name="connsiteY13" fmla="*/ 628650 h 883443"/>
              <a:gd name="connsiteX14" fmla="*/ 14288 w 821532"/>
              <a:gd name="connsiteY14" fmla="*/ 602456 h 883443"/>
              <a:gd name="connsiteX15" fmla="*/ 35719 w 821532"/>
              <a:gd name="connsiteY15" fmla="*/ 583406 h 883443"/>
              <a:gd name="connsiteX16" fmla="*/ 61913 w 821532"/>
              <a:gd name="connsiteY16" fmla="*/ 569118 h 883443"/>
              <a:gd name="connsiteX17" fmla="*/ 140494 w 821532"/>
              <a:gd name="connsiteY17" fmla="*/ 533400 h 883443"/>
              <a:gd name="connsiteX18" fmla="*/ 226219 w 821532"/>
              <a:gd name="connsiteY18" fmla="*/ 483393 h 883443"/>
              <a:gd name="connsiteX19" fmla="*/ 369094 w 821532"/>
              <a:gd name="connsiteY19" fmla="*/ 385762 h 883443"/>
              <a:gd name="connsiteX20" fmla="*/ 519113 w 821532"/>
              <a:gd name="connsiteY20" fmla="*/ 259556 h 883443"/>
              <a:gd name="connsiteX21" fmla="*/ 669132 w 821532"/>
              <a:gd name="connsiteY21" fmla="*/ 116681 h 883443"/>
              <a:gd name="connsiteX22" fmla="*/ 752475 w 821532"/>
              <a:gd name="connsiteY22" fmla="*/ 28575 h 883443"/>
              <a:gd name="connsiteX23" fmla="*/ 764382 w 821532"/>
              <a:gd name="connsiteY23" fmla="*/ 14287 h 883443"/>
              <a:gd name="connsiteX24" fmla="*/ 783432 w 821532"/>
              <a:gd name="connsiteY24" fmla="*/ 4762 h 883443"/>
              <a:gd name="connsiteX25" fmla="*/ 802482 w 821532"/>
              <a:gd name="connsiteY25" fmla="*/ 0 h 883443"/>
              <a:gd name="connsiteX26" fmla="*/ 812007 w 821532"/>
              <a:gd name="connsiteY26" fmla="*/ 2381 h 883443"/>
              <a:gd name="connsiteX27" fmla="*/ 821532 w 821532"/>
              <a:gd name="connsiteY27" fmla="*/ 9525 h 883443"/>
              <a:gd name="connsiteX28" fmla="*/ 821532 w 821532"/>
              <a:gd name="connsiteY28" fmla="*/ 23812 h 883443"/>
              <a:gd name="connsiteX29" fmla="*/ 804863 w 821532"/>
              <a:gd name="connsiteY29" fmla="*/ 64293 h 883443"/>
              <a:gd name="connsiteX30" fmla="*/ 731044 w 821532"/>
              <a:gd name="connsiteY30" fmla="*/ 204787 h 883443"/>
              <a:gd name="connsiteX31" fmla="*/ 654844 w 821532"/>
              <a:gd name="connsiteY31" fmla="*/ 345281 h 883443"/>
              <a:gd name="connsiteX32" fmla="*/ 611982 w 821532"/>
              <a:gd name="connsiteY32" fmla="*/ 423862 h 883443"/>
              <a:gd name="connsiteX33" fmla="*/ 585788 w 821532"/>
              <a:gd name="connsiteY33" fmla="*/ 483393 h 883443"/>
              <a:gd name="connsiteX34" fmla="*/ 569119 w 821532"/>
              <a:gd name="connsiteY34" fmla="*/ 538162 h 883443"/>
              <a:gd name="connsiteX35" fmla="*/ 566738 w 821532"/>
              <a:gd name="connsiteY35" fmla="*/ 569118 h 883443"/>
              <a:gd name="connsiteX36" fmla="*/ 571500 w 821532"/>
              <a:gd name="connsiteY36" fmla="*/ 597693 h 883443"/>
              <a:gd name="connsiteX37" fmla="*/ 583407 w 821532"/>
              <a:gd name="connsiteY37" fmla="*/ 614362 h 883443"/>
              <a:gd name="connsiteX38" fmla="*/ 609600 w 821532"/>
              <a:gd name="connsiteY38" fmla="*/ 623887 h 883443"/>
              <a:gd name="connsiteX39" fmla="*/ 666750 w 821532"/>
              <a:gd name="connsiteY39" fmla="*/ 633412 h 883443"/>
              <a:gd name="connsiteX0" fmla="*/ 609600 w 821532"/>
              <a:gd name="connsiteY0" fmla="*/ 623887 h 883443"/>
              <a:gd name="connsiteX1" fmla="*/ 757238 w 821532"/>
              <a:gd name="connsiteY1" fmla="*/ 864393 h 883443"/>
              <a:gd name="connsiteX2" fmla="*/ 635794 w 821532"/>
              <a:gd name="connsiteY2" fmla="*/ 869156 h 883443"/>
              <a:gd name="connsiteX3" fmla="*/ 542925 w 821532"/>
              <a:gd name="connsiteY3" fmla="*/ 876300 h 883443"/>
              <a:gd name="connsiteX4" fmla="*/ 497682 w 821532"/>
              <a:gd name="connsiteY4" fmla="*/ 883443 h 883443"/>
              <a:gd name="connsiteX5" fmla="*/ 466725 w 821532"/>
              <a:gd name="connsiteY5" fmla="*/ 881062 h 883443"/>
              <a:gd name="connsiteX6" fmla="*/ 397669 w 821532"/>
              <a:gd name="connsiteY6" fmla="*/ 869156 h 883443"/>
              <a:gd name="connsiteX7" fmla="*/ 311944 w 821532"/>
              <a:gd name="connsiteY7" fmla="*/ 845343 h 883443"/>
              <a:gd name="connsiteX8" fmla="*/ 216694 w 821532"/>
              <a:gd name="connsiteY8" fmla="*/ 804862 h 883443"/>
              <a:gd name="connsiteX9" fmla="*/ 128588 w 821532"/>
              <a:gd name="connsiteY9" fmla="*/ 759618 h 883443"/>
              <a:gd name="connsiteX10" fmla="*/ 54769 w 821532"/>
              <a:gd name="connsiteY10" fmla="*/ 709612 h 883443"/>
              <a:gd name="connsiteX11" fmla="*/ 9525 w 821532"/>
              <a:gd name="connsiteY11" fmla="*/ 673893 h 883443"/>
              <a:gd name="connsiteX12" fmla="*/ 0 w 821532"/>
              <a:gd name="connsiteY12" fmla="*/ 652462 h 883443"/>
              <a:gd name="connsiteX13" fmla="*/ 0 w 821532"/>
              <a:gd name="connsiteY13" fmla="*/ 628650 h 883443"/>
              <a:gd name="connsiteX14" fmla="*/ 14288 w 821532"/>
              <a:gd name="connsiteY14" fmla="*/ 602456 h 883443"/>
              <a:gd name="connsiteX15" fmla="*/ 35719 w 821532"/>
              <a:gd name="connsiteY15" fmla="*/ 583406 h 883443"/>
              <a:gd name="connsiteX16" fmla="*/ 61913 w 821532"/>
              <a:gd name="connsiteY16" fmla="*/ 569118 h 883443"/>
              <a:gd name="connsiteX17" fmla="*/ 140494 w 821532"/>
              <a:gd name="connsiteY17" fmla="*/ 533400 h 883443"/>
              <a:gd name="connsiteX18" fmla="*/ 226219 w 821532"/>
              <a:gd name="connsiteY18" fmla="*/ 483393 h 883443"/>
              <a:gd name="connsiteX19" fmla="*/ 369094 w 821532"/>
              <a:gd name="connsiteY19" fmla="*/ 385762 h 883443"/>
              <a:gd name="connsiteX20" fmla="*/ 519113 w 821532"/>
              <a:gd name="connsiteY20" fmla="*/ 259556 h 883443"/>
              <a:gd name="connsiteX21" fmla="*/ 669132 w 821532"/>
              <a:gd name="connsiteY21" fmla="*/ 116681 h 883443"/>
              <a:gd name="connsiteX22" fmla="*/ 752475 w 821532"/>
              <a:gd name="connsiteY22" fmla="*/ 28575 h 883443"/>
              <a:gd name="connsiteX23" fmla="*/ 764382 w 821532"/>
              <a:gd name="connsiteY23" fmla="*/ 14287 h 883443"/>
              <a:gd name="connsiteX24" fmla="*/ 783432 w 821532"/>
              <a:gd name="connsiteY24" fmla="*/ 4762 h 883443"/>
              <a:gd name="connsiteX25" fmla="*/ 802482 w 821532"/>
              <a:gd name="connsiteY25" fmla="*/ 0 h 883443"/>
              <a:gd name="connsiteX26" fmla="*/ 812007 w 821532"/>
              <a:gd name="connsiteY26" fmla="*/ 2381 h 883443"/>
              <a:gd name="connsiteX27" fmla="*/ 821532 w 821532"/>
              <a:gd name="connsiteY27" fmla="*/ 9525 h 883443"/>
              <a:gd name="connsiteX28" fmla="*/ 821532 w 821532"/>
              <a:gd name="connsiteY28" fmla="*/ 23812 h 883443"/>
              <a:gd name="connsiteX29" fmla="*/ 804863 w 821532"/>
              <a:gd name="connsiteY29" fmla="*/ 64293 h 883443"/>
              <a:gd name="connsiteX30" fmla="*/ 731044 w 821532"/>
              <a:gd name="connsiteY30" fmla="*/ 204787 h 883443"/>
              <a:gd name="connsiteX31" fmla="*/ 654844 w 821532"/>
              <a:gd name="connsiteY31" fmla="*/ 345281 h 883443"/>
              <a:gd name="connsiteX32" fmla="*/ 611982 w 821532"/>
              <a:gd name="connsiteY32" fmla="*/ 423862 h 883443"/>
              <a:gd name="connsiteX33" fmla="*/ 585788 w 821532"/>
              <a:gd name="connsiteY33" fmla="*/ 483393 h 883443"/>
              <a:gd name="connsiteX34" fmla="*/ 569119 w 821532"/>
              <a:gd name="connsiteY34" fmla="*/ 538162 h 883443"/>
              <a:gd name="connsiteX35" fmla="*/ 566738 w 821532"/>
              <a:gd name="connsiteY35" fmla="*/ 569118 h 883443"/>
              <a:gd name="connsiteX36" fmla="*/ 571500 w 821532"/>
              <a:gd name="connsiteY36" fmla="*/ 597693 h 883443"/>
              <a:gd name="connsiteX37" fmla="*/ 583407 w 821532"/>
              <a:gd name="connsiteY37" fmla="*/ 614362 h 883443"/>
              <a:gd name="connsiteX38" fmla="*/ 609600 w 821532"/>
              <a:gd name="connsiteY38" fmla="*/ 623887 h 883443"/>
              <a:gd name="connsiteX0" fmla="*/ 609600 w 821532"/>
              <a:gd name="connsiteY0" fmla="*/ 623887 h 883443"/>
              <a:gd name="connsiteX1" fmla="*/ 635794 w 821532"/>
              <a:gd name="connsiteY1" fmla="*/ 869156 h 883443"/>
              <a:gd name="connsiteX2" fmla="*/ 542925 w 821532"/>
              <a:gd name="connsiteY2" fmla="*/ 876300 h 883443"/>
              <a:gd name="connsiteX3" fmla="*/ 497682 w 821532"/>
              <a:gd name="connsiteY3" fmla="*/ 883443 h 883443"/>
              <a:gd name="connsiteX4" fmla="*/ 466725 w 821532"/>
              <a:gd name="connsiteY4" fmla="*/ 881062 h 883443"/>
              <a:gd name="connsiteX5" fmla="*/ 397669 w 821532"/>
              <a:gd name="connsiteY5" fmla="*/ 869156 h 883443"/>
              <a:gd name="connsiteX6" fmla="*/ 311944 w 821532"/>
              <a:gd name="connsiteY6" fmla="*/ 845343 h 883443"/>
              <a:gd name="connsiteX7" fmla="*/ 216694 w 821532"/>
              <a:gd name="connsiteY7" fmla="*/ 804862 h 883443"/>
              <a:gd name="connsiteX8" fmla="*/ 128588 w 821532"/>
              <a:gd name="connsiteY8" fmla="*/ 759618 h 883443"/>
              <a:gd name="connsiteX9" fmla="*/ 54769 w 821532"/>
              <a:gd name="connsiteY9" fmla="*/ 709612 h 883443"/>
              <a:gd name="connsiteX10" fmla="*/ 9525 w 821532"/>
              <a:gd name="connsiteY10" fmla="*/ 673893 h 883443"/>
              <a:gd name="connsiteX11" fmla="*/ 0 w 821532"/>
              <a:gd name="connsiteY11" fmla="*/ 652462 h 883443"/>
              <a:gd name="connsiteX12" fmla="*/ 0 w 821532"/>
              <a:gd name="connsiteY12" fmla="*/ 628650 h 883443"/>
              <a:gd name="connsiteX13" fmla="*/ 14288 w 821532"/>
              <a:gd name="connsiteY13" fmla="*/ 602456 h 883443"/>
              <a:gd name="connsiteX14" fmla="*/ 35719 w 821532"/>
              <a:gd name="connsiteY14" fmla="*/ 583406 h 883443"/>
              <a:gd name="connsiteX15" fmla="*/ 61913 w 821532"/>
              <a:gd name="connsiteY15" fmla="*/ 569118 h 883443"/>
              <a:gd name="connsiteX16" fmla="*/ 140494 w 821532"/>
              <a:gd name="connsiteY16" fmla="*/ 533400 h 883443"/>
              <a:gd name="connsiteX17" fmla="*/ 226219 w 821532"/>
              <a:gd name="connsiteY17" fmla="*/ 483393 h 883443"/>
              <a:gd name="connsiteX18" fmla="*/ 369094 w 821532"/>
              <a:gd name="connsiteY18" fmla="*/ 385762 h 883443"/>
              <a:gd name="connsiteX19" fmla="*/ 519113 w 821532"/>
              <a:gd name="connsiteY19" fmla="*/ 259556 h 883443"/>
              <a:gd name="connsiteX20" fmla="*/ 669132 w 821532"/>
              <a:gd name="connsiteY20" fmla="*/ 116681 h 883443"/>
              <a:gd name="connsiteX21" fmla="*/ 752475 w 821532"/>
              <a:gd name="connsiteY21" fmla="*/ 28575 h 883443"/>
              <a:gd name="connsiteX22" fmla="*/ 764382 w 821532"/>
              <a:gd name="connsiteY22" fmla="*/ 14287 h 883443"/>
              <a:gd name="connsiteX23" fmla="*/ 783432 w 821532"/>
              <a:gd name="connsiteY23" fmla="*/ 4762 h 883443"/>
              <a:gd name="connsiteX24" fmla="*/ 802482 w 821532"/>
              <a:gd name="connsiteY24" fmla="*/ 0 h 883443"/>
              <a:gd name="connsiteX25" fmla="*/ 812007 w 821532"/>
              <a:gd name="connsiteY25" fmla="*/ 2381 h 883443"/>
              <a:gd name="connsiteX26" fmla="*/ 821532 w 821532"/>
              <a:gd name="connsiteY26" fmla="*/ 9525 h 883443"/>
              <a:gd name="connsiteX27" fmla="*/ 821532 w 821532"/>
              <a:gd name="connsiteY27" fmla="*/ 23812 h 883443"/>
              <a:gd name="connsiteX28" fmla="*/ 804863 w 821532"/>
              <a:gd name="connsiteY28" fmla="*/ 64293 h 883443"/>
              <a:gd name="connsiteX29" fmla="*/ 731044 w 821532"/>
              <a:gd name="connsiteY29" fmla="*/ 204787 h 883443"/>
              <a:gd name="connsiteX30" fmla="*/ 654844 w 821532"/>
              <a:gd name="connsiteY30" fmla="*/ 345281 h 883443"/>
              <a:gd name="connsiteX31" fmla="*/ 611982 w 821532"/>
              <a:gd name="connsiteY31" fmla="*/ 423862 h 883443"/>
              <a:gd name="connsiteX32" fmla="*/ 585788 w 821532"/>
              <a:gd name="connsiteY32" fmla="*/ 483393 h 883443"/>
              <a:gd name="connsiteX33" fmla="*/ 569119 w 821532"/>
              <a:gd name="connsiteY33" fmla="*/ 538162 h 883443"/>
              <a:gd name="connsiteX34" fmla="*/ 566738 w 821532"/>
              <a:gd name="connsiteY34" fmla="*/ 569118 h 883443"/>
              <a:gd name="connsiteX35" fmla="*/ 571500 w 821532"/>
              <a:gd name="connsiteY35" fmla="*/ 597693 h 883443"/>
              <a:gd name="connsiteX36" fmla="*/ 583407 w 821532"/>
              <a:gd name="connsiteY36" fmla="*/ 614362 h 883443"/>
              <a:gd name="connsiteX37" fmla="*/ 609600 w 821532"/>
              <a:gd name="connsiteY37" fmla="*/ 623887 h 883443"/>
              <a:gd name="connsiteX0" fmla="*/ 609600 w 821532"/>
              <a:gd name="connsiteY0" fmla="*/ 623887 h 883443"/>
              <a:gd name="connsiteX1" fmla="*/ 542925 w 821532"/>
              <a:gd name="connsiteY1" fmla="*/ 876300 h 883443"/>
              <a:gd name="connsiteX2" fmla="*/ 497682 w 821532"/>
              <a:gd name="connsiteY2" fmla="*/ 883443 h 883443"/>
              <a:gd name="connsiteX3" fmla="*/ 466725 w 821532"/>
              <a:gd name="connsiteY3" fmla="*/ 881062 h 883443"/>
              <a:gd name="connsiteX4" fmla="*/ 397669 w 821532"/>
              <a:gd name="connsiteY4" fmla="*/ 869156 h 883443"/>
              <a:gd name="connsiteX5" fmla="*/ 311944 w 821532"/>
              <a:gd name="connsiteY5" fmla="*/ 845343 h 883443"/>
              <a:gd name="connsiteX6" fmla="*/ 216694 w 821532"/>
              <a:gd name="connsiteY6" fmla="*/ 804862 h 883443"/>
              <a:gd name="connsiteX7" fmla="*/ 128588 w 821532"/>
              <a:gd name="connsiteY7" fmla="*/ 759618 h 883443"/>
              <a:gd name="connsiteX8" fmla="*/ 54769 w 821532"/>
              <a:gd name="connsiteY8" fmla="*/ 709612 h 883443"/>
              <a:gd name="connsiteX9" fmla="*/ 9525 w 821532"/>
              <a:gd name="connsiteY9" fmla="*/ 673893 h 883443"/>
              <a:gd name="connsiteX10" fmla="*/ 0 w 821532"/>
              <a:gd name="connsiteY10" fmla="*/ 652462 h 883443"/>
              <a:gd name="connsiteX11" fmla="*/ 0 w 821532"/>
              <a:gd name="connsiteY11" fmla="*/ 628650 h 883443"/>
              <a:gd name="connsiteX12" fmla="*/ 14288 w 821532"/>
              <a:gd name="connsiteY12" fmla="*/ 602456 h 883443"/>
              <a:gd name="connsiteX13" fmla="*/ 35719 w 821532"/>
              <a:gd name="connsiteY13" fmla="*/ 583406 h 883443"/>
              <a:gd name="connsiteX14" fmla="*/ 61913 w 821532"/>
              <a:gd name="connsiteY14" fmla="*/ 569118 h 883443"/>
              <a:gd name="connsiteX15" fmla="*/ 140494 w 821532"/>
              <a:gd name="connsiteY15" fmla="*/ 533400 h 883443"/>
              <a:gd name="connsiteX16" fmla="*/ 226219 w 821532"/>
              <a:gd name="connsiteY16" fmla="*/ 483393 h 883443"/>
              <a:gd name="connsiteX17" fmla="*/ 369094 w 821532"/>
              <a:gd name="connsiteY17" fmla="*/ 385762 h 883443"/>
              <a:gd name="connsiteX18" fmla="*/ 519113 w 821532"/>
              <a:gd name="connsiteY18" fmla="*/ 259556 h 883443"/>
              <a:gd name="connsiteX19" fmla="*/ 669132 w 821532"/>
              <a:gd name="connsiteY19" fmla="*/ 116681 h 883443"/>
              <a:gd name="connsiteX20" fmla="*/ 752475 w 821532"/>
              <a:gd name="connsiteY20" fmla="*/ 28575 h 883443"/>
              <a:gd name="connsiteX21" fmla="*/ 764382 w 821532"/>
              <a:gd name="connsiteY21" fmla="*/ 14287 h 883443"/>
              <a:gd name="connsiteX22" fmla="*/ 783432 w 821532"/>
              <a:gd name="connsiteY22" fmla="*/ 4762 h 883443"/>
              <a:gd name="connsiteX23" fmla="*/ 802482 w 821532"/>
              <a:gd name="connsiteY23" fmla="*/ 0 h 883443"/>
              <a:gd name="connsiteX24" fmla="*/ 812007 w 821532"/>
              <a:gd name="connsiteY24" fmla="*/ 2381 h 883443"/>
              <a:gd name="connsiteX25" fmla="*/ 821532 w 821532"/>
              <a:gd name="connsiteY25" fmla="*/ 9525 h 883443"/>
              <a:gd name="connsiteX26" fmla="*/ 821532 w 821532"/>
              <a:gd name="connsiteY26" fmla="*/ 23812 h 883443"/>
              <a:gd name="connsiteX27" fmla="*/ 804863 w 821532"/>
              <a:gd name="connsiteY27" fmla="*/ 64293 h 883443"/>
              <a:gd name="connsiteX28" fmla="*/ 731044 w 821532"/>
              <a:gd name="connsiteY28" fmla="*/ 204787 h 883443"/>
              <a:gd name="connsiteX29" fmla="*/ 654844 w 821532"/>
              <a:gd name="connsiteY29" fmla="*/ 345281 h 883443"/>
              <a:gd name="connsiteX30" fmla="*/ 611982 w 821532"/>
              <a:gd name="connsiteY30" fmla="*/ 423862 h 883443"/>
              <a:gd name="connsiteX31" fmla="*/ 585788 w 821532"/>
              <a:gd name="connsiteY31" fmla="*/ 483393 h 883443"/>
              <a:gd name="connsiteX32" fmla="*/ 569119 w 821532"/>
              <a:gd name="connsiteY32" fmla="*/ 538162 h 883443"/>
              <a:gd name="connsiteX33" fmla="*/ 566738 w 821532"/>
              <a:gd name="connsiteY33" fmla="*/ 569118 h 883443"/>
              <a:gd name="connsiteX34" fmla="*/ 571500 w 821532"/>
              <a:gd name="connsiteY34" fmla="*/ 597693 h 883443"/>
              <a:gd name="connsiteX35" fmla="*/ 583407 w 821532"/>
              <a:gd name="connsiteY35" fmla="*/ 614362 h 883443"/>
              <a:gd name="connsiteX36" fmla="*/ 609600 w 821532"/>
              <a:gd name="connsiteY36" fmla="*/ 623887 h 883443"/>
              <a:gd name="connsiteX0" fmla="*/ 609600 w 821532"/>
              <a:gd name="connsiteY0" fmla="*/ 623887 h 883443"/>
              <a:gd name="connsiteX1" fmla="*/ 497682 w 821532"/>
              <a:gd name="connsiteY1" fmla="*/ 883443 h 883443"/>
              <a:gd name="connsiteX2" fmla="*/ 466725 w 821532"/>
              <a:gd name="connsiteY2" fmla="*/ 881062 h 883443"/>
              <a:gd name="connsiteX3" fmla="*/ 397669 w 821532"/>
              <a:gd name="connsiteY3" fmla="*/ 869156 h 883443"/>
              <a:gd name="connsiteX4" fmla="*/ 311944 w 821532"/>
              <a:gd name="connsiteY4" fmla="*/ 845343 h 883443"/>
              <a:gd name="connsiteX5" fmla="*/ 216694 w 821532"/>
              <a:gd name="connsiteY5" fmla="*/ 804862 h 883443"/>
              <a:gd name="connsiteX6" fmla="*/ 128588 w 821532"/>
              <a:gd name="connsiteY6" fmla="*/ 759618 h 883443"/>
              <a:gd name="connsiteX7" fmla="*/ 54769 w 821532"/>
              <a:gd name="connsiteY7" fmla="*/ 709612 h 883443"/>
              <a:gd name="connsiteX8" fmla="*/ 9525 w 821532"/>
              <a:gd name="connsiteY8" fmla="*/ 673893 h 883443"/>
              <a:gd name="connsiteX9" fmla="*/ 0 w 821532"/>
              <a:gd name="connsiteY9" fmla="*/ 652462 h 883443"/>
              <a:gd name="connsiteX10" fmla="*/ 0 w 821532"/>
              <a:gd name="connsiteY10" fmla="*/ 628650 h 883443"/>
              <a:gd name="connsiteX11" fmla="*/ 14288 w 821532"/>
              <a:gd name="connsiteY11" fmla="*/ 602456 h 883443"/>
              <a:gd name="connsiteX12" fmla="*/ 35719 w 821532"/>
              <a:gd name="connsiteY12" fmla="*/ 583406 h 883443"/>
              <a:gd name="connsiteX13" fmla="*/ 61913 w 821532"/>
              <a:gd name="connsiteY13" fmla="*/ 569118 h 883443"/>
              <a:gd name="connsiteX14" fmla="*/ 140494 w 821532"/>
              <a:gd name="connsiteY14" fmla="*/ 533400 h 883443"/>
              <a:gd name="connsiteX15" fmla="*/ 226219 w 821532"/>
              <a:gd name="connsiteY15" fmla="*/ 483393 h 883443"/>
              <a:gd name="connsiteX16" fmla="*/ 369094 w 821532"/>
              <a:gd name="connsiteY16" fmla="*/ 385762 h 883443"/>
              <a:gd name="connsiteX17" fmla="*/ 519113 w 821532"/>
              <a:gd name="connsiteY17" fmla="*/ 259556 h 883443"/>
              <a:gd name="connsiteX18" fmla="*/ 669132 w 821532"/>
              <a:gd name="connsiteY18" fmla="*/ 116681 h 883443"/>
              <a:gd name="connsiteX19" fmla="*/ 752475 w 821532"/>
              <a:gd name="connsiteY19" fmla="*/ 28575 h 883443"/>
              <a:gd name="connsiteX20" fmla="*/ 764382 w 821532"/>
              <a:gd name="connsiteY20" fmla="*/ 14287 h 883443"/>
              <a:gd name="connsiteX21" fmla="*/ 783432 w 821532"/>
              <a:gd name="connsiteY21" fmla="*/ 4762 h 883443"/>
              <a:gd name="connsiteX22" fmla="*/ 802482 w 821532"/>
              <a:gd name="connsiteY22" fmla="*/ 0 h 883443"/>
              <a:gd name="connsiteX23" fmla="*/ 812007 w 821532"/>
              <a:gd name="connsiteY23" fmla="*/ 2381 h 883443"/>
              <a:gd name="connsiteX24" fmla="*/ 821532 w 821532"/>
              <a:gd name="connsiteY24" fmla="*/ 9525 h 883443"/>
              <a:gd name="connsiteX25" fmla="*/ 821532 w 821532"/>
              <a:gd name="connsiteY25" fmla="*/ 23812 h 883443"/>
              <a:gd name="connsiteX26" fmla="*/ 804863 w 821532"/>
              <a:gd name="connsiteY26" fmla="*/ 64293 h 883443"/>
              <a:gd name="connsiteX27" fmla="*/ 731044 w 821532"/>
              <a:gd name="connsiteY27" fmla="*/ 204787 h 883443"/>
              <a:gd name="connsiteX28" fmla="*/ 654844 w 821532"/>
              <a:gd name="connsiteY28" fmla="*/ 345281 h 883443"/>
              <a:gd name="connsiteX29" fmla="*/ 611982 w 821532"/>
              <a:gd name="connsiteY29" fmla="*/ 423862 h 883443"/>
              <a:gd name="connsiteX30" fmla="*/ 585788 w 821532"/>
              <a:gd name="connsiteY30" fmla="*/ 483393 h 883443"/>
              <a:gd name="connsiteX31" fmla="*/ 569119 w 821532"/>
              <a:gd name="connsiteY31" fmla="*/ 538162 h 883443"/>
              <a:gd name="connsiteX32" fmla="*/ 566738 w 821532"/>
              <a:gd name="connsiteY32" fmla="*/ 569118 h 883443"/>
              <a:gd name="connsiteX33" fmla="*/ 571500 w 821532"/>
              <a:gd name="connsiteY33" fmla="*/ 597693 h 883443"/>
              <a:gd name="connsiteX34" fmla="*/ 583407 w 821532"/>
              <a:gd name="connsiteY34" fmla="*/ 614362 h 883443"/>
              <a:gd name="connsiteX35" fmla="*/ 609600 w 821532"/>
              <a:gd name="connsiteY35" fmla="*/ 623887 h 883443"/>
              <a:gd name="connsiteX0" fmla="*/ 609600 w 821532"/>
              <a:gd name="connsiteY0" fmla="*/ 623887 h 881062"/>
              <a:gd name="connsiteX1" fmla="*/ 466725 w 821532"/>
              <a:gd name="connsiteY1" fmla="*/ 881062 h 881062"/>
              <a:gd name="connsiteX2" fmla="*/ 397669 w 821532"/>
              <a:gd name="connsiteY2" fmla="*/ 869156 h 881062"/>
              <a:gd name="connsiteX3" fmla="*/ 311944 w 821532"/>
              <a:gd name="connsiteY3" fmla="*/ 845343 h 881062"/>
              <a:gd name="connsiteX4" fmla="*/ 216694 w 821532"/>
              <a:gd name="connsiteY4" fmla="*/ 804862 h 881062"/>
              <a:gd name="connsiteX5" fmla="*/ 128588 w 821532"/>
              <a:gd name="connsiteY5" fmla="*/ 759618 h 881062"/>
              <a:gd name="connsiteX6" fmla="*/ 54769 w 821532"/>
              <a:gd name="connsiteY6" fmla="*/ 709612 h 881062"/>
              <a:gd name="connsiteX7" fmla="*/ 9525 w 821532"/>
              <a:gd name="connsiteY7" fmla="*/ 673893 h 881062"/>
              <a:gd name="connsiteX8" fmla="*/ 0 w 821532"/>
              <a:gd name="connsiteY8" fmla="*/ 652462 h 881062"/>
              <a:gd name="connsiteX9" fmla="*/ 0 w 821532"/>
              <a:gd name="connsiteY9" fmla="*/ 628650 h 881062"/>
              <a:gd name="connsiteX10" fmla="*/ 14288 w 821532"/>
              <a:gd name="connsiteY10" fmla="*/ 602456 h 881062"/>
              <a:gd name="connsiteX11" fmla="*/ 35719 w 821532"/>
              <a:gd name="connsiteY11" fmla="*/ 583406 h 881062"/>
              <a:gd name="connsiteX12" fmla="*/ 61913 w 821532"/>
              <a:gd name="connsiteY12" fmla="*/ 569118 h 881062"/>
              <a:gd name="connsiteX13" fmla="*/ 140494 w 821532"/>
              <a:gd name="connsiteY13" fmla="*/ 533400 h 881062"/>
              <a:gd name="connsiteX14" fmla="*/ 226219 w 821532"/>
              <a:gd name="connsiteY14" fmla="*/ 483393 h 881062"/>
              <a:gd name="connsiteX15" fmla="*/ 369094 w 821532"/>
              <a:gd name="connsiteY15" fmla="*/ 385762 h 881062"/>
              <a:gd name="connsiteX16" fmla="*/ 519113 w 821532"/>
              <a:gd name="connsiteY16" fmla="*/ 259556 h 881062"/>
              <a:gd name="connsiteX17" fmla="*/ 669132 w 821532"/>
              <a:gd name="connsiteY17" fmla="*/ 116681 h 881062"/>
              <a:gd name="connsiteX18" fmla="*/ 752475 w 821532"/>
              <a:gd name="connsiteY18" fmla="*/ 28575 h 881062"/>
              <a:gd name="connsiteX19" fmla="*/ 764382 w 821532"/>
              <a:gd name="connsiteY19" fmla="*/ 14287 h 881062"/>
              <a:gd name="connsiteX20" fmla="*/ 783432 w 821532"/>
              <a:gd name="connsiteY20" fmla="*/ 4762 h 881062"/>
              <a:gd name="connsiteX21" fmla="*/ 802482 w 821532"/>
              <a:gd name="connsiteY21" fmla="*/ 0 h 881062"/>
              <a:gd name="connsiteX22" fmla="*/ 812007 w 821532"/>
              <a:gd name="connsiteY22" fmla="*/ 2381 h 881062"/>
              <a:gd name="connsiteX23" fmla="*/ 821532 w 821532"/>
              <a:gd name="connsiteY23" fmla="*/ 9525 h 881062"/>
              <a:gd name="connsiteX24" fmla="*/ 821532 w 821532"/>
              <a:gd name="connsiteY24" fmla="*/ 23812 h 881062"/>
              <a:gd name="connsiteX25" fmla="*/ 804863 w 821532"/>
              <a:gd name="connsiteY25" fmla="*/ 64293 h 881062"/>
              <a:gd name="connsiteX26" fmla="*/ 731044 w 821532"/>
              <a:gd name="connsiteY26" fmla="*/ 204787 h 881062"/>
              <a:gd name="connsiteX27" fmla="*/ 654844 w 821532"/>
              <a:gd name="connsiteY27" fmla="*/ 345281 h 881062"/>
              <a:gd name="connsiteX28" fmla="*/ 611982 w 821532"/>
              <a:gd name="connsiteY28" fmla="*/ 423862 h 881062"/>
              <a:gd name="connsiteX29" fmla="*/ 585788 w 821532"/>
              <a:gd name="connsiteY29" fmla="*/ 483393 h 881062"/>
              <a:gd name="connsiteX30" fmla="*/ 569119 w 821532"/>
              <a:gd name="connsiteY30" fmla="*/ 538162 h 881062"/>
              <a:gd name="connsiteX31" fmla="*/ 566738 w 821532"/>
              <a:gd name="connsiteY31" fmla="*/ 569118 h 881062"/>
              <a:gd name="connsiteX32" fmla="*/ 571500 w 821532"/>
              <a:gd name="connsiteY32" fmla="*/ 597693 h 881062"/>
              <a:gd name="connsiteX33" fmla="*/ 583407 w 821532"/>
              <a:gd name="connsiteY33" fmla="*/ 614362 h 881062"/>
              <a:gd name="connsiteX34" fmla="*/ 609600 w 821532"/>
              <a:gd name="connsiteY34" fmla="*/ 623887 h 881062"/>
              <a:gd name="connsiteX0" fmla="*/ 609600 w 821532"/>
              <a:gd name="connsiteY0" fmla="*/ 623887 h 869156"/>
              <a:gd name="connsiteX1" fmla="*/ 397669 w 821532"/>
              <a:gd name="connsiteY1" fmla="*/ 869156 h 869156"/>
              <a:gd name="connsiteX2" fmla="*/ 311944 w 821532"/>
              <a:gd name="connsiteY2" fmla="*/ 845343 h 869156"/>
              <a:gd name="connsiteX3" fmla="*/ 216694 w 821532"/>
              <a:gd name="connsiteY3" fmla="*/ 804862 h 869156"/>
              <a:gd name="connsiteX4" fmla="*/ 128588 w 821532"/>
              <a:gd name="connsiteY4" fmla="*/ 759618 h 869156"/>
              <a:gd name="connsiteX5" fmla="*/ 54769 w 821532"/>
              <a:gd name="connsiteY5" fmla="*/ 709612 h 869156"/>
              <a:gd name="connsiteX6" fmla="*/ 9525 w 821532"/>
              <a:gd name="connsiteY6" fmla="*/ 673893 h 869156"/>
              <a:gd name="connsiteX7" fmla="*/ 0 w 821532"/>
              <a:gd name="connsiteY7" fmla="*/ 652462 h 869156"/>
              <a:gd name="connsiteX8" fmla="*/ 0 w 821532"/>
              <a:gd name="connsiteY8" fmla="*/ 628650 h 869156"/>
              <a:gd name="connsiteX9" fmla="*/ 14288 w 821532"/>
              <a:gd name="connsiteY9" fmla="*/ 602456 h 869156"/>
              <a:gd name="connsiteX10" fmla="*/ 35719 w 821532"/>
              <a:gd name="connsiteY10" fmla="*/ 583406 h 869156"/>
              <a:gd name="connsiteX11" fmla="*/ 61913 w 821532"/>
              <a:gd name="connsiteY11" fmla="*/ 569118 h 869156"/>
              <a:gd name="connsiteX12" fmla="*/ 140494 w 821532"/>
              <a:gd name="connsiteY12" fmla="*/ 533400 h 869156"/>
              <a:gd name="connsiteX13" fmla="*/ 226219 w 821532"/>
              <a:gd name="connsiteY13" fmla="*/ 483393 h 869156"/>
              <a:gd name="connsiteX14" fmla="*/ 369094 w 821532"/>
              <a:gd name="connsiteY14" fmla="*/ 385762 h 869156"/>
              <a:gd name="connsiteX15" fmla="*/ 519113 w 821532"/>
              <a:gd name="connsiteY15" fmla="*/ 259556 h 869156"/>
              <a:gd name="connsiteX16" fmla="*/ 669132 w 821532"/>
              <a:gd name="connsiteY16" fmla="*/ 116681 h 869156"/>
              <a:gd name="connsiteX17" fmla="*/ 752475 w 821532"/>
              <a:gd name="connsiteY17" fmla="*/ 28575 h 869156"/>
              <a:gd name="connsiteX18" fmla="*/ 764382 w 821532"/>
              <a:gd name="connsiteY18" fmla="*/ 14287 h 869156"/>
              <a:gd name="connsiteX19" fmla="*/ 783432 w 821532"/>
              <a:gd name="connsiteY19" fmla="*/ 4762 h 869156"/>
              <a:gd name="connsiteX20" fmla="*/ 802482 w 821532"/>
              <a:gd name="connsiteY20" fmla="*/ 0 h 869156"/>
              <a:gd name="connsiteX21" fmla="*/ 812007 w 821532"/>
              <a:gd name="connsiteY21" fmla="*/ 2381 h 869156"/>
              <a:gd name="connsiteX22" fmla="*/ 821532 w 821532"/>
              <a:gd name="connsiteY22" fmla="*/ 9525 h 869156"/>
              <a:gd name="connsiteX23" fmla="*/ 821532 w 821532"/>
              <a:gd name="connsiteY23" fmla="*/ 23812 h 869156"/>
              <a:gd name="connsiteX24" fmla="*/ 804863 w 821532"/>
              <a:gd name="connsiteY24" fmla="*/ 64293 h 869156"/>
              <a:gd name="connsiteX25" fmla="*/ 731044 w 821532"/>
              <a:gd name="connsiteY25" fmla="*/ 204787 h 869156"/>
              <a:gd name="connsiteX26" fmla="*/ 654844 w 821532"/>
              <a:gd name="connsiteY26" fmla="*/ 345281 h 869156"/>
              <a:gd name="connsiteX27" fmla="*/ 611982 w 821532"/>
              <a:gd name="connsiteY27" fmla="*/ 423862 h 869156"/>
              <a:gd name="connsiteX28" fmla="*/ 585788 w 821532"/>
              <a:gd name="connsiteY28" fmla="*/ 483393 h 869156"/>
              <a:gd name="connsiteX29" fmla="*/ 569119 w 821532"/>
              <a:gd name="connsiteY29" fmla="*/ 538162 h 869156"/>
              <a:gd name="connsiteX30" fmla="*/ 566738 w 821532"/>
              <a:gd name="connsiteY30" fmla="*/ 569118 h 869156"/>
              <a:gd name="connsiteX31" fmla="*/ 571500 w 821532"/>
              <a:gd name="connsiteY31" fmla="*/ 597693 h 869156"/>
              <a:gd name="connsiteX32" fmla="*/ 583407 w 821532"/>
              <a:gd name="connsiteY32" fmla="*/ 614362 h 869156"/>
              <a:gd name="connsiteX33" fmla="*/ 609600 w 821532"/>
              <a:gd name="connsiteY33" fmla="*/ 623887 h 869156"/>
              <a:gd name="connsiteX0" fmla="*/ 609600 w 821532"/>
              <a:gd name="connsiteY0" fmla="*/ 623887 h 845343"/>
              <a:gd name="connsiteX1" fmla="*/ 311944 w 821532"/>
              <a:gd name="connsiteY1" fmla="*/ 845343 h 845343"/>
              <a:gd name="connsiteX2" fmla="*/ 216694 w 821532"/>
              <a:gd name="connsiteY2" fmla="*/ 804862 h 845343"/>
              <a:gd name="connsiteX3" fmla="*/ 128588 w 821532"/>
              <a:gd name="connsiteY3" fmla="*/ 759618 h 845343"/>
              <a:gd name="connsiteX4" fmla="*/ 54769 w 821532"/>
              <a:gd name="connsiteY4" fmla="*/ 709612 h 845343"/>
              <a:gd name="connsiteX5" fmla="*/ 9525 w 821532"/>
              <a:gd name="connsiteY5" fmla="*/ 673893 h 845343"/>
              <a:gd name="connsiteX6" fmla="*/ 0 w 821532"/>
              <a:gd name="connsiteY6" fmla="*/ 652462 h 845343"/>
              <a:gd name="connsiteX7" fmla="*/ 0 w 821532"/>
              <a:gd name="connsiteY7" fmla="*/ 628650 h 845343"/>
              <a:gd name="connsiteX8" fmla="*/ 14288 w 821532"/>
              <a:gd name="connsiteY8" fmla="*/ 602456 h 845343"/>
              <a:gd name="connsiteX9" fmla="*/ 35719 w 821532"/>
              <a:gd name="connsiteY9" fmla="*/ 583406 h 845343"/>
              <a:gd name="connsiteX10" fmla="*/ 61913 w 821532"/>
              <a:gd name="connsiteY10" fmla="*/ 569118 h 845343"/>
              <a:gd name="connsiteX11" fmla="*/ 140494 w 821532"/>
              <a:gd name="connsiteY11" fmla="*/ 533400 h 845343"/>
              <a:gd name="connsiteX12" fmla="*/ 226219 w 821532"/>
              <a:gd name="connsiteY12" fmla="*/ 483393 h 845343"/>
              <a:gd name="connsiteX13" fmla="*/ 369094 w 821532"/>
              <a:gd name="connsiteY13" fmla="*/ 385762 h 845343"/>
              <a:gd name="connsiteX14" fmla="*/ 519113 w 821532"/>
              <a:gd name="connsiteY14" fmla="*/ 259556 h 845343"/>
              <a:gd name="connsiteX15" fmla="*/ 669132 w 821532"/>
              <a:gd name="connsiteY15" fmla="*/ 116681 h 845343"/>
              <a:gd name="connsiteX16" fmla="*/ 752475 w 821532"/>
              <a:gd name="connsiteY16" fmla="*/ 28575 h 845343"/>
              <a:gd name="connsiteX17" fmla="*/ 764382 w 821532"/>
              <a:gd name="connsiteY17" fmla="*/ 14287 h 845343"/>
              <a:gd name="connsiteX18" fmla="*/ 783432 w 821532"/>
              <a:gd name="connsiteY18" fmla="*/ 4762 h 845343"/>
              <a:gd name="connsiteX19" fmla="*/ 802482 w 821532"/>
              <a:gd name="connsiteY19" fmla="*/ 0 h 845343"/>
              <a:gd name="connsiteX20" fmla="*/ 812007 w 821532"/>
              <a:gd name="connsiteY20" fmla="*/ 2381 h 845343"/>
              <a:gd name="connsiteX21" fmla="*/ 821532 w 821532"/>
              <a:gd name="connsiteY21" fmla="*/ 9525 h 845343"/>
              <a:gd name="connsiteX22" fmla="*/ 821532 w 821532"/>
              <a:gd name="connsiteY22" fmla="*/ 23812 h 845343"/>
              <a:gd name="connsiteX23" fmla="*/ 804863 w 821532"/>
              <a:gd name="connsiteY23" fmla="*/ 64293 h 845343"/>
              <a:gd name="connsiteX24" fmla="*/ 731044 w 821532"/>
              <a:gd name="connsiteY24" fmla="*/ 204787 h 845343"/>
              <a:gd name="connsiteX25" fmla="*/ 654844 w 821532"/>
              <a:gd name="connsiteY25" fmla="*/ 345281 h 845343"/>
              <a:gd name="connsiteX26" fmla="*/ 611982 w 821532"/>
              <a:gd name="connsiteY26" fmla="*/ 423862 h 845343"/>
              <a:gd name="connsiteX27" fmla="*/ 585788 w 821532"/>
              <a:gd name="connsiteY27" fmla="*/ 483393 h 845343"/>
              <a:gd name="connsiteX28" fmla="*/ 569119 w 821532"/>
              <a:gd name="connsiteY28" fmla="*/ 538162 h 845343"/>
              <a:gd name="connsiteX29" fmla="*/ 566738 w 821532"/>
              <a:gd name="connsiteY29" fmla="*/ 569118 h 845343"/>
              <a:gd name="connsiteX30" fmla="*/ 571500 w 821532"/>
              <a:gd name="connsiteY30" fmla="*/ 597693 h 845343"/>
              <a:gd name="connsiteX31" fmla="*/ 583407 w 821532"/>
              <a:gd name="connsiteY31" fmla="*/ 614362 h 845343"/>
              <a:gd name="connsiteX32" fmla="*/ 609600 w 821532"/>
              <a:gd name="connsiteY32" fmla="*/ 623887 h 845343"/>
              <a:gd name="connsiteX0" fmla="*/ 609600 w 821532"/>
              <a:gd name="connsiteY0" fmla="*/ 623887 h 804862"/>
              <a:gd name="connsiteX1" fmla="*/ 216694 w 821532"/>
              <a:gd name="connsiteY1" fmla="*/ 804862 h 804862"/>
              <a:gd name="connsiteX2" fmla="*/ 128588 w 821532"/>
              <a:gd name="connsiteY2" fmla="*/ 759618 h 804862"/>
              <a:gd name="connsiteX3" fmla="*/ 54769 w 821532"/>
              <a:gd name="connsiteY3" fmla="*/ 709612 h 804862"/>
              <a:gd name="connsiteX4" fmla="*/ 9525 w 821532"/>
              <a:gd name="connsiteY4" fmla="*/ 673893 h 804862"/>
              <a:gd name="connsiteX5" fmla="*/ 0 w 821532"/>
              <a:gd name="connsiteY5" fmla="*/ 652462 h 804862"/>
              <a:gd name="connsiteX6" fmla="*/ 0 w 821532"/>
              <a:gd name="connsiteY6" fmla="*/ 628650 h 804862"/>
              <a:gd name="connsiteX7" fmla="*/ 14288 w 821532"/>
              <a:gd name="connsiteY7" fmla="*/ 602456 h 804862"/>
              <a:gd name="connsiteX8" fmla="*/ 35719 w 821532"/>
              <a:gd name="connsiteY8" fmla="*/ 583406 h 804862"/>
              <a:gd name="connsiteX9" fmla="*/ 61913 w 821532"/>
              <a:gd name="connsiteY9" fmla="*/ 569118 h 804862"/>
              <a:gd name="connsiteX10" fmla="*/ 140494 w 821532"/>
              <a:gd name="connsiteY10" fmla="*/ 533400 h 804862"/>
              <a:gd name="connsiteX11" fmla="*/ 226219 w 821532"/>
              <a:gd name="connsiteY11" fmla="*/ 483393 h 804862"/>
              <a:gd name="connsiteX12" fmla="*/ 369094 w 821532"/>
              <a:gd name="connsiteY12" fmla="*/ 385762 h 804862"/>
              <a:gd name="connsiteX13" fmla="*/ 519113 w 821532"/>
              <a:gd name="connsiteY13" fmla="*/ 259556 h 804862"/>
              <a:gd name="connsiteX14" fmla="*/ 669132 w 821532"/>
              <a:gd name="connsiteY14" fmla="*/ 116681 h 804862"/>
              <a:gd name="connsiteX15" fmla="*/ 752475 w 821532"/>
              <a:gd name="connsiteY15" fmla="*/ 28575 h 804862"/>
              <a:gd name="connsiteX16" fmla="*/ 764382 w 821532"/>
              <a:gd name="connsiteY16" fmla="*/ 14287 h 804862"/>
              <a:gd name="connsiteX17" fmla="*/ 783432 w 821532"/>
              <a:gd name="connsiteY17" fmla="*/ 4762 h 804862"/>
              <a:gd name="connsiteX18" fmla="*/ 802482 w 821532"/>
              <a:gd name="connsiteY18" fmla="*/ 0 h 804862"/>
              <a:gd name="connsiteX19" fmla="*/ 812007 w 821532"/>
              <a:gd name="connsiteY19" fmla="*/ 2381 h 804862"/>
              <a:gd name="connsiteX20" fmla="*/ 821532 w 821532"/>
              <a:gd name="connsiteY20" fmla="*/ 9525 h 804862"/>
              <a:gd name="connsiteX21" fmla="*/ 821532 w 821532"/>
              <a:gd name="connsiteY21" fmla="*/ 23812 h 804862"/>
              <a:gd name="connsiteX22" fmla="*/ 804863 w 821532"/>
              <a:gd name="connsiteY22" fmla="*/ 64293 h 804862"/>
              <a:gd name="connsiteX23" fmla="*/ 731044 w 821532"/>
              <a:gd name="connsiteY23" fmla="*/ 204787 h 804862"/>
              <a:gd name="connsiteX24" fmla="*/ 654844 w 821532"/>
              <a:gd name="connsiteY24" fmla="*/ 345281 h 804862"/>
              <a:gd name="connsiteX25" fmla="*/ 611982 w 821532"/>
              <a:gd name="connsiteY25" fmla="*/ 423862 h 804862"/>
              <a:gd name="connsiteX26" fmla="*/ 585788 w 821532"/>
              <a:gd name="connsiteY26" fmla="*/ 483393 h 804862"/>
              <a:gd name="connsiteX27" fmla="*/ 569119 w 821532"/>
              <a:gd name="connsiteY27" fmla="*/ 538162 h 804862"/>
              <a:gd name="connsiteX28" fmla="*/ 566738 w 821532"/>
              <a:gd name="connsiteY28" fmla="*/ 569118 h 804862"/>
              <a:gd name="connsiteX29" fmla="*/ 571500 w 821532"/>
              <a:gd name="connsiteY29" fmla="*/ 597693 h 804862"/>
              <a:gd name="connsiteX30" fmla="*/ 583407 w 821532"/>
              <a:gd name="connsiteY30" fmla="*/ 614362 h 804862"/>
              <a:gd name="connsiteX31" fmla="*/ 609600 w 821532"/>
              <a:gd name="connsiteY31" fmla="*/ 623887 h 804862"/>
              <a:gd name="connsiteX0" fmla="*/ 583407 w 821532"/>
              <a:gd name="connsiteY0" fmla="*/ 614362 h 804862"/>
              <a:gd name="connsiteX1" fmla="*/ 216694 w 821532"/>
              <a:gd name="connsiteY1" fmla="*/ 804862 h 804862"/>
              <a:gd name="connsiteX2" fmla="*/ 128588 w 821532"/>
              <a:gd name="connsiteY2" fmla="*/ 759618 h 804862"/>
              <a:gd name="connsiteX3" fmla="*/ 54769 w 821532"/>
              <a:gd name="connsiteY3" fmla="*/ 709612 h 804862"/>
              <a:gd name="connsiteX4" fmla="*/ 9525 w 821532"/>
              <a:gd name="connsiteY4" fmla="*/ 673893 h 804862"/>
              <a:gd name="connsiteX5" fmla="*/ 0 w 821532"/>
              <a:gd name="connsiteY5" fmla="*/ 652462 h 804862"/>
              <a:gd name="connsiteX6" fmla="*/ 0 w 821532"/>
              <a:gd name="connsiteY6" fmla="*/ 628650 h 804862"/>
              <a:gd name="connsiteX7" fmla="*/ 14288 w 821532"/>
              <a:gd name="connsiteY7" fmla="*/ 602456 h 804862"/>
              <a:gd name="connsiteX8" fmla="*/ 35719 w 821532"/>
              <a:gd name="connsiteY8" fmla="*/ 583406 h 804862"/>
              <a:gd name="connsiteX9" fmla="*/ 61913 w 821532"/>
              <a:gd name="connsiteY9" fmla="*/ 569118 h 804862"/>
              <a:gd name="connsiteX10" fmla="*/ 140494 w 821532"/>
              <a:gd name="connsiteY10" fmla="*/ 533400 h 804862"/>
              <a:gd name="connsiteX11" fmla="*/ 226219 w 821532"/>
              <a:gd name="connsiteY11" fmla="*/ 483393 h 804862"/>
              <a:gd name="connsiteX12" fmla="*/ 369094 w 821532"/>
              <a:gd name="connsiteY12" fmla="*/ 385762 h 804862"/>
              <a:gd name="connsiteX13" fmla="*/ 519113 w 821532"/>
              <a:gd name="connsiteY13" fmla="*/ 259556 h 804862"/>
              <a:gd name="connsiteX14" fmla="*/ 669132 w 821532"/>
              <a:gd name="connsiteY14" fmla="*/ 116681 h 804862"/>
              <a:gd name="connsiteX15" fmla="*/ 752475 w 821532"/>
              <a:gd name="connsiteY15" fmla="*/ 28575 h 804862"/>
              <a:gd name="connsiteX16" fmla="*/ 764382 w 821532"/>
              <a:gd name="connsiteY16" fmla="*/ 14287 h 804862"/>
              <a:gd name="connsiteX17" fmla="*/ 783432 w 821532"/>
              <a:gd name="connsiteY17" fmla="*/ 4762 h 804862"/>
              <a:gd name="connsiteX18" fmla="*/ 802482 w 821532"/>
              <a:gd name="connsiteY18" fmla="*/ 0 h 804862"/>
              <a:gd name="connsiteX19" fmla="*/ 812007 w 821532"/>
              <a:gd name="connsiteY19" fmla="*/ 2381 h 804862"/>
              <a:gd name="connsiteX20" fmla="*/ 821532 w 821532"/>
              <a:gd name="connsiteY20" fmla="*/ 9525 h 804862"/>
              <a:gd name="connsiteX21" fmla="*/ 821532 w 821532"/>
              <a:gd name="connsiteY21" fmla="*/ 23812 h 804862"/>
              <a:gd name="connsiteX22" fmla="*/ 804863 w 821532"/>
              <a:gd name="connsiteY22" fmla="*/ 64293 h 804862"/>
              <a:gd name="connsiteX23" fmla="*/ 731044 w 821532"/>
              <a:gd name="connsiteY23" fmla="*/ 204787 h 804862"/>
              <a:gd name="connsiteX24" fmla="*/ 654844 w 821532"/>
              <a:gd name="connsiteY24" fmla="*/ 345281 h 804862"/>
              <a:gd name="connsiteX25" fmla="*/ 611982 w 821532"/>
              <a:gd name="connsiteY25" fmla="*/ 423862 h 804862"/>
              <a:gd name="connsiteX26" fmla="*/ 585788 w 821532"/>
              <a:gd name="connsiteY26" fmla="*/ 483393 h 804862"/>
              <a:gd name="connsiteX27" fmla="*/ 569119 w 821532"/>
              <a:gd name="connsiteY27" fmla="*/ 538162 h 804862"/>
              <a:gd name="connsiteX28" fmla="*/ 566738 w 821532"/>
              <a:gd name="connsiteY28" fmla="*/ 569118 h 804862"/>
              <a:gd name="connsiteX29" fmla="*/ 571500 w 821532"/>
              <a:gd name="connsiteY29" fmla="*/ 597693 h 804862"/>
              <a:gd name="connsiteX30" fmla="*/ 583407 w 821532"/>
              <a:gd name="connsiteY30" fmla="*/ 614362 h 804862"/>
              <a:gd name="connsiteX0" fmla="*/ 571500 w 821532"/>
              <a:gd name="connsiteY0" fmla="*/ 597693 h 804862"/>
              <a:gd name="connsiteX1" fmla="*/ 216694 w 821532"/>
              <a:gd name="connsiteY1" fmla="*/ 804862 h 804862"/>
              <a:gd name="connsiteX2" fmla="*/ 128588 w 821532"/>
              <a:gd name="connsiteY2" fmla="*/ 759618 h 804862"/>
              <a:gd name="connsiteX3" fmla="*/ 54769 w 821532"/>
              <a:gd name="connsiteY3" fmla="*/ 709612 h 804862"/>
              <a:gd name="connsiteX4" fmla="*/ 9525 w 821532"/>
              <a:gd name="connsiteY4" fmla="*/ 673893 h 804862"/>
              <a:gd name="connsiteX5" fmla="*/ 0 w 821532"/>
              <a:gd name="connsiteY5" fmla="*/ 652462 h 804862"/>
              <a:gd name="connsiteX6" fmla="*/ 0 w 821532"/>
              <a:gd name="connsiteY6" fmla="*/ 628650 h 804862"/>
              <a:gd name="connsiteX7" fmla="*/ 14288 w 821532"/>
              <a:gd name="connsiteY7" fmla="*/ 602456 h 804862"/>
              <a:gd name="connsiteX8" fmla="*/ 35719 w 821532"/>
              <a:gd name="connsiteY8" fmla="*/ 583406 h 804862"/>
              <a:gd name="connsiteX9" fmla="*/ 61913 w 821532"/>
              <a:gd name="connsiteY9" fmla="*/ 569118 h 804862"/>
              <a:gd name="connsiteX10" fmla="*/ 140494 w 821532"/>
              <a:gd name="connsiteY10" fmla="*/ 533400 h 804862"/>
              <a:gd name="connsiteX11" fmla="*/ 226219 w 821532"/>
              <a:gd name="connsiteY11" fmla="*/ 483393 h 804862"/>
              <a:gd name="connsiteX12" fmla="*/ 369094 w 821532"/>
              <a:gd name="connsiteY12" fmla="*/ 385762 h 804862"/>
              <a:gd name="connsiteX13" fmla="*/ 519113 w 821532"/>
              <a:gd name="connsiteY13" fmla="*/ 259556 h 804862"/>
              <a:gd name="connsiteX14" fmla="*/ 669132 w 821532"/>
              <a:gd name="connsiteY14" fmla="*/ 116681 h 804862"/>
              <a:gd name="connsiteX15" fmla="*/ 752475 w 821532"/>
              <a:gd name="connsiteY15" fmla="*/ 28575 h 804862"/>
              <a:gd name="connsiteX16" fmla="*/ 764382 w 821532"/>
              <a:gd name="connsiteY16" fmla="*/ 14287 h 804862"/>
              <a:gd name="connsiteX17" fmla="*/ 783432 w 821532"/>
              <a:gd name="connsiteY17" fmla="*/ 4762 h 804862"/>
              <a:gd name="connsiteX18" fmla="*/ 802482 w 821532"/>
              <a:gd name="connsiteY18" fmla="*/ 0 h 804862"/>
              <a:gd name="connsiteX19" fmla="*/ 812007 w 821532"/>
              <a:gd name="connsiteY19" fmla="*/ 2381 h 804862"/>
              <a:gd name="connsiteX20" fmla="*/ 821532 w 821532"/>
              <a:gd name="connsiteY20" fmla="*/ 9525 h 804862"/>
              <a:gd name="connsiteX21" fmla="*/ 821532 w 821532"/>
              <a:gd name="connsiteY21" fmla="*/ 23812 h 804862"/>
              <a:gd name="connsiteX22" fmla="*/ 804863 w 821532"/>
              <a:gd name="connsiteY22" fmla="*/ 64293 h 804862"/>
              <a:gd name="connsiteX23" fmla="*/ 731044 w 821532"/>
              <a:gd name="connsiteY23" fmla="*/ 204787 h 804862"/>
              <a:gd name="connsiteX24" fmla="*/ 654844 w 821532"/>
              <a:gd name="connsiteY24" fmla="*/ 345281 h 804862"/>
              <a:gd name="connsiteX25" fmla="*/ 611982 w 821532"/>
              <a:gd name="connsiteY25" fmla="*/ 423862 h 804862"/>
              <a:gd name="connsiteX26" fmla="*/ 585788 w 821532"/>
              <a:gd name="connsiteY26" fmla="*/ 483393 h 804862"/>
              <a:gd name="connsiteX27" fmla="*/ 569119 w 821532"/>
              <a:gd name="connsiteY27" fmla="*/ 538162 h 804862"/>
              <a:gd name="connsiteX28" fmla="*/ 566738 w 821532"/>
              <a:gd name="connsiteY28" fmla="*/ 569118 h 804862"/>
              <a:gd name="connsiteX29" fmla="*/ 571500 w 821532"/>
              <a:gd name="connsiteY29" fmla="*/ 597693 h 804862"/>
              <a:gd name="connsiteX0" fmla="*/ 571500 w 821532"/>
              <a:gd name="connsiteY0" fmla="*/ 597693 h 804862"/>
              <a:gd name="connsiteX1" fmla="*/ 216694 w 821532"/>
              <a:gd name="connsiteY1" fmla="*/ 804862 h 804862"/>
              <a:gd name="connsiteX2" fmla="*/ 128588 w 821532"/>
              <a:gd name="connsiteY2" fmla="*/ 759618 h 804862"/>
              <a:gd name="connsiteX3" fmla="*/ 9525 w 821532"/>
              <a:gd name="connsiteY3" fmla="*/ 673893 h 804862"/>
              <a:gd name="connsiteX4" fmla="*/ 0 w 821532"/>
              <a:gd name="connsiteY4" fmla="*/ 652462 h 804862"/>
              <a:gd name="connsiteX5" fmla="*/ 0 w 821532"/>
              <a:gd name="connsiteY5" fmla="*/ 628650 h 804862"/>
              <a:gd name="connsiteX6" fmla="*/ 14288 w 821532"/>
              <a:gd name="connsiteY6" fmla="*/ 602456 h 804862"/>
              <a:gd name="connsiteX7" fmla="*/ 35719 w 821532"/>
              <a:gd name="connsiteY7" fmla="*/ 583406 h 804862"/>
              <a:gd name="connsiteX8" fmla="*/ 61913 w 821532"/>
              <a:gd name="connsiteY8" fmla="*/ 569118 h 804862"/>
              <a:gd name="connsiteX9" fmla="*/ 140494 w 821532"/>
              <a:gd name="connsiteY9" fmla="*/ 533400 h 804862"/>
              <a:gd name="connsiteX10" fmla="*/ 226219 w 821532"/>
              <a:gd name="connsiteY10" fmla="*/ 483393 h 804862"/>
              <a:gd name="connsiteX11" fmla="*/ 369094 w 821532"/>
              <a:gd name="connsiteY11" fmla="*/ 385762 h 804862"/>
              <a:gd name="connsiteX12" fmla="*/ 519113 w 821532"/>
              <a:gd name="connsiteY12" fmla="*/ 259556 h 804862"/>
              <a:gd name="connsiteX13" fmla="*/ 669132 w 821532"/>
              <a:gd name="connsiteY13" fmla="*/ 116681 h 804862"/>
              <a:gd name="connsiteX14" fmla="*/ 752475 w 821532"/>
              <a:gd name="connsiteY14" fmla="*/ 28575 h 804862"/>
              <a:gd name="connsiteX15" fmla="*/ 764382 w 821532"/>
              <a:gd name="connsiteY15" fmla="*/ 14287 h 804862"/>
              <a:gd name="connsiteX16" fmla="*/ 783432 w 821532"/>
              <a:gd name="connsiteY16" fmla="*/ 4762 h 804862"/>
              <a:gd name="connsiteX17" fmla="*/ 802482 w 821532"/>
              <a:gd name="connsiteY17" fmla="*/ 0 h 804862"/>
              <a:gd name="connsiteX18" fmla="*/ 812007 w 821532"/>
              <a:gd name="connsiteY18" fmla="*/ 2381 h 804862"/>
              <a:gd name="connsiteX19" fmla="*/ 821532 w 821532"/>
              <a:gd name="connsiteY19" fmla="*/ 9525 h 804862"/>
              <a:gd name="connsiteX20" fmla="*/ 821532 w 821532"/>
              <a:gd name="connsiteY20" fmla="*/ 23812 h 804862"/>
              <a:gd name="connsiteX21" fmla="*/ 804863 w 821532"/>
              <a:gd name="connsiteY21" fmla="*/ 64293 h 804862"/>
              <a:gd name="connsiteX22" fmla="*/ 731044 w 821532"/>
              <a:gd name="connsiteY22" fmla="*/ 204787 h 804862"/>
              <a:gd name="connsiteX23" fmla="*/ 654844 w 821532"/>
              <a:gd name="connsiteY23" fmla="*/ 345281 h 804862"/>
              <a:gd name="connsiteX24" fmla="*/ 611982 w 821532"/>
              <a:gd name="connsiteY24" fmla="*/ 423862 h 804862"/>
              <a:gd name="connsiteX25" fmla="*/ 585788 w 821532"/>
              <a:gd name="connsiteY25" fmla="*/ 483393 h 804862"/>
              <a:gd name="connsiteX26" fmla="*/ 569119 w 821532"/>
              <a:gd name="connsiteY26" fmla="*/ 538162 h 804862"/>
              <a:gd name="connsiteX27" fmla="*/ 566738 w 821532"/>
              <a:gd name="connsiteY27" fmla="*/ 569118 h 804862"/>
              <a:gd name="connsiteX28" fmla="*/ 571500 w 821532"/>
              <a:gd name="connsiteY28" fmla="*/ 597693 h 804862"/>
              <a:gd name="connsiteX0" fmla="*/ 571500 w 821532"/>
              <a:gd name="connsiteY0" fmla="*/ 597693 h 804862"/>
              <a:gd name="connsiteX1" fmla="*/ 216694 w 821532"/>
              <a:gd name="connsiteY1" fmla="*/ 804862 h 804862"/>
              <a:gd name="connsiteX2" fmla="*/ 9525 w 821532"/>
              <a:gd name="connsiteY2" fmla="*/ 673893 h 804862"/>
              <a:gd name="connsiteX3" fmla="*/ 0 w 821532"/>
              <a:gd name="connsiteY3" fmla="*/ 652462 h 804862"/>
              <a:gd name="connsiteX4" fmla="*/ 0 w 821532"/>
              <a:gd name="connsiteY4" fmla="*/ 628650 h 804862"/>
              <a:gd name="connsiteX5" fmla="*/ 14288 w 821532"/>
              <a:gd name="connsiteY5" fmla="*/ 602456 h 804862"/>
              <a:gd name="connsiteX6" fmla="*/ 35719 w 821532"/>
              <a:gd name="connsiteY6" fmla="*/ 583406 h 804862"/>
              <a:gd name="connsiteX7" fmla="*/ 61913 w 821532"/>
              <a:gd name="connsiteY7" fmla="*/ 569118 h 804862"/>
              <a:gd name="connsiteX8" fmla="*/ 140494 w 821532"/>
              <a:gd name="connsiteY8" fmla="*/ 533400 h 804862"/>
              <a:gd name="connsiteX9" fmla="*/ 226219 w 821532"/>
              <a:gd name="connsiteY9" fmla="*/ 483393 h 804862"/>
              <a:gd name="connsiteX10" fmla="*/ 369094 w 821532"/>
              <a:gd name="connsiteY10" fmla="*/ 385762 h 804862"/>
              <a:gd name="connsiteX11" fmla="*/ 519113 w 821532"/>
              <a:gd name="connsiteY11" fmla="*/ 259556 h 804862"/>
              <a:gd name="connsiteX12" fmla="*/ 669132 w 821532"/>
              <a:gd name="connsiteY12" fmla="*/ 116681 h 804862"/>
              <a:gd name="connsiteX13" fmla="*/ 752475 w 821532"/>
              <a:gd name="connsiteY13" fmla="*/ 28575 h 804862"/>
              <a:gd name="connsiteX14" fmla="*/ 764382 w 821532"/>
              <a:gd name="connsiteY14" fmla="*/ 14287 h 804862"/>
              <a:gd name="connsiteX15" fmla="*/ 783432 w 821532"/>
              <a:gd name="connsiteY15" fmla="*/ 4762 h 804862"/>
              <a:gd name="connsiteX16" fmla="*/ 802482 w 821532"/>
              <a:gd name="connsiteY16" fmla="*/ 0 h 804862"/>
              <a:gd name="connsiteX17" fmla="*/ 812007 w 821532"/>
              <a:gd name="connsiteY17" fmla="*/ 2381 h 804862"/>
              <a:gd name="connsiteX18" fmla="*/ 821532 w 821532"/>
              <a:gd name="connsiteY18" fmla="*/ 9525 h 804862"/>
              <a:gd name="connsiteX19" fmla="*/ 821532 w 821532"/>
              <a:gd name="connsiteY19" fmla="*/ 23812 h 804862"/>
              <a:gd name="connsiteX20" fmla="*/ 804863 w 821532"/>
              <a:gd name="connsiteY20" fmla="*/ 64293 h 804862"/>
              <a:gd name="connsiteX21" fmla="*/ 731044 w 821532"/>
              <a:gd name="connsiteY21" fmla="*/ 204787 h 804862"/>
              <a:gd name="connsiteX22" fmla="*/ 654844 w 821532"/>
              <a:gd name="connsiteY22" fmla="*/ 345281 h 804862"/>
              <a:gd name="connsiteX23" fmla="*/ 611982 w 821532"/>
              <a:gd name="connsiteY23" fmla="*/ 423862 h 804862"/>
              <a:gd name="connsiteX24" fmla="*/ 585788 w 821532"/>
              <a:gd name="connsiteY24" fmla="*/ 483393 h 804862"/>
              <a:gd name="connsiteX25" fmla="*/ 569119 w 821532"/>
              <a:gd name="connsiteY25" fmla="*/ 538162 h 804862"/>
              <a:gd name="connsiteX26" fmla="*/ 566738 w 821532"/>
              <a:gd name="connsiteY26" fmla="*/ 569118 h 804862"/>
              <a:gd name="connsiteX27" fmla="*/ 571500 w 821532"/>
              <a:gd name="connsiteY27" fmla="*/ 597693 h 804862"/>
              <a:gd name="connsiteX0" fmla="*/ 571500 w 821532"/>
              <a:gd name="connsiteY0" fmla="*/ 597693 h 673893"/>
              <a:gd name="connsiteX1" fmla="*/ 9525 w 821532"/>
              <a:gd name="connsiteY1" fmla="*/ 673893 h 673893"/>
              <a:gd name="connsiteX2" fmla="*/ 0 w 821532"/>
              <a:gd name="connsiteY2" fmla="*/ 652462 h 673893"/>
              <a:gd name="connsiteX3" fmla="*/ 0 w 821532"/>
              <a:gd name="connsiteY3" fmla="*/ 628650 h 673893"/>
              <a:gd name="connsiteX4" fmla="*/ 14288 w 821532"/>
              <a:gd name="connsiteY4" fmla="*/ 602456 h 673893"/>
              <a:gd name="connsiteX5" fmla="*/ 35719 w 821532"/>
              <a:gd name="connsiteY5" fmla="*/ 583406 h 673893"/>
              <a:gd name="connsiteX6" fmla="*/ 61913 w 821532"/>
              <a:gd name="connsiteY6" fmla="*/ 569118 h 673893"/>
              <a:gd name="connsiteX7" fmla="*/ 140494 w 821532"/>
              <a:gd name="connsiteY7" fmla="*/ 533400 h 673893"/>
              <a:gd name="connsiteX8" fmla="*/ 226219 w 821532"/>
              <a:gd name="connsiteY8" fmla="*/ 483393 h 673893"/>
              <a:gd name="connsiteX9" fmla="*/ 369094 w 821532"/>
              <a:gd name="connsiteY9" fmla="*/ 385762 h 673893"/>
              <a:gd name="connsiteX10" fmla="*/ 519113 w 821532"/>
              <a:gd name="connsiteY10" fmla="*/ 259556 h 673893"/>
              <a:gd name="connsiteX11" fmla="*/ 669132 w 821532"/>
              <a:gd name="connsiteY11" fmla="*/ 116681 h 673893"/>
              <a:gd name="connsiteX12" fmla="*/ 752475 w 821532"/>
              <a:gd name="connsiteY12" fmla="*/ 28575 h 673893"/>
              <a:gd name="connsiteX13" fmla="*/ 764382 w 821532"/>
              <a:gd name="connsiteY13" fmla="*/ 14287 h 673893"/>
              <a:gd name="connsiteX14" fmla="*/ 783432 w 821532"/>
              <a:gd name="connsiteY14" fmla="*/ 4762 h 673893"/>
              <a:gd name="connsiteX15" fmla="*/ 802482 w 821532"/>
              <a:gd name="connsiteY15" fmla="*/ 0 h 673893"/>
              <a:gd name="connsiteX16" fmla="*/ 812007 w 821532"/>
              <a:gd name="connsiteY16" fmla="*/ 2381 h 673893"/>
              <a:gd name="connsiteX17" fmla="*/ 821532 w 821532"/>
              <a:gd name="connsiteY17" fmla="*/ 9525 h 673893"/>
              <a:gd name="connsiteX18" fmla="*/ 821532 w 821532"/>
              <a:gd name="connsiteY18" fmla="*/ 23812 h 673893"/>
              <a:gd name="connsiteX19" fmla="*/ 804863 w 821532"/>
              <a:gd name="connsiteY19" fmla="*/ 64293 h 673893"/>
              <a:gd name="connsiteX20" fmla="*/ 731044 w 821532"/>
              <a:gd name="connsiteY20" fmla="*/ 204787 h 673893"/>
              <a:gd name="connsiteX21" fmla="*/ 654844 w 821532"/>
              <a:gd name="connsiteY21" fmla="*/ 345281 h 673893"/>
              <a:gd name="connsiteX22" fmla="*/ 611982 w 821532"/>
              <a:gd name="connsiteY22" fmla="*/ 423862 h 673893"/>
              <a:gd name="connsiteX23" fmla="*/ 585788 w 821532"/>
              <a:gd name="connsiteY23" fmla="*/ 483393 h 673893"/>
              <a:gd name="connsiteX24" fmla="*/ 569119 w 821532"/>
              <a:gd name="connsiteY24" fmla="*/ 538162 h 673893"/>
              <a:gd name="connsiteX25" fmla="*/ 566738 w 821532"/>
              <a:gd name="connsiteY25" fmla="*/ 569118 h 673893"/>
              <a:gd name="connsiteX26" fmla="*/ 571500 w 821532"/>
              <a:gd name="connsiteY26" fmla="*/ 597693 h 673893"/>
              <a:gd name="connsiteX0" fmla="*/ 571500 w 821532"/>
              <a:gd name="connsiteY0" fmla="*/ 597693 h 652462"/>
              <a:gd name="connsiteX1" fmla="*/ 0 w 821532"/>
              <a:gd name="connsiteY1" fmla="*/ 652462 h 652462"/>
              <a:gd name="connsiteX2" fmla="*/ 0 w 821532"/>
              <a:gd name="connsiteY2" fmla="*/ 628650 h 652462"/>
              <a:gd name="connsiteX3" fmla="*/ 14288 w 821532"/>
              <a:gd name="connsiteY3" fmla="*/ 602456 h 652462"/>
              <a:gd name="connsiteX4" fmla="*/ 35719 w 821532"/>
              <a:gd name="connsiteY4" fmla="*/ 583406 h 652462"/>
              <a:gd name="connsiteX5" fmla="*/ 61913 w 821532"/>
              <a:gd name="connsiteY5" fmla="*/ 569118 h 652462"/>
              <a:gd name="connsiteX6" fmla="*/ 140494 w 821532"/>
              <a:gd name="connsiteY6" fmla="*/ 533400 h 652462"/>
              <a:gd name="connsiteX7" fmla="*/ 226219 w 821532"/>
              <a:gd name="connsiteY7" fmla="*/ 483393 h 652462"/>
              <a:gd name="connsiteX8" fmla="*/ 369094 w 821532"/>
              <a:gd name="connsiteY8" fmla="*/ 385762 h 652462"/>
              <a:gd name="connsiteX9" fmla="*/ 519113 w 821532"/>
              <a:gd name="connsiteY9" fmla="*/ 259556 h 652462"/>
              <a:gd name="connsiteX10" fmla="*/ 669132 w 821532"/>
              <a:gd name="connsiteY10" fmla="*/ 116681 h 652462"/>
              <a:gd name="connsiteX11" fmla="*/ 752475 w 821532"/>
              <a:gd name="connsiteY11" fmla="*/ 28575 h 652462"/>
              <a:gd name="connsiteX12" fmla="*/ 764382 w 821532"/>
              <a:gd name="connsiteY12" fmla="*/ 14287 h 652462"/>
              <a:gd name="connsiteX13" fmla="*/ 783432 w 821532"/>
              <a:gd name="connsiteY13" fmla="*/ 4762 h 652462"/>
              <a:gd name="connsiteX14" fmla="*/ 802482 w 821532"/>
              <a:gd name="connsiteY14" fmla="*/ 0 h 652462"/>
              <a:gd name="connsiteX15" fmla="*/ 812007 w 821532"/>
              <a:gd name="connsiteY15" fmla="*/ 2381 h 652462"/>
              <a:gd name="connsiteX16" fmla="*/ 821532 w 821532"/>
              <a:gd name="connsiteY16" fmla="*/ 9525 h 652462"/>
              <a:gd name="connsiteX17" fmla="*/ 821532 w 821532"/>
              <a:gd name="connsiteY17" fmla="*/ 23812 h 652462"/>
              <a:gd name="connsiteX18" fmla="*/ 804863 w 821532"/>
              <a:gd name="connsiteY18" fmla="*/ 64293 h 652462"/>
              <a:gd name="connsiteX19" fmla="*/ 731044 w 821532"/>
              <a:gd name="connsiteY19" fmla="*/ 204787 h 652462"/>
              <a:gd name="connsiteX20" fmla="*/ 654844 w 821532"/>
              <a:gd name="connsiteY20" fmla="*/ 345281 h 652462"/>
              <a:gd name="connsiteX21" fmla="*/ 611982 w 821532"/>
              <a:gd name="connsiteY21" fmla="*/ 423862 h 652462"/>
              <a:gd name="connsiteX22" fmla="*/ 585788 w 821532"/>
              <a:gd name="connsiteY22" fmla="*/ 483393 h 652462"/>
              <a:gd name="connsiteX23" fmla="*/ 569119 w 821532"/>
              <a:gd name="connsiteY23" fmla="*/ 538162 h 652462"/>
              <a:gd name="connsiteX24" fmla="*/ 566738 w 821532"/>
              <a:gd name="connsiteY24" fmla="*/ 569118 h 652462"/>
              <a:gd name="connsiteX25" fmla="*/ 571500 w 821532"/>
              <a:gd name="connsiteY25" fmla="*/ 597693 h 652462"/>
              <a:gd name="connsiteX0" fmla="*/ 571500 w 821532"/>
              <a:gd name="connsiteY0" fmla="*/ 597693 h 628650"/>
              <a:gd name="connsiteX1" fmla="*/ 0 w 821532"/>
              <a:gd name="connsiteY1" fmla="*/ 628650 h 628650"/>
              <a:gd name="connsiteX2" fmla="*/ 14288 w 821532"/>
              <a:gd name="connsiteY2" fmla="*/ 602456 h 628650"/>
              <a:gd name="connsiteX3" fmla="*/ 35719 w 821532"/>
              <a:gd name="connsiteY3" fmla="*/ 583406 h 628650"/>
              <a:gd name="connsiteX4" fmla="*/ 61913 w 821532"/>
              <a:gd name="connsiteY4" fmla="*/ 569118 h 628650"/>
              <a:gd name="connsiteX5" fmla="*/ 140494 w 821532"/>
              <a:gd name="connsiteY5" fmla="*/ 533400 h 628650"/>
              <a:gd name="connsiteX6" fmla="*/ 226219 w 821532"/>
              <a:gd name="connsiteY6" fmla="*/ 483393 h 628650"/>
              <a:gd name="connsiteX7" fmla="*/ 369094 w 821532"/>
              <a:gd name="connsiteY7" fmla="*/ 385762 h 628650"/>
              <a:gd name="connsiteX8" fmla="*/ 519113 w 821532"/>
              <a:gd name="connsiteY8" fmla="*/ 259556 h 628650"/>
              <a:gd name="connsiteX9" fmla="*/ 669132 w 821532"/>
              <a:gd name="connsiteY9" fmla="*/ 116681 h 628650"/>
              <a:gd name="connsiteX10" fmla="*/ 752475 w 821532"/>
              <a:gd name="connsiteY10" fmla="*/ 28575 h 628650"/>
              <a:gd name="connsiteX11" fmla="*/ 764382 w 821532"/>
              <a:gd name="connsiteY11" fmla="*/ 14287 h 628650"/>
              <a:gd name="connsiteX12" fmla="*/ 783432 w 821532"/>
              <a:gd name="connsiteY12" fmla="*/ 4762 h 628650"/>
              <a:gd name="connsiteX13" fmla="*/ 802482 w 821532"/>
              <a:gd name="connsiteY13" fmla="*/ 0 h 628650"/>
              <a:gd name="connsiteX14" fmla="*/ 812007 w 821532"/>
              <a:gd name="connsiteY14" fmla="*/ 2381 h 628650"/>
              <a:gd name="connsiteX15" fmla="*/ 821532 w 821532"/>
              <a:gd name="connsiteY15" fmla="*/ 9525 h 628650"/>
              <a:gd name="connsiteX16" fmla="*/ 821532 w 821532"/>
              <a:gd name="connsiteY16" fmla="*/ 23812 h 628650"/>
              <a:gd name="connsiteX17" fmla="*/ 804863 w 821532"/>
              <a:gd name="connsiteY17" fmla="*/ 64293 h 628650"/>
              <a:gd name="connsiteX18" fmla="*/ 731044 w 821532"/>
              <a:gd name="connsiteY18" fmla="*/ 204787 h 628650"/>
              <a:gd name="connsiteX19" fmla="*/ 654844 w 821532"/>
              <a:gd name="connsiteY19" fmla="*/ 345281 h 628650"/>
              <a:gd name="connsiteX20" fmla="*/ 611982 w 821532"/>
              <a:gd name="connsiteY20" fmla="*/ 423862 h 628650"/>
              <a:gd name="connsiteX21" fmla="*/ 585788 w 821532"/>
              <a:gd name="connsiteY21" fmla="*/ 483393 h 628650"/>
              <a:gd name="connsiteX22" fmla="*/ 569119 w 821532"/>
              <a:gd name="connsiteY22" fmla="*/ 538162 h 628650"/>
              <a:gd name="connsiteX23" fmla="*/ 566738 w 821532"/>
              <a:gd name="connsiteY23" fmla="*/ 569118 h 628650"/>
              <a:gd name="connsiteX24" fmla="*/ 571500 w 821532"/>
              <a:gd name="connsiteY24" fmla="*/ 597693 h 628650"/>
              <a:gd name="connsiteX0" fmla="*/ 557212 w 807244"/>
              <a:gd name="connsiteY0" fmla="*/ 597693 h 602456"/>
              <a:gd name="connsiteX1" fmla="*/ 0 w 807244"/>
              <a:gd name="connsiteY1" fmla="*/ 602456 h 602456"/>
              <a:gd name="connsiteX2" fmla="*/ 21431 w 807244"/>
              <a:gd name="connsiteY2" fmla="*/ 583406 h 602456"/>
              <a:gd name="connsiteX3" fmla="*/ 47625 w 807244"/>
              <a:gd name="connsiteY3" fmla="*/ 569118 h 602456"/>
              <a:gd name="connsiteX4" fmla="*/ 126206 w 807244"/>
              <a:gd name="connsiteY4" fmla="*/ 533400 h 602456"/>
              <a:gd name="connsiteX5" fmla="*/ 211931 w 807244"/>
              <a:gd name="connsiteY5" fmla="*/ 483393 h 602456"/>
              <a:gd name="connsiteX6" fmla="*/ 354806 w 807244"/>
              <a:gd name="connsiteY6" fmla="*/ 385762 h 602456"/>
              <a:gd name="connsiteX7" fmla="*/ 504825 w 807244"/>
              <a:gd name="connsiteY7" fmla="*/ 259556 h 602456"/>
              <a:gd name="connsiteX8" fmla="*/ 654844 w 807244"/>
              <a:gd name="connsiteY8" fmla="*/ 116681 h 602456"/>
              <a:gd name="connsiteX9" fmla="*/ 738187 w 807244"/>
              <a:gd name="connsiteY9" fmla="*/ 28575 h 602456"/>
              <a:gd name="connsiteX10" fmla="*/ 750094 w 807244"/>
              <a:gd name="connsiteY10" fmla="*/ 14287 h 602456"/>
              <a:gd name="connsiteX11" fmla="*/ 769144 w 807244"/>
              <a:gd name="connsiteY11" fmla="*/ 4762 h 602456"/>
              <a:gd name="connsiteX12" fmla="*/ 788194 w 807244"/>
              <a:gd name="connsiteY12" fmla="*/ 0 h 602456"/>
              <a:gd name="connsiteX13" fmla="*/ 797719 w 807244"/>
              <a:gd name="connsiteY13" fmla="*/ 2381 h 602456"/>
              <a:gd name="connsiteX14" fmla="*/ 807244 w 807244"/>
              <a:gd name="connsiteY14" fmla="*/ 9525 h 602456"/>
              <a:gd name="connsiteX15" fmla="*/ 807244 w 807244"/>
              <a:gd name="connsiteY15" fmla="*/ 23812 h 602456"/>
              <a:gd name="connsiteX16" fmla="*/ 790575 w 807244"/>
              <a:gd name="connsiteY16" fmla="*/ 64293 h 602456"/>
              <a:gd name="connsiteX17" fmla="*/ 716756 w 807244"/>
              <a:gd name="connsiteY17" fmla="*/ 204787 h 602456"/>
              <a:gd name="connsiteX18" fmla="*/ 640556 w 807244"/>
              <a:gd name="connsiteY18" fmla="*/ 345281 h 602456"/>
              <a:gd name="connsiteX19" fmla="*/ 597694 w 807244"/>
              <a:gd name="connsiteY19" fmla="*/ 423862 h 602456"/>
              <a:gd name="connsiteX20" fmla="*/ 571500 w 807244"/>
              <a:gd name="connsiteY20" fmla="*/ 483393 h 602456"/>
              <a:gd name="connsiteX21" fmla="*/ 554831 w 807244"/>
              <a:gd name="connsiteY21" fmla="*/ 538162 h 602456"/>
              <a:gd name="connsiteX22" fmla="*/ 552450 w 807244"/>
              <a:gd name="connsiteY22" fmla="*/ 569118 h 602456"/>
              <a:gd name="connsiteX23" fmla="*/ 557212 w 807244"/>
              <a:gd name="connsiteY23" fmla="*/ 597693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07244" h="602456">
                <a:moveTo>
                  <a:pt x="557212" y="597693"/>
                </a:moveTo>
                <a:lnTo>
                  <a:pt x="0" y="602456"/>
                </a:lnTo>
                <a:lnTo>
                  <a:pt x="21431" y="583406"/>
                </a:lnTo>
                <a:lnTo>
                  <a:pt x="47625" y="569118"/>
                </a:lnTo>
                <a:lnTo>
                  <a:pt x="126206" y="533400"/>
                </a:lnTo>
                <a:lnTo>
                  <a:pt x="211931" y="483393"/>
                </a:lnTo>
                <a:lnTo>
                  <a:pt x="354806" y="385762"/>
                </a:lnTo>
                <a:lnTo>
                  <a:pt x="504825" y="259556"/>
                </a:lnTo>
                <a:lnTo>
                  <a:pt x="654844" y="116681"/>
                </a:lnTo>
                <a:lnTo>
                  <a:pt x="738187" y="28575"/>
                </a:lnTo>
                <a:lnTo>
                  <a:pt x="750094" y="14287"/>
                </a:lnTo>
                <a:lnTo>
                  <a:pt x="769144" y="4762"/>
                </a:lnTo>
                <a:lnTo>
                  <a:pt x="788194" y="0"/>
                </a:lnTo>
                <a:lnTo>
                  <a:pt x="797719" y="2381"/>
                </a:lnTo>
                <a:lnTo>
                  <a:pt x="807244" y="9525"/>
                </a:lnTo>
                <a:lnTo>
                  <a:pt x="807244" y="23812"/>
                </a:lnTo>
                <a:lnTo>
                  <a:pt x="790575" y="64293"/>
                </a:lnTo>
                <a:lnTo>
                  <a:pt x="716756" y="204787"/>
                </a:lnTo>
                <a:lnTo>
                  <a:pt x="640556" y="345281"/>
                </a:lnTo>
                <a:lnTo>
                  <a:pt x="597694" y="423862"/>
                </a:lnTo>
                <a:lnTo>
                  <a:pt x="571500" y="483393"/>
                </a:lnTo>
                <a:lnTo>
                  <a:pt x="554831" y="538162"/>
                </a:lnTo>
                <a:lnTo>
                  <a:pt x="552450" y="569118"/>
                </a:lnTo>
                <a:lnTo>
                  <a:pt x="557212" y="5976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D1A2D7B-ACD7-4224-A717-DCD00866B34E}"/>
              </a:ext>
            </a:extLst>
          </p:cNvPr>
          <p:cNvSpPr/>
          <p:nvPr/>
        </p:nvSpPr>
        <p:spPr>
          <a:xfrm rot="16200000">
            <a:off x="2800350" y="3589338"/>
            <a:ext cx="2800350" cy="742950"/>
          </a:xfrm>
          <a:custGeom>
            <a:avLst/>
            <a:gdLst>
              <a:gd name="connsiteX0" fmla="*/ 1252538 w 2800350"/>
              <a:gd name="connsiteY0" fmla="*/ 378618 h 742950"/>
              <a:gd name="connsiteX1" fmla="*/ 2116932 w 2800350"/>
              <a:gd name="connsiteY1" fmla="*/ 280987 h 742950"/>
              <a:gd name="connsiteX2" fmla="*/ 2405063 w 2800350"/>
              <a:gd name="connsiteY2" fmla="*/ 242887 h 742950"/>
              <a:gd name="connsiteX3" fmla="*/ 2455069 w 2800350"/>
              <a:gd name="connsiteY3" fmla="*/ 233362 h 742950"/>
              <a:gd name="connsiteX4" fmla="*/ 2493169 w 2800350"/>
              <a:gd name="connsiteY4" fmla="*/ 223837 h 742950"/>
              <a:gd name="connsiteX5" fmla="*/ 2526507 w 2800350"/>
              <a:gd name="connsiteY5" fmla="*/ 209550 h 742950"/>
              <a:gd name="connsiteX6" fmla="*/ 2574132 w 2800350"/>
              <a:gd name="connsiteY6" fmla="*/ 183356 h 742950"/>
              <a:gd name="connsiteX7" fmla="*/ 2619375 w 2800350"/>
              <a:gd name="connsiteY7" fmla="*/ 150018 h 742950"/>
              <a:gd name="connsiteX8" fmla="*/ 2659857 w 2800350"/>
              <a:gd name="connsiteY8" fmla="*/ 114300 h 742950"/>
              <a:gd name="connsiteX9" fmla="*/ 2683669 w 2800350"/>
              <a:gd name="connsiteY9" fmla="*/ 83343 h 742950"/>
              <a:gd name="connsiteX10" fmla="*/ 2700338 w 2800350"/>
              <a:gd name="connsiteY10" fmla="*/ 52387 h 742950"/>
              <a:gd name="connsiteX11" fmla="*/ 2712244 w 2800350"/>
              <a:gd name="connsiteY11" fmla="*/ 28575 h 742950"/>
              <a:gd name="connsiteX12" fmla="*/ 2736057 w 2800350"/>
              <a:gd name="connsiteY12" fmla="*/ 11906 h 742950"/>
              <a:gd name="connsiteX13" fmla="*/ 2759869 w 2800350"/>
              <a:gd name="connsiteY13" fmla="*/ 2381 h 742950"/>
              <a:gd name="connsiteX14" fmla="*/ 2776538 w 2800350"/>
              <a:gd name="connsiteY14" fmla="*/ 0 h 742950"/>
              <a:gd name="connsiteX15" fmla="*/ 2790825 w 2800350"/>
              <a:gd name="connsiteY15" fmla="*/ 2381 h 742950"/>
              <a:gd name="connsiteX16" fmla="*/ 2795588 w 2800350"/>
              <a:gd name="connsiteY16" fmla="*/ 14287 h 742950"/>
              <a:gd name="connsiteX17" fmla="*/ 2800350 w 2800350"/>
              <a:gd name="connsiteY17" fmla="*/ 40481 h 742950"/>
              <a:gd name="connsiteX18" fmla="*/ 2800350 w 2800350"/>
              <a:gd name="connsiteY18" fmla="*/ 73818 h 742950"/>
              <a:gd name="connsiteX19" fmla="*/ 2790825 w 2800350"/>
              <a:gd name="connsiteY19" fmla="*/ 133350 h 742950"/>
              <a:gd name="connsiteX20" fmla="*/ 2778919 w 2800350"/>
              <a:gd name="connsiteY20" fmla="*/ 195262 h 742950"/>
              <a:gd name="connsiteX21" fmla="*/ 2759869 w 2800350"/>
              <a:gd name="connsiteY21" fmla="*/ 264318 h 742950"/>
              <a:gd name="connsiteX22" fmla="*/ 2738438 w 2800350"/>
              <a:gd name="connsiteY22" fmla="*/ 316706 h 742950"/>
              <a:gd name="connsiteX23" fmla="*/ 2705100 w 2800350"/>
              <a:gd name="connsiteY23" fmla="*/ 373856 h 742950"/>
              <a:gd name="connsiteX24" fmla="*/ 2676525 w 2800350"/>
              <a:gd name="connsiteY24" fmla="*/ 416718 h 742950"/>
              <a:gd name="connsiteX25" fmla="*/ 2655094 w 2800350"/>
              <a:gd name="connsiteY25" fmla="*/ 440531 h 742950"/>
              <a:gd name="connsiteX26" fmla="*/ 2643188 w 2800350"/>
              <a:gd name="connsiteY26" fmla="*/ 454818 h 742950"/>
              <a:gd name="connsiteX27" fmla="*/ 2488407 w 2800350"/>
              <a:gd name="connsiteY27" fmla="*/ 476250 h 742950"/>
              <a:gd name="connsiteX28" fmla="*/ 2057400 w 2800350"/>
              <a:gd name="connsiteY28" fmla="*/ 528637 h 742950"/>
              <a:gd name="connsiteX29" fmla="*/ 1423988 w 2800350"/>
              <a:gd name="connsiteY29" fmla="*/ 607218 h 742950"/>
              <a:gd name="connsiteX30" fmla="*/ 704850 w 2800350"/>
              <a:gd name="connsiteY30" fmla="*/ 688181 h 742950"/>
              <a:gd name="connsiteX31" fmla="*/ 409575 w 2800350"/>
              <a:gd name="connsiteY31" fmla="*/ 721518 h 742950"/>
              <a:gd name="connsiteX32" fmla="*/ 183357 w 2800350"/>
              <a:gd name="connsiteY32" fmla="*/ 742950 h 742950"/>
              <a:gd name="connsiteX33" fmla="*/ 150019 w 2800350"/>
              <a:gd name="connsiteY33" fmla="*/ 742950 h 742950"/>
              <a:gd name="connsiteX34" fmla="*/ 107157 w 2800350"/>
              <a:gd name="connsiteY34" fmla="*/ 733425 h 742950"/>
              <a:gd name="connsiteX35" fmla="*/ 71438 w 2800350"/>
              <a:gd name="connsiteY35" fmla="*/ 719137 h 742950"/>
              <a:gd name="connsiteX36" fmla="*/ 30957 w 2800350"/>
              <a:gd name="connsiteY36" fmla="*/ 695325 h 742950"/>
              <a:gd name="connsiteX37" fmla="*/ 16669 w 2800350"/>
              <a:gd name="connsiteY37" fmla="*/ 681037 h 742950"/>
              <a:gd name="connsiteX38" fmla="*/ 4763 w 2800350"/>
              <a:gd name="connsiteY38" fmla="*/ 659606 h 742950"/>
              <a:gd name="connsiteX39" fmla="*/ 0 w 2800350"/>
              <a:gd name="connsiteY39" fmla="*/ 638175 h 742950"/>
              <a:gd name="connsiteX40" fmla="*/ 2382 w 2800350"/>
              <a:gd name="connsiteY40" fmla="*/ 614362 h 742950"/>
              <a:gd name="connsiteX41" fmla="*/ 16669 w 2800350"/>
              <a:gd name="connsiteY41" fmla="*/ 588168 h 742950"/>
              <a:gd name="connsiteX42" fmla="*/ 42863 w 2800350"/>
              <a:gd name="connsiteY42" fmla="*/ 564356 h 742950"/>
              <a:gd name="connsiteX43" fmla="*/ 83344 w 2800350"/>
              <a:gd name="connsiteY43" fmla="*/ 540543 h 742950"/>
              <a:gd name="connsiteX44" fmla="*/ 121444 w 2800350"/>
              <a:gd name="connsiteY44" fmla="*/ 519112 h 742950"/>
              <a:gd name="connsiteX45" fmla="*/ 192882 w 2800350"/>
              <a:gd name="connsiteY45" fmla="*/ 492918 h 742950"/>
              <a:gd name="connsiteX46" fmla="*/ 238125 w 2800350"/>
              <a:gd name="connsiteY46" fmla="*/ 478631 h 742950"/>
              <a:gd name="connsiteX47" fmla="*/ 295275 w 2800350"/>
              <a:gd name="connsiteY47" fmla="*/ 457200 h 742950"/>
              <a:gd name="connsiteX48" fmla="*/ 340519 w 2800350"/>
              <a:gd name="connsiteY48" fmla="*/ 442912 h 742950"/>
              <a:gd name="connsiteX49" fmla="*/ 373857 w 2800350"/>
              <a:gd name="connsiteY49" fmla="*/ 435768 h 742950"/>
              <a:gd name="connsiteX50" fmla="*/ 402432 w 2800350"/>
              <a:gd name="connsiteY50" fmla="*/ 428625 h 742950"/>
              <a:gd name="connsiteX51" fmla="*/ 423863 w 2800350"/>
              <a:gd name="connsiteY51" fmla="*/ 428625 h 742950"/>
              <a:gd name="connsiteX52" fmla="*/ 452438 w 2800350"/>
              <a:gd name="connsiteY52" fmla="*/ 433387 h 742950"/>
              <a:gd name="connsiteX53" fmla="*/ 540544 w 2800350"/>
              <a:gd name="connsiteY53" fmla="*/ 438150 h 742950"/>
              <a:gd name="connsiteX54" fmla="*/ 600075 w 2800350"/>
              <a:gd name="connsiteY54" fmla="*/ 438150 h 742950"/>
              <a:gd name="connsiteX55" fmla="*/ 666750 w 2800350"/>
              <a:gd name="connsiteY55" fmla="*/ 438150 h 742950"/>
              <a:gd name="connsiteX56" fmla="*/ 764382 w 2800350"/>
              <a:gd name="connsiteY56" fmla="*/ 431006 h 742950"/>
              <a:gd name="connsiteX57" fmla="*/ 921544 w 2800350"/>
              <a:gd name="connsiteY57" fmla="*/ 416718 h 742950"/>
              <a:gd name="connsiteX58" fmla="*/ 1104900 w 2800350"/>
              <a:gd name="connsiteY58" fmla="*/ 395287 h 742950"/>
              <a:gd name="connsiteX59" fmla="*/ 1252538 w 2800350"/>
              <a:gd name="connsiteY59" fmla="*/ 378618 h 742950"/>
              <a:gd name="connsiteX0" fmla="*/ 1252538 w 2800350"/>
              <a:gd name="connsiteY0" fmla="*/ 378618 h 742950"/>
              <a:gd name="connsiteX1" fmla="*/ 2116932 w 2800350"/>
              <a:gd name="connsiteY1" fmla="*/ 280987 h 742950"/>
              <a:gd name="connsiteX2" fmla="*/ 2405063 w 2800350"/>
              <a:gd name="connsiteY2" fmla="*/ 242887 h 742950"/>
              <a:gd name="connsiteX3" fmla="*/ 2455069 w 2800350"/>
              <a:gd name="connsiteY3" fmla="*/ 233362 h 742950"/>
              <a:gd name="connsiteX4" fmla="*/ 2493169 w 2800350"/>
              <a:gd name="connsiteY4" fmla="*/ 223837 h 742950"/>
              <a:gd name="connsiteX5" fmla="*/ 2526507 w 2800350"/>
              <a:gd name="connsiteY5" fmla="*/ 209550 h 742950"/>
              <a:gd name="connsiteX6" fmla="*/ 2574132 w 2800350"/>
              <a:gd name="connsiteY6" fmla="*/ 183356 h 742950"/>
              <a:gd name="connsiteX7" fmla="*/ 2619375 w 2800350"/>
              <a:gd name="connsiteY7" fmla="*/ 150018 h 742950"/>
              <a:gd name="connsiteX8" fmla="*/ 2659857 w 2800350"/>
              <a:gd name="connsiteY8" fmla="*/ 114300 h 742950"/>
              <a:gd name="connsiteX9" fmla="*/ 2683669 w 2800350"/>
              <a:gd name="connsiteY9" fmla="*/ 83343 h 742950"/>
              <a:gd name="connsiteX10" fmla="*/ 2700338 w 2800350"/>
              <a:gd name="connsiteY10" fmla="*/ 52387 h 742950"/>
              <a:gd name="connsiteX11" fmla="*/ 2712244 w 2800350"/>
              <a:gd name="connsiteY11" fmla="*/ 28575 h 742950"/>
              <a:gd name="connsiteX12" fmla="*/ 2736057 w 2800350"/>
              <a:gd name="connsiteY12" fmla="*/ 11906 h 742950"/>
              <a:gd name="connsiteX13" fmla="*/ 2759869 w 2800350"/>
              <a:gd name="connsiteY13" fmla="*/ 2381 h 742950"/>
              <a:gd name="connsiteX14" fmla="*/ 2776538 w 2800350"/>
              <a:gd name="connsiteY14" fmla="*/ 0 h 742950"/>
              <a:gd name="connsiteX15" fmla="*/ 2790825 w 2800350"/>
              <a:gd name="connsiteY15" fmla="*/ 2381 h 742950"/>
              <a:gd name="connsiteX16" fmla="*/ 2795588 w 2800350"/>
              <a:gd name="connsiteY16" fmla="*/ 14287 h 742950"/>
              <a:gd name="connsiteX17" fmla="*/ 2800350 w 2800350"/>
              <a:gd name="connsiteY17" fmla="*/ 40481 h 742950"/>
              <a:gd name="connsiteX18" fmla="*/ 2800350 w 2800350"/>
              <a:gd name="connsiteY18" fmla="*/ 73818 h 742950"/>
              <a:gd name="connsiteX19" fmla="*/ 2790825 w 2800350"/>
              <a:gd name="connsiteY19" fmla="*/ 133350 h 742950"/>
              <a:gd name="connsiteX20" fmla="*/ 2778919 w 2800350"/>
              <a:gd name="connsiteY20" fmla="*/ 195262 h 742950"/>
              <a:gd name="connsiteX21" fmla="*/ 2759869 w 2800350"/>
              <a:gd name="connsiteY21" fmla="*/ 264318 h 742950"/>
              <a:gd name="connsiteX22" fmla="*/ 2738438 w 2800350"/>
              <a:gd name="connsiteY22" fmla="*/ 316706 h 742950"/>
              <a:gd name="connsiteX23" fmla="*/ 2705100 w 2800350"/>
              <a:gd name="connsiteY23" fmla="*/ 373856 h 742950"/>
              <a:gd name="connsiteX24" fmla="*/ 2676525 w 2800350"/>
              <a:gd name="connsiteY24" fmla="*/ 416718 h 742950"/>
              <a:gd name="connsiteX25" fmla="*/ 2655094 w 2800350"/>
              <a:gd name="connsiteY25" fmla="*/ 440531 h 742950"/>
              <a:gd name="connsiteX26" fmla="*/ 2643188 w 2800350"/>
              <a:gd name="connsiteY26" fmla="*/ 454818 h 742950"/>
              <a:gd name="connsiteX27" fmla="*/ 2488407 w 2800350"/>
              <a:gd name="connsiteY27" fmla="*/ 476250 h 742950"/>
              <a:gd name="connsiteX28" fmla="*/ 2057400 w 2800350"/>
              <a:gd name="connsiteY28" fmla="*/ 528637 h 742950"/>
              <a:gd name="connsiteX29" fmla="*/ 1423988 w 2800350"/>
              <a:gd name="connsiteY29" fmla="*/ 607218 h 742950"/>
              <a:gd name="connsiteX30" fmla="*/ 704850 w 2800350"/>
              <a:gd name="connsiteY30" fmla="*/ 688181 h 742950"/>
              <a:gd name="connsiteX31" fmla="*/ 409575 w 2800350"/>
              <a:gd name="connsiteY31" fmla="*/ 721518 h 742950"/>
              <a:gd name="connsiteX32" fmla="*/ 183357 w 2800350"/>
              <a:gd name="connsiteY32" fmla="*/ 742950 h 742950"/>
              <a:gd name="connsiteX33" fmla="*/ 150019 w 2800350"/>
              <a:gd name="connsiteY33" fmla="*/ 742950 h 742950"/>
              <a:gd name="connsiteX34" fmla="*/ 107157 w 2800350"/>
              <a:gd name="connsiteY34" fmla="*/ 733425 h 742950"/>
              <a:gd name="connsiteX35" fmla="*/ 71438 w 2800350"/>
              <a:gd name="connsiteY35" fmla="*/ 719137 h 742950"/>
              <a:gd name="connsiteX36" fmla="*/ 30957 w 2800350"/>
              <a:gd name="connsiteY36" fmla="*/ 695325 h 742950"/>
              <a:gd name="connsiteX37" fmla="*/ 16669 w 2800350"/>
              <a:gd name="connsiteY37" fmla="*/ 681037 h 742950"/>
              <a:gd name="connsiteX38" fmla="*/ 4763 w 2800350"/>
              <a:gd name="connsiteY38" fmla="*/ 659606 h 742950"/>
              <a:gd name="connsiteX39" fmla="*/ 0 w 2800350"/>
              <a:gd name="connsiteY39" fmla="*/ 638175 h 742950"/>
              <a:gd name="connsiteX40" fmla="*/ 2382 w 2800350"/>
              <a:gd name="connsiteY40" fmla="*/ 614362 h 742950"/>
              <a:gd name="connsiteX41" fmla="*/ 16669 w 2800350"/>
              <a:gd name="connsiteY41" fmla="*/ 588168 h 742950"/>
              <a:gd name="connsiteX42" fmla="*/ 42863 w 2800350"/>
              <a:gd name="connsiteY42" fmla="*/ 564356 h 742950"/>
              <a:gd name="connsiteX43" fmla="*/ 83344 w 2800350"/>
              <a:gd name="connsiteY43" fmla="*/ 540543 h 742950"/>
              <a:gd name="connsiteX44" fmla="*/ 121444 w 2800350"/>
              <a:gd name="connsiteY44" fmla="*/ 519112 h 742950"/>
              <a:gd name="connsiteX45" fmla="*/ 192882 w 2800350"/>
              <a:gd name="connsiteY45" fmla="*/ 492918 h 742950"/>
              <a:gd name="connsiteX46" fmla="*/ 295275 w 2800350"/>
              <a:gd name="connsiteY46" fmla="*/ 457200 h 742950"/>
              <a:gd name="connsiteX47" fmla="*/ 340519 w 2800350"/>
              <a:gd name="connsiteY47" fmla="*/ 442912 h 742950"/>
              <a:gd name="connsiteX48" fmla="*/ 373857 w 2800350"/>
              <a:gd name="connsiteY48" fmla="*/ 435768 h 742950"/>
              <a:gd name="connsiteX49" fmla="*/ 402432 w 2800350"/>
              <a:gd name="connsiteY49" fmla="*/ 428625 h 742950"/>
              <a:gd name="connsiteX50" fmla="*/ 423863 w 2800350"/>
              <a:gd name="connsiteY50" fmla="*/ 428625 h 742950"/>
              <a:gd name="connsiteX51" fmla="*/ 452438 w 2800350"/>
              <a:gd name="connsiteY51" fmla="*/ 433387 h 742950"/>
              <a:gd name="connsiteX52" fmla="*/ 540544 w 2800350"/>
              <a:gd name="connsiteY52" fmla="*/ 438150 h 742950"/>
              <a:gd name="connsiteX53" fmla="*/ 600075 w 2800350"/>
              <a:gd name="connsiteY53" fmla="*/ 438150 h 742950"/>
              <a:gd name="connsiteX54" fmla="*/ 666750 w 2800350"/>
              <a:gd name="connsiteY54" fmla="*/ 438150 h 742950"/>
              <a:gd name="connsiteX55" fmla="*/ 764382 w 2800350"/>
              <a:gd name="connsiteY55" fmla="*/ 431006 h 742950"/>
              <a:gd name="connsiteX56" fmla="*/ 921544 w 2800350"/>
              <a:gd name="connsiteY56" fmla="*/ 416718 h 742950"/>
              <a:gd name="connsiteX57" fmla="*/ 1104900 w 2800350"/>
              <a:gd name="connsiteY57" fmla="*/ 395287 h 742950"/>
              <a:gd name="connsiteX58" fmla="*/ 1252538 w 2800350"/>
              <a:gd name="connsiteY58" fmla="*/ 378618 h 742950"/>
              <a:gd name="connsiteX0" fmla="*/ 1252538 w 2800350"/>
              <a:gd name="connsiteY0" fmla="*/ 378618 h 742950"/>
              <a:gd name="connsiteX1" fmla="*/ 2116932 w 2800350"/>
              <a:gd name="connsiteY1" fmla="*/ 280987 h 742950"/>
              <a:gd name="connsiteX2" fmla="*/ 2405063 w 2800350"/>
              <a:gd name="connsiteY2" fmla="*/ 242887 h 742950"/>
              <a:gd name="connsiteX3" fmla="*/ 2455069 w 2800350"/>
              <a:gd name="connsiteY3" fmla="*/ 233362 h 742950"/>
              <a:gd name="connsiteX4" fmla="*/ 2493169 w 2800350"/>
              <a:gd name="connsiteY4" fmla="*/ 223837 h 742950"/>
              <a:gd name="connsiteX5" fmla="*/ 2526507 w 2800350"/>
              <a:gd name="connsiteY5" fmla="*/ 209550 h 742950"/>
              <a:gd name="connsiteX6" fmla="*/ 2574132 w 2800350"/>
              <a:gd name="connsiteY6" fmla="*/ 183356 h 742950"/>
              <a:gd name="connsiteX7" fmla="*/ 2619375 w 2800350"/>
              <a:gd name="connsiteY7" fmla="*/ 150018 h 742950"/>
              <a:gd name="connsiteX8" fmla="*/ 2659857 w 2800350"/>
              <a:gd name="connsiteY8" fmla="*/ 114300 h 742950"/>
              <a:gd name="connsiteX9" fmla="*/ 2683669 w 2800350"/>
              <a:gd name="connsiteY9" fmla="*/ 83343 h 742950"/>
              <a:gd name="connsiteX10" fmla="*/ 2700338 w 2800350"/>
              <a:gd name="connsiteY10" fmla="*/ 52387 h 742950"/>
              <a:gd name="connsiteX11" fmla="*/ 2712244 w 2800350"/>
              <a:gd name="connsiteY11" fmla="*/ 28575 h 742950"/>
              <a:gd name="connsiteX12" fmla="*/ 2736057 w 2800350"/>
              <a:gd name="connsiteY12" fmla="*/ 11906 h 742950"/>
              <a:gd name="connsiteX13" fmla="*/ 2759869 w 2800350"/>
              <a:gd name="connsiteY13" fmla="*/ 2381 h 742950"/>
              <a:gd name="connsiteX14" fmla="*/ 2776538 w 2800350"/>
              <a:gd name="connsiteY14" fmla="*/ 0 h 742950"/>
              <a:gd name="connsiteX15" fmla="*/ 2790825 w 2800350"/>
              <a:gd name="connsiteY15" fmla="*/ 2381 h 742950"/>
              <a:gd name="connsiteX16" fmla="*/ 2795588 w 2800350"/>
              <a:gd name="connsiteY16" fmla="*/ 14287 h 742950"/>
              <a:gd name="connsiteX17" fmla="*/ 2800350 w 2800350"/>
              <a:gd name="connsiteY17" fmla="*/ 40481 h 742950"/>
              <a:gd name="connsiteX18" fmla="*/ 2800350 w 2800350"/>
              <a:gd name="connsiteY18" fmla="*/ 73818 h 742950"/>
              <a:gd name="connsiteX19" fmla="*/ 2790825 w 2800350"/>
              <a:gd name="connsiteY19" fmla="*/ 133350 h 742950"/>
              <a:gd name="connsiteX20" fmla="*/ 2778919 w 2800350"/>
              <a:gd name="connsiteY20" fmla="*/ 195262 h 742950"/>
              <a:gd name="connsiteX21" fmla="*/ 2759869 w 2800350"/>
              <a:gd name="connsiteY21" fmla="*/ 264318 h 742950"/>
              <a:gd name="connsiteX22" fmla="*/ 2738438 w 2800350"/>
              <a:gd name="connsiteY22" fmla="*/ 316706 h 742950"/>
              <a:gd name="connsiteX23" fmla="*/ 2705100 w 2800350"/>
              <a:gd name="connsiteY23" fmla="*/ 373856 h 742950"/>
              <a:gd name="connsiteX24" fmla="*/ 2676525 w 2800350"/>
              <a:gd name="connsiteY24" fmla="*/ 416718 h 742950"/>
              <a:gd name="connsiteX25" fmla="*/ 2655094 w 2800350"/>
              <a:gd name="connsiteY25" fmla="*/ 440531 h 742950"/>
              <a:gd name="connsiteX26" fmla="*/ 2643188 w 2800350"/>
              <a:gd name="connsiteY26" fmla="*/ 454818 h 742950"/>
              <a:gd name="connsiteX27" fmla="*/ 2488407 w 2800350"/>
              <a:gd name="connsiteY27" fmla="*/ 476250 h 742950"/>
              <a:gd name="connsiteX28" fmla="*/ 2057400 w 2800350"/>
              <a:gd name="connsiteY28" fmla="*/ 528637 h 742950"/>
              <a:gd name="connsiteX29" fmla="*/ 1423988 w 2800350"/>
              <a:gd name="connsiteY29" fmla="*/ 607218 h 742950"/>
              <a:gd name="connsiteX30" fmla="*/ 704850 w 2800350"/>
              <a:gd name="connsiteY30" fmla="*/ 688181 h 742950"/>
              <a:gd name="connsiteX31" fmla="*/ 409575 w 2800350"/>
              <a:gd name="connsiteY31" fmla="*/ 721518 h 742950"/>
              <a:gd name="connsiteX32" fmla="*/ 183357 w 2800350"/>
              <a:gd name="connsiteY32" fmla="*/ 742950 h 742950"/>
              <a:gd name="connsiteX33" fmla="*/ 150019 w 2800350"/>
              <a:gd name="connsiteY33" fmla="*/ 742950 h 742950"/>
              <a:gd name="connsiteX34" fmla="*/ 107157 w 2800350"/>
              <a:gd name="connsiteY34" fmla="*/ 733425 h 742950"/>
              <a:gd name="connsiteX35" fmla="*/ 71438 w 2800350"/>
              <a:gd name="connsiteY35" fmla="*/ 719137 h 742950"/>
              <a:gd name="connsiteX36" fmla="*/ 30957 w 2800350"/>
              <a:gd name="connsiteY36" fmla="*/ 695325 h 742950"/>
              <a:gd name="connsiteX37" fmla="*/ 16669 w 2800350"/>
              <a:gd name="connsiteY37" fmla="*/ 681037 h 742950"/>
              <a:gd name="connsiteX38" fmla="*/ 4763 w 2800350"/>
              <a:gd name="connsiteY38" fmla="*/ 659606 h 742950"/>
              <a:gd name="connsiteX39" fmla="*/ 0 w 2800350"/>
              <a:gd name="connsiteY39" fmla="*/ 638175 h 742950"/>
              <a:gd name="connsiteX40" fmla="*/ 2382 w 2800350"/>
              <a:gd name="connsiteY40" fmla="*/ 614362 h 742950"/>
              <a:gd name="connsiteX41" fmla="*/ 16669 w 2800350"/>
              <a:gd name="connsiteY41" fmla="*/ 588168 h 742950"/>
              <a:gd name="connsiteX42" fmla="*/ 42863 w 2800350"/>
              <a:gd name="connsiteY42" fmla="*/ 564356 h 742950"/>
              <a:gd name="connsiteX43" fmla="*/ 83344 w 2800350"/>
              <a:gd name="connsiteY43" fmla="*/ 540543 h 742950"/>
              <a:gd name="connsiteX44" fmla="*/ 121444 w 2800350"/>
              <a:gd name="connsiteY44" fmla="*/ 519112 h 742950"/>
              <a:gd name="connsiteX45" fmla="*/ 295275 w 2800350"/>
              <a:gd name="connsiteY45" fmla="*/ 457200 h 742950"/>
              <a:gd name="connsiteX46" fmla="*/ 340519 w 2800350"/>
              <a:gd name="connsiteY46" fmla="*/ 442912 h 742950"/>
              <a:gd name="connsiteX47" fmla="*/ 373857 w 2800350"/>
              <a:gd name="connsiteY47" fmla="*/ 435768 h 742950"/>
              <a:gd name="connsiteX48" fmla="*/ 402432 w 2800350"/>
              <a:gd name="connsiteY48" fmla="*/ 428625 h 742950"/>
              <a:gd name="connsiteX49" fmla="*/ 423863 w 2800350"/>
              <a:gd name="connsiteY49" fmla="*/ 428625 h 742950"/>
              <a:gd name="connsiteX50" fmla="*/ 452438 w 2800350"/>
              <a:gd name="connsiteY50" fmla="*/ 433387 h 742950"/>
              <a:gd name="connsiteX51" fmla="*/ 540544 w 2800350"/>
              <a:gd name="connsiteY51" fmla="*/ 438150 h 742950"/>
              <a:gd name="connsiteX52" fmla="*/ 600075 w 2800350"/>
              <a:gd name="connsiteY52" fmla="*/ 438150 h 742950"/>
              <a:gd name="connsiteX53" fmla="*/ 666750 w 2800350"/>
              <a:gd name="connsiteY53" fmla="*/ 438150 h 742950"/>
              <a:gd name="connsiteX54" fmla="*/ 764382 w 2800350"/>
              <a:gd name="connsiteY54" fmla="*/ 431006 h 742950"/>
              <a:gd name="connsiteX55" fmla="*/ 921544 w 2800350"/>
              <a:gd name="connsiteY55" fmla="*/ 416718 h 742950"/>
              <a:gd name="connsiteX56" fmla="*/ 1104900 w 2800350"/>
              <a:gd name="connsiteY56" fmla="*/ 395287 h 742950"/>
              <a:gd name="connsiteX57" fmla="*/ 1252538 w 2800350"/>
              <a:gd name="connsiteY57" fmla="*/ 378618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00350" h="742950">
                <a:moveTo>
                  <a:pt x="1252538" y="378618"/>
                </a:moveTo>
                <a:lnTo>
                  <a:pt x="2116932" y="280987"/>
                </a:lnTo>
                <a:lnTo>
                  <a:pt x="2405063" y="242887"/>
                </a:lnTo>
                <a:lnTo>
                  <a:pt x="2455069" y="233362"/>
                </a:lnTo>
                <a:lnTo>
                  <a:pt x="2493169" y="223837"/>
                </a:lnTo>
                <a:lnTo>
                  <a:pt x="2526507" y="209550"/>
                </a:lnTo>
                <a:lnTo>
                  <a:pt x="2574132" y="183356"/>
                </a:lnTo>
                <a:lnTo>
                  <a:pt x="2619375" y="150018"/>
                </a:lnTo>
                <a:lnTo>
                  <a:pt x="2659857" y="114300"/>
                </a:lnTo>
                <a:lnTo>
                  <a:pt x="2683669" y="83343"/>
                </a:lnTo>
                <a:lnTo>
                  <a:pt x="2700338" y="52387"/>
                </a:lnTo>
                <a:lnTo>
                  <a:pt x="2712244" y="28575"/>
                </a:lnTo>
                <a:lnTo>
                  <a:pt x="2736057" y="11906"/>
                </a:lnTo>
                <a:lnTo>
                  <a:pt x="2759869" y="2381"/>
                </a:lnTo>
                <a:lnTo>
                  <a:pt x="2776538" y="0"/>
                </a:lnTo>
                <a:lnTo>
                  <a:pt x="2790825" y="2381"/>
                </a:lnTo>
                <a:lnTo>
                  <a:pt x="2795588" y="14287"/>
                </a:lnTo>
                <a:lnTo>
                  <a:pt x="2800350" y="40481"/>
                </a:lnTo>
                <a:lnTo>
                  <a:pt x="2800350" y="73818"/>
                </a:lnTo>
                <a:lnTo>
                  <a:pt x="2790825" y="133350"/>
                </a:lnTo>
                <a:lnTo>
                  <a:pt x="2778919" y="195262"/>
                </a:lnTo>
                <a:lnTo>
                  <a:pt x="2759869" y="264318"/>
                </a:lnTo>
                <a:lnTo>
                  <a:pt x="2738438" y="316706"/>
                </a:lnTo>
                <a:lnTo>
                  <a:pt x="2705100" y="373856"/>
                </a:lnTo>
                <a:lnTo>
                  <a:pt x="2676525" y="416718"/>
                </a:lnTo>
                <a:lnTo>
                  <a:pt x="2655094" y="440531"/>
                </a:lnTo>
                <a:lnTo>
                  <a:pt x="2643188" y="454818"/>
                </a:lnTo>
                <a:lnTo>
                  <a:pt x="2488407" y="476250"/>
                </a:lnTo>
                <a:lnTo>
                  <a:pt x="2057400" y="528637"/>
                </a:lnTo>
                <a:lnTo>
                  <a:pt x="1423988" y="607218"/>
                </a:lnTo>
                <a:lnTo>
                  <a:pt x="704850" y="688181"/>
                </a:lnTo>
                <a:lnTo>
                  <a:pt x="409575" y="721518"/>
                </a:lnTo>
                <a:lnTo>
                  <a:pt x="183357" y="742950"/>
                </a:lnTo>
                <a:lnTo>
                  <a:pt x="150019" y="742950"/>
                </a:lnTo>
                <a:lnTo>
                  <a:pt x="107157" y="733425"/>
                </a:lnTo>
                <a:lnTo>
                  <a:pt x="71438" y="719137"/>
                </a:lnTo>
                <a:lnTo>
                  <a:pt x="30957" y="695325"/>
                </a:lnTo>
                <a:lnTo>
                  <a:pt x="16669" y="681037"/>
                </a:lnTo>
                <a:lnTo>
                  <a:pt x="4763" y="659606"/>
                </a:lnTo>
                <a:lnTo>
                  <a:pt x="0" y="638175"/>
                </a:lnTo>
                <a:lnTo>
                  <a:pt x="2382" y="614362"/>
                </a:lnTo>
                <a:lnTo>
                  <a:pt x="16669" y="588168"/>
                </a:lnTo>
                <a:lnTo>
                  <a:pt x="42863" y="564356"/>
                </a:lnTo>
                <a:lnTo>
                  <a:pt x="83344" y="540543"/>
                </a:lnTo>
                <a:lnTo>
                  <a:pt x="121444" y="519112"/>
                </a:lnTo>
                <a:lnTo>
                  <a:pt x="295275" y="457200"/>
                </a:lnTo>
                <a:lnTo>
                  <a:pt x="340519" y="442912"/>
                </a:lnTo>
                <a:lnTo>
                  <a:pt x="373857" y="435768"/>
                </a:lnTo>
                <a:lnTo>
                  <a:pt x="402432" y="428625"/>
                </a:lnTo>
                <a:lnTo>
                  <a:pt x="423863" y="428625"/>
                </a:lnTo>
                <a:lnTo>
                  <a:pt x="452438" y="433387"/>
                </a:lnTo>
                <a:lnTo>
                  <a:pt x="540544" y="438150"/>
                </a:lnTo>
                <a:lnTo>
                  <a:pt x="600075" y="438150"/>
                </a:lnTo>
                <a:lnTo>
                  <a:pt x="666750" y="438150"/>
                </a:lnTo>
                <a:lnTo>
                  <a:pt x="764382" y="431006"/>
                </a:lnTo>
                <a:lnTo>
                  <a:pt x="921544" y="416718"/>
                </a:lnTo>
                <a:lnTo>
                  <a:pt x="1104900" y="395287"/>
                </a:lnTo>
                <a:lnTo>
                  <a:pt x="1252538" y="3786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0151310-33C9-4C6A-B12F-EC49CBF6FEEA}"/>
              </a:ext>
            </a:extLst>
          </p:cNvPr>
          <p:cNvSpPr/>
          <p:nvPr/>
        </p:nvSpPr>
        <p:spPr>
          <a:xfrm>
            <a:off x="4249739" y="2382838"/>
            <a:ext cx="4010025" cy="2843212"/>
          </a:xfrm>
          <a:custGeom>
            <a:avLst/>
            <a:gdLst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14613 w 4010025"/>
              <a:gd name="connsiteY91" fmla="*/ 285750 h 2843213"/>
              <a:gd name="connsiteX92" fmla="*/ 2295525 w 4010025"/>
              <a:gd name="connsiteY92" fmla="*/ 309563 h 2843213"/>
              <a:gd name="connsiteX93" fmla="*/ 2643188 w 4010025"/>
              <a:gd name="connsiteY93" fmla="*/ 280988 h 2843213"/>
              <a:gd name="connsiteX94" fmla="*/ 2238375 w 4010025"/>
              <a:gd name="connsiteY94" fmla="*/ 319088 h 2843213"/>
              <a:gd name="connsiteX95" fmla="*/ 2000250 w 4010025"/>
              <a:gd name="connsiteY95" fmla="*/ 338138 h 2843213"/>
              <a:gd name="connsiteX96" fmla="*/ 1900238 w 4010025"/>
              <a:gd name="connsiteY96" fmla="*/ 338138 h 2843213"/>
              <a:gd name="connsiteX97" fmla="*/ 1333500 w 4010025"/>
              <a:gd name="connsiteY97" fmla="*/ 395288 h 2843213"/>
              <a:gd name="connsiteX98" fmla="*/ 914400 w 4010025"/>
              <a:gd name="connsiteY98" fmla="*/ 428625 h 2843213"/>
              <a:gd name="connsiteX99" fmla="*/ 700088 w 4010025"/>
              <a:gd name="connsiteY99" fmla="*/ 442913 h 2843213"/>
              <a:gd name="connsiteX100" fmla="*/ 609600 w 4010025"/>
              <a:gd name="connsiteY100" fmla="*/ 457200 h 2843213"/>
              <a:gd name="connsiteX101" fmla="*/ 485775 w 4010025"/>
              <a:gd name="connsiteY101" fmla="*/ 471488 h 2843213"/>
              <a:gd name="connsiteX102" fmla="*/ 371475 w 4010025"/>
              <a:gd name="connsiteY102" fmla="*/ 481013 h 2843213"/>
              <a:gd name="connsiteX103" fmla="*/ 238125 w 4010025"/>
              <a:gd name="connsiteY103" fmla="*/ 490538 h 2843213"/>
              <a:gd name="connsiteX104" fmla="*/ 123825 w 4010025"/>
              <a:gd name="connsiteY104" fmla="*/ 490538 h 2843213"/>
              <a:gd name="connsiteX105" fmla="*/ 33338 w 4010025"/>
              <a:gd name="connsiteY105" fmla="*/ 490538 h 2843213"/>
              <a:gd name="connsiteX106" fmla="*/ 14288 w 4010025"/>
              <a:gd name="connsiteY106" fmla="*/ 471488 h 2843213"/>
              <a:gd name="connsiteX107" fmla="*/ 0 w 4010025"/>
              <a:gd name="connsiteY107" fmla="*/ 357188 h 2843213"/>
              <a:gd name="connsiteX108" fmla="*/ 14288 w 4010025"/>
              <a:gd name="connsiteY108" fmla="*/ 328613 h 2843213"/>
              <a:gd name="connsiteX109" fmla="*/ 33338 w 4010025"/>
              <a:gd name="connsiteY109" fmla="*/ 338138 h 2843213"/>
              <a:gd name="connsiteX110" fmla="*/ 76200 w 4010025"/>
              <a:gd name="connsiteY110" fmla="*/ 338138 h 2843213"/>
              <a:gd name="connsiteX111" fmla="*/ 252413 w 4010025"/>
              <a:gd name="connsiteY111" fmla="*/ 323850 h 2843213"/>
              <a:gd name="connsiteX112" fmla="*/ 442913 w 4010025"/>
              <a:gd name="connsiteY112" fmla="*/ 314325 h 2843213"/>
              <a:gd name="connsiteX113" fmla="*/ 676275 w 4010025"/>
              <a:gd name="connsiteY113" fmla="*/ 300038 h 2843213"/>
              <a:gd name="connsiteX114" fmla="*/ 1133475 w 4010025"/>
              <a:gd name="connsiteY114" fmla="*/ 261938 h 2843213"/>
              <a:gd name="connsiteX115" fmla="*/ 1543050 w 4010025"/>
              <a:gd name="connsiteY115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295525 w 4010025"/>
              <a:gd name="connsiteY91" fmla="*/ 309563 h 2843213"/>
              <a:gd name="connsiteX92" fmla="*/ 2643188 w 4010025"/>
              <a:gd name="connsiteY92" fmla="*/ 280988 h 2843213"/>
              <a:gd name="connsiteX93" fmla="*/ 2238375 w 4010025"/>
              <a:gd name="connsiteY93" fmla="*/ 319088 h 2843213"/>
              <a:gd name="connsiteX94" fmla="*/ 2000250 w 4010025"/>
              <a:gd name="connsiteY94" fmla="*/ 338138 h 2843213"/>
              <a:gd name="connsiteX95" fmla="*/ 1900238 w 4010025"/>
              <a:gd name="connsiteY95" fmla="*/ 338138 h 2843213"/>
              <a:gd name="connsiteX96" fmla="*/ 1333500 w 4010025"/>
              <a:gd name="connsiteY96" fmla="*/ 395288 h 2843213"/>
              <a:gd name="connsiteX97" fmla="*/ 914400 w 4010025"/>
              <a:gd name="connsiteY97" fmla="*/ 428625 h 2843213"/>
              <a:gd name="connsiteX98" fmla="*/ 700088 w 4010025"/>
              <a:gd name="connsiteY98" fmla="*/ 442913 h 2843213"/>
              <a:gd name="connsiteX99" fmla="*/ 609600 w 4010025"/>
              <a:gd name="connsiteY99" fmla="*/ 457200 h 2843213"/>
              <a:gd name="connsiteX100" fmla="*/ 485775 w 4010025"/>
              <a:gd name="connsiteY100" fmla="*/ 471488 h 2843213"/>
              <a:gd name="connsiteX101" fmla="*/ 371475 w 4010025"/>
              <a:gd name="connsiteY101" fmla="*/ 481013 h 2843213"/>
              <a:gd name="connsiteX102" fmla="*/ 238125 w 4010025"/>
              <a:gd name="connsiteY102" fmla="*/ 490538 h 2843213"/>
              <a:gd name="connsiteX103" fmla="*/ 123825 w 4010025"/>
              <a:gd name="connsiteY103" fmla="*/ 490538 h 2843213"/>
              <a:gd name="connsiteX104" fmla="*/ 33338 w 4010025"/>
              <a:gd name="connsiteY104" fmla="*/ 490538 h 2843213"/>
              <a:gd name="connsiteX105" fmla="*/ 14288 w 4010025"/>
              <a:gd name="connsiteY105" fmla="*/ 471488 h 2843213"/>
              <a:gd name="connsiteX106" fmla="*/ 0 w 4010025"/>
              <a:gd name="connsiteY106" fmla="*/ 357188 h 2843213"/>
              <a:gd name="connsiteX107" fmla="*/ 14288 w 4010025"/>
              <a:gd name="connsiteY107" fmla="*/ 328613 h 2843213"/>
              <a:gd name="connsiteX108" fmla="*/ 33338 w 4010025"/>
              <a:gd name="connsiteY108" fmla="*/ 338138 h 2843213"/>
              <a:gd name="connsiteX109" fmla="*/ 76200 w 4010025"/>
              <a:gd name="connsiteY109" fmla="*/ 338138 h 2843213"/>
              <a:gd name="connsiteX110" fmla="*/ 252413 w 4010025"/>
              <a:gd name="connsiteY110" fmla="*/ 323850 h 2843213"/>
              <a:gd name="connsiteX111" fmla="*/ 442913 w 4010025"/>
              <a:gd name="connsiteY111" fmla="*/ 314325 h 2843213"/>
              <a:gd name="connsiteX112" fmla="*/ 676275 w 4010025"/>
              <a:gd name="connsiteY112" fmla="*/ 300038 h 2843213"/>
              <a:gd name="connsiteX113" fmla="*/ 1133475 w 4010025"/>
              <a:gd name="connsiteY113" fmla="*/ 261938 h 2843213"/>
              <a:gd name="connsiteX114" fmla="*/ 1543050 w 4010025"/>
              <a:gd name="connsiteY114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43188 w 4010025"/>
              <a:gd name="connsiteY91" fmla="*/ 280988 h 2843213"/>
              <a:gd name="connsiteX92" fmla="*/ 2238375 w 4010025"/>
              <a:gd name="connsiteY92" fmla="*/ 319088 h 2843213"/>
              <a:gd name="connsiteX93" fmla="*/ 2000250 w 4010025"/>
              <a:gd name="connsiteY93" fmla="*/ 338138 h 2843213"/>
              <a:gd name="connsiteX94" fmla="*/ 1900238 w 4010025"/>
              <a:gd name="connsiteY94" fmla="*/ 338138 h 2843213"/>
              <a:gd name="connsiteX95" fmla="*/ 1333500 w 4010025"/>
              <a:gd name="connsiteY95" fmla="*/ 395288 h 2843213"/>
              <a:gd name="connsiteX96" fmla="*/ 914400 w 4010025"/>
              <a:gd name="connsiteY96" fmla="*/ 428625 h 2843213"/>
              <a:gd name="connsiteX97" fmla="*/ 700088 w 4010025"/>
              <a:gd name="connsiteY97" fmla="*/ 442913 h 2843213"/>
              <a:gd name="connsiteX98" fmla="*/ 609600 w 4010025"/>
              <a:gd name="connsiteY98" fmla="*/ 457200 h 2843213"/>
              <a:gd name="connsiteX99" fmla="*/ 485775 w 4010025"/>
              <a:gd name="connsiteY99" fmla="*/ 471488 h 2843213"/>
              <a:gd name="connsiteX100" fmla="*/ 371475 w 4010025"/>
              <a:gd name="connsiteY100" fmla="*/ 481013 h 2843213"/>
              <a:gd name="connsiteX101" fmla="*/ 238125 w 4010025"/>
              <a:gd name="connsiteY101" fmla="*/ 490538 h 2843213"/>
              <a:gd name="connsiteX102" fmla="*/ 123825 w 4010025"/>
              <a:gd name="connsiteY102" fmla="*/ 490538 h 2843213"/>
              <a:gd name="connsiteX103" fmla="*/ 33338 w 4010025"/>
              <a:gd name="connsiteY103" fmla="*/ 490538 h 2843213"/>
              <a:gd name="connsiteX104" fmla="*/ 14288 w 4010025"/>
              <a:gd name="connsiteY104" fmla="*/ 471488 h 2843213"/>
              <a:gd name="connsiteX105" fmla="*/ 0 w 4010025"/>
              <a:gd name="connsiteY105" fmla="*/ 357188 h 2843213"/>
              <a:gd name="connsiteX106" fmla="*/ 14288 w 4010025"/>
              <a:gd name="connsiteY106" fmla="*/ 328613 h 2843213"/>
              <a:gd name="connsiteX107" fmla="*/ 33338 w 4010025"/>
              <a:gd name="connsiteY107" fmla="*/ 338138 h 2843213"/>
              <a:gd name="connsiteX108" fmla="*/ 76200 w 4010025"/>
              <a:gd name="connsiteY108" fmla="*/ 338138 h 2843213"/>
              <a:gd name="connsiteX109" fmla="*/ 252413 w 4010025"/>
              <a:gd name="connsiteY109" fmla="*/ 323850 h 2843213"/>
              <a:gd name="connsiteX110" fmla="*/ 442913 w 4010025"/>
              <a:gd name="connsiteY110" fmla="*/ 314325 h 2843213"/>
              <a:gd name="connsiteX111" fmla="*/ 676275 w 4010025"/>
              <a:gd name="connsiteY111" fmla="*/ 300038 h 2843213"/>
              <a:gd name="connsiteX112" fmla="*/ 1133475 w 4010025"/>
              <a:gd name="connsiteY112" fmla="*/ 261938 h 2843213"/>
              <a:gd name="connsiteX113" fmla="*/ 1543050 w 4010025"/>
              <a:gd name="connsiteY113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66700 w 4010025"/>
              <a:gd name="connsiteY51" fmla="*/ 2576513 h 2843213"/>
              <a:gd name="connsiteX52" fmla="*/ 271463 w 4010025"/>
              <a:gd name="connsiteY52" fmla="*/ 2562225 h 2843213"/>
              <a:gd name="connsiteX53" fmla="*/ 357188 w 4010025"/>
              <a:gd name="connsiteY53" fmla="*/ 2576513 h 2843213"/>
              <a:gd name="connsiteX54" fmla="*/ 533400 w 4010025"/>
              <a:gd name="connsiteY54" fmla="*/ 2581275 h 2843213"/>
              <a:gd name="connsiteX55" fmla="*/ 719138 w 4010025"/>
              <a:gd name="connsiteY55" fmla="*/ 2581275 h 2843213"/>
              <a:gd name="connsiteX56" fmla="*/ 847725 w 4010025"/>
              <a:gd name="connsiteY56" fmla="*/ 2581275 h 2843213"/>
              <a:gd name="connsiteX57" fmla="*/ 1081088 w 4010025"/>
              <a:gd name="connsiteY57" fmla="*/ 2562225 h 2843213"/>
              <a:gd name="connsiteX58" fmla="*/ 1271588 w 4010025"/>
              <a:gd name="connsiteY58" fmla="*/ 2547938 h 2843213"/>
              <a:gd name="connsiteX59" fmla="*/ 1671638 w 4010025"/>
              <a:gd name="connsiteY59" fmla="*/ 2524125 h 2843213"/>
              <a:gd name="connsiteX60" fmla="*/ 1938338 w 4010025"/>
              <a:gd name="connsiteY60" fmla="*/ 2505075 h 2843213"/>
              <a:gd name="connsiteX61" fmla="*/ 2300288 w 4010025"/>
              <a:gd name="connsiteY61" fmla="*/ 2481263 h 2843213"/>
              <a:gd name="connsiteX62" fmla="*/ 2557463 w 4010025"/>
              <a:gd name="connsiteY62" fmla="*/ 2466975 h 2843213"/>
              <a:gd name="connsiteX63" fmla="*/ 2947988 w 4010025"/>
              <a:gd name="connsiteY63" fmla="*/ 2447925 h 2843213"/>
              <a:gd name="connsiteX64" fmla="*/ 3128963 w 4010025"/>
              <a:gd name="connsiteY64" fmla="*/ 2438400 h 2843213"/>
              <a:gd name="connsiteX65" fmla="*/ 3195638 w 4010025"/>
              <a:gd name="connsiteY65" fmla="*/ 2433638 h 2843213"/>
              <a:gd name="connsiteX66" fmla="*/ 3238500 w 4010025"/>
              <a:gd name="connsiteY66" fmla="*/ 2438400 h 2843213"/>
              <a:gd name="connsiteX67" fmla="*/ 3271838 w 4010025"/>
              <a:gd name="connsiteY67" fmla="*/ 2447925 h 2843213"/>
              <a:gd name="connsiteX68" fmla="*/ 3314700 w 4010025"/>
              <a:gd name="connsiteY68" fmla="*/ 2466975 h 2843213"/>
              <a:gd name="connsiteX69" fmla="*/ 3328988 w 4010025"/>
              <a:gd name="connsiteY69" fmla="*/ 2471738 h 2843213"/>
              <a:gd name="connsiteX70" fmla="*/ 3338513 w 4010025"/>
              <a:gd name="connsiteY70" fmla="*/ 2457450 h 2843213"/>
              <a:gd name="connsiteX71" fmla="*/ 3348038 w 4010025"/>
              <a:gd name="connsiteY71" fmla="*/ 2400300 h 2843213"/>
              <a:gd name="connsiteX72" fmla="*/ 3362325 w 4010025"/>
              <a:gd name="connsiteY72" fmla="*/ 2319338 h 2843213"/>
              <a:gd name="connsiteX73" fmla="*/ 3390900 w 4010025"/>
              <a:gd name="connsiteY73" fmla="*/ 2157413 h 2843213"/>
              <a:gd name="connsiteX74" fmla="*/ 3419475 w 4010025"/>
              <a:gd name="connsiteY74" fmla="*/ 1990725 h 2843213"/>
              <a:gd name="connsiteX75" fmla="*/ 3452813 w 4010025"/>
              <a:gd name="connsiteY75" fmla="*/ 1743075 h 2843213"/>
              <a:gd name="connsiteX76" fmla="*/ 3486150 w 4010025"/>
              <a:gd name="connsiteY76" fmla="*/ 1504950 h 2843213"/>
              <a:gd name="connsiteX77" fmla="*/ 3524250 w 4010025"/>
              <a:gd name="connsiteY77" fmla="*/ 1214438 h 2843213"/>
              <a:gd name="connsiteX78" fmla="*/ 3552825 w 4010025"/>
              <a:gd name="connsiteY78" fmla="*/ 966788 h 2843213"/>
              <a:gd name="connsiteX79" fmla="*/ 3571875 w 4010025"/>
              <a:gd name="connsiteY79" fmla="*/ 776288 h 2843213"/>
              <a:gd name="connsiteX80" fmla="*/ 3586163 w 4010025"/>
              <a:gd name="connsiteY80" fmla="*/ 628650 h 2843213"/>
              <a:gd name="connsiteX81" fmla="*/ 3590925 w 4010025"/>
              <a:gd name="connsiteY81" fmla="*/ 485775 h 2843213"/>
              <a:gd name="connsiteX82" fmla="*/ 3581400 w 4010025"/>
              <a:gd name="connsiteY82" fmla="*/ 333375 h 2843213"/>
              <a:gd name="connsiteX83" fmla="*/ 3567113 w 4010025"/>
              <a:gd name="connsiteY83" fmla="*/ 300038 h 2843213"/>
              <a:gd name="connsiteX84" fmla="*/ 3538538 w 4010025"/>
              <a:gd name="connsiteY84" fmla="*/ 276225 h 2843213"/>
              <a:gd name="connsiteX85" fmla="*/ 3509963 w 4010025"/>
              <a:gd name="connsiteY85" fmla="*/ 257175 h 2843213"/>
              <a:gd name="connsiteX86" fmla="*/ 3467100 w 4010025"/>
              <a:gd name="connsiteY86" fmla="*/ 247650 h 2843213"/>
              <a:gd name="connsiteX87" fmla="*/ 3395663 w 4010025"/>
              <a:gd name="connsiteY87" fmla="*/ 247650 h 2843213"/>
              <a:gd name="connsiteX88" fmla="*/ 3076575 w 4010025"/>
              <a:gd name="connsiteY88" fmla="*/ 247650 h 2843213"/>
              <a:gd name="connsiteX89" fmla="*/ 3005138 w 4010025"/>
              <a:gd name="connsiteY89" fmla="*/ 252413 h 2843213"/>
              <a:gd name="connsiteX90" fmla="*/ 2643188 w 4010025"/>
              <a:gd name="connsiteY90" fmla="*/ 280988 h 2843213"/>
              <a:gd name="connsiteX91" fmla="*/ 2238375 w 4010025"/>
              <a:gd name="connsiteY91" fmla="*/ 319088 h 2843213"/>
              <a:gd name="connsiteX92" fmla="*/ 2000250 w 4010025"/>
              <a:gd name="connsiteY92" fmla="*/ 338138 h 2843213"/>
              <a:gd name="connsiteX93" fmla="*/ 1900238 w 4010025"/>
              <a:gd name="connsiteY93" fmla="*/ 338138 h 2843213"/>
              <a:gd name="connsiteX94" fmla="*/ 1333500 w 4010025"/>
              <a:gd name="connsiteY94" fmla="*/ 395288 h 2843213"/>
              <a:gd name="connsiteX95" fmla="*/ 914400 w 4010025"/>
              <a:gd name="connsiteY95" fmla="*/ 428625 h 2843213"/>
              <a:gd name="connsiteX96" fmla="*/ 700088 w 4010025"/>
              <a:gd name="connsiteY96" fmla="*/ 442913 h 2843213"/>
              <a:gd name="connsiteX97" fmla="*/ 609600 w 4010025"/>
              <a:gd name="connsiteY97" fmla="*/ 457200 h 2843213"/>
              <a:gd name="connsiteX98" fmla="*/ 485775 w 4010025"/>
              <a:gd name="connsiteY98" fmla="*/ 471488 h 2843213"/>
              <a:gd name="connsiteX99" fmla="*/ 371475 w 4010025"/>
              <a:gd name="connsiteY99" fmla="*/ 481013 h 2843213"/>
              <a:gd name="connsiteX100" fmla="*/ 238125 w 4010025"/>
              <a:gd name="connsiteY100" fmla="*/ 490538 h 2843213"/>
              <a:gd name="connsiteX101" fmla="*/ 123825 w 4010025"/>
              <a:gd name="connsiteY101" fmla="*/ 490538 h 2843213"/>
              <a:gd name="connsiteX102" fmla="*/ 33338 w 4010025"/>
              <a:gd name="connsiteY102" fmla="*/ 490538 h 2843213"/>
              <a:gd name="connsiteX103" fmla="*/ 14288 w 4010025"/>
              <a:gd name="connsiteY103" fmla="*/ 471488 h 2843213"/>
              <a:gd name="connsiteX104" fmla="*/ 0 w 4010025"/>
              <a:gd name="connsiteY104" fmla="*/ 357188 h 2843213"/>
              <a:gd name="connsiteX105" fmla="*/ 14288 w 4010025"/>
              <a:gd name="connsiteY105" fmla="*/ 328613 h 2843213"/>
              <a:gd name="connsiteX106" fmla="*/ 33338 w 4010025"/>
              <a:gd name="connsiteY106" fmla="*/ 338138 h 2843213"/>
              <a:gd name="connsiteX107" fmla="*/ 76200 w 4010025"/>
              <a:gd name="connsiteY107" fmla="*/ 338138 h 2843213"/>
              <a:gd name="connsiteX108" fmla="*/ 252413 w 4010025"/>
              <a:gd name="connsiteY108" fmla="*/ 323850 h 2843213"/>
              <a:gd name="connsiteX109" fmla="*/ 442913 w 4010025"/>
              <a:gd name="connsiteY109" fmla="*/ 314325 h 2843213"/>
              <a:gd name="connsiteX110" fmla="*/ 676275 w 4010025"/>
              <a:gd name="connsiteY110" fmla="*/ 300038 h 2843213"/>
              <a:gd name="connsiteX111" fmla="*/ 1133475 w 4010025"/>
              <a:gd name="connsiteY111" fmla="*/ 261938 h 2843213"/>
              <a:gd name="connsiteX112" fmla="*/ 1543050 w 4010025"/>
              <a:gd name="connsiteY112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66700 w 4010025"/>
              <a:gd name="connsiteY51" fmla="*/ 2576513 h 2843213"/>
              <a:gd name="connsiteX52" fmla="*/ 357188 w 4010025"/>
              <a:gd name="connsiteY52" fmla="*/ 2576513 h 2843213"/>
              <a:gd name="connsiteX53" fmla="*/ 533400 w 4010025"/>
              <a:gd name="connsiteY53" fmla="*/ 2581275 h 2843213"/>
              <a:gd name="connsiteX54" fmla="*/ 719138 w 4010025"/>
              <a:gd name="connsiteY54" fmla="*/ 2581275 h 2843213"/>
              <a:gd name="connsiteX55" fmla="*/ 847725 w 4010025"/>
              <a:gd name="connsiteY55" fmla="*/ 2581275 h 2843213"/>
              <a:gd name="connsiteX56" fmla="*/ 1081088 w 4010025"/>
              <a:gd name="connsiteY56" fmla="*/ 2562225 h 2843213"/>
              <a:gd name="connsiteX57" fmla="*/ 1271588 w 4010025"/>
              <a:gd name="connsiteY57" fmla="*/ 2547938 h 2843213"/>
              <a:gd name="connsiteX58" fmla="*/ 1671638 w 4010025"/>
              <a:gd name="connsiteY58" fmla="*/ 2524125 h 2843213"/>
              <a:gd name="connsiteX59" fmla="*/ 1938338 w 4010025"/>
              <a:gd name="connsiteY59" fmla="*/ 2505075 h 2843213"/>
              <a:gd name="connsiteX60" fmla="*/ 2300288 w 4010025"/>
              <a:gd name="connsiteY60" fmla="*/ 2481263 h 2843213"/>
              <a:gd name="connsiteX61" fmla="*/ 2557463 w 4010025"/>
              <a:gd name="connsiteY61" fmla="*/ 2466975 h 2843213"/>
              <a:gd name="connsiteX62" fmla="*/ 2947988 w 4010025"/>
              <a:gd name="connsiteY62" fmla="*/ 2447925 h 2843213"/>
              <a:gd name="connsiteX63" fmla="*/ 3128963 w 4010025"/>
              <a:gd name="connsiteY63" fmla="*/ 2438400 h 2843213"/>
              <a:gd name="connsiteX64" fmla="*/ 3195638 w 4010025"/>
              <a:gd name="connsiteY64" fmla="*/ 2433638 h 2843213"/>
              <a:gd name="connsiteX65" fmla="*/ 3238500 w 4010025"/>
              <a:gd name="connsiteY65" fmla="*/ 2438400 h 2843213"/>
              <a:gd name="connsiteX66" fmla="*/ 3271838 w 4010025"/>
              <a:gd name="connsiteY66" fmla="*/ 2447925 h 2843213"/>
              <a:gd name="connsiteX67" fmla="*/ 3314700 w 4010025"/>
              <a:gd name="connsiteY67" fmla="*/ 2466975 h 2843213"/>
              <a:gd name="connsiteX68" fmla="*/ 3328988 w 4010025"/>
              <a:gd name="connsiteY68" fmla="*/ 2471738 h 2843213"/>
              <a:gd name="connsiteX69" fmla="*/ 3338513 w 4010025"/>
              <a:gd name="connsiteY69" fmla="*/ 2457450 h 2843213"/>
              <a:gd name="connsiteX70" fmla="*/ 3348038 w 4010025"/>
              <a:gd name="connsiteY70" fmla="*/ 2400300 h 2843213"/>
              <a:gd name="connsiteX71" fmla="*/ 3362325 w 4010025"/>
              <a:gd name="connsiteY71" fmla="*/ 2319338 h 2843213"/>
              <a:gd name="connsiteX72" fmla="*/ 3390900 w 4010025"/>
              <a:gd name="connsiteY72" fmla="*/ 2157413 h 2843213"/>
              <a:gd name="connsiteX73" fmla="*/ 3419475 w 4010025"/>
              <a:gd name="connsiteY73" fmla="*/ 1990725 h 2843213"/>
              <a:gd name="connsiteX74" fmla="*/ 3452813 w 4010025"/>
              <a:gd name="connsiteY74" fmla="*/ 1743075 h 2843213"/>
              <a:gd name="connsiteX75" fmla="*/ 3486150 w 4010025"/>
              <a:gd name="connsiteY75" fmla="*/ 1504950 h 2843213"/>
              <a:gd name="connsiteX76" fmla="*/ 3524250 w 4010025"/>
              <a:gd name="connsiteY76" fmla="*/ 1214438 h 2843213"/>
              <a:gd name="connsiteX77" fmla="*/ 3552825 w 4010025"/>
              <a:gd name="connsiteY77" fmla="*/ 966788 h 2843213"/>
              <a:gd name="connsiteX78" fmla="*/ 3571875 w 4010025"/>
              <a:gd name="connsiteY78" fmla="*/ 776288 h 2843213"/>
              <a:gd name="connsiteX79" fmla="*/ 3586163 w 4010025"/>
              <a:gd name="connsiteY79" fmla="*/ 628650 h 2843213"/>
              <a:gd name="connsiteX80" fmla="*/ 3590925 w 4010025"/>
              <a:gd name="connsiteY80" fmla="*/ 485775 h 2843213"/>
              <a:gd name="connsiteX81" fmla="*/ 3581400 w 4010025"/>
              <a:gd name="connsiteY81" fmla="*/ 333375 h 2843213"/>
              <a:gd name="connsiteX82" fmla="*/ 3567113 w 4010025"/>
              <a:gd name="connsiteY82" fmla="*/ 300038 h 2843213"/>
              <a:gd name="connsiteX83" fmla="*/ 3538538 w 4010025"/>
              <a:gd name="connsiteY83" fmla="*/ 276225 h 2843213"/>
              <a:gd name="connsiteX84" fmla="*/ 3509963 w 4010025"/>
              <a:gd name="connsiteY84" fmla="*/ 257175 h 2843213"/>
              <a:gd name="connsiteX85" fmla="*/ 3467100 w 4010025"/>
              <a:gd name="connsiteY85" fmla="*/ 247650 h 2843213"/>
              <a:gd name="connsiteX86" fmla="*/ 3395663 w 4010025"/>
              <a:gd name="connsiteY86" fmla="*/ 247650 h 2843213"/>
              <a:gd name="connsiteX87" fmla="*/ 3076575 w 4010025"/>
              <a:gd name="connsiteY87" fmla="*/ 247650 h 2843213"/>
              <a:gd name="connsiteX88" fmla="*/ 3005138 w 4010025"/>
              <a:gd name="connsiteY88" fmla="*/ 252413 h 2843213"/>
              <a:gd name="connsiteX89" fmla="*/ 2643188 w 4010025"/>
              <a:gd name="connsiteY89" fmla="*/ 280988 h 2843213"/>
              <a:gd name="connsiteX90" fmla="*/ 2238375 w 4010025"/>
              <a:gd name="connsiteY90" fmla="*/ 319088 h 2843213"/>
              <a:gd name="connsiteX91" fmla="*/ 2000250 w 4010025"/>
              <a:gd name="connsiteY91" fmla="*/ 338138 h 2843213"/>
              <a:gd name="connsiteX92" fmla="*/ 1900238 w 4010025"/>
              <a:gd name="connsiteY92" fmla="*/ 338138 h 2843213"/>
              <a:gd name="connsiteX93" fmla="*/ 1333500 w 4010025"/>
              <a:gd name="connsiteY93" fmla="*/ 395288 h 2843213"/>
              <a:gd name="connsiteX94" fmla="*/ 914400 w 4010025"/>
              <a:gd name="connsiteY94" fmla="*/ 428625 h 2843213"/>
              <a:gd name="connsiteX95" fmla="*/ 700088 w 4010025"/>
              <a:gd name="connsiteY95" fmla="*/ 442913 h 2843213"/>
              <a:gd name="connsiteX96" fmla="*/ 609600 w 4010025"/>
              <a:gd name="connsiteY96" fmla="*/ 457200 h 2843213"/>
              <a:gd name="connsiteX97" fmla="*/ 485775 w 4010025"/>
              <a:gd name="connsiteY97" fmla="*/ 471488 h 2843213"/>
              <a:gd name="connsiteX98" fmla="*/ 371475 w 4010025"/>
              <a:gd name="connsiteY98" fmla="*/ 481013 h 2843213"/>
              <a:gd name="connsiteX99" fmla="*/ 238125 w 4010025"/>
              <a:gd name="connsiteY99" fmla="*/ 490538 h 2843213"/>
              <a:gd name="connsiteX100" fmla="*/ 123825 w 4010025"/>
              <a:gd name="connsiteY100" fmla="*/ 490538 h 2843213"/>
              <a:gd name="connsiteX101" fmla="*/ 33338 w 4010025"/>
              <a:gd name="connsiteY101" fmla="*/ 490538 h 2843213"/>
              <a:gd name="connsiteX102" fmla="*/ 14288 w 4010025"/>
              <a:gd name="connsiteY102" fmla="*/ 471488 h 2843213"/>
              <a:gd name="connsiteX103" fmla="*/ 0 w 4010025"/>
              <a:gd name="connsiteY103" fmla="*/ 357188 h 2843213"/>
              <a:gd name="connsiteX104" fmla="*/ 14288 w 4010025"/>
              <a:gd name="connsiteY104" fmla="*/ 328613 h 2843213"/>
              <a:gd name="connsiteX105" fmla="*/ 33338 w 4010025"/>
              <a:gd name="connsiteY105" fmla="*/ 338138 h 2843213"/>
              <a:gd name="connsiteX106" fmla="*/ 76200 w 4010025"/>
              <a:gd name="connsiteY106" fmla="*/ 338138 h 2843213"/>
              <a:gd name="connsiteX107" fmla="*/ 252413 w 4010025"/>
              <a:gd name="connsiteY107" fmla="*/ 323850 h 2843213"/>
              <a:gd name="connsiteX108" fmla="*/ 442913 w 4010025"/>
              <a:gd name="connsiteY108" fmla="*/ 314325 h 2843213"/>
              <a:gd name="connsiteX109" fmla="*/ 676275 w 4010025"/>
              <a:gd name="connsiteY109" fmla="*/ 300038 h 2843213"/>
              <a:gd name="connsiteX110" fmla="*/ 1133475 w 4010025"/>
              <a:gd name="connsiteY110" fmla="*/ 261938 h 2843213"/>
              <a:gd name="connsiteX111" fmla="*/ 1543050 w 4010025"/>
              <a:gd name="connsiteY111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66700 w 4010025"/>
              <a:gd name="connsiteY50" fmla="*/ 2576513 h 2843213"/>
              <a:gd name="connsiteX51" fmla="*/ 357188 w 4010025"/>
              <a:gd name="connsiteY51" fmla="*/ 2576513 h 2843213"/>
              <a:gd name="connsiteX52" fmla="*/ 533400 w 4010025"/>
              <a:gd name="connsiteY52" fmla="*/ 2581275 h 2843213"/>
              <a:gd name="connsiteX53" fmla="*/ 719138 w 4010025"/>
              <a:gd name="connsiteY53" fmla="*/ 2581275 h 2843213"/>
              <a:gd name="connsiteX54" fmla="*/ 847725 w 4010025"/>
              <a:gd name="connsiteY54" fmla="*/ 2581275 h 2843213"/>
              <a:gd name="connsiteX55" fmla="*/ 1081088 w 4010025"/>
              <a:gd name="connsiteY55" fmla="*/ 2562225 h 2843213"/>
              <a:gd name="connsiteX56" fmla="*/ 1271588 w 4010025"/>
              <a:gd name="connsiteY56" fmla="*/ 2547938 h 2843213"/>
              <a:gd name="connsiteX57" fmla="*/ 1671638 w 4010025"/>
              <a:gd name="connsiteY57" fmla="*/ 2524125 h 2843213"/>
              <a:gd name="connsiteX58" fmla="*/ 1938338 w 4010025"/>
              <a:gd name="connsiteY58" fmla="*/ 2505075 h 2843213"/>
              <a:gd name="connsiteX59" fmla="*/ 2300288 w 4010025"/>
              <a:gd name="connsiteY59" fmla="*/ 2481263 h 2843213"/>
              <a:gd name="connsiteX60" fmla="*/ 2557463 w 4010025"/>
              <a:gd name="connsiteY60" fmla="*/ 2466975 h 2843213"/>
              <a:gd name="connsiteX61" fmla="*/ 2947988 w 4010025"/>
              <a:gd name="connsiteY61" fmla="*/ 2447925 h 2843213"/>
              <a:gd name="connsiteX62" fmla="*/ 3128963 w 4010025"/>
              <a:gd name="connsiteY62" fmla="*/ 2438400 h 2843213"/>
              <a:gd name="connsiteX63" fmla="*/ 3195638 w 4010025"/>
              <a:gd name="connsiteY63" fmla="*/ 2433638 h 2843213"/>
              <a:gd name="connsiteX64" fmla="*/ 3238500 w 4010025"/>
              <a:gd name="connsiteY64" fmla="*/ 2438400 h 2843213"/>
              <a:gd name="connsiteX65" fmla="*/ 3271838 w 4010025"/>
              <a:gd name="connsiteY65" fmla="*/ 2447925 h 2843213"/>
              <a:gd name="connsiteX66" fmla="*/ 3314700 w 4010025"/>
              <a:gd name="connsiteY66" fmla="*/ 2466975 h 2843213"/>
              <a:gd name="connsiteX67" fmla="*/ 3328988 w 4010025"/>
              <a:gd name="connsiteY67" fmla="*/ 2471738 h 2843213"/>
              <a:gd name="connsiteX68" fmla="*/ 3338513 w 4010025"/>
              <a:gd name="connsiteY68" fmla="*/ 2457450 h 2843213"/>
              <a:gd name="connsiteX69" fmla="*/ 3348038 w 4010025"/>
              <a:gd name="connsiteY69" fmla="*/ 2400300 h 2843213"/>
              <a:gd name="connsiteX70" fmla="*/ 3362325 w 4010025"/>
              <a:gd name="connsiteY70" fmla="*/ 2319338 h 2843213"/>
              <a:gd name="connsiteX71" fmla="*/ 3390900 w 4010025"/>
              <a:gd name="connsiteY71" fmla="*/ 2157413 h 2843213"/>
              <a:gd name="connsiteX72" fmla="*/ 3419475 w 4010025"/>
              <a:gd name="connsiteY72" fmla="*/ 1990725 h 2843213"/>
              <a:gd name="connsiteX73" fmla="*/ 3452813 w 4010025"/>
              <a:gd name="connsiteY73" fmla="*/ 1743075 h 2843213"/>
              <a:gd name="connsiteX74" fmla="*/ 3486150 w 4010025"/>
              <a:gd name="connsiteY74" fmla="*/ 1504950 h 2843213"/>
              <a:gd name="connsiteX75" fmla="*/ 3524250 w 4010025"/>
              <a:gd name="connsiteY75" fmla="*/ 1214438 h 2843213"/>
              <a:gd name="connsiteX76" fmla="*/ 3552825 w 4010025"/>
              <a:gd name="connsiteY76" fmla="*/ 966788 h 2843213"/>
              <a:gd name="connsiteX77" fmla="*/ 3571875 w 4010025"/>
              <a:gd name="connsiteY77" fmla="*/ 776288 h 2843213"/>
              <a:gd name="connsiteX78" fmla="*/ 3586163 w 4010025"/>
              <a:gd name="connsiteY78" fmla="*/ 628650 h 2843213"/>
              <a:gd name="connsiteX79" fmla="*/ 3590925 w 4010025"/>
              <a:gd name="connsiteY79" fmla="*/ 485775 h 2843213"/>
              <a:gd name="connsiteX80" fmla="*/ 3581400 w 4010025"/>
              <a:gd name="connsiteY80" fmla="*/ 333375 h 2843213"/>
              <a:gd name="connsiteX81" fmla="*/ 3567113 w 4010025"/>
              <a:gd name="connsiteY81" fmla="*/ 300038 h 2843213"/>
              <a:gd name="connsiteX82" fmla="*/ 3538538 w 4010025"/>
              <a:gd name="connsiteY82" fmla="*/ 276225 h 2843213"/>
              <a:gd name="connsiteX83" fmla="*/ 3509963 w 4010025"/>
              <a:gd name="connsiteY83" fmla="*/ 257175 h 2843213"/>
              <a:gd name="connsiteX84" fmla="*/ 3467100 w 4010025"/>
              <a:gd name="connsiteY84" fmla="*/ 247650 h 2843213"/>
              <a:gd name="connsiteX85" fmla="*/ 3395663 w 4010025"/>
              <a:gd name="connsiteY85" fmla="*/ 247650 h 2843213"/>
              <a:gd name="connsiteX86" fmla="*/ 3076575 w 4010025"/>
              <a:gd name="connsiteY86" fmla="*/ 247650 h 2843213"/>
              <a:gd name="connsiteX87" fmla="*/ 3005138 w 4010025"/>
              <a:gd name="connsiteY87" fmla="*/ 252413 h 2843213"/>
              <a:gd name="connsiteX88" fmla="*/ 2643188 w 4010025"/>
              <a:gd name="connsiteY88" fmla="*/ 280988 h 2843213"/>
              <a:gd name="connsiteX89" fmla="*/ 2238375 w 4010025"/>
              <a:gd name="connsiteY89" fmla="*/ 319088 h 2843213"/>
              <a:gd name="connsiteX90" fmla="*/ 2000250 w 4010025"/>
              <a:gd name="connsiteY90" fmla="*/ 338138 h 2843213"/>
              <a:gd name="connsiteX91" fmla="*/ 1900238 w 4010025"/>
              <a:gd name="connsiteY91" fmla="*/ 338138 h 2843213"/>
              <a:gd name="connsiteX92" fmla="*/ 1333500 w 4010025"/>
              <a:gd name="connsiteY92" fmla="*/ 395288 h 2843213"/>
              <a:gd name="connsiteX93" fmla="*/ 914400 w 4010025"/>
              <a:gd name="connsiteY93" fmla="*/ 428625 h 2843213"/>
              <a:gd name="connsiteX94" fmla="*/ 700088 w 4010025"/>
              <a:gd name="connsiteY94" fmla="*/ 442913 h 2843213"/>
              <a:gd name="connsiteX95" fmla="*/ 609600 w 4010025"/>
              <a:gd name="connsiteY95" fmla="*/ 457200 h 2843213"/>
              <a:gd name="connsiteX96" fmla="*/ 485775 w 4010025"/>
              <a:gd name="connsiteY96" fmla="*/ 471488 h 2843213"/>
              <a:gd name="connsiteX97" fmla="*/ 371475 w 4010025"/>
              <a:gd name="connsiteY97" fmla="*/ 481013 h 2843213"/>
              <a:gd name="connsiteX98" fmla="*/ 238125 w 4010025"/>
              <a:gd name="connsiteY98" fmla="*/ 490538 h 2843213"/>
              <a:gd name="connsiteX99" fmla="*/ 123825 w 4010025"/>
              <a:gd name="connsiteY99" fmla="*/ 490538 h 2843213"/>
              <a:gd name="connsiteX100" fmla="*/ 33338 w 4010025"/>
              <a:gd name="connsiteY100" fmla="*/ 490538 h 2843213"/>
              <a:gd name="connsiteX101" fmla="*/ 14288 w 4010025"/>
              <a:gd name="connsiteY101" fmla="*/ 471488 h 2843213"/>
              <a:gd name="connsiteX102" fmla="*/ 0 w 4010025"/>
              <a:gd name="connsiteY102" fmla="*/ 357188 h 2843213"/>
              <a:gd name="connsiteX103" fmla="*/ 14288 w 4010025"/>
              <a:gd name="connsiteY103" fmla="*/ 328613 h 2843213"/>
              <a:gd name="connsiteX104" fmla="*/ 33338 w 4010025"/>
              <a:gd name="connsiteY104" fmla="*/ 338138 h 2843213"/>
              <a:gd name="connsiteX105" fmla="*/ 76200 w 4010025"/>
              <a:gd name="connsiteY105" fmla="*/ 338138 h 2843213"/>
              <a:gd name="connsiteX106" fmla="*/ 252413 w 4010025"/>
              <a:gd name="connsiteY106" fmla="*/ 323850 h 2843213"/>
              <a:gd name="connsiteX107" fmla="*/ 442913 w 4010025"/>
              <a:gd name="connsiteY107" fmla="*/ 314325 h 2843213"/>
              <a:gd name="connsiteX108" fmla="*/ 676275 w 4010025"/>
              <a:gd name="connsiteY108" fmla="*/ 300038 h 2843213"/>
              <a:gd name="connsiteX109" fmla="*/ 1133475 w 4010025"/>
              <a:gd name="connsiteY109" fmla="*/ 261938 h 2843213"/>
              <a:gd name="connsiteX110" fmla="*/ 1543050 w 4010025"/>
              <a:gd name="connsiteY110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357188 w 4010025"/>
              <a:gd name="connsiteY50" fmla="*/ 2576513 h 2843213"/>
              <a:gd name="connsiteX51" fmla="*/ 533400 w 4010025"/>
              <a:gd name="connsiteY51" fmla="*/ 2581275 h 2843213"/>
              <a:gd name="connsiteX52" fmla="*/ 719138 w 4010025"/>
              <a:gd name="connsiteY52" fmla="*/ 2581275 h 2843213"/>
              <a:gd name="connsiteX53" fmla="*/ 847725 w 4010025"/>
              <a:gd name="connsiteY53" fmla="*/ 2581275 h 2843213"/>
              <a:gd name="connsiteX54" fmla="*/ 1081088 w 4010025"/>
              <a:gd name="connsiteY54" fmla="*/ 2562225 h 2843213"/>
              <a:gd name="connsiteX55" fmla="*/ 1271588 w 4010025"/>
              <a:gd name="connsiteY55" fmla="*/ 2547938 h 2843213"/>
              <a:gd name="connsiteX56" fmla="*/ 1671638 w 4010025"/>
              <a:gd name="connsiteY56" fmla="*/ 2524125 h 2843213"/>
              <a:gd name="connsiteX57" fmla="*/ 1938338 w 4010025"/>
              <a:gd name="connsiteY57" fmla="*/ 2505075 h 2843213"/>
              <a:gd name="connsiteX58" fmla="*/ 2300288 w 4010025"/>
              <a:gd name="connsiteY58" fmla="*/ 2481263 h 2843213"/>
              <a:gd name="connsiteX59" fmla="*/ 2557463 w 4010025"/>
              <a:gd name="connsiteY59" fmla="*/ 2466975 h 2843213"/>
              <a:gd name="connsiteX60" fmla="*/ 2947988 w 4010025"/>
              <a:gd name="connsiteY60" fmla="*/ 2447925 h 2843213"/>
              <a:gd name="connsiteX61" fmla="*/ 3128963 w 4010025"/>
              <a:gd name="connsiteY61" fmla="*/ 2438400 h 2843213"/>
              <a:gd name="connsiteX62" fmla="*/ 3195638 w 4010025"/>
              <a:gd name="connsiteY62" fmla="*/ 2433638 h 2843213"/>
              <a:gd name="connsiteX63" fmla="*/ 3238500 w 4010025"/>
              <a:gd name="connsiteY63" fmla="*/ 2438400 h 2843213"/>
              <a:gd name="connsiteX64" fmla="*/ 3271838 w 4010025"/>
              <a:gd name="connsiteY64" fmla="*/ 2447925 h 2843213"/>
              <a:gd name="connsiteX65" fmla="*/ 3314700 w 4010025"/>
              <a:gd name="connsiteY65" fmla="*/ 2466975 h 2843213"/>
              <a:gd name="connsiteX66" fmla="*/ 3328988 w 4010025"/>
              <a:gd name="connsiteY66" fmla="*/ 2471738 h 2843213"/>
              <a:gd name="connsiteX67" fmla="*/ 3338513 w 4010025"/>
              <a:gd name="connsiteY67" fmla="*/ 2457450 h 2843213"/>
              <a:gd name="connsiteX68" fmla="*/ 3348038 w 4010025"/>
              <a:gd name="connsiteY68" fmla="*/ 2400300 h 2843213"/>
              <a:gd name="connsiteX69" fmla="*/ 3362325 w 4010025"/>
              <a:gd name="connsiteY69" fmla="*/ 2319338 h 2843213"/>
              <a:gd name="connsiteX70" fmla="*/ 3390900 w 4010025"/>
              <a:gd name="connsiteY70" fmla="*/ 2157413 h 2843213"/>
              <a:gd name="connsiteX71" fmla="*/ 3419475 w 4010025"/>
              <a:gd name="connsiteY71" fmla="*/ 1990725 h 2843213"/>
              <a:gd name="connsiteX72" fmla="*/ 3452813 w 4010025"/>
              <a:gd name="connsiteY72" fmla="*/ 1743075 h 2843213"/>
              <a:gd name="connsiteX73" fmla="*/ 3486150 w 4010025"/>
              <a:gd name="connsiteY73" fmla="*/ 1504950 h 2843213"/>
              <a:gd name="connsiteX74" fmla="*/ 3524250 w 4010025"/>
              <a:gd name="connsiteY74" fmla="*/ 1214438 h 2843213"/>
              <a:gd name="connsiteX75" fmla="*/ 3552825 w 4010025"/>
              <a:gd name="connsiteY75" fmla="*/ 966788 h 2843213"/>
              <a:gd name="connsiteX76" fmla="*/ 3571875 w 4010025"/>
              <a:gd name="connsiteY76" fmla="*/ 776288 h 2843213"/>
              <a:gd name="connsiteX77" fmla="*/ 3586163 w 4010025"/>
              <a:gd name="connsiteY77" fmla="*/ 628650 h 2843213"/>
              <a:gd name="connsiteX78" fmla="*/ 3590925 w 4010025"/>
              <a:gd name="connsiteY78" fmla="*/ 485775 h 2843213"/>
              <a:gd name="connsiteX79" fmla="*/ 3581400 w 4010025"/>
              <a:gd name="connsiteY79" fmla="*/ 333375 h 2843213"/>
              <a:gd name="connsiteX80" fmla="*/ 3567113 w 4010025"/>
              <a:gd name="connsiteY80" fmla="*/ 300038 h 2843213"/>
              <a:gd name="connsiteX81" fmla="*/ 3538538 w 4010025"/>
              <a:gd name="connsiteY81" fmla="*/ 276225 h 2843213"/>
              <a:gd name="connsiteX82" fmla="*/ 3509963 w 4010025"/>
              <a:gd name="connsiteY82" fmla="*/ 257175 h 2843213"/>
              <a:gd name="connsiteX83" fmla="*/ 3467100 w 4010025"/>
              <a:gd name="connsiteY83" fmla="*/ 247650 h 2843213"/>
              <a:gd name="connsiteX84" fmla="*/ 3395663 w 4010025"/>
              <a:gd name="connsiteY84" fmla="*/ 247650 h 2843213"/>
              <a:gd name="connsiteX85" fmla="*/ 3076575 w 4010025"/>
              <a:gd name="connsiteY85" fmla="*/ 247650 h 2843213"/>
              <a:gd name="connsiteX86" fmla="*/ 3005138 w 4010025"/>
              <a:gd name="connsiteY86" fmla="*/ 252413 h 2843213"/>
              <a:gd name="connsiteX87" fmla="*/ 2643188 w 4010025"/>
              <a:gd name="connsiteY87" fmla="*/ 280988 h 2843213"/>
              <a:gd name="connsiteX88" fmla="*/ 2238375 w 4010025"/>
              <a:gd name="connsiteY88" fmla="*/ 319088 h 2843213"/>
              <a:gd name="connsiteX89" fmla="*/ 2000250 w 4010025"/>
              <a:gd name="connsiteY89" fmla="*/ 338138 h 2843213"/>
              <a:gd name="connsiteX90" fmla="*/ 1900238 w 4010025"/>
              <a:gd name="connsiteY90" fmla="*/ 338138 h 2843213"/>
              <a:gd name="connsiteX91" fmla="*/ 1333500 w 4010025"/>
              <a:gd name="connsiteY91" fmla="*/ 395288 h 2843213"/>
              <a:gd name="connsiteX92" fmla="*/ 914400 w 4010025"/>
              <a:gd name="connsiteY92" fmla="*/ 428625 h 2843213"/>
              <a:gd name="connsiteX93" fmla="*/ 700088 w 4010025"/>
              <a:gd name="connsiteY93" fmla="*/ 442913 h 2843213"/>
              <a:gd name="connsiteX94" fmla="*/ 609600 w 4010025"/>
              <a:gd name="connsiteY94" fmla="*/ 457200 h 2843213"/>
              <a:gd name="connsiteX95" fmla="*/ 485775 w 4010025"/>
              <a:gd name="connsiteY95" fmla="*/ 471488 h 2843213"/>
              <a:gd name="connsiteX96" fmla="*/ 371475 w 4010025"/>
              <a:gd name="connsiteY96" fmla="*/ 481013 h 2843213"/>
              <a:gd name="connsiteX97" fmla="*/ 238125 w 4010025"/>
              <a:gd name="connsiteY97" fmla="*/ 490538 h 2843213"/>
              <a:gd name="connsiteX98" fmla="*/ 123825 w 4010025"/>
              <a:gd name="connsiteY98" fmla="*/ 490538 h 2843213"/>
              <a:gd name="connsiteX99" fmla="*/ 33338 w 4010025"/>
              <a:gd name="connsiteY99" fmla="*/ 490538 h 2843213"/>
              <a:gd name="connsiteX100" fmla="*/ 14288 w 4010025"/>
              <a:gd name="connsiteY100" fmla="*/ 471488 h 2843213"/>
              <a:gd name="connsiteX101" fmla="*/ 0 w 4010025"/>
              <a:gd name="connsiteY101" fmla="*/ 357188 h 2843213"/>
              <a:gd name="connsiteX102" fmla="*/ 14288 w 4010025"/>
              <a:gd name="connsiteY102" fmla="*/ 328613 h 2843213"/>
              <a:gd name="connsiteX103" fmla="*/ 33338 w 4010025"/>
              <a:gd name="connsiteY103" fmla="*/ 338138 h 2843213"/>
              <a:gd name="connsiteX104" fmla="*/ 76200 w 4010025"/>
              <a:gd name="connsiteY104" fmla="*/ 338138 h 2843213"/>
              <a:gd name="connsiteX105" fmla="*/ 252413 w 4010025"/>
              <a:gd name="connsiteY105" fmla="*/ 323850 h 2843213"/>
              <a:gd name="connsiteX106" fmla="*/ 442913 w 4010025"/>
              <a:gd name="connsiteY106" fmla="*/ 314325 h 2843213"/>
              <a:gd name="connsiteX107" fmla="*/ 676275 w 4010025"/>
              <a:gd name="connsiteY107" fmla="*/ 300038 h 2843213"/>
              <a:gd name="connsiteX108" fmla="*/ 1133475 w 4010025"/>
              <a:gd name="connsiteY108" fmla="*/ 261938 h 2843213"/>
              <a:gd name="connsiteX109" fmla="*/ 1543050 w 4010025"/>
              <a:gd name="connsiteY109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533400 w 4010025"/>
              <a:gd name="connsiteY50" fmla="*/ 2581275 h 2843213"/>
              <a:gd name="connsiteX51" fmla="*/ 719138 w 4010025"/>
              <a:gd name="connsiteY51" fmla="*/ 2581275 h 2843213"/>
              <a:gd name="connsiteX52" fmla="*/ 847725 w 4010025"/>
              <a:gd name="connsiteY52" fmla="*/ 2581275 h 2843213"/>
              <a:gd name="connsiteX53" fmla="*/ 1081088 w 4010025"/>
              <a:gd name="connsiteY53" fmla="*/ 2562225 h 2843213"/>
              <a:gd name="connsiteX54" fmla="*/ 1271588 w 4010025"/>
              <a:gd name="connsiteY54" fmla="*/ 2547938 h 2843213"/>
              <a:gd name="connsiteX55" fmla="*/ 1671638 w 4010025"/>
              <a:gd name="connsiteY55" fmla="*/ 2524125 h 2843213"/>
              <a:gd name="connsiteX56" fmla="*/ 1938338 w 4010025"/>
              <a:gd name="connsiteY56" fmla="*/ 2505075 h 2843213"/>
              <a:gd name="connsiteX57" fmla="*/ 2300288 w 4010025"/>
              <a:gd name="connsiteY57" fmla="*/ 2481263 h 2843213"/>
              <a:gd name="connsiteX58" fmla="*/ 2557463 w 4010025"/>
              <a:gd name="connsiteY58" fmla="*/ 2466975 h 2843213"/>
              <a:gd name="connsiteX59" fmla="*/ 2947988 w 4010025"/>
              <a:gd name="connsiteY59" fmla="*/ 2447925 h 2843213"/>
              <a:gd name="connsiteX60" fmla="*/ 3128963 w 4010025"/>
              <a:gd name="connsiteY60" fmla="*/ 2438400 h 2843213"/>
              <a:gd name="connsiteX61" fmla="*/ 3195638 w 4010025"/>
              <a:gd name="connsiteY61" fmla="*/ 2433638 h 2843213"/>
              <a:gd name="connsiteX62" fmla="*/ 3238500 w 4010025"/>
              <a:gd name="connsiteY62" fmla="*/ 2438400 h 2843213"/>
              <a:gd name="connsiteX63" fmla="*/ 3271838 w 4010025"/>
              <a:gd name="connsiteY63" fmla="*/ 2447925 h 2843213"/>
              <a:gd name="connsiteX64" fmla="*/ 3314700 w 4010025"/>
              <a:gd name="connsiteY64" fmla="*/ 2466975 h 2843213"/>
              <a:gd name="connsiteX65" fmla="*/ 3328988 w 4010025"/>
              <a:gd name="connsiteY65" fmla="*/ 2471738 h 2843213"/>
              <a:gd name="connsiteX66" fmla="*/ 3338513 w 4010025"/>
              <a:gd name="connsiteY66" fmla="*/ 2457450 h 2843213"/>
              <a:gd name="connsiteX67" fmla="*/ 3348038 w 4010025"/>
              <a:gd name="connsiteY67" fmla="*/ 2400300 h 2843213"/>
              <a:gd name="connsiteX68" fmla="*/ 3362325 w 4010025"/>
              <a:gd name="connsiteY68" fmla="*/ 2319338 h 2843213"/>
              <a:gd name="connsiteX69" fmla="*/ 3390900 w 4010025"/>
              <a:gd name="connsiteY69" fmla="*/ 2157413 h 2843213"/>
              <a:gd name="connsiteX70" fmla="*/ 3419475 w 4010025"/>
              <a:gd name="connsiteY70" fmla="*/ 1990725 h 2843213"/>
              <a:gd name="connsiteX71" fmla="*/ 3452813 w 4010025"/>
              <a:gd name="connsiteY71" fmla="*/ 1743075 h 2843213"/>
              <a:gd name="connsiteX72" fmla="*/ 3486150 w 4010025"/>
              <a:gd name="connsiteY72" fmla="*/ 1504950 h 2843213"/>
              <a:gd name="connsiteX73" fmla="*/ 3524250 w 4010025"/>
              <a:gd name="connsiteY73" fmla="*/ 1214438 h 2843213"/>
              <a:gd name="connsiteX74" fmla="*/ 3552825 w 4010025"/>
              <a:gd name="connsiteY74" fmla="*/ 966788 h 2843213"/>
              <a:gd name="connsiteX75" fmla="*/ 3571875 w 4010025"/>
              <a:gd name="connsiteY75" fmla="*/ 776288 h 2843213"/>
              <a:gd name="connsiteX76" fmla="*/ 3586163 w 4010025"/>
              <a:gd name="connsiteY76" fmla="*/ 628650 h 2843213"/>
              <a:gd name="connsiteX77" fmla="*/ 3590925 w 4010025"/>
              <a:gd name="connsiteY77" fmla="*/ 485775 h 2843213"/>
              <a:gd name="connsiteX78" fmla="*/ 3581400 w 4010025"/>
              <a:gd name="connsiteY78" fmla="*/ 333375 h 2843213"/>
              <a:gd name="connsiteX79" fmla="*/ 3567113 w 4010025"/>
              <a:gd name="connsiteY79" fmla="*/ 300038 h 2843213"/>
              <a:gd name="connsiteX80" fmla="*/ 3538538 w 4010025"/>
              <a:gd name="connsiteY80" fmla="*/ 276225 h 2843213"/>
              <a:gd name="connsiteX81" fmla="*/ 3509963 w 4010025"/>
              <a:gd name="connsiteY81" fmla="*/ 257175 h 2843213"/>
              <a:gd name="connsiteX82" fmla="*/ 3467100 w 4010025"/>
              <a:gd name="connsiteY82" fmla="*/ 247650 h 2843213"/>
              <a:gd name="connsiteX83" fmla="*/ 3395663 w 4010025"/>
              <a:gd name="connsiteY83" fmla="*/ 247650 h 2843213"/>
              <a:gd name="connsiteX84" fmla="*/ 3076575 w 4010025"/>
              <a:gd name="connsiteY84" fmla="*/ 247650 h 2843213"/>
              <a:gd name="connsiteX85" fmla="*/ 3005138 w 4010025"/>
              <a:gd name="connsiteY85" fmla="*/ 252413 h 2843213"/>
              <a:gd name="connsiteX86" fmla="*/ 2643188 w 4010025"/>
              <a:gd name="connsiteY86" fmla="*/ 280988 h 2843213"/>
              <a:gd name="connsiteX87" fmla="*/ 2238375 w 4010025"/>
              <a:gd name="connsiteY87" fmla="*/ 319088 h 2843213"/>
              <a:gd name="connsiteX88" fmla="*/ 2000250 w 4010025"/>
              <a:gd name="connsiteY88" fmla="*/ 338138 h 2843213"/>
              <a:gd name="connsiteX89" fmla="*/ 1900238 w 4010025"/>
              <a:gd name="connsiteY89" fmla="*/ 338138 h 2843213"/>
              <a:gd name="connsiteX90" fmla="*/ 1333500 w 4010025"/>
              <a:gd name="connsiteY90" fmla="*/ 395288 h 2843213"/>
              <a:gd name="connsiteX91" fmla="*/ 914400 w 4010025"/>
              <a:gd name="connsiteY91" fmla="*/ 428625 h 2843213"/>
              <a:gd name="connsiteX92" fmla="*/ 700088 w 4010025"/>
              <a:gd name="connsiteY92" fmla="*/ 442913 h 2843213"/>
              <a:gd name="connsiteX93" fmla="*/ 609600 w 4010025"/>
              <a:gd name="connsiteY93" fmla="*/ 457200 h 2843213"/>
              <a:gd name="connsiteX94" fmla="*/ 485775 w 4010025"/>
              <a:gd name="connsiteY94" fmla="*/ 471488 h 2843213"/>
              <a:gd name="connsiteX95" fmla="*/ 371475 w 4010025"/>
              <a:gd name="connsiteY95" fmla="*/ 481013 h 2843213"/>
              <a:gd name="connsiteX96" fmla="*/ 238125 w 4010025"/>
              <a:gd name="connsiteY96" fmla="*/ 490538 h 2843213"/>
              <a:gd name="connsiteX97" fmla="*/ 123825 w 4010025"/>
              <a:gd name="connsiteY97" fmla="*/ 490538 h 2843213"/>
              <a:gd name="connsiteX98" fmla="*/ 33338 w 4010025"/>
              <a:gd name="connsiteY98" fmla="*/ 490538 h 2843213"/>
              <a:gd name="connsiteX99" fmla="*/ 14288 w 4010025"/>
              <a:gd name="connsiteY99" fmla="*/ 471488 h 2843213"/>
              <a:gd name="connsiteX100" fmla="*/ 0 w 4010025"/>
              <a:gd name="connsiteY100" fmla="*/ 357188 h 2843213"/>
              <a:gd name="connsiteX101" fmla="*/ 14288 w 4010025"/>
              <a:gd name="connsiteY101" fmla="*/ 328613 h 2843213"/>
              <a:gd name="connsiteX102" fmla="*/ 33338 w 4010025"/>
              <a:gd name="connsiteY102" fmla="*/ 338138 h 2843213"/>
              <a:gd name="connsiteX103" fmla="*/ 76200 w 4010025"/>
              <a:gd name="connsiteY103" fmla="*/ 338138 h 2843213"/>
              <a:gd name="connsiteX104" fmla="*/ 252413 w 4010025"/>
              <a:gd name="connsiteY104" fmla="*/ 323850 h 2843213"/>
              <a:gd name="connsiteX105" fmla="*/ 442913 w 4010025"/>
              <a:gd name="connsiteY105" fmla="*/ 314325 h 2843213"/>
              <a:gd name="connsiteX106" fmla="*/ 676275 w 4010025"/>
              <a:gd name="connsiteY106" fmla="*/ 300038 h 2843213"/>
              <a:gd name="connsiteX107" fmla="*/ 1133475 w 4010025"/>
              <a:gd name="connsiteY107" fmla="*/ 261938 h 2843213"/>
              <a:gd name="connsiteX108" fmla="*/ 1543050 w 4010025"/>
              <a:gd name="connsiteY108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719138 w 4010025"/>
              <a:gd name="connsiteY50" fmla="*/ 2581275 h 2843213"/>
              <a:gd name="connsiteX51" fmla="*/ 847725 w 4010025"/>
              <a:gd name="connsiteY51" fmla="*/ 2581275 h 2843213"/>
              <a:gd name="connsiteX52" fmla="*/ 1081088 w 4010025"/>
              <a:gd name="connsiteY52" fmla="*/ 2562225 h 2843213"/>
              <a:gd name="connsiteX53" fmla="*/ 1271588 w 4010025"/>
              <a:gd name="connsiteY53" fmla="*/ 2547938 h 2843213"/>
              <a:gd name="connsiteX54" fmla="*/ 1671638 w 4010025"/>
              <a:gd name="connsiteY54" fmla="*/ 2524125 h 2843213"/>
              <a:gd name="connsiteX55" fmla="*/ 1938338 w 4010025"/>
              <a:gd name="connsiteY55" fmla="*/ 2505075 h 2843213"/>
              <a:gd name="connsiteX56" fmla="*/ 2300288 w 4010025"/>
              <a:gd name="connsiteY56" fmla="*/ 2481263 h 2843213"/>
              <a:gd name="connsiteX57" fmla="*/ 2557463 w 4010025"/>
              <a:gd name="connsiteY57" fmla="*/ 2466975 h 2843213"/>
              <a:gd name="connsiteX58" fmla="*/ 2947988 w 4010025"/>
              <a:gd name="connsiteY58" fmla="*/ 2447925 h 2843213"/>
              <a:gd name="connsiteX59" fmla="*/ 3128963 w 4010025"/>
              <a:gd name="connsiteY59" fmla="*/ 2438400 h 2843213"/>
              <a:gd name="connsiteX60" fmla="*/ 3195638 w 4010025"/>
              <a:gd name="connsiteY60" fmla="*/ 2433638 h 2843213"/>
              <a:gd name="connsiteX61" fmla="*/ 3238500 w 4010025"/>
              <a:gd name="connsiteY61" fmla="*/ 2438400 h 2843213"/>
              <a:gd name="connsiteX62" fmla="*/ 3271838 w 4010025"/>
              <a:gd name="connsiteY62" fmla="*/ 2447925 h 2843213"/>
              <a:gd name="connsiteX63" fmla="*/ 3314700 w 4010025"/>
              <a:gd name="connsiteY63" fmla="*/ 2466975 h 2843213"/>
              <a:gd name="connsiteX64" fmla="*/ 3328988 w 4010025"/>
              <a:gd name="connsiteY64" fmla="*/ 2471738 h 2843213"/>
              <a:gd name="connsiteX65" fmla="*/ 3338513 w 4010025"/>
              <a:gd name="connsiteY65" fmla="*/ 2457450 h 2843213"/>
              <a:gd name="connsiteX66" fmla="*/ 3348038 w 4010025"/>
              <a:gd name="connsiteY66" fmla="*/ 2400300 h 2843213"/>
              <a:gd name="connsiteX67" fmla="*/ 3362325 w 4010025"/>
              <a:gd name="connsiteY67" fmla="*/ 2319338 h 2843213"/>
              <a:gd name="connsiteX68" fmla="*/ 3390900 w 4010025"/>
              <a:gd name="connsiteY68" fmla="*/ 2157413 h 2843213"/>
              <a:gd name="connsiteX69" fmla="*/ 3419475 w 4010025"/>
              <a:gd name="connsiteY69" fmla="*/ 1990725 h 2843213"/>
              <a:gd name="connsiteX70" fmla="*/ 3452813 w 4010025"/>
              <a:gd name="connsiteY70" fmla="*/ 1743075 h 2843213"/>
              <a:gd name="connsiteX71" fmla="*/ 3486150 w 4010025"/>
              <a:gd name="connsiteY71" fmla="*/ 1504950 h 2843213"/>
              <a:gd name="connsiteX72" fmla="*/ 3524250 w 4010025"/>
              <a:gd name="connsiteY72" fmla="*/ 1214438 h 2843213"/>
              <a:gd name="connsiteX73" fmla="*/ 3552825 w 4010025"/>
              <a:gd name="connsiteY73" fmla="*/ 966788 h 2843213"/>
              <a:gd name="connsiteX74" fmla="*/ 3571875 w 4010025"/>
              <a:gd name="connsiteY74" fmla="*/ 776288 h 2843213"/>
              <a:gd name="connsiteX75" fmla="*/ 3586163 w 4010025"/>
              <a:gd name="connsiteY75" fmla="*/ 628650 h 2843213"/>
              <a:gd name="connsiteX76" fmla="*/ 3590925 w 4010025"/>
              <a:gd name="connsiteY76" fmla="*/ 485775 h 2843213"/>
              <a:gd name="connsiteX77" fmla="*/ 3581400 w 4010025"/>
              <a:gd name="connsiteY77" fmla="*/ 333375 h 2843213"/>
              <a:gd name="connsiteX78" fmla="*/ 3567113 w 4010025"/>
              <a:gd name="connsiteY78" fmla="*/ 300038 h 2843213"/>
              <a:gd name="connsiteX79" fmla="*/ 3538538 w 4010025"/>
              <a:gd name="connsiteY79" fmla="*/ 276225 h 2843213"/>
              <a:gd name="connsiteX80" fmla="*/ 3509963 w 4010025"/>
              <a:gd name="connsiteY80" fmla="*/ 257175 h 2843213"/>
              <a:gd name="connsiteX81" fmla="*/ 3467100 w 4010025"/>
              <a:gd name="connsiteY81" fmla="*/ 247650 h 2843213"/>
              <a:gd name="connsiteX82" fmla="*/ 3395663 w 4010025"/>
              <a:gd name="connsiteY82" fmla="*/ 247650 h 2843213"/>
              <a:gd name="connsiteX83" fmla="*/ 3076575 w 4010025"/>
              <a:gd name="connsiteY83" fmla="*/ 247650 h 2843213"/>
              <a:gd name="connsiteX84" fmla="*/ 3005138 w 4010025"/>
              <a:gd name="connsiteY84" fmla="*/ 252413 h 2843213"/>
              <a:gd name="connsiteX85" fmla="*/ 2643188 w 4010025"/>
              <a:gd name="connsiteY85" fmla="*/ 280988 h 2843213"/>
              <a:gd name="connsiteX86" fmla="*/ 2238375 w 4010025"/>
              <a:gd name="connsiteY86" fmla="*/ 319088 h 2843213"/>
              <a:gd name="connsiteX87" fmla="*/ 2000250 w 4010025"/>
              <a:gd name="connsiteY87" fmla="*/ 338138 h 2843213"/>
              <a:gd name="connsiteX88" fmla="*/ 1900238 w 4010025"/>
              <a:gd name="connsiteY88" fmla="*/ 338138 h 2843213"/>
              <a:gd name="connsiteX89" fmla="*/ 1333500 w 4010025"/>
              <a:gd name="connsiteY89" fmla="*/ 395288 h 2843213"/>
              <a:gd name="connsiteX90" fmla="*/ 914400 w 4010025"/>
              <a:gd name="connsiteY90" fmla="*/ 428625 h 2843213"/>
              <a:gd name="connsiteX91" fmla="*/ 700088 w 4010025"/>
              <a:gd name="connsiteY91" fmla="*/ 442913 h 2843213"/>
              <a:gd name="connsiteX92" fmla="*/ 609600 w 4010025"/>
              <a:gd name="connsiteY92" fmla="*/ 457200 h 2843213"/>
              <a:gd name="connsiteX93" fmla="*/ 485775 w 4010025"/>
              <a:gd name="connsiteY93" fmla="*/ 471488 h 2843213"/>
              <a:gd name="connsiteX94" fmla="*/ 371475 w 4010025"/>
              <a:gd name="connsiteY94" fmla="*/ 481013 h 2843213"/>
              <a:gd name="connsiteX95" fmla="*/ 238125 w 4010025"/>
              <a:gd name="connsiteY95" fmla="*/ 490538 h 2843213"/>
              <a:gd name="connsiteX96" fmla="*/ 123825 w 4010025"/>
              <a:gd name="connsiteY96" fmla="*/ 490538 h 2843213"/>
              <a:gd name="connsiteX97" fmla="*/ 33338 w 4010025"/>
              <a:gd name="connsiteY97" fmla="*/ 490538 h 2843213"/>
              <a:gd name="connsiteX98" fmla="*/ 14288 w 4010025"/>
              <a:gd name="connsiteY98" fmla="*/ 471488 h 2843213"/>
              <a:gd name="connsiteX99" fmla="*/ 0 w 4010025"/>
              <a:gd name="connsiteY99" fmla="*/ 357188 h 2843213"/>
              <a:gd name="connsiteX100" fmla="*/ 14288 w 4010025"/>
              <a:gd name="connsiteY100" fmla="*/ 328613 h 2843213"/>
              <a:gd name="connsiteX101" fmla="*/ 33338 w 4010025"/>
              <a:gd name="connsiteY101" fmla="*/ 338138 h 2843213"/>
              <a:gd name="connsiteX102" fmla="*/ 76200 w 4010025"/>
              <a:gd name="connsiteY102" fmla="*/ 338138 h 2843213"/>
              <a:gd name="connsiteX103" fmla="*/ 252413 w 4010025"/>
              <a:gd name="connsiteY103" fmla="*/ 323850 h 2843213"/>
              <a:gd name="connsiteX104" fmla="*/ 442913 w 4010025"/>
              <a:gd name="connsiteY104" fmla="*/ 314325 h 2843213"/>
              <a:gd name="connsiteX105" fmla="*/ 676275 w 4010025"/>
              <a:gd name="connsiteY105" fmla="*/ 300038 h 2843213"/>
              <a:gd name="connsiteX106" fmla="*/ 1133475 w 4010025"/>
              <a:gd name="connsiteY106" fmla="*/ 261938 h 2843213"/>
              <a:gd name="connsiteX107" fmla="*/ 1543050 w 4010025"/>
              <a:gd name="connsiteY107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847725 w 4010025"/>
              <a:gd name="connsiteY50" fmla="*/ 2581275 h 2843213"/>
              <a:gd name="connsiteX51" fmla="*/ 1081088 w 4010025"/>
              <a:gd name="connsiteY51" fmla="*/ 2562225 h 2843213"/>
              <a:gd name="connsiteX52" fmla="*/ 1271588 w 4010025"/>
              <a:gd name="connsiteY52" fmla="*/ 2547938 h 2843213"/>
              <a:gd name="connsiteX53" fmla="*/ 1671638 w 4010025"/>
              <a:gd name="connsiteY53" fmla="*/ 2524125 h 2843213"/>
              <a:gd name="connsiteX54" fmla="*/ 1938338 w 4010025"/>
              <a:gd name="connsiteY54" fmla="*/ 2505075 h 2843213"/>
              <a:gd name="connsiteX55" fmla="*/ 2300288 w 4010025"/>
              <a:gd name="connsiteY55" fmla="*/ 2481263 h 2843213"/>
              <a:gd name="connsiteX56" fmla="*/ 2557463 w 4010025"/>
              <a:gd name="connsiteY56" fmla="*/ 2466975 h 2843213"/>
              <a:gd name="connsiteX57" fmla="*/ 2947988 w 4010025"/>
              <a:gd name="connsiteY57" fmla="*/ 2447925 h 2843213"/>
              <a:gd name="connsiteX58" fmla="*/ 3128963 w 4010025"/>
              <a:gd name="connsiteY58" fmla="*/ 2438400 h 2843213"/>
              <a:gd name="connsiteX59" fmla="*/ 3195638 w 4010025"/>
              <a:gd name="connsiteY59" fmla="*/ 2433638 h 2843213"/>
              <a:gd name="connsiteX60" fmla="*/ 3238500 w 4010025"/>
              <a:gd name="connsiteY60" fmla="*/ 2438400 h 2843213"/>
              <a:gd name="connsiteX61" fmla="*/ 3271838 w 4010025"/>
              <a:gd name="connsiteY61" fmla="*/ 2447925 h 2843213"/>
              <a:gd name="connsiteX62" fmla="*/ 3314700 w 4010025"/>
              <a:gd name="connsiteY62" fmla="*/ 2466975 h 2843213"/>
              <a:gd name="connsiteX63" fmla="*/ 3328988 w 4010025"/>
              <a:gd name="connsiteY63" fmla="*/ 2471738 h 2843213"/>
              <a:gd name="connsiteX64" fmla="*/ 3338513 w 4010025"/>
              <a:gd name="connsiteY64" fmla="*/ 2457450 h 2843213"/>
              <a:gd name="connsiteX65" fmla="*/ 3348038 w 4010025"/>
              <a:gd name="connsiteY65" fmla="*/ 2400300 h 2843213"/>
              <a:gd name="connsiteX66" fmla="*/ 3362325 w 4010025"/>
              <a:gd name="connsiteY66" fmla="*/ 2319338 h 2843213"/>
              <a:gd name="connsiteX67" fmla="*/ 3390900 w 4010025"/>
              <a:gd name="connsiteY67" fmla="*/ 2157413 h 2843213"/>
              <a:gd name="connsiteX68" fmla="*/ 3419475 w 4010025"/>
              <a:gd name="connsiteY68" fmla="*/ 1990725 h 2843213"/>
              <a:gd name="connsiteX69" fmla="*/ 3452813 w 4010025"/>
              <a:gd name="connsiteY69" fmla="*/ 1743075 h 2843213"/>
              <a:gd name="connsiteX70" fmla="*/ 3486150 w 4010025"/>
              <a:gd name="connsiteY70" fmla="*/ 1504950 h 2843213"/>
              <a:gd name="connsiteX71" fmla="*/ 3524250 w 4010025"/>
              <a:gd name="connsiteY71" fmla="*/ 1214438 h 2843213"/>
              <a:gd name="connsiteX72" fmla="*/ 3552825 w 4010025"/>
              <a:gd name="connsiteY72" fmla="*/ 966788 h 2843213"/>
              <a:gd name="connsiteX73" fmla="*/ 3571875 w 4010025"/>
              <a:gd name="connsiteY73" fmla="*/ 776288 h 2843213"/>
              <a:gd name="connsiteX74" fmla="*/ 3586163 w 4010025"/>
              <a:gd name="connsiteY74" fmla="*/ 628650 h 2843213"/>
              <a:gd name="connsiteX75" fmla="*/ 3590925 w 4010025"/>
              <a:gd name="connsiteY75" fmla="*/ 485775 h 2843213"/>
              <a:gd name="connsiteX76" fmla="*/ 3581400 w 4010025"/>
              <a:gd name="connsiteY76" fmla="*/ 333375 h 2843213"/>
              <a:gd name="connsiteX77" fmla="*/ 3567113 w 4010025"/>
              <a:gd name="connsiteY77" fmla="*/ 300038 h 2843213"/>
              <a:gd name="connsiteX78" fmla="*/ 3538538 w 4010025"/>
              <a:gd name="connsiteY78" fmla="*/ 276225 h 2843213"/>
              <a:gd name="connsiteX79" fmla="*/ 3509963 w 4010025"/>
              <a:gd name="connsiteY79" fmla="*/ 257175 h 2843213"/>
              <a:gd name="connsiteX80" fmla="*/ 3467100 w 4010025"/>
              <a:gd name="connsiteY80" fmla="*/ 247650 h 2843213"/>
              <a:gd name="connsiteX81" fmla="*/ 3395663 w 4010025"/>
              <a:gd name="connsiteY81" fmla="*/ 247650 h 2843213"/>
              <a:gd name="connsiteX82" fmla="*/ 3076575 w 4010025"/>
              <a:gd name="connsiteY82" fmla="*/ 247650 h 2843213"/>
              <a:gd name="connsiteX83" fmla="*/ 3005138 w 4010025"/>
              <a:gd name="connsiteY83" fmla="*/ 252413 h 2843213"/>
              <a:gd name="connsiteX84" fmla="*/ 2643188 w 4010025"/>
              <a:gd name="connsiteY84" fmla="*/ 280988 h 2843213"/>
              <a:gd name="connsiteX85" fmla="*/ 2238375 w 4010025"/>
              <a:gd name="connsiteY85" fmla="*/ 319088 h 2843213"/>
              <a:gd name="connsiteX86" fmla="*/ 2000250 w 4010025"/>
              <a:gd name="connsiteY86" fmla="*/ 338138 h 2843213"/>
              <a:gd name="connsiteX87" fmla="*/ 1900238 w 4010025"/>
              <a:gd name="connsiteY87" fmla="*/ 338138 h 2843213"/>
              <a:gd name="connsiteX88" fmla="*/ 1333500 w 4010025"/>
              <a:gd name="connsiteY88" fmla="*/ 395288 h 2843213"/>
              <a:gd name="connsiteX89" fmla="*/ 914400 w 4010025"/>
              <a:gd name="connsiteY89" fmla="*/ 428625 h 2843213"/>
              <a:gd name="connsiteX90" fmla="*/ 700088 w 4010025"/>
              <a:gd name="connsiteY90" fmla="*/ 442913 h 2843213"/>
              <a:gd name="connsiteX91" fmla="*/ 609600 w 4010025"/>
              <a:gd name="connsiteY91" fmla="*/ 457200 h 2843213"/>
              <a:gd name="connsiteX92" fmla="*/ 485775 w 4010025"/>
              <a:gd name="connsiteY92" fmla="*/ 471488 h 2843213"/>
              <a:gd name="connsiteX93" fmla="*/ 371475 w 4010025"/>
              <a:gd name="connsiteY93" fmla="*/ 481013 h 2843213"/>
              <a:gd name="connsiteX94" fmla="*/ 238125 w 4010025"/>
              <a:gd name="connsiteY94" fmla="*/ 490538 h 2843213"/>
              <a:gd name="connsiteX95" fmla="*/ 123825 w 4010025"/>
              <a:gd name="connsiteY95" fmla="*/ 490538 h 2843213"/>
              <a:gd name="connsiteX96" fmla="*/ 33338 w 4010025"/>
              <a:gd name="connsiteY96" fmla="*/ 490538 h 2843213"/>
              <a:gd name="connsiteX97" fmla="*/ 14288 w 4010025"/>
              <a:gd name="connsiteY97" fmla="*/ 471488 h 2843213"/>
              <a:gd name="connsiteX98" fmla="*/ 0 w 4010025"/>
              <a:gd name="connsiteY98" fmla="*/ 357188 h 2843213"/>
              <a:gd name="connsiteX99" fmla="*/ 14288 w 4010025"/>
              <a:gd name="connsiteY99" fmla="*/ 328613 h 2843213"/>
              <a:gd name="connsiteX100" fmla="*/ 33338 w 4010025"/>
              <a:gd name="connsiteY100" fmla="*/ 338138 h 2843213"/>
              <a:gd name="connsiteX101" fmla="*/ 76200 w 4010025"/>
              <a:gd name="connsiteY101" fmla="*/ 338138 h 2843213"/>
              <a:gd name="connsiteX102" fmla="*/ 252413 w 4010025"/>
              <a:gd name="connsiteY102" fmla="*/ 323850 h 2843213"/>
              <a:gd name="connsiteX103" fmla="*/ 442913 w 4010025"/>
              <a:gd name="connsiteY103" fmla="*/ 314325 h 2843213"/>
              <a:gd name="connsiteX104" fmla="*/ 676275 w 4010025"/>
              <a:gd name="connsiteY104" fmla="*/ 300038 h 2843213"/>
              <a:gd name="connsiteX105" fmla="*/ 1133475 w 4010025"/>
              <a:gd name="connsiteY105" fmla="*/ 261938 h 2843213"/>
              <a:gd name="connsiteX106" fmla="*/ 1543050 w 4010025"/>
              <a:gd name="connsiteY106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847725 w 4010025"/>
              <a:gd name="connsiteY49" fmla="*/ 2581275 h 2843213"/>
              <a:gd name="connsiteX50" fmla="*/ 1081088 w 4010025"/>
              <a:gd name="connsiteY50" fmla="*/ 2562225 h 2843213"/>
              <a:gd name="connsiteX51" fmla="*/ 1271588 w 4010025"/>
              <a:gd name="connsiteY51" fmla="*/ 2547938 h 2843213"/>
              <a:gd name="connsiteX52" fmla="*/ 1671638 w 4010025"/>
              <a:gd name="connsiteY52" fmla="*/ 2524125 h 2843213"/>
              <a:gd name="connsiteX53" fmla="*/ 1938338 w 4010025"/>
              <a:gd name="connsiteY53" fmla="*/ 2505075 h 2843213"/>
              <a:gd name="connsiteX54" fmla="*/ 2300288 w 4010025"/>
              <a:gd name="connsiteY54" fmla="*/ 2481263 h 2843213"/>
              <a:gd name="connsiteX55" fmla="*/ 2557463 w 4010025"/>
              <a:gd name="connsiteY55" fmla="*/ 2466975 h 2843213"/>
              <a:gd name="connsiteX56" fmla="*/ 2947988 w 4010025"/>
              <a:gd name="connsiteY56" fmla="*/ 2447925 h 2843213"/>
              <a:gd name="connsiteX57" fmla="*/ 3128963 w 4010025"/>
              <a:gd name="connsiteY57" fmla="*/ 2438400 h 2843213"/>
              <a:gd name="connsiteX58" fmla="*/ 3195638 w 4010025"/>
              <a:gd name="connsiteY58" fmla="*/ 2433638 h 2843213"/>
              <a:gd name="connsiteX59" fmla="*/ 3238500 w 4010025"/>
              <a:gd name="connsiteY59" fmla="*/ 2438400 h 2843213"/>
              <a:gd name="connsiteX60" fmla="*/ 3271838 w 4010025"/>
              <a:gd name="connsiteY60" fmla="*/ 2447925 h 2843213"/>
              <a:gd name="connsiteX61" fmla="*/ 3314700 w 4010025"/>
              <a:gd name="connsiteY61" fmla="*/ 2466975 h 2843213"/>
              <a:gd name="connsiteX62" fmla="*/ 3328988 w 4010025"/>
              <a:gd name="connsiteY62" fmla="*/ 2471738 h 2843213"/>
              <a:gd name="connsiteX63" fmla="*/ 3338513 w 4010025"/>
              <a:gd name="connsiteY63" fmla="*/ 2457450 h 2843213"/>
              <a:gd name="connsiteX64" fmla="*/ 3348038 w 4010025"/>
              <a:gd name="connsiteY64" fmla="*/ 2400300 h 2843213"/>
              <a:gd name="connsiteX65" fmla="*/ 3362325 w 4010025"/>
              <a:gd name="connsiteY65" fmla="*/ 2319338 h 2843213"/>
              <a:gd name="connsiteX66" fmla="*/ 3390900 w 4010025"/>
              <a:gd name="connsiteY66" fmla="*/ 2157413 h 2843213"/>
              <a:gd name="connsiteX67" fmla="*/ 3419475 w 4010025"/>
              <a:gd name="connsiteY67" fmla="*/ 1990725 h 2843213"/>
              <a:gd name="connsiteX68" fmla="*/ 3452813 w 4010025"/>
              <a:gd name="connsiteY68" fmla="*/ 1743075 h 2843213"/>
              <a:gd name="connsiteX69" fmla="*/ 3486150 w 4010025"/>
              <a:gd name="connsiteY69" fmla="*/ 1504950 h 2843213"/>
              <a:gd name="connsiteX70" fmla="*/ 3524250 w 4010025"/>
              <a:gd name="connsiteY70" fmla="*/ 1214438 h 2843213"/>
              <a:gd name="connsiteX71" fmla="*/ 3552825 w 4010025"/>
              <a:gd name="connsiteY71" fmla="*/ 966788 h 2843213"/>
              <a:gd name="connsiteX72" fmla="*/ 3571875 w 4010025"/>
              <a:gd name="connsiteY72" fmla="*/ 776288 h 2843213"/>
              <a:gd name="connsiteX73" fmla="*/ 3586163 w 4010025"/>
              <a:gd name="connsiteY73" fmla="*/ 628650 h 2843213"/>
              <a:gd name="connsiteX74" fmla="*/ 3590925 w 4010025"/>
              <a:gd name="connsiteY74" fmla="*/ 485775 h 2843213"/>
              <a:gd name="connsiteX75" fmla="*/ 3581400 w 4010025"/>
              <a:gd name="connsiteY75" fmla="*/ 333375 h 2843213"/>
              <a:gd name="connsiteX76" fmla="*/ 3567113 w 4010025"/>
              <a:gd name="connsiteY76" fmla="*/ 300038 h 2843213"/>
              <a:gd name="connsiteX77" fmla="*/ 3538538 w 4010025"/>
              <a:gd name="connsiteY77" fmla="*/ 276225 h 2843213"/>
              <a:gd name="connsiteX78" fmla="*/ 3509963 w 4010025"/>
              <a:gd name="connsiteY78" fmla="*/ 257175 h 2843213"/>
              <a:gd name="connsiteX79" fmla="*/ 3467100 w 4010025"/>
              <a:gd name="connsiteY79" fmla="*/ 247650 h 2843213"/>
              <a:gd name="connsiteX80" fmla="*/ 3395663 w 4010025"/>
              <a:gd name="connsiteY80" fmla="*/ 247650 h 2843213"/>
              <a:gd name="connsiteX81" fmla="*/ 3076575 w 4010025"/>
              <a:gd name="connsiteY81" fmla="*/ 247650 h 2843213"/>
              <a:gd name="connsiteX82" fmla="*/ 3005138 w 4010025"/>
              <a:gd name="connsiteY82" fmla="*/ 252413 h 2843213"/>
              <a:gd name="connsiteX83" fmla="*/ 2643188 w 4010025"/>
              <a:gd name="connsiteY83" fmla="*/ 280988 h 2843213"/>
              <a:gd name="connsiteX84" fmla="*/ 2238375 w 4010025"/>
              <a:gd name="connsiteY84" fmla="*/ 319088 h 2843213"/>
              <a:gd name="connsiteX85" fmla="*/ 2000250 w 4010025"/>
              <a:gd name="connsiteY85" fmla="*/ 338138 h 2843213"/>
              <a:gd name="connsiteX86" fmla="*/ 1900238 w 4010025"/>
              <a:gd name="connsiteY86" fmla="*/ 338138 h 2843213"/>
              <a:gd name="connsiteX87" fmla="*/ 1333500 w 4010025"/>
              <a:gd name="connsiteY87" fmla="*/ 395288 h 2843213"/>
              <a:gd name="connsiteX88" fmla="*/ 914400 w 4010025"/>
              <a:gd name="connsiteY88" fmla="*/ 428625 h 2843213"/>
              <a:gd name="connsiteX89" fmla="*/ 700088 w 4010025"/>
              <a:gd name="connsiteY89" fmla="*/ 442913 h 2843213"/>
              <a:gd name="connsiteX90" fmla="*/ 609600 w 4010025"/>
              <a:gd name="connsiteY90" fmla="*/ 457200 h 2843213"/>
              <a:gd name="connsiteX91" fmla="*/ 485775 w 4010025"/>
              <a:gd name="connsiteY91" fmla="*/ 471488 h 2843213"/>
              <a:gd name="connsiteX92" fmla="*/ 371475 w 4010025"/>
              <a:gd name="connsiteY92" fmla="*/ 481013 h 2843213"/>
              <a:gd name="connsiteX93" fmla="*/ 238125 w 4010025"/>
              <a:gd name="connsiteY93" fmla="*/ 490538 h 2843213"/>
              <a:gd name="connsiteX94" fmla="*/ 123825 w 4010025"/>
              <a:gd name="connsiteY94" fmla="*/ 490538 h 2843213"/>
              <a:gd name="connsiteX95" fmla="*/ 33338 w 4010025"/>
              <a:gd name="connsiteY95" fmla="*/ 490538 h 2843213"/>
              <a:gd name="connsiteX96" fmla="*/ 14288 w 4010025"/>
              <a:gd name="connsiteY96" fmla="*/ 471488 h 2843213"/>
              <a:gd name="connsiteX97" fmla="*/ 0 w 4010025"/>
              <a:gd name="connsiteY97" fmla="*/ 357188 h 2843213"/>
              <a:gd name="connsiteX98" fmla="*/ 14288 w 4010025"/>
              <a:gd name="connsiteY98" fmla="*/ 328613 h 2843213"/>
              <a:gd name="connsiteX99" fmla="*/ 33338 w 4010025"/>
              <a:gd name="connsiteY99" fmla="*/ 338138 h 2843213"/>
              <a:gd name="connsiteX100" fmla="*/ 76200 w 4010025"/>
              <a:gd name="connsiteY100" fmla="*/ 338138 h 2843213"/>
              <a:gd name="connsiteX101" fmla="*/ 252413 w 4010025"/>
              <a:gd name="connsiteY101" fmla="*/ 323850 h 2843213"/>
              <a:gd name="connsiteX102" fmla="*/ 442913 w 4010025"/>
              <a:gd name="connsiteY102" fmla="*/ 314325 h 2843213"/>
              <a:gd name="connsiteX103" fmla="*/ 676275 w 4010025"/>
              <a:gd name="connsiteY103" fmla="*/ 300038 h 2843213"/>
              <a:gd name="connsiteX104" fmla="*/ 1133475 w 4010025"/>
              <a:gd name="connsiteY104" fmla="*/ 261938 h 2843213"/>
              <a:gd name="connsiteX105" fmla="*/ 1543050 w 4010025"/>
              <a:gd name="connsiteY105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847725 w 4010025"/>
              <a:gd name="connsiteY48" fmla="*/ 2581275 h 2843213"/>
              <a:gd name="connsiteX49" fmla="*/ 1081088 w 4010025"/>
              <a:gd name="connsiteY49" fmla="*/ 2562225 h 2843213"/>
              <a:gd name="connsiteX50" fmla="*/ 1271588 w 4010025"/>
              <a:gd name="connsiteY50" fmla="*/ 2547938 h 2843213"/>
              <a:gd name="connsiteX51" fmla="*/ 1671638 w 4010025"/>
              <a:gd name="connsiteY51" fmla="*/ 2524125 h 2843213"/>
              <a:gd name="connsiteX52" fmla="*/ 1938338 w 4010025"/>
              <a:gd name="connsiteY52" fmla="*/ 2505075 h 2843213"/>
              <a:gd name="connsiteX53" fmla="*/ 2300288 w 4010025"/>
              <a:gd name="connsiteY53" fmla="*/ 2481263 h 2843213"/>
              <a:gd name="connsiteX54" fmla="*/ 2557463 w 4010025"/>
              <a:gd name="connsiteY54" fmla="*/ 2466975 h 2843213"/>
              <a:gd name="connsiteX55" fmla="*/ 2947988 w 4010025"/>
              <a:gd name="connsiteY55" fmla="*/ 2447925 h 2843213"/>
              <a:gd name="connsiteX56" fmla="*/ 3128963 w 4010025"/>
              <a:gd name="connsiteY56" fmla="*/ 2438400 h 2843213"/>
              <a:gd name="connsiteX57" fmla="*/ 3195638 w 4010025"/>
              <a:gd name="connsiteY57" fmla="*/ 2433638 h 2843213"/>
              <a:gd name="connsiteX58" fmla="*/ 3238500 w 4010025"/>
              <a:gd name="connsiteY58" fmla="*/ 2438400 h 2843213"/>
              <a:gd name="connsiteX59" fmla="*/ 3271838 w 4010025"/>
              <a:gd name="connsiteY59" fmla="*/ 2447925 h 2843213"/>
              <a:gd name="connsiteX60" fmla="*/ 3314700 w 4010025"/>
              <a:gd name="connsiteY60" fmla="*/ 2466975 h 2843213"/>
              <a:gd name="connsiteX61" fmla="*/ 3328988 w 4010025"/>
              <a:gd name="connsiteY61" fmla="*/ 2471738 h 2843213"/>
              <a:gd name="connsiteX62" fmla="*/ 3338513 w 4010025"/>
              <a:gd name="connsiteY62" fmla="*/ 2457450 h 2843213"/>
              <a:gd name="connsiteX63" fmla="*/ 3348038 w 4010025"/>
              <a:gd name="connsiteY63" fmla="*/ 2400300 h 2843213"/>
              <a:gd name="connsiteX64" fmla="*/ 3362325 w 4010025"/>
              <a:gd name="connsiteY64" fmla="*/ 2319338 h 2843213"/>
              <a:gd name="connsiteX65" fmla="*/ 3390900 w 4010025"/>
              <a:gd name="connsiteY65" fmla="*/ 2157413 h 2843213"/>
              <a:gd name="connsiteX66" fmla="*/ 3419475 w 4010025"/>
              <a:gd name="connsiteY66" fmla="*/ 1990725 h 2843213"/>
              <a:gd name="connsiteX67" fmla="*/ 3452813 w 4010025"/>
              <a:gd name="connsiteY67" fmla="*/ 1743075 h 2843213"/>
              <a:gd name="connsiteX68" fmla="*/ 3486150 w 4010025"/>
              <a:gd name="connsiteY68" fmla="*/ 1504950 h 2843213"/>
              <a:gd name="connsiteX69" fmla="*/ 3524250 w 4010025"/>
              <a:gd name="connsiteY69" fmla="*/ 1214438 h 2843213"/>
              <a:gd name="connsiteX70" fmla="*/ 3552825 w 4010025"/>
              <a:gd name="connsiteY70" fmla="*/ 966788 h 2843213"/>
              <a:gd name="connsiteX71" fmla="*/ 3571875 w 4010025"/>
              <a:gd name="connsiteY71" fmla="*/ 776288 h 2843213"/>
              <a:gd name="connsiteX72" fmla="*/ 3586163 w 4010025"/>
              <a:gd name="connsiteY72" fmla="*/ 628650 h 2843213"/>
              <a:gd name="connsiteX73" fmla="*/ 3590925 w 4010025"/>
              <a:gd name="connsiteY73" fmla="*/ 485775 h 2843213"/>
              <a:gd name="connsiteX74" fmla="*/ 3581400 w 4010025"/>
              <a:gd name="connsiteY74" fmla="*/ 333375 h 2843213"/>
              <a:gd name="connsiteX75" fmla="*/ 3567113 w 4010025"/>
              <a:gd name="connsiteY75" fmla="*/ 300038 h 2843213"/>
              <a:gd name="connsiteX76" fmla="*/ 3538538 w 4010025"/>
              <a:gd name="connsiteY76" fmla="*/ 276225 h 2843213"/>
              <a:gd name="connsiteX77" fmla="*/ 3509963 w 4010025"/>
              <a:gd name="connsiteY77" fmla="*/ 257175 h 2843213"/>
              <a:gd name="connsiteX78" fmla="*/ 3467100 w 4010025"/>
              <a:gd name="connsiteY78" fmla="*/ 247650 h 2843213"/>
              <a:gd name="connsiteX79" fmla="*/ 3395663 w 4010025"/>
              <a:gd name="connsiteY79" fmla="*/ 247650 h 2843213"/>
              <a:gd name="connsiteX80" fmla="*/ 3076575 w 4010025"/>
              <a:gd name="connsiteY80" fmla="*/ 247650 h 2843213"/>
              <a:gd name="connsiteX81" fmla="*/ 3005138 w 4010025"/>
              <a:gd name="connsiteY81" fmla="*/ 252413 h 2843213"/>
              <a:gd name="connsiteX82" fmla="*/ 2643188 w 4010025"/>
              <a:gd name="connsiteY82" fmla="*/ 280988 h 2843213"/>
              <a:gd name="connsiteX83" fmla="*/ 2238375 w 4010025"/>
              <a:gd name="connsiteY83" fmla="*/ 319088 h 2843213"/>
              <a:gd name="connsiteX84" fmla="*/ 2000250 w 4010025"/>
              <a:gd name="connsiteY84" fmla="*/ 338138 h 2843213"/>
              <a:gd name="connsiteX85" fmla="*/ 1900238 w 4010025"/>
              <a:gd name="connsiteY85" fmla="*/ 338138 h 2843213"/>
              <a:gd name="connsiteX86" fmla="*/ 1333500 w 4010025"/>
              <a:gd name="connsiteY86" fmla="*/ 395288 h 2843213"/>
              <a:gd name="connsiteX87" fmla="*/ 914400 w 4010025"/>
              <a:gd name="connsiteY87" fmla="*/ 428625 h 2843213"/>
              <a:gd name="connsiteX88" fmla="*/ 700088 w 4010025"/>
              <a:gd name="connsiteY88" fmla="*/ 442913 h 2843213"/>
              <a:gd name="connsiteX89" fmla="*/ 609600 w 4010025"/>
              <a:gd name="connsiteY89" fmla="*/ 457200 h 2843213"/>
              <a:gd name="connsiteX90" fmla="*/ 485775 w 4010025"/>
              <a:gd name="connsiteY90" fmla="*/ 471488 h 2843213"/>
              <a:gd name="connsiteX91" fmla="*/ 371475 w 4010025"/>
              <a:gd name="connsiteY91" fmla="*/ 481013 h 2843213"/>
              <a:gd name="connsiteX92" fmla="*/ 238125 w 4010025"/>
              <a:gd name="connsiteY92" fmla="*/ 490538 h 2843213"/>
              <a:gd name="connsiteX93" fmla="*/ 123825 w 4010025"/>
              <a:gd name="connsiteY93" fmla="*/ 490538 h 2843213"/>
              <a:gd name="connsiteX94" fmla="*/ 33338 w 4010025"/>
              <a:gd name="connsiteY94" fmla="*/ 490538 h 2843213"/>
              <a:gd name="connsiteX95" fmla="*/ 14288 w 4010025"/>
              <a:gd name="connsiteY95" fmla="*/ 471488 h 2843213"/>
              <a:gd name="connsiteX96" fmla="*/ 0 w 4010025"/>
              <a:gd name="connsiteY96" fmla="*/ 357188 h 2843213"/>
              <a:gd name="connsiteX97" fmla="*/ 14288 w 4010025"/>
              <a:gd name="connsiteY97" fmla="*/ 328613 h 2843213"/>
              <a:gd name="connsiteX98" fmla="*/ 33338 w 4010025"/>
              <a:gd name="connsiteY98" fmla="*/ 338138 h 2843213"/>
              <a:gd name="connsiteX99" fmla="*/ 76200 w 4010025"/>
              <a:gd name="connsiteY99" fmla="*/ 338138 h 2843213"/>
              <a:gd name="connsiteX100" fmla="*/ 252413 w 4010025"/>
              <a:gd name="connsiteY100" fmla="*/ 323850 h 2843213"/>
              <a:gd name="connsiteX101" fmla="*/ 442913 w 4010025"/>
              <a:gd name="connsiteY101" fmla="*/ 314325 h 2843213"/>
              <a:gd name="connsiteX102" fmla="*/ 676275 w 4010025"/>
              <a:gd name="connsiteY102" fmla="*/ 300038 h 2843213"/>
              <a:gd name="connsiteX103" fmla="*/ 1133475 w 4010025"/>
              <a:gd name="connsiteY103" fmla="*/ 261938 h 2843213"/>
              <a:gd name="connsiteX104" fmla="*/ 1543050 w 4010025"/>
              <a:gd name="connsiteY104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1081088 w 4010025"/>
              <a:gd name="connsiteY48" fmla="*/ 2562225 h 2843213"/>
              <a:gd name="connsiteX49" fmla="*/ 1271588 w 4010025"/>
              <a:gd name="connsiteY49" fmla="*/ 2547938 h 2843213"/>
              <a:gd name="connsiteX50" fmla="*/ 1671638 w 4010025"/>
              <a:gd name="connsiteY50" fmla="*/ 2524125 h 2843213"/>
              <a:gd name="connsiteX51" fmla="*/ 1938338 w 4010025"/>
              <a:gd name="connsiteY51" fmla="*/ 2505075 h 2843213"/>
              <a:gd name="connsiteX52" fmla="*/ 2300288 w 4010025"/>
              <a:gd name="connsiteY52" fmla="*/ 2481263 h 2843213"/>
              <a:gd name="connsiteX53" fmla="*/ 2557463 w 4010025"/>
              <a:gd name="connsiteY53" fmla="*/ 2466975 h 2843213"/>
              <a:gd name="connsiteX54" fmla="*/ 2947988 w 4010025"/>
              <a:gd name="connsiteY54" fmla="*/ 2447925 h 2843213"/>
              <a:gd name="connsiteX55" fmla="*/ 3128963 w 4010025"/>
              <a:gd name="connsiteY55" fmla="*/ 2438400 h 2843213"/>
              <a:gd name="connsiteX56" fmla="*/ 3195638 w 4010025"/>
              <a:gd name="connsiteY56" fmla="*/ 2433638 h 2843213"/>
              <a:gd name="connsiteX57" fmla="*/ 3238500 w 4010025"/>
              <a:gd name="connsiteY57" fmla="*/ 2438400 h 2843213"/>
              <a:gd name="connsiteX58" fmla="*/ 3271838 w 4010025"/>
              <a:gd name="connsiteY58" fmla="*/ 2447925 h 2843213"/>
              <a:gd name="connsiteX59" fmla="*/ 3314700 w 4010025"/>
              <a:gd name="connsiteY59" fmla="*/ 2466975 h 2843213"/>
              <a:gd name="connsiteX60" fmla="*/ 3328988 w 4010025"/>
              <a:gd name="connsiteY60" fmla="*/ 2471738 h 2843213"/>
              <a:gd name="connsiteX61" fmla="*/ 3338513 w 4010025"/>
              <a:gd name="connsiteY61" fmla="*/ 2457450 h 2843213"/>
              <a:gd name="connsiteX62" fmla="*/ 3348038 w 4010025"/>
              <a:gd name="connsiteY62" fmla="*/ 2400300 h 2843213"/>
              <a:gd name="connsiteX63" fmla="*/ 3362325 w 4010025"/>
              <a:gd name="connsiteY63" fmla="*/ 2319338 h 2843213"/>
              <a:gd name="connsiteX64" fmla="*/ 3390900 w 4010025"/>
              <a:gd name="connsiteY64" fmla="*/ 2157413 h 2843213"/>
              <a:gd name="connsiteX65" fmla="*/ 3419475 w 4010025"/>
              <a:gd name="connsiteY65" fmla="*/ 1990725 h 2843213"/>
              <a:gd name="connsiteX66" fmla="*/ 3452813 w 4010025"/>
              <a:gd name="connsiteY66" fmla="*/ 1743075 h 2843213"/>
              <a:gd name="connsiteX67" fmla="*/ 3486150 w 4010025"/>
              <a:gd name="connsiteY67" fmla="*/ 1504950 h 2843213"/>
              <a:gd name="connsiteX68" fmla="*/ 3524250 w 4010025"/>
              <a:gd name="connsiteY68" fmla="*/ 1214438 h 2843213"/>
              <a:gd name="connsiteX69" fmla="*/ 3552825 w 4010025"/>
              <a:gd name="connsiteY69" fmla="*/ 966788 h 2843213"/>
              <a:gd name="connsiteX70" fmla="*/ 3571875 w 4010025"/>
              <a:gd name="connsiteY70" fmla="*/ 776288 h 2843213"/>
              <a:gd name="connsiteX71" fmla="*/ 3586163 w 4010025"/>
              <a:gd name="connsiteY71" fmla="*/ 628650 h 2843213"/>
              <a:gd name="connsiteX72" fmla="*/ 3590925 w 4010025"/>
              <a:gd name="connsiteY72" fmla="*/ 485775 h 2843213"/>
              <a:gd name="connsiteX73" fmla="*/ 3581400 w 4010025"/>
              <a:gd name="connsiteY73" fmla="*/ 333375 h 2843213"/>
              <a:gd name="connsiteX74" fmla="*/ 3567113 w 4010025"/>
              <a:gd name="connsiteY74" fmla="*/ 300038 h 2843213"/>
              <a:gd name="connsiteX75" fmla="*/ 3538538 w 4010025"/>
              <a:gd name="connsiteY75" fmla="*/ 276225 h 2843213"/>
              <a:gd name="connsiteX76" fmla="*/ 3509963 w 4010025"/>
              <a:gd name="connsiteY76" fmla="*/ 257175 h 2843213"/>
              <a:gd name="connsiteX77" fmla="*/ 3467100 w 4010025"/>
              <a:gd name="connsiteY77" fmla="*/ 247650 h 2843213"/>
              <a:gd name="connsiteX78" fmla="*/ 3395663 w 4010025"/>
              <a:gd name="connsiteY78" fmla="*/ 247650 h 2843213"/>
              <a:gd name="connsiteX79" fmla="*/ 3076575 w 4010025"/>
              <a:gd name="connsiteY79" fmla="*/ 247650 h 2843213"/>
              <a:gd name="connsiteX80" fmla="*/ 3005138 w 4010025"/>
              <a:gd name="connsiteY80" fmla="*/ 252413 h 2843213"/>
              <a:gd name="connsiteX81" fmla="*/ 2643188 w 4010025"/>
              <a:gd name="connsiteY81" fmla="*/ 280988 h 2843213"/>
              <a:gd name="connsiteX82" fmla="*/ 2238375 w 4010025"/>
              <a:gd name="connsiteY82" fmla="*/ 319088 h 2843213"/>
              <a:gd name="connsiteX83" fmla="*/ 2000250 w 4010025"/>
              <a:gd name="connsiteY83" fmla="*/ 338138 h 2843213"/>
              <a:gd name="connsiteX84" fmla="*/ 1900238 w 4010025"/>
              <a:gd name="connsiteY84" fmla="*/ 338138 h 2843213"/>
              <a:gd name="connsiteX85" fmla="*/ 1333500 w 4010025"/>
              <a:gd name="connsiteY85" fmla="*/ 395288 h 2843213"/>
              <a:gd name="connsiteX86" fmla="*/ 914400 w 4010025"/>
              <a:gd name="connsiteY86" fmla="*/ 428625 h 2843213"/>
              <a:gd name="connsiteX87" fmla="*/ 700088 w 4010025"/>
              <a:gd name="connsiteY87" fmla="*/ 442913 h 2843213"/>
              <a:gd name="connsiteX88" fmla="*/ 609600 w 4010025"/>
              <a:gd name="connsiteY88" fmla="*/ 457200 h 2843213"/>
              <a:gd name="connsiteX89" fmla="*/ 485775 w 4010025"/>
              <a:gd name="connsiteY89" fmla="*/ 471488 h 2843213"/>
              <a:gd name="connsiteX90" fmla="*/ 371475 w 4010025"/>
              <a:gd name="connsiteY90" fmla="*/ 481013 h 2843213"/>
              <a:gd name="connsiteX91" fmla="*/ 238125 w 4010025"/>
              <a:gd name="connsiteY91" fmla="*/ 490538 h 2843213"/>
              <a:gd name="connsiteX92" fmla="*/ 123825 w 4010025"/>
              <a:gd name="connsiteY92" fmla="*/ 490538 h 2843213"/>
              <a:gd name="connsiteX93" fmla="*/ 33338 w 4010025"/>
              <a:gd name="connsiteY93" fmla="*/ 490538 h 2843213"/>
              <a:gd name="connsiteX94" fmla="*/ 14288 w 4010025"/>
              <a:gd name="connsiteY94" fmla="*/ 471488 h 2843213"/>
              <a:gd name="connsiteX95" fmla="*/ 0 w 4010025"/>
              <a:gd name="connsiteY95" fmla="*/ 357188 h 2843213"/>
              <a:gd name="connsiteX96" fmla="*/ 14288 w 4010025"/>
              <a:gd name="connsiteY96" fmla="*/ 328613 h 2843213"/>
              <a:gd name="connsiteX97" fmla="*/ 33338 w 4010025"/>
              <a:gd name="connsiteY97" fmla="*/ 338138 h 2843213"/>
              <a:gd name="connsiteX98" fmla="*/ 76200 w 4010025"/>
              <a:gd name="connsiteY98" fmla="*/ 338138 h 2843213"/>
              <a:gd name="connsiteX99" fmla="*/ 252413 w 4010025"/>
              <a:gd name="connsiteY99" fmla="*/ 323850 h 2843213"/>
              <a:gd name="connsiteX100" fmla="*/ 442913 w 4010025"/>
              <a:gd name="connsiteY100" fmla="*/ 314325 h 2843213"/>
              <a:gd name="connsiteX101" fmla="*/ 676275 w 4010025"/>
              <a:gd name="connsiteY101" fmla="*/ 300038 h 2843213"/>
              <a:gd name="connsiteX102" fmla="*/ 1133475 w 4010025"/>
              <a:gd name="connsiteY102" fmla="*/ 261938 h 2843213"/>
              <a:gd name="connsiteX103" fmla="*/ 1543050 w 4010025"/>
              <a:gd name="connsiteY103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1271588 w 4010025"/>
              <a:gd name="connsiteY48" fmla="*/ 2547938 h 2843213"/>
              <a:gd name="connsiteX49" fmla="*/ 1671638 w 4010025"/>
              <a:gd name="connsiteY49" fmla="*/ 2524125 h 2843213"/>
              <a:gd name="connsiteX50" fmla="*/ 1938338 w 4010025"/>
              <a:gd name="connsiteY50" fmla="*/ 2505075 h 2843213"/>
              <a:gd name="connsiteX51" fmla="*/ 2300288 w 4010025"/>
              <a:gd name="connsiteY51" fmla="*/ 2481263 h 2843213"/>
              <a:gd name="connsiteX52" fmla="*/ 2557463 w 4010025"/>
              <a:gd name="connsiteY52" fmla="*/ 2466975 h 2843213"/>
              <a:gd name="connsiteX53" fmla="*/ 2947988 w 4010025"/>
              <a:gd name="connsiteY53" fmla="*/ 2447925 h 2843213"/>
              <a:gd name="connsiteX54" fmla="*/ 3128963 w 4010025"/>
              <a:gd name="connsiteY54" fmla="*/ 2438400 h 2843213"/>
              <a:gd name="connsiteX55" fmla="*/ 3195638 w 4010025"/>
              <a:gd name="connsiteY55" fmla="*/ 2433638 h 2843213"/>
              <a:gd name="connsiteX56" fmla="*/ 3238500 w 4010025"/>
              <a:gd name="connsiteY56" fmla="*/ 2438400 h 2843213"/>
              <a:gd name="connsiteX57" fmla="*/ 3271838 w 4010025"/>
              <a:gd name="connsiteY57" fmla="*/ 2447925 h 2843213"/>
              <a:gd name="connsiteX58" fmla="*/ 3314700 w 4010025"/>
              <a:gd name="connsiteY58" fmla="*/ 2466975 h 2843213"/>
              <a:gd name="connsiteX59" fmla="*/ 3328988 w 4010025"/>
              <a:gd name="connsiteY59" fmla="*/ 2471738 h 2843213"/>
              <a:gd name="connsiteX60" fmla="*/ 3338513 w 4010025"/>
              <a:gd name="connsiteY60" fmla="*/ 2457450 h 2843213"/>
              <a:gd name="connsiteX61" fmla="*/ 3348038 w 4010025"/>
              <a:gd name="connsiteY61" fmla="*/ 2400300 h 2843213"/>
              <a:gd name="connsiteX62" fmla="*/ 3362325 w 4010025"/>
              <a:gd name="connsiteY62" fmla="*/ 2319338 h 2843213"/>
              <a:gd name="connsiteX63" fmla="*/ 3390900 w 4010025"/>
              <a:gd name="connsiteY63" fmla="*/ 2157413 h 2843213"/>
              <a:gd name="connsiteX64" fmla="*/ 3419475 w 4010025"/>
              <a:gd name="connsiteY64" fmla="*/ 1990725 h 2843213"/>
              <a:gd name="connsiteX65" fmla="*/ 3452813 w 4010025"/>
              <a:gd name="connsiteY65" fmla="*/ 1743075 h 2843213"/>
              <a:gd name="connsiteX66" fmla="*/ 3486150 w 4010025"/>
              <a:gd name="connsiteY66" fmla="*/ 1504950 h 2843213"/>
              <a:gd name="connsiteX67" fmla="*/ 3524250 w 4010025"/>
              <a:gd name="connsiteY67" fmla="*/ 1214438 h 2843213"/>
              <a:gd name="connsiteX68" fmla="*/ 3552825 w 4010025"/>
              <a:gd name="connsiteY68" fmla="*/ 966788 h 2843213"/>
              <a:gd name="connsiteX69" fmla="*/ 3571875 w 4010025"/>
              <a:gd name="connsiteY69" fmla="*/ 776288 h 2843213"/>
              <a:gd name="connsiteX70" fmla="*/ 3586163 w 4010025"/>
              <a:gd name="connsiteY70" fmla="*/ 628650 h 2843213"/>
              <a:gd name="connsiteX71" fmla="*/ 3590925 w 4010025"/>
              <a:gd name="connsiteY71" fmla="*/ 485775 h 2843213"/>
              <a:gd name="connsiteX72" fmla="*/ 3581400 w 4010025"/>
              <a:gd name="connsiteY72" fmla="*/ 333375 h 2843213"/>
              <a:gd name="connsiteX73" fmla="*/ 3567113 w 4010025"/>
              <a:gd name="connsiteY73" fmla="*/ 300038 h 2843213"/>
              <a:gd name="connsiteX74" fmla="*/ 3538538 w 4010025"/>
              <a:gd name="connsiteY74" fmla="*/ 276225 h 2843213"/>
              <a:gd name="connsiteX75" fmla="*/ 3509963 w 4010025"/>
              <a:gd name="connsiteY75" fmla="*/ 257175 h 2843213"/>
              <a:gd name="connsiteX76" fmla="*/ 3467100 w 4010025"/>
              <a:gd name="connsiteY76" fmla="*/ 247650 h 2843213"/>
              <a:gd name="connsiteX77" fmla="*/ 3395663 w 4010025"/>
              <a:gd name="connsiteY77" fmla="*/ 247650 h 2843213"/>
              <a:gd name="connsiteX78" fmla="*/ 3076575 w 4010025"/>
              <a:gd name="connsiteY78" fmla="*/ 247650 h 2843213"/>
              <a:gd name="connsiteX79" fmla="*/ 3005138 w 4010025"/>
              <a:gd name="connsiteY79" fmla="*/ 252413 h 2843213"/>
              <a:gd name="connsiteX80" fmla="*/ 2643188 w 4010025"/>
              <a:gd name="connsiteY80" fmla="*/ 280988 h 2843213"/>
              <a:gd name="connsiteX81" fmla="*/ 2238375 w 4010025"/>
              <a:gd name="connsiteY81" fmla="*/ 319088 h 2843213"/>
              <a:gd name="connsiteX82" fmla="*/ 2000250 w 4010025"/>
              <a:gd name="connsiteY82" fmla="*/ 338138 h 2843213"/>
              <a:gd name="connsiteX83" fmla="*/ 1900238 w 4010025"/>
              <a:gd name="connsiteY83" fmla="*/ 338138 h 2843213"/>
              <a:gd name="connsiteX84" fmla="*/ 1333500 w 4010025"/>
              <a:gd name="connsiteY84" fmla="*/ 395288 h 2843213"/>
              <a:gd name="connsiteX85" fmla="*/ 914400 w 4010025"/>
              <a:gd name="connsiteY85" fmla="*/ 428625 h 2843213"/>
              <a:gd name="connsiteX86" fmla="*/ 700088 w 4010025"/>
              <a:gd name="connsiteY86" fmla="*/ 442913 h 2843213"/>
              <a:gd name="connsiteX87" fmla="*/ 609600 w 4010025"/>
              <a:gd name="connsiteY87" fmla="*/ 457200 h 2843213"/>
              <a:gd name="connsiteX88" fmla="*/ 485775 w 4010025"/>
              <a:gd name="connsiteY88" fmla="*/ 471488 h 2843213"/>
              <a:gd name="connsiteX89" fmla="*/ 371475 w 4010025"/>
              <a:gd name="connsiteY89" fmla="*/ 481013 h 2843213"/>
              <a:gd name="connsiteX90" fmla="*/ 238125 w 4010025"/>
              <a:gd name="connsiteY90" fmla="*/ 490538 h 2843213"/>
              <a:gd name="connsiteX91" fmla="*/ 123825 w 4010025"/>
              <a:gd name="connsiteY91" fmla="*/ 490538 h 2843213"/>
              <a:gd name="connsiteX92" fmla="*/ 33338 w 4010025"/>
              <a:gd name="connsiteY92" fmla="*/ 490538 h 2843213"/>
              <a:gd name="connsiteX93" fmla="*/ 14288 w 4010025"/>
              <a:gd name="connsiteY93" fmla="*/ 471488 h 2843213"/>
              <a:gd name="connsiteX94" fmla="*/ 0 w 4010025"/>
              <a:gd name="connsiteY94" fmla="*/ 357188 h 2843213"/>
              <a:gd name="connsiteX95" fmla="*/ 14288 w 4010025"/>
              <a:gd name="connsiteY95" fmla="*/ 328613 h 2843213"/>
              <a:gd name="connsiteX96" fmla="*/ 33338 w 4010025"/>
              <a:gd name="connsiteY96" fmla="*/ 338138 h 2843213"/>
              <a:gd name="connsiteX97" fmla="*/ 76200 w 4010025"/>
              <a:gd name="connsiteY97" fmla="*/ 338138 h 2843213"/>
              <a:gd name="connsiteX98" fmla="*/ 252413 w 4010025"/>
              <a:gd name="connsiteY98" fmla="*/ 323850 h 2843213"/>
              <a:gd name="connsiteX99" fmla="*/ 442913 w 4010025"/>
              <a:gd name="connsiteY99" fmla="*/ 314325 h 2843213"/>
              <a:gd name="connsiteX100" fmla="*/ 676275 w 4010025"/>
              <a:gd name="connsiteY100" fmla="*/ 300038 h 2843213"/>
              <a:gd name="connsiteX101" fmla="*/ 1133475 w 4010025"/>
              <a:gd name="connsiteY101" fmla="*/ 261938 h 2843213"/>
              <a:gd name="connsiteX102" fmla="*/ 1543050 w 4010025"/>
              <a:gd name="connsiteY102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1671638 w 4010025"/>
              <a:gd name="connsiteY48" fmla="*/ 2524125 h 2843213"/>
              <a:gd name="connsiteX49" fmla="*/ 1938338 w 4010025"/>
              <a:gd name="connsiteY49" fmla="*/ 2505075 h 2843213"/>
              <a:gd name="connsiteX50" fmla="*/ 2300288 w 4010025"/>
              <a:gd name="connsiteY50" fmla="*/ 2481263 h 2843213"/>
              <a:gd name="connsiteX51" fmla="*/ 2557463 w 4010025"/>
              <a:gd name="connsiteY51" fmla="*/ 2466975 h 2843213"/>
              <a:gd name="connsiteX52" fmla="*/ 2947988 w 4010025"/>
              <a:gd name="connsiteY52" fmla="*/ 2447925 h 2843213"/>
              <a:gd name="connsiteX53" fmla="*/ 3128963 w 4010025"/>
              <a:gd name="connsiteY53" fmla="*/ 2438400 h 2843213"/>
              <a:gd name="connsiteX54" fmla="*/ 3195638 w 4010025"/>
              <a:gd name="connsiteY54" fmla="*/ 2433638 h 2843213"/>
              <a:gd name="connsiteX55" fmla="*/ 3238500 w 4010025"/>
              <a:gd name="connsiteY55" fmla="*/ 2438400 h 2843213"/>
              <a:gd name="connsiteX56" fmla="*/ 3271838 w 4010025"/>
              <a:gd name="connsiteY56" fmla="*/ 2447925 h 2843213"/>
              <a:gd name="connsiteX57" fmla="*/ 3314700 w 4010025"/>
              <a:gd name="connsiteY57" fmla="*/ 2466975 h 2843213"/>
              <a:gd name="connsiteX58" fmla="*/ 3328988 w 4010025"/>
              <a:gd name="connsiteY58" fmla="*/ 2471738 h 2843213"/>
              <a:gd name="connsiteX59" fmla="*/ 3338513 w 4010025"/>
              <a:gd name="connsiteY59" fmla="*/ 2457450 h 2843213"/>
              <a:gd name="connsiteX60" fmla="*/ 3348038 w 4010025"/>
              <a:gd name="connsiteY60" fmla="*/ 2400300 h 2843213"/>
              <a:gd name="connsiteX61" fmla="*/ 3362325 w 4010025"/>
              <a:gd name="connsiteY61" fmla="*/ 2319338 h 2843213"/>
              <a:gd name="connsiteX62" fmla="*/ 3390900 w 4010025"/>
              <a:gd name="connsiteY62" fmla="*/ 2157413 h 2843213"/>
              <a:gd name="connsiteX63" fmla="*/ 3419475 w 4010025"/>
              <a:gd name="connsiteY63" fmla="*/ 1990725 h 2843213"/>
              <a:gd name="connsiteX64" fmla="*/ 3452813 w 4010025"/>
              <a:gd name="connsiteY64" fmla="*/ 1743075 h 2843213"/>
              <a:gd name="connsiteX65" fmla="*/ 3486150 w 4010025"/>
              <a:gd name="connsiteY65" fmla="*/ 1504950 h 2843213"/>
              <a:gd name="connsiteX66" fmla="*/ 3524250 w 4010025"/>
              <a:gd name="connsiteY66" fmla="*/ 1214438 h 2843213"/>
              <a:gd name="connsiteX67" fmla="*/ 3552825 w 4010025"/>
              <a:gd name="connsiteY67" fmla="*/ 966788 h 2843213"/>
              <a:gd name="connsiteX68" fmla="*/ 3571875 w 4010025"/>
              <a:gd name="connsiteY68" fmla="*/ 776288 h 2843213"/>
              <a:gd name="connsiteX69" fmla="*/ 3586163 w 4010025"/>
              <a:gd name="connsiteY69" fmla="*/ 628650 h 2843213"/>
              <a:gd name="connsiteX70" fmla="*/ 3590925 w 4010025"/>
              <a:gd name="connsiteY70" fmla="*/ 485775 h 2843213"/>
              <a:gd name="connsiteX71" fmla="*/ 3581400 w 4010025"/>
              <a:gd name="connsiteY71" fmla="*/ 333375 h 2843213"/>
              <a:gd name="connsiteX72" fmla="*/ 3567113 w 4010025"/>
              <a:gd name="connsiteY72" fmla="*/ 300038 h 2843213"/>
              <a:gd name="connsiteX73" fmla="*/ 3538538 w 4010025"/>
              <a:gd name="connsiteY73" fmla="*/ 276225 h 2843213"/>
              <a:gd name="connsiteX74" fmla="*/ 3509963 w 4010025"/>
              <a:gd name="connsiteY74" fmla="*/ 257175 h 2843213"/>
              <a:gd name="connsiteX75" fmla="*/ 3467100 w 4010025"/>
              <a:gd name="connsiteY75" fmla="*/ 247650 h 2843213"/>
              <a:gd name="connsiteX76" fmla="*/ 3395663 w 4010025"/>
              <a:gd name="connsiteY76" fmla="*/ 247650 h 2843213"/>
              <a:gd name="connsiteX77" fmla="*/ 3076575 w 4010025"/>
              <a:gd name="connsiteY77" fmla="*/ 247650 h 2843213"/>
              <a:gd name="connsiteX78" fmla="*/ 3005138 w 4010025"/>
              <a:gd name="connsiteY78" fmla="*/ 252413 h 2843213"/>
              <a:gd name="connsiteX79" fmla="*/ 2643188 w 4010025"/>
              <a:gd name="connsiteY79" fmla="*/ 280988 h 2843213"/>
              <a:gd name="connsiteX80" fmla="*/ 2238375 w 4010025"/>
              <a:gd name="connsiteY80" fmla="*/ 319088 h 2843213"/>
              <a:gd name="connsiteX81" fmla="*/ 2000250 w 4010025"/>
              <a:gd name="connsiteY81" fmla="*/ 338138 h 2843213"/>
              <a:gd name="connsiteX82" fmla="*/ 1900238 w 4010025"/>
              <a:gd name="connsiteY82" fmla="*/ 338138 h 2843213"/>
              <a:gd name="connsiteX83" fmla="*/ 1333500 w 4010025"/>
              <a:gd name="connsiteY83" fmla="*/ 395288 h 2843213"/>
              <a:gd name="connsiteX84" fmla="*/ 914400 w 4010025"/>
              <a:gd name="connsiteY84" fmla="*/ 428625 h 2843213"/>
              <a:gd name="connsiteX85" fmla="*/ 700088 w 4010025"/>
              <a:gd name="connsiteY85" fmla="*/ 442913 h 2843213"/>
              <a:gd name="connsiteX86" fmla="*/ 609600 w 4010025"/>
              <a:gd name="connsiteY86" fmla="*/ 457200 h 2843213"/>
              <a:gd name="connsiteX87" fmla="*/ 485775 w 4010025"/>
              <a:gd name="connsiteY87" fmla="*/ 471488 h 2843213"/>
              <a:gd name="connsiteX88" fmla="*/ 371475 w 4010025"/>
              <a:gd name="connsiteY88" fmla="*/ 481013 h 2843213"/>
              <a:gd name="connsiteX89" fmla="*/ 238125 w 4010025"/>
              <a:gd name="connsiteY89" fmla="*/ 490538 h 2843213"/>
              <a:gd name="connsiteX90" fmla="*/ 123825 w 4010025"/>
              <a:gd name="connsiteY90" fmla="*/ 490538 h 2843213"/>
              <a:gd name="connsiteX91" fmla="*/ 33338 w 4010025"/>
              <a:gd name="connsiteY91" fmla="*/ 490538 h 2843213"/>
              <a:gd name="connsiteX92" fmla="*/ 14288 w 4010025"/>
              <a:gd name="connsiteY92" fmla="*/ 471488 h 2843213"/>
              <a:gd name="connsiteX93" fmla="*/ 0 w 4010025"/>
              <a:gd name="connsiteY93" fmla="*/ 357188 h 2843213"/>
              <a:gd name="connsiteX94" fmla="*/ 14288 w 4010025"/>
              <a:gd name="connsiteY94" fmla="*/ 328613 h 2843213"/>
              <a:gd name="connsiteX95" fmla="*/ 33338 w 4010025"/>
              <a:gd name="connsiteY95" fmla="*/ 338138 h 2843213"/>
              <a:gd name="connsiteX96" fmla="*/ 76200 w 4010025"/>
              <a:gd name="connsiteY96" fmla="*/ 338138 h 2843213"/>
              <a:gd name="connsiteX97" fmla="*/ 252413 w 4010025"/>
              <a:gd name="connsiteY97" fmla="*/ 323850 h 2843213"/>
              <a:gd name="connsiteX98" fmla="*/ 442913 w 4010025"/>
              <a:gd name="connsiteY98" fmla="*/ 314325 h 2843213"/>
              <a:gd name="connsiteX99" fmla="*/ 676275 w 4010025"/>
              <a:gd name="connsiteY99" fmla="*/ 300038 h 2843213"/>
              <a:gd name="connsiteX100" fmla="*/ 1133475 w 4010025"/>
              <a:gd name="connsiteY100" fmla="*/ 261938 h 2843213"/>
              <a:gd name="connsiteX101" fmla="*/ 1543050 w 4010025"/>
              <a:gd name="connsiteY101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671638 w 4010025"/>
              <a:gd name="connsiteY47" fmla="*/ 2524125 h 2843213"/>
              <a:gd name="connsiteX48" fmla="*/ 1938338 w 4010025"/>
              <a:gd name="connsiteY48" fmla="*/ 2505075 h 2843213"/>
              <a:gd name="connsiteX49" fmla="*/ 2300288 w 4010025"/>
              <a:gd name="connsiteY49" fmla="*/ 2481263 h 2843213"/>
              <a:gd name="connsiteX50" fmla="*/ 2557463 w 4010025"/>
              <a:gd name="connsiteY50" fmla="*/ 2466975 h 2843213"/>
              <a:gd name="connsiteX51" fmla="*/ 2947988 w 4010025"/>
              <a:gd name="connsiteY51" fmla="*/ 2447925 h 2843213"/>
              <a:gd name="connsiteX52" fmla="*/ 3128963 w 4010025"/>
              <a:gd name="connsiteY52" fmla="*/ 2438400 h 2843213"/>
              <a:gd name="connsiteX53" fmla="*/ 3195638 w 4010025"/>
              <a:gd name="connsiteY53" fmla="*/ 2433638 h 2843213"/>
              <a:gd name="connsiteX54" fmla="*/ 3238500 w 4010025"/>
              <a:gd name="connsiteY54" fmla="*/ 2438400 h 2843213"/>
              <a:gd name="connsiteX55" fmla="*/ 3271838 w 4010025"/>
              <a:gd name="connsiteY55" fmla="*/ 2447925 h 2843213"/>
              <a:gd name="connsiteX56" fmla="*/ 3314700 w 4010025"/>
              <a:gd name="connsiteY56" fmla="*/ 2466975 h 2843213"/>
              <a:gd name="connsiteX57" fmla="*/ 3328988 w 4010025"/>
              <a:gd name="connsiteY57" fmla="*/ 2471738 h 2843213"/>
              <a:gd name="connsiteX58" fmla="*/ 3338513 w 4010025"/>
              <a:gd name="connsiteY58" fmla="*/ 2457450 h 2843213"/>
              <a:gd name="connsiteX59" fmla="*/ 3348038 w 4010025"/>
              <a:gd name="connsiteY59" fmla="*/ 2400300 h 2843213"/>
              <a:gd name="connsiteX60" fmla="*/ 3362325 w 4010025"/>
              <a:gd name="connsiteY60" fmla="*/ 2319338 h 2843213"/>
              <a:gd name="connsiteX61" fmla="*/ 3390900 w 4010025"/>
              <a:gd name="connsiteY61" fmla="*/ 2157413 h 2843213"/>
              <a:gd name="connsiteX62" fmla="*/ 3419475 w 4010025"/>
              <a:gd name="connsiteY62" fmla="*/ 1990725 h 2843213"/>
              <a:gd name="connsiteX63" fmla="*/ 3452813 w 4010025"/>
              <a:gd name="connsiteY63" fmla="*/ 1743075 h 2843213"/>
              <a:gd name="connsiteX64" fmla="*/ 3486150 w 4010025"/>
              <a:gd name="connsiteY64" fmla="*/ 1504950 h 2843213"/>
              <a:gd name="connsiteX65" fmla="*/ 3524250 w 4010025"/>
              <a:gd name="connsiteY65" fmla="*/ 1214438 h 2843213"/>
              <a:gd name="connsiteX66" fmla="*/ 3552825 w 4010025"/>
              <a:gd name="connsiteY66" fmla="*/ 966788 h 2843213"/>
              <a:gd name="connsiteX67" fmla="*/ 3571875 w 4010025"/>
              <a:gd name="connsiteY67" fmla="*/ 776288 h 2843213"/>
              <a:gd name="connsiteX68" fmla="*/ 3586163 w 4010025"/>
              <a:gd name="connsiteY68" fmla="*/ 628650 h 2843213"/>
              <a:gd name="connsiteX69" fmla="*/ 3590925 w 4010025"/>
              <a:gd name="connsiteY69" fmla="*/ 485775 h 2843213"/>
              <a:gd name="connsiteX70" fmla="*/ 3581400 w 4010025"/>
              <a:gd name="connsiteY70" fmla="*/ 333375 h 2843213"/>
              <a:gd name="connsiteX71" fmla="*/ 3567113 w 4010025"/>
              <a:gd name="connsiteY71" fmla="*/ 300038 h 2843213"/>
              <a:gd name="connsiteX72" fmla="*/ 3538538 w 4010025"/>
              <a:gd name="connsiteY72" fmla="*/ 276225 h 2843213"/>
              <a:gd name="connsiteX73" fmla="*/ 3509963 w 4010025"/>
              <a:gd name="connsiteY73" fmla="*/ 257175 h 2843213"/>
              <a:gd name="connsiteX74" fmla="*/ 3467100 w 4010025"/>
              <a:gd name="connsiteY74" fmla="*/ 247650 h 2843213"/>
              <a:gd name="connsiteX75" fmla="*/ 3395663 w 4010025"/>
              <a:gd name="connsiteY75" fmla="*/ 247650 h 2843213"/>
              <a:gd name="connsiteX76" fmla="*/ 3076575 w 4010025"/>
              <a:gd name="connsiteY76" fmla="*/ 247650 h 2843213"/>
              <a:gd name="connsiteX77" fmla="*/ 3005138 w 4010025"/>
              <a:gd name="connsiteY77" fmla="*/ 252413 h 2843213"/>
              <a:gd name="connsiteX78" fmla="*/ 2643188 w 4010025"/>
              <a:gd name="connsiteY78" fmla="*/ 280988 h 2843213"/>
              <a:gd name="connsiteX79" fmla="*/ 2238375 w 4010025"/>
              <a:gd name="connsiteY79" fmla="*/ 319088 h 2843213"/>
              <a:gd name="connsiteX80" fmla="*/ 2000250 w 4010025"/>
              <a:gd name="connsiteY80" fmla="*/ 338138 h 2843213"/>
              <a:gd name="connsiteX81" fmla="*/ 1900238 w 4010025"/>
              <a:gd name="connsiteY81" fmla="*/ 338138 h 2843213"/>
              <a:gd name="connsiteX82" fmla="*/ 1333500 w 4010025"/>
              <a:gd name="connsiteY82" fmla="*/ 395288 h 2843213"/>
              <a:gd name="connsiteX83" fmla="*/ 914400 w 4010025"/>
              <a:gd name="connsiteY83" fmla="*/ 428625 h 2843213"/>
              <a:gd name="connsiteX84" fmla="*/ 700088 w 4010025"/>
              <a:gd name="connsiteY84" fmla="*/ 442913 h 2843213"/>
              <a:gd name="connsiteX85" fmla="*/ 609600 w 4010025"/>
              <a:gd name="connsiteY85" fmla="*/ 457200 h 2843213"/>
              <a:gd name="connsiteX86" fmla="*/ 485775 w 4010025"/>
              <a:gd name="connsiteY86" fmla="*/ 471488 h 2843213"/>
              <a:gd name="connsiteX87" fmla="*/ 371475 w 4010025"/>
              <a:gd name="connsiteY87" fmla="*/ 481013 h 2843213"/>
              <a:gd name="connsiteX88" fmla="*/ 238125 w 4010025"/>
              <a:gd name="connsiteY88" fmla="*/ 490538 h 2843213"/>
              <a:gd name="connsiteX89" fmla="*/ 123825 w 4010025"/>
              <a:gd name="connsiteY89" fmla="*/ 490538 h 2843213"/>
              <a:gd name="connsiteX90" fmla="*/ 33338 w 4010025"/>
              <a:gd name="connsiteY90" fmla="*/ 490538 h 2843213"/>
              <a:gd name="connsiteX91" fmla="*/ 14288 w 4010025"/>
              <a:gd name="connsiteY91" fmla="*/ 471488 h 2843213"/>
              <a:gd name="connsiteX92" fmla="*/ 0 w 4010025"/>
              <a:gd name="connsiteY92" fmla="*/ 357188 h 2843213"/>
              <a:gd name="connsiteX93" fmla="*/ 14288 w 4010025"/>
              <a:gd name="connsiteY93" fmla="*/ 328613 h 2843213"/>
              <a:gd name="connsiteX94" fmla="*/ 33338 w 4010025"/>
              <a:gd name="connsiteY94" fmla="*/ 338138 h 2843213"/>
              <a:gd name="connsiteX95" fmla="*/ 76200 w 4010025"/>
              <a:gd name="connsiteY95" fmla="*/ 338138 h 2843213"/>
              <a:gd name="connsiteX96" fmla="*/ 252413 w 4010025"/>
              <a:gd name="connsiteY96" fmla="*/ 323850 h 2843213"/>
              <a:gd name="connsiteX97" fmla="*/ 442913 w 4010025"/>
              <a:gd name="connsiteY97" fmla="*/ 314325 h 2843213"/>
              <a:gd name="connsiteX98" fmla="*/ 676275 w 4010025"/>
              <a:gd name="connsiteY98" fmla="*/ 300038 h 2843213"/>
              <a:gd name="connsiteX99" fmla="*/ 1133475 w 4010025"/>
              <a:gd name="connsiteY99" fmla="*/ 261938 h 2843213"/>
              <a:gd name="connsiteX100" fmla="*/ 1543050 w 4010025"/>
              <a:gd name="connsiteY100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671638 w 4010025"/>
              <a:gd name="connsiteY46" fmla="*/ 2524125 h 2843213"/>
              <a:gd name="connsiteX47" fmla="*/ 1938338 w 4010025"/>
              <a:gd name="connsiteY47" fmla="*/ 2505075 h 2843213"/>
              <a:gd name="connsiteX48" fmla="*/ 2300288 w 4010025"/>
              <a:gd name="connsiteY48" fmla="*/ 2481263 h 2843213"/>
              <a:gd name="connsiteX49" fmla="*/ 2557463 w 4010025"/>
              <a:gd name="connsiteY49" fmla="*/ 2466975 h 2843213"/>
              <a:gd name="connsiteX50" fmla="*/ 2947988 w 4010025"/>
              <a:gd name="connsiteY50" fmla="*/ 2447925 h 2843213"/>
              <a:gd name="connsiteX51" fmla="*/ 3128963 w 4010025"/>
              <a:gd name="connsiteY51" fmla="*/ 2438400 h 2843213"/>
              <a:gd name="connsiteX52" fmla="*/ 3195638 w 4010025"/>
              <a:gd name="connsiteY52" fmla="*/ 2433638 h 2843213"/>
              <a:gd name="connsiteX53" fmla="*/ 3238500 w 4010025"/>
              <a:gd name="connsiteY53" fmla="*/ 2438400 h 2843213"/>
              <a:gd name="connsiteX54" fmla="*/ 3271838 w 4010025"/>
              <a:gd name="connsiteY54" fmla="*/ 2447925 h 2843213"/>
              <a:gd name="connsiteX55" fmla="*/ 3314700 w 4010025"/>
              <a:gd name="connsiteY55" fmla="*/ 2466975 h 2843213"/>
              <a:gd name="connsiteX56" fmla="*/ 3328988 w 4010025"/>
              <a:gd name="connsiteY56" fmla="*/ 2471738 h 2843213"/>
              <a:gd name="connsiteX57" fmla="*/ 3338513 w 4010025"/>
              <a:gd name="connsiteY57" fmla="*/ 2457450 h 2843213"/>
              <a:gd name="connsiteX58" fmla="*/ 3348038 w 4010025"/>
              <a:gd name="connsiteY58" fmla="*/ 2400300 h 2843213"/>
              <a:gd name="connsiteX59" fmla="*/ 3362325 w 4010025"/>
              <a:gd name="connsiteY59" fmla="*/ 2319338 h 2843213"/>
              <a:gd name="connsiteX60" fmla="*/ 3390900 w 4010025"/>
              <a:gd name="connsiteY60" fmla="*/ 2157413 h 2843213"/>
              <a:gd name="connsiteX61" fmla="*/ 3419475 w 4010025"/>
              <a:gd name="connsiteY61" fmla="*/ 1990725 h 2843213"/>
              <a:gd name="connsiteX62" fmla="*/ 3452813 w 4010025"/>
              <a:gd name="connsiteY62" fmla="*/ 1743075 h 2843213"/>
              <a:gd name="connsiteX63" fmla="*/ 3486150 w 4010025"/>
              <a:gd name="connsiteY63" fmla="*/ 1504950 h 2843213"/>
              <a:gd name="connsiteX64" fmla="*/ 3524250 w 4010025"/>
              <a:gd name="connsiteY64" fmla="*/ 1214438 h 2843213"/>
              <a:gd name="connsiteX65" fmla="*/ 3552825 w 4010025"/>
              <a:gd name="connsiteY65" fmla="*/ 966788 h 2843213"/>
              <a:gd name="connsiteX66" fmla="*/ 3571875 w 4010025"/>
              <a:gd name="connsiteY66" fmla="*/ 776288 h 2843213"/>
              <a:gd name="connsiteX67" fmla="*/ 3586163 w 4010025"/>
              <a:gd name="connsiteY67" fmla="*/ 628650 h 2843213"/>
              <a:gd name="connsiteX68" fmla="*/ 3590925 w 4010025"/>
              <a:gd name="connsiteY68" fmla="*/ 485775 h 2843213"/>
              <a:gd name="connsiteX69" fmla="*/ 3581400 w 4010025"/>
              <a:gd name="connsiteY69" fmla="*/ 333375 h 2843213"/>
              <a:gd name="connsiteX70" fmla="*/ 3567113 w 4010025"/>
              <a:gd name="connsiteY70" fmla="*/ 300038 h 2843213"/>
              <a:gd name="connsiteX71" fmla="*/ 3538538 w 4010025"/>
              <a:gd name="connsiteY71" fmla="*/ 276225 h 2843213"/>
              <a:gd name="connsiteX72" fmla="*/ 3509963 w 4010025"/>
              <a:gd name="connsiteY72" fmla="*/ 257175 h 2843213"/>
              <a:gd name="connsiteX73" fmla="*/ 3467100 w 4010025"/>
              <a:gd name="connsiteY73" fmla="*/ 247650 h 2843213"/>
              <a:gd name="connsiteX74" fmla="*/ 3395663 w 4010025"/>
              <a:gd name="connsiteY74" fmla="*/ 247650 h 2843213"/>
              <a:gd name="connsiteX75" fmla="*/ 3076575 w 4010025"/>
              <a:gd name="connsiteY75" fmla="*/ 247650 h 2843213"/>
              <a:gd name="connsiteX76" fmla="*/ 3005138 w 4010025"/>
              <a:gd name="connsiteY76" fmla="*/ 252413 h 2843213"/>
              <a:gd name="connsiteX77" fmla="*/ 2643188 w 4010025"/>
              <a:gd name="connsiteY77" fmla="*/ 280988 h 2843213"/>
              <a:gd name="connsiteX78" fmla="*/ 2238375 w 4010025"/>
              <a:gd name="connsiteY78" fmla="*/ 319088 h 2843213"/>
              <a:gd name="connsiteX79" fmla="*/ 2000250 w 4010025"/>
              <a:gd name="connsiteY79" fmla="*/ 338138 h 2843213"/>
              <a:gd name="connsiteX80" fmla="*/ 1900238 w 4010025"/>
              <a:gd name="connsiteY80" fmla="*/ 338138 h 2843213"/>
              <a:gd name="connsiteX81" fmla="*/ 1333500 w 4010025"/>
              <a:gd name="connsiteY81" fmla="*/ 395288 h 2843213"/>
              <a:gd name="connsiteX82" fmla="*/ 914400 w 4010025"/>
              <a:gd name="connsiteY82" fmla="*/ 428625 h 2843213"/>
              <a:gd name="connsiteX83" fmla="*/ 700088 w 4010025"/>
              <a:gd name="connsiteY83" fmla="*/ 442913 h 2843213"/>
              <a:gd name="connsiteX84" fmla="*/ 609600 w 4010025"/>
              <a:gd name="connsiteY84" fmla="*/ 457200 h 2843213"/>
              <a:gd name="connsiteX85" fmla="*/ 485775 w 4010025"/>
              <a:gd name="connsiteY85" fmla="*/ 471488 h 2843213"/>
              <a:gd name="connsiteX86" fmla="*/ 371475 w 4010025"/>
              <a:gd name="connsiteY86" fmla="*/ 481013 h 2843213"/>
              <a:gd name="connsiteX87" fmla="*/ 238125 w 4010025"/>
              <a:gd name="connsiteY87" fmla="*/ 490538 h 2843213"/>
              <a:gd name="connsiteX88" fmla="*/ 123825 w 4010025"/>
              <a:gd name="connsiteY88" fmla="*/ 490538 h 2843213"/>
              <a:gd name="connsiteX89" fmla="*/ 33338 w 4010025"/>
              <a:gd name="connsiteY89" fmla="*/ 490538 h 2843213"/>
              <a:gd name="connsiteX90" fmla="*/ 14288 w 4010025"/>
              <a:gd name="connsiteY90" fmla="*/ 471488 h 2843213"/>
              <a:gd name="connsiteX91" fmla="*/ 0 w 4010025"/>
              <a:gd name="connsiteY91" fmla="*/ 357188 h 2843213"/>
              <a:gd name="connsiteX92" fmla="*/ 14288 w 4010025"/>
              <a:gd name="connsiteY92" fmla="*/ 328613 h 2843213"/>
              <a:gd name="connsiteX93" fmla="*/ 33338 w 4010025"/>
              <a:gd name="connsiteY93" fmla="*/ 338138 h 2843213"/>
              <a:gd name="connsiteX94" fmla="*/ 76200 w 4010025"/>
              <a:gd name="connsiteY94" fmla="*/ 338138 h 2843213"/>
              <a:gd name="connsiteX95" fmla="*/ 252413 w 4010025"/>
              <a:gd name="connsiteY95" fmla="*/ 323850 h 2843213"/>
              <a:gd name="connsiteX96" fmla="*/ 442913 w 4010025"/>
              <a:gd name="connsiteY96" fmla="*/ 314325 h 2843213"/>
              <a:gd name="connsiteX97" fmla="*/ 676275 w 4010025"/>
              <a:gd name="connsiteY97" fmla="*/ 300038 h 2843213"/>
              <a:gd name="connsiteX98" fmla="*/ 1133475 w 4010025"/>
              <a:gd name="connsiteY98" fmla="*/ 261938 h 2843213"/>
              <a:gd name="connsiteX99" fmla="*/ 1543050 w 4010025"/>
              <a:gd name="connsiteY99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938338 w 4010025"/>
              <a:gd name="connsiteY46" fmla="*/ 2505075 h 2843213"/>
              <a:gd name="connsiteX47" fmla="*/ 2300288 w 4010025"/>
              <a:gd name="connsiteY47" fmla="*/ 2481263 h 2843213"/>
              <a:gd name="connsiteX48" fmla="*/ 2557463 w 4010025"/>
              <a:gd name="connsiteY48" fmla="*/ 2466975 h 2843213"/>
              <a:gd name="connsiteX49" fmla="*/ 2947988 w 4010025"/>
              <a:gd name="connsiteY49" fmla="*/ 2447925 h 2843213"/>
              <a:gd name="connsiteX50" fmla="*/ 3128963 w 4010025"/>
              <a:gd name="connsiteY50" fmla="*/ 2438400 h 2843213"/>
              <a:gd name="connsiteX51" fmla="*/ 3195638 w 4010025"/>
              <a:gd name="connsiteY51" fmla="*/ 2433638 h 2843213"/>
              <a:gd name="connsiteX52" fmla="*/ 3238500 w 4010025"/>
              <a:gd name="connsiteY52" fmla="*/ 2438400 h 2843213"/>
              <a:gd name="connsiteX53" fmla="*/ 3271838 w 4010025"/>
              <a:gd name="connsiteY53" fmla="*/ 2447925 h 2843213"/>
              <a:gd name="connsiteX54" fmla="*/ 3314700 w 4010025"/>
              <a:gd name="connsiteY54" fmla="*/ 2466975 h 2843213"/>
              <a:gd name="connsiteX55" fmla="*/ 3328988 w 4010025"/>
              <a:gd name="connsiteY55" fmla="*/ 2471738 h 2843213"/>
              <a:gd name="connsiteX56" fmla="*/ 3338513 w 4010025"/>
              <a:gd name="connsiteY56" fmla="*/ 2457450 h 2843213"/>
              <a:gd name="connsiteX57" fmla="*/ 3348038 w 4010025"/>
              <a:gd name="connsiteY57" fmla="*/ 2400300 h 2843213"/>
              <a:gd name="connsiteX58" fmla="*/ 3362325 w 4010025"/>
              <a:gd name="connsiteY58" fmla="*/ 2319338 h 2843213"/>
              <a:gd name="connsiteX59" fmla="*/ 3390900 w 4010025"/>
              <a:gd name="connsiteY59" fmla="*/ 2157413 h 2843213"/>
              <a:gd name="connsiteX60" fmla="*/ 3419475 w 4010025"/>
              <a:gd name="connsiteY60" fmla="*/ 1990725 h 2843213"/>
              <a:gd name="connsiteX61" fmla="*/ 3452813 w 4010025"/>
              <a:gd name="connsiteY61" fmla="*/ 1743075 h 2843213"/>
              <a:gd name="connsiteX62" fmla="*/ 3486150 w 4010025"/>
              <a:gd name="connsiteY62" fmla="*/ 1504950 h 2843213"/>
              <a:gd name="connsiteX63" fmla="*/ 3524250 w 4010025"/>
              <a:gd name="connsiteY63" fmla="*/ 1214438 h 2843213"/>
              <a:gd name="connsiteX64" fmla="*/ 3552825 w 4010025"/>
              <a:gd name="connsiteY64" fmla="*/ 966788 h 2843213"/>
              <a:gd name="connsiteX65" fmla="*/ 3571875 w 4010025"/>
              <a:gd name="connsiteY65" fmla="*/ 776288 h 2843213"/>
              <a:gd name="connsiteX66" fmla="*/ 3586163 w 4010025"/>
              <a:gd name="connsiteY66" fmla="*/ 628650 h 2843213"/>
              <a:gd name="connsiteX67" fmla="*/ 3590925 w 4010025"/>
              <a:gd name="connsiteY67" fmla="*/ 485775 h 2843213"/>
              <a:gd name="connsiteX68" fmla="*/ 3581400 w 4010025"/>
              <a:gd name="connsiteY68" fmla="*/ 333375 h 2843213"/>
              <a:gd name="connsiteX69" fmla="*/ 3567113 w 4010025"/>
              <a:gd name="connsiteY69" fmla="*/ 300038 h 2843213"/>
              <a:gd name="connsiteX70" fmla="*/ 3538538 w 4010025"/>
              <a:gd name="connsiteY70" fmla="*/ 276225 h 2843213"/>
              <a:gd name="connsiteX71" fmla="*/ 3509963 w 4010025"/>
              <a:gd name="connsiteY71" fmla="*/ 257175 h 2843213"/>
              <a:gd name="connsiteX72" fmla="*/ 3467100 w 4010025"/>
              <a:gd name="connsiteY72" fmla="*/ 247650 h 2843213"/>
              <a:gd name="connsiteX73" fmla="*/ 3395663 w 4010025"/>
              <a:gd name="connsiteY73" fmla="*/ 247650 h 2843213"/>
              <a:gd name="connsiteX74" fmla="*/ 3076575 w 4010025"/>
              <a:gd name="connsiteY74" fmla="*/ 247650 h 2843213"/>
              <a:gd name="connsiteX75" fmla="*/ 3005138 w 4010025"/>
              <a:gd name="connsiteY75" fmla="*/ 252413 h 2843213"/>
              <a:gd name="connsiteX76" fmla="*/ 2643188 w 4010025"/>
              <a:gd name="connsiteY76" fmla="*/ 280988 h 2843213"/>
              <a:gd name="connsiteX77" fmla="*/ 2238375 w 4010025"/>
              <a:gd name="connsiteY77" fmla="*/ 319088 h 2843213"/>
              <a:gd name="connsiteX78" fmla="*/ 2000250 w 4010025"/>
              <a:gd name="connsiteY78" fmla="*/ 338138 h 2843213"/>
              <a:gd name="connsiteX79" fmla="*/ 1900238 w 4010025"/>
              <a:gd name="connsiteY79" fmla="*/ 338138 h 2843213"/>
              <a:gd name="connsiteX80" fmla="*/ 1333500 w 4010025"/>
              <a:gd name="connsiteY80" fmla="*/ 395288 h 2843213"/>
              <a:gd name="connsiteX81" fmla="*/ 914400 w 4010025"/>
              <a:gd name="connsiteY81" fmla="*/ 428625 h 2843213"/>
              <a:gd name="connsiteX82" fmla="*/ 700088 w 4010025"/>
              <a:gd name="connsiteY82" fmla="*/ 442913 h 2843213"/>
              <a:gd name="connsiteX83" fmla="*/ 609600 w 4010025"/>
              <a:gd name="connsiteY83" fmla="*/ 457200 h 2843213"/>
              <a:gd name="connsiteX84" fmla="*/ 485775 w 4010025"/>
              <a:gd name="connsiteY84" fmla="*/ 471488 h 2843213"/>
              <a:gd name="connsiteX85" fmla="*/ 371475 w 4010025"/>
              <a:gd name="connsiteY85" fmla="*/ 481013 h 2843213"/>
              <a:gd name="connsiteX86" fmla="*/ 238125 w 4010025"/>
              <a:gd name="connsiteY86" fmla="*/ 490538 h 2843213"/>
              <a:gd name="connsiteX87" fmla="*/ 123825 w 4010025"/>
              <a:gd name="connsiteY87" fmla="*/ 490538 h 2843213"/>
              <a:gd name="connsiteX88" fmla="*/ 33338 w 4010025"/>
              <a:gd name="connsiteY88" fmla="*/ 490538 h 2843213"/>
              <a:gd name="connsiteX89" fmla="*/ 14288 w 4010025"/>
              <a:gd name="connsiteY89" fmla="*/ 471488 h 2843213"/>
              <a:gd name="connsiteX90" fmla="*/ 0 w 4010025"/>
              <a:gd name="connsiteY90" fmla="*/ 357188 h 2843213"/>
              <a:gd name="connsiteX91" fmla="*/ 14288 w 4010025"/>
              <a:gd name="connsiteY91" fmla="*/ 328613 h 2843213"/>
              <a:gd name="connsiteX92" fmla="*/ 33338 w 4010025"/>
              <a:gd name="connsiteY92" fmla="*/ 338138 h 2843213"/>
              <a:gd name="connsiteX93" fmla="*/ 76200 w 4010025"/>
              <a:gd name="connsiteY93" fmla="*/ 338138 h 2843213"/>
              <a:gd name="connsiteX94" fmla="*/ 252413 w 4010025"/>
              <a:gd name="connsiteY94" fmla="*/ 323850 h 2843213"/>
              <a:gd name="connsiteX95" fmla="*/ 442913 w 4010025"/>
              <a:gd name="connsiteY95" fmla="*/ 314325 h 2843213"/>
              <a:gd name="connsiteX96" fmla="*/ 676275 w 4010025"/>
              <a:gd name="connsiteY96" fmla="*/ 300038 h 2843213"/>
              <a:gd name="connsiteX97" fmla="*/ 1133475 w 4010025"/>
              <a:gd name="connsiteY97" fmla="*/ 261938 h 2843213"/>
              <a:gd name="connsiteX98" fmla="*/ 1543050 w 4010025"/>
              <a:gd name="connsiteY98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1938338 w 4010025"/>
              <a:gd name="connsiteY45" fmla="*/ 2505075 h 2843213"/>
              <a:gd name="connsiteX46" fmla="*/ 2300288 w 4010025"/>
              <a:gd name="connsiteY46" fmla="*/ 2481263 h 2843213"/>
              <a:gd name="connsiteX47" fmla="*/ 2557463 w 4010025"/>
              <a:gd name="connsiteY47" fmla="*/ 2466975 h 2843213"/>
              <a:gd name="connsiteX48" fmla="*/ 2947988 w 4010025"/>
              <a:gd name="connsiteY48" fmla="*/ 2447925 h 2843213"/>
              <a:gd name="connsiteX49" fmla="*/ 3128963 w 4010025"/>
              <a:gd name="connsiteY49" fmla="*/ 2438400 h 2843213"/>
              <a:gd name="connsiteX50" fmla="*/ 3195638 w 4010025"/>
              <a:gd name="connsiteY50" fmla="*/ 2433638 h 2843213"/>
              <a:gd name="connsiteX51" fmla="*/ 3238500 w 4010025"/>
              <a:gd name="connsiteY51" fmla="*/ 2438400 h 2843213"/>
              <a:gd name="connsiteX52" fmla="*/ 3271838 w 4010025"/>
              <a:gd name="connsiteY52" fmla="*/ 2447925 h 2843213"/>
              <a:gd name="connsiteX53" fmla="*/ 3314700 w 4010025"/>
              <a:gd name="connsiteY53" fmla="*/ 2466975 h 2843213"/>
              <a:gd name="connsiteX54" fmla="*/ 3328988 w 4010025"/>
              <a:gd name="connsiteY54" fmla="*/ 2471738 h 2843213"/>
              <a:gd name="connsiteX55" fmla="*/ 3338513 w 4010025"/>
              <a:gd name="connsiteY55" fmla="*/ 2457450 h 2843213"/>
              <a:gd name="connsiteX56" fmla="*/ 3348038 w 4010025"/>
              <a:gd name="connsiteY56" fmla="*/ 2400300 h 2843213"/>
              <a:gd name="connsiteX57" fmla="*/ 3362325 w 4010025"/>
              <a:gd name="connsiteY57" fmla="*/ 2319338 h 2843213"/>
              <a:gd name="connsiteX58" fmla="*/ 3390900 w 4010025"/>
              <a:gd name="connsiteY58" fmla="*/ 2157413 h 2843213"/>
              <a:gd name="connsiteX59" fmla="*/ 3419475 w 4010025"/>
              <a:gd name="connsiteY59" fmla="*/ 1990725 h 2843213"/>
              <a:gd name="connsiteX60" fmla="*/ 3452813 w 4010025"/>
              <a:gd name="connsiteY60" fmla="*/ 1743075 h 2843213"/>
              <a:gd name="connsiteX61" fmla="*/ 3486150 w 4010025"/>
              <a:gd name="connsiteY61" fmla="*/ 1504950 h 2843213"/>
              <a:gd name="connsiteX62" fmla="*/ 3524250 w 4010025"/>
              <a:gd name="connsiteY62" fmla="*/ 1214438 h 2843213"/>
              <a:gd name="connsiteX63" fmla="*/ 3552825 w 4010025"/>
              <a:gd name="connsiteY63" fmla="*/ 966788 h 2843213"/>
              <a:gd name="connsiteX64" fmla="*/ 3571875 w 4010025"/>
              <a:gd name="connsiteY64" fmla="*/ 776288 h 2843213"/>
              <a:gd name="connsiteX65" fmla="*/ 3586163 w 4010025"/>
              <a:gd name="connsiteY65" fmla="*/ 628650 h 2843213"/>
              <a:gd name="connsiteX66" fmla="*/ 3590925 w 4010025"/>
              <a:gd name="connsiteY66" fmla="*/ 485775 h 2843213"/>
              <a:gd name="connsiteX67" fmla="*/ 3581400 w 4010025"/>
              <a:gd name="connsiteY67" fmla="*/ 333375 h 2843213"/>
              <a:gd name="connsiteX68" fmla="*/ 3567113 w 4010025"/>
              <a:gd name="connsiteY68" fmla="*/ 300038 h 2843213"/>
              <a:gd name="connsiteX69" fmla="*/ 3538538 w 4010025"/>
              <a:gd name="connsiteY69" fmla="*/ 276225 h 2843213"/>
              <a:gd name="connsiteX70" fmla="*/ 3509963 w 4010025"/>
              <a:gd name="connsiteY70" fmla="*/ 257175 h 2843213"/>
              <a:gd name="connsiteX71" fmla="*/ 3467100 w 4010025"/>
              <a:gd name="connsiteY71" fmla="*/ 247650 h 2843213"/>
              <a:gd name="connsiteX72" fmla="*/ 3395663 w 4010025"/>
              <a:gd name="connsiteY72" fmla="*/ 247650 h 2843213"/>
              <a:gd name="connsiteX73" fmla="*/ 3076575 w 4010025"/>
              <a:gd name="connsiteY73" fmla="*/ 247650 h 2843213"/>
              <a:gd name="connsiteX74" fmla="*/ 3005138 w 4010025"/>
              <a:gd name="connsiteY74" fmla="*/ 252413 h 2843213"/>
              <a:gd name="connsiteX75" fmla="*/ 2643188 w 4010025"/>
              <a:gd name="connsiteY75" fmla="*/ 280988 h 2843213"/>
              <a:gd name="connsiteX76" fmla="*/ 2238375 w 4010025"/>
              <a:gd name="connsiteY76" fmla="*/ 319088 h 2843213"/>
              <a:gd name="connsiteX77" fmla="*/ 2000250 w 4010025"/>
              <a:gd name="connsiteY77" fmla="*/ 338138 h 2843213"/>
              <a:gd name="connsiteX78" fmla="*/ 1900238 w 4010025"/>
              <a:gd name="connsiteY78" fmla="*/ 338138 h 2843213"/>
              <a:gd name="connsiteX79" fmla="*/ 1333500 w 4010025"/>
              <a:gd name="connsiteY79" fmla="*/ 395288 h 2843213"/>
              <a:gd name="connsiteX80" fmla="*/ 914400 w 4010025"/>
              <a:gd name="connsiteY80" fmla="*/ 428625 h 2843213"/>
              <a:gd name="connsiteX81" fmla="*/ 700088 w 4010025"/>
              <a:gd name="connsiteY81" fmla="*/ 442913 h 2843213"/>
              <a:gd name="connsiteX82" fmla="*/ 609600 w 4010025"/>
              <a:gd name="connsiteY82" fmla="*/ 457200 h 2843213"/>
              <a:gd name="connsiteX83" fmla="*/ 485775 w 4010025"/>
              <a:gd name="connsiteY83" fmla="*/ 471488 h 2843213"/>
              <a:gd name="connsiteX84" fmla="*/ 371475 w 4010025"/>
              <a:gd name="connsiteY84" fmla="*/ 481013 h 2843213"/>
              <a:gd name="connsiteX85" fmla="*/ 238125 w 4010025"/>
              <a:gd name="connsiteY85" fmla="*/ 490538 h 2843213"/>
              <a:gd name="connsiteX86" fmla="*/ 123825 w 4010025"/>
              <a:gd name="connsiteY86" fmla="*/ 490538 h 2843213"/>
              <a:gd name="connsiteX87" fmla="*/ 33338 w 4010025"/>
              <a:gd name="connsiteY87" fmla="*/ 490538 h 2843213"/>
              <a:gd name="connsiteX88" fmla="*/ 14288 w 4010025"/>
              <a:gd name="connsiteY88" fmla="*/ 471488 h 2843213"/>
              <a:gd name="connsiteX89" fmla="*/ 0 w 4010025"/>
              <a:gd name="connsiteY89" fmla="*/ 357188 h 2843213"/>
              <a:gd name="connsiteX90" fmla="*/ 14288 w 4010025"/>
              <a:gd name="connsiteY90" fmla="*/ 328613 h 2843213"/>
              <a:gd name="connsiteX91" fmla="*/ 33338 w 4010025"/>
              <a:gd name="connsiteY91" fmla="*/ 338138 h 2843213"/>
              <a:gd name="connsiteX92" fmla="*/ 76200 w 4010025"/>
              <a:gd name="connsiteY92" fmla="*/ 338138 h 2843213"/>
              <a:gd name="connsiteX93" fmla="*/ 252413 w 4010025"/>
              <a:gd name="connsiteY93" fmla="*/ 323850 h 2843213"/>
              <a:gd name="connsiteX94" fmla="*/ 442913 w 4010025"/>
              <a:gd name="connsiteY94" fmla="*/ 314325 h 2843213"/>
              <a:gd name="connsiteX95" fmla="*/ 676275 w 4010025"/>
              <a:gd name="connsiteY95" fmla="*/ 300038 h 2843213"/>
              <a:gd name="connsiteX96" fmla="*/ 1133475 w 4010025"/>
              <a:gd name="connsiteY96" fmla="*/ 261938 h 2843213"/>
              <a:gd name="connsiteX97" fmla="*/ 1543050 w 4010025"/>
              <a:gd name="connsiteY97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300288 w 4010025"/>
              <a:gd name="connsiteY45" fmla="*/ 2481263 h 2843213"/>
              <a:gd name="connsiteX46" fmla="*/ 2557463 w 4010025"/>
              <a:gd name="connsiteY46" fmla="*/ 2466975 h 2843213"/>
              <a:gd name="connsiteX47" fmla="*/ 2947988 w 4010025"/>
              <a:gd name="connsiteY47" fmla="*/ 2447925 h 2843213"/>
              <a:gd name="connsiteX48" fmla="*/ 3128963 w 4010025"/>
              <a:gd name="connsiteY48" fmla="*/ 2438400 h 2843213"/>
              <a:gd name="connsiteX49" fmla="*/ 3195638 w 4010025"/>
              <a:gd name="connsiteY49" fmla="*/ 2433638 h 2843213"/>
              <a:gd name="connsiteX50" fmla="*/ 3238500 w 4010025"/>
              <a:gd name="connsiteY50" fmla="*/ 2438400 h 2843213"/>
              <a:gd name="connsiteX51" fmla="*/ 3271838 w 4010025"/>
              <a:gd name="connsiteY51" fmla="*/ 2447925 h 2843213"/>
              <a:gd name="connsiteX52" fmla="*/ 3314700 w 4010025"/>
              <a:gd name="connsiteY52" fmla="*/ 2466975 h 2843213"/>
              <a:gd name="connsiteX53" fmla="*/ 3328988 w 4010025"/>
              <a:gd name="connsiteY53" fmla="*/ 2471738 h 2843213"/>
              <a:gd name="connsiteX54" fmla="*/ 3338513 w 4010025"/>
              <a:gd name="connsiteY54" fmla="*/ 2457450 h 2843213"/>
              <a:gd name="connsiteX55" fmla="*/ 3348038 w 4010025"/>
              <a:gd name="connsiteY55" fmla="*/ 2400300 h 2843213"/>
              <a:gd name="connsiteX56" fmla="*/ 3362325 w 4010025"/>
              <a:gd name="connsiteY56" fmla="*/ 2319338 h 2843213"/>
              <a:gd name="connsiteX57" fmla="*/ 3390900 w 4010025"/>
              <a:gd name="connsiteY57" fmla="*/ 2157413 h 2843213"/>
              <a:gd name="connsiteX58" fmla="*/ 3419475 w 4010025"/>
              <a:gd name="connsiteY58" fmla="*/ 1990725 h 2843213"/>
              <a:gd name="connsiteX59" fmla="*/ 3452813 w 4010025"/>
              <a:gd name="connsiteY59" fmla="*/ 1743075 h 2843213"/>
              <a:gd name="connsiteX60" fmla="*/ 3486150 w 4010025"/>
              <a:gd name="connsiteY60" fmla="*/ 1504950 h 2843213"/>
              <a:gd name="connsiteX61" fmla="*/ 3524250 w 4010025"/>
              <a:gd name="connsiteY61" fmla="*/ 1214438 h 2843213"/>
              <a:gd name="connsiteX62" fmla="*/ 3552825 w 4010025"/>
              <a:gd name="connsiteY62" fmla="*/ 966788 h 2843213"/>
              <a:gd name="connsiteX63" fmla="*/ 3571875 w 4010025"/>
              <a:gd name="connsiteY63" fmla="*/ 776288 h 2843213"/>
              <a:gd name="connsiteX64" fmla="*/ 3586163 w 4010025"/>
              <a:gd name="connsiteY64" fmla="*/ 628650 h 2843213"/>
              <a:gd name="connsiteX65" fmla="*/ 3590925 w 4010025"/>
              <a:gd name="connsiteY65" fmla="*/ 485775 h 2843213"/>
              <a:gd name="connsiteX66" fmla="*/ 3581400 w 4010025"/>
              <a:gd name="connsiteY66" fmla="*/ 333375 h 2843213"/>
              <a:gd name="connsiteX67" fmla="*/ 3567113 w 4010025"/>
              <a:gd name="connsiteY67" fmla="*/ 300038 h 2843213"/>
              <a:gd name="connsiteX68" fmla="*/ 3538538 w 4010025"/>
              <a:gd name="connsiteY68" fmla="*/ 276225 h 2843213"/>
              <a:gd name="connsiteX69" fmla="*/ 3509963 w 4010025"/>
              <a:gd name="connsiteY69" fmla="*/ 257175 h 2843213"/>
              <a:gd name="connsiteX70" fmla="*/ 3467100 w 4010025"/>
              <a:gd name="connsiteY70" fmla="*/ 247650 h 2843213"/>
              <a:gd name="connsiteX71" fmla="*/ 3395663 w 4010025"/>
              <a:gd name="connsiteY71" fmla="*/ 247650 h 2843213"/>
              <a:gd name="connsiteX72" fmla="*/ 3076575 w 4010025"/>
              <a:gd name="connsiteY72" fmla="*/ 247650 h 2843213"/>
              <a:gd name="connsiteX73" fmla="*/ 3005138 w 4010025"/>
              <a:gd name="connsiteY73" fmla="*/ 252413 h 2843213"/>
              <a:gd name="connsiteX74" fmla="*/ 2643188 w 4010025"/>
              <a:gd name="connsiteY74" fmla="*/ 280988 h 2843213"/>
              <a:gd name="connsiteX75" fmla="*/ 2238375 w 4010025"/>
              <a:gd name="connsiteY75" fmla="*/ 319088 h 2843213"/>
              <a:gd name="connsiteX76" fmla="*/ 2000250 w 4010025"/>
              <a:gd name="connsiteY76" fmla="*/ 338138 h 2843213"/>
              <a:gd name="connsiteX77" fmla="*/ 1900238 w 4010025"/>
              <a:gd name="connsiteY77" fmla="*/ 338138 h 2843213"/>
              <a:gd name="connsiteX78" fmla="*/ 1333500 w 4010025"/>
              <a:gd name="connsiteY78" fmla="*/ 395288 h 2843213"/>
              <a:gd name="connsiteX79" fmla="*/ 914400 w 4010025"/>
              <a:gd name="connsiteY79" fmla="*/ 428625 h 2843213"/>
              <a:gd name="connsiteX80" fmla="*/ 700088 w 4010025"/>
              <a:gd name="connsiteY80" fmla="*/ 442913 h 2843213"/>
              <a:gd name="connsiteX81" fmla="*/ 609600 w 4010025"/>
              <a:gd name="connsiteY81" fmla="*/ 457200 h 2843213"/>
              <a:gd name="connsiteX82" fmla="*/ 485775 w 4010025"/>
              <a:gd name="connsiteY82" fmla="*/ 471488 h 2843213"/>
              <a:gd name="connsiteX83" fmla="*/ 371475 w 4010025"/>
              <a:gd name="connsiteY83" fmla="*/ 481013 h 2843213"/>
              <a:gd name="connsiteX84" fmla="*/ 238125 w 4010025"/>
              <a:gd name="connsiteY84" fmla="*/ 490538 h 2843213"/>
              <a:gd name="connsiteX85" fmla="*/ 123825 w 4010025"/>
              <a:gd name="connsiteY85" fmla="*/ 490538 h 2843213"/>
              <a:gd name="connsiteX86" fmla="*/ 33338 w 4010025"/>
              <a:gd name="connsiteY86" fmla="*/ 490538 h 2843213"/>
              <a:gd name="connsiteX87" fmla="*/ 14288 w 4010025"/>
              <a:gd name="connsiteY87" fmla="*/ 471488 h 2843213"/>
              <a:gd name="connsiteX88" fmla="*/ 0 w 4010025"/>
              <a:gd name="connsiteY88" fmla="*/ 357188 h 2843213"/>
              <a:gd name="connsiteX89" fmla="*/ 14288 w 4010025"/>
              <a:gd name="connsiteY89" fmla="*/ 328613 h 2843213"/>
              <a:gd name="connsiteX90" fmla="*/ 33338 w 4010025"/>
              <a:gd name="connsiteY90" fmla="*/ 338138 h 2843213"/>
              <a:gd name="connsiteX91" fmla="*/ 76200 w 4010025"/>
              <a:gd name="connsiteY91" fmla="*/ 338138 h 2843213"/>
              <a:gd name="connsiteX92" fmla="*/ 252413 w 4010025"/>
              <a:gd name="connsiteY92" fmla="*/ 323850 h 2843213"/>
              <a:gd name="connsiteX93" fmla="*/ 442913 w 4010025"/>
              <a:gd name="connsiteY93" fmla="*/ 314325 h 2843213"/>
              <a:gd name="connsiteX94" fmla="*/ 676275 w 4010025"/>
              <a:gd name="connsiteY94" fmla="*/ 300038 h 2843213"/>
              <a:gd name="connsiteX95" fmla="*/ 1133475 w 4010025"/>
              <a:gd name="connsiteY95" fmla="*/ 261938 h 2843213"/>
              <a:gd name="connsiteX96" fmla="*/ 1543050 w 4010025"/>
              <a:gd name="connsiteY96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557463 w 4010025"/>
              <a:gd name="connsiteY45" fmla="*/ 2466975 h 2843213"/>
              <a:gd name="connsiteX46" fmla="*/ 2947988 w 4010025"/>
              <a:gd name="connsiteY46" fmla="*/ 2447925 h 2843213"/>
              <a:gd name="connsiteX47" fmla="*/ 3128963 w 4010025"/>
              <a:gd name="connsiteY47" fmla="*/ 2438400 h 2843213"/>
              <a:gd name="connsiteX48" fmla="*/ 3195638 w 4010025"/>
              <a:gd name="connsiteY48" fmla="*/ 2433638 h 2843213"/>
              <a:gd name="connsiteX49" fmla="*/ 3238500 w 4010025"/>
              <a:gd name="connsiteY49" fmla="*/ 2438400 h 2843213"/>
              <a:gd name="connsiteX50" fmla="*/ 3271838 w 4010025"/>
              <a:gd name="connsiteY50" fmla="*/ 2447925 h 2843213"/>
              <a:gd name="connsiteX51" fmla="*/ 3314700 w 4010025"/>
              <a:gd name="connsiteY51" fmla="*/ 2466975 h 2843213"/>
              <a:gd name="connsiteX52" fmla="*/ 3328988 w 4010025"/>
              <a:gd name="connsiteY52" fmla="*/ 2471738 h 2843213"/>
              <a:gd name="connsiteX53" fmla="*/ 3338513 w 4010025"/>
              <a:gd name="connsiteY53" fmla="*/ 2457450 h 2843213"/>
              <a:gd name="connsiteX54" fmla="*/ 3348038 w 4010025"/>
              <a:gd name="connsiteY54" fmla="*/ 2400300 h 2843213"/>
              <a:gd name="connsiteX55" fmla="*/ 3362325 w 4010025"/>
              <a:gd name="connsiteY55" fmla="*/ 2319338 h 2843213"/>
              <a:gd name="connsiteX56" fmla="*/ 3390900 w 4010025"/>
              <a:gd name="connsiteY56" fmla="*/ 2157413 h 2843213"/>
              <a:gd name="connsiteX57" fmla="*/ 3419475 w 4010025"/>
              <a:gd name="connsiteY57" fmla="*/ 1990725 h 2843213"/>
              <a:gd name="connsiteX58" fmla="*/ 3452813 w 4010025"/>
              <a:gd name="connsiteY58" fmla="*/ 1743075 h 2843213"/>
              <a:gd name="connsiteX59" fmla="*/ 3486150 w 4010025"/>
              <a:gd name="connsiteY59" fmla="*/ 1504950 h 2843213"/>
              <a:gd name="connsiteX60" fmla="*/ 3524250 w 4010025"/>
              <a:gd name="connsiteY60" fmla="*/ 1214438 h 2843213"/>
              <a:gd name="connsiteX61" fmla="*/ 3552825 w 4010025"/>
              <a:gd name="connsiteY61" fmla="*/ 966788 h 2843213"/>
              <a:gd name="connsiteX62" fmla="*/ 3571875 w 4010025"/>
              <a:gd name="connsiteY62" fmla="*/ 776288 h 2843213"/>
              <a:gd name="connsiteX63" fmla="*/ 3586163 w 4010025"/>
              <a:gd name="connsiteY63" fmla="*/ 628650 h 2843213"/>
              <a:gd name="connsiteX64" fmla="*/ 3590925 w 4010025"/>
              <a:gd name="connsiteY64" fmla="*/ 485775 h 2843213"/>
              <a:gd name="connsiteX65" fmla="*/ 3581400 w 4010025"/>
              <a:gd name="connsiteY65" fmla="*/ 333375 h 2843213"/>
              <a:gd name="connsiteX66" fmla="*/ 3567113 w 4010025"/>
              <a:gd name="connsiteY66" fmla="*/ 300038 h 2843213"/>
              <a:gd name="connsiteX67" fmla="*/ 3538538 w 4010025"/>
              <a:gd name="connsiteY67" fmla="*/ 276225 h 2843213"/>
              <a:gd name="connsiteX68" fmla="*/ 3509963 w 4010025"/>
              <a:gd name="connsiteY68" fmla="*/ 257175 h 2843213"/>
              <a:gd name="connsiteX69" fmla="*/ 3467100 w 4010025"/>
              <a:gd name="connsiteY69" fmla="*/ 247650 h 2843213"/>
              <a:gd name="connsiteX70" fmla="*/ 3395663 w 4010025"/>
              <a:gd name="connsiteY70" fmla="*/ 247650 h 2843213"/>
              <a:gd name="connsiteX71" fmla="*/ 3076575 w 4010025"/>
              <a:gd name="connsiteY71" fmla="*/ 247650 h 2843213"/>
              <a:gd name="connsiteX72" fmla="*/ 3005138 w 4010025"/>
              <a:gd name="connsiteY72" fmla="*/ 252413 h 2843213"/>
              <a:gd name="connsiteX73" fmla="*/ 2643188 w 4010025"/>
              <a:gd name="connsiteY73" fmla="*/ 280988 h 2843213"/>
              <a:gd name="connsiteX74" fmla="*/ 2238375 w 4010025"/>
              <a:gd name="connsiteY74" fmla="*/ 319088 h 2843213"/>
              <a:gd name="connsiteX75" fmla="*/ 2000250 w 4010025"/>
              <a:gd name="connsiteY75" fmla="*/ 338138 h 2843213"/>
              <a:gd name="connsiteX76" fmla="*/ 1900238 w 4010025"/>
              <a:gd name="connsiteY76" fmla="*/ 338138 h 2843213"/>
              <a:gd name="connsiteX77" fmla="*/ 1333500 w 4010025"/>
              <a:gd name="connsiteY77" fmla="*/ 395288 h 2843213"/>
              <a:gd name="connsiteX78" fmla="*/ 914400 w 4010025"/>
              <a:gd name="connsiteY78" fmla="*/ 428625 h 2843213"/>
              <a:gd name="connsiteX79" fmla="*/ 700088 w 4010025"/>
              <a:gd name="connsiteY79" fmla="*/ 442913 h 2843213"/>
              <a:gd name="connsiteX80" fmla="*/ 609600 w 4010025"/>
              <a:gd name="connsiteY80" fmla="*/ 457200 h 2843213"/>
              <a:gd name="connsiteX81" fmla="*/ 485775 w 4010025"/>
              <a:gd name="connsiteY81" fmla="*/ 471488 h 2843213"/>
              <a:gd name="connsiteX82" fmla="*/ 371475 w 4010025"/>
              <a:gd name="connsiteY82" fmla="*/ 481013 h 2843213"/>
              <a:gd name="connsiteX83" fmla="*/ 238125 w 4010025"/>
              <a:gd name="connsiteY83" fmla="*/ 490538 h 2843213"/>
              <a:gd name="connsiteX84" fmla="*/ 123825 w 4010025"/>
              <a:gd name="connsiteY84" fmla="*/ 490538 h 2843213"/>
              <a:gd name="connsiteX85" fmla="*/ 33338 w 4010025"/>
              <a:gd name="connsiteY85" fmla="*/ 490538 h 2843213"/>
              <a:gd name="connsiteX86" fmla="*/ 14288 w 4010025"/>
              <a:gd name="connsiteY86" fmla="*/ 471488 h 2843213"/>
              <a:gd name="connsiteX87" fmla="*/ 0 w 4010025"/>
              <a:gd name="connsiteY87" fmla="*/ 357188 h 2843213"/>
              <a:gd name="connsiteX88" fmla="*/ 14288 w 4010025"/>
              <a:gd name="connsiteY88" fmla="*/ 328613 h 2843213"/>
              <a:gd name="connsiteX89" fmla="*/ 33338 w 4010025"/>
              <a:gd name="connsiteY89" fmla="*/ 338138 h 2843213"/>
              <a:gd name="connsiteX90" fmla="*/ 76200 w 4010025"/>
              <a:gd name="connsiteY90" fmla="*/ 338138 h 2843213"/>
              <a:gd name="connsiteX91" fmla="*/ 252413 w 4010025"/>
              <a:gd name="connsiteY91" fmla="*/ 323850 h 2843213"/>
              <a:gd name="connsiteX92" fmla="*/ 442913 w 4010025"/>
              <a:gd name="connsiteY92" fmla="*/ 314325 h 2843213"/>
              <a:gd name="connsiteX93" fmla="*/ 676275 w 4010025"/>
              <a:gd name="connsiteY93" fmla="*/ 300038 h 2843213"/>
              <a:gd name="connsiteX94" fmla="*/ 1133475 w 4010025"/>
              <a:gd name="connsiteY94" fmla="*/ 261938 h 2843213"/>
              <a:gd name="connsiteX95" fmla="*/ 1543050 w 4010025"/>
              <a:gd name="connsiteY95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947988 w 4010025"/>
              <a:gd name="connsiteY45" fmla="*/ 2447925 h 2843213"/>
              <a:gd name="connsiteX46" fmla="*/ 3128963 w 4010025"/>
              <a:gd name="connsiteY46" fmla="*/ 2438400 h 2843213"/>
              <a:gd name="connsiteX47" fmla="*/ 3195638 w 4010025"/>
              <a:gd name="connsiteY47" fmla="*/ 2433638 h 2843213"/>
              <a:gd name="connsiteX48" fmla="*/ 3238500 w 4010025"/>
              <a:gd name="connsiteY48" fmla="*/ 2438400 h 2843213"/>
              <a:gd name="connsiteX49" fmla="*/ 3271838 w 4010025"/>
              <a:gd name="connsiteY49" fmla="*/ 2447925 h 2843213"/>
              <a:gd name="connsiteX50" fmla="*/ 3314700 w 4010025"/>
              <a:gd name="connsiteY50" fmla="*/ 2466975 h 2843213"/>
              <a:gd name="connsiteX51" fmla="*/ 3328988 w 4010025"/>
              <a:gd name="connsiteY51" fmla="*/ 2471738 h 2843213"/>
              <a:gd name="connsiteX52" fmla="*/ 3338513 w 4010025"/>
              <a:gd name="connsiteY52" fmla="*/ 2457450 h 2843213"/>
              <a:gd name="connsiteX53" fmla="*/ 3348038 w 4010025"/>
              <a:gd name="connsiteY53" fmla="*/ 2400300 h 2843213"/>
              <a:gd name="connsiteX54" fmla="*/ 3362325 w 4010025"/>
              <a:gd name="connsiteY54" fmla="*/ 2319338 h 2843213"/>
              <a:gd name="connsiteX55" fmla="*/ 3390900 w 4010025"/>
              <a:gd name="connsiteY55" fmla="*/ 2157413 h 2843213"/>
              <a:gd name="connsiteX56" fmla="*/ 3419475 w 4010025"/>
              <a:gd name="connsiteY56" fmla="*/ 1990725 h 2843213"/>
              <a:gd name="connsiteX57" fmla="*/ 3452813 w 4010025"/>
              <a:gd name="connsiteY57" fmla="*/ 1743075 h 2843213"/>
              <a:gd name="connsiteX58" fmla="*/ 3486150 w 4010025"/>
              <a:gd name="connsiteY58" fmla="*/ 1504950 h 2843213"/>
              <a:gd name="connsiteX59" fmla="*/ 3524250 w 4010025"/>
              <a:gd name="connsiteY59" fmla="*/ 1214438 h 2843213"/>
              <a:gd name="connsiteX60" fmla="*/ 3552825 w 4010025"/>
              <a:gd name="connsiteY60" fmla="*/ 966788 h 2843213"/>
              <a:gd name="connsiteX61" fmla="*/ 3571875 w 4010025"/>
              <a:gd name="connsiteY61" fmla="*/ 776288 h 2843213"/>
              <a:gd name="connsiteX62" fmla="*/ 3586163 w 4010025"/>
              <a:gd name="connsiteY62" fmla="*/ 628650 h 2843213"/>
              <a:gd name="connsiteX63" fmla="*/ 3590925 w 4010025"/>
              <a:gd name="connsiteY63" fmla="*/ 485775 h 2843213"/>
              <a:gd name="connsiteX64" fmla="*/ 3581400 w 4010025"/>
              <a:gd name="connsiteY64" fmla="*/ 333375 h 2843213"/>
              <a:gd name="connsiteX65" fmla="*/ 3567113 w 4010025"/>
              <a:gd name="connsiteY65" fmla="*/ 300038 h 2843213"/>
              <a:gd name="connsiteX66" fmla="*/ 3538538 w 4010025"/>
              <a:gd name="connsiteY66" fmla="*/ 276225 h 2843213"/>
              <a:gd name="connsiteX67" fmla="*/ 3509963 w 4010025"/>
              <a:gd name="connsiteY67" fmla="*/ 257175 h 2843213"/>
              <a:gd name="connsiteX68" fmla="*/ 3467100 w 4010025"/>
              <a:gd name="connsiteY68" fmla="*/ 247650 h 2843213"/>
              <a:gd name="connsiteX69" fmla="*/ 3395663 w 4010025"/>
              <a:gd name="connsiteY69" fmla="*/ 247650 h 2843213"/>
              <a:gd name="connsiteX70" fmla="*/ 3076575 w 4010025"/>
              <a:gd name="connsiteY70" fmla="*/ 247650 h 2843213"/>
              <a:gd name="connsiteX71" fmla="*/ 3005138 w 4010025"/>
              <a:gd name="connsiteY71" fmla="*/ 252413 h 2843213"/>
              <a:gd name="connsiteX72" fmla="*/ 2643188 w 4010025"/>
              <a:gd name="connsiteY72" fmla="*/ 280988 h 2843213"/>
              <a:gd name="connsiteX73" fmla="*/ 2238375 w 4010025"/>
              <a:gd name="connsiteY73" fmla="*/ 319088 h 2843213"/>
              <a:gd name="connsiteX74" fmla="*/ 2000250 w 4010025"/>
              <a:gd name="connsiteY74" fmla="*/ 338138 h 2843213"/>
              <a:gd name="connsiteX75" fmla="*/ 1900238 w 4010025"/>
              <a:gd name="connsiteY75" fmla="*/ 338138 h 2843213"/>
              <a:gd name="connsiteX76" fmla="*/ 1333500 w 4010025"/>
              <a:gd name="connsiteY76" fmla="*/ 395288 h 2843213"/>
              <a:gd name="connsiteX77" fmla="*/ 914400 w 4010025"/>
              <a:gd name="connsiteY77" fmla="*/ 428625 h 2843213"/>
              <a:gd name="connsiteX78" fmla="*/ 700088 w 4010025"/>
              <a:gd name="connsiteY78" fmla="*/ 442913 h 2843213"/>
              <a:gd name="connsiteX79" fmla="*/ 609600 w 4010025"/>
              <a:gd name="connsiteY79" fmla="*/ 457200 h 2843213"/>
              <a:gd name="connsiteX80" fmla="*/ 485775 w 4010025"/>
              <a:gd name="connsiteY80" fmla="*/ 471488 h 2843213"/>
              <a:gd name="connsiteX81" fmla="*/ 371475 w 4010025"/>
              <a:gd name="connsiteY81" fmla="*/ 481013 h 2843213"/>
              <a:gd name="connsiteX82" fmla="*/ 238125 w 4010025"/>
              <a:gd name="connsiteY82" fmla="*/ 490538 h 2843213"/>
              <a:gd name="connsiteX83" fmla="*/ 123825 w 4010025"/>
              <a:gd name="connsiteY83" fmla="*/ 490538 h 2843213"/>
              <a:gd name="connsiteX84" fmla="*/ 33338 w 4010025"/>
              <a:gd name="connsiteY84" fmla="*/ 490538 h 2843213"/>
              <a:gd name="connsiteX85" fmla="*/ 14288 w 4010025"/>
              <a:gd name="connsiteY85" fmla="*/ 471488 h 2843213"/>
              <a:gd name="connsiteX86" fmla="*/ 0 w 4010025"/>
              <a:gd name="connsiteY86" fmla="*/ 357188 h 2843213"/>
              <a:gd name="connsiteX87" fmla="*/ 14288 w 4010025"/>
              <a:gd name="connsiteY87" fmla="*/ 328613 h 2843213"/>
              <a:gd name="connsiteX88" fmla="*/ 33338 w 4010025"/>
              <a:gd name="connsiteY88" fmla="*/ 338138 h 2843213"/>
              <a:gd name="connsiteX89" fmla="*/ 76200 w 4010025"/>
              <a:gd name="connsiteY89" fmla="*/ 338138 h 2843213"/>
              <a:gd name="connsiteX90" fmla="*/ 252413 w 4010025"/>
              <a:gd name="connsiteY90" fmla="*/ 323850 h 2843213"/>
              <a:gd name="connsiteX91" fmla="*/ 442913 w 4010025"/>
              <a:gd name="connsiteY91" fmla="*/ 314325 h 2843213"/>
              <a:gd name="connsiteX92" fmla="*/ 676275 w 4010025"/>
              <a:gd name="connsiteY92" fmla="*/ 300038 h 2843213"/>
              <a:gd name="connsiteX93" fmla="*/ 1133475 w 4010025"/>
              <a:gd name="connsiteY93" fmla="*/ 261938 h 2843213"/>
              <a:gd name="connsiteX94" fmla="*/ 1543050 w 4010025"/>
              <a:gd name="connsiteY94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947988 w 4010025"/>
              <a:gd name="connsiteY44" fmla="*/ 2447925 h 2843213"/>
              <a:gd name="connsiteX45" fmla="*/ 3128963 w 4010025"/>
              <a:gd name="connsiteY45" fmla="*/ 2438400 h 2843213"/>
              <a:gd name="connsiteX46" fmla="*/ 3195638 w 4010025"/>
              <a:gd name="connsiteY46" fmla="*/ 2433638 h 2843213"/>
              <a:gd name="connsiteX47" fmla="*/ 3238500 w 4010025"/>
              <a:gd name="connsiteY47" fmla="*/ 2438400 h 2843213"/>
              <a:gd name="connsiteX48" fmla="*/ 3271838 w 4010025"/>
              <a:gd name="connsiteY48" fmla="*/ 2447925 h 2843213"/>
              <a:gd name="connsiteX49" fmla="*/ 3314700 w 4010025"/>
              <a:gd name="connsiteY49" fmla="*/ 2466975 h 2843213"/>
              <a:gd name="connsiteX50" fmla="*/ 3328988 w 4010025"/>
              <a:gd name="connsiteY50" fmla="*/ 2471738 h 2843213"/>
              <a:gd name="connsiteX51" fmla="*/ 3338513 w 4010025"/>
              <a:gd name="connsiteY51" fmla="*/ 2457450 h 2843213"/>
              <a:gd name="connsiteX52" fmla="*/ 3348038 w 4010025"/>
              <a:gd name="connsiteY52" fmla="*/ 2400300 h 2843213"/>
              <a:gd name="connsiteX53" fmla="*/ 3362325 w 4010025"/>
              <a:gd name="connsiteY53" fmla="*/ 2319338 h 2843213"/>
              <a:gd name="connsiteX54" fmla="*/ 3390900 w 4010025"/>
              <a:gd name="connsiteY54" fmla="*/ 2157413 h 2843213"/>
              <a:gd name="connsiteX55" fmla="*/ 3419475 w 4010025"/>
              <a:gd name="connsiteY55" fmla="*/ 1990725 h 2843213"/>
              <a:gd name="connsiteX56" fmla="*/ 3452813 w 4010025"/>
              <a:gd name="connsiteY56" fmla="*/ 1743075 h 2843213"/>
              <a:gd name="connsiteX57" fmla="*/ 3486150 w 4010025"/>
              <a:gd name="connsiteY57" fmla="*/ 1504950 h 2843213"/>
              <a:gd name="connsiteX58" fmla="*/ 3524250 w 4010025"/>
              <a:gd name="connsiteY58" fmla="*/ 1214438 h 2843213"/>
              <a:gd name="connsiteX59" fmla="*/ 3552825 w 4010025"/>
              <a:gd name="connsiteY59" fmla="*/ 966788 h 2843213"/>
              <a:gd name="connsiteX60" fmla="*/ 3571875 w 4010025"/>
              <a:gd name="connsiteY60" fmla="*/ 776288 h 2843213"/>
              <a:gd name="connsiteX61" fmla="*/ 3586163 w 4010025"/>
              <a:gd name="connsiteY61" fmla="*/ 628650 h 2843213"/>
              <a:gd name="connsiteX62" fmla="*/ 3590925 w 4010025"/>
              <a:gd name="connsiteY62" fmla="*/ 485775 h 2843213"/>
              <a:gd name="connsiteX63" fmla="*/ 3581400 w 4010025"/>
              <a:gd name="connsiteY63" fmla="*/ 333375 h 2843213"/>
              <a:gd name="connsiteX64" fmla="*/ 3567113 w 4010025"/>
              <a:gd name="connsiteY64" fmla="*/ 300038 h 2843213"/>
              <a:gd name="connsiteX65" fmla="*/ 3538538 w 4010025"/>
              <a:gd name="connsiteY65" fmla="*/ 276225 h 2843213"/>
              <a:gd name="connsiteX66" fmla="*/ 3509963 w 4010025"/>
              <a:gd name="connsiteY66" fmla="*/ 257175 h 2843213"/>
              <a:gd name="connsiteX67" fmla="*/ 3467100 w 4010025"/>
              <a:gd name="connsiteY67" fmla="*/ 247650 h 2843213"/>
              <a:gd name="connsiteX68" fmla="*/ 3395663 w 4010025"/>
              <a:gd name="connsiteY68" fmla="*/ 247650 h 2843213"/>
              <a:gd name="connsiteX69" fmla="*/ 3076575 w 4010025"/>
              <a:gd name="connsiteY69" fmla="*/ 247650 h 2843213"/>
              <a:gd name="connsiteX70" fmla="*/ 3005138 w 4010025"/>
              <a:gd name="connsiteY70" fmla="*/ 252413 h 2843213"/>
              <a:gd name="connsiteX71" fmla="*/ 2643188 w 4010025"/>
              <a:gd name="connsiteY71" fmla="*/ 280988 h 2843213"/>
              <a:gd name="connsiteX72" fmla="*/ 2238375 w 4010025"/>
              <a:gd name="connsiteY72" fmla="*/ 319088 h 2843213"/>
              <a:gd name="connsiteX73" fmla="*/ 2000250 w 4010025"/>
              <a:gd name="connsiteY73" fmla="*/ 338138 h 2843213"/>
              <a:gd name="connsiteX74" fmla="*/ 1900238 w 4010025"/>
              <a:gd name="connsiteY74" fmla="*/ 338138 h 2843213"/>
              <a:gd name="connsiteX75" fmla="*/ 1333500 w 4010025"/>
              <a:gd name="connsiteY75" fmla="*/ 395288 h 2843213"/>
              <a:gd name="connsiteX76" fmla="*/ 914400 w 4010025"/>
              <a:gd name="connsiteY76" fmla="*/ 428625 h 2843213"/>
              <a:gd name="connsiteX77" fmla="*/ 700088 w 4010025"/>
              <a:gd name="connsiteY77" fmla="*/ 442913 h 2843213"/>
              <a:gd name="connsiteX78" fmla="*/ 609600 w 4010025"/>
              <a:gd name="connsiteY78" fmla="*/ 457200 h 2843213"/>
              <a:gd name="connsiteX79" fmla="*/ 485775 w 4010025"/>
              <a:gd name="connsiteY79" fmla="*/ 471488 h 2843213"/>
              <a:gd name="connsiteX80" fmla="*/ 371475 w 4010025"/>
              <a:gd name="connsiteY80" fmla="*/ 481013 h 2843213"/>
              <a:gd name="connsiteX81" fmla="*/ 238125 w 4010025"/>
              <a:gd name="connsiteY81" fmla="*/ 490538 h 2843213"/>
              <a:gd name="connsiteX82" fmla="*/ 123825 w 4010025"/>
              <a:gd name="connsiteY82" fmla="*/ 490538 h 2843213"/>
              <a:gd name="connsiteX83" fmla="*/ 33338 w 4010025"/>
              <a:gd name="connsiteY83" fmla="*/ 490538 h 2843213"/>
              <a:gd name="connsiteX84" fmla="*/ 14288 w 4010025"/>
              <a:gd name="connsiteY84" fmla="*/ 471488 h 2843213"/>
              <a:gd name="connsiteX85" fmla="*/ 0 w 4010025"/>
              <a:gd name="connsiteY85" fmla="*/ 357188 h 2843213"/>
              <a:gd name="connsiteX86" fmla="*/ 14288 w 4010025"/>
              <a:gd name="connsiteY86" fmla="*/ 328613 h 2843213"/>
              <a:gd name="connsiteX87" fmla="*/ 33338 w 4010025"/>
              <a:gd name="connsiteY87" fmla="*/ 338138 h 2843213"/>
              <a:gd name="connsiteX88" fmla="*/ 76200 w 4010025"/>
              <a:gd name="connsiteY88" fmla="*/ 338138 h 2843213"/>
              <a:gd name="connsiteX89" fmla="*/ 252413 w 4010025"/>
              <a:gd name="connsiteY89" fmla="*/ 323850 h 2843213"/>
              <a:gd name="connsiteX90" fmla="*/ 442913 w 4010025"/>
              <a:gd name="connsiteY90" fmla="*/ 314325 h 2843213"/>
              <a:gd name="connsiteX91" fmla="*/ 676275 w 4010025"/>
              <a:gd name="connsiteY91" fmla="*/ 300038 h 2843213"/>
              <a:gd name="connsiteX92" fmla="*/ 1133475 w 4010025"/>
              <a:gd name="connsiteY92" fmla="*/ 261938 h 2843213"/>
              <a:gd name="connsiteX93" fmla="*/ 1543050 w 4010025"/>
              <a:gd name="connsiteY93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947988 w 4010025"/>
              <a:gd name="connsiteY43" fmla="*/ 2447925 h 2843213"/>
              <a:gd name="connsiteX44" fmla="*/ 3128963 w 4010025"/>
              <a:gd name="connsiteY44" fmla="*/ 2438400 h 2843213"/>
              <a:gd name="connsiteX45" fmla="*/ 3195638 w 4010025"/>
              <a:gd name="connsiteY45" fmla="*/ 2433638 h 2843213"/>
              <a:gd name="connsiteX46" fmla="*/ 3238500 w 4010025"/>
              <a:gd name="connsiteY46" fmla="*/ 2438400 h 2843213"/>
              <a:gd name="connsiteX47" fmla="*/ 3271838 w 4010025"/>
              <a:gd name="connsiteY47" fmla="*/ 2447925 h 2843213"/>
              <a:gd name="connsiteX48" fmla="*/ 3314700 w 4010025"/>
              <a:gd name="connsiteY48" fmla="*/ 2466975 h 2843213"/>
              <a:gd name="connsiteX49" fmla="*/ 3328988 w 4010025"/>
              <a:gd name="connsiteY49" fmla="*/ 2471738 h 2843213"/>
              <a:gd name="connsiteX50" fmla="*/ 3338513 w 4010025"/>
              <a:gd name="connsiteY50" fmla="*/ 2457450 h 2843213"/>
              <a:gd name="connsiteX51" fmla="*/ 3348038 w 4010025"/>
              <a:gd name="connsiteY51" fmla="*/ 2400300 h 2843213"/>
              <a:gd name="connsiteX52" fmla="*/ 3362325 w 4010025"/>
              <a:gd name="connsiteY52" fmla="*/ 2319338 h 2843213"/>
              <a:gd name="connsiteX53" fmla="*/ 3390900 w 4010025"/>
              <a:gd name="connsiteY53" fmla="*/ 2157413 h 2843213"/>
              <a:gd name="connsiteX54" fmla="*/ 3419475 w 4010025"/>
              <a:gd name="connsiteY54" fmla="*/ 1990725 h 2843213"/>
              <a:gd name="connsiteX55" fmla="*/ 3452813 w 4010025"/>
              <a:gd name="connsiteY55" fmla="*/ 1743075 h 2843213"/>
              <a:gd name="connsiteX56" fmla="*/ 3486150 w 4010025"/>
              <a:gd name="connsiteY56" fmla="*/ 1504950 h 2843213"/>
              <a:gd name="connsiteX57" fmla="*/ 3524250 w 4010025"/>
              <a:gd name="connsiteY57" fmla="*/ 1214438 h 2843213"/>
              <a:gd name="connsiteX58" fmla="*/ 3552825 w 4010025"/>
              <a:gd name="connsiteY58" fmla="*/ 966788 h 2843213"/>
              <a:gd name="connsiteX59" fmla="*/ 3571875 w 4010025"/>
              <a:gd name="connsiteY59" fmla="*/ 776288 h 2843213"/>
              <a:gd name="connsiteX60" fmla="*/ 3586163 w 4010025"/>
              <a:gd name="connsiteY60" fmla="*/ 628650 h 2843213"/>
              <a:gd name="connsiteX61" fmla="*/ 3590925 w 4010025"/>
              <a:gd name="connsiteY61" fmla="*/ 485775 h 2843213"/>
              <a:gd name="connsiteX62" fmla="*/ 3581400 w 4010025"/>
              <a:gd name="connsiteY62" fmla="*/ 333375 h 2843213"/>
              <a:gd name="connsiteX63" fmla="*/ 3567113 w 4010025"/>
              <a:gd name="connsiteY63" fmla="*/ 300038 h 2843213"/>
              <a:gd name="connsiteX64" fmla="*/ 3538538 w 4010025"/>
              <a:gd name="connsiteY64" fmla="*/ 276225 h 2843213"/>
              <a:gd name="connsiteX65" fmla="*/ 3509963 w 4010025"/>
              <a:gd name="connsiteY65" fmla="*/ 257175 h 2843213"/>
              <a:gd name="connsiteX66" fmla="*/ 3467100 w 4010025"/>
              <a:gd name="connsiteY66" fmla="*/ 247650 h 2843213"/>
              <a:gd name="connsiteX67" fmla="*/ 3395663 w 4010025"/>
              <a:gd name="connsiteY67" fmla="*/ 247650 h 2843213"/>
              <a:gd name="connsiteX68" fmla="*/ 3076575 w 4010025"/>
              <a:gd name="connsiteY68" fmla="*/ 247650 h 2843213"/>
              <a:gd name="connsiteX69" fmla="*/ 3005138 w 4010025"/>
              <a:gd name="connsiteY69" fmla="*/ 252413 h 2843213"/>
              <a:gd name="connsiteX70" fmla="*/ 2643188 w 4010025"/>
              <a:gd name="connsiteY70" fmla="*/ 280988 h 2843213"/>
              <a:gd name="connsiteX71" fmla="*/ 2238375 w 4010025"/>
              <a:gd name="connsiteY71" fmla="*/ 319088 h 2843213"/>
              <a:gd name="connsiteX72" fmla="*/ 2000250 w 4010025"/>
              <a:gd name="connsiteY72" fmla="*/ 338138 h 2843213"/>
              <a:gd name="connsiteX73" fmla="*/ 1900238 w 4010025"/>
              <a:gd name="connsiteY73" fmla="*/ 338138 h 2843213"/>
              <a:gd name="connsiteX74" fmla="*/ 1333500 w 4010025"/>
              <a:gd name="connsiteY74" fmla="*/ 395288 h 2843213"/>
              <a:gd name="connsiteX75" fmla="*/ 914400 w 4010025"/>
              <a:gd name="connsiteY75" fmla="*/ 428625 h 2843213"/>
              <a:gd name="connsiteX76" fmla="*/ 700088 w 4010025"/>
              <a:gd name="connsiteY76" fmla="*/ 442913 h 2843213"/>
              <a:gd name="connsiteX77" fmla="*/ 609600 w 4010025"/>
              <a:gd name="connsiteY77" fmla="*/ 457200 h 2843213"/>
              <a:gd name="connsiteX78" fmla="*/ 485775 w 4010025"/>
              <a:gd name="connsiteY78" fmla="*/ 471488 h 2843213"/>
              <a:gd name="connsiteX79" fmla="*/ 371475 w 4010025"/>
              <a:gd name="connsiteY79" fmla="*/ 481013 h 2843213"/>
              <a:gd name="connsiteX80" fmla="*/ 238125 w 4010025"/>
              <a:gd name="connsiteY80" fmla="*/ 490538 h 2843213"/>
              <a:gd name="connsiteX81" fmla="*/ 123825 w 4010025"/>
              <a:gd name="connsiteY81" fmla="*/ 490538 h 2843213"/>
              <a:gd name="connsiteX82" fmla="*/ 33338 w 4010025"/>
              <a:gd name="connsiteY82" fmla="*/ 490538 h 2843213"/>
              <a:gd name="connsiteX83" fmla="*/ 14288 w 4010025"/>
              <a:gd name="connsiteY83" fmla="*/ 471488 h 2843213"/>
              <a:gd name="connsiteX84" fmla="*/ 0 w 4010025"/>
              <a:gd name="connsiteY84" fmla="*/ 357188 h 2843213"/>
              <a:gd name="connsiteX85" fmla="*/ 14288 w 4010025"/>
              <a:gd name="connsiteY85" fmla="*/ 328613 h 2843213"/>
              <a:gd name="connsiteX86" fmla="*/ 33338 w 4010025"/>
              <a:gd name="connsiteY86" fmla="*/ 338138 h 2843213"/>
              <a:gd name="connsiteX87" fmla="*/ 76200 w 4010025"/>
              <a:gd name="connsiteY87" fmla="*/ 338138 h 2843213"/>
              <a:gd name="connsiteX88" fmla="*/ 252413 w 4010025"/>
              <a:gd name="connsiteY88" fmla="*/ 323850 h 2843213"/>
              <a:gd name="connsiteX89" fmla="*/ 442913 w 4010025"/>
              <a:gd name="connsiteY89" fmla="*/ 314325 h 2843213"/>
              <a:gd name="connsiteX90" fmla="*/ 676275 w 4010025"/>
              <a:gd name="connsiteY90" fmla="*/ 300038 h 2843213"/>
              <a:gd name="connsiteX91" fmla="*/ 1133475 w 4010025"/>
              <a:gd name="connsiteY91" fmla="*/ 261938 h 2843213"/>
              <a:gd name="connsiteX92" fmla="*/ 1543050 w 4010025"/>
              <a:gd name="connsiteY92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47988 w 4010025"/>
              <a:gd name="connsiteY42" fmla="*/ 2447925 h 2843213"/>
              <a:gd name="connsiteX43" fmla="*/ 3128963 w 4010025"/>
              <a:gd name="connsiteY43" fmla="*/ 2438400 h 2843213"/>
              <a:gd name="connsiteX44" fmla="*/ 3195638 w 4010025"/>
              <a:gd name="connsiteY44" fmla="*/ 2433638 h 2843213"/>
              <a:gd name="connsiteX45" fmla="*/ 3238500 w 4010025"/>
              <a:gd name="connsiteY45" fmla="*/ 2438400 h 2843213"/>
              <a:gd name="connsiteX46" fmla="*/ 3271838 w 4010025"/>
              <a:gd name="connsiteY46" fmla="*/ 2447925 h 2843213"/>
              <a:gd name="connsiteX47" fmla="*/ 3314700 w 4010025"/>
              <a:gd name="connsiteY47" fmla="*/ 2466975 h 2843213"/>
              <a:gd name="connsiteX48" fmla="*/ 3328988 w 4010025"/>
              <a:gd name="connsiteY48" fmla="*/ 2471738 h 2843213"/>
              <a:gd name="connsiteX49" fmla="*/ 3338513 w 4010025"/>
              <a:gd name="connsiteY49" fmla="*/ 2457450 h 2843213"/>
              <a:gd name="connsiteX50" fmla="*/ 3348038 w 4010025"/>
              <a:gd name="connsiteY50" fmla="*/ 2400300 h 2843213"/>
              <a:gd name="connsiteX51" fmla="*/ 3362325 w 4010025"/>
              <a:gd name="connsiteY51" fmla="*/ 2319338 h 2843213"/>
              <a:gd name="connsiteX52" fmla="*/ 3390900 w 4010025"/>
              <a:gd name="connsiteY52" fmla="*/ 2157413 h 2843213"/>
              <a:gd name="connsiteX53" fmla="*/ 3419475 w 4010025"/>
              <a:gd name="connsiteY53" fmla="*/ 1990725 h 2843213"/>
              <a:gd name="connsiteX54" fmla="*/ 3452813 w 4010025"/>
              <a:gd name="connsiteY54" fmla="*/ 1743075 h 2843213"/>
              <a:gd name="connsiteX55" fmla="*/ 3486150 w 4010025"/>
              <a:gd name="connsiteY55" fmla="*/ 1504950 h 2843213"/>
              <a:gd name="connsiteX56" fmla="*/ 3524250 w 4010025"/>
              <a:gd name="connsiteY56" fmla="*/ 1214438 h 2843213"/>
              <a:gd name="connsiteX57" fmla="*/ 3552825 w 4010025"/>
              <a:gd name="connsiteY57" fmla="*/ 966788 h 2843213"/>
              <a:gd name="connsiteX58" fmla="*/ 3571875 w 4010025"/>
              <a:gd name="connsiteY58" fmla="*/ 776288 h 2843213"/>
              <a:gd name="connsiteX59" fmla="*/ 3586163 w 4010025"/>
              <a:gd name="connsiteY59" fmla="*/ 628650 h 2843213"/>
              <a:gd name="connsiteX60" fmla="*/ 3590925 w 4010025"/>
              <a:gd name="connsiteY60" fmla="*/ 485775 h 2843213"/>
              <a:gd name="connsiteX61" fmla="*/ 3581400 w 4010025"/>
              <a:gd name="connsiteY61" fmla="*/ 333375 h 2843213"/>
              <a:gd name="connsiteX62" fmla="*/ 3567113 w 4010025"/>
              <a:gd name="connsiteY62" fmla="*/ 300038 h 2843213"/>
              <a:gd name="connsiteX63" fmla="*/ 3538538 w 4010025"/>
              <a:gd name="connsiteY63" fmla="*/ 276225 h 2843213"/>
              <a:gd name="connsiteX64" fmla="*/ 3509963 w 4010025"/>
              <a:gd name="connsiteY64" fmla="*/ 257175 h 2843213"/>
              <a:gd name="connsiteX65" fmla="*/ 3467100 w 4010025"/>
              <a:gd name="connsiteY65" fmla="*/ 247650 h 2843213"/>
              <a:gd name="connsiteX66" fmla="*/ 3395663 w 4010025"/>
              <a:gd name="connsiteY66" fmla="*/ 247650 h 2843213"/>
              <a:gd name="connsiteX67" fmla="*/ 3076575 w 4010025"/>
              <a:gd name="connsiteY67" fmla="*/ 247650 h 2843213"/>
              <a:gd name="connsiteX68" fmla="*/ 3005138 w 4010025"/>
              <a:gd name="connsiteY68" fmla="*/ 252413 h 2843213"/>
              <a:gd name="connsiteX69" fmla="*/ 2643188 w 4010025"/>
              <a:gd name="connsiteY69" fmla="*/ 280988 h 2843213"/>
              <a:gd name="connsiteX70" fmla="*/ 2238375 w 4010025"/>
              <a:gd name="connsiteY70" fmla="*/ 319088 h 2843213"/>
              <a:gd name="connsiteX71" fmla="*/ 2000250 w 4010025"/>
              <a:gd name="connsiteY71" fmla="*/ 338138 h 2843213"/>
              <a:gd name="connsiteX72" fmla="*/ 1900238 w 4010025"/>
              <a:gd name="connsiteY72" fmla="*/ 338138 h 2843213"/>
              <a:gd name="connsiteX73" fmla="*/ 1333500 w 4010025"/>
              <a:gd name="connsiteY73" fmla="*/ 395288 h 2843213"/>
              <a:gd name="connsiteX74" fmla="*/ 914400 w 4010025"/>
              <a:gd name="connsiteY74" fmla="*/ 428625 h 2843213"/>
              <a:gd name="connsiteX75" fmla="*/ 700088 w 4010025"/>
              <a:gd name="connsiteY75" fmla="*/ 442913 h 2843213"/>
              <a:gd name="connsiteX76" fmla="*/ 609600 w 4010025"/>
              <a:gd name="connsiteY76" fmla="*/ 457200 h 2843213"/>
              <a:gd name="connsiteX77" fmla="*/ 485775 w 4010025"/>
              <a:gd name="connsiteY77" fmla="*/ 471488 h 2843213"/>
              <a:gd name="connsiteX78" fmla="*/ 371475 w 4010025"/>
              <a:gd name="connsiteY78" fmla="*/ 481013 h 2843213"/>
              <a:gd name="connsiteX79" fmla="*/ 238125 w 4010025"/>
              <a:gd name="connsiteY79" fmla="*/ 490538 h 2843213"/>
              <a:gd name="connsiteX80" fmla="*/ 123825 w 4010025"/>
              <a:gd name="connsiteY80" fmla="*/ 490538 h 2843213"/>
              <a:gd name="connsiteX81" fmla="*/ 33338 w 4010025"/>
              <a:gd name="connsiteY81" fmla="*/ 490538 h 2843213"/>
              <a:gd name="connsiteX82" fmla="*/ 14288 w 4010025"/>
              <a:gd name="connsiteY82" fmla="*/ 471488 h 2843213"/>
              <a:gd name="connsiteX83" fmla="*/ 0 w 4010025"/>
              <a:gd name="connsiteY83" fmla="*/ 357188 h 2843213"/>
              <a:gd name="connsiteX84" fmla="*/ 14288 w 4010025"/>
              <a:gd name="connsiteY84" fmla="*/ 328613 h 2843213"/>
              <a:gd name="connsiteX85" fmla="*/ 33338 w 4010025"/>
              <a:gd name="connsiteY85" fmla="*/ 338138 h 2843213"/>
              <a:gd name="connsiteX86" fmla="*/ 76200 w 4010025"/>
              <a:gd name="connsiteY86" fmla="*/ 338138 h 2843213"/>
              <a:gd name="connsiteX87" fmla="*/ 252413 w 4010025"/>
              <a:gd name="connsiteY87" fmla="*/ 323850 h 2843213"/>
              <a:gd name="connsiteX88" fmla="*/ 442913 w 4010025"/>
              <a:gd name="connsiteY88" fmla="*/ 314325 h 2843213"/>
              <a:gd name="connsiteX89" fmla="*/ 676275 w 4010025"/>
              <a:gd name="connsiteY89" fmla="*/ 300038 h 2843213"/>
              <a:gd name="connsiteX90" fmla="*/ 1133475 w 4010025"/>
              <a:gd name="connsiteY90" fmla="*/ 261938 h 2843213"/>
              <a:gd name="connsiteX91" fmla="*/ 1543050 w 4010025"/>
              <a:gd name="connsiteY91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2947988 w 4010025"/>
              <a:gd name="connsiteY41" fmla="*/ 2447925 h 2843213"/>
              <a:gd name="connsiteX42" fmla="*/ 3128963 w 4010025"/>
              <a:gd name="connsiteY42" fmla="*/ 2438400 h 2843213"/>
              <a:gd name="connsiteX43" fmla="*/ 3195638 w 4010025"/>
              <a:gd name="connsiteY43" fmla="*/ 2433638 h 2843213"/>
              <a:gd name="connsiteX44" fmla="*/ 3238500 w 4010025"/>
              <a:gd name="connsiteY44" fmla="*/ 2438400 h 2843213"/>
              <a:gd name="connsiteX45" fmla="*/ 3271838 w 4010025"/>
              <a:gd name="connsiteY45" fmla="*/ 2447925 h 2843213"/>
              <a:gd name="connsiteX46" fmla="*/ 3314700 w 4010025"/>
              <a:gd name="connsiteY46" fmla="*/ 2466975 h 2843213"/>
              <a:gd name="connsiteX47" fmla="*/ 3328988 w 4010025"/>
              <a:gd name="connsiteY47" fmla="*/ 2471738 h 2843213"/>
              <a:gd name="connsiteX48" fmla="*/ 3338513 w 4010025"/>
              <a:gd name="connsiteY48" fmla="*/ 2457450 h 2843213"/>
              <a:gd name="connsiteX49" fmla="*/ 3348038 w 4010025"/>
              <a:gd name="connsiteY49" fmla="*/ 2400300 h 2843213"/>
              <a:gd name="connsiteX50" fmla="*/ 3362325 w 4010025"/>
              <a:gd name="connsiteY50" fmla="*/ 2319338 h 2843213"/>
              <a:gd name="connsiteX51" fmla="*/ 3390900 w 4010025"/>
              <a:gd name="connsiteY51" fmla="*/ 2157413 h 2843213"/>
              <a:gd name="connsiteX52" fmla="*/ 3419475 w 4010025"/>
              <a:gd name="connsiteY52" fmla="*/ 1990725 h 2843213"/>
              <a:gd name="connsiteX53" fmla="*/ 3452813 w 4010025"/>
              <a:gd name="connsiteY53" fmla="*/ 1743075 h 2843213"/>
              <a:gd name="connsiteX54" fmla="*/ 3486150 w 4010025"/>
              <a:gd name="connsiteY54" fmla="*/ 1504950 h 2843213"/>
              <a:gd name="connsiteX55" fmla="*/ 3524250 w 4010025"/>
              <a:gd name="connsiteY55" fmla="*/ 1214438 h 2843213"/>
              <a:gd name="connsiteX56" fmla="*/ 3552825 w 4010025"/>
              <a:gd name="connsiteY56" fmla="*/ 966788 h 2843213"/>
              <a:gd name="connsiteX57" fmla="*/ 3571875 w 4010025"/>
              <a:gd name="connsiteY57" fmla="*/ 776288 h 2843213"/>
              <a:gd name="connsiteX58" fmla="*/ 3586163 w 4010025"/>
              <a:gd name="connsiteY58" fmla="*/ 628650 h 2843213"/>
              <a:gd name="connsiteX59" fmla="*/ 3590925 w 4010025"/>
              <a:gd name="connsiteY59" fmla="*/ 485775 h 2843213"/>
              <a:gd name="connsiteX60" fmla="*/ 3581400 w 4010025"/>
              <a:gd name="connsiteY60" fmla="*/ 333375 h 2843213"/>
              <a:gd name="connsiteX61" fmla="*/ 3567113 w 4010025"/>
              <a:gd name="connsiteY61" fmla="*/ 300038 h 2843213"/>
              <a:gd name="connsiteX62" fmla="*/ 3538538 w 4010025"/>
              <a:gd name="connsiteY62" fmla="*/ 276225 h 2843213"/>
              <a:gd name="connsiteX63" fmla="*/ 3509963 w 4010025"/>
              <a:gd name="connsiteY63" fmla="*/ 257175 h 2843213"/>
              <a:gd name="connsiteX64" fmla="*/ 3467100 w 4010025"/>
              <a:gd name="connsiteY64" fmla="*/ 247650 h 2843213"/>
              <a:gd name="connsiteX65" fmla="*/ 3395663 w 4010025"/>
              <a:gd name="connsiteY65" fmla="*/ 247650 h 2843213"/>
              <a:gd name="connsiteX66" fmla="*/ 3076575 w 4010025"/>
              <a:gd name="connsiteY66" fmla="*/ 247650 h 2843213"/>
              <a:gd name="connsiteX67" fmla="*/ 3005138 w 4010025"/>
              <a:gd name="connsiteY67" fmla="*/ 252413 h 2843213"/>
              <a:gd name="connsiteX68" fmla="*/ 2643188 w 4010025"/>
              <a:gd name="connsiteY68" fmla="*/ 280988 h 2843213"/>
              <a:gd name="connsiteX69" fmla="*/ 2238375 w 4010025"/>
              <a:gd name="connsiteY69" fmla="*/ 319088 h 2843213"/>
              <a:gd name="connsiteX70" fmla="*/ 2000250 w 4010025"/>
              <a:gd name="connsiteY70" fmla="*/ 338138 h 2843213"/>
              <a:gd name="connsiteX71" fmla="*/ 1900238 w 4010025"/>
              <a:gd name="connsiteY71" fmla="*/ 338138 h 2843213"/>
              <a:gd name="connsiteX72" fmla="*/ 1333500 w 4010025"/>
              <a:gd name="connsiteY72" fmla="*/ 395288 h 2843213"/>
              <a:gd name="connsiteX73" fmla="*/ 914400 w 4010025"/>
              <a:gd name="connsiteY73" fmla="*/ 428625 h 2843213"/>
              <a:gd name="connsiteX74" fmla="*/ 700088 w 4010025"/>
              <a:gd name="connsiteY74" fmla="*/ 442913 h 2843213"/>
              <a:gd name="connsiteX75" fmla="*/ 609600 w 4010025"/>
              <a:gd name="connsiteY75" fmla="*/ 457200 h 2843213"/>
              <a:gd name="connsiteX76" fmla="*/ 485775 w 4010025"/>
              <a:gd name="connsiteY76" fmla="*/ 471488 h 2843213"/>
              <a:gd name="connsiteX77" fmla="*/ 371475 w 4010025"/>
              <a:gd name="connsiteY77" fmla="*/ 481013 h 2843213"/>
              <a:gd name="connsiteX78" fmla="*/ 238125 w 4010025"/>
              <a:gd name="connsiteY78" fmla="*/ 490538 h 2843213"/>
              <a:gd name="connsiteX79" fmla="*/ 123825 w 4010025"/>
              <a:gd name="connsiteY79" fmla="*/ 490538 h 2843213"/>
              <a:gd name="connsiteX80" fmla="*/ 33338 w 4010025"/>
              <a:gd name="connsiteY80" fmla="*/ 490538 h 2843213"/>
              <a:gd name="connsiteX81" fmla="*/ 14288 w 4010025"/>
              <a:gd name="connsiteY81" fmla="*/ 471488 h 2843213"/>
              <a:gd name="connsiteX82" fmla="*/ 0 w 4010025"/>
              <a:gd name="connsiteY82" fmla="*/ 357188 h 2843213"/>
              <a:gd name="connsiteX83" fmla="*/ 14288 w 4010025"/>
              <a:gd name="connsiteY83" fmla="*/ 328613 h 2843213"/>
              <a:gd name="connsiteX84" fmla="*/ 33338 w 4010025"/>
              <a:gd name="connsiteY84" fmla="*/ 338138 h 2843213"/>
              <a:gd name="connsiteX85" fmla="*/ 76200 w 4010025"/>
              <a:gd name="connsiteY85" fmla="*/ 338138 h 2843213"/>
              <a:gd name="connsiteX86" fmla="*/ 252413 w 4010025"/>
              <a:gd name="connsiteY86" fmla="*/ 323850 h 2843213"/>
              <a:gd name="connsiteX87" fmla="*/ 442913 w 4010025"/>
              <a:gd name="connsiteY87" fmla="*/ 314325 h 2843213"/>
              <a:gd name="connsiteX88" fmla="*/ 676275 w 4010025"/>
              <a:gd name="connsiteY88" fmla="*/ 300038 h 2843213"/>
              <a:gd name="connsiteX89" fmla="*/ 1133475 w 4010025"/>
              <a:gd name="connsiteY89" fmla="*/ 261938 h 2843213"/>
              <a:gd name="connsiteX90" fmla="*/ 1543050 w 4010025"/>
              <a:gd name="connsiteY90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2947988 w 4010025"/>
              <a:gd name="connsiteY40" fmla="*/ 2447925 h 2843213"/>
              <a:gd name="connsiteX41" fmla="*/ 3128963 w 4010025"/>
              <a:gd name="connsiteY41" fmla="*/ 2438400 h 2843213"/>
              <a:gd name="connsiteX42" fmla="*/ 3195638 w 4010025"/>
              <a:gd name="connsiteY42" fmla="*/ 2433638 h 2843213"/>
              <a:gd name="connsiteX43" fmla="*/ 3238500 w 4010025"/>
              <a:gd name="connsiteY43" fmla="*/ 2438400 h 2843213"/>
              <a:gd name="connsiteX44" fmla="*/ 3271838 w 4010025"/>
              <a:gd name="connsiteY44" fmla="*/ 2447925 h 2843213"/>
              <a:gd name="connsiteX45" fmla="*/ 3314700 w 4010025"/>
              <a:gd name="connsiteY45" fmla="*/ 2466975 h 2843213"/>
              <a:gd name="connsiteX46" fmla="*/ 3328988 w 4010025"/>
              <a:gd name="connsiteY46" fmla="*/ 2471738 h 2843213"/>
              <a:gd name="connsiteX47" fmla="*/ 3338513 w 4010025"/>
              <a:gd name="connsiteY47" fmla="*/ 2457450 h 2843213"/>
              <a:gd name="connsiteX48" fmla="*/ 3348038 w 4010025"/>
              <a:gd name="connsiteY48" fmla="*/ 2400300 h 2843213"/>
              <a:gd name="connsiteX49" fmla="*/ 3362325 w 4010025"/>
              <a:gd name="connsiteY49" fmla="*/ 2319338 h 2843213"/>
              <a:gd name="connsiteX50" fmla="*/ 3390900 w 4010025"/>
              <a:gd name="connsiteY50" fmla="*/ 2157413 h 2843213"/>
              <a:gd name="connsiteX51" fmla="*/ 3419475 w 4010025"/>
              <a:gd name="connsiteY51" fmla="*/ 1990725 h 2843213"/>
              <a:gd name="connsiteX52" fmla="*/ 3452813 w 4010025"/>
              <a:gd name="connsiteY52" fmla="*/ 1743075 h 2843213"/>
              <a:gd name="connsiteX53" fmla="*/ 3486150 w 4010025"/>
              <a:gd name="connsiteY53" fmla="*/ 1504950 h 2843213"/>
              <a:gd name="connsiteX54" fmla="*/ 3524250 w 4010025"/>
              <a:gd name="connsiteY54" fmla="*/ 1214438 h 2843213"/>
              <a:gd name="connsiteX55" fmla="*/ 3552825 w 4010025"/>
              <a:gd name="connsiteY55" fmla="*/ 966788 h 2843213"/>
              <a:gd name="connsiteX56" fmla="*/ 3571875 w 4010025"/>
              <a:gd name="connsiteY56" fmla="*/ 776288 h 2843213"/>
              <a:gd name="connsiteX57" fmla="*/ 3586163 w 4010025"/>
              <a:gd name="connsiteY57" fmla="*/ 628650 h 2843213"/>
              <a:gd name="connsiteX58" fmla="*/ 3590925 w 4010025"/>
              <a:gd name="connsiteY58" fmla="*/ 485775 h 2843213"/>
              <a:gd name="connsiteX59" fmla="*/ 3581400 w 4010025"/>
              <a:gd name="connsiteY59" fmla="*/ 333375 h 2843213"/>
              <a:gd name="connsiteX60" fmla="*/ 3567113 w 4010025"/>
              <a:gd name="connsiteY60" fmla="*/ 300038 h 2843213"/>
              <a:gd name="connsiteX61" fmla="*/ 3538538 w 4010025"/>
              <a:gd name="connsiteY61" fmla="*/ 276225 h 2843213"/>
              <a:gd name="connsiteX62" fmla="*/ 3509963 w 4010025"/>
              <a:gd name="connsiteY62" fmla="*/ 257175 h 2843213"/>
              <a:gd name="connsiteX63" fmla="*/ 3467100 w 4010025"/>
              <a:gd name="connsiteY63" fmla="*/ 247650 h 2843213"/>
              <a:gd name="connsiteX64" fmla="*/ 3395663 w 4010025"/>
              <a:gd name="connsiteY64" fmla="*/ 247650 h 2843213"/>
              <a:gd name="connsiteX65" fmla="*/ 3076575 w 4010025"/>
              <a:gd name="connsiteY65" fmla="*/ 247650 h 2843213"/>
              <a:gd name="connsiteX66" fmla="*/ 3005138 w 4010025"/>
              <a:gd name="connsiteY66" fmla="*/ 252413 h 2843213"/>
              <a:gd name="connsiteX67" fmla="*/ 2643188 w 4010025"/>
              <a:gd name="connsiteY67" fmla="*/ 280988 h 2843213"/>
              <a:gd name="connsiteX68" fmla="*/ 2238375 w 4010025"/>
              <a:gd name="connsiteY68" fmla="*/ 319088 h 2843213"/>
              <a:gd name="connsiteX69" fmla="*/ 2000250 w 4010025"/>
              <a:gd name="connsiteY69" fmla="*/ 338138 h 2843213"/>
              <a:gd name="connsiteX70" fmla="*/ 1900238 w 4010025"/>
              <a:gd name="connsiteY70" fmla="*/ 338138 h 2843213"/>
              <a:gd name="connsiteX71" fmla="*/ 1333500 w 4010025"/>
              <a:gd name="connsiteY71" fmla="*/ 395288 h 2843213"/>
              <a:gd name="connsiteX72" fmla="*/ 914400 w 4010025"/>
              <a:gd name="connsiteY72" fmla="*/ 428625 h 2843213"/>
              <a:gd name="connsiteX73" fmla="*/ 700088 w 4010025"/>
              <a:gd name="connsiteY73" fmla="*/ 442913 h 2843213"/>
              <a:gd name="connsiteX74" fmla="*/ 609600 w 4010025"/>
              <a:gd name="connsiteY74" fmla="*/ 457200 h 2843213"/>
              <a:gd name="connsiteX75" fmla="*/ 485775 w 4010025"/>
              <a:gd name="connsiteY75" fmla="*/ 471488 h 2843213"/>
              <a:gd name="connsiteX76" fmla="*/ 371475 w 4010025"/>
              <a:gd name="connsiteY76" fmla="*/ 481013 h 2843213"/>
              <a:gd name="connsiteX77" fmla="*/ 238125 w 4010025"/>
              <a:gd name="connsiteY77" fmla="*/ 490538 h 2843213"/>
              <a:gd name="connsiteX78" fmla="*/ 123825 w 4010025"/>
              <a:gd name="connsiteY78" fmla="*/ 490538 h 2843213"/>
              <a:gd name="connsiteX79" fmla="*/ 33338 w 4010025"/>
              <a:gd name="connsiteY79" fmla="*/ 490538 h 2843213"/>
              <a:gd name="connsiteX80" fmla="*/ 14288 w 4010025"/>
              <a:gd name="connsiteY80" fmla="*/ 471488 h 2843213"/>
              <a:gd name="connsiteX81" fmla="*/ 0 w 4010025"/>
              <a:gd name="connsiteY81" fmla="*/ 357188 h 2843213"/>
              <a:gd name="connsiteX82" fmla="*/ 14288 w 4010025"/>
              <a:gd name="connsiteY82" fmla="*/ 328613 h 2843213"/>
              <a:gd name="connsiteX83" fmla="*/ 33338 w 4010025"/>
              <a:gd name="connsiteY83" fmla="*/ 338138 h 2843213"/>
              <a:gd name="connsiteX84" fmla="*/ 76200 w 4010025"/>
              <a:gd name="connsiteY84" fmla="*/ 338138 h 2843213"/>
              <a:gd name="connsiteX85" fmla="*/ 252413 w 4010025"/>
              <a:gd name="connsiteY85" fmla="*/ 323850 h 2843213"/>
              <a:gd name="connsiteX86" fmla="*/ 442913 w 4010025"/>
              <a:gd name="connsiteY86" fmla="*/ 314325 h 2843213"/>
              <a:gd name="connsiteX87" fmla="*/ 676275 w 4010025"/>
              <a:gd name="connsiteY87" fmla="*/ 300038 h 2843213"/>
              <a:gd name="connsiteX88" fmla="*/ 1133475 w 4010025"/>
              <a:gd name="connsiteY88" fmla="*/ 261938 h 2843213"/>
              <a:gd name="connsiteX89" fmla="*/ 1543050 w 4010025"/>
              <a:gd name="connsiteY89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438400 h 2843213"/>
              <a:gd name="connsiteX41" fmla="*/ 3195638 w 4010025"/>
              <a:gd name="connsiteY41" fmla="*/ 2433638 h 2843213"/>
              <a:gd name="connsiteX42" fmla="*/ 3238500 w 4010025"/>
              <a:gd name="connsiteY42" fmla="*/ 2438400 h 2843213"/>
              <a:gd name="connsiteX43" fmla="*/ 3271838 w 4010025"/>
              <a:gd name="connsiteY43" fmla="*/ 2447925 h 2843213"/>
              <a:gd name="connsiteX44" fmla="*/ 3314700 w 4010025"/>
              <a:gd name="connsiteY44" fmla="*/ 2466975 h 2843213"/>
              <a:gd name="connsiteX45" fmla="*/ 3328988 w 4010025"/>
              <a:gd name="connsiteY45" fmla="*/ 2471738 h 2843213"/>
              <a:gd name="connsiteX46" fmla="*/ 3338513 w 4010025"/>
              <a:gd name="connsiteY46" fmla="*/ 2457450 h 2843213"/>
              <a:gd name="connsiteX47" fmla="*/ 3348038 w 4010025"/>
              <a:gd name="connsiteY47" fmla="*/ 2400300 h 2843213"/>
              <a:gd name="connsiteX48" fmla="*/ 3362325 w 4010025"/>
              <a:gd name="connsiteY48" fmla="*/ 2319338 h 2843213"/>
              <a:gd name="connsiteX49" fmla="*/ 3390900 w 4010025"/>
              <a:gd name="connsiteY49" fmla="*/ 2157413 h 2843213"/>
              <a:gd name="connsiteX50" fmla="*/ 3419475 w 4010025"/>
              <a:gd name="connsiteY50" fmla="*/ 1990725 h 2843213"/>
              <a:gd name="connsiteX51" fmla="*/ 3452813 w 4010025"/>
              <a:gd name="connsiteY51" fmla="*/ 1743075 h 2843213"/>
              <a:gd name="connsiteX52" fmla="*/ 3486150 w 4010025"/>
              <a:gd name="connsiteY52" fmla="*/ 1504950 h 2843213"/>
              <a:gd name="connsiteX53" fmla="*/ 3524250 w 4010025"/>
              <a:gd name="connsiteY53" fmla="*/ 1214438 h 2843213"/>
              <a:gd name="connsiteX54" fmla="*/ 3552825 w 4010025"/>
              <a:gd name="connsiteY54" fmla="*/ 966788 h 2843213"/>
              <a:gd name="connsiteX55" fmla="*/ 3571875 w 4010025"/>
              <a:gd name="connsiteY55" fmla="*/ 776288 h 2843213"/>
              <a:gd name="connsiteX56" fmla="*/ 3586163 w 4010025"/>
              <a:gd name="connsiteY56" fmla="*/ 628650 h 2843213"/>
              <a:gd name="connsiteX57" fmla="*/ 3590925 w 4010025"/>
              <a:gd name="connsiteY57" fmla="*/ 485775 h 2843213"/>
              <a:gd name="connsiteX58" fmla="*/ 3581400 w 4010025"/>
              <a:gd name="connsiteY58" fmla="*/ 333375 h 2843213"/>
              <a:gd name="connsiteX59" fmla="*/ 3567113 w 4010025"/>
              <a:gd name="connsiteY59" fmla="*/ 300038 h 2843213"/>
              <a:gd name="connsiteX60" fmla="*/ 3538538 w 4010025"/>
              <a:gd name="connsiteY60" fmla="*/ 276225 h 2843213"/>
              <a:gd name="connsiteX61" fmla="*/ 3509963 w 4010025"/>
              <a:gd name="connsiteY61" fmla="*/ 257175 h 2843213"/>
              <a:gd name="connsiteX62" fmla="*/ 3467100 w 4010025"/>
              <a:gd name="connsiteY62" fmla="*/ 247650 h 2843213"/>
              <a:gd name="connsiteX63" fmla="*/ 3395663 w 4010025"/>
              <a:gd name="connsiteY63" fmla="*/ 247650 h 2843213"/>
              <a:gd name="connsiteX64" fmla="*/ 3076575 w 4010025"/>
              <a:gd name="connsiteY64" fmla="*/ 247650 h 2843213"/>
              <a:gd name="connsiteX65" fmla="*/ 3005138 w 4010025"/>
              <a:gd name="connsiteY65" fmla="*/ 252413 h 2843213"/>
              <a:gd name="connsiteX66" fmla="*/ 2643188 w 4010025"/>
              <a:gd name="connsiteY66" fmla="*/ 280988 h 2843213"/>
              <a:gd name="connsiteX67" fmla="*/ 2238375 w 4010025"/>
              <a:gd name="connsiteY67" fmla="*/ 319088 h 2843213"/>
              <a:gd name="connsiteX68" fmla="*/ 2000250 w 4010025"/>
              <a:gd name="connsiteY68" fmla="*/ 338138 h 2843213"/>
              <a:gd name="connsiteX69" fmla="*/ 1900238 w 4010025"/>
              <a:gd name="connsiteY69" fmla="*/ 338138 h 2843213"/>
              <a:gd name="connsiteX70" fmla="*/ 1333500 w 4010025"/>
              <a:gd name="connsiteY70" fmla="*/ 395288 h 2843213"/>
              <a:gd name="connsiteX71" fmla="*/ 914400 w 4010025"/>
              <a:gd name="connsiteY71" fmla="*/ 428625 h 2843213"/>
              <a:gd name="connsiteX72" fmla="*/ 700088 w 4010025"/>
              <a:gd name="connsiteY72" fmla="*/ 442913 h 2843213"/>
              <a:gd name="connsiteX73" fmla="*/ 609600 w 4010025"/>
              <a:gd name="connsiteY73" fmla="*/ 457200 h 2843213"/>
              <a:gd name="connsiteX74" fmla="*/ 485775 w 4010025"/>
              <a:gd name="connsiteY74" fmla="*/ 471488 h 2843213"/>
              <a:gd name="connsiteX75" fmla="*/ 371475 w 4010025"/>
              <a:gd name="connsiteY75" fmla="*/ 481013 h 2843213"/>
              <a:gd name="connsiteX76" fmla="*/ 238125 w 4010025"/>
              <a:gd name="connsiteY76" fmla="*/ 490538 h 2843213"/>
              <a:gd name="connsiteX77" fmla="*/ 123825 w 4010025"/>
              <a:gd name="connsiteY77" fmla="*/ 490538 h 2843213"/>
              <a:gd name="connsiteX78" fmla="*/ 33338 w 4010025"/>
              <a:gd name="connsiteY78" fmla="*/ 490538 h 2843213"/>
              <a:gd name="connsiteX79" fmla="*/ 14288 w 4010025"/>
              <a:gd name="connsiteY79" fmla="*/ 471488 h 2843213"/>
              <a:gd name="connsiteX80" fmla="*/ 0 w 4010025"/>
              <a:gd name="connsiteY80" fmla="*/ 357188 h 2843213"/>
              <a:gd name="connsiteX81" fmla="*/ 14288 w 4010025"/>
              <a:gd name="connsiteY81" fmla="*/ 328613 h 2843213"/>
              <a:gd name="connsiteX82" fmla="*/ 33338 w 4010025"/>
              <a:gd name="connsiteY82" fmla="*/ 338138 h 2843213"/>
              <a:gd name="connsiteX83" fmla="*/ 76200 w 4010025"/>
              <a:gd name="connsiteY83" fmla="*/ 338138 h 2843213"/>
              <a:gd name="connsiteX84" fmla="*/ 252413 w 4010025"/>
              <a:gd name="connsiteY84" fmla="*/ 323850 h 2843213"/>
              <a:gd name="connsiteX85" fmla="*/ 442913 w 4010025"/>
              <a:gd name="connsiteY85" fmla="*/ 314325 h 2843213"/>
              <a:gd name="connsiteX86" fmla="*/ 676275 w 4010025"/>
              <a:gd name="connsiteY86" fmla="*/ 300038 h 2843213"/>
              <a:gd name="connsiteX87" fmla="*/ 1133475 w 4010025"/>
              <a:gd name="connsiteY87" fmla="*/ 261938 h 2843213"/>
              <a:gd name="connsiteX88" fmla="*/ 1543050 w 4010025"/>
              <a:gd name="connsiteY88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95638 w 4010025"/>
              <a:gd name="connsiteY40" fmla="*/ 2433638 h 2843213"/>
              <a:gd name="connsiteX41" fmla="*/ 3238500 w 4010025"/>
              <a:gd name="connsiteY41" fmla="*/ 2438400 h 2843213"/>
              <a:gd name="connsiteX42" fmla="*/ 3271838 w 4010025"/>
              <a:gd name="connsiteY42" fmla="*/ 2447925 h 2843213"/>
              <a:gd name="connsiteX43" fmla="*/ 3314700 w 4010025"/>
              <a:gd name="connsiteY43" fmla="*/ 2466975 h 2843213"/>
              <a:gd name="connsiteX44" fmla="*/ 3328988 w 4010025"/>
              <a:gd name="connsiteY44" fmla="*/ 2471738 h 2843213"/>
              <a:gd name="connsiteX45" fmla="*/ 3338513 w 4010025"/>
              <a:gd name="connsiteY45" fmla="*/ 2457450 h 2843213"/>
              <a:gd name="connsiteX46" fmla="*/ 3348038 w 4010025"/>
              <a:gd name="connsiteY46" fmla="*/ 2400300 h 2843213"/>
              <a:gd name="connsiteX47" fmla="*/ 3362325 w 4010025"/>
              <a:gd name="connsiteY47" fmla="*/ 2319338 h 2843213"/>
              <a:gd name="connsiteX48" fmla="*/ 3390900 w 4010025"/>
              <a:gd name="connsiteY48" fmla="*/ 2157413 h 2843213"/>
              <a:gd name="connsiteX49" fmla="*/ 3419475 w 4010025"/>
              <a:gd name="connsiteY49" fmla="*/ 1990725 h 2843213"/>
              <a:gd name="connsiteX50" fmla="*/ 3452813 w 4010025"/>
              <a:gd name="connsiteY50" fmla="*/ 1743075 h 2843213"/>
              <a:gd name="connsiteX51" fmla="*/ 3486150 w 4010025"/>
              <a:gd name="connsiteY51" fmla="*/ 1504950 h 2843213"/>
              <a:gd name="connsiteX52" fmla="*/ 3524250 w 4010025"/>
              <a:gd name="connsiteY52" fmla="*/ 1214438 h 2843213"/>
              <a:gd name="connsiteX53" fmla="*/ 3552825 w 4010025"/>
              <a:gd name="connsiteY53" fmla="*/ 966788 h 2843213"/>
              <a:gd name="connsiteX54" fmla="*/ 3571875 w 4010025"/>
              <a:gd name="connsiteY54" fmla="*/ 776288 h 2843213"/>
              <a:gd name="connsiteX55" fmla="*/ 3586163 w 4010025"/>
              <a:gd name="connsiteY55" fmla="*/ 628650 h 2843213"/>
              <a:gd name="connsiteX56" fmla="*/ 3590925 w 4010025"/>
              <a:gd name="connsiteY56" fmla="*/ 485775 h 2843213"/>
              <a:gd name="connsiteX57" fmla="*/ 3581400 w 4010025"/>
              <a:gd name="connsiteY57" fmla="*/ 333375 h 2843213"/>
              <a:gd name="connsiteX58" fmla="*/ 3567113 w 4010025"/>
              <a:gd name="connsiteY58" fmla="*/ 300038 h 2843213"/>
              <a:gd name="connsiteX59" fmla="*/ 3538538 w 4010025"/>
              <a:gd name="connsiteY59" fmla="*/ 276225 h 2843213"/>
              <a:gd name="connsiteX60" fmla="*/ 3509963 w 4010025"/>
              <a:gd name="connsiteY60" fmla="*/ 257175 h 2843213"/>
              <a:gd name="connsiteX61" fmla="*/ 3467100 w 4010025"/>
              <a:gd name="connsiteY61" fmla="*/ 247650 h 2843213"/>
              <a:gd name="connsiteX62" fmla="*/ 3395663 w 4010025"/>
              <a:gd name="connsiteY62" fmla="*/ 247650 h 2843213"/>
              <a:gd name="connsiteX63" fmla="*/ 3076575 w 4010025"/>
              <a:gd name="connsiteY63" fmla="*/ 247650 h 2843213"/>
              <a:gd name="connsiteX64" fmla="*/ 3005138 w 4010025"/>
              <a:gd name="connsiteY64" fmla="*/ 252413 h 2843213"/>
              <a:gd name="connsiteX65" fmla="*/ 2643188 w 4010025"/>
              <a:gd name="connsiteY65" fmla="*/ 280988 h 2843213"/>
              <a:gd name="connsiteX66" fmla="*/ 2238375 w 4010025"/>
              <a:gd name="connsiteY66" fmla="*/ 319088 h 2843213"/>
              <a:gd name="connsiteX67" fmla="*/ 2000250 w 4010025"/>
              <a:gd name="connsiteY67" fmla="*/ 338138 h 2843213"/>
              <a:gd name="connsiteX68" fmla="*/ 1900238 w 4010025"/>
              <a:gd name="connsiteY68" fmla="*/ 338138 h 2843213"/>
              <a:gd name="connsiteX69" fmla="*/ 1333500 w 4010025"/>
              <a:gd name="connsiteY69" fmla="*/ 395288 h 2843213"/>
              <a:gd name="connsiteX70" fmla="*/ 914400 w 4010025"/>
              <a:gd name="connsiteY70" fmla="*/ 428625 h 2843213"/>
              <a:gd name="connsiteX71" fmla="*/ 700088 w 4010025"/>
              <a:gd name="connsiteY71" fmla="*/ 442913 h 2843213"/>
              <a:gd name="connsiteX72" fmla="*/ 609600 w 4010025"/>
              <a:gd name="connsiteY72" fmla="*/ 457200 h 2843213"/>
              <a:gd name="connsiteX73" fmla="*/ 485775 w 4010025"/>
              <a:gd name="connsiteY73" fmla="*/ 471488 h 2843213"/>
              <a:gd name="connsiteX74" fmla="*/ 371475 w 4010025"/>
              <a:gd name="connsiteY74" fmla="*/ 481013 h 2843213"/>
              <a:gd name="connsiteX75" fmla="*/ 238125 w 4010025"/>
              <a:gd name="connsiteY75" fmla="*/ 490538 h 2843213"/>
              <a:gd name="connsiteX76" fmla="*/ 123825 w 4010025"/>
              <a:gd name="connsiteY76" fmla="*/ 490538 h 2843213"/>
              <a:gd name="connsiteX77" fmla="*/ 33338 w 4010025"/>
              <a:gd name="connsiteY77" fmla="*/ 490538 h 2843213"/>
              <a:gd name="connsiteX78" fmla="*/ 14288 w 4010025"/>
              <a:gd name="connsiteY78" fmla="*/ 471488 h 2843213"/>
              <a:gd name="connsiteX79" fmla="*/ 0 w 4010025"/>
              <a:gd name="connsiteY79" fmla="*/ 357188 h 2843213"/>
              <a:gd name="connsiteX80" fmla="*/ 14288 w 4010025"/>
              <a:gd name="connsiteY80" fmla="*/ 328613 h 2843213"/>
              <a:gd name="connsiteX81" fmla="*/ 33338 w 4010025"/>
              <a:gd name="connsiteY81" fmla="*/ 338138 h 2843213"/>
              <a:gd name="connsiteX82" fmla="*/ 76200 w 4010025"/>
              <a:gd name="connsiteY82" fmla="*/ 338138 h 2843213"/>
              <a:gd name="connsiteX83" fmla="*/ 252413 w 4010025"/>
              <a:gd name="connsiteY83" fmla="*/ 323850 h 2843213"/>
              <a:gd name="connsiteX84" fmla="*/ 442913 w 4010025"/>
              <a:gd name="connsiteY84" fmla="*/ 314325 h 2843213"/>
              <a:gd name="connsiteX85" fmla="*/ 676275 w 4010025"/>
              <a:gd name="connsiteY85" fmla="*/ 300038 h 2843213"/>
              <a:gd name="connsiteX86" fmla="*/ 1133475 w 4010025"/>
              <a:gd name="connsiteY86" fmla="*/ 261938 h 2843213"/>
              <a:gd name="connsiteX87" fmla="*/ 1543050 w 4010025"/>
              <a:gd name="connsiteY87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238500 w 4010025"/>
              <a:gd name="connsiteY40" fmla="*/ 2438400 h 2843213"/>
              <a:gd name="connsiteX41" fmla="*/ 3271838 w 4010025"/>
              <a:gd name="connsiteY41" fmla="*/ 2447925 h 2843213"/>
              <a:gd name="connsiteX42" fmla="*/ 3314700 w 4010025"/>
              <a:gd name="connsiteY42" fmla="*/ 2466975 h 2843213"/>
              <a:gd name="connsiteX43" fmla="*/ 3328988 w 4010025"/>
              <a:gd name="connsiteY43" fmla="*/ 2471738 h 2843213"/>
              <a:gd name="connsiteX44" fmla="*/ 3338513 w 4010025"/>
              <a:gd name="connsiteY44" fmla="*/ 2457450 h 2843213"/>
              <a:gd name="connsiteX45" fmla="*/ 3348038 w 4010025"/>
              <a:gd name="connsiteY45" fmla="*/ 2400300 h 2843213"/>
              <a:gd name="connsiteX46" fmla="*/ 3362325 w 4010025"/>
              <a:gd name="connsiteY46" fmla="*/ 2319338 h 2843213"/>
              <a:gd name="connsiteX47" fmla="*/ 3390900 w 4010025"/>
              <a:gd name="connsiteY47" fmla="*/ 2157413 h 2843213"/>
              <a:gd name="connsiteX48" fmla="*/ 3419475 w 4010025"/>
              <a:gd name="connsiteY48" fmla="*/ 1990725 h 2843213"/>
              <a:gd name="connsiteX49" fmla="*/ 3452813 w 4010025"/>
              <a:gd name="connsiteY49" fmla="*/ 1743075 h 2843213"/>
              <a:gd name="connsiteX50" fmla="*/ 3486150 w 4010025"/>
              <a:gd name="connsiteY50" fmla="*/ 1504950 h 2843213"/>
              <a:gd name="connsiteX51" fmla="*/ 3524250 w 4010025"/>
              <a:gd name="connsiteY51" fmla="*/ 1214438 h 2843213"/>
              <a:gd name="connsiteX52" fmla="*/ 3552825 w 4010025"/>
              <a:gd name="connsiteY52" fmla="*/ 966788 h 2843213"/>
              <a:gd name="connsiteX53" fmla="*/ 3571875 w 4010025"/>
              <a:gd name="connsiteY53" fmla="*/ 776288 h 2843213"/>
              <a:gd name="connsiteX54" fmla="*/ 3586163 w 4010025"/>
              <a:gd name="connsiteY54" fmla="*/ 628650 h 2843213"/>
              <a:gd name="connsiteX55" fmla="*/ 3590925 w 4010025"/>
              <a:gd name="connsiteY55" fmla="*/ 485775 h 2843213"/>
              <a:gd name="connsiteX56" fmla="*/ 3581400 w 4010025"/>
              <a:gd name="connsiteY56" fmla="*/ 333375 h 2843213"/>
              <a:gd name="connsiteX57" fmla="*/ 3567113 w 4010025"/>
              <a:gd name="connsiteY57" fmla="*/ 300038 h 2843213"/>
              <a:gd name="connsiteX58" fmla="*/ 3538538 w 4010025"/>
              <a:gd name="connsiteY58" fmla="*/ 276225 h 2843213"/>
              <a:gd name="connsiteX59" fmla="*/ 3509963 w 4010025"/>
              <a:gd name="connsiteY59" fmla="*/ 257175 h 2843213"/>
              <a:gd name="connsiteX60" fmla="*/ 3467100 w 4010025"/>
              <a:gd name="connsiteY60" fmla="*/ 247650 h 2843213"/>
              <a:gd name="connsiteX61" fmla="*/ 3395663 w 4010025"/>
              <a:gd name="connsiteY61" fmla="*/ 247650 h 2843213"/>
              <a:gd name="connsiteX62" fmla="*/ 3076575 w 4010025"/>
              <a:gd name="connsiteY62" fmla="*/ 247650 h 2843213"/>
              <a:gd name="connsiteX63" fmla="*/ 3005138 w 4010025"/>
              <a:gd name="connsiteY63" fmla="*/ 252413 h 2843213"/>
              <a:gd name="connsiteX64" fmla="*/ 2643188 w 4010025"/>
              <a:gd name="connsiteY64" fmla="*/ 280988 h 2843213"/>
              <a:gd name="connsiteX65" fmla="*/ 2238375 w 4010025"/>
              <a:gd name="connsiteY65" fmla="*/ 319088 h 2843213"/>
              <a:gd name="connsiteX66" fmla="*/ 2000250 w 4010025"/>
              <a:gd name="connsiteY66" fmla="*/ 338138 h 2843213"/>
              <a:gd name="connsiteX67" fmla="*/ 1900238 w 4010025"/>
              <a:gd name="connsiteY67" fmla="*/ 338138 h 2843213"/>
              <a:gd name="connsiteX68" fmla="*/ 1333500 w 4010025"/>
              <a:gd name="connsiteY68" fmla="*/ 395288 h 2843213"/>
              <a:gd name="connsiteX69" fmla="*/ 914400 w 4010025"/>
              <a:gd name="connsiteY69" fmla="*/ 428625 h 2843213"/>
              <a:gd name="connsiteX70" fmla="*/ 700088 w 4010025"/>
              <a:gd name="connsiteY70" fmla="*/ 442913 h 2843213"/>
              <a:gd name="connsiteX71" fmla="*/ 609600 w 4010025"/>
              <a:gd name="connsiteY71" fmla="*/ 457200 h 2843213"/>
              <a:gd name="connsiteX72" fmla="*/ 485775 w 4010025"/>
              <a:gd name="connsiteY72" fmla="*/ 471488 h 2843213"/>
              <a:gd name="connsiteX73" fmla="*/ 371475 w 4010025"/>
              <a:gd name="connsiteY73" fmla="*/ 481013 h 2843213"/>
              <a:gd name="connsiteX74" fmla="*/ 238125 w 4010025"/>
              <a:gd name="connsiteY74" fmla="*/ 490538 h 2843213"/>
              <a:gd name="connsiteX75" fmla="*/ 123825 w 4010025"/>
              <a:gd name="connsiteY75" fmla="*/ 490538 h 2843213"/>
              <a:gd name="connsiteX76" fmla="*/ 33338 w 4010025"/>
              <a:gd name="connsiteY76" fmla="*/ 490538 h 2843213"/>
              <a:gd name="connsiteX77" fmla="*/ 14288 w 4010025"/>
              <a:gd name="connsiteY77" fmla="*/ 471488 h 2843213"/>
              <a:gd name="connsiteX78" fmla="*/ 0 w 4010025"/>
              <a:gd name="connsiteY78" fmla="*/ 357188 h 2843213"/>
              <a:gd name="connsiteX79" fmla="*/ 14288 w 4010025"/>
              <a:gd name="connsiteY79" fmla="*/ 328613 h 2843213"/>
              <a:gd name="connsiteX80" fmla="*/ 33338 w 4010025"/>
              <a:gd name="connsiteY80" fmla="*/ 338138 h 2843213"/>
              <a:gd name="connsiteX81" fmla="*/ 76200 w 4010025"/>
              <a:gd name="connsiteY81" fmla="*/ 338138 h 2843213"/>
              <a:gd name="connsiteX82" fmla="*/ 252413 w 4010025"/>
              <a:gd name="connsiteY82" fmla="*/ 323850 h 2843213"/>
              <a:gd name="connsiteX83" fmla="*/ 442913 w 4010025"/>
              <a:gd name="connsiteY83" fmla="*/ 314325 h 2843213"/>
              <a:gd name="connsiteX84" fmla="*/ 676275 w 4010025"/>
              <a:gd name="connsiteY84" fmla="*/ 300038 h 2843213"/>
              <a:gd name="connsiteX85" fmla="*/ 1133475 w 4010025"/>
              <a:gd name="connsiteY85" fmla="*/ 261938 h 2843213"/>
              <a:gd name="connsiteX86" fmla="*/ 1543050 w 4010025"/>
              <a:gd name="connsiteY86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271838 w 4010025"/>
              <a:gd name="connsiteY40" fmla="*/ 2447925 h 2843213"/>
              <a:gd name="connsiteX41" fmla="*/ 3314700 w 4010025"/>
              <a:gd name="connsiteY41" fmla="*/ 2466975 h 2843213"/>
              <a:gd name="connsiteX42" fmla="*/ 3328988 w 4010025"/>
              <a:gd name="connsiteY42" fmla="*/ 2471738 h 2843213"/>
              <a:gd name="connsiteX43" fmla="*/ 3338513 w 4010025"/>
              <a:gd name="connsiteY43" fmla="*/ 2457450 h 2843213"/>
              <a:gd name="connsiteX44" fmla="*/ 3348038 w 4010025"/>
              <a:gd name="connsiteY44" fmla="*/ 2400300 h 2843213"/>
              <a:gd name="connsiteX45" fmla="*/ 3362325 w 4010025"/>
              <a:gd name="connsiteY45" fmla="*/ 2319338 h 2843213"/>
              <a:gd name="connsiteX46" fmla="*/ 3390900 w 4010025"/>
              <a:gd name="connsiteY46" fmla="*/ 2157413 h 2843213"/>
              <a:gd name="connsiteX47" fmla="*/ 3419475 w 4010025"/>
              <a:gd name="connsiteY47" fmla="*/ 1990725 h 2843213"/>
              <a:gd name="connsiteX48" fmla="*/ 3452813 w 4010025"/>
              <a:gd name="connsiteY48" fmla="*/ 1743075 h 2843213"/>
              <a:gd name="connsiteX49" fmla="*/ 3486150 w 4010025"/>
              <a:gd name="connsiteY49" fmla="*/ 1504950 h 2843213"/>
              <a:gd name="connsiteX50" fmla="*/ 3524250 w 4010025"/>
              <a:gd name="connsiteY50" fmla="*/ 1214438 h 2843213"/>
              <a:gd name="connsiteX51" fmla="*/ 3552825 w 4010025"/>
              <a:gd name="connsiteY51" fmla="*/ 966788 h 2843213"/>
              <a:gd name="connsiteX52" fmla="*/ 3571875 w 4010025"/>
              <a:gd name="connsiteY52" fmla="*/ 776288 h 2843213"/>
              <a:gd name="connsiteX53" fmla="*/ 3586163 w 4010025"/>
              <a:gd name="connsiteY53" fmla="*/ 628650 h 2843213"/>
              <a:gd name="connsiteX54" fmla="*/ 3590925 w 4010025"/>
              <a:gd name="connsiteY54" fmla="*/ 485775 h 2843213"/>
              <a:gd name="connsiteX55" fmla="*/ 3581400 w 4010025"/>
              <a:gd name="connsiteY55" fmla="*/ 333375 h 2843213"/>
              <a:gd name="connsiteX56" fmla="*/ 3567113 w 4010025"/>
              <a:gd name="connsiteY56" fmla="*/ 300038 h 2843213"/>
              <a:gd name="connsiteX57" fmla="*/ 3538538 w 4010025"/>
              <a:gd name="connsiteY57" fmla="*/ 276225 h 2843213"/>
              <a:gd name="connsiteX58" fmla="*/ 3509963 w 4010025"/>
              <a:gd name="connsiteY58" fmla="*/ 257175 h 2843213"/>
              <a:gd name="connsiteX59" fmla="*/ 3467100 w 4010025"/>
              <a:gd name="connsiteY59" fmla="*/ 247650 h 2843213"/>
              <a:gd name="connsiteX60" fmla="*/ 3395663 w 4010025"/>
              <a:gd name="connsiteY60" fmla="*/ 247650 h 2843213"/>
              <a:gd name="connsiteX61" fmla="*/ 3076575 w 4010025"/>
              <a:gd name="connsiteY61" fmla="*/ 247650 h 2843213"/>
              <a:gd name="connsiteX62" fmla="*/ 3005138 w 4010025"/>
              <a:gd name="connsiteY62" fmla="*/ 252413 h 2843213"/>
              <a:gd name="connsiteX63" fmla="*/ 2643188 w 4010025"/>
              <a:gd name="connsiteY63" fmla="*/ 280988 h 2843213"/>
              <a:gd name="connsiteX64" fmla="*/ 2238375 w 4010025"/>
              <a:gd name="connsiteY64" fmla="*/ 319088 h 2843213"/>
              <a:gd name="connsiteX65" fmla="*/ 2000250 w 4010025"/>
              <a:gd name="connsiteY65" fmla="*/ 338138 h 2843213"/>
              <a:gd name="connsiteX66" fmla="*/ 1900238 w 4010025"/>
              <a:gd name="connsiteY66" fmla="*/ 338138 h 2843213"/>
              <a:gd name="connsiteX67" fmla="*/ 1333500 w 4010025"/>
              <a:gd name="connsiteY67" fmla="*/ 395288 h 2843213"/>
              <a:gd name="connsiteX68" fmla="*/ 914400 w 4010025"/>
              <a:gd name="connsiteY68" fmla="*/ 428625 h 2843213"/>
              <a:gd name="connsiteX69" fmla="*/ 700088 w 4010025"/>
              <a:gd name="connsiteY69" fmla="*/ 442913 h 2843213"/>
              <a:gd name="connsiteX70" fmla="*/ 609600 w 4010025"/>
              <a:gd name="connsiteY70" fmla="*/ 457200 h 2843213"/>
              <a:gd name="connsiteX71" fmla="*/ 485775 w 4010025"/>
              <a:gd name="connsiteY71" fmla="*/ 471488 h 2843213"/>
              <a:gd name="connsiteX72" fmla="*/ 371475 w 4010025"/>
              <a:gd name="connsiteY72" fmla="*/ 481013 h 2843213"/>
              <a:gd name="connsiteX73" fmla="*/ 238125 w 4010025"/>
              <a:gd name="connsiteY73" fmla="*/ 490538 h 2843213"/>
              <a:gd name="connsiteX74" fmla="*/ 123825 w 4010025"/>
              <a:gd name="connsiteY74" fmla="*/ 490538 h 2843213"/>
              <a:gd name="connsiteX75" fmla="*/ 33338 w 4010025"/>
              <a:gd name="connsiteY75" fmla="*/ 490538 h 2843213"/>
              <a:gd name="connsiteX76" fmla="*/ 14288 w 4010025"/>
              <a:gd name="connsiteY76" fmla="*/ 471488 h 2843213"/>
              <a:gd name="connsiteX77" fmla="*/ 0 w 4010025"/>
              <a:gd name="connsiteY77" fmla="*/ 357188 h 2843213"/>
              <a:gd name="connsiteX78" fmla="*/ 14288 w 4010025"/>
              <a:gd name="connsiteY78" fmla="*/ 328613 h 2843213"/>
              <a:gd name="connsiteX79" fmla="*/ 33338 w 4010025"/>
              <a:gd name="connsiteY79" fmla="*/ 338138 h 2843213"/>
              <a:gd name="connsiteX80" fmla="*/ 76200 w 4010025"/>
              <a:gd name="connsiteY80" fmla="*/ 338138 h 2843213"/>
              <a:gd name="connsiteX81" fmla="*/ 252413 w 4010025"/>
              <a:gd name="connsiteY81" fmla="*/ 323850 h 2843213"/>
              <a:gd name="connsiteX82" fmla="*/ 442913 w 4010025"/>
              <a:gd name="connsiteY82" fmla="*/ 314325 h 2843213"/>
              <a:gd name="connsiteX83" fmla="*/ 676275 w 4010025"/>
              <a:gd name="connsiteY83" fmla="*/ 300038 h 2843213"/>
              <a:gd name="connsiteX84" fmla="*/ 1133475 w 4010025"/>
              <a:gd name="connsiteY84" fmla="*/ 261938 h 2843213"/>
              <a:gd name="connsiteX85" fmla="*/ 1543050 w 4010025"/>
              <a:gd name="connsiteY85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314700 w 4010025"/>
              <a:gd name="connsiteY40" fmla="*/ 2466975 h 2843213"/>
              <a:gd name="connsiteX41" fmla="*/ 3328988 w 4010025"/>
              <a:gd name="connsiteY41" fmla="*/ 2471738 h 2843213"/>
              <a:gd name="connsiteX42" fmla="*/ 3338513 w 4010025"/>
              <a:gd name="connsiteY42" fmla="*/ 2457450 h 2843213"/>
              <a:gd name="connsiteX43" fmla="*/ 3348038 w 4010025"/>
              <a:gd name="connsiteY43" fmla="*/ 2400300 h 2843213"/>
              <a:gd name="connsiteX44" fmla="*/ 3362325 w 4010025"/>
              <a:gd name="connsiteY44" fmla="*/ 2319338 h 2843213"/>
              <a:gd name="connsiteX45" fmla="*/ 3390900 w 4010025"/>
              <a:gd name="connsiteY45" fmla="*/ 2157413 h 2843213"/>
              <a:gd name="connsiteX46" fmla="*/ 3419475 w 4010025"/>
              <a:gd name="connsiteY46" fmla="*/ 1990725 h 2843213"/>
              <a:gd name="connsiteX47" fmla="*/ 3452813 w 4010025"/>
              <a:gd name="connsiteY47" fmla="*/ 1743075 h 2843213"/>
              <a:gd name="connsiteX48" fmla="*/ 3486150 w 4010025"/>
              <a:gd name="connsiteY48" fmla="*/ 1504950 h 2843213"/>
              <a:gd name="connsiteX49" fmla="*/ 3524250 w 4010025"/>
              <a:gd name="connsiteY49" fmla="*/ 1214438 h 2843213"/>
              <a:gd name="connsiteX50" fmla="*/ 3552825 w 4010025"/>
              <a:gd name="connsiteY50" fmla="*/ 966788 h 2843213"/>
              <a:gd name="connsiteX51" fmla="*/ 3571875 w 4010025"/>
              <a:gd name="connsiteY51" fmla="*/ 776288 h 2843213"/>
              <a:gd name="connsiteX52" fmla="*/ 3586163 w 4010025"/>
              <a:gd name="connsiteY52" fmla="*/ 628650 h 2843213"/>
              <a:gd name="connsiteX53" fmla="*/ 3590925 w 4010025"/>
              <a:gd name="connsiteY53" fmla="*/ 485775 h 2843213"/>
              <a:gd name="connsiteX54" fmla="*/ 3581400 w 4010025"/>
              <a:gd name="connsiteY54" fmla="*/ 333375 h 2843213"/>
              <a:gd name="connsiteX55" fmla="*/ 3567113 w 4010025"/>
              <a:gd name="connsiteY55" fmla="*/ 300038 h 2843213"/>
              <a:gd name="connsiteX56" fmla="*/ 3538538 w 4010025"/>
              <a:gd name="connsiteY56" fmla="*/ 276225 h 2843213"/>
              <a:gd name="connsiteX57" fmla="*/ 3509963 w 4010025"/>
              <a:gd name="connsiteY57" fmla="*/ 257175 h 2843213"/>
              <a:gd name="connsiteX58" fmla="*/ 3467100 w 4010025"/>
              <a:gd name="connsiteY58" fmla="*/ 247650 h 2843213"/>
              <a:gd name="connsiteX59" fmla="*/ 3395663 w 4010025"/>
              <a:gd name="connsiteY59" fmla="*/ 247650 h 2843213"/>
              <a:gd name="connsiteX60" fmla="*/ 3076575 w 4010025"/>
              <a:gd name="connsiteY60" fmla="*/ 247650 h 2843213"/>
              <a:gd name="connsiteX61" fmla="*/ 3005138 w 4010025"/>
              <a:gd name="connsiteY61" fmla="*/ 252413 h 2843213"/>
              <a:gd name="connsiteX62" fmla="*/ 2643188 w 4010025"/>
              <a:gd name="connsiteY62" fmla="*/ 280988 h 2843213"/>
              <a:gd name="connsiteX63" fmla="*/ 2238375 w 4010025"/>
              <a:gd name="connsiteY63" fmla="*/ 319088 h 2843213"/>
              <a:gd name="connsiteX64" fmla="*/ 2000250 w 4010025"/>
              <a:gd name="connsiteY64" fmla="*/ 338138 h 2843213"/>
              <a:gd name="connsiteX65" fmla="*/ 1900238 w 4010025"/>
              <a:gd name="connsiteY65" fmla="*/ 338138 h 2843213"/>
              <a:gd name="connsiteX66" fmla="*/ 1333500 w 4010025"/>
              <a:gd name="connsiteY66" fmla="*/ 395288 h 2843213"/>
              <a:gd name="connsiteX67" fmla="*/ 914400 w 4010025"/>
              <a:gd name="connsiteY67" fmla="*/ 428625 h 2843213"/>
              <a:gd name="connsiteX68" fmla="*/ 700088 w 4010025"/>
              <a:gd name="connsiteY68" fmla="*/ 442913 h 2843213"/>
              <a:gd name="connsiteX69" fmla="*/ 609600 w 4010025"/>
              <a:gd name="connsiteY69" fmla="*/ 457200 h 2843213"/>
              <a:gd name="connsiteX70" fmla="*/ 485775 w 4010025"/>
              <a:gd name="connsiteY70" fmla="*/ 471488 h 2843213"/>
              <a:gd name="connsiteX71" fmla="*/ 371475 w 4010025"/>
              <a:gd name="connsiteY71" fmla="*/ 481013 h 2843213"/>
              <a:gd name="connsiteX72" fmla="*/ 238125 w 4010025"/>
              <a:gd name="connsiteY72" fmla="*/ 490538 h 2843213"/>
              <a:gd name="connsiteX73" fmla="*/ 123825 w 4010025"/>
              <a:gd name="connsiteY73" fmla="*/ 490538 h 2843213"/>
              <a:gd name="connsiteX74" fmla="*/ 33338 w 4010025"/>
              <a:gd name="connsiteY74" fmla="*/ 490538 h 2843213"/>
              <a:gd name="connsiteX75" fmla="*/ 14288 w 4010025"/>
              <a:gd name="connsiteY75" fmla="*/ 471488 h 2843213"/>
              <a:gd name="connsiteX76" fmla="*/ 0 w 4010025"/>
              <a:gd name="connsiteY76" fmla="*/ 357188 h 2843213"/>
              <a:gd name="connsiteX77" fmla="*/ 14288 w 4010025"/>
              <a:gd name="connsiteY77" fmla="*/ 328613 h 2843213"/>
              <a:gd name="connsiteX78" fmla="*/ 33338 w 4010025"/>
              <a:gd name="connsiteY78" fmla="*/ 338138 h 2843213"/>
              <a:gd name="connsiteX79" fmla="*/ 76200 w 4010025"/>
              <a:gd name="connsiteY79" fmla="*/ 338138 h 2843213"/>
              <a:gd name="connsiteX80" fmla="*/ 252413 w 4010025"/>
              <a:gd name="connsiteY80" fmla="*/ 323850 h 2843213"/>
              <a:gd name="connsiteX81" fmla="*/ 442913 w 4010025"/>
              <a:gd name="connsiteY81" fmla="*/ 314325 h 2843213"/>
              <a:gd name="connsiteX82" fmla="*/ 676275 w 4010025"/>
              <a:gd name="connsiteY82" fmla="*/ 300038 h 2843213"/>
              <a:gd name="connsiteX83" fmla="*/ 1133475 w 4010025"/>
              <a:gd name="connsiteY83" fmla="*/ 261938 h 2843213"/>
              <a:gd name="connsiteX84" fmla="*/ 1543050 w 4010025"/>
              <a:gd name="connsiteY84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314700 w 4010025"/>
              <a:gd name="connsiteY39" fmla="*/ 2466975 h 2843213"/>
              <a:gd name="connsiteX40" fmla="*/ 3328988 w 4010025"/>
              <a:gd name="connsiteY40" fmla="*/ 2471738 h 2843213"/>
              <a:gd name="connsiteX41" fmla="*/ 3338513 w 4010025"/>
              <a:gd name="connsiteY41" fmla="*/ 2457450 h 2843213"/>
              <a:gd name="connsiteX42" fmla="*/ 3348038 w 4010025"/>
              <a:gd name="connsiteY42" fmla="*/ 2400300 h 2843213"/>
              <a:gd name="connsiteX43" fmla="*/ 3362325 w 4010025"/>
              <a:gd name="connsiteY43" fmla="*/ 2319338 h 2843213"/>
              <a:gd name="connsiteX44" fmla="*/ 3390900 w 4010025"/>
              <a:gd name="connsiteY44" fmla="*/ 2157413 h 2843213"/>
              <a:gd name="connsiteX45" fmla="*/ 3419475 w 4010025"/>
              <a:gd name="connsiteY45" fmla="*/ 1990725 h 2843213"/>
              <a:gd name="connsiteX46" fmla="*/ 3452813 w 4010025"/>
              <a:gd name="connsiteY46" fmla="*/ 1743075 h 2843213"/>
              <a:gd name="connsiteX47" fmla="*/ 3486150 w 4010025"/>
              <a:gd name="connsiteY47" fmla="*/ 1504950 h 2843213"/>
              <a:gd name="connsiteX48" fmla="*/ 3524250 w 4010025"/>
              <a:gd name="connsiteY48" fmla="*/ 1214438 h 2843213"/>
              <a:gd name="connsiteX49" fmla="*/ 3552825 w 4010025"/>
              <a:gd name="connsiteY49" fmla="*/ 966788 h 2843213"/>
              <a:gd name="connsiteX50" fmla="*/ 3571875 w 4010025"/>
              <a:gd name="connsiteY50" fmla="*/ 776288 h 2843213"/>
              <a:gd name="connsiteX51" fmla="*/ 3586163 w 4010025"/>
              <a:gd name="connsiteY51" fmla="*/ 628650 h 2843213"/>
              <a:gd name="connsiteX52" fmla="*/ 3590925 w 4010025"/>
              <a:gd name="connsiteY52" fmla="*/ 485775 h 2843213"/>
              <a:gd name="connsiteX53" fmla="*/ 3581400 w 4010025"/>
              <a:gd name="connsiteY53" fmla="*/ 333375 h 2843213"/>
              <a:gd name="connsiteX54" fmla="*/ 3567113 w 4010025"/>
              <a:gd name="connsiteY54" fmla="*/ 300038 h 2843213"/>
              <a:gd name="connsiteX55" fmla="*/ 3538538 w 4010025"/>
              <a:gd name="connsiteY55" fmla="*/ 276225 h 2843213"/>
              <a:gd name="connsiteX56" fmla="*/ 3509963 w 4010025"/>
              <a:gd name="connsiteY56" fmla="*/ 257175 h 2843213"/>
              <a:gd name="connsiteX57" fmla="*/ 3467100 w 4010025"/>
              <a:gd name="connsiteY57" fmla="*/ 247650 h 2843213"/>
              <a:gd name="connsiteX58" fmla="*/ 3395663 w 4010025"/>
              <a:gd name="connsiteY58" fmla="*/ 247650 h 2843213"/>
              <a:gd name="connsiteX59" fmla="*/ 3076575 w 4010025"/>
              <a:gd name="connsiteY59" fmla="*/ 247650 h 2843213"/>
              <a:gd name="connsiteX60" fmla="*/ 3005138 w 4010025"/>
              <a:gd name="connsiteY60" fmla="*/ 252413 h 2843213"/>
              <a:gd name="connsiteX61" fmla="*/ 2643188 w 4010025"/>
              <a:gd name="connsiteY61" fmla="*/ 280988 h 2843213"/>
              <a:gd name="connsiteX62" fmla="*/ 2238375 w 4010025"/>
              <a:gd name="connsiteY62" fmla="*/ 319088 h 2843213"/>
              <a:gd name="connsiteX63" fmla="*/ 2000250 w 4010025"/>
              <a:gd name="connsiteY63" fmla="*/ 338138 h 2843213"/>
              <a:gd name="connsiteX64" fmla="*/ 1900238 w 4010025"/>
              <a:gd name="connsiteY64" fmla="*/ 338138 h 2843213"/>
              <a:gd name="connsiteX65" fmla="*/ 1333500 w 4010025"/>
              <a:gd name="connsiteY65" fmla="*/ 395288 h 2843213"/>
              <a:gd name="connsiteX66" fmla="*/ 914400 w 4010025"/>
              <a:gd name="connsiteY66" fmla="*/ 428625 h 2843213"/>
              <a:gd name="connsiteX67" fmla="*/ 700088 w 4010025"/>
              <a:gd name="connsiteY67" fmla="*/ 442913 h 2843213"/>
              <a:gd name="connsiteX68" fmla="*/ 609600 w 4010025"/>
              <a:gd name="connsiteY68" fmla="*/ 457200 h 2843213"/>
              <a:gd name="connsiteX69" fmla="*/ 485775 w 4010025"/>
              <a:gd name="connsiteY69" fmla="*/ 471488 h 2843213"/>
              <a:gd name="connsiteX70" fmla="*/ 371475 w 4010025"/>
              <a:gd name="connsiteY70" fmla="*/ 481013 h 2843213"/>
              <a:gd name="connsiteX71" fmla="*/ 238125 w 4010025"/>
              <a:gd name="connsiteY71" fmla="*/ 490538 h 2843213"/>
              <a:gd name="connsiteX72" fmla="*/ 123825 w 4010025"/>
              <a:gd name="connsiteY72" fmla="*/ 490538 h 2843213"/>
              <a:gd name="connsiteX73" fmla="*/ 33338 w 4010025"/>
              <a:gd name="connsiteY73" fmla="*/ 490538 h 2843213"/>
              <a:gd name="connsiteX74" fmla="*/ 14288 w 4010025"/>
              <a:gd name="connsiteY74" fmla="*/ 471488 h 2843213"/>
              <a:gd name="connsiteX75" fmla="*/ 0 w 4010025"/>
              <a:gd name="connsiteY75" fmla="*/ 357188 h 2843213"/>
              <a:gd name="connsiteX76" fmla="*/ 14288 w 4010025"/>
              <a:gd name="connsiteY76" fmla="*/ 328613 h 2843213"/>
              <a:gd name="connsiteX77" fmla="*/ 33338 w 4010025"/>
              <a:gd name="connsiteY77" fmla="*/ 338138 h 2843213"/>
              <a:gd name="connsiteX78" fmla="*/ 76200 w 4010025"/>
              <a:gd name="connsiteY78" fmla="*/ 338138 h 2843213"/>
              <a:gd name="connsiteX79" fmla="*/ 252413 w 4010025"/>
              <a:gd name="connsiteY79" fmla="*/ 323850 h 2843213"/>
              <a:gd name="connsiteX80" fmla="*/ 442913 w 4010025"/>
              <a:gd name="connsiteY80" fmla="*/ 314325 h 2843213"/>
              <a:gd name="connsiteX81" fmla="*/ 676275 w 4010025"/>
              <a:gd name="connsiteY81" fmla="*/ 300038 h 2843213"/>
              <a:gd name="connsiteX82" fmla="*/ 1133475 w 4010025"/>
              <a:gd name="connsiteY82" fmla="*/ 261938 h 2843213"/>
              <a:gd name="connsiteX83" fmla="*/ 1543050 w 4010025"/>
              <a:gd name="connsiteY83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328988 w 4010025"/>
              <a:gd name="connsiteY39" fmla="*/ 2471738 h 2843213"/>
              <a:gd name="connsiteX40" fmla="*/ 3338513 w 4010025"/>
              <a:gd name="connsiteY40" fmla="*/ 2457450 h 2843213"/>
              <a:gd name="connsiteX41" fmla="*/ 3348038 w 4010025"/>
              <a:gd name="connsiteY41" fmla="*/ 2400300 h 2843213"/>
              <a:gd name="connsiteX42" fmla="*/ 3362325 w 4010025"/>
              <a:gd name="connsiteY42" fmla="*/ 2319338 h 2843213"/>
              <a:gd name="connsiteX43" fmla="*/ 3390900 w 4010025"/>
              <a:gd name="connsiteY43" fmla="*/ 2157413 h 2843213"/>
              <a:gd name="connsiteX44" fmla="*/ 3419475 w 4010025"/>
              <a:gd name="connsiteY44" fmla="*/ 1990725 h 2843213"/>
              <a:gd name="connsiteX45" fmla="*/ 3452813 w 4010025"/>
              <a:gd name="connsiteY45" fmla="*/ 1743075 h 2843213"/>
              <a:gd name="connsiteX46" fmla="*/ 3486150 w 4010025"/>
              <a:gd name="connsiteY46" fmla="*/ 1504950 h 2843213"/>
              <a:gd name="connsiteX47" fmla="*/ 3524250 w 4010025"/>
              <a:gd name="connsiteY47" fmla="*/ 1214438 h 2843213"/>
              <a:gd name="connsiteX48" fmla="*/ 3552825 w 4010025"/>
              <a:gd name="connsiteY48" fmla="*/ 966788 h 2843213"/>
              <a:gd name="connsiteX49" fmla="*/ 3571875 w 4010025"/>
              <a:gd name="connsiteY49" fmla="*/ 776288 h 2843213"/>
              <a:gd name="connsiteX50" fmla="*/ 3586163 w 4010025"/>
              <a:gd name="connsiteY50" fmla="*/ 628650 h 2843213"/>
              <a:gd name="connsiteX51" fmla="*/ 3590925 w 4010025"/>
              <a:gd name="connsiteY51" fmla="*/ 485775 h 2843213"/>
              <a:gd name="connsiteX52" fmla="*/ 3581400 w 4010025"/>
              <a:gd name="connsiteY52" fmla="*/ 333375 h 2843213"/>
              <a:gd name="connsiteX53" fmla="*/ 3567113 w 4010025"/>
              <a:gd name="connsiteY53" fmla="*/ 300038 h 2843213"/>
              <a:gd name="connsiteX54" fmla="*/ 3538538 w 4010025"/>
              <a:gd name="connsiteY54" fmla="*/ 276225 h 2843213"/>
              <a:gd name="connsiteX55" fmla="*/ 3509963 w 4010025"/>
              <a:gd name="connsiteY55" fmla="*/ 257175 h 2843213"/>
              <a:gd name="connsiteX56" fmla="*/ 3467100 w 4010025"/>
              <a:gd name="connsiteY56" fmla="*/ 247650 h 2843213"/>
              <a:gd name="connsiteX57" fmla="*/ 3395663 w 4010025"/>
              <a:gd name="connsiteY57" fmla="*/ 247650 h 2843213"/>
              <a:gd name="connsiteX58" fmla="*/ 3076575 w 4010025"/>
              <a:gd name="connsiteY58" fmla="*/ 247650 h 2843213"/>
              <a:gd name="connsiteX59" fmla="*/ 3005138 w 4010025"/>
              <a:gd name="connsiteY59" fmla="*/ 252413 h 2843213"/>
              <a:gd name="connsiteX60" fmla="*/ 2643188 w 4010025"/>
              <a:gd name="connsiteY60" fmla="*/ 280988 h 2843213"/>
              <a:gd name="connsiteX61" fmla="*/ 2238375 w 4010025"/>
              <a:gd name="connsiteY61" fmla="*/ 319088 h 2843213"/>
              <a:gd name="connsiteX62" fmla="*/ 2000250 w 4010025"/>
              <a:gd name="connsiteY62" fmla="*/ 338138 h 2843213"/>
              <a:gd name="connsiteX63" fmla="*/ 1900238 w 4010025"/>
              <a:gd name="connsiteY63" fmla="*/ 338138 h 2843213"/>
              <a:gd name="connsiteX64" fmla="*/ 1333500 w 4010025"/>
              <a:gd name="connsiteY64" fmla="*/ 395288 h 2843213"/>
              <a:gd name="connsiteX65" fmla="*/ 914400 w 4010025"/>
              <a:gd name="connsiteY65" fmla="*/ 428625 h 2843213"/>
              <a:gd name="connsiteX66" fmla="*/ 700088 w 4010025"/>
              <a:gd name="connsiteY66" fmla="*/ 442913 h 2843213"/>
              <a:gd name="connsiteX67" fmla="*/ 609600 w 4010025"/>
              <a:gd name="connsiteY67" fmla="*/ 457200 h 2843213"/>
              <a:gd name="connsiteX68" fmla="*/ 485775 w 4010025"/>
              <a:gd name="connsiteY68" fmla="*/ 471488 h 2843213"/>
              <a:gd name="connsiteX69" fmla="*/ 371475 w 4010025"/>
              <a:gd name="connsiteY69" fmla="*/ 481013 h 2843213"/>
              <a:gd name="connsiteX70" fmla="*/ 238125 w 4010025"/>
              <a:gd name="connsiteY70" fmla="*/ 490538 h 2843213"/>
              <a:gd name="connsiteX71" fmla="*/ 123825 w 4010025"/>
              <a:gd name="connsiteY71" fmla="*/ 490538 h 2843213"/>
              <a:gd name="connsiteX72" fmla="*/ 33338 w 4010025"/>
              <a:gd name="connsiteY72" fmla="*/ 490538 h 2843213"/>
              <a:gd name="connsiteX73" fmla="*/ 14288 w 4010025"/>
              <a:gd name="connsiteY73" fmla="*/ 471488 h 2843213"/>
              <a:gd name="connsiteX74" fmla="*/ 0 w 4010025"/>
              <a:gd name="connsiteY74" fmla="*/ 357188 h 2843213"/>
              <a:gd name="connsiteX75" fmla="*/ 14288 w 4010025"/>
              <a:gd name="connsiteY75" fmla="*/ 328613 h 2843213"/>
              <a:gd name="connsiteX76" fmla="*/ 33338 w 4010025"/>
              <a:gd name="connsiteY76" fmla="*/ 338138 h 2843213"/>
              <a:gd name="connsiteX77" fmla="*/ 76200 w 4010025"/>
              <a:gd name="connsiteY77" fmla="*/ 338138 h 2843213"/>
              <a:gd name="connsiteX78" fmla="*/ 252413 w 4010025"/>
              <a:gd name="connsiteY78" fmla="*/ 323850 h 2843213"/>
              <a:gd name="connsiteX79" fmla="*/ 442913 w 4010025"/>
              <a:gd name="connsiteY79" fmla="*/ 314325 h 2843213"/>
              <a:gd name="connsiteX80" fmla="*/ 676275 w 4010025"/>
              <a:gd name="connsiteY80" fmla="*/ 300038 h 2843213"/>
              <a:gd name="connsiteX81" fmla="*/ 1133475 w 4010025"/>
              <a:gd name="connsiteY81" fmla="*/ 261938 h 2843213"/>
              <a:gd name="connsiteX82" fmla="*/ 1543050 w 4010025"/>
              <a:gd name="connsiteY82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338513 w 4010025"/>
              <a:gd name="connsiteY39" fmla="*/ 2457450 h 2843213"/>
              <a:gd name="connsiteX40" fmla="*/ 3348038 w 4010025"/>
              <a:gd name="connsiteY40" fmla="*/ 2400300 h 2843213"/>
              <a:gd name="connsiteX41" fmla="*/ 3362325 w 4010025"/>
              <a:gd name="connsiteY41" fmla="*/ 2319338 h 2843213"/>
              <a:gd name="connsiteX42" fmla="*/ 3390900 w 4010025"/>
              <a:gd name="connsiteY42" fmla="*/ 2157413 h 2843213"/>
              <a:gd name="connsiteX43" fmla="*/ 3419475 w 4010025"/>
              <a:gd name="connsiteY43" fmla="*/ 1990725 h 2843213"/>
              <a:gd name="connsiteX44" fmla="*/ 3452813 w 4010025"/>
              <a:gd name="connsiteY44" fmla="*/ 1743075 h 2843213"/>
              <a:gd name="connsiteX45" fmla="*/ 3486150 w 4010025"/>
              <a:gd name="connsiteY45" fmla="*/ 1504950 h 2843213"/>
              <a:gd name="connsiteX46" fmla="*/ 3524250 w 4010025"/>
              <a:gd name="connsiteY46" fmla="*/ 1214438 h 2843213"/>
              <a:gd name="connsiteX47" fmla="*/ 3552825 w 4010025"/>
              <a:gd name="connsiteY47" fmla="*/ 966788 h 2843213"/>
              <a:gd name="connsiteX48" fmla="*/ 3571875 w 4010025"/>
              <a:gd name="connsiteY48" fmla="*/ 776288 h 2843213"/>
              <a:gd name="connsiteX49" fmla="*/ 3586163 w 4010025"/>
              <a:gd name="connsiteY49" fmla="*/ 628650 h 2843213"/>
              <a:gd name="connsiteX50" fmla="*/ 3590925 w 4010025"/>
              <a:gd name="connsiteY50" fmla="*/ 485775 h 2843213"/>
              <a:gd name="connsiteX51" fmla="*/ 3581400 w 4010025"/>
              <a:gd name="connsiteY51" fmla="*/ 333375 h 2843213"/>
              <a:gd name="connsiteX52" fmla="*/ 3567113 w 4010025"/>
              <a:gd name="connsiteY52" fmla="*/ 300038 h 2843213"/>
              <a:gd name="connsiteX53" fmla="*/ 3538538 w 4010025"/>
              <a:gd name="connsiteY53" fmla="*/ 276225 h 2843213"/>
              <a:gd name="connsiteX54" fmla="*/ 3509963 w 4010025"/>
              <a:gd name="connsiteY54" fmla="*/ 257175 h 2843213"/>
              <a:gd name="connsiteX55" fmla="*/ 3467100 w 4010025"/>
              <a:gd name="connsiteY55" fmla="*/ 247650 h 2843213"/>
              <a:gd name="connsiteX56" fmla="*/ 3395663 w 4010025"/>
              <a:gd name="connsiteY56" fmla="*/ 247650 h 2843213"/>
              <a:gd name="connsiteX57" fmla="*/ 3076575 w 4010025"/>
              <a:gd name="connsiteY57" fmla="*/ 247650 h 2843213"/>
              <a:gd name="connsiteX58" fmla="*/ 3005138 w 4010025"/>
              <a:gd name="connsiteY58" fmla="*/ 252413 h 2843213"/>
              <a:gd name="connsiteX59" fmla="*/ 2643188 w 4010025"/>
              <a:gd name="connsiteY59" fmla="*/ 280988 h 2843213"/>
              <a:gd name="connsiteX60" fmla="*/ 2238375 w 4010025"/>
              <a:gd name="connsiteY60" fmla="*/ 319088 h 2843213"/>
              <a:gd name="connsiteX61" fmla="*/ 2000250 w 4010025"/>
              <a:gd name="connsiteY61" fmla="*/ 338138 h 2843213"/>
              <a:gd name="connsiteX62" fmla="*/ 1900238 w 4010025"/>
              <a:gd name="connsiteY62" fmla="*/ 338138 h 2843213"/>
              <a:gd name="connsiteX63" fmla="*/ 1333500 w 4010025"/>
              <a:gd name="connsiteY63" fmla="*/ 395288 h 2843213"/>
              <a:gd name="connsiteX64" fmla="*/ 914400 w 4010025"/>
              <a:gd name="connsiteY64" fmla="*/ 428625 h 2843213"/>
              <a:gd name="connsiteX65" fmla="*/ 700088 w 4010025"/>
              <a:gd name="connsiteY65" fmla="*/ 442913 h 2843213"/>
              <a:gd name="connsiteX66" fmla="*/ 609600 w 4010025"/>
              <a:gd name="connsiteY66" fmla="*/ 457200 h 2843213"/>
              <a:gd name="connsiteX67" fmla="*/ 485775 w 4010025"/>
              <a:gd name="connsiteY67" fmla="*/ 471488 h 2843213"/>
              <a:gd name="connsiteX68" fmla="*/ 371475 w 4010025"/>
              <a:gd name="connsiteY68" fmla="*/ 481013 h 2843213"/>
              <a:gd name="connsiteX69" fmla="*/ 238125 w 4010025"/>
              <a:gd name="connsiteY69" fmla="*/ 490538 h 2843213"/>
              <a:gd name="connsiteX70" fmla="*/ 123825 w 4010025"/>
              <a:gd name="connsiteY70" fmla="*/ 490538 h 2843213"/>
              <a:gd name="connsiteX71" fmla="*/ 33338 w 4010025"/>
              <a:gd name="connsiteY71" fmla="*/ 490538 h 2843213"/>
              <a:gd name="connsiteX72" fmla="*/ 14288 w 4010025"/>
              <a:gd name="connsiteY72" fmla="*/ 471488 h 2843213"/>
              <a:gd name="connsiteX73" fmla="*/ 0 w 4010025"/>
              <a:gd name="connsiteY73" fmla="*/ 357188 h 2843213"/>
              <a:gd name="connsiteX74" fmla="*/ 14288 w 4010025"/>
              <a:gd name="connsiteY74" fmla="*/ 328613 h 2843213"/>
              <a:gd name="connsiteX75" fmla="*/ 33338 w 4010025"/>
              <a:gd name="connsiteY75" fmla="*/ 338138 h 2843213"/>
              <a:gd name="connsiteX76" fmla="*/ 76200 w 4010025"/>
              <a:gd name="connsiteY76" fmla="*/ 338138 h 2843213"/>
              <a:gd name="connsiteX77" fmla="*/ 252413 w 4010025"/>
              <a:gd name="connsiteY77" fmla="*/ 323850 h 2843213"/>
              <a:gd name="connsiteX78" fmla="*/ 442913 w 4010025"/>
              <a:gd name="connsiteY78" fmla="*/ 314325 h 2843213"/>
              <a:gd name="connsiteX79" fmla="*/ 676275 w 4010025"/>
              <a:gd name="connsiteY79" fmla="*/ 300038 h 2843213"/>
              <a:gd name="connsiteX80" fmla="*/ 1133475 w 4010025"/>
              <a:gd name="connsiteY80" fmla="*/ 261938 h 2843213"/>
              <a:gd name="connsiteX81" fmla="*/ 1543050 w 4010025"/>
              <a:gd name="connsiteY81" fmla="*/ 219075 h 28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010025" h="2843213">
                <a:moveTo>
                  <a:pt x="1543050" y="219075"/>
                </a:moveTo>
                <a:lnTo>
                  <a:pt x="2009775" y="176213"/>
                </a:lnTo>
                <a:lnTo>
                  <a:pt x="2424113" y="123825"/>
                </a:lnTo>
                <a:lnTo>
                  <a:pt x="3067050" y="52388"/>
                </a:lnTo>
                <a:lnTo>
                  <a:pt x="3390900" y="14288"/>
                </a:lnTo>
                <a:lnTo>
                  <a:pt x="3476625" y="4763"/>
                </a:lnTo>
                <a:lnTo>
                  <a:pt x="3509963" y="0"/>
                </a:lnTo>
                <a:lnTo>
                  <a:pt x="3538538" y="14288"/>
                </a:lnTo>
                <a:lnTo>
                  <a:pt x="3629025" y="66675"/>
                </a:lnTo>
                <a:lnTo>
                  <a:pt x="3719513" y="123825"/>
                </a:lnTo>
                <a:lnTo>
                  <a:pt x="3833813" y="209550"/>
                </a:lnTo>
                <a:lnTo>
                  <a:pt x="3910013" y="276225"/>
                </a:lnTo>
                <a:lnTo>
                  <a:pt x="3948113" y="319088"/>
                </a:lnTo>
                <a:lnTo>
                  <a:pt x="3986213" y="366713"/>
                </a:lnTo>
                <a:lnTo>
                  <a:pt x="4010025" y="395288"/>
                </a:lnTo>
                <a:lnTo>
                  <a:pt x="4010025" y="409575"/>
                </a:lnTo>
                <a:lnTo>
                  <a:pt x="4010025" y="438150"/>
                </a:lnTo>
                <a:lnTo>
                  <a:pt x="4005263" y="457200"/>
                </a:lnTo>
                <a:lnTo>
                  <a:pt x="3981450" y="471488"/>
                </a:lnTo>
                <a:lnTo>
                  <a:pt x="3957638" y="500063"/>
                </a:lnTo>
                <a:lnTo>
                  <a:pt x="3933825" y="533400"/>
                </a:lnTo>
                <a:lnTo>
                  <a:pt x="3900488" y="638175"/>
                </a:lnTo>
                <a:lnTo>
                  <a:pt x="3871913" y="733425"/>
                </a:lnTo>
                <a:lnTo>
                  <a:pt x="3848100" y="852488"/>
                </a:lnTo>
                <a:lnTo>
                  <a:pt x="3800475" y="1071563"/>
                </a:lnTo>
                <a:lnTo>
                  <a:pt x="3733800" y="1433513"/>
                </a:lnTo>
                <a:lnTo>
                  <a:pt x="3686175" y="1719263"/>
                </a:lnTo>
                <a:lnTo>
                  <a:pt x="3629025" y="2071688"/>
                </a:lnTo>
                <a:lnTo>
                  <a:pt x="3595688" y="2266950"/>
                </a:lnTo>
                <a:lnTo>
                  <a:pt x="3562350" y="2481263"/>
                </a:lnTo>
                <a:lnTo>
                  <a:pt x="3548063" y="2576513"/>
                </a:lnTo>
                <a:lnTo>
                  <a:pt x="3533775" y="2652713"/>
                </a:lnTo>
                <a:lnTo>
                  <a:pt x="3495675" y="2767013"/>
                </a:lnTo>
                <a:lnTo>
                  <a:pt x="3462338" y="2828925"/>
                </a:lnTo>
                <a:lnTo>
                  <a:pt x="3433763" y="2843213"/>
                </a:lnTo>
                <a:lnTo>
                  <a:pt x="3414713" y="2843213"/>
                </a:lnTo>
                <a:lnTo>
                  <a:pt x="3381375" y="2819400"/>
                </a:lnTo>
                <a:lnTo>
                  <a:pt x="3333750" y="2771775"/>
                </a:lnTo>
                <a:lnTo>
                  <a:pt x="3290888" y="2719388"/>
                </a:lnTo>
                <a:lnTo>
                  <a:pt x="3338513" y="2457450"/>
                </a:lnTo>
                <a:lnTo>
                  <a:pt x="3348038" y="2400300"/>
                </a:lnTo>
                <a:lnTo>
                  <a:pt x="3362325" y="2319338"/>
                </a:lnTo>
                <a:lnTo>
                  <a:pt x="3390900" y="2157413"/>
                </a:lnTo>
                <a:lnTo>
                  <a:pt x="3419475" y="1990725"/>
                </a:lnTo>
                <a:lnTo>
                  <a:pt x="3452813" y="1743075"/>
                </a:lnTo>
                <a:lnTo>
                  <a:pt x="3486150" y="1504950"/>
                </a:lnTo>
                <a:lnTo>
                  <a:pt x="3524250" y="1214438"/>
                </a:lnTo>
                <a:lnTo>
                  <a:pt x="3552825" y="966788"/>
                </a:lnTo>
                <a:lnTo>
                  <a:pt x="3571875" y="776288"/>
                </a:lnTo>
                <a:lnTo>
                  <a:pt x="3586163" y="628650"/>
                </a:lnTo>
                <a:lnTo>
                  <a:pt x="3590925" y="485775"/>
                </a:lnTo>
                <a:lnTo>
                  <a:pt x="3581400" y="333375"/>
                </a:lnTo>
                <a:lnTo>
                  <a:pt x="3567113" y="300038"/>
                </a:lnTo>
                <a:lnTo>
                  <a:pt x="3538538" y="276225"/>
                </a:lnTo>
                <a:lnTo>
                  <a:pt x="3509963" y="257175"/>
                </a:lnTo>
                <a:lnTo>
                  <a:pt x="3467100" y="247650"/>
                </a:lnTo>
                <a:lnTo>
                  <a:pt x="3395663" y="247650"/>
                </a:lnTo>
                <a:lnTo>
                  <a:pt x="3076575" y="247650"/>
                </a:lnTo>
                <a:lnTo>
                  <a:pt x="3005138" y="252413"/>
                </a:lnTo>
                <a:lnTo>
                  <a:pt x="2643188" y="280988"/>
                </a:lnTo>
                <a:lnTo>
                  <a:pt x="2238375" y="319088"/>
                </a:lnTo>
                <a:lnTo>
                  <a:pt x="2000250" y="338138"/>
                </a:lnTo>
                <a:lnTo>
                  <a:pt x="1900238" y="338138"/>
                </a:lnTo>
                <a:lnTo>
                  <a:pt x="1333500" y="395288"/>
                </a:lnTo>
                <a:lnTo>
                  <a:pt x="914400" y="428625"/>
                </a:lnTo>
                <a:lnTo>
                  <a:pt x="700088" y="442913"/>
                </a:lnTo>
                <a:lnTo>
                  <a:pt x="609600" y="457200"/>
                </a:lnTo>
                <a:lnTo>
                  <a:pt x="485775" y="471488"/>
                </a:lnTo>
                <a:lnTo>
                  <a:pt x="371475" y="481013"/>
                </a:lnTo>
                <a:lnTo>
                  <a:pt x="238125" y="490538"/>
                </a:lnTo>
                <a:lnTo>
                  <a:pt x="123825" y="490538"/>
                </a:lnTo>
                <a:lnTo>
                  <a:pt x="33338" y="490538"/>
                </a:lnTo>
                <a:lnTo>
                  <a:pt x="14288" y="471488"/>
                </a:lnTo>
                <a:lnTo>
                  <a:pt x="0" y="357188"/>
                </a:lnTo>
                <a:lnTo>
                  <a:pt x="14288" y="328613"/>
                </a:lnTo>
                <a:lnTo>
                  <a:pt x="33338" y="338138"/>
                </a:lnTo>
                <a:lnTo>
                  <a:pt x="76200" y="338138"/>
                </a:lnTo>
                <a:lnTo>
                  <a:pt x="252413" y="323850"/>
                </a:lnTo>
                <a:lnTo>
                  <a:pt x="442913" y="314325"/>
                </a:lnTo>
                <a:lnTo>
                  <a:pt x="676275" y="300038"/>
                </a:lnTo>
                <a:lnTo>
                  <a:pt x="1133475" y="261938"/>
                </a:lnTo>
                <a:lnTo>
                  <a:pt x="1543050" y="2190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3EA27FF-FEC4-484C-BCC7-F49BFF231377}"/>
              </a:ext>
            </a:extLst>
          </p:cNvPr>
          <p:cNvSpPr/>
          <p:nvPr/>
        </p:nvSpPr>
        <p:spPr>
          <a:xfrm rot="18900000">
            <a:off x="4167189" y="3141664"/>
            <a:ext cx="1704975" cy="757237"/>
          </a:xfrm>
          <a:custGeom>
            <a:avLst/>
            <a:gdLst>
              <a:gd name="connsiteX0" fmla="*/ 1193006 w 1704975"/>
              <a:gd name="connsiteY0" fmla="*/ 350044 h 757238"/>
              <a:gd name="connsiteX1" fmla="*/ 1295400 w 1704975"/>
              <a:gd name="connsiteY1" fmla="*/ 292894 h 757238"/>
              <a:gd name="connsiteX2" fmla="*/ 1359694 w 1704975"/>
              <a:gd name="connsiteY2" fmla="*/ 257175 h 757238"/>
              <a:gd name="connsiteX3" fmla="*/ 1416844 w 1704975"/>
              <a:gd name="connsiteY3" fmla="*/ 216694 h 757238"/>
              <a:gd name="connsiteX4" fmla="*/ 1457325 w 1704975"/>
              <a:gd name="connsiteY4" fmla="*/ 180975 h 757238"/>
              <a:gd name="connsiteX5" fmla="*/ 1488281 w 1704975"/>
              <a:gd name="connsiteY5" fmla="*/ 142875 h 757238"/>
              <a:gd name="connsiteX6" fmla="*/ 1507331 w 1704975"/>
              <a:gd name="connsiteY6" fmla="*/ 116681 h 757238"/>
              <a:gd name="connsiteX7" fmla="*/ 1514475 w 1704975"/>
              <a:gd name="connsiteY7" fmla="*/ 97631 h 757238"/>
              <a:gd name="connsiteX8" fmla="*/ 1521619 w 1704975"/>
              <a:gd name="connsiteY8" fmla="*/ 78581 h 757238"/>
              <a:gd name="connsiteX9" fmla="*/ 1521619 w 1704975"/>
              <a:gd name="connsiteY9" fmla="*/ 61913 h 757238"/>
              <a:gd name="connsiteX10" fmla="*/ 1519237 w 1704975"/>
              <a:gd name="connsiteY10" fmla="*/ 30956 h 757238"/>
              <a:gd name="connsiteX11" fmla="*/ 1514475 w 1704975"/>
              <a:gd name="connsiteY11" fmla="*/ 2381 h 757238"/>
              <a:gd name="connsiteX12" fmla="*/ 1514475 w 1704975"/>
              <a:gd name="connsiteY12" fmla="*/ 0 h 757238"/>
              <a:gd name="connsiteX13" fmla="*/ 1671637 w 1704975"/>
              <a:gd name="connsiteY13" fmla="*/ 133350 h 757238"/>
              <a:gd name="connsiteX14" fmla="*/ 1669256 w 1704975"/>
              <a:gd name="connsiteY14" fmla="*/ 142875 h 757238"/>
              <a:gd name="connsiteX15" fmla="*/ 1671637 w 1704975"/>
              <a:gd name="connsiteY15" fmla="*/ 152400 h 757238"/>
              <a:gd name="connsiteX16" fmla="*/ 1690687 w 1704975"/>
              <a:gd name="connsiteY16" fmla="*/ 223838 h 757238"/>
              <a:gd name="connsiteX17" fmla="*/ 1700212 w 1704975"/>
              <a:gd name="connsiteY17" fmla="*/ 269081 h 757238"/>
              <a:gd name="connsiteX18" fmla="*/ 1704975 w 1704975"/>
              <a:gd name="connsiteY18" fmla="*/ 304800 h 757238"/>
              <a:gd name="connsiteX19" fmla="*/ 1702594 w 1704975"/>
              <a:gd name="connsiteY19" fmla="*/ 340519 h 757238"/>
              <a:gd name="connsiteX20" fmla="*/ 1700212 w 1704975"/>
              <a:gd name="connsiteY20" fmla="*/ 381000 h 757238"/>
              <a:gd name="connsiteX21" fmla="*/ 1697831 w 1704975"/>
              <a:gd name="connsiteY21" fmla="*/ 404813 h 757238"/>
              <a:gd name="connsiteX22" fmla="*/ 1688306 w 1704975"/>
              <a:gd name="connsiteY22" fmla="*/ 426244 h 757238"/>
              <a:gd name="connsiteX23" fmla="*/ 1669256 w 1704975"/>
              <a:gd name="connsiteY23" fmla="*/ 445294 h 757238"/>
              <a:gd name="connsiteX24" fmla="*/ 1654969 w 1704975"/>
              <a:gd name="connsiteY24" fmla="*/ 454819 h 757238"/>
              <a:gd name="connsiteX25" fmla="*/ 1631156 w 1704975"/>
              <a:gd name="connsiteY25" fmla="*/ 459581 h 757238"/>
              <a:gd name="connsiteX26" fmla="*/ 1614487 w 1704975"/>
              <a:gd name="connsiteY26" fmla="*/ 459581 h 757238"/>
              <a:gd name="connsiteX27" fmla="*/ 1590675 w 1704975"/>
              <a:gd name="connsiteY27" fmla="*/ 454819 h 757238"/>
              <a:gd name="connsiteX28" fmla="*/ 1559719 w 1704975"/>
              <a:gd name="connsiteY28" fmla="*/ 459581 h 757238"/>
              <a:gd name="connsiteX29" fmla="*/ 1507331 w 1704975"/>
              <a:gd name="connsiteY29" fmla="*/ 476250 h 757238"/>
              <a:gd name="connsiteX30" fmla="*/ 1419225 w 1704975"/>
              <a:gd name="connsiteY30" fmla="*/ 511969 h 757238"/>
              <a:gd name="connsiteX31" fmla="*/ 1321594 w 1704975"/>
              <a:gd name="connsiteY31" fmla="*/ 552450 h 757238"/>
              <a:gd name="connsiteX32" fmla="*/ 1269206 w 1704975"/>
              <a:gd name="connsiteY32" fmla="*/ 573881 h 757238"/>
              <a:gd name="connsiteX33" fmla="*/ 1157287 w 1704975"/>
              <a:gd name="connsiteY33" fmla="*/ 614363 h 757238"/>
              <a:gd name="connsiteX34" fmla="*/ 1083469 w 1704975"/>
              <a:gd name="connsiteY34" fmla="*/ 642938 h 757238"/>
              <a:gd name="connsiteX35" fmla="*/ 950119 w 1704975"/>
              <a:gd name="connsiteY35" fmla="*/ 678656 h 757238"/>
              <a:gd name="connsiteX36" fmla="*/ 835819 w 1704975"/>
              <a:gd name="connsiteY36" fmla="*/ 707231 h 757238"/>
              <a:gd name="connsiteX37" fmla="*/ 707231 w 1704975"/>
              <a:gd name="connsiteY37" fmla="*/ 731044 h 757238"/>
              <a:gd name="connsiteX38" fmla="*/ 531019 w 1704975"/>
              <a:gd name="connsiteY38" fmla="*/ 752475 h 757238"/>
              <a:gd name="connsiteX39" fmla="*/ 381000 w 1704975"/>
              <a:gd name="connsiteY39" fmla="*/ 757238 h 757238"/>
              <a:gd name="connsiteX40" fmla="*/ 292894 w 1704975"/>
              <a:gd name="connsiteY40" fmla="*/ 752475 h 757238"/>
              <a:gd name="connsiteX41" fmla="*/ 169069 w 1704975"/>
              <a:gd name="connsiteY41" fmla="*/ 735806 h 757238"/>
              <a:gd name="connsiteX42" fmla="*/ 130969 w 1704975"/>
              <a:gd name="connsiteY42" fmla="*/ 731044 h 757238"/>
              <a:gd name="connsiteX43" fmla="*/ 61912 w 1704975"/>
              <a:gd name="connsiteY43" fmla="*/ 714375 h 757238"/>
              <a:gd name="connsiteX44" fmla="*/ 23812 w 1704975"/>
              <a:gd name="connsiteY44" fmla="*/ 702469 h 757238"/>
              <a:gd name="connsiteX45" fmla="*/ 7144 w 1704975"/>
              <a:gd name="connsiteY45" fmla="*/ 692944 h 757238"/>
              <a:gd name="connsiteX46" fmla="*/ 0 w 1704975"/>
              <a:gd name="connsiteY46" fmla="*/ 676275 h 757238"/>
              <a:gd name="connsiteX47" fmla="*/ 11906 w 1704975"/>
              <a:gd name="connsiteY47" fmla="*/ 664369 h 757238"/>
              <a:gd name="connsiteX48" fmla="*/ 33337 w 1704975"/>
              <a:gd name="connsiteY48" fmla="*/ 650081 h 757238"/>
              <a:gd name="connsiteX49" fmla="*/ 61912 w 1704975"/>
              <a:gd name="connsiteY49" fmla="*/ 642938 h 757238"/>
              <a:gd name="connsiteX50" fmla="*/ 133350 w 1704975"/>
              <a:gd name="connsiteY50" fmla="*/ 645319 h 757238"/>
              <a:gd name="connsiteX51" fmla="*/ 200025 w 1704975"/>
              <a:gd name="connsiteY51" fmla="*/ 640556 h 757238"/>
              <a:gd name="connsiteX52" fmla="*/ 302419 w 1704975"/>
              <a:gd name="connsiteY52" fmla="*/ 635794 h 757238"/>
              <a:gd name="connsiteX53" fmla="*/ 357187 w 1704975"/>
              <a:gd name="connsiteY53" fmla="*/ 628650 h 757238"/>
              <a:gd name="connsiteX54" fmla="*/ 450056 w 1704975"/>
              <a:gd name="connsiteY54" fmla="*/ 614363 h 757238"/>
              <a:gd name="connsiteX55" fmla="*/ 552450 w 1704975"/>
              <a:gd name="connsiteY55" fmla="*/ 595313 h 757238"/>
              <a:gd name="connsiteX56" fmla="*/ 690562 w 1704975"/>
              <a:gd name="connsiteY56" fmla="*/ 564356 h 757238"/>
              <a:gd name="connsiteX57" fmla="*/ 785812 w 1704975"/>
              <a:gd name="connsiteY57" fmla="*/ 533400 h 757238"/>
              <a:gd name="connsiteX58" fmla="*/ 914400 w 1704975"/>
              <a:gd name="connsiteY58" fmla="*/ 483394 h 757238"/>
              <a:gd name="connsiteX59" fmla="*/ 1028700 w 1704975"/>
              <a:gd name="connsiteY59" fmla="*/ 426244 h 757238"/>
              <a:gd name="connsiteX60" fmla="*/ 1135856 w 1704975"/>
              <a:gd name="connsiteY60" fmla="*/ 378619 h 757238"/>
              <a:gd name="connsiteX61" fmla="*/ 1193006 w 1704975"/>
              <a:gd name="connsiteY61" fmla="*/ 350044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704975" h="757238">
                <a:moveTo>
                  <a:pt x="1193006" y="350044"/>
                </a:moveTo>
                <a:lnTo>
                  <a:pt x="1295400" y="292894"/>
                </a:lnTo>
                <a:lnTo>
                  <a:pt x="1359694" y="257175"/>
                </a:lnTo>
                <a:lnTo>
                  <a:pt x="1416844" y="216694"/>
                </a:lnTo>
                <a:lnTo>
                  <a:pt x="1457325" y="180975"/>
                </a:lnTo>
                <a:lnTo>
                  <a:pt x="1488281" y="142875"/>
                </a:lnTo>
                <a:lnTo>
                  <a:pt x="1507331" y="116681"/>
                </a:lnTo>
                <a:lnTo>
                  <a:pt x="1514475" y="97631"/>
                </a:lnTo>
                <a:lnTo>
                  <a:pt x="1521619" y="78581"/>
                </a:lnTo>
                <a:lnTo>
                  <a:pt x="1521619" y="61913"/>
                </a:lnTo>
                <a:cubicBezTo>
                  <a:pt x="1519171" y="32547"/>
                  <a:pt x="1519237" y="42896"/>
                  <a:pt x="1519237" y="30956"/>
                </a:cubicBezTo>
                <a:lnTo>
                  <a:pt x="1514475" y="2381"/>
                </a:lnTo>
                <a:lnTo>
                  <a:pt x="1514475" y="0"/>
                </a:lnTo>
                <a:lnTo>
                  <a:pt x="1671637" y="133350"/>
                </a:lnTo>
                <a:lnTo>
                  <a:pt x="1669256" y="142875"/>
                </a:lnTo>
                <a:lnTo>
                  <a:pt x="1671637" y="152400"/>
                </a:lnTo>
                <a:lnTo>
                  <a:pt x="1690687" y="223838"/>
                </a:lnTo>
                <a:lnTo>
                  <a:pt x="1700212" y="269081"/>
                </a:lnTo>
                <a:lnTo>
                  <a:pt x="1704975" y="304800"/>
                </a:lnTo>
                <a:lnTo>
                  <a:pt x="1702594" y="340519"/>
                </a:lnTo>
                <a:lnTo>
                  <a:pt x="1700212" y="381000"/>
                </a:lnTo>
                <a:lnTo>
                  <a:pt x="1697831" y="404813"/>
                </a:lnTo>
                <a:lnTo>
                  <a:pt x="1688306" y="426244"/>
                </a:lnTo>
                <a:lnTo>
                  <a:pt x="1669256" y="445294"/>
                </a:lnTo>
                <a:lnTo>
                  <a:pt x="1654969" y="454819"/>
                </a:lnTo>
                <a:lnTo>
                  <a:pt x="1631156" y="459581"/>
                </a:lnTo>
                <a:lnTo>
                  <a:pt x="1614487" y="459581"/>
                </a:lnTo>
                <a:lnTo>
                  <a:pt x="1590675" y="454819"/>
                </a:lnTo>
                <a:lnTo>
                  <a:pt x="1559719" y="459581"/>
                </a:lnTo>
                <a:lnTo>
                  <a:pt x="1507331" y="476250"/>
                </a:lnTo>
                <a:lnTo>
                  <a:pt x="1419225" y="511969"/>
                </a:lnTo>
                <a:lnTo>
                  <a:pt x="1321594" y="552450"/>
                </a:lnTo>
                <a:lnTo>
                  <a:pt x="1269206" y="573881"/>
                </a:lnTo>
                <a:lnTo>
                  <a:pt x="1157287" y="614363"/>
                </a:lnTo>
                <a:lnTo>
                  <a:pt x="1083469" y="642938"/>
                </a:lnTo>
                <a:lnTo>
                  <a:pt x="950119" y="678656"/>
                </a:lnTo>
                <a:lnTo>
                  <a:pt x="835819" y="707231"/>
                </a:lnTo>
                <a:lnTo>
                  <a:pt x="707231" y="731044"/>
                </a:lnTo>
                <a:lnTo>
                  <a:pt x="531019" y="752475"/>
                </a:lnTo>
                <a:lnTo>
                  <a:pt x="381000" y="757238"/>
                </a:lnTo>
                <a:lnTo>
                  <a:pt x="292894" y="752475"/>
                </a:lnTo>
                <a:lnTo>
                  <a:pt x="169069" y="735806"/>
                </a:lnTo>
                <a:lnTo>
                  <a:pt x="130969" y="731044"/>
                </a:lnTo>
                <a:lnTo>
                  <a:pt x="61912" y="714375"/>
                </a:lnTo>
                <a:lnTo>
                  <a:pt x="23812" y="702469"/>
                </a:lnTo>
                <a:lnTo>
                  <a:pt x="7144" y="692944"/>
                </a:lnTo>
                <a:lnTo>
                  <a:pt x="0" y="676275"/>
                </a:lnTo>
                <a:lnTo>
                  <a:pt x="11906" y="664369"/>
                </a:lnTo>
                <a:lnTo>
                  <a:pt x="33337" y="650081"/>
                </a:lnTo>
                <a:lnTo>
                  <a:pt x="61912" y="642938"/>
                </a:lnTo>
                <a:lnTo>
                  <a:pt x="133350" y="645319"/>
                </a:lnTo>
                <a:lnTo>
                  <a:pt x="200025" y="640556"/>
                </a:lnTo>
                <a:lnTo>
                  <a:pt x="302419" y="635794"/>
                </a:lnTo>
                <a:lnTo>
                  <a:pt x="357187" y="628650"/>
                </a:lnTo>
                <a:lnTo>
                  <a:pt x="450056" y="614363"/>
                </a:lnTo>
                <a:lnTo>
                  <a:pt x="552450" y="595313"/>
                </a:lnTo>
                <a:lnTo>
                  <a:pt x="690562" y="564356"/>
                </a:lnTo>
                <a:lnTo>
                  <a:pt x="785812" y="533400"/>
                </a:lnTo>
                <a:lnTo>
                  <a:pt x="914400" y="483394"/>
                </a:lnTo>
                <a:lnTo>
                  <a:pt x="1028700" y="426244"/>
                </a:lnTo>
                <a:lnTo>
                  <a:pt x="1135856" y="378619"/>
                </a:lnTo>
                <a:lnTo>
                  <a:pt x="1193006" y="3500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E444ECC-63FA-4FDF-9EDC-760AB0867880}"/>
              </a:ext>
            </a:extLst>
          </p:cNvPr>
          <p:cNvSpPr/>
          <p:nvPr/>
        </p:nvSpPr>
        <p:spPr>
          <a:xfrm>
            <a:off x="6134101" y="2671764"/>
            <a:ext cx="1516063" cy="1273175"/>
          </a:xfrm>
          <a:custGeom>
            <a:avLst/>
            <a:gdLst>
              <a:gd name="connsiteX0" fmla="*/ 221456 w 1516856"/>
              <a:gd name="connsiteY0" fmla="*/ 590550 h 1273968"/>
              <a:gd name="connsiteX1" fmla="*/ 221456 w 1516856"/>
              <a:gd name="connsiteY1" fmla="*/ 435768 h 1273968"/>
              <a:gd name="connsiteX2" fmla="*/ 221456 w 1516856"/>
              <a:gd name="connsiteY2" fmla="*/ 309562 h 1273968"/>
              <a:gd name="connsiteX3" fmla="*/ 219075 w 1516856"/>
              <a:gd name="connsiteY3" fmla="*/ 233362 h 1273968"/>
              <a:gd name="connsiteX4" fmla="*/ 211931 w 1516856"/>
              <a:gd name="connsiteY4" fmla="*/ 192881 h 1273968"/>
              <a:gd name="connsiteX5" fmla="*/ 200025 w 1516856"/>
              <a:gd name="connsiteY5" fmla="*/ 161925 h 1273968"/>
              <a:gd name="connsiteX6" fmla="*/ 176213 w 1516856"/>
              <a:gd name="connsiteY6" fmla="*/ 119062 h 1273968"/>
              <a:gd name="connsiteX7" fmla="*/ 154781 w 1516856"/>
              <a:gd name="connsiteY7" fmla="*/ 90487 h 1273968"/>
              <a:gd name="connsiteX8" fmla="*/ 128588 w 1516856"/>
              <a:gd name="connsiteY8" fmla="*/ 71437 h 1273968"/>
              <a:gd name="connsiteX9" fmla="*/ 90488 w 1516856"/>
              <a:gd name="connsiteY9" fmla="*/ 54768 h 1273968"/>
              <a:gd name="connsiteX10" fmla="*/ 0 w 1516856"/>
              <a:gd name="connsiteY10" fmla="*/ 21431 h 1273968"/>
              <a:gd name="connsiteX11" fmla="*/ 392906 w 1516856"/>
              <a:gd name="connsiteY11" fmla="*/ 0 h 1273968"/>
              <a:gd name="connsiteX12" fmla="*/ 404813 w 1516856"/>
              <a:gd name="connsiteY12" fmla="*/ 16668 h 1273968"/>
              <a:gd name="connsiteX13" fmla="*/ 423863 w 1516856"/>
              <a:gd name="connsiteY13" fmla="*/ 57150 h 1273968"/>
              <a:gd name="connsiteX14" fmla="*/ 440531 w 1516856"/>
              <a:gd name="connsiteY14" fmla="*/ 83343 h 1273968"/>
              <a:gd name="connsiteX15" fmla="*/ 457200 w 1516856"/>
              <a:gd name="connsiteY15" fmla="*/ 116681 h 1273968"/>
              <a:gd name="connsiteX16" fmla="*/ 466725 w 1516856"/>
              <a:gd name="connsiteY16" fmla="*/ 140493 h 1273968"/>
              <a:gd name="connsiteX17" fmla="*/ 469106 w 1516856"/>
              <a:gd name="connsiteY17" fmla="*/ 164306 h 1273968"/>
              <a:gd name="connsiteX18" fmla="*/ 464344 w 1516856"/>
              <a:gd name="connsiteY18" fmla="*/ 188118 h 1273968"/>
              <a:gd name="connsiteX19" fmla="*/ 457200 w 1516856"/>
              <a:gd name="connsiteY19" fmla="*/ 216693 h 1273968"/>
              <a:gd name="connsiteX20" fmla="*/ 450056 w 1516856"/>
              <a:gd name="connsiteY20" fmla="*/ 238125 h 1273968"/>
              <a:gd name="connsiteX21" fmla="*/ 435769 w 1516856"/>
              <a:gd name="connsiteY21" fmla="*/ 280987 h 1273968"/>
              <a:gd name="connsiteX22" fmla="*/ 426244 w 1516856"/>
              <a:gd name="connsiteY22" fmla="*/ 323850 h 1273968"/>
              <a:gd name="connsiteX23" fmla="*/ 423863 w 1516856"/>
              <a:gd name="connsiteY23" fmla="*/ 354806 h 1273968"/>
              <a:gd name="connsiteX24" fmla="*/ 423863 w 1516856"/>
              <a:gd name="connsiteY24" fmla="*/ 507206 h 1273968"/>
              <a:gd name="connsiteX25" fmla="*/ 423863 w 1516856"/>
              <a:gd name="connsiteY25" fmla="*/ 762000 h 1273968"/>
              <a:gd name="connsiteX26" fmla="*/ 423863 w 1516856"/>
              <a:gd name="connsiteY26" fmla="*/ 862012 h 1273968"/>
              <a:gd name="connsiteX27" fmla="*/ 428625 w 1516856"/>
              <a:gd name="connsiteY27" fmla="*/ 916781 h 1273968"/>
              <a:gd name="connsiteX28" fmla="*/ 438150 w 1516856"/>
              <a:gd name="connsiteY28" fmla="*/ 957262 h 1273968"/>
              <a:gd name="connsiteX29" fmla="*/ 450056 w 1516856"/>
              <a:gd name="connsiteY29" fmla="*/ 988218 h 1273968"/>
              <a:gd name="connsiteX30" fmla="*/ 466725 w 1516856"/>
              <a:gd name="connsiteY30" fmla="*/ 1004887 h 1273968"/>
              <a:gd name="connsiteX31" fmla="*/ 497681 w 1516856"/>
              <a:gd name="connsiteY31" fmla="*/ 1016793 h 1273968"/>
              <a:gd name="connsiteX32" fmla="*/ 581025 w 1516856"/>
              <a:gd name="connsiteY32" fmla="*/ 1035843 h 1273968"/>
              <a:gd name="connsiteX33" fmla="*/ 638175 w 1516856"/>
              <a:gd name="connsiteY33" fmla="*/ 1042987 h 1273968"/>
              <a:gd name="connsiteX34" fmla="*/ 692944 w 1516856"/>
              <a:gd name="connsiteY34" fmla="*/ 1045368 h 1273968"/>
              <a:gd name="connsiteX35" fmla="*/ 752475 w 1516856"/>
              <a:gd name="connsiteY35" fmla="*/ 1047750 h 1273968"/>
              <a:gd name="connsiteX36" fmla="*/ 845344 w 1516856"/>
              <a:gd name="connsiteY36" fmla="*/ 1047750 h 1273968"/>
              <a:gd name="connsiteX37" fmla="*/ 912019 w 1516856"/>
              <a:gd name="connsiteY37" fmla="*/ 1045368 h 1273968"/>
              <a:gd name="connsiteX38" fmla="*/ 964406 w 1516856"/>
              <a:gd name="connsiteY38" fmla="*/ 1040606 h 1273968"/>
              <a:gd name="connsiteX39" fmla="*/ 1031081 w 1516856"/>
              <a:gd name="connsiteY39" fmla="*/ 1031081 h 1273968"/>
              <a:gd name="connsiteX40" fmla="*/ 1081088 w 1516856"/>
              <a:gd name="connsiteY40" fmla="*/ 1021556 h 1273968"/>
              <a:gd name="connsiteX41" fmla="*/ 1126331 w 1516856"/>
              <a:gd name="connsiteY41" fmla="*/ 1004887 h 1273968"/>
              <a:gd name="connsiteX42" fmla="*/ 1159669 w 1516856"/>
              <a:gd name="connsiteY42" fmla="*/ 988218 h 1273968"/>
              <a:gd name="connsiteX43" fmla="*/ 1195388 w 1516856"/>
              <a:gd name="connsiteY43" fmla="*/ 966787 h 1273968"/>
              <a:gd name="connsiteX44" fmla="*/ 1209675 w 1516856"/>
              <a:gd name="connsiteY44" fmla="*/ 959643 h 1273968"/>
              <a:gd name="connsiteX45" fmla="*/ 1228725 w 1516856"/>
              <a:gd name="connsiteY45" fmla="*/ 959643 h 1273968"/>
              <a:gd name="connsiteX46" fmla="*/ 1273969 w 1516856"/>
              <a:gd name="connsiteY46" fmla="*/ 964406 h 1273968"/>
              <a:gd name="connsiteX47" fmla="*/ 1328738 w 1516856"/>
              <a:gd name="connsiteY47" fmla="*/ 978693 h 1273968"/>
              <a:gd name="connsiteX48" fmla="*/ 1359694 w 1516856"/>
              <a:gd name="connsiteY48" fmla="*/ 992981 h 1273968"/>
              <a:gd name="connsiteX49" fmla="*/ 1385888 w 1516856"/>
              <a:gd name="connsiteY49" fmla="*/ 1007268 h 1273968"/>
              <a:gd name="connsiteX50" fmla="*/ 1423988 w 1516856"/>
              <a:gd name="connsiteY50" fmla="*/ 1031081 h 1273968"/>
              <a:gd name="connsiteX51" fmla="*/ 1454944 w 1516856"/>
              <a:gd name="connsiteY51" fmla="*/ 1054893 h 1273968"/>
              <a:gd name="connsiteX52" fmla="*/ 1476375 w 1516856"/>
              <a:gd name="connsiteY52" fmla="*/ 1076325 h 1273968"/>
              <a:gd name="connsiteX53" fmla="*/ 1495425 w 1516856"/>
              <a:gd name="connsiteY53" fmla="*/ 1095375 h 1273968"/>
              <a:gd name="connsiteX54" fmla="*/ 1512094 w 1516856"/>
              <a:gd name="connsiteY54" fmla="*/ 1116806 h 1273968"/>
              <a:gd name="connsiteX55" fmla="*/ 1516856 w 1516856"/>
              <a:gd name="connsiteY55" fmla="*/ 1131093 h 1273968"/>
              <a:gd name="connsiteX56" fmla="*/ 1516856 w 1516856"/>
              <a:gd name="connsiteY56" fmla="*/ 1147762 h 1273968"/>
              <a:gd name="connsiteX57" fmla="*/ 1509713 w 1516856"/>
              <a:gd name="connsiteY57" fmla="*/ 1166812 h 1273968"/>
              <a:gd name="connsiteX58" fmla="*/ 1490663 w 1516856"/>
              <a:gd name="connsiteY58" fmla="*/ 1188243 h 1273968"/>
              <a:gd name="connsiteX59" fmla="*/ 1473994 w 1516856"/>
              <a:gd name="connsiteY59" fmla="*/ 1204912 h 1273968"/>
              <a:gd name="connsiteX60" fmla="*/ 1450181 w 1516856"/>
              <a:gd name="connsiteY60" fmla="*/ 1216818 h 1273968"/>
              <a:gd name="connsiteX61" fmla="*/ 1412081 w 1516856"/>
              <a:gd name="connsiteY61" fmla="*/ 1231106 h 1273968"/>
              <a:gd name="connsiteX62" fmla="*/ 1357313 w 1516856"/>
              <a:gd name="connsiteY62" fmla="*/ 1252537 h 1273968"/>
              <a:gd name="connsiteX63" fmla="*/ 1307306 w 1516856"/>
              <a:gd name="connsiteY63" fmla="*/ 1266825 h 1273968"/>
              <a:gd name="connsiteX64" fmla="*/ 1250156 w 1516856"/>
              <a:gd name="connsiteY64" fmla="*/ 1273968 h 1273968"/>
              <a:gd name="connsiteX65" fmla="*/ 1145381 w 1516856"/>
              <a:gd name="connsiteY65" fmla="*/ 1273968 h 1273968"/>
              <a:gd name="connsiteX66" fmla="*/ 976313 w 1516856"/>
              <a:gd name="connsiteY66" fmla="*/ 1271587 h 1273968"/>
              <a:gd name="connsiteX67" fmla="*/ 842963 w 1516856"/>
              <a:gd name="connsiteY67" fmla="*/ 1271587 h 1273968"/>
              <a:gd name="connsiteX68" fmla="*/ 716756 w 1516856"/>
              <a:gd name="connsiteY68" fmla="*/ 1262062 h 1273968"/>
              <a:gd name="connsiteX69" fmla="*/ 597694 w 1516856"/>
              <a:gd name="connsiteY69" fmla="*/ 1247775 h 1273968"/>
              <a:gd name="connsiteX70" fmla="*/ 504825 w 1516856"/>
              <a:gd name="connsiteY70" fmla="*/ 1231106 h 1273968"/>
              <a:gd name="connsiteX71" fmla="*/ 404813 w 1516856"/>
              <a:gd name="connsiteY71" fmla="*/ 1200150 h 1273968"/>
              <a:gd name="connsiteX72" fmla="*/ 330994 w 1516856"/>
              <a:gd name="connsiteY72" fmla="*/ 1159668 h 1273968"/>
              <a:gd name="connsiteX73" fmla="*/ 295275 w 1516856"/>
              <a:gd name="connsiteY73" fmla="*/ 1128712 h 1273968"/>
              <a:gd name="connsiteX74" fmla="*/ 273844 w 1516856"/>
              <a:gd name="connsiteY74" fmla="*/ 1100137 h 1273968"/>
              <a:gd name="connsiteX75" fmla="*/ 257175 w 1516856"/>
              <a:gd name="connsiteY75" fmla="*/ 1064418 h 1273968"/>
              <a:gd name="connsiteX76" fmla="*/ 238125 w 1516856"/>
              <a:gd name="connsiteY76" fmla="*/ 1007268 h 1273968"/>
              <a:gd name="connsiteX77" fmla="*/ 228600 w 1516856"/>
              <a:gd name="connsiteY77" fmla="*/ 942975 h 1273968"/>
              <a:gd name="connsiteX78" fmla="*/ 223838 w 1516856"/>
              <a:gd name="connsiteY78" fmla="*/ 888206 h 1273968"/>
              <a:gd name="connsiteX79" fmla="*/ 221456 w 1516856"/>
              <a:gd name="connsiteY79" fmla="*/ 802481 h 1273968"/>
              <a:gd name="connsiteX80" fmla="*/ 219075 w 1516856"/>
              <a:gd name="connsiteY80" fmla="*/ 711993 h 1273968"/>
              <a:gd name="connsiteX81" fmla="*/ 221456 w 1516856"/>
              <a:gd name="connsiteY81" fmla="*/ 590550 h 12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16856" h="1273968">
                <a:moveTo>
                  <a:pt x="221456" y="590550"/>
                </a:moveTo>
                <a:lnTo>
                  <a:pt x="221456" y="435768"/>
                </a:lnTo>
                <a:lnTo>
                  <a:pt x="221456" y="309562"/>
                </a:lnTo>
                <a:cubicBezTo>
                  <a:pt x="220662" y="284162"/>
                  <a:pt x="219869" y="258762"/>
                  <a:pt x="219075" y="233362"/>
                </a:cubicBezTo>
                <a:lnTo>
                  <a:pt x="211931" y="192881"/>
                </a:lnTo>
                <a:lnTo>
                  <a:pt x="200025" y="161925"/>
                </a:lnTo>
                <a:lnTo>
                  <a:pt x="176213" y="119062"/>
                </a:lnTo>
                <a:lnTo>
                  <a:pt x="154781" y="90487"/>
                </a:lnTo>
                <a:lnTo>
                  <a:pt x="128588" y="71437"/>
                </a:lnTo>
                <a:lnTo>
                  <a:pt x="90488" y="54768"/>
                </a:lnTo>
                <a:lnTo>
                  <a:pt x="0" y="21431"/>
                </a:lnTo>
                <a:lnTo>
                  <a:pt x="392906" y="0"/>
                </a:lnTo>
                <a:lnTo>
                  <a:pt x="404813" y="16668"/>
                </a:lnTo>
                <a:lnTo>
                  <a:pt x="423863" y="57150"/>
                </a:lnTo>
                <a:lnTo>
                  <a:pt x="440531" y="83343"/>
                </a:lnTo>
                <a:lnTo>
                  <a:pt x="457200" y="116681"/>
                </a:lnTo>
                <a:lnTo>
                  <a:pt x="466725" y="140493"/>
                </a:lnTo>
                <a:lnTo>
                  <a:pt x="469106" y="164306"/>
                </a:lnTo>
                <a:lnTo>
                  <a:pt x="464344" y="188118"/>
                </a:lnTo>
                <a:lnTo>
                  <a:pt x="457200" y="216693"/>
                </a:lnTo>
                <a:lnTo>
                  <a:pt x="450056" y="238125"/>
                </a:lnTo>
                <a:lnTo>
                  <a:pt x="435769" y="280987"/>
                </a:lnTo>
                <a:lnTo>
                  <a:pt x="426244" y="323850"/>
                </a:lnTo>
                <a:lnTo>
                  <a:pt x="423863" y="354806"/>
                </a:lnTo>
                <a:lnTo>
                  <a:pt x="423863" y="507206"/>
                </a:lnTo>
                <a:lnTo>
                  <a:pt x="423863" y="762000"/>
                </a:lnTo>
                <a:lnTo>
                  <a:pt x="423863" y="862012"/>
                </a:lnTo>
                <a:lnTo>
                  <a:pt x="428625" y="916781"/>
                </a:lnTo>
                <a:lnTo>
                  <a:pt x="438150" y="957262"/>
                </a:lnTo>
                <a:lnTo>
                  <a:pt x="450056" y="988218"/>
                </a:lnTo>
                <a:lnTo>
                  <a:pt x="466725" y="1004887"/>
                </a:lnTo>
                <a:lnTo>
                  <a:pt x="497681" y="1016793"/>
                </a:lnTo>
                <a:lnTo>
                  <a:pt x="581025" y="1035843"/>
                </a:lnTo>
                <a:lnTo>
                  <a:pt x="638175" y="1042987"/>
                </a:lnTo>
                <a:lnTo>
                  <a:pt x="692944" y="1045368"/>
                </a:lnTo>
                <a:lnTo>
                  <a:pt x="752475" y="1047750"/>
                </a:lnTo>
                <a:lnTo>
                  <a:pt x="845344" y="1047750"/>
                </a:lnTo>
                <a:lnTo>
                  <a:pt x="912019" y="1045368"/>
                </a:lnTo>
                <a:lnTo>
                  <a:pt x="964406" y="1040606"/>
                </a:lnTo>
                <a:lnTo>
                  <a:pt x="1031081" y="1031081"/>
                </a:lnTo>
                <a:lnTo>
                  <a:pt x="1081088" y="1021556"/>
                </a:lnTo>
                <a:lnTo>
                  <a:pt x="1126331" y="1004887"/>
                </a:lnTo>
                <a:lnTo>
                  <a:pt x="1159669" y="988218"/>
                </a:lnTo>
                <a:lnTo>
                  <a:pt x="1195388" y="966787"/>
                </a:lnTo>
                <a:lnTo>
                  <a:pt x="1209675" y="959643"/>
                </a:lnTo>
                <a:lnTo>
                  <a:pt x="1228725" y="959643"/>
                </a:lnTo>
                <a:lnTo>
                  <a:pt x="1273969" y="964406"/>
                </a:lnTo>
                <a:lnTo>
                  <a:pt x="1328738" y="978693"/>
                </a:lnTo>
                <a:lnTo>
                  <a:pt x="1359694" y="992981"/>
                </a:lnTo>
                <a:lnTo>
                  <a:pt x="1385888" y="1007268"/>
                </a:lnTo>
                <a:lnTo>
                  <a:pt x="1423988" y="1031081"/>
                </a:lnTo>
                <a:lnTo>
                  <a:pt x="1454944" y="1054893"/>
                </a:lnTo>
                <a:lnTo>
                  <a:pt x="1476375" y="1076325"/>
                </a:lnTo>
                <a:lnTo>
                  <a:pt x="1495425" y="1095375"/>
                </a:lnTo>
                <a:lnTo>
                  <a:pt x="1512094" y="1116806"/>
                </a:lnTo>
                <a:lnTo>
                  <a:pt x="1516856" y="1131093"/>
                </a:lnTo>
                <a:lnTo>
                  <a:pt x="1516856" y="1147762"/>
                </a:lnTo>
                <a:lnTo>
                  <a:pt x="1509713" y="1166812"/>
                </a:lnTo>
                <a:lnTo>
                  <a:pt x="1490663" y="1188243"/>
                </a:lnTo>
                <a:lnTo>
                  <a:pt x="1473994" y="1204912"/>
                </a:lnTo>
                <a:lnTo>
                  <a:pt x="1450181" y="1216818"/>
                </a:lnTo>
                <a:lnTo>
                  <a:pt x="1412081" y="1231106"/>
                </a:lnTo>
                <a:lnTo>
                  <a:pt x="1357313" y="1252537"/>
                </a:lnTo>
                <a:lnTo>
                  <a:pt x="1307306" y="1266825"/>
                </a:lnTo>
                <a:lnTo>
                  <a:pt x="1250156" y="1273968"/>
                </a:lnTo>
                <a:lnTo>
                  <a:pt x="1145381" y="1273968"/>
                </a:lnTo>
                <a:lnTo>
                  <a:pt x="976313" y="1271587"/>
                </a:lnTo>
                <a:lnTo>
                  <a:pt x="842963" y="1271587"/>
                </a:lnTo>
                <a:lnTo>
                  <a:pt x="716756" y="1262062"/>
                </a:lnTo>
                <a:lnTo>
                  <a:pt x="597694" y="1247775"/>
                </a:lnTo>
                <a:lnTo>
                  <a:pt x="504825" y="1231106"/>
                </a:lnTo>
                <a:lnTo>
                  <a:pt x="404813" y="1200150"/>
                </a:lnTo>
                <a:lnTo>
                  <a:pt x="330994" y="1159668"/>
                </a:lnTo>
                <a:lnTo>
                  <a:pt x="295275" y="1128712"/>
                </a:lnTo>
                <a:lnTo>
                  <a:pt x="273844" y="1100137"/>
                </a:lnTo>
                <a:lnTo>
                  <a:pt x="257175" y="1064418"/>
                </a:lnTo>
                <a:lnTo>
                  <a:pt x="238125" y="1007268"/>
                </a:lnTo>
                <a:lnTo>
                  <a:pt x="228600" y="942975"/>
                </a:lnTo>
                <a:lnTo>
                  <a:pt x="223838" y="888206"/>
                </a:lnTo>
                <a:lnTo>
                  <a:pt x="221456" y="802481"/>
                </a:lnTo>
                <a:cubicBezTo>
                  <a:pt x="220662" y="772318"/>
                  <a:pt x="219869" y="742156"/>
                  <a:pt x="219075" y="711993"/>
                </a:cubicBezTo>
                <a:cubicBezTo>
                  <a:pt x="219869" y="674687"/>
                  <a:pt x="220662" y="637381"/>
                  <a:pt x="221456" y="5905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A022BF4-3094-4BC8-8096-91295F0A394E}"/>
              </a:ext>
            </a:extLst>
          </p:cNvPr>
          <p:cNvSpPr/>
          <p:nvPr/>
        </p:nvSpPr>
        <p:spPr>
          <a:xfrm>
            <a:off x="4514850" y="4814889"/>
            <a:ext cx="3086100" cy="314325"/>
          </a:xfrm>
          <a:custGeom>
            <a:avLst/>
            <a:gdLst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14613 w 4010025"/>
              <a:gd name="connsiteY91" fmla="*/ 285750 h 2843213"/>
              <a:gd name="connsiteX92" fmla="*/ 2295525 w 4010025"/>
              <a:gd name="connsiteY92" fmla="*/ 309563 h 2843213"/>
              <a:gd name="connsiteX93" fmla="*/ 2643188 w 4010025"/>
              <a:gd name="connsiteY93" fmla="*/ 280988 h 2843213"/>
              <a:gd name="connsiteX94" fmla="*/ 2238375 w 4010025"/>
              <a:gd name="connsiteY94" fmla="*/ 319088 h 2843213"/>
              <a:gd name="connsiteX95" fmla="*/ 2000250 w 4010025"/>
              <a:gd name="connsiteY95" fmla="*/ 338138 h 2843213"/>
              <a:gd name="connsiteX96" fmla="*/ 1900238 w 4010025"/>
              <a:gd name="connsiteY96" fmla="*/ 338138 h 2843213"/>
              <a:gd name="connsiteX97" fmla="*/ 1333500 w 4010025"/>
              <a:gd name="connsiteY97" fmla="*/ 395288 h 2843213"/>
              <a:gd name="connsiteX98" fmla="*/ 914400 w 4010025"/>
              <a:gd name="connsiteY98" fmla="*/ 428625 h 2843213"/>
              <a:gd name="connsiteX99" fmla="*/ 700088 w 4010025"/>
              <a:gd name="connsiteY99" fmla="*/ 442913 h 2843213"/>
              <a:gd name="connsiteX100" fmla="*/ 609600 w 4010025"/>
              <a:gd name="connsiteY100" fmla="*/ 457200 h 2843213"/>
              <a:gd name="connsiteX101" fmla="*/ 485775 w 4010025"/>
              <a:gd name="connsiteY101" fmla="*/ 471488 h 2843213"/>
              <a:gd name="connsiteX102" fmla="*/ 371475 w 4010025"/>
              <a:gd name="connsiteY102" fmla="*/ 481013 h 2843213"/>
              <a:gd name="connsiteX103" fmla="*/ 238125 w 4010025"/>
              <a:gd name="connsiteY103" fmla="*/ 490538 h 2843213"/>
              <a:gd name="connsiteX104" fmla="*/ 123825 w 4010025"/>
              <a:gd name="connsiteY104" fmla="*/ 490538 h 2843213"/>
              <a:gd name="connsiteX105" fmla="*/ 33338 w 4010025"/>
              <a:gd name="connsiteY105" fmla="*/ 490538 h 2843213"/>
              <a:gd name="connsiteX106" fmla="*/ 14288 w 4010025"/>
              <a:gd name="connsiteY106" fmla="*/ 471488 h 2843213"/>
              <a:gd name="connsiteX107" fmla="*/ 0 w 4010025"/>
              <a:gd name="connsiteY107" fmla="*/ 357188 h 2843213"/>
              <a:gd name="connsiteX108" fmla="*/ 14288 w 4010025"/>
              <a:gd name="connsiteY108" fmla="*/ 328613 h 2843213"/>
              <a:gd name="connsiteX109" fmla="*/ 33338 w 4010025"/>
              <a:gd name="connsiteY109" fmla="*/ 338138 h 2843213"/>
              <a:gd name="connsiteX110" fmla="*/ 76200 w 4010025"/>
              <a:gd name="connsiteY110" fmla="*/ 338138 h 2843213"/>
              <a:gd name="connsiteX111" fmla="*/ 252413 w 4010025"/>
              <a:gd name="connsiteY111" fmla="*/ 323850 h 2843213"/>
              <a:gd name="connsiteX112" fmla="*/ 442913 w 4010025"/>
              <a:gd name="connsiteY112" fmla="*/ 314325 h 2843213"/>
              <a:gd name="connsiteX113" fmla="*/ 676275 w 4010025"/>
              <a:gd name="connsiteY113" fmla="*/ 300038 h 2843213"/>
              <a:gd name="connsiteX114" fmla="*/ 1133475 w 4010025"/>
              <a:gd name="connsiteY114" fmla="*/ 261938 h 2843213"/>
              <a:gd name="connsiteX115" fmla="*/ 1543050 w 4010025"/>
              <a:gd name="connsiteY115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295525 w 4010025"/>
              <a:gd name="connsiteY91" fmla="*/ 309563 h 2843213"/>
              <a:gd name="connsiteX92" fmla="*/ 2643188 w 4010025"/>
              <a:gd name="connsiteY92" fmla="*/ 280988 h 2843213"/>
              <a:gd name="connsiteX93" fmla="*/ 2238375 w 4010025"/>
              <a:gd name="connsiteY93" fmla="*/ 319088 h 2843213"/>
              <a:gd name="connsiteX94" fmla="*/ 2000250 w 4010025"/>
              <a:gd name="connsiteY94" fmla="*/ 338138 h 2843213"/>
              <a:gd name="connsiteX95" fmla="*/ 1900238 w 4010025"/>
              <a:gd name="connsiteY95" fmla="*/ 338138 h 2843213"/>
              <a:gd name="connsiteX96" fmla="*/ 1333500 w 4010025"/>
              <a:gd name="connsiteY96" fmla="*/ 395288 h 2843213"/>
              <a:gd name="connsiteX97" fmla="*/ 914400 w 4010025"/>
              <a:gd name="connsiteY97" fmla="*/ 428625 h 2843213"/>
              <a:gd name="connsiteX98" fmla="*/ 700088 w 4010025"/>
              <a:gd name="connsiteY98" fmla="*/ 442913 h 2843213"/>
              <a:gd name="connsiteX99" fmla="*/ 609600 w 4010025"/>
              <a:gd name="connsiteY99" fmla="*/ 457200 h 2843213"/>
              <a:gd name="connsiteX100" fmla="*/ 485775 w 4010025"/>
              <a:gd name="connsiteY100" fmla="*/ 471488 h 2843213"/>
              <a:gd name="connsiteX101" fmla="*/ 371475 w 4010025"/>
              <a:gd name="connsiteY101" fmla="*/ 481013 h 2843213"/>
              <a:gd name="connsiteX102" fmla="*/ 238125 w 4010025"/>
              <a:gd name="connsiteY102" fmla="*/ 490538 h 2843213"/>
              <a:gd name="connsiteX103" fmla="*/ 123825 w 4010025"/>
              <a:gd name="connsiteY103" fmla="*/ 490538 h 2843213"/>
              <a:gd name="connsiteX104" fmla="*/ 33338 w 4010025"/>
              <a:gd name="connsiteY104" fmla="*/ 490538 h 2843213"/>
              <a:gd name="connsiteX105" fmla="*/ 14288 w 4010025"/>
              <a:gd name="connsiteY105" fmla="*/ 471488 h 2843213"/>
              <a:gd name="connsiteX106" fmla="*/ 0 w 4010025"/>
              <a:gd name="connsiteY106" fmla="*/ 357188 h 2843213"/>
              <a:gd name="connsiteX107" fmla="*/ 14288 w 4010025"/>
              <a:gd name="connsiteY107" fmla="*/ 328613 h 2843213"/>
              <a:gd name="connsiteX108" fmla="*/ 33338 w 4010025"/>
              <a:gd name="connsiteY108" fmla="*/ 338138 h 2843213"/>
              <a:gd name="connsiteX109" fmla="*/ 76200 w 4010025"/>
              <a:gd name="connsiteY109" fmla="*/ 338138 h 2843213"/>
              <a:gd name="connsiteX110" fmla="*/ 252413 w 4010025"/>
              <a:gd name="connsiteY110" fmla="*/ 323850 h 2843213"/>
              <a:gd name="connsiteX111" fmla="*/ 442913 w 4010025"/>
              <a:gd name="connsiteY111" fmla="*/ 314325 h 2843213"/>
              <a:gd name="connsiteX112" fmla="*/ 676275 w 4010025"/>
              <a:gd name="connsiteY112" fmla="*/ 300038 h 2843213"/>
              <a:gd name="connsiteX113" fmla="*/ 1133475 w 4010025"/>
              <a:gd name="connsiteY113" fmla="*/ 261938 h 2843213"/>
              <a:gd name="connsiteX114" fmla="*/ 1543050 w 4010025"/>
              <a:gd name="connsiteY114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43188 w 4010025"/>
              <a:gd name="connsiteY91" fmla="*/ 280988 h 2843213"/>
              <a:gd name="connsiteX92" fmla="*/ 2238375 w 4010025"/>
              <a:gd name="connsiteY92" fmla="*/ 319088 h 2843213"/>
              <a:gd name="connsiteX93" fmla="*/ 2000250 w 4010025"/>
              <a:gd name="connsiteY93" fmla="*/ 338138 h 2843213"/>
              <a:gd name="connsiteX94" fmla="*/ 1900238 w 4010025"/>
              <a:gd name="connsiteY94" fmla="*/ 338138 h 2843213"/>
              <a:gd name="connsiteX95" fmla="*/ 1333500 w 4010025"/>
              <a:gd name="connsiteY95" fmla="*/ 395288 h 2843213"/>
              <a:gd name="connsiteX96" fmla="*/ 914400 w 4010025"/>
              <a:gd name="connsiteY96" fmla="*/ 428625 h 2843213"/>
              <a:gd name="connsiteX97" fmla="*/ 700088 w 4010025"/>
              <a:gd name="connsiteY97" fmla="*/ 442913 h 2843213"/>
              <a:gd name="connsiteX98" fmla="*/ 609600 w 4010025"/>
              <a:gd name="connsiteY98" fmla="*/ 457200 h 2843213"/>
              <a:gd name="connsiteX99" fmla="*/ 485775 w 4010025"/>
              <a:gd name="connsiteY99" fmla="*/ 471488 h 2843213"/>
              <a:gd name="connsiteX100" fmla="*/ 371475 w 4010025"/>
              <a:gd name="connsiteY100" fmla="*/ 481013 h 2843213"/>
              <a:gd name="connsiteX101" fmla="*/ 238125 w 4010025"/>
              <a:gd name="connsiteY101" fmla="*/ 490538 h 2843213"/>
              <a:gd name="connsiteX102" fmla="*/ 123825 w 4010025"/>
              <a:gd name="connsiteY102" fmla="*/ 490538 h 2843213"/>
              <a:gd name="connsiteX103" fmla="*/ 33338 w 4010025"/>
              <a:gd name="connsiteY103" fmla="*/ 490538 h 2843213"/>
              <a:gd name="connsiteX104" fmla="*/ 14288 w 4010025"/>
              <a:gd name="connsiteY104" fmla="*/ 471488 h 2843213"/>
              <a:gd name="connsiteX105" fmla="*/ 0 w 4010025"/>
              <a:gd name="connsiteY105" fmla="*/ 357188 h 2843213"/>
              <a:gd name="connsiteX106" fmla="*/ 14288 w 4010025"/>
              <a:gd name="connsiteY106" fmla="*/ 328613 h 2843213"/>
              <a:gd name="connsiteX107" fmla="*/ 33338 w 4010025"/>
              <a:gd name="connsiteY107" fmla="*/ 338138 h 2843213"/>
              <a:gd name="connsiteX108" fmla="*/ 76200 w 4010025"/>
              <a:gd name="connsiteY108" fmla="*/ 338138 h 2843213"/>
              <a:gd name="connsiteX109" fmla="*/ 252413 w 4010025"/>
              <a:gd name="connsiteY109" fmla="*/ 323850 h 2843213"/>
              <a:gd name="connsiteX110" fmla="*/ 442913 w 4010025"/>
              <a:gd name="connsiteY110" fmla="*/ 314325 h 2843213"/>
              <a:gd name="connsiteX111" fmla="*/ 676275 w 4010025"/>
              <a:gd name="connsiteY111" fmla="*/ 300038 h 2843213"/>
              <a:gd name="connsiteX112" fmla="*/ 1133475 w 4010025"/>
              <a:gd name="connsiteY112" fmla="*/ 261938 h 2843213"/>
              <a:gd name="connsiteX113" fmla="*/ 1543050 w 4010025"/>
              <a:gd name="connsiteY113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43188 w 4010025"/>
              <a:gd name="connsiteY91" fmla="*/ 280988 h 2843213"/>
              <a:gd name="connsiteX92" fmla="*/ 2238375 w 4010025"/>
              <a:gd name="connsiteY92" fmla="*/ 319088 h 2843213"/>
              <a:gd name="connsiteX93" fmla="*/ 2000250 w 4010025"/>
              <a:gd name="connsiteY93" fmla="*/ 338138 h 2843213"/>
              <a:gd name="connsiteX94" fmla="*/ 1900238 w 4010025"/>
              <a:gd name="connsiteY94" fmla="*/ 338138 h 2843213"/>
              <a:gd name="connsiteX95" fmla="*/ 1333500 w 4010025"/>
              <a:gd name="connsiteY95" fmla="*/ 395288 h 2843213"/>
              <a:gd name="connsiteX96" fmla="*/ 914400 w 4010025"/>
              <a:gd name="connsiteY96" fmla="*/ 428625 h 2843213"/>
              <a:gd name="connsiteX97" fmla="*/ 700088 w 4010025"/>
              <a:gd name="connsiteY97" fmla="*/ 442913 h 2843213"/>
              <a:gd name="connsiteX98" fmla="*/ 609600 w 4010025"/>
              <a:gd name="connsiteY98" fmla="*/ 457200 h 2843213"/>
              <a:gd name="connsiteX99" fmla="*/ 485775 w 4010025"/>
              <a:gd name="connsiteY99" fmla="*/ 471488 h 2843213"/>
              <a:gd name="connsiteX100" fmla="*/ 371475 w 4010025"/>
              <a:gd name="connsiteY100" fmla="*/ 481013 h 2843213"/>
              <a:gd name="connsiteX101" fmla="*/ 238125 w 4010025"/>
              <a:gd name="connsiteY101" fmla="*/ 490538 h 2843213"/>
              <a:gd name="connsiteX102" fmla="*/ 123825 w 4010025"/>
              <a:gd name="connsiteY102" fmla="*/ 490538 h 2843213"/>
              <a:gd name="connsiteX103" fmla="*/ 33338 w 4010025"/>
              <a:gd name="connsiteY103" fmla="*/ 490538 h 2843213"/>
              <a:gd name="connsiteX104" fmla="*/ 14288 w 4010025"/>
              <a:gd name="connsiteY104" fmla="*/ 471488 h 2843213"/>
              <a:gd name="connsiteX105" fmla="*/ 0 w 4010025"/>
              <a:gd name="connsiteY105" fmla="*/ 357188 h 2843213"/>
              <a:gd name="connsiteX106" fmla="*/ 14288 w 4010025"/>
              <a:gd name="connsiteY106" fmla="*/ 328613 h 2843213"/>
              <a:gd name="connsiteX107" fmla="*/ 33338 w 4010025"/>
              <a:gd name="connsiteY107" fmla="*/ 338138 h 2843213"/>
              <a:gd name="connsiteX108" fmla="*/ 252413 w 4010025"/>
              <a:gd name="connsiteY108" fmla="*/ 323850 h 2843213"/>
              <a:gd name="connsiteX109" fmla="*/ 442913 w 4010025"/>
              <a:gd name="connsiteY109" fmla="*/ 314325 h 2843213"/>
              <a:gd name="connsiteX110" fmla="*/ 676275 w 4010025"/>
              <a:gd name="connsiteY110" fmla="*/ 300038 h 2843213"/>
              <a:gd name="connsiteX111" fmla="*/ 1133475 w 4010025"/>
              <a:gd name="connsiteY111" fmla="*/ 261938 h 2843213"/>
              <a:gd name="connsiteX112" fmla="*/ 1543050 w 4010025"/>
              <a:gd name="connsiteY112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43188 w 4010025"/>
              <a:gd name="connsiteY91" fmla="*/ 280988 h 2843213"/>
              <a:gd name="connsiteX92" fmla="*/ 2238375 w 4010025"/>
              <a:gd name="connsiteY92" fmla="*/ 319088 h 2843213"/>
              <a:gd name="connsiteX93" fmla="*/ 2000250 w 4010025"/>
              <a:gd name="connsiteY93" fmla="*/ 338138 h 2843213"/>
              <a:gd name="connsiteX94" fmla="*/ 1900238 w 4010025"/>
              <a:gd name="connsiteY94" fmla="*/ 338138 h 2843213"/>
              <a:gd name="connsiteX95" fmla="*/ 1333500 w 4010025"/>
              <a:gd name="connsiteY95" fmla="*/ 395288 h 2843213"/>
              <a:gd name="connsiteX96" fmla="*/ 914400 w 4010025"/>
              <a:gd name="connsiteY96" fmla="*/ 428625 h 2843213"/>
              <a:gd name="connsiteX97" fmla="*/ 700088 w 4010025"/>
              <a:gd name="connsiteY97" fmla="*/ 442913 h 2843213"/>
              <a:gd name="connsiteX98" fmla="*/ 609600 w 4010025"/>
              <a:gd name="connsiteY98" fmla="*/ 457200 h 2843213"/>
              <a:gd name="connsiteX99" fmla="*/ 485775 w 4010025"/>
              <a:gd name="connsiteY99" fmla="*/ 471488 h 2843213"/>
              <a:gd name="connsiteX100" fmla="*/ 371475 w 4010025"/>
              <a:gd name="connsiteY100" fmla="*/ 481013 h 2843213"/>
              <a:gd name="connsiteX101" fmla="*/ 238125 w 4010025"/>
              <a:gd name="connsiteY101" fmla="*/ 490538 h 2843213"/>
              <a:gd name="connsiteX102" fmla="*/ 123825 w 4010025"/>
              <a:gd name="connsiteY102" fmla="*/ 490538 h 2843213"/>
              <a:gd name="connsiteX103" fmla="*/ 33338 w 4010025"/>
              <a:gd name="connsiteY103" fmla="*/ 490538 h 2843213"/>
              <a:gd name="connsiteX104" fmla="*/ 14288 w 4010025"/>
              <a:gd name="connsiteY104" fmla="*/ 471488 h 2843213"/>
              <a:gd name="connsiteX105" fmla="*/ 0 w 4010025"/>
              <a:gd name="connsiteY105" fmla="*/ 357188 h 2843213"/>
              <a:gd name="connsiteX106" fmla="*/ 14288 w 4010025"/>
              <a:gd name="connsiteY106" fmla="*/ 328613 h 2843213"/>
              <a:gd name="connsiteX107" fmla="*/ 252413 w 4010025"/>
              <a:gd name="connsiteY107" fmla="*/ 323850 h 2843213"/>
              <a:gd name="connsiteX108" fmla="*/ 442913 w 4010025"/>
              <a:gd name="connsiteY108" fmla="*/ 314325 h 2843213"/>
              <a:gd name="connsiteX109" fmla="*/ 676275 w 4010025"/>
              <a:gd name="connsiteY109" fmla="*/ 300038 h 2843213"/>
              <a:gd name="connsiteX110" fmla="*/ 1133475 w 4010025"/>
              <a:gd name="connsiteY110" fmla="*/ 261938 h 2843213"/>
              <a:gd name="connsiteX111" fmla="*/ 1543050 w 4010025"/>
              <a:gd name="connsiteY111" fmla="*/ 219075 h 2843213"/>
              <a:gd name="connsiteX0" fmla="*/ 1543050 w 4010025"/>
              <a:gd name="connsiteY0" fmla="*/ 219075 h 2843213"/>
              <a:gd name="connsiteX1" fmla="*/ 2009775 w 4010025"/>
              <a:gd name="connsiteY1" fmla="*/ 176213 h 2843213"/>
              <a:gd name="connsiteX2" fmla="*/ 2424113 w 4010025"/>
              <a:gd name="connsiteY2" fmla="*/ 123825 h 2843213"/>
              <a:gd name="connsiteX3" fmla="*/ 3067050 w 4010025"/>
              <a:gd name="connsiteY3" fmla="*/ 52388 h 2843213"/>
              <a:gd name="connsiteX4" fmla="*/ 3390900 w 4010025"/>
              <a:gd name="connsiteY4" fmla="*/ 14288 h 2843213"/>
              <a:gd name="connsiteX5" fmla="*/ 3476625 w 4010025"/>
              <a:gd name="connsiteY5" fmla="*/ 4763 h 2843213"/>
              <a:gd name="connsiteX6" fmla="*/ 3509963 w 4010025"/>
              <a:gd name="connsiteY6" fmla="*/ 0 h 2843213"/>
              <a:gd name="connsiteX7" fmla="*/ 3538538 w 4010025"/>
              <a:gd name="connsiteY7" fmla="*/ 14288 h 2843213"/>
              <a:gd name="connsiteX8" fmla="*/ 3629025 w 4010025"/>
              <a:gd name="connsiteY8" fmla="*/ 66675 h 2843213"/>
              <a:gd name="connsiteX9" fmla="*/ 3719513 w 4010025"/>
              <a:gd name="connsiteY9" fmla="*/ 123825 h 2843213"/>
              <a:gd name="connsiteX10" fmla="*/ 3833813 w 4010025"/>
              <a:gd name="connsiteY10" fmla="*/ 209550 h 2843213"/>
              <a:gd name="connsiteX11" fmla="*/ 3910013 w 4010025"/>
              <a:gd name="connsiteY11" fmla="*/ 276225 h 2843213"/>
              <a:gd name="connsiteX12" fmla="*/ 3948113 w 4010025"/>
              <a:gd name="connsiteY12" fmla="*/ 319088 h 2843213"/>
              <a:gd name="connsiteX13" fmla="*/ 3986213 w 4010025"/>
              <a:gd name="connsiteY13" fmla="*/ 366713 h 2843213"/>
              <a:gd name="connsiteX14" fmla="*/ 4010025 w 4010025"/>
              <a:gd name="connsiteY14" fmla="*/ 395288 h 2843213"/>
              <a:gd name="connsiteX15" fmla="*/ 4010025 w 4010025"/>
              <a:gd name="connsiteY15" fmla="*/ 409575 h 2843213"/>
              <a:gd name="connsiteX16" fmla="*/ 4010025 w 4010025"/>
              <a:gd name="connsiteY16" fmla="*/ 438150 h 2843213"/>
              <a:gd name="connsiteX17" fmla="*/ 4005263 w 4010025"/>
              <a:gd name="connsiteY17" fmla="*/ 457200 h 2843213"/>
              <a:gd name="connsiteX18" fmla="*/ 3981450 w 4010025"/>
              <a:gd name="connsiteY18" fmla="*/ 471488 h 2843213"/>
              <a:gd name="connsiteX19" fmla="*/ 3957638 w 4010025"/>
              <a:gd name="connsiteY19" fmla="*/ 500063 h 2843213"/>
              <a:gd name="connsiteX20" fmla="*/ 3933825 w 4010025"/>
              <a:gd name="connsiteY20" fmla="*/ 533400 h 2843213"/>
              <a:gd name="connsiteX21" fmla="*/ 3900488 w 4010025"/>
              <a:gd name="connsiteY21" fmla="*/ 638175 h 2843213"/>
              <a:gd name="connsiteX22" fmla="*/ 3871913 w 4010025"/>
              <a:gd name="connsiteY22" fmla="*/ 733425 h 2843213"/>
              <a:gd name="connsiteX23" fmla="*/ 3848100 w 4010025"/>
              <a:gd name="connsiteY23" fmla="*/ 852488 h 2843213"/>
              <a:gd name="connsiteX24" fmla="*/ 3800475 w 4010025"/>
              <a:gd name="connsiteY24" fmla="*/ 1071563 h 2843213"/>
              <a:gd name="connsiteX25" fmla="*/ 3733800 w 4010025"/>
              <a:gd name="connsiteY25" fmla="*/ 1433513 h 2843213"/>
              <a:gd name="connsiteX26" fmla="*/ 3686175 w 4010025"/>
              <a:gd name="connsiteY26" fmla="*/ 1719263 h 2843213"/>
              <a:gd name="connsiteX27" fmla="*/ 3629025 w 4010025"/>
              <a:gd name="connsiteY27" fmla="*/ 2071688 h 2843213"/>
              <a:gd name="connsiteX28" fmla="*/ 3595688 w 4010025"/>
              <a:gd name="connsiteY28" fmla="*/ 2266950 h 2843213"/>
              <a:gd name="connsiteX29" fmla="*/ 3562350 w 4010025"/>
              <a:gd name="connsiteY29" fmla="*/ 2481263 h 2843213"/>
              <a:gd name="connsiteX30" fmla="*/ 3548063 w 4010025"/>
              <a:gd name="connsiteY30" fmla="*/ 2576513 h 2843213"/>
              <a:gd name="connsiteX31" fmla="*/ 3533775 w 4010025"/>
              <a:gd name="connsiteY31" fmla="*/ 2652713 h 2843213"/>
              <a:gd name="connsiteX32" fmla="*/ 3495675 w 4010025"/>
              <a:gd name="connsiteY32" fmla="*/ 2767013 h 2843213"/>
              <a:gd name="connsiteX33" fmla="*/ 3462338 w 4010025"/>
              <a:gd name="connsiteY33" fmla="*/ 2828925 h 2843213"/>
              <a:gd name="connsiteX34" fmla="*/ 3433763 w 4010025"/>
              <a:gd name="connsiteY34" fmla="*/ 2843213 h 2843213"/>
              <a:gd name="connsiteX35" fmla="*/ 3414713 w 4010025"/>
              <a:gd name="connsiteY35" fmla="*/ 2843213 h 2843213"/>
              <a:gd name="connsiteX36" fmla="*/ 3381375 w 4010025"/>
              <a:gd name="connsiteY36" fmla="*/ 2819400 h 2843213"/>
              <a:gd name="connsiteX37" fmla="*/ 3333750 w 4010025"/>
              <a:gd name="connsiteY37" fmla="*/ 2771775 h 2843213"/>
              <a:gd name="connsiteX38" fmla="*/ 3290888 w 4010025"/>
              <a:gd name="connsiteY38" fmla="*/ 2719388 h 2843213"/>
              <a:gd name="connsiteX39" fmla="*/ 3248025 w 4010025"/>
              <a:gd name="connsiteY39" fmla="*/ 2690813 h 2843213"/>
              <a:gd name="connsiteX40" fmla="*/ 3128963 w 4010025"/>
              <a:gd name="connsiteY40" fmla="*/ 2671763 h 2843213"/>
              <a:gd name="connsiteX41" fmla="*/ 3005138 w 4010025"/>
              <a:gd name="connsiteY41" fmla="*/ 2657475 h 2843213"/>
              <a:gd name="connsiteX42" fmla="*/ 2919413 w 4010025"/>
              <a:gd name="connsiteY42" fmla="*/ 2638425 h 2843213"/>
              <a:gd name="connsiteX43" fmla="*/ 2838450 w 4010025"/>
              <a:gd name="connsiteY43" fmla="*/ 2643188 h 2843213"/>
              <a:gd name="connsiteX44" fmla="*/ 2376488 w 4010025"/>
              <a:gd name="connsiteY44" fmla="*/ 2667000 h 2843213"/>
              <a:gd name="connsiteX45" fmla="*/ 2000250 w 4010025"/>
              <a:gd name="connsiteY45" fmla="*/ 2681288 h 2843213"/>
              <a:gd name="connsiteX46" fmla="*/ 1581150 w 4010025"/>
              <a:gd name="connsiteY46" fmla="*/ 2695575 h 2843213"/>
              <a:gd name="connsiteX47" fmla="*/ 1195388 w 4010025"/>
              <a:gd name="connsiteY47" fmla="*/ 2714625 h 2843213"/>
              <a:gd name="connsiteX48" fmla="*/ 714375 w 4010025"/>
              <a:gd name="connsiteY48" fmla="*/ 2733675 h 2843213"/>
              <a:gd name="connsiteX49" fmla="*/ 404813 w 4010025"/>
              <a:gd name="connsiteY49" fmla="*/ 2747963 h 2843213"/>
              <a:gd name="connsiteX50" fmla="*/ 290513 w 4010025"/>
              <a:gd name="connsiteY50" fmla="*/ 2747963 h 2843213"/>
              <a:gd name="connsiteX51" fmla="*/ 271463 w 4010025"/>
              <a:gd name="connsiteY51" fmla="*/ 2700338 h 2843213"/>
              <a:gd name="connsiteX52" fmla="*/ 266700 w 4010025"/>
              <a:gd name="connsiteY52" fmla="*/ 2576513 h 2843213"/>
              <a:gd name="connsiteX53" fmla="*/ 271463 w 4010025"/>
              <a:gd name="connsiteY53" fmla="*/ 2562225 h 2843213"/>
              <a:gd name="connsiteX54" fmla="*/ 357188 w 4010025"/>
              <a:gd name="connsiteY54" fmla="*/ 2576513 h 2843213"/>
              <a:gd name="connsiteX55" fmla="*/ 533400 w 4010025"/>
              <a:gd name="connsiteY55" fmla="*/ 2581275 h 2843213"/>
              <a:gd name="connsiteX56" fmla="*/ 719138 w 4010025"/>
              <a:gd name="connsiteY56" fmla="*/ 2581275 h 2843213"/>
              <a:gd name="connsiteX57" fmla="*/ 847725 w 4010025"/>
              <a:gd name="connsiteY57" fmla="*/ 2581275 h 2843213"/>
              <a:gd name="connsiteX58" fmla="*/ 1081088 w 4010025"/>
              <a:gd name="connsiteY58" fmla="*/ 2562225 h 2843213"/>
              <a:gd name="connsiteX59" fmla="*/ 1271588 w 4010025"/>
              <a:gd name="connsiteY59" fmla="*/ 2547938 h 2843213"/>
              <a:gd name="connsiteX60" fmla="*/ 1671638 w 4010025"/>
              <a:gd name="connsiteY60" fmla="*/ 2524125 h 2843213"/>
              <a:gd name="connsiteX61" fmla="*/ 1938338 w 4010025"/>
              <a:gd name="connsiteY61" fmla="*/ 2505075 h 2843213"/>
              <a:gd name="connsiteX62" fmla="*/ 2300288 w 4010025"/>
              <a:gd name="connsiteY62" fmla="*/ 2481263 h 2843213"/>
              <a:gd name="connsiteX63" fmla="*/ 2557463 w 4010025"/>
              <a:gd name="connsiteY63" fmla="*/ 2466975 h 2843213"/>
              <a:gd name="connsiteX64" fmla="*/ 2947988 w 4010025"/>
              <a:gd name="connsiteY64" fmla="*/ 2447925 h 2843213"/>
              <a:gd name="connsiteX65" fmla="*/ 3128963 w 4010025"/>
              <a:gd name="connsiteY65" fmla="*/ 2438400 h 2843213"/>
              <a:gd name="connsiteX66" fmla="*/ 3195638 w 4010025"/>
              <a:gd name="connsiteY66" fmla="*/ 2433638 h 2843213"/>
              <a:gd name="connsiteX67" fmla="*/ 3238500 w 4010025"/>
              <a:gd name="connsiteY67" fmla="*/ 2438400 h 2843213"/>
              <a:gd name="connsiteX68" fmla="*/ 3271838 w 4010025"/>
              <a:gd name="connsiteY68" fmla="*/ 2447925 h 2843213"/>
              <a:gd name="connsiteX69" fmla="*/ 3314700 w 4010025"/>
              <a:gd name="connsiteY69" fmla="*/ 2466975 h 2843213"/>
              <a:gd name="connsiteX70" fmla="*/ 3328988 w 4010025"/>
              <a:gd name="connsiteY70" fmla="*/ 2471738 h 2843213"/>
              <a:gd name="connsiteX71" fmla="*/ 3338513 w 4010025"/>
              <a:gd name="connsiteY71" fmla="*/ 2457450 h 2843213"/>
              <a:gd name="connsiteX72" fmla="*/ 3348038 w 4010025"/>
              <a:gd name="connsiteY72" fmla="*/ 2400300 h 2843213"/>
              <a:gd name="connsiteX73" fmla="*/ 3362325 w 4010025"/>
              <a:gd name="connsiteY73" fmla="*/ 2319338 h 2843213"/>
              <a:gd name="connsiteX74" fmla="*/ 3390900 w 4010025"/>
              <a:gd name="connsiteY74" fmla="*/ 2157413 h 2843213"/>
              <a:gd name="connsiteX75" fmla="*/ 3419475 w 4010025"/>
              <a:gd name="connsiteY75" fmla="*/ 1990725 h 2843213"/>
              <a:gd name="connsiteX76" fmla="*/ 3452813 w 4010025"/>
              <a:gd name="connsiteY76" fmla="*/ 1743075 h 2843213"/>
              <a:gd name="connsiteX77" fmla="*/ 3486150 w 4010025"/>
              <a:gd name="connsiteY77" fmla="*/ 1504950 h 2843213"/>
              <a:gd name="connsiteX78" fmla="*/ 3524250 w 4010025"/>
              <a:gd name="connsiteY78" fmla="*/ 1214438 h 2843213"/>
              <a:gd name="connsiteX79" fmla="*/ 3552825 w 4010025"/>
              <a:gd name="connsiteY79" fmla="*/ 966788 h 2843213"/>
              <a:gd name="connsiteX80" fmla="*/ 3571875 w 4010025"/>
              <a:gd name="connsiteY80" fmla="*/ 776288 h 2843213"/>
              <a:gd name="connsiteX81" fmla="*/ 3586163 w 4010025"/>
              <a:gd name="connsiteY81" fmla="*/ 628650 h 2843213"/>
              <a:gd name="connsiteX82" fmla="*/ 3590925 w 4010025"/>
              <a:gd name="connsiteY82" fmla="*/ 485775 h 2843213"/>
              <a:gd name="connsiteX83" fmla="*/ 3581400 w 4010025"/>
              <a:gd name="connsiteY83" fmla="*/ 333375 h 2843213"/>
              <a:gd name="connsiteX84" fmla="*/ 3567113 w 4010025"/>
              <a:gd name="connsiteY84" fmla="*/ 300038 h 2843213"/>
              <a:gd name="connsiteX85" fmla="*/ 3538538 w 4010025"/>
              <a:gd name="connsiteY85" fmla="*/ 276225 h 2843213"/>
              <a:gd name="connsiteX86" fmla="*/ 3509963 w 4010025"/>
              <a:gd name="connsiteY86" fmla="*/ 257175 h 2843213"/>
              <a:gd name="connsiteX87" fmla="*/ 3467100 w 4010025"/>
              <a:gd name="connsiteY87" fmla="*/ 247650 h 2843213"/>
              <a:gd name="connsiteX88" fmla="*/ 3395663 w 4010025"/>
              <a:gd name="connsiteY88" fmla="*/ 247650 h 2843213"/>
              <a:gd name="connsiteX89" fmla="*/ 3076575 w 4010025"/>
              <a:gd name="connsiteY89" fmla="*/ 247650 h 2843213"/>
              <a:gd name="connsiteX90" fmla="*/ 3005138 w 4010025"/>
              <a:gd name="connsiteY90" fmla="*/ 252413 h 2843213"/>
              <a:gd name="connsiteX91" fmla="*/ 2643188 w 4010025"/>
              <a:gd name="connsiteY91" fmla="*/ 280988 h 2843213"/>
              <a:gd name="connsiteX92" fmla="*/ 2238375 w 4010025"/>
              <a:gd name="connsiteY92" fmla="*/ 319088 h 2843213"/>
              <a:gd name="connsiteX93" fmla="*/ 2000250 w 4010025"/>
              <a:gd name="connsiteY93" fmla="*/ 338138 h 2843213"/>
              <a:gd name="connsiteX94" fmla="*/ 1900238 w 4010025"/>
              <a:gd name="connsiteY94" fmla="*/ 338138 h 2843213"/>
              <a:gd name="connsiteX95" fmla="*/ 1333500 w 4010025"/>
              <a:gd name="connsiteY95" fmla="*/ 395288 h 2843213"/>
              <a:gd name="connsiteX96" fmla="*/ 914400 w 4010025"/>
              <a:gd name="connsiteY96" fmla="*/ 428625 h 2843213"/>
              <a:gd name="connsiteX97" fmla="*/ 700088 w 4010025"/>
              <a:gd name="connsiteY97" fmla="*/ 442913 h 2843213"/>
              <a:gd name="connsiteX98" fmla="*/ 609600 w 4010025"/>
              <a:gd name="connsiteY98" fmla="*/ 457200 h 2843213"/>
              <a:gd name="connsiteX99" fmla="*/ 485775 w 4010025"/>
              <a:gd name="connsiteY99" fmla="*/ 471488 h 2843213"/>
              <a:gd name="connsiteX100" fmla="*/ 371475 w 4010025"/>
              <a:gd name="connsiteY100" fmla="*/ 481013 h 2843213"/>
              <a:gd name="connsiteX101" fmla="*/ 238125 w 4010025"/>
              <a:gd name="connsiteY101" fmla="*/ 490538 h 2843213"/>
              <a:gd name="connsiteX102" fmla="*/ 123825 w 4010025"/>
              <a:gd name="connsiteY102" fmla="*/ 490538 h 2843213"/>
              <a:gd name="connsiteX103" fmla="*/ 33338 w 4010025"/>
              <a:gd name="connsiteY103" fmla="*/ 490538 h 2843213"/>
              <a:gd name="connsiteX104" fmla="*/ 14288 w 4010025"/>
              <a:gd name="connsiteY104" fmla="*/ 471488 h 2843213"/>
              <a:gd name="connsiteX105" fmla="*/ 0 w 4010025"/>
              <a:gd name="connsiteY105" fmla="*/ 357188 h 2843213"/>
              <a:gd name="connsiteX106" fmla="*/ 252413 w 4010025"/>
              <a:gd name="connsiteY106" fmla="*/ 323850 h 2843213"/>
              <a:gd name="connsiteX107" fmla="*/ 442913 w 4010025"/>
              <a:gd name="connsiteY107" fmla="*/ 314325 h 2843213"/>
              <a:gd name="connsiteX108" fmla="*/ 676275 w 4010025"/>
              <a:gd name="connsiteY108" fmla="*/ 300038 h 2843213"/>
              <a:gd name="connsiteX109" fmla="*/ 1133475 w 4010025"/>
              <a:gd name="connsiteY109" fmla="*/ 261938 h 2843213"/>
              <a:gd name="connsiteX110" fmla="*/ 1543050 w 4010025"/>
              <a:gd name="connsiteY110" fmla="*/ 219075 h 2843213"/>
              <a:gd name="connsiteX0" fmla="*/ 1528762 w 3995737"/>
              <a:gd name="connsiteY0" fmla="*/ 219075 h 2843213"/>
              <a:gd name="connsiteX1" fmla="*/ 1995487 w 3995737"/>
              <a:gd name="connsiteY1" fmla="*/ 176213 h 2843213"/>
              <a:gd name="connsiteX2" fmla="*/ 2409825 w 3995737"/>
              <a:gd name="connsiteY2" fmla="*/ 123825 h 2843213"/>
              <a:gd name="connsiteX3" fmla="*/ 3052762 w 3995737"/>
              <a:gd name="connsiteY3" fmla="*/ 52388 h 2843213"/>
              <a:gd name="connsiteX4" fmla="*/ 3376612 w 3995737"/>
              <a:gd name="connsiteY4" fmla="*/ 14288 h 2843213"/>
              <a:gd name="connsiteX5" fmla="*/ 3462337 w 3995737"/>
              <a:gd name="connsiteY5" fmla="*/ 4763 h 2843213"/>
              <a:gd name="connsiteX6" fmla="*/ 3495675 w 3995737"/>
              <a:gd name="connsiteY6" fmla="*/ 0 h 2843213"/>
              <a:gd name="connsiteX7" fmla="*/ 3524250 w 3995737"/>
              <a:gd name="connsiteY7" fmla="*/ 14288 h 2843213"/>
              <a:gd name="connsiteX8" fmla="*/ 3614737 w 3995737"/>
              <a:gd name="connsiteY8" fmla="*/ 66675 h 2843213"/>
              <a:gd name="connsiteX9" fmla="*/ 3705225 w 3995737"/>
              <a:gd name="connsiteY9" fmla="*/ 123825 h 2843213"/>
              <a:gd name="connsiteX10" fmla="*/ 3819525 w 3995737"/>
              <a:gd name="connsiteY10" fmla="*/ 209550 h 2843213"/>
              <a:gd name="connsiteX11" fmla="*/ 3895725 w 3995737"/>
              <a:gd name="connsiteY11" fmla="*/ 276225 h 2843213"/>
              <a:gd name="connsiteX12" fmla="*/ 3933825 w 3995737"/>
              <a:gd name="connsiteY12" fmla="*/ 319088 h 2843213"/>
              <a:gd name="connsiteX13" fmla="*/ 3971925 w 3995737"/>
              <a:gd name="connsiteY13" fmla="*/ 366713 h 2843213"/>
              <a:gd name="connsiteX14" fmla="*/ 3995737 w 3995737"/>
              <a:gd name="connsiteY14" fmla="*/ 395288 h 2843213"/>
              <a:gd name="connsiteX15" fmla="*/ 3995737 w 3995737"/>
              <a:gd name="connsiteY15" fmla="*/ 409575 h 2843213"/>
              <a:gd name="connsiteX16" fmla="*/ 3995737 w 3995737"/>
              <a:gd name="connsiteY16" fmla="*/ 438150 h 2843213"/>
              <a:gd name="connsiteX17" fmla="*/ 3990975 w 3995737"/>
              <a:gd name="connsiteY17" fmla="*/ 457200 h 2843213"/>
              <a:gd name="connsiteX18" fmla="*/ 3967162 w 3995737"/>
              <a:gd name="connsiteY18" fmla="*/ 471488 h 2843213"/>
              <a:gd name="connsiteX19" fmla="*/ 3943350 w 3995737"/>
              <a:gd name="connsiteY19" fmla="*/ 500063 h 2843213"/>
              <a:gd name="connsiteX20" fmla="*/ 3919537 w 3995737"/>
              <a:gd name="connsiteY20" fmla="*/ 533400 h 2843213"/>
              <a:gd name="connsiteX21" fmla="*/ 3886200 w 3995737"/>
              <a:gd name="connsiteY21" fmla="*/ 638175 h 2843213"/>
              <a:gd name="connsiteX22" fmla="*/ 3857625 w 3995737"/>
              <a:gd name="connsiteY22" fmla="*/ 733425 h 2843213"/>
              <a:gd name="connsiteX23" fmla="*/ 3833812 w 3995737"/>
              <a:gd name="connsiteY23" fmla="*/ 852488 h 2843213"/>
              <a:gd name="connsiteX24" fmla="*/ 3786187 w 3995737"/>
              <a:gd name="connsiteY24" fmla="*/ 1071563 h 2843213"/>
              <a:gd name="connsiteX25" fmla="*/ 3719512 w 3995737"/>
              <a:gd name="connsiteY25" fmla="*/ 1433513 h 2843213"/>
              <a:gd name="connsiteX26" fmla="*/ 3671887 w 3995737"/>
              <a:gd name="connsiteY26" fmla="*/ 1719263 h 2843213"/>
              <a:gd name="connsiteX27" fmla="*/ 3614737 w 3995737"/>
              <a:gd name="connsiteY27" fmla="*/ 2071688 h 2843213"/>
              <a:gd name="connsiteX28" fmla="*/ 3581400 w 3995737"/>
              <a:gd name="connsiteY28" fmla="*/ 2266950 h 2843213"/>
              <a:gd name="connsiteX29" fmla="*/ 3548062 w 3995737"/>
              <a:gd name="connsiteY29" fmla="*/ 2481263 h 2843213"/>
              <a:gd name="connsiteX30" fmla="*/ 3533775 w 3995737"/>
              <a:gd name="connsiteY30" fmla="*/ 2576513 h 2843213"/>
              <a:gd name="connsiteX31" fmla="*/ 3519487 w 3995737"/>
              <a:gd name="connsiteY31" fmla="*/ 2652713 h 2843213"/>
              <a:gd name="connsiteX32" fmla="*/ 3481387 w 3995737"/>
              <a:gd name="connsiteY32" fmla="*/ 2767013 h 2843213"/>
              <a:gd name="connsiteX33" fmla="*/ 3448050 w 3995737"/>
              <a:gd name="connsiteY33" fmla="*/ 2828925 h 2843213"/>
              <a:gd name="connsiteX34" fmla="*/ 3419475 w 3995737"/>
              <a:gd name="connsiteY34" fmla="*/ 2843213 h 2843213"/>
              <a:gd name="connsiteX35" fmla="*/ 3400425 w 3995737"/>
              <a:gd name="connsiteY35" fmla="*/ 2843213 h 2843213"/>
              <a:gd name="connsiteX36" fmla="*/ 3367087 w 3995737"/>
              <a:gd name="connsiteY36" fmla="*/ 2819400 h 2843213"/>
              <a:gd name="connsiteX37" fmla="*/ 3319462 w 3995737"/>
              <a:gd name="connsiteY37" fmla="*/ 2771775 h 2843213"/>
              <a:gd name="connsiteX38" fmla="*/ 3276600 w 3995737"/>
              <a:gd name="connsiteY38" fmla="*/ 2719388 h 2843213"/>
              <a:gd name="connsiteX39" fmla="*/ 3233737 w 3995737"/>
              <a:gd name="connsiteY39" fmla="*/ 2690813 h 2843213"/>
              <a:gd name="connsiteX40" fmla="*/ 3114675 w 3995737"/>
              <a:gd name="connsiteY40" fmla="*/ 2671763 h 2843213"/>
              <a:gd name="connsiteX41" fmla="*/ 2990850 w 3995737"/>
              <a:gd name="connsiteY41" fmla="*/ 2657475 h 2843213"/>
              <a:gd name="connsiteX42" fmla="*/ 2905125 w 3995737"/>
              <a:gd name="connsiteY42" fmla="*/ 2638425 h 2843213"/>
              <a:gd name="connsiteX43" fmla="*/ 2824162 w 3995737"/>
              <a:gd name="connsiteY43" fmla="*/ 2643188 h 2843213"/>
              <a:gd name="connsiteX44" fmla="*/ 2362200 w 3995737"/>
              <a:gd name="connsiteY44" fmla="*/ 2667000 h 2843213"/>
              <a:gd name="connsiteX45" fmla="*/ 1985962 w 3995737"/>
              <a:gd name="connsiteY45" fmla="*/ 2681288 h 2843213"/>
              <a:gd name="connsiteX46" fmla="*/ 1566862 w 3995737"/>
              <a:gd name="connsiteY46" fmla="*/ 2695575 h 2843213"/>
              <a:gd name="connsiteX47" fmla="*/ 1181100 w 3995737"/>
              <a:gd name="connsiteY47" fmla="*/ 2714625 h 2843213"/>
              <a:gd name="connsiteX48" fmla="*/ 700087 w 3995737"/>
              <a:gd name="connsiteY48" fmla="*/ 2733675 h 2843213"/>
              <a:gd name="connsiteX49" fmla="*/ 390525 w 3995737"/>
              <a:gd name="connsiteY49" fmla="*/ 2747963 h 2843213"/>
              <a:gd name="connsiteX50" fmla="*/ 276225 w 3995737"/>
              <a:gd name="connsiteY50" fmla="*/ 2747963 h 2843213"/>
              <a:gd name="connsiteX51" fmla="*/ 257175 w 3995737"/>
              <a:gd name="connsiteY51" fmla="*/ 2700338 h 2843213"/>
              <a:gd name="connsiteX52" fmla="*/ 252412 w 3995737"/>
              <a:gd name="connsiteY52" fmla="*/ 2576513 h 2843213"/>
              <a:gd name="connsiteX53" fmla="*/ 257175 w 3995737"/>
              <a:gd name="connsiteY53" fmla="*/ 2562225 h 2843213"/>
              <a:gd name="connsiteX54" fmla="*/ 342900 w 3995737"/>
              <a:gd name="connsiteY54" fmla="*/ 2576513 h 2843213"/>
              <a:gd name="connsiteX55" fmla="*/ 519112 w 3995737"/>
              <a:gd name="connsiteY55" fmla="*/ 2581275 h 2843213"/>
              <a:gd name="connsiteX56" fmla="*/ 704850 w 3995737"/>
              <a:gd name="connsiteY56" fmla="*/ 2581275 h 2843213"/>
              <a:gd name="connsiteX57" fmla="*/ 833437 w 3995737"/>
              <a:gd name="connsiteY57" fmla="*/ 2581275 h 2843213"/>
              <a:gd name="connsiteX58" fmla="*/ 1066800 w 3995737"/>
              <a:gd name="connsiteY58" fmla="*/ 2562225 h 2843213"/>
              <a:gd name="connsiteX59" fmla="*/ 1257300 w 3995737"/>
              <a:gd name="connsiteY59" fmla="*/ 2547938 h 2843213"/>
              <a:gd name="connsiteX60" fmla="*/ 1657350 w 3995737"/>
              <a:gd name="connsiteY60" fmla="*/ 2524125 h 2843213"/>
              <a:gd name="connsiteX61" fmla="*/ 1924050 w 3995737"/>
              <a:gd name="connsiteY61" fmla="*/ 2505075 h 2843213"/>
              <a:gd name="connsiteX62" fmla="*/ 2286000 w 3995737"/>
              <a:gd name="connsiteY62" fmla="*/ 2481263 h 2843213"/>
              <a:gd name="connsiteX63" fmla="*/ 2543175 w 3995737"/>
              <a:gd name="connsiteY63" fmla="*/ 2466975 h 2843213"/>
              <a:gd name="connsiteX64" fmla="*/ 2933700 w 3995737"/>
              <a:gd name="connsiteY64" fmla="*/ 2447925 h 2843213"/>
              <a:gd name="connsiteX65" fmla="*/ 3114675 w 3995737"/>
              <a:gd name="connsiteY65" fmla="*/ 2438400 h 2843213"/>
              <a:gd name="connsiteX66" fmla="*/ 3181350 w 3995737"/>
              <a:gd name="connsiteY66" fmla="*/ 2433638 h 2843213"/>
              <a:gd name="connsiteX67" fmla="*/ 3224212 w 3995737"/>
              <a:gd name="connsiteY67" fmla="*/ 2438400 h 2843213"/>
              <a:gd name="connsiteX68" fmla="*/ 3257550 w 3995737"/>
              <a:gd name="connsiteY68" fmla="*/ 2447925 h 2843213"/>
              <a:gd name="connsiteX69" fmla="*/ 3300412 w 3995737"/>
              <a:gd name="connsiteY69" fmla="*/ 2466975 h 2843213"/>
              <a:gd name="connsiteX70" fmla="*/ 3314700 w 3995737"/>
              <a:gd name="connsiteY70" fmla="*/ 2471738 h 2843213"/>
              <a:gd name="connsiteX71" fmla="*/ 3324225 w 3995737"/>
              <a:gd name="connsiteY71" fmla="*/ 2457450 h 2843213"/>
              <a:gd name="connsiteX72" fmla="*/ 3333750 w 3995737"/>
              <a:gd name="connsiteY72" fmla="*/ 2400300 h 2843213"/>
              <a:gd name="connsiteX73" fmla="*/ 3348037 w 3995737"/>
              <a:gd name="connsiteY73" fmla="*/ 2319338 h 2843213"/>
              <a:gd name="connsiteX74" fmla="*/ 3376612 w 3995737"/>
              <a:gd name="connsiteY74" fmla="*/ 2157413 h 2843213"/>
              <a:gd name="connsiteX75" fmla="*/ 3405187 w 3995737"/>
              <a:gd name="connsiteY75" fmla="*/ 1990725 h 2843213"/>
              <a:gd name="connsiteX76" fmla="*/ 3438525 w 3995737"/>
              <a:gd name="connsiteY76" fmla="*/ 1743075 h 2843213"/>
              <a:gd name="connsiteX77" fmla="*/ 3471862 w 3995737"/>
              <a:gd name="connsiteY77" fmla="*/ 1504950 h 2843213"/>
              <a:gd name="connsiteX78" fmla="*/ 3509962 w 3995737"/>
              <a:gd name="connsiteY78" fmla="*/ 1214438 h 2843213"/>
              <a:gd name="connsiteX79" fmla="*/ 3538537 w 3995737"/>
              <a:gd name="connsiteY79" fmla="*/ 966788 h 2843213"/>
              <a:gd name="connsiteX80" fmla="*/ 3557587 w 3995737"/>
              <a:gd name="connsiteY80" fmla="*/ 776288 h 2843213"/>
              <a:gd name="connsiteX81" fmla="*/ 3571875 w 3995737"/>
              <a:gd name="connsiteY81" fmla="*/ 628650 h 2843213"/>
              <a:gd name="connsiteX82" fmla="*/ 3576637 w 3995737"/>
              <a:gd name="connsiteY82" fmla="*/ 485775 h 2843213"/>
              <a:gd name="connsiteX83" fmla="*/ 3567112 w 3995737"/>
              <a:gd name="connsiteY83" fmla="*/ 333375 h 2843213"/>
              <a:gd name="connsiteX84" fmla="*/ 3552825 w 3995737"/>
              <a:gd name="connsiteY84" fmla="*/ 300038 h 2843213"/>
              <a:gd name="connsiteX85" fmla="*/ 3524250 w 3995737"/>
              <a:gd name="connsiteY85" fmla="*/ 276225 h 2843213"/>
              <a:gd name="connsiteX86" fmla="*/ 3495675 w 3995737"/>
              <a:gd name="connsiteY86" fmla="*/ 257175 h 2843213"/>
              <a:gd name="connsiteX87" fmla="*/ 3452812 w 3995737"/>
              <a:gd name="connsiteY87" fmla="*/ 247650 h 2843213"/>
              <a:gd name="connsiteX88" fmla="*/ 3381375 w 3995737"/>
              <a:gd name="connsiteY88" fmla="*/ 247650 h 2843213"/>
              <a:gd name="connsiteX89" fmla="*/ 3062287 w 3995737"/>
              <a:gd name="connsiteY89" fmla="*/ 247650 h 2843213"/>
              <a:gd name="connsiteX90" fmla="*/ 2990850 w 3995737"/>
              <a:gd name="connsiteY90" fmla="*/ 252413 h 2843213"/>
              <a:gd name="connsiteX91" fmla="*/ 2628900 w 3995737"/>
              <a:gd name="connsiteY91" fmla="*/ 280988 h 2843213"/>
              <a:gd name="connsiteX92" fmla="*/ 2224087 w 3995737"/>
              <a:gd name="connsiteY92" fmla="*/ 319088 h 2843213"/>
              <a:gd name="connsiteX93" fmla="*/ 1985962 w 3995737"/>
              <a:gd name="connsiteY93" fmla="*/ 338138 h 2843213"/>
              <a:gd name="connsiteX94" fmla="*/ 1885950 w 3995737"/>
              <a:gd name="connsiteY94" fmla="*/ 338138 h 2843213"/>
              <a:gd name="connsiteX95" fmla="*/ 1319212 w 3995737"/>
              <a:gd name="connsiteY95" fmla="*/ 395288 h 2843213"/>
              <a:gd name="connsiteX96" fmla="*/ 900112 w 3995737"/>
              <a:gd name="connsiteY96" fmla="*/ 428625 h 2843213"/>
              <a:gd name="connsiteX97" fmla="*/ 685800 w 3995737"/>
              <a:gd name="connsiteY97" fmla="*/ 442913 h 2843213"/>
              <a:gd name="connsiteX98" fmla="*/ 595312 w 3995737"/>
              <a:gd name="connsiteY98" fmla="*/ 457200 h 2843213"/>
              <a:gd name="connsiteX99" fmla="*/ 471487 w 3995737"/>
              <a:gd name="connsiteY99" fmla="*/ 471488 h 2843213"/>
              <a:gd name="connsiteX100" fmla="*/ 357187 w 3995737"/>
              <a:gd name="connsiteY100" fmla="*/ 481013 h 2843213"/>
              <a:gd name="connsiteX101" fmla="*/ 223837 w 3995737"/>
              <a:gd name="connsiteY101" fmla="*/ 490538 h 2843213"/>
              <a:gd name="connsiteX102" fmla="*/ 109537 w 3995737"/>
              <a:gd name="connsiteY102" fmla="*/ 490538 h 2843213"/>
              <a:gd name="connsiteX103" fmla="*/ 19050 w 3995737"/>
              <a:gd name="connsiteY103" fmla="*/ 490538 h 2843213"/>
              <a:gd name="connsiteX104" fmla="*/ 0 w 3995737"/>
              <a:gd name="connsiteY104" fmla="*/ 471488 h 2843213"/>
              <a:gd name="connsiteX105" fmla="*/ 238125 w 3995737"/>
              <a:gd name="connsiteY105" fmla="*/ 323850 h 2843213"/>
              <a:gd name="connsiteX106" fmla="*/ 428625 w 3995737"/>
              <a:gd name="connsiteY106" fmla="*/ 314325 h 2843213"/>
              <a:gd name="connsiteX107" fmla="*/ 661987 w 3995737"/>
              <a:gd name="connsiteY107" fmla="*/ 300038 h 2843213"/>
              <a:gd name="connsiteX108" fmla="*/ 1119187 w 3995737"/>
              <a:gd name="connsiteY108" fmla="*/ 261938 h 2843213"/>
              <a:gd name="connsiteX109" fmla="*/ 1528762 w 3995737"/>
              <a:gd name="connsiteY109" fmla="*/ 219075 h 2843213"/>
              <a:gd name="connsiteX0" fmla="*/ 1509712 w 3976687"/>
              <a:gd name="connsiteY0" fmla="*/ 219075 h 2843213"/>
              <a:gd name="connsiteX1" fmla="*/ 1976437 w 3976687"/>
              <a:gd name="connsiteY1" fmla="*/ 176213 h 2843213"/>
              <a:gd name="connsiteX2" fmla="*/ 2390775 w 3976687"/>
              <a:gd name="connsiteY2" fmla="*/ 123825 h 2843213"/>
              <a:gd name="connsiteX3" fmla="*/ 3033712 w 3976687"/>
              <a:gd name="connsiteY3" fmla="*/ 52388 h 2843213"/>
              <a:gd name="connsiteX4" fmla="*/ 3357562 w 3976687"/>
              <a:gd name="connsiteY4" fmla="*/ 14288 h 2843213"/>
              <a:gd name="connsiteX5" fmla="*/ 3443287 w 3976687"/>
              <a:gd name="connsiteY5" fmla="*/ 4763 h 2843213"/>
              <a:gd name="connsiteX6" fmla="*/ 3476625 w 3976687"/>
              <a:gd name="connsiteY6" fmla="*/ 0 h 2843213"/>
              <a:gd name="connsiteX7" fmla="*/ 3505200 w 3976687"/>
              <a:gd name="connsiteY7" fmla="*/ 14288 h 2843213"/>
              <a:gd name="connsiteX8" fmla="*/ 3595687 w 3976687"/>
              <a:gd name="connsiteY8" fmla="*/ 66675 h 2843213"/>
              <a:gd name="connsiteX9" fmla="*/ 3686175 w 3976687"/>
              <a:gd name="connsiteY9" fmla="*/ 123825 h 2843213"/>
              <a:gd name="connsiteX10" fmla="*/ 3800475 w 3976687"/>
              <a:gd name="connsiteY10" fmla="*/ 209550 h 2843213"/>
              <a:gd name="connsiteX11" fmla="*/ 3876675 w 3976687"/>
              <a:gd name="connsiteY11" fmla="*/ 276225 h 2843213"/>
              <a:gd name="connsiteX12" fmla="*/ 3914775 w 3976687"/>
              <a:gd name="connsiteY12" fmla="*/ 319088 h 2843213"/>
              <a:gd name="connsiteX13" fmla="*/ 3952875 w 3976687"/>
              <a:gd name="connsiteY13" fmla="*/ 366713 h 2843213"/>
              <a:gd name="connsiteX14" fmla="*/ 3976687 w 3976687"/>
              <a:gd name="connsiteY14" fmla="*/ 395288 h 2843213"/>
              <a:gd name="connsiteX15" fmla="*/ 3976687 w 3976687"/>
              <a:gd name="connsiteY15" fmla="*/ 409575 h 2843213"/>
              <a:gd name="connsiteX16" fmla="*/ 3976687 w 3976687"/>
              <a:gd name="connsiteY16" fmla="*/ 438150 h 2843213"/>
              <a:gd name="connsiteX17" fmla="*/ 3971925 w 3976687"/>
              <a:gd name="connsiteY17" fmla="*/ 457200 h 2843213"/>
              <a:gd name="connsiteX18" fmla="*/ 3948112 w 3976687"/>
              <a:gd name="connsiteY18" fmla="*/ 471488 h 2843213"/>
              <a:gd name="connsiteX19" fmla="*/ 3924300 w 3976687"/>
              <a:gd name="connsiteY19" fmla="*/ 500063 h 2843213"/>
              <a:gd name="connsiteX20" fmla="*/ 3900487 w 3976687"/>
              <a:gd name="connsiteY20" fmla="*/ 533400 h 2843213"/>
              <a:gd name="connsiteX21" fmla="*/ 3867150 w 3976687"/>
              <a:gd name="connsiteY21" fmla="*/ 638175 h 2843213"/>
              <a:gd name="connsiteX22" fmla="*/ 3838575 w 3976687"/>
              <a:gd name="connsiteY22" fmla="*/ 733425 h 2843213"/>
              <a:gd name="connsiteX23" fmla="*/ 3814762 w 3976687"/>
              <a:gd name="connsiteY23" fmla="*/ 852488 h 2843213"/>
              <a:gd name="connsiteX24" fmla="*/ 3767137 w 3976687"/>
              <a:gd name="connsiteY24" fmla="*/ 1071563 h 2843213"/>
              <a:gd name="connsiteX25" fmla="*/ 3700462 w 3976687"/>
              <a:gd name="connsiteY25" fmla="*/ 1433513 h 2843213"/>
              <a:gd name="connsiteX26" fmla="*/ 3652837 w 3976687"/>
              <a:gd name="connsiteY26" fmla="*/ 1719263 h 2843213"/>
              <a:gd name="connsiteX27" fmla="*/ 3595687 w 3976687"/>
              <a:gd name="connsiteY27" fmla="*/ 2071688 h 2843213"/>
              <a:gd name="connsiteX28" fmla="*/ 3562350 w 3976687"/>
              <a:gd name="connsiteY28" fmla="*/ 2266950 h 2843213"/>
              <a:gd name="connsiteX29" fmla="*/ 3529012 w 3976687"/>
              <a:gd name="connsiteY29" fmla="*/ 2481263 h 2843213"/>
              <a:gd name="connsiteX30" fmla="*/ 3514725 w 3976687"/>
              <a:gd name="connsiteY30" fmla="*/ 2576513 h 2843213"/>
              <a:gd name="connsiteX31" fmla="*/ 3500437 w 3976687"/>
              <a:gd name="connsiteY31" fmla="*/ 2652713 h 2843213"/>
              <a:gd name="connsiteX32" fmla="*/ 3462337 w 3976687"/>
              <a:gd name="connsiteY32" fmla="*/ 2767013 h 2843213"/>
              <a:gd name="connsiteX33" fmla="*/ 3429000 w 3976687"/>
              <a:gd name="connsiteY33" fmla="*/ 2828925 h 2843213"/>
              <a:gd name="connsiteX34" fmla="*/ 3400425 w 3976687"/>
              <a:gd name="connsiteY34" fmla="*/ 2843213 h 2843213"/>
              <a:gd name="connsiteX35" fmla="*/ 3381375 w 3976687"/>
              <a:gd name="connsiteY35" fmla="*/ 2843213 h 2843213"/>
              <a:gd name="connsiteX36" fmla="*/ 3348037 w 3976687"/>
              <a:gd name="connsiteY36" fmla="*/ 2819400 h 2843213"/>
              <a:gd name="connsiteX37" fmla="*/ 3300412 w 3976687"/>
              <a:gd name="connsiteY37" fmla="*/ 2771775 h 2843213"/>
              <a:gd name="connsiteX38" fmla="*/ 3257550 w 3976687"/>
              <a:gd name="connsiteY38" fmla="*/ 2719388 h 2843213"/>
              <a:gd name="connsiteX39" fmla="*/ 3214687 w 3976687"/>
              <a:gd name="connsiteY39" fmla="*/ 2690813 h 2843213"/>
              <a:gd name="connsiteX40" fmla="*/ 3095625 w 3976687"/>
              <a:gd name="connsiteY40" fmla="*/ 2671763 h 2843213"/>
              <a:gd name="connsiteX41" fmla="*/ 2971800 w 3976687"/>
              <a:gd name="connsiteY41" fmla="*/ 2657475 h 2843213"/>
              <a:gd name="connsiteX42" fmla="*/ 2886075 w 3976687"/>
              <a:gd name="connsiteY42" fmla="*/ 2638425 h 2843213"/>
              <a:gd name="connsiteX43" fmla="*/ 2805112 w 3976687"/>
              <a:gd name="connsiteY43" fmla="*/ 2643188 h 2843213"/>
              <a:gd name="connsiteX44" fmla="*/ 2343150 w 3976687"/>
              <a:gd name="connsiteY44" fmla="*/ 2667000 h 2843213"/>
              <a:gd name="connsiteX45" fmla="*/ 1966912 w 3976687"/>
              <a:gd name="connsiteY45" fmla="*/ 2681288 h 2843213"/>
              <a:gd name="connsiteX46" fmla="*/ 1547812 w 3976687"/>
              <a:gd name="connsiteY46" fmla="*/ 2695575 h 2843213"/>
              <a:gd name="connsiteX47" fmla="*/ 1162050 w 3976687"/>
              <a:gd name="connsiteY47" fmla="*/ 2714625 h 2843213"/>
              <a:gd name="connsiteX48" fmla="*/ 681037 w 3976687"/>
              <a:gd name="connsiteY48" fmla="*/ 2733675 h 2843213"/>
              <a:gd name="connsiteX49" fmla="*/ 371475 w 3976687"/>
              <a:gd name="connsiteY49" fmla="*/ 2747963 h 2843213"/>
              <a:gd name="connsiteX50" fmla="*/ 257175 w 3976687"/>
              <a:gd name="connsiteY50" fmla="*/ 2747963 h 2843213"/>
              <a:gd name="connsiteX51" fmla="*/ 238125 w 3976687"/>
              <a:gd name="connsiteY51" fmla="*/ 2700338 h 2843213"/>
              <a:gd name="connsiteX52" fmla="*/ 233362 w 3976687"/>
              <a:gd name="connsiteY52" fmla="*/ 2576513 h 2843213"/>
              <a:gd name="connsiteX53" fmla="*/ 238125 w 3976687"/>
              <a:gd name="connsiteY53" fmla="*/ 2562225 h 2843213"/>
              <a:gd name="connsiteX54" fmla="*/ 323850 w 3976687"/>
              <a:gd name="connsiteY54" fmla="*/ 2576513 h 2843213"/>
              <a:gd name="connsiteX55" fmla="*/ 500062 w 3976687"/>
              <a:gd name="connsiteY55" fmla="*/ 2581275 h 2843213"/>
              <a:gd name="connsiteX56" fmla="*/ 685800 w 3976687"/>
              <a:gd name="connsiteY56" fmla="*/ 2581275 h 2843213"/>
              <a:gd name="connsiteX57" fmla="*/ 814387 w 3976687"/>
              <a:gd name="connsiteY57" fmla="*/ 2581275 h 2843213"/>
              <a:gd name="connsiteX58" fmla="*/ 1047750 w 3976687"/>
              <a:gd name="connsiteY58" fmla="*/ 2562225 h 2843213"/>
              <a:gd name="connsiteX59" fmla="*/ 1238250 w 3976687"/>
              <a:gd name="connsiteY59" fmla="*/ 2547938 h 2843213"/>
              <a:gd name="connsiteX60" fmla="*/ 1638300 w 3976687"/>
              <a:gd name="connsiteY60" fmla="*/ 2524125 h 2843213"/>
              <a:gd name="connsiteX61" fmla="*/ 1905000 w 3976687"/>
              <a:gd name="connsiteY61" fmla="*/ 2505075 h 2843213"/>
              <a:gd name="connsiteX62" fmla="*/ 2266950 w 3976687"/>
              <a:gd name="connsiteY62" fmla="*/ 2481263 h 2843213"/>
              <a:gd name="connsiteX63" fmla="*/ 2524125 w 3976687"/>
              <a:gd name="connsiteY63" fmla="*/ 2466975 h 2843213"/>
              <a:gd name="connsiteX64" fmla="*/ 2914650 w 3976687"/>
              <a:gd name="connsiteY64" fmla="*/ 2447925 h 2843213"/>
              <a:gd name="connsiteX65" fmla="*/ 3095625 w 3976687"/>
              <a:gd name="connsiteY65" fmla="*/ 2438400 h 2843213"/>
              <a:gd name="connsiteX66" fmla="*/ 3162300 w 3976687"/>
              <a:gd name="connsiteY66" fmla="*/ 2433638 h 2843213"/>
              <a:gd name="connsiteX67" fmla="*/ 3205162 w 3976687"/>
              <a:gd name="connsiteY67" fmla="*/ 2438400 h 2843213"/>
              <a:gd name="connsiteX68" fmla="*/ 3238500 w 3976687"/>
              <a:gd name="connsiteY68" fmla="*/ 2447925 h 2843213"/>
              <a:gd name="connsiteX69" fmla="*/ 3281362 w 3976687"/>
              <a:gd name="connsiteY69" fmla="*/ 2466975 h 2843213"/>
              <a:gd name="connsiteX70" fmla="*/ 3295650 w 3976687"/>
              <a:gd name="connsiteY70" fmla="*/ 2471738 h 2843213"/>
              <a:gd name="connsiteX71" fmla="*/ 3305175 w 3976687"/>
              <a:gd name="connsiteY71" fmla="*/ 2457450 h 2843213"/>
              <a:gd name="connsiteX72" fmla="*/ 3314700 w 3976687"/>
              <a:gd name="connsiteY72" fmla="*/ 2400300 h 2843213"/>
              <a:gd name="connsiteX73" fmla="*/ 3328987 w 3976687"/>
              <a:gd name="connsiteY73" fmla="*/ 2319338 h 2843213"/>
              <a:gd name="connsiteX74" fmla="*/ 3357562 w 3976687"/>
              <a:gd name="connsiteY74" fmla="*/ 2157413 h 2843213"/>
              <a:gd name="connsiteX75" fmla="*/ 3386137 w 3976687"/>
              <a:gd name="connsiteY75" fmla="*/ 1990725 h 2843213"/>
              <a:gd name="connsiteX76" fmla="*/ 3419475 w 3976687"/>
              <a:gd name="connsiteY76" fmla="*/ 1743075 h 2843213"/>
              <a:gd name="connsiteX77" fmla="*/ 3452812 w 3976687"/>
              <a:gd name="connsiteY77" fmla="*/ 1504950 h 2843213"/>
              <a:gd name="connsiteX78" fmla="*/ 3490912 w 3976687"/>
              <a:gd name="connsiteY78" fmla="*/ 1214438 h 2843213"/>
              <a:gd name="connsiteX79" fmla="*/ 3519487 w 3976687"/>
              <a:gd name="connsiteY79" fmla="*/ 966788 h 2843213"/>
              <a:gd name="connsiteX80" fmla="*/ 3538537 w 3976687"/>
              <a:gd name="connsiteY80" fmla="*/ 776288 h 2843213"/>
              <a:gd name="connsiteX81" fmla="*/ 3552825 w 3976687"/>
              <a:gd name="connsiteY81" fmla="*/ 628650 h 2843213"/>
              <a:gd name="connsiteX82" fmla="*/ 3557587 w 3976687"/>
              <a:gd name="connsiteY82" fmla="*/ 485775 h 2843213"/>
              <a:gd name="connsiteX83" fmla="*/ 3548062 w 3976687"/>
              <a:gd name="connsiteY83" fmla="*/ 333375 h 2843213"/>
              <a:gd name="connsiteX84" fmla="*/ 3533775 w 3976687"/>
              <a:gd name="connsiteY84" fmla="*/ 300038 h 2843213"/>
              <a:gd name="connsiteX85" fmla="*/ 3505200 w 3976687"/>
              <a:gd name="connsiteY85" fmla="*/ 276225 h 2843213"/>
              <a:gd name="connsiteX86" fmla="*/ 3476625 w 3976687"/>
              <a:gd name="connsiteY86" fmla="*/ 257175 h 2843213"/>
              <a:gd name="connsiteX87" fmla="*/ 3433762 w 3976687"/>
              <a:gd name="connsiteY87" fmla="*/ 247650 h 2843213"/>
              <a:gd name="connsiteX88" fmla="*/ 3362325 w 3976687"/>
              <a:gd name="connsiteY88" fmla="*/ 247650 h 2843213"/>
              <a:gd name="connsiteX89" fmla="*/ 3043237 w 3976687"/>
              <a:gd name="connsiteY89" fmla="*/ 247650 h 2843213"/>
              <a:gd name="connsiteX90" fmla="*/ 2971800 w 3976687"/>
              <a:gd name="connsiteY90" fmla="*/ 252413 h 2843213"/>
              <a:gd name="connsiteX91" fmla="*/ 2609850 w 3976687"/>
              <a:gd name="connsiteY91" fmla="*/ 280988 h 2843213"/>
              <a:gd name="connsiteX92" fmla="*/ 2205037 w 3976687"/>
              <a:gd name="connsiteY92" fmla="*/ 319088 h 2843213"/>
              <a:gd name="connsiteX93" fmla="*/ 1966912 w 3976687"/>
              <a:gd name="connsiteY93" fmla="*/ 338138 h 2843213"/>
              <a:gd name="connsiteX94" fmla="*/ 1866900 w 3976687"/>
              <a:gd name="connsiteY94" fmla="*/ 338138 h 2843213"/>
              <a:gd name="connsiteX95" fmla="*/ 1300162 w 3976687"/>
              <a:gd name="connsiteY95" fmla="*/ 395288 h 2843213"/>
              <a:gd name="connsiteX96" fmla="*/ 881062 w 3976687"/>
              <a:gd name="connsiteY96" fmla="*/ 428625 h 2843213"/>
              <a:gd name="connsiteX97" fmla="*/ 666750 w 3976687"/>
              <a:gd name="connsiteY97" fmla="*/ 442913 h 2843213"/>
              <a:gd name="connsiteX98" fmla="*/ 576262 w 3976687"/>
              <a:gd name="connsiteY98" fmla="*/ 457200 h 2843213"/>
              <a:gd name="connsiteX99" fmla="*/ 452437 w 3976687"/>
              <a:gd name="connsiteY99" fmla="*/ 471488 h 2843213"/>
              <a:gd name="connsiteX100" fmla="*/ 338137 w 3976687"/>
              <a:gd name="connsiteY100" fmla="*/ 481013 h 2843213"/>
              <a:gd name="connsiteX101" fmla="*/ 204787 w 3976687"/>
              <a:gd name="connsiteY101" fmla="*/ 490538 h 2843213"/>
              <a:gd name="connsiteX102" fmla="*/ 90487 w 3976687"/>
              <a:gd name="connsiteY102" fmla="*/ 490538 h 2843213"/>
              <a:gd name="connsiteX103" fmla="*/ 0 w 3976687"/>
              <a:gd name="connsiteY103" fmla="*/ 490538 h 2843213"/>
              <a:gd name="connsiteX104" fmla="*/ 219075 w 3976687"/>
              <a:gd name="connsiteY104" fmla="*/ 323850 h 2843213"/>
              <a:gd name="connsiteX105" fmla="*/ 409575 w 3976687"/>
              <a:gd name="connsiteY105" fmla="*/ 314325 h 2843213"/>
              <a:gd name="connsiteX106" fmla="*/ 642937 w 3976687"/>
              <a:gd name="connsiteY106" fmla="*/ 300038 h 2843213"/>
              <a:gd name="connsiteX107" fmla="*/ 1100137 w 3976687"/>
              <a:gd name="connsiteY107" fmla="*/ 261938 h 2843213"/>
              <a:gd name="connsiteX108" fmla="*/ 1509712 w 3976687"/>
              <a:gd name="connsiteY108" fmla="*/ 219075 h 2843213"/>
              <a:gd name="connsiteX0" fmla="*/ 1419225 w 3886200"/>
              <a:gd name="connsiteY0" fmla="*/ 219075 h 2843213"/>
              <a:gd name="connsiteX1" fmla="*/ 1885950 w 3886200"/>
              <a:gd name="connsiteY1" fmla="*/ 176213 h 2843213"/>
              <a:gd name="connsiteX2" fmla="*/ 2300288 w 3886200"/>
              <a:gd name="connsiteY2" fmla="*/ 123825 h 2843213"/>
              <a:gd name="connsiteX3" fmla="*/ 2943225 w 3886200"/>
              <a:gd name="connsiteY3" fmla="*/ 52388 h 2843213"/>
              <a:gd name="connsiteX4" fmla="*/ 3267075 w 3886200"/>
              <a:gd name="connsiteY4" fmla="*/ 14288 h 2843213"/>
              <a:gd name="connsiteX5" fmla="*/ 3352800 w 3886200"/>
              <a:gd name="connsiteY5" fmla="*/ 4763 h 2843213"/>
              <a:gd name="connsiteX6" fmla="*/ 3386138 w 3886200"/>
              <a:gd name="connsiteY6" fmla="*/ 0 h 2843213"/>
              <a:gd name="connsiteX7" fmla="*/ 3414713 w 3886200"/>
              <a:gd name="connsiteY7" fmla="*/ 14288 h 2843213"/>
              <a:gd name="connsiteX8" fmla="*/ 3505200 w 3886200"/>
              <a:gd name="connsiteY8" fmla="*/ 66675 h 2843213"/>
              <a:gd name="connsiteX9" fmla="*/ 3595688 w 3886200"/>
              <a:gd name="connsiteY9" fmla="*/ 123825 h 2843213"/>
              <a:gd name="connsiteX10" fmla="*/ 3709988 w 3886200"/>
              <a:gd name="connsiteY10" fmla="*/ 209550 h 2843213"/>
              <a:gd name="connsiteX11" fmla="*/ 3786188 w 3886200"/>
              <a:gd name="connsiteY11" fmla="*/ 276225 h 2843213"/>
              <a:gd name="connsiteX12" fmla="*/ 3824288 w 3886200"/>
              <a:gd name="connsiteY12" fmla="*/ 319088 h 2843213"/>
              <a:gd name="connsiteX13" fmla="*/ 3862388 w 3886200"/>
              <a:gd name="connsiteY13" fmla="*/ 366713 h 2843213"/>
              <a:gd name="connsiteX14" fmla="*/ 3886200 w 3886200"/>
              <a:gd name="connsiteY14" fmla="*/ 395288 h 2843213"/>
              <a:gd name="connsiteX15" fmla="*/ 3886200 w 3886200"/>
              <a:gd name="connsiteY15" fmla="*/ 409575 h 2843213"/>
              <a:gd name="connsiteX16" fmla="*/ 3886200 w 3886200"/>
              <a:gd name="connsiteY16" fmla="*/ 438150 h 2843213"/>
              <a:gd name="connsiteX17" fmla="*/ 3881438 w 3886200"/>
              <a:gd name="connsiteY17" fmla="*/ 457200 h 2843213"/>
              <a:gd name="connsiteX18" fmla="*/ 3857625 w 3886200"/>
              <a:gd name="connsiteY18" fmla="*/ 471488 h 2843213"/>
              <a:gd name="connsiteX19" fmla="*/ 3833813 w 3886200"/>
              <a:gd name="connsiteY19" fmla="*/ 500063 h 2843213"/>
              <a:gd name="connsiteX20" fmla="*/ 3810000 w 3886200"/>
              <a:gd name="connsiteY20" fmla="*/ 533400 h 2843213"/>
              <a:gd name="connsiteX21" fmla="*/ 3776663 w 3886200"/>
              <a:gd name="connsiteY21" fmla="*/ 638175 h 2843213"/>
              <a:gd name="connsiteX22" fmla="*/ 3748088 w 3886200"/>
              <a:gd name="connsiteY22" fmla="*/ 733425 h 2843213"/>
              <a:gd name="connsiteX23" fmla="*/ 3724275 w 3886200"/>
              <a:gd name="connsiteY23" fmla="*/ 852488 h 2843213"/>
              <a:gd name="connsiteX24" fmla="*/ 3676650 w 3886200"/>
              <a:gd name="connsiteY24" fmla="*/ 1071563 h 2843213"/>
              <a:gd name="connsiteX25" fmla="*/ 3609975 w 3886200"/>
              <a:gd name="connsiteY25" fmla="*/ 1433513 h 2843213"/>
              <a:gd name="connsiteX26" fmla="*/ 3562350 w 3886200"/>
              <a:gd name="connsiteY26" fmla="*/ 1719263 h 2843213"/>
              <a:gd name="connsiteX27" fmla="*/ 3505200 w 3886200"/>
              <a:gd name="connsiteY27" fmla="*/ 2071688 h 2843213"/>
              <a:gd name="connsiteX28" fmla="*/ 3471863 w 3886200"/>
              <a:gd name="connsiteY28" fmla="*/ 2266950 h 2843213"/>
              <a:gd name="connsiteX29" fmla="*/ 3438525 w 3886200"/>
              <a:gd name="connsiteY29" fmla="*/ 2481263 h 2843213"/>
              <a:gd name="connsiteX30" fmla="*/ 3424238 w 3886200"/>
              <a:gd name="connsiteY30" fmla="*/ 2576513 h 2843213"/>
              <a:gd name="connsiteX31" fmla="*/ 3409950 w 3886200"/>
              <a:gd name="connsiteY31" fmla="*/ 2652713 h 2843213"/>
              <a:gd name="connsiteX32" fmla="*/ 3371850 w 3886200"/>
              <a:gd name="connsiteY32" fmla="*/ 2767013 h 2843213"/>
              <a:gd name="connsiteX33" fmla="*/ 3338513 w 3886200"/>
              <a:gd name="connsiteY33" fmla="*/ 2828925 h 2843213"/>
              <a:gd name="connsiteX34" fmla="*/ 3309938 w 3886200"/>
              <a:gd name="connsiteY34" fmla="*/ 2843213 h 2843213"/>
              <a:gd name="connsiteX35" fmla="*/ 3290888 w 3886200"/>
              <a:gd name="connsiteY35" fmla="*/ 2843213 h 2843213"/>
              <a:gd name="connsiteX36" fmla="*/ 3257550 w 3886200"/>
              <a:gd name="connsiteY36" fmla="*/ 2819400 h 2843213"/>
              <a:gd name="connsiteX37" fmla="*/ 3209925 w 3886200"/>
              <a:gd name="connsiteY37" fmla="*/ 2771775 h 2843213"/>
              <a:gd name="connsiteX38" fmla="*/ 3167063 w 3886200"/>
              <a:gd name="connsiteY38" fmla="*/ 2719388 h 2843213"/>
              <a:gd name="connsiteX39" fmla="*/ 3124200 w 3886200"/>
              <a:gd name="connsiteY39" fmla="*/ 2690813 h 2843213"/>
              <a:gd name="connsiteX40" fmla="*/ 3005138 w 3886200"/>
              <a:gd name="connsiteY40" fmla="*/ 2671763 h 2843213"/>
              <a:gd name="connsiteX41" fmla="*/ 2881313 w 3886200"/>
              <a:gd name="connsiteY41" fmla="*/ 2657475 h 2843213"/>
              <a:gd name="connsiteX42" fmla="*/ 2795588 w 3886200"/>
              <a:gd name="connsiteY42" fmla="*/ 2638425 h 2843213"/>
              <a:gd name="connsiteX43" fmla="*/ 2714625 w 3886200"/>
              <a:gd name="connsiteY43" fmla="*/ 2643188 h 2843213"/>
              <a:gd name="connsiteX44" fmla="*/ 2252663 w 3886200"/>
              <a:gd name="connsiteY44" fmla="*/ 2667000 h 2843213"/>
              <a:gd name="connsiteX45" fmla="*/ 1876425 w 3886200"/>
              <a:gd name="connsiteY45" fmla="*/ 2681288 h 2843213"/>
              <a:gd name="connsiteX46" fmla="*/ 1457325 w 3886200"/>
              <a:gd name="connsiteY46" fmla="*/ 2695575 h 2843213"/>
              <a:gd name="connsiteX47" fmla="*/ 1071563 w 3886200"/>
              <a:gd name="connsiteY47" fmla="*/ 2714625 h 2843213"/>
              <a:gd name="connsiteX48" fmla="*/ 590550 w 3886200"/>
              <a:gd name="connsiteY48" fmla="*/ 2733675 h 2843213"/>
              <a:gd name="connsiteX49" fmla="*/ 280988 w 3886200"/>
              <a:gd name="connsiteY49" fmla="*/ 2747963 h 2843213"/>
              <a:gd name="connsiteX50" fmla="*/ 166688 w 3886200"/>
              <a:gd name="connsiteY50" fmla="*/ 2747963 h 2843213"/>
              <a:gd name="connsiteX51" fmla="*/ 147638 w 3886200"/>
              <a:gd name="connsiteY51" fmla="*/ 2700338 h 2843213"/>
              <a:gd name="connsiteX52" fmla="*/ 142875 w 3886200"/>
              <a:gd name="connsiteY52" fmla="*/ 2576513 h 2843213"/>
              <a:gd name="connsiteX53" fmla="*/ 147638 w 3886200"/>
              <a:gd name="connsiteY53" fmla="*/ 2562225 h 2843213"/>
              <a:gd name="connsiteX54" fmla="*/ 233363 w 3886200"/>
              <a:gd name="connsiteY54" fmla="*/ 2576513 h 2843213"/>
              <a:gd name="connsiteX55" fmla="*/ 409575 w 3886200"/>
              <a:gd name="connsiteY55" fmla="*/ 2581275 h 2843213"/>
              <a:gd name="connsiteX56" fmla="*/ 595313 w 3886200"/>
              <a:gd name="connsiteY56" fmla="*/ 2581275 h 2843213"/>
              <a:gd name="connsiteX57" fmla="*/ 723900 w 3886200"/>
              <a:gd name="connsiteY57" fmla="*/ 2581275 h 2843213"/>
              <a:gd name="connsiteX58" fmla="*/ 957263 w 3886200"/>
              <a:gd name="connsiteY58" fmla="*/ 2562225 h 2843213"/>
              <a:gd name="connsiteX59" fmla="*/ 1147763 w 3886200"/>
              <a:gd name="connsiteY59" fmla="*/ 2547938 h 2843213"/>
              <a:gd name="connsiteX60" fmla="*/ 1547813 w 3886200"/>
              <a:gd name="connsiteY60" fmla="*/ 2524125 h 2843213"/>
              <a:gd name="connsiteX61" fmla="*/ 1814513 w 3886200"/>
              <a:gd name="connsiteY61" fmla="*/ 2505075 h 2843213"/>
              <a:gd name="connsiteX62" fmla="*/ 2176463 w 3886200"/>
              <a:gd name="connsiteY62" fmla="*/ 2481263 h 2843213"/>
              <a:gd name="connsiteX63" fmla="*/ 2433638 w 3886200"/>
              <a:gd name="connsiteY63" fmla="*/ 2466975 h 2843213"/>
              <a:gd name="connsiteX64" fmla="*/ 2824163 w 3886200"/>
              <a:gd name="connsiteY64" fmla="*/ 2447925 h 2843213"/>
              <a:gd name="connsiteX65" fmla="*/ 3005138 w 3886200"/>
              <a:gd name="connsiteY65" fmla="*/ 2438400 h 2843213"/>
              <a:gd name="connsiteX66" fmla="*/ 3071813 w 3886200"/>
              <a:gd name="connsiteY66" fmla="*/ 2433638 h 2843213"/>
              <a:gd name="connsiteX67" fmla="*/ 3114675 w 3886200"/>
              <a:gd name="connsiteY67" fmla="*/ 2438400 h 2843213"/>
              <a:gd name="connsiteX68" fmla="*/ 3148013 w 3886200"/>
              <a:gd name="connsiteY68" fmla="*/ 2447925 h 2843213"/>
              <a:gd name="connsiteX69" fmla="*/ 3190875 w 3886200"/>
              <a:gd name="connsiteY69" fmla="*/ 2466975 h 2843213"/>
              <a:gd name="connsiteX70" fmla="*/ 3205163 w 3886200"/>
              <a:gd name="connsiteY70" fmla="*/ 2471738 h 2843213"/>
              <a:gd name="connsiteX71" fmla="*/ 3214688 w 3886200"/>
              <a:gd name="connsiteY71" fmla="*/ 2457450 h 2843213"/>
              <a:gd name="connsiteX72" fmla="*/ 3224213 w 3886200"/>
              <a:gd name="connsiteY72" fmla="*/ 2400300 h 2843213"/>
              <a:gd name="connsiteX73" fmla="*/ 3238500 w 3886200"/>
              <a:gd name="connsiteY73" fmla="*/ 2319338 h 2843213"/>
              <a:gd name="connsiteX74" fmla="*/ 3267075 w 3886200"/>
              <a:gd name="connsiteY74" fmla="*/ 2157413 h 2843213"/>
              <a:gd name="connsiteX75" fmla="*/ 3295650 w 3886200"/>
              <a:gd name="connsiteY75" fmla="*/ 1990725 h 2843213"/>
              <a:gd name="connsiteX76" fmla="*/ 3328988 w 3886200"/>
              <a:gd name="connsiteY76" fmla="*/ 1743075 h 2843213"/>
              <a:gd name="connsiteX77" fmla="*/ 3362325 w 3886200"/>
              <a:gd name="connsiteY77" fmla="*/ 1504950 h 2843213"/>
              <a:gd name="connsiteX78" fmla="*/ 3400425 w 3886200"/>
              <a:gd name="connsiteY78" fmla="*/ 1214438 h 2843213"/>
              <a:gd name="connsiteX79" fmla="*/ 3429000 w 3886200"/>
              <a:gd name="connsiteY79" fmla="*/ 966788 h 2843213"/>
              <a:gd name="connsiteX80" fmla="*/ 3448050 w 3886200"/>
              <a:gd name="connsiteY80" fmla="*/ 776288 h 2843213"/>
              <a:gd name="connsiteX81" fmla="*/ 3462338 w 3886200"/>
              <a:gd name="connsiteY81" fmla="*/ 628650 h 2843213"/>
              <a:gd name="connsiteX82" fmla="*/ 3467100 w 3886200"/>
              <a:gd name="connsiteY82" fmla="*/ 485775 h 2843213"/>
              <a:gd name="connsiteX83" fmla="*/ 3457575 w 3886200"/>
              <a:gd name="connsiteY83" fmla="*/ 333375 h 2843213"/>
              <a:gd name="connsiteX84" fmla="*/ 3443288 w 3886200"/>
              <a:gd name="connsiteY84" fmla="*/ 300038 h 2843213"/>
              <a:gd name="connsiteX85" fmla="*/ 3414713 w 3886200"/>
              <a:gd name="connsiteY85" fmla="*/ 276225 h 2843213"/>
              <a:gd name="connsiteX86" fmla="*/ 3386138 w 3886200"/>
              <a:gd name="connsiteY86" fmla="*/ 257175 h 2843213"/>
              <a:gd name="connsiteX87" fmla="*/ 3343275 w 3886200"/>
              <a:gd name="connsiteY87" fmla="*/ 247650 h 2843213"/>
              <a:gd name="connsiteX88" fmla="*/ 3271838 w 3886200"/>
              <a:gd name="connsiteY88" fmla="*/ 247650 h 2843213"/>
              <a:gd name="connsiteX89" fmla="*/ 2952750 w 3886200"/>
              <a:gd name="connsiteY89" fmla="*/ 247650 h 2843213"/>
              <a:gd name="connsiteX90" fmla="*/ 2881313 w 3886200"/>
              <a:gd name="connsiteY90" fmla="*/ 252413 h 2843213"/>
              <a:gd name="connsiteX91" fmla="*/ 2519363 w 3886200"/>
              <a:gd name="connsiteY91" fmla="*/ 280988 h 2843213"/>
              <a:gd name="connsiteX92" fmla="*/ 2114550 w 3886200"/>
              <a:gd name="connsiteY92" fmla="*/ 319088 h 2843213"/>
              <a:gd name="connsiteX93" fmla="*/ 1876425 w 3886200"/>
              <a:gd name="connsiteY93" fmla="*/ 338138 h 2843213"/>
              <a:gd name="connsiteX94" fmla="*/ 1776413 w 3886200"/>
              <a:gd name="connsiteY94" fmla="*/ 338138 h 2843213"/>
              <a:gd name="connsiteX95" fmla="*/ 1209675 w 3886200"/>
              <a:gd name="connsiteY95" fmla="*/ 395288 h 2843213"/>
              <a:gd name="connsiteX96" fmla="*/ 790575 w 3886200"/>
              <a:gd name="connsiteY96" fmla="*/ 428625 h 2843213"/>
              <a:gd name="connsiteX97" fmla="*/ 576263 w 3886200"/>
              <a:gd name="connsiteY97" fmla="*/ 442913 h 2843213"/>
              <a:gd name="connsiteX98" fmla="*/ 485775 w 3886200"/>
              <a:gd name="connsiteY98" fmla="*/ 457200 h 2843213"/>
              <a:gd name="connsiteX99" fmla="*/ 361950 w 3886200"/>
              <a:gd name="connsiteY99" fmla="*/ 471488 h 2843213"/>
              <a:gd name="connsiteX100" fmla="*/ 247650 w 3886200"/>
              <a:gd name="connsiteY100" fmla="*/ 481013 h 2843213"/>
              <a:gd name="connsiteX101" fmla="*/ 114300 w 3886200"/>
              <a:gd name="connsiteY101" fmla="*/ 490538 h 2843213"/>
              <a:gd name="connsiteX102" fmla="*/ 0 w 3886200"/>
              <a:gd name="connsiteY102" fmla="*/ 490538 h 2843213"/>
              <a:gd name="connsiteX103" fmla="*/ 128588 w 3886200"/>
              <a:gd name="connsiteY103" fmla="*/ 323850 h 2843213"/>
              <a:gd name="connsiteX104" fmla="*/ 319088 w 3886200"/>
              <a:gd name="connsiteY104" fmla="*/ 314325 h 2843213"/>
              <a:gd name="connsiteX105" fmla="*/ 552450 w 3886200"/>
              <a:gd name="connsiteY105" fmla="*/ 300038 h 2843213"/>
              <a:gd name="connsiteX106" fmla="*/ 1009650 w 3886200"/>
              <a:gd name="connsiteY106" fmla="*/ 261938 h 2843213"/>
              <a:gd name="connsiteX107" fmla="*/ 1419225 w 3886200"/>
              <a:gd name="connsiteY107" fmla="*/ 219075 h 2843213"/>
              <a:gd name="connsiteX0" fmla="*/ 1304925 w 3771900"/>
              <a:gd name="connsiteY0" fmla="*/ 219075 h 2843213"/>
              <a:gd name="connsiteX1" fmla="*/ 1771650 w 3771900"/>
              <a:gd name="connsiteY1" fmla="*/ 176213 h 2843213"/>
              <a:gd name="connsiteX2" fmla="*/ 2185988 w 3771900"/>
              <a:gd name="connsiteY2" fmla="*/ 123825 h 2843213"/>
              <a:gd name="connsiteX3" fmla="*/ 2828925 w 3771900"/>
              <a:gd name="connsiteY3" fmla="*/ 52388 h 2843213"/>
              <a:gd name="connsiteX4" fmla="*/ 3152775 w 3771900"/>
              <a:gd name="connsiteY4" fmla="*/ 14288 h 2843213"/>
              <a:gd name="connsiteX5" fmla="*/ 3238500 w 3771900"/>
              <a:gd name="connsiteY5" fmla="*/ 4763 h 2843213"/>
              <a:gd name="connsiteX6" fmla="*/ 3271838 w 3771900"/>
              <a:gd name="connsiteY6" fmla="*/ 0 h 2843213"/>
              <a:gd name="connsiteX7" fmla="*/ 3300413 w 3771900"/>
              <a:gd name="connsiteY7" fmla="*/ 14288 h 2843213"/>
              <a:gd name="connsiteX8" fmla="*/ 3390900 w 3771900"/>
              <a:gd name="connsiteY8" fmla="*/ 66675 h 2843213"/>
              <a:gd name="connsiteX9" fmla="*/ 3481388 w 3771900"/>
              <a:gd name="connsiteY9" fmla="*/ 123825 h 2843213"/>
              <a:gd name="connsiteX10" fmla="*/ 3595688 w 3771900"/>
              <a:gd name="connsiteY10" fmla="*/ 209550 h 2843213"/>
              <a:gd name="connsiteX11" fmla="*/ 3671888 w 3771900"/>
              <a:gd name="connsiteY11" fmla="*/ 276225 h 2843213"/>
              <a:gd name="connsiteX12" fmla="*/ 3709988 w 3771900"/>
              <a:gd name="connsiteY12" fmla="*/ 319088 h 2843213"/>
              <a:gd name="connsiteX13" fmla="*/ 3748088 w 3771900"/>
              <a:gd name="connsiteY13" fmla="*/ 366713 h 2843213"/>
              <a:gd name="connsiteX14" fmla="*/ 3771900 w 3771900"/>
              <a:gd name="connsiteY14" fmla="*/ 395288 h 2843213"/>
              <a:gd name="connsiteX15" fmla="*/ 3771900 w 3771900"/>
              <a:gd name="connsiteY15" fmla="*/ 409575 h 2843213"/>
              <a:gd name="connsiteX16" fmla="*/ 3771900 w 3771900"/>
              <a:gd name="connsiteY16" fmla="*/ 438150 h 2843213"/>
              <a:gd name="connsiteX17" fmla="*/ 3767138 w 3771900"/>
              <a:gd name="connsiteY17" fmla="*/ 457200 h 2843213"/>
              <a:gd name="connsiteX18" fmla="*/ 3743325 w 3771900"/>
              <a:gd name="connsiteY18" fmla="*/ 471488 h 2843213"/>
              <a:gd name="connsiteX19" fmla="*/ 3719513 w 3771900"/>
              <a:gd name="connsiteY19" fmla="*/ 500063 h 2843213"/>
              <a:gd name="connsiteX20" fmla="*/ 3695700 w 3771900"/>
              <a:gd name="connsiteY20" fmla="*/ 533400 h 2843213"/>
              <a:gd name="connsiteX21" fmla="*/ 3662363 w 3771900"/>
              <a:gd name="connsiteY21" fmla="*/ 638175 h 2843213"/>
              <a:gd name="connsiteX22" fmla="*/ 3633788 w 3771900"/>
              <a:gd name="connsiteY22" fmla="*/ 733425 h 2843213"/>
              <a:gd name="connsiteX23" fmla="*/ 3609975 w 3771900"/>
              <a:gd name="connsiteY23" fmla="*/ 852488 h 2843213"/>
              <a:gd name="connsiteX24" fmla="*/ 3562350 w 3771900"/>
              <a:gd name="connsiteY24" fmla="*/ 1071563 h 2843213"/>
              <a:gd name="connsiteX25" fmla="*/ 3495675 w 3771900"/>
              <a:gd name="connsiteY25" fmla="*/ 1433513 h 2843213"/>
              <a:gd name="connsiteX26" fmla="*/ 3448050 w 3771900"/>
              <a:gd name="connsiteY26" fmla="*/ 1719263 h 2843213"/>
              <a:gd name="connsiteX27" fmla="*/ 3390900 w 3771900"/>
              <a:gd name="connsiteY27" fmla="*/ 2071688 h 2843213"/>
              <a:gd name="connsiteX28" fmla="*/ 3357563 w 3771900"/>
              <a:gd name="connsiteY28" fmla="*/ 2266950 h 2843213"/>
              <a:gd name="connsiteX29" fmla="*/ 3324225 w 3771900"/>
              <a:gd name="connsiteY29" fmla="*/ 2481263 h 2843213"/>
              <a:gd name="connsiteX30" fmla="*/ 3309938 w 3771900"/>
              <a:gd name="connsiteY30" fmla="*/ 2576513 h 2843213"/>
              <a:gd name="connsiteX31" fmla="*/ 3295650 w 3771900"/>
              <a:gd name="connsiteY31" fmla="*/ 2652713 h 2843213"/>
              <a:gd name="connsiteX32" fmla="*/ 3257550 w 3771900"/>
              <a:gd name="connsiteY32" fmla="*/ 2767013 h 2843213"/>
              <a:gd name="connsiteX33" fmla="*/ 3224213 w 3771900"/>
              <a:gd name="connsiteY33" fmla="*/ 2828925 h 2843213"/>
              <a:gd name="connsiteX34" fmla="*/ 3195638 w 3771900"/>
              <a:gd name="connsiteY34" fmla="*/ 2843213 h 2843213"/>
              <a:gd name="connsiteX35" fmla="*/ 3176588 w 3771900"/>
              <a:gd name="connsiteY35" fmla="*/ 2843213 h 2843213"/>
              <a:gd name="connsiteX36" fmla="*/ 3143250 w 3771900"/>
              <a:gd name="connsiteY36" fmla="*/ 2819400 h 2843213"/>
              <a:gd name="connsiteX37" fmla="*/ 3095625 w 3771900"/>
              <a:gd name="connsiteY37" fmla="*/ 2771775 h 2843213"/>
              <a:gd name="connsiteX38" fmla="*/ 3052763 w 3771900"/>
              <a:gd name="connsiteY38" fmla="*/ 2719388 h 2843213"/>
              <a:gd name="connsiteX39" fmla="*/ 3009900 w 3771900"/>
              <a:gd name="connsiteY39" fmla="*/ 2690813 h 2843213"/>
              <a:gd name="connsiteX40" fmla="*/ 2890838 w 3771900"/>
              <a:gd name="connsiteY40" fmla="*/ 2671763 h 2843213"/>
              <a:gd name="connsiteX41" fmla="*/ 2767013 w 3771900"/>
              <a:gd name="connsiteY41" fmla="*/ 2657475 h 2843213"/>
              <a:gd name="connsiteX42" fmla="*/ 2681288 w 3771900"/>
              <a:gd name="connsiteY42" fmla="*/ 2638425 h 2843213"/>
              <a:gd name="connsiteX43" fmla="*/ 2600325 w 3771900"/>
              <a:gd name="connsiteY43" fmla="*/ 2643188 h 2843213"/>
              <a:gd name="connsiteX44" fmla="*/ 2138363 w 3771900"/>
              <a:gd name="connsiteY44" fmla="*/ 2667000 h 2843213"/>
              <a:gd name="connsiteX45" fmla="*/ 1762125 w 3771900"/>
              <a:gd name="connsiteY45" fmla="*/ 2681288 h 2843213"/>
              <a:gd name="connsiteX46" fmla="*/ 1343025 w 3771900"/>
              <a:gd name="connsiteY46" fmla="*/ 2695575 h 2843213"/>
              <a:gd name="connsiteX47" fmla="*/ 957263 w 3771900"/>
              <a:gd name="connsiteY47" fmla="*/ 2714625 h 2843213"/>
              <a:gd name="connsiteX48" fmla="*/ 476250 w 3771900"/>
              <a:gd name="connsiteY48" fmla="*/ 2733675 h 2843213"/>
              <a:gd name="connsiteX49" fmla="*/ 166688 w 3771900"/>
              <a:gd name="connsiteY49" fmla="*/ 2747963 h 2843213"/>
              <a:gd name="connsiteX50" fmla="*/ 52388 w 3771900"/>
              <a:gd name="connsiteY50" fmla="*/ 2747963 h 2843213"/>
              <a:gd name="connsiteX51" fmla="*/ 33338 w 3771900"/>
              <a:gd name="connsiteY51" fmla="*/ 2700338 h 2843213"/>
              <a:gd name="connsiteX52" fmla="*/ 28575 w 3771900"/>
              <a:gd name="connsiteY52" fmla="*/ 2576513 h 2843213"/>
              <a:gd name="connsiteX53" fmla="*/ 33338 w 3771900"/>
              <a:gd name="connsiteY53" fmla="*/ 2562225 h 2843213"/>
              <a:gd name="connsiteX54" fmla="*/ 119063 w 3771900"/>
              <a:gd name="connsiteY54" fmla="*/ 2576513 h 2843213"/>
              <a:gd name="connsiteX55" fmla="*/ 295275 w 3771900"/>
              <a:gd name="connsiteY55" fmla="*/ 2581275 h 2843213"/>
              <a:gd name="connsiteX56" fmla="*/ 481013 w 3771900"/>
              <a:gd name="connsiteY56" fmla="*/ 2581275 h 2843213"/>
              <a:gd name="connsiteX57" fmla="*/ 609600 w 3771900"/>
              <a:gd name="connsiteY57" fmla="*/ 2581275 h 2843213"/>
              <a:gd name="connsiteX58" fmla="*/ 842963 w 3771900"/>
              <a:gd name="connsiteY58" fmla="*/ 2562225 h 2843213"/>
              <a:gd name="connsiteX59" fmla="*/ 1033463 w 3771900"/>
              <a:gd name="connsiteY59" fmla="*/ 2547938 h 2843213"/>
              <a:gd name="connsiteX60" fmla="*/ 1433513 w 3771900"/>
              <a:gd name="connsiteY60" fmla="*/ 2524125 h 2843213"/>
              <a:gd name="connsiteX61" fmla="*/ 1700213 w 3771900"/>
              <a:gd name="connsiteY61" fmla="*/ 2505075 h 2843213"/>
              <a:gd name="connsiteX62" fmla="*/ 2062163 w 3771900"/>
              <a:gd name="connsiteY62" fmla="*/ 2481263 h 2843213"/>
              <a:gd name="connsiteX63" fmla="*/ 2319338 w 3771900"/>
              <a:gd name="connsiteY63" fmla="*/ 2466975 h 2843213"/>
              <a:gd name="connsiteX64" fmla="*/ 2709863 w 3771900"/>
              <a:gd name="connsiteY64" fmla="*/ 2447925 h 2843213"/>
              <a:gd name="connsiteX65" fmla="*/ 2890838 w 3771900"/>
              <a:gd name="connsiteY65" fmla="*/ 2438400 h 2843213"/>
              <a:gd name="connsiteX66" fmla="*/ 2957513 w 3771900"/>
              <a:gd name="connsiteY66" fmla="*/ 2433638 h 2843213"/>
              <a:gd name="connsiteX67" fmla="*/ 3000375 w 3771900"/>
              <a:gd name="connsiteY67" fmla="*/ 2438400 h 2843213"/>
              <a:gd name="connsiteX68" fmla="*/ 3033713 w 3771900"/>
              <a:gd name="connsiteY68" fmla="*/ 2447925 h 2843213"/>
              <a:gd name="connsiteX69" fmla="*/ 3076575 w 3771900"/>
              <a:gd name="connsiteY69" fmla="*/ 2466975 h 2843213"/>
              <a:gd name="connsiteX70" fmla="*/ 3090863 w 3771900"/>
              <a:gd name="connsiteY70" fmla="*/ 2471738 h 2843213"/>
              <a:gd name="connsiteX71" fmla="*/ 3100388 w 3771900"/>
              <a:gd name="connsiteY71" fmla="*/ 2457450 h 2843213"/>
              <a:gd name="connsiteX72" fmla="*/ 3109913 w 3771900"/>
              <a:gd name="connsiteY72" fmla="*/ 2400300 h 2843213"/>
              <a:gd name="connsiteX73" fmla="*/ 3124200 w 3771900"/>
              <a:gd name="connsiteY73" fmla="*/ 2319338 h 2843213"/>
              <a:gd name="connsiteX74" fmla="*/ 3152775 w 3771900"/>
              <a:gd name="connsiteY74" fmla="*/ 2157413 h 2843213"/>
              <a:gd name="connsiteX75" fmla="*/ 3181350 w 3771900"/>
              <a:gd name="connsiteY75" fmla="*/ 1990725 h 2843213"/>
              <a:gd name="connsiteX76" fmla="*/ 3214688 w 3771900"/>
              <a:gd name="connsiteY76" fmla="*/ 1743075 h 2843213"/>
              <a:gd name="connsiteX77" fmla="*/ 3248025 w 3771900"/>
              <a:gd name="connsiteY77" fmla="*/ 1504950 h 2843213"/>
              <a:gd name="connsiteX78" fmla="*/ 3286125 w 3771900"/>
              <a:gd name="connsiteY78" fmla="*/ 1214438 h 2843213"/>
              <a:gd name="connsiteX79" fmla="*/ 3314700 w 3771900"/>
              <a:gd name="connsiteY79" fmla="*/ 966788 h 2843213"/>
              <a:gd name="connsiteX80" fmla="*/ 3333750 w 3771900"/>
              <a:gd name="connsiteY80" fmla="*/ 776288 h 2843213"/>
              <a:gd name="connsiteX81" fmla="*/ 3348038 w 3771900"/>
              <a:gd name="connsiteY81" fmla="*/ 628650 h 2843213"/>
              <a:gd name="connsiteX82" fmla="*/ 3352800 w 3771900"/>
              <a:gd name="connsiteY82" fmla="*/ 485775 h 2843213"/>
              <a:gd name="connsiteX83" fmla="*/ 3343275 w 3771900"/>
              <a:gd name="connsiteY83" fmla="*/ 333375 h 2843213"/>
              <a:gd name="connsiteX84" fmla="*/ 3328988 w 3771900"/>
              <a:gd name="connsiteY84" fmla="*/ 300038 h 2843213"/>
              <a:gd name="connsiteX85" fmla="*/ 3300413 w 3771900"/>
              <a:gd name="connsiteY85" fmla="*/ 276225 h 2843213"/>
              <a:gd name="connsiteX86" fmla="*/ 3271838 w 3771900"/>
              <a:gd name="connsiteY86" fmla="*/ 257175 h 2843213"/>
              <a:gd name="connsiteX87" fmla="*/ 3228975 w 3771900"/>
              <a:gd name="connsiteY87" fmla="*/ 247650 h 2843213"/>
              <a:gd name="connsiteX88" fmla="*/ 3157538 w 3771900"/>
              <a:gd name="connsiteY88" fmla="*/ 247650 h 2843213"/>
              <a:gd name="connsiteX89" fmla="*/ 2838450 w 3771900"/>
              <a:gd name="connsiteY89" fmla="*/ 247650 h 2843213"/>
              <a:gd name="connsiteX90" fmla="*/ 2767013 w 3771900"/>
              <a:gd name="connsiteY90" fmla="*/ 252413 h 2843213"/>
              <a:gd name="connsiteX91" fmla="*/ 2405063 w 3771900"/>
              <a:gd name="connsiteY91" fmla="*/ 280988 h 2843213"/>
              <a:gd name="connsiteX92" fmla="*/ 2000250 w 3771900"/>
              <a:gd name="connsiteY92" fmla="*/ 319088 h 2843213"/>
              <a:gd name="connsiteX93" fmla="*/ 1762125 w 3771900"/>
              <a:gd name="connsiteY93" fmla="*/ 338138 h 2843213"/>
              <a:gd name="connsiteX94" fmla="*/ 1662113 w 3771900"/>
              <a:gd name="connsiteY94" fmla="*/ 338138 h 2843213"/>
              <a:gd name="connsiteX95" fmla="*/ 1095375 w 3771900"/>
              <a:gd name="connsiteY95" fmla="*/ 395288 h 2843213"/>
              <a:gd name="connsiteX96" fmla="*/ 676275 w 3771900"/>
              <a:gd name="connsiteY96" fmla="*/ 428625 h 2843213"/>
              <a:gd name="connsiteX97" fmla="*/ 461963 w 3771900"/>
              <a:gd name="connsiteY97" fmla="*/ 442913 h 2843213"/>
              <a:gd name="connsiteX98" fmla="*/ 371475 w 3771900"/>
              <a:gd name="connsiteY98" fmla="*/ 457200 h 2843213"/>
              <a:gd name="connsiteX99" fmla="*/ 247650 w 3771900"/>
              <a:gd name="connsiteY99" fmla="*/ 471488 h 2843213"/>
              <a:gd name="connsiteX100" fmla="*/ 133350 w 3771900"/>
              <a:gd name="connsiteY100" fmla="*/ 481013 h 2843213"/>
              <a:gd name="connsiteX101" fmla="*/ 0 w 3771900"/>
              <a:gd name="connsiteY101" fmla="*/ 490538 h 2843213"/>
              <a:gd name="connsiteX102" fmla="*/ 14288 w 3771900"/>
              <a:gd name="connsiteY102" fmla="*/ 323850 h 2843213"/>
              <a:gd name="connsiteX103" fmla="*/ 204788 w 3771900"/>
              <a:gd name="connsiteY103" fmla="*/ 314325 h 2843213"/>
              <a:gd name="connsiteX104" fmla="*/ 438150 w 3771900"/>
              <a:gd name="connsiteY104" fmla="*/ 300038 h 2843213"/>
              <a:gd name="connsiteX105" fmla="*/ 895350 w 3771900"/>
              <a:gd name="connsiteY105" fmla="*/ 261938 h 2843213"/>
              <a:gd name="connsiteX106" fmla="*/ 1304925 w 3771900"/>
              <a:gd name="connsiteY106" fmla="*/ 219075 h 2843213"/>
              <a:gd name="connsiteX0" fmla="*/ 1290637 w 3757612"/>
              <a:gd name="connsiteY0" fmla="*/ 219075 h 2843213"/>
              <a:gd name="connsiteX1" fmla="*/ 1757362 w 3757612"/>
              <a:gd name="connsiteY1" fmla="*/ 176213 h 2843213"/>
              <a:gd name="connsiteX2" fmla="*/ 2171700 w 3757612"/>
              <a:gd name="connsiteY2" fmla="*/ 123825 h 2843213"/>
              <a:gd name="connsiteX3" fmla="*/ 2814637 w 3757612"/>
              <a:gd name="connsiteY3" fmla="*/ 52388 h 2843213"/>
              <a:gd name="connsiteX4" fmla="*/ 3138487 w 3757612"/>
              <a:gd name="connsiteY4" fmla="*/ 14288 h 2843213"/>
              <a:gd name="connsiteX5" fmla="*/ 3224212 w 3757612"/>
              <a:gd name="connsiteY5" fmla="*/ 4763 h 2843213"/>
              <a:gd name="connsiteX6" fmla="*/ 3257550 w 3757612"/>
              <a:gd name="connsiteY6" fmla="*/ 0 h 2843213"/>
              <a:gd name="connsiteX7" fmla="*/ 3286125 w 3757612"/>
              <a:gd name="connsiteY7" fmla="*/ 14288 h 2843213"/>
              <a:gd name="connsiteX8" fmla="*/ 3376612 w 3757612"/>
              <a:gd name="connsiteY8" fmla="*/ 66675 h 2843213"/>
              <a:gd name="connsiteX9" fmla="*/ 3467100 w 3757612"/>
              <a:gd name="connsiteY9" fmla="*/ 123825 h 2843213"/>
              <a:gd name="connsiteX10" fmla="*/ 3581400 w 3757612"/>
              <a:gd name="connsiteY10" fmla="*/ 209550 h 2843213"/>
              <a:gd name="connsiteX11" fmla="*/ 3657600 w 3757612"/>
              <a:gd name="connsiteY11" fmla="*/ 276225 h 2843213"/>
              <a:gd name="connsiteX12" fmla="*/ 3695700 w 3757612"/>
              <a:gd name="connsiteY12" fmla="*/ 319088 h 2843213"/>
              <a:gd name="connsiteX13" fmla="*/ 3733800 w 3757612"/>
              <a:gd name="connsiteY13" fmla="*/ 366713 h 2843213"/>
              <a:gd name="connsiteX14" fmla="*/ 3757612 w 3757612"/>
              <a:gd name="connsiteY14" fmla="*/ 395288 h 2843213"/>
              <a:gd name="connsiteX15" fmla="*/ 3757612 w 3757612"/>
              <a:gd name="connsiteY15" fmla="*/ 409575 h 2843213"/>
              <a:gd name="connsiteX16" fmla="*/ 3757612 w 3757612"/>
              <a:gd name="connsiteY16" fmla="*/ 438150 h 2843213"/>
              <a:gd name="connsiteX17" fmla="*/ 3752850 w 3757612"/>
              <a:gd name="connsiteY17" fmla="*/ 457200 h 2843213"/>
              <a:gd name="connsiteX18" fmla="*/ 3729037 w 3757612"/>
              <a:gd name="connsiteY18" fmla="*/ 471488 h 2843213"/>
              <a:gd name="connsiteX19" fmla="*/ 3705225 w 3757612"/>
              <a:gd name="connsiteY19" fmla="*/ 500063 h 2843213"/>
              <a:gd name="connsiteX20" fmla="*/ 3681412 w 3757612"/>
              <a:gd name="connsiteY20" fmla="*/ 533400 h 2843213"/>
              <a:gd name="connsiteX21" fmla="*/ 3648075 w 3757612"/>
              <a:gd name="connsiteY21" fmla="*/ 638175 h 2843213"/>
              <a:gd name="connsiteX22" fmla="*/ 3619500 w 3757612"/>
              <a:gd name="connsiteY22" fmla="*/ 733425 h 2843213"/>
              <a:gd name="connsiteX23" fmla="*/ 3595687 w 3757612"/>
              <a:gd name="connsiteY23" fmla="*/ 852488 h 2843213"/>
              <a:gd name="connsiteX24" fmla="*/ 3548062 w 3757612"/>
              <a:gd name="connsiteY24" fmla="*/ 1071563 h 2843213"/>
              <a:gd name="connsiteX25" fmla="*/ 3481387 w 3757612"/>
              <a:gd name="connsiteY25" fmla="*/ 1433513 h 2843213"/>
              <a:gd name="connsiteX26" fmla="*/ 3433762 w 3757612"/>
              <a:gd name="connsiteY26" fmla="*/ 1719263 h 2843213"/>
              <a:gd name="connsiteX27" fmla="*/ 3376612 w 3757612"/>
              <a:gd name="connsiteY27" fmla="*/ 2071688 h 2843213"/>
              <a:gd name="connsiteX28" fmla="*/ 3343275 w 3757612"/>
              <a:gd name="connsiteY28" fmla="*/ 2266950 h 2843213"/>
              <a:gd name="connsiteX29" fmla="*/ 3309937 w 3757612"/>
              <a:gd name="connsiteY29" fmla="*/ 2481263 h 2843213"/>
              <a:gd name="connsiteX30" fmla="*/ 3295650 w 3757612"/>
              <a:gd name="connsiteY30" fmla="*/ 2576513 h 2843213"/>
              <a:gd name="connsiteX31" fmla="*/ 3281362 w 3757612"/>
              <a:gd name="connsiteY31" fmla="*/ 2652713 h 2843213"/>
              <a:gd name="connsiteX32" fmla="*/ 3243262 w 3757612"/>
              <a:gd name="connsiteY32" fmla="*/ 2767013 h 2843213"/>
              <a:gd name="connsiteX33" fmla="*/ 3209925 w 3757612"/>
              <a:gd name="connsiteY33" fmla="*/ 2828925 h 2843213"/>
              <a:gd name="connsiteX34" fmla="*/ 3181350 w 3757612"/>
              <a:gd name="connsiteY34" fmla="*/ 2843213 h 2843213"/>
              <a:gd name="connsiteX35" fmla="*/ 3162300 w 3757612"/>
              <a:gd name="connsiteY35" fmla="*/ 2843213 h 2843213"/>
              <a:gd name="connsiteX36" fmla="*/ 3128962 w 3757612"/>
              <a:gd name="connsiteY36" fmla="*/ 2819400 h 2843213"/>
              <a:gd name="connsiteX37" fmla="*/ 3081337 w 3757612"/>
              <a:gd name="connsiteY37" fmla="*/ 2771775 h 2843213"/>
              <a:gd name="connsiteX38" fmla="*/ 3038475 w 3757612"/>
              <a:gd name="connsiteY38" fmla="*/ 2719388 h 2843213"/>
              <a:gd name="connsiteX39" fmla="*/ 2995612 w 3757612"/>
              <a:gd name="connsiteY39" fmla="*/ 2690813 h 2843213"/>
              <a:gd name="connsiteX40" fmla="*/ 2876550 w 3757612"/>
              <a:gd name="connsiteY40" fmla="*/ 2671763 h 2843213"/>
              <a:gd name="connsiteX41" fmla="*/ 2752725 w 3757612"/>
              <a:gd name="connsiteY41" fmla="*/ 2657475 h 2843213"/>
              <a:gd name="connsiteX42" fmla="*/ 2667000 w 3757612"/>
              <a:gd name="connsiteY42" fmla="*/ 2638425 h 2843213"/>
              <a:gd name="connsiteX43" fmla="*/ 2586037 w 3757612"/>
              <a:gd name="connsiteY43" fmla="*/ 2643188 h 2843213"/>
              <a:gd name="connsiteX44" fmla="*/ 2124075 w 3757612"/>
              <a:gd name="connsiteY44" fmla="*/ 2667000 h 2843213"/>
              <a:gd name="connsiteX45" fmla="*/ 1747837 w 3757612"/>
              <a:gd name="connsiteY45" fmla="*/ 2681288 h 2843213"/>
              <a:gd name="connsiteX46" fmla="*/ 1328737 w 3757612"/>
              <a:gd name="connsiteY46" fmla="*/ 2695575 h 2843213"/>
              <a:gd name="connsiteX47" fmla="*/ 942975 w 3757612"/>
              <a:gd name="connsiteY47" fmla="*/ 2714625 h 2843213"/>
              <a:gd name="connsiteX48" fmla="*/ 461962 w 3757612"/>
              <a:gd name="connsiteY48" fmla="*/ 2733675 h 2843213"/>
              <a:gd name="connsiteX49" fmla="*/ 152400 w 3757612"/>
              <a:gd name="connsiteY49" fmla="*/ 2747963 h 2843213"/>
              <a:gd name="connsiteX50" fmla="*/ 38100 w 3757612"/>
              <a:gd name="connsiteY50" fmla="*/ 2747963 h 2843213"/>
              <a:gd name="connsiteX51" fmla="*/ 19050 w 3757612"/>
              <a:gd name="connsiteY51" fmla="*/ 2700338 h 2843213"/>
              <a:gd name="connsiteX52" fmla="*/ 14287 w 3757612"/>
              <a:gd name="connsiteY52" fmla="*/ 2576513 h 2843213"/>
              <a:gd name="connsiteX53" fmla="*/ 19050 w 3757612"/>
              <a:gd name="connsiteY53" fmla="*/ 2562225 h 2843213"/>
              <a:gd name="connsiteX54" fmla="*/ 104775 w 3757612"/>
              <a:gd name="connsiteY54" fmla="*/ 2576513 h 2843213"/>
              <a:gd name="connsiteX55" fmla="*/ 280987 w 3757612"/>
              <a:gd name="connsiteY55" fmla="*/ 2581275 h 2843213"/>
              <a:gd name="connsiteX56" fmla="*/ 466725 w 3757612"/>
              <a:gd name="connsiteY56" fmla="*/ 2581275 h 2843213"/>
              <a:gd name="connsiteX57" fmla="*/ 595312 w 3757612"/>
              <a:gd name="connsiteY57" fmla="*/ 2581275 h 2843213"/>
              <a:gd name="connsiteX58" fmla="*/ 828675 w 3757612"/>
              <a:gd name="connsiteY58" fmla="*/ 2562225 h 2843213"/>
              <a:gd name="connsiteX59" fmla="*/ 1019175 w 3757612"/>
              <a:gd name="connsiteY59" fmla="*/ 2547938 h 2843213"/>
              <a:gd name="connsiteX60" fmla="*/ 1419225 w 3757612"/>
              <a:gd name="connsiteY60" fmla="*/ 2524125 h 2843213"/>
              <a:gd name="connsiteX61" fmla="*/ 1685925 w 3757612"/>
              <a:gd name="connsiteY61" fmla="*/ 2505075 h 2843213"/>
              <a:gd name="connsiteX62" fmla="*/ 2047875 w 3757612"/>
              <a:gd name="connsiteY62" fmla="*/ 2481263 h 2843213"/>
              <a:gd name="connsiteX63" fmla="*/ 2305050 w 3757612"/>
              <a:gd name="connsiteY63" fmla="*/ 2466975 h 2843213"/>
              <a:gd name="connsiteX64" fmla="*/ 2695575 w 3757612"/>
              <a:gd name="connsiteY64" fmla="*/ 2447925 h 2843213"/>
              <a:gd name="connsiteX65" fmla="*/ 2876550 w 3757612"/>
              <a:gd name="connsiteY65" fmla="*/ 2438400 h 2843213"/>
              <a:gd name="connsiteX66" fmla="*/ 2943225 w 3757612"/>
              <a:gd name="connsiteY66" fmla="*/ 2433638 h 2843213"/>
              <a:gd name="connsiteX67" fmla="*/ 2986087 w 3757612"/>
              <a:gd name="connsiteY67" fmla="*/ 2438400 h 2843213"/>
              <a:gd name="connsiteX68" fmla="*/ 3019425 w 3757612"/>
              <a:gd name="connsiteY68" fmla="*/ 2447925 h 2843213"/>
              <a:gd name="connsiteX69" fmla="*/ 3062287 w 3757612"/>
              <a:gd name="connsiteY69" fmla="*/ 2466975 h 2843213"/>
              <a:gd name="connsiteX70" fmla="*/ 3076575 w 3757612"/>
              <a:gd name="connsiteY70" fmla="*/ 2471738 h 2843213"/>
              <a:gd name="connsiteX71" fmla="*/ 3086100 w 3757612"/>
              <a:gd name="connsiteY71" fmla="*/ 2457450 h 2843213"/>
              <a:gd name="connsiteX72" fmla="*/ 3095625 w 3757612"/>
              <a:gd name="connsiteY72" fmla="*/ 2400300 h 2843213"/>
              <a:gd name="connsiteX73" fmla="*/ 3109912 w 3757612"/>
              <a:gd name="connsiteY73" fmla="*/ 2319338 h 2843213"/>
              <a:gd name="connsiteX74" fmla="*/ 3138487 w 3757612"/>
              <a:gd name="connsiteY74" fmla="*/ 2157413 h 2843213"/>
              <a:gd name="connsiteX75" fmla="*/ 3167062 w 3757612"/>
              <a:gd name="connsiteY75" fmla="*/ 1990725 h 2843213"/>
              <a:gd name="connsiteX76" fmla="*/ 3200400 w 3757612"/>
              <a:gd name="connsiteY76" fmla="*/ 1743075 h 2843213"/>
              <a:gd name="connsiteX77" fmla="*/ 3233737 w 3757612"/>
              <a:gd name="connsiteY77" fmla="*/ 1504950 h 2843213"/>
              <a:gd name="connsiteX78" fmla="*/ 3271837 w 3757612"/>
              <a:gd name="connsiteY78" fmla="*/ 1214438 h 2843213"/>
              <a:gd name="connsiteX79" fmla="*/ 3300412 w 3757612"/>
              <a:gd name="connsiteY79" fmla="*/ 966788 h 2843213"/>
              <a:gd name="connsiteX80" fmla="*/ 3319462 w 3757612"/>
              <a:gd name="connsiteY80" fmla="*/ 776288 h 2843213"/>
              <a:gd name="connsiteX81" fmla="*/ 3333750 w 3757612"/>
              <a:gd name="connsiteY81" fmla="*/ 628650 h 2843213"/>
              <a:gd name="connsiteX82" fmla="*/ 3338512 w 3757612"/>
              <a:gd name="connsiteY82" fmla="*/ 485775 h 2843213"/>
              <a:gd name="connsiteX83" fmla="*/ 3328987 w 3757612"/>
              <a:gd name="connsiteY83" fmla="*/ 333375 h 2843213"/>
              <a:gd name="connsiteX84" fmla="*/ 3314700 w 3757612"/>
              <a:gd name="connsiteY84" fmla="*/ 300038 h 2843213"/>
              <a:gd name="connsiteX85" fmla="*/ 3286125 w 3757612"/>
              <a:gd name="connsiteY85" fmla="*/ 276225 h 2843213"/>
              <a:gd name="connsiteX86" fmla="*/ 3257550 w 3757612"/>
              <a:gd name="connsiteY86" fmla="*/ 257175 h 2843213"/>
              <a:gd name="connsiteX87" fmla="*/ 3214687 w 3757612"/>
              <a:gd name="connsiteY87" fmla="*/ 247650 h 2843213"/>
              <a:gd name="connsiteX88" fmla="*/ 3143250 w 3757612"/>
              <a:gd name="connsiteY88" fmla="*/ 247650 h 2843213"/>
              <a:gd name="connsiteX89" fmla="*/ 2824162 w 3757612"/>
              <a:gd name="connsiteY89" fmla="*/ 247650 h 2843213"/>
              <a:gd name="connsiteX90" fmla="*/ 2752725 w 3757612"/>
              <a:gd name="connsiteY90" fmla="*/ 252413 h 2843213"/>
              <a:gd name="connsiteX91" fmla="*/ 2390775 w 3757612"/>
              <a:gd name="connsiteY91" fmla="*/ 280988 h 2843213"/>
              <a:gd name="connsiteX92" fmla="*/ 1985962 w 3757612"/>
              <a:gd name="connsiteY92" fmla="*/ 319088 h 2843213"/>
              <a:gd name="connsiteX93" fmla="*/ 1747837 w 3757612"/>
              <a:gd name="connsiteY93" fmla="*/ 338138 h 2843213"/>
              <a:gd name="connsiteX94" fmla="*/ 1647825 w 3757612"/>
              <a:gd name="connsiteY94" fmla="*/ 338138 h 2843213"/>
              <a:gd name="connsiteX95" fmla="*/ 1081087 w 3757612"/>
              <a:gd name="connsiteY95" fmla="*/ 395288 h 2843213"/>
              <a:gd name="connsiteX96" fmla="*/ 661987 w 3757612"/>
              <a:gd name="connsiteY96" fmla="*/ 428625 h 2843213"/>
              <a:gd name="connsiteX97" fmla="*/ 447675 w 3757612"/>
              <a:gd name="connsiteY97" fmla="*/ 442913 h 2843213"/>
              <a:gd name="connsiteX98" fmla="*/ 357187 w 3757612"/>
              <a:gd name="connsiteY98" fmla="*/ 457200 h 2843213"/>
              <a:gd name="connsiteX99" fmla="*/ 233362 w 3757612"/>
              <a:gd name="connsiteY99" fmla="*/ 471488 h 2843213"/>
              <a:gd name="connsiteX100" fmla="*/ 119062 w 3757612"/>
              <a:gd name="connsiteY100" fmla="*/ 481013 h 2843213"/>
              <a:gd name="connsiteX101" fmla="*/ 0 w 3757612"/>
              <a:gd name="connsiteY101" fmla="*/ 323850 h 2843213"/>
              <a:gd name="connsiteX102" fmla="*/ 190500 w 3757612"/>
              <a:gd name="connsiteY102" fmla="*/ 314325 h 2843213"/>
              <a:gd name="connsiteX103" fmla="*/ 423862 w 3757612"/>
              <a:gd name="connsiteY103" fmla="*/ 300038 h 2843213"/>
              <a:gd name="connsiteX104" fmla="*/ 881062 w 3757612"/>
              <a:gd name="connsiteY104" fmla="*/ 261938 h 2843213"/>
              <a:gd name="connsiteX105" fmla="*/ 1290637 w 3757612"/>
              <a:gd name="connsiteY105" fmla="*/ 219075 h 2843213"/>
              <a:gd name="connsiteX0" fmla="*/ 1290637 w 3757612"/>
              <a:gd name="connsiteY0" fmla="*/ 219075 h 2843213"/>
              <a:gd name="connsiteX1" fmla="*/ 1757362 w 3757612"/>
              <a:gd name="connsiteY1" fmla="*/ 176213 h 2843213"/>
              <a:gd name="connsiteX2" fmla="*/ 2171700 w 3757612"/>
              <a:gd name="connsiteY2" fmla="*/ 123825 h 2843213"/>
              <a:gd name="connsiteX3" fmla="*/ 2814637 w 3757612"/>
              <a:gd name="connsiteY3" fmla="*/ 52388 h 2843213"/>
              <a:gd name="connsiteX4" fmla="*/ 3138487 w 3757612"/>
              <a:gd name="connsiteY4" fmla="*/ 14288 h 2843213"/>
              <a:gd name="connsiteX5" fmla="*/ 3224212 w 3757612"/>
              <a:gd name="connsiteY5" fmla="*/ 4763 h 2843213"/>
              <a:gd name="connsiteX6" fmla="*/ 3257550 w 3757612"/>
              <a:gd name="connsiteY6" fmla="*/ 0 h 2843213"/>
              <a:gd name="connsiteX7" fmla="*/ 3286125 w 3757612"/>
              <a:gd name="connsiteY7" fmla="*/ 14288 h 2843213"/>
              <a:gd name="connsiteX8" fmla="*/ 3376612 w 3757612"/>
              <a:gd name="connsiteY8" fmla="*/ 66675 h 2843213"/>
              <a:gd name="connsiteX9" fmla="*/ 3467100 w 3757612"/>
              <a:gd name="connsiteY9" fmla="*/ 123825 h 2843213"/>
              <a:gd name="connsiteX10" fmla="*/ 3581400 w 3757612"/>
              <a:gd name="connsiteY10" fmla="*/ 209550 h 2843213"/>
              <a:gd name="connsiteX11" fmla="*/ 3657600 w 3757612"/>
              <a:gd name="connsiteY11" fmla="*/ 276225 h 2843213"/>
              <a:gd name="connsiteX12" fmla="*/ 3695700 w 3757612"/>
              <a:gd name="connsiteY12" fmla="*/ 319088 h 2843213"/>
              <a:gd name="connsiteX13" fmla="*/ 3733800 w 3757612"/>
              <a:gd name="connsiteY13" fmla="*/ 366713 h 2843213"/>
              <a:gd name="connsiteX14" fmla="*/ 3757612 w 3757612"/>
              <a:gd name="connsiteY14" fmla="*/ 395288 h 2843213"/>
              <a:gd name="connsiteX15" fmla="*/ 3757612 w 3757612"/>
              <a:gd name="connsiteY15" fmla="*/ 409575 h 2843213"/>
              <a:gd name="connsiteX16" fmla="*/ 3757612 w 3757612"/>
              <a:gd name="connsiteY16" fmla="*/ 438150 h 2843213"/>
              <a:gd name="connsiteX17" fmla="*/ 3752850 w 3757612"/>
              <a:gd name="connsiteY17" fmla="*/ 457200 h 2843213"/>
              <a:gd name="connsiteX18" fmla="*/ 3729037 w 3757612"/>
              <a:gd name="connsiteY18" fmla="*/ 471488 h 2843213"/>
              <a:gd name="connsiteX19" fmla="*/ 3705225 w 3757612"/>
              <a:gd name="connsiteY19" fmla="*/ 500063 h 2843213"/>
              <a:gd name="connsiteX20" fmla="*/ 3681412 w 3757612"/>
              <a:gd name="connsiteY20" fmla="*/ 533400 h 2843213"/>
              <a:gd name="connsiteX21" fmla="*/ 3648075 w 3757612"/>
              <a:gd name="connsiteY21" fmla="*/ 638175 h 2843213"/>
              <a:gd name="connsiteX22" fmla="*/ 3619500 w 3757612"/>
              <a:gd name="connsiteY22" fmla="*/ 733425 h 2843213"/>
              <a:gd name="connsiteX23" fmla="*/ 3595687 w 3757612"/>
              <a:gd name="connsiteY23" fmla="*/ 852488 h 2843213"/>
              <a:gd name="connsiteX24" fmla="*/ 3548062 w 3757612"/>
              <a:gd name="connsiteY24" fmla="*/ 1071563 h 2843213"/>
              <a:gd name="connsiteX25" fmla="*/ 3481387 w 3757612"/>
              <a:gd name="connsiteY25" fmla="*/ 1433513 h 2843213"/>
              <a:gd name="connsiteX26" fmla="*/ 3433762 w 3757612"/>
              <a:gd name="connsiteY26" fmla="*/ 1719263 h 2843213"/>
              <a:gd name="connsiteX27" fmla="*/ 3376612 w 3757612"/>
              <a:gd name="connsiteY27" fmla="*/ 2071688 h 2843213"/>
              <a:gd name="connsiteX28" fmla="*/ 3343275 w 3757612"/>
              <a:gd name="connsiteY28" fmla="*/ 2266950 h 2843213"/>
              <a:gd name="connsiteX29" fmla="*/ 3309937 w 3757612"/>
              <a:gd name="connsiteY29" fmla="*/ 2481263 h 2843213"/>
              <a:gd name="connsiteX30" fmla="*/ 3295650 w 3757612"/>
              <a:gd name="connsiteY30" fmla="*/ 2576513 h 2843213"/>
              <a:gd name="connsiteX31" fmla="*/ 3281362 w 3757612"/>
              <a:gd name="connsiteY31" fmla="*/ 2652713 h 2843213"/>
              <a:gd name="connsiteX32" fmla="*/ 3243262 w 3757612"/>
              <a:gd name="connsiteY32" fmla="*/ 2767013 h 2843213"/>
              <a:gd name="connsiteX33" fmla="*/ 3209925 w 3757612"/>
              <a:gd name="connsiteY33" fmla="*/ 2828925 h 2843213"/>
              <a:gd name="connsiteX34" fmla="*/ 3181350 w 3757612"/>
              <a:gd name="connsiteY34" fmla="*/ 2843213 h 2843213"/>
              <a:gd name="connsiteX35" fmla="*/ 3162300 w 3757612"/>
              <a:gd name="connsiteY35" fmla="*/ 2843213 h 2843213"/>
              <a:gd name="connsiteX36" fmla="*/ 3128962 w 3757612"/>
              <a:gd name="connsiteY36" fmla="*/ 2819400 h 2843213"/>
              <a:gd name="connsiteX37" fmla="*/ 3081337 w 3757612"/>
              <a:gd name="connsiteY37" fmla="*/ 2771775 h 2843213"/>
              <a:gd name="connsiteX38" fmla="*/ 3038475 w 3757612"/>
              <a:gd name="connsiteY38" fmla="*/ 2719388 h 2843213"/>
              <a:gd name="connsiteX39" fmla="*/ 2995612 w 3757612"/>
              <a:gd name="connsiteY39" fmla="*/ 2690813 h 2843213"/>
              <a:gd name="connsiteX40" fmla="*/ 2876550 w 3757612"/>
              <a:gd name="connsiteY40" fmla="*/ 2671763 h 2843213"/>
              <a:gd name="connsiteX41" fmla="*/ 2752725 w 3757612"/>
              <a:gd name="connsiteY41" fmla="*/ 2657475 h 2843213"/>
              <a:gd name="connsiteX42" fmla="*/ 2667000 w 3757612"/>
              <a:gd name="connsiteY42" fmla="*/ 2638425 h 2843213"/>
              <a:gd name="connsiteX43" fmla="*/ 2586037 w 3757612"/>
              <a:gd name="connsiteY43" fmla="*/ 2643188 h 2843213"/>
              <a:gd name="connsiteX44" fmla="*/ 2124075 w 3757612"/>
              <a:gd name="connsiteY44" fmla="*/ 2667000 h 2843213"/>
              <a:gd name="connsiteX45" fmla="*/ 1747837 w 3757612"/>
              <a:gd name="connsiteY45" fmla="*/ 2681288 h 2843213"/>
              <a:gd name="connsiteX46" fmla="*/ 1328737 w 3757612"/>
              <a:gd name="connsiteY46" fmla="*/ 2695575 h 2843213"/>
              <a:gd name="connsiteX47" fmla="*/ 942975 w 3757612"/>
              <a:gd name="connsiteY47" fmla="*/ 2714625 h 2843213"/>
              <a:gd name="connsiteX48" fmla="*/ 461962 w 3757612"/>
              <a:gd name="connsiteY48" fmla="*/ 2733675 h 2843213"/>
              <a:gd name="connsiteX49" fmla="*/ 152400 w 3757612"/>
              <a:gd name="connsiteY49" fmla="*/ 2747963 h 2843213"/>
              <a:gd name="connsiteX50" fmla="*/ 38100 w 3757612"/>
              <a:gd name="connsiteY50" fmla="*/ 2747963 h 2843213"/>
              <a:gd name="connsiteX51" fmla="*/ 19050 w 3757612"/>
              <a:gd name="connsiteY51" fmla="*/ 2700338 h 2843213"/>
              <a:gd name="connsiteX52" fmla="*/ 14287 w 3757612"/>
              <a:gd name="connsiteY52" fmla="*/ 2576513 h 2843213"/>
              <a:gd name="connsiteX53" fmla="*/ 19050 w 3757612"/>
              <a:gd name="connsiteY53" fmla="*/ 2562225 h 2843213"/>
              <a:gd name="connsiteX54" fmla="*/ 104775 w 3757612"/>
              <a:gd name="connsiteY54" fmla="*/ 2576513 h 2843213"/>
              <a:gd name="connsiteX55" fmla="*/ 280987 w 3757612"/>
              <a:gd name="connsiteY55" fmla="*/ 2581275 h 2843213"/>
              <a:gd name="connsiteX56" fmla="*/ 466725 w 3757612"/>
              <a:gd name="connsiteY56" fmla="*/ 2581275 h 2843213"/>
              <a:gd name="connsiteX57" fmla="*/ 595312 w 3757612"/>
              <a:gd name="connsiteY57" fmla="*/ 2581275 h 2843213"/>
              <a:gd name="connsiteX58" fmla="*/ 828675 w 3757612"/>
              <a:gd name="connsiteY58" fmla="*/ 2562225 h 2843213"/>
              <a:gd name="connsiteX59" fmla="*/ 1019175 w 3757612"/>
              <a:gd name="connsiteY59" fmla="*/ 2547938 h 2843213"/>
              <a:gd name="connsiteX60" fmla="*/ 1419225 w 3757612"/>
              <a:gd name="connsiteY60" fmla="*/ 2524125 h 2843213"/>
              <a:gd name="connsiteX61" fmla="*/ 1685925 w 3757612"/>
              <a:gd name="connsiteY61" fmla="*/ 2505075 h 2843213"/>
              <a:gd name="connsiteX62" fmla="*/ 2047875 w 3757612"/>
              <a:gd name="connsiteY62" fmla="*/ 2481263 h 2843213"/>
              <a:gd name="connsiteX63" fmla="*/ 2305050 w 3757612"/>
              <a:gd name="connsiteY63" fmla="*/ 2466975 h 2843213"/>
              <a:gd name="connsiteX64" fmla="*/ 2695575 w 3757612"/>
              <a:gd name="connsiteY64" fmla="*/ 2447925 h 2843213"/>
              <a:gd name="connsiteX65" fmla="*/ 2876550 w 3757612"/>
              <a:gd name="connsiteY65" fmla="*/ 2438400 h 2843213"/>
              <a:gd name="connsiteX66" fmla="*/ 2943225 w 3757612"/>
              <a:gd name="connsiteY66" fmla="*/ 2433638 h 2843213"/>
              <a:gd name="connsiteX67" fmla="*/ 2986087 w 3757612"/>
              <a:gd name="connsiteY67" fmla="*/ 2438400 h 2843213"/>
              <a:gd name="connsiteX68" fmla="*/ 3019425 w 3757612"/>
              <a:gd name="connsiteY68" fmla="*/ 2447925 h 2843213"/>
              <a:gd name="connsiteX69" fmla="*/ 3062287 w 3757612"/>
              <a:gd name="connsiteY69" fmla="*/ 2466975 h 2843213"/>
              <a:gd name="connsiteX70" fmla="*/ 3076575 w 3757612"/>
              <a:gd name="connsiteY70" fmla="*/ 2471738 h 2843213"/>
              <a:gd name="connsiteX71" fmla="*/ 3086100 w 3757612"/>
              <a:gd name="connsiteY71" fmla="*/ 2457450 h 2843213"/>
              <a:gd name="connsiteX72" fmla="*/ 3095625 w 3757612"/>
              <a:gd name="connsiteY72" fmla="*/ 2400300 h 2843213"/>
              <a:gd name="connsiteX73" fmla="*/ 3109912 w 3757612"/>
              <a:gd name="connsiteY73" fmla="*/ 2319338 h 2843213"/>
              <a:gd name="connsiteX74" fmla="*/ 3138487 w 3757612"/>
              <a:gd name="connsiteY74" fmla="*/ 2157413 h 2843213"/>
              <a:gd name="connsiteX75" fmla="*/ 3167062 w 3757612"/>
              <a:gd name="connsiteY75" fmla="*/ 1990725 h 2843213"/>
              <a:gd name="connsiteX76" fmla="*/ 3200400 w 3757612"/>
              <a:gd name="connsiteY76" fmla="*/ 1743075 h 2843213"/>
              <a:gd name="connsiteX77" fmla="*/ 3233737 w 3757612"/>
              <a:gd name="connsiteY77" fmla="*/ 1504950 h 2843213"/>
              <a:gd name="connsiteX78" fmla="*/ 3271837 w 3757612"/>
              <a:gd name="connsiteY78" fmla="*/ 1214438 h 2843213"/>
              <a:gd name="connsiteX79" fmla="*/ 3300412 w 3757612"/>
              <a:gd name="connsiteY79" fmla="*/ 966788 h 2843213"/>
              <a:gd name="connsiteX80" fmla="*/ 3319462 w 3757612"/>
              <a:gd name="connsiteY80" fmla="*/ 776288 h 2843213"/>
              <a:gd name="connsiteX81" fmla="*/ 3333750 w 3757612"/>
              <a:gd name="connsiteY81" fmla="*/ 628650 h 2843213"/>
              <a:gd name="connsiteX82" fmla="*/ 3338512 w 3757612"/>
              <a:gd name="connsiteY82" fmla="*/ 485775 h 2843213"/>
              <a:gd name="connsiteX83" fmla="*/ 3328987 w 3757612"/>
              <a:gd name="connsiteY83" fmla="*/ 333375 h 2843213"/>
              <a:gd name="connsiteX84" fmla="*/ 3314700 w 3757612"/>
              <a:gd name="connsiteY84" fmla="*/ 300038 h 2843213"/>
              <a:gd name="connsiteX85" fmla="*/ 3286125 w 3757612"/>
              <a:gd name="connsiteY85" fmla="*/ 276225 h 2843213"/>
              <a:gd name="connsiteX86" fmla="*/ 3257550 w 3757612"/>
              <a:gd name="connsiteY86" fmla="*/ 257175 h 2843213"/>
              <a:gd name="connsiteX87" fmla="*/ 3214687 w 3757612"/>
              <a:gd name="connsiteY87" fmla="*/ 247650 h 2843213"/>
              <a:gd name="connsiteX88" fmla="*/ 3143250 w 3757612"/>
              <a:gd name="connsiteY88" fmla="*/ 247650 h 2843213"/>
              <a:gd name="connsiteX89" fmla="*/ 2824162 w 3757612"/>
              <a:gd name="connsiteY89" fmla="*/ 247650 h 2843213"/>
              <a:gd name="connsiteX90" fmla="*/ 2752725 w 3757612"/>
              <a:gd name="connsiteY90" fmla="*/ 252413 h 2843213"/>
              <a:gd name="connsiteX91" fmla="*/ 2390775 w 3757612"/>
              <a:gd name="connsiteY91" fmla="*/ 280988 h 2843213"/>
              <a:gd name="connsiteX92" fmla="*/ 1985962 w 3757612"/>
              <a:gd name="connsiteY92" fmla="*/ 319088 h 2843213"/>
              <a:gd name="connsiteX93" fmla="*/ 1747837 w 3757612"/>
              <a:gd name="connsiteY93" fmla="*/ 338138 h 2843213"/>
              <a:gd name="connsiteX94" fmla="*/ 1647825 w 3757612"/>
              <a:gd name="connsiteY94" fmla="*/ 338138 h 2843213"/>
              <a:gd name="connsiteX95" fmla="*/ 1081087 w 3757612"/>
              <a:gd name="connsiteY95" fmla="*/ 395288 h 2843213"/>
              <a:gd name="connsiteX96" fmla="*/ 661987 w 3757612"/>
              <a:gd name="connsiteY96" fmla="*/ 428625 h 2843213"/>
              <a:gd name="connsiteX97" fmla="*/ 447675 w 3757612"/>
              <a:gd name="connsiteY97" fmla="*/ 442913 h 2843213"/>
              <a:gd name="connsiteX98" fmla="*/ 357187 w 3757612"/>
              <a:gd name="connsiteY98" fmla="*/ 457200 h 2843213"/>
              <a:gd name="connsiteX99" fmla="*/ 233362 w 3757612"/>
              <a:gd name="connsiteY99" fmla="*/ 471488 h 2843213"/>
              <a:gd name="connsiteX100" fmla="*/ 0 w 3757612"/>
              <a:gd name="connsiteY100" fmla="*/ 323850 h 2843213"/>
              <a:gd name="connsiteX101" fmla="*/ 190500 w 3757612"/>
              <a:gd name="connsiteY101" fmla="*/ 314325 h 2843213"/>
              <a:gd name="connsiteX102" fmla="*/ 423862 w 3757612"/>
              <a:gd name="connsiteY102" fmla="*/ 300038 h 2843213"/>
              <a:gd name="connsiteX103" fmla="*/ 881062 w 3757612"/>
              <a:gd name="connsiteY103" fmla="*/ 261938 h 2843213"/>
              <a:gd name="connsiteX104" fmla="*/ 1290637 w 3757612"/>
              <a:gd name="connsiteY104" fmla="*/ 219075 h 2843213"/>
              <a:gd name="connsiteX0" fmla="*/ 1290637 w 3757612"/>
              <a:gd name="connsiteY0" fmla="*/ 219075 h 2843213"/>
              <a:gd name="connsiteX1" fmla="*/ 1757362 w 3757612"/>
              <a:gd name="connsiteY1" fmla="*/ 176213 h 2843213"/>
              <a:gd name="connsiteX2" fmla="*/ 2171700 w 3757612"/>
              <a:gd name="connsiteY2" fmla="*/ 123825 h 2843213"/>
              <a:gd name="connsiteX3" fmla="*/ 2814637 w 3757612"/>
              <a:gd name="connsiteY3" fmla="*/ 52388 h 2843213"/>
              <a:gd name="connsiteX4" fmla="*/ 3138487 w 3757612"/>
              <a:gd name="connsiteY4" fmla="*/ 14288 h 2843213"/>
              <a:gd name="connsiteX5" fmla="*/ 3224212 w 3757612"/>
              <a:gd name="connsiteY5" fmla="*/ 4763 h 2843213"/>
              <a:gd name="connsiteX6" fmla="*/ 3257550 w 3757612"/>
              <a:gd name="connsiteY6" fmla="*/ 0 h 2843213"/>
              <a:gd name="connsiteX7" fmla="*/ 3286125 w 3757612"/>
              <a:gd name="connsiteY7" fmla="*/ 14288 h 2843213"/>
              <a:gd name="connsiteX8" fmla="*/ 3376612 w 3757612"/>
              <a:gd name="connsiteY8" fmla="*/ 66675 h 2843213"/>
              <a:gd name="connsiteX9" fmla="*/ 3467100 w 3757612"/>
              <a:gd name="connsiteY9" fmla="*/ 123825 h 2843213"/>
              <a:gd name="connsiteX10" fmla="*/ 3581400 w 3757612"/>
              <a:gd name="connsiteY10" fmla="*/ 209550 h 2843213"/>
              <a:gd name="connsiteX11" fmla="*/ 3657600 w 3757612"/>
              <a:gd name="connsiteY11" fmla="*/ 276225 h 2843213"/>
              <a:gd name="connsiteX12" fmla="*/ 3695700 w 3757612"/>
              <a:gd name="connsiteY12" fmla="*/ 319088 h 2843213"/>
              <a:gd name="connsiteX13" fmla="*/ 3733800 w 3757612"/>
              <a:gd name="connsiteY13" fmla="*/ 366713 h 2843213"/>
              <a:gd name="connsiteX14" fmla="*/ 3757612 w 3757612"/>
              <a:gd name="connsiteY14" fmla="*/ 395288 h 2843213"/>
              <a:gd name="connsiteX15" fmla="*/ 3757612 w 3757612"/>
              <a:gd name="connsiteY15" fmla="*/ 409575 h 2843213"/>
              <a:gd name="connsiteX16" fmla="*/ 3757612 w 3757612"/>
              <a:gd name="connsiteY16" fmla="*/ 438150 h 2843213"/>
              <a:gd name="connsiteX17" fmla="*/ 3752850 w 3757612"/>
              <a:gd name="connsiteY17" fmla="*/ 457200 h 2843213"/>
              <a:gd name="connsiteX18" fmla="*/ 3729037 w 3757612"/>
              <a:gd name="connsiteY18" fmla="*/ 471488 h 2843213"/>
              <a:gd name="connsiteX19" fmla="*/ 3705225 w 3757612"/>
              <a:gd name="connsiteY19" fmla="*/ 500063 h 2843213"/>
              <a:gd name="connsiteX20" fmla="*/ 3681412 w 3757612"/>
              <a:gd name="connsiteY20" fmla="*/ 533400 h 2843213"/>
              <a:gd name="connsiteX21" fmla="*/ 3648075 w 3757612"/>
              <a:gd name="connsiteY21" fmla="*/ 638175 h 2843213"/>
              <a:gd name="connsiteX22" fmla="*/ 3619500 w 3757612"/>
              <a:gd name="connsiteY22" fmla="*/ 733425 h 2843213"/>
              <a:gd name="connsiteX23" fmla="*/ 3595687 w 3757612"/>
              <a:gd name="connsiteY23" fmla="*/ 852488 h 2843213"/>
              <a:gd name="connsiteX24" fmla="*/ 3548062 w 3757612"/>
              <a:gd name="connsiteY24" fmla="*/ 1071563 h 2843213"/>
              <a:gd name="connsiteX25" fmla="*/ 3481387 w 3757612"/>
              <a:gd name="connsiteY25" fmla="*/ 1433513 h 2843213"/>
              <a:gd name="connsiteX26" fmla="*/ 3433762 w 3757612"/>
              <a:gd name="connsiteY26" fmla="*/ 1719263 h 2843213"/>
              <a:gd name="connsiteX27" fmla="*/ 3376612 w 3757612"/>
              <a:gd name="connsiteY27" fmla="*/ 2071688 h 2843213"/>
              <a:gd name="connsiteX28" fmla="*/ 3343275 w 3757612"/>
              <a:gd name="connsiteY28" fmla="*/ 2266950 h 2843213"/>
              <a:gd name="connsiteX29" fmla="*/ 3309937 w 3757612"/>
              <a:gd name="connsiteY29" fmla="*/ 2481263 h 2843213"/>
              <a:gd name="connsiteX30" fmla="*/ 3295650 w 3757612"/>
              <a:gd name="connsiteY30" fmla="*/ 2576513 h 2843213"/>
              <a:gd name="connsiteX31" fmla="*/ 3281362 w 3757612"/>
              <a:gd name="connsiteY31" fmla="*/ 2652713 h 2843213"/>
              <a:gd name="connsiteX32" fmla="*/ 3243262 w 3757612"/>
              <a:gd name="connsiteY32" fmla="*/ 2767013 h 2843213"/>
              <a:gd name="connsiteX33" fmla="*/ 3209925 w 3757612"/>
              <a:gd name="connsiteY33" fmla="*/ 2828925 h 2843213"/>
              <a:gd name="connsiteX34" fmla="*/ 3181350 w 3757612"/>
              <a:gd name="connsiteY34" fmla="*/ 2843213 h 2843213"/>
              <a:gd name="connsiteX35" fmla="*/ 3162300 w 3757612"/>
              <a:gd name="connsiteY35" fmla="*/ 2843213 h 2843213"/>
              <a:gd name="connsiteX36" fmla="*/ 3128962 w 3757612"/>
              <a:gd name="connsiteY36" fmla="*/ 2819400 h 2843213"/>
              <a:gd name="connsiteX37" fmla="*/ 3081337 w 3757612"/>
              <a:gd name="connsiteY37" fmla="*/ 2771775 h 2843213"/>
              <a:gd name="connsiteX38" fmla="*/ 3038475 w 3757612"/>
              <a:gd name="connsiteY38" fmla="*/ 2719388 h 2843213"/>
              <a:gd name="connsiteX39" fmla="*/ 2995612 w 3757612"/>
              <a:gd name="connsiteY39" fmla="*/ 2690813 h 2843213"/>
              <a:gd name="connsiteX40" fmla="*/ 2876550 w 3757612"/>
              <a:gd name="connsiteY40" fmla="*/ 2671763 h 2843213"/>
              <a:gd name="connsiteX41" fmla="*/ 2752725 w 3757612"/>
              <a:gd name="connsiteY41" fmla="*/ 2657475 h 2843213"/>
              <a:gd name="connsiteX42" fmla="*/ 2667000 w 3757612"/>
              <a:gd name="connsiteY42" fmla="*/ 2638425 h 2843213"/>
              <a:gd name="connsiteX43" fmla="*/ 2586037 w 3757612"/>
              <a:gd name="connsiteY43" fmla="*/ 2643188 h 2843213"/>
              <a:gd name="connsiteX44" fmla="*/ 2124075 w 3757612"/>
              <a:gd name="connsiteY44" fmla="*/ 2667000 h 2843213"/>
              <a:gd name="connsiteX45" fmla="*/ 1747837 w 3757612"/>
              <a:gd name="connsiteY45" fmla="*/ 2681288 h 2843213"/>
              <a:gd name="connsiteX46" fmla="*/ 1328737 w 3757612"/>
              <a:gd name="connsiteY46" fmla="*/ 2695575 h 2843213"/>
              <a:gd name="connsiteX47" fmla="*/ 942975 w 3757612"/>
              <a:gd name="connsiteY47" fmla="*/ 2714625 h 2843213"/>
              <a:gd name="connsiteX48" fmla="*/ 461962 w 3757612"/>
              <a:gd name="connsiteY48" fmla="*/ 2733675 h 2843213"/>
              <a:gd name="connsiteX49" fmla="*/ 152400 w 3757612"/>
              <a:gd name="connsiteY49" fmla="*/ 2747963 h 2843213"/>
              <a:gd name="connsiteX50" fmla="*/ 38100 w 3757612"/>
              <a:gd name="connsiteY50" fmla="*/ 2747963 h 2843213"/>
              <a:gd name="connsiteX51" fmla="*/ 19050 w 3757612"/>
              <a:gd name="connsiteY51" fmla="*/ 2700338 h 2843213"/>
              <a:gd name="connsiteX52" fmla="*/ 14287 w 3757612"/>
              <a:gd name="connsiteY52" fmla="*/ 2576513 h 2843213"/>
              <a:gd name="connsiteX53" fmla="*/ 19050 w 3757612"/>
              <a:gd name="connsiteY53" fmla="*/ 2562225 h 2843213"/>
              <a:gd name="connsiteX54" fmla="*/ 104775 w 3757612"/>
              <a:gd name="connsiteY54" fmla="*/ 2576513 h 2843213"/>
              <a:gd name="connsiteX55" fmla="*/ 280987 w 3757612"/>
              <a:gd name="connsiteY55" fmla="*/ 2581275 h 2843213"/>
              <a:gd name="connsiteX56" fmla="*/ 466725 w 3757612"/>
              <a:gd name="connsiteY56" fmla="*/ 2581275 h 2843213"/>
              <a:gd name="connsiteX57" fmla="*/ 595312 w 3757612"/>
              <a:gd name="connsiteY57" fmla="*/ 2581275 h 2843213"/>
              <a:gd name="connsiteX58" fmla="*/ 828675 w 3757612"/>
              <a:gd name="connsiteY58" fmla="*/ 2562225 h 2843213"/>
              <a:gd name="connsiteX59" fmla="*/ 1019175 w 3757612"/>
              <a:gd name="connsiteY59" fmla="*/ 2547938 h 2843213"/>
              <a:gd name="connsiteX60" fmla="*/ 1419225 w 3757612"/>
              <a:gd name="connsiteY60" fmla="*/ 2524125 h 2843213"/>
              <a:gd name="connsiteX61" fmla="*/ 1685925 w 3757612"/>
              <a:gd name="connsiteY61" fmla="*/ 2505075 h 2843213"/>
              <a:gd name="connsiteX62" fmla="*/ 2047875 w 3757612"/>
              <a:gd name="connsiteY62" fmla="*/ 2481263 h 2843213"/>
              <a:gd name="connsiteX63" fmla="*/ 2305050 w 3757612"/>
              <a:gd name="connsiteY63" fmla="*/ 2466975 h 2843213"/>
              <a:gd name="connsiteX64" fmla="*/ 2695575 w 3757612"/>
              <a:gd name="connsiteY64" fmla="*/ 2447925 h 2843213"/>
              <a:gd name="connsiteX65" fmla="*/ 2876550 w 3757612"/>
              <a:gd name="connsiteY65" fmla="*/ 2438400 h 2843213"/>
              <a:gd name="connsiteX66" fmla="*/ 2943225 w 3757612"/>
              <a:gd name="connsiteY66" fmla="*/ 2433638 h 2843213"/>
              <a:gd name="connsiteX67" fmla="*/ 2986087 w 3757612"/>
              <a:gd name="connsiteY67" fmla="*/ 2438400 h 2843213"/>
              <a:gd name="connsiteX68" fmla="*/ 3019425 w 3757612"/>
              <a:gd name="connsiteY68" fmla="*/ 2447925 h 2843213"/>
              <a:gd name="connsiteX69" fmla="*/ 3062287 w 3757612"/>
              <a:gd name="connsiteY69" fmla="*/ 2466975 h 2843213"/>
              <a:gd name="connsiteX70" fmla="*/ 3076575 w 3757612"/>
              <a:gd name="connsiteY70" fmla="*/ 2471738 h 2843213"/>
              <a:gd name="connsiteX71" fmla="*/ 3086100 w 3757612"/>
              <a:gd name="connsiteY71" fmla="*/ 2457450 h 2843213"/>
              <a:gd name="connsiteX72" fmla="*/ 3095625 w 3757612"/>
              <a:gd name="connsiteY72" fmla="*/ 2400300 h 2843213"/>
              <a:gd name="connsiteX73" fmla="*/ 3109912 w 3757612"/>
              <a:gd name="connsiteY73" fmla="*/ 2319338 h 2843213"/>
              <a:gd name="connsiteX74" fmla="*/ 3138487 w 3757612"/>
              <a:gd name="connsiteY74" fmla="*/ 2157413 h 2843213"/>
              <a:gd name="connsiteX75" fmla="*/ 3167062 w 3757612"/>
              <a:gd name="connsiteY75" fmla="*/ 1990725 h 2843213"/>
              <a:gd name="connsiteX76" fmla="*/ 3200400 w 3757612"/>
              <a:gd name="connsiteY76" fmla="*/ 1743075 h 2843213"/>
              <a:gd name="connsiteX77" fmla="*/ 3233737 w 3757612"/>
              <a:gd name="connsiteY77" fmla="*/ 1504950 h 2843213"/>
              <a:gd name="connsiteX78" fmla="*/ 3271837 w 3757612"/>
              <a:gd name="connsiteY78" fmla="*/ 1214438 h 2843213"/>
              <a:gd name="connsiteX79" fmla="*/ 3300412 w 3757612"/>
              <a:gd name="connsiteY79" fmla="*/ 966788 h 2843213"/>
              <a:gd name="connsiteX80" fmla="*/ 3319462 w 3757612"/>
              <a:gd name="connsiteY80" fmla="*/ 776288 h 2843213"/>
              <a:gd name="connsiteX81" fmla="*/ 3333750 w 3757612"/>
              <a:gd name="connsiteY81" fmla="*/ 628650 h 2843213"/>
              <a:gd name="connsiteX82" fmla="*/ 3338512 w 3757612"/>
              <a:gd name="connsiteY82" fmla="*/ 485775 h 2843213"/>
              <a:gd name="connsiteX83" fmla="*/ 3328987 w 3757612"/>
              <a:gd name="connsiteY83" fmla="*/ 333375 h 2843213"/>
              <a:gd name="connsiteX84" fmla="*/ 3314700 w 3757612"/>
              <a:gd name="connsiteY84" fmla="*/ 300038 h 2843213"/>
              <a:gd name="connsiteX85" fmla="*/ 3286125 w 3757612"/>
              <a:gd name="connsiteY85" fmla="*/ 276225 h 2843213"/>
              <a:gd name="connsiteX86" fmla="*/ 3257550 w 3757612"/>
              <a:gd name="connsiteY86" fmla="*/ 257175 h 2843213"/>
              <a:gd name="connsiteX87" fmla="*/ 3214687 w 3757612"/>
              <a:gd name="connsiteY87" fmla="*/ 247650 h 2843213"/>
              <a:gd name="connsiteX88" fmla="*/ 3143250 w 3757612"/>
              <a:gd name="connsiteY88" fmla="*/ 247650 h 2843213"/>
              <a:gd name="connsiteX89" fmla="*/ 2824162 w 3757612"/>
              <a:gd name="connsiteY89" fmla="*/ 247650 h 2843213"/>
              <a:gd name="connsiteX90" fmla="*/ 2752725 w 3757612"/>
              <a:gd name="connsiteY90" fmla="*/ 252413 h 2843213"/>
              <a:gd name="connsiteX91" fmla="*/ 2390775 w 3757612"/>
              <a:gd name="connsiteY91" fmla="*/ 280988 h 2843213"/>
              <a:gd name="connsiteX92" fmla="*/ 1985962 w 3757612"/>
              <a:gd name="connsiteY92" fmla="*/ 319088 h 2843213"/>
              <a:gd name="connsiteX93" fmla="*/ 1747837 w 3757612"/>
              <a:gd name="connsiteY93" fmla="*/ 338138 h 2843213"/>
              <a:gd name="connsiteX94" fmla="*/ 1647825 w 3757612"/>
              <a:gd name="connsiteY94" fmla="*/ 338138 h 2843213"/>
              <a:gd name="connsiteX95" fmla="*/ 1081087 w 3757612"/>
              <a:gd name="connsiteY95" fmla="*/ 395288 h 2843213"/>
              <a:gd name="connsiteX96" fmla="*/ 661987 w 3757612"/>
              <a:gd name="connsiteY96" fmla="*/ 428625 h 2843213"/>
              <a:gd name="connsiteX97" fmla="*/ 447675 w 3757612"/>
              <a:gd name="connsiteY97" fmla="*/ 442913 h 2843213"/>
              <a:gd name="connsiteX98" fmla="*/ 357187 w 3757612"/>
              <a:gd name="connsiteY98" fmla="*/ 457200 h 2843213"/>
              <a:gd name="connsiteX99" fmla="*/ 0 w 3757612"/>
              <a:gd name="connsiteY99" fmla="*/ 323850 h 2843213"/>
              <a:gd name="connsiteX100" fmla="*/ 190500 w 3757612"/>
              <a:gd name="connsiteY100" fmla="*/ 314325 h 2843213"/>
              <a:gd name="connsiteX101" fmla="*/ 423862 w 3757612"/>
              <a:gd name="connsiteY101" fmla="*/ 300038 h 2843213"/>
              <a:gd name="connsiteX102" fmla="*/ 881062 w 3757612"/>
              <a:gd name="connsiteY102" fmla="*/ 261938 h 2843213"/>
              <a:gd name="connsiteX103" fmla="*/ 1290637 w 3757612"/>
              <a:gd name="connsiteY103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647700 w 3743325"/>
              <a:gd name="connsiteY96" fmla="*/ 428625 h 2843213"/>
              <a:gd name="connsiteX97" fmla="*/ 433388 w 3743325"/>
              <a:gd name="connsiteY97" fmla="*/ 442913 h 2843213"/>
              <a:gd name="connsiteX98" fmla="*/ 342900 w 3743325"/>
              <a:gd name="connsiteY98" fmla="*/ 457200 h 2843213"/>
              <a:gd name="connsiteX99" fmla="*/ 176213 w 3743325"/>
              <a:gd name="connsiteY99" fmla="*/ 314325 h 2843213"/>
              <a:gd name="connsiteX100" fmla="*/ 409575 w 3743325"/>
              <a:gd name="connsiteY100" fmla="*/ 300038 h 2843213"/>
              <a:gd name="connsiteX101" fmla="*/ 866775 w 3743325"/>
              <a:gd name="connsiteY101" fmla="*/ 261938 h 2843213"/>
              <a:gd name="connsiteX102" fmla="*/ 1276350 w 3743325"/>
              <a:gd name="connsiteY102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647700 w 3743325"/>
              <a:gd name="connsiteY96" fmla="*/ 428625 h 2843213"/>
              <a:gd name="connsiteX97" fmla="*/ 433388 w 3743325"/>
              <a:gd name="connsiteY97" fmla="*/ 442913 h 2843213"/>
              <a:gd name="connsiteX98" fmla="*/ 342900 w 3743325"/>
              <a:gd name="connsiteY98" fmla="*/ 457200 h 2843213"/>
              <a:gd name="connsiteX99" fmla="*/ 409575 w 3743325"/>
              <a:gd name="connsiteY99" fmla="*/ 300038 h 2843213"/>
              <a:gd name="connsiteX100" fmla="*/ 866775 w 3743325"/>
              <a:gd name="connsiteY100" fmla="*/ 261938 h 2843213"/>
              <a:gd name="connsiteX101" fmla="*/ 1276350 w 3743325"/>
              <a:gd name="connsiteY101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647700 w 3743325"/>
              <a:gd name="connsiteY96" fmla="*/ 428625 h 2843213"/>
              <a:gd name="connsiteX97" fmla="*/ 433388 w 3743325"/>
              <a:gd name="connsiteY97" fmla="*/ 442913 h 2843213"/>
              <a:gd name="connsiteX98" fmla="*/ 342900 w 3743325"/>
              <a:gd name="connsiteY98" fmla="*/ 457200 h 2843213"/>
              <a:gd name="connsiteX99" fmla="*/ 866775 w 3743325"/>
              <a:gd name="connsiteY99" fmla="*/ 261938 h 2843213"/>
              <a:gd name="connsiteX100" fmla="*/ 1276350 w 3743325"/>
              <a:gd name="connsiteY100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647700 w 3743325"/>
              <a:gd name="connsiteY96" fmla="*/ 428625 h 2843213"/>
              <a:gd name="connsiteX97" fmla="*/ 433388 w 3743325"/>
              <a:gd name="connsiteY97" fmla="*/ 442913 h 2843213"/>
              <a:gd name="connsiteX98" fmla="*/ 866775 w 3743325"/>
              <a:gd name="connsiteY98" fmla="*/ 261938 h 2843213"/>
              <a:gd name="connsiteX99" fmla="*/ 1276350 w 3743325"/>
              <a:gd name="connsiteY99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647700 w 3743325"/>
              <a:gd name="connsiteY96" fmla="*/ 428625 h 2843213"/>
              <a:gd name="connsiteX97" fmla="*/ 866775 w 3743325"/>
              <a:gd name="connsiteY97" fmla="*/ 261938 h 2843213"/>
              <a:gd name="connsiteX98" fmla="*/ 1276350 w 3743325"/>
              <a:gd name="connsiteY98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866775 w 3743325"/>
              <a:gd name="connsiteY96" fmla="*/ 261938 h 2843213"/>
              <a:gd name="connsiteX97" fmla="*/ 1276350 w 3743325"/>
              <a:gd name="connsiteY97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066800 w 3743325"/>
              <a:gd name="connsiteY95" fmla="*/ 395288 h 2843213"/>
              <a:gd name="connsiteX96" fmla="*/ 1276350 w 3743325"/>
              <a:gd name="connsiteY96" fmla="*/ 219075 h 2843213"/>
              <a:gd name="connsiteX0" fmla="*/ 1276350 w 3743325"/>
              <a:gd name="connsiteY0" fmla="*/ 219075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95" fmla="*/ 1276350 w 3743325"/>
              <a:gd name="connsiteY95" fmla="*/ 219075 h 2843213"/>
              <a:gd name="connsiteX0" fmla="*/ 1633538 w 3743325"/>
              <a:gd name="connsiteY0" fmla="*/ 338138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94" fmla="*/ 1633538 w 3743325"/>
              <a:gd name="connsiteY94" fmla="*/ 338138 h 2843213"/>
              <a:gd name="connsiteX0" fmla="*/ 1733550 w 3743325"/>
              <a:gd name="connsiteY0" fmla="*/ 338138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93" fmla="*/ 1733550 w 3743325"/>
              <a:gd name="connsiteY93" fmla="*/ 338138 h 2843213"/>
              <a:gd name="connsiteX0" fmla="*/ 1971675 w 3743325"/>
              <a:gd name="connsiteY0" fmla="*/ 319088 h 2843213"/>
              <a:gd name="connsiteX1" fmla="*/ 1743075 w 3743325"/>
              <a:gd name="connsiteY1" fmla="*/ 176213 h 2843213"/>
              <a:gd name="connsiteX2" fmla="*/ 2157413 w 3743325"/>
              <a:gd name="connsiteY2" fmla="*/ 123825 h 2843213"/>
              <a:gd name="connsiteX3" fmla="*/ 2800350 w 3743325"/>
              <a:gd name="connsiteY3" fmla="*/ 52388 h 2843213"/>
              <a:gd name="connsiteX4" fmla="*/ 3124200 w 3743325"/>
              <a:gd name="connsiteY4" fmla="*/ 14288 h 2843213"/>
              <a:gd name="connsiteX5" fmla="*/ 3209925 w 3743325"/>
              <a:gd name="connsiteY5" fmla="*/ 4763 h 2843213"/>
              <a:gd name="connsiteX6" fmla="*/ 3243263 w 3743325"/>
              <a:gd name="connsiteY6" fmla="*/ 0 h 2843213"/>
              <a:gd name="connsiteX7" fmla="*/ 3271838 w 3743325"/>
              <a:gd name="connsiteY7" fmla="*/ 14288 h 2843213"/>
              <a:gd name="connsiteX8" fmla="*/ 3362325 w 3743325"/>
              <a:gd name="connsiteY8" fmla="*/ 66675 h 2843213"/>
              <a:gd name="connsiteX9" fmla="*/ 3452813 w 3743325"/>
              <a:gd name="connsiteY9" fmla="*/ 123825 h 2843213"/>
              <a:gd name="connsiteX10" fmla="*/ 3567113 w 3743325"/>
              <a:gd name="connsiteY10" fmla="*/ 209550 h 2843213"/>
              <a:gd name="connsiteX11" fmla="*/ 3643313 w 3743325"/>
              <a:gd name="connsiteY11" fmla="*/ 276225 h 2843213"/>
              <a:gd name="connsiteX12" fmla="*/ 3681413 w 3743325"/>
              <a:gd name="connsiteY12" fmla="*/ 319088 h 2843213"/>
              <a:gd name="connsiteX13" fmla="*/ 3719513 w 3743325"/>
              <a:gd name="connsiteY13" fmla="*/ 366713 h 2843213"/>
              <a:gd name="connsiteX14" fmla="*/ 3743325 w 3743325"/>
              <a:gd name="connsiteY14" fmla="*/ 395288 h 2843213"/>
              <a:gd name="connsiteX15" fmla="*/ 3743325 w 3743325"/>
              <a:gd name="connsiteY15" fmla="*/ 409575 h 2843213"/>
              <a:gd name="connsiteX16" fmla="*/ 3743325 w 3743325"/>
              <a:gd name="connsiteY16" fmla="*/ 438150 h 2843213"/>
              <a:gd name="connsiteX17" fmla="*/ 3738563 w 3743325"/>
              <a:gd name="connsiteY17" fmla="*/ 457200 h 2843213"/>
              <a:gd name="connsiteX18" fmla="*/ 3714750 w 3743325"/>
              <a:gd name="connsiteY18" fmla="*/ 471488 h 2843213"/>
              <a:gd name="connsiteX19" fmla="*/ 3690938 w 3743325"/>
              <a:gd name="connsiteY19" fmla="*/ 500063 h 2843213"/>
              <a:gd name="connsiteX20" fmla="*/ 3667125 w 3743325"/>
              <a:gd name="connsiteY20" fmla="*/ 533400 h 2843213"/>
              <a:gd name="connsiteX21" fmla="*/ 3633788 w 3743325"/>
              <a:gd name="connsiteY21" fmla="*/ 638175 h 2843213"/>
              <a:gd name="connsiteX22" fmla="*/ 3605213 w 3743325"/>
              <a:gd name="connsiteY22" fmla="*/ 733425 h 2843213"/>
              <a:gd name="connsiteX23" fmla="*/ 3581400 w 3743325"/>
              <a:gd name="connsiteY23" fmla="*/ 852488 h 2843213"/>
              <a:gd name="connsiteX24" fmla="*/ 3533775 w 3743325"/>
              <a:gd name="connsiteY24" fmla="*/ 1071563 h 2843213"/>
              <a:gd name="connsiteX25" fmla="*/ 3467100 w 3743325"/>
              <a:gd name="connsiteY25" fmla="*/ 1433513 h 2843213"/>
              <a:gd name="connsiteX26" fmla="*/ 3419475 w 3743325"/>
              <a:gd name="connsiteY26" fmla="*/ 1719263 h 2843213"/>
              <a:gd name="connsiteX27" fmla="*/ 3362325 w 3743325"/>
              <a:gd name="connsiteY27" fmla="*/ 2071688 h 2843213"/>
              <a:gd name="connsiteX28" fmla="*/ 3328988 w 3743325"/>
              <a:gd name="connsiteY28" fmla="*/ 2266950 h 2843213"/>
              <a:gd name="connsiteX29" fmla="*/ 3295650 w 3743325"/>
              <a:gd name="connsiteY29" fmla="*/ 2481263 h 2843213"/>
              <a:gd name="connsiteX30" fmla="*/ 3281363 w 3743325"/>
              <a:gd name="connsiteY30" fmla="*/ 2576513 h 2843213"/>
              <a:gd name="connsiteX31" fmla="*/ 3267075 w 3743325"/>
              <a:gd name="connsiteY31" fmla="*/ 2652713 h 2843213"/>
              <a:gd name="connsiteX32" fmla="*/ 3228975 w 3743325"/>
              <a:gd name="connsiteY32" fmla="*/ 2767013 h 2843213"/>
              <a:gd name="connsiteX33" fmla="*/ 3195638 w 3743325"/>
              <a:gd name="connsiteY33" fmla="*/ 2828925 h 2843213"/>
              <a:gd name="connsiteX34" fmla="*/ 3167063 w 3743325"/>
              <a:gd name="connsiteY34" fmla="*/ 2843213 h 2843213"/>
              <a:gd name="connsiteX35" fmla="*/ 3148013 w 3743325"/>
              <a:gd name="connsiteY35" fmla="*/ 2843213 h 2843213"/>
              <a:gd name="connsiteX36" fmla="*/ 3114675 w 3743325"/>
              <a:gd name="connsiteY36" fmla="*/ 2819400 h 2843213"/>
              <a:gd name="connsiteX37" fmla="*/ 3067050 w 3743325"/>
              <a:gd name="connsiteY37" fmla="*/ 2771775 h 2843213"/>
              <a:gd name="connsiteX38" fmla="*/ 3024188 w 3743325"/>
              <a:gd name="connsiteY38" fmla="*/ 2719388 h 2843213"/>
              <a:gd name="connsiteX39" fmla="*/ 2981325 w 3743325"/>
              <a:gd name="connsiteY39" fmla="*/ 2690813 h 2843213"/>
              <a:gd name="connsiteX40" fmla="*/ 2862263 w 3743325"/>
              <a:gd name="connsiteY40" fmla="*/ 2671763 h 2843213"/>
              <a:gd name="connsiteX41" fmla="*/ 2738438 w 3743325"/>
              <a:gd name="connsiteY41" fmla="*/ 2657475 h 2843213"/>
              <a:gd name="connsiteX42" fmla="*/ 2652713 w 3743325"/>
              <a:gd name="connsiteY42" fmla="*/ 2638425 h 2843213"/>
              <a:gd name="connsiteX43" fmla="*/ 2571750 w 3743325"/>
              <a:gd name="connsiteY43" fmla="*/ 2643188 h 2843213"/>
              <a:gd name="connsiteX44" fmla="*/ 2109788 w 3743325"/>
              <a:gd name="connsiteY44" fmla="*/ 2667000 h 2843213"/>
              <a:gd name="connsiteX45" fmla="*/ 1733550 w 3743325"/>
              <a:gd name="connsiteY45" fmla="*/ 2681288 h 2843213"/>
              <a:gd name="connsiteX46" fmla="*/ 1314450 w 3743325"/>
              <a:gd name="connsiteY46" fmla="*/ 2695575 h 2843213"/>
              <a:gd name="connsiteX47" fmla="*/ 928688 w 3743325"/>
              <a:gd name="connsiteY47" fmla="*/ 2714625 h 2843213"/>
              <a:gd name="connsiteX48" fmla="*/ 447675 w 3743325"/>
              <a:gd name="connsiteY48" fmla="*/ 2733675 h 2843213"/>
              <a:gd name="connsiteX49" fmla="*/ 138113 w 3743325"/>
              <a:gd name="connsiteY49" fmla="*/ 2747963 h 2843213"/>
              <a:gd name="connsiteX50" fmla="*/ 23813 w 3743325"/>
              <a:gd name="connsiteY50" fmla="*/ 2747963 h 2843213"/>
              <a:gd name="connsiteX51" fmla="*/ 4763 w 3743325"/>
              <a:gd name="connsiteY51" fmla="*/ 2700338 h 2843213"/>
              <a:gd name="connsiteX52" fmla="*/ 0 w 3743325"/>
              <a:gd name="connsiteY52" fmla="*/ 2576513 h 2843213"/>
              <a:gd name="connsiteX53" fmla="*/ 4763 w 3743325"/>
              <a:gd name="connsiteY53" fmla="*/ 2562225 h 2843213"/>
              <a:gd name="connsiteX54" fmla="*/ 90488 w 3743325"/>
              <a:gd name="connsiteY54" fmla="*/ 2576513 h 2843213"/>
              <a:gd name="connsiteX55" fmla="*/ 266700 w 3743325"/>
              <a:gd name="connsiteY55" fmla="*/ 2581275 h 2843213"/>
              <a:gd name="connsiteX56" fmla="*/ 452438 w 3743325"/>
              <a:gd name="connsiteY56" fmla="*/ 2581275 h 2843213"/>
              <a:gd name="connsiteX57" fmla="*/ 581025 w 3743325"/>
              <a:gd name="connsiteY57" fmla="*/ 2581275 h 2843213"/>
              <a:gd name="connsiteX58" fmla="*/ 814388 w 3743325"/>
              <a:gd name="connsiteY58" fmla="*/ 2562225 h 2843213"/>
              <a:gd name="connsiteX59" fmla="*/ 1004888 w 3743325"/>
              <a:gd name="connsiteY59" fmla="*/ 2547938 h 2843213"/>
              <a:gd name="connsiteX60" fmla="*/ 1404938 w 3743325"/>
              <a:gd name="connsiteY60" fmla="*/ 2524125 h 2843213"/>
              <a:gd name="connsiteX61" fmla="*/ 1671638 w 3743325"/>
              <a:gd name="connsiteY61" fmla="*/ 2505075 h 2843213"/>
              <a:gd name="connsiteX62" fmla="*/ 2033588 w 3743325"/>
              <a:gd name="connsiteY62" fmla="*/ 2481263 h 2843213"/>
              <a:gd name="connsiteX63" fmla="*/ 2290763 w 3743325"/>
              <a:gd name="connsiteY63" fmla="*/ 2466975 h 2843213"/>
              <a:gd name="connsiteX64" fmla="*/ 2681288 w 3743325"/>
              <a:gd name="connsiteY64" fmla="*/ 2447925 h 2843213"/>
              <a:gd name="connsiteX65" fmla="*/ 2862263 w 3743325"/>
              <a:gd name="connsiteY65" fmla="*/ 2438400 h 2843213"/>
              <a:gd name="connsiteX66" fmla="*/ 2928938 w 3743325"/>
              <a:gd name="connsiteY66" fmla="*/ 2433638 h 2843213"/>
              <a:gd name="connsiteX67" fmla="*/ 2971800 w 3743325"/>
              <a:gd name="connsiteY67" fmla="*/ 2438400 h 2843213"/>
              <a:gd name="connsiteX68" fmla="*/ 3005138 w 3743325"/>
              <a:gd name="connsiteY68" fmla="*/ 2447925 h 2843213"/>
              <a:gd name="connsiteX69" fmla="*/ 3048000 w 3743325"/>
              <a:gd name="connsiteY69" fmla="*/ 2466975 h 2843213"/>
              <a:gd name="connsiteX70" fmla="*/ 3062288 w 3743325"/>
              <a:gd name="connsiteY70" fmla="*/ 2471738 h 2843213"/>
              <a:gd name="connsiteX71" fmla="*/ 3071813 w 3743325"/>
              <a:gd name="connsiteY71" fmla="*/ 2457450 h 2843213"/>
              <a:gd name="connsiteX72" fmla="*/ 3081338 w 3743325"/>
              <a:gd name="connsiteY72" fmla="*/ 2400300 h 2843213"/>
              <a:gd name="connsiteX73" fmla="*/ 3095625 w 3743325"/>
              <a:gd name="connsiteY73" fmla="*/ 2319338 h 2843213"/>
              <a:gd name="connsiteX74" fmla="*/ 3124200 w 3743325"/>
              <a:gd name="connsiteY74" fmla="*/ 2157413 h 2843213"/>
              <a:gd name="connsiteX75" fmla="*/ 3152775 w 3743325"/>
              <a:gd name="connsiteY75" fmla="*/ 1990725 h 2843213"/>
              <a:gd name="connsiteX76" fmla="*/ 3186113 w 3743325"/>
              <a:gd name="connsiteY76" fmla="*/ 1743075 h 2843213"/>
              <a:gd name="connsiteX77" fmla="*/ 3219450 w 3743325"/>
              <a:gd name="connsiteY77" fmla="*/ 1504950 h 2843213"/>
              <a:gd name="connsiteX78" fmla="*/ 3257550 w 3743325"/>
              <a:gd name="connsiteY78" fmla="*/ 1214438 h 2843213"/>
              <a:gd name="connsiteX79" fmla="*/ 3286125 w 3743325"/>
              <a:gd name="connsiteY79" fmla="*/ 966788 h 2843213"/>
              <a:gd name="connsiteX80" fmla="*/ 3305175 w 3743325"/>
              <a:gd name="connsiteY80" fmla="*/ 776288 h 2843213"/>
              <a:gd name="connsiteX81" fmla="*/ 3319463 w 3743325"/>
              <a:gd name="connsiteY81" fmla="*/ 628650 h 2843213"/>
              <a:gd name="connsiteX82" fmla="*/ 3324225 w 3743325"/>
              <a:gd name="connsiteY82" fmla="*/ 485775 h 2843213"/>
              <a:gd name="connsiteX83" fmla="*/ 3314700 w 3743325"/>
              <a:gd name="connsiteY83" fmla="*/ 333375 h 2843213"/>
              <a:gd name="connsiteX84" fmla="*/ 3300413 w 3743325"/>
              <a:gd name="connsiteY84" fmla="*/ 300038 h 2843213"/>
              <a:gd name="connsiteX85" fmla="*/ 3271838 w 3743325"/>
              <a:gd name="connsiteY85" fmla="*/ 276225 h 2843213"/>
              <a:gd name="connsiteX86" fmla="*/ 3243263 w 3743325"/>
              <a:gd name="connsiteY86" fmla="*/ 257175 h 2843213"/>
              <a:gd name="connsiteX87" fmla="*/ 3200400 w 3743325"/>
              <a:gd name="connsiteY87" fmla="*/ 247650 h 2843213"/>
              <a:gd name="connsiteX88" fmla="*/ 3128963 w 3743325"/>
              <a:gd name="connsiteY88" fmla="*/ 247650 h 2843213"/>
              <a:gd name="connsiteX89" fmla="*/ 2809875 w 3743325"/>
              <a:gd name="connsiteY89" fmla="*/ 247650 h 2843213"/>
              <a:gd name="connsiteX90" fmla="*/ 2738438 w 3743325"/>
              <a:gd name="connsiteY90" fmla="*/ 252413 h 2843213"/>
              <a:gd name="connsiteX91" fmla="*/ 2376488 w 3743325"/>
              <a:gd name="connsiteY91" fmla="*/ 280988 h 2843213"/>
              <a:gd name="connsiteX92" fmla="*/ 1971675 w 3743325"/>
              <a:gd name="connsiteY92" fmla="*/ 319088 h 2843213"/>
              <a:gd name="connsiteX0" fmla="*/ 1971675 w 3743325"/>
              <a:gd name="connsiteY0" fmla="*/ 319088 h 2843213"/>
              <a:gd name="connsiteX1" fmla="*/ 2157413 w 3743325"/>
              <a:gd name="connsiteY1" fmla="*/ 123825 h 2843213"/>
              <a:gd name="connsiteX2" fmla="*/ 2800350 w 3743325"/>
              <a:gd name="connsiteY2" fmla="*/ 52388 h 2843213"/>
              <a:gd name="connsiteX3" fmla="*/ 3124200 w 3743325"/>
              <a:gd name="connsiteY3" fmla="*/ 14288 h 2843213"/>
              <a:gd name="connsiteX4" fmla="*/ 3209925 w 3743325"/>
              <a:gd name="connsiteY4" fmla="*/ 4763 h 2843213"/>
              <a:gd name="connsiteX5" fmla="*/ 3243263 w 3743325"/>
              <a:gd name="connsiteY5" fmla="*/ 0 h 2843213"/>
              <a:gd name="connsiteX6" fmla="*/ 3271838 w 3743325"/>
              <a:gd name="connsiteY6" fmla="*/ 14288 h 2843213"/>
              <a:gd name="connsiteX7" fmla="*/ 3362325 w 3743325"/>
              <a:gd name="connsiteY7" fmla="*/ 66675 h 2843213"/>
              <a:gd name="connsiteX8" fmla="*/ 3452813 w 3743325"/>
              <a:gd name="connsiteY8" fmla="*/ 123825 h 2843213"/>
              <a:gd name="connsiteX9" fmla="*/ 3567113 w 3743325"/>
              <a:gd name="connsiteY9" fmla="*/ 209550 h 2843213"/>
              <a:gd name="connsiteX10" fmla="*/ 3643313 w 3743325"/>
              <a:gd name="connsiteY10" fmla="*/ 276225 h 2843213"/>
              <a:gd name="connsiteX11" fmla="*/ 3681413 w 3743325"/>
              <a:gd name="connsiteY11" fmla="*/ 319088 h 2843213"/>
              <a:gd name="connsiteX12" fmla="*/ 3719513 w 3743325"/>
              <a:gd name="connsiteY12" fmla="*/ 366713 h 2843213"/>
              <a:gd name="connsiteX13" fmla="*/ 3743325 w 3743325"/>
              <a:gd name="connsiteY13" fmla="*/ 395288 h 2843213"/>
              <a:gd name="connsiteX14" fmla="*/ 3743325 w 3743325"/>
              <a:gd name="connsiteY14" fmla="*/ 409575 h 2843213"/>
              <a:gd name="connsiteX15" fmla="*/ 3743325 w 3743325"/>
              <a:gd name="connsiteY15" fmla="*/ 438150 h 2843213"/>
              <a:gd name="connsiteX16" fmla="*/ 3738563 w 3743325"/>
              <a:gd name="connsiteY16" fmla="*/ 457200 h 2843213"/>
              <a:gd name="connsiteX17" fmla="*/ 3714750 w 3743325"/>
              <a:gd name="connsiteY17" fmla="*/ 471488 h 2843213"/>
              <a:gd name="connsiteX18" fmla="*/ 3690938 w 3743325"/>
              <a:gd name="connsiteY18" fmla="*/ 500063 h 2843213"/>
              <a:gd name="connsiteX19" fmla="*/ 3667125 w 3743325"/>
              <a:gd name="connsiteY19" fmla="*/ 533400 h 2843213"/>
              <a:gd name="connsiteX20" fmla="*/ 3633788 w 3743325"/>
              <a:gd name="connsiteY20" fmla="*/ 638175 h 2843213"/>
              <a:gd name="connsiteX21" fmla="*/ 3605213 w 3743325"/>
              <a:gd name="connsiteY21" fmla="*/ 733425 h 2843213"/>
              <a:gd name="connsiteX22" fmla="*/ 3581400 w 3743325"/>
              <a:gd name="connsiteY22" fmla="*/ 852488 h 2843213"/>
              <a:gd name="connsiteX23" fmla="*/ 3533775 w 3743325"/>
              <a:gd name="connsiteY23" fmla="*/ 1071563 h 2843213"/>
              <a:gd name="connsiteX24" fmla="*/ 3467100 w 3743325"/>
              <a:gd name="connsiteY24" fmla="*/ 1433513 h 2843213"/>
              <a:gd name="connsiteX25" fmla="*/ 3419475 w 3743325"/>
              <a:gd name="connsiteY25" fmla="*/ 1719263 h 2843213"/>
              <a:gd name="connsiteX26" fmla="*/ 3362325 w 3743325"/>
              <a:gd name="connsiteY26" fmla="*/ 2071688 h 2843213"/>
              <a:gd name="connsiteX27" fmla="*/ 3328988 w 3743325"/>
              <a:gd name="connsiteY27" fmla="*/ 2266950 h 2843213"/>
              <a:gd name="connsiteX28" fmla="*/ 3295650 w 3743325"/>
              <a:gd name="connsiteY28" fmla="*/ 2481263 h 2843213"/>
              <a:gd name="connsiteX29" fmla="*/ 3281363 w 3743325"/>
              <a:gd name="connsiteY29" fmla="*/ 2576513 h 2843213"/>
              <a:gd name="connsiteX30" fmla="*/ 3267075 w 3743325"/>
              <a:gd name="connsiteY30" fmla="*/ 2652713 h 2843213"/>
              <a:gd name="connsiteX31" fmla="*/ 3228975 w 3743325"/>
              <a:gd name="connsiteY31" fmla="*/ 2767013 h 2843213"/>
              <a:gd name="connsiteX32" fmla="*/ 3195638 w 3743325"/>
              <a:gd name="connsiteY32" fmla="*/ 2828925 h 2843213"/>
              <a:gd name="connsiteX33" fmla="*/ 3167063 w 3743325"/>
              <a:gd name="connsiteY33" fmla="*/ 2843213 h 2843213"/>
              <a:gd name="connsiteX34" fmla="*/ 3148013 w 3743325"/>
              <a:gd name="connsiteY34" fmla="*/ 2843213 h 2843213"/>
              <a:gd name="connsiteX35" fmla="*/ 3114675 w 3743325"/>
              <a:gd name="connsiteY35" fmla="*/ 2819400 h 2843213"/>
              <a:gd name="connsiteX36" fmla="*/ 3067050 w 3743325"/>
              <a:gd name="connsiteY36" fmla="*/ 2771775 h 2843213"/>
              <a:gd name="connsiteX37" fmla="*/ 3024188 w 3743325"/>
              <a:gd name="connsiteY37" fmla="*/ 2719388 h 2843213"/>
              <a:gd name="connsiteX38" fmla="*/ 2981325 w 3743325"/>
              <a:gd name="connsiteY38" fmla="*/ 2690813 h 2843213"/>
              <a:gd name="connsiteX39" fmla="*/ 2862263 w 3743325"/>
              <a:gd name="connsiteY39" fmla="*/ 2671763 h 2843213"/>
              <a:gd name="connsiteX40" fmla="*/ 2738438 w 3743325"/>
              <a:gd name="connsiteY40" fmla="*/ 2657475 h 2843213"/>
              <a:gd name="connsiteX41" fmla="*/ 2652713 w 3743325"/>
              <a:gd name="connsiteY41" fmla="*/ 2638425 h 2843213"/>
              <a:gd name="connsiteX42" fmla="*/ 2571750 w 3743325"/>
              <a:gd name="connsiteY42" fmla="*/ 2643188 h 2843213"/>
              <a:gd name="connsiteX43" fmla="*/ 2109788 w 3743325"/>
              <a:gd name="connsiteY43" fmla="*/ 2667000 h 2843213"/>
              <a:gd name="connsiteX44" fmla="*/ 1733550 w 3743325"/>
              <a:gd name="connsiteY44" fmla="*/ 2681288 h 2843213"/>
              <a:gd name="connsiteX45" fmla="*/ 1314450 w 3743325"/>
              <a:gd name="connsiteY45" fmla="*/ 2695575 h 2843213"/>
              <a:gd name="connsiteX46" fmla="*/ 928688 w 3743325"/>
              <a:gd name="connsiteY46" fmla="*/ 2714625 h 2843213"/>
              <a:gd name="connsiteX47" fmla="*/ 447675 w 3743325"/>
              <a:gd name="connsiteY47" fmla="*/ 2733675 h 2843213"/>
              <a:gd name="connsiteX48" fmla="*/ 138113 w 3743325"/>
              <a:gd name="connsiteY48" fmla="*/ 2747963 h 2843213"/>
              <a:gd name="connsiteX49" fmla="*/ 23813 w 3743325"/>
              <a:gd name="connsiteY49" fmla="*/ 2747963 h 2843213"/>
              <a:gd name="connsiteX50" fmla="*/ 4763 w 3743325"/>
              <a:gd name="connsiteY50" fmla="*/ 2700338 h 2843213"/>
              <a:gd name="connsiteX51" fmla="*/ 0 w 3743325"/>
              <a:gd name="connsiteY51" fmla="*/ 2576513 h 2843213"/>
              <a:gd name="connsiteX52" fmla="*/ 4763 w 3743325"/>
              <a:gd name="connsiteY52" fmla="*/ 2562225 h 2843213"/>
              <a:gd name="connsiteX53" fmla="*/ 90488 w 3743325"/>
              <a:gd name="connsiteY53" fmla="*/ 2576513 h 2843213"/>
              <a:gd name="connsiteX54" fmla="*/ 266700 w 3743325"/>
              <a:gd name="connsiteY54" fmla="*/ 2581275 h 2843213"/>
              <a:gd name="connsiteX55" fmla="*/ 452438 w 3743325"/>
              <a:gd name="connsiteY55" fmla="*/ 2581275 h 2843213"/>
              <a:gd name="connsiteX56" fmla="*/ 581025 w 3743325"/>
              <a:gd name="connsiteY56" fmla="*/ 2581275 h 2843213"/>
              <a:gd name="connsiteX57" fmla="*/ 814388 w 3743325"/>
              <a:gd name="connsiteY57" fmla="*/ 2562225 h 2843213"/>
              <a:gd name="connsiteX58" fmla="*/ 1004888 w 3743325"/>
              <a:gd name="connsiteY58" fmla="*/ 2547938 h 2843213"/>
              <a:gd name="connsiteX59" fmla="*/ 1404938 w 3743325"/>
              <a:gd name="connsiteY59" fmla="*/ 2524125 h 2843213"/>
              <a:gd name="connsiteX60" fmla="*/ 1671638 w 3743325"/>
              <a:gd name="connsiteY60" fmla="*/ 2505075 h 2843213"/>
              <a:gd name="connsiteX61" fmla="*/ 2033588 w 3743325"/>
              <a:gd name="connsiteY61" fmla="*/ 2481263 h 2843213"/>
              <a:gd name="connsiteX62" fmla="*/ 2290763 w 3743325"/>
              <a:gd name="connsiteY62" fmla="*/ 2466975 h 2843213"/>
              <a:gd name="connsiteX63" fmla="*/ 2681288 w 3743325"/>
              <a:gd name="connsiteY63" fmla="*/ 2447925 h 2843213"/>
              <a:gd name="connsiteX64" fmla="*/ 2862263 w 3743325"/>
              <a:gd name="connsiteY64" fmla="*/ 2438400 h 2843213"/>
              <a:gd name="connsiteX65" fmla="*/ 2928938 w 3743325"/>
              <a:gd name="connsiteY65" fmla="*/ 2433638 h 2843213"/>
              <a:gd name="connsiteX66" fmla="*/ 2971800 w 3743325"/>
              <a:gd name="connsiteY66" fmla="*/ 2438400 h 2843213"/>
              <a:gd name="connsiteX67" fmla="*/ 3005138 w 3743325"/>
              <a:gd name="connsiteY67" fmla="*/ 2447925 h 2843213"/>
              <a:gd name="connsiteX68" fmla="*/ 3048000 w 3743325"/>
              <a:gd name="connsiteY68" fmla="*/ 2466975 h 2843213"/>
              <a:gd name="connsiteX69" fmla="*/ 3062288 w 3743325"/>
              <a:gd name="connsiteY69" fmla="*/ 2471738 h 2843213"/>
              <a:gd name="connsiteX70" fmla="*/ 3071813 w 3743325"/>
              <a:gd name="connsiteY70" fmla="*/ 2457450 h 2843213"/>
              <a:gd name="connsiteX71" fmla="*/ 3081338 w 3743325"/>
              <a:gd name="connsiteY71" fmla="*/ 2400300 h 2843213"/>
              <a:gd name="connsiteX72" fmla="*/ 3095625 w 3743325"/>
              <a:gd name="connsiteY72" fmla="*/ 2319338 h 2843213"/>
              <a:gd name="connsiteX73" fmla="*/ 3124200 w 3743325"/>
              <a:gd name="connsiteY73" fmla="*/ 2157413 h 2843213"/>
              <a:gd name="connsiteX74" fmla="*/ 3152775 w 3743325"/>
              <a:gd name="connsiteY74" fmla="*/ 1990725 h 2843213"/>
              <a:gd name="connsiteX75" fmla="*/ 3186113 w 3743325"/>
              <a:gd name="connsiteY75" fmla="*/ 1743075 h 2843213"/>
              <a:gd name="connsiteX76" fmla="*/ 3219450 w 3743325"/>
              <a:gd name="connsiteY76" fmla="*/ 1504950 h 2843213"/>
              <a:gd name="connsiteX77" fmla="*/ 3257550 w 3743325"/>
              <a:gd name="connsiteY77" fmla="*/ 1214438 h 2843213"/>
              <a:gd name="connsiteX78" fmla="*/ 3286125 w 3743325"/>
              <a:gd name="connsiteY78" fmla="*/ 966788 h 2843213"/>
              <a:gd name="connsiteX79" fmla="*/ 3305175 w 3743325"/>
              <a:gd name="connsiteY79" fmla="*/ 776288 h 2843213"/>
              <a:gd name="connsiteX80" fmla="*/ 3319463 w 3743325"/>
              <a:gd name="connsiteY80" fmla="*/ 628650 h 2843213"/>
              <a:gd name="connsiteX81" fmla="*/ 3324225 w 3743325"/>
              <a:gd name="connsiteY81" fmla="*/ 485775 h 2843213"/>
              <a:gd name="connsiteX82" fmla="*/ 3314700 w 3743325"/>
              <a:gd name="connsiteY82" fmla="*/ 333375 h 2843213"/>
              <a:gd name="connsiteX83" fmla="*/ 3300413 w 3743325"/>
              <a:gd name="connsiteY83" fmla="*/ 300038 h 2843213"/>
              <a:gd name="connsiteX84" fmla="*/ 3271838 w 3743325"/>
              <a:gd name="connsiteY84" fmla="*/ 276225 h 2843213"/>
              <a:gd name="connsiteX85" fmla="*/ 3243263 w 3743325"/>
              <a:gd name="connsiteY85" fmla="*/ 257175 h 2843213"/>
              <a:gd name="connsiteX86" fmla="*/ 3200400 w 3743325"/>
              <a:gd name="connsiteY86" fmla="*/ 247650 h 2843213"/>
              <a:gd name="connsiteX87" fmla="*/ 3128963 w 3743325"/>
              <a:gd name="connsiteY87" fmla="*/ 247650 h 2843213"/>
              <a:gd name="connsiteX88" fmla="*/ 2809875 w 3743325"/>
              <a:gd name="connsiteY88" fmla="*/ 247650 h 2843213"/>
              <a:gd name="connsiteX89" fmla="*/ 2738438 w 3743325"/>
              <a:gd name="connsiteY89" fmla="*/ 252413 h 2843213"/>
              <a:gd name="connsiteX90" fmla="*/ 2376488 w 3743325"/>
              <a:gd name="connsiteY90" fmla="*/ 280988 h 2843213"/>
              <a:gd name="connsiteX91" fmla="*/ 1971675 w 3743325"/>
              <a:gd name="connsiteY91" fmla="*/ 319088 h 2843213"/>
              <a:gd name="connsiteX0" fmla="*/ 2376488 w 3743325"/>
              <a:gd name="connsiteY0" fmla="*/ 280988 h 2843213"/>
              <a:gd name="connsiteX1" fmla="*/ 2157413 w 3743325"/>
              <a:gd name="connsiteY1" fmla="*/ 123825 h 2843213"/>
              <a:gd name="connsiteX2" fmla="*/ 2800350 w 3743325"/>
              <a:gd name="connsiteY2" fmla="*/ 52388 h 2843213"/>
              <a:gd name="connsiteX3" fmla="*/ 3124200 w 3743325"/>
              <a:gd name="connsiteY3" fmla="*/ 14288 h 2843213"/>
              <a:gd name="connsiteX4" fmla="*/ 3209925 w 3743325"/>
              <a:gd name="connsiteY4" fmla="*/ 4763 h 2843213"/>
              <a:gd name="connsiteX5" fmla="*/ 3243263 w 3743325"/>
              <a:gd name="connsiteY5" fmla="*/ 0 h 2843213"/>
              <a:gd name="connsiteX6" fmla="*/ 3271838 w 3743325"/>
              <a:gd name="connsiteY6" fmla="*/ 14288 h 2843213"/>
              <a:gd name="connsiteX7" fmla="*/ 3362325 w 3743325"/>
              <a:gd name="connsiteY7" fmla="*/ 66675 h 2843213"/>
              <a:gd name="connsiteX8" fmla="*/ 3452813 w 3743325"/>
              <a:gd name="connsiteY8" fmla="*/ 123825 h 2843213"/>
              <a:gd name="connsiteX9" fmla="*/ 3567113 w 3743325"/>
              <a:gd name="connsiteY9" fmla="*/ 209550 h 2843213"/>
              <a:gd name="connsiteX10" fmla="*/ 3643313 w 3743325"/>
              <a:gd name="connsiteY10" fmla="*/ 276225 h 2843213"/>
              <a:gd name="connsiteX11" fmla="*/ 3681413 w 3743325"/>
              <a:gd name="connsiteY11" fmla="*/ 319088 h 2843213"/>
              <a:gd name="connsiteX12" fmla="*/ 3719513 w 3743325"/>
              <a:gd name="connsiteY12" fmla="*/ 366713 h 2843213"/>
              <a:gd name="connsiteX13" fmla="*/ 3743325 w 3743325"/>
              <a:gd name="connsiteY13" fmla="*/ 395288 h 2843213"/>
              <a:gd name="connsiteX14" fmla="*/ 3743325 w 3743325"/>
              <a:gd name="connsiteY14" fmla="*/ 409575 h 2843213"/>
              <a:gd name="connsiteX15" fmla="*/ 3743325 w 3743325"/>
              <a:gd name="connsiteY15" fmla="*/ 438150 h 2843213"/>
              <a:gd name="connsiteX16" fmla="*/ 3738563 w 3743325"/>
              <a:gd name="connsiteY16" fmla="*/ 457200 h 2843213"/>
              <a:gd name="connsiteX17" fmla="*/ 3714750 w 3743325"/>
              <a:gd name="connsiteY17" fmla="*/ 471488 h 2843213"/>
              <a:gd name="connsiteX18" fmla="*/ 3690938 w 3743325"/>
              <a:gd name="connsiteY18" fmla="*/ 500063 h 2843213"/>
              <a:gd name="connsiteX19" fmla="*/ 3667125 w 3743325"/>
              <a:gd name="connsiteY19" fmla="*/ 533400 h 2843213"/>
              <a:gd name="connsiteX20" fmla="*/ 3633788 w 3743325"/>
              <a:gd name="connsiteY20" fmla="*/ 638175 h 2843213"/>
              <a:gd name="connsiteX21" fmla="*/ 3605213 w 3743325"/>
              <a:gd name="connsiteY21" fmla="*/ 733425 h 2843213"/>
              <a:gd name="connsiteX22" fmla="*/ 3581400 w 3743325"/>
              <a:gd name="connsiteY22" fmla="*/ 852488 h 2843213"/>
              <a:gd name="connsiteX23" fmla="*/ 3533775 w 3743325"/>
              <a:gd name="connsiteY23" fmla="*/ 1071563 h 2843213"/>
              <a:gd name="connsiteX24" fmla="*/ 3467100 w 3743325"/>
              <a:gd name="connsiteY24" fmla="*/ 1433513 h 2843213"/>
              <a:gd name="connsiteX25" fmla="*/ 3419475 w 3743325"/>
              <a:gd name="connsiteY25" fmla="*/ 1719263 h 2843213"/>
              <a:gd name="connsiteX26" fmla="*/ 3362325 w 3743325"/>
              <a:gd name="connsiteY26" fmla="*/ 2071688 h 2843213"/>
              <a:gd name="connsiteX27" fmla="*/ 3328988 w 3743325"/>
              <a:gd name="connsiteY27" fmla="*/ 2266950 h 2843213"/>
              <a:gd name="connsiteX28" fmla="*/ 3295650 w 3743325"/>
              <a:gd name="connsiteY28" fmla="*/ 2481263 h 2843213"/>
              <a:gd name="connsiteX29" fmla="*/ 3281363 w 3743325"/>
              <a:gd name="connsiteY29" fmla="*/ 2576513 h 2843213"/>
              <a:gd name="connsiteX30" fmla="*/ 3267075 w 3743325"/>
              <a:gd name="connsiteY30" fmla="*/ 2652713 h 2843213"/>
              <a:gd name="connsiteX31" fmla="*/ 3228975 w 3743325"/>
              <a:gd name="connsiteY31" fmla="*/ 2767013 h 2843213"/>
              <a:gd name="connsiteX32" fmla="*/ 3195638 w 3743325"/>
              <a:gd name="connsiteY32" fmla="*/ 2828925 h 2843213"/>
              <a:gd name="connsiteX33" fmla="*/ 3167063 w 3743325"/>
              <a:gd name="connsiteY33" fmla="*/ 2843213 h 2843213"/>
              <a:gd name="connsiteX34" fmla="*/ 3148013 w 3743325"/>
              <a:gd name="connsiteY34" fmla="*/ 2843213 h 2843213"/>
              <a:gd name="connsiteX35" fmla="*/ 3114675 w 3743325"/>
              <a:gd name="connsiteY35" fmla="*/ 2819400 h 2843213"/>
              <a:gd name="connsiteX36" fmla="*/ 3067050 w 3743325"/>
              <a:gd name="connsiteY36" fmla="*/ 2771775 h 2843213"/>
              <a:gd name="connsiteX37" fmla="*/ 3024188 w 3743325"/>
              <a:gd name="connsiteY37" fmla="*/ 2719388 h 2843213"/>
              <a:gd name="connsiteX38" fmla="*/ 2981325 w 3743325"/>
              <a:gd name="connsiteY38" fmla="*/ 2690813 h 2843213"/>
              <a:gd name="connsiteX39" fmla="*/ 2862263 w 3743325"/>
              <a:gd name="connsiteY39" fmla="*/ 2671763 h 2843213"/>
              <a:gd name="connsiteX40" fmla="*/ 2738438 w 3743325"/>
              <a:gd name="connsiteY40" fmla="*/ 2657475 h 2843213"/>
              <a:gd name="connsiteX41" fmla="*/ 2652713 w 3743325"/>
              <a:gd name="connsiteY41" fmla="*/ 2638425 h 2843213"/>
              <a:gd name="connsiteX42" fmla="*/ 2571750 w 3743325"/>
              <a:gd name="connsiteY42" fmla="*/ 2643188 h 2843213"/>
              <a:gd name="connsiteX43" fmla="*/ 2109788 w 3743325"/>
              <a:gd name="connsiteY43" fmla="*/ 2667000 h 2843213"/>
              <a:gd name="connsiteX44" fmla="*/ 1733550 w 3743325"/>
              <a:gd name="connsiteY44" fmla="*/ 2681288 h 2843213"/>
              <a:gd name="connsiteX45" fmla="*/ 1314450 w 3743325"/>
              <a:gd name="connsiteY45" fmla="*/ 2695575 h 2843213"/>
              <a:gd name="connsiteX46" fmla="*/ 928688 w 3743325"/>
              <a:gd name="connsiteY46" fmla="*/ 2714625 h 2843213"/>
              <a:gd name="connsiteX47" fmla="*/ 447675 w 3743325"/>
              <a:gd name="connsiteY47" fmla="*/ 2733675 h 2843213"/>
              <a:gd name="connsiteX48" fmla="*/ 138113 w 3743325"/>
              <a:gd name="connsiteY48" fmla="*/ 2747963 h 2843213"/>
              <a:gd name="connsiteX49" fmla="*/ 23813 w 3743325"/>
              <a:gd name="connsiteY49" fmla="*/ 2747963 h 2843213"/>
              <a:gd name="connsiteX50" fmla="*/ 4763 w 3743325"/>
              <a:gd name="connsiteY50" fmla="*/ 2700338 h 2843213"/>
              <a:gd name="connsiteX51" fmla="*/ 0 w 3743325"/>
              <a:gd name="connsiteY51" fmla="*/ 2576513 h 2843213"/>
              <a:gd name="connsiteX52" fmla="*/ 4763 w 3743325"/>
              <a:gd name="connsiteY52" fmla="*/ 2562225 h 2843213"/>
              <a:gd name="connsiteX53" fmla="*/ 90488 w 3743325"/>
              <a:gd name="connsiteY53" fmla="*/ 2576513 h 2843213"/>
              <a:gd name="connsiteX54" fmla="*/ 266700 w 3743325"/>
              <a:gd name="connsiteY54" fmla="*/ 2581275 h 2843213"/>
              <a:gd name="connsiteX55" fmla="*/ 452438 w 3743325"/>
              <a:gd name="connsiteY55" fmla="*/ 2581275 h 2843213"/>
              <a:gd name="connsiteX56" fmla="*/ 581025 w 3743325"/>
              <a:gd name="connsiteY56" fmla="*/ 2581275 h 2843213"/>
              <a:gd name="connsiteX57" fmla="*/ 814388 w 3743325"/>
              <a:gd name="connsiteY57" fmla="*/ 2562225 h 2843213"/>
              <a:gd name="connsiteX58" fmla="*/ 1004888 w 3743325"/>
              <a:gd name="connsiteY58" fmla="*/ 2547938 h 2843213"/>
              <a:gd name="connsiteX59" fmla="*/ 1404938 w 3743325"/>
              <a:gd name="connsiteY59" fmla="*/ 2524125 h 2843213"/>
              <a:gd name="connsiteX60" fmla="*/ 1671638 w 3743325"/>
              <a:gd name="connsiteY60" fmla="*/ 2505075 h 2843213"/>
              <a:gd name="connsiteX61" fmla="*/ 2033588 w 3743325"/>
              <a:gd name="connsiteY61" fmla="*/ 2481263 h 2843213"/>
              <a:gd name="connsiteX62" fmla="*/ 2290763 w 3743325"/>
              <a:gd name="connsiteY62" fmla="*/ 2466975 h 2843213"/>
              <a:gd name="connsiteX63" fmla="*/ 2681288 w 3743325"/>
              <a:gd name="connsiteY63" fmla="*/ 2447925 h 2843213"/>
              <a:gd name="connsiteX64" fmla="*/ 2862263 w 3743325"/>
              <a:gd name="connsiteY64" fmla="*/ 2438400 h 2843213"/>
              <a:gd name="connsiteX65" fmla="*/ 2928938 w 3743325"/>
              <a:gd name="connsiteY65" fmla="*/ 2433638 h 2843213"/>
              <a:gd name="connsiteX66" fmla="*/ 2971800 w 3743325"/>
              <a:gd name="connsiteY66" fmla="*/ 2438400 h 2843213"/>
              <a:gd name="connsiteX67" fmla="*/ 3005138 w 3743325"/>
              <a:gd name="connsiteY67" fmla="*/ 2447925 h 2843213"/>
              <a:gd name="connsiteX68" fmla="*/ 3048000 w 3743325"/>
              <a:gd name="connsiteY68" fmla="*/ 2466975 h 2843213"/>
              <a:gd name="connsiteX69" fmla="*/ 3062288 w 3743325"/>
              <a:gd name="connsiteY69" fmla="*/ 2471738 h 2843213"/>
              <a:gd name="connsiteX70" fmla="*/ 3071813 w 3743325"/>
              <a:gd name="connsiteY70" fmla="*/ 2457450 h 2843213"/>
              <a:gd name="connsiteX71" fmla="*/ 3081338 w 3743325"/>
              <a:gd name="connsiteY71" fmla="*/ 2400300 h 2843213"/>
              <a:gd name="connsiteX72" fmla="*/ 3095625 w 3743325"/>
              <a:gd name="connsiteY72" fmla="*/ 2319338 h 2843213"/>
              <a:gd name="connsiteX73" fmla="*/ 3124200 w 3743325"/>
              <a:gd name="connsiteY73" fmla="*/ 2157413 h 2843213"/>
              <a:gd name="connsiteX74" fmla="*/ 3152775 w 3743325"/>
              <a:gd name="connsiteY74" fmla="*/ 1990725 h 2843213"/>
              <a:gd name="connsiteX75" fmla="*/ 3186113 w 3743325"/>
              <a:gd name="connsiteY75" fmla="*/ 1743075 h 2843213"/>
              <a:gd name="connsiteX76" fmla="*/ 3219450 w 3743325"/>
              <a:gd name="connsiteY76" fmla="*/ 1504950 h 2843213"/>
              <a:gd name="connsiteX77" fmla="*/ 3257550 w 3743325"/>
              <a:gd name="connsiteY77" fmla="*/ 1214438 h 2843213"/>
              <a:gd name="connsiteX78" fmla="*/ 3286125 w 3743325"/>
              <a:gd name="connsiteY78" fmla="*/ 966788 h 2843213"/>
              <a:gd name="connsiteX79" fmla="*/ 3305175 w 3743325"/>
              <a:gd name="connsiteY79" fmla="*/ 776288 h 2843213"/>
              <a:gd name="connsiteX80" fmla="*/ 3319463 w 3743325"/>
              <a:gd name="connsiteY80" fmla="*/ 628650 h 2843213"/>
              <a:gd name="connsiteX81" fmla="*/ 3324225 w 3743325"/>
              <a:gd name="connsiteY81" fmla="*/ 485775 h 2843213"/>
              <a:gd name="connsiteX82" fmla="*/ 3314700 w 3743325"/>
              <a:gd name="connsiteY82" fmla="*/ 333375 h 2843213"/>
              <a:gd name="connsiteX83" fmla="*/ 3300413 w 3743325"/>
              <a:gd name="connsiteY83" fmla="*/ 300038 h 2843213"/>
              <a:gd name="connsiteX84" fmla="*/ 3271838 w 3743325"/>
              <a:gd name="connsiteY84" fmla="*/ 276225 h 2843213"/>
              <a:gd name="connsiteX85" fmla="*/ 3243263 w 3743325"/>
              <a:gd name="connsiteY85" fmla="*/ 257175 h 2843213"/>
              <a:gd name="connsiteX86" fmla="*/ 3200400 w 3743325"/>
              <a:gd name="connsiteY86" fmla="*/ 247650 h 2843213"/>
              <a:gd name="connsiteX87" fmla="*/ 3128963 w 3743325"/>
              <a:gd name="connsiteY87" fmla="*/ 247650 h 2843213"/>
              <a:gd name="connsiteX88" fmla="*/ 2809875 w 3743325"/>
              <a:gd name="connsiteY88" fmla="*/ 247650 h 2843213"/>
              <a:gd name="connsiteX89" fmla="*/ 2738438 w 3743325"/>
              <a:gd name="connsiteY89" fmla="*/ 252413 h 2843213"/>
              <a:gd name="connsiteX90" fmla="*/ 2376488 w 3743325"/>
              <a:gd name="connsiteY90" fmla="*/ 280988 h 2843213"/>
              <a:gd name="connsiteX0" fmla="*/ 2376488 w 3743325"/>
              <a:gd name="connsiteY0" fmla="*/ 280988 h 2843213"/>
              <a:gd name="connsiteX1" fmla="*/ 2800350 w 3743325"/>
              <a:gd name="connsiteY1" fmla="*/ 52388 h 2843213"/>
              <a:gd name="connsiteX2" fmla="*/ 3124200 w 3743325"/>
              <a:gd name="connsiteY2" fmla="*/ 14288 h 2843213"/>
              <a:gd name="connsiteX3" fmla="*/ 3209925 w 3743325"/>
              <a:gd name="connsiteY3" fmla="*/ 4763 h 2843213"/>
              <a:gd name="connsiteX4" fmla="*/ 3243263 w 3743325"/>
              <a:gd name="connsiteY4" fmla="*/ 0 h 2843213"/>
              <a:gd name="connsiteX5" fmla="*/ 3271838 w 3743325"/>
              <a:gd name="connsiteY5" fmla="*/ 14288 h 2843213"/>
              <a:gd name="connsiteX6" fmla="*/ 3362325 w 3743325"/>
              <a:gd name="connsiteY6" fmla="*/ 66675 h 2843213"/>
              <a:gd name="connsiteX7" fmla="*/ 3452813 w 3743325"/>
              <a:gd name="connsiteY7" fmla="*/ 123825 h 2843213"/>
              <a:gd name="connsiteX8" fmla="*/ 3567113 w 3743325"/>
              <a:gd name="connsiteY8" fmla="*/ 209550 h 2843213"/>
              <a:gd name="connsiteX9" fmla="*/ 3643313 w 3743325"/>
              <a:gd name="connsiteY9" fmla="*/ 276225 h 2843213"/>
              <a:gd name="connsiteX10" fmla="*/ 3681413 w 3743325"/>
              <a:gd name="connsiteY10" fmla="*/ 319088 h 2843213"/>
              <a:gd name="connsiteX11" fmla="*/ 3719513 w 3743325"/>
              <a:gd name="connsiteY11" fmla="*/ 366713 h 2843213"/>
              <a:gd name="connsiteX12" fmla="*/ 3743325 w 3743325"/>
              <a:gd name="connsiteY12" fmla="*/ 395288 h 2843213"/>
              <a:gd name="connsiteX13" fmla="*/ 3743325 w 3743325"/>
              <a:gd name="connsiteY13" fmla="*/ 409575 h 2843213"/>
              <a:gd name="connsiteX14" fmla="*/ 3743325 w 3743325"/>
              <a:gd name="connsiteY14" fmla="*/ 438150 h 2843213"/>
              <a:gd name="connsiteX15" fmla="*/ 3738563 w 3743325"/>
              <a:gd name="connsiteY15" fmla="*/ 457200 h 2843213"/>
              <a:gd name="connsiteX16" fmla="*/ 3714750 w 3743325"/>
              <a:gd name="connsiteY16" fmla="*/ 471488 h 2843213"/>
              <a:gd name="connsiteX17" fmla="*/ 3690938 w 3743325"/>
              <a:gd name="connsiteY17" fmla="*/ 500063 h 2843213"/>
              <a:gd name="connsiteX18" fmla="*/ 3667125 w 3743325"/>
              <a:gd name="connsiteY18" fmla="*/ 533400 h 2843213"/>
              <a:gd name="connsiteX19" fmla="*/ 3633788 w 3743325"/>
              <a:gd name="connsiteY19" fmla="*/ 638175 h 2843213"/>
              <a:gd name="connsiteX20" fmla="*/ 3605213 w 3743325"/>
              <a:gd name="connsiteY20" fmla="*/ 733425 h 2843213"/>
              <a:gd name="connsiteX21" fmla="*/ 3581400 w 3743325"/>
              <a:gd name="connsiteY21" fmla="*/ 852488 h 2843213"/>
              <a:gd name="connsiteX22" fmla="*/ 3533775 w 3743325"/>
              <a:gd name="connsiteY22" fmla="*/ 1071563 h 2843213"/>
              <a:gd name="connsiteX23" fmla="*/ 3467100 w 3743325"/>
              <a:gd name="connsiteY23" fmla="*/ 1433513 h 2843213"/>
              <a:gd name="connsiteX24" fmla="*/ 3419475 w 3743325"/>
              <a:gd name="connsiteY24" fmla="*/ 1719263 h 2843213"/>
              <a:gd name="connsiteX25" fmla="*/ 3362325 w 3743325"/>
              <a:gd name="connsiteY25" fmla="*/ 2071688 h 2843213"/>
              <a:gd name="connsiteX26" fmla="*/ 3328988 w 3743325"/>
              <a:gd name="connsiteY26" fmla="*/ 2266950 h 2843213"/>
              <a:gd name="connsiteX27" fmla="*/ 3295650 w 3743325"/>
              <a:gd name="connsiteY27" fmla="*/ 2481263 h 2843213"/>
              <a:gd name="connsiteX28" fmla="*/ 3281363 w 3743325"/>
              <a:gd name="connsiteY28" fmla="*/ 2576513 h 2843213"/>
              <a:gd name="connsiteX29" fmla="*/ 3267075 w 3743325"/>
              <a:gd name="connsiteY29" fmla="*/ 2652713 h 2843213"/>
              <a:gd name="connsiteX30" fmla="*/ 3228975 w 3743325"/>
              <a:gd name="connsiteY30" fmla="*/ 2767013 h 2843213"/>
              <a:gd name="connsiteX31" fmla="*/ 3195638 w 3743325"/>
              <a:gd name="connsiteY31" fmla="*/ 2828925 h 2843213"/>
              <a:gd name="connsiteX32" fmla="*/ 3167063 w 3743325"/>
              <a:gd name="connsiteY32" fmla="*/ 2843213 h 2843213"/>
              <a:gd name="connsiteX33" fmla="*/ 3148013 w 3743325"/>
              <a:gd name="connsiteY33" fmla="*/ 2843213 h 2843213"/>
              <a:gd name="connsiteX34" fmla="*/ 3114675 w 3743325"/>
              <a:gd name="connsiteY34" fmla="*/ 2819400 h 2843213"/>
              <a:gd name="connsiteX35" fmla="*/ 3067050 w 3743325"/>
              <a:gd name="connsiteY35" fmla="*/ 2771775 h 2843213"/>
              <a:gd name="connsiteX36" fmla="*/ 3024188 w 3743325"/>
              <a:gd name="connsiteY36" fmla="*/ 2719388 h 2843213"/>
              <a:gd name="connsiteX37" fmla="*/ 2981325 w 3743325"/>
              <a:gd name="connsiteY37" fmla="*/ 2690813 h 2843213"/>
              <a:gd name="connsiteX38" fmla="*/ 2862263 w 3743325"/>
              <a:gd name="connsiteY38" fmla="*/ 2671763 h 2843213"/>
              <a:gd name="connsiteX39" fmla="*/ 2738438 w 3743325"/>
              <a:gd name="connsiteY39" fmla="*/ 2657475 h 2843213"/>
              <a:gd name="connsiteX40" fmla="*/ 2652713 w 3743325"/>
              <a:gd name="connsiteY40" fmla="*/ 2638425 h 2843213"/>
              <a:gd name="connsiteX41" fmla="*/ 2571750 w 3743325"/>
              <a:gd name="connsiteY41" fmla="*/ 2643188 h 2843213"/>
              <a:gd name="connsiteX42" fmla="*/ 2109788 w 3743325"/>
              <a:gd name="connsiteY42" fmla="*/ 2667000 h 2843213"/>
              <a:gd name="connsiteX43" fmla="*/ 1733550 w 3743325"/>
              <a:gd name="connsiteY43" fmla="*/ 2681288 h 2843213"/>
              <a:gd name="connsiteX44" fmla="*/ 1314450 w 3743325"/>
              <a:gd name="connsiteY44" fmla="*/ 2695575 h 2843213"/>
              <a:gd name="connsiteX45" fmla="*/ 928688 w 3743325"/>
              <a:gd name="connsiteY45" fmla="*/ 2714625 h 2843213"/>
              <a:gd name="connsiteX46" fmla="*/ 447675 w 3743325"/>
              <a:gd name="connsiteY46" fmla="*/ 2733675 h 2843213"/>
              <a:gd name="connsiteX47" fmla="*/ 138113 w 3743325"/>
              <a:gd name="connsiteY47" fmla="*/ 2747963 h 2843213"/>
              <a:gd name="connsiteX48" fmla="*/ 23813 w 3743325"/>
              <a:gd name="connsiteY48" fmla="*/ 2747963 h 2843213"/>
              <a:gd name="connsiteX49" fmla="*/ 4763 w 3743325"/>
              <a:gd name="connsiteY49" fmla="*/ 2700338 h 2843213"/>
              <a:gd name="connsiteX50" fmla="*/ 0 w 3743325"/>
              <a:gd name="connsiteY50" fmla="*/ 2576513 h 2843213"/>
              <a:gd name="connsiteX51" fmla="*/ 4763 w 3743325"/>
              <a:gd name="connsiteY51" fmla="*/ 2562225 h 2843213"/>
              <a:gd name="connsiteX52" fmla="*/ 90488 w 3743325"/>
              <a:gd name="connsiteY52" fmla="*/ 2576513 h 2843213"/>
              <a:gd name="connsiteX53" fmla="*/ 266700 w 3743325"/>
              <a:gd name="connsiteY53" fmla="*/ 2581275 h 2843213"/>
              <a:gd name="connsiteX54" fmla="*/ 452438 w 3743325"/>
              <a:gd name="connsiteY54" fmla="*/ 2581275 h 2843213"/>
              <a:gd name="connsiteX55" fmla="*/ 581025 w 3743325"/>
              <a:gd name="connsiteY55" fmla="*/ 2581275 h 2843213"/>
              <a:gd name="connsiteX56" fmla="*/ 814388 w 3743325"/>
              <a:gd name="connsiteY56" fmla="*/ 2562225 h 2843213"/>
              <a:gd name="connsiteX57" fmla="*/ 1004888 w 3743325"/>
              <a:gd name="connsiteY57" fmla="*/ 2547938 h 2843213"/>
              <a:gd name="connsiteX58" fmla="*/ 1404938 w 3743325"/>
              <a:gd name="connsiteY58" fmla="*/ 2524125 h 2843213"/>
              <a:gd name="connsiteX59" fmla="*/ 1671638 w 3743325"/>
              <a:gd name="connsiteY59" fmla="*/ 2505075 h 2843213"/>
              <a:gd name="connsiteX60" fmla="*/ 2033588 w 3743325"/>
              <a:gd name="connsiteY60" fmla="*/ 2481263 h 2843213"/>
              <a:gd name="connsiteX61" fmla="*/ 2290763 w 3743325"/>
              <a:gd name="connsiteY61" fmla="*/ 2466975 h 2843213"/>
              <a:gd name="connsiteX62" fmla="*/ 2681288 w 3743325"/>
              <a:gd name="connsiteY62" fmla="*/ 2447925 h 2843213"/>
              <a:gd name="connsiteX63" fmla="*/ 2862263 w 3743325"/>
              <a:gd name="connsiteY63" fmla="*/ 2438400 h 2843213"/>
              <a:gd name="connsiteX64" fmla="*/ 2928938 w 3743325"/>
              <a:gd name="connsiteY64" fmla="*/ 2433638 h 2843213"/>
              <a:gd name="connsiteX65" fmla="*/ 2971800 w 3743325"/>
              <a:gd name="connsiteY65" fmla="*/ 2438400 h 2843213"/>
              <a:gd name="connsiteX66" fmla="*/ 3005138 w 3743325"/>
              <a:gd name="connsiteY66" fmla="*/ 2447925 h 2843213"/>
              <a:gd name="connsiteX67" fmla="*/ 3048000 w 3743325"/>
              <a:gd name="connsiteY67" fmla="*/ 2466975 h 2843213"/>
              <a:gd name="connsiteX68" fmla="*/ 3062288 w 3743325"/>
              <a:gd name="connsiteY68" fmla="*/ 2471738 h 2843213"/>
              <a:gd name="connsiteX69" fmla="*/ 3071813 w 3743325"/>
              <a:gd name="connsiteY69" fmla="*/ 2457450 h 2843213"/>
              <a:gd name="connsiteX70" fmla="*/ 3081338 w 3743325"/>
              <a:gd name="connsiteY70" fmla="*/ 2400300 h 2843213"/>
              <a:gd name="connsiteX71" fmla="*/ 3095625 w 3743325"/>
              <a:gd name="connsiteY71" fmla="*/ 2319338 h 2843213"/>
              <a:gd name="connsiteX72" fmla="*/ 3124200 w 3743325"/>
              <a:gd name="connsiteY72" fmla="*/ 2157413 h 2843213"/>
              <a:gd name="connsiteX73" fmla="*/ 3152775 w 3743325"/>
              <a:gd name="connsiteY73" fmla="*/ 1990725 h 2843213"/>
              <a:gd name="connsiteX74" fmla="*/ 3186113 w 3743325"/>
              <a:gd name="connsiteY74" fmla="*/ 1743075 h 2843213"/>
              <a:gd name="connsiteX75" fmla="*/ 3219450 w 3743325"/>
              <a:gd name="connsiteY75" fmla="*/ 1504950 h 2843213"/>
              <a:gd name="connsiteX76" fmla="*/ 3257550 w 3743325"/>
              <a:gd name="connsiteY76" fmla="*/ 1214438 h 2843213"/>
              <a:gd name="connsiteX77" fmla="*/ 3286125 w 3743325"/>
              <a:gd name="connsiteY77" fmla="*/ 966788 h 2843213"/>
              <a:gd name="connsiteX78" fmla="*/ 3305175 w 3743325"/>
              <a:gd name="connsiteY78" fmla="*/ 776288 h 2843213"/>
              <a:gd name="connsiteX79" fmla="*/ 3319463 w 3743325"/>
              <a:gd name="connsiteY79" fmla="*/ 628650 h 2843213"/>
              <a:gd name="connsiteX80" fmla="*/ 3324225 w 3743325"/>
              <a:gd name="connsiteY80" fmla="*/ 485775 h 2843213"/>
              <a:gd name="connsiteX81" fmla="*/ 3314700 w 3743325"/>
              <a:gd name="connsiteY81" fmla="*/ 333375 h 2843213"/>
              <a:gd name="connsiteX82" fmla="*/ 3300413 w 3743325"/>
              <a:gd name="connsiteY82" fmla="*/ 300038 h 2843213"/>
              <a:gd name="connsiteX83" fmla="*/ 3271838 w 3743325"/>
              <a:gd name="connsiteY83" fmla="*/ 276225 h 2843213"/>
              <a:gd name="connsiteX84" fmla="*/ 3243263 w 3743325"/>
              <a:gd name="connsiteY84" fmla="*/ 257175 h 2843213"/>
              <a:gd name="connsiteX85" fmla="*/ 3200400 w 3743325"/>
              <a:gd name="connsiteY85" fmla="*/ 247650 h 2843213"/>
              <a:gd name="connsiteX86" fmla="*/ 3128963 w 3743325"/>
              <a:gd name="connsiteY86" fmla="*/ 247650 h 2843213"/>
              <a:gd name="connsiteX87" fmla="*/ 2809875 w 3743325"/>
              <a:gd name="connsiteY87" fmla="*/ 247650 h 2843213"/>
              <a:gd name="connsiteX88" fmla="*/ 2738438 w 3743325"/>
              <a:gd name="connsiteY88" fmla="*/ 252413 h 2843213"/>
              <a:gd name="connsiteX89" fmla="*/ 2376488 w 3743325"/>
              <a:gd name="connsiteY89" fmla="*/ 280988 h 2843213"/>
              <a:gd name="connsiteX0" fmla="*/ 2738438 w 3743325"/>
              <a:gd name="connsiteY0" fmla="*/ 252413 h 2843213"/>
              <a:gd name="connsiteX1" fmla="*/ 2800350 w 3743325"/>
              <a:gd name="connsiteY1" fmla="*/ 52388 h 2843213"/>
              <a:gd name="connsiteX2" fmla="*/ 3124200 w 3743325"/>
              <a:gd name="connsiteY2" fmla="*/ 14288 h 2843213"/>
              <a:gd name="connsiteX3" fmla="*/ 3209925 w 3743325"/>
              <a:gd name="connsiteY3" fmla="*/ 4763 h 2843213"/>
              <a:gd name="connsiteX4" fmla="*/ 3243263 w 3743325"/>
              <a:gd name="connsiteY4" fmla="*/ 0 h 2843213"/>
              <a:gd name="connsiteX5" fmla="*/ 3271838 w 3743325"/>
              <a:gd name="connsiteY5" fmla="*/ 14288 h 2843213"/>
              <a:gd name="connsiteX6" fmla="*/ 3362325 w 3743325"/>
              <a:gd name="connsiteY6" fmla="*/ 66675 h 2843213"/>
              <a:gd name="connsiteX7" fmla="*/ 3452813 w 3743325"/>
              <a:gd name="connsiteY7" fmla="*/ 123825 h 2843213"/>
              <a:gd name="connsiteX8" fmla="*/ 3567113 w 3743325"/>
              <a:gd name="connsiteY8" fmla="*/ 209550 h 2843213"/>
              <a:gd name="connsiteX9" fmla="*/ 3643313 w 3743325"/>
              <a:gd name="connsiteY9" fmla="*/ 276225 h 2843213"/>
              <a:gd name="connsiteX10" fmla="*/ 3681413 w 3743325"/>
              <a:gd name="connsiteY10" fmla="*/ 319088 h 2843213"/>
              <a:gd name="connsiteX11" fmla="*/ 3719513 w 3743325"/>
              <a:gd name="connsiteY11" fmla="*/ 366713 h 2843213"/>
              <a:gd name="connsiteX12" fmla="*/ 3743325 w 3743325"/>
              <a:gd name="connsiteY12" fmla="*/ 395288 h 2843213"/>
              <a:gd name="connsiteX13" fmla="*/ 3743325 w 3743325"/>
              <a:gd name="connsiteY13" fmla="*/ 409575 h 2843213"/>
              <a:gd name="connsiteX14" fmla="*/ 3743325 w 3743325"/>
              <a:gd name="connsiteY14" fmla="*/ 438150 h 2843213"/>
              <a:gd name="connsiteX15" fmla="*/ 3738563 w 3743325"/>
              <a:gd name="connsiteY15" fmla="*/ 457200 h 2843213"/>
              <a:gd name="connsiteX16" fmla="*/ 3714750 w 3743325"/>
              <a:gd name="connsiteY16" fmla="*/ 471488 h 2843213"/>
              <a:gd name="connsiteX17" fmla="*/ 3690938 w 3743325"/>
              <a:gd name="connsiteY17" fmla="*/ 500063 h 2843213"/>
              <a:gd name="connsiteX18" fmla="*/ 3667125 w 3743325"/>
              <a:gd name="connsiteY18" fmla="*/ 533400 h 2843213"/>
              <a:gd name="connsiteX19" fmla="*/ 3633788 w 3743325"/>
              <a:gd name="connsiteY19" fmla="*/ 638175 h 2843213"/>
              <a:gd name="connsiteX20" fmla="*/ 3605213 w 3743325"/>
              <a:gd name="connsiteY20" fmla="*/ 733425 h 2843213"/>
              <a:gd name="connsiteX21" fmla="*/ 3581400 w 3743325"/>
              <a:gd name="connsiteY21" fmla="*/ 852488 h 2843213"/>
              <a:gd name="connsiteX22" fmla="*/ 3533775 w 3743325"/>
              <a:gd name="connsiteY22" fmla="*/ 1071563 h 2843213"/>
              <a:gd name="connsiteX23" fmla="*/ 3467100 w 3743325"/>
              <a:gd name="connsiteY23" fmla="*/ 1433513 h 2843213"/>
              <a:gd name="connsiteX24" fmla="*/ 3419475 w 3743325"/>
              <a:gd name="connsiteY24" fmla="*/ 1719263 h 2843213"/>
              <a:gd name="connsiteX25" fmla="*/ 3362325 w 3743325"/>
              <a:gd name="connsiteY25" fmla="*/ 2071688 h 2843213"/>
              <a:gd name="connsiteX26" fmla="*/ 3328988 w 3743325"/>
              <a:gd name="connsiteY26" fmla="*/ 2266950 h 2843213"/>
              <a:gd name="connsiteX27" fmla="*/ 3295650 w 3743325"/>
              <a:gd name="connsiteY27" fmla="*/ 2481263 h 2843213"/>
              <a:gd name="connsiteX28" fmla="*/ 3281363 w 3743325"/>
              <a:gd name="connsiteY28" fmla="*/ 2576513 h 2843213"/>
              <a:gd name="connsiteX29" fmla="*/ 3267075 w 3743325"/>
              <a:gd name="connsiteY29" fmla="*/ 2652713 h 2843213"/>
              <a:gd name="connsiteX30" fmla="*/ 3228975 w 3743325"/>
              <a:gd name="connsiteY30" fmla="*/ 2767013 h 2843213"/>
              <a:gd name="connsiteX31" fmla="*/ 3195638 w 3743325"/>
              <a:gd name="connsiteY31" fmla="*/ 2828925 h 2843213"/>
              <a:gd name="connsiteX32" fmla="*/ 3167063 w 3743325"/>
              <a:gd name="connsiteY32" fmla="*/ 2843213 h 2843213"/>
              <a:gd name="connsiteX33" fmla="*/ 3148013 w 3743325"/>
              <a:gd name="connsiteY33" fmla="*/ 2843213 h 2843213"/>
              <a:gd name="connsiteX34" fmla="*/ 3114675 w 3743325"/>
              <a:gd name="connsiteY34" fmla="*/ 2819400 h 2843213"/>
              <a:gd name="connsiteX35" fmla="*/ 3067050 w 3743325"/>
              <a:gd name="connsiteY35" fmla="*/ 2771775 h 2843213"/>
              <a:gd name="connsiteX36" fmla="*/ 3024188 w 3743325"/>
              <a:gd name="connsiteY36" fmla="*/ 2719388 h 2843213"/>
              <a:gd name="connsiteX37" fmla="*/ 2981325 w 3743325"/>
              <a:gd name="connsiteY37" fmla="*/ 2690813 h 2843213"/>
              <a:gd name="connsiteX38" fmla="*/ 2862263 w 3743325"/>
              <a:gd name="connsiteY38" fmla="*/ 2671763 h 2843213"/>
              <a:gd name="connsiteX39" fmla="*/ 2738438 w 3743325"/>
              <a:gd name="connsiteY39" fmla="*/ 2657475 h 2843213"/>
              <a:gd name="connsiteX40" fmla="*/ 2652713 w 3743325"/>
              <a:gd name="connsiteY40" fmla="*/ 2638425 h 2843213"/>
              <a:gd name="connsiteX41" fmla="*/ 2571750 w 3743325"/>
              <a:gd name="connsiteY41" fmla="*/ 2643188 h 2843213"/>
              <a:gd name="connsiteX42" fmla="*/ 2109788 w 3743325"/>
              <a:gd name="connsiteY42" fmla="*/ 2667000 h 2843213"/>
              <a:gd name="connsiteX43" fmla="*/ 1733550 w 3743325"/>
              <a:gd name="connsiteY43" fmla="*/ 2681288 h 2843213"/>
              <a:gd name="connsiteX44" fmla="*/ 1314450 w 3743325"/>
              <a:gd name="connsiteY44" fmla="*/ 2695575 h 2843213"/>
              <a:gd name="connsiteX45" fmla="*/ 928688 w 3743325"/>
              <a:gd name="connsiteY45" fmla="*/ 2714625 h 2843213"/>
              <a:gd name="connsiteX46" fmla="*/ 447675 w 3743325"/>
              <a:gd name="connsiteY46" fmla="*/ 2733675 h 2843213"/>
              <a:gd name="connsiteX47" fmla="*/ 138113 w 3743325"/>
              <a:gd name="connsiteY47" fmla="*/ 2747963 h 2843213"/>
              <a:gd name="connsiteX48" fmla="*/ 23813 w 3743325"/>
              <a:gd name="connsiteY48" fmla="*/ 2747963 h 2843213"/>
              <a:gd name="connsiteX49" fmla="*/ 4763 w 3743325"/>
              <a:gd name="connsiteY49" fmla="*/ 2700338 h 2843213"/>
              <a:gd name="connsiteX50" fmla="*/ 0 w 3743325"/>
              <a:gd name="connsiteY50" fmla="*/ 2576513 h 2843213"/>
              <a:gd name="connsiteX51" fmla="*/ 4763 w 3743325"/>
              <a:gd name="connsiteY51" fmla="*/ 2562225 h 2843213"/>
              <a:gd name="connsiteX52" fmla="*/ 90488 w 3743325"/>
              <a:gd name="connsiteY52" fmla="*/ 2576513 h 2843213"/>
              <a:gd name="connsiteX53" fmla="*/ 266700 w 3743325"/>
              <a:gd name="connsiteY53" fmla="*/ 2581275 h 2843213"/>
              <a:gd name="connsiteX54" fmla="*/ 452438 w 3743325"/>
              <a:gd name="connsiteY54" fmla="*/ 2581275 h 2843213"/>
              <a:gd name="connsiteX55" fmla="*/ 581025 w 3743325"/>
              <a:gd name="connsiteY55" fmla="*/ 2581275 h 2843213"/>
              <a:gd name="connsiteX56" fmla="*/ 814388 w 3743325"/>
              <a:gd name="connsiteY56" fmla="*/ 2562225 h 2843213"/>
              <a:gd name="connsiteX57" fmla="*/ 1004888 w 3743325"/>
              <a:gd name="connsiteY57" fmla="*/ 2547938 h 2843213"/>
              <a:gd name="connsiteX58" fmla="*/ 1404938 w 3743325"/>
              <a:gd name="connsiteY58" fmla="*/ 2524125 h 2843213"/>
              <a:gd name="connsiteX59" fmla="*/ 1671638 w 3743325"/>
              <a:gd name="connsiteY59" fmla="*/ 2505075 h 2843213"/>
              <a:gd name="connsiteX60" fmla="*/ 2033588 w 3743325"/>
              <a:gd name="connsiteY60" fmla="*/ 2481263 h 2843213"/>
              <a:gd name="connsiteX61" fmla="*/ 2290763 w 3743325"/>
              <a:gd name="connsiteY61" fmla="*/ 2466975 h 2843213"/>
              <a:gd name="connsiteX62" fmla="*/ 2681288 w 3743325"/>
              <a:gd name="connsiteY62" fmla="*/ 2447925 h 2843213"/>
              <a:gd name="connsiteX63" fmla="*/ 2862263 w 3743325"/>
              <a:gd name="connsiteY63" fmla="*/ 2438400 h 2843213"/>
              <a:gd name="connsiteX64" fmla="*/ 2928938 w 3743325"/>
              <a:gd name="connsiteY64" fmla="*/ 2433638 h 2843213"/>
              <a:gd name="connsiteX65" fmla="*/ 2971800 w 3743325"/>
              <a:gd name="connsiteY65" fmla="*/ 2438400 h 2843213"/>
              <a:gd name="connsiteX66" fmla="*/ 3005138 w 3743325"/>
              <a:gd name="connsiteY66" fmla="*/ 2447925 h 2843213"/>
              <a:gd name="connsiteX67" fmla="*/ 3048000 w 3743325"/>
              <a:gd name="connsiteY67" fmla="*/ 2466975 h 2843213"/>
              <a:gd name="connsiteX68" fmla="*/ 3062288 w 3743325"/>
              <a:gd name="connsiteY68" fmla="*/ 2471738 h 2843213"/>
              <a:gd name="connsiteX69" fmla="*/ 3071813 w 3743325"/>
              <a:gd name="connsiteY69" fmla="*/ 2457450 h 2843213"/>
              <a:gd name="connsiteX70" fmla="*/ 3081338 w 3743325"/>
              <a:gd name="connsiteY70" fmla="*/ 2400300 h 2843213"/>
              <a:gd name="connsiteX71" fmla="*/ 3095625 w 3743325"/>
              <a:gd name="connsiteY71" fmla="*/ 2319338 h 2843213"/>
              <a:gd name="connsiteX72" fmla="*/ 3124200 w 3743325"/>
              <a:gd name="connsiteY72" fmla="*/ 2157413 h 2843213"/>
              <a:gd name="connsiteX73" fmla="*/ 3152775 w 3743325"/>
              <a:gd name="connsiteY73" fmla="*/ 1990725 h 2843213"/>
              <a:gd name="connsiteX74" fmla="*/ 3186113 w 3743325"/>
              <a:gd name="connsiteY74" fmla="*/ 1743075 h 2843213"/>
              <a:gd name="connsiteX75" fmla="*/ 3219450 w 3743325"/>
              <a:gd name="connsiteY75" fmla="*/ 1504950 h 2843213"/>
              <a:gd name="connsiteX76" fmla="*/ 3257550 w 3743325"/>
              <a:gd name="connsiteY76" fmla="*/ 1214438 h 2843213"/>
              <a:gd name="connsiteX77" fmla="*/ 3286125 w 3743325"/>
              <a:gd name="connsiteY77" fmla="*/ 966788 h 2843213"/>
              <a:gd name="connsiteX78" fmla="*/ 3305175 w 3743325"/>
              <a:gd name="connsiteY78" fmla="*/ 776288 h 2843213"/>
              <a:gd name="connsiteX79" fmla="*/ 3319463 w 3743325"/>
              <a:gd name="connsiteY79" fmla="*/ 628650 h 2843213"/>
              <a:gd name="connsiteX80" fmla="*/ 3324225 w 3743325"/>
              <a:gd name="connsiteY80" fmla="*/ 485775 h 2843213"/>
              <a:gd name="connsiteX81" fmla="*/ 3314700 w 3743325"/>
              <a:gd name="connsiteY81" fmla="*/ 333375 h 2843213"/>
              <a:gd name="connsiteX82" fmla="*/ 3300413 w 3743325"/>
              <a:gd name="connsiteY82" fmla="*/ 300038 h 2843213"/>
              <a:gd name="connsiteX83" fmla="*/ 3271838 w 3743325"/>
              <a:gd name="connsiteY83" fmla="*/ 276225 h 2843213"/>
              <a:gd name="connsiteX84" fmla="*/ 3243263 w 3743325"/>
              <a:gd name="connsiteY84" fmla="*/ 257175 h 2843213"/>
              <a:gd name="connsiteX85" fmla="*/ 3200400 w 3743325"/>
              <a:gd name="connsiteY85" fmla="*/ 247650 h 2843213"/>
              <a:gd name="connsiteX86" fmla="*/ 3128963 w 3743325"/>
              <a:gd name="connsiteY86" fmla="*/ 247650 h 2843213"/>
              <a:gd name="connsiteX87" fmla="*/ 2809875 w 3743325"/>
              <a:gd name="connsiteY87" fmla="*/ 247650 h 2843213"/>
              <a:gd name="connsiteX88" fmla="*/ 2738438 w 3743325"/>
              <a:gd name="connsiteY88" fmla="*/ 252413 h 2843213"/>
              <a:gd name="connsiteX0" fmla="*/ 2809875 w 3743325"/>
              <a:gd name="connsiteY0" fmla="*/ 247650 h 2843213"/>
              <a:gd name="connsiteX1" fmla="*/ 2800350 w 3743325"/>
              <a:gd name="connsiteY1" fmla="*/ 52388 h 2843213"/>
              <a:gd name="connsiteX2" fmla="*/ 3124200 w 3743325"/>
              <a:gd name="connsiteY2" fmla="*/ 14288 h 2843213"/>
              <a:gd name="connsiteX3" fmla="*/ 3209925 w 3743325"/>
              <a:gd name="connsiteY3" fmla="*/ 4763 h 2843213"/>
              <a:gd name="connsiteX4" fmla="*/ 3243263 w 3743325"/>
              <a:gd name="connsiteY4" fmla="*/ 0 h 2843213"/>
              <a:gd name="connsiteX5" fmla="*/ 3271838 w 3743325"/>
              <a:gd name="connsiteY5" fmla="*/ 14288 h 2843213"/>
              <a:gd name="connsiteX6" fmla="*/ 3362325 w 3743325"/>
              <a:gd name="connsiteY6" fmla="*/ 66675 h 2843213"/>
              <a:gd name="connsiteX7" fmla="*/ 3452813 w 3743325"/>
              <a:gd name="connsiteY7" fmla="*/ 123825 h 2843213"/>
              <a:gd name="connsiteX8" fmla="*/ 3567113 w 3743325"/>
              <a:gd name="connsiteY8" fmla="*/ 209550 h 2843213"/>
              <a:gd name="connsiteX9" fmla="*/ 3643313 w 3743325"/>
              <a:gd name="connsiteY9" fmla="*/ 276225 h 2843213"/>
              <a:gd name="connsiteX10" fmla="*/ 3681413 w 3743325"/>
              <a:gd name="connsiteY10" fmla="*/ 319088 h 2843213"/>
              <a:gd name="connsiteX11" fmla="*/ 3719513 w 3743325"/>
              <a:gd name="connsiteY11" fmla="*/ 366713 h 2843213"/>
              <a:gd name="connsiteX12" fmla="*/ 3743325 w 3743325"/>
              <a:gd name="connsiteY12" fmla="*/ 395288 h 2843213"/>
              <a:gd name="connsiteX13" fmla="*/ 3743325 w 3743325"/>
              <a:gd name="connsiteY13" fmla="*/ 409575 h 2843213"/>
              <a:gd name="connsiteX14" fmla="*/ 3743325 w 3743325"/>
              <a:gd name="connsiteY14" fmla="*/ 438150 h 2843213"/>
              <a:gd name="connsiteX15" fmla="*/ 3738563 w 3743325"/>
              <a:gd name="connsiteY15" fmla="*/ 457200 h 2843213"/>
              <a:gd name="connsiteX16" fmla="*/ 3714750 w 3743325"/>
              <a:gd name="connsiteY16" fmla="*/ 471488 h 2843213"/>
              <a:gd name="connsiteX17" fmla="*/ 3690938 w 3743325"/>
              <a:gd name="connsiteY17" fmla="*/ 500063 h 2843213"/>
              <a:gd name="connsiteX18" fmla="*/ 3667125 w 3743325"/>
              <a:gd name="connsiteY18" fmla="*/ 533400 h 2843213"/>
              <a:gd name="connsiteX19" fmla="*/ 3633788 w 3743325"/>
              <a:gd name="connsiteY19" fmla="*/ 638175 h 2843213"/>
              <a:gd name="connsiteX20" fmla="*/ 3605213 w 3743325"/>
              <a:gd name="connsiteY20" fmla="*/ 733425 h 2843213"/>
              <a:gd name="connsiteX21" fmla="*/ 3581400 w 3743325"/>
              <a:gd name="connsiteY21" fmla="*/ 852488 h 2843213"/>
              <a:gd name="connsiteX22" fmla="*/ 3533775 w 3743325"/>
              <a:gd name="connsiteY22" fmla="*/ 1071563 h 2843213"/>
              <a:gd name="connsiteX23" fmla="*/ 3467100 w 3743325"/>
              <a:gd name="connsiteY23" fmla="*/ 1433513 h 2843213"/>
              <a:gd name="connsiteX24" fmla="*/ 3419475 w 3743325"/>
              <a:gd name="connsiteY24" fmla="*/ 1719263 h 2843213"/>
              <a:gd name="connsiteX25" fmla="*/ 3362325 w 3743325"/>
              <a:gd name="connsiteY25" fmla="*/ 2071688 h 2843213"/>
              <a:gd name="connsiteX26" fmla="*/ 3328988 w 3743325"/>
              <a:gd name="connsiteY26" fmla="*/ 2266950 h 2843213"/>
              <a:gd name="connsiteX27" fmla="*/ 3295650 w 3743325"/>
              <a:gd name="connsiteY27" fmla="*/ 2481263 h 2843213"/>
              <a:gd name="connsiteX28" fmla="*/ 3281363 w 3743325"/>
              <a:gd name="connsiteY28" fmla="*/ 2576513 h 2843213"/>
              <a:gd name="connsiteX29" fmla="*/ 3267075 w 3743325"/>
              <a:gd name="connsiteY29" fmla="*/ 2652713 h 2843213"/>
              <a:gd name="connsiteX30" fmla="*/ 3228975 w 3743325"/>
              <a:gd name="connsiteY30" fmla="*/ 2767013 h 2843213"/>
              <a:gd name="connsiteX31" fmla="*/ 3195638 w 3743325"/>
              <a:gd name="connsiteY31" fmla="*/ 2828925 h 2843213"/>
              <a:gd name="connsiteX32" fmla="*/ 3167063 w 3743325"/>
              <a:gd name="connsiteY32" fmla="*/ 2843213 h 2843213"/>
              <a:gd name="connsiteX33" fmla="*/ 3148013 w 3743325"/>
              <a:gd name="connsiteY33" fmla="*/ 2843213 h 2843213"/>
              <a:gd name="connsiteX34" fmla="*/ 3114675 w 3743325"/>
              <a:gd name="connsiteY34" fmla="*/ 2819400 h 2843213"/>
              <a:gd name="connsiteX35" fmla="*/ 3067050 w 3743325"/>
              <a:gd name="connsiteY35" fmla="*/ 2771775 h 2843213"/>
              <a:gd name="connsiteX36" fmla="*/ 3024188 w 3743325"/>
              <a:gd name="connsiteY36" fmla="*/ 2719388 h 2843213"/>
              <a:gd name="connsiteX37" fmla="*/ 2981325 w 3743325"/>
              <a:gd name="connsiteY37" fmla="*/ 2690813 h 2843213"/>
              <a:gd name="connsiteX38" fmla="*/ 2862263 w 3743325"/>
              <a:gd name="connsiteY38" fmla="*/ 2671763 h 2843213"/>
              <a:gd name="connsiteX39" fmla="*/ 2738438 w 3743325"/>
              <a:gd name="connsiteY39" fmla="*/ 2657475 h 2843213"/>
              <a:gd name="connsiteX40" fmla="*/ 2652713 w 3743325"/>
              <a:gd name="connsiteY40" fmla="*/ 2638425 h 2843213"/>
              <a:gd name="connsiteX41" fmla="*/ 2571750 w 3743325"/>
              <a:gd name="connsiteY41" fmla="*/ 2643188 h 2843213"/>
              <a:gd name="connsiteX42" fmla="*/ 2109788 w 3743325"/>
              <a:gd name="connsiteY42" fmla="*/ 2667000 h 2843213"/>
              <a:gd name="connsiteX43" fmla="*/ 1733550 w 3743325"/>
              <a:gd name="connsiteY43" fmla="*/ 2681288 h 2843213"/>
              <a:gd name="connsiteX44" fmla="*/ 1314450 w 3743325"/>
              <a:gd name="connsiteY44" fmla="*/ 2695575 h 2843213"/>
              <a:gd name="connsiteX45" fmla="*/ 928688 w 3743325"/>
              <a:gd name="connsiteY45" fmla="*/ 2714625 h 2843213"/>
              <a:gd name="connsiteX46" fmla="*/ 447675 w 3743325"/>
              <a:gd name="connsiteY46" fmla="*/ 2733675 h 2843213"/>
              <a:gd name="connsiteX47" fmla="*/ 138113 w 3743325"/>
              <a:gd name="connsiteY47" fmla="*/ 2747963 h 2843213"/>
              <a:gd name="connsiteX48" fmla="*/ 23813 w 3743325"/>
              <a:gd name="connsiteY48" fmla="*/ 2747963 h 2843213"/>
              <a:gd name="connsiteX49" fmla="*/ 4763 w 3743325"/>
              <a:gd name="connsiteY49" fmla="*/ 2700338 h 2843213"/>
              <a:gd name="connsiteX50" fmla="*/ 0 w 3743325"/>
              <a:gd name="connsiteY50" fmla="*/ 2576513 h 2843213"/>
              <a:gd name="connsiteX51" fmla="*/ 4763 w 3743325"/>
              <a:gd name="connsiteY51" fmla="*/ 2562225 h 2843213"/>
              <a:gd name="connsiteX52" fmla="*/ 90488 w 3743325"/>
              <a:gd name="connsiteY52" fmla="*/ 2576513 h 2843213"/>
              <a:gd name="connsiteX53" fmla="*/ 266700 w 3743325"/>
              <a:gd name="connsiteY53" fmla="*/ 2581275 h 2843213"/>
              <a:gd name="connsiteX54" fmla="*/ 452438 w 3743325"/>
              <a:gd name="connsiteY54" fmla="*/ 2581275 h 2843213"/>
              <a:gd name="connsiteX55" fmla="*/ 581025 w 3743325"/>
              <a:gd name="connsiteY55" fmla="*/ 2581275 h 2843213"/>
              <a:gd name="connsiteX56" fmla="*/ 814388 w 3743325"/>
              <a:gd name="connsiteY56" fmla="*/ 2562225 h 2843213"/>
              <a:gd name="connsiteX57" fmla="*/ 1004888 w 3743325"/>
              <a:gd name="connsiteY57" fmla="*/ 2547938 h 2843213"/>
              <a:gd name="connsiteX58" fmla="*/ 1404938 w 3743325"/>
              <a:gd name="connsiteY58" fmla="*/ 2524125 h 2843213"/>
              <a:gd name="connsiteX59" fmla="*/ 1671638 w 3743325"/>
              <a:gd name="connsiteY59" fmla="*/ 2505075 h 2843213"/>
              <a:gd name="connsiteX60" fmla="*/ 2033588 w 3743325"/>
              <a:gd name="connsiteY60" fmla="*/ 2481263 h 2843213"/>
              <a:gd name="connsiteX61" fmla="*/ 2290763 w 3743325"/>
              <a:gd name="connsiteY61" fmla="*/ 2466975 h 2843213"/>
              <a:gd name="connsiteX62" fmla="*/ 2681288 w 3743325"/>
              <a:gd name="connsiteY62" fmla="*/ 2447925 h 2843213"/>
              <a:gd name="connsiteX63" fmla="*/ 2862263 w 3743325"/>
              <a:gd name="connsiteY63" fmla="*/ 2438400 h 2843213"/>
              <a:gd name="connsiteX64" fmla="*/ 2928938 w 3743325"/>
              <a:gd name="connsiteY64" fmla="*/ 2433638 h 2843213"/>
              <a:gd name="connsiteX65" fmla="*/ 2971800 w 3743325"/>
              <a:gd name="connsiteY65" fmla="*/ 2438400 h 2843213"/>
              <a:gd name="connsiteX66" fmla="*/ 3005138 w 3743325"/>
              <a:gd name="connsiteY66" fmla="*/ 2447925 h 2843213"/>
              <a:gd name="connsiteX67" fmla="*/ 3048000 w 3743325"/>
              <a:gd name="connsiteY67" fmla="*/ 2466975 h 2843213"/>
              <a:gd name="connsiteX68" fmla="*/ 3062288 w 3743325"/>
              <a:gd name="connsiteY68" fmla="*/ 2471738 h 2843213"/>
              <a:gd name="connsiteX69" fmla="*/ 3071813 w 3743325"/>
              <a:gd name="connsiteY69" fmla="*/ 2457450 h 2843213"/>
              <a:gd name="connsiteX70" fmla="*/ 3081338 w 3743325"/>
              <a:gd name="connsiteY70" fmla="*/ 2400300 h 2843213"/>
              <a:gd name="connsiteX71" fmla="*/ 3095625 w 3743325"/>
              <a:gd name="connsiteY71" fmla="*/ 2319338 h 2843213"/>
              <a:gd name="connsiteX72" fmla="*/ 3124200 w 3743325"/>
              <a:gd name="connsiteY72" fmla="*/ 2157413 h 2843213"/>
              <a:gd name="connsiteX73" fmla="*/ 3152775 w 3743325"/>
              <a:gd name="connsiteY73" fmla="*/ 1990725 h 2843213"/>
              <a:gd name="connsiteX74" fmla="*/ 3186113 w 3743325"/>
              <a:gd name="connsiteY74" fmla="*/ 1743075 h 2843213"/>
              <a:gd name="connsiteX75" fmla="*/ 3219450 w 3743325"/>
              <a:gd name="connsiteY75" fmla="*/ 1504950 h 2843213"/>
              <a:gd name="connsiteX76" fmla="*/ 3257550 w 3743325"/>
              <a:gd name="connsiteY76" fmla="*/ 1214438 h 2843213"/>
              <a:gd name="connsiteX77" fmla="*/ 3286125 w 3743325"/>
              <a:gd name="connsiteY77" fmla="*/ 966788 h 2843213"/>
              <a:gd name="connsiteX78" fmla="*/ 3305175 w 3743325"/>
              <a:gd name="connsiteY78" fmla="*/ 776288 h 2843213"/>
              <a:gd name="connsiteX79" fmla="*/ 3319463 w 3743325"/>
              <a:gd name="connsiteY79" fmla="*/ 628650 h 2843213"/>
              <a:gd name="connsiteX80" fmla="*/ 3324225 w 3743325"/>
              <a:gd name="connsiteY80" fmla="*/ 485775 h 2843213"/>
              <a:gd name="connsiteX81" fmla="*/ 3314700 w 3743325"/>
              <a:gd name="connsiteY81" fmla="*/ 333375 h 2843213"/>
              <a:gd name="connsiteX82" fmla="*/ 3300413 w 3743325"/>
              <a:gd name="connsiteY82" fmla="*/ 300038 h 2843213"/>
              <a:gd name="connsiteX83" fmla="*/ 3271838 w 3743325"/>
              <a:gd name="connsiteY83" fmla="*/ 276225 h 2843213"/>
              <a:gd name="connsiteX84" fmla="*/ 3243263 w 3743325"/>
              <a:gd name="connsiteY84" fmla="*/ 257175 h 2843213"/>
              <a:gd name="connsiteX85" fmla="*/ 3200400 w 3743325"/>
              <a:gd name="connsiteY85" fmla="*/ 247650 h 2843213"/>
              <a:gd name="connsiteX86" fmla="*/ 3128963 w 3743325"/>
              <a:gd name="connsiteY86" fmla="*/ 247650 h 2843213"/>
              <a:gd name="connsiteX87" fmla="*/ 2809875 w 3743325"/>
              <a:gd name="connsiteY87" fmla="*/ 247650 h 2843213"/>
              <a:gd name="connsiteX0" fmla="*/ 3128963 w 3743325"/>
              <a:gd name="connsiteY0" fmla="*/ 247650 h 2843213"/>
              <a:gd name="connsiteX1" fmla="*/ 2800350 w 3743325"/>
              <a:gd name="connsiteY1" fmla="*/ 52388 h 2843213"/>
              <a:gd name="connsiteX2" fmla="*/ 3124200 w 3743325"/>
              <a:gd name="connsiteY2" fmla="*/ 14288 h 2843213"/>
              <a:gd name="connsiteX3" fmla="*/ 3209925 w 3743325"/>
              <a:gd name="connsiteY3" fmla="*/ 4763 h 2843213"/>
              <a:gd name="connsiteX4" fmla="*/ 3243263 w 3743325"/>
              <a:gd name="connsiteY4" fmla="*/ 0 h 2843213"/>
              <a:gd name="connsiteX5" fmla="*/ 3271838 w 3743325"/>
              <a:gd name="connsiteY5" fmla="*/ 14288 h 2843213"/>
              <a:gd name="connsiteX6" fmla="*/ 3362325 w 3743325"/>
              <a:gd name="connsiteY6" fmla="*/ 66675 h 2843213"/>
              <a:gd name="connsiteX7" fmla="*/ 3452813 w 3743325"/>
              <a:gd name="connsiteY7" fmla="*/ 123825 h 2843213"/>
              <a:gd name="connsiteX8" fmla="*/ 3567113 w 3743325"/>
              <a:gd name="connsiteY8" fmla="*/ 209550 h 2843213"/>
              <a:gd name="connsiteX9" fmla="*/ 3643313 w 3743325"/>
              <a:gd name="connsiteY9" fmla="*/ 276225 h 2843213"/>
              <a:gd name="connsiteX10" fmla="*/ 3681413 w 3743325"/>
              <a:gd name="connsiteY10" fmla="*/ 319088 h 2843213"/>
              <a:gd name="connsiteX11" fmla="*/ 3719513 w 3743325"/>
              <a:gd name="connsiteY11" fmla="*/ 366713 h 2843213"/>
              <a:gd name="connsiteX12" fmla="*/ 3743325 w 3743325"/>
              <a:gd name="connsiteY12" fmla="*/ 395288 h 2843213"/>
              <a:gd name="connsiteX13" fmla="*/ 3743325 w 3743325"/>
              <a:gd name="connsiteY13" fmla="*/ 409575 h 2843213"/>
              <a:gd name="connsiteX14" fmla="*/ 3743325 w 3743325"/>
              <a:gd name="connsiteY14" fmla="*/ 438150 h 2843213"/>
              <a:gd name="connsiteX15" fmla="*/ 3738563 w 3743325"/>
              <a:gd name="connsiteY15" fmla="*/ 457200 h 2843213"/>
              <a:gd name="connsiteX16" fmla="*/ 3714750 w 3743325"/>
              <a:gd name="connsiteY16" fmla="*/ 471488 h 2843213"/>
              <a:gd name="connsiteX17" fmla="*/ 3690938 w 3743325"/>
              <a:gd name="connsiteY17" fmla="*/ 500063 h 2843213"/>
              <a:gd name="connsiteX18" fmla="*/ 3667125 w 3743325"/>
              <a:gd name="connsiteY18" fmla="*/ 533400 h 2843213"/>
              <a:gd name="connsiteX19" fmla="*/ 3633788 w 3743325"/>
              <a:gd name="connsiteY19" fmla="*/ 638175 h 2843213"/>
              <a:gd name="connsiteX20" fmla="*/ 3605213 w 3743325"/>
              <a:gd name="connsiteY20" fmla="*/ 733425 h 2843213"/>
              <a:gd name="connsiteX21" fmla="*/ 3581400 w 3743325"/>
              <a:gd name="connsiteY21" fmla="*/ 852488 h 2843213"/>
              <a:gd name="connsiteX22" fmla="*/ 3533775 w 3743325"/>
              <a:gd name="connsiteY22" fmla="*/ 1071563 h 2843213"/>
              <a:gd name="connsiteX23" fmla="*/ 3467100 w 3743325"/>
              <a:gd name="connsiteY23" fmla="*/ 1433513 h 2843213"/>
              <a:gd name="connsiteX24" fmla="*/ 3419475 w 3743325"/>
              <a:gd name="connsiteY24" fmla="*/ 1719263 h 2843213"/>
              <a:gd name="connsiteX25" fmla="*/ 3362325 w 3743325"/>
              <a:gd name="connsiteY25" fmla="*/ 2071688 h 2843213"/>
              <a:gd name="connsiteX26" fmla="*/ 3328988 w 3743325"/>
              <a:gd name="connsiteY26" fmla="*/ 2266950 h 2843213"/>
              <a:gd name="connsiteX27" fmla="*/ 3295650 w 3743325"/>
              <a:gd name="connsiteY27" fmla="*/ 2481263 h 2843213"/>
              <a:gd name="connsiteX28" fmla="*/ 3281363 w 3743325"/>
              <a:gd name="connsiteY28" fmla="*/ 2576513 h 2843213"/>
              <a:gd name="connsiteX29" fmla="*/ 3267075 w 3743325"/>
              <a:gd name="connsiteY29" fmla="*/ 2652713 h 2843213"/>
              <a:gd name="connsiteX30" fmla="*/ 3228975 w 3743325"/>
              <a:gd name="connsiteY30" fmla="*/ 2767013 h 2843213"/>
              <a:gd name="connsiteX31" fmla="*/ 3195638 w 3743325"/>
              <a:gd name="connsiteY31" fmla="*/ 2828925 h 2843213"/>
              <a:gd name="connsiteX32" fmla="*/ 3167063 w 3743325"/>
              <a:gd name="connsiteY32" fmla="*/ 2843213 h 2843213"/>
              <a:gd name="connsiteX33" fmla="*/ 3148013 w 3743325"/>
              <a:gd name="connsiteY33" fmla="*/ 2843213 h 2843213"/>
              <a:gd name="connsiteX34" fmla="*/ 3114675 w 3743325"/>
              <a:gd name="connsiteY34" fmla="*/ 2819400 h 2843213"/>
              <a:gd name="connsiteX35" fmla="*/ 3067050 w 3743325"/>
              <a:gd name="connsiteY35" fmla="*/ 2771775 h 2843213"/>
              <a:gd name="connsiteX36" fmla="*/ 3024188 w 3743325"/>
              <a:gd name="connsiteY36" fmla="*/ 2719388 h 2843213"/>
              <a:gd name="connsiteX37" fmla="*/ 2981325 w 3743325"/>
              <a:gd name="connsiteY37" fmla="*/ 2690813 h 2843213"/>
              <a:gd name="connsiteX38" fmla="*/ 2862263 w 3743325"/>
              <a:gd name="connsiteY38" fmla="*/ 2671763 h 2843213"/>
              <a:gd name="connsiteX39" fmla="*/ 2738438 w 3743325"/>
              <a:gd name="connsiteY39" fmla="*/ 2657475 h 2843213"/>
              <a:gd name="connsiteX40" fmla="*/ 2652713 w 3743325"/>
              <a:gd name="connsiteY40" fmla="*/ 2638425 h 2843213"/>
              <a:gd name="connsiteX41" fmla="*/ 2571750 w 3743325"/>
              <a:gd name="connsiteY41" fmla="*/ 2643188 h 2843213"/>
              <a:gd name="connsiteX42" fmla="*/ 2109788 w 3743325"/>
              <a:gd name="connsiteY42" fmla="*/ 2667000 h 2843213"/>
              <a:gd name="connsiteX43" fmla="*/ 1733550 w 3743325"/>
              <a:gd name="connsiteY43" fmla="*/ 2681288 h 2843213"/>
              <a:gd name="connsiteX44" fmla="*/ 1314450 w 3743325"/>
              <a:gd name="connsiteY44" fmla="*/ 2695575 h 2843213"/>
              <a:gd name="connsiteX45" fmla="*/ 928688 w 3743325"/>
              <a:gd name="connsiteY45" fmla="*/ 2714625 h 2843213"/>
              <a:gd name="connsiteX46" fmla="*/ 447675 w 3743325"/>
              <a:gd name="connsiteY46" fmla="*/ 2733675 h 2843213"/>
              <a:gd name="connsiteX47" fmla="*/ 138113 w 3743325"/>
              <a:gd name="connsiteY47" fmla="*/ 2747963 h 2843213"/>
              <a:gd name="connsiteX48" fmla="*/ 23813 w 3743325"/>
              <a:gd name="connsiteY48" fmla="*/ 2747963 h 2843213"/>
              <a:gd name="connsiteX49" fmla="*/ 4763 w 3743325"/>
              <a:gd name="connsiteY49" fmla="*/ 2700338 h 2843213"/>
              <a:gd name="connsiteX50" fmla="*/ 0 w 3743325"/>
              <a:gd name="connsiteY50" fmla="*/ 2576513 h 2843213"/>
              <a:gd name="connsiteX51" fmla="*/ 4763 w 3743325"/>
              <a:gd name="connsiteY51" fmla="*/ 2562225 h 2843213"/>
              <a:gd name="connsiteX52" fmla="*/ 90488 w 3743325"/>
              <a:gd name="connsiteY52" fmla="*/ 2576513 h 2843213"/>
              <a:gd name="connsiteX53" fmla="*/ 266700 w 3743325"/>
              <a:gd name="connsiteY53" fmla="*/ 2581275 h 2843213"/>
              <a:gd name="connsiteX54" fmla="*/ 452438 w 3743325"/>
              <a:gd name="connsiteY54" fmla="*/ 2581275 h 2843213"/>
              <a:gd name="connsiteX55" fmla="*/ 581025 w 3743325"/>
              <a:gd name="connsiteY55" fmla="*/ 2581275 h 2843213"/>
              <a:gd name="connsiteX56" fmla="*/ 814388 w 3743325"/>
              <a:gd name="connsiteY56" fmla="*/ 2562225 h 2843213"/>
              <a:gd name="connsiteX57" fmla="*/ 1004888 w 3743325"/>
              <a:gd name="connsiteY57" fmla="*/ 2547938 h 2843213"/>
              <a:gd name="connsiteX58" fmla="*/ 1404938 w 3743325"/>
              <a:gd name="connsiteY58" fmla="*/ 2524125 h 2843213"/>
              <a:gd name="connsiteX59" fmla="*/ 1671638 w 3743325"/>
              <a:gd name="connsiteY59" fmla="*/ 2505075 h 2843213"/>
              <a:gd name="connsiteX60" fmla="*/ 2033588 w 3743325"/>
              <a:gd name="connsiteY60" fmla="*/ 2481263 h 2843213"/>
              <a:gd name="connsiteX61" fmla="*/ 2290763 w 3743325"/>
              <a:gd name="connsiteY61" fmla="*/ 2466975 h 2843213"/>
              <a:gd name="connsiteX62" fmla="*/ 2681288 w 3743325"/>
              <a:gd name="connsiteY62" fmla="*/ 2447925 h 2843213"/>
              <a:gd name="connsiteX63" fmla="*/ 2862263 w 3743325"/>
              <a:gd name="connsiteY63" fmla="*/ 2438400 h 2843213"/>
              <a:gd name="connsiteX64" fmla="*/ 2928938 w 3743325"/>
              <a:gd name="connsiteY64" fmla="*/ 2433638 h 2843213"/>
              <a:gd name="connsiteX65" fmla="*/ 2971800 w 3743325"/>
              <a:gd name="connsiteY65" fmla="*/ 2438400 h 2843213"/>
              <a:gd name="connsiteX66" fmla="*/ 3005138 w 3743325"/>
              <a:gd name="connsiteY66" fmla="*/ 2447925 h 2843213"/>
              <a:gd name="connsiteX67" fmla="*/ 3048000 w 3743325"/>
              <a:gd name="connsiteY67" fmla="*/ 2466975 h 2843213"/>
              <a:gd name="connsiteX68" fmla="*/ 3062288 w 3743325"/>
              <a:gd name="connsiteY68" fmla="*/ 2471738 h 2843213"/>
              <a:gd name="connsiteX69" fmla="*/ 3071813 w 3743325"/>
              <a:gd name="connsiteY69" fmla="*/ 2457450 h 2843213"/>
              <a:gd name="connsiteX70" fmla="*/ 3081338 w 3743325"/>
              <a:gd name="connsiteY70" fmla="*/ 2400300 h 2843213"/>
              <a:gd name="connsiteX71" fmla="*/ 3095625 w 3743325"/>
              <a:gd name="connsiteY71" fmla="*/ 2319338 h 2843213"/>
              <a:gd name="connsiteX72" fmla="*/ 3124200 w 3743325"/>
              <a:gd name="connsiteY72" fmla="*/ 2157413 h 2843213"/>
              <a:gd name="connsiteX73" fmla="*/ 3152775 w 3743325"/>
              <a:gd name="connsiteY73" fmla="*/ 1990725 h 2843213"/>
              <a:gd name="connsiteX74" fmla="*/ 3186113 w 3743325"/>
              <a:gd name="connsiteY74" fmla="*/ 1743075 h 2843213"/>
              <a:gd name="connsiteX75" fmla="*/ 3219450 w 3743325"/>
              <a:gd name="connsiteY75" fmla="*/ 1504950 h 2843213"/>
              <a:gd name="connsiteX76" fmla="*/ 3257550 w 3743325"/>
              <a:gd name="connsiteY76" fmla="*/ 1214438 h 2843213"/>
              <a:gd name="connsiteX77" fmla="*/ 3286125 w 3743325"/>
              <a:gd name="connsiteY77" fmla="*/ 966788 h 2843213"/>
              <a:gd name="connsiteX78" fmla="*/ 3305175 w 3743325"/>
              <a:gd name="connsiteY78" fmla="*/ 776288 h 2843213"/>
              <a:gd name="connsiteX79" fmla="*/ 3319463 w 3743325"/>
              <a:gd name="connsiteY79" fmla="*/ 628650 h 2843213"/>
              <a:gd name="connsiteX80" fmla="*/ 3324225 w 3743325"/>
              <a:gd name="connsiteY80" fmla="*/ 485775 h 2843213"/>
              <a:gd name="connsiteX81" fmla="*/ 3314700 w 3743325"/>
              <a:gd name="connsiteY81" fmla="*/ 333375 h 2843213"/>
              <a:gd name="connsiteX82" fmla="*/ 3300413 w 3743325"/>
              <a:gd name="connsiteY82" fmla="*/ 300038 h 2843213"/>
              <a:gd name="connsiteX83" fmla="*/ 3271838 w 3743325"/>
              <a:gd name="connsiteY83" fmla="*/ 276225 h 2843213"/>
              <a:gd name="connsiteX84" fmla="*/ 3243263 w 3743325"/>
              <a:gd name="connsiteY84" fmla="*/ 257175 h 2843213"/>
              <a:gd name="connsiteX85" fmla="*/ 3200400 w 3743325"/>
              <a:gd name="connsiteY85" fmla="*/ 247650 h 2843213"/>
              <a:gd name="connsiteX86" fmla="*/ 3128963 w 3743325"/>
              <a:gd name="connsiteY86" fmla="*/ 247650 h 2843213"/>
              <a:gd name="connsiteX0" fmla="*/ 3128963 w 3743325"/>
              <a:gd name="connsiteY0" fmla="*/ 247650 h 2843213"/>
              <a:gd name="connsiteX1" fmla="*/ 3124200 w 3743325"/>
              <a:gd name="connsiteY1" fmla="*/ 14288 h 2843213"/>
              <a:gd name="connsiteX2" fmla="*/ 3209925 w 3743325"/>
              <a:gd name="connsiteY2" fmla="*/ 4763 h 2843213"/>
              <a:gd name="connsiteX3" fmla="*/ 3243263 w 3743325"/>
              <a:gd name="connsiteY3" fmla="*/ 0 h 2843213"/>
              <a:gd name="connsiteX4" fmla="*/ 3271838 w 3743325"/>
              <a:gd name="connsiteY4" fmla="*/ 14288 h 2843213"/>
              <a:gd name="connsiteX5" fmla="*/ 3362325 w 3743325"/>
              <a:gd name="connsiteY5" fmla="*/ 66675 h 2843213"/>
              <a:gd name="connsiteX6" fmla="*/ 3452813 w 3743325"/>
              <a:gd name="connsiteY6" fmla="*/ 123825 h 2843213"/>
              <a:gd name="connsiteX7" fmla="*/ 3567113 w 3743325"/>
              <a:gd name="connsiteY7" fmla="*/ 209550 h 2843213"/>
              <a:gd name="connsiteX8" fmla="*/ 3643313 w 3743325"/>
              <a:gd name="connsiteY8" fmla="*/ 276225 h 2843213"/>
              <a:gd name="connsiteX9" fmla="*/ 3681413 w 3743325"/>
              <a:gd name="connsiteY9" fmla="*/ 319088 h 2843213"/>
              <a:gd name="connsiteX10" fmla="*/ 3719513 w 3743325"/>
              <a:gd name="connsiteY10" fmla="*/ 366713 h 2843213"/>
              <a:gd name="connsiteX11" fmla="*/ 3743325 w 3743325"/>
              <a:gd name="connsiteY11" fmla="*/ 395288 h 2843213"/>
              <a:gd name="connsiteX12" fmla="*/ 3743325 w 3743325"/>
              <a:gd name="connsiteY12" fmla="*/ 409575 h 2843213"/>
              <a:gd name="connsiteX13" fmla="*/ 3743325 w 3743325"/>
              <a:gd name="connsiteY13" fmla="*/ 438150 h 2843213"/>
              <a:gd name="connsiteX14" fmla="*/ 3738563 w 3743325"/>
              <a:gd name="connsiteY14" fmla="*/ 457200 h 2843213"/>
              <a:gd name="connsiteX15" fmla="*/ 3714750 w 3743325"/>
              <a:gd name="connsiteY15" fmla="*/ 471488 h 2843213"/>
              <a:gd name="connsiteX16" fmla="*/ 3690938 w 3743325"/>
              <a:gd name="connsiteY16" fmla="*/ 500063 h 2843213"/>
              <a:gd name="connsiteX17" fmla="*/ 3667125 w 3743325"/>
              <a:gd name="connsiteY17" fmla="*/ 533400 h 2843213"/>
              <a:gd name="connsiteX18" fmla="*/ 3633788 w 3743325"/>
              <a:gd name="connsiteY18" fmla="*/ 638175 h 2843213"/>
              <a:gd name="connsiteX19" fmla="*/ 3605213 w 3743325"/>
              <a:gd name="connsiteY19" fmla="*/ 733425 h 2843213"/>
              <a:gd name="connsiteX20" fmla="*/ 3581400 w 3743325"/>
              <a:gd name="connsiteY20" fmla="*/ 852488 h 2843213"/>
              <a:gd name="connsiteX21" fmla="*/ 3533775 w 3743325"/>
              <a:gd name="connsiteY21" fmla="*/ 1071563 h 2843213"/>
              <a:gd name="connsiteX22" fmla="*/ 3467100 w 3743325"/>
              <a:gd name="connsiteY22" fmla="*/ 1433513 h 2843213"/>
              <a:gd name="connsiteX23" fmla="*/ 3419475 w 3743325"/>
              <a:gd name="connsiteY23" fmla="*/ 1719263 h 2843213"/>
              <a:gd name="connsiteX24" fmla="*/ 3362325 w 3743325"/>
              <a:gd name="connsiteY24" fmla="*/ 2071688 h 2843213"/>
              <a:gd name="connsiteX25" fmla="*/ 3328988 w 3743325"/>
              <a:gd name="connsiteY25" fmla="*/ 2266950 h 2843213"/>
              <a:gd name="connsiteX26" fmla="*/ 3295650 w 3743325"/>
              <a:gd name="connsiteY26" fmla="*/ 2481263 h 2843213"/>
              <a:gd name="connsiteX27" fmla="*/ 3281363 w 3743325"/>
              <a:gd name="connsiteY27" fmla="*/ 2576513 h 2843213"/>
              <a:gd name="connsiteX28" fmla="*/ 3267075 w 3743325"/>
              <a:gd name="connsiteY28" fmla="*/ 2652713 h 2843213"/>
              <a:gd name="connsiteX29" fmla="*/ 3228975 w 3743325"/>
              <a:gd name="connsiteY29" fmla="*/ 2767013 h 2843213"/>
              <a:gd name="connsiteX30" fmla="*/ 3195638 w 3743325"/>
              <a:gd name="connsiteY30" fmla="*/ 2828925 h 2843213"/>
              <a:gd name="connsiteX31" fmla="*/ 3167063 w 3743325"/>
              <a:gd name="connsiteY31" fmla="*/ 2843213 h 2843213"/>
              <a:gd name="connsiteX32" fmla="*/ 3148013 w 3743325"/>
              <a:gd name="connsiteY32" fmla="*/ 2843213 h 2843213"/>
              <a:gd name="connsiteX33" fmla="*/ 3114675 w 3743325"/>
              <a:gd name="connsiteY33" fmla="*/ 2819400 h 2843213"/>
              <a:gd name="connsiteX34" fmla="*/ 3067050 w 3743325"/>
              <a:gd name="connsiteY34" fmla="*/ 2771775 h 2843213"/>
              <a:gd name="connsiteX35" fmla="*/ 3024188 w 3743325"/>
              <a:gd name="connsiteY35" fmla="*/ 2719388 h 2843213"/>
              <a:gd name="connsiteX36" fmla="*/ 2981325 w 3743325"/>
              <a:gd name="connsiteY36" fmla="*/ 2690813 h 2843213"/>
              <a:gd name="connsiteX37" fmla="*/ 2862263 w 3743325"/>
              <a:gd name="connsiteY37" fmla="*/ 2671763 h 2843213"/>
              <a:gd name="connsiteX38" fmla="*/ 2738438 w 3743325"/>
              <a:gd name="connsiteY38" fmla="*/ 2657475 h 2843213"/>
              <a:gd name="connsiteX39" fmla="*/ 2652713 w 3743325"/>
              <a:gd name="connsiteY39" fmla="*/ 2638425 h 2843213"/>
              <a:gd name="connsiteX40" fmla="*/ 2571750 w 3743325"/>
              <a:gd name="connsiteY40" fmla="*/ 2643188 h 2843213"/>
              <a:gd name="connsiteX41" fmla="*/ 2109788 w 3743325"/>
              <a:gd name="connsiteY41" fmla="*/ 2667000 h 2843213"/>
              <a:gd name="connsiteX42" fmla="*/ 1733550 w 3743325"/>
              <a:gd name="connsiteY42" fmla="*/ 2681288 h 2843213"/>
              <a:gd name="connsiteX43" fmla="*/ 1314450 w 3743325"/>
              <a:gd name="connsiteY43" fmla="*/ 2695575 h 2843213"/>
              <a:gd name="connsiteX44" fmla="*/ 928688 w 3743325"/>
              <a:gd name="connsiteY44" fmla="*/ 2714625 h 2843213"/>
              <a:gd name="connsiteX45" fmla="*/ 447675 w 3743325"/>
              <a:gd name="connsiteY45" fmla="*/ 2733675 h 2843213"/>
              <a:gd name="connsiteX46" fmla="*/ 138113 w 3743325"/>
              <a:gd name="connsiteY46" fmla="*/ 2747963 h 2843213"/>
              <a:gd name="connsiteX47" fmla="*/ 23813 w 3743325"/>
              <a:gd name="connsiteY47" fmla="*/ 2747963 h 2843213"/>
              <a:gd name="connsiteX48" fmla="*/ 4763 w 3743325"/>
              <a:gd name="connsiteY48" fmla="*/ 2700338 h 2843213"/>
              <a:gd name="connsiteX49" fmla="*/ 0 w 3743325"/>
              <a:gd name="connsiteY49" fmla="*/ 2576513 h 2843213"/>
              <a:gd name="connsiteX50" fmla="*/ 4763 w 3743325"/>
              <a:gd name="connsiteY50" fmla="*/ 2562225 h 2843213"/>
              <a:gd name="connsiteX51" fmla="*/ 90488 w 3743325"/>
              <a:gd name="connsiteY51" fmla="*/ 2576513 h 2843213"/>
              <a:gd name="connsiteX52" fmla="*/ 266700 w 3743325"/>
              <a:gd name="connsiteY52" fmla="*/ 2581275 h 2843213"/>
              <a:gd name="connsiteX53" fmla="*/ 452438 w 3743325"/>
              <a:gd name="connsiteY53" fmla="*/ 2581275 h 2843213"/>
              <a:gd name="connsiteX54" fmla="*/ 581025 w 3743325"/>
              <a:gd name="connsiteY54" fmla="*/ 2581275 h 2843213"/>
              <a:gd name="connsiteX55" fmla="*/ 814388 w 3743325"/>
              <a:gd name="connsiteY55" fmla="*/ 2562225 h 2843213"/>
              <a:gd name="connsiteX56" fmla="*/ 1004888 w 3743325"/>
              <a:gd name="connsiteY56" fmla="*/ 2547938 h 2843213"/>
              <a:gd name="connsiteX57" fmla="*/ 1404938 w 3743325"/>
              <a:gd name="connsiteY57" fmla="*/ 2524125 h 2843213"/>
              <a:gd name="connsiteX58" fmla="*/ 1671638 w 3743325"/>
              <a:gd name="connsiteY58" fmla="*/ 2505075 h 2843213"/>
              <a:gd name="connsiteX59" fmla="*/ 2033588 w 3743325"/>
              <a:gd name="connsiteY59" fmla="*/ 2481263 h 2843213"/>
              <a:gd name="connsiteX60" fmla="*/ 2290763 w 3743325"/>
              <a:gd name="connsiteY60" fmla="*/ 2466975 h 2843213"/>
              <a:gd name="connsiteX61" fmla="*/ 2681288 w 3743325"/>
              <a:gd name="connsiteY61" fmla="*/ 2447925 h 2843213"/>
              <a:gd name="connsiteX62" fmla="*/ 2862263 w 3743325"/>
              <a:gd name="connsiteY62" fmla="*/ 2438400 h 2843213"/>
              <a:gd name="connsiteX63" fmla="*/ 2928938 w 3743325"/>
              <a:gd name="connsiteY63" fmla="*/ 2433638 h 2843213"/>
              <a:gd name="connsiteX64" fmla="*/ 2971800 w 3743325"/>
              <a:gd name="connsiteY64" fmla="*/ 2438400 h 2843213"/>
              <a:gd name="connsiteX65" fmla="*/ 3005138 w 3743325"/>
              <a:gd name="connsiteY65" fmla="*/ 2447925 h 2843213"/>
              <a:gd name="connsiteX66" fmla="*/ 3048000 w 3743325"/>
              <a:gd name="connsiteY66" fmla="*/ 2466975 h 2843213"/>
              <a:gd name="connsiteX67" fmla="*/ 3062288 w 3743325"/>
              <a:gd name="connsiteY67" fmla="*/ 2471738 h 2843213"/>
              <a:gd name="connsiteX68" fmla="*/ 3071813 w 3743325"/>
              <a:gd name="connsiteY68" fmla="*/ 2457450 h 2843213"/>
              <a:gd name="connsiteX69" fmla="*/ 3081338 w 3743325"/>
              <a:gd name="connsiteY69" fmla="*/ 2400300 h 2843213"/>
              <a:gd name="connsiteX70" fmla="*/ 3095625 w 3743325"/>
              <a:gd name="connsiteY70" fmla="*/ 2319338 h 2843213"/>
              <a:gd name="connsiteX71" fmla="*/ 3124200 w 3743325"/>
              <a:gd name="connsiteY71" fmla="*/ 2157413 h 2843213"/>
              <a:gd name="connsiteX72" fmla="*/ 3152775 w 3743325"/>
              <a:gd name="connsiteY72" fmla="*/ 1990725 h 2843213"/>
              <a:gd name="connsiteX73" fmla="*/ 3186113 w 3743325"/>
              <a:gd name="connsiteY73" fmla="*/ 1743075 h 2843213"/>
              <a:gd name="connsiteX74" fmla="*/ 3219450 w 3743325"/>
              <a:gd name="connsiteY74" fmla="*/ 1504950 h 2843213"/>
              <a:gd name="connsiteX75" fmla="*/ 3257550 w 3743325"/>
              <a:gd name="connsiteY75" fmla="*/ 1214438 h 2843213"/>
              <a:gd name="connsiteX76" fmla="*/ 3286125 w 3743325"/>
              <a:gd name="connsiteY76" fmla="*/ 966788 h 2843213"/>
              <a:gd name="connsiteX77" fmla="*/ 3305175 w 3743325"/>
              <a:gd name="connsiteY77" fmla="*/ 776288 h 2843213"/>
              <a:gd name="connsiteX78" fmla="*/ 3319463 w 3743325"/>
              <a:gd name="connsiteY78" fmla="*/ 628650 h 2843213"/>
              <a:gd name="connsiteX79" fmla="*/ 3324225 w 3743325"/>
              <a:gd name="connsiteY79" fmla="*/ 485775 h 2843213"/>
              <a:gd name="connsiteX80" fmla="*/ 3314700 w 3743325"/>
              <a:gd name="connsiteY80" fmla="*/ 333375 h 2843213"/>
              <a:gd name="connsiteX81" fmla="*/ 3300413 w 3743325"/>
              <a:gd name="connsiteY81" fmla="*/ 300038 h 2843213"/>
              <a:gd name="connsiteX82" fmla="*/ 3271838 w 3743325"/>
              <a:gd name="connsiteY82" fmla="*/ 276225 h 2843213"/>
              <a:gd name="connsiteX83" fmla="*/ 3243263 w 3743325"/>
              <a:gd name="connsiteY83" fmla="*/ 257175 h 2843213"/>
              <a:gd name="connsiteX84" fmla="*/ 3200400 w 3743325"/>
              <a:gd name="connsiteY84" fmla="*/ 247650 h 2843213"/>
              <a:gd name="connsiteX85" fmla="*/ 3128963 w 3743325"/>
              <a:gd name="connsiteY85" fmla="*/ 247650 h 2843213"/>
              <a:gd name="connsiteX0" fmla="*/ 3128963 w 3743325"/>
              <a:gd name="connsiteY0" fmla="*/ 247650 h 2843213"/>
              <a:gd name="connsiteX1" fmla="*/ 3209925 w 3743325"/>
              <a:gd name="connsiteY1" fmla="*/ 4763 h 2843213"/>
              <a:gd name="connsiteX2" fmla="*/ 3243263 w 3743325"/>
              <a:gd name="connsiteY2" fmla="*/ 0 h 2843213"/>
              <a:gd name="connsiteX3" fmla="*/ 3271838 w 3743325"/>
              <a:gd name="connsiteY3" fmla="*/ 14288 h 2843213"/>
              <a:gd name="connsiteX4" fmla="*/ 3362325 w 3743325"/>
              <a:gd name="connsiteY4" fmla="*/ 66675 h 2843213"/>
              <a:gd name="connsiteX5" fmla="*/ 3452813 w 3743325"/>
              <a:gd name="connsiteY5" fmla="*/ 123825 h 2843213"/>
              <a:gd name="connsiteX6" fmla="*/ 3567113 w 3743325"/>
              <a:gd name="connsiteY6" fmla="*/ 209550 h 2843213"/>
              <a:gd name="connsiteX7" fmla="*/ 3643313 w 3743325"/>
              <a:gd name="connsiteY7" fmla="*/ 276225 h 2843213"/>
              <a:gd name="connsiteX8" fmla="*/ 3681413 w 3743325"/>
              <a:gd name="connsiteY8" fmla="*/ 319088 h 2843213"/>
              <a:gd name="connsiteX9" fmla="*/ 3719513 w 3743325"/>
              <a:gd name="connsiteY9" fmla="*/ 366713 h 2843213"/>
              <a:gd name="connsiteX10" fmla="*/ 3743325 w 3743325"/>
              <a:gd name="connsiteY10" fmla="*/ 395288 h 2843213"/>
              <a:gd name="connsiteX11" fmla="*/ 3743325 w 3743325"/>
              <a:gd name="connsiteY11" fmla="*/ 409575 h 2843213"/>
              <a:gd name="connsiteX12" fmla="*/ 3743325 w 3743325"/>
              <a:gd name="connsiteY12" fmla="*/ 438150 h 2843213"/>
              <a:gd name="connsiteX13" fmla="*/ 3738563 w 3743325"/>
              <a:gd name="connsiteY13" fmla="*/ 457200 h 2843213"/>
              <a:gd name="connsiteX14" fmla="*/ 3714750 w 3743325"/>
              <a:gd name="connsiteY14" fmla="*/ 471488 h 2843213"/>
              <a:gd name="connsiteX15" fmla="*/ 3690938 w 3743325"/>
              <a:gd name="connsiteY15" fmla="*/ 500063 h 2843213"/>
              <a:gd name="connsiteX16" fmla="*/ 3667125 w 3743325"/>
              <a:gd name="connsiteY16" fmla="*/ 533400 h 2843213"/>
              <a:gd name="connsiteX17" fmla="*/ 3633788 w 3743325"/>
              <a:gd name="connsiteY17" fmla="*/ 638175 h 2843213"/>
              <a:gd name="connsiteX18" fmla="*/ 3605213 w 3743325"/>
              <a:gd name="connsiteY18" fmla="*/ 733425 h 2843213"/>
              <a:gd name="connsiteX19" fmla="*/ 3581400 w 3743325"/>
              <a:gd name="connsiteY19" fmla="*/ 852488 h 2843213"/>
              <a:gd name="connsiteX20" fmla="*/ 3533775 w 3743325"/>
              <a:gd name="connsiteY20" fmla="*/ 1071563 h 2843213"/>
              <a:gd name="connsiteX21" fmla="*/ 3467100 w 3743325"/>
              <a:gd name="connsiteY21" fmla="*/ 1433513 h 2843213"/>
              <a:gd name="connsiteX22" fmla="*/ 3419475 w 3743325"/>
              <a:gd name="connsiteY22" fmla="*/ 1719263 h 2843213"/>
              <a:gd name="connsiteX23" fmla="*/ 3362325 w 3743325"/>
              <a:gd name="connsiteY23" fmla="*/ 2071688 h 2843213"/>
              <a:gd name="connsiteX24" fmla="*/ 3328988 w 3743325"/>
              <a:gd name="connsiteY24" fmla="*/ 2266950 h 2843213"/>
              <a:gd name="connsiteX25" fmla="*/ 3295650 w 3743325"/>
              <a:gd name="connsiteY25" fmla="*/ 2481263 h 2843213"/>
              <a:gd name="connsiteX26" fmla="*/ 3281363 w 3743325"/>
              <a:gd name="connsiteY26" fmla="*/ 2576513 h 2843213"/>
              <a:gd name="connsiteX27" fmla="*/ 3267075 w 3743325"/>
              <a:gd name="connsiteY27" fmla="*/ 2652713 h 2843213"/>
              <a:gd name="connsiteX28" fmla="*/ 3228975 w 3743325"/>
              <a:gd name="connsiteY28" fmla="*/ 2767013 h 2843213"/>
              <a:gd name="connsiteX29" fmla="*/ 3195638 w 3743325"/>
              <a:gd name="connsiteY29" fmla="*/ 2828925 h 2843213"/>
              <a:gd name="connsiteX30" fmla="*/ 3167063 w 3743325"/>
              <a:gd name="connsiteY30" fmla="*/ 2843213 h 2843213"/>
              <a:gd name="connsiteX31" fmla="*/ 3148013 w 3743325"/>
              <a:gd name="connsiteY31" fmla="*/ 2843213 h 2843213"/>
              <a:gd name="connsiteX32" fmla="*/ 3114675 w 3743325"/>
              <a:gd name="connsiteY32" fmla="*/ 2819400 h 2843213"/>
              <a:gd name="connsiteX33" fmla="*/ 3067050 w 3743325"/>
              <a:gd name="connsiteY33" fmla="*/ 2771775 h 2843213"/>
              <a:gd name="connsiteX34" fmla="*/ 3024188 w 3743325"/>
              <a:gd name="connsiteY34" fmla="*/ 2719388 h 2843213"/>
              <a:gd name="connsiteX35" fmla="*/ 2981325 w 3743325"/>
              <a:gd name="connsiteY35" fmla="*/ 2690813 h 2843213"/>
              <a:gd name="connsiteX36" fmla="*/ 2862263 w 3743325"/>
              <a:gd name="connsiteY36" fmla="*/ 2671763 h 2843213"/>
              <a:gd name="connsiteX37" fmla="*/ 2738438 w 3743325"/>
              <a:gd name="connsiteY37" fmla="*/ 2657475 h 2843213"/>
              <a:gd name="connsiteX38" fmla="*/ 2652713 w 3743325"/>
              <a:gd name="connsiteY38" fmla="*/ 2638425 h 2843213"/>
              <a:gd name="connsiteX39" fmla="*/ 2571750 w 3743325"/>
              <a:gd name="connsiteY39" fmla="*/ 2643188 h 2843213"/>
              <a:gd name="connsiteX40" fmla="*/ 2109788 w 3743325"/>
              <a:gd name="connsiteY40" fmla="*/ 2667000 h 2843213"/>
              <a:gd name="connsiteX41" fmla="*/ 1733550 w 3743325"/>
              <a:gd name="connsiteY41" fmla="*/ 2681288 h 2843213"/>
              <a:gd name="connsiteX42" fmla="*/ 1314450 w 3743325"/>
              <a:gd name="connsiteY42" fmla="*/ 2695575 h 2843213"/>
              <a:gd name="connsiteX43" fmla="*/ 928688 w 3743325"/>
              <a:gd name="connsiteY43" fmla="*/ 2714625 h 2843213"/>
              <a:gd name="connsiteX44" fmla="*/ 447675 w 3743325"/>
              <a:gd name="connsiteY44" fmla="*/ 2733675 h 2843213"/>
              <a:gd name="connsiteX45" fmla="*/ 138113 w 3743325"/>
              <a:gd name="connsiteY45" fmla="*/ 2747963 h 2843213"/>
              <a:gd name="connsiteX46" fmla="*/ 23813 w 3743325"/>
              <a:gd name="connsiteY46" fmla="*/ 2747963 h 2843213"/>
              <a:gd name="connsiteX47" fmla="*/ 4763 w 3743325"/>
              <a:gd name="connsiteY47" fmla="*/ 2700338 h 2843213"/>
              <a:gd name="connsiteX48" fmla="*/ 0 w 3743325"/>
              <a:gd name="connsiteY48" fmla="*/ 2576513 h 2843213"/>
              <a:gd name="connsiteX49" fmla="*/ 4763 w 3743325"/>
              <a:gd name="connsiteY49" fmla="*/ 2562225 h 2843213"/>
              <a:gd name="connsiteX50" fmla="*/ 90488 w 3743325"/>
              <a:gd name="connsiteY50" fmla="*/ 2576513 h 2843213"/>
              <a:gd name="connsiteX51" fmla="*/ 266700 w 3743325"/>
              <a:gd name="connsiteY51" fmla="*/ 2581275 h 2843213"/>
              <a:gd name="connsiteX52" fmla="*/ 452438 w 3743325"/>
              <a:gd name="connsiteY52" fmla="*/ 2581275 h 2843213"/>
              <a:gd name="connsiteX53" fmla="*/ 581025 w 3743325"/>
              <a:gd name="connsiteY53" fmla="*/ 2581275 h 2843213"/>
              <a:gd name="connsiteX54" fmla="*/ 814388 w 3743325"/>
              <a:gd name="connsiteY54" fmla="*/ 2562225 h 2843213"/>
              <a:gd name="connsiteX55" fmla="*/ 1004888 w 3743325"/>
              <a:gd name="connsiteY55" fmla="*/ 2547938 h 2843213"/>
              <a:gd name="connsiteX56" fmla="*/ 1404938 w 3743325"/>
              <a:gd name="connsiteY56" fmla="*/ 2524125 h 2843213"/>
              <a:gd name="connsiteX57" fmla="*/ 1671638 w 3743325"/>
              <a:gd name="connsiteY57" fmla="*/ 2505075 h 2843213"/>
              <a:gd name="connsiteX58" fmla="*/ 2033588 w 3743325"/>
              <a:gd name="connsiteY58" fmla="*/ 2481263 h 2843213"/>
              <a:gd name="connsiteX59" fmla="*/ 2290763 w 3743325"/>
              <a:gd name="connsiteY59" fmla="*/ 2466975 h 2843213"/>
              <a:gd name="connsiteX60" fmla="*/ 2681288 w 3743325"/>
              <a:gd name="connsiteY60" fmla="*/ 2447925 h 2843213"/>
              <a:gd name="connsiteX61" fmla="*/ 2862263 w 3743325"/>
              <a:gd name="connsiteY61" fmla="*/ 2438400 h 2843213"/>
              <a:gd name="connsiteX62" fmla="*/ 2928938 w 3743325"/>
              <a:gd name="connsiteY62" fmla="*/ 2433638 h 2843213"/>
              <a:gd name="connsiteX63" fmla="*/ 2971800 w 3743325"/>
              <a:gd name="connsiteY63" fmla="*/ 2438400 h 2843213"/>
              <a:gd name="connsiteX64" fmla="*/ 3005138 w 3743325"/>
              <a:gd name="connsiteY64" fmla="*/ 2447925 h 2843213"/>
              <a:gd name="connsiteX65" fmla="*/ 3048000 w 3743325"/>
              <a:gd name="connsiteY65" fmla="*/ 2466975 h 2843213"/>
              <a:gd name="connsiteX66" fmla="*/ 3062288 w 3743325"/>
              <a:gd name="connsiteY66" fmla="*/ 2471738 h 2843213"/>
              <a:gd name="connsiteX67" fmla="*/ 3071813 w 3743325"/>
              <a:gd name="connsiteY67" fmla="*/ 2457450 h 2843213"/>
              <a:gd name="connsiteX68" fmla="*/ 3081338 w 3743325"/>
              <a:gd name="connsiteY68" fmla="*/ 2400300 h 2843213"/>
              <a:gd name="connsiteX69" fmla="*/ 3095625 w 3743325"/>
              <a:gd name="connsiteY69" fmla="*/ 2319338 h 2843213"/>
              <a:gd name="connsiteX70" fmla="*/ 3124200 w 3743325"/>
              <a:gd name="connsiteY70" fmla="*/ 2157413 h 2843213"/>
              <a:gd name="connsiteX71" fmla="*/ 3152775 w 3743325"/>
              <a:gd name="connsiteY71" fmla="*/ 1990725 h 2843213"/>
              <a:gd name="connsiteX72" fmla="*/ 3186113 w 3743325"/>
              <a:gd name="connsiteY72" fmla="*/ 1743075 h 2843213"/>
              <a:gd name="connsiteX73" fmla="*/ 3219450 w 3743325"/>
              <a:gd name="connsiteY73" fmla="*/ 1504950 h 2843213"/>
              <a:gd name="connsiteX74" fmla="*/ 3257550 w 3743325"/>
              <a:gd name="connsiteY74" fmla="*/ 1214438 h 2843213"/>
              <a:gd name="connsiteX75" fmla="*/ 3286125 w 3743325"/>
              <a:gd name="connsiteY75" fmla="*/ 966788 h 2843213"/>
              <a:gd name="connsiteX76" fmla="*/ 3305175 w 3743325"/>
              <a:gd name="connsiteY76" fmla="*/ 776288 h 2843213"/>
              <a:gd name="connsiteX77" fmla="*/ 3319463 w 3743325"/>
              <a:gd name="connsiteY77" fmla="*/ 628650 h 2843213"/>
              <a:gd name="connsiteX78" fmla="*/ 3324225 w 3743325"/>
              <a:gd name="connsiteY78" fmla="*/ 485775 h 2843213"/>
              <a:gd name="connsiteX79" fmla="*/ 3314700 w 3743325"/>
              <a:gd name="connsiteY79" fmla="*/ 333375 h 2843213"/>
              <a:gd name="connsiteX80" fmla="*/ 3300413 w 3743325"/>
              <a:gd name="connsiteY80" fmla="*/ 300038 h 2843213"/>
              <a:gd name="connsiteX81" fmla="*/ 3271838 w 3743325"/>
              <a:gd name="connsiteY81" fmla="*/ 276225 h 2843213"/>
              <a:gd name="connsiteX82" fmla="*/ 3243263 w 3743325"/>
              <a:gd name="connsiteY82" fmla="*/ 257175 h 2843213"/>
              <a:gd name="connsiteX83" fmla="*/ 3200400 w 3743325"/>
              <a:gd name="connsiteY83" fmla="*/ 247650 h 2843213"/>
              <a:gd name="connsiteX84" fmla="*/ 3128963 w 3743325"/>
              <a:gd name="connsiteY84" fmla="*/ 247650 h 2843213"/>
              <a:gd name="connsiteX0" fmla="*/ 3128963 w 3743325"/>
              <a:gd name="connsiteY0" fmla="*/ 247650 h 2843213"/>
              <a:gd name="connsiteX1" fmla="*/ 3209925 w 3743325"/>
              <a:gd name="connsiteY1" fmla="*/ 4763 h 2843213"/>
              <a:gd name="connsiteX2" fmla="*/ 3243263 w 3743325"/>
              <a:gd name="connsiteY2" fmla="*/ 0 h 2843213"/>
              <a:gd name="connsiteX3" fmla="*/ 3362325 w 3743325"/>
              <a:gd name="connsiteY3" fmla="*/ 66675 h 2843213"/>
              <a:gd name="connsiteX4" fmla="*/ 3452813 w 3743325"/>
              <a:gd name="connsiteY4" fmla="*/ 123825 h 2843213"/>
              <a:gd name="connsiteX5" fmla="*/ 3567113 w 3743325"/>
              <a:gd name="connsiteY5" fmla="*/ 209550 h 2843213"/>
              <a:gd name="connsiteX6" fmla="*/ 3643313 w 3743325"/>
              <a:gd name="connsiteY6" fmla="*/ 276225 h 2843213"/>
              <a:gd name="connsiteX7" fmla="*/ 3681413 w 3743325"/>
              <a:gd name="connsiteY7" fmla="*/ 319088 h 2843213"/>
              <a:gd name="connsiteX8" fmla="*/ 3719513 w 3743325"/>
              <a:gd name="connsiteY8" fmla="*/ 366713 h 2843213"/>
              <a:gd name="connsiteX9" fmla="*/ 3743325 w 3743325"/>
              <a:gd name="connsiteY9" fmla="*/ 395288 h 2843213"/>
              <a:gd name="connsiteX10" fmla="*/ 3743325 w 3743325"/>
              <a:gd name="connsiteY10" fmla="*/ 409575 h 2843213"/>
              <a:gd name="connsiteX11" fmla="*/ 3743325 w 3743325"/>
              <a:gd name="connsiteY11" fmla="*/ 438150 h 2843213"/>
              <a:gd name="connsiteX12" fmla="*/ 3738563 w 3743325"/>
              <a:gd name="connsiteY12" fmla="*/ 457200 h 2843213"/>
              <a:gd name="connsiteX13" fmla="*/ 3714750 w 3743325"/>
              <a:gd name="connsiteY13" fmla="*/ 471488 h 2843213"/>
              <a:gd name="connsiteX14" fmla="*/ 3690938 w 3743325"/>
              <a:gd name="connsiteY14" fmla="*/ 500063 h 2843213"/>
              <a:gd name="connsiteX15" fmla="*/ 3667125 w 3743325"/>
              <a:gd name="connsiteY15" fmla="*/ 533400 h 2843213"/>
              <a:gd name="connsiteX16" fmla="*/ 3633788 w 3743325"/>
              <a:gd name="connsiteY16" fmla="*/ 638175 h 2843213"/>
              <a:gd name="connsiteX17" fmla="*/ 3605213 w 3743325"/>
              <a:gd name="connsiteY17" fmla="*/ 733425 h 2843213"/>
              <a:gd name="connsiteX18" fmla="*/ 3581400 w 3743325"/>
              <a:gd name="connsiteY18" fmla="*/ 852488 h 2843213"/>
              <a:gd name="connsiteX19" fmla="*/ 3533775 w 3743325"/>
              <a:gd name="connsiteY19" fmla="*/ 1071563 h 2843213"/>
              <a:gd name="connsiteX20" fmla="*/ 3467100 w 3743325"/>
              <a:gd name="connsiteY20" fmla="*/ 1433513 h 2843213"/>
              <a:gd name="connsiteX21" fmla="*/ 3419475 w 3743325"/>
              <a:gd name="connsiteY21" fmla="*/ 1719263 h 2843213"/>
              <a:gd name="connsiteX22" fmla="*/ 3362325 w 3743325"/>
              <a:gd name="connsiteY22" fmla="*/ 2071688 h 2843213"/>
              <a:gd name="connsiteX23" fmla="*/ 3328988 w 3743325"/>
              <a:gd name="connsiteY23" fmla="*/ 2266950 h 2843213"/>
              <a:gd name="connsiteX24" fmla="*/ 3295650 w 3743325"/>
              <a:gd name="connsiteY24" fmla="*/ 2481263 h 2843213"/>
              <a:gd name="connsiteX25" fmla="*/ 3281363 w 3743325"/>
              <a:gd name="connsiteY25" fmla="*/ 2576513 h 2843213"/>
              <a:gd name="connsiteX26" fmla="*/ 3267075 w 3743325"/>
              <a:gd name="connsiteY26" fmla="*/ 2652713 h 2843213"/>
              <a:gd name="connsiteX27" fmla="*/ 3228975 w 3743325"/>
              <a:gd name="connsiteY27" fmla="*/ 2767013 h 2843213"/>
              <a:gd name="connsiteX28" fmla="*/ 3195638 w 3743325"/>
              <a:gd name="connsiteY28" fmla="*/ 2828925 h 2843213"/>
              <a:gd name="connsiteX29" fmla="*/ 3167063 w 3743325"/>
              <a:gd name="connsiteY29" fmla="*/ 2843213 h 2843213"/>
              <a:gd name="connsiteX30" fmla="*/ 3148013 w 3743325"/>
              <a:gd name="connsiteY30" fmla="*/ 2843213 h 2843213"/>
              <a:gd name="connsiteX31" fmla="*/ 3114675 w 3743325"/>
              <a:gd name="connsiteY31" fmla="*/ 2819400 h 2843213"/>
              <a:gd name="connsiteX32" fmla="*/ 3067050 w 3743325"/>
              <a:gd name="connsiteY32" fmla="*/ 2771775 h 2843213"/>
              <a:gd name="connsiteX33" fmla="*/ 3024188 w 3743325"/>
              <a:gd name="connsiteY33" fmla="*/ 2719388 h 2843213"/>
              <a:gd name="connsiteX34" fmla="*/ 2981325 w 3743325"/>
              <a:gd name="connsiteY34" fmla="*/ 2690813 h 2843213"/>
              <a:gd name="connsiteX35" fmla="*/ 2862263 w 3743325"/>
              <a:gd name="connsiteY35" fmla="*/ 2671763 h 2843213"/>
              <a:gd name="connsiteX36" fmla="*/ 2738438 w 3743325"/>
              <a:gd name="connsiteY36" fmla="*/ 2657475 h 2843213"/>
              <a:gd name="connsiteX37" fmla="*/ 2652713 w 3743325"/>
              <a:gd name="connsiteY37" fmla="*/ 2638425 h 2843213"/>
              <a:gd name="connsiteX38" fmla="*/ 2571750 w 3743325"/>
              <a:gd name="connsiteY38" fmla="*/ 2643188 h 2843213"/>
              <a:gd name="connsiteX39" fmla="*/ 2109788 w 3743325"/>
              <a:gd name="connsiteY39" fmla="*/ 2667000 h 2843213"/>
              <a:gd name="connsiteX40" fmla="*/ 1733550 w 3743325"/>
              <a:gd name="connsiteY40" fmla="*/ 2681288 h 2843213"/>
              <a:gd name="connsiteX41" fmla="*/ 1314450 w 3743325"/>
              <a:gd name="connsiteY41" fmla="*/ 2695575 h 2843213"/>
              <a:gd name="connsiteX42" fmla="*/ 928688 w 3743325"/>
              <a:gd name="connsiteY42" fmla="*/ 2714625 h 2843213"/>
              <a:gd name="connsiteX43" fmla="*/ 447675 w 3743325"/>
              <a:gd name="connsiteY43" fmla="*/ 2733675 h 2843213"/>
              <a:gd name="connsiteX44" fmla="*/ 138113 w 3743325"/>
              <a:gd name="connsiteY44" fmla="*/ 2747963 h 2843213"/>
              <a:gd name="connsiteX45" fmla="*/ 23813 w 3743325"/>
              <a:gd name="connsiteY45" fmla="*/ 2747963 h 2843213"/>
              <a:gd name="connsiteX46" fmla="*/ 4763 w 3743325"/>
              <a:gd name="connsiteY46" fmla="*/ 2700338 h 2843213"/>
              <a:gd name="connsiteX47" fmla="*/ 0 w 3743325"/>
              <a:gd name="connsiteY47" fmla="*/ 2576513 h 2843213"/>
              <a:gd name="connsiteX48" fmla="*/ 4763 w 3743325"/>
              <a:gd name="connsiteY48" fmla="*/ 2562225 h 2843213"/>
              <a:gd name="connsiteX49" fmla="*/ 90488 w 3743325"/>
              <a:gd name="connsiteY49" fmla="*/ 2576513 h 2843213"/>
              <a:gd name="connsiteX50" fmla="*/ 266700 w 3743325"/>
              <a:gd name="connsiteY50" fmla="*/ 2581275 h 2843213"/>
              <a:gd name="connsiteX51" fmla="*/ 452438 w 3743325"/>
              <a:gd name="connsiteY51" fmla="*/ 2581275 h 2843213"/>
              <a:gd name="connsiteX52" fmla="*/ 581025 w 3743325"/>
              <a:gd name="connsiteY52" fmla="*/ 2581275 h 2843213"/>
              <a:gd name="connsiteX53" fmla="*/ 814388 w 3743325"/>
              <a:gd name="connsiteY53" fmla="*/ 2562225 h 2843213"/>
              <a:gd name="connsiteX54" fmla="*/ 1004888 w 3743325"/>
              <a:gd name="connsiteY54" fmla="*/ 2547938 h 2843213"/>
              <a:gd name="connsiteX55" fmla="*/ 1404938 w 3743325"/>
              <a:gd name="connsiteY55" fmla="*/ 2524125 h 2843213"/>
              <a:gd name="connsiteX56" fmla="*/ 1671638 w 3743325"/>
              <a:gd name="connsiteY56" fmla="*/ 2505075 h 2843213"/>
              <a:gd name="connsiteX57" fmla="*/ 2033588 w 3743325"/>
              <a:gd name="connsiteY57" fmla="*/ 2481263 h 2843213"/>
              <a:gd name="connsiteX58" fmla="*/ 2290763 w 3743325"/>
              <a:gd name="connsiteY58" fmla="*/ 2466975 h 2843213"/>
              <a:gd name="connsiteX59" fmla="*/ 2681288 w 3743325"/>
              <a:gd name="connsiteY59" fmla="*/ 2447925 h 2843213"/>
              <a:gd name="connsiteX60" fmla="*/ 2862263 w 3743325"/>
              <a:gd name="connsiteY60" fmla="*/ 2438400 h 2843213"/>
              <a:gd name="connsiteX61" fmla="*/ 2928938 w 3743325"/>
              <a:gd name="connsiteY61" fmla="*/ 2433638 h 2843213"/>
              <a:gd name="connsiteX62" fmla="*/ 2971800 w 3743325"/>
              <a:gd name="connsiteY62" fmla="*/ 2438400 h 2843213"/>
              <a:gd name="connsiteX63" fmla="*/ 3005138 w 3743325"/>
              <a:gd name="connsiteY63" fmla="*/ 2447925 h 2843213"/>
              <a:gd name="connsiteX64" fmla="*/ 3048000 w 3743325"/>
              <a:gd name="connsiteY64" fmla="*/ 2466975 h 2843213"/>
              <a:gd name="connsiteX65" fmla="*/ 3062288 w 3743325"/>
              <a:gd name="connsiteY65" fmla="*/ 2471738 h 2843213"/>
              <a:gd name="connsiteX66" fmla="*/ 3071813 w 3743325"/>
              <a:gd name="connsiteY66" fmla="*/ 2457450 h 2843213"/>
              <a:gd name="connsiteX67" fmla="*/ 3081338 w 3743325"/>
              <a:gd name="connsiteY67" fmla="*/ 2400300 h 2843213"/>
              <a:gd name="connsiteX68" fmla="*/ 3095625 w 3743325"/>
              <a:gd name="connsiteY68" fmla="*/ 2319338 h 2843213"/>
              <a:gd name="connsiteX69" fmla="*/ 3124200 w 3743325"/>
              <a:gd name="connsiteY69" fmla="*/ 2157413 h 2843213"/>
              <a:gd name="connsiteX70" fmla="*/ 3152775 w 3743325"/>
              <a:gd name="connsiteY70" fmla="*/ 1990725 h 2843213"/>
              <a:gd name="connsiteX71" fmla="*/ 3186113 w 3743325"/>
              <a:gd name="connsiteY71" fmla="*/ 1743075 h 2843213"/>
              <a:gd name="connsiteX72" fmla="*/ 3219450 w 3743325"/>
              <a:gd name="connsiteY72" fmla="*/ 1504950 h 2843213"/>
              <a:gd name="connsiteX73" fmla="*/ 3257550 w 3743325"/>
              <a:gd name="connsiteY73" fmla="*/ 1214438 h 2843213"/>
              <a:gd name="connsiteX74" fmla="*/ 3286125 w 3743325"/>
              <a:gd name="connsiteY74" fmla="*/ 966788 h 2843213"/>
              <a:gd name="connsiteX75" fmla="*/ 3305175 w 3743325"/>
              <a:gd name="connsiteY75" fmla="*/ 776288 h 2843213"/>
              <a:gd name="connsiteX76" fmla="*/ 3319463 w 3743325"/>
              <a:gd name="connsiteY76" fmla="*/ 628650 h 2843213"/>
              <a:gd name="connsiteX77" fmla="*/ 3324225 w 3743325"/>
              <a:gd name="connsiteY77" fmla="*/ 485775 h 2843213"/>
              <a:gd name="connsiteX78" fmla="*/ 3314700 w 3743325"/>
              <a:gd name="connsiteY78" fmla="*/ 333375 h 2843213"/>
              <a:gd name="connsiteX79" fmla="*/ 3300413 w 3743325"/>
              <a:gd name="connsiteY79" fmla="*/ 300038 h 2843213"/>
              <a:gd name="connsiteX80" fmla="*/ 3271838 w 3743325"/>
              <a:gd name="connsiteY80" fmla="*/ 276225 h 2843213"/>
              <a:gd name="connsiteX81" fmla="*/ 3243263 w 3743325"/>
              <a:gd name="connsiteY81" fmla="*/ 257175 h 2843213"/>
              <a:gd name="connsiteX82" fmla="*/ 3200400 w 3743325"/>
              <a:gd name="connsiteY82" fmla="*/ 247650 h 2843213"/>
              <a:gd name="connsiteX83" fmla="*/ 3128963 w 3743325"/>
              <a:gd name="connsiteY83" fmla="*/ 247650 h 2843213"/>
              <a:gd name="connsiteX0" fmla="*/ 3128963 w 3743325"/>
              <a:gd name="connsiteY0" fmla="*/ 242887 h 2838450"/>
              <a:gd name="connsiteX1" fmla="*/ 3209925 w 3743325"/>
              <a:gd name="connsiteY1" fmla="*/ 0 h 2838450"/>
              <a:gd name="connsiteX2" fmla="*/ 3362325 w 3743325"/>
              <a:gd name="connsiteY2" fmla="*/ 61912 h 2838450"/>
              <a:gd name="connsiteX3" fmla="*/ 3452813 w 3743325"/>
              <a:gd name="connsiteY3" fmla="*/ 119062 h 2838450"/>
              <a:gd name="connsiteX4" fmla="*/ 3567113 w 3743325"/>
              <a:gd name="connsiteY4" fmla="*/ 204787 h 2838450"/>
              <a:gd name="connsiteX5" fmla="*/ 3643313 w 3743325"/>
              <a:gd name="connsiteY5" fmla="*/ 271462 h 2838450"/>
              <a:gd name="connsiteX6" fmla="*/ 3681413 w 3743325"/>
              <a:gd name="connsiteY6" fmla="*/ 314325 h 2838450"/>
              <a:gd name="connsiteX7" fmla="*/ 3719513 w 3743325"/>
              <a:gd name="connsiteY7" fmla="*/ 361950 h 2838450"/>
              <a:gd name="connsiteX8" fmla="*/ 3743325 w 3743325"/>
              <a:gd name="connsiteY8" fmla="*/ 390525 h 2838450"/>
              <a:gd name="connsiteX9" fmla="*/ 3743325 w 3743325"/>
              <a:gd name="connsiteY9" fmla="*/ 404812 h 2838450"/>
              <a:gd name="connsiteX10" fmla="*/ 3743325 w 3743325"/>
              <a:gd name="connsiteY10" fmla="*/ 433387 h 2838450"/>
              <a:gd name="connsiteX11" fmla="*/ 3738563 w 3743325"/>
              <a:gd name="connsiteY11" fmla="*/ 452437 h 2838450"/>
              <a:gd name="connsiteX12" fmla="*/ 3714750 w 3743325"/>
              <a:gd name="connsiteY12" fmla="*/ 466725 h 2838450"/>
              <a:gd name="connsiteX13" fmla="*/ 3690938 w 3743325"/>
              <a:gd name="connsiteY13" fmla="*/ 495300 h 2838450"/>
              <a:gd name="connsiteX14" fmla="*/ 3667125 w 3743325"/>
              <a:gd name="connsiteY14" fmla="*/ 528637 h 2838450"/>
              <a:gd name="connsiteX15" fmla="*/ 3633788 w 3743325"/>
              <a:gd name="connsiteY15" fmla="*/ 633412 h 2838450"/>
              <a:gd name="connsiteX16" fmla="*/ 3605213 w 3743325"/>
              <a:gd name="connsiteY16" fmla="*/ 728662 h 2838450"/>
              <a:gd name="connsiteX17" fmla="*/ 3581400 w 3743325"/>
              <a:gd name="connsiteY17" fmla="*/ 847725 h 2838450"/>
              <a:gd name="connsiteX18" fmla="*/ 3533775 w 3743325"/>
              <a:gd name="connsiteY18" fmla="*/ 1066800 h 2838450"/>
              <a:gd name="connsiteX19" fmla="*/ 3467100 w 3743325"/>
              <a:gd name="connsiteY19" fmla="*/ 1428750 h 2838450"/>
              <a:gd name="connsiteX20" fmla="*/ 3419475 w 3743325"/>
              <a:gd name="connsiteY20" fmla="*/ 1714500 h 2838450"/>
              <a:gd name="connsiteX21" fmla="*/ 3362325 w 3743325"/>
              <a:gd name="connsiteY21" fmla="*/ 2066925 h 2838450"/>
              <a:gd name="connsiteX22" fmla="*/ 3328988 w 3743325"/>
              <a:gd name="connsiteY22" fmla="*/ 2262187 h 2838450"/>
              <a:gd name="connsiteX23" fmla="*/ 3295650 w 3743325"/>
              <a:gd name="connsiteY23" fmla="*/ 2476500 h 2838450"/>
              <a:gd name="connsiteX24" fmla="*/ 3281363 w 3743325"/>
              <a:gd name="connsiteY24" fmla="*/ 2571750 h 2838450"/>
              <a:gd name="connsiteX25" fmla="*/ 3267075 w 3743325"/>
              <a:gd name="connsiteY25" fmla="*/ 2647950 h 2838450"/>
              <a:gd name="connsiteX26" fmla="*/ 3228975 w 3743325"/>
              <a:gd name="connsiteY26" fmla="*/ 2762250 h 2838450"/>
              <a:gd name="connsiteX27" fmla="*/ 3195638 w 3743325"/>
              <a:gd name="connsiteY27" fmla="*/ 2824162 h 2838450"/>
              <a:gd name="connsiteX28" fmla="*/ 3167063 w 3743325"/>
              <a:gd name="connsiteY28" fmla="*/ 2838450 h 2838450"/>
              <a:gd name="connsiteX29" fmla="*/ 3148013 w 3743325"/>
              <a:gd name="connsiteY29" fmla="*/ 2838450 h 2838450"/>
              <a:gd name="connsiteX30" fmla="*/ 3114675 w 3743325"/>
              <a:gd name="connsiteY30" fmla="*/ 2814637 h 2838450"/>
              <a:gd name="connsiteX31" fmla="*/ 3067050 w 3743325"/>
              <a:gd name="connsiteY31" fmla="*/ 2767012 h 2838450"/>
              <a:gd name="connsiteX32" fmla="*/ 3024188 w 3743325"/>
              <a:gd name="connsiteY32" fmla="*/ 2714625 h 2838450"/>
              <a:gd name="connsiteX33" fmla="*/ 2981325 w 3743325"/>
              <a:gd name="connsiteY33" fmla="*/ 2686050 h 2838450"/>
              <a:gd name="connsiteX34" fmla="*/ 2862263 w 3743325"/>
              <a:gd name="connsiteY34" fmla="*/ 2667000 h 2838450"/>
              <a:gd name="connsiteX35" fmla="*/ 2738438 w 3743325"/>
              <a:gd name="connsiteY35" fmla="*/ 2652712 h 2838450"/>
              <a:gd name="connsiteX36" fmla="*/ 2652713 w 3743325"/>
              <a:gd name="connsiteY36" fmla="*/ 2633662 h 2838450"/>
              <a:gd name="connsiteX37" fmla="*/ 2571750 w 3743325"/>
              <a:gd name="connsiteY37" fmla="*/ 2638425 h 2838450"/>
              <a:gd name="connsiteX38" fmla="*/ 2109788 w 3743325"/>
              <a:gd name="connsiteY38" fmla="*/ 2662237 h 2838450"/>
              <a:gd name="connsiteX39" fmla="*/ 1733550 w 3743325"/>
              <a:gd name="connsiteY39" fmla="*/ 2676525 h 2838450"/>
              <a:gd name="connsiteX40" fmla="*/ 1314450 w 3743325"/>
              <a:gd name="connsiteY40" fmla="*/ 2690812 h 2838450"/>
              <a:gd name="connsiteX41" fmla="*/ 928688 w 3743325"/>
              <a:gd name="connsiteY41" fmla="*/ 2709862 h 2838450"/>
              <a:gd name="connsiteX42" fmla="*/ 447675 w 3743325"/>
              <a:gd name="connsiteY42" fmla="*/ 2728912 h 2838450"/>
              <a:gd name="connsiteX43" fmla="*/ 138113 w 3743325"/>
              <a:gd name="connsiteY43" fmla="*/ 2743200 h 2838450"/>
              <a:gd name="connsiteX44" fmla="*/ 23813 w 3743325"/>
              <a:gd name="connsiteY44" fmla="*/ 2743200 h 2838450"/>
              <a:gd name="connsiteX45" fmla="*/ 4763 w 3743325"/>
              <a:gd name="connsiteY45" fmla="*/ 2695575 h 2838450"/>
              <a:gd name="connsiteX46" fmla="*/ 0 w 3743325"/>
              <a:gd name="connsiteY46" fmla="*/ 2571750 h 2838450"/>
              <a:gd name="connsiteX47" fmla="*/ 4763 w 3743325"/>
              <a:gd name="connsiteY47" fmla="*/ 2557462 h 2838450"/>
              <a:gd name="connsiteX48" fmla="*/ 90488 w 3743325"/>
              <a:gd name="connsiteY48" fmla="*/ 2571750 h 2838450"/>
              <a:gd name="connsiteX49" fmla="*/ 266700 w 3743325"/>
              <a:gd name="connsiteY49" fmla="*/ 2576512 h 2838450"/>
              <a:gd name="connsiteX50" fmla="*/ 452438 w 3743325"/>
              <a:gd name="connsiteY50" fmla="*/ 2576512 h 2838450"/>
              <a:gd name="connsiteX51" fmla="*/ 581025 w 3743325"/>
              <a:gd name="connsiteY51" fmla="*/ 2576512 h 2838450"/>
              <a:gd name="connsiteX52" fmla="*/ 814388 w 3743325"/>
              <a:gd name="connsiteY52" fmla="*/ 2557462 h 2838450"/>
              <a:gd name="connsiteX53" fmla="*/ 1004888 w 3743325"/>
              <a:gd name="connsiteY53" fmla="*/ 2543175 h 2838450"/>
              <a:gd name="connsiteX54" fmla="*/ 1404938 w 3743325"/>
              <a:gd name="connsiteY54" fmla="*/ 2519362 h 2838450"/>
              <a:gd name="connsiteX55" fmla="*/ 1671638 w 3743325"/>
              <a:gd name="connsiteY55" fmla="*/ 2500312 h 2838450"/>
              <a:gd name="connsiteX56" fmla="*/ 2033588 w 3743325"/>
              <a:gd name="connsiteY56" fmla="*/ 2476500 h 2838450"/>
              <a:gd name="connsiteX57" fmla="*/ 2290763 w 3743325"/>
              <a:gd name="connsiteY57" fmla="*/ 2462212 h 2838450"/>
              <a:gd name="connsiteX58" fmla="*/ 2681288 w 3743325"/>
              <a:gd name="connsiteY58" fmla="*/ 2443162 h 2838450"/>
              <a:gd name="connsiteX59" fmla="*/ 2862263 w 3743325"/>
              <a:gd name="connsiteY59" fmla="*/ 2433637 h 2838450"/>
              <a:gd name="connsiteX60" fmla="*/ 2928938 w 3743325"/>
              <a:gd name="connsiteY60" fmla="*/ 2428875 h 2838450"/>
              <a:gd name="connsiteX61" fmla="*/ 2971800 w 3743325"/>
              <a:gd name="connsiteY61" fmla="*/ 2433637 h 2838450"/>
              <a:gd name="connsiteX62" fmla="*/ 3005138 w 3743325"/>
              <a:gd name="connsiteY62" fmla="*/ 2443162 h 2838450"/>
              <a:gd name="connsiteX63" fmla="*/ 3048000 w 3743325"/>
              <a:gd name="connsiteY63" fmla="*/ 2462212 h 2838450"/>
              <a:gd name="connsiteX64" fmla="*/ 3062288 w 3743325"/>
              <a:gd name="connsiteY64" fmla="*/ 2466975 h 2838450"/>
              <a:gd name="connsiteX65" fmla="*/ 3071813 w 3743325"/>
              <a:gd name="connsiteY65" fmla="*/ 2452687 h 2838450"/>
              <a:gd name="connsiteX66" fmla="*/ 3081338 w 3743325"/>
              <a:gd name="connsiteY66" fmla="*/ 2395537 h 2838450"/>
              <a:gd name="connsiteX67" fmla="*/ 3095625 w 3743325"/>
              <a:gd name="connsiteY67" fmla="*/ 2314575 h 2838450"/>
              <a:gd name="connsiteX68" fmla="*/ 3124200 w 3743325"/>
              <a:gd name="connsiteY68" fmla="*/ 2152650 h 2838450"/>
              <a:gd name="connsiteX69" fmla="*/ 3152775 w 3743325"/>
              <a:gd name="connsiteY69" fmla="*/ 1985962 h 2838450"/>
              <a:gd name="connsiteX70" fmla="*/ 3186113 w 3743325"/>
              <a:gd name="connsiteY70" fmla="*/ 1738312 h 2838450"/>
              <a:gd name="connsiteX71" fmla="*/ 3219450 w 3743325"/>
              <a:gd name="connsiteY71" fmla="*/ 1500187 h 2838450"/>
              <a:gd name="connsiteX72" fmla="*/ 3257550 w 3743325"/>
              <a:gd name="connsiteY72" fmla="*/ 1209675 h 2838450"/>
              <a:gd name="connsiteX73" fmla="*/ 3286125 w 3743325"/>
              <a:gd name="connsiteY73" fmla="*/ 962025 h 2838450"/>
              <a:gd name="connsiteX74" fmla="*/ 3305175 w 3743325"/>
              <a:gd name="connsiteY74" fmla="*/ 771525 h 2838450"/>
              <a:gd name="connsiteX75" fmla="*/ 3319463 w 3743325"/>
              <a:gd name="connsiteY75" fmla="*/ 623887 h 2838450"/>
              <a:gd name="connsiteX76" fmla="*/ 3324225 w 3743325"/>
              <a:gd name="connsiteY76" fmla="*/ 481012 h 2838450"/>
              <a:gd name="connsiteX77" fmla="*/ 3314700 w 3743325"/>
              <a:gd name="connsiteY77" fmla="*/ 328612 h 2838450"/>
              <a:gd name="connsiteX78" fmla="*/ 3300413 w 3743325"/>
              <a:gd name="connsiteY78" fmla="*/ 295275 h 2838450"/>
              <a:gd name="connsiteX79" fmla="*/ 3271838 w 3743325"/>
              <a:gd name="connsiteY79" fmla="*/ 271462 h 2838450"/>
              <a:gd name="connsiteX80" fmla="*/ 3243263 w 3743325"/>
              <a:gd name="connsiteY80" fmla="*/ 252412 h 2838450"/>
              <a:gd name="connsiteX81" fmla="*/ 3200400 w 3743325"/>
              <a:gd name="connsiteY81" fmla="*/ 242887 h 2838450"/>
              <a:gd name="connsiteX82" fmla="*/ 3128963 w 3743325"/>
              <a:gd name="connsiteY82" fmla="*/ 242887 h 2838450"/>
              <a:gd name="connsiteX0" fmla="*/ 3128963 w 3743325"/>
              <a:gd name="connsiteY0" fmla="*/ 180975 h 2776538"/>
              <a:gd name="connsiteX1" fmla="*/ 3362325 w 3743325"/>
              <a:gd name="connsiteY1" fmla="*/ 0 h 2776538"/>
              <a:gd name="connsiteX2" fmla="*/ 3452813 w 3743325"/>
              <a:gd name="connsiteY2" fmla="*/ 57150 h 2776538"/>
              <a:gd name="connsiteX3" fmla="*/ 3567113 w 3743325"/>
              <a:gd name="connsiteY3" fmla="*/ 142875 h 2776538"/>
              <a:gd name="connsiteX4" fmla="*/ 3643313 w 3743325"/>
              <a:gd name="connsiteY4" fmla="*/ 209550 h 2776538"/>
              <a:gd name="connsiteX5" fmla="*/ 3681413 w 3743325"/>
              <a:gd name="connsiteY5" fmla="*/ 252413 h 2776538"/>
              <a:gd name="connsiteX6" fmla="*/ 3719513 w 3743325"/>
              <a:gd name="connsiteY6" fmla="*/ 300038 h 2776538"/>
              <a:gd name="connsiteX7" fmla="*/ 3743325 w 3743325"/>
              <a:gd name="connsiteY7" fmla="*/ 328613 h 2776538"/>
              <a:gd name="connsiteX8" fmla="*/ 3743325 w 3743325"/>
              <a:gd name="connsiteY8" fmla="*/ 342900 h 2776538"/>
              <a:gd name="connsiteX9" fmla="*/ 3743325 w 3743325"/>
              <a:gd name="connsiteY9" fmla="*/ 371475 h 2776538"/>
              <a:gd name="connsiteX10" fmla="*/ 3738563 w 3743325"/>
              <a:gd name="connsiteY10" fmla="*/ 390525 h 2776538"/>
              <a:gd name="connsiteX11" fmla="*/ 3714750 w 3743325"/>
              <a:gd name="connsiteY11" fmla="*/ 404813 h 2776538"/>
              <a:gd name="connsiteX12" fmla="*/ 3690938 w 3743325"/>
              <a:gd name="connsiteY12" fmla="*/ 433388 h 2776538"/>
              <a:gd name="connsiteX13" fmla="*/ 3667125 w 3743325"/>
              <a:gd name="connsiteY13" fmla="*/ 466725 h 2776538"/>
              <a:gd name="connsiteX14" fmla="*/ 3633788 w 3743325"/>
              <a:gd name="connsiteY14" fmla="*/ 571500 h 2776538"/>
              <a:gd name="connsiteX15" fmla="*/ 3605213 w 3743325"/>
              <a:gd name="connsiteY15" fmla="*/ 666750 h 2776538"/>
              <a:gd name="connsiteX16" fmla="*/ 3581400 w 3743325"/>
              <a:gd name="connsiteY16" fmla="*/ 785813 h 2776538"/>
              <a:gd name="connsiteX17" fmla="*/ 3533775 w 3743325"/>
              <a:gd name="connsiteY17" fmla="*/ 1004888 h 2776538"/>
              <a:gd name="connsiteX18" fmla="*/ 3467100 w 3743325"/>
              <a:gd name="connsiteY18" fmla="*/ 1366838 h 2776538"/>
              <a:gd name="connsiteX19" fmla="*/ 3419475 w 3743325"/>
              <a:gd name="connsiteY19" fmla="*/ 1652588 h 2776538"/>
              <a:gd name="connsiteX20" fmla="*/ 3362325 w 3743325"/>
              <a:gd name="connsiteY20" fmla="*/ 2005013 h 2776538"/>
              <a:gd name="connsiteX21" fmla="*/ 3328988 w 3743325"/>
              <a:gd name="connsiteY21" fmla="*/ 2200275 h 2776538"/>
              <a:gd name="connsiteX22" fmla="*/ 3295650 w 3743325"/>
              <a:gd name="connsiteY22" fmla="*/ 2414588 h 2776538"/>
              <a:gd name="connsiteX23" fmla="*/ 3281363 w 3743325"/>
              <a:gd name="connsiteY23" fmla="*/ 2509838 h 2776538"/>
              <a:gd name="connsiteX24" fmla="*/ 3267075 w 3743325"/>
              <a:gd name="connsiteY24" fmla="*/ 2586038 h 2776538"/>
              <a:gd name="connsiteX25" fmla="*/ 3228975 w 3743325"/>
              <a:gd name="connsiteY25" fmla="*/ 2700338 h 2776538"/>
              <a:gd name="connsiteX26" fmla="*/ 3195638 w 3743325"/>
              <a:gd name="connsiteY26" fmla="*/ 2762250 h 2776538"/>
              <a:gd name="connsiteX27" fmla="*/ 3167063 w 3743325"/>
              <a:gd name="connsiteY27" fmla="*/ 2776538 h 2776538"/>
              <a:gd name="connsiteX28" fmla="*/ 3148013 w 3743325"/>
              <a:gd name="connsiteY28" fmla="*/ 2776538 h 2776538"/>
              <a:gd name="connsiteX29" fmla="*/ 3114675 w 3743325"/>
              <a:gd name="connsiteY29" fmla="*/ 2752725 h 2776538"/>
              <a:gd name="connsiteX30" fmla="*/ 3067050 w 3743325"/>
              <a:gd name="connsiteY30" fmla="*/ 2705100 h 2776538"/>
              <a:gd name="connsiteX31" fmla="*/ 3024188 w 3743325"/>
              <a:gd name="connsiteY31" fmla="*/ 2652713 h 2776538"/>
              <a:gd name="connsiteX32" fmla="*/ 2981325 w 3743325"/>
              <a:gd name="connsiteY32" fmla="*/ 2624138 h 2776538"/>
              <a:gd name="connsiteX33" fmla="*/ 2862263 w 3743325"/>
              <a:gd name="connsiteY33" fmla="*/ 2605088 h 2776538"/>
              <a:gd name="connsiteX34" fmla="*/ 2738438 w 3743325"/>
              <a:gd name="connsiteY34" fmla="*/ 2590800 h 2776538"/>
              <a:gd name="connsiteX35" fmla="*/ 2652713 w 3743325"/>
              <a:gd name="connsiteY35" fmla="*/ 2571750 h 2776538"/>
              <a:gd name="connsiteX36" fmla="*/ 2571750 w 3743325"/>
              <a:gd name="connsiteY36" fmla="*/ 2576513 h 2776538"/>
              <a:gd name="connsiteX37" fmla="*/ 2109788 w 3743325"/>
              <a:gd name="connsiteY37" fmla="*/ 2600325 h 2776538"/>
              <a:gd name="connsiteX38" fmla="*/ 1733550 w 3743325"/>
              <a:gd name="connsiteY38" fmla="*/ 2614613 h 2776538"/>
              <a:gd name="connsiteX39" fmla="*/ 1314450 w 3743325"/>
              <a:gd name="connsiteY39" fmla="*/ 2628900 h 2776538"/>
              <a:gd name="connsiteX40" fmla="*/ 928688 w 3743325"/>
              <a:gd name="connsiteY40" fmla="*/ 2647950 h 2776538"/>
              <a:gd name="connsiteX41" fmla="*/ 447675 w 3743325"/>
              <a:gd name="connsiteY41" fmla="*/ 2667000 h 2776538"/>
              <a:gd name="connsiteX42" fmla="*/ 138113 w 3743325"/>
              <a:gd name="connsiteY42" fmla="*/ 2681288 h 2776538"/>
              <a:gd name="connsiteX43" fmla="*/ 23813 w 3743325"/>
              <a:gd name="connsiteY43" fmla="*/ 2681288 h 2776538"/>
              <a:gd name="connsiteX44" fmla="*/ 4763 w 3743325"/>
              <a:gd name="connsiteY44" fmla="*/ 2633663 h 2776538"/>
              <a:gd name="connsiteX45" fmla="*/ 0 w 3743325"/>
              <a:gd name="connsiteY45" fmla="*/ 2509838 h 2776538"/>
              <a:gd name="connsiteX46" fmla="*/ 4763 w 3743325"/>
              <a:gd name="connsiteY46" fmla="*/ 2495550 h 2776538"/>
              <a:gd name="connsiteX47" fmla="*/ 90488 w 3743325"/>
              <a:gd name="connsiteY47" fmla="*/ 2509838 h 2776538"/>
              <a:gd name="connsiteX48" fmla="*/ 266700 w 3743325"/>
              <a:gd name="connsiteY48" fmla="*/ 2514600 h 2776538"/>
              <a:gd name="connsiteX49" fmla="*/ 452438 w 3743325"/>
              <a:gd name="connsiteY49" fmla="*/ 2514600 h 2776538"/>
              <a:gd name="connsiteX50" fmla="*/ 581025 w 3743325"/>
              <a:gd name="connsiteY50" fmla="*/ 2514600 h 2776538"/>
              <a:gd name="connsiteX51" fmla="*/ 814388 w 3743325"/>
              <a:gd name="connsiteY51" fmla="*/ 2495550 h 2776538"/>
              <a:gd name="connsiteX52" fmla="*/ 1004888 w 3743325"/>
              <a:gd name="connsiteY52" fmla="*/ 2481263 h 2776538"/>
              <a:gd name="connsiteX53" fmla="*/ 1404938 w 3743325"/>
              <a:gd name="connsiteY53" fmla="*/ 2457450 h 2776538"/>
              <a:gd name="connsiteX54" fmla="*/ 1671638 w 3743325"/>
              <a:gd name="connsiteY54" fmla="*/ 2438400 h 2776538"/>
              <a:gd name="connsiteX55" fmla="*/ 2033588 w 3743325"/>
              <a:gd name="connsiteY55" fmla="*/ 2414588 h 2776538"/>
              <a:gd name="connsiteX56" fmla="*/ 2290763 w 3743325"/>
              <a:gd name="connsiteY56" fmla="*/ 2400300 h 2776538"/>
              <a:gd name="connsiteX57" fmla="*/ 2681288 w 3743325"/>
              <a:gd name="connsiteY57" fmla="*/ 2381250 h 2776538"/>
              <a:gd name="connsiteX58" fmla="*/ 2862263 w 3743325"/>
              <a:gd name="connsiteY58" fmla="*/ 2371725 h 2776538"/>
              <a:gd name="connsiteX59" fmla="*/ 2928938 w 3743325"/>
              <a:gd name="connsiteY59" fmla="*/ 2366963 h 2776538"/>
              <a:gd name="connsiteX60" fmla="*/ 2971800 w 3743325"/>
              <a:gd name="connsiteY60" fmla="*/ 2371725 h 2776538"/>
              <a:gd name="connsiteX61" fmla="*/ 3005138 w 3743325"/>
              <a:gd name="connsiteY61" fmla="*/ 2381250 h 2776538"/>
              <a:gd name="connsiteX62" fmla="*/ 3048000 w 3743325"/>
              <a:gd name="connsiteY62" fmla="*/ 2400300 h 2776538"/>
              <a:gd name="connsiteX63" fmla="*/ 3062288 w 3743325"/>
              <a:gd name="connsiteY63" fmla="*/ 2405063 h 2776538"/>
              <a:gd name="connsiteX64" fmla="*/ 3071813 w 3743325"/>
              <a:gd name="connsiteY64" fmla="*/ 2390775 h 2776538"/>
              <a:gd name="connsiteX65" fmla="*/ 3081338 w 3743325"/>
              <a:gd name="connsiteY65" fmla="*/ 2333625 h 2776538"/>
              <a:gd name="connsiteX66" fmla="*/ 3095625 w 3743325"/>
              <a:gd name="connsiteY66" fmla="*/ 2252663 h 2776538"/>
              <a:gd name="connsiteX67" fmla="*/ 3124200 w 3743325"/>
              <a:gd name="connsiteY67" fmla="*/ 2090738 h 2776538"/>
              <a:gd name="connsiteX68" fmla="*/ 3152775 w 3743325"/>
              <a:gd name="connsiteY68" fmla="*/ 1924050 h 2776538"/>
              <a:gd name="connsiteX69" fmla="*/ 3186113 w 3743325"/>
              <a:gd name="connsiteY69" fmla="*/ 1676400 h 2776538"/>
              <a:gd name="connsiteX70" fmla="*/ 3219450 w 3743325"/>
              <a:gd name="connsiteY70" fmla="*/ 1438275 h 2776538"/>
              <a:gd name="connsiteX71" fmla="*/ 3257550 w 3743325"/>
              <a:gd name="connsiteY71" fmla="*/ 1147763 h 2776538"/>
              <a:gd name="connsiteX72" fmla="*/ 3286125 w 3743325"/>
              <a:gd name="connsiteY72" fmla="*/ 900113 h 2776538"/>
              <a:gd name="connsiteX73" fmla="*/ 3305175 w 3743325"/>
              <a:gd name="connsiteY73" fmla="*/ 709613 h 2776538"/>
              <a:gd name="connsiteX74" fmla="*/ 3319463 w 3743325"/>
              <a:gd name="connsiteY74" fmla="*/ 561975 h 2776538"/>
              <a:gd name="connsiteX75" fmla="*/ 3324225 w 3743325"/>
              <a:gd name="connsiteY75" fmla="*/ 419100 h 2776538"/>
              <a:gd name="connsiteX76" fmla="*/ 3314700 w 3743325"/>
              <a:gd name="connsiteY76" fmla="*/ 266700 h 2776538"/>
              <a:gd name="connsiteX77" fmla="*/ 3300413 w 3743325"/>
              <a:gd name="connsiteY77" fmla="*/ 233363 h 2776538"/>
              <a:gd name="connsiteX78" fmla="*/ 3271838 w 3743325"/>
              <a:gd name="connsiteY78" fmla="*/ 209550 h 2776538"/>
              <a:gd name="connsiteX79" fmla="*/ 3243263 w 3743325"/>
              <a:gd name="connsiteY79" fmla="*/ 190500 h 2776538"/>
              <a:gd name="connsiteX80" fmla="*/ 3200400 w 3743325"/>
              <a:gd name="connsiteY80" fmla="*/ 180975 h 2776538"/>
              <a:gd name="connsiteX81" fmla="*/ 3128963 w 3743325"/>
              <a:gd name="connsiteY81" fmla="*/ 180975 h 2776538"/>
              <a:gd name="connsiteX0" fmla="*/ 3128963 w 3743325"/>
              <a:gd name="connsiteY0" fmla="*/ 180975 h 2776538"/>
              <a:gd name="connsiteX1" fmla="*/ 3362325 w 3743325"/>
              <a:gd name="connsiteY1" fmla="*/ 0 h 2776538"/>
              <a:gd name="connsiteX2" fmla="*/ 3567113 w 3743325"/>
              <a:gd name="connsiteY2" fmla="*/ 142875 h 2776538"/>
              <a:gd name="connsiteX3" fmla="*/ 3643313 w 3743325"/>
              <a:gd name="connsiteY3" fmla="*/ 209550 h 2776538"/>
              <a:gd name="connsiteX4" fmla="*/ 3681413 w 3743325"/>
              <a:gd name="connsiteY4" fmla="*/ 252413 h 2776538"/>
              <a:gd name="connsiteX5" fmla="*/ 3719513 w 3743325"/>
              <a:gd name="connsiteY5" fmla="*/ 300038 h 2776538"/>
              <a:gd name="connsiteX6" fmla="*/ 3743325 w 3743325"/>
              <a:gd name="connsiteY6" fmla="*/ 328613 h 2776538"/>
              <a:gd name="connsiteX7" fmla="*/ 3743325 w 3743325"/>
              <a:gd name="connsiteY7" fmla="*/ 342900 h 2776538"/>
              <a:gd name="connsiteX8" fmla="*/ 3743325 w 3743325"/>
              <a:gd name="connsiteY8" fmla="*/ 371475 h 2776538"/>
              <a:gd name="connsiteX9" fmla="*/ 3738563 w 3743325"/>
              <a:gd name="connsiteY9" fmla="*/ 390525 h 2776538"/>
              <a:gd name="connsiteX10" fmla="*/ 3714750 w 3743325"/>
              <a:gd name="connsiteY10" fmla="*/ 404813 h 2776538"/>
              <a:gd name="connsiteX11" fmla="*/ 3690938 w 3743325"/>
              <a:gd name="connsiteY11" fmla="*/ 433388 h 2776538"/>
              <a:gd name="connsiteX12" fmla="*/ 3667125 w 3743325"/>
              <a:gd name="connsiteY12" fmla="*/ 466725 h 2776538"/>
              <a:gd name="connsiteX13" fmla="*/ 3633788 w 3743325"/>
              <a:gd name="connsiteY13" fmla="*/ 571500 h 2776538"/>
              <a:gd name="connsiteX14" fmla="*/ 3605213 w 3743325"/>
              <a:gd name="connsiteY14" fmla="*/ 666750 h 2776538"/>
              <a:gd name="connsiteX15" fmla="*/ 3581400 w 3743325"/>
              <a:gd name="connsiteY15" fmla="*/ 785813 h 2776538"/>
              <a:gd name="connsiteX16" fmla="*/ 3533775 w 3743325"/>
              <a:gd name="connsiteY16" fmla="*/ 1004888 h 2776538"/>
              <a:gd name="connsiteX17" fmla="*/ 3467100 w 3743325"/>
              <a:gd name="connsiteY17" fmla="*/ 1366838 h 2776538"/>
              <a:gd name="connsiteX18" fmla="*/ 3419475 w 3743325"/>
              <a:gd name="connsiteY18" fmla="*/ 1652588 h 2776538"/>
              <a:gd name="connsiteX19" fmla="*/ 3362325 w 3743325"/>
              <a:gd name="connsiteY19" fmla="*/ 2005013 h 2776538"/>
              <a:gd name="connsiteX20" fmla="*/ 3328988 w 3743325"/>
              <a:gd name="connsiteY20" fmla="*/ 2200275 h 2776538"/>
              <a:gd name="connsiteX21" fmla="*/ 3295650 w 3743325"/>
              <a:gd name="connsiteY21" fmla="*/ 2414588 h 2776538"/>
              <a:gd name="connsiteX22" fmla="*/ 3281363 w 3743325"/>
              <a:gd name="connsiteY22" fmla="*/ 2509838 h 2776538"/>
              <a:gd name="connsiteX23" fmla="*/ 3267075 w 3743325"/>
              <a:gd name="connsiteY23" fmla="*/ 2586038 h 2776538"/>
              <a:gd name="connsiteX24" fmla="*/ 3228975 w 3743325"/>
              <a:gd name="connsiteY24" fmla="*/ 2700338 h 2776538"/>
              <a:gd name="connsiteX25" fmla="*/ 3195638 w 3743325"/>
              <a:gd name="connsiteY25" fmla="*/ 2762250 h 2776538"/>
              <a:gd name="connsiteX26" fmla="*/ 3167063 w 3743325"/>
              <a:gd name="connsiteY26" fmla="*/ 2776538 h 2776538"/>
              <a:gd name="connsiteX27" fmla="*/ 3148013 w 3743325"/>
              <a:gd name="connsiteY27" fmla="*/ 2776538 h 2776538"/>
              <a:gd name="connsiteX28" fmla="*/ 3114675 w 3743325"/>
              <a:gd name="connsiteY28" fmla="*/ 2752725 h 2776538"/>
              <a:gd name="connsiteX29" fmla="*/ 3067050 w 3743325"/>
              <a:gd name="connsiteY29" fmla="*/ 2705100 h 2776538"/>
              <a:gd name="connsiteX30" fmla="*/ 3024188 w 3743325"/>
              <a:gd name="connsiteY30" fmla="*/ 2652713 h 2776538"/>
              <a:gd name="connsiteX31" fmla="*/ 2981325 w 3743325"/>
              <a:gd name="connsiteY31" fmla="*/ 2624138 h 2776538"/>
              <a:gd name="connsiteX32" fmla="*/ 2862263 w 3743325"/>
              <a:gd name="connsiteY32" fmla="*/ 2605088 h 2776538"/>
              <a:gd name="connsiteX33" fmla="*/ 2738438 w 3743325"/>
              <a:gd name="connsiteY33" fmla="*/ 2590800 h 2776538"/>
              <a:gd name="connsiteX34" fmla="*/ 2652713 w 3743325"/>
              <a:gd name="connsiteY34" fmla="*/ 2571750 h 2776538"/>
              <a:gd name="connsiteX35" fmla="*/ 2571750 w 3743325"/>
              <a:gd name="connsiteY35" fmla="*/ 2576513 h 2776538"/>
              <a:gd name="connsiteX36" fmla="*/ 2109788 w 3743325"/>
              <a:gd name="connsiteY36" fmla="*/ 2600325 h 2776538"/>
              <a:gd name="connsiteX37" fmla="*/ 1733550 w 3743325"/>
              <a:gd name="connsiteY37" fmla="*/ 2614613 h 2776538"/>
              <a:gd name="connsiteX38" fmla="*/ 1314450 w 3743325"/>
              <a:gd name="connsiteY38" fmla="*/ 2628900 h 2776538"/>
              <a:gd name="connsiteX39" fmla="*/ 928688 w 3743325"/>
              <a:gd name="connsiteY39" fmla="*/ 2647950 h 2776538"/>
              <a:gd name="connsiteX40" fmla="*/ 447675 w 3743325"/>
              <a:gd name="connsiteY40" fmla="*/ 2667000 h 2776538"/>
              <a:gd name="connsiteX41" fmla="*/ 138113 w 3743325"/>
              <a:gd name="connsiteY41" fmla="*/ 2681288 h 2776538"/>
              <a:gd name="connsiteX42" fmla="*/ 23813 w 3743325"/>
              <a:gd name="connsiteY42" fmla="*/ 2681288 h 2776538"/>
              <a:gd name="connsiteX43" fmla="*/ 4763 w 3743325"/>
              <a:gd name="connsiteY43" fmla="*/ 2633663 h 2776538"/>
              <a:gd name="connsiteX44" fmla="*/ 0 w 3743325"/>
              <a:gd name="connsiteY44" fmla="*/ 2509838 h 2776538"/>
              <a:gd name="connsiteX45" fmla="*/ 4763 w 3743325"/>
              <a:gd name="connsiteY45" fmla="*/ 2495550 h 2776538"/>
              <a:gd name="connsiteX46" fmla="*/ 90488 w 3743325"/>
              <a:gd name="connsiteY46" fmla="*/ 2509838 h 2776538"/>
              <a:gd name="connsiteX47" fmla="*/ 266700 w 3743325"/>
              <a:gd name="connsiteY47" fmla="*/ 2514600 h 2776538"/>
              <a:gd name="connsiteX48" fmla="*/ 452438 w 3743325"/>
              <a:gd name="connsiteY48" fmla="*/ 2514600 h 2776538"/>
              <a:gd name="connsiteX49" fmla="*/ 581025 w 3743325"/>
              <a:gd name="connsiteY49" fmla="*/ 2514600 h 2776538"/>
              <a:gd name="connsiteX50" fmla="*/ 814388 w 3743325"/>
              <a:gd name="connsiteY50" fmla="*/ 2495550 h 2776538"/>
              <a:gd name="connsiteX51" fmla="*/ 1004888 w 3743325"/>
              <a:gd name="connsiteY51" fmla="*/ 2481263 h 2776538"/>
              <a:gd name="connsiteX52" fmla="*/ 1404938 w 3743325"/>
              <a:gd name="connsiteY52" fmla="*/ 2457450 h 2776538"/>
              <a:gd name="connsiteX53" fmla="*/ 1671638 w 3743325"/>
              <a:gd name="connsiteY53" fmla="*/ 2438400 h 2776538"/>
              <a:gd name="connsiteX54" fmla="*/ 2033588 w 3743325"/>
              <a:gd name="connsiteY54" fmla="*/ 2414588 h 2776538"/>
              <a:gd name="connsiteX55" fmla="*/ 2290763 w 3743325"/>
              <a:gd name="connsiteY55" fmla="*/ 2400300 h 2776538"/>
              <a:gd name="connsiteX56" fmla="*/ 2681288 w 3743325"/>
              <a:gd name="connsiteY56" fmla="*/ 2381250 h 2776538"/>
              <a:gd name="connsiteX57" fmla="*/ 2862263 w 3743325"/>
              <a:gd name="connsiteY57" fmla="*/ 2371725 h 2776538"/>
              <a:gd name="connsiteX58" fmla="*/ 2928938 w 3743325"/>
              <a:gd name="connsiteY58" fmla="*/ 2366963 h 2776538"/>
              <a:gd name="connsiteX59" fmla="*/ 2971800 w 3743325"/>
              <a:gd name="connsiteY59" fmla="*/ 2371725 h 2776538"/>
              <a:gd name="connsiteX60" fmla="*/ 3005138 w 3743325"/>
              <a:gd name="connsiteY60" fmla="*/ 2381250 h 2776538"/>
              <a:gd name="connsiteX61" fmla="*/ 3048000 w 3743325"/>
              <a:gd name="connsiteY61" fmla="*/ 2400300 h 2776538"/>
              <a:gd name="connsiteX62" fmla="*/ 3062288 w 3743325"/>
              <a:gd name="connsiteY62" fmla="*/ 2405063 h 2776538"/>
              <a:gd name="connsiteX63" fmla="*/ 3071813 w 3743325"/>
              <a:gd name="connsiteY63" fmla="*/ 2390775 h 2776538"/>
              <a:gd name="connsiteX64" fmla="*/ 3081338 w 3743325"/>
              <a:gd name="connsiteY64" fmla="*/ 2333625 h 2776538"/>
              <a:gd name="connsiteX65" fmla="*/ 3095625 w 3743325"/>
              <a:gd name="connsiteY65" fmla="*/ 2252663 h 2776538"/>
              <a:gd name="connsiteX66" fmla="*/ 3124200 w 3743325"/>
              <a:gd name="connsiteY66" fmla="*/ 2090738 h 2776538"/>
              <a:gd name="connsiteX67" fmla="*/ 3152775 w 3743325"/>
              <a:gd name="connsiteY67" fmla="*/ 1924050 h 2776538"/>
              <a:gd name="connsiteX68" fmla="*/ 3186113 w 3743325"/>
              <a:gd name="connsiteY68" fmla="*/ 1676400 h 2776538"/>
              <a:gd name="connsiteX69" fmla="*/ 3219450 w 3743325"/>
              <a:gd name="connsiteY69" fmla="*/ 1438275 h 2776538"/>
              <a:gd name="connsiteX70" fmla="*/ 3257550 w 3743325"/>
              <a:gd name="connsiteY70" fmla="*/ 1147763 h 2776538"/>
              <a:gd name="connsiteX71" fmla="*/ 3286125 w 3743325"/>
              <a:gd name="connsiteY71" fmla="*/ 900113 h 2776538"/>
              <a:gd name="connsiteX72" fmla="*/ 3305175 w 3743325"/>
              <a:gd name="connsiteY72" fmla="*/ 709613 h 2776538"/>
              <a:gd name="connsiteX73" fmla="*/ 3319463 w 3743325"/>
              <a:gd name="connsiteY73" fmla="*/ 561975 h 2776538"/>
              <a:gd name="connsiteX74" fmla="*/ 3324225 w 3743325"/>
              <a:gd name="connsiteY74" fmla="*/ 419100 h 2776538"/>
              <a:gd name="connsiteX75" fmla="*/ 3314700 w 3743325"/>
              <a:gd name="connsiteY75" fmla="*/ 266700 h 2776538"/>
              <a:gd name="connsiteX76" fmla="*/ 3300413 w 3743325"/>
              <a:gd name="connsiteY76" fmla="*/ 233363 h 2776538"/>
              <a:gd name="connsiteX77" fmla="*/ 3271838 w 3743325"/>
              <a:gd name="connsiteY77" fmla="*/ 209550 h 2776538"/>
              <a:gd name="connsiteX78" fmla="*/ 3243263 w 3743325"/>
              <a:gd name="connsiteY78" fmla="*/ 190500 h 2776538"/>
              <a:gd name="connsiteX79" fmla="*/ 3200400 w 3743325"/>
              <a:gd name="connsiteY79" fmla="*/ 180975 h 2776538"/>
              <a:gd name="connsiteX80" fmla="*/ 3128963 w 3743325"/>
              <a:gd name="connsiteY80" fmla="*/ 180975 h 2776538"/>
              <a:gd name="connsiteX0" fmla="*/ 3128963 w 3743325"/>
              <a:gd name="connsiteY0" fmla="*/ 42862 h 2638425"/>
              <a:gd name="connsiteX1" fmla="*/ 3567113 w 3743325"/>
              <a:gd name="connsiteY1" fmla="*/ 4762 h 2638425"/>
              <a:gd name="connsiteX2" fmla="*/ 3643313 w 3743325"/>
              <a:gd name="connsiteY2" fmla="*/ 71437 h 2638425"/>
              <a:gd name="connsiteX3" fmla="*/ 3681413 w 3743325"/>
              <a:gd name="connsiteY3" fmla="*/ 114300 h 2638425"/>
              <a:gd name="connsiteX4" fmla="*/ 3719513 w 3743325"/>
              <a:gd name="connsiteY4" fmla="*/ 161925 h 2638425"/>
              <a:gd name="connsiteX5" fmla="*/ 3743325 w 3743325"/>
              <a:gd name="connsiteY5" fmla="*/ 190500 h 2638425"/>
              <a:gd name="connsiteX6" fmla="*/ 3743325 w 3743325"/>
              <a:gd name="connsiteY6" fmla="*/ 204787 h 2638425"/>
              <a:gd name="connsiteX7" fmla="*/ 3743325 w 3743325"/>
              <a:gd name="connsiteY7" fmla="*/ 233362 h 2638425"/>
              <a:gd name="connsiteX8" fmla="*/ 3738563 w 3743325"/>
              <a:gd name="connsiteY8" fmla="*/ 252412 h 2638425"/>
              <a:gd name="connsiteX9" fmla="*/ 3714750 w 3743325"/>
              <a:gd name="connsiteY9" fmla="*/ 266700 h 2638425"/>
              <a:gd name="connsiteX10" fmla="*/ 3690938 w 3743325"/>
              <a:gd name="connsiteY10" fmla="*/ 295275 h 2638425"/>
              <a:gd name="connsiteX11" fmla="*/ 3667125 w 3743325"/>
              <a:gd name="connsiteY11" fmla="*/ 328612 h 2638425"/>
              <a:gd name="connsiteX12" fmla="*/ 3633788 w 3743325"/>
              <a:gd name="connsiteY12" fmla="*/ 433387 h 2638425"/>
              <a:gd name="connsiteX13" fmla="*/ 3605213 w 3743325"/>
              <a:gd name="connsiteY13" fmla="*/ 528637 h 2638425"/>
              <a:gd name="connsiteX14" fmla="*/ 3581400 w 3743325"/>
              <a:gd name="connsiteY14" fmla="*/ 647700 h 2638425"/>
              <a:gd name="connsiteX15" fmla="*/ 3533775 w 3743325"/>
              <a:gd name="connsiteY15" fmla="*/ 866775 h 2638425"/>
              <a:gd name="connsiteX16" fmla="*/ 3467100 w 3743325"/>
              <a:gd name="connsiteY16" fmla="*/ 1228725 h 2638425"/>
              <a:gd name="connsiteX17" fmla="*/ 3419475 w 3743325"/>
              <a:gd name="connsiteY17" fmla="*/ 1514475 h 2638425"/>
              <a:gd name="connsiteX18" fmla="*/ 3362325 w 3743325"/>
              <a:gd name="connsiteY18" fmla="*/ 1866900 h 2638425"/>
              <a:gd name="connsiteX19" fmla="*/ 3328988 w 3743325"/>
              <a:gd name="connsiteY19" fmla="*/ 2062162 h 2638425"/>
              <a:gd name="connsiteX20" fmla="*/ 3295650 w 3743325"/>
              <a:gd name="connsiteY20" fmla="*/ 2276475 h 2638425"/>
              <a:gd name="connsiteX21" fmla="*/ 3281363 w 3743325"/>
              <a:gd name="connsiteY21" fmla="*/ 2371725 h 2638425"/>
              <a:gd name="connsiteX22" fmla="*/ 3267075 w 3743325"/>
              <a:gd name="connsiteY22" fmla="*/ 2447925 h 2638425"/>
              <a:gd name="connsiteX23" fmla="*/ 3228975 w 3743325"/>
              <a:gd name="connsiteY23" fmla="*/ 2562225 h 2638425"/>
              <a:gd name="connsiteX24" fmla="*/ 3195638 w 3743325"/>
              <a:gd name="connsiteY24" fmla="*/ 2624137 h 2638425"/>
              <a:gd name="connsiteX25" fmla="*/ 3167063 w 3743325"/>
              <a:gd name="connsiteY25" fmla="*/ 2638425 h 2638425"/>
              <a:gd name="connsiteX26" fmla="*/ 3148013 w 3743325"/>
              <a:gd name="connsiteY26" fmla="*/ 2638425 h 2638425"/>
              <a:gd name="connsiteX27" fmla="*/ 3114675 w 3743325"/>
              <a:gd name="connsiteY27" fmla="*/ 2614612 h 2638425"/>
              <a:gd name="connsiteX28" fmla="*/ 3067050 w 3743325"/>
              <a:gd name="connsiteY28" fmla="*/ 2566987 h 2638425"/>
              <a:gd name="connsiteX29" fmla="*/ 3024188 w 3743325"/>
              <a:gd name="connsiteY29" fmla="*/ 2514600 h 2638425"/>
              <a:gd name="connsiteX30" fmla="*/ 2981325 w 3743325"/>
              <a:gd name="connsiteY30" fmla="*/ 2486025 h 2638425"/>
              <a:gd name="connsiteX31" fmla="*/ 2862263 w 3743325"/>
              <a:gd name="connsiteY31" fmla="*/ 2466975 h 2638425"/>
              <a:gd name="connsiteX32" fmla="*/ 2738438 w 3743325"/>
              <a:gd name="connsiteY32" fmla="*/ 2452687 h 2638425"/>
              <a:gd name="connsiteX33" fmla="*/ 2652713 w 3743325"/>
              <a:gd name="connsiteY33" fmla="*/ 2433637 h 2638425"/>
              <a:gd name="connsiteX34" fmla="*/ 2571750 w 3743325"/>
              <a:gd name="connsiteY34" fmla="*/ 2438400 h 2638425"/>
              <a:gd name="connsiteX35" fmla="*/ 2109788 w 3743325"/>
              <a:gd name="connsiteY35" fmla="*/ 2462212 h 2638425"/>
              <a:gd name="connsiteX36" fmla="*/ 1733550 w 3743325"/>
              <a:gd name="connsiteY36" fmla="*/ 2476500 h 2638425"/>
              <a:gd name="connsiteX37" fmla="*/ 1314450 w 3743325"/>
              <a:gd name="connsiteY37" fmla="*/ 2490787 h 2638425"/>
              <a:gd name="connsiteX38" fmla="*/ 928688 w 3743325"/>
              <a:gd name="connsiteY38" fmla="*/ 2509837 h 2638425"/>
              <a:gd name="connsiteX39" fmla="*/ 447675 w 3743325"/>
              <a:gd name="connsiteY39" fmla="*/ 2528887 h 2638425"/>
              <a:gd name="connsiteX40" fmla="*/ 138113 w 3743325"/>
              <a:gd name="connsiteY40" fmla="*/ 2543175 h 2638425"/>
              <a:gd name="connsiteX41" fmla="*/ 23813 w 3743325"/>
              <a:gd name="connsiteY41" fmla="*/ 2543175 h 2638425"/>
              <a:gd name="connsiteX42" fmla="*/ 4763 w 3743325"/>
              <a:gd name="connsiteY42" fmla="*/ 2495550 h 2638425"/>
              <a:gd name="connsiteX43" fmla="*/ 0 w 3743325"/>
              <a:gd name="connsiteY43" fmla="*/ 2371725 h 2638425"/>
              <a:gd name="connsiteX44" fmla="*/ 4763 w 3743325"/>
              <a:gd name="connsiteY44" fmla="*/ 2357437 h 2638425"/>
              <a:gd name="connsiteX45" fmla="*/ 90488 w 3743325"/>
              <a:gd name="connsiteY45" fmla="*/ 2371725 h 2638425"/>
              <a:gd name="connsiteX46" fmla="*/ 266700 w 3743325"/>
              <a:gd name="connsiteY46" fmla="*/ 2376487 h 2638425"/>
              <a:gd name="connsiteX47" fmla="*/ 452438 w 3743325"/>
              <a:gd name="connsiteY47" fmla="*/ 2376487 h 2638425"/>
              <a:gd name="connsiteX48" fmla="*/ 581025 w 3743325"/>
              <a:gd name="connsiteY48" fmla="*/ 2376487 h 2638425"/>
              <a:gd name="connsiteX49" fmla="*/ 814388 w 3743325"/>
              <a:gd name="connsiteY49" fmla="*/ 2357437 h 2638425"/>
              <a:gd name="connsiteX50" fmla="*/ 1004888 w 3743325"/>
              <a:gd name="connsiteY50" fmla="*/ 2343150 h 2638425"/>
              <a:gd name="connsiteX51" fmla="*/ 1404938 w 3743325"/>
              <a:gd name="connsiteY51" fmla="*/ 2319337 h 2638425"/>
              <a:gd name="connsiteX52" fmla="*/ 1671638 w 3743325"/>
              <a:gd name="connsiteY52" fmla="*/ 2300287 h 2638425"/>
              <a:gd name="connsiteX53" fmla="*/ 2033588 w 3743325"/>
              <a:gd name="connsiteY53" fmla="*/ 2276475 h 2638425"/>
              <a:gd name="connsiteX54" fmla="*/ 2290763 w 3743325"/>
              <a:gd name="connsiteY54" fmla="*/ 2262187 h 2638425"/>
              <a:gd name="connsiteX55" fmla="*/ 2681288 w 3743325"/>
              <a:gd name="connsiteY55" fmla="*/ 2243137 h 2638425"/>
              <a:gd name="connsiteX56" fmla="*/ 2862263 w 3743325"/>
              <a:gd name="connsiteY56" fmla="*/ 2233612 h 2638425"/>
              <a:gd name="connsiteX57" fmla="*/ 2928938 w 3743325"/>
              <a:gd name="connsiteY57" fmla="*/ 2228850 h 2638425"/>
              <a:gd name="connsiteX58" fmla="*/ 2971800 w 3743325"/>
              <a:gd name="connsiteY58" fmla="*/ 2233612 h 2638425"/>
              <a:gd name="connsiteX59" fmla="*/ 3005138 w 3743325"/>
              <a:gd name="connsiteY59" fmla="*/ 2243137 h 2638425"/>
              <a:gd name="connsiteX60" fmla="*/ 3048000 w 3743325"/>
              <a:gd name="connsiteY60" fmla="*/ 2262187 h 2638425"/>
              <a:gd name="connsiteX61" fmla="*/ 3062288 w 3743325"/>
              <a:gd name="connsiteY61" fmla="*/ 2266950 h 2638425"/>
              <a:gd name="connsiteX62" fmla="*/ 3071813 w 3743325"/>
              <a:gd name="connsiteY62" fmla="*/ 2252662 h 2638425"/>
              <a:gd name="connsiteX63" fmla="*/ 3081338 w 3743325"/>
              <a:gd name="connsiteY63" fmla="*/ 2195512 h 2638425"/>
              <a:gd name="connsiteX64" fmla="*/ 3095625 w 3743325"/>
              <a:gd name="connsiteY64" fmla="*/ 2114550 h 2638425"/>
              <a:gd name="connsiteX65" fmla="*/ 3124200 w 3743325"/>
              <a:gd name="connsiteY65" fmla="*/ 1952625 h 2638425"/>
              <a:gd name="connsiteX66" fmla="*/ 3152775 w 3743325"/>
              <a:gd name="connsiteY66" fmla="*/ 1785937 h 2638425"/>
              <a:gd name="connsiteX67" fmla="*/ 3186113 w 3743325"/>
              <a:gd name="connsiteY67" fmla="*/ 1538287 h 2638425"/>
              <a:gd name="connsiteX68" fmla="*/ 3219450 w 3743325"/>
              <a:gd name="connsiteY68" fmla="*/ 1300162 h 2638425"/>
              <a:gd name="connsiteX69" fmla="*/ 3257550 w 3743325"/>
              <a:gd name="connsiteY69" fmla="*/ 1009650 h 2638425"/>
              <a:gd name="connsiteX70" fmla="*/ 3286125 w 3743325"/>
              <a:gd name="connsiteY70" fmla="*/ 762000 h 2638425"/>
              <a:gd name="connsiteX71" fmla="*/ 3305175 w 3743325"/>
              <a:gd name="connsiteY71" fmla="*/ 571500 h 2638425"/>
              <a:gd name="connsiteX72" fmla="*/ 3319463 w 3743325"/>
              <a:gd name="connsiteY72" fmla="*/ 423862 h 2638425"/>
              <a:gd name="connsiteX73" fmla="*/ 3324225 w 3743325"/>
              <a:gd name="connsiteY73" fmla="*/ 280987 h 2638425"/>
              <a:gd name="connsiteX74" fmla="*/ 3314700 w 3743325"/>
              <a:gd name="connsiteY74" fmla="*/ 128587 h 2638425"/>
              <a:gd name="connsiteX75" fmla="*/ 3300413 w 3743325"/>
              <a:gd name="connsiteY75" fmla="*/ 95250 h 2638425"/>
              <a:gd name="connsiteX76" fmla="*/ 3271838 w 3743325"/>
              <a:gd name="connsiteY76" fmla="*/ 71437 h 2638425"/>
              <a:gd name="connsiteX77" fmla="*/ 3243263 w 3743325"/>
              <a:gd name="connsiteY77" fmla="*/ 52387 h 2638425"/>
              <a:gd name="connsiteX78" fmla="*/ 3200400 w 3743325"/>
              <a:gd name="connsiteY78" fmla="*/ 42862 h 2638425"/>
              <a:gd name="connsiteX79" fmla="*/ 3128963 w 3743325"/>
              <a:gd name="connsiteY79" fmla="*/ 42862 h 2638425"/>
              <a:gd name="connsiteX0" fmla="*/ 3128963 w 3743325"/>
              <a:gd name="connsiteY0" fmla="*/ 42862 h 2638425"/>
              <a:gd name="connsiteX1" fmla="*/ 3567113 w 3743325"/>
              <a:gd name="connsiteY1" fmla="*/ 4762 h 2638425"/>
              <a:gd name="connsiteX2" fmla="*/ 3643313 w 3743325"/>
              <a:gd name="connsiteY2" fmla="*/ 71437 h 2638425"/>
              <a:gd name="connsiteX3" fmla="*/ 3681413 w 3743325"/>
              <a:gd name="connsiteY3" fmla="*/ 114300 h 2638425"/>
              <a:gd name="connsiteX4" fmla="*/ 3719513 w 3743325"/>
              <a:gd name="connsiteY4" fmla="*/ 161925 h 2638425"/>
              <a:gd name="connsiteX5" fmla="*/ 3743325 w 3743325"/>
              <a:gd name="connsiteY5" fmla="*/ 190500 h 2638425"/>
              <a:gd name="connsiteX6" fmla="*/ 3743325 w 3743325"/>
              <a:gd name="connsiteY6" fmla="*/ 204787 h 2638425"/>
              <a:gd name="connsiteX7" fmla="*/ 3743325 w 3743325"/>
              <a:gd name="connsiteY7" fmla="*/ 233362 h 2638425"/>
              <a:gd name="connsiteX8" fmla="*/ 3738563 w 3743325"/>
              <a:gd name="connsiteY8" fmla="*/ 252412 h 2638425"/>
              <a:gd name="connsiteX9" fmla="*/ 3714750 w 3743325"/>
              <a:gd name="connsiteY9" fmla="*/ 266700 h 2638425"/>
              <a:gd name="connsiteX10" fmla="*/ 3690938 w 3743325"/>
              <a:gd name="connsiteY10" fmla="*/ 295275 h 2638425"/>
              <a:gd name="connsiteX11" fmla="*/ 3667125 w 3743325"/>
              <a:gd name="connsiteY11" fmla="*/ 328612 h 2638425"/>
              <a:gd name="connsiteX12" fmla="*/ 3633788 w 3743325"/>
              <a:gd name="connsiteY12" fmla="*/ 433387 h 2638425"/>
              <a:gd name="connsiteX13" fmla="*/ 3605213 w 3743325"/>
              <a:gd name="connsiteY13" fmla="*/ 528637 h 2638425"/>
              <a:gd name="connsiteX14" fmla="*/ 3581400 w 3743325"/>
              <a:gd name="connsiteY14" fmla="*/ 647700 h 2638425"/>
              <a:gd name="connsiteX15" fmla="*/ 3533775 w 3743325"/>
              <a:gd name="connsiteY15" fmla="*/ 866775 h 2638425"/>
              <a:gd name="connsiteX16" fmla="*/ 3467100 w 3743325"/>
              <a:gd name="connsiteY16" fmla="*/ 1228725 h 2638425"/>
              <a:gd name="connsiteX17" fmla="*/ 3419475 w 3743325"/>
              <a:gd name="connsiteY17" fmla="*/ 1514475 h 2638425"/>
              <a:gd name="connsiteX18" fmla="*/ 3362325 w 3743325"/>
              <a:gd name="connsiteY18" fmla="*/ 1866900 h 2638425"/>
              <a:gd name="connsiteX19" fmla="*/ 3328988 w 3743325"/>
              <a:gd name="connsiteY19" fmla="*/ 2062162 h 2638425"/>
              <a:gd name="connsiteX20" fmla="*/ 3295650 w 3743325"/>
              <a:gd name="connsiteY20" fmla="*/ 2276475 h 2638425"/>
              <a:gd name="connsiteX21" fmla="*/ 3281363 w 3743325"/>
              <a:gd name="connsiteY21" fmla="*/ 2371725 h 2638425"/>
              <a:gd name="connsiteX22" fmla="*/ 3267075 w 3743325"/>
              <a:gd name="connsiteY22" fmla="*/ 2447925 h 2638425"/>
              <a:gd name="connsiteX23" fmla="*/ 3228975 w 3743325"/>
              <a:gd name="connsiteY23" fmla="*/ 2562225 h 2638425"/>
              <a:gd name="connsiteX24" fmla="*/ 3195638 w 3743325"/>
              <a:gd name="connsiteY24" fmla="*/ 2624137 h 2638425"/>
              <a:gd name="connsiteX25" fmla="*/ 3167063 w 3743325"/>
              <a:gd name="connsiteY25" fmla="*/ 2638425 h 2638425"/>
              <a:gd name="connsiteX26" fmla="*/ 3148013 w 3743325"/>
              <a:gd name="connsiteY26" fmla="*/ 2638425 h 2638425"/>
              <a:gd name="connsiteX27" fmla="*/ 3114675 w 3743325"/>
              <a:gd name="connsiteY27" fmla="*/ 2614612 h 2638425"/>
              <a:gd name="connsiteX28" fmla="*/ 3067050 w 3743325"/>
              <a:gd name="connsiteY28" fmla="*/ 2566987 h 2638425"/>
              <a:gd name="connsiteX29" fmla="*/ 3024188 w 3743325"/>
              <a:gd name="connsiteY29" fmla="*/ 2514600 h 2638425"/>
              <a:gd name="connsiteX30" fmla="*/ 2981325 w 3743325"/>
              <a:gd name="connsiteY30" fmla="*/ 2486025 h 2638425"/>
              <a:gd name="connsiteX31" fmla="*/ 2862263 w 3743325"/>
              <a:gd name="connsiteY31" fmla="*/ 2466975 h 2638425"/>
              <a:gd name="connsiteX32" fmla="*/ 2738438 w 3743325"/>
              <a:gd name="connsiteY32" fmla="*/ 2452687 h 2638425"/>
              <a:gd name="connsiteX33" fmla="*/ 2652713 w 3743325"/>
              <a:gd name="connsiteY33" fmla="*/ 2433637 h 2638425"/>
              <a:gd name="connsiteX34" fmla="*/ 2571750 w 3743325"/>
              <a:gd name="connsiteY34" fmla="*/ 2438400 h 2638425"/>
              <a:gd name="connsiteX35" fmla="*/ 2109788 w 3743325"/>
              <a:gd name="connsiteY35" fmla="*/ 2462212 h 2638425"/>
              <a:gd name="connsiteX36" fmla="*/ 1733550 w 3743325"/>
              <a:gd name="connsiteY36" fmla="*/ 2476500 h 2638425"/>
              <a:gd name="connsiteX37" fmla="*/ 1314450 w 3743325"/>
              <a:gd name="connsiteY37" fmla="*/ 2490787 h 2638425"/>
              <a:gd name="connsiteX38" fmla="*/ 928688 w 3743325"/>
              <a:gd name="connsiteY38" fmla="*/ 2509837 h 2638425"/>
              <a:gd name="connsiteX39" fmla="*/ 447675 w 3743325"/>
              <a:gd name="connsiteY39" fmla="*/ 2528887 h 2638425"/>
              <a:gd name="connsiteX40" fmla="*/ 138113 w 3743325"/>
              <a:gd name="connsiteY40" fmla="*/ 2543175 h 2638425"/>
              <a:gd name="connsiteX41" fmla="*/ 23813 w 3743325"/>
              <a:gd name="connsiteY41" fmla="*/ 2543175 h 2638425"/>
              <a:gd name="connsiteX42" fmla="*/ 4763 w 3743325"/>
              <a:gd name="connsiteY42" fmla="*/ 2495550 h 2638425"/>
              <a:gd name="connsiteX43" fmla="*/ 0 w 3743325"/>
              <a:gd name="connsiteY43" fmla="*/ 2371725 h 2638425"/>
              <a:gd name="connsiteX44" fmla="*/ 4763 w 3743325"/>
              <a:gd name="connsiteY44" fmla="*/ 2357437 h 2638425"/>
              <a:gd name="connsiteX45" fmla="*/ 90488 w 3743325"/>
              <a:gd name="connsiteY45" fmla="*/ 2371725 h 2638425"/>
              <a:gd name="connsiteX46" fmla="*/ 266700 w 3743325"/>
              <a:gd name="connsiteY46" fmla="*/ 2376487 h 2638425"/>
              <a:gd name="connsiteX47" fmla="*/ 452438 w 3743325"/>
              <a:gd name="connsiteY47" fmla="*/ 2376487 h 2638425"/>
              <a:gd name="connsiteX48" fmla="*/ 581025 w 3743325"/>
              <a:gd name="connsiteY48" fmla="*/ 2376487 h 2638425"/>
              <a:gd name="connsiteX49" fmla="*/ 814388 w 3743325"/>
              <a:gd name="connsiteY49" fmla="*/ 2357437 h 2638425"/>
              <a:gd name="connsiteX50" fmla="*/ 1004888 w 3743325"/>
              <a:gd name="connsiteY50" fmla="*/ 2343150 h 2638425"/>
              <a:gd name="connsiteX51" fmla="*/ 1404938 w 3743325"/>
              <a:gd name="connsiteY51" fmla="*/ 2319337 h 2638425"/>
              <a:gd name="connsiteX52" fmla="*/ 1671638 w 3743325"/>
              <a:gd name="connsiteY52" fmla="*/ 2300287 h 2638425"/>
              <a:gd name="connsiteX53" fmla="*/ 2033588 w 3743325"/>
              <a:gd name="connsiteY53" fmla="*/ 2276475 h 2638425"/>
              <a:gd name="connsiteX54" fmla="*/ 2290763 w 3743325"/>
              <a:gd name="connsiteY54" fmla="*/ 2262187 h 2638425"/>
              <a:gd name="connsiteX55" fmla="*/ 2681288 w 3743325"/>
              <a:gd name="connsiteY55" fmla="*/ 2243137 h 2638425"/>
              <a:gd name="connsiteX56" fmla="*/ 2862263 w 3743325"/>
              <a:gd name="connsiteY56" fmla="*/ 2233612 h 2638425"/>
              <a:gd name="connsiteX57" fmla="*/ 2928938 w 3743325"/>
              <a:gd name="connsiteY57" fmla="*/ 2228850 h 2638425"/>
              <a:gd name="connsiteX58" fmla="*/ 2971800 w 3743325"/>
              <a:gd name="connsiteY58" fmla="*/ 2233612 h 2638425"/>
              <a:gd name="connsiteX59" fmla="*/ 3005138 w 3743325"/>
              <a:gd name="connsiteY59" fmla="*/ 2243137 h 2638425"/>
              <a:gd name="connsiteX60" fmla="*/ 3048000 w 3743325"/>
              <a:gd name="connsiteY60" fmla="*/ 2262187 h 2638425"/>
              <a:gd name="connsiteX61" fmla="*/ 3062288 w 3743325"/>
              <a:gd name="connsiteY61" fmla="*/ 2266950 h 2638425"/>
              <a:gd name="connsiteX62" fmla="*/ 3071813 w 3743325"/>
              <a:gd name="connsiteY62" fmla="*/ 2252662 h 2638425"/>
              <a:gd name="connsiteX63" fmla="*/ 3081338 w 3743325"/>
              <a:gd name="connsiteY63" fmla="*/ 2195512 h 2638425"/>
              <a:gd name="connsiteX64" fmla="*/ 3095625 w 3743325"/>
              <a:gd name="connsiteY64" fmla="*/ 2114550 h 2638425"/>
              <a:gd name="connsiteX65" fmla="*/ 3124200 w 3743325"/>
              <a:gd name="connsiteY65" fmla="*/ 1952625 h 2638425"/>
              <a:gd name="connsiteX66" fmla="*/ 3152775 w 3743325"/>
              <a:gd name="connsiteY66" fmla="*/ 1785937 h 2638425"/>
              <a:gd name="connsiteX67" fmla="*/ 3186113 w 3743325"/>
              <a:gd name="connsiteY67" fmla="*/ 1538287 h 2638425"/>
              <a:gd name="connsiteX68" fmla="*/ 3219450 w 3743325"/>
              <a:gd name="connsiteY68" fmla="*/ 1300162 h 2638425"/>
              <a:gd name="connsiteX69" fmla="*/ 3257550 w 3743325"/>
              <a:gd name="connsiteY69" fmla="*/ 1009650 h 2638425"/>
              <a:gd name="connsiteX70" fmla="*/ 3286125 w 3743325"/>
              <a:gd name="connsiteY70" fmla="*/ 762000 h 2638425"/>
              <a:gd name="connsiteX71" fmla="*/ 3305175 w 3743325"/>
              <a:gd name="connsiteY71" fmla="*/ 571500 h 2638425"/>
              <a:gd name="connsiteX72" fmla="*/ 3319463 w 3743325"/>
              <a:gd name="connsiteY72" fmla="*/ 423862 h 2638425"/>
              <a:gd name="connsiteX73" fmla="*/ 3324225 w 3743325"/>
              <a:gd name="connsiteY73" fmla="*/ 280987 h 2638425"/>
              <a:gd name="connsiteX74" fmla="*/ 3314700 w 3743325"/>
              <a:gd name="connsiteY74" fmla="*/ 128587 h 2638425"/>
              <a:gd name="connsiteX75" fmla="*/ 3300413 w 3743325"/>
              <a:gd name="connsiteY75" fmla="*/ 95250 h 2638425"/>
              <a:gd name="connsiteX76" fmla="*/ 3271838 w 3743325"/>
              <a:gd name="connsiteY76" fmla="*/ 71437 h 2638425"/>
              <a:gd name="connsiteX77" fmla="*/ 3243263 w 3743325"/>
              <a:gd name="connsiteY77" fmla="*/ 52387 h 2638425"/>
              <a:gd name="connsiteX78" fmla="*/ 3128963 w 3743325"/>
              <a:gd name="connsiteY78" fmla="*/ 42862 h 2638425"/>
              <a:gd name="connsiteX0" fmla="*/ 3128963 w 3743325"/>
              <a:gd name="connsiteY0" fmla="*/ 42862 h 2638425"/>
              <a:gd name="connsiteX1" fmla="*/ 3567113 w 3743325"/>
              <a:gd name="connsiteY1" fmla="*/ 4762 h 2638425"/>
              <a:gd name="connsiteX2" fmla="*/ 3643313 w 3743325"/>
              <a:gd name="connsiteY2" fmla="*/ 71437 h 2638425"/>
              <a:gd name="connsiteX3" fmla="*/ 3681413 w 3743325"/>
              <a:gd name="connsiteY3" fmla="*/ 114300 h 2638425"/>
              <a:gd name="connsiteX4" fmla="*/ 3719513 w 3743325"/>
              <a:gd name="connsiteY4" fmla="*/ 161925 h 2638425"/>
              <a:gd name="connsiteX5" fmla="*/ 3743325 w 3743325"/>
              <a:gd name="connsiteY5" fmla="*/ 190500 h 2638425"/>
              <a:gd name="connsiteX6" fmla="*/ 3743325 w 3743325"/>
              <a:gd name="connsiteY6" fmla="*/ 204787 h 2638425"/>
              <a:gd name="connsiteX7" fmla="*/ 3743325 w 3743325"/>
              <a:gd name="connsiteY7" fmla="*/ 233362 h 2638425"/>
              <a:gd name="connsiteX8" fmla="*/ 3738563 w 3743325"/>
              <a:gd name="connsiteY8" fmla="*/ 252412 h 2638425"/>
              <a:gd name="connsiteX9" fmla="*/ 3714750 w 3743325"/>
              <a:gd name="connsiteY9" fmla="*/ 266700 h 2638425"/>
              <a:gd name="connsiteX10" fmla="*/ 3690938 w 3743325"/>
              <a:gd name="connsiteY10" fmla="*/ 295275 h 2638425"/>
              <a:gd name="connsiteX11" fmla="*/ 3667125 w 3743325"/>
              <a:gd name="connsiteY11" fmla="*/ 328612 h 2638425"/>
              <a:gd name="connsiteX12" fmla="*/ 3633788 w 3743325"/>
              <a:gd name="connsiteY12" fmla="*/ 433387 h 2638425"/>
              <a:gd name="connsiteX13" fmla="*/ 3605213 w 3743325"/>
              <a:gd name="connsiteY13" fmla="*/ 528637 h 2638425"/>
              <a:gd name="connsiteX14" fmla="*/ 3581400 w 3743325"/>
              <a:gd name="connsiteY14" fmla="*/ 647700 h 2638425"/>
              <a:gd name="connsiteX15" fmla="*/ 3533775 w 3743325"/>
              <a:gd name="connsiteY15" fmla="*/ 866775 h 2638425"/>
              <a:gd name="connsiteX16" fmla="*/ 3467100 w 3743325"/>
              <a:gd name="connsiteY16" fmla="*/ 1228725 h 2638425"/>
              <a:gd name="connsiteX17" fmla="*/ 3419475 w 3743325"/>
              <a:gd name="connsiteY17" fmla="*/ 1514475 h 2638425"/>
              <a:gd name="connsiteX18" fmla="*/ 3362325 w 3743325"/>
              <a:gd name="connsiteY18" fmla="*/ 1866900 h 2638425"/>
              <a:gd name="connsiteX19" fmla="*/ 3328988 w 3743325"/>
              <a:gd name="connsiteY19" fmla="*/ 2062162 h 2638425"/>
              <a:gd name="connsiteX20" fmla="*/ 3295650 w 3743325"/>
              <a:gd name="connsiteY20" fmla="*/ 2276475 h 2638425"/>
              <a:gd name="connsiteX21" fmla="*/ 3281363 w 3743325"/>
              <a:gd name="connsiteY21" fmla="*/ 2371725 h 2638425"/>
              <a:gd name="connsiteX22" fmla="*/ 3267075 w 3743325"/>
              <a:gd name="connsiteY22" fmla="*/ 2447925 h 2638425"/>
              <a:gd name="connsiteX23" fmla="*/ 3228975 w 3743325"/>
              <a:gd name="connsiteY23" fmla="*/ 2562225 h 2638425"/>
              <a:gd name="connsiteX24" fmla="*/ 3195638 w 3743325"/>
              <a:gd name="connsiteY24" fmla="*/ 2624137 h 2638425"/>
              <a:gd name="connsiteX25" fmla="*/ 3167063 w 3743325"/>
              <a:gd name="connsiteY25" fmla="*/ 2638425 h 2638425"/>
              <a:gd name="connsiteX26" fmla="*/ 3148013 w 3743325"/>
              <a:gd name="connsiteY26" fmla="*/ 2638425 h 2638425"/>
              <a:gd name="connsiteX27" fmla="*/ 3114675 w 3743325"/>
              <a:gd name="connsiteY27" fmla="*/ 2614612 h 2638425"/>
              <a:gd name="connsiteX28" fmla="*/ 3067050 w 3743325"/>
              <a:gd name="connsiteY28" fmla="*/ 2566987 h 2638425"/>
              <a:gd name="connsiteX29" fmla="*/ 3024188 w 3743325"/>
              <a:gd name="connsiteY29" fmla="*/ 2514600 h 2638425"/>
              <a:gd name="connsiteX30" fmla="*/ 2981325 w 3743325"/>
              <a:gd name="connsiteY30" fmla="*/ 2486025 h 2638425"/>
              <a:gd name="connsiteX31" fmla="*/ 2862263 w 3743325"/>
              <a:gd name="connsiteY31" fmla="*/ 2466975 h 2638425"/>
              <a:gd name="connsiteX32" fmla="*/ 2738438 w 3743325"/>
              <a:gd name="connsiteY32" fmla="*/ 2452687 h 2638425"/>
              <a:gd name="connsiteX33" fmla="*/ 2652713 w 3743325"/>
              <a:gd name="connsiteY33" fmla="*/ 2433637 h 2638425"/>
              <a:gd name="connsiteX34" fmla="*/ 2571750 w 3743325"/>
              <a:gd name="connsiteY34" fmla="*/ 2438400 h 2638425"/>
              <a:gd name="connsiteX35" fmla="*/ 2109788 w 3743325"/>
              <a:gd name="connsiteY35" fmla="*/ 2462212 h 2638425"/>
              <a:gd name="connsiteX36" fmla="*/ 1733550 w 3743325"/>
              <a:gd name="connsiteY36" fmla="*/ 2476500 h 2638425"/>
              <a:gd name="connsiteX37" fmla="*/ 1314450 w 3743325"/>
              <a:gd name="connsiteY37" fmla="*/ 2490787 h 2638425"/>
              <a:gd name="connsiteX38" fmla="*/ 928688 w 3743325"/>
              <a:gd name="connsiteY38" fmla="*/ 2509837 h 2638425"/>
              <a:gd name="connsiteX39" fmla="*/ 447675 w 3743325"/>
              <a:gd name="connsiteY39" fmla="*/ 2528887 h 2638425"/>
              <a:gd name="connsiteX40" fmla="*/ 138113 w 3743325"/>
              <a:gd name="connsiteY40" fmla="*/ 2543175 h 2638425"/>
              <a:gd name="connsiteX41" fmla="*/ 23813 w 3743325"/>
              <a:gd name="connsiteY41" fmla="*/ 2543175 h 2638425"/>
              <a:gd name="connsiteX42" fmla="*/ 4763 w 3743325"/>
              <a:gd name="connsiteY42" fmla="*/ 2495550 h 2638425"/>
              <a:gd name="connsiteX43" fmla="*/ 0 w 3743325"/>
              <a:gd name="connsiteY43" fmla="*/ 2371725 h 2638425"/>
              <a:gd name="connsiteX44" fmla="*/ 4763 w 3743325"/>
              <a:gd name="connsiteY44" fmla="*/ 2357437 h 2638425"/>
              <a:gd name="connsiteX45" fmla="*/ 90488 w 3743325"/>
              <a:gd name="connsiteY45" fmla="*/ 2371725 h 2638425"/>
              <a:gd name="connsiteX46" fmla="*/ 266700 w 3743325"/>
              <a:gd name="connsiteY46" fmla="*/ 2376487 h 2638425"/>
              <a:gd name="connsiteX47" fmla="*/ 452438 w 3743325"/>
              <a:gd name="connsiteY47" fmla="*/ 2376487 h 2638425"/>
              <a:gd name="connsiteX48" fmla="*/ 581025 w 3743325"/>
              <a:gd name="connsiteY48" fmla="*/ 2376487 h 2638425"/>
              <a:gd name="connsiteX49" fmla="*/ 814388 w 3743325"/>
              <a:gd name="connsiteY49" fmla="*/ 2357437 h 2638425"/>
              <a:gd name="connsiteX50" fmla="*/ 1004888 w 3743325"/>
              <a:gd name="connsiteY50" fmla="*/ 2343150 h 2638425"/>
              <a:gd name="connsiteX51" fmla="*/ 1404938 w 3743325"/>
              <a:gd name="connsiteY51" fmla="*/ 2319337 h 2638425"/>
              <a:gd name="connsiteX52" fmla="*/ 1671638 w 3743325"/>
              <a:gd name="connsiteY52" fmla="*/ 2300287 h 2638425"/>
              <a:gd name="connsiteX53" fmla="*/ 2033588 w 3743325"/>
              <a:gd name="connsiteY53" fmla="*/ 2276475 h 2638425"/>
              <a:gd name="connsiteX54" fmla="*/ 2290763 w 3743325"/>
              <a:gd name="connsiteY54" fmla="*/ 2262187 h 2638425"/>
              <a:gd name="connsiteX55" fmla="*/ 2681288 w 3743325"/>
              <a:gd name="connsiteY55" fmla="*/ 2243137 h 2638425"/>
              <a:gd name="connsiteX56" fmla="*/ 2862263 w 3743325"/>
              <a:gd name="connsiteY56" fmla="*/ 2233612 h 2638425"/>
              <a:gd name="connsiteX57" fmla="*/ 2928938 w 3743325"/>
              <a:gd name="connsiteY57" fmla="*/ 2228850 h 2638425"/>
              <a:gd name="connsiteX58" fmla="*/ 2971800 w 3743325"/>
              <a:gd name="connsiteY58" fmla="*/ 2233612 h 2638425"/>
              <a:gd name="connsiteX59" fmla="*/ 3005138 w 3743325"/>
              <a:gd name="connsiteY59" fmla="*/ 2243137 h 2638425"/>
              <a:gd name="connsiteX60" fmla="*/ 3048000 w 3743325"/>
              <a:gd name="connsiteY60" fmla="*/ 2262187 h 2638425"/>
              <a:gd name="connsiteX61" fmla="*/ 3062288 w 3743325"/>
              <a:gd name="connsiteY61" fmla="*/ 2266950 h 2638425"/>
              <a:gd name="connsiteX62" fmla="*/ 3071813 w 3743325"/>
              <a:gd name="connsiteY62" fmla="*/ 2252662 h 2638425"/>
              <a:gd name="connsiteX63" fmla="*/ 3081338 w 3743325"/>
              <a:gd name="connsiteY63" fmla="*/ 2195512 h 2638425"/>
              <a:gd name="connsiteX64" fmla="*/ 3095625 w 3743325"/>
              <a:gd name="connsiteY64" fmla="*/ 2114550 h 2638425"/>
              <a:gd name="connsiteX65" fmla="*/ 3124200 w 3743325"/>
              <a:gd name="connsiteY65" fmla="*/ 1952625 h 2638425"/>
              <a:gd name="connsiteX66" fmla="*/ 3152775 w 3743325"/>
              <a:gd name="connsiteY66" fmla="*/ 1785937 h 2638425"/>
              <a:gd name="connsiteX67" fmla="*/ 3186113 w 3743325"/>
              <a:gd name="connsiteY67" fmla="*/ 1538287 h 2638425"/>
              <a:gd name="connsiteX68" fmla="*/ 3219450 w 3743325"/>
              <a:gd name="connsiteY68" fmla="*/ 1300162 h 2638425"/>
              <a:gd name="connsiteX69" fmla="*/ 3257550 w 3743325"/>
              <a:gd name="connsiteY69" fmla="*/ 1009650 h 2638425"/>
              <a:gd name="connsiteX70" fmla="*/ 3286125 w 3743325"/>
              <a:gd name="connsiteY70" fmla="*/ 762000 h 2638425"/>
              <a:gd name="connsiteX71" fmla="*/ 3305175 w 3743325"/>
              <a:gd name="connsiteY71" fmla="*/ 571500 h 2638425"/>
              <a:gd name="connsiteX72" fmla="*/ 3319463 w 3743325"/>
              <a:gd name="connsiteY72" fmla="*/ 423862 h 2638425"/>
              <a:gd name="connsiteX73" fmla="*/ 3324225 w 3743325"/>
              <a:gd name="connsiteY73" fmla="*/ 280987 h 2638425"/>
              <a:gd name="connsiteX74" fmla="*/ 3314700 w 3743325"/>
              <a:gd name="connsiteY74" fmla="*/ 128587 h 2638425"/>
              <a:gd name="connsiteX75" fmla="*/ 3300413 w 3743325"/>
              <a:gd name="connsiteY75" fmla="*/ 95250 h 2638425"/>
              <a:gd name="connsiteX76" fmla="*/ 3271838 w 3743325"/>
              <a:gd name="connsiteY76" fmla="*/ 71437 h 2638425"/>
              <a:gd name="connsiteX77" fmla="*/ 3128963 w 3743325"/>
              <a:gd name="connsiteY77" fmla="*/ 42862 h 2638425"/>
              <a:gd name="connsiteX0" fmla="*/ 3271838 w 3743325"/>
              <a:gd name="connsiteY0" fmla="*/ 6667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43325 w 3743325"/>
              <a:gd name="connsiteY6" fmla="*/ 200025 h 2633663"/>
              <a:gd name="connsiteX7" fmla="*/ 3743325 w 3743325"/>
              <a:gd name="connsiteY7" fmla="*/ 228600 h 2633663"/>
              <a:gd name="connsiteX8" fmla="*/ 3738563 w 3743325"/>
              <a:gd name="connsiteY8" fmla="*/ 247650 h 2633663"/>
              <a:gd name="connsiteX9" fmla="*/ 3714750 w 3743325"/>
              <a:gd name="connsiteY9" fmla="*/ 261938 h 2633663"/>
              <a:gd name="connsiteX10" fmla="*/ 3690938 w 3743325"/>
              <a:gd name="connsiteY10" fmla="*/ 290513 h 2633663"/>
              <a:gd name="connsiteX11" fmla="*/ 3667125 w 3743325"/>
              <a:gd name="connsiteY11" fmla="*/ 323850 h 2633663"/>
              <a:gd name="connsiteX12" fmla="*/ 3633788 w 3743325"/>
              <a:gd name="connsiteY12" fmla="*/ 428625 h 2633663"/>
              <a:gd name="connsiteX13" fmla="*/ 3605213 w 3743325"/>
              <a:gd name="connsiteY13" fmla="*/ 523875 h 2633663"/>
              <a:gd name="connsiteX14" fmla="*/ 3581400 w 3743325"/>
              <a:gd name="connsiteY14" fmla="*/ 642938 h 2633663"/>
              <a:gd name="connsiteX15" fmla="*/ 3533775 w 3743325"/>
              <a:gd name="connsiteY15" fmla="*/ 862013 h 2633663"/>
              <a:gd name="connsiteX16" fmla="*/ 3467100 w 3743325"/>
              <a:gd name="connsiteY16" fmla="*/ 1223963 h 2633663"/>
              <a:gd name="connsiteX17" fmla="*/ 3419475 w 3743325"/>
              <a:gd name="connsiteY17" fmla="*/ 1509713 h 2633663"/>
              <a:gd name="connsiteX18" fmla="*/ 3362325 w 3743325"/>
              <a:gd name="connsiteY18" fmla="*/ 1862138 h 2633663"/>
              <a:gd name="connsiteX19" fmla="*/ 3328988 w 3743325"/>
              <a:gd name="connsiteY19" fmla="*/ 2057400 h 2633663"/>
              <a:gd name="connsiteX20" fmla="*/ 3295650 w 3743325"/>
              <a:gd name="connsiteY20" fmla="*/ 2271713 h 2633663"/>
              <a:gd name="connsiteX21" fmla="*/ 3281363 w 3743325"/>
              <a:gd name="connsiteY21" fmla="*/ 2366963 h 2633663"/>
              <a:gd name="connsiteX22" fmla="*/ 3267075 w 3743325"/>
              <a:gd name="connsiteY22" fmla="*/ 2443163 h 2633663"/>
              <a:gd name="connsiteX23" fmla="*/ 3228975 w 3743325"/>
              <a:gd name="connsiteY23" fmla="*/ 2557463 h 2633663"/>
              <a:gd name="connsiteX24" fmla="*/ 3195638 w 3743325"/>
              <a:gd name="connsiteY24" fmla="*/ 2619375 h 2633663"/>
              <a:gd name="connsiteX25" fmla="*/ 3167063 w 3743325"/>
              <a:gd name="connsiteY25" fmla="*/ 2633663 h 2633663"/>
              <a:gd name="connsiteX26" fmla="*/ 3148013 w 3743325"/>
              <a:gd name="connsiteY26" fmla="*/ 2633663 h 2633663"/>
              <a:gd name="connsiteX27" fmla="*/ 3114675 w 3743325"/>
              <a:gd name="connsiteY27" fmla="*/ 2609850 h 2633663"/>
              <a:gd name="connsiteX28" fmla="*/ 3067050 w 3743325"/>
              <a:gd name="connsiteY28" fmla="*/ 2562225 h 2633663"/>
              <a:gd name="connsiteX29" fmla="*/ 3024188 w 3743325"/>
              <a:gd name="connsiteY29" fmla="*/ 2509838 h 2633663"/>
              <a:gd name="connsiteX30" fmla="*/ 2981325 w 3743325"/>
              <a:gd name="connsiteY30" fmla="*/ 2481263 h 2633663"/>
              <a:gd name="connsiteX31" fmla="*/ 2862263 w 3743325"/>
              <a:gd name="connsiteY31" fmla="*/ 2462213 h 2633663"/>
              <a:gd name="connsiteX32" fmla="*/ 2738438 w 3743325"/>
              <a:gd name="connsiteY32" fmla="*/ 2447925 h 2633663"/>
              <a:gd name="connsiteX33" fmla="*/ 2652713 w 3743325"/>
              <a:gd name="connsiteY33" fmla="*/ 2428875 h 2633663"/>
              <a:gd name="connsiteX34" fmla="*/ 2571750 w 3743325"/>
              <a:gd name="connsiteY34" fmla="*/ 2433638 h 2633663"/>
              <a:gd name="connsiteX35" fmla="*/ 2109788 w 3743325"/>
              <a:gd name="connsiteY35" fmla="*/ 2457450 h 2633663"/>
              <a:gd name="connsiteX36" fmla="*/ 1733550 w 3743325"/>
              <a:gd name="connsiteY36" fmla="*/ 2471738 h 2633663"/>
              <a:gd name="connsiteX37" fmla="*/ 1314450 w 3743325"/>
              <a:gd name="connsiteY37" fmla="*/ 2486025 h 2633663"/>
              <a:gd name="connsiteX38" fmla="*/ 928688 w 3743325"/>
              <a:gd name="connsiteY38" fmla="*/ 2505075 h 2633663"/>
              <a:gd name="connsiteX39" fmla="*/ 447675 w 3743325"/>
              <a:gd name="connsiteY39" fmla="*/ 2524125 h 2633663"/>
              <a:gd name="connsiteX40" fmla="*/ 138113 w 3743325"/>
              <a:gd name="connsiteY40" fmla="*/ 2538413 h 2633663"/>
              <a:gd name="connsiteX41" fmla="*/ 23813 w 3743325"/>
              <a:gd name="connsiteY41" fmla="*/ 2538413 h 2633663"/>
              <a:gd name="connsiteX42" fmla="*/ 4763 w 3743325"/>
              <a:gd name="connsiteY42" fmla="*/ 2490788 h 2633663"/>
              <a:gd name="connsiteX43" fmla="*/ 0 w 3743325"/>
              <a:gd name="connsiteY43" fmla="*/ 2366963 h 2633663"/>
              <a:gd name="connsiteX44" fmla="*/ 4763 w 3743325"/>
              <a:gd name="connsiteY44" fmla="*/ 2352675 h 2633663"/>
              <a:gd name="connsiteX45" fmla="*/ 90488 w 3743325"/>
              <a:gd name="connsiteY45" fmla="*/ 2366963 h 2633663"/>
              <a:gd name="connsiteX46" fmla="*/ 266700 w 3743325"/>
              <a:gd name="connsiteY46" fmla="*/ 2371725 h 2633663"/>
              <a:gd name="connsiteX47" fmla="*/ 452438 w 3743325"/>
              <a:gd name="connsiteY47" fmla="*/ 2371725 h 2633663"/>
              <a:gd name="connsiteX48" fmla="*/ 581025 w 3743325"/>
              <a:gd name="connsiteY48" fmla="*/ 2371725 h 2633663"/>
              <a:gd name="connsiteX49" fmla="*/ 814388 w 3743325"/>
              <a:gd name="connsiteY49" fmla="*/ 2352675 h 2633663"/>
              <a:gd name="connsiteX50" fmla="*/ 1004888 w 3743325"/>
              <a:gd name="connsiteY50" fmla="*/ 2338388 h 2633663"/>
              <a:gd name="connsiteX51" fmla="*/ 1404938 w 3743325"/>
              <a:gd name="connsiteY51" fmla="*/ 2314575 h 2633663"/>
              <a:gd name="connsiteX52" fmla="*/ 1671638 w 3743325"/>
              <a:gd name="connsiteY52" fmla="*/ 2295525 h 2633663"/>
              <a:gd name="connsiteX53" fmla="*/ 2033588 w 3743325"/>
              <a:gd name="connsiteY53" fmla="*/ 2271713 h 2633663"/>
              <a:gd name="connsiteX54" fmla="*/ 2290763 w 3743325"/>
              <a:gd name="connsiteY54" fmla="*/ 2257425 h 2633663"/>
              <a:gd name="connsiteX55" fmla="*/ 2681288 w 3743325"/>
              <a:gd name="connsiteY55" fmla="*/ 2238375 h 2633663"/>
              <a:gd name="connsiteX56" fmla="*/ 2862263 w 3743325"/>
              <a:gd name="connsiteY56" fmla="*/ 2228850 h 2633663"/>
              <a:gd name="connsiteX57" fmla="*/ 2928938 w 3743325"/>
              <a:gd name="connsiteY57" fmla="*/ 2224088 h 2633663"/>
              <a:gd name="connsiteX58" fmla="*/ 2971800 w 3743325"/>
              <a:gd name="connsiteY58" fmla="*/ 2228850 h 2633663"/>
              <a:gd name="connsiteX59" fmla="*/ 3005138 w 3743325"/>
              <a:gd name="connsiteY59" fmla="*/ 2238375 h 2633663"/>
              <a:gd name="connsiteX60" fmla="*/ 3048000 w 3743325"/>
              <a:gd name="connsiteY60" fmla="*/ 2257425 h 2633663"/>
              <a:gd name="connsiteX61" fmla="*/ 3062288 w 3743325"/>
              <a:gd name="connsiteY61" fmla="*/ 2262188 h 2633663"/>
              <a:gd name="connsiteX62" fmla="*/ 3071813 w 3743325"/>
              <a:gd name="connsiteY62" fmla="*/ 2247900 h 2633663"/>
              <a:gd name="connsiteX63" fmla="*/ 3081338 w 3743325"/>
              <a:gd name="connsiteY63" fmla="*/ 2190750 h 2633663"/>
              <a:gd name="connsiteX64" fmla="*/ 3095625 w 3743325"/>
              <a:gd name="connsiteY64" fmla="*/ 2109788 h 2633663"/>
              <a:gd name="connsiteX65" fmla="*/ 3124200 w 3743325"/>
              <a:gd name="connsiteY65" fmla="*/ 1947863 h 2633663"/>
              <a:gd name="connsiteX66" fmla="*/ 3152775 w 3743325"/>
              <a:gd name="connsiteY66" fmla="*/ 1781175 h 2633663"/>
              <a:gd name="connsiteX67" fmla="*/ 3186113 w 3743325"/>
              <a:gd name="connsiteY67" fmla="*/ 1533525 h 2633663"/>
              <a:gd name="connsiteX68" fmla="*/ 3219450 w 3743325"/>
              <a:gd name="connsiteY68" fmla="*/ 1295400 h 2633663"/>
              <a:gd name="connsiteX69" fmla="*/ 3257550 w 3743325"/>
              <a:gd name="connsiteY69" fmla="*/ 1004888 h 2633663"/>
              <a:gd name="connsiteX70" fmla="*/ 3286125 w 3743325"/>
              <a:gd name="connsiteY70" fmla="*/ 757238 h 2633663"/>
              <a:gd name="connsiteX71" fmla="*/ 3305175 w 3743325"/>
              <a:gd name="connsiteY71" fmla="*/ 566738 h 2633663"/>
              <a:gd name="connsiteX72" fmla="*/ 3319463 w 3743325"/>
              <a:gd name="connsiteY72" fmla="*/ 419100 h 2633663"/>
              <a:gd name="connsiteX73" fmla="*/ 3324225 w 3743325"/>
              <a:gd name="connsiteY73" fmla="*/ 276225 h 2633663"/>
              <a:gd name="connsiteX74" fmla="*/ 3314700 w 3743325"/>
              <a:gd name="connsiteY74" fmla="*/ 123825 h 2633663"/>
              <a:gd name="connsiteX75" fmla="*/ 3300413 w 3743325"/>
              <a:gd name="connsiteY75" fmla="*/ 90488 h 2633663"/>
              <a:gd name="connsiteX76" fmla="*/ 3271838 w 3743325"/>
              <a:gd name="connsiteY76" fmla="*/ 66675 h 2633663"/>
              <a:gd name="connsiteX0" fmla="*/ 3300413 w 3743325"/>
              <a:gd name="connsiteY0" fmla="*/ 90488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43325 w 3743325"/>
              <a:gd name="connsiteY6" fmla="*/ 200025 h 2633663"/>
              <a:gd name="connsiteX7" fmla="*/ 3743325 w 3743325"/>
              <a:gd name="connsiteY7" fmla="*/ 228600 h 2633663"/>
              <a:gd name="connsiteX8" fmla="*/ 3738563 w 3743325"/>
              <a:gd name="connsiteY8" fmla="*/ 247650 h 2633663"/>
              <a:gd name="connsiteX9" fmla="*/ 3714750 w 3743325"/>
              <a:gd name="connsiteY9" fmla="*/ 261938 h 2633663"/>
              <a:gd name="connsiteX10" fmla="*/ 3690938 w 3743325"/>
              <a:gd name="connsiteY10" fmla="*/ 290513 h 2633663"/>
              <a:gd name="connsiteX11" fmla="*/ 3667125 w 3743325"/>
              <a:gd name="connsiteY11" fmla="*/ 323850 h 2633663"/>
              <a:gd name="connsiteX12" fmla="*/ 3633788 w 3743325"/>
              <a:gd name="connsiteY12" fmla="*/ 428625 h 2633663"/>
              <a:gd name="connsiteX13" fmla="*/ 3605213 w 3743325"/>
              <a:gd name="connsiteY13" fmla="*/ 523875 h 2633663"/>
              <a:gd name="connsiteX14" fmla="*/ 3581400 w 3743325"/>
              <a:gd name="connsiteY14" fmla="*/ 642938 h 2633663"/>
              <a:gd name="connsiteX15" fmla="*/ 3533775 w 3743325"/>
              <a:gd name="connsiteY15" fmla="*/ 862013 h 2633663"/>
              <a:gd name="connsiteX16" fmla="*/ 3467100 w 3743325"/>
              <a:gd name="connsiteY16" fmla="*/ 1223963 h 2633663"/>
              <a:gd name="connsiteX17" fmla="*/ 3419475 w 3743325"/>
              <a:gd name="connsiteY17" fmla="*/ 1509713 h 2633663"/>
              <a:gd name="connsiteX18" fmla="*/ 3362325 w 3743325"/>
              <a:gd name="connsiteY18" fmla="*/ 1862138 h 2633663"/>
              <a:gd name="connsiteX19" fmla="*/ 3328988 w 3743325"/>
              <a:gd name="connsiteY19" fmla="*/ 2057400 h 2633663"/>
              <a:gd name="connsiteX20" fmla="*/ 3295650 w 3743325"/>
              <a:gd name="connsiteY20" fmla="*/ 2271713 h 2633663"/>
              <a:gd name="connsiteX21" fmla="*/ 3281363 w 3743325"/>
              <a:gd name="connsiteY21" fmla="*/ 2366963 h 2633663"/>
              <a:gd name="connsiteX22" fmla="*/ 3267075 w 3743325"/>
              <a:gd name="connsiteY22" fmla="*/ 2443163 h 2633663"/>
              <a:gd name="connsiteX23" fmla="*/ 3228975 w 3743325"/>
              <a:gd name="connsiteY23" fmla="*/ 2557463 h 2633663"/>
              <a:gd name="connsiteX24" fmla="*/ 3195638 w 3743325"/>
              <a:gd name="connsiteY24" fmla="*/ 2619375 h 2633663"/>
              <a:gd name="connsiteX25" fmla="*/ 3167063 w 3743325"/>
              <a:gd name="connsiteY25" fmla="*/ 2633663 h 2633663"/>
              <a:gd name="connsiteX26" fmla="*/ 3148013 w 3743325"/>
              <a:gd name="connsiteY26" fmla="*/ 2633663 h 2633663"/>
              <a:gd name="connsiteX27" fmla="*/ 3114675 w 3743325"/>
              <a:gd name="connsiteY27" fmla="*/ 2609850 h 2633663"/>
              <a:gd name="connsiteX28" fmla="*/ 3067050 w 3743325"/>
              <a:gd name="connsiteY28" fmla="*/ 2562225 h 2633663"/>
              <a:gd name="connsiteX29" fmla="*/ 3024188 w 3743325"/>
              <a:gd name="connsiteY29" fmla="*/ 2509838 h 2633663"/>
              <a:gd name="connsiteX30" fmla="*/ 2981325 w 3743325"/>
              <a:gd name="connsiteY30" fmla="*/ 2481263 h 2633663"/>
              <a:gd name="connsiteX31" fmla="*/ 2862263 w 3743325"/>
              <a:gd name="connsiteY31" fmla="*/ 2462213 h 2633663"/>
              <a:gd name="connsiteX32" fmla="*/ 2738438 w 3743325"/>
              <a:gd name="connsiteY32" fmla="*/ 2447925 h 2633663"/>
              <a:gd name="connsiteX33" fmla="*/ 2652713 w 3743325"/>
              <a:gd name="connsiteY33" fmla="*/ 2428875 h 2633663"/>
              <a:gd name="connsiteX34" fmla="*/ 2571750 w 3743325"/>
              <a:gd name="connsiteY34" fmla="*/ 2433638 h 2633663"/>
              <a:gd name="connsiteX35" fmla="*/ 2109788 w 3743325"/>
              <a:gd name="connsiteY35" fmla="*/ 2457450 h 2633663"/>
              <a:gd name="connsiteX36" fmla="*/ 1733550 w 3743325"/>
              <a:gd name="connsiteY36" fmla="*/ 2471738 h 2633663"/>
              <a:gd name="connsiteX37" fmla="*/ 1314450 w 3743325"/>
              <a:gd name="connsiteY37" fmla="*/ 2486025 h 2633663"/>
              <a:gd name="connsiteX38" fmla="*/ 928688 w 3743325"/>
              <a:gd name="connsiteY38" fmla="*/ 2505075 h 2633663"/>
              <a:gd name="connsiteX39" fmla="*/ 447675 w 3743325"/>
              <a:gd name="connsiteY39" fmla="*/ 2524125 h 2633663"/>
              <a:gd name="connsiteX40" fmla="*/ 138113 w 3743325"/>
              <a:gd name="connsiteY40" fmla="*/ 2538413 h 2633663"/>
              <a:gd name="connsiteX41" fmla="*/ 23813 w 3743325"/>
              <a:gd name="connsiteY41" fmla="*/ 2538413 h 2633663"/>
              <a:gd name="connsiteX42" fmla="*/ 4763 w 3743325"/>
              <a:gd name="connsiteY42" fmla="*/ 2490788 h 2633663"/>
              <a:gd name="connsiteX43" fmla="*/ 0 w 3743325"/>
              <a:gd name="connsiteY43" fmla="*/ 2366963 h 2633663"/>
              <a:gd name="connsiteX44" fmla="*/ 4763 w 3743325"/>
              <a:gd name="connsiteY44" fmla="*/ 2352675 h 2633663"/>
              <a:gd name="connsiteX45" fmla="*/ 90488 w 3743325"/>
              <a:gd name="connsiteY45" fmla="*/ 2366963 h 2633663"/>
              <a:gd name="connsiteX46" fmla="*/ 266700 w 3743325"/>
              <a:gd name="connsiteY46" fmla="*/ 2371725 h 2633663"/>
              <a:gd name="connsiteX47" fmla="*/ 452438 w 3743325"/>
              <a:gd name="connsiteY47" fmla="*/ 2371725 h 2633663"/>
              <a:gd name="connsiteX48" fmla="*/ 581025 w 3743325"/>
              <a:gd name="connsiteY48" fmla="*/ 2371725 h 2633663"/>
              <a:gd name="connsiteX49" fmla="*/ 814388 w 3743325"/>
              <a:gd name="connsiteY49" fmla="*/ 2352675 h 2633663"/>
              <a:gd name="connsiteX50" fmla="*/ 1004888 w 3743325"/>
              <a:gd name="connsiteY50" fmla="*/ 2338388 h 2633663"/>
              <a:gd name="connsiteX51" fmla="*/ 1404938 w 3743325"/>
              <a:gd name="connsiteY51" fmla="*/ 2314575 h 2633663"/>
              <a:gd name="connsiteX52" fmla="*/ 1671638 w 3743325"/>
              <a:gd name="connsiteY52" fmla="*/ 2295525 h 2633663"/>
              <a:gd name="connsiteX53" fmla="*/ 2033588 w 3743325"/>
              <a:gd name="connsiteY53" fmla="*/ 2271713 h 2633663"/>
              <a:gd name="connsiteX54" fmla="*/ 2290763 w 3743325"/>
              <a:gd name="connsiteY54" fmla="*/ 2257425 h 2633663"/>
              <a:gd name="connsiteX55" fmla="*/ 2681288 w 3743325"/>
              <a:gd name="connsiteY55" fmla="*/ 2238375 h 2633663"/>
              <a:gd name="connsiteX56" fmla="*/ 2862263 w 3743325"/>
              <a:gd name="connsiteY56" fmla="*/ 2228850 h 2633663"/>
              <a:gd name="connsiteX57" fmla="*/ 2928938 w 3743325"/>
              <a:gd name="connsiteY57" fmla="*/ 2224088 h 2633663"/>
              <a:gd name="connsiteX58" fmla="*/ 2971800 w 3743325"/>
              <a:gd name="connsiteY58" fmla="*/ 2228850 h 2633663"/>
              <a:gd name="connsiteX59" fmla="*/ 3005138 w 3743325"/>
              <a:gd name="connsiteY59" fmla="*/ 2238375 h 2633663"/>
              <a:gd name="connsiteX60" fmla="*/ 3048000 w 3743325"/>
              <a:gd name="connsiteY60" fmla="*/ 2257425 h 2633663"/>
              <a:gd name="connsiteX61" fmla="*/ 3062288 w 3743325"/>
              <a:gd name="connsiteY61" fmla="*/ 2262188 h 2633663"/>
              <a:gd name="connsiteX62" fmla="*/ 3071813 w 3743325"/>
              <a:gd name="connsiteY62" fmla="*/ 2247900 h 2633663"/>
              <a:gd name="connsiteX63" fmla="*/ 3081338 w 3743325"/>
              <a:gd name="connsiteY63" fmla="*/ 2190750 h 2633663"/>
              <a:gd name="connsiteX64" fmla="*/ 3095625 w 3743325"/>
              <a:gd name="connsiteY64" fmla="*/ 2109788 h 2633663"/>
              <a:gd name="connsiteX65" fmla="*/ 3124200 w 3743325"/>
              <a:gd name="connsiteY65" fmla="*/ 1947863 h 2633663"/>
              <a:gd name="connsiteX66" fmla="*/ 3152775 w 3743325"/>
              <a:gd name="connsiteY66" fmla="*/ 1781175 h 2633663"/>
              <a:gd name="connsiteX67" fmla="*/ 3186113 w 3743325"/>
              <a:gd name="connsiteY67" fmla="*/ 1533525 h 2633663"/>
              <a:gd name="connsiteX68" fmla="*/ 3219450 w 3743325"/>
              <a:gd name="connsiteY68" fmla="*/ 1295400 h 2633663"/>
              <a:gd name="connsiteX69" fmla="*/ 3257550 w 3743325"/>
              <a:gd name="connsiteY69" fmla="*/ 1004888 h 2633663"/>
              <a:gd name="connsiteX70" fmla="*/ 3286125 w 3743325"/>
              <a:gd name="connsiteY70" fmla="*/ 757238 h 2633663"/>
              <a:gd name="connsiteX71" fmla="*/ 3305175 w 3743325"/>
              <a:gd name="connsiteY71" fmla="*/ 566738 h 2633663"/>
              <a:gd name="connsiteX72" fmla="*/ 3319463 w 3743325"/>
              <a:gd name="connsiteY72" fmla="*/ 419100 h 2633663"/>
              <a:gd name="connsiteX73" fmla="*/ 3324225 w 3743325"/>
              <a:gd name="connsiteY73" fmla="*/ 276225 h 2633663"/>
              <a:gd name="connsiteX74" fmla="*/ 3314700 w 3743325"/>
              <a:gd name="connsiteY74" fmla="*/ 123825 h 2633663"/>
              <a:gd name="connsiteX75" fmla="*/ 3300413 w 3743325"/>
              <a:gd name="connsiteY75" fmla="*/ 90488 h 2633663"/>
              <a:gd name="connsiteX0" fmla="*/ 3314700 w 3743325"/>
              <a:gd name="connsiteY0" fmla="*/ 1238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43325 w 3743325"/>
              <a:gd name="connsiteY6" fmla="*/ 200025 h 2633663"/>
              <a:gd name="connsiteX7" fmla="*/ 3743325 w 3743325"/>
              <a:gd name="connsiteY7" fmla="*/ 228600 h 2633663"/>
              <a:gd name="connsiteX8" fmla="*/ 3738563 w 3743325"/>
              <a:gd name="connsiteY8" fmla="*/ 247650 h 2633663"/>
              <a:gd name="connsiteX9" fmla="*/ 3714750 w 3743325"/>
              <a:gd name="connsiteY9" fmla="*/ 261938 h 2633663"/>
              <a:gd name="connsiteX10" fmla="*/ 3690938 w 3743325"/>
              <a:gd name="connsiteY10" fmla="*/ 290513 h 2633663"/>
              <a:gd name="connsiteX11" fmla="*/ 3667125 w 3743325"/>
              <a:gd name="connsiteY11" fmla="*/ 323850 h 2633663"/>
              <a:gd name="connsiteX12" fmla="*/ 3633788 w 3743325"/>
              <a:gd name="connsiteY12" fmla="*/ 428625 h 2633663"/>
              <a:gd name="connsiteX13" fmla="*/ 3605213 w 3743325"/>
              <a:gd name="connsiteY13" fmla="*/ 523875 h 2633663"/>
              <a:gd name="connsiteX14" fmla="*/ 3581400 w 3743325"/>
              <a:gd name="connsiteY14" fmla="*/ 642938 h 2633663"/>
              <a:gd name="connsiteX15" fmla="*/ 3533775 w 3743325"/>
              <a:gd name="connsiteY15" fmla="*/ 862013 h 2633663"/>
              <a:gd name="connsiteX16" fmla="*/ 3467100 w 3743325"/>
              <a:gd name="connsiteY16" fmla="*/ 1223963 h 2633663"/>
              <a:gd name="connsiteX17" fmla="*/ 3419475 w 3743325"/>
              <a:gd name="connsiteY17" fmla="*/ 1509713 h 2633663"/>
              <a:gd name="connsiteX18" fmla="*/ 3362325 w 3743325"/>
              <a:gd name="connsiteY18" fmla="*/ 1862138 h 2633663"/>
              <a:gd name="connsiteX19" fmla="*/ 3328988 w 3743325"/>
              <a:gd name="connsiteY19" fmla="*/ 2057400 h 2633663"/>
              <a:gd name="connsiteX20" fmla="*/ 3295650 w 3743325"/>
              <a:gd name="connsiteY20" fmla="*/ 2271713 h 2633663"/>
              <a:gd name="connsiteX21" fmla="*/ 3281363 w 3743325"/>
              <a:gd name="connsiteY21" fmla="*/ 2366963 h 2633663"/>
              <a:gd name="connsiteX22" fmla="*/ 3267075 w 3743325"/>
              <a:gd name="connsiteY22" fmla="*/ 2443163 h 2633663"/>
              <a:gd name="connsiteX23" fmla="*/ 3228975 w 3743325"/>
              <a:gd name="connsiteY23" fmla="*/ 2557463 h 2633663"/>
              <a:gd name="connsiteX24" fmla="*/ 3195638 w 3743325"/>
              <a:gd name="connsiteY24" fmla="*/ 2619375 h 2633663"/>
              <a:gd name="connsiteX25" fmla="*/ 3167063 w 3743325"/>
              <a:gd name="connsiteY25" fmla="*/ 2633663 h 2633663"/>
              <a:gd name="connsiteX26" fmla="*/ 3148013 w 3743325"/>
              <a:gd name="connsiteY26" fmla="*/ 2633663 h 2633663"/>
              <a:gd name="connsiteX27" fmla="*/ 3114675 w 3743325"/>
              <a:gd name="connsiteY27" fmla="*/ 2609850 h 2633663"/>
              <a:gd name="connsiteX28" fmla="*/ 3067050 w 3743325"/>
              <a:gd name="connsiteY28" fmla="*/ 2562225 h 2633663"/>
              <a:gd name="connsiteX29" fmla="*/ 3024188 w 3743325"/>
              <a:gd name="connsiteY29" fmla="*/ 2509838 h 2633663"/>
              <a:gd name="connsiteX30" fmla="*/ 2981325 w 3743325"/>
              <a:gd name="connsiteY30" fmla="*/ 2481263 h 2633663"/>
              <a:gd name="connsiteX31" fmla="*/ 2862263 w 3743325"/>
              <a:gd name="connsiteY31" fmla="*/ 2462213 h 2633663"/>
              <a:gd name="connsiteX32" fmla="*/ 2738438 w 3743325"/>
              <a:gd name="connsiteY32" fmla="*/ 2447925 h 2633663"/>
              <a:gd name="connsiteX33" fmla="*/ 2652713 w 3743325"/>
              <a:gd name="connsiteY33" fmla="*/ 2428875 h 2633663"/>
              <a:gd name="connsiteX34" fmla="*/ 2571750 w 3743325"/>
              <a:gd name="connsiteY34" fmla="*/ 2433638 h 2633663"/>
              <a:gd name="connsiteX35" fmla="*/ 2109788 w 3743325"/>
              <a:gd name="connsiteY35" fmla="*/ 2457450 h 2633663"/>
              <a:gd name="connsiteX36" fmla="*/ 1733550 w 3743325"/>
              <a:gd name="connsiteY36" fmla="*/ 2471738 h 2633663"/>
              <a:gd name="connsiteX37" fmla="*/ 1314450 w 3743325"/>
              <a:gd name="connsiteY37" fmla="*/ 2486025 h 2633663"/>
              <a:gd name="connsiteX38" fmla="*/ 928688 w 3743325"/>
              <a:gd name="connsiteY38" fmla="*/ 2505075 h 2633663"/>
              <a:gd name="connsiteX39" fmla="*/ 447675 w 3743325"/>
              <a:gd name="connsiteY39" fmla="*/ 2524125 h 2633663"/>
              <a:gd name="connsiteX40" fmla="*/ 138113 w 3743325"/>
              <a:gd name="connsiteY40" fmla="*/ 2538413 h 2633663"/>
              <a:gd name="connsiteX41" fmla="*/ 23813 w 3743325"/>
              <a:gd name="connsiteY41" fmla="*/ 2538413 h 2633663"/>
              <a:gd name="connsiteX42" fmla="*/ 4763 w 3743325"/>
              <a:gd name="connsiteY42" fmla="*/ 2490788 h 2633663"/>
              <a:gd name="connsiteX43" fmla="*/ 0 w 3743325"/>
              <a:gd name="connsiteY43" fmla="*/ 2366963 h 2633663"/>
              <a:gd name="connsiteX44" fmla="*/ 4763 w 3743325"/>
              <a:gd name="connsiteY44" fmla="*/ 2352675 h 2633663"/>
              <a:gd name="connsiteX45" fmla="*/ 90488 w 3743325"/>
              <a:gd name="connsiteY45" fmla="*/ 2366963 h 2633663"/>
              <a:gd name="connsiteX46" fmla="*/ 266700 w 3743325"/>
              <a:gd name="connsiteY46" fmla="*/ 2371725 h 2633663"/>
              <a:gd name="connsiteX47" fmla="*/ 452438 w 3743325"/>
              <a:gd name="connsiteY47" fmla="*/ 2371725 h 2633663"/>
              <a:gd name="connsiteX48" fmla="*/ 581025 w 3743325"/>
              <a:gd name="connsiteY48" fmla="*/ 2371725 h 2633663"/>
              <a:gd name="connsiteX49" fmla="*/ 814388 w 3743325"/>
              <a:gd name="connsiteY49" fmla="*/ 2352675 h 2633663"/>
              <a:gd name="connsiteX50" fmla="*/ 1004888 w 3743325"/>
              <a:gd name="connsiteY50" fmla="*/ 2338388 h 2633663"/>
              <a:gd name="connsiteX51" fmla="*/ 1404938 w 3743325"/>
              <a:gd name="connsiteY51" fmla="*/ 2314575 h 2633663"/>
              <a:gd name="connsiteX52" fmla="*/ 1671638 w 3743325"/>
              <a:gd name="connsiteY52" fmla="*/ 2295525 h 2633663"/>
              <a:gd name="connsiteX53" fmla="*/ 2033588 w 3743325"/>
              <a:gd name="connsiteY53" fmla="*/ 2271713 h 2633663"/>
              <a:gd name="connsiteX54" fmla="*/ 2290763 w 3743325"/>
              <a:gd name="connsiteY54" fmla="*/ 2257425 h 2633663"/>
              <a:gd name="connsiteX55" fmla="*/ 2681288 w 3743325"/>
              <a:gd name="connsiteY55" fmla="*/ 2238375 h 2633663"/>
              <a:gd name="connsiteX56" fmla="*/ 2862263 w 3743325"/>
              <a:gd name="connsiteY56" fmla="*/ 2228850 h 2633663"/>
              <a:gd name="connsiteX57" fmla="*/ 2928938 w 3743325"/>
              <a:gd name="connsiteY57" fmla="*/ 2224088 h 2633663"/>
              <a:gd name="connsiteX58" fmla="*/ 2971800 w 3743325"/>
              <a:gd name="connsiteY58" fmla="*/ 2228850 h 2633663"/>
              <a:gd name="connsiteX59" fmla="*/ 3005138 w 3743325"/>
              <a:gd name="connsiteY59" fmla="*/ 2238375 h 2633663"/>
              <a:gd name="connsiteX60" fmla="*/ 3048000 w 3743325"/>
              <a:gd name="connsiteY60" fmla="*/ 2257425 h 2633663"/>
              <a:gd name="connsiteX61" fmla="*/ 3062288 w 3743325"/>
              <a:gd name="connsiteY61" fmla="*/ 2262188 h 2633663"/>
              <a:gd name="connsiteX62" fmla="*/ 3071813 w 3743325"/>
              <a:gd name="connsiteY62" fmla="*/ 2247900 h 2633663"/>
              <a:gd name="connsiteX63" fmla="*/ 3081338 w 3743325"/>
              <a:gd name="connsiteY63" fmla="*/ 2190750 h 2633663"/>
              <a:gd name="connsiteX64" fmla="*/ 3095625 w 3743325"/>
              <a:gd name="connsiteY64" fmla="*/ 2109788 h 2633663"/>
              <a:gd name="connsiteX65" fmla="*/ 3124200 w 3743325"/>
              <a:gd name="connsiteY65" fmla="*/ 1947863 h 2633663"/>
              <a:gd name="connsiteX66" fmla="*/ 3152775 w 3743325"/>
              <a:gd name="connsiteY66" fmla="*/ 1781175 h 2633663"/>
              <a:gd name="connsiteX67" fmla="*/ 3186113 w 3743325"/>
              <a:gd name="connsiteY67" fmla="*/ 1533525 h 2633663"/>
              <a:gd name="connsiteX68" fmla="*/ 3219450 w 3743325"/>
              <a:gd name="connsiteY68" fmla="*/ 1295400 h 2633663"/>
              <a:gd name="connsiteX69" fmla="*/ 3257550 w 3743325"/>
              <a:gd name="connsiteY69" fmla="*/ 1004888 h 2633663"/>
              <a:gd name="connsiteX70" fmla="*/ 3286125 w 3743325"/>
              <a:gd name="connsiteY70" fmla="*/ 757238 h 2633663"/>
              <a:gd name="connsiteX71" fmla="*/ 3305175 w 3743325"/>
              <a:gd name="connsiteY71" fmla="*/ 566738 h 2633663"/>
              <a:gd name="connsiteX72" fmla="*/ 3319463 w 3743325"/>
              <a:gd name="connsiteY72" fmla="*/ 419100 h 2633663"/>
              <a:gd name="connsiteX73" fmla="*/ 3324225 w 3743325"/>
              <a:gd name="connsiteY73" fmla="*/ 276225 h 2633663"/>
              <a:gd name="connsiteX74" fmla="*/ 3314700 w 3743325"/>
              <a:gd name="connsiteY74" fmla="*/ 123825 h 2633663"/>
              <a:gd name="connsiteX0" fmla="*/ 3324225 w 3743325"/>
              <a:gd name="connsiteY0" fmla="*/ 2762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43325 w 3743325"/>
              <a:gd name="connsiteY6" fmla="*/ 200025 h 2633663"/>
              <a:gd name="connsiteX7" fmla="*/ 3743325 w 3743325"/>
              <a:gd name="connsiteY7" fmla="*/ 228600 h 2633663"/>
              <a:gd name="connsiteX8" fmla="*/ 3738563 w 3743325"/>
              <a:gd name="connsiteY8" fmla="*/ 247650 h 2633663"/>
              <a:gd name="connsiteX9" fmla="*/ 3714750 w 3743325"/>
              <a:gd name="connsiteY9" fmla="*/ 261938 h 2633663"/>
              <a:gd name="connsiteX10" fmla="*/ 3690938 w 3743325"/>
              <a:gd name="connsiteY10" fmla="*/ 290513 h 2633663"/>
              <a:gd name="connsiteX11" fmla="*/ 3667125 w 3743325"/>
              <a:gd name="connsiteY11" fmla="*/ 323850 h 2633663"/>
              <a:gd name="connsiteX12" fmla="*/ 3633788 w 3743325"/>
              <a:gd name="connsiteY12" fmla="*/ 428625 h 2633663"/>
              <a:gd name="connsiteX13" fmla="*/ 3605213 w 3743325"/>
              <a:gd name="connsiteY13" fmla="*/ 523875 h 2633663"/>
              <a:gd name="connsiteX14" fmla="*/ 3581400 w 3743325"/>
              <a:gd name="connsiteY14" fmla="*/ 642938 h 2633663"/>
              <a:gd name="connsiteX15" fmla="*/ 3533775 w 3743325"/>
              <a:gd name="connsiteY15" fmla="*/ 862013 h 2633663"/>
              <a:gd name="connsiteX16" fmla="*/ 3467100 w 3743325"/>
              <a:gd name="connsiteY16" fmla="*/ 1223963 h 2633663"/>
              <a:gd name="connsiteX17" fmla="*/ 3419475 w 3743325"/>
              <a:gd name="connsiteY17" fmla="*/ 1509713 h 2633663"/>
              <a:gd name="connsiteX18" fmla="*/ 3362325 w 3743325"/>
              <a:gd name="connsiteY18" fmla="*/ 1862138 h 2633663"/>
              <a:gd name="connsiteX19" fmla="*/ 3328988 w 3743325"/>
              <a:gd name="connsiteY19" fmla="*/ 2057400 h 2633663"/>
              <a:gd name="connsiteX20" fmla="*/ 3295650 w 3743325"/>
              <a:gd name="connsiteY20" fmla="*/ 2271713 h 2633663"/>
              <a:gd name="connsiteX21" fmla="*/ 3281363 w 3743325"/>
              <a:gd name="connsiteY21" fmla="*/ 2366963 h 2633663"/>
              <a:gd name="connsiteX22" fmla="*/ 3267075 w 3743325"/>
              <a:gd name="connsiteY22" fmla="*/ 2443163 h 2633663"/>
              <a:gd name="connsiteX23" fmla="*/ 3228975 w 3743325"/>
              <a:gd name="connsiteY23" fmla="*/ 2557463 h 2633663"/>
              <a:gd name="connsiteX24" fmla="*/ 3195638 w 3743325"/>
              <a:gd name="connsiteY24" fmla="*/ 2619375 h 2633663"/>
              <a:gd name="connsiteX25" fmla="*/ 3167063 w 3743325"/>
              <a:gd name="connsiteY25" fmla="*/ 2633663 h 2633663"/>
              <a:gd name="connsiteX26" fmla="*/ 3148013 w 3743325"/>
              <a:gd name="connsiteY26" fmla="*/ 2633663 h 2633663"/>
              <a:gd name="connsiteX27" fmla="*/ 3114675 w 3743325"/>
              <a:gd name="connsiteY27" fmla="*/ 2609850 h 2633663"/>
              <a:gd name="connsiteX28" fmla="*/ 3067050 w 3743325"/>
              <a:gd name="connsiteY28" fmla="*/ 2562225 h 2633663"/>
              <a:gd name="connsiteX29" fmla="*/ 3024188 w 3743325"/>
              <a:gd name="connsiteY29" fmla="*/ 2509838 h 2633663"/>
              <a:gd name="connsiteX30" fmla="*/ 2981325 w 3743325"/>
              <a:gd name="connsiteY30" fmla="*/ 2481263 h 2633663"/>
              <a:gd name="connsiteX31" fmla="*/ 2862263 w 3743325"/>
              <a:gd name="connsiteY31" fmla="*/ 2462213 h 2633663"/>
              <a:gd name="connsiteX32" fmla="*/ 2738438 w 3743325"/>
              <a:gd name="connsiteY32" fmla="*/ 2447925 h 2633663"/>
              <a:gd name="connsiteX33" fmla="*/ 2652713 w 3743325"/>
              <a:gd name="connsiteY33" fmla="*/ 2428875 h 2633663"/>
              <a:gd name="connsiteX34" fmla="*/ 2571750 w 3743325"/>
              <a:gd name="connsiteY34" fmla="*/ 2433638 h 2633663"/>
              <a:gd name="connsiteX35" fmla="*/ 2109788 w 3743325"/>
              <a:gd name="connsiteY35" fmla="*/ 2457450 h 2633663"/>
              <a:gd name="connsiteX36" fmla="*/ 1733550 w 3743325"/>
              <a:gd name="connsiteY36" fmla="*/ 2471738 h 2633663"/>
              <a:gd name="connsiteX37" fmla="*/ 1314450 w 3743325"/>
              <a:gd name="connsiteY37" fmla="*/ 2486025 h 2633663"/>
              <a:gd name="connsiteX38" fmla="*/ 928688 w 3743325"/>
              <a:gd name="connsiteY38" fmla="*/ 2505075 h 2633663"/>
              <a:gd name="connsiteX39" fmla="*/ 447675 w 3743325"/>
              <a:gd name="connsiteY39" fmla="*/ 2524125 h 2633663"/>
              <a:gd name="connsiteX40" fmla="*/ 138113 w 3743325"/>
              <a:gd name="connsiteY40" fmla="*/ 2538413 h 2633663"/>
              <a:gd name="connsiteX41" fmla="*/ 23813 w 3743325"/>
              <a:gd name="connsiteY41" fmla="*/ 2538413 h 2633663"/>
              <a:gd name="connsiteX42" fmla="*/ 4763 w 3743325"/>
              <a:gd name="connsiteY42" fmla="*/ 2490788 h 2633663"/>
              <a:gd name="connsiteX43" fmla="*/ 0 w 3743325"/>
              <a:gd name="connsiteY43" fmla="*/ 2366963 h 2633663"/>
              <a:gd name="connsiteX44" fmla="*/ 4763 w 3743325"/>
              <a:gd name="connsiteY44" fmla="*/ 2352675 h 2633663"/>
              <a:gd name="connsiteX45" fmla="*/ 90488 w 3743325"/>
              <a:gd name="connsiteY45" fmla="*/ 2366963 h 2633663"/>
              <a:gd name="connsiteX46" fmla="*/ 266700 w 3743325"/>
              <a:gd name="connsiteY46" fmla="*/ 2371725 h 2633663"/>
              <a:gd name="connsiteX47" fmla="*/ 452438 w 3743325"/>
              <a:gd name="connsiteY47" fmla="*/ 2371725 h 2633663"/>
              <a:gd name="connsiteX48" fmla="*/ 581025 w 3743325"/>
              <a:gd name="connsiteY48" fmla="*/ 2371725 h 2633663"/>
              <a:gd name="connsiteX49" fmla="*/ 814388 w 3743325"/>
              <a:gd name="connsiteY49" fmla="*/ 2352675 h 2633663"/>
              <a:gd name="connsiteX50" fmla="*/ 1004888 w 3743325"/>
              <a:gd name="connsiteY50" fmla="*/ 2338388 h 2633663"/>
              <a:gd name="connsiteX51" fmla="*/ 1404938 w 3743325"/>
              <a:gd name="connsiteY51" fmla="*/ 2314575 h 2633663"/>
              <a:gd name="connsiteX52" fmla="*/ 1671638 w 3743325"/>
              <a:gd name="connsiteY52" fmla="*/ 2295525 h 2633663"/>
              <a:gd name="connsiteX53" fmla="*/ 2033588 w 3743325"/>
              <a:gd name="connsiteY53" fmla="*/ 2271713 h 2633663"/>
              <a:gd name="connsiteX54" fmla="*/ 2290763 w 3743325"/>
              <a:gd name="connsiteY54" fmla="*/ 2257425 h 2633663"/>
              <a:gd name="connsiteX55" fmla="*/ 2681288 w 3743325"/>
              <a:gd name="connsiteY55" fmla="*/ 2238375 h 2633663"/>
              <a:gd name="connsiteX56" fmla="*/ 2862263 w 3743325"/>
              <a:gd name="connsiteY56" fmla="*/ 2228850 h 2633663"/>
              <a:gd name="connsiteX57" fmla="*/ 2928938 w 3743325"/>
              <a:gd name="connsiteY57" fmla="*/ 2224088 h 2633663"/>
              <a:gd name="connsiteX58" fmla="*/ 2971800 w 3743325"/>
              <a:gd name="connsiteY58" fmla="*/ 2228850 h 2633663"/>
              <a:gd name="connsiteX59" fmla="*/ 3005138 w 3743325"/>
              <a:gd name="connsiteY59" fmla="*/ 2238375 h 2633663"/>
              <a:gd name="connsiteX60" fmla="*/ 3048000 w 3743325"/>
              <a:gd name="connsiteY60" fmla="*/ 2257425 h 2633663"/>
              <a:gd name="connsiteX61" fmla="*/ 3062288 w 3743325"/>
              <a:gd name="connsiteY61" fmla="*/ 2262188 h 2633663"/>
              <a:gd name="connsiteX62" fmla="*/ 3071813 w 3743325"/>
              <a:gd name="connsiteY62" fmla="*/ 2247900 h 2633663"/>
              <a:gd name="connsiteX63" fmla="*/ 3081338 w 3743325"/>
              <a:gd name="connsiteY63" fmla="*/ 2190750 h 2633663"/>
              <a:gd name="connsiteX64" fmla="*/ 3095625 w 3743325"/>
              <a:gd name="connsiteY64" fmla="*/ 2109788 h 2633663"/>
              <a:gd name="connsiteX65" fmla="*/ 3124200 w 3743325"/>
              <a:gd name="connsiteY65" fmla="*/ 1947863 h 2633663"/>
              <a:gd name="connsiteX66" fmla="*/ 3152775 w 3743325"/>
              <a:gd name="connsiteY66" fmla="*/ 1781175 h 2633663"/>
              <a:gd name="connsiteX67" fmla="*/ 3186113 w 3743325"/>
              <a:gd name="connsiteY67" fmla="*/ 1533525 h 2633663"/>
              <a:gd name="connsiteX68" fmla="*/ 3219450 w 3743325"/>
              <a:gd name="connsiteY68" fmla="*/ 1295400 h 2633663"/>
              <a:gd name="connsiteX69" fmla="*/ 3257550 w 3743325"/>
              <a:gd name="connsiteY69" fmla="*/ 1004888 h 2633663"/>
              <a:gd name="connsiteX70" fmla="*/ 3286125 w 3743325"/>
              <a:gd name="connsiteY70" fmla="*/ 757238 h 2633663"/>
              <a:gd name="connsiteX71" fmla="*/ 3305175 w 3743325"/>
              <a:gd name="connsiteY71" fmla="*/ 566738 h 2633663"/>
              <a:gd name="connsiteX72" fmla="*/ 3319463 w 3743325"/>
              <a:gd name="connsiteY72" fmla="*/ 419100 h 2633663"/>
              <a:gd name="connsiteX73" fmla="*/ 3324225 w 3743325"/>
              <a:gd name="connsiteY73" fmla="*/ 276225 h 2633663"/>
              <a:gd name="connsiteX0" fmla="*/ 3324225 w 3743325"/>
              <a:gd name="connsiteY0" fmla="*/ 2762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43325 w 3743325"/>
              <a:gd name="connsiteY6" fmla="*/ 200025 h 2633663"/>
              <a:gd name="connsiteX7" fmla="*/ 3738563 w 3743325"/>
              <a:gd name="connsiteY7" fmla="*/ 247650 h 2633663"/>
              <a:gd name="connsiteX8" fmla="*/ 3714750 w 3743325"/>
              <a:gd name="connsiteY8" fmla="*/ 261938 h 2633663"/>
              <a:gd name="connsiteX9" fmla="*/ 3690938 w 3743325"/>
              <a:gd name="connsiteY9" fmla="*/ 290513 h 2633663"/>
              <a:gd name="connsiteX10" fmla="*/ 3667125 w 3743325"/>
              <a:gd name="connsiteY10" fmla="*/ 323850 h 2633663"/>
              <a:gd name="connsiteX11" fmla="*/ 3633788 w 3743325"/>
              <a:gd name="connsiteY11" fmla="*/ 428625 h 2633663"/>
              <a:gd name="connsiteX12" fmla="*/ 3605213 w 3743325"/>
              <a:gd name="connsiteY12" fmla="*/ 523875 h 2633663"/>
              <a:gd name="connsiteX13" fmla="*/ 3581400 w 3743325"/>
              <a:gd name="connsiteY13" fmla="*/ 642938 h 2633663"/>
              <a:gd name="connsiteX14" fmla="*/ 3533775 w 3743325"/>
              <a:gd name="connsiteY14" fmla="*/ 862013 h 2633663"/>
              <a:gd name="connsiteX15" fmla="*/ 3467100 w 3743325"/>
              <a:gd name="connsiteY15" fmla="*/ 1223963 h 2633663"/>
              <a:gd name="connsiteX16" fmla="*/ 3419475 w 3743325"/>
              <a:gd name="connsiteY16" fmla="*/ 1509713 h 2633663"/>
              <a:gd name="connsiteX17" fmla="*/ 3362325 w 3743325"/>
              <a:gd name="connsiteY17" fmla="*/ 1862138 h 2633663"/>
              <a:gd name="connsiteX18" fmla="*/ 3328988 w 3743325"/>
              <a:gd name="connsiteY18" fmla="*/ 2057400 h 2633663"/>
              <a:gd name="connsiteX19" fmla="*/ 3295650 w 3743325"/>
              <a:gd name="connsiteY19" fmla="*/ 2271713 h 2633663"/>
              <a:gd name="connsiteX20" fmla="*/ 3281363 w 3743325"/>
              <a:gd name="connsiteY20" fmla="*/ 2366963 h 2633663"/>
              <a:gd name="connsiteX21" fmla="*/ 3267075 w 3743325"/>
              <a:gd name="connsiteY21" fmla="*/ 2443163 h 2633663"/>
              <a:gd name="connsiteX22" fmla="*/ 3228975 w 3743325"/>
              <a:gd name="connsiteY22" fmla="*/ 2557463 h 2633663"/>
              <a:gd name="connsiteX23" fmla="*/ 3195638 w 3743325"/>
              <a:gd name="connsiteY23" fmla="*/ 2619375 h 2633663"/>
              <a:gd name="connsiteX24" fmla="*/ 3167063 w 3743325"/>
              <a:gd name="connsiteY24" fmla="*/ 2633663 h 2633663"/>
              <a:gd name="connsiteX25" fmla="*/ 3148013 w 3743325"/>
              <a:gd name="connsiteY25" fmla="*/ 2633663 h 2633663"/>
              <a:gd name="connsiteX26" fmla="*/ 3114675 w 3743325"/>
              <a:gd name="connsiteY26" fmla="*/ 2609850 h 2633663"/>
              <a:gd name="connsiteX27" fmla="*/ 3067050 w 3743325"/>
              <a:gd name="connsiteY27" fmla="*/ 2562225 h 2633663"/>
              <a:gd name="connsiteX28" fmla="*/ 3024188 w 3743325"/>
              <a:gd name="connsiteY28" fmla="*/ 2509838 h 2633663"/>
              <a:gd name="connsiteX29" fmla="*/ 2981325 w 3743325"/>
              <a:gd name="connsiteY29" fmla="*/ 2481263 h 2633663"/>
              <a:gd name="connsiteX30" fmla="*/ 2862263 w 3743325"/>
              <a:gd name="connsiteY30" fmla="*/ 2462213 h 2633663"/>
              <a:gd name="connsiteX31" fmla="*/ 2738438 w 3743325"/>
              <a:gd name="connsiteY31" fmla="*/ 2447925 h 2633663"/>
              <a:gd name="connsiteX32" fmla="*/ 2652713 w 3743325"/>
              <a:gd name="connsiteY32" fmla="*/ 2428875 h 2633663"/>
              <a:gd name="connsiteX33" fmla="*/ 2571750 w 3743325"/>
              <a:gd name="connsiteY33" fmla="*/ 2433638 h 2633663"/>
              <a:gd name="connsiteX34" fmla="*/ 2109788 w 3743325"/>
              <a:gd name="connsiteY34" fmla="*/ 2457450 h 2633663"/>
              <a:gd name="connsiteX35" fmla="*/ 1733550 w 3743325"/>
              <a:gd name="connsiteY35" fmla="*/ 2471738 h 2633663"/>
              <a:gd name="connsiteX36" fmla="*/ 1314450 w 3743325"/>
              <a:gd name="connsiteY36" fmla="*/ 2486025 h 2633663"/>
              <a:gd name="connsiteX37" fmla="*/ 928688 w 3743325"/>
              <a:gd name="connsiteY37" fmla="*/ 2505075 h 2633663"/>
              <a:gd name="connsiteX38" fmla="*/ 447675 w 3743325"/>
              <a:gd name="connsiteY38" fmla="*/ 2524125 h 2633663"/>
              <a:gd name="connsiteX39" fmla="*/ 138113 w 3743325"/>
              <a:gd name="connsiteY39" fmla="*/ 2538413 h 2633663"/>
              <a:gd name="connsiteX40" fmla="*/ 23813 w 3743325"/>
              <a:gd name="connsiteY40" fmla="*/ 2538413 h 2633663"/>
              <a:gd name="connsiteX41" fmla="*/ 4763 w 3743325"/>
              <a:gd name="connsiteY41" fmla="*/ 2490788 h 2633663"/>
              <a:gd name="connsiteX42" fmla="*/ 0 w 3743325"/>
              <a:gd name="connsiteY42" fmla="*/ 2366963 h 2633663"/>
              <a:gd name="connsiteX43" fmla="*/ 4763 w 3743325"/>
              <a:gd name="connsiteY43" fmla="*/ 2352675 h 2633663"/>
              <a:gd name="connsiteX44" fmla="*/ 90488 w 3743325"/>
              <a:gd name="connsiteY44" fmla="*/ 2366963 h 2633663"/>
              <a:gd name="connsiteX45" fmla="*/ 266700 w 3743325"/>
              <a:gd name="connsiteY45" fmla="*/ 2371725 h 2633663"/>
              <a:gd name="connsiteX46" fmla="*/ 452438 w 3743325"/>
              <a:gd name="connsiteY46" fmla="*/ 2371725 h 2633663"/>
              <a:gd name="connsiteX47" fmla="*/ 581025 w 3743325"/>
              <a:gd name="connsiteY47" fmla="*/ 2371725 h 2633663"/>
              <a:gd name="connsiteX48" fmla="*/ 814388 w 3743325"/>
              <a:gd name="connsiteY48" fmla="*/ 2352675 h 2633663"/>
              <a:gd name="connsiteX49" fmla="*/ 1004888 w 3743325"/>
              <a:gd name="connsiteY49" fmla="*/ 2338388 h 2633663"/>
              <a:gd name="connsiteX50" fmla="*/ 1404938 w 3743325"/>
              <a:gd name="connsiteY50" fmla="*/ 2314575 h 2633663"/>
              <a:gd name="connsiteX51" fmla="*/ 1671638 w 3743325"/>
              <a:gd name="connsiteY51" fmla="*/ 2295525 h 2633663"/>
              <a:gd name="connsiteX52" fmla="*/ 2033588 w 3743325"/>
              <a:gd name="connsiteY52" fmla="*/ 2271713 h 2633663"/>
              <a:gd name="connsiteX53" fmla="*/ 2290763 w 3743325"/>
              <a:gd name="connsiteY53" fmla="*/ 2257425 h 2633663"/>
              <a:gd name="connsiteX54" fmla="*/ 2681288 w 3743325"/>
              <a:gd name="connsiteY54" fmla="*/ 2238375 h 2633663"/>
              <a:gd name="connsiteX55" fmla="*/ 2862263 w 3743325"/>
              <a:gd name="connsiteY55" fmla="*/ 2228850 h 2633663"/>
              <a:gd name="connsiteX56" fmla="*/ 2928938 w 3743325"/>
              <a:gd name="connsiteY56" fmla="*/ 2224088 h 2633663"/>
              <a:gd name="connsiteX57" fmla="*/ 2971800 w 3743325"/>
              <a:gd name="connsiteY57" fmla="*/ 2228850 h 2633663"/>
              <a:gd name="connsiteX58" fmla="*/ 3005138 w 3743325"/>
              <a:gd name="connsiteY58" fmla="*/ 2238375 h 2633663"/>
              <a:gd name="connsiteX59" fmla="*/ 3048000 w 3743325"/>
              <a:gd name="connsiteY59" fmla="*/ 2257425 h 2633663"/>
              <a:gd name="connsiteX60" fmla="*/ 3062288 w 3743325"/>
              <a:gd name="connsiteY60" fmla="*/ 2262188 h 2633663"/>
              <a:gd name="connsiteX61" fmla="*/ 3071813 w 3743325"/>
              <a:gd name="connsiteY61" fmla="*/ 2247900 h 2633663"/>
              <a:gd name="connsiteX62" fmla="*/ 3081338 w 3743325"/>
              <a:gd name="connsiteY62" fmla="*/ 2190750 h 2633663"/>
              <a:gd name="connsiteX63" fmla="*/ 3095625 w 3743325"/>
              <a:gd name="connsiteY63" fmla="*/ 2109788 h 2633663"/>
              <a:gd name="connsiteX64" fmla="*/ 3124200 w 3743325"/>
              <a:gd name="connsiteY64" fmla="*/ 1947863 h 2633663"/>
              <a:gd name="connsiteX65" fmla="*/ 3152775 w 3743325"/>
              <a:gd name="connsiteY65" fmla="*/ 1781175 h 2633663"/>
              <a:gd name="connsiteX66" fmla="*/ 3186113 w 3743325"/>
              <a:gd name="connsiteY66" fmla="*/ 1533525 h 2633663"/>
              <a:gd name="connsiteX67" fmla="*/ 3219450 w 3743325"/>
              <a:gd name="connsiteY67" fmla="*/ 1295400 h 2633663"/>
              <a:gd name="connsiteX68" fmla="*/ 3257550 w 3743325"/>
              <a:gd name="connsiteY68" fmla="*/ 1004888 h 2633663"/>
              <a:gd name="connsiteX69" fmla="*/ 3286125 w 3743325"/>
              <a:gd name="connsiteY69" fmla="*/ 757238 h 2633663"/>
              <a:gd name="connsiteX70" fmla="*/ 3305175 w 3743325"/>
              <a:gd name="connsiteY70" fmla="*/ 566738 h 2633663"/>
              <a:gd name="connsiteX71" fmla="*/ 3319463 w 3743325"/>
              <a:gd name="connsiteY71" fmla="*/ 419100 h 2633663"/>
              <a:gd name="connsiteX72" fmla="*/ 3324225 w 3743325"/>
              <a:gd name="connsiteY72" fmla="*/ 276225 h 2633663"/>
              <a:gd name="connsiteX0" fmla="*/ 3324225 w 3743325"/>
              <a:gd name="connsiteY0" fmla="*/ 2762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38563 w 3743325"/>
              <a:gd name="connsiteY6" fmla="*/ 247650 h 2633663"/>
              <a:gd name="connsiteX7" fmla="*/ 3714750 w 3743325"/>
              <a:gd name="connsiteY7" fmla="*/ 261938 h 2633663"/>
              <a:gd name="connsiteX8" fmla="*/ 3690938 w 3743325"/>
              <a:gd name="connsiteY8" fmla="*/ 290513 h 2633663"/>
              <a:gd name="connsiteX9" fmla="*/ 3667125 w 3743325"/>
              <a:gd name="connsiteY9" fmla="*/ 323850 h 2633663"/>
              <a:gd name="connsiteX10" fmla="*/ 3633788 w 3743325"/>
              <a:gd name="connsiteY10" fmla="*/ 428625 h 2633663"/>
              <a:gd name="connsiteX11" fmla="*/ 3605213 w 3743325"/>
              <a:gd name="connsiteY11" fmla="*/ 523875 h 2633663"/>
              <a:gd name="connsiteX12" fmla="*/ 3581400 w 3743325"/>
              <a:gd name="connsiteY12" fmla="*/ 642938 h 2633663"/>
              <a:gd name="connsiteX13" fmla="*/ 3533775 w 3743325"/>
              <a:gd name="connsiteY13" fmla="*/ 862013 h 2633663"/>
              <a:gd name="connsiteX14" fmla="*/ 3467100 w 3743325"/>
              <a:gd name="connsiteY14" fmla="*/ 1223963 h 2633663"/>
              <a:gd name="connsiteX15" fmla="*/ 3419475 w 3743325"/>
              <a:gd name="connsiteY15" fmla="*/ 1509713 h 2633663"/>
              <a:gd name="connsiteX16" fmla="*/ 3362325 w 3743325"/>
              <a:gd name="connsiteY16" fmla="*/ 1862138 h 2633663"/>
              <a:gd name="connsiteX17" fmla="*/ 3328988 w 3743325"/>
              <a:gd name="connsiteY17" fmla="*/ 2057400 h 2633663"/>
              <a:gd name="connsiteX18" fmla="*/ 3295650 w 3743325"/>
              <a:gd name="connsiteY18" fmla="*/ 2271713 h 2633663"/>
              <a:gd name="connsiteX19" fmla="*/ 3281363 w 3743325"/>
              <a:gd name="connsiteY19" fmla="*/ 2366963 h 2633663"/>
              <a:gd name="connsiteX20" fmla="*/ 3267075 w 3743325"/>
              <a:gd name="connsiteY20" fmla="*/ 2443163 h 2633663"/>
              <a:gd name="connsiteX21" fmla="*/ 3228975 w 3743325"/>
              <a:gd name="connsiteY21" fmla="*/ 2557463 h 2633663"/>
              <a:gd name="connsiteX22" fmla="*/ 3195638 w 3743325"/>
              <a:gd name="connsiteY22" fmla="*/ 2619375 h 2633663"/>
              <a:gd name="connsiteX23" fmla="*/ 3167063 w 3743325"/>
              <a:gd name="connsiteY23" fmla="*/ 2633663 h 2633663"/>
              <a:gd name="connsiteX24" fmla="*/ 3148013 w 3743325"/>
              <a:gd name="connsiteY24" fmla="*/ 2633663 h 2633663"/>
              <a:gd name="connsiteX25" fmla="*/ 3114675 w 3743325"/>
              <a:gd name="connsiteY25" fmla="*/ 2609850 h 2633663"/>
              <a:gd name="connsiteX26" fmla="*/ 3067050 w 3743325"/>
              <a:gd name="connsiteY26" fmla="*/ 2562225 h 2633663"/>
              <a:gd name="connsiteX27" fmla="*/ 3024188 w 3743325"/>
              <a:gd name="connsiteY27" fmla="*/ 2509838 h 2633663"/>
              <a:gd name="connsiteX28" fmla="*/ 2981325 w 3743325"/>
              <a:gd name="connsiteY28" fmla="*/ 2481263 h 2633663"/>
              <a:gd name="connsiteX29" fmla="*/ 2862263 w 3743325"/>
              <a:gd name="connsiteY29" fmla="*/ 2462213 h 2633663"/>
              <a:gd name="connsiteX30" fmla="*/ 2738438 w 3743325"/>
              <a:gd name="connsiteY30" fmla="*/ 2447925 h 2633663"/>
              <a:gd name="connsiteX31" fmla="*/ 2652713 w 3743325"/>
              <a:gd name="connsiteY31" fmla="*/ 2428875 h 2633663"/>
              <a:gd name="connsiteX32" fmla="*/ 2571750 w 3743325"/>
              <a:gd name="connsiteY32" fmla="*/ 2433638 h 2633663"/>
              <a:gd name="connsiteX33" fmla="*/ 2109788 w 3743325"/>
              <a:gd name="connsiteY33" fmla="*/ 2457450 h 2633663"/>
              <a:gd name="connsiteX34" fmla="*/ 1733550 w 3743325"/>
              <a:gd name="connsiteY34" fmla="*/ 2471738 h 2633663"/>
              <a:gd name="connsiteX35" fmla="*/ 1314450 w 3743325"/>
              <a:gd name="connsiteY35" fmla="*/ 2486025 h 2633663"/>
              <a:gd name="connsiteX36" fmla="*/ 928688 w 3743325"/>
              <a:gd name="connsiteY36" fmla="*/ 2505075 h 2633663"/>
              <a:gd name="connsiteX37" fmla="*/ 447675 w 3743325"/>
              <a:gd name="connsiteY37" fmla="*/ 2524125 h 2633663"/>
              <a:gd name="connsiteX38" fmla="*/ 138113 w 3743325"/>
              <a:gd name="connsiteY38" fmla="*/ 2538413 h 2633663"/>
              <a:gd name="connsiteX39" fmla="*/ 23813 w 3743325"/>
              <a:gd name="connsiteY39" fmla="*/ 2538413 h 2633663"/>
              <a:gd name="connsiteX40" fmla="*/ 4763 w 3743325"/>
              <a:gd name="connsiteY40" fmla="*/ 2490788 h 2633663"/>
              <a:gd name="connsiteX41" fmla="*/ 0 w 3743325"/>
              <a:gd name="connsiteY41" fmla="*/ 2366963 h 2633663"/>
              <a:gd name="connsiteX42" fmla="*/ 4763 w 3743325"/>
              <a:gd name="connsiteY42" fmla="*/ 2352675 h 2633663"/>
              <a:gd name="connsiteX43" fmla="*/ 90488 w 3743325"/>
              <a:gd name="connsiteY43" fmla="*/ 2366963 h 2633663"/>
              <a:gd name="connsiteX44" fmla="*/ 266700 w 3743325"/>
              <a:gd name="connsiteY44" fmla="*/ 2371725 h 2633663"/>
              <a:gd name="connsiteX45" fmla="*/ 452438 w 3743325"/>
              <a:gd name="connsiteY45" fmla="*/ 2371725 h 2633663"/>
              <a:gd name="connsiteX46" fmla="*/ 581025 w 3743325"/>
              <a:gd name="connsiteY46" fmla="*/ 2371725 h 2633663"/>
              <a:gd name="connsiteX47" fmla="*/ 814388 w 3743325"/>
              <a:gd name="connsiteY47" fmla="*/ 2352675 h 2633663"/>
              <a:gd name="connsiteX48" fmla="*/ 1004888 w 3743325"/>
              <a:gd name="connsiteY48" fmla="*/ 2338388 h 2633663"/>
              <a:gd name="connsiteX49" fmla="*/ 1404938 w 3743325"/>
              <a:gd name="connsiteY49" fmla="*/ 2314575 h 2633663"/>
              <a:gd name="connsiteX50" fmla="*/ 1671638 w 3743325"/>
              <a:gd name="connsiteY50" fmla="*/ 2295525 h 2633663"/>
              <a:gd name="connsiteX51" fmla="*/ 2033588 w 3743325"/>
              <a:gd name="connsiteY51" fmla="*/ 2271713 h 2633663"/>
              <a:gd name="connsiteX52" fmla="*/ 2290763 w 3743325"/>
              <a:gd name="connsiteY52" fmla="*/ 2257425 h 2633663"/>
              <a:gd name="connsiteX53" fmla="*/ 2681288 w 3743325"/>
              <a:gd name="connsiteY53" fmla="*/ 2238375 h 2633663"/>
              <a:gd name="connsiteX54" fmla="*/ 2862263 w 3743325"/>
              <a:gd name="connsiteY54" fmla="*/ 2228850 h 2633663"/>
              <a:gd name="connsiteX55" fmla="*/ 2928938 w 3743325"/>
              <a:gd name="connsiteY55" fmla="*/ 2224088 h 2633663"/>
              <a:gd name="connsiteX56" fmla="*/ 2971800 w 3743325"/>
              <a:gd name="connsiteY56" fmla="*/ 2228850 h 2633663"/>
              <a:gd name="connsiteX57" fmla="*/ 3005138 w 3743325"/>
              <a:gd name="connsiteY57" fmla="*/ 2238375 h 2633663"/>
              <a:gd name="connsiteX58" fmla="*/ 3048000 w 3743325"/>
              <a:gd name="connsiteY58" fmla="*/ 2257425 h 2633663"/>
              <a:gd name="connsiteX59" fmla="*/ 3062288 w 3743325"/>
              <a:gd name="connsiteY59" fmla="*/ 2262188 h 2633663"/>
              <a:gd name="connsiteX60" fmla="*/ 3071813 w 3743325"/>
              <a:gd name="connsiteY60" fmla="*/ 2247900 h 2633663"/>
              <a:gd name="connsiteX61" fmla="*/ 3081338 w 3743325"/>
              <a:gd name="connsiteY61" fmla="*/ 2190750 h 2633663"/>
              <a:gd name="connsiteX62" fmla="*/ 3095625 w 3743325"/>
              <a:gd name="connsiteY62" fmla="*/ 2109788 h 2633663"/>
              <a:gd name="connsiteX63" fmla="*/ 3124200 w 3743325"/>
              <a:gd name="connsiteY63" fmla="*/ 1947863 h 2633663"/>
              <a:gd name="connsiteX64" fmla="*/ 3152775 w 3743325"/>
              <a:gd name="connsiteY64" fmla="*/ 1781175 h 2633663"/>
              <a:gd name="connsiteX65" fmla="*/ 3186113 w 3743325"/>
              <a:gd name="connsiteY65" fmla="*/ 1533525 h 2633663"/>
              <a:gd name="connsiteX66" fmla="*/ 3219450 w 3743325"/>
              <a:gd name="connsiteY66" fmla="*/ 1295400 h 2633663"/>
              <a:gd name="connsiteX67" fmla="*/ 3257550 w 3743325"/>
              <a:gd name="connsiteY67" fmla="*/ 1004888 h 2633663"/>
              <a:gd name="connsiteX68" fmla="*/ 3286125 w 3743325"/>
              <a:gd name="connsiteY68" fmla="*/ 757238 h 2633663"/>
              <a:gd name="connsiteX69" fmla="*/ 3305175 w 3743325"/>
              <a:gd name="connsiteY69" fmla="*/ 566738 h 2633663"/>
              <a:gd name="connsiteX70" fmla="*/ 3319463 w 3743325"/>
              <a:gd name="connsiteY70" fmla="*/ 419100 h 2633663"/>
              <a:gd name="connsiteX71" fmla="*/ 3324225 w 3743325"/>
              <a:gd name="connsiteY71" fmla="*/ 276225 h 2633663"/>
              <a:gd name="connsiteX0" fmla="*/ 3324225 w 3743325"/>
              <a:gd name="connsiteY0" fmla="*/ 2762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738563 w 3743325"/>
              <a:gd name="connsiteY6" fmla="*/ 247650 h 2633663"/>
              <a:gd name="connsiteX7" fmla="*/ 3690938 w 3743325"/>
              <a:gd name="connsiteY7" fmla="*/ 290513 h 2633663"/>
              <a:gd name="connsiteX8" fmla="*/ 3667125 w 3743325"/>
              <a:gd name="connsiteY8" fmla="*/ 323850 h 2633663"/>
              <a:gd name="connsiteX9" fmla="*/ 3633788 w 3743325"/>
              <a:gd name="connsiteY9" fmla="*/ 428625 h 2633663"/>
              <a:gd name="connsiteX10" fmla="*/ 3605213 w 3743325"/>
              <a:gd name="connsiteY10" fmla="*/ 523875 h 2633663"/>
              <a:gd name="connsiteX11" fmla="*/ 3581400 w 3743325"/>
              <a:gd name="connsiteY11" fmla="*/ 642938 h 2633663"/>
              <a:gd name="connsiteX12" fmla="*/ 3533775 w 3743325"/>
              <a:gd name="connsiteY12" fmla="*/ 862013 h 2633663"/>
              <a:gd name="connsiteX13" fmla="*/ 3467100 w 3743325"/>
              <a:gd name="connsiteY13" fmla="*/ 1223963 h 2633663"/>
              <a:gd name="connsiteX14" fmla="*/ 3419475 w 3743325"/>
              <a:gd name="connsiteY14" fmla="*/ 1509713 h 2633663"/>
              <a:gd name="connsiteX15" fmla="*/ 3362325 w 3743325"/>
              <a:gd name="connsiteY15" fmla="*/ 1862138 h 2633663"/>
              <a:gd name="connsiteX16" fmla="*/ 3328988 w 3743325"/>
              <a:gd name="connsiteY16" fmla="*/ 2057400 h 2633663"/>
              <a:gd name="connsiteX17" fmla="*/ 3295650 w 3743325"/>
              <a:gd name="connsiteY17" fmla="*/ 2271713 h 2633663"/>
              <a:gd name="connsiteX18" fmla="*/ 3281363 w 3743325"/>
              <a:gd name="connsiteY18" fmla="*/ 2366963 h 2633663"/>
              <a:gd name="connsiteX19" fmla="*/ 3267075 w 3743325"/>
              <a:gd name="connsiteY19" fmla="*/ 2443163 h 2633663"/>
              <a:gd name="connsiteX20" fmla="*/ 3228975 w 3743325"/>
              <a:gd name="connsiteY20" fmla="*/ 2557463 h 2633663"/>
              <a:gd name="connsiteX21" fmla="*/ 3195638 w 3743325"/>
              <a:gd name="connsiteY21" fmla="*/ 2619375 h 2633663"/>
              <a:gd name="connsiteX22" fmla="*/ 3167063 w 3743325"/>
              <a:gd name="connsiteY22" fmla="*/ 2633663 h 2633663"/>
              <a:gd name="connsiteX23" fmla="*/ 3148013 w 3743325"/>
              <a:gd name="connsiteY23" fmla="*/ 2633663 h 2633663"/>
              <a:gd name="connsiteX24" fmla="*/ 3114675 w 3743325"/>
              <a:gd name="connsiteY24" fmla="*/ 2609850 h 2633663"/>
              <a:gd name="connsiteX25" fmla="*/ 3067050 w 3743325"/>
              <a:gd name="connsiteY25" fmla="*/ 2562225 h 2633663"/>
              <a:gd name="connsiteX26" fmla="*/ 3024188 w 3743325"/>
              <a:gd name="connsiteY26" fmla="*/ 2509838 h 2633663"/>
              <a:gd name="connsiteX27" fmla="*/ 2981325 w 3743325"/>
              <a:gd name="connsiteY27" fmla="*/ 2481263 h 2633663"/>
              <a:gd name="connsiteX28" fmla="*/ 2862263 w 3743325"/>
              <a:gd name="connsiteY28" fmla="*/ 2462213 h 2633663"/>
              <a:gd name="connsiteX29" fmla="*/ 2738438 w 3743325"/>
              <a:gd name="connsiteY29" fmla="*/ 2447925 h 2633663"/>
              <a:gd name="connsiteX30" fmla="*/ 2652713 w 3743325"/>
              <a:gd name="connsiteY30" fmla="*/ 2428875 h 2633663"/>
              <a:gd name="connsiteX31" fmla="*/ 2571750 w 3743325"/>
              <a:gd name="connsiteY31" fmla="*/ 2433638 h 2633663"/>
              <a:gd name="connsiteX32" fmla="*/ 2109788 w 3743325"/>
              <a:gd name="connsiteY32" fmla="*/ 2457450 h 2633663"/>
              <a:gd name="connsiteX33" fmla="*/ 1733550 w 3743325"/>
              <a:gd name="connsiteY33" fmla="*/ 2471738 h 2633663"/>
              <a:gd name="connsiteX34" fmla="*/ 1314450 w 3743325"/>
              <a:gd name="connsiteY34" fmla="*/ 2486025 h 2633663"/>
              <a:gd name="connsiteX35" fmla="*/ 928688 w 3743325"/>
              <a:gd name="connsiteY35" fmla="*/ 2505075 h 2633663"/>
              <a:gd name="connsiteX36" fmla="*/ 447675 w 3743325"/>
              <a:gd name="connsiteY36" fmla="*/ 2524125 h 2633663"/>
              <a:gd name="connsiteX37" fmla="*/ 138113 w 3743325"/>
              <a:gd name="connsiteY37" fmla="*/ 2538413 h 2633663"/>
              <a:gd name="connsiteX38" fmla="*/ 23813 w 3743325"/>
              <a:gd name="connsiteY38" fmla="*/ 2538413 h 2633663"/>
              <a:gd name="connsiteX39" fmla="*/ 4763 w 3743325"/>
              <a:gd name="connsiteY39" fmla="*/ 2490788 h 2633663"/>
              <a:gd name="connsiteX40" fmla="*/ 0 w 3743325"/>
              <a:gd name="connsiteY40" fmla="*/ 2366963 h 2633663"/>
              <a:gd name="connsiteX41" fmla="*/ 4763 w 3743325"/>
              <a:gd name="connsiteY41" fmla="*/ 2352675 h 2633663"/>
              <a:gd name="connsiteX42" fmla="*/ 90488 w 3743325"/>
              <a:gd name="connsiteY42" fmla="*/ 2366963 h 2633663"/>
              <a:gd name="connsiteX43" fmla="*/ 266700 w 3743325"/>
              <a:gd name="connsiteY43" fmla="*/ 2371725 h 2633663"/>
              <a:gd name="connsiteX44" fmla="*/ 452438 w 3743325"/>
              <a:gd name="connsiteY44" fmla="*/ 2371725 h 2633663"/>
              <a:gd name="connsiteX45" fmla="*/ 581025 w 3743325"/>
              <a:gd name="connsiteY45" fmla="*/ 2371725 h 2633663"/>
              <a:gd name="connsiteX46" fmla="*/ 814388 w 3743325"/>
              <a:gd name="connsiteY46" fmla="*/ 2352675 h 2633663"/>
              <a:gd name="connsiteX47" fmla="*/ 1004888 w 3743325"/>
              <a:gd name="connsiteY47" fmla="*/ 2338388 h 2633663"/>
              <a:gd name="connsiteX48" fmla="*/ 1404938 w 3743325"/>
              <a:gd name="connsiteY48" fmla="*/ 2314575 h 2633663"/>
              <a:gd name="connsiteX49" fmla="*/ 1671638 w 3743325"/>
              <a:gd name="connsiteY49" fmla="*/ 2295525 h 2633663"/>
              <a:gd name="connsiteX50" fmla="*/ 2033588 w 3743325"/>
              <a:gd name="connsiteY50" fmla="*/ 2271713 h 2633663"/>
              <a:gd name="connsiteX51" fmla="*/ 2290763 w 3743325"/>
              <a:gd name="connsiteY51" fmla="*/ 2257425 h 2633663"/>
              <a:gd name="connsiteX52" fmla="*/ 2681288 w 3743325"/>
              <a:gd name="connsiteY52" fmla="*/ 2238375 h 2633663"/>
              <a:gd name="connsiteX53" fmla="*/ 2862263 w 3743325"/>
              <a:gd name="connsiteY53" fmla="*/ 2228850 h 2633663"/>
              <a:gd name="connsiteX54" fmla="*/ 2928938 w 3743325"/>
              <a:gd name="connsiteY54" fmla="*/ 2224088 h 2633663"/>
              <a:gd name="connsiteX55" fmla="*/ 2971800 w 3743325"/>
              <a:gd name="connsiteY55" fmla="*/ 2228850 h 2633663"/>
              <a:gd name="connsiteX56" fmla="*/ 3005138 w 3743325"/>
              <a:gd name="connsiteY56" fmla="*/ 2238375 h 2633663"/>
              <a:gd name="connsiteX57" fmla="*/ 3048000 w 3743325"/>
              <a:gd name="connsiteY57" fmla="*/ 2257425 h 2633663"/>
              <a:gd name="connsiteX58" fmla="*/ 3062288 w 3743325"/>
              <a:gd name="connsiteY58" fmla="*/ 2262188 h 2633663"/>
              <a:gd name="connsiteX59" fmla="*/ 3071813 w 3743325"/>
              <a:gd name="connsiteY59" fmla="*/ 2247900 h 2633663"/>
              <a:gd name="connsiteX60" fmla="*/ 3081338 w 3743325"/>
              <a:gd name="connsiteY60" fmla="*/ 2190750 h 2633663"/>
              <a:gd name="connsiteX61" fmla="*/ 3095625 w 3743325"/>
              <a:gd name="connsiteY61" fmla="*/ 2109788 h 2633663"/>
              <a:gd name="connsiteX62" fmla="*/ 3124200 w 3743325"/>
              <a:gd name="connsiteY62" fmla="*/ 1947863 h 2633663"/>
              <a:gd name="connsiteX63" fmla="*/ 3152775 w 3743325"/>
              <a:gd name="connsiteY63" fmla="*/ 1781175 h 2633663"/>
              <a:gd name="connsiteX64" fmla="*/ 3186113 w 3743325"/>
              <a:gd name="connsiteY64" fmla="*/ 1533525 h 2633663"/>
              <a:gd name="connsiteX65" fmla="*/ 3219450 w 3743325"/>
              <a:gd name="connsiteY65" fmla="*/ 1295400 h 2633663"/>
              <a:gd name="connsiteX66" fmla="*/ 3257550 w 3743325"/>
              <a:gd name="connsiteY66" fmla="*/ 1004888 h 2633663"/>
              <a:gd name="connsiteX67" fmla="*/ 3286125 w 3743325"/>
              <a:gd name="connsiteY67" fmla="*/ 757238 h 2633663"/>
              <a:gd name="connsiteX68" fmla="*/ 3305175 w 3743325"/>
              <a:gd name="connsiteY68" fmla="*/ 566738 h 2633663"/>
              <a:gd name="connsiteX69" fmla="*/ 3319463 w 3743325"/>
              <a:gd name="connsiteY69" fmla="*/ 419100 h 2633663"/>
              <a:gd name="connsiteX70" fmla="*/ 3324225 w 3743325"/>
              <a:gd name="connsiteY70" fmla="*/ 276225 h 2633663"/>
              <a:gd name="connsiteX0" fmla="*/ 3324225 w 3743325"/>
              <a:gd name="connsiteY0" fmla="*/ 276225 h 2633663"/>
              <a:gd name="connsiteX1" fmla="*/ 3567113 w 3743325"/>
              <a:gd name="connsiteY1" fmla="*/ 0 h 2633663"/>
              <a:gd name="connsiteX2" fmla="*/ 3643313 w 3743325"/>
              <a:gd name="connsiteY2" fmla="*/ 66675 h 2633663"/>
              <a:gd name="connsiteX3" fmla="*/ 3681413 w 3743325"/>
              <a:gd name="connsiteY3" fmla="*/ 109538 h 2633663"/>
              <a:gd name="connsiteX4" fmla="*/ 3719513 w 3743325"/>
              <a:gd name="connsiteY4" fmla="*/ 157163 h 2633663"/>
              <a:gd name="connsiteX5" fmla="*/ 3743325 w 3743325"/>
              <a:gd name="connsiteY5" fmla="*/ 185738 h 2633663"/>
              <a:gd name="connsiteX6" fmla="*/ 3690938 w 3743325"/>
              <a:gd name="connsiteY6" fmla="*/ 290513 h 2633663"/>
              <a:gd name="connsiteX7" fmla="*/ 3667125 w 3743325"/>
              <a:gd name="connsiteY7" fmla="*/ 323850 h 2633663"/>
              <a:gd name="connsiteX8" fmla="*/ 3633788 w 3743325"/>
              <a:gd name="connsiteY8" fmla="*/ 428625 h 2633663"/>
              <a:gd name="connsiteX9" fmla="*/ 3605213 w 3743325"/>
              <a:gd name="connsiteY9" fmla="*/ 523875 h 2633663"/>
              <a:gd name="connsiteX10" fmla="*/ 3581400 w 3743325"/>
              <a:gd name="connsiteY10" fmla="*/ 642938 h 2633663"/>
              <a:gd name="connsiteX11" fmla="*/ 3533775 w 3743325"/>
              <a:gd name="connsiteY11" fmla="*/ 862013 h 2633663"/>
              <a:gd name="connsiteX12" fmla="*/ 3467100 w 3743325"/>
              <a:gd name="connsiteY12" fmla="*/ 1223963 h 2633663"/>
              <a:gd name="connsiteX13" fmla="*/ 3419475 w 3743325"/>
              <a:gd name="connsiteY13" fmla="*/ 1509713 h 2633663"/>
              <a:gd name="connsiteX14" fmla="*/ 3362325 w 3743325"/>
              <a:gd name="connsiteY14" fmla="*/ 1862138 h 2633663"/>
              <a:gd name="connsiteX15" fmla="*/ 3328988 w 3743325"/>
              <a:gd name="connsiteY15" fmla="*/ 2057400 h 2633663"/>
              <a:gd name="connsiteX16" fmla="*/ 3295650 w 3743325"/>
              <a:gd name="connsiteY16" fmla="*/ 2271713 h 2633663"/>
              <a:gd name="connsiteX17" fmla="*/ 3281363 w 3743325"/>
              <a:gd name="connsiteY17" fmla="*/ 2366963 h 2633663"/>
              <a:gd name="connsiteX18" fmla="*/ 3267075 w 3743325"/>
              <a:gd name="connsiteY18" fmla="*/ 2443163 h 2633663"/>
              <a:gd name="connsiteX19" fmla="*/ 3228975 w 3743325"/>
              <a:gd name="connsiteY19" fmla="*/ 2557463 h 2633663"/>
              <a:gd name="connsiteX20" fmla="*/ 3195638 w 3743325"/>
              <a:gd name="connsiteY20" fmla="*/ 2619375 h 2633663"/>
              <a:gd name="connsiteX21" fmla="*/ 3167063 w 3743325"/>
              <a:gd name="connsiteY21" fmla="*/ 2633663 h 2633663"/>
              <a:gd name="connsiteX22" fmla="*/ 3148013 w 3743325"/>
              <a:gd name="connsiteY22" fmla="*/ 2633663 h 2633663"/>
              <a:gd name="connsiteX23" fmla="*/ 3114675 w 3743325"/>
              <a:gd name="connsiteY23" fmla="*/ 2609850 h 2633663"/>
              <a:gd name="connsiteX24" fmla="*/ 3067050 w 3743325"/>
              <a:gd name="connsiteY24" fmla="*/ 2562225 h 2633663"/>
              <a:gd name="connsiteX25" fmla="*/ 3024188 w 3743325"/>
              <a:gd name="connsiteY25" fmla="*/ 2509838 h 2633663"/>
              <a:gd name="connsiteX26" fmla="*/ 2981325 w 3743325"/>
              <a:gd name="connsiteY26" fmla="*/ 2481263 h 2633663"/>
              <a:gd name="connsiteX27" fmla="*/ 2862263 w 3743325"/>
              <a:gd name="connsiteY27" fmla="*/ 2462213 h 2633663"/>
              <a:gd name="connsiteX28" fmla="*/ 2738438 w 3743325"/>
              <a:gd name="connsiteY28" fmla="*/ 2447925 h 2633663"/>
              <a:gd name="connsiteX29" fmla="*/ 2652713 w 3743325"/>
              <a:gd name="connsiteY29" fmla="*/ 2428875 h 2633663"/>
              <a:gd name="connsiteX30" fmla="*/ 2571750 w 3743325"/>
              <a:gd name="connsiteY30" fmla="*/ 2433638 h 2633663"/>
              <a:gd name="connsiteX31" fmla="*/ 2109788 w 3743325"/>
              <a:gd name="connsiteY31" fmla="*/ 2457450 h 2633663"/>
              <a:gd name="connsiteX32" fmla="*/ 1733550 w 3743325"/>
              <a:gd name="connsiteY32" fmla="*/ 2471738 h 2633663"/>
              <a:gd name="connsiteX33" fmla="*/ 1314450 w 3743325"/>
              <a:gd name="connsiteY33" fmla="*/ 2486025 h 2633663"/>
              <a:gd name="connsiteX34" fmla="*/ 928688 w 3743325"/>
              <a:gd name="connsiteY34" fmla="*/ 2505075 h 2633663"/>
              <a:gd name="connsiteX35" fmla="*/ 447675 w 3743325"/>
              <a:gd name="connsiteY35" fmla="*/ 2524125 h 2633663"/>
              <a:gd name="connsiteX36" fmla="*/ 138113 w 3743325"/>
              <a:gd name="connsiteY36" fmla="*/ 2538413 h 2633663"/>
              <a:gd name="connsiteX37" fmla="*/ 23813 w 3743325"/>
              <a:gd name="connsiteY37" fmla="*/ 2538413 h 2633663"/>
              <a:gd name="connsiteX38" fmla="*/ 4763 w 3743325"/>
              <a:gd name="connsiteY38" fmla="*/ 2490788 h 2633663"/>
              <a:gd name="connsiteX39" fmla="*/ 0 w 3743325"/>
              <a:gd name="connsiteY39" fmla="*/ 2366963 h 2633663"/>
              <a:gd name="connsiteX40" fmla="*/ 4763 w 3743325"/>
              <a:gd name="connsiteY40" fmla="*/ 2352675 h 2633663"/>
              <a:gd name="connsiteX41" fmla="*/ 90488 w 3743325"/>
              <a:gd name="connsiteY41" fmla="*/ 2366963 h 2633663"/>
              <a:gd name="connsiteX42" fmla="*/ 266700 w 3743325"/>
              <a:gd name="connsiteY42" fmla="*/ 2371725 h 2633663"/>
              <a:gd name="connsiteX43" fmla="*/ 452438 w 3743325"/>
              <a:gd name="connsiteY43" fmla="*/ 2371725 h 2633663"/>
              <a:gd name="connsiteX44" fmla="*/ 581025 w 3743325"/>
              <a:gd name="connsiteY44" fmla="*/ 2371725 h 2633663"/>
              <a:gd name="connsiteX45" fmla="*/ 814388 w 3743325"/>
              <a:gd name="connsiteY45" fmla="*/ 2352675 h 2633663"/>
              <a:gd name="connsiteX46" fmla="*/ 1004888 w 3743325"/>
              <a:gd name="connsiteY46" fmla="*/ 2338388 h 2633663"/>
              <a:gd name="connsiteX47" fmla="*/ 1404938 w 3743325"/>
              <a:gd name="connsiteY47" fmla="*/ 2314575 h 2633663"/>
              <a:gd name="connsiteX48" fmla="*/ 1671638 w 3743325"/>
              <a:gd name="connsiteY48" fmla="*/ 2295525 h 2633663"/>
              <a:gd name="connsiteX49" fmla="*/ 2033588 w 3743325"/>
              <a:gd name="connsiteY49" fmla="*/ 2271713 h 2633663"/>
              <a:gd name="connsiteX50" fmla="*/ 2290763 w 3743325"/>
              <a:gd name="connsiteY50" fmla="*/ 2257425 h 2633663"/>
              <a:gd name="connsiteX51" fmla="*/ 2681288 w 3743325"/>
              <a:gd name="connsiteY51" fmla="*/ 2238375 h 2633663"/>
              <a:gd name="connsiteX52" fmla="*/ 2862263 w 3743325"/>
              <a:gd name="connsiteY52" fmla="*/ 2228850 h 2633663"/>
              <a:gd name="connsiteX53" fmla="*/ 2928938 w 3743325"/>
              <a:gd name="connsiteY53" fmla="*/ 2224088 h 2633663"/>
              <a:gd name="connsiteX54" fmla="*/ 2971800 w 3743325"/>
              <a:gd name="connsiteY54" fmla="*/ 2228850 h 2633663"/>
              <a:gd name="connsiteX55" fmla="*/ 3005138 w 3743325"/>
              <a:gd name="connsiteY55" fmla="*/ 2238375 h 2633663"/>
              <a:gd name="connsiteX56" fmla="*/ 3048000 w 3743325"/>
              <a:gd name="connsiteY56" fmla="*/ 2257425 h 2633663"/>
              <a:gd name="connsiteX57" fmla="*/ 3062288 w 3743325"/>
              <a:gd name="connsiteY57" fmla="*/ 2262188 h 2633663"/>
              <a:gd name="connsiteX58" fmla="*/ 3071813 w 3743325"/>
              <a:gd name="connsiteY58" fmla="*/ 2247900 h 2633663"/>
              <a:gd name="connsiteX59" fmla="*/ 3081338 w 3743325"/>
              <a:gd name="connsiteY59" fmla="*/ 2190750 h 2633663"/>
              <a:gd name="connsiteX60" fmla="*/ 3095625 w 3743325"/>
              <a:gd name="connsiteY60" fmla="*/ 2109788 h 2633663"/>
              <a:gd name="connsiteX61" fmla="*/ 3124200 w 3743325"/>
              <a:gd name="connsiteY61" fmla="*/ 1947863 h 2633663"/>
              <a:gd name="connsiteX62" fmla="*/ 3152775 w 3743325"/>
              <a:gd name="connsiteY62" fmla="*/ 1781175 h 2633663"/>
              <a:gd name="connsiteX63" fmla="*/ 3186113 w 3743325"/>
              <a:gd name="connsiteY63" fmla="*/ 1533525 h 2633663"/>
              <a:gd name="connsiteX64" fmla="*/ 3219450 w 3743325"/>
              <a:gd name="connsiteY64" fmla="*/ 1295400 h 2633663"/>
              <a:gd name="connsiteX65" fmla="*/ 3257550 w 3743325"/>
              <a:gd name="connsiteY65" fmla="*/ 1004888 h 2633663"/>
              <a:gd name="connsiteX66" fmla="*/ 3286125 w 3743325"/>
              <a:gd name="connsiteY66" fmla="*/ 757238 h 2633663"/>
              <a:gd name="connsiteX67" fmla="*/ 3305175 w 3743325"/>
              <a:gd name="connsiteY67" fmla="*/ 566738 h 2633663"/>
              <a:gd name="connsiteX68" fmla="*/ 3319463 w 3743325"/>
              <a:gd name="connsiteY68" fmla="*/ 419100 h 2633663"/>
              <a:gd name="connsiteX69" fmla="*/ 3324225 w 3743325"/>
              <a:gd name="connsiteY69" fmla="*/ 276225 h 2633663"/>
              <a:gd name="connsiteX0" fmla="*/ 3324225 w 3719513"/>
              <a:gd name="connsiteY0" fmla="*/ 276225 h 2633663"/>
              <a:gd name="connsiteX1" fmla="*/ 3567113 w 3719513"/>
              <a:gd name="connsiteY1" fmla="*/ 0 h 2633663"/>
              <a:gd name="connsiteX2" fmla="*/ 3643313 w 3719513"/>
              <a:gd name="connsiteY2" fmla="*/ 66675 h 2633663"/>
              <a:gd name="connsiteX3" fmla="*/ 3681413 w 3719513"/>
              <a:gd name="connsiteY3" fmla="*/ 109538 h 2633663"/>
              <a:gd name="connsiteX4" fmla="*/ 3719513 w 3719513"/>
              <a:gd name="connsiteY4" fmla="*/ 157163 h 2633663"/>
              <a:gd name="connsiteX5" fmla="*/ 3690938 w 3719513"/>
              <a:gd name="connsiteY5" fmla="*/ 290513 h 2633663"/>
              <a:gd name="connsiteX6" fmla="*/ 3667125 w 3719513"/>
              <a:gd name="connsiteY6" fmla="*/ 323850 h 2633663"/>
              <a:gd name="connsiteX7" fmla="*/ 3633788 w 3719513"/>
              <a:gd name="connsiteY7" fmla="*/ 428625 h 2633663"/>
              <a:gd name="connsiteX8" fmla="*/ 3605213 w 3719513"/>
              <a:gd name="connsiteY8" fmla="*/ 523875 h 2633663"/>
              <a:gd name="connsiteX9" fmla="*/ 3581400 w 3719513"/>
              <a:gd name="connsiteY9" fmla="*/ 642938 h 2633663"/>
              <a:gd name="connsiteX10" fmla="*/ 3533775 w 3719513"/>
              <a:gd name="connsiteY10" fmla="*/ 862013 h 2633663"/>
              <a:gd name="connsiteX11" fmla="*/ 3467100 w 3719513"/>
              <a:gd name="connsiteY11" fmla="*/ 1223963 h 2633663"/>
              <a:gd name="connsiteX12" fmla="*/ 3419475 w 3719513"/>
              <a:gd name="connsiteY12" fmla="*/ 1509713 h 2633663"/>
              <a:gd name="connsiteX13" fmla="*/ 3362325 w 3719513"/>
              <a:gd name="connsiteY13" fmla="*/ 1862138 h 2633663"/>
              <a:gd name="connsiteX14" fmla="*/ 3328988 w 3719513"/>
              <a:gd name="connsiteY14" fmla="*/ 2057400 h 2633663"/>
              <a:gd name="connsiteX15" fmla="*/ 3295650 w 3719513"/>
              <a:gd name="connsiteY15" fmla="*/ 2271713 h 2633663"/>
              <a:gd name="connsiteX16" fmla="*/ 3281363 w 3719513"/>
              <a:gd name="connsiteY16" fmla="*/ 2366963 h 2633663"/>
              <a:gd name="connsiteX17" fmla="*/ 3267075 w 3719513"/>
              <a:gd name="connsiteY17" fmla="*/ 2443163 h 2633663"/>
              <a:gd name="connsiteX18" fmla="*/ 3228975 w 3719513"/>
              <a:gd name="connsiteY18" fmla="*/ 2557463 h 2633663"/>
              <a:gd name="connsiteX19" fmla="*/ 3195638 w 3719513"/>
              <a:gd name="connsiteY19" fmla="*/ 2619375 h 2633663"/>
              <a:gd name="connsiteX20" fmla="*/ 3167063 w 3719513"/>
              <a:gd name="connsiteY20" fmla="*/ 2633663 h 2633663"/>
              <a:gd name="connsiteX21" fmla="*/ 3148013 w 3719513"/>
              <a:gd name="connsiteY21" fmla="*/ 2633663 h 2633663"/>
              <a:gd name="connsiteX22" fmla="*/ 3114675 w 3719513"/>
              <a:gd name="connsiteY22" fmla="*/ 2609850 h 2633663"/>
              <a:gd name="connsiteX23" fmla="*/ 3067050 w 3719513"/>
              <a:gd name="connsiteY23" fmla="*/ 2562225 h 2633663"/>
              <a:gd name="connsiteX24" fmla="*/ 3024188 w 3719513"/>
              <a:gd name="connsiteY24" fmla="*/ 2509838 h 2633663"/>
              <a:gd name="connsiteX25" fmla="*/ 2981325 w 3719513"/>
              <a:gd name="connsiteY25" fmla="*/ 2481263 h 2633663"/>
              <a:gd name="connsiteX26" fmla="*/ 2862263 w 3719513"/>
              <a:gd name="connsiteY26" fmla="*/ 2462213 h 2633663"/>
              <a:gd name="connsiteX27" fmla="*/ 2738438 w 3719513"/>
              <a:gd name="connsiteY27" fmla="*/ 2447925 h 2633663"/>
              <a:gd name="connsiteX28" fmla="*/ 2652713 w 3719513"/>
              <a:gd name="connsiteY28" fmla="*/ 2428875 h 2633663"/>
              <a:gd name="connsiteX29" fmla="*/ 2571750 w 3719513"/>
              <a:gd name="connsiteY29" fmla="*/ 2433638 h 2633663"/>
              <a:gd name="connsiteX30" fmla="*/ 2109788 w 3719513"/>
              <a:gd name="connsiteY30" fmla="*/ 2457450 h 2633663"/>
              <a:gd name="connsiteX31" fmla="*/ 1733550 w 3719513"/>
              <a:gd name="connsiteY31" fmla="*/ 2471738 h 2633663"/>
              <a:gd name="connsiteX32" fmla="*/ 1314450 w 3719513"/>
              <a:gd name="connsiteY32" fmla="*/ 2486025 h 2633663"/>
              <a:gd name="connsiteX33" fmla="*/ 928688 w 3719513"/>
              <a:gd name="connsiteY33" fmla="*/ 2505075 h 2633663"/>
              <a:gd name="connsiteX34" fmla="*/ 447675 w 3719513"/>
              <a:gd name="connsiteY34" fmla="*/ 2524125 h 2633663"/>
              <a:gd name="connsiteX35" fmla="*/ 138113 w 3719513"/>
              <a:gd name="connsiteY35" fmla="*/ 2538413 h 2633663"/>
              <a:gd name="connsiteX36" fmla="*/ 23813 w 3719513"/>
              <a:gd name="connsiteY36" fmla="*/ 2538413 h 2633663"/>
              <a:gd name="connsiteX37" fmla="*/ 4763 w 3719513"/>
              <a:gd name="connsiteY37" fmla="*/ 2490788 h 2633663"/>
              <a:gd name="connsiteX38" fmla="*/ 0 w 3719513"/>
              <a:gd name="connsiteY38" fmla="*/ 2366963 h 2633663"/>
              <a:gd name="connsiteX39" fmla="*/ 4763 w 3719513"/>
              <a:gd name="connsiteY39" fmla="*/ 2352675 h 2633663"/>
              <a:gd name="connsiteX40" fmla="*/ 90488 w 3719513"/>
              <a:gd name="connsiteY40" fmla="*/ 2366963 h 2633663"/>
              <a:gd name="connsiteX41" fmla="*/ 266700 w 3719513"/>
              <a:gd name="connsiteY41" fmla="*/ 2371725 h 2633663"/>
              <a:gd name="connsiteX42" fmla="*/ 452438 w 3719513"/>
              <a:gd name="connsiteY42" fmla="*/ 2371725 h 2633663"/>
              <a:gd name="connsiteX43" fmla="*/ 581025 w 3719513"/>
              <a:gd name="connsiteY43" fmla="*/ 2371725 h 2633663"/>
              <a:gd name="connsiteX44" fmla="*/ 814388 w 3719513"/>
              <a:gd name="connsiteY44" fmla="*/ 2352675 h 2633663"/>
              <a:gd name="connsiteX45" fmla="*/ 1004888 w 3719513"/>
              <a:gd name="connsiteY45" fmla="*/ 2338388 h 2633663"/>
              <a:gd name="connsiteX46" fmla="*/ 1404938 w 3719513"/>
              <a:gd name="connsiteY46" fmla="*/ 2314575 h 2633663"/>
              <a:gd name="connsiteX47" fmla="*/ 1671638 w 3719513"/>
              <a:gd name="connsiteY47" fmla="*/ 2295525 h 2633663"/>
              <a:gd name="connsiteX48" fmla="*/ 2033588 w 3719513"/>
              <a:gd name="connsiteY48" fmla="*/ 2271713 h 2633663"/>
              <a:gd name="connsiteX49" fmla="*/ 2290763 w 3719513"/>
              <a:gd name="connsiteY49" fmla="*/ 2257425 h 2633663"/>
              <a:gd name="connsiteX50" fmla="*/ 2681288 w 3719513"/>
              <a:gd name="connsiteY50" fmla="*/ 2238375 h 2633663"/>
              <a:gd name="connsiteX51" fmla="*/ 2862263 w 3719513"/>
              <a:gd name="connsiteY51" fmla="*/ 2228850 h 2633663"/>
              <a:gd name="connsiteX52" fmla="*/ 2928938 w 3719513"/>
              <a:gd name="connsiteY52" fmla="*/ 2224088 h 2633663"/>
              <a:gd name="connsiteX53" fmla="*/ 2971800 w 3719513"/>
              <a:gd name="connsiteY53" fmla="*/ 2228850 h 2633663"/>
              <a:gd name="connsiteX54" fmla="*/ 3005138 w 3719513"/>
              <a:gd name="connsiteY54" fmla="*/ 2238375 h 2633663"/>
              <a:gd name="connsiteX55" fmla="*/ 3048000 w 3719513"/>
              <a:gd name="connsiteY55" fmla="*/ 2257425 h 2633663"/>
              <a:gd name="connsiteX56" fmla="*/ 3062288 w 3719513"/>
              <a:gd name="connsiteY56" fmla="*/ 2262188 h 2633663"/>
              <a:gd name="connsiteX57" fmla="*/ 3071813 w 3719513"/>
              <a:gd name="connsiteY57" fmla="*/ 2247900 h 2633663"/>
              <a:gd name="connsiteX58" fmla="*/ 3081338 w 3719513"/>
              <a:gd name="connsiteY58" fmla="*/ 2190750 h 2633663"/>
              <a:gd name="connsiteX59" fmla="*/ 3095625 w 3719513"/>
              <a:gd name="connsiteY59" fmla="*/ 2109788 h 2633663"/>
              <a:gd name="connsiteX60" fmla="*/ 3124200 w 3719513"/>
              <a:gd name="connsiteY60" fmla="*/ 1947863 h 2633663"/>
              <a:gd name="connsiteX61" fmla="*/ 3152775 w 3719513"/>
              <a:gd name="connsiteY61" fmla="*/ 1781175 h 2633663"/>
              <a:gd name="connsiteX62" fmla="*/ 3186113 w 3719513"/>
              <a:gd name="connsiteY62" fmla="*/ 1533525 h 2633663"/>
              <a:gd name="connsiteX63" fmla="*/ 3219450 w 3719513"/>
              <a:gd name="connsiteY63" fmla="*/ 1295400 h 2633663"/>
              <a:gd name="connsiteX64" fmla="*/ 3257550 w 3719513"/>
              <a:gd name="connsiteY64" fmla="*/ 1004888 h 2633663"/>
              <a:gd name="connsiteX65" fmla="*/ 3286125 w 3719513"/>
              <a:gd name="connsiteY65" fmla="*/ 757238 h 2633663"/>
              <a:gd name="connsiteX66" fmla="*/ 3305175 w 3719513"/>
              <a:gd name="connsiteY66" fmla="*/ 566738 h 2633663"/>
              <a:gd name="connsiteX67" fmla="*/ 3319463 w 3719513"/>
              <a:gd name="connsiteY67" fmla="*/ 419100 h 2633663"/>
              <a:gd name="connsiteX68" fmla="*/ 3324225 w 3719513"/>
              <a:gd name="connsiteY68" fmla="*/ 276225 h 2633663"/>
              <a:gd name="connsiteX0" fmla="*/ 3324225 w 3690938"/>
              <a:gd name="connsiteY0" fmla="*/ 276225 h 2633663"/>
              <a:gd name="connsiteX1" fmla="*/ 3567113 w 3690938"/>
              <a:gd name="connsiteY1" fmla="*/ 0 h 2633663"/>
              <a:gd name="connsiteX2" fmla="*/ 3643313 w 3690938"/>
              <a:gd name="connsiteY2" fmla="*/ 66675 h 2633663"/>
              <a:gd name="connsiteX3" fmla="*/ 3681413 w 3690938"/>
              <a:gd name="connsiteY3" fmla="*/ 109538 h 2633663"/>
              <a:gd name="connsiteX4" fmla="*/ 3690938 w 3690938"/>
              <a:gd name="connsiteY4" fmla="*/ 290513 h 2633663"/>
              <a:gd name="connsiteX5" fmla="*/ 3667125 w 3690938"/>
              <a:gd name="connsiteY5" fmla="*/ 323850 h 2633663"/>
              <a:gd name="connsiteX6" fmla="*/ 3633788 w 3690938"/>
              <a:gd name="connsiteY6" fmla="*/ 428625 h 2633663"/>
              <a:gd name="connsiteX7" fmla="*/ 3605213 w 3690938"/>
              <a:gd name="connsiteY7" fmla="*/ 523875 h 2633663"/>
              <a:gd name="connsiteX8" fmla="*/ 3581400 w 3690938"/>
              <a:gd name="connsiteY8" fmla="*/ 642938 h 2633663"/>
              <a:gd name="connsiteX9" fmla="*/ 3533775 w 3690938"/>
              <a:gd name="connsiteY9" fmla="*/ 862013 h 2633663"/>
              <a:gd name="connsiteX10" fmla="*/ 3467100 w 3690938"/>
              <a:gd name="connsiteY10" fmla="*/ 1223963 h 2633663"/>
              <a:gd name="connsiteX11" fmla="*/ 3419475 w 3690938"/>
              <a:gd name="connsiteY11" fmla="*/ 1509713 h 2633663"/>
              <a:gd name="connsiteX12" fmla="*/ 3362325 w 3690938"/>
              <a:gd name="connsiteY12" fmla="*/ 1862138 h 2633663"/>
              <a:gd name="connsiteX13" fmla="*/ 3328988 w 3690938"/>
              <a:gd name="connsiteY13" fmla="*/ 2057400 h 2633663"/>
              <a:gd name="connsiteX14" fmla="*/ 3295650 w 3690938"/>
              <a:gd name="connsiteY14" fmla="*/ 2271713 h 2633663"/>
              <a:gd name="connsiteX15" fmla="*/ 3281363 w 3690938"/>
              <a:gd name="connsiteY15" fmla="*/ 2366963 h 2633663"/>
              <a:gd name="connsiteX16" fmla="*/ 3267075 w 3690938"/>
              <a:gd name="connsiteY16" fmla="*/ 2443163 h 2633663"/>
              <a:gd name="connsiteX17" fmla="*/ 3228975 w 3690938"/>
              <a:gd name="connsiteY17" fmla="*/ 2557463 h 2633663"/>
              <a:gd name="connsiteX18" fmla="*/ 3195638 w 3690938"/>
              <a:gd name="connsiteY18" fmla="*/ 2619375 h 2633663"/>
              <a:gd name="connsiteX19" fmla="*/ 3167063 w 3690938"/>
              <a:gd name="connsiteY19" fmla="*/ 2633663 h 2633663"/>
              <a:gd name="connsiteX20" fmla="*/ 3148013 w 3690938"/>
              <a:gd name="connsiteY20" fmla="*/ 2633663 h 2633663"/>
              <a:gd name="connsiteX21" fmla="*/ 3114675 w 3690938"/>
              <a:gd name="connsiteY21" fmla="*/ 2609850 h 2633663"/>
              <a:gd name="connsiteX22" fmla="*/ 3067050 w 3690938"/>
              <a:gd name="connsiteY22" fmla="*/ 2562225 h 2633663"/>
              <a:gd name="connsiteX23" fmla="*/ 3024188 w 3690938"/>
              <a:gd name="connsiteY23" fmla="*/ 2509838 h 2633663"/>
              <a:gd name="connsiteX24" fmla="*/ 2981325 w 3690938"/>
              <a:gd name="connsiteY24" fmla="*/ 2481263 h 2633663"/>
              <a:gd name="connsiteX25" fmla="*/ 2862263 w 3690938"/>
              <a:gd name="connsiteY25" fmla="*/ 2462213 h 2633663"/>
              <a:gd name="connsiteX26" fmla="*/ 2738438 w 3690938"/>
              <a:gd name="connsiteY26" fmla="*/ 2447925 h 2633663"/>
              <a:gd name="connsiteX27" fmla="*/ 2652713 w 3690938"/>
              <a:gd name="connsiteY27" fmla="*/ 2428875 h 2633663"/>
              <a:gd name="connsiteX28" fmla="*/ 2571750 w 3690938"/>
              <a:gd name="connsiteY28" fmla="*/ 2433638 h 2633663"/>
              <a:gd name="connsiteX29" fmla="*/ 2109788 w 3690938"/>
              <a:gd name="connsiteY29" fmla="*/ 2457450 h 2633663"/>
              <a:gd name="connsiteX30" fmla="*/ 1733550 w 3690938"/>
              <a:gd name="connsiteY30" fmla="*/ 2471738 h 2633663"/>
              <a:gd name="connsiteX31" fmla="*/ 1314450 w 3690938"/>
              <a:gd name="connsiteY31" fmla="*/ 2486025 h 2633663"/>
              <a:gd name="connsiteX32" fmla="*/ 928688 w 3690938"/>
              <a:gd name="connsiteY32" fmla="*/ 2505075 h 2633663"/>
              <a:gd name="connsiteX33" fmla="*/ 447675 w 3690938"/>
              <a:gd name="connsiteY33" fmla="*/ 2524125 h 2633663"/>
              <a:gd name="connsiteX34" fmla="*/ 138113 w 3690938"/>
              <a:gd name="connsiteY34" fmla="*/ 2538413 h 2633663"/>
              <a:gd name="connsiteX35" fmla="*/ 23813 w 3690938"/>
              <a:gd name="connsiteY35" fmla="*/ 2538413 h 2633663"/>
              <a:gd name="connsiteX36" fmla="*/ 4763 w 3690938"/>
              <a:gd name="connsiteY36" fmla="*/ 2490788 h 2633663"/>
              <a:gd name="connsiteX37" fmla="*/ 0 w 3690938"/>
              <a:gd name="connsiteY37" fmla="*/ 2366963 h 2633663"/>
              <a:gd name="connsiteX38" fmla="*/ 4763 w 3690938"/>
              <a:gd name="connsiteY38" fmla="*/ 2352675 h 2633663"/>
              <a:gd name="connsiteX39" fmla="*/ 90488 w 3690938"/>
              <a:gd name="connsiteY39" fmla="*/ 2366963 h 2633663"/>
              <a:gd name="connsiteX40" fmla="*/ 266700 w 3690938"/>
              <a:gd name="connsiteY40" fmla="*/ 2371725 h 2633663"/>
              <a:gd name="connsiteX41" fmla="*/ 452438 w 3690938"/>
              <a:gd name="connsiteY41" fmla="*/ 2371725 h 2633663"/>
              <a:gd name="connsiteX42" fmla="*/ 581025 w 3690938"/>
              <a:gd name="connsiteY42" fmla="*/ 2371725 h 2633663"/>
              <a:gd name="connsiteX43" fmla="*/ 814388 w 3690938"/>
              <a:gd name="connsiteY43" fmla="*/ 2352675 h 2633663"/>
              <a:gd name="connsiteX44" fmla="*/ 1004888 w 3690938"/>
              <a:gd name="connsiteY44" fmla="*/ 2338388 h 2633663"/>
              <a:gd name="connsiteX45" fmla="*/ 1404938 w 3690938"/>
              <a:gd name="connsiteY45" fmla="*/ 2314575 h 2633663"/>
              <a:gd name="connsiteX46" fmla="*/ 1671638 w 3690938"/>
              <a:gd name="connsiteY46" fmla="*/ 2295525 h 2633663"/>
              <a:gd name="connsiteX47" fmla="*/ 2033588 w 3690938"/>
              <a:gd name="connsiteY47" fmla="*/ 2271713 h 2633663"/>
              <a:gd name="connsiteX48" fmla="*/ 2290763 w 3690938"/>
              <a:gd name="connsiteY48" fmla="*/ 2257425 h 2633663"/>
              <a:gd name="connsiteX49" fmla="*/ 2681288 w 3690938"/>
              <a:gd name="connsiteY49" fmla="*/ 2238375 h 2633663"/>
              <a:gd name="connsiteX50" fmla="*/ 2862263 w 3690938"/>
              <a:gd name="connsiteY50" fmla="*/ 2228850 h 2633663"/>
              <a:gd name="connsiteX51" fmla="*/ 2928938 w 3690938"/>
              <a:gd name="connsiteY51" fmla="*/ 2224088 h 2633663"/>
              <a:gd name="connsiteX52" fmla="*/ 2971800 w 3690938"/>
              <a:gd name="connsiteY52" fmla="*/ 2228850 h 2633663"/>
              <a:gd name="connsiteX53" fmla="*/ 3005138 w 3690938"/>
              <a:gd name="connsiteY53" fmla="*/ 2238375 h 2633663"/>
              <a:gd name="connsiteX54" fmla="*/ 3048000 w 3690938"/>
              <a:gd name="connsiteY54" fmla="*/ 2257425 h 2633663"/>
              <a:gd name="connsiteX55" fmla="*/ 3062288 w 3690938"/>
              <a:gd name="connsiteY55" fmla="*/ 2262188 h 2633663"/>
              <a:gd name="connsiteX56" fmla="*/ 3071813 w 3690938"/>
              <a:gd name="connsiteY56" fmla="*/ 2247900 h 2633663"/>
              <a:gd name="connsiteX57" fmla="*/ 3081338 w 3690938"/>
              <a:gd name="connsiteY57" fmla="*/ 2190750 h 2633663"/>
              <a:gd name="connsiteX58" fmla="*/ 3095625 w 3690938"/>
              <a:gd name="connsiteY58" fmla="*/ 2109788 h 2633663"/>
              <a:gd name="connsiteX59" fmla="*/ 3124200 w 3690938"/>
              <a:gd name="connsiteY59" fmla="*/ 1947863 h 2633663"/>
              <a:gd name="connsiteX60" fmla="*/ 3152775 w 3690938"/>
              <a:gd name="connsiteY60" fmla="*/ 1781175 h 2633663"/>
              <a:gd name="connsiteX61" fmla="*/ 3186113 w 3690938"/>
              <a:gd name="connsiteY61" fmla="*/ 1533525 h 2633663"/>
              <a:gd name="connsiteX62" fmla="*/ 3219450 w 3690938"/>
              <a:gd name="connsiteY62" fmla="*/ 1295400 h 2633663"/>
              <a:gd name="connsiteX63" fmla="*/ 3257550 w 3690938"/>
              <a:gd name="connsiteY63" fmla="*/ 1004888 h 2633663"/>
              <a:gd name="connsiteX64" fmla="*/ 3286125 w 3690938"/>
              <a:gd name="connsiteY64" fmla="*/ 757238 h 2633663"/>
              <a:gd name="connsiteX65" fmla="*/ 3305175 w 3690938"/>
              <a:gd name="connsiteY65" fmla="*/ 566738 h 2633663"/>
              <a:gd name="connsiteX66" fmla="*/ 3319463 w 3690938"/>
              <a:gd name="connsiteY66" fmla="*/ 419100 h 2633663"/>
              <a:gd name="connsiteX67" fmla="*/ 3324225 w 3690938"/>
              <a:gd name="connsiteY67" fmla="*/ 276225 h 2633663"/>
              <a:gd name="connsiteX0" fmla="*/ 3324225 w 3690938"/>
              <a:gd name="connsiteY0" fmla="*/ 276225 h 2633663"/>
              <a:gd name="connsiteX1" fmla="*/ 3567113 w 3690938"/>
              <a:gd name="connsiteY1" fmla="*/ 0 h 2633663"/>
              <a:gd name="connsiteX2" fmla="*/ 3643313 w 3690938"/>
              <a:gd name="connsiteY2" fmla="*/ 66675 h 2633663"/>
              <a:gd name="connsiteX3" fmla="*/ 3690938 w 3690938"/>
              <a:gd name="connsiteY3" fmla="*/ 290513 h 2633663"/>
              <a:gd name="connsiteX4" fmla="*/ 3667125 w 3690938"/>
              <a:gd name="connsiteY4" fmla="*/ 323850 h 2633663"/>
              <a:gd name="connsiteX5" fmla="*/ 3633788 w 3690938"/>
              <a:gd name="connsiteY5" fmla="*/ 428625 h 2633663"/>
              <a:gd name="connsiteX6" fmla="*/ 3605213 w 3690938"/>
              <a:gd name="connsiteY6" fmla="*/ 523875 h 2633663"/>
              <a:gd name="connsiteX7" fmla="*/ 3581400 w 3690938"/>
              <a:gd name="connsiteY7" fmla="*/ 642938 h 2633663"/>
              <a:gd name="connsiteX8" fmla="*/ 3533775 w 3690938"/>
              <a:gd name="connsiteY8" fmla="*/ 862013 h 2633663"/>
              <a:gd name="connsiteX9" fmla="*/ 3467100 w 3690938"/>
              <a:gd name="connsiteY9" fmla="*/ 1223963 h 2633663"/>
              <a:gd name="connsiteX10" fmla="*/ 3419475 w 3690938"/>
              <a:gd name="connsiteY10" fmla="*/ 1509713 h 2633663"/>
              <a:gd name="connsiteX11" fmla="*/ 3362325 w 3690938"/>
              <a:gd name="connsiteY11" fmla="*/ 1862138 h 2633663"/>
              <a:gd name="connsiteX12" fmla="*/ 3328988 w 3690938"/>
              <a:gd name="connsiteY12" fmla="*/ 2057400 h 2633663"/>
              <a:gd name="connsiteX13" fmla="*/ 3295650 w 3690938"/>
              <a:gd name="connsiteY13" fmla="*/ 2271713 h 2633663"/>
              <a:gd name="connsiteX14" fmla="*/ 3281363 w 3690938"/>
              <a:gd name="connsiteY14" fmla="*/ 2366963 h 2633663"/>
              <a:gd name="connsiteX15" fmla="*/ 3267075 w 3690938"/>
              <a:gd name="connsiteY15" fmla="*/ 2443163 h 2633663"/>
              <a:gd name="connsiteX16" fmla="*/ 3228975 w 3690938"/>
              <a:gd name="connsiteY16" fmla="*/ 2557463 h 2633663"/>
              <a:gd name="connsiteX17" fmla="*/ 3195638 w 3690938"/>
              <a:gd name="connsiteY17" fmla="*/ 2619375 h 2633663"/>
              <a:gd name="connsiteX18" fmla="*/ 3167063 w 3690938"/>
              <a:gd name="connsiteY18" fmla="*/ 2633663 h 2633663"/>
              <a:gd name="connsiteX19" fmla="*/ 3148013 w 3690938"/>
              <a:gd name="connsiteY19" fmla="*/ 2633663 h 2633663"/>
              <a:gd name="connsiteX20" fmla="*/ 3114675 w 3690938"/>
              <a:gd name="connsiteY20" fmla="*/ 2609850 h 2633663"/>
              <a:gd name="connsiteX21" fmla="*/ 3067050 w 3690938"/>
              <a:gd name="connsiteY21" fmla="*/ 2562225 h 2633663"/>
              <a:gd name="connsiteX22" fmla="*/ 3024188 w 3690938"/>
              <a:gd name="connsiteY22" fmla="*/ 2509838 h 2633663"/>
              <a:gd name="connsiteX23" fmla="*/ 2981325 w 3690938"/>
              <a:gd name="connsiteY23" fmla="*/ 2481263 h 2633663"/>
              <a:gd name="connsiteX24" fmla="*/ 2862263 w 3690938"/>
              <a:gd name="connsiteY24" fmla="*/ 2462213 h 2633663"/>
              <a:gd name="connsiteX25" fmla="*/ 2738438 w 3690938"/>
              <a:gd name="connsiteY25" fmla="*/ 2447925 h 2633663"/>
              <a:gd name="connsiteX26" fmla="*/ 2652713 w 3690938"/>
              <a:gd name="connsiteY26" fmla="*/ 2428875 h 2633663"/>
              <a:gd name="connsiteX27" fmla="*/ 2571750 w 3690938"/>
              <a:gd name="connsiteY27" fmla="*/ 2433638 h 2633663"/>
              <a:gd name="connsiteX28" fmla="*/ 2109788 w 3690938"/>
              <a:gd name="connsiteY28" fmla="*/ 2457450 h 2633663"/>
              <a:gd name="connsiteX29" fmla="*/ 1733550 w 3690938"/>
              <a:gd name="connsiteY29" fmla="*/ 2471738 h 2633663"/>
              <a:gd name="connsiteX30" fmla="*/ 1314450 w 3690938"/>
              <a:gd name="connsiteY30" fmla="*/ 2486025 h 2633663"/>
              <a:gd name="connsiteX31" fmla="*/ 928688 w 3690938"/>
              <a:gd name="connsiteY31" fmla="*/ 2505075 h 2633663"/>
              <a:gd name="connsiteX32" fmla="*/ 447675 w 3690938"/>
              <a:gd name="connsiteY32" fmla="*/ 2524125 h 2633663"/>
              <a:gd name="connsiteX33" fmla="*/ 138113 w 3690938"/>
              <a:gd name="connsiteY33" fmla="*/ 2538413 h 2633663"/>
              <a:gd name="connsiteX34" fmla="*/ 23813 w 3690938"/>
              <a:gd name="connsiteY34" fmla="*/ 2538413 h 2633663"/>
              <a:gd name="connsiteX35" fmla="*/ 4763 w 3690938"/>
              <a:gd name="connsiteY35" fmla="*/ 2490788 h 2633663"/>
              <a:gd name="connsiteX36" fmla="*/ 0 w 3690938"/>
              <a:gd name="connsiteY36" fmla="*/ 2366963 h 2633663"/>
              <a:gd name="connsiteX37" fmla="*/ 4763 w 3690938"/>
              <a:gd name="connsiteY37" fmla="*/ 2352675 h 2633663"/>
              <a:gd name="connsiteX38" fmla="*/ 90488 w 3690938"/>
              <a:gd name="connsiteY38" fmla="*/ 2366963 h 2633663"/>
              <a:gd name="connsiteX39" fmla="*/ 266700 w 3690938"/>
              <a:gd name="connsiteY39" fmla="*/ 2371725 h 2633663"/>
              <a:gd name="connsiteX40" fmla="*/ 452438 w 3690938"/>
              <a:gd name="connsiteY40" fmla="*/ 2371725 h 2633663"/>
              <a:gd name="connsiteX41" fmla="*/ 581025 w 3690938"/>
              <a:gd name="connsiteY41" fmla="*/ 2371725 h 2633663"/>
              <a:gd name="connsiteX42" fmla="*/ 814388 w 3690938"/>
              <a:gd name="connsiteY42" fmla="*/ 2352675 h 2633663"/>
              <a:gd name="connsiteX43" fmla="*/ 1004888 w 3690938"/>
              <a:gd name="connsiteY43" fmla="*/ 2338388 h 2633663"/>
              <a:gd name="connsiteX44" fmla="*/ 1404938 w 3690938"/>
              <a:gd name="connsiteY44" fmla="*/ 2314575 h 2633663"/>
              <a:gd name="connsiteX45" fmla="*/ 1671638 w 3690938"/>
              <a:gd name="connsiteY45" fmla="*/ 2295525 h 2633663"/>
              <a:gd name="connsiteX46" fmla="*/ 2033588 w 3690938"/>
              <a:gd name="connsiteY46" fmla="*/ 2271713 h 2633663"/>
              <a:gd name="connsiteX47" fmla="*/ 2290763 w 3690938"/>
              <a:gd name="connsiteY47" fmla="*/ 2257425 h 2633663"/>
              <a:gd name="connsiteX48" fmla="*/ 2681288 w 3690938"/>
              <a:gd name="connsiteY48" fmla="*/ 2238375 h 2633663"/>
              <a:gd name="connsiteX49" fmla="*/ 2862263 w 3690938"/>
              <a:gd name="connsiteY49" fmla="*/ 2228850 h 2633663"/>
              <a:gd name="connsiteX50" fmla="*/ 2928938 w 3690938"/>
              <a:gd name="connsiteY50" fmla="*/ 2224088 h 2633663"/>
              <a:gd name="connsiteX51" fmla="*/ 2971800 w 3690938"/>
              <a:gd name="connsiteY51" fmla="*/ 2228850 h 2633663"/>
              <a:gd name="connsiteX52" fmla="*/ 3005138 w 3690938"/>
              <a:gd name="connsiteY52" fmla="*/ 2238375 h 2633663"/>
              <a:gd name="connsiteX53" fmla="*/ 3048000 w 3690938"/>
              <a:gd name="connsiteY53" fmla="*/ 2257425 h 2633663"/>
              <a:gd name="connsiteX54" fmla="*/ 3062288 w 3690938"/>
              <a:gd name="connsiteY54" fmla="*/ 2262188 h 2633663"/>
              <a:gd name="connsiteX55" fmla="*/ 3071813 w 3690938"/>
              <a:gd name="connsiteY55" fmla="*/ 2247900 h 2633663"/>
              <a:gd name="connsiteX56" fmla="*/ 3081338 w 3690938"/>
              <a:gd name="connsiteY56" fmla="*/ 2190750 h 2633663"/>
              <a:gd name="connsiteX57" fmla="*/ 3095625 w 3690938"/>
              <a:gd name="connsiteY57" fmla="*/ 2109788 h 2633663"/>
              <a:gd name="connsiteX58" fmla="*/ 3124200 w 3690938"/>
              <a:gd name="connsiteY58" fmla="*/ 1947863 h 2633663"/>
              <a:gd name="connsiteX59" fmla="*/ 3152775 w 3690938"/>
              <a:gd name="connsiteY59" fmla="*/ 1781175 h 2633663"/>
              <a:gd name="connsiteX60" fmla="*/ 3186113 w 3690938"/>
              <a:gd name="connsiteY60" fmla="*/ 1533525 h 2633663"/>
              <a:gd name="connsiteX61" fmla="*/ 3219450 w 3690938"/>
              <a:gd name="connsiteY61" fmla="*/ 1295400 h 2633663"/>
              <a:gd name="connsiteX62" fmla="*/ 3257550 w 3690938"/>
              <a:gd name="connsiteY62" fmla="*/ 1004888 h 2633663"/>
              <a:gd name="connsiteX63" fmla="*/ 3286125 w 3690938"/>
              <a:gd name="connsiteY63" fmla="*/ 757238 h 2633663"/>
              <a:gd name="connsiteX64" fmla="*/ 3305175 w 3690938"/>
              <a:gd name="connsiteY64" fmla="*/ 566738 h 2633663"/>
              <a:gd name="connsiteX65" fmla="*/ 3319463 w 3690938"/>
              <a:gd name="connsiteY65" fmla="*/ 419100 h 2633663"/>
              <a:gd name="connsiteX66" fmla="*/ 3324225 w 3690938"/>
              <a:gd name="connsiteY66" fmla="*/ 276225 h 2633663"/>
              <a:gd name="connsiteX0" fmla="*/ 3324225 w 3690938"/>
              <a:gd name="connsiteY0" fmla="*/ 276225 h 2633663"/>
              <a:gd name="connsiteX1" fmla="*/ 3567113 w 3690938"/>
              <a:gd name="connsiteY1" fmla="*/ 0 h 2633663"/>
              <a:gd name="connsiteX2" fmla="*/ 3690938 w 3690938"/>
              <a:gd name="connsiteY2" fmla="*/ 290513 h 2633663"/>
              <a:gd name="connsiteX3" fmla="*/ 3667125 w 3690938"/>
              <a:gd name="connsiteY3" fmla="*/ 323850 h 2633663"/>
              <a:gd name="connsiteX4" fmla="*/ 3633788 w 3690938"/>
              <a:gd name="connsiteY4" fmla="*/ 428625 h 2633663"/>
              <a:gd name="connsiteX5" fmla="*/ 3605213 w 3690938"/>
              <a:gd name="connsiteY5" fmla="*/ 523875 h 2633663"/>
              <a:gd name="connsiteX6" fmla="*/ 3581400 w 3690938"/>
              <a:gd name="connsiteY6" fmla="*/ 642938 h 2633663"/>
              <a:gd name="connsiteX7" fmla="*/ 3533775 w 3690938"/>
              <a:gd name="connsiteY7" fmla="*/ 862013 h 2633663"/>
              <a:gd name="connsiteX8" fmla="*/ 3467100 w 3690938"/>
              <a:gd name="connsiteY8" fmla="*/ 1223963 h 2633663"/>
              <a:gd name="connsiteX9" fmla="*/ 3419475 w 3690938"/>
              <a:gd name="connsiteY9" fmla="*/ 1509713 h 2633663"/>
              <a:gd name="connsiteX10" fmla="*/ 3362325 w 3690938"/>
              <a:gd name="connsiteY10" fmla="*/ 1862138 h 2633663"/>
              <a:gd name="connsiteX11" fmla="*/ 3328988 w 3690938"/>
              <a:gd name="connsiteY11" fmla="*/ 2057400 h 2633663"/>
              <a:gd name="connsiteX12" fmla="*/ 3295650 w 3690938"/>
              <a:gd name="connsiteY12" fmla="*/ 2271713 h 2633663"/>
              <a:gd name="connsiteX13" fmla="*/ 3281363 w 3690938"/>
              <a:gd name="connsiteY13" fmla="*/ 2366963 h 2633663"/>
              <a:gd name="connsiteX14" fmla="*/ 3267075 w 3690938"/>
              <a:gd name="connsiteY14" fmla="*/ 2443163 h 2633663"/>
              <a:gd name="connsiteX15" fmla="*/ 3228975 w 3690938"/>
              <a:gd name="connsiteY15" fmla="*/ 2557463 h 2633663"/>
              <a:gd name="connsiteX16" fmla="*/ 3195638 w 3690938"/>
              <a:gd name="connsiteY16" fmla="*/ 2619375 h 2633663"/>
              <a:gd name="connsiteX17" fmla="*/ 3167063 w 3690938"/>
              <a:gd name="connsiteY17" fmla="*/ 2633663 h 2633663"/>
              <a:gd name="connsiteX18" fmla="*/ 3148013 w 3690938"/>
              <a:gd name="connsiteY18" fmla="*/ 2633663 h 2633663"/>
              <a:gd name="connsiteX19" fmla="*/ 3114675 w 3690938"/>
              <a:gd name="connsiteY19" fmla="*/ 2609850 h 2633663"/>
              <a:gd name="connsiteX20" fmla="*/ 3067050 w 3690938"/>
              <a:gd name="connsiteY20" fmla="*/ 2562225 h 2633663"/>
              <a:gd name="connsiteX21" fmla="*/ 3024188 w 3690938"/>
              <a:gd name="connsiteY21" fmla="*/ 2509838 h 2633663"/>
              <a:gd name="connsiteX22" fmla="*/ 2981325 w 3690938"/>
              <a:gd name="connsiteY22" fmla="*/ 2481263 h 2633663"/>
              <a:gd name="connsiteX23" fmla="*/ 2862263 w 3690938"/>
              <a:gd name="connsiteY23" fmla="*/ 2462213 h 2633663"/>
              <a:gd name="connsiteX24" fmla="*/ 2738438 w 3690938"/>
              <a:gd name="connsiteY24" fmla="*/ 2447925 h 2633663"/>
              <a:gd name="connsiteX25" fmla="*/ 2652713 w 3690938"/>
              <a:gd name="connsiteY25" fmla="*/ 2428875 h 2633663"/>
              <a:gd name="connsiteX26" fmla="*/ 2571750 w 3690938"/>
              <a:gd name="connsiteY26" fmla="*/ 2433638 h 2633663"/>
              <a:gd name="connsiteX27" fmla="*/ 2109788 w 3690938"/>
              <a:gd name="connsiteY27" fmla="*/ 2457450 h 2633663"/>
              <a:gd name="connsiteX28" fmla="*/ 1733550 w 3690938"/>
              <a:gd name="connsiteY28" fmla="*/ 2471738 h 2633663"/>
              <a:gd name="connsiteX29" fmla="*/ 1314450 w 3690938"/>
              <a:gd name="connsiteY29" fmla="*/ 2486025 h 2633663"/>
              <a:gd name="connsiteX30" fmla="*/ 928688 w 3690938"/>
              <a:gd name="connsiteY30" fmla="*/ 2505075 h 2633663"/>
              <a:gd name="connsiteX31" fmla="*/ 447675 w 3690938"/>
              <a:gd name="connsiteY31" fmla="*/ 2524125 h 2633663"/>
              <a:gd name="connsiteX32" fmla="*/ 138113 w 3690938"/>
              <a:gd name="connsiteY32" fmla="*/ 2538413 h 2633663"/>
              <a:gd name="connsiteX33" fmla="*/ 23813 w 3690938"/>
              <a:gd name="connsiteY33" fmla="*/ 2538413 h 2633663"/>
              <a:gd name="connsiteX34" fmla="*/ 4763 w 3690938"/>
              <a:gd name="connsiteY34" fmla="*/ 2490788 h 2633663"/>
              <a:gd name="connsiteX35" fmla="*/ 0 w 3690938"/>
              <a:gd name="connsiteY35" fmla="*/ 2366963 h 2633663"/>
              <a:gd name="connsiteX36" fmla="*/ 4763 w 3690938"/>
              <a:gd name="connsiteY36" fmla="*/ 2352675 h 2633663"/>
              <a:gd name="connsiteX37" fmla="*/ 90488 w 3690938"/>
              <a:gd name="connsiteY37" fmla="*/ 2366963 h 2633663"/>
              <a:gd name="connsiteX38" fmla="*/ 266700 w 3690938"/>
              <a:gd name="connsiteY38" fmla="*/ 2371725 h 2633663"/>
              <a:gd name="connsiteX39" fmla="*/ 452438 w 3690938"/>
              <a:gd name="connsiteY39" fmla="*/ 2371725 h 2633663"/>
              <a:gd name="connsiteX40" fmla="*/ 581025 w 3690938"/>
              <a:gd name="connsiteY40" fmla="*/ 2371725 h 2633663"/>
              <a:gd name="connsiteX41" fmla="*/ 814388 w 3690938"/>
              <a:gd name="connsiteY41" fmla="*/ 2352675 h 2633663"/>
              <a:gd name="connsiteX42" fmla="*/ 1004888 w 3690938"/>
              <a:gd name="connsiteY42" fmla="*/ 2338388 h 2633663"/>
              <a:gd name="connsiteX43" fmla="*/ 1404938 w 3690938"/>
              <a:gd name="connsiteY43" fmla="*/ 2314575 h 2633663"/>
              <a:gd name="connsiteX44" fmla="*/ 1671638 w 3690938"/>
              <a:gd name="connsiteY44" fmla="*/ 2295525 h 2633663"/>
              <a:gd name="connsiteX45" fmla="*/ 2033588 w 3690938"/>
              <a:gd name="connsiteY45" fmla="*/ 2271713 h 2633663"/>
              <a:gd name="connsiteX46" fmla="*/ 2290763 w 3690938"/>
              <a:gd name="connsiteY46" fmla="*/ 2257425 h 2633663"/>
              <a:gd name="connsiteX47" fmla="*/ 2681288 w 3690938"/>
              <a:gd name="connsiteY47" fmla="*/ 2238375 h 2633663"/>
              <a:gd name="connsiteX48" fmla="*/ 2862263 w 3690938"/>
              <a:gd name="connsiteY48" fmla="*/ 2228850 h 2633663"/>
              <a:gd name="connsiteX49" fmla="*/ 2928938 w 3690938"/>
              <a:gd name="connsiteY49" fmla="*/ 2224088 h 2633663"/>
              <a:gd name="connsiteX50" fmla="*/ 2971800 w 3690938"/>
              <a:gd name="connsiteY50" fmla="*/ 2228850 h 2633663"/>
              <a:gd name="connsiteX51" fmla="*/ 3005138 w 3690938"/>
              <a:gd name="connsiteY51" fmla="*/ 2238375 h 2633663"/>
              <a:gd name="connsiteX52" fmla="*/ 3048000 w 3690938"/>
              <a:gd name="connsiteY52" fmla="*/ 2257425 h 2633663"/>
              <a:gd name="connsiteX53" fmla="*/ 3062288 w 3690938"/>
              <a:gd name="connsiteY53" fmla="*/ 2262188 h 2633663"/>
              <a:gd name="connsiteX54" fmla="*/ 3071813 w 3690938"/>
              <a:gd name="connsiteY54" fmla="*/ 2247900 h 2633663"/>
              <a:gd name="connsiteX55" fmla="*/ 3081338 w 3690938"/>
              <a:gd name="connsiteY55" fmla="*/ 2190750 h 2633663"/>
              <a:gd name="connsiteX56" fmla="*/ 3095625 w 3690938"/>
              <a:gd name="connsiteY56" fmla="*/ 2109788 h 2633663"/>
              <a:gd name="connsiteX57" fmla="*/ 3124200 w 3690938"/>
              <a:gd name="connsiteY57" fmla="*/ 1947863 h 2633663"/>
              <a:gd name="connsiteX58" fmla="*/ 3152775 w 3690938"/>
              <a:gd name="connsiteY58" fmla="*/ 1781175 h 2633663"/>
              <a:gd name="connsiteX59" fmla="*/ 3186113 w 3690938"/>
              <a:gd name="connsiteY59" fmla="*/ 1533525 h 2633663"/>
              <a:gd name="connsiteX60" fmla="*/ 3219450 w 3690938"/>
              <a:gd name="connsiteY60" fmla="*/ 1295400 h 2633663"/>
              <a:gd name="connsiteX61" fmla="*/ 3257550 w 3690938"/>
              <a:gd name="connsiteY61" fmla="*/ 1004888 h 2633663"/>
              <a:gd name="connsiteX62" fmla="*/ 3286125 w 3690938"/>
              <a:gd name="connsiteY62" fmla="*/ 757238 h 2633663"/>
              <a:gd name="connsiteX63" fmla="*/ 3305175 w 3690938"/>
              <a:gd name="connsiteY63" fmla="*/ 566738 h 2633663"/>
              <a:gd name="connsiteX64" fmla="*/ 3319463 w 3690938"/>
              <a:gd name="connsiteY64" fmla="*/ 419100 h 2633663"/>
              <a:gd name="connsiteX65" fmla="*/ 3324225 w 3690938"/>
              <a:gd name="connsiteY65" fmla="*/ 276225 h 2633663"/>
              <a:gd name="connsiteX0" fmla="*/ 3324225 w 3690938"/>
              <a:gd name="connsiteY0" fmla="*/ 0 h 2357438"/>
              <a:gd name="connsiteX1" fmla="*/ 3690938 w 3690938"/>
              <a:gd name="connsiteY1" fmla="*/ 14288 h 2357438"/>
              <a:gd name="connsiteX2" fmla="*/ 3667125 w 3690938"/>
              <a:gd name="connsiteY2" fmla="*/ 47625 h 2357438"/>
              <a:gd name="connsiteX3" fmla="*/ 3633788 w 3690938"/>
              <a:gd name="connsiteY3" fmla="*/ 152400 h 2357438"/>
              <a:gd name="connsiteX4" fmla="*/ 3605213 w 3690938"/>
              <a:gd name="connsiteY4" fmla="*/ 247650 h 2357438"/>
              <a:gd name="connsiteX5" fmla="*/ 3581400 w 3690938"/>
              <a:gd name="connsiteY5" fmla="*/ 366713 h 2357438"/>
              <a:gd name="connsiteX6" fmla="*/ 3533775 w 3690938"/>
              <a:gd name="connsiteY6" fmla="*/ 585788 h 2357438"/>
              <a:gd name="connsiteX7" fmla="*/ 3467100 w 3690938"/>
              <a:gd name="connsiteY7" fmla="*/ 947738 h 2357438"/>
              <a:gd name="connsiteX8" fmla="*/ 3419475 w 3690938"/>
              <a:gd name="connsiteY8" fmla="*/ 1233488 h 2357438"/>
              <a:gd name="connsiteX9" fmla="*/ 3362325 w 3690938"/>
              <a:gd name="connsiteY9" fmla="*/ 1585913 h 2357438"/>
              <a:gd name="connsiteX10" fmla="*/ 3328988 w 3690938"/>
              <a:gd name="connsiteY10" fmla="*/ 1781175 h 2357438"/>
              <a:gd name="connsiteX11" fmla="*/ 3295650 w 3690938"/>
              <a:gd name="connsiteY11" fmla="*/ 1995488 h 2357438"/>
              <a:gd name="connsiteX12" fmla="*/ 3281363 w 3690938"/>
              <a:gd name="connsiteY12" fmla="*/ 2090738 h 2357438"/>
              <a:gd name="connsiteX13" fmla="*/ 3267075 w 3690938"/>
              <a:gd name="connsiteY13" fmla="*/ 2166938 h 2357438"/>
              <a:gd name="connsiteX14" fmla="*/ 3228975 w 3690938"/>
              <a:gd name="connsiteY14" fmla="*/ 2281238 h 2357438"/>
              <a:gd name="connsiteX15" fmla="*/ 3195638 w 3690938"/>
              <a:gd name="connsiteY15" fmla="*/ 2343150 h 2357438"/>
              <a:gd name="connsiteX16" fmla="*/ 3167063 w 3690938"/>
              <a:gd name="connsiteY16" fmla="*/ 2357438 h 2357438"/>
              <a:gd name="connsiteX17" fmla="*/ 3148013 w 3690938"/>
              <a:gd name="connsiteY17" fmla="*/ 2357438 h 2357438"/>
              <a:gd name="connsiteX18" fmla="*/ 3114675 w 3690938"/>
              <a:gd name="connsiteY18" fmla="*/ 2333625 h 2357438"/>
              <a:gd name="connsiteX19" fmla="*/ 3067050 w 3690938"/>
              <a:gd name="connsiteY19" fmla="*/ 2286000 h 2357438"/>
              <a:gd name="connsiteX20" fmla="*/ 3024188 w 3690938"/>
              <a:gd name="connsiteY20" fmla="*/ 2233613 h 2357438"/>
              <a:gd name="connsiteX21" fmla="*/ 2981325 w 3690938"/>
              <a:gd name="connsiteY21" fmla="*/ 2205038 h 2357438"/>
              <a:gd name="connsiteX22" fmla="*/ 2862263 w 3690938"/>
              <a:gd name="connsiteY22" fmla="*/ 2185988 h 2357438"/>
              <a:gd name="connsiteX23" fmla="*/ 2738438 w 3690938"/>
              <a:gd name="connsiteY23" fmla="*/ 2171700 h 2357438"/>
              <a:gd name="connsiteX24" fmla="*/ 2652713 w 3690938"/>
              <a:gd name="connsiteY24" fmla="*/ 2152650 h 2357438"/>
              <a:gd name="connsiteX25" fmla="*/ 2571750 w 3690938"/>
              <a:gd name="connsiteY25" fmla="*/ 2157413 h 2357438"/>
              <a:gd name="connsiteX26" fmla="*/ 2109788 w 3690938"/>
              <a:gd name="connsiteY26" fmla="*/ 2181225 h 2357438"/>
              <a:gd name="connsiteX27" fmla="*/ 1733550 w 3690938"/>
              <a:gd name="connsiteY27" fmla="*/ 2195513 h 2357438"/>
              <a:gd name="connsiteX28" fmla="*/ 1314450 w 3690938"/>
              <a:gd name="connsiteY28" fmla="*/ 2209800 h 2357438"/>
              <a:gd name="connsiteX29" fmla="*/ 928688 w 3690938"/>
              <a:gd name="connsiteY29" fmla="*/ 2228850 h 2357438"/>
              <a:gd name="connsiteX30" fmla="*/ 447675 w 3690938"/>
              <a:gd name="connsiteY30" fmla="*/ 2247900 h 2357438"/>
              <a:gd name="connsiteX31" fmla="*/ 138113 w 3690938"/>
              <a:gd name="connsiteY31" fmla="*/ 2262188 h 2357438"/>
              <a:gd name="connsiteX32" fmla="*/ 23813 w 3690938"/>
              <a:gd name="connsiteY32" fmla="*/ 2262188 h 2357438"/>
              <a:gd name="connsiteX33" fmla="*/ 4763 w 3690938"/>
              <a:gd name="connsiteY33" fmla="*/ 2214563 h 2357438"/>
              <a:gd name="connsiteX34" fmla="*/ 0 w 3690938"/>
              <a:gd name="connsiteY34" fmla="*/ 2090738 h 2357438"/>
              <a:gd name="connsiteX35" fmla="*/ 4763 w 3690938"/>
              <a:gd name="connsiteY35" fmla="*/ 2076450 h 2357438"/>
              <a:gd name="connsiteX36" fmla="*/ 90488 w 3690938"/>
              <a:gd name="connsiteY36" fmla="*/ 2090738 h 2357438"/>
              <a:gd name="connsiteX37" fmla="*/ 266700 w 3690938"/>
              <a:gd name="connsiteY37" fmla="*/ 2095500 h 2357438"/>
              <a:gd name="connsiteX38" fmla="*/ 452438 w 3690938"/>
              <a:gd name="connsiteY38" fmla="*/ 2095500 h 2357438"/>
              <a:gd name="connsiteX39" fmla="*/ 581025 w 3690938"/>
              <a:gd name="connsiteY39" fmla="*/ 2095500 h 2357438"/>
              <a:gd name="connsiteX40" fmla="*/ 814388 w 3690938"/>
              <a:gd name="connsiteY40" fmla="*/ 2076450 h 2357438"/>
              <a:gd name="connsiteX41" fmla="*/ 1004888 w 3690938"/>
              <a:gd name="connsiteY41" fmla="*/ 2062163 h 2357438"/>
              <a:gd name="connsiteX42" fmla="*/ 1404938 w 3690938"/>
              <a:gd name="connsiteY42" fmla="*/ 2038350 h 2357438"/>
              <a:gd name="connsiteX43" fmla="*/ 1671638 w 3690938"/>
              <a:gd name="connsiteY43" fmla="*/ 2019300 h 2357438"/>
              <a:gd name="connsiteX44" fmla="*/ 2033588 w 3690938"/>
              <a:gd name="connsiteY44" fmla="*/ 1995488 h 2357438"/>
              <a:gd name="connsiteX45" fmla="*/ 2290763 w 3690938"/>
              <a:gd name="connsiteY45" fmla="*/ 1981200 h 2357438"/>
              <a:gd name="connsiteX46" fmla="*/ 2681288 w 3690938"/>
              <a:gd name="connsiteY46" fmla="*/ 1962150 h 2357438"/>
              <a:gd name="connsiteX47" fmla="*/ 2862263 w 3690938"/>
              <a:gd name="connsiteY47" fmla="*/ 1952625 h 2357438"/>
              <a:gd name="connsiteX48" fmla="*/ 2928938 w 3690938"/>
              <a:gd name="connsiteY48" fmla="*/ 1947863 h 2357438"/>
              <a:gd name="connsiteX49" fmla="*/ 2971800 w 3690938"/>
              <a:gd name="connsiteY49" fmla="*/ 1952625 h 2357438"/>
              <a:gd name="connsiteX50" fmla="*/ 3005138 w 3690938"/>
              <a:gd name="connsiteY50" fmla="*/ 1962150 h 2357438"/>
              <a:gd name="connsiteX51" fmla="*/ 3048000 w 3690938"/>
              <a:gd name="connsiteY51" fmla="*/ 1981200 h 2357438"/>
              <a:gd name="connsiteX52" fmla="*/ 3062288 w 3690938"/>
              <a:gd name="connsiteY52" fmla="*/ 1985963 h 2357438"/>
              <a:gd name="connsiteX53" fmla="*/ 3071813 w 3690938"/>
              <a:gd name="connsiteY53" fmla="*/ 1971675 h 2357438"/>
              <a:gd name="connsiteX54" fmla="*/ 3081338 w 3690938"/>
              <a:gd name="connsiteY54" fmla="*/ 1914525 h 2357438"/>
              <a:gd name="connsiteX55" fmla="*/ 3095625 w 3690938"/>
              <a:gd name="connsiteY55" fmla="*/ 1833563 h 2357438"/>
              <a:gd name="connsiteX56" fmla="*/ 3124200 w 3690938"/>
              <a:gd name="connsiteY56" fmla="*/ 1671638 h 2357438"/>
              <a:gd name="connsiteX57" fmla="*/ 3152775 w 3690938"/>
              <a:gd name="connsiteY57" fmla="*/ 1504950 h 2357438"/>
              <a:gd name="connsiteX58" fmla="*/ 3186113 w 3690938"/>
              <a:gd name="connsiteY58" fmla="*/ 1257300 h 2357438"/>
              <a:gd name="connsiteX59" fmla="*/ 3219450 w 3690938"/>
              <a:gd name="connsiteY59" fmla="*/ 1019175 h 2357438"/>
              <a:gd name="connsiteX60" fmla="*/ 3257550 w 3690938"/>
              <a:gd name="connsiteY60" fmla="*/ 728663 h 2357438"/>
              <a:gd name="connsiteX61" fmla="*/ 3286125 w 3690938"/>
              <a:gd name="connsiteY61" fmla="*/ 481013 h 2357438"/>
              <a:gd name="connsiteX62" fmla="*/ 3305175 w 3690938"/>
              <a:gd name="connsiteY62" fmla="*/ 290513 h 2357438"/>
              <a:gd name="connsiteX63" fmla="*/ 3319463 w 3690938"/>
              <a:gd name="connsiteY63" fmla="*/ 142875 h 2357438"/>
              <a:gd name="connsiteX64" fmla="*/ 3324225 w 3690938"/>
              <a:gd name="connsiteY64" fmla="*/ 0 h 2357438"/>
              <a:gd name="connsiteX0" fmla="*/ 3324225 w 3667125"/>
              <a:gd name="connsiteY0" fmla="*/ 0 h 2357438"/>
              <a:gd name="connsiteX1" fmla="*/ 3667125 w 3667125"/>
              <a:gd name="connsiteY1" fmla="*/ 47625 h 2357438"/>
              <a:gd name="connsiteX2" fmla="*/ 3633788 w 3667125"/>
              <a:gd name="connsiteY2" fmla="*/ 152400 h 2357438"/>
              <a:gd name="connsiteX3" fmla="*/ 3605213 w 3667125"/>
              <a:gd name="connsiteY3" fmla="*/ 247650 h 2357438"/>
              <a:gd name="connsiteX4" fmla="*/ 3581400 w 3667125"/>
              <a:gd name="connsiteY4" fmla="*/ 366713 h 2357438"/>
              <a:gd name="connsiteX5" fmla="*/ 3533775 w 3667125"/>
              <a:gd name="connsiteY5" fmla="*/ 585788 h 2357438"/>
              <a:gd name="connsiteX6" fmla="*/ 3467100 w 3667125"/>
              <a:gd name="connsiteY6" fmla="*/ 947738 h 2357438"/>
              <a:gd name="connsiteX7" fmla="*/ 3419475 w 3667125"/>
              <a:gd name="connsiteY7" fmla="*/ 1233488 h 2357438"/>
              <a:gd name="connsiteX8" fmla="*/ 3362325 w 3667125"/>
              <a:gd name="connsiteY8" fmla="*/ 1585913 h 2357438"/>
              <a:gd name="connsiteX9" fmla="*/ 3328988 w 3667125"/>
              <a:gd name="connsiteY9" fmla="*/ 1781175 h 2357438"/>
              <a:gd name="connsiteX10" fmla="*/ 3295650 w 3667125"/>
              <a:gd name="connsiteY10" fmla="*/ 1995488 h 2357438"/>
              <a:gd name="connsiteX11" fmla="*/ 3281363 w 3667125"/>
              <a:gd name="connsiteY11" fmla="*/ 2090738 h 2357438"/>
              <a:gd name="connsiteX12" fmla="*/ 3267075 w 3667125"/>
              <a:gd name="connsiteY12" fmla="*/ 2166938 h 2357438"/>
              <a:gd name="connsiteX13" fmla="*/ 3228975 w 3667125"/>
              <a:gd name="connsiteY13" fmla="*/ 2281238 h 2357438"/>
              <a:gd name="connsiteX14" fmla="*/ 3195638 w 3667125"/>
              <a:gd name="connsiteY14" fmla="*/ 2343150 h 2357438"/>
              <a:gd name="connsiteX15" fmla="*/ 3167063 w 3667125"/>
              <a:gd name="connsiteY15" fmla="*/ 2357438 h 2357438"/>
              <a:gd name="connsiteX16" fmla="*/ 3148013 w 3667125"/>
              <a:gd name="connsiteY16" fmla="*/ 2357438 h 2357438"/>
              <a:gd name="connsiteX17" fmla="*/ 3114675 w 3667125"/>
              <a:gd name="connsiteY17" fmla="*/ 2333625 h 2357438"/>
              <a:gd name="connsiteX18" fmla="*/ 3067050 w 3667125"/>
              <a:gd name="connsiteY18" fmla="*/ 2286000 h 2357438"/>
              <a:gd name="connsiteX19" fmla="*/ 3024188 w 3667125"/>
              <a:gd name="connsiteY19" fmla="*/ 2233613 h 2357438"/>
              <a:gd name="connsiteX20" fmla="*/ 2981325 w 3667125"/>
              <a:gd name="connsiteY20" fmla="*/ 2205038 h 2357438"/>
              <a:gd name="connsiteX21" fmla="*/ 2862263 w 3667125"/>
              <a:gd name="connsiteY21" fmla="*/ 2185988 h 2357438"/>
              <a:gd name="connsiteX22" fmla="*/ 2738438 w 3667125"/>
              <a:gd name="connsiteY22" fmla="*/ 2171700 h 2357438"/>
              <a:gd name="connsiteX23" fmla="*/ 2652713 w 3667125"/>
              <a:gd name="connsiteY23" fmla="*/ 2152650 h 2357438"/>
              <a:gd name="connsiteX24" fmla="*/ 2571750 w 3667125"/>
              <a:gd name="connsiteY24" fmla="*/ 2157413 h 2357438"/>
              <a:gd name="connsiteX25" fmla="*/ 2109788 w 3667125"/>
              <a:gd name="connsiteY25" fmla="*/ 2181225 h 2357438"/>
              <a:gd name="connsiteX26" fmla="*/ 1733550 w 3667125"/>
              <a:gd name="connsiteY26" fmla="*/ 2195513 h 2357438"/>
              <a:gd name="connsiteX27" fmla="*/ 1314450 w 3667125"/>
              <a:gd name="connsiteY27" fmla="*/ 2209800 h 2357438"/>
              <a:gd name="connsiteX28" fmla="*/ 928688 w 3667125"/>
              <a:gd name="connsiteY28" fmla="*/ 2228850 h 2357438"/>
              <a:gd name="connsiteX29" fmla="*/ 447675 w 3667125"/>
              <a:gd name="connsiteY29" fmla="*/ 2247900 h 2357438"/>
              <a:gd name="connsiteX30" fmla="*/ 138113 w 3667125"/>
              <a:gd name="connsiteY30" fmla="*/ 2262188 h 2357438"/>
              <a:gd name="connsiteX31" fmla="*/ 23813 w 3667125"/>
              <a:gd name="connsiteY31" fmla="*/ 2262188 h 2357438"/>
              <a:gd name="connsiteX32" fmla="*/ 4763 w 3667125"/>
              <a:gd name="connsiteY32" fmla="*/ 2214563 h 2357438"/>
              <a:gd name="connsiteX33" fmla="*/ 0 w 3667125"/>
              <a:gd name="connsiteY33" fmla="*/ 2090738 h 2357438"/>
              <a:gd name="connsiteX34" fmla="*/ 4763 w 3667125"/>
              <a:gd name="connsiteY34" fmla="*/ 2076450 h 2357438"/>
              <a:gd name="connsiteX35" fmla="*/ 90488 w 3667125"/>
              <a:gd name="connsiteY35" fmla="*/ 2090738 h 2357438"/>
              <a:gd name="connsiteX36" fmla="*/ 266700 w 3667125"/>
              <a:gd name="connsiteY36" fmla="*/ 2095500 h 2357438"/>
              <a:gd name="connsiteX37" fmla="*/ 452438 w 3667125"/>
              <a:gd name="connsiteY37" fmla="*/ 2095500 h 2357438"/>
              <a:gd name="connsiteX38" fmla="*/ 581025 w 3667125"/>
              <a:gd name="connsiteY38" fmla="*/ 2095500 h 2357438"/>
              <a:gd name="connsiteX39" fmla="*/ 814388 w 3667125"/>
              <a:gd name="connsiteY39" fmla="*/ 2076450 h 2357438"/>
              <a:gd name="connsiteX40" fmla="*/ 1004888 w 3667125"/>
              <a:gd name="connsiteY40" fmla="*/ 2062163 h 2357438"/>
              <a:gd name="connsiteX41" fmla="*/ 1404938 w 3667125"/>
              <a:gd name="connsiteY41" fmla="*/ 2038350 h 2357438"/>
              <a:gd name="connsiteX42" fmla="*/ 1671638 w 3667125"/>
              <a:gd name="connsiteY42" fmla="*/ 2019300 h 2357438"/>
              <a:gd name="connsiteX43" fmla="*/ 2033588 w 3667125"/>
              <a:gd name="connsiteY43" fmla="*/ 1995488 h 2357438"/>
              <a:gd name="connsiteX44" fmla="*/ 2290763 w 3667125"/>
              <a:gd name="connsiteY44" fmla="*/ 1981200 h 2357438"/>
              <a:gd name="connsiteX45" fmla="*/ 2681288 w 3667125"/>
              <a:gd name="connsiteY45" fmla="*/ 1962150 h 2357438"/>
              <a:gd name="connsiteX46" fmla="*/ 2862263 w 3667125"/>
              <a:gd name="connsiteY46" fmla="*/ 1952625 h 2357438"/>
              <a:gd name="connsiteX47" fmla="*/ 2928938 w 3667125"/>
              <a:gd name="connsiteY47" fmla="*/ 1947863 h 2357438"/>
              <a:gd name="connsiteX48" fmla="*/ 2971800 w 3667125"/>
              <a:gd name="connsiteY48" fmla="*/ 1952625 h 2357438"/>
              <a:gd name="connsiteX49" fmla="*/ 3005138 w 3667125"/>
              <a:gd name="connsiteY49" fmla="*/ 1962150 h 2357438"/>
              <a:gd name="connsiteX50" fmla="*/ 3048000 w 3667125"/>
              <a:gd name="connsiteY50" fmla="*/ 1981200 h 2357438"/>
              <a:gd name="connsiteX51" fmla="*/ 3062288 w 3667125"/>
              <a:gd name="connsiteY51" fmla="*/ 1985963 h 2357438"/>
              <a:gd name="connsiteX52" fmla="*/ 3071813 w 3667125"/>
              <a:gd name="connsiteY52" fmla="*/ 1971675 h 2357438"/>
              <a:gd name="connsiteX53" fmla="*/ 3081338 w 3667125"/>
              <a:gd name="connsiteY53" fmla="*/ 1914525 h 2357438"/>
              <a:gd name="connsiteX54" fmla="*/ 3095625 w 3667125"/>
              <a:gd name="connsiteY54" fmla="*/ 1833563 h 2357438"/>
              <a:gd name="connsiteX55" fmla="*/ 3124200 w 3667125"/>
              <a:gd name="connsiteY55" fmla="*/ 1671638 h 2357438"/>
              <a:gd name="connsiteX56" fmla="*/ 3152775 w 3667125"/>
              <a:gd name="connsiteY56" fmla="*/ 1504950 h 2357438"/>
              <a:gd name="connsiteX57" fmla="*/ 3186113 w 3667125"/>
              <a:gd name="connsiteY57" fmla="*/ 1257300 h 2357438"/>
              <a:gd name="connsiteX58" fmla="*/ 3219450 w 3667125"/>
              <a:gd name="connsiteY58" fmla="*/ 1019175 h 2357438"/>
              <a:gd name="connsiteX59" fmla="*/ 3257550 w 3667125"/>
              <a:gd name="connsiteY59" fmla="*/ 728663 h 2357438"/>
              <a:gd name="connsiteX60" fmla="*/ 3286125 w 3667125"/>
              <a:gd name="connsiteY60" fmla="*/ 481013 h 2357438"/>
              <a:gd name="connsiteX61" fmla="*/ 3305175 w 3667125"/>
              <a:gd name="connsiteY61" fmla="*/ 290513 h 2357438"/>
              <a:gd name="connsiteX62" fmla="*/ 3319463 w 3667125"/>
              <a:gd name="connsiteY62" fmla="*/ 142875 h 2357438"/>
              <a:gd name="connsiteX63" fmla="*/ 3324225 w 3667125"/>
              <a:gd name="connsiteY63" fmla="*/ 0 h 2357438"/>
              <a:gd name="connsiteX0" fmla="*/ 3319463 w 3667125"/>
              <a:gd name="connsiteY0" fmla="*/ 95250 h 2309813"/>
              <a:gd name="connsiteX1" fmla="*/ 3667125 w 3667125"/>
              <a:gd name="connsiteY1" fmla="*/ 0 h 2309813"/>
              <a:gd name="connsiteX2" fmla="*/ 3633788 w 3667125"/>
              <a:gd name="connsiteY2" fmla="*/ 104775 h 2309813"/>
              <a:gd name="connsiteX3" fmla="*/ 3605213 w 3667125"/>
              <a:gd name="connsiteY3" fmla="*/ 200025 h 2309813"/>
              <a:gd name="connsiteX4" fmla="*/ 3581400 w 3667125"/>
              <a:gd name="connsiteY4" fmla="*/ 319088 h 2309813"/>
              <a:gd name="connsiteX5" fmla="*/ 3533775 w 3667125"/>
              <a:gd name="connsiteY5" fmla="*/ 538163 h 2309813"/>
              <a:gd name="connsiteX6" fmla="*/ 3467100 w 3667125"/>
              <a:gd name="connsiteY6" fmla="*/ 900113 h 2309813"/>
              <a:gd name="connsiteX7" fmla="*/ 3419475 w 3667125"/>
              <a:gd name="connsiteY7" fmla="*/ 1185863 h 2309813"/>
              <a:gd name="connsiteX8" fmla="*/ 3362325 w 3667125"/>
              <a:gd name="connsiteY8" fmla="*/ 1538288 h 2309813"/>
              <a:gd name="connsiteX9" fmla="*/ 3328988 w 3667125"/>
              <a:gd name="connsiteY9" fmla="*/ 1733550 h 2309813"/>
              <a:gd name="connsiteX10" fmla="*/ 3295650 w 3667125"/>
              <a:gd name="connsiteY10" fmla="*/ 1947863 h 2309813"/>
              <a:gd name="connsiteX11" fmla="*/ 3281363 w 3667125"/>
              <a:gd name="connsiteY11" fmla="*/ 2043113 h 2309813"/>
              <a:gd name="connsiteX12" fmla="*/ 3267075 w 3667125"/>
              <a:gd name="connsiteY12" fmla="*/ 2119313 h 2309813"/>
              <a:gd name="connsiteX13" fmla="*/ 3228975 w 3667125"/>
              <a:gd name="connsiteY13" fmla="*/ 2233613 h 2309813"/>
              <a:gd name="connsiteX14" fmla="*/ 3195638 w 3667125"/>
              <a:gd name="connsiteY14" fmla="*/ 2295525 h 2309813"/>
              <a:gd name="connsiteX15" fmla="*/ 3167063 w 3667125"/>
              <a:gd name="connsiteY15" fmla="*/ 2309813 h 2309813"/>
              <a:gd name="connsiteX16" fmla="*/ 3148013 w 3667125"/>
              <a:gd name="connsiteY16" fmla="*/ 2309813 h 2309813"/>
              <a:gd name="connsiteX17" fmla="*/ 3114675 w 3667125"/>
              <a:gd name="connsiteY17" fmla="*/ 2286000 h 2309813"/>
              <a:gd name="connsiteX18" fmla="*/ 3067050 w 3667125"/>
              <a:gd name="connsiteY18" fmla="*/ 2238375 h 2309813"/>
              <a:gd name="connsiteX19" fmla="*/ 3024188 w 3667125"/>
              <a:gd name="connsiteY19" fmla="*/ 2185988 h 2309813"/>
              <a:gd name="connsiteX20" fmla="*/ 2981325 w 3667125"/>
              <a:gd name="connsiteY20" fmla="*/ 2157413 h 2309813"/>
              <a:gd name="connsiteX21" fmla="*/ 2862263 w 3667125"/>
              <a:gd name="connsiteY21" fmla="*/ 2138363 h 2309813"/>
              <a:gd name="connsiteX22" fmla="*/ 2738438 w 3667125"/>
              <a:gd name="connsiteY22" fmla="*/ 2124075 h 2309813"/>
              <a:gd name="connsiteX23" fmla="*/ 2652713 w 3667125"/>
              <a:gd name="connsiteY23" fmla="*/ 2105025 h 2309813"/>
              <a:gd name="connsiteX24" fmla="*/ 2571750 w 3667125"/>
              <a:gd name="connsiteY24" fmla="*/ 2109788 h 2309813"/>
              <a:gd name="connsiteX25" fmla="*/ 2109788 w 3667125"/>
              <a:gd name="connsiteY25" fmla="*/ 2133600 h 2309813"/>
              <a:gd name="connsiteX26" fmla="*/ 1733550 w 3667125"/>
              <a:gd name="connsiteY26" fmla="*/ 2147888 h 2309813"/>
              <a:gd name="connsiteX27" fmla="*/ 1314450 w 3667125"/>
              <a:gd name="connsiteY27" fmla="*/ 2162175 h 2309813"/>
              <a:gd name="connsiteX28" fmla="*/ 928688 w 3667125"/>
              <a:gd name="connsiteY28" fmla="*/ 2181225 h 2309813"/>
              <a:gd name="connsiteX29" fmla="*/ 447675 w 3667125"/>
              <a:gd name="connsiteY29" fmla="*/ 2200275 h 2309813"/>
              <a:gd name="connsiteX30" fmla="*/ 138113 w 3667125"/>
              <a:gd name="connsiteY30" fmla="*/ 2214563 h 2309813"/>
              <a:gd name="connsiteX31" fmla="*/ 23813 w 3667125"/>
              <a:gd name="connsiteY31" fmla="*/ 2214563 h 2309813"/>
              <a:gd name="connsiteX32" fmla="*/ 4763 w 3667125"/>
              <a:gd name="connsiteY32" fmla="*/ 2166938 h 2309813"/>
              <a:gd name="connsiteX33" fmla="*/ 0 w 3667125"/>
              <a:gd name="connsiteY33" fmla="*/ 2043113 h 2309813"/>
              <a:gd name="connsiteX34" fmla="*/ 4763 w 3667125"/>
              <a:gd name="connsiteY34" fmla="*/ 2028825 h 2309813"/>
              <a:gd name="connsiteX35" fmla="*/ 90488 w 3667125"/>
              <a:gd name="connsiteY35" fmla="*/ 2043113 h 2309813"/>
              <a:gd name="connsiteX36" fmla="*/ 266700 w 3667125"/>
              <a:gd name="connsiteY36" fmla="*/ 2047875 h 2309813"/>
              <a:gd name="connsiteX37" fmla="*/ 452438 w 3667125"/>
              <a:gd name="connsiteY37" fmla="*/ 2047875 h 2309813"/>
              <a:gd name="connsiteX38" fmla="*/ 581025 w 3667125"/>
              <a:gd name="connsiteY38" fmla="*/ 2047875 h 2309813"/>
              <a:gd name="connsiteX39" fmla="*/ 814388 w 3667125"/>
              <a:gd name="connsiteY39" fmla="*/ 2028825 h 2309813"/>
              <a:gd name="connsiteX40" fmla="*/ 1004888 w 3667125"/>
              <a:gd name="connsiteY40" fmla="*/ 2014538 h 2309813"/>
              <a:gd name="connsiteX41" fmla="*/ 1404938 w 3667125"/>
              <a:gd name="connsiteY41" fmla="*/ 1990725 h 2309813"/>
              <a:gd name="connsiteX42" fmla="*/ 1671638 w 3667125"/>
              <a:gd name="connsiteY42" fmla="*/ 1971675 h 2309813"/>
              <a:gd name="connsiteX43" fmla="*/ 2033588 w 3667125"/>
              <a:gd name="connsiteY43" fmla="*/ 1947863 h 2309813"/>
              <a:gd name="connsiteX44" fmla="*/ 2290763 w 3667125"/>
              <a:gd name="connsiteY44" fmla="*/ 1933575 h 2309813"/>
              <a:gd name="connsiteX45" fmla="*/ 2681288 w 3667125"/>
              <a:gd name="connsiteY45" fmla="*/ 1914525 h 2309813"/>
              <a:gd name="connsiteX46" fmla="*/ 2862263 w 3667125"/>
              <a:gd name="connsiteY46" fmla="*/ 1905000 h 2309813"/>
              <a:gd name="connsiteX47" fmla="*/ 2928938 w 3667125"/>
              <a:gd name="connsiteY47" fmla="*/ 1900238 h 2309813"/>
              <a:gd name="connsiteX48" fmla="*/ 2971800 w 3667125"/>
              <a:gd name="connsiteY48" fmla="*/ 1905000 h 2309813"/>
              <a:gd name="connsiteX49" fmla="*/ 3005138 w 3667125"/>
              <a:gd name="connsiteY49" fmla="*/ 1914525 h 2309813"/>
              <a:gd name="connsiteX50" fmla="*/ 3048000 w 3667125"/>
              <a:gd name="connsiteY50" fmla="*/ 1933575 h 2309813"/>
              <a:gd name="connsiteX51" fmla="*/ 3062288 w 3667125"/>
              <a:gd name="connsiteY51" fmla="*/ 1938338 h 2309813"/>
              <a:gd name="connsiteX52" fmla="*/ 3071813 w 3667125"/>
              <a:gd name="connsiteY52" fmla="*/ 1924050 h 2309813"/>
              <a:gd name="connsiteX53" fmla="*/ 3081338 w 3667125"/>
              <a:gd name="connsiteY53" fmla="*/ 1866900 h 2309813"/>
              <a:gd name="connsiteX54" fmla="*/ 3095625 w 3667125"/>
              <a:gd name="connsiteY54" fmla="*/ 1785938 h 2309813"/>
              <a:gd name="connsiteX55" fmla="*/ 3124200 w 3667125"/>
              <a:gd name="connsiteY55" fmla="*/ 1624013 h 2309813"/>
              <a:gd name="connsiteX56" fmla="*/ 3152775 w 3667125"/>
              <a:gd name="connsiteY56" fmla="*/ 1457325 h 2309813"/>
              <a:gd name="connsiteX57" fmla="*/ 3186113 w 3667125"/>
              <a:gd name="connsiteY57" fmla="*/ 1209675 h 2309813"/>
              <a:gd name="connsiteX58" fmla="*/ 3219450 w 3667125"/>
              <a:gd name="connsiteY58" fmla="*/ 971550 h 2309813"/>
              <a:gd name="connsiteX59" fmla="*/ 3257550 w 3667125"/>
              <a:gd name="connsiteY59" fmla="*/ 681038 h 2309813"/>
              <a:gd name="connsiteX60" fmla="*/ 3286125 w 3667125"/>
              <a:gd name="connsiteY60" fmla="*/ 433388 h 2309813"/>
              <a:gd name="connsiteX61" fmla="*/ 3305175 w 3667125"/>
              <a:gd name="connsiteY61" fmla="*/ 242888 h 2309813"/>
              <a:gd name="connsiteX62" fmla="*/ 3319463 w 3667125"/>
              <a:gd name="connsiteY62" fmla="*/ 95250 h 2309813"/>
              <a:gd name="connsiteX0" fmla="*/ 3305175 w 3667125"/>
              <a:gd name="connsiteY0" fmla="*/ 242888 h 2309813"/>
              <a:gd name="connsiteX1" fmla="*/ 3667125 w 3667125"/>
              <a:gd name="connsiteY1" fmla="*/ 0 h 2309813"/>
              <a:gd name="connsiteX2" fmla="*/ 3633788 w 3667125"/>
              <a:gd name="connsiteY2" fmla="*/ 104775 h 2309813"/>
              <a:gd name="connsiteX3" fmla="*/ 3605213 w 3667125"/>
              <a:gd name="connsiteY3" fmla="*/ 200025 h 2309813"/>
              <a:gd name="connsiteX4" fmla="*/ 3581400 w 3667125"/>
              <a:gd name="connsiteY4" fmla="*/ 319088 h 2309813"/>
              <a:gd name="connsiteX5" fmla="*/ 3533775 w 3667125"/>
              <a:gd name="connsiteY5" fmla="*/ 538163 h 2309813"/>
              <a:gd name="connsiteX6" fmla="*/ 3467100 w 3667125"/>
              <a:gd name="connsiteY6" fmla="*/ 900113 h 2309813"/>
              <a:gd name="connsiteX7" fmla="*/ 3419475 w 3667125"/>
              <a:gd name="connsiteY7" fmla="*/ 1185863 h 2309813"/>
              <a:gd name="connsiteX8" fmla="*/ 3362325 w 3667125"/>
              <a:gd name="connsiteY8" fmla="*/ 1538288 h 2309813"/>
              <a:gd name="connsiteX9" fmla="*/ 3328988 w 3667125"/>
              <a:gd name="connsiteY9" fmla="*/ 1733550 h 2309813"/>
              <a:gd name="connsiteX10" fmla="*/ 3295650 w 3667125"/>
              <a:gd name="connsiteY10" fmla="*/ 1947863 h 2309813"/>
              <a:gd name="connsiteX11" fmla="*/ 3281363 w 3667125"/>
              <a:gd name="connsiteY11" fmla="*/ 2043113 h 2309813"/>
              <a:gd name="connsiteX12" fmla="*/ 3267075 w 3667125"/>
              <a:gd name="connsiteY12" fmla="*/ 2119313 h 2309813"/>
              <a:gd name="connsiteX13" fmla="*/ 3228975 w 3667125"/>
              <a:gd name="connsiteY13" fmla="*/ 2233613 h 2309813"/>
              <a:gd name="connsiteX14" fmla="*/ 3195638 w 3667125"/>
              <a:gd name="connsiteY14" fmla="*/ 2295525 h 2309813"/>
              <a:gd name="connsiteX15" fmla="*/ 3167063 w 3667125"/>
              <a:gd name="connsiteY15" fmla="*/ 2309813 h 2309813"/>
              <a:gd name="connsiteX16" fmla="*/ 3148013 w 3667125"/>
              <a:gd name="connsiteY16" fmla="*/ 2309813 h 2309813"/>
              <a:gd name="connsiteX17" fmla="*/ 3114675 w 3667125"/>
              <a:gd name="connsiteY17" fmla="*/ 2286000 h 2309813"/>
              <a:gd name="connsiteX18" fmla="*/ 3067050 w 3667125"/>
              <a:gd name="connsiteY18" fmla="*/ 2238375 h 2309813"/>
              <a:gd name="connsiteX19" fmla="*/ 3024188 w 3667125"/>
              <a:gd name="connsiteY19" fmla="*/ 2185988 h 2309813"/>
              <a:gd name="connsiteX20" fmla="*/ 2981325 w 3667125"/>
              <a:gd name="connsiteY20" fmla="*/ 2157413 h 2309813"/>
              <a:gd name="connsiteX21" fmla="*/ 2862263 w 3667125"/>
              <a:gd name="connsiteY21" fmla="*/ 2138363 h 2309813"/>
              <a:gd name="connsiteX22" fmla="*/ 2738438 w 3667125"/>
              <a:gd name="connsiteY22" fmla="*/ 2124075 h 2309813"/>
              <a:gd name="connsiteX23" fmla="*/ 2652713 w 3667125"/>
              <a:gd name="connsiteY23" fmla="*/ 2105025 h 2309813"/>
              <a:gd name="connsiteX24" fmla="*/ 2571750 w 3667125"/>
              <a:gd name="connsiteY24" fmla="*/ 2109788 h 2309813"/>
              <a:gd name="connsiteX25" fmla="*/ 2109788 w 3667125"/>
              <a:gd name="connsiteY25" fmla="*/ 2133600 h 2309813"/>
              <a:gd name="connsiteX26" fmla="*/ 1733550 w 3667125"/>
              <a:gd name="connsiteY26" fmla="*/ 2147888 h 2309813"/>
              <a:gd name="connsiteX27" fmla="*/ 1314450 w 3667125"/>
              <a:gd name="connsiteY27" fmla="*/ 2162175 h 2309813"/>
              <a:gd name="connsiteX28" fmla="*/ 928688 w 3667125"/>
              <a:gd name="connsiteY28" fmla="*/ 2181225 h 2309813"/>
              <a:gd name="connsiteX29" fmla="*/ 447675 w 3667125"/>
              <a:gd name="connsiteY29" fmla="*/ 2200275 h 2309813"/>
              <a:gd name="connsiteX30" fmla="*/ 138113 w 3667125"/>
              <a:gd name="connsiteY30" fmla="*/ 2214563 h 2309813"/>
              <a:gd name="connsiteX31" fmla="*/ 23813 w 3667125"/>
              <a:gd name="connsiteY31" fmla="*/ 2214563 h 2309813"/>
              <a:gd name="connsiteX32" fmla="*/ 4763 w 3667125"/>
              <a:gd name="connsiteY32" fmla="*/ 2166938 h 2309813"/>
              <a:gd name="connsiteX33" fmla="*/ 0 w 3667125"/>
              <a:gd name="connsiteY33" fmla="*/ 2043113 h 2309813"/>
              <a:gd name="connsiteX34" fmla="*/ 4763 w 3667125"/>
              <a:gd name="connsiteY34" fmla="*/ 2028825 h 2309813"/>
              <a:gd name="connsiteX35" fmla="*/ 90488 w 3667125"/>
              <a:gd name="connsiteY35" fmla="*/ 2043113 h 2309813"/>
              <a:gd name="connsiteX36" fmla="*/ 266700 w 3667125"/>
              <a:gd name="connsiteY36" fmla="*/ 2047875 h 2309813"/>
              <a:gd name="connsiteX37" fmla="*/ 452438 w 3667125"/>
              <a:gd name="connsiteY37" fmla="*/ 2047875 h 2309813"/>
              <a:gd name="connsiteX38" fmla="*/ 581025 w 3667125"/>
              <a:gd name="connsiteY38" fmla="*/ 2047875 h 2309813"/>
              <a:gd name="connsiteX39" fmla="*/ 814388 w 3667125"/>
              <a:gd name="connsiteY39" fmla="*/ 2028825 h 2309813"/>
              <a:gd name="connsiteX40" fmla="*/ 1004888 w 3667125"/>
              <a:gd name="connsiteY40" fmla="*/ 2014538 h 2309813"/>
              <a:gd name="connsiteX41" fmla="*/ 1404938 w 3667125"/>
              <a:gd name="connsiteY41" fmla="*/ 1990725 h 2309813"/>
              <a:gd name="connsiteX42" fmla="*/ 1671638 w 3667125"/>
              <a:gd name="connsiteY42" fmla="*/ 1971675 h 2309813"/>
              <a:gd name="connsiteX43" fmla="*/ 2033588 w 3667125"/>
              <a:gd name="connsiteY43" fmla="*/ 1947863 h 2309813"/>
              <a:gd name="connsiteX44" fmla="*/ 2290763 w 3667125"/>
              <a:gd name="connsiteY44" fmla="*/ 1933575 h 2309813"/>
              <a:gd name="connsiteX45" fmla="*/ 2681288 w 3667125"/>
              <a:gd name="connsiteY45" fmla="*/ 1914525 h 2309813"/>
              <a:gd name="connsiteX46" fmla="*/ 2862263 w 3667125"/>
              <a:gd name="connsiteY46" fmla="*/ 1905000 h 2309813"/>
              <a:gd name="connsiteX47" fmla="*/ 2928938 w 3667125"/>
              <a:gd name="connsiteY47" fmla="*/ 1900238 h 2309813"/>
              <a:gd name="connsiteX48" fmla="*/ 2971800 w 3667125"/>
              <a:gd name="connsiteY48" fmla="*/ 1905000 h 2309813"/>
              <a:gd name="connsiteX49" fmla="*/ 3005138 w 3667125"/>
              <a:gd name="connsiteY49" fmla="*/ 1914525 h 2309813"/>
              <a:gd name="connsiteX50" fmla="*/ 3048000 w 3667125"/>
              <a:gd name="connsiteY50" fmla="*/ 1933575 h 2309813"/>
              <a:gd name="connsiteX51" fmla="*/ 3062288 w 3667125"/>
              <a:gd name="connsiteY51" fmla="*/ 1938338 h 2309813"/>
              <a:gd name="connsiteX52" fmla="*/ 3071813 w 3667125"/>
              <a:gd name="connsiteY52" fmla="*/ 1924050 h 2309813"/>
              <a:gd name="connsiteX53" fmla="*/ 3081338 w 3667125"/>
              <a:gd name="connsiteY53" fmla="*/ 1866900 h 2309813"/>
              <a:gd name="connsiteX54" fmla="*/ 3095625 w 3667125"/>
              <a:gd name="connsiteY54" fmla="*/ 1785938 h 2309813"/>
              <a:gd name="connsiteX55" fmla="*/ 3124200 w 3667125"/>
              <a:gd name="connsiteY55" fmla="*/ 1624013 h 2309813"/>
              <a:gd name="connsiteX56" fmla="*/ 3152775 w 3667125"/>
              <a:gd name="connsiteY56" fmla="*/ 1457325 h 2309813"/>
              <a:gd name="connsiteX57" fmla="*/ 3186113 w 3667125"/>
              <a:gd name="connsiteY57" fmla="*/ 1209675 h 2309813"/>
              <a:gd name="connsiteX58" fmla="*/ 3219450 w 3667125"/>
              <a:gd name="connsiteY58" fmla="*/ 971550 h 2309813"/>
              <a:gd name="connsiteX59" fmla="*/ 3257550 w 3667125"/>
              <a:gd name="connsiteY59" fmla="*/ 681038 h 2309813"/>
              <a:gd name="connsiteX60" fmla="*/ 3286125 w 3667125"/>
              <a:gd name="connsiteY60" fmla="*/ 433388 h 2309813"/>
              <a:gd name="connsiteX61" fmla="*/ 3305175 w 3667125"/>
              <a:gd name="connsiteY61" fmla="*/ 242888 h 2309813"/>
              <a:gd name="connsiteX0" fmla="*/ 3305175 w 3667125"/>
              <a:gd name="connsiteY0" fmla="*/ 242888 h 2309813"/>
              <a:gd name="connsiteX1" fmla="*/ 3667125 w 3667125"/>
              <a:gd name="connsiteY1" fmla="*/ 0 h 2309813"/>
              <a:gd name="connsiteX2" fmla="*/ 3605213 w 3667125"/>
              <a:gd name="connsiteY2" fmla="*/ 200025 h 2309813"/>
              <a:gd name="connsiteX3" fmla="*/ 3581400 w 3667125"/>
              <a:gd name="connsiteY3" fmla="*/ 319088 h 2309813"/>
              <a:gd name="connsiteX4" fmla="*/ 3533775 w 3667125"/>
              <a:gd name="connsiteY4" fmla="*/ 538163 h 2309813"/>
              <a:gd name="connsiteX5" fmla="*/ 3467100 w 3667125"/>
              <a:gd name="connsiteY5" fmla="*/ 900113 h 2309813"/>
              <a:gd name="connsiteX6" fmla="*/ 3419475 w 3667125"/>
              <a:gd name="connsiteY6" fmla="*/ 1185863 h 2309813"/>
              <a:gd name="connsiteX7" fmla="*/ 3362325 w 3667125"/>
              <a:gd name="connsiteY7" fmla="*/ 1538288 h 2309813"/>
              <a:gd name="connsiteX8" fmla="*/ 3328988 w 3667125"/>
              <a:gd name="connsiteY8" fmla="*/ 1733550 h 2309813"/>
              <a:gd name="connsiteX9" fmla="*/ 3295650 w 3667125"/>
              <a:gd name="connsiteY9" fmla="*/ 1947863 h 2309813"/>
              <a:gd name="connsiteX10" fmla="*/ 3281363 w 3667125"/>
              <a:gd name="connsiteY10" fmla="*/ 2043113 h 2309813"/>
              <a:gd name="connsiteX11" fmla="*/ 3267075 w 3667125"/>
              <a:gd name="connsiteY11" fmla="*/ 2119313 h 2309813"/>
              <a:gd name="connsiteX12" fmla="*/ 3228975 w 3667125"/>
              <a:gd name="connsiteY12" fmla="*/ 2233613 h 2309813"/>
              <a:gd name="connsiteX13" fmla="*/ 3195638 w 3667125"/>
              <a:gd name="connsiteY13" fmla="*/ 2295525 h 2309813"/>
              <a:gd name="connsiteX14" fmla="*/ 3167063 w 3667125"/>
              <a:gd name="connsiteY14" fmla="*/ 2309813 h 2309813"/>
              <a:gd name="connsiteX15" fmla="*/ 3148013 w 3667125"/>
              <a:gd name="connsiteY15" fmla="*/ 2309813 h 2309813"/>
              <a:gd name="connsiteX16" fmla="*/ 3114675 w 3667125"/>
              <a:gd name="connsiteY16" fmla="*/ 2286000 h 2309813"/>
              <a:gd name="connsiteX17" fmla="*/ 3067050 w 3667125"/>
              <a:gd name="connsiteY17" fmla="*/ 2238375 h 2309813"/>
              <a:gd name="connsiteX18" fmla="*/ 3024188 w 3667125"/>
              <a:gd name="connsiteY18" fmla="*/ 2185988 h 2309813"/>
              <a:gd name="connsiteX19" fmla="*/ 2981325 w 3667125"/>
              <a:gd name="connsiteY19" fmla="*/ 2157413 h 2309813"/>
              <a:gd name="connsiteX20" fmla="*/ 2862263 w 3667125"/>
              <a:gd name="connsiteY20" fmla="*/ 2138363 h 2309813"/>
              <a:gd name="connsiteX21" fmla="*/ 2738438 w 3667125"/>
              <a:gd name="connsiteY21" fmla="*/ 2124075 h 2309813"/>
              <a:gd name="connsiteX22" fmla="*/ 2652713 w 3667125"/>
              <a:gd name="connsiteY22" fmla="*/ 2105025 h 2309813"/>
              <a:gd name="connsiteX23" fmla="*/ 2571750 w 3667125"/>
              <a:gd name="connsiteY23" fmla="*/ 2109788 h 2309813"/>
              <a:gd name="connsiteX24" fmla="*/ 2109788 w 3667125"/>
              <a:gd name="connsiteY24" fmla="*/ 2133600 h 2309813"/>
              <a:gd name="connsiteX25" fmla="*/ 1733550 w 3667125"/>
              <a:gd name="connsiteY25" fmla="*/ 2147888 h 2309813"/>
              <a:gd name="connsiteX26" fmla="*/ 1314450 w 3667125"/>
              <a:gd name="connsiteY26" fmla="*/ 2162175 h 2309813"/>
              <a:gd name="connsiteX27" fmla="*/ 928688 w 3667125"/>
              <a:gd name="connsiteY27" fmla="*/ 2181225 h 2309813"/>
              <a:gd name="connsiteX28" fmla="*/ 447675 w 3667125"/>
              <a:gd name="connsiteY28" fmla="*/ 2200275 h 2309813"/>
              <a:gd name="connsiteX29" fmla="*/ 138113 w 3667125"/>
              <a:gd name="connsiteY29" fmla="*/ 2214563 h 2309813"/>
              <a:gd name="connsiteX30" fmla="*/ 23813 w 3667125"/>
              <a:gd name="connsiteY30" fmla="*/ 2214563 h 2309813"/>
              <a:gd name="connsiteX31" fmla="*/ 4763 w 3667125"/>
              <a:gd name="connsiteY31" fmla="*/ 2166938 h 2309813"/>
              <a:gd name="connsiteX32" fmla="*/ 0 w 3667125"/>
              <a:gd name="connsiteY32" fmla="*/ 2043113 h 2309813"/>
              <a:gd name="connsiteX33" fmla="*/ 4763 w 3667125"/>
              <a:gd name="connsiteY33" fmla="*/ 2028825 h 2309813"/>
              <a:gd name="connsiteX34" fmla="*/ 90488 w 3667125"/>
              <a:gd name="connsiteY34" fmla="*/ 2043113 h 2309813"/>
              <a:gd name="connsiteX35" fmla="*/ 266700 w 3667125"/>
              <a:gd name="connsiteY35" fmla="*/ 2047875 h 2309813"/>
              <a:gd name="connsiteX36" fmla="*/ 452438 w 3667125"/>
              <a:gd name="connsiteY36" fmla="*/ 2047875 h 2309813"/>
              <a:gd name="connsiteX37" fmla="*/ 581025 w 3667125"/>
              <a:gd name="connsiteY37" fmla="*/ 2047875 h 2309813"/>
              <a:gd name="connsiteX38" fmla="*/ 814388 w 3667125"/>
              <a:gd name="connsiteY38" fmla="*/ 2028825 h 2309813"/>
              <a:gd name="connsiteX39" fmla="*/ 1004888 w 3667125"/>
              <a:gd name="connsiteY39" fmla="*/ 2014538 h 2309813"/>
              <a:gd name="connsiteX40" fmla="*/ 1404938 w 3667125"/>
              <a:gd name="connsiteY40" fmla="*/ 1990725 h 2309813"/>
              <a:gd name="connsiteX41" fmla="*/ 1671638 w 3667125"/>
              <a:gd name="connsiteY41" fmla="*/ 1971675 h 2309813"/>
              <a:gd name="connsiteX42" fmla="*/ 2033588 w 3667125"/>
              <a:gd name="connsiteY42" fmla="*/ 1947863 h 2309813"/>
              <a:gd name="connsiteX43" fmla="*/ 2290763 w 3667125"/>
              <a:gd name="connsiteY43" fmla="*/ 1933575 h 2309813"/>
              <a:gd name="connsiteX44" fmla="*/ 2681288 w 3667125"/>
              <a:gd name="connsiteY44" fmla="*/ 1914525 h 2309813"/>
              <a:gd name="connsiteX45" fmla="*/ 2862263 w 3667125"/>
              <a:gd name="connsiteY45" fmla="*/ 1905000 h 2309813"/>
              <a:gd name="connsiteX46" fmla="*/ 2928938 w 3667125"/>
              <a:gd name="connsiteY46" fmla="*/ 1900238 h 2309813"/>
              <a:gd name="connsiteX47" fmla="*/ 2971800 w 3667125"/>
              <a:gd name="connsiteY47" fmla="*/ 1905000 h 2309813"/>
              <a:gd name="connsiteX48" fmla="*/ 3005138 w 3667125"/>
              <a:gd name="connsiteY48" fmla="*/ 1914525 h 2309813"/>
              <a:gd name="connsiteX49" fmla="*/ 3048000 w 3667125"/>
              <a:gd name="connsiteY49" fmla="*/ 1933575 h 2309813"/>
              <a:gd name="connsiteX50" fmla="*/ 3062288 w 3667125"/>
              <a:gd name="connsiteY50" fmla="*/ 1938338 h 2309813"/>
              <a:gd name="connsiteX51" fmla="*/ 3071813 w 3667125"/>
              <a:gd name="connsiteY51" fmla="*/ 1924050 h 2309813"/>
              <a:gd name="connsiteX52" fmla="*/ 3081338 w 3667125"/>
              <a:gd name="connsiteY52" fmla="*/ 1866900 h 2309813"/>
              <a:gd name="connsiteX53" fmla="*/ 3095625 w 3667125"/>
              <a:gd name="connsiteY53" fmla="*/ 1785938 h 2309813"/>
              <a:gd name="connsiteX54" fmla="*/ 3124200 w 3667125"/>
              <a:gd name="connsiteY54" fmla="*/ 1624013 h 2309813"/>
              <a:gd name="connsiteX55" fmla="*/ 3152775 w 3667125"/>
              <a:gd name="connsiteY55" fmla="*/ 1457325 h 2309813"/>
              <a:gd name="connsiteX56" fmla="*/ 3186113 w 3667125"/>
              <a:gd name="connsiteY56" fmla="*/ 1209675 h 2309813"/>
              <a:gd name="connsiteX57" fmla="*/ 3219450 w 3667125"/>
              <a:gd name="connsiteY57" fmla="*/ 971550 h 2309813"/>
              <a:gd name="connsiteX58" fmla="*/ 3257550 w 3667125"/>
              <a:gd name="connsiteY58" fmla="*/ 681038 h 2309813"/>
              <a:gd name="connsiteX59" fmla="*/ 3286125 w 3667125"/>
              <a:gd name="connsiteY59" fmla="*/ 433388 h 2309813"/>
              <a:gd name="connsiteX60" fmla="*/ 3305175 w 3667125"/>
              <a:gd name="connsiteY60" fmla="*/ 242888 h 2309813"/>
              <a:gd name="connsiteX0" fmla="*/ 3305175 w 3605213"/>
              <a:gd name="connsiteY0" fmla="*/ 42863 h 2109788"/>
              <a:gd name="connsiteX1" fmla="*/ 3605213 w 3605213"/>
              <a:gd name="connsiteY1" fmla="*/ 0 h 2109788"/>
              <a:gd name="connsiteX2" fmla="*/ 3581400 w 3605213"/>
              <a:gd name="connsiteY2" fmla="*/ 119063 h 2109788"/>
              <a:gd name="connsiteX3" fmla="*/ 3533775 w 3605213"/>
              <a:gd name="connsiteY3" fmla="*/ 338138 h 2109788"/>
              <a:gd name="connsiteX4" fmla="*/ 3467100 w 3605213"/>
              <a:gd name="connsiteY4" fmla="*/ 700088 h 2109788"/>
              <a:gd name="connsiteX5" fmla="*/ 3419475 w 3605213"/>
              <a:gd name="connsiteY5" fmla="*/ 985838 h 2109788"/>
              <a:gd name="connsiteX6" fmla="*/ 3362325 w 3605213"/>
              <a:gd name="connsiteY6" fmla="*/ 1338263 h 2109788"/>
              <a:gd name="connsiteX7" fmla="*/ 3328988 w 3605213"/>
              <a:gd name="connsiteY7" fmla="*/ 1533525 h 2109788"/>
              <a:gd name="connsiteX8" fmla="*/ 3295650 w 3605213"/>
              <a:gd name="connsiteY8" fmla="*/ 1747838 h 2109788"/>
              <a:gd name="connsiteX9" fmla="*/ 3281363 w 3605213"/>
              <a:gd name="connsiteY9" fmla="*/ 1843088 h 2109788"/>
              <a:gd name="connsiteX10" fmla="*/ 3267075 w 3605213"/>
              <a:gd name="connsiteY10" fmla="*/ 1919288 h 2109788"/>
              <a:gd name="connsiteX11" fmla="*/ 3228975 w 3605213"/>
              <a:gd name="connsiteY11" fmla="*/ 2033588 h 2109788"/>
              <a:gd name="connsiteX12" fmla="*/ 3195638 w 3605213"/>
              <a:gd name="connsiteY12" fmla="*/ 2095500 h 2109788"/>
              <a:gd name="connsiteX13" fmla="*/ 3167063 w 3605213"/>
              <a:gd name="connsiteY13" fmla="*/ 2109788 h 2109788"/>
              <a:gd name="connsiteX14" fmla="*/ 3148013 w 3605213"/>
              <a:gd name="connsiteY14" fmla="*/ 2109788 h 2109788"/>
              <a:gd name="connsiteX15" fmla="*/ 3114675 w 3605213"/>
              <a:gd name="connsiteY15" fmla="*/ 2085975 h 2109788"/>
              <a:gd name="connsiteX16" fmla="*/ 3067050 w 3605213"/>
              <a:gd name="connsiteY16" fmla="*/ 2038350 h 2109788"/>
              <a:gd name="connsiteX17" fmla="*/ 3024188 w 3605213"/>
              <a:gd name="connsiteY17" fmla="*/ 1985963 h 2109788"/>
              <a:gd name="connsiteX18" fmla="*/ 2981325 w 3605213"/>
              <a:gd name="connsiteY18" fmla="*/ 1957388 h 2109788"/>
              <a:gd name="connsiteX19" fmla="*/ 2862263 w 3605213"/>
              <a:gd name="connsiteY19" fmla="*/ 1938338 h 2109788"/>
              <a:gd name="connsiteX20" fmla="*/ 2738438 w 3605213"/>
              <a:gd name="connsiteY20" fmla="*/ 1924050 h 2109788"/>
              <a:gd name="connsiteX21" fmla="*/ 2652713 w 3605213"/>
              <a:gd name="connsiteY21" fmla="*/ 1905000 h 2109788"/>
              <a:gd name="connsiteX22" fmla="*/ 2571750 w 3605213"/>
              <a:gd name="connsiteY22" fmla="*/ 1909763 h 2109788"/>
              <a:gd name="connsiteX23" fmla="*/ 2109788 w 3605213"/>
              <a:gd name="connsiteY23" fmla="*/ 1933575 h 2109788"/>
              <a:gd name="connsiteX24" fmla="*/ 1733550 w 3605213"/>
              <a:gd name="connsiteY24" fmla="*/ 1947863 h 2109788"/>
              <a:gd name="connsiteX25" fmla="*/ 1314450 w 3605213"/>
              <a:gd name="connsiteY25" fmla="*/ 1962150 h 2109788"/>
              <a:gd name="connsiteX26" fmla="*/ 928688 w 3605213"/>
              <a:gd name="connsiteY26" fmla="*/ 1981200 h 2109788"/>
              <a:gd name="connsiteX27" fmla="*/ 447675 w 3605213"/>
              <a:gd name="connsiteY27" fmla="*/ 2000250 h 2109788"/>
              <a:gd name="connsiteX28" fmla="*/ 138113 w 3605213"/>
              <a:gd name="connsiteY28" fmla="*/ 2014538 h 2109788"/>
              <a:gd name="connsiteX29" fmla="*/ 23813 w 3605213"/>
              <a:gd name="connsiteY29" fmla="*/ 2014538 h 2109788"/>
              <a:gd name="connsiteX30" fmla="*/ 4763 w 3605213"/>
              <a:gd name="connsiteY30" fmla="*/ 1966913 h 2109788"/>
              <a:gd name="connsiteX31" fmla="*/ 0 w 3605213"/>
              <a:gd name="connsiteY31" fmla="*/ 1843088 h 2109788"/>
              <a:gd name="connsiteX32" fmla="*/ 4763 w 3605213"/>
              <a:gd name="connsiteY32" fmla="*/ 1828800 h 2109788"/>
              <a:gd name="connsiteX33" fmla="*/ 90488 w 3605213"/>
              <a:gd name="connsiteY33" fmla="*/ 1843088 h 2109788"/>
              <a:gd name="connsiteX34" fmla="*/ 266700 w 3605213"/>
              <a:gd name="connsiteY34" fmla="*/ 1847850 h 2109788"/>
              <a:gd name="connsiteX35" fmla="*/ 452438 w 3605213"/>
              <a:gd name="connsiteY35" fmla="*/ 1847850 h 2109788"/>
              <a:gd name="connsiteX36" fmla="*/ 581025 w 3605213"/>
              <a:gd name="connsiteY36" fmla="*/ 1847850 h 2109788"/>
              <a:gd name="connsiteX37" fmla="*/ 814388 w 3605213"/>
              <a:gd name="connsiteY37" fmla="*/ 1828800 h 2109788"/>
              <a:gd name="connsiteX38" fmla="*/ 1004888 w 3605213"/>
              <a:gd name="connsiteY38" fmla="*/ 1814513 h 2109788"/>
              <a:gd name="connsiteX39" fmla="*/ 1404938 w 3605213"/>
              <a:gd name="connsiteY39" fmla="*/ 1790700 h 2109788"/>
              <a:gd name="connsiteX40" fmla="*/ 1671638 w 3605213"/>
              <a:gd name="connsiteY40" fmla="*/ 1771650 h 2109788"/>
              <a:gd name="connsiteX41" fmla="*/ 2033588 w 3605213"/>
              <a:gd name="connsiteY41" fmla="*/ 1747838 h 2109788"/>
              <a:gd name="connsiteX42" fmla="*/ 2290763 w 3605213"/>
              <a:gd name="connsiteY42" fmla="*/ 1733550 h 2109788"/>
              <a:gd name="connsiteX43" fmla="*/ 2681288 w 3605213"/>
              <a:gd name="connsiteY43" fmla="*/ 1714500 h 2109788"/>
              <a:gd name="connsiteX44" fmla="*/ 2862263 w 3605213"/>
              <a:gd name="connsiteY44" fmla="*/ 1704975 h 2109788"/>
              <a:gd name="connsiteX45" fmla="*/ 2928938 w 3605213"/>
              <a:gd name="connsiteY45" fmla="*/ 1700213 h 2109788"/>
              <a:gd name="connsiteX46" fmla="*/ 2971800 w 3605213"/>
              <a:gd name="connsiteY46" fmla="*/ 1704975 h 2109788"/>
              <a:gd name="connsiteX47" fmla="*/ 3005138 w 3605213"/>
              <a:gd name="connsiteY47" fmla="*/ 1714500 h 2109788"/>
              <a:gd name="connsiteX48" fmla="*/ 3048000 w 3605213"/>
              <a:gd name="connsiteY48" fmla="*/ 1733550 h 2109788"/>
              <a:gd name="connsiteX49" fmla="*/ 3062288 w 3605213"/>
              <a:gd name="connsiteY49" fmla="*/ 1738313 h 2109788"/>
              <a:gd name="connsiteX50" fmla="*/ 3071813 w 3605213"/>
              <a:gd name="connsiteY50" fmla="*/ 1724025 h 2109788"/>
              <a:gd name="connsiteX51" fmla="*/ 3081338 w 3605213"/>
              <a:gd name="connsiteY51" fmla="*/ 1666875 h 2109788"/>
              <a:gd name="connsiteX52" fmla="*/ 3095625 w 3605213"/>
              <a:gd name="connsiteY52" fmla="*/ 1585913 h 2109788"/>
              <a:gd name="connsiteX53" fmla="*/ 3124200 w 3605213"/>
              <a:gd name="connsiteY53" fmla="*/ 1423988 h 2109788"/>
              <a:gd name="connsiteX54" fmla="*/ 3152775 w 3605213"/>
              <a:gd name="connsiteY54" fmla="*/ 1257300 h 2109788"/>
              <a:gd name="connsiteX55" fmla="*/ 3186113 w 3605213"/>
              <a:gd name="connsiteY55" fmla="*/ 1009650 h 2109788"/>
              <a:gd name="connsiteX56" fmla="*/ 3219450 w 3605213"/>
              <a:gd name="connsiteY56" fmla="*/ 771525 h 2109788"/>
              <a:gd name="connsiteX57" fmla="*/ 3257550 w 3605213"/>
              <a:gd name="connsiteY57" fmla="*/ 481013 h 2109788"/>
              <a:gd name="connsiteX58" fmla="*/ 3286125 w 3605213"/>
              <a:gd name="connsiteY58" fmla="*/ 233363 h 2109788"/>
              <a:gd name="connsiteX59" fmla="*/ 3305175 w 3605213"/>
              <a:gd name="connsiteY59" fmla="*/ 42863 h 2109788"/>
              <a:gd name="connsiteX0" fmla="*/ 3305175 w 3581400"/>
              <a:gd name="connsiteY0" fmla="*/ 0 h 2066925"/>
              <a:gd name="connsiteX1" fmla="*/ 3581400 w 3581400"/>
              <a:gd name="connsiteY1" fmla="*/ 76200 h 2066925"/>
              <a:gd name="connsiteX2" fmla="*/ 3533775 w 3581400"/>
              <a:gd name="connsiteY2" fmla="*/ 295275 h 2066925"/>
              <a:gd name="connsiteX3" fmla="*/ 3467100 w 3581400"/>
              <a:gd name="connsiteY3" fmla="*/ 657225 h 2066925"/>
              <a:gd name="connsiteX4" fmla="*/ 3419475 w 3581400"/>
              <a:gd name="connsiteY4" fmla="*/ 942975 h 2066925"/>
              <a:gd name="connsiteX5" fmla="*/ 3362325 w 3581400"/>
              <a:gd name="connsiteY5" fmla="*/ 1295400 h 2066925"/>
              <a:gd name="connsiteX6" fmla="*/ 3328988 w 3581400"/>
              <a:gd name="connsiteY6" fmla="*/ 1490662 h 2066925"/>
              <a:gd name="connsiteX7" fmla="*/ 3295650 w 3581400"/>
              <a:gd name="connsiteY7" fmla="*/ 1704975 h 2066925"/>
              <a:gd name="connsiteX8" fmla="*/ 3281363 w 3581400"/>
              <a:gd name="connsiteY8" fmla="*/ 1800225 h 2066925"/>
              <a:gd name="connsiteX9" fmla="*/ 3267075 w 3581400"/>
              <a:gd name="connsiteY9" fmla="*/ 1876425 h 2066925"/>
              <a:gd name="connsiteX10" fmla="*/ 3228975 w 3581400"/>
              <a:gd name="connsiteY10" fmla="*/ 1990725 h 2066925"/>
              <a:gd name="connsiteX11" fmla="*/ 3195638 w 3581400"/>
              <a:gd name="connsiteY11" fmla="*/ 2052637 h 2066925"/>
              <a:gd name="connsiteX12" fmla="*/ 3167063 w 3581400"/>
              <a:gd name="connsiteY12" fmla="*/ 2066925 h 2066925"/>
              <a:gd name="connsiteX13" fmla="*/ 3148013 w 3581400"/>
              <a:gd name="connsiteY13" fmla="*/ 2066925 h 2066925"/>
              <a:gd name="connsiteX14" fmla="*/ 3114675 w 3581400"/>
              <a:gd name="connsiteY14" fmla="*/ 2043112 h 2066925"/>
              <a:gd name="connsiteX15" fmla="*/ 3067050 w 3581400"/>
              <a:gd name="connsiteY15" fmla="*/ 1995487 h 2066925"/>
              <a:gd name="connsiteX16" fmla="*/ 3024188 w 3581400"/>
              <a:gd name="connsiteY16" fmla="*/ 1943100 h 2066925"/>
              <a:gd name="connsiteX17" fmla="*/ 2981325 w 3581400"/>
              <a:gd name="connsiteY17" fmla="*/ 1914525 h 2066925"/>
              <a:gd name="connsiteX18" fmla="*/ 2862263 w 3581400"/>
              <a:gd name="connsiteY18" fmla="*/ 1895475 h 2066925"/>
              <a:gd name="connsiteX19" fmla="*/ 2738438 w 3581400"/>
              <a:gd name="connsiteY19" fmla="*/ 1881187 h 2066925"/>
              <a:gd name="connsiteX20" fmla="*/ 2652713 w 3581400"/>
              <a:gd name="connsiteY20" fmla="*/ 1862137 h 2066925"/>
              <a:gd name="connsiteX21" fmla="*/ 2571750 w 3581400"/>
              <a:gd name="connsiteY21" fmla="*/ 1866900 h 2066925"/>
              <a:gd name="connsiteX22" fmla="*/ 2109788 w 3581400"/>
              <a:gd name="connsiteY22" fmla="*/ 1890712 h 2066925"/>
              <a:gd name="connsiteX23" fmla="*/ 1733550 w 3581400"/>
              <a:gd name="connsiteY23" fmla="*/ 1905000 h 2066925"/>
              <a:gd name="connsiteX24" fmla="*/ 1314450 w 3581400"/>
              <a:gd name="connsiteY24" fmla="*/ 1919287 h 2066925"/>
              <a:gd name="connsiteX25" fmla="*/ 928688 w 3581400"/>
              <a:gd name="connsiteY25" fmla="*/ 1938337 h 2066925"/>
              <a:gd name="connsiteX26" fmla="*/ 447675 w 3581400"/>
              <a:gd name="connsiteY26" fmla="*/ 1957387 h 2066925"/>
              <a:gd name="connsiteX27" fmla="*/ 138113 w 3581400"/>
              <a:gd name="connsiteY27" fmla="*/ 1971675 h 2066925"/>
              <a:gd name="connsiteX28" fmla="*/ 23813 w 3581400"/>
              <a:gd name="connsiteY28" fmla="*/ 1971675 h 2066925"/>
              <a:gd name="connsiteX29" fmla="*/ 4763 w 3581400"/>
              <a:gd name="connsiteY29" fmla="*/ 1924050 h 2066925"/>
              <a:gd name="connsiteX30" fmla="*/ 0 w 3581400"/>
              <a:gd name="connsiteY30" fmla="*/ 1800225 h 2066925"/>
              <a:gd name="connsiteX31" fmla="*/ 4763 w 3581400"/>
              <a:gd name="connsiteY31" fmla="*/ 1785937 h 2066925"/>
              <a:gd name="connsiteX32" fmla="*/ 90488 w 3581400"/>
              <a:gd name="connsiteY32" fmla="*/ 1800225 h 2066925"/>
              <a:gd name="connsiteX33" fmla="*/ 266700 w 3581400"/>
              <a:gd name="connsiteY33" fmla="*/ 1804987 h 2066925"/>
              <a:gd name="connsiteX34" fmla="*/ 452438 w 3581400"/>
              <a:gd name="connsiteY34" fmla="*/ 1804987 h 2066925"/>
              <a:gd name="connsiteX35" fmla="*/ 581025 w 3581400"/>
              <a:gd name="connsiteY35" fmla="*/ 1804987 h 2066925"/>
              <a:gd name="connsiteX36" fmla="*/ 814388 w 3581400"/>
              <a:gd name="connsiteY36" fmla="*/ 1785937 h 2066925"/>
              <a:gd name="connsiteX37" fmla="*/ 1004888 w 3581400"/>
              <a:gd name="connsiteY37" fmla="*/ 1771650 h 2066925"/>
              <a:gd name="connsiteX38" fmla="*/ 1404938 w 3581400"/>
              <a:gd name="connsiteY38" fmla="*/ 1747837 h 2066925"/>
              <a:gd name="connsiteX39" fmla="*/ 1671638 w 3581400"/>
              <a:gd name="connsiteY39" fmla="*/ 1728787 h 2066925"/>
              <a:gd name="connsiteX40" fmla="*/ 2033588 w 3581400"/>
              <a:gd name="connsiteY40" fmla="*/ 1704975 h 2066925"/>
              <a:gd name="connsiteX41" fmla="*/ 2290763 w 3581400"/>
              <a:gd name="connsiteY41" fmla="*/ 1690687 h 2066925"/>
              <a:gd name="connsiteX42" fmla="*/ 2681288 w 3581400"/>
              <a:gd name="connsiteY42" fmla="*/ 1671637 h 2066925"/>
              <a:gd name="connsiteX43" fmla="*/ 2862263 w 3581400"/>
              <a:gd name="connsiteY43" fmla="*/ 1662112 h 2066925"/>
              <a:gd name="connsiteX44" fmla="*/ 2928938 w 3581400"/>
              <a:gd name="connsiteY44" fmla="*/ 1657350 h 2066925"/>
              <a:gd name="connsiteX45" fmla="*/ 2971800 w 3581400"/>
              <a:gd name="connsiteY45" fmla="*/ 1662112 h 2066925"/>
              <a:gd name="connsiteX46" fmla="*/ 3005138 w 3581400"/>
              <a:gd name="connsiteY46" fmla="*/ 1671637 h 2066925"/>
              <a:gd name="connsiteX47" fmla="*/ 3048000 w 3581400"/>
              <a:gd name="connsiteY47" fmla="*/ 1690687 h 2066925"/>
              <a:gd name="connsiteX48" fmla="*/ 3062288 w 3581400"/>
              <a:gd name="connsiteY48" fmla="*/ 1695450 h 2066925"/>
              <a:gd name="connsiteX49" fmla="*/ 3071813 w 3581400"/>
              <a:gd name="connsiteY49" fmla="*/ 1681162 h 2066925"/>
              <a:gd name="connsiteX50" fmla="*/ 3081338 w 3581400"/>
              <a:gd name="connsiteY50" fmla="*/ 1624012 h 2066925"/>
              <a:gd name="connsiteX51" fmla="*/ 3095625 w 3581400"/>
              <a:gd name="connsiteY51" fmla="*/ 1543050 h 2066925"/>
              <a:gd name="connsiteX52" fmla="*/ 3124200 w 3581400"/>
              <a:gd name="connsiteY52" fmla="*/ 1381125 h 2066925"/>
              <a:gd name="connsiteX53" fmla="*/ 3152775 w 3581400"/>
              <a:gd name="connsiteY53" fmla="*/ 1214437 h 2066925"/>
              <a:gd name="connsiteX54" fmla="*/ 3186113 w 3581400"/>
              <a:gd name="connsiteY54" fmla="*/ 966787 h 2066925"/>
              <a:gd name="connsiteX55" fmla="*/ 3219450 w 3581400"/>
              <a:gd name="connsiteY55" fmla="*/ 728662 h 2066925"/>
              <a:gd name="connsiteX56" fmla="*/ 3257550 w 3581400"/>
              <a:gd name="connsiteY56" fmla="*/ 438150 h 2066925"/>
              <a:gd name="connsiteX57" fmla="*/ 3286125 w 3581400"/>
              <a:gd name="connsiteY57" fmla="*/ 190500 h 2066925"/>
              <a:gd name="connsiteX58" fmla="*/ 3305175 w 3581400"/>
              <a:gd name="connsiteY58" fmla="*/ 0 h 2066925"/>
              <a:gd name="connsiteX0" fmla="*/ 3305175 w 3533775"/>
              <a:gd name="connsiteY0" fmla="*/ 0 h 2066925"/>
              <a:gd name="connsiteX1" fmla="*/ 3533775 w 3533775"/>
              <a:gd name="connsiteY1" fmla="*/ 295275 h 2066925"/>
              <a:gd name="connsiteX2" fmla="*/ 3467100 w 3533775"/>
              <a:gd name="connsiteY2" fmla="*/ 657225 h 2066925"/>
              <a:gd name="connsiteX3" fmla="*/ 3419475 w 3533775"/>
              <a:gd name="connsiteY3" fmla="*/ 942975 h 2066925"/>
              <a:gd name="connsiteX4" fmla="*/ 3362325 w 3533775"/>
              <a:gd name="connsiteY4" fmla="*/ 1295400 h 2066925"/>
              <a:gd name="connsiteX5" fmla="*/ 3328988 w 3533775"/>
              <a:gd name="connsiteY5" fmla="*/ 1490662 h 2066925"/>
              <a:gd name="connsiteX6" fmla="*/ 3295650 w 3533775"/>
              <a:gd name="connsiteY6" fmla="*/ 1704975 h 2066925"/>
              <a:gd name="connsiteX7" fmla="*/ 3281363 w 3533775"/>
              <a:gd name="connsiteY7" fmla="*/ 1800225 h 2066925"/>
              <a:gd name="connsiteX8" fmla="*/ 3267075 w 3533775"/>
              <a:gd name="connsiteY8" fmla="*/ 1876425 h 2066925"/>
              <a:gd name="connsiteX9" fmla="*/ 3228975 w 3533775"/>
              <a:gd name="connsiteY9" fmla="*/ 1990725 h 2066925"/>
              <a:gd name="connsiteX10" fmla="*/ 3195638 w 3533775"/>
              <a:gd name="connsiteY10" fmla="*/ 2052637 h 2066925"/>
              <a:gd name="connsiteX11" fmla="*/ 3167063 w 3533775"/>
              <a:gd name="connsiteY11" fmla="*/ 2066925 h 2066925"/>
              <a:gd name="connsiteX12" fmla="*/ 3148013 w 3533775"/>
              <a:gd name="connsiteY12" fmla="*/ 2066925 h 2066925"/>
              <a:gd name="connsiteX13" fmla="*/ 3114675 w 3533775"/>
              <a:gd name="connsiteY13" fmla="*/ 2043112 h 2066925"/>
              <a:gd name="connsiteX14" fmla="*/ 3067050 w 3533775"/>
              <a:gd name="connsiteY14" fmla="*/ 1995487 h 2066925"/>
              <a:gd name="connsiteX15" fmla="*/ 3024188 w 3533775"/>
              <a:gd name="connsiteY15" fmla="*/ 1943100 h 2066925"/>
              <a:gd name="connsiteX16" fmla="*/ 2981325 w 3533775"/>
              <a:gd name="connsiteY16" fmla="*/ 1914525 h 2066925"/>
              <a:gd name="connsiteX17" fmla="*/ 2862263 w 3533775"/>
              <a:gd name="connsiteY17" fmla="*/ 1895475 h 2066925"/>
              <a:gd name="connsiteX18" fmla="*/ 2738438 w 3533775"/>
              <a:gd name="connsiteY18" fmla="*/ 1881187 h 2066925"/>
              <a:gd name="connsiteX19" fmla="*/ 2652713 w 3533775"/>
              <a:gd name="connsiteY19" fmla="*/ 1862137 h 2066925"/>
              <a:gd name="connsiteX20" fmla="*/ 2571750 w 3533775"/>
              <a:gd name="connsiteY20" fmla="*/ 1866900 h 2066925"/>
              <a:gd name="connsiteX21" fmla="*/ 2109788 w 3533775"/>
              <a:gd name="connsiteY21" fmla="*/ 1890712 h 2066925"/>
              <a:gd name="connsiteX22" fmla="*/ 1733550 w 3533775"/>
              <a:gd name="connsiteY22" fmla="*/ 1905000 h 2066925"/>
              <a:gd name="connsiteX23" fmla="*/ 1314450 w 3533775"/>
              <a:gd name="connsiteY23" fmla="*/ 1919287 h 2066925"/>
              <a:gd name="connsiteX24" fmla="*/ 928688 w 3533775"/>
              <a:gd name="connsiteY24" fmla="*/ 1938337 h 2066925"/>
              <a:gd name="connsiteX25" fmla="*/ 447675 w 3533775"/>
              <a:gd name="connsiteY25" fmla="*/ 1957387 h 2066925"/>
              <a:gd name="connsiteX26" fmla="*/ 138113 w 3533775"/>
              <a:gd name="connsiteY26" fmla="*/ 1971675 h 2066925"/>
              <a:gd name="connsiteX27" fmla="*/ 23813 w 3533775"/>
              <a:gd name="connsiteY27" fmla="*/ 1971675 h 2066925"/>
              <a:gd name="connsiteX28" fmla="*/ 4763 w 3533775"/>
              <a:gd name="connsiteY28" fmla="*/ 1924050 h 2066925"/>
              <a:gd name="connsiteX29" fmla="*/ 0 w 3533775"/>
              <a:gd name="connsiteY29" fmla="*/ 1800225 h 2066925"/>
              <a:gd name="connsiteX30" fmla="*/ 4763 w 3533775"/>
              <a:gd name="connsiteY30" fmla="*/ 1785937 h 2066925"/>
              <a:gd name="connsiteX31" fmla="*/ 90488 w 3533775"/>
              <a:gd name="connsiteY31" fmla="*/ 1800225 h 2066925"/>
              <a:gd name="connsiteX32" fmla="*/ 266700 w 3533775"/>
              <a:gd name="connsiteY32" fmla="*/ 1804987 h 2066925"/>
              <a:gd name="connsiteX33" fmla="*/ 452438 w 3533775"/>
              <a:gd name="connsiteY33" fmla="*/ 1804987 h 2066925"/>
              <a:gd name="connsiteX34" fmla="*/ 581025 w 3533775"/>
              <a:gd name="connsiteY34" fmla="*/ 1804987 h 2066925"/>
              <a:gd name="connsiteX35" fmla="*/ 814388 w 3533775"/>
              <a:gd name="connsiteY35" fmla="*/ 1785937 h 2066925"/>
              <a:gd name="connsiteX36" fmla="*/ 1004888 w 3533775"/>
              <a:gd name="connsiteY36" fmla="*/ 1771650 h 2066925"/>
              <a:gd name="connsiteX37" fmla="*/ 1404938 w 3533775"/>
              <a:gd name="connsiteY37" fmla="*/ 1747837 h 2066925"/>
              <a:gd name="connsiteX38" fmla="*/ 1671638 w 3533775"/>
              <a:gd name="connsiteY38" fmla="*/ 1728787 h 2066925"/>
              <a:gd name="connsiteX39" fmla="*/ 2033588 w 3533775"/>
              <a:gd name="connsiteY39" fmla="*/ 1704975 h 2066925"/>
              <a:gd name="connsiteX40" fmla="*/ 2290763 w 3533775"/>
              <a:gd name="connsiteY40" fmla="*/ 1690687 h 2066925"/>
              <a:gd name="connsiteX41" fmla="*/ 2681288 w 3533775"/>
              <a:gd name="connsiteY41" fmla="*/ 1671637 h 2066925"/>
              <a:gd name="connsiteX42" fmla="*/ 2862263 w 3533775"/>
              <a:gd name="connsiteY42" fmla="*/ 1662112 h 2066925"/>
              <a:gd name="connsiteX43" fmla="*/ 2928938 w 3533775"/>
              <a:gd name="connsiteY43" fmla="*/ 1657350 h 2066925"/>
              <a:gd name="connsiteX44" fmla="*/ 2971800 w 3533775"/>
              <a:gd name="connsiteY44" fmla="*/ 1662112 h 2066925"/>
              <a:gd name="connsiteX45" fmla="*/ 3005138 w 3533775"/>
              <a:gd name="connsiteY45" fmla="*/ 1671637 h 2066925"/>
              <a:gd name="connsiteX46" fmla="*/ 3048000 w 3533775"/>
              <a:gd name="connsiteY46" fmla="*/ 1690687 h 2066925"/>
              <a:gd name="connsiteX47" fmla="*/ 3062288 w 3533775"/>
              <a:gd name="connsiteY47" fmla="*/ 1695450 h 2066925"/>
              <a:gd name="connsiteX48" fmla="*/ 3071813 w 3533775"/>
              <a:gd name="connsiteY48" fmla="*/ 1681162 h 2066925"/>
              <a:gd name="connsiteX49" fmla="*/ 3081338 w 3533775"/>
              <a:gd name="connsiteY49" fmla="*/ 1624012 h 2066925"/>
              <a:gd name="connsiteX50" fmla="*/ 3095625 w 3533775"/>
              <a:gd name="connsiteY50" fmla="*/ 1543050 h 2066925"/>
              <a:gd name="connsiteX51" fmla="*/ 3124200 w 3533775"/>
              <a:gd name="connsiteY51" fmla="*/ 1381125 h 2066925"/>
              <a:gd name="connsiteX52" fmla="*/ 3152775 w 3533775"/>
              <a:gd name="connsiteY52" fmla="*/ 1214437 h 2066925"/>
              <a:gd name="connsiteX53" fmla="*/ 3186113 w 3533775"/>
              <a:gd name="connsiteY53" fmla="*/ 966787 h 2066925"/>
              <a:gd name="connsiteX54" fmla="*/ 3219450 w 3533775"/>
              <a:gd name="connsiteY54" fmla="*/ 728662 h 2066925"/>
              <a:gd name="connsiteX55" fmla="*/ 3257550 w 3533775"/>
              <a:gd name="connsiteY55" fmla="*/ 438150 h 2066925"/>
              <a:gd name="connsiteX56" fmla="*/ 3286125 w 3533775"/>
              <a:gd name="connsiteY56" fmla="*/ 190500 h 2066925"/>
              <a:gd name="connsiteX57" fmla="*/ 3305175 w 3533775"/>
              <a:gd name="connsiteY57" fmla="*/ 0 h 2066925"/>
              <a:gd name="connsiteX0" fmla="*/ 3286125 w 3533775"/>
              <a:gd name="connsiteY0" fmla="*/ 0 h 1876425"/>
              <a:gd name="connsiteX1" fmla="*/ 3533775 w 3533775"/>
              <a:gd name="connsiteY1" fmla="*/ 104775 h 1876425"/>
              <a:gd name="connsiteX2" fmla="*/ 3467100 w 3533775"/>
              <a:gd name="connsiteY2" fmla="*/ 466725 h 1876425"/>
              <a:gd name="connsiteX3" fmla="*/ 3419475 w 3533775"/>
              <a:gd name="connsiteY3" fmla="*/ 752475 h 1876425"/>
              <a:gd name="connsiteX4" fmla="*/ 3362325 w 3533775"/>
              <a:gd name="connsiteY4" fmla="*/ 1104900 h 1876425"/>
              <a:gd name="connsiteX5" fmla="*/ 3328988 w 3533775"/>
              <a:gd name="connsiteY5" fmla="*/ 1300162 h 1876425"/>
              <a:gd name="connsiteX6" fmla="*/ 3295650 w 3533775"/>
              <a:gd name="connsiteY6" fmla="*/ 1514475 h 1876425"/>
              <a:gd name="connsiteX7" fmla="*/ 3281363 w 3533775"/>
              <a:gd name="connsiteY7" fmla="*/ 1609725 h 1876425"/>
              <a:gd name="connsiteX8" fmla="*/ 3267075 w 3533775"/>
              <a:gd name="connsiteY8" fmla="*/ 1685925 h 1876425"/>
              <a:gd name="connsiteX9" fmla="*/ 3228975 w 3533775"/>
              <a:gd name="connsiteY9" fmla="*/ 1800225 h 1876425"/>
              <a:gd name="connsiteX10" fmla="*/ 3195638 w 3533775"/>
              <a:gd name="connsiteY10" fmla="*/ 1862137 h 1876425"/>
              <a:gd name="connsiteX11" fmla="*/ 3167063 w 3533775"/>
              <a:gd name="connsiteY11" fmla="*/ 1876425 h 1876425"/>
              <a:gd name="connsiteX12" fmla="*/ 3148013 w 3533775"/>
              <a:gd name="connsiteY12" fmla="*/ 1876425 h 1876425"/>
              <a:gd name="connsiteX13" fmla="*/ 3114675 w 3533775"/>
              <a:gd name="connsiteY13" fmla="*/ 1852612 h 1876425"/>
              <a:gd name="connsiteX14" fmla="*/ 3067050 w 3533775"/>
              <a:gd name="connsiteY14" fmla="*/ 1804987 h 1876425"/>
              <a:gd name="connsiteX15" fmla="*/ 3024188 w 3533775"/>
              <a:gd name="connsiteY15" fmla="*/ 1752600 h 1876425"/>
              <a:gd name="connsiteX16" fmla="*/ 2981325 w 3533775"/>
              <a:gd name="connsiteY16" fmla="*/ 1724025 h 1876425"/>
              <a:gd name="connsiteX17" fmla="*/ 2862263 w 3533775"/>
              <a:gd name="connsiteY17" fmla="*/ 1704975 h 1876425"/>
              <a:gd name="connsiteX18" fmla="*/ 2738438 w 3533775"/>
              <a:gd name="connsiteY18" fmla="*/ 1690687 h 1876425"/>
              <a:gd name="connsiteX19" fmla="*/ 2652713 w 3533775"/>
              <a:gd name="connsiteY19" fmla="*/ 1671637 h 1876425"/>
              <a:gd name="connsiteX20" fmla="*/ 2571750 w 3533775"/>
              <a:gd name="connsiteY20" fmla="*/ 1676400 h 1876425"/>
              <a:gd name="connsiteX21" fmla="*/ 2109788 w 3533775"/>
              <a:gd name="connsiteY21" fmla="*/ 1700212 h 1876425"/>
              <a:gd name="connsiteX22" fmla="*/ 1733550 w 3533775"/>
              <a:gd name="connsiteY22" fmla="*/ 1714500 h 1876425"/>
              <a:gd name="connsiteX23" fmla="*/ 1314450 w 3533775"/>
              <a:gd name="connsiteY23" fmla="*/ 1728787 h 1876425"/>
              <a:gd name="connsiteX24" fmla="*/ 928688 w 3533775"/>
              <a:gd name="connsiteY24" fmla="*/ 1747837 h 1876425"/>
              <a:gd name="connsiteX25" fmla="*/ 447675 w 3533775"/>
              <a:gd name="connsiteY25" fmla="*/ 1766887 h 1876425"/>
              <a:gd name="connsiteX26" fmla="*/ 138113 w 3533775"/>
              <a:gd name="connsiteY26" fmla="*/ 1781175 h 1876425"/>
              <a:gd name="connsiteX27" fmla="*/ 23813 w 3533775"/>
              <a:gd name="connsiteY27" fmla="*/ 1781175 h 1876425"/>
              <a:gd name="connsiteX28" fmla="*/ 4763 w 3533775"/>
              <a:gd name="connsiteY28" fmla="*/ 1733550 h 1876425"/>
              <a:gd name="connsiteX29" fmla="*/ 0 w 3533775"/>
              <a:gd name="connsiteY29" fmla="*/ 1609725 h 1876425"/>
              <a:gd name="connsiteX30" fmla="*/ 4763 w 3533775"/>
              <a:gd name="connsiteY30" fmla="*/ 1595437 h 1876425"/>
              <a:gd name="connsiteX31" fmla="*/ 90488 w 3533775"/>
              <a:gd name="connsiteY31" fmla="*/ 1609725 h 1876425"/>
              <a:gd name="connsiteX32" fmla="*/ 266700 w 3533775"/>
              <a:gd name="connsiteY32" fmla="*/ 1614487 h 1876425"/>
              <a:gd name="connsiteX33" fmla="*/ 452438 w 3533775"/>
              <a:gd name="connsiteY33" fmla="*/ 1614487 h 1876425"/>
              <a:gd name="connsiteX34" fmla="*/ 581025 w 3533775"/>
              <a:gd name="connsiteY34" fmla="*/ 1614487 h 1876425"/>
              <a:gd name="connsiteX35" fmla="*/ 814388 w 3533775"/>
              <a:gd name="connsiteY35" fmla="*/ 1595437 h 1876425"/>
              <a:gd name="connsiteX36" fmla="*/ 1004888 w 3533775"/>
              <a:gd name="connsiteY36" fmla="*/ 1581150 h 1876425"/>
              <a:gd name="connsiteX37" fmla="*/ 1404938 w 3533775"/>
              <a:gd name="connsiteY37" fmla="*/ 1557337 h 1876425"/>
              <a:gd name="connsiteX38" fmla="*/ 1671638 w 3533775"/>
              <a:gd name="connsiteY38" fmla="*/ 1538287 h 1876425"/>
              <a:gd name="connsiteX39" fmla="*/ 2033588 w 3533775"/>
              <a:gd name="connsiteY39" fmla="*/ 1514475 h 1876425"/>
              <a:gd name="connsiteX40" fmla="*/ 2290763 w 3533775"/>
              <a:gd name="connsiteY40" fmla="*/ 1500187 h 1876425"/>
              <a:gd name="connsiteX41" fmla="*/ 2681288 w 3533775"/>
              <a:gd name="connsiteY41" fmla="*/ 1481137 h 1876425"/>
              <a:gd name="connsiteX42" fmla="*/ 2862263 w 3533775"/>
              <a:gd name="connsiteY42" fmla="*/ 1471612 h 1876425"/>
              <a:gd name="connsiteX43" fmla="*/ 2928938 w 3533775"/>
              <a:gd name="connsiteY43" fmla="*/ 1466850 h 1876425"/>
              <a:gd name="connsiteX44" fmla="*/ 2971800 w 3533775"/>
              <a:gd name="connsiteY44" fmla="*/ 1471612 h 1876425"/>
              <a:gd name="connsiteX45" fmla="*/ 3005138 w 3533775"/>
              <a:gd name="connsiteY45" fmla="*/ 1481137 h 1876425"/>
              <a:gd name="connsiteX46" fmla="*/ 3048000 w 3533775"/>
              <a:gd name="connsiteY46" fmla="*/ 1500187 h 1876425"/>
              <a:gd name="connsiteX47" fmla="*/ 3062288 w 3533775"/>
              <a:gd name="connsiteY47" fmla="*/ 1504950 h 1876425"/>
              <a:gd name="connsiteX48" fmla="*/ 3071813 w 3533775"/>
              <a:gd name="connsiteY48" fmla="*/ 1490662 h 1876425"/>
              <a:gd name="connsiteX49" fmla="*/ 3081338 w 3533775"/>
              <a:gd name="connsiteY49" fmla="*/ 1433512 h 1876425"/>
              <a:gd name="connsiteX50" fmla="*/ 3095625 w 3533775"/>
              <a:gd name="connsiteY50" fmla="*/ 1352550 h 1876425"/>
              <a:gd name="connsiteX51" fmla="*/ 3124200 w 3533775"/>
              <a:gd name="connsiteY51" fmla="*/ 1190625 h 1876425"/>
              <a:gd name="connsiteX52" fmla="*/ 3152775 w 3533775"/>
              <a:gd name="connsiteY52" fmla="*/ 1023937 h 1876425"/>
              <a:gd name="connsiteX53" fmla="*/ 3186113 w 3533775"/>
              <a:gd name="connsiteY53" fmla="*/ 776287 h 1876425"/>
              <a:gd name="connsiteX54" fmla="*/ 3219450 w 3533775"/>
              <a:gd name="connsiteY54" fmla="*/ 538162 h 1876425"/>
              <a:gd name="connsiteX55" fmla="*/ 3257550 w 3533775"/>
              <a:gd name="connsiteY55" fmla="*/ 247650 h 1876425"/>
              <a:gd name="connsiteX56" fmla="*/ 3286125 w 3533775"/>
              <a:gd name="connsiteY56" fmla="*/ 0 h 1876425"/>
              <a:gd name="connsiteX0" fmla="*/ 3257550 w 3533775"/>
              <a:gd name="connsiteY0" fmla="*/ 142875 h 1771650"/>
              <a:gd name="connsiteX1" fmla="*/ 3533775 w 3533775"/>
              <a:gd name="connsiteY1" fmla="*/ 0 h 1771650"/>
              <a:gd name="connsiteX2" fmla="*/ 3467100 w 3533775"/>
              <a:gd name="connsiteY2" fmla="*/ 361950 h 1771650"/>
              <a:gd name="connsiteX3" fmla="*/ 3419475 w 3533775"/>
              <a:gd name="connsiteY3" fmla="*/ 647700 h 1771650"/>
              <a:gd name="connsiteX4" fmla="*/ 3362325 w 3533775"/>
              <a:gd name="connsiteY4" fmla="*/ 1000125 h 1771650"/>
              <a:gd name="connsiteX5" fmla="*/ 3328988 w 3533775"/>
              <a:gd name="connsiteY5" fmla="*/ 1195387 h 1771650"/>
              <a:gd name="connsiteX6" fmla="*/ 3295650 w 3533775"/>
              <a:gd name="connsiteY6" fmla="*/ 1409700 h 1771650"/>
              <a:gd name="connsiteX7" fmla="*/ 3281363 w 3533775"/>
              <a:gd name="connsiteY7" fmla="*/ 1504950 h 1771650"/>
              <a:gd name="connsiteX8" fmla="*/ 3267075 w 3533775"/>
              <a:gd name="connsiteY8" fmla="*/ 1581150 h 1771650"/>
              <a:gd name="connsiteX9" fmla="*/ 3228975 w 3533775"/>
              <a:gd name="connsiteY9" fmla="*/ 1695450 h 1771650"/>
              <a:gd name="connsiteX10" fmla="*/ 3195638 w 3533775"/>
              <a:gd name="connsiteY10" fmla="*/ 1757362 h 1771650"/>
              <a:gd name="connsiteX11" fmla="*/ 3167063 w 3533775"/>
              <a:gd name="connsiteY11" fmla="*/ 1771650 h 1771650"/>
              <a:gd name="connsiteX12" fmla="*/ 3148013 w 3533775"/>
              <a:gd name="connsiteY12" fmla="*/ 1771650 h 1771650"/>
              <a:gd name="connsiteX13" fmla="*/ 3114675 w 3533775"/>
              <a:gd name="connsiteY13" fmla="*/ 1747837 h 1771650"/>
              <a:gd name="connsiteX14" fmla="*/ 3067050 w 3533775"/>
              <a:gd name="connsiteY14" fmla="*/ 1700212 h 1771650"/>
              <a:gd name="connsiteX15" fmla="*/ 3024188 w 3533775"/>
              <a:gd name="connsiteY15" fmla="*/ 1647825 h 1771650"/>
              <a:gd name="connsiteX16" fmla="*/ 2981325 w 3533775"/>
              <a:gd name="connsiteY16" fmla="*/ 1619250 h 1771650"/>
              <a:gd name="connsiteX17" fmla="*/ 2862263 w 3533775"/>
              <a:gd name="connsiteY17" fmla="*/ 1600200 h 1771650"/>
              <a:gd name="connsiteX18" fmla="*/ 2738438 w 3533775"/>
              <a:gd name="connsiteY18" fmla="*/ 1585912 h 1771650"/>
              <a:gd name="connsiteX19" fmla="*/ 2652713 w 3533775"/>
              <a:gd name="connsiteY19" fmla="*/ 1566862 h 1771650"/>
              <a:gd name="connsiteX20" fmla="*/ 2571750 w 3533775"/>
              <a:gd name="connsiteY20" fmla="*/ 1571625 h 1771650"/>
              <a:gd name="connsiteX21" fmla="*/ 2109788 w 3533775"/>
              <a:gd name="connsiteY21" fmla="*/ 1595437 h 1771650"/>
              <a:gd name="connsiteX22" fmla="*/ 1733550 w 3533775"/>
              <a:gd name="connsiteY22" fmla="*/ 1609725 h 1771650"/>
              <a:gd name="connsiteX23" fmla="*/ 1314450 w 3533775"/>
              <a:gd name="connsiteY23" fmla="*/ 1624012 h 1771650"/>
              <a:gd name="connsiteX24" fmla="*/ 928688 w 3533775"/>
              <a:gd name="connsiteY24" fmla="*/ 1643062 h 1771650"/>
              <a:gd name="connsiteX25" fmla="*/ 447675 w 3533775"/>
              <a:gd name="connsiteY25" fmla="*/ 1662112 h 1771650"/>
              <a:gd name="connsiteX26" fmla="*/ 138113 w 3533775"/>
              <a:gd name="connsiteY26" fmla="*/ 1676400 h 1771650"/>
              <a:gd name="connsiteX27" fmla="*/ 23813 w 3533775"/>
              <a:gd name="connsiteY27" fmla="*/ 1676400 h 1771650"/>
              <a:gd name="connsiteX28" fmla="*/ 4763 w 3533775"/>
              <a:gd name="connsiteY28" fmla="*/ 1628775 h 1771650"/>
              <a:gd name="connsiteX29" fmla="*/ 0 w 3533775"/>
              <a:gd name="connsiteY29" fmla="*/ 1504950 h 1771650"/>
              <a:gd name="connsiteX30" fmla="*/ 4763 w 3533775"/>
              <a:gd name="connsiteY30" fmla="*/ 1490662 h 1771650"/>
              <a:gd name="connsiteX31" fmla="*/ 90488 w 3533775"/>
              <a:gd name="connsiteY31" fmla="*/ 1504950 h 1771650"/>
              <a:gd name="connsiteX32" fmla="*/ 266700 w 3533775"/>
              <a:gd name="connsiteY32" fmla="*/ 1509712 h 1771650"/>
              <a:gd name="connsiteX33" fmla="*/ 452438 w 3533775"/>
              <a:gd name="connsiteY33" fmla="*/ 1509712 h 1771650"/>
              <a:gd name="connsiteX34" fmla="*/ 581025 w 3533775"/>
              <a:gd name="connsiteY34" fmla="*/ 1509712 h 1771650"/>
              <a:gd name="connsiteX35" fmla="*/ 814388 w 3533775"/>
              <a:gd name="connsiteY35" fmla="*/ 1490662 h 1771650"/>
              <a:gd name="connsiteX36" fmla="*/ 1004888 w 3533775"/>
              <a:gd name="connsiteY36" fmla="*/ 1476375 h 1771650"/>
              <a:gd name="connsiteX37" fmla="*/ 1404938 w 3533775"/>
              <a:gd name="connsiteY37" fmla="*/ 1452562 h 1771650"/>
              <a:gd name="connsiteX38" fmla="*/ 1671638 w 3533775"/>
              <a:gd name="connsiteY38" fmla="*/ 1433512 h 1771650"/>
              <a:gd name="connsiteX39" fmla="*/ 2033588 w 3533775"/>
              <a:gd name="connsiteY39" fmla="*/ 1409700 h 1771650"/>
              <a:gd name="connsiteX40" fmla="*/ 2290763 w 3533775"/>
              <a:gd name="connsiteY40" fmla="*/ 1395412 h 1771650"/>
              <a:gd name="connsiteX41" fmla="*/ 2681288 w 3533775"/>
              <a:gd name="connsiteY41" fmla="*/ 1376362 h 1771650"/>
              <a:gd name="connsiteX42" fmla="*/ 2862263 w 3533775"/>
              <a:gd name="connsiteY42" fmla="*/ 1366837 h 1771650"/>
              <a:gd name="connsiteX43" fmla="*/ 2928938 w 3533775"/>
              <a:gd name="connsiteY43" fmla="*/ 1362075 h 1771650"/>
              <a:gd name="connsiteX44" fmla="*/ 2971800 w 3533775"/>
              <a:gd name="connsiteY44" fmla="*/ 1366837 h 1771650"/>
              <a:gd name="connsiteX45" fmla="*/ 3005138 w 3533775"/>
              <a:gd name="connsiteY45" fmla="*/ 1376362 h 1771650"/>
              <a:gd name="connsiteX46" fmla="*/ 3048000 w 3533775"/>
              <a:gd name="connsiteY46" fmla="*/ 1395412 h 1771650"/>
              <a:gd name="connsiteX47" fmla="*/ 3062288 w 3533775"/>
              <a:gd name="connsiteY47" fmla="*/ 1400175 h 1771650"/>
              <a:gd name="connsiteX48" fmla="*/ 3071813 w 3533775"/>
              <a:gd name="connsiteY48" fmla="*/ 1385887 h 1771650"/>
              <a:gd name="connsiteX49" fmla="*/ 3081338 w 3533775"/>
              <a:gd name="connsiteY49" fmla="*/ 1328737 h 1771650"/>
              <a:gd name="connsiteX50" fmla="*/ 3095625 w 3533775"/>
              <a:gd name="connsiteY50" fmla="*/ 1247775 h 1771650"/>
              <a:gd name="connsiteX51" fmla="*/ 3124200 w 3533775"/>
              <a:gd name="connsiteY51" fmla="*/ 1085850 h 1771650"/>
              <a:gd name="connsiteX52" fmla="*/ 3152775 w 3533775"/>
              <a:gd name="connsiteY52" fmla="*/ 919162 h 1771650"/>
              <a:gd name="connsiteX53" fmla="*/ 3186113 w 3533775"/>
              <a:gd name="connsiteY53" fmla="*/ 671512 h 1771650"/>
              <a:gd name="connsiteX54" fmla="*/ 3219450 w 3533775"/>
              <a:gd name="connsiteY54" fmla="*/ 433387 h 1771650"/>
              <a:gd name="connsiteX55" fmla="*/ 3257550 w 3533775"/>
              <a:gd name="connsiteY55" fmla="*/ 142875 h 1771650"/>
              <a:gd name="connsiteX0" fmla="*/ 3257550 w 3467100"/>
              <a:gd name="connsiteY0" fmla="*/ 0 h 1628775"/>
              <a:gd name="connsiteX1" fmla="*/ 3467100 w 3467100"/>
              <a:gd name="connsiteY1" fmla="*/ 219075 h 1628775"/>
              <a:gd name="connsiteX2" fmla="*/ 3419475 w 3467100"/>
              <a:gd name="connsiteY2" fmla="*/ 504825 h 1628775"/>
              <a:gd name="connsiteX3" fmla="*/ 3362325 w 3467100"/>
              <a:gd name="connsiteY3" fmla="*/ 857250 h 1628775"/>
              <a:gd name="connsiteX4" fmla="*/ 3328988 w 3467100"/>
              <a:gd name="connsiteY4" fmla="*/ 1052512 h 1628775"/>
              <a:gd name="connsiteX5" fmla="*/ 3295650 w 3467100"/>
              <a:gd name="connsiteY5" fmla="*/ 1266825 h 1628775"/>
              <a:gd name="connsiteX6" fmla="*/ 3281363 w 3467100"/>
              <a:gd name="connsiteY6" fmla="*/ 1362075 h 1628775"/>
              <a:gd name="connsiteX7" fmla="*/ 3267075 w 3467100"/>
              <a:gd name="connsiteY7" fmla="*/ 1438275 h 1628775"/>
              <a:gd name="connsiteX8" fmla="*/ 3228975 w 3467100"/>
              <a:gd name="connsiteY8" fmla="*/ 1552575 h 1628775"/>
              <a:gd name="connsiteX9" fmla="*/ 3195638 w 3467100"/>
              <a:gd name="connsiteY9" fmla="*/ 1614487 h 1628775"/>
              <a:gd name="connsiteX10" fmla="*/ 3167063 w 3467100"/>
              <a:gd name="connsiteY10" fmla="*/ 1628775 h 1628775"/>
              <a:gd name="connsiteX11" fmla="*/ 3148013 w 3467100"/>
              <a:gd name="connsiteY11" fmla="*/ 1628775 h 1628775"/>
              <a:gd name="connsiteX12" fmla="*/ 3114675 w 3467100"/>
              <a:gd name="connsiteY12" fmla="*/ 1604962 h 1628775"/>
              <a:gd name="connsiteX13" fmla="*/ 3067050 w 3467100"/>
              <a:gd name="connsiteY13" fmla="*/ 1557337 h 1628775"/>
              <a:gd name="connsiteX14" fmla="*/ 3024188 w 3467100"/>
              <a:gd name="connsiteY14" fmla="*/ 1504950 h 1628775"/>
              <a:gd name="connsiteX15" fmla="*/ 2981325 w 3467100"/>
              <a:gd name="connsiteY15" fmla="*/ 1476375 h 1628775"/>
              <a:gd name="connsiteX16" fmla="*/ 2862263 w 3467100"/>
              <a:gd name="connsiteY16" fmla="*/ 1457325 h 1628775"/>
              <a:gd name="connsiteX17" fmla="*/ 2738438 w 3467100"/>
              <a:gd name="connsiteY17" fmla="*/ 1443037 h 1628775"/>
              <a:gd name="connsiteX18" fmla="*/ 2652713 w 3467100"/>
              <a:gd name="connsiteY18" fmla="*/ 1423987 h 1628775"/>
              <a:gd name="connsiteX19" fmla="*/ 2571750 w 3467100"/>
              <a:gd name="connsiteY19" fmla="*/ 1428750 h 1628775"/>
              <a:gd name="connsiteX20" fmla="*/ 2109788 w 3467100"/>
              <a:gd name="connsiteY20" fmla="*/ 1452562 h 1628775"/>
              <a:gd name="connsiteX21" fmla="*/ 1733550 w 3467100"/>
              <a:gd name="connsiteY21" fmla="*/ 1466850 h 1628775"/>
              <a:gd name="connsiteX22" fmla="*/ 1314450 w 3467100"/>
              <a:gd name="connsiteY22" fmla="*/ 1481137 h 1628775"/>
              <a:gd name="connsiteX23" fmla="*/ 928688 w 3467100"/>
              <a:gd name="connsiteY23" fmla="*/ 1500187 h 1628775"/>
              <a:gd name="connsiteX24" fmla="*/ 447675 w 3467100"/>
              <a:gd name="connsiteY24" fmla="*/ 1519237 h 1628775"/>
              <a:gd name="connsiteX25" fmla="*/ 138113 w 3467100"/>
              <a:gd name="connsiteY25" fmla="*/ 1533525 h 1628775"/>
              <a:gd name="connsiteX26" fmla="*/ 23813 w 3467100"/>
              <a:gd name="connsiteY26" fmla="*/ 1533525 h 1628775"/>
              <a:gd name="connsiteX27" fmla="*/ 4763 w 3467100"/>
              <a:gd name="connsiteY27" fmla="*/ 1485900 h 1628775"/>
              <a:gd name="connsiteX28" fmla="*/ 0 w 3467100"/>
              <a:gd name="connsiteY28" fmla="*/ 1362075 h 1628775"/>
              <a:gd name="connsiteX29" fmla="*/ 4763 w 3467100"/>
              <a:gd name="connsiteY29" fmla="*/ 1347787 h 1628775"/>
              <a:gd name="connsiteX30" fmla="*/ 90488 w 3467100"/>
              <a:gd name="connsiteY30" fmla="*/ 1362075 h 1628775"/>
              <a:gd name="connsiteX31" fmla="*/ 266700 w 3467100"/>
              <a:gd name="connsiteY31" fmla="*/ 1366837 h 1628775"/>
              <a:gd name="connsiteX32" fmla="*/ 452438 w 3467100"/>
              <a:gd name="connsiteY32" fmla="*/ 1366837 h 1628775"/>
              <a:gd name="connsiteX33" fmla="*/ 581025 w 3467100"/>
              <a:gd name="connsiteY33" fmla="*/ 1366837 h 1628775"/>
              <a:gd name="connsiteX34" fmla="*/ 814388 w 3467100"/>
              <a:gd name="connsiteY34" fmla="*/ 1347787 h 1628775"/>
              <a:gd name="connsiteX35" fmla="*/ 1004888 w 3467100"/>
              <a:gd name="connsiteY35" fmla="*/ 1333500 h 1628775"/>
              <a:gd name="connsiteX36" fmla="*/ 1404938 w 3467100"/>
              <a:gd name="connsiteY36" fmla="*/ 1309687 h 1628775"/>
              <a:gd name="connsiteX37" fmla="*/ 1671638 w 3467100"/>
              <a:gd name="connsiteY37" fmla="*/ 1290637 h 1628775"/>
              <a:gd name="connsiteX38" fmla="*/ 2033588 w 3467100"/>
              <a:gd name="connsiteY38" fmla="*/ 1266825 h 1628775"/>
              <a:gd name="connsiteX39" fmla="*/ 2290763 w 3467100"/>
              <a:gd name="connsiteY39" fmla="*/ 1252537 h 1628775"/>
              <a:gd name="connsiteX40" fmla="*/ 2681288 w 3467100"/>
              <a:gd name="connsiteY40" fmla="*/ 1233487 h 1628775"/>
              <a:gd name="connsiteX41" fmla="*/ 2862263 w 3467100"/>
              <a:gd name="connsiteY41" fmla="*/ 1223962 h 1628775"/>
              <a:gd name="connsiteX42" fmla="*/ 2928938 w 3467100"/>
              <a:gd name="connsiteY42" fmla="*/ 1219200 h 1628775"/>
              <a:gd name="connsiteX43" fmla="*/ 2971800 w 3467100"/>
              <a:gd name="connsiteY43" fmla="*/ 1223962 h 1628775"/>
              <a:gd name="connsiteX44" fmla="*/ 3005138 w 3467100"/>
              <a:gd name="connsiteY44" fmla="*/ 1233487 h 1628775"/>
              <a:gd name="connsiteX45" fmla="*/ 3048000 w 3467100"/>
              <a:gd name="connsiteY45" fmla="*/ 1252537 h 1628775"/>
              <a:gd name="connsiteX46" fmla="*/ 3062288 w 3467100"/>
              <a:gd name="connsiteY46" fmla="*/ 1257300 h 1628775"/>
              <a:gd name="connsiteX47" fmla="*/ 3071813 w 3467100"/>
              <a:gd name="connsiteY47" fmla="*/ 1243012 h 1628775"/>
              <a:gd name="connsiteX48" fmla="*/ 3081338 w 3467100"/>
              <a:gd name="connsiteY48" fmla="*/ 1185862 h 1628775"/>
              <a:gd name="connsiteX49" fmla="*/ 3095625 w 3467100"/>
              <a:gd name="connsiteY49" fmla="*/ 1104900 h 1628775"/>
              <a:gd name="connsiteX50" fmla="*/ 3124200 w 3467100"/>
              <a:gd name="connsiteY50" fmla="*/ 942975 h 1628775"/>
              <a:gd name="connsiteX51" fmla="*/ 3152775 w 3467100"/>
              <a:gd name="connsiteY51" fmla="*/ 776287 h 1628775"/>
              <a:gd name="connsiteX52" fmla="*/ 3186113 w 3467100"/>
              <a:gd name="connsiteY52" fmla="*/ 528637 h 1628775"/>
              <a:gd name="connsiteX53" fmla="*/ 3219450 w 3467100"/>
              <a:gd name="connsiteY53" fmla="*/ 290512 h 1628775"/>
              <a:gd name="connsiteX54" fmla="*/ 3257550 w 3467100"/>
              <a:gd name="connsiteY54" fmla="*/ 0 h 1628775"/>
              <a:gd name="connsiteX0" fmla="*/ 3257550 w 3419475"/>
              <a:gd name="connsiteY0" fmla="*/ 0 h 1628775"/>
              <a:gd name="connsiteX1" fmla="*/ 3419475 w 3419475"/>
              <a:gd name="connsiteY1" fmla="*/ 504825 h 1628775"/>
              <a:gd name="connsiteX2" fmla="*/ 3362325 w 3419475"/>
              <a:gd name="connsiteY2" fmla="*/ 857250 h 1628775"/>
              <a:gd name="connsiteX3" fmla="*/ 3328988 w 3419475"/>
              <a:gd name="connsiteY3" fmla="*/ 1052512 h 1628775"/>
              <a:gd name="connsiteX4" fmla="*/ 3295650 w 3419475"/>
              <a:gd name="connsiteY4" fmla="*/ 1266825 h 1628775"/>
              <a:gd name="connsiteX5" fmla="*/ 3281363 w 3419475"/>
              <a:gd name="connsiteY5" fmla="*/ 1362075 h 1628775"/>
              <a:gd name="connsiteX6" fmla="*/ 3267075 w 3419475"/>
              <a:gd name="connsiteY6" fmla="*/ 1438275 h 1628775"/>
              <a:gd name="connsiteX7" fmla="*/ 3228975 w 3419475"/>
              <a:gd name="connsiteY7" fmla="*/ 1552575 h 1628775"/>
              <a:gd name="connsiteX8" fmla="*/ 3195638 w 3419475"/>
              <a:gd name="connsiteY8" fmla="*/ 1614487 h 1628775"/>
              <a:gd name="connsiteX9" fmla="*/ 3167063 w 3419475"/>
              <a:gd name="connsiteY9" fmla="*/ 1628775 h 1628775"/>
              <a:gd name="connsiteX10" fmla="*/ 3148013 w 3419475"/>
              <a:gd name="connsiteY10" fmla="*/ 1628775 h 1628775"/>
              <a:gd name="connsiteX11" fmla="*/ 3114675 w 3419475"/>
              <a:gd name="connsiteY11" fmla="*/ 1604962 h 1628775"/>
              <a:gd name="connsiteX12" fmla="*/ 3067050 w 3419475"/>
              <a:gd name="connsiteY12" fmla="*/ 1557337 h 1628775"/>
              <a:gd name="connsiteX13" fmla="*/ 3024188 w 3419475"/>
              <a:gd name="connsiteY13" fmla="*/ 1504950 h 1628775"/>
              <a:gd name="connsiteX14" fmla="*/ 2981325 w 3419475"/>
              <a:gd name="connsiteY14" fmla="*/ 1476375 h 1628775"/>
              <a:gd name="connsiteX15" fmla="*/ 2862263 w 3419475"/>
              <a:gd name="connsiteY15" fmla="*/ 1457325 h 1628775"/>
              <a:gd name="connsiteX16" fmla="*/ 2738438 w 3419475"/>
              <a:gd name="connsiteY16" fmla="*/ 1443037 h 1628775"/>
              <a:gd name="connsiteX17" fmla="*/ 2652713 w 3419475"/>
              <a:gd name="connsiteY17" fmla="*/ 1423987 h 1628775"/>
              <a:gd name="connsiteX18" fmla="*/ 2571750 w 3419475"/>
              <a:gd name="connsiteY18" fmla="*/ 1428750 h 1628775"/>
              <a:gd name="connsiteX19" fmla="*/ 2109788 w 3419475"/>
              <a:gd name="connsiteY19" fmla="*/ 1452562 h 1628775"/>
              <a:gd name="connsiteX20" fmla="*/ 1733550 w 3419475"/>
              <a:gd name="connsiteY20" fmla="*/ 1466850 h 1628775"/>
              <a:gd name="connsiteX21" fmla="*/ 1314450 w 3419475"/>
              <a:gd name="connsiteY21" fmla="*/ 1481137 h 1628775"/>
              <a:gd name="connsiteX22" fmla="*/ 928688 w 3419475"/>
              <a:gd name="connsiteY22" fmla="*/ 1500187 h 1628775"/>
              <a:gd name="connsiteX23" fmla="*/ 447675 w 3419475"/>
              <a:gd name="connsiteY23" fmla="*/ 1519237 h 1628775"/>
              <a:gd name="connsiteX24" fmla="*/ 138113 w 3419475"/>
              <a:gd name="connsiteY24" fmla="*/ 1533525 h 1628775"/>
              <a:gd name="connsiteX25" fmla="*/ 23813 w 3419475"/>
              <a:gd name="connsiteY25" fmla="*/ 1533525 h 1628775"/>
              <a:gd name="connsiteX26" fmla="*/ 4763 w 3419475"/>
              <a:gd name="connsiteY26" fmla="*/ 1485900 h 1628775"/>
              <a:gd name="connsiteX27" fmla="*/ 0 w 3419475"/>
              <a:gd name="connsiteY27" fmla="*/ 1362075 h 1628775"/>
              <a:gd name="connsiteX28" fmla="*/ 4763 w 3419475"/>
              <a:gd name="connsiteY28" fmla="*/ 1347787 h 1628775"/>
              <a:gd name="connsiteX29" fmla="*/ 90488 w 3419475"/>
              <a:gd name="connsiteY29" fmla="*/ 1362075 h 1628775"/>
              <a:gd name="connsiteX30" fmla="*/ 266700 w 3419475"/>
              <a:gd name="connsiteY30" fmla="*/ 1366837 h 1628775"/>
              <a:gd name="connsiteX31" fmla="*/ 452438 w 3419475"/>
              <a:gd name="connsiteY31" fmla="*/ 1366837 h 1628775"/>
              <a:gd name="connsiteX32" fmla="*/ 581025 w 3419475"/>
              <a:gd name="connsiteY32" fmla="*/ 1366837 h 1628775"/>
              <a:gd name="connsiteX33" fmla="*/ 814388 w 3419475"/>
              <a:gd name="connsiteY33" fmla="*/ 1347787 h 1628775"/>
              <a:gd name="connsiteX34" fmla="*/ 1004888 w 3419475"/>
              <a:gd name="connsiteY34" fmla="*/ 1333500 h 1628775"/>
              <a:gd name="connsiteX35" fmla="*/ 1404938 w 3419475"/>
              <a:gd name="connsiteY35" fmla="*/ 1309687 h 1628775"/>
              <a:gd name="connsiteX36" fmla="*/ 1671638 w 3419475"/>
              <a:gd name="connsiteY36" fmla="*/ 1290637 h 1628775"/>
              <a:gd name="connsiteX37" fmla="*/ 2033588 w 3419475"/>
              <a:gd name="connsiteY37" fmla="*/ 1266825 h 1628775"/>
              <a:gd name="connsiteX38" fmla="*/ 2290763 w 3419475"/>
              <a:gd name="connsiteY38" fmla="*/ 1252537 h 1628775"/>
              <a:gd name="connsiteX39" fmla="*/ 2681288 w 3419475"/>
              <a:gd name="connsiteY39" fmla="*/ 1233487 h 1628775"/>
              <a:gd name="connsiteX40" fmla="*/ 2862263 w 3419475"/>
              <a:gd name="connsiteY40" fmla="*/ 1223962 h 1628775"/>
              <a:gd name="connsiteX41" fmla="*/ 2928938 w 3419475"/>
              <a:gd name="connsiteY41" fmla="*/ 1219200 h 1628775"/>
              <a:gd name="connsiteX42" fmla="*/ 2971800 w 3419475"/>
              <a:gd name="connsiteY42" fmla="*/ 1223962 h 1628775"/>
              <a:gd name="connsiteX43" fmla="*/ 3005138 w 3419475"/>
              <a:gd name="connsiteY43" fmla="*/ 1233487 h 1628775"/>
              <a:gd name="connsiteX44" fmla="*/ 3048000 w 3419475"/>
              <a:gd name="connsiteY44" fmla="*/ 1252537 h 1628775"/>
              <a:gd name="connsiteX45" fmla="*/ 3062288 w 3419475"/>
              <a:gd name="connsiteY45" fmla="*/ 1257300 h 1628775"/>
              <a:gd name="connsiteX46" fmla="*/ 3071813 w 3419475"/>
              <a:gd name="connsiteY46" fmla="*/ 1243012 h 1628775"/>
              <a:gd name="connsiteX47" fmla="*/ 3081338 w 3419475"/>
              <a:gd name="connsiteY47" fmla="*/ 1185862 h 1628775"/>
              <a:gd name="connsiteX48" fmla="*/ 3095625 w 3419475"/>
              <a:gd name="connsiteY48" fmla="*/ 1104900 h 1628775"/>
              <a:gd name="connsiteX49" fmla="*/ 3124200 w 3419475"/>
              <a:gd name="connsiteY49" fmla="*/ 942975 h 1628775"/>
              <a:gd name="connsiteX50" fmla="*/ 3152775 w 3419475"/>
              <a:gd name="connsiteY50" fmla="*/ 776287 h 1628775"/>
              <a:gd name="connsiteX51" fmla="*/ 3186113 w 3419475"/>
              <a:gd name="connsiteY51" fmla="*/ 528637 h 1628775"/>
              <a:gd name="connsiteX52" fmla="*/ 3219450 w 3419475"/>
              <a:gd name="connsiteY52" fmla="*/ 290512 h 1628775"/>
              <a:gd name="connsiteX53" fmla="*/ 3257550 w 3419475"/>
              <a:gd name="connsiteY53" fmla="*/ 0 h 1628775"/>
              <a:gd name="connsiteX0" fmla="*/ 3257550 w 3419475"/>
              <a:gd name="connsiteY0" fmla="*/ 0 h 1628775"/>
              <a:gd name="connsiteX1" fmla="*/ 3419475 w 3419475"/>
              <a:gd name="connsiteY1" fmla="*/ 504825 h 1628775"/>
              <a:gd name="connsiteX2" fmla="*/ 3362325 w 3419475"/>
              <a:gd name="connsiteY2" fmla="*/ 857250 h 1628775"/>
              <a:gd name="connsiteX3" fmla="*/ 3328988 w 3419475"/>
              <a:gd name="connsiteY3" fmla="*/ 1052512 h 1628775"/>
              <a:gd name="connsiteX4" fmla="*/ 3295650 w 3419475"/>
              <a:gd name="connsiteY4" fmla="*/ 1266825 h 1628775"/>
              <a:gd name="connsiteX5" fmla="*/ 3281363 w 3419475"/>
              <a:gd name="connsiteY5" fmla="*/ 1362075 h 1628775"/>
              <a:gd name="connsiteX6" fmla="*/ 3267075 w 3419475"/>
              <a:gd name="connsiteY6" fmla="*/ 1438275 h 1628775"/>
              <a:gd name="connsiteX7" fmla="*/ 3228975 w 3419475"/>
              <a:gd name="connsiteY7" fmla="*/ 1552575 h 1628775"/>
              <a:gd name="connsiteX8" fmla="*/ 3195638 w 3419475"/>
              <a:gd name="connsiteY8" fmla="*/ 1614487 h 1628775"/>
              <a:gd name="connsiteX9" fmla="*/ 3167063 w 3419475"/>
              <a:gd name="connsiteY9" fmla="*/ 1628775 h 1628775"/>
              <a:gd name="connsiteX10" fmla="*/ 3148013 w 3419475"/>
              <a:gd name="connsiteY10" fmla="*/ 1628775 h 1628775"/>
              <a:gd name="connsiteX11" fmla="*/ 3114675 w 3419475"/>
              <a:gd name="connsiteY11" fmla="*/ 1604962 h 1628775"/>
              <a:gd name="connsiteX12" fmla="*/ 3067050 w 3419475"/>
              <a:gd name="connsiteY12" fmla="*/ 1557337 h 1628775"/>
              <a:gd name="connsiteX13" fmla="*/ 3024188 w 3419475"/>
              <a:gd name="connsiteY13" fmla="*/ 1504950 h 1628775"/>
              <a:gd name="connsiteX14" fmla="*/ 2981325 w 3419475"/>
              <a:gd name="connsiteY14" fmla="*/ 1476375 h 1628775"/>
              <a:gd name="connsiteX15" fmla="*/ 2862263 w 3419475"/>
              <a:gd name="connsiteY15" fmla="*/ 1457325 h 1628775"/>
              <a:gd name="connsiteX16" fmla="*/ 2738438 w 3419475"/>
              <a:gd name="connsiteY16" fmla="*/ 1443037 h 1628775"/>
              <a:gd name="connsiteX17" fmla="*/ 2652713 w 3419475"/>
              <a:gd name="connsiteY17" fmla="*/ 1423987 h 1628775"/>
              <a:gd name="connsiteX18" fmla="*/ 2571750 w 3419475"/>
              <a:gd name="connsiteY18" fmla="*/ 1428750 h 1628775"/>
              <a:gd name="connsiteX19" fmla="*/ 2109788 w 3419475"/>
              <a:gd name="connsiteY19" fmla="*/ 1452562 h 1628775"/>
              <a:gd name="connsiteX20" fmla="*/ 1733550 w 3419475"/>
              <a:gd name="connsiteY20" fmla="*/ 1466850 h 1628775"/>
              <a:gd name="connsiteX21" fmla="*/ 1314450 w 3419475"/>
              <a:gd name="connsiteY21" fmla="*/ 1481137 h 1628775"/>
              <a:gd name="connsiteX22" fmla="*/ 928688 w 3419475"/>
              <a:gd name="connsiteY22" fmla="*/ 1500187 h 1628775"/>
              <a:gd name="connsiteX23" fmla="*/ 447675 w 3419475"/>
              <a:gd name="connsiteY23" fmla="*/ 1519237 h 1628775"/>
              <a:gd name="connsiteX24" fmla="*/ 138113 w 3419475"/>
              <a:gd name="connsiteY24" fmla="*/ 1533525 h 1628775"/>
              <a:gd name="connsiteX25" fmla="*/ 23813 w 3419475"/>
              <a:gd name="connsiteY25" fmla="*/ 1533525 h 1628775"/>
              <a:gd name="connsiteX26" fmla="*/ 4763 w 3419475"/>
              <a:gd name="connsiteY26" fmla="*/ 1485900 h 1628775"/>
              <a:gd name="connsiteX27" fmla="*/ 0 w 3419475"/>
              <a:gd name="connsiteY27" fmla="*/ 1362075 h 1628775"/>
              <a:gd name="connsiteX28" fmla="*/ 4763 w 3419475"/>
              <a:gd name="connsiteY28" fmla="*/ 1347787 h 1628775"/>
              <a:gd name="connsiteX29" fmla="*/ 90488 w 3419475"/>
              <a:gd name="connsiteY29" fmla="*/ 1362075 h 1628775"/>
              <a:gd name="connsiteX30" fmla="*/ 266700 w 3419475"/>
              <a:gd name="connsiteY30" fmla="*/ 1366837 h 1628775"/>
              <a:gd name="connsiteX31" fmla="*/ 452438 w 3419475"/>
              <a:gd name="connsiteY31" fmla="*/ 1366837 h 1628775"/>
              <a:gd name="connsiteX32" fmla="*/ 581025 w 3419475"/>
              <a:gd name="connsiteY32" fmla="*/ 1366837 h 1628775"/>
              <a:gd name="connsiteX33" fmla="*/ 814388 w 3419475"/>
              <a:gd name="connsiteY33" fmla="*/ 1347787 h 1628775"/>
              <a:gd name="connsiteX34" fmla="*/ 1004888 w 3419475"/>
              <a:gd name="connsiteY34" fmla="*/ 1333500 h 1628775"/>
              <a:gd name="connsiteX35" fmla="*/ 1404938 w 3419475"/>
              <a:gd name="connsiteY35" fmla="*/ 1309687 h 1628775"/>
              <a:gd name="connsiteX36" fmla="*/ 1671638 w 3419475"/>
              <a:gd name="connsiteY36" fmla="*/ 1290637 h 1628775"/>
              <a:gd name="connsiteX37" fmla="*/ 2033588 w 3419475"/>
              <a:gd name="connsiteY37" fmla="*/ 1266825 h 1628775"/>
              <a:gd name="connsiteX38" fmla="*/ 2290763 w 3419475"/>
              <a:gd name="connsiteY38" fmla="*/ 1252537 h 1628775"/>
              <a:gd name="connsiteX39" fmla="*/ 2681288 w 3419475"/>
              <a:gd name="connsiteY39" fmla="*/ 1233487 h 1628775"/>
              <a:gd name="connsiteX40" fmla="*/ 2862263 w 3419475"/>
              <a:gd name="connsiteY40" fmla="*/ 1223962 h 1628775"/>
              <a:gd name="connsiteX41" fmla="*/ 2928938 w 3419475"/>
              <a:gd name="connsiteY41" fmla="*/ 1219200 h 1628775"/>
              <a:gd name="connsiteX42" fmla="*/ 2971800 w 3419475"/>
              <a:gd name="connsiteY42" fmla="*/ 1223962 h 1628775"/>
              <a:gd name="connsiteX43" fmla="*/ 3005138 w 3419475"/>
              <a:gd name="connsiteY43" fmla="*/ 1233487 h 1628775"/>
              <a:gd name="connsiteX44" fmla="*/ 3048000 w 3419475"/>
              <a:gd name="connsiteY44" fmla="*/ 1252537 h 1628775"/>
              <a:gd name="connsiteX45" fmla="*/ 3062288 w 3419475"/>
              <a:gd name="connsiteY45" fmla="*/ 1257300 h 1628775"/>
              <a:gd name="connsiteX46" fmla="*/ 3071813 w 3419475"/>
              <a:gd name="connsiteY46" fmla="*/ 1243012 h 1628775"/>
              <a:gd name="connsiteX47" fmla="*/ 3081338 w 3419475"/>
              <a:gd name="connsiteY47" fmla="*/ 1185862 h 1628775"/>
              <a:gd name="connsiteX48" fmla="*/ 3095625 w 3419475"/>
              <a:gd name="connsiteY48" fmla="*/ 1104900 h 1628775"/>
              <a:gd name="connsiteX49" fmla="*/ 3124200 w 3419475"/>
              <a:gd name="connsiteY49" fmla="*/ 942975 h 1628775"/>
              <a:gd name="connsiteX50" fmla="*/ 3152775 w 3419475"/>
              <a:gd name="connsiteY50" fmla="*/ 776287 h 1628775"/>
              <a:gd name="connsiteX51" fmla="*/ 3186113 w 3419475"/>
              <a:gd name="connsiteY51" fmla="*/ 528637 h 1628775"/>
              <a:gd name="connsiteX52" fmla="*/ 3257550 w 3419475"/>
              <a:gd name="connsiteY52" fmla="*/ 0 h 1628775"/>
              <a:gd name="connsiteX0" fmla="*/ 3186113 w 3419475"/>
              <a:gd name="connsiteY0" fmla="*/ 23812 h 1123950"/>
              <a:gd name="connsiteX1" fmla="*/ 3419475 w 3419475"/>
              <a:gd name="connsiteY1" fmla="*/ 0 h 1123950"/>
              <a:gd name="connsiteX2" fmla="*/ 3362325 w 3419475"/>
              <a:gd name="connsiteY2" fmla="*/ 352425 h 1123950"/>
              <a:gd name="connsiteX3" fmla="*/ 3328988 w 3419475"/>
              <a:gd name="connsiteY3" fmla="*/ 547687 h 1123950"/>
              <a:gd name="connsiteX4" fmla="*/ 3295650 w 3419475"/>
              <a:gd name="connsiteY4" fmla="*/ 762000 h 1123950"/>
              <a:gd name="connsiteX5" fmla="*/ 3281363 w 3419475"/>
              <a:gd name="connsiteY5" fmla="*/ 857250 h 1123950"/>
              <a:gd name="connsiteX6" fmla="*/ 3267075 w 3419475"/>
              <a:gd name="connsiteY6" fmla="*/ 933450 h 1123950"/>
              <a:gd name="connsiteX7" fmla="*/ 3228975 w 3419475"/>
              <a:gd name="connsiteY7" fmla="*/ 1047750 h 1123950"/>
              <a:gd name="connsiteX8" fmla="*/ 3195638 w 3419475"/>
              <a:gd name="connsiteY8" fmla="*/ 1109662 h 1123950"/>
              <a:gd name="connsiteX9" fmla="*/ 3167063 w 3419475"/>
              <a:gd name="connsiteY9" fmla="*/ 1123950 h 1123950"/>
              <a:gd name="connsiteX10" fmla="*/ 3148013 w 3419475"/>
              <a:gd name="connsiteY10" fmla="*/ 1123950 h 1123950"/>
              <a:gd name="connsiteX11" fmla="*/ 3114675 w 3419475"/>
              <a:gd name="connsiteY11" fmla="*/ 1100137 h 1123950"/>
              <a:gd name="connsiteX12" fmla="*/ 3067050 w 3419475"/>
              <a:gd name="connsiteY12" fmla="*/ 1052512 h 1123950"/>
              <a:gd name="connsiteX13" fmla="*/ 3024188 w 3419475"/>
              <a:gd name="connsiteY13" fmla="*/ 1000125 h 1123950"/>
              <a:gd name="connsiteX14" fmla="*/ 2981325 w 3419475"/>
              <a:gd name="connsiteY14" fmla="*/ 971550 h 1123950"/>
              <a:gd name="connsiteX15" fmla="*/ 2862263 w 3419475"/>
              <a:gd name="connsiteY15" fmla="*/ 952500 h 1123950"/>
              <a:gd name="connsiteX16" fmla="*/ 2738438 w 3419475"/>
              <a:gd name="connsiteY16" fmla="*/ 938212 h 1123950"/>
              <a:gd name="connsiteX17" fmla="*/ 2652713 w 3419475"/>
              <a:gd name="connsiteY17" fmla="*/ 919162 h 1123950"/>
              <a:gd name="connsiteX18" fmla="*/ 2571750 w 3419475"/>
              <a:gd name="connsiteY18" fmla="*/ 923925 h 1123950"/>
              <a:gd name="connsiteX19" fmla="*/ 2109788 w 3419475"/>
              <a:gd name="connsiteY19" fmla="*/ 947737 h 1123950"/>
              <a:gd name="connsiteX20" fmla="*/ 1733550 w 3419475"/>
              <a:gd name="connsiteY20" fmla="*/ 962025 h 1123950"/>
              <a:gd name="connsiteX21" fmla="*/ 1314450 w 3419475"/>
              <a:gd name="connsiteY21" fmla="*/ 976312 h 1123950"/>
              <a:gd name="connsiteX22" fmla="*/ 928688 w 3419475"/>
              <a:gd name="connsiteY22" fmla="*/ 995362 h 1123950"/>
              <a:gd name="connsiteX23" fmla="*/ 447675 w 3419475"/>
              <a:gd name="connsiteY23" fmla="*/ 1014412 h 1123950"/>
              <a:gd name="connsiteX24" fmla="*/ 138113 w 3419475"/>
              <a:gd name="connsiteY24" fmla="*/ 1028700 h 1123950"/>
              <a:gd name="connsiteX25" fmla="*/ 23813 w 3419475"/>
              <a:gd name="connsiteY25" fmla="*/ 1028700 h 1123950"/>
              <a:gd name="connsiteX26" fmla="*/ 4763 w 3419475"/>
              <a:gd name="connsiteY26" fmla="*/ 981075 h 1123950"/>
              <a:gd name="connsiteX27" fmla="*/ 0 w 3419475"/>
              <a:gd name="connsiteY27" fmla="*/ 857250 h 1123950"/>
              <a:gd name="connsiteX28" fmla="*/ 4763 w 3419475"/>
              <a:gd name="connsiteY28" fmla="*/ 842962 h 1123950"/>
              <a:gd name="connsiteX29" fmla="*/ 90488 w 3419475"/>
              <a:gd name="connsiteY29" fmla="*/ 857250 h 1123950"/>
              <a:gd name="connsiteX30" fmla="*/ 266700 w 3419475"/>
              <a:gd name="connsiteY30" fmla="*/ 862012 h 1123950"/>
              <a:gd name="connsiteX31" fmla="*/ 452438 w 3419475"/>
              <a:gd name="connsiteY31" fmla="*/ 862012 h 1123950"/>
              <a:gd name="connsiteX32" fmla="*/ 581025 w 3419475"/>
              <a:gd name="connsiteY32" fmla="*/ 862012 h 1123950"/>
              <a:gd name="connsiteX33" fmla="*/ 814388 w 3419475"/>
              <a:gd name="connsiteY33" fmla="*/ 842962 h 1123950"/>
              <a:gd name="connsiteX34" fmla="*/ 1004888 w 3419475"/>
              <a:gd name="connsiteY34" fmla="*/ 828675 h 1123950"/>
              <a:gd name="connsiteX35" fmla="*/ 1404938 w 3419475"/>
              <a:gd name="connsiteY35" fmla="*/ 804862 h 1123950"/>
              <a:gd name="connsiteX36" fmla="*/ 1671638 w 3419475"/>
              <a:gd name="connsiteY36" fmla="*/ 785812 h 1123950"/>
              <a:gd name="connsiteX37" fmla="*/ 2033588 w 3419475"/>
              <a:gd name="connsiteY37" fmla="*/ 762000 h 1123950"/>
              <a:gd name="connsiteX38" fmla="*/ 2290763 w 3419475"/>
              <a:gd name="connsiteY38" fmla="*/ 747712 h 1123950"/>
              <a:gd name="connsiteX39" fmla="*/ 2681288 w 3419475"/>
              <a:gd name="connsiteY39" fmla="*/ 728662 h 1123950"/>
              <a:gd name="connsiteX40" fmla="*/ 2862263 w 3419475"/>
              <a:gd name="connsiteY40" fmla="*/ 719137 h 1123950"/>
              <a:gd name="connsiteX41" fmla="*/ 2928938 w 3419475"/>
              <a:gd name="connsiteY41" fmla="*/ 714375 h 1123950"/>
              <a:gd name="connsiteX42" fmla="*/ 2971800 w 3419475"/>
              <a:gd name="connsiteY42" fmla="*/ 719137 h 1123950"/>
              <a:gd name="connsiteX43" fmla="*/ 3005138 w 3419475"/>
              <a:gd name="connsiteY43" fmla="*/ 728662 h 1123950"/>
              <a:gd name="connsiteX44" fmla="*/ 3048000 w 3419475"/>
              <a:gd name="connsiteY44" fmla="*/ 747712 h 1123950"/>
              <a:gd name="connsiteX45" fmla="*/ 3062288 w 3419475"/>
              <a:gd name="connsiteY45" fmla="*/ 752475 h 1123950"/>
              <a:gd name="connsiteX46" fmla="*/ 3071813 w 3419475"/>
              <a:gd name="connsiteY46" fmla="*/ 738187 h 1123950"/>
              <a:gd name="connsiteX47" fmla="*/ 3081338 w 3419475"/>
              <a:gd name="connsiteY47" fmla="*/ 681037 h 1123950"/>
              <a:gd name="connsiteX48" fmla="*/ 3095625 w 3419475"/>
              <a:gd name="connsiteY48" fmla="*/ 600075 h 1123950"/>
              <a:gd name="connsiteX49" fmla="*/ 3124200 w 3419475"/>
              <a:gd name="connsiteY49" fmla="*/ 438150 h 1123950"/>
              <a:gd name="connsiteX50" fmla="*/ 3152775 w 3419475"/>
              <a:gd name="connsiteY50" fmla="*/ 271462 h 1123950"/>
              <a:gd name="connsiteX51" fmla="*/ 3186113 w 3419475"/>
              <a:gd name="connsiteY51" fmla="*/ 23812 h 1123950"/>
              <a:gd name="connsiteX0" fmla="*/ 3152775 w 3419475"/>
              <a:gd name="connsiteY0" fmla="*/ 271462 h 1123950"/>
              <a:gd name="connsiteX1" fmla="*/ 3419475 w 3419475"/>
              <a:gd name="connsiteY1" fmla="*/ 0 h 1123950"/>
              <a:gd name="connsiteX2" fmla="*/ 3362325 w 3419475"/>
              <a:gd name="connsiteY2" fmla="*/ 352425 h 1123950"/>
              <a:gd name="connsiteX3" fmla="*/ 3328988 w 3419475"/>
              <a:gd name="connsiteY3" fmla="*/ 547687 h 1123950"/>
              <a:gd name="connsiteX4" fmla="*/ 3295650 w 3419475"/>
              <a:gd name="connsiteY4" fmla="*/ 762000 h 1123950"/>
              <a:gd name="connsiteX5" fmla="*/ 3281363 w 3419475"/>
              <a:gd name="connsiteY5" fmla="*/ 857250 h 1123950"/>
              <a:gd name="connsiteX6" fmla="*/ 3267075 w 3419475"/>
              <a:gd name="connsiteY6" fmla="*/ 933450 h 1123950"/>
              <a:gd name="connsiteX7" fmla="*/ 3228975 w 3419475"/>
              <a:gd name="connsiteY7" fmla="*/ 1047750 h 1123950"/>
              <a:gd name="connsiteX8" fmla="*/ 3195638 w 3419475"/>
              <a:gd name="connsiteY8" fmla="*/ 1109662 h 1123950"/>
              <a:gd name="connsiteX9" fmla="*/ 3167063 w 3419475"/>
              <a:gd name="connsiteY9" fmla="*/ 1123950 h 1123950"/>
              <a:gd name="connsiteX10" fmla="*/ 3148013 w 3419475"/>
              <a:gd name="connsiteY10" fmla="*/ 1123950 h 1123950"/>
              <a:gd name="connsiteX11" fmla="*/ 3114675 w 3419475"/>
              <a:gd name="connsiteY11" fmla="*/ 1100137 h 1123950"/>
              <a:gd name="connsiteX12" fmla="*/ 3067050 w 3419475"/>
              <a:gd name="connsiteY12" fmla="*/ 1052512 h 1123950"/>
              <a:gd name="connsiteX13" fmla="*/ 3024188 w 3419475"/>
              <a:gd name="connsiteY13" fmla="*/ 1000125 h 1123950"/>
              <a:gd name="connsiteX14" fmla="*/ 2981325 w 3419475"/>
              <a:gd name="connsiteY14" fmla="*/ 971550 h 1123950"/>
              <a:gd name="connsiteX15" fmla="*/ 2862263 w 3419475"/>
              <a:gd name="connsiteY15" fmla="*/ 952500 h 1123950"/>
              <a:gd name="connsiteX16" fmla="*/ 2738438 w 3419475"/>
              <a:gd name="connsiteY16" fmla="*/ 938212 h 1123950"/>
              <a:gd name="connsiteX17" fmla="*/ 2652713 w 3419475"/>
              <a:gd name="connsiteY17" fmla="*/ 919162 h 1123950"/>
              <a:gd name="connsiteX18" fmla="*/ 2571750 w 3419475"/>
              <a:gd name="connsiteY18" fmla="*/ 923925 h 1123950"/>
              <a:gd name="connsiteX19" fmla="*/ 2109788 w 3419475"/>
              <a:gd name="connsiteY19" fmla="*/ 947737 h 1123950"/>
              <a:gd name="connsiteX20" fmla="*/ 1733550 w 3419475"/>
              <a:gd name="connsiteY20" fmla="*/ 962025 h 1123950"/>
              <a:gd name="connsiteX21" fmla="*/ 1314450 w 3419475"/>
              <a:gd name="connsiteY21" fmla="*/ 976312 h 1123950"/>
              <a:gd name="connsiteX22" fmla="*/ 928688 w 3419475"/>
              <a:gd name="connsiteY22" fmla="*/ 995362 h 1123950"/>
              <a:gd name="connsiteX23" fmla="*/ 447675 w 3419475"/>
              <a:gd name="connsiteY23" fmla="*/ 1014412 h 1123950"/>
              <a:gd name="connsiteX24" fmla="*/ 138113 w 3419475"/>
              <a:gd name="connsiteY24" fmla="*/ 1028700 h 1123950"/>
              <a:gd name="connsiteX25" fmla="*/ 23813 w 3419475"/>
              <a:gd name="connsiteY25" fmla="*/ 1028700 h 1123950"/>
              <a:gd name="connsiteX26" fmla="*/ 4763 w 3419475"/>
              <a:gd name="connsiteY26" fmla="*/ 981075 h 1123950"/>
              <a:gd name="connsiteX27" fmla="*/ 0 w 3419475"/>
              <a:gd name="connsiteY27" fmla="*/ 857250 h 1123950"/>
              <a:gd name="connsiteX28" fmla="*/ 4763 w 3419475"/>
              <a:gd name="connsiteY28" fmla="*/ 842962 h 1123950"/>
              <a:gd name="connsiteX29" fmla="*/ 90488 w 3419475"/>
              <a:gd name="connsiteY29" fmla="*/ 857250 h 1123950"/>
              <a:gd name="connsiteX30" fmla="*/ 266700 w 3419475"/>
              <a:gd name="connsiteY30" fmla="*/ 862012 h 1123950"/>
              <a:gd name="connsiteX31" fmla="*/ 452438 w 3419475"/>
              <a:gd name="connsiteY31" fmla="*/ 862012 h 1123950"/>
              <a:gd name="connsiteX32" fmla="*/ 581025 w 3419475"/>
              <a:gd name="connsiteY32" fmla="*/ 862012 h 1123950"/>
              <a:gd name="connsiteX33" fmla="*/ 814388 w 3419475"/>
              <a:gd name="connsiteY33" fmla="*/ 842962 h 1123950"/>
              <a:gd name="connsiteX34" fmla="*/ 1004888 w 3419475"/>
              <a:gd name="connsiteY34" fmla="*/ 828675 h 1123950"/>
              <a:gd name="connsiteX35" fmla="*/ 1404938 w 3419475"/>
              <a:gd name="connsiteY35" fmla="*/ 804862 h 1123950"/>
              <a:gd name="connsiteX36" fmla="*/ 1671638 w 3419475"/>
              <a:gd name="connsiteY36" fmla="*/ 785812 h 1123950"/>
              <a:gd name="connsiteX37" fmla="*/ 2033588 w 3419475"/>
              <a:gd name="connsiteY37" fmla="*/ 762000 h 1123950"/>
              <a:gd name="connsiteX38" fmla="*/ 2290763 w 3419475"/>
              <a:gd name="connsiteY38" fmla="*/ 747712 h 1123950"/>
              <a:gd name="connsiteX39" fmla="*/ 2681288 w 3419475"/>
              <a:gd name="connsiteY39" fmla="*/ 728662 h 1123950"/>
              <a:gd name="connsiteX40" fmla="*/ 2862263 w 3419475"/>
              <a:gd name="connsiteY40" fmla="*/ 719137 h 1123950"/>
              <a:gd name="connsiteX41" fmla="*/ 2928938 w 3419475"/>
              <a:gd name="connsiteY41" fmla="*/ 714375 h 1123950"/>
              <a:gd name="connsiteX42" fmla="*/ 2971800 w 3419475"/>
              <a:gd name="connsiteY42" fmla="*/ 719137 h 1123950"/>
              <a:gd name="connsiteX43" fmla="*/ 3005138 w 3419475"/>
              <a:gd name="connsiteY43" fmla="*/ 728662 h 1123950"/>
              <a:gd name="connsiteX44" fmla="*/ 3048000 w 3419475"/>
              <a:gd name="connsiteY44" fmla="*/ 747712 h 1123950"/>
              <a:gd name="connsiteX45" fmla="*/ 3062288 w 3419475"/>
              <a:gd name="connsiteY45" fmla="*/ 752475 h 1123950"/>
              <a:gd name="connsiteX46" fmla="*/ 3071813 w 3419475"/>
              <a:gd name="connsiteY46" fmla="*/ 738187 h 1123950"/>
              <a:gd name="connsiteX47" fmla="*/ 3081338 w 3419475"/>
              <a:gd name="connsiteY47" fmla="*/ 681037 h 1123950"/>
              <a:gd name="connsiteX48" fmla="*/ 3095625 w 3419475"/>
              <a:gd name="connsiteY48" fmla="*/ 600075 h 1123950"/>
              <a:gd name="connsiteX49" fmla="*/ 3124200 w 3419475"/>
              <a:gd name="connsiteY49" fmla="*/ 438150 h 1123950"/>
              <a:gd name="connsiteX50" fmla="*/ 3152775 w 3419475"/>
              <a:gd name="connsiteY50" fmla="*/ 271462 h 1123950"/>
              <a:gd name="connsiteX0" fmla="*/ 3152775 w 3362325"/>
              <a:gd name="connsiteY0" fmla="*/ 0 h 852488"/>
              <a:gd name="connsiteX1" fmla="*/ 3362325 w 3362325"/>
              <a:gd name="connsiteY1" fmla="*/ 80963 h 852488"/>
              <a:gd name="connsiteX2" fmla="*/ 3328988 w 3362325"/>
              <a:gd name="connsiteY2" fmla="*/ 276225 h 852488"/>
              <a:gd name="connsiteX3" fmla="*/ 3295650 w 3362325"/>
              <a:gd name="connsiteY3" fmla="*/ 490538 h 852488"/>
              <a:gd name="connsiteX4" fmla="*/ 3281363 w 3362325"/>
              <a:gd name="connsiteY4" fmla="*/ 585788 h 852488"/>
              <a:gd name="connsiteX5" fmla="*/ 3267075 w 3362325"/>
              <a:gd name="connsiteY5" fmla="*/ 661988 h 852488"/>
              <a:gd name="connsiteX6" fmla="*/ 3228975 w 3362325"/>
              <a:gd name="connsiteY6" fmla="*/ 776288 h 852488"/>
              <a:gd name="connsiteX7" fmla="*/ 3195638 w 3362325"/>
              <a:gd name="connsiteY7" fmla="*/ 838200 h 852488"/>
              <a:gd name="connsiteX8" fmla="*/ 3167063 w 3362325"/>
              <a:gd name="connsiteY8" fmla="*/ 852488 h 852488"/>
              <a:gd name="connsiteX9" fmla="*/ 3148013 w 3362325"/>
              <a:gd name="connsiteY9" fmla="*/ 852488 h 852488"/>
              <a:gd name="connsiteX10" fmla="*/ 3114675 w 3362325"/>
              <a:gd name="connsiteY10" fmla="*/ 828675 h 852488"/>
              <a:gd name="connsiteX11" fmla="*/ 3067050 w 3362325"/>
              <a:gd name="connsiteY11" fmla="*/ 781050 h 852488"/>
              <a:gd name="connsiteX12" fmla="*/ 3024188 w 3362325"/>
              <a:gd name="connsiteY12" fmla="*/ 728663 h 852488"/>
              <a:gd name="connsiteX13" fmla="*/ 2981325 w 3362325"/>
              <a:gd name="connsiteY13" fmla="*/ 700088 h 852488"/>
              <a:gd name="connsiteX14" fmla="*/ 2862263 w 3362325"/>
              <a:gd name="connsiteY14" fmla="*/ 681038 h 852488"/>
              <a:gd name="connsiteX15" fmla="*/ 2738438 w 3362325"/>
              <a:gd name="connsiteY15" fmla="*/ 666750 h 852488"/>
              <a:gd name="connsiteX16" fmla="*/ 2652713 w 3362325"/>
              <a:gd name="connsiteY16" fmla="*/ 647700 h 852488"/>
              <a:gd name="connsiteX17" fmla="*/ 2571750 w 3362325"/>
              <a:gd name="connsiteY17" fmla="*/ 652463 h 852488"/>
              <a:gd name="connsiteX18" fmla="*/ 2109788 w 3362325"/>
              <a:gd name="connsiteY18" fmla="*/ 676275 h 852488"/>
              <a:gd name="connsiteX19" fmla="*/ 1733550 w 3362325"/>
              <a:gd name="connsiteY19" fmla="*/ 690563 h 852488"/>
              <a:gd name="connsiteX20" fmla="*/ 1314450 w 3362325"/>
              <a:gd name="connsiteY20" fmla="*/ 704850 h 852488"/>
              <a:gd name="connsiteX21" fmla="*/ 928688 w 3362325"/>
              <a:gd name="connsiteY21" fmla="*/ 723900 h 852488"/>
              <a:gd name="connsiteX22" fmla="*/ 447675 w 3362325"/>
              <a:gd name="connsiteY22" fmla="*/ 742950 h 852488"/>
              <a:gd name="connsiteX23" fmla="*/ 138113 w 3362325"/>
              <a:gd name="connsiteY23" fmla="*/ 757238 h 852488"/>
              <a:gd name="connsiteX24" fmla="*/ 23813 w 3362325"/>
              <a:gd name="connsiteY24" fmla="*/ 757238 h 852488"/>
              <a:gd name="connsiteX25" fmla="*/ 4763 w 3362325"/>
              <a:gd name="connsiteY25" fmla="*/ 709613 h 852488"/>
              <a:gd name="connsiteX26" fmla="*/ 0 w 3362325"/>
              <a:gd name="connsiteY26" fmla="*/ 585788 h 852488"/>
              <a:gd name="connsiteX27" fmla="*/ 4763 w 3362325"/>
              <a:gd name="connsiteY27" fmla="*/ 571500 h 852488"/>
              <a:gd name="connsiteX28" fmla="*/ 90488 w 3362325"/>
              <a:gd name="connsiteY28" fmla="*/ 585788 h 852488"/>
              <a:gd name="connsiteX29" fmla="*/ 266700 w 3362325"/>
              <a:gd name="connsiteY29" fmla="*/ 590550 h 852488"/>
              <a:gd name="connsiteX30" fmla="*/ 452438 w 3362325"/>
              <a:gd name="connsiteY30" fmla="*/ 590550 h 852488"/>
              <a:gd name="connsiteX31" fmla="*/ 581025 w 3362325"/>
              <a:gd name="connsiteY31" fmla="*/ 590550 h 852488"/>
              <a:gd name="connsiteX32" fmla="*/ 814388 w 3362325"/>
              <a:gd name="connsiteY32" fmla="*/ 571500 h 852488"/>
              <a:gd name="connsiteX33" fmla="*/ 1004888 w 3362325"/>
              <a:gd name="connsiteY33" fmla="*/ 557213 h 852488"/>
              <a:gd name="connsiteX34" fmla="*/ 1404938 w 3362325"/>
              <a:gd name="connsiteY34" fmla="*/ 533400 h 852488"/>
              <a:gd name="connsiteX35" fmla="*/ 1671638 w 3362325"/>
              <a:gd name="connsiteY35" fmla="*/ 514350 h 852488"/>
              <a:gd name="connsiteX36" fmla="*/ 2033588 w 3362325"/>
              <a:gd name="connsiteY36" fmla="*/ 490538 h 852488"/>
              <a:gd name="connsiteX37" fmla="*/ 2290763 w 3362325"/>
              <a:gd name="connsiteY37" fmla="*/ 476250 h 852488"/>
              <a:gd name="connsiteX38" fmla="*/ 2681288 w 3362325"/>
              <a:gd name="connsiteY38" fmla="*/ 457200 h 852488"/>
              <a:gd name="connsiteX39" fmla="*/ 2862263 w 3362325"/>
              <a:gd name="connsiteY39" fmla="*/ 447675 h 852488"/>
              <a:gd name="connsiteX40" fmla="*/ 2928938 w 3362325"/>
              <a:gd name="connsiteY40" fmla="*/ 442913 h 852488"/>
              <a:gd name="connsiteX41" fmla="*/ 2971800 w 3362325"/>
              <a:gd name="connsiteY41" fmla="*/ 447675 h 852488"/>
              <a:gd name="connsiteX42" fmla="*/ 3005138 w 3362325"/>
              <a:gd name="connsiteY42" fmla="*/ 457200 h 852488"/>
              <a:gd name="connsiteX43" fmla="*/ 3048000 w 3362325"/>
              <a:gd name="connsiteY43" fmla="*/ 476250 h 852488"/>
              <a:gd name="connsiteX44" fmla="*/ 3062288 w 3362325"/>
              <a:gd name="connsiteY44" fmla="*/ 481013 h 852488"/>
              <a:gd name="connsiteX45" fmla="*/ 3071813 w 3362325"/>
              <a:gd name="connsiteY45" fmla="*/ 466725 h 852488"/>
              <a:gd name="connsiteX46" fmla="*/ 3081338 w 3362325"/>
              <a:gd name="connsiteY46" fmla="*/ 409575 h 852488"/>
              <a:gd name="connsiteX47" fmla="*/ 3095625 w 3362325"/>
              <a:gd name="connsiteY47" fmla="*/ 328613 h 852488"/>
              <a:gd name="connsiteX48" fmla="*/ 3124200 w 3362325"/>
              <a:gd name="connsiteY48" fmla="*/ 166688 h 852488"/>
              <a:gd name="connsiteX49" fmla="*/ 3152775 w 3362325"/>
              <a:gd name="connsiteY49" fmla="*/ 0 h 852488"/>
              <a:gd name="connsiteX0" fmla="*/ 3152775 w 3328988"/>
              <a:gd name="connsiteY0" fmla="*/ 0 h 852488"/>
              <a:gd name="connsiteX1" fmla="*/ 3328988 w 3328988"/>
              <a:gd name="connsiteY1" fmla="*/ 276225 h 852488"/>
              <a:gd name="connsiteX2" fmla="*/ 3295650 w 3328988"/>
              <a:gd name="connsiteY2" fmla="*/ 490538 h 852488"/>
              <a:gd name="connsiteX3" fmla="*/ 3281363 w 3328988"/>
              <a:gd name="connsiteY3" fmla="*/ 585788 h 852488"/>
              <a:gd name="connsiteX4" fmla="*/ 3267075 w 3328988"/>
              <a:gd name="connsiteY4" fmla="*/ 661988 h 852488"/>
              <a:gd name="connsiteX5" fmla="*/ 3228975 w 3328988"/>
              <a:gd name="connsiteY5" fmla="*/ 776288 h 852488"/>
              <a:gd name="connsiteX6" fmla="*/ 3195638 w 3328988"/>
              <a:gd name="connsiteY6" fmla="*/ 838200 h 852488"/>
              <a:gd name="connsiteX7" fmla="*/ 3167063 w 3328988"/>
              <a:gd name="connsiteY7" fmla="*/ 852488 h 852488"/>
              <a:gd name="connsiteX8" fmla="*/ 3148013 w 3328988"/>
              <a:gd name="connsiteY8" fmla="*/ 852488 h 852488"/>
              <a:gd name="connsiteX9" fmla="*/ 3114675 w 3328988"/>
              <a:gd name="connsiteY9" fmla="*/ 828675 h 852488"/>
              <a:gd name="connsiteX10" fmla="*/ 3067050 w 3328988"/>
              <a:gd name="connsiteY10" fmla="*/ 781050 h 852488"/>
              <a:gd name="connsiteX11" fmla="*/ 3024188 w 3328988"/>
              <a:gd name="connsiteY11" fmla="*/ 728663 h 852488"/>
              <a:gd name="connsiteX12" fmla="*/ 2981325 w 3328988"/>
              <a:gd name="connsiteY12" fmla="*/ 700088 h 852488"/>
              <a:gd name="connsiteX13" fmla="*/ 2862263 w 3328988"/>
              <a:gd name="connsiteY13" fmla="*/ 681038 h 852488"/>
              <a:gd name="connsiteX14" fmla="*/ 2738438 w 3328988"/>
              <a:gd name="connsiteY14" fmla="*/ 666750 h 852488"/>
              <a:gd name="connsiteX15" fmla="*/ 2652713 w 3328988"/>
              <a:gd name="connsiteY15" fmla="*/ 647700 h 852488"/>
              <a:gd name="connsiteX16" fmla="*/ 2571750 w 3328988"/>
              <a:gd name="connsiteY16" fmla="*/ 652463 h 852488"/>
              <a:gd name="connsiteX17" fmla="*/ 2109788 w 3328988"/>
              <a:gd name="connsiteY17" fmla="*/ 676275 h 852488"/>
              <a:gd name="connsiteX18" fmla="*/ 1733550 w 3328988"/>
              <a:gd name="connsiteY18" fmla="*/ 690563 h 852488"/>
              <a:gd name="connsiteX19" fmla="*/ 1314450 w 3328988"/>
              <a:gd name="connsiteY19" fmla="*/ 704850 h 852488"/>
              <a:gd name="connsiteX20" fmla="*/ 928688 w 3328988"/>
              <a:gd name="connsiteY20" fmla="*/ 723900 h 852488"/>
              <a:gd name="connsiteX21" fmla="*/ 447675 w 3328988"/>
              <a:gd name="connsiteY21" fmla="*/ 742950 h 852488"/>
              <a:gd name="connsiteX22" fmla="*/ 138113 w 3328988"/>
              <a:gd name="connsiteY22" fmla="*/ 757238 h 852488"/>
              <a:gd name="connsiteX23" fmla="*/ 23813 w 3328988"/>
              <a:gd name="connsiteY23" fmla="*/ 757238 h 852488"/>
              <a:gd name="connsiteX24" fmla="*/ 4763 w 3328988"/>
              <a:gd name="connsiteY24" fmla="*/ 709613 h 852488"/>
              <a:gd name="connsiteX25" fmla="*/ 0 w 3328988"/>
              <a:gd name="connsiteY25" fmla="*/ 585788 h 852488"/>
              <a:gd name="connsiteX26" fmla="*/ 4763 w 3328988"/>
              <a:gd name="connsiteY26" fmla="*/ 571500 h 852488"/>
              <a:gd name="connsiteX27" fmla="*/ 90488 w 3328988"/>
              <a:gd name="connsiteY27" fmla="*/ 585788 h 852488"/>
              <a:gd name="connsiteX28" fmla="*/ 266700 w 3328988"/>
              <a:gd name="connsiteY28" fmla="*/ 590550 h 852488"/>
              <a:gd name="connsiteX29" fmla="*/ 452438 w 3328988"/>
              <a:gd name="connsiteY29" fmla="*/ 590550 h 852488"/>
              <a:gd name="connsiteX30" fmla="*/ 581025 w 3328988"/>
              <a:gd name="connsiteY30" fmla="*/ 590550 h 852488"/>
              <a:gd name="connsiteX31" fmla="*/ 814388 w 3328988"/>
              <a:gd name="connsiteY31" fmla="*/ 571500 h 852488"/>
              <a:gd name="connsiteX32" fmla="*/ 1004888 w 3328988"/>
              <a:gd name="connsiteY32" fmla="*/ 557213 h 852488"/>
              <a:gd name="connsiteX33" fmla="*/ 1404938 w 3328988"/>
              <a:gd name="connsiteY33" fmla="*/ 533400 h 852488"/>
              <a:gd name="connsiteX34" fmla="*/ 1671638 w 3328988"/>
              <a:gd name="connsiteY34" fmla="*/ 514350 h 852488"/>
              <a:gd name="connsiteX35" fmla="*/ 2033588 w 3328988"/>
              <a:gd name="connsiteY35" fmla="*/ 490538 h 852488"/>
              <a:gd name="connsiteX36" fmla="*/ 2290763 w 3328988"/>
              <a:gd name="connsiteY36" fmla="*/ 476250 h 852488"/>
              <a:gd name="connsiteX37" fmla="*/ 2681288 w 3328988"/>
              <a:gd name="connsiteY37" fmla="*/ 457200 h 852488"/>
              <a:gd name="connsiteX38" fmla="*/ 2862263 w 3328988"/>
              <a:gd name="connsiteY38" fmla="*/ 447675 h 852488"/>
              <a:gd name="connsiteX39" fmla="*/ 2928938 w 3328988"/>
              <a:gd name="connsiteY39" fmla="*/ 442913 h 852488"/>
              <a:gd name="connsiteX40" fmla="*/ 2971800 w 3328988"/>
              <a:gd name="connsiteY40" fmla="*/ 447675 h 852488"/>
              <a:gd name="connsiteX41" fmla="*/ 3005138 w 3328988"/>
              <a:gd name="connsiteY41" fmla="*/ 457200 h 852488"/>
              <a:gd name="connsiteX42" fmla="*/ 3048000 w 3328988"/>
              <a:gd name="connsiteY42" fmla="*/ 476250 h 852488"/>
              <a:gd name="connsiteX43" fmla="*/ 3062288 w 3328988"/>
              <a:gd name="connsiteY43" fmla="*/ 481013 h 852488"/>
              <a:gd name="connsiteX44" fmla="*/ 3071813 w 3328988"/>
              <a:gd name="connsiteY44" fmla="*/ 466725 h 852488"/>
              <a:gd name="connsiteX45" fmla="*/ 3081338 w 3328988"/>
              <a:gd name="connsiteY45" fmla="*/ 409575 h 852488"/>
              <a:gd name="connsiteX46" fmla="*/ 3095625 w 3328988"/>
              <a:gd name="connsiteY46" fmla="*/ 328613 h 852488"/>
              <a:gd name="connsiteX47" fmla="*/ 3124200 w 3328988"/>
              <a:gd name="connsiteY47" fmla="*/ 166688 h 852488"/>
              <a:gd name="connsiteX48" fmla="*/ 3152775 w 3328988"/>
              <a:gd name="connsiteY48" fmla="*/ 0 h 852488"/>
              <a:gd name="connsiteX0" fmla="*/ 3152775 w 3295650"/>
              <a:gd name="connsiteY0" fmla="*/ 0 h 852488"/>
              <a:gd name="connsiteX1" fmla="*/ 3295650 w 3295650"/>
              <a:gd name="connsiteY1" fmla="*/ 490538 h 852488"/>
              <a:gd name="connsiteX2" fmla="*/ 3281363 w 3295650"/>
              <a:gd name="connsiteY2" fmla="*/ 585788 h 852488"/>
              <a:gd name="connsiteX3" fmla="*/ 3267075 w 3295650"/>
              <a:gd name="connsiteY3" fmla="*/ 661988 h 852488"/>
              <a:gd name="connsiteX4" fmla="*/ 3228975 w 3295650"/>
              <a:gd name="connsiteY4" fmla="*/ 776288 h 852488"/>
              <a:gd name="connsiteX5" fmla="*/ 3195638 w 3295650"/>
              <a:gd name="connsiteY5" fmla="*/ 838200 h 852488"/>
              <a:gd name="connsiteX6" fmla="*/ 3167063 w 3295650"/>
              <a:gd name="connsiteY6" fmla="*/ 852488 h 852488"/>
              <a:gd name="connsiteX7" fmla="*/ 3148013 w 3295650"/>
              <a:gd name="connsiteY7" fmla="*/ 852488 h 852488"/>
              <a:gd name="connsiteX8" fmla="*/ 3114675 w 3295650"/>
              <a:gd name="connsiteY8" fmla="*/ 828675 h 852488"/>
              <a:gd name="connsiteX9" fmla="*/ 3067050 w 3295650"/>
              <a:gd name="connsiteY9" fmla="*/ 781050 h 852488"/>
              <a:gd name="connsiteX10" fmla="*/ 3024188 w 3295650"/>
              <a:gd name="connsiteY10" fmla="*/ 728663 h 852488"/>
              <a:gd name="connsiteX11" fmla="*/ 2981325 w 3295650"/>
              <a:gd name="connsiteY11" fmla="*/ 700088 h 852488"/>
              <a:gd name="connsiteX12" fmla="*/ 2862263 w 3295650"/>
              <a:gd name="connsiteY12" fmla="*/ 681038 h 852488"/>
              <a:gd name="connsiteX13" fmla="*/ 2738438 w 3295650"/>
              <a:gd name="connsiteY13" fmla="*/ 666750 h 852488"/>
              <a:gd name="connsiteX14" fmla="*/ 2652713 w 3295650"/>
              <a:gd name="connsiteY14" fmla="*/ 647700 h 852488"/>
              <a:gd name="connsiteX15" fmla="*/ 2571750 w 3295650"/>
              <a:gd name="connsiteY15" fmla="*/ 652463 h 852488"/>
              <a:gd name="connsiteX16" fmla="*/ 2109788 w 3295650"/>
              <a:gd name="connsiteY16" fmla="*/ 676275 h 852488"/>
              <a:gd name="connsiteX17" fmla="*/ 1733550 w 3295650"/>
              <a:gd name="connsiteY17" fmla="*/ 690563 h 852488"/>
              <a:gd name="connsiteX18" fmla="*/ 1314450 w 3295650"/>
              <a:gd name="connsiteY18" fmla="*/ 704850 h 852488"/>
              <a:gd name="connsiteX19" fmla="*/ 928688 w 3295650"/>
              <a:gd name="connsiteY19" fmla="*/ 723900 h 852488"/>
              <a:gd name="connsiteX20" fmla="*/ 447675 w 3295650"/>
              <a:gd name="connsiteY20" fmla="*/ 742950 h 852488"/>
              <a:gd name="connsiteX21" fmla="*/ 138113 w 3295650"/>
              <a:gd name="connsiteY21" fmla="*/ 757238 h 852488"/>
              <a:gd name="connsiteX22" fmla="*/ 23813 w 3295650"/>
              <a:gd name="connsiteY22" fmla="*/ 757238 h 852488"/>
              <a:gd name="connsiteX23" fmla="*/ 4763 w 3295650"/>
              <a:gd name="connsiteY23" fmla="*/ 709613 h 852488"/>
              <a:gd name="connsiteX24" fmla="*/ 0 w 3295650"/>
              <a:gd name="connsiteY24" fmla="*/ 585788 h 852488"/>
              <a:gd name="connsiteX25" fmla="*/ 4763 w 3295650"/>
              <a:gd name="connsiteY25" fmla="*/ 571500 h 852488"/>
              <a:gd name="connsiteX26" fmla="*/ 90488 w 3295650"/>
              <a:gd name="connsiteY26" fmla="*/ 585788 h 852488"/>
              <a:gd name="connsiteX27" fmla="*/ 266700 w 3295650"/>
              <a:gd name="connsiteY27" fmla="*/ 590550 h 852488"/>
              <a:gd name="connsiteX28" fmla="*/ 452438 w 3295650"/>
              <a:gd name="connsiteY28" fmla="*/ 590550 h 852488"/>
              <a:gd name="connsiteX29" fmla="*/ 581025 w 3295650"/>
              <a:gd name="connsiteY29" fmla="*/ 590550 h 852488"/>
              <a:gd name="connsiteX30" fmla="*/ 814388 w 3295650"/>
              <a:gd name="connsiteY30" fmla="*/ 571500 h 852488"/>
              <a:gd name="connsiteX31" fmla="*/ 1004888 w 3295650"/>
              <a:gd name="connsiteY31" fmla="*/ 557213 h 852488"/>
              <a:gd name="connsiteX32" fmla="*/ 1404938 w 3295650"/>
              <a:gd name="connsiteY32" fmla="*/ 533400 h 852488"/>
              <a:gd name="connsiteX33" fmla="*/ 1671638 w 3295650"/>
              <a:gd name="connsiteY33" fmla="*/ 514350 h 852488"/>
              <a:gd name="connsiteX34" fmla="*/ 2033588 w 3295650"/>
              <a:gd name="connsiteY34" fmla="*/ 490538 h 852488"/>
              <a:gd name="connsiteX35" fmla="*/ 2290763 w 3295650"/>
              <a:gd name="connsiteY35" fmla="*/ 476250 h 852488"/>
              <a:gd name="connsiteX36" fmla="*/ 2681288 w 3295650"/>
              <a:gd name="connsiteY36" fmla="*/ 457200 h 852488"/>
              <a:gd name="connsiteX37" fmla="*/ 2862263 w 3295650"/>
              <a:gd name="connsiteY37" fmla="*/ 447675 h 852488"/>
              <a:gd name="connsiteX38" fmla="*/ 2928938 w 3295650"/>
              <a:gd name="connsiteY38" fmla="*/ 442913 h 852488"/>
              <a:gd name="connsiteX39" fmla="*/ 2971800 w 3295650"/>
              <a:gd name="connsiteY39" fmla="*/ 447675 h 852488"/>
              <a:gd name="connsiteX40" fmla="*/ 3005138 w 3295650"/>
              <a:gd name="connsiteY40" fmla="*/ 457200 h 852488"/>
              <a:gd name="connsiteX41" fmla="*/ 3048000 w 3295650"/>
              <a:gd name="connsiteY41" fmla="*/ 476250 h 852488"/>
              <a:gd name="connsiteX42" fmla="*/ 3062288 w 3295650"/>
              <a:gd name="connsiteY42" fmla="*/ 481013 h 852488"/>
              <a:gd name="connsiteX43" fmla="*/ 3071813 w 3295650"/>
              <a:gd name="connsiteY43" fmla="*/ 466725 h 852488"/>
              <a:gd name="connsiteX44" fmla="*/ 3081338 w 3295650"/>
              <a:gd name="connsiteY44" fmla="*/ 409575 h 852488"/>
              <a:gd name="connsiteX45" fmla="*/ 3095625 w 3295650"/>
              <a:gd name="connsiteY45" fmla="*/ 328613 h 852488"/>
              <a:gd name="connsiteX46" fmla="*/ 3124200 w 3295650"/>
              <a:gd name="connsiteY46" fmla="*/ 166688 h 852488"/>
              <a:gd name="connsiteX47" fmla="*/ 3152775 w 3295650"/>
              <a:gd name="connsiteY47" fmla="*/ 0 h 852488"/>
              <a:gd name="connsiteX0" fmla="*/ 3152775 w 3281363"/>
              <a:gd name="connsiteY0" fmla="*/ 0 h 852488"/>
              <a:gd name="connsiteX1" fmla="*/ 3281363 w 3281363"/>
              <a:gd name="connsiteY1" fmla="*/ 585788 h 852488"/>
              <a:gd name="connsiteX2" fmla="*/ 3267075 w 3281363"/>
              <a:gd name="connsiteY2" fmla="*/ 661988 h 852488"/>
              <a:gd name="connsiteX3" fmla="*/ 3228975 w 3281363"/>
              <a:gd name="connsiteY3" fmla="*/ 776288 h 852488"/>
              <a:gd name="connsiteX4" fmla="*/ 3195638 w 3281363"/>
              <a:gd name="connsiteY4" fmla="*/ 838200 h 852488"/>
              <a:gd name="connsiteX5" fmla="*/ 3167063 w 3281363"/>
              <a:gd name="connsiteY5" fmla="*/ 852488 h 852488"/>
              <a:gd name="connsiteX6" fmla="*/ 3148013 w 3281363"/>
              <a:gd name="connsiteY6" fmla="*/ 852488 h 852488"/>
              <a:gd name="connsiteX7" fmla="*/ 3114675 w 3281363"/>
              <a:gd name="connsiteY7" fmla="*/ 828675 h 852488"/>
              <a:gd name="connsiteX8" fmla="*/ 3067050 w 3281363"/>
              <a:gd name="connsiteY8" fmla="*/ 781050 h 852488"/>
              <a:gd name="connsiteX9" fmla="*/ 3024188 w 3281363"/>
              <a:gd name="connsiteY9" fmla="*/ 728663 h 852488"/>
              <a:gd name="connsiteX10" fmla="*/ 2981325 w 3281363"/>
              <a:gd name="connsiteY10" fmla="*/ 700088 h 852488"/>
              <a:gd name="connsiteX11" fmla="*/ 2862263 w 3281363"/>
              <a:gd name="connsiteY11" fmla="*/ 681038 h 852488"/>
              <a:gd name="connsiteX12" fmla="*/ 2738438 w 3281363"/>
              <a:gd name="connsiteY12" fmla="*/ 666750 h 852488"/>
              <a:gd name="connsiteX13" fmla="*/ 2652713 w 3281363"/>
              <a:gd name="connsiteY13" fmla="*/ 647700 h 852488"/>
              <a:gd name="connsiteX14" fmla="*/ 2571750 w 3281363"/>
              <a:gd name="connsiteY14" fmla="*/ 652463 h 852488"/>
              <a:gd name="connsiteX15" fmla="*/ 2109788 w 3281363"/>
              <a:gd name="connsiteY15" fmla="*/ 676275 h 852488"/>
              <a:gd name="connsiteX16" fmla="*/ 1733550 w 3281363"/>
              <a:gd name="connsiteY16" fmla="*/ 690563 h 852488"/>
              <a:gd name="connsiteX17" fmla="*/ 1314450 w 3281363"/>
              <a:gd name="connsiteY17" fmla="*/ 704850 h 852488"/>
              <a:gd name="connsiteX18" fmla="*/ 928688 w 3281363"/>
              <a:gd name="connsiteY18" fmla="*/ 723900 h 852488"/>
              <a:gd name="connsiteX19" fmla="*/ 447675 w 3281363"/>
              <a:gd name="connsiteY19" fmla="*/ 742950 h 852488"/>
              <a:gd name="connsiteX20" fmla="*/ 138113 w 3281363"/>
              <a:gd name="connsiteY20" fmla="*/ 757238 h 852488"/>
              <a:gd name="connsiteX21" fmla="*/ 23813 w 3281363"/>
              <a:gd name="connsiteY21" fmla="*/ 757238 h 852488"/>
              <a:gd name="connsiteX22" fmla="*/ 4763 w 3281363"/>
              <a:gd name="connsiteY22" fmla="*/ 709613 h 852488"/>
              <a:gd name="connsiteX23" fmla="*/ 0 w 3281363"/>
              <a:gd name="connsiteY23" fmla="*/ 585788 h 852488"/>
              <a:gd name="connsiteX24" fmla="*/ 4763 w 3281363"/>
              <a:gd name="connsiteY24" fmla="*/ 571500 h 852488"/>
              <a:gd name="connsiteX25" fmla="*/ 90488 w 3281363"/>
              <a:gd name="connsiteY25" fmla="*/ 585788 h 852488"/>
              <a:gd name="connsiteX26" fmla="*/ 266700 w 3281363"/>
              <a:gd name="connsiteY26" fmla="*/ 590550 h 852488"/>
              <a:gd name="connsiteX27" fmla="*/ 452438 w 3281363"/>
              <a:gd name="connsiteY27" fmla="*/ 590550 h 852488"/>
              <a:gd name="connsiteX28" fmla="*/ 581025 w 3281363"/>
              <a:gd name="connsiteY28" fmla="*/ 590550 h 852488"/>
              <a:gd name="connsiteX29" fmla="*/ 814388 w 3281363"/>
              <a:gd name="connsiteY29" fmla="*/ 571500 h 852488"/>
              <a:gd name="connsiteX30" fmla="*/ 1004888 w 3281363"/>
              <a:gd name="connsiteY30" fmla="*/ 557213 h 852488"/>
              <a:gd name="connsiteX31" fmla="*/ 1404938 w 3281363"/>
              <a:gd name="connsiteY31" fmla="*/ 533400 h 852488"/>
              <a:gd name="connsiteX32" fmla="*/ 1671638 w 3281363"/>
              <a:gd name="connsiteY32" fmla="*/ 514350 h 852488"/>
              <a:gd name="connsiteX33" fmla="*/ 2033588 w 3281363"/>
              <a:gd name="connsiteY33" fmla="*/ 490538 h 852488"/>
              <a:gd name="connsiteX34" fmla="*/ 2290763 w 3281363"/>
              <a:gd name="connsiteY34" fmla="*/ 476250 h 852488"/>
              <a:gd name="connsiteX35" fmla="*/ 2681288 w 3281363"/>
              <a:gd name="connsiteY35" fmla="*/ 457200 h 852488"/>
              <a:gd name="connsiteX36" fmla="*/ 2862263 w 3281363"/>
              <a:gd name="connsiteY36" fmla="*/ 447675 h 852488"/>
              <a:gd name="connsiteX37" fmla="*/ 2928938 w 3281363"/>
              <a:gd name="connsiteY37" fmla="*/ 442913 h 852488"/>
              <a:gd name="connsiteX38" fmla="*/ 2971800 w 3281363"/>
              <a:gd name="connsiteY38" fmla="*/ 447675 h 852488"/>
              <a:gd name="connsiteX39" fmla="*/ 3005138 w 3281363"/>
              <a:gd name="connsiteY39" fmla="*/ 457200 h 852488"/>
              <a:gd name="connsiteX40" fmla="*/ 3048000 w 3281363"/>
              <a:gd name="connsiteY40" fmla="*/ 476250 h 852488"/>
              <a:gd name="connsiteX41" fmla="*/ 3062288 w 3281363"/>
              <a:gd name="connsiteY41" fmla="*/ 481013 h 852488"/>
              <a:gd name="connsiteX42" fmla="*/ 3071813 w 3281363"/>
              <a:gd name="connsiteY42" fmla="*/ 466725 h 852488"/>
              <a:gd name="connsiteX43" fmla="*/ 3081338 w 3281363"/>
              <a:gd name="connsiteY43" fmla="*/ 409575 h 852488"/>
              <a:gd name="connsiteX44" fmla="*/ 3095625 w 3281363"/>
              <a:gd name="connsiteY44" fmla="*/ 328613 h 852488"/>
              <a:gd name="connsiteX45" fmla="*/ 3124200 w 3281363"/>
              <a:gd name="connsiteY45" fmla="*/ 166688 h 852488"/>
              <a:gd name="connsiteX46" fmla="*/ 3152775 w 3281363"/>
              <a:gd name="connsiteY46" fmla="*/ 0 h 852488"/>
              <a:gd name="connsiteX0" fmla="*/ 3152775 w 3267075"/>
              <a:gd name="connsiteY0" fmla="*/ 0 h 852488"/>
              <a:gd name="connsiteX1" fmla="*/ 3267075 w 3267075"/>
              <a:gd name="connsiteY1" fmla="*/ 661988 h 852488"/>
              <a:gd name="connsiteX2" fmla="*/ 3228975 w 3267075"/>
              <a:gd name="connsiteY2" fmla="*/ 776288 h 852488"/>
              <a:gd name="connsiteX3" fmla="*/ 3195638 w 3267075"/>
              <a:gd name="connsiteY3" fmla="*/ 838200 h 852488"/>
              <a:gd name="connsiteX4" fmla="*/ 3167063 w 3267075"/>
              <a:gd name="connsiteY4" fmla="*/ 852488 h 852488"/>
              <a:gd name="connsiteX5" fmla="*/ 3148013 w 3267075"/>
              <a:gd name="connsiteY5" fmla="*/ 852488 h 852488"/>
              <a:gd name="connsiteX6" fmla="*/ 3114675 w 3267075"/>
              <a:gd name="connsiteY6" fmla="*/ 828675 h 852488"/>
              <a:gd name="connsiteX7" fmla="*/ 3067050 w 3267075"/>
              <a:gd name="connsiteY7" fmla="*/ 781050 h 852488"/>
              <a:gd name="connsiteX8" fmla="*/ 3024188 w 3267075"/>
              <a:gd name="connsiteY8" fmla="*/ 728663 h 852488"/>
              <a:gd name="connsiteX9" fmla="*/ 2981325 w 3267075"/>
              <a:gd name="connsiteY9" fmla="*/ 700088 h 852488"/>
              <a:gd name="connsiteX10" fmla="*/ 2862263 w 3267075"/>
              <a:gd name="connsiteY10" fmla="*/ 681038 h 852488"/>
              <a:gd name="connsiteX11" fmla="*/ 2738438 w 3267075"/>
              <a:gd name="connsiteY11" fmla="*/ 666750 h 852488"/>
              <a:gd name="connsiteX12" fmla="*/ 2652713 w 3267075"/>
              <a:gd name="connsiteY12" fmla="*/ 647700 h 852488"/>
              <a:gd name="connsiteX13" fmla="*/ 2571750 w 3267075"/>
              <a:gd name="connsiteY13" fmla="*/ 652463 h 852488"/>
              <a:gd name="connsiteX14" fmla="*/ 2109788 w 3267075"/>
              <a:gd name="connsiteY14" fmla="*/ 676275 h 852488"/>
              <a:gd name="connsiteX15" fmla="*/ 1733550 w 3267075"/>
              <a:gd name="connsiteY15" fmla="*/ 690563 h 852488"/>
              <a:gd name="connsiteX16" fmla="*/ 1314450 w 3267075"/>
              <a:gd name="connsiteY16" fmla="*/ 704850 h 852488"/>
              <a:gd name="connsiteX17" fmla="*/ 928688 w 3267075"/>
              <a:gd name="connsiteY17" fmla="*/ 723900 h 852488"/>
              <a:gd name="connsiteX18" fmla="*/ 447675 w 3267075"/>
              <a:gd name="connsiteY18" fmla="*/ 742950 h 852488"/>
              <a:gd name="connsiteX19" fmla="*/ 138113 w 3267075"/>
              <a:gd name="connsiteY19" fmla="*/ 757238 h 852488"/>
              <a:gd name="connsiteX20" fmla="*/ 23813 w 3267075"/>
              <a:gd name="connsiteY20" fmla="*/ 757238 h 852488"/>
              <a:gd name="connsiteX21" fmla="*/ 4763 w 3267075"/>
              <a:gd name="connsiteY21" fmla="*/ 709613 h 852488"/>
              <a:gd name="connsiteX22" fmla="*/ 0 w 3267075"/>
              <a:gd name="connsiteY22" fmla="*/ 585788 h 852488"/>
              <a:gd name="connsiteX23" fmla="*/ 4763 w 3267075"/>
              <a:gd name="connsiteY23" fmla="*/ 571500 h 852488"/>
              <a:gd name="connsiteX24" fmla="*/ 90488 w 3267075"/>
              <a:gd name="connsiteY24" fmla="*/ 585788 h 852488"/>
              <a:gd name="connsiteX25" fmla="*/ 266700 w 3267075"/>
              <a:gd name="connsiteY25" fmla="*/ 590550 h 852488"/>
              <a:gd name="connsiteX26" fmla="*/ 452438 w 3267075"/>
              <a:gd name="connsiteY26" fmla="*/ 590550 h 852488"/>
              <a:gd name="connsiteX27" fmla="*/ 581025 w 3267075"/>
              <a:gd name="connsiteY27" fmla="*/ 590550 h 852488"/>
              <a:gd name="connsiteX28" fmla="*/ 814388 w 3267075"/>
              <a:gd name="connsiteY28" fmla="*/ 571500 h 852488"/>
              <a:gd name="connsiteX29" fmla="*/ 1004888 w 3267075"/>
              <a:gd name="connsiteY29" fmla="*/ 557213 h 852488"/>
              <a:gd name="connsiteX30" fmla="*/ 1404938 w 3267075"/>
              <a:gd name="connsiteY30" fmla="*/ 533400 h 852488"/>
              <a:gd name="connsiteX31" fmla="*/ 1671638 w 3267075"/>
              <a:gd name="connsiteY31" fmla="*/ 514350 h 852488"/>
              <a:gd name="connsiteX32" fmla="*/ 2033588 w 3267075"/>
              <a:gd name="connsiteY32" fmla="*/ 490538 h 852488"/>
              <a:gd name="connsiteX33" fmla="*/ 2290763 w 3267075"/>
              <a:gd name="connsiteY33" fmla="*/ 476250 h 852488"/>
              <a:gd name="connsiteX34" fmla="*/ 2681288 w 3267075"/>
              <a:gd name="connsiteY34" fmla="*/ 457200 h 852488"/>
              <a:gd name="connsiteX35" fmla="*/ 2862263 w 3267075"/>
              <a:gd name="connsiteY35" fmla="*/ 447675 h 852488"/>
              <a:gd name="connsiteX36" fmla="*/ 2928938 w 3267075"/>
              <a:gd name="connsiteY36" fmla="*/ 442913 h 852488"/>
              <a:gd name="connsiteX37" fmla="*/ 2971800 w 3267075"/>
              <a:gd name="connsiteY37" fmla="*/ 447675 h 852488"/>
              <a:gd name="connsiteX38" fmla="*/ 3005138 w 3267075"/>
              <a:gd name="connsiteY38" fmla="*/ 457200 h 852488"/>
              <a:gd name="connsiteX39" fmla="*/ 3048000 w 3267075"/>
              <a:gd name="connsiteY39" fmla="*/ 476250 h 852488"/>
              <a:gd name="connsiteX40" fmla="*/ 3062288 w 3267075"/>
              <a:gd name="connsiteY40" fmla="*/ 481013 h 852488"/>
              <a:gd name="connsiteX41" fmla="*/ 3071813 w 3267075"/>
              <a:gd name="connsiteY41" fmla="*/ 466725 h 852488"/>
              <a:gd name="connsiteX42" fmla="*/ 3081338 w 3267075"/>
              <a:gd name="connsiteY42" fmla="*/ 409575 h 852488"/>
              <a:gd name="connsiteX43" fmla="*/ 3095625 w 3267075"/>
              <a:gd name="connsiteY43" fmla="*/ 328613 h 852488"/>
              <a:gd name="connsiteX44" fmla="*/ 3124200 w 3267075"/>
              <a:gd name="connsiteY44" fmla="*/ 166688 h 852488"/>
              <a:gd name="connsiteX45" fmla="*/ 3152775 w 3267075"/>
              <a:gd name="connsiteY45" fmla="*/ 0 h 852488"/>
              <a:gd name="connsiteX0" fmla="*/ 3152775 w 3228975"/>
              <a:gd name="connsiteY0" fmla="*/ 0 h 852488"/>
              <a:gd name="connsiteX1" fmla="*/ 3228975 w 3228975"/>
              <a:gd name="connsiteY1" fmla="*/ 776288 h 852488"/>
              <a:gd name="connsiteX2" fmla="*/ 3195638 w 3228975"/>
              <a:gd name="connsiteY2" fmla="*/ 838200 h 852488"/>
              <a:gd name="connsiteX3" fmla="*/ 3167063 w 3228975"/>
              <a:gd name="connsiteY3" fmla="*/ 852488 h 852488"/>
              <a:gd name="connsiteX4" fmla="*/ 3148013 w 3228975"/>
              <a:gd name="connsiteY4" fmla="*/ 852488 h 852488"/>
              <a:gd name="connsiteX5" fmla="*/ 3114675 w 3228975"/>
              <a:gd name="connsiteY5" fmla="*/ 828675 h 852488"/>
              <a:gd name="connsiteX6" fmla="*/ 3067050 w 3228975"/>
              <a:gd name="connsiteY6" fmla="*/ 781050 h 852488"/>
              <a:gd name="connsiteX7" fmla="*/ 3024188 w 3228975"/>
              <a:gd name="connsiteY7" fmla="*/ 728663 h 852488"/>
              <a:gd name="connsiteX8" fmla="*/ 2981325 w 3228975"/>
              <a:gd name="connsiteY8" fmla="*/ 700088 h 852488"/>
              <a:gd name="connsiteX9" fmla="*/ 2862263 w 3228975"/>
              <a:gd name="connsiteY9" fmla="*/ 681038 h 852488"/>
              <a:gd name="connsiteX10" fmla="*/ 2738438 w 3228975"/>
              <a:gd name="connsiteY10" fmla="*/ 666750 h 852488"/>
              <a:gd name="connsiteX11" fmla="*/ 2652713 w 3228975"/>
              <a:gd name="connsiteY11" fmla="*/ 647700 h 852488"/>
              <a:gd name="connsiteX12" fmla="*/ 2571750 w 3228975"/>
              <a:gd name="connsiteY12" fmla="*/ 652463 h 852488"/>
              <a:gd name="connsiteX13" fmla="*/ 2109788 w 3228975"/>
              <a:gd name="connsiteY13" fmla="*/ 676275 h 852488"/>
              <a:gd name="connsiteX14" fmla="*/ 1733550 w 3228975"/>
              <a:gd name="connsiteY14" fmla="*/ 690563 h 852488"/>
              <a:gd name="connsiteX15" fmla="*/ 1314450 w 3228975"/>
              <a:gd name="connsiteY15" fmla="*/ 704850 h 852488"/>
              <a:gd name="connsiteX16" fmla="*/ 928688 w 3228975"/>
              <a:gd name="connsiteY16" fmla="*/ 723900 h 852488"/>
              <a:gd name="connsiteX17" fmla="*/ 447675 w 3228975"/>
              <a:gd name="connsiteY17" fmla="*/ 742950 h 852488"/>
              <a:gd name="connsiteX18" fmla="*/ 138113 w 3228975"/>
              <a:gd name="connsiteY18" fmla="*/ 757238 h 852488"/>
              <a:gd name="connsiteX19" fmla="*/ 23813 w 3228975"/>
              <a:gd name="connsiteY19" fmla="*/ 757238 h 852488"/>
              <a:gd name="connsiteX20" fmla="*/ 4763 w 3228975"/>
              <a:gd name="connsiteY20" fmla="*/ 709613 h 852488"/>
              <a:gd name="connsiteX21" fmla="*/ 0 w 3228975"/>
              <a:gd name="connsiteY21" fmla="*/ 585788 h 852488"/>
              <a:gd name="connsiteX22" fmla="*/ 4763 w 3228975"/>
              <a:gd name="connsiteY22" fmla="*/ 571500 h 852488"/>
              <a:gd name="connsiteX23" fmla="*/ 90488 w 3228975"/>
              <a:gd name="connsiteY23" fmla="*/ 585788 h 852488"/>
              <a:gd name="connsiteX24" fmla="*/ 266700 w 3228975"/>
              <a:gd name="connsiteY24" fmla="*/ 590550 h 852488"/>
              <a:gd name="connsiteX25" fmla="*/ 452438 w 3228975"/>
              <a:gd name="connsiteY25" fmla="*/ 590550 h 852488"/>
              <a:gd name="connsiteX26" fmla="*/ 581025 w 3228975"/>
              <a:gd name="connsiteY26" fmla="*/ 590550 h 852488"/>
              <a:gd name="connsiteX27" fmla="*/ 814388 w 3228975"/>
              <a:gd name="connsiteY27" fmla="*/ 571500 h 852488"/>
              <a:gd name="connsiteX28" fmla="*/ 1004888 w 3228975"/>
              <a:gd name="connsiteY28" fmla="*/ 557213 h 852488"/>
              <a:gd name="connsiteX29" fmla="*/ 1404938 w 3228975"/>
              <a:gd name="connsiteY29" fmla="*/ 533400 h 852488"/>
              <a:gd name="connsiteX30" fmla="*/ 1671638 w 3228975"/>
              <a:gd name="connsiteY30" fmla="*/ 514350 h 852488"/>
              <a:gd name="connsiteX31" fmla="*/ 2033588 w 3228975"/>
              <a:gd name="connsiteY31" fmla="*/ 490538 h 852488"/>
              <a:gd name="connsiteX32" fmla="*/ 2290763 w 3228975"/>
              <a:gd name="connsiteY32" fmla="*/ 476250 h 852488"/>
              <a:gd name="connsiteX33" fmla="*/ 2681288 w 3228975"/>
              <a:gd name="connsiteY33" fmla="*/ 457200 h 852488"/>
              <a:gd name="connsiteX34" fmla="*/ 2862263 w 3228975"/>
              <a:gd name="connsiteY34" fmla="*/ 447675 h 852488"/>
              <a:gd name="connsiteX35" fmla="*/ 2928938 w 3228975"/>
              <a:gd name="connsiteY35" fmla="*/ 442913 h 852488"/>
              <a:gd name="connsiteX36" fmla="*/ 2971800 w 3228975"/>
              <a:gd name="connsiteY36" fmla="*/ 447675 h 852488"/>
              <a:gd name="connsiteX37" fmla="*/ 3005138 w 3228975"/>
              <a:gd name="connsiteY37" fmla="*/ 457200 h 852488"/>
              <a:gd name="connsiteX38" fmla="*/ 3048000 w 3228975"/>
              <a:gd name="connsiteY38" fmla="*/ 476250 h 852488"/>
              <a:gd name="connsiteX39" fmla="*/ 3062288 w 3228975"/>
              <a:gd name="connsiteY39" fmla="*/ 481013 h 852488"/>
              <a:gd name="connsiteX40" fmla="*/ 3071813 w 3228975"/>
              <a:gd name="connsiteY40" fmla="*/ 466725 h 852488"/>
              <a:gd name="connsiteX41" fmla="*/ 3081338 w 3228975"/>
              <a:gd name="connsiteY41" fmla="*/ 409575 h 852488"/>
              <a:gd name="connsiteX42" fmla="*/ 3095625 w 3228975"/>
              <a:gd name="connsiteY42" fmla="*/ 328613 h 852488"/>
              <a:gd name="connsiteX43" fmla="*/ 3124200 w 3228975"/>
              <a:gd name="connsiteY43" fmla="*/ 166688 h 852488"/>
              <a:gd name="connsiteX44" fmla="*/ 3152775 w 3228975"/>
              <a:gd name="connsiteY44" fmla="*/ 0 h 852488"/>
              <a:gd name="connsiteX0" fmla="*/ 3124200 w 3228975"/>
              <a:gd name="connsiteY0" fmla="*/ 0 h 685800"/>
              <a:gd name="connsiteX1" fmla="*/ 3228975 w 3228975"/>
              <a:gd name="connsiteY1" fmla="*/ 609600 h 685800"/>
              <a:gd name="connsiteX2" fmla="*/ 3195638 w 3228975"/>
              <a:gd name="connsiteY2" fmla="*/ 671512 h 685800"/>
              <a:gd name="connsiteX3" fmla="*/ 3167063 w 3228975"/>
              <a:gd name="connsiteY3" fmla="*/ 685800 h 685800"/>
              <a:gd name="connsiteX4" fmla="*/ 3148013 w 3228975"/>
              <a:gd name="connsiteY4" fmla="*/ 685800 h 685800"/>
              <a:gd name="connsiteX5" fmla="*/ 3114675 w 3228975"/>
              <a:gd name="connsiteY5" fmla="*/ 661987 h 685800"/>
              <a:gd name="connsiteX6" fmla="*/ 3067050 w 3228975"/>
              <a:gd name="connsiteY6" fmla="*/ 614362 h 685800"/>
              <a:gd name="connsiteX7" fmla="*/ 3024188 w 3228975"/>
              <a:gd name="connsiteY7" fmla="*/ 561975 h 685800"/>
              <a:gd name="connsiteX8" fmla="*/ 2981325 w 3228975"/>
              <a:gd name="connsiteY8" fmla="*/ 533400 h 685800"/>
              <a:gd name="connsiteX9" fmla="*/ 2862263 w 3228975"/>
              <a:gd name="connsiteY9" fmla="*/ 514350 h 685800"/>
              <a:gd name="connsiteX10" fmla="*/ 2738438 w 3228975"/>
              <a:gd name="connsiteY10" fmla="*/ 500062 h 685800"/>
              <a:gd name="connsiteX11" fmla="*/ 2652713 w 3228975"/>
              <a:gd name="connsiteY11" fmla="*/ 481012 h 685800"/>
              <a:gd name="connsiteX12" fmla="*/ 2571750 w 3228975"/>
              <a:gd name="connsiteY12" fmla="*/ 485775 h 685800"/>
              <a:gd name="connsiteX13" fmla="*/ 2109788 w 3228975"/>
              <a:gd name="connsiteY13" fmla="*/ 509587 h 685800"/>
              <a:gd name="connsiteX14" fmla="*/ 1733550 w 3228975"/>
              <a:gd name="connsiteY14" fmla="*/ 523875 h 685800"/>
              <a:gd name="connsiteX15" fmla="*/ 1314450 w 3228975"/>
              <a:gd name="connsiteY15" fmla="*/ 538162 h 685800"/>
              <a:gd name="connsiteX16" fmla="*/ 928688 w 3228975"/>
              <a:gd name="connsiteY16" fmla="*/ 557212 h 685800"/>
              <a:gd name="connsiteX17" fmla="*/ 447675 w 3228975"/>
              <a:gd name="connsiteY17" fmla="*/ 576262 h 685800"/>
              <a:gd name="connsiteX18" fmla="*/ 138113 w 3228975"/>
              <a:gd name="connsiteY18" fmla="*/ 590550 h 685800"/>
              <a:gd name="connsiteX19" fmla="*/ 23813 w 3228975"/>
              <a:gd name="connsiteY19" fmla="*/ 590550 h 685800"/>
              <a:gd name="connsiteX20" fmla="*/ 4763 w 3228975"/>
              <a:gd name="connsiteY20" fmla="*/ 542925 h 685800"/>
              <a:gd name="connsiteX21" fmla="*/ 0 w 3228975"/>
              <a:gd name="connsiteY21" fmla="*/ 419100 h 685800"/>
              <a:gd name="connsiteX22" fmla="*/ 4763 w 3228975"/>
              <a:gd name="connsiteY22" fmla="*/ 404812 h 685800"/>
              <a:gd name="connsiteX23" fmla="*/ 90488 w 3228975"/>
              <a:gd name="connsiteY23" fmla="*/ 419100 h 685800"/>
              <a:gd name="connsiteX24" fmla="*/ 266700 w 3228975"/>
              <a:gd name="connsiteY24" fmla="*/ 423862 h 685800"/>
              <a:gd name="connsiteX25" fmla="*/ 452438 w 3228975"/>
              <a:gd name="connsiteY25" fmla="*/ 423862 h 685800"/>
              <a:gd name="connsiteX26" fmla="*/ 581025 w 3228975"/>
              <a:gd name="connsiteY26" fmla="*/ 423862 h 685800"/>
              <a:gd name="connsiteX27" fmla="*/ 814388 w 3228975"/>
              <a:gd name="connsiteY27" fmla="*/ 404812 h 685800"/>
              <a:gd name="connsiteX28" fmla="*/ 1004888 w 3228975"/>
              <a:gd name="connsiteY28" fmla="*/ 390525 h 685800"/>
              <a:gd name="connsiteX29" fmla="*/ 1404938 w 3228975"/>
              <a:gd name="connsiteY29" fmla="*/ 366712 h 685800"/>
              <a:gd name="connsiteX30" fmla="*/ 1671638 w 3228975"/>
              <a:gd name="connsiteY30" fmla="*/ 347662 h 685800"/>
              <a:gd name="connsiteX31" fmla="*/ 2033588 w 3228975"/>
              <a:gd name="connsiteY31" fmla="*/ 323850 h 685800"/>
              <a:gd name="connsiteX32" fmla="*/ 2290763 w 3228975"/>
              <a:gd name="connsiteY32" fmla="*/ 309562 h 685800"/>
              <a:gd name="connsiteX33" fmla="*/ 2681288 w 3228975"/>
              <a:gd name="connsiteY33" fmla="*/ 290512 h 685800"/>
              <a:gd name="connsiteX34" fmla="*/ 2862263 w 3228975"/>
              <a:gd name="connsiteY34" fmla="*/ 280987 h 685800"/>
              <a:gd name="connsiteX35" fmla="*/ 2928938 w 3228975"/>
              <a:gd name="connsiteY35" fmla="*/ 276225 h 685800"/>
              <a:gd name="connsiteX36" fmla="*/ 2971800 w 3228975"/>
              <a:gd name="connsiteY36" fmla="*/ 280987 h 685800"/>
              <a:gd name="connsiteX37" fmla="*/ 3005138 w 3228975"/>
              <a:gd name="connsiteY37" fmla="*/ 290512 h 685800"/>
              <a:gd name="connsiteX38" fmla="*/ 3048000 w 3228975"/>
              <a:gd name="connsiteY38" fmla="*/ 309562 h 685800"/>
              <a:gd name="connsiteX39" fmla="*/ 3062288 w 3228975"/>
              <a:gd name="connsiteY39" fmla="*/ 314325 h 685800"/>
              <a:gd name="connsiteX40" fmla="*/ 3071813 w 3228975"/>
              <a:gd name="connsiteY40" fmla="*/ 300037 h 685800"/>
              <a:gd name="connsiteX41" fmla="*/ 3081338 w 3228975"/>
              <a:gd name="connsiteY41" fmla="*/ 242887 h 685800"/>
              <a:gd name="connsiteX42" fmla="*/ 3095625 w 3228975"/>
              <a:gd name="connsiteY42" fmla="*/ 161925 h 685800"/>
              <a:gd name="connsiteX43" fmla="*/ 3124200 w 3228975"/>
              <a:gd name="connsiteY43" fmla="*/ 0 h 685800"/>
              <a:gd name="connsiteX0" fmla="*/ 3095625 w 3228975"/>
              <a:gd name="connsiteY0" fmla="*/ 0 h 523875"/>
              <a:gd name="connsiteX1" fmla="*/ 3228975 w 3228975"/>
              <a:gd name="connsiteY1" fmla="*/ 447675 h 523875"/>
              <a:gd name="connsiteX2" fmla="*/ 3195638 w 3228975"/>
              <a:gd name="connsiteY2" fmla="*/ 509587 h 523875"/>
              <a:gd name="connsiteX3" fmla="*/ 3167063 w 3228975"/>
              <a:gd name="connsiteY3" fmla="*/ 523875 h 523875"/>
              <a:gd name="connsiteX4" fmla="*/ 3148013 w 3228975"/>
              <a:gd name="connsiteY4" fmla="*/ 523875 h 523875"/>
              <a:gd name="connsiteX5" fmla="*/ 3114675 w 3228975"/>
              <a:gd name="connsiteY5" fmla="*/ 500062 h 523875"/>
              <a:gd name="connsiteX6" fmla="*/ 3067050 w 3228975"/>
              <a:gd name="connsiteY6" fmla="*/ 452437 h 523875"/>
              <a:gd name="connsiteX7" fmla="*/ 3024188 w 3228975"/>
              <a:gd name="connsiteY7" fmla="*/ 400050 h 523875"/>
              <a:gd name="connsiteX8" fmla="*/ 2981325 w 3228975"/>
              <a:gd name="connsiteY8" fmla="*/ 371475 h 523875"/>
              <a:gd name="connsiteX9" fmla="*/ 2862263 w 3228975"/>
              <a:gd name="connsiteY9" fmla="*/ 352425 h 523875"/>
              <a:gd name="connsiteX10" fmla="*/ 2738438 w 3228975"/>
              <a:gd name="connsiteY10" fmla="*/ 338137 h 523875"/>
              <a:gd name="connsiteX11" fmla="*/ 2652713 w 3228975"/>
              <a:gd name="connsiteY11" fmla="*/ 319087 h 523875"/>
              <a:gd name="connsiteX12" fmla="*/ 2571750 w 3228975"/>
              <a:gd name="connsiteY12" fmla="*/ 323850 h 523875"/>
              <a:gd name="connsiteX13" fmla="*/ 2109788 w 3228975"/>
              <a:gd name="connsiteY13" fmla="*/ 347662 h 523875"/>
              <a:gd name="connsiteX14" fmla="*/ 1733550 w 3228975"/>
              <a:gd name="connsiteY14" fmla="*/ 361950 h 523875"/>
              <a:gd name="connsiteX15" fmla="*/ 1314450 w 3228975"/>
              <a:gd name="connsiteY15" fmla="*/ 376237 h 523875"/>
              <a:gd name="connsiteX16" fmla="*/ 928688 w 3228975"/>
              <a:gd name="connsiteY16" fmla="*/ 395287 h 523875"/>
              <a:gd name="connsiteX17" fmla="*/ 447675 w 3228975"/>
              <a:gd name="connsiteY17" fmla="*/ 414337 h 523875"/>
              <a:gd name="connsiteX18" fmla="*/ 138113 w 3228975"/>
              <a:gd name="connsiteY18" fmla="*/ 428625 h 523875"/>
              <a:gd name="connsiteX19" fmla="*/ 23813 w 3228975"/>
              <a:gd name="connsiteY19" fmla="*/ 428625 h 523875"/>
              <a:gd name="connsiteX20" fmla="*/ 4763 w 3228975"/>
              <a:gd name="connsiteY20" fmla="*/ 381000 h 523875"/>
              <a:gd name="connsiteX21" fmla="*/ 0 w 3228975"/>
              <a:gd name="connsiteY21" fmla="*/ 257175 h 523875"/>
              <a:gd name="connsiteX22" fmla="*/ 4763 w 3228975"/>
              <a:gd name="connsiteY22" fmla="*/ 242887 h 523875"/>
              <a:gd name="connsiteX23" fmla="*/ 90488 w 3228975"/>
              <a:gd name="connsiteY23" fmla="*/ 257175 h 523875"/>
              <a:gd name="connsiteX24" fmla="*/ 266700 w 3228975"/>
              <a:gd name="connsiteY24" fmla="*/ 261937 h 523875"/>
              <a:gd name="connsiteX25" fmla="*/ 452438 w 3228975"/>
              <a:gd name="connsiteY25" fmla="*/ 261937 h 523875"/>
              <a:gd name="connsiteX26" fmla="*/ 581025 w 3228975"/>
              <a:gd name="connsiteY26" fmla="*/ 261937 h 523875"/>
              <a:gd name="connsiteX27" fmla="*/ 814388 w 3228975"/>
              <a:gd name="connsiteY27" fmla="*/ 242887 h 523875"/>
              <a:gd name="connsiteX28" fmla="*/ 1004888 w 3228975"/>
              <a:gd name="connsiteY28" fmla="*/ 228600 h 523875"/>
              <a:gd name="connsiteX29" fmla="*/ 1404938 w 3228975"/>
              <a:gd name="connsiteY29" fmla="*/ 204787 h 523875"/>
              <a:gd name="connsiteX30" fmla="*/ 1671638 w 3228975"/>
              <a:gd name="connsiteY30" fmla="*/ 185737 h 523875"/>
              <a:gd name="connsiteX31" fmla="*/ 2033588 w 3228975"/>
              <a:gd name="connsiteY31" fmla="*/ 161925 h 523875"/>
              <a:gd name="connsiteX32" fmla="*/ 2290763 w 3228975"/>
              <a:gd name="connsiteY32" fmla="*/ 147637 h 523875"/>
              <a:gd name="connsiteX33" fmla="*/ 2681288 w 3228975"/>
              <a:gd name="connsiteY33" fmla="*/ 128587 h 523875"/>
              <a:gd name="connsiteX34" fmla="*/ 2862263 w 3228975"/>
              <a:gd name="connsiteY34" fmla="*/ 119062 h 523875"/>
              <a:gd name="connsiteX35" fmla="*/ 2928938 w 3228975"/>
              <a:gd name="connsiteY35" fmla="*/ 114300 h 523875"/>
              <a:gd name="connsiteX36" fmla="*/ 2971800 w 3228975"/>
              <a:gd name="connsiteY36" fmla="*/ 119062 h 523875"/>
              <a:gd name="connsiteX37" fmla="*/ 3005138 w 3228975"/>
              <a:gd name="connsiteY37" fmla="*/ 128587 h 523875"/>
              <a:gd name="connsiteX38" fmla="*/ 3048000 w 3228975"/>
              <a:gd name="connsiteY38" fmla="*/ 147637 h 523875"/>
              <a:gd name="connsiteX39" fmla="*/ 3062288 w 3228975"/>
              <a:gd name="connsiteY39" fmla="*/ 152400 h 523875"/>
              <a:gd name="connsiteX40" fmla="*/ 3071813 w 3228975"/>
              <a:gd name="connsiteY40" fmla="*/ 138112 h 523875"/>
              <a:gd name="connsiteX41" fmla="*/ 3081338 w 3228975"/>
              <a:gd name="connsiteY41" fmla="*/ 80962 h 523875"/>
              <a:gd name="connsiteX42" fmla="*/ 3095625 w 3228975"/>
              <a:gd name="connsiteY42" fmla="*/ 0 h 523875"/>
              <a:gd name="connsiteX0" fmla="*/ 3081338 w 3228975"/>
              <a:gd name="connsiteY0" fmla="*/ 0 h 442913"/>
              <a:gd name="connsiteX1" fmla="*/ 3228975 w 3228975"/>
              <a:gd name="connsiteY1" fmla="*/ 366713 h 442913"/>
              <a:gd name="connsiteX2" fmla="*/ 3195638 w 3228975"/>
              <a:gd name="connsiteY2" fmla="*/ 428625 h 442913"/>
              <a:gd name="connsiteX3" fmla="*/ 3167063 w 3228975"/>
              <a:gd name="connsiteY3" fmla="*/ 442913 h 442913"/>
              <a:gd name="connsiteX4" fmla="*/ 3148013 w 3228975"/>
              <a:gd name="connsiteY4" fmla="*/ 442913 h 442913"/>
              <a:gd name="connsiteX5" fmla="*/ 3114675 w 3228975"/>
              <a:gd name="connsiteY5" fmla="*/ 419100 h 442913"/>
              <a:gd name="connsiteX6" fmla="*/ 3067050 w 3228975"/>
              <a:gd name="connsiteY6" fmla="*/ 371475 h 442913"/>
              <a:gd name="connsiteX7" fmla="*/ 3024188 w 3228975"/>
              <a:gd name="connsiteY7" fmla="*/ 319088 h 442913"/>
              <a:gd name="connsiteX8" fmla="*/ 2981325 w 3228975"/>
              <a:gd name="connsiteY8" fmla="*/ 290513 h 442913"/>
              <a:gd name="connsiteX9" fmla="*/ 2862263 w 3228975"/>
              <a:gd name="connsiteY9" fmla="*/ 271463 h 442913"/>
              <a:gd name="connsiteX10" fmla="*/ 2738438 w 3228975"/>
              <a:gd name="connsiteY10" fmla="*/ 257175 h 442913"/>
              <a:gd name="connsiteX11" fmla="*/ 2652713 w 3228975"/>
              <a:gd name="connsiteY11" fmla="*/ 238125 h 442913"/>
              <a:gd name="connsiteX12" fmla="*/ 2571750 w 3228975"/>
              <a:gd name="connsiteY12" fmla="*/ 242888 h 442913"/>
              <a:gd name="connsiteX13" fmla="*/ 2109788 w 3228975"/>
              <a:gd name="connsiteY13" fmla="*/ 266700 h 442913"/>
              <a:gd name="connsiteX14" fmla="*/ 1733550 w 3228975"/>
              <a:gd name="connsiteY14" fmla="*/ 280988 h 442913"/>
              <a:gd name="connsiteX15" fmla="*/ 1314450 w 3228975"/>
              <a:gd name="connsiteY15" fmla="*/ 295275 h 442913"/>
              <a:gd name="connsiteX16" fmla="*/ 928688 w 3228975"/>
              <a:gd name="connsiteY16" fmla="*/ 314325 h 442913"/>
              <a:gd name="connsiteX17" fmla="*/ 447675 w 3228975"/>
              <a:gd name="connsiteY17" fmla="*/ 333375 h 442913"/>
              <a:gd name="connsiteX18" fmla="*/ 138113 w 3228975"/>
              <a:gd name="connsiteY18" fmla="*/ 347663 h 442913"/>
              <a:gd name="connsiteX19" fmla="*/ 23813 w 3228975"/>
              <a:gd name="connsiteY19" fmla="*/ 347663 h 442913"/>
              <a:gd name="connsiteX20" fmla="*/ 4763 w 3228975"/>
              <a:gd name="connsiteY20" fmla="*/ 300038 h 442913"/>
              <a:gd name="connsiteX21" fmla="*/ 0 w 3228975"/>
              <a:gd name="connsiteY21" fmla="*/ 176213 h 442913"/>
              <a:gd name="connsiteX22" fmla="*/ 4763 w 3228975"/>
              <a:gd name="connsiteY22" fmla="*/ 161925 h 442913"/>
              <a:gd name="connsiteX23" fmla="*/ 90488 w 3228975"/>
              <a:gd name="connsiteY23" fmla="*/ 176213 h 442913"/>
              <a:gd name="connsiteX24" fmla="*/ 266700 w 3228975"/>
              <a:gd name="connsiteY24" fmla="*/ 180975 h 442913"/>
              <a:gd name="connsiteX25" fmla="*/ 452438 w 3228975"/>
              <a:gd name="connsiteY25" fmla="*/ 180975 h 442913"/>
              <a:gd name="connsiteX26" fmla="*/ 581025 w 3228975"/>
              <a:gd name="connsiteY26" fmla="*/ 180975 h 442913"/>
              <a:gd name="connsiteX27" fmla="*/ 814388 w 3228975"/>
              <a:gd name="connsiteY27" fmla="*/ 161925 h 442913"/>
              <a:gd name="connsiteX28" fmla="*/ 1004888 w 3228975"/>
              <a:gd name="connsiteY28" fmla="*/ 147638 h 442913"/>
              <a:gd name="connsiteX29" fmla="*/ 1404938 w 3228975"/>
              <a:gd name="connsiteY29" fmla="*/ 123825 h 442913"/>
              <a:gd name="connsiteX30" fmla="*/ 1671638 w 3228975"/>
              <a:gd name="connsiteY30" fmla="*/ 104775 h 442913"/>
              <a:gd name="connsiteX31" fmla="*/ 2033588 w 3228975"/>
              <a:gd name="connsiteY31" fmla="*/ 80963 h 442913"/>
              <a:gd name="connsiteX32" fmla="*/ 2290763 w 3228975"/>
              <a:gd name="connsiteY32" fmla="*/ 66675 h 442913"/>
              <a:gd name="connsiteX33" fmla="*/ 2681288 w 3228975"/>
              <a:gd name="connsiteY33" fmla="*/ 47625 h 442913"/>
              <a:gd name="connsiteX34" fmla="*/ 2862263 w 3228975"/>
              <a:gd name="connsiteY34" fmla="*/ 38100 h 442913"/>
              <a:gd name="connsiteX35" fmla="*/ 2928938 w 3228975"/>
              <a:gd name="connsiteY35" fmla="*/ 33338 h 442913"/>
              <a:gd name="connsiteX36" fmla="*/ 2971800 w 3228975"/>
              <a:gd name="connsiteY36" fmla="*/ 38100 h 442913"/>
              <a:gd name="connsiteX37" fmla="*/ 3005138 w 3228975"/>
              <a:gd name="connsiteY37" fmla="*/ 47625 h 442913"/>
              <a:gd name="connsiteX38" fmla="*/ 3048000 w 3228975"/>
              <a:gd name="connsiteY38" fmla="*/ 66675 h 442913"/>
              <a:gd name="connsiteX39" fmla="*/ 3062288 w 3228975"/>
              <a:gd name="connsiteY39" fmla="*/ 71438 h 442913"/>
              <a:gd name="connsiteX40" fmla="*/ 3071813 w 3228975"/>
              <a:gd name="connsiteY40" fmla="*/ 57150 h 442913"/>
              <a:gd name="connsiteX41" fmla="*/ 3081338 w 3228975"/>
              <a:gd name="connsiteY41" fmla="*/ 0 h 442913"/>
              <a:gd name="connsiteX0" fmla="*/ 3071813 w 3228975"/>
              <a:gd name="connsiteY0" fmla="*/ 23812 h 409575"/>
              <a:gd name="connsiteX1" fmla="*/ 3228975 w 3228975"/>
              <a:gd name="connsiteY1" fmla="*/ 333375 h 409575"/>
              <a:gd name="connsiteX2" fmla="*/ 3195638 w 3228975"/>
              <a:gd name="connsiteY2" fmla="*/ 395287 h 409575"/>
              <a:gd name="connsiteX3" fmla="*/ 3167063 w 3228975"/>
              <a:gd name="connsiteY3" fmla="*/ 409575 h 409575"/>
              <a:gd name="connsiteX4" fmla="*/ 3148013 w 3228975"/>
              <a:gd name="connsiteY4" fmla="*/ 409575 h 409575"/>
              <a:gd name="connsiteX5" fmla="*/ 3114675 w 3228975"/>
              <a:gd name="connsiteY5" fmla="*/ 385762 h 409575"/>
              <a:gd name="connsiteX6" fmla="*/ 3067050 w 3228975"/>
              <a:gd name="connsiteY6" fmla="*/ 338137 h 409575"/>
              <a:gd name="connsiteX7" fmla="*/ 3024188 w 3228975"/>
              <a:gd name="connsiteY7" fmla="*/ 285750 h 409575"/>
              <a:gd name="connsiteX8" fmla="*/ 2981325 w 3228975"/>
              <a:gd name="connsiteY8" fmla="*/ 257175 h 409575"/>
              <a:gd name="connsiteX9" fmla="*/ 2862263 w 3228975"/>
              <a:gd name="connsiteY9" fmla="*/ 238125 h 409575"/>
              <a:gd name="connsiteX10" fmla="*/ 2738438 w 3228975"/>
              <a:gd name="connsiteY10" fmla="*/ 223837 h 409575"/>
              <a:gd name="connsiteX11" fmla="*/ 2652713 w 3228975"/>
              <a:gd name="connsiteY11" fmla="*/ 204787 h 409575"/>
              <a:gd name="connsiteX12" fmla="*/ 2571750 w 3228975"/>
              <a:gd name="connsiteY12" fmla="*/ 209550 h 409575"/>
              <a:gd name="connsiteX13" fmla="*/ 2109788 w 3228975"/>
              <a:gd name="connsiteY13" fmla="*/ 233362 h 409575"/>
              <a:gd name="connsiteX14" fmla="*/ 1733550 w 3228975"/>
              <a:gd name="connsiteY14" fmla="*/ 247650 h 409575"/>
              <a:gd name="connsiteX15" fmla="*/ 1314450 w 3228975"/>
              <a:gd name="connsiteY15" fmla="*/ 261937 h 409575"/>
              <a:gd name="connsiteX16" fmla="*/ 928688 w 3228975"/>
              <a:gd name="connsiteY16" fmla="*/ 280987 h 409575"/>
              <a:gd name="connsiteX17" fmla="*/ 447675 w 3228975"/>
              <a:gd name="connsiteY17" fmla="*/ 300037 h 409575"/>
              <a:gd name="connsiteX18" fmla="*/ 138113 w 3228975"/>
              <a:gd name="connsiteY18" fmla="*/ 314325 h 409575"/>
              <a:gd name="connsiteX19" fmla="*/ 23813 w 3228975"/>
              <a:gd name="connsiteY19" fmla="*/ 314325 h 409575"/>
              <a:gd name="connsiteX20" fmla="*/ 4763 w 3228975"/>
              <a:gd name="connsiteY20" fmla="*/ 266700 h 409575"/>
              <a:gd name="connsiteX21" fmla="*/ 0 w 3228975"/>
              <a:gd name="connsiteY21" fmla="*/ 142875 h 409575"/>
              <a:gd name="connsiteX22" fmla="*/ 4763 w 3228975"/>
              <a:gd name="connsiteY22" fmla="*/ 128587 h 409575"/>
              <a:gd name="connsiteX23" fmla="*/ 90488 w 3228975"/>
              <a:gd name="connsiteY23" fmla="*/ 142875 h 409575"/>
              <a:gd name="connsiteX24" fmla="*/ 266700 w 3228975"/>
              <a:gd name="connsiteY24" fmla="*/ 147637 h 409575"/>
              <a:gd name="connsiteX25" fmla="*/ 452438 w 3228975"/>
              <a:gd name="connsiteY25" fmla="*/ 147637 h 409575"/>
              <a:gd name="connsiteX26" fmla="*/ 581025 w 3228975"/>
              <a:gd name="connsiteY26" fmla="*/ 147637 h 409575"/>
              <a:gd name="connsiteX27" fmla="*/ 814388 w 3228975"/>
              <a:gd name="connsiteY27" fmla="*/ 128587 h 409575"/>
              <a:gd name="connsiteX28" fmla="*/ 1004888 w 3228975"/>
              <a:gd name="connsiteY28" fmla="*/ 114300 h 409575"/>
              <a:gd name="connsiteX29" fmla="*/ 1404938 w 3228975"/>
              <a:gd name="connsiteY29" fmla="*/ 90487 h 409575"/>
              <a:gd name="connsiteX30" fmla="*/ 1671638 w 3228975"/>
              <a:gd name="connsiteY30" fmla="*/ 71437 h 409575"/>
              <a:gd name="connsiteX31" fmla="*/ 2033588 w 3228975"/>
              <a:gd name="connsiteY31" fmla="*/ 47625 h 409575"/>
              <a:gd name="connsiteX32" fmla="*/ 2290763 w 3228975"/>
              <a:gd name="connsiteY32" fmla="*/ 33337 h 409575"/>
              <a:gd name="connsiteX33" fmla="*/ 2681288 w 3228975"/>
              <a:gd name="connsiteY33" fmla="*/ 14287 h 409575"/>
              <a:gd name="connsiteX34" fmla="*/ 2862263 w 3228975"/>
              <a:gd name="connsiteY34" fmla="*/ 4762 h 409575"/>
              <a:gd name="connsiteX35" fmla="*/ 2928938 w 3228975"/>
              <a:gd name="connsiteY35" fmla="*/ 0 h 409575"/>
              <a:gd name="connsiteX36" fmla="*/ 2971800 w 3228975"/>
              <a:gd name="connsiteY36" fmla="*/ 4762 h 409575"/>
              <a:gd name="connsiteX37" fmla="*/ 3005138 w 3228975"/>
              <a:gd name="connsiteY37" fmla="*/ 14287 h 409575"/>
              <a:gd name="connsiteX38" fmla="*/ 3048000 w 3228975"/>
              <a:gd name="connsiteY38" fmla="*/ 33337 h 409575"/>
              <a:gd name="connsiteX39" fmla="*/ 3062288 w 3228975"/>
              <a:gd name="connsiteY39" fmla="*/ 38100 h 409575"/>
              <a:gd name="connsiteX40" fmla="*/ 3071813 w 3228975"/>
              <a:gd name="connsiteY40" fmla="*/ 23812 h 409575"/>
              <a:gd name="connsiteX0" fmla="*/ 3071813 w 3195638"/>
              <a:gd name="connsiteY0" fmla="*/ 23812 h 409575"/>
              <a:gd name="connsiteX1" fmla="*/ 3195638 w 3195638"/>
              <a:gd name="connsiteY1" fmla="*/ 395287 h 409575"/>
              <a:gd name="connsiteX2" fmla="*/ 3167063 w 3195638"/>
              <a:gd name="connsiteY2" fmla="*/ 409575 h 409575"/>
              <a:gd name="connsiteX3" fmla="*/ 3148013 w 3195638"/>
              <a:gd name="connsiteY3" fmla="*/ 409575 h 409575"/>
              <a:gd name="connsiteX4" fmla="*/ 3114675 w 3195638"/>
              <a:gd name="connsiteY4" fmla="*/ 385762 h 409575"/>
              <a:gd name="connsiteX5" fmla="*/ 3067050 w 3195638"/>
              <a:gd name="connsiteY5" fmla="*/ 338137 h 409575"/>
              <a:gd name="connsiteX6" fmla="*/ 3024188 w 3195638"/>
              <a:gd name="connsiteY6" fmla="*/ 285750 h 409575"/>
              <a:gd name="connsiteX7" fmla="*/ 2981325 w 3195638"/>
              <a:gd name="connsiteY7" fmla="*/ 257175 h 409575"/>
              <a:gd name="connsiteX8" fmla="*/ 2862263 w 3195638"/>
              <a:gd name="connsiteY8" fmla="*/ 238125 h 409575"/>
              <a:gd name="connsiteX9" fmla="*/ 2738438 w 3195638"/>
              <a:gd name="connsiteY9" fmla="*/ 223837 h 409575"/>
              <a:gd name="connsiteX10" fmla="*/ 2652713 w 3195638"/>
              <a:gd name="connsiteY10" fmla="*/ 204787 h 409575"/>
              <a:gd name="connsiteX11" fmla="*/ 2571750 w 3195638"/>
              <a:gd name="connsiteY11" fmla="*/ 209550 h 409575"/>
              <a:gd name="connsiteX12" fmla="*/ 2109788 w 3195638"/>
              <a:gd name="connsiteY12" fmla="*/ 233362 h 409575"/>
              <a:gd name="connsiteX13" fmla="*/ 1733550 w 3195638"/>
              <a:gd name="connsiteY13" fmla="*/ 247650 h 409575"/>
              <a:gd name="connsiteX14" fmla="*/ 1314450 w 3195638"/>
              <a:gd name="connsiteY14" fmla="*/ 261937 h 409575"/>
              <a:gd name="connsiteX15" fmla="*/ 928688 w 3195638"/>
              <a:gd name="connsiteY15" fmla="*/ 280987 h 409575"/>
              <a:gd name="connsiteX16" fmla="*/ 447675 w 3195638"/>
              <a:gd name="connsiteY16" fmla="*/ 300037 h 409575"/>
              <a:gd name="connsiteX17" fmla="*/ 138113 w 3195638"/>
              <a:gd name="connsiteY17" fmla="*/ 314325 h 409575"/>
              <a:gd name="connsiteX18" fmla="*/ 23813 w 3195638"/>
              <a:gd name="connsiteY18" fmla="*/ 314325 h 409575"/>
              <a:gd name="connsiteX19" fmla="*/ 4763 w 3195638"/>
              <a:gd name="connsiteY19" fmla="*/ 266700 h 409575"/>
              <a:gd name="connsiteX20" fmla="*/ 0 w 3195638"/>
              <a:gd name="connsiteY20" fmla="*/ 142875 h 409575"/>
              <a:gd name="connsiteX21" fmla="*/ 4763 w 3195638"/>
              <a:gd name="connsiteY21" fmla="*/ 128587 h 409575"/>
              <a:gd name="connsiteX22" fmla="*/ 90488 w 3195638"/>
              <a:gd name="connsiteY22" fmla="*/ 142875 h 409575"/>
              <a:gd name="connsiteX23" fmla="*/ 266700 w 3195638"/>
              <a:gd name="connsiteY23" fmla="*/ 147637 h 409575"/>
              <a:gd name="connsiteX24" fmla="*/ 452438 w 3195638"/>
              <a:gd name="connsiteY24" fmla="*/ 147637 h 409575"/>
              <a:gd name="connsiteX25" fmla="*/ 581025 w 3195638"/>
              <a:gd name="connsiteY25" fmla="*/ 147637 h 409575"/>
              <a:gd name="connsiteX26" fmla="*/ 814388 w 3195638"/>
              <a:gd name="connsiteY26" fmla="*/ 128587 h 409575"/>
              <a:gd name="connsiteX27" fmla="*/ 1004888 w 3195638"/>
              <a:gd name="connsiteY27" fmla="*/ 114300 h 409575"/>
              <a:gd name="connsiteX28" fmla="*/ 1404938 w 3195638"/>
              <a:gd name="connsiteY28" fmla="*/ 90487 h 409575"/>
              <a:gd name="connsiteX29" fmla="*/ 1671638 w 3195638"/>
              <a:gd name="connsiteY29" fmla="*/ 71437 h 409575"/>
              <a:gd name="connsiteX30" fmla="*/ 2033588 w 3195638"/>
              <a:gd name="connsiteY30" fmla="*/ 47625 h 409575"/>
              <a:gd name="connsiteX31" fmla="*/ 2290763 w 3195638"/>
              <a:gd name="connsiteY31" fmla="*/ 33337 h 409575"/>
              <a:gd name="connsiteX32" fmla="*/ 2681288 w 3195638"/>
              <a:gd name="connsiteY32" fmla="*/ 14287 h 409575"/>
              <a:gd name="connsiteX33" fmla="*/ 2862263 w 3195638"/>
              <a:gd name="connsiteY33" fmla="*/ 4762 h 409575"/>
              <a:gd name="connsiteX34" fmla="*/ 2928938 w 3195638"/>
              <a:gd name="connsiteY34" fmla="*/ 0 h 409575"/>
              <a:gd name="connsiteX35" fmla="*/ 2971800 w 3195638"/>
              <a:gd name="connsiteY35" fmla="*/ 4762 h 409575"/>
              <a:gd name="connsiteX36" fmla="*/ 3005138 w 3195638"/>
              <a:gd name="connsiteY36" fmla="*/ 14287 h 409575"/>
              <a:gd name="connsiteX37" fmla="*/ 3048000 w 3195638"/>
              <a:gd name="connsiteY37" fmla="*/ 33337 h 409575"/>
              <a:gd name="connsiteX38" fmla="*/ 3062288 w 3195638"/>
              <a:gd name="connsiteY38" fmla="*/ 38100 h 409575"/>
              <a:gd name="connsiteX39" fmla="*/ 3071813 w 3195638"/>
              <a:gd name="connsiteY39" fmla="*/ 23812 h 409575"/>
              <a:gd name="connsiteX0" fmla="*/ 3071813 w 3167063"/>
              <a:gd name="connsiteY0" fmla="*/ 23812 h 409575"/>
              <a:gd name="connsiteX1" fmla="*/ 3167063 w 3167063"/>
              <a:gd name="connsiteY1" fmla="*/ 409575 h 409575"/>
              <a:gd name="connsiteX2" fmla="*/ 3148013 w 3167063"/>
              <a:gd name="connsiteY2" fmla="*/ 409575 h 409575"/>
              <a:gd name="connsiteX3" fmla="*/ 3114675 w 3167063"/>
              <a:gd name="connsiteY3" fmla="*/ 385762 h 409575"/>
              <a:gd name="connsiteX4" fmla="*/ 3067050 w 3167063"/>
              <a:gd name="connsiteY4" fmla="*/ 338137 h 409575"/>
              <a:gd name="connsiteX5" fmla="*/ 3024188 w 3167063"/>
              <a:gd name="connsiteY5" fmla="*/ 285750 h 409575"/>
              <a:gd name="connsiteX6" fmla="*/ 2981325 w 3167063"/>
              <a:gd name="connsiteY6" fmla="*/ 257175 h 409575"/>
              <a:gd name="connsiteX7" fmla="*/ 2862263 w 3167063"/>
              <a:gd name="connsiteY7" fmla="*/ 238125 h 409575"/>
              <a:gd name="connsiteX8" fmla="*/ 2738438 w 3167063"/>
              <a:gd name="connsiteY8" fmla="*/ 223837 h 409575"/>
              <a:gd name="connsiteX9" fmla="*/ 2652713 w 3167063"/>
              <a:gd name="connsiteY9" fmla="*/ 204787 h 409575"/>
              <a:gd name="connsiteX10" fmla="*/ 2571750 w 3167063"/>
              <a:gd name="connsiteY10" fmla="*/ 209550 h 409575"/>
              <a:gd name="connsiteX11" fmla="*/ 2109788 w 3167063"/>
              <a:gd name="connsiteY11" fmla="*/ 233362 h 409575"/>
              <a:gd name="connsiteX12" fmla="*/ 1733550 w 3167063"/>
              <a:gd name="connsiteY12" fmla="*/ 247650 h 409575"/>
              <a:gd name="connsiteX13" fmla="*/ 1314450 w 3167063"/>
              <a:gd name="connsiteY13" fmla="*/ 261937 h 409575"/>
              <a:gd name="connsiteX14" fmla="*/ 928688 w 3167063"/>
              <a:gd name="connsiteY14" fmla="*/ 280987 h 409575"/>
              <a:gd name="connsiteX15" fmla="*/ 447675 w 3167063"/>
              <a:gd name="connsiteY15" fmla="*/ 300037 h 409575"/>
              <a:gd name="connsiteX16" fmla="*/ 138113 w 3167063"/>
              <a:gd name="connsiteY16" fmla="*/ 314325 h 409575"/>
              <a:gd name="connsiteX17" fmla="*/ 23813 w 3167063"/>
              <a:gd name="connsiteY17" fmla="*/ 314325 h 409575"/>
              <a:gd name="connsiteX18" fmla="*/ 4763 w 3167063"/>
              <a:gd name="connsiteY18" fmla="*/ 266700 h 409575"/>
              <a:gd name="connsiteX19" fmla="*/ 0 w 3167063"/>
              <a:gd name="connsiteY19" fmla="*/ 142875 h 409575"/>
              <a:gd name="connsiteX20" fmla="*/ 4763 w 3167063"/>
              <a:gd name="connsiteY20" fmla="*/ 128587 h 409575"/>
              <a:gd name="connsiteX21" fmla="*/ 90488 w 3167063"/>
              <a:gd name="connsiteY21" fmla="*/ 142875 h 409575"/>
              <a:gd name="connsiteX22" fmla="*/ 266700 w 3167063"/>
              <a:gd name="connsiteY22" fmla="*/ 147637 h 409575"/>
              <a:gd name="connsiteX23" fmla="*/ 452438 w 3167063"/>
              <a:gd name="connsiteY23" fmla="*/ 147637 h 409575"/>
              <a:gd name="connsiteX24" fmla="*/ 581025 w 3167063"/>
              <a:gd name="connsiteY24" fmla="*/ 147637 h 409575"/>
              <a:gd name="connsiteX25" fmla="*/ 814388 w 3167063"/>
              <a:gd name="connsiteY25" fmla="*/ 128587 h 409575"/>
              <a:gd name="connsiteX26" fmla="*/ 1004888 w 3167063"/>
              <a:gd name="connsiteY26" fmla="*/ 114300 h 409575"/>
              <a:gd name="connsiteX27" fmla="*/ 1404938 w 3167063"/>
              <a:gd name="connsiteY27" fmla="*/ 90487 h 409575"/>
              <a:gd name="connsiteX28" fmla="*/ 1671638 w 3167063"/>
              <a:gd name="connsiteY28" fmla="*/ 71437 h 409575"/>
              <a:gd name="connsiteX29" fmla="*/ 2033588 w 3167063"/>
              <a:gd name="connsiteY29" fmla="*/ 47625 h 409575"/>
              <a:gd name="connsiteX30" fmla="*/ 2290763 w 3167063"/>
              <a:gd name="connsiteY30" fmla="*/ 33337 h 409575"/>
              <a:gd name="connsiteX31" fmla="*/ 2681288 w 3167063"/>
              <a:gd name="connsiteY31" fmla="*/ 14287 h 409575"/>
              <a:gd name="connsiteX32" fmla="*/ 2862263 w 3167063"/>
              <a:gd name="connsiteY32" fmla="*/ 4762 h 409575"/>
              <a:gd name="connsiteX33" fmla="*/ 2928938 w 3167063"/>
              <a:gd name="connsiteY33" fmla="*/ 0 h 409575"/>
              <a:gd name="connsiteX34" fmla="*/ 2971800 w 3167063"/>
              <a:gd name="connsiteY34" fmla="*/ 4762 h 409575"/>
              <a:gd name="connsiteX35" fmla="*/ 3005138 w 3167063"/>
              <a:gd name="connsiteY35" fmla="*/ 14287 h 409575"/>
              <a:gd name="connsiteX36" fmla="*/ 3048000 w 3167063"/>
              <a:gd name="connsiteY36" fmla="*/ 33337 h 409575"/>
              <a:gd name="connsiteX37" fmla="*/ 3062288 w 3167063"/>
              <a:gd name="connsiteY37" fmla="*/ 38100 h 409575"/>
              <a:gd name="connsiteX38" fmla="*/ 3071813 w 3167063"/>
              <a:gd name="connsiteY38" fmla="*/ 23812 h 409575"/>
              <a:gd name="connsiteX0" fmla="*/ 3071813 w 3167063"/>
              <a:gd name="connsiteY0" fmla="*/ 23812 h 409575"/>
              <a:gd name="connsiteX1" fmla="*/ 3167063 w 3167063"/>
              <a:gd name="connsiteY1" fmla="*/ 409575 h 409575"/>
              <a:gd name="connsiteX2" fmla="*/ 3114675 w 3167063"/>
              <a:gd name="connsiteY2" fmla="*/ 385762 h 409575"/>
              <a:gd name="connsiteX3" fmla="*/ 3067050 w 3167063"/>
              <a:gd name="connsiteY3" fmla="*/ 338137 h 409575"/>
              <a:gd name="connsiteX4" fmla="*/ 3024188 w 3167063"/>
              <a:gd name="connsiteY4" fmla="*/ 285750 h 409575"/>
              <a:gd name="connsiteX5" fmla="*/ 2981325 w 3167063"/>
              <a:gd name="connsiteY5" fmla="*/ 257175 h 409575"/>
              <a:gd name="connsiteX6" fmla="*/ 2862263 w 3167063"/>
              <a:gd name="connsiteY6" fmla="*/ 238125 h 409575"/>
              <a:gd name="connsiteX7" fmla="*/ 2738438 w 3167063"/>
              <a:gd name="connsiteY7" fmla="*/ 223837 h 409575"/>
              <a:gd name="connsiteX8" fmla="*/ 2652713 w 3167063"/>
              <a:gd name="connsiteY8" fmla="*/ 204787 h 409575"/>
              <a:gd name="connsiteX9" fmla="*/ 2571750 w 3167063"/>
              <a:gd name="connsiteY9" fmla="*/ 209550 h 409575"/>
              <a:gd name="connsiteX10" fmla="*/ 2109788 w 3167063"/>
              <a:gd name="connsiteY10" fmla="*/ 233362 h 409575"/>
              <a:gd name="connsiteX11" fmla="*/ 1733550 w 3167063"/>
              <a:gd name="connsiteY11" fmla="*/ 247650 h 409575"/>
              <a:gd name="connsiteX12" fmla="*/ 1314450 w 3167063"/>
              <a:gd name="connsiteY12" fmla="*/ 261937 h 409575"/>
              <a:gd name="connsiteX13" fmla="*/ 928688 w 3167063"/>
              <a:gd name="connsiteY13" fmla="*/ 280987 h 409575"/>
              <a:gd name="connsiteX14" fmla="*/ 447675 w 3167063"/>
              <a:gd name="connsiteY14" fmla="*/ 300037 h 409575"/>
              <a:gd name="connsiteX15" fmla="*/ 138113 w 3167063"/>
              <a:gd name="connsiteY15" fmla="*/ 314325 h 409575"/>
              <a:gd name="connsiteX16" fmla="*/ 23813 w 3167063"/>
              <a:gd name="connsiteY16" fmla="*/ 314325 h 409575"/>
              <a:gd name="connsiteX17" fmla="*/ 4763 w 3167063"/>
              <a:gd name="connsiteY17" fmla="*/ 266700 h 409575"/>
              <a:gd name="connsiteX18" fmla="*/ 0 w 3167063"/>
              <a:gd name="connsiteY18" fmla="*/ 142875 h 409575"/>
              <a:gd name="connsiteX19" fmla="*/ 4763 w 3167063"/>
              <a:gd name="connsiteY19" fmla="*/ 128587 h 409575"/>
              <a:gd name="connsiteX20" fmla="*/ 90488 w 3167063"/>
              <a:gd name="connsiteY20" fmla="*/ 142875 h 409575"/>
              <a:gd name="connsiteX21" fmla="*/ 266700 w 3167063"/>
              <a:gd name="connsiteY21" fmla="*/ 147637 h 409575"/>
              <a:gd name="connsiteX22" fmla="*/ 452438 w 3167063"/>
              <a:gd name="connsiteY22" fmla="*/ 147637 h 409575"/>
              <a:gd name="connsiteX23" fmla="*/ 581025 w 3167063"/>
              <a:gd name="connsiteY23" fmla="*/ 147637 h 409575"/>
              <a:gd name="connsiteX24" fmla="*/ 814388 w 3167063"/>
              <a:gd name="connsiteY24" fmla="*/ 128587 h 409575"/>
              <a:gd name="connsiteX25" fmla="*/ 1004888 w 3167063"/>
              <a:gd name="connsiteY25" fmla="*/ 114300 h 409575"/>
              <a:gd name="connsiteX26" fmla="*/ 1404938 w 3167063"/>
              <a:gd name="connsiteY26" fmla="*/ 90487 h 409575"/>
              <a:gd name="connsiteX27" fmla="*/ 1671638 w 3167063"/>
              <a:gd name="connsiteY27" fmla="*/ 71437 h 409575"/>
              <a:gd name="connsiteX28" fmla="*/ 2033588 w 3167063"/>
              <a:gd name="connsiteY28" fmla="*/ 47625 h 409575"/>
              <a:gd name="connsiteX29" fmla="*/ 2290763 w 3167063"/>
              <a:gd name="connsiteY29" fmla="*/ 33337 h 409575"/>
              <a:gd name="connsiteX30" fmla="*/ 2681288 w 3167063"/>
              <a:gd name="connsiteY30" fmla="*/ 14287 h 409575"/>
              <a:gd name="connsiteX31" fmla="*/ 2862263 w 3167063"/>
              <a:gd name="connsiteY31" fmla="*/ 4762 h 409575"/>
              <a:gd name="connsiteX32" fmla="*/ 2928938 w 3167063"/>
              <a:gd name="connsiteY32" fmla="*/ 0 h 409575"/>
              <a:gd name="connsiteX33" fmla="*/ 2971800 w 3167063"/>
              <a:gd name="connsiteY33" fmla="*/ 4762 h 409575"/>
              <a:gd name="connsiteX34" fmla="*/ 3005138 w 3167063"/>
              <a:gd name="connsiteY34" fmla="*/ 14287 h 409575"/>
              <a:gd name="connsiteX35" fmla="*/ 3048000 w 3167063"/>
              <a:gd name="connsiteY35" fmla="*/ 33337 h 409575"/>
              <a:gd name="connsiteX36" fmla="*/ 3062288 w 3167063"/>
              <a:gd name="connsiteY36" fmla="*/ 38100 h 409575"/>
              <a:gd name="connsiteX37" fmla="*/ 3071813 w 3167063"/>
              <a:gd name="connsiteY37" fmla="*/ 23812 h 409575"/>
              <a:gd name="connsiteX0" fmla="*/ 3071813 w 3114675"/>
              <a:gd name="connsiteY0" fmla="*/ 23812 h 385762"/>
              <a:gd name="connsiteX1" fmla="*/ 3114675 w 3114675"/>
              <a:gd name="connsiteY1" fmla="*/ 385762 h 385762"/>
              <a:gd name="connsiteX2" fmla="*/ 3067050 w 3114675"/>
              <a:gd name="connsiteY2" fmla="*/ 338137 h 385762"/>
              <a:gd name="connsiteX3" fmla="*/ 3024188 w 3114675"/>
              <a:gd name="connsiteY3" fmla="*/ 285750 h 385762"/>
              <a:gd name="connsiteX4" fmla="*/ 2981325 w 3114675"/>
              <a:gd name="connsiteY4" fmla="*/ 257175 h 385762"/>
              <a:gd name="connsiteX5" fmla="*/ 2862263 w 3114675"/>
              <a:gd name="connsiteY5" fmla="*/ 238125 h 385762"/>
              <a:gd name="connsiteX6" fmla="*/ 2738438 w 3114675"/>
              <a:gd name="connsiteY6" fmla="*/ 223837 h 385762"/>
              <a:gd name="connsiteX7" fmla="*/ 2652713 w 3114675"/>
              <a:gd name="connsiteY7" fmla="*/ 204787 h 385762"/>
              <a:gd name="connsiteX8" fmla="*/ 2571750 w 3114675"/>
              <a:gd name="connsiteY8" fmla="*/ 209550 h 385762"/>
              <a:gd name="connsiteX9" fmla="*/ 2109788 w 3114675"/>
              <a:gd name="connsiteY9" fmla="*/ 233362 h 385762"/>
              <a:gd name="connsiteX10" fmla="*/ 1733550 w 3114675"/>
              <a:gd name="connsiteY10" fmla="*/ 247650 h 385762"/>
              <a:gd name="connsiteX11" fmla="*/ 1314450 w 3114675"/>
              <a:gd name="connsiteY11" fmla="*/ 261937 h 385762"/>
              <a:gd name="connsiteX12" fmla="*/ 928688 w 3114675"/>
              <a:gd name="connsiteY12" fmla="*/ 280987 h 385762"/>
              <a:gd name="connsiteX13" fmla="*/ 447675 w 3114675"/>
              <a:gd name="connsiteY13" fmla="*/ 300037 h 385762"/>
              <a:gd name="connsiteX14" fmla="*/ 138113 w 3114675"/>
              <a:gd name="connsiteY14" fmla="*/ 314325 h 385762"/>
              <a:gd name="connsiteX15" fmla="*/ 23813 w 3114675"/>
              <a:gd name="connsiteY15" fmla="*/ 314325 h 385762"/>
              <a:gd name="connsiteX16" fmla="*/ 4763 w 3114675"/>
              <a:gd name="connsiteY16" fmla="*/ 266700 h 385762"/>
              <a:gd name="connsiteX17" fmla="*/ 0 w 3114675"/>
              <a:gd name="connsiteY17" fmla="*/ 142875 h 385762"/>
              <a:gd name="connsiteX18" fmla="*/ 4763 w 3114675"/>
              <a:gd name="connsiteY18" fmla="*/ 128587 h 385762"/>
              <a:gd name="connsiteX19" fmla="*/ 90488 w 3114675"/>
              <a:gd name="connsiteY19" fmla="*/ 142875 h 385762"/>
              <a:gd name="connsiteX20" fmla="*/ 266700 w 3114675"/>
              <a:gd name="connsiteY20" fmla="*/ 147637 h 385762"/>
              <a:gd name="connsiteX21" fmla="*/ 452438 w 3114675"/>
              <a:gd name="connsiteY21" fmla="*/ 147637 h 385762"/>
              <a:gd name="connsiteX22" fmla="*/ 581025 w 3114675"/>
              <a:gd name="connsiteY22" fmla="*/ 147637 h 385762"/>
              <a:gd name="connsiteX23" fmla="*/ 814388 w 3114675"/>
              <a:gd name="connsiteY23" fmla="*/ 128587 h 385762"/>
              <a:gd name="connsiteX24" fmla="*/ 1004888 w 3114675"/>
              <a:gd name="connsiteY24" fmla="*/ 114300 h 385762"/>
              <a:gd name="connsiteX25" fmla="*/ 1404938 w 3114675"/>
              <a:gd name="connsiteY25" fmla="*/ 90487 h 385762"/>
              <a:gd name="connsiteX26" fmla="*/ 1671638 w 3114675"/>
              <a:gd name="connsiteY26" fmla="*/ 71437 h 385762"/>
              <a:gd name="connsiteX27" fmla="*/ 2033588 w 3114675"/>
              <a:gd name="connsiteY27" fmla="*/ 47625 h 385762"/>
              <a:gd name="connsiteX28" fmla="*/ 2290763 w 3114675"/>
              <a:gd name="connsiteY28" fmla="*/ 33337 h 385762"/>
              <a:gd name="connsiteX29" fmla="*/ 2681288 w 3114675"/>
              <a:gd name="connsiteY29" fmla="*/ 14287 h 385762"/>
              <a:gd name="connsiteX30" fmla="*/ 2862263 w 3114675"/>
              <a:gd name="connsiteY30" fmla="*/ 4762 h 385762"/>
              <a:gd name="connsiteX31" fmla="*/ 2928938 w 3114675"/>
              <a:gd name="connsiteY31" fmla="*/ 0 h 385762"/>
              <a:gd name="connsiteX32" fmla="*/ 2971800 w 3114675"/>
              <a:gd name="connsiteY32" fmla="*/ 4762 h 385762"/>
              <a:gd name="connsiteX33" fmla="*/ 3005138 w 3114675"/>
              <a:gd name="connsiteY33" fmla="*/ 14287 h 385762"/>
              <a:gd name="connsiteX34" fmla="*/ 3048000 w 3114675"/>
              <a:gd name="connsiteY34" fmla="*/ 33337 h 385762"/>
              <a:gd name="connsiteX35" fmla="*/ 3062288 w 3114675"/>
              <a:gd name="connsiteY35" fmla="*/ 38100 h 385762"/>
              <a:gd name="connsiteX36" fmla="*/ 3071813 w 3114675"/>
              <a:gd name="connsiteY36" fmla="*/ 23812 h 385762"/>
              <a:gd name="connsiteX0" fmla="*/ 3071813 w 3071813"/>
              <a:gd name="connsiteY0" fmla="*/ 23812 h 338137"/>
              <a:gd name="connsiteX1" fmla="*/ 3067050 w 3071813"/>
              <a:gd name="connsiteY1" fmla="*/ 338137 h 338137"/>
              <a:gd name="connsiteX2" fmla="*/ 3024188 w 3071813"/>
              <a:gd name="connsiteY2" fmla="*/ 285750 h 338137"/>
              <a:gd name="connsiteX3" fmla="*/ 2981325 w 3071813"/>
              <a:gd name="connsiteY3" fmla="*/ 257175 h 338137"/>
              <a:gd name="connsiteX4" fmla="*/ 2862263 w 3071813"/>
              <a:gd name="connsiteY4" fmla="*/ 238125 h 338137"/>
              <a:gd name="connsiteX5" fmla="*/ 2738438 w 3071813"/>
              <a:gd name="connsiteY5" fmla="*/ 223837 h 338137"/>
              <a:gd name="connsiteX6" fmla="*/ 2652713 w 3071813"/>
              <a:gd name="connsiteY6" fmla="*/ 204787 h 338137"/>
              <a:gd name="connsiteX7" fmla="*/ 2571750 w 3071813"/>
              <a:gd name="connsiteY7" fmla="*/ 209550 h 338137"/>
              <a:gd name="connsiteX8" fmla="*/ 2109788 w 3071813"/>
              <a:gd name="connsiteY8" fmla="*/ 233362 h 338137"/>
              <a:gd name="connsiteX9" fmla="*/ 1733550 w 3071813"/>
              <a:gd name="connsiteY9" fmla="*/ 247650 h 338137"/>
              <a:gd name="connsiteX10" fmla="*/ 1314450 w 3071813"/>
              <a:gd name="connsiteY10" fmla="*/ 261937 h 338137"/>
              <a:gd name="connsiteX11" fmla="*/ 928688 w 3071813"/>
              <a:gd name="connsiteY11" fmla="*/ 280987 h 338137"/>
              <a:gd name="connsiteX12" fmla="*/ 447675 w 3071813"/>
              <a:gd name="connsiteY12" fmla="*/ 300037 h 338137"/>
              <a:gd name="connsiteX13" fmla="*/ 138113 w 3071813"/>
              <a:gd name="connsiteY13" fmla="*/ 314325 h 338137"/>
              <a:gd name="connsiteX14" fmla="*/ 23813 w 3071813"/>
              <a:gd name="connsiteY14" fmla="*/ 314325 h 338137"/>
              <a:gd name="connsiteX15" fmla="*/ 4763 w 3071813"/>
              <a:gd name="connsiteY15" fmla="*/ 266700 h 338137"/>
              <a:gd name="connsiteX16" fmla="*/ 0 w 3071813"/>
              <a:gd name="connsiteY16" fmla="*/ 142875 h 338137"/>
              <a:gd name="connsiteX17" fmla="*/ 4763 w 3071813"/>
              <a:gd name="connsiteY17" fmla="*/ 128587 h 338137"/>
              <a:gd name="connsiteX18" fmla="*/ 90488 w 3071813"/>
              <a:gd name="connsiteY18" fmla="*/ 142875 h 338137"/>
              <a:gd name="connsiteX19" fmla="*/ 266700 w 3071813"/>
              <a:gd name="connsiteY19" fmla="*/ 147637 h 338137"/>
              <a:gd name="connsiteX20" fmla="*/ 452438 w 3071813"/>
              <a:gd name="connsiteY20" fmla="*/ 147637 h 338137"/>
              <a:gd name="connsiteX21" fmla="*/ 581025 w 3071813"/>
              <a:gd name="connsiteY21" fmla="*/ 147637 h 338137"/>
              <a:gd name="connsiteX22" fmla="*/ 814388 w 3071813"/>
              <a:gd name="connsiteY22" fmla="*/ 128587 h 338137"/>
              <a:gd name="connsiteX23" fmla="*/ 1004888 w 3071813"/>
              <a:gd name="connsiteY23" fmla="*/ 114300 h 338137"/>
              <a:gd name="connsiteX24" fmla="*/ 1404938 w 3071813"/>
              <a:gd name="connsiteY24" fmla="*/ 90487 h 338137"/>
              <a:gd name="connsiteX25" fmla="*/ 1671638 w 3071813"/>
              <a:gd name="connsiteY25" fmla="*/ 71437 h 338137"/>
              <a:gd name="connsiteX26" fmla="*/ 2033588 w 3071813"/>
              <a:gd name="connsiteY26" fmla="*/ 47625 h 338137"/>
              <a:gd name="connsiteX27" fmla="*/ 2290763 w 3071813"/>
              <a:gd name="connsiteY27" fmla="*/ 33337 h 338137"/>
              <a:gd name="connsiteX28" fmla="*/ 2681288 w 3071813"/>
              <a:gd name="connsiteY28" fmla="*/ 14287 h 338137"/>
              <a:gd name="connsiteX29" fmla="*/ 2862263 w 3071813"/>
              <a:gd name="connsiteY29" fmla="*/ 4762 h 338137"/>
              <a:gd name="connsiteX30" fmla="*/ 2928938 w 3071813"/>
              <a:gd name="connsiteY30" fmla="*/ 0 h 338137"/>
              <a:gd name="connsiteX31" fmla="*/ 2971800 w 3071813"/>
              <a:gd name="connsiteY31" fmla="*/ 4762 h 338137"/>
              <a:gd name="connsiteX32" fmla="*/ 3005138 w 3071813"/>
              <a:gd name="connsiteY32" fmla="*/ 14287 h 338137"/>
              <a:gd name="connsiteX33" fmla="*/ 3048000 w 3071813"/>
              <a:gd name="connsiteY33" fmla="*/ 33337 h 338137"/>
              <a:gd name="connsiteX34" fmla="*/ 3062288 w 3071813"/>
              <a:gd name="connsiteY34" fmla="*/ 38100 h 338137"/>
              <a:gd name="connsiteX35" fmla="*/ 3071813 w 3071813"/>
              <a:gd name="connsiteY35" fmla="*/ 23812 h 338137"/>
              <a:gd name="connsiteX0" fmla="*/ 3071813 w 3071813"/>
              <a:gd name="connsiteY0" fmla="*/ 23812 h 314325"/>
              <a:gd name="connsiteX1" fmla="*/ 3024188 w 3071813"/>
              <a:gd name="connsiteY1" fmla="*/ 285750 h 314325"/>
              <a:gd name="connsiteX2" fmla="*/ 2981325 w 3071813"/>
              <a:gd name="connsiteY2" fmla="*/ 257175 h 314325"/>
              <a:gd name="connsiteX3" fmla="*/ 2862263 w 3071813"/>
              <a:gd name="connsiteY3" fmla="*/ 238125 h 314325"/>
              <a:gd name="connsiteX4" fmla="*/ 2738438 w 3071813"/>
              <a:gd name="connsiteY4" fmla="*/ 223837 h 314325"/>
              <a:gd name="connsiteX5" fmla="*/ 2652713 w 3071813"/>
              <a:gd name="connsiteY5" fmla="*/ 204787 h 314325"/>
              <a:gd name="connsiteX6" fmla="*/ 2571750 w 3071813"/>
              <a:gd name="connsiteY6" fmla="*/ 209550 h 314325"/>
              <a:gd name="connsiteX7" fmla="*/ 2109788 w 3071813"/>
              <a:gd name="connsiteY7" fmla="*/ 233362 h 314325"/>
              <a:gd name="connsiteX8" fmla="*/ 1733550 w 3071813"/>
              <a:gd name="connsiteY8" fmla="*/ 247650 h 314325"/>
              <a:gd name="connsiteX9" fmla="*/ 1314450 w 3071813"/>
              <a:gd name="connsiteY9" fmla="*/ 261937 h 314325"/>
              <a:gd name="connsiteX10" fmla="*/ 928688 w 3071813"/>
              <a:gd name="connsiteY10" fmla="*/ 280987 h 314325"/>
              <a:gd name="connsiteX11" fmla="*/ 447675 w 3071813"/>
              <a:gd name="connsiteY11" fmla="*/ 300037 h 314325"/>
              <a:gd name="connsiteX12" fmla="*/ 138113 w 3071813"/>
              <a:gd name="connsiteY12" fmla="*/ 314325 h 314325"/>
              <a:gd name="connsiteX13" fmla="*/ 23813 w 3071813"/>
              <a:gd name="connsiteY13" fmla="*/ 314325 h 314325"/>
              <a:gd name="connsiteX14" fmla="*/ 4763 w 3071813"/>
              <a:gd name="connsiteY14" fmla="*/ 266700 h 314325"/>
              <a:gd name="connsiteX15" fmla="*/ 0 w 3071813"/>
              <a:gd name="connsiteY15" fmla="*/ 142875 h 314325"/>
              <a:gd name="connsiteX16" fmla="*/ 4763 w 3071813"/>
              <a:gd name="connsiteY16" fmla="*/ 128587 h 314325"/>
              <a:gd name="connsiteX17" fmla="*/ 90488 w 3071813"/>
              <a:gd name="connsiteY17" fmla="*/ 142875 h 314325"/>
              <a:gd name="connsiteX18" fmla="*/ 266700 w 3071813"/>
              <a:gd name="connsiteY18" fmla="*/ 147637 h 314325"/>
              <a:gd name="connsiteX19" fmla="*/ 452438 w 3071813"/>
              <a:gd name="connsiteY19" fmla="*/ 147637 h 314325"/>
              <a:gd name="connsiteX20" fmla="*/ 581025 w 3071813"/>
              <a:gd name="connsiteY20" fmla="*/ 147637 h 314325"/>
              <a:gd name="connsiteX21" fmla="*/ 814388 w 3071813"/>
              <a:gd name="connsiteY21" fmla="*/ 128587 h 314325"/>
              <a:gd name="connsiteX22" fmla="*/ 1004888 w 3071813"/>
              <a:gd name="connsiteY22" fmla="*/ 114300 h 314325"/>
              <a:gd name="connsiteX23" fmla="*/ 1404938 w 3071813"/>
              <a:gd name="connsiteY23" fmla="*/ 90487 h 314325"/>
              <a:gd name="connsiteX24" fmla="*/ 1671638 w 3071813"/>
              <a:gd name="connsiteY24" fmla="*/ 71437 h 314325"/>
              <a:gd name="connsiteX25" fmla="*/ 2033588 w 3071813"/>
              <a:gd name="connsiteY25" fmla="*/ 47625 h 314325"/>
              <a:gd name="connsiteX26" fmla="*/ 2290763 w 3071813"/>
              <a:gd name="connsiteY26" fmla="*/ 33337 h 314325"/>
              <a:gd name="connsiteX27" fmla="*/ 2681288 w 3071813"/>
              <a:gd name="connsiteY27" fmla="*/ 14287 h 314325"/>
              <a:gd name="connsiteX28" fmla="*/ 2862263 w 3071813"/>
              <a:gd name="connsiteY28" fmla="*/ 4762 h 314325"/>
              <a:gd name="connsiteX29" fmla="*/ 2928938 w 3071813"/>
              <a:gd name="connsiteY29" fmla="*/ 0 h 314325"/>
              <a:gd name="connsiteX30" fmla="*/ 2971800 w 3071813"/>
              <a:gd name="connsiteY30" fmla="*/ 4762 h 314325"/>
              <a:gd name="connsiteX31" fmla="*/ 3005138 w 3071813"/>
              <a:gd name="connsiteY31" fmla="*/ 14287 h 314325"/>
              <a:gd name="connsiteX32" fmla="*/ 3048000 w 3071813"/>
              <a:gd name="connsiteY32" fmla="*/ 33337 h 314325"/>
              <a:gd name="connsiteX33" fmla="*/ 3062288 w 3071813"/>
              <a:gd name="connsiteY33" fmla="*/ 38100 h 314325"/>
              <a:gd name="connsiteX34" fmla="*/ 3071813 w 3071813"/>
              <a:gd name="connsiteY34" fmla="*/ 23812 h 314325"/>
              <a:gd name="connsiteX0" fmla="*/ 3062288 w 3062288"/>
              <a:gd name="connsiteY0" fmla="*/ 38100 h 314325"/>
              <a:gd name="connsiteX1" fmla="*/ 3024188 w 3062288"/>
              <a:gd name="connsiteY1" fmla="*/ 285750 h 314325"/>
              <a:gd name="connsiteX2" fmla="*/ 2981325 w 3062288"/>
              <a:gd name="connsiteY2" fmla="*/ 257175 h 314325"/>
              <a:gd name="connsiteX3" fmla="*/ 2862263 w 3062288"/>
              <a:gd name="connsiteY3" fmla="*/ 238125 h 314325"/>
              <a:gd name="connsiteX4" fmla="*/ 2738438 w 3062288"/>
              <a:gd name="connsiteY4" fmla="*/ 223837 h 314325"/>
              <a:gd name="connsiteX5" fmla="*/ 2652713 w 3062288"/>
              <a:gd name="connsiteY5" fmla="*/ 204787 h 314325"/>
              <a:gd name="connsiteX6" fmla="*/ 2571750 w 3062288"/>
              <a:gd name="connsiteY6" fmla="*/ 209550 h 314325"/>
              <a:gd name="connsiteX7" fmla="*/ 2109788 w 3062288"/>
              <a:gd name="connsiteY7" fmla="*/ 233362 h 314325"/>
              <a:gd name="connsiteX8" fmla="*/ 1733550 w 3062288"/>
              <a:gd name="connsiteY8" fmla="*/ 247650 h 314325"/>
              <a:gd name="connsiteX9" fmla="*/ 1314450 w 3062288"/>
              <a:gd name="connsiteY9" fmla="*/ 261937 h 314325"/>
              <a:gd name="connsiteX10" fmla="*/ 928688 w 3062288"/>
              <a:gd name="connsiteY10" fmla="*/ 280987 h 314325"/>
              <a:gd name="connsiteX11" fmla="*/ 447675 w 3062288"/>
              <a:gd name="connsiteY11" fmla="*/ 300037 h 314325"/>
              <a:gd name="connsiteX12" fmla="*/ 138113 w 3062288"/>
              <a:gd name="connsiteY12" fmla="*/ 314325 h 314325"/>
              <a:gd name="connsiteX13" fmla="*/ 23813 w 3062288"/>
              <a:gd name="connsiteY13" fmla="*/ 314325 h 314325"/>
              <a:gd name="connsiteX14" fmla="*/ 4763 w 3062288"/>
              <a:gd name="connsiteY14" fmla="*/ 266700 h 314325"/>
              <a:gd name="connsiteX15" fmla="*/ 0 w 3062288"/>
              <a:gd name="connsiteY15" fmla="*/ 142875 h 314325"/>
              <a:gd name="connsiteX16" fmla="*/ 4763 w 3062288"/>
              <a:gd name="connsiteY16" fmla="*/ 128587 h 314325"/>
              <a:gd name="connsiteX17" fmla="*/ 90488 w 3062288"/>
              <a:gd name="connsiteY17" fmla="*/ 142875 h 314325"/>
              <a:gd name="connsiteX18" fmla="*/ 266700 w 3062288"/>
              <a:gd name="connsiteY18" fmla="*/ 147637 h 314325"/>
              <a:gd name="connsiteX19" fmla="*/ 452438 w 3062288"/>
              <a:gd name="connsiteY19" fmla="*/ 147637 h 314325"/>
              <a:gd name="connsiteX20" fmla="*/ 581025 w 3062288"/>
              <a:gd name="connsiteY20" fmla="*/ 147637 h 314325"/>
              <a:gd name="connsiteX21" fmla="*/ 814388 w 3062288"/>
              <a:gd name="connsiteY21" fmla="*/ 128587 h 314325"/>
              <a:gd name="connsiteX22" fmla="*/ 1004888 w 3062288"/>
              <a:gd name="connsiteY22" fmla="*/ 114300 h 314325"/>
              <a:gd name="connsiteX23" fmla="*/ 1404938 w 3062288"/>
              <a:gd name="connsiteY23" fmla="*/ 90487 h 314325"/>
              <a:gd name="connsiteX24" fmla="*/ 1671638 w 3062288"/>
              <a:gd name="connsiteY24" fmla="*/ 71437 h 314325"/>
              <a:gd name="connsiteX25" fmla="*/ 2033588 w 3062288"/>
              <a:gd name="connsiteY25" fmla="*/ 47625 h 314325"/>
              <a:gd name="connsiteX26" fmla="*/ 2290763 w 3062288"/>
              <a:gd name="connsiteY26" fmla="*/ 33337 h 314325"/>
              <a:gd name="connsiteX27" fmla="*/ 2681288 w 3062288"/>
              <a:gd name="connsiteY27" fmla="*/ 14287 h 314325"/>
              <a:gd name="connsiteX28" fmla="*/ 2862263 w 3062288"/>
              <a:gd name="connsiteY28" fmla="*/ 4762 h 314325"/>
              <a:gd name="connsiteX29" fmla="*/ 2928938 w 3062288"/>
              <a:gd name="connsiteY29" fmla="*/ 0 h 314325"/>
              <a:gd name="connsiteX30" fmla="*/ 2971800 w 3062288"/>
              <a:gd name="connsiteY30" fmla="*/ 4762 h 314325"/>
              <a:gd name="connsiteX31" fmla="*/ 3005138 w 3062288"/>
              <a:gd name="connsiteY31" fmla="*/ 14287 h 314325"/>
              <a:gd name="connsiteX32" fmla="*/ 3048000 w 3062288"/>
              <a:gd name="connsiteY32" fmla="*/ 33337 h 314325"/>
              <a:gd name="connsiteX33" fmla="*/ 3062288 w 3062288"/>
              <a:gd name="connsiteY33" fmla="*/ 38100 h 314325"/>
              <a:gd name="connsiteX0" fmla="*/ 3086066 w 3086066"/>
              <a:gd name="connsiteY0" fmla="*/ 38100 h 314325"/>
              <a:gd name="connsiteX1" fmla="*/ 3024188 w 3086066"/>
              <a:gd name="connsiteY1" fmla="*/ 285750 h 314325"/>
              <a:gd name="connsiteX2" fmla="*/ 2981325 w 3086066"/>
              <a:gd name="connsiteY2" fmla="*/ 257175 h 314325"/>
              <a:gd name="connsiteX3" fmla="*/ 2862263 w 3086066"/>
              <a:gd name="connsiteY3" fmla="*/ 238125 h 314325"/>
              <a:gd name="connsiteX4" fmla="*/ 2738438 w 3086066"/>
              <a:gd name="connsiteY4" fmla="*/ 223837 h 314325"/>
              <a:gd name="connsiteX5" fmla="*/ 2652713 w 3086066"/>
              <a:gd name="connsiteY5" fmla="*/ 204787 h 314325"/>
              <a:gd name="connsiteX6" fmla="*/ 2571750 w 3086066"/>
              <a:gd name="connsiteY6" fmla="*/ 209550 h 314325"/>
              <a:gd name="connsiteX7" fmla="*/ 2109788 w 3086066"/>
              <a:gd name="connsiteY7" fmla="*/ 233362 h 314325"/>
              <a:gd name="connsiteX8" fmla="*/ 1733550 w 3086066"/>
              <a:gd name="connsiteY8" fmla="*/ 247650 h 314325"/>
              <a:gd name="connsiteX9" fmla="*/ 1314450 w 3086066"/>
              <a:gd name="connsiteY9" fmla="*/ 261937 h 314325"/>
              <a:gd name="connsiteX10" fmla="*/ 928688 w 3086066"/>
              <a:gd name="connsiteY10" fmla="*/ 280987 h 314325"/>
              <a:gd name="connsiteX11" fmla="*/ 447675 w 3086066"/>
              <a:gd name="connsiteY11" fmla="*/ 300037 h 314325"/>
              <a:gd name="connsiteX12" fmla="*/ 138113 w 3086066"/>
              <a:gd name="connsiteY12" fmla="*/ 314325 h 314325"/>
              <a:gd name="connsiteX13" fmla="*/ 23813 w 3086066"/>
              <a:gd name="connsiteY13" fmla="*/ 314325 h 314325"/>
              <a:gd name="connsiteX14" fmla="*/ 4763 w 3086066"/>
              <a:gd name="connsiteY14" fmla="*/ 266700 h 314325"/>
              <a:gd name="connsiteX15" fmla="*/ 0 w 3086066"/>
              <a:gd name="connsiteY15" fmla="*/ 142875 h 314325"/>
              <a:gd name="connsiteX16" fmla="*/ 4763 w 3086066"/>
              <a:gd name="connsiteY16" fmla="*/ 128587 h 314325"/>
              <a:gd name="connsiteX17" fmla="*/ 90488 w 3086066"/>
              <a:gd name="connsiteY17" fmla="*/ 142875 h 314325"/>
              <a:gd name="connsiteX18" fmla="*/ 266700 w 3086066"/>
              <a:gd name="connsiteY18" fmla="*/ 147637 h 314325"/>
              <a:gd name="connsiteX19" fmla="*/ 452438 w 3086066"/>
              <a:gd name="connsiteY19" fmla="*/ 147637 h 314325"/>
              <a:gd name="connsiteX20" fmla="*/ 581025 w 3086066"/>
              <a:gd name="connsiteY20" fmla="*/ 147637 h 314325"/>
              <a:gd name="connsiteX21" fmla="*/ 814388 w 3086066"/>
              <a:gd name="connsiteY21" fmla="*/ 128587 h 314325"/>
              <a:gd name="connsiteX22" fmla="*/ 1004888 w 3086066"/>
              <a:gd name="connsiteY22" fmla="*/ 114300 h 314325"/>
              <a:gd name="connsiteX23" fmla="*/ 1404938 w 3086066"/>
              <a:gd name="connsiteY23" fmla="*/ 90487 h 314325"/>
              <a:gd name="connsiteX24" fmla="*/ 1671638 w 3086066"/>
              <a:gd name="connsiteY24" fmla="*/ 71437 h 314325"/>
              <a:gd name="connsiteX25" fmla="*/ 2033588 w 3086066"/>
              <a:gd name="connsiteY25" fmla="*/ 47625 h 314325"/>
              <a:gd name="connsiteX26" fmla="*/ 2290763 w 3086066"/>
              <a:gd name="connsiteY26" fmla="*/ 33337 h 314325"/>
              <a:gd name="connsiteX27" fmla="*/ 2681288 w 3086066"/>
              <a:gd name="connsiteY27" fmla="*/ 14287 h 314325"/>
              <a:gd name="connsiteX28" fmla="*/ 2862263 w 3086066"/>
              <a:gd name="connsiteY28" fmla="*/ 4762 h 314325"/>
              <a:gd name="connsiteX29" fmla="*/ 2928938 w 3086066"/>
              <a:gd name="connsiteY29" fmla="*/ 0 h 314325"/>
              <a:gd name="connsiteX30" fmla="*/ 2971800 w 3086066"/>
              <a:gd name="connsiteY30" fmla="*/ 4762 h 314325"/>
              <a:gd name="connsiteX31" fmla="*/ 3005138 w 3086066"/>
              <a:gd name="connsiteY31" fmla="*/ 14287 h 314325"/>
              <a:gd name="connsiteX32" fmla="*/ 3048000 w 3086066"/>
              <a:gd name="connsiteY32" fmla="*/ 33337 h 314325"/>
              <a:gd name="connsiteX33" fmla="*/ 3086066 w 3086066"/>
              <a:gd name="connsiteY33" fmla="*/ 38100 h 314325"/>
              <a:gd name="connsiteX0" fmla="*/ 3086066 w 3086066"/>
              <a:gd name="connsiteY0" fmla="*/ 38100 h 314325"/>
              <a:gd name="connsiteX1" fmla="*/ 3047966 w 3086066"/>
              <a:gd name="connsiteY1" fmla="*/ 285750 h 314325"/>
              <a:gd name="connsiteX2" fmla="*/ 2981325 w 3086066"/>
              <a:gd name="connsiteY2" fmla="*/ 257175 h 314325"/>
              <a:gd name="connsiteX3" fmla="*/ 2862263 w 3086066"/>
              <a:gd name="connsiteY3" fmla="*/ 238125 h 314325"/>
              <a:gd name="connsiteX4" fmla="*/ 2738438 w 3086066"/>
              <a:gd name="connsiteY4" fmla="*/ 223837 h 314325"/>
              <a:gd name="connsiteX5" fmla="*/ 2652713 w 3086066"/>
              <a:gd name="connsiteY5" fmla="*/ 204787 h 314325"/>
              <a:gd name="connsiteX6" fmla="*/ 2571750 w 3086066"/>
              <a:gd name="connsiteY6" fmla="*/ 209550 h 314325"/>
              <a:gd name="connsiteX7" fmla="*/ 2109788 w 3086066"/>
              <a:gd name="connsiteY7" fmla="*/ 233362 h 314325"/>
              <a:gd name="connsiteX8" fmla="*/ 1733550 w 3086066"/>
              <a:gd name="connsiteY8" fmla="*/ 247650 h 314325"/>
              <a:gd name="connsiteX9" fmla="*/ 1314450 w 3086066"/>
              <a:gd name="connsiteY9" fmla="*/ 261937 h 314325"/>
              <a:gd name="connsiteX10" fmla="*/ 928688 w 3086066"/>
              <a:gd name="connsiteY10" fmla="*/ 280987 h 314325"/>
              <a:gd name="connsiteX11" fmla="*/ 447675 w 3086066"/>
              <a:gd name="connsiteY11" fmla="*/ 300037 h 314325"/>
              <a:gd name="connsiteX12" fmla="*/ 138113 w 3086066"/>
              <a:gd name="connsiteY12" fmla="*/ 314325 h 314325"/>
              <a:gd name="connsiteX13" fmla="*/ 23813 w 3086066"/>
              <a:gd name="connsiteY13" fmla="*/ 314325 h 314325"/>
              <a:gd name="connsiteX14" fmla="*/ 4763 w 3086066"/>
              <a:gd name="connsiteY14" fmla="*/ 266700 h 314325"/>
              <a:gd name="connsiteX15" fmla="*/ 0 w 3086066"/>
              <a:gd name="connsiteY15" fmla="*/ 142875 h 314325"/>
              <a:gd name="connsiteX16" fmla="*/ 4763 w 3086066"/>
              <a:gd name="connsiteY16" fmla="*/ 128587 h 314325"/>
              <a:gd name="connsiteX17" fmla="*/ 90488 w 3086066"/>
              <a:gd name="connsiteY17" fmla="*/ 142875 h 314325"/>
              <a:gd name="connsiteX18" fmla="*/ 266700 w 3086066"/>
              <a:gd name="connsiteY18" fmla="*/ 147637 h 314325"/>
              <a:gd name="connsiteX19" fmla="*/ 452438 w 3086066"/>
              <a:gd name="connsiteY19" fmla="*/ 147637 h 314325"/>
              <a:gd name="connsiteX20" fmla="*/ 581025 w 3086066"/>
              <a:gd name="connsiteY20" fmla="*/ 147637 h 314325"/>
              <a:gd name="connsiteX21" fmla="*/ 814388 w 3086066"/>
              <a:gd name="connsiteY21" fmla="*/ 128587 h 314325"/>
              <a:gd name="connsiteX22" fmla="*/ 1004888 w 3086066"/>
              <a:gd name="connsiteY22" fmla="*/ 114300 h 314325"/>
              <a:gd name="connsiteX23" fmla="*/ 1404938 w 3086066"/>
              <a:gd name="connsiteY23" fmla="*/ 90487 h 314325"/>
              <a:gd name="connsiteX24" fmla="*/ 1671638 w 3086066"/>
              <a:gd name="connsiteY24" fmla="*/ 71437 h 314325"/>
              <a:gd name="connsiteX25" fmla="*/ 2033588 w 3086066"/>
              <a:gd name="connsiteY25" fmla="*/ 47625 h 314325"/>
              <a:gd name="connsiteX26" fmla="*/ 2290763 w 3086066"/>
              <a:gd name="connsiteY26" fmla="*/ 33337 h 314325"/>
              <a:gd name="connsiteX27" fmla="*/ 2681288 w 3086066"/>
              <a:gd name="connsiteY27" fmla="*/ 14287 h 314325"/>
              <a:gd name="connsiteX28" fmla="*/ 2862263 w 3086066"/>
              <a:gd name="connsiteY28" fmla="*/ 4762 h 314325"/>
              <a:gd name="connsiteX29" fmla="*/ 2928938 w 3086066"/>
              <a:gd name="connsiteY29" fmla="*/ 0 h 314325"/>
              <a:gd name="connsiteX30" fmla="*/ 2971800 w 3086066"/>
              <a:gd name="connsiteY30" fmla="*/ 4762 h 314325"/>
              <a:gd name="connsiteX31" fmla="*/ 3005138 w 3086066"/>
              <a:gd name="connsiteY31" fmla="*/ 14287 h 314325"/>
              <a:gd name="connsiteX32" fmla="*/ 3048000 w 3086066"/>
              <a:gd name="connsiteY32" fmla="*/ 33337 h 314325"/>
              <a:gd name="connsiteX33" fmla="*/ 3086066 w 3086066"/>
              <a:gd name="connsiteY33" fmla="*/ 3810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86066" h="314325">
                <a:moveTo>
                  <a:pt x="3086066" y="38100"/>
                </a:moveTo>
                <a:lnTo>
                  <a:pt x="3047966" y="285750"/>
                </a:lnTo>
                <a:lnTo>
                  <a:pt x="2981325" y="257175"/>
                </a:lnTo>
                <a:lnTo>
                  <a:pt x="2862263" y="238125"/>
                </a:lnTo>
                <a:lnTo>
                  <a:pt x="2738438" y="223837"/>
                </a:lnTo>
                <a:lnTo>
                  <a:pt x="2652713" y="204787"/>
                </a:lnTo>
                <a:lnTo>
                  <a:pt x="2571750" y="209550"/>
                </a:lnTo>
                <a:lnTo>
                  <a:pt x="2109788" y="233362"/>
                </a:lnTo>
                <a:lnTo>
                  <a:pt x="1733550" y="247650"/>
                </a:lnTo>
                <a:lnTo>
                  <a:pt x="1314450" y="261937"/>
                </a:lnTo>
                <a:lnTo>
                  <a:pt x="928688" y="280987"/>
                </a:lnTo>
                <a:lnTo>
                  <a:pt x="447675" y="300037"/>
                </a:lnTo>
                <a:lnTo>
                  <a:pt x="138113" y="314325"/>
                </a:lnTo>
                <a:lnTo>
                  <a:pt x="23813" y="314325"/>
                </a:lnTo>
                <a:lnTo>
                  <a:pt x="4763" y="266700"/>
                </a:lnTo>
                <a:lnTo>
                  <a:pt x="0" y="142875"/>
                </a:lnTo>
                <a:lnTo>
                  <a:pt x="4763" y="128587"/>
                </a:lnTo>
                <a:lnTo>
                  <a:pt x="90488" y="142875"/>
                </a:lnTo>
                <a:lnTo>
                  <a:pt x="266700" y="147637"/>
                </a:lnTo>
                <a:lnTo>
                  <a:pt x="452438" y="147637"/>
                </a:lnTo>
                <a:lnTo>
                  <a:pt x="581025" y="147637"/>
                </a:lnTo>
                <a:lnTo>
                  <a:pt x="814388" y="128587"/>
                </a:lnTo>
                <a:lnTo>
                  <a:pt x="1004888" y="114300"/>
                </a:lnTo>
                <a:lnTo>
                  <a:pt x="1404938" y="90487"/>
                </a:lnTo>
                <a:lnTo>
                  <a:pt x="1671638" y="71437"/>
                </a:lnTo>
                <a:lnTo>
                  <a:pt x="2033588" y="47625"/>
                </a:lnTo>
                <a:lnTo>
                  <a:pt x="2290763" y="33337"/>
                </a:lnTo>
                <a:lnTo>
                  <a:pt x="2681288" y="14287"/>
                </a:lnTo>
                <a:lnTo>
                  <a:pt x="2862263" y="4762"/>
                </a:lnTo>
                <a:lnTo>
                  <a:pt x="2928938" y="0"/>
                </a:lnTo>
                <a:lnTo>
                  <a:pt x="2971800" y="4762"/>
                </a:lnTo>
                <a:lnTo>
                  <a:pt x="3005138" y="14287"/>
                </a:lnTo>
                <a:lnTo>
                  <a:pt x="3048000" y="33337"/>
                </a:lnTo>
                <a:lnTo>
                  <a:pt x="3086066" y="381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2A75BAD-B3C2-426F-BB76-EA896890D2E2}"/>
              </a:ext>
            </a:extLst>
          </p:cNvPr>
          <p:cNvSpPr/>
          <p:nvPr/>
        </p:nvSpPr>
        <p:spPr>
          <a:xfrm>
            <a:off x="4799014" y="1911350"/>
            <a:ext cx="2530475" cy="579438"/>
          </a:xfrm>
          <a:custGeom>
            <a:avLst/>
            <a:gdLst>
              <a:gd name="connsiteX0" fmla="*/ 1207293 w 2531268"/>
              <a:gd name="connsiteY0" fmla="*/ 247650 h 578644"/>
              <a:gd name="connsiteX1" fmla="*/ 1421606 w 2531268"/>
              <a:gd name="connsiteY1" fmla="*/ 214313 h 578644"/>
              <a:gd name="connsiteX2" fmla="*/ 1550193 w 2531268"/>
              <a:gd name="connsiteY2" fmla="*/ 190500 h 578644"/>
              <a:gd name="connsiteX3" fmla="*/ 1712118 w 2531268"/>
              <a:gd name="connsiteY3" fmla="*/ 154781 h 578644"/>
              <a:gd name="connsiteX4" fmla="*/ 1869281 w 2531268"/>
              <a:gd name="connsiteY4" fmla="*/ 114300 h 578644"/>
              <a:gd name="connsiteX5" fmla="*/ 1924050 w 2531268"/>
              <a:gd name="connsiteY5" fmla="*/ 97631 h 578644"/>
              <a:gd name="connsiteX6" fmla="*/ 1947862 w 2531268"/>
              <a:gd name="connsiteY6" fmla="*/ 92869 h 578644"/>
              <a:gd name="connsiteX7" fmla="*/ 1978818 w 2531268"/>
              <a:gd name="connsiteY7" fmla="*/ 76200 h 578644"/>
              <a:gd name="connsiteX8" fmla="*/ 2028825 w 2531268"/>
              <a:gd name="connsiteY8" fmla="*/ 47625 h 578644"/>
              <a:gd name="connsiteX9" fmla="*/ 2059781 w 2531268"/>
              <a:gd name="connsiteY9" fmla="*/ 21431 h 578644"/>
              <a:gd name="connsiteX10" fmla="*/ 2078831 w 2531268"/>
              <a:gd name="connsiteY10" fmla="*/ 4763 h 578644"/>
              <a:gd name="connsiteX11" fmla="*/ 2090737 w 2531268"/>
              <a:gd name="connsiteY11" fmla="*/ 0 h 578644"/>
              <a:gd name="connsiteX12" fmla="*/ 2119312 w 2531268"/>
              <a:gd name="connsiteY12" fmla="*/ 2381 h 578644"/>
              <a:gd name="connsiteX13" fmla="*/ 2166937 w 2531268"/>
              <a:gd name="connsiteY13" fmla="*/ 7144 h 578644"/>
              <a:gd name="connsiteX14" fmla="*/ 2221706 w 2531268"/>
              <a:gd name="connsiteY14" fmla="*/ 21431 h 578644"/>
              <a:gd name="connsiteX15" fmla="*/ 2316956 w 2531268"/>
              <a:gd name="connsiteY15" fmla="*/ 57150 h 578644"/>
              <a:gd name="connsiteX16" fmla="*/ 2376487 w 2531268"/>
              <a:gd name="connsiteY16" fmla="*/ 85725 h 578644"/>
              <a:gd name="connsiteX17" fmla="*/ 2433637 w 2531268"/>
              <a:gd name="connsiteY17" fmla="*/ 121444 h 578644"/>
              <a:gd name="connsiteX18" fmla="*/ 2474118 w 2531268"/>
              <a:gd name="connsiteY18" fmla="*/ 147638 h 578644"/>
              <a:gd name="connsiteX19" fmla="*/ 2500312 w 2531268"/>
              <a:gd name="connsiteY19" fmla="*/ 169069 h 578644"/>
              <a:gd name="connsiteX20" fmla="*/ 2514600 w 2531268"/>
              <a:gd name="connsiteY20" fmla="*/ 183356 h 578644"/>
              <a:gd name="connsiteX21" fmla="*/ 2526506 w 2531268"/>
              <a:gd name="connsiteY21" fmla="*/ 200025 h 578644"/>
              <a:gd name="connsiteX22" fmla="*/ 2531268 w 2531268"/>
              <a:gd name="connsiteY22" fmla="*/ 221456 h 578644"/>
              <a:gd name="connsiteX23" fmla="*/ 2531268 w 2531268"/>
              <a:gd name="connsiteY23" fmla="*/ 233363 h 578644"/>
              <a:gd name="connsiteX24" fmla="*/ 2526506 w 2531268"/>
              <a:gd name="connsiteY24" fmla="*/ 252413 h 578644"/>
              <a:gd name="connsiteX25" fmla="*/ 2512218 w 2531268"/>
              <a:gd name="connsiteY25" fmla="*/ 273844 h 578644"/>
              <a:gd name="connsiteX26" fmla="*/ 2497931 w 2531268"/>
              <a:gd name="connsiteY26" fmla="*/ 283369 h 578644"/>
              <a:gd name="connsiteX27" fmla="*/ 2462212 w 2531268"/>
              <a:gd name="connsiteY27" fmla="*/ 300038 h 578644"/>
              <a:gd name="connsiteX28" fmla="*/ 2426493 w 2531268"/>
              <a:gd name="connsiteY28" fmla="*/ 309563 h 578644"/>
              <a:gd name="connsiteX29" fmla="*/ 2345531 w 2531268"/>
              <a:gd name="connsiteY29" fmla="*/ 314325 h 578644"/>
              <a:gd name="connsiteX30" fmla="*/ 2093118 w 2531268"/>
              <a:gd name="connsiteY30" fmla="*/ 330994 h 578644"/>
              <a:gd name="connsiteX31" fmla="*/ 1807368 w 2531268"/>
              <a:gd name="connsiteY31" fmla="*/ 357188 h 578644"/>
              <a:gd name="connsiteX32" fmla="*/ 1471612 w 2531268"/>
              <a:gd name="connsiteY32" fmla="*/ 395288 h 578644"/>
              <a:gd name="connsiteX33" fmla="*/ 1145381 w 2531268"/>
              <a:gd name="connsiteY33" fmla="*/ 442913 h 578644"/>
              <a:gd name="connsiteX34" fmla="*/ 933450 w 2531268"/>
              <a:gd name="connsiteY34" fmla="*/ 471488 h 578644"/>
              <a:gd name="connsiteX35" fmla="*/ 707231 w 2531268"/>
              <a:gd name="connsiteY35" fmla="*/ 502444 h 578644"/>
              <a:gd name="connsiteX36" fmla="*/ 576262 w 2531268"/>
              <a:gd name="connsiteY36" fmla="*/ 528638 h 578644"/>
              <a:gd name="connsiteX37" fmla="*/ 473868 w 2531268"/>
              <a:gd name="connsiteY37" fmla="*/ 550069 h 578644"/>
              <a:gd name="connsiteX38" fmla="*/ 397668 w 2531268"/>
              <a:gd name="connsiteY38" fmla="*/ 571500 h 578644"/>
              <a:gd name="connsiteX39" fmla="*/ 378618 w 2531268"/>
              <a:gd name="connsiteY39" fmla="*/ 576263 h 578644"/>
              <a:gd name="connsiteX40" fmla="*/ 366712 w 2531268"/>
              <a:gd name="connsiteY40" fmla="*/ 578644 h 578644"/>
              <a:gd name="connsiteX41" fmla="*/ 340518 w 2531268"/>
              <a:gd name="connsiteY41" fmla="*/ 566738 h 578644"/>
              <a:gd name="connsiteX42" fmla="*/ 261937 w 2531268"/>
              <a:gd name="connsiteY42" fmla="*/ 509588 h 578644"/>
              <a:gd name="connsiteX43" fmla="*/ 190500 w 2531268"/>
              <a:gd name="connsiteY43" fmla="*/ 445294 h 578644"/>
              <a:gd name="connsiteX44" fmla="*/ 126206 w 2531268"/>
              <a:gd name="connsiteY44" fmla="*/ 376238 h 578644"/>
              <a:gd name="connsiteX45" fmla="*/ 80962 w 2531268"/>
              <a:gd name="connsiteY45" fmla="*/ 316706 h 578644"/>
              <a:gd name="connsiteX46" fmla="*/ 35718 w 2531268"/>
              <a:gd name="connsiteY46" fmla="*/ 247650 h 578644"/>
              <a:gd name="connsiteX47" fmla="*/ 9525 w 2531268"/>
              <a:gd name="connsiteY47" fmla="*/ 200025 h 578644"/>
              <a:gd name="connsiteX48" fmla="*/ 0 w 2531268"/>
              <a:gd name="connsiteY48" fmla="*/ 173831 h 578644"/>
              <a:gd name="connsiteX49" fmla="*/ 0 w 2531268"/>
              <a:gd name="connsiteY49" fmla="*/ 159544 h 578644"/>
              <a:gd name="connsiteX50" fmla="*/ 2381 w 2531268"/>
              <a:gd name="connsiteY50" fmla="*/ 150019 h 578644"/>
              <a:gd name="connsiteX51" fmla="*/ 11906 w 2531268"/>
              <a:gd name="connsiteY51" fmla="*/ 145256 h 578644"/>
              <a:gd name="connsiteX52" fmla="*/ 26193 w 2531268"/>
              <a:gd name="connsiteY52" fmla="*/ 145256 h 578644"/>
              <a:gd name="connsiteX53" fmla="*/ 42862 w 2531268"/>
              <a:gd name="connsiteY53" fmla="*/ 150019 h 578644"/>
              <a:gd name="connsiteX54" fmla="*/ 54768 w 2531268"/>
              <a:gd name="connsiteY54" fmla="*/ 157163 h 578644"/>
              <a:gd name="connsiteX55" fmla="*/ 73818 w 2531268"/>
              <a:gd name="connsiteY55" fmla="*/ 171450 h 578644"/>
              <a:gd name="connsiteX56" fmla="*/ 107156 w 2531268"/>
              <a:gd name="connsiteY56" fmla="*/ 200025 h 578644"/>
              <a:gd name="connsiteX57" fmla="*/ 152400 w 2531268"/>
              <a:gd name="connsiteY57" fmla="*/ 228600 h 578644"/>
              <a:gd name="connsiteX58" fmla="*/ 214312 w 2531268"/>
              <a:gd name="connsiteY58" fmla="*/ 259556 h 578644"/>
              <a:gd name="connsiteX59" fmla="*/ 259556 w 2531268"/>
              <a:gd name="connsiteY59" fmla="*/ 276225 h 578644"/>
              <a:gd name="connsiteX60" fmla="*/ 321468 w 2531268"/>
              <a:gd name="connsiteY60" fmla="*/ 292894 h 578644"/>
              <a:gd name="connsiteX61" fmla="*/ 373856 w 2531268"/>
              <a:gd name="connsiteY61" fmla="*/ 304800 h 578644"/>
              <a:gd name="connsiteX62" fmla="*/ 423862 w 2531268"/>
              <a:gd name="connsiteY62" fmla="*/ 314325 h 578644"/>
              <a:gd name="connsiteX63" fmla="*/ 478631 w 2531268"/>
              <a:gd name="connsiteY63" fmla="*/ 316706 h 578644"/>
              <a:gd name="connsiteX64" fmla="*/ 566737 w 2531268"/>
              <a:gd name="connsiteY64" fmla="*/ 314325 h 578644"/>
              <a:gd name="connsiteX65" fmla="*/ 704850 w 2531268"/>
              <a:gd name="connsiteY65" fmla="*/ 302419 h 578644"/>
              <a:gd name="connsiteX66" fmla="*/ 881062 w 2531268"/>
              <a:gd name="connsiteY66" fmla="*/ 288131 h 578644"/>
              <a:gd name="connsiteX67" fmla="*/ 1057275 w 2531268"/>
              <a:gd name="connsiteY67" fmla="*/ 266700 h 578644"/>
              <a:gd name="connsiteX68" fmla="*/ 1207293 w 2531268"/>
              <a:gd name="connsiteY68" fmla="*/ 247650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531268" h="578644">
                <a:moveTo>
                  <a:pt x="1207293" y="247650"/>
                </a:moveTo>
                <a:lnTo>
                  <a:pt x="1421606" y="214313"/>
                </a:lnTo>
                <a:lnTo>
                  <a:pt x="1550193" y="190500"/>
                </a:lnTo>
                <a:lnTo>
                  <a:pt x="1712118" y="154781"/>
                </a:lnTo>
                <a:lnTo>
                  <a:pt x="1869281" y="114300"/>
                </a:lnTo>
                <a:lnTo>
                  <a:pt x="1924050" y="97631"/>
                </a:lnTo>
                <a:lnTo>
                  <a:pt x="1947862" y="92869"/>
                </a:lnTo>
                <a:lnTo>
                  <a:pt x="1978818" y="76200"/>
                </a:lnTo>
                <a:lnTo>
                  <a:pt x="2028825" y="47625"/>
                </a:lnTo>
                <a:lnTo>
                  <a:pt x="2059781" y="21431"/>
                </a:lnTo>
                <a:lnTo>
                  <a:pt x="2078831" y="4763"/>
                </a:lnTo>
                <a:lnTo>
                  <a:pt x="2090737" y="0"/>
                </a:lnTo>
                <a:lnTo>
                  <a:pt x="2119312" y="2381"/>
                </a:lnTo>
                <a:lnTo>
                  <a:pt x="2166937" y="7144"/>
                </a:lnTo>
                <a:lnTo>
                  <a:pt x="2221706" y="21431"/>
                </a:lnTo>
                <a:lnTo>
                  <a:pt x="2316956" y="57150"/>
                </a:lnTo>
                <a:lnTo>
                  <a:pt x="2376487" y="85725"/>
                </a:lnTo>
                <a:lnTo>
                  <a:pt x="2433637" y="121444"/>
                </a:lnTo>
                <a:lnTo>
                  <a:pt x="2474118" y="147638"/>
                </a:lnTo>
                <a:lnTo>
                  <a:pt x="2500312" y="169069"/>
                </a:lnTo>
                <a:lnTo>
                  <a:pt x="2514600" y="183356"/>
                </a:lnTo>
                <a:lnTo>
                  <a:pt x="2526506" y="200025"/>
                </a:lnTo>
                <a:lnTo>
                  <a:pt x="2531268" y="221456"/>
                </a:lnTo>
                <a:lnTo>
                  <a:pt x="2531268" y="233363"/>
                </a:lnTo>
                <a:lnTo>
                  <a:pt x="2526506" y="252413"/>
                </a:lnTo>
                <a:lnTo>
                  <a:pt x="2512218" y="273844"/>
                </a:lnTo>
                <a:lnTo>
                  <a:pt x="2497931" y="283369"/>
                </a:lnTo>
                <a:lnTo>
                  <a:pt x="2462212" y="300038"/>
                </a:lnTo>
                <a:lnTo>
                  <a:pt x="2426493" y="309563"/>
                </a:lnTo>
                <a:lnTo>
                  <a:pt x="2345531" y="314325"/>
                </a:lnTo>
                <a:lnTo>
                  <a:pt x="2093118" y="330994"/>
                </a:lnTo>
                <a:lnTo>
                  <a:pt x="1807368" y="357188"/>
                </a:lnTo>
                <a:lnTo>
                  <a:pt x="1471612" y="395288"/>
                </a:lnTo>
                <a:lnTo>
                  <a:pt x="1145381" y="442913"/>
                </a:lnTo>
                <a:lnTo>
                  <a:pt x="933450" y="471488"/>
                </a:lnTo>
                <a:lnTo>
                  <a:pt x="707231" y="502444"/>
                </a:lnTo>
                <a:lnTo>
                  <a:pt x="576262" y="528638"/>
                </a:lnTo>
                <a:lnTo>
                  <a:pt x="473868" y="550069"/>
                </a:lnTo>
                <a:lnTo>
                  <a:pt x="397668" y="571500"/>
                </a:lnTo>
                <a:lnTo>
                  <a:pt x="378618" y="576263"/>
                </a:lnTo>
                <a:lnTo>
                  <a:pt x="366712" y="578644"/>
                </a:lnTo>
                <a:lnTo>
                  <a:pt x="340518" y="566738"/>
                </a:lnTo>
                <a:lnTo>
                  <a:pt x="261937" y="509588"/>
                </a:lnTo>
                <a:lnTo>
                  <a:pt x="190500" y="445294"/>
                </a:lnTo>
                <a:lnTo>
                  <a:pt x="126206" y="376238"/>
                </a:lnTo>
                <a:lnTo>
                  <a:pt x="80962" y="316706"/>
                </a:lnTo>
                <a:lnTo>
                  <a:pt x="35718" y="247650"/>
                </a:lnTo>
                <a:lnTo>
                  <a:pt x="9525" y="200025"/>
                </a:lnTo>
                <a:lnTo>
                  <a:pt x="0" y="173831"/>
                </a:lnTo>
                <a:lnTo>
                  <a:pt x="0" y="159544"/>
                </a:lnTo>
                <a:lnTo>
                  <a:pt x="2381" y="150019"/>
                </a:lnTo>
                <a:lnTo>
                  <a:pt x="11906" y="145256"/>
                </a:lnTo>
                <a:lnTo>
                  <a:pt x="26193" y="145256"/>
                </a:lnTo>
                <a:lnTo>
                  <a:pt x="42862" y="150019"/>
                </a:lnTo>
                <a:lnTo>
                  <a:pt x="54768" y="157163"/>
                </a:lnTo>
                <a:lnTo>
                  <a:pt x="73818" y="171450"/>
                </a:lnTo>
                <a:lnTo>
                  <a:pt x="107156" y="200025"/>
                </a:lnTo>
                <a:lnTo>
                  <a:pt x="152400" y="228600"/>
                </a:lnTo>
                <a:lnTo>
                  <a:pt x="214312" y="259556"/>
                </a:lnTo>
                <a:lnTo>
                  <a:pt x="259556" y="276225"/>
                </a:lnTo>
                <a:lnTo>
                  <a:pt x="321468" y="292894"/>
                </a:lnTo>
                <a:lnTo>
                  <a:pt x="373856" y="304800"/>
                </a:lnTo>
                <a:lnTo>
                  <a:pt x="423862" y="314325"/>
                </a:lnTo>
                <a:lnTo>
                  <a:pt x="478631" y="316706"/>
                </a:lnTo>
                <a:lnTo>
                  <a:pt x="566737" y="314325"/>
                </a:lnTo>
                <a:lnTo>
                  <a:pt x="704850" y="302419"/>
                </a:lnTo>
                <a:lnTo>
                  <a:pt x="881062" y="288131"/>
                </a:lnTo>
                <a:lnTo>
                  <a:pt x="1057275" y="266700"/>
                </a:lnTo>
                <a:lnTo>
                  <a:pt x="1207293" y="247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A420294-10FF-4ABA-BA95-E017B98E9163}"/>
              </a:ext>
            </a:extLst>
          </p:cNvPr>
          <p:cNvSpPr/>
          <p:nvPr/>
        </p:nvSpPr>
        <p:spPr>
          <a:xfrm rot="18900000">
            <a:off x="3995739" y="3008313"/>
            <a:ext cx="2809875" cy="1562100"/>
          </a:xfrm>
          <a:custGeom>
            <a:avLst/>
            <a:gdLst>
              <a:gd name="connsiteX0" fmla="*/ 1125822 w 2809269"/>
              <a:gd name="connsiteY0" fmla="*/ 1004254 h 1561879"/>
              <a:gd name="connsiteX1" fmla="*/ 1421813 w 2809269"/>
              <a:gd name="connsiteY1" fmla="*/ 895900 h 1561879"/>
              <a:gd name="connsiteX2" fmla="*/ 1720446 w 2809269"/>
              <a:gd name="connsiteY2" fmla="*/ 755833 h 1561879"/>
              <a:gd name="connsiteX3" fmla="*/ 2064007 w 2809269"/>
              <a:gd name="connsiteY3" fmla="*/ 597267 h 1561879"/>
              <a:gd name="connsiteX4" fmla="*/ 2330927 w 2809269"/>
              <a:gd name="connsiteY4" fmla="*/ 473056 h 1561879"/>
              <a:gd name="connsiteX5" fmla="*/ 2441924 w 2809269"/>
              <a:gd name="connsiteY5" fmla="*/ 422843 h 1561879"/>
              <a:gd name="connsiteX6" fmla="*/ 2502708 w 2809269"/>
              <a:gd name="connsiteY6" fmla="*/ 385845 h 1561879"/>
              <a:gd name="connsiteX7" fmla="*/ 2531778 w 2809269"/>
              <a:gd name="connsiteY7" fmla="*/ 364702 h 1561879"/>
              <a:gd name="connsiteX8" fmla="*/ 2560849 w 2809269"/>
              <a:gd name="connsiteY8" fmla="*/ 335632 h 1561879"/>
              <a:gd name="connsiteX9" fmla="*/ 2581991 w 2809269"/>
              <a:gd name="connsiteY9" fmla="*/ 295990 h 1561879"/>
              <a:gd name="connsiteX10" fmla="*/ 2600490 w 2809269"/>
              <a:gd name="connsiteY10" fmla="*/ 243135 h 1561879"/>
              <a:gd name="connsiteX11" fmla="*/ 2618990 w 2809269"/>
              <a:gd name="connsiteY11" fmla="*/ 171780 h 1561879"/>
              <a:gd name="connsiteX12" fmla="*/ 2645417 w 2809269"/>
              <a:gd name="connsiteY12" fmla="*/ 2642 h 1561879"/>
              <a:gd name="connsiteX13" fmla="*/ 2650703 w 2809269"/>
              <a:gd name="connsiteY13" fmla="*/ 0 h 1561879"/>
              <a:gd name="connsiteX14" fmla="*/ 2782842 w 2809269"/>
              <a:gd name="connsiteY14" fmla="*/ 81926 h 1561879"/>
              <a:gd name="connsiteX15" fmla="*/ 2793413 w 2809269"/>
              <a:gd name="connsiteY15" fmla="*/ 113639 h 1561879"/>
              <a:gd name="connsiteX16" fmla="*/ 2790770 w 2809269"/>
              <a:gd name="connsiteY16" fmla="*/ 147995 h 1561879"/>
              <a:gd name="connsiteX17" fmla="*/ 2798698 w 2809269"/>
              <a:gd name="connsiteY17" fmla="*/ 229921 h 1561879"/>
              <a:gd name="connsiteX18" fmla="*/ 2809269 w 2809269"/>
              <a:gd name="connsiteY18" fmla="*/ 396416 h 1561879"/>
              <a:gd name="connsiteX19" fmla="*/ 2806627 w 2809269"/>
              <a:gd name="connsiteY19" fmla="*/ 430772 h 1561879"/>
              <a:gd name="connsiteX20" fmla="*/ 2803984 w 2809269"/>
              <a:gd name="connsiteY20" fmla="*/ 465128 h 1561879"/>
              <a:gd name="connsiteX21" fmla="*/ 2801341 w 2809269"/>
              <a:gd name="connsiteY21" fmla="*/ 499484 h 1561879"/>
              <a:gd name="connsiteX22" fmla="*/ 2785484 w 2809269"/>
              <a:gd name="connsiteY22" fmla="*/ 536483 h 1561879"/>
              <a:gd name="connsiteX23" fmla="*/ 2761699 w 2809269"/>
              <a:gd name="connsiteY23" fmla="*/ 586695 h 1561879"/>
              <a:gd name="connsiteX24" fmla="*/ 2737914 w 2809269"/>
              <a:gd name="connsiteY24" fmla="*/ 610480 h 1561879"/>
              <a:gd name="connsiteX25" fmla="*/ 2714129 w 2809269"/>
              <a:gd name="connsiteY25" fmla="*/ 623694 h 1561879"/>
              <a:gd name="connsiteX26" fmla="*/ 2690345 w 2809269"/>
              <a:gd name="connsiteY26" fmla="*/ 631623 h 1561879"/>
              <a:gd name="connsiteX27" fmla="*/ 2653346 w 2809269"/>
              <a:gd name="connsiteY27" fmla="*/ 631623 h 1561879"/>
              <a:gd name="connsiteX28" fmla="*/ 2618990 w 2809269"/>
              <a:gd name="connsiteY28" fmla="*/ 634265 h 1561879"/>
              <a:gd name="connsiteX29" fmla="*/ 2574062 w 2809269"/>
              <a:gd name="connsiteY29" fmla="*/ 644836 h 1561879"/>
              <a:gd name="connsiteX30" fmla="*/ 2449852 w 2809269"/>
              <a:gd name="connsiteY30" fmla="*/ 697692 h 1561879"/>
              <a:gd name="connsiteX31" fmla="*/ 2000580 w 2809269"/>
              <a:gd name="connsiteY31" fmla="*/ 887972 h 1561879"/>
              <a:gd name="connsiteX32" fmla="*/ 1855228 w 2809269"/>
              <a:gd name="connsiteY32" fmla="*/ 943470 h 1561879"/>
              <a:gd name="connsiteX33" fmla="*/ 1654377 w 2809269"/>
              <a:gd name="connsiteY33" fmla="*/ 1028039 h 1561879"/>
              <a:gd name="connsiteX34" fmla="*/ 1321387 w 2809269"/>
              <a:gd name="connsiteY34" fmla="*/ 1144321 h 1561879"/>
              <a:gd name="connsiteX35" fmla="*/ 687121 w 2809269"/>
              <a:gd name="connsiteY35" fmla="*/ 1368957 h 1561879"/>
              <a:gd name="connsiteX36" fmla="*/ 243135 w 2809269"/>
              <a:gd name="connsiteY36" fmla="*/ 1524880 h 1561879"/>
              <a:gd name="connsiteX37" fmla="*/ 161209 w 2809269"/>
              <a:gd name="connsiteY37" fmla="*/ 1553951 h 1561879"/>
              <a:gd name="connsiteX38" fmla="*/ 126853 w 2809269"/>
              <a:gd name="connsiteY38" fmla="*/ 1561879 h 1561879"/>
              <a:gd name="connsiteX39" fmla="*/ 0 w 2809269"/>
              <a:gd name="connsiteY39" fmla="*/ 1456168 h 1561879"/>
              <a:gd name="connsiteX40" fmla="*/ 2643 w 2809269"/>
              <a:gd name="connsiteY40" fmla="*/ 1435026 h 1561879"/>
              <a:gd name="connsiteX41" fmla="*/ 26428 w 2809269"/>
              <a:gd name="connsiteY41" fmla="*/ 1419169 h 1561879"/>
              <a:gd name="connsiteX42" fmla="*/ 174423 w 2809269"/>
              <a:gd name="connsiteY42" fmla="*/ 1366314 h 1561879"/>
              <a:gd name="connsiteX43" fmla="*/ 734691 w 2809269"/>
              <a:gd name="connsiteY43" fmla="*/ 1152249 h 1561879"/>
              <a:gd name="connsiteX44" fmla="*/ 1125822 w 2809269"/>
              <a:gd name="connsiteY44" fmla="*/ 1004254 h 156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09269" h="1561879">
                <a:moveTo>
                  <a:pt x="1125822" y="1004254"/>
                </a:moveTo>
                <a:lnTo>
                  <a:pt x="1421813" y="895900"/>
                </a:lnTo>
                <a:lnTo>
                  <a:pt x="1720446" y="755833"/>
                </a:lnTo>
                <a:lnTo>
                  <a:pt x="2064007" y="597267"/>
                </a:lnTo>
                <a:lnTo>
                  <a:pt x="2330927" y="473056"/>
                </a:lnTo>
                <a:lnTo>
                  <a:pt x="2441924" y="422843"/>
                </a:lnTo>
                <a:lnTo>
                  <a:pt x="2502708" y="385845"/>
                </a:lnTo>
                <a:lnTo>
                  <a:pt x="2531778" y="364702"/>
                </a:lnTo>
                <a:lnTo>
                  <a:pt x="2560849" y="335632"/>
                </a:lnTo>
                <a:lnTo>
                  <a:pt x="2581991" y="295990"/>
                </a:lnTo>
                <a:lnTo>
                  <a:pt x="2600490" y="243135"/>
                </a:lnTo>
                <a:lnTo>
                  <a:pt x="2618990" y="171780"/>
                </a:lnTo>
                <a:lnTo>
                  <a:pt x="2645417" y="2642"/>
                </a:lnTo>
                <a:lnTo>
                  <a:pt x="2650703" y="0"/>
                </a:lnTo>
                <a:lnTo>
                  <a:pt x="2782842" y="81926"/>
                </a:lnTo>
                <a:lnTo>
                  <a:pt x="2793413" y="113639"/>
                </a:lnTo>
                <a:lnTo>
                  <a:pt x="2790770" y="147995"/>
                </a:lnTo>
                <a:lnTo>
                  <a:pt x="2798698" y="229921"/>
                </a:lnTo>
                <a:lnTo>
                  <a:pt x="2809269" y="396416"/>
                </a:lnTo>
                <a:lnTo>
                  <a:pt x="2806627" y="430772"/>
                </a:lnTo>
                <a:lnTo>
                  <a:pt x="2803984" y="465128"/>
                </a:lnTo>
                <a:lnTo>
                  <a:pt x="2801341" y="499484"/>
                </a:lnTo>
                <a:lnTo>
                  <a:pt x="2785484" y="536483"/>
                </a:lnTo>
                <a:lnTo>
                  <a:pt x="2761699" y="586695"/>
                </a:lnTo>
                <a:lnTo>
                  <a:pt x="2737914" y="610480"/>
                </a:lnTo>
                <a:lnTo>
                  <a:pt x="2714129" y="623694"/>
                </a:lnTo>
                <a:lnTo>
                  <a:pt x="2690345" y="631623"/>
                </a:lnTo>
                <a:lnTo>
                  <a:pt x="2653346" y="631623"/>
                </a:lnTo>
                <a:lnTo>
                  <a:pt x="2618990" y="634265"/>
                </a:lnTo>
                <a:lnTo>
                  <a:pt x="2574062" y="644836"/>
                </a:lnTo>
                <a:lnTo>
                  <a:pt x="2449852" y="697692"/>
                </a:lnTo>
                <a:lnTo>
                  <a:pt x="2000580" y="887972"/>
                </a:lnTo>
                <a:lnTo>
                  <a:pt x="1855228" y="943470"/>
                </a:lnTo>
                <a:lnTo>
                  <a:pt x="1654377" y="1028039"/>
                </a:lnTo>
                <a:lnTo>
                  <a:pt x="1321387" y="1144321"/>
                </a:lnTo>
                <a:lnTo>
                  <a:pt x="687121" y="1368957"/>
                </a:lnTo>
                <a:lnTo>
                  <a:pt x="243135" y="1524880"/>
                </a:lnTo>
                <a:lnTo>
                  <a:pt x="161209" y="1553951"/>
                </a:lnTo>
                <a:lnTo>
                  <a:pt x="126853" y="1561879"/>
                </a:lnTo>
                <a:lnTo>
                  <a:pt x="0" y="1456168"/>
                </a:lnTo>
                <a:lnTo>
                  <a:pt x="2643" y="1435026"/>
                </a:lnTo>
                <a:lnTo>
                  <a:pt x="26428" y="1419169"/>
                </a:lnTo>
                <a:lnTo>
                  <a:pt x="174423" y="1366314"/>
                </a:lnTo>
                <a:lnTo>
                  <a:pt x="734691" y="1152249"/>
                </a:lnTo>
                <a:lnTo>
                  <a:pt x="1125822" y="1004254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5403B3F-8460-4DD4-829B-AE45D08D21D0}"/>
              </a:ext>
            </a:extLst>
          </p:cNvPr>
          <p:cNvSpPr/>
          <p:nvPr/>
        </p:nvSpPr>
        <p:spPr>
          <a:xfrm>
            <a:off x="4605339" y="3362325"/>
            <a:ext cx="2600325" cy="1765300"/>
          </a:xfrm>
          <a:custGeom>
            <a:avLst/>
            <a:gdLst>
              <a:gd name="connsiteX0" fmla="*/ 1724553 w 2600232"/>
              <a:gd name="connsiteY0" fmla="*/ 101269 h 1766251"/>
              <a:gd name="connsiteX1" fmla="*/ 2031339 w 2600232"/>
              <a:gd name="connsiteY1" fmla="*/ 50634 h 1766251"/>
              <a:gd name="connsiteX2" fmla="*/ 2087930 w 2600232"/>
              <a:gd name="connsiteY2" fmla="*/ 41699 h 1766251"/>
              <a:gd name="connsiteX3" fmla="*/ 2132608 w 2600232"/>
              <a:gd name="connsiteY3" fmla="*/ 29785 h 1766251"/>
              <a:gd name="connsiteX4" fmla="*/ 2168350 w 2600232"/>
              <a:gd name="connsiteY4" fmla="*/ 14892 h 1766251"/>
              <a:gd name="connsiteX5" fmla="*/ 2192178 w 2600232"/>
              <a:gd name="connsiteY5" fmla="*/ 2978 h 1766251"/>
              <a:gd name="connsiteX6" fmla="*/ 2218984 w 2600232"/>
              <a:gd name="connsiteY6" fmla="*/ 0 h 1766251"/>
              <a:gd name="connsiteX7" fmla="*/ 2245791 w 2600232"/>
              <a:gd name="connsiteY7" fmla="*/ 0 h 1766251"/>
              <a:gd name="connsiteX8" fmla="*/ 2287490 w 2600232"/>
              <a:gd name="connsiteY8" fmla="*/ 5957 h 1766251"/>
              <a:gd name="connsiteX9" fmla="*/ 2326210 w 2600232"/>
              <a:gd name="connsiteY9" fmla="*/ 14892 h 1766251"/>
              <a:gd name="connsiteX10" fmla="*/ 2361952 w 2600232"/>
              <a:gd name="connsiteY10" fmla="*/ 29785 h 1766251"/>
              <a:gd name="connsiteX11" fmla="*/ 2391737 w 2600232"/>
              <a:gd name="connsiteY11" fmla="*/ 44677 h 1766251"/>
              <a:gd name="connsiteX12" fmla="*/ 2439393 w 2600232"/>
              <a:gd name="connsiteY12" fmla="*/ 77441 h 1766251"/>
              <a:gd name="connsiteX13" fmla="*/ 2478114 w 2600232"/>
              <a:gd name="connsiteY13" fmla="*/ 107226 h 1766251"/>
              <a:gd name="connsiteX14" fmla="*/ 2519813 w 2600232"/>
              <a:gd name="connsiteY14" fmla="*/ 145946 h 1766251"/>
              <a:gd name="connsiteX15" fmla="*/ 2558533 w 2600232"/>
              <a:gd name="connsiteY15" fmla="*/ 187645 h 1766251"/>
              <a:gd name="connsiteX16" fmla="*/ 2573426 w 2600232"/>
              <a:gd name="connsiteY16" fmla="*/ 208495 h 1766251"/>
              <a:gd name="connsiteX17" fmla="*/ 2585340 w 2600232"/>
              <a:gd name="connsiteY17" fmla="*/ 223387 h 1766251"/>
              <a:gd name="connsiteX18" fmla="*/ 2597254 w 2600232"/>
              <a:gd name="connsiteY18" fmla="*/ 250194 h 1766251"/>
              <a:gd name="connsiteX19" fmla="*/ 2600232 w 2600232"/>
              <a:gd name="connsiteY19" fmla="*/ 268065 h 1766251"/>
              <a:gd name="connsiteX20" fmla="*/ 2600232 w 2600232"/>
              <a:gd name="connsiteY20" fmla="*/ 288915 h 1766251"/>
              <a:gd name="connsiteX21" fmla="*/ 2597254 w 2600232"/>
              <a:gd name="connsiteY21" fmla="*/ 303807 h 1766251"/>
              <a:gd name="connsiteX22" fmla="*/ 2585340 w 2600232"/>
              <a:gd name="connsiteY22" fmla="*/ 333592 h 1766251"/>
              <a:gd name="connsiteX23" fmla="*/ 2567469 w 2600232"/>
              <a:gd name="connsiteY23" fmla="*/ 360399 h 1766251"/>
              <a:gd name="connsiteX24" fmla="*/ 2543641 w 2600232"/>
              <a:gd name="connsiteY24" fmla="*/ 396141 h 1766251"/>
              <a:gd name="connsiteX25" fmla="*/ 2537684 w 2600232"/>
              <a:gd name="connsiteY25" fmla="*/ 416990 h 1766251"/>
              <a:gd name="connsiteX26" fmla="*/ 2528748 w 2600232"/>
              <a:gd name="connsiteY26" fmla="*/ 437840 h 1766251"/>
              <a:gd name="connsiteX27" fmla="*/ 2522791 w 2600232"/>
              <a:gd name="connsiteY27" fmla="*/ 461668 h 1766251"/>
              <a:gd name="connsiteX28" fmla="*/ 2478114 w 2600232"/>
              <a:gd name="connsiteY28" fmla="*/ 860787 h 1766251"/>
              <a:gd name="connsiteX29" fmla="*/ 2454286 w 2600232"/>
              <a:gd name="connsiteY29" fmla="*/ 1048432 h 1766251"/>
              <a:gd name="connsiteX30" fmla="*/ 2400673 w 2600232"/>
              <a:gd name="connsiteY30" fmla="*/ 1545842 h 1766251"/>
              <a:gd name="connsiteX31" fmla="*/ 2391737 w 2600232"/>
              <a:gd name="connsiteY31" fmla="*/ 1715617 h 1766251"/>
              <a:gd name="connsiteX32" fmla="*/ 2391737 w 2600232"/>
              <a:gd name="connsiteY32" fmla="*/ 1739445 h 1766251"/>
              <a:gd name="connsiteX33" fmla="*/ 2385780 w 2600232"/>
              <a:gd name="connsiteY33" fmla="*/ 1748380 h 1766251"/>
              <a:gd name="connsiteX34" fmla="*/ 2192178 w 2600232"/>
              <a:gd name="connsiteY34" fmla="*/ 1766251 h 1766251"/>
              <a:gd name="connsiteX35" fmla="*/ 2186221 w 2600232"/>
              <a:gd name="connsiteY35" fmla="*/ 1742423 h 1766251"/>
              <a:gd name="connsiteX36" fmla="*/ 2201113 w 2600232"/>
              <a:gd name="connsiteY36" fmla="*/ 1626262 h 1766251"/>
              <a:gd name="connsiteX37" fmla="*/ 2218984 w 2600232"/>
              <a:gd name="connsiteY37" fmla="*/ 1280756 h 1766251"/>
              <a:gd name="connsiteX38" fmla="*/ 2230898 w 2600232"/>
              <a:gd name="connsiteY38" fmla="*/ 944185 h 1766251"/>
              <a:gd name="connsiteX39" fmla="*/ 2233877 w 2600232"/>
              <a:gd name="connsiteY39" fmla="*/ 634421 h 1766251"/>
              <a:gd name="connsiteX40" fmla="*/ 2233877 w 2600232"/>
              <a:gd name="connsiteY40" fmla="*/ 327635 h 1766251"/>
              <a:gd name="connsiteX41" fmla="*/ 2233877 w 2600232"/>
              <a:gd name="connsiteY41" fmla="*/ 271043 h 1766251"/>
              <a:gd name="connsiteX42" fmla="*/ 2227920 w 2600232"/>
              <a:gd name="connsiteY42" fmla="*/ 253172 h 1766251"/>
              <a:gd name="connsiteX43" fmla="*/ 2213027 w 2600232"/>
              <a:gd name="connsiteY43" fmla="*/ 226366 h 1766251"/>
              <a:gd name="connsiteX44" fmla="*/ 2198135 w 2600232"/>
              <a:gd name="connsiteY44" fmla="*/ 214452 h 1766251"/>
              <a:gd name="connsiteX45" fmla="*/ 2168350 w 2600232"/>
              <a:gd name="connsiteY45" fmla="*/ 202538 h 1766251"/>
              <a:gd name="connsiteX46" fmla="*/ 2138565 w 2600232"/>
              <a:gd name="connsiteY46" fmla="*/ 199559 h 1766251"/>
              <a:gd name="connsiteX47" fmla="*/ 2081973 w 2600232"/>
              <a:gd name="connsiteY47" fmla="*/ 205516 h 1766251"/>
              <a:gd name="connsiteX48" fmla="*/ 1694768 w 2600232"/>
              <a:gd name="connsiteY48" fmla="*/ 282958 h 1766251"/>
              <a:gd name="connsiteX49" fmla="*/ 851852 w 2600232"/>
              <a:gd name="connsiteY49" fmla="*/ 437840 h 1766251"/>
              <a:gd name="connsiteX50" fmla="*/ 559959 w 2600232"/>
              <a:gd name="connsiteY50" fmla="*/ 497410 h 1766251"/>
              <a:gd name="connsiteX51" fmla="*/ 399120 w 2600232"/>
              <a:gd name="connsiteY51" fmla="*/ 533152 h 1766251"/>
              <a:gd name="connsiteX52" fmla="*/ 333593 w 2600232"/>
              <a:gd name="connsiteY52" fmla="*/ 548044 h 1766251"/>
              <a:gd name="connsiteX53" fmla="*/ 300829 w 2600232"/>
              <a:gd name="connsiteY53" fmla="*/ 556980 h 1766251"/>
              <a:gd name="connsiteX54" fmla="*/ 285937 w 2600232"/>
              <a:gd name="connsiteY54" fmla="*/ 556980 h 1766251"/>
              <a:gd name="connsiteX55" fmla="*/ 193603 w 2600232"/>
              <a:gd name="connsiteY55" fmla="*/ 494431 h 1766251"/>
              <a:gd name="connsiteX56" fmla="*/ 104248 w 2600232"/>
              <a:gd name="connsiteY56" fmla="*/ 399119 h 1766251"/>
              <a:gd name="connsiteX57" fmla="*/ 62549 w 2600232"/>
              <a:gd name="connsiteY57" fmla="*/ 342528 h 1766251"/>
              <a:gd name="connsiteX58" fmla="*/ 11914 w 2600232"/>
              <a:gd name="connsiteY58" fmla="*/ 271043 h 1766251"/>
              <a:gd name="connsiteX59" fmla="*/ 2979 w 2600232"/>
              <a:gd name="connsiteY59" fmla="*/ 250194 h 1766251"/>
              <a:gd name="connsiteX60" fmla="*/ 0 w 2600232"/>
              <a:gd name="connsiteY60" fmla="*/ 232323 h 1766251"/>
              <a:gd name="connsiteX61" fmla="*/ 0 w 2600232"/>
              <a:gd name="connsiteY61" fmla="*/ 220409 h 1766251"/>
              <a:gd name="connsiteX62" fmla="*/ 0 w 2600232"/>
              <a:gd name="connsiteY62" fmla="*/ 193602 h 1766251"/>
              <a:gd name="connsiteX63" fmla="*/ 5957 w 2600232"/>
              <a:gd name="connsiteY63" fmla="*/ 193602 h 1766251"/>
              <a:gd name="connsiteX64" fmla="*/ 20850 w 2600232"/>
              <a:gd name="connsiteY64" fmla="*/ 190624 h 1766251"/>
              <a:gd name="connsiteX65" fmla="*/ 35742 w 2600232"/>
              <a:gd name="connsiteY65" fmla="*/ 199559 h 1766251"/>
              <a:gd name="connsiteX66" fmla="*/ 83398 w 2600232"/>
              <a:gd name="connsiteY66" fmla="*/ 223387 h 1766251"/>
              <a:gd name="connsiteX67" fmla="*/ 151904 w 2600232"/>
              <a:gd name="connsiteY67" fmla="*/ 250194 h 1766251"/>
              <a:gd name="connsiteX68" fmla="*/ 235302 w 2600232"/>
              <a:gd name="connsiteY68" fmla="*/ 274022 h 1766251"/>
              <a:gd name="connsiteX69" fmla="*/ 291894 w 2600232"/>
              <a:gd name="connsiteY69" fmla="*/ 288915 h 1766251"/>
              <a:gd name="connsiteX70" fmla="*/ 339550 w 2600232"/>
              <a:gd name="connsiteY70" fmla="*/ 294872 h 1766251"/>
              <a:gd name="connsiteX71" fmla="*/ 411034 w 2600232"/>
              <a:gd name="connsiteY71" fmla="*/ 294872 h 1766251"/>
              <a:gd name="connsiteX72" fmla="*/ 542088 w 2600232"/>
              <a:gd name="connsiteY72" fmla="*/ 282958 h 1766251"/>
              <a:gd name="connsiteX73" fmla="*/ 720798 w 2600232"/>
              <a:gd name="connsiteY73" fmla="*/ 259129 h 1766251"/>
              <a:gd name="connsiteX74" fmla="*/ 899508 w 2600232"/>
              <a:gd name="connsiteY74" fmla="*/ 235301 h 1766251"/>
              <a:gd name="connsiteX75" fmla="*/ 982906 w 2600232"/>
              <a:gd name="connsiteY75" fmla="*/ 223387 h 1766251"/>
              <a:gd name="connsiteX76" fmla="*/ 1265864 w 2600232"/>
              <a:gd name="connsiteY76" fmla="*/ 178710 h 1766251"/>
              <a:gd name="connsiteX77" fmla="*/ 1379047 w 2600232"/>
              <a:gd name="connsiteY77" fmla="*/ 160839 h 1766251"/>
              <a:gd name="connsiteX78" fmla="*/ 1524993 w 2600232"/>
              <a:gd name="connsiteY78" fmla="*/ 137011 h 1766251"/>
              <a:gd name="connsiteX79" fmla="*/ 1724553 w 2600232"/>
              <a:gd name="connsiteY79" fmla="*/ 101269 h 1766251"/>
              <a:gd name="connsiteX0" fmla="*/ 1724553 w 2600232"/>
              <a:gd name="connsiteY0" fmla="*/ 101269 h 1766251"/>
              <a:gd name="connsiteX1" fmla="*/ 1757316 w 2600232"/>
              <a:gd name="connsiteY1" fmla="*/ 92333 h 1766251"/>
              <a:gd name="connsiteX2" fmla="*/ 2031339 w 2600232"/>
              <a:gd name="connsiteY2" fmla="*/ 50634 h 1766251"/>
              <a:gd name="connsiteX3" fmla="*/ 2087930 w 2600232"/>
              <a:gd name="connsiteY3" fmla="*/ 41699 h 1766251"/>
              <a:gd name="connsiteX4" fmla="*/ 2132608 w 2600232"/>
              <a:gd name="connsiteY4" fmla="*/ 29785 h 1766251"/>
              <a:gd name="connsiteX5" fmla="*/ 2168350 w 2600232"/>
              <a:gd name="connsiteY5" fmla="*/ 14892 h 1766251"/>
              <a:gd name="connsiteX6" fmla="*/ 2192178 w 2600232"/>
              <a:gd name="connsiteY6" fmla="*/ 2978 h 1766251"/>
              <a:gd name="connsiteX7" fmla="*/ 2218984 w 2600232"/>
              <a:gd name="connsiteY7" fmla="*/ 0 h 1766251"/>
              <a:gd name="connsiteX8" fmla="*/ 2245791 w 2600232"/>
              <a:gd name="connsiteY8" fmla="*/ 0 h 1766251"/>
              <a:gd name="connsiteX9" fmla="*/ 2287490 w 2600232"/>
              <a:gd name="connsiteY9" fmla="*/ 5957 h 1766251"/>
              <a:gd name="connsiteX10" fmla="*/ 2326210 w 2600232"/>
              <a:gd name="connsiteY10" fmla="*/ 14892 h 1766251"/>
              <a:gd name="connsiteX11" fmla="*/ 2361952 w 2600232"/>
              <a:gd name="connsiteY11" fmla="*/ 29785 h 1766251"/>
              <a:gd name="connsiteX12" fmla="*/ 2391737 w 2600232"/>
              <a:gd name="connsiteY12" fmla="*/ 44677 h 1766251"/>
              <a:gd name="connsiteX13" fmla="*/ 2439393 w 2600232"/>
              <a:gd name="connsiteY13" fmla="*/ 77441 h 1766251"/>
              <a:gd name="connsiteX14" fmla="*/ 2478114 w 2600232"/>
              <a:gd name="connsiteY14" fmla="*/ 107226 h 1766251"/>
              <a:gd name="connsiteX15" fmla="*/ 2519813 w 2600232"/>
              <a:gd name="connsiteY15" fmla="*/ 145946 h 1766251"/>
              <a:gd name="connsiteX16" fmla="*/ 2558533 w 2600232"/>
              <a:gd name="connsiteY16" fmla="*/ 187645 h 1766251"/>
              <a:gd name="connsiteX17" fmla="*/ 2573426 w 2600232"/>
              <a:gd name="connsiteY17" fmla="*/ 208495 h 1766251"/>
              <a:gd name="connsiteX18" fmla="*/ 2585340 w 2600232"/>
              <a:gd name="connsiteY18" fmla="*/ 223387 h 1766251"/>
              <a:gd name="connsiteX19" fmla="*/ 2597254 w 2600232"/>
              <a:gd name="connsiteY19" fmla="*/ 250194 h 1766251"/>
              <a:gd name="connsiteX20" fmla="*/ 2600232 w 2600232"/>
              <a:gd name="connsiteY20" fmla="*/ 268065 h 1766251"/>
              <a:gd name="connsiteX21" fmla="*/ 2600232 w 2600232"/>
              <a:gd name="connsiteY21" fmla="*/ 288915 h 1766251"/>
              <a:gd name="connsiteX22" fmla="*/ 2597254 w 2600232"/>
              <a:gd name="connsiteY22" fmla="*/ 303807 h 1766251"/>
              <a:gd name="connsiteX23" fmla="*/ 2585340 w 2600232"/>
              <a:gd name="connsiteY23" fmla="*/ 333592 h 1766251"/>
              <a:gd name="connsiteX24" fmla="*/ 2567469 w 2600232"/>
              <a:gd name="connsiteY24" fmla="*/ 360399 h 1766251"/>
              <a:gd name="connsiteX25" fmla="*/ 2543641 w 2600232"/>
              <a:gd name="connsiteY25" fmla="*/ 396141 h 1766251"/>
              <a:gd name="connsiteX26" fmla="*/ 2537684 w 2600232"/>
              <a:gd name="connsiteY26" fmla="*/ 416990 h 1766251"/>
              <a:gd name="connsiteX27" fmla="*/ 2528748 w 2600232"/>
              <a:gd name="connsiteY27" fmla="*/ 437840 h 1766251"/>
              <a:gd name="connsiteX28" fmla="*/ 2522791 w 2600232"/>
              <a:gd name="connsiteY28" fmla="*/ 461668 h 1766251"/>
              <a:gd name="connsiteX29" fmla="*/ 2478114 w 2600232"/>
              <a:gd name="connsiteY29" fmla="*/ 860787 h 1766251"/>
              <a:gd name="connsiteX30" fmla="*/ 2454286 w 2600232"/>
              <a:gd name="connsiteY30" fmla="*/ 1048432 h 1766251"/>
              <a:gd name="connsiteX31" fmla="*/ 2400673 w 2600232"/>
              <a:gd name="connsiteY31" fmla="*/ 1545842 h 1766251"/>
              <a:gd name="connsiteX32" fmla="*/ 2391737 w 2600232"/>
              <a:gd name="connsiteY32" fmla="*/ 1715617 h 1766251"/>
              <a:gd name="connsiteX33" fmla="*/ 2391737 w 2600232"/>
              <a:gd name="connsiteY33" fmla="*/ 1739445 h 1766251"/>
              <a:gd name="connsiteX34" fmla="*/ 2385780 w 2600232"/>
              <a:gd name="connsiteY34" fmla="*/ 1748380 h 1766251"/>
              <a:gd name="connsiteX35" fmla="*/ 2192178 w 2600232"/>
              <a:gd name="connsiteY35" fmla="*/ 1766251 h 1766251"/>
              <a:gd name="connsiteX36" fmla="*/ 2186221 w 2600232"/>
              <a:gd name="connsiteY36" fmla="*/ 1742423 h 1766251"/>
              <a:gd name="connsiteX37" fmla="*/ 2201113 w 2600232"/>
              <a:gd name="connsiteY37" fmla="*/ 1626262 h 1766251"/>
              <a:gd name="connsiteX38" fmla="*/ 2218984 w 2600232"/>
              <a:gd name="connsiteY38" fmla="*/ 1280756 h 1766251"/>
              <a:gd name="connsiteX39" fmla="*/ 2230898 w 2600232"/>
              <a:gd name="connsiteY39" fmla="*/ 944185 h 1766251"/>
              <a:gd name="connsiteX40" fmla="*/ 2233877 w 2600232"/>
              <a:gd name="connsiteY40" fmla="*/ 634421 h 1766251"/>
              <a:gd name="connsiteX41" fmla="*/ 2233877 w 2600232"/>
              <a:gd name="connsiteY41" fmla="*/ 327635 h 1766251"/>
              <a:gd name="connsiteX42" fmla="*/ 2233877 w 2600232"/>
              <a:gd name="connsiteY42" fmla="*/ 271043 h 1766251"/>
              <a:gd name="connsiteX43" fmla="*/ 2227920 w 2600232"/>
              <a:gd name="connsiteY43" fmla="*/ 253172 h 1766251"/>
              <a:gd name="connsiteX44" fmla="*/ 2213027 w 2600232"/>
              <a:gd name="connsiteY44" fmla="*/ 226366 h 1766251"/>
              <a:gd name="connsiteX45" fmla="*/ 2198135 w 2600232"/>
              <a:gd name="connsiteY45" fmla="*/ 214452 h 1766251"/>
              <a:gd name="connsiteX46" fmla="*/ 2168350 w 2600232"/>
              <a:gd name="connsiteY46" fmla="*/ 202538 h 1766251"/>
              <a:gd name="connsiteX47" fmla="*/ 2138565 w 2600232"/>
              <a:gd name="connsiteY47" fmla="*/ 199559 h 1766251"/>
              <a:gd name="connsiteX48" fmla="*/ 2081973 w 2600232"/>
              <a:gd name="connsiteY48" fmla="*/ 205516 h 1766251"/>
              <a:gd name="connsiteX49" fmla="*/ 1694768 w 2600232"/>
              <a:gd name="connsiteY49" fmla="*/ 282958 h 1766251"/>
              <a:gd name="connsiteX50" fmla="*/ 851852 w 2600232"/>
              <a:gd name="connsiteY50" fmla="*/ 437840 h 1766251"/>
              <a:gd name="connsiteX51" fmla="*/ 559959 w 2600232"/>
              <a:gd name="connsiteY51" fmla="*/ 497410 h 1766251"/>
              <a:gd name="connsiteX52" fmla="*/ 399120 w 2600232"/>
              <a:gd name="connsiteY52" fmla="*/ 533152 h 1766251"/>
              <a:gd name="connsiteX53" fmla="*/ 333593 w 2600232"/>
              <a:gd name="connsiteY53" fmla="*/ 548044 h 1766251"/>
              <a:gd name="connsiteX54" fmla="*/ 300829 w 2600232"/>
              <a:gd name="connsiteY54" fmla="*/ 556980 h 1766251"/>
              <a:gd name="connsiteX55" fmla="*/ 285937 w 2600232"/>
              <a:gd name="connsiteY55" fmla="*/ 556980 h 1766251"/>
              <a:gd name="connsiteX56" fmla="*/ 193603 w 2600232"/>
              <a:gd name="connsiteY56" fmla="*/ 494431 h 1766251"/>
              <a:gd name="connsiteX57" fmla="*/ 104248 w 2600232"/>
              <a:gd name="connsiteY57" fmla="*/ 399119 h 1766251"/>
              <a:gd name="connsiteX58" fmla="*/ 62549 w 2600232"/>
              <a:gd name="connsiteY58" fmla="*/ 342528 h 1766251"/>
              <a:gd name="connsiteX59" fmla="*/ 11914 w 2600232"/>
              <a:gd name="connsiteY59" fmla="*/ 271043 h 1766251"/>
              <a:gd name="connsiteX60" fmla="*/ 2979 w 2600232"/>
              <a:gd name="connsiteY60" fmla="*/ 250194 h 1766251"/>
              <a:gd name="connsiteX61" fmla="*/ 0 w 2600232"/>
              <a:gd name="connsiteY61" fmla="*/ 232323 h 1766251"/>
              <a:gd name="connsiteX62" fmla="*/ 0 w 2600232"/>
              <a:gd name="connsiteY62" fmla="*/ 220409 h 1766251"/>
              <a:gd name="connsiteX63" fmla="*/ 0 w 2600232"/>
              <a:gd name="connsiteY63" fmla="*/ 193602 h 1766251"/>
              <a:gd name="connsiteX64" fmla="*/ 5957 w 2600232"/>
              <a:gd name="connsiteY64" fmla="*/ 193602 h 1766251"/>
              <a:gd name="connsiteX65" fmla="*/ 20850 w 2600232"/>
              <a:gd name="connsiteY65" fmla="*/ 190624 h 1766251"/>
              <a:gd name="connsiteX66" fmla="*/ 35742 w 2600232"/>
              <a:gd name="connsiteY66" fmla="*/ 199559 h 1766251"/>
              <a:gd name="connsiteX67" fmla="*/ 83398 w 2600232"/>
              <a:gd name="connsiteY67" fmla="*/ 223387 h 1766251"/>
              <a:gd name="connsiteX68" fmla="*/ 151904 w 2600232"/>
              <a:gd name="connsiteY68" fmla="*/ 250194 h 1766251"/>
              <a:gd name="connsiteX69" fmla="*/ 235302 w 2600232"/>
              <a:gd name="connsiteY69" fmla="*/ 274022 h 1766251"/>
              <a:gd name="connsiteX70" fmla="*/ 291894 w 2600232"/>
              <a:gd name="connsiteY70" fmla="*/ 288915 h 1766251"/>
              <a:gd name="connsiteX71" fmla="*/ 339550 w 2600232"/>
              <a:gd name="connsiteY71" fmla="*/ 294872 h 1766251"/>
              <a:gd name="connsiteX72" fmla="*/ 411034 w 2600232"/>
              <a:gd name="connsiteY72" fmla="*/ 294872 h 1766251"/>
              <a:gd name="connsiteX73" fmla="*/ 542088 w 2600232"/>
              <a:gd name="connsiteY73" fmla="*/ 282958 h 1766251"/>
              <a:gd name="connsiteX74" fmla="*/ 720798 w 2600232"/>
              <a:gd name="connsiteY74" fmla="*/ 259129 h 1766251"/>
              <a:gd name="connsiteX75" fmla="*/ 899508 w 2600232"/>
              <a:gd name="connsiteY75" fmla="*/ 235301 h 1766251"/>
              <a:gd name="connsiteX76" fmla="*/ 982906 w 2600232"/>
              <a:gd name="connsiteY76" fmla="*/ 223387 h 1766251"/>
              <a:gd name="connsiteX77" fmla="*/ 1265864 w 2600232"/>
              <a:gd name="connsiteY77" fmla="*/ 178710 h 1766251"/>
              <a:gd name="connsiteX78" fmla="*/ 1379047 w 2600232"/>
              <a:gd name="connsiteY78" fmla="*/ 160839 h 1766251"/>
              <a:gd name="connsiteX79" fmla="*/ 1524993 w 2600232"/>
              <a:gd name="connsiteY79" fmla="*/ 137011 h 1766251"/>
              <a:gd name="connsiteX80" fmla="*/ 1724553 w 2600232"/>
              <a:gd name="connsiteY80" fmla="*/ 101269 h 1766251"/>
              <a:gd name="connsiteX0" fmla="*/ 1524993 w 2600232"/>
              <a:gd name="connsiteY0" fmla="*/ 137011 h 1766251"/>
              <a:gd name="connsiteX1" fmla="*/ 1757316 w 2600232"/>
              <a:gd name="connsiteY1" fmla="*/ 92333 h 1766251"/>
              <a:gd name="connsiteX2" fmla="*/ 2031339 w 2600232"/>
              <a:gd name="connsiteY2" fmla="*/ 50634 h 1766251"/>
              <a:gd name="connsiteX3" fmla="*/ 2087930 w 2600232"/>
              <a:gd name="connsiteY3" fmla="*/ 41699 h 1766251"/>
              <a:gd name="connsiteX4" fmla="*/ 2132608 w 2600232"/>
              <a:gd name="connsiteY4" fmla="*/ 29785 h 1766251"/>
              <a:gd name="connsiteX5" fmla="*/ 2168350 w 2600232"/>
              <a:gd name="connsiteY5" fmla="*/ 14892 h 1766251"/>
              <a:gd name="connsiteX6" fmla="*/ 2192178 w 2600232"/>
              <a:gd name="connsiteY6" fmla="*/ 2978 h 1766251"/>
              <a:gd name="connsiteX7" fmla="*/ 2218984 w 2600232"/>
              <a:gd name="connsiteY7" fmla="*/ 0 h 1766251"/>
              <a:gd name="connsiteX8" fmla="*/ 2245791 w 2600232"/>
              <a:gd name="connsiteY8" fmla="*/ 0 h 1766251"/>
              <a:gd name="connsiteX9" fmla="*/ 2287490 w 2600232"/>
              <a:gd name="connsiteY9" fmla="*/ 5957 h 1766251"/>
              <a:gd name="connsiteX10" fmla="*/ 2326210 w 2600232"/>
              <a:gd name="connsiteY10" fmla="*/ 14892 h 1766251"/>
              <a:gd name="connsiteX11" fmla="*/ 2361952 w 2600232"/>
              <a:gd name="connsiteY11" fmla="*/ 29785 h 1766251"/>
              <a:gd name="connsiteX12" fmla="*/ 2391737 w 2600232"/>
              <a:gd name="connsiteY12" fmla="*/ 44677 h 1766251"/>
              <a:gd name="connsiteX13" fmla="*/ 2439393 w 2600232"/>
              <a:gd name="connsiteY13" fmla="*/ 77441 h 1766251"/>
              <a:gd name="connsiteX14" fmla="*/ 2478114 w 2600232"/>
              <a:gd name="connsiteY14" fmla="*/ 107226 h 1766251"/>
              <a:gd name="connsiteX15" fmla="*/ 2519813 w 2600232"/>
              <a:gd name="connsiteY15" fmla="*/ 145946 h 1766251"/>
              <a:gd name="connsiteX16" fmla="*/ 2558533 w 2600232"/>
              <a:gd name="connsiteY16" fmla="*/ 187645 h 1766251"/>
              <a:gd name="connsiteX17" fmla="*/ 2573426 w 2600232"/>
              <a:gd name="connsiteY17" fmla="*/ 208495 h 1766251"/>
              <a:gd name="connsiteX18" fmla="*/ 2585340 w 2600232"/>
              <a:gd name="connsiteY18" fmla="*/ 223387 h 1766251"/>
              <a:gd name="connsiteX19" fmla="*/ 2597254 w 2600232"/>
              <a:gd name="connsiteY19" fmla="*/ 250194 h 1766251"/>
              <a:gd name="connsiteX20" fmla="*/ 2600232 w 2600232"/>
              <a:gd name="connsiteY20" fmla="*/ 268065 h 1766251"/>
              <a:gd name="connsiteX21" fmla="*/ 2600232 w 2600232"/>
              <a:gd name="connsiteY21" fmla="*/ 288915 h 1766251"/>
              <a:gd name="connsiteX22" fmla="*/ 2597254 w 2600232"/>
              <a:gd name="connsiteY22" fmla="*/ 303807 h 1766251"/>
              <a:gd name="connsiteX23" fmla="*/ 2585340 w 2600232"/>
              <a:gd name="connsiteY23" fmla="*/ 333592 h 1766251"/>
              <a:gd name="connsiteX24" fmla="*/ 2567469 w 2600232"/>
              <a:gd name="connsiteY24" fmla="*/ 360399 h 1766251"/>
              <a:gd name="connsiteX25" fmla="*/ 2543641 w 2600232"/>
              <a:gd name="connsiteY25" fmla="*/ 396141 h 1766251"/>
              <a:gd name="connsiteX26" fmla="*/ 2537684 w 2600232"/>
              <a:gd name="connsiteY26" fmla="*/ 416990 h 1766251"/>
              <a:gd name="connsiteX27" fmla="*/ 2528748 w 2600232"/>
              <a:gd name="connsiteY27" fmla="*/ 437840 h 1766251"/>
              <a:gd name="connsiteX28" fmla="*/ 2522791 w 2600232"/>
              <a:gd name="connsiteY28" fmla="*/ 461668 h 1766251"/>
              <a:gd name="connsiteX29" fmla="*/ 2478114 w 2600232"/>
              <a:gd name="connsiteY29" fmla="*/ 860787 h 1766251"/>
              <a:gd name="connsiteX30" fmla="*/ 2454286 w 2600232"/>
              <a:gd name="connsiteY30" fmla="*/ 1048432 h 1766251"/>
              <a:gd name="connsiteX31" fmla="*/ 2400673 w 2600232"/>
              <a:gd name="connsiteY31" fmla="*/ 1545842 h 1766251"/>
              <a:gd name="connsiteX32" fmla="*/ 2391737 w 2600232"/>
              <a:gd name="connsiteY32" fmla="*/ 1715617 h 1766251"/>
              <a:gd name="connsiteX33" fmla="*/ 2391737 w 2600232"/>
              <a:gd name="connsiteY33" fmla="*/ 1739445 h 1766251"/>
              <a:gd name="connsiteX34" fmla="*/ 2385780 w 2600232"/>
              <a:gd name="connsiteY34" fmla="*/ 1748380 h 1766251"/>
              <a:gd name="connsiteX35" fmla="*/ 2192178 w 2600232"/>
              <a:gd name="connsiteY35" fmla="*/ 1766251 h 1766251"/>
              <a:gd name="connsiteX36" fmla="*/ 2186221 w 2600232"/>
              <a:gd name="connsiteY36" fmla="*/ 1742423 h 1766251"/>
              <a:gd name="connsiteX37" fmla="*/ 2201113 w 2600232"/>
              <a:gd name="connsiteY37" fmla="*/ 1626262 h 1766251"/>
              <a:gd name="connsiteX38" fmla="*/ 2218984 w 2600232"/>
              <a:gd name="connsiteY38" fmla="*/ 1280756 h 1766251"/>
              <a:gd name="connsiteX39" fmla="*/ 2230898 w 2600232"/>
              <a:gd name="connsiteY39" fmla="*/ 944185 h 1766251"/>
              <a:gd name="connsiteX40" fmla="*/ 2233877 w 2600232"/>
              <a:gd name="connsiteY40" fmla="*/ 634421 h 1766251"/>
              <a:gd name="connsiteX41" fmla="*/ 2233877 w 2600232"/>
              <a:gd name="connsiteY41" fmla="*/ 327635 h 1766251"/>
              <a:gd name="connsiteX42" fmla="*/ 2233877 w 2600232"/>
              <a:gd name="connsiteY42" fmla="*/ 271043 h 1766251"/>
              <a:gd name="connsiteX43" fmla="*/ 2227920 w 2600232"/>
              <a:gd name="connsiteY43" fmla="*/ 253172 h 1766251"/>
              <a:gd name="connsiteX44" fmla="*/ 2213027 w 2600232"/>
              <a:gd name="connsiteY44" fmla="*/ 226366 h 1766251"/>
              <a:gd name="connsiteX45" fmla="*/ 2198135 w 2600232"/>
              <a:gd name="connsiteY45" fmla="*/ 214452 h 1766251"/>
              <a:gd name="connsiteX46" fmla="*/ 2168350 w 2600232"/>
              <a:gd name="connsiteY46" fmla="*/ 202538 h 1766251"/>
              <a:gd name="connsiteX47" fmla="*/ 2138565 w 2600232"/>
              <a:gd name="connsiteY47" fmla="*/ 199559 h 1766251"/>
              <a:gd name="connsiteX48" fmla="*/ 2081973 w 2600232"/>
              <a:gd name="connsiteY48" fmla="*/ 205516 h 1766251"/>
              <a:gd name="connsiteX49" fmla="*/ 1694768 w 2600232"/>
              <a:gd name="connsiteY49" fmla="*/ 282958 h 1766251"/>
              <a:gd name="connsiteX50" fmla="*/ 851852 w 2600232"/>
              <a:gd name="connsiteY50" fmla="*/ 437840 h 1766251"/>
              <a:gd name="connsiteX51" fmla="*/ 559959 w 2600232"/>
              <a:gd name="connsiteY51" fmla="*/ 497410 h 1766251"/>
              <a:gd name="connsiteX52" fmla="*/ 399120 w 2600232"/>
              <a:gd name="connsiteY52" fmla="*/ 533152 h 1766251"/>
              <a:gd name="connsiteX53" fmla="*/ 333593 w 2600232"/>
              <a:gd name="connsiteY53" fmla="*/ 548044 h 1766251"/>
              <a:gd name="connsiteX54" fmla="*/ 300829 w 2600232"/>
              <a:gd name="connsiteY54" fmla="*/ 556980 h 1766251"/>
              <a:gd name="connsiteX55" fmla="*/ 285937 w 2600232"/>
              <a:gd name="connsiteY55" fmla="*/ 556980 h 1766251"/>
              <a:gd name="connsiteX56" fmla="*/ 193603 w 2600232"/>
              <a:gd name="connsiteY56" fmla="*/ 494431 h 1766251"/>
              <a:gd name="connsiteX57" fmla="*/ 104248 w 2600232"/>
              <a:gd name="connsiteY57" fmla="*/ 399119 h 1766251"/>
              <a:gd name="connsiteX58" fmla="*/ 62549 w 2600232"/>
              <a:gd name="connsiteY58" fmla="*/ 342528 h 1766251"/>
              <a:gd name="connsiteX59" fmla="*/ 11914 w 2600232"/>
              <a:gd name="connsiteY59" fmla="*/ 271043 h 1766251"/>
              <a:gd name="connsiteX60" fmla="*/ 2979 w 2600232"/>
              <a:gd name="connsiteY60" fmla="*/ 250194 h 1766251"/>
              <a:gd name="connsiteX61" fmla="*/ 0 w 2600232"/>
              <a:gd name="connsiteY61" fmla="*/ 232323 h 1766251"/>
              <a:gd name="connsiteX62" fmla="*/ 0 w 2600232"/>
              <a:gd name="connsiteY62" fmla="*/ 220409 h 1766251"/>
              <a:gd name="connsiteX63" fmla="*/ 0 w 2600232"/>
              <a:gd name="connsiteY63" fmla="*/ 193602 h 1766251"/>
              <a:gd name="connsiteX64" fmla="*/ 5957 w 2600232"/>
              <a:gd name="connsiteY64" fmla="*/ 193602 h 1766251"/>
              <a:gd name="connsiteX65" fmla="*/ 20850 w 2600232"/>
              <a:gd name="connsiteY65" fmla="*/ 190624 h 1766251"/>
              <a:gd name="connsiteX66" fmla="*/ 35742 w 2600232"/>
              <a:gd name="connsiteY66" fmla="*/ 199559 h 1766251"/>
              <a:gd name="connsiteX67" fmla="*/ 83398 w 2600232"/>
              <a:gd name="connsiteY67" fmla="*/ 223387 h 1766251"/>
              <a:gd name="connsiteX68" fmla="*/ 151904 w 2600232"/>
              <a:gd name="connsiteY68" fmla="*/ 250194 h 1766251"/>
              <a:gd name="connsiteX69" fmla="*/ 235302 w 2600232"/>
              <a:gd name="connsiteY69" fmla="*/ 274022 h 1766251"/>
              <a:gd name="connsiteX70" fmla="*/ 291894 w 2600232"/>
              <a:gd name="connsiteY70" fmla="*/ 288915 h 1766251"/>
              <a:gd name="connsiteX71" fmla="*/ 339550 w 2600232"/>
              <a:gd name="connsiteY71" fmla="*/ 294872 h 1766251"/>
              <a:gd name="connsiteX72" fmla="*/ 411034 w 2600232"/>
              <a:gd name="connsiteY72" fmla="*/ 294872 h 1766251"/>
              <a:gd name="connsiteX73" fmla="*/ 542088 w 2600232"/>
              <a:gd name="connsiteY73" fmla="*/ 282958 h 1766251"/>
              <a:gd name="connsiteX74" fmla="*/ 720798 w 2600232"/>
              <a:gd name="connsiteY74" fmla="*/ 259129 h 1766251"/>
              <a:gd name="connsiteX75" fmla="*/ 899508 w 2600232"/>
              <a:gd name="connsiteY75" fmla="*/ 235301 h 1766251"/>
              <a:gd name="connsiteX76" fmla="*/ 982906 w 2600232"/>
              <a:gd name="connsiteY76" fmla="*/ 223387 h 1766251"/>
              <a:gd name="connsiteX77" fmla="*/ 1265864 w 2600232"/>
              <a:gd name="connsiteY77" fmla="*/ 178710 h 1766251"/>
              <a:gd name="connsiteX78" fmla="*/ 1379047 w 2600232"/>
              <a:gd name="connsiteY78" fmla="*/ 160839 h 1766251"/>
              <a:gd name="connsiteX79" fmla="*/ 1524993 w 2600232"/>
              <a:gd name="connsiteY79" fmla="*/ 137011 h 176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00232" h="1766251">
                <a:moveTo>
                  <a:pt x="1524993" y="137011"/>
                </a:moveTo>
                <a:cubicBezTo>
                  <a:pt x="1588038" y="125593"/>
                  <a:pt x="1672925" y="106729"/>
                  <a:pt x="1757316" y="92333"/>
                </a:cubicBezTo>
                <a:lnTo>
                  <a:pt x="2031339" y="50634"/>
                </a:lnTo>
                <a:lnTo>
                  <a:pt x="2087930" y="41699"/>
                </a:lnTo>
                <a:lnTo>
                  <a:pt x="2132608" y="29785"/>
                </a:lnTo>
                <a:lnTo>
                  <a:pt x="2168350" y="14892"/>
                </a:lnTo>
                <a:lnTo>
                  <a:pt x="2192178" y="2978"/>
                </a:lnTo>
                <a:lnTo>
                  <a:pt x="2218984" y="0"/>
                </a:lnTo>
                <a:lnTo>
                  <a:pt x="2245791" y="0"/>
                </a:lnTo>
                <a:lnTo>
                  <a:pt x="2287490" y="5957"/>
                </a:lnTo>
                <a:lnTo>
                  <a:pt x="2326210" y="14892"/>
                </a:lnTo>
                <a:lnTo>
                  <a:pt x="2361952" y="29785"/>
                </a:lnTo>
                <a:lnTo>
                  <a:pt x="2391737" y="44677"/>
                </a:lnTo>
                <a:lnTo>
                  <a:pt x="2439393" y="77441"/>
                </a:lnTo>
                <a:lnTo>
                  <a:pt x="2478114" y="107226"/>
                </a:lnTo>
                <a:lnTo>
                  <a:pt x="2519813" y="145946"/>
                </a:lnTo>
                <a:lnTo>
                  <a:pt x="2558533" y="187645"/>
                </a:lnTo>
                <a:lnTo>
                  <a:pt x="2573426" y="208495"/>
                </a:lnTo>
                <a:lnTo>
                  <a:pt x="2585340" y="223387"/>
                </a:lnTo>
                <a:lnTo>
                  <a:pt x="2597254" y="250194"/>
                </a:lnTo>
                <a:lnTo>
                  <a:pt x="2600232" y="268065"/>
                </a:lnTo>
                <a:lnTo>
                  <a:pt x="2600232" y="288915"/>
                </a:lnTo>
                <a:lnTo>
                  <a:pt x="2597254" y="303807"/>
                </a:lnTo>
                <a:lnTo>
                  <a:pt x="2585340" y="333592"/>
                </a:lnTo>
                <a:lnTo>
                  <a:pt x="2567469" y="360399"/>
                </a:lnTo>
                <a:lnTo>
                  <a:pt x="2543641" y="396141"/>
                </a:lnTo>
                <a:lnTo>
                  <a:pt x="2537684" y="416990"/>
                </a:lnTo>
                <a:lnTo>
                  <a:pt x="2528748" y="437840"/>
                </a:lnTo>
                <a:lnTo>
                  <a:pt x="2522791" y="461668"/>
                </a:lnTo>
                <a:lnTo>
                  <a:pt x="2478114" y="860787"/>
                </a:lnTo>
                <a:lnTo>
                  <a:pt x="2454286" y="1048432"/>
                </a:lnTo>
                <a:lnTo>
                  <a:pt x="2400673" y="1545842"/>
                </a:lnTo>
                <a:lnTo>
                  <a:pt x="2391737" y="1715617"/>
                </a:lnTo>
                <a:lnTo>
                  <a:pt x="2391737" y="1739445"/>
                </a:lnTo>
                <a:lnTo>
                  <a:pt x="2385780" y="1748380"/>
                </a:lnTo>
                <a:lnTo>
                  <a:pt x="2192178" y="1766251"/>
                </a:lnTo>
                <a:lnTo>
                  <a:pt x="2186221" y="1742423"/>
                </a:lnTo>
                <a:lnTo>
                  <a:pt x="2201113" y="1626262"/>
                </a:lnTo>
                <a:lnTo>
                  <a:pt x="2218984" y="1280756"/>
                </a:lnTo>
                <a:lnTo>
                  <a:pt x="2230898" y="944185"/>
                </a:lnTo>
                <a:lnTo>
                  <a:pt x="2233877" y="634421"/>
                </a:lnTo>
                <a:lnTo>
                  <a:pt x="2233877" y="327635"/>
                </a:lnTo>
                <a:lnTo>
                  <a:pt x="2233877" y="271043"/>
                </a:lnTo>
                <a:lnTo>
                  <a:pt x="2227920" y="253172"/>
                </a:lnTo>
                <a:lnTo>
                  <a:pt x="2213027" y="226366"/>
                </a:lnTo>
                <a:lnTo>
                  <a:pt x="2198135" y="214452"/>
                </a:lnTo>
                <a:lnTo>
                  <a:pt x="2168350" y="202538"/>
                </a:lnTo>
                <a:lnTo>
                  <a:pt x="2138565" y="199559"/>
                </a:lnTo>
                <a:lnTo>
                  <a:pt x="2081973" y="205516"/>
                </a:lnTo>
                <a:lnTo>
                  <a:pt x="1694768" y="282958"/>
                </a:lnTo>
                <a:lnTo>
                  <a:pt x="851852" y="437840"/>
                </a:lnTo>
                <a:lnTo>
                  <a:pt x="559959" y="497410"/>
                </a:lnTo>
                <a:lnTo>
                  <a:pt x="399120" y="533152"/>
                </a:lnTo>
                <a:lnTo>
                  <a:pt x="333593" y="548044"/>
                </a:lnTo>
                <a:lnTo>
                  <a:pt x="300829" y="556980"/>
                </a:lnTo>
                <a:lnTo>
                  <a:pt x="285937" y="556980"/>
                </a:lnTo>
                <a:lnTo>
                  <a:pt x="193603" y="494431"/>
                </a:lnTo>
                <a:lnTo>
                  <a:pt x="104248" y="399119"/>
                </a:lnTo>
                <a:lnTo>
                  <a:pt x="62549" y="342528"/>
                </a:lnTo>
                <a:lnTo>
                  <a:pt x="11914" y="271043"/>
                </a:lnTo>
                <a:lnTo>
                  <a:pt x="2979" y="250194"/>
                </a:lnTo>
                <a:lnTo>
                  <a:pt x="0" y="232323"/>
                </a:lnTo>
                <a:lnTo>
                  <a:pt x="0" y="220409"/>
                </a:lnTo>
                <a:lnTo>
                  <a:pt x="0" y="193602"/>
                </a:lnTo>
                <a:lnTo>
                  <a:pt x="5957" y="193602"/>
                </a:lnTo>
                <a:lnTo>
                  <a:pt x="20850" y="190624"/>
                </a:lnTo>
                <a:lnTo>
                  <a:pt x="35742" y="199559"/>
                </a:lnTo>
                <a:lnTo>
                  <a:pt x="83398" y="223387"/>
                </a:lnTo>
                <a:lnTo>
                  <a:pt x="151904" y="250194"/>
                </a:lnTo>
                <a:lnTo>
                  <a:pt x="235302" y="274022"/>
                </a:lnTo>
                <a:lnTo>
                  <a:pt x="291894" y="288915"/>
                </a:lnTo>
                <a:lnTo>
                  <a:pt x="339550" y="294872"/>
                </a:lnTo>
                <a:lnTo>
                  <a:pt x="411034" y="294872"/>
                </a:lnTo>
                <a:lnTo>
                  <a:pt x="542088" y="282958"/>
                </a:lnTo>
                <a:lnTo>
                  <a:pt x="720798" y="259129"/>
                </a:lnTo>
                <a:lnTo>
                  <a:pt x="899508" y="235301"/>
                </a:lnTo>
                <a:lnTo>
                  <a:pt x="982906" y="223387"/>
                </a:lnTo>
                <a:lnTo>
                  <a:pt x="1265864" y="178710"/>
                </a:lnTo>
                <a:lnTo>
                  <a:pt x="1379047" y="160839"/>
                </a:lnTo>
                <a:lnTo>
                  <a:pt x="1524993" y="13701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1162E64-BEF9-4A40-8EA3-9197C61BE5C3}"/>
              </a:ext>
            </a:extLst>
          </p:cNvPr>
          <p:cNvSpPr/>
          <p:nvPr/>
        </p:nvSpPr>
        <p:spPr>
          <a:xfrm rot="19500000">
            <a:off x="4097339" y="3952875"/>
            <a:ext cx="3756025" cy="2630488"/>
          </a:xfrm>
          <a:custGeom>
            <a:avLst/>
            <a:gdLst>
              <a:gd name="connsiteX0" fmla="*/ 1858850 w 3756338"/>
              <a:gd name="connsiteY0" fmla="*/ 1124755 h 2631583"/>
              <a:gd name="connsiteX1" fmla="*/ 2090670 w 3756338"/>
              <a:gd name="connsiteY1" fmla="*/ 1266422 h 2631583"/>
              <a:gd name="connsiteX2" fmla="*/ 2408349 w 3756338"/>
              <a:gd name="connsiteY2" fmla="*/ 1468191 h 2631583"/>
              <a:gd name="connsiteX3" fmla="*/ 2584360 w 3756338"/>
              <a:gd name="connsiteY3" fmla="*/ 1588394 h 2631583"/>
              <a:gd name="connsiteX4" fmla="*/ 2644462 w 3756338"/>
              <a:gd name="connsiteY4" fmla="*/ 1627031 h 2631583"/>
              <a:gd name="connsiteX5" fmla="*/ 2713149 w 3756338"/>
              <a:gd name="connsiteY5" fmla="*/ 1669960 h 2631583"/>
              <a:gd name="connsiteX6" fmla="*/ 2777543 w 3756338"/>
              <a:gd name="connsiteY6" fmla="*/ 1704304 h 2631583"/>
              <a:gd name="connsiteX7" fmla="*/ 2841938 w 3756338"/>
              <a:gd name="connsiteY7" fmla="*/ 1738648 h 2631583"/>
              <a:gd name="connsiteX8" fmla="*/ 2902039 w 3756338"/>
              <a:gd name="connsiteY8" fmla="*/ 1781577 h 2631583"/>
              <a:gd name="connsiteX9" fmla="*/ 3163909 w 3756338"/>
              <a:gd name="connsiteY9" fmla="*/ 1966175 h 2631583"/>
              <a:gd name="connsiteX10" fmla="*/ 3241183 w 3756338"/>
              <a:gd name="connsiteY10" fmla="*/ 2021983 h 2631583"/>
              <a:gd name="connsiteX11" fmla="*/ 3266940 w 3756338"/>
              <a:gd name="connsiteY11" fmla="*/ 2030569 h 2631583"/>
              <a:gd name="connsiteX12" fmla="*/ 3357092 w 3756338"/>
              <a:gd name="connsiteY12" fmla="*/ 2052034 h 2631583"/>
              <a:gd name="connsiteX13" fmla="*/ 3451538 w 3756338"/>
              <a:gd name="connsiteY13" fmla="*/ 2064913 h 2631583"/>
              <a:gd name="connsiteX14" fmla="*/ 3481588 w 3756338"/>
              <a:gd name="connsiteY14" fmla="*/ 2073498 h 2631583"/>
              <a:gd name="connsiteX15" fmla="*/ 3503053 w 3756338"/>
              <a:gd name="connsiteY15" fmla="*/ 2107842 h 2631583"/>
              <a:gd name="connsiteX16" fmla="*/ 3588912 w 3756338"/>
              <a:gd name="connsiteY16" fmla="*/ 2210873 h 2631583"/>
              <a:gd name="connsiteX17" fmla="*/ 3649014 w 3756338"/>
              <a:gd name="connsiteY17" fmla="*/ 2301025 h 2631583"/>
              <a:gd name="connsiteX18" fmla="*/ 3730580 w 3756338"/>
              <a:gd name="connsiteY18" fmla="*/ 2451279 h 2631583"/>
              <a:gd name="connsiteX19" fmla="*/ 3747752 w 3756338"/>
              <a:gd name="connsiteY19" fmla="*/ 2498501 h 2631583"/>
              <a:gd name="connsiteX20" fmla="*/ 3752045 w 3756338"/>
              <a:gd name="connsiteY20" fmla="*/ 2511380 h 2631583"/>
              <a:gd name="connsiteX21" fmla="*/ 3756338 w 3756338"/>
              <a:gd name="connsiteY21" fmla="*/ 2532845 h 2631583"/>
              <a:gd name="connsiteX22" fmla="*/ 3752045 w 3756338"/>
              <a:gd name="connsiteY22" fmla="*/ 2567189 h 2631583"/>
              <a:gd name="connsiteX23" fmla="*/ 3734873 w 3756338"/>
              <a:gd name="connsiteY23" fmla="*/ 2614411 h 2631583"/>
              <a:gd name="connsiteX24" fmla="*/ 3709115 w 3756338"/>
              <a:gd name="connsiteY24" fmla="*/ 2631583 h 2631583"/>
              <a:gd name="connsiteX25" fmla="*/ 3687650 w 3756338"/>
              <a:gd name="connsiteY25" fmla="*/ 2631583 h 2631583"/>
              <a:gd name="connsiteX26" fmla="*/ 3653307 w 3756338"/>
              <a:gd name="connsiteY26" fmla="*/ 2622997 h 2631583"/>
              <a:gd name="connsiteX27" fmla="*/ 3610377 w 3756338"/>
              <a:gd name="connsiteY27" fmla="*/ 2601532 h 2631583"/>
              <a:gd name="connsiteX28" fmla="*/ 3558862 w 3756338"/>
              <a:gd name="connsiteY28" fmla="*/ 2562896 h 2631583"/>
              <a:gd name="connsiteX29" fmla="*/ 3434366 w 3756338"/>
              <a:gd name="connsiteY29" fmla="*/ 2464158 h 2631583"/>
              <a:gd name="connsiteX30" fmla="*/ 3258354 w 3756338"/>
              <a:gd name="connsiteY30" fmla="*/ 2322490 h 2631583"/>
              <a:gd name="connsiteX31" fmla="*/ 2962140 w 3756338"/>
              <a:gd name="connsiteY31" fmla="*/ 2094963 h 2631583"/>
              <a:gd name="connsiteX32" fmla="*/ 2648754 w 3756338"/>
              <a:gd name="connsiteY32" fmla="*/ 1858851 h 2631583"/>
              <a:gd name="connsiteX33" fmla="*/ 2386884 w 3756338"/>
              <a:gd name="connsiteY33" fmla="*/ 1678546 h 2631583"/>
              <a:gd name="connsiteX34" fmla="*/ 2210873 w 3756338"/>
              <a:gd name="connsiteY34" fmla="*/ 1558344 h 2631583"/>
              <a:gd name="connsiteX35" fmla="*/ 1979053 w 3756338"/>
              <a:gd name="connsiteY35" fmla="*/ 1408090 h 2631583"/>
              <a:gd name="connsiteX36" fmla="*/ 1751526 w 3756338"/>
              <a:gd name="connsiteY36" fmla="*/ 1266422 h 2631583"/>
              <a:gd name="connsiteX37" fmla="*/ 1524000 w 3756338"/>
              <a:gd name="connsiteY37" fmla="*/ 1129048 h 2631583"/>
              <a:gd name="connsiteX38" fmla="*/ 1279301 w 3756338"/>
              <a:gd name="connsiteY38" fmla="*/ 995966 h 2631583"/>
              <a:gd name="connsiteX39" fmla="*/ 991673 w 3756338"/>
              <a:gd name="connsiteY39" fmla="*/ 854298 h 2631583"/>
              <a:gd name="connsiteX40" fmla="*/ 781318 w 3756338"/>
              <a:gd name="connsiteY40" fmla="*/ 759853 h 2631583"/>
              <a:gd name="connsiteX41" fmla="*/ 540912 w 3756338"/>
              <a:gd name="connsiteY41" fmla="*/ 661115 h 2631583"/>
              <a:gd name="connsiteX42" fmla="*/ 343436 w 3756338"/>
              <a:gd name="connsiteY42" fmla="*/ 570963 h 2631583"/>
              <a:gd name="connsiteX43" fmla="*/ 347729 w 3756338"/>
              <a:gd name="connsiteY43" fmla="*/ 570963 h 2631583"/>
              <a:gd name="connsiteX44" fmla="*/ 489397 w 3756338"/>
              <a:gd name="connsiteY44" fmla="*/ 639651 h 2631583"/>
              <a:gd name="connsiteX45" fmla="*/ 334850 w 3756338"/>
              <a:gd name="connsiteY45" fmla="*/ 588135 h 2631583"/>
              <a:gd name="connsiteX46" fmla="*/ 244698 w 3756338"/>
              <a:gd name="connsiteY46" fmla="*/ 558084 h 2631583"/>
              <a:gd name="connsiteX47" fmla="*/ 163132 w 3756338"/>
              <a:gd name="connsiteY47" fmla="*/ 532327 h 2631583"/>
              <a:gd name="connsiteX48" fmla="*/ 145960 w 3756338"/>
              <a:gd name="connsiteY48" fmla="*/ 532327 h 2631583"/>
              <a:gd name="connsiteX49" fmla="*/ 133081 w 3756338"/>
              <a:gd name="connsiteY49" fmla="*/ 523741 h 2631583"/>
              <a:gd name="connsiteX50" fmla="*/ 111616 w 3756338"/>
              <a:gd name="connsiteY50" fmla="*/ 493690 h 2631583"/>
              <a:gd name="connsiteX51" fmla="*/ 72980 w 3756338"/>
              <a:gd name="connsiteY51" fmla="*/ 412124 h 2631583"/>
              <a:gd name="connsiteX52" fmla="*/ 55808 w 3756338"/>
              <a:gd name="connsiteY52" fmla="*/ 356315 h 2631583"/>
              <a:gd name="connsiteX53" fmla="*/ 30050 w 3756338"/>
              <a:gd name="connsiteY53" fmla="*/ 248991 h 2631583"/>
              <a:gd name="connsiteX54" fmla="*/ 8585 w 3756338"/>
              <a:gd name="connsiteY54" fmla="*/ 133082 h 2631583"/>
              <a:gd name="connsiteX55" fmla="*/ 0 w 3756338"/>
              <a:gd name="connsiteY55" fmla="*/ 51515 h 2631583"/>
              <a:gd name="connsiteX56" fmla="*/ 0 w 3756338"/>
              <a:gd name="connsiteY56" fmla="*/ 21465 h 2631583"/>
              <a:gd name="connsiteX57" fmla="*/ 8585 w 3756338"/>
              <a:gd name="connsiteY57" fmla="*/ 8586 h 2631583"/>
              <a:gd name="connsiteX58" fmla="*/ 17171 w 3756338"/>
              <a:gd name="connsiteY58" fmla="*/ 0 h 2631583"/>
              <a:gd name="connsiteX59" fmla="*/ 30050 w 3756338"/>
              <a:gd name="connsiteY59" fmla="*/ 4293 h 2631583"/>
              <a:gd name="connsiteX60" fmla="*/ 51515 w 3756338"/>
              <a:gd name="connsiteY60" fmla="*/ 30051 h 2631583"/>
              <a:gd name="connsiteX61" fmla="*/ 81566 w 3756338"/>
              <a:gd name="connsiteY61" fmla="*/ 68687 h 2631583"/>
              <a:gd name="connsiteX62" fmla="*/ 55808 w 3756338"/>
              <a:gd name="connsiteY62" fmla="*/ 34344 h 2631583"/>
              <a:gd name="connsiteX63" fmla="*/ 124495 w 3756338"/>
              <a:gd name="connsiteY63" fmla="*/ 115910 h 2631583"/>
              <a:gd name="connsiteX64" fmla="*/ 180304 w 3756338"/>
              <a:gd name="connsiteY64" fmla="*/ 163132 h 2631583"/>
              <a:gd name="connsiteX65" fmla="*/ 253284 w 3756338"/>
              <a:gd name="connsiteY65" fmla="*/ 227527 h 2631583"/>
              <a:gd name="connsiteX66" fmla="*/ 416416 w 3756338"/>
              <a:gd name="connsiteY66" fmla="*/ 339144 h 2631583"/>
              <a:gd name="connsiteX67" fmla="*/ 575256 w 3756338"/>
              <a:gd name="connsiteY67" fmla="*/ 429296 h 2631583"/>
              <a:gd name="connsiteX68" fmla="*/ 785611 w 3756338"/>
              <a:gd name="connsiteY68" fmla="*/ 540913 h 2631583"/>
              <a:gd name="connsiteX69" fmla="*/ 781318 w 3756338"/>
              <a:gd name="connsiteY69" fmla="*/ 540913 h 2631583"/>
              <a:gd name="connsiteX70" fmla="*/ 987380 w 3756338"/>
              <a:gd name="connsiteY70" fmla="*/ 639651 h 2631583"/>
              <a:gd name="connsiteX71" fmla="*/ 1219200 w 3756338"/>
              <a:gd name="connsiteY71" fmla="*/ 764146 h 2631583"/>
              <a:gd name="connsiteX72" fmla="*/ 1429554 w 3756338"/>
              <a:gd name="connsiteY72" fmla="*/ 875763 h 2631583"/>
              <a:gd name="connsiteX73" fmla="*/ 1678546 w 3756338"/>
              <a:gd name="connsiteY73" fmla="*/ 1021724 h 2631583"/>
              <a:gd name="connsiteX74" fmla="*/ 1858850 w 3756338"/>
              <a:gd name="connsiteY74" fmla="*/ 1124755 h 2631583"/>
              <a:gd name="connsiteX0" fmla="*/ 1858850 w 3756338"/>
              <a:gd name="connsiteY0" fmla="*/ 1124755 h 2631583"/>
              <a:gd name="connsiteX1" fmla="*/ 1888901 w 3756338"/>
              <a:gd name="connsiteY1" fmla="*/ 1141927 h 2631583"/>
              <a:gd name="connsiteX2" fmla="*/ 2090670 w 3756338"/>
              <a:gd name="connsiteY2" fmla="*/ 1266422 h 2631583"/>
              <a:gd name="connsiteX3" fmla="*/ 2408349 w 3756338"/>
              <a:gd name="connsiteY3" fmla="*/ 1468191 h 2631583"/>
              <a:gd name="connsiteX4" fmla="*/ 2584360 w 3756338"/>
              <a:gd name="connsiteY4" fmla="*/ 1588394 h 2631583"/>
              <a:gd name="connsiteX5" fmla="*/ 2644462 w 3756338"/>
              <a:gd name="connsiteY5" fmla="*/ 1627031 h 2631583"/>
              <a:gd name="connsiteX6" fmla="*/ 2713149 w 3756338"/>
              <a:gd name="connsiteY6" fmla="*/ 1669960 h 2631583"/>
              <a:gd name="connsiteX7" fmla="*/ 2777543 w 3756338"/>
              <a:gd name="connsiteY7" fmla="*/ 1704304 h 2631583"/>
              <a:gd name="connsiteX8" fmla="*/ 2841938 w 3756338"/>
              <a:gd name="connsiteY8" fmla="*/ 1738648 h 2631583"/>
              <a:gd name="connsiteX9" fmla="*/ 2902039 w 3756338"/>
              <a:gd name="connsiteY9" fmla="*/ 1781577 h 2631583"/>
              <a:gd name="connsiteX10" fmla="*/ 3163909 w 3756338"/>
              <a:gd name="connsiteY10" fmla="*/ 1966175 h 2631583"/>
              <a:gd name="connsiteX11" fmla="*/ 3241183 w 3756338"/>
              <a:gd name="connsiteY11" fmla="*/ 2021983 h 2631583"/>
              <a:gd name="connsiteX12" fmla="*/ 3266940 w 3756338"/>
              <a:gd name="connsiteY12" fmla="*/ 2030569 h 2631583"/>
              <a:gd name="connsiteX13" fmla="*/ 3357092 w 3756338"/>
              <a:gd name="connsiteY13" fmla="*/ 2052034 h 2631583"/>
              <a:gd name="connsiteX14" fmla="*/ 3451538 w 3756338"/>
              <a:gd name="connsiteY14" fmla="*/ 2064913 h 2631583"/>
              <a:gd name="connsiteX15" fmla="*/ 3481588 w 3756338"/>
              <a:gd name="connsiteY15" fmla="*/ 2073498 h 2631583"/>
              <a:gd name="connsiteX16" fmla="*/ 3503053 w 3756338"/>
              <a:gd name="connsiteY16" fmla="*/ 2107842 h 2631583"/>
              <a:gd name="connsiteX17" fmla="*/ 3588912 w 3756338"/>
              <a:gd name="connsiteY17" fmla="*/ 2210873 h 2631583"/>
              <a:gd name="connsiteX18" fmla="*/ 3649014 w 3756338"/>
              <a:gd name="connsiteY18" fmla="*/ 2301025 h 2631583"/>
              <a:gd name="connsiteX19" fmla="*/ 3730580 w 3756338"/>
              <a:gd name="connsiteY19" fmla="*/ 2451279 h 2631583"/>
              <a:gd name="connsiteX20" fmla="*/ 3747752 w 3756338"/>
              <a:gd name="connsiteY20" fmla="*/ 2498501 h 2631583"/>
              <a:gd name="connsiteX21" fmla="*/ 3752045 w 3756338"/>
              <a:gd name="connsiteY21" fmla="*/ 2511380 h 2631583"/>
              <a:gd name="connsiteX22" fmla="*/ 3756338 w 3756338"/>
              <a:gd name="connsiteY22" fmla="*/ 2532845 h 2631583"/>
              <a:gd name="connsiteX23" fmla="*/ 3752045 w 3756338"/>
              <a:gd name="connsiteY23" fmla="*/ 2567189 h 2631583"/>
              <a:gd name="connsiteX24" fmla="*/ 3734873 w 3756338"/>
              <a:gd name="connsiteY24" fmla="*/ 2614411 h 2631583"/>
              <a:gd name="connsiteX25" fmla="*/ 3709115 w 3756338"/>
              <a:gd name="connsiteY25" fmla="*/ 2631583 h 2631583"/>
              <a:gd name="connsiteX26" fmla="*/ 3687650 w 3756338"/>
              <a:gd name="connsiteY26" fmla="*/ 2631583 h 2631583"/>
              <a:gd name="connsiteX27" fmla="*/ 3653307 w 3756338"/>
              <a:gd name="connsiteY27" fmla="*/ 2622997 h 2631583"/>
              <a:gd name="connsiteX28" fmla="*/ 3610377 w 3756338"/>
              <a:gd name="connsiteY28" fmla="*/ 2601532 h 2631583"/>
              <a:gd name="connsiteX29" fmla="*/ 3558862 w 3756338"/>
              <a:gd name="connsiteY29" fmla="*/ 2562896 h 2631583"/>
              <a:gd name="connsiteX30" fmla="*/ 3434366 w 3756338"/>
              <a:gd name="connsiteY30" fmla="*/ 2464158 h 2631583"/>
              <a:gd name="connsiteX31" fmla="*/ 3258354 w 3756338"/>
              <a:gd name="connsiteY31" fmla="*/ 2322490 h 2631583"/>
              <a:gd name="connsiteX32" fmla="*/ 2962140 w 3756338"/>
              <a:gd name="connsiteY32" fmla="*/ 2094963 h 2631583"/>
              <a:gd name="connsiteX33" fmla="*/ 2648754 w 3756338"/>
              <a:gd name="connsiteY33" fmla="*/ 1858851 h 2631583"/>
              <a:gd name="connsiteX34" fmla="*/ 2386884 w 3756338"/>
              <a:gd name="connsiteY34" fmla="*/ 1678546 h 2631583"/>
              <a:gd name="connsiteX35" fmla="*/ 2210873 w 3756338"/>
              <a:gd name="connsiteY35" fmla="*/ 1558344 h 2631583"/>
              <a:gd name="connsiteX36" fmla="*/ 1979053 w 3756338"/>
              <a:gd name="connsiteY36" fmla="*/ 1408090 h 2631583"/>
              <a:gd name="connsiteX37" fmla="*/ 1751526 w 3756338"/>
              <a:gd name="connsiteY37" fmla="*/ 1266422 h 2631583"/>
              <a:gd name="connsiteX38" fmla="*/ 1524000 w 3756338"/>
              <a:gd name="connsiteY38" fmla="*/ 1129048 h 2631583"/>
              <a:gd name="connsiteX39" fmla="*/ 1279301 w 3756338"/>
              <a:gd name="connsiteY39" fmla="*/ 995966 h 2631583"/>
              <a:gd name="connsiteX40" fmla="*/ 991673 w 3756338"/>
              <a:gd name="connsiteY40" fmla="*/ 854298 h 2631583"/>
              <a:gd name="connsiteX41" fmla="*/ 781318 w 3756338"/>
              <a:gd name="connsiteY41" fmla="*/ 759853 h 2631583"/>
              <a:gd name="connsiteX42" fmla="*/ 540912 w 3756338"/>
              <a:gd name="connsiteY42" fmla="*/ 661115 h 2631583"/>
              <a:gd name="connsiteX43" fmla="*/ 343436 w 3756338"/>
              <a:gd name="connsiteY43" fmla="*/ 570963 h 2631583"/>
              <a:gd name="connsiteX44" fmla="*/ 347729 w 3756338"/>
              <a:gd name="connsiteY44" fmla="*/ 570963 h 2631583"/>
              <a:gd name="connsiteX45" fmla="*/ 489397 w 3756338"/>
              <a:gd name="connsiteY45" fmla="*/ 639651 h 2631583"/>
              <a:gd name="connsiteX46" fmla="*/ 334850 w 3756338"/>
              <a:gd name="connsiteY46" fmla="*/ 588135 h 2631583"/>
              <a:gd name="connsiteX47" fmla="*/ 244698 w 3756338"/>
              <a:gd name="connsiteY47" fmla="*/ 558084 h 2631583"/>
              <a:gd name="connsiteX48" fmla="*/ 163132 w 3756338"/>
              <a:gd name="connsiteY48" fmla="*/ 532327 h 2631583"/>
              <a:gd name="connsiteX49" fmla="*/ 145960 w 3756338"/>
              <a:gd name="connsiteY49" fmla="*/ 532327 h 2631583"/>
              <a:gd name="connsiteX50" fmla="*/ 133081 w 3756338"/>
              <a:gd name="connsiteY50" fmla="*/ 523741 h 2631583"/>
              <a:gd name="connsiteX51" fmla="*/ 111616 w 3756338"/>
              <a:gd name="connsiteY51" fmla="*/ 493690 h 2631583"/>
              <a:gd name="connsiteX52" fmla="*/ 72980 w 3756338"/>
              <a:gd name="connsiteY52" fmla="*/ 412124 h 2631583"/>
              <a:gd name="connsiteX53" fmla="*/ 55808 w 3756338"/>
              <a:gd name="connsiteY53" fmla="*/ 356315 h 2631583"/>
              <a:gd name="connsiteX54" fmla="*/ 30050 w 3756338"/>
              <a:gd name="connsiteY54" fmla="*/ 248991 h 2631583"/>
              <a:gd name="connsiteX55" fmla="*/ 8585 w 3756338"/>
              <a:gd name="connsiteY55" fmla="*/ 133082 h 2631583"/>
              <a:gd name="connsiteX56" fmla="*/ 0 w 3756338"/>
              <a:gd name="connsiteY56" fmla="*/ 51515 h 2631583"/>
              <a:gd name="connsiteX57" fmla="*/ 0 w 3756338"/>
              <a:gd name="connsiteY57" fmla="*/ 21465 h 2631583"/>
              <a:gd name="connsiteX58" fmla="*/ 8585 w 3756338"/>
              <a:gd name="connsiteY58" fmla="*/ 8586 h 2631583"/>
              <a:gd name="connsiteX59" fmla="*/ 17171 w 3756338"/>
              <a:gd name="connsiteY59" fmla="*/ 0 h 2631583"/>
              <a:gd name="connsiteX60" fmla="*/ 30050 w 3756338"/>
              <a:gd name="connsiteY60" fmla="*/ 4293 h 2631583"/>
              <a:gd name="connsiteX61" fmla="*/ 51515 w 3756338"/>
              <a:gd name="connsiteY61" fmla="*/ 30051 h 2631583"/>
              <a:gd name="connsiteX62" fmla="*/ 81566 w 3756338"/>
              <a:gd name="connsiteY62" fmla="*/ 68687 h 2631583"/>
              <a:gd name="connsiteX63" fmla="*/ 55808 w 3756338"/>
              <a:gd name="connsiteY63" fmla="*/ 34344 h 2631583"/>
              <a:gd name="connsiteX64" fmla="*/ 124495 w 3756338"/>
              <a:gd name="connsiteY64" fmla="*/ 115910 h 2631583"/>
              <a:gd name="connsiteX65" fmla="*/ 180304 w 3756338"/>
              <a:gd name="connsiteY65" fmla="*/ 163132 h 2631583"/>
              <a:gd name="connsiteX66" fmla="*/ 253284 w 3756338"/>
              <a:gd name="connsiteY66" fmla="*/ 227527 h 2631583"/>
              <a:gd name="connsiteX67" fmla="*/ 416416 w 3756338"/>
              <a:gd name="connsiteY67" fmla="*/ 339144 h 2631583"/>
              <a:gd name="connsiteX68" fmla="*/ 575256 w 3756338"/>
              <a:gd name="connsiteY68" fmla="*/ 429296 h 2631583"/>
              <a:gd name="connsiteX69" fmla="*/ 785611 w 3756338"/>
              <a:gd name="connsiteY69" fmla="*/ 540913 h 2631583"/>
              <a:gd name="connsiteX70" fmla="*/ 781318 w 3756338"/>
              <a:gd name="connsiteY70" fmla="*/ 540913 h 2631583"/>
              <a:gd name="connsiteX71" fmla="*/ 987380 w 3756338"/>
              <a:gd name="connsiteY71" fmla="*/ 639651 h 2631583"/>
              <a:gd name="connsiteX72" fmla="*/ 1219200 w 3756338"/>
              <a:gd name="connsiteY72" fmla="*/ 764146 h 2631583"/>
              <a:gd name="connsiteX73" fmla="*/ 1429554 w 3756338"/>
              <a:gd name="connsiteY73" fmla="*/ 875763 h 2631583"/>
              <a:gd name="connsiteX74" fmla="*/ 1678546 w 3756338"/>
              <a:gd name="connsiteY74" fmla="*/ 1021724 h 2631583"/>
              <a:gd name="connsiteX75" fmla="*/ 1858850 w 3756338"/>
              <a:gd name="connsiteY75" fmla="*/ 1124755 h 2631583"/>
              <a:gd name="connsiteX0" fmla="*/ 1678546 w 3756338"/>
              <a:gd name="connsiteY0" fmla="*/ 1021724 h 2631583"/>
              <a:gd name="connsiteX1" fmla="*/ 1888901 w 3756338"/>
              <a:gd name="connsiteY1" fmla="*/ 1141927 h 2631583"/>
              <a:gd name="connsiteX2" fmla="*/ 2090670 w 3756338"/>
              <a:gd name="connsiteY2" fmla="*/ 1266422 h 2631583"/>
              <a:gd name="connsiteX3" fmla="*/ 2408349 w 3756338"/>
              <a:gd name="connsiteY3" fmla="*/ 1468191 h 2631583"/>
              <a:gd name="connsiteX4" fmla="*/ 2584360 w 3756338"/>
              <a:gd name="connsiteY4" fmla="*/ 1588394 h 2631583"/>
              <a:gd name="connsiteX5" fmla="*/ 2644462 w 3756338"/>
              <a:gd name="connsiteY5" fmla="*/ 1627031 h 2631583"/>
              <a:gd name="connsiteX6" fmla="*/ 2713149 w 3756338"/>
              <a:gd name="connsiteY6" fmla="*/ 1669960 h 2631583"/>
              <a:gd name="connsiteX7" fmla="*/ 2777543 w 3756338"/>
              <a:gd name="connsiteY7" fmla="*/ 1704304 h 2631583"/>
              <a:gd name="connsiteX8" fmla="*/ 2841938 w 3756338"/>
              <a:gd name="connsiteY8" fmla="*/ 1738648 h 2631583"/>
              <a:gd name="connsiteX9" fmla="*/ 2902039 w 3756338"/>
              <a:gd name="connsiteY9" fmla="*/ 1781577 h 2631583"/>
              <a:gd name="connsiteX10" fmla="*/ 3163909 w 3756338"/>
              <a:gd name="connsiteY10" fmla="*/ 1966175 h 2631583"/>
              <a:gd name="connsiteX11" fmla="*/ 3241183 w 3756338"/>
              <a:gd name="connsiteY11" fmla="*/ 2021983 h 2631583"/>
              <a:gd name="connsiteX12" fmla="*/ 3266940 w 3756338"/>
              <a:gd name="connsiteY12" fmla="*/ 2030569 h 2631583"/>
              <a:gd name="connsiteX13" fmla="*/ 3357092 w 3756338"/>
              <a:gd name="connsiteY13" fmla="*/ 2052034 h 2631583"/>
              <a:gd name="connsiteX14" fmla="*/ 3451538 w 3756338"/>
              <a:gd name="connsiteY14" fmla="*/ 2064913 h 2631583"/>
              <a:gd name="connsiteX15" fmla="*/ 3481588 w 3756338"/>
              <a:gd name="connsiteY15" fmla="*/ 2073498 h 2631583"/>
              <a:gd name="connsiteX16" fmla="*/ 3503053 w 3756338"/>
              <a:gd name="connsiteY16" fmla="*/ 2107842 h 2631583"/>
              <a:gd name="connsiteX17" fmla="*/ 3588912 w 3756338"/>
              <a:gd name="connsiteY17" fmla="*/ 2210873 h 2631583"/>
              <a:gd name="connsiteX18" fmla="*/ 3649014 w 3756338"/>
              <a:gd name="connsiteY18" fmla="*/ 2301025 h 2631583"/>
              <a:gd name="connsiteX19" fmla="*/ 3730580 w 3756338"/>
              <a:gd name="connsiteY19" fmla="*/ 2451279 h 2631583"/>
              <a:gd name="connsiteX20" fmla="*/ 3747752 w 3756338"/>
              <a:gd name="connsiteY20" fmla="*/ 2498501 h 2631583"/>
              <a:gd name="connsiteX21" fmla="*/ 3752045 w 3756338"/>
              <a:gd name="connsiteY21" fmla="*/ 2511380 h 2631583"/>
              <a:gd name="connsiteX22" fmla="*/ 3756338 w 3756338"/>
              <a:gd name="connsiteY22" fmla="*/ 2532845 h 2631583"/>
              <a:gd name="connsiteX23" fmla="*/ 3752045 w 3756338"/>
              <a:gd name="connsiteY23" fmla="*/ 2567189 h 2631583"/>
              <a:gd name="connsiteX24" fmla="*/ 3734873 w 3756338"/>
              <a:gd name="connsiteY24" fmla="*/ 2614411 h 2631583"/>
              <a:gd name="connsiteX25" fmla="*/ 3709115 w 3756338"/>
              <a:gd name="connsiteY25" fmla="*/ 2631583 h 2631583"/>
              <a:gd name="connsiteX26" fmla="*/ 3687650 w 3756338"/>
              <a:gd name="connsiteY26" fmla="*/ 2631583 h 2631583"/>
              <a:gd name="connsiteX27" fmla="*/ 3653307 w 3756338"/>
              <a:gd name="connsiteY27" fmla="*/ 2622997 h 2631583"/>
              <a:gd name="connsiteX28" fmla="*/ 3610377 w 3756338"/>
              <a:gd name="connsiteY28" fmla="*/ 2601532 h 2631583"/>
              <a:gd name="connsiteX29" fmla="*/ 3558862 w 3756338"/>
              <a:gd name="connsiteY29" fmla="*/ 2562896 h 2631583"/>
              <a:gd name="connsiteX30" fmla="*/ 3434366 w 3756338"/>
              <a:gd name="connsiteY30" fmla="*/ 2464158 h 2631583"/>
              <a:gd name="connsiteX31" fmla="*/ 3258354 w 3756338"/>
              <a:gd name="connsiteY31" fmla="*/ 2322490 h 2631583"/>
              <a:gd name="connsiteX32" fmla="*/ 2962140 w 3756338"/>
              <a:gd name="connsiteY32" fmla="*/ 2094963 h 2631583"/>
              <a:gd name="connsiteX33" fmla="*/ 2648754 w 3756338"/>
              <a:gd name="connsiteY33" fmla="*/ 1858851 h 2631583"/>
              <a:gd name="connsiteX34" fmla="*/ 2386884 w 3756338"/>
              <a:gd name="connsiteY34" fmla="*/ 1678546 h 2631583"/>
              <a:gd name="connsiteX35" fmla="*/ 2210873 w 3756338"/>
              <a:gd name="connsiteY35" fmla="*/ 1558344 h 2631583"/>
              <a:gd name="connsiteX36" fmla="*/ 1979053 w 3756338"/>
              <a:gd name="connsiteY36" fmla="*/ 1408090 h 2631583"/>
              <a:gd name="connsiteX37" fmla="*/ 1751526 w 3756338"/>
              <a:gd name="connsiteY37" fmla="*/ 1266422 h 2631583"/>
              <a:gd name="connsiteX38" fmla="*/ 1524000 w 3756338"/>
              <a:gd name="connsiteY38" fmla="*/ 1129048 h 2631583"/>
              <a:gd name="connsiteX39" fmla="*/ 1279301 w 3756338"/>
              <a:gd name="connsiteY39" fmla="*/ 995966 h 2631583"/>
              <a:gd name="connsiteX40" fmla="*/ 991673 w 3756338"/>
              <a:gd name="connsiteY40" fmla="*/ 854298 h 2631583"/>
              <a:gd name="connsiteX41" fmla="*/ 781318 w 3756338"/>
              <a:gd name="connsiteY41" fmla="*/ 759853 h 2631583"/>
              <a:gd name="connsiteX42" fmla="*/ 540912 w 3756338"/>
              <a:gd name="connsiteY42" fmla="*/ 661115 h 2631583"/>
              <a:gd name="connsiteX43" fmla="*/ 343436 w 3756338"/>
              <a:gd name="connsiteY43" fmla="*/ 570963 h 2631583"/>
              <a:gd name="connsiteX44" fmla="*/ 347729 w 3756338"/>
              <a:gd name="connsiteY44" fmla="*/ 570963 h 2631583"/>
              <a:gd name="connsiteX45" fmla="*/ 489397 w 3756338"/>
              <a:gd name="connsiteY45" fmla="*/ 639651 h 2631583"/>
              <a:gd name="connsiteX46" fmla="*/ 334850 w 3756338"/>
              <a:gd name="connsiteY46" fmla="*/ 588135 h 2631583"/>
              <a:gd name="connsiteX47" fmla="*/ 244698 w 3756338"/>
              <a:gd name="connsiteY47" fmla="*/ 558084 h 2631583"/>
              <a:gd name="connsiteX48" fmla="*/ 163132 w 3756338"/>
              <a:gd name="connsiteY48" fmla="*/ 532327 h 2631583"/>
              <a:gd name="connsiteX49" fmla="*/ 145960 w 3756338"/>
              <a:gd name="connsiteY49" fmla="*/ 532327 h 2631583"/>
              <a:gd name="connsiteX50" fmla="*/ 133081 w 3756338"/>
              <a:gd name="connsiteY50" fmla="*/ 523741 h 2631583"/>
              <a:gd name="connsiteX51" fmla="*/ 111616 w 3756338"/>
              <a:gd name="connsiteY51" fmla="*/ 493690 h 2631583"/>
              <a:gd name="connsiteX52" fmla="*/ 72980 w 3756338"/>
              <a:gd name="connsiteY52" fmla="*/ 412124 h 2631583"/>
              <a:gd name="connsiteX53" fmla="*/ 55808 w 3756338"/>
              <a:gd name="connsiteY53" fmla="*/ 356315 h 2631583"/>
              <a:gd name="connsiteX54" fmla="*/ 30050 w 3756338"/>
              <a:gd name="connsiteY54" fmla="*/ 248991 h 2631583"/>
              <a:gd name="connsiteX55" fmla="*/ 8585 w 3756338"/>
              <a:gd name="connsiteY55" fmla="*/ 133082 h 2631583"/>
              <a:gd name="connsiteX56" fmla="*/ 0 w 3756338"/>
              <a:gd name="connsiteY56" fmla="*/ 51515 h 2631583"/>
              <a:gd name="connsiteX57" fmla="*/ 0 w 3756338"/>
              <a:gd name="connsiteY57" fmla="*/ 21465 h 2631583"/>
              <a:gd name="connsiteX58" fmla="*/ 8585 w 3756338"/>
              <a:gd name="connsiteY58" fmla="*/ 8586 h 2631583"/>
              <a:gd name="connsiteX59" fmla="*/ 17171 w 3756338"/>
              <a:gd name="connsiteY59" fmla="*/ 0 h 2631583"/>
              <a:gd name="connsiteX60" fmla="*/ 30050 w 3756338"/>
              <a:gd name="connsiteY60" fmla="*/ 4293 h 2631583"/>
              <a:gd name="connsiteX61" fmla="*/ 51515 w 3756338"/>
              <a:gd name="connsiteY61" fmla="*/ 30051 h 2631583"/>
              <a:gd name="connsiteX62" fmla="*/ 81566 w 3756338"/>
              <a:gd name="connsiteY62" fmla="*/ 68687 h 2631583"/>
              <a:gd name="connsiteX63" fmla="*/ 55808 w 3756338"/>
              <a:gd name="connsiteY63" fmla="*/ 34344 h 2631583"/>
              <a:gd name="connsiteX64" fmla="*/ 124495 w 3756338"/>
              <a:gd name="connsiteY64" fmla="*/ 115910 h 2631583"/>
              <a:gd name="connsiteX65" fmla="*/ 180304 w 3756338"/>
              <a:gd name="connsiteY65" fmla="*/ 163132 h 2631583"/>
              <a:gd name="connsiteX66" fmla="*/ 253284 w 3756338"/>
              <a:gd name="connsiteY66" fmla="*/ 227527 h 2631583"/>
              <a:gd name="connsiteX67" fmla="*/ 416416 w 3756338"/>
              <a:gd name="connsiteY67" fmla="*/ 339144 h 2631583"/>
              <a:gd name="connsiteX68" fmla="*/ 575256 w 3756338"/>
              <a:gd name="connsiteY68" fmla="*/ 429296 h 2631583"/>
              <a:gd name="connsiteX69" fmla="*/ 785611 w 3756338"/>
              <a:gd name="connsiteY69" fmla="*/ 540913 h 2631583"/>
              <a:gd name="connsiteX70" fmla="*/ 781318 w 3756338"/>
              <a:gd name="connsiteY70" fmla="*/ 540913 h 2631583"/>
              <a:gd name="connsiteX71" fmla="*/ 987380 w 3756338"/>
              <a:gd name="connsiteY71" fmla="*/ 639651 h 2631583"/>
              <a:gd name="connsiteX72" fmla="*/ 1219200 w 3756338"/>
              <a:gd name="connsiteY72" fmla="*/ 764146 h 2631583"/>
              <a:gd name="connsiteX73" fmla="*/ 1429554 w 3756338"/>
              <a:gd name="connsiteY73" fmla="*/ 875763 h 2631583"/>
              <a:gd name="connsiteX74" fmla="*/ 1678546 w 3756338"/>
              <a:gd name="connsiteY74" fmla="*/ 1021724 h 2631583"/>
              <a:gd name="connsiteX0" fmla="*/ 1678546 w 3756338"/>
              <a:gd name="connsiteY0" fmla="*/ 1021724 h 2631583"/>
              <a:gd name="connsiteX1" fmla="*/ 1888901 w 3756338"/>
              <a:gd name="connsiteY1" fmla="*/ 1141927 h 2631583"/>
              <a:gd name="connsiteX2" fmla="*/ 2090670 w 3756338"/>
              <a:gd name="connsiteY2" fmla="*/ 1266422 h 2631583"/>
              <a:gd name="connsiteX3" fmla="*/ 2408349 w 3756338"/>
              <a:gd name="connsiteY3" fmla="*/ 1468191 h 2631583"/>
              <a:gd name="connsiteX4" fmla="*/ 2584360 w 3756338"/>
              <a:gd name="connsiteY4" fmla="*/ 1588394 h 2631583"/>
              <a:gd name="connsiteX5" fmla="*/ 2644462 w 3756338"/>
              <a:gd name="connsiteY5" fmla="*/ 1627031 h 2631583"/>
              <a:gd name="connsiteX6" fmla="*/ 2713149 w 3756338"/>
              <a:gd name="connsiteY6" fmla="*/ 1669960 h 2631583"/>
              <a:gd name="connsiteX7" fmla="*/ 2777543 w 3756338"/>
              <a:gd name="connsiteY7" fmla="*/ 1704304 h 2631583"/>
              <a:gd name="connsiteX8" fmla="*/ 2841938 w 3756338"/>
              <a:gd name="connsiteY8" fmla="*/ 1738648 h 2631583"/>
              <a:gd name="connsiteX9" fmla="*/ 2902039 w 3756338"/>
              <a:gd name="connsiteY9" fmla="*/ 1781577 h 2631583"/>
              <a:gd name="connsiteX10" fmla="*/ 3163909 w 3756338"/>
              <a:gd name="connsiteY10" fmla="*/ 1966175 h 2631583"/>
              <a:gd name="connsiteX11" fmla="*/ 3241183 w 3756338"/>
              <a:gd name="connsiteY11" fmla="*/ 2021983 h 2631583"/>
              <a:gd name="connsiteX12" fmla="*/ 3266940 w 3756338"/>
              <a:gd name="connsiteY12" fmla="*/ 2030569 h 2631583"/>
              <a:gd name="connsiteX13" fmla="*/ 3357092 w 3756338"/>
              <a:gd name="connsiteY13" fmla="*/ 2052034 h 2631583"/>
              <a:gd name="connsiteX14" fmla="*/ 3451538 w 3756338"/>
              <a:gd name="connsiteY14" fmla="*/ 2064913 h 2631583"/>
              <a:gd name="connsiteX15" fmla="*/ 3481588 w 3756338"/>
              <a:gd name="connsiteY15" fmla="*/ 2073498 h 2631583"/>
              <a:gd name="connsiteX16" fmla="*/ 3503053 w 3756338"/>
              <a:gd name="connsiteY16" fmla="*/ 2107842 h 2631583"/>
              <a:gd name="connsiteX17" fmla="*/ 3588912 w 3756338"/>
              <a:gd name="connsiteY17" fmla="*/ 2210873 h 2631583"/>
              <a:gd name="connsiteX18" fmla="*/ 3649014 w 3756338"/>
              <a:gd name="connsiteY18" fmla="*/ 2301025 h 2631583"/>
              <a:gd name="connsiteX19" fmla="*/ 3730580 w 3756338"/>
              <a:gd name="connsiteY19" fmla="*/ 2451279 h 2631583"/>
              <a:gd name="connsiteX20" fmla="*/ 3747752 w 3756338"/>
              <a:gd name="connsiteY20" fmla="*/ 2498501 h 2631583"/>
              <a:gd name="connsiteX21" fmla="*/ 3752045 w 3756338"/>
              <a:gd name="connsiteY21" fmla="*/ 2511380 h 2631583"/>
              <a:gd name="connsiteX22" fmla="*/ 3756338 w 3756338"/>
              <a:gd name="connsiteY22" fmla="*/ 2532845 h 2631583"/>
              <a:gd name="connsiteX23" fmla="*/ 3752045 w 3756338"/>
              <a:gd name="connsiteY23" fmla="*/ 2567189 h 2631583"/>
              <a:gd name="connsiteX24" fmla="*/ 3734873 w 3756338"/>
              <a:gd name="connsiteY24" fmla="*/ 2614411 h 2631583"/>
              <a:gd name="connsiteX25" fmla="*/ 3709115 w 3756338"/>
              <a:gd name="connsiteY25" fmla="*/ 2631583 h 2631583"/>
              <a:gd name="connsiteX26" fmla="*/ 3687650 w 3756338"/>
              <a:gd name="connsiteY26" fmla="*/ 2631583 h 2631583"/>
              <a:gd name="connsiteX27" fmla="*/ 3653307 w 3756338"/>
              <a:gd name="connsiteY27" fmla="*/ 2622997 h 2631583"/>
              <a:gd name="connsiteX28" fmla="*/ 3610377 w 3756338"/>
              <a:gd name="connsiteY28" fmla="*/ 2601532 h 2631583"/>
              <a:gd name="connsiteX29" fmla="*/ 3558862 w 3756338"/>
              <a:gd name="connsiteY29" fmla="*/ 2562896 h 2631583"/>
              <a:gd name="connsiteX30" fmla="*/ 3434366 w 3756338"/>
              <a:gd name="connsiteY30" fmla="*/ 2464158 h 2631583"/>
              <a:gd name="connsiteX31" fmla="*/ 3258354 w 3756338"/>
              <a:gd name="connsiteY31" fmla="*/ 2322490 h 2631583"/>
              <a:gd name="connsiteX32" fmla="*/ 2962140 w 3756338"/>
              <a:gd name="connsiteY32" fmla="*/ 2094963 h 2631583"/>
              <a:gd name="connsiteX33" fmla="*/ 2648754 w 3756338"/>
              <a:gd name="connsiteY33" fmla="*/ 1858851 h 2631583"/>
              <a:gd name="connsiteX34" fmla="*/ 2386884 w 3756338"/>
              <a:gd name="connsiteY34" fmla="*/ 1678546 h 2631583"/>
              <a:gd name="connsiteX35" fmla="*/ 2210873 w 3756338"/>
              <a:gd name="connsiteY35" fmla="*/ 1558344 h 2631583"/>
              <a:gd name="connsiteX36" fmla="*/ 1979053 w 3756338"/>
              <a:gd name="connsiteY36" fmla="*/ 1408090 h 2631583"/>
              <a:gd name="connsiteX37" fmla="*/ 1751526 w 3756338"/>
              <a:gd name="connsiteY37" fmla="*/ 1266422 h 2631583"/>
              <a:gd name="connsiteX38" fmla="*/ 1524000 w 3756338"/>
              <a:gd name="connsiteY38" fmla="*/ 1129048 h 2631583"/>
              <a:gd name="connsiteX39" fmla="*/ 1279301 w 3756338"/>
              <a:gd name="connsiteY39" fmla="*/ 995966 h 2631583"/>
              <a:gd name="connsiteX40" fmla="*/ 991673 w 3756338"/>
              <a:gd name="connsiteY40" fmla="*/ 854298 h 2631583"/>
              <a:gd name="connsiteX41" fmla="*/ 781318 w 3756338"/>
              <a:gd name="connsiteY41" fmla="*/ 759853 h 2631583"/>
              <a:gd name="connsiteX42" fmla="*/ 540912 w 3756338"/>
              <a:gd name="connsiteY42" fmla="*/ 661115 h 2631583"/>
              <a:gd name="connsiteX43" fmla="*/ 343436 w 3756338"/>
              <a:gd name="connsiteY43" fmla="*/ 570963 h 2631583"/>
              <a:gd name="connsiteX44" fmla="*/ 347729 w 3756338"/>
              <a:gd name="connsiteY44" fmla="*/ 570963 h 2631583"/>
              <a:gd name="connsiteX45" fmla="*/ 489397 w 3756338"/>
              <a:gd name="connsiteY45" fmla="*/ 639651 h 2631583"/>
              <a:gd name="connsiteX46" fmla="*/ 244698 w 3756338"/>
              <a:gd name="connsiteY46" fmla="*/ 558084 h 2631583"/>
              <a:gd name="connsiteX47" fmla="*/ 163132 w 3756338"/>
              <a:gd name="connsiteY47" fmla="*/ 532327 h 2631583"/>
              <a:gd name="connsiteX48" fmla="*/ 145960 w 3756338"/>
              <a:gd name="connsiteY48" fmla="*/ 532327 h 2631583"/>
              <a:gd name="connsiteX49" fmla="*/ 133081 w 3756338"/>
              <a:gd name="connsiteY49" fmla="*/ 523741 h 2631583"/>
              <a:gd name="connsiteX50" fmla="*/ 111616 w 3756338"/>
              <a:gd name="connsiteY50" fmla="*/ 493690 h 2631583"/>
              <a:gd name="connsiteX51" fmla="*/ 72980 w 3756338"/>
              <a:gd name="connsiteY51" fmla="*/ 412124 h 2631583"/>
              <a:gd name="connsiteX52" fmla="*/ 55808 w 3756338"/>
              <a:gd name="connsiteY52" fmla="*/ 356315 h 2631583"/>
              <a:gd name="connsiteX53" fmla="*/ 30050 w 3756338"/>
              <a:gd name="connsiteY53" fmla="*/ 248991 h 2631583"/>
              <a:gd name="connsiteX54" fmla="*/ 8585 w 3756338"/>
              <a:gd name="connsiteY54" fmla="*/ 133082 h 2631583"/>
              <a:gd name="connsiteX55" fmla="*/ 0 w 3756338"/>
              <a:gd name="connsiteY55" fmla="*/ 51515 h 2631583"/>
              <a:gd name="connsiteX56" fmla="*/ 0 w 3756338"/>
              <a:gd name="connsiteY56" fmla="*/ 21465 h 2631583"/>
              <a:gd name="connsiteX57" fmla="*/ 8585 w 3756338"/>
              <a:gd name="connsiteY57" fmla="*/ 8586 h 2631583"/>
              <a:gd name="connsiteX58" fmla="*/ 17171 w 3756338"/>
              <a:gd name="connsiteY58" fmla="*/ 0 h 2631583"/>
              <a:gd name="connsiteX59" fmla="*/ 30050 w 3756338"/>
              <a:gd name="connsiteY59" fmla="*/ 4293 h 2631583"/>
              <a:gd name="connsiteX60" fmla="*/ 51515 w 3756338"/>
              <a:gd name="connsiteY60" fmla="*/ 30051 h 2631583"/>
              <a:gd name="connsiteX61" fmla="*/ 81566 w 3756338"/>
              <a:gd name="connsiteY61" fmla="*/ 68687 h 2631583"/>
              <a:gd name="connsiteX62" fmla="*/ 55808 w 3756338"/>
              <a:gd name="connsiteY62" fmla="*/ 34344 h 2631583"/>
              <a:gd name="connsiteX63" fmla="*/ 124495 w 3756338"/>
              <a:gd name="connsiteY63" fmla="*/ 115910 h 2631583"/>
              <a:gd name="connsiteX64" fmla="*/ 180304 w 3756338"/>
              <a:gd name="connsiteY64" fmla="*/ 163132 h 2631583"/>
              <a:gd name="connsiteX65" fmla="*/ 253284 w 3756338"/>
              <a:gd name="connsiteY65" fmla="*/ 227527 h 2631583"/>
              <a:gd name="connsiteX66" fmla="*/ 416416 w 3756338"/>
              <a:gd name="connsiteY66" fmla="*/ 339144 h 2631583"/>
              <a:gd name="connsiteX67" fmla="*/ 575256 w 3756338"/>
              <a:gd name="connsiteY67" fmla="*/ 429296 h 2631583"/>
              <a:gd name="connsiteX68" fmla="*/ 785611 w 3756338"/>
              <a:gd name="connsiteY68" fmla="*/ 540913 h 2631583"/>
              <a:gd name="connsiteX69" fmla="*/ 781318 w 3756338"/>
              <a:gd name="connsiteY69" fmla="*/ 540913 h 2631583"/>
              <a:gd name="connsiteX70" fmla="*/ 987380 w 3756338"/>
              <a:gd name="connsiteY70" fmla="*/ 639651 h 2631583"/>
              <a:gd name="connsiteX71" fmla="*/ 1219200 w 3756338"/>
              <a:gd name="connsiteY71" fmla="*/ 764146 h 2631583"/>
              <a:gd name="connsiteX72" fmla="*/ 1429554 w 3756338"/>
              <a:gd name="connsiteY72" fmla="*/ 875763 h 2631583"/>
              <a:gd name="connsiteX73" fmla="*/ 1678546 w 3756338"/>
              <a:gd name="connsiteY73" fmla="*/ 1021724 h 2631583"/>
              <a:gd name="connsiteX0" fmla="*/ 1678546 w 3756338"/>
              <a:gd name="connsiteY0" fmla="*/ 1021724 h 2631583"/>
              <a:gd name="connsiteX1" fmla="*/ 1888901 w 3756338"/>
              <a:gd name="connsiteY1" fmla="*/ 1141927 h 2631583"/>
              <a:gd name="connsiteX2" fmla="*/ 2090670 w 3756338"/>
              <a:gd name="connsiteY2" fmla="*/ 1266422 h 2631583"/>
              <a:gd name="connsiteX3" fmla="*/ 2408349 w 3756338"/>
              <a:gd name="connsiteY3" fmla="*/ 1468191 h 2631583"/>
              <a:gd name="connsiteX4" fmla="*/ 2584360 w 3756338"/>
              <a:gd name="connsiteY4" fmla="*/ 1588394 h 2631583"/>
              <a:gd name="connsiteX5" fmla="*/ 2644462 w 3756338"/>
              <a:gd name="connsiteY5" fmla="*/ 1627031 h 2631583"/>
              <a:gd name="connsiteX6" fmla="*/ 2713149 w 3756338"/>
              <a:gd name="connsiteY6" fmla="*/ 1669960 h 2631583"/>
              <a:gd name="connsiteX7" fmla="*/ 2777543 w 3756338"/>
              <a:gd name="connsiteY7" fmla="*/ 1704304 h 2631583"/>
              <a:gd name="connsiteX8" fmla="*/ 2841938 w 3756338"/>
              <a:gd name="connsiteY8" fmla="*/ 1738648 h 2631583"/>
              <a:gd name="connsiteX9" fmla="*/ 2902039 w 3756338"/>
              <a:gd name="connsiteY9" fmla="*/ 1781577 h 2631583"/>
              <a:gd name="connsiteX10" fmla="*/ 3163909 w 3756338"/>
              <a:gd name="connsiteY10" fmla="*/ 1966175 h 2631583"/>
              <a:gd name="connsiteX11" fmla="*/ 3241183 w 3756338"/>
              <a:gd name="connsiteY11" fmla="*/ 2021983 h 2631583"/>
              <a:gd name="connsiteX12" fmla="*/ 3266940 w 3756338"/>
              <a:gd name="connsiteY12" fmla="*/ 2030569 h 2631583"/>
              <a:gd name="connsiteX13" fmla="*/ 3357092 w 3756338"/>
              <a:gd name="connsiteY13" fmla="*/ 2052034 h 2631583"/>
              <a:gd name="connsiteX14" fmla="*/ 3451538 w 3756338"/>
              <a:gd name="connsiteY14" fmla="*/ 2064913 h 2631583"/>
              <a:gd name="connsiteX15" fmla="*/ 3481588 w 3756338"/>
              <a:gd name="connsiteY15" fmla="*/ 2073498 h 2631583"/>
              <a:gd name="connsiteX16" fmla="*/ 3503053 w 3756338"/>
              <a:gd name="connsiteY16" fmla="*/ 2107842 h 2631583"/>
              <a:gd name="connsiteX17" fmla="*/ 3588912 w 3756338"/>
              <a:gd name="connsiteY17" fmla="*/ 2210873 h 2631583"/>
              <a:gd name="connsiteX18" fmla="*/ 3649014 w 3756338"/>
              <a:gd name="connsiteY18" fmla="*/ 2301025 h 2631583"/>
              <a:gd name="connsiteX19" fmla="*/ 3730580 w 3756338"/>
              <a:gd name="connsiteY19" fmla="*/ 2451279 h 2631583"/>
              <a:gd name="connsiteX20" fmla="*/ 3747752 w 3756338"/>
              <a:gd name="connsiteY20" fmla="*/ 2498501 h 2631583"/>
              <a:gd name="connsiteX21" fmla="*/ 3752045 w 3756338"/>
              <a:gd name="connsiteY21" fmla="*/ 2511380 h 2631583"/>
              <a:gd name="connsiteX22" fmla="*/ 3756338 w 3756338"/>
              <a:gd name="connsiteY22" fmla="*/ 2532845 h 2631583"/>
              <a:gd name="connsiteX23" fmla="*/ 3752045 w 3756338"/>
              <a:gd name="connsiteY23" fmla="*/ 2567189 h 2631583"/>
              <a:gd name="connsiteX24" fmla="*/ 3734873 w 3756338"/>
              <a:gd name="connsiteY24" fmla="*/ 2614411 h 2631583"/>
              <a:gd name="connsiteX25" fmla="*/ 3709115 w 3756338"/>
              <a:gd name="connsiteY25" fmla="*/ 2631583 h 2631583"/>
              <a:gd name="connsiteX26" fmla="*/ 3687650 w 3756338"/>
              <a:gd name="connsiteY26" fmla="*/ 2631583 h 2631583"/>
              <a:gd name="connsiteX27" fmla="*/ 3653307 w 3756338"/>
              <a:gd name="connsiteY27" fmla="*/ 2622997 h 2631583"/>
              <a:gd name="connsiteX28" fmla="*/ 3610377 w 3756338"/>
              <a:gd name="connsiteY28" fmla="*/ 2601532 h 2631583"/>
              <a:gd name="connsiteX29" fmla="*/ 3558862 w 3756338"/>
              <a:gd name="connsiteY29" fmla="*/ 2562896 h 2631583"/>
              <a:gd name="connsiteX30" fmla="*/ 3434366 w 3756338"/>
              <a:gd name="connsiteY30" fmla="*/ 2464158 h 2631583"/>
              <a:gd name="connsiteX31" fmla="*/ 3258354 w 3756338"/>
              <a:gd name="connsiteY31" fmla="*/ 2322490 h 2631583"/>
              <a:gd name="connsiteX32" fmla="*/ 2962140 w 3756338"/>
              <a:gd name="connsiteY32" fmla="*/ 2094963 h 2631583"/>
              <a:gd name="connsiteX33" fmla="*/ 2648754 w 3756338"/>
              <a:gd name="connsiteY33" fmla="*/ 1858851 h 2631583"/>
              <a:gd name="connsiteX34" fmla="*/ 2386884 w 3756338"/>
              <a:gd name="connsiteY34" fmla="*/ 1678546 h 2631583"/>
              <a:gd name="connsiteX35" fmla="*/ 2210873 w 3756338"/>
              <a:gd name="connsiteY35" fmla="*/ 1558344 h 2631583"/>
              <a:gd name="connsiteX36" fmla="*/ 1979053 w 3756338"/>
              <a:gd name="connsiteY36" fmla="*/ 1408090 h 2631583"/>
              <a:gd name="connsiteX37" fmla="*/ 1751526 w 3756338"/>
              <a:gd name="connsiteY37" fmla="*/ 1266422 h 2631583"/>
              <a:gd name="connsiteX38" fmla="*/ 1524000 w 3756338"/>
              <a:gd name="connsiteY38" fmla="*/ 1129048 h 2631583"/>
              <a:gd name="connsiteX39" fmla="*/ 1279301 w 3756338"/>
              <a:gd name="connsiteY39" fmla="*/ 995966 h 2631583"/>
              <a:gd name="connsiteX40" fmla="*/ 991673 w 3756338"/>
              <a:gd name="connsiteY40" fmla="*/ 854298 h 2631583"/>
              <a:gd name="connsiteX41" fmla="*/ 781318 w 3756338"/>
              <a:gd name="connsiteY41" fmla="*/ 759853 h 2631583"/>
              <a:gd name="connsiteX42" fmla="*/ 540912 w 3756338"/>
              <a:gd name="connsiteY42" fmla="*/ 661115 h 2631583"/>
              <a:gd name="connsiteX43" fmla="*/ 343436 w 3756338"/>
              <a:gd name="connsiteY43" fmla="*/ 570963 h 2631583"/>
              <a:gd name="connsiteX44" fmla="*/ 489397 w 3756338"/>
              <a:gd name="connsiteY44" fmla="*/ 639651 h 2631583"/>
              <a:gd name="connsiteX45" fmla="*/ 244698 w 3756338"/>
              <a:gd name="connsiteY45" fmla="*/ 558084 h 2631583"/>
              <a:gd name="connsiteX46" fmla="*/ 163132 w 3756338"/>
              <a:gd name="connsiteY46" fmla="*/ 532327 h 2631583"/>
              <a:gd name="connsiteX47" fmla="*/ 145960 w 3756338"/>
              <a:gd name="connsiteY47" fmla="*/ 532327 h 2631583"/>
              <a:gd name="connsiteX48" fmla="*/ 133081 w 3756338"/>
              <a:gd name="connsiteY48" fmla="*/ 523741 h 2631583"/>
              <a:gd name="connsiteX49" fmla="*/ 111616 w 3756338"/>
              <a:gd name="connsiteY49" fmla="*/ 493690 h 2631583"/>
              <a:gd name="connsiteX50" fmla="*/ 72980 w 3756338"/>
              <a:gd name="connsiteY50" fmla="*/ 412124 h 2631583"/>
              <a:gd name="connsiteX51" fmla="*/ 55808 w 3756338"/>
              <a:gd name="connsiteY51" fmla="*/ 356315 h 2631583"/>
              <a:gd name="connsiteX52" fmla="*/ 30050 w 3756338"/>
              <a:gd name="connsiteY52" fmla="*/ 248991 h 2631583"/>
              <a:gd name="connsiteX53" fmla="*/ 8585 w 3756338"/>
              <a:gd name="connsiteY53" fmla="*/ 133082 h 2631583"/>
              <a:gd name="connsiteX54" fmla="*/ 0 w 3756338"/>
              <a:gd name="connsiteY54" fmla="*/ 51515 h 2631583"/>
              <a:gd name="connsiteX55" fmla="*/ 0 w 3756338"/>
              <a:gd name="connsiteY55" fmla="*/ 21465 h 2631583"/>
              <a:gd name="connsiteX56" fmla="*/ 8585 w 3756338"/>
              <a:gd name="connsiteY56" fmla="*/ 8586 h 2631583"/>
              <a:gd name="connsiteX57" fmla="*/ 17171 w 3756338"/>
              <a:gd name="connsiteY57" fmla="*/ 0 h 2631583"/>
              <a:gd name="connsiteX58" fmla="*/ 30050 w 3756338"/>
              <a:gd name="connsiteY58" fmla="*/ 4293 h 2631583"/>
              <a:gd name="connsiteX59" fmla="*/ 51515 w 3756338"/>
              <a:gd name="connsiteY59" fmla="*/ 30051 h 2631583"/>
              <a:gd name="connsiteX60" fmla="*/ 81566 w 3756338"/>
              <a:gd name="connsiteY60" fmla="*/ 68687 h 2631583"/>
              <a:gd name="connsiteX61" fmla="*/ 55808 w 3756338"/>
              <a:gd name="connsiteY61" fmla="*/ 34344 h 2631583"/>
              <a:gd name="connsiteX62" fmla="*/ 124495 w 3756338"/>
              <a:gd name="connsiteY62" fmla="*/ 115910 h 2631583"/>
              <a:gd name="connsiteX63" fmla="*/ 180304 w 3756338"/>
              <a:gd name="connsiteY63" fmla="*/ 163132 h 2631583"/>
              <a:gd name="connsiteX64" fmla="*/ 253284 w 3756338"/>
              <a:gd name="connsiteY64" fmla="*/ 227527 h 2631583"/>
              <a:gd name="connsiteX65" fmla="*/ 416416 w 3756338"/>
              <a:gd name="connsiteY65" fmla="*/ 339144 h 2631583"/>
              <a:gd name="connsiteX66" fmla="*/ 575256 w 3756338"/>
              <a:gd name="connsiteY66" fmla="*/ 429296 h 2631583"/>
              <a:gd name="connsiteX67" fmla="*/ 785611 w 3756338"/>
              <a:gd name="connsiteY67" fmla="*/ 540913 h 2631583"/>
              <a:gd name="connsiteX68" fmla="*/ 781318 w 3756338"/>
              <a:gd name="connsiteY68" fmla="*/ 540913 h 2631583"/>
              <a:gd name="connsiteX69" fmla="*/ 987380 w 3756338"/>
              <a:gd name="connsiteY69" fmla="*/ 639651 h 2631583"/>
              <a:gd name="connsiteX70" fmla="*/ 1219200 w 3756338"/>
              <a:gd name="connsiteY70" fmla="*/ 764146 h 2631583"/>
              <a:gd name="connsiteX71" fmla="*/ 1429554 w 3756338"/>
              <a:gd name="connsiteY71" fmla="*/ 875763 h 2631583"/>
              <a:gd name="connsiteX72" fmla="*/ 1678546 w 3756338"/>
              <a:gd name="connsiteY72" fmla="*/ 1021724 h 2631583"/>
              <a:gd name="connsiteX0" fmla="*/ 1678546 w 3756338"/>
              <a:gd name="connsiteY0" fmla="*/ 1021724 h 2631583"/>
              <a:gd name="connsiteX1" fmla="*/ 1888901 w 3756338"/>
              <a:gd name="connsiteY1" fmla="*/ 1141927 h 2631583"/>
              <a:gd name="connsiteX2" fmla="*/ 2090670 w 3756338"/>
              <a:gd name="connsiteY2" fmla="*/ 1266422 h 2631583"/>
              <a:gd name="connsiteX3" fmla="*/ 2408349 w 3756338"/>
              <a:gd name="connsiteY3" fmla="*/ 1468191 h 2631583"/>
              <a:gd name="connsiteX4" fmla="*/ 2584360 w 3756338"/>
              <a:gd name="connsiteY4" fmla="*/ 1588394 h 2631583"/>
              <a:gd name="connsiteX5" fmla="*/ 2644462 w 3756338"/>
              <a:gd name="connsiteY5" fmla="*/ 1627031 h 2631583"/>
              <a:gd name="connsiteX6" fmla="*/ 2713149 w 3756338"/>
              <a:gd name="connsiteY6" fmla="*/ 1669960 h 2631583"/>
              <a:gd name="connsiteX7" fmla="*/ 2777543 w 3756338"/>
              <a:gd name="connsiteY7" fmla="*/ 1704304 h 2631583"/>
              <a:gd name="connsiteX8" fmla="*/ 2841938 w 3756338"/>
              <a:gd name="connsiteY8" fmla="*/ 1738648 h 2631583"/>
              <a:gd name="connsiteX9" fmla="*/ 2902039 w 3756338"/>
              <a:gd name="connsiteY9" fmla="*/ 1781577 h 2631583"/>
              <a:gd name="connsiteX10" fmla="*/ 3163909 w 3756338"/>
              <a:gd name="connsiteY10" fmla="*/ 1966175 h 2631583"/>
              <a:gd name="connsiteX11" fmla="*/ 3241183 w 3756338"/>
              <a:gd name="connsiteY11" fmla="*/ 2021983 h 2631583"/>
              <a:gd name="connsiteX12" fmla="*/ 3266940 w 3756338"/>
              <a:gd name="connsiteY12" fmla="*/ 2030569 h 2631583"/>
              <a:gd name="connsiteX13" fmla="*/ 3357092 w 3756338"/>
              <a:gd name="connsiteY13" fmla="*/ 2052034 h 2631583"/>
              <a:gd name="connsiteX14" fmla="*/ 3451538 w 3756338"/>
              <a:gd name="connsiteY14" fmla="*/ 2064913 h 2631583"/>
              <a:gd name="connsiteX15" fmla="*/ 3481588 w 3756338"/>
              <a:gd name="connsiteY15" fmla="*/ 2073498 h 2631583"/>
              <a:gd name="connsiteX16" fmla="*/ 3503053 w 3756338"/>
              <a:gd name="connsiteY16" fmla="*/ 2107842 h 2631583"/>
              <a:gd name="connsiteX17" fmla="*/ 3588912 w 3756338"/>
              <a:gd name="connsiteY17" fmla="*/ 2210873 h 2631583"/>
              <a:gd name="connsiteX18" fmla="*/ 3649014 w 3756338"/>
              <a:gd name="connsiteY18" fmla="*/ 2301025 h 2631583"/>
              <a:gd name="connsiteX19" fmla="*/ 3730580 w 3756338"/>
              <a:gd name="connsiteY19" fmla="*/ 2451279 h 2631583"/>
              <a:gd name="connsiteX20" fmla="*/ 3747752 w 3756338"/>
              <a:gd name="connsiteY20" fmla="*/ 2498501 h 2631583"/>
              <a:gd name="connsiteX21" fmla="*/ 3752045 w 3756338"/>
              <a:gd name="connsiteY21" fmla="*/ 2511380 h 2631583"/>
              <a:gd name="connsiteX22" fmla="*/ 3756338 w 3756338"/>
              <a:gd name="connsiteY22" fmla="*/ 2532845 h 2631583"/>
              <a:gd name="connsiteX23" fmla="*/ 3752045 w 3756338"/>
              <a:gd name="connsiteY23" fmla="*/ 2567189 h 2631583"/>
              <a:gd name="connsiteX24" fmla="*/ 3734873 w 3756338"/>
              <a:gd name="connsiteY24" fmla="*/ 2614411 h 2631583"/>
              <a:gd name="connsiteX25" fmla="*/ 3709115 w 3756338"/>
              <a:gd name="connsiteY25" fmla="*/ 2631583 h 2631583"/>
              <a:gd name="connsiteX26" fmla="*/ 3687650 w 3756338"/>
              <a:gd name="connsiteY26" fmla="*/ 2631583 h 2631583"/>
              <a:gd name="connsiteX27" fmla="*/ 3653307 w 3756338"/>
              <a:gd name="connsiteY27" fmla="*/ 2622997 h 2631583"/>
              <a:gd name="connsiteX28" fmla="*/ 3610377 w 3756338"/>
              <a:gd name="connsiteY28" fmla="*/ 2601532 h 2631583"/>
              <a:gd name="connsiteX29" fmla="*/ 3558862 w 3756338"/>
              <a:gd name="connsiteY29" fmla="*/ 2562896 h 2631583"/>
              <a:gd name="connsiteX30" fmla="*/ 3434366 w 3756338"/>
              <a:gd name="connsiteY30" fmla="*/ 2464158 h 2631583"/>
              <a:gd name="connsiteX31" fmla="*/ 3258354 w 3756338"/>
              <a:gd name="connsiteY31" fmla="*/ 2322490 h 2631583"/>
              <a:gd name="connsiteX32" fmla="*/ 2962140 w 3756338"/>
              <a:gd name="connsiteY32" fmla="*/ 2094963 h 2631583"/>
              <a:gd name="connsiteX33" fmla="*/ 2648754 w 3756338"/>
              <a:gd name="connsiteY33" fmla="*/ 1858851 h 2631583"/>
              <a:gd name="connsiteX34" fmla="*/ 2386884 w 3756338"/>
              <a:gd name="connsiteY34" fmla="*/ 1678546 h 2631583"/>
              <a:gd name="connsiteX35" fmla="*/ 2210873 w 3756338"/>
              <a:gd name="connsiteY35" fmla="*/ 1558344 h 2631583"/>
              <a:gd name="connsiteX36" fmla="*/ 1979053 w 3756338"/>
              <a:gd name="connsiteY36" fmla="*/ 1408090 h 2631583"/>
              <a:gd name="connsiteX37" fmla="*/ 1751526 w 3756338"/>
              <a:gd name="connsiteY37" fmla="*/ 1266422 h 2631583"/>
              <a:gd name="connsiteX38" fmla="*/ 1524000 w 3756338"/>
              <a:gd name="connsiteY38" fmla="*/ 1129048 h 2631583"/>
              <a:gd name="connsiteX39" fmla="*/ 1279301 w 3756338"/>
              <a:gd name="connsiteY39" fmla="*/ 995966 h 2631583"/>
              <a:gd name="connsiteX40" fmla="*/ 991673 w 3756338"/>
              <a:gd name="connsiteY40" fmla="*/ 854298 h 2631583"/>
              <a:gd name="connsiteX41" fmla="*/ 781318 w 3756338"/>
              <a:gd name="connsiteY41" fmla="*/ 759853 h 2631583"/>
              <a:gd name="connsiteX42" fmla="*/ 540912 w 3756338"/>
              <a:gd name="connsiteY42" fmla="*/ 661115 h 2631583"/>
              <a:gd name="connsiteX43" fmla="*/ 489397 w 3756338"/>
              <a:gd name="connsiteY43" fmla="*/ 639651 h 2631583"/>
              <a:gd name="connsiteX44" fmla="*/ 244698 w 3756338"/>
              <a:gd name="connsiteY44" fmla="*/ 558084 h 2631583"/>
              <a:gd name="connsiteX45" fmla="*/ 163132 w 3756338"/>
              <a:gd name="connsiteY45" fmla="*/ 532327 h 2631583"/>
              <a:gd name="connsiteX46" fmla="*/ 145960 w 3756338"/>
              <a:gd name="connsiteY46" fmla="*/ 532327 h 2631583"/>
              <a:gd name="connsiteX47" fmla="*/ 133081 w 3756338"/>
              <a:gd name="connsiteY47" fmla="*/ 523741 h 2631583"/>
              <a:gd name="connsiteX48" fmla="*/ 111616 w 3756338"/>
              <a:gd name="connsiteY48" fmla="*/ 493690 h 2631583"/>
              <a:gd name="connsiteX49" fmla="*/ 72980 w 3756338"/>
              <a:gd name="connsiteY49" fmla="*/ 412124 h 2631583"/>
              <a:gd name="connsiteX50" fmla="*/ 55808 w 3756338"/>
              <a:gd name="connsiteY50" fmla="*/ 356315 h 2631583"/>
              <a:gd name="connsiteX51" fmla="*/ 30050 w 3756338"/>
              <a:gd name="connsiteY51" fmla="*/ 248991 h 2631583"/>
              <a:gd name="connsiteX52" fmla="*/ 8585 w 3756338"/>
              <a:gd name="connsiteY52" fmla="*/ 133082 h 2631583"/>
              <a:gd name="connsiteX53" fmla="*/ 0 w 3756338"/>
              <a:gd name="connsiteY53" fmla="*/ 51515 h 2631583"/>
              <a:gd name="connsiteX54" fmla="*/ 0 w 3756338"/>
              <a:gd name="connsiteY54" fmla="*/ 21465 h 2631583"/>
              <a:gd name="connsiteX55" fmla="*/ 8585 w 3756338"/>
              <a:gd name="connsiteY55" fmla="*/ 8586 h 2631583"/>
              <a:gd name="connsiteX56" fmla="*/ 17171 w 3756338"/>
              <a:gd name="connsiteY56" fmla="*/ 0 h 2631583"/>
              <a:gd name="connsiteX57" fmla="*/ 30050 w 3756338"/>
              <a:gd name="connsiteY57" fmla="*/ 4293 h 2631583"/>
              <a:gd name="connsiteX58" fmla="*/ 51515 w 3756338"/>
              <a:gd name="connsiteY58" fmla="*/ 30051 h 2631583"/>
              <a:gd name="connsiteX59" fmla="*/ 81566 w 3756338"/>
              <a:gd name="connsiteY59" fmla="*/ 68687 h 2631583"/>
              <a:gd name="connsiteX60" fmla="*/ 55808 w 3756338"/>
              <a:gd name="connsiteY60" fmla="*/ 34344 h 2631583"/>
              <a:gd name="connsiteX61" fmla="*/ 124495 w 3756338"/>
              <a:gd name="connsiteY61" fmla="*/ 115910 h 2631583"/>
              <a:gd name="connsiteX62" fmla="*/ 180304 w 3756338"/>
              <a:gd name="connsiteY62" fmla="*/ 163132 h 2631583"/>
              <a:gd name="connsiteX63" fmla="*/ 253284 w 3756338"/>
              <a:gd name="connsiteY63" fmla="*/ 227527 h 2631583"/>
              <a:gd name="connsiteX64" fmla="*/ 416416 w 3756338"/>
              <a:gd name="connsiteY64" fmla="*/ 339144 h 2631583"/>
              <a:gd name="connsiteX65" fmla="*/ 575256 w 3756338"/>
              <a:gd name="connsiteY65" fmla="*/ 429296 h 2631583"/>
              <a:gd name="connsiteX66" fmla="*/ 785611 w 3756338"/>
              <a:gd name="connsiteY66" fmla="*/ 540913 h 2631583"/>
              <a:gd name="connsiteX67" fmla="*/ 781318 w 3756338"/>
              <a:gd name="connsiteY67" fmla="*/ 540913 h 2631583"/>
              <a:gd name="connsiteX68" fmla="*/ 987380 w 3756338"/>
              <a:gd name="connsiteY68" fmla="*/ 639651 h 2631583"/>
              <a:gd name="connsiteX69" fmla="*/ 1219200 w 3756338"/>
              <a:gd name="connsiteY69" fmla="*/ 764146 h 2631583"/>
              <a:gd name="connsiteX70" fmla="*/ 1429554 w 3756338"/>
              <a:gd name="connsiteY70" fmla="*/ 875763 h 2631583"/>
              <a:gd name="connsiteX71" fmla="*/ 1678546 w 3756338"/>
              <a:gd name="connsiteY71" fmla="*/ 1021724 h 26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56338" h="2631583">
                <a:moveTo>
                  <a:pt x="1678546" y="1021724"/>
                </a:moveTo>
                <a:cubicBezTo>
                  <a:pt x="1755104" y="1066085"/>
                  <a:pt x="1820214" y="1101144"/>
                  <a:pt x="1888901" y="1141927"/>
                </a:cubicBezTo>
                <a:lnTo>
                  <a:pt x="2090670" y="1266422"/>
                </a:lnTo>
                <a:lnTo>
                  <a:pt x="2408349" y="1468191"/>
                </a:lnTo>
                <a:lnTo>
                  <a:pt x="2584360" y="1588394"/>
                </a:lnTo>
                <a:lnTo>
                  <a:pt x="2644462" y="1627031"/>
                </a:lnTo>
                <a:lnTo>
                  <a:pt x="2713149" y="1669960"/>
                </a:lnTo>
                <a:lnTo>
                  <a:pt x="2777543" y="1704304"/>
                </a:lnTo>
                <a:lnTo>
                  <a:pt x="2841938" y="1738648"/>
                </a:lnTo>
                <a:lnTo>
                  <a:pt x="2902039" y="1781577"/>
                </a:lnTo>
                <a:lnTo>
                  <a:pt x="3163909" y="1966175"/>
                </a:lnTo>
                <a:lnTo>
                  <a:pt x="3241183" y="2021983"/>
                </a:lnTo>
                <a:lnTo>
                  <a:pt x="3266940" y="2030569"/>
                </a:lnTo>
                <a:lnTo>
                  <a:pt x="3357092" y="2052034"/>
                </a:lnTo>
                <a:lnTo>
                  <a:pt x="3451538" y="2064913"/>
                </a:lnTo>
                <a:lnTo>
                  <a:pt x="3481588" y="2073498"/>
                </a:lnTo>
                <a:lnTo>
                  <a:pt x="3503053" y="2107842"/>
                </a:lnTo>
                <a:lnTo>
                  <a:pt x="3588912" y="2210873"/>
                </a:lnTo>
                <a:lnTo>
                  <a:pt x="3649014" y="2301025"/>
                </a:lnTo>
                <a:lnTo>
                  <a:pt x="3730580" y="2451279"/>
                </a:lnTo>
                <a:lnTo>
                  <a:pt x="3747752" y="2498501"/>
                </a:lnTo>
                <a:lnTo>
                  <a:pt x="3752045" y="2511380"/>
                </a:lnTo>
                <a:lnTo>
                  <a:pt x="3756338" y="2532845"/>
                </a:lnTo>
                <a:lnTo>
                  <a:pt x="3752045" y="2567189"/>
                </a:lnTo>
                <a:lnTo>
                  <a:pt x="3734873" y="2614411"/>
                </a:lnTo>
                <a:lnTo>
                  <a:pt x="3709115" y="2631583"/>
                </a:lnTo>
                <a:lnTo>
                  <a:pt x="3687650" y="2631583"/>
                </a:lnTo>
                <a:lnTo>
                  <a:pt x="3653307" y="2622997"/>
                </a:lnTo>
                <a:lnTo>
                  <a:pt x="3610377" y="2601532"/>
                </a:lnTo>
                <a:lnTo>
                  <a:pt x="3558862" y="2562896"/>
                </a:lnTo>
                <a:lnTo>
                  <a:pt x="3434366" y="2464158"/>
                </a:lnTo>
                <a:lnTo>
                  <a:pt x="3258354" y="2322490"/>
                </a:lnTo>
                <a:lnTo>
                  <a:pt x="2962140" y="2094963"/>
                </a:lnTo>
                <a:lnTo>
                  <a:pt x="2648754" y="1858851"/>
                </a:lnTo>
                <a:lnTo>
                  <a:pt x="2386884" y="1678546"/>
                </a:lnTo>
                <a:lnTo>
                  <a:pt x="2210873" y="1558344"/>
                </a:lnTo>
                <a:lnTo>
                  <a:pt x="1979053" y="1408090"/>
                </a:lnTo>
                <a:lnTo>
                  <a:pt x="1751526" y="1266422"/>
                </a:lnTo>
                <a:lnTo>
                  <a:pt x="1524000" y="1129048"/>
                </a:lnTo>
                <a:lnTo>
                  <a:pt x="1279301" y="995966"/>
                </a:lnTo>
                <a:lnTo>
                  <a:pt x="991673" y="854298"/>
                </a:lnTo>
                <a:lnTo>
                  <a:pt x="781318" y="759853"/>
                </a:lnTo>
                <a:lnTo>
                  <a:pt x="540912" y="661115"/>
                </a:lnTo>
                <a:lnTo>
                  <a:pt x="489397" y="639651"/>
                </a:lnTo>
                <a:lnTo>
                  <a:pt x="244698" y="558084"/>
                </a:lnTo>
                <a:lnTo>
                  <a:pt x="163132" y="532327"/>
                </a:lnTo>
                <a:lnTo>
                  <a:pt x="145960" y="532327"/>
                </a:lnTo>
                <a:lnTo>
                  <a:pt x="133081" y="523741"/>
                </a:lnTo>
                <a:lnTo>
                  <a:pt x="111616" y="493690"/>
                </a:lnTo>
                <a:lnTo>
                  <a:pt x="72980" y="412124"/>
                </a:lnTo>
                <a:lnTo>
                  <a:pt x="55808" y="356315"/>
                </a:lnTo>
                <a:lnTo>
                  <a:pt x="30050" y="248991"/>
                </a:lnTo>
                <a:lnTo>
                  <a:pt x="8585" y="133082"/>
                </a:lnTo>
                <a:lnTo>
                  <a:pt x="0" y="51515"/>
                </a:lnTo>
                <a:lnTo>
                  <a:pt x="0" y="21465"/>
                </a:lnTo>
                <a:lnTo>
                  <a:pt x="8585" y="8586"/>
                </a:lnTo>
                <a:lnTo>
                  <a:pt x="17171" y="0"/>
                </a:lnTo>
                <a:lnTo>
                  <a:pt x="30050" y="4293"/>
                </a:lnTo>
                <a:lnTo>
                  <a:pt x="51515" y="30051"/>
                </a:lnTo>
                <a:cubicBezTo>
                  <a:pt x="82387" y="74152"/>
                  <a:pt x="81566" y="90447"/>
                  <a:pt x="81566" y="68687"/>
                </a:cubicBezTo>
                <a:lnTo>
                  <a:pt x="55808" y="34344"/>
                </a:lnTo>
                <a:lnTo>
                  <a:pt x="124495" y="115910"/>
                </a:lnTo>
                <a:lnTo>
                  <a:pt x="180304" y="163132"/>
                </a:lnTo>
                <a:lnTo>
                  <a:pt x="253284" y="227527"/>
                </a:lnTo>
                <a:lnTo>
                  <a:pt x="416416" y="339144"/>
                </a:lnTo>
                <a:lnTo>
                  <a:pt x="575256" y="429296"/>
                </a:lnTo>
                <a:lnTo>
                  <a:pt x="785611" y="540913"/>
                </a:lnTo>
                <a:cubicBezTo>
                  <a:pt x="786869" y="541595"/>
                  <a:pt x="782749" y="540913"/>
                  <a:pt x="781318" y="540913"/>
                </a:cubicBezTo>
                <a:lnTo>
                  <a:pt x="987380" y="639651"/>
                </a:lnTo>
                <a:lnTo>
                  <a:pt x="1219200" y="764146"/>
                </a:lnTo>
                <a:lnTo>
                  <a:pt x="1429554" y="875763"/>
                </a:lnTo>
                <a:lnTo>
                  <a:pt x="1678546" y="102172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A259DA-D42A-4ABF-A9FA-3893D6F22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936751"/>
            <a:ext cx="45529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E709F5-90B7-43A1-BE02-4798762A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4" y="260350"/>
            <a:ext cx="584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30">
            <a:extLst>
              <a:ext uri="{FF2B5EF4-FFF2-40B4-BE49-F238E27FC236}">
                <a16:creationId xmlns:a16="http://schemas.microsoft.com/office/drawing/2014/main" id="{F56D26F9-A600-4773-A418-90AD9305B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9" y="188913"/>
            <a:ext cx="5978525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ja-JP" altLang="en-US" sz="45000" dirty="0">
              <a:ln w="50800">
                <a:solidFill>
                  <a:schemeClr val="tx1"/>
                </a:solidFill>
              </a:ln>
              <a:noFill/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F4FD1F4-AF5B-4885-8564-6048E5D719EE}"/>
              </a:ext>
            </a:extLst>
          </p:cNvPr>
          <p:cNvSpPr/>
          <p:nvPr/>
        </p:nvSpPr>
        <p:spPr>
          <a:xfrm>
            <a:off x="4799014" y="1911350"/>
            <a:ext cx="2530475" cy="579438"/>
          </a:xfrm>
          <a:custGeom>
            <a:avLst/>
            <a:gdLst>
              <a:gd name="connsiteX0" fmla="*/ 1207293 w 2531268"/>
              <a:gd name="connsiteY0" fmla="*/ 247650 h 578644"/>
              <a:gd name="connsiteX1" fmla="*/ 1421606 w 2531268"/>
              <a:gd name="connsiteY1" fmla="*/ 214313 h 578644"/>
              <a:gd name="connsiteX2" fmla="*/ 1550193 w 2531268"/>
              <a:gd name="connsiteY2" fmla="*/ 190500 h 578644"/>
              <a:gd name="connsiteX3" fmla="*/ 1712118 w 2531268"/>
              <a:gd name="connsiteY3" fmla="*/ 154781 h 578644"/>
              <a:gd name="connsiteX4" fmla="*/ 1869281 w 2531268"/>
              <a:gd name="connsiteY4" fmla="*/ 114300 h 578644"/>
              <a:gd name="connsiteX5" fmla="*/ 1924050 w 2531268"/>
              <a:gd name="connsiteY5" fmla="*/ 97631 h 578644"/>
              <a:gd name="connsiteX6" fmla="*/ 1947862 w 2531268"/>
              <a:gd name="connsiteY6" fmla="*/ 92869 h 578644"/>
              <a:gd name="connsiteX7" fmla="*/ 1978818 w 2531268"/>
              <a:gd name="connsiteY7" fmla="*/ 76200 h 578644"/>
              <a:gd name="connsiteX8" fmla="*/ 2028825 w 2531268"/>
              <a:gd name="connsiteY8" fmla="*/ 47625 h 578644"/>
              <a:gd name="connsiteX9" fmla="*/ 2059781 w 2531268"/>
              <a:gd name="connsiteY9" fmla="*/ 21431 h 578644"/>
              <a:gd name="connsiteX10" fmla="*/ 2078831 w 2531268"/>
              <a:gd name="connsiteY10" fmla="*/ 4763 h 578644"/>
              <a:gd name="connsiteX11" fmla="*/ 2090737 w 2531268"/>
              <a:gd name="connsiteY11" fmla="*/ 0 h 578644"/>
              <a:gd name="connsiteX12" fmla="*/ 2119312 w 2531268"/>
              <a:gd name="connsiteY12" fmla="*/ 2381 h 578644"/>
              <a:gd name="connsiteX13" fmla="*/ 2166937 w 2531268"/>
              <a:gd name="connsiteY13" fmla="*/ 7144 h 578644"/>
              <a:gd name="connsiteX14" fmla="*/ 2221706 w 2531268"/>
              <a:gd name="connsiteY14" fmla="*/ 21431 h 578644"/>
              <a:gd name="connsiteX15" fmla="*/ 2316956 w 2531268"/>
              <a:gd name="connsiteY15" fmla="*/ 57150 h 578644"/>
              <a:gd name="connsiteX16" fmla="*/ 2376487 w 2531268"/>
              <a:gd name="connsiteY16" fmla="*/ 85725 h 578644"/>
              <a:gd name="connsiteX17" fmla="*/ 2433637 w 2531268"/>
              <a:gd name="connsiteY17" fmla="*/ 121444 h 578644"/>
              <a:gd name="connsiteX18" fmla="*/ 2474118 w 2531268"/>
              <a:gd name="connsiteY18" fmla="*/ 147638 h 578644"/>
              <a:gd name="connsiteX19" fmla="*/ 2500312 w 2531268"/>
              <a:gd name="connsiteY19" fmla="*/ 169069 h 578644"/>
              <a:gd name="connsiteX20" fmla="*/ 2514600 w 2531268"/>
              <a:gd name="connsiteY20" fmla="*/ 183356 h 578644"/>
              <a:gd name="connsiteX21" fmla="*/ 2526506 w 2531268"/>
              <a:gd name="connsiteY21" fmla="*/ 200025 h 578644"/>
              <a:gd name="connsiteX22" fmla="*/ 2531268 w 2531268"/>
              <a:gd name="connsiteY22" fmla="*/ 221456 h 578644"/>
              <a:gd name="connsiteX23" fmla="*/ 2531268 w 2531268"/>
              <a:gd name="connsiteY23" fmla="*/ 233363 h 578644"/>
              <a:gd name="connsiteX24" fmla="*/ 2526506 w 2531268"/>
              <a:gd name="connsiteY24" fmla="*/ 252413 h 578644"/>
              <a:gd name="connsiteX25" fmla="*/ 2512218 w 2531268"/>
              <a:gd name="connsiteY25" fmla="*/ 273844 h 578644"/>
              <a:gd name="connsiteX26" fmla="*/ 2497931 w 2531268"/>
              <a:gd name="connsiteY26" fmla="*/ 283369 h 578644"/>
              <a:gd name="connsiteX27" fmla="*/ 2462212 w 2531268"/>
              <a:gd name="connsiteY27" fmla="*/ 300038 h 578644"/>
              <a:gd name="connsiteX28" fmla="*/ 2426493 w 2531268"/>
              <a:gd name="connsiteY28" fmla="*/ 309563 h 578644"/>
              <a:gd name="connsiteX29" fmla="*/ 2345531 w 2531268"/>
              <a:gd name="connsiteY29" fmla="*/ 314325 h 578644"/>
              <a:gd name="connsiteX30" fmla="*/ 2093118 w 2531268"/>
              <a:gd name="connsiteY30" fmla="*/ 330994 h 578644"/>
              <a:gd name="connsiteX31" fmla="*/ 1807368 w 2531268"/>
              <a:gd name="connsiteY31" fmla="*/ 357188 h 578644"/>
              <a:gd name="connsiteX32" fmla="*/ 1471612 w 2531268"/>
              <a:gd name="connsiteY32" fmla="*/ 395288 h 578644"/>
              <a:gd name="connsiteX33" fmla="*/ 1145381 w 2531268"/>
              <a:gd name="connsiteY33" fmla="*/ 442913 h 578644"/>
              <a:gd name="connsiteX34" fmla="*/ 933450 w 2531268"/>
              <a:gd name="connsiteY34" fmla="*/ 471488 h 578644"/>
              <a:gd name="connsiteX35" fmla="*/ 707231 w 2531268"/>
              <a:gd name="connsiteY35" fmla="*/ 502444 h 578644"/>
              <a:gd name="connsiteX36" fmla="*/ 576262 w 2531268"/>
              <a:gd name="connsiteY36" fmla="*/ 528638 h 578644"/>
              <a:gd name="connsiteX37" fmla="*/ 473868 w 2531268"/>
              <a:gd name="connsiteY37" fmla="*/ 550069 h 578644"/>
              <a:gd name="connsiteX38" fmla="*/ 397668 w 2531268"/>
              <a:gd name="connsiteY38" fmla="*/ 571500 h 578644"/>
              <a:gd name="connsiteX39" fmla="*/ 378618 w 2531268"/>
              <a:gd name="connsiteY39" fmla="*/ 576263 h 578644"/>
              <a:gd name="connsiteX40" fmla="*/ 366712 w 2531268"/>
              <a:gd name="connsiteY40" fmla="*/ 578644 h 578644"/>
              <a:gd name="connsiteX41" fmla="*/ 340518 w 2531268"/>
              <a:gd name="connsiteY41" fmla="*/ 566738 h 578644"/>
              <a:gd name="connsiteX42" fmla="*/ 261937 w 2531268"/>
              <a:gd name="connsiteY42" fmla="*/ 509588 h 578644"/>
              <a:gd name="connsiteX43" fmla="*/ 190500 w 2531268"/>
              <a:gd name="connsiteY43" fmla="*/ 445294 h 578644"/>
              <a:gd name="connsiteX44" fmla="*/ 126206 w 2531268"/>
              <a:gd name="connsiteY44" fmla="*/ 376238 h 578644"/>
              <a:gd name="connsiteX45" fmla="*/ 80962 w 2531268"/>
              <a:gd name="connsiteY45" fmla="*/ 316706 h 578644"/>
              <a:gd name="connsiteX46" fmla="*/ 35718 w 2531268"/>
              <a:gd name="connsiteY46" fmla="*/ 247650 h 578644"/>
              <a:gd name="connsiteX47" fmla="*/ 9525 w 2531268"/>
              <a:gd name="connsiteY47" fmla="*/ 200025 h 578644"/>
              <a:gd name="connsiteX48" fmla="*/ 0 w 2531268"/>
              <a:gd name="connsiteY48" fmla="*/ 173831 h 578644"/>
              <a:gd name="connsiteX49" fmla="*/ 0 w 2531268"/>
              <a:gd name="connsiteY49" fmla="*/ 159544 h 578644"/>
              <a:gd name="connsiteX50" fmla="*/ 2381 w 2531268"/>
              <a:gd name="connsiteY50" fmla="*/ 150019 h 578644"/>
              <a:gd name="connsiteX51" fmla="*/ 11906 w 2531268"/>
              <a:gd name="connsiteY51" fmla="*/ 145256 h 578644"/>
              <a:gd name="connsiteX52" fmla="*/ 26193 w 2531268"/>
              <a:gd name="connsiteY52" fmla="*/ 145256 h 578644"/>
              <a:gd name="connsiteX53" fmla="*/ 42862 w 2531268"/>
              <a:gd name="connsiteY53" fmla="*/ 150019 h 578644"/>
              <a:gd name="connsiteX54" fmla="*/ 54768 w 2531268"/>
              <a:gd name="connsiteY54" fmla="*/ 157163 h 578644"/>
              <a:gd name="connsiteX55" fmla="*/ 73818 w 2531268"/>
              <a:gd name="connsiteY55" fmla="*/ 171450 h 578644"/>
              <a:gd name="connsiteX56" fmla="*/ 107156 w 2531268"/>
              <a:gd name="connsiteY56" fmla="*/ 200025 h 578644"/>
              <a:gd name="connsiteX57" fmla="*/ 152400 w 2531268"/>
              <a:gd name="connsiteY57" fmla="*/ 228600 h 578644"/>
              <a:gd name="connsiteX58" fmla="*/ 214312 w 2531268"/>
              <a:gd name="connsiteY58" fmla="*/ 259556 h 578644"/>
              <a:gd name="connsiteX59" fmla="*/ 259556 w 2531268"/>
              <a:gd name="connsiteY59" fmla="*/ 276225 h 578644"/>
              <a:gd name="connsiteX60" fmla="*/ 321468 w 2531268"/>
              <a:gd name="connsiteY60" fmla="*/ 292894 h 578644"/>
              <a:gd name="connsiteX61" fmla="*/ 373856 w 2531268"/>
              <a:gd name="connsiteY61" fmla="*/ 304800 h 578644"/>
              <a:gd name="connsiteX62" fmla="*/ 423862 w 2531268"/>
              <a:gd name="connsiteY62" fmla="*/ 314325 h 578644"/>
              <a:gd name="connsiteX63" fmla="*/ 478631 w 2531268"/>
              <a:gd name="connsiteY63" fmla="*/ 316706 h 578644"/>
              <a:gd name="connsiteX64" fmla="*/ 566737 w 2531268"/>
              <a:gd name="connsiteY64" fmla="*/ 314325 h 578644"/>
              <a:gd name="connsiteX65" fmla="*/ 704850 w 2531268"/>
              <a:gd name="connsiteY65" fmla="*/ 302419 h 578644"/>
              <a:gd name="connsiteX66" fmla="*/ 881062 w 2531268"/>
              <a:gd name="connsiteY66" fmla="*/ 288131 h 578644"/>
              <a:gd name="connsiteX67" fmla="*/ 1057275 w 2531268"/>
              <a:gd name="connsiteY67" fmla="*/ 266700 h 578644"/>
              <a:gd name="connsiteX68" fmla="*/ 1207293 w 2531268"/>
              <a:gd name="connsiteY68" fmla="*/ 247650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531268" h="578644">
                <a:moveTo>
                  <a:pt x="1207293" y="247650"/>
                </a:moveTo>
                <a:lnTo>
                  <a:pt x="1421606" y="214313"/>
                </a:lnTo>
                <a:lnTo>
                  <a:pt x="1550193" y="190500"/>
                </a:lnTo>
                <a:lnTo>
                  <a:pt x="1712118" y="154781"/>
                </a:lnTo>
                <a:lnTo>
                  <a:pt x="1869281" y="114300"/>
                </a:lnTo>
                <a:lnTo>
                  <a:pt x="1924050" y="97631"/>
                </a:lnTo>
                <a:lnTo>
                  <a:pt x="1947862" y="92869"/>
                </a:lnTo>
                <a:lnTo>
                  <a:pt x="1978818" y="76200"/>
                </a:lnTo>
                <a:lnTo>
                  <a:pt x="2028825" y="47625"/>
                </a:lnTo>
                <a:lnTo>
                  <a:pt x="2059781" y="21431"/>
                </a:lnTo>
                <a:lnTo>
                  <a:pt x="2078831" y="4763"/>
                </a:lnTo>
                <a:lnTo>
                  <a:pt x="2090737" y="0"/>
                </a:lnTo>
                <a:lnTo>
                  <a:pt x="2119312" y="2381"/>
                </a:lnTo>
                <a:lnTo>
                  <a:pt x="2166937" y="7144"/>
                </a:lnTo>
                <a:lnTo>
                  <a:pt x="2221706" y="21431"/>
                </a:lnTo>
                <a:lnTo>
                  <a:pt x="2316956" y="57150"/>
                </a:lnTo>
                <a:lnTo>
                  <a:pt x="2376487" y="85725"/>
                </a:lnTo>
                <a:lnTo>
                  <a:pt x="2433637" y="121444"/>
                </a:lnTo>
                <a:lnTo>
                  <a:pt x="2474118" y="147638"/>
                </a:lnTo>
                <a:lnTo>
                  <a:pt x="2500312" y="169069"/>
                </a:lnTo>
                <a:lnTo>
                  <a:pt x="2514600" y="183356"/>
                </a:lnTo>
                <a:lnTo>
                  <a:pt x="2526506" y="200025"/>
                </a:lnTo>
                <a:lnTo>
                  <a:pt x="2531268" y="221456"/>
                </a:lnTo>
                <a:lnTo>
                  <a:pt x="2531268" y="233363"/>
                </a:lnTo>
                <a:lnTo>
                  <a:pt x="2526506" y="252413"/>
                </a:lnTo>
                <a:lnTo>
                  <a:pt x="2512218" y="273844"/>
                </a:lnTo>
                <a:lnTo>
                  <a:pt x="2497931" y="283369"/>
                </a:lnTo>
                <a:lnTo>
                  <a:pt x="2462212" y="300038"/>
                </a:lnTo>
                <a:lnTo>
                  <a:pt x="2426493" y="309563"/>
                </a:lnTo>
                <a:lnTo>
                  <a:pt x="2345531" y="314325"/>
                </a:lnTo>
                <a:lnTo>
                  <a:pt x="2093118" y="330994"/>
                </a:lnTo>
                <a:lnTo>
                  <a:pt x="1807368" y="357188"/>
                </a:lnTo>
                <a:lnTo>
                  <a:pt x="1471612" y="395288"/>
                </a:lnTo>
                <a:lnTo>
                  <a:pt x="1145381" y="442913"/>
                </a:lnTo>
                <a:lnTo>
                  <a:pt x="933450" y="471488"/>
                </a:lnTo>
                <a:lnTo>
                  <a:pt x="707231" y="502444"/>
                </a:lnTo>
                <a:lnTo>
                  <a:pt x="576262" y="528638"/>
                </a:lnTo>
                <a:lnTo>
                  <a:pt x="473868" y="550069"/>
                </a:lnTo>
                <a:lnTo>
                  <a:pt x="397668" y="571500"/>
                </a:lnTo>
                <a:lnTo>
                  <a:pt x="378618" y="576263"/>
                </a:lnTo>
                <a:lnTo>
                  <a:pt x="366712" y="578644"/>
                </a:lnTo>
                <a:lnTo>
                  <a:pt x="340518" y="566738"/>
                </a:lnTo>
                <a:lnTo>
                  <a:pt x="261937" y="509588"/>
                </a:lnTo>
                <a:lnTo>
                  <a:pt x="190500" y="445294"/>
                </a:lnTo>
                <a:lnTo>
                  <a:pt x="126206" y="376238"/>
                </a:lnTo>
                <a:lnTo>
                  <a:pt x="80962" y="316706"/>
                </a:lnTo>
                <a:lnTo>
                  <a:pt x="35718" y="247650"/>
                </a:lnTo>
                <a:lnTo>
                  <a:pt x="9525" y="200025"/>
                </a:lnTo>
                <a:lnTo>
                  <a:pt x="0" y="173831"/>
                </a:lnTo>
                <a:lnTo>
                  <a:pt x="0" y="159544"/>
                </a:lnTo>
                <a:lnTo>
                  <a:pt x="2381" y="150019"/>
                </a:lnTo>
                <a:lnTo>
                  <a:pt x="11906" y="145256"/>
                </a:lnTo>
                <a:lnTo>
                  <a:pt x="26193" y="145256"/>
                </a:lnTo>
                <a:lnTo>
                  <a:pt x="42862" y="150019"/>
                </a:lnTo>
                <a:lnTo>
                  <a:pt x="54768" y="157163"/>
                </a:lnTo>
                <a:lnTo>
                  <a:pt x="73818" y="171450"/>
                </a:lnTo>
                <a:lnTo>
                  <a:pt x="107156" y="200025"/>
                </a:lnTo>
                <a:lnTo>
                  <a:pt x="152400" y="228600"/>
                </a:lnTo>
                <a:lnTo>
                  <a:pt x="214312" y="259556"/>
                </a:lnTo>
                <a:lnTo>
                  <a:pt x="259556" y="276225"/>
                </a:lnTo>
                <a:lnTo>
                  <a:pt x="321468" y="292894"/>
                </a:lnTo>
                <a:lnTo>
                  <a:pt x="373856" y="304800"/>
                </a:lnTo>
                <a:lnTo>
                  <a:pt x="423862" y="314325"/>
                </a:lnTo>
                <a:lnTo>
                  <a:pt x="478631" y="316706"/>
                </a:lnTo>
                <a:lnTo>
                  <a:pt x="566737" y="314325"/>
                </a:lnTo>
                <a:lnTo>
                  <a:pt x="704850" y="302419"/>
                </a:lnTo>
                <a:lnTo>
                  <a:pt x="881062" y="288131"/>
                </a:lnTo>
                <a:lnTo>
                  <a:pt x="1057275" y="266700"/>
                </a:lnTo>
                <a:lnTo>
                  <a:pt x="1207293" y="2476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1692AD1-CA20-4BD5-9A73-1AE09D3C4429}"/>
              </a:ext>
            </a:extLst>
          </p:cNvPr>
          <p:cNvSpPr/>
          <p:nvPr/>
        </p:nvSpPr>
        <p:spPr>
          <a:xfrm rot="18900000">
            <a:off x="3995739" y="3008313"/>
            <a:ext cx="2809875" cy="1562100"/>
          </a:xfrm>
          <a:custGeom>
            <a:avLst/>
            <a:gdLst>
              <a:gd name="connsiteX0" fmla="*/ 1125822 w 2809269"/>
              <a:gd name="connsiteY0" fmla="*/ 1004254 h 1561879"/>
              <a:gd name="connsiteX1" fmla="*/ 1421813 w 2809269"/>
              <a:gd name="connsiteY1" fmla="*/ 895900 h 1561879"/>
              <a:gd name="connsiteX2" fmla="*/ 1720446 w 2809269"/>
              <a:gd name="connsiteY2" fmla="*/ 755833 h 1561879"/>
              <a:gd name="connsiteX3" fmla="*/ 2064007 w 2809269"/>
              <a:gd name="connsiteY3" fmla="*/ 597267 h 1561879"/>
              <a:gd name="connsiteX4" fmla="*/ 2330927 w 2809269"/>
              <a:gd name="connsiteY4" fmla="*/ 473056 h 1561879"/>
              <a:gd name="connsiteX5" fmla="*/ 2441924 w 2809269"/>
              <a:gd name="connsiteY5" fmla="*/ 422843 h 1561879"/>
              <a:gd name="connsiteX6" fmla="*/ 2502708 w 2809269"/>
              <a:gd name="connsiteY6" fmla="*/ 385845 h 1561879"/>
              <a:gd name="connsiteX7" fmla="*/ 2531778 w 2809269"/>
              <a:gd name="connsiteY7" fmla="*/ 364702 h 1561879"/>
              <a:gd name="connsiteX8" fmla="*/ 2560849 w 2809269"/>
              <a:gd name="connsiteY8" fmla="*/ 335632 h 1561879"/>
              <a:gd name="connsiteX9" fmla="*/ 2581991 w 2809269"/>
              <a:gd name="connsiteY9" fmla="*/ 295990 h 1561879"/>
              <a:gd name="connsiteX10" fmla="*/ 2600490 w 2809269"/>
              <a:gd name="connsiteY10" fmla="*/ 243135 h 1561879"/>
              <a:gd name="connsiteX11" fmla="*/ 2618990 w 2809269"/>
              <a:gd name="connsiteY11" fmla="*/ 171780 h 1561879"/>
              <a:gd name="connsiteX12" fmla="*/ 2645417 w 2809269"/>
              <a:gd name="connsiteY12" fmla="*/ 2642 h 1561879"/>
              <a:gd name="connsiteX13" fmla="*/ 2650703 w 2809269"/>
              <a:gd name="connsiteY13" fmla="*/ 0 h 1561879"/>
              <a:gd name="connsiteX14" fmla="*/ 2782842 w 2809269"/>
              <a:gd name="connsiteY14" fmla="*/ 81926 h 1561879"/>
              <a:gd name="connsiteX15" fmla="*/ 2793413 w 2809269"/>
              <a:gd name="connsiteY15" fmla="*/ 113639 h 1561879"/>
              <a:gd name="connsiteX16" fmla="*/ 2790770 w 2809269"/>
              <a:gd name="connsiteY16" fmla="*/ 147995 h 1561879"/>
              <a:gd name="connsiteX17" fmla="*/ 2798698 w 2809269"/>
              <a:gd name="connsiteY17" fmla="*/ 229921 h 1561879"/>
              <a:gd name="connsiteX18" fmla="*/ 2809269 w 2809269"/>
              <a:gd name="connsiteY18" fmla="*/ 396416 h 1561879"/>
              <a:gd name="connsiteX19" fmla="*/ 2806627 w 2809269"/>
              <a:gd name="connsiteY19" fmla="*/ 430772 h 1561879"/>
              <a:gd name="connsiteX20" fmla="*/ 2803984 w 2809269"/>
              <a:gd name="connsiteY20" fmla="*/ 465128 h 1561879"/>
              <a:gd name="connsiteX21" fmla="*/ 2801341 w 2809269"/>
              <a:gd name="connsiteY21" fmla="*/ 499484 h 1561879"/>
              <a:gd name="connsiteX22" fmla="*/ 2785484 w 2809269"/>
              <a:gd name="connsiteY22" fmla="*/ 536483 h 1561879"/>
              <a:gd name="connsiteX23" fmla="*/ 2761699 w 2809269"/>
              <a:gd name="connsiteY23" fmla="*/ 586695 h 1561879"/>
              <a:gd name="connsiteX24" fmla="*/ 2737914 w 2809269"/>
              <a:gd name="connsiteY24" fmla="*/ 610480 h 1561879"/>
              <a:gd name="connsiteX25" fmla="*/ 2714129 w 2809269"/>
              <a:gd name="connsiteY25" fmla="*/ 623694 h 1561879"/>
              <a:gd name="connsiteX26" fmla="*/ 2690345 w 2809269"/>
              <a:gd name="connsiteY26" fmla="*/ 631623 h 1561879"/>
              <a:gd name="connsiteX27" fmla="*/ 2653346 w 2809269"/>
              <a:gd name="connsiteY27" fmla="*/ 631623 h 1561879"/>
              <a:gd name="connsiteX28" fmla="*/ 2618990 w 2809269"/>
              <a:gd name="connsiteY28" fmla="*/ 634265 h 1561879"/>
              <a:gd name="connsiteX29" fmla="*/ 2574062 w 2809269"/>
              <a:gd name="connsiteY29" fmla="*/ 644836 h 1561879"/>
              <a:gd name="connsiteX30" fmla="*/ 2449852 w 2809269"/>
              <a:gd name="connsiteY30" fmla="*/ 697692 h 1561879"/>
              <a:gd name="connsiteX31" fmla="*/ 2000580 w 2809269"/>
              <a:gd name="connsiteY31" fmla="*/ 887972 h 1561879"/>
              <a:gd name="connsiteX32" fmla="*/ 1855228 w 2809269"/>
              <a:gd name="connsiteY32" fmla="*/ 943470 h 1561879"/>
              <a:gd name="connsiteX33" fmla="*/ 1654377 w 2809269"/>
              <a:gd name="connsiteY33" fmla="*/ 1028039 h 1561879"/>
              <a:gd name="connsiteX34" fmla="*/ 1321387 w 2809269"/>
              <a:gd name="connsiteY34" fmla="*/ 1144321 h 1561879"/>
              <a:gd name="connsiteX35" fmla="*/ 687121 w 2809269"/>
              <a:gd name="connsiteY35" fmla="*/ 1368957 h 1561879"/>
              <a:gd name="connsiteX36" fmla="*/ 243135 w 2809269"/>
              <a:gd name="connsiteY36" fmla="*/ 1524880 h 1561879"/>
              <a:gd name="connsiteX37" fmla="*/ 161209 w 2809269"/>
              <a:gd name="connsiteY37" fmla="*/ 1553951 h 1561879"/>
              <a:gd name="connsiteX38" fmla="*/ 126853 w 2809269"/>
              <a:gd name="connsiteY38" fmla="*/ 1561879 h 1561879"/>
              <a:gd name="connsiteX39" fmla="*/ 0 w 2809269"/>
              <a:gd name="connsiteY39" fmla="*/ 1456168 h 1561879"/>
              <a:gd name="connsiteX40" fmla="*/ 2643 w 2809269"/>
              <a:gd name="connsiteY40" fmla="*/ 1435026 h 1561879"/>
              <a:gd name="connsiteX41" fmla="*/ 26428 w 2809269"/>
              <a:gd name="connsiteY41" fmla="*/ 1419169 h 1561879"/>
              <a:gd name="connsiteX42" fmla="*/ 174423 w 2809269"/>
              <a:gd name="connsiteY42" fmla="*/ 1366314 h 1561879"/>
              <a:gd name="connsiteX43" fmla="*/ 734691 w 2809269"/>
              <a:gd name="connsiteY43" fmla="*/ 1152249 h 1561879"/>
              <a:gd name="connsiteX44" fmla="*/ 1125822 w 2809269"/>
              <a:gd name="connsiteY44" fmla="*/ 1004254 h 156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09269" h="1561879">
                <a:moveTo>
                  <a:pt x="1125822" y="1004254"/>
                </a:moveTo>
                <a:lnTo>
                  <a:pt x="1421813" y="895900"/>
                </a:lnTo>
                <a:lnTo>
                  <a:pt x="1720446" y="755833"/>
                </a:lnTo>
                <a:lnTo>
                  <a:pt x="2064007" y="597267"/>
                </a:lnTo>
                <a:lnTo>
                  <a:pt x="2330927" y="473056"/>
                </a:lnTo>
                <a:lnTo>
                  <a:pt x="2441924" y="422843"/>
                </a:lnTo>
                <a:lnTo>
                  <a:pt x="2502708" y="385845"/>
                </a:lnTo>
                <a:lnTo>
                  <a:pt x="2531778" y="364702"/>
                </a:lnTo>
                <a:lnTo>
                  <a:pt x="2560849" y="335632"/>
                </a:lnTo>
                <a:lnTo>
                  <a:pt x="2581991" y="295990"/>
                </a:lnTo>
                <a:lnTo>
                  <a:pt x="2600490" y="243135"/>
                </a:lnTo>
                <a:lnTo>
                  <a:pt x="2618990" y="171780"/>
                </a:lnTo>
                <a:lnTo>
                  <a:pt x="2645417" y="2642"/>
                </a:lnTo>
                <a:lnTo>
                  <a:pt x="2650703" y="0"/>
                </a:lnTo>
                <a:lnTo>
                  <a:pt x="2782842" y="81926"/>
                </a:lnTo>
                <a:lnTo>
                  <a:pt x="2793413" y="113639"/>
                </a:lnTo>
                <a:lnTo>
                  <a:pt x="2790770" y="147995"/>
                </a:lnTo>
                <a:lnTo>
                  <a:pt x="2798698" y="229921"/>
                </a:lnTo>
                <a:lnTo>
                  <a:pt x="2809269" y="396416"/>
                </a:lnTo>
                <a:lnTo>
                  <a:pt x="2806627" y="430772"/>
                </a:lnTo>
                <a:lnTo>
                  <a:pt x="2803984" y="465128"/>
                </a:lnTo>
                <a:lnTo>
                  <a:pt x="2801341" y="499484"/>
                </a:lnTo>
                <a:lnTo>
                  <a:pt x="2785484" y="536483"/>
                </a:lnTo>
                <a:lnTo>
                  <a:pt x="2761699" y="586695"/>
                </a:lnTo>
                <a:lnTo>
                  <a:pt x="2737914" y="610480"/>
                </a:lnTo>
                <a:lnTo>
                  <a:pt x="2714129" y="623694"/>
                </a:lnTo>
                <a:lnTo>
                  <a:pt x="2690345" y="631623"/>
                </a:lnTo>
                <a:lnTo>
                  <a:pt x="2653346" y="631623"/>
                </a:lnTo>
                <a:lnTo>
                  <a:pt x="2618990" y="634265"/>
                </a:lnTo>
                <a:lnTo>
                  <a:pt x="2574062" y="644836"/>
                </a:lnTo>
                <a:lnTo>
                  <a:pt x="2449852" y="697692"/>
                </a:lnTo>
                <a:lnTo>
                  <a:pt x="2000580" y="887972"/>
                </a:lnTo>
                <a:lnTo>
                  <a:pt x="1855228" y="943470"/>
                </a:lnTo>
                <a:lnTo>
                  <a:pt x="1654377" y="1028039"/>
                </a:lnTo>
                <a:lnTo>
                  <a:pt x="1321387" y="1144321"/>
                </a:lnTo>
                <a:lnTo>
                  <a:pt x="687121" y="1368957"/>
                </a:lnTo>
                <a:lnTo>
                  <a:pt x="243135" y="1524880"/>
                </a:lnTo>
                <a:lnTo>
                  <a:pt x="161209" y="1553951"/>
                </a:lnTo>
                <a:lnTo>
                  <a:pt x="126853" y="1561879"/>
                </a:lnTo>
                <a:lnTo>
                  <a:pt x="0" y="1456168"/>
                </a:lnTo>
                <a:lnTo>
                  <a:pt x="2643" y="1435026"/>
                </a:lnTo>
                <a:lnTo>
                  <a:pt x="26428" y="1419169"/>
                </a:lnTo>
                <a:lnTo>
                  <a:pt x="174423" y="1366314"/>
                </a:lnTo>
                <a:lnTo>
                  <a:pt x="734691" y="1152249"/>
                </a:lnTo>
                <a:lnTo>
                  <a:pt x="1125822" y="10042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115157B-D526-43B9-BC3D-4B06B817A49C}"/>
              </a:ext>
            </a:extLst>
          </p:cNvPr>
          <p:cNvSpPr/>
          <p:nvPr/>
        </p:nvSpPr>
        <p:spPr>
          <a:xfrm>
            <a:off x="4605339" y="3362325"/>
            <a:ext cx="2600325" cy="1765300"/>
          </a:xfrm>
          <a:custGeom>
            <a:avLst/>
            <a:gdLst>
              <a:gd name="connsiteX0" fmla="*/ 1724553 w 2600232"/>
              <a:gd name="connsiteY0" fmla="*/ 101269 h 1766251"/>
              <a:gd name="connsiteX1" fmla="*/ 2031339 w 2600232"/>
              <a:gd name="connsiteY1" fmla="*/ 50634 h 1766251"/>
              <a:gd name="connsiteX2" fmla="*/ 2087930 w 2600232"/>
              <a:gd name="connsiteY2" fmla="*/ 41699 h 1766251"/>
              <a:gd name="connsiteX3" fmla="*/ 2132608 w 2600232"/>
              <a:gd name="connsiteY3" fmla="*/ 29785 h 1766251"/>
              <a:gd name="connsiteX4" fmla="*/ 2168350 w 2600232"/>
              <a:gd name="connsiteY4" fmla="*/ 14892 h 1766251"/>
              <a:gd name="connsiteX5" fmla="*/ 2192178 w 2600232"/>
              <a:gd name="connsiteY5" fmla="*/ 2978 h 1766251"/>
              <a:gd name="connsiteX6" fmla="*/ 2218984 w 2600232"/>
              <a:gd name="connsiteY6" fmla="*/ 0 h 1766251"/>
              <a:gd name="connsiteX7" fmla="*/ 2245791 w 2600232"/>
              <a:gd name="connsiteY7" fmla="*/ 0 h 1766251"/>
              <a:gd name="connsiteX8" fmla="*/ 2287490 w 2600232"/>
              <a:gd name="connsiteY8" fmla="*/ 5957 h 1766251"/>
              <a:gd name="connsiteX9" fmla="*/ 2326210 w 2600232"/>
              <a:gd name="connsiteY9" fmla="*/ 14892 h 1766251"/>
              <a:gd name="connsiteX10" fmla="*/ 2361952 w 2600232"/>
              <a:gd name="connsiteY10" fmla="*/ 29785 h 1766251"/>
              <a:gd name="connsiteX11" fmla="*/ 2391737 w 2600232"/>
              <a:gd name="connsiteY11" fmla="*/ 44677 h 1766251"/>
              <a:gd name="connsiteX12" fmla="*/ 2439393 w 2600232"/>
              <a:gd name="connsiteY12" fmla="*/ 77441 h 1766251"/>
              <a:gd name="connsiteX13" fmla="*/ 2478114 w 2600232"/>
              <a:gd name="connsiteY13" fmla="*/ 107226 h 1766251"/>
              <a:gd name="connsiteX14" fmla="*/ 2519813 w 2600232"/>
              <a:gd name="connsiteY14" fmla="*/ 145946 h 1766251"/>
              <a:gd name="connsiteX15" fmla="*/ 2558533 w 2600232"/>
              <a:gd name="connsiteY15" fmla="*/ 187645 h 1766251"/>
              <a:gd name="connsiteX16" fmla="*/ 2573426 w 2600232"/>
              <a:gd name="connsiteY16" fmla="*/ 208495 h 1766251"/>
              <a:gd name="connsiteX17" fmla="*/ 2585340 w 2600232"/>
              <a:gd name="connsiteY17" fmla="*/ 223387 h 1766251"/>
              <a:gd name="connsiteX18" fmla="*/ 2597254 w 2600232"/>
              <a:gd name="connsiteY18" fmla="*/ 250194 h 1766251"/>
              <a:gd name="connsiteX19" fmla="*/ 2600232 w 2600232"/>
              <a:gd name="connsiteY19" fmla="*/ 268065 h 1766251"/>
              <a:gd name="connsiteX20" fmla="*/ 2600232 w 2600232"/>
              <a:gd name="connsiteY20" fmla="*/ 288915 h 1766251"/>
              <a:gd name="connsiteX21" fmla="*/ 2597254 w 2600232"/>
              <a:gd name="connsiteY21" fmla="*/ 303807 h 1766251"/>
              <a:gd name="connsiteX22" fmla="*/ 2585340 w 2600232"/>
              <a:gd name="connsiteY22" fmla="*/ 333592 h 1766251"/>
              <a:gd name="connsiteX23" fmla="*/ 2567469 w 2600232"/>
              <a:gd name="connsiteY23" fmla="*/ 360399 h 1766251"/>
              <a:gd name="connsiteX24" fmla="*/ 2543641 w 2600232"/>
              <a:gd name="connsiteY24" fmla="*/ 396141 h 1766251"/>
              <a:gd name="connsiteX25" fmla="*/ 2537684 w 2600232"/>
              <a:gd name="connsiteY25" fmla="*/ 416990 h 1766251"/>
              <a:gd name="connsiteX26" fmla="*/ 2528748 w 2600232"/>
              <a:gd name="connsiteY26" fmla="*/ 437840 h 1766251"/>
              <a:gd name="connsiteX27" fmla="*/ 2522791 w 2600232"/>
              <a:gd name="connsiteY27" fmla="*/ 461668 h 1766251"/>
              <a:gd name="connsiteX28" fmla="*/ 2478114 w 2600232"/>
              <a:gd name="connsiteY28" fmla="*/ 860787 h 1766251"/>
              <a:gd name="connsiteX29" fmla="*/ 2454286 w 2600232"/>
              <a:gd name="connsiteY29" fmla="*/ 1048432 h 1766251"/>
              <a:gd name="connsiteX30" fmla="*/ 2400673 w 2600232"/>
              <a:gd name="connsiteY30" fmla="*/ 1545842 h 1766251"/>
              <a:gd name="connsiteX31" fmla="*/ 2391737 w 2600232"/>
              <a:gd name="connsiteY31" fmla="*/ 1715617 h 1766251"/>
              <a:gd name="connsiteX32" fmla="*/ 2391737 w 2600232"/>
              <a:gd name="connsiteY32" fmla="*/ 1739445 h 1766251"/>
              <a:gd name="connsiteX33" fmla="*/ 2385780 w 2600232"/>
              <a:gd name="connsiteY33" fmla="*/ 1748380 h 1766251"/>
              <a:gd name="connsiteX34" fmla="*/ 2192178 w 2600232"/>
              <a:gd name="connsiteY34" fmla="*/ 1766251 h 1766251"/>
              <a:gd name="connsiteX35" fmla="*/ 2186221 w 2600232"/>
              <a:gd name="connsiteY35" fmla="*/ 1742423 h 1766251"/>
              <a:gd name="connsiteX36" fmla="*/ 2201113 w 2600232"/>
              <a:gd name="connsiteY36" fmla="*/ 1626262 h 1766251"/>
              <a:gd name="connsiteX37" fmla="*/ 2218984 w 2600232"/>
              <a:gd name="connsiteY37" fmla="*/ 1280756 h 1766251"/>
              <a:gd name="connsiteX38" fmla="*/ 2230898 w 2600232"/>
              <a:gd name="connsiteY38" fmla="*/ 944185 h 1766251"/>
              <a:gd name="connsiteX39" fmla="*/ 2233877 w 2600232"/>
              <a:gd name="connsiteY39" fmla="*/ 634421 h 1766251"/>
              <a:gd name="connsiteX40" fmla="*/ 2233877 w 2600232"/>
              <a:gd name="connsiteY40" fmla="*/ 327635 h 1766251"/>
              <a:gd name="connsiteX41" fmla="*/ 2233877 w 2600232"/>
              <a:gd name="connsiteY41" fmla="*/ 271043 h 1766251"/>
              <a:gd name="connsiteX42" fmla="*/ 2227920 w 2600232"/>
              <a:gd name="connsiteY42" fmla="*/ 253172 h 1766251"/>
              <a:gd name="connsiteX43" fmla="*/ 2213027 w 2600232"/>
              <a:gd name="connsiteY43" fmla="*/ 226366 h 1766251"/>
              <a:gd name="connsiteX44" fmla="*/ 2198135 w 2600232"/>
              <a:gd name="connsiteY44" fmla="*/ 214452 h 1766251"/>
              <a:gd name="connsiteX45" fmla="*/ 2168350 w 2600232"/>
              <a:gd name="connsiteY45" fmla="*/ 202538 h 1766251"/>
              <a:gd name="connsiteX46" fmla="*/ 2138565 w 2600232"/>
              <a:gd name="connsiteY46" fmla="*/ 199559 h 1766251"/>
              <a:gd name="connsiteX47" fmla="*/ 2081973 w 2600232"/>
              <a:gd name="connsiteY47" fmla="*/ 205516 h 1766251"/>
              <a:gd name="connsiteX48" fmla="*/ 1694768 w 2600232"/>
              <a:gd name="connsiteY48" fmla="*/ 282958 h 1766251"/>
              <a:gd name="connsiteX49" fmla="*/ 851852 w 2600232"/>
              <a:gd name="connsiteY49" fmla="*/ 437840 h 1766251"/>
              <a:gd name="connsiteX50" fmla="*/ 559959 w 2600232"/>
              <a:gd name="connsiteY50" fmla="*/ 497410 h 1766251"/>
              <a:gd name="connsiteX51" fmla="*/ 399120 w 2600232"/>
              <a:gd name="connsiteY51" fmla="*/ 533152 h 1766251"/>
              <a:gd name="connsiteX52" fmla="*/ 333593 w 2600232"/>
              <a:gd name="connsiteY52" fmla="*/ 548044 h 1766251"/>
              <a:gd name="connsiteX53" fmla="*/ 300829 w 2600232"/>
              <a:gd name="connsiteY53" fmla="*/ 556980 h 1766251"/>
              <a:gd name="connsiteX54" fmla="*/ 285937 w 2600232"/>
              <a:gd name="connsiteY54" fmla="*/ 556980 h 1766251"/>
              <a:gd name="connsiteX55" fmla="*/ 193603 w 2600232"/>
              <a:gd name="connsiteY55" fmla="*/ 494431 h 1766251"/>
              <a:gd name="connsiteX56" fmla="*/ 104248 w 2600232"/>
              <a:gd name="connsiteY56" fmla="*/ 399119 h 1766251"/>
              <a:gd name="connsiteX57" fmla="*/ 62549 w 2600232"/>
              <a:gd name="connsiteY57" fmla="*/ 342528 h 1766251"/>
              <a:gd name="connsiteX58" fmla="*/ 11914 w 2600232"/>
              <a:gd name="connsiteY58" fmla="*/ 271043 h 1766251"/>
              <a:gd name="connsiteX59" fmla="*/ 2979 w 2600232"/>
              <a:gd name="connsiteY59" fmla="*/ 250194 h 1766251"/>
              <a:gd name="connsiteX60" fmla="*/ 0 w 2600232"/>
              <a:gd name="connsiteY60" fmla="*/ 232323 h 1766251"/>
              <a:gd name="connsiteX61" fmla="*/ 0 w 2600232"/>
              <a:gd name="connsiteY61" fmla="*/ 220409 h 1766251"/>
              <a:gd name="connsiteX62" fmla="*/ 0 w 2600232"/>
              <a:gd name="connsiteY62" fmla="*/ 193602 h 1766251"/>
              <a:gd name="connsiteX63" fmla="*/ 5957 w 2600232"/>
              <a:gd name="connsiteY63" fmla="*/ 193602 h 1766251"/>
              <a:gd name="connsiteX64" fmla="*/ 20850 w 2600232"/>
              <a:gd name="connsiteY64" fmla="*/ 190624 h 1766251"/>
              <a:gd name="connsiteX65" fmla="*/ 35742 w 2600232"/>
              <a:gd name="connsiteY65" fmla="*/ 199559 h 1766251"/>
              <a:gd name="connsiteX66" fmla="*/ 83398 w 2600232"/>
              <a:gd name="connsiteY66" fmla="*/ 223387 h 1766251"/>
              <a:gd name="connsiteX67" fmla="*/ 151904 w 2600232"/>
              <a:gd name="connsiteY67" fmla="*/ 250194 h 1766251"/>
              <a:gd name="connsiteX68" fmla="*/ 235302 w 2600232"/>
              <a:gd name="connsiteY68" fmla="*/ 274022 h 1766251"/>
              <a:gd name="connsiteX69" fmla="*/ 291894 w 2600232"/>
              <a:gd name="connsiteY69" fmla="*/ 288915 h 1766251"/>
              <a:gd name="connsiteX70" fmla="*/ 339550 w 2600232"/>
              <a:gd name="connsiteY70" fmla="*/ 294872 h 1766251"/>
              <a:gd name="connsiteX71" fmla="*/ 411034 w 2600232"/>
              <a:gd name="connsiteY71" fmla="*/ 294872 h 1766251"/>
              <a:gd name="connsiteX72" fmla="*/ 542088 w 2600232"/>
              <a:gd name="connsiteY72" fmla="*/ 282958 h 1766251"/>
              <a:gd name="connsiteX73" fmla="*/ 720798 w 2600232"/>
              <a:gd name="connsiteY73" fmla="*/ 259129 h 1766251"/>
              <a:gd name="connsiteX74" fmla="*/ 899508 w 2600232"/>
              <a:gd name="connsiteY74" fmla="*/ 235301 h 1766251"/>
              <a:gd name="connsiteX75" fmla="*/ 982906 w 2600232"/>
              <a:gd name="connsiteY75" fmla="*/ 223387 h 1766251"/>
              <a:gd name="connsiteX76" fmla="*/ 1265864 w 2600232"/>
              <a:gd name="connsiteY76" fmla="*/ 178710 h 1766251"/>
              <a:gd name="connsiteX77" fmla="*/ 1379047 w 2600232"/>
              <a:gd name="connsiteY77" fmla="*/ 160839 h 1766251"/>
              <a:gd name="connsiteX78" fmla="*/ 1524993 w 2600232"/>
              <a:gd name="connsiteY78" fmla="*/ 137011 h 1766251"/>
              <a:gd name="connsiteX79" fmla="*/ 1724553 w 2600232"/>
              <a:gd name="connsiteY79" fmla="*/ 101269 h 1766251"/>
              <a:gd name="connsiteX0" fmla="*/ 1724553 w 2600232"/>
              <a:gd name="connsiteY0" fmla="*/ 101269 h 1766251"/>
              <a:gd name="connsiteX1" fmla="*/ 1757316 w 2600232"/>
              <a:gd name="connsiteY1" fmla="*/ 92333 h 1766251"/>
              <a:gd name="connsiteX2" fmla="*/ 2031339 w 2600232"/>
              <a:gd name="connsiteY2" fmla="*/ 50634 h 1766251"/>
              <a:gd name="connsiteX3" fmla="*/ 2087930 w 2600232"/>
              <a:gd name="connsiteY3" fmla="*/ 41699 h 1766251"/>
              <a:gd name="connsiteX4" fmla="*/ 2132608 w 2600232"/>
              <a:gd name="connsiteY4" fmla="*/ 29785 h 1766251"/>
              <a:gd name="connsiteX5" fmla="*/ 2168350 w 2600232"/>
              <a:gd name="connsiteY5" fmla="*/ 14892 h 1766251"/>
              <a:gd name="connsiteX6" fmla="*/ 2192178 w 2600232"/>
              <a:gd name="connsiteY6" fmla="*/ 2978 h 1766251"/>
              <a:gd name="connsiteX7" fmla="*/ 2218984 w 2600232"/>
              <a:gd name="connsiteY7" fmla="*/ 0 h 1766251"/>
              <a:gd name="connsiteX8" fmla="*/ 2245791 w 2600232"/>
              <a:gd name="connsiteY8" fmla="*/ 0 h 1766251"/>
              <a:gd name="connsiteX9" fmla="*/ 2287490 w 2600232"/>
              <a:gd name="connsiteY9" fmla="*/ 5957 h 1766251"/>
              <a:gd name="connsiteX10" fmla="*/ 2326210 w 2600232"/>
              <a:gd name="connsiteY10" fmla="*/ 14892 h 1766251"/>
              <a:gd name="connsiteX11" fmla="*/ 2361952 w 2600232"/>
              <a:gd name="connsiteY11" fmla="*/ 29785 h 1766251"/>
              <a:gd name="connsiteX12" fmla="*/ 2391737 w 2600232"/>
              <a:gd name="connsiteY12" fmla="*/ 44677 h 1766251"/>
              <a:gd name="connsiteX13" fmla="*/ 2439393 w 2600232"/>
              <a:gd name="connsiteY13" fmla="*/ 77441 h 1766251"/>
              <a:gd name="connsiteX14" fmla="*/ 2478114 w 2600232"/>
              <a:gd name="connsiteY14" fmla="*/ 107226 h 1766251"/>
              <a:gd name="connsiteX15" fmla="*/ 2519813 w 2600232"/>
              <a:gd name="connsiteY15" fmla="*/ 145946 h 1766251"/>
              <a:gd name="connsiteX16" fmla="*/ 2558533 w 2600232"/>
              <a:gd name="connsiteY16" fmla="*/ 187645 h 1766251"/>
              <a:gd name="connsiteX17" fmla="*/ 2573426 w 2600232"/>
              <a:gd name="connsiteY17" fmla="*/ 208495 h 1766251"/>
              <a:gd name="connsiteX18" fmla="*/ 2585340 w 2600232"/>
              <a:gd name="connsiteY18" fmla="*/ 223387 h 1766251"/>
              <a:gd name="connsiteX19" fmla="*/ 2597254 w 2600232"/>
              <a:gd name="connsiteY19" fmla="*/ 250194 h 1766251"/>
              <a:gd name="connsiteX20" fmla="*/ 2600232 w 2600232"/>
              <a:gd name="connsiteY20" fmla="*/ 268065 h 1766251"/>
              <a:gd name="connsiteX21" fmla="*/ 2600232 w 2600232"/>
              <a:gd name="connsiteY21" fmla="*/ 288915 h 1766251"/>
              <a:gd name="connsiteX22" fmla="*/ 2597254 w 2600232"/>
              <a:gd name="connsiteY22" fmla="*/ 303807 h 1766251"/>
              <a:gd name="connsiteX23" fmla="*/ 2585340 w 2600232"/>
              <a:gd name="connsiteY23" fmla="*/ 333592 h 1766251"/>
              <a:gd name="connsiteX24" fmla="*/ 2567469 w 2600232"/>
              <a:gd name="connsiteY24" fmla="*/ 360399 h 1766251"/>
              <a:gd name="connsiteX25" fmla="*/ 2543641 w 2600232"/>
              <a:gd name="connsiteY25" fmla="*/ 396141 h 1766251"/>
              <a:gd name="connsiteX26" fmla="*/ 2537684 w 2600232"/>
              <a:gd name="connsiteY26" fmla="*/ 416990 h 1766251"/>
              <a:gd name="connsiteX27" fmla="*/ 2528748 w 2600232"/>
              <a:gd name="connsiteY27" fmla="*/ 437840 h 1766251"/>
              <a:gd name="connsiteX28" fmla="*/ 2522791 w 2600232"/>
              <a:gd name="connsiteY28" fmla="*/ 461668 h 1766251"/>
              <a:gd name="connsiteX29" fmla="*/ 2478114 w 2600232"/>
              <a:gd name="connsiteY29" fmla="*/ 860787 h 1766251"/>
              <a:gd name="connsiteX30" fmla="*/ 2454286 w 2600232"/>
              <a:gd name="connsiteY30" fmla="*/ 1048432 h 1766251"/>
              <a:gd name="connsiteX31" fmla="*/ 2400673 w 2600232"/>
              <a:gd name="connsiteY31" fmla="*/ 1545842 h 1766251"/>
              <a:gd name="connsiteX32" fmla="*/ 2391737 w 2600232"/>
              <a:gd name="connsiteY32" fmla="*/ 1715617 h 1766251"/>
              <a:gd name="connsiteX33" fmla="*/ 2391737 w 2600232"/>
              <a:gd name="connsiteY33" fmla="*/ 1739445 h 1766251"/>
              <a:gd name="connsiteX34" fmla="*/ 2385780 w 2600232"/>
              <a:gd name="connsiteY34" fmla="*/ 1748380 h 1766251"/>
              <a:gd name="connsiteX35" fmla="*/ 2192178 w 2600232"/>
              <a:gd name="connsiteY35" fmla="*/ 1766251 h 1766251"/>
              <a:gd name="connsiteX36" fmla="*/ 2186221 w 2600232"/>
              <a:gd name="connsiteY36" fmla="*/ 1742423 h 1766251"/>
              <a:gd name="connsiteX37" fmla="*/ 2201113 w 2600232"/>
              <a:gd name="connsiteY37" fmla="*/ 1626262 h 1766251"/>
              <a:gd name="connsiteX38" fmla="*/ 2218984 w 2600232"/>
              <a:gd name="connsiteY38" fmla="*/ 1280756 h 1766251"/>
              <a:gd name="connsiteX39" fmla="*/ 2230898 w 2600232"/>
              <a:gd name="connsiteY39" fmla="*/ 944185 h 1766251"/>
              <a:gd name="connsiteX40" fmla="*/ 2233877 w 2600232"/>
              <a:gd name="connsiteY40" fmla="*/ 634421 h 1766251"/>
              <a:gd name="connsiteX41" fmla="*/ 2233877 w 2600232"/>
              <a:gd name="connsiteY41" fmla="*/ 327635 h 1766251"/>
              <a:gd name="connsiteX42" fmla="*/ 2233877 w 2600232"/>
              <a:gd name="connsiteY42" fmla="*/ 271043 h 1766251"/>
              <a:gd name="connsiteX43" fmla="*/ 2227920 w 2600232"/>
              <a:gd name="connsiteY43" fmla="*/ 253172 h 1766251"/>
              <a:gd name="connsiteX44" fmla="*/ 2213027 w 2600232"/>
              <a:gd name="connsiteY44" fmla="*/ 226366 h 1766251"/>
              <a:gd name="connsiteX45" fmla="*/ 2198135 w 2600232"/>
              <a:gd name="connsiteY45" fmla="*/ 214452 h 1766251"/>
              <a:gd name="connsiteX46" fmla="*/ 2168350 w 2600232"/>
              <a:gd name="connsiteY46" fmla="*/ 202538 h 1766251"/>
              <a:gd name="connsiteX47" fmla="*/ 2138565 w 2600232"/>
              <a:gd name="connsiteY47" fmla="*/ 199559 h 1766251"/>
              <a:gd name="connsiteX48" fmla="*/ 2081973 w 2600232"/>
              <a:gd name="connsiteY48" fmla="*/ 205516 h 1766251"/>
              <a:gd name="connsiteX49" fmla="*/ 1694768 w 2600232"/>
              <a:gd name="connsiteY49" fmla="*/ 282958 h 1766251"/>
              <a:gd name="connsiteX50" fmla="*/ 851852 w 2600232"/>
              <a:gd name="connsiteY50" fmla="*/ 437840 h 1766251"/>
              <a:gd name="connsiteX51" fmla="*/ 559959 w 2600232"/>
              <a:gd name="connsiteY51" fmla="*/ 497410 h 1766251"/>
              <a:gd name="connsiteX52" fmla="*/ 399120 w 2600232"/>
              <a:gd name="connsiteY52" fmla="*/ 533152 h 1766251"/>
              <a:gd name="connsiteX53" fmla="*/ 333593 w 2600232"/>
              <a:gd name="connsiteY53" fmla="*/ 548044 h 1766251"/>
              <a:gd name="connsiteX54" fmla="*/ 300829 w 2600232"/>
              <a:gd name="connsiteY54" fmla="*/ 556980 h 1766251"/>
              <a:gd name="connsiteX55" fmla="*/ 285937 w 2600232"/>
              <a:gd name="connsiteY55" fmla="*/ 556980 h 1766251"/>
              <a:gd name="connsiteX56" fmla="*/ 193603 w 2600232"/>
              <a:gd name="connsiteY56" fmla="*/ 494431 h 1766251"/>
              <a:gd name="connsiteX57" fmla="*/ 104248 w 2600232"/>
              <a:gd name="connsiteY57" fmla="*/ 399119 h 1766251"/>
              <a:gd name="connsiteX58" fmla="*/ 62549 w 2600232"/>
              <a:gd name="connsiteY58" fmla="*/ 342528 h 1766251"/>
              <a:gd name="connsiteX59" fmla="*/ 11914 w 2600232"/>
              <a:gd name="connsiteY59" fmla="*/ 271043 h 1766251"/>
              <a:gd name="connsiteX60" fmla="*/ 2979 w 2600232"/>
              <a:gd name="connsiteY60" fmla="*/ 250194 h 1766251"/>
              <a:gd name="connsiteX61" fmla="*/ 0 w 2600232"/>
              <a:gd name="connsiteY61" fmla="*/ 232323 h 1766251"/>
              <a:gd name="connsiteX62" fmla="*/ 0 w 2600232"/>
              <a:gd name="connsiteY62" fmla="*/ 220409 h 1766251"/>
              <a:gd name="connsiteX63" fmla="*/ 0 w 2600232"/>
              <a:gd name="connsiteY63" fmla="*/ 193602 h 1766251"/>
              <a:gd name="connsiteX64" fmla="*/ 5957 w 2600232"/>
              <a:gd name="connsiteY64" fmla="*/ 193602 h 1766251"/>
              <a:gd name="connsiteX65" fmla="*/ 20850 w 2600232"/>
              <a:gd name="connsiteY65" fmla="*/ 190624 h 1766251"/>
              <a:gd name="connsiteX66" fmla="*/ 35742 w 2600232"/>
              <a:gd name="connsiteY66" fmla="*/ 199559 h 1766251"/>
              <a:gd name="connsiteX67" fmla="*/ 83398 w 2600232"/>
              <a:gd name="connsiteY67" fmla="*/ 223387 h 1766251"/>
              <a:gd name="connsiteX68" fmla="*/ 151904 w 2600232"/>
              <a:gd name="connsiteY68" fmla="*/ 250194 h 1766251"/>
              <a:gd name="connsiteX69" fmla="*/ 235302 w 2600232"/>
              <a:gd name="connsiteY69" fmla="*/ 274022 h 1766251"/>
              <a:gd name="connsiteX70" fmla="*/ 291894 w 2600232"/>
              <a:gd name="connsiteY70" fmla="*/ 288915 h 1766251"/>
              <a:gd name="connsiteX71" fmla="*/ 339550 w 2600232"/>
              <a:gd name="connsiteY71" fmla="*/ 294872 h 1766251"/>
              <a:gd name="connsiteX72" fmla="*/ 411034 w 2600232"/>
              <a:gd name="connsiteY72" fmla="*/ 294872 h 1766251"/>
              <a:gd name="connsiteX73" fmla="*/ 542088 w 2600232"/>
              <a:gd name="connsiteY73" fmla="*/ 282958 h 1766251"/>
              <a:gd name="connsiteX74" fmla="*/ 720798 w 2600232"/>
              <a:gd name="connsiteY74" fmla="*/ 259129 h 1766251"/>
              <a:gd name="connsiteX75" fmla="*/ 899508 w 2600232"/>
              <a:gd name="connsiteY75" fmla="*/ 235301 h 1766251"/>
              <a:gd name="connsiteX76" fmla="*/ 982906 w 2600232"/>
              <a:gd name="connsiteY76" fmla="*/ 223387 h 1766251"/>
              <a:gd name="connsiteX77" fmla="*/ 1265864 w 2600232"/>
              <a:gd name="connsiteY77" fmla="*/ 178710 h 1766251"/>
              <a:gd name="connsiteX78" fmla="*/ 1379047 w 2600232"/>
              <a:gd name="connsiteY78" fmla="*/ 160839 h 1766251"/>
              <a:gd name="connsiteX79" fmla="*/ 1524993 w 2600232"/>
              <a:gd name="connsiteY79" fmla="*/ 137011 h 1766251"/>
              <a:gd name="connsiteX80" fmla="*/ 1724553 w 2600232"/>
              <a:gd name="connsiteY80" fmla="*/ 101269 h 1766251"/>
              <a:gd name="connsiteX0" fmla="*/ 1524993 w 2600232"/>
              <a:gd name="connsiteY0" fmla="*/ 137011 h 1766251"/>
              <a:gd name="connsiteX1" fmla="*/ 1757316 w 2600232"/>
              <a:gd name="connsiteY1" fmla="*/ 92333 h 1766251"/>
              <a:gd name="connsiteX2" fmla="*/ 2031339 w 2600232"/>
              <a:gd name="connsiteY2" fmla="*/ 50634 h 1766251"/>
              <a:gd name="connsiteX3" fmla="*/ 2087930 w 2600232"/>
              <a:gd name="connsiteY3" fmla="*/ 41699 h 1766251"/>
              <a:gd name="connsiteX4" fmla="*/ 2132608 w 2600232"/>
              <a:gd name="connsiteY4" fmla="*/ 29785 h 1766251"/>
              <a:gd name="connsiteX5" fmla="*/ 2168350 w 2600232"/>
              <a:gd name="connsiteY5" fmla="*/ 14892 h 1766251"/>
              <a:gd name="connsiteX6" fmla="*/ 2192178 w 2600232"/>
              <a:gd name="connsiteY6" fmla="*/ 2978 h 1766251"/>
              <a:gd name="connsiteX7" fmla="*/ 2218984 w 2600232"/>
              <a:gd name="connsiteY7" fmla="*/ 0 h 1766251"/>
              <a:gd name="connsiteX8" fmla="*/ 2245791 w 2600232"/>
              <a:gd name="connsiteY8" fmla="*/ 0 h 1766251"/>
              <a:gd name="connsiteX9" fmla="*/ 2287490 w 2600232"/>
              <a:gd name="connsiteY9" fmla="*/ 5957 h 1766251"/>
              <a:gd name="connsiteX10" fmla="*/ 2326210 w 2600232"/>
              <a:gd name="connsiteY10" fmla="*/ 14892 h 1766251"/>
              <a:gd name="connsiteX11" fmla="*/ 2361952 w 2600232"/>
              <a:gd name="connsiteY11" fmla="*/ 29785 h 1766251"/>
              <a:gd name="connsiteX12" fmla="*/ 2391737 w 2600232"/>
              <a:gd name="connsiteY12" fmla="*/ 44677 h 1766251"/>
              <a:gd name="connsiteX13" fmla="*/ 2439393 w 2600232"/>
              <a:gd name="connsiteY13" fmla="*/ 77441 h 1766251"/>
              <a:gd name="connsiteX14" fmla="*/ 2478114 w 2600232"/>
              <a:gd name="connsiteY14" fmla="*/ 107226 h 1766251"/>
              <a:gd name="connsiteX15" fmla="*/ 2519813 w 2600232"/>
              <a:gd name="connsiteY15" fmla="*/ 145946 h 1766251"/>
              <a:gd name="connsiteX16" fmla="*/ 2558533 w 2600232"/>
              <a:gd name="connsiteY16" fmla="*/ 187645 h 1766251"/>
              <a:gd name="connsiteX17" fmla="*/ 2573426 w 2600232"/>
              <a:gd name="connsiteY17" fmla="*/ 208495 h 1766251"/>
              <a:gd name="connsiteX18" fmla="*/ 2585340 w 2600232"/>
              <a:gd name="connsiteY18" fmla="*/ 223387 h 1766251"/>
              <a:gd name="connsiteX19" fmla="*/ 2597254 w 2600232"/>
              <a:gd name="connsiteY19" fmla="*/ 250194 h 1766251"/>
              <a:gd name="connsiteX20" fmla="*/ 2600232 w 2600232"/>
              <a:gd name="connsiteY20" fmla="*/ 268065 h 1766251"/>
              <a:gd name="connsiteX21" fmla="*/ 2600232 w 2600232"/>
              <a:gd name="connsiteY21" fmla="*/ 288915 h 1766251"/>
              <a:gd name="connsiteX22" fmla="*/ 2597254 w 2600232"/>
              <a:gd name="connsiteY22" fmla="*/ 303807 h 1766251"/>
              <a:gd name="connsiteX23" fmla="*/ 2585340 w 2600232"/>
              <a:gd name="connsiteY23" fmla="*/ 333592 h 1766251"/>
              <a:gd name="connsiteX24" fmla="*/ 2567469 w 2600232"/>
              <a:gd name="connsiteY24" fmla="*/ 360399 h 1766251"/>
              <a:gd name="connsiteX25" fmla="*/ 2543641 w 2600232"/>
              <a:gd name="connsiteY25" fmla="*/ 396141 h 1766251"/>
              <a:gd name="connsiteX26" fmla="*/ 2537684 w 2600232"/>
              <a:gd name="connsiteY26" fmla="*/ 416990 h 1766251"/>
              <a:gd name="connsiteX27" fmla="*/ 2528748 w 2600232"/>
              <a:gd name="connsiteY27" fmla="*/ 437840 h 1766251"/>
              <a:gd name="connsiteX28" fmla="*/ 2522791 w 2600232"/>
              <a:gd name="connsiteY28" fmla="*/ 461668 h 1766251"/>
              <a:gd name="connsiteX29" fmla="*/ 2478114 w 2600232"/>
              <a:gd name="connsiteY29" fmla="*/ 860787 h 1766251"/>
              <a:gd name="connsiteX30" fmla="*/ 2454286 w 2600232"/>
              <a:gd name="connsiteY30" fmla="*/ 1048432 h 1766251"/>
              <a:gd name="connsiteX31" fmla="*/ 2400673 w 2600232"/>
              <a:gd name="connsiteY31" fmla="*/ 1545842 h 1766251"/>
              <a:gd name="connsiteX32" fmla="*/ 2391737 w 2600232"/>
              <a:gd name="connsiteY32" fmla="*/ 1715617 h 1766251"/>
              <a:gd name="connsiteX33" fmla="*/ 2391737 w 2600232"/>
              <a:gd name="connsiteY33" fmla="*/ 1739445 h 1766251"/>
              <a:gd name="connsiteX34" fmla="*/ 2385780 w 2600232"/>
              <a:gd name="connsiteY34" fmla="*/ 1748380 h 1766251"/>
              <a:gd name="connsiteX35" fmla="*/ 2192178 w 2600232"/>
              <a:gd name="connsiteY35" fmla="*/ 1766251 h 1766251"/>
              <a:gd name="connsiteX36" fmla="*/ 2186221 w 2600232"/>
              <a:gd name="connsiteY36" fmla="*/ 1742423 h 1766251"/>
              <a:gd name="connsiteX37" fmla="*/ 2201113 w 2600232"/>
              <a:gd name="connsiteY37" fmla="*/ 1626262 h 1766251"/>
              <a:gd name="connsiteX38" fmla="*/ 2218984 w 2600232"/>
              <a:gd name="connsiteY38" fmla="*/ 1280756 h 1766251"/>
              <a:gd name="connsiteX39" fmla="*/ 2230898 w 2600232"/>
              <a:gd name="connsiteY39" fmla="*/ 944185 h 1766251"/>
              <a:gd name="connsiteX40" fmla="*/ 2233877 w 2600232"/>
              <a:gd name="connsiteY40" fmla="*/ 634421 h 1766251"/>
              <a:gd name="connsiteX41" fmla="*/ 2233877 w 2600232"/>
              <a:gd name="connsiteY41" fmla="*/ 327635 h 1766251"/>
              <a:gd name="connsiteX42" fmla="*/ 2233877 w 2600232"/>
              <a:gd name="connsiteY42" fmla="*/ 271043 h 1766251"/>
              <a:gd name="connsiteX43" fmla="*/ 2227920 w 2600232"/>
              <a:gd name="connsiteY43" fmla="*/ 253172 h 1766251"/>
              <a:gd name="connsiteX44" fmla="*/ 2213027 w 2600232"/>
              <a:gd name="connsiteY44" fmla="*/ 226366 h 1766251"/>
              <a:gd name="connsiteX45" fmla="*/ 2198135 w 2600232"/>
              <a:gd name="connsiteY45" fmla="*/ 214452 h 1766251"/>
              <a:gd name="connsiteX46" fmla="*/ 2168350 w 2600232"/>
              <a:gd name="connsiteY46" fmla="*/ 202538 h 1766251"/>
              <a:gd name="connsiteX47" fmla="*/ 2138565 w 2600232"/>
              <a:gd name="connsiteY47" fmla="*/ 199559 h 1766251"/>
              <a:gd name="connsiteX48" fmla="*/ 2081973 w 2600232"/>
              <a:gd name="connsiteY48" fmla="*/ 205516 h 1766251"/>
              <a:gd name="connsiteX49" fmla="*/ 1694768 w 2600232"/>
              <a:gd name="connsiteY49" fmla="*/ 282958 h 1766251"/>
              <a:gd name="connsiteX50" fmla="*/ 851852 w 2600232"/>
              <a:gd name="connsiteY50" fmla="*/ 437840 h 1766251"/>
              <a:gd name="connsiteX51" fmla="*/ 559959 w 2600232"/>
              <a:gd name="connsiteY51" fmla="*/ 497410 h 1766251"/>
              <a:gd name="connsiteX52" fmla="*/ 399120 w 2600232"/>
              <a:gd name="connsiteY52" fmla="*/ 533152 h 1766251"/>
              <a:gd name="connsiteX53" fmla="*/ 333593 w 2600232"/>
              <a:gd name="connsiteY53" fmla="*/ 548044 h 1766251"/>
              <a:gd name="connsiteX54" fmla="*/ 300829 w 2600232"/>
              <a:gd name="connsiteY54" fmla="*/ 556980 h 1766251"/>
              <a:gd name="connsiteX55" fmla="*/ 285937 w 2600232"/>
              <a:gd name="connsiteY55" fmla="*/ 556980 h 1766251"/>
              <a:gd name="connsiteX56" fmla="*/ 193603 w 2600232"/>
              <a:gd name="connsiteY56" fmla="*/ 494431 h 1766251"/>
              <a:gd name="connsiteX57" fmla="*/ 104248 w 2600232"/>
              <a:gd name="connsiteY57" fmla="*/ 399119 h 1766251"/>
              <a:gd name="connsiteX58" fmla="*/ 62549 w 2600232"/>
              <a:gd name="connsiteY58" fmla="*/ 342528 h 1766251"/>
              <a:gd name="connsiteX59" fmla="*/ 11914 w 2600232"/>
              <a:gd name="connsiteY59" fmla="*/ 271043 h 1766251"/>
              <a:gd name="connsiteX60" fmla="*/ 2979 w 2600232"/>
              <a:gd name="connsiteY60" fmla="*/ 250194 h 1766251"/>
              <a:gd name="connsiteX61" fmla="*/ 0 w 2600232"/>
              <a:gd name="connsiteY61" fmla="*/ 232323 h 1766251"/>
              <a:gd name="connsiteX62" fmla="*/ 0 w 2600232"/>
              <a:gd name="connsiteY62" fmla="*/ 220409 h 1766251"/>
              <a:gd name="connsiteX63" fmla="*/ 0 w 2600232"/>
              <a:gd name="connsiteY63" fmla="*/ 193602 h 1766251"/>
              <a:gd name="connsiteX64" fmla="*/ 5957 w 2600232"/>
              <a:gd name="connsiteY64" fmla="*/ 193602 h 1766251"/>
              <a:gd name="connsiteX65" fmla="*/ 20850 w 2600232"/>
              <a:gd name="connsiteY65" fmla="*/ 190624 h 1766251"/>
              <a:gd name="connsiteX66" fmla="*/ 35742 w 2600232"/>
              <a:gd name="connsiteY66" fmla="*/ 199559 h 1766251"/>
              <a:gd name="connsiteX67" fmla="*/ 83398 w 2600232"/>
              <a:gd name="connsiteY67" fmla="*/ 223387 h 1766251"/>
              <a:gd name="connsiteX68" fmla="*/ 151904 w 2600232"/>
              <a:gd name="connsiteY68" fmla="*/ 250194 h 1766251"/>
              <a:gd name="connsiteX69" fmla="*/ 235302 w 2600232"/>
              <a:gd name="connsiteY69" fmla="*/ 274022 h 1766251"/>
              <a:gd name="connsiteX70" fmla="*/ 291894 w 2600232"/>
              <a:gd name="connsiteY70" fmla="*/ 288915 h 1766251"/>
              <a:gd name="connsiteX71" fmla="*/ 339550 w 2600232"/>
              <a:gd name="connsiteY71" fmla="*/ 294872 h 1766251"/>
              <a:gd name="connsiteX72" fmla="*/ 411034 w 2600232"/>
              <a:gd name="connsiteY72" fmla="*/ 294872 h 1766251"/>
              <a:gd name="connsiteX73" fmla="*/ 542088 w 2600232"/>
              <a:gd name="connsiteY73" fmla="*/ 282958 h 1766251"/>
              <a:gd name="connsiteX74" fmla="*/ 720798 w 2600232"/>
              <a:gd name="connsiteY74" fmla="*/ 259129 h 1766251"/>
              <a:gd name="connsiteX75" fmla="*/ 899508 w 2600232"/>
              <a:gd name="connsiteY75" fmla="*/ 235301 h 1766251"/>
              <a:gd name="connsiteX76" fmla="*/ 982906 w 2600232"/>
              <a:gd name="connsiteY76" fmla="*/ 223387 h 1766251"/>
              <a:gd name="connsiteX77" fmla="*/ 1265864 w 2600232"/>
              <a:gd name="connsiteY77" fmla="*/ 178710 h 1766251"/>
              <a:gd name="connsiteX78" fmla="*/ 1379047 w 2600232"/>
              <a:gd name="connsiteY78" fmla="*/ 160839 h 1766251"/>
              <a:gd name="connsiteX79" fmla="*/ 1524993 w 2600232"/>
              <a:gd name="connsiteY79" fmla="*/ 137011 h 176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00232" h="1766251">
                <a:moveTo>
                  <a:pt x="1524993" y="137011"/>
                </a:moveTo>
                <a:cubicBezTo>
                  <a:pt x="1588038" y="125593"/>
                  <a:pt x="1672925" y="106729"/>
                  <a:pt x="1757316" y="92333"/>
                </a:cubicBezTo>
                <a:lnTo>
                  <a:pt x="2031339" y="50634"/>
                </a:lnTo>
                <a:lnTo>
                  <a:pt x="2087930" y="41699"/>
                </a:lnTo>
                <a:lnTo>
                  <a:pt x="2132608" y="29785"/>
                </a:lnTo>
                <a:lnTo>
                  <a:pt x="2168350" y="14892"/>
                </a:lnTo>
                <a:lnTo>
                  <a:pt x="2192178" y="2978"/>
                </a:lnTo>
                <a:lnTo>
                  <a:pt x="2218984" y="0"/>
                </a:lnTo>
                <a:lnTo>
                  <a:pt x="2245791" y="0"/>
                </a:lnTo>
                <a:lnTo>
                  <a:pt x="2287490" y="5957"/>
                </a:lnTo>
                <a:lnTo>
                  <a:pt x="2326210" y="14892"/>
                </a:lnTo>
                <a:lnTo>
                  <a:pt x="2361952" y="29785"/>
                </a:lnTo>
                <a:lnTo>
                  <a:pt x="2391737" y="44677"/>
                </a:lnTo>
                <a:lnTo>
                  <a:pt x="2439393" y="77441"/>
                </a:lnTo>
                <a:lnTo>
                  <a:pt x="2478114" y="107226"/>
                </a:lnTo>
                <a:lnTo>
                  <a:pt x="2519813" y="145946"/>
                </a:lnTo>
                <a:lnTo>
                  <a:pt x="2558533" y="187645"/>
                </a:lnTo>
                <a:lnTo>
                  <a:pt x="2573426" y="208495"/>
                </a:lnTo>
                <a:lnTo>
                  <a:pt x="2585340" y="223387"/>
                </a:lnTo>
                <a:lnTo>
                  <a:pt x="2597254" y="250194"/>
                </a:lnTo>
                <a:lnTo>
                  <a:pt x="2600232" y="268065"/>
                </a:lnTo>
                <a:lnTo>
                  <a:pt x="2600232" y="288915"/>
                </a:lnTo>
                <a:lnTo>
                  <a:pt x="2597254" y="303807"/>
                </a:lnTo>
                <a:lnTo>
                  <a:pt x="2585340" y="333592"/>
                </a:lnTo>
                <a:lnTo>
                  <a:pt x="2567469" y="360399"/>
                </a:lnTo>
                <a:lnTo>
                  <a:pt x="2543641" y="396141"/>
                </a:lnTo>
                <a:lnTo>
                  <a:pt x="2537684" y="416990"/>
                </a:lnTo>
                <a:lnTo>
                  <a:pt x="2528748" y="437840"/>
                </a:lnTo>
                <a:lnTo>
                  <a:pt x="2522791" y="461668"/>
                </a:lnTo>
                <a:lnTo>
                  <a:pt x="2478114" y="860787"/>
                </a:lnTo>
                <a:lnTo>
                  <a:pt x="2454286" y="1048432"/>
                </a:lnTo>
                <a:lnTo>
                  <a:pt x="2400673" y="1545842"/>
                </a:lnTo>
                <a:lnTo>
                  <a:pt x="2391737" y="1715617"/>
                </a:lnTo>
                <a:lnTo>
                  <a:pt x="2391737" y="1739445"/>
                </a:lnTo>
                <a:lnTo>
                  <a:pt x="2385780" y="1748380"/>
                </a:lnTo>
                <a:lnTo>
                  <a:pt x="2192178" y="1766251"/>
                </a:lnTo>
                <a:lnTo>
                  <a:pt x="2186221" y="1742423"/>
                </a:lnTo>
                <a:lnTo>
                  <a:pt x="2201113" y="1626262"/>
                </a:lnTo>
                <a:lnTo>
                  <a:pt x="2218984" y="1280756"/>
                </a:lnTo>
                <a:lnTo>
                  <a:pt x="2230898" y="944185"/>
                </a:lnTo>
                <a:lnTo>
                  <a:pt x="2233877" y="634421"/>
                </a:lnTo>
                <a:lnTo>
                  <a:pt x="2233877" y="327635"/>
                </a:lnTo>
                <a:lnTo>
                  <a:pt x="2233877" y="271043"/>
                </a:lnTo>
                <a:lnTo>
                  <a:pt x="2227920" y="253172"/>
                </a:lnTo>
                <a:lnTo>
                  <a:pt x="2213027" y="226366"/>
                </a:lnTo>
                <a:lnTo>
                  <a:pt x="2198135" y="214452"/>
                </a:lnTo>
                <a:lnTo>
                  <a:pt x="2168350" y="202538"/>
                </a:lnTo>
                <a:lnTo>
                  <a:pt x="2138565" y="199559"/>
                </a:lnTo>
                <a:lnTo>
                  <a:pt x="2081973" y="205516"/>
                </a:lnTo>
                <a:lnTo>
                  <a:pt x="1694768" y="282958"/>
                </a:lnTo>
                <a:lnTo>
                  <a:pt x="851852" y="437840"/>
                </a:lnTo>
                <a:lnTo>
                  <a:pt x="559959" y="497410"/>
                </a:lnTo>
                <a:lnTo>
                  <a:pt x="399120" y="533152"/>
                </a:lnTo>
                <a:lnTo>
                  <a:pt x="333593" y="548044"/>
                </a:lnTo>
                <a:lnTo>
                  <a:pt x="300829" y="556980"/>
                </a:lnTo>
                <a:lnTo>
                  <a:pt x="285937" y="556980"/>
                </a:lnTo>
                <a:lnTo>
                  <a:pt x="193603" y="494431"/>
                </a:lnTo>
                <a:lnTo>
                  <a:pt x="104248" y="399119"/>
                </a:lnTo>
                <a:lnTo>
                  <a:pt x="62549" y="342528"/>
                </a:lnTo>
                <a:lnTo>
                  <a:pt x="11914" y="271043"/>
                </a:lnTo>
                <a:lnTo>
                  <a:pt x="2979" y="250194"/>
                </a:lnTo>
                <a:lnTo>
                  <a:pt x="0" y="232323"/>
                </a:lnTo>
                <a:lnTo>
                  <a:pt x="0" y="220409"/>
                </a:lnTo>
                <a:lnTo>
                  <a:pt x="0" y="193602"/>
                </a:lnTo>
                <a:lnTo>
                  <a:pt x="5957" y="193602"/>
                </a:lnTo>
                <a:lnTo>
                  <a:pt x="20850" y="190624"/>
                </a:lnTo>
                <a:lnTo>
                  <a:pt x="35742" y="199559"/>
                </a:lnTo>
                <a:lnTo>
                  <a:pt x="83398" y="223387"/>
                </a:lnTo>
                <a:lnTo>
                  <a:pt x="151904" y="250194"/>
                </a:lnTo>
                <a:lnTo>
                  <a:pt x="235302" y="274022"/>
                </a:lnTo>
                <a:lnTo>
                  <a:pt x="291894" y="288915"/>
                </a:lnTo>
                <a:lnTo>
                  <a:pt x="339550" y="294872"/>
                </a:lnTo>
                <a:lnTo>
                  <a:pt x="411034" y="294872"/>
                </a:lnTo>
                <a:lnTo>
                  <a:pt x="542088" y="282958"/>
                </a:lnTo>
                <a:lnTo>
                  <a:pt x="720798" y="259129"/>
                </a:lnTo>
                <a:lnTo>
                  <a:pt x="899508" y="235301"/>
                </a:lnTo>
                <a:lnTo>
                  <a:pt x="982906" y="223387"/>
                </a:lnTo>
                <a:lnTo>
                  <a:pt x="1265864" y="178710"/>
                </a:lnTo>
                <a:lnTo>
                  <a:pt x="1379047" y="160839"/>
                </a:lnTo>
                <a:lnTo>
                  <a:pt x="1524993" y="1370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8474377-7502-4C28-A340-48CD8B0FD1C5}"/>
              </a:ext>
            </a:extLst>
          </p:cNvPr>
          <p:cNvSpPr/>
          <p:nvPr/>
        </p:nvSpPr>
        <p:spPr>
          <a:xfrm rot="19500000">
            <a:off x="4097339" y="3952875"/>
            <a:ext cx="3756025" cy="2630488"/>
          </a:xfrm>
          <a:custGeom>
            <a:avLst/>
            <a:gdLst>
              <a:gd name="connsiteX0" fmla="*/ 1858850 w 3756338"/>
              <a:gd name="connsiteY0" fmla="*/ 1124755 h 2631583"/>
              <a:gd name="connsiteX1" fmla="*/ 2090670 w 3756338"/>
              <a:gd name="connsiteY1" fmla="*/ 1266422 h 2631583"/>
              <a:gd name="connsiteX2" fmla="*/ 2408349 w 3756338"/>
              <a:gd name="connsiteY2" fmla="*/ 1468191 h 2631583"/>
              <a:gd name="connsiteX3" fmla="*/ 2584360 w 3756338"/>
              <a:gd name="connsiteY3" fmla="*/ 1588394 h 2631583"/>
              <a:gd name="connsiteX4" fmla="*/ 2644462 w 3756338"/>
              <a:gd name="connsiteY4" fmla="*/ 1627031 h 2631583"/>
              <a:gd name="connsiteX5" fmla="*/ 2713149 w 3756338"/>
              <a:gd name="connsiteY5" fmla="*/ 1669960 h 2631583"/>
              <a:gd name="connsiteX6" fmla="*/ 2777543 w 3756338"/>
              <a:gd name="connsiteY6" fmla="*/ 1704304 h 2631583"/>
              <a:gd name="connsiteX7" fmla="*/ 2841938 w 3756338"/>
              <a:gd name="connsiteY7" fmla="*/ 1738648 h 2631583"/>
              <a:gd name="connsiteX8" fmla="*/ 2902039 w 3756338"/>
              <a:gd name="connsiteY8" fmla="*/ 1781577 h 2631583"/>
              <a:gd name="connsiteX9" fmla="*/ 3163909 w 3756338"/>
              <a:gd name="connsiteY9" fmla="*/ 1966175 h 2631583"/>
              <a:gd name="connsiteX10" fmla="*/ 3241183 w 3756338"/>
              <a:gd name="connsiteY10" fmla="*/ 2021983 h 2631583"/>
              <a:gd name="connsiteX11" fmla="*/ 3266940 w 3756338"/>
              <a:gd name="connsiteY11" fmla="*/ 2030569 h 2631583"/>
              <a:gd name="connsiteX12" fmla="*/ 3357092 w 3756338"/>
              <a:gd name="connsiteY12" fmla="*/ 2052034 h 2631583"/>
              <a:gd name="connsiteX13" fmla="*/ 3451538 w 3756338"/>
              <a:gd name="connsiteY13" fmla="*/ 2064913 h 2631583"/>
              <a:gd name="connsiteX14" fmla="*/ 3481588 w 3756338"/>
              <a:gd name="connsiteY14" fmla="*/ 2073498 h 2631583"/>
              <a:gd name="connsiteX15" fmla="*/ 3503053 w 3756338"/>
              <a:gd name="connsiteY15" fmla="*/ 2107842 h 2631583"/>
              <a:gd name="connsiteX16" fmla="*/ 3588912 w 3756338"/>
              <a:gd name="connsiteY16" fmla="*/ 2210873 h 2631583"/>
              <a:gd name="connsiteX17" fmla="*/ 3649014 w 3756338"/>
              <a:gd name="connsiteY17" fmla="*/ 2301025 h 2631583"/>
              <a:gd name="connsiteX18" fmla="*/ 3730580 w 3756338"/>
              <a:gd name="connsiteY18" fmla="*/ 2451279 h 2631583"/>
              <a:gd name="connsiteX19" fmla="*/ 3747752 w 3756338"/>
              <a:gd name="connsiteY19" fmla="*/ 2498501 h 2631583"/>
              <a:gd name="connsiteX20" fmla="*/ 3752045 w 3756338"/>
              <a:gd name="connsiteY20" fmla="*/ 2511380 h 2631583"/>
              <a:gd name="connsiteX21" fmla="*/ 3756338 w 3756338"/>
              <a:gd name="connsiteY21" fmla="*/ 2532845 h 2631583"/>
              <a:gd name="connsiteX22" fmla="*/ 3752045 w 3756338"/>
              <a:gd name="connsiteY22" fmla="*/ 2567189 h 2631583"/>
              <a:gd name="connsiteX23" fmla="*/ 3734873 w 3756338"/>
              <a:gd name="connsiteY23" fmla="*/ 2614411 h 2631583"/>
              <a:gd name="connsiteX24" fmla="*/ 3709115 w 3756338"/>
              <a:gd name="connsiteY24" fmla="*/ 2631583 h 2631583"/>
              <a:gd name="connsiteX25" fmla="*/ 3687650 w 3756338"/>
              <a:gd name="connsiteY25" fmla="*/ 2631583 h 2631583"/>
              <a:gd name="connsiteX26" fmla="*/ 3653307 w 3756338"/>
              <a:gd name="connsiteY26" fmla="*/ 2622997 h 2631583"/>
              <a:gd name="connsiteX27" fmla="*/ 3610377 w 3756338"/>
              <a:gd name="connsiteY27" fmla="*/ 2601532 h 2631583"/>
              <a:gd name="connsiteX28" fmla="*/ 3558862 w 3756338"/>
              <a:gd name="connsiteY28" fmla="*/ 2562896 h 2631583"/>
              <a:gd name="connsiteX29" fmla="*/ 3434366 w 3756338"/>
              <a:gd name="connsiteY29" fmla="*/ 2464158 h 2631583"/>
              <a:gd name="connsiteX30" fmla="*/ 3258354 w 3756338"/>
              <a:gd name="connsiteY30" fmla="*/ 2322490 h 2631583"/>
              <a:gd name="connsiteX31" fmla="*/ 2962140 w 3756338"/>
              <a:gd name="connsiteY31" fmla="*/ 2094963 h 2631583"/>
              <a:gd name="connsiteX32" fmla="*/ 2648754 w 3756338"/>
              <a:gd name="connsiteY32" fmla="*/ 1858851 h 2631583"/>
              <a:gd name="connsiteX33" fmla="*/ 2386884 w 3756338"/>
              <a:gd name="connsiteY33" fmla="*/ 1678546 h 2631583"/>
              <a:gd name="connsiteX34" fmla="*/ 2210873 w 3756338"/>
              <a:gd name="connsiteY34" fmla="*/ 1558344 h 2631583"/>
              <a:gd name="connsiteX35" fmla="*/ 1979053 w 3756338"/>
              <a:gd name="connsiteY35" fmla="*/ 1408090 h 2631583"/>
              <a:gd name="connsiteX36" fmla="*/ 1751526 w 3756338"/>
              <a:gd name="connsiteY36" fmla="*/ 1266422 h 2631583"/>
              <a:gd name="connsiteX37" fmla="*/ 1524000 w 3756338"/>
              <a:gd name="connsiteY37" fmla="*/ 1129048 h 2631583"/>
              <a:gd name="connsiteX38" fmla="*/ 1279301 w 3756338"/>
              <a:gd name="connsiteY38" fmla="*/ 995966 h 2631583"/>
              <a:gd name="connsiteX39" fmla="*/ 991673 w 3756338"/>
              <a:gd name="connsiteY39" fmla="*/ 854298 h 2631583"/>
              <a:gd name="connsiteX40" fmla="*/ 781318 w 3756338"/>
              <a:gd name="connsiteY40" fmla="*/ 759853 h 2631583"/>
              <a:gd name="connsiteX41" fmla="*/ 540912 w 3756338"/>
              <a:gd name="connsiteY41" fmla="*/ 661115 h 2631583"/>
              <a:gd name="connsiteX42" fmla="*/ 343436 w 3756338"/>
              <a:gd name="connsiteY42" fmla="*/ 570963 h 2631583"/>
              <a:gd name="connsiteX43" fmla="*/ 347729 w 3756338"/>
              <a:gd name="connsiteY43" fmla="*/ 570963 h 2631583"/>
              <a:gd name="connsiteX44" fmla="*/ 489397 w 3756338"/>
              <a:gd name="connsiteY44" fmla="*/ 639651 h 2631583"/>
              <a:gd name="connsiteX45" fmla="*/ 334850 w 3756338"/>
              <a:gd name="connsiteY45" fmla="*/ 588135 h 2631583"/>
              <a:gd name="connsiteX46" fmla="*/ 244698 w 3756338"/>
              <a:gd name="connsiteY46" fmla="*/ 558084 h 2631583"/>
              <a:gd name="connsiteX47" fmla="*/ 163132 w 3756338"/>
              <a:gd name="connsiteY47" fmla="*/ 532327 h 2631583"/>
              <a:gd name="connsiteX48" fmla="*/ 145960 w 3756338"/>
              <a:gd name="connsiteY48" fmla="*/ 532327 h 2631583"/>
              <a:gd name="connsiteX49" fmla="*/ 133081 w 3756338"/>
              <a:gd name="connsiteY49" fmla="*/ 523741 h 2631583"/>
              <a:gd name="connsiteX50" fmla="*/ 111616 w 3756338"/>
              <a:gd name="connsiteY50" fmla="*/ 493690 h 2631583"/>
              <a:gd name="connsiteX51" fmla="*/ 72980 w 3756338"/>
              <a:gd name="connsiteY51" fmla="*/ 412124 h 2631583"/>
              <a:gd name="connsiteX52" fmla="*/ 55808 w 3756338"/>
              <a:gd name="connsiteY52" fmla="*/ 356315 h 2631583"/>
              <a:gd name="connsiteX53" fmla="*/ 30050 w 3756338"/>
              <a:gd name="connsiteY53" fmla="*/ 248991 h 2631583"/>
              <a:gd name="connsiteX54" fmla="*/ 8585 w 3756338"/>
              <a:gd name="connsiteY54" fmla="*/ 133082 h 2631583"/>
              <a:gd name="connsiteX55" fmla="*/ 0 w 3756338"/>
              <a:gd name="connsiteY55" fmla="*/ 51515 h 2631583"/>
              <a:gd name="connsiteX56" fmla="*/ 0 w 3756338"/>
              <a:gd name="connsiteY56" fmla="*/ 21465 h 2631583"/>
              <a:gd name="connsiteX57" fmla="*/ 8585 w 3756338"/>
              <a:gd name="connsiteY57" fmla="*/ 8586 h 2631583"/>
              <a:gd name="connsiteX58" fmla="*/ 17171 w 3756338"/>
              <a:gd name="connsiteY58" fmla="*/ 0 h 2631583"/>
              <a:gd name="connsiteX59" fmla="*/ 30050 w 3756338"/>
              <a:gd name="connsiteY59" fmla="*/ 4293 h 2631583"/>
              <a:gd name="connsiteX60" fmla="*/ 51515 w 3756338"/>
              <a:gd name="connsiteY60" fmla="*/ 30051 h 2631583"/>
              <a:gd name="connsiteX61" fmla="*/ 81566 w 3756338"/>
              <a:gd name="connsiteY61" fmla="*/ 68687 h 2631583"/>
              <a:gd name="connsiteX62" fmla="*/ 55808 w 3756338"/>
              <a:gd name="connsiteY62" fmla="*/ 34344 h 2631583"/>
              <a:gd name="connsiteX63" fmla="*/ 124495 w 3756338"/>
              <a:gd name="connsiteY63" fmla="*/ 115910 h 2631583"/>
              <a:gd name="connsiteX64" fmla="*/ 180304 w 3756338"/>
              <a:gd name="connsiteY64" fmla="*/ 163132 h 2631583"/>
              <a:gd name="connsiteX65" fmla="*/ 253284 w 3756338"/>
              <a:gd name="connsiteY65" fmla="*/ 227527 h 2631583"/>
              <a:gd name="connsiteX66" fmla="*/ 416416 w 3756338"/>
              <a:gd name="connsiteY66" fmla="*/ 339144 h 2631583"/>
              <a:gd name="connsiteX67" fmla="*/ 575256 w 3756338"/>
              <a:gd name="connsiteY67" fmla="*/ 429296 h 2631583"/>
              <a:gd name="connsiteX68" fmla="*/ 785611 w 3756338"/>
              <a:gd name="connsiteY68" fmla="*/ 540913 h 2631583"/>
              <a:gd name="connsiteX69" fmla="*/ 781318 w 3756338"/>
              <a:gd name="connsiteY69" fmla="*/ 540913 h 2631583"/>
              <a:gd name="connsiteX70" fmla="*/ 987380 w 3756338"/>
              <a:gd name="connsiteY70" fmla="*/ 639651 h 2631583"/>
              <a:gd name="connsiteX71" fmla="*/ 1219200 w 3756338"/>
              <a:gd name="connsiteY71" fmla="*/ 764146 h 2631583"/>
              <a:gd name="connsiteX72" fmla="*/ 1429554 w 3756338"/>
              <a:gd name="connsiteY72" fmla="*/ 875763 h 2631583"/>
              <a:gd name="connsiteX73" fmla="*/ 1678546 w 3756338"/>
              <a:gd name="connsiteY73" fmla="*/ 1021724 h 2631583"/>
              <a:gd name="connsiteX74" fmla="*/ 1858850 w 3756338"/>
              <a:gd name="connsiteY74" fmla="*/ 1124755 h 2631583"/>
              <a:gd name="connsiteX0" fmla="*/ 1858850 w 3756338"/>
              <a:gd name="connsiteY0" fmla="*/ 1124755 h 2631583"/>
              <a:gd name="connsiteX1" fmla="*/ 1888901 w 3756338"/>
              <a:gd name="connsiteY1" fmla="*/ 1141927 h 2631583"/>
              <a:gd name="connsiteX2" fmla="*/ 2090670 w 3756338"/>
              <a:gd name="connsiteY2" fmla="*/ 1266422 h 2631583"/>
              <a:gd name="connsiteX3" fmla="*/ 2408349 w 3756338"/>
              <a:gd name="connsiteY3" fmla="*/ 1468191 h 2631583"/>
              <a:gd name="connsiteX4" fmla="*/ 2584360 w 3756338"/>
              <a:gd name="connsiteY4" fmla="*/ 1588394 h 2631583"/>
              <a:gd name="connsiteX5" fmla="*/ 2644462 w 3756338"/>
              <a:gd name="connsiteY5" fmla="*/ 1627031 h 2631583"/>
              <a:gd name="connsiteX6" fmla="*/ 2713149 w 3756338"/>
              <a:gd name="connsiteY6" fmla="*/ 1669960 h 2631583"/>
              <a:gd name="connsiteX7" fmla="*/ 2777543 w 3756338"/>
              <a:gd name="connsiteY7" fmla="*/ 1704304 h 2631583"/>
              <a:gd name="connsiteX8" fmla="*/ 2841938 w 3756338"/>
              <a:gd name="connsiteY8" fmla="*/ 1738648 h 2631583"/>
              <a:gd name="connsiteX9" fmla="*/ 2902039 w 3756338"/>
              <a:gd name="connsiteY9" fmla="*/ 1781577 h 2631583"/>
              <a:gd name="connsiteX10" fmla="*/ 3163909 w 3756338"/>
              <a:gd name="connsiteY10" fmla="*/ 1966175 h 2631583"/>
              <a:gd name="connsiteX11" fmla="*/ 3241183 w 3756338"/>
              <a:gd name="connsiteY11" fmla="*/ 2021983 h 2631583"/>
              <a:gd name="connsiteX12" fmla="*/ 3266940 w 3756338"/>
              <a:gd name="connsiteY12" fmla="*/ 2030569 h 2631583"/>
              <a:gd name="connsiteX13" fmla="*/ 3357092 w 3756338"/>
              <a:gd name="connsiteY13" fmla="*/ 2052034 h 2631583"/>
              <a:gd name="connsiteX14" fmla="*/ 3451538 w 3756338"/>
              <a:gd name="connsiteY14" fmla="*/ 2064913 h 2631583"/>
              <a:gd name="connsiteX15" fmla="*/ 3481588 w 3756338"/>
              <a:gd name="connsiteY15" fmla="*/ 2073498 h 2631583"/>
              <a:gd name="connsiteX16" fmla="*/ 3503053 w 3756338"/>
              <a:gd name="connsiteY16" fmla="*/ 2107842 h 2631583"/>
              <a:gd name="connsiteX17" fmla="*/ 3588912 w 3756338"/>
              <a:gd name="connsiteY17" fmla="*/ 2210873 h 2631583"/>
              <a:gd name="connsiteX18" fmla="*/ 3649014 w 3756338"/>
              <a:gd name="connsiteY18" fmla="*/ 2301025 h 2631583"/>
              <a:gd name="connsiteX19" fmla="*/ 3730580 w 3756338"/>
              <a:gd name="connsiteY19" fmla="*/ 2451279 h 2631583"/>
              <a:gd name="connsiteX20" fmla="*/ 3747752 w 3756338"/>
              <a:gd name="connsiteY20" fmla="*/ 2498501 h 2631583"/>
              <a:gd name="connsiteX21" fmla="*/ 3752045 w 3756338"/>
              <a:gd name="connsiteY21" fmla="*/ 2511380 h 2631583"/>
              <a:gd name="connsiteX22" fmla="*/ 3756338 w 3756338"/>
              <a:gd name="connsiteY22" fmla="*/ 2532845 h 2631583"/>
              <a:gd name="connsiteX23" fmla="*/ 3752045 w 3756338"/>
              <a:gd name="connsiteY23" fmla="*/ 2567189 h 2631583"/>
              <a:gd name="connsiteX24" fmla="*/ 3734873 w 3756338"/>
              <a:gd name="connsiteY24" fmla="*/ 2614411 h 2631583"/>
              <a:gd name="connsiteX25" fmla="*/ 3709115 w 3756338"/>
              <a:gd name="connsiteY25" fmla="*/ 2631583 h 2631583"/>
              <a:gd name="connsiteX26" fmla="*/ 3687650 w 3756338"/>
              <a:gd name="connsiteY26" fmla="*/ 2631583 h 2631583"/>
              <a:gd name="connsiteX27" fmla="*/ 3653307 w 3756338"/>
              <a:gd name="connsiteY27" fmla="*/ 2622997 h 2631583"/>
              <a:gd name="connsiteX28" fmla="*/ 3610377 w 3756338"/>
              <a:gd name="connsiteY28" fmla="*/ 2601532 h 2631583"/>
              <a:gd name="connsiteX29" fmla="*/ 3558862 w 3756338"/>
              <a:gd name="connsiteY29" fmla="*/ 2562896 h 2631583"/>
              <a:gd name="connsiteX30" fmla="*/ 3434366 w 3756338"/>
              <a:gd name="connsiteY30" fmla="*/ 2464158 h 2631583"/>
              <a:gd name="connsiteX31" fmla="*/ 3258354 w 3756338"/>
              <a:gd name="connsiteY31" fmla="*/ 2322490 h 2631583"/>
              <a:gd name="connsiteX32" fmla="*/ 2962140 w 3756338"/>
              <a:gd name="connsiteY32" fmla="*/ 2094963 h 2631583"/>
              <a:gd name="connsiteX33" fmla="*/ 2648754 w 3756338"/>
              <a:gd name="connsiteY33" fmla="*/ 1858851 h 2631583"/>
              <a:gd name="connsiteX34" fmla="*/ 2386884 w 3756338"/>
              <a:gd name="connsiteY34" fmla="*/ 1678546 h 2631583"/>
              <a:gd name="connsiteX35" fmla="*/ 2210873 w 3756338"/>
              <a:gd name="connsiteY35" fmla="*/ 1558344 h 2631583"/>
              <a:gd name="connsiteX36" fmla="*/ 1979053 w 3756338"/>
              <a:gd name="connsiteY36" fmla="*/ 1408090 h 2631583"/>
              <a:gd name="connsiteX37" fmla="*/ 1751526 w 3756338"/>
              <a:gd name="connsiteY37" fmla="*/ 1266422 h 2631583"/>
              <a:gd name="connsiteX38" fmla="*/ 1524000 w 3756338"/>
              <a:gd name="connsiteY38" fmla="*/ 1129048 h 2631583"/>
              <a:gd name="connsiteX39" fmla="*/ 1279301 w 3756338"/>
              <a:gd name="connsiteY39" fmla="*/ 995966 h 2631583"/>
              <a:gd name="connsiteX40" fmla="*/ 991673 w 3756338"/>
              <a:gd name="connsiteY40" fmla="*/ 854298 h 2631583"/>
              <a:gd name="connsiteX41" fmla="*/ 781318 w 3756338"/>
              <a:gd name="connsiteY41" fmla="*/ 759853 h 2631583"/>
              <a:gd name="connsiteX42" fmla="*/ 540912 w 3756338"/>
              <a:gd name="connsiteY42" fmla="*/ 661115 h 2631583"/>
              <a:gd name="connsiteX43" fmla="*/ 343436 w 3756338"/>
              <a:gd name="connsiteY43" fmla="*/ 570963 h 2631583"/>
              <a:gd name="connsiteX44" fmla="*/ 347729 w 3756338"/>
              <a:gd name="connsiteY44" fmla="*/ 570963 h 2631583"/>
              <a:gd name="connsiteX45" fmla="*/ 489397 w 3756338"/>
              <a:gd name="connsiteY45" fmla="*/ 639651 h 2631583"/>
              <a:gd name="connsiteX46" fmla="*/ 334850 w 3756338"/>
              <a:gd name="connsiteY46" fmla="*/ 588135 h 2631583"/>
              <a:gd name="connsiteX47" fmla="*/ 244698 w 3756338"/>
              <a:gd name="connsiteY47" fmla="*/ 558084 h 2631583"/>
              <a:gd name="connsiteX48" fmla="*/ 163132 w 3756338"/>
              <a:gd name="connsiteY48" fmla="*/ 532327 h 2631583"/>
              <a:gd name="connsiteX49" fmla="*/ 145960 w 3756338"/>
              <a:gd name="connsiteY49" fmla="*/ 532327 h 2631583"/>
              <a:gd name="connsiteX50" fmla="*/ 133081 w 3756338"/>
              <a:gd name="connsiteY50" fmla="*/ 523741 h 2631583"/>
              <a:gd name="connsiteX51" fmla="*/ 111616 w 3756338"/>
              <a:gd name="connsiteY51" fmla="*/ 493690 h 2631583"/>
              <a:gd name="connsiteX52" fmla="*/ 72980 w 3756338"/>
              <a:gd name="connsiteY52" fmla="*/ 412124 h 2631583"/>
              <a:gd name="connsiteX53" fmla="*/ 55808 w 3756338"/>
              <a:gd name="connsiteY53" fmla="*/ 356315 h 2631583"/>
              <a:gd name="connsiteX54" fmla="*/ 30050 w 3756338"/>
              <a:gd name="connsiteY54" fmla="*/ 248991 h 2631583"/>
              <a:gd name="connsiteX55" fmla="*/ 8585 w 3756338"/>
              <a:gd name="connsiteY55" fmla="*/ 133082 h 2631583"/>
              <a:gd name="connsiteX56" fmla="*/ 0 w 3756338"/>
              <a:gd name="connsiteY56" fmla="*/ 51515 h 2631583"/>
              <a:gd name="connsiteX57" fmla="*/ 0 w 3756338"/>
              <a:gd name="connsiteY57" fmla="*/ 21465 h 2631583"/>
              <a:gd name="connsiteX58" fmla="*/ 8585 w 3756338"/>
              <a:gd name="connsiteY58" fmla="*/ 8586 h 2631583"/>
              <a:gd name="connsiteX59" fmla="*/ 17171 w 3756338"/>
              <a:gd name="connsiteY59" fmla="*/ 0 h 2631583"/>
              <a:gd name="connsiteX60" fmla="*/ 30050 w 3756338"/>
              <a:gd name="connsiteY60" fmla="*/ 4293 h 2631583"/>
              <a:gd name="connsiteX61" fmla="*/ 51515 w 3756338"/>
              <a:gd name="connsiteY61" fmla="*/ 30051 h 2631583"/>
              <a:gd name="connsiteX62" fmla="*/ 81566 w 3756338"/>
              <a:gd name="connsiteY62" fmla="*/ 68687 h 2631583"/>
              <a:gd name="connsiteX63" fmla="*/ 55808 w 3756338"/>
              <a:gd name="connsiteY63" fmla="*/ 34344 h 2631583"/>
              <a:gd name="connsiteX64" fmla="*/ 124495 w 3756338"/>
              <a:gd name="connsiteY64" fmla="*/ 115910 h 2631583"/>
              <a:gd name="connsiteX65" fmla="*/ 180304 w 3756338"/>
              <a:gd name="connsiteY65" fmla="*/ 163132 h 2631583"/>
              <a:gd name="connsiteX66" fmla="*/ 253284 w 3756338"/>
              <a:gd name="connsiteY66" fmla="*/ 227527 h 2631583"/>
              <a:gd name="connsiteX67" fmla="*/ 416416 w 3756338"/>
              <a:gd name="connsiteY67" fmla="*/ 339144 h 2631583"/>
              <a:gd name="connsiteX68" fmla="*/ 575256 w 3756338"/>
              <a:gd name="connsiteY68" fmla="*/ 429296 h 2631583"/>
              <a:gd name="connsiteX69" fmla="*/ 785611 w 3756338"/>
              <a:gd name="connsiteY69" fmla="*/ 540913 h 2631583"/>
              <a:gd name="connsiteX70" fmla="*/ 781318 w 3756338"/>
              <a:gd name="connsiteY70" fmla="*/ 540913 h 2631583"/>
              <a:gd name="connsiteX71" fmla="*/ 987380 w 3756338"/>
              <a:gd name="connsiteY71" fmla="*/ 639651 h 2631583"/>
              <a:gd name="connsiteX72" fmla="*/ 1219200 w 3756338"/>
              <a:gd name="connsiteY72" fmla="*/ 764146 h 2631583"/>
              <a:gd name="connsiteX73" fmla="*/ 1429554 w 3756338"/>
              <a:gd name="connsiteY73" fmla="*/ 875763 h 2631583"/>
              <a:gd name="connsiteX74" fmla="*/ 1678546 w 3756338"/>
              <a:gd name="connsiteY74" fmla="*/ 1021724 h 2631583"/>
              <a:gd name="connsiteX75" fmla="*/ 1858850 w 3756338"/>
              <a:gd name="connsiteY75" fmla="*/ 1124755 h 2631583"/>
              <a:gd name="connsiteX0" fmla="*/ 1678546 w 3756338"/>
              <a:gd name="connsiteY0" fmla="*/ 1021724 h 2631583"/>
              <a:gd name="connsiteX1" fmla="*/ 1888901 w 3756338"/>
              <a:gd name="connsiteY1" fmla="*/ 1141927 h 2631583"/>
              <a:gd name="connsiteX2" fmla="*/ 2090670 w 3756338"/>
              <a:gd name="connsiteY2" fmla="*/ 1266422 h 2631583"/>
              <a:gd name="connsiteX3" fmla="*/ 2408349 w 3756338"/>
              <a:gd name="connsiteY3" fmla="*/ 1468191 h 2631583"/>
              <a:gd name="connsiteX4" fmla="*/ 2584360 w 3756338"/>
              <a:gd name="connsiteY4" fmla="*/ 1588394 h 2631583"/>
              <a:gd name="connsiteX5" fmla="*/ 2644462 w 3756338"/>
              <a:gd name="connsiteY5" fmla="*/ 1627031 h 2631583"/>
              <a:gd name="connsiteX6" fmla="*/ 2713149 w 3756338"/>
              <a:gd name="connsiteY6" fmla="*/ 1669960 h 2631583"/>
              <a:gd name="connsiteX7" fmla="*/ 2777543 w 3756338"/>
              <a:gd name="connsiteY7" fmla="*/ 1704304 h 2631583"/>
              <a:gd name="connsiteX8" fmla="*/ 2841938 w 3756338"/>
              <a:gd name="connsiteY8" fmla="*/ 1738648 h 2631583"/>
              <a:gd name="connsiteX9" fmla="*/ 2902039 w 3756338"/>
              <a:gd name="connsiteY9" fmla="*/ 1781577 h 2631583"/>
              <a:gd name="connsiteX10" fmla="*/ 3163909 w 3756338"/>
              <a:gd name="connsiteY10" fmla="*/ 1966175 h 2631583"/>
              <a:gd name="connsiteX11" fmla="*/ 3241183 w 3756338"/>
              <a:gd name="connsiteY11" fmla="*/ 2021983 h 2631583"/>
              <a:gd name="connsiteX12" fmla="*/ 3266940 w 3756338"/>
              <a:gd name="connsiteY12" fmla="*/ 2030569 h 2631583"/>
              <a:gd name="connsiteX13" fmla="*/ 3357092 w 3756338"/>
              <a:gd name="connsiteY13" fmla="*/ 2052034 h 2631583"/>
              <a:gd name="connsiteX14" fmla="*/ 3451538 w 3756338"/>
              <a:gd name="connsiteY14" fmla="*/ 2064913 h 2631583"/>
              <a:gd name="connsiteX15" fmla="*/ 3481588 w 3756338"/>
              <a:gd name="connsiteY15" fmla="*/ 2073498 h 2631583"/>
              <a:gd name="connsiteX16" fmla="*/ 3503053 w 3756338"/>
              <a:gd name="connsiteY16" fmla="*/ 2107842 h 2631583"/>
              <a:gd name="connsiteX17" fmla="*/ 3588912 w 3756338"/>
              <a:gd name="connsiteY17" fmla="*/ 2210873 h 2631583"/>
              <a:gd name="connsiteX18" fmla="*/ 3649014 w 3756338"/>
              <a:gd name="connsiteY18" fmla="*/ 2301025 h 2631583"/>
              <a:gd name="connsiteX19" fmla="*/ 3730580 w 3756338"/>
              <a:gd name="connsiteY19" fmla="*/ 2451279 h 2631583"/>
              <a:gd name="connsiteX20" fmla="*/ 3747752 w 3756338"/>
              <a:gd name="connsiteY20" fmla="*/ 2498501 h 2631583"/>
              <a:gd name="connsiteX21" fmla="*/ 3752045 w 3756338"/>
              <a:gd name="connsiteY21" fmla="*/ 2511380 h 2631583"/>
              <a:gd name="connsiteX22" fmla="*/ 3756338 w 3756338"/>
              <a:gd name="connsiteY22" fmla="*/ 2532845 h 2631583"/>
              <a:gd name="connsiteX23" fmla="*/ 3752045 w 3756338"/>
              <a:gd name="connsiteY23" fmla="*/ 2567189 h 2631583"/>
              <a:gd name="connsiteX24" fmla="*/ 3734873 w 3756338"/>
              <a:gd name="connsiteY24" fmla="*/ 2614411 h 2631583"/>
              <a:gd name="connsiteX25" fmla="*/ 3709115 w 3756338"/>
              <a:gd name="connsiteY25" fmla="*/ 2631583 h 2631583"/>
              <a:gd name="connsiteX26" fmla="*/ 3687650 w 3756338"/>
              <a:gd name="connsiteY26" fmla="*/ 2631583 h 2631583"/>
              <a:gd name="connsiteX27" fmla="*/ 3653307 w 3756338"/>
              <a:gd name="connsiteY27" fmla="*/ 2622997 h 2631583"/>
              <a:gd name="connsiteX28" fmla="*/ 3610377 w 3756338"/>
              <a:gd name="connsiteY28" fmla="*/ 2601532 h 2631583"/>
              <a:gd name="connsiteX29" fmla="*/ 3558862 w 3756338"/>
              <a:gd name="connsiteY29" fmla="*/ 2562896 h 2631583"/>
              <a:gd name="connsiteX30" fmla="*/ 3434366 w 3756338"/>
              <a:gd name="connsiteY30" fmla="*/ 2464158 h 2631583"/>
              <a:gd name="connsiteX31" fmla="*/ 3258354 w 3756338"/>
              <a:gd name="connsiteY31" fmla="*/ 2322490 h 2631583"/>
              <a:gd name="connsiteX32" fmla="*/ 2962140 w 3756338"/>
              <a:gd name="connsiteY32" fmla="*/ 2094963 h 2631583"/>
              <a:gd name="connsiteX33" fmla="*/ 2648754 w 3756338"/>
              <a:gd name="connsiteY33" fmla="*/ 1858851 h 2631583"/>
              <a:gd name="connsiteX34" fmla="*/ 2386884 w 3756338"/>
              <a:gd name="connsiteY34" fmla="*/ 1678546 h 2631583"/>
              <a:gd name="connsiteX35" fmla="*/ 2210873 w 3756338"/>
              <a:gd name="connsiteY35" fmla="*/ 1558344 h 2631583"/>
              <a:gd name="connsiteX36" fmla="*/ 1979053 w 3756338"/>
              <a:gd name="connsiteY36" fmla="*/ 1408090 h 2631583"/>
              <a:gd name="connsiteX37" fmla="*/ 1751526 w 3756338"/>
              <a:gd name="connsiteY37" fmla="*/ 1266422 h 2631583"/>
              <a:gd name="connsiteX38" fmla="*/ 1524000 w 3756338"/>
              <a:gd name="connsiteY38" fmla="*/ 1129048 h 2631583"/>
              <a:gd name="connsiteX39" fmla="*/ 1279301 w 3756338"/>
              <a:gd name="connsiteY39" fmla="*/ 995966 h 2631583"/>
              <a:gd name="connsiteX40" fmla="*/ 991673 w 3756338"/>
              <a:gd name="connsiteY40" fmla="*/ 854298 h 2631583"/>
              <a:gd name="connsiteX41" fmla="*/ 781318 w 3756338"/>
              <a:gd name="connsiteY41" fmla="*/ 759853 h 2631583"/>
              <a:gd name="connsiteX42" fmla="*/ 540912 w 3756338"/>
              <a:gd name="connsiteY42" fmla="*/ 661115 h 2631583"/>
              <a:gd name="connsiteX43" fmla="*/ 343436 w 3756338"/>
              <a:gd name="connsiteY43" fmla="*/ 570963 h 2631583"/>
              <a:gd name="connsiteX44" fmla="*/ 347729 w 3756338"/>
              <a:gd name="connsiteY44" fmla="*/ 570963 h 2631583"/>
              <a:gd name="connsiteX45" fmla="*/ 489397 w 3756338"/>
              <a:gd name="connsiteY45" fmla="*/ 639651 h 2631583"/>
              <a:gd name="connsiteX46" fmla="*/ 334850 w 3756338"/>
              <a:gd name="connsiteY46" fmla="*/ 588135 h 2631583"/>
              <a:gd name="connsiteX47" fmla="*/ 244698 w 3756338"/>
              <a:gd name="connsiteY47" fmla="*/ 558084 h 2631583"/>
              <a:gd name="connsiteX48" fmla="*/ 163132 w 3756338"/>
              <a:gd name="connsiteY48" fmla="*/ 532327 h 2631583"/>
              <a:gd name="connsiteX49" fmla="*/ 145960 w 3756338"/>
              <a:gd name="connsiteY49" fmla="*/ 532327 h 2631583"/>
              <a:gd name="connsiteX50" fmla="*/ 133081 w 3756338"/>
              <a:gd name="connsiteY50" fmla="*/ 523741 h 2631583"/>
              <a:gd name="connsiteX51" fmla="*/ 111616 w 3756338"/>
              <a:gd name="connsiteY51" fmla="*/ 493690 h 2631583"/>
              <a:gd name="connsiteX52" fmla="*/ 72980 w 3756338"/>
              <a:gd name="connsiteY52" fmla="*/ 412124 h 2631583"/>
              <a:gd name="connsiteX53" fmla="*/ 55808 w 3756338"/>
              <a:gd name="connsiteY53" fmla="*/ 356315 h 2631583"/>
              <a:gd name="connsiteX54" fmla="*/ 30050 w 3756338"/>
              <a:gd name="connsiteY54" fmla="*/ 248991 h 2631583"/>
              <a:gd name="connsiteX55" fmla="*/ 8585 w 3756338"/>
              <a:gd name="connsiteY55" fmla="*/ 133082 h 2631583"/>
              <a:gd name="connsiteX56" fmla="*/ 0 w 3756338"/>
              <a:gd name="connsiteY56" fmla="*/ 51515 h 2631583"/>
              <a:gd name="connsiteX57" fmla="*/ 0 w 3756338"/>
              <a:gd name="connsiteY57" fmla="*/ 21465 h 2631583"/>
              <a:gd name="connsiteX58" fmla="*/ 8585 w 3756338"/>
              <a:gd name="connsiteY58" fmla="*/ 8586 h 2631583"/>
              <a:gd name="connsiteX59" fmla="*/ 17171 w 3756338"/>
              <a:gd name="connsiteY59" fmla="*/ 0 h 2631583"/>
              <a:gd name="connsiteX60" fmla="*/ 30050 w 3756338"/>
              <a:gd name="connsiteY60" fmla="*/ 4293 h 2631583"/>
              <a:gd name="connsiteX61" fmla="*/ 51515 w 3756338"/>
              <a:gd name="connsiteY61" fmla="*/ 30051 h 2631583"/>
              <a:gd name="connsiteX62" fmla="*/ 81566 w 3756338"/>
              <a:gd name="connsiteY62" fmla="*/ 68687 h 2631583"/>
              <a:gd name="connsiteX63" fmla="*/ 55808 w 3756338"/>
              <a:gd name="connsiteY63" fmla="*/ 34344 h 2631583"/>
              <a:gd name="connsiteX64" fmla="*/ 124495 w 3756338"/>
              <a:gd name="connsiteY64" fmla="*/ 115910 h 2631583"/>
              <a:gd name="connsiteX65" fmla="*/ 180304 w 3756338"/>
              <a:gd name="connsiteY65" fmla="*/ 163132 h 2631583"/>
              <a:gd name="connsiteX66" fmla="*/ 253284 w 3756338"/>
              <a:gd name="connsiteY66" fmla="*/ 227527 h 2631583"/>
              <a:gd name="connsiteX67" fmla="*/ 416416 w 3756338"/>
              <a:gd name="connsiteY67" fmla="*/ 339144 h 2631583"/>
              <a:gd name="connsiteX68" fmla="*/ 575256 w 3756338"/>
              <a:gd name="connsiteY68" fmla="*/ 429296 h 2631583"/>
              <a:gd name="connsiteX69" fmla="*/ 785611 w 3756338"/>
              <a:gd name="connsiteY69" fmla="*/ 540913 h 2631583"/>
              <a:gd name="connsiteX70" fmla="*/ 781318 w 3756338"/>
              <a:gd name="connsiteY70" fmla="*/ 540913 h 2631583"/>
              <a:gd name="connsiteX71" fmla="*/ 987380 w 3756338"/>
              <a:gd name="connsiteY71" fmla="*/ 639651 h 2631583"/>
              <a:gd name="connsiteX72" fmla="*/ 1219200 w 3756338"/>
              <a:gd name="connsiteY72" fmla="*/ 764146 h 2631583"/>
              <a:gd name="connsiteX73" fmla="*/ 1429554 w 3756338"/>
              <a:gd name="connsiteY73" fmla="*/ 875763 h 2631583"/>
              <a:gd name="connsiteX74" fmla="*/ 1678546 w 3756338"/>
              <a:gd name="connsiteY74" fmla="*/ 1021724 h 2631583"/>
              <a:gd name="connsiteX0" fmla="*/ 1678546 w 3756338"/>
              <a:gd name="connsiteY0" fmla="*/ 1021724 h 2631583"/>
              <a:gd name="connsiteX1" fmla="*/ 1888901 w 3756338"/>
              <a:gd name="connsiteY1" fmla="*/ 1141927 h 2631583"/>
              <a:gd name="connsiteX2" fmla="*/ 2090670 w 3756338"/>
              <a:gd name="connsiteY2" fmla="*/ 1266422 h 2631583"/>
              <a:gd name="connsiteX3" fmla="*/ 2408349 w 3756338"/>
              <a:gd name="connsiteY3" fmla="*/ 1468191 h 2631583"/>
              <a:gd name="connsiteX4" fmla="*/ 2584360 w 3756338"/>
              <a:gd name="connsiteY4" fmla="*/ 1588394 h 2631583"/>
              <a:gd name="connsiteX5" fmla="*/ 2644462 w 3756338"/>
              <a:gd name="connsiteY5" fmla="*/ 1627031 h 2631583"/>
              <a:gd name="connsiteX6" fmla="*/ 2713149 w 3756338"/>
              <a:gd name="connsiteY6" fmla="*/ 1669960 h 2631583"/>
              <a:gd name="connsiteX7" fmla="*/ 2777543 w 3756338"/>
              <a:gd name="connsiteY7" fmla="*/ 1704304 h 2631583"/>
              <a:gd name="connsiteX8" fmla="*/ 2841938 w 3756338"/>
              <a:gd name="connsiteY8" fmla="*/ 1738648 h 2631583"/>
              <a:gd name="connsiteX9" fmla="*/ 2902039 w 3756338"/>
              <a:gd name="connsiteY9" fmla="*/ 1781577 h 2631583"/>
              <a:gd name="connsiteX10" fmla="*/ 3163909 w 3756338"/>
              <a:gd name="connsiteY10" fmla="*/ 1966175 h 2631583"/>
              <a:gd name="connsiteX11" fmla="*/ 3241183 w 3756338"/>
              <a:gd name="connsiteY11" fmla="*/ 2021983 h 2631583"/>
              <a:gd name="connsiteX12" fmla="*/ 3266940 w 3756338"/>
              <a:gd name="connsiteY12" fmla="*/ 2030569 h 2631583"/>
              <a:gd name="connsiteX13" fmla="*/ 3357092 w 3756338"/>
              <a:gd name="connsiteY13" fmla="*/ 2052034 h 2631583"/>
              <a:gd name="connsiteX14" fmla="*/ 3451538 w 3756338"/>
              <a:gd name="connsiteY14" fmla="*/ 2064913 h 2631583"/>
              <a:gd name="connsiteX15" fmla="*/ 3481588 w 3756338"/>
              <a:gd name="connsiteY15" fmla="*/ 2073498 h 2631583"/>
              <a:gd name="connsiteX16" fmla="*/ 3503053 w 3756338"/>
              <a:gd name="connsiteY16" fmla="*/ 2107842 h 2631583"/>
              <a:gd name="connsiteX17" fmla="*/ 3588912 w 3756338"/>
              <a:gd name="connsiteY17" fmla="*/ 2210873 h 2631583"/>
              <a:gd name="connsiteX18" fmla="*/ 3649014 w 3756338"/>
              <a:gd name="connsiteY18" fmla="*/ 2301025 h 2631583"/>
              <a:gd name="connsiteX19" fmla="*/ 3730580 w 3756338"/>
              <a:gd name="connsiteY19" fmla="*/ 2451279 h 2631583"/>
              <a:gd name="connsiteX20" fmla="*/ 3747752 w 3756338"/>
              <a:gd name="connsiteY20" fmla="*/ 2498501 h 2631583"/>
              <a:gd name="connsiteX21" fmla="*/ 3752045 w 3756338"/>
              <a:gd name="connsiteY21" fmla="*/ 2511380 h 2631583"/>
              <a:gd name="connsiteX22" fmla="*/ 3756338 w 3756338"/>
              <a:gd name="connsiteY22" fmla="*/ 2532845 h 2631583"/>
              <a:gd name="connsiteX23" fmla="*/ 3752045 w 3756338"/>
              <a:gd name="connsiteY23" fmla="*/ 2567189 h 2631583"/>
              <a:gd name="connsiteX24" fmla="*/ 3734873 w 3756338"/>
              <a:gd name="connsiteY24" fmla="*/ 2614411 h 2631583"/>
              <a:gd name="connsiteX25" fmla="*/ 3709115 w 3756338"/>
              <a:gd name="connsiteY25" fmla="*/ 2631583 h 2631583"/>
              <a:gd name="connsiteX26" fmla="*/ 3687650 w 3756338"/>
              <a:gd name="connsiteY26" fmla="*/ 2631583 h 2631583"/>
              <a:gd name="connsiteX27" fmla="*/ 3653307 w 3756338"/>
              <a:gd name="connsiteY27" fmla="*/ 2622997 h 2631583"/>
              <a:gd name="connsiteX28" fmla="*/ 3610377 w 3756338"/>
              <a:gd name="connsiteY28" fmla="*/ 2601532 h 2631583"/>
              <a:gd name="connsiteX29" fmla="*/ 3558862 w 3756338"/>
              <a:gd name="connsiteY29" fmla="*/ 2562896 h 2631583"/>
              <a:gd name="connsiteX30" fmla="*/ 3434366 w 3756338"/>
              <a:gd name="connsiteY30" fmla="*/ 2464158 h 2631583"/>
              <a:gd name="connsiteX31" fmla="*/ 3258354 w 3756338"/>
              <a:gd name="connsiteY31" fmla="*/ 2322490 h 2631583"/>
              <a:gd name="connsiteX32" fmla="*/ 2962140 w 3756338"/>
              <a:gd name="connsiteY32" fmla="*/ 2094963 h 2631583"/>
              <a:gd name="connsiteX33" fmla="*/ 2648754 w 3756338"/>
              <a:gd name="connsiteY33" fmla="*/ 1858851 h 2631583"/>
              <a:gd name="connsiteX34" fmla="*/ 2386884 w 3756338"/>
              <a:gd name="connsiteY34" fmla="*/ 1678546 h 2631583"/>
              <a:gd name="connsiteX35" fmla="*/ 2210873 w 3756338"/>
              <a:gd name="connsiteY35" fmla="*/ 1558344 h 2631583"/>
              <a:gd name="connsiteX36" fmla="*/ 1979053 w 3756338"/>
              <a:gd name="connsiteY36" fmla="*/ 1408090 h 2631583"/>
              <a:gd name="connsiteX37" fmla="*/ 1751526 w 3756338"/>
              <a:gd name="connsiteY37" fmla="*/ 1266422 h 2631583"/>
              <a:gd name="connsiteX38" fmla="*/ 1524000 w 3756338"/>
              <a:gd name="connsiteY38" fmla="*/ 1129048 h 2631583"/>
              <a:gd name="connsiteX39" fmla="*/ 1279301 w 3756338"/>
              <a:gd name="connsiteY39" fmla="*/ 995966 h 2631583"/>
              <a:gd name="connsiteX40" fmla="*/ 991673 w 3756338"/>
              <a:gd name="connsiteY40" fmla="*/ 854298 h 2631583"/>
              <a:gd name="connsiteX41" fmla="*/ 781318 w 3756338"/>
              <a:gd name="connsiteY41" fmla="*/ 759853 h 2631583"/>
              <a:gd name="connsiteX42" fmla="*/ 540912 w 3756338"/>
              <a:gd name="connsiteY42" fmla="*/ 661115 h 2631583"/>
              <a:gd name="connsiteX43" fmla="*/ 343436 w 3756338"/>
              <a:gd name="connsiteY43" fmla="*/ 570963 h 2631583"/>
              <a:gd name="connsiteX44" fmla="*/ 347729 w 3756338"/>
              <a:gd name="connsiteY44" fmla="*/ 570963 h 2631583"/>
              <a:gd name="connsiteX45" fmla="*/ 489397 w 3756338"/>
              <a:gd name="connsiteY45" fmla="*/ 639651 h 2631583"/>
              <a:gd name="connsiteX46" fmla="*/ 244698 w 3756338"/>
              <a:gd name="connsiteY46" fmla="*/ 558084 h 2631583"/>
              <a:gd name="connsiteX47" fmla="*/ 163132 w 3756338"/>
              <a:gd name="connsiteY47" fmla="*/ 532327 h 2631583"/>
              <a:gd name="connsiteX48" fmla="*/ 145960 w 3756338"/>
              <a:gd name="connsiteY48" fmla="*/ 532327 h 2631583"/>
              <a:gd name="connsiteX49" fmla="*/ 133081 w 3756338"/>
              <a:gd name="connsiteY49" fmla="*/ 523741 h 2631583"/>
              <a:gd name="connsiteX50" fmla="*/ 111616 w 3756338"/>
              <a:gd name="connsiteY50" fmla="*/ 493690 h 2631583"/>
              <a:gd name="connsiteX51" fmla="*/ 72980 w 3756338"/>
              <a:gd name="connsiteY51" fmla="*/ 412124 h 2631583"/>
              <a:gd name="connsiteX52" fmla="*/ 55808 w 3756338"/>
              <a:gd name="connsiteY52" fmla="*/ 356315 h 2631583"/>
              <a:gd name="connsiteX53" fmla="*/ 30050 w 3756338"/>
              <a:gd name="connsiteY53" fmla="*/ 248991 h 2631583"/>
              <a:gd name="connsiteX54" fmla="*/ 8585 w 3756338"/>
              <a:gd name="connsiteY54" fmla="*/ 133082 h 2631583"/>
              <a:gd name="connsiteX55" fmla="*/ 0 w 3756338"/>
              <a:gd name="connsiteY55" fmla="*/ 51515 h 2631583"/>
              <a:gd name="connsiteX56" fmla="*/ 0 w 3756338"/>
              <a:gd name="connsiteY56" fmla="*/ 21465 h 2631583"/>
              <a:gd name="connsiteX57" fmla="*/ 8585 w 3756338"/>
              <a:gd name="connsiteY57" fmla="*/ 8586 h 2631583"/>
              <a:gd name="connsiteX58" fmla="*/ 17171 w 3756338"/>
              <a:gd name="connsiteY58" fmla="*/ 0 h 2631583"/>
              <a:gd name="connsiteX59" fmla="*/ 30050 w 3756338"/>
              <a:gd name="connsiteY59" fmla="*/ 4293 h 2631583"/>
              <a:gd name="connsiteX60" fmla="*/ 51515 w 3756338"/>
              <a:gd name="connsiteY60" fmla="*/ 30051 h 2631583"/>
              <a:gd name="connsiteX61" fmla="*/ 81566 w 3756338"/>
              <a:gd name="connsiteY61" fmla="*/ 68687 h 2631583"/>
              <a:gd name="connsiteX62" fmla="*/ 55808 w 3756338"/>
              <a:gd name="connsiteY62" fmla="*/ 34344 h 2631583"/>
              <a:gd name="connsiteX63" fmla="*/ 124495 w 3756338"/>
              <a:gd name="connsiteY63" fmla="*/ 115910 h 2631583"/>
              <a:gd name="connsiteX64" fmla="*/ 180304 w 3756338"/>
              <a:gd name="connsiteY64" fmla="*/ 163132 h 2631583"/>
              <a:gd name="connsiteX65" fmla="*/ 253284 w 3756338"/>
              <a:gd name="connsiteY65" fmla="*/ 227527 h 2631583"/>
              <a:gd name="connsiteX66" fmla="*/ 416416 w 3756338"/>
              <a:gd name="connsiteY66" fmla="*/ 339144 h 2631583"/>
              <a:gd name="connsiteX67" fmla="*/ 575256 w 3756338"/>
              <a:gd name="connsiteY67" fmla="*/ 429296 h 2631583"/>
              <a:gd name="connsiteX68" fmla="*/ 785611 w 3756338"/>
              <a:gd name="connsiteY68" fmla="*/ 540913 h 2631583"/>
              <a:gd name="connsiteX69" fmla="*/ 781318 w 3756338"/>
              <a:gd name="connsiteY69" fmla="*/ 540913 h 2631583"/>
              <a:gd name="connsiteX70" fmla="*/ 987380 w 3756338"/>
              <a:gd name="connsiteY70" fmla="*/ 639651 h 2631583"/>
              <a:gd name="connsiteX71" fmla="*/ 1219200 w 3756338"/>
              <a:gd name="connsiteY71" fmla="*/ 764146 h 2631583"/>
              <a:gd name="connsiteX72" fmla="*/ 1429554 w 3756338"/>
              <a:gd name="connsiteY72" fmla="*/ 875763 h 2631583"/>
              <a:gd name="connsiteX73" fmla="*/ 1678546 w 3756338"/>
              <a:gd name="connsiteY73" fmla="*/ 1021724 h 2631583"/>
              <a:gd name="connsiteX0" fmla="*/ 1678546 w 3756338"/>
              <a:gd name="connsiteY0" fmla="*/ 1021724 h 2631583"/>
              <a:gd name="connsiteX1" fmla="*/ 1888901 w 3756338"/>
              <a:gd name="connsiteY1" fmla="*/ 1141927 h 2631583"/>
              <a:gd name="connsiteX2" fmla="*/ 2090670 w 3756338"/>
              <a:gd name="connsiteY2" fmla="*/ 1266422 h 2631583"/>
              <a:gd name="connsiteX3" fmla="*/ 2408349 w 3756338"/>
              <a:gd name="connsiteY3" fmla="*/ 1468191 h 2631583"/>
              <a:gd name="connsiteX4" fmla="*/ 2584360 w 3756338"/>
              <a:gd name="connsiteY4" fmla="*/ 1588394 h 2631583"/>
              <a:gd name="connsiteX5" fmla="*/ 2644462 w 3756338"/>
              <a:gd name="connsiteY5" fmla="*/ 1627031 h 2631583"/>
              <a:gd name="connsiteX6" fmla="*/ 2713149 w 3756338"/>
              <a:gd name="connsiteY6" fmla="*/ 1669960 h 2631583"/>
              <a:gd name="connsiteX7" fmla="*/ 2777543 w 3756338"/>
              <a:gd name="connsiteY7" fmla="*/ 1704304 h 2631583"/>
              <a:gd name="connsiteX8" fmla="*/ 2841938 w 3756338"/>
              <a:gd name="connsiteY8" fmla="*/ 1738648 h 2631583"/>
              <a:gd name="connsiteX9" fmla="*/ 2902039 w 3756338"/>
              <a:gd name="connsiteY9" fmla="*/ 1781577 h 2631583"/>
              <a:gd name="connsiteX10" fmla="*/ 3163909 w 3756338"/>
              <a:gd name="connsiteY10" fmla="*/ 1966175 h 2631583"/>
              <a:gd name="connsiteX11" fmla="*/ 3241183 w 3756338"/>
              <a:gd name="connsiteY11" fmla="*/ 2021983 h 2631583"/>
              <a:gd name="connsiteX12" fmla="*/ 3266940 w 3756338"/>
              <a:gd name="connsiteY12" fmla="*/ 2030569 h 2631583"/>
              <a:gd name="connsiteX13" fmla="*/ 3357092 w 3756338"/>
              <a:gd name="connsiteY13" fmla="*/ 2052034 h 2631583"/>
              <a:gd name="connsiteX14" fmla="*/ 3451538 w 3756338"/>
              <a:gd name="connsiteY14" fmla="*/ 2064913 h 2631583"/>
              <a:gd name="connsiteX15" fmla="*/ 3481588 w 3756338"/>
              <a:gd name="connsiteY15" fmla="*/ 2073498 h 2631583"/>
              <a:gd name="connsiteX16" fmla="*/ 3503053 w 3756338"/>
              <a:gd name="connsiteY16" fmla="*/ 2107842 h 2631583"/>
              <a:gd name="connsiteX17" fmla="*/ 3588912 w 3756338"/>
              <a:gd name="connsiteY17" fmla="*/ 2210873 h 2631583"/>
              <a:gd name="connsiteX18" fmla="*/ 3649014 w 3756338"/>
              <a:gd name="connsiteY18" fmla="*/ 2301025 h 2631583"/>
              <a:gd name="connsiteX19" fmla="*/ 3730580 w 3756338"/>
              <a:gd name="connsiteY19" fmla="*/ 2451279 h 2631583"/>
              <a:gd name="connsiteX20" fmla="*/ 3747752 w 3756338"/>
              <a:gd name="connsiteY20" fmla="*/ 2498501 h 2631583"/>
              <a:gd name="connsiteX21" fmla="*/ 3752045 w 3756338"/>
              <a:gd name="connsiteY21" fmla="*/ 2511380 h 2631583"/>
              <a:gd name="connsiteX22" fmla="*/ 3756338 w 3756338"/>
              <a:gd name="connsiteY22" fmla="*/ 2532845 h 2631583"/>
              <a:gd name="connsiteX23" fmla="*/ 3752045 w 3756338"/>
              <a:gd name="connsiteY23" fmla="*/ 2567189 h 2631583"/>
              <a:gd name="connsiteX24" fmla="*/ 3734873 w 3756338"/>
              <a:gd name="connsiteY24" fmla="*/ 2614411 h 2631583"/>
              <a:gd name="connsiteX25" fmla="*/ 3709115 w 3756338"/>
              <a:gd name="connsiteY25" fmla="*/ 2631583 h 2631583"/>
              <a:gd name="connsiteX26" fmla="*/ 3687650 w 3756338"/>
              <a:gd name="connsiteY26" fmla="*/ 2631583 h 2631583"/>
              <a:gd name="connsiteX27" fmla="*/ 3653307 w 3756338"/>
              <a:gd name="connsiteY27" fmla="*/ 2622997 h 2631583"/>
              <a:gd name="connsiteX28" fmla="*/ 3610377 w 3756338"/>
              <a:gd name="connsiteY28" fmla="*/ 2601532 h 2631583"/>
              <a:gd name="connsiteX29" fmla="*/ 3558862 w 3756338"/>
              <a:gd name="connsiteY29" fmla="*/ 2562896 h 2631583"/>
              <a:gd name="connsiteX30" fmla="*/ 3434366 w 3756338"/>
              <a:gd name="connsiteY30" fmla="*/ 2464158 h 2631583"/>
              <a:gd name="connsiteX31" fmla="*/ 3258354 w 3756338"/>
              <a:gd name="connsiteY31" fmla="*/ 2322490 h 2631583"/>
              <a:gd name="connsiteX32" fmla="*/ 2962140 w 3756338"/>
              <a:gd name="connsiteY32" fmla="*/ 2094963 h 2631583"/>
              <a:gd name="connsiteX33" fmla="*/ 2648754 w 3756338"/>
              <a:gd name="connsiteY33" fmla="*/ 1858851 h 2631583"/>
              <a:gd name="connsiteX34" fmla="*/ 2386884 w 3756338"/>
              <a:gd name="connsiteY34" fmla="*/ 1678546 h 2631583"/>
              <a:gd name="connsiteX35" fmla="*/ 2210873 w 3756338"/>
              <a:gd name="connsiteY35" fmla="*/ 1558344 h 2631583"/>
              <a:gd name="connsiteX36" fmla="*/ 1979053 w 3756338"/>
              <a:gd name="connsiteY36" fmla="*/ 1408090 h 2631583"/>
              <a:gd name="connsiteX37" fmla="*/ 1751526 w 3756338"/>
              <a:gd name="connsiteY37" fmla="*/ 1266422 h 2631583"/>
              <a:gd name="connsiteX38" fmla="*/ 1524000 w 3756338"/>
              <a:gd name="connsiteY38" fmla="*/ 1129048 h 2631583"/>
              <a:gd name="connsiteX39" fmla="*/ 1279301 w 3756338"/>
              <a:gd name="connsiteY39" fmla="*/ 995966 h 2631583"/>
              <a:gd name="connsiteX40" fmla="*/ 991673 w 3756338"/>
              <a:gd name="connsiteY40" fmla="*/ 854298 h 2631583"/>
              <a:gd name="connsiteX41" fmla="*/ 781318 w 3756338"/>
              <a:gd name="connsiteY41" fmla="*/ 759853 h 2631583"/>
              <a:gd name="connsiteX42" fmla="*/ 540912 w 3756338"/>
              <a:gd name="connsiteY42" fmla="*/ 661115 h 2631583"/>
              <a:gd name="connsiteX43" fmla="*/ 343436 w 3756338"/>
              <a:gd name="connsiteY43" fmla="*/ 570963 h 2631583"/>
              <a:gd name="connsiteX44" fmla="*/ 489397 w 3756338"/>
              <a:gd name="connsiteY44" fmla="*/ 639651 h 2631583"/>
              <a:gd name="connsiteX45" fmla="*/ 244698 w 3756338"/>
              <a:gd name="connsiteY45" fmla="*/ 558084 h 2631583"/>
              <a:gd name="connsiteX46" fmla="*/ 163132 w 3756338"/>
              <a:gd name="connsiteY46" fmla="*/ 532327 h 2631583"/>
              <a:gd name="connsiteX47" fmla="*/ 145960 w 3756338"/>
              <a:gd name="connsiteY47" fmla="*/ 532327 h 2631583"/>
              <a:gd name="connsiteX48" fmla="*/ 133081 w 3756338"/>
              <a:gd name="connsiteY48" fmla="*/ 523741 h 2631583"/>
              <a:gd name="connsiteX49" fmla="*/ 111616 w 3756338"/>
              <a:gd name="connsiteY49" fmla="*/ 493690 h 2631583"/>
              <a:gd name="connsiteX50" fmla="*/ 72980 w 3756338"/>
              <a:gd name="connsiteY50" fmla="*/ 412124 h 2631583"/>
              <a:gd name="connsiteX51" fmla="*/ 55808 w 3756338"/>
              <a:gd name="connsiteY51" fmla="*/ 356315 h 2631583"/>
              <a:gd name="connsiteX52" fmla="*/ 30050 w 3756338"/>
              <a:gd name="connsiteY52" fmla="*/ 248991 h 2631583"/>
              <a:gd name="connsiteX53" fmla="*/ 8585 w 3756338"/>
              <a:gd name="connsiteY53" fmla="*/ 133082 h 2631583"/>
              <a:gd name="connsiteX54" fmla="*/ 0 w 3756338"/>
              <a:gd name="connsiteY54" fmla="*/ 51515 h 2631583"/>
              <a:gd name="connsiteX55" fmla="*/ 0 w 3756338"/>
              <a:gd name="connsiteY55" fmla="*/ 21465 h 2631583"/>
              <a:gd name="connsiteX56" fmla="*/ 8585 w 3756338"/>
              <a:gd name="connsiteY56" fmla="*/ 8586 h 2631583"/>
              <a:gd name="connsiteX57" fmla="*/ 17171 w 3756338"/>
              <a:gd name="connsiteY57" fmla="*/ 0 h 2631583"/>
              <a:gd name="connsiteX58" fmla="*/ 30050 w 3756338"/>
              <a:gd name="connsiteY58" fmla="*/ 4293 h 2631583"/>
              <a:gd name="connsiteX59" fmla="*/ 51515 w 3756338"/>
              <a:gd name="connsiteY59" fmla="*/ 30051 h 2631583"/>
              <a:gd name="connsiteX60" fmla="*/ 81566 w 3756338"/>
              <a:gd name="connsiteY60" fmla="*/ 68687 h 2631583"/>
              <a:gd name="connsiteX61" fmla="*/ 55808 w 3756338"/>
              <a:gd name="connsiteY61" fmla="*/ 34344 h 2631583"/>
              <a:gd name="connsiteX62" fmla="*/ 124495 w 3756338"/>
              <a:gd name="connsiteY62" fmla="*/ 115910 h 2631583"/>
              <a:gd name="connsiteX63" fmla="*/ 180304 w 3756338"/>
              <a:gd name="connsiteY63" fmla="*/ 163132 h 2631583"/>
              <a:gd name="connsiteX64" fmla="*/ 253284 w 3756338"/>
              <a:gd name="connsiteY64" fmla="*/ 227527 h 2631583"/>
              <a:gd name="connsiteX65" fmla="*/ 416416 w 3756338"/>
              <a:gd name="connsiteY65" fmla="*/ 339144 h 2631583"/>
              <a:gd name="connsiteX66" fmla="*/ 575256 w 3756338"/>
              <a:gd name="connsiteY66" fmla="*/ 429296 h 2631583"/>
              <a:gd name="connsiteX67" fmla="*/ 785611 w 3756338"/>
              <a:gd name="connsiteY67" fmla="*/ 540913 h 2631583"/>
              <a:gd name="connsiteX68" fmla="*/ 781318 w 3756338"/>
              <a:gd name="connsiteY68" fmla="*/ 540913 h 2631583"/>
              <a:gd name="connsiteX69" fmla="*/ 987380 w 3756338"/>
              <a:gd name="connsiteY69" fmla="*/ 639651 h 2631583"/>
              <a:gd name="connsiteX70" fmla="*/ 1219200 w 3756338"/>
              <a:gd name="connsiteY70" fmla="*/ 764146 h 2631583"/>
              <a:gd name="connsiteX71" fmla="*/ 1429554 w 3756338"/>
              <a:gd name="connsiteY71" fmla="*/ 875763 h 2631583"/>
              <a:gd name="connsiteX72" fmla="*/ 1678546 w 3756338"/>
              <a:gd name="connsiteY72" fmla="*/ 1021724 h 2631583"/>
              <a:gd name="connsiteX0" fmla="*/ 1678546 w 3756338"/>
              <a:gd name="connsiteY0" fmla="*/ 1021724 h 2631583"/>
              <a:gd name="connsiteX1" fmla="*/ 1888901 w 3756338"/>
              <a:gd name="connsiteY1" fmla="*/ 1141927 h 2631583"/>
              <a:gd name="connsiteX2" fmla="*/ 2090670 w 3756338"/>
              <a:gd name="connsiteY2" fmla="*/ 1266422 h 2631583"/>
              <a:gd name="connsiteX3" fmla="*/ 2408349 w 3756338"/>
              <a:gd name="connsiteY3" fmla="*/ 1468191 h 2631583"/>
              <a:gd name="connsiteX4" fmla="*/ 2584360 w 3756338"/>
              <a:gd name="connsiteY4" fmla="*/ 1588394 h 2631583"/>
              <a:gd name="connsiteX5" fmla="*/ 2644462 w 3756338"/>
              <a:gd name="connsiteY5" fmla="*/ 1627031 h 2631583"/>
              <a:gd name="connsiteX6" fmla="*/ 2713149 w 3756338"/>
              <a:gd name="connsiteY6" fmla="*/ 1669960 h 2631583"/>
              <a:gd name="connsiteX7" fmla="*/ 2777543 w 3756338"/>
              <a:gd name="connsiteY7" fmla="*/ 1704304 h 2631583"/>
              <a:gd name="connsiteX8" fmla="*/ 2841938 w 3756338"/>
              <a:gd name="connsiteY8" fmla="*/ 1738648 h 2631583"/>
              <a:gd name="connsiteX9" fmla="*/ 2902039 w 3756338"/>
              <a:gd name="connsiteY9" fmla="*/ 1781577 h 2631583"/>
              <a:gd name="connsiteX10" fmla="*/ 3163909 w 3756338"/>
              <a:gd name="connsiteY10" fmla="*/ 1966175 h 2631583"/>
              <a:gd name="connsiteX11" fmla="*/ 3241183 w 3756338"/>
              <a:gd name="connsiteY11" fmla="*/ 2021983 h 2631583"/>
              <a:gd name="connsiteX12" fmla="*/ 3266940 w 3756338"/>
              <a:gd name="connsiteY12" fmla="*/ 2030569 h 2631583"/>
              <a:gd name="connsiteX13" fmla="*/ 3357092 w 3756338"/>
              <a:gd name="connsiteY13" fmla="*/ 2052034 h 2631583"/>
              <a:gd name="connsiteX14" fmla="*/ 3451538 w 3756338"/>
              <a:gd name="connsiteY14" fmla="*/ 2064913 h 2631583"/>
              <a:gd name="connsiteX15" fmla="*/ 3481588 w 3756338"/>
              <a:gd name="connsiteY15" fmla="*/ 2073498 h 2631583"/>
              <a:gd name="connsiteX16" fmla="*/ 3503053 w 3756338"/>
              <a:gd name="connsiteY16" fmla="*/ 2107842 h 2631583"/>
              <a:gd name="connsiteX17" fmla="*/ 3588912 w 3756338"/>
              <a:gd name="connsiteY17" fmla="*/ 2210873 h 2631583"/>
              <a:gd name="connsiteX18" fmla="*/ 3649014 w 3756338"/>
              <a:gd name="connsiteY18" fmla="*/ 2301025 h 2631583"/>
              <a:gd name="connsiteX19" fmla="*/ 3730580 w 3756338"/>
              <a:gd name="connsiteY19" fmla="*/ 2451279 h 2631583"/>
              <a:gd name="connsiteX20" fmla="*/ 3747752 w 3756338"/>
              <a:gd name="connsiteY20" fmla="*/ 2498501 h 2631583"/>
              <a:gd name="connsiteX21" fmla="*/ 3752045 w 3756338"/>
              <a:gd name="connsiteY21" fmla="*/ 2511380 h 2631583"/>
              <a:gd name="connsiteX22" fmla="*/ 3756338 w 3756338"/>
              <a:gd name="connsiteY22" fmla="*/ 2532845 h 2631583"/>
              <a:gd name="connsiteX23" fmla="*/ 3752045 w 3756338"/>
              <a:gd name="connsiteY23" fmla="*/ 2567189 h 2631583"/>
              <a:gd name="connsiteX24" fmla="*/ 3734873 w 3756338"/>
              <a:gd name="connsiteY24" fmla="*/ 2614411 h 2631583"/>
              <a:gd name="connsiteX25" fmla="*/ 3709115 w 3756338"/>
              <a:gd name="connsiteY25" fmla="*/ 2631583 h 2631583"/>
              <a:gd name="connsiteX26" fmla="*/ 3687650 w 3756338"/>
              <a:gd name="connsiteY26" fmla="*/ 2631583 h 2631583"/>
              <a:gd name="connsiteX27" fmla="*/ 3653307 w 3756338"/>
              <a:gd name="connsiteY27" fmla="*/ 2622997 h 2631583"/>
              <a:gd name="connsiteX28" fmla="*/ 3610377 w 3756338"/>
              <a:gd name="connsiteY28" fmla="*/ 2601532 h 2631583"/>
              <a:gd name="connsiteX29" fmla="*/ 3558862 w 3756338"/>
              <a:gd name="connsiteY29" fmla="*/ 2562896 h 2631583"/>
              <a:gd name="connsiteX30" fmla="*/ 3434366 w 3756338"/>
              <a:gd name="connsiteY30" fmla="*/ 2464158 h 2631583"/>
              <a:gd name="connsiteX31" fmla="*/ 3258354 w 3756338"/>
              <a:gd name="connsiteY31" fmla="*/ 2322490 h 2631583"/>
              <a:gd name="connsiteX32" fmla="*/ 2962140 w 3756338"/>
              <a:gd name="connsiteY32" fmla="*/ 2094963 h 2631583"/>
              <a:gd name="connsiteX33" fmla="*/ 2648754 w 3756338"/>
              <a:gd name="connsiteY33" fmla="*/ 1858851 h 2631583"/>
              <a:gd name="connsiteX34" fmla="*/ 2386884 w 3756338"/>
              <a:gd name="connsiteY34" fmla="*/ 1678546 h 2631583"/>
              <a:gd name="connsiteX35" fmla="*/ 2210873 w 3756338"/>
              <a:gd name="connsiteY35" fmla="*/ 1558344 h 2631583"/>
              <a:gd name="connsiteX36" fmla="*/ 1979053 w 3756338"/>
              <a:gd name="connsiteY36" fmla="*/ 1408090 h 2631583"/>
              <a:gd name="connsiteX37" fmla="*/ 1751526 w 3756338"/>
              <a:gd name="connsiteY37" fmla="*/ 1266422 h 2631583"/>
              <a:gd name="connsiteX38" fmla="*/ 1524000 w 3756338"/>
              <a:gd name="connsiteY38" fmla="*/ 1129048 h 2631583"/>
              <a:gd name="connsiteX39" fmla="*/ 1279301 w 3756338"/>
              <a:gd name="connsiteY39" fmla="*/ 995966 h 2631583"/>
              <a:gd name="connsiteX40" fmla="*/ 991673 w 3756338"/>
              <a:gd name="connsiteY40" fmla="*/ 854298 h 2631583"/>
              <a:gd name="connsiteX41" fmla="*/ 781318 w 3756338"/>
              <a:gd name="connsiteY41" fmla="*/ 759853 h 2631583"/>
              <a:gd name="connsiteX42" fmla="*/ 540912 w 3756338"/>
              <a:gd name="connsiteY42" fmla="*/ 661115 h 2631583"/>
              <a:gd name="connsiteX43" fmla="*/ 489397 w 3756338"/>
              <a:gd name="connsiteY43" fmla="*/ 639651 h 2631583"/>
              <a:gd name="connsiteX44" fmla="*/ 244698 w 3756338"/>
              <a:gd name="connsiteY44" fmla="*/ 558084 h 2631583"/>
              <a:gd name="connsiteX45" fmla="*/ 163132 w 3756338"/>
              <a:gd name="connsiteY45" fmla="*/ 532327 h 2631583"/>
              <a:gd name="connsiteX46" fmla="*/ 145960 w 3756338"/>
              <a:gd name="connsiteY46" fmla="*/ 532327 h 2631583"/>
              <a:gd name="connsiteX47" fmla="*/ 133081 w 3756338"/>
              <a:gd name="connsiteY47" fmla="*/ 523741 h 2631583"/>
              <a:gd name="connsiteX48" fmla="*/ 111616 w 3756338"/>
              <a:gd name="connsiteY48" fmla="*/ 493690 h 2631583"/>
              <a:gd name="connsiteX49" fmla="*/ 72980 w 3756338"/>
              <a:gd name="connsiteY49" fmla="*/ 412124 h 2631583"/>
              <a:gd name="connsiteX50" fmla="*/ 55808 w 3756338"/>
              <a:gd name="connsiteY50" fmla="*/ 356315 h 2631583"/>
              <a:gd name="connsiteX51" fmla="*/ 30050 w 3756338"/>
              <a:gd name="connsiteY51" fmla="*/ 248991 h 2631583"/>
              <a:gd name="connsiteX52" fmla="*/ 8585 w 3756338"/>
              <a:gd name="connsiteY52" fmla="*/ 133082 h 2631583"/>
              <a:gd name="connsiteX53" fmla="*/ 0 w 3756338"/>
              <a:gd name="connsiteY53" fmla="*/ 51515 h 2631583"/>
              <a:gd name="connsiteX54" fmla="*/ 0 w 3756338"/>
              <a:gd name="connsiteY54" fmla="*/ 21465 h 2631583"/>
              <a:gd name="connsiteX55" fmla="*/ 8585 w 3756338"/>
              <a:gd name="connsiteY55" fmla="*/ 8586 h 2631583"/>
              <a:gd name="connsiteX56" fmla="*/ 17171 w 3756338"/>
              <a:gd name="connsiteY56" fmla="*/ 0 h 2631583"/>
              <a:gd name="connsiteX57" fmla="*/ 30050 w 3756338"/>
              <a:gd name="connsiteY57" fmla="*/ 4293 h 2631583"/>
              <a:gd name="connsiteX58" fmla="*/ 51515 w 3756338"/>
              <a:gd name="connsiteY58" fmla="*/ 30051 h 2631583"/>
              <a:gd name="connsiteX59" fmla="*/ 81566 w 3756338"/>
              <a:gd name="connsiteY59" fmla="*/ 68687 h 2631583"/>
              <a:gd name="connsiteX60" fmla="*/ 55808 w 3756338"/>
              <a:gd name="connsiteY60" fmla="*/ 34344 h 2631583"/>
              <a:gd name="connsiteX61" fmla="*/ 124495 w 3756338"/>
              <a:gd name="connsiteY61" fmla="*/ 115910 h 2631583"/>
              <a:gd name="connsiteX62" fmla="*/ 180304 w 3756338"/>
              <a:gd name="connsiteY62" fmla="*/ 163132 h 2631583"/>
              <a:gd name="connsiteX63" fmla="*/ 253284 w 3756338"/>
              <a:gd name="connsiteY63" fmla="*/ 227527 h 2631583"/>
              <a:gd name="connsiteX64" fmla="*/ 416416 w 3756338"/>
              <a:gd name="connsiteY64" fmla="*/ 339144 h 2631583"/>
              <a:gd name="connsiteX65" fmla="*/ 575256 w 3756338"/>
              <a:gd name="connsiteY65" fmla="*/ 429296 h 2631583"/>
              <a:gd name="connsiteX66" fmla="*/ 785611 w 3756338"/>
              <a:gd name="connsiteY66" fmla="*/ 540913 h 2631583"/>
              <a:gd name="connsiteX67" fmla="*/ 781318 w 3756338"/>
              <a:gd name="connsiteY67" fmla="*/ 540913 h 2631583"/>
              <a:gd name="connsiteX68" fmla="*/ 987380 w 3756338"/>
              <a:gd name="connsiteY68" fmla="*/ 639651 h 2631583"/>
              <a:gd name="connsiteX69" fmla="*/ 1219200 w 3756338"/>
              <a:gd name="connsiteY69" fmla="*/ 764146 h 2631583"/>
              <a:gd name="connsiteX70" fmla="*/ 1429554 w 3756338"/>
              <a:gd name="connsiteY70" fmla="*/ 875763 h 2631583"/>
              <a:gd name="connsiteX71" fmla="*/ 1678546 w 3756338"/>
              <a:gd name="connsiteY71" fmla="*/ 1021724 h 26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56338" h="2631583">
                <a:moveTo>
                  <a:pt x="1678546" y="1021724"/>
                </a:moveTo>
                <a:cubicBezTo>
                  <a:pt x="1755104" y="1066085"/>
                  <a:pt x="1820214" y="1101144"/>
                  <a:pt x="1888901" y="1141927"/>
                </a:cubicBezTo>
                <a:lnTo>
                  <a:pt x="2090670" y="1266422"/>
                </a:lnTo>
                <a:lnTo>
                  <a:pt x="2408349" y="1468191"/>
                </a:lnTo>
                <a:lnTo>
                  <a:pt x="2584360" y="1588394"/>
                </a:lnTo>
                <a:lnTo>
                  <a:pt x="2644462" y="1627031"/>
                </a:lnTo>
                <a:lnTo>
                  <a:pt x="2713149" y="1669960"/>
                </a:lnTo>
                <a:lnTo>
                  <a:pt x="2777543" y="1704304"/>
                </a:lnTo>
                <a:lnTo>
                  <a:pt x="2841938" y="1738648"/>
                </a:lnTo>
                <a:lnTo>
                  <a:pt x="2902039" y="1781577"/>
                </a:lnTo>
                <a:lnTo>
                  <a:pt x="3163909" y="1966175"/>
                </a:lnTo>
                <a:lnTo>
                  <a:pt x="3241183" y="2021983"/>
                </a:lnTo>
                <a:lnTo>
                  <a:pt x="3266940" y="2030569"/>
                </a:lnTo>
                <a:lnTo>
                  <a:pt x="3357092" y="2052034"/>
                </a:lnTo>
                <a:lnTo>
                  <a:pt x="3451538" y="2064913"/>
                </a:lnTo>
                <a:lnTo>
                  <a:pt x="3481588" y="2073498"/>
                </a:lnTo>
                <a:lnTo>
                  <a:pt x="3503053" y="2107842"/>
                </a:lnTo>
                <a:lnTo>
                  <a:pt x="3588912" y="2210873"/>
                </a:lnTo>
                <a:lnTo>
                  <a:pt x="3649014" y="2301025"/>
                </a:lnTo>
                <a:lnTo>
                  <a:pt x="3730580" y="2451279"/>
                </a:lnTo>
                <a:lnTo>
                  <a:pt x="3747752" y="2498501"/>
                </a:lnTo>
                <a:lnTo>
                  <a:pt x="3752045" y="2511380"/>
                </a:lnTo>
                <a:lnTo>
                  <a:pt x="3756338" y="2532845"/>
                </a:lnTo>
                <a:lnTo>
                  <a:pt x="3752045" y="2567189"/>
                </a:lnTo>
                <a:lnTo>
                  <a:pt x="3734873" y="2614411"/>
                </a:lnTo>
                <a:lnTo>
                  <a:pt x="3709115" y="2631583"/>
                </a:lnTo>
                <a:lnTo>
                  <a:pt x="3687650" y="2631583"/>
                </a:lnTo>
                <a:lnTo>
                  <a:pt x="3653307" y="2622997"/>
                </a:lnTo>
                <a:lnTo>
                  <a:pt x="3610377" y="2601532"/>
                </a:lnTo>
                <a:lnTo>
                  <a:pt x="3558862" y="2562896"/>
                </a:lnTo>
                <a:lnTo>
                  <a:pt x="3434366" y="2464158"/>
                </a:lnTo>
                <a:lnTo>
                  <a:pt x="3258354" y="2322490"/>
                </a:lnTo>
                <a:lnTo>
                  <a:pt x="2962140" y="2094963"/>
                </a:lnTo>
                <a:lnTo>
                  <a:pt x="2648754" y="1858851"/>
                </a:lnTo>
                <a:lnTo>
                  <a:pt x="2386884" y="1678546"/>
                </a:lnTo>
                <a:lnTo>
                  <a:pt x="2210873" y="1558344"/>
                </a:lnTo>
                <a:lnTo>
                  <a:pt x="1979053" y="1408090"/>
                </a:lnTo>
                <a:lnTo>
                  <a:pt x="1751526" y="1266422"/>
                </a:lnTo>
                <a:lnTo>
                  <a:pt x="1524000" y="1129048"/>
                </a:lnTo>
                <a:lnTo>
                  <a:pt x="1279301" y="995966"/>
                </a:lnTo>
                <a:lnTo>
                  <a:pt x="991673" y="854298"/>
                </a:lnTo>
                <a:lnTo>
                  <a:pt x="781318" y="759853"/>
                </a:lnTo>
                <a:lnTo>
                  <a:pt x="540912" y="661115"/>
                </a:lnTo>
                <a:lnTo>
                  <a:pt x="489397" y="639651"/>
                </a:lnTo>
                <a:lnTo>
                  <a:pt x="244698" y="558084"/>
                </a:lnTo>
                <a:lnTo>
                  <a:pt x="163132" y="532327"/>
                </a:lnTo>
                <a:lnTo>
                  <a:pt x="145960" y="532327"/>
                </a:lnTo>
                <a:lnTo>
                  <a:pt x="133081" y="523741"/>
                </a:lnTo>
                <a:lnTo>
                  <a:pt x="111616" y="493690"/>
                </a:lnTo>
                <a:lnTo>
                  <a:pt x="72980" y="412124"/>
                </a:lnTo>
                <a:lnTo>
                  <a:pt x="55808" y="356315"/>
                </a:lnTo>
                <a:lnTo>
                  <a:pt x="30050" y="248991"/>
                </a:lnTo>
                <a:lnTo>
                  <a:pt x="8585" y="133082"/>
                </a:lnTo>
                <a:lnTo>
                  <a:pt x="0" y="51515"/>
                </a:lnTo>
                <a:lnTo>
                  <a:pt x="0" y="21465"/>
                </a:lnTo>
                <a:lnTo>
                  <a:pt x="8585" y="8586"/>
                </a:lnTo>
                <a:lnTo>
                  <a:pt x="17171" y="0"/>
                </a:lnTo>
                <a:lnTo>
                  <a:pt x="30050" y="4293"/>
                </a:lnTo>
                <a:lnTo>
                  <a:pt x="51515" y="30051"/>
                </a:lnTo>
                <a:cubicBezTo>
                  <a:pt x="82387" y="74152"/>
                  <a:pt x="81566" y="90447"/>
                  <a:pt x="81566" y="68687"/>
                </a:cubicBezTo>
                <a:lnTo>
                  <a:pt x="55808" y="34344"/>
                </a:lnTo>
                <a:lnTo>
                  <a:pt x="124495" y="115910"/>
                </a:lnTo>
                <a:lnTo>
                  <a:pt x="180304" y="163132"/>
                </a:lnTo>
                <a:lnTo>
                  <a:pt x="253284" y="227527"/>
                </a:lnTo>
                <a:lnTo>
                  <a:pt x="416416" y="339144"/>
                </a:lnTo>
                <a:lnTo>
                  <a:pt x="575256" y="429296"/>
                </a:lnTo>
                <a:lnTo>
                  <a:pt x="785611" y="540913"/>
                </a:lnTo>
                <a:cubicBezTo>
                  <a:pt x="786869" y="541595"/>
                  <a:pt x="782749" y="540913"/>
                  <a:pt x="781318" y="540913"/>
                </a:cubicBezTo>
                <a:lnTo>
                  <a:pt x="987380" y="639651"/>
                </a:lnTo>
                <a:lnTo>
                  <a:pt x="1219200" y="764146"/>
                </a:lnTo>
                <a:lnTo>
                  <a:pt x="1429554" y="875763"/>
                </a:lnTo>
                <a:lnTo>
                  <a:pt x="1678546" y="10217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0F93BCE-136C-4263-8A35-7D460A502600}"/>
              </a:ext>
            </a:extLst>
          </p:cNvPr>
          <p:cNvSpPr/>
          <p:nvPr/>
        </p:nvSpPr>
        <p:spPr>
          <a:xfrm>
            <a:off x="5664201" y="1800225"/>
            <a:ext cx="619125" cy="1328738"/>
          </a:xfrm>
          <a:custGeom>
            <a:avLst/>
            <a:gdLst>
              <a:gd name="connsiteX0" fmla="*/ 509587 w 619125"/>
              <a:gd name="connsiteY0" fmla="*/ 954881 h 1328738"/>
              <a:gd name="connsiteX1" fmla="*/ 523875 w 619125"/>
              <a:gd name="connsiteY1" fmla="*/ 657225 h 1328738"/>
              <a:gd name="connsiteX2" fmla="*/ 533400 w 619125"/>
              <a:gd name="connsiteY2" fmla="*/ 452438 h 1328738"/>
              <a:gd name="connsiteX3" fmla="*/ 540544 w 619125"/>
              <a:gd name="connsiteY3" fmla="*/ 404813 h 1328738"/>
              <a:gd name="connsiteX4" fmla="*/ 554831 w 619125"/>
              <a:gd name="connsiteY4" fmla="*/ 357188 h 1328738"/>
              <a:gd name="connsiteX5" fmla="*/ 571500 w 619125"/>
              <a:gd name="connsiteY5" fmla="*/ 323850 h 1328738"/>
              <a:gd name="connsiteX6" fmla="*/ 592931 w 619125"/>
              <a:gd name="connsiteY6" fmla="*/ 302419 h 1328738"/>
              <a:gd name="connsiteX7" fmla="*/ 609600 w 619125"/>
              <a:gd name="connsiteY7" fmla="*/ 276225 h 1328738"/>
              <a:gd name="connsiteX8" fmla="*/ 619125 w 619125"/>
              <a:gd name="connsiteY8" fmla="*/ 252413 h 1328738"/>
              <a:gd name="connsiteX9" fmla="*/ 619125 w 619125"/>
              <a:gd name="connsiteY9" fmla="*/ 235744 h 1328738"/>
              <a:gd name="connsiteX10" fmla="*/ 607219 w 619125"/>
              <a:gd name="connsiteY10" fmla="*/ 207169 h 1328738"/>
              <a:gd name="connsiteX11" fmla="*/ 566737 w 619125"/>
              <a:gd name="connsiteY11" fmla="*/ 171450 h 1328738"/>
              <a:gd name="connsiteX12" fmla="*/ 500062 w 619125"/>
              <a:gd name="connsiteY12" fmla="*/ 119063 h 1328738"/>
              <a:gd name="connsiteX13" fmla="*/ 431006 w 619125"/>
              <a:gd name="connsiteY13" fmla="*/ 83344 h 1328738"/>
              <a:gd name="connsiteX14" fmla="*/ 369094 w 619125"/>
              <a:gd name="connsiteY14" fmla="*/ 59531 h 1328738"/>
              <a:gd name="connsiteX15" fmla="*/ 271462 w 619125"/>
              <a:gd name="connsiteY15" fmla="*/ 28575 h 1328738"/>
              <a:gd name="connsiteX16" fmla="*/ 176212 w 619125"/>
              <a:gd name="connsiteY16" fmla="*/ 7144 h 1328738"/>
              <a:gd name="connsiteX17" fmla="*/ 130969 w 619125"/>
              <a:gd name="connsiteY17" fmla="*/ 2381 h 1328738"/>
              <a:gd name="connsiteX18" fmla="*/ 69056 w 619125"/>
              <a:gd name="connsiteY18" fmla="*/ 0 h 1328738"/>
              <a:gd name="connsiteX19" fmla="*/ 38100 w 619125"/>
              <a:gd name="connsiteY19" fmla="*/ 2381 h 1328738"/>
              <a:gd name="connsiteX20" fmla="*/ 19050 w 619125"/>
              <a:gd name="connsiteY20" fmla="*/ 11906 h 1328738"/>
              <a:gd name="connsiteX21" fmla="*/ 2381 w 619125"/>
              <a:gd name="connsiteY21" fmla="*/ 26194 h 1328738"/>
              <a:gd name="connsiteX22" fmla="*/ 0 w 619125"/>
              <a:gd name="connsiteY22" fmla="*/ 40481 h 1328738"/>
              <a:gd name="connsiteX23" fmla="*/ 0 w 619125"/>
              <a:gd name="connsiteY23" fmla="*/ 52388 h 1328738"/>
              <a:gd name="connsiteX24" fmla="*/ 9525 w 619125"/>
              <a:gd name="connsiteY24" fmla="*/ 66675 h 1328738"/>
              <a:gd name="connsiteX25" fmla="*/ 30956 w 619125"/>
              <a:gd name="connsiteY25" fmla="*/ 83344 h 1328738"/>
              <a:gd name="connsiteX26" fmla="*/ 54769 w 619125"/>
              <a:gd name="connsiteY26" fmla="*/ 92869 h 1328738"/>
              <a:gd name="connsiteX27" fmla="*/ 83344 w 619125"/>
              <a:gd name="connsiteY27" fmla="*/ 104775 h 1328738"/>
              <a:gd name="connsiteX28" fmla="*/ 104775 w 619125"/>
              <a:gd name="connsiteY28" fmla="*/ 119063 h 1328738"/>
              <a:gd name="connsiteX29" fmla="*/ 123825 w 619125"/>
              <a:gd name="connsiteY29" fmla="*/ 135731 h 1328738"/>
              <a:gd name="connsiteX30" fmla="*/ 157162 w 619125"/>
              <a:gd name="connsiteY30" fmla="*/ 178594 h 1328738"/>
              <a:gd name="connsiteX31" fmla="*/ 178594 w 619125"/>
              <a:gd name="connsiteY31" fmla="*/ 214313 h 1328738"/>
              <a:gd name="connsiteX32" fmla="*/ 207169 w 619125"/>
              <a:gd name="connsiteY32" fmla="*/ 285750 h 1328738"/>
              <a:gd name="connsiteX33" fmla="*/ 221456 w 619125"/>
              <a:gd name="connsiteY33" fmla="*/ 330994 h 1328738"/>
              <a:gd name="connsiteX34" fmla="*/ 223837 w 619125"/>
              <a:gd name="connsiteY34" fmla="*/ 366713 h 1328738"/>
              <a:gd name="connsiteX35" fmla="*/ 242887 w 619125"/>
              <a:gd name="connsiteY35" fmla="*/ 1216819 h 1328738"/>
              <a:gd name="connsiteX36" fmla="*/ 242887 w 619125"/>
              <a:gd name="connsiteY36" fmla="*/ 1312069 h 1328738"/>
              <a:gd name="connsiteX37" fmla="*/ 247650 w 619125"/>
              <a:gd name="connsiteY37" fmla="*/ 1328738 h 1328738"/>
              <a:gd name="connsiteX38" fmla="*/ 488156 w 619125"/>
              <a:gd name="connsiteY38" fmla="*/ 1309688 h 1328738"/>
              <a:gd name="connsiteX39" fmla="*/ 492919 w 619125"/>
              <a:gd name="connsiteY39" fmla="*/ 1221581 h 1328738"/>
              <a:gd name="connsiteX40" fmla="*/ 509587 w 619125"/>
              <a:gd name="connsiteY40" fmla="*/ 954881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19125" h="1328738">
                <a:moveTo>
                  <a:pt x="509587" y="954881"/>
                </a:moveTo>
                <a:lnTo>
                  <a:pt x="523875" y="657225"/>
                </a:lnTo>
                <a:lnTo>
                  <a:pt x="533400" y="452438"/>
                </a:lnTo>
                <a:lnTo>
                  <a:pt x="540544" y="404813"/>
                </a:lnTo>
                <a:lnTo>
                  <a:pt x="554831" y="357188"/>
                </a:lnTo>
                <a:lnTo>
                  <a:pt x="571500" y="323850"/>
                </a:lnTo>
                <a:lnTo>
                  <a:pt x="592931" y="302419"/>
                </a:lnTo>
                <a:lnTo>
                  <a:pt x="609600" y="276225"/>
                </a:lnTo>
                <a:lnTo>
                  <a:pt x="619125" y="252413"/>
                </a:lnTo>
                <a:lnTo>
                  <a:pt x="619125" y="235744"/>
                </a:lnTo>
                <a:lnTo>
                  <a:pt x="607219" y="207169"/>
                </a:lnTo>
                <a:lnTo>
                  <a:pt x="566737" y="171450"/>
                </a:lnTo>
                <a:lnTo>
                  <a:pt x="500062" y="119063"/>
                </a:lnTo>
                <a:lnTo>
                  <a:pt x="431006" y="83344"/>
                </a:lnTo>
                <a:lnTo>
                  <a:pt x="369094" y="59531"/>
                </a:lnTo>
                <a:lnTo>
                  <a:pt x="271462" y="28575"/>
                </a:lnTo>
                <a:lnTo>
                  <a:pt x="176212" y="7144"/>
                </a:lnTo>
                <a:lnTo>
                  <a:pt x="130969" y="2381"/>
                </a:lnTo>
                <a:lnTo>
                  <a:pt x="69056" y="0"/>
                </a:lnTo>
                <a:lnTo>
                  <a:pt x="38100" y="2381"/>
                </a:lnTo>
                <a:lnTo>
                  <a:pt x="19050" y="11906"/>
                </a:lnTo>
                <a:lnTo>
                  <a:pt x="2381" y="26194"/>
                </a:lnTo>
                <a:lnTo>
                  <a:pt x="0" y="40481"/>
                </a:lnTo>
                <a:lnTo>
                  <a:pt x="0" y="52388"/>
                </a:lnTo>
                <a:lnTo>
                  <a:pt x="9525" y="66675"/>
                </a:lnTo>
                <a:lnTo>
                  <a:pt x="30956" y="83344"/>
                </a:lnTo>
                <a:lnTo>
                  <a:pt x="54769" y="92869"/>
                </a:lnTo>
                <a:lnTo>
                  <a:pt x="83344" y="104775"/>
                </a:lnTo>
                <a:lnTo>
                  <a:pt x="104775" y="119063"/>
                </a:lnTo>
                <a:lnTo>
                  <a:pt x="123825" y="135731"/>
                </a:lnTo>
                <a:lnTo>
                  <a:pt x="157162" y="178594"/>
                </a:lnTo>
                <a:lnTo>
                  <a:pt x="178594" y="214313"/>
                </a:lnTo>
                <a:lnTo>
                  <a:pt x="207169" y="285750"/>
                </a:lnTo>
                <a:lnTo>
                  <a:pt x="221456" y="330994"/>
                </a:lnTo>
                <a:lnTo>
                  <a:pt x="223837" y="366713"/>
                </a:lnTo>
                <a:lnTo>
                  <a:pt x="242887" y="1216819"/>
                </a:lnTo>
                <a:lnTo>
                  <a:pt x="242887" y="1312069"/>
                </a:lnTo>
                <a:lnTo>
                  <a:pt x="247650" y="1328738"/>
                </a:lnTo>
                <a:lnTo>
                  <a:pt x="488156" y="1309688"/>
                </a:lnTo>
                <a:lnTo>
                  <a:pt x="492919" y="1221581"/>
                </a:lnTo>
                <a:lnTo>
                  <a:pt x="509587" y="9548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E2BF18B-E848-4615-B041-2B96142A8012}"/>
              </a:ext>
            </a:extLst>
          </p:cNvPr>
          <p:cNvSpPr/>
          <p:nvPr/>
        </p:nvSpPr>
        <p:spPr>
          <a:xfrm rot="20100000">
            <a:off x="3581401" y="4449763"/>
            <a:ext cx="1985963" cy="811212"/>
          </a:xfrm>
          <a:custGeom>
            <a:avLst/>
            <a:gdLst>
              <a:gd name="connsiteX0" fmla="*/ 1450181 w 1985962"/>
              <a:gd name="connsiteY0" fmla="*/ 628650 h 812006"/>
              <a:gd name="connsiteX1" fmla="*/ 1683544 w 1985962"/>
              <a:gd name="connsiteY1" fmla="*/ 564356 h 812006"/>
              <a:gd name="connsiteX2" fmla="*/ 1774031 w 1985962"/>
              <a:gd name="connsiteY2" fmla="*/ 540543 h 812006"/>
              <a:gd name="connsiteX3" fmla="*/ 1797844 w 1985962"/>
              <a:gd name="connsiteY3" fmla="*/ 538162 h 812006"/>
              <a:gd name="connsiteX4" fmla="*/ 1847850 w 1985962"/>
              <a:gd name="connsiteY4" fmla="*/ 542925 h 812006"/>
              <a:gd name="connsiteX5" fmla="*/ 1900237 w 1985962"/>
              <a:gd name="connsiteY5" fmla="*/ 545306 h 812006"/>
              <a:gd name="connsiteX6" fmla="*/ 1938337 w 1985962"/>
              <a:gd name="connsiteY6" fmla="*/ 540543 h 812006"/>
              <a:gd name="connsiteX7" fmla="*/ 1966912 w 1985962"/>
              <a:gd name="connsiteY7" fmla="*/ 528637 h 812006"/>
              <a:gd name="connsiteX8" fmla="*/ 1978819 w 1985962"/>
              <a:gd name="connsiteY8" fmla="*/ 514350 h 812006"/>
              <a:gd name="connsiteX9" fmla="*/ 1985962 w 1985962"/>
              <a:gd name="connsiteY9" fmla="*/ 490537 h 812006"/>
              <a:gd name="connsiteX10" fmla="*/ 1978819 w 1985962"/>
              <a:gd name="connsiteY10" fmla="*/ 445293 h 812006"/>
              <a:gd name="connsiteX11" fmla="*/ 1952625 w 1985962"/>
              <a:gd name="connsiteY11" fmla="*/ 381000 h 812006"/>
              <a:gd name="connsiteX12" fmla="*/ 1916906 w 1985962"/>
              <a:gd name="connsiteY12" fmla="*/ 307181 h 812006"/>
              <a:gd name="connsiteX13" fmla="*/ 1864519 w 1985962"/>
              <a:gd name="connsiteY13" fmla="*/ 216693 h 812006"/>
              <a:gd name="connsiteX14" fmla="*/ 1793081 w 1985962"/>
              <a:gd name="connsiteY14" fmla="*/ 111918 h 812006"/>
              <a:gd name="connsiteX15" fmla="*/ 1735931 w 1985962"/>
              <a:gd name="connsiteY15" fmla="*/ 47625 h 812006"/>
              <a:gd name="connsiteX16" fmla="*/ 1719262 w 1985962"/>
              <a:gd name="connsiteY16" fmla="*/ 33337 h 812006"/>
              <a:gd name="connsiteX17" fmla="*/ 1666875 w 1985962"/>
              <a:gd name="connsiteY17" fmla="*/ 9525 h 812006"/>
              <a:gd name="connsiteX18" fmla="*/ 1643062 w 1985962"/>
              <a:gd name="connsiteY18" fmla="*/ 0 h 812006"/>
              <a:gd name="connsiteX19" fmla="*/ 1628775 w 1985962"/>
              <a:gd name="connsiteY19" fmla="*/ 0 h 812006"/>
              <a:gd name="connsiteX20" fmla="*/ 1616869 w 1985962"/>
              <a:gd name="connsiteY20" fmla="*/ 4762 h 812006"/>
              <a:gd name="connsiteX21" fmla="*/ 1609725 w 1985962"/>
              <a:gd name="connsiteY21" fmla="*/ 16668 h 812006"/>
              <a:gd name="connsiteX22" fmla="*/ 1612106 w 1985962"/>
              <a:gd name="connsiteY22" fmla="*/ 30956 h 812006"/>
              <a:gd name="connsiteX23" fmla="*/ 1624012 w 1985962"/>
              <a:gd name="connsiteY23" fmla="*/ 64293 h 812006"/>
              <a:gd name="connsiteX24" fmla="*/ 1638300 w 1985962"/>
              <a:gd name="connsiteY24" fmla="*/ 97631 h 812006"/>
              <a:gd name="connsiteX25" fmla="*/ 1654969 w 1985962"/>
              <a:gd name="connsiteY25" fmla="*/ 145256 h 812006"/>
              <a:gd name="connsiteX26" fmla="*/ 1659731 w 1985962"/>
              <a:gd name="connsiteY26" fmla="*/ 183356 h 812006"/>
              <a:gd name="connsiteX27" fmla="*/ 1647825 w 1985962"/>
              <a:gd name="connsiteY27" fmla="*/ 223837 h 812006"/>
              <a:gd name="connsiteX28" fmla="*/ 1628775 w 1985962"/>
              <a:gd name="connsiteY28" fmla="*/ 254793 h 812006"/>
              <a:gd name="connsiteX29" fmla="*/ 1595437 w 1985962"/>
              <a:gd name="connsiteY29" fmla="*/ 288131 h 812006"/>
              <a:gd name="connsiteX30" fmla="*/ 1524000 w 1985962"/>
              <a:gd name="connsiteY30" fmla="*/ 323850 h 812006"/>
              <a:gd name="connsiteX31" fmla="*/ 1388269 w 1985962"/>
              <a:gd name="connsiteY31" fmla="*/ 392906 h 812006"/>
              <a:gd name="connsiteX32" fmla="*/ 1316831 w 1985962"/>
              <a:gd name="connsiteY32" fmla="*/ 423862 h 812006"/>
              <a:gd name="connsiteX33" fmla="*/ 1183481 w 1985962"/>
              <a:gd name="connsiteY33" fmla="*/ 471487 h 812006"/>
              <a:gd name="connsiteX34" fmla="*/ 1033462 w 1985962"/>
              <a:gd name="connsiteY34" fmla="*/ 521493 h 812006"/>
              <a:gd name="connsiteX35" fmla="*/ 897731 w 1985962"/>
              <a:gd name="connsiteY35" fmla="*/ 564356 h 812006"/>
              <a:gd name="connsiteX36" fmla="*/ 695325 w 1985962"/>
              <a:gd name="connsiteY36" fmla="*/ 623887 h 812006"/>
              <a:gd name="connsiteX37" fmla="*/ 542925 w 1985962"/>
              <a:gd name="connsiteY37" fmla="*/ 657225 h 812006"/>
              <a:gd name="connsiteX38" fmla="*/ 352425 w 1985962"/>
              <a:gd name="connsiteY38" fmla="*/ 695325 h 812006"/>
              <a:gd name="connsiteX39" fmla="*/ 145256 w 1985962"/>
              <a:gd name="connsiteY39" fmla="*/ 728662 h 812006"/>
              <a:gd name="connsiteX40" fmla="*/ 30956 w 1985962"/>
              <a:gd name="connsiteY40" fmla="*/ 742950 h 812006"/>
              <a:gd name="connsiteX41" fmla="*/ 14287 w 1985962"/>
              <a:gd name="connsiteY41" fmla="*/ 742950 h 812006"/>
              <a:gd name="connsiteX42" fmla="*/ 4762 w 1985962"/>
              <a:gd name="connsiteY42" fmla="*/ 750093 h 812006"/>
              <a:gd name="connsiteX43" fmla="*/ 0 w 1985962"/>
              <a:gd name="connsiteY43" fmla="*/ 766762 h 812006"/>
              <a:gd name="connsiteX44" fmla="*/ 9525 w 1985962"/>
              <a:gd name="connsiteY44" fmla="*/ 785812 h 812006"/>
              <a:gd name="connsiteX45" fmla="*/ 23812 w 1985962"/>
              <a:gd name="connsiteY45" fmla="*/ 797718 h 812006"/>
              <a:gd name="connsiteX46" fmla="*/ 83344 w 1985962"/>
              <a:gd name="connsiteY46" fmla="*/ 802481 h 812006"/>
              <a:gd name="connsiteX47" fmla="*/ 369094 w 1985962"/>
              <a:gd name="connsiteY47" fmla="*/ 812006 h 812006"/>
              <a:gd name="connsiteX48" fmla="*/ 514350 w 1985962"/>
              <a:gd name="connsiteY48" fmla="*/ 804862 h 812006"/>
              <a:gd name="connsiteX49" fmla="*/ 702469 w 1985962"/>
              <a:gd name="connsiteY49" fmla="*/ 783431 h 812006"/>
              <a:gd name="connsiteX50" fmla="*/ 1045369 w 1985962"/>
              <a:gd name="connsiteY50" fmla="*/ 723900 h 812006"/>
              <a:gd name="connsiteX51" fmla="*/ 1307306 w 1985962"/>
              <a:gd name="connsiteY51" fmla="*/ 664368 h 812006"/>
              <a:gd name="connsiteX52" fmla="*/ 1450181 w 1985962"/>
              <a:gd name="connsiteY52" fmla="*/ 628650 h 81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985962" h="812006">
                <a:moveTo>
                  <a:pt x="1450181" y="628650"/>
                </a:moveTo>
                <a:lnTo>
                  <a:pt x="1683544" y="564356"/>
                </a:lnTo>
                <a:lnTo>
                  <a:pt x="1774031" y="540543"/>
                </a:lnTo>
                <a:lnTo>
                  <a:pt x="1797844" y="538162"/>
                </a:lnTo>
                <a:lnTo>
                  <a:pt x="1847850" y="542925"/>
                </a:lnTo>
                <a:lnTo>
                  <a:pt x="1900237" y="545306"/>
                </a:lnTo>
                <a:lnTo>
                  <a:pt x="1938337" y="540543"/>
                </a:lnTo>
                <a:lnTo>
                  <a:pt x="1966912" y="528637"/>
                </a:lnTo>
                <a:lnTo>
                  <a:pt x="1978819" y="514350"/>
                </a:lnTo>
                <a:lnTo>
                  <a:pt x="1985962" y="490537"/>
                </a:lnTo>
                <a:lnTo>
                  <a:pt x="1978819" y="445293"/>
                </a:lnTo>
                <a:lnTo>
                  <a:pt x="1952625" y="381000"/>
                </a:lnTo>
                <a:lnTo>
                  <a:pt x="1916906" y="307181"/>
                </a:lnTo>
                <a:lnTo>
                  <a:pt x="1864519" y="216693"/>
                </a:lnTo>
                <a:lnTo>
                  <a:pt x="1793081" y="111918"/>
                </a:lnTo>
                <a:lnTo>
                  <a:pt x="1735931" y="47625"/>
                </a:lnTo>
                <a:lnTo>
                  <a:pt x="1719262" y="33337"/>
                </a:lnTo>
                <a:lnTo>
                  <a:pt x="1666875" y="9525"/>
                </a:lnTo>
                <a:lnTo>
                  <a:pt x="1643062" y="0"/>
                </a:lnTo>
                <a:lnTo>
                  <a:pt x="1628775" y="0"/>
                </a:lnTo>
                <a:lnTo>
                  <a:pt x="1616869" y="4762"/>
                </a:lnTo>
                <a:lnTo>
                  <a:pt x="1609725" y="16668"/>
                </a:lnTo>
                <a:lnTo>
                  <a:pt x="1612106" y="30956"/>
                </a:lnTo>
                <a:lnTo>
                  <a:pt x="1624012" y="64293"/>
                </a:lnTo>
                <a:lnTo>
                  <a:pt x="1638300" y="97631"/>
                </a:lnTo>
                <a:lnTo>
                  <a:pt x="1654969" y="145256"/>
                </a:lnTo>
                <a:lnTo>
                  <a:pt x="1659731" y="183356"/>
                </a:lnTo>
                <a:lnTo>
                  <a:pt x="1647825" y="223837"/>
                </a:lnTo>
                <a:lnTo>
                  <a:pt x="1628775" y="254793"/>
                </a:lnTo>
                <a:lnTo>
                  <a:pt x="1595437" y="288131"/>
                </a:lnTo>
                <a:lnTo>
                  <a:pt x="1524000" y="323850"/>
                </a:lnTo>
                <a:lnTo>
                  <a:pt x="1388269" y="392906"/>
                </a:lnTo>
                <a:lnTo>
                  <a:pt x="1316831" y="423862"/>
                </a:lnTo>
                <a:lnTo>
                  <a:pt x="1183481" y="471487"/>
                </a:lnTo>
                <a:lnTo>
                  <a:pt x="1033462" y="521493"/>
                </a:lnTo>
                <a:lnTo>
                  <a:pt x="897731" y="564356"/>
                </a:lnTo>
                <a:lnTo>
                  <a:pt x="695325" y="623887"/>
                </a:lnTo>
                <a:lnTo>
                  <a:pt x="542925" y="657225"/>
                </a:lnTo>
                <a:lnTo>
                  <a:pt x="352425" y="695325"/>
                </a:lnTo>
                <a:lnTo>
                  <a:pt x="145256" y="728662"/>
                </a:lnTo>
                <a:lnTo>
                  <a:pt x="30956" y="742950"/>
                </a:lnTo>
                <a:lnTo>
                  <a:pt x="14287" y="742950"/>
                </a:lnTo>
                <a:lnTo>
                  <a:pt x="4762" y="750093"/>
                </a:lnTo>
                <a:lnTo>
                  <a:pt x="0" y="766762"/>
                </a:lnTo>
                <a:lnTo>
                  <a:pt x="9525" y="785812"/>
                </a:lnTo>
                <a:lnTo>
                  <a:pt x="23812" y="797718"/>
                </a:lnTo>
                <a:lnTo>
                  <a:pt x="83344" y="802481"/>
                </a:lnTo>
                <a:lnTo>
                  <a:pt x="369094" y="812006"/>
                </a:lnTo>
                <a:lnTo>
                  <a:pt x="514350" y="804862"/>
                </a:lnTo>
                <a:lnTo>
                  <a:pt x="702469" y="783431"/>
                </a:lnTo>
                <a:lnTo>
                  <a:pt x="1045369" y="723900"/>
                </a:lnTo>
                <a:lnTo>
                  <a:pt x="1307306" y="664368"/>
                </a:lnTo>
                <a:cubicBezTo>
                  <a:pt x="1352509" y="653874"/>
                  <a:pt x="1396632" y="633412"/>
                  <a:pt x="1450181" y="6286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DC51C66-CF48-4F50-AE6D-C639856252D8}"/>
              </a:ext>
            </a:extLst>
          </p:cNvPr>
          <p:cNvSpPr/>
          <p:nvPr/>
        </p:nvSpPr>
        <p:spPr>
          <a:xfrm rot="2700000">
            <a:off x="6419851" y="4570414"/>
            <a:ext cx="1833563" cy="465137"/>
          </a:xfrm>
          <a:custGeom>
            <a:avLst/>
            <a:gdLst>
              <a:gd name="connsiteX0" fmla="*/ 461963 w 1833563"/>
              <a:gd name="connsiteY0" fmla="*/ 245269 h 464344"/>
              <a:gd name="connsiteX1" fmla="*/ 676275 w 1833563"/>
              <a:gd name="connsiteY1" fmla="*/ 252412 h 464344"/>
              <a:gd name="connsiteX2" fmla="*/ 847725 w 1833563"/>
              <a:gd name="connsiteY2" fmla="*/ 266700 h 464344"/>
              <a:gd name="connsiteX3" fmla="*/ 1014413 w 1833563"/>
              <a:gd name="connsiteY3" fmla="*/ 285750 h 464344"/>
              <a:gd name="connsiteX4" fmla="*/ 1171575 w 1833563"/>
              <a:gd name="connsiteY4" fmla="*/ 316706 h 464344"/>
              <a:gd name="connsiteX5" fmla="*/ 1319213 w 1833563"/>
              <a:gd name="connsiteY5" fmla="*/ 354806 h 464344"/>
              <a:gd name="connsiteX6" fmla="*/ 1493044 w 1833563"/>
              <a:gd name="connsiteY6" fmla="*/ 407194 h 464344"/>
              <a:gd name="connsiteX7" fmla="*/ 1600200 w 1833563"/>
              <a:gd name="connsiteY7" fmla="*/ 440531 h 464344"/>
              <a:gd name="connsiteX8" fmla="*/ 1654969 w 1833563"/>
              <a:gd name="connsiteY8" fmla="*/ 461962 h 464344"/>
              <a:gd name="connsiteX9" fmla="*/ 1685925 w 1833563"/>
              <a:gd name="connsiteY9" fmla="*/ 464344 h 464344"/>
              <a:gd name="connsiteX10" fmla="*/ 1735932 w 1833563"/>
              <a:gd name="connsiteY10" fmla="*/ 464344 h 464344"/>
              <a:gd name="connsiteX11" fmla="*/ 1774032 w 1833563"/>
              <a:gd name="connsiteY11" fmla="*/ 459581 h 464344"/>
              <a:gd name="connsiteX12" fmla="*/ 1807369 w 1833563"/>
              <a:gd name="connsiteY12" fmla="*/ 442912 h 464344"/>
              <a:gd name="connsiteX13" fmla="*/ 1826419 w 1833563"/>
              <a:gd name="connsiteY13" fmla="*/ 426244 h 464344"/>
              <a:gd name="connsiteX14" fmla="*/ 1833563 w 1833563"/>
              <a:gd name="connsiteY14" fmla="*/ 407194 h 464344"/>
              <a:gd name="connsiteX15" fmla="*/ 1833563 w 1833563"/>
              <a:gd name="connsiteY15" fmla="*/ 364331 h 464344"/>
              <a:gd name="connsiteX16" fmla="*/ 1819275 w 1833563"/>
              <a:gd name="connsiteY16" fmla="*/ 319087 h 464344"/>
              <a:gd name="connsiteX17" fmla="*/ 1790700 w 1833563"/>
              <a:gd name="connsiteY17" fmla="*/ 273844 h 464344"/>
              <a:gd name="connsiteX18" fmla="*/ 1726407 w 1833563"/>
              <a:gd name="connsiteY18" fmla="*/ 202406 h 464344"/>
              <a:gd name="connsiteX19" fmla="*/ 1659732 w 1833563"/>
              <a:gd name="connsiteY19" fmla="*/ 150019 h 464344"/>
              <a:gd name="connsiteX20" fmla="*/ 1633538 w 1833563"/>
              <a:gd name="connsiteY20" fmla="*/ 138112 h 464344"/>
              <a:gd name="connsiteX21" fmla="*/ 1500188 w 1833563"/>
              <a:gd name="connsiteY21" fmla="*/ 92869 h 464344"/>
              <a:gd name="connsiteX22" fmla="*/ 1338263 w 1833563"/>
              <a:gd name="connsiteY22" fmla="*/ 42862 h 464344"/>
              <a:gd name="connsiteX23" fmla="*/ 1162050 w 1833563"/>
              <a:gd name="connsiteY23" fmla="*/ 9525 h 464344"/>
              <a:gd name="connsiteX24" fmla="*/ 1064419 w 1833563"/>
              <a:gd name="connsiteY24" fmla="*/ 0 h 464344"/>
              <a:gd name="connsiteX25" fmla="*/ 945357 w 1833563"/>
              <a:gd name="connsiteY25" fmla="*/ 7144 h 464344"/>
              <a:gd name="connsiteX26" fmla="*/ 752475 w 1833563"/>
              <a:gd name="connsiteY26" fmla="*/ 26194 h 464344"/>
              <a:gd name="connsiteX27" fmla="*/ 531019 w 1833563"/>
              <a:gd name="connsiteY27" fmla="*/ 61912 h 464344"/>
              <a:gd name="connsiteX28" fmla="*/ 180975 w 1833563"/>
              <a:gd name="connsiteY28" fmla="*/ 138112 h 464344"/>
              <a:gd name="connsiteX29" fmla="*/ 23813 w 1833563"/>
              <a:gd name="connsiteY29" fmla="*/ 180975 h 464344"/>
              <a:gd name="connsiteX30" fmla="*/ 7144 w 1833563"/>
              <a:gd name="connsiteY30" fmla="*/ 188119 h 464344"/>
              <a:gd name="connsiteX31" fmla="*/ 0 w 1833563"/>
              <a:gd name="connsiteY31" fmla="*/ 200025 h 464344"/>
              <a:gd name="connsiteX32" fmla="*/ 0 w 1833563"/>
              <a:gd name="connsiteY32" fmla="*/ 209550 h 464344"/>
              <a:gd name="connsiteX33" fmla="*/ 4763 w 1833563"/>
              <a:gd name="connsiteY33" fmla="*/ 219075 h 464344"/>
              <a:gd name="connsiteX34" fmla="*/ 33338 w 1833563"/>
              <a:gd name="connsiteY34" fmla="*/ 235744 h 464344"/>
              <a:gd name="connsiteX35" fmla="*/ 80963 w 1833563"/>
              <a:gd name="connsiteY35" fmla="*/ 238125 h 464344"/>
              <a:gd name="connsiteX36" fmla="*/ 269082 w 1833563"/>
              <a:gd name="connsiteY36" fmla="*/ 240506 h 464344"/>
              <a:gd name="connsiteX37" fmla="*/ 461963 w 1833563"/>
              <a:gd name="connsiteY37" fmla="*/ 245269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3563" h="464344">
                <a:moveTo>
                  <a:pt x="461963" y="245269"/>
                </a:moveTo>
                <a:lnTo>
                  <a:pt x="676275" y="252412"/>
                </a:lnTo>
                <a:lnTo>
                  <a:pt x="847725" y="266700"/>
                </a:lnTo>
                <a:lnTo>
                  <a:pt x="1014413" y="285750"/>
                </a:lnTo>
                <a:lnTo>
                  <a:pt x="1171575" y="316706"/>
                </a:lnTo>
                <a:lnTo>
                  <a:pt x="1319213" y="354806"/>
                </a:lnTo>
                <a:lnTo>
                  <a:pt x="1493044" y="407194"/>
                </a:lnTo>
                <a:lnTo>
                  <a:pt x="1600200" y="440531"/>
                </a:lnTo>
                <a:lnTo>
                  <a:pt x="1654969" y="461962"/>
                </a:lnTo>
                <a:lnTo>
                  <a:pt x="1685925" y="464344"/>
                </a:lnTo>
                <a:lnTo>
                  <a:pt x="1735932" y="464344"/>
                </a:lnTo>
                <a:lnTo>
                  <a:pt x="1774032" y="459581"/>
                </a:lnTo>
                <a:lnTo>
                  <a:pt x="1807369" y="442912"/>
                </a:lnTo>
                <a:lnTo>
                  <a:pt x="1826419" y="426244"/>
                </a:lnTo>
                <a:lnTo>
                  <a:pt x="1833563" y="407194"/>
                </a:lnTo>
                <a:lnTo>
                  <a:pt x="1833563" y="364331"/>
                </a:lnTo>
                <a:lnTo>
                  <a:pt x="1819275" y="319087"/>
                </a:lnTo>
                <a:lnTo>
                  <a:pt x="1790700" y="273844"/>
                </a:lnTo>
                <a:lnTo>
                  <a:pt x="1726407" y="202406"/>
                </a:lnTo>
                <a:lnTo>
                  <a:pt x="1659732" y="150019"/>
                </a:lnTo>
                <a:lnTo>
                  <a:pt x="1633538" y="138112"/>
                </a:lnTo>
                <a:lnTo>
                  <a:pt x="1500188" y="92869"/>
                </a:lnTo>
                <a:lnTo>
                  <a:pt x="1338263" y="42862"/>
                </a:lnTo>
                <a:lnTo>
                  <a:pt x="1162050" y="9525"/>
                </a:lnTo>
                <a:lnTo>
                  <a:pt x="1064419" y="0"/>
                </a:lnTo>
                <a:lnTo>
                  <a:pt x="945357" y="7144"/>
                </a:lnTo>
                <a:lnTo>
                  <a:pt x="752475" y="26194"/>
                </a:lnTo>
                <a:lnTo>
                  <a:pt x="531019" y="61912"/>
                </a:lnTo>
                <a:lnTo>
                  <a:pt x="180975" y="138112"/>
                </a:lnTo>
                <a:lnTo>
                  <a:pt x="23813" y="180975"/>
                </a:lnTo>
                <a:lnTo>
                  <a:pt x="7144" y="188119"/>
                </a:lnTo>
                <a:lnTo>
                  <a:pt x="0" y="200025"/>
                </a:lnTo>
                <a:lnTo>
                  <a:pt x="0" y="209550"/>
                </a:lnTo>
                <a:lnTo>
                  <a:pt x="4763" y="219075"/>
                </a:lnTo>
                <a:lnTo>
                  <a:pt x="33338" y="235744"/>
                </a:lnTo>
                <a:lnTo>
                  <a:pt x="80963" y="238125"/>
                </a:lnTo>
                <a:lnTo>
                  <a:pt x="269082" y="240506"/>
                </a:lnTo>
                <a:lnTo>
                  <a:pt x="461963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736B943-71F5-44CA-BD40-5C382625CB40}"/>
              </a:ext>
            </a:extLst>
          </p:cNvPr>
          <p:cNvSpPr/>
          <p:nvPr/>
        </p:nvSpPr>
        <p:spPr>
          <a:xfrm rot="20100000">
            <a:off x="3975100" y="2232026"/>
            <a:ext cx="4078288" cy="1890713"/>
          </a:xfrm>
          <a:custGeom>
            <a:avLst/>
            <a:gdLst>
              <a:gd name="connsiteX0" fmla="*/ 1082150 w 4078619"/>
              <a:gd name="connsiteY0" fmla="*/ 519695 h 1891295"/>
              <a:gd name="connsiteX1" fmla="*/ 1904452 w 4078619"/>
              <a:gd name="connsiteY1" fmla="*/ 802567 h 1891295"/>
              <a:gd name="connsiteX2" fmla="*/ 2272843 w 4078619"/>
              <a:gd name="connsiteY2" fmla="*/ 934135 h 1891295"/>
              <a:gd name="connsiteX3" fmla="*/ 3187243 w 4078619"/>
              <a:gd name="connsiteY3" fmla="*/ 1263056 h 1891295"/>
              <a:gd name="connsiteX4" fmla="*/ 3384596 w 4078619"/>
              <a:gd name="connsiteY4" fmla="*/ 1338708 h 1891295"/>
              <a:gd name="connsiteX5" fmla="*/ 3407620 w 4078619"/>
              <a:gd name="connsiteY5" fmla="*/ 1338708 h 1891295"/>
              <a:gd name="connsiteX6" fmla="*/ 3512875 w 4078619"/>
              <a:gd name="connsiteY6" fmla="*/ 1335419 h 1891295"/>
              <a:gd name="connsiteX7" fmla="*/ 3631286 w 4078619"/>
              <a:gd name="connsiteY7" fmla="*/ 1341997 h 1891295"/>
              <a:gd name="connsiteX8" fmla="*/ 3697071 w 4078619"/>
              <a:gd name="connsiteY8" fmla="*/ 1351865 h 1891295"/>
              <a:gd name="connsiteX9" fmla="*/ 3723384 w 4078619"/>
              <a:gd name="connsiteY9" fmla="*/ 1371600 h 1891295"/>
              <a:gd name="connsiteX10" fmla="*/ 3779301 w 4078619"/>
              <a:gd name="connsiteY10" fmla="*/ 1424227 h 1891295"/>
              <a:gd name="connsiteX11" fmla="*/ 3891134 w 4078619"/>
              <a:gd name="connsiteY11" fmla="*/ 1526193 h 1891295"/>
              <a:gd name="connsiteX12" fmla="*/ 3976653 w 4078619"/>
              <a:gd name="connsiteY12" fmla="*/ 1618290 h 1891295"/>
              <a:gd name="connsiteX13" fmla="*/ 4042437 w 4078619"/>
              <a:gd name="connsiteY13" fmla="*/ 1693942 h 1891295"/>
              <a:gd name="connsiteX14" fmla="*/ 4072040 w 4078619"/>
              <a:gd name="connsiteY14" fmla="*/ 1743280 h 1891295"/>
              <a:gd name="connsiteX15" fmla="*/ 4078619 w 4078619"/>
              <a:gd name="connsiteY15" fmla="*/ 1779462 h 1891295"/>
              <a:gd name="connsiteX16" fmla="*/ 4078619 w 4078619"/>
              <a:gd name="connsiteY16" fmla="*/ 1815643 h 1891295"/>
              <a:gd name="connsiteX17" fmla="*/ 4068751 w 4078619"/>
              <a:gd name="connsiteY17" fmla="*/ 1851824 h 1891295"/>
              <a:gd name="connsiteX18" fmla="*/ 4029281 w 4078619"/>
              <a:gd name="connsiteY18" fmla="*/ 1878138 h 1891295"/>
              <a:gd name="connsiteX19" fmla="*/ 3986521 w 4078619"/>
              <a:gd name="connsiteY19" fmla="*/ 1891295 h 1891295"/>
              <a:gd name="connsiteX20" fmla="*/ 3953629 w 4078619"/>
              <a:gd name="connsiteY20" fmla="*/ 1891295 h 1891295"/>
              <a:gd name="connsiteX21" fmla="*/ 3904291 w 4078619"/>
              <a:gd name="connsiteY21" fmla="*/ 1871560 h 1891295"/>
              <a:gd name="connsiteX22" fmla="*/ 3680625 w 4078619"/>
              <a:gd name="connsiteY22" fmla="*/ 1746570 h 1891295"/>
              <a:gd name="connsiteX23" fmla="*/ 3476694 w 4078619"/>
              <a:gd name="connsiteY23" fmla="*/ 1647893 h 1891295"/>
              <a:gd name="connsiteX24" fmla="*/ 3098435 w 4078619"/>
              <a:gd name="connsiteY24" fmla="*/ 1483433 h 1891295"/>
              <a:gd name="connsiteX25" fmla="*/ 2739911 w 4078619"/>
              <a:gd name="connsiteY25" fmla="*/ 1325551 h 1891295"/>
              <a:gd name="connsiteX26" fmla="*/ 2266265 w 4078619"/>
              <a:gd name="connsiteY26" fmla="*/ 1134777 h 1891295"/>
              <a:gd name="connsiteX27" fmla="*/ 1756437 w 4078619"/>
              <a:gd name="connsiteY27" fmla="*/ 944003 h 1891295"/>
              <a:gd name="connsiteX28" fmla="*/ 1302527 w 4078619"/>
              <a:gd name="connsiteY28" fmla="*/ 789410 h 1891295"/>
              <a:gd name="connsiteX29" fmla="*/ 1026233 w 4078619"/>
              <a:gd name="connsiteY29" fmla="*/ 703890 h 1891295"/>
              <a:gd name="connsiteX30" fmla="*/ 779543 w 4078619"/>
              <a:gd name="connsiteY30" fmla="*/ 634817 h 1891295"/>
              <a:gd name="connsiteX31" fmla="*/ 615082 w 4078619"/>
              <a:gd name="connsiteY31" fmla="*/ 595347 h 1891295"/>
              <a:gd name="connsiteX32" fmla="*/ 463778 w 4078619"/>
              <a:gd name="connsiteY32" fmla="*/ 559165 h 1891295"/>
              <a:gd name="connsiteX33" fmla="*/ 319053 w 4078619"/>
              <a:gd name="connsiteY33" fmla="*/ 526273 h 1891295"/>
              <a:gd name="connsiteX34" fmla="*/ 266426 w 4078619"/>
              <a:gd name="connsiteY34" fmla="*/ 516406 h 1891295"/>
              <a:gd name="connsiteX35" fmla="*/ 240112 w 4078619"/>
              <a:gd name="connsiteY35" fmla="*/ 506538 h 1891295"/>
              <a:gd name="connsiteX36" fmla="*/ 190774 w 4078619"/>
              <a:gd name="connsiteY36" fmla="*/ 444043 h 1891295"/>
              <a:gd name="connsiteX37" fmla="*/ 138147 w 4078619"/>
              <a:gd name="connsiteY37" fmla="*/ 368391 h 1891295"/>
              <a:gd name="connsiteX38" fmla="*/ 88809 w 4078619"/>
              <a:gd name="connsiteY38" fmla="*/ 279583 h 1891295"/>
              <a:gd name="connsiteX39" fmla="*/ 39471 w 4078619"/>
              <a:gd name="connsiteY39" fmla="*/ 161171 h 1891295"/>
              <a:gd name="connsiteX40" fmla="*/ 6578 w 4078619"/>
              <a:gd name="connsiteY40" fmla="*/ 65784 h 1891295"/>
              <a:gd name="connsiteX41" fmla="*/ 0 w 4078619"/>
              <a:gd name="connsiteY41" fmla="*/ 32892 h 1891295"/>
              <a:gd name="connsiteX42" fmla="*/ 6578 w 4078619"/>
              <a:gd name="connsiteY42" fmla="*/ 3289 h 1891295"/>
              <a:gd name="connsiteX43" fmla="*/ 19735 w 4078619"/>
              <a:gd name="connsiteY43" fmla="*/ 0 h 1891295"/>
              <a:gd name="connsiteX44" fmla="*/ 32892 w 4078619"/>
              <a:gd name="connsiteY44" fmla="*/ 3289 h 1891295"/>
              <a:gd name="connsiteX45" fmla="*/ 52627 w 4078619"/>
              <a:gd name="connsiteY45" fmla="*/ 23024 h 1891295"/>
              <a:gd name="connsiteX46" fmla="*/ 85519 w 4078619"/>
              <a:gd name="connsiteY46" fmla="*/ 62495 h 1891295"/>
              <a:gd name="connsiteX47" fmla="*/ 151304 w 4078619"/>
              <a:gd name="connsiteY47" fmla="*/ 128279 h 1891295"/>
              <a:gd name="connsiteX48" fmla="*/ 263137 w 4078619"/>
              <a:gd name="connsiteY48" fmla="*/ 223666 h 1891295"/>
              <a:gd name="connsiteX49" fmla="*/ 338789 w 4078619"/>
              <a:gd name="connsiteY49" fmla="*/ 263137 h 1891295"/>
              <a:gd name="connsiteX50" fmla="*/ 447332 w 4078619"/>
              <a:gd name="connsiteY50" fmla="*/ 302607 h 1891295"/>
              <a:gd name="connsiteX51" fmla="*/ 717048 w 4078619"/>
              <a:gd name="connsiteY51" fmla="*/ 394705 h 1891295"/>
              <a:gd name="connsiteX52" fmla="*/ 973606 w 4078619"/>
              <a:gd name="connsiteY52" fmla="*/ 483513 h 1891295"/>
              <a:gd name="connsiteX53" fmla="*/ 1082150 w 4078619"/>
              <a:gd name="connsiteY53" fmla="*/ 519695 h 18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78619" h="1891295">
                <a:moveTo>
                  <a:pt x="1082150" y="519695"/>
                </a:moveTo>
                <a:lnTo>
                  <a:pt x="1904452" y="802567"/>
                </a:lnTo>
                <a:lnTo>
                  <a:pt x="2272843" y="934135"/>
                </a:lnTo>
                <a:lnTo>
                  <a:pt x="3187243" y="1263056"/>
                </a:lnTo>
                <a:lnTo>
                  <a:pt x="3384596" y="1338708"/>
                </a:lnTo>
                <a:lnTo>
                  <a:pt x="3407620" y="1338708"/>
                </a:lnTo>
                <a:lnTo>
                  <a:pt x="3512875" y="1335419"/>
                </a:lnTo>
                <a:lnTo>
                  <a:pt x="3631286" y="1341997"/>
                </a:lnTo>
                <a:lnTo>
                  <a:pt x="3697071" y="1351865"/>
                </a:lnTo>
                <a:lnTo>
                  <a:pt x="3723384" y="1371600"/>
                </a:lnTo>
                <a:lnTo>
                  <a:pt x="3779301" y="1424227"/>
                </a:lnTo>
                <a:lnTo>
                  <a:pt x="3891134" y="1526193"/>
                </a:lnTo>
                <a:lnTo>
                  <a:pt x="3976653" y="1618290"/>
                </a:lnTo>
                <a:lnTo>
                  <a:pt x="4042437" y="1693942"/>
                </a:lnTo>
                <a:lnTo>
                  <a:pt x="4072040" y="1743280"/>
                </a:lnTo>
                <a:lnTo>
                  <a:pt x="4078619" y="1779462"/>
                </a:lnTo>
                <a:lnTo>
                  <a:pt x="4078619" y="1815643"/>
                </a:lnTo>
                <a:lnTo>
                  <a:pt x="4068751" y="1851824"/>
                </a:lnTo>
                <a:lnTo>
                  <a:pt x="4029281" y="1878138"/>
                </a:lnTo>
                <a:lnTo>
                  <a:pt x="3986521" y="1891295"/>
                </a:lnTo>
                <a:lnTo>
                  <a:pt x="3953629" y="1891295"/>
                </a:lnTo>
                <a:lnTo>
                  <a:pt x="3904291" y="1871560"/>
                </a:lnTo>
                <a:lnTo>
                  <a:pt x="3680625" y="1746570"/>
                </a:lnTo>
                <a:lnTo>
                  <a:pt x="3476694" y="1647893"/>
                </a:lnTo>
                <a:lnTo>
                  <a:pt x="3098435" y="1483433"/>
                </a:lnTo>
                <a:lnTo>
                  <a:pt x="2739911" y="1325551"/>
                </a:lnTo>
                <a:lnTo>
                  <a:pt x="2266265" y="1134777"/>
                </a:lnTo>
                <a:lnTo>
                  <a:pt x="1756437" y="944003"/>
                </a:lnTo>
                <a:lnTo>
                  <a:pt x="1302527" y="789410"/>
                </a:lnTo>
                <a:lnTo>
                  <a:pt x="1026233" y="703890"/>
                </a:lnTo>
                <a:lnTo>
                  <a:pt x="779543" y="634817"/>
                </a:lnTo>
                <a:lnTo>
                  <a:pt x="615082" y="595347"/>
                </a:lnTo>
                <a:lnTo>
                  <a:pt x="463778" y="559165"/>
                </a:lnTo>
                <a:lnTo>
                  <a:pt x="319053" y="526273"/>
                </a:lnTo>
                <a:lnTo>
                  <a:pt x="266426" y="516406"/>
                </a:lnTo>
                <a:lnTo>
                  <a:pt x="240112" y="506538"/>
                </a:lnTo>
                <a:lnTo>
                  <a:pt x="190774" y="444043"/>
                </a:lnTo>
                <a:lnTo>
                  <a:pt x="138147" y="368391"/>
                </a:lnTo>
                <a:lnTo>
                  <a:pt x="88809" y="279583"/>
                </a:lnTo>
                <a:lnTo>
                  <a:pt x="39471" y="161171"/>
                </a:lnTo>
                <a:lnTo>
                  <a:pt x="6578" y="65784"/>
                </a:lnTo>
                <a:lnTo>
                  <a:pt x="0" y="32892"/>
                </a:lnTo>
                <a:lnTo>
                  <a:pt x="6578" y="3289"/>
                </a:lnTo>
                <a:lnTo>
                  <a:pt x="19735" y="0"/>
                </a:lnTo>
                <a:lnTo>
                  <a:pt x="32892" y="3289"/>
                </a:lnTo>
                <a:lnTo>
                  <a:pt x="52627" y="23024"/>
                </a:lnTo>
                <a:lnTo>
                  <a:pt x="85519" y="62495"/>
                </a:lnTo>
                <a:lnTo>
                  <a:pt x="151304" y="128279"/>
                </a:lnTo>
                <a:lnTo>
                  <a:pt x="263137" y="223666"/>
                </a:lnTo>
                <a:lnTo>
                  <a:pt x="338789" y="263137"/>
                </a:lnTo>
                <a:lnTo>
                  <a:pt x="447332" y="302607"/>
                </a:lnTo>
                <a:lnTo>
                  <a:pt x="717048" y="394705"/>
                </a:lnTo>
                <a:lnTo>
                  <a:pt x="973606" y="483513"/>
                </a:lnTo>
                <a:lnTo>
                  <a:pt x="1082150" y="5196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3045FBF-C7F6-48BB-8D3F-A6BD0329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1793876"/>
            <a:ext cx="4468812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8CFE52E-4AD8-40E7-B544-369DDD011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55775"/>
            <a:ext cx="44688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D344DB1-68A7-49A9-ABF1-94EF4916FDCA}"/>
              </a:ext>
            </a:extLst>
          </p:cNvPr>
          <p:cNvSpPr/>
          <p:nvPr/>
        </p:nvSpPr>
        <p:spPr>
          <a:xfrm>
            <a:off x="5664201" y="1800225"/>
            <a:ext cx="619125" cy="1328738"/>
          </a:xfrm>
          <a:custGeom>
            <a:avLst/>
            <a:gdLst>
              <a:gd name="connsiteX0" fmla="*/ 509587 w 619125"/>
              <a:gd name="connsiteY0" fmla="*/ 954881 h 1328738"/>
              <a:gd name="connsiteX1" fmla="*/ 523875 w 619125"/>
              <a:gd name="connsiteY1" fmla="*/ 657225 h 1328738"/>
              <a:gd name="connsiteX2" fmla="*/ 533400 w 619125"/>
              <a:gd name="connsiteY2" fmla="*/ 452438 h 1328738"/>
              <a:gd name="connsiteX3" fmla="*/ 540544 w 619125"/>
              <a:gd name="connsiteY3" fmla="*/ 404813 h 1328738"/>
              <a:gd name="connsiteX4" fmla="*/ 554831 w 619125"/>
              <a:gd name="connsiteY4" fmla="*/ 357188 h 1328738"/>
              <a:gd name="connsiteX5" fmla="*/ 571500 w 619125"/>
              <a:gd name="connsiteY5" fmla="*/ 323850 h 1328738"/>
              <a:gd name="connsiteX6" fmla="*/ 592931 w 619125"/>
              <a:gd name="connsiteY6" fmla="*/ 302419 h 1328738"/>
              <a:gd name="connsiteX7" fmla="*/ 609600 w 619125"/>
              <a:gd name="connsiteY7" fmla="*/ 276225 h 1328738"/>
              <a:gd name="connsiteX8" fmla="*/ 619125 w 619125"/>
              <a:gd name="connsiteY8" fmla="*/ 252413 h 1328738"/>
              <a:gd name="connsiteX9" fmla="*/ 619125 w 619125"/>
              <a:gd name="connsiteY9" fmla="*/ 235744 h 1328738"/>
              <a:gd name="connsiteX10" fmla="*/ 607219 w 619125"/>
              <a:gd name="connsiteY10" fmla="*/ 207169 h 1328738"/>
              <a:gd name="connsiteX11" fmla="*/ 566737 w 619125"/>
              <a:gd name="connsiteY11" fmla="*/ 171450 h 1328738"/>
              <a:gd name="connsiteX12" fmla="*/ 500062 w 619125"/>
              <a:gd name="connsiteY12" fmla="*/ 119063 h 1328738"/>
              <a:gd name="connsiteX13" fmla="*/ 431006 w 619125"/>
              <a:gd name="connsiteY13" fmla="*/ 83344 h 1328738"/>
              <a:gd name="connsiteX14" fmla="*/ 369094 w 619125"/>
              <a:gd name="connsiteY14" fmla="*/ 59531 h 1328738"/>
              <a:gd name="connsiteX15" fmla="*/ 271462 w 619125"/>
              <a:gd name="connsiteY15" fmla="*/ 28575 h 1328738"/>
              <a:gd name="connsiteX16" fmla="*/ 176212 w 619125"/>
              <a:gd name="connsiteY16" fmla="*/ 7144 h 1328738"/>
              <a:gd name="connsiteX17" fmla="*/ 130969 w 619125"/>
              <a:gd name="connsiteY17" fmla="*/ 2381 h 1328738"/>
              <a:gd name="connsiteX18" fmla="*/ 69056 w 619125"/>
              <a:gd name="connsiteY18" fmla="*/ 0 h 1328738"/>
              <a:gd name="connsiteX19" fmla="*/ 38100 w 619125"/>
              <a:gd name="connsiteY19" fmla="*/ 2381 h 1328738"/>
              <a:gd name="connsiteX20" fmla="*/ 19050 w 619125"/>
              <a:gd name="connsiteY20" fmla="*/ 11906 h 1328738"/>
              <a:gd name="connsiteX21" fmla="*/ 2381 w 619125"/>
              <a:gd name="connsiteY21" fmla="*/ 26194 h 1328738"/>
              <a:gd name="connsiteX22" fmla="*/ 0 w 619125"/>
              <a:gd name="connsiteY22" fmla="*/ 40481 h 1328738"/>
              <a:gd name="connsiteX23" fmla="*/ 0 w 619125"/>
              <a:gd name="connsiteY23" fmla="*/ 52388 h 1328738"/>
              <a:gd name="connsiteX24" fmla="*/ 9525 w 619125"/>
              <a:gd name="connsiteY24" fmla="*/ 66675 h 1328738"/>
              <a:gd name="connsiteX25" fmla="*/ 30956 w 619125"/>
              <a:gd name="connsiteY25" fmla="*/ 83344 h 1328738"/>
              <a:gd name="connsiteX26" fmla="*/ 54769 w 619125"/>
              <a:gd name="connsiteY26" fmla="*/ 92869 h 1328738"/>
              <a:gd name="connsiteX27" fmla="*/ 83344 w 619125"/>
              <a:gd name="connsiteY27" fmla="*/ 104775 h 1328738"/>
              <a:gd name="connsiteX28" fmla="*/ 104775 w 619125"/>
              <a:gd name="connsiteY28" fmla="*/ 119063 h 1328738"/>
              <a:gd name="connsiteX29" fmla="*/ 123825 w 619125"/>
              <a:gd name="connsiteY29" fmla="*/ 135731 h 1328738"/>
              <a:gd name="connsiteX30" fmla="*/ 157162 w 619125"/>
              <a:gd name="connsiteY30" fmla="*/ 178594 h 1328738"/>
              <a:gd name="connsiteX31" fmla="*/ 178594 w 619125"/>
              <a:gd name="connsiteY31" fmla="*/ 214313 h 1328738"/>
              <a:gd name="connsiteX32" fmla="*/ 207169 w 619125"/>
              <a:gd name="connsiteY32" fmla="*/ 285750 h 1328738"/>
              <a:gd name="connsiteX33" fmla="*/ 221456 w 619125"/>
              <a:gd name="connsiteY33" fmla="*/ 330994 h 1328738"/>
              <a:gd name="connsiteX34" fmla="*/ 223837 w 619125"/>
              <a:gd name="connsiteY34" fmla="*/ 366713 h 1328738"/>
              <a:gd name="connsiteX35" fmla="*/ 242887 w 619125"/>
              <a:gd name="connsiteY35" fmla="*/ 1216819 h 1328738"/>
              <a:gd name="connsiteX36" fmla="*/ 242887 w 619125"/>
              <a:gd name="connsiteY36" fmla="*/ 1312069 h 1328738"/>
              <a:gd name="connsiteX37" fmla="*/ 247650 w 619125"/>
              <a:gd name="connsiteY37" fmla="*/ 1328738 h 1328738"/>
              <a:gd name="connsiteX38" fmla="*/ 488156 w 619125"/>
              <a:gd name="connsiteY38" fmla="*/ 1309688 h 1328738"/>
              <a:gd name="connsiteX39" fmla="*/ 492919 w 619125"/>
              <a:gd name="connsiteY39" fmla="*/ 1221581 h 1328738"/>
              <a:gd name="connsiteX40" fmla="*/ 509587 w 619125"/>
              <a:gd name="connsiteY40" fmla="*/ 954881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19125" h="1328738">
                <a:moveTo>
                  <a:pt x="509587" y="954881"/>
                </a:moveTo>
                <a:lnTo>
                  <a:pt x="523875" y="657225"/>
                </a:lnTo>
                <a:lnTo>
                  <a:pt x="533400" y="452438"/>
                </a:lnTo>
                <a:lnTo>
                  <a:pt x="540544" y="404813"/>
                </a:lnTo>
                <a:lnTo>
                  <a:pt x="554831" y="357188"/>
                </a:lnTo>
                <a:lnTo>
                  <a:pt x="571500" y="323850"/>
                </a:lnTo>
                <a:lnTo>
                  <a:pt x="592931" y="302419"/>
                </a:lnTo>
                <a:lnTo>
                  <a:pt x="609600" y="276225"/>
                </a:lnTo>
                <a:lnTo>
                  <a:pt x="619125" y="252413"/>
                </a:lnTo>
                <a:lnTo>
                  <a:pt x="619125" y="235744"/>
                </a:lnTo>
                <a:lnTo>
                  <a:pt x="607219" y="207169"/>
                </a:lnTo>
                <a:lnTo>
                  <a:pt x="566737" y="171450"/>
                </a:lnTo>
                <a:lnTo>
                  <a:pt x="500062" y="119063"/>
                </a:lnTo>
                <a:lnTo>
                  <a:pt x="431006" y="83344"/>
                </a:lnTo>
                <a:lnTo>
                  <a:pt x="369094" y="59531"/>
                </a:lnTo>
                <a:lnTo>
                  <a:pt x="271462" y="28575"/>
                </a:lnTo>
                <a:lnTo>
                  <a:pt x="176212" y="7144"/>
                </a:lnTo>
                <a:lnTo>
                  <a:pt x="130969" y="2381"/>
                </a:lnTo>
                <a:lnTo>
                  <a:pt x="69056" y="0"/>
                </a:lnTo>
                <a:lnTo>
                  <a:pt x="38100" y="2381"/>
                </a:lnTo>
                <a:lnTo>
                  <a:pt x="19050" y="11906"/>
                </a:lnTo>
                <a:lnTo>
                  <a:pt x="2381" y="26194"/>
                </a:lnTo>
                <a:lnTo>
                  <a:pt x="0" y="40481"/>
                </a:lnTo>
                <a:lnTo>
                  <a:pt x="0" y="52388"/>
                </a:lnTo>
                <a:lnTo>
                  <a:pt x="9525" y="66675"/>
                </a:lnTo>
                <a:lnTo>
                  <a:pt x="30956" y="83344"/>
                </a:lnTo>
                <a:lnTo>
                  <a:pt x="54769" y="92869"/>
                </a:lnTo>
                <a:lnTo>
                  <a:pt x="83344" y="104775"/>
                </a:lnTo>
                <a:lnTo>
                  <a:pt x="104775" y="119063"/>
                </a:lnTo>
                <a:lnTo>
                  <a:pt x="123825" y="135731"/>
                </a:lnTo>
                <a:lnTo>
                  <a:pt x="157162" y="178594"/>
                </a:lnTo>
                <a:lnTo>
                  <a:pt x="178594" y="214313"/>
                </a:lnTo>
                <a:lnTo>
                  <a:pt x="207169" y="285750"/>
                </a:lnTo>
                <a:lnTo>
                  <a:pt x="221456" y="330994"/>
                </a:lnTo>
                <a:lnTo>
                  <a:pt x="223837" y="366713"/>
                </a:lnTo>
                <a:lnTo>
                  <a:pt x="242887" y="1216819"/>
                </a:lnTo>
                <a:lnTo>
                  <a:pt x="242887" y="1312069"/>
                </a:lnTo>
                <a:lnTo>
                  <a:pt x="247650" y="1328738"/>
                </a:lnTo>
                <a:lnTo>
                  <a:pt x="488156" y="1309688"/>
                </a:lnTo>
                <a:lnTo>
                  <a:pt x="492919" y="1221581"/>
                </a:lnTo>
                <a:lnTo>
                  <a:pt x="509587" y="954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0C2B5C3-E41E-4A3D-AEE8-C63F603AEB19}"/>
              </a:ext>
            </a:extLst>
          </p:cNvPr>
          <p:cNvSpPr/>
          <p:nvPr/>
        </p:nvSpPr>
        <p:spPr>
          <a:xfrm rot="20100000">
            <a:off x="3581401" y="4449763"/>
            <a:ext cx="1985963" cy="811212"/>
          </a:xfrm>
          <a:custGeom>
            <a:avLst/>
            <a:gdLst>
              <a:gd name="connsiteX0" fmla="*/ 1450181 w 1985962"/>
              <a:gd name="connsiteY0" fmla="*/ 628650 h 812006"/>
              <a:gd name="connsiteX1" fmla="*/ 1683544 w 1985962"/>
              <a:gd name="connsiteY1" fmla="*/ 564356 h 812006"/>
              <a:gd name="connsiteX2" fmla="*/ 1774031 w 1985962"/>
              <a:gd name="connsiteY2" fmla="*/ 540543 h 812006"/>
              <a:gd name="connsiteX3" fmla="*/ 1797844 w 1985962"/>
              <a:gd name="connsiteY3" fmla="*/ 538162 h 812006"/>
              <a:gd name="connsiteX4" fmla="*/ 1847850 w 1985962"/>
              <a:gd name="connsiteY4" fmla="*/ 542925 h 812006"/>
              <a:gd name="connsiteX5" fmla="*/ 1900237 w 1985962"/>
              <a:gd name="connsiteY5" fmla="*/ 545306 h 812006"/>
              <a:gd name="connsiteX6" fmla="*/ 1938337 w 1985962"/>
              <a:gd name="connsiteY6" fmla="*/ 540543 h 812006"/>
              <a:gd name="connsiteX7" fmla="*/ 1966912 w 1985962"/>
              <a:gd name="connsiteY7" fmla="*/ 528637 h 812006"/>
              <a:gd name="connsiteX8" fmla="*/ 1978819 w 1985962"/>
              <a:gd name="connsiteY8" fmla="*/ 514350 h 812006"/>
              <a:gd name="connsiteX9" fmla="*/ 1985962 w 1985962"/>
              <a:gd name="connsiteY9" fmla="*/ 490537 h 812006"/>
              <a:gd name="connsiteX10" fmla="*/ 1978819 w 1985962"/>
              <a:gd name="connsiteY10" fmla="*/ 445293 h 812006"/>
              <a:gd name="connsiteX11" fmla="*/ 1952625 w 1985962"/>
              <a:gd name="connsiteY11" fmla="*/ 381000 h 812006"/>
              <a:gd name="connsiteX12" fmla="*/ 1916906 w 1985962"/>
              <a:gd name="connsiteY12" fmla="*/ 307181 h 812006"/>
              <a:gd name="connsiteX13" fmla="*/ 1864519 w 1985962"/>
              <a:gd name="connsiteY13" fmla="*/ 216693 h 812006"/>
              <a:gd name="connsiteX14" fmla="*/ 1793081 w 1985962"/>
              <a:gd name="connsiteY14" fmla="*/ 111918 h 812006"/>
              <a:gd name="connsiteX15" fmla="*/ 1735931 w 1985962"/>
              <a:gd name="connsiteY15" fmla="*/ 47625 h 812006"/>
              <a:gd name="connsiteX16" fmla="*/ 1719262 w 1985962"/>
              <a:gd name="connsiteY16" fmla="*/ 33337 h 812006"/>
              <a:gd name="connsiteX17" fmla="*/ 1666875 w 1985962"/>
              <a:gd name="connsiteY17" fmla="*/ 9525 h 812006"/>
              <a:gd name="connsiteX18" fmla="*/ 1643062 w 1985962"/>
              <a:gd name="connsiteY18" fmla="*/ 0 h 812006"/>
              <a:gd name="connsiteX19" fmla="*/ 1628775 w 1985962"/>
              <a:gd name="connsiteY19" fmla="*/ 0 h 812006"/>
              <a:gd name="connsiteX20" fmla="*/ 1616869 w 1985962"/>
              <a:gd name="connsiteY20" fmla="*/ 4762 h 812006"/>
              <a:gd name="connsiteX21" fmla="*/ 1609725 w 1985962"/>
              <a:gd name="connsiteY21" fmla="*/ 16668 h 812006"/>
              <a:gd name="connsiteX22" fmla="*/ 1612106 w 1985962"/>
              <a:gd name="connsiteY22" fmla="*/ 30956 h 812006"/>
              <a:gd name="connsiteX23" fmla="*/ 1624012 w 1985962"/>
              <a:gd name="connsiteY23" fmla="*/ 64293 h 812006"/>
              <a:gd name="connsiteX24" fmla="*/ 1638300 w 1985962"/>
              <a:gd name="connsiteY24" fmla="*/ 97631 h 812006"/>
              <a:gd name="connsiteX25" fmla="*/ 1654969 w 1985962"/>
              <a:gd name="connsiteY25" fmla="*/ 145256 h 812006"/>
              <a:gd name="connsiteX26" fmla="*/ 1659731 w 1985962"/>
              <a:gd name="connsiteY26" fmla="*/ 183356 h 812006"/>
              <a:gd name="connsiteX27" fmla="*/ 1647825 w 1985962"/>
              <a:gd name="connsiteY27" fmla="*/ 223837 h 812006"/>
              <a:gd name="connsiteX28" fmla="*/ 1628775 w 1985962"/>
              <a:gd name="connsiteY28" fmla="*/ 254793 h 812006"/>
              <a:gd name="connsiteX29" fmla="*/ 1595437 w 1985962"/>
              <a:gd name="connsiteY29" fmla="*/ 288131 h 812006"/>
              <a:gd name="connsiteX30" fmla="*/ 1524000 w 1985962"/>
              <a:gd name="connsiteY30" fmla="*/ 323850 h 812006"/>
              <a:gd name="connsiteX31" fmla="*/ 1388269 w 1985962"/>
              <a:gd name="connsiteY31" fmla="*/ 392906 h 812006"/>
              <a:gd name="connsiteX32" fmla="*/ 1316831 w 1985962"/>
              <a:gd name="connsiteY32" fmla="*/ 423862 h 812006"/>
              <a:gd name="connsiteX33" fmla="*/ 1183481 w 1985962"/>
              <a:gd name="connsiteY33" fmla="*/ 471487 h 812006"/>
              <a:gd name="connsiteX34" fmla="*/ 1033462 w 1985962"/>
              <a:gd name="connsiteY34" fmla="*/ 521493 h 812006"/>
              <a:gd name="connsiteX35" fmla="*/ 897731 w 1985962"/>
              <a:gd name="connsiteY35" fmla="*/ 564356 h 812006"/>
              <a:gd name="connsiteX36" fmla="*/ 695325 w 1985962"/>
              <a:gd name="connsiteY36" fmla="*/ 623887 h 812006"/>
              <a:gd name="connsiteX37" fmla="*/ 542925 w 1985962"/>
              <a:gd name="connsiteY37" fmla="*/ 657225 h 812006"/>
              <a:gd name="connsiteX38" fmla="*/ 352425 w 1985962"/>
              <a:gd name="connsiteY38" fmla="*/ 695325 h 812006"/>
              <a:gd name="connsiteX39" fmla="*/ 145256 w 1985962"/>
              <a:gd name="connsiteY39" fmla="*/ 728662 h 812006"/>
              <a:gd name="connsiteX40" fmla="*/ 30956 w 1985962"/>
              <a:gd name="connsiteY40" fmla="*/ 742950 h 812006"/>
              <a:gd name="connsiteX41" fmla="*/ 14287 w 1985962"/>
              <a:gd name="connsiteY41" fmla="*/ 742950 h 812006"/>
              <a:gd name="connsiteX42" fmla="*/ 4762 w 1985962"/>
              <a:gd name="connsiteY42" fmla="*/ 750093 h 812006"/>
              <a:gd name="connsiteX43" fmla="*/ 0 w 1985962"/>
              <a:gd name="connsiteY43" fmla="*/ 766762 h 812006"/>
              <a:gd name="connsiteX44" fmla="*/ 9525 w 1985962"/>
              <a:gd name="connsiteY44" fmla="*/ 785812 h 812006"/>
              <a:gd name="connsiteX45" fmla="*/ 23812 w 1985962"/>
              <a:gd name="connsiteY45" fmla="*/ 797718 h 812006"/>
              <a:gd name="connsiteX46" fmla="*/ 83344 w 1985962"/>
              <a:gd name="connsiteY46" fmla="*/ 802481 h 812006"/>
              <a:gd name="connsiteX47" fmla="*/ 369094 w 1985962"/>
              <a:gd name="connsiteY47" fmla="*/ 812006 h 812006"/>
              <a:gd name="connsiteX48" fmla="*/ 514350 w 1985962"/>
              <a:gd name="connsiteY48" fmla="*/ 804862 h 812006"/>
              <a:gd name="connsiteX49" fmla="*/ 702469 w 1985962"/>
              <a:gd name="connsiteY49" fmla="*/ 783431 h 812006"/>
              <a:gd name="connsiteX50" fmla="*/ 1045369 w 1985962"/>
              <a:gd name="connsiteY50" fmla="*/ 723900 h 812006"/>
              <a:gd name="connsiteX51" fmla="*/ 1307306 w 1985962"/>
              <a:gd name="connsiteY51" fmla="*/ 664368 h 812006"/>
              <a:gd name="connsiteX52" fmla="*/ 1450181 w 1985962"/>
              <a:gd name="connsiteY52" fmla="*/ 628650 h 81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985962" h="812006">
                <a:moveTo>
                  <a:pt x="1450181" y="628650"/>
                </a:moveTo>
                <a:lnTo>
                  <a:pt x="1683544" y="564356"/>
                </a:lnTo>
                <a:lnTo>
                  <a:pt x="1774031" y="540543"/>
                </a:lnTo>
                <a:lnTo>
                  <a:pt x="1797844" y="538162"/>
                </a:lnTo>
                <a:lnTo>
                  <a:pt x="1847850" y="542925"/>
                </a:lnTo>
                <a:lnTo>
                  <a:pt x="1900237" y="545306"/>
                </a:lnTo>
                <a:lnTo>
                  <a:pt x="1938337" y="540543"/>
                </a:lnTo>
                <a:lnTo>
                  <a:pt x="1966912" y="528637"/>
                </a:lnTo>
                <a:lnTo>
                  <a:pt x="1978819" y="514350"/>
                </a:lnTo>
                <a:lnTo>
                  <a:pt x="1985962" y="490537"/>
                </a:lnTo>
                <a:lnTo>
                  <a:pt x="1978819" y="445293"/>
                </a:lnTo>
                <a:lnTo>
                  <a:pt x="1952625" y="381000"/>
                </a:lnTo>
                <a:lnTo>
                  <a:pt x="1916906" y="307181"/>
                </a:lnTo>
                <a:lnTo>
                  <a:pt x="1864519" y="216693"/>
                </a:lnTo>
                <a:lnTo>
                  <a:pt x="1793081" y="111918"/>
                </a:lnTo>
                <a:lnTo>
                  <a:pt x="1735931" y="47625"/>
                </a:lnTo>
                <a:lnTo>
                  <a:pt x="1719262" y="33337"/>
                </a:lnTo>
                <a:lnTo>
                  <a:pt x="1666875" y="9525"/>
                </a:lnTo>
                <a:lnTo>
                  <a:pt x="1643062" y="0"/>
                </a:lnTo>
                <a:lnTo>
                  <a:pt x="1628775" y="0"/>
                </a:lnTo>
                <a:lnTo>
                  <a:pt x="1616869" y="4762"/>
                </a:lnTo>
                <a:lnTo>
                  <a:pt x="1609725" y="16668"/>
                </a:lnTo>
                <a:lnTo>
                  <a:pt x="1612106" y="30956"/>
                </a:lnTo>
                <a:lnTo>
                  <a:pt x="1624012" y="64293"/>
                </a:lnTo>
                <a:lnTo>
                  <a:pt x="1638300" y="97631"/>
                </a:lnTo>
                <a:lnTo>
                  <a:pt x="1654969" y="145256"/>
                </a:lnTo>
                <a:lnTo>
                  <a:pt x="1659731" y="183356"/>
                </a:lnTo>
                <a:lnTo>
                  <a:pt x="1647825" y="223837"/>
                </a:lnTo>
                <a:lnTo>
                  <a:pt x="1628775" y="254793"/>
                </a:lnTo>
                <a:lnTo>
                  <a:pt x="1595437" y="288131"/>
                </a:lnTo>
                <a:lnTo>
                  <a:pt x="1524000" y="323850"/>
                </a:lnTo>
                <a:lnTo>
                  <a:pt x="1388269" y="392906"/>
                </a:lnTo>
                <a:lnTo>
                  <a:pt x="1316831" y="423862"/>
                </a:lnTo>
                <a:lnTo>
                  <a:pt x="1183481" y="471487"/>
                </a:lnTo>
                <a:lnTo>
                  <a:pt x="1033462" y="521493"/>
                </a:lnTo>
                <a:lnTo>
                  <a:pt x="897731" y="564356"/>
                </a:lnTo>
                <a:lnTo>
                  <a:pt x="695325" y="623887"/>
                </a:lnTo>
                <a:lnTo>
                  <a:pt x="542925" y="657225"/>
                </a:lnTo>
                <a:lnTo>
                  <a:pt x="352425" y="695325"/>
                </a:lnTo>
                <a:lnTo>
                  <a:pt x="145256" y="728662"/>
                </a:lnTo>
                <a:lnTo>
                  <a:pt x="30956" y="742950"/>
                </a:lnTo>
                <a:lnTo>
                  <a:pt x="14287" y="742950"/>
                </a:lnTo>
                <a:lnTo>
                  <a:pt x="4762" y="750093"/>
                </a:lnTo>
                <a:lnTo>
                  <a:pt x="0" y="766762"/>
                </a:lnTo>
                <a:lnTo>
                  <a:pt x="9525" y="785812"/>
                </a:lnTo>
                <a:lnTo>
                  <a:pt x="23812" y="797718"/>
                </a:lnTo>
                <a:lnTo>
                  <a:pt x="83344" y="802481"/>
                </a:lnTo>
                <a:lnTo>
                  <a:pt x="369094" y="812006"/>
                </a:lnTo>
                <a:lnTo>
                  <a:pt x="514350" y="804862"/>
                </a:lnTo>
                <a:lnTo>
                  <a:pt x="702469" y="783431"/>
                </a:lnTo>
                <a:lnTo>
                  <a:pt x="1045369" y="723900"/>
                </a:lnTo>
                <a:lnTo>
                  <a:pt x="1307306" y="664368"/>
                </a:lnTo>
                <a:cubicBezTo>
                  <a:pt x="1352509" y="653874"/>
                  <a:pt x="1396632" y="633412"/>
                  <a:pt x="1450181" y="6286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ADA5B4B-0487-42DA-A618-38F61A04EBC2}"/>
              </a:ext>
            </a:extLst>
          </p:cNvPr>
          <p:cNvSpPr/>
          <p:nvPr/>
        </p:nvSpPr>
        <p:spPr>
          <a:xfrm rot="2700000">
            <a:off x="6419851" y="4570414"/>
            <a:ext cx="1833563" cy="465137"/>
          </a:xfrm>
          <a:custGeom>
            <a:avLst/>
            <a:gdLst>
              <a:gd name="connsiteX0" fmla="*/ 461963 w 1833563"/>
              <a:gd name="connsiteY0" fmla="*/ 245269 h 464344"/>
              <a:gd name="connsiteX1" fmla="*/ 676275 w 1833563"/>
              <a:gd name="connsiteY1" fmla="*/ 252412 h 464344"/>
              <a:gd name="connsiteX2" fmla="*/ 847725 w 1833563"/>
              <a:gd name="connsiteY2" fmla="*/ 266700 h 464344"/>
              <a:gd name="connsiteX3" fmla="*/ 1014413 w 1833563"/>
              <a:gd name="connsiteY3" fmla="*/ 285750 h 464344"/>
              <a:gd name="connsiteX4" fmla="*/ 1171575 w 1833563"/>
              <a:gd name="connsiteY4" fmla="*/ 316706 h 464344"/>
              <a:gd name="connsiteX5" fmla="*/ 1319213 w 1833563"/>
              <a:gd name="connsiteY5" fmla="*/ 354806 h 464344"/>
              <a:gd name="connsiteX6" fmla="*/ 1493044 w 1833563"/>
              <a:gd name="connsiteY6" fmla="*/ 407194 h 464344"/>
              <a:gd name="connsiteX7" fmla="*/ 1600200 w 1833563"/>
              <a:gd name="connsiteY7" fmla="*/ 440531 h 464344"/>
              <a:gd name="connsiteX8" fmla="*/ 1654969 w 1833563"/>
              <a:gd name="connsiteY8" fmla="*/ 461962 h 464344"/>
              <a:gd name="connsiteX9" fmla="*/ 1685925 w 1833563"/>
              <a:gd name="connsiteY9" fmla="*/ 464344 h 464344"/>
              <a:gd name="connsiteX10" fmla="*/ 1735932 w 1833563"/>
              <a:gd name="connsiteY10" fmla="*/ 464344 h 464344"/>
              <a:gd name="connsiteX11" fmla="*/ 1774032 w 1833563"/>
              <a:gd name="connsiteY11" fmla="*/ 459581 h 464344"/>
              <a:gd name="connsiteX12" fmla="*/ 1807369 w 1833563"/>
              <a:gd name="connsiteY12" fmla="*/ 442912 h 464344"/>
              <a:gd name="connsiteX13" fmla="*/ 1826419 w 1833563"/>
              <a:gd name="connsiteY13" fmla="*/ 426244 h 464344"/>
              <a:gd name="connsiteX14" fmla="*/ 1833563 w 1833563"/>
              <a:gd name="connsiteY14" fmla="*/ 407194 h 464344"/>
              <a:gd name="connsiteX15" fmla="*/ 1833563 w 1833563"/>
              <a:gd name="connsiteY15" fmla="*/ 364331 h 464344"/>
              <a:gd name="connsiteX16" fmla="*/ 1819275 w 1833563"/>
              <a:gd name="connsiteY16" fmla="*/ 319087 h 464344"/>
              <a:gd name="connsiteX17" fmla="*/ 1790700 w 1833563"/>
              <a:gd name="connsiteY17" fmla="*/ 273844 h 464344"/>
              <a:gd name="connsiteX18" fmla="*/ 1726407 w 1833563"/>
              <a:gd name="connsiteY18" fmla="*/ 202406 h 464344"/>
              <a:gd name="connsiteX19" fmla="*/ 1659732 w 1833563"/>
              <a:gd name="connsiteY19" fmla="*/ 150019 h 464344"/>
              <a:gd name="connsiteX20" fmla="*/ 1633538 w 1833563"/>
              <a:gd name="connsiteY20" fmla="*/ 138112 h 464344"/>
              <a:gd name="connsiteX21" fmla="*/ 1500188 w 1833563"/>
              <a:gd name="connsiteY21" fmla="*/ 92869 h 464344"/>
              <a:gd name="connsiteX22" fmla="*/ 1338263 w 1833563"/>
              <a:gd name="connsiteY22" fmla="*/ 42862 h 464344"/>
              <a:gd name="connsiteX23" fmla="*/ 1162050 w 1833563"/>
              <a:gd name="connsiteY23" fmla="*/ 9525 h 464344"/>
              <a:gd name="connsiteX24" fmla="*/ 1064419 w 1833563"/>
              <a:gd name="connsiteY24" fmla="*/ 0 h 464344"/>
              <a:gd name="connsiteX25" fmla="*/ 945357 w 1833563"/>
              <a:gd name="connsiteY25" fmla="*/ 7144 h 464344"/>
              <a:gd name="connsiteX26" fmla="*/ 752475 w 1833563"/>
              <a:gd name="connsiteY26" fmla="*/ 26194 h 464344"/>
              <a:gd name="connsiteX27" fmla="*/ 531019 w 1833563"/>
              <a:gd name="connsiteY27" fmla="*/ 61912 h 464344"/>
              <a:gd name="connsiteX28" fmla="*/ 180975 w 1833563"/>
              <a:gd name="connsiteY28" fmla="*/ 138112 h 464344"/>
              <a:gd name="connsiteX29" fmla="*/ 23813 w 1833563"/>
              <a:gd name="connsiteY29" fmla="*/ 180975 h 464344"/>
              <a:gd name="connsiteX30" fmla="*/ 7144 w 1833563"/>
              <a:gd name="connsiteY30" fmla="*/ 188119 h 464344"/>
              <a:gd name="connsiteX31" fmla="*/ 0 w 1833563"/>
              <a:gd name="connsiteY31" fmla="*/ 200025 h 464344"/>
              <a:gd name="connsiteX32" fmla="*/ 0 w 1833563"/>
              <a:gd name="connsiteY32" fmla="*/ 209550 h 464344"/>
              <a:gd name="connsiteX33" fmla="*/ 4763 w 1833563"/>
              <a:gd name="connsiteY33" fmla="*/ 219075 h 464344"/>
              <a:gd name="connsiteX34" fmla="*/ 33338 w 1833563"/>
              <a:gd name="connsiteY34" fmla="*/ 235744 h 464344"/>
              <a:gd name="connsiteX35" fmla="*/ 80963 w 1833563"/>
              <a:gd name="connsiteY35" fmla="*/ 238125 h 464344"/>
              <a:gd name="connsiteX36" fmla="*/ 269082 w 1833563"/>
              <a:gd name="connsiteY36" fmla="*/ 240506 h 464344"/>
              <a:gd name="connsiteX37" fmla="*/ 461963 w 1833563"/>
              <a:gd name="connsiteY37" fmla="*/ 245269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3563" h="464344">
                <a:moveTo>
                  <a:pt x="461963" y="245269"/>
                </a:moveTo>
                <a:lnTo>
                  <a:pt x="676275" y="252412"/>
                </a:lnTo>
                <a:lnTo>
                  <a:pt x="847725" y="266700"/>
                </a:lnTo>
                <a:lnTo>
                  <a:pt x="1014413" y="285750"/>
                </a:lnTo>
                <a:lnTo>
                  <a:pt x="1171575" y="316706"/>
                </a:lnTo>
                <a:lnTo>
                  <a:pt x="1319213" y="354806"/>
                </a:lnTo>
                <a:lnTo>
                  <a:pt x="1493044" y="407194"/>
                </a:lnTo>
                <a:lnTo>
                  <a:pt x="1600200" y="440531"/>
                </a:lnTo>
                <a:lnTo>
                  <a:pt x="1654969" y="461962"/>
                </a:lnTo>
                <a:lnTo>
                  <a:pt x="1685925" y="464344"/>
                </a:lnTo>
                <a:lnTo>
                  <a:pt x="1735932" y="464344"/>
                </a:lnTo>
                <a:lnTo>
                  <a:pt x="1774032" y="459581"/>
                </a:lnTo>
                <a:lnTo>
                  <a:pt x="1807369" y="442912"/>
                </a:lnTo>
                <a:lnTo>
                  <a:pt x="1826419" y="426244"/>
                </a:lnTo>
                <a:lnTo>
                  <a:pt x="1833563" y="407194"/>
                </a:lnTo>
                <a:lnTo>
                  <a:pt x="1833563" y="364331"/>
                </a:lnTo>
                <a:lnTo>
                  <a:pt x="1819275" y="319087"/>
                </a:lnTo>
                <a:lnTo>
                  <a:pt x="1790700" y="273844"/>
                </a:lnTo>
                <a:lnTo>
                  <a:pt x="1726407" y="202406"/>
                </a:lnTo>
                <a:lnTo>
                  <a:pt x="1659732" y="150019"/>
                </a:lnTo>
                <a:lnTo>
                  <a:pt x="1633538" y="138112"/>
                </a:lnTo>
                <a:lnTo>
                  <a:pt x="1500188" y="92869"/>
                </a:lnTo>
                <a:lnTo>
                  <a:pt x="1338263" y="42862"/>
                </a:lnTo>
                <a:lnTo>
                  <a:pt x="1162050" y="9525"/>
                </a:lnTo>
                <a:lnTo>
                  <a:pt x="1064419" y="0"/>
                </a:lnTo>
                <a:lnTo>
                  <a:pt x="945357" y="7144"/>
                </a:lnTo>
                <a:lnTo>
                  <a:pt x="752475" y="26194"/>
                </a:lnTo>
                <a:lnTo>
                  <a:pt x="531019" y="61912"/>
                </a:lnTo>
                <a:lnTo>
                  <a:pt x="180975" y="138112"/>
                </a:lnTo>
                <a:lnTo>
                  <a:pt x="23813" y="180975"/>
                </a:lnTo>
                <a:lnTo>
                  <a:pt x="7144" y="188119"/>
                </a:lnTo>
                <a:lnTo>
                  <a:pt x="0" y="200025"/>
                </a:lnTo>
                <a:lnTo>
                  <a:pt x="0" y="209550"/>
                </a:lnTo>
                <a:lnTo>
                  <a:pt x="4763" y="219075"/>
                </a:lnTo>
                <a:lnTo>
                  <a:pt x="33338" y="235744"/>
                </a:lnTo>
                <a:lnTo>
                  <a:pt x="80963" y="238125"/>
                </a:lnTo>
                <a:lnTo>
                  <a:pt x="269082" y="240506"/>
                </a:lnTo>
                <a:lnTo>
                  <a:pt x="461963" y="245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399075A-DAA2-437A-AFCC-C7235EBB8622}"/>
              </a:ext>
            </a:extLst>
          </p:cNvPr>
          <p:cNvSpPr/>
          <p:nvPr/>
        </p:nvSpPr>
        <p:spPr>
          <a:xfrm rot="20100000">
            <a:off x="3975100" y="2232026"/>
            <a:ext cx="4078288" cy="1890713"/>
          </a:xfrm>
          <a:custGeom>
            <a:avLst/>
            <a:gdLst>
              <a:gd name="connsiteX0" fmla="*/ 1082150 w 4078619"/>
              <a:gd name="connsiteY0" fmla="*/ 519695 h 1891295"/>
              <a:gd name="connsiteX1" fmla="*/ 1904452 w 4078619"/>
              <a:gd name="connsiteY1" fmla="*/ 802567 h 1891295"/>
              <a:gd name="connsiteX2" fmla="*/ 2272843 w 4078619"/>
              <a:gd name="connsiteY2" fmla="*/ 934135 h 1891295"/>
              <a:gd name="connsiteX3" fmla="*/ 3187243 w 4078619"/>
              <a:gd name="connsiteY3" fmla="*/ 1263056 h 1891295"/>
              <a:gd name="connsiteX4" fmla="*/ 3384596 w 4078619"/>
              <a:gd name="connsiteY4" fmla="*/ 1338708 h 1891295"/>
              <a:gd name="connsiteX5" fmla="*/ 3407620 w 4078619"/>
              <a:gd name="connsiteY5" fmla="*/ 1338708 h 1891295"/>
              <a:gd name="connsiteX6" fmla="*/ 3512875 w 4078619"/>
              <a:gd name="connsiteY6" fmla="*/ 1335419 h 1891295"/>
              <a:gd name="connsiteX7" fmla="*/ 3631286 w 4078619"/>
              <a:gd name="connsiteY7" fmla="*/ 1341997 h 1891295"/>
              <a:gd name="connsiteX8" fmla="*/ 3697071 w 4078619"/>
              <a:gd name="connsiteY8" fmla="*/ 1351865 h 1891295"/>
              <a:gd name="connsiteX9" fmla="*/ 3723384 w 4078619"/>
              <a:gd name="connsiteY9" fmla="*/ 1371600 h 1891295"/>
              <a:gd name="connsiteX10" fmla="*/ 3779301 w 4078619"/>
              <a:gd name="connsiteY10" fmla="*/ 1424227 h 1891295"/>
              <a:gd name="connsiteX11" fmla="*/ 3891134 w 4078619"/>
              <a:gd name="connsiteY11" fmla="*/ 1526193 h 1891295"/>
              <a:gd name="connsiteX12" fmla="*/ 3976653 w 4078619"/>
              <a:gd name="connsiteY12" fmla="*/ 1618290 h 1891295"/>
              <a:gd name="connsiteX13" fmla="*/ 4042437 w 4078619"/>
              <a:gd name="connsiteY13" fmla="*/ 1693942 h 1891295"/>
              <a:gd name="connsiteX14" fmla="*/ 4072040 w 4078619"/>
              <a:gd name="connsiteY14" fmla="*/ 1743280 h 1891295"/>
              <a:gd name="connsiteX15" fmla="*/ 4078619 w 4078619"/>
              <a:gd name="connsiteY15" fmla="*/ 1779462 h 1891295"/>
              <a:gd name="connsiteX16" fmla="*/ 4078619 w 4078619"/>
              <a:gd name="connsiteY16" fmla="*/ 1815643 h 1891295"/>
              <a:gd name="connsiteX17" fmla="*/ 4068751 w 4078619"/>
              <a:gd name="connsiteY17" fmla="*/ 1851824 h 1891295"/>
              <a:gd name="connsiteX18" fmla="*/ 4029281 w 4078619"/>
              <a:gd name="connsiteY18" fmla="*/ 1878138 h 1891295"/>
              <a:gd name="connsiteX19" fmla="*/ 3986521 w 4078619"/>
              <a:gd name="connsiteY19" fmla="*/ 1891295 h 1891295"/>
              <a:gd name="connsiteX20" fmla="*/ 3953629 w 4078619"/>
              <a:gd name="connsiteY20" fmla="*/ 1891295 h 1891295"/>
              <a:gd name="connsiteX21" fmla="*/ 3904291 w 4078619"/>
              <a:gd name="connsiteY21" fmla="*/ 1871560 h 1891295"/>
              <a:gd name="connsiteX22" fmla="*/ 3680625 w 4078619"/>
              <a:gd name="connsiteY22" fmla="*/ 1746570 h 1891295"/>
              <a:gd name="connsiteX23" fmla="*/ 3476694 w 4078619"/>
              <a:gd name="connsiteY23" fmla="*/ 1647893 h 1891295"/>
              <a:gd name="connsiteX24" fmla="*/ 3098435 w 4078619"/>
              <a:gd name="connsiteY24" fmla="*/ 1483433 h 1891295"/>
              <a:gd name="connsiteX25" fmla="*/ 2739911 w 4078619"/>
              <a:gd name="connsiteY25" fmla="*/ 1325551 h 1891295"/>
              <a:gd name="connsiteX26" fmla="*/ 2266265 w 4078619"/>
              <a:gd name="connsiteY26" fmla="*/ 1134777 h 1891295"/>
              <a:gd name="connsiteX27" fmla="*/ 1756437 w 4078619"/>
              <a:gd name="connsiteY27" fmla="*/ 944003 h 1891295"/>
              <a:gd name="connsiteX28" fmla="*/ 1302527 w 4078619"/>
              <a:gd name="connsiteY28" fmla="*/ 789410 h 1891295"/>
              <a:gd name="connsiteX29" fmla="*/ 1026233 w 4078619"/>
              <a:gd name="connsiteY29" fmla="*/ 703890 h 1891295"/>
              <a:gd name="connsiteX30" fmla="*/ 779543 w 4078619"/>
              <a:gd name="connsiteY30" fmla="*/ 634817 h 1891295"/>
              <a:gd name="connsiteX31" fmla="*/ 615082 w 4078619"/>
              <a:gd name="connsiteY31" fmla="*/ 595347 h 1891295"/>
              <a:gd name="connsiteX32" fmla="*/ 463778 w 4078619"/>
              <a:gd name="connsiteY32" fmla="*/ 559165 h 1891295"/>
              <a:gd name="connsiteX33" fmla="*/ 319053 w 4078619"/>
              <a:gd name="connsiteY33" fmla="*/ 526273 h 1891295"/>
              <a:gd name="connsiteX34" fmla="*/ 266426 w 4078619"/>
              <a:gd name="connsiteY34" fmla="*/ 516406 h 1891295"/>
              <a:gd name="connsiteX35" fmla="*/ 240112 w 4078619"/>
              <a:gd name="connsiteY35" fmla="*/ 506538 h 1891295"/>
              <a:gd name="connsiteX36" fmla="*/ 190774 w 4078619"/>
              <a:gd name="connsiteY36" fmla="*/ 444043 h 1891295"/>
              <a:gd name="connsiteX37" fmla="*/ 138147 w 4078619"/>
              <a:gd name="connsiteY37" fmla="*/ 368391 h 1891295"/>
              <a:gd name="connsiteX38" fmla="*/ 88809 w 4078619"/>
              <a:gd name="connsiteY38" fmla="*/ 279583 h 1891295"/>
              <a:gd name="connsiteX39" fmla="*/ 39471 w 4078619"/>
              <a:gd name="connsiteY39" fmla="*/ 161171 h 1891295"/>
              <a:gd name="connsiteX40" fmla="*/ 6578 w 4078619"/>
              <a:gd name="connsiteY40" fmla="*/ 65784 h 1891295"/>
              <a:gd name="connsiteX41" fmla="*/ 0 w 4078619"/>
              <a:gd name="connsiteY41" fmla="*/ 32892 h 1891295"/>
              <a:gd name="connsiteX42" fmla="*/ 6578 w 4078619"/>
              <a:gd name="connsiteY42" fmla="*/ 3289 h 1891295"/>
              <a:gd name="connsiteX43" fmla="*/ 19735 w 4078619"/>
              <a:gd name="connsiteY43" fmla="*/ 0 h 1891295"/>
              <a:gd name="connsiteX44" fmla="*/ 32892 w 4078619"/>
              <a:gd name="connsiteY44" fmla="*/ 3289 h 1891295"/>
              <a:gd name="connsiteX45" fmla="*/ 52627 w 4078619"/>
              <a:gd name="connsiteY45" fmla="*/ 23024 h 1891295"/>
              <a:gd name="connsiteX46" fmla="*/ 85519 w 4078619"/>
              <a:gd name="connsiteY46" fmla="*/ 62495 h 1891295"/>
              <a:gd name="connsiteX47" fmla="*/ 151304 w 4078619"/>
              <a:gd name="connsiteY47" fmla="*/ 128279 h 1891295"/>
              <a:gd name="connsiteX48" fmla="*/ 263137 w 4078619"/>
              <a:gd name="connsiteY48" fmla="*/ 223666 h 1891295"/>
              <a:gd name="connsiteX49" fmla="*/ 338789 w 4078619"/>
              <a:gd name="connsiteY49" fmla="*/ 263137 h 1891295"/>
              <a:gd name="connsiteX50" fmla="*/ 447332 w 4078619"/>
              <a:gd name="connsiteY50" fmla="*/ 302607 h 1891295"/>
              <a:gd name="connsiteX51" fmla="*/ 717048 w 4078619"/>
              <a:gd name="connsiteY51" fmla="*/ 394705 h 1891295"/>
              <a:gd name="connsiteX52" fmla="*/ 973606 w 4078619"/>
              <a:gd name="connsiteY52" fmla="*/ 483513 h 1891295"/>
              <a:gd name="connsiteX53" fmla="*/ 1082150 w 4078619"/>
              <a:gd name="connsiteY53" fmla="*/ 519695 h 18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78619" h="1891295">
                <a:moveTo>
                  <a:pt x="1082150" y="519695"/>
                </a:moveTo>
                <a:lnTo>
                  <a:pt x="1904452" y="802567"/>
                </a:lnTo>
                <a:lnTo>
                  <a:pt x="2272843" y="934135"/>
                </a:lnTo>
                <a:lnTo>
                  <a:pt x="3187243" y="1263056"/>
                </a:lnTo>
                <a:lnTo>
                  <a:pt x="3384596" y="1338708"/>
                </a:lnTo>
                <a:lnTo>
                  <a:pt x="3407620" y="1338708"/>
                </a:lnTo>
                <a:lnTo>
                  <a:pt x="3512875" y="1335419"/>
                </a:lnTo>
                <a:lnTo>
                  <a:pt x="3631286" y="1341997"/>
                </a:lnTo>
                <a:lnTo>
                  <a:pt x="3697071" y="1351865"/>
                </a:lnTo>
                <a:lnTo>
                  <a:pt x="3723384" y="1371600"/>
                </a:lnTo>
                <a:lnTo>
                  <a:pt x="3779301" y="1424227"/>
                </a:lnTo>
                <a:lnTo>
                  <a:pt x="3891134" y="1526193"/>
                </a:lnTo>
                <a:lnTo>
                  <a:pt x="3976653" y="1618290"/>
                </a:lnTo>
                <a:lnTo>
                  <a:pt x="4042437" y="1693942"/>
                </a:lnTo>
                <a:lnTo>
                  <a:pt x="4072040" y="1743280"/>
                </a:lnTo>
                <a:lnTo>
                  <a:pt x="4078619" y="1779462"/>
                </a:lnTo>
                <a:lnTo>
                  <a:pt x="4078619" y="1815643"/>
                </a:lnTo>
                <a:lnTo>
                  <a:pt x="4068751" y="1851824"/>
                </a:lnTo>
                <a:lnTo>
                  <a:pt x="4029281" y="1878138"/>
                </a:lnTo>
                <a:lnTo>
                  <a:pt x="3986521" y="1891295"/>
                </a:lnTo>
                <a:lnTo>
                  <a:pt x="3953629" y="1891295"/>
                </a:lnTo>
                <a:lnTo>
                  <a:pt x="3904291" y="1871560"/>
                </a:lnTo>
                <a:lnTo>
                  <a:pt x="3680625" y="1746570"/>
                </a:lnTo>
                <a:lnTo>
                  <a:pt x="3476694" y="1647893"/>
                </a:lnTo>
                <a:lnTo>
                  <a:pt x="3098435" y="1483433"/>
                </a:lnTo>
                <a:lnTo>
                  <a:pt x="2739911" y="1325551"/>
                </a:lnTo>
                <a:lnTo>
                  <a:pt x="2266265" y="1134777"/>
                </a:lnTo>
                <a:lnTo>
                  <a:pt x="1756437" y="944003"/>
                </a:lnTo>
                <a:lnTo>
                  <a:pt x="1302527" y="789410"/>
                </a:lnTo>
                <a:lnTo>
                  <a:pt x="1026233" y="703890"/>
                </a:lnTo>
                <a:lnTo>
                  <a:pt x="779543" y="634817"/>
                </a:lnTo>
                <a:lnTo>
                  <a:pt x="615082" y="595347"/>
                </a:lnTo>
                <a:lnTo>
                  <a:pt x="463778" y="559165"/>
                </a:lnTo>
                <a:lnTo>
                  <a:pt x="319053" y="526273"/>
                </a:lnTo>
                <a:lnTo>
                  <a:pt x="266426" y="516406"/>
                </a:lnTo>
                <a:lnTo>
                  <a:pt x="240112" y="506538"/>
                </a:lnTo>
                <a:lnTo>
                  <a:pt x="190774" y="444043"/>
                </a:lnTo>
                <a:lnTo>
                  <a:pt x="138147" y="368391"/>
                </a:lnTo>
                <a:lnTo>
                  <a:pt x="88809" y="279583"/>
                </a:lnTo>
                <a:lnTo>
                  <a:pt x="39471" y="161171"/>
                </a:lnTo>
                <a:lnTo>
                  <a:pt x="6578" y="65784"/>
                </a:lnTo>
                <a:lnTo>
                  <a:pt x="0" y="32892"/>
                </a:lnTo>
                <a:lnTo>
                  <a:pt x="6578" y="3289"/>
                </a:lnTo>
                <a:lnTo>
                  <a:pt x="19735" y="0"/>
                </a:lnTo>
                <a:lnTo>
                  <a:pt x="32892" y="3289"/>
                </a:lnTo>
                <a:lnTo>
                  <a:pt x="52627" y="23024"/>
                </a:lnTo>
                <a:lnTo>
                  <a:pt x="85519" y="62495"/>
                </a:lnTo>
                <a:lnTo>
                  <a:pt x="151304" y="128279"/>
                </a:lnTo>
                <a:lnTo>
                  <a:pt x="263137" y="223666"/>
                </a:lnTo>
                <a:lnTo>
                  <a:pt x="338789" y="263137"/>
                </a:lnTo>
                <a:lnTo>
                  <a:pt x="447332" y="302607"/>
                </a:lnTo>
                <a:lnTo>
                  <a:pt x="717048" y="394705"/>
                </a:lnTo>
                <a:lnTo>
                  <a:pt x="973606" y="483513"/>
                </a:lnTo>
                <a:lnTo>
                  <a:pt x="1082150" y="5196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0F257F73-E6AA-4A3E-A951-74163AE2381C}"/>
              </a:ext>
            </a:extLst>
          </p:cNvPr>
          <p:cNvSpPr/>
          <p:nvPr/>
        </p:nvSpPr>
        <p:spPr>
          <a:xfrm rot="600000">
            <a:off x="3863975" y="2565400"/>
            <a:ext cx="4243388" cy="1957388"/>
          </a:xfrm>
          <a:custGeom>
            <a:avLst/>
            <a:gdLst>
              <a:gd name="connsiteX0" fmla="*/ 2317173 w 4242954"/>
              <a:gd name="connsiteY0" fmla="*/ 730827 h 1956955"/>
              <a:gd name="connsiteX1" fmla="*/ 2930236 w 4242954"/>
              <a:gd name="connsiteY1" fmla="*/ 436418 h 1956955"/>
              <a:gd name="connsiteX2" fmla="*/ 3207327 w 4242954"/>
              <a:gd name="connsiteY2" fmla="*/ 308264 h 1956955"/>
              <a:gd name="connsiteX3" fmla="*/ 3418609 w 4242954"/>
              <a:gd name="connsiteY3" fmla="*/ 214746 h 1956955"/>
              <a:gd name="connsiteX4" fmla="*/ 3512127 w 4242954"/>
              <a:gd name="connsiteY4" fmla="*/ 173182 h 1956955"/>
              <a:gd name="connsiteX5" fmla="*/ 3550227 w 4242954"/>
              <a:gd name="connsiteY5" fmla="*/ 159327 h 1956955"/>
              <a:gd name="connsiteX6" fmla="*/ 3598718 w 4242954"/>
              <a:gd name="connsiteY6" fmla="*/ 114300 h 1956955"/>
              <a:gd name="connsiteX7" fmla="*/ 3664527 w 4242954"/>
              <a:gd name="connsiteY7" fmla="*/ 41564 h 1956955"/>
              <a:gd name="connsiteX8" fmla="*/ 3695700 w 4242954"/>
              <a:gd name="connsiteY8" fmla="*/ 10391 h 1956955"/>
              <a:gd name="connsiteX9" fmla="*/ 3733800 w 4242954"/>
              <a:gd name="connsiteY9" fmla="*/ 0 h 1956955"/>
              <a:gd name="connsiteX10" fmla="*/ 3823854 w 4242954"/>
              <a:gd name="connsiteY10" fmla="*/ 3464 h 1956955"/>
              <a:gd name="connsiteX11" fmla="*/ 3927764 w 4242954"/>
              <a:gd name="connsiteY11" fmla="*/ 10391 h 1956955"/>
              <a:gd name="connsiteX12" fmla="*/ 4038600 w 4242954"/>
              <a:gd name="connsiteY12" fmla="*/ 27709 h 1956955"/>
              <a:gd name="connsiteX13" fmla="*/ 4142509 w 4242954"/>
              <a:gd name="connsiteY13" fmla="*/ 45027 h 1956955"/>
              <a:gd name="connsiteX14" fmla="*/ 4170218 w 4242954"/>
              <a:gd name="connsiteY14" fmla="*/ 51955 h 1956955"/>
              <a:gd name="connsiteX15" fmla="*/ 4191000 w 4242954"/>
              <a:gd name="connsiteY15" fmla="*/ 65809 h 1956955"/>
              <a:gd name="connsiteX16" fmla="*/ 4215245 w 4242954"/>
              <a:gd name="connsiteY16" fmla="*/ 93518 h 1956955"/>
              <a:gd name="connsiteX17" fmla="*/ 4229100 w 4242954"/>
              <a:gd name="connsiteY17" fmla="*/ 110836 h 1956955"/>
              <a:gd name="connsiteX18" fmla="*/ 4242954 w 4242954"/>
              <a:gd name="connsiteY18" fmla="*/ 135082 h 1956955"/>
              <a:gd name="connsiteX19" fmla="*/ 4242954 w 4242954"/>
              <a:gd name="connsiteY19" fmla="*/ 152400 h 1956955"/>
              <a:gd name="connsiteX20" fmla="*/ 4236027 w 4242954"/>
              <a:gd name="connsiteY20" fmla="*/ 176646 h 1956955"/>
              <a:gd name="connsiteX21" fmla="*/ 4218709 w 4242954"/>
              <a:gd name="connsiteY21" fmla="*/ 204355 h 1956955"/>
              <a:gd name="connsiteX22" fmla="*/ 4177145 w 4242954"/>
              <a:gd name="connsiteY22" fmla="*/ 232064 h 1956955"/>
              <a:gd name="connsiteX23" fmla="*/ 4083627 w 4242954"/>
              <a:gd name="connsiteY23" fmla="*/ 266700 h 1956955"/>
              <a:gd name="connsiteX24" fmla="*/ 3938154 w 4242954"/>
              <a:gd name="connsiteY24" fmla="*/ 308264 h 1956955"/>
              <a:gd name="connsiteX25" fmla="*/ 3584864 w 4242954"/>
              <a:gd name="connsiteY25" fmla="*/ 415636 h 1956955"/>
              <a:gd name="connsiteX26" fmla="*/ 3342409 w 4242954"/>
              <a:gd name="connsiteY26" fmla="*/ 495300 h 1956955"/>
              <a:gd name="connsiteX27" fmla="*/ 3190009 w 4242954"/>
              <a:gd name="connsiteY27" fmla="*/ 547255 h 1956955"/>
              <a:gd name="connsiteX28" fmla="*/ 3009900 w 4242954"/>
              <a:gd name="connsiteY28" fmla="*/ 616527 h 1956955"/>
              <a:gd name="connsiteX29" fmla="*/ 2795154 w 4242954"/>
              <a:gd name="connsiteY29" fmla="*/ 703118 h 1956955"/>
              <a:gd name="connsiteX30" fmla="*/ 2452254 w 4242954"/>
              <a:gd name="connsiteY30" fmla="*/ 865909 h 1956955"/>
              <a:gd name="connsiteX31" fmla="*/ 2157845 w 4242954"/>
              <a:gd name="connsiteY31" fmla="*/ 1007918 h 1956955"/>
              <a:gd name="connsiteX32" fmla="*/ 1995054 w 4242954"/>
              <a:gd name="connsiteY32" fmla="*/ 1091046 h 1956955"/>
              <a:gd name="connsiteX33" fmla="*/ 1749136 w 4242954"/>
              <a:gd name="connsiteY33" fmla="*/ 1215736 h 1956955"/>
              <a:gd name="connsiteX34" fmla="*/ 1420091 w 4242954"/>
              <a:gd name="connsiteY34" fmla="*/ 1388918 h 1956955"/>
              <a:gd name="connsiteX35" fmla="*/ 1184564 w 4242954"/>
              <a:gd name="connsiteY35" fmla="*/ 1524000 h 1956955"/>
              <a:gd name="connsiteX36" fmla="*/ 1004454 w 4242954"/>
              <a:gd name="connsiteY36" fmla="*/ 1631373 h 1956955"/>
              <a:gd name="connsiteX37" fmla="*/ 855518 w 4242954"/>
              <a:gd name="connsiteY37" fmla="*/ 1724891 h 1956955"/>
              <a:gd name="connsiteX38" fmla="*/ 782782 w 4242954"/>
              <a:gd name="connsiteY38" fmla="*/ 1773382 h 1956955"/>
              <a:gd name="connsiteX39" fmla="*/ 675409 w 4242954"/>
              <a:gd name="connsiteY39" fmla="*/ 1853046 h 1956955"/>
              <a:gd name="connsiteX40" fmla="*/ 592282 w 4242954"/>
              <a:gd name="connsiteY40" fmla="*/ 1915391 h 1956955"/>
              <a:gd name="connsiteX41" fmla="*/ 564573 w 4242954"/>
              <a:gd name="connsiteY41" fmla="*/ 1932709 h 1956955"/>
              <a:gd name="connsiteX42" fmla="*/ 529936 w 4242954"/>
              <a:gd name="connsiteY42" fmla="*/ 1946564 h 1956955"/>
              <a:gd name="connsiteX43" fmla="*/ 477982 w 4242954"/>
              <a:gd name="connsiteY43" fmla="*/ 1956955 h 1956955"/>
              <a:gd name="connsiteX44" fmla="*/ 405245 w 4242954"/>
              <a:gd name="connsiteY44" fmla="*/ 1950027 h 1956955"/>
              <a:gd name="connsiteX45" fmla="*/ 308264 w 4242954"/>
              <a:gd name="connsiteY45" fmla="*/ 1922318 h 1956955"/>
              <a:gd name="connsiteX46" fmla="*/ 238991 w 4242954"/>
              <a:gd name="connsiteY46" fmla="*/ 1884218 h 1956955"/>
              <a:gd name="connsiteX47" fmla="*/ 128154 w 4242954"/>
              <a:gd name="connsiteY47" fmla="*/ 1804555 h 1956955"/>
              <a:gd name="connsiteX48" fmla="*/ 55418 w 4242954"/>
              <a:gd name="connsiteY48" fmla="*/ 1738746 h 1956955"/>
              <a:gd name="connsiteX49" fmla="*/ 24245 w 4242954"/>
              <a:gd name="connsiteY49" fmla="*/ 1704109 h 1956955"/>
              <a:gd name="connsiteX50" fmla="*/ 0 w 4242954"/>
              <a:gd name="connsiteY50" fmla="*/ 1666009 h 1956955"/>
              <a:gd name="connsiteX51" fmla="*/ 0 w 4242954"/>
              <a:gd name="connsiteY51" fmla="*/ 1641764 h 1956955"/>
              <a:gd name="connsiteX52" fmla="*/ 10391 w 4242954"/>
              <a:gd name="connsiteY52" fmla="*/ 1627909 h 1956955"/>
              <a:gd name="connsiteX53" fmla="*/ 38100 w 4242954"/>
              <a:gd name="connsiteY53" fmla="*/ 1627909 h 1956955"/>
              <a:gd name="connsiteX54" fmla="*/ 124691 w 4242954"/>
              <a:gd name="connsiteY54" fmla="*/ 1641764 h 1956955"/>
              <a:gd name="connsiteX55" fmla="*/ 200891 w 4242954"/>
              <a:gd name="connsiteY55" fmla="*/ 1652155 h 1956955"/>
              <a:gd name="connsiteX56" fmla="*/ 284018 w 4242954"/>
              <a:gd name="connsiteY56" fmla="*/ 1655618 h 1956955"/>
              <a:gd name="connsiteX57" fmla="*/ 360218 w 4242954"/>
              <a:gd name="connsiteY57" fmla="*/ 1652155 h 1956955"/>
              <a:gd name="connsiteX58" fmla="*/ 450273 w 4242954"/>
              <a:gd name="connsiteY58" fmla="*/ 1631373 h 1956955"/>
              <a:gd name="connsiteX59" fmla="*/ 561109 w 4242954"/>
              <a:gd name="connsiteY59" fmla="*/ 1589809 h 1956955"/>
              <a:gd name="connsiteX60" fmla="*/ 755073 w 4242954"/>
              <a:gd name="connsiteY60" fmla="*/ 1506682 h 1956955"/>
              <a:gd name="connsiteX61" fmla="*/ 1042554 w 4242954"/>
              <a:gd name="connsiteY61" fmla="*/ 1364673 h 1956955"/>
              <a:gd name="connsiteX62" fmla="*/ 1316182 w 4242954"/>
              <a:gd name="connsiteY62" fmla="*/ 1233055 h 1956955"/>
              <a:gd name="connsiteX63" fmla="*/ 1620982 w 4242954"/>
              <a:gd name="connsiteY63" fmla="*/ 1084118 h 1956955"/>
              <a:gd name="connsiteX64" fmla="*/ 2033154 w 4242954"/>
              <a:gd name="connsiteY64" fmla="*/ 876300 h 1956955"/>
              <a:gd name="connsiteX65" fmla="*/ 2317173 w 4242954"/>
              <a:gd name="connsiteY65" fmla="*/ 730827 h 195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42954" h="1956955">
                <a:moveTo>
                  <a:pt x="2317173" y="730827"/>
                </a:moveTo>
                <a:lnTo>
                  <a:pt x="2930236" y="436418"/>
                </a:lnTo>
                <a:lnTo>
                  <a:pt x="3207327" y="308264"/>
                </a:lnTo>
                <a:lnTo>
                  <a:pt x="3418609" y="214746"/>
                </a:lnTo>
                <a:lnTo>
                  <a:pt x="3512127" y="173182"/>
                </a:lnTo>
                <a:lnTo>
                  <a:pt x="3550227" y="159327"/>
                </a:lnTo>
                <a:lnTo>
                  <a:pt x="3598718" y="114300"/>
                </a:lnTo>
                <a:lnTo>
                  <a:pt x="3664527" y="41564"/>
                </a:lnTo>
                <a:lnTo>
                  <a:pt x="3695700" y="10391"/>
                </a:lnTo>
                <a:lnTo>
                  <a:pt x="3733800" y="0"/>
                </a:lnTo>
                <a:lnTo>
                  <a:pt x="3823854" y="3464"/>
                </a:lnTo>
                <a:lnTo>
                  <a:pt x="3927764" y="10391"/>
                </a:lnTo>
                <a:lnTo>
                  <a:pt x="4038600" y="27709"/>
                </a:lnTo>
                <a:lnTo>
                  <a:pt x="4142509" y="45027"/>
                </a:lnTo>
                <a:lnTo>
                  <a:pt x="4170218" y="51955"/>
                </a:lnTo>
                <a:lnTo>
                  <a:pt x="4191000" y="65809"/>
                </a:lnTo>
                <a:lnTo>
                  <a:pt x="4215245" y="93518"/>
                </a:lnTo>
                <a:lnTo>
                  <a:pt x="4229100" y="110836"/>
                </a:lnTo>
                <a:lnTo>
                  <a:pt x="4242954" y="135082"/>
                </a:lnTo>
                <a:lnTo>
                  <a:pt x="4242954" y="152400"/>
                </a:lnTo>
                <a:lnTo>
                  <a:pt x="4236027" y="176646"/>
                </a:lnTo>
                <a:lnTo>
                  <a:pt x="4218709" y="204355"/>
                </a:lnTo>
                <a:lnTo>
                  <a:pt x="4177145" y="232064"/>
                </a:lnTo>
                <a:lnTo>
                  <a:pt x="4083627" y="266700"/>
                </a:lnTo>
                <a:lnTo>
                  <a:pt x="3938154" y="308264"/>
                </a:lnTo>
                <a:lnTo>
                  <a:pt x="3584864" y="415636"/>
                </a:lnTo>
                <a:lnTo>
                  <a:pt x="3342409" y="495300"/>
                </a:lnTo>
                <a:lnTo>
                  <a:pt x="3190009" y="547255"/>
                </a:lnTo>
                <a:lnTo>
                  <a:pt x="3009900" y="616527"/>
                </a:lnTo>
                <a:lnTo>
                  <a:pt x="2795154" y="703118"/>
                </a:lnTo>
                <a:lnTo>
                  <a:pt x="2452254" y="865909"/>
                </a:lnTo>
                <a:lnTo>
                  <a:pt x="2157845" y="1007918"/>
                </a:lnTo>
                <a:lnTo>
                  <a:pt x="1995054" y="1091046"/>
                </a:lnTo>
                <a:lnTo>
                  <a:pt x="1749136" y="1215736"/>
                </a:lnTo>
                <a:lnTo>
                  <a:pt x="1420091" y="1388918"/>
                </a:lnTo>
                <a:lnTo>
                  <a:pt x="1184564" y="1524000"/>
                </a:lnTo>
                <a:lnTo>
                  <a:pt x="1004454" y="1631373"/>
                </a:lnTo>
                <a:lnTo>
                  <a:pt x="855518" y="1724891"/>
                </a:lnTo>
                <a:lnTo>
                  <a:pt x="782782" y="1773382"/>
                </a:lnTo>
                <a:lnTo>
                  <a:pt x="675409" y="1853046"/>
                </a:lnTo>
                <a:lnTo>
                  <a:pt x="592282" y="1915391"/>
                </a:lnTo>
                <a:lnTo>
                  <a:pt x="564573" y="1932709"/>
                </a:lnTo>
                <a:lnTo>
                  <a:pt x="529936" y="1946564"/>
                </a:lnTo>
                <a:lnTo>
                  <a:pt x="477982" y="1956955"/>
                </a:lnTo>
                <a:lnTo>
                  <a:pt x="405245" y="1950027"/>
                </a:lnTo>
                <a:lnTo>
                  <a:pt x="308264" y="1922318"/>
                </a:lnTo>
                <a:lnTo>
                  <a:pt x="238991" y="1884218"/>
                </a:lnTo>
                <a:lnTo>
                  <a:pt x="128154" y="1804555"/>
                </a:lnTo>
                <a:lnTo>
                  <a:pt x="55418" y="1738746"/>
                </a:lnTo>
                <a:lnTo>
                  <a:pt x="24245" y="1704109"/>
                </a:lnTo>
                <a:lnTo>
                  <a:pt x="0" y="1666009"/>
                </a:lnTo>
                <a:lnTo>
                  <a:pt x="0" y="1641764"/>
                </a:lnTo>
                <a:lnTo>
                  <a:pt x="10391" y="1627909"/>
                </a:lnTo>
                <a:lnTo>
                  <a:pt x="38100" y="1627909"/>
                </a:lnTo>
                <a:lnTo>
                  <a:pt x="124691" y="1641764"/>
                </a:lnTo>
                <a:lnTo>
                  <a:pt x="200891" y="1652155"/>
                </a:lnTo>
                <a:lnTo>
                  <a:pt x="284018" y="1655618"/>
                </a:lnTo>
                <a:lnTo>
                  <a:pt x="360218" y="1652155"/>
                </a:lnTo>
                <a:lnTo>
                  <a:pt x="450273" y="1631373"/>
                </a:lnTo>
                <a:lnTo>
                  <a:pt x="561109" y="1589809"/>
                </a:lnTo>
                <a:lnTo>
                  <a:pt x="755073" y="1506682"/>
                </a:lnTo>
                <a:lnTo>
                  <a:pt x="1042554" y="1364673"/>
                </a:lnTo>
                <a:lnTo>
                  <a:pt x="1316182" y="1233055"/>
                </a:lnTo>
                <a:lnTo>
                  <a:pt x="1620982" y="1084118"/>
                </a:lnTo>
                <a:lnTo>
                  <a:pt x="2033154" y="876300"/>
                </a:lnTo>
                <a:lnTo>
                  <a:pt x="2317173" y="73082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A80D818-D1D9-4B66-83C0-A3D5112E8FA5}"/>
              </a:ext>
            </a:extLst>
          </p:cNvPr>
          <p:cNvSpPr/>
          <p:nvPr/>
        </p:nvSpPr>
        <p:spPr>
          <a:xfrm rot="16200000">
            <a:off x="4748214" y="2305051"/>
            <a:ext cx="3616325" cy="2562225"/>
          </a:xfrm>
          <a:custGeom>
            <a:avLst/>
            <a:gdLst>
              <a:gd name="connsiteX0" fmla="*/ 2201180 w 3616224"/>
              <a:gd name="connsiteY0" fmla="*/ 331004 h 2561147"/>
              <a:gd name="connsiteX1" fmla="*/ 2916977 w 3616224"/>
              <a:gd name="connsiteY1" fmla="*/ 302042 h 2561147"/>
              <a:gd name="connsiteX2" fmla="*/ 3177643 w 3616224"/>
              <a:gd name="connsiteY2" fmla="*/ 281354 h 2561147"/>
              <a:gd name="connsiteX3" fmla="*/ 3264532 w 3616224"/>
              <a:gd name="connsiteY3" fmla="*/ 273079 h 2561147"/>
              <a:gd name="connsiteX4" fmla="*/ 3305908 w 3616224"/>
              <a:gd name="connsiteY4" fmla="*/ 264804 h 2561147"/>
              <a:gd name="connsiteX5" fmla="*/ 3351421 w 3616224"/>
              <a:gd name="connsiteY5" fmla="*/ 248253 h 2561147"/>
              <a:gd name="connsiteX6" fmla="*/ 3392796 w 3616224"/>
              <a:gd name="connsiteY6" fmla="*/ 223428 h 2561147"/>
              <a:gd name="connsiteX7" fmla="*/ 3430034 w 3616224"/>
              <a:gd name="connsiteY7" fmla="*/ 182052 h 2561147"/>
              <a:gd name="connsiteX8" fmla="*/ 3463135 w 3616224"/>
              <a:gd name="connsiteY8" fmla="*/ 136539 h 2561147"/>
              <a:gd name="connsiteX9" fmla="*/ 3487960 w 3616224"/>
              <a:gd name="connsiteY9" fmla="*/ 86889 h 2561147"/>
              <a:gd name="connsiteX10" fmla="*/ 3504510 w 3616224"/>
              <a:gd name="connsiteY10" fmla="*/ 41376 h 2561147"/>
              <a:gd name="connsiteX11" fmla="*/ 3508648 w 3616224"/>
              <a:gd name="connsiteY11" fmla="*/ 24825 h 2561147"/>
              <a:gd name="connsiteX12" fmla="*/ 3521060 w 3616224"/>
              <a:gd name="connsiteY12" fmla="*/ 8275 h 2561147"/>
              <a:gd name="connsiteX13" fmla="*/ 3541748 w 3616224"/>
              <a:gd name="connsiteY13" fmla="*/ 0 h 2561147"/>
              <a:gd name="connsiteX14" fmla="*/ 3562436 w 3616224"/>
              <a:gd name="connsiteY14" fmla="*/ 4138 h 2561147"/>
              <a:gd name="connsiteX15" fmla="*/ 3578986 w 3616224"/>
              <a:gd name="connsiteY15" fmla="*/ 16550 h 2561147"/>
              <a:gd name="connsiteX16" fmla="*/ 3578986 w 3616224"/>
              <a:gd name="connsiteY16" fmla="*/ 16550 h 2561147"/>
              <a:gd name="connsiteX17" fmla="*/ 3599674 w 3616224"/>
              <a:gd name="connsiteY17" fmla="*/ 37238 h 2561147"/>
              <a:gd name="connsiteX18" fmla="*/ 3603812 w 3616224"/>
              <a:gd name="connsiteY18" fmla="*/ 49651 h 2561147"/>
              <a:gd name="connsiteX19" fmla="*/ 3612087 w 3616224"/>
              <a:gd name="connsiteY19" fmla="*/ 78614 h 2561147"/>
              <a:gd name="connsiteX20" fmla="*/ 3616224 w 3616224"/>
              <a:gd name="connsiteY20" fmla="*/ 119989 h 2561147"/>
              <a:gd name="connsiteX21" fmla="*/ 3616224 w 3616224"/>
              <a:gd name="connsiteY21" fmla="*/ 161365 h 2561147"/>
              <a:gd name="connsiteX22" fmla="*/ 3607949 w 3616224"/>
              <a:gd name="connsiteY22" fmla="*/ 219290 h 2561147"/>
              <a:gd name="connsiteX23" fmla="*/ 3587261 w 3616224"/>
              <a:gd name="connsiteY23" fmla="*/ 289629 h 2561147"/>
              <a:gd name="connsiteX24" fmla="*/ 3554161 w 3616224"/>
              <a:gd name="connsiteY24" fmla="*/ 384793 h 2561147"/>
              <a:gd name="connsiteX25" fmla="*/ 3512785 w 3616224"/>
              <a:gd name="connsiteY25" fmla="*/ 463406 h 2561147"/>
              <a:gd name="connsiteX26" fmla="*/ 3467272 w 3616224"/>
              <a:gd name="connsiteY26" fmla="*/ 529607 h 2561147"/>
              <a:gd name="connsiteX27" fmla="*/ 3413484 w 3616224"/>
              <a:gd name="connsiteY27" fmla="*/ 587533 h 2561147"/>
              <a:gd name="connsiteX28" fmla="*/ 3355558 w 3616224"/>
              <a:gd name="connsiteY28" fmla="*/ 637184 h 2561147"/>
              <a:gd name="connsiteX29" fmla="*/ 3322458 w 3616224"/>
              <a:gd name="connsiteY29" fmla="*/ 653734 h 2561147"/>
              <a:gd name="connsiteX30" fmla="*/ 3297632 w 3616224"/>
              <a:gd name="connsiteY30" fmla="*/ 653734 h 2561147"/>
              <a:gd name="connsiteX31" fmla="*/ 3272807 w 3616224"/>
              <a:gd name="connsiteY31" fmla="*/ 649596 h 2561147"/>
              <a:gd name="connsiteX32" fmla="*/ 3177643 w 3616224"/>
              <a:gd name="connsiteY32" fmla="*/ 620633 h 2561147"/>
              <a:gd name="connsiteX33" fmla="*/ 3103167 w 3616224"/>
              <a:gd name="connsiteY33" fmla="*/ 591671 h 2561147"/>
              <a:gd name="connsiteX34" fmla="*/ 3032829 w 3616224"/>
              <a:gd name="connsiteY34" fmla="*/ 583395 h 2561147"/>
              <a:gd name="connsiteX35" fmla="*/ 2780438 w 3616224"/>
              <a:gd name="connsiteY35" fmla="*/ 566845 h 2561147"/>
              <a:gd name="connsiteX36" fmla="*/ 2478396 w 3616224"/>
              <a:gd name="connsiteY36" fmla="*/ 570983 h 2561147"/>
              <a:gd name="connsiteX37" fmla="*/ 2147392 w 3616224"/>
              <a:gd name="connsiteY37" fmla="*/ 566845 h 2561147"/>
              <a:gd name="connsiteX38" fmla="*/ 1729498 w 3616224"/>
              <a:gd name="connsiteY38" fmla="*/ 570983 h 2561147"/>
              <a:gd name="connsiteX39" fmla="*/ 1555721 w 3616224"/>
              <a:gd name="connsiteY39" fmla="*/ 575120 h 2561147"/>
              <a:gd name="connsiteX40" fmla="*/ 1386081 w 3616224"/>
              <a:gd name="connsiteY40" fmla="*/ 583395 h 2561147"/>
              <a:gd name="connsiteX41" fmla="*/ 1199891 w 3616224"/>
              <a:gd name="connsiteY41" fmla="*/ 587533 h 2561147"/>
              <a:gd name="connsiteX42" fmla="*/ 926812 w 3616224"/>
              <a:gd name="connsiteY42" fmla="*/ 608221 h 2561147"/>
              <a:gd name="connsiteX43" fmla="*/ 786136 w 3616224"/>
              <a:gd name="connsiteY43" fmla="*/ 628909 h 2561147"/>
              <a:gd name="connsiteX44" fmla="*/ 649596 w 3616224"/>
              <a:gd name="connsiteY44" fmla="*/ 653734 h 2561147"/>
              <a:gd name="connsiteX45" fmla="*/ 550295 w 3616224"/>
              <a:gd name="connsiteY45" fmla="*/ 682697 h 2561147"/>
              <a:gd name="connsiteX46" fmla="*/ 479956 w 3616224"/>
              <a:gd name="connsiteY46" fmla="*/ 715797 h 2561147"/>
              <a:gd name="connsiteX47" fmla="*/ 446856 w 3616224"/>
              <a:gd name="connsiteY47" fmla="*/ 732347 h 2561147"/>
              <a:gd name="connsiteX48" fmla="*/ 422031 w 3616224"/>
              <a:gd name="connsiteY48" fmla="*/ 740623 h 2561147"/>
              <a:gd name="connsiteX49" fmla="*/ 388930 w 3616224"/>
              <a:gd name="connsiteY49" fmla="*/ 765448 h 2561147"/>
              <a:gd name="connsiteX50" fmla="*/ 355830 w 3616224"/>
              <a:gd name="connsiteY50" fmla="*/ 802686 h 2561147"/>
              <a:gd name="connsiteX51" fmla="*/ 326867 w 3616224"/>
              <a:gd name="connsiteY51" fmla="*/ 848199 h 2561147"/>
              <a:gd name="connsiteX52" fmla="*/ 293766 w 3616224"/>
              <a:gd name="connsiteY52" fmla="*/ 922675 h 2561147"/>
              <a:gd name="connsiteX53" fmla="*/ 268941 w 3616224"/>
              <a:gd name="connsiteY53" fmla="*/ 1009564 h 2561147"/>
              <a:gd name="connsiteX54" fmla="*/ 248253 w 3616224"/>
              <a:gd name="connsiteY54" fmla="*/ 1113003 h 2561147"/>
              <a:gd name="connsiteX55" fmla="*/ 235841 w 3616224"/>
              <a:gd name="connsiteY55" fmla="*/ 1208166 h 2561147"/>
              <a:gd name="connsiteX56" fmla="*/ 227565 w 3616224"/>
              <a:gd name="connsiteY56" fmla="*/ 1336431 h 2561147"/>
              <a:gd name="connsiteX57" fmla="*/ 227565 w 3616224"/>
              <a:gd name="connsiteY57" fmla="*/ 1530896 h 2561147"/>
              <a:gd name="connsiteX58" fmla="*/ 227565 w 3616224"/>
              <a:gd name="connsiteY58" fmla="*/ 1650885 h 2561147"/>
              <a:gd name="connsiteX59" fmla="*/ 231703 w 3616224"/>
              <a:gd name="connsiteY59" fmla="*/ 1733636 h 2561147"/>
              <a:gd name="connsiteX60" fmla="*/ 244116 w 3616224"/>
              <a:gd name="connsiteY60" fmla="*/ 1828800 h 2561147"/>
              <a:gd name="connsiteX61" fmla="*/ 281354 w 3616224"/>
              <a:gd name="connsiteY61" fmla="*/ 1981890 h 2561147"/>
              <a:gd name="connsiteX62" fmla="*/ 310317 w 3616224"/>
              <a:gd name="connsiteY62" fmla="*/ 2052228 h 2561147"/>
              <a:gd name="connsiteX63" fmla="*/ 331004 w 3616224"/>
              <a:gd name="connsiteY63" fmla="*/ 2101879 h 2561147"/>
              <a:gd name="connsiteX64" fmla="*/ 335142 w 3616224"/>
              <a:gd name="connsiteY64" fmla="*/ 2126704 h 2561147"/>
              <a:gd name="connsiteX65" fmla="*/ 331004 w 3616224"/>
              <a:gd name="connsiteY65" fmla="*/ 2188767 h 2561147"/>
              <a:gd name="connsiteX66" fmla="*/ 310317 w 3616224"/>
              <a:gd name="connsiteY66" fmla="*/ 2279794 h 2561147"/>
              <a:gd name="connsiteX67" fmla="*/ 289629 w 3616224"/>
              <a:gd name="connsiteY67" fmla="*/ 2337719 h 2561147"/>
              <a:gd name="connsiteX68" fmla="*/ 264803 w 3616224"/>
              <a:gd name="connsiteY68" fmla="*/ 2391508 h 2561147"/>
              <a:gd name="connsiteX69" fmla="*/ 219290 w 3616224"/>
              <a:gd name="connsiteY69" fmla="*/ 2474259 h 2561147"/>
              <a:gd name="connsiteX70" fmla="*/ 177915 w 3616224"/>
              <a:gd name="connsiteY70" fmla="*/ 2532185 h 2561147"/>
              <a:gd name="connsiteX71" fmla="*/ 148952 w 3616224"/>
              <a:gd name="connsiteY71" fmla="*/ 2552872 h 2561147"/>
              <a:gd name="connsiteX72" fmla="*/ 132402 w 3616224"/>
              <a:gd name="connsiteY72" fmla="*/ 2561147 h 2561147"/>
              <a:gd name="connsiteX73" fmla="*/ 99301 w 3616224"/>
              <a:gd name="connsiteY73" fmla="*/ 2557010 h 2561147"/>
              <a:gd name="connsiteX74" fmla="*/ 66201 w 3616224"/>
              <a:gd name="connsiteY74" fmla="*/ 2532185 h 2561147"/>
              <a:gd name="connsiteX75" fmla="*/ 49650 w 3616224"/>
              <a:gd name="connsiteY75" fmla="*/ 2507359 h 2561147"/>
              <a:gd name="connsiteX76" fmla="*/ 28963 w 3616224"/>
              <a:gd name="connsiteY76" fmla="*/ 2449433 h 2561147"/>
              <a:gd name="connsiteX77" fmla="*/ 20688 w 3616224"/>
              <a:gd name="connsiteY77" fmla="*/ 2354270 h 2561147"/>
              <a:gd name="connsiteX78" fmla="*/ 4137 w 3616224"/>
              <a:gd name="connsiteY78" fmla="*/ 2043953 h 2561147"/>
              <a:gd name="connsiteX79" fmla="*/ 0 w 3616224"/>
              <a:gd name="connsiteY79" fmla="*/ 1725361 h 2561147"/>
              <a:gd name="connsiteX80" fmla="*/ 0 w 3616224"/>
              <a:gd name="connsiteY80" fmla="*/ 1448145 h 2561147"/>
              <a:gd name="connsiteX81" fmla="*/ 12412 w 3616224"/>
              <a:gd name="connsiteY81" fmla="*/ 1253680 h 2561147"/>
              <a:gd name="connsiteX82" fmla="*/ 28963 w 3616224"/>
              <a:gd name="connsiteY82" fmla="*/ 1113003 h 2561147"/>
              <a:gd name="connsiteX83" fmla="*/ 57926 w 3616224"/>
              <a:gd name="connsiteY83" fmla="*/ 972326 h 2561147"/>
              <a:gd name="connsiteX84" fmla="*/ 86889 w 3616224"/>
              <a:gd name="connsiteY84" fmla="*/ 868887 h 2561147"/>
              <a:gd name="connsiteX85" fmla="*/ 124127 w 3616224"/>
              <a:gd name="connsiteY85" fmla="*/ 773723 h 2561147"/>
              <a:gd name="connsiteX86" fmla="*/ 177915 w 3616224"/>
              <a:gd name="connsiteY86" fmla="*/ 682697 h 2561147"/>
              <a:gd name="connsiteX87" fmla="*/ 239978 w 3616224"/>
              <a:gd name="connsiteY87" fmla="*/ 612358 h 2561147"/>
              <a:gd name="connsiteX88" fmla="*/ 297904 w 3616224"/>
              <a:gd name="connsiteY88" fmla="*/ 566845 h 2561147"/>
              <a:gd name="connsiteX89" fmla="*/ 372380 w 3616224"/>
              <a:gd name="connsiteY89" fmla="*/ 533745 h 2561147"/>
              <a:gd name="connsiteX90" fmla="*/ 471681 w 3616224"/>
              <a:gd name="connsiteY90" fmla="*/ 496507 h 2561147"/>
              <a:gd name="connsiteX91" fmla="*/ 575120 w 3616224"/>
              <a:gd name="connsiteY91" fmla="*/ 467544 h 2561147"/>
              <a:gd name="connsiteX92" fmla="*/ 757173 w 3616224"/>
              <a:gd name="connsiteY92" fmla="*/ 430306 h 2561147"/>
              <a:gd name="connsiteX93" fmla="*/ 935088 w 3616224"/>
              <a:gd name="connsiteY93" fmla="*/ 405480 h 2561147"/>
              <a:gd name="connsiteX94" fmla="*/ 1162653 w 3616224"/>
              <a:gd name="connsiteY94" fmla="*/ 380655 h 2561147"/>
              <a:gd name="connsiteX95" fmla="*/ 1410907 w 3616224"/>
              <a:gd name="connsiteY95" fmla="*/ 359967 h 2561147"/>
              <a:gd name="connsiteX96" fmla="*/ 1568134 w 3616224"/>
              <a:gd name="connsiteY96" fmla="*/ 347555 h 2561147"/>
              <a:gd name="connsiteX97" fmla="*/ 1948789 w 3616224"/>
              <a:gd name="connsiteY97" fmla="*/ 343417 h 2561147"/>
              <a:gd name="connsiteX98" fmla="*/ 2201180 w 3616224"/>
              <a:gd name="connsiteY98" fmla="*/ 331004 h 256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616224" h="2561147">
                <a:moveTo>
                  <a:pt x="2201180" y="331004"/>
                </a:moveTo>
                <a:lnTo>
                  <a:pt x="2916977" y="302042"/>
                </a:lnTo>
                <a:lnTo>
                  <a:pt x="3177643" y="281354"/>
                </a:lnTo>
                <a:lnTo>
                  <a:pt x="3264532" y="273079"/>
                </a:lnTo>
                <a:lnTo>
                  <a:pt x="3305908" y="264804"/>
                </a:lnTo>
                <a:lnTo>
                  <a:pt x="3351421" y="248253"/>
                </a:lnTo>
                <a:lnTo>
                  <a:pt x="3392796" y="223428"/>
                </a:lnTo>
                <a:lnTo>
                  <a:pt x="3430034" y="182052"/>
                </a:lnTo>
                <a:lnTo>
                  <a:pt x="3463135" y="136539"/>
                </a:lnTo>
                <a:lnTo>
                  <a:pt x="3487960" y="86889"/>
                </a:lnTo>
                <a:lnTo>
                  <a:pt x="3504510" y="41376"/>
                </a:lnTo>
                <a:lnTo>
                  <a:pt x="3508648" y="24825"/>
                </a:lnTo>
                <a:lnTo>
                  <a:pt x="3521060" y="8275"/>
                </a:lnTo>
                <a:lnTo>
                  <a:pt x="3541748" y="0"/>
                </a:lnTo>
                <a:lnTo>
                  <a:pt x="3562436" y="4138"/>
                </a:lnTo>
                <a:lnTo>
                  <a:pt x="3578986" y="16550"/>
                </a:lnTo>
                <a:lnTo>
                  <a:pt x="3578986" y="16550"/>
                </a:lnTo>
                <a:lnTo>
                  <a:pt x="3599674" y="37238"/>
                </a:lnTo>
                <a:lnTo>
                  <a:pt x="3603812" y="49651"/>
                </a:lnTo>
                <a:lnTo>
                  <a:pt x="3612087" y="78614"/>
                </a:lnTo>
                <a:lnTo>
                  <a:pt x="3616224" y="119989"/>
                </a:lnTo>
                <a:lnTo>
                  <a:pt x="3616224" y="161365"/>
                </a:lnTo>
                <a:lnTo>
                  <a:pt x="3607949" y="219290"/>
                </a:lnTo>
                <a:lnTo>
                  <a:pt x="3587261" y="289629"/>
                </a:lnTo>
                <a:lnTo>
                  <a:pt x="3554161" y="384793"/>
                </a:lnTo>
                <a:lnTo>
                  <a:pt x="3512785" y="463406"/>
                </a:lnTo>
                <a:lnTo>
                  <a:pt x="3467272" y="529607"/>
                </a:lnTo>
                <a:lnTo>
                  <a:pt x="3413484" y="587533"/>
                </a:lnTo>
                <a:lnTo>
                  <a:pt x="3355558" y="637184"/>
                </a:lnTo>
                <a:lnTo>
                  <a:pt x="3322458" y="653734"/>
                </a:lnTo>
                <a:lnTo>
                  <a:pt x="3297632" y="653734"/>
                </a:lnTo>
                <a:lnTo>
                  <a:pt x="3272807" y="649596"/>
                </a:lnTo>
                <a:lnTo>
                  <a:pt x="3177643" y="620633"/>
                </a:lnTo>
                <a:lnTo>
                  <a:pt x="3103167" y="591671"/>
                </a:lnTo>
                <a:lnTo>
                  <a:pt x="3032829" y="583395"/>
                </a:lnTo>
                <a:lnTo>
                  <a:pt x="2780438" y="566845"/>
                </a:lnTo>
                <a:lnTo>
                  <a:pt x="2478396" y="570983"/>
                </a:lnTo>
                <a:lnTo>
                  <a:pt x="2147392" y="566845"/>
                </a:lnTo>
                <a:lnTo>
                  <a:pt x="1729498" y="570983"/>
                </a:lnTo>
                <a:lnTo>
                  <a:pt x="1555721" y="575120"/>
                </a:lnTo>
                <a:lnTo>
                  <a:pt x="1386081" y="583395"/>
                </a:lnTo>
                <a:lnTo>
                  <a:pt x="1199891" y="587533"/>
                </a:lnTo>
                <a:lnTo>
                  <a:pt x="926812" y="608221"/>
                </a:lnTo>
                <a:lnTo>
                  <a:pt x="786136" y="628909"/>
                </a:lnTo>
                <a:lnTo>
                  <a:pt x="649596" y="653734"/>
                </a:lnTo>
                <a:lnTo>
                  <a:pt x="550295" y="682697"/>
                </a:lnTo>
                <a:lnTo>
                  <a:pt x="479956" y="715797"/>
                </a:lnTo>
                <a:lnTo>
                  <a:pt x="446856" y="732347"/>
                </a:lnTo>
                <a:lnTo>
                  <a:pt x="422031" y="740623"/>
                </a:lnTo>
                <a:lnTo>
                  <a:pt x="388930" y="765448"/>
                </a:lnTo>
                <a:lnTo>
                  <a:pt x="355830" y="802686"/>
                </a:lnTo>
                <a:lnTo>
                  <a:pt x="326867" y="848199"/>
                </a:lnTo>
                <a:lnTo>
                  <a:pt x="293766" y="922675"/>
                </a:lnTo>
                <a:lnTo>
                  <a:pt x="268941" y="1009564"/>
                </a:lnTo>
                <a:lnTo>
                  <a:pt x="248253" y="1113003"/>
                </a:lnTo>
                <a:lnTo>
                  <a:pt x="235841" y="1208166"/>
                </a:lnTo>
                <a:lnTo>
                  <a:pt x="227565" y="1336431"/>
                </a:lnTo>
                <a:lnTo>
                  <a:pt x="227565" y="1530896"/>
                </a:lnTo>
                <a:lnTo>
                  <a:pt x="227565" y="1650885"/>
                </a:lnTo>
                <a:lnTo>
                  <a:pt x="231703" y="1733636"/>
                </a:lnTo>
                <a:lnTo>
                  <a:pt x="244116" y="1828800"/>
                </a:lnTo>
                <a:lnTo>
                  <a:pt x="281354" y="1981890"/>
                </a:lnTo>
                <a:lnTo>
                  <a:pt x="310317" y="2052228"/>
                </a:lnTo>
                <a:lnTo>
                  <a:pt x="331004" y="2101879"/>
                </a:lnTo>
                <a:lnTo>
                  <a:pt x="335142" y="2126704"/>
                </a:lnTo>
                <a:lnTo>
                  <a:pt x="331004" y="2188767"/>
                </a:lnTo>
                <a:lnTo>
                  <a:pt x="310317" y="2279794"/>
                </a:lnTo>
                <a:lnTo>
                  <a:pt x="289629" y="2337719"/>
                </a:lnTo>
                <a:lnTo>
                  <a:pt x="264803" y="2391508"/>
                </a:lnTo>
                <a:lnTo>
                  <a:pt x="219290" y="2474259"/>
                </a:lnTo>
                <a:lnTo>
                  <a:pt x="177915" y="2532185"/>
                </a:lnTo>
                <a:lnTo>
                  <a:pt x="148952" y="2552872"/>
                </a:lnTo>
                <a:lnTo>
                  <a:pt x="132402" y="2561147"/>
                </a:lnTo>
                <a:lnTo>
                  <a:pt x="99301" y="2557010"/>
                </a:lnTo>
                <a:lnTo>
                  <a:pt x="66201" y="2532185"/>
                </a:lnTo>
                <a:lnTo>
                  <a:pt x="49650" y="2507359"/>
                </a:lnTo>
                <a:lnTo>
                  <a:pt x="28963" y="2449433"/>
                </a:lnTo>
                <a:lnTo>
                  <a:pt x="20688" y="2354270"/>
                </a:lnTo>
                <a:lnTo>
                  <a:pt x="4137" y="2043953"/>
                </a:lnTo>
                <a:lnTo>
                  <a:pt x="0" y="1725361"/>
                </a:lnTo>
                <a:lnTo>
                  <a:pt x="0" y="1448145"/>
                </a:lnTo>
                <a:lnTo>
                  <a:pt x="12412" y="1253680"/>
                </a:lnTo>
                <a:lnTo>
                  <a:pt x="28963" y="1113003"/>
                </a:lnTo>
                <a:lnTo>
                  <a:pt x="57926" y="972326"/>
                </a:lnTo>
                <a:lnTo>
                  <a:pt x="86889" y="868887"/>
                </a:lnTo>
                <a:lnTo>
                  <a:pt x="124127" y="773723"/>
                </a:lnTo>
                <a:lnTo>
                  <a:pt x="177915" y="682697"/>
                </a:lnTo>
                <a:lnTo>
                  <a:pt x="239978" y="612358"/>
                </a:lnTo>
                <a:lnTo>
                  <a:pt x="297904" y="566845"/>
                </a:lnTo>
                <a:lnTo>
                  <a:pt x="372380" y="533745"/>
                </a:lnTo>
                <a:lnTo>
                  <a:pt x="471681" y="496507"/>
                </a:lnTo>
                <a:lnTo>
                  <a:pt x="575120" y="467544"/>
                </a:lnTo>
                <a:lnTo>
                  <a:pt x="757173" y="430306"/>
                </a:lnTo>
                <a:lnTo>
                  <a:pt x="935088" y="405480"/>
                </a:lnTo>
                <a:lnTo>
                  <a:pt x="1162653" y="380655"/>
                </a:lnTo>
                <a:lnTo>
                  <a:pt x="1410907" y="359967"/>
                </a:lnTo>
                <a:lnTo>
                  <a:pt x="1568134" y="347555"/>
                </a:lnTo>
                <a:lnTo>
                  <a:pt x="1948789" y="343417"/>
                </a:lnTo>
                <a:lnTo>
                  <a:pt x="2201180" y="3310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885E9B0-A414-4245-9193-7F6D3E71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1736725"/>
            <a:ext cx="44513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0FADB11-5803-4F49-9EC3-5239CCE62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1751014"/>
            <a:ext cx="4449762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360436F-BF94-4475-991A-D42E2A771450}"/>
              </a:ext>
            </a:extLst>
          </p:cNvPr>
          <p:cNvSpPr/>
          <p:nvPr/>
        </p:nvSpPr>
        <p:spPr>
          <a:xfrm rot="600000">
            <a:off x="3863975" y="2565400"/>
            <a:ext cx="4243388" cy="1957388"/>
          </a:xfrm>
          <a:custGeom>
            <a:avLst/>
            <a:gdLst>
              <a:gd name="connsiteX0" fmla="*/ 2317173 w 4242954"/>
              <a:gd name="connsiteY0" fmla="*/ 730827 h 1956955"/>
              <a:gd name="connsiteX1" fmla="*/ 2930236 w 4242954"/>
              <a:gd name="connsiteY1" fmla="*/ 436418 h 1956955"/>
              <a:gd name="connsiteX2" fmla="*/ 3207327 w 4242954"/>
              <a:gd name="connsiteY2" fmla="*/ 308264 h 1956955"/>
              <a:gd name="connsiteX3" fmla="*/ 3418609 w 4242954"/>
              <a:gd name="connsiteY3" fmla="*/ 214746 h 1956955"/>
              <a:gd name="connsiteX4" fmla="*/ 3512127 w 4242954"/>
              <a:gd name="connsiteY4" fmla="*/ 173182 h 1956955"/>
              <a:gd name="connsiteX5" fmla="*/ 3550227 w 4242954"/>
              <a:gd name="connsiteY5" fmla="*/ 159327 h 1956955"/>
              <a:gd name="connsiteX6" fmla="*/ 3598718 w 4242954"/>
              <a:gd name="connsiteY6" fmla="*/ 114300 h 1956955"/>
              <a:gd name="connsiteX7" fmla="*/ 3664527 w 4242954"/>
              <a:gd name="connsiteY7" fmla="*/ 41564 h 1956955"/>
              <a:gd name="connsiteX8" fmla="*/ 3695700 w 4242954"/>
              <a:gd name="connsiteY8" fmla="*/ 10391 h 1956955"/>
              <a:gd name="connsiteX9" fmla="*/ 3733800 w 4242954"/>
              <a:gd name="connsiteY9" fmla="*/ 0 h 1956955"/>
              <a:gd name="connsiteX10" fmla="*/ 3823854 w 4242954"/>
              <a:gd name="connsiteY10" fmla="*/ 3464 h 1956955"/>
              <a:gd name="connsiteX11" fmla="*/ 3927764 w 4242954"/>
              <a:gd name="connsiteY11" fmla="*/ 10391 h 1956955"/>
              <a:gd name="connsiteX12" fmla="*/ 4038600 w 4242954"/>
              <a:gd name="connsiteY12" fmla="*/ 27709 h 1956955"/>
              <a:gd name="connsiteX13" fmla="*/ 4142509 w 4242954"/>
              <a:gd name="connsiteY13" fmla="*/ 45027 h 1956955"/>
              <a:gd name="connsiteX14" fmla="*/ 4170218 w 4242954"/>
              <a:gd name="connsiteY14" fmla="*/ 51955 h 1956955"/>
              <a:gd name="connsiteX15" fmla="*/ 4191000 w 4242954"/>
              <a:gd name="connsiteY15" fmla="*/ 65809 h 1956955"/>
              <a:gd name="connsiteX16" fmla="*/ 4215245 w 4242954"/>
              <a:gd name="connsiteY16" fmla="*/ 93518 h 1956955"/>
              <a:gd name="connsiteX17" fmla="*/ 4229100 w 4242954"/>
              <a:gd name="connsiteY17" fmla="*/ 110836 h 1956955"/>
              <a:gd name="connsiteX18" fmla="*/ 4242954 w 4242954"/>
              <a:gd name="connsiteY18" fmla="*/ 135082 h 1956955"/>
              <a:gd name="connsiteX19" fmla="*/ 4242954 w 4242954"/>
              <a:gd name="connsiteY19" fmla="*/ 152400 h 1956955"/>
              <a:gd name="connsiteX20" fmla="*/ 4236027 w 4242954"/>
              <a:gd name="connsiteY20" fmla="*/ 176646 h 1956955"/>
              <a:gd name="connsiteX21" fmla="*/ 4218709 w 4242954"/>
              <a:gd name="connsiteY21" fmla="*/ 204355 h 1956955"/>
              <a:gd name="connsiteX22" fmla="*/ 4177145 w 4242954"/>
              <a:gd name="connsiteY22" fmla="*/ 232064 h 1956955"/>
              <a:gd name="connsiteX23" fmla="*/ 4083627 w 4242954"/>
              <a:gd name="connsiteY23" fmla="*/ 266700 h 1956955"/>
              <a:gd name="connsiteX24" fmla="*/ 3938154 w 4242954"/>
              <a:gd name="connsiteY24" fmla="*/ 308264 h 1956955"/>
              <a:gd name="connsiteX25" fmla="*/ 3584864 w 4242954"/>
              <a:gd name="connsiteY25" fmla="*/ 415636 h 1956955"/>
              <a:gd name="connsiteX26" fmla="*/ 3342409 w 4242954"/>
              <a:gd name="connsiteY26" fmla="*/ 495300 h 1956955"/>
              <a:gd name="connsiteX27" fmla="*/ 3190009 w 4242954"/>
              <a:gd name="connsiteY27" fmla="*/ 547255 h 1956955"/>
              <a:gd name="connsiteX28" fmla="*/ 3009900 w 4242954"/>
              <a:gd name="connsiteY28" fmla="*/ 616527 h 1956955"/>
              <a:gd name="connsiteX29" fmla="*/ 2795154 w 4242954"/>
              <a:gd name="connsiteY29" fmla="*/ 703118 h 1956955"/>
              <a:gd name="connsiteX30" fmla="*/ 2452254 w 4242954"/>
              <a:gd name="connsiteY30" fmla="*/ 865909 h 1956955"/>
              <a:gd name="connsiteX31" fmla="*/ 2157845 w 4242954"/>
              <a:gd name="connsiteY31" fmla="*/ 1007918 h 1956955"/>
              <a:gd name="connsiteX32" fmla="*/ 1995054 w 4242954"/>
              <a:gd name="connsiteY32" fmla="*/ 1091046 h 1956955"/>
              <a:gd name="connsiteX33" fmla="*/ 1749136 w 4242954"/>
              <a:gd name="connsiteY33" fmla="*/ 1215736 h 1956955"/>
              <a:gd name="connsiteX34" fmla="*/ 1420091 w 4242954"/>
              <a:gd name="connsiteY34" fmla="*/ 1388918 h 1956955"/>
              <a:gd name="connsiteX35" fmla="*/ 1184564 w 4242954"/>
              <a:gd name="connsiteY35" fmla="*/ 1524000 h 1956955"/>
              <a:gd name="connsiteX36" fmla="*/ 1004454 w 4242954"/>
              <a:gd name="connsiteY36" fmla="*/ 1631373 h 1956955"/>
              <a:gd name="connsiteX37" fmla="*/ 855518 w 4242954"/>
              <a:gd name="connsiteY37" fmla="*/ 1724891 h 1956955"/>
              <a:gd name="connsiteX38" fmla="*/ 782782 w 4242954"/>
              <a:gd name="connsiteY38" fmla="*/ 1773382 h 1956955"/>
              <a:gd name="connsiteX39" fmla="*/ 675409 w 4242954"/>
              <a:gd name="connsiteY39" fmla="*/ 1853046 h 1956955"/>
              <a:gd name="connsiteX40" fmla="*/ 592282 w 4242954"/>
              <a:gd name="connsiteY40" fmla="*/ 1915391 h 1956955"/>
              <a:gd name="connsiteX41" fmla="*/ 564573 w 4242954"/>
              <a:gd name="connsiteY41" fmla="*/ 1932709 h 1956955"/>
              <a:gd name="connsiteX42" fmla="*/ 529936 w 4242954"/>
              <a:gd name="connsiteY42" fmla="*/ 1946564 h 1956955"/>
              <a:gd name="connsiteX43" fmla="*/ 477982 w 4242954"/>
              <a:gd name="connsiteY43" fmla="*/ 1956955 h 1956955"/>
              <a:gd name="connsiteX44" fmla="*/ 405245 w 4242954"/>
              <a:gd name="connsiteY44" fmla="*/ 1950027 h 1956955"/>
              <a:gd name="connsiteX45" fmla="*/ 308264 w 4242954"/>
              <a:gd name="connsiteY45" fmla="*/ 1922318 h 1956955"/>
              <a:gd name="connsiteX46" fmla="*/ 238991 w 4242954"/>
              <a:gd name="connsiteY46" fmla="*/ 1884218 h 1956955"/>
              <a:gd name="connsiteX47" fmla="*/ 128154 w 4242954"/>
              <a:gd name="connsiteY47" fmla="*/ 1804555 h 1956955"/>
              <a:gd name="connsiteX48" fmla="*/ 55418 w 4242954"/>
              <a:gd name="connsiteY48" fmla="*/ 1738746 h 1956955"/>
              <a:gd name="connsiteX49" fmla="*/ 24245 w 4242954"/>
              <a:gd name="connsiteY49" fmla="*/ 1704109 h 1956955"/>
              <a:gd name="connsiteX50" fmla="*/ 0 w 4242954"/>
              <a:gd name="connsiteY50" fmla="*/ 1666009 h 1956955"/>
              <a:gd name="connsiteX51" fmla="*/ 0 w 4242954"/>
              <a:gd name="connsiteY51" fmla="*/ 1641764 h 1956955"/>
              <a:gd name="connsiteX52" fmla="*/ 10391 w 4242954"/>
              <a:gd name="connsiteY52" fmla="*/ 1627909 h 1956955"/>
              <a:gd name="connsiteX53" fmla="*/ 38100 w 4242954"/>
              <a:gd name="connsiteY53" fmla="*/ 1627909 h 1956955"/>
              <a:gd name="connsiteX54" fmla="*/ 124691 w 4242954"/>
              <a:gd name="connsiteY54" fmla="*/ 1641764 h 1956955"/>
              <a:gd name="connsiteX55" fmla="*/ 200891 w 4242954"/>
              <a:gd name="connsiteY55" fmla="*/ 1652155 h 1956955"/>
              <a:gd name="connsiteX56" fmla="*/ 284018 w 4242954"/>
              <a:gd name="connsiteY56" fmla="*/ 1655618 h 1956955"/>
              <a:gd name="connsiteX57" fmla="*/ 360218 w 4242954"/>
              <a:gd name="connsiteY57" fmla="*/ 1652155 h 1956955"/>
              <a:gd name="connsiteX58" fmla="*/ 450273 w 4242954"/>
              <a:gd name="connsiteY58" fmla="*/ 1631373 h 1956955"/>
              <a:gd name="connsiteX59" fmla="*/ 561109 w 4242954"/>
              <a:gd name="connsiteY59" fmla="*/ 1589809 h 1956955"/>
              <a:gd name="connsiteX60" fmla="*/ 755073 w 4242954"/>
              <a:gd name="connsiteY60" fmla="*/ 1506682 h 1956955"/>
              <a:gd name="connsiteX61" fmla="*/ 1042554 w 4242954"/>
              <a:gd name="connsiteY61" fmla="*/ 1364673 h 1956955"/>
              <a:gd name="connsiteX62" fmla="*/ 1316182 w 4242954"/>
              <a:gd name="connsiteY62" fmla="*/ 1233055 h 1956955"/>
              <a:gd name="connsiteX63" fmla="*/ 1620982 w 4242954"/>
              <a:gd name="connsiteY63" fmla="*/ 1084118 h 1956955"/>
              <a:gd name="connsiteX64" fmla="*/ 2033154 w 4242954"/>
              <a:gd name="connsiteY64" fmla="*/ 876300 h 1956955"/>
              <a:gd name="connsiteX65" fmla="*/ 2317173 w 4242954"/>
              <a:gd name="connsiteY65" fmla="*/ 730827 h 195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42954" h="1956955">
                <a:moveTo>
                  <a:pt x="2317173" y="730827"/>
                </a:moveTo>
                <a:lnTo>
                  <a:pt x="2930236" y="436418"/>
                </a:lnTo>
                <a:lnTo>
                  <a:pt x="3207327" y="308264"/>
                </a:lnTo>
                <a:lnTo>
                  <a:pt x="3418609" y="214746"/>
                </a:lnTo>
                <a:lnTo>
                  <a:pt x="3512127" y="173182"/>
                </a:lnTo>
                <a:lnTo>
                  <a:pt x="3550227" y="159327"/>
                </a:lnTo>
                <a:lnTo>
                  <a:pt x="3598718" y="114300"/>
                </a:lnTo>
                <a:lnTo>
                  <a:pt x="3664527" y="41564"/>
                </a:lnTo>
                <a:lnTo>
                  <a:pt x="3695700" y="10391"/>
                </a:lnTo>
                <a:lnTo>
                  <a:pt x="3733800" y="0"/>
                </a:lnTo>
                <a:lnTo>
                  <a:pt x="3823854" y="3464"/>
                </a:lnTo>
                <a:lnTo>
                  <a:pt x="3927764" y="10391"/>
                </a:lnTo>
                <a:lnTo>
                  <a:pt x="4038600" y="27709"/>
                </a:lnTo>
                <a:lnTo>
                  <a:pt x="4142509" y="45027"/>
                </a:lnTo>
                <a:lnTo>
                  <a:pt x="4170218" y="51955"/>
                </a:lnTo>
                <a:lnTo>
                  <a:pt x="4191000" y="65809"/>
                </a:lnTo>
                <a:lnTo>
                  <a:pt x="4215245" y="93518"/>
                </a:lnTo>
                <a:lnTo>
                  <a:pt x="4229100" y="110836"/>
                </a:lnTo>
                <a:lnTo>
                  <a:pt x="4242954" y="135082"/>
                </a:lnTo>
                <a:lnTo>
                  <a:pt x="4242954" y="152400"/>
                </a:lnTo>
                <a:lnTo>
                  <a:pt x="4236027" y="176646"/>
                </a:lnTo>
                <a:lnTo>
                  <a:pt x="4218709" y="204355"/>
                </a:lnTo>
                <a:lnTo>
                  <a:pt x="4177145" y="232064"/>
                </a:lnTo>
                <a:lnTo>
                  <a:pt x="4083627" y="266700"/>
                </a:lnTo>
                <a:lnTo>
                  <a:pt x="3938154" y="308264"/>
                </a:lnTo>
                <a:lnTo>
                  <a:pt x="3584864" y="415636"/>
                </a:lnTo>
                <a:lnTo>
                  <a:pt x="3342409" y="495300"/>
                </a:lnTo>
                <a:lnTo>
                  <a:pt x="3190009" y="547255"/>
                </a:lnTo>
                <a:lnTo>
                  <a:pt x="3009900" y="616527"/>
                </a:lnTo>
                <a:lnTo>
                  <a:pt x="2795154" y="703118"/>
                </a:lnTo>
                <a:lnTo>
                  <a:pt x="2452254" y="865909"/>
                </a:lnTo>
                <a:lnTo>
                  <a:pt x="2157845" y="1007918"/>
                </a:lnTo>
                <a:lnTo>
                  <a:pt x="1995054" y="1091046"/>
                </a:lnTo>
                <a:lnTo>
                  <a:pt x="1749136" y="1215736"/>
                </a:lnTo>
                <a:lnTo>
                  <a:pt x="1420091" y="1388918"/>
                </a:lnTo>
                <a:lnTo>
                  <a:pt x="1184564" y="1524000"/>
                </a:lnTo>
                <a:lnTo>
                  <a:pt x="1004454" y="1631373"/>
                </a:lnTo>
                <a:lnTo>
                  <a:pt x="855518" y="1724891"/>
                </a:lnTo>
                <a:lnTo>
                  <a:pt x="782782" y="1773382"/>
                </a:lnTo>
                <a:lnTo>
                  <a:pt x="675409" y="1853046"/>
                </a:lnTo>
                <a:lnTo>
                  <a:pt x="592282" y="1915391"/>
                </a:lnTo>
                <a:lnTo>
                  <a:pt x="564573" y="1932709"/>
                </a:lnTo>
                <a:lnTo>
                  <a:pt x="529936" y="1946564"/>
                </a:lnTo>
                <a:lnTo>
                  <a:pt x="477982" y="1956955"/>
                </a:lnTo>
                <a:lnTo>
                  <a:pt x="405245" y="1950027"/>
                </a:lnTo>
                <a:lnTo>
                  <a:pt x="308264" y="1922318"/>
                </a:lnTo>
                <a:lnTo>
                  <a:pt x="238991" y="1884218"/>
                </a:lnTo>
                <a:lnTo>
                  <a:pt x="128154" y="1804555"/>
                </a:lnTo>
                <a:lnTo>
                  <a:pt x="55418" y="1738746"/>
                </a:lnTo>
                <a:lnTo>
                  <a:pt x="24245" y="1704109"/>
                </a:lnTo>
                <a:lnTo>
                  <a:pt x="0" y="1666009"/>
                </a:lnTo>
                <a:lnTo>
                  <a:pt x="0" y="1641764"/>
                </a:lnTo>
                <a:lnTo>
                  <a:pt x="10391" y="1627909"/>
                </a:lnTo>
                <a:lnTo>
                  <a:pt x="38100" y="1627909"/>
                </a:lnTo>
                <a:lnTo>
                  <a:pt x="124691" y="1641764"/>
                </a:lnTo>
                <a:lnTo>
                  <a:pt x="200891" y="1652155"/>
                </a:lnTo>
                <a:lnTo>
                  <a:pt x="284018" y="1655618"/>
                </a:lnTo>
                <a:lnTo>
                  <a:pt x="360218" y="1652155"/>
                </a:lnTo>
                <a:lnTo>
                  <a:pt x="450273" y="1631373"/>
                </a:lnTo>
                <a:lnTo>
                  <a:pt x="561109" y="1589809"/>
                </a:lnTo>
                <a:lnTo>
                  <a:pt x="755073" y="1506682"/>
                </a:lnTo>
                <a:lnTo>
                  <a:pt x="1042554" y="1364673"/>
                </a:lnTo>
                <a:lnTo>
                  <a:pt x="1316182" y="1233055"/>
                </a:lnTo>
                <a:lnTo>
                  <a:pt x="1620982" y="1084118"/>
                </a:lnTo>
                <a:lnTo>
                  <a:pt x="2033154" y="876300"/>
                </a:lnTo>
                <a:lnTo>
                  <a:pt x="2317173" y="7308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0AF4798-06B0-4D97-9FBB-1ACDA8DDBE2B}"/>
              </a:ext>
            </a:extLst>
          </p:cNvPr>
          <p:cNvSpPr/>
          <p:nvPr/>
        </p:nvSpPr>
        <p:spPr>
          <a:xfrm rot="16200000">
            <a:off x="4748214" y="2305051"/>
            <a:ext cx="3616325" cy="2562225"/>
          </a:xfrm>
          <a:custGeom>
            <a:avLst/>
            <a:gdLst>
              <a:gd name="connsiteX0" fmla="*/ 2201180 w 3616224"/>
              <a:gd name="connsiteY0" fmla="*/ 331004 h 2561147"/>
              <a:gd name="connsiteX1" fmla="*/ 2916977 w 3616224"/>
              <a:gd name="connsiteY1" fmla="*/ 302042 h 2561147"/>
              <a:gd name="connsiteX2" fmla="*/ 3177643 w 3616224"/>
              <a:gd name="connsiteY2" fmla="*/ 281354 h 2561147"/>
              <a:gd name="connsiteX3" fmla="*/ 3264532 w 3616224"/>
              <a:gd name="connsiteY3" fmla="*/ 273079 h 2561147"/>
              <a:gd name="connsiteX4" fmla="*/ 3305908 w 3616224"/>
              <a:gd name="connsiteY4" fmla="*/ 264804 h 2561147"/>
              <a:gd name="connsiteX5" fmla="*/ 3351421 w 3616224"/>
              <a:gd name="connsiteY5" fmla="*/ 248253 h 2561147"/>
              <a:gd name="connsiteX6" fmla="*/ 3392796 w 3616224"/>
              <a:gd name="connsiteY6" fmla="*/ 223428 h 2561147"/>
              <a:gd name="connsiteX7" fmla="*/ 3430034 w 3616224"/>
              <a:gd name="connsiteY7" fmla="*/ 182052 h 2561147"/>
              <a:gd name="connsiteX8" fmla="*/ 3463135 w 3616224"/>
              <a:gd name="connsiteY8" fmla="*/ 136539 h 2561147"/>
              <a:gd name="connsiteX9" fmla="*/ 3487960 w 3616224"/>
              <a:gd name="connsiteY9" fmla="*/ 86889 h 2561147"/>
              <a:gd name="connsiteX10" fmla="*/ 3504510 w 3616224"/>
              <a:gd name="connsiteY10" fmla="*/ 41376 h 2561147"/>
              <a:gd name="connsiteX11" fmla="*/ 3508648 w 3616224"/>
              <a:gd name="connsiteY11" fmla="*/ 24825 h 2561147"/>
              <a:gd name="connsiteX12" fmla="*/ 3521060 w 3616224"/>
              <a:gd name="connsiteY12" fmla="*/ 8275 h 2561147"/>
              <a:gd name="connsiteX13" fmla="*/ 3541748 w 3616224"/>
              <a:gd name="connsiteY13" fmla="*/ 0 h 2561147"/>
              <a:gd name="connsiteX14" fmla="*/ 3562436 w 3616224"/>
              <a:gd name="connsiteY14" fmla="*/ 4138 h 2561147"/>
              <a:gd name="connsiteX15" fmla="*/ 3578986 w 3616224"/>
              <a:gd name="connsiteY15" fmla="*/ 16550 h 2561147"/>
              <a:gd name="connsiteX16" fmla="*/ 3578986 w 3616224"/>
              <a:gd name="connsiteY16" fmla="*/ 16550 h 2561147"/>
              <a:gd name="connsiteX17" fmla="*/ 3599674 w 3616224"/>
              <a:gd name="connsiteY17" fmla="*/ 37238 h 2561147"/>
              <a:gd name="connsiteX18" fmla="*/ 3603812 w 3616224"/>
              <a:gd name="connsiteY18" fmla="*/ 49651 h 2561147"/>
              <a:gd name="connsiteX19" fmla="*/ 3612087 w 3616224"/>
              <a:gd name="connsiteY19" fmla="*/ 78614 h 2561147"/>
              <a:gd name="connsiteX20" fmla="*/ 3616224 w 3616224"/>
              <a:gd name="connsiteY20" fmla="*/ 119989 h 2561147"/>
              <a:gd name="connsiteX21" fmla="*/ 3616224 w 3616224"/>
              <a:gd name="connsiteY21" fmla="*/ 161365 h 2561147"/>
              <a:gd name="connsiteX22" fmla="*/ 3607949 w 3616224"/>
              <a:gd name="connsiteY22" fmla="*/ 219290 h 2561147"/>
              <a:gd name="connsiteX23" fmla="*/ 3587261 w 3616224"/>
              <a:gd name="connsiteY23" fmla="*/ 289629 h 2561147"/>
              <a:gd name="connsiteX24" fmla="*/ 3554161 w 3616224"/>
              <a:gd name="connsiteY24" fmla="*/ 384793 h 2561147"/>
              <a:gd name="connsiteX25" fmla="*/ 3512785 w 3616224"/>
              <a:gd name="connsiteY25" fmla="*/ 463406 h 2561147"/>
              <a:gd name="connsiteX26" fmla="*/ 3467272 w 3616224"/>
              <a:gd name="connsiteY26" fmla="*/ 529607 h 2561147"/>
              <a:gd name="connsiteX27" fmla="*/ 3413484 w 3616224"/>
              <a:gd name="connsiteY27" fmla="*/ 587533 h 2561147"/>
              <a:gd name="connsiteX28" fmla="*/ 3355558 w 3616224"/>
              <a:gd name="connsiteY28" fmla="*/ 637184 h 2561147"/>
              <a:gd name="connsiteX29" fmla="*/ 3322458 w 3616224"/>
              <a:gd name="connsiteY29" fmla="*/ 653734 h 2561147"/>
              <a:gd name="connsiteX30" fmla="*/ 3297632 w 3616224"/>
              <a:gd name="connsiteY30" fmla="*/ 653734 h 2561147"/>
              <a:gd name="connsiteX31" fmla="*/ 3272807 w 3616224"/>
              <a:gd name="connsiteY31" fmla="*/ 649596 h 2561147"/>
              <a:gd name="connsiteX32" fmla="*/ 3177643 w 3616224"/>
              <a:gd name="connsiteY32" fmla="*/ 620633 h 2561147"/>
              <a:gd name="connsiteX33" fmla="*/ 3103167 w 3616224"/>
              <a:gd name="connsiteY33" fmla="*/ 591671 h 2561147"/>
              <a:gd name="connsiteX34" fmla="*/ 3032829 w 3616224"/>
              <a:gd name="connsiteY34" fmla="*/ 583395 h 2561147"/>
              <a:gd name="connsiteX35" fmla="*/ 2780438 w 3616224"/>
              <a:gd name="connsiteY35" fmla="*/ 566845 h 2561147"/>
              <a:gd name="connsiteX36" fmla="*/ 2478396 w 3616224"/>
              <a:gd name="connsiteY36" fmla="*/ 570983 h 2561147"/>
              <a:gd name="connsiteX37" fmla="*/ 2147392 w 3616224"/>
              <a:gd name="connsiteY37" fmla="*/ 566845 h 2561147"/>
              <a:gd name="connsiteX38" fmla="*/ 1729498 w 3616224"/>
              <a:gd name="connsiteY38" fmla="*/ 570983 h 2561147"/>
              <a:gd name="connsiteX39" fmla="*/ 1555721 w 3616224"/>
              <a:gd name="connsiteY39" fmla="*/ 575120 h 2561147"/>
              <a:gd name="connsiteX40" fmla="*/ 1386081 w 3616224"/>
              <a:gd name="connsiteY40" fmla="*/ 583395 h 2561147"/>
              <a:gd name="connsiteX41" fmla="*/ 1199891 w 3616224"/>
              <a:gd name="connsiteY41" fmla="*/ 587533 h 2561147"/>
              <a:gd name="connsiteX42" fmla="*/ 926812 w 3616224"/>
              <a:gd name="connsiteY42" fmla="*/ 608221 h 2561147"/>
              <a:gd name="connsiteX43" fmla="*/ 786136 w 3616224"/>
              <a:gd name="connsiteY43" fmla="*/ 628909 h 2561147"/>
              <a:gd name="connsiteX44" fmla="*/ 649596 w 3616224"/>
              <a:gd name="connsiteY44" fmla="*/ 653734 h 2561147"/>
              <a:gd name="connsiteX45" fmla="*/ 550295 w 3616224"/>
              <a:gd name="connsiteY45" fmla="*/ 682697 h 2561147"/>
              <a:gd name="connsiteX46" fmla="*/ 479956 w 3616224"/>
              <a:gd name="connsiteY46" fmla="*/ 715797 h 2561147"/>
              <a:gd name="connsiteX47" fmla="*/ 446856 w 3616224"/>
              <a:gd name="connsiteY47" fmla="*/ 732347 h 2561147"/>
              <a:gd name="connsiteX48" fmla="*/ 422031 w 3616224"/>
              <a:gd name="connsiteY48" fmla="*/ 740623 h 2561147"/>
              <a:gd name="connsiteX49" fmla="*/ 388930 w 3616224"/>
              <a:gd name="connsiteY49" fmla="*/ 765448 h 2561147"/>
              <a:gd name="connsiteX50" fmla="*/ 355830 w 3616224"/>
              <a:gd name="connsiteY50" fmla="*/ 802686 h 2561147"/>
              <a:gd name="connsiteX51" fmla="*/ 326867 w 3616224"/>
              <a:gd name="connsiteY51" fmla="*/ 848199 h 2561147"/>
              <a:gd name="connsiteX52" fmla="*/ 293766 w 3616224"/>
              <a:gd name="connsiteY52" fmla="*/ 922675 h 2561147"/>
              <a:gd name="connsiteX53" fmla="*/ 268941 w 3616224"/>
              <a:gd name="connsiteY53" fmla="*/ 1009564 h 2561147"/>
              <a:gd name="connsiteX54" fmla="*/ 248253 w 3616224"/>
              <a:gd name="connsiteY54" fmla="*/ 1113003 h 2561147"/>
              <a:gd name="connsiteX55" fmla="*/ 235841 w 3616224"/>
              <a:gd name="connsiteY55" fmla="*/ 1208166 h 2561147"/>
              <a:gd name="connsiteX56" fmla="*/ 227565 w 3616224"/>
              <a:gd name="connsiteY56" fmla="*/ 1336431 h 2561147"/>
              <a:gd name="connsiteX57" fmla="*/ 227565 w 3616224"/>
              <a:gd name="connsiteY57" fmla="*/ 1530896 h 2561147"/>
              <a:gd name="connsiteX58" fmla="*/ 227565 w 3616224"/>
              <a:gd name="connsiteY58" fmla="*/ 1650885 h 2561147"/>
              <a:gd name="connsiteX59" fmla="*/ 231703 w 3616224"/>
              <a:gd name="connsiteY59" fmla="*/ 1733636 h 2561147"/>
              <a:gd name="connsiteX60" fmla="*/ 244116 w 3616224"/>
              <a:gd name="connsiteY60" fmla="*/ 1828800 h 2561147"/>
              <a:gd name="connsiteX61" fmla="*/ 281354 w 3616224"/>
              <a:gd name="connsiteY61" fmla="*/ 1981890 h 2561147"/>
              <a:gd name="connsiteX62" fmla="*/ 310317 w 3616224"/>
              <a:gd name="connsiteY62" fmla="*/ 2052228 h 2561147"/>
              <a:gd name="connsiteX63" fmla="*/ 331004 w 3616224"/>
              <a:gd name="connsiteY63" fmla="*/ 2101879 h 2561147"/>
              <a:gd name="connsiteX64" fmla="*/ 335142 w 3616224"/>
              <a:gd name="connsiteY64" fmla="*/ 2126704 h 2561147"/>
              <a:gd name="connsiteX65" fmla="*/ 331004 w 3616224"/>
              <a:gd name="connsiteY65" fmla="*/ 2188767 h 2561147"/>
              <a:gd name="connsiteX66" fmla="*/ 310317 w 3616224"/>
              <a:gd name="connsiteY66" fmla="*/ 2279794 h 2561147"/>
              <a:gd name="connsiteX67" fmla="*/ 289629 w 3616224"/>
              <a:gd name="connsiteY67" fmla="*/ 2337719 h 2561147"/>
              <a:gd name="connsiteX68" fmla="*/ 264803 w 3616224"/>
              <a:gd name="connsiteY68" fmla="*/ 2391508 h 2561147"/>
              <a:gd name="connsiteX69" fmla="*/ 219290 w 3616224"/>
              <a:gd name="connsiteY69" fmla="*/ 2474259 h 2561147"/>
              <a:gd name="connsiteX70" fmla="*/ 177915 w 3616224"/>
              <a:gd name="connsiteY70" fmla="*/ 2532185 h 2561147"/>
              <a:gd name="connsiteX71" fmla="*/ 148952 w 3616224"/>
              <a:gd name="connsiteY71" fmla="*/ 2552872 h 2561147"/>
              <a:gd name="connsiteX72" fmla="*/ 132402 w 3616224"/>
              <a:gd name="connsiteY72" fmla="*/ 2561147 h 2561147"/>
              <a:gd name="connsiteX73" fmla="*/ 99301 w 3616224"/>
              <a:gd name="connsiteY73" fmla="*/ 2557010 h 2561147"/>
              <a:gd name="connsiteX74" fmla="*/ 66201 w 3616224"/>
              <a:gd name="connsiteY74" fmla="*/ 2532185 h 2561147"/>
              <a:gd name="connsiteX75" fmla="*/ 49650 w 3616224"/>
              <a:gd name="connsiteY75" fmla="*/ 2507359 h 2561147"/>
              <a:gd name="connsiteX76" fmla="*/ 28963 w 3616224"/>
              <a:gd name="connsiteY76" fmla="*/ 2449433 h 2561147"/>
              <a:gd name="connsiteX77" fmla="*/ 20688 w 3616224"/>
              <a:gd name="connsiteY77" fmla="*/ 2354270 h 2561147"/>
              <a:gd name="connsiteX78" fmla="*/ 4137 w 3616224"/>
              <a:gd name="connsiteY78" fmla="*/ 2043953 h 2561147"/>
              <a:gd name="connsiteX79" fmla="*/ 0 w 3616224"/>
              <a:gd name="connsiteY79" fmla="*/ 1725361 h 2561147"/>
              <a:gd name="connsiteX80" fmla="*/ 0 w 3616224"/>
              <a:gd name="connsiteY80" fmla="*/ 1448145 h 2561147"/>
              <a:gd name="connsiteX81" fmla="*/ 12412 w 3616224"/>
              <a:gd name="connsiteY81" fmla="*/ 1253680 h 2561147"/>
              <a:gd name="connsiteX82" fmla="*/ 28963 w 3616224"/>
              <a:gd name="connsiteY82" fmla="*/ 1113003 h 2561147"/>
              <a:gd name="connsiteX83" fmla="*/ 57926 w 3616224"/>
              <a:gd name="connsiteY83" fmla="*/ 972326 h 2561147"/>
              <a:gd name="connsiteX84" fmla="*/ 86889 w 3616224"/>
              <a:gd name="connsiteY84" fmla="*/ 868887 h 2561147"/>
              <a:gd name="connsiteX85" fmla="*/ 124127 w 3616224"/>
              <a:gd name="connsiteY85" fmla="*/ 773723 h 2561147"/>
              <a:gd name="connsiteX86" fmla="*/ 177915 w 3616224"/>
              <a:gd name="connsiteY86" fmla="*/ 682697 h 2561147"/>
              <a:gd name="connsiteX87" fmla="*/ 239978 w 3616224"/>
              <a:gd name="connsiteY87" fmla="*/ 612358 h 2561147"/>
              <a:gd name="connsiteX88" fmla="*/ 297904 w 3616224"/>
              <a:gd name="connsiteY88" fmla="*/ 566845 h 2561147"/>
              <a:gd name="connsiteX89" fmla="*/ 372380 w 3616224"/>
              <a:gd name="connsiteY89" fmla="*/ 533745 h 2561147"/>
              <a:gd name="connsiteX90" fmla="*/ 471681 w 3616224"/>
              <a:gd name="connsiteY90" fmla="*/ 496507 h 2561147"/>
              <a:gd name="connsiteX91" fmla="*/ 575120 w 3616224"/>
              <a:gd name="connsiteY91" fmla="*/ 467544 h 2561147"/>
              <a:gd name="connsiteX92" fmla="*/ 757173 w 3616224"/>
              <a:gd name="connsiteY92" fmla="*/ 430306 h 2561147"/>
              <a:gd name="connsiteX93" fmla="*/ 935088 w 3616224"/>
              <a:gd name="connsiteY93" fmla="*/ 405480 h 2561147"/>
              <a:gd name="connsiteX94" fmla="*/ 1162653 w 3616224"/>
              <a:gd name="connsiteY94" fmla="*/ 380655 h 2561147"/>
              <a:gd name="connsiteX95" fmla="*/ 1410907 w 3616224"/>
              <a:gd name="connsiteY95" fmla="*/ 359967 h 2561147"/>
              <a:gd name="connsiteX96" fmla="*/ 1568134 w 3616224"/>
              <a:gd name="connsiteY96" fmla="*/ 347555 h 2561147"/>
              <a:gd name="connsiteX97" fmla="*/ 1948789 w 3616224"/>
              <a:gd name="connsiteY97" fmla="*/ 343417 h 2561147"/>
              <a:gd name="connsiteX98" fmla="*/ 2201180 w 3616224"/>
              <a:gd name="connsiteY98" fmla="*/ 331004 h 256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616224" h="2561147">
                <a:moveTo>
                  <a:pt x="2201180" y="331004"/>
                </a:moveTo>
                <a:lnTo>
                  <a:pt x="2916977" y="302042"/>
                </a:lnTo>
                <a:lnTo>
                  <a:pt x="3177643" y="281354"/>
                </a:lnTo>
                <a:lnTo>
                  <a:pt x="3264532" y="273079"/>
                </a:lnTo>
                <a:lnTo>
                  <a:pt x="3305908" y="264804"/>
                </a:lnTo>
                <a:lnTo>
                  <a:pt x="3351421" y="248253"/>
                </a:lnTo>
                <a:lnTo>
                  <a:pt x="3392796" y="223428"/>
                </a:lnTo>
                <a:lnTo>
                  <a:pt x="3430034" y="182052"/>
                </a:lnTo>
                <a:lnTo>
                  <a:pt x="3463135" y="136539"/>
                </a:lnTo>
                <a:lnTo>
                  <a:pt x="3487960" y="86889"/>
                </a:lnTo>
                <a:lnTo>
                  <a:pt x="3504510" y="41376"/>
                </a:lnTo>
                <a:lnTo>
                  <a:pt x="3508648" y="24825"/>
                </a:lnTo>
                <a:lnTo>
                  <a:pt x="3521060" y="8275"/>
                </a:lnTo>
                <a:lnTo>
                  <a:pt x="3541748" y="0"/>
                </a:lnTo>
                <a:lnTo>
                  <a:pt x="3562436" y="4138"/>
                </a:lnTo>
                <a:lnTo>
                  <a:pt x="3578986" y="16550"/>
                </a:lnTo>
                <a:lnTo>
                  <a:pt x="3578986" y="16550"/>
                </a:lnTo>
                <a:lnTo>
                  <a:pt x="3599674" y="37238"/>
                </a:lnTo>
                <a:lnTo>
                  <a:pt x="3603812" y="49651"/>
                </a:lnTo>
                <a:lnTo>
                  <a:pt x="3612087" y="78614"/>
                </a:lnTo>
                <a:lnTo>
                  <a:pt x="3616224" y="119989"/>
                </a:lnTo>
                <a:lnTo>
                  <a:pt x="3616224" y="161365"/>
                </a:lnTo>
                <a:lnTo>
                  <a:pt x="3607949" y="219290"/>
                </a:lnTo>
                <a:lnTo>
                  <a:pt x="3587261" y="289629"/>
                </a:lnTo>
                <a:lnTo>
                  <a:pt x="3554161" y="384793"/>
                </a:lnTo>
                <a:lnTo>
                  <a:pt x="3512785" y="463406"/>
                </a:lnTo>
                <a:lnTo>
                  <a:pt x="3467272" y="529607"/>
                </a:lnTo>
                <a:lnTo>
                  <a:pt x="3413484" y="587533"/>
                </a:lnTo>
                <a:lnTo>
                  <a:pt x="3355558" y="637184"/>
                </a:lnTo>
                <a:lnTo>
                  <a:pt x="3322458" y="653734"/>
                </a:lnTo>
                <a:lnTo>
                  <a:pt x="3297632" y="653734"/>
                </a:lnTo>
                <a:lnTo>
                  <a:pt x="3272807" y="649596"/>
                </a:lnTo>
                <a:lnTo>
                  <a:pt x="3177643" y="620633"/>
                </a:lnTo>
                <a:lnTo>
                  <a:pt x="3103167" y="591671"/>
                </a:lnTo>
                <a:lnTo>
                  <a:pt x="3032829" y="583395"/>
                </a:lnTo>
                <a:lnTo>
                  <a:pt x="2780438" y="566845"/>
                </a:lnTo>
                <a:lnTo>
                  <a:pt x="2478396" y="570983"/>
                </a:lnTo>
                <a:lnTo>
                  <a:pt x="2147392" y="566845"/>
                </a:lnTo>
                <a:lnTo>
                  <a:pt x="1729498" y="570983"/>
                </a:lnTo>
                <a:lnTo>
                  <a:pt x="1555721" y="575120"/>
                </a:lnTo>
                <a:lnTo>
                  <a:pt x="1386081" y="583395"/>
                </a:lnTo>
                <a:lnTo>
                  <a:pt x="1199891" y="587533"/>
                </a:lnTo>
                <a:lnTo>
                  <a:pt x="926812" y="608221"/>
                </a:lnTo>
                <a:lnTo>
                  <a:pt x="786136" y="628909"/>
                </a:lnTo>
                <a:lnTo>
                  <a:pt x="649596" y="653734"/>
                </a:lnTo>
                <a:lnTo>
                  <a:pt x="550295" y="682697"/>
                </a:lnTo>
                <a:lnTo>
                  <a:pt x="479956" y="715797"/>
                </a:lnTo>
                <a:lnTo>
                  <a:pt x="446856" y="732347"/>
                </a:lnTo>
                <a:lnTo>
                  <a:pt x="422031" y="740623"/>
                </a:lnTo>
                <a:lnTo>
                  <a:pt x="388930" y="765448"/>
                </a:lnTo>
                <a:lnTo>
                  <a:pt x="355830" y="802686"/>
                </a:lnTo>
                <a:lnTo>
                  <a:pt x="326867" y="848199"/>
                </a:lnTo>
                <a:lnTo>
                  <a:pt x="293766" y="922675"/>
                </a:lnTo>
                <a:lnTo>
                  <a:pt x="268941" y="1009564"/>
                </a:lnTo>
                <a:lnTo>
                  <a:pt x="248253" y="1113003"/>
                </a:lnTo>
                <a:lnTo>
                  <a:pt x="235841" y="1208166"/>
                </a:lnTo>
                <a:lnTo>
                  <a:pt x="227565" y="1336431"/>
                </a:lnTo>
                <a:lnTo>
                  <a:pt x="227565" y="1530896"/>
                </a:lnTo>
                <a:lnTo>
                  <a:pt x="227565" y="1650885"/>
                </a:lnTo>
                <a:lnTo>
                  <a:pt x="231703" y="1733636"/>
                </a:lnTo>
                <a:lnTo>
                  <a:pt x="244116" y="1828800"/>
                </a:lnTo>
                <a:lnTo>
                  <a:pt x="281354" y="1981890"/>
                </a:lnTo>
                <a:lnTo>
                  <a:pt x="310317" y="2052228"/>
                </a:lnTo>
                <a:lnTo>
                  <a:pt x="331004" y="2101879"/>
                </a:lnTo>
                <a:lnTo>
                  <a:pt x="335142" y="2126704"/>
                </a:lnTo>
                <a:lnTo>
                  <a:pt x="331004" y="2188767"/>
                </a:lnTo>
                <a:lnTo>
                  <a:pt x="310317" y="2279794"/>
                </a:lnTo>
                <a:lnTo>
                  <a:pt x="289629" y="2337719"/>
                </a:lnTo>
                <a:lnTo>
                  <a:pt x="264803" y="2391508"/>
                </a:lnTo>
                <a:lnTo>
                  <a:pt x="219290" y="2474259"/>
                </a:lnTo>
                <a:lnTo>
                  <a:pt x="177915" y="2532185"/>
                </a:lnTo>
                <a:lnTo>
                  <a:pt x="148952" y="2552872"/>
                </a:lnTo>
                <a:lnTo>
                  <a:pt x="132402" y="2561147"/>
                </a:lnTo>
                <a:lnTo>
                  <a:pt x="99301" y="2557010"/>
                </a:lnTo>
                <a:lnTo>
                  <a:pt x="66201" y="2532185"/>
                </a:lnTo>
                <a:lnTo>
                  <a:pt x="49650" y="2507359"/>
                </a:lnTo>
                <a:lnTo>
                  <a:pt x="28963" y="2449433"/>
                </a:lnTo>
                <a:lnTo>
                  <a:pt x="20688" y="2354270"/>
                </a:lnTo>
                <a:lnTo>
                  <a:pt x="4137" y="2043953"/>
                </a:lnTo>
                <a:lnTo>
                  <a:pt x="0" y="1725361"/>
                </a:lnTo>
                <a:lnTo>
                  <a:pt x="0" y="1448145"/>
                </a:lnTo>
                <a:lnTo>
                  <a:pt x="12412" y="1253680"/>
                </a:lnTo>
                <a:lnTo>
                  <a:pt x="28963" y="1113003"/>
                </a:lnTo>
                <a:lnTo>
                  <a:pt x="57926" y="972326"/>
                </a:lnTo>
                <a:lnTo>
                  <a:pt x="86889" y="868887"/>
                </a:lnTo>
                <a:lnTo>
                  <a:pt x="124127" y="773723"/>
                </a:lnTo>
                <a:lnTo>
                  <a:pt x="177915" y="682697"/>
                </a:lnTo>
                <a:lnTo>
                  <a:pt x="239978" y="612358"/>
                </a:lnTo>
                <a:lnTo>
                  <a:pt x="297904" y="566845"/>
                </a:lnTo>
                <a:lnTo>
                  <a:pt x="372380" y="533745"/>
                </a:lnTo>
                <a:lnTo>
                  <a:pt x="471681" y="496507"/>
                </a:lnTo>
                <a:lnTo>
                  <a:pt x="575120" y="467544"/>
                </a:lnTo>
                <a:lnTo>
                  <a:pt x="757173" y="430306"/>
                </a:lnTo>
                <a:lnTo>
                  <a:pt x="935088" y="405480"/>
                </a:lnTo>
                <a:lnTo>
                  <a:pt x="1162653" y="380655"/>
                </a:lnTo>
                <a:lnTo>
                  <a:pt x="1410907" y="359967"/>
                </a:lnTo>
                <a:lnTo>
                  <a:pt x="1568134" y="347555"/>
                </a:lnTo>
                <a:lnTo>
                  <a:pt x="1948789" y="343417"/>
                </a:lnTo>
                <a:lnTo>
                  <a:pt x="2201180" y="3310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64ED48F-C251-4C55-8660-02BBCA59324A}"/>
              </a:ext>
            </a:extLst>
          </p:cNvPr>
          <p:cNvSpPr/>
          <p:nvPr/>
        </p:nvSpPr>
        <p:spPr>
          <a:xfrm rot="18900000">
            <a:off x="3040063" y="3563938"/>
            <a:ext cx="2520950" cy="838200"/>
          </a:xfrm>
          <a:custGeom>
            <a:avLst/>
            <a:gdLst>
              <a:gd name="connsiteX0" fmla="*/ 1366837 w 2521744"/>
              <a:gd name="connsiteY0" fmla="*/ 812007 h 838200"/>
              <a:gd name="connsiteX1" fmla="*/ 1540669 w 2521744"/>
              <a:gd name="connsiteY1" fmla="*/ 790575 h 838200"/>
              <a:gd name="connsiteX2" fmla="*/ 1697831 w 2521744"/>
              <a:gd name="connsiteY2" fmla="*/ 764382 h 838200"/>
              <a:gd name="connsiteX3" fmla="*/ 1928812 w 2521744"/>
              <a:gd name="connsiteY3" fmla="*/ 723900 h 838200"/>
              <a:gd name="connsiteX4" fmla="*/ 1988344 w 2521744"/>
              <a:gd name="connsiteY4" fmla="*/ 714375 h 838200"/>
              <a:gd name="connsiteX5" fmla="*/ 2009775 w 2521744"/>
              <a:gd name="connsiteY5" fmla="*/ 711994 h 838200"/>
              <a:gd name="connsiteX6" fmla="*/ 2062162 w 2521744"/>
              <a:gd name="connsiteY6" fmla="*/ 692944 h 838200"/>
              <a:gd name="connsiteX7" fmla="*/ 2124075 w 2521744"/>
              <a:gd name="connsiteY7" fmla="*/ 676275 h 838200"/>
              <a:gd name="connsiteX8" fmla="*/ 2205037 w 2521744"/>
              <a:gd name="connsiteY8" fmla="*/ 659607 h 838200"/>
              <a:gd name="connsiteX9" fmla="*/ 2288381 w 2521744"/>
              <a:gd name="connsiteY9" fmla="*/ 642938 h 838200"/>
              <a:gd name="connsiteX10" fmla="*/ 2347912 w 2521744"/>
              <a:gd name="connsiteY10" fmla="*/ 633413 h 838200"/>
              <a:gd name="connsiteX11" fmla="*/ 2402681 w 2521744"/>
              <a:gd name="connsiteY11" fmla="*/ 631032 h 838200"/>
              <a:gd name="connsiteX12" fmla="*/ 2443162 w 2521744"/>
              <a:gd name="connsiteY12" fmla="*/ 633413 h 838200"/>
              <a:gd name="connsiteX13" fmla="*/ 2464594 w 2521744"/>
              <a:gd name="connsiteY13" fmla="*/ 628650 h 838200"/>
              <a:gd name="connsiteX14" fmla="*/ 2490787 w 2521744"/>
              <a:gd name="connsiteY14" fmla="*/ 607219 h 838200"/>
              <a:gd name="connsiteX15" fmla="*/ 2500312 w 2521744"/>
              <a:gd name="connsiteY15" fmla="*/ 583407 h 838200"/>
              <a:gd name="connsiteX16" fmla="*/ 2512219 w 2521744"/>
              <a:gd name="connsiteY16" fmla="*/ 540544 h 838200"/>
              <a:gd name="connsiteX17" fmla="*/ 2519362 w 2521744"/>
              <a:gd name="connsiteY17" fmla="*/ 488157 h 838200"/>
              <a:gd name="connsiteX18" fmla="*/ 2521744 w 2521744"/>
              <a:gd name="connsiteY18" fmla="*/ 433388 h 838200"/>
              <a:gd name="connsiteX19" fmla="*/ 2519362 w 2521744"/>
              <a:gd name="connsiteY19" fmla="*/ 361950 h 838200"/>
              <a:gd name="connsiteX20" fmla="*/ 2512219 w 2521744"/>
              <a:gd name="connsiteY20" fmla="*/ 297657 h 838200"/>
              <a:gd name="connsiteX21" fmla="*/ 2497931 w 2521744"/>
              <a:gd name="connsiteY21" fmla="*/ 238125 h 838200"/>
              <a:gd name="connsiteX22" fmla="*/ 2474119 w 2521744"/>
              <a:gd name="connsiteY22" fmla="*/ 176213 h 838200"/>
              <a:gd name="connsiteX23" fmla="*/ 2452687 w 2521744"/>
              <a:gd name="connsiteY23" fmla="*/ 130969 h 838200"/>
              <a:gd name="connsiteX24" fmla="*/ 2412206 w 2521744"/>
              <a:gd name="connsiteY24" fmla="*/ 73819 h 838200"/>
              <a:gd name="connsiteX25" fmla="*/ 2376487 w 2521744"/>
              <a:gd name="connsiteY25" fmla="*/ 30957 h 838200"/>
              <a:gd name="connsiteX26" fmla="*/ 2347912 w 2521744"/>
              <a:gd name="connsiteY26" fmla="*/ 9525 h 838200"/>
              <a:gd name="connsiteX27" fmla="*/ 2331244 w 2521744"/>
              <a:gd name="connsiteY27" fmla="*/ 0 h 838200"/>
              <a:gd name="connsiteX28" fmla="*/ 2319337 w 2521744"/>
              <a:gd name="connsiteY28" fmla="*/ 0 h 838200"/>
              <a:gd name="connsiteX29" fmla="*/ 2307431 w 2521744"/>
              <a:gd name="connsiteY29" fmla="*/ 4763 h 838200"/>
              <a:gd name="connsiteX30" fmla="*/ 2302669 w 2521744"/>
              <a:gd name="connsiteY30" fmla="*/ 16669 h 838200"/>
              <a:gd name="connsiteX31" fmla="*/ 2300287 w 2521744"/>
              <a:gd name="connsiteY31" fmla="*/ 30957 h 838200"/>
              <a:gd name="connsiteX32" fmla="*/ 2300287 w 2521744"/>
              <a:gd name="connsiteY32" fmla="*/ 42863 h 838200"/>
              <a:gd name="connsiteX33" fmla="*/ 2300287 w 2521744"/>
              <a:gd name="connsiteY33" fmla="*/ 54769 h 838200"/>
              <a:gd name="connsiteX34" fmla="*/ 2307431 w 2521744"/>
              <a:gd name="connsiteY34" fmla="*/ 71438 h 838200"/>
              <a:gd name="connsiteX35" fmla="*/ 2321719 w 2521744"/>
              <a:gd name="connsiteY35" fmla="*/ 97632 h 838200"/>
              <a:gd name="connsiteX36" fmla="*/ 2331244 w 2521744"/>
              <a:gd name="connsiteY36" fmla="*/ 121444 h 838200"/>
              <a:gd name="connsiteX37" fmla="*/ 2338387 w 2521744"/>
              <a:gd name="connsiteY37" fmla="*/ 147638 h 838200"/>
              <a:gd name="connsiteX38" fmla="*/ 2340769 w 2521744"/>
              <a:gd name="connsiteY38" fmla="*/ 171450 h 838200"/>
              <a:gd name="connsiteX39" fmla="*/ 2340769 w 2521744"/>
              <a:gd name="connsiteY39" fmla="*/ 197644 h 838200"/>
              <a:gd name="connsiteX40" fmla="*/ 2333625 w 2521744"/>
              <a:gd name="connsiteY40" fmla="*/ 226219 h 838200"/>
              <a:gd name="connsiteX41" fmla="*/ 2309812 w 2521744"/>
              <a:gd name="connsiteY41" fmla="*/ 254794 h 838200"/>
              <a:gd name="connsiteX42" fmla="*/ 2276475 w 2521744"/>
              <a:gd name="connsiteY42" fmla="*/ 285750 h 838200"/>
              <a:gd name="connsiteX43" fmla="*/ 2228850 w 2521744"/>
              <a:gd name="connsiteY43" fmla="*/ 319088 h 838200"/>
              <a:gd name="connsiteX44" fmla="*/ 2159794 w 2521744"/>
              <a:gd name="connsiteY44" fmla="*/ 357188 h 838200"/>
              <a:gd name="connsiteX45" fmla="*/ 2083594 w 2521744"/>
              <a:gd name="connsiteY45" fmla="*/ 395288 h 838200"/>
              <a:gd name="connsiteX46" fmla="*/ 1983581 w 2521744"/>
              <a:gd name="connsiteY46" fmla="*/ 433388 h 838200"/>
              <a:gd name="connsiteX47" fmla="*/ 1864519 w 2521744"/>
              <a:gd name="connsiteY47" fmla="*/ 473869 h 838200"/>
              <a:gd name="connsiteX48" fmla="*/ 1735931 w 2521744"/>
              <a:gd name="connsiteY48" fmla="*/ 509588 h 838200"/>
              <a:gd name="connsiteX49" fmla="*/ 1495425 w 2521744"/>
              <a:gd name="connsiteY49" fmla="*/ 566738 h 838200"/>
              <a:gd name="connsiteX50" fmla="*/ 1385887 w 2521744"/>
              <a:gd name="connsiteY50" fmla="*/ 588169 h 838200"/>
              <a:gd name="connsiteX51" fmla="*/ 1181100 w 2521744"/>
              <a:gd name="connsiteY51" fmla="*/ 616744 h 838200"/>
              <a:gd name="connsiteX52" fmla="*/ 990600 w 2521744"/>
              <a:gd name="connsiteY52" fmla="*/ 635794 h 838200"/>
              <a:gd name="connsiteX53" fmla="*/ 683419 w 2521744"/>
              <a:gd name="connsiteY53" fmla="*/ 657225 h 838200"/>
              <a:gd name="connsiteX54" fmla="*/ 514350 w 2521744"/>
              <a:gd name="connsiteY54" fmla="*/ 659607 h 838200"/>
              <a:gd name="connsiteX55" fmla="*/ 295275 w 2521744"/>
              <a:gd name="connsiteY55" fmla="*/ 657225 h 838200"/>
              <a:gd name="connsiteX56" fmla="*/ 83344 w 2521744"/>
              <a:gd name="connsiteY56" fmla="*/ 650082 h 838200"/>
              <a:gd name="connsiteX57" fmla="*/ 42862 w 2521744"/>
              <a:gd name="connsiteY57" fmla="*/ 647700 h 838200"/>
              <a:gd name="connsiteX58" fmla="*/ 21431 w 2521744"/>
              <a:gd name="connsiteY58" fmla="*/ 650082 h 838200"/>
              <a:gd name="connsiteX59" fmla="*/ 4762 w 2521744"/>
              <a:gd name="connsiteY59" fmla="*/ 657225 h 838200"/>
              <a:gd name="connsiteX60" fmla="*/ 0 w 2521744"/>
              <a:gd name="connsiteY60" fmla="*/ 666750 h 838200"/>
              <a:gd name="connsiteX61" fmla="*/ 0 w 2521744"/>
              <a:gd name="connsiteY61" fmla="*/ 678657 h 838200"/>
              <a:gd name="connsiteX62" fmla="*/ 7144 w 2521744"/>
              <a:gd name="connsiteY62" fmla="*/ 692944 h 838200"/>
              <a:gd name="connsiteX63" fmla="*/ 14287 w 2521744"/>
              <a:gd name="connsiteY63" fmla="*/ 702469 h 838200"/>
              <a:gd name="connsiteX64" fmla="*/ 28575 w 2521744"/>
              <a:gd name="connsiteY64" fmla="*/ 714375 h 838200"/>
              <a:gd name="connsiteX65" fmla="*/ 59531 w 2521744"/>
              <a:gd name="connsiteY65" fmla="*/ 721519 h 838200"/>
              <a:gd name="connsiteX66" fmla="*/ 128587 w 2521744"/>
              <a:gd name="connsiteY66" fmla="*/ 735807 h 838200"/>
              <a:gd name="connsiteX67" fmla="*/ 295275 w 2521744"/>
              <a:gd name="connsiteY67" fmla="*/ 773907 h 838200"/>
              <a:gd name="connsiteX68" fmla="*/ 369094 w 2521744"/>
              <a:gd name="connsiteY68" fmla="*/ 785813 h 838200"/>
              <a:gd name="connsiteX69" fmla="*/ 502444 w 2521744"/>
              <a:gd name="connsiteY69" fmla="*/ 807244 h 838200"/>
              <a:gd name="connsiteX70" fmla="*/ 611981 w 2521744"/>
              <a:gd name="connsiteY70" fmla="*/ 819150 h 838200"/>
              <a:gd name="connsiteX71" fmla="*/ 762000 w 2521744"/>
              <a:gd name="connsiteY71" fmla="*/ 831057 h 838200"/>
              <a:gd name="connsiteX72" fmla="*/ 931069 w 2521744"/>
              <a:gd name="connsiteY72" fmla="*/ 838200 h 838200"/>
              <a:gd name="connsiteX73" fmla="*/ 1057275 w 2521744"/>
              <a:gd name="connsiteY73" fmla="*/ 835819 h 838200"/>
              <a:gd name="connsiteX74" fmla="*/ 1254919 w 2521744"/>
              <a:gd name="connsiteY74" fmla="*/ 826294 h 838200"/>
              <a:gd name="connsiteX75" fmla="*/ 1366837 w 2521744"/>
              <a:gd name="connsiteY75" fmla="*/ 812007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521744" h="838200">
                <a:moveTo>
                  <a:pt x="1366837" y="812007"/>
                </a:moveTo>
                <a:lnTo>
                  <a:pt x="1540669" y="790575"/>
                </a:lnTo>
                <a:lnTo>
                  <a:pt x="1697831" y="764382"/>
                </a:lnTo>
                <a:lnTo>
                  <a:pt x="1928812" y="723900"/>
                </a:lnTo>
                <a:lnTo>
                  <a:pt x="1988344" y="714375"/>
                </a:lnTo>
                <a:lnTo>
                  <a:pt x="2009775" y="711994"/>
                </a:lnTo>
                <a:lnTo>
                  <a:pt x="2062162" y="692944"/>
                </a:lnTo>
                <a:lnTo>
                  <a:pt x="2124075" y="676275"/>
                </a:lnTo>
                <a:lnTo>
                  <a:pt x="2205037" y="659607"/>
                </a:lnTo>
                <a:lnTo>
                  <a:pt x="2288381" y="642938"/>
                </a:lnTo>
                <a:lnTo>
                  <a:pt x="2347912" y="633413"/>
                </a:lnTo>
                <a:lnTo>
                  <a:pt x="2402681" y="631032"/>
                </a:lnTo>
                <a:lnTo>
                  <a:pt x="2443162" y="633413"/>
                </a:lnTo>
                <a:lnTo>
                  <a:pt x="2464594" y="628650"/>
                </a:lnTo>
                <a:lnTo>
                  <a:pt x="2490787" y="607219"/>
                </a:lnTo>
                <a:lnTo>
                  <a:pt x="2500312" y="583407"/>
                </a:lnTo>
                <a:lnTo>
                  <a:pt x="2512219" y="540544"/>
                </a:lnTo>
                <a:lnTo>
                  <a:pt x="2519362" y="488157"/>
                </a:lnTo>
                <a:lnTo>
                  <a:pt x="2521744" y="433388"/>
                </a:lnTo>
                <a:lnTo>
                  <a:pt x="2519362" y="361950"/>
                </a:lnTo>
                <a:lnTo>
                  <a:pt x="2512219" y="297657"/>
                </a:lnTo>
                <a:lnTo>
                  <a:pt x="2497931" y="238125"/>
                </a:lnTo>
                <a:lnTo>
                  <a:pt x="2474119" y="176213"/>
                </a:lnTo>
                <a:lnTo>
                  <a:pt x="2452687" y="130969"/>
                </a:lnTo>
                <a:lnTo>
                  <a:pt x="2412206" y="73819"/>
                </a:lnTo>
                <a:lnTo>
                  <a:pt x="2376487" y="30957"/>
                </a:lnTo>
                <a:lnTo>
                  <a:pt x="2347912" y="9525"/>
                </a:lnTo>
                <a:lnTo>
                  <a:pt x="2331244" y="0"/>
                </a:lnTo>
                <a:lnTo>
                  <a:pt x="2319337" y="0"/>
                </a:lnTo>
                <a:lnTo>
                  <a:pt x="2307431" y="4763"/>
                </a:lnTo>
                <a:lnTo>
                  <a:pt x="2302669" y="16669"/>
                </a:lnTo>
                <a:lnTo>
                  <a:pt x="2300287" y="30957"/>
                </a:lnTo>
                <a:lnTo>
                  <a:pt x="2300287" y="42863"/>
                </a:lnTo>
                <a:lnTo>
                  <a:pt x="2300287" y="54769"/>
                </a:lnTo>
                <a:lnTo>
                  <a:pt x="2307431" y="71438"/>
                </a:lnTo>
                <a:lnTo>
                  <a:pt x="2321719" y="97632"/>
                </a:lnTo>
                <a:lnTo>
                  <a:pt x="2331244" y="121444"/>
                </a:lnTo>
                <a:lnTo>
                  <a:pt x="2338387" y="147638"/>
                </a:lnTo>
                <a:lnTo>
                  <a:pt x="2340769" y="171450"/>
                </a:lnTo>
                <a:lnTo>
                  <a:pt x="2340769" y="197644"/>
                </a:lnTo>
                <a:lnTo>
                  <a:pt x="2333625" y="226219"/>
                </a:lnTo>
                <a:lnTo>
                  <a:pt x="2309812" y="254794"/>
                </a:lnTo>
                <a:lnTo>
                  <a:pt x="2276475" y="285750"/>
                </a:lnTo>
                <a:lnTo>
                  <a:pt x="2228850" y="319088"/>
                </a:lnTo>
                <a:lnTo>
                  <a:pt x="2159794" y="357188"/>
                </a:lnTo>
                <a:lnTo>
                  <a:pt x="2083594" y="395288"/>
                </a:lnTo>
                <a:lnTo>
                  <a:pt x="1983581" y="433388"/>
                </a:lnTo>
                <a:lnTo>
                  <a:pt x="1864519" y="473869"/>
                </a:lnTo>
                <a:lnTo>
                  <a:pt x="1735931" y="509588"/>
                </a:lnTo>
                <a:lnTo>
                  <a:pt x="1495425" y="566738"/>
                </a:lnTo>
                <a:lnTo>
                  <a:pt x="1385887" y="588169"/>
                </a:lnTo>
                <a:lnTo>
                  <a:pt x="1181100" y="616744"/>
                </a:lnTo>
                <a:lnTo>
                  <a:pt x="990600" y="635794"/>
                </a:lnTo>
                <a:lnTo>
                  <a:pt x="683419" y="657225"/>
                </a:lnTo>
                <a:lnTo>
                  <a:pt x="514350" y="659607"/>
                </a:lnTo>
                <a:lnTo>
                  <a:pt x="295275" y="657225"/>
                </a:lnTo>
                <a:lnTo>
                  <a:pt x="83344" y="650082"/>
                </a:lnTo>
                <a:lnTo>
                  <a:pt x="42862" y="647700"/>
                </a:lnTo>
                <a:lnTo>
                  <a:pt x="21431" y="650082"/>
                </a:lnTo>
                <a:lnTo>
                  <a:pt x="4762" y="657225"/>
                </a:lnTo>
                <a:lnTo>
                  <a:pt x="0" y="666750"/>
                </a:lnTo>
                <a:lnTo>
                  <a:pt x="0" y="678657"/>
                </a:lnTo>
                <a:lnTo>
                  <a:pt x="7144" y="692944"/>
                </a:lnTo>
                <a:lnTo>
                  <a:pt x="14287" y="702469"/>
                </a:lnTo>
                <a:lnTo>
                  <a:pt x="28575" y="714375"/>
                </a:lnTo>
                <a:lnTo>
                  <a:pt x="59531" y="721519"/>
                </a:lnTo>
                <a:lnTo>
                  <a:pt x="128587" y="735807"/>
                </a:lnTo>
                <a:lnTo>
                  <a:pt x="295275" y="773907"/>
                </a:lnTo>
                <a:lnTo>
                  <a:pt x="369094" y="785813"/>
                </a:lnTo>
                <a:lnTo>
                  <a:pt x="502444" y="807244"/>
                </a:lnTo>
                <a:lnTo>
                  <a:pt x="611981" y="819150"/>
                </a:lnTo>
                <a:lnTo>
                  <a:pt x="762000" y="831057"/>
                </a:lnTo>
                <a:lnTo>
                  <a:pt x="931069" y="838200"/>
                </a:lnTo>
                <a:lnTo>
                  <a:pt x="1057275" y="835819"/>
                </a:lnTo>
                <a:lnTo>
                  <a:pt x="1254919" y="826294"/>
                </a:lnTo>
                <a:lnTo>
                  <a:pt x="1366837" y="8120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C68995B-F5F4-44A5-8BEC-0249D28B61E4}"/>
              </a:ext>
            </a:extLst>
          </p:cNvPr>
          <p:cNvSpPr/>
          <p:nvPr/>
        </p:nvSpPr>
        <p:spPr>
          <a:xfrm rot="1500000">
            <a:off x="5191126" y="2846388"/>
            <a:ext cx="3857625" cy="1752600"/>
          </a:xfrm>
          <a:custGeom>
            <a:avLst/>
            <a:gdLst>
              <a:gd name="connsiteX0" fmla="*/ 1311275 w 3857625"/>
              <a:gd name="connsiteY0" fmla="*/ 768350 h 1752600"/>
              <a:gd name="connsiteX1" fmla="*/ 1714500 w 3857625"/>
              <a:gd name="connsiteY1" fmla="*/ 1025525 h 1752600"/>
              <a:gd name="connsiteX2" fmla="*/ 2082800 w 3857625"/>
              <a:gd name="connsiteY2" fmla="*/ 1247775 h 1752600"/>
              <a:gd name="connsiteX3" fmla="*/ 2435225 w 3857625"/>
              <a:gd name="connsiteY3" fmla="*/ 1447800 h 1752600"/>
              <a:gd name="connsiteX4" fmla="*/ 2828925 w 3857625"/>
              <a:gd name="connsiteY4" fmla="*/ 1660525 h 1752600"/>
              <a:gd name="connsiteX5" fmla="*/ 2882900 w 3857625"/>
              <a:gd name="connsiteY5" fmla="*/ 1689100 h 1752600"/>
              <a:gd name="connsiteX6" fmla="*/ 2921000 w 3857625"/>
              <a:gd name="connsiteY6" fmla="*/ 1711325 h 1752600"/>
              <a:gd name="connsiteX7" fmla="*/ 2955925 w 3857625"/>
              <a:gd name="connsiteY7" fmla="*/ 1730375 h 1752600"/>
              <a:gd name="connsiteX8" fmla="*/ 3006725 w 3857625"/>
              <a:gd name="connsiteY8" fmla="*/ 1749425 h 1752600"/>
              <a:gd name="connsiteX9" fmla="*/ 3051175 w 3857625"/>
              <a:gd name="connsiteY9" fmla="*/ 1752600 h 1752600"/>
              <a:gd name="connsiteX10" fmla="*/ 3111500 w 3857625"/>
              <a:gd name="connsiteY10" fmla="*/ 1746250 h 1752600"/>
              <a:gd name="connsiteX11" fmla="*/ 3168650 w 3857625"/>
              <a:gd name="connsiteY11" fmla="*/ 1727200 h 1752600"/>
              <a:gd name="connsiteX12" fmla="*/ 3482975 w 3857625"/>
              <a:gd name="connsiteY12" fmla="*/ 1590675 h 1752600"/>
              <a:gd name="connsiteX13" fmla="*/ 3736975 w 3857625"/>
              <a:gd name="connsiteY13" fmla="*/ 1479550 h 1752600"/>
              <a:gd name="connsiteX14" fmla="*/ 3810000 w 3857625"/>
              <a:gd name="connsiteY14" fmla="*/ 1447800 h 1752600"/>
              <a:gd name="connsiteX15" fmla="*/ 3844925 w 3857625"/>
              <a:gd name="connsiteY15" fmla="*/ 1435100 h 1752600"/>
              <a:gd name="connsiteX16" fmla="*/ 3854450 w 3857625"/>
              <a:gd name="connsiteY16" fmla="*/ 1422400 h 1752600"/>
              <a:gd name="connsiteX17" fmla="*/ 3857625 w 3857625"/>
              <a:gd name="connsiteY17" fmla="*/ 1409700 h 1752600"/>
              <a:gd name="connsiteX18" fmla="*/ 3841750 w 3857625"/>
              <a:gd name="connsiteY18" fmla="*/ 1397000 h 1752600"/>
              <a:gd name="connsiteX19" fmla="*/ 3829050 w 3857625"/>
              <a:gd name="connsiteY19" fmla="*/ 1387475 h 1752600"/>
              <a:gd name="connsiteX20" fmla="*/ 3810000 w 3857625"/>
              <a:gd name="connsiteY20" fmla="*/ 1374775 h 1752600"/>
              <a:gd name="connsiteX21" fmla="*/ 3756025 w 3857625"/>
              <a:gd name="connsiteY21" fmla="*/ 1374775 h 1752600"/>
              <a:gd name="connsiteX22" fmla="*/ 3629025 w 3857625"/>
              <a:gd name="connsiteY22" fmla="*/ 1362075 h 1752600"/>
              <a:gd name="connsiteX23" fmla="*/ 3419475 w 3857625"/>
              <a:gd name="connsiteY23" fmla="*/ 1333500 h 1752600"/>
              <a:gd name="connsiteX24" fmla="*/ 3235325 w 3857625"/>
              <a:gd name="connsiteY24" fmla="*/ 1298575 h 1752600"/>
              <a:gd name="connsiteX25" fmla="*/ 3070225 w 3857625"/>
              <a:gd name="connsiteY25" fmla="*/ 1266825 h 1752600"/>
              <a:gd name="connsiteX26" fmla="*/ 2921000 w 3857625"/>
              <a:gd name="connsiteY26" fmla="*/ 1225550 h 1752600"/>
              <a:gd name="connsiteX27" fmla="*/ 2720975 w 3857625"/>
              <a:gd name="connsiteY27" fmla="*/ 1168400 h 1752600"/>
              <a:gd name="connsiteX28" fmla="*/ 2470150 w 3857625"/>
              <a:gd name="connsiteY28" fmla="*/ 1076325 h 1752600"/>
              <a:gd name="connsiteX29" fmla="*/ 2127250 w 3857625"/>
              <a:gd name="connsiteY29" fmla="*/ 936625 h 1752600"/>
              <a:gd name="connsiteX30" fmla="*/ 1619250 w 3857625"/>
              <a:gd name="connsiteY30" fmla="*/ 704850 h 1752600"/>
              <a:gd name="connsiteX31" fmla="*/ 1311275 w 3857625"/>
              <a:gd name="connsiteY31" fmla="*/ 549275 h 1752600"/>
              <a:gd name="connsiteX32" fmla="*/ 838200 w 3857625"/>
              <a:gd name="connsiteY32" fmla="*/ 298450 h 1752600"/>
              <a:gd name="connsiteX33" fmla="*/ 536575 w 3857625"/>
              <a:gd name="connsiteY33" fmla="*/ 130175 h 1752600"/>
              <a:gd name="connsiteX34" fmla="*/ 400050 w 3857625"/>
              <a:gd name="connsiteY34" fmla="*/ 60325 h 1752600"/>
              <a:gd name="connsiteX35" fmla="*/ 314325 w 3857625"/>
              <a:gd name="connsiteY35" fmla="*/ 25400 h 1752600"/>
              <a:gd name="connsiteX36" fmla="*/ 276225 w 3857625"/>
              <a:gd name="connsiteY36" fmla="*/ 9525 h 1752600"/>
              <a:gd name="connsiteX37" fmla="*/ 241300 w 3857625"/>
              <a:gd name="connsiteY37" fmla="*/ 3175 h 1752600"/>
              <a:gd name="connsiteX38" fmla="*/ 193675 w 3857625"/>
              <a:gd name="connsiteY38" fmla="*/ 0 h 1752600"/>
              <a:gd name="connsiteX39" fmla="*/ 136525 w 3857625"/>
              <a:gd name="connsiteY39" fmla="*/ 6350 h 1752600"/>
              <a:gd name="connsiteX40" fmla="*/ 79375 w 3857625"/>
              <a:gd name="connsiteY40" fmla="*/ 19050 h 1752600"/>
              <a:gd name="connsiteX41" fmla="*/ 47625 w 3857625"/>
              <a:gd name="connsiteY41" fmla="*/ 28575 h 1752600"/>
              <a:gd name="connsiteX42" fmla="*/ 31750 w 3857625"/>
              <a:gd name="connsiteY42" fmla="*/ 47625 h 1752600"/>
              <a:gd name="connsiteX43" fmla="*/ 12700 w 3857625"/>
              <a:gd name="connsiteY43" fmla="*/ 63500 h 1752600"/>
              <a:gd name="connsiteX44" fmla="*/ 0 w 3857625"/>
              <a:gd name="connsiteY44" fmla="*/ 85725 h 1752600"/>
              <a:gd name="connsiteX45" fmla="*/ 0 w 3857625"/>
              <a:gd name="connsiteY45" fmla="*/ 101600 h 1752600"/>
              <a:gd name="connsiteX46" fmla="*/ 0 w 3857625"/>
              <a:gd name="connsiteY46" fmla="*/ 117475 h 1752600"/>
              <a:gd name="connsiteX47" fmla="*/ 6350 w 3857625"/>
              <a:gd name="connsiteY47" fmla="*/ 136525 h 1752600"/>
              <a:gd name="connsiteX48" fmla="*/ 19050 w 3857625"/>
              <a:gd name="connsiteY48" fmla="*/ 149225 h 1752600"/>
              <a:gd name="connsiteX49" fmla="*/ 60325 w 3857625"/>
              <a:gd name="connsiteY49" fmla="*/ 165100 h 1752600"/>
              <a:gd name="connsiteX50" fmla="*/ 98425 w 3857625"/>
              <a:gd name="connsiteY50" fmla="*/ 177800 h 1752600"/>
              <a:gd name="connsiteX51" fmla="*/ 139700 w 3857625"/>
              <a:gd name="connsiteY51" fmla="*/ 177800 h 1752600"/>
              <a:gd name="connsiteX52" fmla="*/ 209550 w 3857625"/>
              <a:gd name="connsiteY52" fmla="*/ 171450 h 1752600"/>
              <a:gd name="connsiteX53" fmla="*/ 260350 w 3857625"/>
              <a:gd name="connsiteY53" fmla="*/ 171450 h 1752600"/>
              <a:gd name="connsiteX54" fmla="*/ 339725 w 3857625"/>
              <a:gd name="connsiteY54" fmla="*/ 174625 h 1752600"/>
              <a:gd name="connsiteX55" fmla="*/ 365125 w 3857625"/>
              <a:gd name="connsiteY55" fmla="*/ 177800 h 1752600"/>
              <a:gd name="connsiteX56" fmla="*/ 409575 w 3857625"/>
              <a:gd name="connsiteY56" fmla="*/ 193675 h 1752600"/>
              <a:gd name="connsiteX57" fmla="*/ 647700 w 3857625"/>
              <a:gd name="connsiteY57" fmla="*/ 320675 h 1752600"/>
              <a:gd name="connsiteX58" fmla="*/ 749300 w 3857625"/>
              <a:gd name="connsiteY58" fmla="*/ 381000 h 1752600"/>
              <a:gd name="connsiteX59" fmla="*/ 847725 w 3857625"/>
              <a:gd name="connsiteY59" fmla="*/ 450850 h 1752600"/>
              <a:gd name="connsiteX60" fmla="*/ 1054100 w 3857625"/>
              <a:gd name="connsiteY60" fmla="*/ 587375 h 1752600"/>
              <a:gd name="connsiteX61" fmla="*/ 1184275 w 3857625"/>
              <a:gd name="connsiteY61" fmla="*/ 679450 h 1752600"/>
              <a:gd name="connsiteX62" fmla="*/ 1311275 w 3857625"/>
              <a:gd name="connsiteY62" fmla="*/ 76835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57625" h="1752600">
                <a:moveTo>
                  <a:pt x="1311275" y="768350"/>
                </a:moveTo>
                <a:lnTo>
                  <a:pt x="1714500" y="1025525"/>
                </a:lnTo>
                <a:lnTo>
                  <a:pt x="2082800" y="1247775"/>
                </a:lnTo>
                <a:lnTo>
                  <a:pt x="2435225" y="1447800"/>
                </a:lnTo>
                <a:lnTo>
                  <a:pt x="2828925" y="1660525"/>
                </a:lnTo>
                <a:lnTo>
                  <a:pt x="2882900" y="1689100"/>
                </a:lnTo>
                <a:lnTo>
                  <a:pt x="2921000" y="1711325"/>
                </a:lnTo>
                <a:lnTo>
                  <a:pt x="2955925" y="1730375"/>
                </a:lnTo>
                <a:lnTo>
                  <a:pt x="3006725" y="1749425"/>
                </a:lnTo>
                <a:lnTo>
                  <a:pt x="3051175" y="1752600"/>
                </a:lnTo>
                <a:lnTo>
                  <a:pt x="3111500" y="1746250"/>
                </a:lnTo>
                <a:lnTo>
                  <a:pt x="3168650" y="1727200"/>
                </a:lnTo>
                <a:lnTo>
                  <a:pt x="3482975" y="1590675"/>
                </a:lnTo>
                <a:lnTo>
                  <a:pt x="3736975" y="1479550"/>
                </a:lnTo>
                <a:lnTo>
                  <a:pt x="3810000" y="1447800"/>
                </a:lnTo>
                <a:lnTo>
                  <a:pt x="3844925" y="1435100"/>
                </a:lnTo>
                <a:lnTo>
                  <a:pt x="3854450" y="1422400"/>
                </a:lnTo>
                <a:lnTo>
                  <a:pt x="3857625" y="1409700"/>
                </a:lnTo>
                <a:lnTo>
                  <a:pt x="3841750" y="1397000"/>
                </a:lnTo>
                <a:lnTo>
                  <a:pt x="3829050" y="1387475"/>
                </a:lnTo>
                <a:lnTo>
                  <a:pt x="3810000" y="1374775"/>
                </a:lnTo>
                <a:lnTo>
                  <a:pt x="3756025" y="1374775"/>
                </a:lnTo>
                <a:lnTo>
                  <a:pt x="3629025" y="1362075"/>
                </a:lnTo>
                <a:lnTo>
                  <a:pt x="3419475" y="1333500"/>
                </a:lnTo>
                <a:lnTo>
                  <a:pt x="3235325" y="1298575"/>
                </a:lnTo>
                <a:lnTo>
                  <a:pt x="3070225" y="1266825"/>
                </a:lnTo>
                <a:lnTo>
                  <a:pt x="2921000" y="1225550"/>
                </a:lnTo>
                <a:lnTo>
                  <a:pt x="2720975" y="1168400"/>
                </a:lnTo>
                <a:lnTo>
                  <a:pt x="2470150" y="1076325"/>
                </a:lnTo>
                <a:lnTo>
                  <a:pt x="2127250" y="936625"/>
                </a:lnTo>
                <a:lnTo>
                  <a:pt x="1619250" y="704850"/>
                </a:lnTo>
                <a:lnTo>
                  <a:pt x="1311275" y="549275"/>
                </a:lnTo>
                <a:lnTo>
                  <a:pt x="838200" y="298450"/>
                </a:lnTo>
                <a:lnTo>
                  <a:pt x="536575" y="130175"/>
                </a:lnTo>
                <a:lnTo>
                  <a:pt x="400050" y="60325"/>
                </a:lnTo>
                <a:lnTo>
                  <a:pt x="314325" y="25400"/>
                </a:lnTo>
                <a:lnTo>
                  <a:pt x="276225" y="9525"/>
                </a:lnTo>
                <a:lnTo>
                  <a:pt x="241300" y="3175"/>
                </a:lnTo>
                <a:lnTo>
                  <a:pt x="193675" y="0"/>
                </a:lnTo>
                <a:lnTo>
                  <a:pt x="136525" y="6350"/>
                </a:lnTo>
                <a:lnTo>
                  <a:pt x="79375" y="19050"/>
                </a:lnTo>
                <a:lnTo>
                  <a:pt x="47625" y="28575"/>
                </a:lnTo>
                <a:lnTo>
                  <a:pt x="31750" y="47625"/>
                </a:lnTo>
                <a:lnTo>
                  <a:pt x="12700" y="63500"/>
                </a:lnTo>
                <a:lnTo>
                  <a:pt x="0" y="85725"/>
                </a:lnTo>
                <a:lnTo>
                  <a:pt x="0" y="101600"/>
                </a:lnTo>
                <a:lnTo>
                  <a:pt x="0" y="117475"/>
                </a:lnTo>
                <a:lnTo>
                  <a:pt x="6350" y="136525"/>
                </a:lnTo>
                <a:lnTo>
                  <a:pt x="19050" y="149225"/>
                </a:lnTo>
                <a:lnTo>
                  <a:pt x="60325" y="165100"/>
                </a:lnTo>
                <a:lnTo>
                  <a:pt x="98425" y="177800"/>
                </a:lnTo>
                <a:lnTo>
                  <a:pt x="139700" y="177800"/>
                </a:lnTo>
                <a:lnTo>
                  <a:pt x="209550" y="171450"/>
                </a:lnTo>
                <a:lnTo>
                  <a:pt x="260350" y="171450"/>
                </a:lnTo>
                <a:lnTo>
                  <a:pt x="339725" y="174625"/>
                </a:lnTo>
                <a:lnTo>
                  <a:pt x="365125" y="177800"/>
                </a:lnTo>
                <a:lnTo>
                  <a:pt x="409575" y="193675"/>
                </a:lnTo>
                <a:lnTo>
                  <a:pt x="647700" y="320675"/>
                </a:lnTo>
                <a:lnTo>
                  <a:pt x="749300" y="381000"/>
                </a:lnTo>
                <a:lnTo>
                  <a:pt x="847725" y="450850"/>
                </a:lnTo>
                <a:lnTo>
                  <a:pt x="1054100" y="587375"/>
                </a:lnTo>
                <a:lnTo>
                  <a:pt x="1184275" y="679450"/>
                </a:lnTo>
                <a:lnTo>
                  <a:pt x="1311275" y="768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3EBE1F-3953-407B-98F8-2645027C8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112963"/>
            <a:ext cx="50736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66AA3F2-E781-48A6-BE1E-1CFA3B5D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112963"/>
            <a:ext cx="50736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176CA87-7FB3-43AC-B026-D85C945C6F4E}"/>
              </a:ext>
            </a:extLst>
          </p:cNvPr>
          <p:cNvSpPr/>
          <p:nvPr/>
        </p:nvSpPr>
        <p:spPr>
          <a:xfrm rot="18900000">
            <a:off x="3040063" y="3563938"/>
            <a:ext cx="2520950" cy="838200"/>
          </a:xfrm>
          <a:custGeom>
            <a:avLst/>
            <a:gdLst>
              <a:gd name="connsiteX0" fmla="*/ 1366837 w 2521744"/>
              <a:gd name="connsiteY0" fmla="*/ 812007 h 838200"/>
              <a:gd name="connsiteX1" fmla="*/ 1540669 w 2521744"/>
              <a:gd name="connsiteY1" fmla="*/ 790575 h 838200"/>
              <a:gd name="connsiteX2" fmla="*/ 1697831 w 2521744"/>
              <a:gd name="connsiteY2" fmla="*/ 764382 h 838200"/>
              <a:gd name="connsiteX3" fmla="*/ 1928812 w 2521744"/>
              <a:gd name="connsiteY3" fmla="*/ 723900 h 838200"/>
              <a:gd name="connsiteX4" fmla="*/ 1988344 w 2521744"/>
              <a:gd name="connsiteY4" fmla="*/ 714375 h 838200"/>
              <a:gd name="connsiteX5" fmla="*/ 2009775 w 2521744"/>
              <a:gd name="connsiteY5" fmla="*/ 711994 h 838200"/>
              <a:gd name="connsiteX6" fmla="*/ 2062162 w 2521744"/>
              <a:gd name="connsiteY6" fmla="*/ 692944 h 838200"/>
              <a:gd name="connsiteX7" fmla="*/ 2124075 w 2521744"/>
              <a:gd name="connsiteY7" fmla="*/ 676275 h 838200"/>
              <a:gd name="connsiteX8" fmla="*/ 2205037 w 2521744"/>
              <a:gd name="connsiteY8" fmla="*/ 659607 h 838200"/>
              <a:gd name="connsiteX9" fmla="*/ 2288381 w 2521744"/>
              <a:gd name="connsiteY9" fmla="*/ 642938 h 838200"/>
              <a:gd name="connsiteX10" fmla="*/ 2347912 w 2521744"/>
              <a:gd name="connsiteY10" fmla="*/ 633413 h 838200"/>
              <a:gd name="connsiteX11" fmla="*/ 2402681 w 2521744"/>
              <a:gd name="connsiteY11" fmla="*/ 631032 h 838200"/>
              <a:gd name="connsiteX12" fmla="*/ 2443162 w 2521744"/>
              <a:gd name="connsiteY12" fmla="*/ 633413 h 838200"/>
              <a:gd name="connsiteX13" fmla="*/ 2464594 w 2521744"/>
              <a:gd name="connsiteY13" fmla="*/ 628650 h 838200"/>
              <a:gd name="connsiteX14" fmla="*/ 2490787 w 2521744"/>
              <a:gd name="connsiteY14" fmla="*/ 607219 h 838200"/>
              <a:gd name="connsiteX15" fmla="*/ 2500312 w 2521744"/>
              <a:gd name="connsiteY15" fmla="*/ 583407 h 838200"/>
              <a:gd name="connsiteX16" fmla="*/ 2512219 w 2521744"/>
              <a:gd name="connsiteY16" fmla="*/ 540544 h 838200"/>
              <a:gd name="connsiteX17" fmla="*/ 2519362 w 2521744"/>
              <a:gd name="connsiteY17" fmla="*/ 488157 h 838200"/>
              <a:gd name="connsiteX18" fmla="*/ 2521744 w 2521744"/>
              <a:gd name="connsiteY18" fmla="*/ 433388 h 838200"/>
              <a:gd name="connsiteX19" fmla="*/ 2519362 w 2521744"/>
              <a:gd name="connsiteY19" fmla="*/ 361950 h 838200"/>
              <a:gd name="connsiteX20" fmla="*/ 2512219 w 2521744"/>
              <a:gd name="connsiteY20" fmla="*/ 297657 h 838200"/>
              <a:gd name="connsiteX21" fmla="*/ 2497931 w 2521744"/>
              <a:gd name="connsiteY21" fmla="*/ 238125 h 838200"/>
              <a:gd name="connsiteX22" fmla="*/ 2474119 w 2521744"/>
              <a:gd name="connsiteY22" fmla="*/ 176213 h 838200"/>
              <a:gd name="connsiteX23" fmla="*/ 2452687 w 2521744"/>
              <a:gd name="connsiteY23" fmla="*/ 130969 h 838200"/>
              <a:gd name="connsiteX24" fmla="*/ 2412206 w 2521744"/>
              <a:gd name="connsiteY24" fmla="*/ 73819 h 838200"/>
              <a:gd name="connsiteX25" fmla="*/ 2376487 w 2521744"/>
              <a:gd name="connsiteY25" fmla="*/ 30957 h 838200"/>
              <a:gd name="connsiteX26" fmla="*/ 2347912 w 2521744"/>
              <a:gd name="connsiteY26" fmla="*/ 9525 h 838200"/>
              <a:gd name="connsiteX27" fmla="*/ 2331244 w 2521744"/>
              <a:gd name="connsiteY27" fmla="*/ 0 h 838200"/>
              <a:gd name="connsiteX28" fmla="*/ 2319337 w 2521744"/>
              <a:gd name="connsiteY28" fmla="*/ 0 h 838200"/>
              <a:gd name="connsiteX29" fmla="*/ 2307431 w 2521744"/>
              <a:gd name="connsiteY29" fmla="*/ 4763 h 838200"/>
              <a:gd name="connsiteX30" fmla="*/ 2302669 w 2521744"/>
              <a:gd name="connsiteY30" fmla="*/ 16669 h 838200"/>
              <a:gd name="connsiteX31" fmla="*/ 2300287 w 2521744"/>
              <a:gd name="connsiteY31" fmla="*/ 30957 h 838200"/>
              <a:gd name="connsiteX32" fmla="*/ 2300287 w 2521744"/>
              <a:gd name="connsiteY32" fmla="*/ 42863 h 838200"/>
              <a:gd name="connsiteX33" fmla="*/ 2300287 w 2521744"/>
              <a:gd name="connsiteY33" fmla="*/ 54769 h 838200"/>
              <a:gd name="connsiteX34" fmla="*/ 2307431 w 2521744"/>
              <a:gd name="connsiteY34" fmla="*/ 71438 h 838200"/>
              <a:gd name="connsiteX35" fmla="*/ 2321719 w 2521744"/>
              <a:gd name="connsiteY35" fmla="*/ 97632 h 838200"/>
              <a:gd name="connsiteX36" fmla="*/ 2331244 w 2521744"/>
              <a:gd name="connsiteY36" fmla="*/ 121444 h 838200"/>
              <a:gd name="connsiteX37" fmla="*/ 2338387 w 2521744"/>
              <a:gd name="connsiteY37" fmla="*/ 147638 h 838200"/>
              <a:gd name="connsiteX38" fmla="*/ 2340769 w 2521744"/>
              <a:gd name="connsiteY38" fmla="*/ 171450 h 838200"/>
              <a:gd name="connsiteX39" fmla="*/ 2340769 w 2521744"/>
              <a:gd name="connsiteY39" fmla="*/ 197644 h 838200"/>
              <a:gd name="connsiteX40" fmla="*/ 2333625 w 2521744"/>
              <a:gd name="connsiteY40" fmla="*/ 226219 h 838200"/>
              <a:gd name="connsiteX41" fmla="*/ 2309812 w 2521744"/>
              <a:gd name="connsiteY41" fmla="*/ 254794 h 838200"/>
              <a:gd name="connsiteX42" fmla="*/ 2276475 w 2521744"/>
              <a:gd name="connsiteY42" fmla="*/ 285750 h 838200"/>
              <a:gd name="connsiteX43" fmla="*/ 2228850 w 2521744"/>
              <a:gd name="connsiteY43" fmla="*/ 319088 h 838200"/>
              <a:gd name="connsiteX44" fmla="*/ 2159794 w 2521744"/>
              <a:gd name="connsiteY44" fmla="*/ 357188 h 838200"/>
              <a:gd name="connsiteX45" fmla="*/ 2083594 w 2521744"/>
              <a:gd name="connsiteY45" fmla="*/ 395288 h 838200"/>
              <a:gd name="connsiteX46" fmla="*/ 1983581 w 2521744"/>
              <a:gd name="connsiteY46" fmla="*/ 433388 h 838200"/>
              <a:gd name="connsiteX47" fmla="*/ 1864519 w 2521744"/>
              <a:gd name="connsiteY47" fmla="*/ 473869 h 838200"/>
              <a:gd name="connsiteX48" fmla="*/ 1735931 w 2521744"/>
              <a:gd name="connsiteY48" fmla="*/ 509588 h 838200"/>
              <a:gd name="connsiteX49" fmla="*/ 1495425 w 2521744"/>
              <a:gd name="connsiteY49" fmla="*/ 566738 h 838200"/>
              <a:gd name="connsiteX50" fmla="*/ 1385887 w 2521744"/>
              <a:gd name="connsiteY50" fmla="*/ 588169 h 838200"/>
              <a:gd name="connsiteX51" fmla="*/ 1181100 w 2521744"/>
              <a:gd name="connsiteY51" fmla="*/ 616744 h 838200"/>
              <a:gd name="connsiteX52" fmla="*/ 990600 w 2521744"/>
              <a:gd name="connsiteY52" fmla="*/ 635794 h 838200"/>
              <a:gd name="connsiteX53" fmla="*/ 683419 w 2521744"/>
              <a:gd name="connsiteY53" fmla="*/ 657225 h 838200"/>
              <a:gd name="connsiteX54" fmla="*/ 514350 w 2521744"/>
              <a:gd name="connsiteY54" fmla="*/ 659607 h 838200"/>
              <a:gd name="connsiteX55" fmla="*/ 295275 w 2521744"/>
              <a:gd name="connsiteY55" fmla="*/ 657225 h 838200"/>
              <a:gd name="connsiteX56" fmla="*/ 83344 w 2521744"/>
              <a:gd name="connsiteY56" fmla="*/ 650082 h 838200"/>
              <a:gd name="connsiteX57" fmla="*/ 42862 w 2521744"/>
              <a:gd name="connsiteY57" fmla="*/ 647700 h 838200"/>
              <a:gd name="connsiteX58" fmla="*/ 21431 w 2521744"/>
              <a:gd name="connsiteY58" fmla="*/ 650082 h 838200"/>
              <a:gd name="connsiteX59" fmla="*/ 4762 w 2521744"/>
              <a:gd name="connsiteY59" fmla="*/ 657225 h 838200"/>
              <a:gd name="connsiteX60" fmla="*/ 0 w 2521744"/>
              <a:gd name="connsiteY60" fmla="*/ 666750 h 838200"/>
              <a:gd name="connsiteX61" fmla="*/ 0 w 2521744"/>
              <a:gd name="connsiteY61" fmla="*/ 678657 h 838200"/>
              <a:gd name="connsiteX62" fmla="*/ 7144 w 2521744"/>
              <a:gd name="connsiteY62" fmla="*/ 692944 h 838200"/>
              <a:gd name="connsiteX63" fmla="*/ 14287 w 2521744"/>
              <a:gd name="connsiteY63" fmla="*/ 702469 h 838200"/>
              <a:gd name="connsiteX64" fmla="*/ 28575 w 2521744"/>
              <a:gd name="connsiteY64" fmla="*/ 714375 h 838200"/>
              <a:gd name="connsiteX65" fmla="*/ 59531 w 2521744"/>
              <a:gd name="connsiteY65" fmla="*/ 721519 h 838200"/>
              <a:gd name="connsiteX66" fmla="*/ 128587 w 2521744"/>
              <a:gd name="connsiteY66" fmla="*/ 735807 h 838200"/>
              <a:gd name="connsiteX67" fmla="*/ 295275 w 2521744"/>
              <a:gd name="connsiteY67" fmla="*/ 773907 h 838200"/>
              <a:gd name="connsiteX68" fmla="*/ 369094 w 2521744"/>
              <a:gd name="connsiteY68" fmla="*/ 785813 h 838200"/>
              <a:gd name="connsiteX69" fmla="*/ 502444 w 2521744"/>
              <a:gd name="connsiteY69" fmla="*/ 807244 h 838200"/>
              <a:gd name="connsiteX70" fmla="*/ 611981 w 2521744"/>
              <a:gd name="connsiteY70" fmla="*/ 819150 h 838200"/>
              <a:gd name="connsiteX71" fmla="*/ 762000 w 2521744"/>
              <a:gd name="connsiteY71" fmla="*/ 831057 h 838200"/>
              <a:gd name="connsiteX72" fmla="*/ 931069 w 2521744"/>
              <a:gd name="connsiteY72" fmla="*/ 838200 h 838200"/>
              <a:gd name="connsiteX73" fmla="*/ 1057275 w 2521744"/>
              <a:gd name="connsiteY73" fmla="*/ 835819 h 838200"/>
              <a:gd name="connsiteX74" fmla="*/ 1254919 w 2521744"/>
              <a:gd name="connsiteY74" fmla="*/ 826294 h 838200"/>
              <a:gd name="connsiteX75" fmla="*/ 1366837 w 2521744"/>
              <a:gd name="connsiteY75" fmla="*/ 812007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521744" h="838200">
                <a:moveTo>
                  <a:pt x="1366837" y="812007"/>
                </a:moveTo>
                <a:lnTo>
                  <a:pt x="1540669" y="790575"/>
                </a:lnTo>
                <a:lnTo>
                  <a:pt x="1697831" y="764382"/>
                </a:lnTo>
                <a:lnTo>
                  <a:pt x="1928812" y="723900"/>
                </a:lnTo>
                <a:lnTo>
                  <a:pt x="1988344" y="714375"/>
                </a:lnTo>
                <a:lnTo>
                  <a:pt x="2009775" y="711994"/>
                </a:lnTo>
                <a:lnTo>
                  <a:pt x="2062162" y="692944"/>
                </a:lnTo>
                <a:lnTo>
                  <a:pt x="2124075" y="676275"/>
                </a:lnTo>
                <a:lnTo>
                  <a:pt x="2205037" y="659607"/>
                </a:lnTo>
                <a:lnTo>
                  <a:pt x="2288381" y="642938"/>
                </a:lnTo>
                <a:lnTo>
                  <a:pt x="2347912" y="633413"/>
                </a:lnTo>
                <a:lnTo>
                  <a:pt x="2402681" y="631032"/>
                </a:lnTo>
                <a:lnTo>
                  <a:pt x="2443162" y="633413"/>
                </a:lnTo>
                <a:lnTo>
                  <a:pt x="2464594" y="628650"/>
                </a:lnTo>
                <a:lnTo>
                  <a:pt x="2490787" y="607219"/>
                </a:lnTo>
                <a:lnTo>
                  <a:pt x="2500312" y="583407"/>
                </a:lnTo>
                <a:lnTo>
                  <a:pt x="2512219" y="540544"/>
                </a:lnTo>
                <a:lnTo>
                  <a:pt x="2519362" y="488157"/>
                </a:lnTo>
                <a:lnTo>
                  <a:pt x="2521744" y="433388"/>
                </a:lnTo>
                <a:lnTo>
                  <a:pt x="2519362" y="361950"/>
                </a:lnTo>
                <a:lnTo>
                  <a:pt x="2512219" y="297657"/>
                </a:lnTo>
                <a:lnTo>
                  <a:pt x="2497931" y="238125"/>
                </a:lnTo>
                <a:lnTo>
                  <a:pt x="2474119" y="176213"/>
                </a:lnTo>
                <a:lnTo>
                  <a:pt x="2452687" y="130969"/>
                </a:lnTo>
                <a:lnTo>
                  <a:pt x="2412206" y="73819"/>
                </a:lnTo>
                <a:lnTo>
                  <a:pt x="2376487" y="30957"/>
                </a:lnTo>
                <a:lnTo>
                  <a:pt x="2347912" y="9525"/>
                </a:lnTo>
                <a:lnTo>
                  <a:pt x="2331244" y="0"/>
                </a:lnTo>
                <a:lnTo>
                  <a:pt x="2319337" y="0"/>
                </a:lnTo>
                <a:lnTo>
                  <a:pt x="2307431" y="4763"/>
                </a:lnTo>
                <a:lnTo>
                  <a:pt x="2302669" y="16669"/>
                </a:lnTo>
                <a:lnTo>
                  <a:pt x="2300287" y="30957"/>
                </a:lnTo>
                <a:lnTo>
                  <a:pt x="2300287" y="42863"/>
                </a:lnTo>
                <a:lnTo>
                  <a:pt x="2300287" y="54769"/>
                </a:lnTo>
                <a:lnTo>
                  <a:pt x="2307431" y="71438"/>
                </a:lnTo>
                <a:lnTo>
                  <a:pt x="2321719" y="97632"/>
                </a:lnTo>
                <a:lnTo>
                  <a:pt x="2331244" y="121444"/>
                </a:lnTo>
                <a:lnTo>
                  <a:pt x="2338387" y="147638"/>
                </a:lnTo>
                <a:lnTo>
                  <a:pt x="2340769" y="171450"/>
                </a:lnTo>
                <a:lnTo>
                  <a:pt x="2340769" y="197644"/>
                </a:lnTo>
                <a:lnTo>
                  <a:pt x="2333625" y="226219"/>
                </a:lnTo>
                <a:lnTo>
                  <a:pt x="2309812" y="254794"/>
                </a:lnTo>
                <a:lnTo>
                  <a:pt x="2276475" y="285750"/>
                </a:lnTo>
                <a:lnTo>
                  <a:pt x="2228850" y="319088"/>
                </a:lnTo>
                <a:lnTo>
                  <a:pt x="2159794" y="357188"/>
                </a:lnTo>
                <a:lnTo>
                  <a:pt x="2083594" y="395288"/>
                </a:lnTo>
                <a:lnTo>
                  <a:pt x="1983581" y="433388"/>
                </a:lnTo>
                <a:lnTo>
                  <a:pt x="1864519" y="473869"/>
                </a:lnTo>
                <a:lnTo>
                  <a:pt x="1735931" y="509588"/>
                </a:lnTo>
                <a:lnTo>
                  <a:pt x="1495425" y="566738"/>
                </a:lnTo>
                <a:lnTo>
                  <a:pt x="1385887" y="588169"/>
                </a:lnTo>
                <a:lnTo>
                  <a:pt x="1181100" y="616744"/>
                </a:lnTo>
                <a:lnTo>
                  <a:pt x="990600" y="635794"/>
                </a:lnTo>
                <a:lnTo>
                  <a:pt x="683419" y="657225"/>
                </a:lnTo>
                <a:lnTo>
                  <a:pt x="514350" y="659607"/>
                </a:lnTo>
                <a:lnTo>
                  <a:pt x="295275" y="657225"/>
                </a:lnTo>
                <a:lnTo>
                  <a:pt x="83344" y="650082"/>
                </a:lnTo>
                <a:lnTo>
                  <a:pt x="42862" y="647700"/>
                </a:lnTo>
                <a:lnTo>
                  <a:pt x="21431" y="650082"/>
                </a:lnTo>
                <a:lnTo>
                  <a:pt x="4762" y="657225"/>
                </a:lnTo>
                <a:lnTo>
                  <a:pt x="0" y="666750"/>
                </a:lnTo>
                <a:lnTo>
                  <a:pt x="0" y="678657"/>
                </a:lnTo>
                <a:lnTo>
                  <a:pt x="7144" y="692944"/>
                </a:lnTo>
                <a:lnTo>
                  <a:pt x="14287" y="702469"/>
                </a:lnTo>
                <a:lnTo>
                  <a:pt x="28575" y="714375"/>
                </a:lnTo>
                <a:lnTo>
                  <a:pt x="59531" y="721519"/>
                </a:lnTo>
                <a:lnTo>
                  <a:pt x="128587" y="735807"/>
                </a:lnTo>
                <a:lnTo>
                  <a:pt x="295275" y="773907"/>
                </a:lnTo>
                <a:lnTo>
                  <a:pt x="369094" y="785813"/>
                </a:lnTo>
                <a:lnTo>
                  <a:pt x="502444" y="807244"/>
                </a:lnTo>
                <a:lnTo>
                  <a:pt x="611981" y="819150"/>
                </a:lnTo>
                <a:lnTo>
                  <a:pt x="762000" y="831057"/>
                </a:lnTo>
                <a:lnTo>
                  <a:pt x="931069" y="838200"/>
                </a:lnTo>
                <a:lnTo>
                  <a:pt x="1057275" y="835819"/>
                </a:lnTo>
                <a:lnTo>
                  <a:pt x="1254919" y="826294"/>
                </a:lnTo>
                <a:lnTo>
                  <a:pt x="1366837" y="81200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F77B756-38D1-44CD-8C40-493F3796CEE6}"/>
              </a:ext>
            </a:extLst>
          </p:cNvPr>
          <p:cNvSpPr/>
          <p:nvPr/>
        </p:nvSpPr>
        <p:spPr>
          <a:xfrm rot="1500000">
            <a:off x="5191126" y="2846388"/>
            <a:ext cx="3857625" cy="1752600"/>
          </a:xfrm>
          <a:custGeom>
            <a:avLst/>
            <a:gdLst>
              <a:gd name="connsiteX0" fmla="*/ 1311275 w 3857625"/>
              <a:gd name="connsiteY0" fmla="*/ 768350 h 1752600"/>
              <a:gd name="connsiteX1" fmla="*/ 1714500 w 3857625"/>
              <a:gd name="connsiteY1" fmla="*/ 1025525 h 1752600"/>
              <a:gd name="connsiteX2" fmla="*/ 2082800 w 3857625"/>
              <a:gd name="connsiteY2" fmla="*/ 1247775 h 1752600"/>
              <a:gd name="connsiteX3" fmla="*/ 2435225 w 3857625"/>
              <a:gd name="connsiteY3" fmla="*/ 1447800 h 1752600"/>
              <a:gd name="connsiteX4" fmla="*/ 2828925 w 3857625"/>
              <a:gd name="connsiteY4" fmla="*/ 1660525 h 1752600"/>
              <a:gd name="connsiteX5" fmla="*/ 2882900 w 3857625"/>
              <a:gd name="connsiteY5" fmla="*/ 1689100 h 1752600"/>
              <a:gd name="connsiteX6" fmla="*/ 2921000 w 3857625"/>
              <a:gd name="connsiteY6" fmla="*/ 1711325 h 1752600"/>
              <a:gd name="connsiteX7" fmla="*/ 2955925 w 3857625"/>
              <a:gd name="connsiteY7" fmla="*/ 1730375 h 1752600"/>
              <a:gd name="connsiteX8" fmla="*/ 3006725 w 3857625"/>
              <a:gd name="connsiteY8" fmla="*/ 1749425 h 1752600"/>
              <a:gd name="connsiteX9" fmla="*/ 3051175 w 3857625"/>
              <a:gd name="connsiteY9" fmla="*/ 1752600 h 1752600"/>
              <a:gd name="connsiteX10" fmla="*/ 3111500 w 3857625"/>
              <a:gd name="connsiteY10" fmla="*/ 1746250 h 1752600"/>
              <a:gd name="connsiteX11" fmla="*/ 3168650 w 3857625"/>
              <a:gd name="connsiteY11" fmla="*/ 1727200 h 1752600"/>
              <a:gd name="connsiteX12" fmla="*/ 3482975 w 3857625"/>
              <a:gd name="connsiteY12" fmla="*/ 1590675 h 1752600"/>
              <a:gd name="connsiteX13" fmla="*/ 3736975 w 3857625"/>
              <a:gd name="connsiteY13" fmla="*/ 1479550 h 1752600"/>
              <a:gd name="connsiteX14" fmla="*/ 3810000 w 3857625"/>
              <a:gd name="connsiteY14" fmla="*/ 1447800 h 1752600"/>
              <a:gd name="connsiteX15" fmla="*/ 3844925 w 3857625"/>
              <a:gd name="connsiteY15" fmla="*/ 1435100 h 1752600"/>
              <a:gd name="connsiteX16" fmla="*/ 3854450 w 3857625"/>
              <a:gd name="connsiteY16" fmla="*/ 1422400 h 1752600"/>
              <a:gd name="connsiteX17" fmla="*/ 3857625 w 3857625"/>
              <a:gd name="connsiteY17" fmla="*/ 1409700 h 1752600"/>
              <a:gd name="connsiteX18" fmla="*/ 3841750 w 3857625"/>
              <a:gd name="connsiteY18" fmla="*/ 1397000 h 1752600"/>
              <a:gd name="connsiteX19" fmla="*/ 3829050 w 3857625"/>
              <a:gd name="connsiteY19" fmla="*/ 1387475 h 1752600"/>
              <a:gd name="connsiteX20" fmla="*/ 3810000 w 3857625"/>
              <a:gd name="connsiteY20" fmla="*/ 1374775 h 1752600"/>
              <a:gd name="connsiteX21" fmla="*/ 3756025 w 3857625"/>
              <a:gd name="connsiteY21" fmla="*/ 1374775 h 1752600"/>
              <a:gd name="connsiteX22" fmla="*/ 3629025 w 3857625"/>
              <a:gd name="connsiteY22" fmla="*/ 1362075 h 1752600"/>
              <a:gd name="connsiteX23" fmla="*/ 3419475 w 3857625"/>
              <a:gd name="connsiteY23" fmla="*/ 1333500 h 1752600"/>
              <a:gd name="connsiteX24" fmla="*/ 3235325 w 3857625"/>
              <a:gd name="connsiteY24" fmla="*/ 1298575 h 1752600"/>
              <a:gd name="connsiteX25" fmla="*/ 3070225 w 3857625"/>
              <a:gd name="connsiteY25" fmla="*/ 1266825 h 1752600"/>
              <a:gd name="connsiteX26" fmla="*/ 2921000 w 3857625"/>
              <a:gd name="connsiteY26" fmla="*/ 1225550 h 1752600"/>
              <a:gd name="connsiteX27" fmla="*/ 2720975 w 3857625"/>
              <a:gd name="connsiteY27" fmla="*/ 1168400 h 1752600"/>
              <a:gd name="connsiteX28" fmla="*/ 2470150 w 3857625"/>
              <a:gd name="connsiteY28" fmla="*/ 1076325 h 1752600"/>
              <a:gd name="connsiteX29" fmla="*/ 2127250 w 3857625"/>
              <a:gd name="connsiteY29" fmla="*/ 936625 h 1752600"/>
              <a:gd name="connsiteX30" fmla="*/ 1619250 w 3857625"/>
              <a:gd name="connsiteY30" fmla="*/ 704850 h 1752600"/>
              <a:gd name="connsiteX31" fmla="*/ 1311275 w 3857625"/>
              <a:gd name="connsiteY31" fmla="*/ 549275 h 1752600"/>
              <a:gd name="connsiteX32" fmla="*/ 838200 w 3857625"/>
              <a:gd name="connsiteY32" fmla="*/ 298450 h 1752600"/>
              <a:gd name="connsiteX33" fmla="*/ 536575 w 3857625"/>
              <a:gd name="connsiteY33" fmla="*/ 130175 h 1752600"/>
              <a:gd name="connsiteX34" fmla="*/ 400050 w 3857625"/>
              <a:gd name="connsiteY34" fmla="*/ 60325 h 1752600"/>
              <a:gd name="connsiteX35" fmla="*/ 314325 w 3857625"/>
              <a:gd name="connsiteY35" fmla="*/ 25400 h 1752600"/>
              <a:gd name="connsiteX36" fmla="*/ 276225 w 3857625"/>
              <a:gd name="connsiteY36" fmla="*/ 9525 h 1752600"/>
              <a:gd name="connsiteX37" fmla="*/ 241300 w 3857625"/>
              <a:gd name="connsiteY37" fmla="*/ 3175 h 1752600"/>
              <a:gd name="connsiteX38" fmla="*/ 193675 w 3857625"/>
              <a:gd name="connsiteY38" fmla="*/ 0 h 1752600"/>
              <a:gd name="connsiteX39" fmla="*/ 136525 w 3857625"/>
              <a:gd name="connsiteY39" fmla="*/ 6350 h 1752600"/>
              <a:gd name="connsiteX40" fmla="*/ 79375 w 3857625"/>
              <a:gd name="connsiteY40" fmla="*/ 19050 h 1752600"/>
              <a:gd name="connsiteX41" fmla="*/ 47625 w 3857625"/>
              <a:gd name="connsiteY41" fmla="*/ 28575 h 1752600"/>
              <a:gd name="connsiteX42" fmla="*/ 31750 w 3857625"/>
              <a:gd name="connsiteY42" fmla="*/ 47625 h 1752600"/>
              <a:gd name="connsiteX43" fmla="*/ 12700 w 3857625"/>
              <a:gd name="connsiteY43" fmla="*/ 63500 h 1752600"/>
              <a:gd name="connsiteX44" fmla="*/ 0 w 3857625"/>
              <a:gd name="connsiteY44" fmla="*/ 85725 h 1752600"/>
              <a:gd name="connsiteX45" fmla="*/ 0 w 3857625"/>
              <a:gd name="connsiteY45" fmla="*/ 101600 h 1752600"/>
              <a:gd name="connsiteX46" fmla="*/ 0 w 3857625"/>
              <a:gd name="connsiteY46" fmla="*/ 117475 h 1752600"/>
              <a:gd name="connsiteX47" fmla="*/ 6350 w 3857625"/>
              <a:gd name="connsiteY47" fmla="*/ 136525 h 1752600"/>
              <a:gd name="connsiteX48" fmla="*/ 19050 w 3857625"/>
              <a:gd name="connsiteY48" fmla="*/ 149225 h 1752600"/>
              <a:gd name="connsiteX49" fmla="*/ 60325 w 3857625"/>
              <a:gd name="connsiteY49" fmla="*/ 165100 h 1752600"/>
              <a:gd name="connsiteX50" fmla="*/ 98425 w 3857625"/>
              <a:gd name="connsiteY50" fmla="*/ 177800 h 1752600"/>
              <a:gd name="connsiteX51" fmla="*/ 139700 w 3857625"/>
              <a:gd name="connsiteY51" fmla="*/ 177800 h 1752600"/>
              <a:gd name="connsiteX52" fmla="*/ 209550 w 3857625"/>
              <a:gd name="connsiteY52" fmla="*/ 171450 h 1752600"/>
              <a:gd name="connsiteX53" fmla="*/ 260350 w 3857625"/>
              <a:gd name="connsiteY53" fmla="*/ 171450 h 1752600"/>
              <a:gd name="connsiteX54" fmla="*/ 339725 w 3857625"/>
              <a:gd name="connsiteY54" fmla="*/ 174625 h 1752600"/>
              <a:gd name="connsiteX55" fmla="*/ 365125 w 3857625"/>
              <a:gd name="connsiteY55" fmla="*/ 177800 h 1752600"/>
              <a:gd name="connsiteX56" fmla="*/ 409575 w 3857625"/>
              <a:gd name="connsiteY56" fmla="*/ 193675 h 1752600"/>
              <a:gd name="connsiteX57" fmla="*/ 647700 w 3857625"/>
              <a:gd name="connsiteY57" fmla="*/ 320675 h 1752600"/>
              <a:gd name="connsiteX58" fmla="*/ 749300 w 3857625"/>
              <a:gd name="connsiteY58" fmla="*/ 381000 h 1752600"/>
              <a:gd name="connsiteX59" fmla="*/ 847725 w 3857625"/>
              <a:gd name="connsiteY59" fmla="*/ 450850 h 1752600"/>
              <a:gd name="connsiteX60" fmla="*/ 1054100 w 3857625"/>
              <a:gd name="connsiteY60" fmla="*/ 587375 h 1752600"/>
              <a:gd name="connsiteX61" fmla="*/ 1184275 w 3857625"/>
              <a:gd name="connsiteY61" fmla="*/ 679450 h 1752600"/>
              <a:gd name="connsiteX62" fmla="*/ 1311275 w 3857625"/>
              <a:gd name="connsiteY62" fmla="*/ 76835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57625" h="1752600">
                <a:moveTo>
                  <a:pt x="1311275" y="768350"/>
                </a:moveTo>
                <a:lnTo>
                  <a:pt x="1714500" y="1025525"/>
                </a:lnTo>
                <a:lnTo>
                  <a:pt x="2082800" y="1247775"/>
                </a:lnTo>
                <a:lnTo>
                  <a:pt x="2435225" y="1447800"/>
                </a:lnTo>
                <a:lnTo>
                  <a:pt x="2828925" y="1660525"/>
                </a:lnTo>
                <a:lnTo>
                  <a:pt x="2882900" y="1689100"/>
                </a:lnTo>
                <a:lnTo>
                  <a:pt x="2921000" y="1711325"/>
                </a:lnTo>
                <a:lnTo>
                  <a:pt x="2955925" y="1730375"/>
                </a:lnTo>
                <a:lnTo>
                  <a:pt x="3006725" y="1749425"/>
                </a:lnTo>
                <a:lnTo>
                  <a:pt x="3051175" y="1752600"/>
                </a:lnTo>
                <a:lnTo>
                  <a:pt x="3111500" y="1746250"/>
                </a:lnTo>
                <a:lnTo>
                  <a:pt x="3168650" y="1727200"/>
                </a:lnTo>
                <a:lnTo>
                  <a:pt x="3482975" y="1590675"/>
                </a:lnTo>
                <a:lnTo>
                  <a:pt x="3736975" y="1479550"/>
                </a:lnTo>
                <a:lnTo>
                  <a:pt x="3810000" y="1447800"/>
                </a:lnTo>
                <a:lnTo>
                  <a:pt x="3844925" y="1435100"/>
                </a:lnTo>
                <a:lnTo>
                  <a:pt x="3854450" y="1422400"/>
                </a:lnTo>
                <a:lnTo>
                  <a:pt x="3857625" y="1409700"/>
                </a:lnTo>
                <a:lnTo>
                  <a:pt x="3841750" y="1397000"/>
                </a:lnTo>
                <a:lnTo>
                  <a:pt x="3829050" y="1387475"/>
                </a:lnTo>
                <a:lnTo>
                  <a:pt x="3810000" y="1374775"/>
                </a:lnTo>
                <a:lnTo>
                  <a:pt x="3756025" y="1374775"/>
                </a:lnTo>
                <a:lnTo>
                  <a:pt x="3629025" y="1362075"/>
                </a:lnTo>
                <a:lnTo>
                  <a:pt x="3419475" y="1333500"/>
                </a:lnTo>
                <a:lnTo>
                  <a:pt x="3235325" y="1298575"/>
                </a:lnTo>
                <a:lnTo>
                  <a:pt x="3070225" y="1266825"/>
                </a:lnTo>
                <a:lnTo>
                  <a:pt x="2921000" y="1225550"/>
                </a:lnTo>
                <a:lnTo>
                  <a:pt x="2720975" y="1168400"/>
                </a:lnTo>
                <a:lnTo>
                  <a:pt x="2470150" y="1076325"/>
                </a:lnTo>
                <a:lnTo>
                  <a:pt x="2127250" y="936625"/>
                </a:lnTo>
                <a:lnTo>
                  <a:pt x="1619250" y="704850"/>
                </a:lnTo>
                <a:lnTo>
                  <a:pt x="1311275" y="549275"/>
                </a:lnTo>
                <a:lnTo>
                  <a:pt x="838200" y="298450"/>
                </a:lnTo>
                <a:lnTo>
                  <a:pt x="536575" y="130175"/>
                </a:lnTo>
                <a:lnTo>
                  <a:pt x="400050" y="60325"/>
                </a:lnTo>
                <a:lnTo>
                  <a:pt x="314325" y="25400"/>
                </a:lnTo>
                <a:lnTo>
                  <a:pt x="276225" y="9525"/>
                </a:lnTo>
                <a:lnTo>
                  <a:pt x="241300" y="3175"/>
                </a:lnTo>
                <a:lnTo>
                  <a:pt x="193675" y="0"/>
                </a:lnTo>
                <a:lnTo>
                  <a:pt x="136525" y="6350"/>
                </a:lnTo>
                <a:lnTo>
                  <a:pt x="79375" y="19050"/>
                </a:lnTo>
                <a:lnTo>
                  <a:pt x="47625" y="28575"/>
                </a:lnTo>
                <a:lnTo>
                  <a:pt x="31750" y="47625"/>
                </a:lnTo>
                <a:lnTo>
                  <a:pt x="12700" y="63500"/>
                </a:lnTo>
                <a:lnTo>
                  <a:pt x="0" y="85725"/>
                </a:lnTo>
                <a:lnTo>
                  <a:pt x="0" y="101600"/>
                </a:lnTo>
                <a:lnTo>
                  <a:pt x="0" y="117475"/>
                </a:lnTo>
                <a:lnTo>
                  <a:pt x="6350" y="136525"/>
                </a:lnTo>
                <a:lnTo>
                  <a:pt x="19050" y="149225"/>
                </a:lnTo>
                <a:lnTo>
                  <a:pt x="60325" y="165100"/>
                </a:lnTo>
                <a:lnTo>
                  <a:pt x="98425" y="177800"/>
                </a:lnTo>
                <a:lnTo>
                  <a:pt x="139700" y="177800"/>
                </a:lnTo>
                <a:lnTo>
                  <a:pt x="209550" y="171450"/>
                </a:lnTo>
                <a:lnTo>
                  <a:pt x="260350" y="171450"/>
                </a:lnTo>
                <a:lnTo>
                  <a:pt x="339725" y="174625"/>
                </a:lnTo>
                <a:lnTo>
                  <a:pt x="365125" y="177800"/>
                </a:lnTo>
                <a:lnTo>
                  <a:pt x="409575" y="193675"/>
                </a:lnTo>
                <a:lnTo>
                  <a:pt x="647700" y="320675"/>
                </a:lnTo>
                <a:lnTo>
                  <a:pt x="749300" y="381000"/>
                </a:lnTo>
                <a:lnTo>
                  <a:pt x="847725" y="450850"/>
                </a:lnTo>
                <a:lnTo>
                  <a:pt x="1054100" y="587375"/>
                </a:lnTo>
                <a:lnTo>
                  <a:pt x="1184275" y="679450"/>
                </a:lnTo>
                <a:lnTo>
                  <a:pt x="1311275" y="7683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3" y="992289"/>
            <a:ext cx="874077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かぞえうた	　　 　　　　　　　　　　　　一 二 三 四 五 六 七 八 九 十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かんじのはなし　　　　　　　　　　　　　　　　山 木 川 口 目 上 下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16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サラダでげんき　　　　　　　　　　　　　　　　中 大 入 犬 小 白 出 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なにに見えるかな　　　　　　　　　　　　　　　見 先 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よう日と日づけ　　　　　　　　　　　　　　　　日 月 火 水 金 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はっけんしたよ　　　　　　　　　　　　　　　　花 文 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いろいろな　ふね　　　　　　　　　　　　　　　人 休 車 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すきなきょうかはなあに　　　　　　　　　　　　学 校 字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おもい出して　かこう　　　　　　　　　　　　　赤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おとうとねずみチロ　　　　　　　　　　　　　　手 青 名 立 耳 気 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むかしばなしを　たのしもう　　　　　　　　　　村 町 夕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かんじのれんしゅう　　　　　　　　　　　　　　千 百 円 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こどもを　まもる　どうぶつたち　　　　　　　　子 早 足 女 男 右 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小学校のことを　しょうかいしよう　　　　　　　年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かんじのれんしゅう　　　　　　　　　　　　　　竹 虫 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スイミー　　　　　　　　　　　　　　　　　　　貝 糸 林 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かたちのにているかん字　　　　　　　　　　　　石 玉 王 正 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一年かんを　ふりかえよう　　　　　　　　　　　草</a:t>
            </a:r>
            <a:endParaRPr lang="ja-JP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3" y="191950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１年生の漢字一覧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10693" y="811313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7087BB-D769-40A9-B96F-7CDC86119510}"/>
              </a:ext>
            </a:extLst>
          </p:cNvPr>
          <p:cNvSpPr/>
          <p:nvPr/>
        </p:nvSpPr>
        <p:spPr>
          <a:xfrm>
            <a:off x="510693" y="2085590"/>
            <a:ext cx="863600" cy="360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C3392E-861A-40C7-8EE9-E770FCDCF602}"/>
              </a:ext>
            </a:extLst>
          </p:cNvPr>
          <p:cNvSpPr/>
          <p:nvPr/>
        </p:nvSpPr>
        <p:spPr>
          <a:xfrm>
            <a:off x="344488" y="653912"/>
            <a:ext cx="11336819" cy="359911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43196EC-9E4C-45E8-99E6-7784CB8410B6}"/>
              </a:ext>
            </a:extLst>
          </p:cNvPr>
          <p:cNvSpPr/>
          <p:nvPr/>
        </p:nvSpPr>
        <p:spPr>
          <a:xfrm rot="19800000">
            <a:off x="2851151" y="2195514"/>
            <a:ext cx="3648075" cy="2776537"/>
          </a:xfrm>
          <a:custGeom>
            <a:avLst/>
            <a:gdLst>
              <a:gd name="connsiteX0" fmla="*/ 2533650 w 3648075"/>
              <a:gd name="connsiteY0" fmla="*/ 1366838 h 2776538"/>
              <a:gd name="connsiteX1" fmla="*/ 2633662 w 3648075"/>
              <a:gd name="connsiteY1" fmla="*/ 1257300 h 2776538"/>
              <a:gd name="connsiteX2" fmla="*/ 2828925 w 3648075"/>
              <a:gd name="connsiteY2" fmla="*/ 1000125 h 2776538"/>
              <a:gd name="connsiteX3" fmla="*/ 3067050 w 3648075"/>
              <a:gd name="connsiteY3" fmla="*/ 661988 h 2776538"/>
              <a:gd name="connsiteX4" fmla="*/ 3181350 w 3648075"/>
              <a:gd name="connsiteY4" fmla="*/ 500063 h 2776538"/>
              <a:gd name="connsiteX5" fmla="*/ 3224212 w 3648075"/>
              <a:gd name="connsiteY5" fmla="*/ 428625 h 2776538"/>
              <a:gd name="connsiteX6" fmla="*/ 3257550 w 3648075"/>
              <a:gd name="connsiteY6" fmla="*/ 361950 h 2776538"/>
              <a:gd name="connsiteX7" fmla="*/ 3281362 w 3648075"/>
              <a:gd name="connsiteY7" fmla="*/ 295275 h 2776538"/>
              <a:gd name="connsiteX8" fmla="*/ 3286125 w 3648075"/>
              <a:gd name="connsiteY8" fmla="*/ 261938 h 2776538"/>
              <a:gd name="connsiteX9" fmla="*/ 3286125 w 3648075"/>
              <a:gd name="connsiteY9" fmla="*/ 233363 h 2776538"/>
              <a:gd name="connsiteX10" fmla="*/ 3276600 w 3648075"/>
              <a:gd name="connsiteY10" fmla="*/ 185738 h 2776538"/>
              <a:gd name="connsiteX11" fmla="*/ 3262312 w 3648075"/>
              <a:gd name="connsiteY11" fmla="*/ 147638 h 2776538"/>
              <a:gd name="connsiteX12" fmla="*/ 3243262 w 3648075"/>
              <a:gd name="connsiteY12" fmla="*/ 109538 h 2776538"/>
              <a:gd name="connsiteX13" fmla="*/ 3233737 w 3648075"/>
              <a:gd name="connsiteY13" fmla="*/ 90488 h 2776538"/>
              <a:gd name="connsiteX14" fmla="*/ 3228975 w 3648075"/>
              <a:gd name="connsiteY14" fmla="*/ 66675 h 2776538"/>
              <a:gd name="connsiteX15" fmla="*/ 3228975 w 3648075"/>
              <a:gd name="connsiteY15" fmla="*/ 33338 h 2776538"/>
              <a:gd name="connsiteX16" fmla="*/ 3238500 w 3648075"/>
              <a:gd name="connsiteY16" fmla="*/ 14288 h 2776538"/>
              <a:gd name="connsiteX17" fmla="*/ 3257550 w 3648075"/>
              <a:gd name="connsiteY17" fmla="*/ 0 h 2776538"/>
              <a:gd name="connsiteX18" fmla="*/ 3276600 w 3648075"/>
              <a:gd name="connsiteY18" fmla="*/ 4763 h 2776538"/>
              <a:gd name="connsiteX19" fmla="*/ 3305175 w 3648075"/>
              <a:gd name="connsiteY19" fmla="*/ 14288 h 2776538"/>
              <a:gd name="connsiteX20" fmla="*/ 3343275 w 3648075"/>
              <a:gd name="connsiteY20" fmla="*/ 33338 h 2776538"/>
              <a:gd name="connsiteX21" fmla="*/ 3395662 w 3648075"/>
              <a:gd name="connsiteY21" fmla="*/ 76200 h 2776538"/>
              <a:gd name="connsiteX22" fmla="*/ 3467100 w 3648075"/>
              <a:gd name="connsiteY22" fmla="*/ 152400 h 2776538"/>
              <a:gd name="connsiteX23" fmla="*/ 3505200 w 3648075"/>
              <a:gd name="connsiteY23" fmla="*/ 200025 h 2776538"/>
              <a:gd name="connsiteX24" fmla="*/ 3538537 w 3648075"/>
              <a:gd name="connsiteY24" fmla="*/ 242888 h 2776538"/>
              <a:gd name="connsiteX25" fmla="*/ 3567112 w 3648075"/>
              <a:gd name="connsiteY25" fmla="*/ 285750 h 2776538"/>
              <a:gd name="connsiteX26" fmla="*/ 3586162 w 3648075"/>
              <a:gd name="connsiteY26" fmla="*/ 319088 h 2776538"/>
              <a:gd name="connsiteX27" fmla="*/ 3609975 w 3648075"/>
              <a:gd name="connsiteY27" fmla="*/ 366713 h 2776538"/>
              <a:gd name="connsiteX28" fmla="*/ 3629025 w 3648075"/>
              <a:gd name="connsiteY28" fmla="*/ 419100 h 2776538"/>
              <a:gd name="connsiteX29" fmla="*/ 3643312 w 3648075"/>
              <a:gd name="connsiteY29" fmla="*/ 461963 h 2776538"/>
              <a:gd name="connsiteX30" fmla="*/ 3648075 w 3648075"/>
              <a:gd name="connsiteY30" fmla="*/ 485775 h 2776538"/>
              <a:gd name="connsiteX31" fmla="*/ 3648075 w 3648075"/>
              <a:gd name="connsiteY31" fmla="*/ 500063 h 2776538"/>
              <a:gd name="connsiteX32" fmla="*/ 3643312 w 3648075"/>
              <a:gd name="connsiteY32" fmla="*/ 514350 h 2776538"/>
              <a:gd name="connsiteX33" fmla="*/ 3614737 w 3648075"/>
              <a:gd name="connsiteY33" fmla="*/ 538163 h 2776538"/>
              <a:gd name="connsiteX34" fmla="*/ 3586162 w 3648075"/>
              <a:gd name="connsiteY34" fmla="*/ 552450 h 2776538"/>
              <a:gd name="connsiteX35" fmla="*/ 3557587 w 3648075"/>
              <a:gd name="connsiteY35" fmla="*/ 561975 h 2776538"/>
              <a:gd name="connsiteX36" fmla="*/ 3524250 w 3648075"/>
              <a:gd name="connsiteY36" fmla="*/ 581025 h 2776538"/>
              <a:gd name="connsiteX37" fmla="*/ 3486150 w 3648075"/>
              <a:gd name="connsiteY37" fmla="*/ 609600 h 2776538"/>
              <a:gd name="connsiteX38" fmla="*/ 3438525 w 3648075"/>
              <a:gd name="connsiteY38" fmla="*/ 652463 h 2776538"/>
              <a:gd name="connsiteX39" fmla="*/ 3238500 w 3648075"/>
              <a:gd name="connsiteY39" fmla="*/ 919163 h 2776538"/>
              <a:gd name="connsiteX40" fmla="*/ 3138487 w 3648075"/>
              <a:gd name="connsiteY40" fmla="*/ 1052513 h 2776538"/>
              <a:gd name="connsiteX41" fmla="*/ 3057525 w 3648075"/>
              <a:gd name="connsiteY41" fmla="*/ 1166813 h 2776538"/>
              <a:gd name="connsiteX42" fmla="*/ 2990850 w 3648075"/>
              <a:gd name="connsiteY42" fmla="*/ 1238250 h 2776538"/>
              <a:gd name="connsiteX43" fmla="*/ 2900362 w 3648075"/>
              <a:gd name="connsiteY43" fmla="*/ 1333500 h 2776538"/>
              <a:gd name="connsiteX44" fmla="*/ 2747962 w 3648075"/>
              <a:gd name="connsiteY44" fmla="*/ 1504950 h 2776538"/>
              <a:gd name="connsiteX45" fmla="*/ 2619375 w 3648075"/>
              <a:gd name="connsiteY45" fmla="*/ 1643063 h 2776538"/>
              <a:gd name="connsiteX46" fmla="*/ 2481262 w 3648075"/>
              <a:gd name="connsiteY46" fmla="*/ 1776413 h 2776538"/>
              <a:gd name="connsiteX47" fmla="*/ 2271712 w 3648075"/>
              <a:gd name="connsiteY47" fmla="*/ 1957388 h 2776538"/>
              <a:gd name="connsiteX48" fmla="*/ 2143125 w 3648075"/>
              <a:gd name="connsiteY48" fmla="*/ 2052638 h 2776538"/>
              <a:gd name="connsiteX49" fmla="*/ 1938337 w 3648075"/>
              <a:gd name="connsiteY49" fmla="*/ 2195513 h 2776538"/>
              <a:gd name="connsiteX50" fmla="*/ 1762125 w 3648075"/>
              <a:gd name="connsiteY50" fmla="*/ 2305050 h 2776538"/>
              <a:gd name="connsiteX51" fmla="*/ 1585912 w 3648075"/>
              <a:gd name="connsiteY51" fmla="*/ 2395538 h 2776538"/>
              <a:gd name="connsiteX52" fmla="*/ 1438275 w 3648075"/>
              <a:gd name="connsiteY52" fmla="*/ 2466975 h 2776538"/>
              <a:gd name="connsiteX53" fmla="*/ 1247775 w 3648075"/>
              <a:gd name="connsiteY53" fmla="*/ 2547938 h 2776538"/>
              <a:gd name="connsiteX54" fmla="*/ 1033462 w 3648075"/>
              <a:gd name="connsiteY54" fmla="*/ 2619375 h 2776538"/>
              <a:gd name="connsiteX55" fmla="*/ 766762 w 3648075"/>
              <a:gd name="connsiteY55" fmla="*/ 2690813 h 2776538"/>
              <a:gd name="connsiteX56" fmla="*/ 595312 w 3648075"/>
              <a:gd name="connsiteY56" fmla="*/ 2724150 h 2776538"/>
              <a:gd name="connsiteX57" fmla="*/ 433387 w 3648075"/>
              <a:gd name="connsiteY57" fmla="*/ 2747963 h 2776538"/>
              <a:gd name="connsiteX58" fmla="*/ 295275 w 3648075"/>
              <a:gd name="connsiteY58" fmla="*/ 2762250 h 2776538"/>
              <a:gd name="connsiteX59" fmla="*/ 128587 w 3648075"/>
              <a:gd name="connsiteY59" fmla="*/ 2776538 h 2776538"/>
              <a:gd name="connsiteX60" fmla="*/ 76200 w 3648075"/>
              <a:gd name="connsiteY60" fmla="*/ 2776538 h 2776538"/>
              <a:gd name="connsiteX61" fmla="*/ 47625 w 3648075"/>
              <a:gd name="connsiteY61" fmla="*/ 2776538 h 2776538"/>
              <a:gd name="connsiteX62" fmla="*/ 23812 w 3648075"/>
              <a:gd name="connsiteY62" fmla="*/ 2767013 h 2776538"/>
              <a:gd name="connsiteX63" fmla="*/ 4762 w 3648075"/>
              <a:gd name="connsiteY63" fmla="*/ 2752725 h 2776538"/>
              <a:gd name="connsiteX64" fmla="*/ 0 w 3648075"/>
              <a:gd name="connsiteY64" fmla="*/ 2738438 h 2776538"/>
              <a:gd name="connsiteX65" fmla="*/ 4762 w 3648075"/>
              <a:gd name="connsiteY65" fmla="*/ 2728913 h 2776538"/>
              <a:gd name="connsiteX66" fmla="*/ 33337 w 3648075"/>
              <a:gd name="connsiteY66" fmla="*/ 2700338 h 2776538"/>
              <a:gd name="connsiteX67" fmla="*/ 80962 w 3648075"/>
              <a:gd name="connsiteY67" fmla="*/ 2695575 h 2776538"/>
              <a:gd name="connsiteX68" fmla="*/ 180975 w 3648075"/>
              <a:gd name="connsiteY68" fmla="*/ 2681288 h 2776538"/>
              <a:gd name="connsiteX69" fmla="*/ 300037 w 3648075"/>
              <a:gd name="connsiteY69" fmla="*/ 2662238 h 2776538"/>
              <a:gd name="connsiteX70" fmla="*/ 428625 w 3648075"/>
              <a:gd name="connsiteY70" fmla="*/ 2633663 h 2776538"/>
              <a:gd name="connsiteX71" fmla="*/ 585787 w 3648075"/>
              <a:gd name="connsiteY71" fmla="*/ 2586038 h 2776538"/>
              <a:gd name="connsiteX72" fmla="*/ 895350 w 3648075"/>
              <a:gd name="connsiteY72" fmla="*/ 2490788 h 2776538"/>
              <a:gd name="connsiteX73" fmla="*/ 1152525 w 3648075"/>
              <a:gd name="connsiteY73" fmla="*/ 2376488 h 2776538"/>
              <a:gd name="connsiteX74" fmla="*/ 1428750 w 3648075"/>
              <a:gd name="connsiteY74" fmla="*/ 2233613 h 2776538"/>
              <a:gd name="connsiteX75" fmla="*/ 1685925 w 3648075"/>
              <a:gd name="connsiteY75" fmla="*/ 2081213 h 2776538"/>
              <a:gd name="connsiteX76" fmla="*/ 1847850 w 3648075"/>
              <a:gd name="connsiteY76" fmla="*/ 1966913 h 2776538"/>
              <a:gd name="connsiteX77" fmla="*/ 1995487 w 3648075"/>
              <a:gd name="connsiteY77" fmla="*/ 1852613 h 2776538"/>
              <a:gd name="connsiteX78" fmla="*/ 2152650 w 3648075"/>
              <a:gd name="connsiteY78" fmla="*/ 1724025 h 2776538"/>
              <a:gd name="connsiteX79" fmla="*/ 2333625 w 3648075"/>
              <a:gd name="connsiteY79" fmla="*/ 1562100 h 2776538"/>
              <a:gd name="connsiteX80" fmla="*/ 2533650 w 3648075"/>
              <a:gd name="connsiteY80" fmla="*/ 1366838 h 277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48075" h="2776538">
                <a:moveTo>
                  <a:pt x="2533650" y="1366838"/>
                </a:moveTo>
                <a:lnTo>
                  <a:pt x="2633662" y="1257300"/>
                </a:lnTo>
                <a:lnTo>
                  <a:pt x="2828925" y="1000125"/>
                </a:lnTo>
                <a:lnTo>
                  <a:pt x="3067050" y="661988"/>
                </a:lnTo>
                <a:lnTo>
                  <a:pt x="3181350" y="500063"/>
                </a:lnTo>
                <a:lnTo>
                  <a:pt x="3224212" y="428625"/>
                </a:lnTo>
                <a:lnTo>
                  <a:pt x="3257550" y="361950"/>
                </a:lnTo>
                <a:lnTo>
                  <a:pt x="3281362" y="295275"/>
                </a:lnTo>
                <a:lnTo>
                  <a:pt x="3286125" y="261938"/>
                </a:lnTo>
                <a:lnTo>
                  <a:pt x="3286125" y="233363"/>
                </a:lnTo>
                <a:lnTo>
                  <a:pt x="3276600" y="185738"/>
                </a:lnTo>
                <a:lnTo>
                  <a:pt x="3262312" y="147638"/>
                </a:lnTo>
                <a:lnTo>
                  <a:pt x="3243262" y="109538"/>
                </a:lnTo>
                <a:lnTo>
                  <a:pt x="3233737" y="90488"/>
                </a:lnTo>
                <a:lnTo>
                  <a:pt x="3228975" y="66675"/>
                </a:lnTo>
                <a:lnTo>
                  <a:pt x="3228975" y="33338"/>
                </a:lnTo>
                <a:lnTo>
                  <a:pt x="3238500" y="14288"/>
                </a:lnTo>
                <a:lnTo>
                  <a:pt x="3257550" y="0"/>
                </a:lnTo>
                <a:lnTo>
                  <a:pt x="3276600" y="4763"/>
                </a:lnTo>
                <a:lnTo>
                  <a:pt x="3305175" y="14288"/>
                </a:lnTo>
                <a:lnTo>
                  <a:pt x="3343275" y="33338"/>
                </a:lnTo>
                <a:lnTo>
                  <a:pt x="3395662" y="76200"/>
                </a:lnTo>
                <a:lnTo>
                  <a:pt x="3467100" y="152400"/>
                </a:lnTo>
                <a:lnTo>
                  <a:pt x="3505200" y="200025"/>
                </a:lnTo>
                <a:lnTo>
                  <a:pt x="3538537" y="242888"/>
                </a:lnTo>
                <a:lnTo>
                  <a:pt x="3567112" y="285750"/>
                </a:lnTo>
                <a:lnTo>
                  <a:pt x="3586162" y="319088"/>
                </a:lnTo>
                <a:lnTo>
                  <a:pt x="3609975" y="366713"/>
                </a:lnTo>
                <a:lnTo>
                  <a:pt x="3629025" y="419100"/>
                </a:lnTo>
                <a:lnTo>
                  <a:pt x="3643312" y="461963"/>
                </a:lnTo>
                <a:lnTo>
                  <a:pt x="3648075" y="485775"/>
                </a:lnTo>
                <a:lnTo>
                  <a:pt x="3648075" y="500063"/>
                </a:lnTo>
                <a:lnTo>
                  <a:pt x="3643312" y="514350"/>
                </a:lnTo>
                <a:lnTo>
                  <a:pt x="3614737" y="538163"/>
                </a:lnTo>
                <a:lnTo>
                  <a:pt x="3586162" y="552450"/>
                </a:lnTo>
                <a:lnTo>
                  <a:pt x="3557587" y="561975"/>
                </a:lnTo>
                <a:lnTo>
                  <a:pt x="3524250" y="581025"/>
                </a:lnTo>
                <a:lnTo>
                  <a:pt x="3486150" y="609600"/>
                </a:lnTo>
                <a:lnTo>
                  <a:pt x="3438525" y="652463"/>
                </a:lnTo>
                <a:lnTo>
                  <a:pt x="3238500" y="919163"/>
                </a:lnTo>
                <a:lnTo>
                  <a:pt x="3138487" y="1052513"/>
                </a:lnTo>
                <a:lnTo>
                  <a:pt x="3057525" y="1166813"/>
                </a:lnTo>
                <a:lnTo>
                  <a:pt x="2990850" y="1238250"/>
                </a:lnTo>
                <a:lnTo>
                  <a:pt x="2900362" y="1333500"/>
                </a:lnTo>
                <a:lnTo>
                  <a:pt x="2747962" y="1504950"/>
                </a:lnTo>
                <a:lnTo>
                  <a:pt x="2619375" y="1643063"/>
                </a:lnTo>
                <a:lnTo>
                  <a:pt x="2481262" y="1776413"/>
                </a:lnTo>
                <a:lnTo>
                  <a:pt x="2271712" y="1957388"/>
                </a:lnTo>
                <a:lnTo>
                  <a:pt x="2143125" y="2052638"/>
                </a:lnTo>
                <a:lnTo>
                  <a:pt x="1938337" y="2195513"/>
                </a:lnTo>
                <a:lnTo>
                  <a:pt x="1762125" y="2305050"/>
                </a:lnTo>
                <a:lnTo>
                  <a:pt x="1585912" y="2395538"/>
                </a:lnTo>
                <a:lnTo>
                  <a:pt x="1438275" y="2466975"/>
                </a:lnTo>
                <a:lnTo>
                  <a:pt x="1247775" y="2547938"/>
                </a:lnTo>
                <a:lnTo>
                  <a:pt x="1033462" y="2619375"/>
                </a:lnTo>
                <a:lnTo>
                  <a:pt x="766762" y="2690813"/>
                </a:lnTo>
                <a:lnTo>
                  <a:pt x="595312" y="2724150"/>
                </a:lnTo>
                <a:lnTo>
                  <a:pt x="433387" y="2747963"/>
                </a:lnTo>
                <a:lnTo>
                  <a:pt x="295275" y="2762250"/>
                </a:lnTo>
                <a:lnTo>
                  <a:pt x="128587" y="2776538"/>
                </a:lnTo>
                <a:lnTo>
                  <a:pt x="76200" y="2776538"/>
                </a:lnTo>
                <a:lnTo>
                  <a:pt x="47625" y="2776538"/>
                </a:lnTo>
                <a:lnTo>
                  <a:pt x="23812" y="2767013"/>
                </a:lnTo>
                <a:lnTo>
                  <a:pt x="4762" y="2752725"/>
                </a:lnTo>
                <a:lnTo>
                  <a:pt x="0" y="2738438"/>
                </a:lnTo>
                <a:lnTo>
                  <a:pt x="4762" y="2728913"/>
                </a:lnTo>
                <a:lnTo>
                  <a:pt x="33337" y="2700338"/>
                </a:lnTo>
                <a:lnTo>
                  <a:pt x="80962" y="2695575"/>
                </a:lnTo>
                <a:lnTo>
                  <a:pt x="180975" y="2681288"/>
                </a:lnTo>
                <a:lnTo>
                  <a:pt x="300037" y="2662238"/>
                </a:lnTo>
                <a:lnTo>
                  <a:pt x="428625" y="2633663"/>
                </a:lnTo>
                <a:lnTo>
                  <a:pt x="585787" y="2586038"/>
                </a:lnTo>
                <a:lnTo>
                  <a:pt x="895350" y="2490788"/>
                </a:lnTo>
                <a:lnTo>
                  <a:pt x="1152525" y="2376488"/>
                </a:lnTo>
                <a:lnTo>
                  <a:pt x="1428750" y="2233613"/>
                </a:lnTo>
                <a:lnTo>
                  <a:pt x="1685925" y="2081213"/>
                </a:lnTo>
                <a:lnTo>
                  <a:pt x="1847850" y="1966913"/>
                </a:lnTo>
                <a:lnTo>
                  <a:pt x="1995487" y="1852613"/>
                </a:lnTo>
                <a:lnTo>
                  <a:pt x="2152650" y="1724025"/>
                </a:lnTo>
                <a:lnTo>
                  <a:pt x="2333625" y="1562100"/>
                </a:lnTo>
                <a:lnTo>
                  <a:pt x="2533650" y="1366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26275B6-DBE7-4484-8DC9-7F39F6B5E8DC}"/>
              </a:ext>
            </a:extLst>
          </p:cNvPr>
          <p:cNvSpPr/>
          <p:nvPr/>
        </p:nvSpPr>
        <p:spPr>
          <a:xfrm>
            <a:off x="4060825" y="2470151"/>
            <a:ext cx="2844800" cy="874713"/>
          </a:xfrm>
          <a:custGeom>
            <a:avLst/>
            <a:gdLst>
              <a:gd name="connsiteX0" fmla="*/ 1042987 w 2845593"/>
              <a:gd name="connsiteY0" fmla="*/ 416719 h 873919"/>
              <a:gd name="connsiteX1" fmla="*/ 1243012 w 2845593"/>
              <a:gd name="connsiteY1" fmla="*/ 366713 h 873919"/>
              <a:gd name="connsiteX2" fmla="*/ 1600200 w 2845593"/>
              <a:gd name="connsiteY2" fmla="*/ 283369 h 873919"/>
              <a:gd name="connsiteX3" fmla="*/ 1912143 w 2845593"/>
              <a:gd name="connsiteY3" fmla="*/ 209550 h 873919"/>
              <a:gd name="connsiteX4" fmla="*/ 2090737 w 2845593"/>
              <a:gd name="connsiteY4" fmla="*/ 159544 h 873919"/>
              <a:gd name="connsiteX5" fmla="*/ 2269331 w 2845593"/>
              <a:gd name="connsiteY5" fmla="*/ 100013 h 873919"/>
              <a:gd name="connsiteX6" fmla="*/ 2374106 w 2845593"/>
              <a:gd name="connsiteY6" fmla="*/ 64294 h 873919"/>
              <a:gd name="connsiteX7" fmla="*/ 2438400 w 2845593"/>
              <a:gd name="connsiteY7" fmla="*/ 38100 h 873919"/>
              <a:gd name="connsiteX8" fmla="*/ 2495550 w 2845593"/>
              <a:gd name="connsiteY8" fmla="*/ 7144 h 873919"/>
              <a:gd name="connsiteX9" fmla="*/ 2509837 w 2845593"/>
              <a:gd name="connsiteY9" fmla="*/ 0 h 873919"/>
              <a:gd name="connsiteX10" fmla="*/ 2524125 w 2845593"/>
              <a:gd name="connsiteY10" fmla="*/ 0 h 873919"/>
              <a:gd name="connsiteX11" fmla="*/ 2562225 w 2845593"/>
              <a:gd name="connsiteY11" fmla="*/ 4763 h 873919"/>
              <a:gd name="connsiteX12" fmla="*/ 2624137 w 2845593"/>
              <a:gd name="connsiteY12" fmla="*/ 28575 h 873919"/>
              <a:gd name="connsiteX13" fmla="*/ 2683668 w 2845593"/>
              <a:gd name="connsiteY13" fmla="*/ 64294 h 873919"/>
              <a:gd name="connsiteX14" fmla="*/ 2731293 w 2845593"/>
              <a:gd name="connsiteY14" fmla="*/ 100013 h 873919"/>
              <a:gd name="connsiteX15" fmla="*/ 2783681 w 2845593"/>
              <a:gd name="connsiteY15" fmla="*/ 140494 h 873919"/>
              <a:gd name="connsiteX16" fmla="*/ 2821781 w 2845593"/>
              <a:gd name="connsiteY16" fmla="*/ 178594 h 873919"/>
              <a:gd name="connsiteX17" fmla="*/ 2833687 w 2845593"/>
              <a:gd name="connsiteY17" fmla="*/ 195263 h 873919"/>
              <a:gd name="connsiteX18" fmla="*/ 2840831 w 2845593"/>
              <a:gd name="connsiteY18" fmla="*/ 209550 h 873919"/>
              <a:gd name="connsiteX19" fmla="*/ 2845593 w 2845593"/>
              <a:gd name="connsiteY19" fmla="*/ 226219 h 873919"/>
              <a:gd name="connsiteX20" fmla="*/ 2843212 w 2845593"/>
              <a:gd name="connsiteY20" fmla="*/ 245269 h 873919"/>
              <a:gd name="connsiteX21" fmla="*/ 2843212 w 2845593"/>
              <a:gd name="connsiteY21" fmla="*/ 254794 h 873919"/>
              <a:gd name="connsiteX22" fmla="*/ 2838450 w 2845593"/>
              <a:gd name="connsiteY22" fmla="*/ 266700 h 873919"/>
              <a:gd name="connsiteX23" fmla="*/ 2824162 w 2845593"/>
              <a:gd name="connsiteY23" fmla="*/ 280988 h 873919"/>
              <a:gd name="connsiteX24" fmla="*/ 2426493 w 2845593"/>
              <a:gd name="connsiteY24" fmla="*/ 309563 h 873919"/>
              <a:gd name="connsiteX25" fmla="*/ 2421731 w 2845593"/>
              <a:gd name="connsiteY25" fmla="*/ 295275 h 873919"/>
              <a:gd name="connsiteX26" fmla="*/ 2407443 w 2845593"/>
              <a:gd name="connsiteY26" fmla="*/ 278606 h 873919"/>
              <a:gd name="connsiteX27" fmla="*/ 2388393 w 2845593"/>
              <a:gd name="connsiteY27" fmla="*/ 266700 h 873919"/>
              <a:gd name="connsiteX28" fmla="*/ 2371725 w 2845593"/>
              <a:gd name="connsiteY28" fmla="*/ 266700 h 873919"/>
              <a:gd name="connsiteX29" fmla="*/ 2352675 w 2845593"/>
              <a:gd name="connsiteY29" fmla="*/ 266700 h 873919"/>
              <a:gd name="connsiteX30" fmla="*/ 2326481 w 2845593"/>
              <a:gd name="connsiteY30" fmla="*/ 269081 h 873919"/>
              <a:gd name="connsiteX31" fmla="*/ 2288381 w 2845593"/>
              <a:gd name="connsiteY31" fmla="*/ 278606 h 873919"/>
              <a:gd name="connsiteX32" fmla="*/ 1881187 w 2845593"/>
              <a:gd name="connsiteY32" fmla="*/ 392906 h 873919"/>
              <a:gd name="connsiteX33" fmla="*/ 1531143 w 2845593"/>
              <a:gd name="connsiteY33" fmla="*/ 490538 h 873919"/>
              <a:gd name="connsiteX34" fmla="*/ 1185862 w 2845593"/>
              <a:gd name="connsiteY34" fmla="*/ 581025 h 873919"/>
              <a:gd name="connsiteX35" fmla="*/ 902493 w 2845593"/>
              <a:gd name="connsiteY35" fmla="*/ 661988 h 873919"/>
              <a:gd name="connsiteX36" fmla="*/ 602456 w 2845593"/>
              <a:gd name="connsiteY36" fmla="*/ 759619 h 873919"/>
              <a:gd name="connsiteX37" fmla="*/ 497681 w 2845593"/>
              <a:gd name="connsiteY37" fmla="*/ 800100 h 873919"/>
              <a:gd name="connsiteX38" fmla="*/ 473868 w 2845593"/>
              <a:gd name="connsiteY38" fmla="*/ 812006 h 873919"/>
              <a:gd name="connsiteX39" fmla="*/ 452437 w 2845593"/>
              <a:gd name="connsiteY39" fmla="*/ 826294 h 873919"/>
              <a:gd name="connsiteX40" fmla="*/ 419100 w 2845593"/>
              <a:gd name="connsiteY40" fmla="*/ 847725 h 873919"/>
              <a:gd name="connsiteX41" fmla="*/ 378618 w 2845593"/>
              <a:gd name="connsiteY41" fmla="*/ 864394 h 873919"/>
              <a:gd name="connsiteX42" fmla="*/ 333375 w 2845593"/>
              <a:gd name="connsiteY42" fmla="*/ 873919 h 873919"/>
              <a:gd name="connsiteX43" fmla="*/ 300037 w 2845593"/>
              <a:gd name="connsiteY43" fmla="*/ 871538 h 873919"/>
              <a:gd name="connsiteX44" fmla="*/ 266700 w 2845593"/>
              <a:gd name="connsiteY44" fmla="*/ 862013 h 873919"/>
              <a:gd name="connsiteX45" fmla="*/ 207168 w 2845593"/>
              <a:gd name="connsiteY45" fmla="*/ 821531 h 873919"/>
              <a:gd name="connsiteX46" fmla="*/ 135731 w 2845593"/>
              <a:gd name="connsiteY46" fmla="*/ 754856 h 873919"/>
              <a:gd name="connsiteX47" fmla="*/ 83343 w 2845593"/>
              <a:gd name="connsiteY47" fmla="*/ 692944 h 873919"/>
              <a:gd name="connsiteX48" fmla="*/ 52387 w 2845593"/>
              <a:gd name="connsiteY48" fmla="*/ 645319 h 873919"/>
              <a:gd name="connsiteX49" fmla="*/ 33337 w 2845593"/>
              <a:gd name="connsiteY49" fmla="*/ 607219 h 873919"/>
              <a:gd name="connsiteX50" fmla="*/ 16668 w 2845593"/>
              <a:gd name="connsiteY50" fmla="*/ 566738 h 873919"/>
              <a:gd name="connsiteX51" fmla="*/ 7143 w 2845593"/>
              <a:gd name="connsiteY51" fmla="*/ 526256 h 873919"/>
              <a:gd name="connsiteX52" fmla="*/ 0 w 2845593"/>
              <a:gd name="connsiteY52" fmla="*/ 488156 h 873919"/>
              <a:gd name="connsiteX53" fmla="*/ 4762 w 2845593"/>
              <a:gd name="connsiteY53" fmla="*/ 459581 h 873919"/>
              <a:gd name="connsiteX54" fmla="*/ 16668 w 2845593"/>
              <a:gd name="connsiteY54" fmla="*/ 445294 h 873919"/>
              <a:gd name="connsiteX55" fmla="*/ 30956 w 2845593"/>
              <a:gd name="connsiteY55" fmla="*/ 442913 h 873919"/>
              <a:gd name="connsiteX56" fmla="*/ 47625 w 2845593"/>
              <a:gd name="connsiteY56" fmla="*/ 450056 h 873919"/>
              <a:gd name="connsiteX57" fmla="*/ 71437 w 2845593"/>
              <a:gd name="connsiteY57" fmla="*/ 469106 h 873919"/>
              <a:gd name="connsiteX58" fmla="*/ 107156 w 2845593"/>
              <a:gd name="connsiteY58" fmla="*/ 495300 h 873919"/>
              <a:gd name="connsiteX59" fmla="*/ 147637 w 2845593"/>
              <a:gd name="connsiteY59" fmla="*/ 519113 h 873919"/>
              <a:gd name="connsiteX60" fmla="*/ 192881 w 2845593"/>
              <a:gd name="connsiteY60" fmla="*/ 542925 h 873919"/>
              <a:gd name="connsiteX61" fmla="*/ 226218 w 2845593"/>
              <a:gd name="connsiteY61" fmla="*/ 554831 h 873919"/>
              <a:gd name="connsiteX62" fmla="*/ 261937 w 2845593"/>
              <a:gd name="connsiteY62" fmla="*/ 559594 h 873919"/>
              <a:gd name="connsiteX63" fmla="*/ 311943 w 2845593"/>
              <a:gd name="connsiteY63" fmla="*/ 557213 h 873919"/>
              <a:gd name="connsiteX64" fmla="*/ 388143 w 2845593"/>
              <a:gd name="connsiteY64" fmla="*/ 550069 h 873919"/>
              <a:gd name="connsiteX65" fmla="*/ 452437 w 2845593"/>
              <a:gd name="connsiteY65" fmla="*/ 540544 h 873919"/>
              <a:gd name="connsiteX66" fmla="*/ 526256 w 2845593"/>
              <a:gd name="connsiteY66" fmla="*/ 526256 h 873919"/>
              <a:gd name="connsiteX67" fmla="*/ 695325 w 2845593"/>
              <a:gd name="connsiteY67" fmla="*/ 495300 h 873919"/>
              <a:gd name="connsiteX68" fmla="*/ 1042987 w 2845593"/>
              <a:gd name="connsiteY68" fmla="*/ 416719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45593" h="873919">
                <a:moveTo>
                  <a:pt x="1042987" y="416719"/>
                </a:moveTo>
                <a:lnTo>
                  <a:pt x="1243012" y="366713"/>
                </a:lnTo>
                <a:lnTo>
                  <a:pt x="1600200" y="283369"/>
                </a:lnTo>
                <a:lnTo>
                  <a:pt x="1912143" y="209550"/>
                </a:lnTo>
                <a:lnTo>
                  <a:pt x="2090737" y="159544"/>
                </a:lnTo>
                <a:lnTo>
                  <a:pt x="2269331" y="100013"/>
                </a:lnTo>
                <a:lnTo>
                  <a:pt x="2374106" y="64294"/>
                </a:lnTo>
                <a:lnTo>
                  <a:pt x="2438400" y="38100"/>
                </a:lnTo>
                <a:lnTo>
                  <a:pt x="2495550" y="7144"/>
                </a:lnTo>
                <a:lnTo>
                  <a:pt x="2509837" y="0"/>
                </a:lnTo>
                <a:lnTo>
                  <a:pt x="2524125" y="0"/>
                </a:lnTo>
                <a:lnTo>
                  <a:pt x="2562225" y="4763"/>
                </a:lnTo>
                <a:lnTo>
                  <a:pt x="2624137" y="28575"/>
                </a:lnTo>
                <a:lnTo>
                  <a:pt x="2683668" y="64294"/>
                </a:lnTo>
                <a:lnTo>
                  <a:pt x="2731293" y="100013"/>
                </a:lnTo>
                <a:lnTo>
                  <a:pt x="2783681" y="140494"/>
                </a:lnTo>
                <a:lnTo>
                  <a:pt x="2821781" y="178594"/>
                </a:lnTo>
                <a:lnTo>
                  <a:pt x="2833687" y="195263"/>
                </a:lnTo>
                <a:lnTo>
                  <a:pt x="2840831" y="209550"/>
                </a:lnTo>
                <a:lnTo>
                  <a:pt x="2845593" y="226219"/>
                </a:lnTo>
                <a:lnTo>
                  <a:pt x="2843212" y="245269"/>
                </a:lnTo>
                <a:lnTo>
                  <a:pt x="2843212" y="254794"/>
                </a:lnTo>
                <a:lnTo>
                  <a:pt x="2838450" y="266700"/>
                </a:lnTo>
                <a:lnTo>
                  <a:pt x="2824162" y="280988"/>
                </a:lnTo>
                <a:lnTo>
                  <a:pt x="2426493" y="309563"/>
                </a:lnTo>
                <a:lnTo>
                  <a:pt x="2421731" y="295275"/>
                </a:lnTo>
                <a:lnTo>
                  <a:pt x="2407443" y="278606"/>
                </a:lnTo>
                <a:lnTo>
                  <a:pt x="2388393" y="266700"/>
                </a:lnTo>
                <a:lnTo>
                  <a:pt x="2371725" y="266700"/>
                </a:lnTo>
                <a:lnTo>
                  <a:pt x="2352675" y="266700"/>
                </a:lnTo>
                <a:lnTo>
                  <a:pt x="2326481" y="269081"/>
                </a:lnTo>
                <a:lnTo>
                  <a:pt x="2288381" y="278606"/>
                </a:lnTo>
                <a:lnTo>
                  <a:pt x="1881187" y="392906"/>
                </a:lnTo>
                <a:lnTo>
                  <a:pt x="1531143" y="490538"/>
                </a:lnTo>
                <a:lnTo>
                  <a:pt x="1185862" y="581025"/>
                </a:lnTo>
                <a:lnTo>
                  <a:pt x="902493" y="661988"/>
                </a:lnTo>
                <a:lnTo>
                  <a:pt x="602456" y="759619"/>
                </a:lnTo>
                <a:lnTo>
                  <a:pt x="497681" y="800100"/>
                </a:lnTo>
                <a:lnTo>
                  <a:pt x="473868" y="812006"/>
                </a:lnTo>
                <a:lnTo>
                  <a:pt x="452437" y="826294"/>
                </a:lnTo>
                <a:lnTo>
                  <a:pt x="419100" y="847725"/>
                </a:lnTo>
                <a:lnTo>
                  <a:pt x="378618" y="864394"/>
                </a:lnTo>
                <a:lnTo>
                  <a:pt x="333375" y="873919"/>
                </a:lnTo>
                <a:lnTo>
                  <a:pt x="300037" y="871538"/>
                </a:lnTo>
                <a:lnTo>
                  <a:pt x="266700" y="862013"/>
                </a:lnTo>
                <a:lnTo>
                  <a:pt x="207168" y="821531"/>
                </a:lnTo>
                <a:lnTo>
                  <a:pt x="135731" y="754856"/>
                </a:lnTo>
                <a:lnTo>
                  <a:pt x="83343" y="692944"/>
                </a:lnTo>
                <a:lnTo>
                  <a:pt x="52387" y="645319"/>
                </a:lnTo>
                <a:lnTo>
                  <a:pt x="33337" y="607219"/>
                </a:lnTo>
                <a:lnTo>
                  <a:pt x="16668" y="566738"/>
                </a:lnTo>
                <a:lnTo>
                  <a:pt x="7143" y="526256"/>
                </a:lnTo>
                <a:lnTo>
                  <a:pt x="0" y="488156"/>
                </a:lnTo>
                <a:lnTo>
                  <a:pt x="4762" y="459581"/>
                </a:lnTo>
                <a:lnTo>
                  <a:pt x="16668" y="445294"/>
                </a:lnTo>
                <a:lnTo>
                  <a:pt x="30956" y="442913"/>
                </a:lnTo>
                <a:lnTo>
                  <a:pt x="47625" y="450056"/>
                </a:lnTo>
                <a:lnTo>
                  <a:pt x="71437" y="469106"/>
                </a:lnTo>
                <a:lnTo>
                  <a:pt x="107156" y="495300"/>
                </a:lnTo>
                <a:lnTo>
                  <a:pt x="147637" y="519113"/>
                </a:lnTo>
                <a:lnTo>
                  <a:pt x="192881" y="542925"/>
                </a:lnTo>
                <a:lnTo>
                  <a:pt x="226218" y="554831"/>
                </a:lnTo>
                <a:lnTo>
                  <a:pt x="261937" y="559594"/>
                </a:lnTo>
                <a:lnTo>
                  <a:pt x="311943" y="557213"/>
                </a:lnTo>
                <a:lnTo>
                  <a:pt x="388143" y="550069"/>
                </a:lnTo>
                <a:lnTo>
                  <a:pt x="452437" y="540544"/>
                </a:lnTo>
                <a:lnTo>
                  <a:pt x="526256" y="526256"/>
                </a:lnTo>
                <a:lnTo>
                  <a:pt x="695325" y="495300"/>
                </a:lnTo>
                <a:lnTo>
                  <a:pt x="1042987" y="4167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A0F3AEB-8081-42A3-B08C-A17E5158E107}"/>
              </a:ext>
            </a:extLst>
          </p:cNvPr>
          <p:cNvSpPr/>
          <p:nvPr/>
        </p:nvSpPr>
        <p:spPr>
          <a:xfrm rot="16200000">
            <a:off x="5314950" y="3605213"/>
            <a:ext cx="2452688" cy="709612"/>
          </a:xfrm>
          <a:custGeom>
            <a:avLst/>
            <a:gdLst>
              <a:gd name="connsiteX0" fmla="*/ 1338263 w 2452688"/>
              <a:gd name="connsiteY0" fmla="*/ 114300 h 709613"/>
              <a:gd name="connsiteX1" fmla="*/ 1504950 w 2452688"/>
              <a:gd name="connsiteY1" fmla="*/ 142875 h 709613"/>
              <a:gd name="connsiteX2" fmla="*/ 1626394 w 2452688"/>
              <a:gd name="connsiteY2" fmla="*/ 164307 h 709613"/>
              <a:gd name="connsiteX3" fmla="*/ 1826419 w 2452688"/>
              <a:gd name="connsiteY3" fmla="*/ 209550 h 709613"/>
              <a:gd name="connsiteX4" fmla="*/ 1985963 w 2452688"/>
              <a:gd name="connsiteY4" fmla="*/ 240507 h 709613"/>
              <a:gd name="connsiteX5" fmla="*/ 2197894 w 2452688"/>
              <a:gd name="connsiteY5" fmla="*/ 276225 h 709613"/>
              <a:gd name="connsiteX6" fmla="*/ 2305050 w 2452688"/>
              <a:gd name="connsiteY6" fmla="*/ 288132 h 709613"/>
              <a:gd name="connsiteX7" fmla="*/ 2345531 w 2452688"/>
              <a:gd name="connsiteY7" fmla="*/ 295275 h 709613"/>
              <a:gd name="connsiteX8" fmla="*/ 2369344 w 2452688"/>
              <a:gd name="connsiteY8" fmla="*/ 300038 h 709613"/>
              <a:gd name="connsiteX9" fmla="*/ 2397919 w 2452688"/>
              <a:gd name="connsiteY9" fmla="*/ 304800 h 709613"/>
              <a:gd name="connsiteX10" fmla="*/ 2426494 w 2452688"/>
              <a:gd name="connsiteY10" fmla="*/ 295275 h 709613"/>
              <a:gd name="connsiteX11" fmla="*/ 2452688 w 2452688"/>
              <a:gd name="connsiteY11" fmla="*/ 709613 h 709613"/>
              <a:gd name="connsiteX12" fmla="*/ 2426494 w 2452688"/>
              <a:gd name="connsiteY12" fmla="*/ 690563 h 709613"/>
              <a:gd name="connsiteX13" fmla="*/ 2366963 w 2452688"/>
              <a:gd name="connsiteY13" fmla="*/ 645319 h 709613"/>
              <a:gd name="connsiteX14" fmla="*/ 2333625 w 2452688"/>
              <a:gd name="connsiteY14" fmla="*/ 626269 h 709613"/>
              <a:gd name="connsiteX15" fmla="*/ 2271713 w 2452688"/>
              <a:gd name="connsiteY15" fmla="*/ 600075 h 709613"/>
              <a:gd name="connsiteX16" fmla="*/ 2183606 w 2452688"/>
              <a:gd name="connsiteY16" fmla="*/ 566738 h 709613"/>
              <a:gd name="connsiteX17" fmla="*/ 1969294 w 2452688"/>
              <a:gd name="connsiteY17" fmla="*/ 502444 h 709613"/>
              <a:gd name="connsiteX18" fmla="*/ 1659731 w 2452688"/>
              <a:gd name="connsiteY18" fmla="*/ 419100 h 709613"/>
              <a:gd name="connsiteX19" fmla="*/ 1302544 w 2452688"/>
              <a:gd name="connsiteY19" fmla="*/ 333375 h 709613"/>
              <a:gd name="connsiteX20" fmla="*/ 1052513 w 2452688"/>
              <a:gd name="connsiteY20" fmla="*/ 276225 h 709613"/>
              <a:gd name="connsiteX21" fmla="*/ 747713 w 2452688"/>
              <a:gd name="connsiteY21" fmla="*/ 216694 h 709613"/>
              <a:gd name="connsiteX22" fmla="*/ 542925 w 2452688"/>
              <a:gd name="connsiteY22" fmla="*/ 185738 h 709613"/>
              <a:gd name="connsiteX23" fmla="*/ 416719 w 2452688"/>
              <a:gd name="connsiteY23" fmla="*/ 169069 h 709613"/>
              <a:gd name="connsiteX24" fmla="*/ 269081 w 2452688"/>
              <a:gd name="connsiteY24" fmla="*/ 159544 h 709613"/>
              <a:gd name="connsiteX25" fmla="*/ 216694 w 2452688"/>
              <a:gd name="connsiteY25" fmla="*/ 159544 h 709613"/>
              <a:gd name="connsiteX26" fmla="*/ 166688 w 2452688"/>
              <a:gd name="connsiteY26" fmla="*/ 169069 h 709613"/>
              <a:gd name="connsiteX27" fmla="*/ 126206 w 2452688"/>
              <a:gd name="connsiteY27" fmla="*/ 180975 h 709613"/>
              <a:gd name="connsiteX28" fmla="*/ 83344 w 2452688"/>
              <a:gd name="connsiteY28" fmla="*/ 200025 h 709613"/>
              <a:gd name="connsiteX29" fmla="*/ 61913 w 2452688"/>
              <a:gd name="connsiteY29" fmla="*/ 214313 h 709613"/>
              <a:gd name="connsiteX30" fmla="*/ 0 w 2452688"/>
              <a:gd name="connsiteY30" fmla="*/ 52388 h 709613"/>
              <a:gd name="connsiteX31" fmla="*/ 35719 w 2452688"/>
              <a:gd name="connsiteY31" fmla="*/ 38100 h 709613"/>
              <a:gd name="connsiteX32" fmla="*/ 88106 w 2452688"/>
              <a:gd name="connsiteY32" fmla="*/ 23813 h 709613"/>
              <a:gd name="connsiteX33" fmla="*/ 135731 w 2452688"/>
              <a:gd name="connsiteY33" fmla="*/ 11907 h 709613"/>
              <a:gd name="connsiteX34" fmla="*/ 190500 w 2452688"/>
              <a:gd name="connsiteY34" fmla="*/ 4763 h 709613"/>
              <a:gd name="connsiteX35" fmla="*/ 252413 w 2452688"/>
              <a:gd name="connsiteY35" fmla="*/ 4763 h 709613"/>
              <a:gd name="connsiteX36" fmla="*/ 359569 w 2452688"/>
              <a:gd name="connsiteY36" fmla="*/ 7144 h 709613"/>
              <a:gd name="connsiteX37" fmla="*/ 195263 w 2452688"/>
              <a:gd name="connsiteY37" fmla="*/ 2382 h 709613"/>
              <a:gd name="connsiteX38" fmla="*/ 261938 w 2452688"/>
              <a:gd name="connsiteY38" fmla="*/ 0 h 709613"/>
              <a:gd name="connsiteX39" fmla="*/ 340519 w 2452688"/>
              <a:gd name="connsiteY39" fmla="*/ 2382 h 709613"/>
              <a:gd name="connsiteX40" fmla="*/ 431006 w 2452688"/>
              <a:gd name="connsiteY40" fmla="*/ 7144 h 709613"/>
              <a:gd name="connsiteX41" fmla="*/ 561975 w 2452688"/>
              <a:gd name="connsiteY41" fmla="*/ 16669 h 709613"/>
              <a:gd name="connsiteX42" fmla="*/ 700088 w 2452688"/>
              <a:gd name="connsiteY42" fmla="*/ 26194 h 709613"/>
              <a:gd name="connsiteX43" fmla="*/ 914400 w 2452688"/>
              <a:gd name="connsiteY43" fmla="*/ 47625 h 709613"/>
              <a:gd name="connsiteX44" fmla="*/ 1102519 w 2452688"/>
              <a:gd name="connsiteY44" fmla="*/ 73819 h 709613"/>
              <a:gd name="connsiteX45" fmla="*/ 1338263 w 2452688"/>
              <a:gd name="connsiteY45" fmla="*/ 114300 h 709613"/>
              <a:gd name="connsiteX0" fmla="*/ 1338263 w 2452688"/>
              <a:gd name="connsiteY0" fmla="*/ 114300 h 709613"/>
              <a:gd name="connsiteX1" fmla="*/ 1504950 w 2452688"/>
              <a:gd name="connsiteY1" fmla="*/ 142875 h 709613"/>
              <a:gd name="connsiteX2" fmla="*/ 1626394 w 2452688"/>
              <a:gd name="connsiteY2" fmla="*/ 164307 h 709613"/>
              <a:gd name="connsiteX3" fmla="*/ 1826419 w 2452688"/>
              <a:gd name="connsiteY3" fmla="*/ 209550 h 709613"/>
              <a:gd name="connsiteX4" fmla="*/ 1985963 w 2452688"/>
              <a:gd name="connsiteY4" fmla="*/ 240507 h 709613"/>
              <a:gd name="connsiteX5" fmla="*/ 2197894 w 2452688"/>
              <a:gd name="connsiteY5" fmla="*/ 276225 h 709613"/>
              <a:gd name="connsiteX6" fmla="*/ 2305050 w 2452688"/>
              <a:gd name="connsiteY6" fmla="*/ 288132 h 709613"/>
              <a:gd name="connsiteX7" fmla="*/ 2345531 w 2452688"/>
              <a:gd name="connsiteY7" fmla="*/ 295275 h 709613"/>
              <a:gd name="connsiteX8" fmla="*/ 2369344 w 2452688"/>
              <a:gd name="connsiteY8" fmla="*/ 300038 h 709613"/>
              <a:gd name="connsiteX9" fmla="*/ 2397919 w 2452688"/>
              <a:gd name="connsiteY9" fmla="*/ 304800 h 709613"/>
              <a:gd name="connsiteX10" fmla="*/ 2426494 w 2452688"/>
              <a:gd name="connsiteY10" fmla="*/ 295275 h 709613"/>
              <a:gd name="connsiteX11" fmla="*/ 2452688 w 2452688"/>
              <a:gd name="connsiteY11" fmla="*/ 709613 h 709613"/>
              <a:gd name="connsiteX12" fmla="*/ 2426494 w 2452688"/>
              <a:gd name="connsiteY12" fmla="*/ 690563 h 709613"/>
              <a:gd name="connsiteX13" fmla="*/ 2366963 w 2452688"/>
              <a:gd name="connsiteY13" fmla="*/ 645319 h 709613"/>
              <a:gd name="connsiteX14" fmla="*/ 2333625 w 2452688"/>
              <a:gd name="connsiteY14" fmla="*/ 626269 h 709613"/>
              <a:gd name="connsiteX15" fmla="*/ 2271713 w 2452688"/>
              <a:gd name="connsiteY15" fmla="*/ 600075 h 709613"/>
              <a:gd name="connsiteX16" fmla="*/ 2183606 w 2452688"/>
              <a:gd name="connsiteY16" fmla="*/ 566738 h 709613"/>
              <a:gd name="connsiteX17" fmla="*/ 1969294 w 2452688"/>
              <a:gd name="connsiteY17" fmla="*/ 502444 h 709613"/>
              <a:gd name="connsiteX18" fmla="*/ 1659731 w 2452688"/>
              <a:gd name="connsiteY18" fmla="*/ 419100 h 709613"/>
              <a:gd name="connsiteX19" fmla="*/ 1302544 w 2452688"/>
              <a:gd name="connsiteY19" fmla="*/ 333375 h 709613"/>
              <a:gd name="connsiteX20" fmla="*/ 1052513 w 2452688"/>
              <a:gd name="connsiteY20" fmla="*/ 276225 h 709613"/>
              <a:gd name="connsiteX21" fmla="*/ 747713 w 2452688"/>
              <a:gd name="connsiteY21" fmla="*/ 216694 h 709613"/>
              <a:gd name="connsiteX22" fmla="*/ 542925 w 2452688"/>
              <a:gd name="connsiteY22" fmla="*/ 185738 h 709613"/>
              <a:gd name="connsiteX23" fmla="*/ 416719 w 2452688"/>
              <a:gd name="connsiteY23" fmla="*/ 169069 h 709613"/>
              <a:gd name="connsiteX24" fmla="*/ 269081 w 2452688"/>
              <a:gd name="connsiteY24" fmla="*/ 159544 h 709613"/>
              <a:gd name="connsiteX25" fmla="*/ 216694 w 2452688"/>
              <a:gd name="connsiteY25" fmla="*/ 159544 h 709613"/>
              <a:gd name="connsiteX26" fmla="*/ 166688 w 2452688"/>
              <a:gd name="connsiteY26" fmla="*/ 169069 h 709613"/>
              <a:gd name="connsiteX27" fmla="*/ 126206 w 2452688"/>
              <a:gd name="connsiteY27" fmla="*/ 180975 h 709613"/>
              <a:gd name="connsiteX28" fmla="*/ 83344 w 2452688"/>
              <a:gd name="connsiteY28" fmla="*/ 200025 h 709613"/>
              <a:gd name="connsiteX29" fmla="*/ 61913 w 2452688"/>
              <a:gd name="connsiteY29" fmla="*/ 214313 h 709613"/>
              <a:gd name="connsiteX30" fmla="*/ 0 w 2452688"/>
              <a:gd name="connsiteY30" fmla="*/ 52388 h 709613"/>
              <a:gd name="connsiteX31" fmla="*/ 35719 w 2452688"/>
              <a:gd name="connsiteY31" fmla="*/ 38100 h 709613"/>
              <a:gd name="connsiteX32" fmla="*/ 88106 w 2452688"/>
              <a:gd name="connsiteY32" fmla="*/ 23813 h 709613"/>
              <a:gd name="connsiteX33" fmla="*/ 135731 w 2452688"/>
              <a:gd name="connsiteY33" fmla="*/ 11907 h 709613"/>
              <a:gd name="connsiteX34" fmla="*/ 190500 w 2452688"/>
              <a:gd name="connsiteY34" fmla="*/ 4763 h 709613"/>
              <a:gd name="connsiteX35" fmla="*/ 252413 w 2452688"/>
              <a:gd name="connsiteY35" fmla="*/ 4763 h 709613"/>
              <a:gd name="connsiteX36" fmla="*/ 195263 w 2452688"/>
              <a:gd name="connsiteY36" fmla="*/ 2382 h 709613"/>
              <a:gd name="connsiteX37" fmla="*/ 261938 w 2452688"/>
              <a:gd name="connsiteY37" fmla="*/ 0 h 709613"/>
              <a:gd name="connsiteX38" fmla="*/ 340519 w 2452688"/>
              <a:gd name="connsiteY38" fmla="*/ 2382 h 709613"/>
              <a:gd name="connsiteX39" fmla="*/ 431006 w 2452688"/>
              <a:gd name="connsiteY39" fmla="*/ 7144 h 709613"/>
              <a:gd name="connsiteX40" fmla="*/ 561975 w 2452688"/>
              <a:gd name="connsiteY40" fmla="*/ 16669 h 709613"/>
              <a:gd name="connsiteX41" fmla="*/ 700088 w 2452688"/>
              <a:gd name="connsiteY41" fmla="*/ 26194 h 709613"/>
              <a:gd name="connsiteX42" fmla="*/ 914400 w 2452688"/>
              <a:gd name="connsiteY42" fmla="*/ 47625 h 709613"/>
              <a:gd name="connsiteX43" fmla="*/ 1102519 w 2452688"/>
              <a:gd name="connsiteY43" fmla="*/ 73819 h 709613"/>
              <a:gd name="connsiteX44" fmla="*/ 1338263 w 2452688"/>
              <a:gd name="connsiteY44" fmla="*/ 114300 h 709613"/>
              <a:gd name="connsiteX0" fmla="*/ 1338263 w 2452688"/>
              <a:gd name="connsiteY0" fmla="*/ 114300 h 709613"/>
              <a:gd name="connsiteX1" fmla="*/ 1504950 w 2452688"/>
              <a:gd name="connsiteY1" fmla="*/ 142875 h 709613"/>
              <a:gd name="connsiteX2" fmla="*/ 1626394 w 2452688"/>
              <a:gd name="connsiteY2" fmla="*/ 164307 h 709613"/>
              <a:gd name="connsiteX3" fmla="*/ 1826419 w 2452688"/>
              <a:gd name="connsiteY3" fmla="*/ 209550 h 709613"/>
              <a:gd name="connsiteX4" fmla="*/ 1985963 w 2452688"/>
              <a:gd name="connsiteY4" fmla="*/ 240507 h 709613"/>
              <a:gd name="connsiteX5" fmla="*/ 2197894 w 2452688"/>
              <a:gd name="connsiteY5" fmla="*/ 276225 h 709613"/>
              <a:gd name="connsiteX6" fmla="*/ 2305050 w 2452688"/>
              <a:gd name="connsiteY6" fmla="*/ 288132 h 709613"/>
              <a:gd name="connsiteX7" fmla="*/ 2345531 w 2452688"/>
              <a:gd name="connsiteY7" fmla="*/ 295275 h 709613"/>
              <a:gd name="connsiteX8" fmla="*/ 2369344 w 2452688"/>
              <a:gd name="connsiteY8" fmla="*/ 300038 h 709613"/>
              <a:gd name="connsiteX9" fmla="*/ 2397919 w 2452688"/>
              <a:gd name="connsiteY9" fmla="*/ 304800 h 709613"/>
              <a:gd name="connsiteX10" fmla="*/ 2426494 w 2452688"/>
              <a:gd name="connsiteY10" fmla="*/ 295275 h 709613"/>
              <a:gd name="connsiteX11" fmla="*/ 2452688 w 2452688"/>
              <a:gd name="connsiteY11" fmla="*/ 709613 h 709613"/>
              <a:gd name="connsiteX12" fmla="*/ 2426494 w 2452688"/>
              <a:gd name="connsiteY12" fmla="*/ 690563 h 709613"/>
              <a:gd name="connsiteX13" fmla="*/ 2366963 w 2452688"/>
              <a:gd name="connsiteY13" fmla="*/ 645319 h 709613"/>
              <a:gd name="connsiteX14" fmla="*/ 2333625 w 2452688"/>
              <a:gd name="connsiteY14" fmla="*/ 626269 h 709613"/>
              <a:gd name="connsiteX15" fmla="*/ 2271713 w 2452688"/>
              <a:gd name="connsiteY15" fmla="*/ 600075 h 709613"/>
              <a:gd name="connsiteX16" fmla="*/ 2183606 w 2452688"/>
              <a:gd name="connsiteY16" fmla="*/ 566738 h 709613"/>
              <a:gd name="connsiteX17" fmla="*/ 1969294 w 2452688"/>
              <a:gd name="connsiteY17" fmla="*/ 502444 h 709613"/>
              <a:gd name="connsiteX18" fmla="*/ 1659731 w 2452688"/>
              <a:gd name="connsiteY18" fmla="*/ 419100 h 709613"/>
              <a:gd name="connsiteX19" fmla="*/ 1302544 w 2452688"/>
              <a:gd name="connsiteY19" fmla="*/ 333375 h 709613"/>
              <a:gd name="connsiteX20" fmla="*/ 1052513 w 2452688"/>
              <a:gd name="connsiteY20" fmla="*/ 276225 h 709613"/>
              <a:gd name="connsiteX21" fmla="*/ 747713 w 2452688"/>
              <a:gd name="connsiteY21" fmla="*/ 216694 h 709613"/>
              <a:gd name="connsiteX22" fmla="*/ 542925 w 2452688"/>
              <a:gd name="connsiteY22" fmla="*/ 185738 h 709613"/>
              <a:gd name="connsiteX23" fmla="*/ 416719 w 2452688"/>
              <a:gd name="connsiteY23" fmla="*/ 169069 h 709613"/>
              <a:gd name="connsiteX24" fmla="*/ 269081 w 2452688"/>
              <a:gd name="connsiteY24" fmla="*/ 159544 h 709613"/>
              <a:gd name="connsiteX25" fmla="*/ 216694 w 2452688"/>
              <a:gd name="connsiteY25" fmla="*/ 159544 h 709613"/>
              <a:gd name="connsiteX26" fmla="*/ 166688 w 2452688"/>
              <a:gd name="connsiteY26" fmla="*/ 169069 h 709613"/>
              <a:gd name="connsiteX27" fmla="*/ 126206 w 2452688"/>
              <a:gd name="connsiteY27" fmla="*/ 180975 h 709613"/>
              <a:gd name="connsiteX28" fmla="*/ 83344 w 2452688"/>
              <a:gd name="connsiteY28" fmla="*/ 200025 h 709613"/>
              <a:gd name="connsiteX29" fmla="*/ 61913 w 2452688"/>
              <a:gd name="connsiteY29" fmla="*/ 214313 h 709613"/>
              <a:gd name="connsiteX30" fmla="*/ 0 w 2452688"/>
              <a:gd name="connsiteY30" fmla="*/ 52388 h 709613"/>
              <a:gd name="connsiteX31" fmla="*/ 35719 w 2452688"/>
              <a:gd name="connsiteY31" fmla="*/ 38100 h 709613"/>
              <a:gd name="connsiteX32" fmla="*/ 88106 w 2452688"/>
              <a:gd name="connsiteY32" fmla="*/ 23813 h 709613"/>
              <a:gd name="connsiteX33" fmla="*/ 135731 w 2452688"/>
              <a:gd name="connsiteY33" fmla="*/ 11907 h 709613"/>
              <a:gd name="connsiteX34" fmla="*/ 190500 w 2452688"/>
              <a:gd name="connsiteY34" fmla="*/ 4763 h 709613"/>
              <a:gd name="connsiteX35" fmla="*/ 195263 w 2452688"/>
              <a:gd name="connsiteY35" fmla="*/ 2382 h 709613"/>
              <a:gd name="connsiteX36" fmla="*/ 261938 w 2452688"/>
              <a:gd name="connsiteY36" fmla="*/ 0 h 709613"/>
              <a:gd name="connsiteX37" fmla="*/ 340519 w 2452688"/>
              <a:gd name="connsiteY37" fmla="*/ 2382 h 709613"/>
              <a:gd name="connsiteX38" fmla="*/ 431006 w 2452688"/>
              <a:gd name="connsiteY38" fmla="*/ 7144 h 709613"/>
              <a:gd name="connsiteX39" fmla="*/ 561975 w 2452688"/>
              <a:gd name="connsiteY39" fmla="*/ 16669 h 709613"/>
              <a:gd name="connsiteX40" fmla="*/ 700088 w 2452688"/>
              <a:gd name="connsiteY40" fmla="*/ 26194 h 709613"/>
              <a:gd name="connsiteX41" fmla="*/ 914400 w 2452688"/>
              <a:gd name="connsiteY41" fmla="*/ 47625 h 709613"/>
              <a:gd name="connsiteX42" fmla="*/ 1102519 w 2452688"/>
              <a:gd name="connsiteY42" fmla="*/ 73819 h 709613"/>
              <a:gd name="connsiteX43" fmla="*/ 1338263 w 2452688"/>
              <a:gd name="connsiteY43" fmla="*/ 114300 h 709613"/>
              <a:gd name="connsiteX0" fmla="*/ 1338263 w 2452688"/>
              <a:gd name="connsiteY0" fmla="*/ 114300 h 709613"/>
              <a:gd name="connsiteX1" fmla="*/ 1504950 w 2452688"/>
              <a:gd name="connsiteY1" fmla="*/ 142875 h 709613"/>
              <a:gd name="connsiteX2" fmla="*/ 1626394 w 2452688"/>
              <a:gd name="connsiteY2" fmla="*/ 164307 h 709613"/>
              <a:gd name="connsiteX3" fmla="*/ 1826419 w 2452688"/>
              <a:gd name="connsiteY3" fmla="*/ 209550 h 709613"/>
              <a:gd name="connsiteX4" fmla="*/ 1985963 w 2452688"/>
              <a:gd name="connsiteY4" fmla="*/ 240507 h 709613"/>
              <a:gd name="connsiteX5" fmla="*/ 2197894 w 2452688"/>
              <a:gd name="connsiteY5" fmla="*/ 276225 h 709613"/>
              <a:gd name="connsiteX6" fmla="*/ 2305050 w 2452688"/>
              <a:gd name="connsiteY6" fmla="*/ 288132 h 709613"/>
              <a:gd name="connsiteX7" fmla="*/ 2345531 w 2452688"/>
              <a:gd name="connsiteY7" fmla="*/ 295275 h 709613"/>
              <a:gd name="connsiteX8" fmla="*/ 2369344 w 2452688"/>
              <a:gd name="connsiteY8" fmla="*/ 300038 h 709613"/>
              <a:gd name="connsiteX9" fmla="*/ 2397919 w 2452688"/>
              <a:gd name="connsiteY9" fmla="*/ 304800 h 709613"/>
              <a:gd name="connsiteX10" fmla="*/ 2426494 w 2452688"/>
              <a:gd name="connsiteY10" fmla="*/ 295275 h 709613"/>
              <a:gd name="connsiteX11" fmla="*/ 2452688 w 2452688"/>
              <a:gd name="connsiteY11" fmla="*/ 709613 h 709613"/>
              <a:gd name="connsiteX12" fmla="*/ 2426494 w 2452688"/>
              <a:gd name="connsiteY12" fmla="*/ 690563 h 709613"/>
              <a:gd name="connsiteX13" fmla="*/ 2366963 w 2452688"/>
              <a:gd name="connsiteY13" fmla="*/ 645319 h 709613"/>
              <a:gd name="connsiteX14" fmla="*/ 2333625 w 2452688"/>
              <a:gd name="connsiteY14" fmla="*/ 626269 h 709613"/>
              <a:gd name="connsiteX15" fmla="*/ 2271713 w 2452688"/>
              <a:gd name="connsiteY15" fmla="*/ 600075 h 709613"/>
              <a:gd name="connsiteX16" fmla="*/ 2183606 w 2452688"/>
              <a:gd name="connsiteY16" fmla="*/ 566738 h 709613"/>
              <a:gd name="connsiteX17" fmla="*/ 1969294 w 2452688"/>
              <a:gd name="connsiteY17" fmla="*/ 502444 h 709613"/>
              <a:gd name="connsiteX18" fmla="*/ 1659731 w 2452688"/>
              <a:gd name="connsiteY18" fmla="*/ 419100 h 709613"/>
              <a:gd name="connsiteX19" fmla="*/ 1302544 w 2452688"/>
              <a:gd name="connsiteY19" fmla="*/ 333375 h 709613"/>
              <a:gd name="connsiteX20" fmla="*/ 1052513 w 2452688"/>
              <a:gd name="connsiteY20" fmla="*/ 276225 h 709613"/>
              <a:gd name="connsiteX21" fmla="*/ 747713 w 2452688"/>
              <a:gd name="connsiteY21" fmla="*/ 216694 h 709613"/>
              <a:gd name="connsiteX22" fmla="*/ 542925 w 2452688"/>
              <a:gd name="connsiteY22" fmla="*/ 185738 h 709613"/>
              <a:gd name="connsiteX23" fmla="*/ 416719 w 2452688"/>
              <a:gd name="connsiteY23" fmla="*/ 169069 h 709613"/>
              <a:gd name="connsiteX24" fmla="*/ 269081 w 2452688"/>
              <a:gd name="connsiteY24" fmla="*/ 159544 h 709613"/>
              <a:gd name="connsiteX25" fmla="*/ 216694 w 2452688"/>
              <a:gd name="connsiteY25" fmla="*/ 159544 h 709613"/>
              <a:gd name="connsiteX26" fmla="*/ 166688 w 2452688"/>
              <a:gd name="connsiteY26" fmla="*/ 169069 h 709613"/>
              <a:gd name="connsiteX27" fmla="*/ 126206 w 2452688"/>
              <a:gd name="connsiteY27" fmla="*/ 180975 h 709613"/>
              <a:gd name="connsiteX28" fmla="*/ 83344 w 2452688"/>
              <a:gd name="connsiteY28" fmla="*/ 200025 h 709613"/>
              <a:gd name="connsiteX29" fmla="*/ 61913 w 2452688"/>
              <a:gd name="connsiteY29" fmla="*/ 214313 h 709613"/>
              <a:gd name="connsiteX30" fmla="*/ 0 w 2452688"/>
              <a:gd name="connsiteY30" fmla="*/ 52388 h 709613"/>
              <a:gd name="connsiteX31" fmla="*/ 35719 w 2452688"/>
              <a:gd name="connsiteY31" fmla="*/ 38100 h 709613"/>
              <a:gd name="connsiteX32" fmla="*/ 88106 w 2452688"/>
              <a:gd name="connsiteY32" fmla="*/ 23813 h 709613"/>
              <a:gd name="connsiteX33" fmla="*/ 135731 w 2452688"/>
              <a:gd name="connsiteY33" fmla="*/ 11907 h 709613"/>
              <a:gd name="connsiteX34" fmla="*/ 190500 w 2452688"/>
              <a:gd name="connsiteY34" fmla="*/ 4763 h 709613"/>
              <a:gd name="connsiteX35" fmla="*/ 261938 w 2452688"/>
              <a:gd name="connsiteY35" fmla="*/ 0 h 709613"/>
              <a:gd name="connsiteX36" fmla="*/ 340519 w 2452688"/>
              <a:gd name="connsiteY36" fmla="*/ 2382 h 709613"/>
              <a:gd name="connsiteX37" fmla="*/ 431006 w 2452688"/>
              <a:gd name="connsiteY37" fmla="*/ 7144 h 709613"/>
              <a:gd name="connsiteX38" fmla="*/ 561975 w 2452688"/>
              <a:gd name="connsiteY38" fmla="*/ 16669 h 709613"/>
              <a:gd name="connsiteX39" fmla="*/ 700088 w 2452688"/>
              <a:gd name="connsiteY39" fmla="*/ 26194 h 709613"/>
              <a:gd name="connsiteX40" fmla="*/ 914400 w 2452688"/>
              <a:gd name="connsiteY40" fmla="*/ 47625 h 709613"/>
              <a:gd name="connsiteX41" fmla="*/ 1102519 w 2452688"/>
              <a:gd name="connsiteY41" fmla="*/ 73819 h 709613"/>
              <a:gd name="connsiteX42" fmla="*/ 1338263 w 2452688"/>
              <a:gd name="connsiteY42" fmla="*/ 114300 h 70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52688" h="709613">
                <a:moveTo>
                  <a:pt x="1338263" y="114300"/>
                </a:moveTo>
                <a:lnTo>
                  <a:pt x="1504950" y="142875"/>
                </a:lnTo>
                <a:lnTo>
                  <a:pt x="1626394" y="164307"/>
                </a:lnTo>
                <a:lnTo>
                  <a:pt x="1826419" y="209550"/>
                </a:lnTo>
                <a:lnTo>
                  <a:pt x="1985963" y="240507"/>
                </a:lnTo>
                <a:lnTo>
                  <a:pt x="2197894" y="276225"/>
                </a:lnTo>
                <a:lnTo>
                  <a:pt x="2305050" y="288132"/>
                </a:lnTo>
                <a:lnTo>
                  <a:pt x="2345531" y="295275"/>
                </a:lnTo>
                <a:lnTo>
                  <a:pt x="2369344" y="300038"/>
                </a:lnTo>
                <a:lnTo>
                  <a:pt x="2397919" y="304800"/>
                </a:lnTo>
                <a:lnTo>
                  <a:pt x="2426494" y="295275"/>
                </a:lnTo>
                <a:lnTo>
                  <a:pt x="2452688" y="709613"/>
                </a:lnTo>
                <a:lnTo>
                  <a:pt x="2426494" y="690563"/>
                </a:lnTo>
                <a:lnTo>
                  <a:pt x="2366963" y="645319"/>
                </a:lnTo>
                <a:lnTo>
                  <a:pt x="2333625" y="626269"/>
                </a:lnTo>
                <a:lnTo>
                  <a:pt x="2271713" y="600075"/>
                </a:lnTo>
                <a:lnTo>
                  <a:pt x="2183606" y="566738"/>
                </a:lnTo>
                <a:lnTo>
                  <a:pt x="1969294" y="502444"/>
                </a:lnTo>
                <a:lnTo>
                  <a:pt x="1659731" y="419100"/>
                </a:lnTo>
                <a:lnTo>
                  <a:pt x="1302544" y="333375"/>
                </a:lnTo>
                <a:lnTo>
                  <a:pt x="1052513" y="276225"/>
                </a:lnTo>
                <a:lnTo>
                  <a:pt x="747713" y="216694"/>
                </a:lnTo>
                <a:lnTo>
                  <a:pt x="542925" y="185738"/>
                </a:lnTo>
                <a:lnTo>
                  <a:pt x="416719" y="169069"/>
                </a:lnTo>
                <a:lnTo>
                  <a:pt x="269081" y="159544"/>
                </a:lnTo>
                <a:lnTo>
                  <a:pt x="216694" y="159544"/>
                </a:lnTo>
                <a:lnTo>
                  <a:pt x="166688" y="169069"/>
                </a:lnTo>
                <a:lnTo>
                  <a:pt x="126206" y="180975"/>
                </a:lnTo>
                <a:lnTo>
                  <a:pt x="83344" y="200025"/>
                </a:lnTo>
                <a:lnTo>
                  <a:pt x="61913" y="214313"/>
                </a:lnTo>
                <a:lnTo>
                  <a:pt x="0" y="52388"/>
                </a:lnTo>
                <a:lnTo>
                  <a:pt x="35719" y="38100"/>
                </a:lnTo>
                <a:lnTo>
                  <a:pt x="88106" y="23813"/>
                </a:lnTo>
                <a:lnTo>
                  <a:pt x="135731" y="11907"/>
                </a:lnTo>
                <a:lnTo>
                  <a:pt x="190500" y="4763"/>
                </a:lnTo>
                <a:lnTo>
                  <a:pt x="261938" y="0"/>
                </a:lnTo>
                <a:lnTo>
                  <a:pt x="340519" y="2382"/>
                </a:lnTo>
                <a:lnTo>
                  <a:pt x="431006" y="7144"/>
                </a:lnTo>
                <a:lnTo>
                  <a:pt x="561975" y="16669"/>
                </a:lnTo>
                <a:lnTo>
                  <a:pt x="700088" y="26194"/>
                </a:lnTo>
                <a:lnTo>
                  <a:pt x="914400" y="47625"/>
                </a:lnTo>
                <a:lnTo>
                  <a:pt x="1102519" y="73819"/>
                </a:lnTo>
                <a:lnTo>
                  <a:pt x="1338263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4166703-4315-4380-942A-2D4EC099B61C}"/>
              </a:ext>
            </a:extLst>
          </p:cNvPr>
          <p:cNvSpPr/>
          <p:nvPr/>
        </p:nvSpPr>
        <p:spPr>
          <a:xfrm>
            <a:off x="6234114" y="5113339"/>
            <a:ext cx="1557337" cy="371475"/>
          </a:xfrm>
          <a:custGeom>
            <a:avLst/>
            <a:gdLst>
              <a:gd name="connsiteX0" fmla="*/ 1200150 w 1557337"/>
              <a:gd name="connsiteY0" fmla="*/ 154781 h 371475"/>
              <a:gd name="connsiteX1" fmla="*/ 1273969 w 1557337"/>
              <a:gd name="connsiteY1" fmla="*/ 147637 h 371475"/>
              <a:gd name="connsiteX2" fmla="*/ 1381125 w 1557337"/>
              <a:gd name="connsiteY2" fmla="*/ 133350 h 371475"/>
              <a:gd name="connsiteX3" fmla="*/ 1450181 w 1557337"/>
              <a:gd name="connsiteY3" fmla="*/ 121443 h 371475"/>
              <a:gd name="connsiteX4" fmla="*/ 1493044 w 1557337"/>
              <a:gd name="connsiteY4" fmla="*/ 111918 h 371475"/>
              <a:gd name="connsiteX5" fmla="*/ 1547812 w 1557337"/>
              <a:gd name="connsiteY5" fmla="*/ 100012 h 371475"/>
              <a:gd name="connsiteX6" fmla="*/ 1557337 w 1557337"/>
              <a:gd name="connsiteY6" fmla="*/ 345281 h 371475"/>
              <a:gd name="connsiteX7" fmla="*/ 1519237 w 1557337"/>
              <a:gd name="connsiteY7" fmla="*/ 347662 h 371475"/>
              <a:gd name="connsiteX8" fmla="*/ 1438275 w 1557337"/>
              <a:gd name="connsiteY8" fmla="*/ 354806 h 371475"/>
              <a:gd name="connsiteX9" fmla="*/ 1269206 w 1557337"/>
              <a:gd name="connsiteY9" fmla="*/ 364331 h 371475"/>
              <a:gd name="connsiteX10" fmla="*/ 1033462 w 1557337"/>
              <a:gd name="connsiteY10" fmla="*/ 369093 h 371475"/>
              <a:gd name="connsiteX11" fmla="*/ 852487 w 1557337"/>
              <a:gd name="connsiteY11" fmla="*/ 371475 h 371475"/>
              <a:gd name="connsiteX12" fmla="*/ 676275 w 1557337"/>
              <a:gd name="connsiteY12" fmla="*/ 366712 h 371475"/>
              <a:gd name="connsiteX13" fmla="*/ 538162 w 1557337"/>
              <a:gd name="connsiteY13" fmla="*/ 354806 h 371475"/>
              <a:gd name="connsiteX14" fmla="*/ 416719 w 1557337"/>
              <a:gd name="connsiteY14" fmla="*/ 335756 h 371475"/>
              <a:gd name="connsiteX15" fmla="*/ 323850 w 1557337"/>
              <a:gd name="connsiteY15" fmla="*/ 314325 h 371475"/>
              <a:gd name="connsiteX16" fmla="*/ 211931 w 1557337"/>
              <a:gd name="connsiteY16" fmla="*/ 276225 h 371475"/>
              <a:gd name="connsiteX17" fmla="*/ 154781 w 1557337"/>
              <a:gd name="connsiteY17" fmla="*/ 247650 h 371475"/>
              <a:gd name="connsiteX18" fmla="*/ 95250 w 1557337"/>
              <a:gd name="connsiteY18" fmla="*/ 202406 h 371475"/>
              <a:gd name="connsiteX19" fmla="*/ 66675 w 1557337"/>
              <a:gd name="connsiteY19" fmla="*/ 169068 h 371475"/>
              <a:gd name="connsiteX20" fmla="*/ 38100 w 1557337"/>
              <a:gd name="connsiteY20" fmla="*/ 130968 h 371475"/>
              <a:gd name="connsiteX21" fmla="*/ 19050 w 1557337"/>
              <a:gd name="connsiteY21" fmla="*/ 97631 h 371475"/>
              <a:gd name="connsiteX22" fmla="*/ 0 w 1557337"/>
              <a:gd name="connsiteY22" fmla="*/ 59531 h 371475"/>
              <a:gd name="connsiteX23" fmla="*/ 157162 w 1557337"/>
              <a:gd name="connsiteY23" fmla="*/ 0 h 371475"/>
              <a:gd name="connsiteX24" fmla="*/ 173831 w 1557337"/>
              <a:gd name="connsiteY24" fmla="*/ 28575 h 371475"/>
              <a:gd name="connsiteX25" fmla="*/ 188119 w 1557337"/>
              <a:gd name="connsiteY25" fmla="*/ 45243 h 371475"/>
              <a:gd name="connsiteX26" fmla="*/ 207169 w 1557337"/>
              <a:gd name="connsiteY26" fmla="*/ 66675 h 371475"/>
              <a:gd name="connsiteX27" fmla="*/ 233362 w 1557337"/>
              <a:gd name="connsiteY27" fmla="*/ 90487 h 371475"/>
              <a:gd name="connsiteX28" fmla="*/ 266700 w 1557337"/>
              <a:gd name="connsiteY28" fmla="*/ 109537 h 371475"/>
              <a:gd name="connsiteX29" fmla="*/ 307181 w 1557337"/>
              <a:gd name="connsiteY29" fmla="*/ 123825 h 371475"/>
              <a:gd name="connsiteX30" fmla="*/ 342900 w 1557337"/>
              <a:gd name="connsiteY30" fmla="*/ 133350 h 371475"/>
              <a:gd name="connsiteX31" fmla="*/ 411956 w 1557337"/>
              <a:gd name="connsiteY31" fmla="*/ 145256 h 371475"/>
              <a:gd name="connsiteX32" fmla="*/ 528637 w 1557337"/>
              <a:gd name="connsiteY32" fmla="*/ 159543 h 371475"/>
              <a:gd name="connsiteX33" fmla="*/ 597694 w 1557337"/>
              <a:gd name="connsiteY33" fmla="*/ 166687 h 371475"/>
              <a:gd name="connsiteX34" fmla="*/ 690562 w 1557337"/>
              <a:gd name="connsiteY34" fmla="*/ 169068 h 371475"/>
              <a:gd name="connsiteX35" fmla="*/ 859631 w 1557337"/>
              <a:gd name="connsiteY35" fmla="*/ 169068 h 371475"/>
              <a:gd name="connsiteX36" fmla="*/ 992981 w 1557337"/>
              <a:gd name="connsiteY36" fmla="*/ 166687 h 371475"/>
              <a:gd name="connsiteX37" fmla="*/ 1126331 w 1557337"/>
              <a:gd name="connsiteY37" fmla="*/ 159543 h 371475"/>
              <a:gd name="connsiteX38" fmla="*/ 1200150 w 1557337"/>
              <a:gd name="connsiteY38" fmla="*/ 15478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57337" h="371475">
                <a:moveTo>
                  <a:pt x="1200150" y="154781"/>
                </a:moveTo>
                <a:lnTo>
                  <a:pt x="1273969" y="147637"/>
                </a:lnTo>
                <a:lnTo>
                  <a:pt x="1381125" y="133350"/>
                </a:lnTo>
                <a:lnTo>
                  <a:pt x="1450181" y="121443"/>
                </a:lnTo>
                <a:lnTo>
                  <a:pt x="1493044" y="111918"/>
                </a:lnTo>
                <a:lnTo>
                  <a:pt x="1547812" y="100012"/>
                </a:lnTo>
                <a:lnTo>
                  <a:pt x="1557337" y="345281"/>
                </a:lnTo>
                <a:lnTo>
                  <a:pt x="1519237" y="347662"/>
                </a:lnTo>
                <a:lnTo>
                  <a:pt x="1438275" y="354806"/>
                </a:lnTo>
                <a:lnTo>
                  <a:pt x="1269206" y="364331"/>
                </a:lnTo>
                <a:lnTo>
                  <a:pt x="1033462" y="369093"/>
                </a:lnTo>
                <a:lnTo>
                  <a:pt x="852487" y="371475"/>
                </a:lnTo>
                <a:lnTo>
                  <a:pt x="676275" y="366712"/>
                </a:lnTo>
                <a:lnTo>
                  <a:pt x="538162" y="354806"/>
                </a:lnTo>
                <a:lnTo>
                  <a:pt x="416719" y="335756"/>
                </a:lnTo>
                <a:lnTo>
                  <a:pt x="323850" y="314325"/>
                </a:lnTo>
                <a:lnTo>
                  <a:pt x="211931" y="276225"/>
                </a:lnTo>
                <a:lnTo>
                  <a:pt x="154781" y="247650"/>
                </a:lnTo>
                <a:lnTo>
                  <a:pt x="95250" y="202406"/>
                </a:lnTo>
                <a:lnTo>
                  <a:pt x="66675" y="169068"/>
                </a:lnTo>
                <a:lnTo>
                  <a:pt x="38100" y="130968"/>
                </a:lnTo>
                <a:lnTo>
                  <a:pt x="19050" y="97631"/>
                </a:lnTo>
                <a:lnTo>
                  <a:pt x="0" y="59531"/>
                </a:lnTo>
                <a:lnTo>
                  <a:pt x="157162" y="0"/>
                </a:lnTo>
                <a:lnTo>
                  <a:pt x="173831" y="28575"/>
                </a:lnTo>
                <a:lnTo>
                  <a:pt x="188119" y="45243"/>
                </a:lnTo>
                <a:lnTo>
                  <a:pt x="207169" y="66675"/>
                </a:lnTo>
                <a:lnTo>
                  <a:pt x="233362" y="90487"/>
                </a:lnTo>
                <a:lnTo>
                  <a:pt x="266700" y="109537"/>
                </a:lnTo>
                <a:lnTo>
                  <a:pt x="307181" y="123825"/>
                </a:lnTo>
                <a:lnTo>
                  <a:pt x="342900" y="133350"/>
                </a:lnTo>
                <a:lnTo>
                  <a:pt x="411956" y="145256"/>
                </a:lnTo>
                <a:lnTo>
                  <a:pt x="528637" y="159543"/>
                </a:lnTo>
                <a:lnTo>
                  <a:pt x="597694" y="166687"/>
                </a:lnTo>
                <a:lnTo>
                  <a:pt x="690562" y="169068"/>
                </a:lnTo>
                <a:lnTo>
                  <a:pt x="859631" y="169068"/>
                </a:lnTo>
                <a:lnTo>
                  <a:pt x="992981" y="166687"/>
                </a:lnTo>
                <a:lnTo>
                  <a:pt x="1126331" y="159543"/>
                </a:lnTo>
                <a:lnTo>
                  <a:pt x="1200150" y="1547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1ADBB02-EEA1-40B8-BDC7-790E09041DFE}"/>
              </a:ext>
            </a:extLst>
          </p:cNvPr>
          <p:cNvSpPr/>
          <p:nvPr/>
        </p:nvSpPr>
        <p:spPr>
          <a:xfrm>
            <a:off x="7762875" y="4256088"/>
            <a:ext cx="603250" cy="1204912"/>
          </a:xfrm>
          <a:custGeom>
            <a:avLst/>
            <a:gdLst>
              <a:gd name="connsiteX0" fmla="*/ 333375 w 608070"/>
              <a:gd name="connsiteY0" fmla="*/ 259556 h 1204912"/>
              <a:gd name="connsiteX1" fmla="*/ 340519 w 608070"/>
              <a:gd name="connsiteY1" fmla="*/ 152400 h 1204912"/>
              <a:gd name="connsiteX2" fmla="*/ 342900 w 608070"/>
              <a:gd name="connsiteY2" fmla="*/ 78581 h 1204912"/>
              <a:gd name="connsiteX3" fmla="*/ 342900 w 608070"/>
              <a:gd name="connsiteY3" fmla="*/ 57150 h 1204912"/>
              <a:gd name="connsiteX4" fmla="*/ 342900 w 608070"/>
              <a:gd name="connsiteY4" fmla="*/ 30956 h 1204912"/>
              <a:gd name="connsiteX5" fmla="*/ 347663 w 608070"/>
              <a:gd name="connsiteY5" fmla="*/ 21431 h 1204912"/>
              <a:gd name="connsiteX6" fmla="*/ 361950 w 608070"/>
              <a:gd name="connsiteY6" fmla="*/ 4762 h 1204912"/>
              <a:gd name="connsiteX7" fmla="*/ 369094 w 608070"/>
              <a:gd name="connsiteY7" fmla="*/ 0 h 1204912"/>
              <a:gd name="connsiteX8" fmla="*/ 378619 w 608070"/>
              <a:gd name="connsiteY8" fmla="*/ 0 h 1204912"/>
              <a:gd name="connsiteX9" fmla="*/ 388144 w 608070"/>
              <a:gd name="connsiteY9" fmla="*/ 2381 h 1204912"/>
              <a:gd name="connsiteX10" fmla="*/ 397669 w 608070"/>
              <a:gd name="connsiteY10" fmla="*/ 14287 h 1204912"/>
              <a:gd name="connsiteX11" fmla="*/ 411957 w 608070"/>
              <a:gd name="connsiteY11" fmla="*/ 42862 h 1204912"/>
              <a:gd name="connsiteX12" fmla="*/ 414338 w 608070"/>
              <a:gd name="connsiteY12" fmla="*/ 54768 h 1204912"/>
              <a:gd name="connsiteX13" fmla="*/ 416719 w 608070"/>
              <a:gd name="connsiteY13" fmla="*/ 90487 h 1204912"/>
              <a:gd name="connsiteX14" fmla="*/ 442913 w 608070"/>
              <a:gd name="connsiteY14" fmla="*/ 397668 h 1204912"/>
              <a:gd name="connsiteX15" fmla="*/ 454819 w 608070"/>
              <a:gd name="connsiteY15" fmla="*/ 533400 h 1204912"/>
              <a:gd name="connsiteX16" fmla="*/ 457200 w 608070"/>
              <a:gd name="connsiteY16" fmla="*/ 571500 h 1204912"/>
              <a:gd name="connsiteX17" fmla="*/ 457200 w 608070"/>
              <a:gd name="connsiteY17" fmla="*/ 600075 h 1204912"/>
              <a:gd name="connsiteX18" fmla="*/ 459582 w 608070"/>
              <a:gd name="connsiteY18" fmla="*/ 645318 h 1204912"/>
              <a:gd name="connsiteX19" fmla="*/ 466725 w 608070"/>
              <a:gd name="connsiteY19" fmla="*/ 695325 h 1204912"/>
              <a:gd name="connsiteX20" fmla="*/ 476250 w 608070"/>
              <a:gd name="connsiteY20" fmla="*/ 728662 h 1204912"/>
              <a:gd name="connsiteX21" fmla="*/ 495300 w 608070"/>
              <a:gd name="connsiteY21" fmla="*/ 771525 h 1204912"/>
              <a:gd name="connsiteX22" fmla="*/ 523875 w 608070"/>
              <a:gd name="connsiteY22" fmla="*/ 812006 h 1204912"/>
              <a:gd name="connsiteX23" fmla="*/ 564357 w 608070"/>
              <a:gd name="connsiteY23" fmla="*/ 862012 h 1204912"/>
              <a:gd name="connsiteX24" fmla="*/ 581025 w 608070"/>
              <a:gd name="connsiteY24" fmla="*/ 883443 h 1204912"/>
              <a:gd name="connsiteX25" fmla="*/ 595313 w 608070"/>
              <a:gd name="connsiteY25" fmla="*/ 900112 h 1204912"/>
              <a:gd name="connsiteX26" fmla="*/ 600075 w 608070"/>
              <a:gd name="connsiteY26" fmla="*/ 916781 h 1204912"/>
              <a:gd name="connsiteX27" fmla="*/ 600075 w 608070"/>
              <a:gd name="connsiteY27" fmla="*/ 933450 h 1204912"/>
              <a:gd name="connsiteX28" fmla="*/ 600075 w 608070"/>
              <a:gd name="connsiteY28" fmla="*/ 916781 h 1204912"/>
              <a:gd name="connsiteX29" fmla="*/ 602457 w 608070"/>
              <a:gd name="connsiteY29" fmla="*/ 947737 h 1204912"/>
              <a:gd name="connsiteX30" fmla="*/ 590550 w 608070"/>
              <a:gd name="connsiteY30" fmla="*/ 976312 h 1204912"/>
              <a:gd name="connsiteX31" fmla="*/ 569119 w 608070"/>
              <a:gd name="connsiteY31" fmla="*/ 1007268 h 1204912"/>
              <a:gd name="connsiteX32" fmla="*/ 545307 w 608070"/>
              <a:gd name="connsiteY32" fmla="*/ 1033462 h 1204912"/>
              <a:gd name="connsiteX33" fmla="*/ 514350 w 608070"/>
              <a:gd name="connsiteY33" fmla="*/ 1057275 h 1204912"/>
              <a:gd name="connsiteX34" fmla="*/ 459582 w 608070"/>
              <a:gd name="connsiteY34" fmla="*/ 1085850 h 1204912"/>
              <a:gd name="connsiteX35" fmla="*/ 395288 w 608070"/>
              <a:gd name="connsiteY35" fmla="*/ 1119187 h 1204912"/>
              <a:gd name="connsiteX36" fmla="*/ 314325 w 608070"/>
              <a:gd name="connsiteY36" fmla="*/ 1147762 h 1204912"/>
              <a:gd name="connsiteX37" fmla="*/ 252413 w 608070"/>
              <a:gd name="connsiteY37" fmla="*/ 1166812 h 1204912"/>
              <a:gd name="connsiteX38" fmla="*/ 185738 w 608070"/>
              <a:gd name="connsiteY38" fmla="*/ 1183481 h 1204912"/>
              <a:gd name="connsiteX39" fmla="*/ 121444 w 608070"/>
              <a:gd name="connsiteY39" fmla="*/ 1193006 h 1204912"/>
              <a:gd name="connsiteX40" fmla="*/ 73819 w 608070"/>
              <a:gd name="connsiteY40" fmla="*/ 1200150 h 1204912"/>
              <a:gd name="connsiteX41" fmla="*/ 9525 w 608070"/>
              <a:gd name="connsiteY41" fmla="*/ 1204912 h 1204912"/>
              <a:gd name="connsiteX42" fmla="*/ 0 w 608070"/>
              <a:gd name="connsiteY42" fmla="*/ 959643 h 1204912"/>
              <a:gd name="connsiteX43" fmla="*/ 50007 w 608070"/>
              <a:gd name="connsiteY43" fmla="*/ 947737 h 1204912"/>
              <a:gd name="connsiteX44" fmla="*/ 83344 w 608070"/>
              <a:gd name="connsiteY44" fmla="*/ 935831 h 1204912"/>
              <a:gd name="connsiteX45" fmla="*/ 119063 w 608070"/>
              <a:gd name="connsiteY45" fmla="*/ 919162 h 1204912"/>
              <a:gd name="connsiteX46" fmla="*/ 142875 w 608070"/>
              <a:gd name="connsiteY46" fmla="*/ 904875 h 1204912"/>
              <a:gd name="connsiteX47" fmla="*/ 169069 w 608070"/>
              <a:gd name="connsiteY47" fmla="*/ 878681 h 1204912"/>
              <a:gd name="connsiteX48" fmla="*/ 197644 w 608070"/>
              <a:gd name="connsiteY48" fmla="*/ 840581 h 1204912"/>
              <a:gd name="connsiteX49" fmla="*/ 226219 w 608070"/>
              <a:gd name="connsiteY49" fmla="*/ 783431 h 1204912"/>
              <a:gd name="connsiteX50" fmla="*/ 247650 w 608070"/>
              <a:gd name="connsiteY50" fmla="*/ 735806 h 1204912"/>
              <a:gd name="connsiteX51" fmla="*/ 271463 w 608070"/>
              <a:gd name="connsiteY51" fmla="*/ 661987 h 1204912"/>
              <a:gd name="connsiteX52" fmla="*/ 295275 w 608070"/>
              <a:gd name="connsiteY52" fmla="*/ 559593 h 1204912"/>
              <a:gd name="connsiteX53" fmla="*/ 314325 w 608070"/>
              <a:gd name="connsiteY53" fmla="*/ 440531 h 1204912"/>
              <a:gd name="connsiteX54" fmla="*/ 326232 w 608070"/>
              <a:gd name="connsiteY54" fmla="*/ 338137 h 1204912"/>
              <a:gd name="connsiteX55" fmla="*/ 333375 w 608070"/>
              <a:gd name="connsiteY55" fmla="*/ 259556 h 1204912"/>
              <a:gd name="connsiteX0" fmla="*/ 333375 w 602457"/>
              <a:gd name="connsiteY0" fmla="*/ 259556 h 1204912"/>
              <a:gd name="connsiteX1" fmla="*/ 340519 w 602457"/>
              <a:gd name="connsiteY1" fmla="*/ 152400 h 1204912"/>
              <a:gd name="connsiteX2" fmla="*/ 342900 w 602457"/>
              <a:gd name="connsiteY2" fmla="*/ 78581 h 1204912"/>
              <a:gd name="connsiteX3" fmla="*/ 342900 w 602457"/>
              <a:gd name="connsiteY3" fmla="*/ 57150 h 1204912"/>
              <a:gd name="connsiteX4" fmla="*/ 342900 w 602457"/>
              <a:gd name="connsiteY4" fmla="*/ 30956 h 1204912"/>
              <a:gd name="connsiteX5" fmla="*/ 347663 w 602457"/>
              <a:gd name="connsiteY5" fmla="*/ 21431 h 1204912"/>
              <a:gd name="connsiteX6" fmla="*/ 361950 w 602457"/>
              <a:gd name="connsiteY6" fmla="*/ 4762 h 1204912"/>
              <a:gd name="connsiteX7" fmla="*/ 369094 w 602457"/>
              <a:gd name="connsiteY7" fmla="*/ 0 h 1204912"/>
              <a:gd name="connsiteX8" fmla="*/ 378619 w 602457"/>
              <a:gd name="connsiteY8" fmla="*/ 0 h 1204912"/>
              <a:gd name="connsiteX9" fmla="*/ 388144 w 602457"/>
              <a:gd name="connsiteY9" fmla="*/ 2381 h 1204912"/>
              <a:gd name="connsiteX10" fmla="*/ 397669 w 602457"/>
              <a:gd name="connsiteY10" fmla="*/ 14287 h 1204912"/>
              <a:gd name="connsiteX11" fmla="*/ 411957 w 602457"/>
              <a:gd name="connsiteY11" fmla="*/ 42862 h 1204912"/>
              <a:gd name="connsiteX12" fmla="*/ 414338 w 602457"/>
              <a:gd name="connsiteY12" fmla="*/ 54768 h 1204912"/>
              <a:gd name="connsiteX13" fmla="*/ 416719 w 602457"/>
              <a:gd name="connsiteY13" fmla="*/ 90487 h 1204912"/>
              <a:gd name="connsiteX14" fmla="*/ 442913 w 602457"/>
              <a:gd name="connsiteY14" fmla="*/ 397668 h 1204912"/>
              <a:gd name="connsiteX15" fmla="*/ 454819 w 602457"/>
              <a:gd name="connsiteY15" fmla="*/ 533400 h 1204912"/>
              <a:gd name="connsiteX16" fmla="*/ 457200 w 602457"/>
              <a:gd name="connsiteY16" fmla="*/ 571500 h 1204912"/>
              <a:gd name="connsiteX17" fmla="*/ 457200 w 602457"/>
              <a:gd name="connsiteY17" fmla="*/ 600075 h 1204912"/>
              <a:gd name="connsiteX18" fmla="*/ 459582 w 602457"/>
              <a:gd name="connsiteY18" fmla="*/ 645318 h 1204912"/>
              <a:gd name="connsiteX19" fmla="*/ 466725 w 602457"/>
              <a:gd name="connsiteY19" fmla="*/ 695325 h 1204912"/>
              <a:gd name="connsiteX20" fmla="*/ 476250 w 602457"/>
              <a:gd name="connsiteY20" fmla="*/ 728662 h 1204912"/>
              <a:gd name="connsiteX21" fmla="*/ 495300 w 602457"/>
              <a:gd name="connsiteY21" fmla="*/ 771525 h 1204912"/>
              <a:gd name="connsiteX22" fmla="*/ 523875 w 602457"/>
              <a:gd name="connsiteY22" fmla="*/ 812006 h 1204912"/>
              <a:gd name="connsiteX23" fmla="*/ 564357 w 602457"/>
              <a:gd name="connsiteY23" fmla="*/ 862012 h 1204912"/>
              <a:gd name="connsiteX24" fmla="*/ 581025 w 602457"/>
              <a:gd name="connsiteY24" fmla="*/ 883443 h 1204912"/>
              <a:gd name="connsiteX25" fmla="*/ 595313 w 602457"/>
              <a:gd name="connsiteY25" fmla="*/ 900112 h 1204912"/>
              <a:gd name="connsiteX26" fmla="*/ 600075 w 602457"/>
              <a:gd name="connsiteY26" fmla="*/ 916781 h 1204912"/>
              <a:gd name="connsiteX27" fmla="*/ 600075 w 602457"/>
              <a:gd name="connsiteY27" fmla="*/ 916781 h 1204912"/>
              <a:gd name="connsiteX28" fmla="*/ 602457 w 602457"/>
              <a:gd name="connsiteY28" fmla="*/ 947737 h 1204912"/>
              <a:gd name="connsiteX29" fmla="*/ 590550 w 602457"/>
              <a:gd name="connsiteY29" fmla="*/ 976312 h 1204912"/>
              <a:gd name="connsiteX30" fmla="*/ 569119 w 602457"/>
              <a:gd name="connsiteY30" fmla="*/ 1007268 h 1204912"/>
              <a:gd name="connsiteX31" fmla="*/ 545307 w 602457"/>
              <a:gd name="connsiteY31" fmla="*/ 1033462 h 1204912"/>
              <a:gd name="connsiteX32" fmla="*/ 514350 w 602457"/>
              <a:gd name="connsiteY32" fmla="*/ 1057275 h 1204912"/>
              <a:gd name="connsiteX33" fmla="*/ 459582 w 602457"/>
              <a:gd name="connsiteY33" fmla="*/ 1085850 h 1204912"/>
              <a:gd name="connsiteX34" fmla="*/ 395288 w 602457"/>
              <a:gd name="connsiteY34" fmla="*/ 1119187 h 1204912"/>
              <a:gd name="connsiteX35" fmla="*/ 314325 w 602457"/>
              <a:gd name="connsiteY35" fmla="*/ 1147762 h 1204912"/>
              <a:gd name="connsiteX36" fmla="*/ 252413 w 602457"/>
              <a:gd name="connsiteY36" fmla="*/ 1166812 h 1204912"/>
              <a:gd name="connsiteX37" fmla="*/ 185738 w 602457"/>
              <a:gd name="connsiteY37" fmla="*/ 1183481 h 1204912"/>
              <a:gd name="connsiteX38" fmla="*/ 121444 w 602457"/>
              <a:gd name="connsiteY38" fmla="*/ 1193006 h 1204912"/>
              <a:gd name="connsiteX39" fmla="*/ 73819 w 602457"/>
              <a:gd name="connsiteY39" fmla="*/ 1200150 h 1204912"/>
              <a:gd name="connsiteX40" fmla="*/ 9525 w 602457"/>
              <a:gd name="connsiteY40" fmla="*/ 1204912 h 1204912"/>
              <a:gd name="connsiteX41" fmla="*/ 0 w 602457"/>
              <a:gd name="connsiteY41" fmla="*/ 959643 h 1204912"/>
              <a:gd name="connsiteX42" fmla="*/ 50007 w 602457"/>
              <a:gd name="connsiteY42" fmla="*/ 947737 h 1204912"/>
              <a:gd name="connsiteX43" fmla="*/ 83344 w 602457"/>
              <a:gd name="connsiteY43" fmla="*/ 935831 h 1204912"/>
              <a:gd name="connsiteX44" fmla="*/ 119063 w 602457"/>
              <a:gd name="connsiteY44" fmla="*/ 919162 h 1204912"/>
              <a:gd name="connsiteX45" fmla="*/ 142875 w 602457"/>
              <a:gd name="connsiteY45" fmla="*/ 904875 h 1204912"/>
              <a:gd name="connsiteX46" fmla="*/ 169069 w 602457"/>
              <a:gd name="connsiteY46" fmla="*/ 878681 h 1204912"/>
              <a:gd name="connsiteX47" fmla="*/ 197644 w 602457"/>
              <a:gd name="connsiteY47" fmla="*/ 840581 h 1204912"/>
              <a:gd name="connsiteX48" fmla="*/ 226219 w 602457"/>
              <a:gd name="connsiteY48" fmla="*/ 783431 h 1204912"/>
              <a:gd name="connsiteX49" fmla="*/ 247650 w 602457"/>
              <a:gd name="connsiteY49" fmla="*/ 735806 h 1204912"/>
              <a:gd name="connsiteX50" fmla="*/ 271463 w 602457"/>
              <a:gd name="connsiteY50" fmla="*/ 661987 h 1204912"/>
              <a:gd name="connsiteX51" fmla="*/ 295275 w 602457"/>
              <a:gd name="connsiteY51" fmla="*/ 559593 h 1204912"/>
              <a:gd name="connsiteX52" fmla="*/ 314325 w 602457"/>
              <a:gd name="connsiteY52" fmla="*/ 440531 h 1204912"/>
              <a:gd name="connsiteX53" fmla="*/ 326232 w 602457"/>
              <a:gd name="connsiteY53" fmla="*/ 338137 h 1204912"/>
              <a:gd name="connsiteX54" fmla="*/ 333375 w 602457"/>
              <a:gd name="connsiteY54" fmla="*/ 259556 h 12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2457" h="1204912">
                <a:moveTo>
                  <a:pt x="333375" y="259556"/>
                </a:moveTo>
                <a:lnTo>
                  <a:pt x="340519" y="152400"/>
                </a:lnTo>
                <a:cubicBezTo>
                  <a:pt x="341313" y="127794"/>
                  <a:pt x="342106" y="103187"/>
                  <a:pt x="342900" y="78581"/>
                </a:cubicBezTo>
                <a:lnTo>
                  <a:pt x="342900" y="57150"/>
                </a:lnTo>
                <a:lnTo>
                  <a:pt x="342900" y="30956"/>
                </a:lnTo>
                <a:lnTo>
                  <a:pt x="347663" y="21431"/>
                </a:lnTo>
                <a:lnTo>
                  <a:pt x="361950" y="4762"/>
                </a:lnTo>
                <a:lnTo>
                  <a:pt x="369094" y="0"/>
                </a:lnTo>
                <a:lnTo>
                  <a:pt x="378619" y="0"/>
                </a:lnTo>
                <a:lnTo>
                  <a:pt x="388144" y="2381"/>
                </a:lnTo>
                <a:lnTo>
                  <a:pt x="397669" y="14287"/>
                </a:lnTo>
                <a:lnTo>
                  <a:pt x="411957" y="42862"/>
                </a:lnTo>
                <a:lnTo>
                  <a:pt x="414338" y="54768"/>
                </a:lnTo>
                <a:lnTo>
                  <a:pt x="416719" y="90487"/>
                </a:lnTo>
                <a:lnTo>
                  <a:pt x="442913" y="397668"/>
                </a:lnTo>
                <a:lnTo>
                  <a:pt x="454819" y="533400"/>
                </a:lnTo>
                <a:lnTo>
                  <a:pt x="457200" y="571500"/>
                </a:lnTo>
                <a:lnTo>
                  <a:pt x="457200" y="600075"/>
                </a:lnTo>
                <a:lnTo>
                  <a:pt x="459582" y="645318"/>
                </a:lnTo>
                <a:lnTo>
                  <a:pt x="466725" y="695325"/>
                </a:lnTo>
                <a:lnTo>
                  <a:pt x="476250" y="728662"/>
                </a:lnTo>
                <a:lnTo>
                  <a:pt x="495300" y="771525"/>
                </a:lnTo>
                <a:lnTo>
                  <a:pt x="523875" y="812006"/>
                </a:lnTo>
                <a:lnTo>
                  <a:pt x="564357" y="862012"/>
                </a:lnTo>
                <a:lnTo>
                  <a:pt x="581025" y="883443"/>
                </a:lnTo>
                <a:lnTo>
                  <a:pt x="595313" y="900112"/>
                </a:lnTo>
                <a:lnTo>
                  <a:pt x="600075" y="916781"/>
                </a:lnTo>
                <a:lnTo>
                  <a:pt x="600075" y="916781"/>
                </a:lnTo>
                <a:lnTo>
                  <a:pt x="602457" y="947737"/>
                </a:lnTo>
                <a:lnTo>
                  <a:pt x="590550" y="976312"/>
                </a:lnTo>
                <a:lnTo>
                  <a:pt x="569119" y="1007268"/>
                </a:lnTo>
                <a:lnTo>
                  <a:pt x="545307" y="1033462"/>
                </a:lnTo>
                <a:lnTo>
                  <a:pt x="514350" y="1057275"/>
                </a:lnTo>
                <a:lnTo>
                  <a:pt x="459582" y="1085850"/>
                </a:lnTo>
                <a:lnTo>
                  <a:pt x="395288" y="1119187"/>
                </a:lnTo>
                <a:lnTo>
                  <a:pt x="314325" y="1147762"/>
                </a:lnTo>
                <a:lnTo>
                  <a:pt x="252413" y="1166812"/>
                </a:lnTo>
                <a:lnTo>
                  <a:pt x="185738" y="1183481"/>
                </a:lnTo>
                <a:lnTo>
                  <a:pt x="121444" y="1193006"/>
                </a:lnTo>
                <a:lnTo>
                  <a:pt x="73819" y="1200150"/>
                </a:lnTo>
                <a:lnTo>
                  <a:pt x="9525" y="1204912"/>
                </a:lnTo>
                <a:lnTo>
                  <a:pt x="0" y="959643"/>
                </a:lnTo>
                <a:lnTo>
                  <a:pt x="50007" y="947737"/>
                </a:lnTo>
                <a:lnTo>
                  <a:pt x="83344" y="935831"/>
                </a:lnTo>
                <a:lnTo>
                  <a:pt x="119063" y="919162"/>
                </a:lnTo>
                <a:lnTo>
                  <a:pt x="142875" y="904875"/>
                </a:lnTo>
                <a:lnTo>
                  <a:pt x="169069" y="878681"/>
                </a:lnTo>
                <a:lnTo>
                  <a:pt x="197644" y="840581"/>
                </a:lnTo>
                <a:lnTo>
                  <a:pt x="226219" y="783431"/>
                </a:lnTo>
                <a:lnTo>
                  <a:pt x="247650" y="735806"/>
                </a:lnTo>
                <a:lnTo>
                  <a:pt x="271463" y="661987"/>
                </a:lnTo>
                <a:lnTo>
                  <a:pt x="295275" y="559593"/>
                </a:lnTo>
                <a:lnTo>
                  <a:pt x="314325" y="440531"/>
                </a:lnTo>
                <a:lnTo>
                  <a:pt x="326232" y="338137"/>
                </a:lnTo>
                <a:lnTo>
                  <a:pt x="333375" y="2595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1D2FD0D-F7B5-4175-816E-8E4C7329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662114"/>
            <a:ext cx="46037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793A10D-D797-456C-A17B-B20D5734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6" y="1635126"/>
            <a:ext cx="460216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30">
            <a:extLst>
              <a:ext uri="{FF2B5EF4-FFF2-40B4-BE49-F238E27FC236}">
                <a16:creationId xmlns:a16="http://schemas.microsoft.com/office/drawing/2014/main" id="{37E0A18A-DE61-4340-8E0A-B8AD83D3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4" y="-187325"/>
            <a:ext cx="5976937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ja-JP" altLang="en-US" sz="45000" dirty="0">
              <a:ln w="50800">
                <a:solidFill>
                  <a:schemeClr val="tx1"/>
                </a:solidFill>
              </a:ln>
              <a:noFill/>
              <a:latin typeface="HG教科書体" pitchFamily="17" charset="-128"/>
              <a:ea typeface="HG教科書体" pitchFamily="17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843EF00-9E27-4346-A5E0-6842CE6ED339}"/>
              </a:ext>
            </a:extLst>
          </p:cNvPr>
          <p:cNvSpPr/>
          <p:nvPr/>
        </p:nvSpPr>
        <p:spPr>
          <a:xfrm rot="19800000">
            <a:off x="2851151" y="2195514"/>
            <a:ext cx="3648075" cy="2776537"/>
          </a:xfrm>
          <a:custGeom>
            <a:avLst/>
            <a:gdLst>
              <a:gd name="connsiteX0" fmla="*/ 2533650 w 3648075"/>
              <a:gd name="connsiteY0" fmla="*/ 1366838 h 2776538"/>
              <a:gd name="connsiteX1" fmla="*/ 2633662 w 3648075"/>
              <a:gd name="connsiteY1" fmla="*/ 1257300 h 2776538"/>
              <a:gd name="connsiteX2" fmla="*/ 2828925 w 3648075"/>
              <a:gd name="connsiteY2" fmla="*/ 1000125 h 2776538"/>
              <a:gd name="connsiteX3" fmla="*/ 3067050 w 3648075"/>
              <a:gd name="connsiteY3" fmla="*/ 661988 h 2776538"/>
              <a:gd name="connsiteX4" fmla="*/ 3181350 w 3648075"/>
              <a:gd name="connsiteY4" fmla="*/ 500063 h 2776538"/>
              <a:gd name="connsiteX5" fmla="*/ 3224212 w 3648075"/>
              <a:gd name="connsiteY5" fmla="*/ 428625 h 2776538"/>
              <a:gd name="connsiteX6" fmla="*/ 3257550 w 3648075"/>
              <a:gd name="connsiteY6" fmla="*/ 361950 h 2776538"/>
              <a:gd name="connsiteX7" fmla="*/ 3281362 w 3648075"/>
              <a:gd name="connsiteY7" fmla="*/ 295275 h 2776538"/>
              <a:gd name="connsiteX8" fmla="*/ 3286125 w 3648075"/>
              <a:gd name="connsiteY8" fmla="*/ 261938 h 2776538"/>
              <a:gd name="connsiteX9" fmla="*/ 3286125 w 3648075"/>
              <a:gd name="connsiteY9" fmla="*/ 233363 h 2776538"/>
              <a:gd name="connsiteX10" fmla="*/ 3276600 w 3648075"/>
              <a:gd name="connsiteY10" fmla="*/ 185738 h 2776538"/>
              <a:gd name="connsiteX11" fmla="*/ 3262312 w 3648075"/>
              <a:gd name="connsiteY11" fmla="*/ 147638 h 2776538"/>
              <a:gd name="connsiteX12" fmla="*/ 3243262 w 3648075"/>
              <a:gd name="connsiteY12" fmla="*/ 109538 h 2776538"/>
              <a:gd name="connsiteX13" fmla="*/ 3233737 w 3648075"/>
              <a:gd name="connsiteY13" fmla="*/ 90488 h 2776538"/>
              <a:gd name="connsiteX14" fmla="*/ 3228975 w 3648075"/>
              <a:gd name="connsiteY14" fmla="*/ 66675 h 2776538"/>
              <a:gd name="connsiteX15" fmla="*/ 3228975 w 3648075"/>
              <a:gd name="connsiteY15" fmla="*/ 33338 h 2776538"/>
              <a:gd name="connsiteX16" fmla="*/ 3238500 w 3648075"/>
              <a:gd name="connsiteY16" fmla="*/ 14288 h 2776538"/>
              <a:gd name="connsiteX17" fmla="*/ 3257550 w 3648075"/>
              <a:gd name="connsiteY17" fmla="*/ 0 h 2776538"/>
              <a:gd name="connsiteX18" fmla="*/ 3276600 w 3648075"/>
              <a:gd name="connsiteY18" fmla="*/ 4763 h 2776538"/>
              <a:gd name="connsiteX19" fmla="*/ 3305175 w 3648075"/>
              <a:gd name="connsiteY19" fmla="*/ 14288 h 2776538"/>
              <a:gd name="connsiteX20" fmla="*/ 3343275 w 3648075"/>
              <a:gd name="connsiteY20" fmla="*/ 33338 h 2776538"/>
              <a:gd name="connsiteX21" fmla="*/ 3395662 w 3648075"/>
              <a:gd name="connsiteY21" fmla="*/ 76200 h 2776538"/>
              <a:gd name="connsiteX22" fmla="*/ 3467100 w 3648075"/>
              <a:gd name="connsiteY22" fmla="*/ 152400 h 2776538"/>
              <a:gd name="connsiteX23" fmla="*/ 3505200 w 3648075"/>
              <a:gd name="connsiteY23" fmla="*/ 200025 h 2776538"/>
              <a:gd name="connsiteX24" fmla="*/ 3538537 w 3648075"/>
              <a:gd name="connsiteY24" fmla="*/ 242888 h 2776538"/>
              <a:gd name="connsiteX25" fmla="*/ 3567112 w 3648075"/>
              <a:gd name="connsiteY25" fmla="*/ 285750 h 2776538"/>
              <a:gd name="connsiteX26" fmla="*/ 3586162 w 3648075"/>
              <a:gd name="connsiteY26" fmla="*/ 319088 h 2776538"/>
              <a:gd name="connsiteX27" fmla="*/ 3609975 w 3648075"/>
              <a:gd name="connsiteY27" fmla="*/ 366713 h 2776538"/>
              <a:gd name="connsiteX28" fmla="*/ 3629025 w 3648075"/>
              <a:gd name="connsiteY28" fmla="*/ 419100 h 2776538"/>
              <a:gd name="connsiteX29" fmla="*/ 3643312 w 3648075"/>
              <a:gd name="connsiteY29" fmla="*/ 461963 h 2776538"/>
              <a:gd name="connsiteX30" fmla="*/ 3648075 w 3648075"/>
              <a:gd name="connsiteY30" fmla="*/ 485775 h 2776538"/>
              <a:gd name="connsiteX31" fmla="*/ 3648075 w 3648075"/>
              <a:gd name="connsiteY31" fmla="*/ 500063 h 2776538"/>
              <a:gd name="connsiteX32" fmla="*/ 3643312 w 3648075"/>
              <a:gd name="connsiteY32" fmla="*/ 514350 h 2776538"/>
              <a:gd name="connsiteX33" fmla="*/ 3614737 w 3648075"/>
              <a:gd name="connsiteY33" fmla="*/ 538163 h 2776538"/>
              <a:gd name="connsiteX34" fmla="*/ 3586162 w 3648075"/>
              <a:gd name="connsiteY34" fmla="*/ 552450 h 2776538"/>
              <a:gd name="connsiteX35" fmla="*/ 3557587 w 3648075"/>
              <a:gd name="connsiteY35" fmla="*/ 561975 h 2776538"/>
              <a:gd name="connsiteX36" fmla="*/ 3524250 w 3648075"/>
              <a:gd name="connsiteY36" fmla="*/ 581025 h 2776538"/>
              <a:gd name="connsiteX37" fmla="*/ 3486150 w 3648075"/>
              <a:gd name="connsiteY37" fmla="*/ 609600 h 2776538"/>
              <a:gd name="connsiteX38" fmla="*/ 3438525 w 3648075"/>
              <a:gd name="connsiteY38" fmla="*/ 652463 h 2776538"/>
              <a:gd name="connsiteX39" fmla="*/ 3238500 w 3648075"/>
              <a:gd name="connsiteY39" fmla="*/ 919163 h 2776538"/>
              <a:gd name="connsiteX40" fmla="*/ 3138487 w 3648075"/>
              <a:gd name="connsiteY40" fmla="*/ 1052513 h 2776538"/>
              <a:gd name="connsiteX41" fmla="*/ 3057525 w 3648075"/>
              <a:gd name="connsiteY41" fmla="*/ 1166813 h 2776538"/>
              <a:gd name="connsiteX42" fmla="*/ 2990850 w 3648075"/>
              <a:gd name="connsiteY42" fmla="*/ 1238250 h 2776538"/>
              <a:gd name="connsiteX43" fmla="*/ 2900362 w 3648075"/>
              <a:gd name="connsiteY43" fmla="*/ 1333500 h 2776538"/>
              <a:gd name="connsiteX44" fmla="*/ 2747962 w 3648075"/>
              <a:gd name="connsiteY44" fmla="*/ 1504950 h 2776538"/>
              <a:gd name="connsiteX45" fmla="*/ 2619375 w 3648075"/>
              <a:gd name="connsiteY45" fmla="*/ 1643063 h 2776538"/>
              <a:gd name="connsiteX46" fmla="*/ 2481262 w 3648075"/>
              <a:gd name="connsiteY46" fmla="*/ 1776413 h 2776538"/>
              <a:gd name="connsiteX47" fmla="*/ 2271712 w 3648075"/>
              <a:gd name="connsiteY47" fmla="*/ 1957388 h 2776538"/>
              <a:gd name="connsiteX48" fmla="*/ 2143125 w 3648075"/>
              <a:gd name="connsiteY48" fmla="*/ 2052638 h 2776538"/>
              <a:gd name="connsiteX49" fmla="*/ 1938337 w 3648075"/>
              <a:gd name="connsiteY49" fmla="*/ 2195513 h 2776538"/>
              <a:gd name="connsiteX50" fmla="*/ 1762125 w 3648075"/>
              <a:gd name="connsiteY50" fmla="*/ 2305050 h 2776538"/>
              <a:gd name="connsiteX51" fmla="*/ 1585912 w 3648075"/>
              <a:gd name="connsiteY51" fmla="*/ 2395538 h 2776538"/>
              <a:gd name="connsiteX52" fmla="*/ 1438275 w 3648075"/>
              <a:gd name="connsiteY52" fmla="*/ 2466975 h 2776538"/>
              <a:gd name="connsiteX53" fmla="*/ 1247775 w 3648075"/>
              <a:gd name="connsiteY53" fmla="*/ 2547938 h 2776538"/>
              <a:gd name="connsiteX54" fmla="*/ 1033462 w 3648075"/>
              <a:gd name="connsiteY54" fmla="*/ 2619375 h 2776538"/>
              <a:gd name="connsiteX55" fmla="*/ 766762 w 3648075"/>
              <a:gd name="connsiteY55" fmla="*/ 2690813 h 2776538"/>
              <a:gd name="connsiteX56" fmla="*/ 595312 w 3648075"/>
              <a:gd name="connsiteY56" fmla="*/ 2724150 h 2776538"/>
              <a:gd name="connsiteX57" fmla="*/ 433387 w 3648075"/>
              <a:gd name="connsiteY57" fmla="*/ 2747963 h 2776538"/>
              <a:gd name="connsiteX58" fmla="*/ 295275 w 3648075"/>
              <a:gd name="connsiteY58" fmla="*/ 2762250 h 2776538"/>
              <a:gd name="connsiteX59" fmla="*/ 128587 w 3648075"/>
              <a:gd name="connsiteY59" fmla="*/ 2776538 h 2776538"/>
              <a:gd name="connsiteX60" fmla="*/ 76200 w 3648075"/>
              <a:gd name="connsiteY60" fmla="*/ 2776538 h 2776538"/>
              <a:gd name="connsiteX61" fmla="*/ 47625 w 3648075"/>
              <a:gd name="connsiteY61" fmla="*/ 2776538 h 2776538"/>
              <a:gd name="connsiteX62" fmla="*/ 23812 w 3648075"/>
              <a:gd name="connsiteY62" fmla="*/ 2767013 h 2776538"/>
              <a:gd name="connsiteX63" fmla="*/ 4762 w 3648075"/>
              <a:gd name="connsiteY63" fmla="*/ 2752725 h 2776538"/>
              <a:gd name="connsiteX64" fmla="*/ 0 w 3648075"/>
              <a:gd name="connsiteY64" fmla="*/ 2738438 h 2776538"/>
              <a:gd name="connsiteX65" fmla="*/ 4762 w 3648075"/>
              <a:gd name="connsiteY65" fmla="*/ 2728913 h 2776538"/>
              <a:gd name="connsiteX66" fmla="*/ 33337 w 3648075"/>
              <a:gd name="connsiteY66" fmla="*/ 2700338 h 2776538"/>
              <a:gd name="connsiteX67" fmla="*/ 80962 w 3648075"/>
              <a:gd name="connsiteY67" fmla="*/ 2695575 h 2776538"/>
              <a:gd name="connsiteX68" fmla="*/ 180975 w 3648075"/>
              <a:gd name="connsiteY68" fmla="*/ 2681288 h 2776538"/>
              <a:gd name="connsiteX69" fmla="*/ 300037 w 3648075"/>
              <a:gd name="connsiteY69" fmla="*/ 2662238 h 2776538"/>
              <a:gd name="connsiteX70" fmla="*/ 428625 w 3648075"/>
              <a:gd name="connsiteY70" fmla="*/ 2633663 h 2776538"/>
              <a:gd name="connsiteX71" fmla="*/ 585787 w 3648075"/>
              <a:gd name="connsiteY71" fmla="*/ 2586038 h 2776538"/>
              <a:gd name="connsiteX72" fmla="*/ 895350 w 3648075"/>
              <a:gd name="connsiteY72" fmla="*/ 2490788 h 2776538"/>
              <a:gd name="connsiteX73" fmla="*/ 1152525 w 3648075"/>
              <a:gd name="connsiteY73" fmla="*/ 2376488 h 2776538"/>
              <a:gd name="connsiteX74" fmla="*/ 1428750 w 3648075"/>
              <a:gd name="connsiteY74" fmla="*/ 2233613 h 2776538"/>
              <a:gd name="connsiteX75" fmla="*/ 1685925 w 3648075"/>
              <a:gd name="connsiteY75" fmla="*/ 2081213 h 2776538"/>
              <a:gd name="connsiteX76" fmla="*/ 1847850 w 3648075"/>
              <a:gd name="connsiteY76" fmla="*/ 1966913 h 2776538"/>
              <a:gd name="connsiteX77" fmla="*/ 1995487 w 3648075"/>
              <a:gd name="connsiteY77" fmla="*/ 1852613 h 2776538"/>
              <a:gd name="connsiteX78" fmla="*/ 2152650 w 3648075"/>
              <a:gd name="connsiteY78" fmla="*/ 1724025 h 2776538"/>
              <a:gd name="connsiteX79" fmla="*/ 2333625 w 3648075"/>
              <a:gd name="connsiteY79" fmla="*/ 1562100 h 2776538"/>
              <a:gd name="connsiteX80" fmla="*/ 2533650 w 3648075"/>
              <a:gd name="connsiteY80" fmla="*/ 1366838 h 277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48075" h="2776538">
                <a:moveTo>
                  <a:pt x="2533650" y="1366838"/>
                </a:moveTo>
                <a:lnTo>
                  <a:pt x="2633662" y="1257300"/>
                </a:lnTo>
                <a:lnTo>
                  <a:pt x="2828925" y="1000125"/>
                </a:lnTo>
                <a:lnTo>
                  <a:pt x="3067050" y="661988"/>
                </a:lnTo>
                <a:lnTo>
                  <a:pt x="3181350" y="500063"/>
                </a:lnTo>
                <a:lnTo>
                  <a:pt x="3224212" y="428625"/>
                </a:lnTo>
                <a:lnTo>
                  <a:pt x="3257550" y="361950"/>
                </a:lnTo>
                <a:lnTo>
                  <a:pt x="3281362" y="295275"/>
                </a:lnTo>
                <a:lnTo>
                  <a:pt x="3286125" y="261938"/>
                </a:lnTo>
                <a:lnTo>
                  <a:pt x="3286125" y="233363"/>
                </a:lnTo>
                <a:lnTo>
                  <a:pt x="3276600" y="185738"/>
                </a:lnTo>
                <a:lnTo>
                  <a:pt x="3262312" y="147638"/>
                </a:lnTo>
                <a:lnTo>
                  <a:pt x="3243262" y="109538"/>
                </a:lnTo>
                <a:lnTo>
                  <a:pt x="3233737" y="90488"/>
                </a:lnTo>
                <a:lnTo>
                  <a:pt x="3228975" y="66675"/>
                </a:lnTo>
                <a:lnTo>
                  <a:pt x="3228975" y="33338"/>
                </a:lnTo>
                <a:lnTo>
                  <a:pt x="3238500" y="14288"/>
                </a:lnTo>
                <a:lnTo>
                  <a:pt x="3257550" y="0"/>
                </a:lnTo>
                <a:lnTo>
                  <a:pt x="3276600" y="4763"/>
                </a:lnTo>
                <a:lnTo>
                  <a:pt x="3305175" y="14288"/>
                </a:lnTo>
                <a:lnTo>
                  <a:pt x="3343275" y="33338"/>
                </a:lnTo>
                <a:lnTo>
                  <a:pt x="3395662" y="76200"/>
                </a:lnTo>
                <a:lnTo>
                  <a:pt x="3467100" y="152400"/>
                </a:lnTo>
                <a:lnTo>
                  <a:pt x="3505200" y="200025"/>
                </a:lnTo>
                <a:lnTo>
                  <a:pt x="3538537" y="242888"/>
                </a:lnTo>
                <a:lnTo>
                  <a:pt x="3567112" y="285750"/>
                </a:lnTo>
                <a:lnTo>
                  <a:pt x="3586162" y="319088"/>
                </a:lnTo>
                <a:lnTo>
                  <a:pt x="3609975" y="366713"/>
                </a:lnTo>
                <a:lnTo>
                  <a:pt x="3629025" y="419100"/>
                </a:lnTo>
                <a:lnTo>
                  <a:pt x="3643312" y="461963"/>
                </a:lnTo>
                <a:lnTo>
                  <a:pt x="3648075" y="485775"/>
                </a:lnTo>
                <a:lnTo>
                  <a:pt x="3648075" y="500063"/>
                </a:lnTo>
                <a:lnTo>
                  <a:pt x="3643312" y="514350"/>
                </a:lnTo>
                <a:lnTo>
                  <a:pt x="3614737" y="538163"/>
                </a:lnTo>
                <a:lnTo>
                  <a:pt x="3586162" y="552450"/>
                </a:lnTo>
                <a:lnTo>
                  <a:pt x="3557587" y="561975"/>
                </a:lnTo>
                <a:lnTo>
                  <a:pt x="3524250" y="581025"/>
                </a:lnTo>
                <a:lnTo>
                  <a:pt x="3486150" y="609600"/>
                </a:lnTo>
                <a:lnTo>
                  <a:pt x="3438525" y="652463"/>
                </a:lnTo>
                <a:lnTo>
                  <a:pt x="3238500" y="919163"/>
                </a:lnTo>
                <a:lnTo>
                  <a:pt x="3138487" y="1052513"/>
                </a:lnTo>
                <a:lnTo>
                  <a:pt x="3057525" y="1166813"/>
                </a:lnTo>
                <a:lnTo>
                  <a:pt x="2990850" y="1238250"/>
                </a:lnTo>
                <a:lnTo>
                  <a:pt x="2900362" y="1333500"/>
                </a:lnTo>
                <a:lnTo>
                  <a:pt x="2747962" y="1504950"/>
                </a:lnTo>
                <a:lnTo>
                  <a:pt x="2619375" y="1643063"/>
                </a:lnTo>
                <a:lnTo>
                  <a:pt x="2481262" y="1776413"/>
                </a:lnTo>
                <a:lnTo>
                  <a:pt x="2271712" y="1957388"/>
                </a:lnTo>
                <a:lnTo>
                  <a:pt x="2143125" y="2052638"/>
                </a:lnTo>
                <a:lnTo>
                  <a:pt x="1938337" y="2195513"/>
                </a:lnTo>
                <a:lnTo>
                  <a:pt x="1762125" y="2305050"/>
                </a:lnTo>
                <a:lnTo>
                  <a:pt x="1585912" y="2395538"/>
                </a:lnTo>
                <a:lnTo>
                  <a:pt x="1438275" y="2466975"/>
                </a:lnTo>
                <a:lnTo>
                  <a:pt x="1247775" y="2547938"/>
                </a:lnTo>
                <a:lnTo>
                  <a:pt x="1033462" y="2619375"/>
                </a:lnTo>
                <a:lnTo>
                  <a:pt x="766762" y="2690813"/>
                </a:lnTo>
                <a:lnTo>
                  <a:pt x="595312" y="2724150"/>
                </a:lnTo>
                <a:lnTo>
                  <a:pt x="433387" y="2747963"/>
                </a:lnTo>
                <a:lnTo>
                  <a:pt x="295275" y="2762250"/>
                </a:lnTo>
                <a:lnTo>
                  <a:pt x="128587" y="2776538"/>
                </a:lnTo>
                <a:lnTo>
                  <a:pt x="76200" y="2776538"/>
                </a:lnTo>
                <a:lnTo>
                  <a:pt x="47625" y="2776538"/>
                </a:lnTo>
                <a:lnTo>
                  <a:pt x="23812" y="2767013"/>
                </a:lnTo>
                <a:lnTo>
                  <a:pt x="4762" y="2752725"/>
                </a:lnTo>
                <a:lnTo>
                  <a:pt x="0" y="2738438"/>
                </a:lnTo>
                <a:lnTo>
                  <a:pt x="4762" y="2728913"/>
                </a:lnTo>
                <a:lnTo>
                  <a:pt x="33337" y="2700338"/>
                </a:lnTo>
                <a:lnTo>
                  <a:pt x="80962" y="2695575"/>
                </a:lnTo>
                <a:lnTo>
                  <a:pt x="180975" y="2681288"/>
                </a:lnTo>
                <a:lnTo>
                  <a:pt x="300037" y="2662238"/>
                </a:lnTo>
                <a:lnTo>
                  <a:pt x="428625" y="2633663"/>
                </a:lnTo>
                <a:lnTo>
                  <a:pt x="585787" y="2586038"/>
                </a:lnTo>
                <a:lnTo>
                  <a:pt x="895350" y="2490788"/>
                </a:lnTo>
                <a:lnTo>
                  <a:pt x="1152525" y="2376488"/>
                </a:lnTo>
                <a:lnTo>
                  <a:pt x="1428750" y="2233613"/>
                </a:lnTo>
                <a:lnTo>
                  <a:pt x="1685925" y="2081213"/>
                </a:lnTo>
                <a:lnTo>
                  <a:pt x="1847850" y="1966913"/>
                </a:lnTo>
                <a:lnTo>
                  <a:pt x="1995487" y="1852613"/>
                </a:lnTo>
                <a:lnTo>
                  <a:pt x="2152650" y="1724025"/>
                </a:lnTo>
                <a:lnTo>
                  <a:pt x="2333625" y="1562100"/>
                </a:lnTo>
                <a:lnTo>
                  <a:pt x="2533650" y="13668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F6C394F-4CD9-4C43-AF75-BA13AA67670E}"/>
              </a:ext>
            </a:extLst>
          </p:cNvPr>
          <p:cNvSpPr/>
          <p:nvPr/>
        </p:nvSpPr>
        <p:spPr>
          <a:xfrm>
            <a:off x="4060825" y="2470151"/>
            <a:ext cx="2844800" cy="874713"/>
          </a:xfrm>
          <a:custGeom>
            <a:avLst/>
            <a:gdLst>
              <a:gd name="connsiteX0" fmla="*/ 1042987 w 2845593"/>
              <a:gd name="connsiteY0" fmla="*/ 416719 h 873919"/>
              <a:gd name="connsiteX1" fmla="*/ 1243012 w 2845593"/>
              <a:gd name="connsiteY1" fmla="*/ 366713 h 873919"/>
              <a:gd name="connsiteX2" fmla="*/ 1600200 w 2845593"/>
              <a:gd name="connsiteY2" fmla="*/ 283369 h 873919"/>
              <a:gd name="connsiteX3" fmla="*/ 1912143 w 2845593"/>
              <a:gd name="connsiteY3" fmla="*/ 209550 h 873919"/>
              <a:gd name="connsiteX4" fmla="*/ 2090737 w 2845593"/>
              <a:gd name="connsiteY4" fmla="*/ 159544 h 873919"/>
              <a:gd name="connsiteX5" fmla="*/ 2269331 w 2845593"/>
              <a:gd name="connsiteY5" fmla="*/ 100013 h 873919"/>
              <a:gd name="connsiteX6" fmla="*/ 2374106 w 2845593"/>
              <a:gd name="connsiteY6" fmla="*/ 64294 h 873919"/>
              <a:gd name="connsiteX7" fmla="*/ 2438400 w 2845593"/>
              <a:gd name="connsiteY7" fmla="*/ 38100 h 873919"/>
              <a:gd name="connsiteX8" fmla="*/ 2495550 w 2845593"/>
              <a:gd name="connsiteY8" fmla="*/ 7144 h 873919"/>
              <a:gd name="connsiteX9" fmla="*/ 2509837 w 2845593"/>
              <a:gd name="connsiteY9" fmla="*/ 0 h 873919"/>
              <a:gd name="connsiteX10" fmla="*/ 2524125 w 2845593"/>
              <a:gd name="connsiteY10" fmla="*/ 0 h 873919"/>
              <a:gd name="connsiteX11" fmla="*/ 2562225 w 2845593"/>
              <a:gd name="connsiteY11" fmla="*/ 4763 h 873919"/>
              <a:gd name="connsiteX12" fmla="*/ 2624137 w 2845593"/>
              <a:gd name="connsiteY12" fmla="*/ 28575 h 873919"/>
              <a:gd name="connsiteX13" fmla="*/ 2683668 w 2845593"/>
              <a:gd name="connsiteY13" fmla="*/ 64294 h 873919"/>
              <a:gd name="connsiteX14" fmla="*/ 2731293 w 2845593"/>
              <a:gd name="connsiteY14" fmla="*/ 100013 h 873919"/>
              <a:gd name="connsiteX15" fmla="*/ 2783681 w 2845593"/>
              <a:gd name="connsiteY15" fmla="*/ 140494 h 873919"/>
              <a:gd name="connsiteX16" fmla="*/ 2821781 w 2845593"/>
              <a:gd name="connsiteY16" fmla="*/ 178594 h 873919"/>
              <a:gd name="connsiteX17" fmla="*/ 2833687 w 2845593"/>
              <a:gd name="connsiteY17" fmla="*/ 195263 h 873919"/>
              <a:gd name="connsiteX18" fmla="*/ 2840831 w 2845593"/>
              <a:gd name="connsiteY18" fmla="*/ 209550 h 873919"/>
              <a:gd name="connsiteX19" fmla="*/ 2845593 w 2845593"/>
              <a:gd name="connsiteY19" fmla="*/ 226219 h 873919"/>
              <a:gd name="connsiteX20" fmla="*/ 2843212 w 2845593"/>
              <a:gd name="connsiteY20" fmla="*/ 245269 h 873919"/>
              <a:gd name="connsiteX21" fmla="*/ 2843212 w 2845593"/>
              <a:gd name="connsiteY21" fmla="*/ 254794 h 873919"/>
              <a:gd name="connsiteX22" fmla="*/ 2838450 w 2845593"/>
              <a:gd name="connsiteY22" fmla="*/ 266700 h 873919"/>
              <a:gd name="connsiteX23" fmla="*/ 2824162 w 2845593"/>
              <a:gd name="connsiteY23" fmla="*/ 280988 h 873919"/>
              <a:gd name="connsiteX24" fmla="*/ 2426493 w 2845593"/>
              <a:gd name="connsiteY24" fmla="*/ 309563 h 873919"/>
              <a:gd name="connsiteX25" fmla="*/ 2421731 w 2845593"/>
              <a:gd name="connsiteY25" fmla="*/ 295275 h 873919"/>
              <a:gd name="connsiteX26" fmla="*/ 2407443 w 2845593"/>
              <a:gd name="connsiteY26" fmla="*/ 278606 h 873919"/>
              <a:gd name="connsiteX27" fmla="*/ 2388393 w 2845593"/>
              <a:gd name="connsiteY27" fmla="*/ 266700 h 873919"/>
              <a:gd name="connsiteX28" fmla="*/ 2371725 w 2845593"/>
              <a:gd name="connsiteY28" fmla="*/ 266700 h 873919"/>
              <a:gd name="connsiteX29" fmla="*/ 2352675 w 2845593"/>
              <a:gd name="connsiteY29" fmla="*/ 266700 h 873919"/>
              <a:gd name="connsiteX30" fmla="*/ 2326481 w 2845593"/>
              <a:gd name="connsiteY30" fmla="*/ 269081 h 873919"/>
              <a:gd name="connsiteX31" fmla="*/ 2288381 w 2845593"/>
              <a:gd name="connsiteY31" fmla="*/ 278606 h 873919"/>
              <a:gd name="connsiteX32" fmla="*/ 1881187 w 2845593"/>
              <a:gd name="connsiteY32" fmla="*/ 392906 h 873919"/>
              <a:gd name="connsiteX33" fmla="*/ 1531143 w 2845593"/>
              <a:gd name="connsiteY33" fmla="*/ 490538 h 873919"/>
              <a:gd name="connsiteX34" fmla="*/ 1185862 w 2845593"/>
              <a:gd name="connsiteY34" fmla="*/ 581025 h 873919"/>
              <a:gd name="connsiteX35" fmla="*/ 902493 w 2845593"/>
              <a:gd name="connsiteY35" fmla="*/ 661988 h 873919"/>
              <a:gd name="connsiteX36" fmla="*/ 602456 w 2845593"/>
              <a:gd name="connsiteY36" fmla="*/ 759619 h 873919"/>
              <a:gd name="connsiteX37" fmla="*/ 497681 w 2845593"/>
              <a:gd name="connsiteY37" fmla="*/ 800100 h 873919"/>
              <a:gd name="connsiteX38" fmla="*/ 473868 w 2845593"/>
              <a:gd name="connsiteY38" fmla="*/ 812006 h 873919"/>
              <a:gd name="connsiteX39" fmla="*/ 452437 w 2845593"/>
              <a:gd name="connsiteY39" fmla="*/ 826294 h 873919"/>
              <a:gd name="connsiteX40" fmla="*/ 419100 w 2845593"/>
              <a:gd name="connsiteY40" fmla="*/ 847725 h 873919"/>
              <a:gd name="connsiteX41" fmla="*/ 378618 w 2845593"/>
              <a:gd name="connsiteY41" fmla="*/ 864394 h 873919"/>
              <a:gd name="connsiteX42" fmla="*/ 333375 w 2845593"/>
              <a:gd name="connsiteY42" fmla="*/ 873919 h 873919"/>
              <a:gd name="connsiteX43" fmla="*/ 300037 w 2845593"/>
              <a:gd name="connsiteY43" fmla="*/ 871538 h 873919"/>
              <a:gd name="connsiteX44" fmla="*/ 266700 w 2845593"/>
              <a:gd name="connsiteY44" fmla="*/ 862013 h 873919"/>
              <a:gd name="connsiteX45" fmla="*/ 207168 w 2845593"/>
              <a:gd name="connsiteY45" fmla="*/ 821531 h 873919"/>
              <a:gd name="connsiteX46" fmla="*/ 135731 w 2845593"/>
              <a:gd name="connsiteY46" fmla="*/ 754856 h 873919"/>
              <a:gd name="connsiteX47" fmla="*/ 83343 w 2845593"/>
              <a:gd name="connsiteY47" fmla="*/ 692944 h 873919"/>
              <a:gd name="connsiteX48" fmla="*/ 52387 w 2845593"/>
              <a:gd name="connsiteY48" fmla="*/ 645319 h 873919"/>
              <a:gd name="connsiteX49" fmla="*/ 33337 w 2845593"/>
              <a:gd name="connsiteY49" fmla="*/ 607219 h 873919"/>
              <a:gd name="connsiteX50" fmla="*/ 16668 w 2845593"/>
              <a:gd name="connsiteY50" fmla="*/ 566738 h 873919"/>
              <a:gd name="connsiteX51" fmla="*/ 7143 w 2845593"/>
              <a:gd name="connsiteY51" fmla="*/ 526256 h 873919"/>
              <a:gd name="connsiteX52" fmla="*/ 0 w 2845593"/>
              <a:gd name="connsiteY52" fmla="*/ 488156 h 873919"/>
              <a:gd name="connsiteX53" fmla="*/ 4762 w 2845593"/>
              <a:gd name="connsiteY53" fmla="*/ 459581 h 873919"/>
              <a:gd name="connsiteX54" fmla="*/ 16668 w 2845593"/>
              <a:gd name="connsiteY54" fmla="*/ 445294 h 873919"/>
              <a:gd name="connsiteX55" fmla="*/ 30956 w 2845593"/>
              <a:gd name="connsiteY55" fmla="*/ 442913 h 873919"/>
              <a:gd name="connsiteX56" fmla="*/ 47625 w 2845593"/>
              <a:gd name="connsiteY56" fmla="*/ 450056 h 873919"/>
              <a:gd name="connsiteX57" fmla="*/ 71437 w 2845593"/>
              <a:gd name="connsiteY57" fmla="*/ 469106 h 873919"/>
              <a:gd name="connsiteX58" fmla="*/ 107156 w 2845593"/>
              <a:gd name="connsiteY58" fmla="*/ 495300 h 873919"/>
              <a:gd name="connsiteX59" fmla="*/ 147637 w 2845593"/>
              <a:gd name="connsiteY59" fmla="*/ 519113 h 873919"/>
              <a:gd name="connsiteX60" fmla="*/ 192881 w 2845593"/>
              <a:gd name="connsiteY60" fmla="*/ 542925 h 873919"/>
              <a:gd name="connsiteX61" fmla="*/ 226218 w 2845593"/>
              <a:gd name="connsiteY61" fmla="*/ 554831 h 873919"/>
              <a:gd name="connsiteX62" fmla="*/ 261937 w 2845593"/>
              <a:gd name="connsiteY62" fmla="*/ 559594 h 873919"/>
              <a:gd name="connsiteX63" fmla="*/ 311943 w 2845593"/>
              <a:gd name="connsiteY63" fmla="*/ 557213 h 873919"/>
              <a:gd name="connsiteX64" fmla="*/ 388143 w 2845593"/>
              <a:gd name="connsiteY64" fmla="*/ 550069 h 873919"/>
              <a:gd name="connsiteX65" fmla="*/ 452437 w 2845593"/>
              <a:gd name="connsiteY65" fmla="*/ 540544 h 873919"/>
              <a:gd name="connsiteX66" fmla="*/ 526256 w 2845593"/>
              <a:gd name="connsiteY66" fmla="*/ 526256 h 873919"/>
              <a:gd name="connsiteX67" fmla="*/ 695325 w 2845593"/>
              <a:gd name="connsiteY67" fmla="*/ 495300 h 873919"/>
              <a:gd name="connsiteX68" fmla="*/ 1042987 w 2845593"/>
              <a:gd name="connsiteY68" fmla="*/ 416719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45593" h="873919">
                <a:moveTo>
                  <a:pt x="1042987" y="416719"/>
                </a:moveTo>
                <a:lnTo>
                  <a:pt x="1243012" y="366713"/>
                </a:lnTo>
                <a:lnTo>
                  <a:pt x="1600200" y="283369"/>
                </a:lnTo>
                <a:lnTo>
                  <a:pt x="1912143" y="209550"/>
                </a:lnTo>
                <a:lnTo>
                  <a:pt x="2090737" y="159544"/>
                </a:lnTo>
                <a:lnTo>
                  <a:pt x="2269331" y="100013"/>
                </a:lnTo>
                <a:lnTo>
                  <a:pt x="2374106" y="64294"/>
                </a:lnTo>
                <a:lnTo>
                  <a:pt x="2438400" y="38100"/>
                </a:lnTo>
                <a:lnTo>
                  <a:pt x="2495550" y="7144"/>
                </a:lnTo>
                <a:lnTo>
                  <a:pt x="2509837" y="0"/>
                </a:lnTo>
                <a:lnTo>
                  <a:pt x="2524125" y="0"/>
                </a:lnTo>
                <a:lnTo>
                  <a:pt x="2562225" y="4763"/>
                </a:lnTo>
                <a:lnTo>
                  <a:pt x="2624137" y="28575"/>
                </a:lnTo>
                <a:lnTo>
                  <a:pt x="2683668" y="64294"/>
                </a:lnTo>
                <a:lnTo>
                  <a:pt x="2731293" y="100013"/>
                </a:lnTo>
                <a:lnTo>
                  <a:pt x="2783681" y="140494"/>
                </a:lnTo>
                <a:lnTo>
                  <a:pt x="2821781" y="178594"/>
                </a:lnTo>
                <a:lnTo>
                  <a:pt x="2833687" y="195263"/>
                </a:lnTo>
                <a:lnTo>
                  <a:pt x="2840831" y="209550"/>
                </a:lnTo>
                <a:lnTo>
                  <a:pt x="2845593" y="226219"/>
                </a:lnTo>
                <a:lnTo>
                  <a:pt x="2843212" y="245269"/>
                </a:lnTo>
                <a:lnTo>
                  <a:pt x="2843212" y="254794"/>
                </a:lnTo>
                <a:lnTo>
                  <a:pt x="2838450" y="266700"/>
                </a:lnTo>
                <a:lnTo>
                  <a:pt x="2824162" y="280988"/>
                </a:lnTo>
                <a:lnTo>
                  <a:pt x="2426493" y="309563"/>
                </a:lnTo>
                <a:lnTo>
                  <a:pt x="2421731" y="295275"/>
                </a:lnTo>
                <a:lnTo>
                  <a:pt x="2407443" y="278606"/>
                </a:lnTo>
                <a:lnTo>
                  <a:pt x="2388393" y="266700"/>
                </a:lnTo>
                <a:lnTo>
                  <a:pt x="2371725" y="266700"/>
                </a:lnTo>
                <a:lnTo>
                  <a:pt x="2352675" y="266700"/>
                </a:lnTo>
                <a:lnTo>
                  <a:pt x="2326481" y="269081"/>
                </a:lnTo>
                <a:lnTo>
                  <a:pt x="2288381" y="278606"/>
                </a:lnTo>
                <a:lnTo>
                  <a:pt x="1881187" y="392906"/>
                </a:lnTo>
                <a:lnTo>
                  <a:pt x="1531143" y="490538"/>
                </a:lnTo>
                <a:lnTo>
                  <a:pt x="1185862" y="581025"/>
                </a:lnTo>
                <a:lnTo>
                  <a:pt x="902493" y="661988"/>
                </a:lnTo>
                <a:lnTo>
                  <a:pt x="602456" y="759619"/>
                </a:lnTo>
                <a:lnTo>
                  <a:pt x="497681" y="800100"/>
                </a:lnTo>
                <a:lnTo>
                  <a:pt x="473868" y="812006"/>
                </a:lnTo>
                <a:lnTo>
                  <a:pt x="452437" y="826294"/>
                </a:lnTo>
                <a:lnTo>
                  <a:pt x="419100" y="847725"/>
                </a:lnTo>
                <a:lnTo>
                  <a:pt x="378618" y="864394"/>
                </a:lnTo>
                <a:lnTo>
                  <a:pt x="333375" y="873919"/>
                </a:lnTo>
                <a:lnTo>
                  <a:pt x="300037" y="871538"/>
                </a:lnTo>
                <a:lnTo>
                  <a:pt x="266700" y="862013"/>
                </a:lnTo>
                <a:lnTo>
                  <a:pt x="207168" y="821531"/>
                </a:lnTo>
                <a:lnTo>
                  <a:pt x="135731" y="754856"/>
                </a:lnTo>
                <a:lnTo>
                  <a:pt x="83343" y="692944"/>
                </a:lnTo>
                <a:lnTo>
                  <a:pt x="52387" y="645319"/>
                </a:lnTo>
                <a:lnTo>
                  <a:pt x="33337" y="607219"/>
                </a:lnTo>
                <a:lnTo>
                  <a:pt x="16668" y="566738"/>
                </a:lnTo>
                <a:lnTo>
                  <a:pt x="7143" y="526256"/>
                </a:lnTo>
                <a:lnTo>
                  <a:pt x="0" y="488156"/>
                </a:lnTo>
                <a:lnTo>
                  <a:pt x="4762" y="459581"/>
                </a:lnTo>
                <a:lnTo>
                  <a:pt x="16668" y="445294"/>
                </a:lnTo>
                <a:lnTo>
                  <a:pt x="30956" y="442913"/>
                </a:lnTo>
                <a:lnTo>
                  <a:pt x="47625" y="450056"/>
                </a:lnTo>
                <a:lnTo>
                  <a:pt x="71437" y="469106"/>
                </a:lnTo>
                <a:lnTo>
                  <a:pt x="107156" y="495300"/>
                </a:lnTo>
                <a:lnTo>
                  <a:pt x="147637" y="519113"/>
                </a:lnTo>
                <a:lnTo>
                  <a:pt x="192881" y="542925"/>
                </a:lnTo>
                <a:lnTo>
                  <a:pt x="226218" y="554831"/>
                </a:lnTo>
                <a:lnTo>
                  <a:pt x="261937" y="559594"/>
                </a:lnTo>
                <a:lnTo>
                  <a:pt x="311943" y="557213"/>
                </a:lnTo>
                <a:lnTo>
                  <a:pt x="388143" y="550069"/>
                </a:lnTo>
                <a:lnTo>
                  <a:pt x="452437" y="540544"/>
                </a:lnTo>
                <a:lnTo>
                  <a:pt x="526256" y="526256"/>
                </a:lnTo>
                <a:lnTo>
                  <a:pt x="695325" y="495300"/>
                </a:lnTo>
                <a:lnTo>
                  <a:pt x="1042987" y="416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752403E-4136-4339-97D7-251EB3D95F2D}"/>
              </a:ext>
            </a:extLst>
          </p:cNvPr>
          <p:cNvSpPr/>
          <p:nvPr/>
        </p:nvSpPr>
        <p:spPr>
          <a:xfrm rot="16200000">
            <a:off x="5314950" y="3605213"/>
            <a:ext cx="2452688" cy="709612"/>
          </a:xfrm>
          <a:custGeom>
            <a:avLst/>
            <a:gdLst>
              <a:gd name="connsiteX0" fmla="*/ 1338263 w 2452688"/>
              <a:gd name="connsiteY0" fmla="*/ 114300 h 709613"/>
              <a:gd name="connsiteX1" fmla="*/ 1504950 w 2452688"/>
              <a:gd name="connsiteY1" fmla="*/ 142875 h 709613"/>
              <a:gd name="connsiteX2" fmla="*/ 1626394 w 2452688"/>
              <a:gd name="connsiteY2" fmla="*/ 164307 h 709613"/>
              <a:gd name="connsiteX3" fmla="*/ 1826419 w 2452688"/>
              <a:gd name="connsiteY3" fmla="*/ 209550 h 709613"/>
              <a:gd name="connsiteX4" fmla="*/ 1985963 w 2452688"/>
              <a:gd name="connsiteY4" fmla="*/ 240507 h 709613"/>
              <a:gd name="connsiteX5" fmla="*/ 2197894 w 2452688"/>
              <a:gd name="connsiteY5" fmla="*/ 276225 h 709613"/>
              <a:gd name="connsiteX6" fmla="*/ 2305050 w 2452688"/>
              <a:gd name="connsiteY6" fmla="*/ 288132 h 709613"/>
              <a:gd name="connsiteX7" fmla="*/ 2345531 w 2452688"/>
              <a:gd name="connsiteY7" fmla="*/ 295275 h 709613"/>
              <a:gd name="connsiteX8" fmla="*/ 2369344 w 2452688"/>
              <a:gd name="connsiteY8" fmla="*/ 300038 h 709613"/>
              <a:gd name="connsiteX9" fmla="*/ 2397919 w 2452688"/>
              <a:gd name="connsiteY9" fmla="*/ 304800 h 709613"/>
              <a:gd name="connsiteX10" fmla="*/ 2426494 w 2452688"/>
              <a:gd name="connsiteY10" fmla="*/ 295275 h 709613"/>
              <a:gd name="connsiteX11" fmla="*/ 2452688 w 2452688"/>
              <a:gd name="connsiteY11" fmla="*/ 709613 h 709613"/>
              <a:gd name="connsiteX12" fmla="*/ 2426494 w 2452688"/>
              <a:gd name="connsiteY12" fmla="*/ 690563 h 709613"/>
              <a:gd name="connsiteX13" fmla="*/ 2366963 w 2452688"/>
              <a:gd name="connsiteY13" fmla="*/ 645319 h 709613"/>
              <a:gd name="connsiteX14" fmla="*/ 2333625 w 2452688"/>
              <a:gd name="connsiteY14" fmla="*/ 626269 h 709613"/>
              <a:gd name="connsiteX15" fmla="*/ 2271713 w 2452688"/>
              <a:gd name="connsiteY15" fmla="*/ 600075 h 709613"/>
              <a:gd name="connsiteX16" fmla="*/ 2183606 w 2452688"/>
              <a:gd name="connsiteY16" fmla="*/ 566738 h 709613"/>
              <a:gd name="connsiteX17" fmla="*/ 1969294 w 2452688"/>
              <a:gd name="connsiteY17" fmla="*/ 502444 h 709613"/>
              <a:gd name="connsiteX18" fmla="*/ 1659731 w 2452688"/>
              <a:gd name="connsiteY18" fmla="*/ 419100 h 709613"/>
              <a:gd name="connsiteX19" fmla="*/ 1302544 w 2452688"/>
              <a:gd name="connsiteY19" fmla="*/ 333375 h 709613"/>
              <a:gd name="connsiteX20" fmla="*/ 1052513 w 2452688"/>
              <a:gd name="connsiteY20" fmla="*/ 276225 h 709613"/>
              <a:gd name="connsiteX21" fmla="*/ 747713 w 2452688"/>
              <a:gd name="connsiteY21" fmla="*/ 216694 h 709613"/>
              <a:gd name="connsiteX22" fmla="*/ 542925 w 2452688"/>
              <a:gd name="connsiteY22" fmla="*/ 185738 h 709613"/>
              <a:gd name="connsiteX23" fmla="*/ 416719 w 2452688"/>
              <a:gd name="connsiteY23" fmla="*/ 169069 h 709613"/>
              <a:gd name="connsiteX24" fmla="*/ 269081 w 2452688"/>
              <a:gd name="connsiteY24" fmla="*/ 159544 h 709613"/>
              <a:gd name="connsiteX25" fmla="*/ 216694 w 2452688"/>
              <a:gd name="connsiteY25" fmla="*/ 159544 h 709613"/>
              <a:gd name="connsiteX26" fmla="*/ 166688 w 2452688"/>
              <a:gd name="connsiteY26" fmla="*/ 169069 h 709613"/>
              <a:gd name="connsiteX27" fmla="*/ 126206 w 2452688"/>
              <a:gd name="connsiteY27" fmla="*/ 180975 h 709613"/>
              <a:gd name="connsiteX28" fmla="*/ 83344 w 2452688"/>
              <a:gd name="connsiteY28" fmla="*/ 200025 h 709613"/>
              <a:gd name="connsiteX29" fmla="*/ 61913 w 2452688"/>
              <a:gd name="connsiteY29" fmla="*/ 214313 h 709613"/>
              <a:gd name="connsiteX30" fmla="*/ 0 w 2452688"/>
              <a:gd name="connsiteY30" fmla="*/ 52388 h 709613"/>
              <a:gd name="connsiteX31" fmla="*/ 35719 w 2452688"/>
              <a:gd name="connsiteY31" fmla="*/ 38100 h 709613"/>
              <a:gd name="connsiteX32" fmla="*/ 88106 w 2452688"/>
              <a:gd name="connsiteY32" fmla="*/ 23813 h 709613"/>
              <a:gd name="connsiteX33" fmla="*/ 135731 w 2452688"/>
              <a:gd name="connsiteY33" fmla="*/ 11907 h 709613"/>
              <a:gd name="connsiteX34" fmla="*/ 190500 w 2452688"/>
              <a:gd name="connsiteY34" fmla="*/ 4763 h 709613"/>
              <a:gd name="connsiteX35" fmla="*/ 252413 w 2452688"/>
              <a:gd name="connsiteY35" fmla="*/ 4763 h 709613"/>
              <a:gd name="connsiteX36" fmla="*/ 359569 w 2452688"/>
              <a:gd name="connsiteY36" fmla="*/ 7144 h 709613"/>
              <a:gd name="connsiteX37" fmla="*/ 195263 w 2452688"/>
              <a:gd name="connsiteY37" fmla="*/ 2382 h 709613"/>
              <a:gd name="connsiteX38" fmla="*/ 261938 w 2452688"/>
              <a:gd name="connsiteY38" fmla="*/ 0 h 709613"/>
              <a:gd name="connsiteX39" fmla="*/ 340519 w 2452688"/>
              <a:gd name="connsiteY39" fmla="*/ 2382 h 709613"/>
              <a:gd name="connsiteX40" fmla="*/ 431006 w 2452688"/>
              <a:gd name="connsiteY40" fmla="*/ 7144 h 709613"/>
              <a:gd name="connsiteX41" fmla="*/ 561975 w 2452688"/>
              <a:gd name="connsiteY41" fmla="*/ 16669 h 709613"/>
              <a:gd name="connsiteX42" fmla="*/ 700088 w 2452688"/>
              <a:gd name="connsiteY42" fmla="*/ 26194 h 709613"/>
              <a:gd name="connsiteX43" fmla="*/ 914400 w 2452688"/>
              <a:gd name="connsiteY43" fmla="*/ 47625 h 709613"/>
              <a:gd name="connsiteX44" fmla="*/ 1102519 w 2452688"/>
              <a:gd name="connsiteY44" fmla="*/ 73819 h 709613"/>
              <a:gd name="connsiteX45" fmla="*/ 1338263 w 2452688"/>
              <a:gd name="connsiteY45" fmla="*/ 114300 h 709613"/>
              <a:gd name="connsiteX0" fmla="*/ 1338263 w 2452688"/>
              <a:gd name="connsiteY0" fmla="*/ 114300 h 709613"/>
              <a:gd name="connsiteX1" fmla="*/ 1504950 w 2452688"/>
              <a:gd name="connsiteY1" fmla="*/ 142875 h 709613"/>
              <a:gd name="connsiteX2" fmla="*/ 1626394 w 2452688"/>
              <a:gd name="connsiteY2" fmla="*/ 164307 h 709613"/>
              <a:gd name="connsiteX3" fmla="*/ 1826419 w 2452688"/>
              <a:gd name="connsiteY3" fmla="*/ 209550 h 709613"/>
              <a:gd name="connsiteX4" fmla="*/ 1985963 w 2452688"/>
              <a:gd name="connsiteY4" fmla="*/ 240507 h 709613"/>
              <a:gd name="connsiteX5" fmla="*/ 2197894 w 2452688"/>
              <a:gd name="connsiteY5" fmla="*/ 276225 h 709613"/>
              <a:gd name="connsiteX6" fmla="*/ 2305050 w 2452688"/>
              <a:gd name="connsiteY6" fmla="*/ 288132 h 709613"/>
              <a:gd name="connsiteX7" fmla="*/ 2345531 w 2452688"/>
              <a:gd name="connsiteY7" fmla="*/ 295275 h 709613"/>
              <a:gd name="connsiteX8" fmla="*/ 2369344 w 2452688"/>
              <a:gd name="connsiteY8" fmla="*/ 300038 h 709613"/>
              <a:gd name="connsiteX9" fmla="*/ 2397919 w 2452688"/>
              <a:gd name="connsiteY9" fmla="*/ 304800 h 709613"/>
              <a:gd name="connsiteX10" fmla="*/ 2426494 w 2452688"/>
              <a:gd name="connsiteY10" fmla="*/ 295275 h 709613"/>
              <a:gd name="connsiteX11" fmla="*/ 2452688 w 2452688"/>
              <a:gd name="connsiteY11" fmla="*/ 709613 h 709613"/>
              <a:gd name="connsiteX12" fmla="*/ 2426494 w 2452688"/>
              <a:gd name="connsiteY12" fmla="*/ 690563 h 709613"/>
              <a:gd name="connsiteX13" fmla="*/ 2366963 w 2452688"/>
              <a:gd name="connsiteY13" fmla="*/ 645319 h 709613"/>
              <a:gd name="connsiteX14" fmla="*/ 2333625 w 2452688"/>
              <a:gd name="connsiteY14" fmla="*/ 626269 h 709613"/>
              <a:gd name="connsiteX15" fmla="*/ 2271713 w 2452688"/>
              <a:gd name="connsiteY15" fmla="*/ 600075 h 709613"/>
              <a:gd name="connsiteX16" fmla="*/ 2183606 w 2452688"/>
              <a:gd name="connsiteY16" fmla="*/ 566738 h 709613"/>
              <a:gd name="connsiteX17" fmla="*/ 1969294 w 2452688"/>
              <a:gd name="connsiteY17" fmla="*/ 502444 h 709613"/>
              <a:gd name="connsiteX18" fmla="*/ 1659731 w 2452688"/>
              <a:gd name="connsiteY18" fmla="*/ 419100 h 709613"/>
              <a:gd name="connsiteX19" fmla="*/ 1302544 w 2452688"/>
              <a:gd name="connsiteY19" fmla="*/ 333375 h 709613"/>
              <a:gd name="connsiteX20" fmla="*/ 1052513 w 2452688"/>
              <a:gd name="connsiteY20" fmla="*/ 276225 h 709613"/>
              <a:gd name="connsiteX21" fmla="*/ 747713 w 2452688"/>
              <a:gd name="connsiteY21" fmla="*/ 216694 h 709613"/>
              <a:gd name="connsiteX22" fmla="*/ 542925 w 2452688"/>
              <a:gd name="connsiteY22" fmla="*/ 185738 h 709613"/>
              <a:gd name="connsiteX23" fmla="*/ 416719 w 2452688"/>
              <a:gd name="connsiteY23" fmla="*/ 169069 h 709613"/>
              <a:gd name="connsiteX24" fmla="*/ 269081 w 2452688"/>
              <a:gd name="connsiteY24" fmla="*/ 159544 h 709613"/>
              <a:gd name="connsiteX25" fmla="*/ 216694 w 2452688"/>
              <a:gd name="connsiteY25" fmla="*/ 159544 h 709613"/>
              <a:gd name="connsiteX26" fmla="*/ 166688 w 2452688"/>
              <a:gd name="connsiteY26" fmla="*/ 169069 h 709613"/>
              <a:gd name="connsiteX27" fmla="*/ 126206 w 2452688"/>
              <a:gd name="connsiteY27" fmla="*/ 180975 h 709613"/>
              <a:gd name="connsiteX28" fmla="*/ 83344 w 2452688"/>
              <a:gd name="connsiteY28" fmla="*/ 200025 h 709613"/>
              <a:gd name="connsiteX29" fmla="*/ 61913 w 2452688"/>
              <a:gd name="connsiteY29" fmla="*/ 214313 h 709613"/>
              <a:gd name="connsiteX30" fmla="*/ 0 w 2452688"/>
              <a:gd name="connsiteY30" fmla="*/ 52388 h 709613"/>
              <a:gd name="connsiteX31" fmla="*/ 35719 w 2452688"/>
              <a:gd name="connsiteY31" fmla="*/ 38100 h 709613"/>
              <a:gd name="connsiteX32" fmla="*/ 88106 w 2452688"/>
              <a:gd name="connsiteY32" fmla="*/ 23813 h 709613"/>
              <a:gd name="connsiteX33" fmla="*/ 135731 w 2452688"/>
              <a:gd name="connsiteY33" fmla="*/ 11907 h 709613"/>
              <a:gd name="connsiteX34" fmla="*/ 190500 w 2452688"/>
              <a:gd name="connsiteY34" fmla="*/ 4763 h 709613"/>
              <a:gd name="connsiteX35" fmla="*/ 252413 w 2452688"/>
              <a:gd name="connsiteY35" fmla="*/ 4763 h 709613"/>
              <a:gd name="connsiteX36" fmla="*/ 195263 w 2452688"/>
              <a:gd name="connsiteY36" fmla="*/ 2382 h 709613"/>
              <a:gd name="connsiteX37" fmla="*/ 261938 w 2452688"/>
              <a:gd name="connsiteY37" fmla="*/ 0 h 709613"/>
              <a:gd name="connsiteX38" fmla="*/ 340519 w 2452688"/>
              <a:gd name="connsiteY38" fmla="*/ 2382 h 709613"/>
              <a:gd name="connsiteX39" fmla="*/ 431006 w 2452688"/>
              <a:gd name="connsiteY39" fmla="*/ 7144 h 709613"/>
              <a:gd name="connsiteX40" fmla="*/ 561975 w 2452688"/>
              <a:gd name="connsiteY40" fmla="*/ 16669 h 709613"/>
              <a:gd name="connsiteX41" fmla="*/ 700088 w 2452688"/>
              <a:gd name="connsiteY41" fmla="*/ 26194 h 709613"/>
              <a:gd name="connsiteX42" fmla="*/ 914400 w 2452688"/>
              <a:gd name="connsiteY42" fmla="*/ 47625 h 709613"/>
              <a:gd name="connsiteX43" fmla="*/ 1102519 w 2452688"/>
              <a:gd name="connsiteY43" fmla="*/ 73819 h 709613"/>
              <a:gd name="connsiteX44" fmla="*/ 1338263 w 2452688"/>
              <a:gd name="connsiteY44" fmla="*/ 114300 h 709613"/>
              <a:gd name="connsiteX0" fmla="*/ 1338263 w 2452688"/>
              <a:gd name="connsiteY0" fmla="*/ 114300 h 709613"/>
              <a:gd name="connsiteX1" fmla="*/ 1504950 w 2452688"/>
              <a:gd name="connsiteY1" fmla="*/ 142875 h 709613"/>
              <a:gd name="connsiteX2" fmla="*/ 1626394 w 2452688"/>
              <a:gd name="connsiteY2" fmla="*/ 164307 h 709613"/>
              <a:gd name="connsiteX3" fmla="*/ 1826419 w 2452688"/>
              <a:gd name="connsiteY3" fmla="*/ 209550 h 709613"/>
              <a:gd name="connsiteX4" fmla="*/ 1985963 w 2452688"/>
              <a:gd name="connsiteY4" fmla="*/ 240507 h 709613"/>
              <a:gd name="connsiteX5" fmla="*/ 2197894 w 2452688"/>
              <a:gd name="connsiteY5" fmla="*/ 276225 h 709613"/>
              <a:gd name="connsiteX6" fmla="*/ 2305050 w 2452688"/>
              <a:gd name="connsiteY6" fmla="*/ 288132 h 709613"/>
              <a:gd name="connsiteX7" fmla="*/ 2345531 w 2452688"/>
              <a:gd name="connsiteY7" fmla="*/ 295275 h 709613"/>
              <a:gd name="connsiteX8" fmla="*/ 2369344 w 2452688"/>
              <a:gd name="connsiteY8" fmla="*/ 300038 h 709613"/>
              <a:gd name="connsiteX9" fmla="*/ 2397919 w 2452688"/>
              <a:gd name="connsiteY9" fmla="*/ 304800 h 709613"/>
              <a:gd name="connsiteX10" fmla="*/ 2426494 w 2452688"/>
              <a:gd name="connsiteY10" fmla="*/ 295275 h 709613"/>
              <a:gd name="connsiteX11" fmla="*/ 2452688 w 2452688"/>
              <a:gd name="connsiteY11" fmla="*/ 709613 h 709613"/>
              <a:gd name="connsiteX12" fmla="*/ 2426494 w 2452688"/>
              <a:gd name="connsiteY12" fmla="*/ 690563 h 709613"/>
              <a:gd name="connsiteX13" fmla="*/ 2366963 w 2452688"/>
              <a:gd name="connsiteY13" fmla="*/ 645319 h 709613"/>
              <a:gd name="connsiteX14" fmla="*/ 2333625 w 2452688"/>
              <a:gd name="connsiteY14" fmla="*/ 626269 h 709613"/>
              <a:gd name="connsiteX15" fmla="*/ 2271713 w 2452688"/>
              <a:gd name="connsiteY15" fmla="*/ 600075 h 709613"/>
              <a:gd name="connsiteX16" fmla="*/ 2183606 w 2452688"/>
              <a:gd name="connsiteY16" fmla="*/ 566738 h 709613"/>
              <a:gd name="connsiteX17" fmla="*/ 1969294 w 2452688"/>
              <a:gd name="connsiteY17" fmla="*/ 502444 h 709613"/>
              <a:gd name="connsiteX18" fmla="*/ 1659731 w 2452688"/>
              <a:gd name="connsiteY18" fmla="*/ 419100 h 709613"/>
              <a:gd name="connsiteX19" fmla="*/ 1302544 w 2452688"/>
              <a:gd name="connsiteY19" fmla="*/ 333375 h 709613"/>
              <a:gd name="connsiteX20" fmla="*/ 1052513 w 2452688"/>
              <a:gd name="connsiteY20" fmla="*/ 276225 h 709613"/>
              <a:gd name="connsiteX21" fmla="*/ 747713 w 2452688"/>
              <a:gd name="connsiteY21" fmla="*/ 216694 h 709613"/>
              <a:gd name="connsiteX22" fmla="*/ 542925 w 2452688"/>
              <a:gd name="connsiteY22" fmla="*/ 185738 h 709613"/>
              <a:gd name="connsiteX23" fmla="*/ 416719 w 2452688"/>
              <a:gd name="connsiteY23" fmla="*/ 169069 h 709613"/>
              <a:gd name="connsiteX24" fmla="*/ 269081 w 2452688"/>
              <a:gd name="connsiteY24" fmla="*/ 159544 h 709613"/>
              <a:gd name="connsiteX25" fmla="*/ 216694 w 2452688"/>
              <a:gd name="connsiteY25" fmla="*/ 159544 h 709613"/>
              <a:gd name="connsiteX26" fmla="*/ 166688 w 2452688"/>
              <a:gd name="connsiteY26" fmla="*/ 169069 h 709613"/>
              <a:gd name="connsiteX27" fmla="*/ 126206 w 2452688"/>
              <a:gd name="connsiteY27" fmla="*/ 180975 h 709613"/>
              <a:gd name="connsiteX28" fmla="*/ 83344 w 2452688"/>
              <a:gd name="connsiteY28" fmla="*/ 200025 h 709613"/>
              <a:gd name="connsiteX29" fmla="*/ 61913 w 2452688"/>
              <a:gd name="connsiteY29" fmla="*/ 214313 h 709613"/>
              <a:gd name="connsiteX30" fmla="*/ 0 w 2452688"/>
              <a:gd name="connsiteY30" fmla="*/ 52388 h 709613"/>
              <a:gd name="connsiteX31" fmla="*/ 35719 w 2452688"/>
              <a:gd name="connsiteY31" fmla="*/ 38100 h 709613"/>
              <a:gd name="connsiteX32" fmla="*/ 88106 w 2452688"/>
              <a:gd name="connsiteY32" fmla="*/ 23813 h 709613"/>
              <a:gd name="connsiteX33" fmla="*/ 135731 w 2452688"/>
              <a:gd name="connsiteY33" fmla="*/ 11907 h 709613"/>
              <a:gd name="connsiteX34" fmla="*/ 190500 w 2452688"/>
              <a:gd name="connsiteY34" fmla="*/ 4763 h 709613"/>
              <a:gd name="connsiteX35" fmla="*/ 195263 w 2452688"/>
              <a:gd name="connsiteY35" fmla="*/ 2382 h 709613"/>
              <a:gd name="connsiteX36" fmla="*/ 261938 w 2452688"/>
              <a:gd name="connsiteY36" fmla="*/ 0 h 709613"/>
              <a:gd name="connsiteX37" fmla="*/ 340519 w 2452688"/>
              <a:gd name="connsiteY37" fmla="*/ 2382 h 709613"/>
              <a:gd name="connsiteX38" fmla="*/ 431006 w 2452688"/>
              <a:gd name="connsiteY38" fmla="*/ 7144 h 709613"/>
              <a:gd name="connsiteX39" fmla="*/ 561975 w 2452688"/>
              <a:gd name="connsiteY39" fmla="*/ 16669 h 709613"/>
              <a:gd name="connsiteX40" fmla="*/ 700088 w 2452688"/>
              <a:gd name="connsiteY40" fmla="*/ 26194 h 709613"/>
              <a:gd name="connsiteX41" fmla="*/ 914400 w 2452688"/>
              <a:gd name="connsiteY41" fmla="*/ 47625 h 709613"/>
              <a:gd name="connsiteX42" fmla="*/ 1102519 w 2452688"/>
              <a:gd name="connsiteY42" fmla="*/ 73819 h 709613"/>
              <a:gd name="connsiteX43" fmla="*/ 1338263 w 2452688"/>
              <a:gd name="connsiteY43" fmla="*/ 114300 h 709613"/>
              <a:gd name="connsiteX0" fmla="*/ 1338263 w 2452688"/>
              <a:gd name="connsiteY0" fmla="*/ 114300 h 709613"/>
              <a:gd name="connsiteX1" fmla="*/ 1504950 w 2452688"/>
              <a:gd name="connsiteY1" fmla="*/ 142875 h 709613"/>
              <a:gd name="connsiteX2" fmla="*/ 1626394 w 2452688"/>
              <a:gd name="connsiteY2" fmla="*/ 164307 h 709613"/>
              <a:gd name="connsiteX3" fmla="*/ 1826419 w 2452688"/>
              <a:gd name="connsiteY3" fmla="*/ 209550 h 709613"/>
              <a:gd name="connsiteX4" fmla="*/ 1985963 w 2452688"/>
              <a:gd name="connsiteY4" fmla="*/ 240507 h 709613"/>
              <a:gd name="connsiteX5" fmla="*/ 2197894 w 2452688"/>
              <a:gd name="connsiteY5" fmla="*/ 276225 h 709613"/>
              <a:gd name="connsiteX6" fmla="*/ 2305050 w 2452688"/>
              <a:gd name="connsiteY6" fmla="*/ 288132 h 709613"/>
              <a:gd name="connsiteX7" fmla="*/ 2345531 w 2452688"/>
              <a:gd name="connsiteY7" fmla="*/ 295275 h 709613"/>
              <a:gd name="connsiteX8" fmla="*/ 2369344 w 2452688"/>
              <a:gd name="connsiteY8" fmla="*/ 300038 h 709613"/>
              <a:gd name="connsiteX9" fmla="*/ 2397919 w 2452688"/>
              <a:gd name="connsiteY9" fmla="*/ 304800 h 709613"/>
              <a:gd name="connsiteX10" fmla="*/ 2426494 w 2452688"/>
              <a:gd name="connsiteY10" fmla="*/ 295275 h 709613"/>
              <a:gd name="connsiteX11" fmla="*/ 2452688 w 2452688"/>
              <a:gd name="connsiteY11" fmla="*/ 709613 h 709613"/>
              <a:gd name="connsiteX12" fmla="*/ 2426494 w 2452688"/>
              <a:gd name="connsiteY12" fmla="*/ 690563 h 709613"/>
              <a:gd name="connsiteX13" fmla="*/ 2366963 w 2452688"/>
              <a:gd name="connsiteY13" fmla="*/ 645319 h 709613"/>
              <a:gd name="connsiteX14" fmla="*/ 2333625 w 2452688"/>
              <a:gd name="connsiteY14" fmla="*/ 626269 h 709613"/>
              <a:gd name="connsiteX15" fmla="*/ 2271713 w 2452688"/>
              <a:gd name="connsiteY15" fmla="*/ 600075 h 709613"/>
              <a:gd name="connsiteX16" fmla="*/ 2183606 w 2452688"/>
              <a:gd name="connsiteY16" fmla="*/ 566738 h 709613"/>
              <a:gd name="connsiteX17" fmla="*/ 1969294 w 2452688"/>
              <a:gd name="connsiteY17" fmla="*/ 502444 h 709613"/>
              <a:gd name="connsiteX18" fmla="*/ 1659731 w 2452688"/>
              <a:gd name="connsiteY18" fmla="*/ 419100 h 709613"/>
              <a:gd name="connsiteX19" fmla="*/ 1302544 w 2452688"/>
              <a:gd name="connsiteY19" fmla="*/ 333375 h 709613"/>
              <a:gd name="connsiteX20" fmla="*/ 1052513 w 2452688"/>
              <a:gd name="connsiteY20" fmla="*/ 276225 h 709613"/>
              <a:gd name="connsiteX21" fmla="*/ 747713 w 2452688"/>
              <a:gd name="connsiteY21" fmla="*/ 216694 h 709613"/>
              <a:gd name="connsiteX22" fmla="*/ 542925 w 2452688"/>
              <a:gd name="connsiteY22" fmla="*/ 185738 h 709613"/>
              <a:gd name="connsiteX23" fmla="*/ 416719 w 2452688"/>
              <a:gd name="connsiteY23" fmla="*/ 169069 h 709613"/>
              <a:gd name="connsiteX24" fmla="*/ 269081 w 2452688"/>
              <a:gd name="connsiteY24" fmla="*/ 159544 h 709613"/>
              <a:gd name="connsiteX25" fmla="*/ 216694 w 2452688"/>
              <a:gd name="connsiteY25" fmla="*/ 159544 h 709613"/>
              <a:gd name="connsiteX26" fmla="*/ 166688 w 2452688"/>
              <a:gd name="connsiteY26" fmla="*/ 169069 h 709613"/>
              <a:gd name="connsiteX27" fmla="*/ 126206 w 2452688"/>
              <a:gd name="connsiteY27" fmla="*/ 180975 h 709613"/>
              <a:gd name="connsiteX28" fmla="*/ 83344 w 2452688"/>
              <a:gd name="connsiteY28" fmla="*/ 200025 h 709613"/>
              <a:gd name="connsiteX29" fmla="*/ 61913 w 2452688"/>
              <a:gd name="connsiteY29" fmla="*/ 214313 h 709613"/>
              <a:gd name="connsiteX30" fmla="*/ 0 w 2452688"/>
              <a:gd name="connsiteY30" fmla="*/ 52388 h 709613"/>
              <a:gd name="connsiteX31" fmla="*/ 35719 w 2452688"/>
              <a:gd name="connsiteY31" fmla="*/ 38100 h 709613"/>
              <a:gd name="connsiteX32" fmla="*/ 88106 w 2452688"/>
              <a:gd name="connsiteY32" fmla="*/ 23813 h 709613"/>
              <a:gd name="connsiteX33" fmla="*/ 135731 w 2452688"/>
              <a:gd name="connsiteY33" fmla="*/ 11907 h 709613"/>
              <a:gd name="connsiteX34" fmla="*/ 190500 w 2452688"/>
              <a:gd name="connsiteY34" fmla="*/ 4763 h 709613"/>
              <a:gd name="connsiteX35" fmla="*/ 261938 w 2452688"/>
              <a:gd name="connsiteY35" fmla="*/ 0 h 709613"/>
              <a:gd name="connsiteX36" fmla="*/ 340519 w 2452688"/>
              <a:gd name="connsiteY36" fmla="*/ 2382 h 709613"/>
              <a:gd name="connsiteX37" fmla="*/ 431006 w 2452688"/>
              <a:gd name="connsiteY37" fmla="*/ 7144 h 709613"/>
              <a:gd name="connsiteX38" fmla="*/ 561975 w 2452688"/>
              <a:gd name="connsiteY38" fmla="*/ 16669 h 709613"/>
              <a:gd name="connsiteX39" fmla="*/ 700088 w 2452688"/>
              <a:gd name="connsiteY39" fmla="*/ 26194 h 709613"/>
              <a:gd name="connsiteX40" fmla="*/ 914400 w 2452688"/>
              <a:gd name="connsiteY40" fmla="*/ 47625 h 709613"/>
              <a:gd name="connsiteX41" fmla="*/ 1102519 w 2452688"/>
              <a:gd name="connsiteY41" fmla="*/ 73819 h 709613"/>
              <a:gd name="connsiteX42" fmla="*/ 1338263 w 2452688"/>
              <a:gd name="connsiteY42" fmla="*/ 114300 h 70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52688" h="709613">
                <a:moveTo>
                  <a:pt x="1338263" y="114300"/>
                </a:moveTo>
                <a:lnTo>
                  <a:pt x="1504950" y="142875"/>
                </a:lnTo>
                <a:lnTo>
                  <a:pt x="1626394" y="164307"/>
                </a:lnTo>
                <a:lnTo>
                  <a:pt x="1826419" y="209550"/>
                </a:lnTo>
                <a:lnTo>
                  <a:pt x="1985963" y="240507"/>
                </a:lnTo>
                <a:lnTo>
                  <a:pt x="2197894" y="276225"/>
                </a:lnTo>
                <a:lnTo>
                  <a:pt x="2305050" y="288132"/>
                </a:lnTo>
                <a:lnTo>
                  <a:pt x="2345531" y="295275"/>
                </a:lnTo>
                <a:lnTo>
                  <a:pt x="2369344" y="300038"/>
                </a:lnTo>
                <a:lnTo>
                  <a:pt x="2397919" y="304800"/>
                </a:lnTo>
                <a:lnTo>
                  <a:pt x="2426494" y="295275"/>
                </a:lnTo>
                <a:lnTo>
                  <a:pt x="2452688" y="709613"/>
                </a:lnTo>
                <a:lnTo>
                  <a:pt x="2426494" y="690563"/>
                </a:lnTo>
                <a:lnTo>
                  <a:pt x="2366963" y="645319"/>
                </a:lnTo>
                <a:lnTo>
                  <a:pt x="2333625" y="626269"/>
                </a:lnTo>
                <a:lnTo>
                  <a:pt x="2271713" y="600075"/>
                </a:lnTo>
                <a:lnTo>
                  <a:pt x="2183606" y="566738"/>
                </a:lnTo>
                <a:lnTo>
                  <a:pt x="1969294" y="502444"/>
                </a:lnTo>
                <a:lnTo>
                  <a:pt x="1659731" y="419100"/>
                </a:lnTo>
                <a:lnTo>
                  <a:pt x="1302544" y="333375"/>
                </a:lnTo>
                <a:lnTo>
                  <a:pt x="1052513" y="276225"/>
                </a:lnTo>
                <a:lnTo>
                  <a:pt x="747713" y="216694"/>
                </a:lnTo>
                <a:lnTo>
                  <a:pt x="542925" y="185738"/>
                </a:lnTo>
                <a:lnTo>
                  <a:pt x="416719" y="169069"/>
                </a:lnTo>
                <a:lnTo>
                  <a:pt x="269081" y="159544"/>
                </a:lnTo>
                <a:lnTo>
                  <a:pt x="216694" y="159544"/>
                </a:lnTo>
                <a:lnTo>
                  <a:pt x="166688" y="169069"/>
                </a:lnTo>
                <a:lnTo>
                  <a:pt x="126206" y="180975"/>
                </a:lnTo>
                <a:lnTo>
                  <a:pt x="83344" y="200025"/>
                </a:lnTo>
                <a:lnTo>
                  <a:pt x="61913" y="214313"/>
                </a:lnTo>
                <a:lnTo>
                  <a:pt x="0" y="52388"/>
                </a:lnTo>
                <a:lnTo>
                  <a:pt x="35719" y="38100"/>
                </a:lnTo>
                <a:lnTo>
                  <a:pt x="88106" y="23813"/>
                </a:lnTo>
                <a:lnTo>
                  <a:pt x="135731" y="11907"/>
                </a:lnTo>
                <a:lnTo>
                  <a:pt x="190500" y="4763"/>
                </a:lnTo>
                <a:lnTo>
                  <a:pt x="261938" y="0"/>
                </a:lnTo>
                <a:lnTo>
                  <a:pt x="340519" y="2382"/>
                </a:lnTo>
                <a:lnTo>
                  <a:pt x="431006" y="7144"/>
                </a:lnTo>
                <a:lnTo>
                  <a:pt x="561975" y="16669"/>
                </a:lnTo>
                <a:lnTo>
                  <a:pt x="700088" y="26194"/>
                </a:lnTo>
                <a:lnTo>
                  <a:pt x="914400" y="47625"/>
                </a:lnTo>
                <a:lnTo>
                  <a:pt x="1102519" y="73819"/>
                </a:lnTo>
                <a:lnTo>
                  <a:pt x="1338263" y="1143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67545F0-82ED-4718-8A61-12E60A54E598}"/>
              </a:ext>
            </a:extLst>
          </p:cNvPr>
          <p:cNvSpPr/>
          <p:nvPr/>
        </p:nvSpPr>
        <p:spPr>
          <a:xfrm>
            <a:off x="6234114" y="5113339"/>
            <a:ext cx="1557337" cy="371475"/>
          </a:xfrm>
          <a:custGeom>
            <a:avLst/>
            <a:gdLst>
              <a:gd name="connsiteX0" fmla="*/ 1200150 w 1557337"/>
              <a:gd name="connsiteY0" fmla="*/ 154781 h 371475"/>
              <a:gd name="connsiteX1" fmla="*/ 1273969 w 1557337"/>
              <a:gd name="connsiteY1" fmla="*/ 147637 h 371475"/>
              <a:gd name="connsiteX2" fmla="*/ 1381125 w 1557337"/>
              <a:gd name="connsiteY2" fmla="*/ 133350 h 371475"/>
              <a:gd name="connsiteX3" fmla="*/ 1450181 w 1557337"/>
              <a:gd name="connsiteY3" fmla="*/ 121443 h 371475"/>
              <a:gd name="connsiteX4" fmla="*/ 1493044 w 1557337"/>
              <a:gd name="connsiteY4" fmla="*/ 111918 h 371475"/>
              <a:gd name="connsiteX5" fmla="*/ 1547812 w 1557337"/>
              <a:gd name="connsiteY5" fmla="*/ 100012 h 371475"/>
              <a:gd name="connsiteX6" fmla="*/ 1557337 w 1557337"/>
              <a:gd name="connsiteY6" fmla="*/ 345281 h 371475"/>
              <a:gd name="connsiteX7" fmla="*/ 1519237 w 1557337"/>
              <a:gd name="connsiteY7" fmla="*/ 347662 h 371475"/>
              <a:gd name="connsiteX8" fmla="*/ 1438275 w 1557337"/>
              <a:gd name="connsiteY8" fmla="*/ 354806 h 371475"/>
              <a:gd name="connsiteX9" fmla="*/ 1269206 w 1557337"/>
              <a:gd name="connsiteY9" fmla="*/ 364331 h 371475"/>
              <a:gd name="connsiteX10" fmla="*/ 1033462 w 1557337"/>
              <a:gd name="connsiteY10" fmla="*/ 369093 h 371475"/>
              <a:gd name="connsiteX11" fmla="*/ 852487 w 1557337"/>
              <a:gd name="connsiteY11" fmla="*/ 371475 h 371475"/>
              <a:gd name="connsiteX12" fmla="*/ 676275 w 1557337"/>
              <a:gd name="connsiteY12" fmla="*/ 366712 h 371475"/>
              <a:gd name="connsiteX13" fmla="*/ 538162 w 1557337"/>
              <a:gd name="connsiteY13" fmla="*/ 354806 h 371475"/>
              <a:gd name="connsiteX14" fmla="*/ 416719 w 1557337"/>
              <a:gd name="connsiteY14" fmla="*/ 335756 h 371475"/>
              <a:gd name="connsiteX15" fmla="*/ 323850 w 1557337"/>
              <a:gd name="connsiteY15" fmla="*/ 314325 h 371475"/>
              <a:gd name="connsiteX16" fmla="*/ 211931 w 1557337"/>
              <a:gd name="connsiteY16" fmla="*/ 276225 h 371475"/>
              <a:gd name="connsiteX17" fmla="*/ 154781 w 1557337"/>
              <a:gd name="connsiteY17" fmla="*/ 247650 h 371475"/>
              <a:gd name="connsiteX18" fmla="*/ 95250 w 1557337"/>
              <a:gd name="connsiteY18" fmla="*/ 202406 h 371475"/>
              <a:gd name="connsiteX19" fmla="*/ 66675 w 1557337"/>
              <a:gd name="connsiteY19" fmla="*/ 169068 h 371475"/>
              <a:gd name="connsiteX20" fmla="*/ 38100 w 1557337"/>
              <a:gd name="connsiteY20" fmla="*/ 130968 h 371475"/>
              <a:gd name="connsiteX21" fmla="*/ 19050 w 1557337"/>
              <a:gd name="connsiteY21" fmla="*/ 97631 h 371475"/>
              <a:gd name="connsiteX22" fmla="*/ 0 w 1557337"/>
              <a:gd name="connsiteY22" fmla="*/ 59531 h 371475"/>
              <a:gd name="connsiteX23" fmla="*/ 157162 w 1557337"/>
              <a:gd name="connsiteY23" fmla="*/ 0 h 371475"/>
              <a:gd name="connsiteX24" fmla="*/ 173831 w 1557337"/>
              <a:gd name="connsiteY24" fmla="*/ 28575 h 371475"/>
              <a:gd name="connsiteX25" fmla="*/ 188119 w 1557337"/>
              <a:gd name="connsiteY25" fmla="*/ 45243 h 371475"/>
              <a:gd name="connsiteX26" fmla="*/ 207169 w 1557337"/>
              <a:gd name="connsiteY26" fmla="*/ 66675 h 371475"/>
              <a:gd name="connsiteX27" fmla="*/ 233362 w 1557337"/>
              <a:gd name="connsiteY27" fmla="*/ 90487 h 371475"/>
              <a:gd name="connsiteX28" fmla="*/ 266700 w 1557337"/>
              <a:gd name="connsiteY28" fmla="*/ 109537 h 371475"/>
              <a:gd name="connsiteX29" fmla="*/ 307181 w 1557337"/>
              <a:gd name="connsiteY29" fmla="*/ 123825 h 371475"/>
              <a:gd name="connsiteX30" fmla="*/ 342900 w 1557337"/>
              <a:gd name="connsiteY30" fmla="*/ 133350 h 371475"/>
              <a:gd name="connsiteX31" fmla="*/ 411956 w 1557337"/>
              <a:gd name="connsiteY31" fmla="*/ 145256 h 371475"/>
              <a:gd name="connsiteX32" fmla="*/ 528637 w 1557337"/>
              <a:gd name="connsiteY32" fmla="*/ 159543 h 371475"/>
              <a:gd name="connsiteX33" fmla="*/ 597694 w 1557337"/>
              <a:gd name="connsiteY33" fmla="*/ 166687 h 371475"/>
              <a:gd name="connsiteX34" fmla="*/ 690562 w 1557337"/>
              <a:gd name="connsiteY34" fmla="*/ 169068 h 371475"/>
              <a:gd name="connsiteX35" fmla="*/ 859631 w 1557337"/>
              <a:gd name="connsiteY35" fmla="*/ 169068 h 371475"/>
              <a:gd name="connsiteX36" fmla="*/ 992981 w 1557337"/>
              <a:gd name="connsiteY36" fmla="*/ 166687 h 371475"/>
              <a:gd name="connsiteX37" fmla="*/ 1126331 w 1557337"/>
              <a:gd name="connsiteY37" fmla="*/ 159543 h 371475"/>
              <a:gd name="connsiteX38" fmla="*/ 1200150 w 1557337"/>
              <a:gd name="connsiteY38" fmla="*/ 15478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57337" h="371475">
                <a:moveTo>
                  <a:pt x="1200150" y="154781"/>
                </a:moveTo>
                <a:lnTo>
                  <a:pt x="1273969" y="147637"/>
                </a:lnTo>
                <a:lnTo>
                  <a:pt x="1381125" y="133350"/>
                </a:lnTo>
                <a:lnTo>
                  <a:pt x="1450181" y="121443"/>
                </a:lnTo>
                <a:lnTo>
                  <a:pt x="1493044" y="111918"/>
                </a:lnTo>
                <a:lnTo>
                  <a:pt x="1547812" y="100012"/>
                </a:lnTo>
                <a:lnTo>
                  <a:pt x="1557337" y="345281"/>
                </a:lnTo>
                <a:lnTo>
                  <a:pt x="1519237" y="347662"/>
                </a:lnTo>
                <a:lnTo>
                  <a:pt x="1438275" y="354806"/>
                </a:lnTo>
                <a:lnTo>
                  <a:pt x="1269206" y="364331"/>
                </a:lnTo>
                <a:lnTo>
                  <a:pt x="1033462" y="369093"/>
                </a:lnTo>
                <a:lnTo>
                  <a:pt x="852487" y="371475"/>
                </a:lnTo>
                <a:lnTo>
                  <a:pt x="676275" y="366712"/>
                </a:lnTo>
                <a:lnTo>
                  <a:pt x="538162" y="354806"/>
                </a:lnTo>
                <a:lnTo>
                  <a:pt x="416719" y="335756"/>
                </a:lnTo>
                <a:lnTo>
                  <a:pt x="323850" y="314325"/>
                </a:lnTo>
                <a:lnTo>
                  <a:pt x="211931" y="276225"/>
                </a:lnTo>
                <a:lnTo>
                  <a:pt x="154781" y="247650"/>
                </a:lnTo>
                <a:lnTo>
                  <a:pt x="95250" y="202406"/>
                </a:lnTo>
                <a:lnTo>
                  <a:pt x="66675" y="169068"/>
                </a:lnTo>
                <a:lnTo>
                  <a:pt x="38100" y="130968"/>
                </a:lnTo>
                <a:lnTo>
                  <a:pt x="19050" y="97631"/>
                </a:lnTo>
                <a:lnTo>
                  <a:pt x="0" y="59531"/>
                </a:lnTo>
                <a:lnTo>
                  <a:pt x="157162" y="0"/>
                </a:lnTo>
                <a:lnTo>
                  <a:pt x="173831" y="28575"/>
                </a:lnTo>
                <a:lnTo>
                  <a:pt x="188119" y="45243"/>
                </a:lnTo>
                <a:lnTo>
                  <a:pt x="207169" y="66675"/>
                </a:lnTo>
                <a:lnTo>
                  <a:pt x="233362" y="90487"/>
                </a:lnTo>
                <a:lnTo>
                  <a:pt x="266700" y="109537"/>
                </a:lnTo>
                <a:lnTo>
                  <a:pt x="307181" y="123825"/>
                </a:lnTo>
                <a:lnTo>
                  <a:pt x="342900" y="133350"/>
                </a:lnTo>
                <a:lnTo>
                  <a:pt x="411956" y="145256"/>
                </a:lnTo>
                <a:lnTo>
                  <a:pt x="528637" y="159543"/>
                </a:lnTo>
                <a:lnTo>
                  <a:pt x="597694" y="166687"/>
                </a:lnTo>
                <a:lnTo>
                  <a:pt x="690562" y="169068"/>
                </a:lnTo>
                <a:lnTo>
                  <a:pt x="859631" y="169068"/>
                </a:lnTo>
                <a:lnTo>
                  <a:pt x="992981" y="166687"/>
                </a:lnTo>
                <a:lnTo>
                  <a:pt x="1126331" y="159543"/>
                </a:lnTo>
                <a:lnTo>
                  <a:pt x="1200150" y="1547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D3AB07C-0722-48F1-8C93-8063C876542D}"/>
              </a:ext>
            </a:extLst>
          </p:cNvPr>
          <p:cNvSpPr/>
          <p:nvPr/>
        </p:nvSpPr>
        <p:spPr>
          <a:xfrm>
            <a:off x="7762875" y="4256088"/>
            <a:ext cx="603250" cy="1204912"/>
          </a:xfrm>
          <a:custGeom>
            <a:avLst/>
            <a:gdLst>
              <a:gd name="connsiteX0" fmla="*/ 333375 w 608070"/>
              <a:gd name="connsiteY0" fmla="*/ 259556 h 1204912"/>
              <a:gd name="connsiteX1" fmla="*/ 340519 w 608070"/>
              <a:gd name="connsiteY1" fmla="*/ 152400 h 1204912"/>
              <a:gd name="connsiteX2" fmla="*/ 342900 w 608070"/>
              <a:gd name="connsiteY2" fmla="*/ 78581 h 1204912"/>
              <a:gd name="connsiteX3" fmla="*/ 342900 w 608070"/>
              <a:gd name="connsiteY3" fmla="*/ 57150 h 1204912"/>
              <a:gd name="connsiteX4" fmla="*/ 342900 w 608070"/>
              <a:gd name="connsiteY4" fmla="*/ 30956 h 1204912"/>
              <a:gd name="connsiteX5" fmla="*/ 347663 w 608070"/>
              <a:gd name="connsiteY5" fmla="*/ 21431 h 1204912"/>
              <a:gd name="connsiteX6" fmla="*/ 361950 w 608070"/>
              <a:gd name="connsiteY6" fmla="*/ 4762 h 1204912"/>
              <a:gd name="connsiteX7" fmla="*/ 369094 w 608070"/>
              <a:gd name="connsiteY7" fmla="*/ 0 h 1204912"/>
              <a:gd name="connsiteX8" fmla="*/ 378619 w 608070"/>
              <a:gd name="connsiteY8" fmla="*/ 0 h 1204912"/>
              <a:gd name="connsiteX9" fmla="*/ 388144 w 608070"/>
              <a:gd name="connsiteY9" fmla="*/ 2381 h 1204912"/>
              <a:gd name="connsiteX10" fmla="*/ 397669 w 608070"/>
              <a:gd name="connsiteY10" fmla="*/ 14287 h 1204912"/>
              <a:gd name="connsiteX11" fmla="*/ 411957 w 608070"/>
              <a:gd name="connsiteY11" fmla="*/ 42862 h 1204912"/>
              <a:gd name="connsiteX12" fmla="*/ 414338 w 608070"/>
              <a:gd name="connsiteY12" fmla="*/ 54768 h 1204912"/>
              <a:gd name="connsiteX13" fmla="*/ 416719 w 608070"/>
              <a:gd name="connsiteY13" fmla="*/ 90487 h 1204912"/>
              <a:gd name="connsiteX14" fmla="*/ 442913 w 608070"/>
              <a:gd name="connsiteY14" fmla="*/ 397668 h 1204912"/>
              <a:gd name="connsiteX15" fmla="*/ 454819 w 608070"/>
              <a:gd name="connsiteY15" fmla="*/ 533400 h 1204912"/>
              <a:gd name="connsiteX16" fmla="*/ 457200 w 608070"/>
              <a:gd name="connsiteY16" fmla="*/ 571500 h 1204912"/>
              <a:gd name="connsiteX17" fmla="*/ 457200 w 608070"/>
              <a:gd name="connsiteY17" fmla="*/ 600075 h 1204912"/>
              <a:gd name="connsiteX18" fmla="*/ 459582 w 608070"/>
              <a:gd name="connsiteY18" fmla="*/ 645318 h 1204912"/>
              <a:gd name="connsiteX19" fmla="*/ 466725 w 608070"/>
              <a:gd name="connsiteY19" fmla="*/ 695325 h 1204912"/>
              <a:gd name="connsiteX20" fmla="*/ 476250 w 608070"/>
              <a:gd name="connsiteY20" fmla="*/ 728662 h 1204912"/>
              <a:gd name="connsiteX21" fmla="*/ 495300 w 608070"/>
              <a:gd name="connsiteY21" fmla="*/ 771525 h 1204912"/>
              <a:gd name="connsiteX22" fmla="*/ 523875 w 608070"/>
              <a:gd name="connsiteY22" fmla="*/ 812006 h 1204912"/>
              <a:gd name="connsiteX23" fmla="*/ 564357 w 608070"/>
              <a:gd name="connsiteY23" fmla="*/ 862012 h 1204912"/>
              <a:gd name="connsiteX24" fmla="*/ 581025 w 608070"/>
              <a:gd name="connsiteY24" fmla="*/ 883443 h 1204912"/>
              <a:gd name="connsiteX25" fmla="*/ 595313 w 608070"/>
              <a:gd name="connsiteY25" fmla="*/ 900112 h 1204912"/>
              <a:gd name="connsiteX26" fmla="*/ 600075 w 608070"/>
              <a:gd name="connsiteY26" fmla="*/ 916781 h 1204912"/>
              <a:gd name="connsiteX27" fmla="*/ 600075 w 608070"/>
              <a:gd name="connsiteY27" fmla="*/ 933450 h 1204912"/>
              <a:gd name="connsiteX28" fmla="*/ 600075 w 608070"/>
              <a:gd name="connsiteY28" fmla="*/ 916781 h 1204912"/>
              <a:gd name="connsiteX29" fmla="*/ 602457 w 608070"/>
              <a:gd name="connsiteY29" fmla="*/ 947737 h 1204912"/>
              <a:gd name="connsiteX30" fmla="*/ 590550 w 608070"/>
              <a:gd name="connsiteY30" fmla="*/ 976312 h 1204912"/>
              <a:gd name="connsiteX31" fmla="*/ 569119 w 608070"/>
              <a:gd name="connsiteY31" fmla="*/ 1007268 h 1204912"/>
              <a:gd name="connsiteX32" fmla="*/ 545307 w 608070"/>
              <a:gd name="connsiteY32" fmla="*/ 1033462 h 1204912"/>
              <a:gd name="connsiteX33" fmla="*/ 514350 w 608070"/>
              <a:gd name="connsiteY33" fmla="*/ 1057275 h 1204912"/>
              <a:gd name="connsiteX34" fmla="*/ 459582 w 608070"/>
              <a:gd name="connsiteY34" fmla="*/ 1085850 h 1204912"/>
              <a:gd name="connsiteX35" fmla="*/ 395288 w 608070"/>
              <a:gd name="connsiteY35" fmla="*/ 1119187 h 1204912"/>
              <a:gd name="connsiteX36" fmla="*/ 314325 w 608070"/>
              <a:gd name="connsiteY36" fmla="*/ 1147762 h 1204912"/>
              <a:gd name="connsiteX37" fmla="*/ 252413 w 608070"/>
              <a:gd name="connsiteY37" fmla="*/ 1166812 h 1204912"/>
              <a:gd name="connsiteX38" fmla="*/ 185738 w 608070"/>
              <a:gd name="connsiteY38" fmla="*/ 1183481 h 1204912"/>
              <a:gd name="connsiteX39" fmla="*/ 121444 w 608070"/>
              <a:gd name="connsiteY39" fmla="*/ 1193006 h 1204912"/>
              <a:gd name="connsiteX40" fmla="*/ 73819 w 608070"/>
              <a:gd name="connsiteY40" fmla="*/ 1200150 h 1204912"/>
              <a:gd name="connsiteX41" fmla="*/ 9525 w 608070"/>
              <a:gd name="connsiteY41" fmla="*/ 1204912 h 1204912"/>
              <a:gd name="connsiteX42" fmla="*/ 0 w 608070"/>
              <a:gd name="connsiteY42" fmla="*/ 959643 h 1204912"/>
              <a:gd name="connsiteX43" fmla="*/ 50007 w 608070"/>
              <a:gd name="connsiteY43" fmla="*/ 947737 h 1204912"/>
              <a:gd name="connsiteX44" fmla="*/ 83344 w 608070"/>
              <a:gd name="connsiteY44" fmla="*/ 935831 h 1204912"/>
              <a:gd name="connsiteX45" fmla="*/ 119063 w 608070"/>
              <a:gd name="connsiteY45" fmla="*/ 919162 h 1204912"/>
              <a:gd name="connsiteX46" fmla="*/ 142875 w 608070"/>
              <a:gd name="connsiteY46" fmla="*/ 904875 h 1204912"/>
              <a:gd name="connsiteX47" fmla="*/ 169069 w 608070"/>
              <a:gd name="connsiteY47" fmla="*/ 878681 h 1204912"/>
              <a:gd name="connsiteX48" fmla="*/ 197644 w 608070"/>
              <a:gd name="connsiteY48" fmla="*/ 840581 h 1204912"/>
              <a:gd name="connsiteX49" fmla="*/ 226219 w 608070"/>
              <a:gd name="connsiteY49" fmla="*/ 783431 h 1204912"/>
              <a:gd name="connsiteX50" fmla="*/ 247650 w 608070"/>
              <a:gd name="connsiteY50" fmla="*/ 735806 h 1204912"/>
              <a:gd name="connsiteX51" fmla="*/ 271463 w 608070"/>
              <a:gd name="connsiteY51" fmla="*/ 661987 h 1204912"/>
              <a:gd name="connsiteX52" fmla="*/ 295275 w 608070"/>
              <a:gd name="connsiteY52" fmla="*/ 559593 h 1204912"/>
              <a:gd name="connsiteX53" fmla="*/ 314325 w 608070"/>
              <a:gd name="connsiteY53" fmla="*/ 440531 h 1204912"/>
              <a:gd name="connsiteX54" fmla="*/ 326232 w 608070"/>
              <a:gd name="connsiteY54" fmla="*/ 338137 h 1204912"/>
              <a:gd name="connsiteX55" fmla="*/ 333375 w 608070"/>
              <a:gd name="connsiteY55" fmla="*/ 259556 h 1204912"/>
              <a:gd name="connsiteX0" fmla="*/ 333375 w 602457"/>
              <a:gd name="connsiteY0" fmla="*/ 259556 h 1204912"/>
              <a:gd name="connsiteX1" fmla="*/ 340519 w 602457"/>
              <a:gd name="connsiteY1" fmla="*/ 152400 h 1204912"/>
              <a:gd name="connsiteX2" fmla="*/ 342900 w 602457"/>
              <a:gd name="connsiteY2" fmla="*/ 78581 h 1204912"/>
              <a:gd name="connsiteX3" fmla="*/ 342900 w 602457"/>
              <a:gd name="connsiteY3" fmla="*/ 57150 h 1204912"/>
              <a:gd name="connsiteX4" fmla="*/ 342900 w 602457"/>
              <a:gd name="connsiteY4" fmla="*/ 30956 h 1204912"/>
              <a:gd name="connsiteX5" fmla="*/ 347663 w 602457"/>
              <a:gd name="connsiteY5" fmla="*/ 21431 h 1204912"/>
              <a:gd name="connsiteX6" fmla="*/ 361950 w 602457"/>
              <a:gd name="connsiteY6" fmla="*/ 4762 h 1204912"/>
              <a:gd name="connsiteX7" fmla="*/ 369094 w 602457"/>
              <a:gd name="connsiteY7" fmla="*/ 0 h 1204912"/>
              <a:gd name="connsiteX8" fmla="*/ 378619 w 602457"/>
              <a:gd name="connsiteY8" fmla="*/ 0 h 1204912"/>
              <a:gd name="connsiteX9" fmla="*/ 388144 w 602457"/>
              <a:gd name="connsiteY9" fmla="*/ 2381 h 1204912"/>
              <a:gd name="connsiteX10" fmla="*/ 397669 w 602457"/>
              <a:gd name="connsiteY10" fmla="*/ 14287 h 1204912"/>
              <a:gd name="connsiteX11" fmla="*/ 411957 w 602457"/>
              <a:gd name="connsiteY11" fmla="*/ 42862 h 1204912"/>
              <a:gd name="connsiteX12" fmla="*/ 414338 w 602457"/>
              <a:gd name="connsiteY12" fmla="*/ 54768 h 1204912"/>
              <a:gd name="connsiteX13" fmla="*/ 416719 w 602457"/>
              <a:gd name="connsiteY13" fmla="*/ 90487 h 1204912"/>
              <a:gd name="connsiteX14" fmla="*/ 442913 w 602457"/>
              <a:gd name="connsiteY14" fmla="*/ 397668 h 1204912"/>
              <a:gd name="connsiteX15" fmla="*/ 454819 w 602457"/>
              <a:gd name="connsiteY15" fmla="*/ 533400 h 1204912"/>
              <a:gd name="connsiteX16" fmla="*/ 457200 w 602457"/>
              <a:gd name="connsiteY16" fmla="*/ 571500 h 1204912"/>
              <a:gd name="connsiteX17" fmla="*/ 457200 w 602457"/>
              <a:gd name="connsiteY17" fmla="*/ 600075 h 1204912"/>
              <a:gd name="connsiteX18" fmla="*/ 459582 w 602457"/>
              <a:gd name="connsiteY18" fmla="*/ 645318 h 1204912"/>
              <a:gd name="connsiteX19" fmla="*/ 466725 w 602457"/>
              <a:gd name="connsiteY19" fmla="*/ 695325 h 1204912"/>
              <a:gd name="connsiteX20" fmla="*/ 476250 w 602457"/>
              <a:gd name="connsiteY20" fmla="*/ 728662 h 1204912"/>
              <a:gd name="connsiteX21" fmla="*/ 495300 w 602457"/>
              <a:gd name="connsiteY21" fmla="*/ 771525 h 1204912"/>
              <a:gd name="connsiteX22" fmla="*/ 523875 w 602457"/>
              <a:gd name="connsiteY22" fmla="*/ 812006 h 1204912"/>
              <a:gd name="connsiteX23" fmla="*/ 564357 w 602457"/>
              <a:gd name="connsiteY23" fmla="*/ 862012 h 1204912"/>
              <a:gd name="connsiteX24" fmla="*/ 581025 w 602457"/>
              <a:gd name="connsiteY24" fmla="*/ 883443 h 1204912"/>
              <a:gd name="connsiteX25" fmla="*/ 595313 w 602457"/>
              <a:gd name="connsiteY25" fmla="*/ 900112 h 1204912"/>
              <a:gd name="connsiteX26" fmla="*/ 600075 w 602457"/>
              <a:gd name="connsiteY26" fmla="*/ 916781 h 1204912"/>
              <a:gd name="connsiteX27" fmla="*/ 600075 w 602457"/>
              <a:gd name="connsiteY27" fmla="*/ 916781 h 1204912"/>
              <a:gd name="connsiteX28" fmla="*/ 602457 w 602457"/>
              <a:gd name="connsiteY28" fmla="*/ 947737 h 1204912"/>
              <a:gd name="connsiteX29" fmla="*/ 590550 w 602457"/>
              <a:gd name="connsiteY29" fmla="*/ 976312 h 1204912"/>
              <a:gd name="connsiteX30" fmla="*/ 569119 w 602457"/>
              <a:gd name="connsiteY30" fmla="*/ 1007268 h 1204912"/>
              <a:gd name="connsiteX31" fmla="*/ 545307 w 602457"/>
              <a:gd name="connsiteY31" fmla="*/ 1033462 h 1204912"/>
              <a:gd name="connsiteX32" fmla="*/ 514350 w 602457"/>
              <a:gd name="connsiteY32" fmla="*/ 1057275 h 1204912"/>
              <a:gd name="connsiteX33" fmla="*/ 459582 w 602457"/>
              <a:gd name="connsiteY33" fmla="*/ 1085850 h 1204912"/>
              <a:gd name="connsiteX34" fmla="*/ 395288 w 602457"/>
              <a:gd name="connsiteY34" fmla="*/ 1119187 h 1204912"/>
              <a:gd name="connsiteX35" fmla="*/ 314325 w 602457"/>
              <a:gd name="connsiteY35" fmla="*/ 1147762 h 1204912"/>
              <a:gd name="connsiteX36" fmla="*/ 252413 w 602457"/>
              <a:gd name="connsiteY36" fmla="*/ 1166812 h 1204912"/>
              <a:gd name="connsiteX37" fmla="*/ 185738 w 602457"/>
              <a:gd name="connsiteY37" fmla="*/ 1183481 h 1204912"/>
              <a:gd name="connsiteX38" fmla="*/ 121444 w 602457"/>
              <a:gd name="connsiteY38" fmla="*/ 1193006 h 1204912"/>
              <a:gd name="connsiteX39" fmla="*/ 73819 w 602457"/>
              <a:gd name="connsiteY39" fmla="*/ 1200150 h 1204912"/>
              <a:gd name="connsiteX40" fmla="*/ 9525 w 602457"/>
              <a:gd name="connsiteY40" fmla="*/ 1204912 h 1204912"/>
              <a:gd name="connsiteX41" fmla="*/ 0 w 602457"/>
              <a:gd name="connsiteY41" fmla="*/ 959643 h 1204912"/>
              <a:gd name="connsiteX42" fmla="*/ 50007 w 602457"/>
              <a:gd name="connsiteY42" fmla="*/ 947737 h 1204912"/>
              <a:gd name="connsiteX43" fmla="*/ 83344 w 602457"/>
              <a:gd name="connsiteY43" fmla="*/ 935831 h 1204912"/>
              <a:gd name="connsiteX44" fmla="*/ 119063 w 602457"/>
              <a:gd name="connsiteY44" fmla="*/ 919162 h 1204912"/>
              <a:gd name="connsiteX45" fmla="*/ 142875 w 602457"/>
              <a:gd name="connsiteY45" fmla="*/ 904875 h 1204912"/>
              <a:gd name="connsiteX46" fmla="*/ 169069 w 602457"/>
              <a:gd name="connsiteY46" fmla="*/ 878681 h 1204912"/>
              <a:gd name="connsiteX47" fmla="*/ 197644 w 602457"/>
              <a:gd name="connsiteY47" fmla="*/ 840581 h 1204912"/>
              <a:gd name="connsiteX48" fmla="*/ 226219 w 602457"/>
              <a:gd name="connsiteY48" fmla="*/ 783431 h 1204912"/>
              <a:gd name="connsiteX49" fmla="*/ 247650 w 602457"/>
              <a:gd name="connsiteY49" fmla="*/ 735806 h 1204912"/>
              <a:gd name="connsiteX50" fmla="*/ 271463 w 602457"/>
              <a:gd name="connsiteY50" fmla="*/ 661987 h 1204912"/>
              <a:gd name="connsiteX51" fmla="*/ 295275 w 602457"/>
              <a:gd name="connsiteY51" fmla="*/ 559593 h 1204912"/>
              <a:gd name="connsiteX52" fmla="*/ 314325 w 602457"/>
              <a:gd name="connsiteY52" fmla="*/ 440531 h 1204912"/>
              <a:gd name="connsiteX53" fmla="*/ 326232 w 602457"/>
              <a:gd name="connsiteY53" fmla="*/ 338137 h 1204912"/>
              <a:gd name="connsiteX54" fmla="*/ 333375 w 602457"/>
              <a:gd name="connsiteY54" fmla="*/ 259556 h 12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2457" h="1204912">
                <a:moveTo>
                  <a:pt x="333375" y="259556"/>
                </a:moveTo>
                <a:lnTo>
                  <a:pt x="340519" y="152400"/>
                </a:lnTo>
                <a:cubicBezTo>
                  <a:pt x="341313" y="127794"/>
                  <a:pt x="342106" y="103187"/>
                  <a:pt x="342900" y="78581"/>
                </a:cubicBezTo>
                <a:lnTo>
                  <a:pt x="342900" y="57150"/>
                </a:lnTo>
                <a:lnTo>
                  <a:pt x="342900" y="30956"/>
                </a:lnTo>
                <a:lnTo>
                  <a:pt x="347663" y="21431"/>
                </a:lnTo>
                <a:lnTo>
                  <a:pt x="361950" y="4762"/>
                </a:lnTo>
                <a:lnTo>
                  <a:pt x="369094" y="0"/>
                </a:lnTo>
                <a:lnTo>
                  <a:pt x="378619" y="0"/>
                </a:lnTo>
                <a:lnTo>
                  <a:pt x="388144" y="2381"/>
                </a:lnTo>
                <a:lnTo>
                  <a:pt x="397669" y="14287"/>
                </a:lnTo>
                <a:lnTo>
                  <a:pt x="411957" y="42862"/>
                </a:lnTo>
                <a:lnTo>
                  <a:pt x="414338" y="54768"/>
                </a:lnTo>
                <a:lnTo>
                  <a:pt x="416719" y="90487"/>
                </a:lnTo>
                <a:lnTo>
                  <a:pt x="442913" y="397668"/>
                </a:lnTo>
                <a:lnTo>
                  <a:pt x="454819" y="533400"/>
                </a:lnTo>
                <a:lnTo>
                  <a:pt x="457200" y="571500"/>
                </a:lnTo>
                <a:lnTo>
                  <a:pt x="457200" y="600075"/>
                </a:lnTo>
                <a:lnTo>
                  <a:pt x="459582" y="645318"/>
                </a:lnTo>
                <a:lnTo>
                  <a:pt x="466725" y="695325"/>
                </a:lnTo>
                <a:lnTo>
                  <a:pt x="476250" y="728662"/>
                </a:lnTo>
                <a:lnTo>
                  <a:pt x="495300" y="771525"/>
                </a:lnTo>
                <a:lnTo>
                  <a:pt x="523875" y="812006"/>
                </a:lnTo>
                <a:lnTo>
                  <a:pt x="564357" y="862012"/>
                </a:lnTo>
                <a:lnTo>
                  <a:pt x="581025" y="883443"/>
                </a:lnTo>
                <a:lnTo>
                  <a:pt x="595313" y="900112"/>
                </a:lnTo>
                <a:lnTo>
                  <a:pt x="600075" y="916781"/>
                </a:lnTo>
                <a:lnTo>
                  <a:pt x="600075" y="916781"/>
                </a:lnTo>
                <a:lnTo>
                  <a:pt x="602457" y="947737"/>
                </a:lnTo>
                <a:lnTo>
                  <a:pt x="590550" y="976312"/>
                </a:lnTo>
                <a:lnTo>
                  <a:pt x="569119" y="1007268"/>
                </a:lnTo>
                <a:lnTo>
                  <a:pt x="545307" y="1033462"/>
                </a:lnTo>
                <a:lnTo>
                  <a:pt x="514350" y="1057275"/>
                </a:lnTo>
                <a:lnTo>
                  <a:pt x="459582" y="1085850"/>
                </a:lnTo>
                <a:lnTo>
                  <a:pt x="395288" y="1119187"/>
                </a:lnTo>
                <a:lnTo>
                  <a:pt x="314325" y="1147762"/>
                </a:lnTo>
                <a:lnTo>
                  <a:pt x="252413" y="1166812"/>
                </a:lnTo>
                <a:lnTo>
                  <a:pt x="185738" y="1183481"/>
                </a:lnTo>
                <a:lnTo>
                  <a:pt x="121444" y="1193006"/>
                </a:lnTo>
                <a:lnTo>
                  <a:pt x="73819" y="1200150"/>
                </a:lnTo>
                <a:lnTo>
                  <a:pt x="9525" y="1204912"/>
                </a:lnTo>
                <a:lnTo>
                  <a:pt x="0" y="959643"/>
                </a:lnTo>
                <a:lnTo>
                  <a:pt x="50007" y="947737"/>
                </a:lnTo>
                <a:lnTo>
                  <a:pt x="83344" y="935831"/>
                </a:lnTo>
                <a:lnTo>
                  <a:pt x="119063" y="919162"/>
                </a:lnTo>
                <a:lnTo>
                  <a:pt x="142875" y="904875"/>
                </a:lnTo>
                <a:lnTo>
                  <a:pt x="169069" y="878681"/>
                </a:lnTo>
                <a:lnTo>
                  <a:pt x="197644" y="840581"/>
                </a:lnTo>
                <a:lnTo>
                  <a:pt x="226219" y="783431"/>
                </a:lnTo>
                <a:lnTo>
                  <a:pt x="247650" y="735806"/>
                </a:lnTo>
                <a:lnTo>
                  <a:pt x="271463" y="661987"/>
                </a:lnTo>
                <a:lnTo>
                  <a:pt x="295275" y="559593"/>
                </a:lnTo>
                <a:lnTo>
                  <a:pt x="314325" y="440531"/>
                </a:lnTo>
                <a:lnTo>
                  <a:pt x="326232" y="338137"/>
                </a:lnTo>
                <a:lnTo>
                  <a:pt x="333375" y="2595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65D5B62-5317-4EA9-BA79-0659D6D6EFDF}"/>
              </a:ext>
            </a:extLst>
          </p:cNvPr>
          <p:cNvSpPr/>
          <p:nvPr/>
        </p:nvSpPr>
        <p:spPr>
          <a:xfrm rot="19800000">
            <a:off x="4021139" y="2251075"/>
            <a:ext cx="4040187" cy="2305050"/>
          </a:xfrm>
          <a:custGeom>
            <a:avLst/>
            <a:gdLst>
              <a:gd name="connsiteX0" fmla="*/ 1141200 w 4039200"/>
              <a:gd name="connsiteY0" fmla="*/ 640800 h 2304000"/>
              <a:gd name="connsiteX1" fmla="*/ 1630800 w 4039200"/>
              <a:gd name="connsiteY1" fmla="*/ 860400 h 2304000"/>
              <a:gd name="connsiteX2" fmla="*/ 1854000 w 4039200"/>
              <a:gd name="connsiteY2" fmla="*/ 961200 h 2304000"/>
              <a:gd name="connsiteX3" fmla="*/ 2167200 w 4039200"/>
              <a:gd name="connsiteY3" fmla="*/ 1105200 h 2304000"/>
              <a:gd name="connsiteX4" fmla="*/ 2469600 w 4039200"/>
              <a:gd name="connsiteY4" fmla="*/ 1245600 h 2304000"/>
              <a:gd name="connsiteX5" fmla="*/ 2808000 w 4039200"/>
              <a:gd name="connsiteY5" fmla="*/ 1407600 h 2304000"/>
              <a:gd name="connsiteX6" fmla="*/ 3258000 w 4039200"/>
              <a:gd name="connsiteY6" fmla="*/ 1630800 h 2304000"/>
              <a:gd name="connsiteX7" fmla="*/ 3384000 w 4039200"/>
              <a:gd name="connsiteY7" fmla="*/ 1692000 h 2304000"/>
              <a:gd name="connsiteX8" fmla="*/ 3452400 w 4039200"/>
              <a:gd name="connsiteY8" fmla="*/ 1724400 h 2304000"/>
              <a:gd name="connsiteX9" fmla="*/ 3495600 w 4039200"/>
              <a:gd name="connsiteY9" fmla="*/ 1738800 h 2304000"/>
              <a:gd name="connsiteX10" fmla="*/ 3542400 w 4039200"/>
              <a:gd name="connsiteY10" fmla="*/ 1749600 h 2304000"/>
              <a:gd name="connsiteX11" fmla="*/ 3610800 w 4039200"/>
              <a:gd name="connsiteY11" fmla="*/ 1760400 h 2304000"/>
              <a:gd name="connsiteX12" fmla="*/ 3679200 w 4039200"/>
              <a:gd name="connsiteY12" fmla="*/ 1764000 h 2304000"/>
              <a:gd name="connsiteX13" fmla="*/ 3708000 w 4039200"/>
              <a:gd name="connsiteY13" fmla="*/ 1767600 h 2304000"/>
              <a:gd name="connsiteX14" fmla="*/ 3736800 w 4039200"/>
              <a:gd name="connsiteY14" fmla="*/ 1785600 h 2304000"/>
              <a:gd name="connsiteX15" fmla="*/ 3776400 w 4039200"/>
              <a:gd name="connsiteY15" fmla="*/ 1839600 h 2304000"/>
              <a:gd name="connsiteX16" fmla="*/ 3848400 w 4039200"/>
              <a:gd name="connsiteY16" fmla="*/ 1915200 h 2304000"/>
              <a:gd name="connsiteX17" fmla="*/ 3898800 w 4039200"/>
              <a:gd name="connsiteY17" fmla="*/ 1965600 h 2304000"/>
              <a:gd name="connsiteX18" fmla="*/ 3934800 w 4039200"/>
              <a:gd name="connsiteY18" fmla="*/ 2019600 h 2304000"/>
              <a:gd name="connsiteX19" fmla="*/ 3978000 w 4039200"/>
              <a:gd name="connsiteY19" fmla="*/ 2080800 h 2304000"/>
              <a:gd name="connsiteX20" fmla="*/ 4006800 w 4039200"/>
              <a:gd name="connsiteY20" fmla="*/ 2142000 h 2304000"/>
              <a:gd name="connsiteX21" fmla="*/ 4024800 w 4039200"/>
              <a:gd name="connsiteY21" fmla="*/ 2181600 h 2304000"/>
              <a:gd name="connsiteX22" fmla="*/ 4035600 w 4039200"/>
              <a:gd name="connsiteY22" fmla="*/ 2217600 h 2304000"/>
              <a:gd name="connsiteX23" fmla="*/ 4039200 w 4039200"/>
              <a:gd name="connsiteY23" fmla="*/ 2253600 h 2304000"/>
              <a:gd name="connsiteX24" fmla="*/ 4017600 w 4039200"/>
              <a:gd name="connsiteY24" fmla="*/ 2278800 h 2304000"/>
              <a:gd name="connsiteX25" fmla="*/ 3988800 w 4039200"/>
              <a:gd name="connsiteY25" fmla="*/ 2293200 h 2304000"/>
              <a:gd name="connsiteX26" fmla="*/ 3945600 w 4039200"/>
              <a:gd name="connsiteY26" fmla="*/ 2304000 h 2304000"/>
              <a:gd name="connsiteX27" fmla="*/ 3920400 w 4039200"/>
              <a:gd name="connsiteY27" fmla="*/ 2304000 h 2304000"/>
              <a:gd name="connsiteX28" fmla="*/ 3891600 w 4039200"/>
              <a:gd name="connsiteY28" fmla="*/ 2289600 h 2304000"/>
              <a:gd name="connsiteX29" fmla="*/ 3718800 w 4039200"/>
              <a:gd name="connsiteY29" fmla="*/ 2170800 h 2304000"/>
              <a:gd name="connsiteX30" fmla="*/ 3542400 w 4039200"/>
              <a:gd name="connsiteY30" fmla="*/ 2062800 h 2304000"/>
              <a:gd name="connsiteX31" fmla="*/ 3308400 w 4039200"/>
              <a:gd name="connsiteY31" fmla="*/ 1929600 h 2304000"/>
              <a:gd name="connsiteX32" fmla="*/ 3013200 w 4039200"/>
              <a:gd name="connsiteY32" fmla="*/ 1756800 h 2304000"/>
              <a:gd name="connsiteX33" fmla="*/ 2700000 w 4039200"/>
              <a:gd name="connsiteY33" fmla="*/ 1591200 h 2304000"/>
              <a:gd name="connsiteX34" fmla="*/ 2466000 w 4039200"/>
              <a:gd name="connsiteY34" fmla="*/ 1472400 h 2304000"/>
              <a:gd name="connsiteX35" fmla="*/ 2214000 w 4039200"/>
              <a:gd name="connsiteY35" fmla="*/ 1353600 h 2304000"/>
              <a:gd name="connsiteX36" fmla="*/ 1764000 w 4039200"/>
              <a:gd name="connsiteY36" fmla="*/ 1141200 h 2304000"/>
              <a:gd name="connsiteX37" fmla="*/ 1555200 w 4039200"/>
              <a:gd name="connsiteY37" fmla="*/ 1047600 h 2304000"/>
              <a:gd name="connsiteX38" fmla="*/ 1328400 w 4039200"/>
              <a:gd name="connsiteY38" fmla="*/ 946800 h 2304000"/>
              <a:gd name="connsiteX39" fmla="*/ 1094400 w 4039200"/>
              <a:gd name="connsiteY39" fmla="*/ 856800 h 2304000"/>
              <a:gd name="connsiteX40" fmla="*/ 896400 w 4039200"/>
              <a:gd name="connsiteY40" fmla="*/ 781200 h 2304000"/>
              <a:gd name="connsiteX41" fmla="*/ 669600 w 4039200"/>
              <a:gd name="connsiteY41" fmla="*/ 698400 h 2304000"/>
              <a:gd name="connsiteX42" fmla="*/ 496800 w 4039200"/>
              <a:gd name="connsiteY42" fmla="*/ 640800 h 2304000"/>
              <a:gd name="connsiteX43" fmla="*/ 428400 w 4039200"/>
              <a:gd name="connsiteY43" fmla="*/ 622800 h 2304000"/>
              <a:gd name="connsiteX44" fmla="*/ 352800 w 4039200"/>
              <a:gd name="connsiteY44" fmla="*/ 601200 h 2304000"/>
              <a:gd name="connsiteX45" fmla="*/ 291600 w 4039200"/>
              <a:gd name="connsiteY45" fmla="*/ 586800 h 2304000"/>
              <a:gd name="connsiteX46" fmla="*/ 266400 w 4039200"/>
              <a:gd name="connsiteY46" fmla="*/ 579600 h 2304000"/>
              <a:gd name="connsiteX47" fmla="*/ 234000 w 4039200"/>
              <a:gd name="connsiteY47" fmla="*/ 561600 h 2304000"/>
              <a:gd name="connsiteX48" fmla="*/ 180000 w 4039200"/>
              <a:gd name="connsiteY48" fmla="*/ 511200 h 2304000"/>
              <a:gd name="connsiteX49" fmla="*/ 144000 w 4039200"/>
              <a:gd name="connsiteY49" fmla="*/ 457200 h 2304000"/>
              <a:gd name="connsiteX50" fmla="*/ 104400 w 4039200"/>
              <a:gd name="connsiteY50" fmla="*/ 378000 h 2304000"/>
              <a:gd name="connsiteX51" fmla="*/ 72000 w 4039200"/>
              <a:gd name="connsiteY51" fmla="*/ 313200 h 2304000"/>
              <a:gd name="connsiteX52" fmla="*/ 39600 w 4039200"/>
              <a:gd name="connsiteY52" fmla="*/ 219600 h 2304000"/>
              <a:gd name="connsiteX53" fmla="*/ 7200 w 4039200"/>
              <a:gd name="connsiteY53" fmla="*/ 118800 h 2304000"/>
              <a:gd name="connsiteX54" fmla="*/ 0 w 4039200"/>
              <a:gd name="connsiteY54" fmla="*/ 64800 h 2304000"/>
              <a:gd name="connsiteX55" fmla="*/ 0 w 4039200"/>
              <a:gd name="connsiteY55" fmla="*/ 32400 h 2304000"/>
              <a:gd name="connsiteX56" fmla="*/ 7200 w 4039200"/>
              <a:gd name="connsiteY56" fmla="*/ 7200 h 2304000"/>
              <a:gd name="connsiteX57" fmla="*/ 14400 w 4039200"/>
              <a:gd name="connsiteY57" fmla="*/ 3600 h 2304000"/>
              <a:gd name="connsiteX58" fmla="*/ 28800 w 4039200"/>
              <a:gd name="connsiteY58" fmla="*/ 0 h 2304000"/>
              <a:gd name="connsiteX59" fmla="*/ 54000 w 4039200"/>
              <a:gd name="connsiteY59" fmla="*/ 18000 h 2304000"/>
              <a:gd name="connsiteX60" fmla="*/ 82800 w 4039200"/>
              <a:gd name="connsiteY60" fmla="*/ 43200 h 2304000"/>
              <a:gd name="connsiteX61" fmla="*/ 115200 w 4039200"/>
              <a:gd name="connsiteY61" fmla="*/ 93600 h 2304000"/>
              <a:gd name="connsiteX62" fmla="*/ 180000 w 4039200"/>
              <a:gd name="connsiteY62" fmla="*/ 169200 h 2304000"/>
              <a:gd name="connsiteX63" fmla="*/ 244800 w 4039200"/>
              <a:gd name="connsiteY63" fmla="*/ 226800 h 2304000"/>
              <a:gd name="connsiteX64" fmla="*/ 302400 w 4039200"/>
              <a:gd name="connsiteY64" fmla="*/ 273600 h 2304000"/>
              <a:gd name="connsiteX65" fmla="*/ 356400 w 4039200"/>
              <a:gd name="connsiteY65" fmla="*/ 313200 h 2304000"/>
              <a:gd name="connsiteX66" fmla="*/ 421200 w 4039200"/>
              <a:gd name="connsiteY66" fmla="*/ 345600 h 2304000"/>
              <a:gd name="connsiteX67" fmla="*/ 572400 w 4039200"/>
              <a:gd name="connsiteY67" fmla="*/ 406800 h 2304000"/>
              <a:gd name="connsiteX68" fmla="*/ 727200 w 4039200"/>
              <a:gd name="connsiteY68" fmla="*/ 468000 h 2304000"/>
              <a:gd name="connsiteX69" fmla="*/ 961200 w 4039200"/>
              <a:gd name="connsiteY69" fmla="*/ 565200 h 2304000"/>
              <a:gd name="connsiteX70" fmla="*/ 1141200 w 4039200"/>
              <a:gd name="connsiteY70" fmla="*/ 640800 h 2304000"/>
              <a:gd name="connsiteX0" fmla="*/ 1141200 w 4039200"/>
              <a:gd name="connsiteY0" fmla="*/ 640800 h 2304000"/>
              <a:gd name="connsiteX1" fmla="*/ 1630800 w 4039200"/>
              <a:gd name="connsiteY1" fmla="*/ 860400 h 2304000"/>
              <a:gd name="connsiteX2" fmla="*/ 1854000 w 4039200"/>
              <a:gd name="connsiteY2" fmla="*/ 961200 h 2304000"/>
              <a:gd name="connsiteX3" fmla="*/ 2167200 w 4039200"/>
              <a:gd name="connsiteY3" fmla="*/ 1105200 h 2304000"/>
              <a:gd name="connsiteX4" fmla="*/ 2469600 w 4039200"/>
              <a:gd name="connsiteY4" fmla="*/ 1245600 h 2304000"/>
              <a:gd name="connsiteX5" fmla="*/ 2808000 w 4039200"/>
              <a:gd name="connsiteY5" fmla="*/ 1407600 h 2304000"/>
              <a:gd name="connsiteX6" fmla="*/ 3258000 w 4039200"/>
              <a:gd name="connsiteY6" fmla="*/ 1630800 h 2304000"/>
              <a:gd name="connsiteX7" fmla="*/ 3384000 w 4039200"/>
              <a:gd name="connsiteY7" fmla="*/ 1692000 h 2304000"/>
              <a:gd name="connsiteX8" fmla="*/ 3452400 w 4039200"/>
              <a:gd name="connsiteY8" fmla="*/ 1724400 h 2304000"/>
              <a:gd name="connsiteX9" fmla="*/ 3495600 w 4039200"/>
              <a:gd name="connsiteY9" fmla="*/ 1738800 h 2304000"/>
              <a:gd name="connsiteX10" fmla="*/ 3542400 w 4039200"/>
              <a:gd name="connsiteY10" fmla="*/ 1749600 h 2304000"/>
              <a:gd name="connsiteX11" fmla="*/ 3610800 w 4039200"/>
              <a:gd name="connsiteY11" fmla="*/ 1760400 h 2304000"/>
              <a:gd name="connsiteX12" fmla="*/ 3679200 w 4039200"/>
              <a:gd name="connsiteY12" fmla="*/ 1764000 h 2304000"/>
              <a:gd name="connsiteX13" fmla="*/ 3708000 w 4039200"/>
              <a:gd name="connsiteY13" fmla="*/ 1767600 h 2304000"/>
              <a:gd name="connsiteX14" fmla="*/ 3736800 w 4039200"/>
              <a:gd name="connsiteY14" fmla="*/ 1785600 h 2304000"/>
              <a:gd name="connsiteX15" fmla="*/ 3776400 w 4039200"/>
              <a:gd name="connsiteY15" fmla="*/ 1839600 h 2304000"/>
              <a:gd name="connsiteX16" fmla="*/ 3848400 w 4039200"/>
              <a:gd name="connsiteY16" fmla="*/ 1915200 h 2304000"/>
              <a:gd name="connsiteX17" fmla="*/ 3898800 w 4039200"/>
              <a:gd name="connsiteY17" fmla="*/ 1965600 h 2304000"/>
              <a:gd name="connsiteX18" fmla="*/ 3934800 w 4039200"/>
              <a:gd name="connsiteY18" fmla="*/ 2019600 h 2304000"/>
              <a:gd name="connsiteX19" fmla="*/ 3978000 w 4039200"/>
              <a:gd name="connsiteY19" fmla="*/ 2080800 h 2304000"/>
              <a:gd name="connsiteX20" fmla="*/ 4006800 w 4039200"/>
              <a:gd name="connsiteY20" fmla="*/ 2142000 h 2304000"/>
              <a:gd name="connsiteX21" fmla="*/ 4024800 w 4039200"/>
              <a:gd name="connsiteY21" fmla="*/ 2181600 h 2304000"/>
              <a:gd name="connsiteX22" fmla="*/ 4035600 w 4039200"/>
              <a:gd name="connsiteY22" fmla="*/ 2217600 h 2304000"/>
              <a:gd name="connsiteX23" fmla="*/ 4039200 w 4039200"/>
              <a:gd name="connsiteY23" fmla="*/ 2253600 h 2304000"/>
              <a:gd name="connsiteX24" fmla="*/ 4017600 w 4039200"/>
              <a:gd name="connsiteY24" fmla="*/ 2278800 h 2304000"/>
              <a:gd name="connsiteX25" fmla="*/ 3988800 w 4039200"/>
              <a:gd name="connsiteY25" fmla="*/ 2293200 h 2304000"/>
              <a:gd name="connsiteX26" fmla="*/ 3945600 w 4039200"/>
              <a:gd name="connsiteY26" fmla="*/ 2304000 h 2304000"/>
              <a:gd name="connsiteX27" fmla="*/ 3920400 w 4039200"/>
              <a:gd name="connsiteY27" fmla="*/ 2304000 h 2304000"/>
              <a:gd name="connsiteX28" fmla="*/ 3891600 w 4039200"/>
              <a:gd name="connsiteY28" fmla="*/ 2289600 h 2304000"/>
              <a:gd name="connsiteX29" fmla="*/ 3718800 w 4039200"/>
              <a:gd name="connsiteY29" fmla="*/ 2170800 h 2304000"/>
              <a:gd name="connsiteX30" fmla="*/ 3542400 w 4039200"/>
              <a:gd name="connsiteY30" fmla="*/ 2062800 h 2304000"/>
              <a:gd name="connsiteX31" fmla="*/ 3308400 w 4039200"/>
              <a:gd name="connsiteY31" fmla="*/ 1929600 h 2304000"/>
              <a:gd name="connsiteX32" fmla="*/ 3013200 w 4039200"/>
              <a:gd name="connsiteY32" fmla="*/ 1756800 h 2304000"/>
              <a:gd name="connsiteX33" fmla="*/ 2700000 w 4039200"/>
              <a:gd name="connsiteY33" fmla="*/ 1591200 h 2304000"/>
              <a:gd name="connsiteX34" fmla="*/ 2466000 w 4039200"/>
              <a:gd name="connsiteY34" fmla="*/ 1472400 h 2304000"/>
              <a:gd name="connsiteX35" fmla="*/ 2214000 w 4039200"/>
              <a:gd name="connsiteY35" fmla="*/ 1353600 h 2304000"/>
              <a:gd name="connsiteX36" fmla="*/ 1764000 w 4039200"/>
              <a:gd name="connsiteY36" fmla="*/ 1141200 h 2304000"/>
              <a:gd name="connsiteX37" fmla="*/ 1555200 w 4039200"/>
              <a:gd name="connsiteY37" fmla="*/ 1047600 h 2304000"/>
              <a:gd name="connsiteX38" fmla="*/ 1328400 w 4039200"/>
              <a:gd name="connsiteY38" fmla="*/ 946800 h 2304000"/>
              <a:gd name="connsiteX39" fmla="*/ 1094400 w 4039200"/>
              <a:gd name="connsiteY39" fmla="*/ 856800 h 2304000"/>
              <a:gd name="connsiteX40" fmla="*/ 896400 w 4039200"/>
              <a:gd name="connsiteY40" fmla="*/ 781200 h 2304000"/>
              <a:gd name="connsiteX41" fmla="*/ 669600 w 4039200"/>
              <a:gd name="connsiteY41" fmla="*/ 698400 h 2304000"/>
              <a:gd name="connsiteX42" fmla="*/ 496800 w 4039200"/>
              <a:gd name="connsiteY42" fmla="*/ 640800 h 2304000"/>
              <a:gd name="connsiteX43" fmla="*/ 428400 w 4039200"/>
              <a:gd name="connsiteY43" fmla="*/ 622800 h 2304000"/>
              <a:gd name="connsiteX44" fmla="*/ 352800 w 4039200"/>
              <a:gd name="connsiteY44" fmla="*/ 601200 h 2304000"/>
              <a:gd name="connsiteX45" fmla="*/ 291600 w 4039200"/>
              <a:gd name="connsiteY45" fmla="*/ 586800 h 2304000"/>
              <a:gd name="connsiteX46" fmla="*/ 266400 w 4039200"/>
              <a:gd name="connsiteY46" fmla="*/ 579600 h 2304000"/>
              <a:gd name="connsiteX47" fmla="*/ 234000 w 4039200"/>
              <a:gd name="connsiteY47" fmla="*/ 561600 h 2304000"/>
              <a:gd name="connsiteX48" fmla="*/ 180000 w 4039200"/>
              <a:gd name="connsiteY48" fmla="*/ 511200 h 2304000"/>
              <a:gd name="connsiteX49" fmla="*/ 144000 w 4039200"/>
              <a:gd name="connsiteY49" fmla="*/ 457200 h 2304000"/>
              <a:gd name="connsiteX50" fmla="*/ 104400 w 4039200"/>
              <a:gd name="connsiteY50" fmla="*/ 378000 h 2304000"/>
              <a:gd name="connsiteX51" fmla="*/ 72000 w 4039200"/>
              <a:gd name="connsiteY51" fmla="*/ 313200 h 2304000"/>
              <a:gd name="connsiteX52" fmla="*/ 39600 w 4039200"/>
              <a:gd name="connsiteY52" fmla="*/ 219600 h 2304000"/>
              <a:gd name="connsiteX53" fmla="*/ 7200 w 4039200"/>
              <a:gd name="connsiteY53" fmla="*/ 118800 h 2304000"/>
              <a:gd name="connsiteX54" fmla="*/ 0 w 4039200"/>
              <a:gd name="connsiteY54" fmla="*/ 64800 h 2304000"/>
              <a:gd name="connsiteX55" fmla="*/ 0 w 4039200"/>
              <a:gd name="connsiteY55" fmla="*/ 32400 h 2304000"/>
              <a:gd name="connsiteX56" fmla="*/ 7200 w 4039200"/>
              <a:gd name="connsiteY56" fmla="*/ 7200 h 2304000"/>
              <a:gd name="connsiteX57" fmla="*/ 14400 w 4039200"/>
              <a:gd name="connsiteY57" fmla="*/ 3600 h 2304000"/>
              <a:gd name="connsiteX58" fmla="*/ 28800 w 4039200"/>
              <a:gd name="connsiteY58" fmla="*/ 0 h 2304000"/>
              <a:gd name="connsiteX59" fmla="*/ 54000 w 4039200"/>
              <a:gd name="connsiteY59" fmla="*/ 18000 h 2304000"/>
              <a:gd name="connsiteX60" fmla="*/ 115200 w 4039200"/>
              <a:gd name="connsiteY60" fmla="*/ 93600 h 2304000"/>
              <a:gd name="connsiteX61" fmla="*/ 180000 w 4039200"/>
              <a:gd name="connsiteY61" fmla="*/ 169200 h 2304000"/>
              <a:gd name="connsiteX62" fmla="*/ 244800 w 4039200"/>
              <a:gd name="connsiteY62" fmla="*/ 226800 h 2304000"/>
              <a:gd name="connsiteX63" fmla="*/ 302400 w 4039200"/>
              <a:gd name="connsiteY63" fmla="*/ 273600 h 2304000"/>
              <a:gd name="connsiteX64" fmla="*/ 356400 w 4039200"/>
              <a:gd name="connsiteY64" fmla="*/ 313200 h 2304000"/>
              <a:gd name="connsiteX65" fmla="*/ 421200 w 4039200"/>
              <a:gd name="connsiteY65" fmla="*/ 345600 h 2304000"/>
              <a:gd name="connsiteX66" fmla="*/ 572400 w 4039200"/>
              <a:gd name="connsiteY66" fmla="*/ 406800 h 2304000"/>
              <a:gd name="connsiteX67" fmla="*/ 727200 w 4039200"/>
              <a:gd name="connsiteY67" fmla="*/ 468000 h 2304000"/>
              <a:gd name="connsiteX68" fmla="*/ 961200 w 4039200"/>
              <a:gd name="connsiteY68" fmla="*/ 565200 h 2304000"/>
              <a:gd name="connsiteX69" fmla="*/ 1141200 w 4039200"/>
              <a:gd name="connsiteY69" fmla="*/ 640800 h 2304000"/>
              <a:gd name="connsiteX0" fmla="*/ 1141200 w 4039200"/>
              <a:gd name="connsiteY0" fmla="*/ 640800 h 2304000"/>
              <a:gd name="connsiteX1" fmla="*/ 1630800 w 4039200"/>
              <a:gd name="connsiteY1" fmla="*/ 860400 h 2304000"/>
              <a:gd name="connsiteX2" fmla="*/ 1854000 w 4039200"/>
              <a:gd name="connsiteY2" fmla="*/ 961200 h 2304000"/>
              <a:gd name="connsiteX3" fmla="*/ 2167200 w 4039200"/>
              <a:gd name="connsiteY3" fmla="*/ 1105200 h 2304000"/>
              <a:gd name="connsiteX4" fmla="*/ 2469600 w 4039200"/>
              <a:gd name="connsiteY4" fmla="*/ 1245600 h 2304000"/>
              <a:gd name="connsiteX5" fmla="*/ 2808000 w 4039200"/>
              <a:gd name="connsiteY5" fmla="*/ 1407600 h 2304000"/>
              <a:gd name="connsiteX6" fmla="*/ 3258000 w 4039200"/>
              <a:gd name="connsiteY6" fmla="*/ 1630800 h 2304000"/>
              <a:gd name="connsiteX7" fmla="*/ 3384000 w 4039200"/>
              <a:gd name="connsiteY7" fmla="*/ 1692000 h 2304000"/>
              <a:gd name="connsiteX8" fmla="*/ 3452400 w 4039200"/>
              <a:gd name="connsiteY8" fmla="*/ 1724400 h 2304000"/>
              <a:gd name="connsiteX9" fmla="*/ 3495600 w 4039200"/>
              <a:gd name="connsiteY9" fmla="*/ 1738800 h 2304000"/>
              <a:gd name="connsiteX10" fmla="*/ 3542400 w 4039200"/>
              <a:gd name="connsiteY10" fmla="*/ 1749600 h 2304000"/>
              <a:gd name="connsiteX11" fmla="*/ 3610800 w 4039200"/>
              <a:gd name="connsiteY11" fmla="*/ 1760400 h 2304000"/>
              <a:gd name="connsiteX12" fmla="*/ 3679200 w 4039200"/>
              <a:gd name="connsiteY12" fmla="*/ 1764000 h 2304000"/>
              <a:gd name="connsiteX13" fmla="*/ 3708000 w 4039200"/>
              <a:gd name="connsiteY13" fmla="*/ 1767600 h 2304000"/>
              <a:gd name="connsiteX14" fmla="*/ 3776400 w 4039200"/>
              <a:gd name="connsiteY14" fmla="*/ 1839600 h 2304000"/>
              <a:gd name="connsiteX15" fmla="*/ 3848400 w 4039200"/>
              <a:gd name="connsiteY15" fmla="*/ 1915200 h 2304000"/>
              <a:gd name="connsiteX16" fmla="*/ 3898800 w 4039200"/>
              <a:gd name="connsiteY16" fmla="*/ 1965600 h 2304000"/>
              <a:gd name="connsiteX17" fmla="*/ 3934800 w 4039200"/>
              <a:gd name="connsiteY17" fmla="*/ 2019600 h 2304000"/>
              <a:gd name="connsiteX18" fmla="*/ 3978000 w 4039200"/>
              <a:gd name="connsiteY18" fmla="*/ 2080800 h 2304000"/>
              <a:gd name="connsiteX19" fmla="*/ 4006800 w 4039200"/>
              <a:gd name="connsiteY19" fmla="*/ 2142000 h 2304000"/>
              <a:gd name="connsiteX20" fmla="*/ 4024800 w 4039200"/>
              <a:gd name="connsiteY20" fmla="*/ 2181600 h 2304000"/>
              <a:gd name="connsiteX21" fmla="*/ 4035600 w 4039200"/>
              <a:gd name="connsiteY21" fmla="*/ 2217600 h 2304000"/>
              <a:gd name="connsiteX22" fmla="*/ 4039200 w 4039200"/>
              <a:gd name="connsiteY22" fmla="*/ 2253600 h 2304000"/>
              <a:gd name="connsiteX23" fmla="*/ 4017600 w 4039200"/>
              <a:gd name="connsiteY23" fmla="*/ 2278800 h 2304000"/>
              <a:gd name="connsiteX24" fmla="*/ 3988800 w 4039200"/>
              <a:gd name="connsiteY24" fmla="*/ 2293200 h 2304000"/>
              <a:gd name="connsiteX25" fmla="*/ 3945600 w 4039200"/>
              <a:gd name="connsiteY25" fmla="*/ 2304000 h 2304000"/>
              <a:gd name="connsiteX26" fmla="*/ 3920400 w 4039200"/>
              <a:gd name="connsiteY26" fmla="*/ 2304000 h 2304000"/>
              <a:gd name="connsiteX27" fmla="*/ 3891600 w 4039200"/>
              <a:gd name="connsiteY27" fmla="*/ 2289600 h 2304000"/>
              <a:gd name="connsiteX28" fmla="*/ 3718800 w 4039200"/>
              <a:gd name="connsiteY28" fmla="*/ 2170800 h 2304000"/>
              <a:gd name="connsiteX29" fmla="*/ 3542400 w 4039200"/>
              <a:gd name="connsiteY29" fmla="*/ 2062800 h 2304000"/>
              <a:gd name="connsiteX30" fmla="*/ 3308400 w 4039200"/>
              <a:gd name="connsiteY30" fmla="*/ 1929600 h 2304000"/>
              <a:gd name="connsiteX31" fmla="*/ 3013200 w 4039200"/>
              <a:gd name="connsiteY31" fmla="*/ 1756800 h 2304000"/>
              <a:gd name="connsiteX32" fmla="*/ 2700000 w 4039200"/>
              <a:gd name="connsiteY32" fmla="*/ 1591200 h 2304000"/>
              <a:gd name="connsiteX33" fmla="*/ 2466000 w 4039200"/>
              <a:gd name="connsiteY33" fmla="*/ 1472400 h 2304000"/>
              <a:gd name="connsiteX34" fmla="*/ 2214000 w 4039200"/>
              <a:gd name="connsiteY34" fmla="*/ 1353600 h 2304000"/>
              <a:gd name="connsiteX35" fmla="*/ 1764000 w 4039200"/>
              <a:gd name="connsiteY35" fmla="*/ 1141200 h 2304000"/>
              <a:gd name="connsiteX36" fmla="*/ 1555200 w 4039200"/>
              <a:gd name="connsiteY36" fmla="*/ 1047600 h 2304000"/>
              <a:gd name="connsiteX37" fmla="*/ 1328400 w 4039200"/>
              <a:gd name="connsiteY37" fmla="*/ 946800 h 2304000"/>
              <a:gd name="connsiteX38" fmla="*/ 1094400 w 4039200"/>
              <a:gd name="connsiteY38" fmla="*/ 856800 h 2304000"/>
              <a:gd name="connsiteX39" fmla="*/ 896400 w 4039200"/>
              <a:gd name="connsiteY39" fmla="*/ 781200 h 2304000"/>
              <a:gd name="connsiteX40" fmla="*/ 669600 w 4039200"/>
              <a:gd name="connsiteY40" fmla="*/ 698400 h 2304000"/>
              <a:gd name="connsiteX41" fmla="*/ 496800 w 4039200"/>
              <a:gd name="connsiteY41" fmla="*/ 640800 h 2304000"/>
              <a:gd name="connsiteX42" fmla="*/ 428400 w 4039200"/>
              <a:gd name="connsiteY42" fmla="*/ 622800 h 2304000"/>
              <a:gd name="connsiteX43" fmla="*/ 352800 w 4039200"/>
              <a:gd name="connsiteY43" fmla="*/ 601200 h 2304000"/>
              <a:gd name="connsiteX44" fmla="*/ 291600 w 4039200"/>
              <a:gd name="connsiteY44" fmla="*/ 586800 h 2304000"/>
              <a:gd name="connsiteX45" fmla="*/ 266400 w 4039200"/>
              <a:gd name="connsiteY45" fmla="*/ 579600 h 2304000"/>
              <a:gd name="connsiteX46" fmla="*/ 234000 w 4039200"/>
              <a:gd name="connsiteY46" fmla="*/ 561600 h 2304000"/>
              <a:gd name="connsiteX47" fmla="*/ 180000 w 4039200"/>
              <a:gd name="connsiteY47" fmla="*/ 511200 h 2304000"/>
              <a:gd name="connsiteX48" fmla="*/ 144000 w 4039200"/>
              <a:gd name="connsiteY48" fmla="*/ 457200 h 2304000"/>
              <a:gd name="connsiteX49" fmla="*/ 104400 w 4039200"/>
              <a:gd name="connsiteY49" fmla="*/ 378000 h 2304000"/>
              <a:gd name="connsiteX50" fmla="*/ 72000 w 4039200"/>
              <a:gd name="connsiteY50" fmla="*/ 313200 h 2304000"/>
              <a:gd name="connsiteX51" fmla="*/ 39600 w 4039200"/>
              <a:gd name="connsiteY51" fmla="*/ 219600 h 2304000"/>
              <a:gd name="connsiteX52" fmla="*/ 7200 w 4039200"/>
              <a:gd name="connsiteY52" fmla="*/ 118800 h 2304000"/>
              <a:gd name="connsiteX53" fmla="*/ 0 w 4039200"/>
              <a:gd name="connsiteY53" fmla="*/ 64800 h 2304000"/>
              <a:gd name="connsiteX54" fmla="*/ 0 w 4039200"/>
              <a:gd name="connsiteY54" fmla="*/ 32400 h 2304000"/>
              <a:gd name="connsiteX55" fmla="*/ 7200 w 4039200"/>
              <a:gd name="connsiteY55" fmla="*/ 7200 h 2304000"/>
              <a:gd name="connsiteX56" fmla="*/ 14400 w 4039200"/>
              <a:gd name="connsiteY56" fmla="*/ 3600 h 2304000"/>
              <a:gd name="connsiteX57" fmla="*/ 28800 w 4039200"/>
              <a:gd name="connsiteY57" fmla="*/ 0 h 2304000"/>
              <a:gd name="connsiteX58" fmla="*/ 54000 w 4039200"/>
              <a:gd name="connsiteY58" fmla="*/ 18000 h 2304000"/>
              <a:gd name="connsiteX59" fmla="*/ 115200 w 4039200"/>
              <a:gd name="connsiteY59" fmla="*/ 93600 h 2304000"/>
              <a:gd name="connsiteX60" fmla="*/ 180000 w 4039200"/>
              <a:gd name="connsiteY60" fmla="*/ 169200 h 2304000"/>
              <a:gd name="connsiteX61" fmla="*/ 244800 w 4039200"/>
              <a:gd name="connsiteY61" fmla="*/ 226800 h 2304000"/>
              <a:gd name="connsiteX62" fmla="*/ 302400 w 4039200"/>
              <a:gd name="connsiteY62" fmla="*/ 273600 h 2304000"/>
              <a:gd name="connsiteX63" fmla="*/ 356400 w 4039200"/>
              <a:gd name="connsiteY63" fmla="*/ 313200 h 2304000"/>
              <a:gd name="connsiteX64" fmla="*/ 421200 w 4039200"/>
              <a:gd name="connsiteY64" fmla="*/ 345600 h 2304000"/>
              <a:gd name="connsiteX65" fmla="*/ 572400 w 4039200"/>
              <a:gd name="connsiteY65" fmla="*/ 406800 h 2304000"/>
              <a:gd name="connsiteX66" fmla="*/ 727200 w 4039200"/>
              <a:gd name="connsiteY66" fmla="*/ 468000 h 2304000"/>
              <a:gd name="connsiteX67" fmla="*/ 961200 w 4039200"/>
              <a:gd name="connsiteY67" fmla="*/ 565200 h 2304000"/>
              <a:gd name="connsiteX68" fmla="*/ 1141200 w 4039200"/>
              <a:gd name="connsiteY68" fmla="*/ 640800 h 2304000"/>
              <a:gd name="connsiteX0" fmla="*/ 1141200 w 4039200"/>
              <a:gd name="connsiteY0" fmla="*/ 640800 h 2304000"/>
              <a:gd name="connsiteX1" fmla="*/ 1630800 w 4039200"/>
              <a:gd name="connsiteY1" fmla="*/ 860400 h 2304000"/>
              <a:gd name="connsiteX2" fmla="*/ 1854000 w 4039200"/>
              <a:gd name="connsiteY2" fmla="*/ 961200 h 2304000"/>
              <a:gd name="connsiteX3" fmla="*/ 2167200 w 4039200"/>
              <a:gd name="connsiteY3" fmla="*/ 1105200 h 2304000"/>
              <a:gd name="connsiteX4" fmla="*/ 2469600 w 4039200"/>
              <a:gd name="connsiteY4" fmla="*/ 1245600 h 2304000"/>
              <a:gd name="connsiteX5" fmla="*/ 2808000 w 4039200"/>
              <a:gd name="connsiteY5" fmla="*/ 1407600 h 2304000"/>
              <a:gd name="connsiteX6" fmla="*/ 3258000 w 4039200"/>
              <a:gd name="connsiteY6" fmla="*/ 1630800 h 2304000"/>
              <a:gd name="connsiteX7" fmla="*/ 3384000 w 4039200"/>
              <a:gd name="connsiteY7" fmla="*/ 1692000 h 2304000"/>
              <a:gd name="connsiteX8" fmla="*/ 3452400 w 4039200"/>
              <a:gd name="connsiteY8" fmla="*/ 1724400 h 2304000"/>
              <a:gd name="connsiteX9" fmla="*/ 3495600 w 4039200"/>
              <a:gd name="connsiteY9" fmla="*/ 1738800 h 2304000"/>
              <a:gd name="connsiteX10" fmla="*/ 3542400 w 4039200"/>
              <a:gd name="connsiteY10" fmla="*/ 1749600 h 2304000"/>
              <a:gd name="connsiteX11" fmla="*/ 3610800 w 4039200"/>
              <a:gd name="connsiteY11" fmla="*/ 1760400 h 2304000"/>
              <a:gd name="connsiteX12" fmla="*/ 3679200 w 4039200"/>
              <a:gd name="connsiteY12" fmla="*/ 1764000 h 2304000"/>
              <a:gd name="connsiteX13" fmla="*/ 3708000 w 4039200"/>
              <a:gd name="connsiteY13" fmla="*/ 1767600 h 2304000"/>
              <a:gd name="connsiteX14" fmla="*/ 3776400 w 4039200"/>
              <a:gd name="connsiteY14" fmla="*/ 1839600 h 2304000"/>
              <a:gd name="connsiteX15" fmla="*/ 3848400 w 4039200"/>
              <a:gd name="connsiteY15" fmla="*/ 1915200 h 2304000"/>
              <a:gd name="connsiteX16" fmla="*/ 3898800 w 4039200"/>
              <a:gd name="connsiteY16" fmla="*/ 1965600 h 2304000"/>
              <a:gd name="connsiteX17" fmla="*/ 3934800 w 4039200"/>
              <a:gd name="connsiteY17" fmla="*/ 2019600 h 2304000"/>
              <a:gd name="connsiteX18" fmla="*/ 4006800 w 4039200"/>
              <a:gd name="connsiteY18" fmla="*/ 2142000 h 2304000"/>
              <a:gd name="connsiteX19" fmla="*/ 4024800 w 4039200"/>
              <a:gd name="connsiteY19" fmla="*/ 2181600 h 2304000"/>
              <a:gd name="connsiteX20" fmla="*/ 4035600 w 4039200"/>
              <a:gd name="connsiteY20" fmla="*/ 2217600 h 2304000"/>
              <a:gd name="connsiteX21" fmla="*/ 4039200 w 4039200"/>
              <a:gd name="connsiteY21" fmla="*/ 2253600 h 2304000"/>
              <a:gd name="connsiteX22" fmla="*/ 4017600 w 4039200"/>
              <a:gd name="connsiteY22" fmla="*/ 2278800 h 2304000"/>
              <a:gd name="connsiteX23" fmla="*/ 3988800 w 4039200"/>
              <a:gd name="connsiteY23" fmla="*/ 2293200 h 2304000"/>
              <a:gd name="connsiteX24" fmla="*/ 3945600 w 4039200"/>
              <a:gd name="connsiteY24" fmla="*/ 2304000 h 2304000"/>
              <a:gd name="connsiteX25" fmla="*/ 3920400 w 4039200"/>
              <a:gd name="connsiteY25" fmla="*/ 2304000 h 2304000"/>
              <a:gd name="connsiteX26" fmla="*/ 3891600 w 4039200"/>
              <a:gd name="connsiteY26" fmla="*/ 2289600 h 2304000"/>
              <a:gd name="connsiteX27" fmla="*/ 3718800 w 4039200"/>
              <a:gd name="connsiteY27" fmla="*/ 2170800 h 2304000"/>
              <a:gd name="connsiteX28" fmla="*/ 3542400 w 4039200"/>
              <a:gd name="connsiteY28" fmla="*/ 2062800 h 2304000"/>
              <a:gd name="connsiteX29" fmla="*/ 3308400 w 4039200"/>
              <a:gd name="connsiteY29" fmla="*/ 1929600 h 2304000"/>
              <a:gd name="connsiteX30" fmla="*/ 3013200 w 4039200"/>
              <a:gd name="connsiteY30" fmla="*/ 1756800 h 2304000"/>
              <a:gd name="connsiteX31" fmla="*/ 2700000 w 4039200"/>
              <a:gd name="connsiteY31" fmla="*/ 1591200 h 2304000"/>
              <a:gd name="connsiteX32" fmla="*/ 2466000 w 4039200"/>
              <a:gd name="connsiteY32" fmla="*/ 1472400 h 2304000"/>
              <a:gd name="connsiteX33" fmla="*/ 2214000 w 4039200"/>
              <a:gd name="connsiteY33" fmla="*/ 1353600 h 2304000"/>
              <a:gd name="connsiteX34" fmla="*/ 1764000 w 4039200"/>
              <a:gd name="connsiteY34" fmla="*/ 1141200 h 2304000"/>
              <a:gd name="connsiteX35" fmla="*/ 1555200 w 4039200"/>
              <a:gd name="connsiteY35" fmla="*/ 1047600 h 2304000"/>
              <a:gd name="connsiteX36" fmla="*/ 1328400 w 4039200"/>
              <a:gd name="connsiteY36" fmla="*/ 946800 h 2304000"/>
              <a:gd name="connsiteX37" fmla="*/ 1094400 w 4039200"/>
              <a:gd name="connsiteY37" fmla="*/ 856800 h 2304000"/>
              <a:gd name="connsiteX38" fmla="*/ 896400 w 4039200"/>
              <a:gd name="connsiteY38" fmla="*/ 781200 h 2304000"/>
              <a:gd name="connsiteX39" fmla="*/ 669600 w 4039200"/>
              <a:gd name="connsiteY39" fmla="*/ 698400 h 2304000"/>
              <a:gd name="connsiteX40" fmla="*/ 496800 w 4039200"/>
              <a:gd name="connsiteY40" fmla="*/ 640800 h 2304000"/>
              <a:gd name="connsiteX41" fmla="*/ 428400 w 4039200"/>
              <a:gd name="connsiteY41" fmla="*/ 622800 h 2304000"/>
              <a:gd name="connsiteX42" fmla="*/ 352800 w 4039200"/>
              <a:gd name="connsiteY42" fmla="*/ 601200 h 2304000"/>
              <a:gd name="connsiteX43" fmla="*/ 291600 w 4039200"/>
              <a:gd name="connsiteY43" fmla="*/ 586800 h 2304000"/>
              <a:gd name="connsiteX44" fmla="*/ 266400 w 4039200"/>
              <a:gd name="connsiteY44" fmla="*/ 579600 h 2304000"/>
              <a:gd name="connsiteX45" fmla="*/ 234000 w 4039200"/>
              <a:gd name="connsiteY45" fmla="*/ 561600 h 2304000"/>
              <a:gd name="connsiteX46" fmla="*/ 180000 w 4039200"/>
              <a:gd name="connsiteY46" fmla="*/ 511200 h 2304000"/>
              <a:gd name="connsiteX47" fmla="*/ 144000 w 4039200"/>
              <a:gd name="connsiteY47" fmla="*/ 457200 h 2304000"/>
              <a:gd name="connsiteX48" fmla="*/ 104400 w 4039200"/>
              <a:gd name="connsiteY48" fmla="*/ 378000 h 2304000"/>
              <a:gd name="connsiteX49" fmla="*/ 72000 w 4039200"/>
              <a:gd name="connsiteY49" fmla="*/ 313200 h 2304000"/>
              <a:gd name="connsiteX50" fmla="*/ 39600 w 4039200"/>
              <a:gd name="connsiteY50" fmla="*/ 219600 h 2304000"/>
              <a:gd name="connsiteX51" fmla="*/ 7200 w 4039200"/>
              <a:gd name="connsiteY51" fmla="*/ 118800 h 2304000"/>
              <a:gd name="connsiteX52" fmla="*/ 0 w 4039200"/>
              <a:gd name="connsiteY52" fmla="*/ 64800 h 2304000"/>
              <a:gd name="connsiteX53" fmla="*/ 0 w 4039200"/>
              <a:gd name="connsiteY53" fmla="*/ 32400 h 2304000"/>
              <a:gd name="connsiteX54" fmla="*/ 7200 w 4039200"/>
              <a:gd name="connsiteY54" fmla="*/ 7200 h 2304000"/>
              <a:gd name="connsiteX55" fmla="*/ 14400 w 4039200"/>
              <a:gd name="connsiteY55" fmla="*/ 3600 h 2304000"/>
              <a:gd name="connsiteX56" fmla="*/ 28800 w 4039200"/>
              <a:gd name="connsiteY56" fmla="*/ 0 h 2304000"/>
              <a:gd name="connsiteX57" fmla="*/ 54000 w 4039200"/>
              <a:gd name="connsiteY57" fmla="*/ 18000 h 2304000"/>
              <a:gd name="connsiteX58" fmla="*/ 115200 w 4039200"/>
              <a:gd name="connsiteY58" fmla="*/ 93600 h 2304000"/>
              <a:gd name="connsiteX59" fmla="*/ 180000 w 4039200"/>
              <a:gd name="connsiteY59" fmla="*/ 169200 h 2304000"/>
              <a:gd name="connsiteX60" fmla="*/ 244800 w 4039200"/>
              <a:gd name="connsiteY60" fmla="*/ 226800 h 2304000"/>
              <a:gd name="connsiteX61" fmla="*/ 302400 w 4039200"/>
              <a:gd name="connsiteY61" fmla="*/ 273600 h 2304000"/>
              <a:gd name="connsiteX62" fmla="*/ 356400 w 4039200"/>
              <a:gd name="connsiteY62" fmla="*/ 313200 h 2304000"/>
              <a:gd name="connsiteX63" fmla="*/ 421200 w 4039200"/>
              <a:gd name="connsiteY63" fmla="*/ 345600 h 2304000"/>
              <a:gd name="connsiteX64" fmla="*/ 572400 w 4039200"/>
              <a:gd name="connsiteY64" fmla="*/ 406800 h 2304000"/>
              <a:gd name="connsiteX65" fmla="*/ 727200 w 4039200"/>
              <a:gd name="connsiteY65" fmla="*/ 468000 h 2304000"/>
              <a:gd name="connsiteX66" fmla="*/ 961200 w 4039200"/>
              <a:gd name="connsiteY66" fmla="*/ 565200 h 2304000"/>
              <a:gd name="connsiteX67" fmla="*/ 1141200 w 4039200"/>
              <a:gd name="connsiteY67" fmla="*/ 64080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039200" h="2304000">
                <a:moveTo>
                  <a:pt x="1141200" y="640800"/>
                </a:moveTo>
                <a:lnTo>
                  <a:pt x="1630800" y="860400"/>
                </a:lnTo>
                <a:lnTo>
                  <a:pt x="1854000" y="961200"/>
                </a:lnTo>
                <a:lnTo>
                  <a:pt x="2167200" y="1105200"/>
                </a:lnTo>
                <a:lnTo>
                  <a:pt x="2469600" y="1245600"/>
                </a:lnTo>
                <a:lnTo>
                  <a:pt x="2808000" y="1407600"/>
                </a:lnTo>
                <a:lnTo>
                  <a:pt x="3258000" y="1630800"/>
                </a:lnTo>
                <a:lnTo>
                  <a:pt x="3384000" y="1692000"/>
                </a:lnTo>
                <a:lnTo>
                  <a:pt x="3452400" y="1724400"/>
                </a:lnTo>
                <a:lnTo>
                  <a:pt x="3495600" y="1738800"/>
                </a:lnTo>
                <a:lnTo>
                  <a:pt x="3542400" y="1749600"/>
                </a:lnTo>
                <a:lnTo>
                  <a:pt x="3610800" y="1760400"/>
                </a:lnTo>
                <a:lnTo>
                  <a:pt x="3679200" y="1764000"/>
                </a:lnTo>
                <a:lnTo>
                  <a:pt x="3708000" y="1767600"/>
                </a:lnTo>
                <a:lnTo>
                  <a:pt x="3776400" y="1839600"/>
                </a:lnTo>
                <a:lnTo>
                  <a:pt x="3848400" y="1915200"/>
                </a:lnTo>
                <a:lnTo>
                  <a:pt x="3898800" y="1965600"/>
                </a:lnTo>
                <a:lnTo>
                  <a:pt x="3934800" y="2019600"/>
                </a:lnTo>
                <a:cubicBezTo>
                  <a:pt x="3952800" y="2049000"/>
                  <a:pt x="3991800" y="2115000"/>
                  <a:pt x="4006800" y="2142000"/>
                </a:cubicBezTo>
                <a:lnTo>
                  <a:pt x="4024800" y="2181600"/>
                </a:lnTo>
                <a:lnTo>
                  <a:pt x="4035600" y="2217600"/>
                </a:lnTo>
                <a:lnTo>
                  <a:pt x="4039200" y="2253600"/>
                </a:lnTo>
                <a:lnTo>
                  <a:pt x="4017600" y="2278800"/>
                </a:lnTo>
                <a:lnTo>
                  <a:pt x="3988800" y="2293200"/>
                </a:lnTo>
                <a:lnTo>
                  <a:pt x="3945600" y="2304000"/>
                </a:lnTo>
                <a:lnTo>
                  <a:pt x="3920400" y="2304000"/>
                </a:lnTo>
                <a:lnTo>
                  <a:pt x="3891600" y="2289600"/>
                </a:lnTo>
                <a:lnTo>
                  <a:pt x="3718800" y="2170800"/>
                </a:lnTo>
                <a:lnTo>
                  <a:pt x="3542400" y="2062800"/>
                </a:lnTo>
                <a:lnTo>
                  <a:pt x="3308400" y="1929600"/>
                </a:lnTo>
                <a:lnTo>
                  <a:pt x="3013200" y="1756800"/>
                </a:lnTo>
                <a:lnTo>
                  <a:pt x="2700000" y="1591200"/>
                </a:lnTo>
                <a:lnTo>
                  <a:pt x="2466000" y="1472400"/>
                </a:lnTo>
                <a:lnTo>
                  <a:pt x="2214000" y="1353600"/>
                </a:lnTo>
                <a:lnTo>
                  <a:pt x="1764000" y="1141200"/>
                </a:lnTo>
                <a:lnTo>
                  <a:pt x="1555200" y="1047600"/>
                </a:lnTo>
                <a:lnTo>
                  <a:pt x="1328400" y="946800"/>
                </a:lnTo>
                <a:lnTo>
                  <a:pt x="1094400" y="856800"/>
                </a:lnTo>
                <a:lnTo>
                  <a:pt x="896400" y="781200"/>
                </a:lnTo>
                <a:lnTo>
                  <a:pt x="669600" y="698400"/>
                </a:lnTo>
                <a:lnTo>
                  <a:pt x="496800" y="640800"/>
                </a:lnTo>
                <a:lnTo>
                  <a:pt x="428400" y="622800"/>
                </a:lnTo>
                <a:lnTo>
                  <a:pt x="352800" y="601200"/>
                </a:lnTo>
                <a:lnTo>
                  <a:pt x="291600" y="586800"/>
                </a:lnTo>
                <a:lnTo>
                  <a:pt x="266400" y="579600"/>
                </a:lnTo>
                <a:lnTo>
                  <a:pt x="234000" y="561600"/>
                </a:lnTo>
                <a:lnTo>
                  <a:pt x="180000" y="511200"/>
                </a:lnTo>
                <a:lnTo>
                  <a:pt x="144000" y="457200"/>
                </a:lnTo>
                <a:lnTo>
                  <a:pt x="104400" y="378000"/>
                </a:lnTo>
                <a:lnTo>
                  <a:pt x="72000" y="313200"/>
                </a:lnTo>
                <a:lnTo>
                  <a:pt x="39600" y="219600"/>
                </a:lnTo>
                <a:lnTo>
                  <a:pt x="7200" y="118800"/>
                </a:lnTo>
                <a:lnTo>
                  <a:pt x="0" y="64800"/>
                </a:lnTo>
                <a:lnTo>
                  <a:pt x="0" y="32400"/>
                </a:lnTo>
                <a:cubicBezTo>
                  <a:pt x="7579" y="9662"/>
                  <a:pt x="7200" y="18389"/>
                  <a:pt x="7200" y="7200"/>
                </a:cubicBezTo>
                <a:lnTo>
                  <a:pt x="14400" y="3600"/>
                </a:lnTo>
                <a:lnTo>
                  <a:pt x="28800" y="0"/>
                </a:lnTo>
                <a:lnTo>
                  <a:pt x="54000" y="18000"/>
                </a:lnTo>
                <a:cubicBezTo>
                  <a:pt x="68400" y="33600"/>
                  <a:pt x="94200" y="68400"/>
                  <a:pt x="115200" y="93600"/>
                </a:cubicBezTo>
                <a:lnTo>
                  <a:pt x="180000" y="169200"/>
                </a:lnTo>
                <a:lnTo>
                  <a:pt x="244800" y="226800"/>
                </a:lnTo>
                <a:lnTo>
                  <a:pt x="302400" y="273600"/>
                </a:lnTo>
                <a:lnTo>
                  <a:pt x="356400" y="313200"/>
                </a:lnTo>
                <a:lnTo>
                  <a:pt x="421200" y="345600"/>
                </a:lnTo>
                <a:lnTo>
                  <a:pt x="572400" y="406800"/>
                </a:lnTo>
                <a:lnTo>
                  <a:pt x="727200" y="468000"/>
                </a:lnTo>
                <a:lnTo>
                  <a:pt x="961200" y="565200"/>
                </a:lnTo>
                <a:lnTo>
                  <a:pt x="1141200" y="640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A713C90-A0E6-4B74-B173-4886249B09D2}"/>
              </a:ext>
            </a:extLst>
          </p:cNvPr>
          <p:cNvSpPr/>
          <p:nvPr/>
        </p:nvSpPr>
        <p:spPr>
          <a:xfrm rot="17700000">
            <a:off x="3856832" y="2704307"/>
            <a:ext cx="3940175" cy="2154238"/>
          </a:xfrm>
          <a:custGeom>
            <a:avLst/>
            <a:gdLst>
              <a:gd name="connsiteX0" fmla="*/ 1627562 w 3940041"/>
              <a:gd name="connsiteY0" fmla="*/ 1256859 h 2153606"/>
              <a:gd name="connsiteX1" fmla="*/ 2100649 w 3940041"/>
              <a:gd name="connsiteY1" fmla="*/ 1034437 h 2153606"/>
              <a:gd name="connsiteX2" fmla="*/ 2510187 w 3940041"/>
              <a:gd name="connsiteY2" fmla="*/ 847321 h 2153606"/>
              <a:gd name="connsiteX3" fmla="*/ 3053885 w 3940041"/>
              <a:gd name="connsiteY3" fmla="*/ 603716 h 2153606"/>
              <a:gd name="connsiteX4" fmla="*/ 3459892 w 3940041"/>
              <a:gd name="connsiteY4" fmla="*/ 406008 h 2153606"/>
              <a:gd name="connsiteX5" fmla="*/ 3654070 w 3940041"/>
              <a:gd name="connsiteY5" fmla="*/ 310684 h 2153606"/>
              <a:gd name="connsiteX6" fmla="*/ 3696436 w 3940041"/>
              <a:gd name="connsiteY6" fmla="*/ 289501 h 2153606"/>
              <a:gd name="connsiteX7" fmla="*/ 3724680 w 3940041"/>
              <a:gd name="connsiteY7" fmla="*/ 254196 h 2153606"/>
              <a:gd name="connsiteX8" fmla="*/ 3759985 w 3940041"/>
              <a:gd name="connsiteY8" fmla="*/ 201239 h 2153606"/>
              <a:gd name="connsiteX9" fmla="*/ 3767046 w 3940041"/>
              <a:gd name="connsiteY9" fmla="*/ 148281 h 2153606"/>
              <a:gd name="connsiteX10" fmla="*/ 3770576 w 3940041"/>
              <a:gd name="connsiteY10" fmla="*/ 105915 h 2153606"/>
              <a:gd name="connsiteX11" fmla="*/ 3777637 w 3940041"/>
              <a:gd name="connsiteY11" fmla="*/ 60019 h 2153606"/>
              <a:gd name="connsiteX12" fmla="*/ 3791759 w 3940041"/>
              <a:gd name="connsiteY12" fmla="*/ 24714 h 2153606"/>
              <a:gd name="connsiteX13" fmla="*/ 3812942 w 3940041"/>
              <a:gd name="connsiteY13" fmla="*/ 0 h 2153606"/>
              <a:gd name="connsiteX14" fmla="*/ 3830595 w 3940041"/>
              <a:gd name="connsiteY14" fmla="*/ 0 h 2153606"/>
              <a:gd name="connsiteX15" fmla="*/ 3844717 w 3940041"/>
              <a:gd name="connsiteY15" fmla="*/ 7061 h 2153606"/>
              <a:gd name="connsiteX16" fmla="*/ 3869430 w 3940041"/>
              <a:gd name="connsiteY16" fmla="*/ 28244 h 2153606"/>
              <a:gd name="connsiteX17" fmla="*/ 3880022 w 3940041"/>
              <a:gd name="connsiteY17" fmla="*/ 49427 h 2153606"/>
              <a:gd name="connsiteX18" fmla="*/ 3901205 w 3940041"/>
              <a:gd name="connsiteY18" fmla="*/ 91793 h 2153606"/>
              <a:gd name="connsiteX19" fmla="*/ 3911796 w 3940041"/>
              <a:gd name="connsiteY19" fmla="*/ 123568 h 2153606"/>
              <a:gd name="connsiteX20" fmla="*/ 3929449 w 3940041"/>
              <a:gd name="connsiteY20" fmla="*/ 180056 h 2153606"/>
              <a:gd name="connsiteX21" fmla="*/ 3940041 w 3940041"/>
              <a:gd name="connsiteY21" fmla="*/ 247135 h 2153606"/>
              <a:gd name="connsiteX22" fmla="*/ 3940041 w 3940041"/>
              <a:gd name="connsiteY22" fmla="*/ 317745 h 2153606"/>
              <a:gd name="connsiteX23" fmla="*/ 3925919 w 3940041"/>
              <a:gd name="connsiteY23" fmla="*/ 402477 h 2153606"/>
              <a:gd name="connsiteX24" fmla="*/ 3908266 w 3940041"/>
              <a:gd name="connsiteY24" fmla="*/ 483679 h 2153606"/>
              <a:gd name="connsiteX25" fmla="*/ 3883552 w 3940041"/>
              <a:gd name="connsiteY25" fmla="*/ 564881 h 2153606"/>
              <a:gd name="connsiteX26" fmla="*/ 3858839 w 3940041"/>
              <a:gd name="connsiteY26" fmla="*/ 610777 h 2153606"/>
              <a:gd name="connsiteX27" fmla="*/ 3827064 w 3940041"/>
              <a:gd name="connsiteY27" fmla="*/ 631960 h 2153606"/>
              <a:gd name="connsiteX28" fmla="*/ 3805881 w 3940041"/>
              <a:gd name="connsiteY28" fmla="*/ 642552 h 2153606"/>
              <a:gd name="connsiteX29" fmla="*/ 3788229 w 3940041"/>
              <a:gd name="connsiteY29" fmla="*/ 642552 h 2153606"/>
              <a:gd name="connsiteX30" fmla="*/ 3767046 w 3940041"/>
              <a:gd name="connsiteY30" fmla="*/ 639021 h 2153606"/>
              <a:gd name="connsiteX31" fmla="*/ 3749393 w 3940041"/>
              <a:gd name="connsiteY31" fmla="*/ 631960 h 2153606"/>
              <a:gd name="connsiteX32" fmla="*/ 3728210 w 3940041"/>
              <a:gd name="connsiteY32" fmla="*/ 624899 h 2153606"/>
              <a:gd name="connsiteX33" fmla="*/ 3689375 w 3940041"/>
              <a:gd name="connsiteY33" fmla="*/ 621369 h 2153606"/>
              <a:gd name="connsiteX34" fmla="*/ 3657600 w 3940041"/>
              <a:gd name="connsiteY34" fmla="*/ 628430 h 2153606"/>
              <a:gd name="connsiteX35" fmla="*/ 3597582 w 3940041"/>
              <a:gd name="connsiteY35" fmla="*/ 639021 h 2153606"/>
              <a:gd name="connsiteX36" fmla="*/ 3541094 w 3940041"/>
              <a:gd name="connsiteY36" fmla="*/ 656674 h 2153606"/>
              <a:gd name="connsiteX37" fmla="*/ 3417526 w 3940041"/>
              <a:gd name="connsiteY37" fmla="*/ 716692 h 2153606"/>
              <a:gd name="connsiteX38" fmla="*/ 3018580 w 3940041"/>
              <a:gd name="connsiteY38" fmla="*/ 903809 h 2153606"/>
              <a:gd name="connsiteX39" fmla="*/ 2796158 w 3940041"/>
              <a:gd name="connsiteY39" fmla="*/ 1006193 h 2153606"/>
              <a:gd name="connsiteX40" fmla="*/ 2566675 w 3940041"/>
              <a:gd name="connsiteY40" fmla="*/ 1115639 h 2153606"/>
              <a:gd name="connsiteX41" fmla="*/ 2301888 w 3940041"/>
              <a:gd name="connsiteY41" fmla="*/ 1235676 h 2153606"/>
              <a:gd name="connsiteX42" fmla="*/ 1811148 w 3940041"/>
              <a:gd name="connsiteY42" fmla="*/ 1461628 h 2153606"/>
              <a:gd name="connsiteX43" fmla="*/ 1532238 w 3940041"/>
              <a:gd name="connsiteY43" fmla="*/ 1592257 h 2153606"/>
              <a:gd name="connsiteX44" fmla="*/ 1260390 w 3940041"/>
              <a:gd name="connsiteY44" fmla="*/ 1719355 h 2153606"/>
              <a:gd name="connsiteX45" fmla="*/ 833199 w 3940041"/>
              <a:gd name="connsiteY45" fmla="*/ 1906471 h 2153606"/>
              <a:gd name="connsiteX46" fmla="*/ 702570 w 3940041"/>
              <a:gd name="connsiteY46" fmla="*/ 1955898 h 2153606"/>
              <a:gd name="connsiteX47" fmla="*/ 515454 w 3940041"/>
              <a:gd name="connsiteY47" fmla="*/ 2033569 h 2153606"/>
              <a:gd name="connsiteX48" fmla="*/ 356581 w 3940041"/>
              <a:gd name="connsiteY48" fmla="*/ 2090057 h 2153606"/>
              <a:gd name="connsiteX49" fmla="*/ 211830 w 3940041"/>
              <a:gd name="connsiteY49" fmla="*/ 2128893 h 2153606"/>
              <a:gd name="connsiteX50" fmla="*/ 134159 w 3940041"/>
              <a:gd name="connsiteY50" fmla="*/ 2153606 h 2153606"/>
              <a:gd name="connsiteX51" fmla="*/ 105915 w 3940041"/>
              <a:gd name="connsiteY51" fmla="*/ 2153606 h 2153606"/>
              <a:gd name="connsiteX52" fmla="*/ 63549 w 3940041"/>
              <a:gd name="connsiteY52" fmla="*/ 2146545 h 2153606"/>
              <a:gd name="connsiteX53" fmla="*/ 17653 w 3940041"/>
              <a:gd name="connsiteY53" fmla="*/ 2132423 h 2153606"/>
              <a:gd name="connsiteX54" fmla="*/ 0 w 3940041"/>
              <a:gd name="connsiteY54" fmla="*/ 2104179 h 2153606"/>
              <a:gd name="connsiteX55" fmla="*/ 0 w 3940041"/>
              <a:gd name="connsiteY55" fmla="*/ 2082996 h 2153606"/>
              <a:gd name="connsiteX56" fmla="*/ 10592 w 3940041"/>
              <a:gd name="connsiteY56" fmla="*/ 2051222 h 2153606"/>
              <a:gd name="connsiteX57" fmla="*/ 56488 w 3940041"/>
              <a:gd name="connsiteY57" fmla="*/ 1998264 h 2153606"/>
              <a:gd name="connsiteX58" fmla="*/ 105915 w 3940041"/>
              <a:gd name="connsiteY58" fmla="*/ 1959429 h 2153606"/>
              <a:gd name="connsiteX59" fmla="*/ 169464 w 3940041"/>
              <a:gd name="connsiteY59" fmla="*/ 1931185 h 2153606"/>
              <a:gd name="connsiteX60" fmla="*/ 261258 w 3940041"/>
              <a:gd name="connsiteY60" fmla="*/ 1892349 h 2153606"/>
              <a:gd name="connsiteX61" fmla="*/ 331868 w 3940041"/>
              <a:gd name="connsiteY61" fmla="*/ 1864105 h 2153606"/>
              <a:gd name="connsiteX62" fmla="*/ 451905 w 3940041"/>
              <a:gd name="connsiteY62" fmla="*/ 1804087 h 2153606"/>
              <a:gd name="connsiteX63" fmla="*/ 769650 w 3940041"/>
              <a:gd name="connsiteY63" fmla="*/ 1655806 h 2153606"/>
              <a:gd name="connsiteX64" fmla="*/ 1256859 w 3940041"/>
              <a:gd name="connsiteY64" fmla="*/ 1426323 h 2153606"/>
              <a:gd name="connsiteX65" fmla="*/ 1627562 w 3940041"/>
              <a:gd name="connsiteY65" fmla="*/ 1256859 h 21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940041" h="2153606">
                <a:moveTo>
                  <a:pt x="1627562" y="1256859"/>
                </a:moveTo>
                <a:lnTo>
                  <a:pt x="2100649" y="1034437"/>
                </a:lnTo>
                <a:lnTo>
                  <a:pt x="2510187" y="847321"/>
                </a:lnTo>
                <a:lnTo>
                  <a:pt x="3053885" y="603716"/>
                </a:lnTo>
                <a:lnTo>
                  <a:pt x="3459892" y="406008"/>
                </a:lnTo>
                <a:lnTo>
                  <a:pt x="3654070" y="310684"/>
                </a:lnTo>
                <a:lnTo>
                  <a:pt x="3696436" y="289501"/>
                </a:lnTo>
                <a:lnTo>
                  <a:pt x="3724680" y="254196"/>
                </a:lnTo>
                <a:lnTo>
                  <a:pt x="3759985" y="201239"/>
                </a:lnTo>
                <a:lnTo>
                  <a:pt x="3767046" y="148281"/>
                </a:lnTo>
                <a:lnTo>
                  <a:pt x="3770576" y="105915"/>
                </a:lnTo>
                <a:lnTo>
                  <a:pt x="3777637" y="60019"/>
                </a:lnTo>
                <a:lnTo>
                  <a:pt x="3791759" y="24714"/>
                </a:lnTo>
                <a:lnTo>
                  <a:pt x="3812942" y="0"/>
                </a:lnTo>
                <a:lnTo>
                  <a:pt x="3830595" y="0"/>
                </a:lnTo>
                <a:lnTo>
                  <a:pt x="3844717" y="7061"/>
                </a:lnTo>
                <a:lnTo>
                  <a:pt x="3869430" y="28244"/>
                </a:lnTo>
                <a:lnTo>
                  <a:pt x="3880022" y="49427"/>
                </a:lnTo>
                <a:lnTo>
                  <a:pt x="3901205" y="91793"/>
                </a:lnTo>
                <a:lnTo>
                  <a:pt x="3911796" y="123568"/>
                </a:lnTo>
                <a:lnTo>
                  <a:pt x="3929449" y="180056"/>
                </a:lnTo>
                <a:lnTo>
                  <a:pt x="3940041" y="247135"/>
                </a:lnTo>
                <a:lnTo>
                  <a:pt x="3940041" y="317745"/>
                </a:lnTo>
                <a:lnTo>
                  <a:pt x="3925919" y="402477"/>
                </a:lnTo>
                <a:lnTo>
                  <a:pt x="3908266" y="483679"/>
                </a:lnTo>
                <a:lnTo>
                  <a:pt x="3883552" y="564881"/>
                </a:lnTo>
                <a:lnTo>
                  <a:pt x="3858839" y="610777"/>
                </a:lnTo>
                <a:cubicBezTo>
                  <a:pt x="3829653" y="632666"/>
                  <a:pt x="3842363" y="631960"/>
                  <a:pt x="3827064" y="631960"/>
                </a:cubicBezTo>
                <a:lnTo>
                  <a:pt x="3805881" y="642552"/>
                </a:lnTo>
                <a:lnTo>
                  <a:pt x="3788229" y="642552"/>
                </a:lnTo>
                <a:lnTo>
                  <a:pt x="3767046" y="639021"/>
                </a:lnTo>
                <a:lnTo>
                  <a:pt x="3749393" y="631960"/>
                </a:lnTo>
                <a:lnTo>
                  <a:pt x="3728210" y="624899"/>
                </a:lnTo>
                <a:lnTo>
                  <a:pt x="3689375" y="621369"/>
                </a:lnTo>
                <a:lnTo>
                  <a:pt x="3657600" y="628430"/>
                </a:lnTo>
                <a:lnTo>
                  <a:pt x="3597582" y="639021"/>
                </a:lnTo>
                <a:lnTo>
                  <a:pt x="3541094" y="656674"/>
                </a:lnTo>
                <a:lnTo>
                  <a:pt x="3417526" y="716692"/>
                </a:lnTo>
                <a:lnTo>
                  <a:pt x="3018580" y="903809"/>
                </a:lnTo>
                <a:lnTo>
                  <a:pt x="2796158" y="1006193"/>
                </a:lnTo>
                <a:lnTo>
                  <a:pt x="2566675" y="1115639"/>
                </a:lnTo>
                <a:lnTo>
                  <a:pt x="2301888" y="1235676"/>
                </a:lnTo>
                <a:lnTo>
                  <a:pt x="1811148" y="1461628"/>
                </a:lnTo>
                <a:lnTo>
                  <a:pt x="1532238" y="1592257"/>
                </a:lnTo>
                <a:lnTo>
                  <a:pt x="1260390" y="1719355"/>
                </a:lnTo>
                <a:lnTo>
                  <a:pt x="833199" y="1906471"/>
                </a:lnTo>
                <a:lnTo>
                  <a:pt x="702570" y="1955898"/>
                </a:lnTo>
                <a:lnTo>
                  <a:pt x="515454" y="2033569"/>
                </a:lnTo>
                <a:lnTo>
                  <a:pt x="356581" y="2090057"/>
                </a:lnTo>
                <a:lnTo>
                  <a:pt x="211830" y="2128893"/>
                </a:lnTo>
                <a:lnTo>
                  <a:pt x="134159" y="2153606"/>
                </a:lnTo>
                <a:lnTo>
                  <a:pt x="105915" y="2153606"/>
                </a:lnTo>
                <a:lnTo>
                  <a:pt x="63549" y="2146545"/>
                </a:lnTo>
                <a:lnTo>
                  <a:pt x="17653" y="2132423"/>
                </a:lnTo>
                <a:lnTo>
                  <a:pt x="0" y="2104179"/>
                </a:lnTo>
                <a:lnTo>
                  <a:pt x="0" y="2082996"/>
                </a:lnTo>
                <a:lnTo>
                  <a:pt x="10592" y="2051222"/>
                </a:lnTo>
                <a:lnTo>
                  <a:pt x="56488" y="1998264"/>
                </a:lnTo>
                <a:lnTo>
                  <a:pt x="105915" y="1959429"/>
                </a:lnTo>
                <a:lnTo>
                  <a:pt x="169464" y="1931185"/>
                </a:lnTo>
                <a:lnTo>
                  <a:pt x="261258" y="1892349"/>
                </a:lnTo>
                <a:lnTo>
                  <a:pt x="331868" y="1864105"/>
                </a:lnTo>
                <a:lnTo>
                  <a:pt x="451905" y="1804087"/>
                </a:lnTo>
                <a:lnTo>
                  <a:pt x="769650" y="1655806"/>
                </a:lnTo>
                <a:lnTo>
                  <a:pt x="1256859" y="1426323"/>
                </a:lnTo>
                <a:lnTo>
                  <a:pt x="1627562" y="12568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312F4DF-2542-4450-9033-CE721B2B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1643064"/>
            <a:ext cx="4621213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467C7EC-D33B-4192-B4A7-CCCE3E1E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6" y="1584325"/>
            <a:ext cx="462121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E6AEED1-5D08-404B-9A6B-8220EFF91E48}"/>
              </a:ext>
            </a:extLst>
          </p:cNvPr>
          <p:cNvSpPr/>
          <p:nvPr/>
        </p:nvSpPr>
        <p:spPr>
          <a:xfrm rot="19800000">
            <a:off x="4021139" y="2251075"/>
            <a:ext cx="4040187" cy="2305050"/>
          </a:xfrm>
          <a:custGeom>
            <a:avLst/>
            <a:gdLst>
              <a:gd name="connsiteX0" fmla="*/ 1141200 w 4039200"/>
              <a:gd name="connsiteY0" fmla="*/ 640800 h 2304000"/>
              <a:gd name="connsiteX1" fmla="*/ 1630800 w 4039200"/>
              <a:gd name="connsiteY1" fmla="*/ 860400 h 2304000"/>
              <a:gd name="connsiteX2" fmla="*/ 1854000 w 4039200"/>
              <a:gd name="connsiteY2" fmla="*/ 961200 h 2304000"/>
              <a:gd name="connsiteX3" fmla="*/ 2167200 w 4039200"/>
              <a:gd name="connsiteY3" fmla="*/ 1105200 h 2304000"/>
              <a:gd name="connsiteX4" fmla="*/ 2469600 w 4039200"/>
              <a:gd name="connsiteY4" fmla="*/ 1245600 h 2304000"/>
              <a:gd name="connsiteX5" fmla="*/ 2808000 w 4039200"/>
              <a:gd name="connsiteY5" fmla="*/ 1407600 h 2304000"/>
              <a:gd name="connsiteX6" fmla="*/ 3258000 w 4039200"/>
              <a:gd name="connsiteY6" fmla="*/ 1630800 h 2304000"/>
              <a:gd name="connsiteX7" fmla="*/ 3384000 w 4039200"/>
              <a:gd name="connsiteY7" fmla="*/ 1692000 h 2304000"/>
              <a:gd name="connsiteX8" fmla="*/ 3452400 w 4039200"/>
              <a:gd name="connsiteY8" fmla="*/ 1724400 h 2304000"/>
              <a:gd name="connsiteX9" fmla="*/ 3495600 w 4039200"/>
              <a:gd name="connsiteY9" fmla="*/ 1738800 h 2304000"/>
              <a:gd name="connsiteX10" fmla="*/ 3542400 w 4039200"/>
              <a:gd name="connsiteY10" fmla="*/ 1749600 h 2304000"/>
              <a:gd name="connsiteX11" fmla="*/ 3610800 w 4039200"/>
              <a:gd name="connsiteY11" fmla="*/ 1760400 h 2304000"/>
              <a:gd name="connsiteX12" fmla="*/ 3679200 w 4039200"/>
              <a:gd name="connsiteY12" fmla="*/ 1764000 h 2304000"/>
              <a:gd name="connsiteX13" fmla="*/ 3708000 w 4039200"/>
              <a:gd name="connsiteY13" fmla="*/ 1767600 h 2304000"/>
              <a:gd name="connsiteX14" fmla="*/ 3736800 w 4039200"/>
              <a:gd name="connsiteY14" fmla="*/ 1785600 h 2304000"/>
              <a:gd name="connsiteX15" fmla="*/ 3776400 w 4039200"/>
              <a:gd name="connsiteY15" fmla="*/ 1839600 h 2304000"/>
              <a:gd name="connsiteX16" fmla="*/ 3848400 w 4039200"/>
              <a:gd name="connsiteY16" fmla="*/ 1915200 h 2304000"/>
              <a:gd name="connsiteX17" fmla="*/ 3898800 w 4039200"/>
              <a:gd name="connsiteY17" fmla="*/ 1965600 h 2304000"/>
              <a:gd name="connsiteX18" fmla="*/ 3934800 w 4039200"/>
              <a:gd name="connsiteY18" fmla="*/ 2019600 h 2304000"/>
              <a:gd name="connsiteX19" fmla="*/ 3978000 w 4039200"/>
              <a:gd name="connsiteY19" fmla="*/ 2080800 h 2304000"/>
              <a:gd name="connsiteX20" fmla="*/ 4006800 w 4039200"/>
              <a:gd name="connsiteY20" fmla="*/ 2142000 h 2304000"/>
              <a:gd name="connsiteX21" fmla="*/ 4024800 w 4039200"/>
              <a:gd name="connsiteY21" fmla="*/ 2181600 h 2304000"/>
              <a:gd name="connsiteX22" fmla="*/ 4035600 w 4039200"/>
              <a:gd name="connsiteY22" fmla="*/ 2217600 h 2304000"/>
              <a:gd name="connsiteX23" fmla="*/ 4039200 w 4039200"/>
              <a:gd name="connsiteY23" fmla="*/ 2253600 h 2304000"/>
              <a:gd name="connsiteX24" fmla="*/ 4017600 w 4039200"/>
              <a:gd name="connsiteY24" fmla="*/ 2278800 h 2304000"/>
              <a:gd name="connsiteX25" fmla="*/ 3988800 w 4039200"/>
              <a:gd name="connsiteY25" fmla="*/ 2293200 h 2304000"/>
              <a:gd name="connsiteX26" fmla="*/ 3945600 w 4039200"/>
              <a:gd name="connsiteY26" fmla="*/ 2304000 h 2304000"/>
              <a:gd name="connsiteX27" fmla="*/ 3920400 w 4039200"/>
              <a:gd name="connsiteY27" fmla="*/ 2304000 h 2304000"/>
              <a:gd name="connsiteX28" fmla="*/ 3891600 w 4039200"/>
              <a:gd name="connsiteY28" fmla="*/ 2289600 h 2304000"/>
              <a:gd name="connsiteX29" fmla="*/ 3718800 w 4039200"/>
              <a:gd name="connsiteY29" fmla="*/ 2170800 h 2304000"/>
              <a:gd name="connsiteX30" fmla="*/ 3542400 w 4039200"/>
              <a:gd name="connsiteY30" fmla="*/ 2062800 h 2304000"/>
              <a:gd name="connsiteX31" fmla="*/ 3308400 w 4039200"/>
              <a:gd name="connsiteY31" fmla="*/ 1929600 h 2304000"/>
              <a:gd name="connsiteX32" fmla="*/ 3013200 w 4039200"/>
              <a:gd name="connsiteY32" fmla="*/ 1756800 h 2304000"/>
              <a:gd name="connsiteX33" fmla="*/ 2700000 w 4039200"/>
              <a:gd name="connsiteY33" fmla="*/ 1591200 h 2304000"/>
              <a:gd name="connsiteX34" fmla="*/ 2466000 w 4039200"/>
              <a:gd name="connsiteY34" fmla="*/ 1472400 h 2304000"/>
              <a:gd name="connsiteX35" fmla="*/ 2214000 w 4039200"/>
              <a:gd name="connsiteY35" fmla="*/ 1353600 h 2304000"/>
              <a:gd name="connsiteX36" fmla="*/ 1764000 w 4039200"/>
              <a:gd name="connsiteY36" fmla="*/ 1141200 h 2304000"/>
              <a:gd name="connsiteX37" fmla="*/ 1555200 w 4039200"/>
              <a:gd name="connsiteY37" fmla="*/ 1047600 h 2304000"/>
              <a:gd name="connsiteX38" fmla="*/ 1328400 w 4039200"/>
              <a:gd name="connsiteY38" fmla="*/ 946800 h 2304000"/>
              <a:gd name="connsiteX39" fmla="*/ 1094400 w 4039200"/>
              <a:gd name="connsiteY39" fmla="*/ 856800 h 2304000"/>
              <a:gd name="connsiteX40" fmla="*/ 896400 w 4039200"/>
              <a:gd name="connsiteY40" fmla="*/ 781200 h 2304000"/>
              <a:gd name="connsiteX41" fmla="*/ 669600 w 4039200"/>
              <a:gd name="connsiteY41" fmla="*/ 698400 h 2304000"/>
              <a:gd name="connsiteX42" fmla="*/ 496800 w 4039200"/>
              <a:gd name="connsiteY42" fmla="*/ 640800 h 2304000"/>
              <a:gd name="connsiteX43" fmla="*/ 428400 w 4039200"/>
              <a:gd name="connsiteY43" fmla="*/ 622800 h 2304000"/>
              <a:gd name="connsiteX44" fmla="*/ 352800 w 4039200"/>
              <a:gd name="connsiteY44" fmla="*/ 601200 h 2304000"/>
              <a:gd name="connsiteX45" fmla="*/ 291600 w 4039200"/>
              <a:gd name="connsiteY45" fmla="*/ 586800 h 2304000"/>
              <a:gd name="connsiteX46" fmla="*/ 266400 w 4039200"/>
              <a:gd name="connsiteY46" fmla="*/ 579600 h 2304000"/>
              <a:gd name="connsiteX47" fmla="*/ 234000 w 4039200"/>
              <a:gd name="connsiteY47" fmla="*/ 561600 h 2304000"/>
              <a:gd name="connsiteX48" fmla="*/ 180000 w 4039200"/>
              <a:gd name="connsiteY48" fmla="*/ 511200 h 2304000"/>
              <a:gd name="connsiteX49" fmla="*/ 144000 w 4039200"/>
              <a:gd name="connsiteY49" fmla="*/ 457200 h 2304000"/>
              <a:gd name="connsiteX50" fmla="*/ 104400 w 4039200"/>
              <a:gd name="connsiteY50" fmla="*/ 378000 h 2304000"/>
              <a:gd name="connsiteX51" fmla="*/ 72000 w 4039200"/>
              <a:gd name="connsiteY51" fmla="*/ 313200 h 2304000"/>
              <a:gd name="connsiteX52" fmla="*/ 39600 w 4039200"/>
              <a:gd name="connsiteY52" fmla="*/ 219600 h 2304000"/>
              <a:gd name="connsiteX53" fmla="*/ 7200 w 4039200"/>
              <a:gd name="connsiteY53" fmla="*/ 118800 h 2304000"/>
              <a:gd name="connsiteX54" fmla="*/ 0 w 4039200"/>
              <a:gd name="connsiteY54" fmla="*/ 64800 h 2304000"/>
              <a:gd name="connsiteX55" fmla="*/ 0 w 4039200"/>
              <a:gd name="connsiteY55" fmla="*/ 32400 h 2304000"/>
              <a:gd name="connsiteX56" fmla="*/ 7200 w 4039200"/>
              <a:gd name="connsiteY56" fmla="*/ 7200 h 2304000"/>
              <a:gd name="connsiteX57" fmla="*/ 14400 w 4039200"/>
              <a:gd name="connsiteY57" fmla="*/ 3600 h 2304000"/>
              <a:gd name="connsiteX58" fmla="*/ 28800 w 4039200"/>
              <a:gd name="connsiteY58" fmla="*/ 0 h 2304000"/>
              <a:gd name="connsiteX59" fmla="*/ 54000 w 4039200"/>
              <a:gd name="connsiteY59" fmla="*/ 18000 h 2304000"/>
              <a:gd name="connsiteX60" fmla="*/ 82800 w 4039200"/>
              <a:gd name="connsiteY60" fmla="*/ 43200 h 2304000"/>
              <a:gd name="connsiteX61" fmla="*/ 115200 w 4039200"/>
              <a:gd name="connsiteY61" fmla="*/ 93600 h 2304000"/>
              <a:gd name="connsiteX62" fmla="*/ 180000 w 4039200"/>
              <a:gd name="connsiteY62" fmla="*/ 169200 h 2304000"/>
              <a:gd name="connsiteX63" fmla="*/ 244800 w 4039200"/>
              <a:gd name="connsiteY63" fmla="*/ 226800 h 2304000"/>
              <a:gd name="connsiteX64" fmla="*/ 302400 w 4039200"/>
              <a:gd name="connsiteY64" fmla="*/ 273600 h 2304000"/>
              <a:gd name="connsiteX65" fmla="*/ 356400 w 4039200"/>
              <a:gd name="connsiteY65" fmla="*/ 313200 h 2304000"/>
              <a:gd name="connsiteX66" fmla="*/ 421200 w 4039200"/>
              <a:gd name="connsiteY66" fmla="*/ 345600 h 2304000"/>
              <a:gd name="connsiteX67" fmla="*/ 572400 w 4039200"/>
              <a:gd name="connsiteY67" fmla="*/ 406800 h 2304000"/>
              <a:gd name="connsiteX68" fmla="*/ 727200 w 4039200"/>
              <a:gd name="connsiteY68" fmla="*/ 468000 h 2304000"/>
              <a:gd name="connsiteX69" fmla="*/ 961200 w 4039200"/>
              <a:gd name="connsiteY69" fmla="*/ 565200 h 2304000"/>
              <a:gd name="connsiteX70" fmla="*/ 1141200 w 4039200"/>
              <a:gd name="connsiteY70" fmla="*/ 640800 h 2304000"/>
              <a:gd name="connsiteX0" fmla="*/ 1141200 w 4039200"/>
              <a:gd name="connsiteY0" fmla="*/ 640800 h 2304000"/>
              <a:gd name="connsiteX1" fmla="*/ 1630800 w 4039200"/>
              <a:gd name="connsiteY1" fmla="*/ 860400 h 2304000"/>
              <a:gd name="connsiteX2" fmla="*/ 1854000 w 4039200"/>
              <a:gd name="connsiteY2" fmla="*/ 961200 h 2304000"/>
              <a:gd name="connsiteX3" fmla="*/ 2167200 w 4039200"/>
              <a:gd name="connsiteY3" fmla="*/ 1105200 h 2304000"/>
              <a:gd name="connsiteX4" fmla="*/ 2469600 w 4039200"/>
              <a:gd name="connsiteY4" fmla="*/ 1245600 h 2304000"/>
              <a:gd name="connsiteX5" fmla="*/ 2808000 w 4039200"/>
              <a:gd name="connsiteY5" fmla="*/ 1407600 h 2304000"/>
              <a:gd name="connsiteX6" fmla="*/ 3258000 w 4039200"/>
              <a:gd name="connsiteY6" fmla="*/ 1630800 h 2304000"/>
              <a:gd name="connsiteX7" fmla="*/ 3384000 w 4039200"/>
              <a:gd name="connsiteY7" fmla="*/ 1692000 h 2304000"/>
              <a:gd name="connsiteX8" fmla="*/ 3452400 w 4039200"/>
              <a:gd name="connsiteY8" fmla="*/ 1724400 h 2304000"/>
              <a:gd name="connsiteX9" fmla="*/ 3495600 w 4039200"/>
              <a:gd name="connsiteY9" fmla="*/ 1738800 h 2304000"/>
              <a:gd name="connsiteX10" fmla="*/ 3542400 w 4039200"/>
              <a:gd name="connsiteY10" fmla="*/ 1749600 h 2304000"/>
              <a:gd name="connsiteX11" fmla="*/ 3610800 w 4039200"/>
              <a:gd name="connsiteY11" fmla="*/ 1760400 h 2304000"/>
              <a:gd name="connsiteX12" fmla="*/ 3679200 w 4039200"/>
              <a:gd name="connsiteY12" fmla="*/ 1764000 h 2304000"/>
              <a:gd name="connsiteX13" fmla="*/ 3708000 w 4039200"/>
              <a:gd name="connsiteY13" fmla="*/ 1767600 h 2304000"/>
              <a:gd name="connsiteX14" fmla="*/ 3736800 w 4039200"/>
              <a:gd name="connsiteY14" fmla="*/ 1785600 h 2304000"/>
              <a:gd name="connsiteX15" fmla="*/ 3776400 w 4039200"/>
              <a:gd name="connsiteY15" fmla="*/ 1839600 h 2304000"/>
              <a:gd name="connsiteX16" fmla="*/ 3848400 w 4039200"/>
              <a:gd name="connsiteY16" fmla="*/ 1915200 h 2304000"/>
              <a:gd name="connsiteX17" fmla="*/ 3898800 w 4039200"/>
              <a:gd name="connsiteY17" fmla="*/ 1965600 h 2304000"/>
              <a:gd name="connsiteX18" fmla="*/ 3934800 w 4039200"/>
              <a:gd name="connsiteY18" fmla="*/ 2019600 h 2304000"/>
              <a:gd name="connsiteX19" fmla="*/ 3978000 w 4039200"/>
              <a:gd name="connsiteY19" fmla="*/ 2080800 h 2304000"/>
              <a:gd name="connsiteX20" fmla="*/ 4006800 w 4039200"/>
              <a:gd name="connsiteY20" fmla="*/ 2142000 h 2304000"/>
              <a:gd name="connsiteX21" fmla="*/ 4024800 w 4039200"/>
              <a:gd name="connsiteY21" fmla="*/ 2181600 h 2304000"/>
              <a:gd name="connsiteX22" fmla="*/ 4035600 w 4039200"/>
              <a:gd name="connsiteY22" fmla="*/ 2217600 h 2304000"/>
              <a:gd name="connsiteX23" fmla="*/ 4039200 w 4039200"/>
              <a:gd name="connsiteY23" fmla="*/ 2253600 h 2304000"/>
              <a:gd name="connsiteX24" fmla="*/ 4017600 w 4039200"/>
              <a:gd name="connsiteY24" fmla="*/ 2278800 h 2304000"/>
              <a:gd name="connsiteX25" fmla="*/ 3988800 w 4039200"/>
              <a:gd name="connsiteY25" fmla="*/ 2293200 h 2304000"/>
              <a:gd name="connsiteX26" fmla="*/ 3945600 w 4039200"/>
              <a:gd name="connsiteY26" fmla="*/ 2304000 h 2304000"/>
              <a:gd name="connsiteX27" fmla="*/ 3920400 w 4039200"/>
              <a:gd name="connsiteY27" fmla="*/ 2304000 h 2304000"/>
              <a:gd name="connsiteX28" fmla="*/ 3891600 w 4039200"/>
              <a:gd name="connsiteY28" fmla="*/ 2289600 h 2304000"/>
              <a:gd name="connsiteX29" fmla="*/ 3718800 w 4039200"/>
              <a:gd name="connsiteY29" fmla="*/ 2170800 h 2304000"/>
              <a:gd name="connsiteX30" fmla="*/ 3542400 w 4039200"/>
              <a:gd name="connsiteY30" fmla="*/ 2062800 h 2304000"/>
              <a:gd name="connsiteX31" fmla="*/ 3308400 w 4039200"/>
              <a:gd name="connsiteY31" fmla="*/ 1929600 h 2304000"/>
              <a:gd name="connsiteX32" fmla="*/ 3013200 w 4039200"/>
              <a:gd name="connsiteY32" fmla="*/ 1756800 h 2304000"/>
              <a:gd name="connsiteX33" fmla="*/ 2700000 w 4039200"/>
              <a:gd name="connsiteY33" fmla="*/ 1591200 h 2304000"/>
              <a:gd name="connsiteX34" fmla="*/ 2466000 w 4039200"/>
              <a:gd name="connsiteY34" fmla="*/ 1472400 h 2304000"/>
              <a:gd name="connsiteX35" fmla="*/ 2214000 w 4039200"/>
              <a:gd name="connsiteY35" fmla="*/ 1353600 h 2304000"/>
              <a:gd name="connsiteX36" fmla="*/ 1764000 w 4039200"/>
              <a:gd name="connsiteY36" fmla="*/ 1141200 h 2304000"/>
              <a:gd name="connsiteX37" fmla="*/ 1555200 w 4039200"/>
              <a:gd name="connsiteY37" fmla="*/ 1047600 h 2304000"/>
              <a:gd name="connsiteX38" fmla="*/ 1328400 w 4039200"/>
              <a:gd name="connsiteY38" fmla="*/ 946800 h 2304000"/>
              <a:gd name="connsiteX39" fmla="*/ 1094400 w 4039200"/>
              <a:gd name="connsiteY39" fmla="*/ 856800 h 2304000"/>
              <a:gd name="connsiteX40" fmla="*/ 896400 w 4039200"/>
              <a:gd name="connsiteY40" fmla="*/ 781200 h 2304000"/>
              <a:gd name="connsiteX41" fmla="*/ 669600 w 4039200"/>
              <a:gd name="connsiteY41" fmla="*/ 698400 h 2304000"/>
              <a:gd name="connsiteX42" fmla="*/ 496800 w 4039200"/>
              <a:gd name="connsiteY42" fmla="*/ 640800 h 2304000"/>
              <a:gd name="connsiteX43" fmla="*/ 428400 w 4039200"/>
              <a:gd name="connsiteY43" fmla="*/ 622800 h 2304000"/>
              <a:gd name="connsiteX44" fmla="*/ 352800 w 4039200"/>
              <a:gd name="connsiteY44" fmla="*/ 601200 h 2304000"/>
              <a:gd name="connsiteX45" fmla="*/ 291600 w 4039200"/>
              <a:gd name="connsiteY45" fmla="*/ 586800 h 2304000"/>
              <a:gd name="connsiteX46" fmla="*/ 266400 w 4039200"/>
              <a:gd name="connsiteY46" fmla="*/ 579600 h 2304000"/>
              <a:gd name="connsiteX47" fmla="*/ 234000 w 4039200"/>
              <a:gd name="connsiteY47" fmla="*/ 561600 h 2304000"/>
              <a:gd name="connsiteX48" fmla="*/ 180000 w 4039200"/>
              <a:gd name="connsiteY48" fmla="*/ 511200 h 2304000"/>
              <a:gd name="connsiteX49" fmla="*/ 144000 w 4039200"/>
              <a:gd name="connsiteY49" fmla="*/ 457200 h 2304000"/>
              <a:gd name="connsiteX50" fmla="*/ 104400 w 4039200"/>
              <a:gd name="connsiteY50" fmla="*/ 378000 h 2304000"/>
              <a:gd name="connsiteX51" fmla="*/ 72000 w 4039200"/>
              <a:gd name="connsiteY51" fmla="*/ 313200 h 2304000"/>
              <a:gd name="connsiteX52" fmla="*/ 39600 w 4039200"/>
              <a:gd name="connsiteY52" fmla="*/ 219600 h 2304000"/>
              <a:gd name="connsiteX53" fmla="*/ 7200 w 4039200"/>
              <a:gd name="connsiteY53" fmla="*/ 118800 h 2304000"/>
              <a:gd name="connsiteX54" fmla="*/ 0 w 4039200"/>
              <a:gd name="connsiteY54" fmla="*/ 64800 h 2304000"/>
              <a:gd name="connsiteX55" fmla="*/ 0 w 4039200"/>
              <a:gd name="connsiteY55" fmla="*/ 32400 h 2304000"/>
              <a:gd name="connsiteX56" fmla="*/ 7200 w 4039200"/>
              <a:gd name="connsiteY56" fmla="*/ 7200 h 2304000"/>
              <a:gd name="connsiteX57" fmla="*/ 14400 w 4039200"/>
              <a:gd name="connsiteY57" fmla="*/ 3600 h 2304000"/>
              <a:gd name="connsiteX58" fmla="*/ 28800 w 4039200"/>
              <a:gd name="connsiteY58" fmla="*/ 0 h 2304000"/>
              <a:gd name="connsiteX59" fmla="*/ 54000 w 4039200"/>
              <a:gd name="connsiteY59" fmla="*/ 18000 h 2304000"/>
              <a:gd name="connsiteX60" fmla="*/ 115200 w 4039200"/>
              <a:gd name="connsiteY60" fmla="*/ 93600 h 2304000"/>
              <a:gd name="connsiteX61" fmla="*/ 180000 w 4039200"/>
              <a:gd name="connsiteY61" fmla="*/ 169200 h 2304000"/>
              <a:gd name="connsiteX62" fmla="*/ 244800 w 4039200"/>
              <a:gd name="connsiteY62" fmla="*/ 226800 h 2304000"/>
              <a:gd name="connsiteX63" fmla="*/ 302400 w 4039200"/>
              <a:gd name="connsiteY63" fmla="*/ 273600 h 2304000"/>
              <a:gd name="connsiteX64" fmla="*/ 356400 w 4039200"/>
              <a:gd name="connsiteY64" fmla="*/ 313200 h 2304000"/>
              <a:gd name="connsiteX65" fmla="*/ 421200 w 4039200"/>
              <a:gd name="connsiteY65" fmla="*/ 345600 h 2304000"/>
              <a:gd name="connsiteX66" fmla="*/ 572400 w 4039200"/>
              <a:gd name="connsiteY66" fmla="*/ 406800 h 2304000"/>
              <a:gd name="connsiteX67" fmla="*/ 727200 w 4039200"/>
              <a:gd name="connsiteY67" fmla="*/ 468000 h 2304000"/>
              <a:gd name="connsiteX68" fmla="*/ 961200 w 4039200"/>
              <a:gd name="connsiteY68" fmla="*/ 565200 h 2304000"/>
              <a:gd name="connsiteX69" fmla="*/ 1141200 w 4039200"/>
              <a:gd name="connsiteY69" fmla="*/ 640800 h 2304000"/>
              <a:gd name="connsiteX0" fmla="*/ 1141200 w 4039200"/>
              <a:gd name="connsiteY0" fmla="*/ 640800 h 2304000"/>
              <a:gd name="connsiteX1" fmla="*/ 1630800 w 4039200"/>
              <a:gd name="connsiteY1" fmla="*/ 860400 h 2304000"/>
              <a:gd name="connsiteX2" fmla="*/ 1854000 w 4039200"/>
              <a:gd name="connsiteY2" fmla="*/ 961200 h 2304000"/>
              <a:gd name="connsiteX3" fmla="*/ 2167200 w 4039200"/>
              <a:gd name="connsiteY3" fmla="*/ 1105200 h 2304000"/>
              <a:gd name="connsiteX4" fmla="*/ 2469600 w 4039200"/>
              <a:gd name="connsiteY4" fmla="*/ 1245600 h 2304000"/>
              <a:gd name="connsiteX5" fmla="*/ 2808000 w 4039200"/>
              <a:gd name="connsiteY5" fmla="*/ 1407600 h 2304000"/>
              <a:gd name="connsiteX6" fmla="*/ 3258000 w 4039200"/>
              <a:gd name="connsiteY6" fmla="*/ 1630800 h 2304000"/>
              <a:gd name="connsiteX7" fmla="*/ 3384000 w 4039200"/>
              <a:gd name="connsiteY7" fmla="*/ 1692000 h 2304000"/>
              <a:gd name="connsiteX8" fmla="*/ 3452400 w 4039200"/>
              <a:gd name="connsiteY8" fmla="*/ 1724400 h 2304000"/>
              <a:gd name="connsiteX9" fmla="*/ 3495600 w 4039200"/>
              <a:gd name="connsiteY9" fmla="*/ 1738800 h 2304000"/>
              <a:gd name="connsiteX10" fmla="*/ 3542400 w 4039200"/>
              <a:gd name="connsiteY10" fmla="*/ 1749600 h 2304000"/>
              <a:gd name="connsiteX11" fmla="*/ 3610800 w 4039200"/>
              <a:gd name="connsiteY11" fmla="*/ 1760400 h 2304000"/>
              <a:gd name="connsiteX12" fmla="*/ 3679200 w 4039200"/>
              <a:gd name="connsiteY12" fmla="*/ 1764000 h 2304000"/>
              <a:gd name="connsiteX13" fmla="*/ 3708000 w 4039200"/>
              <a:gd name="connsiteY13" fmla="*/ 1767600 h 2304000"/>
              <a:gd name="connsiteX14" fmla="*/ 3776400 w 4039200"/>
              <a:gd name="connsiteY14" fmla="*/ 1839600 h 2304000"/>
              <a:gd name="connsiteX15" fmla="*/ 3848400 w 4039200"/>
              <a:gd name="connsiteY15" fmla="*/ 1915200 h 2304000"/>
              <a:gd name="connsiteX16" fmla="*/ 3898800 w 4039200"/>
              <a:gd name="connsiteY16" fmla="*/ 1965600 h 2304000"/>
              <a:gd name="connsiteX17" fmla="*/ 3934800 w 4039200"/>
              <a:gd name="connsiteY17" fmla="*/ 2019600 h 2304000"/>
              <a:gd name="connsiteX18" fmla="*/ 3978000 w 4039200"/>
              <a:gd name="connsiteY18" fmla="*/ 2080800 h 2304000"/>
              <a:gd name="connsiteX19" fmla="*/ 4006800 w 4039200"/>
              <a:gd name="connsiteY19" fmla="*/ 2142000 h 2304000"/>
              <a:gd name="connsiteX20" fmla="*/ 4024800 w 4039200"/>
              <a:gd name="connsiteY20" fmla="*/ 2181600 h 2304000"/>
              <a:gd name="connsiteX21" fmla="*/ 4035600 w 4039200"/>
              <a:gd name="connsiteY21" fmla="*/ 2217600 h 2304000"/>
              <a:gd name="connsiteX22" fmla="*/ 4039200 w 4039200"/>
              <a:gd name="connsiteY22" fmla="*/ 2253600 h 2304000"/>
              <a:gd name="connsiteX23" fmla="*/ 4017600 w 4039200"/>
              <a:gd name="connsiteY23" fmla="*/ 2278800 h 2304000"/>
              <a:gd name="connsiteX24" fmla="*/ 3988800 w 4039200"/>
              <a:gd name="connsiteY24" fmla="*/ 2293200 h 2304000"/>
              <a:gd name="connsiteX25" fmla="*/ 3945600 w 4039200"/>
              <a:gd name="connsiteY25" fmla="*/ 2304000 h 2304000"/>
              <a:gd name="connsiteX26" fmla="*/ 3920400 w 4039200"/>
              <a:gd name="connsiteY26" fmla="*/ 2304000 h 2304000"/>
              <a:gd name="connsiteX27" fmla="*/ 3891600 w 4039200"/>
              <a:gd name="connsiteY27" fmla="*/ 2289600 h 2304000"/>
              <a:gd name="connsiteX28" fmla="*/ 3718800 w 4039200"/>
              <a:gd name="connsiteY28" fmla="*/ 2170800 h 2304000"/>
              <a:gd name="connsiteX29" fmla="*/ 3542400 w 4039200"/>
              <a:gd name="connsiteY29" fmla="*/ 2062800 h 2304000"/>
              <a:gd name="connsiteX30" fmla="*/ 3308400 w 4039200"/>
              <a:gd name="connsiteY30" fmla="*/ 1929600 h 2304000"/>
              <a:gd name="connsiteX31" fmla="*/ 3013200 w 4039200"/>
              <a:gd name="connsiteY31" fmla="*/ 1756800 h 2304000"/>
              <a:gd name="connsiteX32" fmla="*/ 2700000 w 4039200"/>
              <a:gd name="connsiteY32" fmla="*/ 1591200 h 2304000"/>
              <a:gd name="connsiteX33" fmla="*/ 2466000 w 4039200"/>
              <a:gd name="connsiteY33" fmla="*/ 1472400 h 2304000"/>
              <a:gd name="connsiteX34" fmla="*/ 2214000 w 4039200"/>
              <a:gd name="connsiteY34" fmla="*/ 1353600 h 2304000"/>
              <a:gd name="connsiteX35" fmla="*/ 1764000 w 4039200"/>
              <a:gd name="connsiteY35" fmla="*/ 1141200 h 2304000"/>
              <a:gd name="connsiteX36" fmla="*/ 1555200 w 4039200"/>
              <a:gd name="connsiteY36" fmla="*/ 1047600 h 2304000"/>
              <a:gd name="connsiteX37" fmla="*/ 1328400 w 4039200"/>
              <a:gd name="connsiteY37" fmla="*/ 946800 h 2304000"/>
              <a:gd name="connsiteX38" fmla="*/ 1094400 w 4039200"/>
              <a:gd name="connsiteY38" fmla="*/ 856800 h 2304000"/>
              <a:gd name="connsiteX39" fmla="*/ 896400 w 4039200"/>
              <a:gd name="connsiteY39" fmla="*/ 781200 h 2304000"/>
              <a:gd name="connsiteX40" fmla="*/ 669600 w 4039200"/>
              <a:gd name="connsiteY40" fmla="*/ 698400 h 2304000"/>
              <a:gd name="connsiteX41" fmla="*/ 496800 w 4039200"/>
              <a:gd name="connsiteY41" fmla="*/ 640800 h 2304000"/>
              <a:gd name="connsiteX42" fmla="*/ 428400 w 4039200"/>
              <a:gd name="connsiteY42" fmla="*/ 622800 h 2304000"/>
              <a:gd name="connsiteX43" fmla="*/ 352800 w 4039200"/>
              <a:gd name="connsiteY43" fmla="*/ 601200 h 2304000"/>
              <a:gd name="connsiteX44" fmla="*/ 291600 w 4039200"/>
              <a:gd name="connsiteY44" fmla="*/ 586800 h 2304000"/>
              <a:gd name="connsiteX45" fmla="*/ 266400 w 4039200"/>
              <a:gd name="connsiteY45" fmla="*/ 579600 h 2304000"/>
              <a:gd name="connsiteX46" fmla="*/ 234000 w 4039200"/>
              <a:gd name="connsiteY46" fmla="*/ 561600 h 2304000"/>
              <a:gd name="connsiteX47" fmla="*/ 180000 w 4039200"/>
              <a:gd name="connsiteY47" fmla="*/ 511200 h 2304000"/>
              <a:gd name="connsiteX48" fmla="*/ 144000 w 4039200"/>
              <a:gd name="connsiteY48" fmla="*/ 457200 h 2304000"/>
              <a:gd name="connsiteX49" fmla="*/ 104400 w 4039200"/>
              <a:gd name="connsiteY49" fmla="*/ 378000 h 2304000"/>
              <a:gd name="connsiteX50" fmla="*/ 72000 w 4039200"/>
              <a:gd name="connsiteY50" fmla="*/ 313200 h 2304000"/>
              <a:gd name="connsiteX51" fmla="*/ 39600 w 4039200"/>
              <a:gd name="connsiteY51" fmla="*/ 219600 h 2304000"/>
              <a:gd name="connsiteX52" fmla="*/ 7200 w 4039200"/>
              <a:gd name="connsiteY52" fmla="*/ 118800 h 2304000"/>
              <a:gd name="connsiteX53" fmla="*/ 0 w 4039200"/>
              <a:gd name="connsiteY53" fmla="*/ 64800 h 2304000"/>
              <a:gd name="connsiteX54" fmla="*/ 0 w 4039200"/>
              <a:gd name="connsiteY54" fmla="*/ 32400 h 2304000"/>
              <a:gd name="connsiteX55" fmla="*/ 7200 w 4039200"/>
              <a:gd name="connsiteY55" fmla="*/ 7200 h 2304000"/>
              <a:gd name="connsiteX56" fmla="*/ 14400 w 4039200"/>
              <a:gd name="connsiteY56" fmla="*/ 3600 h 2304000"/>
              <a:gd name="connsiteX57" fmla="*/ 28800 w 4039200"/>
              <a:gd name="connsiteY57" fmla="*/ 0 h 2304000"/>
              <a:gd name="connsiteX58" fmla="*/ 54000 w 4039200"/>
              <a:gd name="connsiteY58" fmla="*/ 18000 h 2304000"/>
              <a:gd name="connsiteX59" fmla="*/ 115200 w 4039200"/>
              <a:gd name="connsiteY59" fmla="*/ 93600 h 2304000"/>
              <a:gd name="connsiteX60" fmla="*/ 180000 w 4039200"/>
              <a:gd name="connsiteY60" fmla="*/ 169200 h 2304000"/>
              <a:gd name="connsiteX61" fmla="*/ 244800 w 4039200"/>
              <a:gd name="connsiteY61" fmla="*/ 226800 h 2304000"/>
              <a:gd name="connsiteX62" fmla="*/ 302400 w 4039200"/>
              <a:gd name="connsiteY62" fmla="*/ 273600 h 2304000"/>
              <a:gd name="connsiteX63" fmla="*/ 356400 w 4039200"/>
              <a:gd name="connsiteY63" fmla="*/ 313200 h 2304000"/>
              <a:gd name="connsiteX64" fmla="*/ 421200 w 4039200"/>
              <a:gd name="connsiteY64" fmla="*/ 345600 h 2304000"/>
              <a:gd name="connsiteX65" fmla="*/ 572400 w 4039200"/>
              <a:gd name="connsiteY65" fmla="*/ 406800 h 2304000"/>
              <a:gd name="connsiteX66" fmla="*/ 727200 w 4039200"/>
              <a:gd name="connsiteY66" fmla="*/ 468000 h 2304000"/>
              <a:gd name="connsiteX67" fmla="*/ 961200 w 4039200"/>
              <a:gd name="connsiteY67" fmla="*/ 565200 h 2304000"/>
              <a:gd name="connsiteX68" fmla="*/ 1141200 w 4039200"/>
              <a:gd name="connsiteY68" fmla="*/ 640800 h 2304000"/>
              <a:gd name="connsiteX0" fmla="*/ 1141200 w 4039200"/>
              <a:gd name="connsiteY0" fmla="*/ 640800 h 2304000"/>
              <a:gd name="connsiteX1" fmla="*/ 1630800 w 4039200"/>
              <a:gd name="connsiteY1" fmla="*/ 860400 h 2304000"/>
              <a:gd name="connsiteX2" fmla="*/ 1854000 w 4039200"/>
              <a:gd name="connsiteY2" fmla="*/ 961200 h 2304000"/>
              <a:gd name="connsiteX3" fmla="*/ 2167200 w 4039200"/>
              <a:gd name="connsiteY3" fmla="*/ 1105200 h 2304000"/>
              <a:gd name="connsiteX4" fmla="*/ 2469600 w 4039200"/>
              <a:gd name="connsiteY4" fmla="*/ 1245600 h 2304000"/>
              <a:gd name="connsiteX5" fmla="*/ 2808000 w 4039200"/>
              <a:gd name="connsiteY5" fmla="*/ 1407600 h 2304000"/>
              <a:gd name="connsiteX6" fmla="*/ 3258000 w 4039200"/>
              <a:gd name="connsiteY6" fmla="*/ 1630800 h 2304000"/>
              <a:gd name="connsiteX7" fmla="*/ 3384000 w 4039200"/>
              <a:gd name="connsiteY7" fmla="*/ 1692000 h 2304000"/>
              <a:gd name="connsiteX8" fmla="*/ 3452400 w 4039200"/>
              <a:gd name="connsiteY8" fmla="*/ 1724400 h 2304000"/>
              <a:gd name="connsiteX9" fmla="*/ 3495600 w 4039200"/>
              <a:gd name="connsiteY9" fmla="*/ 1738800 h 2304000"/>
              <a:gd name="connsiteX10" fmla="*/ 3542400 w 4039200"/>
              <a:gd name="connsiteY10" fmla="*/ 1749600 h 2304000"/>
              <a:gd name="connsiteX11" fmla="*/ 3610800 w 4039200"/>
              <a:gd name="connsiteY11" fmla="*/ 1760400 h 2304000"/>
              <a:gd name="connsiteX12" fmla="*/ 3679200 w 4039200"/>
              <a:gd name="connsiteY12" fmla="*/ 1764000 h 2304000"/>
              <a:gd name="connsiteX13" fmla="*/ 3708000 w 4039200"/>
              <a:gd name="connsiteY13" fmla="*/ 1767600 h 2304000"/>
              <a:gd name="connsiteX14" fmla="*/ 3776400 w 4039200"/>
              <a:gd name="connsiteY14" fmla="*/ 1839600 h 2304000"/>
              <a:gd name="connsiteX15" fmla="*/ 3848400 w 4039200"/>
              <a:gd name="connsiteY15" fmla="*/ 1915200 h 2304000"/>
              <a:gd name="connsiteX16" fmla="*/ 3898800 w 4039200"/>
              <a:gd name="connsiteY16" fmla="*/ 1965600 h 2304000"/>
              <a:gd name="connsiteX17" fmla="*/ 3934800 w 4039200"/>
              <a:gd name="connsiteY17" fmla="*/ 2019600 h 2304000"/>
              <a:gd name="connsiteX18" fmla="*/ 4006800 w 4039200"/>
              <a:gd name="connsiteY18" fmla="*/ 2142000 h 2304000"/>
              <a:gd name="connsiteX19" fmla="*/ 4024800 w 4039200"/>
              <a:gd name="connsiteY19" fmla="*/ 2181600 h 2304000"/>
              <a:gd name="connsiteX20" fmla="*/ 4035600 w 4039200"/>
              <a:gd name="connsiteY20" fmla="*/ 2217600 h 2304000"/>
              <a:gd name="connsiteX21" fmla="*/ 4039200 w 4039200"/>
              <a:gd name="connsiteY21" fmla="*/ 2253600 h 2304000"/>
              <a:gd name="connsiteX22" fmla="*/ 4017600 w 4039200"/>
              <a:gd name="connsiteY22" fmla="*/ 2278800 h 2304000"/>
              <a:gd name="connsiteX23" fmla="*/ 3988800 w 4039200"/>
              <a:gd name="connsiteY23" fmla="*/ 2293200 h 2304000"/>
              <a:gd name="connsiteX24" fmla="*/ 3945600 w 4039200"/>
              <a:gd name="connsiteY24" fmla="*/ 2304000 h 2304000"/>
              <a:gd name="connsiteX25" fmla="*/ 3920400 w 4039200"/>
              <a:gd name="connsiteY25" fmla="*/ 2304000 h 2304000"/>
              <a:gd name="connsiteX26" fmla="*/ 3891600 w 4039200"/>
              <a:gd name="connsiteY26" fmla="*/ 2289600 h 2304000"/>
              <a:gd name="connsiteX27" fmla="*/ 3718800 w 4039200"/>
              <a:gd name="connsiteY27" fmla="*/ 2170800 h 2304000"/>
              <a:gd name="connsiteX28" fmla="*/ 3542400 w 4039200"/>
              <a:gd name="connsiteY28" fmla="*/ 2062800 h 2304000"/>
              <a:gd name="connsiteX29" fmla="*/ 3308400 w 4039200"/>
              <a:gd name="connsiteY29" fmla="*/ 1929600 h 2304000"/>
              <a:gd name="connsiteX30" fmla="*/ 3013200 w 4039200"/>
              <a:gd name="connsiteY30" fmla="*/ 1756800 h 2304000"/>
              <a:gd name="connsiteX31" fmla="*/ 2700000 w 4039200"/>
              <a:gd name="connsiteY31" fmla="*/ 1591200 h 2304000"/>
              <a:gd name="connsiteX32" fmla="*/ 2466000 w 4039200"/>
              <a:gd name="connsiteY32" fmla="*/ 1472400 h 2304000"/>
              <a:gd name="connsiteX33" fmla="*/ 2214000 w 4039200"/>
              <a:gd name="connsiteY33" fmla="*/ 1353600 h 2304000"/>
              <a:gd name="connsiteX34" fmla="*/ 1764000 w 4039200"/>
              <a:gd name="connsiteY34" fmla="*/ 1141200 h 2304000"/>
              <a:gd name="connsiteX35" fmla="*/ 1555200 w 4039200"/>
              <a:gd name="connsiteY35" fmla="*/ 1047600 h 2304000"/>
              <a:gd name="connsiteX36" fmla="*/ 1328400 w 4039200"/>
              <a:gd name="connsiteY36" fmla="*/ 946800 h 2304000"/>
              <a:gd name="connsiteX37" fmla="*/ 1094400 w 4039200"/>
              <a:gd name="connsiteY37" fmla="*/ 856800 h 2304000"/>
              <a:gd name="connsiteX38" fmla="*/ 896400 w 4039200"/>
              <a:gd name="connsiteY38" fmla="*/ 781200 h 2304000"/>
              <a:gd name="connsiteX39" fmla="*/ 669600 w 4039200"/>
              <a:gd name="connsiteY39" fmla="*/ 698400 h 2304000"/>
              <a:gd name="connsiteX40" fmla="*/ 496800 w 4039200"/>
              <a:gd name="connsiteY40" fmla="*/ 640800 h 2304000"/>
              <a:gd name="connsiteX41" fmla="*/ 428400 w 4039200"/>
              <a:gd name="connsiteY41" fmla="*/ 622800 h 2304000"/>
              <a:gd name="connsiteX42" fmla="*/ 352800 w 4039200"/>
              <a:gd name="connsiteY42" fmla="*/ 601200 h 2304000"/>
              <a:gd name="connsiteX43" fmla="*/ 291600 w 4039200"/>
              <a:gd name="connsiteY43" fmla="*/ 586800 h 2304000"/>
              <a:gd name="connsiteX44" fmla="*/ 266400 w 4039200"/>
              <a:gd name="connsiteY44" fmla="*/ 579600 h 2304000"/>
              <a:gd name="connsiteX45" fmla="*/ 234000 w 4039200"/>
              <a:gd name="connsiteY45" fmla="*/ 561600 h 2304000"/>
              <a:gd name="connsiteX46" fmla="*/ 180000 w 4039200"/>
              <a:gd name="connsiteY46" fmla="*/ 511200 h 2304000"/>
              <a:gd name="connsiteX47" fmla="*/ 144000 w 4039200"/>
              <a:gd name="connsiteY47" fmla="*/ 457200 h 2304000"/>
              <a:gd name="connsiteX48" fmla="*/ 104400 w 4039200"/>
              <a:gd name="connsiteY48" fmla="*/ 378000 h 2304000"/>
              <a:gd name="connsiteX49" fmla="*/ 72000 w 4039200"/>
              <a:gd name="connsiteY49" fmla="*/ 313200 h 2304000"/>
              <a:gd name="connsiteX50" fmla="*/ 39600 w 4039200"/>
              <a:gd name="connsiteY50" fmla="*/ 219600 h 2304000"/>
              <a:gd name="connsiteX51" fmla="*/ 7200 w 4039200"/>
              <a:gd name="connsiteY51" fmla="*/ 118800 h 2304000"/>
              <a:gd name="connsiteX52" fmla="*/ 0 w 4039200"/>
              <a:gd name="connsiteY52" fmla="*/ 64800 h 2304000"/>
              <a:gd name="connsiteX53" fmla="*/ 0 w 4039200"/>
              <a:gd name="connsiteY53" fmla="*/ 32400 h 2304000"/>
              <a:gd name="connsiteX54" fmla="*/ 7200 w 4039200"/>
              <a:gd name="connsiteY54" fmla="*/ 7200 h 2304000"/>
              <a:gd name="connsiteX55" fmla="*/ 14400 w 4039200"/>
              <a:gd name="connsiteY55" fmla="*/ 3600 h 2304000"/>
              <a:gd name="connsiteX56" fmla="*/ 28800 w 4039200"/>
              <a:gd name="connsiteY56" fmla="*/ 0 h 2304000"/>
              <a:gd name="connsiteX57" fmla="*/ 54000 w 4039200"/>
              <a:gd name="connsiteY57" fmla="*/ 18000 h 2304000"/>
              <a:gd name="connsiteX58" fmla="*/ 115200 w 4039200"/>
              <a:gd name="connsiteY58" fmla="*/ 93600 h 2304000"/>
              <a:gd name="connsiteX59" fmla="*/ 180000 w 4039200"/>
              <a:gd name="connsiteY59" fmla="*/ 169200 h 2304000"/>
              <a:gd name="connsiteX60" fmla="*/ 244800 w 4039200"/>
              <a:gd name="connsiteY60" fmla="*/ 226800 h 2304000"/>
              <a:gd name="connsiteX61" fmla="*/ 302400 w 4039200"/>
              <a:gd name="connsiteY61" fmla="*/ 273600 h 2304000"/>
              <a:gd name="connsiteX62" fmla="*/ 356400 w 4039200"/>
              <a:gd name="connsiteY62" fmla="*/ 313200 h 2304000"/>
              <a:gd name="connsiteX63" fmla="*/ 421200 w 4039200"/>
              <a:gd name="connsiteY63" fmla="*/ 345600 h 2304000"/>
              <a:gd name="connsiteX64" fmla="*/ 572400 w 4039200"/>
              <a:gd name="connsiteY64" fmla="*/ 406800 h 2304000"/>
              <a:gd name="connsiteX65" fmla="*/ 727200 w 4039200"/>
              <a:gd name="connsiteY65" fmla="*/ 468000 h 2304000"/>
              <a:gd name="connsiteX66" fmla="*/ 961200 w 4039200"/>
              <a:gd name="connsiteY66" fmla="*/ 565200 h 2304000"/>
              <a:gd name="connsiteX67" fmla="*/ 1141200 w 4039200"/>
              <a:gd name="connsiteY67" fmla="*/ 64080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039200" h="2304000">
                <a:moveTo>
                  <a:pt x="1141200" y="640800"/>
                </a:moveTo>
                <a:lnTo>
                  <a:pt x="1630800" y="860400"/>
                </a:lnTo>
                <a:lnTo>
                  <a:pt x="1854000" y="961200"/>
                </a:lnTo>
                <a:lnTo>
                  <a:pt x="2167200" y="1105200"/>
                </a:lnTo>
                <a:lnTo>
                  <a:pt x="2469600" y="1245600"/>
                </a:lnTo>
                <a:lnTo>
                  <a:pt x="2808000" y="1407600"/>
                </a:lnTo>
                <a:lnTo>
                  <a:pt x="3258000" y="1630800"/>
                </a:lnTo>
                <a:lnTo>
                  <a:pt x="3384000" y="1692000"/>
                </a:lnTo>
                <a:lnTo>
                  <a:pt x="3452400" y="1724400"/>
                </a:lnTo>
                <a:lnTo>
                  <a:pt x="3495600" y="1738800"/>
                </a:lnTo>
                <a:lnTo>
                  <a:pt x="3542400" y="1749600"/>
                </a:lnTo>
                <a:lnTo>
                  <a:pt x="3610800" y="1760400"/>
                </a:lnTo>
                <a:lnTo>
                  <a:pt x="3679200" y="1764000"/>
                </a:lnTo>
                <a:lnTo>
                  <a:pt x="3708000" y="1767600"/>
                </a:lnTo>
                <a:lnTo>
                  <a:pt x="3776400" y="1839600"/>
                </a:lnTo>
                <a:lnTo>
                  <a:pt x="3848400" y="1915200"/>
                </a:lnTo>
                <a:lnTo>
                  <a:pt x="3898800" y="1965600"/>
                </a:lnTo>
                <a:lnTo>
                  <a:pt x="3934800" y="2019600"/>
                </a:lnTo>
                <a:cubicBezTo>
                  <a:pt x="3952800" y="2049000"/>
                  <a:pt x="3991800" y="2115000"/>
                  <a:pt x="4006800" y="2142000"/>
                </a:cubicBezTo>
                <a:lnTo>
                  <a:pt x="4024800" y="2181600"/>
                </a:lnTo>
                <a:lnTo>
                  <a:pt x="4035600" y="2217600"/>
                </a:lnTo>
                <a:lnTo>
                  <a:pt x="4039200" y="2253600"/>
                </a:lnTo>
                <a:lnTo>
                  <a:pt x="4017600" y="2278800"/>
                </a:lnTo>
                <a:lnTo>
                  <a:pt x="3988800" y="2293200"/>
                </a:lnTo>
                <a:lnTo>
                  <a:pt x="3945600" y="2304000"/>
                </a:lnTo>
                <a:lnTo>
                  <a:pt x="3920400" y="2304000"/>
                </a:lnTo>
                <a:lnTo>
                  <a:pt x="3891600" y="2289600"/>
                </a:lnTo>
                <a:lnTo>
                  <a:pt x="3718800" y="2170800"/>
                </a:lnTo>
                <a:lnTo>
                  <a:pt x="3542400" y="2062800"/>
                </a:lnTo>
                <a:lnTo>
                  <a:pt x="3308400" y="1929600"/>
                </a:lnTo>
                <a:lnTo>
                  <a:pt x="3013200" y="1756800"/>
                </a:lnTo>
                <a:lnTo>
                  <a:pt x="2700000" y="1591200"/>
                </a:lnTo>
                <a:lnTo>
                  <a:pt x="2466000" y="1472400"/>
                </a:lnTo>
                <a:lnTo>
                  <a:pt x="2214000" y="1353600"/>
                </a:lnTo>
                <a:lnTo>
                  <a:pt x="1764000" y="1141200"/>
                </a:lnTo>
                <a:lnTo>
                  <a:pt x="1555200" y="1047600"/>
                </a:lnTo>
                <a:lnTo>
                  <a:pt x="1328400" y="946800"/>
                </a:lnTo>
                <a:lnTo>
                  <a:pt x="1094400" y="856800"/>
                </a:lnTo>
                <a:lnTo>
                  <a:pt x="896400" y="781200"/>
                </a:lnTo>
                <a:lnTo>
                  <a:pt x="669600" y="698400"/>
                </a:lnTo>
                <a:lnTo>
                  <a:pt x="496800" y="640800"/>
                </a:lnTo>
                <a:lnTo>
                  <a:pt x="428400" y="622800"/>
                </a:lnTo>
                <a:lnTo>
                  <a:pt x="352800" y="601200"/>
                </a:lnTo>
                <a:lnTo>
                  <a:pt x="291600" y="586800"/>
                </a:lnTo>
                <a:lnTo>
                  <a:pt x="266400" y="579600"/>
                </a:lnTo>
                <a:lnTo>
                  <a:pt x="234000" y="561600"/>
                </a:lnTo>
                <a:lnTo>
                  <a:pt x="180000" y="511200"/>
                </a:lnTo>
                <a:lnTo>
                  <a:pt x="144000" y="457200"/>
                </a:lnTo>
                <a:lnTo>
                  <a:pt x="104400" y="378000"/>
                </a:lnTo>
                <a:lnTo>
                  <a:pt x="72000" y="313200"/>
                </a:lnTo>
                <a:lnTo>
                  <a:pt x="39600" y="219600"/>
                </a:lnTo>
                <a:lnTo>
                  <a:pt x="7200" y="118800"/>
                </a:lnTo>
                <a:lnTo>
                  <a:pt x="0" y="64800"/>
                </a:lnTo>
                <a:lnTo>
                  <a:pt x="0" y="32400"/>
                </a:lnTo>
                <a:cubicBezTo>
                  <a:pt x="7579" y="9662"/>
                  <a:pt x="7200" y="18389"/>
                  <a:pt x="7200" y="7200"/>
                </a:cubicBezTo>
                <a:lnTo>
                  <a:pt x="14400" y="3600"/>
                </a:lnTo>
                <a:lnTo>
                  <a:pt x="28800" y="0"/>
                </a:lnTo>
                <a:lnTo>
                  <a:pt x="54000" y="18000"/>
                </a:lnTo>
                <a:cubicBezTo>
                  <a:pt x="68400" y="33600"/>
                  <a:pt x="94200" y="68400"/>
                  <a:pt x="115200" y="93600"/>
                </a:cubicBezTo>
                <a:lnTo>
                  <a:pt x="180000" y="169200"/>
                </a:lnTo>
                <a:lnTo>
                  <a:pt x="244800" y="226800"/>
                </a:lnTo>
                <a:lnTo>
                  <a:pt x="302400" y="273600"/>
                </a:lnTo>
                <a:lnTo>
                  <a:pt x="356400" y="313200"/>
                </a:lnTo>
                <a:lnTo>
                  <a:pt x="421200" y="345600"/>
                </a:lnTo>
                <a:lnTo>
                  <a:pt x="572400" y="406800"/>
                </a:lnTo>
                <a:lnTo>
                  <a:pt x="727200" y="468000"/>
                </a:lnTo>
                <a:lnTo>
                  <a:pt x="961200" y="565200"/>
                </a:lnTo>
                <a:lnTo>
                  <a:pt x="1141200" y="6408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47686D1-36DC-44C6-B2F9-55A3AE5BB15A}"/>
              </a:ext>
            </a:extLst>
          </p:cNvPr>
          <p:cNvSpPr/>
          <p:nvPr/>
        </p:nvSpPr>
        <p:spPr>
          <a:xfrm rot="17700000">
            <a:off x="3856832" y="2704307"/>
            <a:ext cx="3940175" cy="2154238"/>
          </a:xfrm>
          <a:custGeom>
            <a:avLst/>
            <a:gdLst>
              <a:gd name="connsiteX0" fmla="*/ 1627562 w 3940041"/>
              <a:gd name="connsiteY0" fmla="*/ 1256859 h 2153606"/>
              <a:gd name="connsiteX1" fmla="*/ 2100649 w 3940041"/>
              <a:gd name="connsiteY1" fmla="*/ 1034437 h 2153606"/>
              <a:gd name="connsiteX2" fmla="*/ 2510187 w 3940041"/>
              <a:gd name="connsiteY2" fmla="*/ 847321 h 2153606"/>
              <a:gd name="connsiteX3" fmla="*/ 3053885 w 3940041"/>
              <a:gd name="connsiteY3" fmla="*/ 603716 h 2153606"/>
              <a:gd name="connsiteX4" fmla="*/ 3459892 w 3940041"/>
              <a:gd name="connsiteY4" fmla="*/ 406008 h 2153606"/>
              <a:gd name="connsiteX5" fmla="*/ 3654070 w 3940041"/>
              <a:gd name="connsiteY5" fmla="*/ 310684 h 2153606"/>
              <a:gd name="connsiteX6" fmla="*/ 3696436 w 3940041"/>
              <a:gd name="connsiteY6" fmla="*/ 289501 h 2153606"/>
              <a:gd name="connsiteX7" fmla="*/ 3724680 w 3940041"/>
              <a:gd name="connsiteY7" fmla="*/ 254196 h 2153606"/>
              <a:gd name="connsiteX8" fmla="*/ 3759985 w 3940041"/>
              <a:gd name="connsiteY8" fmla="*/ 201239 h 2153606"/>
              <a:gd name="connsiteX9" fmla="*/ 3767046 w 3940041"/>
              <a:gd name="connsiteY9" fmla="*/ 148281 h 2153606"/>
              <a:gd name="connsiteX10" fmla="*/ 3770576 w 3940041"/>
              <a:gd name="connsiteY10" fmla="*/ 105915 h 2153606"/>
              <a:gd name="connsiteX11" fmla="*/ 3777637 w 3940041"/>
              <a:gd name="connsiteY11" fmla="*/ 60019 h 2153606"/>
              <a:gd name="connsiteX12" fmla="*/ 3791759 w 3940041"/>
              <a:gd name="connsiteY12" fmla="*/ 24714 h 2153606"/>
              <a:gd name="connsiteX13" fmla="*/ 3812942 w 3940041"/>
              <a:gd name="connsiteY13" fmla="*/ 0 h 2153606"/>
              <a:gd name="connsiteX14" fmla="*/ 3830595 w 3940041"/>
              <a:gd name="connsiteY14" fmla="*/ 0 h 2153606"/>
              <a:gd name="connsiteX15" fmla="*/ 3844717 w 3940041"/>
              <a:gd name="connsiteY15" fmla="*/ 7061 h 2153606"/>
              <a:gd name="connsiteX16" fmla="*/ 3869430 w 3940041"/>
              <a:gd name="connsiteY16" fmla="*/ 28244 h 2153606"/>
              <a:gd name="connsiteX17" fmla="*/ 3880022 w 3940041"/>
              <a:gd name="connsiteY17" fmla="*/ 49427 h 2153606"/>
              <a:gd name="connsiteX18" fmla="*/ 3901205 w 3940041"/>
              <a:gd name="connsiteY18" fmla="*/ 91793 h 2153606"/>
              <a:gd name="connsiteX19" fmla="*/ 3911796 w 3940041"/>
              <a:gd name="connsiteY19" fmla="*/ 123568 h 2153606"/>
              <a:gd name="connsiteX20" fmla="*/ 3929449 w 3940041"/>
              <a:gd name="connsiteY20" fmla="*/ 180056 h 2153606"/>
              <a:gd name="connsiteX21" fmla="*/ 3940041 w 3940041"/>
              <a:gd name="connsiteY21" fmla="*/ 247135 h 2153606"/>
              <a:gd name="connsiteX22" fmla="*/ 3940041 w 3940041"/>
              <a:gd name="connsiteY22" fmla="*/ 317745 h 2153606"/>
              <a:gd name="connsiteX23" fmla="*/ 3925919 w 3940041"/>
              <a:gd name="connsiteY23" fmla="*/ 402477 h 2153606"/>
              <a:gd name="connsiteX24" fmla="*/ 3908266 w 3940041"/>
              <a:gd name="connsiteY24" fmla="*/ 483679 h 2153606"/>
              <a:gd name="connsiteX25" fmla="*/ 3883552 w 3940041"/>
              <a:gd name="connsiteY25" fmla="*/ 564881 h 2153606"/>
              <a:gd name="connsiteX26" fmla="*/ 3858839 w 3940041"/>
              <a:gd name="connsiteY26" fmla="*/ 610777 h 2153606"/>
              <a:gd name="connsiteX27" fmla="*/ 3827064 w 3940041"/>
              <a:gd name="connsiteY27" fmla="*/ 631960 h 2153606"/>
              <a:gd name="connsiteX28" fmla="*/ 3805881 w 3940041"/>
              <a:gd name="connsiteY28" fmla="*/ 642552 h 2153606"/>
              <a:gd name="connsiteX29" fmla="*/ 3788229 w 3940041"/>
              <a:gd name="connsiteY29" fmla="*/ 642552 h 2153606"/>
              <a:gd name="connsiteX30" fmla="*/ 3767046 w 3940041"/>
              <a:gd name="connsiteY30" fmla="*/ 639021 h 2153606"/>
              <a:gd name="connsiteX31" fmla="*/ 3749393 w 3940041"/>
              <a:gd name="connsiteY31" fmla="*/ 631960 h 2153606"/>
              <a:gd name="connsiteX32" fmla="*/ 3728210 w 3940041"/>
              <a:gd name="connsiteY32" fmla="*/ 624899 h 2153606"/>
              <a:gd name="connsiteX33" fmla="*/ 3689375 w 3940041"/>
              <a:gd name="connsiteY33" fmla="*/ 621369 h 2153606"/>
              <a:gd name="connsiteX34" fmla="*/ 3657600 w 3940041"/>
              <a:gd name="connsiteY34" fmla="*/ 628430 h 2153606"/>
              <a:gd name="connsiteX35" fmla="*/ 3597582 w 3940041"/>
              <a:gd name="connsiteY35" fmla="*/ 639021 h 2153606"/>
              <a:gd name="connsiteX36" fmla="*/ 3541094 w 3940041"/>
              <a:gd name="connsiteY36" fmla="*/ 656674 h 2153606"/>
              <a:gd name="connsiteX37" fmla="*/ 3417526 w 3940041"/>
              <a:gd name="connsiteY37" fmla="*/ 716692 h 2153606"/>
              <a:gd name="connsiteX38" fmla="*/ 3018580 w 3940041"/>
              <a:gd name="connsiteY38" fmla="*/ 903809 h 2153606"/>
              <a:gd name="connsiteX39" fmla="*/ 2796158 w 3940041"/>
              <a:gd name="connsiteY39" fmla="*/ 1006193 h 2153606"/>
              <a:gd name="connsiteX40" fmla="*/ 2566675 w 3940041"/>
              <a:gd name="connsiteY40" fmla="*/ 1115639 h 2153606"/>
              <a:gd name="connsiteX41" fmla="*/ 2301888 w 3940041"/>
              <a:gd name="connsiteY41" fmla="*/ 1235676 h 2153606"/>
              <a:gd name="connsiteX42" fmla="*/ 1811148 w 3940041"/>
              <a:gd name="connsiteY42" fmla="*/ 1461628 h 2153606"/>
              <a:gd name="connsiteX43" fmla="*/ 1532238 w 3940041"/>
              <a:gd name="connsiteY43" fmla="*/ 1592257 h 2153606"/>
              <a:gd name="connsiteX44" fmla="*/ 1260390 w 3940041"/>
              <a:gd name="connsiteY44" fmla="*/ 1719355 h 2153606"/>
              <a:gd name="connsiteX45" fmla="*/ 833199 w 3940041"/>
              <a:gd name="connsiteY45" fmla="*/ 1906471 h 2153606"/>
              <a:gd name="connsiteX46" fmla="*/ 702570 w 3940041"/>
              <a:gd name="connsiteY46" fmla="*/ 1955898 h 2153606"/>
              <a:gd name="connsiteX47" fmla="*/ 515454 w 3940041"/>
              <a:gd name="connsiteY47" fmla="*/ 2033569 h 2153606"/>
              <a:gd name="connsiteX48" fmla="*/ 356581 w 3940041"/>
              <a:gd name="connsiteY48" fmla="*/ 2090057 h 2153606"/>
              <a:gd name="connsiteX49" fmla="*/ 211830 w 3940041"/>
              <a:gd name="connsiteY49" fmla="*/ 2128893 h 2153606"/>
              <a:gd name="connsiteX50" fmla="*/ 134159 w 3940041"/>
              <a:gd name="connsiteY50" fmla="*/ 2153606 h 2153606"/>
              <a:gd name="connsiteX51" fmla="*/ 105915 w 3940041"/>
              <a:gd name="connsiteY51" fmla="*/ 2153606 h 2153606"/>
              <a:gd name="connsiteX52" fmla="*/ 63549 w 3940041"/>
              <a:gd name="connsiteY52" fmla="*/ 2146545 h 2153606"/>
              <a:gd name="connsiteX53" fmla="*/ 17653 w 3940041"/>
              <a:gd name="connsiteY53" fmla="*/ 2132423 h 2153606"/>
              <a:gd name="connsiteX54" fmla="*/ 0 w 3940041"/>
              <a:gd name="connsiteY54" fmla="*/ 2104179 h 2153606"/>
              <a:gd name="connsiteX55" fmla="*/ 0 w 3940041"/>
              <a:gd name="connsiteY55" fmla="*/ 2082996 h 2153606"/>
              <a:gd name="connsiteX56" fmla="*/ 10592 w 3940041"/>
              <a:gd name="connsiteY56" fmla="*/ 2051222 h 2153606"/>
              <a:gd name="connsiteX57" fmla="*/ 56488 w 3940041"/>
              <a:gd name="connsiteY57" fmla="*/ 1998264 h 2153606"/>
              <a:gd name="connsiteX58" fmla="*/ 105915 w 3940041"/>
              <a:gd name="connsiteY58" fmla="*/ 1959429 h 2153606"/>
              <a:gd name="connsiteX59" fmla="*/ 169464 w 3940041"/>
              <a:gd name="connsiteY59" fmla="*/ 1931185 h 2153606"/>
              <a:gd name="connsiteX60" fmla="*/ 261258 w 3940041"/>
              <a:gd name="connsiteY60" fmla="*/ 1892349 h 2153606"/>
              <a:gd name="connsiteX61" fmla="*/ 331868 w 3940041"/>
              <a:gd name="connsiteY61" fmla="*/ 1864105 h 2153606"/>
              <a:gd name="connsiteX62" fmla="*/ 451905 w 3940041"/>
              <a:gd name="connsiteY62" fmla="*/ 1804087 h 2153606"/>
              <a:gd name="connsiteX63" fmla="*/ 769650 w 3940041"/>
              <a:gd name="connsiteY63" fmla="*/ 1655806 h 2153606"/>
              <a:gd name="connsiteX64" fmla="*/ 1256859 w 3940041"/>
              <a:gd name="connsiteY64" fmla="*/ 1426323 h 2153606"/>
              <a:gd name="connsiteX65" fmla="*/ 1627562 w 3940041"/>
              <a:gd name="connsiteY65" fmla="*/ 1256859 h 21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940041" h="2153606">
                <a:moveTo>
                  <a:pt x="1627562" y="1256859"/>
                </a:moveTo>
                <a:lnTo>
                  <a:pt x="2100649" y="1034437"/>
                </a:lnTo>
                <a:lnTo>
                  <a:pt x="2510187" y="847321"/>
                </a:lnTo>
                <a:lnTo>
                  <a:pt x="3053885" y="603716"/>
                </a:lnTo>
                <a:lnTo>
                  <a:pt x="3459892" y="406008"/>
                </a:lnTo>
                <a:lnTo>
                  <a:pt x="3654070" y="310684"/>
                </a:lnTo>
                <a:lnTo>
                  <a:pt x="3696436" y="289501"/>
                </a:lnTo>
                <a:lnTo>
                  <a:pt x="3724680" y="254196"/>
                </a:lnTo>
                <a:lnTo>
                  <a:pt x="3759985" y="201239"/>
                </a:lnTo>
                <a:lnTo>
                  <a:pt x="3767046" y="148281"/>
                </a:lnTo>
                <a:lnTo>
                  <a:pt x="3770576" y="105915"/>
                </a:lnTo>
                <a:lnTo>
                  <a:pt x="3777637" y="60019"/>
                </a:lnTo>
                <a:lnTo>
                  <a:pt x="3791759" y="24714"/>
                </a:lnTo>
                <a:lnTo>
                  <a:pt x="3812942" y="0"/>
                </a:lnTo>
                <a:lnTo>
                  <a:pt x="3830595" y="0"/>
                </a:lnTo>
                <a:lnTo>
                  <a:pt x="3844717" y="7061"/>
                </a:lnTo>
                <a:lnTo>
                  <a:pt x="3869430" y="28244"/>
                </a:lnTo>
                <a:lnTo>
                  <a:pt x="3880022" y="49427"/>
                </a:lnTo>
                <a:lnTo>
                  <a:pt x="3901205" y="91793"/>
                </a:lnTo>
                <a:lnTo>
                  <a:pt x="3911796" y="123568"/>
                </a:lnTo>
                <a:lnTo>
                  <a:pt x="3929449" y="180056"/>
                </a:lnTo>
                <a:lnTo>
                  <a:pt x="3940041" y="247135"/>
                </a:lnTo>
                <a:lnTo>
                  <a:pt x="3940041" y="317745"/>
                </a:lnTo>
                <a:lnTo>
                  <a:pt x="3925919" y="402477"/>
                </a:lnTo>
                <a:lnTo>
                  <a:pt x="3908266" y="483679"/>
                </a:lnTo>
                <a:lnTo>
                  <a:pt x="3883552" y="564881"/>
                </a:lnTo>
                <a:lnTo>
                  <a:pt x="3858839" y="610777"/>
                </a:lnTo>
                <a:cubicBezTo>
                  <a:pt x="3829653" y="632666"/>
                  <a:pt x="3842363" y="631960"/>
                  <a:pt x="3827064" y="631960"/>
                </a:cubicBezTo>
                <a:lnTo>
                  <a:pt x="3805881" y="642552"/>
                </a:lnTo>
                <a:lnTo>
                  <a:pt x="3788229" y="642552"/>
                </a:lnTo>
                <a:lnTo>
                  <a:pt x="3767046" y="639021"/>
                </a:lnTo>
                <a:lnTo>
                  <a:pt x="3749393" y="631960"/>
                </a:lnTo>
                <a:lnTo>
                  <a:pt x="3728210" y="624899"/>
                </a:lnTo>
                <a:lnTo>
                  <a:pt x="3689375" y="621369"/>
                </a:lnTo>
                <a:lnTo>
                  <a:pt x="3657600" y="628430"/>
                </a:lnTo>
                <a:lnTo>
                  <a:pt x="3597582" y="639021"/>
                </a:lnTo>
                <a:lnTo>
                  <a:pt x="3541094" y="656674"/>
                </a:lnTo>
                <a:lnTo>
                  <a:pt x="3417526" y="716692"/>
                </a:lnTo>
                <a:lnTo>
                  <a:pt x="3018580" y="903809"/>
                </a:lnTo>
                <a:lnTo>
                  <a:pt x="2796158" y="1006193"/>
                </a:lnTo>
                <a:lnTo>
                  <a:pt x="2566675" y="1115639"/>
                </a:lnTo>
                <a:lnTo>
                  <a:pt x="2301888" y="1235676"/>
                </a:lnTo>
                <a:lnTo>
                  <a:pt x="1811148" y="1461628"/>
                </a:lnTo>
                <a:lnTo>
                  <a:pt x="1532238" y="1592257"/>
                </a:lnTo>
                <a:lnTo>
                  <a:pt x="1260390" y="1719355"/>
                </a:lnTo>
                <a:lnTo>
                  <a:pt x="833199" y="1906471"/>
                </a:lnTo>
                <a:lnTo>
                  <a:pt x="702570" y="1955898"/>
                </a:lnTo>
                <a:lnTo>
                  <a:pt x="515454" y="2033569"/>
                </a:lnTo>
                <a:lnTo>
                  <a:pt x="356581" y="2090057"/>
                </a:lnTo>
                <a:lnTo>
                  <a:pt x="211830" y="2128893"/>
                </a:lnTo>
                <a:lnTo>
                  <a:pt x="134159" y="2153606"/>
                </a:lnTo>
                <a:lnTo>
                  <a:pt x="105915" y="2153606"/>
                </a:lnTo>
                <a:lnTo>
                  <a:pt x="63549" y="2146545"/>
                </a:lnTo>
                <a:lnTo>
                  <a:pt x="17653" y="2132423"/>
                </a:lnTo>
                <a:lnTo>
                  <a:pt x="0" y="2104179"/>
                </a:lnTo>
                <a:lnTo>
                  <a:pt x="0" y="2082996"/>
                </a:lnTo>
                <a:lnTo>
                  <a:pt x="10592" y="2051222"/>
                </a:lnTo>
                <a:lnTo>
                  <a:pt x="56488" y="1998264"/>
                </a:lnTo>
                <a:lnTo>
                  <a:pt x="105915" y="1959429"/>
                </a:lnTo>
                <a:lnTo>
                  <a:pt x="169464" y="1931185"/>
                </a:lnTo>
                <a:lnTo>
                  <a:pt x="261258" y="1892349"/>
                </a:lnTo>
                <a:lnTo>
                  <a:pt x="331868" y="1864105"/>
                </a:lnTo>
                <a:lnTo>
                  <a:pt x="451905" y="1804087"/>
                </a:lnTo>
                <a:lnTo>
                  <a:pt x="769650" y="1655806"/>
                </a:lnTo>
                <a:lnTo>
                  <a:pt x="1256859" y="1426323"/>
                </a:lnTo>
                <a:lnTo>
                  <a:pt x="1627562" y="12568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かんじのはなし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あたらしい漢字：山 木 川 口 目 上 下</a:t>
            </a:r>
          </a:p>
        </p:txBody>
      </p:sp>
    </p:spTree>
    <p:extLst>
      <p:ext uri="{BB962C8B-B14F-4D97-AF65-F5344CB8AC3E}">
        <p14:creationId xmlns:p14="http://schemas.microsoft.com/office/powerpoint/2010/main" val="2113574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AD3132D-F09D-45B6-8F0D-D081F727DB93}"/>
              </a:ext>
            </a:extLst>
          </p:cNvPr>
          <p:cNvSpPr/>
          <p:nvPr/>
        </p:nvSpPr>
        <p:spPr>
          <a:xfrm rot="18000000">
            <a:off x="4489451" y="2420938"/>
            <a:ext cx="2759075" cy="2012950"/>
          </a:xfrm>
          <a:custGeom>
            <a:avLst/>
            <a:gdLst>
              <a:gd name="connsiteX0" fmla="*/ 207220 w 2759646"/>
              <a:gd name="connsiteY0" fmla="*/ 1654472 h 2012995"/>
              <a:gd name="connsiteX1" fmla="*/ 2279421 w 2759646"/>
              <a:gd name="connsiteY1" fmla="*/ 460489 h 2012995"/>
              <a:gd name="connsiteX2" fmla="*/ 2358362 w 2759646"/>
              <a:gd name="connsiteY2" fmla="*/ 414440 h 2012995"/>
              <a:gd name="connsiteX3" fmla="*/ 2424146 w 2759646"/>
              <a:gd name="connsiteY3" fmla="*/ 374970 h 2012995"/>
              <a:gd name="connsiteX4" fmla="*/ 2463617 w 2759646"/>
              <a:gd name="connsiteY4" fmla="*/ 342077 h 2012995"/>
              <a:gd name="connsiteX5" fmla="*/ 2489931 w 2759646"/>
              <a:gd name="connsiteY5" fmla="*/ 309185 h 2012995"/>
              <a:gd name="connsiteX6" fmla="*/ 2522823 w 2759646"/>
              <a:gd name="connsiteY6" fmla="*/ 266426 h 2012995"/>
              <a:gd name="connsiteX7" fmla="*/ 2539269 w 2759646"/>
              <a:gd name="connsiteY7" fmla="*/ 233534 h 2012995"/>
              <a:gd name="connsiteX8" fmla="*/ 2555715 w 2759646"/>
              <a:gd name="connsiteY8" fmla="*/ 197352 h 2012995"/>
              <a:gd name="connsiteX9" fmla="*/ 2559004 w 2759646"/>
              <a:gd name="connsiteY9" fmla="*/ 171039 h 2012995"/>
              <a:gd name="connsiteX10" fmla="*/ 2565582 w 2759646"/>
              <a:gd name="connsiteY10" fmla="*/ 141436 h 2012995"/>
              <a:gd name="connsiteX11" fmla="*/ 2568872 w 2759646"/>
              <a:gd name="connsiteY11" fmla="*/ 98676 h 2012995"/>
              <a:gd name="connsiteX12" fmla="*/ 2568872 w 2759646"/>
              <a:gd name="connsiteY12" fmla="*/ 59206 h 2012995"/>
              <a:gd name="connsiteX13" fmla="*/ 2568872 w 2759646"/>
              <a:gd name="connsiteY13" fmla="*/ 29603 h 2012995"/>
              <a:gd name="connsiteX14" fmla="*/ 2572161 w 2759646"/>
              <a:gd name="connsiteY14" fmla="*/ 19735 h 2012995"/>
              <a:gd name="connsiteX15" fmla="*/ 2582029 w 2759646"/>
              <a:gd name="connsiteY15" fmla="*/ 3289 h 2012995"/>
              <a:gd name="connsiteX16" fmla="*/ 2595185 w 2759646"/>
              <a:gd name="connsiteY16" fmla="*/ 0 h 2012995"/>
              <a:gd name="connsiteX17" fmla="*/ 2608342 w 2759646"/>
              <a:gd name="connsiteY17" fmla="*/ 0 h 2012995"/>
              <a:gd name="connsiteX18" fmla="*/ 2621499 w 2759646"/>
              <a:gd name="connsiteY18" fmla="*/ 9867 h 2012995"/>
              <a:gd name="connsiteX19" fmla="*/ 2657680 w 2759646"/>
              <a:gd name="connsiteY19" fmla="*/ 36181 h 2012995"/>
              <a:gd name="connsiteX20" fmla="*/ 2690572 w 2759646"/>
              <a:gd name="connsiteY20" fmla="*/ 78941 h 2012995"/>
              <a:gd name="connsiteX21" fmla="*/ 2716886 w 2759646"/>
              <a:gd name="connsiteY21" fmla="*/ 124990 h 2012995"/>
              <a:gd name="connsiteX22" fmla="*/ 2730043 w 2759646"/>
              <a:gd name="connsiteY22" fmla="*/ 161171 h 2012995"/>
              <a:gd name="connsiteX23" fmla="*/ 2739911 w 2759646"/>
              <a:gd name="connsiteY23" fmla="*/ 203931 h 2012995"/>
              <a:gd name="connsiteX24" fmla="*/ 2749778 w 2759646"/>
              <a:gd name="connsiteY24" fmla="*/ 253269 h 2012995"/>
              <a:gd name="connsiteX25" fmla="*/ 2756357 w 2759646"/>
              <a:gd name="connsiteY25" fmla="*/ 309185 h 2012995"/>
              <a:gd name="connsiteX26" fmla="*/ 2759646 w 2759646"/>
              <a:gd name="connsiteY26" fmla="*/ 361813 h 2012995"/>
              <a:gd name="connsiteX27" fmla="*/ 2756357 w 2759646"/>
              <a:gd name="connsiteY27" fmla="*/ 414440 h 2012995"/>
              <a:gd name="connsiteX28" fmla="*/ 2753067 w 2759646"/>
              <a:gd name="connsiteY28" fmla="*/ 476935 h 2012995"/>
              <a:gd name="connsiteX29" fmla="*/ 2743200 w 2759646"/>
              <a:gd name="connsiteY29" fmla="*/ 529562 h 2012995"/>
              <a:gd name="connsiteX30" fmla="*/ 2726754 w 2759646"/>
              <a:gd name="connsiteY30" fmla="*/ 598636 h 2012995"/>
              <a:gd name="connsiteX31" fmla="*/ 2713597 w 2759646"/>
              <a:gd name="connsiteY31" fmla="*/ 664420 h 2012995"/>
              <a:gd name="connsiteX32" fmla="*/ 2693862 w 2759646"/>
              <a:gd name="connsiteY32" fmla="*/ 707180 h 2012995"/>
              <a:gd name="connsiteX33" fmla="*/ 2670837 w 2759646"/>
              <a:gd name="connsiteY33" fmla="*/ 733493 h 2012995"/>
              <a:gd name="connsiteX34" fmla="*/ 2637945 w 2759646"/>
              <a:gd name="connsiteY34" fmla="*/ 749939 h 2012995"/>
              <a:gd name="connsiteX35" fmla="*/ 2614921 w 2759646"/>
              <a:gd name="connsiteY35" fmla="*/ 759807 h 2012995"/>
              <a:gd name="connsiteX36" fmla="*/ 2582029 w 2759646"/>
              <a:gd name="connsiteY36" fmla="*/ 763096 h 2012995"/>
              <a:gd name="connsiteX37" fmla="*/ 2512955 w 2759646"/>
              <a:gd name="connsiteY37" fmla="*/ 766385 h 2012995"/>
              <a:gd name="connsiteX38" fmla="*/ 2473485 w 2759646"/>
              <a:gd name="connsiteY38" fmla="*/ 769675 h 2012995"/>
              <a:gd name="connsiteX39" fmla="*/ 2427436 w 2759646"/>
              <a:gd name="connsiteY39" fmla="*/ 776253 h 2012995"/>
              <a:gd name="connsiteX40" fmla="*/ 2384676 w 2759646"/>
              <a:gd name="connsiteY40" fmla="*/ 782831 h 2012995"/>
              <a:gd name="connsiteX41" fmla="*/ 2361652 w 2759646"/>
              <a:gd name="connsiteY41" fmla="*/ 799277 h 2012995"/>
              <a:gd name="connsiteX42" fmla="*/ 266426 w 2759646"/>
              <a:gd name="connsiteY42" fmla="*/ 1957079 h 2012995"/>
              <a:gd name="connsiteX43" fmla="*/ 213798 w 2759646"/>
              <a:gd name="connsiteY43" fmla="*/ 1989971 h 2012995"/>
              <a:gd name="connsiteX44" fmla="*/ 157882 w 2759646"/>
              <a:gd name="connsiteY44" fmla="*/ 2012995 h 2012995"/>
              <a:gd name="connsiteX45" fmla="*/ 138146 w 2759646"/>
              <a:gd name="connsiteY45" fmla="*/ 2009706 h 2012995"/>
              <a:gd name="connsiteX46" fmla="*/ 0 w 2759646"/>
              <a:gd name="connsiteY46" fmla="*/ 1799197 h 2012995"/>
              <a:gd name="connsiteX47" fmla="*/ 13157 w 2759646"/>
              <a:gd name="connsiteY47" fmla="*/ 1769594 h 2012995"/>
              <a:gd name="connsiteX48" fmla="*/ 42759 w 2759646"/>
              <a:gd name="connsiteY48" fmla="*/ 1749859 h 2012995"/>
              <a:gd name="connsiteX49" fmla="*/ 207220 w 2759646"/>
              <a:gd name="connsiteY49" fmla="*/ 1654472 h 201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59646" h="2012995">
                <a:moveTo>
                  <a:pt x="207220" y="1654472"/>
                </a:moveTo>
                <a:lnTo>
                  <a:pt x="2279421" y="460489"/>
                </a:lnTo>
                <a:lnTo>
                  <a:pt x="2358362" y="414440"/>
                </a:lnTo>
                <a:lnTo>
                  <a:pt x="2424146" y="374970"/>
                </a:lnTo>
                <a:lnTo>
                  <a:pt x="2463617" y="342077"/>
                </a:lnTo>
                <a:lnTo>
                  <a:pt x="2489931" y="309185"/>
                </a:lnTo>
                <a:lnTo>
                  <a:pt x="2522823" y="266426"/>
                </a:lnTo>
                <a:lnTo>
                  <a:pt x="2539269" y="233534"/>
                </a:lnTo>
                <a:lnTo>
                  <a:pt x="2555715" y="197352"/>
                </a:lnTo>
                <a:lnTo>
                  <a:pt x="2559004" y="171039"/>
                </a:lnTo>
                <a:lnTo>
                  <a:pt x="2565582" y="141436"/>
                </a:lnTo>
                <a:lnTo>
                  <a:pt x="2568872" y="98676"/>
                </a:lnTo>
                <a:lnTo>
                  <a:pt x="2568872" y="59206"/>
                </a:lnTo>
                <a:lnTo>
                  <a:pt x="2568872" y="29603"/>
                </a:lnTo>
                <a:lnTo>
                  <a:pt x="2572161" y="19735"/>
                </a:lnTo>
                <a:lnTo>
                  <a:pt x="2582029" y="3289"/>
                </a:lnTo>
                <a:lnTo>
                  <a:pt x="2595185" y="0"/>
                </a:lnTo>
                <a:lnTo>
                  <a:pt x="2608342" y="0"/>
                </a:lnTo>
                <a:lnTo>
                  <a:pt x="2621499" y="9867"/>
                </a:lnTo>
                <a:lnTo>
                  <a:pt x="2657680" y="36181"/>
                </a:lnTo>
                <a:lnTo>
                  <a:pt x="2690572" y="78941"/>
                </a:lnTo>
                <a:lnTo>
                  <a:pt x="2716886" y="124990"/>
                </a:lnTo>
                <a:lnTo>
                  <a:pt x="2730043" y="161171"/>
                </a:lnTo>
                <a:lnTo>
                  <a:pt x="2739911" y="203931"/>
                </a:lnTo>
                <a:lnTo>
                  <a:pt x="2749778" y="253269"/>
                </a:lnTo>
                <a:lnTo>
                  <a:pt x="2756357" y="309185"/>
                </a:lnTo>
                <a:lnTo>
                  <a:pt x="2759646" y="361813"/>
                </a:lnTo>
                <a:lnTo>
                  <a:pt x="2756357" y="414440"/>
                </a:lnTo>
                <a:lnTo>
                  <a:pt x="2753067" y="476935"/>
                </a:lnTo>
                <a:lnTo>
                  <a:pt x="2743200" y="529562"/>
                </a:lnTo>
                <a:lnTo>
                  <a:pt x="2726754" y="598636"/>
                </a:lnTo>
                <a:lnTo>
                  <a:pt x="2713597" y="664420"/>
                </a:lnTo>
                <a:lnTo>
                  <a:pt x="2693862" y="707180"/>
                </a:lnTo>
                <a:lnTo>
                  <a:pt x="2670837" y="733493"/>
                </a:lnTo>
                <a:lnTo>
                  <a:pt x="2637945" y="749939"/>
                </a:lnTo>
                <a:lnTo>
                  <a:pt x="2614921" y="759807"/>
                </a:lnTo>
                <a:lnTo>
                  <a:pt x="2582029" y="763096"/>
                </a:lnTo>
                <a:lnTo>
                  <a:pt x="2512955" y="766385"/>
                </a:lnTo>
                <a:lnTo>
                  <a:pt x="2473485" y="769675"/>
                </a:lnTo>
                <a:lnTo>
                  <a:pt x="2427436" y="776253"/>
                </a:lnTo>
                <a:lnTo>
                  <a:pt x="2384676" y="782831"/>
                </a:lnTo>
                <a:lnTo>
                  <a:pt x="2361652" y="799277"/>
                </a:lnTo>
                <a:lnTo>
                  <a:pt x="266426" y="1957079"/>
                </a:lnTo>
                <a:lnTo>
                  <a:pt x="213798" y="1989971"/>
                </a:lnTo>
                <a:lnTo>
                  <a:pt x="157882" y="2012995"/>
                </a:lnTo>
                <a:lnTo>
                  <a:pt x="138146" y="2009706"/>
                </a:lnTo>
                <a:lnTo>
                  <a:pt x="0" y="1799197"/>
                </a:lnTo>
                <a:lnTo>
                  <a:pt x="13157" y="1769594"/>
                </a:lnTo>
                <a:lnTo>
                  <a:pt x="42759" y="1749859"/>
                </a:lnTo>
                <a:lnTo>
                  <a:pt x="207220" y="16544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1B086E8-68DA-4177-83F2-89DDA403C133}"/>
              </a:ext>
            </a:extLst>
          </p:cNvPr>
          <p:cNvSpPr/>
          <p:nvPr/>
        </p:nvSpPr>
        <p:spPr>
          <a:xfrm>
            <a:off x="3968751" y="3698876"/>
            <a:ext cx="3660775" cy="1952625"/>
          </a:xfrm>
          <a:custGeom>
            <a:avLst/>
            <a:gdLst>
              <a:gd name="connsiteX0" fmla="*/ 419100 w 3660775"/>
              <a:gd name="connsiteY0" fmla="*/ 1066800 h 1952625"/>
              <a:gd name="connsiteX1" fmla="*/ 441325 w 3660775"/>
              <a:gd name="connsiteY1" fmla="*/ 762000 h 1952625"/>
              <a:gd name="connsiteX2" fmla="*/ 450850 w 3660775"/>
              <a:gd name="connsiteY2" fmla="*/ 679450 h 1952625"/>
              <a:gd name="connsiteX3" fmla="*/ 466725 w 3660775"/>
              <a:gd name="connsiteY3" fmla="*/ 596900 h 1952625"/>
              <a:gd name="connsiteX4" fmla="*/ 498475 w 3660775"/>
              <a:gd name="connsiteY4" fmla="*/ 517525 h 1952625"/>
              <a:gd name="connsiteX5" fmla="*/ 523875 w 3660775"/>
              <a:gd name="connsiteY5" fmla="*/ 457200 h 1952625"/>
              <a:gd name="connsiteX6" fmla="*/ 542925 w 3660775"/>
              <a:gd name="connsiteY6" fmla="*/ 431800 h 1952625"/>
              <a:gd name="connsiteX7" fmla="*/ 565150 w 3660775"/>
              <a:gd name="connsiteY7" fmla="*/ 393700 h 1952625"/>
              <a:gd name="connsiteX8" fmla="*/ 581025 w 3660775"/>
              <a:gd name="connsiteY8" fmla="*/ 358775 h 1952625"/>
              <a:gd name="connsiteX9" fmla="*/ 584200 w 3660775"/>
              <a:gd name="connsiteY9" fmla="*/ 330200 h 1952625"/>
              <a:gd name="connsiteX10" fmla="*/ 584200 w 3660775"/>
              <a:gd name="connsiteY10" fmla="*/ 301625 h 1952625"/>
              <a:gd name="connsiteX11" fmla="*/ 568325 w 3660775"/>
              <a:gd name="connsiteY11" fmla="*/ 257175 h 1952625"/>
              <a:gd name="connsiteX12" fmla="*/ 536575 w 3660775"/>
              <a:gd name="connsiteY12" fmla="*/ 222250 h 1952625"/>
              <a:gd name="connsiteX13" fmla="*/ 460375 w 3660775"/>
              <a:gd name="connsiteY13" fmla="*/ 152400 h 1952625"/>
              <a:gd name="connsiteX14" fmla="*/ 409575 w 3660775"/>
              <a:gd name="connsiteY14" fmla="*/ 114300 h 1952625"/>
              <a:gd name="connsiteX15" fmla="*/ 317500 w 3660775"/>
              <a:gd name="connsiteY15" fmla="*/ 60325 h 1952625"/>
              <a:gd name="connsiteX16" fmla="*/ 234950 w 3660775"/>
              <a:gd name="connsiteY16" fmla="*/ 28575 h 1952625"/>
              <a:gd name="connsiteX17" fmla="*/ 158750 w 3660775"/>
              <a:gd name="connsiteY17" fmla="*/ 9525 h 1952625"/>
              <a:gd name="connsiteX18" fmla="*/ 92075 w 3660775"/>
              <a:gd name="connsiteY18" fmla="*/ 0 h 1952625"/>
              <a:gd name="connsiteX19" fmla="*/ 53975 w 3660775"/>
              <a:gd name="connsiteY19" fmla="*/ 0 h 1952625"/>
              <a:gd name="connsiteX20" fmla="*/ 19050 w 3660775"/>
              <a:gd name="connsiteY20" fmla="*/ 0 h 1952625"/>
              <a:gd name="connsiteX21" fmla="*/ 0 w 3660775"/>
              <a:gd name="connsiteY21" fmla="*/ 6350 h 1952625"/>
              <a:gd name="connsiteX22" fmla="*/ 0 w 3660775"/>
              <a:gd name="connsiteY22" fmla="*/ 19050 h 1952625"/>
              <a:gd name="connsiteX23" fmla="*/ 3175 w 3660775"/>
              <a:gd name="connsiteY23" fmla="*/ 38100 h 1952625"/>
              <a:gd name="connsiteX24" fmla="*/ 12700 w 3660775"/>
              <a:gd name="connsiteY24" fmla="*/ 53975 h 1952625"/>
              <a:gd name="connsiteX25" fmla="*/ 31750 w 3660775"/>
              <a:gd name="connsiteY25" fmla="*/ 63500 h 1952625"/>
              <a:gd name="connsiteX26" fmla="*/ 66675 w 3660775"/>
              <a:gd name="connsiteY26" fmla="*/ 79375 h 1952625"/>
              <a:gd name="connsiteX27" fmla="*/ 101600 w 3660775"/>
              <a:gd name="connsiteY27" fmla="*/ 98425 h 1952625"/>
              <a:gd name="connsiteX28" fmla="*/ 142875 w 3660775"/>
              <a:gd name="connsiteY28" fmla="*/ 133350 h 1952625"/>
              <a:gd name="connsiteX29" fmla="*/ 171450 w 3660775"/>
              <a:gd name="connsiteY29" fmla="*/ 165100 h 1952625"/>
              <a:gd name="connsiteX30" fmla="*/ 187325 w 3660775"/>
              <a:gd name="connsiteY30" fmla="*/ 193675 h 1952625"/>
              <a:gd name="connsiteX31" fmla="*/ 200025 w 3660775"/>
              <a:gd name="connsiteY31" fmla="*/ 228600 h 1952625"/>
              <a:gd name="connsiteX32" fmla="*/ 206375 w 3660775"/>
              <a:gd name="connsiteY32" fmla="*/ 260350 h 1952625"/>
              <a:gd name="connsiteX33" fmla="*/ 206375 w 3660775"/>
              <a:gd name="connsiteY33" fmla="*/ 301625 h 1952625"/>
              <a:gd name="connsiteX34" fmla="*/ 200025 w 3660775"/>
              <a:gd name="connsiteY34" fmla="*/ 339725 h 1952625"/>
              <a:gd name="connsiteX35" fmla="*/ 196850 w 3660775"/>
              <a:gd name="connsiteY35" fmla="*/ 384175 h 1952625"/>
              <a:gd name="connsiteX36" fmla="*/ 180975 w 3660775"/>
              <a:gd name="connsiteY36" fmla="*/ 901700 h 1952625"/>
              <a:gd name="connsiteX37" fmla="*/ 174625 w 3660775"/>
              <a:gd name="connsiteY37" fmla="*/ 1006475 h 1952625"/>
              <a:gd name="connsiteX38" fmla="*/ 165100 w 3660775"/>
              <a:gd name="connsiteY38" fmla="*/ 1155700 h 1952625"/>
              <a:gd name="connsiteX39" fmla="*/ 142875 w 3660775"/>
              <a:gd name="connsiteY39" fmla="*/ 1368425 h 1952625"/>
              <a:gd name="connsiteX40" fmla="*/ 133350 w 3660775"/>
              <a:gd name="connsiteY40" fmla="*/ 1463675 h 1952625"/>
              <a:gd name="connsiteX41" fmla="*/ 114300 w 3660775"/>
              <a:gd name="connsiteY41" fmla="*/ 1584325 h 1952625"/>
              <a:gd name="connsiteX42" fmla="*/ 107950 w 3660775"/>
              <a:gd name="connsiteY42" fmla="*/ 1619250 h 1952625"/>
              <a:gd name="connsiteX43" fmla="*/ 107950 w 3660775"/>
              <a:gd name="connsiteY43" fmla="*/ 1631950 h 1952625"/>
              <a:gd name="connsiteX44" fmla="*/ 114300 w 3660775"/>
              <a:gd name="connsiteY44" fmla="*/ 1654175 h 1952625"/>
              <a:gd name="connsiteX45" fmla="*/ 139700 w 3660775"/>
              <a:gd name="connsiteY45" fmla="*/ 1727200 h 1952625"/>
              <a:gd name="connsiteX46" fmla="*/ 161925 w 3660775"/>
              <a:gd name="connsiteY46" fmla="*/ 1771650 h 1952625"/>
              <a:gd name="connsiteX47" fmla="*/ 190500 w 3660775"/>
              <a:gd name="connsiteY47" fmla="*/ 1822450 h 1952625"/>
              <a:gd name="connsiteX48" fmla="*/ 215900 w 3660775"/>
              <a:gd name="connsiteY48" fmla="*/ 1860550 h 1952625"/>
              <a:gd name="connsiteX49" fmla="*/ 241300 w 3660775"/>
              <a:gd name="connsiteY49" fmla="*/ 1895475 h 1952625"/>
              <a:gd name="connsiteX50" fmla="*/ 266700 w 3660775"/>
              <a:gd name="connsiteY50" fmla="*/ 1927225 h 1952625"/>
              <a:gd name="connsiteX51" fmla="*/ 279400 w 3660775"/>
              <a:gd name="connsiteY51" fmla="*/ 1939925 h 1952625"/>
              <a:gd name="connsiteX52" fmla="*/ 298450 w 3660775"/>
              <a:gd name="connsiteY52" fmla="*/ 1946275 h 1952625"/>
              <a:gd name="connsiteX53" fmla="*/ 314325 w 3660775"/>
              <a:gd name="connsiteY53" fmla="*/ 1949450 h 1952625"/>
              <a:gd name="connsiteX54" fmla="*/ 336550 w 3660775"/>
              <a:gd name="connsiteY54" fmla="*/ 1952625 h 1952625"/>
              <a:gd name="connsiteX55" fmla="*/ 361950 w 3660775"/>
              <a:gd name="connsiteY55" fmla="*/ 1946275 h 1952625"/>
              <a:gd name="connsiteX56" fmla="*/ 396875 w 3660775"/>
              <a:gd name="connsiteY56" fmla="*/ 1933575 h 1952625"/>
              <a:gd name="connsiteX57" fmla="*/ 441325 w 3660775"/>
              <a:gd name="connsiteY57" fmla="*/ 1901825 h 1952625"/>
              <a:gd name="connsiteX58" fmla="*/ 501650 w 3660775"/>
              <a:gd name="connsiteY58" fmla="*/ 1851025 h 1952625"/>
              <a:gd name="connsiteX59" fmla="*/ 552450 w 3660775"/>
              <a:gd name="connsiteY59" fmla="*/ 1816100 h 1952625"/>
              <a:gd name="connsiteX60" fmla="*/ 644525 w 3660775"/>
              <a:gd name="connsiteY60" fmla="*/ 1768475 h 1952625"/>
              <a:gd name="connsiteX61" fmla="*/ 704850 w 3660775"/>
              <a:gd name="connsiteY61" fmla="*/ 1752600 h 1952625"/>
              <a:gd name="connsiteX62" fmla="*/ 860425 w 3660775"/>
              <a:gd name="connsiteY62" fmla="*/ 1708150 h 1952625"/>
              <a:gd name="connsiteX63" fmla="*/ 1028700 w 3660775"/>
              <a:gd name="connsiteY63" fmla="*/ 1663700 h 1952625"/>
              <a:gd name="connsiteX64" fmla="*/ 1219200 w 3660775"/>
              <a:gd name="connsiteY64" fmla="*/ 1622425 h 1952625"/>
              <a:gd name="connsiteX65" fmla="*/ 1384300 w 3660775"/>
              <a:gd name="connsiteY65" fmla="*/ 1587500 h 1952625"/>
              <a:gd name="connsiteX66" fmla="*/ 1530350 w 3660775"/>
              <a:gd name="connsiteY66" fmla="*/ 1558925 h 1952625"/>
              <a:gd name="connsiteX67" fmla="*/ 1800225 w 3660775"/>
              <a:gd name="connsiteY67" fmla="*/ 1514475 h 1952625"/>
              <a:gd name="connsiteX68" fmla="*/ 1974850 w 3660775"/>
              <a:gd name="connsiteY68" fmla="*/ 1492250 h 1952625"/>
              <a:gd name="connsiteX69" fmla="*/ 2235200 w 3660775"/>
              <a:gd name="connsiteY69" fmla="*/ 1460500 h 1952625"/>
              <a:gd name="connsiteX70" fmla="*/ 2397125 w 3660775"/>
              <a:gd name="connsiteY70" fmla="*/ 1444625 h 1952625"/>
              <a:gd name="connsiteX71" fmla="*/ 2651125 w 3660775"/>
              <a:gd name="connsiteY71" fmla="*/ 1425575 h 1952625"/>
              <a:gd name="connsiteX72" fmla="*/ 2841625 w 3660775"/>
              <a:gd name="connsiteY72" fmla="*/ 1416050 h 1952625"/>
              <a:gd name="connsiteX73" fmla="*/ 3149600 w 3660775"/>
              <a:gd name="connsiteY73" fmla="*/ 1406525 h 1952625"/>
              <a:gd name="connsiteX74" fmla="*/ 3375025 w 3660775"/>
              <a:gd name="connsiteY74" fmla="*/ 1403350 h 1952625"/>
              <a:gd name="connsiteX75" fmla="*/ 3511550 w 3660775"/>
              <a:gd name="connsiteY75" fmla="*/ 1406525 h 1952625"/>
              <a:gd name="connsiteX76" fmla="*/ 3578225 w 3660775"/>
              <a:gd name="connsiteY76" fmla="*/ 1406525 h 1952625"/>
              <a:gd name="connsiteX77" fmla="*/ 3616325 w 3660775"/>
              <a:gd name="connsiteY77" fmla="*/ 1406525 h 1952625"/>
              <a:gd name="connsiteX78" fmla="*/ 3632200 w 3660775"/>
              <a:gd name="connsiteY78" fmla="*/ 1403350 h 1952625"/>
              <a:gd name="connsiteX79" fmla="*/ 3648075 w 3660775"/>
              <a:gd name="connsiteY79" fmla="*/ 1397000 h 1952625"/>
              <a:gd name="connsiteX80" fmla="*/ 3660775 w 3660775"/>
              <a:gd name="connsiteY80" fmla="*/ 1228725 h 1952625"/>
              <a:gd name="connsiteX81" fmla="*/ 3635375 w 3660775"/>
              <a:gd name="connsiteY81" fmla="*/ 1222375 h 1952625"/>
              <a:gd name="connsiteX82" fmla="*/ 3594100 w 3660775"/>
              <a:gd name="connsiteY82" fmla="*/ 1222375 h 1952625"/>
              <a:gd name="connsiteX83" fmla="*/ 3517900 w 3660775"/>
              <a:gd name="connsiteY83" fmla="*/ 1219200 h 1952625"/>
              <a:gd name="connsiteX84" fmla="*/ 3375025 w 3660775"/>
              <a:gd name="connsiteY84" fmla="*/ 1212850 h 1952625"/>
              <a:gd name="connsiteX85" fmla="*/ 3140075 w 3660775"/>
              <a:gd name="connsiteY85" fmla="*/ 1209675 h 1952625"/>
              <a:gd name="connsiteX86" fmla="*/ 2949575 w 3660775"/>
              <a:gd name="connsiteY86" fmla="*/ 1209675 h 1952625"/>
              <a:gd name="connsiteX87" fmla="*/ 2695575 w 3660775"/>
              <a:gd name="connsiteY87" fmla="*/ 1216025 h 1952625"/>
              <a:gd name="connsiteX88" fmla="*/ 2317750 w 3660775"/>
              <a:gd name="connsiteY88" fmla="*/ 1238250 h 1952625"/>
              <a:gd name="connsiteX89" fmla="*/ 2187575 w 3660775"/>
              <a:gd name="connsiteY89" fmla="*/ 1241425 h 1952625"/>
              <a:gd name="connsiteX90" fmla="*/ 1809750 w 3660775"/>
              <a:gd name="connsiteY90" fmla="*/ 1279525 h 1952625"/>
              <a:gd name="connsiteX91" fmla="*/ 1571625 w 3660775"/>
              <a:gd name="connsiteY91" fmla="*/ 1308100 h 1952625"/>
              <a:gd name="connsiteX92" fmla="*/ 1146175 w 3660775"/>
              <a:gd name="connsiteY92" fmla="*/ 1377950 h 1952625"/>
              <a:gd name="connsiteX93" fmla="*/ 787400 w 3660775"/>
              <a:gd name="connsiteY93" fmla="*/ 1444625 h 1952625"/>
              <a:gd name="connsiteX94" fmla="*/ 527050 w 3660775"/>
              <a:gd name="connsiteY94" fmla="*/ 1498600 h 1952625"/>
              <a:gd name="connsiteX95" fmla="*/ 473075 w 3660775"/>
              <a:gd name="connsiteY95" fmla="*/ 1511300 h 1952625"/>
              <a:gd name="connsiteX96" fmla="*/ 454025 w 3660775"/>
              <a:gd name="connsiteY96" fmla="*/ 1511300 h 1952625"/>
              <a:gd name="connsiteX97" fmla="*/ 434975 w 3660775"/>
              <a:gd name="connsiteY97" fmla="*/ 1501775 h 1952625"/>
              <a:gd name="connsiteX98" fmla="*/ 419100 w 3660775"/>
              <a:gd name="connsiteY98" fmla="*/ 1479550 h 1952625"/>
              <a:gd name="connsiteX99" fmla="*/ 403225 w 3660775"/>
              <a:gd name="connsiteY99" fmla="*/ 1444625 h 1952625"/>
              <a:gd name="connsiteX100" fmla="*/ 400050 w 3660775"/>
              <a:gd name="connsiteY100" fmla="*/ 1412875 h 1952625"/>
              <a:gd name="connsiteX101" fmla="*/ 406400 w 3660775"/>
              <a:gd name="connsiteY101" fmla="*/ 1292225 h 1952625"/>
              <a:gd name="connsiteX102" fmla="*/ 419100 w 3660775"/>
              <a:gd name="connsiteY102" fmla="*/ 1066800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660775" h="1952625">
                <a:moveTo>
                  <a:pt x="419100" y="1066800"/>
                </a:moveTo>
                <a:lnTo>
                  <a:pt x="441325" y="762000"/>
                </a:lnTo>
                <a:lnTo>
                  <a:pt x="450850" y="679450"/>
                </a:lnTo>
                <a:lnTo>
                  <a:pt x="466725" y="596900"/>
                </a:lnTo>
                <a:lnTo>
                  <a:pt x="498475" y="517525"/>
                </a:lnTo>
                <a:lnTo>
                  <a:pt x="523875" y="457200"/>
                </a:lnTo>
                <a:lnTo>
                  <a:pt x="542925" y="431800"/>
                </a:lnTo>
                <a:lnTo>
                  <a:pt x="565150" y="393700"/>
                </a:lnTo>
                <a:lnTo>
                  <a:pt x="581025" y="358775"/>
                </a:lnTo>
                <a:lnTo>
                  <a:pt x="584200" y="330200"/>
                </a:lnTo>
                <a:lnTo>
                  <a:pt x="584200" y="301625"/>
                </a:lnTo>
                <a:lnTo>
                  <a:pt x="568325" y="257175"/>
                </a:lnTo>
                <a:lnTo>
                  <a:pt x="536575" y="222250"/>
                </a:lnTo>
                <a:lnTo>
                  <a:pt x="460375" y="152400"/>
                </a:lnTo>
                <a:lnTo>
                  <a:pt x="409575" y="114300"/>
                </a:lnTo>
                <a:lnTo>
                  <a:pt x="317500" y="60325"/>
                </a:lnTo>
                <a:lnTo>
                  <a:pt x="234950" y="28575"/>
                </a:lnTo>
                <a:lnTo>
                  <a:pt x="158750" y="9525"/>
                </a:lnTo>
                <a:lnTo>
                  <a:pt x="92075" y="0"/>
                </a:lnTo>
                <a:lnTo>
                  <a:pt x="53975" y="0"/>
                </a:lnTo>
                <a:lnTo>
                  <a:pt x="19050" y="0"/>
                </a:lnTo>
                <a:lnTo>
                  <a:pt x="0" y="6350"/>
                </a:lnTo>
                <a:lnTo>
                  <a:pt x="0" y="19050"/>
                </a:lnTo>
                <a:lnTo>
                  <a:pt x="3175" y="38100"/>
                </a:lnTo>
                <a:lnTo>
                  <a:pt x="12700" y="53975"/>
                </a:lnTo>
                <a:lnTo>
                  <a:pt x="31750" y="63500"/>
                </a:lnTo>
                <a:lnTo>
                  <a:pt x="66675" y="79375"/>
                </a:lnTo>
                <a:lnTo>
                  <a:pt x="101600" y="98425"/>
                </a:lnTo>
                <a:lnTo>
                  <a:pt x="142875" y="133350"/>
                </a:lnTo>
                <a:lnTo>
                  <a:pt x="171450" y="165100"/>
                </a:lnTo>
                <a:lnTo>
                  <a:pt x="187325" y="193675"/>
                </a:lnTo>
                <a:lnTo>
                  <a:pt x="200025" y="228600"/>
                </a:lnTo>
                <a:lnTo>
                  <a:pt x="206375" y="260350"/>
                </a:lnTo>
                <a:lnTo>
                  <a:pt x="206375" y="301625"/>
                </a:lnTo>
                <a:lnTo>
                  <a:pt x="200025" y="339725"/>
                </a:lnTo>
                <a:lnTo>
                  <a:pt x="196850" y="384175"/>
                </a:lnTo>
                <a:lnTo>
                  <a:pt x="180975" y="901700"/>
                </a:lnTo>
                <a:lnTo>
                  <a:pt x="174625" y="1006475"/>
                </a:lnTo>
                <a:lnTo>
                  <a:pt x="165100" y="1155700"/>
                </a:lnTo>
                <a:lnTo>
                  <a:pt x="142875" y="1368425"/>
                </a:lnTo>
                <a:lnTo>
                  <a:pt x="133350" y="1463675"/>
                </a:lnTo>
                <a:lnTo>
                  <a:pt x="114300" y="1584325"/>
                </a:lnTo>
                <a:lnTo>
                  <a:pt x="107950" y="1619250"/>
                </a:lnTo>
                <a:lnTo>
                  <a:pt x="107950" y="1631950"/>
                </a:lnTo>
                <a:lnTo>
                  <a:pt x="114300" y="1654175"/>
                </a:lnTo>
                <a:lnTo>
                  <a:pt x="139700" y="1727200"/>
                </a:lnTo>
                <a:lnTo>
                  <a:pt x="161925" y="1771650"/>
                </a:lnTo>
                <a:lnTo>
                  <a:pt x="190500" y="1822450"/>
                </a:lnTo>
                <a:lnTo>
                  <a:pt x="215900" y="1860550"/>
                </a:lnTo>
                <a:lnTo>
                  <a:pt x="241300" y="1895475"/>
                </a:lnTo>
                <a:lnTo>
                  <a:pt x="266700" y="1927225"/>
                </a:lnTo>
                <a:lnTo>
                  <a:pt x="279400" y="1939925"/>
                </a:lnTo>
                <a:lnTo>
                  <a:pt x="298450" y="1946275"/>
                </a:lnTo>
                <a:lnTo>
                  <a:pt x="314325" y="1949450"/>
                </a:lnTo>
                <a:lnTo>
                  <a:pt x="336550" y="1952625"/>
                </a:lnTo>
                <a:lnTo>
                  <a:pt x="361950" y="1946275"/>
                </a:lnTo>
                <a:lnTo>
                  <a:pt x="396875" y="1933575"/>
                </a:lnTo>
                <a:lnTo>
                  <a:pt x="441325" y="1901825"/>
                </a:lnTo>
                <a:lnTo>
                  <a:pt x="501650" y="1851025"/>
                </a:lnTo>
                <a:lnTo>
                  <a:pt x="552450" y="1816100"/>
                </a:lnTo>
                <a:lnTo>
                  <a:pt x="644525" y="1768475"/>
                </a:lnTo>
                <a:lnTo>
                  <a:pt x="704850" y="1752600"/>
                </a:lnTo>
                <a:lnTo>
                  <a:pt x="860425" y="1708150"/>
                </a:lnTo>
                <a:lnTo>
                  <a:pt x="1028700" y="1663700"/>
                </a:lnTo>
                <a:lnTo>
                  <a:pt x="1219200" y="1622425"/>
                </a:lnTo>
                <a:lnTo>
                  <a:pt x="1384300" y="1587500"/>
                </a:lnTo>
                <a:lnTo>
                  <a:pt x="1530350" y="1558925"/>
                </a:lnTo>
                <a:lnTo>
                  <a:pt x="1800225" y="1514475"/>
                </a:lnTo>
                <a:lnTo>
                  <a:pt x="1974850" y="1492250"/>
                </a:lnTo>
                <a:lnTo>
                  <a:pt x="2235200" y="1460500"/>
                </a:lnTo>
                <a:lnTo>
                  <a:pt x="2397125" y="1444625"/>
                </a:lnTo>
                <a:lnTo>
                  <a:pt x="2651125" y="1425575"/>
                </a:lnTo>
                <a:lnTo>
                  <a:pt x="2841625" y="1416050"/>
                </a:lnTo>
                <a:lnTo>
                  <a:pt x="3149600" y="1406525"/>
                </a:lnTo>
                <a:lnTo>
                  <a:pt x="3375025" y="1403350"/>
                </a:lnTo>
                <a:lnTo>
                  <a:pt x="3511550" y="1406525"/>
                </a:lnTo>
                <a:lnTo>
                  <a:pt x="3578225" y="1406525"/>
                </a:lnTo>
                <a:lnTo>
                  <a:pt x="3616325" y="1406525"/>
                </a:lnTo>
                <a:lnTo>
                  <a:pt x="3632200" y="1403350"/>
                </a:lnTo>
                <a:lnTo>
                  <a:pt x="3648075" y="1397000"/>
                </a:lnTo>
                <a:lnTo>
                  <a:pt x="3660775" y="1228725"/>
                </a:lnTo>
                <a:lnTo>
                  <a:pt x="3635375" y="1222375"/>
                </a:lnTo>
                <a:lnTo>
                  <a:pt x="3594100" y="1222375"/>
                </a:lnTo>
                <a:lnTo>
                  <a:pt x="3517900" y="1219200"/>
                </a:lnTo>
                <a:lnTo>
                  <a:pt x="3375025" y="1212850"/>
                </a:lnTo>
                <a:lnTo>
                  <a:pt x="3140075" y="1209675"/>
                </a:lnTo>
                <a:lnTo>
                  <a:pt x="2949575" y="1209675"/>
                </a:lnTo>
                <a:lnTo>
                  <a:pt x="2695575" y="1216025"/>
                </a:lnTo>
                <a:lnTo>
                  <a:pt x="2317750" y="1238250"/>
                </a:lnTo>
                <a:lnTo>
                  <a:pt x="2187575" y="1241425"/>
                </a:lnTo>
                <a:lnTo>
                  <a:pt x="1809750" y="1279525"/>
                </a:lnTo>
                <a:lnTo>
                  <a:pt x="1571625" y="1308100"/>
                </a:lnTo>
                <a:lnTo>
                  <a:pt x="1146175" y="1377950"/>
                </a:lnTo>
                <a:lnTo>
                  <a:pt x="787400" y="1444625"/>
                </a:lnTo>
                <a:lnTo>
                  <a:pt x="527050" y="1498600"/>
                </a:lnTo>
                <a:lnTo>
                  <a:pt x="473075" y="1511300"/>
                </a:lnTo>
                <a:lnTo>
                  <a:pt x="454025" y="1511300"/>
                </a:lnTo>
                <a:lnTo>
                  <a:pt x="434975" y="1501775"/>
                </a:lnTo>
                <a:lnTo>
                  <a:pt x="419100" y="1479550"/>
                </a:lnTo>
                <a:lnTo>
                  <a:pt x="403225" y="1444625"/>
                </a:lnTo>
                <a:lnTo>
                  <a:pt x="400050" y="1412875"/>
                </a:lnTo>
                <a:lnTo>
                  <a:pt x="406400" y="1292225"/>
                </a:lnTo>
                <a:lnTo>
                  <a:pt x="419100" y="1066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39BE090-BB04-4C15-B666-F8DED1BCDB64}"/>
              </a:ext>
            </a:extLst>
          </p:cNvPr>
          <p:cNvSpPr/>
          <p:nvPr/>
        </p:nvSpPr>
        <p:spPr>
          <a:xfrm rot="16200000">
            <a:off x="6717507" y="4187032"/>
            <a:ext cx="2095500" cy="585787"/>
          </a:xfrm>
          <a:custGeom>
            <a:avLst/>
            <a:gdLst>
              <a:gd name="connsiteX0" fmla="*/ 952500 w 2095500"/>
              <a:gd name="connsiteY0" fmla="*/ 157163 h 585788"/>
              <a:gd name="connsiteX1" fmla="*/ 1178719 w 2095500"/>
              <a:gd name="connsiteY1" fmla="*/ 180975 h 585788"/>
              <a:gd name="connsiteX2" fmla="*/ 1364456 w 2095500"/>
              <a:gd name="connsiteY2" fmla="*/ 197644 h 585788"/>
              <a:gd name="connsiteX3" fmla="*/ 1466850 w 2095500"/>
              <a:gd name="connsiteY3" fmla="*/ 202406 h 585788"/>
              <a:gd name="connsiteX4" fmla="*/ 1554956 w 2095500"/>
              <a:gd name="connsiteY4" fmla="*/ 204788 h 585788"/>
              <a:gd name="connsiteX5" fmla="*/ 1645444 w 2095500"/>
              <a:gd name="connsiteY5" fmla="*/ 204788 h 585788"/>
              <a:gd name="connsiteX6" fmla="*/ 1726406 w 2095500"/>
              <a:gd name="connsiteY6" fmla="*/ 202406 h 585788"/>
              <a:gd name="connsiteX7" fmla="*/ 1781175 w 2095500"/>
              <a:gd name="connsiteY7" fmla="*/ 200025 h 585788"/>
              <a:gd name="connsiteX8" fmla="*/ 1814512 w 2095500"/>
              <a:gd name="connsiteY8" fmla="*/ 195263 h 585788"/>
              <a:gd name="connsiteX9" fmla="*/ 1840706 w 2095500"/>
              <a:gd name="connsiteY9" fmla="*/ 180975 h 585788"/>
              <a:gd name="connsiteX10" fmla="*/ 1897856 w 2095500"/>
              <a:gd name="connsiteY10" fmla="*/ 140494 h 585788"/>
              <a:gd name="connsiteX11" fmla="*/ 2016919 w 2095500"/>
              <a:gd name="connsiteY11" fmla="*/ 40481 h 585788"/>
              <a:gd name="connsiteX12" fmla="*/ 2055019 w 2095500"/>
              <a:gd name="connsiteY12" fmla="*/ 4763 h 585788"/>
              <a:gd name="connsiteX13" fmla="*/ 2066925 w 2095500"/>
              <a:gd name="connsiteY13" fmla="*/ 0 h 585788"/>
              <a:gd name="connsiteX14" fmla="*/ 2076450 w 2095500"/>
              <a:gd name="connsiteY14" fmla="*/ 0 h 585788"/>
              <a:gd name="connsiteX15" fmla="*/ 2085975 w 2095500"/>
              <a:gd name="connsiteY15" fmla="*/ 11906 h 585788"/>
              <a:gd name="connsiteX16" fmla="*/ 2095500 w 2095500"/>
              <a:gd name="connsiteY16" fmla="*/ 35719 h 585788"/>
              <a:gd name="connsiteX17" fmla="*/ 2093119 w 2095500"/>
              <a:gd name="connsiteY17" fmla="*/ 50006 h 585788"/>
              <a:gd name="connsiteX18" fmla="*/ 2093119 w 2095500"/>
              <a:gd name="connsiteY18" fmla="*/ 69056 h 585788"/>
              <a:gd name="connsiteX19" fmla="*/ 2083594 w 2095500"/>
              <a:gd name="connsiteY19" fmla="*/ 111919 h 585788"/>
              <a:gd name="connsiteX20" fmla="*/ 2062162 w 2095500"/>
              <a:gd name="connsiteY20" fmla="*/ 183356 h 585788"/>
              <a:gd name="connsiteX21" fmla="*/ 2024062 w 2095500"/>
              <a:gd name="connsiteY21" fmla="*/ 292894 h 585788"/>
              <a:gd name="connsiteX22" fmla="*/ 1988344 w 2095500"/>
              <a:gd name="connsiteY22" fmla="*/ 361950 h 585788"/>
              <a:gd name="connsiteX23" fmla="*/ 1931194 w 2095500"/>
              <a:gd name="connsiteY23" fmla="*/ 450056 h 585788"/>
              <a:gd name="connsiteX24" fmla="*/ 1871662 w 2095500"/>
              <a:gd name="connsiteY24" fmla="*/ 519113 h 585788"/>
              <a:gd name="connsiteX25" fmla="*/ 1816894 w 2095500"/>
              <a:gd name="connsiteY25" fmla="*/ 564356 h 585788"/>
              <a:gd name="connsiteX26" fmla="*/ 1778794 w 2095500"/>
              <a:gd name="connsiteY26" fmla="*/ 583406 h 585788"/>
              <a:gd name="connsiteX27" fmla="*/ 1757362 w 2095500"/>
              <a:gd name="connsiteY27" fmla="*/ 585788 h 585788"/>
              <a:gd name="connsiteX28" fmla="*/ 1733550 w 2095500"/>
              <a:gd name="connsiteY28" fmla="*/ 585788 h 585788"/>
              <a:gd name="connsiteX29" fmla="*/ 1709737 w 2095500"/>
              <a:gd name="connsiteY29" fmla="*/ 583406 h 585788"/>
              <a:gd name="connsiteX30" fmla="*/ 1688306 w 2095500"/>
              <a:gd name="connsiteY30" fmla="*/ 571500 h 585788"/>
              <a:gd name="connsiteX31" fmla="*/ 1666875 w 2095500"/>
              <a:gd name="connsiteY31" fmla="*/ 559594 h 585788"/>
              <a:gd name="connsiteX32" fmla="*/ 1595437 w 2095500"/>
              <a:gd name="connsiteY32" fmla="*/ 538163 h 585788"/>
              <a:gd name="connsiteX33" fmla="*/ 1507331 w 2095500"/>
              <a:gd name="connsiteY33" fmla="*/ 519113 h 585788"/>
              <a:gd name="connsiteX34" fmla="*/ 1316831 w 2095500"/>
              <a:gd name="connsiteY34" fmla="*/ 492919 h 585788"/>
              <a:gd name="connsiteX35" fmla="*/ 1104900 w 2095500"/>
              <a:gd name="connsiteY35" fmla="*/ 469106 h 585788"/>
              <a:gd name="connsiteX36" fmla="*/ 785812 w 2095500"/>
              <a:gd name="connsiteY36" fmla="*/ 442913 h 585788"/>
              <a:gd name="connsiteX37" fmla="*/ 664369 w 2095500"/>
              <a:gd name="connsiteY37" fmla="*/ 433388 h 585788"/>
              <a:gd name="connsiteX38" fmla="*/ 538162 w 2095500"/>
              <a:gd name="connsiteY38" fmla="*/ 419100 h 585788"/>
              <a:gd name="connsiteX39" fmla="*/ 269081 w 2095500"/>
              <a:gd name="connsiteY39" fmla="*/ 381000 h 585788"/>
              <a:gd name="connsiteX40" fmla="*/ 142875 w 2095500"/>
              <a:gd name="connsiteY40" fmla="*/ 357188 h 585788"/>
              <a:gd name="connsiteX41" fmla="*/ 66675 w 2095500"/>
              <a:gd name="connsiteY41" fmla="*/ 333375 h 585788"/>
              <a:gd name="connsiteX42" fmla="*/ 35719 w 2095500"/>
              <a:gd name="connsiteY42" fmla="*/ 316706 h 585788"/>
              <a:gd name="connsiteX43" fmla="*/ 19050 w 2095500"/>
              <a:gd name="connsiteY43" fmla="*/ 297656 h 585788"/>
              <a:gd name="connsiteX44" fmla="*/ 7144 w 2095500"/>
              <a:gd name="connsiteY44" fmla="*/ 273844 h 585788"/>
              <a:gd name="connsiteX45" fmla="*/ 0 w 2095500"/>
              <a:gd name="connsiteY45" fmla="*/ 235744 h 585788"/>
              <a:gd name="connsiteX46" fmla="*/ 2381 w 2095500"/>
              <a:gd name="connsiteY46" fmla="*/ 207169 h 585788"/>
              <a:gd name="connsiteX47" fmla="*/ 7144 w 2095500"/>
              <a:gd name="connsiteY47" fmla="*/ 178594 h 585788"/>
              <a:gd name="connsiteX48" fmla="*/ 19050 w 2095500"/>
              <a:gd name="connsiteY48" fmla="*/ 159544 h 585788"/>
              <a:gd name="connsiteX49" fmla="*/ 45244 w 2095500"/>
              <a:gd name="connsiteY49" fmla="*/ 135731 h 585788"/>
              <a:gd name="connsiteX50" fmla="*/ 73819 w 2095500"/>
              <a:gd name="connsiteY50" fmla="*/ 116681 h 585788"/>
              <a:gd name="connsiteX51" fmla="*/ 109537 w 2095500"/>
              <a:gd name="connsiteY51" fmla="*/ 102394 h 585788"/>
              <a:gd name="connsiteX52" fmla="*/ 150019 w 2095500"/>
              <a:gd name="connsiteY52" fmla="*/ 88106 h 585788"/>
              <a:gd name="connsiteX53" fmla="*/ 197644 w 2095500"/>
              <a:gd name="connsiteY53" fmla="*/ 76200 h 585788"/>
              <a:gd name="connsiteX54" fmla="*/ 238125 w 2095500"/>
              <a:gd name="connsiteY54" fmla="*/ 69056 h 585788"/>
              <a:gd name="connsiteX55" fmla="*/ 283369 w 2095500"/>
              <a:gd name="connsiteY55" fmla="*/ 69056 h 585788"/>
              <a:gd name="connsiteX56" fmla="*/ 342900 w 2095500"/>
              <a:gd name="connsiteY56" fmla="*/ 76200 h 585788"/>
              <a:gd name="connsiteX57" fmla="*/ 416719 w 2095500"/>
              <a:gd name="connsiteY57" fmla="*/ 88106 h 585788"/>
              <a:gd name="connsiteX58" fmla="*/ 628650 w 2095500"/>
              <a:gd name="connsiteY58" fmla="*/ 114300 h 585788"/>
              <a:gd name="connsiteX59" fmla="*/ 764381 w 2095500"/>
              <a:gd name="connsiteY59" fmla="*/ 135731 h 585788"/>
              <a:gd name="connsiteX60" fmla="*/ 952500 w 2095500"/>
              <a:gd name="connsiteY60" fmla="*/ 157163 h 585788"/>
              <a:gd name="connsiteX0" fmla="*/ 952500 w 2095500"/>
              <a:gd name="connsiteY0" fmla="*/ 157163 h 585788"/>
              <a:gd name="connsiteX1" fmla="*/ 1178719 w 2095500"/>
              <a:gd name="connsiteY1" fmla="*/ 180975 h 585788"/>
              <a:gd name="connsiteX2" fmla="*/ 1364456 w 2095500"/>
              <a:gd name="connsiteY2" fmla="*/ 197644 h 585788"/>
              <a:gd name="connsiteX3" fmla="*/ 1466850 w 2095500"/>
              <a:gd name="connsiteY3" fmla="*/ 202406 h 585788"/>
              <a:gd name="connsiteX4" fmla="*/ 1554956 w 2095500"/>
              <a:gd name="connsiteY4" fmla="*/ 204788 h 585788"/>
              <a:gd name="connsiteX5" fmla="*/ 1645444 w 2095500"/>
              <a:gd name="connsiteY5" fmla="*/ 204788 h 585788"/>
              <a:gd name="connsiteX6" fmla="*/ 1726406 w 2095500"/>
              <a:gd name="connsiteY6" fmla="*/ 202406 h 585788"/>
              <a:gd name="connsiteX7" fmla="*/ 1781175 w 2095500"/>
              <a:gd name="connsiteY7" fmla="*/ 200025 h 585788"/>
              <a:gd name="connsiteX8" fmla="*/ 1814512 w 2095500"/>
              <a:gd name="connsiteY8" fmla="*/ 195263 h 585788"/>
              <a:gd name="connsiteX9" fmla="*/ 1840706 w 2095500"/>
              <a:gd name="connsiteY9" fmla="*/ 180975 h 585788"/>
              <a:gd name="connsiteX10" fmla="*/ 1897856 w 2095500"/>
              <a:gd name="connsiteY10" fmla="*/ 140494 h 585788"/>
              <a:gd name="connsiteX11" fmla="*/ 2016919 w 2095500"/>
              <a:gd name="connsiteY11" fmla="*/ 40481 h 585788"/>
              <a:gd name="connsiteX12" fmla="*/ 2055019 w 2095500"/>
              <a:gd name="connsiteY12" fmla="*/ 4763 h 585788"/>
              <a:gd name="connsiteX13" fmla="*/ 2066925 w 2095500"/>
              <a:gd name="connsiteY13" fmla="*/ 0 h 585788"/>
              <a:gd name="connsiteX14" fmla="*/ 2076450 w 2095500"/>
              <a:gd name="connsiteY14" fmla="*/ 0 h 585788"/>
              <a:gd name="connsiteX15" fmla="*/ 2085975 w 2095500"/>
              <a:gd name="connsiteY15" fmla="*/ 11906 h 585788"/>
              <a:gd name="connsiteX16" fmla="*/ 2095500 w 2095500"/>
              <a:gd name="connsiteY16" fmla="*/ 35719 h 585788"/>
              <a:gd name="connsiteX17" fmla="*/ 2093119 w 2095500"/>
              <a:gd name="connsiteY17" fmla="*/ 69056 h 585788"/>
              <a:gd name="connsiteX18" fmla="*/ 2083594 w 2095500"/>
              <a:gd name="connsiteY18" fmla="*/ 111919 h 585788"/>
              <a:gd name="connsiteX19" fmla="*/ 2062162 w 2095500"/>
              <a:gd name="connsiteY19" fmla="*/ 183356 h 585788"/>
              <a:gd name="connsiteX20" fmla="*/ 2024062 w 2095500"/>
              <a:gd name="connsiteY20" fmla="*/ 292894 h 585788"/>
              <a:gd name="connsiteX21" fmla="*/ 1988344 w 2095500"/>
              <a:gd name="connsiteY21" fmla="*/ 361950 h 585788"/>
              <a:gd name="connsiteX22" fmla="*/ 1931194 w 2095500"/>
              <a:gd name="connsiteY22" fmla="*/ 450056 h 585788"/>
              <a:gd name="connsiteX23" fmla="*/ 1871662 w 2095500"/>
              <a:gd name="connsiteY23" fmla="*/ 519113 h 585788"/>
              <a:gd name="connsiteX24" fmla="*/ 1816894 w 2095500"/>
              <a:gd name="connsiteY24" fmla="*/ 564356 h 585788"/>
              <a:gd name="connsiteX25" fmla="*/ 1778794 w 2095500"/>
              <a:gd name="connsiteY25" fmla="*/ 583406 h 585788"/>
              <a:gd name="connsiteX26" fmla="*/ 1757362 w 2095500"/>
              <a:gd name="connsiteY26" fmla="*/ 585788 h 585788"/>
              <a:gd name="connsiteX27" fmla="*/ 1733550 w 2095500"/>
              <a:gd name="connsiteY27" fmla="*/ 585788 h 585788"/>
              <a:gd name="connsiteX28" fmla="*/ 1709737 w 2095500"/>
              <a:gd name="connsiteY28" fmla="*/ 583406 h 585788"/>
              <a:gd name="connsiteX29" fmla="*/ 1688306 w 2095500"/>
              <a:gd name="connsiteY29" fmla="*/ 571500 h 585788"/>
              <a:gd name="connsiteX30" fmla="*/ 1666875 w 2095500"/>
              <a:gd name="connsiteY30" fmla="*/ 559594 h 585788"/>
              <a:gd name="connsiteX31" fmla="*/ 1595437 w 2095500"/>
              <a:gd name="connsiteY31" fmla="*/ 538163 h 585788"/>
              <a:gd name="connsiteX32" fmla="*/ 1507331 w 2095500"/>
              <a:gd name="connsiteY32" fmla="*/ 519113 h 585788"/>
              <a:gd name="connsiteX33" fmla="*/ 1316831 w 2095500"/>
              <a:gd name="connsiteY33" fmla="*/ 492919 h 585788"/>
              <a:gd name="connsiteX34" fmla="*/ 1104900 w 2095500"/>
              <a:gd name="connsiteY34" fmla="*/ 469106 h 585788"/>
              <a:gd name="connsiteX35" fmla="*/ 785812 w 2095500"/>
              <a:gd name="connsiteY35" fmla="*/ 442913 h 585788"/>
              <a:gd name="connsiteX36" fmla="*/ 664369 w 2095500"/>
              <a:gd name="connsiteY36" fmla="*/ 433388 h 585788"/>
              <a:gd name="connsiteX37" fmla="*/ 538162 w 2095500"/>
              <a:gd name="connsiteY37" fmla="*/ 419100 h 585788"/>
              <a:gd name="connsiteX38" fmla="*/ 269081 w 2095500"/>
              <a:gd name="connsiteY38" fmla="*/ 381000 h 585788"/>
              <a:gd name="connsiteX39" fmla="*/ 142875 w 2095500"/>
              <a:gd name="connsiteY39" fmla="*/ 357188 h 585788"/>
              <a:gd name="connsiteX40" fmla="*/ 66675 w 2095500"/>
              <a:gd name="connsiteY40" fmla="*/ 333375 h 585788"/>
              <a:gd name="connsiteX41" fmla="*/ 35719 w 2095500"/>
              <a:gd name="connsiteY41" fmla="*/ 316706 h 585788"/>
              <a:gd name="connsiteX42" fmla="*/ 19050 w 2095500"/>
              <a:gd name="connsiteY42" fmla="*/ 297656 h 585788"/>
              <a:gd name="connsiteX43" fmla="*/ 7144 w 2095500"/>
              <a:gd name="connsiteY43" fmla="*/ 273844 h 585788"/>
              <a:gd name="connsiteX44" fmla="*/ 0 w 2095500"/>
              <a:gd name="connsiteY44" fmla="*/ 235744 h 585788"/>
              <a:gd name="connsiteX45" fmla="*/ 2381 w 2095500"/>
              <a:gd name="connsiteY45" fmla="*/ 207169 h 585788"/>
              <a:gd name="connsiteX46" fmla="*/ 7144 w 2095500"/>
              <a:gd name="connsiteY46" fmla="*/ 178594 h 585788"/>
              <a:gd name="connsiteX47" fmla="*/ 19050 w 2095500"/>
              <a:gd name="connsiteY47" fmla="*/ 159544 h 585788"/>
              <a:gd name="connsiteX48" fmla="*/ 45244 w 2095500"/>
              <a:gd name="connsiteY48" fmla="*/ 135731 h 585788"/>
              <a:gd name="connsiteX49" fmla="*/ 73819 w 2095500"/>
              <a:gd name="connsiteY49" fmla="*/ 116681 h 585788"/>
              <a:gd name="connsiteX50" fmla="*/ 109537 w 2095500"/>
              <a:gd name="connsiteY50" fmla="*/ 102394 h 585788"/>
              <a:gd name="connsiteX51" fmla="*/ 150019 w 2095500"/>
              <a:gd name="connsiteY51" fmla="*/ 88106 h 585788"/>
              <a:gd name="connsiteX52" fmla="*/ 197644 w 2095500"/>
              <a:gd name="connsiteY52" fmla="*/ 76200 h 585788"/>
              <a:gd name="connsiteX53" fmla="*/ 238125 w 2095500"/>
              <a:gd name="connsiteY53" fmla="*/ 69056 h 585788"/>
              <a:gd name="connsiteX54" fmla="*/ 283369 w 2095500"/>
              <a:gd name="connsiteY54" fmla="*/ 69056 h 585788"/>
              <a:gd name="connsiteX55" fmla="*/ 342900 w 2095500"/>
              <a:gd name="connsiteY55" fmla="*/ 76200 h 585788"/>
              <a:gd name="connsiteX56" fmla="*/ 416719 w 2095500"/>
              <a:gd name="connsiteY56" fmla="*/ 88106 h 585788"/>
              <a:gd name="connsiteX57" fmla="*/ 628650 w 2095500"/>
              <a:gd name="connsiteY57" fmla="*/ 114300 h 585788"/>
              <a:gd name="connsiteX58" fmla="*/ 764381 w 2095500"/>
              <a:gd name="connsiteY58" fmla="*/ 135731 h 585788"/>
              <a:gd name="connsiteX59" fmla="*/ 952500 w 2095500"/>
              <a:gd name="connsiteY59" fmla="*/ 157163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95500" h="585788">
                <a:moveTo>
                  <a:pt x="952500" y="157163"/>
                </a:moveTo>
                <a:lnTo>
                  <a:pt x="1178719" y="180975"/>
                </a:lnTo>
                <a:lnTo>
                  <a:pt x="1364456" y="197644"/>
                </a:lnTo>
                <a:lnTo>
                  <a:pt x="1466850" y="202406"/>
                </a:lnTo>
                <a:lnTo>
                  <a:pt x="1554956" y="204788"/>
                </a:lnTo>
                <a:lnTo>
                  <a:pt x="1645444" y="204788"/>
                </a:lnTo>
                <a:lnTo>
                  <a:pt x="1726406" y="202406"/>
                </a:lnTo>
                <a:lnTo>
                  <a:pt x="1781175" y="200025"/>
                </a:lnTo>
                <a:lnTo>
                  <a:pt x="1814512" y="195263"/>
                </a:lnTo>
                <a:lnTo>
                  <a:pt x="1840706" y="180975"/>
                </a:lnTo>
                <a:lnTo>
                  <a:pt x="1897856" y="140494"/>
                </a:lnTo>
                <a:lnTo>
                  <a:pt x="2016919" y="40481"/>
                </a:lnTo>
                <a:lnTo>
                  <a:pt x="2055019" y="4763"/>
                </a:lnTo>
                <a:lnTo>
                  <a:pt x="2066925" y="0"/>
                </a:lnTo>
                <a:lnTo>
                  <a:pt x="2076450" y="0"/>
                </a:lnTo>
                <a:lnTo>
                  <a:pt x="2085975" y="11906"/>
                </a:lnTo>
                <a:lnTo>
                  <a:pt x="2095500" y="35719"/>
                </a:lnTo>
                <a:lnTo>
                  <a:pt x="2093119" y="69056"/>
                </a:lnTo>
                <a:lnTo>
                  <a:pt x="2083594" y="111919"/>
                </a:lnTo>
                <a:lnTo>
                  <a:pt x="2062162" y="183356"/>
                </a:lnTo>
                <a:lnTo>
                  <a:pt x="2024062" y="292894"/>
                </a:lnTo>
                <a:lnTo>
                  <a:pt x="1988344" y="361950"/>
                </a:lnTo>
                <a:lnTo>
                  <a:pt x="1931194" y="450056"/>
                </a:lnTo>
                <a:lnTo>
                  <a:pt x="1871662" y="519113"/>
                </a:lnTo>
                <a:lnTo>
                  <a:pt x="1816894" y="564356"/>
                </a:lnTo>
                <a:lnTo>
                  <a:pt x="1778794" y="583406"/>
                </a:lnTo>
                <a:lnTo>
                  <a:pt x="1757362" y="585788"/>
                </a:lnTo>
                <a:lnTo>
                  <a:pt x="1733550" y="585788"/>
                </a:lnTo>
                <a:lnTo>
                  <a:pt x="1709737" y="583406"/>
                </a:lnTo>
                <a:lnTo>
                  <a:pt x="1688306" y="571500"/>
                </a:lnTo>
                <a:lnTo>
                  <a:pt x="1666875" y="559594"/>
                </a:lnTo>
                <a:lnTo>
                  <a:pt x="1595437" y="538163"/>
                </a:lnTo>
                <a:lnTo>
                  <a:pt x="1507331" y="519113"/>
                </a:lnTo>
                <a:lnTo>
                  <a:pt x="1316831" y="492919"/>
                </a:lnTo>
                <a:lnTo>
                  <a:pt x="1104900" y="469106"/>
                </a:lnTo>
                <a:lnTo>
                  <a:pt x="785812" y="442913"/>
                </a:lnTo>
                <a:lnTo>
                  <a:pt x="664369" y="433388"/>
                </a:lnTo>
                <a:lnTo>
                  <a:pt x="538162" y="419100"/>
                </a:lnTo>
                <a:lnTo>
                  <a:pt x="269081" y="381000"/>
                </a:lnTo>
                <a:lnTo>
                  <a:pt x="142875" y="357188"/>
                </a:lnTo>
                <a:lnTo>
                  <a:pt x="66675" y="333375"/>
                </a:lnTo>
                <a:lnTo>
                  <a:pt x="35719" y="316706"/>
                </a:lnTo>
                <a:lnTo>
                  <a:pt x="19050" y="297656"/>
                </a:lnTo>
                <a:lnTo>
                  <a:pt x="7144" y="273844"/>
                </a:lnTo>
                <a:lnTo>
                  <a:pt x="0" y="235744"/>
                </a:lnTo>
                <a:lnTo>
                  <a:pt x="2381" y="207169"/>
                </a:lnTo>
                <a:lnTo>
                  <a:pt x="7144" y="178594"/>
                </a:lnTo>
                <a:lnTo>
                  <a:pt x="19050" y="159544"/>
                </a:lnTo>
                <a:lnTo>
                  <a:pt x="45244" y="135731"/>
                </a:lnTo>
                <a:lnTo>
                  <a:pt x="73819" y="116681"/>
                </a:lnTo>
                <a:lnTo>
                  <a:pt x="109537" y="102394"/>
                </a:lnTo>
                <a:lnTo>
                  <a:pt x="150019" y="88106"/>
                </a:lnTo>
                <a:lnTo>
                  <a:pt x="197644" y="76200"/>
                </a:lnTo>
                <a:lnTo>
                  <a:pt x="238125" y="69056"/>
                </a:lnTo>
                <a:lnTo>
                  <a:pt x="283369" y="69056"/>
                </a:lnTo>
                <a:lnTo>
                  <a:pt x="342900" y="76200"/>
                </a:lnTo>
                <a:lnTo>
                  <a:pt x="416719" y="88106"/>
                </a:lnTo>
                <a:lnTo>
                  <a:pt x="628650" y="114300"/>
                </a:lnTo>
                <a:lnTo>
                  <a:pt x="764381" y="135731"/>
                </a:lnTo>
                <a:lnTo>
                  <a:pt x="952500" y="157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606E444-7087-4AE4-B0EB-7D252B93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803400"/>
            <a:ext cx="408463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3F11A3-94A5-428D-A085-955EC887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839913"/>
            <a:ext cx="408463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6BF1502-A143-4311-A9DD-9D6A9BE7CD27}"/>
              </a:ext>
            </a:extLst>
          </p:cNvPr>
          <p:cNvSpPr/>
          <p:nvPr/>
        </p:nvSpPr>
        <p:spPr>
          <a:xfrm rot="18000000">
            <a:off x="4489451" y="2420938"/>
            <a:ext cx="2759075" cy="2012950"/>
          </a:xfrm>
          <a:custGeom>
            <a:avLst/>
            <a:gdLst>
              <a:gd name="connsiteX0" fmla="*/ 207220 w 2759646"/>
              <a:gd name="connsiteY0" fmla="*/ 1654472 h 2012995"/>
              <a:gd name="connsiteX1" fmla="*/ 2279421 w 2759646"/>
              <a:gd name="connsiteY1" fmla="*/ 460489 h 2012995"/>
              <a:gd name="connsiteX2" fmla="*/ 2358362 w 2759646"/>
              <a:gd name="connsiteY2" fmla="*/ 414440 h 2012995"/>
              <a:gd name="connsiteX3" fmla="*/ 2424146 w 2759646"/>
              <a:gd name="connsiteY3" fmla="*/ 374970 h 2012995"/>
              <a:gd name="connsiteX4" fmla="*/ 2463617 w 2759646"/>
              <a:gd name="connsiteY4" fmla="*/ 342077 h 2012995"/>
              <a:gd name="connsiteX5" fmla="*/ 2489931 w 2759646"/>
              <a:gd name="connsiteY5" fmla="*/ 309185 h 2012995"/>
              <a:gd name="connsiteX6" fmla="*/ 2522823 w 2759646"/>
              <a:gd name="connsiteY6" fmla="*/ 266426 h 2012995"/>
              <a:gd name="connsiteX7" fmla="*/ 2539269 w 2759646"/>
              <a:gd name="connsiteY7" fmla="*/ 233534 h 2012995"/>
              <a:gd name="connsiteX8" fmla="*/ 2555715 w 2759646"/>
              <a:gd name="connsiteY8" fmla="*/ 197352 h 2012995"/>
              <a:gd name="connsiteX9" fmla="*/ 2559004 w 2759646"/>
              <a:gd name="connsiteY9" fmla="*/ 171039 h 2012995"/>
              <a:gd name="connsiteX10" fmla="*/ 2565582 w 2759646"/>
              <a:gd name="connsiteY10" fmla="*/ 141436 h 2012995"/>
              <a:gd name="connsiteX11" fmla="*/ 2568872 w 2759646"/>
              <a:gd name="connsiteY11" fmla="*/ 98676 h 2012995"/>
              <a:gd name="connsiteX12" fmla="*/ 2568872 w 2759646"/>
              <a:gd name="connsiteY12" fmla="*/ 59206 h 2012995"/>
              <a:gd name="connsiteX13" fmla="*/ 2568872 w 2759646"/>
              <a:gd name="connsiteY13" fmla="*/ 29603 h 2012995"/>
              <a:gd name="connsiteX14" fmla="*/ 2572161 w 2759646"/>
              <a:gd name="connsiteY14" fmla="*/ 19735 h 2012995"/>
              <a:gd name="connsiteX15" fmla="*/ 2582029 w 2759646"/>
              <a:gd name="connsiteY15" fmla="*/ 3289 h 2012995"/>
              <a:gd name="connsiteX16" fmla="*/ 2595185 w 2759646"/>
              <a:gd name="connsiteY16" fmla="*/ 0 h 2012995"/>
              <a:gd name="connsiteX17" fmla="*/ 2608342 w 2759646"/>
              <a:gd name="connsiteY17" fmla="*/ 0 h 2012995"/>
              <a:gd name="connsiteX18" fmla="*/ 2621499 w 2759646"/>
              <a:gd name="connsiteY18" fmla="*/ 9867 h 2012995"/>
              <a:gd name="connsiteX19" fmla="*/ 2657680 w 2759646"/>
              <a:gd name="connsiteY19" fmla="*/ 36181 h 2012995"/>
              <a:gd name="connsiteX20" fmla="*/ 2690572 w 2759646"/>
              <a:gd name="connsiteY20" fmla="*/ 78941 h 2012995"/>
              <a:gd name="connsiteX21" fmla="*/ 2716886 w 2759646"/>
              <a:gd name="connsiteY21" fmla="*/ 124990 h 2012995"/>
              <a:gd name="connsiteX22" fmla="*/ 2730043 w 2759646"/>
              <a:gd name="connsiteY22" fmla="*/ 161171 h 2012995"/>
              <a:gd name="connsiteX23" fmla="*/ 2739911 w 2759646"/>
              <a:gd name="connsiteY23" fmla="*/ 203931 h 2012995"/>
              <a:gd name="connsiteX24" fmla="*/ 2749778 w 2759646"/>
              <a:gd name="connsiteY24" fmla="*/ 253269 h 2012995"/>
              <a:gd name="connsiteX25" fmla="*/ 2756357 w 2759646"/>
              <a:gd name="connsiteY25" fmla="*/ 309185 h 2012995"/>
              <a:gd name="connsiteX26" fmla="*/ 2759646 w 2759646"/>
              <a:gd name="connsiteY26" fmla="*/ 361813 h 2012995"/>
              <a:gd name="connsiteX27" fmla="*/ 2756357 w 2759646"/>
              <a:gd name="connsiteY27" fmla="*/ 414440 h 2012995"/>
              <a:gd name="connsiteX28" fmla="*/ 2753067 w 2759646"/>
              <a:gd name="connsiteY28" fmla="*/ 476935 h 2012995"/>
              <a:gd name="connsiteX29" fmla="*/ 2743200 w 2759646"/>
              <a:gd name="connsiteY29" fmla="*/ 529562 h 2012995"/>
              <a:gd name="connsiteX30" fmla="*/ 2726754 w 2759646"/>
              <a:gd name="connsiteY30" fmla="*/ 598636 h 2012995"/>
              <a:gd name="connsiteX31" fmla="*/ 2713597 w 2759646"/>
              <a:gd name="connsiteY31" fmla="*/ 664420 h 2012995"/>
              <a:gd name="connsiteX32" fmla="*/ 2693862 w 2759646"/>
              <a:gd name="connsiteY32" fmla="*/ 707180 h 2012995"/>
              <a:gd name="connsiteX33" fmla="*/ 2670837 w 2759646"/>
              <a:gd name="connsiteY33" fmla="*/ 733493 h 2012995"/>
              <a:gd name="connsiteX34" fmla="*/ 2637945 w 2759646"/>
              <a:gd name="connsiteY34" fmla="*/ 749939 h 2012995"/>
              <a:gd name="connsiteX35" fmla="*/ 2614921 w 2759646"/>
              <a:gd name="connsiteY35" fmla="*/ 759807 h 2012995"/>
              <a:gd name="connsiteX36" fmla="*/ 2582029 w 2759646"/>
              <a:gd name="connsiteY36" fmla="*/ 763096 h 2012995"/>
              <a:gd name="connsiteX37" fmla="*/ 2512955 w 2759646"/>
              <a:gd name="connsiteY37" fmla="*/ 766385 h 2012995"/>
              <a:gd name="connsiteX38" fmla="*/ 2473485 w 2759646"/>
              <a:gd name="connsiteY38" fmla="*/ 769675 h 2012995"/>
              <a:gd name="connsiteX39" fmla="*/ 2427436 w 2759646"/>
              <a:gd name="connsiteY39" fmla="*/ 776253 h 2012995"/>
              <a:gd name="connsiteX40" fmla="*/ 2384676 w 2759646"/>
              <a:gd name="connsiteY40" fmla="*/ 782831 h 2012995"/>
              <a:gd name="connsiteX41" fmla="*/ 2361652 w 2759646"/>
              <a:gd name="connsiteY41" fmla="*/ 799277 h 2012995"/>
              <a:gd name="connsiteX42" fmla="*/ 266426 w 2759646"/>
              <a:gd name="connsiteY42" fmla="*/ 1957079 h 2012995"/>
              <a:gd name="connsiteX43" fmla="*/ 213798 w 2759646"/>
              <a:gd name="connsiteY43" fmla="*/ 1989971 h 2012995"/>
              <a:gd name="connsiteX44" fmla="*/ 157882 w 2759646"/>
              <a:gd name="connsiteY44" fmla="*/ 2012995 h 2012995"/>
              <a:gd name="connsiteX45" fmla="*/ 138146 w 2759646"/>
              <a:gd name="connsiteY45" fmla="*/ 2009706 h 2012995"/>
              <a:gd name="connsiteX46" fmla="*/ 0 w 2759646"/>
              <a:gd name="connsiteY46" fmla="*/ 1799197 h 2012995"/>
              <a:gd name="connsiteX47" fmla="*/ 13157 w 2759646"/>
              <a:gd name="connsiteY47" fmla="*/ 1769594 h 2012995"/>
              <a:gd name="connsiteX48" fmla="*/ 42759 w 2759646"/>
              <a:gd name="connsiteY48" fmla="*/ 1749859 h 2012995"/>
              <a:gd name="connsiteX49" fmla="*/ 207220 w 2759646"/>
              <a:gd name="connsiteY49" fmla="*/ 1654472 h 201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59646" h="2012995">
                <a:moveTo>
                  <a:pt x="207220" y="1654472"/>
                </a:moveTo>
                <a:lnTo>
                  <a:pt x="2279421" y="460489"/>
                </a:lnTo>
                <a:lnTo>
                  <a:pt x="2358362" y="414440"/>
                </a:lnTo>
                <a:lnTo>
                  <a:pt x="2424146" y="374970"/>
                </a:lnTo>
                <a:lnTo>
                  <a:pt x="2463617" y="342077"/>
                </a:lnTo>
                <a:lnTo>
                  <a:pt x="2489931" y="309185"/>
                </a:lnTo>
                <a:lnTo>
                  <a:pt x="2522823" y="266426"/>
                </a:lnTo>
                <a:lnTo>
                  <a:pt x="2539269" y="233534"/>
                </a:lnTo>
                <a:lnTo>
                  <a:pt x="2555715" y="197352"/>
                </a:lnTo>
                <a:lnTo>
                  <a:pt x="2559004" y="171039"/>
                </a:lnTo>
                <a:lnTo>
                  <a:pt x="2565582" y="141436"/>
                </a:lnTo>
                <a:lnTo>
                  <a:pt x="2568872" y="98676"/>
                </a:lnTo>
                <a:lnTo>
                  <a:pt x="2568872" y="59206"/>
                </a:lnTo>
                <a:lnTo>
                  <a:pt x="2568872" y="29603"/>
                </a:lnTo>
                <a:lnTo>
                  <a:pt x="2572161" y="19735"/>
                </a:lnTo>
                <a:lnTo>
                  <a:pt x="2582029" y="3289"/>
                </a:lnTo>
                <a:lnTo>
                  <a:pt x="2595185" y="0"/>
                </a:lnTo>
                <a:lnTo>
                  <a:pt x="2608342" y="0"/>
                </a:lnTo>
                <a:lnTo>
                  <a:pt x="2621499" y="9867"/>
                </a:lnTo>
                <a:lnTo>
                  <a:pt x="2657680" y="36181"/>
                </a:lnTo>
                <a:lnTo>
                  <a:pt x="2690572" y="78941"/>
                </a:lnTo>
                <a:lnTo>
                  <a:pt x="2716886" y="124990"/>
                </a:lnTo>
                <a:lnTo>
                  <a:pt x="2730043" y="161171"/>
                </a:lnTo>
                <a:lnTo>
                  <a:pt x="2739911" y="203931"/>
                </a:lnTo>
                <a:lnTo>
                  <a:pt x="2749778" y="253269"/>
                </a:lnTo>
                <a:lnTo>
                  <a:pt x="2756357" y="309185"/>
                </a:lnTo>
                <a:lnTo>
                  <a:pt x="2759646" y="361813"/>
                </a:lnTo>
                <a:lnTo>
                  <a:pt x="2756357" y="414440"/>
                </a:lnTo>
                <a:lnTo>
                  <a:pt x="2753067" y="476935"/>
                </a:lnTo>
                <a:lnTo>
                  <a:pt x="2743200" y="529562"/>
                </a:lnTo>
                <a:lnTo>
                  <a:pt x="2726754" y="598636"/>
                </a:lnTo>
                <a:lnTo>
                  <a:pt x="2713597" y="664420"/>
                </a:lnTo>
                <a:lnTo>
                  <a:pt x="2693862" y="707180"/>
                </a:lnTo>
                <a:lnTo>
                  <a:pt x="2670837" y="733493"/>
                </a:lnTo>
                <a:lnTo>
                  <a:pt x="2637945" y="749939"/>
                </a:lnTo>
                <a:lnTo>
                  <a:pt x="2614921" y="759807"/>
                </a:lnTo>
                <a:lnTo>
                  <a:pt x="2582029" y="763096"/>
                </a:lnTo>
                <a:lnTo>
                  <a:pt x="2512955" y="766385"/>
                </a:lnTo>
                <a:lnTo>
                  <a:pt x="2473485" y="769675"/>
                </a:lnTo>
                <a:lnTo>
                  <a:pt x="2427436" y="776253"/>
                </a:lnTo>
                <a:lnTo>
                  <a:pt x="2384676" y="782831"/>
                </a:lnTo>
                <a:lnTo>
                  <a:pt x="2361652" y="799277"/>
                </a:lnTo>
                <a:lnTo>
                  <a:pt x="266426" y="1957079"/>
                </a:lnTo>
                <a:lnTo>
                  <a:pt x="213798" y="1989971"/>
                </a:lnTo>
                <a:lnTo>
                  <a:pt x="157882" y="2012995"/>
                </a:lnTo>
                <a:lnTo>
                  <a:pt x="138146" y="2009706"/>
                </a:lnTo>
                <a:lnTo>
                  <a:pt x="0" y="1799197"/>
                </a:lnTo>
                <a:lnTo>
                  <a:pt x="13157" y="1769594"/>
                </a:lnTo>
                <a:lnTo>
                  <a:pt x="42759" y="1749859"/>
                </a:lnTo>
                <a:lnTo>
                  <a:pt x="207220" y="16544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E0C6619-7FC9-4242-A8EB-5BB754D1955D}"/>
              </a:ext>
            </a:extLst>
          </p:cNvPr>
          <p:cNvSpPr/>
          <p:nvPr/>
        </p:nvSpPr>
        <p:spPr>
          <a:xfrm>
            <a:off x="3968751" y="3698876"/>
            <a:ext cx="3660775" cy="1952625"/>
          </a:xfrm>
          <a:custGeom>
            <a:avLst/>
            <a:gdLst>
              <a:gd name="connsiteX0" fmla="*/ 419100 w 3660775"/>
              <a:gd name="connsiteY0" fmla="*/ 1066800 h 1952625"/>
              <a:gd name="connsiteX1" fmla="*/ 441325 w 3660775"/>
              <a:gd name="connsiteY1" fmla="*/ 762000 h 1952625"/>
              <a:gd name="connsiteX2" fmla="*/ 450850 w 3660775"/>
              <a:gd name="connsiteY2" fmla="*/ 679450 h 1952625"/>
              <a:gd name="connsiteX3" fmla="*/ 466725 w 3660775"/>
              <a:gd name="connsiteY3" fmla="*/ 596900 h 1952625"/>
              <a:gd name="connsiteX4" fmla="*/ 498475 w 3660775"/>
              <a:gd name="connsiteY4" fmla="*/ 517525 h 1952625"/>
              <a:gd name="connsiteX5" fmla="*/ 523875 w 3660775"/>
              <a:gd name="connsiteY5" fmla="*/ 457200 h 1952625"/>
              <a:gd name="connsiteX6" fmla="*/ 542925 w 3660775"/>
              <a:gd name="connsiteY6" fmla="*/ 431800 h 1952625"/>
              <a:gd name="connsiteX7" fmla="*/ 565150 w 3660775"/>
              <a:gd name="connsiteY7" fmla="*/ 393700 h 1952625"/>
              <a:gd name="connsiteX8" fmla="*/ 581025 w 3660775"/>
              <a:gd name="connsiteY8" fmla="*/ 358775 h 1952625"/>
              <a:gd name="connsiteX9" fmla="*/ 584200 w 3660775"/>
              <a:gd name="connsiteY9" fmla="*/ 330200 h 1952625"/>
              <a:gd name="connsiteX10" fmla="*/ 584200 w 3660775"/>
              <a:gd name="connsiteY10" fmla="*/ 301625 h 1952625"/>
              <a:gd name="connsiteX11" fmla="*/ 568325 w 3660775"/>
              <a:gd name="connsiteY11" fmla="*/ 257175 h 1952625"/>
              <a:gd name="connsiteX12" fmla="*/ 536575 w 3660775"/>
              <a:gd name="connsiteY12" fmla="*/ 222250 h 1952625"/>
              <a:gd name="connsiteX13" fmla="*/ 460375 w 3660775"/>
              <a:gd name="connsiteY13" fmla="*/ 152400 h 1952625"/>
              <a:gd name="connsiteX14" fmla="*/ 409575 w 3660775"/>
              <a:gd name="connsiteY14" fmla="*/ 114300 h 1952625"/>
              <a:gd name="connsiteX15" fmla="*/ 317500 w 3660775"/>
              <a:gd name="connsiteY15" fmla="*/ 60325 h 1952625"/>
              <a:gd name="connsiteX16" fmla="*/ 234950 w 3660775"/>
              <a:gd name="connsiteY16" fmla="*/ 28575 h 1952625"/>
              <a:gd name="connsiteX17" fmla="*/ 158750 w 3660775"/>
              <a:gd name="connsiteY17" fmla="*/ 9525 h 1952625"/>
              <a:gd name="connsiteX18" fmla="*/ 92075 w 3660775"/>
              <a:gd name="connsiteY18" fmla="*/ 0 h 1952625"/>
              <a:gd name="connsiteX19" fmla="*/ 53975 w 3660775"/>
              <a:gd name="connsiteY19" fmla="*/ 0 h 1952625"/>
              <a:gd name="connsiteX20" fmla="*/ 19050 w 3660775"/>
              <a:gd name="connsiteY20" fmla="*/ 0 h 1952625"/>
              <a:gd name="connsiteX21" fmla="*/ 0 w 3660775"/>
              <a:gd name="connsiteY21" fmla="*/ 6350 h 1952625"/>
              <a:gd name="connsiteX22" fmla="*/ 0 w 3660775"/>
              <a:gd name="connsiteY22" fmla="*/ 19050 h 1952625"/>
              <a:gd name="connsiteX23" fmla="*/ 3175 w 3660775"/>
              <a:gd name="connsiteY23" fmla="*/ 38100 h 1952625"/>
              <a:gd name="connsiteX24" fmla="*/ 12700 w 3660775"/>
              <a:gd name="connsiteY24" fmla="*/ 53975 h 1952625"/>
              <a:gd name="connsiteX25" fmla="*/ 31750 w 3660775"/>
              <a:gd name="connsiteY25" fmla="*/ 63500 h 1952625"/>
              <a:gd name="connsiteX26" fmla="*/ 66675 w 3660775"/>
              <a:gd name="connsiteY26" fmla="*/ 79375 h 1952625"/>
              <a:gd name="connsiteX27" fmla="*/ 101600 w 3660775"/>
              <a:gd name="connsiteY27" fmla="*/ 98425 h 1952625"/>
              <a:gd name="connsiteX28" fmla="*/ 142875 w 3660775"/>
              <a:gd name="connsiteY28" fmla="*/ 133350 h 1952625"/>
              <a:gd name="connsiteX29" fmla="*/ 171450 w 3660775"/>
              <a:gd name="connsiteY29" fmla="*/ 165100 h 1952625"/>
              <a:gd name="connsiteX30" fmla="*/ 187325 w 3660775"/>
              <a:gd name="connsiteY30" fmla="*/ 193675 h 1952625"/>
              <a:gd name="connsiteX31" fmla="*/ 200025 w 3660775"/>
              <a:gd name="connsiteY31" fmla="*/ 228600 h 1952625"/>
              <a:gd name="connsiteX32" fmla="*/ 206375 w 3660775"/>
              <a:gd name="connsiteY32" fmla="*/ 260350 h 1952625"/>
              <a:gd name="connsiteX33" fmla="*/ 206375 w 3660775"/>
              <a:gd name="connsiteY33" fmla="*/ 301625 h 1952625"/>
              <a:gd name="connsiteX34" fmla="*/ 200025 w 3660775"/>
              <a:gd name="connsiteY34" fmla="*/ 339725 h 1952625"/>
              <a:gd name="connsiteX35" fmla="*/ 196850 w 3660775"/>
              <a:gd name="connsiteY35" fmla="*/ 384175 h 1952625"/>
              <a:gd name="connsiteX36" fmla="*/ 180975 w 3660775"/>
              <a:gd name="connsiteY36" fmla="*/ 901700 h 1952625"/>
              <a:gd name="connsiteX37" fmla="*/ 174625 w 3660775"/>
              <a:gd name="connsiteY37" fmla="*/ 1006475 h 1952625"/>
              <a:gd name="connsiteX38" fmla="*/ 165100 w 3660775"/>
              <a:gd name="connsiteY38" fmla="*/ 1155700 h 1952625"/>
              <a:gd name="connsiteX39" fmla="*/ 142875 w 3660775"/>
              <a:gd name="connsiteY39" fmla="*/ 1368425 h 1952625"/>
              <a:gd name="connsiteX40" fmla="*/ 133350 w 3660775"/>
              <a:gd name="connsiteY40" fmla="*/ 1463675 h 1952625"/>
              <a:gd name="connsiteX41" fmla="*/ 114300 w 3660775"/>
              <a:gd name="connsiteY41" fmla="*/ 1584325 h 1952625"/>
              <a:gd name="connsiteX42" fmla="*/ 107950 w 3660775"/>
              <a:gd name="connsiteY42" fmla="*/ 1619250 h 1952625"/>
              <a:gd name="connsiteX43" fmla="*/ 107950 w 3660775"/>
              <a:gd name="connsiteY43" fmla="*/ 1631950 h 1952625"/>
              <a:gd name="connsiteX44" fmla="*/ 114300 w 3660775"/>
              <a:gd name="connsiteY44" fmla="*/ 1654175 h 1952625"/>
              <a:gd name="connsiteX45" fmla="*/ 139700 w 3660775"/>
              <a:gd name="connsiteY45" fmla="*/ 1727200 h 1952625"/>
              <a:gd name="connsiteX46" fmla="*/ 161925 w 3660775"/>
              <a:gd name="connsiteY46" fmla="*/ 1771650 h 1952625"/>
              <a:gd name="connsiteX47" fmla="*/ 190500 w 3660775"/>
              <a:gd name="connsiteY47" fmla="*/ 1822450 h 1952625"/>
              <a:gd name="connsiteX48" fmla="*/ 215900 w 3660775"/>
              <a:gd name="connsiteY48" fmla="*/ 1860550 h 1952625"/>
              <a:gd name="connsiteX49" fmla="*/ 241300 w 3660775"/>
              <a:gd name="connsiteY49" fmla="*/ 1895475 h 1952625"/>
              <a:gd name="connsiteX50" fmla="*/ 266700 w 3660775"/>
              <a:gd name="connsiteY50" fmla="*/ 1927225 h 1952625"/>
              <a:gd name="connsiteX51" fmla="*/ 279400 w 3660775"/>
              <a:gd name="connsiteY51" fmla="*/ 1939925 h 1952625"/>
              <a:gd name="connsiteX52" fmla="*/ 298450 w 3660775"/>
              <a:gd name="connsiteY52" fmla="*/ 1946275 h 1952625"/>
              <a:gd name="connsiteX53" fmla="*/ 314325 w 3660775"/>
              <a:gd name="connsiteY53" fmla="*/ 1949450 h 1952625"/>
              <a:gd name="connsiteX54" fmla="*/ 336550 w 3660775"/>
              <a:gd name="connsiteY54" fmla="*/ 1952625 h 1952625"/>
              <a:gd name="connsiteX55" fmla="*/ 361950 w 3660775"/>
              <a:gd name="connsiteY55" fmla="*/ 1946275 h 1952625"/>
              <a:gd name="connsiteX56" fmla="*/ 396875 w 3660775"/>
              <a:gd name="connsiteY56" fmla="*/ 1933575 h 1952625"/>
              <a:gd name="connsiteX57" fmla="*/ 441325 w 3660775"/>
              <a:gd name="connsiteY57" fmla="*/ 1901825 h 1952625"/>
              <a:gd name="connsiteX58" fmla="*/ 501650 w 3660775"/>
              <a:gd name="connsiteY58" fmla="*/ 1851025 h 1952625"/>
              <a:gd name="connsiteX59" fmla="*/ 552450 w 3660775"/>
              <a:gd name="connsiteY59" fmla="*/ 1816100 h 1952625"/>
              <a:gd name="connsiteX60" fmla="*/ 644525 w 3660775"/>
              <a:gd name="connsiteY60" fmla="*/ 1768475 h 1952625"/>
              <a:gd name="connsiteX61" fmla="*/ 704850 w 3660775"/>
              <a:gd name="connsiteY61" fmla="*/ 1752600 h 1952625"/>
              <a:gd name="connsiteX62" fmla="*/ 860425 w 3660775"/>
              <a:gd name="connsiteY62" fmla="*/ 1708150 h 1952625"/>
              <a:gd name="connsiteX63" fmla="*/ 1028700 w 3660775"/>
              <a:gd name="connsiteY63" fmla="*/ 1663700 h 1952625"/>
              <a:gd name="connsiteX64" fmla="*/ 1219200 w 3660775"/>
              <a:gd name="connsiteY64" fmla="*/ 1622425 h 1952625"/>
              <a:gd name="connsiteX65" fmla="*/ 1384300 w 3660775"/>
              <a:gd name="connsiteY65" fmla="*/ 1587500 h 1952625"/>
              <a:gd name="connsiteX66" fmla="*/ 1530350 w 3660775"/>
              <a:gd name="connsiteY66" fmla="*/ 1558925 h 1952625"/>
              <a:gd name="connsiteX67" fmla="*/ 1800225 w 3660775"/>
              <a:gd name="connsiteY67" fmla="*/ 1514475 h 1952625"/>
              <a:gd name="connsiteX68" fmla="*/ 1974850 w 3660775"/>
              <a:gd name="connsiteY68" fmla="*/ 1492250 h 1952625"/>
              <a:gd name="connsiteX69" fmla="*/ 2235200 w 3660775"/>
              <a:gd name="connsiteY69" fmla="*/ 1460500 h 1952625"/>
              <a:gd name="connsiteX70" fmla="*/ 2397125 w 3660775"/>
              <a:gd name="connsiteY70" fmla="*/ 1444625 h 1952625"/>
              <a:gd name="connsiteX71" fmla="*/ 2651125 w 3660775"/>
              <a:gd name="connsiteY71" fmla="*/ 1425575 h 1952625"/>
              <a:gd name="connsiteX72" fmla="*/ 2841625 w 3660775"/>
              <a:gd name="connsiteY72" fmla="*/ 1416050 h 1952625"/>
              <a:gd name="connsiteX73" fmla="*/ 3149600 w 3660775"/>
              <a:gd name="connsiteY73" fmla="*/ 1406525 h 1952625"/>
              <a:gd name="connsiteX74" fmla="*/ 3375025 w 3660775"/>
              <a:gd name="connsiteY74" fmla="*/ 1403350 h 1952625"/>
              <a:gd name="connsiteX75" fmla="*/ 3511550 w 3660775"/>
              <a:gd name="connsiteY75" fmla="*/ 1406525 h 1952625"/>
              <a:gd name="connsiteX76" fmla="*/ 3578225 w 3660775"/>
              <a:gd name="connsiteY76" fmla="*/ 1406525 h 1952625"/>
              <a:gd name="connsiteX77" fmla="*/ 3616325 w 3660775"/>
              <a:gd name="connsiteY77" fmla="*/ 1406525 h 1952625"/>
              <a:gd name="connsiteX78" fmla="*/ 3632200 w 3660775"/>
              <a:gd name="connsiteY78" fmla="*/ 1403350 h 1952625"/>
              <a:gd name="connsiteX79" fmla="*/ 3648075 w 3660775"/>
              <a:gd name="connsiteY79" fmla="*/ 1397000 h 1952625"/>
              <a:gd name="connsiteX80" fmla="*/ 3660775 w 3660775"/>
              <a:gd name="connsiteY80" fmla="*/ 1228725 h 1952625"/>
              <a:gd name="connsiteX81" fmla="*/ 3635375 w 3660775"/>
              <a:gd name="connsiteY81" fmla="*/ 1222375 h 1952625"/>
              <a:gd name="connsiteX82" fmla="*/ 3594100 w 3660775"/>
              <a:gd name="connsiteY82" fmla="*/ 1222375 h 1952625"/>
              <a:gd name="connsiteX83" fmla="*/ 3517900 w 3660775"/>
              <a:gd name="connsiteY83" fmla="*/ 1219200 h 1952625"/>
              <a:gd name="connsiteX84" fmla="*/ 3375025 w 3660775"/>
              <a:gd name="connsiteY84" fmla="*/ 1212850 h 1952625"/>
              <a:gd name="connsiteX85" fmla="*/ 3140075 w 3660775"/>
              <a:gd name="connsiteY85" fmla="*/ 1209675 h 1952625"/>
              <a:gd name="connsiteX86" fmla="*/ 2949575 w 3660775"/>
              <a:gd name="connsiteY86" fmla="*/ 1209675 h 1952625"/>
              <a:gd name="connsiteX87" fmla="*/ 2695575 w 3660775"/>
              <a:gd name="connsiteY87" fmla="*/ 1216025 h 1952625"/>
              <a:gd name="connsiteX88" fmla="*/ 2317750 w 3660775"/>
              <a:gd name="connsiteY88" fmla="*/ 1238250 h 1952625"/>
              <a:gd name="connsiteX89" fmla="*/ 2187575 w 3660775"/>
              <a:gd name="connsiteY89" fmla="*/ 1241425 h 1952625"/>
              <a:gd name="connsiteX90" fmla="*/ 1809750 w 3660775"/>
              <a:gd name="connsiteY90" fmla="*/ 1279525 h 1952625"/>
              <a:gd name="connsiteX91" fmla="*/ 1571625 w 3660775"/>
              <a:gd name="connsiteY91" fmla="*/ 1308100 h 1952625"/>
              <a:gd name="connsiteX92" fmla="*/ 1146175 w 3660775"/>
              <a:gd name="connsiteY92" fmla="*/ 1377950 h 1952625"/>
              <a:gd name="connsiteX93" fmla="*/ 787400 w 3660775"/>
              <a:gd name="connsiteY93" fmla="*/ 1444625 h 1952625"/>
              <a:gd name="connsiteX94" fmla="*/ 527050 w 3660775"/>
              <a:gd name="connsiteY94" fmla="*/ 1498600 h 1952625"/>
              <a:gd name="connsiteX95" fmla="*/ 473075 w 3660775"/>
              <a:gd name="connsiteY95" fmla="*/ 1511300 h 1952625"/>
              <a:gd name="connsiteX96" fmla="*/ 454025 w 3660775"/>
              <a:gd name="connsiteY96" fmla="*/ 1511300 h 1952625"/>
              <a:gd name="connsiteX97" fmla="*/ 434975 w 3660775"/>
              <a:gd name="connsiteY97" fmla="*/ 1501775 h 1952625"/>
              <a:gd name="connsiteX98" fmla="*/ 419100 w 3660775"/>
              <a:gd name="connsiteY98" fmla="*/ 1479550 h 1952625"/>
              <a:gd name="connsiteX99" fmla="*/ 403225 w 3660775"/>
              <a:gd name="connsiteY99" fmla="*/ 1444625 h 1952625"/>
              <a:gd name="connsiteX100" fmla="*/ 400050 w 3660775"/>
              <a:gd name="connsiteY100" fmla="*/ 1412875 h 1952625"/>
              <a:gd name="connsiteX101" fmla="*/ 406400 w 3660775"/>
              <a:gd name="connsiteY101" fmla="*/ 1292225 h 1952625"/>
              <a:gd name="connsiteX102" fmla="*/ 419100 w 3660775"/>
              <a:gd name="connsiteY102" fmla="*/ 1066800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660775" h="1952625">
                <a:moveTo>
                  <a:pt x="419100" y="1066800"/>
                </a:moveTo>
                <a:lnTo>
                  <a:pt x="441325" y="762000"/>
                </a:lnTo>
                <a:lnTo>
                  <a:pt x="450850" y="679450"/>
                </a:lnTo>
                <a:lnTo>
                  <a:pt x="466725" y="596900"/>
                </a:lnTo>
                <a:lnTo>
                  <a:pt x="498475" y="517525"/>
                </a:lnTo>
                <a:lnTo>
                  <a:pt x="523875" y="457200"/>
                </a:lnTo>
                <a:lnTo>
                  <a:pt x="542925" y="431800"/>
                </a:lnTo>
                <a:lnTo>
                  <a:pt x="565150" y="393700"/>
                </a:lnTo>
                <a:lnTo>
                  <a:pt x="581025" y="358775"/>
                </a:lnTo>
                <a:lnTo>
                  <a:pt x="584200" y="330200"/>
                </a:lnTo>
                <a:lnTo>
                  <a:pt x="584200" y="301625"/>
                </a:lnTo>
                <a:lnTo>
                  <a:pt x="568325" y="257175"/>
                </a:lnTo>
                <a:lnTo>
                  <a:pt x="536575" y="222250"/>
                </a:lnTo>
                <a:lnTo>
                  <a:pt x="460375" y="152400"/>
                </a:lnTo>
                <a:lnTo>
                  <a:pt x="409575" y="114300"/>
                </a:lnTo>
                <a:lnTo>
                  <a:pt x="317500" y="60325"/>
                </a:lnTo>
                <a:lnTo>
                  <a:pt x="234950" y="28575"/>
                </a:lnTo>
                <a:lnTo>
                  <a:pt x="158750" y="9525"/>
                </a:lnTo>
                <a:lnTo>
                  <a:pt x="92075" y="0"/>
                </a:lnTo>
                <a:lnTo>
                  <a:pt x="53975" y="0"/>
                </a:lnTo>
                <a:lnTo>
                  <a:pt x="19050" y="0"/>
                </a:lnTo>
                <a:lnTo>
                  <a:pt x="0" y="6350"/>
                </a:lnTo>
                <a:lnTo>
                  <a:pt x="0" y="19050"/>
                </a:lnTo>
                <a:lnTo>
                  <a:pt x="3175" y="38100"/>
                </a:lnTo>
                <a:lnTo>
                  <a:pt x="12700" y="53975"/>
                </a:lnTo>
                <a:lnTo>
                  <a:pt x="31750" y="63500"/>
                </a:lnTo>
                <a:lnTo>
                  <a:pt x="66675" y="79375"/>
                </a:lnTo>
                <a:lnTo>
                  <a:pt x="101600" y="98425"/>
                </a:lnTo>
                <a:lnTo>
                  <a:pt x="142875" y="133350"/>
                </a:lnTo>
                <a:lnTo>
                  <a:pt x="171450" y="165100"/>
                </a:lnTo>
                <a:lnTo>
                  <a:pt x="187325" y="193675"/>
                </a:lnTo>
                <a:lnTo>
                  <a:pt x="200025" y="228600"/>
                </a:lnTo>
                <a:lnTo>
                  <a:pt x="206375" y="260350"/>
                </a:lnTo>
                <a:lnTo>
                  <a:pt x="206375" y="301625"/>
                </a:lnTo>
                <a:lnTo>
                  <a:pt x="200025" y="339725"/>
                </a:lnTo>
                <a:lnTo>
                  <a:pt x="196850" y="384175"/>
                </a:lnTo>
                <a:lnTo>
                  <a:pt x="180975" y="901700"/>
                </a:lnTo>
                <a:lnTo>
                  <a:pt x="174625" y="1006475"/>
                </a:lnTo>
                <a:lnTo>
                  <a:pt x="165100" y="1155700"/>
                </a:lnTo>
                <a:lnTo>
                  <a:pt x="142875" y="1368425"/>
                </a:lnTo>
                <a:lnTo>
                  <a:pt x="133350" y="1463675"/>
                </a:lnTo>
                <a:lnTo>
                  <a:pt x="114300" y="1584325"/>
                </a:lnTo>
                <a:lnTo>
                  <a:pt x="107950" y="1619250"/>
                </a:lnTo>
                <a:lnTo>
                  <a:pt x="107950" y="1631950"/>
                </a:lnTo>
                <a:lnTo>
                  <a:pt x="114300" y="1654175"/>
                </a:lnTo>
                <a:lnTo>
                  <a:pt x="139700" y="1727200"/>
                </a:lnTo>
                <a:lnTo>
                  <a:pt x="161925" y="1771650"/>
                </a:lnTo>
                <a:lnTo>
                  <a:pt x="190500" y="1822450"/>
                </a:lnTo>
                <a:lnTo>
                  <a:pt x="215900" y="1860550"/>
                </a:lnTo>
                <a:lnTo>
                  <a:pt x="241300" y="1895475"/>
                </a:lnTo>
                <a:lnTo>
                  <a:pt x="266700" y="1927225"/>
                </a:lnTo>
                <a:lnTo>
                  <a:pt x="279400" y="1939925"/>
                </a:lnTo>
                <a:lnTo>
                  <a:pt x="298450" y="1946275"/>
                </a:lnTo>
                <a:lnTo>
                  <a:pt x="314325" y="1949450"/>
                </a:lnTo>
                <a:lnTo>
                  <a:pt x="336550" y="1952625"/>
                </a:lnTo>
                <a:lnTo>
                  <a:pt x="361950" y="1946275"/>
                </a:lnTo>
                <a:lnTo>
                  <a:pt x="396875" y="1933575"/>
                </a:lnTo>
                <a:lnTo>
                  <a:pt x="441325" y="1901825"/>
                </a:lnTo>
                <a:lnTo>
                  <a:pt x="501650" y="1851025"/>
                </a:lnTo>
                <a:lnTo>
                  <a:pt x="552450" y="1816100"/>
                </a:lnTo>
                <a:lnTo>
                  <a:pt x="644525" y="1768475"/>
                </a:lnTo>
                <a:lnTo>
                  <a:pt x="704850" y="1752600"/>
                </a:lnTo>
                <a:lnTo>
                  <a:pt x="860425" y="1708150"/>
                </a:lnTo>
                <a:lnTo>
                  <a:pt x="1028700" y="1663700"/>
                </a:lnTo>
                <a:lnTo>
                  <a:pt x="1219200" y="1622425"/>
                </a:lnTo>
                <a:lnTo>
                  <a:pt x="1384300" y="1587500"/>
                </a:lnTo>
                <a:lnTo>
                  <a:pt x="1530350" y="1558925"/>
                </a:lnTo>
                <a:lnTo>
                  <a:pt x="1800225" y="1514475"/>
                </a:lnTo>
                <a:lnTo>
                  <a:pt x="1974850" y="1492250"/>
                </a:lnTo>
                <a:lnTo>
                  <a:pt x="2235200" y="1460500"/>
                </a:lnTo>
                <a:lnTo>
                  <a:pt x="2397125" y="1444625"/>
                </a:lnTo>
                <a:lnTo>
                  <a:pt x="2651125" y="1425575"/>
                </a:lnTo>
                <a:lnTo>
                  <a:pt x="2841625" y="1416050"/>
                </a:lnTo>
                <a:lnTo>
                  <a:pt x="3149600" y="1406525"/>
                </a:lnTo>
                <a:lnTo>
                  <a:pt x="3375025" y="1403350"/>
                </a:lnTo>
                <a:lnTo>
                  <a:pt x="3511550" y="1406525"/>
                </a:lnTo>
                <a:lnTo>
                  <a:pt x="3578225" y="1406525"/>
                </a:lnTo>
                <a:lnTo>
                  <a:pt x="3616325" y="1406525"/>
                </a:lnTo>
                <a:lnTo>
                  <a:pt x="3632200" y="1403350"/>
                </a:lnTo>
                <a:lnTo>
                  <a:pt x="3648075" y="1397000"/>
                </a:lnTo>
                <a:lnTo>
                  <a:pt x="3660775" y="1228725"/>
                </a:lnTo>
                <a:lnTo>
                  <a:pt x="3635375" y="1222375"/>
                </a:lnTo>
                <a:lnTo>
                  <a:pt x="3594100" y="1222375"/>
                </a:lnTo>
                <a:lnTo>
                  <a:pt x="3517900" y="1219200"/>
                </a:lnTo>
                <a:lnTo>
                  <a:pt x="3375025" y="1212850"/>
                </a:lnTo>
                <a:lnTo>
                  <a:pt x="3140075" y="1209675"/>
                </a:lnTo>
                <a:lnTo>
                  <a:pt x="2949575" y="1209675"/>
                </a:lnTo>
                <a:lnTo>
                  <a:pt x="2695575" y="1216025"/>
                </a:lnTo>
                <a:lnTo>
                  <a:pt x="2317750" y="1238250"/>
                </a:lnTo>
                <a:lnTo>
                  <a:pt x="2187575" y="1241425"/>
                </a:lnTo>
                <a:lnTo>
                  <a:pt x="1809750" y="1279525"/>
                </a:lnTo>
                <a:lnTo>
                  <a:pt x="1571625" y="1308100"/>
                </a:lnTo>
                <a:lnTo>
                  <a:pt x="1146175" y="1377950"/>
                </a:lnTo>
                <a:lnTo>
                  <a:pt x="787400" y="1444625"/>
                </a:lnTo>
                <a:lnTo>
                  <a:pt x="527050" y="1498600"/>
                </a:lnTo>
                <a:lnTo>
                  <a:pt x="473075" y="1511300"/>
                </a:lnTo>
                <a:lnTo>
                  <a:pt x="454025" y="1511300"/>
                </a:lnTo>
                <a:lnTo>
                  <a:pt x="434975" y="1501775"/>
                </a:lnTo>
                <a:lnTo>
                  <a:pt x="419100" y="1479550"/>
                </a:lnTo>
                <a:lnTo>
                  <a:pt x="403225" y="1444625"/>
                </a:lnTo>
                <a:lnTo>
                  <a:pt x="400050" y="1412875"/>
                </a:lnTo>
                <a:lnTo>
                  <a:pt x="406400" y="1292225"/>
                </a:lnTo>
                <a:lnTo>
                  <a:pt x="419100" y="10668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7BAD913-831B-447A-92A1-2990918681B2}"/>
              </a:ext>
            </a:extLst>
          </p:cNvPr>
          <p:cNvSpPr/>
          <p:nvPr/>
        </p:nvSpPr>
        <p:spPr>
          <a:xfrm rot="16200000">
            <a:off x="6717507" y="4187032"/>
            <a:ext cx="2095500" cy="585787"/>
          </a:xfrm>
          <a:custGeom>
            <a:avLst/>
            <a:gdLst>
              <a:gd name="connsiteX0" fmla="*/ 952500 w 2095500"/>
              <a:gd name="connsiteY0" fmla="*/ 157163 h 585788"/>
              <a:gd name="connsiteX1" fmla="*/ 1178719 w 2095500"/>
              <a:gd name="connsiteY1" fmla="*/ 180975 h 585788"/>
              <a:gd name="connsiteX2" fmla="*/ 1364456 w 2095500"/>
              <a:gd name="connsiteY2" fmla="*/ 197644 h 585788"/>
              <a:gd name="connsiteX3" fmla="*/ 1466850 w 2095500"/>
              <a:gd name="connsiteY3" fmla="*/ 202406 h 585788"/>
              <a:gd name="connsiteX4" fmla="*/ 1554956 w 2095500"/>
              <a:gd name="connsiteY4" fmla="*/ 204788 h 585788"/>
              <a:gd name="connsiteX5" fmla="*/ 1645444 w 2095500"/>
              <a:gd name="connsiteY5" fmla="*/ 204788 h 585788"/>
              <a:gd name="connsiteX6" fmla="*/ 1726406 w 2095500"/>
              <a:gd name="connsiteY6" fmla="*/ 202406 h 585788"/>
              <a:gd name="connsiteX7" fmla="*/ 1781175 w 2095500"/>
              <a:gd name="connsiteY7" fmla="*/ 200025 h 585788"/>
              <a:gd name="connsiteX8" fmla="*/ 1814512 w 2095500"/>
              <a:gd name="connsiteY8" fmla="*/ 195263 h 585788"/>
              <a:gd name="connsiteX9" fmla="*/ 1840706 w 2095500"/>
              <a:gd name="connsiteY9" fmla="*/ 180975 h 585788"/>
              <a:gd name="connsiteX10" fmla="*/ 1897856 w 2095500"/>
              <a:gd name="connsiteY10" fmla="*/ 140494 h 585788"/>
              <a:gd name="connsiteX11" fmla="*/ 2016919 w 2095500"/>
              <a:gd name="connsiteY11" fmla="*/ 40481 h 585788"/>
              <a:gd name="connsiteX12" fmla="*/ 2055019 w 2095500"/>
              <a:gd name="connsiteY12" fmla="*/ 4763 h 585788"/>
              <a:gd name="connsiteX13" fmla="*/ 2066925 w 2095500"/>
              <a:gd name="connsiteY13" fmla="*/ 0 h 585788"/>
              <a:gd name="connsiteX14" fmla="*/ 2076450 w 2095500"/>
              <a:gd name="connsiteY14" fmla="*/ 0 h 585788"/>
              <a:gd name="connsiteX15" fmla="*/ 2085975 w 2095500"/>
              <a:gd name="connsiteY15" fmla="*/ 11906 h 585788"/>
              <a:gd name="connsiteX16" fmla="*/ 2095500 w 2095500"/>
              <a:gd name="connsiteY16" fmla="*/ 35719 h 585788"/>
              <a:gd name="connsiteX17" fmla="*/ 2093119 w 2095500"/>
              <a:gd name="connsiteY17" fmla="*/ 50006 h 585788"/>
              <a:gd name="connsiteX18" fmla="*/ 2093119 w 2095500"/>
              <a:gd name="connsiteY18" fmla="*/ 69056 h 585788"/>
              <a:gd name="connsiteX19" fmla="*/ 2083594 w 2095500"/>
              <a:gd name="connsiteY19" fmla="*/ 111919 h 585788"/>
              <a:gd name="connsiteX20" fmla="*/ 2062162 w 2095500"/>
              <a:gd name="connsiteY20" fmla="*/ 183356 h 585788"/>
              <a:gd name="connsiteX21" fmla="*/ 2024062 w 2095500"/>
              <a:gd name="connsiteY21" fmla="*/ 292894 h 585788"/>
              <a:gd name="connsiteX22" fmla="*/ 1988344 w 2095500"/>
              <a:gd name="connsiteY22" fmla="*/ 361950 h 585788"/>
              <a:gd name="connsiteX23" fmla="*/ 1931194 w 2095500"/>
              <a:gd name="connsiteY23" fmla="*/ 450056 h 585788"/>
              <a:gd name="connsiteX24" fmla="*/ 1871662 w 2095500"/>
              <a:gd name="connsiteY24" fmla="*/ 519113 h 585788"/>
              <a:gd name="connsiteX25" fmla="*/ 1816894 w 2095500"/>
              <a:gd name="connsiteY25" fmla="*/ 564356 h 585788"/>
              <a:gd name="connsiteX26" fmla="*/ 1778794 w 2095500"/>
              <a:gd name="connsiteY26" fmla="*/ 583406 h 585788"/>
              <a:gd name="connsiteX27" fmla="*/ 1757362 w 2095500"/>
              <a:gd name="connsiteY27" fmla="*/ 585788 h 585788"/>
              <a:gd name="connsiteX28" fmla="*/ 1733550 w 2095500"/>
              <a:gd name="connsiteY28" fmla="*/ 585788 h 585788"/>
              <a:gd name="connsiteX29" fmla="*/ 1709737 w 2095500"/>
              <a:gd name="connsiteY29" fmla="*/ 583406 h 585788"/>
              <a:gd name="connsiteX30" fmla="*/ 1688306 w 2095500"/>
              <a:gd name="connsiteY30" fmla="*/ 571500 h 585788"/>
              <a:gd name="connsiteX31" fmla="*/ 1666875 w 2095500"/>
              <a:gd name="connsiteY31" fmla="*/ 559594 h 585788"/>
              <a:gd name="connsiteX32" fmla="*/ 1595437 w 2095500"/>
              <a:gd name="connsiteY32" fmla="*/ 538163 h 585788"/>
              <a:gd name="connsiteX33" fmla="*/ 1507331 w 2095500"/>
              <a:gd name="connsiteY33" fmla="*/ 519113 h 585788"/>
              <a:gd name="connsiteX34" fmla="*/ 1316831 w 2095500"/>
              <a:gd name="connsiteY34" fmla="*/ 492919 h 585788"/>
              <a:gd name="connsiteX35" fmla="*/ 1104900 w 2095500"/>
              <a:gd name="connsiteY35" fmla="*/ 469106 h 585788"/>
              <a:gd name="connsiteX36" fmla="*/ 785812 w 2095500"/>
              <a:gd name="connsiteY36" fmla="*/ 442913 h 585788"/>
              <a:gd name="connsiteX37" fmla="*/ 664369 w 2095500"/>
              <a:gd name="connsiteY37" fmla="*/ 433388 h 585788"/>
              <a:gd name="connsiteX38" fmla="*/ 538162 w 2095500"/>
              <a:gd name="connsiteY38" fmla="*/ 419100 h 585788"/>
              <a:gd name="connsiteX39" fmla="*/ 269081 w 2095500"/>
              <a:gd name="connsiteY39" fmla="*/ 381000 h 585788"/>
              <a:gd name="connsiteX40" fmla="*/ 142875 w 2095500"/>
              <a:gd name="connsiteY40" fmla="*/ 357188 h 585788"/>
              <a:gd name="connsiteX41" fmla="*/ 66675 w 2095500"/>
              <a:gd name="connsiteY41" fmla="*/ 333375 h 585788"/>
              <a:gd name="connsiteX42" fmla="*/ 35719 w 2095500"/>
              <a:gd name="connsiteY42" fmla="*/ 316706 h 585788"/>
              <a:gd name="connsiteX43" fmla="*/ 19050 w 2095500"/>
              <a:gd name="connsiteY43" fmla="*/ 297656 h 585788"/>
              <a:gd name="connsiteX44" fmla="*/ 7144 w 2095500"/>
              <a:gd name="connsiteY44" fmla="*/ 273844 h 585788"/>
              <a:gd name="connsiteX45" fmla="*/ 0 w 2095500"/>
              <a:gd name="connsiteY45" fmla="*/ 235744 h 585788"/>
              <a:gd name="connsiteX46" fmla="*/ 2381 w 2095500"/>
              <a:gd name="connsiteY46" fmla="*/ 207169 h 585788"/>
              <a:gd name="connsiteX47" fmla="*/ 7144 w 2095500"/>
              <a:gd name="connsiteY47" fmla="*/ 178594 h 585788"/>
              <a:gd name="connsiteX48" fmla="*/ 19050 w 2095500"/>
              <a:gd name="connsiteY48" fmla="*/ 159544 h 585788"/>
              <a:gd name="connsiteX49" fmla="*/ 45244 w 2095500"/>
              <a:gd name="connsiteY49" fmla="*/ 135731 h 585788"/>
              <a:gd name="connsiteX50" fmla="*/ 73819 w 2095500"/>
              <a:gd name="connsiteY50" fmla="*/ 116681 h 585788"/>
              <a:gd name="connsiteX51" fmla="*/ 109537 w 2095500"/>
              <a:gd name="connsiteY51" fmla="*/ 102394 h 585788"/>
              <a:gd name="connsiteX52" fmla="*/ 150019 w 2095500"/>
              <a:gd name="connsiteY52" fmla="*/ 88106 h 585788"/>
              <a:gd name="connsiteX53" fmla="*/ 197644 w 2095500"/>
              <a:gd name="connsiteY53" fmla="*/ 76200 h 585788"/>
              <a:gd name="connsiteX54" fmla="*/ 238125 w 2095500"/>
              <a:gd name="connsiteY54" fmla="*/ 69056 h 585788"/>
              <a:gd name="connsiteX55" fmla="*/ 283369 w 2095500"/>
              <a:gd name="connsiteY55" fmla="*/ 69056 h 585788"/>
              <a:gd name="connsiteX56" fmla="*/ 342900 w 2095500"/>
              <a:gd name="connsiteY56" fmla="*/ 76200 h 585788"/>
              <a:gd name="connsiteX57" fmla="*/ 416719 w 2095500"/>
              <a:gd name="connsiteY57" fmla="*/ 88106 h 585788"/>
              <a:gd name="connsiteX58" fmla="*/ 628650 w 2095500"/>
              <a:gd name="connsiteY58" fmla="*/ 114300 h 585788"/>
              <a:gd name="connsiteX59" fmla="*/ 764381 w 2095500"/>
              <a:gd name="connsiteY59" fmla="*/ 135731 h 585788"/>
              <a:gd name="connsiteX60" fmla="*/ 952500 w 2095500"/>
              <a:gd name="connsiteY60" fmla="*/ 157163 h 585788"/>
              <a:gd name="connsiteX0" fmla="*/ 952500 w 2095500"/>
              <a:gd name="connsiteY0" fmla="*/ 157163 h 585788"/>
              <a:gd name="connsiteX1" fmla="*/ 1178719 w 2095500"/>
              <a:gd name="connsiteY1" fmla="*/ 180975 h 585788"/>
              <a:gd name="connsiteX2" fmla="*/ 1364456 w 2095500"/>
              <a:gd name="connsiteY2" fmla="*/ 197644 h 585788"/>
              <a:gd name="connsiteX3" fmla="*/ 1466850 w 2095500"/>
              <a:gd name="connsiteY3" fmla="*/ 202406 h 585788"/>
              <a:gd name="connsiteX4" fmla="*/ 1554956 w 2095500"/>
              <a:gd name="connsiteY4" fmla="*/ 204788 h 585788"/>
              <a:gd name="connsiteX5" fmla="*/ 1645444 w 2095500"/>
              <a:gd name="connsiteY5" fmla="*/ 204788 h 585788"/>
              <a:gd name="connsiteX6" fmla="*/ 1726406 w 2095500"/>
              <a:gd name="connsiteY6" fmla="*/ 202406 h 585788"/>
              <a:gd name="connsiteX7" fmla="*/ 1781175 w 2095500"/>
              <a:gd name="connsiteY7" fmla="*/ 200025 h 585788"/>
              <a:gd name="connsiteX8" fmla="*/ 1814512 w 2095500"/>
              <a:gd name="connsiteY8" fmla="*/ 195263 h 585788"/>
              <a:gd name="connsiteX9" fmla="*/ 1840706 w 2095500"/>
              <a:gd name="connsiteY9" fmla="*/ 180975 h 585788"/>
              <a:gd name="connsiteX10" fmla="*/ 1897856 w 2095500"/>
              <a:gd name="connsiteY10" fmla="*/ 140494 h 585788"/>
              <a:gd name="connsiteX11" fmla="*/ 2016919 w 2095500"/>
              <a:gd name="connsiteY11" fmla="*/ 40481 h 585788"/>
              <a:gd name="connsiteX12" fmla="*/ 2055019 w 2095500"/>
              <a:gd name="connsiteY12" fmla="*/ 4763 h 585788"/>
              <a:gd name="connsiteX13" fmla="*/ 2066925 w 2095500"/>
              <a:gd name="connsiteY13" fmla="*/ 0 h 585788"/>
              <a:gd name="connsiteX14" fmla="*/ 2076450 w 2095500"/>
              <a:gd name="connsiteY14" fmla="*/ 0 h 585788"/>
              <a:gd name="connsiteX15" fmla="*/ 2085975 w 2095500"/>
              <a:gd name="connsiteY15" fmla="*/ 11906 h 585788"/>
              <a:gd name="connsiteX16" fmla="*/ 2095500 w 2095500"/>
              <a:gd name="connsiteY16" fmla="*/ 35719 h 585788"/>
              <a:gd name="connsiteX17" fmla="*/ 2093119 w 2095500"/>
              <a:gd name="connsiteY17" fmla="*/ 69056 h 585788"/>
              <a:gd name="connsiteX18" fmla="*/ 2083594 w 2095500"/>
              <a:gd name="connsiteY18" fmla="*/ 111919 h 585788"/>
              <a:gd name="connsiteX19" fmla="*/ 2062162 w 2095500"/>
              <a:gd name="connsiteY19" fmla="*/ 183356 h 585788"/>
              <a:gd name="connsiteX20" fmla="*/ 2024062 w 2095500"/>
              <a:gd name="connsiteY20" fmla="*/ 292894 h 585788"/>
              <a:gd name="connsiteX21" fmla="*/ 1988344 w 2095500"/>
              <a:gd name="connsiteY21" fmla="*/ 361950 h 585788"/>
              <a:gd name="connsiteX22" fmla="*/ 1931194 w 2095500"/>
              <a:gd name="connsiteY22" fmla="*/ 450056 h 585788"/>
              <a:gd name="connsiteX23" fmla="*/ 1871662 w 2095500"/>
              <a:gd name="connsiteY23" fmla="*/ 519113 h 585788"/>
              <a:gd name="connsiteX24" fmla="*/ 1816894 w 2095500"/>
              <a:gd name="connsiteY24" fmla="*/ 564356 h 585788"/>
              <a:gd name="connsiteX25" fmla="*/ 1778794 w 2095500"/>
              <a:gd name="connsiteY25" fmla="*/ 583406 h 585788"/>
              <a:gd name="connsiteX26" fmla="*/ 1757362 w 2095500"/>
              <a:gd name="connsiteY26" fmla="*/ 585788 h 585788"/>
              <a:gd name="connsiteX27" fmla="*/ 1733550 w 2095500"/>
              <a:gd name="connsiteY27" fmla="*/ 585788 h 585788"/>
              <a:gd name="connsiteX28" fmla="*/ 1709737 w 2095500"/>
              <a:gd name="connsiteY28" fmla="*/ 583406 h 585788"/>
              <a:gd name="connsiteX29" fmla="*/ 1688306 w 2095500"/>
              <a:gd name="connsiteY29" fmla="*/ 571500 h 585788"/>
              <a:gd name="connsiteX30" fmla="*/ 1666875 w 2095500"/>
              <a:gd name="connsiteY30" fmla="*/ 559594 h 585788"/>
              <a:gd name="connsiteX31" fmla="*/ 1595437 w 2095500"/>
              <a:gd name="connsiteY31" fmla="*/ 538163 h 585788"/>
              <a:gd name="connsiteX32" fmla="*/ 1507331 w 2095500"/>
              <a:gd name="connsiteY32" fmla="*/ 519113 h 585788"/>
              <a:gd name="connsiteX33" fmla="*/ 1316831 w 2095500"/>
              <a:gd name="connsiteY33" fmla="*/ 492919 h 585788"/>
              <a:gd name="connsiteX34" fmla="*/ 1104900 w 2095500"/>
              <a:gd name="connsiteY34" fmla="*/ 469106 h 585788"/>
              <a:gd name="connsiteX35" fmla="*/ 785812 w 2095500"/>
              <a:gd name="connsiteY35" fmla="*/ 442913 h 585788"/>
              <a:gd name="connsiteX36" fmla="*/ 664369 w 2095500"/>
              <a:gd name="connsiteY36" fmla="*/ 433388 h 585788"/>
              <a:gd name="connsiteX37" fmla="*/ 538162 w 2095500"/>
              <a:gd name="connsiteY37" fmla="*/ 419100 h 585788"/>
              <a:gd name="connsiteX38" fmla="*/ 269081 w 2095500"/>
              <a:gd name="connsiteY38" fmla="*/ 381000 h 585788"/>
              <a:gd name="connsiteX39" fmla="*/ 142875 w 2095500"/>
              <a:gd name="connsiteY39" fmla="*/ 357188 h 585788"/>
              <a:gd name="connsiteX40" fmla="*/ 66675 w 2095500"/>
              <a:gd name="connsiteY40" fmla="*/ 333375 h 585788"/>
              <a:gd name="connsiteX41" fmla="*/ 35719 w 2095500"/>
              <a:gd name="connsiteY41" fmla="*/ 316706 h 585788"/>
              <a:gd name="connsiteX42" fmla="*/ 19050 w 2095500"/>
              <a:gd name="connsiteY42" fmla="*/ 297656 h 585788"/>
              <a:gd name="connsiteX43" fmla="*/ 7144 w 2095500"/>
              <a:gd name="connsiteY43" fmla="*/ 273844 h 585788"/>
              <a:gd name="connsiteX44" fmla="*/ 0 w 2095500"/>
              <a:gd name="connsiteY44" fmla="*/ 235744 h 585788"/>
              <a:gd name="connsiteX45" fmla="*/ 2381 w 2095500"/>
              <a:gd name="connsiteY45" fmla="*/ 207169 h 585788"/>
              <a:gd name="connsiteX46" fmla="*/ 7144 w 2095500"/>
              <a:gd name="connsiteY46" fmla="*/ 178594 h 585788"/>
              <a:gd name="connsiteX47" fmla="*/ 19050 w 2095500"/>
              <a:gd name="connsiteY47" fmla="*/ 159544 h 585788"/>
              <a:gd name="connsiteX48" fmla="*/ 45244 w 2095500"/>
              <a:gd name="connsiteY48" fmla="*/ 135731 h 585788"/>
              <a:gd name="connsiteX49" fmla="*/ 73819 w 2095500"/>
              <a:gd name="connsiteY49" fmla="*/ 116681 h 585788"/>
              <a:gd name="connsiteX50" fmla="*/ 109537 w 2095500"/>
              <a:gd name="connsiteY50" fmla="*/ 102394 h 585788"/>
              <a:gd name="connsiteX51" fmla="*/ 150019 w 2095500"/>
              <a:gd name="connsiteY51" fmla="*/ 88106 h 585788"/>
              <a:gd name="connsiteX52" fmla="*/ 197644 w 2095500"/>
              <a:gd name="connsiteY52" fmla="*/ 76200 h 585788"/>
              <a:gd name="connsiteX53" fmla="*/ 238125 w 2095500"/>
              <a:gd name="connsiteY53" fmla="*/ 69056 h 585788"/>
              <a:gd name="connsiteX54" fmla="*/ 283369 w 2095500"/>
              <a:gd name="connsiteY54" fmla="*/ 69056 h 585788"/>
              <a:gd name="connsiteX55" fmla="*/ 342900 w 2095500"/>
              <a:gd name="connsiteY55" fmla="*/ 76200 h 585788"/>
              <a:gd name="connsiteX56" fmla="*/ 416719 w 2095500"/>
              <a:gd name="connsiteY56" fmla="*/ 88106 h 585788"/>
              <a:gd name="connsiteX57" fmla="*/ 628650 w 2095500"/>
              <a:gd name="connsiteY57" fmla="*/ 114300 h 585788"/>
              <a:gd name="connsiteX58" fmla="*/ 764381 w 2095500"/>
              <a:gd name="connsiteY58" fmla="*/ 135731 h 585788"/>
              <a:gd name="connsiteX59" fmla="*/ 952500 w 2095500"/>
              <a:gd name="connsiteY59" fmla="*/ 157163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95500" h="585788">
                <a:moveTo>
                  <a:pt x="952500" y="157163"/>
                </a:moveTo>
                <a:lnTo>
                  <a:pt x="1178719" y="180975"/>
                </a:lnTo>
                <a:lnTo>
                  <a:pt x="1364456" y="197644"/>
                </a:lnTo>
                <a:lnTo>
                  <a:pt x="1466850" y="202406"/>
                </a:lnTo>
                <a:lnTo>
                  <a:pt x="1554956" y="204788"/>
                </a:lnTo>
                <a:lnTo>
                  <a:pt x="1645444" y="204788"/>
                </a:lnTo>
                <a:lnTo>
                  <a:pt x="1726406" y="202406"/>
                </a:lnTo>
                <a:lnTo>
                  <a:pt x="1781175" y="200025"/>
                </a:lnTo>
                <a:lnTo>
                  <a:pt x="1814512" y="195263"/>
                </a:lnTo>
                <a:lnTo>
                  <a:pt x="1840706" y="180975"/>
                </a:lnTo>
                <a:lnTo>
                  <a:pt x="1897856" y="140494"/>
                </a:lnTo>
                <a:lnTo>
                  <a:pt x="2016919" y="40481"/>
                </a:lnTo>
                <a:lnTo>
                  <a:pt x="2055019" y="4763"/>
                </a:lnTo>
                <a:lnTo>
                  <a:pt x="2066925" y="0"/>
                </a:lnTo>
                <a:lnTo>
                  <a:pt x="2076450" y="0"/>
                </a:lnTo>
                <a:lnTo>
                  <a:pt x="2085975" y="11906"/>
                </a:lnTo>
                <a:lnTo>
                  <a:pt x="2095500" y="35719"/>
                </a:lnTo>
                <a:lnTo>
                  <a:pt x="2093119" y="69056"/>
                </a:lnTo>
                <a:lnTo>
                  <a:pt x="2083594" y="111919"/>
                </a:lnTo>
                <a:lnTo>
                  <a:pt x="2062162" y="183356"/>
                </a:lnTo>
                <a:lnTo>
                  <a:pt x="2024062" y="292894"/>
                </a:lnTo>
                <a:lnTo>
                  <a:pt x="1988344" y="361950"/>
                </a:lnTo>
                <a:lnTo>
                  <a:pt x="1931194" y="450056"/>
                </a:lnTo>
                <a:lnTo>
                  <a:pt x="1871662" y="519113"/>
                </a:lnTo>
                <a:lnTo>
                  <a:pt x="1816894" y="564356"/>
                </a:lnTo>
                <a:lnTo>
                  <a:pt x="1778794" y="583406"/>
                </a:lnTo>
                <a:lnTo>
                  <a:pt x="1757362" y="585788"/>
                </a:lnTo>
                <a:lnTo>
                  <a:pt x="1733550" y="585788"/>
                </a:lnTo>
                <a:lnTo>
                  <a:pt x="1709737" y="583406"/>
                </a:lnTo>
                <a:lnTo>
                  <a:pt x="1688306" y="571500"/>
                </a:lnTo>
                <a:lnTo>
                  <a:pt x="1666875" y="559594"/>
                </a:lnTo>
                <a:lnTo>
                  <a:pt x="1595437" y="538163"/>
                </a:lnTo>
                <a:lnTo>
                  <a:pt x="1507331" y="519113"/>
                </a:lnTo>
                <a:lnTo>
                  <a:pt x="1316831" y="492919"/>
                </a:lnTo>
                <a:lnTo>
                  <a:pt x="1104900" y="469106"/>
                </a:lnTo>
                <a:lnTo>
                  <a:pt x="785812" y="442913"/>
                </a:lnTo>
                <a:lnTo>
                  <a:pt x="664369" y="433388"/>
                </a:lnTo>
                <a:lnTo>
                  <a:pt x="538162" y="419100"/>
                </a:lnTo>
                <a:lnTo>
                  <a:pt x="269081" y="381000"/>
                </a:lnTo>
                <a:lnTo>
                  <a:pt x="142875" y="357188"/>
                </a:lnTo>
                <a:lnTo>
                  <a:pt x="66675" y="333375"/>
                </a:lnTo>
                <a:lnTo>
                  <a:pt x="35719" y="316706"/>
                </a:lnTo>
                <a:lnTo>
                  <a:pt x="19050" y="297656"/>
                </a:lnTo>
                <a:lnTo>
                  <a:pt x="7144" y="273844"/>
                </a:lnTo>
                <a:lnTo>
                  <a:pt x="0" y="235744"/>
                </a:lnTo>
                <a:lnTo>
                  <a:pt x="2381" y="207169"/>
                </a:lnTo>
                <a:lnTo>
                  <a:pt x="7144" y="178594"/>
                </a:lnTo>
                <a:lnTo>
                  <a:pt x="19050" y="159544"/>
                </a:lnTo>
                <a:lnTo>
                  <a:pt x="45244" y="135731"/>
                </a:lnTo>
                <a:lnTo>
                  <a:pt x="73819" y="116681"/>
                </a:lnTo>
                <a:lnTo>
                  <a:pt x="109537" y="102394"/>
                </a:lnTo>
                <a:lnTo>
                  <a:pt x="150019" y="88106"/>
                </a:lnTo>
                <a:lnTo>
                  <a:pt x="197644" y="76200"/>
                </a:lnTo>
                <a:lnTo>
                  <a:pt x="238125" y="69056"/>
                </a:lnTo>
                <a:lnTo>
                  <a:pt x="283369" y="69056"/>
                </a:lnTo>
                <a:lnTo>
                  <a:pt x="342900" y="76200"/>
                </a:lnTo>
                <a:lnTo>
                  <a:pt x="416719" y="88106"/>
                </a:lnTo>
                <a:lnTo>
                  <a:pt x="628650" y="114300"/>
                </a:lnTo>
                <a:lnTo>
                  <a:pt x="764381" y="135731"/>
                </a:lnTo>
                <a:lnTo>
                  <a:pt x="952500" y="1571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BE5555-145F-46EC-AEAC-07C5B582800C}"/>
              </a:ext>
            </a:extLst>
          </p:cNvPr>
          <p:cNvSpPr/>
          <p:nvPr/>
        </p:nvSpPr>
        <p:spPr>
          <a:xfrm rot="20100000">
            <a:off x="4313238" y="1965326"/>
            <a:ext cx="3484562" cy="1685925"/>
          </a:xfrm>
          <a:custGeom>
            <a:avLst/>
            <a:gdLst>
              <a:gd name="connsiteX0" fmla="*/ 845820 w 3483292"/>
              <a:gd name="connsiteY0" fmla="*/ 514350 h 1685925"/>
              <a:gd name="connsiteX1" fmla="*/ 1503045 w 3483292"/>
              <a:gd name="connsiteY1" fmla="*/ 711518 h 1685925"/>
              <a:gd name="connsiteX2" fmla="*/ 1660207 w 3483292"/>
              <a:gd name="connsiteY2" fmla="*/ 757238 h 1685925"/>
              <a:gd name="connsiteX3" fmla="*/ 1948815 w 3483292"/>
              <a:gd name="connsiteY3" fmla="*/ 862965 h 1685925"/>
              <a:gd name="connsiteX4" fmla="*/ 2343150 w 3483292"/>
              <a:gd name="connsiteY4" fmla="*/ 1014413 h 1685925"/>
              <a:gd name="connsiteX5" fmla="*/ 2720340 w 3483292"/>
              <a:gd name="connsiteY5" fmla="*/ 1148715 h 1685925"/>
              <a:gd name="connsiteX6" fmla="*/ 2843212 w 3483292"/>
              <a:gd name="connsiteY6" fmla="*/ 1185863 h 1685925"/>
              <a:gd name="connsiteX7" fmla="*/ 2871787 w 3483292"/>
              <a:gd name="connsiteY7" fmla="*/ 1194435 h 1685925"/>
              <a:gd name="connsiteX8" fmla="*/ 2911792 w 3483292"/>
              <a:gd name="connsiteY8" fmla="*/ 1200150 h 1685925"/>
              <a:gd name="connsiteX9" fmla="*/ 2988945 w 3483292"/>
              <a:gd name="connsiteY9" fmla="*/ 1197293 h 1685925"/>
              <a:gd name="connsiteX10" fmla="*/ 3037522 w 3483292"/>
              <a:gd name="connsiteY10" fmla="*/ 1191578 h 1685925"/>
              <a:gd name="connsiteX11" fmla="*/ 3068955 w 3483292"/>
              <a:gd name="connsiteY11" fmla="*/ 1185863 h 1685925"/>
              <a:gd name="connsiteX12" fmla="*/ 3080385 w 3483292"/>
              <a:gd name="connsiteY12" fmla="*/ 1188720 h 1685925"/>
              <a:gd name="connsiteX13" fmla="*/ 3123247 w 3483292"/>
              <a:gd name="connsiteY13" fmla="*/ 1220153 h 1685925"/>
              <a:gd name="connsiteX14" fmla="*/ 3206115 w 3483292"/>
              <a:gd name="connsiteY14" fmla="*/ 1277303 h 1685925"/>
              <a:gd name="connsiteX15" fmla="*/ 3294697 w 3483292"/>
              <a:gd name="connsiteY15" fmla="*/ 1357313 h 1685925"/>
              <a:gd name="connsiteX16" fmla="*/ 3366135 w 3483292"/>
              <a:gd name="connsiteY16" fmla="*/ 1428750 h 1685925"/>
              <a:gd name="connsiteX17" fmla="*/ 3431857 w 3483292"/>
              <a:gd name="connsiteY17" fmla="*/ 1508760 h 1685925"/>
              <a:gd name="connsiteX18" fmla="*/ 3471862 w 3483292"/>
              <a:gd name="connsiteY18" fmla="*/ 1563053 h 1685925"/>
              <a:gd name="connsiteX19" fmla="*/ 3483292 w 3483292"/>
              <a:gd name="connsiteY19" fmla="*/ 1585913 h 1685925"/>
              <a:gd name="connsiteX20" fmla="*/ 3483292 w 3483292"/>
              <a:gd name="connsiteY20" fmla="*/ 1611630 h 1685925"/>
              <a:gd name="connsiteX21" fmla="*/ 3474720 w 3483292"/>
              <a:gd name="connsiteY21" fmla="*/ 1643063 h 1685925"/>
              <a:gd name="connsiteX22" fmla="*/ 3454717 w 3483292"/>
              <a:gd name="connsiteY22" fmla="*/ 1668780 h 1685925"/>
              <a:gd name="connsiteX23" fmla="*/ 3414712 w 3483292"/>
              <a:gd name="connsiteY23" fmla="*/ 1685925 h 1685925"/>
              <a:gd name="connsiteX24" fmla="*/ 3388995 w 3483292"/>
              <a:gd name="connsiteY24" fmla="*/ 1685925 h 1685925"/>
              <a:gd name="connsiteX25" fmla="*/ 3366135 w 3483292"/>
              <a:gd name="connsiteY25" fmla="*/ 1685925 h 1685925"/>
              <a:gd name="connsiteX26" fmla="*/ 3340417 w 3483292"/>
              <a:gd name="connsiteY26" fmla="*/ 1680210 h 1685925"/>
              <a:gd name="connsiteX27" fmla="*/ 3303270 w 3483292"/>
              <a:gd name="connsiteY27" fmla="*/ 1665923 h 1685925"/>
              <a:gd name="connsiteX28" fmla="*/ 3106102 w 3483292"/>
              <a:gd name="connsiteY28" fmla="*/ 1557338 h 1685925"/>
              <a:gd name="connsiteX29" fmla="*/ 2894647 w 3483292"/>
              <a:gd name="connsiteY29" fmla="*/ 1457325 h 1685925"/>
              <a:gd name="connsiteX30" fmla="*/ 2746057 w 3483292"/>
              <a:gd name="connsiteY30" fmla="*/ 1383030 h 1685925"/>
              <a:gd name="connsiteX31" fmla="*/ 2377440 w 3483292"/>
              <a:gd name="connsiteY31" fmla="*/ 1240155 h 1685925"/>
              <a:gd name="connsiteX32" fmla="*/ 1820227 w 3483292"/>
              <a:gd name="connsiteY32" fmla="*/ 1025843 h 1685925"/>
              <a:gd name="connsiteX33" fmla="*/ 1311592 w 3483292"/>
              <a:gd name="connsiteY33" fmla="*/ 868680 h 1685925"/>
              <a:gd name="connsiteX34" fmla="*/ 1077277 w 3483292"/>
              <a:gd name="connsiteY34" fmla="*/ 794385 h 1685925"/>
              <a:gd name="connsiteX35" fmla="*/ 942975 w 3483292"/>
              <a:gd name="connsiteY35" fmla="*/ 757238 h 1685925"/>
              <a:gd name="connsiteX36" fmla="*/ 834390 w 3483292"/>
              <a:gd name="connsiteY36" fmla="*/ 728663 h 1685925"/>
              <a:gd name="connsiteX37" fmla="*/ 665797 w 3483292"/>
              <a:gd name="connsiteY37" fmla="*/ 694373 h 1685925"/>
              <a:gd name="connsiteX38" fmla="*/ 500062 w 3483292"/>
              <a:gd name="connsiteY38" fmla="*/ 668655 h 1685925"/>
              <a:gd name="connsiteX39" fmla="*/ 371475 w 3483292"/>
              <a:gd name="connsiteY39" fmla="*/ 651510 h 1685925"/>
              <a:gd name="connsiteX40" fmla="*/ 325755 w 3483292"/>
              <a:gd name="connsiteY40" fmla="*/ 642938 h 1685925"/>
              <a:gd name="connsiteX41" fmla="*/ 305752 w 3483292"/>
              <a:gd name="connsiteY41" fmla="*/ 640080 h 1685925"/>
              <a:gd name="connsiteX42" fmla="*/ 225742 w 3483292"/>
              <a:gd name="connsiteY42" fmla="*/ 568643 h 1685925"/>
              <a:gd name="connsiteX43" fmla="*/ 140017 w 3483292"/>
              <a:gd name="connsiteY43" fmla="*/ 462915 h 1685925"/>
              <a:gd name="connsiteX44" fmla="*/ 97155 w 3483292"/>
              <a:gd name="connsiteY44" fmla="*/ 382905 h 1685925"/>
              <a:gd name="connsiteX45" fmla="*/ 48577 w 3483292"/>
              <a:gd name="connsiteY45" fmla="*/ 257175 h 1685925"/>
              <a:gd name="connsiteX46" fmla="*/ 11430 w 3483292"/>
              <a:gd name="connsiteY46" fmla="*/ 108585 h 1685925"/>
              <a:gd name="connsiteX47" fmla="*/ 0 w 3483292"/>
              <a:gd name="connsiteY47" fmla="*/ 42863 h 1685925"/>
              <a:gd name="connsiteX48" fmla="*/ 2857 w 3483292"/>
              <a:gd name="connsiteY48" fmla="*/ 22860 h 1685925"/>
              <a:gd name="connsiteX49" fmla="*/ 8572 w 3483292"/>
              <a:gd name="connsiteY49" fmla="*/ 0 h 1685925"/>
              <a:gd name="connsiteX50" fmla="*/ 17145 w 3483292"/>
              <a:gd name="connsiteY50" fmla="*/ 0 h 1685925"/>
              <a:gd name="connsiteX51" fmla="*/ 34290 w 3483292"/>
              <a:gd name="connsiteY51" fmla="*/ 2858 h 1685925"/>
              <a:gd name="connsiteX52" fmla="*/ 51435 w 3483292"/>
              <a:gd name="connsiteY52" fmla="*/ 17145 h 1685925"/>
              <a:gd name="connsiteX53" fmla="*/ 68580 w 3483292"/>
              <a:gd name="connsiteY53" fmla="*/ 42863 h 1685925"/>
              <a:gd name="connsiteX54" fmla="*/ 97155 w 3483292"/>
              <a:gd name="connsiteY54" fmla="*/ 105728 h 1685925"/>
              <a:gd name="connsiteX55" fmla="*/ 125730 w 3483292"/>
              <a:gd name="connsiteY55" fmla="*/ 145733 h 1685925"/>
              <a:gd name="connsiteX56" fmla="*/ 165735 w 3483292"/>
              <a:gd name="connsiteY56" fmla="*/ 197168 h 1685925"/>
              <a:gd name="connsiteX57" fmla="*/ 245745 w 3483292"/>
              <a:gd name="connsiteY57" fmla="*/ 274320 h 1685925"/>
              <a:gd name="connsiteX58" fmla="*/ 317182 w 3483292"/>
              <a:gd name="connsiteY58" fmla="*/ 328613 h 1685925"/>
              <a:gd name="connsiteX59" fmla="*/ 368617 w 3483292"/>
              <a:gd name="connsiteY59" fmla="*/ 357188 h 1685925"/>
              <a:gd name="connsiteX60" fmla="*/ 502920 w 3483292"/>
              <a:gd name="connsiteY60" fmla="*/ 411480 h 1685925"/>
              <a:gd name="connsiteX61" fmla="*/ 665797 w 3483292"/>
              <a:gd name="connsiteY61" fmla="*/ 457200 h 1685925"/>
              <a:gd name="connsiteX62" fmla="*/ 845820 w 3483292"/>
              <a:gd name="connsiteY62" fmla="*/ 51435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483292" h="1685925">
                <a:moveTo>
                  <a:pt x="845820" y="514350"/>
                </a:moveTo>
                <a:lnTo>
                  <a:pt x="1503045" y="711518"/>
                </a:lnTo>
                <a:lnTo>
                  <a:pt x="1660207" y="757238"/>
                </a:lnTo>
                <a:lnTo>
                  <a:pt x="1948815" y="862965"/>
                </a:lnTo>
                <a:lnTo>
                  <a:pt x="2343150" y="1014413"/>
                </a:lnTo>
                <a:lnTo>
                  <a:pt x="2720340" y="1148715"/>
                </a:lnTo>
                <a:lnTo>
                  <a:pt x="2843212" y="1185863"/>
                </a:lnTo>
                <a:lnTo>
                  <a:pt x="2871787" y="1194435"/>
                </a:lnTo>
                <a:lnTo>
                  <a:pt x="2911792" y="1200150"/>
                </a:lnTo>
                <a:lnTo>
                  <a:pt x="2988945" y="1197293"/>
                </a:lnTo>
                <a:lnTo>
                  <a:pt x="3037522" y="1191578"/>
                </a:lnTo>
                <a:lnTo>
                  <a:pt x="3068955" y="1185863"/>
                </a:lnTo>
                <a:lnTo>
                  <a:pt x="3080385" y="1188720"/>
                </a:lnTo>
                <a:lnTo>
                  <a:pt x="3123247" y="1220153"/>
                </a:lnTo>
                <a:lnTo>
                  <a:pt x="3206115" y="1277303"/>
                </a:lnTo>
                <a:lnTo>
                  <a:pt x="3294697" y="1357313"/>
                </a:lnTo>
                <a:lnTo>
                  <a:pt x="3366135" y="1428750"/>
                </a:lnTo>
                <a:lnTo>
                  <a:pt x="3431857" y="1508760"/>
                </a:lnTo>
                <a:lnTo>
                  <a:pt x="3471862" y="1563053"/>
                </a:lnTo>
                <a:lnTo>
                  <a:pt x="3483292" y="1585913"/>
                </a:lnTo>
                <a:lnTo>
                  <a:pt x="3483292" y="1611630"/>
                </a:lnTo>
                <a:lnTo>
                  <a:pt x="3474720" y="1643063"/>
                </a:lnTo>
                <a:lnTo>
                  <a:pt x="3454717" y="1668780"/>
                </a:lnTo>
                <a:lnTo>
                  <a:pt x="3414712" y="1685925"/>
                </a:lnTo>
                <a:lnTo>
                  <a:pt x="3388995" y="1685925"/>
                </a:lnTo>
                <a:lnTo>
                  <a:pt x="3366135" y="1685925"/>
                </a:lnTo>
                <a:lnTo>
                  <a:pt x="3340417" y="1680210"/>
                </a:lnTo>
                <a:lnTo>
                  <a:pt x="3303270" y="1665923"/>
                </a:lnTo>
                <a:lnTo>
                  <a:pt x="3106102" y="1557338"/>
                </a:lnTo>
                <a:lnTo>
                  <a:pt x="2894647" y="1457325"/>
                </a:lnTo>
                <a:lnTo>
                  <a:pt x="2746057" y="1383030"/>
                </a:lnTo>
                <a:lnTo>
                  <a:pt x="2377440" y="1240155"/>
                </a:lnTo>
                <a:lnTo>
                  <a:pt x="1820227" y="1025843"/>
                </a:lnTo>
                <a:lnTo>
                  <a:pt x="1311592" y="868680"/>
                </a:lnTo>
                <a:lnTo>
                  <a:pt x="1077277" y="794385"/>
                </a:lnTo>
                <a:lnTo>
                  <a:pt x="942975" y="757238"/>
                </a:lnTo>
                <a:lnTo>
                  <a:pt x="834390" y="728663"/>
                </a:lnTo>
                <a:lnTo>
                  <a:pt x="665797" y="694373"/>
                </a:lnTo>
                <a:lnTo>
                  <a:pt x="500062" y="668655"/>
                </a:lnTo>
                <a:lnTo>
                  <a:pt x="371475" y="651510"/>
                </a:lnTo>
                <a:lnTo>
                  <a:pt x="325755" y="642938"/>
                </a:lnTo>
                <a:lnTo>
                  <a:pt x="305752" y="640080"/>
                </a:lnTo>
                <a:lnTo>
                  <a:pt x="225742" y="568643"/>
                </a:lnTo>
                <a:lnTo>
                  <a:pt x="140017" y="462915"/>
                </a:lnTo>
                <a:lnTo>
                  <a:pt x="97155" y="382905"/>
                </a:lnTo>
                <a:lnTo>
                  <a:pt x="48577" y="257175"/>
                </a:lnTo>
                <a:lnTo>
                  <a:pt x="11430" y="108585"/>
                </a:lnTo>
                <a:lnTo>
                  <a:pt x="0" y="42863"/>
                </a:lnTo>
                <a:lnTo>
                  <a:pt x="2857" y="22860"/>
                </a:lnTo>
                <a:lnTo>
                  <a:pt x="8572" y="0"/>
                </a:lnTo>
                <a:lnTo>
                  <a:pt x="17145" y="0"/>
                </a:lnTo>
                <a:lnTo>
                  <a:pt x="34290" y="2858"/>
                </a:lnTo>
                <a:lnTo>
                  <a:pt x="51435" y="17145"/>
                </a:lnTo>
                <a:lnTo>
                  <a:pt x="68580" y="42863"/>
                </a:lnTo>
                <a:lnTo>
                  <a:pt x="97155" y="105728"/>
                </a:lnTo>
                <a:lnTo>
                  <a:pt x="125730" y="145733"/>
                </a:lnTo>
                <a:lnTo>
                  <a:pt x="165735" y="197168"/>
                </a:lnTo>
                <a:lnTo>
                  <a:pt x="245745" y="274320"/>
                </a:lnTo>
                <a:lnTo>
                  <a:pt x="317182" y="328613"/>
                </a:lnTo>
                <a:lnTo>
                  <a:pt x="368617" y="357188"/>
                </a:lnTo>
                <a:lnTo>
                  <a:pt x="502920" y="411480"/>
                </a:lnTo>
                <a:lnTo>
                  <a:pt x="665797" y="457200"/>
                </a:lnTo>
                <a:lnTo>
                  <a:pt x="845820" y="5143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5E7AC40-6974-4BC9-B150-F1B01573D6DF}"/>
              </a:ext>
            </a:extLst>
          </p:cNvPr>
          <p:cNvSpPr/>
          <p:nvPr/>
        </p:nvSpPr>
        <p:spPr>
          <a:xfrm rot="17400000">
            <a:off x="3782219" y="2732881"/>
            <a:ext cx="4254500" cy="1944688"/>
          </a:xfrm>
          <a:custGeom>
            <a:avLst/>
            <a:gdLst>
              <a:gd name="connsiteX0" fmla="*/ 1652275 w 4254255"/>
              <a:gd name="connsiteY0" fmla="*/ 1433384 h 1945307"/>
              <a:gd name="connsiteX1" fmla="*/ 2672590 w 4254255"/>
              <a:gd name="connsiteY1" fmla="*/ 1062681 h 1945307"/>
              <a:gd name="connsiteX2" fmla="*/ 3417526 w 4254255"/>
              <a:gd name="connsiteY2" fmla="*/ 819077 h 1945307"/>
              <a:gd name="connsiteX3" fmla="*/ 3594051 w 4254255"/>
              <a:gd name="connsiteY3" fmla="*/ 759058 h 1945307"/>
              <a:gd name="connsiteX4" fmla="*/ 3707027 w 4254255"/>
              <a:gd name="connsiteY4" fmla="*/ 723753 h 1945307"/>
              <a:gd name="connsiteX5" fmla="*/ 3823534 w 4254255"/>
              <a:gd name="connsiteY5" fmla="*/ 688448 h 1945307"/>
              <a:gd name="connsiteX6" fmla="*/ 3897674 w 4254255"/>
              <a:gd name="connsiteY6" fmla="*/ 663735 h 1945307"/>
              <a:gd name="connsiteX7" fmla="*/ 3957693 w 4254255"/>
              <a:gd name="connsiteY7" fmla="*/ 653143 h 1945307"/>
              <a:gd name="connsiteX8" fmla="*/ 4010651 w 4254255"/>
              <a:gd name="connsiteY8" fmla="*/ 656674 h 1945307"/>
              <a:gd name="connsiteX9" fmla="*/ 4049486 w 4254255"/>
              <a:gd name="connsiteY9" fmla="*/ 663735 h 1945307"/>
              <a:gd name="connsiteX10" fmla="*/ 4074200 w 4254255"/>
              <a:gd name="connsiteY10" fmla="*/ 667265 h 1945307"/>
              <a:gd name="connsiteX11" fmla="*/ 4109505 w 4254255"/>
              <a:gd name="connsiteY11" fmla="*/ 660204 h 1945307"/>
              <a:gd name="connsiteX12" fmla="*/ 4144810 w 4254255"/>
              <a:gd name="connsiteY12" fmla="*/ 635491 h 1945307"/>
              <a:gd name="connsiteX13" fmla="*/ 4176584 w 4254255"/>
              <a:gd name="connsiteY13" fmla="*/ 596655 h 1945307"/>
              <a:gd name="connsiteX14" fmla="*/ 4197767 w 4254255"/>
              <a:gd name="connsiteY14" fmla="*/ 557820 h 1945307"/>
              <a:gd name="connsiteX15" fmla="*/ 4215420 w 4254255"/>
              <a:gd name="connsiteY15" fmla="*/ 504862 h 1945307"/>
              <a:gd name="connsiteX16" fmla="*/ 4236603 w 4254255"/>
              <a:gd name="connsiteY16" fmla="*/ 430722 h 1945307"/>
              <a:gd name="connsiteX17" fmla="*/ 4247194 w 4254255"/>
              <a:gd name="connsiteY17" fmla="*/ 377764 h 1945307"/>
              <a:gd name="connsiteX18" fmla="*/ 4254255 w 4254255"/>
              <a:gd name="connsiteY18" fmla="*/ 314215 h 1945307"/>
              <a:gd name="connsiteX19" fmla="*/ 4254255 w 4254255"/>
              <a:gd name="connsiteY19" fmla="*/ 243605 h 1945307"/>
              <a:gd name="connsiteX20" fmla="*/ 4250725 w 4254255"/>
              <a:gd name="connsiteY20" fmla="*/ 187117 h 1945307"/>
              <a:gd name="connsiteX21" fmla="*/ 4240133 w 4254255"/>
              <a:gd name="connsiteY21" fmla="*/ 123568 h 1945307"/>
              <a:gd name="connsiteX22" fmla="*/ 4229542 w 4254255"/>
              <a:gd name="connsiteY22" fmla="*/ 70610 h 1945307"/>
              <a:gd name="connsiteX23" fmla="*/ 4218950 w 4254255"/>
              <a:gd name="connsiteY23" fmla="*/ 45897 h 1945307"/>
              <a:gd name="connsiteX24" fmla="*/ 4187176 w 4254255"/>
              <a:gd name="connsiteY24" fmla="*/ 10592 h 1945307"/>
              <a:gd name="connsiteX25" fmla="*/ 4173054 w 4254255"/>
              <a:gd name="connsiteY25" fmla="*/ 0 h 1945307"/>
              <a:gd name="connsiteX26" fmla="*/ 4162462 w 4254255"/>
              <a:gd name="connsiteY26" fmla="*/ 0 h 1945307"/>
              <a:gd name="connsiteX27" fmla="*/ 4141279 w 4254255"/>
              <a:gd name="connsiteY27" fmla="*/ 10592 h 1945307"/>
              <a:gd name="connsiteX28" fmla="*/ 4134218 w 4254255"/>
              <a:gd name="connsiteY28" fmla="*/ 35305 h 1945307"/>
              <a:gd name="connsiteX29" fmla="*/ 4134218 w 4254255"/>
              <a:gd name="connsiteY29" fmla="*/ 52958 h 1945307"/>
              <a:gd name="connsiteX30" fmla="*/ 4137749 w 4254255"/>
              <a:gd name="connsiteY30" fmla="*/ 81202 h 1945307"/>
              <a:gd name="connsiteX31" fmla="*/ 4137749 w 4254255"/>
              <a:gd name="connsiteY31" fmla="*/ 109446 h 1945307"/>
              <a:gd name="connsiteX32" fmla="*/ 4134218 w 4254255"/>
              <a:gd name="connsiteY32" fmla="*/ 141220 h 1945307"/>
              <a:gd name="connsiteX33" fmla="*/ 4113035 w 4254255"/>
              <a:gd name="connsiteY33" fmla="*/ 187117 h 1945307"/>
              <a:gd name="connsiteX34" fmla="*/ 4081261 w 4254255"/>
              <a:gd name="connsiteY34" fmla="*/ 240074 h 1945307"/>
              <a:gd name="connsiteX35" fmla="*/ 4042425 w 4254255"/>
              <a:gd name="connsiteY35" fmla="*/ 275379 h 1945307"/>
              <a:gd name="connsiteX36" fmla="*/ 3989468 w 4254255"/>
              <a:gd name="connsiteY36" fmla="*/ 314215 h 1945307"/>
              <a:gd name="connsiteX37" fmla="*/ 3908266 w 4254255"/>
              <a:gd name="connsiteY37" fmla="*/ 370703 h 1945307"/>
              <a:gd name="connsiteX38" fmla="*/ 3950632 w 4254255"/>
              <a:gd name="connsiteY38" fmla="*/ 342459 h 1945307"/>
              <a:gd name="connsiteX39" fmla="*/ 3957693 w 4254255"/>
              <a:gd name="connsiteY39" fmla="*/ 345989 h 1945307"/>
              <a:gd name="connsiteX40" fmla="*/ 3876491 w 4254255"/>
              <a:gd name="connsiteY40" fmla="*/ 384825 h 1945307"/>
              <a:gd name="connsiteX41" fmla="*/ 3594051 w 4254255"/>
              <a:gd name="connsiteY41" fmla="*/ 487210 h 1945307"/>
              <a:gd name="connsiteX42" fmla="*/ 3046823 w 4254255"/>
              <a:gd name="connsiteY42" fmla="*/ 684918 h 1945307"/>
              <a:gd name="connsiteX43" fmla="*/ 2587858 w 4254255"/>
              <a:gd name="connsiteY43" fmla="*/ 829668 h 1945307"/>
              <a:gd name="connsiteX44" fmla="*/ 1924124 w 4254255"/>
              <a:gd name="connsiteY44" fmla="*/ 1073273 h 1945307"/>
              <a:gd name="connsiteX45" fmla="*/ 1112108 w 4254255"/>
              <a:gd name="connsiteY45" fmla="*/ 1355713 h 1945307"/>
              <a:gd name="connsiteX46" fmla="*/ 921461 w 4254255"/>
              <a:gd name="connsiteY46" fmla="*/ 1419262 h 1945307"/>
              <a:gd name="connsiteX47" fmla="*/ 875565 w 4254255"/>
              <a:gd name="connsiteY47" fmla="*/ 1429854 h 1945307"/>
              <a:gd name="connsiteX48" fmla="*/ 727284 w 4254255"/>
              <a:gd name="connsiteY48" fmla="*/ 1461628 h 1945307"/>
              <a:gd name="connsiteX49" fmla="*/ 568411 w 4254255"/>
              <a:gd name="connsiteY49" fmla="*/ 1493403 h 1945307"/>
              <a:gd name="connsiteX50" fmla="*/ 483679 w 4254255"/>
              <a:gd name="connsiteY50" fmla="*/ 1518116 h 1945307"/>
              <a:gd name="connsiteX51" fmla="*/ 377764 w 4254255"/>
              <a:gd name="connsiteY51" fmla="*/ 1553421 h 1945307"/>
              <a:gd name="connsiteX52" fmla="*/ 278910 w 4254255"/>
              <a:gd name="connsiteY52" fmla="*/ 1599318 h 1945307"/>
              <a:gd name="connsiteX53" fmla="*/ 218891 w 4254255"/>
              <a:gd name="connsiteY53" fmla="*/ 1634623 h 1945307"/>
              <a:gd name="connsiteX54" fmla="*/ 162403 w 4254255"/>
              <a:gd name="connsiteY54" fmla="*/ 1673458 h 1945307"/>
              <a:gd name="connsiteX55" fmla="*/ 112976 w 4254255"/>
              <a:gd name="connsiteY55" fmla="*/ 1719355 h 1945307"/>
              <a:gd name="connsiteX56" fmla="*/ 52958 w 4254255"/>
              <a:gd name="connsiteY56" fmla="*/ 1782904 h 1945307"/>
              <a:gd name="connsiteX57" fmla="*/ 10592 w 4254255"/>
              <a:gd name="connsiteY57" fmla="*/ 1846453 h 1945307"/>
              <a:gd name="connsiteX58" fmla="*/ 0 w 4254255"/>
              <a:gd name="connsiteY58" fmla="*/ 1881758 h 1945307"/>
              <a:gd name="connsiteX59" fmla="*/ 14122 w 4254255"/>
              <a:gd name="connsiteY59" fmla="*/ 1902941 h 1945307"/>
              <a:gd name="connsiteX60" fmla="*/ 42366 w 4254255"/>
              <a:gd name="connsiteY60" fmla="*/ 1931185 h 1945307"/>
              <a:gd name="connsiteX61" fmla="*/ 84732 w 4254255"/>
              <a:gd name="connsiteY61" fmla="*/ 1941776 h 1945307"/>
              <a:gd name="connsiteX62" fmla="*/ 123568 w 4254255"/>
              <a:gd name="connsiteY62" fmla="*/ 1945307 h 1945307"/>
              <a:gd name="connsiteX63" fmla="*/ 310685 w 4254255"/>
              <a:gd name="connsiteY63" fmla="*/ 1888819 h 1945307"/>
              <a:gd name="connsiteX64" fmla="*/ 561350 w 4254255"/>
              <a:gd name="connsiteY64" fmla="*/ 1814678 h 1945307"/>
              <a:gd name="connsiteX65" fmla="*/ 988541 w 4254255"/>
              <a:gd name="connsiteY65" fmla="*/ 1673458 h 1945307"/>
              <a:gd name="connsiteX66" fmla="*/ 1366305 w 4254255"/>
              <a:gd name="connsiteY66" fmla="*/ 1535769 h 1945307"/>
              <a:gd name="connsiteX67" fmla="*/ 1652275 w 4254255"/>
              <a:gd name="connsiteY67" fmla="*/ 1433384 h 1945307"/>
              <a:gd name="connsiteX0" fmla="*/ 1652275 w 4254255"/>
              <a:gd name="connsiteY0" fmla="*/ 1433384 h 1945307"/>
              <a:gd name="connsiteX1" fmla="*/ 2672590 w 4254255"/>
              <a:gd name="connsiteY1" fmla="*/ 1062681 h 1945307"/>
              <a:gd name="connsiteX2" fmla="*/ 3417526 w 4254255"/>
              <a:gd name="connsiteY2" fmla="*/ 819077 h 1945307"/>
              <a:gd name="connsiteX3" fmla="*/ 3594051 w 4254255"/>
              <a:gd name="connsiteY3" fmla="*/ 759058 h 1945307"/>
              <a:gd name="connsiteX4" fmla="*/ 3707027 w 4254255"/>
              <a:gd name="connsiteY4" fmla="*/ 723753 h 1945307"/>
              <a:gd name="connsiteX5" fmla="*/ 3823534 w 4254255"/>
              <a:gd name="connsiteY5" fmla="*/ 688448 h 1945307"/>
              <a:gd name="connsiteX6" fmla="*/ 3897674 w 4254255"/>
              <a:gd name="connsiteY6" fmla="*/ 663735 h 1945307"/>
              <a:gd name="connsiteX7" fmla="*/ 3957693 w 4254255"/>
              <a:gd name="connsiteY7" fmla="*/ 653143 h 1945307"/>
              <a:gd name="connsiteX8" fmla="*/ 4010651 w 4254255"/>
              <a:gd name="connsiteY8" fmla="*/ 656674 h 1945307"/>
              <a:gd name="connsiteX9" fmla="*/ 4049486 w 4254255"/>
              <a:gd name="connsiteY9" fmla="*/ 663735 h 1945307"/>
              <a:gd name="connsiteX10" fmla="*/ 4074200 w 4254255"/>
              <a:gd name="connsiteY10" fmla="*/ 667265 h 1945307"/>
              <a:gd name="connsiteX11" fmla="*/ 4109505 w 4254255"/>
              <a:gd name="connsiteY11" fmla="*/ 660204 h 1945307"/>
              <a:gd name="connsiteX12" fmla="*/ 4144810 w 4254255"/>
              <a:gd name="connsiteY12" fmla="*/ 635491 h 1945307"/>
              <a:gd name="connsiteX13" fmla="*/ 4176584 w 4254255"/>
              <a:gd name="connsiteY13" fmla="*/ 596655 h 1945307"/>
              <a:gd name="connsiteX14" fmla="*/ 4197767 w 4254255"/>
              <a:gd name="connsiteY14" fmla="*/ 557820 h 1945307"/>
              <a:gd name="connsiteX15" fmla="*/ 4215420 w 4254255"/>
              <a:gd name="connsiteY15" fmla="*/ 504862 h 1945307"/>
              <a:gd name="connsiteX16" fmla="*/ 4236603 w 4254255"/>
              <a:gd name="connsiteY16" fmla="*/ 430722 h 1945307"/>
              <a:gd name="connsiteX17" fmla="*/ 4247194 w 4254255"/>
              <a:gd name="connsiteY17" fmla="*/ 377764 h 1945307"/>
              <a:gd name="connsiteX18" fmla="*/ 4254255 w 4254255"/>
              <a:gd name="connsiteY18" fmla="*/ 314215 h 1945307"/>
              <a:gd name="connsiteX19" fmla="*/ 4254255 w 4254255"/>
              <a:gd name="connsiteY19" fmla="*/ 243605 h 1945307"/>
              <a:gd name="connsiteX20" fmla="*/ 4250725 w 4254255"/>
              <a:gd name="connsiteY20" fmla="*/ 187117 h 1945307"/>
              <a:gd name="connsiteX21" fmla="*/ 4240133 w 4254255"/>
              <a:gd name="connsiteY21" fmla="*/ 123568 h 1945307"/>
              <a:gd name="connsiteX22" fmla="*/ 4229542 w 4254255"/>
              <a:gd name="connsiteY22" fmla="*/ 70610 h 1945307"/>
              <a:gd name="connsiteX23" fmla="*/ 4218950 w 4254255"/>
              <a:gd name="connsiteY23" fmla="*/ 45897 h 1945307"/>
              <a:gd name="connsiteX24" fmla="*/ 4187176 w 4254255"/>
              <a:gd name="connsiteY24" fmla="*/ 10592 h 1945307"/>
              <a:gd name="connsiteX25" fmla="*/ 4173054 w 4254255"/>
              <a:gd name="connsiteY25" fmla="*/ 0 h 1945307"/>
              <a:gd name="connsiteX26" fmla="*/ 4162462 w 4254255"/>
              <a:gd name="connsiteY26" fmla="*/ 0 h 1945307"/>
              <a:gd name="connsiteX27" fmla="*/ 4141279 w 4254255"/>
              <a:gd name="connsiteY27" fmla="*/ 10592 h 1945307"/>
              <a:gd name="connsiteX28" fmla="*/ 4134218 w 4254255"/>
              <a:gd name="connsiteY28" fmla="*/ 35305 h 1945307"/>
              <a:gd name="connsiteX29" fmla="*/ 4134218 w 4254255"/>
              <a:gd name="connsiteY29" fmla="*/ 52958 h 1945307"/>
              <a:gd name="connsiteX30" fmla="*/ 4137749 w 4254255"/>
              <a:gd name="connsiteY30" fmla="*/ 81202 h 1945307"/>
              <a:gd name="connsiteX31" fmla="*/ 4137749 w 4254255"/>
              <a:gd name="connsiteY31" fmla="*/ 109446 h 1945307"/>
              <a:gd name="connsiteX32" fmla="*/ 4134218 w 4254255"/>
              <a:gd name="connsiteY32" fmla="*/ 141220 h 1945307"/>
              <a:gd name="connsiteX33" fmla="*/ 4113035 w 4254255"/>
              <a:gd name="connsiteY33" fmla="*/ 187117 h 1945307"/>
              <a:gd name="connsiteX34" fmla="*/ 4081261 w 4254255"/>
              <a:gd name="connsiteY34" fmla="*/ 240074 h 1945307"/>
              <a:gd name="connsiteX35" fmla="*/ 4042425 w 4254255"/>
              <a:gd name="connsiteY35" fmla="*/ 275379 h 1945307"/>
              <a:gd name="connsiteX36" fmla="*/ 3989468 w 4254255"/>
              <a:gd name="connsiteY36" fmla="*/ 314215 h 1945307"/>
              <a:gd name="connsiteX37" fmla="*/ 3908266 w 4254255"/>
              <a:gd name="connsiteY37" fmla="*/ 370703 h 1945307"/>
              <a:gd name="connsiteX38" fmla="*/ 3950632 w 4254255"/>
              <a:gd name="connsiteY38" fmla="*/ 342459 h 1945307"/>
              <a:gd name="connsiteX39" fmla="*/ 3876491 w 4254255"/>
              <a:gd name="connsiteY39" fmla="*/ 384825 h 1945307"/>
              <a:gd name="connsiteX40" fmla="*/ 3594051 w 4254255"/>
              <a:gd name="connsiteY40" fmla="*/ 487210 h 1945307"/>
              <a:gd name="connsiteX41" fmla="*/ 3046823 w 4254255"/>
              <a:gd name="connsiteY41" fmla="*/ 684918 h 1945307"/>
              <a:gd name="connsiteX42" fmla="*/ 2587858 w 4254255"/>
              <a:gd name="connsiteY42" fmla="*/ 829668 h 1945307"/>
              <a:gd name="connsiteX43" fmla="*/ 1924124 w 4254255"/>
              <a:gd name="connsiteY43" fmla="*/ 1073273 h 1945307"/>
              <a:gd name="connsiteX44" fmla="*/ 1112108 w 4254255"/>
              <a:gd name="connsiteY44" fmla="*/ 1355713 h 1945307"/>
              <a:gd name="connsiteX45" fmla="*/ 921461 w 4254255"/>
              <a:gd name="connsiteY45" fmla="*/ 1419262 h 1945307"/>
              <a:gd name="connsiteX46" fmla="*/ 875565 w 4254255"/>
              <a:gd name="connsiteY46" fmla="*/ 1429854 h 1945307"/>
              <a:gd name="connsiteX47" fmla="*/ 727284 w 4254255"/>
              <a:gd name="connsiteY47" fmla="*/ 1461628 h 1945307"/>
              <a:gd name="connsiteX48" fmla="*/ 568411 w 4254255"/>
              <a:gd name="connsiteY48" fmla="*/ 1493403 h 1945307"/>
              <a:gd name="connsiteX49" fmla="*/ 483679 w 4254255"/>
              <a:gd name="connsiteY49" fmla="*/ 1518116 h 1945307"/>
              <a:gd name="connsiteX50" fmla="*/ 377764 w 4254255"/>
              <a:gd name="connsiteY50" fmla="*/ 1553421 h 1945307"/>
              <a:gd name="connsiteX51" fmla="*/ 278910 w 4254255"/>
              <a:gd name="connsiteY51" fmla="*/ 1599318 h 1945307"/>
              <a:gd name="connsiteX52" fmla="*/ 218891 w 4254255"/>
              <a:gd name="connsiteY52" fmla="*/ 1634623 h 1945307"/>
              <a:gd name="connsiteX53" fmla="*/ 162403 w 4254255"/>
              <a:gd name="connsiteY53" fmla="*/ 1673458 h 1945307"/>
              <a:gd name="connsiteX54" fmla="*/ 112976 w 4254255"/>
              <a:gd name="connsiteY54" fmla="*/ 1719355 h 1945307"/>
              <a:gd name="connsiteX55" fmla="*/ 52958 w 4254255"/>
              <a:gd name="connsiteY55" fmla="*/ 1782904 h 1945307"/>
              <a:gd name="connsiteX56" fmla="*/ 10592 w 4254255"/>
              <a:gd name="connsiteY56" fmla="*/ 1846453 h 1945307"/>
              <a:gd name="connsiteX57" fmla="*/ 0 w 4254255"/>
              <a:gd name="connsiteY57" fmla="*/ 1881758 h 1945307"/>
              <a:gd name="connsiteX58" fmla="*/ 14122 w 4254255"/>
              <a:gd name="connsiteY58" fmla="*/ 1902941 h 1945307"/>
              <a:gd name="connsiteX59" fmla="*/ 42366 w 4254255"/>
              <a:gd name="connsiteY59" fmla="*/ 1931185 h 1945307"/>
              <a:gd name="connsiteX60" fmla="*/ 84732 w 4254255"/>
              <a:gd name="connsiteY60" fmla="*/ 1941776 h 1945307"/>
              <a:gd name="connsiteX61" fmla="*/ 123568 w 4254255"/>
              <a:gd name="connsiteY61" fmla="*/ 1945307 h 1945307"/>
              <a:gd name="connsiteX62" fmla="*/ 310685 w 4254255"/>
              <a:gd name="connsiteY62" fmla="*/ 1888819 h 1945307"/>
              <a:gd name="connsiteX63" fmla="*/ 561350 w 4254255"/>
              <a:gd name="connsiteY63" fmla="*/ 1814678 h 1945307"/>
              <a:gd name="connsiteX64" fmla="*/ 988541 w 4254255"/>
              <a:gd name="connsiteY64" fmla="*/ 1673458 h 1945307"/>
              <a:gd name="connsiteX65" fmla="*/ 1366305 w 4254255"/>
              <a:gd name="connsiteY65" fmla="*/ 1535769 h 1945307"/>
              <a:gd name="connsiteX66" fmla="*/ 1652275 w 4254255"/>
              <a:gd name="connsiteY66" fmla="*/ 1433384 h 1945307"/>
              <a:gd name="connsiteX0" fmla="*/ 1652275 w 4254255"/>
              <a:gd name="connsiteY0" fmla="*/ 1433384 h 1945307"/>
              <a:gd name="connsiteX1" fmla="*/ 2672590 w 4254255"/>
              <a:gd name="connsiteY1" fmla="*/ 1062681 h 1945307"/>
              <a:gd name="connsiteX2" fmla="*/ 3417526 w 4254255"/>
              <a:gd name="connsiteY2" fmla="*/ 819077 h 1945307"/>
              <a:gd name="connsiteX3" fmla="*/ 3594051 w 4254255"/>
              <a:gd name="connsiteY3" fmla="*/ 759058 h 1945307"/>
              <a:gd name="connsiteX4" fmla="*/ 3707027 w 4254255"/>
              <a:gd name="connsiteY4" fmla="*/ 723753 h 1945307"/>
              <a:gd name="connsiteX5" fmla="*/ 3823534 w 4254255"/>
              <a:gd name="connsiteY5" fmla="*/ 688448 h 1945307"/>
              <a:gd name="connsiteX6" fmla="*/ 3897674 w 4254255"/>
              <a:gd name="connsiteY6" fmla="*/ 663735 h 1945307"/>
              <a:gd name="connsiteX7" fmla="*/ 3957693 w 4254255"/>
              <a:gd name="connsiteY7" fmla="*/ 653143 h 1945307"/>
              <a:gd name="connsiteX8" fmla="*/ 4010651 w 4254255"/>
              <a:gd name="connsiteY8" fmla="*/ 656674 h 1945307"/>
              <a:gd name="connsiteX9" fmla="*/ 4049486 w 4254255"/>
              <a:gd name="connsiteY9" fmla="*/ 663735 h 1945307"/>
              <a:gd name="connsiteX10" fmla="*/ 4074200 w 4254255"/>
              <a:gd name="connsiteY10" fmla="*/ 667265 h 1945307"/>
              <a:gd name="connsiteX11" fmla="*/ 4109505 w 4254255"/>
              <a:gd name="connsiteY11" fmla="*/ 660204 h 1945307"/>
              <a:gd name="connsiteX12" fmla="*/ 4144810 w 4254255"/>
              <a:gd name="connsiteY12" fmla="*/ 635491 h 1945307"/>
              <a:gd name="connsiteX13" fmla="*/ 4176584 w 4254255"/>
              <a:gd name="connsiteY13" fmla="*/ 596655 h 1945307"/>
              <a:gd name="connsiteX14" fmla="*/ 4197767 w 4254255"/>
              <a:gd name="connsiteY14" fmla="*/ 557820 h 1945307"/>
              <a:gd name="connsiteX15" fmla="*/ 4215420 w 4254255"/>
              <a:gd name="connsiteY15" fmla="*/ 504862 h 1945307"/>
              <a:gd name="connsiteX16" fmla="*/ 4236603 w 4254255"/>
              <a:gd name="connsiteY16" fmla="*/ 430722 h 1945307"/>
              <a:gd name="connsiteX17" fmla="*/ 4247194 w 4254255"/>
              <a:gd name="connsiteY17" fmla="*/ 377764 h 1945307"/>
              <a:gd name="connsiteX18" fmla="*/ 4254255 w 4254255"/>
              <a:gd name="connsiteY18" fmla="*/ 314215 h 1945307"/>
              <a:gd name="connsiteX19" fmla="*/ 4254255 w 4254255"/>
              <a:gd name="connsiteY19" fmla="*/ 243605 h 1945307"/>
              <a:gd name="connsiteX20" fmla="*/ 4250725 w 4254255"/>
              <a:gd name="connsiteY20" fmla="*/ 187117 h 1945307"/>
              <a:gd name="connsiteX21" fmla="*/ 4240133 w 4254255"/>
              <a:gd name="connsiteY21" fmla="*/ 123568 h 1945307"/>
              <a:gd name="connsiteX22" fmla="*/ 4229542 w 4254255"/>
              <a:gd name="connsiteY22" fmla="*/ 70610 h 1945307"/>
              <a:gd name="connsiteX23" fmla="*/ 4218950 w 4254255"/>
              <a:gd name="connsiteY23" fmla="*/ 45897 h 1945307"/>
              <a:gd name="connsiteX24" fmla="*/ 4187176 w 4254255"/>
              <a:gd name="connsiteY24" fmla="*/ 10592 h 1945307"/>
              <a:gd name="connsiteX25" fmla="*/ 4173054 w 4254255"/>
              <a:gd name="connsiteY25" fmla="*/ 0 h 1945307"/>
              <a:gd name="connsiteX26" fmla="*/ 4162462 w 4254255"/>
              <a:gd name="connsiteY26" fmla="*/ 0 h 1945307"/>
              <a:gd name="connsiteX27" fmla="*/ 4141279 w 4254255"/>
              <a:gd name="connsiteY27" fmla="*/ 10592 h 1945307"/>
              <a:gd name="connsiteX28" fmla="*/ 4134218 w 4254255"/>
              <a:gd name="connsiteY28" fmla="*/ 35305 h 1945307"/>
              <a:gd name="connsiteX29" fmla="*/ 4134218 w 4254255"/>
              <a:gd name="connsiteY29" fmla="*/ 52958 h 1945307"/>
              <a:gd name="connsiteX30" fmla="*/ 4137749 w 4254255"/>
              <a:gd name="connsiteY30" fmla="*/ 81202 h 1945307"/>
              <a:gd name="connsiteX31" fmla="*/ 4137749 w 4254255"/>
              <a:gd name="connsiteY31" fmla="*/ 109446 h 1945307"/>
              <a:gd name="connsiteX32" fmla="*/ 4134218 w 4254255"/>
              <a:gd name="connsiteY32" fmla="*/ 141220 h 1945307"/>
              <a:gd name="connsiteX33" fmla="*/ 4113035 w 4254255"/>
              <a:gd name="connsiteY33" fmla="*/ 187117 h 1945307"/>
              <a:gd name="connsiteX34" fmla="*/ 4081261 w 4254255"/>
              <a:gd name="connsiteY34" fmla="*/ 240074 h 1945307"/>
              <a:gd name="connsiteX35" fmla="*/ 4042425 w 4254255"/>
              <a:gd name="connsiteY35" fmla="*/ 275379 h 1945307"/>
              <a:gd name="connsiteX36" fmla="*/ 3989468 w 4254255"/>
              <a:gd name="connsiteY36" fmla="*/ 314215 h 1945307"/>
              <a:gd name="connsiteX37" fmla="*/ 3908266 w 4254255"/>
              <a:gd name="connsiteY37" fmla="*/ 370703 h 1945307"/>
              <a:gd name="connsiteX38" fmla="*/ 3876491 w 4254255"/>
              <a:gd name="connsiteY38" fmla="*/ 384825 h 1945307"/>
              <a:gd name="connsiteX39" fmla="*/ 3594051 w 4254255"/>
              <a:gd name="connsiteY39" fmla="*/ 487210 h 1945307"/>
              <a:gd name="connsiteX40" fmla="*/ 3046823 w 4254255"/>
              <a:gd name="connsiteY40" fmla="*/ 684918 h 1945307"/>
              <a:gd name="connsiteX41" fmla="*/ 2587858 w 4254255"/>
              <a:gd name="connsiteY41" fmla="*/ 829668 h 1945307"/>
              <a:gd name="connsiteX42" fmla="*/ 1924124 w 4254255"/>
              <a:gd name="connsiteY42" fmla="*/ 1073273 h 1945307"/>
              <a:gd name="connsiteX43" fmla="*/ 1112108 w 4254255"/>
              <a:gd name="connsiteY43" fmla="*/ 1355713 h 1945307"/>
              <a:gd name="connsiteX44" fmla="*/ 921461 w 4254255"/>
              <a:gd name="connsiteY44" fmla="*/ 1419262 h 1945307"/>
              <a:gd name="connsiteX45" fmla="*/ 875565 w 4254255"/>
              <a:gd name="connsiteY45" fmla="*/ 1429854 h 1945307"/>
              <a:gd name="connsiteX46" fmla="*/ 727284 w 4254255"/>
              <a:gd name="connsiteY46" fmla="*/ 1461628 h 1945307"/>
              <a:gd name="connsiteX47" fmla="*/ 568411 w 4254255"/>
              <a:gd name="connsiteY47" fmla="*/ 1493403 h 1945307"/>
              <a:gd name="connsiteX48" fmla="*/ 483679 w 4254255"/>
              <a:gd name="connsiteY48" fmla="*/ 1518116 h 1945307"/>
              <a:gd name="connsiteX49" fmla="*/ 377764 w 4254255"/>
              <a:gd name="connsiteY49" fmla="*/ 1553421 h 1945307"/>
              <a:gd name="connsiteX50" fmla="*/ 278910 w 4254255"/>
              <a:gd name="connsiteY50" fmla="*/ 1599318 h 1945307"/>
              <a:gd name="connsiteX51" fmla="*/ 218891 w 4254255"/>
              <a:gd name="connsiteY51" fmla="*/ 1634623 h 1945307"/>
              <a:gd name="connsiteX52" fmla="*/ 162403 w 4254255"/>
              <a:gd name="connsiteY52" fmla="*/ 1673458 h 1945307"/>
              <a:gd name="connsiteX53" fmla="*/ 112976 w 4254255"/>
              <a:gd name="connsiteY53" fmla="*/ 1719355 h 1945307"/>
              <a:gd name="connsiteX54" fmla="*/ 52958 w 4254255"/>
              <a:gd name="connsiteY54" fmla="*/ 1782904 h 1945307"/>
              <a:gd name="connsiteX55" fmla="*/ 10592 w 4254255"/>
              <a:gd name="connsiteY55" fmla="*/ 1846453 h 1945307"/>
              <a:gd name="connsiteX56" fmla="*/ 0 w 4254255"/>
              <a:gd name="connsiteY56" fmla="*/ 1881758 h 1945307"/>
              <a:gd name="connsiteX57" fmla="*/ 14122 w 4254255"/>
              <a:gd name="connsiteY57" fmla="*/ 1902941 h 1945307"/>
              <a:gd name="connsiteX58" fmla="*/ 42366 w 4254255"/>
              <a:gd name="connsiteY58" fmla="*/ 1931185 h 1945307"/>
              <a:gd name="connsiteX59" fmla="*/ 84732 w 4254255"/>
              <a:gd name="connsiteY59" fmla="*/ 1941776 h 1945307"/>
              <a:gd name="connsiteX60" fmla="*/ 123568 w 4254255"/>
              <a:gd name="connsiteY60" fmla="*/ 1945307 h 1945307"/>
              <a:gd name="connsiteX61" fmla="*/ 310685 w 4254255"/>
              <a:gd name="connsiteY61" fmla="*/ 1888819 h 1945307"/>
              <a:gd name="connsiteX62" fmla="*/ 561350 w 4254255"/>
              <a:gd name="connsiteY62" fmla="*/ 1814678 h 1945307"/>
              <a:gd name="connsiteX63" fmla="*/ 988541 w 4254255"/>
              <a:gd name="connsiteY63" fmla="*/ 1673458 h 1945307"/>
              <a:gd name="connsiteX64" fmla="*/ 1366305 w 4254255"/>
              <a:gd name="connsiteY64" fmla="*/ 1535769 h 1945307"/>
              <a:gd name="connsiteX65" fmla="*/ 1652275 w 4254255"/>
              <a:gd name="connsiteY65" fmla="*/ 1433384 h 1945307"/>
              <a:gd name="connsiteX0" fmla="*/ 1652275 w 4254255"/>
              <a:gd name="connsiteY0" fmla="*/ 1433384 h 1945307"/>
              <a:gd name="connsiteX1" fmla="*/ 2672590 w 4254255"/>
              <a:gd name="connsiteY1" fmla="*/ 1062681 h 1945307"/>
              <a:gd name="connsiteX2" fmla="*/ 3417526 w 4254255"/>
              <a:gd name="connsiteY2" fmla="*/ 819077 h 1945307"/>
              <a:gd name="connsiteX3" fmla="*/ 3594051 w 4254255"/>
              <a:gd name="connsiteY3" fmla="*/ 759058 h 1945307"/>
              <a:gd name="connsiteX4" fmla="*/ 3707027 w 4254255"/>
              <a:gd name="connsiteY4" fmla="*/ 723753 h 1945307"/>
              <a:gd name="connsiteX5" fmla="*/ 3823534 w 4254255"/>
              <a:gd name="connsiteY5" fmla="*/ 688448 h 1945307"/>
              <a:gd name="connsiteX6" fmla="*/ 3897674 w 4254255"/>
              <a:gd name="connsiteY6" fmla="*/ 663735 h 1945307"/>
              <a:gd name="connsiteX7" fmla="*/ 3957693 w 4254255"/>
              <a:gd name="connsiteY7" fmla="*/ 653143 h 1945307"/>
              <a:gd name="connsiteX8" fmla="*/ 4010651 w 4254255"/>
              <a:gd name="connsiteY8" fmla="*/ 656674 h 1945307"/>
              <a:gd name="connsiteX9" fmla="*/ 4049486 w 4254255"/>
              <a:gd name="connsiteY9" fmla="*/ 663735 h 1945307"/>
              <a:gd name="connsiteX10" fmla="*/ 4074200 w 4254255"/>
              <a:gd name="connsiteY10" fmla="*/ 667265 h 1945307"/>
              <a:gd name="connsiteX11" fmla="*/ 4109505 w 4254255"/>
              <a:gd name="connsiteY11" fmla="*/ 660204 h 1945307"/>
              <a:gd name="connsiteX12" fmla="*/ 4144810 w 4254255"/>
              <a:gd name="connsiteY12" fmla="*/ 635491 h 1945307"/>
              <a:gd name="connsiteX13" fmla="*/ 4176584 w 4254255"/>
              <a:gd name="connsiteY13" fmla="*/ 596655 h 1945307"/>
              <a:gd name="connsiteX14" fmla="*/ 4197767 w 4254255"/>
              <a:gd name="connsiteY14" fmla="*/ 557820 h 1945307"/>
              <a:gd name="connsiteX15" fmla="*/ 4215420 w 4254255"/>
              <a:gd name="connsiteY15" fmla="*/ 504862 h 1945307"/>
              <a:gd name="connsiteX16" fmla="*/ 4236603 w 4254255"/>
              <a:gd name="connsiteY16" fmla="*/ 430722 h 1945307"/>
              <a:gd name="connsiteX17" fmla="*/ 4247194 w 4254255"/>
              <a:gd name="connsiteY17" fmla="*/ 377764 h 1945307"/>
              <a:gd name="connsiteX18" fmla="*/ 4254255 w 4254255"/>
              <a:gd name="connsiteY18" fmla="*/ 314215 h 1945307"/>
              <a:gd name="connsiteX19" fmla="*/ 4254255 w 4254255"/>
              <a:gd name="connsiteY19" fmla="*/ 243605 h 1945307"/>
              <a:gd name="connsiteX20" fmla="*/ 4250725 w 4254255"/>
              <a:gd name="connsiteY20" fmla="*/ 187117 h 1945307"/>
              <a:gd name="connsiteX21" fmla="*/ 4240133 w 4254255"/>
              <a:gd name="connsiteY21" fmla="*/ 123568 h 1945307"/>
              <a:gd name="connsiteX22" fmla="*/ 4229542 w 4254255"/>
              <a:gd name="connsiteY22" fmla="*/ 70610 h 1945307"/>
              <a:gd name="connsiteX23" fmla="*/ 4218950 w 4254255"/>
              <a:gd name="connsiteY23" fmla="*/ 45897 h 1945307"/>
              <a:gd name="connsiteX24" fmla="*/ 4187176 w 4254255"/>
              <a:gd name="connsiteY24" fmla="*/ 10592 h 1945307"/>
              <a:gd name="connsiteX25" fmla="*/ 4173054 w 4254255"/>
              <a:gd name="connsiteY25" fmla="*/ 0 h 1945307"/>
              <a:gd name="connsiteX26" fmla="*/ 4162462 w 4254255"/>
              <a:gd name="connsiteY26" fmla="*/ 0 h 1945307"/>
              <a:gd name="connsiteX27" fmla="*/ 4141279 w 4254255"/>
              <a:gd name="connsiteY27" fmla="*/ 10592 h 1945307"/>
              <a:gd name="connsiteX28" fmla="*/ 4134218 w 4254255"/>
              <a:gd name="connsiteY28" fmla="*/ 35305 h 1945307"/>
              <a:gd name="connsiteX29" fmla="*/ 4134218 w 4254255"/>
              <a:gd name="connsiteY29" fmla="*/ 52958 h 1945307"/>
              <a:gd name="connsiteX30" fmla="*/ 4137749 w 4254255"/>
              <a:gd name="connsiteY30" fmla="*/ 81202 h 1945307"/>
              <a:gd name="connsiteX31" fmla="*/ 4137749 w 4254255"/>
              <a:gd name="connsiteY31" fmla="*/ 109446 h 1945307"/>
              <a:gd name="connsiteX32" fmla="*/ 4134218 w 4254255"/>
              <a:gd name="connsiteY32" fmla="*/ 141220 h 1945307"/>
              <a:gd name="connsiteX33" fmla="*/ 4113035 w 4254255"/>
              <a:gd name="connsiteY33" fmla="*/ 187117 h 1945307"/>
              <a:gd name="connsiteX34" fmla="*/ 4081261 w 4254255"/>
              <a:gd name="connsiteY34" fmla="*/ 240074 h 1945307"/>
              <a:gd name="connsiteX35" fmla="*/ 4042425 w 4254255"/>
              <a:gd name="connsiteY35" fmla="*/ 275379 h 1945307"/>
              <a:gd name="connsiteX36" fmla="*/ 3989468 w 4254255"/>
              <a:gd name="connsiteY36" fmla="*/ 314215 h 1945307"/>
              <a:gd name="connsiteX37" fmla="*/ 3876491 w 4254255"/>
              <a:gd name="connsiteY37" fmla="*/ 384825 h 1945307"/>
              <a:gd name="connsiteX38" fmla="*/ 3594051 w 4254255"/>
              <a:gd name="connsiteY38" fmla="*/ 487210 h 1945307"/>
              <a:gd name="connsiteX39" fmla="*/ 3046823 w 4254255"/>
              <a:gd name="connsiteY39" fmla="*/ 684918 h 1945307"/>
              <a:gd name="connsiteX40" fmla="*/ 2587858 w 4254255"/>
              <a:gd name="connsiteY40" fmla="*/ 829668 h 1945307"/>
              <a:gd name="connsiteX41" fmla="*/ 1924124 w 4254255"/>
              <a:gd name="connsiteY41" fmla="*/ 1073273 h 1945307"/>
              <a:gd name="connsiteX42" fmla="*/ 1112108 w 4254255"/>
              <a:gd name="connsiteY42" fmla="*/ 1355713 h 1945307"/>
              <a:gd name="connsiteX43" fmla="*/ 921461 w 4254255"/>
              <a:gd name="connsiteY43" fmla="*/ 1419262 h 1945307"/>
              <a:gd name="connsiteX44" fmla="*/ 875565 w 4254255"/>
              <a:gd name="connsiteY44" fmla="*/ 1429854 h 1945307"/>
              <a:gd name="connsiteX45" fmla="*/ 727284 w 4254255"/>
              <a:gd name="connsiteY45" fmla="*/ 1461628 h 1945307"/>
              <a:gd name="connsiteX46" fmla="*/ 568411 w 4254255"/>
              <a:gd name="connsiteY46" fmla="*/ 1493403 h 1945307"/>
              <a:gd name="connsiteX47" fmla="*/ 483679 w 4254255"/>
              <a:gd name="connsiteY47" fmla="*/ 1518116 h 1945307"/>
              <a:gd name="connsiteX48" fmla="*/ 377764 w 4254255"/>
              <a:gd name="connsiteY48" fmla="*/ 1553421 h 1945307"/>
              <a:gd name="connsiteX49" fmla="*/ 278910 w 4254255"/>
              <a:gd name="connsiteY49" fmla="*/ 1599318 h 1945307"/>
              <a:gd name="connsiteX50" fmla="*/ 218891 w 4254255"/>
              <a:gd name="connsiteY50" fmla="*/ 1634623 h 1945307"/>
              <a:gd name="connsiteX51" fmla="*/ 162403 w 4254255"/>
              <a:gd name="connsiteY51" fmla="*/ 1673458 h 1945307"/>
              <a:gd name="connsiteX52" fmla="*/ 112976 w 4254255"/>
              <a:gd name="connsiteY52" fmla="*/ 1719355 h 1945307"/>
              <a:gd name="connsiteX53" fmla="*/ 52958 w 4254255"/>
              <a:gd name="connsiteY53" fmla="*/ 1782904 h 1945307"/>
              <a:gd name="connsiteX54" fmla="*/ 10592 w 4254255"/>
              <a:gd name="connsiteY54" fmla="*/ 1846453 h 1945307"/>
              <a:gd name="connsiteX55" fmla="*/ 0 w 4254255"/>
              <a:gd name="connsiteY55" fmla="*/ 1881758 h 1945307"/>
              <a:gd name="connsiteX56" fmla="*/ 14122 w 4254255"/>
              <a:gd name="connsiteY56" fmla="*/ 1902941 h 1945307"/>
              <a:gd name="connsiteX57" fmla="*/ 42366 w 4254255"/>
              <a:gd name="connsiteY57" fmla="*/ 1931185 h 1945307"/>
              <a:gd name="connsiteX58" fmla="*/ 84732 w 4254255"/>
              <a:gd name="connsiteY58" fmla="*/ 1941776 h 1945307"/>
              <a:gd name="connsiteX59" fmla="*/ 123568 w 4254255"/>
              <a:gd name="connsiteY59" fmla="*/ 1945307 h 1945307"/>
              <a:gd name="connsiteX60" fmla="*/ 310685 w 4254255"/>
              <a:gd name="connsiteY60" fmla="*/ 1888819 h 1945307"/>
              <a:gd name="connsiteX61" fmla="*/ 561350 w 4254255"/>
              <a:gd name="connsiteY61" fmla="*/ 1814678 h 1945307"/>
              <a:gd name="connsiteX62" fmla="*/ 988541 w 4254255"/>
              <a:gd name="connsiteY62" fmla="*/ 1673458 h 1945307"/>
              <a:gd name="connsiteX63" fmla="*/ 1366305 w 4254255"/>
              <a:gd name="connsiteY63" fmla="*/ 1535769 h 1945307"/>
              <a:gd name="connsiteX64" fmla="*/ 1652275 w 4254255"/>
              <a:gd name="connsiteY64" fmla="*/ 1433384 h 194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254255" h="1945307">
                <a:moveTo>
                  <a:pt x="1652275" y="1433384"/>
                </a:moveTo>
                <a:lnTo>
                  <a:pt x="2672590" y="1062681"/>
                </a:lnTo>
                <a:lnTo>
                  <a:pt x="3417526" y="819077"/>
                </a:lnTo>
                <a:lnTo>
                  <a:pt x="3594051" y="759058"/>
                </a:lnTo>
                <a:lnTo>
                  <a:pt x="3707027" y="723753"/>
                </a:lnTo>
                <a:lnTo>
                  <a:pt x="3823534" y="688448"/>
                </a:lnTo>
                <a:lnTo>
                  <a:pt x="3897674" y="663735"/>
                </a:lnTo>
                <a:lnTo>
                  <a:pt x="3957693" y="653143"/>
                </a:lnTo>
                <a:lnTo>
                  <a:pt x="4010651" y="656674"/>
                </a:lnTo>
                <a:lnTo>
                  <a:pt x="4049486" y="663735"/>
                </a:lnTo>
                <a:lnTo>
                  <a:pt x="4074200" y="667265"/>
                </a:lnTo>
                <a:lnTo>
                  <a:pt x="4109505" y="660204"/>
                </a:lnTo>
                <a:lnTo>
                  <a:pt x="4144810" y="635491"/>
                </a:lnTo>
                <a:lnTo>
                  <a:pt x="4176584" y="596655"/>
                </a:lnTo>
                <a:lnTo>
                  <a:pt x="4197767" y="557820"/>
                </a:lnTo>
                <a:lnTo>
                  <a:pt x="4215420" y="504862"/>
                </a:lnTo>
                <a:lnTo>
                  <a:pt x="4236603" y="430722"/>
                </a:lnTo>
                <a:lnTo>
                  <a:pt x="4247194" y="377764"/>
                </a:lnTo>
                <a:lnTo>
                  <a:pt x="4254255" y="314215"/>
                </a:lnTo>
                <a:lnTo>
                  <a:pt x="4254255" y="243605"/>
                </a:lnTo>
                <a:lnTo>
                  <a:pt x="4250725" y="187117"/>
                </a:lnTo>
                <a:lnTo>
                  <a:pt x="4240133" y="123568"/>
                </a:lnTo>
                <a:lnTo>
                  <a:pt x="4229542" y="70610"/>
                </a:lnTo>
                <a:lnTo>
                  <a:pt x="4218950" y="45897"/>
                </a:lnTo>
                <a:lnTo>
                  <a:pt x="4187176" y="10592"/>
                </a:lnTo>
                <a:lnTo>
                  <a:pt x="4173054" y="0"/>
                </a:lnTo>
                <a:lnTo>
                  <a:pt x="4162462" y="0"/>
                </a:lnTo>
                <a:lnTo>
                  <a:pt x="4141279" y="10592"/>
                </a:lnTo>
                <a:lnTo>
                  <a:pt x="4134218" y="35305"/>
                </a:lnTo>
                <a:lnTo>
                  <a:pt x="4134218" y="52958"/>
                </a:lnTo>
                <a:lnTo>
                  <a:pt x="4137749" y="81202"/>
                </a:lnTo>
                <a:lnTo>
                  <a:pt x="4137749" y="109446"/>
                </a:lnTo>
                <a:lnTo>
                  <a:pt x="4134218" y="141220"/>
                </a:lnTo>
                <a:lnTo>
                  <a:pt x="4113035" y="187117"/>
                </a:lnTo>
                <a:lnTo>
                  <a:pt x="4081261" y="240074"/>
                </a:lnTo>
                <a:lnTo>
                  <a:pt x="4042425" y="275379"/>
                </a:lnTo>
                <a:lnTo>
                  <a:pt x="3989468" y="314215"/>
                </a:lnTo>
                <a:cubicBezTo>
                  <a:pt x="3961812" y="332456"/>
                  <a:pt x="3942394" y="355993"/>
                  <a:pt x="3876491" y="384825"/>
                </a:cubicBezTo>
                <a:lnTo>
                  <a:pt x="3594051" y="487210"/>
                </a:lnTo>
                <a:lnTo>
                  <a:pt x="3046823" y="684918"/>
                </a:lnTo>
                <a:lnTo>
                  <a:pt x="2587858" y="829668"/>
                </a:lnTo>
                <a:lnTo>
                  <a:pt x="1924124" y="1073273"/>
                </a:lnTo>
                <a:lnTo>
                  <a:pt x="1112108" y="1355713"/>
                </a:lnTo>
                <a:lnTo>
                  <a:pt x="921461" y="1419262"/>
                </a:lnTo>
                <a:lnTo>
                  <a:pt x="875565" y="1429854"/>
                </a:lnTo>
                <a:lnTo>
                  <a:pt x="727284" y="1461628"/>
                </a:lnTo>
                <a:lnTo>
                  <a:pt x="568411" y="1493403"/>
                </a:lnTo>
                <a:lnTo>
                  <a:pt x="483679" y="1518116"/>
                </a:lnTo>
                <a:lnTo>
                  <a:pt x="377764" y="1553421"/>
                </a:lnTo>
                <a:lnTo>
                  <a:pt x="278910" y="1599318"/>
                </a:lnTo>
                <a:lnTo>
                  <a:pt x="218891" y="1634623"/>
                </a:lnTo>
                <a:lnTo>
                  <a:pt x="162403" y="1673458"/>
                </a:lnTo>
                <a:lnTo>
                  <a:pt x="112976" y="1719355"/>
                </a:lnTo>
                <a:lnTo>
                  <a:pt x="52958" y="1782904"/>
                </a:lnTo>
                <a:lnTo>
                  <a:pt x="10592" y="1846453"/>
                </a:lnTo>
                <a:lnTo>
                  <a:pt x="0" y="1881758"/>
                </a:lnTo>
                <a:lnTo>
                  <a:pt x="14122" y="1902941"/>
                </a:lnTo>
                <a:lnTo>
                  <a:pt x="42366" y="1931185"/>
                </a:lnTo>
                <a:lnTo>
                  <a:pt x="84732" y="1941776"/>
                </a:lnTo>
                <a:lnTo>
                  <a:pt x="123568" y="1945307"/>
                </a:lnTo>
                <a:lnTo>
                  <a:pt x="310685" y="1888819"/>
                </a:lnTo>
                <a:lnTo>
                  <a:pt x="561350" y="1814678"/>
                </a:lnTo>
                <a:lnTo>
                  <a:pt x="988541" y="1673458"/>
                </a:lnTo>
                <a:lnTo>
                  <a:pt x="1366305" y="1535769"/>
                </a:lnTo>
                <a:lnTo>
                  <a:pt x="1652275" y="143338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64BE3CB-4C93-45A3-A572-9FED930784CC}"/>
              </a:ext>
            </a:extLst>
          </p:cNvPr>
          <p:cNvSpPr/>
          <p:nvPr/>
        </p:nvSpPr>
        <p:spPr>
          <a:xfrm rot="18900000">
            <a:off x="3390900" y="3863975"/>
            <a:ext cx="3081338" cy="458788"/>
          </a:xfrm>
          <a:custGeom>
            <a:avLst/>
            <a:gdLst>
              <a:gd name="connsiteX0" fmla="*/ 1868883 w 3081403"/>
              <a:gd name="connsiteY0" fmla="*/ 190395 h 465968"/>
              <a:gd name="connsiteX1" fmla="*/ 2061784 w 3081403"/>
              <a:gd name="connsiteY1" fmla="*/ 165343 h 465968"/>
              <a:gd name="connsiteX2" fmla="*/ 2267211 w 3081403"/>
              <a:gd name="connsiteY2" fmla="*/ 135281 h 465968"/>
              <a:gd name="connsiteX3" fmla="*/ 2500195 w 3081403"/>
              <a:gd name="connsiteY3" fmla="*/ 92692 h 465968"/>
              <a:gd name="connsiteX4" fmla="*/ 2733179 w 3081403"/>
              <a:gd name="connsiteY4" fmla="*/ 40083 h 465968"/>
              <a:gd name="connsiteX5" fmla="*/ 2838398 w 3081403"/>
              <a:gd name="connsiteY5" fmla="*/ 10020 h 465968"/>
              <a:gd name="connsiteX6" fmla="*/ 2888502 w 3081403"/>
              <a:gd name="connsiteY6" fmla="*/ 0 h 465968"/>
              <a:gd name="connsiteX7" fmla="*/ 3078897 w 3081403"/>
              <a:gd name="connsiteY7" fmla="*/ 140291 h 465968"/>
              <a:gd name="connsiteX8" fmla="*/ 3081403 w 3081403"/>
              <a:gd name="connsiteY8" fmla="*/ 170354 h 465968"/>
              <a:gd name="connsiteX9" fmla="*/ 2911049 w 3081403"/>
              <a:gd name="connsiteY9" fmla="*/ 300624 h 465968"/>
              <a:gd name="connsiteX10" fmla="*/ 2898523 w 3081403"/>
              <a:gd name="connsiteY10" fmla="*/ 303129 h 465968"/>
              <a:gd name="connsiteX11" fmla="*/ 2888502 w 3081403"/>
              <a:gd name="connsiteY11" fmla="*/ 298119 h 465968"/>
              <a:gd name="connsiteX12" fmla="*/ 2763242 w 3081403"/>
              <a:gd name="connsiteY12" fmla="*/ 323171 h 465968"/>
              <a:gd name="connsiteX13" fmla="*/ 2337357 w 3081403"/>
              <a:gd name="connsiteY13" fmla="*/ 395822 h 465968"/>
              <a:gd name="connsiteX14" fmla="*/ 2026711 w 3081403"/>
              <a:gd name="connsiteY14" fmla="*/ 433400 h 465968"/>
              <a:gd name="connsiteX15" fmla="*/ 1818779 w 3081403"/>
              <a:gd name="connsiteY15" fmla="*/ 450937 h 465968"/>
              <a:gd name="connsiteX16" fmla="*/ 1605837 w 3081403"/>
              <a:gd name="connsiteY16" fmla="*/ 465968 h 465968"/>
              <a:gd name="connsiteX17" fmla="*/ 1781201 w 3081403"/>
              <a:gd name="connsiteY17" fmla="*/ 450937 h 465968"/>
              <a:gd name="connsiteX18" fmla="*/ 1560743 w 3081403"/>
              <a:gd name="connsiteY18" fmla="*/ 458452 h 465968"/>
              <a:gd name="connsiteX19" fmla="*/ 1390389 w 3081403"/>
              <a:gd name="connsiteY19" fmla="*/ 458452 h 465968"/>
              <a:gd name="connsiteX20" fmla="*/ 1197488 w 3081403"/>
              <a:gd name="connsiteY20" fmla="*/ 455947 h 465968"/>
              <a:gd name="connsiteX21" fmla="*/ 1044671 w 3081403"/>
              <a:gd name="connsiteY21" fmla="*/ 445926 h 465968"/>
              <a:gd name="connsiteX22" fmla="*/ 914400 w 3081403"/>
              <a:gd name="connsiteY22" fmla="*/ 433400 h 465968"/>
              <a:gd name="connsiteX23" fmla="*/ 764088 w 3081403"/>
              <a:gd name="connsiteY23" fmla="*/ 415864 h 465968"/>
              <a:gd name="connsiteX24" fmla="*/ 583713 w 3081403"/>
              <a:gd name="connsiteY24" fmla="*/ 390812 h 465968"/>
              <a:gd name="connsiteX25" fmla="*/ 423380 w 3081403"/>
              <a:gd name="connsiteY25" fmla="*/ 358244 h 465968"/>
              <a:gd name="connsiteX26" fmla="*/ 217953 w 3081403"/>
              <a:gd name="connsiteY26" fmla="*/ 310645 h 465968"/>
              <a:gd name="connsiteX27" fmla="*/ 87682 w 3081403"/>
              <a:gd name="connsiteY27" fmla="*/ 273067 h 465968"/>
              <a:gd name="connsiteX28" fmla="*/ 27557 w 3081403"/>
              <a:gd name="connsiteY28" fmla="*/ 258036 h 465968"/>
              <a:gd name="connsiteX29" fmla="*/ 10021 w 3081403"/>
              <a:gd name="connsiteY29" fmla="*/ 245510 h 465968"/>
              <a:gd name="connsiteX30" fmla="*/ 0 w 3081403"/>
              <a:gd name="connsiteY30" fmla="*/ 230479 h 465968"/>
              <a:gd name="connsiteX31" fmla="*/ 7516 w 3081403"/>
              <a:gd name="connsiteY31" fmla="*/ 215447 h 465968"/>
              <a:gd name="connsiteX32" fmla="*/ 30062 w 3081403"/>
              <a:gd name="connsiteY32" fmla="*/ 205426 h 465968"/>
              <a:gd name="connsiteX33" fmla="*/ 62630 w 3081403"/>
              <a:gd name="connsiteY33" fmla="*/ 197911 h 465968"/>
              <a:gd name="connsiteX34" fmla="*/ 112734 w 3081403"/>
              <a:gd name="connsiteY34" fmla="*/ 205426 h 465968"/>
              <a:gd name="connsiteX35" fmla="*/ 280583 w 3081403"/>
              <a:gd name="connsiteY35" fmla="*/ 220458 h 465968"/>
              <a:gd name="connsiteX36" fmla="*/ 448432 w 3081403"/>
              <a:gd name="connsiteY36" fmla="*/ 235489 h 465968"/>
              <a:gd name="connsiteX37" fmla="*/ 724004 w 3081403"/>
              <a:gd name="connsiteY37" fmla="*/ 248015 h 465968"/>
              <a:gd name="connsiteX38" fmla="*/ 1099785 w 3081403"/>
              <a:gd name="connsiteY38" fmla="*/ 248015 h 465968"/>
              <a:gd name="connsiteX39" fmla="*/ 1392894 w 3081403"/>
              <a:gd name="connsiteY39" fmla="*/ 235489 h 465968"/>
              <a:gd name="connsiteX40" fmla="*/ 1701034 w 3081403"/>
              <a:gd name="connsiteY40" fmla="*/ 210437 h 465968"/>
              <a:gd name="connsiteX41" fmla="*/ 1868883 w 3081403"/>
              <a:gd name="connsiteY41" fmla="*/ 190395 h 465968"/>
              <a:gd name="connsiteX0" fmla="*/ 1868883 w 3081403"/>
              <a:gd name="connsiteY0" fmla="*/ 190395 h 458452"/>
              <a:gd name="connsiteX1" fmla="*/ 2061784 w 3081403"/>
              <a:gd name="connsiteY1" fmla="*/ 165343 h 458452"/>
              <a:gd name="connsiteX2" fmla="*/ 2267211 w 3081403"/>
              <a:gd name="connsiteY2" fmla="*/ 135281 h 458452"/>
              <a:gd name="connsiteX3" fmla="*/ 2500195 w 3081403"/>
              <a:gd name="connsiteY3" fmla="*/ 92692 h 458452"/>
              <a:gd name="connsiteX4" fmla="*/ 2733179 w 3081403"/>
              <a:gd name="connsiteY4" fmla="*/ 40083 h 458452"/>
              <a:gd name="connsiteX5" fmla="*/ 2838398 w 3081403"/>
              <a:gd name="connsiteY5" fmla="*/ 10020 h 458452"/>
              <a:gd name="connsiteX6" fmla="*/ 2888502 w 3081403"/>
              <a:gd name="connsiteY6" fmla="*/ 0 h 458452"/>
              <a:gd name="connsiteX7" fmla="*/ 3078897 w 3081403"/>
              <a:gd name="connsiteY7" fmla="*/ 140291 h 458452"/>
              <a:gd name="connsiteX8" fmla="*/ 3081403 w 3081403"/>
              <a:gd name="connsiteY8" fmla="*/ 170354 h 458452"/>
              <a:gd name="connsiteX9" fmla="*/ 2911049 w 3081403"/>
              <a:gd name="connsiteY9" fmla="*/ 300624 h 458452"/>
              <a:gd name="connsiteX10" fmla="*/ 2898523 w 3081403"/>
              <a:gd name="connsiteY10" fmla="*/ 303129 h 458452"/>
              <a:gd name="connsiteX11" fmla="*/ 2888502 w 3081403"/>
              <a:gd name="connsiteY11" fmla="*/ 298119 h 458452"/>
              <a:gd name="connsiteX12" fmla="*/ 2763242 w 3081403"/>
              <a:gd name="connsiteY12" fmla="*/ 323171 h 458452"/>
              <a:gd name="connsiteX13" fmla="*/ 2337357 w 3081403"/>
              <a:gd name="connsiteY13" fmla="*/ 395822 h 458452"/>
              <a:gd name="connsiteX14" fmla="*/ 2026711 w 3081403"/>
              <a:gd name="connsiteY14" fmla="*/ 433400 h 458452"/>
              <a:gd name="connsiteX15" fmla="*/ 1818779 w 3081403"/>
              <a:gd name="connsiteY15" fmla="*/ 450937 h 458452"/>
              <a:gd name="connsiteX16" fmla="*/ 1781201 w 3081403"/>
              <a:gd name="connsiteY16" fmla="*/ 450937 h 458452"/>
              <a:gd name="connsiteX17" fmla="*/ 1560743 w 3081403"/>
              <a:gd name="connsiteY17" fmla="*/ 458452 h 458452"/>
              <a:gd name="connsiteX18" fmla="*/ 1390389 w 3081403"/>
              <a:gd name="connsiteY18" fmla="*/ 458452 h 458452"/>
              <a:gd name="connsiteX19" fmla="*/ 1197488 w 3081403"/>
              <a:gd name="connsiteY19" fmla="*/ 455947 h 458452"/>
              <a:gd name="connsiteX20" fmla="*/ 1044671 w 3081403"/>
              <a:gd name="connsiteY20" fmla="*/ 445926 h 458452"/>
              <a:gd name="connsiteX21" fmla="*/ 914400 w 3081403"/>
              <a:gd name="connsiteY21" fmla="*/ 433400 h 458452"/>
              <a:gd name="connsiteX22" fmla="*/ 764088 w 3081403"/>
              <a:gd name="connsiteY22" fmla="*/ 415864 h 458452"/>
              <a:gd name="connsiteX23" fmla="*/ 583713 w 3081403"/>
              <a:gd name="connsiteY23" fmla="*/ 390812 h 458452"/>
              <a:gd name="connsiteX24" fmla="*/ 423380 w 3081403"/>
              <a:gd name="connsiteY24" fmla="*/ 358244 h 458452"/>
              <a:gd name="connsiteX25" fmla="*/ 217953 w 3081403"/>
              <a:gd name="connsiteY25" fmla="*/ 310645 h 458452"/>
              <a:gd name="connsiteX26" fmla="*/ 87682 w 3081403"/>
              <a:gd name="connsiteY26" fmla="*/ 273067 h 458452"/>
              <a:gd name="connsiteX27" fmla="*/ 27557 w 3081403"/>
              <a:gd name="connsiteY27" fmla="*/ 258036 h 458452"/>
              <a:gd name="connsiteX28" fmla="*/ 10021 w 3081403"/>
              <a:gd name="connsiteY28" fmla="*/ 245510 h 458452"/>
              <a:gd name="connsiteX29" fmla="*/ 0 w 3081403"/>
              <a:gd name="connsiteY29" fmla="*/ 230479 h 458452"/>
              <a:gd name="connsiteX30" fmla="*/ 7516 w 3081403"/>
              <a:gd name="connsiteY30" fmla="*/ 215447 h 458452"/>
              <a:gd name="connsiteX31" fmla="*/ 30062 w 3081403"/>
              <a:gd name="connsiteY31" fmla="*/ 205426 h 458452"/>
              <a:gd name="connsiteX32" fmla="*/ 62630 w 3081403"/>
              <a:gd name="connsiteY32" fmla="*/ 197911 h 458452"/>
              <a:gd name="connsiteX33" fmla="*/ 112734 w 3081403"/>
              <a:gd name="connsiteY33" fmla="*/ 205426 h 458452"/>
              <a:gd name="connsiteX34" fmla="*/ 280583 w 3081403"/>
              <a:gd name="connsiteY34" fmla="*/ 220458 h 458452"/>
              <a:gd name="connsiteX35" fmla="*/ 448432 w 3081403"/>
              <a:gd name="connsiteY35" fmla="*/ 235489 h 458452"/>
              <a:gd name="connsiteX36" fmla="*/ 724004 w 3081403"/>
              <a:gd name="connsiteY36" fmla="*/ 248015 h 458452"/>
              <a:gd name="connsiteX37" fmla="*/ 1099785 w 3081403"/>
              <a:gd name="connsiteY37" fmla="*/ 248015 h 458452"/>
              <a:gd name="connsiteX38" fmla="*/ 1392894 w 3081403"/>
              <a:gd name="connsiteY38" fmla="*/ 235489 h 458452"/>
              <a:gd name="connsiteX39" fmla="*/ 1701034 w 3081403"/>
              <a:gd name="connsiteY39" fmla="*/ 210437 h 458452"/>
              <a:gd name="connsiteX40" fmla="*/ 1868883 w 3081403"/>
              <a:gd name="connsiteY40" fmla="*/ 190395 h 458452"/>
              <a:gd name="connsiteX0" fmla="*/ 1868883 w 3081403"/>
              <a:gd name="connsiteY0" fmla="*/ 190395 h 458452"/>
              <a:gd name="connsiteX1" fmla="*/ 2061784 w 3081403"/>
              <a:gd name="connsiteY1" fmla="*/ 165343 h 458452"/>
              <a:gd name="connsiteX2" fmla="*/ 2267211 w 3081403"/>
              <a:gd name="connsiteY2" fmla="*/ 135281 h 458452"/>
              <a:gd name="connsiteX3" fmla="*/ 2500195 w 3081403"/>
              <a:gd name="connsiteY3" fmla="*/ 92692 h 458452"/>
              <a:gd name="connsiteX4" fmla="*/ 2733179 w 3081403"/>
              <a:gd name="connsiteY4" fmla="*/ 40083 h 458452"/>
              <a:gd name="connsiteX5" fmla="*/ 2838398 w 3081403"/>
              <a:gd name="connsiteY5" fmla="*/ 10020 h 458452"/>
              <a:gd name="connsiteX6" fmla="*/ 2888502 w 3081403"/>
              <a:gd name="connsiteY6" fmla="*/ 0 h 458452"/>
              <a:gd name="connsiteX7" fmla="*/ 3078897 w 3081403"/>
              <a:gd name="connsiteY7" fmla="*/ 140291 h 458452"/>
              <a:gd name="connsiteX8" fmla="*/ 3081403 w 3081403"/>
              <a:gd name="connsiteY8" fmla="*/ 170354 h 458452"/>
              <a:gd name="connsiteX9" fmla="*/ 2911049 w 3081403"/>
              <a:gd name="connsiteY9" fmla="*/ 300624 h 458452"/>
              <a:gd name="connsiteX10" fmla="*/ 2888502 w 3081403"/>
              <a:gd name="connsiteY10" fmla="*/ 298119 h 458452"/>
              <a:gd name="connsiteX11" fmla="*/ 2763242 w 3081403"/>
              <a:gd name="connsiteY11" fmla="*/ 323171 h 458452"/>
              <a:gd name="connsiteX12" fmla="*/ 2337357 w 3081403"/>
              <a:gd name="connsiteY12" fmla="*/ 395822 h 458452"/>
              <a:gd name="connsiteX13" fmla="*/ 2026711 w 3081403"/>
              <a:gd name="connsiteY13" fmla="*/ 433400 h 458452"/>
              <a:gd name="connsiteX14" fmla="*/ 1818779 w 3081403"/>
              <a:gd name="connsiteY14" fmla="*/ 450937 h 458452"/>
              <a:gd name="connsiteX15" fmla="*/ 1781201 w 3081403"/>
              <a:gd name="connsiteY15" fmla="*/ 450937 h 458452"/>
              <a:gd name="connsiteX16" fmla="*/ 1560743 w 3081403"/>
              <a:gd name="connsiteY16" fmla="*/ 458452 h 458452"/>
              <a:gd name="connsiteX17" fmla="*/ 1390389 w 3081403"/>
              <a:gd name="connsiteY17" fmla="*/ 458452 h 458452"/>
              <a:gd name="connsiteX18" fmla="*/ 1197488 w 3081403"/>
              <a:gd name="connsiteY18" fmla="*/ 455947 h 458452"/>
              <a:gd name="connsiteX19" fmla="*/ 1044671 w 3081403"/>
              <a:gd name="connsiteY19" fmla="*/ 445926 h 458452"/>
              <a:gd name="connsiteX20" fmla="*/ 914400 w 3081403"/>
              <a:gd name="connsiteY20" fmla="*/ 433400 h 458452"/>
              <a:gd name="connsiteX21" fmla="*/ 764088 w 3081403"/>
              <a:gd name="connsiteY21" fmla="*/ 415864 h 458452"/>
              <a:gd name="connsiteX22" fmla="*/ 583713 w 3081403"/>
              <a:gd name="connsiteY22" fmla="*/ 390812 h 458452"/>
              <a:gd name="connsiteX23" fmla="*/ 423380 w 3081403"/>
              <a:gd name="connsiteY23" fmla="*/ 358244 h 458452"/>
              <a:gd name="connsiteX24" fmla="*/ 217953 w 3081403"/>
              <a:gd name="connsiteY24" fmla="*/ 310645 h 458452"/>
              <a:gd name="connsiteX25" fmla="*/ 87682 w 3081403"/>
              <a:gd name="connsiteY25" fmla="*/ 273067 h 458452"/>
              <a:gd name="connsiteX26" fmla="*/ 27557 w 3081403"/>
              <a:gd name="connsiteY26" fmla="*/ 258036 h 458452"/>
              <a:gd name="connsiteX27" fmla="*/ 10021 w 3081403"/>
              <a:gd name="connsiteY27" fmla="*/ 245510 h 458452"/>
              <a:gd name="connsiteX28" fmla="*/ 0 w 3081403"/>
              <a:gd name="connsiteY28" fmla="*/ 230479 h 458452"/>
              <a:gd name="connsiteX29" fmla="*/ 7516 w 3081403"/>
              <a:gd name="connsiteY29" fmla="*/ 215447 h 458452"/>
              <a:gd name="connsiteX30" fmla="*/ 30062 w 3081403"/>
              <a:gd name="connsiteY30" fmla="*/ 205426 h 458452"/>
              <a:gd name="connsiteX31" fmla="*/ 62630 w 3081403"/>
              <a:gd name="connsiteY31" fmla="*/ 197911 h 458452"/>
              <a:gd name="connsiteX32" fmla="*/ 112734 w 3081403"/>
              <a:gd name="connsiteY32" fmla="*/ 205426 h 458452"/>
              <a:gd name="connsiteX33" fmla="*/ 280583 w 3081403"/>
              <a:gd name="connsiteY33" fmla="*/ 220458 h 458452"/>
              <a:gd name="connsiteX34" fmla="*/ 448432 w 3081403"/>
              <a:gd name="connsiteY34" fmla="*/ 235489 h 458452"/>
              <a:gd name="connsiteX35" fmla="*/ 724004 w 3081403"/>
              <a:gd name="connsiteY35" fmla="*/ 248015 h 458452"/>
              <a:gd name="connsiteX36" fmla="*/ 1099785 w 3081403"/>
              <a:gd name="connsiteY36" fmla="*/ 248015 h 458452"/>
              <a:gd name="connsiteX37" fmla="*/ 1392894 w 3081403"/>
              <a:gd name="connsiteY37" fmla="*/ 235489 h 458452"/>
              <a:gd name="connsiteX38" fmla="*/ 1701034 w 3081403"/>
              <a:gd name="connsiteY38" fmla="*/ 210437 h 458452"/>
              <a:gd name="connsiteX39" fmla="*/ 1868883 w 3081403"/>
              <a:gd name="connsiteY39" fmla="*/ 190395 h 45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81403" h="458452">
                <a:moveTo>
                  <a:pt x="1868883" y="190395"/>
                </a:moveTo>
                <a:lnTo>
                  <a:pt x="2061784" y="165343"/>
                </a:lnTo>
                <a:lnTo>
                  <a:pt x="2267211" y="135281"/>
                </a:lnTo>
                <a:lnTo>
                  <a:pt x="2500195" y="92692"/>
                </a:lnTo>
                <a:lnTo>
                  <a:pt x="2733179" y="40083"/>
                </a:lnTo>
                <a:lnTo>
                  <a:pt x="2838398" y="10020"/>
                </a:lnTo>
                <a:lnTo>
                  <a:pt x="2888502" y="0"/>
                </a:lnTo>
                <a:lnTo>
                  <a:pt x="3078897" y="140291"/>
                </a:lnTo>
                <a:lnTo>
                  <a:pt x="3081403" y="170354"/>
                </a:lnTo>
                <a:lnTo>
                  <a:pt x="2911049" y="300624"/>
                </a:lnTo>
                <a:lnTo>
                  <a:pt x="2888502" y="298119"/>
                </a:lnTo>
                <a:lnTo>
                  <a:pt x="2763242" y="323171"/>
                </a:lnTo>
                <a:lnTo>
                  <a:pt x="2337357" y="395822"/>
                </a:lnTo>
                <a:lnTo>
                  <a:pt x="2026711" y="433400"/>
                </a:lnTo>
                <a:lnTo>
                  <a:pt x="1818779" y="450937"/>
                </a:lnTo>
                <a:cubicBezTo>
                  <a:pt x="1777861" y="453860"/>
                  <a:pt x="1824207" y="449685"/>
                  <a:pt x="1781201" y="450937"/>
                </a:cubicBezTo>
                <a:lnTo>
                  <a:pt x="1560743" y="458452"/>
                </a:lnTo>
                <a:lnTo>
                  <a:pt x="1390389" y="458452"/>
                </a:lnTo>
                <a:lnTo>
                  <a:pt x="1197488" y="455947"/>
                </a:lnTo>
                <a:lnTo>
                  <a:pt x="1044671" y="445926"/>
                </a:lnTo>
                <a:lnTo>
                  <a:pt x="914400" y="433400"/>
                </a:lnTo>
                <a:lnTo>
                  <a:pt x="764088" y="415864"/>
                </a:lnTo>
                <a:lnTo>
                  <a:pt x="583713" y="390812"/>
                </a:lnTo>
                <a:lnTo>
                  <a:pt x="423380" y="358244"/>
                </a:lnTo>
                <a:lnTo>
                  <a:pt x="217953" y="310645"/>
                </a:lnTo>
                <a:lnTo>
                  <a:pt x="87682" y="273067"/>
                </a:lnTo>
                <a:lnTo>
                  <a:pt x="27557" y="258036"/>
                </a:lnTo>
                <a:lnTo>
                  <a:pt x="10021" y="245510"/>
                </a:lnTo>
                <a:lnTo>
                  <a:pt x="0" y="230479"/>
                </a:lnTo>
                <a:lnTo>
                  <a:pt x="7516" y="215447"/>
                </a:lnTo>
                <a:lnTo>
                  <a:pt x="30062" y="205426"/>
                </a:lnTo>
                <a:lnTo>
                  <a:pt x="62630" y="197911"/>
                </a:lnTo>
                <a:lnTo>
                  <a:pt x="112734" y="205426"/>
                </a:lnTo>
                <a:lnTo>
                  <a:pt x="280583" y="220458"/>
                </a:lnTo>
                <a:lnTo>
                  <a:pt x="448432" y="235489"/>
                </a:lnTo>
                <a:lnTo>
                  <a:pt x="724004" y="248015"/>
                </a:lnTo>
                <a:lnTo>
                  <a:pt x="1099785" y="248015"/>
                </a:lnTo>
                <a:lnTo>
                  <a:pt x="1392894" y="235489"/>
                </a:lnTo>
                <a:lnTo>
                  <a:pt x="1701034" y="210437"/>
                </a:lnTo>
                <a:lnTo>
                  <a:pt x="1868883" y="1903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9D3BA72C-B429-40CA-ABAF-67D421A6B96E}"/>
              </a:ext>
            </a:extLst>
          </p:cNvPr>
          <p:cNvSpPr/>
          <p:nvPr/>
        </p:nvSpPr>
        <p:spPr>
          <a:xfrm rot="1200000">
            <a:off x="5827713" y="3421063"/>
            <a:ext cx="3033712" cy="1433512"/>
          </a:xfrm>
          <a:custGeom>
            <a:avLst/>
            <a:gdLst>
              <a:gd name="connsiteX0" fmla="*/ 591228 w 3033803"/>
              <a:gd name="connsiteY0" fmla="*/ 516073 h 1432978"/>
              <a:gd name="connsiteX1" fmla="*/ 1054691 w 3033803"/>
              <a:gd name="connsiteY1" fmla="*/ 816697 h 1432978"/>
              <a:gd name="connsiteX2" fmla="*/ 1327759 w 3033803"/>
              <a:gd name="connsiteY2" fmla="*/ 992062 h 1432978"/>
              <a:gd name="connsiteX3" fmla="*/ 1618362 w 3033803"/>
              <a:gd name="connsiteY3" fmla="*/ 1179952 h 1432978"/>
              <a:gd name="connsiteX4" fmla="*/ 1791222 w 3033803"/>
              <a:gd name="connsiteY4" fmla="*/ 1290181 h 1432978"/>
              <a:gd name="connsiteX5" fmla="*/ 1863873 w 3033803"/>
              <a:gd name="connsiteY5" fmla="*/ 1335275 h 1432978"/>
              <a:gd name="connsiteX6" fmla="*/ 1898945 w 3033803"/>
              <a:gd name="connsiteY6" fmla="*/ 1360327 h 1432978"/>
              <a:gd name="connsiteX7" fmla="*/ 1929008 w 3033803"/>
              <a:gd name="connsiteY7" fmla="*/ 1380369 h 1432978"/>
              <a:gd name="connsiteX8" fmla="*/ 1971596 w 3033803"/>
              <a:gd name="connsiteY8" fmla="*/ 1405421 h 1432978"/>
              <a:gd name="connsiteX9" fmla="*/ 2006669 w 3033803"/>
              <a:gd name="connsiteY9" fmla="*/ 1420452 h 1432978"/>
              <a:gd name="connsiteX10" fmla="*/ 2044247 w 3033803"/>
              <a:gd name="connsiteY10" fmla="*/ 1427968 h 1432978"/>
              <a:gd name="connsiteX11" fmla="*/ 2091846 w 3033803"/>
              <a:gd name="connsiteY11" fmla="*/ 1432978 h 1432978"/>
              <a:gd name="connsiteX12" fmla="*/ 2144456 w 3033803"/>
              <a:gd name="connsiteY12" fmla="*/ 1432978 h 1432978"/>
              <a:gd name="connsiteX13" fmla="*/ 2199570 w 3033803"/>
              <a:gd name="connsiteY13" fmla="*/ 1425462 h 1432978"/>
              <a:gd name="connsiteX14" fmla="*/ 2282242 w 3033803"/>
              <a:gd name="connsiteY14" fmla="*/ 1397905 h 1432978"/>
              <a:gd name="connsiteX15" fmla="*/ 2430049 w 3033803"/>
              <a:gd name="connsiteY15" fmla="*/ 1352811 h 1432978"/>
              <a:gd name="connsiteX16" fmla="*/ 2627960 w 3033803"/>
              <a:gd name="connsiteY16" fmla="*/ 1297697 h 1432978"/>
              <a:gd name="connsiteX17" fmla="*/ 2778273 w 3033803"/>
              <a:gd name="connsiteY17" fmla="*/ 1260119 h 1432978"/>
              <a:gd name="connsiteX18" fmla="*/ 2885996 w 3033803"/>
              <a:gd name="connsiteY18" fmla="*/ 1230056 h 1432978"/>
              <a:gd name="connsiteX19" fmla="*/ 2956142 w 3033803"/>
              <a:gd name="connsiteY19" fmla="*/ 1217530 h 1432978"/>
              <a:gd name="connsiteX20" fmla="*/ 2998731 w 3033803"/>
              <a:gd name="connsiteY20" fmla="*/ 1207509 h 1432978"/>
              <a:gd name="connsiteX21" fmla="*/ 3018772 w 3033803"/>
              <a:gd name="connsiteY21" fmla="*/ 1202499 h 1432978"/>
              <a:gd name="connsiteX22" fmla="*/ 3031298 w 3033803"/>
              <a:gd name="connsiteY22" fmla="*/ 1187468 h 1432978"/>
              <a:gd name="connsiteX23" fmla="*/ 3033803 w 3033803"/>
              <a:gd name="connsiteY23" fmla="*/ 1174942 h 1432978"/>
              <a:gd name="connsiteX24" fmla="*/ 3026288 w 3033803"/>
              <a:gd name="connsiteY24" fmla="*/ 1159911 h 1432978"/>
              <a:gd name="connsiteX25" fmla="*/ 3011257 w 3033803"/>
              <a:gd name="connsiteY25" fmla="*/ 1147385 h 1432978"/>
              <a:gd name="connsiteX26" fmla="*/ 2976184 w 3033803"/>
              <a:gd name="connsiteY26" fmla="*/ 1134859 h 1432978"/>
              <a:gd name="connsiteX27" fmla="*/ 2883491 w 3033803"/>
              <a:gd name="connsiteY27" fmla="*/ 1122332 h 1432978"/>
              <a:gd name="connsiteX28" fmla="*/ 2698106 w 3033803"/>
              <a:gd name="connsiteY28" fmla="*/ 1089765 h 1432978"/>
              <a:gd name="connsiteX29" fmla="*/ 2372429 w 3033803"/>
              <a:gd name="connsiteY29" fmla="*/ 1022124 h 1432978"/>
              <a:gd name="connsiteX30" fmla="*/ 2151971 w 3033803"/>
              <a:gd name="connsiteY30" fmla="*/ 972020 h 1432978"/>
              <a:gd name="connsiteX31" fmla="*/ 2031721 w 3033803"/>
              <a:gd name="connsiteY31" fmla="*/ 941958 h 1432978"/>
              <a:gd name="connsiteX32" fmla="*/ 1836315 w 3033803"/>
              <a:gd name="connsiteY32" fmla="*/ 884338 h 1432978"/>
              <a:gd name="connsiteX33" fmla="*/ 1653435 w 3033803"/>
              <a:gd name="connsiteY33" fmla="*/ 824213 h 1432978"/>
              <a:gd name="connsiteX34" fmla="*/ 1530680 w 3033803"/>
              <a:gd name="connsiteY34" fmla="*/ 771604 h 1432978"/>
              <a:gd name="connsiteX35" fmla="*/ 884337 w 3033803"/>
              <a:gd name="connsiteY35" fmla="*/ 463463 h 1432978"/>
              <a:gd name="connsiteX36" fmla="*/ 52609 w 3033803"/>
              <a:gd name="connsiteY36" fmla="*/ 25052 h 1432978"/>
              <a:gd name="connsiteX37" fmla="*/ 15031 w 3033803"/>
              <a:gd name="connsiteY37" fmla="*/ 2506 h 1432978"/>
              <a:gd name="connsiteX38" fmla="*/ 0 w 3033803"/>
              <a:gd name="connsiteY38" fmla="*/ 0 h 1432978"/>
              <a:gd name="connsiteX39" fmla="*/ 57619 w 3033803"/>
              <a:gd name="connsiteY39" fmla="*/ 170354 h 1432978"/>
              <a:gd name="connsiteX40" fmla="*/ 170354 w 3033803"/>
              <a:gd name="connsiteY40" fmla="*/ 240500 h 1432978"/>
              <a:gd name="connsiteX41" fmla="*/ 511062 w 3033803"/>
              <a:gd name="connsiteY41" fmla="*/ 463463 h 1432978"/>
              <a:gd name="connsiteX42" fmla="*/ 591228 w 3033803"/>
              <a:gd name="connsiteY42" fmla="*/ 516073 h 143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033803" h="1432978">
                <a:moveTo>
                  <a:pt x="591228" y="516073"/>
                </a:moveTo>
                <a:lnTo>
                  <a:pt x="1054691" y="816697"/>
                </a:lnTo>
                <a:lnTo>
                  <a:pt x="1327759" y="992062"/>
                </a:lnTo>
                <a:lnTo>
                  <a:pt x="1618362" y="1179952"/>
                </a:lnTo>
                <a:lnTo>
                  <a:pt x="1791222" y="1290181"/>
                </a:lnTo>
                <a:lnTo>
                  <a:pt x="1863873" y="1335275"/>
                </a:lnTo>
                <a:lnTo>
                  <a:pt x="1898945" y="1360327"/>
                </a:lnTo>
                <a:lnTo>
                  <a:pt x="1929008" y="1380369"/>
                </a:lnTo>
                <a:lnTo>
                  <a:pt x="1971596" y="1405421"/>
                </a:lnTo>
                <a:lnTo>
                  <a:pt x="2006669" y="1420452"/>
                </a:lnTo>
                <a:lnTo>
                  <a:pt x="2044247" y="1427968"/>
                </a:lnTo>
                <a:lnTo>
                  <a:pt x="2091846" y="1432978"/>
                </a:lnTo>
                <a:lnTo>
                  <a:pt x="2144456" y="1432978"/>
                </a:lnTo>
                <a:lnTo>
                  <a:pt x="2199570" y="1425462"/>
                </a:lnTo>
                <a:lnTo>
                  <a:pt x="2282242" y="1397905"/>
                </a:lnTo>
                <a:lnTo>
                  <a:pt x="2430049" y="1352811"/>
                </a:lnTo>
                <a:lnTo>
                  <a:pt x="2627960" y="1297697"/>
                </a:lnTo>
                <a:lnTo>
                  <a:pt x="2778273" y="1260119"/>
                </a:lnTo>
                <a:lnTo>
                  <a:pt x="2885996" y="1230056"/>
                </a:lnTo>
                <a:lnTo>
                  <a:pt x="2956142" y="1217530"/>
                </a:lnTo>
                <a:lnTo>
                  <a:pt x="2998731" y="1207509"/>
                </a:lnTo>
                <a:lnTo>
                  <a:pt x="3018772" y="1202499"/>
                </a:lnTo>
                <a:lnTo>
                  <a:pt x="3031298" y="1187468"/>
                </a:lnTo>
                <a:lnTo>
                  <a:pt x="3033803" y="1174942"/>
                </a:lnTo>
                <a:lnTo>
                  <a:pt x="3026288" y="1159911"/>
                </a:lnTo>
                <a:lnTo>
                  <a:pt x="3011257" y="1147385"/>
                </a:lnTo>
                <a:lnTo>
                  <a:pt x="2976184" y="1134859"/>
                </a:lnTo>
                <a:lnTo>
                  <a:pt x="2883491" y="1122332"/>
                </a:lnTo>
                <a:lnTo>
                  <a:pt x="2698106" y="1089765"/>
                </a:lnTo>
                <a:lnTo>
                  <a:pt x="2372429" y="1022124"/>
                </a:lnTo>
                <a:lnTo>
                  <a:pt x="2151971" y="972020"/>
                </a:lnTo>
                <a:lnTo>
                  <a:pt x="2031721" y="941958"/>
                </a:lnTo>
                <a:lnTo>
                  <a:pt x="1836315" y="884338"/>
                </a:lnTo>
                <a:lnTo>
                  <a:pt x="1653435" y="824213"/>
                </a:lnTo>
                <a:lnTo>
                  <a:pt x="1530680" y="771604"/>
                </a:lnTo>
                <a:lnTo>
                  <a:pt x="884337" y="463463"/>
                </a:lnTo>
                <a:lnTo>
                  <a:pt x="52609" y="25052"/>
                </a:lnTo>
                <a:lnTo>
                  <a:pt x="15031" y="2506"/>
                </a:lnTo>
                <a:lnTo>
                  <a:pt x="0" y="0"/>
                </a:lnTo>
                <a:lnTo>
                  <a:pt x="57619" y="170354"/>
                </a:lnTo>
                <a:lnTo>
                  <a:pt x="170354" y="240500"/>
                </a:lnTo>
                <a:lnTo>
                  <a:pt x="511062" y="463463"/>
                </a:lnTo>
                <a:lnTo>
                  <a:pt x="591228" y="5160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7F30207-16BA-42B1-AD7A-52A51487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6" y="1439863"/>
            <a:ext cx="477837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1449934-40A0-4775-97BC-3A89FA0B0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6" y="1484313"/>
            <a:ext cx="477837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B883865-7B1B-4DD3-8FB6-33C989F8037E}"/>
              </a:ext>
            </a:extLst>
          </p:cNvPr>
          <p:cNvSpPr/>
          <p:nvPr/>
        </p:nvSpPr>
        <p:spPr>
          <a:xfrm rot="20100000">
            <a:off x="4313238" y="1965326"/>
            <a:ext cx="3484562" cy="1685925"/>
          </a:xfrm>
          <a:custGeom>
            <a:avLst/>
            <a:gdLst>
              <a:gd name="connsiteX0" fmla="*/ 845820 w 3483292"/>
              <a:gd name="connsiteY0" fmla="*/ 514350 h 1685925"/>
              <a:gd name="connsiteX1" fmla="*/ 1503045 w 3483292"/>
              <a:gd name="connsiteY1" fmla="*/ 711518 h 1685925"/>
              <a:gd name="connsiteX2" fmla="*/ 1660207 w 3483292"/>
              <a:gd name="connsiteY2" fmla="*/ 757238 h 1685925"/>
              <a:gd name="connsiteX3" fmla="*/ 1948815 w 3483292"/>
              <a:gd name="connsiteY3" fmla="*/ 862965 h 1685925"/>
              <a:gd name="connsiteX4" fmla="*/ 2343150 w 3483292"/>
              <a:gd name="connsiteY4" fmla="*/ 1014413 h 1685925"/>
              <a:gd name="connsiteX5" fmla="*/ 2720340 w 3483292"/>
              <a:gd name="connsiteY5" fmla="*/ 1148715 h 1685925"/>
              <a:gd name="connsiteX6" fmla="*/ 2843212 w 3483292"/>
              <a:gd name="connsiteY6" fmla="*/ 1185863 h 1685925"/>
              <a:gd name="connsiteX7" fmla="*/ 2871787 w 3483292"/>
              <a:gd name="connsiteY7" fmla="*/ 1194435 h 1685925"/>
              <a:gd name="connsiteX8" fmla="*/ 2911792 w 3483292"/>
              <a:gd name="connsiteY8" fmla="*/ 1200150 h 1685925"/>
              <a:gd name="connsiteX9" fmla="*/ 2988945 w 3483292"/>
              <a:gd name="connsiteY9" fmla="*/ 1197293 h 1685925"/>
              <a:gd name="connsiteX10" fmla="*/ 3037522 w 3483292"/>
              <a:gd name="connsiteY10" fmla="*/ 1191578 h 1685925"/>
              <a:gd name="connsiteX11" fmla="*/ 3068955 w 3483292"/>
              <a:gd name="connsiteY11" fmla="*/ 1185863 h 1685925"/>
              <a:gd name="connsiteX12" fmla="*/ 3080385 w 3483292"/>
              <a:gd name="connsiteY12" fmla="*/ 1188720 h 1685925"/>
              <a:gd name="connsiteX13" fmla="*/ 3123247 w 3483292"/>
              <a:gd name="connsiteY13" fmla="*/ 1220153 h 1685925"/>
              <a:gd name="connsiteX14" fmla="*/ 3206115 w 3483292"/>
              <a:gd name="connsiteY14" fmla="*/ 1277303 h 1685925"/>
              <a:gd name="connsiteX15" fmla="*/ 3294697 w 3483292"/>
              <a:gd name="connsiteY15" fmla="*/ 1357313 h 1685925"/>
              <a:gd name="connsiteX16" fmla="*/ 3366135 w 3483292"/>
              <a:gd name="connsiteY16" fmla="*/ 1428750 h 1685925"/>
              <a:gd name="connsiteX17" fmla="*/ 3431857 w 3483292"/>
              <a:gd name="connsiteY17" fmla="*/ 1508760 h 1685925"/>
              <a:gd name="connsiteX18" fmla="*/ 3471862 w 3483292"/>
              <a:gd name="connsiteY18" fmla="*/ 1563053 h 1685925"/>
              <a:gd name="connsiteX19" fmla="*/ 3483292 w 3483292"/>
              <a:gd name="connsiteY19" fmla="*/ 1585913 h 1685925"/>
              <a:gd name="connsiteX20" fmla="*/ 3483292 w 3483292"/>
              <a:gd name="connsiteY20" fmla="*/ 1611630 h 1685925"/>
              <a:gd name="connsiteX21" fmla="*/ 3474720 w 3483292"/>
              <a:gd name="connsiteY21" fmla="*/ 1643063 h 1685925"/>
              <a:gd name="connsiteX22" fmla="*/ 3454717 w 3483292"/>
              <a:gd name="connsiteY22" fmla="*/ 1668780 h 1685925"/>
              <a:gd name="connsiteX23" fmla="*/ 3414712 w 3483292"/>
              <a:gd name="connsiteY23" fmla="*/ 1685925 h 1685925"/>
              <a:gd name="connsiteX24" fmla="*/ 3388995 w 3483292"/>
              <a:gd name="connsiteY24" fmla="*/ 1685925 h 1685925"/>
              <a:gd name="connsiteX25" fmla="*/ 3366135 w 3483292"/>
              <a:gd name="connsiteY25" fmla="*/ 1685925 h 1685925"/>
              <a:gd name="connsiteX26" fmla="*/ 3340417 w 3483292"/>
              <a:gd name="connsiteY26" fmla="*/ 1680210 h 1685925"/>
              <a:gd name="connsiteX27" fmla="*/ 3303270 w 3483292"/>
              <a:gd name="connsiteY27" fmla="*/ 1665923 h 1685925"/>
              <a:gd name="connsiteX28" fmla="*/ 3106102 w 3483292"/>
              <a:gd name="connsiteY28" fmla="*/ 1557338 h 1685925"/>
              <a:gd name="connsiteX29" fmla="*/ 2894647 w 3483292"/>
              <a:gd name="connsiteY29" fmla="*/ 1457325 h 1685925"/>
              <a:gd name="connsiteX30" fmla="*/ 2746057 w 3483292"/>
              <a:gd name="connsiteY30" fmla="*/ 1383030 h 1685925"/>
              <a:gd name="connsiteX31" fmla="*/ 2377440 w 3483292"/>
              <a:gd name="connsiteY31" fmla="*/ 1240155 h 1685925"/>
              <a:gd name="connsiteX32" fmla="*/ 1820227 w 3483292"/>
              <a:gd name="connsiteY32" fmla="*/ 1025843 h 1685925"/>
              <a:gd name="connsiteX33" fmla="*/ 1311592 w 3483292"/>
              <a:gd name="connsiteY33" fmla="*/ 868680 h 1685925"/>
              <a:gd name="connsiteX34" fmla="*/ 1077277 w 3483292"/>
              <a:gd name="connsiteY34" fmla="*/ 794385 h 1685925"/>
              <a:gd name="connsiteX35" fmla="*/ 942975 w 3483292"/>
              <a:gd name="connsiteY35" fmla="*/ 757238 h 1685925"/>
              <a:gd name="connsiteX36" fmla="*/ 834390 w 3483292"/>
              <a:gd name="connsiteY36" fmla="*/ 728663 h 1685925"/>
              <a:gd name="connsiteX37" fmla="*/ 665797 w 3483292"/>
              <a:gd name="connsiteY37" fmla="*/ 694373 h 1685925"/>
              <a:gd name="connsiteX38" fmla="*/ 500062 w 3483292"/>
              <a:gd name="connsiteY38" fmla="*/ 668655 h 1685925"/>
              <a:gd name="connsiteX39" fmla="*/ 371475 w 3483292"/>
              <a:gd name="connsiteY39" fmla="*/ 651510 h 1685925"/>
              <a:gd name="connsiteX40" fmla="*/ 325755 w 3483292"/>
              <a:gd name="connsiteY40" fmla="*/ 642938 h 1685925"/>
              <a:gd name="connsiteX41" fmla="*/ 305752 w 3483292"/>
              <a:gd name="connsiteY41" fmla="*/ 640080 h 1685925"/>
              <a:gd name="connsiteX42" fmla="*/ 225742 w 3483292"/>
              <a:gd name="connsiteY42" fmla="*/ 568643 h 1685925"/>
              <a:gd name="connsiteX43" fmla="*/ 140017 w 3483292"/>
              <a:gd name="connsiteY43" fmla="*/ 462915 h 1685925"/>
              <a:gd name="connsiteX44" fmla="*/ 97155 w 3483292"/>
              <a:gd name="connsiteY44" fmla="*/ 382905 h 1685925"/>
              <a:gd name="connsiteX45" fmla="*/ 48577 w 3483292"/>
              <a:gd name="connsiteY45" fmla="*/ 257175 h 1685925"/>
              <a:gd name="connsiteX46" fmla="*/ 11430 w 3483292"/>
              <a:gd name="connsiteY46" fmla="*/ 108585 h 1685925"/>
              <a:gd name="connsiteX47" fmla="*/ 0 w 3483292"/>
              <a:gd name="connsiteY47" fmla="*/ 42863 h 1685925"/>
              <a:gd name="connsiteX48" fmla="*/ 2857 w 3483292"/>
              <a:gd name="connsiteY48" fmla="*/ 22860 h 1685925"/>
              <a:gd name="connsiteX49" fmla="*/ 8572 w 3483292"/>
              <a:gd name="connsiteY49" fmla="*/ 0 h 1685925"/>
              <a:gd name="connsiteX50" fmla="*/ 17145 w 3483292"/>
              <a:gd name="connsiteY50" fmla="*/ 0 h 1685925"/>
              <a:gd name="connsiteX51" fmla="*/ 34290 w 3483292"/>
              <a:gd name="connsiteY51" fmla="*/ 2858 h 1685925"/>
              <a:gd name="connsiteX52" fmla="*/ 51435 w 3483292"/>
              <a:gd name="connsiteY52" fmla="*/ 17145 h 1685925"/>
              <a:gd name="connsiteX53" fmla="*/ 68580 w 3483292"/>
              <a:gd name="connsiteY53" fmla="*/ 42863 h 1685925"/>
              <a:gd name="connsiteX54" fmla="*/ 97155 w 3483292"/>
              <a:gd name="connsiteY54" fmla="*/ 105728 h 1685925"/>
              <a:gd name="connsiteX55" fmla="*/ 125730 w 3483292"/>
              <a:gd name="connsiteY55" fmla="*/ 145733 h 1685925"/>
              <a:gd name="connsiteX56" fmla="*/ 165735 w 3483292"/>
              <a:gd name="connsiteY56" fmla="*/ 197168 h 1685925"/>
              <a:gd name="connsiteX57" fmla="*/ 245745 w 3483292"/>
              <a:gd name="connsiteY57" fmla="*/ 274320 h 1685925"/>
              <a:gd name="connsiteX58" fmla="*/ 317182 w 3483292"/>
              <a:gd name="connsiteY58" fmla="*/ 328613 h 1685925"/>
              <a:gd name="connsiteX59" fmla="*/ 368617 w 3483292"/>
              <a:gd name="connsiteY59" fmla="*/ 357188 h 1685925"/>
              <a:gd name="connsiteX60" fmla="*/ 502920 w 3483292"/>
              <a:gd name="connsiteY60" fmla="*/ 411480 h 1685925"/>
              <a:gd name="connsiteX61" fmla="*/ 665797 w 3483292"/>
              <a:gd name="connsiteY61" fmla="*/ 457200 h 1685925"/>
              <a:gd name="connsiteX62" fmla="*/ 845820 w 3483292"/>
              <a:gd name="connsiteY62" fmla="*/ 51435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483292" h="1685925">
                <a:moveTo>
                  <a:pt x="845820" y="514350"/>
                </a:moveTo>
                <a:lnTo>
                  <a:pt x="1503045" y="711518"/>
                </a:lnTo>
                <a:lnTo>
                  <a:pt x="1660207" y="757238"/>
                </a:lnTo>
                <a:lnTo>
                  <a:pt x="1948815" y="862965"/>
                </a:lnTo>
                <a:lnTo>
                  <a:pt x="2343150" y="1014413"/>
                </a:lnTo>
                <a:lnTo>
                  <a:pt x="2720340" y="1148715"/>
                </a:lnTo>
                <a:lnTo>
                  <a:pt x="2843212" y="1185863"/>
                </a:lnTo>
                <a:lnTo>
                  <a:pt x="2871787" y="1194435"/>
                </a:lnTo>
                <a:lnTo>
                  <a:pt x="2911792" y="1200150"/>
                </a:lnTo>
                <a:lnTo>
                  <a:pt x="2988945" y="1197293"/>
                </a:lnTo>
                <a:lnTo>
                  <a:pt x="3037522" y="1191578"/>
                </a:lnTo>
                <a:lnTo>
                  <a:pt x="3068955" y="1185863"/>
                </a:lnTo>
                <a:lnTo>
                  <a:pt x="3080385" y="1188720"/>
                </a:lnTo>
                <a:lnTo>
                  <a:pt x="3123247" y="1220153"/>
                </a:lnTo>
                <a:lnTo>
                  <a:pt x="3206115" y="1277303"/>
                </a:lnTo>
                <a:lnTo>
                  <a:pt x="3294697" y="1357313"/>
                </a:lnTo>
                <a:lnTo>
                  <a:pt x="3366135" y="1428750"/>
                </a:lnTo>
                <a:lnTo>
                  <a:pt x="3431857" y="1508760"/>
                </a:lnTo>
                <a:lnTo>
                  <a:pt x="3471862" y="1563053"/>
                </a:lnTo>
                <a:lnTo>
                  <a:pt x="3483292" y="1585913"/>
                </a:lnTo>
                <a:lnTo>
                  <a:pt x="3483292" y="1611630"/>
                </a:lnTo>
                <a:lnTo>
                  <a:pt x="3474720" y="1643063"/>
                </a:lnTo>
                <a:lnTo>
                  <a:pt x="3454717" y="1668780"/>
                </a:lnTo>
                <a:lnTo>
                  <a:pt x="3414712" y="1685925"/>
                </a:lnTo>
                <a:lnTo>
                  <a:pt x="3388995" y="1685925"/>
                </a:lnTo>
                <a:lnTo>
                  <a:pt x="3366135" y="1685925"/>
                </a:lnTo>
                <a:lnTo>
                  <a:pt x="3340417" y="1680210"/>
                </a:lnTo>
                <a:lnTo>
                  <a:pt x="3303270" y="1665923"/>
                </a:lnTo>
                <a:lnTo>
                  <a:pt x="3106102" y="1557338"/>
                </a:lnTo>
                <a:lnTo>
                  <a:pt x="2894647" y="1457325"/>
                </a:lnTo>
                <a:lnTo>
                  <a:pt x="2746057" y="1383030"/>
                </a:lnTo>
                <a:lnTo>
                  <a:pt x="2377440" y="1240155"/>
                </a:lnTo>
                <a:lnTo>
                  <a:pt x="1820227" y="1025843"/>
                </a:lnTo>
                <a:lnTo>
                  <a:pt x="1311592" y="868680"/>
                </a:lnTo>
                <a:lnTo>
                  <a:pt x="1077277" y="794385"/>
                </a:lnTo>
                <a:lnTo>
                  <a:pt x="942975" y="757238"/>
                </a:lnTo>
                <a:lnTo>
                  <a:pt x="834390" y="728663"/>
                </a:lnTo>
                <a:lnTo>
                  <a:pt x="665797" y="694373"/>
                </a:lnTo>
                <a:lnTo>
                  <a:pt x="500062" y="668655"/>
                </a:lnTo>
                <a:lnTo>
                  <a:pt x="371475" y="651510"/>
                </a:lnTo>
                <a:lnTo>
                  <a:pt x="325755" y="642938"/>
                </a:lnTo>
                <a:lnTo>
                  <a:pt x="305752" y="640080"/>
                </a:lnTo>
                <a:lnTo>
                  <a:pt x="225742" y="568643"/>
                </a:lnTo>
                <a:lnTo>
                  <a:pt x="140017" y="462915"/>
                </a:lnTo>
                <a:lnTo>
                  <a:pt x="97155" y="382905"/>
                </a:lnTo>
                <a:lnTo>
                  <a:pt x="48577" y="257175"/>
                </a:lnTo>
                <a:lnTo>
                  <a:pt x="11430" y="108585"/>
                </a:lnTo>
                <a:lnTo>
                  <a:pt x="0" y="42863"/>
                </a:lnTo>
                <a:lnTo>
                  <a:pt x="2857" y="22860"/>
                </a:lnTo>
                <a:lnTo>
                  <a:pt x="8572" y="0"/>
                </a:lnTo>
                <a:lnTo>
                  <a:pt x="17145" y="0"/>
                </a:lnTo>
                <a:lnTo>
                  <a:pt x="34290" y="2858"/>
                </a:lnTo>
                <a:lnTo>
                  <a:pt x="51435" y="17145"/>
                </a:lnTo>
                <a:lnTo>
                  <a:pt x="68580" y="42863"/>
                </a:lnTo>
                <a:lnTo>
                  <a:pt x="97155" y="105728"/>
                </a:lnTo>
                <a:lnTo>
                  <a:pt x="125730" y="145733"/>
                </a:lnTo>
                <a:lnTo>
                  <a:pt x="165735" y="197168"/>
                </a:lnTo>
                <a:lnTo>
                  <a:pt x="245745" y="274320"/>
                </a:lnTo>
                <a:lnTo>
                  <a:pt x="317182" y="328613"/>
                </a:lnTo>
                <a:lnTo>
                  <a:pt x="368617" y="357188"/>
                </a:lnTo>
                <a:lnTo>
                  <a:pt x="502920" y="411480"/>
                </a:lnTo>
                <a:lnTo>
                  <a:pt x="665797" y="457200"/>
                </a:lnTo>
                <a:lnTo>
                  <a:pt x="845820" y="5143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B0D63CE-3D3A-443A-BEA9-4D2649B0645E}"/>
              </a:ext>
            </a:extLst>
          </p:cNvPr>
          <p:cNvSpPr/>
          <p:nvPr/>
        </p:nvSpPr>
        <p:spPr>
          <a:xfrm rot="17400000">
            <a:off x="3782219" y="2732881"/>
            <a:ext cx="4254500" cy="1944688"/>
          </a:xfrm>
          <a:custGeom>
            <a:avLst/>
            <a:gdLst>
              <a:gd name="connsiteX0" fmla="*/ 1652275 w 4254255"/>
              <a:gd name="connsiteY0" fmla="*/ 1433384 h 1945307"/>
              <a:gd name="connsiteX1" fmla="*/ 2672590 w 4254255"/>
              <a:gd name="connsiteY1" fmla="*/ 1062681 h 1945307"/>
              <a:gd name="connsiteX2" fmla="*/ 3417526 w 4254255"/>
              <a:gd name="connsiteY2" fmla="*/ 819077 h 1945307"/>
              <a:gd name="connsiteX3" fmla="*/ 3594051 w 4254255"/>
              <a:gd name="connsiteY3" fmla="*/ 759058 h 1945307"/>
              <a:gd name="connsiteX4" fmla="*/ 3707027 w 4254255"/>
              <a:gd name="connsiteY4" fmla="*/ 723753 h 1945307"/>
              <a:gd name="connsiteX5" fmla="*/ 3823534 w 4254255"/>
              <a:gd name="connsiteY5" fmla="*/ 688448 h 1945307"/>
              <a:gd name="connsiteX6" fmla="*/ 3897674 w 4254255"/>
              <a:gd name="connsiteY6" fmla="*/ 663735 h 1945307"/>
              <a:gd name="connsiteX7" fmla="*/ 3957693 w 4254255"/>
              <a:gd name="connsiteY7" fmla="*/ 653143 h 1945307"/>
              <a:gd name="connsiteX8" fmla="*/ 4010651 w 4254255"/>
              <a:gd name="connsiteY8" fmla="*/ 656674 h 1945307"/>
              <a:gd name="connsiteX9" fmla="*/ 4049486 w 4254255"/>
              <a:gd name="connsiteY9" fmla="*/ 663735 h 1945307"/>
              <a:gd name="connsiteX10" fmla="*/ 4074200 w 4254255"/>
              <a:gd name="connsiteY10" fmla="*/ 667265 h 1945307"/>
              <a:gd name="connsiteX11" fmla="*/ 4109505 w 4254255"/>
              <a:gd name="connsiteY11" fmla="*/ 660204 h 1945307"/>
              <a:gd name="connsiteX12" fmla="*/ 4144810 w 4254255"/>
              <a:gd name="connsiteY12" fmla="*/ 635491 h 1945307"/>
              <a:gd name="connsiteX13" fmla="*/ 4176584 w 4254255"/>
              <a:gd name="connsiteY13" fmla="*/ 596655 h 1945307"/>
              <a:gd name="connsiteX14" fmla="*/ 4197767 w 4254255"/>
              <a:gd name="connsiteY14" fmla="*/ 557820 h 1945307"/>
              <a:gd name="connsiteX15" fmla="*/ 4215420 w 4254255"/>
              <a:gd name="connsiteY15" fmla="*/ 504862 h 1945307"/>
              <a:gd name="connsiteX16" fmla="*/ 4236603 w 4254255"/>
              <a:gd name="connsiteY16" fmla="*/ 430722 h 1945307"/>
              <a:gd name="connsiteX17" fmla="*/ 4247194 w 4254255"/>
              <a:gd name="connsiteY17" fmla="*/ 377764 h 1945307"/>
              <a:gd name="connsiteX18" fmla="*/ 4254255 w 4254255"/>
              <a:gd name="connsiteY18" fmla="*/ 314215 h 1945307"/>
              <a:gd name="connsiteX19" fmla="*/ 4254255 w 4254255"/>
              <a:gd name="connsiteY19" fmla="*/ 243605 h 1945307"/>
              <a:gd name="connsiteX20" fmla="*/ 4250725 w 4254255"/>
              <a:gd name="connsiteY20" fmla="*/ 187117 h 1945307"/>
              <a:gd name="connsiteX21" fmla="*/ 4240133 w 4254255"/>
              <a:gd name="connsiteY21" fmla="*/ 123568 h 1945307"/>
              <a:gd name="connsiteX22" fmla="*/ 4229542 w 4254255"/>
              <a:gd name="connsiteY22" fmla="*/ 70610 h 1945307"/>
              <a:gd name="connsiteX23" fmla="*/ 4218950 w 4254255"/>
              <a:gd name="connsiteY23" fmla="*/ 45897 h 1945307"/>
              <a:gd name="connsiteX24" fmla="*/ 4187176 w 4254255"/>
              <a:gd name="connsiteY24" fmla="*/ 10592 h 1945307"/>
              <a:gd name="connsiteX25" fmla="*/ 4173054 w 4254255"/>
              <a:gd name="connsiteY25" fmla="*/ 0 h 1945307"/>
              <a:gd name="connsiteX26" fmla="*/ 4162462 w 4254255"/>
              <a:gd name="connsiteY26" fmla="*/ 0 h 1945307"/>
              <a:gd name="connsiteX27" fmla="*/ 4141279 w 4254255"/>
              <a:gd name="connsiteY27" fmla="*/ 10592 h 1945307"/>
              <a:gd name="connsiteX28" fmla="*/ 4134218 w 4254255"/>
              <a:gd name="connsiteY28" fmla="*/ 35305 h 1945307"/>
              <a:gd name="connsiteX29" fmla="*/ 4134218 w 4254255"/>
              <a:gd name="connsiteY29" fmla="*/ 52958 h 1945307"/>
              <a:gd name="connsiteX30" fmla="*/ 4137749 w 4254255"/>
              <a:gd name="connsiteY30" fmla="*/ 81202 h 1945307"/>
              <a:gd name="connsiteX31" fmla="*/ 4137749 w 4254255"/>
              <a:gd name="connsiteY31" fmla="*/ 109446 h 1945307"/>
              <a:gd name="connsiteX32" fmla="*/ 4134218 w 4254255"/>
              <a:gd name="connsiteY32" fmla="*/ 141220 h 1945307"/>
              <a:gd name="connsiteX33" fmla="*/ 4113035 w 4254255"/>
              <a:gd name="connsiteY33" fmla="*/ 187117 h 1945307"/>
              <a:gd name="connsiteX34" fmla="*/ 4081261 w 4254255"/>
              <a:gd name="connsiteY34" fmla="*/ 240074 h 1945307"/>
              <a:gd name="connsiteX35" fmla="*/ 4042425 w 4254255"/>
              <a:gd name="connsiteY35" fmla="*/ 275379 h 1945307"/>
              <a:gd name="connsiteX36" fmla="*/ 3989468 w 4254255"/>
              <a:gd name="connsiteY36" fmla="*/ 314215 h 1945307"/>
              <a:gd name="connsiteX37" fmla="*/ 3908266 w 4254255"/>
              <a:gd name="connsiteY37" fmla="*/ 370703 h 1945307"/>
              <a:gd name="connsiteX38" fmla="*/ 3950632 w 4254255"/>
              <a:gd name="connsiteY38" fmla="*/ 342459 h 1945307"/>
              <a:gd name="connsiteX39" fmla="*/ 3957693 w 4254255"/>
              <a:gd name="connsiteY39" fmla="*/ 345989 h 1945307"/>
              <a:gd name="connsiteX40" fmla="*/ 3876491 w 4254255"/>
              <a:gd name="connsiteY40" fmla="*/ 384825 h 1945307"/>
              <a:gd name="connsiteX41" fmla="*/ 3594051 w 4254255"/>
              <a:gd name="connsiteY41" fmla="*/ 487210 h 1945307"/>
              <a:gd name="connsiteX42" fmla="*/ 3046823 w 4254255"/>
              <a:gd name="connsiteY42" fmla="*/ 684918 h 1945307"/>
              <a:gd name="connsiteX43" fmla="*/ 2587858 w 4254255"/>
              <a:gd name="connsiteY43" fmla="*/ 829668 h 1945307"/>
              <a:gd name="connsiteX44" fmla="*/ 1924124 w 4254255"/>
              <a:gd name="connsiteY44" fmla="*/ 1073273 h 1945307"/>
              <a:gd name="connsiteX45" fmla="*/ 1112108 w 4254255"/>
              <a:gd name="connsiteY45" fmla="*/ 1355713 h 1945307"/>
              <a:gd name="connsiteX46" fmla="*/ 921461 w 4254255"/>
              <a:gd name="connsiteY46" fmla="*/ 1419262 h 1945307"/>
              <a:gd name="connsiteX47" fmla="*/ 875565 w 4254255"/>
              <a:gd name="connsiteY47" fmla="*/ 1429854 h 1945307"/>
              <a:gd name="connsiteX48" fmla="*/ 727284 w 4254255"/>
              <a:gd name="connsiteY48" fmla="*/ 1461628 h 1945307"/>
              <a:gd name="connsiteX49" fmla="*/ 568411 w 4254255"/>
              <a:gd name="connsiteY49" fmla="*/ 1493403 h 1945307"/>
              <a:gd name="connsiteX50" fmla="*/ 483679 w 4254255"/>
              <a:gd name="connsiteY50" fmla="*/ 1518116 h 1945307"/>
              <a:gd name="connsiteX51" fmla="*/ 377764 w 4254255"/>
              <a:gd name="connsiteY51" fmla="*/ 1553421 h 1945307"/>
              <a:gd name="connsiteX52" fmla="*/ 278910 w 4254255"/>
              <a:gd name="connsiteY52" fmla="*/ 1599318 h 1945307"/>
              <a:gd name="connsiteX53" fmla="*/ 218891 w 4254255"/>
              <a:gd name="connsiteY53" fmla="*/ 1634623 h 1945307"/>
              <a:gd name="connsiteX54" fmla="*/ 162403 w 4254255"/>
              <a:gd name="connsiteY54" fmla="*/ 1673458 h 1945307"/>
              <a:gd name="connsiteX55" fmla="*/ 112976 w 4254255"/>
              <a:gd name="connsiteY55" fmla="*/ 1719355 h 1945307"/>
              <a:gd name="connsiteX56" fmla="*/ 52958 w 4254255"/>
              <a:gd name="connsiteY56" fmla="*/ 1782904 h 1945307"/>
              <a:gd name="connsiteX57" fmla="*/ 10592 w 4254255"/>
              <a:gd name="connsiteY57" fmla="*/ 1846453 h 1945307"/>
              <a:gd name="connsiteX58" fmla="*/ 0 w 4254255"/>
              <a:gd name="connsiteY58" fmla="*/ 1881758 h 1945307"/>
              <a:gd name="connsiteX59" fmla="*/ 14122 w 4254255"/>
              <a:gd name="connsiteY59" fmla="*/ 1902941 h 1945307"/>
              <a:gd name="connsiteX60" fmla="*/ 42366 w 4254255"/>
              <a:gd name="connsiteY60" fmla="*/ 1931185 h 1945307"/>
              <a:gd name="connsiteX61" fmla="*/ 84732 w 4254255"/>
              <a:gd name="connsiteY61" fmla="*/ 1941776 h 1945307"/>
              <a:gd name="connsiteX62" fmla="*/ 123568 w 4254255"/>
              <a:gd name="connsiteY62" fmla="*/ 1945307 h 1945307"/>
              <a:gd name="connsiteX63" fmla="*/ 310685 w 4254255"/>
              <a:gd name="connsiteY63" fmla="*/ 1888819 h 1945307"/>
              <a:gd name="connsiteX64" fmla="*/ 561350 w 4254255"/>
              <a:gd name="connsiteY64" fmla="*/ 1814678 h 1945307"/>
              <a:gd name="connsiteX65" fmla="*/ 988541 w 4254255"/>
              <a:gd name="connsiteY65" fmla="*/ 1673458 h 1945307"/>
              <a:gd name="connsiteX66" fmla="*/ 1366305 w 4254255"/>
              <a:gd name="connsiteY66" fmla="*/ 1535769 h 1945307"/>
              <a:gd name="connsiteX67" fmla="*/ 1652275 w 4254255"/>
              <a:gd name="connsiteY67" fmla="*/ 1433384 h 1945307"/>
              <a:gd name="connsiteX0" fmla="*/ 1652275 w 4254255"/>
              <a:gd name="connsiteY0" fmla="*/ 1433384 h 1945307"/>
              <a:gd name="connsiteX1" fmla="*/ 2672590 w 4254255"/>
              <a:gd name="connsiteY1" fmla="*/ 1062681 h 1945307"/>
              <a:gd name="connsiteX2" fmla="*/ 3417526 w 4254255"/>
              <a:gd name="connsiteY2" fmla="*/ 819077 h 1945307"/>
              <a:gd name="connsiteX3" fmla="*/ 3594051 w 4254255"/>
              <a:gd name="connsiteY3" fmla="*/ 759058 h 1945307"/>
              <a:gd name="connsiteX4" fmla="*/ 3707027 w 4254255"/>
              <a:gd name="connsiteY4" fmla="*/ 723753 h 1945307"/>
              <a:gd name="connsiteX5" fmla="*/ 3823534 w 4254255"/>
              <a:gd name="connsiteY5" fmla="*/ 688448 h 1945307"/>
              <a:gd name="connsiteX6" fmla="*/ 3897674 w 4254255"/>
              <a:gd name="connsiteY6" fmla="*/ 663735 h 1945307"/>
              <a:gd name="connsiteX7" fmla="*/ 3957693 w 4254255"/>
              <a:gd name="connsiteY7" fmla="*/ 653143 h 1945307"/>
              <a:gd name="connsiteX8" fmla="*/ 4010651 w 4254255"/>
              <a:gd name="connsiteY8" fmla="*/ 656674 h 1945307"/>
              <a:gd name="connsiteX9" fmla="*/ 4049486 w 4254255"/>
              <a:gd name="connsiteY9" fmla="*/ 663735 h 1945307"/>
              <a:gd name="connsiteX10" fmla="*/ 4074200 w 4254255"/>
              <a:gd name="connsiteY10" fmla="*/ 667265 h 1945307"/>
              <a:gd name="connsiteX11" fmla="*/ 4109505 w 4254255"/>
              <a:gd name="connsiteY11" fmla="*/ 660204 h 1945307"/>
              <a:gd name="connsiteX12" fmla="*/ 4144810 w 4254255"/>
              <a:gd name="connsiteY12" fmla="*/ 635491 h 1945307"/>
              <a:gd name="connsiteX13" fmla="*/ 4176584 w 4254255"/>
              <a:gd name="connsiteY13" fmla="*/ 596655 h 1945307"/>
              <a:gd name="connsiteX14" fmla="*/ 4197767 w 4254255"/>
              <a:gd name="connsiteY14" fmla="*/ 557820 h 1945307"/>
              <a:gd name="connsiteX15" fmla="*/ 4215420 w 4254255"/>
              <a:gd name="connsiteY15" fmla="*/ 504862 h 1945307"/>
              <a:gd name="connsiteX16" fmla="*/ 4236603 w 4254255"/>
              <a:gd name="connsiteY16" fmla="*/ 430722 h 1945307"/>
              <a:gd name="connsiteX17" fmla="*/ 4247194 w 4254255"/>
              <a:gd name="connsiteY17" fmla="*/ 377764 h 1945307"/>
              <a:gd name="connsiteX18" fmla="*/ 4254255 w 4254255"/>
              <a:gd name="connsiteY18" fmla="*/ 314215 h 1945307"/>
              <a:gd name="connsiteX19" fmla="*/ 4254255 w 4254255"/>
              <a:gd name="connsiteY19" fmla="*/ 243605 h 1945307"/>
              <a:gd name="connsiteX20" fmla="*/ 4250725 w 4254255"/>
              <a:gd name="connsiteY20" fmla="*/ 187117 h 1945307"/>
              <a:gd name="connsiteX21" fmla="*/ 4240133 w 4254255"/>
              <a:gd name="connsiteY21" fmla="*/ 123568 h 1945307"/>
              <a:gd name="connsiteX22" fmla="*/ 4229542 w 4254255"/>
              <a:gd name="connsiteY22" fmla="*/ 70610 h 1945307"/>
              <a:gd name="connsiteX23" fmla="*/ 4218950 w 4254255"/>
              <a:gd name="connsiteY23" fmla="*/ 45897 h 1945307"/>
              <a:gd name="connsiteX24" fmla="*/ 4187176 w 4254255"/>
              <a:gd name="connsiteY24" fmla="*/ 10592 h 1945307"/>
              <a:gd name="connsiteX25" fmla="*/ 4173054 w 4254255"/>
              <a:gd name="connsiteY25" fmla="*/ 0 h 1945307"/>
              <a:gd name="connsiteX26" fmla="*/ 4162462 w 4254255"/>
              <a:gd name="connsiteY26" fmla="*/ 0 h 1945307"/>
              <a:gd name="connsiteX27" fmla="*/ 4141279 w 4254255"/>
              <a:gd name="connsiteY27" fmla="*/ 10592 h 1945307"/>
              <a:gd name="connsiteX28" fmla="*/ 4134218 w 4254255"/>
              <a:gd name="connsiteY28" fmla="*/ 35305 h 1945307"/>
              <a:gd name="connsiteX29" fmla="*/ 4134218 w 4254255"/>
              <a:gd name="connsiteY29" fmla="*/ 52958 h 1945307"/>
              <a:gd name="connsiteX30" fmla="*/ 4137749 w 4254255"/>
              <a:gd name="connsiteY30" fmla="*/ 81202 h 1945307"/>
              <a:gd name="connsiteX31" fmla="*/ 4137749 w 4254255"/>
              <a:gd name="connsiteY31" fmla="*/ 109446 h 1945307"/>
              <a:gd name="connsiteX32" fmla="*/ 4134218 w 4254255"/>
              <a:gd name="connsiteY32" fmla="*/ 141220 h 1945307"/>
              <a:gd name="connsiteX33" fmla="*/ 4113035 w 4254255"/>
              <a:gd name="connsiteY33" fmla="*/ 187117 h 1945307"/>
              <a:gd name="connsiteX34" fmla="*/ 4081261 w 4254255"/>
              <a:gd name="connsiteY34" fmla="*/ 240074 h 1945307"/>
              <a:gd name="connsiteX35" fmla="*/ 4042425 w 4254255"/>
              <a:gd name="connsiteY35" fmla="*/ 275379 h 1945307"/>
              <a:gd name="connsiteX36" fmla="*/ 3989468 w 4254255"/>
              <a:gd name="connsiteY36" fmla="*/ 314215 h 1945307"/>
              <a:gd name="connsiteX37" fmla="*/ 3908266 w 4254255"/>
              <a:gd name="connsiteY37" fmla="*/ 370703 h 1945307"/>
              <a:gd name="connsiteX38" fmla="*/ 3950632 w 4254255"/>
              <a:gd name="connsiteY38" fmla="*/ 342459 h 1945307"/>
              <a:gd name="connsiteX39" fmla="*/ 3876491 w 4254255"/>
              <a:gd name="connsiteY39" fmla="*/ 384825 h 1945307"/>
              <a:gd name="connsiteX40" fmla="*/ 3594051 w 4254255"/>
              <a:gd name="connsiteY40" fmla="*/ 487210 h 1945307"/>
              <a:gd name="connsiteX41" fmla="*/ 3046823 w 4254255"/>
              <a:gd name="connsiteY41" fmla="*/ 684918 h 1945307"/>
              <a:gd name="connsiteX42" fmla="*/ 2587858 w 4254255"/>
              <a:gd name="connsiteY42" fmla="*/ 829668 h 1945307"/>
              <a:gd name="connsiteX43" fmla="*/ 1924124 w 4254255"/>
              <a:gd name="connsiteY43" fmla="*/ 1073273 h 1945307"/>
              <a:gd name="connsiteX44" fmla="*/ 1112108 w 4254255"/>
              <a:gd name="connsiteY44" fmla="*/ 1355713 h 1945307"/>
              <a:gd name="connsiteX45" fmla="*/ 921461 w 4254255"/>
              <a:gd name="connsiteY45" fmla="*/ 1419262 h 1945307"/>
              <a:gd name="connsiteX46" fmla="*/ 875565 w 4254255"/>
              <a:gd name="connsiteY46" fmla="*/ 1429854 h 1945307"/>
              <a:gd name="connsiteX47" fmla="*/ 727284 w 4254255"/>
              <a:gd name="connsiteY47" fmla="*/ 1461628 h 1945307"/>
              <a:gd name="connsiteX48" fmla="*/ 568411 w 4254255"/>
              <a:gd name="connsiteY48" fmla="*/ 1493403 h 1945307"/>
              <a:gd name="connsiteX49" fmla="*/ 483679 w 4254255"/>
              <a:gd name="connsiteY49" fmla="*/ 1518116 h 1945307"/>
              <a:gd name="connsiteX50" fmla="*/ 377764 w 4254255"/>
              <a:gd name="connsiteY50" fmla="*/ 1553421 h 1945307"/>
              <a:gd name="connsiteX51" fmla="*/ 278910 w 4254255"/>
              <a:gd name="connsiteY51" fmla="*/ 1599318 h 1945307"/>
              <a:gd name="connsiteX52" fmla="*/ 218891 w 4254255"/>
              <a:gd name="connsiteY52" fmla="*/ 1634623 h 1945307"/>
              <a:gd name="connsiteX53" fmla="*/ 162403 w 4254255"/>
              <a:gd name="connsiteY53" fmla="*/ 1673458 h 1945307"/>
              <a:gd name="connsiteX54" fmla="*/ 112976 w 4254255"/>
              <a:gd name="connsiteY54" fmla="*/ 1719355 h 1945307"/>
              <a:gd name="connsiteX55" fmla="*/ 52958 w 4254255"/>
              <a:gd name="connsiteY55" fmla="*/ 1782904 h 1945307"/>
              <a:gd name="connsiteX56" fmla="*/ 10592 w 4254255"/>
              <a:gd name="connsiteY56" fmla="*/ 1846453 h 1945307"/>
              <a:gd name="connsiteX57" fmla="*/ 0 w 4254255"/>
              <a:gd name="connsiteY57" fmla="*/ 1881758 h 1945307"/>
              <a:gd name="connsiteX58" fmla="*/ 14122 w 4254255"/>
              <a:gd name="connsiteY58" fmla="*/ 1902941 h 1945307"/>
              <a:gd name="connsiteX59" fmla="*/ 42366 w 4254255"/>
              <a:gd name="connsiteY59" fmla="*/ 1931185 h 1945307"/>
              <a:gd name="connsiteX60" fmla="*/ 84732 w 4254255"/>
              <a:gd name="connsiteY60" fmla="*/ 1941776 h 1945307"/>
              <a:gd name="connsiteX61" fmla="*/ 123568 w 4254255"/>
              <a:gd name="connsiteY61" fmla="*/ 1945307 h 1945307"/>
              <a:gd name="connsiteX62" fmla="*/ 310685 w 4254255"/>
              <a:gd name="connsiteY62" fmla="*/ 1888819 h 1945307"/>
              <a:gd name="connsiteX63" fmla="*/ 561350 w 4254255"/>
              <a:gd name="connsiteY63" fmla="*/ 1814678 h 1945307"/>
              <a:gd name="connsiteX64" fmla="*/ 988541 w 4254255"/>
              <a:gd name="connsiteY64" fmla="*/ 1673458 h 1945307"/>
              <a:gd name="connsiteX65" fmla="*/ 1366305 w 4254255"/>
              <a:gd name="connsiteY65" fmla="*/ 1535769 h 1945307"/>
              <a:gd name="connsiteX66" fmla="*/ 1652275 w 4254255"/>
              <a:gd name="connsiteY66" fmla="*/ 1433384 h 1945307"/>
              <a:gd name="connsiteX0" fmla="*/ 1652275 w 4254255"/>
              <a:gd name="connsiteY0" fmla="*/ 1433384 h 1945307"/>
              <a:gd name="connsiteX1" fmla="*/ 2672590 w 4254255"/>
              <a:gd name="connsiteY1" fmla="*/ 1062681 h 1945307"/>
              <a:gd name="connsiteX2" fmla="*/ 3417526 w 4254255"/>
              <a:gd name="connsiteY2" fmla="*/ 819077 h 1945307"/>
              <a:gd name="connsiteX3" fmla="*/ 3594051 w 4254255"/>
              <a:gd name="connsiteY3" fmla="*/ 759058 h 1945307"/>
              <a:gd name="connsiteX4" fmla="*/ 3707027 w 4254255"/>
              <a:gd name="connsiteY4" fmla="*/ 723753 h 1945307"/>
              <a:gd name="connsiteX5" fmla="*/ 3823534 w 4254255"/>
              <a:gd name="connsiteY5" fmla="*/ 688448 h 1945307"/>
              <a:gd name="connsiteX6" fmla="*/ 3897674 w 4254255"/>
              <a:gd name="connsiteY6" fmla="*/ 663735 h 1945307"/>
              <a:gd name="connsiteX7" fmla="*/ 3957693 w 4254255"/>
              <a:gd name="connsiteY7" fmla="*/ 653143 h 1945307"/>
              <a:gd name="connsiteX8" fmla="*/ 4010651 w 4254255"/>
              <a:gd name="connsiteY8" fmla="*/ 656674 h 1945307"/>
              <a:gd name="connsiteX9" fmla="*/ 4049486 w 4254255"/>
              <a:gd name="connsiteY9" fmla="*/ 663735 h 1945307"/>
              <a:gd name="connsiteX10" fmla="*/ 4074200 w 4254255"/>
              <a:gd name="connsiteY10" fmla="*/ 667265 h 1945307"/>
              <a:gd name="connsiteX11" fmla="*/ 4109505 w 4254255"/>
              <a:gd name="connsiteY11" fmla="*/ 660204 h 1945307"/>
              <a:gd name="connsiteX12" fmla="*/ 4144810 w 4254255"/>
              <a:gd name="connsiteY12" fmla="*/ 635491 h 1945307"/>
              <a:gd name="connsiteX13" fmla="*/ 4176584 w 4254255"/>
              <a:gd name="connsiteY13" fmla="*/ 596655 h 1945307"/>
              <a:gd name="connsiteX14" fmla="*/ 4197767 w 4254255"/>
              <a:gd name="connsiteY14" fmla="*/ 557820 h 1945307"/>
              <a:gd name="connsiteX15" fmla="*/ 4215420 w 4254255"/>
              <a:gd name="connsiteY15" fmla="*/ 504862 h 1945307"/>
              <a:gd name="connsiteX16" fmla="*/ 4236603 w 4254255"/>
              <a:gd name="connsiteY16" fmla="*/ 430722 h 1945307"/>
              <a:gd name="connsiteX17" fmla="*/ 4247194 w 4254255"/>
              <a:gd name="connsiteY17" fmla="*/ 377764 h 1945307"/>
              <a:gd name="connsiteX18" fmla="*/ 4254255 w 4254255"/>
              <a:gd name="connsiteY18" fmla="*/ 314215 h 1945307"/>
              <a:gd name="connsiteX19" fmla="*/ 4254255 w 4254255"/>
              <a:gd name="connsiteY19" fmla="*/ 243605 h 1945307"/>
              <a:gd name="connsiteX20" fmla="*/ 4250725 w 4254255"/>
              <a:gd name="connsiteY20" fmla="*/ 187117 h 1945307"/>
              <a:gd name="connsiteX21" fmla="*/ 4240133 w 4254255"/>
              <a:gd name="connsiteY21" fmla="*/ 123568 h 1945307"/>
              <a:gd name="connsiteX22" fmla="*/ 4229542 w 4254255"/>
              <a:gd name="connsiteY22" fmla="*/ 70610 h 1945307"/>
              <a:gd name="connsiteX23" fmla="*/ 4218950 w 4254255"/>
              <a:gd name="connsiteY23" fmla="*/ 45897 h 1945307"/>
              <a:gd name="connsiteX24" fmla="*/ 4187176 w 4254255"/>
              <a:gd name="connsiteY24" fmla="*/ 10592 h 1945307"/>
              <a:gd name="connsiteX25" fmla="*/ 4173054 w 4254255"/>
              <a:gd name="connsiteY25" fmla="*/ 0 h 1945307"/>
              <a:gd name="connsiteX26" fmla="*/ 4162462 w 4254255"/>
              <a:gd name="connsiteY26" fmla="*/ 0 h 1945307"/>
              <a:gd name="connsiteX27" fmla="*/ 4141279 w 4254255"/>
              <a:gd name="connsiteY27" fmla="*/ 10592 h 1945307"/>
              <a:gd name="connsiteX28" fmla="*/ 4134218 w 4254255"/>
              <a:gd name="connsiteY28" fmla="*/ 35305 h 1945307"/>
              <a:gd name="connsiteX29" fmla="*/ 4134218 w 4254255"/>
              <a:gd name="connsiteY29" fmla="*/ 52958 h 1945307"/>
              <a:gd name="connsiteX30" fmla="*/ 4137749 w 4254255"/>
              <a:gd name="connsiteY30" fmla="*/ 81202 h 1945307"/>
              <a:gd name="connsiteX31" fmla="*/ 4137749 w 4254255"/>
              <a:gd name="connsiteY31" fmla="*/ 109446 h 1945307"/>
              <a:gd name="connsiteX32" fmla="*/ 4134218 w 4254255"/>
              <a:gd name="connsiteY32" fmla="*/ 141220 h 1945307"/>
              <a:gd name="connsiteX33" fmla="*/ 4113035 w 4254255"/>
              <a:gd name="connsiteY33" fmla="*/ 187117 h 1945307"/>
              <a:gd name="connsiteX34" fmla="*/ 4081261 w 4254255"/>
              <a:gd name="connsiteY34" fmla="*/ 240074 h 1945307"/>
              <a:gd name="connsiteX35" fmla="*/ 4042425 w 4254255"/>
              <a:gd name="connsiteY35" fmla="*/ 275379 h 1945307"/>
              <a:gd name="connsiteX36" fmla="*/ 3989468 w 4254255"/>
              <a:gd name="connsiteY36" fmla="*/ 314215 h 1945307"/>
              <a:gd name="connsiteX37" fmla="*/ 3908266 w 4254255"/>
              <a:gd name="connsiteY37" fmla="*/ 370703 h 1945307"/>
              <a:gd name="connsiteX38" fmla="*/ 3876491 w 4254255"/>
              <a:gd name="connsiteY38" fmla="*/ 384825 h 1945307"/>
              <a:gd name="connsiteX39" fmla="*/ 3594051 w 4254255"/>
              <a:gd name="connsiteY39" fmla="*/ 487210 h 1945307"/>
              <a:gd name="connsiteX40" fmla="*/ 3046823 w 4254255"/>
              <a:gd name="connsiteY40" fmla="*/ 684918 h 1945307"/>
              <a:gd name="connsiteX41" fmla="*/ 2587858 w 4254255"/>
              <a:gd name="connsiteY41" fmla="*/ 829668 h 1945307"/>
              <a:gd name="connsiteX42" fmla="*/ 1924124 w 4254255"/>
              <a:gd name="connsiteY42" fmla="*/ 1073273 h 1945307"/>
              <a:gd name="connsiteX43" fmla="*/ 1112108 w 4254255"/>
              <a:gd name="connsiteY43" fmla="*/ 1355713 h 1945307"/>
              <a:gd name="connsiteX44" fmla="*/ 921461 w 4254255"/>
              <a:gd name="connsiteY44" fmla="*/ 1419262 h 1945307"/>
              <a:gd name="connsiteX45" fmla="*/ 875565 w 4254255"/>
              <a:gd name="connsiteY45" fmla="*/ 1429854 h 1945307"/>
              <a:gd name="connsiteX46" fmla="*/ 727284 w 4254255"/>
              <a:gd name="connsiteY46" fmla="*/ 1461628 h 1945307"/>
              <a:gd name="connsiteX47" fmla="*/ 568411 w 4254255"/>
              <a:gd name="connsiteY47" fmla="*/ 1493403 h 1945307"/>
              <a:gd name="connsiteX48" fmla="*/ 483679 w 4254255"/>
              <a:gd name="connsiteY48" fmla="*/ 1518116 h 1945307"/>
              <a:gd name="connsiteX49" fmla="*/ 377764 w 4254255"/>
              <a:gd name="connsiteY49" fmla="*/ 1553421 h 1945307"/>
              <a:gd name="connsiteX50" fmla="*/ 278910 w 4254255"/>
              <a:gd name="connsiteY50" fmla="*/ 1599318 h 1945307"/>
              <a:gd name="connsiteX51" fmla="*/ 218891 w 4254255"/>
              <a:gd name="connsiteY51" fmla="*/ 1634623 h 1945307"/>
              <a:gd name="connsiteX52" fmla="*/ 162403 w 4254255"/>
              <a:gd name="connsiteY52" fmla="*/ 1673458 h 1945307"/>
              <a:gd name="connsiteX53" fmla="*/ 112976 w 4254255"/>
              <a:gd name="connsiteY53" fmla="*/ 1719355 h 1945307"/>
              <a:gd name="connsiteX54" fmla="*/ 52958 w 4254255"/>
              <a:gd name="connsiteY54" fmla="*/ 1782904 h 1945307"/>
              <a:gd name="connsiteX55" fmla="*/ 10592 w 4254255"/>
              <a:gd name="connsiteY55" fmla="*/ 1846453 h 1945307"/>
              <a:gd name="connsiteX56" fmla="*/ 0 w 4254255"/>
              <a:gd name="connsiteY56" fmla="*/ 1881758 h 1945307"/>
              <a:gd name="connsiteX57" fmla="*/ 14122 w 4254255"/>
              <a:gd name="connsiteY57" fmla="*/ 1902941 h 1945307"/>
              <a:gd name="connsiteX58" fmla="*/ 42366 w 4254255"/>
              <a:gd name="connsiteY58" fmla="*/ 1931185 h 1945307"/>
              <a:gd name="connsiteX59" fmla="*/ 84732 w 4254255"/>
              <a:gd name="connsiteY59" fmla="*/ 1941776 h 1945307"/>
              <a:gd name="connsiteX60" fmla="*/ 123568 w 4254255"/>
              <a:gd name="connsiteY60" fmla="*/ 1945307 h 1945307"/>
              <a:gd name="connsiteX61" fmla="*/ 310685 w 4254255"/>
              <a:gd name="connsiteY61" fmla="*/ 1888819 h 1945307"/>
              <a:gd name="connsiteX62" fmla="*/ 561350 w 4254255"/>
              <a:gd name="connsiteY62" fmla="*/ 1814678 h 1945307"/>
              <a:gd name="connsiteX63" fmla="*/ 988541 w 4254255"/>
              <a:gd name="connsiteY63" fmla="*/ 1673458 h 1945307"/>
              <a:gd name="connsiteX64" fmla="*/ 1366305 w 4254255"/>
              <a:gd name="connsiteY64" fmla="*/ 1535769 h 1945307"/>
              <a:gd name="connsiteX65" fmla="*/ 1652275 w 4254255"/>
              <a:gd name="connsiteY65" fmla="*/ 1433384 h 1945307"/>
              <a:gd name="connsiteX0" fmla="*/ 1652275 w 4254255"/>
              <a:gd name="connsiteY0" fmla="*/ 1433384 h 1945307"/>
              <a:gd name="connsiteX1" fmla="*/ 2672590 w 4254255"/>
              <a:gd name="connsiteY1" fmla="*/ 1062681 h 1945307"/>
              <a:gd name="connsiteX2" fmla="*/ 3417526 w 4254255"/>
              <a:gd name="connsiteY2" fmla="*/ 819077 h 1945307"/>
              <a:gd name="connsiteX3" fmla="*/ 3594051 w 4254255"/>
              <a:gd name="connsiteY3" fmla="*/ 759058 h 1945307"/>
              <a:gd name="connsiteX4" fmla="*/ 3707027 w 4254255"/>
              <a:gd name="connsiteY4" fmla="*/ 723753 h 1945307"/>
              <a:gd name="connsiteX5" fmla="*/ 3823534 w 4254255"/>
              <a:gd name="connsiteY5" fmla="*/ 688448 h 1945307"/>
              <a:gd name="connsiteX6" fmla="*/ 3897674 w 4254255"/>
              <a:gd name="connsiteY6" fmla="*/ 663735 h 1945307"/>
              <a:gd name="connsiteX7" fmla="*/ 3957693 w 4254255"/>
              <a:gd name="connsiteY7" fmla="*/ 653143 h 1945307"/>
              <a:gd name="connsiteX8" fmla="*/ 4010651 w 4254255"/>
              <a:gd name="connsiteY8" fmla="*/ 656674 h 1945307"/>
              <a:gd name="connsiteX9" fmla="*/ 4049486 w 4254255"/>
              <a:gd name="connsiteY9" fmla="*/ 663735 h 1945307"/>
              <a:gd name="connsiteX10" fmla="*/ 4074200 w 4254255"/>
              <a:gd name="connsiteY10" fmla="*/ 667265 h 1945307"/>
              <a:gd name="connsiteX11" fmla="*/ 4109505 w 4254255"/>
              <a:gd name="connsiteY11" fmla="*/ 660204 h 1945307"/>
              <a:gd name="connsiteX12" fmla="*/ 4144810 w 4254255"/>
              <a:gd name="connsiteY12" fmla="*/ 635491 h 1945307"/>
              <a:gd name="connsiteX13" fmla="*/ 4176584 w 4254255"/>
              <a:gd name="connsiteY13" fmla="*/ 596655 h 1945307"/>
              <a:gd name="connsiteX14" fmla="*/ 4197767 w 4254255"/>
              <a:gd name="connsiteY14" fmla="*/ 557820 h 1945307"/>
              <a:gd name="connsiteX15" fmla="*/ 4215420 w 4254255"/>
              <a:gd name="connsiteY15" fmla="*/ 504862 h 1945307"/>
              <a:gd name="connsiteX16" fmla="*/ 4236603 w 4254255"/>
              <a:gd name="connsiteY16" fmla="*/ 430722 h 1945307"/>
              <a:gd name="connsiteX17" fmla="*/ 4247194 w 4254255"/>
              <a:gd name="connsiteY17" fmla="*/ 377764 h 1945307"/>
              <a:gd name="connsiteX18" fmla="*/ 4254255 w 4254255"/>
              <a:gd name="connsiteY18" fmla="*/ 314215 h 1945307"/>
              <a:gd name="connsiteX19" fmla="*/ 4254255 w 4254255"/>
              <a:gd name="connsiteY19" fmla="*/ 243605 h 1945307"/>
              <a:gd name="connsiteX20" fmla="*/ 4250725 w 4254255"/>
              <a:gd name="connsiteY20" fmla="*/ 187117 h 1945307"/>
              <a:gd name="connsiteX21" fmla="*/ 4240133 w 4254255"/>
              <a:gd name="connsiteY21" fmla="*/ 123568 h 1945307"/>
              <a:gd name="connsiteX22" fmla="*/ 4229542 w 4254255"/>
              <a:gd name="connsiteY22" fmla="*/ 70610 h 1945307"/>
              <a:gd name="connsiteX23" fmla="*/ 4218950 w 4254255"/>
              <a:gd name="connsiteY23" fmla="*/ 45897 h 1945307"/>
              <a:gd name="connsiteX24" fmla="*/ 4187176 w 4254255"/>
              <a:gd name="connsiteY24" fmla="*/ 10592 h 1945307"/>
              <a:gd name="connsiteX25" fmla="*/ 4173054 w 4254255"/>
              <a:gd name="connsiteY25" fmla="*/ 0 h 1945307"/>
              <a:gd name="connsiteX26" fmla="*/ 4162462 w 4254255"/>
              <a:gd name="connsiteY26" fmla="*/ 0 h 1945307"/>
              <a:gd name="connsiteX27" fmla="*/ 4141279 w 4254255"/>
              <a:gd name="connsiteY27" fmla="*/ 10592 h 1945307"/>
              <a:gd name="connsiteX28" fmla="*/ 4134218 w 4254255"/>
              <a:gd name="connsiteY28" fmla="*/ 35305 h 1945307"/>
              <a:gd name="connsiteX29" fmla="*/ 4134218 w 4254255"/>
              <a:gd name="connsiteY29" fmla="*/ 52958 h 1945307"/>
              <a:gd name="connsiteX30" fmla="*/ 4137749 w 4254255"/>
              <a:gd name="connsiteY30" fmla="*/ 81202 h 1945307"/>
              <a:gd name="connsiteX31" fmla="*/ 4137749 w 4254255"/>
              <a:gd name="connsiteY31" fmla="*/ 109446 h 1945307"/>
              <a:gd name="connsiteX32" fmla="*/ 4134218 w 4254255"/>
              <a:gd name="connsiteY32" fmla="*/ 141220 h 1945307"/>
              <a:gd name="connsiteX33" fmla="*/ 4113035 w 4254255"/>
              <a:gd name="connsiteY33" fmla="*/ 187117 h 1945307"/>
              <a:gd name="connsiteX34" fmla="*/ 4081261 w 4254255"/>
              <a:gd name="connsiteY34" fmla="*/ 240074 h 1945307"/>
              <a:gd name="connsiteX35" fmla="*/ 4042425 w 4254255"/>
              <a:gd name="connsiteY35" fmla="*/ 275379 h 1945307"/>
              <a:gd name="connsiteX36" fmla="*/ 3989468 w 4254255"/>
              <a:gd name="connsiteY36" fmla="*/ 314215 h 1945307"/>
              <a:gd name="connsiteX37" fmla="*/ 3876491 w 4254255"/>
              <a:gd name="connsiteY37" fmla="*/ 384825 h 1945307"/>
              <a:gd name="connsiteX38" fmla="*/ 3594051 w 4254255"/>
              <a:gd name="connsiteY38" fmla="*/ 487210 h 1945307"/>
              <a:gd name="connsiteX39" fmla="*/ 3046823 w 4254255"/>
              <a:gd name="connsiteY39" fmla="*/ 684918 h 1945307"/>
              <a:gd name="connsiteX40" fmla="*/ 2587858 w 4254255"/>
              <a:gd name="connsiteY40" fmla="*/ 829668 h 1945307"/>
              <a:gd name="connsiteX41" fmla="*/ 1924124 w 4254255"/>
              <a:gd name="connsiteY41" fmla="*/ 1073273 h 1945307"/>
              <a:gd name="connsiteX42" fmla="*/ 1112108 w 4254255"/>
              <a:gd name="connsiteY42" fmla="*/ 1355713 h 1945307"/>
              <a:gd name="connsiteX43" fmla="*/ 921461 w 4254255"/>
              <a:gd name="connsiteY43" fmla="*/ 1419262 h 1945307"/>
              <a:gd name="connsiteX44" fmla="*/ 875565 w 4254255"/>
              <a:gd name="connsiteY44" fmla="*/ 1429854 h 1945307"/>
              <a:gd name="connsiteX45" fmla="*/ 727284 w 4254255"/>
              <a:gd name="connsiteY45" fmla="*/ 1461628 h 1945307"/>
              <a:gd name="connsiteX46" fmla="*/ 568411 w 4254255"/>
              <a:gd name="connsiteY46" fmla="*/ 1493403 h 1945307"/>
              <a:gd name="connsiteX47" fmla="*/ 483679 w 4254255"/>
              <a:gd name="connsiteY47" fmla="*/ 1518116 h 1945307"/>
              <a:gd name="connsiteX48" fmla="*/ 377764 w 4254255"/>
              <a:gd name="connsiteY48" fmla="*/ 1553421 h 1945307"/>
              <a:gd name="connsiteX49" fmla="*/ 278910 w 4254255"/>
              <a:gd name="connsiteY49" fmla="*/ 1599318 h 1945307"/>
              <a:gd name="connsiteX50" fmla="*/ 218891 w 4254255"/>
              <a:gd name="connsiteY50" fmla="*/ 1634623 h 1945307"/>
              <a:gd name="connsiteX51" fmla="*/ 162403 w 4254255"/>
              <a:gd name="connsiteY51" fmla="*/ 1673458 h 1945307"/>
              <a:gd name="connsiteX52" fmla="*/ 112976 w 4254255"/>
              <a:gd name="connsiteY52" fmla="*/ 1719355 h 1945307"/>
              <a:gd name="connsiteX53" fmla="*/ 52958 w 4254255"/>
              <a:gd name="connsiteY53" fmla="*/ 1782904 h 1945307"/>
              <a:gd name="connsiteX54" fmla="*/ 10592 w 4254255"/>
              <a:gd name="connsiteY54" fmla="*/ 1846453 h 1945307"/>
              <a:gd name="connsiteX55" fmla="*/ 0 w 4254255"/>
              <a:gd name="connsiteY55" fmla="*/ 1881758 h 1945307"/>
              <a:gd name="connsiteX56" fmla="*/ 14122 w 4254255"/>
              <a:gd name="connsiteY56" fmla="*/ 1902941 h 1945307"/>
              <a:gd name="connsiteX57" fmla="*/ 42366 w 4254255"/>
              <a:gd name="connsiteY57" fmla="*/ 1931185 h 1945307"/>
              <a:gd name="connsiteX58" fmla="*/ 84732 w 4254255"/>
              <a:gd name="connsiteY58" fmla="*/ 1941776 h 1945307"/>
              <a:gd name="connsiteX59" fmla="*/ 123568 w 4254255"/>
              <a:gd name="connsiteY59" fmla="*/ 1945307 h 1945307"/>
              <a:gd name="connsiteX60" fmla="*/ 310685 w 4254255"/>
              <a:gd name="connsiteY60" fmla="*/ 1888819 h 1945307"/>
              <a:gd name="connsiteX61" fmla="*/ 561350 w 4254255"/>
              <a:gd name="connsiteY61" fmla="*/ 1814678 h 1945307"/>
              <a:gd name="connsiteX62" fmla="*/ 988541 w 4254255"/>
              <a:gd name="connsiteY62" fmla="*/ 1673458 h 1945307"/>
              <a:gd name="connsiteX63" fmla="*/ 1366305 w 4254255"/>
              <a:gd name="connsiteY63" fmla="*/ 1535769 h 1945307"/>
              <a:gd name="connsiteX64" fmla="*/ 1652275 w 4254255"/>
              <a:gd name="connsiteY64" fmla="*/ 1433384 h 194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254255" h="1945307">
                <a:moveTo>
                  <a:pt x="1652275" y="1433384"/>
                </a:moveTo>
                <a:lnTo>
                  <a:pt x="2672590" y="1062681"/>
                </a:lnTo>
                <a:lnTo>
                  <a:pt x="3417526" y="819077"/>
                </a:lnTo>
                <a:lnTo>
                  <a:pt x="3594051" y="759058"/>
                </a:lnTo>
                <a:lnTo>
                  <a:pt x="3707027" y="723753"/>
                </a:lnTo>
                <a:lnTo>
                  <a:pt x="3823534" y="688448"/>
                </a:lnTo>
                <a:lnTo>
                  <a:pt x="3897674" y="663735"/>
                </a:lnTo>
                <a:lnTo>
                  <a:pt x="3957693" y="653143"/>
                </a:lnTo>
                <a:lnTo>
                  <a:pt x="4010651" y="656674"/>
                </a:lnTo>
                <a:lnTo>
                  <a:pt x="4049486" y="663735"/>
                </a:lnTo>
                <a:lnTo>
                  <a:pt x="4074200" y="667265"/>
                </a:lnTo>
                <a:lnTo>
                  <a:pt x="4109505" y="660204"/>
                </a:lnTo>
                <a:lnTo>
                  <a:pt x="4144810" y="635491"/>
                </a:lnTo>
                <a:lnTo>
                  <a:pt x="4176584" y="596655"/>
                </a:lnTo>
                <a:lnTo>
                  <a:pt x="4197767" y="557820"/>
                </a:lnTo>
                <a:lnTo>
                  <a:pt x="4215420" y="504862"/>
                </a:lnTo>
                <a:lnTo>
                  <a:pt x="4236603" y="430722"/>
                </a:lnTo>
                <a:lnTo>
                  <a:pt x="4247194" y="377764"/>
                </a:lnTo>
                <a:lnTo>
                  <a:pt x="4254255" y="314215"/>
                </a:lnTo>
                <a:lnTo>
                  <a:pt x="4254255" y="243605"/>
                </a:lnTo>
                <a:lnTo>
                  <a:pt x="4250725" y="187117"/>
                </a:lnTo>
                <a:lnTo>
                  <a:pt x="4240133" y="123568"/>
                </a:lnTo>
                <a:lnTo>
                  <a:pt x="4229542" y="70610"/>
                </a:lnTo>
                <a:lnTo>
                  <a:pt x="4218950" y="45897"/>
                </a:lnTo>
                <a:lnTo>
                  <a:pt x="4187176" y="10592"/>
                </a:lnTo>
                <a:lnTo>
                  <a:pt x="4173054" y="0"/>
                </a:lnTo>
                <a:lnTo>
                  <a:pt x="4162462" y="0"/>
                </a:lnTo>
                <a:lnTo>
                  <a:pt x="4141279" y="10592"/>
                </a:lnTo>
                <a:lnTo>
                  <a:pt x="4134218" y="35305"/>
                </a:lnTo>
                <a:lnTo>
                  <a:pt x="4134218" y="52958"/>
                </a:lnTo>
                <a:lnTo>
                  <a:pt x="4137749" y="81202"/>
                </a:lnTo>
                <a:lnTo>
                  <a:pt x="4137749" y="109446"/>
                </a:lnTo>
                <a:lnTo>
                  <a:pt x="4134218" y="141220"/>
                </a:lnTo>
                <a:lnTo>
                  <a:pt x="4113035" y="187117"/>
                </a:lnTo>
                <a:lnTo>
                  <a:pt x="4081261" y="240074"/>
                </a:lnTo>
                <a:lnTo>
                  <a:pt x="4042425" y="275379"/>
                </a:lnTo>
                <a:lnTo>
                  <a:pt x="3989468" y="314215"/>
                </a:lnTo>
                <a:cubicBezTo>
                  <a:pt x="3961812" y="332456"/>
                  <a:pt x="3942394" y="355993"/>
                  <a:pt x="3876491" y="384825"/>
                </a:cubicBezTo>
                <a:lnTo>
                  <a:pt x="3594051" y="487210"/>
                </a:lnTo>
                <a:lnTo>
                  <a:pt x="3046823" y="684918"/>
                </a:lnTo>
                <a:lnTo>
                  <a:pt x="2587858" y="829668"/>
                </a:lnTo>
                <a:lnTo>
                  <a:pt x="1924124" y="1073273"/>
                </a:lnTo>
                <a:lnTo>
                  <a:pt x="1112108" y="1355713"/>
                </a:lnTo>
                <a:lnTo>
                  <a:pt x="921461" y="1419262"/>
                </a:lnTo>
                <a:lnTo>
                  <a:pt x="875565" y="1429854"/>
                </a:lnTo>
                <a:lnTo>
                  <a:pt x="727284" y="1461628"/>
                </a:lnTo>
                <a:lnTo>
                  <a:pt x="568411" y="1493403"/>
                </a:lnTo>
                <a:lnTo>
                  <a:pt x="483679" y="1518116"/>
                </a:lnTo>
                <a:lnTo>
                  <a:pt x="377764" y="1553421"/>
                </a:lnTo>
                <a:lnTo>
                  <a:pt x="278910" y="1599318"/>
                </a:lnTo>
                <a:lnTo>
                  <a:pt x="218891" y="1634623"/>
                </a:lnTo>
                <a:lnTo>
                  <a:pt x="162403" y="1673458"/>
                </a:lnTo>
                <a:lnTo>
                  <a:pt x="112976" y="1719355"/>
                </a:lnTo>
                <a:lnTo>
                  <a:pt x="52958" y="1782904"/>
                </a:lnTo>
                <a:lnTo>
                  <a:pt x="10592" y="1846453"/>
                </a:lnTo>
                <a:lnTo>
                  <a:pt x="0" y="1881758"/>
                </a:lnTo>
                <a:lnTo>
                  <a:pt x="14122" y="1902941"/>
                </a:lnTo>
                <a:lnTo>
                  <a:pt x="42366" y="1931185"/>
                </a:lnTo>
                <a:lnTo>
                  <a:pt x="84732" y="1941776"/>
                </a:lnTo>
                <a:lnTo>
                  <a:pt x="123568" y="1945307"/>
                </a:lnTo>
                <a:lnTo>
                  <a:pt x="310685" y="1888819"/>
                </a:lnTo>
                <a:lnTo>
                  <a:pt x="561350" y="1814678"/>
                </a:lnTo>
                <a:lnTo>
                  <a:pt x="988541" y="1673458"/>
                </a:lnTo>
                <a:lnTo>
                  <a:pt x="1366305" y="1535769"/>
                </a:lnTo>
                <a:lnTo>
                  <a:pt x="1652275" y="14333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DE61E3C-A4C1-4B87-8CD9-43A9E812EAE6}"/>
              </a:ext>
            </a:extLst>
          </p:cNvPr>
          <p:cNvSpPr/>
          <p:nvPr/>
        </p:nvSpPr>
        <p:spPr>
          <a:xfrm rot="18900000">
            <a:off x="3390900" y="3863975"/>
            <a:ext cx="3081338" cy="458788"/>
          </a:xfrm>
          <a:custGeom>
            <a:avLst/>
            <a:gdLst>
              <a:gd name="connsiteX0" fmla="*/ 1868883 w 3081403"/>
              <a:gd name="connsiteY0" fmla="*/ 190395 h 465968"/>
              <a:gd name="connsiteX1" fmla="*/ 2061784 w 3081403"/>
              <a:gd name="connsiteY1" fmla="*/ 165343 h 465968"/>
              <a:gd name="connsiteX2" fmla="*/ 2267211 w 3081403"/>
              <a:gd name="connsiteY2" fmla="*/ 135281 h 465968"/>
              <a:gd name="connsiteX3" fmla="*/ 2500195 w 3081403"/>
              <a:gd name="connsiteY3" fmla="*/ 92692 h 465968"/>
              <a:gd name="connsiteX4" fmla="*/ 2733179 w 3081403"/>
              <a:gd name="connsiteY4" fmla="*/ 40083 h 465968"/>
              <a:gd name="connsiteX5" fmla="*/ 2838398 w 3081403"/>
              <a:gd name="connsiteY5" fmla="*/ 10020 h 465968"/>
              <a:gd name="connsiteX6" fmla="*/ 2888502 w 3081403"/>
              <a:gd name="connsiteY6" fmla="*/ 0 h 465968"/>
              <a:gd name="connsiteX7" fmla="*/ 3078897 w 3081403"/>
              <a:gd name="connsiteY7" fmla="*/ 140291 h 465968"/>
              <a:gd name="connsiteX8" fmla="*/ 3081403 w 3081403"/>
              <a:gd name="connsiteY8" fmla="*/ 170354 h 465968"/>
              <a:gd name="connsiteX9" fmla="*/ 2911049 w 3081403"/>
              <a:gd name="connsiteY9" fmla="*/ 300624 h 465968"/>
              <a:gd name="connsiteX10" fmla="*/ 2898523 w 3081403"/>
              <a:gd name="connsiteY10" fmla="*/ 303129 h 465968"/>
              <a:gd name="connsiteX11" fmla="*/ 2888502 w 3081403"/>
              <a:gd name="connsiteY11" fmla="*/ 298119 h 465968"/>
              <a:gd name="connsiteX12" fmla="*/ 2763242 w 3081403"/>
              <a:gd name="connsiteY12" fmla="*/ 323171 h 465968"/>
              <a:gd name="connsiteX13" fmla="*/ 2337357 w 3081403"/>
              <a:gd name="connsiteY13" fmla="*/ 395822 h 465968"/>
              <a:gd name="connsiteX14" fmla="*/ 2026711 w 3081403"/>
              <a:gd name="connsiteY14" fmla="*/ 433400 h 465968"/>
              <a:gd name="connsiteX15" fmla="*/ 1818779 w 3081403"/>
              <a:gd name="connsiteY15" fmla="*/ 450937 h 465968"/>
              <a:gd name="connsiteX16" fmla="*/ 1605837 w 3081403"/>
              <a:gd name="connsiteY16" fmla="*/ 465968 h 465968"/>
              <a:gd name="connsiteX17" fmla="*/ 1781201 w 3081403"/>
              <a:gd name="connsiteY17" fmla="*/ 450937 h 465968"/>
              <a:gd name="connsiteX18" fmla="*/ 1560743 w 3081403"/>
              <a:gd name="connsiteY18" fmla="*/ 458452 h 465968"/>
              <a:gd name="connsiteX19" fmla="*/ 1390389 w 3081403"/>
              <a:gd name="connsiteY19" fmla="*/ 458452 h 465968"/>
              <a:gd name="connsiteX20" fmla="*/ 1197488 w 3081403"/>
              <a:gd name="connsiteY20" fmla="*/ 455947 h 465968"/>
              <a:gd name="connsiteX21" fmla="*/ 1044671 w 3081403"/>
              <a:gd name="connsiteY21" fmla="*/ 445926 h 465968"/>
              <a:gd name="connsiteX22" fmla="*/ 914400 w 3081403"/>
              <a:gd name="connsiteY22" fmla="*/ 433400 h 465968"/>
              <a:gd name="connsiteX23" fmla="*/ 764088 w 3081403"/>
              <a:gd name="connsiteY23" fmla="*/ 415864 h 465968"/>
              <a:gd name="connsiteX24" fmla="*/ 583713 w 3081403"/>
              <a:gd name="connsiteY24" fmla="*/ 390812 h 465968"/>
              <a:gd name="connsiteX25" fmla="*/ 423380 w 3081403"/>
              <a:gd name="connsiteY25" fmla="*/ 358244 h 465968"/>
              <a:gd name="connsiteX26" fmla="*/ 217953 w 3081403"/>
              <a:gd name="connsiteY26" fmla="*/ 310645 h 465968"/>
              <a:gd name="connsiteX27" fmla="*/ 87682 w 3081403"/>
              <a:gd name="connsiteY27" fmla="*/ 273067 h 465968"/>
              <a:gd name="connsiteX28" fmla="*/ 27557 w 3081403"/>
              <a:gd name="connsiteY28" fmla="*/ 258036 h 465968"/>
              <a:gd name="connsiteX29" fmla="*/ 10021 w 3081403"/>
              <a:gd name="connsiteY29" fmla="*/ 245510 h 465968"/>
              <a:gd name="connsiteX30" fmla="*/ 0 w 3081403"/>
              <a:gd name="connsiteY30" fmla="*/ 230479 h 465968"/>
              <a:gd name="connsiteX31" fmla="*/ 7516 w 3081403"/>
              <a:gd name="connsiteY31" fmla="*/ 215447 h 465968"/>
              <a:gd name="connsiteX32" fmla="*/ 30062 w 3081403"/>
              <a:gd name="connsiteY32" fmla="*/ 205426 h 465968"/>
              <a:gd name="connsiteX33" fmla="*/ 62630 w 3081403"/>
              <a:gd name="connsiteY33" fmla="*/ 197911 h 465968"/>
              <a:gd name="connsiteX34" fmla="*/ 112734 w 3081403"/>
              <a:gd name="connsiteY34" fmla="*/ 205426 h 465968"/>
              <a:gd name="connsiteX35" fmla="*/ 280583 w 3081403"/>
              <a:gd name="connsiteY35" fmla="*/ 220458 h 465968"/>
              <a:gd name="connsiteX36" fmla="*/ 448432 w 3081403"/>
              <a:gd name="connsiteY36" fmla="*/ 235489 h 465968"/>
              <a:gd name="connsiteX37" fmla="*/ 724004 w 3081403"/>
              <a:gd name="connsiteY37" fmla="*/ 248015 h 465968"/>
              <a:gd name="connsiteX38" fmla="*/ 1099785 w 3081403"/>
              <a:gd name="connsiteY38" fmla="*/ 248015 h 465968"/>
              <a:gd name="connsiteX39" fmla="*/ 1392894 w 3081403"/>
              <a:gd name="connsiteY39" fmla="*/ 235489 h 465968"/>
              <a:gd name="connsiteX40" fmla="*/ 1701034 w 3081403"/>
              <a:gd name="connsiteY40" fmla="*/ 210437 h 465968"/>
              <a:gd name="connsiteX41" fmla="*/ 1868883 w 3081403"/>
              <a:gd name="connsiteY41" fmla="*/ 190395 h 465968"/>
              <a:gd name="connsiteX0" fmla="*/ 1868883 w 3081403"/>
              <a:gd name="connsiteY0" fmla="*/ 190395 h 458452"/>
              <a:gd name="connsiteX1" fmla="*/ 2061784 w 3081403"/>
              <a:gd name="connsiteY1" fmla="*/ 165343 h 458452"/>
              <a:gd name="connsiteX2" fmla="*/ 2267211 w 3081403"/>
              <a:gd name="connsiteY2" fmla="*/ 135281 h 458452"/>
              <a:gd name="connsiteX3" fmla="*/ 2500195 w 3081403"/>
              <a:gd name="connsiteY3" fmla="*/ 92692 h 458452"/>
              <a:gd name="connsiteX4" fmla="*/ 2733179 w 3081403"/>
              <a:gd name="connsiteY4" fmla="*/ 40083 h 458452"/>
              <a:gd name="connsiteX5" fmla="*/ 2838398 w 3081403"/>
              <a:gd name="connsiteY5" fmla="*/ 10020 h 458452"/>
              <a:gd name="connsiteX6" fmla="*/ 2888502 w 3081403"/>
              <a:gd name="connsiteY6" fmla="*/ 0 h 458452"/>
              <a:gd name="connsiteX7" fmla="*/ 3078897 w 3081403"/>
              <a:gd name="connsiteY7" fmla="*/ 140291 h 458452"/>
              <a:gd name="connsiteX8" fmla="*/ 3081403 w 3081403"/>
              <a:gd name="connsiteY8" fmla="*/ 170354 h 458452"/>
              <a:gd name="connsiteX9" fmla="*/ 2911049 w 3081403"/>
              <a:gd name="connsiteY9" fmla="*/ 300624 h 458452"/>
              <a:gd name="connsiteX10" fmla="*/ 2898523 w 3081403"/>
              <a:gd name="connsiteY10" fmla="*/ 303129 h 458452"/>
              <a:gd name="connsiteX11" fmla="*/ 2888502 w 3081403"/>
              <a:gd name="connsiteY11" fmla="*/ 298119 h 458452"/>
              <a:gd name="connsiteX12" fmla="*/ 2763242 w 3081403"/>
              <a:gd name="connsiteY12" fmla="*/ 323171 h 458452"/>
              <a:gd name="connsiteX13" fmla="*/ 2337357 w 3081403"/>
              <a:gd name="connsiteY13" fmla="*/ 395822 h 458452"/>
              <a:gd name="connsiteX14" fmla="*/ 2026711 w 3081403"/>
              <a:gd name="connsiteY14" fmla="*/ 433400 h 458452"/>
              <a:gd name="connsiteX15" fmla="*/ 1818779 w 3081403"/>
              <a:gd name="connsiteY15" fmla="*/ 450937 h 458452"/>
              <a:gd name="connsiteX16" fmla="*/ 1781201 w 3081403"/>
              <a:gd name="connsiteY16" fmla="*/ 450937 h 458452"/>
              <a:gd name="connsiteX17" fmla="*/ 1560743 w 3081403"/>
              <a:gd name="connsiteY17" fmla="*/ 458452 h 458452"/>
              <a:gd name="connsiteX18" fmla="*/ 1390389 w 3081403"/>
              <a:gd name="connsiteY18" fmla="*/ 458452 h 458452"/>
              <a:gd name="connsiteX19" fmla="*/ 1197488 w 3081403"/>
              <a:gd name="connsiteY19" fmla="*/ 455947 h 458452"/>
              <a:gd name="connsiteX20" fmla="*/ 1044671 w 3081403"/>
              <a:gd name="connsiteY20" fmla="*/ 445926 h 458452"/>
              <a:gd name="connsiteX21" fmla="*/ 914400 w 3081403"/>
              <a:gd name="connsiteY21" fmla="*/ 433400 h 458452"/>
              <a:gd name="connsiteX22" fmla="*/ 764088 w 3081403"/>
              <a:gd name="connsiteY22" fmla="*/ 415864 h 458452"/>
              <a:gd name="connsiteX23" fmla="*/ 583713 w 3081403"/>
              <a:gd name="connsiteY23" fmla="*/ 390812 h 458452"/>
              <a:gd name="connsiteX24" fmla="*/ 423380 w 3081403"/>
              <a:gd name="connsiteY24" fmla="*/ 358244 h 458452"/>
              <a:gd name="connsiteX25" fmla="*/ 217953 w 3081403"/>
              <a:gd name="connsiteY25" fmla="*/ 310645 h 458452"/>
              <a:gd name="connsiteX26" fmla="*/ 87682 w 3081403"/>
              <a:gd name="connsiteY26" fmla="*/ 273067 h 458452"/>
              <a:gd name="connsiteX27" fmla="*/ 27557 w 3081403"/>
              <a:gd name="connsiteY27" fmla="*/ 258036 h 458452"/>
              <a:gd name="connsiteX28" fmla="*/ 10021 w 3081403"/>
              <a:gd name="connsiteY28" fmla="*/ 245510 h 458452"/>
              <a:gd name="connsiteX29" fmla="*/ 0 w 3081403"/>
              <a:gd name="connsiteY29" fmla="*/ 230479 h 458452"/>
              <a:gd name="connsiteX30" fmla="*/ 7516 w 3081403"/>
              <a:gd name="connsiteY30" fmla="*/ 215447 h 458452"/>
              <a:gd name="connsiteX31" fmla="*/ 30062 w 3081403"/>
              <a:gd name="connsiteY31" fmla="*/ 205426 h 458452"/>
              <a:gd name="connsiteX32" fmla="*/ 62630 w 3081403"/>
              <a:gd name="connsiteY32" fmla="*/ 197911 h 458452"/>
              <a:gd name="connsiteX33" fmla="*/ 112734 w 3081403"/>
              <a:gd name="connsiteY33" fmla="*/ 205426 h 458452"/>
              <a:gd name="connsiteX34" fmla="*/ 280583 w 3081403"/>
              <a:gd name="connsiteY34" fmla="*/ 220458 h 458452"/>
              <a:gd name="connsiteX35" fmla="*/ 448432 w 3081403"/>
              <a:gd name="connsiteY35" fmla="*/ 235489 h 458452"/>
              <a:gd name="connsiteX36" fmla="*/ 724004 w 3081403"/>
              <a:gd name="connsiteY36" fmla="*/ 248015 h 458452"/>
              <a:gd name="connsiteX37" fmla="*/ 1099785 w 3081403"/>
              <a:gd name="connsiteY37" fmla="*/ 248015 h 458452"/>
              <a:gd name="connsiteX38" fmla="*/ 1392894 w 3081403"/>
              <a:gd name="connsiteY38" fmla="*/ 235489 h 458452"/>
              <a:gd name="connsiteX39" fmla="*/ 1701034 w 3081403"/>
              <a:gd name="connsiteY39" fmla="*/ 210437 h 458452"/>
              <a:gd name="connsiteX40" fmla="*/ 1868883 w 3081403"/>
              <a:gd name="connsiteY40" fmla="*/ 190395 h 458452"/>
              <a:gd name="connsiteX0" fmla="*/ 1868883 w 3081403"/>
              <a:gd name="connsiteY0" fmla="*/ 190395 h 458452"/>
              <a:gd name="connsiteX1" fmla="*/ 2061784 w 3081403"/>
              <a:gd name="connsiteY1" fmla="*/ 165343 h 458452"/>
              <a:gd name="connsiteX2" fmla="*/ 2267211 w 3081403"/>
              <a:gd name="connsiteY2" fmla="*/ 135281 h 458452"/>
              <a:gd name="connsiteX3" fmla="*/ 2500195 w 3081403"/>
              <a:gd name="connsiteY3" fmla="*/ 92692 h 458452"/>
              <a:gd name="connsiteX4" fmla="*/ 2733179 w 3081403"/>
              <a:gd name="connsiteY4" fmla="*/ 40083 h 458452"/>
              <a:gd name="connsiteX5" fmla="*/ 2838398 w 3081403"/>
              <a:gd name="connsiteY5" fmla="*/ 10020 h 458452"/>
              <a:gd name="connsiteX6" fmla="*/ 2888502 w 3081403"/>
              <a:gd name="connsiteY6" fmla="*/ 0 h 458452"/>
              <a:gd name="connsiteX7" fmla="*/ 3078897 w 3081403"/>
              <a:gd name="connsiteY7" fmla="*/ 140291 h 458452"/>
              <a:gd name="connsiteX8" fmla="*/ 3081403 w 3081403"/>
              <a:gd name="connsiteY8" fmla="*/ 170354 h 458452"/>
              <a:gd name="connsiteX9" fmla="*/ 2911049 w 3081403"/>
              <a:gd name="connsiteY9" fmla="*/ 300624 h 458452"/>
              <a:gd name="connsiteX10" fmla="*/ 2888502 w 3081403"/>
              <a:gd name="connsiteY10" fmla="*/ 298119 h 458452"/>
              <a:gd name="connsiteX11" fmla="*/ 2763242 w 3081403"/>
              <a:gd name="connsiteY11" fmla="*/ 323171 h 458452"/>
              <a:gd name="connsiteX12" fmla="*/ 2337357 w 3081403"/>
              <a:gd name="connsiteY12" fmla="*/ 395822 h 458452"/>
              <a:gd name="connsiteX13" fmla="*/ 2026711 w 3081403"/>
              <a:gd name="connsiteY13" fmla="*/ 433400 h 458452"/>
              <a:gd name="connsiteX14" fmla="*/ 1818779 w 3081403"/>
              <a:gd name="connsiteY14" fmla="*/ 450937 h 458452"/>
              <a:gd name="connsiteX15" fmla="*/ 1781201 w 3081403"/>
              <a:gd name="connsiteY15" fmla="*/ 450937 h 458452"/>
              <a:gd name="connsiteX16" fmla="*/ 1560743 w 3081403"/>
              <a:gd name="connsiteY16" fmla="*/ 458452 h 458452"/>
              <a:gd name="connsiteX17" fmla="*/ 1390389 w 3081403"/>
              <a:gd name="connsiteY17" fmla="*/ 458452 h 458452"/>
              <a:gd name="connsiteX18" fmla="*/ 1197488 w 3081403"/>
              <a:gd name="connsiteY18" fmla="*/ 455947 h 458452"/>
              <a:gd name="connsiteX19" fmla="*/ 1044671 w 3081403"/>
              <a:gd name="connsiteY19" fmla="*/ 445926 h 458452"/>
              <a:gd name="connsiteX20" fmla="*/ 914400 w 3081403"/>
              <a:gd name="connsiteY20" fmla="*/ 433400 h 458452"/>
              <a:gd name="connsiteX21" fmla="*/ 764088 w 3081403"/>
              <a:gd name="connsiteY21" fmla="*/ 415864 h 458452"/>
              <a:gd name="connsiteX22" fmla="*/ 583713 w 3081403"/>
              <a:gd name="connsiteY22" fmla="*/ 390812 h 458452"/>
              <a:gd name="connsiteX23" fmla="*/ 423380 w 3081403"/>
              <a:gd name="connsiteY23" fmla="*/ 358244 h 458452"/>
              <a:gd name="connsiteX24" fmla="*/ 217953 w 3081403"/>
              <a:gd name="connsiteY24" fmla="*/ 310645 h 458452"/>
              <a:gd name="connsiteX25" fmla="*/ 87682 w 3081403"/>
              <a:gd name="connsiteY25" fmla="*/ 273067 h 458452"/>
              <a:gd name="connsiteX26" fmla="*/ 27557 w 3081403"/>
              <a:gd name="connsiteY26" fmla="*/ 258036 h 458452"/>
              <a:gd name="connsiteX27" fmla="*/ 10021 w 3081403"/>
              <a:gd name="connsiteY27" fmla="*/ 245510 h 458452"/>
              <a:gd name="connsiteX28" fmla="*/ 0 w 3081403"/>
              <a:gd name="connsiteY28" fmla="*/ 230479 h 458452"/>
              <a:gd name="connsiteX29" fmla="*/ 7516 w 3081403"/>
              <a:gd name="connsiteY29" fmla="*/ 215447 h 458452"/>
              <a:gd name="connsiteX30" fmla="*/ 30062 w 3081403"/>
              <a:gd name="connsiteY30" fmla="*/ 205426 h 458452"/>
              <a:gd name="connsiteX31" fmla="*/ 62630 w 3081403"/>
              <a:gd name="connsiteY31" fmla="*/ 197911 h 458452"/>
              <a:gd name="connsiteX32" fmla="*/ 112734 w 3081403"/>
              <a:gd name="connsiteY32" fmla="*/ 205426 h 458452"/>
              <a:gd name="connsiteX33" fmla="*/ 280583 w 3081403"/>
              <a:gd name="connsiteY33" fmla="*/ 220458 h 458452"/>
              <a:gd name="connsiteX34" fmla="*/ 448432 w 3081403"/>
              <a:gd name="connsiteY34" fmla="*/ 235489 h 458452"/>
              <a:gd name="connsiteX35" fmla="*/ 724004 w 3081403"/>
              <a:gd name="connsiteY35" fmla="*/ 248015 h 458452"/>
              <a:gd name="connsiteX36" fmla="*/ 1099785 w 3081403"/>
              <a:gd name="connsiteY36" fmla="*/ 248015 h 458452"/>
              <a:gd name="connsiteX37" fmla="*/ 1392894 w 3081403"/>
              <a:gd name="connsiteY37" fmla="*/ 235489 h 458452"/>
              <a:gd name="connsiteX38" fmla="*/ 1701034 w 3081403"/>
              <a:gd name="connsiteY38" fmla="*/ 210437 h 458452"/>
              <a:gd name="connsiteX39" fmla="*/ 1868883 w 3081403"/>
              <a:gd name="connsiteY39" fmla="*/ 190395 h 45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81403" h="458452">
                <a:moveTo>
                  <a:pt x="1868883" y="190395"/>
                </a:moveTo>
                <a:lnTo>
                  <a:pt x="2061784" y="165343"/>
                </a:lnTo>
                <a:lnTo>
                  <a:pt x="2267211" y="135281"/>
                </a:lnTo>
                <a:lnTo>
                  <a:pt x="2500195" y="92692"/>
                </a:lnTo>
                <a:lnTo>
                  <a:pt x="2733179" y="40083"/>
                </a:lnTo>
                <a:lnTo>
                  <a:pt x="2838398" y="10020"/>
                </a:lnTo>
                <a:lnTo>
                  <a:pt x="2888502" y="0"/>
                </a:lnTo>
                <a:lnTo>
                  <a:pt x="3078897" y="140291"/>
                </a:lnTo>
                <a:lnTo>
                  <a:pt x="3081403" y="170354"/>
                </a:lnTo>
                <a:lnTo>
                  <a:pt x="2911049" y="300624"/>
                </a:lnTo>
                <a:lnTo>
                  <a:pt x="2888502" y="298119"/>
                </a:lnTo>
                <a:lnTo>
                  <a:pt x="2763242" y="323171"/>
                </a:lnTo>
                <a:lnTo>
                  <a:pt x="2337357" y="395822"/>
                </a:lnTo>
                <a:lnTo>
                  <a:pt x="2026711" y="433400"/>
                </a:lnTo>
                <a:lnTo>
                  <a:pt x="1818779" y="450937"/>
                </a:lnTo>
                <a:cubicBezTo>
                  <a:pt x="1777861" y="453860"/>
                  <a:pt x="1824207" y="449685"/>
                  <a:pt x="1781201" y="450937"/>
                </a:cubicBezTo>
                <a:lnTo>
                  <a:pt x="1560743" y="458452"/>
                </a:lnTo>
                <a:lnTo>
                  <a:pt x="1390389" y="458452"/>
                </a:lnTo>
                <a:lnTo>
                  <a:pt x="1197488" y="455947"/>
                </a:lnTo>
                <a:lnTo>
                  <a:pt x="1044671" y="445926"/>
                </a:lnTo>
                <a:lnTo>
                  <a:pt x="914400" y="433400"/>
                </a:lnTo>
                <a:lnTo>
                  <a:pt x="764088" y="415864"/>
                </a:lnTo>
                <a:lnTo>
                  <a:pt x="583713" y="390812"/>
                </a:lnTo>
                <a:lnTo>
                  <a:pt x="423380" y="358244"/>
                </a:lnTo>
                <a:lnTo>
                  <a:pt x="217953" y="310645"/>
                </a:lnTo>
                <a:lnTo>
                  <a:pt x="87682" y="273067"/>
                </a:lnTo>
                <a:lnTo>
                  <a:pt x="27557" y="258036"/>
                </a:lnTo>
                <a:lnTo>
                  <a:pt x="10021" y="245510"/>
                </a:lnTo>
                <a:lnTo>
                  <a:pt x="0" y="230479"/>
                </a:lnTo>
                <a:lnTo>
                  <a:pt x="7516" y="215447"/>
                </a:lnTo>
                <a:lnTo>
                  <a:pt x="30062" y="205426"/>
                </a:lnTo>
                <a:lnTo>
                  <a:pt x="62630" y="197911"/>
                </a:lnTo>
                <a:lnTo>
                  <a:pt x="112734" y="205426"/>
                </a:lnTo>
                <a:lnTo>
                  <a:pt x="280583" y="220458"/>
                </a:lnTo>
                <a:lnTo>
                  <a:pt x="448432" y="235489"/>
                </a:lnTo>
                <a:lnTo>
                  <a:pt x="724004" y="248015"/>
                </a:lnTo>
                <a:lnTo>
                  <a:pt x="1099785" y="248015"/>
                </a:lnTo>
                <a:lnTo>
                  <a:pt x="1392894" y="235489"/>
                </a:lnTo>
                <a:lnTo>
                  <a:pt x="1701034" y="210437"/>
                </a:lnTo>
                <a:lnTo>
                  <a:pt x="1868883" y="1903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8237B6D-CE47-4A36-AA03-C81EDF71A126}"/>
              </a:ext>
            </a:extLst>
          </p:cNvPr>
          <p:cNvSpPr/>
          <p:nvPr/>
        </p:nvSpPr>
        <p:spPr>
          <a:xfrm rot="1200000">
            <a:off x="5827713" y="3421063"/>
            <a:ext cx="3033712" cy="1433512"/>
          </a:xfrm>
          <a:custGeom>
            <a:avLst/>
            <a:gdLst>
              <a:gd name="connsiteX0" fmla="*/ 591228 w 3033803"/>
              <a:gd name="connsiteY0" fmla="*/ 516073 h 1432978"/>
              <a:gd name="connsiteX1" fmla="*/ 1054691 w 3033803"/>
              <a:gd name="connsiteY1" fmla="*/ 816697 h 1432978"/>
              <a:gd name="connsiteX2" fmla="*/ 1327759 w 3033803"/>
              <a:gd name="connsiteY2" fmla="*/ 992062 h 1432978"/>
              <a:gd name="connsiteX3" fmla="*/ 1618362 w 3033803"/>
              <a:gd name="connsiteY3" fmla="*/ 1179952 h 1432978"/>
              <a:gd name="connsiteX4" fmla="*/ 1791222 w 3033803"/>
              <a:gd name="connsiteY4" fmla="*/ 1290181 h 1432978"/>
              <a:gd name="connsiteX5" fmla="*/ 1863873 w 3033803"/>
              <a:gd name="connsiteY5" fmla="*/ 1335275 h 1432978"/>
              <a:gd name="connsiteX6" fmla="*/ 1898945 w 3033803"/>
              <a:gd name="connsiteY6" fmla="*/ 1360327 h 1432978"/>
              <a:gd name="connsiteX7" fmla="*/ 1929008 w 3033803"/>
              <a:gd name="connsiteY7" fmla="*/ 1380369 h 1432978"/>
              <a:gd name="connsiteX8" fmla="*/ 1971596 w 3033803"/>
              <a:gd name="connsiteY8" fmla="*/ 1405421 h 1432978"/>
              <a:gd name="connsiteX9" fmla="*/ 2006669 w 3033803"/>
              <a:gd name="connsiteY9" fmla="*/ 1420452 h 1432978"/>
              <a:gd name="connsiteX10" fmla="*/ 2044247 w 3033803"/>
              <a:gd name="connsiteY10" fmla="*/ 1427968 h 1432978"/>
              <a:gd name="connsiteX11" fmla="*/ 2091846 w 3033803"/>
              <a:gd name="connsiteY11" fmla="*/ 1432978 h 1432978"/>
              <a:gd name="connsiteX12" fmla="*/ 2144456 w 3033803"/>
              <a:gd name="connsiteY12" fmla="*/ 1432978 h 1432978"/>
              <a:gd name="connsiteX13" fmla="*/ 2199570 w 3033803"/>
              <a:gd name="connsiteY13" fmla="*/ 1425462 h 1432978"/>
              <a:gd name="connsiteX14" fmla="*/ 2282242 w 3033803"/>
              <a:gd name="connsiteY14" fmla="*/ 1397905 h 1432978"/>
              <a:gd name="connsiteX15" fmla="*/ 2430049 w 3033803"/>
              <a:gd name="connsiteY15" fmla="*/ 1352811 h 1432978"/>
              <a:gd name="connsiteX16" fmla="*/ 2627960 w 3033803"/>
              <a:gd name="connsiteY16" fmla="*/ 1297697 h 1432978"/>
              <a:gd name="connsiteX17" fmla="*/ 2778273 w 3033803"/>
              <a:gd name="connsiteY17" fmla="*/ 1260119 h 1432978"/>
              <a:gd name="connsiteX18" fmla="*/ 2885996 w 3033803"/>
              <a:gd name="connsiteY18" fmla="*/ 1230056 h 1432978"/>
              <a:gd name="connsiteX19" fmla="*/ 2956142 w 3033803"/>
              <a:gd name="connsiteY19" fmla="*/ 1217530 h 1432978"/>
              <a:gd name="connsiteX20" fmla="*/ 2998731 w 3033803"/>
              <a:gd name="connsiteY20" fmla="*/ 1207509 h 1432978"/>
              <a:gd name="connsiteX21" fmla="*/ 3018772 w 3033803"/>
              <a:gd name="connsiteY21" fmla="*/ 1202499 h 1432978"/>
              <a:gd name="connsiteX22" fmla="*/ 3031298 w 3033803"/>
              <a:gd name="connsiteY22" fmla="*/ 1187468 h 1432978"/>
              <a:gd name="connsiteX23" fmla="*/ 3033803 w 3033803"/>
              <a:gd name="connsiteY23" fmla="*/ 1174942 h 1432978"/>
              <a:gd name="connsiteX24" fmla="*/ 3026288 w 3033803"/>
              <a:gd name="connsiteY24" fmla="*/ 1159911 h 1432978"/>
              <a:gd name="connsiteX25" fmla="*/ 3011257 w 3033803"/>
              <a:gd name="connsiteY25" fmla="*/ 1147385 h 1432978"/>
              <a:gd name="connsiteX26" fmla="*/ 2976184 w 3033803"/>
              <a:gd name="connsiteY26" fmla="*/ 1134859 h 1432978"/>
              <a:gd name="connsiteX27" fmla="*/ 2883491 w 3033803"/>
              <a:gd name="connsiteY27" fmla="*/ 1122332 h 1432978"/>
              <a:gd name="connsiteX28" fmla="*/ 2698106 w 3033803"/>
              <a:gd name="connsiteY28" fmla="*/ 1089765 h 1432978"/>
              <a:gd name="connsiteX29" fmla="*/ 2372429 w 3033803"/>
              <a:gd name="connsiteY29" fmla="*/ 1022124 h 1432978"/>
              <a:gd name="connsiteX30" fmla="*/ 2151971 w 3033803"/>
              <a:gd name="connsiteY30" fmla="*/ 972020 h 1432978"/>
              <a:gd name="connsiteX31" fmla="*/ 2031721 w 3033803"/>
              <a:gd name="connsiteY31" fmla="*/ 941958 h 1432978"/>
              <a:gd name="connsiteX32" fmla="*/ 1836315 w 3033803"/>
              <a:gd name="connsiteY32" fmla="*/ 884338 h 1432978"/>
              <a:gd name="connsiteX33" fmla="*/ 1653435 w 3033803"/>
              <a:gd name="connsiteY33" fmla="*/ 824213 h 1432978"/>
              <a:gd name="connsiteX34" fmla="*/ 1530680 w 3033803"/>
              <a:gd name="connsiteY34" fmla="*/ 771604 h 1432978"/>
              <a:gd name="connsiteX35" fmla="*/ 884337 w 3033803"/>
              <a:gd name="connsiteY35" fmla="*/ 463463 h 1432978"/>
              <a:gd name="connsiteX36" fmla="*/ 52609 w 3033803"/>
              <a:gd name="connsiteY36" fmla="*/ 25052 h 1432978"/>
              <a:gd name="connsiteX37" fmla="*/ 15031 w 3033803"/>
              <a:gd name="connsiteY37" fmla="*/ 2506 h 1432978"/>
              <a:gd name="connsiteX38" fmla="*/ 0 w 3033803"/>
              <a:gd name="connsiteY38" fmla="*/ 0 h 1432978"/>
              <a:gd name="connsiteX39" fmla="*/ 57619 w 3033803"/>
              <a:gd name="connsiteY39" fmla="*/ 170354 h 1432978"/>
              <a:gd name="connsiteX40" fmla="*/ 170354 w 3033803"/>
              <a:gd name="connsiteY40" fmla="*/ 240500 h 1432978"/>
              <a:gd name="connsiteX41" fmla="*/ 511062 w 3033803"/>
              <a:gd name="connsiteY41" fmla="*/ 463463 h 1432978"/>
              <a:gd name="connsiteX42" fmla="*/ 591228 w 3033803"/>
              <a:gd name="connsiteY42" fmla="*/ 516073 h 143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033803" h="1432978">
                <a:moveTo>
                  <a:pt x="591228" y="516073"/>
                </a:moveTo>
                <a:lnTo>
                  <a:pt x="1054691" y="816697"/>
                </a:lnTo>
                <a:lnTo>
                  <a:pt x="1327759" y="992062"/>
                </a:lnTo>
                <a:lnTo>
                  <a:pt x="1618362" y="1179952"/>
                </a:lnTo>
                <a:lnTo>
                  <a:pt x="1791222" y="1290181"/>
                </a:lnTo>
                <a:lnTo>
                  <a:pt x="1863873" y="1335275"/>
                </a:lnTo>
                <a:lnTo>
                  <a:pt x="1898945" y="1360327"/>
                </a:lnTo>
                <a:lnTo>
                  <a:pt x="1929008" y="1380369"/>
                </a:lnTo>
                <a:lnTo>
                  <a:pt x="1971596" y="1405421"/>
                </a:lnTo>
                <a:lnTo>
                  <a:pt x="2006669" y="1420452"/>
                </a:lnTo>
                <a:lnTo>
                  <a:pt x="2044247" y="1427968"/>
                </a:lnTo>
                <a:lnTo>
                  <a:pt x="2091846" y="1432978"/>
                </a:lnTo>
                <a:lnTo>
                  <a:pt x="2144456" y="1432978"/>
                </a:lnTo>
                <a:lnTo>
                  <a:pt x="2199570" y="1425462"/>
                </a:lnTo>
                <a:lnTo>
                  <a:pt x="2282242" y="1397905"/>
                </a:lnTo>
                <a:lnTo>
                  <a:pt x="2430049" y="1352811"/>
                </a:lnTo>
                <a:lnTo>
                  <a:pt x="2627960" y="1297697"/>
                </a:lnTo>
                <a:lnTo>
                  <a:pt x="2778273" y="1260119"/>
                </a:lnTo>
                <a:lnTo>
                  <a:pt x="2885996" y="1230056"/>
                </a:lnTo>
                <a:lnTo>
                  <a:pt x="2956142" y="1217530"/>
                </a:lnTo>
                <a:lnTo>
                  <a:pt x="2998731" y="1207509"/>
                </a:lnTo>
                <a:lnTo>
                  <a:pt x="3018772" y="1202499"/>
                </a:lnTo>
                <a:lnTo>
                  <a:pt x="3031298" y="1187468"/>
                </a:lnTo>
                <a:lnTo>
                  <a:pt x="3033803" y="1174942"/>
                </a:lnTo>
                <a:lnTo>
                  <a:pt x="3026288" y="1159911"/>
                </a:lnTo>
                <a:lnTo>
                  <a:pt x="3011257" y="1147385"/>
                </a:lnTo>
                <a:lnTo>
                  <a:pt x="2976184" y="1134859"/>
                </a:lnTo>
                <a:lnTo>
                  <a:pt x="2883491" y="1122332"/>
                </a:lnTo>
                <a:lnTo>
                  <a:pt x="2698106" y="1089765"/>
                </a:lnTo>
                <a:lnTo>
                  <a:pt x="2372429" y="1022124"/>
                </a:lnTo>
                <a:lnTo>
                  <a:pt x="2151971" y="972020"/>
                </a:lnTo>
                <a:lnTo>
                  <a:pt x="2031721" y="941958"/>
                </a:lnTo>
                <a:lnTo>
                  <a:pt x="1836315" y="884338"/>
                </a:lnTo>
                <a:lnTo>
                  <a:pt x="1653435" y="824213"/>
                </a:lnTo>
                <a:lnTo>
                  <a:pt x="1530680" y="771604"/>
                </a:lnTo>
                <a:lnTo>
                  <a:pt x="884337" y="463463"/>
                </a:lnTo>
                <a:lnTo>
                  <a:pt x="52609" y="25052"/>
                </a:lnTo>
                <a:lnTo>
                  <a:pt x="15031" y="2506"/>
                </a:lnTo>
                <a:lnTo>
                  <a:pt x="0" y="0"/>
                </a:lnTo>
                <a:lnTo>
                  <a:pt x="57619" y="170354"/>
                </a:lnTo>
                <a:lnTo>
                  <a:pt x="170354" y="240500"/>
                </a:lnTo>
                <a:lnTo>
                  <a:pt x="511062" y="463463"/>
                </a:lnTo>
                <a:lnTo>
                  <a:pt x="591228" y="516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9724775-496D-4317-8E10-DD062FFBA38D}"/>
              </a:ext>
            </a:extLst>
          </p:cNvPr>
          <p:cNvSpPr/>
          <p:nvPr/>
        </p:nvSpPr>
        <p:spPr>
          <a:xfrm rot="18000000">
            <a:off x="2631282" y="3045620"/>
            <a:ext cx="3298825" cy="1458912"/>
          </a:xfrm>
          <a:custGeom>
            <a:avLst/>
            <a:gdLst>
              <a:gd name="connsiteX0" fmla="*/ 2160814 w 3298371"/>
              <a:gd name="connsiteY0" fmla="*/ 843643 h 1458686"/>
              <a:gd name="connsiteX1" fmla="*/ 2359478 w 3298371"/>
              <a:gd name="connsiteY1" fmla="*/ 732065 h 1458686"/>
              <a:gd name="connsiteX2" fmla="*/ 2566307 w 3298371"/>
              <a:gd name="connsiteY2" fmla="*/ 609600 h 1458686"/>
              <a:gd name="connsiteX3" fmla="*/ 2770414 w 3298371"/>
              <a:gd name="connsiteY3" fmla="*/ 492579 h 1458686"/>
              <a:gd name="connsiteX4" fmla="*/ 2895600 w 3298371"/>
              <a:gd name="connsiteY4" fmla="*/ 421822 h 1458686"/>
              <a:gd name="connsiteX5" fmla="*/ 2979964 w 3298371"/>
              <a:gd name="connsiteY5" fmla="*/ 372836 h 1458686"/>
              <a:gd name="connsiteX6" fmla="*/ 3042557 w 3298371"/>
              <a:gd name="connsiteY6" fmla="*/ 340179 h 1458686"/>
              <a:gd name="connsiteX7" fmla="*/ 3069771 w 3298371"/>
              <a:gd name="connsiteY7" fmla="*/ 318408 h 1458686"/>
              <a:gd name="connsiteX8" fmla="*/ 3099707 w 3298371"/>
              <a:gd name="connsiteY8" fmla="*/ 285750 h 1458686"/>
              <a:gd name="connsiteX9" fmla="*/ 3121478 w 3298371"/>
              <a:gd name="connsiteY9" fmla="*/ 247650 h 1458686"/>
              <a:gd name="connsiteX10" fmla="*/ 3137807 w 3298371"/>
              <a:gd name="connsiteY10" fmla="*/ 212272 h 1458686"/>
              <a:gd name="connsiteX11" fmla="*/ 3148692 w 3298371"/>
              <a:gd name="connsiteY11" fmla="*/ 168729 h 1458686"/>
              <a:gd name="connsiteX12" fmla="*/ 3151414 w 3298371"/>
              <a:gd name="connsiteY12" fmla="*/ 108858 h 1458686"/>
              <a:gd name="connsiteX13" fmla="*/ 3143250 w 3298371"/>
              <a:gd name="connsiteY13" fmla="*/ 46265 h 1458686"/>
              <a:gd name="connsiteX14" fmla="*/ 3154135 w 3298371"/>
              <a:gd name="connsiteY14" fmla="*/ 19050 h 1458686"/>
              <a:gd name="connsiteX15" fmla="*/ 3167742 w 3298371"/>
              <a:gd name="connsiteY15" fmla="*/ 0 h 1458686"/>
              <a:gd name="connsiteX16" fmla="*/ 3178628 w 3298371"/>
              <a:gd name="connsiteY16" fmla="*/ 0 h 1458686"/>
              <a:gd name="connsiteX17" fmla="*/ 3192235 w 3298371"/>
              <a:gd name="connsiteY17" fmla="*/ 2722 h 1458686"/>
              <a:gd name="connsiteX18" fmla="*/ 3211285 w 3298371"/>
              <a:gd name="connsiteY18" fmla="*/ 27215 h 1458686"/>
              <a:gd name="connsiteX19" fmla="*/ 3224892 w 3298371"/>
              <a:gd name="connsiteY19" fmla="*/ 48986 h 1458686"/>
              <a:gd name="connsiteX20" fmla="*/ 3241221 w 3298371"/>
              <a:gd name="connsiteY20" fmla="*/ 89808 h 1458686"/>
              <a:gd name="connsiteX21" fmla="*/ 3268435 w 3298371"/>
              <a:gd name="connsiteY21" fmla="*/ 168729 h 1458686"/>
              <a:gd name="connsiteX22" fmla="*/ 3282042 w 3298371"/>
              <a:gd name="connsiteY22" fmla="*/ 223158 h 1458686"/>
              <a:gd name="connsiteX23" fmla="*/ 3292928 w 3298371"/>
              <a:gd name="connsiteY23" fmla="*/ 263979 h 1458686"/>
              <a:gd name="connsiteX24" fmla="*/ 3295650 w 3298371"/>
              <a:gd name="connsiteY24" fmla="*/ 304800 h 1458686"/>
              <a:gd name="connsiteX25" fmla="*/ 3298371 w 3298371"/>
              <a:gd name="connsiteY25" fmla="*/ 381000 h 1458686"/>
              <a:gd name="connsiteX26" fmla="*/ 3292928 w 3298371"/>
              <a:gd name="connsiteY26" fmla="*/ 457200 h 1458686"/>
              <a:gd name="connsiteX27" fmla="*/ 3282042 w 3298371"/>
              <a:gd name="connsiteY27" fmla="*/ 511629 h 1458686"/>
              <a:gd name="connsiteX28" fmla="*/ 3273878 w 3298371"/>
              <a:gd name="connsiteY28" fmla="*/ 544286 h 1458686"/>
              <a:gd name="connsiteX29" fmla="*/ 3260271 w 3298371"/>
              <a:gd name="connsiteY29" fmla="*/ 571500 h 1458686"/>
              <a:gd name="connsiteX30" fmla="*/ 3246664 w 3298371"/>
              <a:gd name="connsiteY30" fmla="*/ 582386 h 1458686"/>
              <a:gd name="connsiteX31" fmla="*/ 3227614 w 3298371"/>
              <a:gd name="connsiteY31" fmla="*/ 590550 h 1458686"/>
              <a:gd name="connsiteX32" fmla="*/ 3211285 w 3298371"/>
              <a:gd name="connsiteY32" fmla="*/ 593272 h 1458686"/>
              <a:gd name="connsiteX33" fmla="*/ 3186792 w 3298371"/>
              <a:gd name="connsiteY33" fmla="*/ 593272 h 1458686"/>
              <a:gd name="connsiteX34" fmla="*/ 3137807 w 3298371"/>
              <a:gd name="connsiteY34" fmla="*/ 601436 h 1458686"/>
              <a:gd name="connsiteX35" fmla="*/ 3064328 w 3298371"/>
              <a:gd name="connsiteY35" fmla="*/ 623208 h 1458686"/>
              <a:gd name="connsiteX36" fmla="*/ 2988128 w 3298371"/>
              <a:gd name="connsiteY36" fmla="*/ 653143 h 1458686"/>
              <a:gd name="connsiteX37" fmla="*/ 2936421 w 3298371"/>
              <a:gd name="connsiteY37" fmla="*/ 680358 h 1458686"/>
              <a:gd name="connsiteX38" fmla="*/ 2819400 w 3298371"/>
              <a:gd name="connsiteY38" fmla="*/ 751115 h 1458686"/>
              <a:gd name="connsiteX39" fmla="*/ 2574471 w 3298371"/>
              <a:gd name="connsiteY39" fmla="*/ 889908 h 1458686"/>
              <a:gd name="connsiteX40" fmla="*/ 2413907 w 3298371"/>
              <a:gd name="connsiteY40" fmla="*/ 979715 h 1458686"/>
              <a:gd name="connsiteX41" fmla="*/ 2280557 w 3298371"/>
              <a:gd name="connsiteY41" fmla="*/ 1050472 h 1458686"/>
              <a:gd name="connsiteX42" fmla="*/ 2128157 w 3298371"/>
              <a:gd name="connsiteY42" fmla="*/ 1126672 h 1458686"/>
              <a:gd name="connsiteX43" fmla="*/ 2000250 w 3298371"/>
              <a:gd name="connsiteY43" fmla="*/ 1186543 h 1458686"/>
              <a:gd name="connsiteX44" fmla="*/ 1856014 w 3298371"/>
              <a:gd name="connsiteY44" fmla="*/ 1251858 h 1458686"/>
              <a:gd name="connsiteX45" fmla="*/ 1709057 w 3298371"/>
              <a:gd name="connsiteY45" fmla="*/ 1309008 h 1458686"/>
              <a:gd name="connsiteX46" fmla="*/ 1504950 w 3298371"/>
              <a:gd name="connsiteY46" fmla="*/ 1379765 h 1458686"/>
              <a:gd name="connsiteX47" fmla="*/ 1366157 w 3298371"/>
              <a:gd name="connsiteY47" fmla="*/ 1415143 h 1458686"/>
              <a:gd name="connsiteX48" fmla="*/ 1232807 w 3298371"/>
              <a:gd name="connsiteY48" fmla="*/ 1439636 h 1458686"/>
              <a:gd name="connsiteX49" fmla="*/ 1123950 w 3298371"/>
              <a:gd name="connsiteY49" fmla="*/ 1453243 h 1458686"/>
              <a:gd name="connsiteX50" fmla="*/ 996042 w 3298371"/>
              <a:gd name="connsiteY50" fmla="*/ 1458686 h 1458686"/>
              <a:gd name="connsiteX51" fmla="*/ 906235 w 3298371"/>
              <a:gd name="connsiteY51" fmla="*/ 1458686 h 1458686"/>
              <a:gd name="connsiteX52" fmla="*/ 789214 w 3298371"/>
              <a:gd name="connsiteY52" fmla="*/ 1450522 h 1458686"/>
              <a:gd name="connsiteX53" fmla="*/ 612321 w 3298371"/>
              <a:gd name="connsiteY53" fmla="*/ 1434193 h 1458686"/>
              <a:gd name="connsiteX54" fmla="*/ 459921 w 3298371"/>
              <a:gd name="connsiteY54" fmla="*/ 1406979 h 1458686"/>
              <a:gd name="connsiteX55" fmla="*/ 293914 w 3298371"/>
              <a:gd name="connsiteY55" fmla="*/ 1374322 h 1458686"/>
              <a:gd name="connsiteX56" fmla="*/ 57150 w 3298371"/>
              <a:gd name="connsiteY56" fmla="*/ 1311729 h 1458686"/>
              <a:gd name="connsiteX57" fmla="*/ 24492 w 3298371"/>
              <a:gd name="connsiteY57" fmla="*/ 1300843 h 1458686"/>
              <a:gd name="connsiteX58" fmla="*/ 5442 w 3298371"/>
              <a:gd name="connsiteY58" fmla="*/ 1281793 h 1458686"/>
              <a:gd name="connsiteX59" fmla="*/ 0 w 3298371"/>
              <a:gd name="connsiteY59" fmla="*/ 1268186 h 1458686"/>
              <a:gd name="connsiteX60" fmla="*/ 8164 w 3298371"/>
              <a:gd name="connsiteY60" fmla="*/ 1251858 h 1458686"/>
              <a:gd name="connsiteX61" fmla="*/ 29935 w 3298371"/>
              <a:gd name="connsiteY61" fmla="*/ 1246415 h 1458686"/>
              <a:gd name="connsiteX62" fmla="*/ 54428 w 3298371"/>
              <a:gd name="connsiteY62" fmla="*/ 1240972 h 1458686"/>
              <a:gd name="connsiteX63" fmla="*/ 111578 w 3298371"/>
              <a:gd name="connsiteY63" fmla="*/ 1251858 h 1458686"/>
              <a:gd name="connsiteX64" fmla="*/ 312964 w 3298371"/>
              <a:gd name="connsiteY64" fmla="*/ 1270908 h 1458686"/>
              <a:gd name="connsiteX65" fmla="*/ 440871 w 3298371"/>
              <a:gd name="connsiteY65" fmla="*/ 1279072 h 1458686"/>
              <a:gd name="connsiteX66" fmla="*/ 555171 w 3298371"/>
              <a:gd name="connsiteY66" fmla="*/ 1281793 h 1458686"/>
              <a:gd name="connsiteX67" fmla="*/ 767442 w 3298371"/>
              <a:gd name="connsiteY67" fmla="*/ 1279072 h 1458686"/>
              <a:gd name="connsiteX68" fmla="*/ 990600 w 3298371"/>
              <a:gd name="connsiteY68" fmla="*/ 1262743 h 1458686"/>
              <a:gd name="connsiteX69" fmla="*/ 1249135 w 3298371"/>
              <a:gd name="connsiteY69" fmla="*/ 1219200 h 1458686"/>
              <a:gd name="connsiteX70" fmla="*/ 1502228 w 3298371"/>
              <a:gd name="connsiteY70" fmla="*/ 1145722 h 1458686"/>
              <a:gd name="connsiteX71" fmla="*/ 1796142 w 3298371"/>
              <a:gd name="connsiteY71" fmla="*/ 1028700 h 1458686"/>
              <a:gd name="connsiteX72" fmla="*/ 2068285 w 3298371"/>
              <a:gd name="connsiteY72" fmla="*/ 895350 h 1458686"/>
              <a:gd name="connsiteX73" fmla="*/ 2160814 w 3298371"/>
              <a:gd name="connsiteY73" fmla="*/ 843643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298371" h="1458686">
                <a:moveTo>
                  <a:pt x="2160814" y="843643"/>
                </a:moveTo>
                <a:lnTo>
                  <a:pt x="2359478" y="732065"/>
                </a:lnTo>
                <a:lnTo>
                  <a:pt x="2566307" y="609600"/>
                </a:lnTo>
                <a:lnTo>
                  <a:pt x="2770414" y="492579"/>
                </a:lnTo>
                <a:lnTo>
                  <a:pt x="2895600" y="421822"/>
                </a:lnTo>
                <a:lnTo>
                  <a:pt x="2979964" y="372836"/>
                </a:lnTo>
                <a:lnTo>
                  <a:pt x="3042557" y="340179"/>
                </a:lnTo>
                <a:lnTo>
                  <a:pt x="3069771" y="318408"/>
                </a:lnTo>
                <a:lnTo>
                  <a:pt x="3099707" y="285750"/>
                </a:lnTo>
                <a:lnTo>
                  <a:pt x="3121478" y="247650"/>
                </a:lnTo>
                <a:lnTo>
                  <a:pt x="3137807" y="212272"/>
                </a:lnTo>
                <a:lnTo>
                  <a:pt x="3148692" y="168729"/>
                </a:lnTo>
                <a:lnTo>
                  <a:pt x="3151414" y="108858"/>
                </a:lnTo>
                <a:lnTo>
                  <a:pt x="3143250" y="46265"/>
                </a:lnTo>
                <a:lnTo>
                  <a:pt x="3154135" y="19050"/>
                </a:lnTo>
                <a:lnTo>
                  <a:pt x="3167742" y="0"/>
                </a:lnTo>
                <a:lnTo>
                  <a:pt x="3178628" y="0"/>
                </a:lnTo>
                <a:lnTo>
                  <a:pt x="3192235" y="2722"/>
                </a:lnTo>
                <a:lnTo>
                  <a:pt x="3211285" y="27215"/>
                </a:lnTo>
                <a:lnTo>
                  <a:pt x="3224892" y="48986"/>
                </a:lnTo>
                <a:lnTo>
                  <a:pt x="3241221" y="89808"/>
                </a:lnTo>
                <a:lnTo>
                  <a:pt x="3268435" y="168729"/>
                </a:lnTo>
                <a:lnTo>
                  <a:pt x="3282042" y="223158"/>
                </a:lnTo>
                <a:lnTo>
                  <a:pt x="3292928" y="263979"/>
                </a:lnTo>
                <a:lnTo>
                  <a:pt x="3295650" y="304800"/>
                </a:lnTo>
                <a:lnTo>
                  <a:pt x="3298371" y="381000"/>
                </a:lnTo>
                <a:lnTo>
                  <a:pt x="3292928" y="457200"/>
                </a:lnTo>
                <a:lnTo>
                  <a:pt x="3282042" y="511629"/>
                </a:lnTo>
                <a:lnTo>
                  <a:pt x="3273878" y="544286"/>
                </a:lnTo>
                <a:lnTo>
                  <a:pt x="3260271" y="571500"/>
                </a:lnTo>
                <a:lnTo>
                  <a:pt x="3246664" y="582386"/>
                </a:lnTo>
                <a:lnTo>
                  <a:pt x="3227614" y="590550"/>
                </a:lnTo>
                <a:lnTo>
                  <a:pt x="3211285" y="593272"/>
                </a:lnTo>
                <a:lnTo>
                  <a:pt x="3186792" y="593272"/>
                </a:lnTo>
                <a:lnTo>
                  <a:pt x="3137807" y="601436"/>
                </a:lnTo>
                <a:lnTo>
                  <a:pt x="3064328" y="623208"/>
                </a:lnTo>
                <a:lnTo>
                  <a:pt x="2988128" y="653143"/>
                </a:lnTo>
                <a:lnTo>
                  <a:pt x="2936421" y="680358"/>
                </a:lnTo>
                <a:lnTo>
                  <a:pt x="2819400" y="751115"/>
                </a:lnTo>
                <a:lnTo>
                  <a:pt x="2574471" y="889908"/>
                </a:lnTo>
                <a:lnTo>
                  <a:pt x="2413907" y="979715"/>
                </a:lnTo>
                <a:lnTo>
                  <a:pt x="2280557" y="1050472"/>
                </a:lnTo>
                <a:lnTo>
                  <a:pt x="2128157" y="1126672"/>
                </a:lnTo>
                <a:lnTo>
                  <a:pt x="2000250" y="1186543"/>
                </a:lnTo>
                <a:lnTo>
                  <a:pt x="1856014" y="1251858"/>
                </a:lnTo>
                <a:lnTo>
                  <a:pt x="1709057" y="1309008"/>
                </a:lnTo>
                <a:lnTo>
                  <a:pt x="1504950" y="1379765"/>
                </a:lnTo>
                <a:lnTo>
                  <a:pt x="1366157" y="1415143"/>
                </a:lnTo>
                <a:lnTo>
                  <a:pt x="1232807" y="1439636"/>
                </a:lnTo>
                <a:lnTo>
                  <a:pt x="1123950" y="1453243"/>
                </a:lnTo>
                <a:lnTo>
                  <a:pt x="996042" y="1458686"/>
                </a:lnTo>
                <a:lnTo>
                  <a:pt x="906235" y="1458686"/>
                </a:lnTo>
                <a:lnTo>
                  <a:pt x="789214" y="1450522"/>
                </a:lnTo>
                <a:lnTo>
                  <a:pt x="612321" y="1434193"/>
                </a:lnTo>
                <a:lnTo>
                  <a:pt x="459921" y="1406979"/>
                </a:lnTo>
                <a:lnTo>
                  <a:pt x="293914" y="1374322"/>
                </a:lnTo>
                <a:lnTo>
                  <a:pt x="57150" y="1311729"/>
                </a:lnTo>
                <a:lnTo>
                  <a:pt x="24492" y="1300843"/>
                </a:lnTo>
                <a:lnTo>
                  <a:pt x="5442" y="1281793"/>
                </a:lnTo>
                <a:lnTo>
                  <a:pt x="0" y="1268186"/>
                </a:lnTo>
                <a:lnTo>
                  <a:pt x="8164" y="1251858"/>
                </a:lnTo>
                <a:lnTo>
                  <a:pt x="29935" y="1246415"/>
                </a:lnTo>
                <a:lnTo>
                  <a:pt x="54428" y="1240972"/>
                </a:lnTo>
                <a:lnTo>
                  <a:pt x="111578" y="1251858"/>
                </a:lnTo>
                <a:lnTo>
                  <a:pt x="312964" y="1270908"/>
                </a:lnTo>
                <a:lnTo>
                  <a:pt x="440871" y="1279072"/>
                </a:lnTo>
                <a:lnTo>
                  <a:pt x="555171" y="1281793"/>
                </a:lnTo>
                <a:lnTo>
                  <a:pt x="767442" y="1279072"/>
                </a:lnTo>
                <a:lnTo>
                  <a:pt x="990600" y="1262743"/>
                </a:lnTo>
                <a:lnTo>
                  <a:pt x="1249135" y="1219200"/>
                </a:lnTo>
                <a:lnTo>
                  <a:pt x="1502228" y="1145722"/>
                </a:lnTo>
                <a:lnTo>
                  <a:pt x="1796142" y="1028700"/>
                </a:lnTo>
                <a:lnTo>
                  <a:pt x="2068285" y="895350"/>
                </a:lnTo>
                <a:lnTo>
                  <a:pt x="2160814" y="8436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87F3D8F-2706-4B12-BFC8-9EA93481E508}"/>
              </a:ext>
            </a:extLst>
          </p:cNvPr>
          <p:cNvSpPr/>
          <p:nvPr/>
        </p:nvSpPr>
        <p:spPr>
          <a:xfrm rot="17700000">
            <a:off x="5690394" y="2672557"/>
            <a:ext cx="3675063" cy="2127250"/>
          </a:xfrm>
          <a:custGeom>
            <a:avLst/>
            <a:gdLst>
              <a:gd name="connsiteX0" fmla="*/ 1550061 w 3674596"/>
              <a:gd name="connsiteY0" fmla="*/ 1186341 h 2127935"/>
              <a:gd name="connsiteX1" fmla="*/ 3229294 w 3674596"/>
              <a:gd name="connsiteY1" fmla="*/ 404512 h 2127935"/>
              <a:gd name="connsiteX2" fmla="*/ 3314275 w 3674596"/>
              <a:gd name="connsiteY2" fmla="*/ 363721 h 2127935"/>
              <a:gd name="connsiteX3" fmla="*/ 3355066 w 3674596"/>
              <a:gd name="connsiteY3" fmla="*/ 343325 h 2127935"/>
              <a:gd name="connsiteX4" fmla="*/ 3392458 w 3674596"/>
              <a:gd name="connsiteY4" fmla="*/ 319530 h 2127935"/>
              <a:gd name="connsiteX5" fmla="*/ 3419652 w 3674596"/>
              <a:gd name="connsiteY5" fmla="*/ 292336 h 2127935"/>
              <a:gd name="connsiteX6" fmla="*/ 3450245 w 3674596"/>
              <a:gd name="connsiteY6" fmla="*/ 254944 h 2127935"/>
              <a:gd name="connsiteX7" fmla="*/ 3474040 w 3674596"/>
              <a:gd name="connsiteY7" fmla="*/ 207355 h 2127935"/>
              <a:gd name="connsiteX8" fmla="*/ 3494436 w 3674596"/>
              <a:gd name="connsiteY8" fmla="*/ 156366 h 2127935"/>
              <a:gd name="connsiteX9" fmla="*/ 3511432 w 3674596"/>
              <a:gd name="connsiteY9" fmla="*/ 101978 h 2127935"/>
              <a:gd name="connsiteX10" fmla="*/ 3518230 w 3674596"/>
              <a:gd name="connsiteY10" fmla="*/ 61187 h 2127935"/>
              <a:gd name="connsiteX11" fmla="*/ 3525029 w 3674596"/>
              <a:gd name="connsiteY11" fmla="*/ 30594 h 2127935"/>
              <a:gd name="connsiteX12" fmla="*/ 3538626 w 3674596"/>
              <a:gd name="connsiteY12" fmla="*/ 10198 h 2127935"/>
              <a:gd name="connsiteX13" fmla="*/ 3552223 w 3674596"/>
              <a:gd name="connsiteY13" fmla="*/ 0 h 2127935"/>
              <a:gd name="connsiteX14" fmla="*/ 3562421 w 3674596"/>
              <a:gd name="connsiteY14" fmla="*/ 0 h 2127935"/>
              <a:gd name="connsiteX15" fmla="*/ 3576018 w 3674596"/>
              <a:gd name="connsiteY15" fmla="*/ 6799 h 2127935"/>
              <a:gd name="connsiteX16" fmla="*/ 3589615 w 3674596"/>
              <a:gd name="connsiteY16" fmla="*/ 33993 h 2127935"/>
              <a:gd name="connsiteX17" fmla="*/ 3603212 w 3674596"/>
              <a:gd name="connsiteY17" fmla="*/ 81582 h 2127935"/>
              <a:gd name="connsiteX18" fmla="*/ 3640604 w 3674596"/>
              <a:gd name="connsiteY18" fmla="*/ 214153 h 2127935"/>
              <a:gd name="connsiteX19" fmla="*/ 3657600 w 3674596"/>
              <a:gd name="connsiteY19" fmla="*/ 292336 h 2127935"/>
              <a:gd name="connsiteX20" fmla="*/ 3671197 w 3674596"/>
              <a:gd name="connsiteY20" fmla="*/ 360321 h 2127935"/>
              <a:gd name="connsiteX21" fmla="*/ 3674596 w 3674596"/>
              <a:gd name="connsiteY21" fmla="*/ 407911 h 2127935"/>
              <a:gd name="connsiteX22" fmla="*/ 3664398 w 3674596"/>
              <a:gd name="connsiteY22" fmla="*/ 469098 h 2127935"/>
              <a:gd name="connsiteX23" fmla="*/ 3637204 w 3674596"/>
              <a:gd name="connsiteY23" fmla="*/ 560878 h 2127935"/>
              <a:gd name="connsiteX24" fmla="*/ 3603212 w 3674596"/>
              <a:gd name="connsiteY24" fmla="*/ 605068 h 2127935"/>
              <a:gd name="connsiteX25" fmla="*/ 3593014 w 3674596"/>
              <a:gd name="connsiteY25" fmla="*/ 611866 h 2127935"/>
              <a:gd name="connsiteX26" fmla="*/ 3579417 w 3674596"/>
              <a:gd name="connsiteY26" fmla="*/ 615266 h 2127935"/>
              <a:gd name="connsiteX27" fmla="*/ 3552223 w 3674596"/>
              <a:gd name="connsiteY27" fmla="*/ 615266 h 2127935"/>
              <a:gd name="connsiteX28" fmla="*/ 3487637 w 3674596"/>
              <a:gd name="connsiteY28" fmla="*/ 608467 h 2127935"/>
              <a:gd name="connsiteX29" fmla="*/ 3446846 w 3674596"/>
              <a:gd name="connsiteY29" fmla="*/ 605068 h 2127935"/>
              <a:gd name="connsiteX30" fmla="*/ 3395857 w 3674596"/>
              <a:gd name="connsiteY30" fmla="*/ 608467 h 2127935"/>
              <a:gd name="connsiteX31" fmla="*/ 3355066 w 3674596"/>
              <a:gd name="connsiteY31" fmla="*/ 618665 h 2127935"/>
              <a:gd name="connsiteX32" fmla="*/ 3300678 w 3674596"/>
              <a:gd name="connsiteY32" fmla="*/ 639060 h 2127935"/>
              <a:gd name="connsiteX33" fmla="*/ 217552 w 3674596"/>
              <a:gd name="connsiteY33" fmla="*/ 2076946 h 2127935"/>
              <a:gd name="connsiteX34" fmla="*/ 159765 w 3674596"/>
              <a:gd name="connsiteY34" fmla="*/ 2104140 h 2127935"/>
              <a:gd name="connsiteX35" fmla="*/ 112175 w 3674596"/>
              <a:gd name="connsiteY35" fmla="*/ 2121136 h 2127935"/>
              <a:gd name="connsiteX36" fmla="*/ 81582 w 3674596"/>
              <a:gd name="connsiteY36" fmla="*/ 2127935 h 2127935"/>
              <a:gd name="connsiteX37" fmla="*/ 50989 w 3674596"/>
              <a:gd name="connsiteY37" fmla="*/ 2127935 h 2127935"/>
              <a:gd name="connsiteX38" fmla="*/ 23795 w 3674596"/>
              <a:gd name="connsiteY38" fmla="*/ 2114338 h 2127935"/>
              <a:gd name="connsiteX39" fmla="*/ 13597 w 3674596"/>
              <a:gd name="connsiteY39" fmla="*/ 2100741 h 2127935"/>
              <a:gd name="connsiteX40" fmla="*/ 0 w 3674596"/>
              <a:gd name="connsiteY40" fmla="*/ 2066748 h 2127935"/>
              <a:gd name="connsiteX41" fmla="*/ 0 w 3674596"/>
              <a:gd name="connsiteY41" fmla="*/ 2025957 h 2127935"/>
              <a:gd name="connsiteX42" fmla="*/ 16996 w 3674596"/>
              <a:gd name="connsiteY42" fmla="*/ 1985166 h 2127935"/>
              <a:gd name="connsiteX43" fmla="*/ 50989 w 3674596"/>
              <a:gd name="connsiteY43" fmla="*/ 1940976 h 2127935"/>
              <a:gd name="connsiteX44" fmla="*/ 91780 w 3674596"/>
              <a:gd name="connsiteY44" fmla="*/ 1900185 h 2127935"/>
              <a:gd name="connsiteX45" fmla="*/ 142769 w 3674596"/>
              <a:gd name="connsiteY45" fmla="*/ 1859394 h 2127935"/>
              <a:gd name="connsiteX46" fmla="*/ 227750 w 3674596"/>
              <a:gd name="connsiteY46" fmla="*/ 1808405 h 2127935"/>
              <a:gd name="connsiteX47" fmla="*/ 360321 w 3674596"/>
              <a:gd name="connsiteY47" fmla="*/ 1740420 h 2127935"/>
              <a:gd name="connsiteX48" fmla="*/ 1550061 w 3674596"/>
              <a:gd name="connsiteY48" fmla="*/ 1186341 h 212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74596" h="2127935">
                <a:moveTo>
                  <a:pt x="1550061" y="1186341"/>
                </a:moveTo>
                <a:lnTo>
                  <a:pt x="3229294" y="404512"/>
                </a:lnTo>
                <a:lnTo>
                  <a:pt x="3314275" y="363721"/>
                </a:lnTo>
                <a:lnTo>
                  <a:pt x="3355066" y="343325"/>
                </a:lnTo>
                <a:lnTo>
                  <a:pt x="3392458" y="319530"/>
                </a:lnTo>
                <a:lnTo>
                  <a:pt x="3419652" y="292336"/>
                </a:lnTo>
                <a:lnTo>
                  <a:pt x="3450245" y="254944"/>
                </a:lnTo>
                <a:lnTo>
                  <a:pt x="3474040" y="207355"/>
                </a:lnTo>
                <a:lnTo>
                  <a:pt x="3494436" y="156366"/>
                </a:lnTo>
                <a:lnTo>
                  <a:pt x="3511432" y="101978"/>
                </a:lnTo>
                <a:lnTo>
                  <a:pt x="3518230" y="61187"/>
                </a:lnTo>
                <a:lnTo>
                  <a:pt x="3525029" y="30594"/>
                </a:lnTo>
                <a:lnTo>
                  <a:pt x="3538626" y="10198"/>
                </a:lnTo>
                <a:lnTo>
                  <a:pt x="3552223" y="0"/>
                </a:lnTo>
                <a:lnTo>
                  <a:pt x="3562421" y="0"/>
                </a:lnTo>
                <a:lnTo>
                  <a:pt x="3576018" y="6799"/>
                </a:lnTo>
                <a:lnTo>
                  <a:pt x="3589615" y="33993"/>
                </a:lnTo>
                <a:lnTo>
                  <a:pt x="3603212" y="81582"/>
                </a:lnTo>
                <a:lnTo>
                  <a:pt x="3640604" y="214153"/>
                </a:lnTo>
                <a:lnTo>
                  <a:pt x="3657600" y="292336"/>
                </a:lnTo>
                <a:lnTo>
                  <a:pt x="3671197" y="360321"/>
                </a:lnTo>
                <a:lnTo>
                  <a:pt x="3674596" y="407911"/>
                </a:lnTo>
                <a:lnTo>
                  <a:pt x="3664398" y="469098"/>
                </a:lnTo>
                <a:lnTo>
                  <a:pt x="3637204" y="560878"/>
                </a:lnTo>
                <a:lnTo>
                  <a:pt x="3603212" y="605068"/>
                </a:lnTo>
                <a:lnTo>
                  <a:pt x="3593014" y="611866"/>
                </a:lnTo>
                <a:lnTo>
                  <a:pt x="3579417" y="615266"/>
                </a:lnTo>
                <a:lnTo>
                  <a:pt x="3552223" y="615266"/>
                </a:lnTo>
                <a:lnTo>
                  <a:pt x="3487637" y="608467"/>
                </a:lnTo>
                <a:lnTo>
                  <a:pt x="3446846" y="605068"/>
                </a:lnTo>
                <a:lnTo>
                  <a:pt x="3395857" y="608467"/>
                </a:lnTo>
                <a:lnTo>
                  <a:pt x="3355066" y="618665"/>
                </a:lnTo>
                <a:lnTo>
                  <a:pt x="3300678" y="639060"/>
                </a:lnTo>
                <a:lnTo>
                  <a:pt x="217552" y="2076946"/>
                </a:lnTo>
                <a:lnTo>
                  <a:pt x="159765" y="2104140"/>
                </a:lnTo>
                <a:lnTo>
                  <a:pt x="112175" y="2121136"/>
                </a:lnTo>
                <a:lnTo>
                  <a:pt x="81582" y="2127935"/>
                </a:lnTo>
                <a:lnTo>
                  <a:pt x="50989" y="2127935"/>
                </a:lnTo>
                <a:lnTo>
                  <a:pt x="23795" y="2114338"/>
                </a:lnTo>
                <a:lnTo>
                  <a:pt x="13597" y="2100741"/>
                </a:lnTo>
                <a:lnTo>
                  <a:pt x="0" y="2066748"/>
                </a:lnTo>
                <a:lnTo>
                  <a:pt x="0" y="2025957"/>
                </a:lnTo>
                <a:lnTo>
                  <a:pt x="16996" y="1985166"/>
                </a:lnTo>
                <a:lnTo>
                  <a:pt x="50989" y="1940976"/>
                </a:lnTo>
                <a:lnTo>
                  <a:pt x="91780" y="1900185"/>
                </a:lnTo>
                <a:lnTo>
                  <a:pt x="142769" y="1859394"/>
                </a:lnTo>
                <a:lnTo>
                  <a:pt x="227750" y="1808405"/>
                </a:lnTo>
                <a:lnTo>
                  <a:pt x="360321" y="1740420"/>
                </a:lnTo>
                <a:lnTo>
                  <a:pt x="1550061" y="1186341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E0E997A-A401-4C41-9468-DCA1EB396C2E}"/>
              </a:ext>
            </a:extLst>
          </p:cNvPr>
          <p:cNvSpPr/>
          <p:nvPr/>
        </p:nvSpPr>
        <p:spPr>
          <a:xfrm rot="17700000">
            <a:off x="4685507" y="2645569"/>
            <a:ext cx="2593975" cy="1582738"/>
          </a:xfrm>
          <a:custGeom>
            <a:avLst/>
            <a:gdLst>
              <a:gd name="connsiteX0" fmla="*/ 775308 w 2593805"/>
              <a:gd name="connsiteY0" fmla="*/ 1030310 h 1584102"/>
              <a:gd name="connsiteX1" fmla="*/ 2166226 w 2593805"/>
              <a:gd name="connsiteY1" fmla="*/ 381215 h 1584102"/>
              <a:gd name="connsiteX2" fmla="*/ 2258954 w 2593805"/>
              <a:gd name="connsiteY2" fmla="*/ 337427 h 1584102"/>
              <a:gd name="connsiteX3" fmla="*/ 2313045 w 2593805"/>
              <a:gd name="connsiteY3" fmla="*/ 311669 h 1584102"/>
              <a:gd name="connsiteX4" fmla="*/ 2351682 w 2593805"/>
              <a:gd name="connsiteY4" fmla="*/ 285911 h 1584102"/>
              <a:gd name="connsiteX5" fmla="*/ 2382591 w 2593805"/>
              <a:gd name="connsiteY5" fmla="*/ 260154 h 1584102"/>
              <a:gd name="connsiteX6" fmla="*/ 2408349 w 2593805"/>
              <a:gd name="connsiteY6" fmla="*/ 231820 h 1584102"/>
              <a:gd name="connsiteX7" fmla="*/ 2436682 w 2593805"/>
              <a:gd name="connsiteY7" fmla="*/ 185456 h 1584102"/>
              <a:gd name="connsiteX8" fmla="*/ 2452137 w 2593805"/>
              <a:gd name="connsiteY8" fmla="*/ 136516 h 1584102"/>
              <a:gd name="connsiteX9" fmla="*/ 2462440 w 2593805"/>
              <a:gd name="connsiteY9" fmla="*/ 87577 h 1584102"/>
              <a:gd name="connsiteX10" fmla="*/ 2459864 w 2593805"/>
              <a:gd name="connsiteY10" fmla="*/ 61819 h 1584102"/>
              <a:gd name="connsiteX11" fmla="*/ 2459864 w 2593805"/>
              <a:gd name="connsiteY11" fmla="*/ 41213 h 1584102"/>
              <a:gd name="connsiteX12" fmla="*/ 2467592 w 2593805"/>
              <a:gd name="connsiteY12" fmla="*/ 23182 h 1584102"/>
              <a:gd name="connsiteX13" fmla="*/ 2485622 w 2593805"/>
              <a:gd name="connsiteY13" fmla="*/ 5152 h 1584102"/>
              <a:gd name="connsiteX14" fmla="*/ 2495925 w 2593805"/>
              <a:gd name="connsiteY14" fmla="*/ 0 h 1584102"/>
              <a:gd name="connsiteX15" fmla="*/ 2503653 w 2593805"/>
              <a:gd name="connsiteY15" fmla="*/ 2576 h 1584102"/>
              <a:gd name="connsiteX16" fmla="*/ 2516531 w 2593805"/>
              <a:gd name="connsiteY16" fmla="*/ 18031 h 1584102"/>
              <a:gd name="connsiteX17" fmla="*/ 2534562 w 2593805"/>
              <a:gd name="connsiteY17" fmla="*/ 48940 h 1584102"/>
              <a:gd name="connsiteX18" fmla="*/ 2557744 w 2593805"/>
              <a:gd name="connsiteY18" fmla="*/ 100455 h 1584102"/>
              <a:gd name="connsiteX19" fmla="*/ 2570623 w 2593805"/>
              <a:gd name="connsiteY19" fmla="*/ 146819 h 1584102"/>
              <a:gd name="connsiteX20" fmla="*/ 2580926 w 2593805"/>
              <a:gd name="connsiteY20" fmla="*/ 195759 h 1584102"/>
              <a:gd name="connsiteX21" fmla="*/ 2588653 w 2593805"/>
              <a:gd name="connsiteY21" fmla="*/ 249850 h 1584102"/>
              <a:gd name="connsiteX22" fmla="*/ 2593805 w 2593805"/>
              <a:gd name="connsiteY22" fmla="*/ 319396 h 1584102"/>
              <a:gd name="connsiteX23" fmla="*/ 2591229 w 2593805"/>
              <a:gd name="connsiteY23" fmla="*/ 378639 h 1584102"/>
              <a:gd name="connsiteX24" fmla="*/ 2583502 w 2593805"/>
              <a:gd name="connsiteY24" fmla="*/ 435306 h 1584102"/>
              <a:gd name="connsiteX25" fmla="*/ 2570623 w 2593805"/>
              <a:gd name="connsiteY25" fmla="*/ 489397 h 1584102"/>
              <a:gd name="connsiteX26" fmla="*/ 2550016 w 2593805"/>
              <a:gd name="connsiteY26" fmla="*/ 535761 h 1584102"/>
              <a:gd name="connsiteX27" fmla="*/ 2524259 w 2593805"/>
              <a:gd name="connsiteY27" fmla="*/ 564095 h 1584102"/>
              <a:gd name="connsiteX28" fmla="*/ 2498501 w 2593805"/>
              <a:gd name="connsiteY28" fmla="*/ 576974 h 1584102"/>
              <a:gd name="connsiteX29" fmla="*/ 2485622 w 2593805"/>
              <a:gd name="connsiteY29" fmla="*/ 576974 h 1584102"/>
              <a:gd name="connsiteX30" fmla="*/ 2457289 w 2593805"/>
              <a:gd name="connsiteY30" fmla="*/ 574398 h 1584102"/>
              <a:gd name="connsiteX31" fmla="*/ 2398046 w 2593805"/>
              <a:gd name="connsiteY31" fmla="*/ 571822 h 1584102"/>
              <a:gd name="connsiteX32" fmla="*/ 2341379 w 2593805"/>
              <a:gd name="connsiteY32" fmla="*/ 579550 h 1584102"/>
              <a:gd name="connsiteX33" fmla="*/ 2287287 w 2593805"/>
              <a:gd name="connsiteY33" fmla="*/ 595004 h 1584102"/>
              <a:gd name="connsiteX34" fmla="*/ 2215166 w 2593805"/>
              <a:gd name="connsiteY34" fmla="*/ 628489 h 1584102"/>
              <a:gd name="connsiteX35" fmla="*/ 273032 w 2593805"/>
              <a:gd name="connsiteY35" fmla="*/ 1535162 h 1584102"/>
              <a:gd name="connsiteX36" fmla="*/ 224092 w 2593805"/>
              <a:gd name="connsiteY36" fmla="*/ 1553192 h 1584102"/>
              <a:gd name="connsiteX37" fmla="*/ 180304 w 2593805"/>
              <a:gd name="connsiteY37" fmla="*/ 1563495 h 1584102"/>
              <a:gd name="connsiteX38" fmla="*/ 123637 w 2593805"/>
              <a:gd name="connsiteY38" fmla="*/ 1573799 h 1584102"/>
              <a:gd name="connsiteX39" fmla="*/ 56667 w 2593805"/>
              <a:gd name="connsiteY39" fmla="*/ 1584102 h 1584102"/>
              <a:gd name="connsiteX40" fmla="*/ 25757 w 2593805"/>
              <a:gd name="connsiteY40" fmla="*/ 1576374 h 1584102"/>
              <a:gd name="connsiteX41" fmla="*/ 15454 w 2593805"/>
              <a:gd name="connsiteY41" fmla="*/ 1573799 h 1584102"/>
              <a:gd name="connsiteX42" fmla="*/ 5151 w 2593805"/>
              <a:gd name="connsiteY42" fmla="*/ 1560920 h 1584102"/>
              <a:gd name="connsiteX43" fmla="*/ 0 w 2593805"/>
              <a:gd name="connsiteY43" fmla="*/ 1532586 h 1584102"/>
              <a:gd name="connsiteX44" fmla="*/ 15454 w 2593805"/>
              <a:gd name="connsiteY44" fmla="*/ 1483646 h 1584102"/>
              <a:gd name="connsiteX45" fmla="*/ 48939 w 2593805"/>
              <a:gd name="connsiteY45" fmla="*/ 1424404 h 1584102"/>
              <a:gd name="connsiteX46" fmla="*/ 123637 w 2593805"/>
              <a:gd name="connsiteY46" fmla="*/ 1336827 h 1584102"/>
              <a:gd name="connsiteX47" fmla="*/ 177728 w 2593805"/>
              <a:gd name="connsiteY47" fmla="*/ 1285312 h 1584102"/>
              <a:gd name="connsiteX48" fmla="*/ 229244 w 2593805"/>
              <a:gd name="connsiteY48" fmla="*/ 1249251 h 1584102"/>
              <a:gd name="connsiteX49" fmla="*/ 306517 w 2593805"/>
              <a:gd name="connsiteY49" fmla="*/ 1210614 h 1584102"/>
              <a:gd name="connsiteX50" fmla="*/ 376063 w 2593805"/>
              <a:gd name="connsiteY50" fmla="*/ 1195160 h 1584102"/>
              <a:gd name="connsiteX51" fmla="*/ 443033 w 2593805"/>
              <a:gd name="connsiteY51" fmla="*/ 1174554 h 1584102"/>
              <a:gd name="connsiteX52" fmla="*/ 548640 w 2593805"/>
              <a:gd name="connsiteY52" fmla="*/ 1130765 h 1584102"/>
              <a:gd name="connsiteX53" fmla="*/ 775308 w 2593805"/>
              <a:gd name="connsiteY53" fmla="*/ 1030310 h 158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593805" h="1584102">
                <a:moveTo>
                  <a:pt x="775308" y="1030310"/>
                </a:moveTo>
                <a:lnTo>
                  <a:pt x="2166226" y="381215"/>
                </a:lnTo>
                <a:lnTo>
                  <a:pt x="2258954" y="337427"/>
                </a:lnTo>
                <a:lnTo>
                  <a:pt x="2313045" y="311669"/>
                </a:lnTo>
                <a:lnTo>
                  <a:pt x="2351682" y="285911"/>
                </a:lnTo>
                <a:lnTo>
                  <a:pt x="2382591" y="260154"/>
                </a:lnTo>
                <a:lnTo>
                  <a:pt x="2408349" y="231820"/>
                </a:lnTo>
                <a:lnTo>
                  <a:pt x="2436682" y="185456"/>
                </a:lnTo>
                <a:lnTo>
                  <a:pt x="2452137" y="136516"/>
                </a:lnTo>
                <a:lnTo>
                  <a:pt x="2462440" y="87577"/>
                </a:lnTo>
                <a:lnTo>
                  <a:pt x="2459864" y="61819"/>
                </a:lnTo>
                <a:lnTo>
                  <a:pt x="2459864" y="41213"/>
                </a:lnTo>
                <a:lnTo>
                  <a:pt x="2467592" y="23182"/>
                </a:lnTo>
                <a:lnTo>
                  <a:pt x="2485622" y="5152"/>
                </a:lnTo>
                <a:lnTo>
                  <a:pt x="2495925" y="0"/>
                </a:lnTo>
                <a:lnTo>
                  <a:pt x="2503653" y="2576"/>
                </a:lnTo>
                <a:lnTo>
                  <a:pt x="2516531" y="18031"/>
                </a:lnTo>
                <a:lnTo>
                  <a:pt x="2534562" y="48940"/>
                </a:lnTo>
                <a:lnTo>
                  <a:pt x="2557744" y="100455"/>
                </a:lnTo>
                <a:lnTo>
                  <a:pt x="2570623" y="146819"/>
                </a:lnTo>
                <a:lnTo>
                  <a:pt x="2580926" y="195759"/>
                </a:lnTo>
                <a:lnTo>
                  <a:pt x="2588653" y="249850"/>
                </a:lnTo>
                <a:lnTo>
                  <a:pt x="2593805" y="319396"/>
                </a:lnTo>
                <a:lnTo>
                  <a:pt x="2591229" y="378639"/>
                </a:lnTo>
                <a:lnTo>
                  <a:pt x="2583502" y="435306"/>
                </a:lnTo>
                <a:lnTo>
                  <a:pt x="2570623" y="489397"/>
                </a:lnTo>
                <a:lnTo>
                  <a:pt x="2550016" y="535761"/>
                </a:lnTo>
                <a:lnTo>
                  <a:pt x="2524259" y="564095"/>
                </a:lnTo>
                <a:lnTo>
                  <a:pt x="2498501" y="576974"/>
                </a:lnTo>
                <a:lnTo>
                  <a:pt x="2485622" y="576974"/>
                </a:lnTo>
                <a:lnTo>
                  <a:pt x="2457289" y="574398"/>
                </a:lnTo>
                <a:lnTo>
                  <a:pt x="2398046" y="571822"/>
                </a:lnTo>
                <a:lnTo>
                  <a:pt x="2341379" y="579550"/>
                </a:lnTo>
                <a:lnTo>
                  <a:pt x="2287287" y="595004"/>
                </a:lnTo>
                <a:lnTo>
                  <a:pt x="2215166" y="628489"/>
                </a:lnTo>
                <a:lnTo>
                  <a:pt x="273032" y="1535162"/>
                </a:lnTo>
                <a:lnTo>
                  <a:pt x="224092" y="1553192"/>
                </a:lnTo>
                <a:lnTo>
                  <a:pt x="180304" y="1563495"/>
                </a:lnTo>
                <a:lnTo>
                  <a:pt x="123637" y="1573799"/>
                </a:lnTo>
                <a:lnTo>
                  <a:pt x="56667" y="1584102"/>
                </a:lnTo>
                <a:lnTo>
                  <a:pt x="25757" y="1576374"/>
                </a:lnTo>
                <a:lnTo>
                  <a:pt x="15454" y="1573799"/>
                </a:lnTo>
                <a:lnTo>
                  <a:pt x="5151" y="1560920"/>
                </a:lnTo>
                <a:lnTo>
                  <a:pt x="0" y="1532586"/>
                </a:lnTo>
                <a:lnTo>
                  <a:pt x="15454" y="1483646"/>
                </a:lnTo>
                <a:lnTo>
                  <a:pt x="48939" y="1424404"/>
                </a:lnTo>
                <a:lnTo>
                  <a:pt x="123637" y="1336827"/>
                </a:lnTo>
                <a:lnTo>
                  <a:pt x="177728" y="1285312"/>
                </a:lnTo>
                <a:lnTo>
                  <a:pt x="229244" y="1249251"/>
                </a:lnTo>
                <a:lnTo>
                  <a:pt x="306517" y="1210614"/>
                </a:lnTo>
                <a:lnTo>
                  <a:pt x="376063" y="1195160"/>
                </a:lnTo>
                <a:lnTo>
                  <a:pt x="443033" y="1174554"/>
                </a:lnTo>
                <a:lnTo>
                  <a:pt x="548640" y="1130765"/>
                </a:lnTo>
                <a:lnTo>
                  <a:pt x="775308" y="103031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C3D4AC1-EBE9-4AE4-A2B4-81A27ACF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714500"/>
            <a:ext cx="39512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D84077-FAB0-4069-9057-F05A8511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1736725"/>
            <a:ext cx="39497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かぞえうた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あたらしい漢字：一 二 三 四 五 六 七 八 九 十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DE23695-760B-4E2C-A948-86B995016F86}"/>
              </a:ext>
            </a:extLst>
          </p:cNvPr>
          <p:cNvSpPr/>
          <p:nvPr/>
        </p:nvSpPr>
        <p:spPr>
          <a:xfrm rot="18000000">
            <a:off x="2631282" y="3045620"/>
            <a:ext cx="3298825" cy="1458912"/>
          </a:xfrm>
          <a:custGeom>
            <a:avLst/>
            <a:gdLst>
              <a:gd name="connsiteX0" fmla="*/ 2160814 w 3298371"/>
              <a:gd name="connsiteY0" fmla="*/ 843643 h 1458686"/>
              <a:gd name="connsiteX1" fmla="*/ 2359478 w 3298371"/>
              <a:gd name="connsiteY1" fmla="*/ 732065 h 1458686"/>
              <a:gd name="connsiteX2" fmla="*/ 2566307 w 3298371"/>
              <a:gd name="connsiteY2" fmla="*/ 609600 h 1458686"/>
              <a:gd name="connsiteX3" fmla="*/ 2770414 w 3298371"/>
              <a:gd name="connsiteY3" fmla="*/ 492579 h 1458686"/>
              <a:gd name="connsiteX4" fmla="*/ 2895600 w 3298371"/>
              <a:gd name="connsiteY4" fmla="*/ 421822 h 1458686"/>
              <a:gd name="connsiteX5" fmla="*/ 2979964 w 3298371"/>
              <a:gd name="connsiteY5" fmla="*/ 372836 h 1458686"/>
              <a:gd name="connsiteX6" fmla="*/ 3042557 w 3298371"/>
              <a:gd name="connsiteY6" fmla="*/ 340179 h 1458686"/>
              <a:gd name="connsiteX7" fmla="*/ 3069771 w 3298371"/>
              <a:gd name="connsiteY7" fmla="*/ 318408 h 1458686"/>
              <a:gd name="connsiteX8" fmla="*/ 3099707 w 3298371"/>
              <a:gd name="connsiteY8" fmla="*/ 285750 h 1458686"/>
              <a:gd name="connsiteX9" fmla="*/ 3121478 w 3298371"/>
              <a:gd name="connsiteY9" fmla="*/ 247650 h 1458686"/>
              <a:gd name="connsiteX10" fmla="*/ 3137807 w 3298371"/>
              <a:gd name="connsiteY10" fmla="*/ 212272 h 1458686"/>
              <a:gd name="connsiteX11" fmla="*/ 3148692 w 3298371"/>
              <a:gd name="connsiteY11" fmla="*/ 168729 h 1458686"/>
              <a:gd name="connsiteX12" fmla="*/ 3151414 w 3298371"/>
              <a:gd name="connsiteY12" fmla="*/ 108858 h 1458686"/>
              <a:gd name="connsiteX13" fmla="*/ 3143250 w 3298371"/>
              <a:gd name="connsiteY13" fmla="*/ 46265 h 1458686"/>
              <a:gd name="connsiteX14" fmla="*/ 3154135 w 3298371"/>
              <a:gd name="connsiteY14" fmla="*/ 19050 h 1458686"/>
              <a:gd name="connsiteX15" fmla="*/ 3167742 w 3298371"/>
              <a:gd name="connsiteY15" fmla="*/ 0 h 1458686"/>
              <a:gd name="connsiteX16" fmla="*/ 3178628 w 3298371"/>
              <a:gd name="connsiteY16" fmla="*/ 0 h 1458686"/>
              <a:gd name="connsiteX17" fmla="*/ 3192235 w 3298371"/>
              <a:gd name="connsiteY17" fmla="*/ 2722 h 1458686"/>
              <a:gd name="connsiteX18" fmla="*/ 3211285 w 3298371"/>
              <a:gd name="connsiteY18" fmla="*/ 27215 h 1458686"/>
              <a:gd name="connsiteX19" fmla="*/ 3224892 w 3298371"/>
              <a:gd name="connsiteY19" fmla="*/ 48986 h 1458686"/>
              <a:gd name="connsiteX20" fmla="*/ 3241221 w 3298371"/>
              <a:gd name="connsiteY20" fmla="*/ 89808 h 1458686"/>
              <a:gd name="connsiteX21" fmla="*/ 3268435 w 3298371"/>
              <a:gd name="connsiteY21" fmla="*/ 168729 h 1458686"/>
              <a:gd name="connsiteX22" fmla="*/ 3282042 w 3298371"/>
              <a:gd name="connsiteY22" fmla="*/ 223158 h 1458686"/>
              <a:gd name="connsiteX23" fmla="*/ 3292928 w 3298371"/>
              <a:gd name="connsiteY23" fmla="*/ 263979 h 1458686"/>
              <a:gd name="connsiteX24" fmla="*/ 3295650 w 3298371"/>
              <a:gd name="connsiteY24" fmla="*/ 304800 h 1458686"/>
              <a:gd name="connsiteX25" fmla="*/ 3298371 w 3298371"/>
              <a:gd name="connsiteY25" fmla="*/ 381000 h 1458686"/>
              <a:gd name="connsiteX26" fmla="*/ 3292928 w 3298371"/>
              <a:gd name="connsiteY26" fmla="*/ 457200 h 1458686"/>
              <a:gd name="connsiteX27" fmla="*/ 3282042 w 3298371"/>
              <a:gd name="connsiteY27" fmla="*/ 511629 h 1458686"/>
              <a:gd name="connsiteX28" fmla="*/ 3273878 w 3298371"/>
              <a:gd name="connsiteY28" fmla="*/ 544286 h 1458686"/>
              <a:gd name="connsiteX29" fmla="*/ 3260271 w 3298371"/>
              <a:gd name="connsiteY29" fmla="*/ 571500 h 1458686"/>
              <a:gd name="connsiteX30" fmla="*/ 3246664 w 3298371"/>
              <a:gd name="connsiteY30" fmla="*/ 582386 h 1458686"/>
              <a:gd name="connsiteX31" fmla="*/ 3227614 w 3298371"/>
              <a:gd name="connsiteY31" fmla="*/ 590550 h 1458686"/>
              <a:gd name="connsiteX32" fmla="*/ 3211285 w 3298371"/>
              <a:gd name="connsiteY32" fmla="*/ 593272 h 1458686"/>
              <a:gd name="connsiteX33" fmla="*/ 3186792 w 3298371"/>
              <a:gd name="connsiteY33" fmla="*/ 593272 h 1458686"/>
              <a:gd name="connsiteX34" fmla="*/ 3137807 w 3298371"/>
              <a:gd name="connsiteY34" fmla="*/ 601436 h 1458686"/>
              <a:gd name="connsiteX35" fmla="*/ 3064328 w 3298371"/>
              <a:gd name="connsiteY35" fmla="*/ 623208 h 1458686"/>
              <a:gd name="connsiteX36" fmla="*/ 2988128 w 3298371"/>
              <a:gd name="connsiteY36" fmla="*/ 653143 h 1458686"/>
              <a:gd name="connsiteX37" fmla="*/ 2936421 w 3298371"/>
              <a:gd name="connsiteY37" fmla="*/ 680358 h 1458686"/>
              <a:gd name="connsiteX38" fmla="*/ 2819400 w 3298371"/>
              <a:gd name="connsiteY38" fmla="*/ 751115 h 1458686"/>
              <a:gd name="connsiteX39" fmla="*/ 2574471 w 3298371"/>
              <a:gd name="connsiteY39" fmla="*/ 889908 h 1458686"/>
              <a:gd name="connsiteX40" fmla="*/ 2413907 w 3298371"/>
              <a:gd name="connsiteY40" fmla="*/ 979715 h 1458686"/>
              <a:gd name="connsiteX41" fmla="*/ 2280557 w 3298371"/>
              <a:gd name="connsiteY41" fmla="*/ 1050472 h 1458686"/>
              <a:gd name="connsiteX42" fmla="*/ 2128157 w 3298371"/>
              <a:gd name="connsiteY42" fmla="*/ 1126672 h 1458686"/>
              <a:gd name="connsiteX43" fmla="*/ 2000250 w 3298371"/>
              <a:gd name="connsiteY43" fmla="*/ 1186543 h 1458686"/>
              <a:gd name="connsiteX44" fmla="*/ 1856014 w 3298371"/>
              <a:gd name="connsiteY44" fmla="*/ 1251858 h 1458686"/>
              <a:gd name="connsiteX45" fmla="*/ 1709057 w 3298371"/>
              <a:gd name="connsiteY45" fmla="*/ 1309008 h 1458686"/>
              <a:gd name="connsiteX46" fmla="*/ 1504950 w 3298371"/>
              <a:gd name="connsiteY46" fmla="*/ 1379765 h 1458686"/>
              <a:gd name="connsiteX47" fmla="*/ 1366157 w 3298371"/>
              <a:gd name="connsiteY47" fmla="*/ 1415143 h 1458686"/>
              <a:gd name="connsiteX48" fmla="*/ 1232807 w 3298371"/>
              <a:gd name="connsiteY48" fmla="*/ 1439636 h 1458686"/>
              <a:gd name="connsiteX49" fmla="*/ 1123950 w 3298371"/>
              <a:gd name="connsiteY49" fmla="*/ 1453243 h 1458686"/>
              <a:gd name="connsiteX50" fmla="*/ 996042 w 3298371"/>
              <a:gd name="connsiteY50" fmla="*/ 1458686 h 1458686"/>
              <a:gd name="connsiteX51" fmla="*/ 906235 w 3298371"/>
              <a:gd name="connsiteY51" fmla="*/ 1458686 h 1458686"/>
              <a:gd name="connsiteX52" fmla="*/ 789214 w 3298371"/>
              <a:gd name="connsiteY52" fmla="*/ 1450522 h 1458686"/>
              <a:gd name="connsiteX53" fmla="*/ 612321 w 3298371"/>
              <a:gd name="connsiteY53" fmla="*/ 1434193 h 1458686"/>
              <a:gd name="connsiteX54" fmla="*/ 459921 w 3298371"/>
              <a:gd name="connsiteY54" fmla="*/ 1406979 h 1458686"/>
              <a:gd name="connsiteX55" fmla="*/ 293914 w 3298371"/>
              <a:gd name="connsiteY55" fmla="*/ 1374322 h 1458686"/>
              <a:gd name="connsiteX56" fmla="*/ 57150 w 3298371"/>
              <a:gd name="connsiteY56" fmla="*/ 1311729 h 1458686"/>
              <a:gd name="connsiteX57" fmla="*/ 24492 w 3298371"/>
              <a:gd name="connsiteY57" fmla="*/ 1300843 h 1458686"/>
              <a:gd name="connsiteX58" fmla="*/ 5442 w 3298371"/>
              <a:gd name="connsiteY58" fmla="*/ 1281793 h 1458686"/>
              <a:gd name="connsiteX59" fmla="*/ 0 w 3298371"/>
              <a:gd name="connsiteY59" fmla="*/ 1268186 h 1458686"/>
              <a:gd name="connsiteX60" fmla="*/ 8164 w 3298371"/>
              <a:gd name="connsiteY60" fmla="*/ 1251858 h 1458686"/>
              <a:gd name="connsiteX61" fmla="*/ 29935 w 3298371"/>
              <a:gd name="connsiteY61" fmla="*/ 1246415 h 1458686"/>
              <a:gd name="connsiteX62" fmla="*/ 54428 w 3298371"/>
              <a:gd name="connsiteY62" fmla="*/ 1240972 h 1458686"/>
              <a:gd name="connsiteX63" fmla="*/ 111578 w 3298371"/>
              <a:gd name="connsiteY63" fmla="*/ 1251858 h 1458686"/>
              <a:gd name="connsiteX64" fmla="*/ 312964 w 3298371"/>
              <a:gd name="connsiteY64" fmla="*/ 1270908 h 1458686"/>
              <a:gd name="connsiteX65" fmla="*/ 440871 w 3298371"/>
              <a:gd name="connsiteY65" fmla="*/ 1279072 h 1458686"/>
              <a:gd name="connsiteX66" fmla="*/ 555171 w 3298371"/>
              <a:gd name="connsiteY66" fmla="*/ 1281793 h 1458686"/>
              <a:gd name="connsiteX67" fmla="*/ 767442 w 3298371"/>
              <a:gd name="connsiteY67" fmla="*/ 1279072 h 1458686"/>
              <a:gd name="connsiteX68" fmla="*/ 990600 w 3298371"/>
              <a:gd name="connsiteY68" fmla="*/ 1262743 h 1458686"/>
              <a:gd name="connsiteX69" fmla="*/ 1249135 w 3298371"/>
              <a:gd name="connsiteY69" fmla="*/ 1219200 h 1458686"/>
              <a:gd name="connsiteX70" fmla="*/ 1502228 w 3298371"/>
              <a:gd name="connsiteY70" fmla="*/ 1145722 h 1458686"/>
              <a:gd name="connsiteX71" fmla="*/ 1796142 w 3298371"/>
              <a:gd name="connsiteY71" fmla="*/ 1028700 h 1458686"/>
              <a:gd name="connsiteX72" fmla="*/ 2068285 w 3298371"/>
              <a:gd name="connsiteY72" fmla="*/ 895350 h 1458686"/>
              <a:gd name="connsiteX73" fmla="*/ 2160814 w 3298371"/>
              <a:gd name="connsiteY73" fmla="*/ 843643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298371" h="1458686">
                <a:moveTo>
                  <a:pt x="2160814" y="843643"/>
                </a:moveTo>
                <a:lnTo>
                  <a:pt x="2359478" y="732065"/>
                </a:lnTo>
                <a:lnTo>
                  <a:pt x="2566307" y="609600"/>
                </a:lnTo>
                <a:lnTo>
                  <a:pt x="2770414" y="492579"/>
                </a:lnTo>
                <a:lnTo>
                  <a:pt x="2895600" y="421822"/>
                </a:lnTo>
                <a:lnTo>
                  <a:pt x="2979964" y="372836"/>
                </a:lnTo>
                <a:lnTo>
                  <a:pt x="3042557" y="340179"/>
                </a:lnTo>
                <a:lnTo>
                  <a:pt x="3069771" y="318408"/>
                </a:lnTo>
                <a:lnTo>
                  <a:pt x="3099707" y="285750"/>
                </a:lnTo>
                <a:lnTo>
                  <a:pt x="3121478" y="247650"/>
                </a:lnTo>
                <a:lnTo>
                  <a:pt x="3137807" y="212272"/>
                </a:lnTo>
                <a:lnTo>
                  <a:pt x="3148692" y="168729"/>
                </a:lnTo>
                <a:lnTo>
                  <a:pt x="3151414" y="108858"/>
                </a:lnTo>
                <a:lnTo>
                  <a:pt x="3143250" y="46265"/>
                </a:lnTo>
                <a:lnTo>
                  <a:pt x="3154135" y="19050"/>
                </a:lnTo>
                <a:lnTo>
                  <a:pt x="3167742" y="0"/>
                </a:lnTo>
                <a:lnTo>
                  <a:pt x="3178628" y="0"/>
                </a:lnTo>
                <a:lnTo>
                  <a:pt x="3192235" y="2722"/>
                </a:lnTo>
                <a:lnTo>
                  <a:pt x="3211285" y="27215"/>
                </a:lnTo>
                <a:lnTo>
                  <a:pt x="3224892" y="48986"/>
                </a:lnTo>
                <a:lnTo>
                  <a:pt x="3241221" y="89808"/>
                </a:lnTo>
                <a:lnTo>
                  <a:pt x="3268435" y="168729"/>
                </a:lnTo>
                <a:lnTo>
                  <a:pt x="3282042" y="223158"/>
                </a:lnTo>
                <a:lnTo>
                  <a:pt x="3292928" y="263979"/>
                </a:lnTo>
                <a:lnTo>
                  <a:pt x="3295650" y="304800"/>
                </a:lnTo>
                <a:lnTo>
                  <a:pt x="3298371" y="381000"/>
                </a:lnTo>
                <a:lnTo>
                  <a:pt x="3292928" y="457200"/>
                </a:lnTo>
                <a:lnTo>
                  <a:pt x="3282042" y="511629"/>
                </a:lnTo>
                <a:lnTo>
                  <a:pt x="3273878" y="544286"/>
                </a:lnTo>
                <a:lnTo>
                  <a:pt x="3260271" y="571500"/>
                </a:lnTo>
                <a:lnTo>
                  <a:pt x="3246664" y="582386"/>
                </a:lnTo>
                <a:lnTo>
                  <a:pt x="3227614" y="590550"/>
                </a:lnTo>
                <a:lnTo>
                  <a:pt x="3211285" y="593272"/>
                </a:lnTo>
                <a:lnTo>
                  <a:pt x="3186792" y="593272"/>
                </a:lnTo>
                <a:lnTo>
                  <a:pt x="3137807" y="601436"/>
                </a:lnTo>
                <a:lnTo>
                  <a:pt x="3064328" y="623208"/>
                </a:lnTo>
                <a:lnTo>
                  <a:pt x="2988128" y="653143"/>
                </a:lnTo>
                <a:lnTo>
                  <a:pt x="2936421" y="680358"/>
                </a:lnTo>
                <a:lnTo>
                  <a:pt x="2819400" y="751115"/>
                </a:lnTo>
                <a:lnTo>
                  <a:pt x="2574471" y="889908"/>
                </a:lnTo>
                <a:lnTo>
                  <a:pt x="2413907" y="979715"/>
                </a:lnTo>
                <a:lnTo>
                  <a:pt x="2280557" y="1050472"/>
                </a:lnTo>
                <a:lnTo>
                  <a:pt x="2128157" y="1126672"/>
                </a:lnTo>
                <a:lnTo>
                  <a:pt x="2000250" y="1186543"/>
                </a:lnTo>
                <a:lnTo>
                  <a:pt x="1856014" y="1251858"/>
                </a:lnTo>
                <a:lnTo>
                  <a:pt x="1709057" y="1309008"/>
                </a:lnTo>
                <a:lnTo>
                  <a:pt x="1504950" y="1379765"/>
                </a:lnTo>
                <a:lnTo>
                  <a:pt x="1366157" y="1415143"/>
                </a:lnTo>
                <a:lnTo>
                  <a:pt x="1232807" y="1439636"/>
                </a:lnTo>
                <a:lnTo>
                  <a:pt x="1123950" y="1453243"/>
                </a:lnTo>
                <a:lnTo>
                  <a:pt x="996042" y="1458686"/>
                </a:lnTo>
                <a:lnTo>
                  <a:pt x="906235" y="1458686"/>
                </a:lnTo>
                <a:lnTo>
                  <a:pt x="789214" y="1450522"/>
                </a:lnTo>
                <a:lnTo>
                  <a:pt x="612321" y="1434193"/>
                </a:lnTo>
                <a:lnTo>
                  <a:pt x="459921" y="1406979"/>
                </a:lnTo>
                <a:lnTo>
                  <a:pt x="293914" y="1374322"/>
                </a:lnTo>
                <a:lnTo>
                  <a:pt x="57150" y="1311729"/>
                </a:lnTo>
                <a:lnTo>
                  <a:pt x="24492" y="1300843"/>
                </a:lnTo>
                <a:lnTo>
                  <a:pt x="5442" y="1281793"/>
                </a:lnTo>
                <a:lnTo>
                  <a:pt x="0" y="1268186"/>
                </a:lnTo>
                <a:lnTo>
                  <a:pt x="8164" y="1251858"/>
                </a:lnTo>
                <a:lnTo>
                  <a:pt x="29935" y="1246415"/>
                </a:lnTo>
                <a:lnTo>
                  <a:pt x="54428" y="1240972"/>
                </a:lnTo>
                <a:lnTo>
                  <a:pt x="111578" y="1251858"/>
                </a:lnTo>
                <a:lnTo>
                  <a:pt x="312964" y="1270908"/>
                </a:lnTo>
                <a:lnTo>
                  <a:pt x="440871" y="1279072"/>
                </a:lnTo>
                <a:lnTo>
                  <a:pt x="555171" y="1281793"/>
                </a:lnTo>
                <a:lnTo>
                  <a:pt x="767442" y="1279072"/>
                </a:lnTo>
                <a:lnTo>
                  <a:pt x="990600" y="1262743"/>
                </a:lnTo>
                <a:lnTo>
                  <a:pt x="1249135" y="1219200"/>
                </a:lnTo>
                <a:lnTo>
                  <a:pt x="1502228" y="1145722"/>
                </a:lnTo>
                <a:lnTo>
                  <a:pt x="1796142" y="1028700"/>
                </a:lnTo>
                <a:lnTo>
                  <a:pt x="2068285" y="895350"/>
                </a:lnTo>
                <a:lnTo>
                  <a:pt x="2160814" y="8436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E4FBDA5-C64F-48C0-B7C3-83C9BAEC570F}"/>
              </a:ext>
            </a:extLst>
          </p:cNvPr>
          <p:cNvSpPr/>
          <p:nvPr/>
        </p:nvSpPr>
        <p:spPr>
          <a:xfrm rot="17700000">
            <a:off x="5690394" y="2672557"/>
            <a:ext cx="3675063" cy="2127250"/>
          </a:xfrm>
          <a:custGeom>
            <a:avLst/>
            <a:gdLst>
              <a:gd name="connsiteX0" fmla="*/ 1550061 w 3674596"/>
              <a:gd name="connsiteY0" fmla="*/ 1186341 h 2127935"/>
              <a:gd name="connsiteX1" fmla="*/ 3229294 w 3674596"/>
              <a:gd name="connsiteY1" fmla="*/ 404512 h 2127935"/>
              <a:gd name="connsiteX2" fmla="*/ 3314275 w 3674596"/>
              <a:gd name="connsiteY2" fmla="*/ 363721 h 2127935"/>
              <a:gd name="connsiteX3" fmla="*/ 3355066 w 3674596"/>
              <a:gd name="connsiteY3" fmla="*/ 343325 h 2127935"/>
              <a:gd name="connsiteX4" fmla="*/ 3392458 w 3674596"/>
              <a:gd name="connsiteY4" fmla="*/ 319530 h 2127935"/>
              <a:gd name="connsiteX5" fmla="*/ 3419652 w 3674596"/>
              <a:gd name="connsiteY5" fmla="*/ 292336 h 2127935"/>
              <a:gd name="connsiteX6" fmla="*/ 3450245 w 3674596"/>
              <a:gd name="connsiteY6" fmla="*/ 254944 h 2127935"/>
              <a:gd name="connsiteX7" fmla="*/ 3474040 w 3674596"/>
              <a:gd name="connsiteY7" fmla="*/ 207355 h 2127935"/>
              <a:gd name="connsiteX8" fmla="*/ 3494436 w 3674596"/>
              <a:gd name="connsiteY8" fmla="*/ 156366 h 2127935"/>
              <a:gd name="connsiteX9" fmla="*/ 3511432 w 3674596"/>
              <a:gd name="connsiteY9" fmla="*/ 101978 h 2127935"/>
              <a:gd name="connsiteX10" fmla="*/ 3518230 w 3674596"/>
              <a:gd name="connsiteY10" fmla="*/ 61187 h 2127935"/>
              <a:gd name="connsiteX11" fmla="*/ 3525029 w 3674596"/>
              <a:gd name="connsiteY11" fmla="*/ 30594 h 2127935"/>
              <a:gd name="connsiteX12" fmla="*/ 3538626 w 3674596"/>
              <a:gd name="connsiteY12" fmla="*/ 10198 h 2127935"/>
              <a:gd name="connsiteX13" fmla="*/ 3552223 w 3674596"/>
              <a:gd name="connsiteY13" fmla="*/ 0 h 2127935"/>
              <a:gd name="connsiteX14" fmla="*/ 3562421 w 3674596"/>
              <a:gd name="connsiteY14" fmla="*/ 0 h 2127935"/>
              <a:gd name="connsiteX15" fmla="*/ 3576018 w 3674596"/>
              <a:gd name="connsiteY15" fmla="*/ 6799 h 2127935"/>
              <a:gd name="connsiteX16" fmla="*/ 3589615 w 3674596"/>
              <a:gd name="connsiteY16" fmla="*/ 33993 h 2127935"/>
              <a:gd name="connsiteX17" fmla="*/ 3603212 w 3674596"/>
              <a:gd name="connsiteY17" fmla="*/ 81582 h 2127935"/>
              <a:gd name="connsiteX18" fmla="*/ 3640604 w 3674596"/>
              <a:gd name="connsiteY18" fmla="*/ 214153 h 2127935"/>
              <a:gd name="connsiteX19" fmla="*/ 3657600 w 3674596"/>
              <a:gd name="connsiteY19" fmla="*/ 292336 h 2127935"/>
              <a:gd name="connsiteX20" fmla="*/ 3671197 w 3674596"/>
              <a:gd name="connsiteY20" fmla="*/ 360321 h 2127935"/>
              <a:gd name="connsiteX21" fmla="*/ 3674596 w 3674596"/>
              <a:gd name="connsiteY21" fmla="*/ 407911 h 2127935"/>
              <a:gd name="connsiteX22" fmla="*/ 3664398 w 3674596"/>
              <a:gd name="connsiteY22" fmla="*/ 469098 h 2127935"/>
              <a:gd name="connsiteX23" fmla="*/ 3637204 w 3674596"/>
              <a:gd name="connsiteY23" fmla="*/ 560878 h 2127935"/>
              <a:gd name="connsiteX24" fmla="*/ 3603212 w 3674596"/>
              <a:gd name="connsiteY24" fmla="*/ 605068 h 2127935"/>
              <a:gd name="connsiteX25" fmla="*/ 3593014 w 3674596"/>
              <a:gd name="connsiteY25" fmla="*/ 611866 h 2127935"/>
              <a:gd name="connsiteX26" fmla="*/ 3579417 w 3674596"/>
              <a:gd name="connsiteY26" fmla="*/ 615266 h 2127935"/>
              <a:gd name="connsiteX27" fmla="*/ 3552223 w 3674596"/>
              <a:gd name="connsiteY27" fmla="*/ 615266 h 2127935"/>
              <a:gd name="connsiteX28" fmla="*/ 3487637 w 3674596"/>
              <a:gd name="connsiteY28" fmla="*/ 608467 h 2127935"/>
              <a:gd name="connsiteX29" fmla="*/ 3446846 w 3674596"/>
              <a:gd name="connsiteY29" fmla="*/ 605068 h 2127935"/>
              <a:gd name="connsiteX30" fmla="*/ 3395857 w 3674596"/>
              <a:gd name="connsiteY30" fmla="*/ 608467 h 2127935"/>
              <a:gd name="connsiteX31" fmla="*/ 3355066 w 3674596"/>
              <a:gd name="connsiteY31" fmla="*/ 618665 h 2127935"/>
              <a:gd name="connsiteX32" fmla="*/ 3300678 w 3674596"/>
              <a:gd name="connsiteY32" fmla="*/ 639060 h 2127935"/>
              <a:gd name="connsiteX33" fmla="*/ 217552 w 3674596"/>
              <a:gd name="connsiteY33" fmla="*/ 2076946 h 2127935"/>
              <a:gd name="connsiteX34" fmla="*/ 159765 w 3674596"/>
              <a:gd name="connsiteY34" fmla="*/ 2104140 h 2127935"/>
              <a:gd name="connsiteX35" fmla="*/ 112175 w 3674596"/>
              <a:gd name="connsiteY35" fmla="*/ 2121136 h 2127935"/>
              <a:gd name="connsiteX36" fmla="*/ 81582 w 3674596"/>
              <a:gd name="connsiteY36" fmla="*/ 2127935 h 2127935"/>
              <a:gd name="connsiteX37" fmla="*/ 50989 w 3674596"/>
              <a:gd name="connsiteY37" fmla="*/ 2127935 h 2127935"/>
              <a:gd name="connsiteX38" fmla="*/ 23795 w 3674596"/>
              <a:gd name="connsiteY38" fmla="*/ 2114338 h 2127935"/>
              <a:gd name="connsiteX39" fmla="*/ 13597 w 3674596"/>
              <a:gd name="connsiteY39" fmla="*/ 2100741 h 2127935"/>
              <a:gd name="connsiteX40" fmla="*/ 0 w 3674596"/>
              <a:gd name="connsiteY40" fmla="*/ 2066748 h 2127935"/>
              <a:gd name="connsiteX41" fmla="*/ 0 w 3674596"/>
              <a:gd name="connsiteY41" fmla="*/ 2025957 h 2127935"/>
              <a:gd name="connsiteX42" fmla="*/ 16996 w 3674596"/>
              <a:gd name="connsiteY42" fmla="*/ 1985166 h 2127935"/>
              <a:gd name="connsiteX43" fmla="*/ 50989 w 3674596"/>
              <a:gd name="connsiteY43" fmla="*/ 1940976 h 2127935"/>
              <a:gd name="connsiteX44" fmla="*/ 91780 w 3674596"/>
              <a:gd name="connsiteY44" fmla="*/ 1900185 h 2127935"/>
              <a:gd name="connsiteX45" fmla="*/ 142769 w 3674596"/>
              <a:gd name="connsiteY45" fmla="*/ 1859394 h 2127935"/>
              <a:gd name="connsiteX46" fmla="*/ 227750 w 3674596"/>
              <a:gd name="connsiteY46" fmla="*/ 1808405 h 2127935"/>
              <a:gd name="connsiteX47" fmla="*/ 360321 w 3674596"/>
              <a:gd name="connsiteY47" fmla="*/ 1740420 h 2127935"/>
              <a:gd name="connsiteX48" fmla="*/ 1550061 w 3674596"/>
              <a:gd name="connsiteY48" fmla="*/ 1186341 h 212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74596" h="2127935">
                <a:moveTo>
                  <a:pt x="1550061" y="1186341"/>
                </a:moveTo>
                <a:lnTo>
                  <a:pt x="3229294" y="404512"/>
                </a:lnTo>
                <a:lnTo>
                  <a:pt x="3314275" y="363721"/>
                </a:lnTo>
                <a:lnTo>
                  <a:pt x="3355066" y="343325"/>
                </a:lnTo>
                <a:lnTo>
                  <a:pt x="3392458" y="319530"/>
                </a:lnTo>
                <a:lnTo>
                  <a:pt x="3419652" y="292336"/>
                </a:lnTo>
                <a:lnTo>
                  <a:pt x="3450245" y="254944"/>
                </a:lnTo>
                <a:lnTo>
                  <a:pt x="3474040" y="207355"/>
                </a:lnTo>
                <a:lnTo>
                  <a:pt x="3494436" y="156366"/>
                </a:lnTo>
                <a:lnTo>
                  <a:pt x="3511432" y="101978"/>
                </a:lnTo>
                <a:lnTo>
                  <a:pt x="3518230" y="61187"/>
                </a:lnTo>
                <a:lnTo>
                  <a:pt x="3525029" y="30594"/>
                </a:lnTo>
                <a:lnTo>
                  <a:pt x="3538626" y="10198"/>
                </a:lnTo>
                <a:lnTo>
                  <a:pt x="3552223" y="0"/>
                </a:lnTo>
                <a:lnTo>
                  <a:pt x="3562421" y="0"/>
                </a:lnTo>
                <a:lnTo>
                  <a:pt x="3576018" y="6799"/>
                </a:lnTo>
                <a:lnTo>
                  <a:pt x="3589615" y="33993"/>
                </a:lnTo>
                <a:lnTo>
                  <a:pt x="3603212" y="81582"/>
                </a:lnTo>
                <a:lnTo>
                  <a:pt x="3640604" y="214153"/>
                </a:lnTo>
                <a:lnTo>
                  <a:pt x="3657600" y="292336"/>
                </a:lnTo>
                <a:lnTo>
                  <a:pt x="3671197" y="360321"/>
                </a:lnTo>
                <a:lnTo>
                  <a:pt x="3674596" y="407911"/>
                </a:lnTo>
                <a:lnTo>
                  <a:pt x="3664398" y="469098"/>
                </a:lnTo>
                <a:lnTo>
                  <a:pt x="3637204" y="560878"/>
                </a:lnTo>
                <a:lnTo>
                  <a:pt x="3603212" y="605068"/>
                </a:lnTo>
                <a:lnTo>
                  <a:pt x="3593014" y="611866"/>
                </a:lnTo>
                <a:lnTo>
                  <a:pt x="3579417" y="615266"/>
                </a:lnTo>
                <a:lnTo>
                  <a:pt x="3552223" y="615266"/>
                </a:lnTo>
                <a:lnTo>
                  <a:pt x="3487637" y="608467"/>
                </a:lnTo>
                <a:lnTo>
                  <a:pt x="3446846" y="605068"/>
                </a:lnTo>
                <a:lnTo>
                  <a:pt x="3395857" y="608467"/>
                </a:lnTo>
                <a:lnTo>
                  <a:pt x="3355066" y="618665"/>
                </a:lnTo>
                <a:lnTo>
                  <a:pt x="3300678" y="639060"/>
                </a:lnTo>
                <a:lnTo>
                  <a:pt x="217552" y="2076946"/>
                </a:lnTo>
                <a:lnTo>
                  <a:pt x="159765" y="2104140"/>
                </a:lnTo>
                <a:lnTo>
                  <a:pt x="112175" y="2121136"/>
                </a:lnTo>
                <a:lnTo>
                  <a:pt x="81582" y="2127935"/>
                </a:lnTo>
                <a:lnTo>
                  <a:pt x="50989" y="2127935"/>
                </a:lnTo>
                <a:lnTo>
                  <a:pt x="23795" y="2114338"/>
                </a:lnTo>
                <a:lnTo>
                  <a:pt x="13597" y="2100741"/>
                </a:lnTo>
                <a:lnTo>
                  <a:pt x="0" y="2066748"/>
                </a:lnTo>
                <a:lnTo>
                  <a:pt x="0" y="2025957"/>
                </a:lnTo>
                <a:lnTo>
                  <a:pt x="16996" y="1985166"/>
                </a:lnTo>
                <a:lnTo>
                  <a:pt x="50989" y="1940976"/>
                </a:lnTo>
                <a:lnTo>
                  <a:pt x="91780" y="1900185"/>
                </a:lnTo>
                <a:lnTo>
                  <a:pt x="142769" y="1859394"/>
                </a:lnTo>
                <a:lnTo>
                  <a:pt x="227750" y="1808405"/>
                </a:lnTo>
                <a:lnTo>
                  <a:pt x="360321" y="1740420"/>
                </a:lnTo>
                <a:lnTo>
                  <a:pt x="1550061" y="11863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B938993-274C-4148-AA47-6F536BB7A239}"/>
              </a:ext>
            </a:extLst>
          </p:cNvPr>
          <p:cNvSpPr/>
          <p:nvPr/>
        </p:nvSpPr>
        <p:spPr>
          <a:xfrm rot="17700000">
            <a:off x="4685507" y="2645569"/>
            <a:ext cx="2593975" cy="1582738"/>
          </a:xfrm>
          <a:custGeom>
            <a:avLst/>
            <a:gdLst>
              <a:gd name="connsiteX0" fmla="*/ 775308 w 2593805"/>
              <a:gd name="connsiteY0" fmla="*/ 1030310 h 1584102"/>
              <a:gd name="connsiteX1" fmla="*/ 2166226 w 2593805"/>
              <a:gd name="connsiteY1" fmla="*/ 381215 h 1584102"/>
              <a:gd name="connsiteX2" fmla="*/ 2258954 w 2593805"/>
              <a:gd name="connsiteY2" fmla="*/ 337427 h 1584102"/>
              <a:gd name="connsiteX3" fmla="*/ 2313045 w 2593805"/>
              <a:gd name="connsiteY3" fmla="*/ 311669 h 1584102"/>
              <a:gd name="connsiteX4" fmla="*/ 2351682 w 2593805"/>
              <a:gd name="connsiteY4" fmla="*/ 285911 h 1584102"/>
              <a:gd name="connsiteX5" fmla="*/ 2382591 w 2593805"/>
              <a:gd name="connsiteY5" fmla="*/ 260154 h 1584102"/>
              <a:gd name="connsiteX6" fmla="*/ 2408349 w 2593805"/>
              <a:gd name="connsiteY6" fmla="*/ 231820 h 1584102"/>
              <a:gd name="connsiteX7" fmla="*/ 2436682 w 2593805"/>
              <a:gd name="connsiteY7" fmla="*/ 185456 h 1584102"/>
              <a:gd name="connsiteX8" fmla="*/ 2452137 w 2593805"/>
              <a:gd name="connsiteY8" fmla="*/ 136516 h 1584102"/>
              <a:gd name="connsiteX9" fmla="*/ 2462440 w 2593805"/>
              <a:gd name="connsiteY9" fmla="*/ 87577 h 1584102"/>
              <a:gd name="connsiteX10" fmla="*/ 2459864 w 2593805"/>
              <a:gd name="connsiteY10" fmla="*/ 61819 h 1584102"/>
              <a:gd name="connsiteX11" fmla="*/ 2459864 w 2593805"/>
              <a:gd name="connsiteY11" fmla="*/ 41213 h 1584102"/>
              <a:gd name="connsiteX12" fmla="*/ 2467592 w 2593805"/>
              <a:gd name="connsiteY12" fmla="*/ 23182 h 1584102"/>
              <a:gd name="connsiteX13" fmla="*/ 2485622 w 2593805"/>
              <a:gd name="connsiteY13" fmla="*/ 5152 h 1584102"/>
              <a:gd name="connsiteX14" fmla="*/ 2495925 w 2593805"/>
              <a:gd name="connsiteY14" fmla="*/ 0 h 1584102"/>
              <a:gd name="connsiteX15" fmla="*/ 2503653 w 2593805"/>
              <a:gd name="connsiteY15" fmla="*/ 2576 h 1584102"/>
              <a:gd name="connsiteX16" fmla="*/ 2516531 w 2593805"/>
              <a:gd name="connsiteY16" fmla="*/ 18031 h 1584102"/>
              <a:gd name="connsiteX17" fmla="*/ 2534562 w 2593805"/>
              <a:gd name="connsiteY17" fmla="*/ 48940 h 1584102"/>
              <a:gd name="connsiteX18" fmla="*/ 2557744 w 2593805"/>
              <a:gd name="connsiteY18" fmla="*/ 100455 h 1584102"/>
              <a:gd name="connsiteX19" fmla="*/ 2570623 w 2593805"/>
              <a:gd name="connsiteY19" fmla="*/ 146819 h 1584102"/>
              <a:gd name="connsiteX20" fmla="*/ 2580926 w 2593805"/>
              <a:gd name="connsiteY20" fmla="*/ 195759 h 1584102"/>
              <a:gd name="connsiteX21" fmla="*/ 2588653 w 2593805"/>
              <a:gd name="connsiteY21" fmla="*/ 249850 h 1584102"/>
              <a:gd name="connsiteX22" fmla="*/ 2593805 w 2593805"/>
              <a:gd name="connsiteY22" fmla="*/ 319396 h 1584102"/>
              <a:gd name="connsiteX23" fmla="*/ 2591229 w 2593805"/>
              <a:gd name="connsiteY23" fmla="*/ 378639 h 1584102"/>
              <a:gd name="connsiteX24" fmla="*/ 2583502 w 2593805"/>
              <a:gd name="connsiteY24" fmla="*/ 435306 h 1584102"/>
              <a:gd name="connsiteX25" fmla="*/ 2570623 w 2593805"/>
              <a:gd name="connsiteY25" fmla="*/ 489397 h 1584102"/>
              <a:gd name="connsiteX26" fmla="*/ 2550016 w 2593805"/>
              <a:gd name="connsiteY26" fmla="*/ 535761 h 1584102"/>
              <a:gd name="connsiteX27" fmla="*/ 2524259 w 2593805"/>
              <a:gd name="connsiteY27" fmla="*/ 564095 h 1584102"/>
              <a:gd name="connsiteX28" fmla="*/ 2498501 w 2593805"/>
              <a:gd name="connsiteY28" fmla="*/ 576974 h 1584102"/>
              <a:gd name="connsiteX29" fmla="*/ 2485622 w 2593805"/>
              <a:gd name="connsiteY29" fmla="*/ 576974 h 1584102"/>
              <a:gd name="connsiteX30" fmla="*/ 2457289 w 2593805"/>
              <a:gd name="connsiteY30" fmla="*/ 574398 h 1584102"/>
              <a:gd name="connsiteX31" fmla="*/ 2398046 w 2593805"/>
              <a:gd name="connsiteY31" fmla="*/ 571822 h 1584102"/>
              <a:gd name="connsiteX32" fmla="*/ 2341379 w 2593805"/>
              <a:gd name="connsiteY32" fmla="*/ 579550 h 1584102"/>
              <a:gd name="connsiteX33" fmla="*/ 2287287 w 2593805"/>
              <a:gd name="connsiteY33" fmla="*/ 595004 h 1584102"/>
              <a:gd name="connsiteX34" fmla="*/ 2215166 w 2593805"/>
              <a:gd name="connsiteY34" fmla="*/ 628489 h 1584102"/>
              <a:gd name="connsiteX35" fmla="*/ 273032 w 2593805"/>
              <a:gd name="connsiteY35" fmla="*/ 1535162 h 1584102"/>
              <a:gd name="connsiteX36" fmla="*/ 224092 w 2593805"/>
              <a:gd name="connsiteY36" fmla="*/ 1553192 h 1584102"/>
              <a:gd name="connsiteX37" fmla="*/ 180304 w 2593805"/>
              <a:gd name="connsiteY37" fmla="*/ 1563495 h 1584102"/>
              <a:gd name="connsiteX38" fmla="*/ 123637 w 2593805"/>
              <a:gd name="connsiteY38" fmla="*/ 1573799 h 1584102"/>
              <a:gd name="connsiteX39" fmla="*/ 56667 w 2593805"/>
              <a:gd name="connsiteY39" fmla="*/ 1584102 h 1584102"/>
              <a:gd name="connsiteX40" fmla="*/ 25757 w 2593805"/>
              <a:gd name="connsiteY40" fmla="*/ 1576374 h 1584102"/>
              <a:gd name="connsiteX41" fmla="*/ 15454 w 2593805"/>
              <a:gd name="connsiteY41" fmla="*/ 1573799 h 1584102"/>
              <a:gd name="connsiteX42" fmla="*/ 5151 w 2593805"/>
              <a:gd name="connsiteY42" fmla="*/ 1560920 h 1584102"/>
              <a:gd name="connsiteX43" fmla="*/ 0 w 2593805"/>
              <a:gd name="connsiteY43" fmla="*/ 1532586 h 1584102"/>
              <a:gd name="connsiteX44" fmla="*/ 15454 w 2593805"/>
              <a:gd name="connsiteY44" fmla="*/ 1483646 h 1584102"/>
              <a:gd name="connsiteX45" fmla="*/ 48939 w 2593805"/>
              <a:gd name="connsiteY45" fmla="*/ 1424404 h 1584102"/>
              <a:gd name="connsiteX46" fmla="*/ 123637 w 2593805"/>
              <a:gd name="connsiteY46" fmla="*/ 1336827 h 1584102"/>
              <a:gd name="connsiteX47" fmla="*/ 177728 w 2593805"/>
              <a:gd name="connsiteY47" fmla="*/ 1285312 h 1584102"/>
              <a:gd name="connsiteX48" fmla="*/ 229244 w 2593805"/>
              <a:gd name="connsiteY48" fmla="*/ 1249251 h 1584102"/>
              <a:gd name="connsiteX49" fmla="*/ 306517 w 2593805"/>
              <a:gd name="connsiteY49" fmla="*/ 1210614 h 1584102"/>
              <a:gd name="connsiteX50" fmla="*/ 376063 w 2593805"/>
              <a:gd name="connsiteY50" fmla="*/ 1195160 h 1584102"/>
              <a:gd name="connsiteX51" fmla="*/ 443033 w 2593805"/>
              <a:gd name="connsiteY51" fmla="*/ 1174554 h 1584102"/>
              <a:gd name="connsiteX52" fmla="*/ 548640 w 2593805"/>
              <a:gd name="connsiteY52" fmla="*/ 1130765 h 1584102"/>
              <a:gd name="connsiteX53" fmla="*/ 775308 w 2593805"/>
              <a:gd name="connsiteY53" fmla="*/ 1030310 h 158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593805" h="1584102">
                <a:moveTo>
                  <a:pt x="775308" y="1030310"/>
                </a:moveTo>
                <a:lnTo>
                  <a:pt x="2166226" y="381215"/>
                </a:lnTo>
                <a:lnTo>
                  <a:pt x="2258954" y="337427"/>
                </a:lnTo>
                <a:lnTo>
                  <a:pt x="2313045" y="311669"/>
                </a:lnTo>
                <a:lnTo>
                  <a:pt x="2351682" y="285911"/>
                </a:lnTo>
                <a:lnTo>
                  <a:pt x="2382591" y="260154"/>
                </a:lnTo>
                <a:lnTo>
                  <a:pt x="2408349" y="231820"/>
                </a:lnTo>
                <a:lnTo>
                  <a:pt x="2436682" y="185456"/>
                </a:lnTo>
                <a:lnTo>
                  <a:pt x="2452137" y="136516"/>
                </a:lnTo>
                <a:lnTo>
                  <a:pt x="2462440" y="87577"/>
                </a:lnTo>
                <a:lnTo>
                  <a:pt x="2459864" y="61819"/>
                </a:lnTo>
                <a:lnTo>
                  <a:pt x="2459864" y="41213"/>
                </a:lnTo>
                <a:lnTo>
                  <a:pt x="2467592" y="23182"/>
                </a:lnTo>
                <a:lnTo>
                  <a:pt x="2485622" y="5152"/>
                </a:lnTo>
                <a:lnTo>
                  <a:pt x="2495925" y="0"/>
                </a:lnTo>
                <a:lnTo>
                  <a:pt x="2503653" y="2576"/>
                </a:lnTo>
                <a:lnTo>
                  <a:pt x="2516531" y="18031"/>
                </a:lnTo>
                <a:lnTo>
                  <a:pt x="2534562" y="48940"/>
                </a:lnTo>
                <a:lnTo>
                  <a:pt x="2557744" y="100455"/>
                </a:lnTo>
                <a:lnTo>
                  <a:pt x="2570623" y="146819"/>
                </a:lnTo>
                <a:lnTo>
                  <a:pt x="2580926" y="195759"/>
                </a:lnTo>
                <a:lnTo>
                  <a:pt x="2588653" y="249850"/>
                </a:lnTo>
                <a:lnTo>
                  <a:pt x="2593805" y="319396"/>
                </a:lnTo>
                <a:lnTo>
                  <a:pt x="2591229" y="378639"/>
                </a:lnTo>
                <a:lnTo>
                  <a:pt x="2583502" y="435306"/>
                </a:lnTo>
                <a:lnTo>
                  <a:pt x="2570623" y="489397"/>
                </a:lnTo>
                <a:lnTo>
                  <a:pt x="2550016" y="535761"/>
                </a:lnTo>
                <a:lnTo>
                  <a:pt x="2524259" y="564095"/>
                </a:lnTo>
                <a:lnTo>
                  <a:pt x="2498501" y="576974"/>
                </a:lnTo>
                <a:lnTo>
                  <a:pt x="2485622" y="576974"/>
                </a:lnTo>
                <a:lnTo>
                  <a:pt x="2457289" y="574398"/>
                </a:lnTo>
                <a:lnTo>
                  <a:pt x="2398046" y="571822"/>
                </a:lnTo>
                <a:lnTo>
                  <a:pt x="2341379" y="579550"/>
                </a:lnTo>
                <a:lnTo>
                  <a:pt x="2287287" y="595004"/>
                </a:lnTo>
                <a:lnTo>
                  <a:pt x="2215166" y="628489"/>
                </a:lnTo>
                <a:lnTo>
                  <a:pt x="273032" y="1535162"/>
                </a:lnTo>
                <a:lnTo>
                  <a:pt x="224092" y="1553192"/>
                </a:lnTo>
                <a:lnTo>
                  <a:pt x="180304" y="1563495"/>
                </a:lnTo>
                <a:lnTo>
                  <a:pt x="123637" y="1573799"/>
                </a:lnTo>
                <a:lnTo>
                  <a:pt x="56667" y="1584102"/>
                </a:lnTo>
                <a:lnTo>
                  <a:pt x="25757" y="1576374"/>
                </a:lnTo>
                <a:lnTo>
                  <a:pt x="15454" y="1573799"/>
                </a:lnTo>
                <a:lnTo>
                  <a:pt x="5151" y="1560920"/>
                </a:lnTo>
                <a:lnTo>
                  <a:pt x="0" y="1532586"/>
                </a:lnTo>
                <a:lnTo>
                  <a:pt x="15454" y="1483646"/>
                </a:lnTo>
                <a:lnTo>
                  <a:pt x="48939" y="1424404"/>
                </a:lnTo>
                <a:lnTo>
                  <a:pt x="123637" y="1336827"/>
                </a:lnTo>
                <a:lnTo>
                  <a:pt x="177728" y="1285312"/>
                </a:lnTo>
                <a:lnTo>
                  <a:pt x="229244" y="1249251"/>
                </a:lnTo>
                <a:lnTo>
                  <a:pt x="306517" y="1210614"/>
                </a:lnTo>
                <a:lnTo>
                  <a:pt x="376063" y="1195160"/>
                </a:lnTo>
                <a:lnTo>
                  <a:pt x="443033" y="1174554"/>
                </a:lnTo>
                <a:lnTo>
                  <a:pt x="548640" y="1130765"/>
                </a:lnTo>
                <a:lnTo>
                  <a:pt x="775308" y="10303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D43AB64-9A7A-4945-AB1A-F17C52A32C7D}"/>
              </a:ext>
            </a:extLst>
          </p:cNvPr>
          <p:cNvSpPr/>
          <p:nvPr/>
        </p:nvSpPr>
        <p:spPr>
          <a:xfrm rot="16200000">
            <a:off x="3029745" y="3604420"/>
            <a:ext cx="2809875" cy="903287"/>
          </a:xfrm>
          <a:custGeom>
            <a:avLst/>
            <a:gdLst>
              <a:gd name="connsiteX0" fmla="*/ 1419225 w 2809875"/>
              <a:gd name="connsiteY0" fmla="*/ 473869 h 902494"/>
              <a:gd name="connsiteX1" fmla="*/ 1995487 w 2809875"/>
              <a:gd name="connsiteY1" fmla="*/ 385762 h 902494"/>
              <a:gd name="connsiteX2" fmla="*/ 2278856 w 2809875"/>
              <a:gd name="connsiteY2" fmla="*/ 340519 h 902494"/>
              <a:gd name="connsiteX3" fmla="*/ 2438400 w 2809875"/>
              <a:gd name="connsiteY3" fmla="*/ 319087 h 902494"/>
              <a:gd name="connsiteX4" fmla="*/ 2481262 w 2809875"/>
              <a:gd name="connsiteY4" fmla="*/ 309562 h 902494"/>
              <a:gd name="connsiteX5" fmla="*/ 2521744 w 2809875"/>
              <a:gd name="connsiteY5" fmla="*/ 292894 h 902494"/>
              <a:gd name="connsiteX6" fmla="*/ 2559844 w 2809875"/>
              <a:gd name="connsiteY6" fmla="*/ 269081 h 902494"/>
              <a:gd name="connsiteX7" fmla="*/ 2590800 w 2809875"/>
              <a:gd name="connsiteY7" fmla="*/ 242887 h 902494"/>
              <a:gd name="connsiteX8" fmla="*/ 2633662 w 2809875"/>
              <a:gd name="connsiteY8" fmla="*/ 190500 h 902494"/>
              <a:gd name="connsiteX9" fmla="*/ 2674144 w 2809875"/>
              <a:gd name="connsiteY9" fmla="*/ 121444 h 902494"/>
              <a:gd name="connsiteX10" fmla="*/ 2712244 w 2809875"/>
              <a:gd name="connsiteY10" fmla="*/ 47625 h 902494"/>
              <a:gd name="connsiteX11" fmla="*/ 2724150 w 2809875"/>
              <a:gd name="connsiteY11" fmla="*/ 26194 h 902494"/>
              <a:gd name="connsiteX12" fmla="*/ 2743200 w 2809875"/>
              <a:gd name="connsiteY12" fmla="*/ 9525 h 902494"/>
              <a:gd name="connsiteX13" fmla="*/ 2759869 w 2809875"/>
              <a:gd name="connsiteY13" fmla="*/ 0 h 902494"/>
              <a:gd name="connsiteX14" fmla="*/ 2774156 w 2809875"/>
              <a:gd name="connsiteY14" fmla="*/ 0 h 902494"/>
              <a:gd name="connsiteX15" fmla="*/ 2790825 w 2809875"/>
              <a:gd name="connsiteY15" fmla="*/ 4762 h 902494"/>
              <a:gd name="connsiteX16" fmla="*/ 2800350 w 2809875"/>
              <a:gd name="connsiteY16" fmla="*/ 19050 h 902494"/>
              <a:gd name="connsiteX17" fmla="*/ 2809875 w 2809875"/>
              <a:gd name="connsiteY17" fmla="*/ 50006 h 902494"/>
              <a:gd name="connsiteX18" fmla="*/ 2809875 w 2809875"/>
              <a:gd name="connsiteY18" fmla="*/ 64294 h 902494"/>
              <a:gd name="connsiteX19" fmla="*/ 2809875 w 2809875"/>
              <a:gd name="connsiteY19" fmla="*/ 92869 h 902494"/>
              <a:gd name="connsiteX20" fmla="*/ 2809875 w 2809875"/>
              <a:gd name="connsiteY20" fmla="*/ 138112 h 902494"/>
              <a:gd name="connsiteX21" fmla="*/ 2805112 w 2809875"/>
              <a:gd name="connsiteY21" fmla="*/ 197644 h 902494"/>
              <a:gd name="connsiteX22" fmla="*/ 2795587 w 2809875"/>
              <a:gd name="connsiteY22" fmla="*/ 250031 h 902494"/>
              <a:gd name="connsiteX23" fmla="*/ 2781300 w 2809875"/>
              <a:gd name="connsiteY23" fmla="*/ 311944 h 902494"/>
              <a:gd name="connsiteX24" fmla="*/ 2769394 w 2809875"/>
              <a:gd name="connsiteY24" fmla="*/ 357187 h 902494"/>
              <a:gd name="connsiteX25" fmla="*/ 2745581 w 2809875"/>
              <a:gd name="connsiteY25" fmla="*/ 411956 h 902494"/>
              <a:gd name="connsiteX26" fmla="*/ 2724150 w 2809875"/>
              <a:gd name="connsiteY26" fmla="*/ 459581 h 902494"/>
              <a:gd name="connsiteX27" fmla="*/ 2695575 w 2809875"/>
              <a:gd name="connsiteY27" fmla="*/ 502444 h 902494"/>
              <a:gd name="connsiteX28" fmla="*/ 2667000 w 2809875"/>
              <a:gd name="connsiteY28" fmla="*/ 542925 h 902494"/>
              <a:gd name="connsiteX29" fmla="*/ 2652712 w 2809875"/>
              <a:gd name="connsiteY29" fmla="*/ 564356 h 902494"/>
              <a:gd name="connsiteX30" fmla="*/ 2636044 w 2809875"/>
              <a:gd name="connsiteY30" fmla="*/ 583406 h 902494"/>
              <a:gd name="connsiteX31" fmla="*/ 2616994 w 2809875"/>
              <a:gd name="connsiteY31" fmla="*/ 592931 h 902494"/>
              <a:gd name="connsiteX32" fmla="*/ 2550319 w 2809875"/>
              <a:gd name="connsiteY32" fmla="*/ 604837 h 902494"/>
              <a:gd name="connsiteX33" fmla="*/ 2443162 w 2809875"/>
              <a:gd name="connsiteY33" fmla="*/ 611981 h 902494"/>
              <a:gd name="connsiteX34" fmla="*/ 2352675 w 2809875"/>
              <a:gd name="connsiteY34" fmla="*/ 621506 h 902494"/>
              <a:gd name="connsiteX35" fmla="*/ 940594 w 2809875"/>
              <a:gd name="connsiteY35" fmla="*/ 785812 h 902494"/>
              <a:gd name="connsiteX36" fmla="*/ 373856 w 2809875"/>
              <a:gd name="connsiteY36" fmla="*/ 857250 h 902494"/>
              <a:gd name="connsiteX37" fmla="*/ 292894 w 2809875"/>
              <a:gd name="connsiteY37" fmla="*/ 876300 h 902494"/>
              <a:gd name="connsiteX38" fmla="*/ 235744 w 2809875"/>
              <a:gd name="connsiteY38" fmla="*/ 892969 h 902494"/>
              <a:gd name="connsiteX39" fmla="*/ 190500 w 2809875"/>
              <a:gd name="connsiteY39" fmla="*/ 902494 h 902494"/>
              <a:gd name="connsiteX40" fmla="*/ 135731 w 2809875"/>
              <a:gd name="connsiteY40" fmla="*/ 900112 h 902494"/>
              <a:gd name="connsiteX41" fmla="*/ 76200 w 2809875"/>
              <a:gd name="connsiteY41" fmla="*/ 888206 h 902494"/>
              <a:gd name="connsiteX42" fmla="*/ 45244 w 2809875"/>
              <a:gd name="connsiteY42" fmla="*/ 876300 h 902494"/>
              <a:gd name="connsiteX43" fmla="*/ 23812 w 2809875"/>
              <a:gd name="connsiteY43" fmla="*/ 862012 h 902494"/>
              <a:gd name="connsiteX44" fmla="*/ 9525 w 2809875"/>
              <a:gd name="connsiteY44" fmla="*/ 842962 h 902494"/>
              <a:gd name="connsiteX45" fmla="*/ 0 w 2809875"/>
              <a:gd name="connsiteY45" fmla="*/ 814387 h 902494"/>
              <a:gd name="connsiteX46" fmla="*/ 2381 w 2809875"/>
              <a:gd name="connsiteY46" fmla="*/ 795337 h 902494"/>
              <a:gd name="connsiteX47" fmla="*/ 11906 w 2809875"/>
              <a:gd name="connsiteY47" fmla="*/ 769144 h 902494"/>
              <a:gd name="connsiteX48" fmla="*/ 40481 w 2809875"/>
              <a:gd name="connsiteY48" fmla="*/ 740569 h 902494"/>
              <a:gd name="connsiteX49" fmla="*/ 80962 w 2809875"/>
              <a:gd name="connsiteY49" fmla="*/ 704850 h 902494"/>
              <a:gd name="connsiteX50" fmla="*/ 126206 w 2809875"/>
              <a:gd name="connsiteY50" fmla="*/ 673894 h 902494"/>
              <a:gd name="connsiteX51" fmla="*/ 164306 w 2809875"/>
              <a:gd name="connsiteY51" fmla="*/ 652462 h 902494"/>
              <a:gd name="connsiteX52" fmla="*/ 223837 w 2809875"/>
              <a:gd name="connsiteY52" fmla="*/ 628650 h 902494"/>
              <a:gd name="connsiteX53" fmla="*/ 283369 w 2809875"/>
              <a:gd name="connsiteY53" fmla="*/ 604837 h 902494"/>
              <a:gd name="connsiteX54" fmla="*/ 323850 w 2809875"/>
              <a:gd name="connsiteY54" fmla="*/ 590550 h 902494"/>
              <a:gd name="connsiteX55" fmla="*/ 378619 w 2809875"/>
              <a:gd name="connsiteY55" fmla="*/ 569119 h 902494"/>
              <a:gd name="connsiteX56" fmla="*/ 392906 w 2809875"/>
              <a:gd name="connsiteY56" fmla="*/ 566737 h 902494"/>
              <a:gd name="connsiteX57" fmla="*/ 411956 w 2809875"/>
              <a:gd name="connsiteY57" fmla="*/ 566737 h 902494"/>
              <a:gd name="connsiteX58" fmla="*/ 452437 w 2809875"/>
              <a:gd name="connsiteY58" fmla="*/ 571500 h 902494"/>
              <a:gd name="connsiteX59" fmla="*/ 564356 w 2809875"/>
              <a:gd name="connsiteY59" fmla="*/ 576262 h 902494"/>
              <a:gd name="connsiteX60" fmla="*/ 645319 w 2809875"/>
              <a:gd name="connsiteY60" fmla="*/ 576262 h 902494"/>
              <a:gd name="connsiteX61" fmla="*/ 738187 w 2809875"/>
              <a:gd name="connsiteY61" fmla="*/ 573881 h 902494"/>
              <a:gd name="connsiteX62" fmla="*/ 790575 w 2809875"/>
              <a:gd name="connsiteY62" fmla="*/ 566737 h 902494"/>
              <a:gd name="connsiteX63" fmla="*/ 966787 w 2809875"/>
              <a:gd name="connsiteY63" fmla="*/ 540544 h 902494"/>
              <a:gd name="connsiteX64" fmla="*/ 1202531 w 2809875"/>
              <a:gd name="connsiteY64" fmla="*/ 504825 h 902494"/>
              <a:gd name="connsiteX65" fmla="*/ 1419225 w 2809875"/>
              <a:gd name="connsiteY65" fmla="*/ 473869 h 90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09875" h="902494">
                <a:moveTo>
                  <a:pt x="1419225" y="473869"/>
                </a:moveTo>
                <a:lnTo>
                  <a:pt x="1995487" y="385762"/>
                </a:lnTo>
                <a:lnTo>
                  <a:pt x="2278856" y="340519"/>
                </a:lnTo>
                <a:lnTo>
                  <a:pt x="2438400" y="319087"/>
                </a:lnTo>
                <a:lnTo>
                  <a:pt x="2481262" y="309562"/>
                </a:lnTo>
                <a:lnTo>
                  <a:pt x="2521744" y="292894"/>
                </a:lnTo>
                <a:lnTo>
                  <a:pt x="2559844" y="269081"/>
                </a:lnTo>
                <a:lnTo>
                  <a:pt x="2590800" y="242887"/>
                </a:lnTo>
                <a:lnTo>
                  <a:pt x="2633662" y="190500"/>
                </a:lnTo>
                <a:lnTo>
                  <a:pt x="2674144" y="121444"/>
                </a:lnTo>
                <a:lnTo>
                  <a:pt x="2712244" y="47625"/>
                </a:lnTo>
                <a:lnTo>
                  <a:pt x="2724150" y="26194"/>
                </a:lnTo>
                <a:lnTo>
                  <a:pt x="2743200" y="9525"/>
                </a:lnTo>
                <a:lnTo>
                  <a:pt x="2759869" y="0"/>
                </a:lnTo>
                <a:lnTo>
                  <a:pt x="2774156" y="0"/>
                </a:lnTo>
                <a:lnTo>
                  <a:pt x="2790825" y="4762"/>
                </a:lnTo>
                <a:lnTo>
                  <a:pt x="2800350" y="19050"/>
                </a:lnTo>
                <a:lnTo>
                  <a:pt x="2809875" y="50006"/>
                </a:lnTo>
                <a:lnTo>
                  <a:pt x="2809875" y="64294"/>
                </a:lnTo>
                <a:lnTo>
                  <a:pt x="2809875" y="92869"/>
                </a:lnTo>
                <a:lnTo>
                  <a:pt x="2809875" y="138112"/>
                </a:lnTo>
                <a:lnTo>
                  <a:pt x="2805112" y="197644"/>
                </a:lnTo>
                <a:lnTo>
                  <a:pt x="2795587" y="250031"/>
                </a:lnTo>
                <a:lnTo>
                  <a:pt x="2781300" y="311944"/>
                </a:lnTo>
                <a:lnTo>
                  <a:pt x="2769394" y="357187"/>
                </a:lnTo>
                <a:lnTo>
                  <a:pt x="2745581" y="411956"/>
                </a:lnTo>
                <a:lnTo>
                  <a:pt x="2724150" y="459581"/>
                </a:lnTo>
                <a:lnTo>
                  <a:pt x="2695575" y="502444"/>
                </a:lnTo>
                <a:lnTo>
                  <a:pt x="2667000" y="542925"/>
                </a:lnTo>
                <a:lnTo>
                  <a:pt x="2652712" y="564356"/>
                </a:lnTo>
                <a:lnTo>
                  <a:pt x="2636044" y="583406"/>
                </a:lnTo>
                <a:lnTo>
                  <a:pt x="2616994" y="592931"/>
                </a:lnTo>
                <a:lnTo>
                  <a:pt x="2550319" y="604837"/>
                </a:lnTo>
                <a:lnTo>
                  <a:pt x="2443162" y="611981"/>
                </a:lnTo>
                <a:lnTo>
                  <a:pt x="2352675" y="621506"/>
                </a:lnTo>
                <a:lnTo>
                  <a:pt x="940594" y="785812"/>
                </a:lnTo>
                <a:lnTo>
                  <a:pt x="373856" y="857250"/>
                </a:lnTo>
                <a:lnTo>
                  <a:pt x="292894" y="876300"/>
                </a:lnTo>
                <a:lnTo>
                  <a:pt x="235744" y="892969"/>
                </a:lnTo>
                <a:lnTo>
                  <a:pt x="190500" y="902494"/>
                </a:lnTo>
                <a:lnTo>
                  <a:pt x="135731" y="900112"/>
                </a:lnTo>
                <a:lnTo>
                  <a:pt x="76200" y="888206"/>
                </a:lnTo>
                <a:lnTo>
                  <a:pt x="45244" y="876300"/>
                </a:lnTo>
                <a:lnTo>
                  <a:pt x="23812" y="862012"/>
                </a:lnTo>
                <a:lnTo>
                  <a:pt x="9525" y="842962"/>
                </a:lnTo>
                <a:lnTo>
                  <a:pt x="0" y="814387"/>
                </a:lnTo>
                <a:lnTo>
                  <a:pt x="2381" y="795337"/>
                </a:lnTo>
                <a:lnTo>
                  <a:pt x="11906" y="769144"/>
                </a:lnTo>
                <a:lnTo>
                  <a:pt x="40481" y="740569"/>
                </a:lnTo>
                <a:lnTo>
                  <a:pt x="80962" y="704850"/>
                </a:lnTo>
                <a:lnTo>
                  <a:pt x="126206" y="673894"/>
                </a:lnTo>
                <a:lnTo>
                  <a:pt x="164306" y="652462"/>
                </a:lnTo>
                <a:lnTo>
                  <a:pt x="223837" y="628650"/>
                </a:lnTo>
                <a:lnTo>
                  <a:pt x="283369" y="604837"/>
                </a:lnTo>
                <a:lnTo>
                  <a:pt x="323850" y="590550"/>
                </a:lnTo>
                <a:lnTo>
                  <a:pt x="378619" y="569119"/>
                </a:lnTo>
                <a:lnTo>
                  <a:pt x="392906" y="566737"/>
                </a:lnTo>
                <a:lnTo>
                  <a:pt x="411956" y="566737"/>
                </a:lnTo>
                <a:lnTo>
                  <a:pt x="452437" y="571500"/>
                </a:lnTo>
                <a:lnTo>
                  <a:pt x="564356" y="576262"/>
                </a:lnTo>
                <a:lnTo>
                  <a:pt x="645319" y="576262"/>
                </a:lnTo>
                <a:lnTo>
                  <a:pt x="738187" y="573881"/>
                </a:lnTo>
                <a:lnTo>
                  <a:pt x="790575" y="566737"/>
                </a:lnTo>
                <a:lnTo>
                  <a:pt x="966787" y="540544"/>
                </a:lnTo>
                <a:lnTo>
                  <a:pt x="1202531" y="504825"/>
                </a:lnTo>
                <a:lnTo>
                  <a:pt x="1419225" y="473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7C3BD53-BDC1-4725-A3F2-7BA101A51F53}"/>
              </a:ext>
            </a:extLst>
          </p:cNvPr>
          <p:cNvSpPr/>
          <p:nvPr/>
        </p:nvSpPr>
        <p:spPr>
          <a:xfrm>
            <a:off x="4543425" y="2474913"/>
            <a:ext cx="3468688" cy="2424112"/>
          </a:xfrm>
          <a:custGeom>
            <a:avLst/>
            <a:gdLst>
              <a:gd name="connsiteX0" fmla="*/ 1435733 w 3467273"/>
              <a:gd name="connsiteY0" fmla="*/ 459269 h 2424608"/>
              <a:gd name="connsiteX1" fmla="*/ 2114292 w 3467273"/>
              <a:gd name="connsiteY1" fmla="*/ 384793 h 2424608"/>
              <a:gd name="connsiteX2" fmla="*/ 2557010 w 3467273"/>
              <a:gd name="connsiteY2" fmla="*/ 331004 h 2424608"/>
              <a:gd name="connsiteX3" fmla="*/ 2660449 w 3467273"/>
              <a:gd name="connsiteY3" fmla="*/ 318592 h 2424608"/>
              <a:gd name="connsiteX4" fmla="*/ 2751476 w 3467273"/>
              <a:gd name="connsiteY4" fmla="*/ 306179 h 2424608"/>
              <a:gd name="connsiteX5" fmla="*/ 2813539 w 3467273"/>
              <a:gd name="connsiteY5" fmla="*/ 306179 h 2424608"/>
              <a:gd name="connsiteX6" fmla="*/ 2859052 w 3467273"/>
              <a:gd name="connsiteY6" fmla="*/ 306179 h 2424608"/>
              <a:gd name="connsiteX7" fmla="*/ 2888015 w 3467273"/>
              <a:gd name="connsiteY7" fmla="*/ 314454 h 2424608"/>
              <a:gd name="connsiteX8" fmla="*/ 2929391 w 3467273"/>
              <a:gd name="connsiteY8" fmla="*/ 331004 h 2424608"/>
              <a:gd name="connsiteX9" fmla="*/ 2950078 w 3467273"/>
              <a:gd name="connsiteY9" fmla="*/ 351692 h 2424608"/>
              <a:gd name="connsiteX10" fmla="*/ 2958353 w 3467273"/>
              <a:gd name="connsiteY10" fmla="*/ 372380 h 2424608"/>
              <a:gd name="connsiteX11" fmla="*/ 2966629 w 3467273"/>
              <a:gd name="connsiteY11" fmla="*/ 397205 h 2424608"/>
              <a:gd name="connsiteX12" fmla="*/ 2970766 w 3467273"/>
              <a:gd name="connsiteY12" fmla="*/ 426168 h 2424608"/>
              <a:gd name="connsiteX13" fmla="*/ 2970766 w 3467273"/>
              <a:gd name="connsiteY13" fmla="*/ 450993 h 2424608"/>
              <a:gd name="connsiteX14" fmla="*/ 2966629 w 3467273"/>
              <a:gd name="connsiteY14" fmla="*/ 504782 h 2424608"/>
              <a:gd name="connsiteX15" fmla="*/ 2867327 w 3467273"/>
              <a:gd name="connsiteY15" fmla="*/ 1170928 h 2424608"/>
              <a:gd name="connsiteX16" fmla="*/ 2830089 w 3467273"/>
              <a:gd name="connsiteY16" fmla="*/ 1377806 h 2424608"/>
              <a:gd name="connsiteX17" fmla="*/ 2747338 w 3467273"/>
              <a:gd name="connsiteY17" fmla="*/ 1791562 h 2424608"/>
              <a:gd name="connsiteX18" fmla="*/ 2635624 w 3467273"/>
              <a:gd name="connsiteY18" fmla="*/ 2312894 h 2424608"/>
              <a:gd name="connsiteX19" fmla="*/ 2614936 w 3467273"/>
              <a:gd name="connsiteY19" fmla="*/ 2383232 h 2424608"/>
              <a:gd name="connsiteX20" fmla="*/ 2614936 w 3467273"/>
              <a:gd name="connsiteY20" fmla="*/ 2408058 h 2424608"/>
              <a:gd name="connsiteX21" fmla="*/ 2627349 w 3467273"/>
              <a:gd name="connsiteY21" fmla="*/ 2424608 h 2424608"/>
              <a:gd name="connsiteX22" fmla="*/ 2805264 w 3467273"/>
              <a:gd name="connsiteY22" fmla="*/ 2424608 h 2424608"/>
              <a:gd name="connsiteX23" fmla="*/ 2842502 w 3467273"/>
              <a:gd name="connsiteY23" fmla="*/ 2408058 h 2424608"/>
              <a:gd name="connsiteX24" fmla="*/ 2863190 w 3467273"/>
              <a:gd name="connsiteY24" fmla="*/ 2321169 h 2424608"/>
              <a:gd name="connsiteX25" fmla="*/ 2954216 w 3467273"/>
              <a:gd name="connsiteY25" fmla="*/ 2002577 h 2424608"/>
              <a:gd name="connsiteX26" fmla="*/ 3065930 w 3467273"/>
              <a:gd name="connsiteY26" fmla="*/ 1588822 h 2424608"/>
              <a:gd name="connsiteX27" fmla="*/ 3165231 w 3467273"/>
              <a:gd name="connsiteY27" fmla="*/ 1232992 h 2424608"/>
              <a:gd name="connsiteX28" fmla="*/ 3272808 w 3467273"/>
              <a:gd name="connsiteY28" fmla="*/ 864749 h 2424608"/>
              <a:gd name="connsiteX29" fmla="*/ 3318321 w 3467273"/>
              <a:gd name="connsiteY29" fmla="*/ 695109 h 2424608"/>
              <a:gd name="connsiteX30" fmla="*/ 3330734 w 3467273"/>
              <a:gd name="connsiteY30" fmla="*/ 653734 h 2424608"/>
              <a:gd name="connsiteX31" fmla="*/ 3355559 w 3467273"/>
              <a:gd name="connsiteY31" fmla="*/ 612358 h 2424608"/>
              <a:gd name="connsiteX32" fmla="*/ 3417622 w 3467273"/>
              <a:gd name="connsiteY32" fmla="*/ 542020 h 2424608"/>
              <a:gd name="connsiteX33" fmla="*/ 3442448 w 3467273"/>
              <a:gd name="connsiteY33" fmla="*/ 504782 h 2424608"/>
              <a:gd name="connsiteX34" fmla="*/ 3463135 w 3467273"/>
              <a:gd name="connsiteY34" fmla="*/ 467544 h 2424608"/>
              <a:gd name="connsiteX35" fmla="*/ 3467273 w 3467273"/>
              <a:gd name="connsiteY35" fmla="*/ 446856 h 2424608"/>
              <a:gd name="connsiteX36" fmla="*/ 3467273 w 3467273"/>
              <a:gd name="connsiteY36" fmla="*/ 417893 h 2424608"/>
              <a:gd name="connsiteX37" fmla="*/ 3467273 w 3467273"/>
              <a:gd name="connsiteY37" fmla="*/ 397205 h 2424608"/>
              <a:gd name="connsiteX38" fmla="*/ 3458998 w 3467273"/>
              <a:gd name="connsiteY38" fmla="*/ 384793 h 2424608"/>
              <a:gd name="connsiteX39" fmla="*/ 3438310 w 3467273"/>
              <a:gd name="connsiteY39" fmla="*/ 347555 h 2424608"/>
              <a:gd name="connsiteX40" fmla="*/ 3380384 w 3467273"/>
              <a:gd name="connsiteY40" fmla="*/ 285491 h 2424608"/>
              <a:gd name="connsiteX41" fmla="*/ 3285220 w 3467273"/>
              <a:gd name="connsiteY41" fmla="*/ 198603 h 2424608"/>
              <a:gd name="connsiteX42" fmla="*/ 3185919 w 3467273"/>
              <a:gd name="connsiteY42" fmla="*/ 124127 h 2424608"/>
              <a:gd name="connsiteX43" fmla="*/ 3061792 w 3467273"/>
              <a:gd name="connsiteY43" fmla="*/ 53788 h 2424608"/>
              <a:gd name="connsiteX44" fmla="*/ 2983179 w 3467273"/>
              <a:gd name="connsiteY44" fmla="*/ 16550 h 2424608"/>
              <a:gd name="connsiteX45" fmla="*/ 2945941 w 3467273"/>
              <a:gd name="connsiteY45" fmla="*/ 4137 h 2424608"/>
              <a:gd name="connsiteX46" fmla="*/ 2925253 w 3467273"/>
              <a:gd name="connsiteY46" fmla="*/ 0 h 2424608"/>
              <a:gd name="connsiteX47" fmla="*/ 2908703 w 3467273"/>
              <a:gd name="connsiteY47" fmla="*/ 4137 h 2424608"/>
              <a:gd name="connsiteX48" fmla="*/ 2867327 w 3467273"/>
              <a:gd name="connsiteY48" fmla="*/ 28963 h 2424608"/>
              <a:gd name="connsiteX49" fmla="*/ 2784576 w 3467273"/>
              <a:gd name="connsiteY49" fmla="*/ 62063 h 2424608"/>
              <a:gd name="connsiteX50" fmla="*/ 2714238 w 3467273"/>
              <a:gd name="connsiteY50" fmla="*/ 82751 h 2424608"/>
              <a:gd name="connsiteX51" fmla="*/ 2668724 w 3467273"/>
              <a:gd name="connsiteY51" fmla="*/ 99301 h 2424608"/>
              <a:gd name="connsiteX52" fmla="*/ 2614936 w 3467273"/>
              <a:gd name="connsiteY52" fmla="*/ 111714 h 2424608"/>
              <a:gd name="connsiteX53" fmla="*/ 2544598 w 3467273"/>
              <a:gd name="connsiteY53" fmla="*/ 119989 h 2424608"/>
              <a:gd name="connsiteX54" fmla="*/ 2254969 w 3467273"/>
              <a:gd name="connsiteY54" fmla="*/ 165502 h 2424608"/>
              <a:gd name="connsiteX55" fmla="*/ 1915689 w 3467273"/>
              <a:gd name="connsiteY55" fmla="*/ 215153 h 2424608"/>
              <a:gd name="connsiteX56" fmla="*/ 1398495 w 3467273"/>
              <a:gd name="connsiteY56" fmla="*/ 277216 h 2424608"/>
              <a:gd name="connsiteX57" fmla="*/ 1137829 w 3467273"/>
              <a:gd name="connsiteY57" fmla="*/ 310317 h 2424608"/>
              <a:gd name="connsiteX58" fmla="*/ 943363 w 3467273"/>
              <a:gd name="connsiteY58" fmla="*/ 326867 h 2424608"/>
              <a:gd name="connsiteX59" fmla="*/ 699248 w 3467273"/>
              <a:gd name="connsiteY59" fmla="*/ 347555 h 2424608"/>
              <a:gd name="connsiteX60" fmla="*/ 513058 w 3467273"/>
              <a:gd name="connsiteY60" fmla="*/ 364105 h 2424608"/>
              <a:gd name="connsiteX61" fmla="*/ 364105 w 3467273"/>
              <a:gd name="connsiteY61" fmla="*/ 364105 h 2424608"/>
              <a:gd name="connsiteX62" fmla="*/ 595809 w 3467273"/>
              <a:gd name="connsiteY62" fmla="*/ 355830 h 2424608"/>
              <a:gd name="connsiteX63" fmla="*/ 318592 w 3467273"/>
              <a:gd name="connsiteY63" fmla="*/ 368242 h 2424608"/>
              <a:gd name="connsiteX64" fmla="*/ 198603 w 3467273"/>
              <a:gd name="connsiteY64" fmla="*/ 372380 h 2424608"/>
              <a:gd name="connsiteX65" fmla="*/ 99302 w 3467273"/>
              <a:gd name="connsiteY65" fmla="*/ 368242 h 2424608"/>
              <a:gd name="connsiteX66" fmla="*/ 45514 w 3467273"/>
              <a:gd name="connsiteY66" fmla="*/ 355830 h 2424608"/>
              <a:gd name="connsiteX67" fmla="*/ 0 w 3467273"/>
              <a:gd name="connsiteY67" fmla="*/ 343417 h 2424608"/>
              <a:gd name="connsiteX68" fmla="*/ 33101 w 3467273"/>
              <a:gd name="connsiteY68" fmla="*/ 558570 h 2424608"/>
              <a:gd name="connsiteX69" fmla="*/ 107577 w 3467273"/>
              <a:gd name="connsiteY69" fmla="*/ 562708 h 2424608"/>
              <a:gd name="connsiteX70" fmla="*/ 219291 w 3467273"/>
              <a:gd name="connsiteY70" fmla="*/ 566845 h 2424608"/>
              <a:gd name="connsiteX71" fmla="*/ 351693 w 3467273"/>
              <a:gd name="connsiteY71" fmla="*/ 562708 h 2424608"/>
              <a:gd name="connsiteX72" fmla="*/ 662010 w 3467273"/>
              <a:gd name="connsiteY72" fmla="*/ 542020 h 2424608"/>
              <a:gd name="connsiteX73" fmla="*/ 893713 w 3467273"/>
              <a:gd name="connsiteY73" fmla="*/ 525470 h 2424608"/>
              <a:gd name="connsiteX74" fmla="*/ 1170929 w 3467273"/>
              <a:gd name="connsiteY74" fmla="*/ 492369 h 2424608"/>
              <a:gd name="connsiteX75" fmla="*/ 1435733 w 3467273"/>
              <a:gd name="connsiteY75" fmla="*/ 459269 h 242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67273" h="2424608">
                <a:moveTo>
                  <a:pt x="1435733" y="459269"/>
                </a:moveTo>
                <a:lnTo>
                  <a:pt x="2114292" y="384793"/>
                </a:lnTo>
                <a:lnTo>
                  <a:pt x="2557010" y="331004"/>
                </a:lnTo>
                <a:lnTo>
                  <a:pt x="2660449" y="318592"/>
                </a:lnTo>
                <a:lnTo>
                  <a:pt x="2751476" y="306179"/>
                </a:lnTo>
                <a:lnTo>
                  <a:pt x="2813539" y="306179"/>
                </a:lnTo>
                <a:lnTo>
                  <a:pt x="2859052" y="306179"/>
                </a:lnTo>
                <a:lnTo>
                  <a:pt x="2888015" y="314454"/>
                </a:lnTo>
                <a:lnTo>
                  <a:pt x="2929391" y="331004"/>
                </a:lnTo>
                <a:lnTo>
                  <a:pt x="2950078" y="351692"/>
                </a:lnTo>
                <a:lnTo>
                  <a:pt x="2958353" y="372380"/>
                </a:lnTo>
                <a:lnTo>
                  <a:pt x="2966629" y="397205"/>
                </a:lnTo>
                <a:lnTo>
                  <a:pt x="2970766" y="426168"/>
                </a:lnTo>
                <a:lnTo>
                  <a:pt x="2970766" y="450993"/>
                </a:lnTo>
                <a:lnTo>
                  <a:pt x="2966629" y="504782"/>
                </a:lnTo>
                <a:lnTo>
                  <a:pt x="2867327" y="1170928"/>
                </a:lnTo>
                <a:lnTo>
                  <a:pt x="2830089" y="1377806"/>
                </a:lnTo>
                <a:lnTo>
                  <a:pt x="2747338" y="1791562"/>
                </a:lnTo>
                <a:lnTo>
                  <a:pt x="2635624" y="2312894"/>
                </a:lnTo>
                <a:lnTo>
                  <a:pt x="2614936" y="2383232"/>
                </a:lnTo>
                <a:lnTo>
                  <a:pt x="2614936" y="2408058"/>
                </a:lnTo>
                <a:lnTo>
                  <a:pt x="2627349" y="2424608"/>
                </a:lnTo>
                <a:lnTo>
                  <a:pt x="2805264" y="2424608"/>
                </a:lnTo>
                <a:lnTo>
                  <a:pt x="2842502" y="2408058"/>
                </a:lnTo>
                <a:lnTo>
                  <a:pt x="2863190" y="2321169"/>
                </a:lnTo>
                <a:lnTo>
                  <a:pt x="2954216" y="2002577"/>
                </a:lnTo>
                <a:lnTo>
                  <a:pt x="3065930" y="1588822"/>
                </a:lnTo>
                <a:lnTo>
                  <a:pt x="3165231" y="1232992"/>
                </a:lnTo>
                <a:lnTo>
                  <a:pt x="3272808" y="864749"/>
                </a:lnTo>
                <a:lnTo>
                  <a:pt x="3318321" y="695109"/>
                </a:lnTo>
                <a:lnTo>
                  <a:pt x="3330734" y="653734"/>
                </a:lnTo>
                <a:lnTo>
                  <a:pt x="3355559" y="612358"/>
                </a:lnTo>
                <a:lnTo>
                  <a:pt x="3417622" y="542020"/>
                </a:lnTo>
                <a:lnTo>
                  <a:pt x="3442448" y="504782"/>
                </a:lnTo>
                <a:lnTo>
                  <a:pt x="3463135" y="467544"/>
                </a:lnTo>
                <a:lnTo>
                  <a:pt x="3467273" y="446856"/>
                </a:lnTo>
                <a:lnTo>
                  <a:pt x="3467273" y="417893"/>
                </a:lnTo>
                <a:lnTo>
                  <a:pt x="3467273" y="397205"/>
                </a:lnTo>
                <a:lnTo>
                  <a:pt x="3458998" y="384793"/>
                </a:lnTo>
                <a:lnTo>
                  <a:pt x="3438310" y="347555"/>
                </a:lnTo>
                <a:lnTo>
                  <a:pt x="3380384" y="285491"/>
                </a:lnTo>
                <a:lnTo>
                  <a:pt x="3285220" y="198603"/>
                </a:lnTo>
                <a:lnTo>
                  <a:pt x="3185919" y="124127"/>
                </a:lnTo>
                <a:lnTo>
                  <a:pt x="3061792" y="53788"/>
                </a:lnTo>
                <a:lnTo>
                  <a:pt x="2983179" y="16550"/>
                </a:lnTo>
                <a:lnTo>
                  <a:pt x="2945941" y="4137"/>
                </a:lnTo>
                <a:lnTo>
                  <a:pt x="2925253" y="0"/>
                </a:lnTo>
                <a:lnTo>
                  <a:pt x="2908703" y="4137"/>
                </a:lnTo>
                <a:lnTo>
                  <a:pt x="2867327" y="28963"/>
                </a:lnTo>
                <a:lnTo>
                  <a:pt x="2784576" y="62063"/>
                </a:lnTo>
                <a:lnTo>
                  <a:pt x="2714238" y="82751"/>
                </a:lnTo>
                <a:lnTo>
                  <a:pt x="2668724" y="99301"/>
                </a:lnTo>
                <a:lnTo>
                  <a:pt x="2614936" y="111714"/>
                </a:lnTo>
                <a:lnTo>
                  <a:pt x="2544598" y="119989"/>
                </a:lnTo>
                <a:lnTo>
                  <a:pt x="2254969" y="165502"/>
                </a:lnTo>
                <a:lnTo>
                  <a:pt x="1915689" y="215153"/>
                </a:lnTo>
                <a:lnTo>
                  <a:pt x="1398495" y="277216"/>
                </a:lnTo>
                <a:lnTo>
                  <a:pt x="1137829" y="310317"/>
                </a:lnTo>
                <a:lnTo>
                  <a:pt x="943363" y="326867"/>
                </a:lnTo>
                <a:lnTo>
                  <a:pt x="699248" y="347555"/>
                </a:lnTo>
                <a:lnTo>
                  <a:pt x="513058" y="364105"/>
                </a:lnTo>
                <a:lnTo>
                  <a:pt x="364105" y="364105"/>
                </a:lnTo>
                <a:lnTo>
                  <a:pt x="595809" y="355830"/>
                </a:lnTo>
                <a:lnTo>
                  <a:pt x="318592" y="368242"/>
                </a:lnTo>
                <a:lnTo>
                  <a:pt x="198603" y="372380"/>
                </a:lnTo>
                <a:lnTo>
                  <a:pt x="99302" y="368242"/>
                </a:lnTo>
                <a:lnTo>
                  <a:pt x="45514" y="355830"/>
                </a:lnTo>
                <a:lnTo>
                  <a:pt x="0" y="343417"/>
                </a:lnTo>
                <a:lnTo>
                  <a:pt x="33101" y="558570"/>
                </a:lnTo>
                <a:lnTo>
                  <a:pt x="107577" y="562708"/>
                </a:lnTo>
                <a:lnTo>
                  <a:pt x="219291" y="566845"/>
                </a:lnTo>
                <a:lnTo>
                  <a:pt x="351693" y="562708"/>
                </a:lnTo>
                <a:lnTo>
                  <a:pt x="662010" y="542020"/>
                </a:lnTo>
                <a:lnTo>
                  <a:pt x="893713" y="525470"/>
                </a:lnTo>
                <a:lnTo>
                  <a:pt x="1170929" y="492369"/>
                </a:lnTo>
                <a:lnTo>
                  <a:pt x="1435733" y="4592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134E47E-8C67-4FA5-AD8D-7600FB7F3019}"/>
              </a:ext>
            </a:extLst>
          </p:cNvPr>
          <p:cNvSpPr/>
          <p:nvPr/>
        </p:nvSpPr>
        <p:spPr>
          <a:xfrm>
            <a:off x="4808538" y="4857750"/>
            <a:ext cx="2711450" cy="427038"/>
          </a:xfrm>
          <a:custGeom>
            <a:avLst/>
            <a:gdLst>
              <a:gd name="connsiteX0" fmla="*/ 1009650 w 2712244"/>
              <a:gd name="connsiteY0" fmla="*/ 157163 h 426244"/>
              <a:gd name="connsiteX1" fmla="*/ 1421606 w 2712244"/>
              <a:gd name="connsiteY1" fmla="*/ 111919 h 426244"/>
              <a:gd name="connsiteX2" fmla="*/ 1795462 w 2712244"/>
              <a:gd name="connsiteY2" fmla="*/ 71438 h 426244"/>
              <a:gd name="connsiteX3" fmla="*/ 2100262 w 2712244"/>
              <a:gd name="connsiteY3" fmla="*/ 33338 h 426244"/>
              <a:gd name="connsiteX4" fmla="*/ 2293144 w 2712244"/>
              <a:gd name="connsiteY4" fmla="*/ 9525 h 426244"/>
              <a:gd name="connsiteX5" fmla="*/ 2352675 w 2712244"/>
              <a:gd name="connsiteY5" fmla="*/ 0 h 426244"/>
              <a:gd name="connsiteX6" fmla="*/ 2557462 w 2712244"/>
              <a:gd name="connsiteY6" fmla="*/ 4763 h 426244"/>
              <a:gd name="connsiteX7" fmla="*/ 2576512 w 2712244"/>
              <a:gd name="connsiteY7" fmla="*/ 19050 h 426244"/>
              <a:gd name="connsiteX8" fmla="*/ 2614612 w 2712244"/>
              <a:gd name="connsiteY8" fmla="*/ 64294 h 426244"/>
              <a:gd name="connsiteX9" fmla="*/ 2676525 w 2712244"/>
              <a:gd name="connsiteY9" fmla="*/ 133350 h 426244"/>
              <a:gd name="connsiteX10" fmla="*/ 2705100 w 2712244"/>
              <a:gd name="connsiteY10" fmla="*/ 171450 h 426244"/>
              <a:gd name="connsiteX11" fmla="*/ 2709862 w 2712244"/>
              <a:gd name="connsiteY11" fmla="*/ 190500 h 426244"/>
              <a:gd name="connsiteX12" fmla="*/ 2712244 w 2712244"/>
              <a:gd name="connsiteY12" fmla="*/ 219075 h 426244"/>
              <a:gd name="connsiteX13" fmla="*/ 2709862 w 2712244"/>
              <a:gd name="connsiteY13" fmla="*/ 254794 h 426244"/>
              <a:gd name="connsiteX14" fmla="*/ 2695575 w 2712244"/>
              <a:gd name="connsiteY14" fmla="*/ 300038 h 426244"/>
              <a:gd name="connsiteX15" fmla="*/ 2671762 w 2712244"/>
              <a:gd name="connsiteY15" fmla="*/ 333375 h 426244"/>
              <a:gd name="connsiteX16" fmla="*/ 2652712 w 2712244"/>
              <a:gd name="connsiteY16" fmla="*/ 345281 h 426244"/>
              <a:gd name="connsiteX17" fmla="*/ 2636044 w 2712244"/>
              <a:gd name="connsiteY17" fmla="*/ 352425 h 426244"/>
              <a:gd name="connsiteX18" fmla="*/ 2619375 w 2712244"/>
              <a:gd name="connsiteY18" fmla="*/ 354806 h 426244"/>
              <a:gd name="connsiteX19" fmla="*/ 2597944 w 2712244"/>
              <a:gd name="connsiteY19" fmla="*/ 357188 h 426244"/>
              <a:gd name="connsiteX20" fmla="*/ 2559844 w 2712244"/>
              <a:gd name="connsiteY20" fmla="*/ 357188 h 426244"/>
              <a:gd name="connsiteX21" fmla="*/ 2516981 w 2712244"/>
              <a:gd name="connsiteY21" fmla="*/ 350044 h 426244"/>
              <a:gd name="connsiteX22" fmla="*/ 2459831 w 2712244"/>
              <a:gd name="connsiteY22" fmla="*/ 340519 h 426244"/>
              <a:gd name="connsiteX23" fmla="*/ 2395537 w 2712244"/>
              <a:gd name="connsiteY23" fmla="*/ 333375 h 426244"/>
              <a:gd name="connsiteX24" fmla="*/ 2307431 w 2712244"/>
              <a:gd name="connsiteY24" fmla="*/ 326231 h 426244"/>
              <a:gd name="connsiteX25" fmla="*/ 2174081 w 2712244"/>
              <a:gd name="connsiteY25" fmla="*/ 319088 h 426244"/>
              <a:gd name="connsiteX26" fmla="*/ 1995487 w 2712244"/>
              <a:gd name="connsiteY26" fmla="*/ 314325 h 426244"/>
              <a:gd name="connsiteX27" fmla="*/ 1835944 w 2712244"/>
              <a:gd name="connsiteY27" fmla="*/ 314325 h 426244"/>
              <a:gd name="connsiteX28" fmla="*/ 1473994 w 2712244"/>
              <a:gd name="connsiteY28" fmla="*/ 330994 h 426244"/>
              <a:gd name="connsiteX29" fmla="*/ 1212056 w 2712244"/>
              <a:gd name="connsiteY29" fmla="*/ 345281 h 426244"/>
              <a:gd name="connsiteX30" fmla="*/ 878681 w 2712244"/>
              <a:gd name="connsiteY30" fmla="*/ 369094 h 426244"/>
              <a:gd name="connsiteX31" fmla="*/ 640556 w 2712244"/>
              <a:gd name="connsiteY31" fmla="*/ 390525 h 426244"/>
              <a:gd name="connsiteX32" fmla="*/ 357187 w 2712244"/>
              <a:gd name="connsiteY32" fmla="*/ 419100 h 426244"/>
              <a:gd name="connsiteX33" fmla="*/ 311944 w 2712244"/>
              <a:gd name="connsiteY33" fmla="*/ 423863 h 426244"/>
              <a:gd name="connsiteX34" fmla="*/ 290512 w 2712244"/>
              <a:gd name="connsiteY34" fmla="*/ 426244 h 426244"/>
              <a:gd name="connsiteX35" fmla="*/ 257175 w 2712244"/>
              <a:gd name="connsiteY35" fmla="*/ 423863 h 426244"/>
              <a:gd name="connsiteX36" fmla="*/ 102394 w 2712244"/>
              <a:gd name="connsiteY36" fmla="*/ 407194 h 426244"/>
              <a:gd name="connsiteX37" fmla="*/ 54769 w 2712244"/>
              <a:gd name="connsiteY37" fmla="*/ 400050 h 426244"/>
              <a:gd name="connsiteX38" fmla="*/ 45244 w 2712244"/>
              <a:gd name="connsiteY38" fmla="*/ 385763 h 426244"/>
              <a:gd name="connsiteX39" fmla="*/ 0 w 2712244"/>
              <a:gd name="connsiteY39" fmla="*/ 228600 h 426244"/>
              <a:gd name="connsiteX40" fmla="*/ 7144 w 2712244"/>
              <a:gd name="connsiteY40" fmla="*/ 214313 h 426244"/>
              <a:gd name="connsiteX41" fmla="*/ 28575 w 2712244"/>
              <a:gd name="connsiteY41" fmla="*/ 226219 h 426244"/>
              <a:gd name="connsiteX42" fmla="*/ 78581 w 2712244"/>
              <a:gd name="connsiteY42" fmla="*/ 233363 h 426244"/>
              <a:gd name="connsiteX43" fmla="*/ 150019 w 2712244"/>
              <a:gd name="connsiteY43" fmla="*/ 233363 h 426244"/>
              <a:gd name="connsiteX44" fmla="*/ 311944 w 2712244"/>
              <a:gd name="connsiteY44" fmla="*/ 223838 h 426244"/>
              <a:gd name="connsiteX45" fmla="*/ 516731 w 2712244"/>
              <a:gd name="connsiteY45" fmla="*/ 207169 h 426244"/>
              <a:gd name="connsiteX46" fmla="*/ 766762 w 2712244"/>
              <a:gd name="connsiteY46" fmla="*/ 178594 h 426244"/>
              <a:gd name="connsiteX47" fmla="*/ 1009650 w 2712244"/>
              <a:gd name="connsiteY47" fmla="*/ 157163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712244" h="426244">
                <a:moveTo>
                  <a:pt x="1009650" y="157163"/>
                </a:moveTo>
                <a:lnTo>
                  <a:pt x="1421606" y="111919"/>
                </a:lnTo>
                <a:lnTo>
                  <a:pt x="1795462" y="71438"/>
                </a:lnTo>
                <a:lnTo>
                  <a:pt x="2100262" y="33338"/>
                </a:lnTo>
                <a:lnTo>
                  <a:pt x="2293144" y="9525"/>
                </a:lnTo>
                <a:lnTo>
                  <a:pt x="2352675" y="0"/>
                </a:lnTo>
                <a:lnTo>
                  <a:pt x="2557462" y="4763"/>
                </a:lnTo>
                <a:lnTo>
                  <a:pt x="2576512" y="19050"/>
                </a:lnTo>
                <a:lnTo>
                  <a:pt x="2614612" y="64294"/>
                </a:lnTo>
                <a:lnTo>
                  <a:pt x="2676525" y="133350"/>
                </a:lnTo>
                <a:lnTo>
                  <a:pt x="2705100" y="171450"/>
                </a:lnTo>
                <a:lnTo>
                  <a:pt x="2709862" y="190500"/>
                </a:lnTo>
                <a:lnTo>
                  <a:pt x="2712244" y="219075"/>
                </a:lnTo>
                <a:lnTo>
                  <a:pt x="2709862" y="254794"/>
                </a:lnTo>
                <a:lnTo>
                  <a:pt x="2695575" y="300038"/>
                </a:lnTo>
                <a:lnTo>
                  <a:pt x="2671762" y="333375"/>
                </a:lnTo>
                <a:lnTo>
                  <a:pt x="2652712" y="345281"/>
                </a:lnTo>
                <a:lnTo>
                  <a:pt x="2636044" y="352425"/>
                </a:lnTo>
                <a:lnTo>
                  <a:pt x="2619375" y="354806"/>
                </a:lnTo>
                <a:lnTo>
                  <a:pt x="2597944" y="357188"/>
                </a:lnTo>
                <a:lnTo>
                  <a:pt x="2559844" y="357188"/>
                </a:lnTo>
                <a:lnTo>
                  <a:pt x="2516981" y="350044"/>
                </a:lnTo>
                <a:lnTo>
                  <a:pt x="2459831" y="340519"/>
                </a:lnTo>
                <a:lnTo>
                  <a:pt x="2395537" y="333375"/>
                </a:lnTo>
                <a:lnTo>
                  <a:pt x="2307431" y="326231"/>
                </a:lnTo>
                <a:lnTo>
                  <a:pt x="2174081" y="319088"/>
                </a:lnTo>
                <a:lnTo>
                  <a:pt x="1995487" y="314325"/>
                </a:lnTo>
                <a:lnTo>
                  <a:pt x="1835944" y="314325"/>
                </a:lnTo>
                <a:lnTo>
                  <a:pt x="1473994" y="330994"/>
                </a:lnTo>
                <a:lnTo>
                  <a:pt x="1212056" y="345281"/>
                </a:lnTo>
                <a:lnTo>
                  <a:pt x="878681" y="369094"/>
                </a:lnTo>
                <a:lnTo>
                  <a:pt x="640556" y="390525"/>
                </a:lnTo>
                <a:lnTo>
                  <a:pt x="357187" y="419100"/>
                </a:lnTo>
                <a:lnTo>
                  <a:pt x="311944" y="423863"/>
                </a:lnTo>
                <a:lnTo>
                  <a:pt x="290512" y="426244"/>
                </a:lnTo>
                <a:lnTo>
                  <a:pt x="257175" y="423863"/>
                </a:lnTo>
                <a:lnTo>
                  <a:pt x="102394" y="407194"/>
                </a:lnTo>
                <a:lnTo>
                  <a:pt x="54769" y="400050"/>
                </a:lnTo>
                <a:lnTo>
                  <a:pt x="45244" y="385763"/>
                </a:lnTo>
                <a:lnTo>
                  <a:pt x="0" y="228600"/>
                </a:lnTo>
                <a:lnTo>
                  <a:pt x="7144" y="214313"/>
                </a:lnTo>
                <a:lnTo>
                  <a:pt x="28575" y="226219"/>
                </a:lnTo>
                <a:lnTo>
                  <a:pt x="78581" y="233363"/>
                </a:lnTo>
                <a:lnTo>
                  <a:pt x="150019" y="233363"/>
                </a:lnTo>
                <a:lnTo>
                  <a:pt x="311944" y="223838"/>
                </a:lnTo>
                <a:lnTo>
                  <a:pt x="516731" y="207169"/>
                </a:lnTo>
                <a:lnTo>
                  <a:pt x="766762" y="178594"/>
                </a:lnTo>
                <a:lnTo>
                  <a:pt x="1009650" y="157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F151A58-2DFB-4DC1-B5AF-4BAA4F77D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4" y="2474914"/>
            <a:ext cx="40290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BFD0E0A-F15C-47E9-8B6A-44A8E547A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4" y="2462214"/>
            <a:ext cx="402907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1C26AB2-20BB-492A-B008-766138BF4E08}"/>
              </a:ext>
            </a:extLst>
          </p:cNvPr>
          <p:cNvSpPr/>
          <p:nvPr/>
        </p:nvSpPr>
        <p:spPr>
          <a:xfrm rot="16200000">
            <a:off x="3029745" y="3604420"/>
            <a:ext cx="2809875" cy="903287"/>
          </a:xfrm>
          <a:custGeom>
            <a:avLst/>
            <a:gdLst>
              <a:gd name="connsiteX0" fmla="*/ 1419225 w 2809875"/>
              <a:gd name="connsiteY0" fmla="*/ 473869 h 902494"/>
              <a:gd name="connsiteX1" fmla="*/ 1995487 w 2809875"/>
              <a:gd name="connsiteY1" fmla="*/ 385762 h 902494"/>
              <a:gd name="connsiteX2" fmla="*/ 2278856 w 2809875"/>
              <a:gd name="connsiteY2" fmla="*/ 340519 h 902494"/>
              <a:gd name="connsiteX3" fmla="*/ 2438400 w 2809875"/>
              <a:gd name="connsiteY3" fmla="*/ 319087 h 902494"/>
              <a:gd name="connsiteX4" fmla="*/ 2481262 w 2809875"/>
              <a:gd name="connsiteY4" fmla="*/ 309562 h 902494"/>
              <a:gd name="connsiteX5" fmla="*/ 2521744 w 2809875"/>
              <a:gd name="connsiteY5" fmla="*/ 292894 h 902494"/>
              <a:gd name="connsiteX6" fmla="*/ 2559844 w 2809875"/>
              <a:gd name="connsiteY6" fmla="*/ 269081 h 902494"/>
              <a:gd name="connsiteX7" fmla="*/ 2590800 w 2809875"/>
              <a:gd name="connsiteY7" fmla="*/ 242887 h 902494"/>
              <a:gd name="connsiteX8" fmla="*/ 2633662 w 2809875"/>
              <a:gd name="connsiteY8" fmla="*/ 190500 h 902494"/>
              <a:gd name="connsiteX9" fmla="*/ 2674144 w 2809875"/>
              <a:gd name="connsiteY9" fmla="*/ 121444 h 902494"/>
              <a:gd name="connsiteX10" fmla="*/ 2712244 w 2809875"/>
              <a:gd name="connsiteY10" fmla="*/ 47625 h 902494"/>
              <a:gd name="connsiteX11" fmla="*/ 2724150 w 2809875"/>
              <a:gd name="connsiteY11" fmla="*/ 26194 h 902494"/>
              <a:gd name="connsiteX12" fmla="*/ 2743200 w 2809875"/>
              <a:gd name="connsiteY12" fmla="*/ 9525 h 902494"/>
              <a:gd name="connsiteX13" fmla="*/ 2759869 w 2809875"/>
              <a:gd name="connsiteY13" fmla="*/ 0 h 902494"/>
              <a:gd name="connsiteX14" fmla="*/ 2774156 w 2809875"/>
              <a:gd name="connsiteY14" fmla="*/ 0 h 902494"/>
              <a:gd name="connsiteX15" fmla="*/ 2790825 w 2809875"/>
              <a:gd name="connsiteY15" fmla="*/ 4762 h 902494"/>
              <a:gd name="connsiteX16" fmla="*/ 2800350 w 2809875"/>
              <a:gd name="connsiteY16" fmla="*/ 19050 h 902494"/>
              <a:gd name="connsiteX17" fmla="*/ 2809875 w 2809875"/>
              <a:gd name="connsiteY17" fmla="*/ 50006 h 902494"/>
              <a:gd name="connsiteX18" fmla="*/ 2809875 w 2809875"/>
              <a:gd name="connsiteY18" fmla="*/ 64294 h 902494"/>
              <a:gd name="connsiteX19" fmla="*/ 2809875 w 2809875"/>
              <a:gd name="connsiteY19" fmla="*/ 92869 h 902494"/>
              <a:gd name="connsiteX20" fmla="*/ 2809875 w 2809875"/>
              <a:gd name="connsiteY20" fmla="*/ 138112 h 902494"/>
              <a:gd name="connsiteX21" fmla="*/ 2805112 w 2809875"/>
              <a:gd name="connsiteY21" fmla="*/ 197644 h 902494"/>
              <a:gd name="connsiteX22" fmla="*/ 2795587 w 2809875"/>
              <a:gd name="connsiteY22" fmla="*/ 250031 h 902494"/>
              <a:gd name="connsiteX23" fmla="*/ 2781300 w 2809875"/>
              <a:gd name="connsiteY23" fmla="*/ 311944 h 902494"/>
              <a:gd name="connsiteX24" fmla="*/ 2769394 w 2809875"/>
              <a:gd name="connsiteY24" fmla="*/ 357187 h 902494"/>
              <a:gd name="connsiteX25" fmla="*/ 2745581 w 2809875"/>
              <a:gd name="connsiteY25" fmla="*/ 411956 h 902494"/>
              <a:gd name="connsiteX26" fmla="*/ 2724150 w 2809875"/>
              <a:gd name="connsiteY26" fmla="*/ 459581 h 902494"/>
              <a:gd name="connsiteX27" fmla="*/ 2695575 w 2809875"/>
              <a:gd name="connsiteY27" fmla="*/ 502444 h 902494"/>
              <a:gd name="connsiteX28" fmla="*/ 2667000 w 2809875"/>
              <a:gd name="connsiteY28" fmla="*/ 542925 h 902494"/>
              <a:gd name="connsiteX29" fmla="*/ 2652712 w 2809875"/>
              <a:gd name="connsiteY29" fmla="*/ 564356 h 902494"/>
              <a:gd name="connsiteX30" fmla="*/ 2636044 w 2809875"/>
              <a:gd name="connsiteY30" fmla="*/ 583406 h 902494"/>
              <a:gd name="connsiteX31" fmla="*/ 2616994 w 2809875"/>
              <a:gd name="connsiteY31" fmla="*/ 592931 h 902494"/>
              <a:gd name="connsiteX32" fmla="*/ 2550319 w 2809875"/>
              <a:gd name="connsiteY32" fmla="*/ 604837 h 902494"/>
              <a:gd name="connsiteX33" fmla="*/ 2443162 w 2809875"/>
              <a:gd name="connsiteY33" fmla="*/ 611981 h 902494"/>
              <a:gd name="connsiteX34" fmla="*/ 2352675 w 2809875"/>
              <a:gd name="connsiteY34" fmla="*/ 621506 h 902494"/>
              <a:gd name="connsiteX35" fmla="*/ 940594 w 2809875"/>
              <a:gd name="connsiteY35" fmla="*/ 785812 h 902494"/>
              <a:gd name="connsiteX36" fmla="*/ 373856 w 2809875"/>
              <a:gd name="connsiteY36" fmla="*/ 857250 h 902494"/>
              <a:gd name="connsiteX37" fmla="*/ 292894 w 2809875"/>
              <a:gd name="connsiteY37" fmla="*/ 876300 h 902494"/>
              <a:gd name="connsiteX38" fmla="*/ 235744 w 2809875"/>
              <a:gd name="connsiteY38" fmla="*/ 892969 h 902494"/>
              <a:gd name="connsiteX39" fmla="*/ 190500 w 2809875"/>
              <a:gd name="connsiteY39" fmla="*/ 902494 h 902494"/>
              <a:gd name="connsiteX40" fmla="*/ 135731 w 2809875"/>
              <a:gd name="connsiteY40" fmla="*/ 900112 h 902494"/>
              <a:gd name="connsiteX41" fmla="*/ 76200 w 2809875"/>
              <a:gd name="connsiteY41" fmla="*/ 888206 h 902494"/>
              <a:gd name="connsiteX42" fmla="*/ 45244 w 2809875"/>
              <a:gd name="connsiteY42" fmla="*/ 876300 h 902494"/>
              <a:gd name="connsiteX43" fmla="*/ 23812 w 2809875"/>
              <a:gd name="connsiteY43" fmla="*/ 862012 h 902494"/>
              <a:gd name="connsiteX44" fmla="*/ 9525 w 2809875"/>
              <a:gd name="connsiteY44" fmla="*/ 842962 h 902494"/>
              <a:gd name="connsiteX45" fmla="*/ 0 w 2809875"/>
              <a:gd name="connsiteY45" fmla="*/ 814387 h 902494"/>
              <a:gd name="connsiteX46" fmla="*/ 2381 w 2809875"/>
              <a:gd name="connsiteY46" fmla="*/ 795337 h 902494"/>
              <a:gd name="connsiteX47" fmla="*/ 11906 w 2809875"/>
              <a:gd name="connsiteY47" fmla="*/ 769144 h 902494"/>
              <a:gd name="connsiteX48" fmla="*/ 40481 w 2809875"/>
              <a:gd name="connsiteY48" fmla="*/ 740569 h 902494"/>
              <a:gd name="connsiteX49" fmla="*/ 80962 w 2809875"/>
              <a:gd name="connsiteY49" fmla="*/ 704850 h 902494"/>
              <a:gd name="connsiteX50" fmla="*/ 126206 w 2809875"/>
              <a:gd name="connsiteY50" fmla="*/ 673894 h 902494"/>
              <a:gd name="connsiteX51" fmla="*/ 164306 w 2809875"/>
              <a:gd name="connsiteY51" fmla="*/ 652462 h 902494"/>
              <a:gd name="connsiteX52" fmla="*/ 223837 w 2809875"/>
              <a:gd name="connsiteY52" fmla="*/ 628650 h 902494"/>
              <a:gd name="connsiteX53" fmla="*/ 283369 w 2809875"/>
              <a:gd name="connsiteY53" fmla="*/ 604837 h 902494"/>
              <a:gd name="connsiteX54" fmla="*/ 323850 w 2809875"/>
              <a:gd name="connsiteY54" fmla="*/ 590550 h 902494"/>
              <a:gd name="connsiteX55" fmla="*/ 378619 w 2809875"/>
              <a:gd name="connsiteY55" fmla="*/ 569119 h 902494"/>
              <a:gd name="connsiteX56" fmla="*/ 392906 w 2809875"/>
              <a:gd name="connsiteY56" fmla="*/ 566737 h 902494"/>
              <a:gd name="connsiteX57" fmla="*/ 411956 w 2809875"/>
              <a:gd name="connsiteY57" fmla="*/ 566737 h 902494"/>
              <a:gd name="connsiteX58" fmla="*/ 452437 w 2809875"/>
              <a:gd name="connsiteY58" fmla="*/ 571500 h 902494"/>
              <a:gd name="connsiteX59" fmla="*/ 564356 w 2809875"/>
              <a:gd name="connsiteY59" fmla="*/ 576262 h 902494"/>
              <a:gd name="connsiteX60" fmla="*/ 645319 w 2809875"/>
              <a:gd name="connsiteY60" fmla="*/ 576262 h 902494"/>
              <a:gd name="connsiteX61" fmla="*/ 738187 w 2809875"/>
              <a:gd name="connsiteY61" fmla="*/ 573881 h 902494"/>
              <a:gd name="connsiteX62" fmla="*/ 790575 w 2809875"/>
              <a:gd name="connsiteY62" fmla="*/ 566737 h 902494"/>
              <a:gd name="connsiteX63" fmla="*/ 966787 w 2809875"/>
              <a:gd name="connsiteY63" fmla="*/ 540544 h 902494"/>
              <a:gd name="connsiteX64" fmla="*/ 1202531 w 2809875"/>
              <a:gd name="connsiteY64" fmla="*/ 504825 h 902494"/>
              <a:gd name="connsiteX65" fmla="*/ 1419225 w 2809875"/>
              <a:gd name="connsiteY65" fmla="*/ 473869 h 90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09875" h="902494">
                <a:moveTo>
                  <a:pt x="1419225" y="473869"/>
                </a:moveTo>
                <a:lnTo>
                  <a:pt x="1995487" y="385762"/>
                </a:lnTo>
                <a:lnTo>
                  <a:pt x="2278856" y="340519"/>
                </a:lnTo>
                <a:lnTo>
                  <a:pt x="2438400" y="319087"/>
                </a:lnTo>
                <a:lnTo>
                  <a:pt x="2481262" y="309562"/>
                </a:lnTo>
                <a:lnTo>
                  <a:pt x="2521744" y="292894"/>
                </a:lnTo>
                <a:lnTo>
                  <a:pt x="2559844" y="269081"/>
                </a:lnTo>
                <a:lnTo>
                  <a:pt x="2590800" y="242887"/>
                </a:lnTo>
                <a:lnTo>
                  <a:pt x="2633662" y="190500"/>
                </a:lnTo>
                <a:lnTo>
                  <a:pt x="2674144" y="121444"/>
                </a:lnTo>
                <a:lnTo>
                  <a:pt x="2712244" y="47625"/>
                </a:lnTo>
                <a:lnTo>
                  <a:pt x="2724150" y="26194"/>
                </a:lnTo>
                <a:lnTo>
                  <a:pt x="2743200" y="9525"/>
                </a:lnTo>
                <a:lnTo>
                  <a:pt x="2759869" y="0"/>
                </a:lnTo>
                <a:lnTo>
                  <a:pt x="2774156" y="0"/>
                </a:lnTo>
                <a:lnTo>
                  <a:pt x="2790825" y="4762"/>
                </a:lnTo>
                <a:lnTo>
                  <a:pt x="2800350" y="19050"/>
                </a:lnTo>
                <a:lnTo>
                  <a:pt x="2809875" y="50006"/>
                </a:lnTo>
                <a:lnTo>
                  <a:pt x="2809875" y="64294"/>
                </a:lnTo>
                <a:lnTo>
                  <a:pt x="2809875" y="92869"/>
                </a:lnTo>
                <a:lnTo>
                  <a:pt x="2809875" y="138112"/>
                </a:lnTo>
                <a:lnTo>
                  <a:pt x="2805112" y="197644"/>
                </a:lnTo>
                <a:lnTo>
                  <a:pt x="2795587" y="250031"/>
                </a:lnTo>
                <a:lnTo>
                  <a:pt x="2781300" y="311944"/>
                </a:lnTo>
                <a:lnTo>
                  <a:pt x="2769394" y="357187"/>
                </a:lnTo>
                <a:lnTo>
                  <a:pt x="2745581" y="411956"/>
                </a:lnTo>
                <a:lnTo>
                  <a:pt x="2724150" y="459581"/>
                </a:lnTo>
                <a:lnTo>
                  <a:pt x="2695575" y="502444"/>
                </a:lnTo>
                <a:lnTo>
                  <a:pt x="2667000" y="542925"/>
                </a:lnTo>
                <a:lnTo>
                  <a:pt x="2652712" y="564356"/>
                </a:lnTo>
                <a:lnTo>
                  <a:pt x="2636044" y="583406"/>
                </a:lnTo>
                <a:lnTo>
                  <a:pt x="2616994" y="592931"/>
                </a:lnTo>
                <a:lnTo>
                  <a:pt x="2550319" y="604837"/>
                </a:lnTo>
                <a:lnTo>
                  <a:pt x="2443162" y="611981"/>
                </a:lnTo>
                <a:lnTo>
                  <a:pt x="2352675" y="621506"/>
                </a:lnTo>
                <a:lnTo>
                  <a:pt x="940594" y="785812"/>
                </a:lnTo>
                <a:lnTo>
                  <a:pt x="373856" y="857250"/>
                </a:lnTo>
                <a:lnTo>
                  <a:pt x="292894" y="876300"/>
                </a:lnTo>
                <a:lnTo>
                  <a:pt x="235744" y="892969"/>
                </a:lnTo>
                <a:lnTo>
                  <a:pt x="190500" y="902494"/>
                </a:lnTo>
                <a:lnTo>
                  <a:pt x="135731" y="900112"/>
                </a:lnTo>
                <a:lnTo>
                  <a:pt x="76200" y="888206"/>
                </a:lnTo>
                <a:lnTo>
                  <a:pt x="45244" y="876300"/>
                </a:lnTo>
                <a:lnTo>
                  <a:pt x="23812" y="862012"/>
                </a:lnTo>
                <a:lnTo>
                  <a:pt x="9525" y="842962"/>
                </a:lnTo>
                <a:lnTo>
                  <a:pt x="0" y="814387"/>
                </a:lnTo>
                <a:lnTo>
                  <a:pt x="2381" y="795337"/>
                </a:lnTo>
                <a:lnTo>
                  <a:pt x="11906" y="769144"/>
                </a:lnTo>
                <a:lnTo>
                  <a:pt x="40481" y="740569"/>
                </a:lnTo>
                <a:lnTo>
                  <a:pt x="80962" y="704850"/>
                </a:lnTo>
                <a:lnTo>
                  <a:pt x="126206" y="673894"/>
                </a:lnTo>
                <a:lnTo>
                  <a:pt x="164306" y="652462"/>
                </a:lnTo>
                <a:lnTo>
                  <a:pt x="223837" y="628650"/>
                </a:lnTo>
                <a:lnTo>
                  <a:pt x="283369" y="604837"/>
                </a:lnTo>
                <a:lnTo>
                  <a:pt x="323850" y="590550"/>
                </a:lnTo>
                <a:lnTo>
                  <a:pt x="378619" y="569119"/>
                </a:lnTo>
                <a:lnTo>
                  <a:pt x="392906" y="566737"/>
                </a:lnTo>
                <a:lnTo>
                  <a:pt x="411956" y="566737"/>
                </a:lnTo>
                <a:lnTo>
                  <a:pt x="452437" y="571500"/>
                </a:lnTo>
                <a:lnTo>
                  <a:pt x="564356" y="576262"/>
                </a:lnTo>
                <a:lnTo>
                  <a:pt x="645319" y="576262"/>
                </a:lnTo>
                <a:lnTo>
                  <a:pt x="738187" y="573881"/>
                </a:lnTo>
                <a:lnTo>
                  <a:pt x="790575" y="566737"/>
                </a:lnTo>
                <a:lnTo>
                  <a:pt x="966787" y="540544"/>
                </a:lnTo>
                <a:lnTo>
                  <a:pt x="1202531" y="504825"/>
                </a:lnTo>
                <a:lnTo>
                  <a:pt x="1419225" y="4738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8BC821A-F3A0-4B7A-A8F7-CC5FD3427DEC}"/>
              </a:ext>
            </a:extLst>
          </p:cNvPr>
          <p:cNvSpPr/>
          <p:nvPr/>
        </p:nvSpPr>
        <p:spPr>
          <a:xfrm>
            <a:off x="4543425" y="2474913"/>
            <a:ext cx="3468688" cy="2424112"/>
          </a:xfrm>
          <a:custGeom>
            <a:avLst/>
            <a:gdLst>
              <a:gd name="connsiteX0" fmla="*/ 1435733 w 3467273"/>
              <a:gd name="connsiteY0" fmla="*/ 459269 h 2424608"/>
              <a:gd name="connsiteX1" fmla="*/ 2114292 w 3467273"/>
              <a:gd name="connsiteY1" fmla="*/ 384793 h 2424608"/>
              <a:gd name="connsiteX2" fmla="*/ 2557010 w 3467273"/>
              <a:gd name="connsiteY2" fmla="*/ 331004 h 2424608"/>
              <a:gd name="connsiteX3" fmla="*/ 2660449 w 3467273"/>
              <a:gd name="connsiteY3" fmla="*/ 318592 h 2424608"/>
              <a:gd name="connsiteX4" fmla="*/ 2751476 w 3467273"/>
              <a:gd name="connsiteY4" fmla="*/ 306179 h 2424608"/>
              <a:gd name="connsiteX5" fmla="*/ 2813539 w 3467273"/>
              <a:gd name="connsiteY5" fmla="*/ 306179 h 2424608"/>
              <a:gd name="connsiteX6" fmla="*/ 2859052 w 3467273"/>
              <a:gd name="connsiteY6" fmla="*/ 306179 h 2424608"/>
              <a:gd name="connsiteX7" fmla="*/ 2888015 w 3467273"/>
              <a:gd name="connsiteY7" fmla="*/ 314454 h 2424608"/>
              <a:gd name="connsiteX8" fmla="*/ 2929391 w 3467273"/>
              <a:gd name="connsiteY8" fmla="*/ 331004 h 2424608"/>
              <a:gd name="connsiteX9" fmla="*/ 2950078 w 3467273"/>
              <a:gd name="connsiteY9" fmla="*/ 351692 h 2424608"/>
              <a:gd name="connsiteX10" fmla="*/ 2958353 w 3467273"/>
              <a:gd name="connsiteY10" fmla="*/ 372380 h 2424608"/>
              <a:gd name="connsiteX11" fmla="*/ 2966629 w 3467273"/>
              <a:gd name="connsiteY11" fmla="*/ 397205 h 2424608"/>
              <a:gd name="connsiteX12" fmla="*/ 2970766 w 3467273"/>
              <a:gd name="connsiteY12" fmla="*/ 426168 h 2424608"/>
              <a:gd name="connsiteX13" fmla="*/ 2970766 w 3467273"/>
              <a:gd name="connsiteY13" fmla="*/ 450993 h 2424608"/>
              <a:gd name="connsiteX14" fmla="*/ 2966629 w 3467273"/>
              <a:gd name="connsiteY14" fmla="*/ 504782 h 2424608"/>
              <a:gd name="connsiteX15" fmla="*/ 2867327 w 3467273"/>
              <a:gd name="connsiteY15" fmla="*/ 1170928 h 2424608"/>
              <a:gd name="connsiteX16" fmla="*/ 2830089 w 3467273"/>
              <a:gd name="connsiteY16" fmla="*/ 1377806 h 2424608"/>
              <a:gd name="connsiteX17" fmla="*/ 2747338 w 3467273"/>
              <a:gd name="connsiteY17" fmla="*/ 1791562 h 2424608"/>
              <a:gd name="connsiteX18" fmla="*/ 2635624 w 3467273"/>
              <a:gd name="connsiteY18" fmla="*/ 2312894 h 2424608"/>
              <a:gd name="connsiteX19" fmla="*/ 2614936 w 3467273"/>
              <a:gd name="connsiteY19" fmla="*/ 2383232 h 2424608"/>
              <a:gd name="connsiteX20" fmla="*/ 2614936 w 3467273"/>
              <a:gd name="connsiteY20" fmla="*/ 2408058 h 2424608"/>
              <a:gd name="connsiteX21" fmla="*/ 2627349 w 3467273"/>
              <a:gd name="connsiteY21" fmla="*/ 2424608 h 2424608"/>
              <a:gd name="connsiteX22" fmla="*/ 2805264 w 3467273"/>
              <a:gd name="connsiteY22" fmla="*/ 2424608 h 2424608"/>
              <a:gd name="connsiteX23" fmla="*/ 2842502 w 3467273"/>
              <a:gd name="connsiteY23" fmla="*/ 2408058 h 2424608"/>
              <a:gd name="connsiteX24" fmla="*/ 2863190 w 3467273"/>
              <a:gd name="connsiteY24" fmla="*/ 2321169 h 2424608"/>
              <a:gd name="connsiteX25" fmla="*/ 2954216 w 3467273"/>
              <a:gd name="connsiteY25" fmla="*/ 2002577 h 2424608"/>
              <a:gd name="connsiteX26" fmla="*/ 3065930 w 3467273"/>
              <a:gd name="connsiteY26" fmla="*/ 1588822 h 2424608"/>
              <a:gd name="connsiteX27" fmla="*/ 3165231 w 3467273"/>
              <a:gd name="connsiteY27" fmla="*/ 1232992 h 2424608"/>
              <a:gd name="connsiteX28" fmla="*/ 3272808 w 3467273"/>
              <a:gd name="connsiteY28" fmla="*/ 864749 h 2424608"/>
              <a:gd name="connsiteX29" fmla="*/ 3318321 w 3467273"/>
              <a:gd name="connsiteY29" fmla="*/ 695109 h 2424608"/>
              <a:gd name="connsiteX30" fmla="*/ 3330734 w 3467273"/>
              <a:gd name="connsiteY30" fmla="*/ 653734 h 2424608"/>
              <a:gd name="connsiteX31" fmla="*/ 3355559 w 3467273"/>
              <a:gd name="connsiteY31" fmla="*/ 612358 h 2424608"/>
              <a:gd name="connsiteX32" fmla="*/ 3417622 w 3467273"/>
              <a:gd name="connsiteY32" fmla="*/ 542020 h 2424608"/>
              <a:gd name="connsiteX33" fmla="*/ 3442448 w 3467273"/>
              <a:gd name="connsiteY33" fmla="*/ 504782 h 2424608"/>
              <a:gd name="connsiteX34" fmla="*/ 3463135 w 3467273"/>
              <a:gd name="connsiteY34" fmla="*/ 467544 h 2424608"/>
              <a:gd name="connsiteX35" fmla="*/ 3467273 w 3467273"/>
              <a:gd name="connsiteY35" fmla="*/ 446856 h 2424608"/>
              <a:gd name="connsiteX36" fmla="*/ 3467273 w 3467273"/>
              <a:gd name="connsiteY36" fmla="*/ 417893 h 2424608"/>
              <a:gd name="connsiteX37" fmla="*/ 3467273 w 3467273"/>
              <a:gd name="connsiteY37" fmla="*/ 397205 h 2424608"/>
              <a:gd name="connsiteX38" fmla="*/ 3458998 w 3467273"/>
              <a:gd name="connsiteY38" fmla="*/ 384793 h 2424608"/>
              <a:gd name="connsiteX39" fmla="*/ 3438310 w 3467273"/>
              <a:gd name="connsiteY39" fmla="*/ 347555 h 2424608"/>
              <a:gd name="connsiteX40" fmla="*/ 3380384 w 3467273"/>
              <a:gd name="connsiteY40" fmla="*/ 285491 h 2424608"/>
              <a:gd name="connsiteX41" fmla="*/ 3285220 w 3467273"/>
              <a:gd name="connsiteY41" fmla="*/ 198603 h 2424608"/>
              <a:gd name="connsiteX42" fmla="*/ 3185919 w 3467273"/>
              <a:gd name="connsiteY42" fmla="*/ 124127 h 2424608"/>
              <a:gd name="connsiteX43" fmla="*/ 3061792 w 3467273"/>
              <a:gd name="connsiteY43" fmla="*/ 53788 h 2424608"/>
              <a:gd name="connsiteX44" fmla="*/ 2983179 w 3467273"/>
              <a:gd name="connsiteY44" fmla="*/ 16550 h 2424608"/>
              <a:gd name="connsiteX45" fmla="*/ 2945941 w 3467273"/>
              <a:gd name="connsiteY45" fmla="*/ 4137 h 2424608"/>
              <a:gd name="connsiteX46" fmla="*/ 2925253 w 3467273"/>
              <a:gd name="connsiteY46" fmla="*/ 0 h 2424608"/>
              <a:gd name="connsiteX47" fmla="*/ 2908703 w 3467273"/>
              <a:gd name="connsiteY47" fmla="*/ 4137 h 2424608"/>
              <a:gd name="connsiteX48" fmla="*/ 2867327 w 3467273"/>
              <a:gd name="connsiteY48" fmla="*/ 28963 h 2424608"/>
              <a:gd name="connsiteX49" fmla="*/ 2784576 w 3467273"/>
              <a:gd name="connsiteY49" fmla="*/ 62063 h 2424608"/>
              <a:gd name="connsiteX50" fmla="*/ 2714238 w 3467273"/>
              <a:gd name="connsiteY50" fmla="*/ 82751 h 2424608"/>
              <a:gd name="connsiteX51" fmla="*/ 2668724 w 3467273"/>
              <a:gd name="connsiteY51" fmla="*/ 99301 h 2424608"/>
              <a:gd name="connsiteX52" fmla="*/ 2614936 w 3467273"/>
              <a:gd name="connsiteY52" fmla="*/ 111714 h 2424608"/>
              <a:gd name="connsiteX53" fmla="*/ 2544598 w 3467273"/>
              <a:gd name="connsiteY53" fmla="*/ 119989 h 2424608"/>
              <a:gd name="connsiteX54" fmla="*/ 2254969 w 3467273"/>
              <a:gd name="connsiteY54" fmla="*/ 165502 h 2424608"/>
              <a:gd name="connsiteX55" fmla="*/ 1915689 w 3467273"/>
              <a:gd name="connsiteY55" fmla="*/ 215153 h 2424608"/>
              <a:gd name="connsiteX56" fmla="*/ 1398495 w 3467273"/>
              <a:gd name="connsiteY56" fmla="*/ 277216 h 2424608"/>
              <a:gd name="connsiteX57" fmla="*/ 1137829 w 3467273"/>
              <a:gd name="connsiteY57" fmla="*/ 310317 h 2424608"/>
              <a:gd name="connsiteX58" fmla="*/ 943363 w 3467273"/>
              <a:gd name="connsiteY58" fmla="*/ 326867 h 2424608"/>
              <a:gd name="connsiteX59" fmla="*/ 699248 w 3467273"/>
              <a:gd name="connsiteY59" fmla="*/ 347555 h 2424608"/>
              <a:gd name="connsiteX60" fmla="*/ 513058 w 3467273"/>
              <a:gd name="connsiteY60" fmla="*/ 364105 h 2424608"/>
              <a:gd name="connsiteX61" fmla="*/ 364105 w 3467273"/>
              <a:gd name="connsiteY61" fmla="*/ 364105 h 2424608"/>
              <a:gd name="connsiteX62" fmla="*/ 595809 w 3467273"/>
              <a:gd name="connsiteY62" fmla="*/ 355830 h 2424608"/>
              <a:gd name="connsiteX63" fmla="*/ 318592 w 3467273"/>
              <a:gd name="connsiteY63" fmla="*/ 368242 h 2424608"/>
              <a:gd name="connsiteX64" fmla="*/ 198603 w 3467273"/>
              <a:gd name="connsiteY64" fmla="*/ 372380 h 2424608"/>
              <a:gd name="connsiteX65" fmla="*/ 99302 w 3467273"/>
              <a:gd name="connsiteY65" fmla="*/ 368242 h 2424608"/>
              <a:gd name="connsiteX66" fmla="*/ 45514 w 3467273"/>
              <a:gd name="connsiteY66" fmla="*/ 355830 h 2424608"/>
              <a:gd name="connsiteX67" fmla="*/ 0 w 3467273"/>
              <a:gd name="connsiteY67" fmla="*/ 343417 h 2424608"/>
              <a:gd name="connsiteX68" fmla="*/ 33101 w 3467273"/>
              <a:gd name="connsiteY68" fmla="*/ 558570 h 2424608"/>
              <a:gd name="connsiteX69" fmla="*/ 107577 w 3467273"/>
              <a:gd name="connsiteY69" fmla="*/ 562708 h 2424608"/>
              <a:gd name="connsiteX70" fmla="*/ 219291 w 3467273"/>
              <a:gd name="connsiteY70" fmla="*/ 566845 h 2424608"/>
              <a:gd name="connsiteX71" fmla="*/ 351693 w 3467273"/>
              <a:gd name="connsiteY71" fmla="*/ 562708 h 2424608"/>
              <a:gd name="connsiteX72" fmla="*/ 662010 w 3467273"/>
              <a:gd name="connsiteY72" fmla="*/ 542020 h 2424608"/>
              <a:gd name="connsiteX73" fmla="*/ 893713 w 3467273"/>
              <a:gd name="connsiteY73" fmla="*/ 525470 h 2424608"/>
              <a:gd name="connsiteX74" fmla="*/ 1170929 w 3467273"/>
              <a:gd name="connsiteY74" fmla="*/ 492369 h 2424608"/>
              <a:gd name="connsiteX75" fmla="*/ 1435733 w 3467273"/>
              <a:gd name="connsiteY75" fmla="*/ 459269 h 242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67273" h="2424608">
                <a:moveTo>
                  <a:pt x="1435733" y="459269"/>
                </a:moveTo>
                <a:lnTo>
                  <a:pt x="2114292" y="384793"/>
                </a:lnTo>
                <a:lnTo>
                  <a:pt x="2557010" y="331004"/>
                </a:lnTo>
                <a:lnTo>
                  <a:pt x="2660449" y="318592"/>
                </a:lnTo>
                <a:lnTo>
                  <a:pt x="2751476" y="306179"/>
                </a:lnTo>
                <a:lnTo>
                  <a:pt x="2813539" y="306179"/>
                </a:lnTo>
                <a:lnTo>
                  <a:pt x="2859052" y="306179"/>
                </a:lnTo>
                <a:lnTo>
                  <a:pt x="2888015" y="314454"/>
                </a:lnTo>
                <a:lnTo>
                  <a:pt x="2929391" y="331004"/>
                </a:lnTo>
                <a:lnTo>
                  <a:pt x="2950078" y="351692"/>
                </a:lnTo>
                <a:lnTo>
                  <a:pt x="2958353" y="372380"/>
                </a:lnTo>
                <a:lnTo>
                  <a:pt x="2966629" y="397205"/>
                </a:lnTo>
                <a:lnTo>
                  <a:pt x="2970766" y="426168"/>
                </a:lnTo>
                <a:lnTo>
                  <a:pt x="2970766" y="450993"/>
                </a:lnTo>
                <a:lnTo>
                  <a:pt x="2966629" y="504782"/>
                </a:lnTo>
                <a:lnTo>
                  <a:pt x="2867327" y="1170928"/>
                </a:lnTo>
                <a:lnTo>
                  <a:pt x="2830089" y="1377806"/>
                </a:lnTo>
                <a:lnTo>
                  <a:pt x="2747338" y="1791562"/>
                </a:lnTo>
                <a:lnTo>
                  <a:pt x="2635624" y="2312894"/>
                </a:lnTo>
                <a:lnTo>
                  <a:pt x="2614936" y="2383232"/>
                </a:lnTo>
                <a:lnTo>
                  <a:pt x="2614936" y="2408058"/>
                </a:lnTo>
                <a:lnTo>
                  <a:pt x="2627349" y="2424608"/>
                </a:lnTo>
                <a:lnTo>
                  <a:pt x="2805264" y="2424608"/>
                </a:lnTo>
                <a:lnTo>
                  <a:pt x="2842502" y="2408058"/>
                </a:lnTo>
                <a:lnTo>
                  <a:pt x="2863190" y="2321169"/>
                </a:lnTo>
                <a:lnTo>
                  <a:pt x="2954216" y="2002577"/>
                </a:lnTo>
                <a:lnTo>
                  <a:pt x="3065930" y="1588822"/>
                </a:lnTo>
                <a:lnTo>
                  <a:pt x="3165231" y="1232992"/>
                </a:lnTo>
                <a:lnTo>
                  <a:pt x="3272808" y="864749"/>
                </a:lnTo>
                <a:lnTo>
                  <a:pt x="3318321" y="695109"/>
                </a:lnTo>
                <a:lnTo>
                  <a:pt x="3330734" y="653734"/>
                </a:lnTo>
                <a:lnTo>
                  <a:pt x="3355559" y="612358"/>
                </a:lnTo>
                <a:lnTo>
                  <a:pt x="3417622" y="542020"/>
                </a:lnTo>
                <a:lnTo>
                  <a:pt x="3442448" y="504782"/>
                </a:lnTo>
                <a:lnTo>
                  <a:pt x="3463135" y="467544"/>
                </a:lnTo>
                <a:lnTo>
                  <a:pt x="3467273" y="446856"/>
                </a:lnTo>
                <a:lnTo>
                  <a:pt x="3467273" y="417893"/>
                </a:lnTo>
                <a:lnTo>
                  <a:pt x="3467273" y="397205"/>
                </a:lnTo>
                <a:lnTo>
                  <a:pt x="3458998" y="384793"/>
                </a:lnTo>
                <a:lnTo>
                  <a:pt x="3438310" y="347555"/>
                </a:lnTo>
                <a:lnTo>
                  <a:pt x="3380384" y="285491"/>
                </a:lnTo>
                <a:lnTo>
                  <a:pt x="3285220" y="198603"/>
                </a:lnTo>
                <a:lnTo>
                  <a:pt x="3185919" y="124127"/>
                </a:lnTo>
                <a:lnTo>
                  <a:pt x="3061792" y="53788"/>
                </a:lnTo>
                <a:lnTo>
                  <a:pt x="2983179" y="16550"/>
                </a:lnTo>
                <a:lnTo>
                  <a:pt x="2945941" y="4137"/>
                </a:lnTo>
                <a:lnTo>
                  <a:pt x="2925253" y="0"/>
                </a:lnTo>
                <a:lnTo>
                  <a:pt x="2908703" y="4137"/>
                </a:lnTo>
                <a:lnTo>
                  <a:pt x="2867327" y="28963"/>
                </a:lnTo>
                <a:lnTo>
                  <a:pt x="2784576" y="62063"/>
                </a:lnTo>
                <a:lnTo>
                  <a:pt x="2714238" y="82751"/>
                </a:lnTo>
                <a:lnTo>
                  <a:pt x="2668724" y="99301"/>
                </a:lnTo>
                <a:lnTo>
                  <a:pt x="2614936" y="111714"/>
                </a:lnTo>
                <a:lnTo>
                  <a:pt x="2544598" y="119989"/>
                </a:lnTo>
                <a:lnTo>
                  <a:pt x="2254969" y="165502"/>
                </a:lnTo>
                <a:lnTo>
                  <a:pt x="1915689" y="215153"/>
                </a:lnTo>
                <a:lnTo>
                  <a:pt x="1398495" y="277216"/>
                </a:lnTo>
                <a:lnTo>
                  <a:pt x="1137829" y="310317"/>
                </a:lnTo>
                <a:lnTo>
                  <a:pt x="943363" y="326867"/>
                </a:lnTo>
                <a:lnTo>
                  <a:pt x="699248" y="347555"/>
                </a:lnTo>
                <a:lnTo>
                  <a:pt x="513058" y="364105"/>
                </a:lnTo>
                <a:lnTo>
                  <a:pt x="364105" y="364105"/>
                </a:lnTo>
                <a:lnTo>
                  <a:pt x="595809" y="355830"/>
                </a:lnTo>
                <a:lnTo>
                  <a:pt x="318592" y="368242"/>
                </a:lnTo>
                <a:lnTo>
                  <a:pt x="198603" y="372380"/>
                </a:lnTo>
                <a:lnTo>
                  <a:pt x="99302" y="368242"/>
                </a:lnTo>
                <a:lnTo>
                  <a:pt x="45514" y="355830"/>
                </a:lnTo>
                <a:lnTo>
                  <a:pt x="0" y="343417"/>
                </a:lnTo>
                <a:lnTo>
                  <a:pt x="33101" y="558570"/>
                </a:lnTo>
                <a:lnTo>
                  <a:pt x="107577" y="562708"/>
                </a:lnTo>
                <a:lnTo>
                  <a:pt x="219291" y="566845"/>
                </a:lnTo>
                <a:lnTo>
                  <a:pt x="351693" y="562708"/>
                </a:lnTo>
                <a:lnTo>
                  <a:pt x="662010" y="542020"/>
                </a:lnTo>
                <a:lnTo>
                  <a:pt x="893713" y="525470"/>
                </a:lnTo>
                <a:lnTo>
                  <a:pt x="1170929" y="492369"/>
                </a:lnTo>
                <a:lnTo>
                  <a:pt x="1435733" y="459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6D4543D-0C8C-4369-979D-3078CBF1B0BA}"/>
              </a:ext>
            </a:extLst>
          </p:cNvPr>
          <p:cNvSpPr/>
          <p:nvPr/>
        </p:nvSpPr>
        <p:spPr>
          <a:xfrm>
            <a:off x="4808538" y="4857750"/>
            <a:ext cx="2711450" cy="427038"/>
          </a:xfrm>
          <a:custGeom>
            <a:avLst/>
            <a:gdLst>
              <a:gd name="connsiteX0" fmla="*/ 1009650 w 2712244"/>
              <a:gd name="connsiteY0" fmla="*/ 157163 h 426244"/>
              <a:gd name="connsiteX1" fmla="*/ 1421606 w 2712244"/>
              <a:gd name="connsiteY1" fmla="*/ 111919 h 426244"/>
              <a:gd name="connsiteX2" fmla="*/ 1795462 w 2712244"/>
              <a:gd name="connsiteY2" fmla="*/ 71438 h 426244"/>
              <a:gd name="connsiteX3" fmla="*/ 2100262 w 2712244"/>
              <a:gd name="connsiteY3" fmla="*/ 33338 h 426244"/>
              <a:gd name="connsiteX4" fmla="*/ 2293144 w 2712244"/>
              <a:gd name="connsiteY4" fmla="*/ 9525 h 426244"/>
              <a:gd name="connsiteX5" fmla="*/ 2352675 w 2712244"/>
              <a:gd name="connsiteY5" fmla="*/ 0 h 426244"/>
              <a:gd name="connsiteX6" fmla="*/ 2557462 w 2712244"/>
              <a:gd name="connsiteY6" fmla="*/ 4763 h 426244"/>
              <a:gd name="connsiteX7" fmla="*/ 2576512 w 2712244"/>
              <a:gd name="connsiteY7" fmla="*/ 19050 h 426244"/>
              <a:gd name="connsiteX8" fmla="*/ 2614612 w 2712244"/>
              <a:gd name="connsiteY8" fmla="*/ 64294 h 426244"/>
              <a:gd name="connsiteX9" fmla="*/ 2676525 w 2712244"/>
              <a:gd name="connsiteY9" fmla="*/ 133350 h 426244"/>
              <a:gd name="connsiteX10" fmla="*/ 2705100 w 2712244"/>
              <a:gd name="connsiteY10" fmla="*/ 171450 h 426244"/>
              <a:gd name="connsiteX11" fmla="*/ 2709862 w 2712244"/>
              <a:gd name="connsiteY11" fmla="*/ 190500 h 426244"/>
              <a:gd name="connsiteX12" fmla="*/ 2712244 w 2712244"/>
              <a:gd name="connsiteY12" fmla="*/ 219075 h 426244"/>
              <a:gd name="connsiteX13" fmla="*/ 2709862 w 2712244"/>
              <a:gd name="connsiteY13" fmla="*/ 254794 h 426244"/>
              <a:gd name="connsiteX14" fmla="*/ 2695575 w 2712244"/>
              <a:gd name="connsiteY14" fmla="*/ 300038 h 426244"/>
              <a:gd name="connsiteX15" fmla="*/ 2671762 w 2712244"/>
              <a:gd name="connsiteY15" fmla="*/ 333375 h 426244"/>
              <a:gd name="connsiteX16" fmla="*/ 2652712 w 2712244"/>
              <a:gd name="connsiteY16" fmla="*/ 345281 h 426244"/>
              <a:gd name="connsiteX17" fmla="*/ 2636044 w 2712244"/>
              <a:gd name="connsiteY17" fmla="*/ 352425 h 426244"/>
              <a:gd name="connsiteX18" fmla="*/ 2619375 w 2712244"/>
              <a:gd name="connsiteY18" fmla="*/ 354806 h 426244"/>
              <a:gd name="connsiteX19" fmla="*/ 2597944 w 2712244"/>
              <a:gd name="connsiteY19" fmla="*/ 357188 h 426244"/>
              <a:gd name="connsiteX20" fmla="*/ 2559844 w 2712244"/>
              <a:gd name="connsiteY20" fmla="*/ 357188 h 426244"/>
              <a:gd name="connsiteX21" fmla="*/ 2516981 w 2712244"/>
              <a:gd name="connsiteY21" fmla="*/ 350044 h 426244"/>
              <a:gd name="connsiteX22" fmla="*/ 2459831 w 2712244"/>
              <a:gd name="connsiteY22" fmla="*/ 340519 h 426244"/>
              <a:gd name="connsiteX23" fmla="*/ 2395537 w 2712244"/>
              <a:gd name="connsiteY23" fmla="*/ 333375 h 426244"/>
              <a:gd name="connsiteX24" fmla="*/ 2307431 w 2712244"/>
              <a:gd name="connsiteY24" fmla="*/ 326231 h 426244"/>
              <a:gd name="connsiteX25" fmla="*/ 2174081 w 2712244"/>
              <a:gd name="connsiteY25" fmla="*/ 319088 h 426244"/>
              <a:gd name="connsiteX26" fmla="*/ 1995487 w 2712244"/>
              <a:gd name="connsiteY26" fmla="*/ 314325 h 426244"/>
              <a:gd name="connsiteX27" fmla="*/ 1835944 w 2712244"/>
              <a:gd name="connsiteY27" fmla="*/ 314325 h 426244"/>
              <a:gd name="connsiteX28" fmla="*/ 1473994 w 2712244"/>
              <a:gd name="connsiteY28" fmla="*/ 330994 h 426244"/>
              <a:gd name="connsiteX29" fmla="*/ 1212056 w 2712244"/>
              <a:gd name="connsiteY29" fmla="*/ 345281 h 426244"/>
              <a:gd name="connsiteX30" fmla="*/ 878681 w 2712244"/>
              <a:gd name="connsiteY30" fmla="*/ 369094 h 426244"/>
              <a:gd name="connsiteX31" fmla="*/ 640556 w 2712244"/>
              <a:gd name="connsiteY31" fmla="*/ 390525 h 426244"/>
              <a:gd name="connsiteX32" fmla="*/ 357187 w 2712244"/>
              <a:gd name="connsiteY32" fmla="*/ 419100 h 426244"/>
              <a:gd name="connsiteX33" fmla="*/ 311944 w 2712244"/>
              <a:gd name="connsiteY33" fmla="*/ 423863 h 426244"/>
              <a:gd name="connsiteX34" fmla="*/ 290512 w 2712244"/>
              <a:gd name="connsiteY34" fmla="*/ 426244 h 426244"/>
              <a:gd name="connsiteX35" fmla="*/ 257175 w 2712244"/>
              <a:gd name="connsiteY35" fmla="*/ 423863 h 426244"/>
              <a:gd name="connsiteX36" fmla="*/ 102394 w 2712244"/>
              <a:gd name="connsiteY36" fmla="*/ 407194 h 426244"/>
              <a:gd name="connsiteX37" fmla="*/ 54769 w 2712244"/>
              <a:gd name="connsiteY37" fmla="*/ 400050 h 426244"/>
              <a:gd name="connsiteX38" fmla="*/ 45244 w 2712244"/>
              <a:gd name="connsiteY38" fmla="*/ 385763 h 426244"/>
              <a:gd name="connsiteX39" fmla="*/ 0 w 2712244"/>
              <a:gd name="connsiteY39" fmla="*/ 228600 h 426244"/>
              <a:gd name="connsiteX40" fmla="*/ 7144 w 2712244"/>
              <a:gd name="connsiteY40" fmla="*/ 214313 h 426244"/>
              <a:gd name="connsiteX41" fmla="*/ 28575 w 2712244"/>
              <a:gd name="connsiteY41" fmla="*/ 226219 h 426244"/>
              <a:gd name="connsiteX42" fmla="*/ 78581 w 2712244"/>
              <a:gd name="connsiteY42" fmla="*/ 233363 h 426244"/>
              <a:gd name="connsiteX43" fmla="*/ 150019 w 2712244"/>
              <a:gd name="connsiteY43" fmla="*/ 233363 h 426244"/>
              <a:gd name="connsiteX44" fmla="*/ 311944 w 2712244"/>
              <a:gd name="connsiteY44" fmla="*/ 223838 h 426244"/>
              <a:gd name="connsiteX45" fmla="*/ 516731 w 2712244"/>
              <a:gd name="connsiteY45" fmla="*/ 207169 h 426244"/>
              <a:gd name="connsiteX46" fmla="*/ 766762 w 2712244"/>
              <a:gd name="connsiteY46" fmla="*/ 178594 h 426244"/>
              <a:gd name="connsiteX47" fmla="*/ 1009650 w 2712244"/>
              <a:gd name="connsiteY47" fmla="*/ 157163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712244" h="426244">
                <a:moveTo>
                  <a:pt x="1009650" y="157163"/>
                </a:moveTo>
                <a:lnTo>
                  <a:pt x="1421606" y="111919"/>
                </a:lnTo>
                <a:lnTo>
                  <a:pt x="1795462" y="71438"/>
                </a:lnTo>
                <a:lnTo>
                  <a:pt x="2100262" y="33338"/>
                </a:lnTo>
                <a:lnTo>
                  <a:pt x="2293144" y="9525"/>
                </a:lnTo>
                <a:lnTo>
                  <a:pt x="2352675" y="0"/>
                </a:lnTo>
                <a:lnTo>
                  <a:pt x="2557462" y="4763"/>
                </a:lnTo>
                <a:lnTo>
                  <a:pt x="2576512" y="19050"/>
                </a:lnTo>
                <a:lnTo>
                  <a:pt x="2614612" y="64294"/>
                </a:lnTo>
                <a:lnTo>
                  <a:pt x="2676525" y="133350"/>
                </a:lnTo>
                <a:lnTo>
                  <a:pt x="2705100" y="171450"/>
                </a:lnTo>
                <a:lnTo>
                  <a:pt x="2709862" y="190500"/>
                </a:lnTo>
                <a:lnTo>
                  <a:pt x="2712244" y="219075"/>
                </a:lnTo>
                <a:lnTo>
                  <a:pt x="2709862" y="254794"/>
                </a:lnTo>
                <a:lnTo>
                  <a:pt x="2695575" y="300038"/>
                </a:lnTo>
                <a:lnTo>
                  <a:pt x="2671762" y="333375"/>
                </a:lnTo>
                <a:lnTo>
                  <a:pt x="2652712" y="345281"/>
                </a:lnTo>
                <a:lnTo>
                  <a:pt x="2636044" y="352425"/>
                </a:lnTo>
                <a:lnTo>
                  <a:pt x="2619375" y="354806"/>
                </a:lnTo>
                <a:lnTo>
                  <a:pt x="2597944" y="357188"/>
                </a:lnTo>
                <a:lnTo>
                  <a:pt x="2559844" y="357188"/>
                </a:lnTo>
                <a:lnTo>
                  <a:pt x="2516981" y="350044"/>
                </a:lnTo>
                <a:lnTo>
                  <a:pt x="2459831" y="340519"/>
                </a:lnTo>
                <a:lnTo>
                  <a:pt x="2395537" y="333375"/>
                </a:lnTo>
                <a:lnTo>
                  <a:pt x="2307431" y="326231"/>
                </a:lnTo>
                <a:lnTo>
                  <a:pt x="2174081" y="319088"/>
                </a:lnTo>
                <a:lnTo>
                  <a:pt x="1995487" y="314325"/>
                </a:lnTo>
                <a:lnTo>
                  <a:pt x="1835944" y="314325"/>
                </a:lnTo>
                <a:lnTo>
                  <a:pt x="1473994" y="330994"/>
                </a:lnTo>
                <a:lnTo>
                  <a:pt x="1212056" y="345281"/>
                </a:lnTo>
                <a:lnTo>
                  <a:pt x="878681" y="369094"/>
                </a:lnTo>
                <a:lnTo>
                  <a:pt x="640556" y="390525"/>
                </a:lnTo>
                <a:lnTo>
                  <a:pt x="357187" y="419100"/>
                </a:lnTo>
                <a:lnTo>
                  <a:pt x="311944" y="423863"/>
                </a:lnTo>
                <a:lnTo>
                  <a:pt x="290512" y="426244"/>
                </a:lnTo>
                <a:lnTo>
                  <a:pt x="257175" y="423863"/>
                </a:lnTo>
                <a:lnTo>
                  <a:pt x="102394" y="407194"/>
                </a:lnTo>
                <a:lnTo>
                  <a:pt x="54769" y="400050"/>
                </a:lnTo>
                <a:lnTo>
                  <a:pt x="45244" y="385763"/>
                </a:lnTo>
                <a:lnTo>
                  <a:pt x="0" y="228600"/>
                </a:lnTo>
                <a:lnTo>
                  <a:pt x="7144" y="214313"/>
                </a:lnTo>
                <a:lnTo>
                  <a:pt x="28575" y="226219"/>
                </a:lnTo>
                <a:lnTo>
                  <a:pt x="78581" y="233363"/>
                </a:lnTo>
                <a:lnTo>
                  <a:pt x="150019" y="233363"/>
                </a:lnTo>
                <a:lnTo>
                  <a:pt x="311944" y="223838"/>
                </a:lnTo>
                <a:lnTo>
                  <a:pt x="516731" y="207169"/>
                </a:lnTo>
                <a:lnTo>
                  <a:pt x="766762" y="178594"/>
                </a:lnTo>
                <a:lnTo>
                  <a:pt x="1009650" y="1571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08718D0-19B2-4AA5-9583-EE130151BB9F}"/>
              </a:ext>
            </a:extLst>
          </p:cNvPr>
          <p:cNvSpPr/>
          <p:nvPr/>
        </p:nvSpPr>
        <p:spPr>
          <a:xfrm rot="17400000">
            <a:off x="2845594" y="2902744"/>
            <a:ext cx="3536950" cy="1674812"/>
          </a:xfrm>
          <a:custGeom>
            <a:avLst/>
            <a:gdLst>
              <a:gd name="connsiteX0" fmla="*/ 1840230 w 3537585"/>
              <a:gd name="connsiteY0" fmla="*/ 862965 h 1674495"/>
              <a:gd name="connsiteX1" fmla="*/ 2697480 w 3537585"/>
              <a:gd name="connsiteY1" fmla="*/ 571500 h 1674495"/>
              <a:gd name="connsiteX2" fmla="*/ 3083242 w 3537585"/>
              <a:gd name="connsiteY2" fmla="*/ 431483 h 1674495"/>
              <a:gd name="connsiteX3" fmla="*/ 3148965 w 3537585"/>
              <a:gd name="connsiteY3" fmla="*/ 408623 h 1674495"/>
              <a:gd name="connsiteX4" fmla="*/ 3220402 w 3537585"/>
              <a:gd name="connsiteY4" fmla="*/ 374333 h 1674495"/>
              <a:gd name="connsiteX5" fmla="*/ 3266122 w 3537585"/>
              <a:gd name="connsiteY5" fmla="*/ 345758 h 1674495"/>
              <a:gd name="connsiteX6" fmla="*/ 3308985 w 3537585"/>
              <a:gd name="connsiteY6" fmla="*/ 302895 h 1674495"/>
              <a:gd name="connsiteX7" fmla="*/ 3348990 w 3537585"/>
              <a:gd name="connsiteY7" fmla="*/ 257175 h 1674495"/>
              <a:gd name="connsiteX8" fmla="*/ 3368992 w 3537585"/>
              <a:gd name="connsiteY8" fmla="*/ 217170 h 1674495"/>
              <a:gd name="connsiteX9" fmla="*/ 3406140 w 3537585"/>
              <a:gd name="connsiteY9" fmla="*/ 148590 h 1674495"/>
              <a:gd name="connsiteX10" fmla="*/ 3437572 w 3537585"/>
              <a:gd name="connsiteY10" fmla="*/ 68580 h 1674495"/>
              <a:gd name="connsiteX11" fmla="*/ 3449002 w 3537585"/>
              <a:gd name="connsiteY11" fmla="*/ 40005 h 1674495"/>
              <a:gd name="connsiteX12" fmla="*/ 3469005 w 3537585"/>
              <a:gd name="connsiteY12" fmla="*/ 14288 h 1674495"/>
              <a:gd name="connsiteX13" fmla="*/ 3494722 w 3537585"/>
              <a:gd name="connsiteY13" fmla="*/ 0 h 1674495"/>
              <a:gd name="connsiteX14" fmla="*/ 3506152 w 3537585"/>
              <a:gd name="connsiteY14" fmla="*/ 0 h 1674495"/>
              <a:gd name="connsiteX15" fmla="*/ 3523297 w 3537585"/>
              <a:gd name="connsiteY15" fmla="*/ 5715 h 1674495"/>
              <a:gd name="connsiteX16" fmla="*/ 3529012 w 3537585"/>
              <a:gd name="connsiteY16" fmla="*/ 37148 h 1674495"/>
              <a:gd name="connsiteX17" fmla="*/ 3537585 w 3537585"/>
              <a:gd name="connsiteY17" fmla="*/ 120015 h 1674495"/>
              <a:gd name="connsiteX18" fmla="*/ 3537585 w 3537585"/>
              <a:gd name="connsiteY18" fmla="*/ 197168 h 1674495"/>
              <a:gd name="connsiteX19" fmla="*/ 3531870 w 3537585"/>
              <a:gd name="connsiteY19" fmla="*/ 411480 h 1674495"/>
              <a:gd name="connsiteX20" fmla="*/ 3529012 w 3537585"/>
              <a:gd name="connsiteY20" fmla="*/ 451485 h 1674495"/>
              <a:gd name="connsiteX21" fmla="*/ 3514725 w 3537585"/>
              <a:gd name="connsiteY21" fmla="*/ 474345 h 1674495"/>
              <a:gd name="connsiteX22" fmla="*/ 3449002 w 3537585"/>
              <a:gd name="connsiteY22" fmla="*/ 548640 h 1674495"/>
              <a:gd name="connsiteX23" fmla="*/ 3368992 w 3537585"/>
              <a:gd name="connsiteY23" fmla="*/ 614363 h 1674495"/>
              <a:gd name="connsiteX24" fmla="*/ 3223260 w 3537585"/>
              <a:gd name="connsiteY24" fmla="*/ 662940 h 1674495"/>
              <a:gd name="connsiteX25" fmla="*/ 2923222 w 3537585"/>
              <a:gd name="connsiteY25" fmla="*/ 771525 h 1674495"/>
              <a:gd name="connsiteX26" fmla="*/ 2526030 w 3537585"/>
              <a:gd name="connsiteY26" fmla="*/ 900113 h 1674495"/>
              <a:gd name="connsiteX27" fmla="*/ 2297430 w 3537585"/>
              <a:gd name="connsiteY27" fmla="*/ 980123 h 1674495"/>
              <a:gd name="connsiteX28" fmla="*/ 1505902 w 3537585"/>
              <a:gd name="connsiteY28" fmla="*/ 1245870 h 1674495"/>
              <a:gd name="connsiteX29" fmla="*/ 1283017 w 3537585"/>
              <a:gd name="connsiteY29" fmla="*/ 1323023 h 1674495"/>
              <a:gd name="connsiteX30" fmla="*/ 471487 w 3537585"/>
              <a:gd name="connsiteY30" fmla="*/ 1597343 h 1674495"/>
              <a:gd name="connsiteX31" fmla="*/ 357187 w 3537585"/>
              <a:gd name="connsiteY31" fmla="*/ 1637348 h 1674495"/>
              <a:gd name="connsiteX32" fmla="*/ 288607 w 3537585"/>
              <a:gd name="connsiteY32" fmla="*/ 1654493 h 1674495"/>
              <a:gd name="connsiteX33" fmla="*/ 214312 w 3537585"/>
              <a:gd name="connsiteY33" fmla="*/ 1665923 h 1674495"/>
              <a:gd name="connsiteX34" fmla="*/ 148590 w 3537585"/>
              <a:gd name="connsiteY34" fmla="*/ 1674495 h 1674495"/>
              <a:gd name="connsiteX35" fmla="*/ 100012 w 3537585"/>
              <a:gd name="connsiteY35" fmla="*/ 1665923 h 1674495"/>
              <a:gd name="connsiteX36" fmla="*/ 45720 w 3537585"/>
              <a:gd name="connsiteY36" fmla="*/ 1648778 h 1674495"/>
              <a:gd name="connsiteX37" fmla="*/ 22860 w 3537585"/>
              <a:gd name="connsiteY37" fmla="*/ 1634490 h 1674495"/>
              <a:gd name="connsiteX38" fmla="*/ 5715 w 3537585"/>
              <a:gd name="connsiteY38" fmla="*/ 1608773 h 1674495"/>
              <a:gd name="connsiteX39" fmla="*/ 0 w 3537585"/>
              <a:gd name="connsiteY39" fmla="*/ 1583055 h 1674495"/>
              <a:gd name="connsiteX40" fmla="*/ 14287 w 3537585"/>
              <a:gd name="connsiteY40" fmla="*/ 1545908 h 1674495"/>
              <a:gd name="connsiteX41" fmla="*/ 54292 w 3537585"/>
              <a:gd name="connsiteY41" fmla="*/ 1497330 h 1674495"/>
              <a:gd name="connsiteX42" fmla="*/ 114300 w 3537585"/>
              <a:gd name="connsiteY42" fmla="*/ 1448753 h 1674495"/>
              <a:gd name="connsiteX43" fmla="*/ 174307 w 3537585"/>
              <a:gd name="connsiteY43" fmla="*/ 1405890 h 1674495"/>
              <a:gd name="connsiteX44" fmla="*/ 242887 w 3537585"/>
              <a:gd name="connsiteY44" fmla="*/ 1363028 h 1674495"/>
              <a:gd name="connsiteX45" fmla="*/ 345757 w 3537585"/>
              <a:gd name="connsiteY45" fmla="*/ 1314450 h 1674495"/>
              <a:gd name="connsiteX46" fmla="*/ 442912 w 3537585"/>
              <a:gd name="connsiteY46" fmla="*/ 1277303 h 1674495"/>
              <a:gd name="connsiteX47" fmla="*/ 545782 w 3537585"/>
              <a:gd name="connsiteY47" fmla="*/ 1243013 h 1674495"/>
              <a:gd name="connsiteX48" fmla="*/ 662940 w 3537585"/>
              <a:gd name="connsiteY48" fmla="*/ 1217295 h 1674495"/>
              <a:gd name="connsiteX49" fmla="*/ 831532 w 3537585"/>
              <a:gd name="connsiteY49" fmla="*/ 1171575 h 1674495"/>
              <a:gd name="connsiteX50" fmla="*/ 1254442 w 3537585"/>
              <a:gd name="connsiteY50" fmla="*/ 1045845 h 1674495"/>
              <a:gd name="connsiteX51" fmla="*/ 1703070 w 3537585"/>
              <a:gd name="connsiteY51" fmla="*/ 905828 h 1674495"/>
              <a:gd name="connsiteX52" fmla="*/ 1840230 w 3537585"/>
              <a:gd name="connsiteY52" fmla="*/ 862965 h 16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37585" h="1674495">
                <a:moveTo>
                  <a:pt x="1840230" y="862965"/>
                </a:moveTo>
                <a:lnTo>
                  <a:pt x="2697480" y="571500"/>
                </a:lnTo>
                <a:lnTo>
                  <a:pt x="3083242" y="431483"/>
                </a:lnTo>
                <a:lnTo>
                  <a:pt x="3148965" y="408623"/>
                </a:lnTo>
                <a:lnTo>
                  <a:pt x="3220402" y="374333"/>
                </a:lnTo>
                <a:lnTo>
                  <a:pt x="3266122" y="345758"/>
                </a:lnTo>
                <a:lnTo>
                  <a:pt x="3308985" y="302895"/>
                </a:lnTo>
                <a:lnTo>
                  <a:pt x="3348990" y="257175"/>
                </a:lnTo>
                <a:lnTo>
                  <a:pt x="3368992" y="217170"/>
                </a:lnTo>
                <a:lnTo>
                  <a:pt x="3406140" y="148590"/>
                </a:lnTo>
                <a:lnTo>
                  <a:pt x="3437572" y="68580"/>
                </a:lnTo>
                <a:lnTo>
                  <a:pt x="3449002" y="40005"/>
                </a:lnTo>
                <a:lnTo>
                  <a:pt x="3469005" y="14288"/>
                </a:lnTo>
                <a:lnTo>
                  <a:pt x="3494722" y="0"/>
                </a:lnTo>
                <a:lnTo>
                  <a:pt x="3506152" y="0"/>
                </a:lnTo>
                <a:lnTo>
                  <a:pt x="3523297" y="5715"/>
                </a:lnTo>
                <a:lnTo>
                  <a:pt x="3529012" y="37148"/>
                </a:lnTo>
                <a:lnTo>
                  <a:pt x="3537585" y="120015"/>
                </a:lnTo>
                <a:lnTo>
                  <a:pt x="3537585" y="197168"/>
                </a:lnTo>
                <a:lnTo>
                  <a:pt x="3531870" y="411480"/>
                </a:lnTo>
                <a:lnTo>
                  <a:pt x="3529012" y="451485"/>
                </a:lnTo>
                <a:lnTo>
                  <a:pt x="3514725" y="474345"/>
                </a:lnTo>
                <a:lnTo>
                  <a:pt x="3449002" y="548640"/>
                </a:lnTo>
                <a:lnTo>
                  <a:pt x="3368992" y="614363"/>
                </a:lnTo>
                <a:lnTo>
                  <a:pt x="3223260" y="662940"/>
                </a:lnTo>
                <a:lnTo>
                  <a:pt x="2923222" y="771525"/>
                </a:lnTo>
                <a:lnTo>
                  <a:pt x="2526030" y="900113"/>
                </a:lnTo>
                <a:lnTo>
                  <a:pt x="2297430" y="980123"/>
                </a:lnTo>
                <a:lnTo>
                  <a:pt x="1505902" y="1245870"/>
                </a:lnTo>
                <a:lnTo>
                  <a:pt x="1283017" y="1323023"/>
                </a:lnTo>
                <a:lnTo>
                  <a:pt x="471487" y="1597343"/>
                </a:lnTo>
                <a:lnTo>
                  <a:pt x="357187" y="1637348"/>
                </a:lnTo>
                <a:lnTo>
                  <a:pt x="288607" y="1654493"/>
                </a:lnTo>
                <a:lnTo>
                  <a:pt x="214312" y="1665923"/>
                </a:lnTo>
                <a:lnTo>
                  <a:pt x="148590" y="1674495"/>
                </a:lnTo>
                <a:lnTo>
                  <a:pt x="100012" y="1665923"/>
                </a:lnTo>
                <a:lnTo>
                  <a:pt x="45720" y="1648778"/>
                </a:lnTo>
                <a:lnTo>
                  <a:pt x="22860" y="1634490"/>
                </a:lnTo>
                <a:lnTo>
                  <a:pt x="5715" y="1608773"/>
                </a:lnTo>
                <a:lnTo>
                  <a:pt x="0" y="1583055"/>
                </a:lnTo>
                <a:lnTo>
                  <a:pt x="14287" y="1545908"/>
                </a:lnTo>
                <a:lnTo>
                  <a:pt x="54292" y="1497330"/>
                </a:lnTo>
                <a:lnTo>
                  <a:pt x="114300" y="1448753"/>
                </a:lnTo>
                <a:lnTo>
                  <a:pt x="174307" y="1405890"/>
                </a:lnTo>
                <a:lnTo>
                  <a:pt x="242887" y="1363028"/>
                </a:lnTo>
                <a:lnTo>
                  <a:pt x="345757" y="1314450"/>
                </a:lnTo>
                <a:lnTo>
                  <a:pt x="442912" y="1277303"/>
                </a:lnTo>
                <a:lnTo>
                  <a:pt x="545782" y="1243013"/>
                </a:lnTo>
                <a:lnTo>
                  <a:pt x="662940" y="1217295"/>
                </a:lnTo>
                <a:lnTo>
                  <a:pt x="831532" y="1171575"/>
                </a:lnTo>
                <a:lnTo>
                  <a:pt x="1254442" y="1045845"/>
                </a:lnTo>
                <a:lnTo>
                  <a:pt x="1703070" y="905828"/>
                </a:lnTo>
                <a:lnTo>
                  <a:pt x="1840230" y="86296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B208347-A852-439D-9180-6C8F6F13A093}"/>
              </a:ext>
            </a:extLst>
          </p:cNvPr>
          <p:cNvSpPr/>
          <p:nvPr/>
        </p:nvSpPr>
        <p:spPr>
          <a:xfrm rot="16200000">
            <a:off x="4101307" y="2386807"/>
            <a:ext cx="4151313" cy="2717800"/>
          </a:xfrm>
          <a:custGeom>
            <a:avLst/>
            <a:gdLst>
              <a:gd name="connsiteX0" fmla="*/ 1403797 w 4151290"/>
              <a:gd name="connsiteY0" fmla="*/ 2588654 h 2717443"/>
              <a:gd name="connsiteX1" fmla="*/ 2391177 w 4151290"/>
              <a:gd name="connsiteY1" fmla="*/ 2588654 h 2717443"/>
              <a:gd name="connsiteX2" fmla="*/ 2777543 w 4151290"/>
              <a:gd name="connsiteY2" fmla="*/ 2601533 h 2717443"/>
              <a:gd name="connsiteX3" fmla="*/ 3163909 w 4151290"/>
              <a:gd name="connsiteY3" fmla="*/ 2614412 h 2717443"/>
              <a:gd name="connsiteX4" fmla="*/ 3430073 w 4151290"/>
              <a:gd name="connsiteY4" fmla="*/ 2627290 h 2717443"/>
              <a:gd name="connsiteX5" fmla="*/ 3550276 w 4151290"/>
              <a:gd name="connsiteY5" fmla="*/ 2635876 h 2717443"/>
              <a:gd name="connsiteX6" fmla="*/ 3601791 w 4151290"/>
              <a:gd name="connsiteY6" fmla="*/ 2648755 h 2717443"/>
              <a:gd name="connsiteX7" fmla="*/ 3649014 w 4151290"/>
              <a:gd name="connsiteY7" fmla="*/ 2661634 h 2717443"/>
              <a:gd name="connsiteX8" fmla="*/ 3687650 w 4151290"/>
              <a:gd name="connsiteY8" fmla="*/ 2678806 h 2717443"/>
              <a:gd name="connsiteX9" fmla="*/ 3704822 w 4151290"/>
              <a:gd name="connsiteY9" fmla="*/ 2695978 h 2717443"/>
              <a:gd name="connsiteX10" fmla="*/ 3743459 w 4151290"/>
              <a:gd name="connsiteY10" fmla="*/ 2717443 h 2717443"/>
              <a:gd name="connsiteX11" fmla="*/ 3777802 w 4151290"/>
              <a:gd name="connsiteY11" fmla="*/ 2717443 h 2717443"/>
              <a:gd name="connsiteX12" fmla="*/ 3829318 w 4151290"/>
              <a:gd name="connsiteY12" fmla="*/ 2687392 h 2717443"/>
              <a:gd name="connsiteX13" fmla="*/ 3910884 w 4151290"/>
              <a:gd name="connsiteY13" fmla="*/ 2614412 h 2717443"/>
              <a:gd name="connsiteX14" fmla="*/ 4031087 w 4151290"/>
              <a:gd name="connsiteY14" fmla="*/ 2481330 h 2717443"/>
              <a:gd name="connsiteX15" fmla="*/ 4086895 w 4151290"/>
              <a:gd name="connsiteY15" fmla="*/ 2404057 h 2717443"/>
              <a:gd name="connsiteX16" fmla="*/ 4138411 w 4151290"/>
              <a:gd name="connsiteY16" fmla="*/ 2313905 h 2717443"/>
              <a:gd name="connsiteX17" fmla="*/ 4151290 w 4151290"/>
              <a:gd name="connsiteY17" fmla="*/ 2279561 h 2717443"/>
              <a:gd name="connsiteX18" fmla="*/ 4142704 w 4151290"/>
              <a:gd name="connsiteY18" fmla="*/ 2240924 h 2717443"/>
              <a:gd name="connsiteX19" fmla="*/ 4116946 w 4151290"/>
              <a:gd name="connsiteY19" fmla="*/ 2185116 h 2717443"/>
              <a:gd name="connsiteX20" fmla="*/ 4095481 w 4151290"/>
              <a:gd name="connsiteY20" fmla="*/ 2112136 h 2717443"/>
              <a:gd name="connsiteX21" fmla="*/ 4065431 w 4151290"/>
              <a:gd name="connsiteY21" fmla="*/ 1983347 h 2717443"/>
              <a:gd name="connsiteX22" fmla="*/ 4052552 w 4151290"/>
              <a:gd name="connsiteY22" fmla="*/ 1845972 h 2717443"/>
              <a:gd name="connsiteX23" fmla="*/ 4035380 w 4151290"/>
              <a:gd name="connsiteY23" fmla="*/ 1704305 h 2717443"/>
              <a:gd name="connsiteX24" fmla="*/ 3992450 w 4151290"/>
              <a:gd name="connsiteY24" fmla="*/ 1305059 h 2717443"/>
              <a:gd name="connsiteX25" fmla="*/ 3928056 w 4151290"/>
              <a:gd name="connsiteY25" fmla="*/ 777026 h 2717443"/>
              <a:gd name="connsiteX26" fmla="*/ 3893712 w 4151290"/>
              <a:gd name="connsiteY26" fmla="*/ 493690 h 2717443"/>
              <a:gd name="connsiteX27" fmla="*/ 3885126 w 4151290"/>
              <a:gd name="connsiteY27" fmla="*/ 382074 h 2717443"/>
              <a:gd name="connsiteX28" fmla="*/ 3872247 w 4151290"/>
              <a:gd name="connsiteY28" fmla="*/ 227527 h 2717443"/>
              <a:gd name="connsiteX29" fmla="*/ 3867954 w 4151290"/>
              <a:gd name="connsiteY29" fmla="*/ 111617 h 2717443"/>
              <a:gd name="connsiteX30" fmla="*/ 3867954 w 4151290"/>
              <a:gd name="connsiteY30" fmla="*/ 51516 h 2717443"/>
              <a:gd name="connsiteX31" fmla="*/ 3880833 w 4151290"/>
              <a:gd name="connsiteY31" fmla="*/ 0 h 2717443"/>
              <a:gd name="connsiteX32" fmla="*/ 3640428 w 4151290"/>
              <a:gd name="connsiteY32" fmla="*/ 111617 h 2717443"/>
              <a:gd name="connsiteX33" fmla="*/ 3661892 w 4151290"/>
              <a:gd name="connsiteY33" fmla="*/ 133082 h 2717443"/>
              <a:gd name="connsiteX34" fmla="*/ 3670478 w 4151290"/>
              <a:gd name="connsiteY34" fmla="*/ 176012 h 2717443"/>
              <a:gd name="connsiteX35" fmla="*/ 3683357 w 4151290"/>
              <a:gd name="connsiteY35" fmla="*/ 253285 h 2717443"/>
              <a:gd name="connsiteX36" fmla="*/ 3709115 w 4151290"/>
              <a:gd name="connsiteY36" fmla="*/ 386367 h 2717443"/>
              <a:gd name="connsiteX37" fmla="*/ 3747752 w 4151290"/>
              <a:gd name="connsiteY37" fmla="*/ 639651 h 2717443"/>
              <a:gd name="connsiteX38" fmla="*/ 3769216 w 4151290"/>
              <a:gd name="connsiteY38" fmla="*/ 807076 h 2717443"/>
              <a:gd name="connsiteX39" fmla="*/ 3794974 w 4151290"/>
              <a:gd name="connsiteY39" fmla="*/ 1004552 h 2717443"/>
              <a:gd name="connsiteX40" fmla="*/ 3816439 w 4151290"/>
              <a:gd name="connsiteY40" fmla="*/ 1197736 h 2717443"/>
              <a:gd name="connsiteX41" fmla="*/ 3837904 w 4151290"/>
              <a:gd name="connsiteY41" fmla="*/ 1459606 h 2717443"/>
              <a:gd name="connsiteX42" fmla="*/ 3859369 w 4151290"/>
              <a:gd name="connsiteY42" fmla="*/ 1695719 h 2717443"/>
              <a:gd name="connsiteX43" fmla="*/ 3872247 w 4151290"/>
              <a:gd name="connsiteY43" fmla="*/ 1949003 h 2717443"/>
              <a:gd name="connsiteX44" fmla="*/ 3885126 w 4151290"/>
              <a:gd name="connsiteY44" fmla="*/ 2202288 h 2717443"/>
              <a:gd name="connsiteX45" fmla="*/ 3880833 w 4151290"/>
              <a:gd name="connsiteY45" fmla="*/ 2249510 h 2717443"/>
              <a:gd name="connsiteX46" fmla="*/ 3867954 w 4151290"/>
              <a:gd name="connsiteY46" fmla="*/ 2283854 h 2717443"/>
              <a:gd name="connsiteX47" fmla="*/ 3850783 w 4151290"/>
              <a:gd name="connsiteY47" fmla="*/ 2305319 h 2717443"/>
              <a:gd name="connsiteX48" fmla="*/ 3829318 w 4151290"/>
              <a:gd name="connsiteY48" fmla="*/ 2322490 h 2717443"/>
              <a:gd name="connsiteX49" fmla="*/ 3803560 w 4151290"/>
              <a:gd name="connsiteY49" fmla="*/ 2331076 h 2717443"/>
              <a:gd name="connsiteX50" fmla="*/ 3752045 w 4151290"/>
              <a:gd name="connsiteY50" fmla="*/ 2339662 h 2717443"/>
              <a:gd name="connsiteX51" fmla="*/ 3142445 w 4151290"/>
              <a:gd name="connsiteY51" fmla="*/ 2343955 h 2717443"/>
              <a:gd name="connsiteX52" fmla="*/ 2691684 w 4151290"/>
              <a:gd name="connsiteY52" fmla="*/ 2348248 h 2717443"/>
              <a:gd name="connsiteX53" fmla="*/ 1772991 w 4151290"/>
              <a:gd name="connsiteY53" fmla="*/ 2343955 h 2717443"/>
              <a:gd name="connsiteX54" fmla="*/ 1472484 w 4151290"/>
              <a:gd name="connsiteY54" fmla="*/ 2339662 h 2717443"/>
              <a:gd name="connsiteX55" fmla="*/ 575256 w 4151290"/>
              <a:gd name="connsiteY55" fmla="*/ 2343955 h 2717443"/>
              <a:gd name="connsiteX56" fmla="*/ 321971 w 4151290"/>
              <a:gd name="connsiteY56" fmla="*/ 2348248 h 2717443"/>
              <a:gd name="connsiteX57" fmla="*/ 300507 w 4151290"/>
              <a:gd name="connsiteY57" fmla="*/ 2356834 h 2717443"/>
              <a:gd name="connsiteX58" fmla="*/ 283335 w 4151290"/>
              <a:gd name="connsiteY58" fmla="*/ 2361127 h 2717443"/>
              <a:gd name="connsiteX59" fmla="*/ 261870 w 4151290"/>
              <a:gd name="connsiteY59" fmla="*/ 2365420 h 2717443"/>
              <a:gd name="connsiteX60" fmla="*/ 197476 w 4151290"/>
              <a:gd name="connsiteY60" fmla="*/ 2365420 h 2717443"/>
              <a:gd name="connsiteX61" fmla="*/ 163132 w 4151290"/>
              <a:gd name="connsiteY61" fmla="*/ 2369713 h 2717443"/>
              <a:gd name="connsiteX62" fmla="*/ 115909 w 4151290"/>
              <a:gd name="connsiteY62" fmla="*/ 2382592 h 2717443"/>
              <a:gd name="connsiteX63" fmla="*/ 64394 w 4151290"/>
              <a:gd name="connsiteY63" fmla="*/ 2404057 h 2717443"/>
              <a:gd name="connsiteX64" fmla="*/ 30050 w 4151290"/>
              <a:gd name="connsiteY64" fmla="*/ 2425521 h 2717443"/>
              <a:gd name="connsiteX65" fmla="*/ 0 w 4151290"/>
              <a:gd name="connsiteY65" fmla="*/ 2451279 h 2717443"/>
              <a:gd name="connsiteX66" fmla="*/ 0 w 4151290"/>
              <a:gd name="connsiteY66" fmla="*/ 2464158 h 2717443"/>
              <a:gd name="connsiteX67" fmla="*/ 4292 w 4151290"/>
              <a:gd name="connsiteY67" fmla="*/ 2489916 h 2717443"/>
              <a:gd name="connsiteX68" fmla="*/ 34343 w 4151290"/>
              <a:gd name="connsiteY68" fmla="*/ 2524259 h 2717443"/>
              <a:gd name="connsiteX69" fmla="*/ 103031 w 4151290"/>
              <a:gd name="connsiteY69" fmla="*/ 2558603 h 2717443"/>
              <a:gd name="connsiteX70" fmla="*/ 201769 w 4151290"/>
              <a:gd name="connsiteY70" fmla="*/ 2605826 h 2717443"/>
              <a:gd name="connsiteX71" fmla="*/ 261870 w 4151290"/>
              <a:gd name="connsiteY71" fmla="*/ 2627290 h 2717443"/>
              <a:gd name="connsiteX72" fmla="*/ 313385 w 4151290"/>
              <a:gd name="connsiteY72" fmla="*/ 2635876 h 2717443"/>
              <a:gd name="connsiteX73" fmla="*/ 356315 w 4151290"/>
              <a:gd name="connsiteY73" fmla="*/ 2635876 h 2717443"/>
              <a:gd name="connsiteX74" fmla="*/ 420709 w 4151290"/>
              <a:gd name="connsiteY74" fmla="*/ 2627290 h 2717443"/>
              <a:gd name="connsiteX75" fmla="*/ 472225 w 4151290"/>
              <a:gd name="connsiteY75" fmla="*/ 2618705 h 2717443"/>
              <a:gd name="connsiteX76" fmla="*/ 536619 w 4151290"/>
              <a:gd name="connsiteY76" fmla="*/ 2605826 h 2717443"/>
              <a:gd name="connsiteX77" fmla="*/ 721216 w 4151290"/>
              <a:gd name="connsiteY77" fmla="*/ 2601533 h 2717443"/>
              <a:gd name="connsiteX78" fmla="*/ 1043188 w 4151290"/>
              <a:gd name="connsiteY78" fmla="*/ 2592947 h 2717443"/>
              <a:gd name="connsiteX79" fmla="*/ 1403797 w 4151290"/>
              <a:gd name="connsiteY79" fmla="*/ 2588654 h 271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151290" h="2717443">
                <a:moveTo>
                  <a:pt x="1403797" y="2588654"/>
                </a:moveTo>
                <a:lnTo>
                  <a:pt x="2391177" y="2588654"/>
                </a:lnTo>
                <a:lnTo>
                  <a:pt x="2777543" y="2601533"/>
                </a:lnTo>
                <a:lnTo>
                  <a:pt x="3163909" y="2614412"/>
                </a:lnTo>
                <a:lnTo>
                  <a:pt x="3430073" y="2627290"/>
                </a:lnTo>
                <a:lnTo>
                  <a:pt x="3550276" y="2635876"/>
                </a:lnTo>
                <a:lnTo>
                  <a:pt x="3601791" y="2648755"/>
                </a:lnTo>
                <a:lnTo>
                  <a:pt x="3649014" y="2661634"/>
                </a:lnTo>
                <a:lnTo>
                  <a:pt x="3687650" y="2678806"/>
                </a:lnTo>
                <a:lnTo>
                  <a:pt x="3704822" y="2695978"/>
                </a:lnTo>
                <a:lnTo>
                  <a:pt x="3743459" y="2717443"/>
                </a:lnTo>
                <a:lnTo>
                  <a:pt x="3777802" y="2717443"/>
                </a:lnTo>
                <a:lnTo>
                  <a:pt x="3829318" y="2687392"/>
                </a:lnTo>
                <a:lnTo>
                  <a:pt x="3910884" y="2614412"/>
                </a:lnTo>
                <a:lnTo>
                  <a:pt x="4031087" y="2481330"/>
                </a:lnTo>
                <a:lnTo>
                  <a:pt x="4086895" y="2404057"/>
                </a:lnTo>
                <a:lnTo>
                  <a:pt x="4138411" y="2313905"/>
                </a:lnTo>
                <a:lnTo>
                  <a:pt x="4151290" y="2279561"/>
                </a:lnTo>
                <a:lnTo>
                  <a:pt x="4142704" y="2240924"/>
                </a:lnTo>
                <a:lnTo>
                  <a:pt x="4116946" y="2185116"/>
                </a:lnTo>
                <a:lnTo>
                  <a:pt x="4095481" y="2112136"/>
                </a:lnTo>
                <a:lnTo>
                  <a:pt x="4065431" y="1983347"/>
                </a:lnTo>
                <a:lnTo>
                  <a:pt x="4052552" y="1845972"/>
                </a:lnTo>
                <a:lnTo>
                  <a:pt x="4035380" y="1704305"/>
                </a:lnTo>
                <a:lnTo>
                  <a:pt x="3992450" y="1305059"/>
                </a:lnTo>
                <a:lnTo>
                  <a:pt x="3928056" y="777026"/>
                </a:lnTo>
                <a:lnTo>
                  <a:pt x="3893712" y="493690"/>
                </a:lnTo>
                <a:lnTo>
                  <a:pt x="3885126" y="382074"/>
                </a:lnTo>
                <a:lnTo>
                  <a:pt x="3872247" y="227527"/>
                </a:lnTo>
                <a:lnTo>
                  <a:pt x="3867954" y="111617"/>
                </a:lnTo>
                <a:lnTo>
                  <a:pt x="3867954" y="51516"/>
                </a:lnTo>
                <a:lnTo>
                  <a:pt x="3880833" y="0"/>
                </a:lnTo>
                <a:lnTo>
                  <a:pt x="3640428" y="111617"/>
                </a:lnTo>
                <a:lnTo>
                  <a:pt x="3661892" y="133082"/>
                </a:lnTo>
                <a:lnTo>
                  <a:pt x="3670478" y="176012"/>
                </a:lnTo>
                <a:lnTo>
                  <a:pt x="3683357" y="253285"/>
                </a:lnTo>
                <a:lnTo>
                  <a:pt x="3709115" y="386367"/>
                </a:lnTo>
                <a:lnTo>
                  <a:pt x="3747752" y="639651"/>
                </a:lnTo>
                <a:lnTo>
                  <a:pt x="3769216" y="807076"/>
                </a:lnTo>
                <a:lnTo>
                  <a:pt x="3794974" y="1004552"/>
                </a:lnTo>
                <a:lnTo>
                  <a:pt x="3816439" y="1197736"/>
                </a:lnTo>
                <a:lnTo>
                  <a:pt x="3837904" y="1459606"/>
                </a:lnTo>
                <a:lnTo>
                  <a:pt x="3859369" y="1695719"/>
                </a:lnTo>
                <a:lnTo>
                  <a:pt x="3872247" y="1949003"/>
                </a:lnTo>
                <a:lnTo>
                  <a:pt x="3885126" y="2202288"/>
                </a:lnTo>
                <a:lnTo>
                  <a:pt x="3880833" y="2249510"/>
                </a:lnTo>
                <a:lnTo>
                  <a:pt x="3867954" y="2283854"/>
                </a:lnTo>
                <a:lnTo>
                  <a:pt x="3850783" y="2305319"/>
                </a:lnTo>
                <a:lnTo>
                  <a:pt x="3829318" y="2322490"/>
                </a:lnTo>
                <a:lnTo>
                  <a:pt x="3803560" y="2331076"/>
                </a:lnTo>
                <a:lnTo>
                  <a:pt x="3752045" y="2339662"/>
                </a:lnTo>
                <a:lnTo>
                  <a:pt x="3142445" y="2343955"/>
                </a:lnTo>
                <a:lnTo>
                  <a:pt x="2691684" y="2348248"/>
                </a:lnTo>
                <a:lnTo>
                  <a:pt x="1772991" y="2343955"/>
                </a:lnTo>
                <a:lnTo>
                  <a:pt x="1472484" y="2339662"/>
                </a:lnTo>
                <a:lnTo>
                  <a:pt x="575256" y="2343955"/>
                </a:lnTo>
                <a:lnTo>
                  <a:pt x="321971" y="2348248"/>
                </a:lnTo>
                <a:lnTo>
                  <a:pt x="300507" y="2356834"/>
                </a:lnTo>
                <a:lnTo>
                  <a:pt x="283335" y="2361127"/>
                </a:lnTo>
                <a:lnTo>
                  <a:pt x="261870" y="2365420"/>
                </a:lnTo>
                <a:lnTo>
                  <a:pt x="197476" y="2365420"/>
                </a:lnTo>
                <a:lnTo>
                  <a:pt x="163132" y="2369713"/>
                </a:lnTo>
                <a:lnTo>
                  <a:pt x="115909" y="2382592"/>
                </a:lnTo>
                <a:lnTo>
                  <a:pt x="64394" y="2404057"/>
                </a:lnTo>
                <a:lnTo>
                  <a:pt x="30050" y="2425521"/>
                </a:lnTo>
                <a:lnTo>
                  <a:pt x="0" y="2451279"/>
                </a:lnTo>
                <a:lnTo>
                  <a:pt x="0" y="2464158"/>
                </a:lnTo>
                <a:lnTo>
                  <a:pt x="4292" y="2489916"/>
                </a:lnTo>
                <a:lnTo>
                  <a:pt x="34343" y="2524259"/>
                </a:lnTo>
                <a:lnTo>
                  <a:pt x="103031" y="2558603"/>
                </a:lnTo>
                <a:lnTo>
                  <a:pt x="201769" y="2605826"/>
                </a:lnTo>
                <a:lnTo>
                  <a:pt x="261870" y="2627290"/>
                </a:lnTo>
                <a:lnTo>
                  <a:pt x="313385" y="2635876"/>
                </a:lnTo>
                <a:lnTo>
                  <a:pt x="356315" y="2635876"/>
                </a:lnTo>
                <a:lnTo>
                  <a:pt x="420709" y="2627290"/>
                </a:lnTo>
                <a:lnTo>
                  <a:pt x="472225" y="2618705"/>
                </a:lnTo>
                <a:lnTo>
                  <a:pt x="536619" y="2605826"/>
                </a:lnTo>
                <a:lnTo>
                  <a:pt x="721216" y="2601533"/>
                </a:lnTo>
                <a:lnTo>
                  <a:pt x="1043188" y="2592947"/>
                </a:lnTo>
                <a:lnTo>
                  <a:pt x="1403797" y="25886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33506B7-65C0-42DD-B55E-654D15307702}"/>
              </a:ext>
            </a:extLst>
          </p:cNvPr>
          <p:cNvSpPr/>
          <p:nvPr/>
        </p:nvSpPr>
        <p:spPr>
          <a:xfrm>
            <a:off x="4905376" y="2871788"/>
            <a:ext cx="2278063" cy="425450"/>
          </a:xfrm>
          <a:custGeom>
            <a:avLst/>
            <a:gdLst>
              <a:gd name="connsiteX0" fmla="*/ 857250 w 2278856"/>
              <a:gd name="connsiteY0" fmla="*/ 166687 h 426243"/>
              <a:gd name="connsiteX1" fmla="*/ 1304925 w 2278856"/>
              <a:gd name="connsiteY1" fmla="*/ 114300 h 426243"/>
              <a:gd name="connsiteX2" fmla="*/ 1640681 w 2278856"/>
              <a:gd name="connsiteY2" fmla="*/ 73818 h 426243"/>
              <a:gd name="connsiteX3" fmla="*/ 1678781 w 2278856"/>
              <a:gd name="connsiteY3" fmla="*/ 69056 h 426243"/>
              <a:gd name="connsiteX4" fmla="*/ 1881188 w 2278856"/>
              <a:gd name="connsiteY4" fmla="*/ 9525 h 426243"/>
              <a:gd name="connsiteX5" fmla="*/ 1916906 w 2278856"/>
              <a:gd name="connsiteY5" fmla="*/ 0 h 426243"/>
              <a:gd name="connsiteX6" fmla="*/ 1928813 w 2278856"/>
              <a:gd name="connsiteY6" fmla="*/ 0 h 426243"/>
              <a:gd name="connsiteX7" fmla="*/ 2009775 w 2278856"/>
              <a:gd name="connsiteY7" fmla="*/ 4762 h 426243"/>
              <a:gd name="connsiteX8" fmla="*/ 2169319 w 2278856"/>
              <a:gd name="connsiteY8" fmla="*/ 16668 h 426243"/>
              <a:gd name="connsiteX9" fmla="*/ 2278856 w 2278856"/>
              <a:gd name="connsiteY9" fmla="*/ 21431 h 426243"/>
              <a:gd name="connsiteX10" fmla="*/ 2278856 w 2278856"/>
              <a:gd name="connsiteY10" fmla="*/ 226218 h 426243"/>
              <a:gd name="connsiteX11" fmla="*/ 2183606 w 2278856"/>
              <a:gd name="connsiteY11" fmla="*/ 226218 h 426243"/>
              <a:gd name="connsiteX12" fmla="*/ 2019300 w 2278856"/>
              <a:gd name="connsiteY12" fmla="*/ 235743 h 426243"/>
              <a:gd name="connsiteX13" fmla="*/ 1807369 w 2278856"/>
              <a:gd name="connsiteY13" fmla="*/ 254793 h 426243"/>
              <a:gd name="connsiteX14" fmla="*/ 1288256 w 2278856"/>
              <a:gd name="connsiteY14" fmla="*/ 311943 h 426243"/>
              <a:gd name="connsiteX15" fmla="*/ 940594 w 2278856"/>
              <a:gd name="connsiteY15" fmla="*/ 354806 h 426243"/>
              <a:gd name="connsiteX16" fmla="*/ 883444 w 2278856"/>
              <a:gd name="connsiteY16" fmla="*/ 359568 h 426243"/>
              <a:gd name="connsiteX17" fmla="*/ 707231 w 2278856"/>
              <a:gd name="connsiteY17" fmla="*/ 376237 h 426243"/>
              <a:gd name="connsiteX18" fmla="*/ 521494 w 2278856"/>
              <a:gd name="connsiteY18" fmla="*/ 395287 h 426243"/>
              <a:gd name="connsiteX19" fmla="*/ 423863 w 2278856"/>
              <a:gd name="connsiteY19" fmla="*/ 409575 h 426243"/>
              <a:gd name="connsiteX20" fmla="*/ 350044 w 2278856"/>
              <a:gd name="connsiteY20" fmla="*/ 423862 h 426243"/>
              <a:gd name="connsiteX21" fmla="*/ 328613 w 2278856"/>
              <a:gd name="connsiteY21" fmla="*/ 426243 h 426243"/>
              <a:gd name="connsiteX22" fmla="*/ 283369 w 2278856"/>
              <a:gd name="connsiteY22" fmla="*/ 416718 h 426243"/>
              <a:gd name="connsiteX23" fmla="*/ 157163 w 2278856"/>
              <a:gd name="connsiteY23" fmla="*/ 373856 h 426243"/>
              <a:gd name="connsiteX24" fmla="*/ 71438 w 2278856"/>
              <a:gd name="connsiteY24" fmla="*/ 338137 h 426243"/>
              <a:gd name="connsiteX25" fmla="*/ 0 w 2278856"/>
              <a:gd name="connsiteY25" fmla="*/ 300037 h 426243"/>
              <a:gd name="connsiteX26" fmla="*/ 2381 w 2278856"/>
              <a:gd name="connsiteY26" fmla="*/ 171450 h 426243"/>
              <a:gd name="connsiteX27" fmla="*/ 85725 w 2278856"/>
              <a:gd name="connsiteY27" fmla="*/ 190500 h 426243"/>
              <a:gd name="connsiteX28" fmla="*/ 202406 w 2278856"/>
              <a:gd name="connsiteY28" fmla="*/ 209550 h 426243"/>
              <a:gd name="connsiteX29" fmla="*/ 290513 w 2278856"/>
              <a:gd name="connsiteY29" fmla="*/ 221456 h 426243"/>
              <a:gd name="connsiteX30" fmla="*/ 373856 w 2278856"/>
              <a:gd name="connsiteY30" fmla="*/ 216693 h 426243"/>
              <a:gd name="connsiteX31" fmla="*/ 857250 w 2278856"/>
              <a:gd name="connsiteY31" fmla="*/ 166687 h 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856" h="426243">
                <a:moveTo>
                  <a:pt x="857250" y="166687"/>
                </a:moveTo>
                <a:lnTo>
                  <a:pt x="1304925" y="114300"/>
                </a:lnTo>
                <a:lnTo>
                  <a:pt x="1640681" y="73818"/>
                </a:lnTo>
                <a:lnTo>
                  <a:pt x="1678781" y="69056"/>
                </a:lnTo>
                <a:lnTo>
                  <a:pt x="1881188" y="9525"/>
                </a:lnTo>
                <a:lnTo>
                  <a:pt x="1916906" y="0"/>
                </a:lnTo>
                <a:lnTo>
                  <a:pt x="1928813" y="0"/>
                </a:lnTo>
                <a:lnTo>
                  <a:pt x="2009775" y="4762"/>
                </a:lnTo>
                <a:lnTo>
                  <a:pt x="2169319" y="16668"/>
                </a:lnTo>
                <a:lnTo>
                  <a:pt x="2278856" y="21431"/>
                </a:lnTo>
                <a:lnTo>
                  <a:pt x="2278856" y="226218"/>
                </a:lnTo>
                <a:lnTo>
                  <a:pt x="2183606" y="226218"/>
                </a:lnTo>
                <a:lnTo>
                  <a:pt x="2019300" y="235743"/>
                </a:lnTo>
                <a:lnTo>
                  <a:pt x="1807369" y="254793"/>
                </a:lnTo>
                <a:lnTo>
                  <a:pt x="1288256" y="311943"/>
                </a:lnTo>
                <a:lnTo>
                  <a:pt x="940594" y="354806"/>
                </a:lnTo>
                <a:lnTo>
                  <a:pt x="883444" y="359568"/>
                </a:lnTo>
                <a:lnTo>
                  <a:pt x="707231" y="376237"/>
                </a:lnTo>
                <a:lnTo>
                  <a:pt x="521494" y="395287"/>
                </a:lnTo>
                <a:lnTo>
                  <a:pt x="423863" y="409575"/>
                </a:lnTo>
                <a:lnTo>
                  <a:pt x="350044" y="423862"/>
                </a:lnTo>
                <a:lnTo>
                  <a:pt x="328613" y="426243"/>
                </a:lnTo>
                <a:lnTo>
                  <a:pt x="283369" y="416718"/>
                </a:lnTo>
                <a:lnTo>
                  <a:pt x="157163" y="373856"/>
                </a:lnTo>
                <a:lnTo>
                  <a:pt x="71438" y="338137"/>
                </a:lnTo>
                <a:lnTo>
                  <a:pt x="0" y="300037"/>
                </a:lnTo>
                <a:cubicBezTo>
                  <a:pt x="794" y="257175"/>
                  <a:pt x="1587" y="214312"/>
                  <a:pt x="2381" y="171450"/>
                </a:cubicBezTo>
                <a:lnTo>
                  <a:pt x="85725" y="190500"/>
                </a:lnTo>
                <a:lnTo>
                  <a:pt x="202406" y="209550"/>
                </a:lnTo>
                <a:lnTo>
                  <a:pt x="290513" y="221456"/>
                </a:lnTo>
                <a:lnTo>
                  <a:pt x="373856" y="216693"/>
                </a:lnTo>
                <a:lnTo>
                  <a:pt x="857250" y="1666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BAFE8B7-05FC-408D-AD51-7CD8548A9850}"/>
              </a:ext>
            </a:extLst>
          </p:cNvPr>
          <p:cNvSpPr/>
          <p:nvPr/>
        </p:nvSpPr>
        <p:spPr>
          <a:xfrm>
            <a:off x="4875214" y="3989389"/>
            <a:ext cx="2308225" cy="382587"/>
          </a:xfrm>
          <a:custGeom>
            <a:avLst/>
            <a:gdLst>
              <a:gd name="connsiteX0" fmla="*/ 764381 w 2309812"/>
              <a:gd name="connsiteY0" fmla="*/ 350044 h 383381"/>
              <a:gd name="connsiteX1" fmla="*/ 1621631 w 2309812"/>
              <a:gd name="connsiteY1" fmla="*/ 309562 h 383381"/>
              <a:gd name="connsiteX2" fmla="*/ 1924050 w 2309812"/>
              <a:gd name="connsiteY2" fmla="*/ 300037 h 383381"/>
              <a:gd name="connsiteX3" fmla="*/ 2252662 w 2309812"/>
              <a:gd name="connsiteY3" fmla="*/ 292894 h 383381"/>
              <a:gd name="connsiteX4" fmla="*/ 2309812 w 2309812"/>
              <a:gd name="connsiteY4" fmla="*/ 290512 h 383381"/>
              <a:gd name="connsiteX5" fmla="*/ 2309812 w 2309812"/>
              <a:gd name="connsiteY5" fmla="*/ 123825 h 383381"/>
              <a:gd name="connsiteX6" fmla="*/ 2307431 w 2309812"/>
              <a:gd name="connsiteY6" fmla="*/ 111919 h 383381"/>
              <a:gd name="connsiteX7" fmla="*/ 2221706 w 2309812"/>
              <a:gd name="connsiteY7" fmla="*/ 90487 h 383381"/>
              <a:gd name="connsiteX8" fmla="*/ 1995487 w 2309812"/>
              <a:gd name="connsiteY8" fmla="*/ 11906 h 383381"/>
              <a:gd name="connsiteX9" fmla="*/ 1957387 w 2309812"/>
              <a:gd name="connsiteY9" fmla="*/ 2381 h 383381"/>
              <a:gd name="connsiteX10" fmla="*/ 1938337 w 2309812"/>
              <a:gd name="connsiteY10" fmla="*/ 0 h 383381"/>
              <a:gd name="connsiteX11" fmla="*/ 1897856 w 2309812"/>
              <a:gd name="connsiteY11" fmla="*/ 4762 h 383381"/>
              <a:gd name="connsiteX12" fmla="*/ 1857375 w 2309812"/>
              <a:gd name="connsiteY12" fmla="*/ 16669 h 383381"/>
              <a:gd name="connsiteX13" fmla="*/ 1812131 w 2309812"/>
              <a:gd name="connsiteY13" fmla="*/ 30956 h 383381"/>
              <a:gd name="connsiteX14" fmla="*/ 1754981 w 2309812"/>
              <a:gd name="connsiteY14" fmla="*/ 59531 h 383381"/>
              <a:gd name="connsiteX15" fmla="*/ 1740694 w 2309812"/>
              <a:gd name="connsiteY15" fmla="*/ 66675 h 383381"/>
              <a:gd name="connsiteX16" fmla="*/ 1683544 w 2309812"/>
              <a:gd name="connsiteY16" fmla="*/ 76200 h 383381"/>
              <a:gd name="connsiteX17" fmla="*/ 1140619 w 2309812"/>
              <a:gd name="connsiteY17" fmla="*/ 133350 h 383381"/>
              <a:gd name="connsiteX18" fmla="*/ 697706 w 2309812"/>
              <a:gd name="connsiteY18" fmla="*/ 173831 h 383381"/>
              <a:gd name="connsiteX19" fmla="*/ 395287 w 2309812"/>
              <a:gd name="connsiteY19" fmla="*/ 195262 h 383381"/>
              <a:gd name="connsiteX20" fmla="*/ 311944 w 2309812"/>
              <a:gd name="connsiteY20" fmla="*/ 202406 h 383381"/>
              <a:gd name="connsiteX21" fmla="*/ 257175 w 2309812"/>
              <a:gd name="connsiteY21" fmla="*/ 204787 h 383381"/>
              <a:gd name="connsiteX22" fmla="*/ 214312 w 2309812"/>
              <a:gd name="connsiteY22" fmla="*/ 200025 h 383381"/>
              <a:gd name="connsiteX23" fmla="*/ 152400 w 2309812"/>
              <a:gd name="connsiteY23" fmla="*/ 188119 h 383381"/>
              <a:gd name="connsiteX24" fmla="*/ 109537 w 2309812"/>
              <a:gd name="connsiteY24" fmla="*/ 171450 h 383381"/>
              <a:gd name="connsiteX25" fmla="*/ 61912 w 2309812"/>
              <a:gd name="connsiteY25" fmla="*/ 150019 h 383381"/>
              <a:gd name="connsiteX26" fmla="*/ 7144 w 2309812"/>
              <a:gd name="connsiteY26" fmla="*/ 111919 h 383381"/>
              <a:gd name="connsiteX27" fmla="*/ 0 w 2309812"/>
              <a:gd name="connsiteY27" fmla="*/ 114300 h 383381"/>
              <a:gd name="connsiteX28" fmla="*/ 11906 w 2309812"/>
              <a:gd name="connsiteY28" fmla="*/ 304800 h 383381"/>
              <a:gd name="connsiteX29" fmla="*/ 83344 w 2309812"/>
              <a:gd name="connsiteY29" fmla="*/ 340519 h 383381"/>
              <a:gd name="connsiteX30" fmla="*/ 147637 w 2309812"/>
              <a:gd name="connsiteY30" fmla="*/ 366712 h 383381"/>
              <a:gd name="connsiteX31" fmla="*/ 226219 w 2309812"/>
              <a:gd name="connsiteY31" fmla="*/ 381000 h 383381"/>
              <a:gd name="connsiteX32" fmla="*/ 290512 w 2309812"/>
              <a:gd name="connsiteY32" fmla="*/ 383381 h 383381"/>
              <a:gd name="connsiteX33" fmla="*/ 364331 w 2309812"/>
              <a:gd name="connsiteY33" fmla="*/ 376237 h 383381"/>
              <a:gd name="connsiteX34" fmla="*/ 592931 w 2309812"/>
              <a:gd name="connsiteY34" fmla="*/ 361950 h 383381"/>
              <a:gd name="connsiteX35" fmla="*/ 764381 w 2309812"/>
              <a:gd name="connsiteY35" fmla="*/ 350044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09812" h="383381">
                <a:moveTo>
                  <a:pt x="764381" y="350044"/>
                </a:moveTo>
                <a:lnTo>
                  <a:pt x="1621631" y="309562"/>
                </a:lnTo>
                <a:lnTo>
                  <a:pt x="1924050" y="300037"/>
                </a:lnTo>
                <a:lnTo>
                  <a:pt x="2252662" y="292894"/>
                </a:lnTo>
                <a:lnTo>
                  <a:pt x="2309812" y="290512"/>
                </a:lnTo>
                <a:lnTo>
                  <a:pt x="2309812" y="123825"/>
                </a:lnTo>
                <a:lnTo>
                  <a:pt x="2307431" y="111919"/>
                </a:lnTo>
                <a:lnTo>
                  <a:pt x="2221706" y="90487"/>
                </a:lnTo>
                <a:lnTo>
                  <a:pt x="1995487" y="11906"/>
                </a:lnTo>
                <a:lnTo>
                  <a:pt x="1957387" y="2381"/>
                </a:lnTo>
                <a:lnTo>
                  <a:pt x="1938337" y="0"/>
                </a:lnTo>
                <a:lnTo>
                  <a:pt x="1897856" y="4762"/>
                </a:lnTo>
                <a:lnTo>
                  <a:pt x="1857375" y="16669"/>
                </a:lnTo>
                <a:lnTo>
                  <a:pt x="1812131" y="30956"/>
                </a:lnTo>
                <a:lnTo>
                  <a:pt x="1754981" y="59531"/>
                </a:lnTo>
                <a:lnTo>
                  <a:pt x="1740694" y="66675"/>
                </a:lnTo>
                <a:lnTo>
                  <a:pt x="1683544" y="76200"/>
                </a:lnTo>
                <a:lnTo>
                  <a:pt x="1140619" y="133350"/>
                </a:lnTo>
                <a:lnTo>
                  <a:pt x="697706" y="173831"/>
                </a:lnTo>
                <a:lnTo>
                  <a:pt x="395287" y="195262"/>
                </a:lnTo>
                <a:lnTo>
                  <a:pt x="311944" y="202406"/>
                </a:lnTo>
                <a:lnTo>
                  <a:pt x="257175" y="204787"/>
                </a:lnTo>
                <a:lnTo>
                  <a:pt x="214312" y="200025"/>
                </a:lnTo>
                <a:lnTo>
                  <a:pt x="152400" y="188119"/>
                </a:lnTo>
                <a:lnTo>
                  <a:pt x="109537" y="171450"/>
                </a:lnTo>
                <a:lnTo>
                  <a:pt x="61912" y="150019"/>
                </a:lnTo>
                <a:lnTo>
                  <a:pt x="7144" y="111919"/>
                </a:lnTo>
                <a:lnTo>
                  <a:pt x="0" y="114300"/>
                </a:lnTo>
                <a:lnTo>
                  <a:pt x="11906" y="304800"/>
                </a:lnTo>
                <a:lnTo>
                  <a:pt x="83344" y="340519"/>
                </a:lnTo>
                <a:lnTo>
                  <a:pt x="147637" y="366712"/>
                </a:lnTo>
                <a:lnTo>
                  <a:pt x="226219" y="381000"/>
                </a:lnTo>
                <a:lnTo>
                  <a:pt x="290512" y="383381"/>
                </a:lnTo>
                <a:lnTo>
                  <a:pt x="364331" y="376237"/>
                </a:lnTo>
                <a:lnTo>
                  <a:pt x="592931" y="361950"/>
                </a:lnTo>
                <a:lnTo>
                  <a:pt x="764381" y="350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A921C39-2774-4B9E-A720-4539F0DF621B}"/>
              </a:ext>
            </a:extLst>
          </p:cNvPr>
          <p:cNvSpPr/>
          <p:nvPr/>
        </p:nvSpPr>
        <p:spPr>
          <a:xfrm>
            <a:off x="4837114" y="5238751"/>
            <a:ext cx="2359025" cy="333375"/>
          </a:xfrm>
          <a:custGeom>
            <a:avLst/>
            <a:gdLst>
              <a:gd name="connsiteX0" fmla="*/ 1019175 w 2359819"/>
              <a:gd name="connsiteY0" fmla="*/ 85725 h 333375"/>
              <a:gd name="connsiteX1" fmla="*/ 1624012 w 2359819"/>
              <a:gd name="connsiteY1" fmla="*/ 45244 h 333375"/>
              <a:gd name="connsiteX2" fmla="*/ 1947862 w 2359819"/>
              <a:gd name="connsiteY2" fmla="*/ 19050 h 333375"/>
              <a:gd name="connsiteX3" fmla="*/ 2100262 w 2359819"/>
              <a:gd name="connsiteY3" fmla="*/ 2381 h 333375"/>
              <a:gd name="connsiteX4" fmla="*/ 2131219 w 2359819"/>
              <a:gd name="connsiteY4" fmla="*/ 0 h 333375"/>
              <a:gd name="connsiteX5" fmla="*/ 2195512 w 2359819"/>
              <a:gd name="connsiteY5" fmla="*/ 11906 h 333375"/>
              <a:gd name="connsiteX6" fmla="*/ 2271712 w 2359819"/>
              <a:gd name="connsiteY6" fmla="*/ 21431 h 333375"/>
              <a:gd name="connsiteX7" fmla="*/ 2352675 w 2359819"/>
              <a:gd name="connsiteY7" fmla="*/ 19050 h 333375"/>
              <a:gd name="connsiteX8" fmla="*/ 2359819 w 2359819"/>
              <a:gd name="connsiteY8" fmla="*/ 278606 h 333375"/>
              <a:gd name="connsiteX9" fmla="*/ 2328862 w 2359819"/>
              <a:gd name="connsiteY9" fmla="*/ 257175 h 333375"/>
              <a:gd name="connsiteX10" fmla="*/ 2307431 w 2359819"/>
              <a:gd name="connsiteY10" fmla="*/ 247650 h 333375"/>
              <a:gd name="connsiteX11" fmla="*/ 2286000 w 2359819"/>
              <a:gd name="connsiteY11" fmla="*/ 242888 h 333375"/>
              <a:gd name="connsiteX12" fmla="*/ 2269331 w 2359819"/>
              <a:gd name="connsiteY12" fmla="*/ 242888 h 333375"/>
              <a:gd name="connsiteX13" fmla="*/ 2247900 w 2359819"/>
              <a:gd name="connsiteY13" fmla="*/ 245269 h 333375"/>
              <a:gd name="connsiteX14" fmla="*/ 2188369 w 2359819"/>
              <a:gd name="connsiteY14" fmla="*/ 245269 h 333375"/>
              <a:gd name="connsiteX15" fmla="*/ 1719262 w 2359819"/>
              <a:gd name="connsiteY15" fmla="*/ 238125 h 333375"/>
              <a:gd name="connsiteX16" fmla="*/ 1466850 w 2359819"/>
              <a:gd name="connsiteY16" fmla="*/ 240506 h 333375"/>
              <a:gd name="connsiteX17" fmla="*/ 992981 w 2359819"/>
              <a:gd name="connsiteY17" fmla="*/ 254794 h 333375"/>
              <a:gd name="connsiteX18" fmla="*/ 619125 w 2359819"/>
              <a:gd name="connsiteY18" fmla="*/ 280988 h 333375"/>
              <a:gd name="connsiteX19" fmla="*/ 542925 w 2359819"/>
              <a:gd name="connsiteY19" fmla="*/ 288131 h 333375"/>
              <a:gd name="connsiteX20" fmla="*/ 528637 w 2359819"/>
              <a:gd name="connsiteY20" fmla="*/ 292894 h 333375"/>
              <a:gd name="connsiteX21" fmla="*/ 495300 w 2359819"/>
              <a:gd name="connsiteY21" fmla="*/ 307181 h 333375"/>
              <a:gd name="connsiteX22" fmla="*/ 461962 w 2359819"/>
              <a:gd name="connsiteY22" fmla="*/ 321469 h 333375"/>
              <a:gd name="connsiteX23" fmla="*/ 419100 w 2359819"/>
              <a:gd name="connsiteY23" fmla="*/ 333375 h 333375"/>
              <a:gd name="connsiteX24" fmla="*/ 388144 w 2359819"/>
              <a:gd name="connsiteY24" fmla="*/ 333375 h 333375"/>
              <a:gd name="connsiteX25" fmla="*/ 340519 w 2359819"/>
              <a:gd name="connsiteY25" fmla="*/ 333375 h 333375"/>
              <a:gd name="connsiteX26" fmla="*/ 292894 w 2359819"/>
              <a:gd name="connsiteY26" fmla="*/ 321469 h 333375"/>
              <a:gd name="connsiteX27" fmla="*/ 159544 w 2359819"/>
              <a:gd name="connsiteY27" fmla="*/ 266700 h 333375"/>
              <a:gd name="connsiteX28" fmla="*/ 73819 w 2359819"/>
              <a:gd name="connsiteY28" fmla="*/ 228600 h 333375"/>
              <a:gd name="connsiteX29" fmla="*/ 0 w 2359819"/>
              <a:gd name="connsiteY29" fmla="*/ 188119 h 333375"/>
              <a:gd name="connsiteX30" fmla="*/ 23812 w 2359819"/>
              <a:gd name="connsiteY30" fmla="*/ 69056 h 333375"/>
              <a:gd name="connsiteX31" fmla="*/ 59531 w 2359819"/>
              <a:gd name="connsiteY31" fmla="*/ 97631 h 333375"/>
              <a:gd name="connsiteX32" fmla="*/ 104775 w 2359819"/>
              <a:gd name="connsiteY32" fmla="*/ 119063 h 333375"/>
              <a:gd name="connsiteX33" fmla="*/ 133350 w 2359819"/>
              <a:gd name="connsiteY33" fmla="*/ 128588 h 333375"/>
              <a:gd name="connsiteX34" fmla="*/ 200025 w 2359819"/>
              <a:gd name="connsiteY34" fmla="*/ 133350 h 333375"/>
              <a:gd name="connsiteX35" fmla="*/ 278606 w 2359819"/>
              <a:gd name="connsiteY35" fmla="*/ 130969 h 333375"/>
              <a:gd name="connsiteX36" fmla="*/ 416719 w 2359819"/>
              <a:gd name="connsiteY36" fmla="*/ 126206 h 333375"/>
              <a:gd name="connsiteX37" fmla="*/ 688181 w 2359819"/>
              <a:gd name="connsiteY37" fmla="*/ 107156 h 333375"/>
              <a:gd name="connsiteX38" fmla="*/ 421481 w 2359819"/>
              <a:gd name="connsiteY38" fmla="*/ 126206 h 333375"/>
              <a:gd name="connsiteX39" fmla="*/ 814387 w 2359819"/>
              <a:gd name="connsiteY39" fmla="*/ 100013 h 333375"/>
              <a:gd name="connsiteX40" fmla="*/ 1019175 w 2359819"/>
              <a:gd name="connsiteY40" fmla="*/ 85725 h 333375"/>
              <a:gd name="connsiteX0" fmla="*/ 1019175 w 2359819"/>
              <a:gd name="connsiteY0" fmla="*/ 85725 h 333375"/>
              <a:gd name="connsiteX1" fmla="*/ 1624012 w 2359819"/>
              <a:gd name="connsiteY1" fmla="*/ 45244 h 333375"/>
              <a:gd name="connsiteX2" fmla="*/ 1947862 w 2359819"/>
              <a:gd name="connsiteY2" fmla="*/ 19050 h 333375"/>
              <a:gd name="connsiteX3" fmla="*/ 2100262 w 2359819"/>
              <a:gd name="connsiteY3" fmla="*/ 2381 h 333375"/>
              <a:gd name="connsiteX4" fmla="*/ 2131219 w 2359819"/>
              <a:gd name="connsiteY4" fmla="*/ 0 h 333375"/>
              <a:gd name="connsiteX5" fmla="*/ 2195512 w 2359819"/>
              <a:gd name="connsiteY5" fmla="*/ 11906 h 333375"/>
              <a:gd name="connsiteX6" fmla="*/ 2271712 w 2359819"/>
              <a:gd name="connsiteY6" fmla="*/ 21431 h 333375"/>
              <a:gd name="connsiteX7" fmla="*/ 2352675 w 2359819"/>
              <a:gd name="connsiteY7" fmla="*/ 19050 h 333375"/>
              <a:gd name="connsiteX8" fmla="*/ 2359819 w 2359819"/>
              <a:gd name="connsiteY8" fmla="*/ 278606 h 333375"/>
              <a:gd name="connsiteX9" fmla="*/ 2328862 w 2359819"/>
              <a:gd name="connsiteY9" fmla="*/ 257175 h 333375"/>
              <a:gd name="connsiteX10" fmla="*/ 2307431 w 2359819"/>
              <a:gd name="connsiteY10" fmla="*/ 247650 h 333375"/>
              <a:gd name="connsiteX11" fmla="*/ 2286000 w 2359819"/>
              <a:gd name="connsiteY11" fmla="*/ 242888 h 333375"/>
              <a:gd name="connsiteX12" fmla="*/ 2269331 w 2359819"/>
              <a:gd name="connsiteY12" fmla="*/ 242888 h 333375"/>
              <a:gd name="connsiteX13" fmla="*/ 2247900 w 2359819"/>
              <a:gd name="connsiteY13" fmla="*/ 245269 h 333375"/>
              <a:gd name="connsiteX14" fmla="*/ 2188369 w 2359819"/>
              <a:gd name="connsiteY14" fmla="*/ 245269 h 333375"/>
              <a:gd name="connsiteX15" fmla="*/ 1719262 w 2359819"/>
              <a:gd name="connsiteY15" fmla="*/ 238125 h 333375"/>
              <a:gd name="connsiteX16" fmla="*/ 1466850 w 2359819"/>
              <a:gd name="connsiteY16" fmla="*/ 240506 h 333375"/>
              <a:gd name="connsiteX17" fmla="*/ 992981 w 2359819"/>
              <a:gd name="connsiteY17" fmla="*/ 254794 h 333375"/>
              <a:gd name="connsiteX18" fmla="*/ 619125 w 2359819"/>
              <a:gd name="connsiteY18" fmla="*/ 280988 h 333375"/>
              <a:gd name="connsiteX19" fmla="*/ 542925 w 2359819"/>
              <a:gd name="connsiteY19" fmla="*/ 288131 h 333375"/>
              <a:gd name="connsiteX20" fmla="*/ 528637 w 2359819"/>
              <a:gd name="connsiteY20" fmla="*/ 292894 h 333375"/>
              <a:gd name="connsiteX21" fmla="*/ 495300 w 2359819"/>
              <a:gd name="connsiteY21" fmla="*/ 307181 h 333375"/>
              <a:gd name="connsiteX22" fmla="*/ 461962 w 2359819"/>
              <a:gd name="connsiteY22" fmla="*/ 321469 h 333375"/>
              <a:gd name="connsiteX23" fmla="*/ 419100 w 2359819"/>
              <a:gd name="connsiteY23" fmla="*/ 333375 h 333375"/>
              <a:gd name="connsiteX24" fmla="*/ 388144 w 2359819"/>
              <a:gd name="connsiteY24" fmla="*/ 333375 h 333375"/>
              <a:gd name="connsiteX25" fmla="*/ 340519 w 2359819"/>
              <a:gd name="connsiteY25" fmla="*/ 333375 h 333375"/>
              <a:gd name="connsiteX26" fmla="*/ 292894 w 2359819"/>
              <a:gd name="connsiteY26" fmla="*/ 321469 h 333375"/>
              <a:gd name="connsiteX27" fmla="*/ 159544 w 2359819"/>
              <a:gd name="connsiteY27" fmla="*/ 266700 h 333375"/>
              <a:gd name="connsiteX28" fmla="*/ 73819 w 2359819"/>
              <a:gd name="connsiteY28" fmla="*/ 228600 h 333375"/>
              <a:gd name="connsiteX29" fmla="*/ 0 w 2359819"/>
              <a:gd name="connsiteY29" fmla="*/ 188119 h 333375"/>
              <a:gd name="connsiteX30" fmla="*/ 23812 w 2359819"/>
              <a:gd name="connsiteY30" fmla="*/ 69056 h 333375"/>
              <a:gd name="connsiteX31" fmla="*/ 59531 w 2359819"/>
              <a:gd name="connsiteY31" fmla="*/ 97631 h 333375"/>
              <a:gd name="connsiteX32" fmla="*/ 104775 w 2359819"/>
              <a:gd name="connsiteY32" fmla="*/ 119063 h 333375"/>
              <a:gd name="connsiteX33" fmla="*/ 133350 w 2359819"/>
              <a:gd name="connsiteY33" fmla="*/ 128588 h 333375"/>
              <a:gd name="connsiteX34" fmla="*/ 200025 w 2359819"/>
              <a:gd name="connsiteY34" fmla="*/ 133350 h 333375"/>
              <a:gd name="connsiteX35" fmla="*/ 278606 w 2359819"/>
              <a:gd name="connsiteY35" fmla="*/ 130969 h 333375"/>
              <a:gd name="connsiteX36" fmla="*/ 416719 w 2359819"/>
              <a:gd name="connsiteY36" fmla="*/ 126206 h 333375"/>
              <a:gd name="connsiteX37" fmla="*/ 688181 w 2359819"/>
              <a:gd name="connsiteY37" fmla="*/ 107156 h 333375"/>
              <a:gd name="connsiteX38" fmla="*/ 814387 w 2359819"/>
              <a:gd name="connsiteY38" fmla="*/ 100013 h 333375"/>
              <a:gd name="connsiteX39" fmla="*/ 1019175 w 2359819"/>
              <a:gd name="connsiteY39" fmla="*/ 85725 h 333375"/>
              <a:gd name="connsiteX0" fmla="*/ 1019175 w 2359819"/>
              <a:gd name="connsiteY0" fmla="*/ 85725 h 333375"/>
              <a:gd name="connsiteX1" fmla="*/ 1624012 w 2359819"/>
              <a:gd name="connsiteY1" fmla="*/ 45244 h 333375"/>
              <a:gd name="connsiteX2" fmla="*/ 1947862 w 2359819"/>
              <a:gd name="connsiteY2" fmla="*/ 19050 h 333375"/>
              <a:gd name="connsiteX3" fmla="*/ 2100262 w 2359819"/>
              <a:gd name="connsiteY3" fmla="*/ 2381 h 333375"/>
              <a:gd name="connsiteX4" fmla="*/ 2131219 w 2359819"/>
              <a:gd name="connsiteY4" fmla="*/ 0 h 333375"/>
              <a:gd name="connsiteX5" fmla="*/ 2195512 w 2359819"/>
              <a:gd name="connsiteY5" fmla="*/ 11906 h 333375"/>
              <a:gd name="connsiteX6" fmla="*/ 2271712 w 2359819"/>
              <a:gd name="connsiteY6" fmla="*/ 21431 h 333375"/>
              <a:gd name="connsiteX7" fmla="*/ 2352675 w 2359819"/>
              <a:gd name="connsiteY7" fmla="*/ 19050 h 333375"/>
              <a:gd name="connsiteX8" fmla="*/ 2359819 w 2359819"/>
              <a:gd name="connsiteY8" fmla="*/ 278606 h 333375"/>
              <a:gd name="connsiteX9" fmla="*/ 2328862 w 2359819"/>
              <a:gd name="connsiteY9" fmla="*/ 257175 h 333375"/>
              <a:gd name="connsiteX10" fmla="*/ 2307431 w 2359819"/>
              <a:gd name="connsiteY10" fmla="*/ 247650 h 333375"/>
              <a:gd name="connsiteX11" fmla="*/ 2286000 w 2359819"/>
              <a:gd name="connsiteY11" fmla="*/ 242888 h 333375"/>
              <a:gd name="connsiteX12" fmla="*/ 2269331 w 2359819"/>
              <a:gd name="connsiteY12" fmla="*/ 242888 h 333375"/>
              <a:gd name="connsiteX13" fmla="*/ 2247900 w 2359819"/>
              <a:gd name="connsiteY13" fmla="*/ 245269 h 333375"/>
              <a:gd name="connsiteX14" fmla="*/ 2188369 w 2359819"/>
              <a:gd name="connsiteY14" fmla="*/ 245269 h 333375"/>
              <a:gd name="connsiteX15" fmla="*/ 1719262 w 2359819"/>
              <a:gd name="connsiteY15" fmla="*/ 238125 h 333375"/>
              <a:gd name="connsiteX16" fmla="*/ 1466850 w 2359819"/>
              <a:gd name="connsiteY16" fmla="*/ 240506 h 333375"/>
              <a:gd name="connsiteX17" fmla="*/ 992981 w 2359819"/>
              <a:gd name="connsiteY17" fmla="*/ 254794 h 333375"/>
              <a:gd name="connsiteX18" fmla="*/ 619125 w 2359819"/>
              <a:gd name="connsiteY18" fmla="*/ 280988 h 333375"/>
              <a:gd name="connsiteX19" fmla="*/ 542925 w 2359819"/>
              <a:gd name="connsiteY19" fmla="*/ 288131 h 333375"/>
              <a:gd name="connsiteX20" fmla="*/ 528637 w 2359819"/>
              <a:gd name="connsiteY20" fmla="*/ 292894 h 333375"/>
              <a:gd name="connsiteX21" fmla="*/ 495300 w 2359819"/>
              <a:gd name="connsiteY21" fmla="*/ 307181 h 333375"/>
              <a:gd name="connsiteX22" fmla="*/ 461962 w 2359819"/>
              <a:gd name="connsiteY22" fmla="*/ 321469 h 333375"/>
              <a:gd name="connsiteX23" fmla="*/ 419100 w 2359819"/>
              <a:gd name="connsiteY23" fmla="*/ 333375 h 333375"/>
              <a:gd name="connsiteX24" fmla="*/ 388144 w 2359819"/>
              <a:gd name="connsiteY24" fmla="*/ 333375 h 333375"/>
              <a:gd name="connsiteX25" fmla="*/ 340519 w 2359819"/>
              <a:gd name="connsiteY25" fmla="*/ 333375 h 333375"/>
              <a:gd name="connsiteX26" fmla="*/ 292894 w 2359819"/>
              <a:gd name="connsiteY26" fmla="*/ 321469 h 333375"/>
              <a:gd name="connsiteX27" fmla="*/ 159544 w 2359819"/>
              <a:gd name="connsiteY27" fmla="*/ 266700 h 333375"/>
              <a:gd name="connsiteX28" fmla="*/ 73819 w 2359819"/>
              <a:gd name="connsiteY28" fmla="*/ 228600 h 333375"/>
              <a:gd name="connsiteX29" fmla="*/ 0 w 2359819"/>
              <a:gd name="connsiteY29" fmla="*/ 188119 h 333375"/>
              <a:gd name="connsiteX30" fmla="*/ 23812 w 2359819"/>
              <a:gd name="connsiteY30" fmla="*/ 69056 h 333375"/>
              <a:gd name="connsiteX31" fmla="*/ 59531 w 2359819"/>
              <a:gd name="connsiteY31" fmla="*/ 97631 h 333375"/>
              <a:gd name="connsiteX32" fmla="*/ 104775 w 2359819"/>
              <a:gd name="connsiteY32" fmla="*/ 119063 h 333375"/>
              <a:gd name="connsiteX33" fmla="*/ 133350 w 2359819"/>
              <a:gd name="connsiteY33" fmla="*/ 128588 h 333375"/>
              <a:gd name="connsiteX34" fmla="*/ 200025 w 2359819"/>
              <a:gd name="connsiteY34" fmla="*/ 133350 h 333375"/>
              <a:gd name="connsiteX35" fmla="*/ 278606 w 2359819"/>
              <a:gd name="connsiteY35" fmla="*/ 130969 h 333375"/>
              <a:gd name="connsiteX36" fmla="*/ 395287 w 2359819"/>
              <a:gd name="connsiteY36" fmla="*/ 123825 h 333375"/>
              <a:gd name="connsiteX37" fmla="*/ 416719 w 2359819"/>
              <a:gd name="connsiteY37" fmla="*/ 126206 h 333375"/>
              <a:gd name="connsiteX38" fmla="*/ 688181 w 2359819"/>
              <a:gd name="connsiteY38" fmla="*/ 107156 h 333375"/>
              <a:gd name="connsiteX39" fmla="*/ 814387 w 2359819"/>
              <a:gd name="connsiteY39" fmla="*/ 100013 h 333375"/>
              <a:gd name="connsiteX40" fmla="*/ 1019175 w 2359819"/>
              <a:gd name="connsiteY40" fmla="*/ 85725 h 333375"/>
              <a:gd name="connsiteX0" fmla="*/ 1019175 w 2359819"/>
              <a:gd name="connsiteY0" fmla="*/ 85725 h 333375"/>
              <a:gd name="connsiteX1" fmla="*/ 1624012 w 2359819"/>
              <a:gd name="connsiteY1" fmla="*/ 45244 h 333375"/>
              <a:gd name="connsiteX2" fmla="*/ 1947862 w 2359819"/>
              <a:gd name="connsiteY2" fmla="*/ 19050 h 333375"/>
              <a:gd name="connsiteX3" fmla="*/ 2100262 w 2359819"/>
              <a:gd name="connsiteY3" fmla="*/ 2381 h 333375"/>
              <a:gd name="connsiteX4" fmla="*/ 2131219 w 2359819"/>
              <a:gd name="connsiteY4" fmla="*/ 0 h 333375"/>
              <a:gd name="connsiteX5" fmla="*/ 2195512 w 2359819"/>
              <a:gd name="connsiteY5" fmla="*/ 11906 h 333375"/>
              <a:gd name="connsiteX6" fmla="*/ 2271712 w 2359819"/>
              <a:gd name="connsiteY6" fmla="*/ 21431 h 333375"/>
              <a:gd name="connsiteX7" fmla="*/ 2352675 w 2359819"/>
              <a:gd name="connsiteY7" fmla="*/ 19050 h 333375"/>
              <a:gd name="connsiteX8" fmla="*/ 2359819 w 2359819"/>
              <a:gd name="connsiteY8" fmla="*/ 278606 h 333375"/>
              <a:gd name="connsiteX9" fmla="*/ 2328862 w 2359819"/>
              <a:gd name="connsiteY9" fmla="*/ 257175 h 333375"/>
              <a:gd name="connsiteX10" fmla="*/ 2307431 w 2359819"/>
              <a:gd name="connsiteY10" fmla="*/ 247650 h 333375"/>
              <a:gd name="connsiteX11" fmla="*/ 2286000 w 2359819"/>
              <a:gd name="connsiteY11" fmla="*/ 242888 h 333375"/>
              <a:gd name="connsiteX12" fmla="*/ 2269331 w 2359819"/>
              <a:gd name="connsiteY12" fmla="*/ 242888 h 333375"/>
              <a:gd name="connsiteX13" fmla="*/ 2247900 w 2359819"/>
              <a:gd name="connsiteY13" fmla="*/ 245269 h 333375"/>
              <a:gd name="connsiteX14" fmla="*/ 2188369 w 2359819"/>
              <a:gd name="connsiteY14" fmla="*/ 245269 h 333375"/>
              <a:gd name="connsiteX15" fmla="*/ 1719262 w 2359819"/>
              <a:gd name="connsiteY15" fmla="*/ 238125 h 333375"/>
              <a:gd name="connsiteX16" fmla="*/ 1466850 w 2359819"/>
              <a:gd name="connsiteY16" fmla="*/ 240506 h 333375"/>
              <a:gd name="connsiteX17" fmla="*/ 992981 w 2359819"/>
              <a:gd name="connsiteY17" fmla="*/ 254794 h 333375"/>
              <a:gd name="connsiteX18" fmla="*/ 619125 w 2359819"/>
              <a:gd name="connsiteY18" fmla="*/ 280988 h 333375"/>
              <a:gd name="connsiteX19" fmla="*/ 542925 w 2359819"/>
              <a:gd name="connsiteY19" fmla="*/ 288131 h 333375"/>
              <a:gd name="connsiteX20" fmla="*/ 528637 w 2359819"/>
              <a:gd name="connsiteY20" fmla="*/ 292894 h 333375"/>
              <a:gd name="connsiteX21" fmla="*/ 495300 w 2359819"/>
              <a:gd name="connsiteY21" fmla="*/ 307181 h 333375"/>
              <a:gd name="connsiteX22" fmla="*/ 461962 w 2359819"/>
              <a:gd name="connsiteY22" fmla="*/ 321469 h 333375"/>
              <a:gd name="connsiteX23" fmla="*/ 419100 w 2359819"/>
              <a:gd name="connsiteY23" fmla="*/ 333375 h 333375"/>
              <a:gd name="connsiteX24" fmla="*/ 388144 w 2359819"/>
              <a:gd name="connsiteY24" fmla="*/ 333375 h 333375"/>
              <a:gd name="connsiteX25" fmla="*/ 340519 w 2359819"/>
              <a:gd name="connsiteY25" fmla="*/ 333375 h 333375"/>
              <a:gd name="connsiteX26" fmla="*/ 292894 w 2359819"/>
              <a:gd name="connsiteY26" fmla="*/ 321469 h 333375"/>
              <a:gd name="connsiteX27" fmla="*/ 159544 w 2359819"/>
              <a:gd name="connsiteY27" fmla="*/ 266700 h 333375"/>
              <a:gd name="connsiteX28" fmla="*/ 73819 w 2359819"/>
              <a:gd name="connsiteY28" fmla="*/ 228600 h 333375"/>
              <a:gd name="connsiteX29" fmla="*/ 0 w 2359819"/>
              <a:gd name="connsiteY29" fmla="*/ 188119 h 333375"/>
              <a:gd name="connsiteX30" fmla="*/ 23812 w 2359819"/>
              <a:gd name="connsiteY30" fmla="*/ 69056 h 333375"/>
              <a:gd name="connsiteX31" fmla="*/ 59531 w 2359819"/>
              <a:gd name="connsiteY31" fmla="*/ 97631 h 333375"/>
              <a:gd name="connsiteX32" fmla="*/ 104775 w 2359819"/>
              <a:gd name="connsiteY32" fmla="*/ 119063 h 333375"/>
              <a:gd name="connsiteX33" fmla="*/ 133350 w 2359819"/>
              <a:gd name="connsiteY33" fmla="*/ 128588 h 333375"/>
              <a:gd name="connsiteX34" fmla="*/ 200025 w 2359819"/>
              <a:gd name="connsiteY34" fmla="*/ 133350 h 333375"/>
              <a:gd name="connsiteX35" fmla="*/ 278606 w 2359819"/>
              <a:gd name="connsiteY35" fmla="*/ 130969 h 333375"/>
              <a:gd name="connsiteX36" fmla="*/ 395287 w 2359819"/>
              <a:gd name="connsiteY36" fmla="*/ 123825 h 333375"/>
              <a:gd name="connsiteX37" fmla="*/ 688181 w 2359819"/>
              <a:gd name="connsiteY37" fmla="*/ 107156 h 333375"/>
              <a:gd name="connsiteX38" fmla="*/ 814387 w 2359819"/>
              <a:gd name="connsiteY38" fmla="*/ 100013 h 333375"/>
              <a:gd name="connsiteX39" fmla="*/ 1019175 w 2359819"/>
              <a:gd name="connsiteY39" fmla="*/ 857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59819" h="333375">
                <a:moveTo>
                  <a:pt x="1019175" y="85725"/>
                </a:moveTo>
                <a:lnTo>
                  <a:pt x="1624012" y="45244"/>
                </a:lnTo>
                <a:lnTo>
                  <a:pt x="1947862" y="19050"/>
                </a:lnTo>
                <a:lnTo>
                  <a:pt x="2100262" y="2381"/>
                </a:lnTo>
                <a:lnTo>
                  <a:pt x="2131219" y="0"/>
                </a:lnTo>
                <a:lnTo>
                  <a:pt x="2195512" y="11906"/>
                </a:lnTo>
                <a:lnTo>
                  <a:pt x="2271712" y="21431"/>
                </a:lnTo>
                <a:lnTo>
                  <a:pt x="2352675" y="19050"/>
                </a:lnTo>
                <a:lnTo>
                  <a:pt x="2359819" y="278606"/>
                </a:lnTo>
                <a:lnTo>
                  <a:pt x="2328862" y="257175"/>
                </a:lnTo>
                <a:lnTo>
                  <a:pt x="2307431" y="247650"/>
                </a:lnTo>
                <a:lnTo>
                  <a:pt x="2286000" y="242888"/>
                </a:lnTo>
                <a:lnTo>
                  <a:pt x="2269331" y="242888"/>
                </a:lnTo>
                <a:lnTo>
                  <a:pt x="2247900" y="245269"/>
                </a:lnTo>
                <a:lnTo>
                  <a:pt x="2188369" y="245269"/>
                </a:lnTo>
                <a:lnTo>
                  <a:pt x="1719262" y="238125"/>
                </a:lnTo>
                <a:lnTo>
                  <a:pt x="1466850" y="240506"/>
                </a:lnTo>
                <a:lnTo>
                  <a:pt x="992981" y="254794"/>
                </a:lnTo>
                <a:lnTo>
                  <a:pt x="619125" y="280988"/>
                </a:lnTo>
                <a:lnTo>
                  <a:pt x="542925" y="288131"/>
                </a:lnTo>
                <a:lnTo>
                  <a:pt x="528637" y="292894"/>
                </a:lnTo>
                <a:lnTo>
                  <a:pt x="495300" y="307181"/>
                </a:lnTo>
                <a:lnTo>
                  <a:pt x="461962" y="321469"/>
                </a:lnTo>
                <a:lnTo>
                  <a:pt x="419100" y="333375"/>
                </a:lnTo>
                <a:lnTo>
                  <a:pt x="388144" y="333375"/>
                </a:lnTo>
                <a:lnTo>
                  <a:pt x="340519" y="333375"/>
                </a:lnTo>
                <a:lnTo>
                  <a:pt x="292894" y="321469"/>
                </a:lnTo>
                <a:lnTo>
                  <a:pt x="159544" y="266700"/>
                </a:lnTo>
                <a:lnTo>
                  <a:pt x="73819" y="228600"/>
                </a:lnTo>
                <a:lnTo>
                  <a:pt x="0" y="188119"/>
                </a:lnTo>
                <a:lnTo>
                  <a:pt x="23812" y="69056"/>
                </a:lnTo>
                <a:lnTo>
                  <a:pt x="59531" y="97631"/>
                </a:lnTo>
                <a:lnTo>
                  <a:pt x="104775" y="119063"/>
                </a:lnTo>
                <a:lnTo>
                  <a:pt x="133350" y="128588"/>
                </a:lnTo>
                <a:lnTo>
                  <a:pt x="200025" y="133350"/>
                </a:lnTo>
                <a:lnTo>
                  <a:pt x="278606" y="130969"/>
                </a:lnTo>
                <a:lnTo>
                  <a:pt x="395287" y="123825"/>
                </a:lnTo>
                <a:lnTo>
                  <a:pt x="688181" y="107156"/>
                </a:lnTo>
                <a:lnTo>
                  <a:pt x="814387" y="100013"/>
                </a:lnTo>
                <a:lnTo>
                  <a:pt x="1019175" y="85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0159272-514E-4600-B72B-5621DB4A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1676401"/>
            <a:ext cx="3121025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6D0F8A7-2C1A-42A7-BC6D-44EA534C3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6" y="1628775"/>
            <a:ext cx="31226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BDB78A9-8E3E-4DA9-9D48-9D70FE550AE3}"/>
              </a:ext>
            </a:extLst>
          </p:cNvPr>
          <p:cNvSpPr/>
          <p:nvPr/>
        </p:nvSpPr>
        <p:spPr>
          <a:xfrm rot="17400000">
            <a:off x="2845594" y="2902744"/>
            <a:ext cx="3536950" cy="1674812"/>
          </a:xfrm>
          <a:custGeom>
            <a:avLst/>
            <a:gdLst>
              <a:gd name="connsiteX0" fmla="*/ 1840230 w 3537585"/>
              <a:gd name="connsiteY0" fmla="*/ 862965 h 1674495"/>
              <a:gd name="connsiteX1" fmla="*/ 2697480 w 3537585"/>
              <a:gd name="connsiteY1" fmla="*/ 571500 h 1674495"/>
              <a:gd name="connsiteX2" fmla="*/ 3083242 w 3537585"/>
              <a:gd name="connsiteY2" fmla="*/ 431483 h 1674495"/>
              <a:gd name="connsiteX3" fmla="*/ 3148965 w 3537585"/>
              <a:gd name="connsiteY3" fmla="*/ 408623 h 1674495"/>
              <a:gd name="connsiteX4" fmla="*/ 3220402 w 3537585"/>
              <a:gd name="connsiteY4" fmla="*/ 374333 h 1674495"/>
              <a:gd name="connsiteX5" fmla="*/ 3266122 w 3537585"/>
              <a:gd name="connsiteY5" fmla="*/ 345758 h 1674495"/>
              <a:gd name="connsiteX6" fmla="*/ 3308985 w 3537585"/>
              <a:gd name="connsiteY6" fmla="*/ 302895 h 1674495"/>
              <a:gd name="connsiteX7" fmla="*/ 3348990 w 3537585"/>
              <a:gd name="connsiteY7" fmla="*/ 257175 h 1674495"/>
              <a:gd name="connsiteX8" fmla="*/ 3368992 w 3537585"/>
              <a:gd name="connsiteY8" fmla="*/ 217170 h 1674495"/>
              <a:gd name="connsiteX9" fmla="*/ 3406140 w 3537585"/>
              <a:gd name="connsiteY9" fmla="*/ 148590 h 1674495"/>
              <a:gd name="connsiteX10" fmla="*/ 3437572 w 3537585"/>
              <a:gd name="connsiteY10" fmla="*/ 68580 h 1674495"/>
              <a:gd name="connsiteX11" fmla="*/ 3449002 w 3537585"/>
              <a:gd name="connsiteY11" fmla="*/ 40005 h 1674495"/>
              <a:gd name="connsiteX12" fmla="*/ 3469005 w 3537585"/>
              <a:gd name="connsiteY12" fmla="*/ 14288 h 1674495"/>
              <a:gd name="connsiteX13" fmla="*/ 3494722 w 3537585"/>
              <a:gd name="connsiteY13" fmla="*/ 0 h 1674495"/>
              <a:gd name="connsiteX14" fmla="*/ 3506152 w 3537585"/>
              <a:gd name="connsiteY14" fmla="*/ 0 h 1674495"/>
              <a:gd name="connsiteX15" fmla="*/ 3523297 w 3537585"/>
              <a:gd name="connsiteY15" fmla="*/ 5715 h 1674495"/>
              <a:gd name="connsiteX16" fmla="*/ 3529012 w 3537585"/>
              <a:gd name="connsiteY16" fmla="*/ 37148 h 1674495"/>
              <a:gd name="connsiteX17" fmla="*/ 3537585 w 3537585"/>
              <a:gd name="connsiteY17" fmla="*/ 120015 h 1674495"/>
              <a:gd name="connsiteX18" fmla="*/ 3537585 w 3537585"/>
              <a:gd name="connsiteY18" fmla="*/ 197168 h 1674495"/>
              <a:gd name="connsiteX19" fmla="*/ 3531870 w 3537585"/>
              <a:gd name="connsiteY19" fmla="*/ 411480 h 1674495"/>
              <a:gd name="connsiteX20" fmla="*/ 3529012 w 3537585"/>
              <a:gd name="connsiteY20" fmla="*/ 451485 h 1674495"/>
              <a:gd name="connsiteX21" fmla="*/ 3514725 w 3537585"/>
              <a:gd name="connsiteY21" fmla="*/ 474345 h 1674495"/>
              <a:gd name="connsiteX22" fmla="*/ 3449002 w 3537585"/>
              <a:gd name="connsiteY22" fmla="*/ 548640 h 1674495"/>
              <a:gd name="connsiteX23" fmla="*/ 3368992 w 3537585"/>
              <a:gd name="connsiteY23" fmla="*/ 614363 h 1674495"/>
              <a:gd name="connsiteX24" fmla="*/ 3223260 w 3537585"/>
              <a:gd name="connsiteY24" fmla="*/ 662940 h 1674495"/>
              <a:gd name="connsiteX25" fmla="*/ 2923222 w 3537585"/>
              <a:gd name="connsiteY25" fmla="*/ 771525 h 1674495"/>
              <a:gd name="connsiteX26" fmla="*/ 2526030 w 3537585"/>
              <a:gd name="connsiteY26" fmla="*/ 900113 h 1674495"/>
              <a:gd name="connsiteX27" fmla="*/ 2297430 w 3537585"/>
              <a:gd name="connsiteY27" fmla="*/ 980123 h 1674495"/>
              <a:gd name="connsiteX28" fmla="*/ 1505902 w 3537585"/>
              <a:gd name="connsiteY28" fmla="*/ 1245870 h 1674495"/>
              <a:gd name="connsiteX29" fmla="*/ 1283017 w 3537585"/>
              <a:gd name="connsiteY29" fmla="*/ 1323023 h 1674495"/>
              <a:gd name="connsiteX30" fmla="*/ 471487 w 3537585"/>
              <a:gd name="connsiteY30" fmla="*/ 1597343 h 1674495"/>
              <a:gd name="connsiteX31" fmla="*/ 357187 w 3537585"/>
              <a:gd name="connsiteY31" fmla="*/ 1637348 h 1674495"/>
              <a:gd name="connsiteX32" fmla="*/ 288607 w 3537585"/>
              <a:gd name="connsiteY32" fmla="*/ 1654493 h 1674495"/>
              <a:gd name="connsiteX33" fmla="*/ 214312 w 3537585"/>
              <a:gd name="connsiteY33" fmla="*/ 1665923 h 1674495"/>
              <a:gd name="connsiteX34" fmla="*/ 148590 w 3537585"/>
              <a:gd name="connsiteY34" fmla="*/ 1674495 h 1674495"/>
              <a:gd name="connsiteX35" fmla="*/ 100012 w 3537585"/>
              <a:gd name="connsiteY35" fmla="*/ 1665923 h 1674495"/>
              <a:gd name="connsiteX36" fmla="*/ 45720 w 3537585"/>
              <a:gd name="connsiteY36" fmla="*/ 1648778 h 1674495"/>
              <a:gd name="connsiteX37" fmla="*/ 22860 w 3537585"/>
              <a:gd name="connsiteY37" fmla="*/ 1634490 h 1674495"/>
              <a:gd name="connsiteX38" fmla="*/ 5715 w 3537585"/>
              <a:gd name="connsiteY38" fmla="*/ 1608773 h 1674495"/>
              <a:gd name="connsiteX39" fmla="*/ 0 w 3537585"/>
              <a:gd name="connsiteY39" fmla="*/ 1583055 h 1674495"/>
              <a:gd name="connsiteX40" fmla="*/ 14287 w 3537585"/>
              <a:gd name="connsiteY40" fmla="*/ 1545908 h 1674495"/>
              <a:gd name="connsiteX41" fmla="*/ 54292 w 3537585"/>
              <a:gd name="connsiteY41" fmla="*/ 1497330 h 1674495"/>
              <a:gd name="connsiteX42" fmla="*/ 114300 w 3537585"/>
              <a:gd name="connsiteY42" fmla="*/ 1448753 h 1674495"/>
              <a:gd name="connsiteX43" fmla="*/ 174307 w 3537585"/>
              <a:gd name="connsiteY43" fmla="*/ 1405890 h 1674495"/>
              <a:gd name="connsiteX44" fmla="*/ 242887 w 3537585"/>
              <a:gd name="connsiteY44" fmla="*/ 1363028 h 1674495"/>
              <a:gd name="connsiteX45" fmla="*/ 345757 w 3537585"/>
              <a:gd name="connsiteY45" fmla="*/ 1314450 h 1674495"/>
              <a:gd name="connsiteX46" fmla="*/ 442912 w 3537585"/>
              <a:gd name="connsiteY46" fmla="*/ 1277303 h 1674495"/>
              <a:gd name="connsiteX47" fmla="*/ 545782 w 3537585"/>
              <a:gd name="connsiteY47" fmla="*/ 1243013 h 1674495"/>
              <a:gd name="connsiteX48" fmla="*/ 662940 w 3537585"/>
              <a:gd name="connsiteY48" fmla="*/ 1217295 h 1674495"/>
              <a:gd name="connsiteX49" fmla="*/ 831532 w 3537585"/>
              <a:gd name="connsiteY49" fmla="*/ 1171575 h 1674495"/>
              <a:gd name="connsiteX50" fmla="*/ 1254442 w 3537585"/>
              <a:gd name="connsiteY50" fmla="*/ 1045845 h 1674495"/>
              <a:gd name="connsiteX51" fmla="*/ 1703070 w 3537585"/>
              <a:gd name="connsiteY51" fmla="*/ 905828 h 1674495"/>
              <a:gd name="connsiteX52" fmla="*/ 1840230 w 3537585"/>
              <a:gd name="connsiteY52" fmla="*/ 862965 h 16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37585" h="1674495">
                <a:moveTo>
                  <a:pt x="1840230" y="862965"/>
                </a:moveTo>
                <a:lnTo>
                  <a:pt x="2697480" y="571500"/>
                </a:lnTo>
                <a:lnTo>
                  <a:pt x="3083242" y="431483"/>
                </a:lnTo>
                <a:lnTo>
                  <a:pt x="3148965" y="408623"/>
                </a:lnTo>
                <a:lnTo>
                  <a:pt x="3220402" y="374333"/>
                </a:lnTo>
                <a:lnTo>
                  <a:pt x="3266122" y="345758"/>
                </a:lnTo>
                <a:lnTo>
                  <a:pt x="3308985" y="302895"/>
                </a:lnTo>
                <a:lnTo>
                  <a:pt x="3348990" y="257175"/>
                </a:lnTo>
                <a:lnTo>
                  <a:pt x="3368992" y="217170"/>
                </a:lnTo>
                <a:lnTo>
                  <a:pt x="3406140" y="148590"/>
                </a:lnTo>
                <a:lnTo>
                  <a:pt x="3437572" y="68580"/>
                </a:lnTo>
                <a:lnTo>
                  <a:pt x="3449002" y="40005"/>
                </a:lnTo>
                <a:lnTo>
                  <a:pt x="3469005" y="14288"/>
                </a:lnTo>
                <a:lnTo>
                  <a:pt x="3494722" y="0"/>
                </a:lnTo>
                <a:lnTo>
                  <a:pt x="3506152" y="0"/>
                </a:lnTo>
                <a:lnTo>
                  <a:pt x="3523297" y="5715"/>
                </a:lnTo>
                <a:lnTo>
                  <a:pt x="3529012" y="37148"/>
                </a:lnTo>
                <a:lnTo>
                  <a:pt x="3537585" y="120015"/>
                </a:lnTo>
                <a:lnTo>
                  <a:pt x="3537585" y="197168"/>
                </a:lnTo>
                <a:lnTo>
                  <a:pt x="3531870" y="411480"/>
                </a:lnTo>
                <a:lnTo>
                  <a:pt x="3529012" y="451485"/>
                </a:lnTo>
                <a:lnTo>
                  <a:pt x="3514725" y="474345"/>
                </a:lnTo>
                <a:lnTo>
                  <a:pt x="3449002" y="548640"/>
                </a:lnTo>
                <a:lnTo>
                  <a:pt x="3368992" y="614363"/>
                </a:lnTo>
                <a:lnTo>
                  <a:pt x="3223260" y="662940"/>
                </a:lnTo>
                <a:lnTo>
                  <a:pt x="2923222" y="771525"/>
                </a:lnTo>
                <a:lnTo>
                  <a:pt x="2526030" y="900113"/>
                </a:lnTo>
                <a:lnTo>
                  <a:pt x="2297430" y="980123"/>
                </a:lnTo>
                <a:lnTo>
                  <a:pt x="1505902" y="1245870"/>
                </a:lnTo>
                <a:lnTo>
                  <a:pt x="1283017" y="1323023"/>
                </a:lnTo>
                <a:lnTo>
                  <a:pt x="471487" y="1597343"/>
                </a:lnTo>
                <a:lnTo>
                  <a:pt x="357187" y="1637348"/>
                </a:lnTo>
                <a:lnTo>
                  <a:pt x="288607" y="1654493"/>
                </a:lnTo>
                <a:lnTo>
                  <a:pt x="214312" y="1665923"/>
                </a:lnTo>
                <a:lnTo>
                  <a:pt x="148590" y="1674495"/>
                </a:lnTo>
                <a:lnTo>
                  <a:pt x="100012" y="1665923"/>
                </a:lnTo>
                <a:lnTo>
                  <a:pt x="45720" y="1648778"/>
                </a:lnTo>
                <a:lnTo>
                  <a:pt x="22860" y="1634490"/>
                </a:lnTo>
                <a:lnTo>
                  <a:pt x="5715" y="1608773"/>
                </a:lnTo>
                <a:lnTo>
                  <a:pt x="0" y="1583055"/>
                </a:lnTo>
                <a:lnTo>
                  <a:pt x="14287" y="1545908"/>
                </a:lnTo>
                <a:lnTo>
                  <a:pt x="54292" y="1497330"/>
                </a:lnTo>
                <a:lnTo>
                  <a:pt x="114300" y="1448753"/>
                </a:lnTo>
                <a:lnTo>
                  <a:pt x="174307" y="1405890"/>
                </a:lnTo>
                <a:lnTo>
                  <a:pt x="242887" y="1363028"/>
                </a:lnTo>
                <a:lnTo>
                  <a:pt x="345757" y="1314450"/>
                </a:lnTo>
                <a:lnTo>
                  <a:pt x="442912" y="1277303"/>
                </a:lnTo>
                <a:lnTo>
                  <a:pt x="545782" y="1243013"/>
                </a:lnTo>
                <a:lnTo>
                  <a:pt x="662940" y="1217295"/>
                </a:lnTo>
                <a:lnTo>
                  <a:pt x="831532" y="1171575"/>
                </a:lnTo>
                <a:lnTo>
                  <a:pt x="1254442" y="1045845"/>
                </a:lnTo>
                <a:lnTo>
                  <a:pt x="1703070" y="905828"/>
                </a:lnTo>
                <a:lnTo>
                  <a:pt x="1840230" y="8629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04F4250-A0C2-4C6A-AC13-F4963BEB6A04}"/>
              </a:ext>
            </a:extLst>
          </p:cNvPr>
          <p:cNvSpPr/>
          <p:nvPr/>
        </p:nvSpPr>
        <p:spPr>
          <a:xfrm rot="16200000">
            <a:off x="4101307" y="2386807"/>
            <a:ext cx="4151313" cy="2717800"/>
          </a:xfrm>
          <a:custGeom>
            <a:avLst/>
            <a:gdLst>
              <a:gd name="connsiteX0" fmla="*/ 1403797 w 4151290"/>
              <a:gd name="connsiteY0" fmla="*/ 2588654 h 2717443"/>
              <a:gd name="connsiteX1" fmla="*/ 2391177 w 4151290"/>
              <a:gd name="connsiteY1" fmla="*/ 2588654 h 2717443"/>
              <a:gd name="connsiteX2" fmla="*/ 2777543 w 4151290"/>
              <a:gd name="connsiteY2" fmla="*/ 2601533 h 2717443"/>
              <a:gd name="connsiteX3" fmla="*/ 3163909 w 4151290"/>
              <a:gd name="connsiteY3" fmla="*/ 2614412 h 2717443"/>
              <a:gd name="connsiteX4" fmla="*/ 3430073 w 4151290"/>
              <a:gd name="connsiteY4" fmla="*/ 2627290 h 2717443"/>
              <a:gd name="connsiteX5" fmla="*/ 3550276 w 4151290"/>
              <a:gd name="connsiteY5" fmla="*/ 2635876 h 2717443"/>
              <a:gd name="connsiteX6" fmla="*/ 3601791 w 4151290"/>
              <a:gd name="connsiteY6" fmla="*/ 2648755 h 2717443"/>
              <a:gd name="connsiteX7" fmla="*/ 3649014 w 4151290"/>
              <a:gd name="connsiteY7" fmla="*/ 2661634 h 2717443"/>
              <a:gd name="connsiteX8" fmla="*/ 3687650 w 4151290"/>
              <a:gd name="connsiteY8" fmla="*/ 2678806 h 2717443"/>
              <a:gd name="connsiteX9" fmla="*/ 3704822 w 4151290"/>
              <a:gd name="connsiteY9" fmla="*/ 2695978 h 2717443"/>
              <a:gd name="connsiteX10" fmla="*/ 3743459 w 4151290"/>
              <a:gd name="connsiteY10" fmla="*/ 2717443 h 2717443"/>
              <a:gd name="connsiteX11" fmla="*/ 3777802 w 4151290"/>
              <a:gd name="connsiteY11" fmla="*/ 2717443 h 2717443"/>
              <a:gd name="connsiteX12" fmla="*/ 3829318 w 4151290"/>
              <a:gd name="connsiteY12" fmla="*/ 2687392 h 2717443"/>
              <a:gd name="connsiteX13" fmla="*/ 3910884 w 4151290"/>
              <a:gd name="connsiteY13" fmla="*/ 2614412 h 2717443"/>
              <a:gd name="connsiteX14" fmla="*/ 4031087 w 4151290"/>
              <a:gd name="connsiteY14" fmla="*/ 2481330 h 2717443"/>
              <a:gd name="connsiteX15" fmla="*/ 4086895 w 4151290"/>
              <a:gd name="connsiteY15" fmla="*/ 2404057 h 2717443"/>
              <a:gd name="connsiteX16" fmla="*/ 4138411 w 4151290"/>
              <a:gd name="connsiteY16" fmla="*/ 2313905 h 2717443"/>
              <a:gd name="connsiteX17" fmla="*/ 4151290 w 4151290"/>
              <a:gd name="connsiteY17" fmla="*/ 2279561 h 2717443"/>
              <a:gd name="connsiteX18" fmla="*/ 4142704 w 4151290"/>
              <a:gd name="connsiteY18" fmla="*/ 2240924 h 2717443"/>
              <a:gd name="connsiteX19" fmla="*/ 4116946 w 4151290"/>
              <a:gd name="connsiteY19" fmla="*/ 2185116 h 2717443"/>
              <a:gd name="connsiteX20" fmla="*/ 4095481 w 4151290"/>
              <a:gd name="connsiteY20" fmla="*/ 2112136 h 2717443"/>
              <a:gd name="connsiteX21" fmla="*/ 4065431 w 4151290"/>
              <a:gd name="connsiteY21" fmla="*/ 1983347 h 2717443"/>
              <a:gd name="connsiteX22" fmla="*/ 4052552 w 4151290"/>
              <a:gd name="connsiteY22" fmla="*/ 1845972 h 2717443"/>
              <a:gd name="connsiteX23" fmla="*/ 4035380 w 4151290"/>
              <a:gd name="connsiteY23" fmla="*/ 1704305 h 2717443"/>
              <a:gd name="connsiteX24" fmla="*/ 3992450 w 4151290"/>
              <a:gd name="connsiteY24" fmla="*/ 1305059 h 2717443"/>
              <a:gd name="connsiteX25" fmla="*/ 3928056 w 4151290"/>
              <a:gd name="connsiteY25" fmla="*/ 777026 h 2717443"/>
              <a:gd name="connsiteX26" fmla="*/ 3893712 w 4151290"/>
              <a:gd name="connsiteY26" fmla="*/ 493690 h 2717443"/>
              <a:gd name="connsiteX27" fmla="*/ 3885126 w 4151290"/>
              <a:gd name="connsiteY27" fmla="*/ 382074 h 2717443"/>
              <a:gd name="connsiteX28" fmla="*/ 3872247 w 4151290"/>
              <a:gd name="connsiteY28" fmla="*/ 227527 h 2717443"/>
              <a:gd name="connsiteX29" fmla="*/ 3867954 w 4151290"/>
              <a:gd name="connsiteY29" fmla="*/ 111617 h 2717443"/>
              <a:gd name="connsiteX30" fmla="*/ 3867954 w 4151290"/>
              <a:gd name="connsiteY30" fmla="*/ 51516 h 2717443"/>
              <a:gd name="connsiteX31" fmla="*/ 3880833 w 4151290"/>
              <a:gd name="connsiteY31" fmla="*/ 0 h 2717443"/>
              <a:gd name="connsiteX32" fmla="*/ 3640428 w 4151290"/>
              <a:gd name="connsiteY32" fmla="*/ 111617 h 2717443"/>
              <a:gd name="connsiteX33" fmla="*/ 3661892 w 4151290"/>
              <a:gd name="connsiteY33" fmla="*/ 133082 h 2717443"/>
              <a:gd name="connsiteX34" fmla="*/ 3670478 w 4151290"/>
              <a:gd name="connsiteY34" fmla="*/ 176012 h 2717443"/>
              <a:gd name="connsiteX35" fmla="*/ 3683357 w 4151290"/>
              <a:gd name="connsiteY35" fmla="*/ 253285 h 2717443"/>
              <a:gd name="connsiteX36" fmla="*/ 3709115 w 4151290"/>
              <a:gd name="connsiteY36" fmla="*/ 386367 h 2717443"/>
              <a:gd name="connsiteX37" fmla="*/ 3747752 w 4151290"/>
              <a:gd name="connsiteY37" fmla="*/ 639651 h 2717443"/>
              <a:gd name="connsiteX38" fmla="*/ 3769216 w 4151290"/>
              <a:gd name="connsiteY38" fmla="*/ 807076 h 2717443"/>
              <a:gd name="connsiteX39" fmla="*/ 3794974 w 4151290"/>
              <a:gd name="connsiteY39" fmla="*/ 1004552 h 2717443"/>
              <a:gd name="connsiteX40" fmla="*/ 3816439 w 4151290"/>
              <a:gd name="connsiteY40" fmla="*/ 1197736 h 2717443"/>
              <a:gd name="connsiteX41" fmla="*/ 3837904 w 4151290"/>
              <a:gd name="connsiteY41" fmla="*/ 1459606 h 2717443"/>
              <a:gd name="connsiteX42" fmla="*/ 3859369 w 4151290"/>
              <a:gd name="connsiteY42" fmla="*/ 1695719 h 2717443"/>
              <a:gd name="connsiteX43" fmla="*/ 3872247 w 4151290"/>
              <a:gd name="connsiteY43" fmla="*/ 1949003 h 2717443"/>
              <a:gd name="connsiteX44" fmla="*/ 3885126 w 4151290"/>
              <a:gd name="connsiteY44" fmla="*/ 2202288 h 2717443"/>
              <a:gd name="connsiteX45" fmla="*/ 3880833 w 4151290"/>
              <a:gd name="connsiteY45" fmla="*/ 2249510 h 2717443"/>
              <a:gd name="connsiteX46" fmla="*/ 3867954 w 4151290"/>
              <a:gd name="connsiteY46" fmla="*/ 2283854 h 2717443"/>
              <a:gd name="connsiteX47" fmla="*/ 3850783 w 4151290"/>
              <a:gd name="connsiteY47" fmla="*/ 2305319 h 2717443"/>
              <a:gd name="connsiteX48" fmla="*/ 3829318 w 4151290"/>
              <a:gd name="connsiteY48" fmla="*/ 2322490 h 2717443"/>
              <a:gd name="connsiteX49" fmla="*/ 3803560 w 4151290"/>
              <a:gd name="connsiteY49" fmla="*/ 2331076 h 2717443"/>
              <a:gd name="connsiteX50" fmla="*/ 3752045 w 4151290"/>
              <a:gd name="connsiteY50" fmla="*/ 2339662 h 2717443"/>
              <a:gd name="connsiteX51" fmla="*/ 3142445 w 4151290"/>
              <a:gd name="connsiteY51" fmla="*/ 2343955 h 2717443"/>
              <a:gd name="connsiteX52" fmla="*/ 2691684 w 4151290"/>
              <a:gd name="connsiteY52" fmla="*/ 2348248 h 2717443"/>
              <a:gd name="connsiteX53" fmla="*/ 1772991 w 4151290"/>
              <a:gd name="connsiteY53" fmla="*/ 2343955 h 2717443"/>
              <a:gd name="connsiteX54" fmla="*/ 1472484 w 4151290"/>
              <a:gd name="connsiteY54" fmla="*/ 2339662 h 2717443"/>
              <a:gd name="connsiteX55" fmla="*/ 575256 w 4151290"/>
              <a:gd name="connsiteY55" fmla="*/ 2343955 h 2717443"/>
              <a:gd name="connsiteX56" fmla="*/ 321971 w 4151290"/>
              <a:gd name="connsiteY56" fmla="*/ 2348248 h 2717443"/>
              <a:gd name="connsiteX57" fmla="*/ 300507 w 4151290"/>
              <a:gd name="connsiteY57" fmla="*/ 2356834 h 2717443"/>
              <a:gd name="connsiteX58" fmla="*/ 283335 w 4151290"/>
              <a:gd name="connsiteY58" fmla="*/ 2361127 h 2717443"/>
              <a:gd name="connsiteX59" fmla="*/ 261870 w 4151290"/>
              <a:gd name="connsiteY59" fmla="*/ 2365420 h 2717443"/>
              <a:gd name="connsiteX60" fmla="*/ 197476 w 4151290"/>
              <a:gd name="connsiteY60" fmla="*/ 2365420 h 2717443"/>
              <a:gd name="connsiteX61" fmla="*/ 163132 w 4151290"/>
              <a:gd name="connsiteY61" fmla="*/ 2369713 h 2717443"/>
              <a:gd name="connsiteX62" fmla="*/ 115909 w 4151290"/>
              <a:gd name="connsiteY62" fmla="*/ 2382592 h 2717443"/>
              <a:gd name="connsiteX63" fmla="*/ 64394 w 4151290"/>
              <a:gd name="connsiteY63" fmla="*/ 2404057 h 2717443"/>
              <a:gd name="connsiteX64" fmla="*/ 30050 w 4151290"/>
              <a:gd name="connsiteY64" fmla="*/ 2425521 h 2717443"/>
              <a:gd name="connsiteX65" fmla="*/ 0 w 4151290"/>
              <a:gd name="connsiteY65" fmla="*/ 2451279 h 2717443"/>
              <a:gd name="connsiteX66" fmla="*/ 0 w 4151290"/>
              <a:gd name="connsiteY66" fmla="*/ 2464158 h 2717443"/>
              <a:gd name="connsiteX67" fmla="*/ 4292 w 4151290"/>
              <a:gd name="connsiteY67" fmla="*/ 2489916 h 2717443"/>
              <a:gd name="connsiteX68" fmla="*/ 34343 w 4151290"/>
              <a:gd name="connsiteY68" fmla="*/ 2524259 h 2717443"/>
              <a:gd name="connsiteX69" fmla="*/ 103031 w 4151290"/>
              <a:gd name="connsiteY69" fmla="*/ 2558603 h 2717443"/>
              <a:gd name="connsiteX70" fmla="*/ 201769 w 4151290"/>
              <a:gd name="connsiteY70" fmla="*/ 2605826 h 2717443"/>
              <a:gd name="connsiteX71" fmla="*/ 261870 w 4151290"/>
              <a:gd name="connsiteY71" fmla="*/ 2627290 h 2717443"/>
              <a:gd name="connsiteX72" fmla="*/ 313385 w 4151290"/>
              <a:gd name="connsiteY72" fmla="*/ 2635876 h 2717443"/>
              <a:gd name="connsiteX73" fmla="*/ 356315 w 4151290"/>
              <a:gd name="connsiteY73" fmla="*/ 2635876 h 2717443"/>
              <a:gd name="connsiteX74" fmla="*/ 420709 w 4151290"/>
              <a:gd name="connsiteY74" fmla="*/ 2627290 h 2717443"/>
              <a:gd name="connsiteX75" fmla="*/ 472225 w 4151290"/>
              <a:gd name="connsiteY75" fmla="*/ 2618705 h 2717443"/>
              <a:gd name="connsiteX76" fmla="*/ 536619 w 4151290"/>
              <a:gd name="connsiteY76" fmla="*/ 2605826 h 2717443"/>
              <a:gd name="connsiteX77" fmla="*/ 721216 w 4151290"/>
              <a:gd name="connsiteY77" fmla="*/ 2601533 h 2717443"/>
              <a:gd name="connsiteX78" fmla="*/ 1043188 w 4151290"/>
              <a:gd name="connsiteY78" fmla="*/ 2592947 h 2717443"/>
              <a:gd name="connsiteX79" fmla="*/ 1403797 w 4151290"/>
              <a:gd name="connsiteY79" fmla="*/ 2588654 h 271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151290" h="2717443">
                <a:moveTo>
                  <a:pt x="1403797" y="2588654"/>
                </a:moveTo>
                <a:lnTo>
                  <a:pt x="2391177" y="2588654"/>
                </a:lnTo>
                <a:lnTo>
                  <a:pt x="2777543" y="2601533"/>
                </a:lnTo>
                <a:lnTo>
                  <a:pt x="3163909" y="2614412"/>
                </a:lnTo>
                <a:lnTo>
                  <a:pt x="3430073" y="2627290"/>
                </a:lnTo>
                <a:lnTo>
                  <a:pt x="3550276" y="2635876"/>
                </a:lnTo>
                <a:lnTo>
                  <a:pt x="3601791" y="2648755"/>
                </a:lnTo>
                <a:lnTo>
                  <a:pt x="3649014" y="2661634"/>
                </a:lnTo>
                <a:lnTo>
                  <a:pt x="3687650" y="2678806"/>
                </a:lnTo>
                <a:lnTo>
                  <a:pt x="3704822" y="2695978"/>
                </a:lnTo>
                <a:lnTo>
                  <a:pt x="3743459" y="2717443"/>
                </a:lnTo>
                <a:lnTo>
                  <a:pt x="3777802" y="2717443"/>
                </a:lnTo>
                <a:lnTo>
                  <a:pt x="3829318" y="2687392"/>
                </a:lnTo>
                <a:lnTo>
                  <a:pt x="3910884" y="2614412"/>
                </a:lnTo>
                <a:lnTo>
                  <a:pt x="4031087" y="2481330"/>
                </a:lnTo>
                <a:lnTo>
                  <a:pt x="4086895" y="2404057"/>
                </a:lnTo>
                <a:lnTo>
                  <a:pt x="4138411" y="2313905"/>
                </a:lnTo>
                <a:lnTo>
                  <a:pt x="4151290" y="2279561"/>
                </a:lnTo>
                <a:lnTo>
                  <a:pt x="4142704" y="2240924"/>
                </a:lnTo>
                <a:lnTo>
                  <a:pt x="4116946" y="2185116"/>
                </a:lnTo>
                <a:lnTo>
                  <a:pt x="4095481" y="2112136"/>
                </a:lnTo>
                <a:lnTo>
                  <a:pt x="4065431" y="1983347"/>
                </a:lnTo>
                <a:lnTo>
                  <a:pt x="4052552" y="1845972"/>
                </a:lnTo>
                <a:lnTo>
                  <a:pt x="4035380" y="1704305"/>
                </a:lnTo>
                <a:lnTo>
                  <a:pt x="3992450" y="1305059"/>
                </a:lnTo>
                <a:lnTo>
                  <a:pt x="3928056" y="777026"/>
                </a:lnTo>
                <a:lnTo>
                  <a:pt x="3893712" y="493690"/>
                </a:lnTo>
                <a:lnTo>
                  <a:pt x="3885126" y="382074"/>
                </a:lnTo>
                <a:lnTo>
                  <a:pt x="3872247" y="227527"/>
                </a:lnTo>
                <a:lnTo>
                  <a:pt x="3867954" y="111617"/>
                </a:lnTo>
                <a:lnTo>
                  <a:pt x="3867954" y="51516"/>
                </a:lnTo>
                <a:lnTo>
                  <a:pt x="3880833" y="0"/>
                </a:lnTo>
                <a:lnTo>
                  <a:pt x="3640428" y="111617"/>
                </a:lnTo>
                <a:lnTo>
                  <a:pt x="3661892" y="133082"/>
                </a:lnTo>
                <a:lnTo>
                  <a:pt x="3670478" y="176012"/>
                </a:lnTo>
                <a:lnTo>
                  <a:pt x="3683357" y="253285"/>
                </a:lnTo>
                <a:lnTo>
                  <a:pt x="3709115" y="386367"/>
                </a:lnTo>
                <a:lnTo>
                  <a:pt x="3747752" y="639651"/>
                </a:lnTo>
                <a:lnTo>
                  <a:pt x="3769216" y="807076"/>
                </a:lnTo>
                <a:lnTo>
                  <a:pt x="3794974" y="1004552"/>
                </a:lnTo>
                <a:lnTo>
                  <a:pt x="3816439" y="1197736"/>
                </a:lnTo>
                <a:lnTo>
                  <a:pt x="3837904" y="1459606"/>
                </a:lnTo>
                <a:lnTo>
                  <a:pt x="3859369" y="1695719"/>
                </a:lnTo>
                <a:lnTo>
                  <a:pt x="3872247" y="1949003"/>
                </a:lnTo>
                <a:lnTo>
                  <a:pt x="3885126" y="2202288"/>
                </a:lnTo>
                <a:lnTo>
                  <a:pt x="3880833" y="2249510"/>
                </a:lnTo>
                <a:lnTo>
                  <a:pt x="3867954" y="2283854"/>
                </a:lnTo>
                <a:lnTo>
                  <a:pt x="3850783" y="2305319"/>
                </a:lnTo>
                <a:lnTo>
                  <a:pt x="3829318" y="2322490"/>
                </a:lnTo>
                <a:lnTo>
                  <a:pt x="3803560" y="2331076"/>
                </a:lnTo>
                <a:lnTo>
                  <a:pt x="3752045" y="2339662"/>
                </a:lnTo>
                <a:lnTo>
                  <a:pt x="3142445" y="2343955"/>
                </a:lnTo>
                <a:lnTo>
                  <a:pt x="2691684" y="2348248"/>
                </a:lnTo>
                <a:lnTo>
                  <a:pt x="1772991" y="2343955"/>
                </a:lnTo>
                <a:lnTo>
                  <a:pt x="1472484" y="2339662"/>
                </a:lnTo>
                <a:lnTo>
                  <a:pt x="575256" y="2343955"/>
                </a:lnTo>
                <a:lnTo>
                  <a:pt x="321971" y="2348248"/>
                </a:lnTo>
                <a:lnTo>
                  <a:pt x="300507" y="2356834"/>
                </a:lnTo>
                <a:lnTo>
                  <a:pt x="283335" y="2361127"/>
                </a:lnTo>
                <a:lnTo>
                  <a:pt x="261870" y="2365420"/>
                </a:lnTo>
                <a:lnTo>
                  <a:pt x="197476" y="2365420"/>
                </a:lnTo>
                <a:lnTo>
                  <a:pt x="163132" y="2369713"/>
                </a:lnTo>
                <a:lnTo>
                  <a:pt x="115909" y="2382592"/>
                </a:lnTo>
                <a:lnTo>
                  <a:pt x="64394" y="2404057"/>
                </a:lnTo>
                <a:lnTo>
                  <a:pt x="30050" y="2425521"/>
                </a:lnTo>
                <a:lnTo>
                  <a:pt x="0" y="2451279"/>
                </a:lnTo>
                <a:lnTo>
                  <a:pt x="0" y="2464158"/>
                </a:lnTo>
                <a:lnTo>
                  <a:pt x="4292" y="2489916"/>
                </a:lnTo>
                <a:lnTo>
                  <a:pt x="34343" y="2524259"/>
                </a:lnTo>
                <a:lnTo>
                  <a:pt x="103031" y="2558603"/>
                </a:lnTo>
                <a:lnTo>
                  <a:pt x="201769" y="2605826"/>
                </a:lnTo>
                <a:lnTo>
                  <a:pt x="261870" y="2627290"/>
                </a:lnTo>
                <a:lnTo>
                  <a:pt x="313385" y="2635876"/>
                </a:lnTo>
                <a:lnTo>
                  <a:pt x="356315" y="2635876"/>
                </a:lnTo>
                <a:lnTo>
                  <a:pt x="420709" y="2627290"/>
                </a:lnTo>
                <a:lnTo>
                  <a:pt x="472225" y="2618705"/>
                </a:lnTo>
                <a:lnTo>
                  <a:pt x="536619" y="2605826"/>
                </a:lnTo>
                <a:lnTo>
                  <a:pt x="721216" y="2601533"/>
                </a:lnTo>
                <a:lnTo>
                  <a:pt x="1043188" y="2592947"/>
                </a:lnTo>
                <a:lnTo>
                  <a:pt x="1403797" y="25886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A2873C2-58C6-4EB6-96A6-45ADA0175D1F}"/>
              </a:ext>
            </a:extLst>
          </p:cNvPr>
          <p:cNvSpPr/>
          <p:nvPr/>
        </p:nvSpPr>
        <p:spPr>
          <a:xfrm>
            <a:off x="4905376" y="2871788"/>
            <a:ext cx="2278063" cy="425450"/>
          </a:xfrm>
          <a:custGeom>
            <a:avLst/>
            <a:gdLst>
              <a:gd name="connsiteX0" fmla="*/ 857250 w 2278856"/>
              <a:gd name="connsiteY0" fmla="*/ 166687 h 426243"/>
              <a:gd name="connsiteX1" fmla="*/ 1304925 w 2278856"/>
              <a:gd name="connsiteY1" fmla="*/ 114300 h 426243"/>
              <a:gd name="connsiteX2" fmla="*/ 1640681 w 2278856"/>
              <a:gd name="connsiteY2" fmla="*/ 73818 h 426243"/>
              <a:gd name="connsiteX3" fmla="*/ 1678781 w 2278856"/>
              <a:gd name="connsiteY3" fmla="*/ 69056 h 426243"/>
              <a:gd name="connsiteX4" fmla="*/ 1881188 w 2278856"/>
              <a:gd name="connsiteY4" fmla="*/ 9525 h 426243"/>
              <a:gd name="connsiteX5" fmla="*/ 1916906 w 2278856"/>
              <a:gd name="connsiteY5" fmla="*/ 0 h 426243"/>
              <a:gd name="connsiteX6" fmla="*/ 1928813 w 2278856"/>
              <a:gd name="connsiteY6" fmla="*/ 0 h 426243"/>
              <a:gd name="connsiteX7" fmla="*/ 2009775 w 2278856"/>
              <a:gd name="connsiteY7" fmla="*/ 4762 h 426243"/>
              <a:gd name="connsiteX8" fmla="*/ 2169319 w 2278856"/>
              <a:gd name="connsiteY8" fmla="*/ 16668 h 426243"/>
              <a:gd name="connsiteX9" fmla="*/ 2278856 w 2278856"/>
              <a:gd name="connsiteY9" fmla="*/ 21431 h 426243"/>
              <a:gd name="connsiteX10" fmla="*/ 2278856 w 2278856"/>
              <a:gd name="connsiteY10" fmla="*/ 226218 h 426243"/>
              <a:gd name="connsiteX11" fmla="*/ 2183606 w 2278856"/>
              <a:gd name="connsiteY11" fmla="*/ 226218 h 426243"/>
              <a:gd name="connsiteX12" fmla="*/ 2019300 w 2278856"/>
              <a:gd name="connsiteY12" fmla="*/ 235743 h 426243"/>
              <a:gd name="connsiteX13" fmla="*/ 1807369 w 2278856"/>
              <a:gd name="connsiteY13" fmla="*/ 254793 h 426243"/>
              <a:gd name="connsiteX14" fmla="*/ 1288256 w 2278856"/>
              <a:gd name="connsiteY14" fmla="*/ 311943 h 426243"/>
              <a:gd name="connsiteX15" fmla="*/ 940594 w 2278856"/>
              <a:gd name="connsiteY15" fmla="*/ 354806 h 426243"/>
              <a:gd name="connsiteX16" fmla="*/ 883444 w 2278856"/>
              <a:gd name="connsiteY16" fmla="*/ 359568 h 426243"/>
              <a:gd name="connsiteX17" fmla="*/ 707231 w 2278856"/>
              <a:gd name="connsiteY17" fmla="*/ 376237 h 426243"/>
              <a:gd name="connsiteX18" fmla="*/ 521494 w 2278856"/>
              <a:gd name="connsiteY18" fmla="*/ 395287 h 426243"/>
              <a:gd name="connsiteX19" fmla="*/ 423863 w 2278856"/>
              <a:gd name="connsiteY19" fmla="*/ 409575 h 426243"/>
              <a:gd name="connsiteX20" fmla="*/ 350044 w 2278856"/>
              <a:gd name="connsiteY20" fmla="*/ 423862 h 426243"/>
              <a:gd name="connsiteX21" fmla="*/ 328613 w 2278856"/>
              <a:gd name="connsiteY21" fmla="*/ 426243 h 426243"/>
              <a:gd name="connsiteX22" fmla="*/ 283369 w 2278856"/>
              <a:gd name="connsiteY22" fmla="*/ 416718 h 426243"/>
              <a:gd name="connsiteX23" fmla="*/ 157163 w 2278856"/>
              <a:gd name="connsiteY23" fmla="*/ 373856 h 426243"/>
              <a:gd name="connsiteX24" fmla="*/ 71438 w 2278856"/>
              <a:gd name="connsiteY24" fmla="*/ 338137 h 426243"/>
              <a:gd name="connsiteX25" fmla="*/ 0 w 2278856"/>
              <a:gd name="connsiteY25" fmla="*/ 300037 h 426243"/>
              <a:gd name="connsiteX26" fmla="*/ 2381 w 2278856"/>
              <a:gd name="connsiteY26" fmla="*/ 171450 h 426243"/>
              <a:gd name="connsiteX27" fmla="*/ 85725 w 2278856"/>
              <a:gd name="connsiteY27" fmla="*/ 190500 h 426243"/>
              <a:gd name="connsiteX28" fmla="*/ 202406 w 2278856"/>
              <a:gd name="connsiteY28" fmla="*/ 209550 h 426243"/>
              <a:gd name="connsiteX29" fmla="*/ 290513 w 2278856"/>
              <a:gd name="connsiteY29" fmla="*/ 221456 h 426243"/>
              <a:gd name="connsiteX30" fmla="*/ 373856 w 2278856"/>
              <a:gd name="connsiteY30" fmla="*/ 216693 h 426243"/>
              <a:gd name="connsiteX31" fmla="*/ 857250 w 2278856"/>
              <a:gd name="connsiteY31" fmla="*/ 166687 h 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856" h="426243">
                <a:moveTo>
                  <a:pt x="857250" y="166687"/>
                </a:moveTo>
                <a:lnTo>
                  <a:pt x="1304925" y="114300"/>
                </a:lnTo>
                <a:lnTo>
                  <a:pt x="1640681" y="73818"/>
                </a:lnTo>
                <a:lnTo>
                  <a:pt x="1678781" y="69056"/>
                </a:lnTo>
                <a:lnTo>
                  <a:pt x="1881188" y="9525"/>
                </a:lnTo>
                <a:lnTo>
                  <a:pt x="1916906" y="0"/>
                </a:lnTo>
                <a:lnTo>
                  <a:pt x="1928813" y="0"/>
                </a:lnTo>
                <a:lnTo>
                  <a:pt x="2009775" y="4762"/>
                </a:lnTo>
                <a:lnTo>
                  <a:pt x="2169319" y="16668"/>
                </a:lnTo>
                <a:lnTo>
                  <a:pt x="2278856" y="21431"/>
                </a:lnTo>
                <a:lnTo>
                  <a:pt x="2278856" y="226218"/>
                </a:lnTo>
                <a:lnTo>
                  <a:pt x="2183606" y="226218"/>
                </a:lnTo>
                <a:lnTo>
                  <a:pt x="2019300" y="235743"/>
                </a:lnTo>
                <a:lnTo>
                  <a:pt x="1807369" y="254793"/>
                </a:lnTo>
                <a:lnTo>
                  <a:pt x="1288256" y="311943"/>
                </a:lnTo>
                <a:lnTo>
                  <a:pt x="940594" y="354806"/>
                </a:lnTo>
                <a:lnTo>
                  <a:pt x="883444" y="359568"/>
                </a:lnTo>
                <a:lnTo>
                  <a:pt x="707231" y="376237"/>
                </a:lnTo>
                <a:lnTo>
                  <a:pt x="521494" y="395287"/>
                </a:lnTo>
                <a:lnTo>
                  <a:pt x="423863" y="409575"/>
                </a:lnTo>
                <a:lnTo>
                  <a:pt x="350044" y="423862"/>
                </a:lnTo>
                <a:lnTo>
                  <a:pt x="328613" y="426243"/>
                </a:lnTo>
                <a:lnTo>
                  <a:pt x="283369" y="416718"/>
                </a:lnTo>
                <a:lnTo>
                  <a:pt x="157163" y="373856"/>
                </a:lnTo>
                <a:lnTo>
                  <a:pt x="71438" y="338137"/>
                </a:lnTo>
                <a:lnTo>
                  <a:pt x="0" y="300037"/>
                </a:lnTo>
                <a:cubicBezTo>
                  <a:pt x="794" y="257175"/>
                  <a:pt x="1587" y="214312"/>
                  <a:pt x="2381" y="171450"/>
                </a:cubicBezTo>
                <a:lnTo>
                  <a:pt x="85725" y="190500"/>
                </a:lnTo>
                <a:lnTo>
                  <a:pt x="202406" y="209550"/>
                </a:lnTo>
                <a:lnTo>
                  <a:pt x="290513" y="221456"/>
                </a:lnTo>
                <a:lnTo>
                  <a:pt x="373856" y="216693"/>
                </a:lnTo>
                <a:lnTo>
                  <a:pt x="857250" y="1666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101A78F-8FFD-4B31-A33C-3998BDEB7715}"/>
              </a:ext>
            </a:extLst>
          </p:cNvPr>
          <p:cNvSpPr/>
          <p:nvPr/>
        </p:nvSpPr>
        <p:spPr>
          <a:xfrm>
            <a:off x="4875214" y="3989389"/>
            <a:ext cx="2308225" cy="382587"/>
          </a:xfrm>
          <a:custGeom>
            <a:avLst/>
            <a:gdLst>
              <a:gd name="connsiteX0" fmla="*/ 764381 w 2309812"/>
              <a:gd name="connsiteY0" fmla="*/ 350044 h 383381"/>
              <a:gd name="connsiteX1" fmla="*/ 1621631 w 2309812"/>
              <a:gd name="connsiteY1" fmla="*/ 309562 h 383381"/>
              <a:gd name="connsiteX2" fmla="*/ 1924050 w 2309812"/>
              <a:gd name="connsiteY2" fmla="*/ 300037 h 383381"/>
              <a:gd name="connsiteX3" fmla="*/ 2252662 w 2309812"/>
              <a:gd name="connsiteY3" fmla="*/ 292894 h 383381"/>
              <a:gd name="connsiteX4" fmla="*/ 2309812 w 2309812"/>
              <a:gd name="connsiteY4" fmla="*/ 290512 h 383381"/>
              <a:gd name="connsiteX5" fmla="*/ 2309812 w 2309812"/>
              <a:gd name="connsiteY5" fmla="*/ 123825 h 383381"/>
              <a:gd name="connsiteX6" fmla="*/ 2307431 w 2309812"/>
              <a:gd name="connsiteY6" fmla="*/ 111919 h 383381"/>
              <a:gd name="connsiteX7" fmla="*/ 2221706 w 2309812"/>
              <a:gd name="connsiteY7" fmla="*/ 90487 h 383381"/>
              <a:gd name="connsiteX8" fmla="*/ 1995487 w 2309812"/>
              <a:gd name="connsiteY8" fmla="*/ 11906 h 383381"/>
              <a:gd name="connsiteX9" fmla="*/ 1957387 w 2309812"/>
              <a:gd name="connsiteY9" fmla="*/ 2381 h 383381"/>
              <a:gd name="connsiteX10" fmla="*/ 1938337 w 2309812"/>
              <a:gd name="connsiteY10" fmla="*/ 0 h 383381"/>
              <a:gd name="connsiteX11" fmla="*/ 1897856 w 2309812"/>
              <a:gd name="connsiteY11" fmla="*/ 4762 h 383381"/>
              <a:gd name="connsiteX12" fmla="*/ 1857375 w 2309812"/>
              <a:gd name="connsiteY12" fmla="*/ 16669 h 383381"/>
              <a:gd name="connsiteX13" fmla="*/ 1812131 w 2309812"/>
              <a:gd name="connsiteY13" fmla="*/ 30956 h 383381"/>
              <a:gd name="connsiteX14" fmla="*/ 1754981 w 2309812"/>
              <a:gd name="connsiteY14" fmla="*/ 59531 h 383381"/>
              <a:gd name="connsiteX15" fmla="*/ 1740694 w 2309812"/>
              <a:gd name="connsiteY15" fmla="*/ 66675 h 383381"/>
              <a:gd name="connsiteX16" fmla="*/ 1683544 w 2309812"/>
              <a:gd name="connsiteY16" fmla="*/ 76200 h 383381"/>
              <a:gd name="connsiteX17" fmla="*/ 1140619 w 2309812"/>
              <a:gd name="connsiteY17" fmla="*/ 133350 h 383381"/>
              <a:gd name="connsiteX18" fmla="*/ 697706 w 2309812"/>
              <a:gd name="connsiteY18" fmla="*/ 173831 h 383381"/>
              <a:gd name="connsiteX19" fmla="*/ 395287 w 2309812"/>
              <a:gd name="connsiteY19" fmla="*/ 195262 h 383381"/>
              <a:gd name="connsiteX20" fmla="*/ 311944 w 2309812"/>
              <a:gd name="connsiteY20" fmla="*/ 202406 h 383381"/>
              <a:gd name="connsiteX21" fmla="*/ 257175 w 2309812"/>
              <a:gd name="connsiteY21" fmla="*/ 204787 h 383381"/>
              <a:gd name="connsiteX22" fmla="*/ 214312 w 2309812"/>
              <a:gd name="connsiteY22" fmla="*/ 200025 h 383381"/>
              <a:gd name="connsiteX23" fmla="*/ 152400 w 2309812"/>
              <a:gd name="connsiteY23" fmla="*/ 188119 h 383381"/>
              <a:gd name="connsiteX24" fmla="*/ 109537 w 2309812"/>
              <a:gd name="connsiteY24" fmla="*/ 171450 h 383381"/>
              <a:gd name="connsiteX25" fmla="*/ 61912 w 2309812"/>
              <a:gd name="connsiteY25" fmla="*/ 150019 h 383381"/>
              <a:gd name="connsiteX26" fmla="*/ 7144 w 2309812"/>
              <a:gd name="connsiteY26" fmla="*/ 111919 h 383381"/>
              <a:gd name="connsiteX27" fmla="*/ 0 w 2309812"/>
              <a:gd name="connsiteY27" fmla="*/ 114300 h 383381"/>
              <a:gd name="connsiteX28" fmla="*/ 11906 w 2309812"/>
              <a:gd name="connsiteY28" fmla="*/ 304800 h 383381"/>
              <a:gd name="connsiteX29" fmla="*/ 83344 w 2309812"/>
              <a:gd name="connsiteY29" fmla="*/ 340519 h 383381"/>
              <a:gd name="connsiteX30" fmla="*/ 147637 w 2309812"/>
              <a:gd name="connsiteY30" fmla="*/ 366712 h 383381"/>
              <a:gd name="connsiteX31" fmla="*/ 226219 w 2309812"/>
              <a:gd name="connsiteY31" fmla="*/ 381000 h 383381"/>
              <a:gd name="connsiteX32" fmla="*/ 290512 w 2309812"/>
              <a:gd name="connsiteY32" fmla="*/ 383381 h 383381"/>
              <a:gd name="connsiteX33" fmla="*/ 364331 w 2309812"/>
              <a:gd name="connsiteY33" fmla="*/ 376237 h 383381"/>
              <a:gd name="connsiteX34" fmla="*/ 592931 w 2309812"/>
              <a:gd name="connsiteY34" fmla="*/ 361950 h 383381"/>
              <a:gd name="connsiteX35" fmla="*/ 764381 w 2309812"/>
              <a:gd name="connsiteY35" fmla="*/ 350044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09812" h="383381">
                <a:moveTo>
                  <a:pt x="764381" y="350044"/>
                </a:moveTo>
                <a:lnTo>
                  <a:pt x="1621631" y="309562"/>
                </a:lnTo>
                <a:lnTo>
                  <a:pt x="1924050" y="300037"/>
                </a:lnTo>
                <a:lnTo>
                  <a:pt x="2252662" y="292894"/>
                </a:lnTo>
                <a:lnTo>
                  <a:pt x="2309812" y="290512"/>
                </a:lnTo>
                <a:lnTo>
                  <a:pt x="2309812" y="123825"/>
                </a:lnTo>
                <a:lnTo>
                  <a:pt x="2307431" y="111919"/>
                </a:lnTo>
                <a:lnTo>
                  <a:pt x="2221706" y="90487"/>
                </a:lnTo>
                <a:lnTo>
                  <a:pt x="1995487" y="11906"/>
                </a:lnTo>
                <a:lnTo>
                  <a:pt x="1957387" y="2381"/>
                </a:lnTo>
                <a:lnTo>
                  <a:pt x="1938337" y="0"/>
                </a:lnTo>
                <a:lnTo>
                  <a:pt x="1897856" y="4762"/>
                </a:lnTo>
                <a:lnTo>
                  <a:pt x="1857375" y="16669"/>
                </a:lnTo>
                <a:lnTo>
                  <a:pt x="1812131" y="30956"/>
                </a:lnTo>
                <a:lnTo>
                  <a:pt x="1754981" y="59531"/>
                </a:lnTo>
                <a:lnTo>
                  <a:pt x="1740694" y="66675"/>
                </a:lnTo>
                <a:lnTo>
                  <a:pt x="1683544" y="76200"/>
                </a:lnTo>
                <a:lnTo>
                  <a:pt x="1140619" y="133350"/>
                </a:lnTo>
                <a:lnTo>
                  <a:pt x="697706" y="173831"/>
                </a:lnTo>
                <a:lnTo>
                  <a:pt x="395287" y="195262"/>
                </a:lnTo>
                <a:lnTo>
                  <a:pt x="311944" y="202406"/>
                </a:lnTo>
                <a:lnTo>
                  <a:pt x="257175" y="204787"/>
                </a:lnTo>
                <a:lnTo>
                  <a:pt x="214312" y="200025"/>
                </a:lnTo>
                <a:lnTo>
                  <a:pt x="152400" y="188119"/>
                </a:lnTo>
                <a:lnTo>
                  <a:pt x="109537" y="171450"/>
                </a:lnTo>
                <a:lnTo>
                  <a:pt x="61912" y="150019"/>
                </a:lnTo>
                <a:lnTo>
                  <a:pt x="7144" y="111919"/>
                </a:lnTo>
                <a:lnTo>
                  <a:pt x="0" y="114300"/>
                </a:lnTo>
                <a:lnTo>
                  <a:pt x="11906" y="304800"/>
                </a:lnTo>
                <a:lnTo>
                  <a:pt x="83344" y="340519"/>
                </a:lnTo>
                <a:lnTo>
                  <a:pt x="147637" y="366712"/>
                </a:lnTo>
                <a:lnTo>
                  <a:pt x="226219" y="381000"/>
                </a:lnTo>
                <a:lnTo>
                  <a:pt x="290512" y="383381"/>
                </a:lnTo>
                <a:lnTo>
                  <a:pt x="364331" y="376237"/>
                </a:lnTo>
                <a:lnTo>
                  <a:pt x="592931" y="361950"/>
                </a:lnTo>
                <a:lnTo>
                  <a:pt x="764381" y="3500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7F8D5AAB-EFDC-4C8B-8DFA-32C93032940B}"/>
              </a:ext>
            </a:extLst>
          </p:cNvPr>
          <p:cNvSpPr/>
          <p:nvPr/>
        </p:nvSpPr>
        <p:spPr>
          <a:xfrm>
            <a:off x="4837114" y="5238751"/>
            <a:ext cx="2359025" cy="333375"/>
          </a:xfrm>
          <a:custGeom>
            <a:avLst/>
            <a:gdLst>
              <a:gd name="connsiteX0" fmla="*/ 1019175 w 2359819"/>
              <a:gd name="connsiteY0" fmla="*/ 85725 h 333375"/>
              <a:gd name="connsiteX1" fmla="*/ 1624012 w 2359819"/>
              <a:gd name="connsiteY1" fmla="*/ 45244 h 333375"/>
              <a:gd name="connsiteX2" fmla="*/ 1947862 w 2359819"/>
              <a:gd name="connsiteY2" fmla="*/ 19050 h 333375"/>
              <a:gd name="connsiteX3" fmla="*/ 2100262 w 2359819"/>
              <a:gd name="connsiteY3" fmla="*/ 2381 h 333375"/>
              <a:gd name="connsiteX4" fmla="*/ 2131219 w 2359819"/>
              <a:gd name="connsiteY4" fmla="*/ 0 h 333375"/>
              <a:gd name="connsiteX5" fmla="*/ 2195512 w 2359819"/>
              <a:gd name="connsiteY5" fmla="*/ 11906 h 333375"/>
              <a:gd name="connsiteX6" fmla="*/ 2271712 w 2359819"/>
              <a:gd name="connsiteY6" fmla="*/ 21431 h 333375"/>
              <a:gd name="connsiteX7" fmla="*/ 2352675 w 2359819"/>
              <a:gd name="connsiteY7" fmla="*/ 19050 h 333375"/>
              <a:gd name="connsiteX8" fmla="*/ 2359819 w 2359819"/>
              <a:gd name="connsiteY8" fmla="*/ 278606 h 333375"/>
              <a:gd name="connsiteX9" fmla="*/ 2328862 w 2359819"/>
              <a:gd name="connsiteY9" fmla="*/ 257175 h 333375"/>
              <a:gd name="connsiteX10" fmla="*/ 2307431 w 2359819"/>
              <a:gd name="connsiteY10" fmla="*/ 247650 h 333375"/>
              <a:gd name="connsiteX11" fmla="*/ 2286000 w 2359819"/>
              <a:gd name="connsiteY11" fmla="*/ 242888 h 333375"/>
              <a:gd name="connsiteX12" fmla="*/ 2269331 w 2359819"/>
              <a:gd name="connsiteY12" fmla="*/ 242888 h 333375"/>
              <a:gd name="connsiteX13" fmla="*/ 2247900 w 2359819"/>
              <a:gd name="connsiteY13" fmla="*/ 245269 h 333375"/>
              <a:gd name="connsiteX14" fmla="*/ 2188369 w 2359819"/>
              <a:gd name="connsiteY14" fmla="*/ 245269 h 333375"/>
              <a:gd name="connsiteX15" fmla="*/ 1719262 w 2359819"/>
              <a:gd name="connsiteY15" fmla="*/ 238125 h 333375"/>
              <a:gd name="connsiteX16" fmla="*/ 1466850 w 2359819"/>
              <a:gd name="connsiteY16" fmla="*/ 240506 h 333375"/>
              <a:gd name="connsiteX17" fmla="*/ 992981 w 2359819"/>
              <a:gd name="connsiteY17" fmla="*/ 254794 h 333375"/>
              <a:gd name="connsiteX18" fmla="*/ 619125 w 2359819"/>
              <a:gd name="connsiteY18" fmla="*/ 280988 h 333375"/>
              <a:gd name="connsiteX19" fmla="*/ 542925 w 2359819"/>
              <a:gd name="connsiteY19" fmla="*/ 288131 h 333375"/>
              <a:gd name="connsiteX20" fmla="*/ 528637 w 2359819"/>
              <a:gd name="connsiteY20" fmla="*/ 292894 h 333375"/>
              <a:gd name="connsiteX21" fmla="*/ 495300 w 2359819"/>
              <a:gd name="connsiteY21" fmla="*/ 307181 h 333375"/>
              <a:gd name="connsiteX22" fmla="*/ 461962 w 2359819"/>
              <a:gd name="connsiteY22" fmla="*/ 321469 h 333375"/>
              <a:gd name="connsiteX23" fmla="*/ 419100 w 2359819"/>
              <a:gd name="connsiteY23" fmla="*/ 333375 h 333375"/>
              <a:gd name="connsiteX24" fmla="*/ 388144 w 2359819"/>
              <a:gd name="connsiteY24" fmla="*/ 333375 h 333375"/>
              <a:gd name="connsiteX25" fmla="*/ 340519 w 2359819"/>
              <a:gd name="connsiteY25" fmla="*/ 333375 h 333375"/>
              <a:gd name="connsiteX26" fmla="*/ 292894 w 2359819"/>
              <a:gd name="connsiteY26" fmla="*/ 321469 h 333375"/>
              <a:gd name="connsiteX27" fmla="*/ 159544 w 2359819"/>
              <a:gd name="connsiteY27" fmla="*/ 266700 h 333375"/>
              <a:gd name="connsiteX28" fmla="*/ 73819 w 2359819"/>
              <a:gd name="connsiteY28" fmla="*/ 228600 h 333375"/>
              <a:gd name="connsiteX29" fmla="*/ 0 w 2359819"/>
              <a:gd name="connsiteY29" fmla="*/ 188119 h 333375"/>
              <a:gd name="connsiteX30" fmla="*/ 23812 w 2359819"/>
              <a:gd name="connsiteY30" fmla="*/ 69056 h 333375"/>
              <a:gd name="connsiteX31" fmla="*/ 59531 w 2359819"/>
              <a:gd name="connsiteY31" fmla="*/ 97631 h 333375"/>
              <a:gd name="connsiteX32" fmla="*/ 104775 w 2359819"/>
              <a:gd name="connsiteY32" fmla="*/ 119063 h 333375"/>
              <a:gd name="connsiteX33" fmla="*/ 133350 w 2359819"/>
              <a:gd name="connsiteY33" fmla="*/ 128588 h 333375"/>
              <a:gd name="connsiteX34" fmla="*/ 200025 w 2359819"/>
              <a:gd name="connsiteY34" fmla="*/ 133350 h 333375"/>
              <a:gd name="connsiteX35" fmla="*/ 278606 w 2359819"/>
              <a:gd name="connsiteY35" fmla="*/ 130969 h 333375"/>
              <a:gd name="connsiteX36" fmla="*/ 416719 w 2359819"/>
              <a:gd name="connsiteY36" fmla="*/ 126206 h 333375"/>
              <a:gd name="connsiteX37" fmla="*/ 688181 w 2359819"/>
              <a:gd name="connsiteY37" fmla="*/ 107156 h 333375"/>
              <a:gd name="connsiteX38" fmla="*/ 421481 w 2359819"/>
              <a:gd name="connsiteY38" fmla="*/ 126206 h 333375"/>
              <a:gd name="connsiteX39" fmla="*/ 814387 w 2359819"/>
              <a:gd name="connsiteY39" fmla="*/ 100013 h 333375"/>
              <a:gd name="connsiteX40" fmla="*/ 1019175 w 2359819"/>
              <a:gd name="connsiteY40" fmla="*/ 85725 h 333375"/>
              <a:gd name="connsiteX0" fmla="*/ 1019175 w 2359819"/>
              <a:gd name="connsiteY0" fmla="*/ 85725 h 333375"/>
              <a:gd name="connsiteX1" fmla="*/ 1624012 w 2359819"/>
              <a:gd name="connsiteY1" fmla="*/ 45244 h 333375"/>
              <a:gd name="connsiteX2" fmla="*/ 1947862 w 2359819"/>
              <a:gd name="connsiteY2" fmla="*/ 19050 h 333375"/>
              <a:gd name="connsiteX3" fmla="*/ 2100262 w 2359819"/>
              <a:gd name="connsiteY3" fmla="*/ 2381 h 333375"/>
              <a:gd name="connsiteX4" fmla="*/ 2131219 w 2359819"/>
              <a:gd name="connsiteY4" fmla="*/ 0 h 333375"/>
              <a:gd name="connsiteX5" fmla="*/ 2195512 w 2359819"/>
              <a:gd name="connsiteY5" fmla="*/ 11906 h 333375"/>
              <a:gd name="connsiteX6" fmla="*/ 2271712 w 2359819"/>
              <a:gd name="connsiteY6" fmla="*/ 21431 h 333375"/>
              <a:gd name="connsiteX7" fmla="*/ 2352675 w 2359819"/>
              <a:gd name="connsiteY7" fmla="*/ 19050 h 333375"/>
              <a:gd name="connsiteX8" fmla="*/ 2359819 w 2359819"/>
              <a:gd name="connsiteY8" fmla="*/ 278606 h 333375"/>
              <a:gd name="connsiteX9" fmla="*/ 2328862 w 2359819"/>
              <a:gd name="connsiteY9" fmla="*/ 257175 h 333375"/>
              <a:gd name="connsiteX10" fmla="*/ 2307431 w 2359819"/>
              <a:gd name="connsiteY10" fmla="*/ 247650 h 333375"/>
              <a:gd name="connsiteX11" fmla="*/ 2286000 w 2359819"/>
              <a:gd name="connsiteY11" fmla="*/ 242888 h 333375"/>
              <a:gd name="connsiteX12" fmla="*/ 2269331 w 2359819"/>
              <a:gd name="connsiteY12" fmla="*/ 242888 h 333375"/>
              <a:gd name="connsiteX13" fmla="*/ 2247900 w 2359819"/>
              <a:gd name="connsiteY13" fmla="*/ 245269 h 333375"/>
              <a:gd name="connsiteX14" fmla="*/ 2188369 w 2359819"/>
              <a:gd name="connsiteY14" fmla="*/ 245269 h 333375"/>
              <a:gd name="connsiteX15" fmla="*/ 1719262 w 2359819"/>
              <a:gd name="connsiteY15" fmla="*/ 238125 h 333375"/>
              <a:gd name="connsiteX16" fmla="*/ 1466850 w 2359819"/>
              <a:gd name="connsiteY16" fmla="*/ 240506 h 333375"/>
              <a:gd name="connsiteX17" fmla="*/ 992981 w 2359819"/>
              <a:gd name="connsiteY17" fmla="*/ 254794 h 333375"/>
              <a:gd name="connsiteX18" fmla="*/ 619125 w 2359819"/>
              <a:gd name="connsiteY18" fmla="*/ 280988 h 333375"/>
              <a:gd name="connsiteX19" fmla="*/ 542925 w 2359819"/>
              <a:gd name="connsiteY19" fmla="*/ 288131 h 333375"/>
              <a:gd name="connsiteX20" fmla="*/ 528637 w 2359819"/>
              <a:gd name="connsiteY20" fmla="*/ 292894 h 333375"/>
              <a:gd name="connsiteX21" fmla="*/ 495300 w 2359819"/>
              <a:gd name="connsiteY21" fmla="*/ 307181 h 333375"/>
              <a:gd name="connsiteX22" fmla="*/ 461962 w 2359819"/>
              <a:gd name="connsiteY22" fmla="*/ 321469 h 333375"/>
              <a:gd name="connsiteX23" fmla="*/ 419100 w 2359819"/>
              <a:gd name="connsiteY23" fmla="*/ 333375 h 333375"/>
              <a:gd name="connsiteX24" fmla="*/ 388144 w 2359819"/>
              <a:gd name="connsiteY24" fmla="*/ 333375 h 333375"/>
              <a:gd name="connsiteX25" fmla="*/ 340519 w 2359819"/>
              <a:gd name="connsiteY25" fmla="*/ 333375 h 333375"/>
              <a:gd name="connsiteX26" fmla="*/ 292894 w 2359819"/>
              <a:gd name="connsiteY26" fmla="*/ 321469 h 333375"/>
              <a:gd name="connsiteX27" fmla="*/ 159544 w 2359819"/>
              <a:gd name="connsiteY27" fmla="*/ 266700 h 333375"/>
              <a:gd name="connsiteX28" fmla="*/ 73819 w 2359819"/>
              <a:gd name="connsiteY28" fmla="*/ 228600 h 333375"/>
              <a:gd name="connsiteX29" fmla="*/ 0 w 2359819"/>
              <a:gd name="connsiteY29" fmla="*/ 188119 h 333375"/>
              <a:gd name="connsiteX30" fmla="*/ 23812 w 2359819"/>
              <a:gd name="connsiteY30" fmla="*/ 69056 h 333375"/>
              <a:gd name="connsiteX31" fmla="*/ 59531 w 2359819"/>
              <a:gd name="connsiteY31" fmla="*/ 97631 h 333375"/>
              <a:gd name="connsiteX32" fmla="*/ 104775 w 2359819"/>
              <a:gd name="connsiteY32" fmla="*/ 119063 h 333375"/>
              <a:gd name="connsiteX33" fmla="*/ 133350 w 2359819"/>
              <a:gd name="connsiteY33" fmla="*/ 128588 h 333375"/>
              <a:gd name="connsiteX34" fmla="*/ 200025 w 2359819"/>
              <a:gd name="connsiteY34" fmla="*/ 133350 h 333375"/>
              <a:gd name="connsiteX35" fmla="*/ 278606 w 2359819"/>
              <a:gd name="connsiteY35" fmla="*/ 130969 h 333375"/>
              <a:gd name="connsiteX36" fmla="*/ 416719 w 2359819"/>
              <a:gd name="connsiteY36" fmla="*/ 126206 h 333375"/>
              <a:gd name="connsiteX37" fmla="*/ 688181 w 2359819"/>
              <a:gd name="connsiteY37" fmla="*/ 107156 h 333375"/>
              <a:gd name="connsiteX38" fmla="*/ 814387 w 2359819"/>
              <a:gd name="connsiteY38" fmla="*/ 100013 h 333375"/>
              <a:gd name="connsiteX39" fmla="*/ 1019175 w 2359819"/>
              <a:gd name="connsiteY39" fmla="*/ 85725 h 333375"/>
              <a:gd name="connsiteX0" fmla="*/ 1019175 w 2359819"/>
              <a:gd name="connsiteY0" fmla="*/ 85725 h 333375"/>
              <a:gd name="connsiteX1" fmla="*/ 1624012 w 2359819"/>
              <a:gd name="connsiteY1" fmla="*/ 45244 h 333375"/>
              <a:gd name="connsiteX2" fmla="*/ 1947862 w 2359819"/>
              <a:gd name="connsiteY2" fmla="*/ 19050 h 333375"/>
              <a:gd name="connsiteX3" fmla="*/ 2100262 w 2359819"/>
              <a:gd name="connsiteY3" fmla="*/ 2381 h 333375"/>
              <a:gd name="connsiteX4" fmla="*/ 2131219 w 2359819"/>
              <a:gd name="connsiteY4" fmla="*/ 0 h 333375"/>
              <a:gd name="connsiteX5" fmla="*/ 2195512 w 2359819"/>
              <a:gd name="connsiteY5" fmla="*/ 11906 h 333375"/>
              <a:gd name="connsiteX6" fmla="*/ 2271712 w 2359819"/>
              <a:gd name="connsiteY6" fmla="*/ 21431 h 333375"/>
              <a:gd name="connsiteX7" fmla="*/ 2352675 w 2359819"/>
              <a:gd name="connsiteY7" fmla="*/ 19050 h 333375"/>
              <a:gd name="connsiteX8" fmla="*/ 2359819 w 2359819"/>
              <a:gd name="connsiteY8" fmla="*/ 278606 h 333375"/>
              <a:gd name="connsiteX9" fmla="*/ 2328862 w 2359819"/>
              <a:gd name="connsiteY9" fmla="*/ 257175 h 333375"/>
              <a:gd name="connsiteX10" fmla="*/ 2307431 w 2359819"/>
              <a:gd name="connsiteY10" fmla="*/ 247650 h 333375"/>
              <a:gd name="connsiteX11" fmla="*/ 2286000 w 2359819"/>
              <a:gd name="connsiteY11" fmla="*/ 242888 h 333375"/>
              <a:gd name="connsiteX12" fmla="*/ 2269331 w 2359819"/>
              <a:gd name="connsiteY12" fmla="*/ 242888 h 333375"/>
              <a:gd name="connsiteX13" fmla="*/ 2247900 w 2359819"/>
              <a:gd name="connsiteY13" fmla="*/ 245269 h 333375"/>
              <a:gd name="connsiteX14" fmla="*/ 2188369 w 2359819"/>
              <a:gd name="connsiteY14" fmla="*/ 245269 h 333375"/>
              <a:gd name="connsiteX15" fmla="*/ 1719262 w 2359819"/>
              <a:gd name="connsiteY15" fmla="*/ 238125 h 333375"/>
              <a:gd name="connsiteX16" fmla="*/ 1466850 w 2359819"/>
              <a:gd name="connsiteY16" fmla="*/ 240506 h 333375"/>
              <a:gd name="connsiteX17" fmla="*/ 992981 w 2359819"/>
              <a:gd name="connsiteY17" fmla="*/ 254794 h 333375"/>
              <a:gd name="connsiteX18" fmla="*/ 619125 w 2359819"/>
              <a:gd name="connsiteY18" fmla="*/ 280988 h 333375"/>
              <a:gd name="connsiteX19" fmla="*/ 542925 w 2359819"/>
              <a:gd name="connsiteY19" fmla="*/ 288131 h 333375"/>
              <a:gd name="connsiteX20" fmla="*/ 528637 w 2359819"/>
              <a:gd name="connsiteY20" fmla="*/ 292894 h 333375"/>
              <a:gd name="connsiteX21" fmla="*/ 495300 w 2359819"/>
              <a:gd name="connsiteY21" fmla="*/ 307181 h 333375"/>
              <a:gd name="connsiteX22" fmla="*/ 461962 w 2359819"/>
              <a:gd name="connsiteY22" fmla="*/ 321469 h 333375"/>
              <a:gd name="connsiteX23" fmla="*/ 419100 w 2359819"/>
              <a:gd name="connsiteY23" fmla="*/ 333375 h 333375"/>
              <a:gd name="connsiteX24" fmla="*/ 388144 w 2359819"/>
              <a:gd name="connsiteY24" fmla="*/ 333375 h 333375"/>
              <a:gd name="connsiteX25" fmla="*/ 340519 w 2359819"/>
              <a:gd name="connsiteY25" fmla="*/ 333375 h 333375"/>
              <a:gd name="connsiteX26" fmla="*/ 292894 w 2359819"/>
              <a:gd name="connsiteY26" fmla="*/ 321469 h 333375"/>
              <a:gd name="connsiteX27" fmla="*/ 159544 w 2359819"/>
              <a:gd name="connsiteY27" fmla="*/ 266700 h 333375"/>
              <a:gd name="connsiteX28" fmla="*/ 73819 w 2359819"/>
              <a:gd name="connsiteY28" fmla="*/ 228600 h 333375"/>
              <a:gd name="connsiteX29" fmla="*/ 0 w 2359819"/>
              <a:gd name="connsiteY29" fmla="*/ 188119 h 333375"/>
              <a:gd name="connsiteX30" fmla="*/ 23812 w 2359819"/>
              <a:gd name="connsiteY30" fmla="*/ 69056 h 333375"/>
              <a:gd name="connsiteX31" fmla="*/ 59531 w 2359819"/>
              <a:gd name="connsiteY31" fmla="*/ 97631 h 333375"/>
              <a:gd name="connsiteX32" fmla="*/ 104775 w 2359819"/>
              <a:gd name="connsiteY32" fmla="*/ 119063 h 333375"/>
              <a:gd name="connsiteX33" fmla="*/ 133350 w 2359819"/>
              <a:gd name="connsiteY33" fmla="*/ 128588 h 333375"/>
              <a:gd name="connsiteX34" fmla="*/ 200025 w 2359819"/>
              <a:gd name="connsiteY34" fmla="*/ 133350 h 333375"/>
              <a:gd name="connsiteX35" fmla="*/ 278606 w 2359819"/>
              <a:gd name="connsiteY35" fmla="*/ 130969 h 333375"/>
              <a:gd name="connsiteX36" fmla="*/ 395287 w 2359819"/>
              <a:gd name="connsiteY36" fmla="*/ 123825 h 333375"/>
              <a:gd name="connsiteX37" fmla="*/ 416719 w 2359819"/>
              <a:gd name="connsiteY37" fmla="*/ 126206 h 333375"/>
              <a:gd name="connsiteX38" fmla="*/ 688181 w 2359819"/>
              <a:gd name="connsiteY38" fmla="*/ 107156 h 333375"/>
              <a:gd name="connsiteX39" fmla="*/ 814387 w 2359819"/>
              <a:gd name="connsiteY39" fmla="*/ 100013 h 333375"/>
              <a:gd name="connsiteX40" fmla="*/ 1019175 w 2359819"/>
              <a:gd name="connsiteY40" fmla="*/ 85725 h 333375"/>
              <a:gd name="connsiteX0" fmla="*/ 1019175 w 2359819"/>
              <a:gd name="connsiteY0" fmla="*/ 85725 h 333375"/>
              <a:gd name="connsiteX1" fmla="*/ 1624012 w 2359819"/>
              <a:gd name="connsiteY1" fmla="*/ 45244 h 333375"/>
              <a:gd name="connsiteX2" fmla="*/ 1947862 w 2359819"/>
              <a:gd name="connsiteY2" fmla="*/ 19050 h 333375"/>
              <a:gd name="connsiteX3" fmla="*/ 2100262 w 2359819"/>
              <a:gd name="connsiteY3" fmla="*/ 2381 h 333375"/>
              <a:gd name="connsiteX4" fmla="*/ 2131219 w 2359819"/>
              <a:gd name="connsiteY4" fmla="*/ 0 h 333375"/>
              <a:gd name="connsiteX5" fmla="*/ 2195512 w 2359819"/>
              <a:gd name="connsiteY5" fmla="*/ 11906 h 333375"/>
              <a:gd name="connsiteX6" fmla="*/ 2271712 w 2359819"/>
              <a:gd name="connsiteY6" fmla="*/ 21431 h 333375"/>
              <a:gd name="connsiteX7" fmla="*/ 2352675 w 2359819"/>
              <a:gd name="connsiteY7" fmla="*/ 19050 h 333375"/>
              <a:gd name="connsiteX8" fmla="*/ 2359819 w 2359819"/>
              <a:gd name="connsiteY8" fmla="*/ 278606 h 333375"/>
              <a:gd name="connsiteX9" fmla="*/ 2328862 w 2359819"/>
              <a:gd name="connsiteY9" fmla="*/ 257175 h 333375"/>
              <a:gd name="connsiteX10" fmla="*/ 2307431 w 2359819"/>
              <a:gd name="connsiteY10" fmla="*/ 247650 h 333375"/>
              <a:gd name="connsiteX11" fmla="*/ 2286000 w 2359819"/>
              <a:gd name="connsiteY11" fmla="*/ 242888 h 333375"/>
              <a:gd name="connsiteX12" fmla="*/ 2269331 w 2359819"/>
              <a:gd name="connsiteY12" fmla="*/ 242888 h 333375"/>
              <a:gd name="connsiteX13" fmla="*/ 2247900 w 2359819"/>
              <a:gd name="connsiteY13" fmla="*/ 245269 h 333375"/>
              <a:gd name="connsiteX14" fmla="*/ 2188369 w 2359819"/>
              <a:gd name="connsiteY14" fmla="*/ 245269 h 333375"/>
              <a:gd name="connsiteX15" fmla="*/ 1719262 w 2359819"/>
              <a:gd name="connsiteY15" fmla="*/ 238125 h 333375"/>
              <a:gd name="connsiteX16" fmla="*/ 1466850 w 2359819"/>
              <a:gd name="connsiteY16" fmla="*/ 240506 h 333375"/>
              <a:gd name="connsiteX17" fmla="*/ 992981 w 2359819"/>
              <a:gd name="connsiteY17" fmla="*/ 254794 h 333375"/>
              <a:gd name="connsiteX18" fmla="*/ 619125 w 2359819"/>
              <a:gd name="connsiteY18" fmla="*/ 280988 h 333375"/>
              <a:gd name="connsiteX19" fmla="*/ 542925 w 2359819"/>
              <a:gd name="connsiteY19" fmla="*/ 288131 h 333375"/>
              <a:gd name="connsiteX20" fmla="*/ 528637 w 2359819"/>
              <a:gd name="connsiteY20" fmla="*/ 292894 h 333375"/>
              <a:gd name="connsiteX21" fmla="*/ 495300 w 2359819"/>
              <a:gd name="connsiteY21" fmla="*/ 307181 h 333375"/>
              <a:gd name="connsiteX22" fmla="*/ 461962 w 2359819"/>
              <a:gd name="connsiteY22" fmla="*/ 321469 h 333375"/>
              <a:gd name="connsiteX23" fmla="*/ 419100 w 2359819"/>
              <a:gd name="connsiteY23" fmla="*/ 333375 h 333375"/>
              <a:gd name="connsiteX24" fmla="*/ 388144 w 2359819"/>
              <a:gd name="connsiteY24" fmla="*/ 333375 h 333375"/>
              <a:gd name="connsiteX25" fmla="*/ 340519 w 2359819"/>
              <a:gd name="connsiteY25" fmla="*/ 333375 h 333375"/>
              <a:gd name="connsiteX26" fmla="*/ 292894 w 2359819"/>
              <a:gd name="connsiteY26" fmla="*/ 321469 h 333375"/>
              <a:gd name="connsiteX27" fmla="*/ 159544 w 2359819"/>
              <a:gd name="connsiteY27" fmla="*/ 266700 h 333375"/>
              <a:gd name="connsiteX28" fmla="*/ 73819 w 2359819"/>
              <a:gd name="connsiteY28" fmla="*/ 228600 h 333375"/>
              <a:gd name="connsiteX29" fmla="*/ 0 w 2359819"/>
              <a:gd name="connsiteY29" fmla="*/ 188119 h 333375"/>
              <a:gd name="connsiteX30" fmla="*/ 23812 w 2359819"/>
              <a:gd name="connsiteY30" fmla="*/ 69056 h 333375"/>
              <a:gd name="connsiteX31" fmla="*/ 59531 w 2359819"/>
              <a:gd name="connsiteY31" fmla="*/ 97631 h 333375"/>
              <a:gd name="connsiteX32" fmla="*/ 104775 w 2359819"/>
              <a:gd name="connsiteY32" fmla="*/ 119063 h 333375"/>
              <a:gd name="connsiteX33" fmla="*/ 133350 w 2359819"/>
              <a:gd name="connsiteY33" fmla="*/ 128588 h 333375"/>
              <a:gd name="connsiteX34" fmla="*/ 200025 w 2359819"/>
              <a:gd name="connsiteY34" fmla="*/ 133350 h 333375"/>
              <a:gd name="connsiteX35" fmla="*/ 278606 w 2359819"/>
              <a:gd name="connsiteY35" fmla="*/ 130969 h 333375"/>
              <a:gd name="connsiteX36" fmla="*/ 395287 w 2359819"/>
              <a:gd name="connsiteY36" fmla="*/ 123825 h 333375"/>
              <a:gd name="connsiteX37" fmla="*/ 688181 w 2359819"/>
              <a:gd name="connsiteY37" fmla="*/ 107156 h 333375"/>
              <a:gd name="connsiteX38" fmla="*/ 814387 w 2359819"/>
              <a:gd name="connsiteY38" fmla="*/ 100013 h 333375"/>
              <a:gd name="connsiteX39" fmla="*/ 1019175 w 2359819"/>
              <a:gd name="connsiteY39" fmla="*/ 857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59819" h="333375">
                <a:moveTo>
                  <a:pt x="1019175" y="85725"/>
                </a:moveTo>
                <a:lnTo>
                  <a:pt x="1624012" y="45244"/>
                </a:lnTo>
                <a:lnTo>
                  <a:pt x="1947862" y="19050"/>
                </a:lnTo>
                <a:lnTo>
                  <a:pt x="2100262" y="2381"/>
                </a:lnTo>
                <a:lnTo>
                  <a:pt x="2131219" y="0"/>
                </a:lnTo>
                <a:lnTo>
                  <a:pt x="2195512" y="11906"/>
                </a:lnTo>
                <a:lnTo>
                  <a:pt x="2271712" y="21431"/>
                </a:lnTo>
                <a:lnTo>
                  <a:pt x="2352675" y="19050"/>
                </a:lnTo>
                <a:lnTo>
                  <a:pt x="2359819" y="278606"/>
                </a:lnTo>
                <a:lnTo>
                  <a:pt x="2328862" y="257175"/>
                </a:lnTo>
                <a:lnTo>
                  <a:pt x="2307431" y="247650"/>
                </a:lnTo>
                <a:lnTo>
                  <a:pt x="2286000" y="242888"/>
                </a:lnTo>
                <a:lnTo>
                  <a:pt x="2269331" y="242888"/>
                </a:lnTo>
                <a:lnTo>
                  <a:pt x="2247900" y="245269"/>
                </a:lnTo>
                <a:lnTo>
                  <a:pt x="2188369" y="245269"/>
                </a:lnTo>
                <a:lnTo>
                  <a:pt x="1719262" y="238125"/>
                </a:lnTo>
                <a:lnTo>
                  <a:pt x="1466850" y="240506"/>
                </a:lnTo>
                <a:lnTo>
                  <a:pt x="992981" y="254794"/>
                </a:lnTo>
                <a:lnTo>
                  <a:pt x="619125" y="280988"/>
                </a:lnTo>
                <a:lnTo>
                  <a:pt x="542925" y="288131"/>
                </a:lnTo>
                <a:lnTo>
                  <a:pt x="528637" y="292894"/>
                </a:lnTo>
                <a:lnTo>
                  <a:pt x="495300" y="307181"/>
                </a:lnTo>
                <a:lnTo>
                  <a:pt x="461962" y="321469"/>
                </a:lnTo>
                <a:lnTo>
                  <a:pt x="419100" y="333375"/>
                </a:lnTo>
                <a:lnTo>
                  <a:pt x="388144" y="333375"/>
                </a:lnTo>
                <a:lnTo>
                  <a:pt x="340519" y="333375"/>
                </a:lnTo>
                <a:lnTo>
                  <a:pt x="292894" y="321469"/>
                </a:lnTo>
                <a:lnTo>
                  <a:pt x="159544" y="266700"/>
                </a:lnTo>
                <a:lnTo>
                  <a:pt x="73819" y="228600"/>
                </a:lnTo>
                <a:lnTo>
                  <a:pt x="0" y="188119"/>
                </a:lnTo>
                <a:lnTo>
                  <a:pt x="23812" y="69056"/>
                </a:lnTo>
                <a:lnTo>
                  <a:pt x="59531" y="97631"/>
                </a:lnTo>
                <a:lnTo>
                  <a:pt x="104775" y="119063"/>
                </a:lnTo>
                <a:lnTo>
                  <a:pt x="133350" y="128588"/>
                </a:lnTo>
                <a:lnTo>
                  <a:pt x="200025" y="133350"/>
                </a:lnTo>
                <a:lnTo>
                  <a:pt x="278606" y="130969"/>
                </a:lnTo>
                <a:lnTo>
                  <a:pt x="395287" y="123825"/>
                </a:lnTo>
                <a:lnTo>
                  <a:pt x="688181" y="107156"/>
                </a:lnTo>
                <a:lnTo>
                  <a:pt x="814387" y="100013"/>
                </a:lnTo>
                <a:lnTo>
                  <a:pt x="1019175" y="857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2353207-2DE0-45D5-8C7E-BFDFBE40094B}"/>
              </a:ext>
            </a:extLst>
          </p:cNvPr>
          <p:cNvSpPr/>
          <p:nvPr/>
        </p:nvSpPr>
        <p:spPr>
          <a:xfrm rot="17400000">
            <a:off x="4164807" y="2570957"/>
            <a:ext cx="3403600" cy="1712913"/>
          </a:xfrm>
          <a:custGeom>
            <a:avLst/>
            <a:gdLst>
              <a:gd name="connsiteX0" fmla="*/ 1374457 w 3403282"/>
              <a:gd name="connsiteY0" fmla="*/ 988695 h 1711643"/>
              <a:gd name="connsiteX1" fmla="*/ 2917507 w 3403282"/>
              <a:gd name="connsiteY1" fmla="*/ 428625 h 1711643"/>
              <a:gd name="connsiteX2" fmla="*/ 3031807 w 3403282"/>
              <a:gd name="connsiteY2" fmla="*/ 385763 h 1711643"/>
              <a:gd name="connsiteX3" fmla="*/ 3066097 w 3403282"/>
              <a:gd name="connsiteY3" fmla="*/ 368618 h 1711643"/>
              <a:gd name="connsiteX4" fmla="*/ 3108960 w 3403282"/>
              <a:gd name="connsiteY4" fmla="*/ 340043 h 1711643"/>
              <a:gd name="connsiteX5" fmla="*/ 3143250 w 3403282"/>
              <a:gd name="connsiteY5" fmla="*/ 314325 h 1711643"/>
              <a:gd name="connsiteX6" fmla="*/ 3160395 w 3403282"/>
              <a:gd name="connsiteY6" fmla="*/ 291465 h 1711643"/>
              <a:gd name="connsiteX7" fmla="*/ 3180397 w 3403282"/>
              <a:gd name="connsiteY7" fmla="*/ 260033 h 1711643"/>
              <a:gd name="connsiteX8" fmla="*/ 3197542 w 3403282"/>
              <a:gd name="connsiteY8" fmla="*/ 217170 h 1711643"/>
              <a:gd name="connsiteX9" fmla="*/ 3214687 w 3403282"/>
              <a:gd name="connsiteY9" fmla="*/ 168593 h 1711643"/>
              <a:gd name="connsiteX10" fmla="*/ 3226117 w 3403282"/>
              <a:gd name="connsiteY10" fmla="*/ 125730 h 1711643"/>
              <a:gd name="connsiteX11" fmla="*/ 3231832 w 3403282"/>
              <a:gd name="connsiteY11" fmla="*/ 65723 h 1711643"/>
              <a:gd name="connsiteX12" fmla="*/ 3237547 w 3403282"/>
              <a:gd name="connsiteY12" fmla="*/ 37148 h 1711643"/>
              <a:gd name="connsiteX13" fmla="*/ 3248977 w 3403282"/>
              <a:gd name="connsiteY13" fmla="*/ 20003 h 1711643"/>
              <a:gd name="connsiteX14" fmla="*/ 3260407 w 3403282"/>
              <a:gd name="connsiteY14" fmla="*/ 5715 h 1711643"/>
              <a:gd name="connsiteX15" fmla="*/ 3274695 w 3403282"/>
              <a:gd name="connsiteY15" fmla="*/ 0 h 1711643"/>
              <a:gd name="connsiteX16" fmla="*/ 3286125 w 3403282"/>
              <a:gd name="connsiteY16" fmla="*/ 2858 h 1711643"/>
              <a:gd name="connsiteX17" fmla="*/ 3303270 w 3403282"/>
              <a:gd name="connsiteY17" fmla="*/ 22860 h 1711643"/>
              <a:gd name="connsiteX18" fmla="*/ 3317557 w 3403282"/>
              <a:gd name="connsiteY18" fmla="*/ 57150 h 1711643"/>
              <a:gd name="connsiteX19" fmla="*/ 3337560 w 3403282"/>
              <a:gd name="connsiteY19" fmla="*/ 105728 h 1711643"/>
              <a:gd name="connsiteX20" fmla="*/ 3357562 w 3403282"/>
              <a:gd name="connsiteY20" fmla="*/ 160020 h 1711643"/>
              <a:gd name="connsiteX21" fmla="*/ 3374707 w 3403282"/>
              <a:gd name="connsiteY21" fmla="*/ 208598 h 1711643"/>
              <a:gd name="connsiteX22" fmla="*/ 3386137 w 3403282"/>
              <a:gd name="connsiteY22" fmla="*/ 251460 h 1711643"/>
              <a:gd name="connsiteX23" fmla="*/ 3394710 w 3403282"/>
              <a:gd name="connsiteY23" fmla="*/ 300038 h 1711643"/>
              <a:gd name="connsiteX24" fmla="*/ 3400425 w 3403282"/>
              <a:gd name="connsiteY24" fmla="*/ 342900 h 1711643"/>
              <a:gd name="connsiteX25" fmla="*/ 3403282 w 3403282"/>
              <a:gd name="connsiteY25" fmla="*/ 377190 h 1711643"/>
              <a:gd name="connsiteX26" fmla="*/ 3397567 w 3403282"/>
              <a:gd name="connsiteY26" fmla="*/ 417195 h 1711643"/>
              <a:gd name="connsiteX27" fmla="*/ 3391852 w 3403282"/>
              <a:gd name="connsiteY27" fmla="*/ 462915 h 1711643"/>
              <a:gd name="connsiteX28" fmla="*/ 3374707 w 3403282"/>
              <a:gd name="connsiteY28" fmla="*/ 525780 h 1711643"/>
              <a:gd name="connsiteX29" fmla="*/ 3360420 w 3403282"/>
              <a:gd name="connsiteY29" fmla="*/ 568643 h 1711643"/>
              <a:gd name="connsiteX30" fmla="*/ 3331845 w 3403282"/>
              <a:gd name="connsiteY30" fmla="*/ 614363 h 1711643"/>
              <a:gd name="connsiteX31" fmla="*/ 3317557 w 3403282"/>
              <a:gd name="connsiteY31" fmla="*/ 637223 h 1711643"/>
              <a:gd name="connsiteX32" fmla="*/ 3306127 w 3403282"/>
              <a:gd name="connsiteY32" fmla="*/ 654368 h 1711643"/>
              <a:gd name="connsiteX33" fmla="*/ 3286125 w 3403282"/>
              <a:gd name="connsiteY33" fmla="*/ 680085 h 1711643"/>
              <a:gd name="connsiteX34" fmla="*/ 3271837 w 3403282"/>
              <a:gd name="connsiteY34" fmla="*/ 685800 h 1711643"/>
              <a:gd name="connsiteX35" fmla="*/ 3251835 w 3403282"/>
              <a:gd name="connsiteY35" fmla="*/ 685800 h 1711643"/>
              <a:gd name="connsiteX36" fmla="*/ 3223260 w 3403282"/>
              <a:gd name="connsiteY36" fmla="*/ 680085 h 1711643"/>
              <a:gd name="connsiteX37" fmla="*/ 3186112 w 3403282"/>
              <a:gd name="connsiteY37" fmla="*/ 671513 h 1711643"/>
              <a:gd name="connsiteX38" fmla="*/ 3157537 w 3403282"/>
              <a:gd name="connsiteY38" fmla="*/ 665798 h 1711643"/>
              <a:gd name="connsiteX39" fmla="*/ 3106102 w 3403282"/>
              <a:gd name="connsiteY39" fmla="*/ 668655 h 1711643"/>
              <a:gd name="connsiteX40" fmla="*/ 3023235 w 3403282"/>
              <a:gd name="connsiteY40" fmla="*/ 682943 h 1711643"/>
              <a:gd name="connsiteX41" fmla="*/ 2934652 w 3403282"/>
              <a:gd name="connsiteY41" fmla="*/ 708660 h 1711643"/>
              <a:gd name="connsiteX42" fmla="*/ 2680335 w 3403282"/>
              <a:gd name="connsiteY42" fmla="*/ 800100 h 1711643"/>
              <a:gd name="connsiteX43" fmla="*/ 2377440 w 3403282"/>
              <a:gd name="connsiteY43" fmla="*/ 908685 h 1711643"/>
              <a:gd name="connsiteX44" fmla="*/ 1991677 w 3403282"/>
              <a:gd name="connsiteY44" fmla="*/ 1048703 h 1711643"/>
              <a:gd name="connsiteX45" fmla="*/ 208597 w 3403282"/>
              <a:gd name="connsiteY45" fmla="*/ 1677353 h 1711643"/>
              <a:gd name="connsiteX46" fmla="*/ 105727 w 3403282"/>
              <a:gd name="connsiteY46" fmla="*/ 1711643 h 1711643"/>
              <a:gd name="connsiteX47" fmla="*/ 85725 w 3403282"/>
              <a:gd name="connsiteY47" fmla="*/ 1711643 h 1711643"/>
              <a:gd name="connsiteX48" fmla="*/ 0 w 3403282"/>
              <a:gd name="connsiteY48" fmla="*/ 1511618 h 1711643"/>
              <a:gd name="connsiteX49" fmla="*/ 0 w 3403282"/>
              <a:gd name="connsiteY49" fmla="*/ 1491615 h 1711643"/>
              <a:gd name="connsiteX50" fmla="*/ 57150 w 3403282"/>
              <a:gd name="connsiteY50" fmla="*/ 1468755 h 1711643"/>
              <a:gd name="connsiteX51" fmla="*/ 791527 w 3403282"/>
              <a:gd name="connsiteY51" fmla="*/ 1203008 h 1711643"/>
              <a:gd name="connsiteX52" fmla="*/ 1374457 w 3403282"/>
              <a:gd name="connsiteY52" fmla="*/ 988695 h 171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403282" h="1711643">
                <a:moveTo>
                  <a:pt x="1374457" y="988695"/>
                </a:moveTo>
                <a:lnTo>
                  <a:pt x="2917507" y="428625"/>
                </a:lnTo>
                <a:lnTo>
                  <a:pt x="3031807" y="385763"/>
                </a:lnTo>
                <a:lnTo>
                  <a:pt x="3066097" y="368618"/>
                </a:lnTo>
                <a:lnTo>
                  <a:pt x="3108960" y="340043"/>
                </a:lnTo>
                <a:lnTo>
                  <a:pt x="3143250" y="314325"/>
                </a:lnTo>
                <a:lnTo>
                  <a:pt x="3160395" y="291465"/>
                </a:lnTo>
                <a:lnTo>
                  <a:pt x="3180397" y="260033"/>
                </a:lnTo>
                <a:lnTo>
                  <a:pt x="3197542" y="217170"/>
                </a:lnTo>
                <a:lnTo>
                  <a:pt x="3214687" y="168593"/>
                </a:lnTo>
                <a:lnTo>
                  <a:pt x="3226117" y="125730"/>
                </a:lnTo>
                <a:lnTo>
                  <a:pt x="3231832" y="65723"/>
                </a:lnTo>
                <a:lnTo>
                  <a:pt x="3237547" y="37148"/>
                </a:lnTo>
                <a:lnTo>
                  <a:pt x="3248977" y="20003"/>
                </a:lnTo>
                <a:lnTo>
                  <a:pt x="3260407" y="5715"/>
                </a:lnTo>
                <a:lnTo>
                  <a:pt x="3274695" y="0"/>
                </a:lnTo>
                <a:lnTo>
                  <a:pt x="3286125" y="2858"/>
                </a:lnTo>
                <a:lnTo>
                  <a:pt x="3303270" y="22860"/>
                </a:lnTo>
                <a:lnTo>
                  <a:pt x="3317557" y="57150"/>
                </a:lnTo>
                <a:lnTo>
                  <a:pt x="3337560" y="105728"/>
                </a:lnTo>
                <a:lnTo>
                  <a:pt x="3357562" y="160020"/>
                </a:lnTo>
                <a:lnTo>
                  <a:pt x="3374707" y="208598"/>
                </a:lnTo>
                <a:lnTo>
                  <a:pt x="3386137" y="251460"/>
                </a:lnTo>
                <a:lnTo>
                  <a:pt x="3394710" y="300038"/>
                </a:lnTo>
                <a:lnTo>
                  <a:pt x="3400425" y="342900"/>
                </a:lnTo>
                <a:lnTo>
                  <a:pt x="3403282" y="377190"/>
                </a:lnTo>
                <a:lnTo>
                  <a:pt x="3397567" y="417195"/>
                </a:lnTo>
                <a:lnTo>
                  <a:pt x="3391852" y="462915"/>
                </a:lnTo>
                <a:lnTo>
                  <a:pt x="3374707" y="525780"/>
                </a:lnTo>
                <a:lnTo>
                  <a:pt x="3360420" y="568643"/>
                </a:lnTo>
                <a:lnTo>
                  <a:pt x="3331845" y="614363"/>
                </a:lnTo>
                <a:lnTo>
                  <a:pt x="3317557" y="637223"/>
                </a:lnTo>
                <a:lnTo>
                  <a:pt x="3306127" y="654368"/>
                </a:lnTo>
                <a:lnTo>
                  <a:pt x="3286125" y="680085"/>
                </a:lnTo>
                <a:lnTo>
                  <a:pt x="3271837" y="685800"/>
                </a:lnTo>
                <a:lnTo>
                  <a:pt x="3251835" y="685800"/>
                </a:lnTo>
                <a:lnTo>
                  <a:pt x="3223260" y="680085"/>
                </a:lnTo>
                <a:lnTo>
                  <a:pt x="3186112" y="671513"/>
                </a:lnTo>
                <a:lnTo>
                  <a:pt x="3157537" y="665798"/>
                </a:lnTo>
                <a:lnTo>
                  <a:pt x="3106102" y="668655"/>
                </a:lnTo>
                <a:lnTo>
                  <a:pt x="3023235" y="682943"/>
                </a:lnTo>
                <a:lnTo>
                  <a:pt x="2934652" y="708660"/>
                </a:lnTo>
                <a:lnTo>
                  <a:pt x="2680335" y="800100"/>
                </a:lnTo>
                <a:lnTo>
                  <a:pt x="2377440" y="908685"/>
                </a:lnTo>
                <a:lnTo>
                  <a:pt x="1991677" y="1048703"/>
                </a:lnTo>
                <a:lnTo>
                  <a:pt x="208597" y="1677353"/>
                </a:lnTo>
                <a:lnTo>
                  <a:pt x="105727" y="1711643"/>
                </a:lnTo>
                <a:lnTo>
                  <a:pt x="85725" y="1711643"/>
                </a:lnTo>
                <a:lnTo>
                  <a:pt x="0" y="1511618"/>
                </a:lnTo>
                <a:lnTo>
                  <a:pt x="0" y="1491615"/>
                </a:lnTo>
                <a:lnTo>
                  <a:pt x="57150" y="1468755"/>
                </a:lnTo>
                <a:lnTo>
                  <a:pt x="791527" y="1203008"/>
                </a:lnTo>
                <a:lnTo>
                  <a:pt x="1374457" y="9886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24B19D0-0D33-4467-9E46-5923584207E6}"/>
              </a:ext>
            </a:extLst>
          </p:cNvPr>
          <p:cNvSpPr/>
          <p:nvPr/>
        </p:nvSpPr>
        <p:spPr>
          <a:xfrm>
            <a:off x="6111875" y="2867025"/>
            <a:ext cx="1347788" cy="425450"/>
          </a:xfrm>
          <a:custGeom>
            <a:avLst/>
            <a:gdLst>
              <a:gd name="connsiteX0" fmla="*/ 816768 w 1347787"/>
              <a:gd name="connsiteY0" fmla="*/ 350044 h 426244"/>
              <a:gd name="connsiteX1" fmla="*/ 1021556 w 1347787"/>
              <a:gd name="connsiteY1" fmla="*/ 300038 h 426244"/>
              <a:gd name="connsiteX2" fmla="*/ 1188243 w 1347787"/>
              <a:gd name="connsiteY2" fmla="*/ 252413 h 426244"/>
              <a:gd name="connsiteX3" fmla="*/ 1269206 w 1347787"/>
              <a:gd name="connsiteY3" fmla="*/ 228600 h 426244"/>
              <a:gd name="connsiteX4" fmla="*/ 1290637 w 1347787"/>
              <a:gd name="connsiteY4" fmla="*/ 221456 h 426244"/>
              <a:gd name="connsiteX5" fmla="*/ 1307306 w 1347787"/>
              <a:gd name="connsiteY5" fmla="*/ 207169 h 426244"/>
              <a:gd name="connsiteX6" fmla="*/ 1333500 w 1347787"/>
              <a:gd name="connsiteY6" fmla="*/ 180975 h 426244"/>
              <a:gd name="connsiteX7" fmla="*/ 1347787 w 1347787"/>
              <a:gd name="connsiteY7" fmla="*/ 154781 h 426244"/>
              <a:gd name="connsiteX8" fmla="*/ 1347787 w 1347787"/>
              <a:gd name="connsiteY8" fmla="*/ 140494 h 426244"/>
              <a:gd name="connsiteX9" fmla="*/ 1340643 w 1347787"/>
              <a:gd name="connsiteY9" fmla="*/ 109538 h 426244"/>
              <a:gd name="connsiteX10" fmla="*/ 1328737 w 1347787"/>
              <a:gd name="connsiteY10" fmla="*/ 85725 h 426244"/>
              <a:gd name="connsiteX11" fmla="*/ 1314450 w 1347787"/>
              <a:gd name="connsiteY11" fmla="*/ 71438 h 426244"/>
              <a:gd name="connsiteX12" fmla="*/ 1269206 w 1347787"/>
              <a:gd name="connsiteY12" fmla="*/ 47625 h 426244"/>
              <a:gd name="connsiteX13" fmla="*/ 1178718 w 1347787"/>
              <a:gd name="connsiteY13" fmla="*/ 19050 h 426244"/>
              <a:gd name="connsiteX14" fmla="*/ 1100137 w 1347787"/>
              <a:gd name="connsiteY14" fmla="*/ 4763 h 426244"/>
              <a:gd name="connsiteX15" fmla="*/ 1047750 w 1347787"/>
              <a:gd name="connsiteY15" fmla="*/ 0 h 426244"/>
              <a:gd name="connsiteX16" fmla="*/ 1023937 w 1347787"/>
              <a:gd name="connsiteY16" fmla="*/ 0 h 426244"/>
              <a:gd name="connsiteX17" fmla="*/ 992981 w 1347787"/>
              <a:gd name="connsiteY17" fmla="*/ 7144 h 426244"/>
              <a:gd name="connsiteX18" fmla="*/ 845343 w 1347787"/>
              <a:gd name="connsiteY18" fmla="*/ 61913 h 426244"/>
              <a:gd name="connsiteX19" fmla="*/ 688181 w 1347787"/>
              <a:gd name="connsiteY19" fmla="*/ 123825 h 426244"/>
              <a:gd name="connsiteX20" fmla="*/ 647700 w 1347787"/>
              <a:gd name="connsiteY20" fmla="*/ 135731 h 426244"/>
              <a:gd name="connsiteX21" fmla="*/ 538162 w 1347787"/>
              <a:gd name="connsiteY21" fmla="*/ 164306 h 426244"/>
              <a:gd name="connsiteX22" fmla="*/ 431006 w 1347787"/>
              <a:gd name="connsiteY22" fmla="*/ 183356 h 426244"/>
              <a:gd name="connsiteX23" fmla="*/ 359568 w 1347787"/>
              <a:gd name="connsiteY23" fmla="*/ 195263 h 426244"/>
              <a:gd name="connsiteX24" fmla="*/ 276225 w 1347787"/>
              <a:gd name="connsiteY24" fmla="*/ 202406 h 426244"/>
              <a:gd name="connsiteX25" fmla="*/ 216693 w 1347787"/>
              <a:gd name="connsiteY25" fmla="*/ 197644 h 426244"/>
              <a:gd name="connsiteX26" fmla="*/ 152400 w 1347787"/>
              <a:gd name="connsiteY26" fmla="*/ 185738 h 426244"/>
              <a:gd name="connsiteX27" fmla="*/ 97631 w 1347787"/>
              <a:gd name="connsiteY27" fmla="*/ 169069 h 426244"/>
              <a:gd name="connsiteX28" fmla="*/ 50006 w 1347787"/>
              <a:gd name="connsiteY28" fmla="*/ 142875 h 426244"/>
              <a:gd name="connsiteX29" fmla="*/ 14287 w 1347787"/>
              <a:gd name="connsiteY29" fmla="*/ 111919 h 426244"/>
              <a:gd name="connsiteX30" fmla="*/ 0 w 1347787"/>
              <a:gd name="connsiteY30" fmla="*/ 111919 h 426244"/>
              <a:gd name="connsiteX31" fmla="*/ 7143 w 1347787"/>
              <a:gd name="connsiteY31" fmla="*/ 259556 h 426244"/>
              <a:gd name="connsiteX32" fmla="*/ 11906 w 1347787"/>
              <a:gd name="connsiteY32" fmla="*/ 280988 h 426244"/>
              <a:gd name="connsiteX33" fmla="*/ 45243 w 1347787"/>
              <a:gd name="connsiteY33" fmla="*/ 302419 h 426244"/>
              <a:gd name="connsiteX34" fmla="*/ 104775 w 1347787"/>
              <a:gd name="connsiteY34" fmla="*/ 335756 h 426244"/>
              <a:gd name="connsiteX35" fmla="*/ 195262 w 1347787"/>
              <a:gd name="connsiteY35" fmla="*/ 381000 h 426244"/>
              <a:gd name="connsiteX36" fmla="*/ 242887 w 1347787"/>
              <a:gd name="connsiteY36" fmla="*/ 397669 h 426244"/>
              <a:gd name="connsiteX37" fmla="*/ 297656 w 1347787"/>
              <a:gd name="connsiteY37" fmla="*/ 414338 h 426244"/>
              <a:gd name="connsiteX38" fmla="*/ 340518 w 1347787"/>
              <a:gd name="connsiteY38" fmla="*/ 421481 h 426244"/>
              <a:gd name="connsiteX39" fmla="*/ 390525 w 1347787"/>
              <a:gd name="connsiteY39" fmla="*/ 426244 h 426244"/>
              <a:gd name="connsiteX40" fmla="*/ 435768 w 1347787"/>
              <a:gd name="connsiteY40" fmla="*/ 421481 h 426244"/>
              <a:gd name="connsiteX41" fmla="*/ 516731 w 1347787"/>
              <a:gd name="connsiteY41" fmla="*/ 409575 h 426244"/>
              <a:gd name="connsiteX42" fmla="*/ 657225 w 1347787"/>
              <a:gd name="connsiteY42" fmla="*/ 381000 h 426244"/>
              <a:gd name="connsiteX43" fmla="*/ 816768 w 1347787"/>
              <a:gd name="connsiteY43" fmla="*/ 350044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7787" h="426244">
                <a:moveTo>
                  <a:pt x="816768" y="350044"/>
                </a:moveTo>
                <a:lnTo>
                  <a:pt x="1021556" y="300038"/>
                </a:lnTo>
                <a:lnTo>
                  <a:pt x="1188243" y="252413"/>
                </a:lnTo>
                <a:lnTo>
                  <a:pt x="1269206" y="228600"/>
                </a:lnTo>
                <a:lnTo>
                  <a:pt x="1290637" y="221456"/>
                </a:lnTo>
                <a:lnTo>
                  <a:pt x="1307306" y="207169"/>
                </a:lnTo>
                <a:lnTo>
                  <a:pt x="1333500" y="180975"/>
                </a:lnTo>
                <a:lnTo>
                  <a:pt x="1347787" y="154781"/>
                </a:lnTo>
                <a:lnTo>
                  <a:pt x="1347787" y="140494"/>
                </a:lnTo>
                <a:lnTo>
                  <a:pt x="1340643" y="109538"/>
                </a:lnTo>
                <a:lnTo>
                  <a:pt x="1328737" y="85725"/>
                </a:lnTo>
                <a:lnTo>
                  <a:pt x="1314450" y="71438"/>
                </a:lnTo>
                <a:lnTo>
                  <a:pt x="1269206" y="47625"/>
                </a:lnTo>
                <a:lnTo>
                  <a:pt x="1178718" y="19050"/>
                </a:lnTo>
                <a:lnTo>
                  <a:pt x="1100137" y="4763"/>
                </a:lnTo>
                <a:lnTo>
                  <a:pt x="1047750" y="0"/>
                </a:lnTo>
                <a:lnTo>
                  <a:pt x="1023937" y="0"/>
                </a:lnTo>
                <a:lnTo>
                  <a:pt x="992981" y="7144"/>
                </a:lnTo>
                <a:lnTo>
                  <a:pt x="845343" y="61913"/>
                </a:lnTo>
                <a:lnTo>
                  <a:pt x="688181" y="123825"/>
                </a:lnTo>
                <a:lnTo>
                  <a:pt x="647700" y="135731"/>
                </a:lnTo>
                <a:lnTo>
                  <a:pt x="538162" y="164306"/>
                </a:lnTo>
                <a:lnTo>
                  <a:pt x="431006" y="183356"/>
                </a:lnTo>
                <a:lnTo>
                  <a:pt x="359568" y="195263"/>
                </a:lnTo>
                <a:lnTo>
                  <a:pt x="276225" y="202406"/>
                </a:lnTo>
                <a:lnTo>
                  <a:pt x="216693" y="197644"/>
                </a:lnTo>
                <a:lnTo>
                  <a:pt x="152400" y="185738"/>
                </a:lnTo>
                <a:lnTo>
                  <a:pt x="97631" y="169069"/>
                </a:lnTo>
                <a:lnTo>
                  <a:pt x="50006" y="142875"/>
                </a:lnTo>
                <a:lnTo>
                  <a:pt x="14287" y="111919"/>
                </a:lnTo>
                <a:lnTo>
                  <a:pt x="0" y="111919"/>
                </a:lnTo>
                <a:lnTo>
                  <a:pt x="7143" y="259556"/>
                </a:lnTo>
                <a:lnTo>
                  <a:pt x="11906" y="280988"/>
                </a:lnTo>
                <a:lnTo>
                  <a:pt x="45243" y="302419"/>
                </a:lnTo>
                <a:lnTo>
                  <a:pt x="104775" y="335756"/>
                </a:lnTo>
                <a:lnTo>
                  <a:pt x="195262" y="381000"/>
                </a:lnTo>
                <a:lnTo>
                  <a:pt x="242887" y="397669"/>
                </a:lnTo>
                <a:lnTo>
                  <a:pt x="297656" y="414338"/>
                </a:lnTo>
                <a:lnTo>
                  <a:pt x="340518" y="421481"/>
                </a:lnTo>
                <a:lnTo>
                  <a:pt x="390525" y="426244"/>
                </a:lnTo>
                <a:lnTo>
                  <a:pt x="435768" y="421481"/>
                </a:lnTo>
                <a:lnTo>
                  <a:pt x="516731" y="409575"/>
                </a:lnTo>
                <a:lnTo>
                  <a:pt x="657225" y="381000"/>
                </a:lnTo>
                <a:lnTo>
                  <a:pt x="816768" y="3500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6A7BB2C-D04D-49EC-83A8-AD4A7742499F}"/>
              </a:ext>
            </a:extLst>
          </p:cNvPr>
          <p:cNvSpPr/>
          <p:nvPr/>
        </p:nvSpPr>
        <p:spPr>
          <a:xfrm rot="19800000">
            <a:off x="3957639" y="4083050"/>
            <a:ext cx="4041775" cy="2503488"/>
          </a:xfrm>
          <a:custGeom>
            <a:avLst/>
            <a:gdLst>
              <a:gd name="connsiteX0" fmla="*/ 1460612 w 4041972"/>
              <a:gd name="connsiteY0" fmla="*/ 861801 h 2504485"/>
              <a:gd name="connsiteX1" fmla="*/ 1881398 w 4041972"/>
              <a:gd name="connsiteY1" fmla="*/ 1047918 h 2504485"/>
              <a:gd name="connsiteX2" fmla="*/ 2140343 w 4041972"/>
              <a:gd name="connsiteY2" fmla="*/ 1165253 h 2504485"/>
              <a:gd name="connsiteX3" fmla="*/ 2281954 w 4041972"/>
              <a:gd name="connsiteY3" fmla="*/ 1234035 h 2504485"/>
              <a:gd name="connsiteX4" fmla="*/ 2573267 w 4041972"/>
              <a:gd name="connsiteY4" fmla="*/ 1387784 h 2504485"/>
              <a:gd name="connsiteX5" fmla="*/ 3054743 w 4041972"/>
              <a:gd name="connsiteY5" fmla="*/ 1654821 h 2504485"/>
              <a:gd name="connsiteX6" fmla="*/ 3216584 w 4041972"/>
              <a:gd name="connsiteY6" fmla="*/ 1747879 h 2504485"/>
              <a:gd name="connsiteX7" fmla="*/ 3265136 w 4041972"/>
              <a:gd name="connsiteY7" fmla="*/ 1776201 h 2504485"/>
              <a:gd name="connsiteX8" fmla="*/ 3305596 w 4041972"/>
              <a:gd name="connsiteY8" fmla="*/ 1792385 h 2504485"/>
              <a:gd name="connsiteX9" fmla="*/ 3491713 w 4041972"/>
              <a:gd name="connsiteY9" fmla="*/ 1844984 h 2504485"/>
              <a:gd name="connsiteX10" fmla="*/ 3592864 w 4041972"/>
              <a:gd name="connsiteY10" fmla="*/ 1873306 h 2504485"/>
              <a:gd name="connsiteX11" fmla="*/ 3629278 w 4041972"/>
              <a:gd name="connsiteY11" fmla="*/ 1885444 h 2504485"/>
              <a:gd name="connsiteX12" fmla="*/ 3653554 w 4041972"/>
              <a:gd name="connsiteY12" fmla="*/ 1901628 h 2504485"/>
              <a:gd name="connsiteX13" fmla="*/ 3774935 w 4041972"/>
              <a:gd name="connsiteY13" fmla="*/ 2027054 h 2504485"/>
              <a:gd name="connsiteX14" fmla="*/ 3847763 w 4041972"/>
              <a:gd name="connsiteY14" fmla="*/ 2099883 h 2504485"/>
              <a:gd name="connsiteX15" fmla="*/ 3912499 w 4041972"/>
              <a:gd name="connsiteY15" fmla="*/ 2176757 h 2504485"/>
              <a:gd name="connsiteX16" fmla="*/ 3981281 w 4041972"/>
              <a:gd name="connsiteY16" fmla="*/ 2269816 h 2504485"/>
              <a:gd name="connsiteX17" fmla="*/ 4013650 w 4041972"/>
              <a:gd name="connsiteY17" fmla="*/ 2322414 h 2504485"/>
              <a:gd name="connsiteX18" fmla="*/ 4033880 w 4041972"/>
              <a:gd name="connsiteY18" fmla="*/ 2375012 h 2504485"/>
              <a:gd name="connsiteX19" fmla="*/ 4041972 w 4041972"/>
              <a:gd name="connsiteY19" fmla="*/ 2419518 h 2504485"/>
              <a:gd name="connsiteX20" fmla="*/ 4037926 w 4041972"/>
              <a:gd name="connsiteY20" fmla="*/ 2455932 h 2504485"/>
              <a:gd name="connsiteX21" fmla="*/ 4021742 w 4041972"/>
              <a:gd name="connsiteY21" fmla="*/ 2488300 h 2504485"/>
              <a:gd name="connsiteX22" fmla="*/ 3993420 w 4041972"/>
              <a:gd name="connsiteY22" fmla="*/ 2500439 h 2504485"/>
              <a:gd name="connsiteX23" fmla="*/ 3965097 w 4041972"/>
              <a:gd name="connsiteY23" fmla="*/ 2504485 h 2504485"/>
              <a:gd name="connsiteX24" fmla="*/ 3896315 w 4041972"/>
              <a:gd name="connsiteY24" fmla="*/ 2476162 h 2504485"/>
              <a:gd name="connsiteX25" fmla="*/ 3839671 w 4041972"/>
              <a:gd name="connsiteY25" fmla="*/ 2439748 h 2504485"/>
              <a:gd name="connsiteX26" fmla="*/ 3649508 w 4041972"/>
              <a:gd name="connsiteY26" fmla="*/ 2298138 h 2504485"/>
              <a:gd name="connsiteX27" fmla="*/ 3406747 w 4041972"/>
              <a:gd name="connsiteY27" fmla="*/ 2128205 h 2504485"/>
              <a:gd name="connsiteX28" fmla="*/ 3074973 w 4041972"/>
              <a:gd name="connsiteY28" fmla="*/ 1913766 h 2504485"/>
              <a:gd name="connsiteX29" fmla="*/ 2658234 w 4041972"/>
              <a:gd name="connsiteY29" fmla="*/ 1675051 h 2504485"/>
              <a:gd name="connsiteX30" fmla="*/ 2148435 w 4041972"/>
              <a:gd name="connsiteY30" fmla="*/ 1395876 h 2504485"/>
              <a:gd name="connsiteX31" fmla="*/ 1772156 w 4041972"/>
              <a:gd name="connsiteY31" fmla="*/ 1205713 h 2504485"/>
              <a:gd name="connsiteX32" fmla="*/ 1565809 w 4041972"/>
              <a:gd name="connsiteY32" fmla="*/ 1112654 h 2504485"/>
              <a:gd name="connsiteX33" fmla="*/ 1314956 w 4041972"/>
              <a:gd name="connsiteY33" fmla="*/ 1011504 h 2504485"/>
              <a:gd name="connsiteX34" fmla="*/ 1043873 w 4041972"/>
              <a:gd name="connsiteY34" fmla="*/ 906308 h 2504485"/>
              <a:gd name="connsiteX35" fmla="*/ 748513 w 4041972"/>
              <a:gd name="connsiteY35" fmla="*/ 809203 h 2504485"/>
              <a:gd name="connsiteX36" fmla="*/ 525982 w 4041972"/>
              <a:gd name="connsiteY36" fmla="*/ 748513 h 2504485"/>
              <a:gd name="connsiteX37" fmla="*/ 262991 w 4041972"/>
              <a:gd name="connsiteY37" fmla="*/ 695915 h 2504485"/>
              <a:gd name="connsiteX38" fmla="*/ 222531 w 4041972"/>
              <a:gd name="connsiteY38" fmla="*/ 687823 h 2504485"/>
              <a:gd name="connsiteX39" fmla="*/ 202301 w 4041972"/>
              <a:gd name="connsiteY39" fmla="*/ 663547 h 2504485"/>
              <a:gd name="connsiteX40" fmla="*/ 113289 w 4041972"/>
              <a:gd name="connsiteY40" fmla="*/ 525982 h 2504485"/>
              <a:gd name="connsiteX41" fmla="*/ 68782 w 4041972"/>
              <a:gd name="connsiteY41" fmla="*/ 424831 h 2504485"/>
              <a:gd name="connsiteX42" fmla="*/ 28322 w 4041972"/>
              <a:gd name="connsiteY42" fmla="*/ 319635 h 2504485"/>
              <a:gd name="connsiteX43" fmla="*/ 8092 w 4041972"/>
              <a:gd name="connsiteY43" fmla="*/ 214439 h 2504485"/>
              <a:gd name="connsiteX44" fmla="*/ 0 w 4041972"/>
              <a:gd name="connsiteY44" fmla="*/ 125426 h 2504485"/>
              <a:gd name="connsiteX45" fmla="*/ 8092 w 4041972"/>
              <a:gd name="connsiteY45" fmla="*/ 44506 h 2504485"/>
              <a:gd name="connsiteX46" fmla="*/ 16184 w 4041972"/>
              <a:gd name="connsiteY46" fmla="*/ 12138 h 2504485"/>
              <a:gd name="connsiteX47" fmla="*/ 28322 w 4041972"/>
              <a:gd name="connsiteY47" fmla="*/ 0 h 2504485"/>
              <a:gd name="connsiteX48" fmla="*/ 36414 w 4041972"/>
              <a:gd name="connsiteY48" fmla="*/ 0 h 2504485"/>
              <a:gd name="connsiteX49" fmla="*/ 48552 w 4041972"/>
              <a:gd name="connsiteY49" fmla="*/ 8092 h 2504485"/>
              <a:gd name="connsiteX50" fmla="*/ 60690 w 4041972"/>
              <a:gd name="connsiteY50" fmla="*/ 36414 h 2504485"/>
              <a:gd name="connsiteX51" fmla="*/ 89012 w 4041972"/>
              <a:gd name="connsiteY51" fmla="*/ 80920 h 2504485"/>
              <a:gd name="connsiteX52" fmla="*/ 182071 w 4041972"/>
              <a:gd name="connsiteY52" fmla="*/ 202300 h 2504485"/>
              <a:gd name="connsiteX53" fmla="*/ 254899 w 4041972"/>
              <a:gd name="connsiteY53" fmla="*/ 271083 h 2504485"/>
              <a:gd name="connsiteX54" fmla="*/ 416740 w 4041972"/>
              <a:gd name="connsiteY54" fmla="*/ 392463 h 2504485"/>
              <a:gd name="connsiteX55" fmla="*/ 525982 w 4041972"/>
              <a:gd name="connsiteY55" fmla="*/ 449108 h 2504485"/>
              <a:gd name="connsiteX56" fmla="*/ 740421 w 4041972"/>
              <a:gd name="connsiteY56" fmla="*/ 542166 h 2504485"/>
              <a:gd name="connsiteX57" fmla="*/ 979136 w 4041972"/>
              <a:gd name="connsiteY57" fmla="*/ 655454 h 2504485"/>
              <a:gd name="connsiteX58" fmla="*/ 1302818 w 4041972"/>
              <a:gd name="connsiteY58" fmla="*/ 797065 h 2504485"/>
              <a:gd name="connsiteX59" fmla="*/ 1460612 w 4041972"/>
              <a:gd name="connsiteY59" fmla="*/ 861801 h 25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041972" h="2504485">
                <a:moveTo>
                  <a:pt x="1460612" y="861801"/>
                </a:moveTo>
                <a:lnTo>
                  <a:pt x="1881398" y="1047918"/>
                </a:lnTo>
                <a:lnTo>
                  <a:pt x="2140343" y="1165253"/>
                </a:lnTo>
                <a:lnTo>
                  <a:pt x="2281954" y="1234035"/>
                </a:lnTo>
                <a:lnTo>
                  <a:pt x="2573267" y="1387784"/>
                </a:lnTo>
                <a:lnTo>
                  <a:pt x="3054743" y="1654821"/>
                </a:lnTo>
                <a:lnTo>
                  <a:pt x="3216584" y="1747879"/>
                </a:lnTo>
                <a:lnTo>
                  <a:pt x="3265136" y="1776201"/>
                </a:lnTo>
                <a:lnTo>
                  <a:pt x="3305596" y="1792385"/>
                </a:lnTo>
                <a:lnTo>
                  <a:pt x="3491713" y="1844984"/>
                </a:lnTo>
                <a:lnTo>
                  <a:pt x="3592864" y="1873306"/>
                </a:lnTo>
                <a:lnTo>
                  <a:pt x="3629278" y="1885444"/>
                </a:lnTo>
                <a:lnTo>
                  <a:pt x="3653554" y="1901628"/>
                </a:lnTo>
                <a:lnTo>
                  <a:pt x="3774935" y="2027054"/>
                </a:lnTo>
                <a:lnTo>
                  <a:pt x="3847763" y="2099883"/>
                </a:lnTo>
                <a:lnTo>
                  <a:pt x="3912499" y="2176757"/>
                </a:lnTo>
                <a:lnTo>
                  <a:pt x="3981281" y="2269816"/>
                </a:lnTo>
                <a:lnTo>
                  <a:pt x="4013650" y="2322414"/>
                </a:lnTo>
                <a:lnTo>
                  <a:pt x="4033880" y="2375012"/>
                </a:lnTo>
                <a:lnTo>
                  <a:pt x="4041972" y="2419518"/>
                </a:lnTo>
                <a:lnTo>
                  <a:pt x="4037926" y="2455932"/>
                </a:lnTo>
                <a:lnTo>
                  <a:pt x="4021742" y="2488300"/>
                </a:lnTo>
                <a:lnTo>
                  <a:pt x="3993420" y="2500439"/>
                </a:lnTo>
                <a:lnTo>
                  <a:pt x="3965097" y="2504485"/>
                </a:lnTo>
                <a:lnTo>
                  <a:pt x="3896315" y="2476162"/>
                </a:lnTo>
                <a:lnTo>
                  <a:pt x="3839671" y="2439748"/>
                </a:lnTo>
                <a:lnTo>
                  <a:pt x="3649508" y="2298138"/>
                </a:lnTo>
                <a:lnTo>
                  <a:pt x="3406747" y="2128205"/>
                </a:lnTo>
                <a:lnTo>
                  <a:pt x="3074973" y="1913766"/>
                </a:lnTo>
                <a:lnTo>
                  <a:pt x="2658234" y="1675051"/>
                </a:lnTo>
                <a:lnTo>
                  <a:pt x="2148435" y="1395876"/>
                </a:lnTo>
                <a:lnTo>
                  <a:pt x="1772156" y="1205713"/>
                </a:lnTo>
                <a:lnTo>
                  <a:pt x="1565809" y="1112654"/>
                </a:lnTo>
                <a:lnTo>
                  <a:pt x="1314956" y="1011504"/>
                </a:lnTo>
                <a:lnTo>
                  <a:pt x="1043873" y="906308"/>
                </a:lnTo>
                <a:lnTo>
                  <a:pt x="748513" y="809203"/>
                </a:lnTo>
                <a:lnTo>
                  <a:pt x="525982" y="748513"/>
                </a:lnTo>
                <a:lnTo>
                  <a:pt x="262991" y="695915"/>
                </a:lnTo>
                <a:lnTo>
                  <a:pt x="222531" y="687823"/>
                </a:lnTo>
                <a:lnTo>
                  <a:pt x="202301" y="663547"/>
                </a:lnTo>
                <a:lnTo>
                  <a:pt x="113289" y="525982"/>
                </a:lnTo>
                <a:lnTo>
                  <a:pt x="68782" y="424831"/>
                </a:lnTo>
                <a:lnTo>
                  <a:pt x="28322" y="319635"/>
                </a:lnTo>
                <a:lnTo>
                  <a:pt x="8092" y="214439"/>
                </a:lnTo>
                <a:lnTo>
                  <a:pt x="0" y="125426"/>
                </a:lnTo>
                <a:lnTo>
                  <a:pt x="8092" y="44506"/>
                </a:lnTo>
                <a:lnTo>
                  <a:pt x="16184" y="12138"/>
                </a:lnTo>
                <a:lnTo>
                  <a:pt x="28322" y="0"/>
                </a:lnTo>
                <a:lnTo>
                  <a:pt x="36414" y="0"/>
                </a:lnTo>
                <a:lnTo>
                  <a:pt x="48552" y="8092"/>
                </a:lnTo>
                <a:lnTo>
                  <a:pt x="60690" y="36414"/>
                </a:lnTo>
                <a:lnTo>
                  <a:pt x="89012" y="80920"/>
                </a:lnTo>
                <a:lnTo>
                  <a:pt x="182071" y="202300"/>
                </a:lnTo>
                <a:lnTo>
                  <a:pt x="254899" y="271083"/>
                </a:lnTo>
                <a:lnTo>
                  <a:pt x="416740" y="392463"/>
                </a:lnTo>
                <a:lnTo>
                  <a:pt x="525982" y="449108"/>
                </a:lnTo>
                <a:lnTo>
                  <a:pt x="740421" y="542166"/>
                </a:lnTo>
                <a:lnTo>
                  <a:pt x="979136" y="655454"/>
                </a:lnTo>
                <a:lnTo>
                  <a:pt x="1302818" y="797065"/>
                </a:lnTo>
                <a:lnTo>
                  <a:pt x="1460612" y="861801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590CF21-7456-482D-8681-CA8110758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573213"/>
            <a:ext cx="47117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67D0129-B9AC-4ABA-B8E8-2D4C80E8D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9" y="1606550"/>
            <a:ext cx="471328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3E8FFA5-CA05-4829-8898-5ED8B59CFAC0}"/>
              </a:ext>
            </a:extLst>
          </p:cNvPr>
          <p:cNvSpPr/>
          <p:nvPr/>
        </p:nvSpPr>
        <p:spPr>
          <a:xfrm rot="17400000">
            <a:off x="4164807" y="2570957"/>
            <a:ext cx="3403600" cy="1712913"/>
          </a:xfrm>
          <a:custGeom>
            <a:avLst/>
            <a:gdLst>
              <a:gd name="connsiteX0" fmla="*/ 1374457 w 3403282"/>
              <a:gd name="connsiteY0" fmla="*/ 988695 h 1711643"/>
              <a:gd name="connsiteX1" fmla="*/ 2917507 w 3403282"/>
              <a:gd name="connsiteY1" fmla="*/ 428625 h 1711643"/>
              <a:gd name="connsiteX2" fmla="*/ 3031807 w 3403282"/>
              <a:gd name="connsiteY2" fmla="*/ 385763 h 1711643"/>
              <a:gd name="connsiteX3" fmla="*/ 3066097 w 3403282"/>
              <a:gd name="connsiteY3" fmla="*/ 368618 h 1711643"/>
              <a:gd name="connsiteX4" fmla="*/ 3108960 w 3403282"/>
              <a:gd name="connsiteY4" fmla="*/ 340043 h 1711643"/>
              <a:gd name="connsiteX5" fmla="*/ 3143250 w 3403282"/>
              <a:gd name="connsiteY5" fmla="*/ 314325 h 1711643"/>
              <a:gd name="connsiteX6" fmla="*/ 3160395 w 3403282"/>
              <a:gd name="connsiteY6" fmla="*/ 291465 h 1711643"/>
              <a:gd name="connsiteX7" fmla="*/ 3180397 w 3403282"/>
              <a:gd name="connsiteY7" fmla="*/ 260033 h 1711643"/>
              <a:gd name="connsiteX8" fmla="*/ 3197542 w 3403282"/>
              <a:gd name="connsiteY8" fmla="*/ 217170 h 1711643"/>
              <a:gd name="connsiteX9" fmla="*/ 3214687 w 3403282"/>
              <a:gd name="connsiteY9" fmla="*/ 168593 h 1711643"/>
              <a:gd name="connsiteX10" fmla="*/ 3226117 w 3403282"/>
              <a:gd name="connsiteY10" fmla="*/ 125730 h 1711643"/>
              <a:gd name="connsiteX11" fmla="*/ 3231832 w 3403282"/>
              <a:gd name="connsiteY11" fmla="*/ 65723 h 1711643"/>
              <a:gd name="connsiteX12" fmla="*/ 3237547 w 3403282"/>
              <a:gd name="connsiteY12" fmla="*/ 37148 h 1711643"/>
              <a:gd name="connsiteX13" fmla="*/ 3248977 w 3403282"/>
              <a:gd name="connsiteY13" fmla="*/ 20003 h 1711643"/>
              <a:gd name="connsiteX14" fmla="*/ 3260407 w 3403282"/>
              <a:gd name="connsiteY14" fmla="*/ 5715 h 1711643"/>
              <a:gd name="connsiteX15" fmla="*/ 3274695 w 3403282"/>
              <a:gd name="connsiteY15" fmla="*/ 0 h 1711643"/>
              <a:gd name="connsiteX16" fmla="*/ 3286125 w 3403282"/>
              <a:gd name="connsiteY16" fmla="*/ 2858 h 1711643"/>
              <a:gd name="connsiteX17" fmla="*/ 3303270 w 3403282"/>
              <a:gd name="connsiteY17" fmla="*/ 22860 h 1711643"/>
              <a:gd name="connsiteX18" fmla="*/ 3317557 w 3403282"/>
              <a:gd name="connsiteY18" fmla="*/ 57150 h 1711643"/>
              <a:gd name="connsiteX19" fmla="*/ 3337560 w 3403282"/>
              <a:gd name="connsiteY19" fmla="*/ 105728 h 1711643"/>
              <a:gd name="connsiteX20" fmla="*/ 3357562 w 3403282"/>
              <a:gd name="connsiteY20" fmla="*/ 160020 h 1711643"/>
              <a:gd name="connsiteX21" fmla="*/ 3374707 w 3403282"/>
              <a:gd name="connsiteY21" fmla="*/ 208598 h 1711643"/>
              <a:gd name="connsiteX22" fmla="*/ 3386137 w 3403282"/>
              <a:gd name="connsiteY22" fmla="*/ 251460 h 1711643"/>
              <a:gd name="connsiteX23" fmla="*/ 3394710 w 3403282"/>
              <a:gd name="connsiteY23" fmla="*/ 300038 h 1711643"/>
              <a:gd name="connsiteX24" fmla="*/ 3400425 w 3403282"/>
              <a:gd name="connsiteY24" fmla="*/ 342900 h 1711643"/>
              <a:gd name="connsiteX25" fmla="*/ 3403282 w 3403282"/>
              <a:gd name="connsiteY25" fmla="*/ 377190 h 1711643"/>
              <a:gd name="connsiteX26" fmla="*/ 3397567 w 3403282"/>
              <a:gd name="connsiteY26" fmla="*/ 417195 h 1711643"/>
              <a:gd name="connsiteX27" fmla="*/ 3391852 w 3403282"/>
              <a:gd name="connsiteY27" fmla="*/ 462915 h 1711643"/>
              <a:gd name="connsiteX28" fmla="*/ 3374707 w 3403282"/>
              <a:gd name="connsiteY28" fmla="*/ 525780 h 1711643"/>
              <a:gd name="connsiteX29" fmla="*/ 3360420 w 3403282"/>
              <a:gd name="connsiteY29" fmla="*/ 568643 h 1711643"/>
              <a:gd name="connsiteX30" fmla="*/ 3331845 w 3403282"/>
              <a:gd name="connsiteY30" fmla="*/ 614363 h 1711643"/>
              <a:gd name="connsiteX31" fmla="*/ 3317557 w 3403282"/>
              <a:gd name="connsiteY31" fmla="*/ 637223 h 1711643"/>
              <a:gd name="connsiteX32" fmla="*/ 3306127 w 3403282"/>
              <a:gd name="connsiteY32" fmla="*/ 654368 h 1711643"/>
              <a:gd name="connsiteX33" fmla="*/ 3286125 w 3403282"/>
              <a:gd name="connsiteY33" fmla="*/ 680085 h 1711643"/>
              <a:gd name="connsiteX34" fmla="*/ 3271837 w 3403282"/>
              <a:gd name="connsiteY34" fmla="*/ 685800 h 1711643"/>
              <a:gd name="connsiteX35" fmla="*/ 3251835 w 3403282"/>
              <a:gd name="connsiteY35" fmla="*/ 685800 h 1711643"/>
              <a:gd name="connsiteX36" fmla="*/ 3223260 w 3403282"/>
              <a:gd name="connsiteY36" fmla="*/ 680085 h 1711643"/>
              <a:gd name="connsiteX37" fmla="*/ 3186112 w 3403282"/>
              <a:gd name="connsiteY37" fmla="*/ 671513 h 1711643"/>
              <a:gd name="connsiteX38" fmla="*/ 3157537 w 3403282"/>
              <a:gd name="connsiteY38" fmla="*/ 665798 h 1711643"/>
              <a:gd name="connsiteX39" fmla="*/ 3106102 w 3403282"/>
              <a:gd name="connsiteY39" fmla="*/ 668655 h 1711643"/>
              <a:gd name="connsiteX40" fmla="*/ 3023235 w 3403282"/>
              <a:gd name="connsiteY40" fmla="*/ 682943 h 1711643"/>
              <a:gd name="connsiteX41" fmla="*/ 2934652 w 3403282"/>
              <a:gd name="connsiteY41" fmla="*/ 708660 h 1711643"/>
              <a:gd name="connsiteX42" fmla="*/ 2680335 w 3403282"/>
              <a:gd name="connsiteY42" fmla="*/ 800100 h 1711643"/>
              <a:gd name="connsiteX43" fmla="*/ 2377440 w 3403282"/>
              <a:gd name="connsiteY43" fmla="*/ 908685 h 1711643"/>
              <a:gd name="connsiteX44" fmla="*/ 1991677 w 3403282"/>
              <a:gd name="connsiteY44" fmla="*/ 1048703 h 1711643"/>
              <a:gd name="connsiteX45" fmla="*/ 208597 w 3403282"/>
              <a:gd name="connsiteY45" fmla="*/ 1677353 h 1711643"/>
              <a:gd name="connsiteX46" fmla="*/ 105727 w 3403282"/>
              <a:gd name="connsiteY46" fmla="*/ 1711643 h 1711643"/>
              <a:gd name="connsiteX47" fmla="*/ 85725 w 3403282"/>
              <a:gd name="connsiteY47" fmla="*/ 1711643 h 1711643"/>
              <a:gd name="connsiteX48" fmla="*/ 0 w 3403282"/>
              <a:gd name="connsiteY48" fmla="*/ 1511618 h 1711643"/>
              <a:gd name="connsiteX49" fmla="*/ 0 w 3403282"/>
              <a:gd name="connsiteY49" fmla="*/ 1491615 h 1711643"/>
              <a:gd name="connsiteX50" fmla="*/ 57150 w 3403282"/>
              <a:gd name="connsiteY50" fmla="*/ 1468755 h 1711643"/>
              <a:gd name="connsiteX51" fmla="*/ 791527 w 3403282"/>
              <a:gd name="connsiteY51" fmla="*/ 1203008 h 1711643"/>
              <a:gd name="connsiteX52" fmla="*/ 1374457 w 3403282"/>
              <a:gd name="connsiteY52" fmla="*/ 988695 h 171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403282" h="1711643">
                <a:moveTo>
                  <a:pt x="1374457" y="988695"/>
                </a:moveTo>
                <a:lnTo>
                  <a:pt x="2917507" y="428625"/>
                </a:lnTo>
                <a:lnTo>
                  <a:pt x="3031807" y="385763"/>
                </a:lnTo>
                <a:lnTo>
                  <a:pt x="3066097" y="368618"/>
                </a:lnTo>
                <a:lnTo>
                  <a:pt x="3108960" y="340043"/>
                </a:lnTo>
                <a:lnTo>
                  <a:pt x="3143250" y="314325"/>
                </a:lnTo>
                <a:lnTo>
                  <a:pt x="3160395" y="291465"/>
                </a:lnTo>
                <a:lnTo>
                  <a:pt x="3180397" y="260033"/>
                </a:lnTo>
                <a:lnTo>
                  <a:pt x="3197542" y="217170"/>
                </a:lnTo>
                <a:lnTo>
                  <a:pt x="3214687" y="168593"/>
                </a:lnTo>
                <a:lnTo>
                  <a:pt x="3226117" y="125730"/>
                </a:lnTo>
                <a:lnTo>
                  <a:pt x="3231832" y="65723"/>
                </a:lnTo>
                <a:lnTo>
                  <a:pt x="3237547" y="37148"/>
                </a:lnTo>
                <a:lnTo>
                  <a:pt x="3248977" y="20003"/>
                </a:lnTo>
                <a:lnTo>
                  <a:pt x="3260407" y="5715"/>
                </a:lnTo>
                <a:lnTo>
                  <a:pt x="3274695" y="0"/>
                </a:lnTo>
                <a:lnTo>
                  <a:pt x="3286125" y="2858"/>
                </a:lnTo>
                <a:lnTo>
                  <a:pt x="3303270" y="22860"/>
                </a:lnTo>
                <a:lnTo>
                  <a:pt x="3317557" y="57150"/>
                </a:lnTo>
                <a:lnTo>
                  <a:pt x="3337560" y="105728"/>
                </a:lnTo>
                <a:lnTo>
                  <a:pt x="3357562" y="160020"/>
                </a:lnTo>
                <a:lnTo>
                  <a:pt x="3374707" y="208598"/>
                </a:lnTo>
                <a:lnTo>
                  <a:pt x="3386137" y="251460"/>
                </a:lnTo>
                <a:lnTo>
                  <a:pt x="3394710" y="300038"/>
                </a:lnTo>
                <a:lnTo>
                  <a:pt x="3400425" y="342900"/>
                </a:lnTo>
                <a:lnTo>
                  <a:pt x="3403282" y="377190"/>
                </a:lnTo>
                <a:lnTo>
                  <a:pt x="3397567" y="417195"/>
                </a:lnTo>
                <a:lnTo>
                  <a:pt x="3391852" y="462915"/>
                </a:lnTo>
                <a:lnTo>
                  <a:pt x="3374707" y="525780"/>
                </a:lnTo>
                <a:lnTo>
                  <a:pt x="3360420" y="568643"/>
                </a:lnTo>
                <a:lnTo>
                  <a:pt x="3331845" y="614363"/>
                </a:lnTo>
                <a:lnTo>
                  <a:pt x="3317557" y="637223"/>
                </a:lnTo>
                <a:lnTo>
                  <a:pt x="3306127" y="654368"/>
                </a:lnTo>
                <a:lnTo>
                  <a:pt x="3286125" y="680085"/>
                </a:lnTo>
                <a:lnTo>
                  <a:pt x="3271837" y="685800"/>
                </a:lnTo>
                <a:lnTo>
                  <a:pt x="3251835" y="685800"/>
                </a:lnTo>
                <a:lnTo>
                  <a:pt x="3223260" y="680085"/>
                </a:lnTo>
                <a:lnTo>
                  <a:pt x="3186112" y="671513"/>
                </a:lnTo>
                <a:lnTo>
                  <a:pt x="3157537" y="665798"/>
                </a:lnTo>
                <a:lnTo>
                  <a:pt x="3106102" y="668655"/>
                </a:lnTo>
                <a:lnTo>
                  <a:pt x="3023235" y="682943"/>
                </a:lnTo>
                <a:lnTo>
                  <a:pt x="2934652" y="708660"/>
                </a:lnTo>
                <a:lnTo>
                  <a:pt x="2680335" y="800100"/>
                </a:lnTo>
                <a:lnTo>
                  <a:pt x="2377440" y="908685"/>
                </a:lnTo>
                <a:lnTo>
                  <a:pt x="1991677" y="1048703"/>
                </a:lnTo>
                <a:lnTo>
                  <a:pt x="208597" y="1677353"/>
                </a:lnTo>
                <a:lnTo>
                  <a:pt x="105727" y="1711643"/>
                </a:lnTo>
                <a:lnTo>
                  <a:pt x="85725" y="1711643"/>
                </a:lnTo>
                <a:lnTo>
                  <a:pt x="0" y="1511618"/>
                </a:lnTo>
                <a:lnTo>
                  <a:pt x="0" y="1491615"/>
                </a:lnTo>
                <a:lnTo>
                  <a:pt x="57150" y="1468755"/>
                </a:lnTo>
                <a:lnTo>
                  <a:pt x="791527" y="1203008"/>
                </a:lnTo>
                <a:lnTo>
                  <a:pt x="1374457" y="9886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1A59B6D-B6BE-4F54-B04B-A746347B47AA}"/>
              </a:ext>
            </a:extLst>
          </p:cNvPr>
          <p:cNvSpPr/>
          <p:nvPr/>
        </p:nvSpPr>
        <p:spPr>
          <a:xfrm>
            <a:off x="6111875" y="2867025"/>
            <a:ext cx="1347788" cy="425450"/>
          </a:xfrm>
          <a:custGeom>
            <a:avLst/>
            <a:gdLst>
              <a:gd name="connsiteX0" fmla="*/ 816768 w 1347787"/>
              <a:gd name="connsiteY0" fmla="*/ 350044 h 426244"/>
              <a:gd name="connsiteX1" fmla="*/ 1021556 w 1347787"/>
              <a:gd name="connsiteY1" fmla="*/ 300038 h 426244"/>
              <a:gd name="connsiteX2" fmla="*/ 1188243 w 1347787"/>
              <a:gd name="connsiteY2" fmla="*/ 252413 h 426244"/>
              <a:gd name="connsiteX3" fmla="*/ 1269206 w 1347787"/>
              <a:gd name="connsiteY3" fmla="*/ 228600 h 426244"/>
              <a:gd name="connsiteX4" fmla="*/ 1290637 w 1347787"/>
              <a:gd name="connsiteY4" fmla="*/ 221456 h 426244"/>
              <a:gd name="connsiteX5" fmla="*/ 1307306 w 1347787"/>
              <a:gd name="connsiteY5" fmla="*/ 207169 h 426244"/>
              <a:gd name="connsiteX6" fmla="*/ 1333500 w 1347787"/>
              <a:gd name="connsiteY6" fmla="*/ 180975 h 426244"/>
              <a:gd name="connsiteX7" fmla="*/ 1347787 w 1347787"/>
              <a:gd name="connsiteY7" fmla="*/ 154781 h 426244"/>
              <a:gd name="connsiteX8" fmla="*/ 1347787 w 1347787"/>
              <a:gd name="connsiteY8" fmla="*/ 140494 h 426244"/>
              <a:gd name="connsiteX9" fmla="*/ 1340643 w 1347787"/>
              <a:gd name="connsiteY9" fmla="*/ 109538 h 426244"/>
              <a:gd name="connsiteX10" fmla="*/ 1328737 w 1347787"/>
              <a:gd name="connsiteY10" fmla="*/ 85725 h 426244"/>
              <a:gd name="connsiteX11" fmla="*/ 1314450 w 1347787"/>
              <a:gd name="connsiteY11" fmla="*/ 71438 h 426244"/>
              <a:gd name="connsiteX12" fmla="*/ 1269206 w 1347787"/>
              <a:gd name="connsiteY12" fmla="*/ 47625 h 426244"/>
              <a:gd name="connsiteX13" fmla="*/ 1178718 w 1347787"/>
              <a:gd name="connsiteY13" fmla="*/ 19050 h 426244"/>
              <a:gd name="connsiteX14" fmla="*/ 1100137 w 1347787"/>
              <a:gd name="connsiteY14" fmla="*/ 4763 h 426244"/>
              <a:gd name="connsiteX15" fmla="*/ 1047750 w 1347787"/>
              <a:gd name="connsiteY15" fmla="*/ 0 h 426244"/>
              <a:gd name="connsiteX16" fmla="*/ 1023937 w 1347787"/>
              <a:gd name="connsiteY16" fmla="*/ 0 h 426244"/>
              <a:gd name="connsiteX17" fmla="*/ 992981 w 1347787"/>
              <a:gd name="connsiteY17" fmla="*/ 7144 h 426244"/>
              <a:gd name="connsiteX18" fmla="*/ 845343 w 1347787"/>
              <a:gd name="connsiteY18" fmla="*/ 61913 h 426244"/>
              <a:gd name="connsiteX19" fmla="*/ 688181 w 1347787"/>
              <a:gd name="connsiteY19" fmla="*/ 123825 h 426244"/>
              <a:gd name="connsiteX20" fmla="*/ 647700 w 1347787"/>
              <a:gd name="connsiteY20" fmla="*/ 135731 h 426244"/>
              <a:gd name="connsiteX21" fmla="*/ 538162 w 1347787"/>
              <a:gd name="connsiteY21" fmla="*/ 164306 h 426244"/>
              <a:gd name="connsiteX22" fmla="*/ 431006 w 1347787"/>
              <a:gd name="connsiteY22" fmla="*/ 183356 h 426244"/>
              <a:gd name="connsiteX23" fmla="*/ 359568 w 1347787"/>
              <a:gd name="connsiteY23" fmla="*/ 195263 h 426244"/>
              <a:gd name="connsiteX24" fmla="*/ 276225 w 1347787"/>
              <a:gd name="connsiteY24" fmla="*/ 202406 h 426244"/>
              <a:gd name="connsiteX25" fmla="*/ 216693 w 1347787"/>
              <a:gd name="connsiteY25" fmla="*/ 197644 h 426244"/>
              <a:gd name="connsiteX26" fmla="*/ 152400 w 1347787"/>
              <a:gd name="connsiteY26" fmla="*/ 185738 h 426244"/>
              <a:gd name="connsiteX27" fmla="*/ 97631 w 1347787"/>
              <a:gd name="connsiteY27" fmla="*/ 169069 h 426244"/>
              <a:gd name="connsiteX28" fmla="*/ 50006 w 1347787"/>
              <a:gd name="connsiteY28" fmla="*/ 142875 h 426244"/>
              <a:gd name="connsiteX29" fmla="*/ 14287 w 1347787"/>
              <a:gd name="connsiteY29" fmla="*/ 111919 h 426244"/>
              <a:gd name="connsiteX30" fmla="*/ 0 w 1347787"/>
              <a:gd name="connsiteY30" fmla="*/ 111919 h 426244"/>
              <a:gd name="connsiteX31" fmla="*/ 7143 w 1347787"/>
              <a:gd name="connsiteY31" fmla="*/ 259556 h 426244"/>
              <a:gd name="connsiteX32" fmla="*/ 11906 w 1347787"/>
              <a:gd name="connsiteY32" fmla="*/ 280988 h 426244"/>
              <a:gd name="connsiteX33" fmla="*/ 45243 w 1347787"/>
              <a:gd name="connsiteY33" fmla="*/ 302419 h 426244"/>
              <a:gd name="connsiteX34" fmla="*/ 104775 w 1347787"/>
              <a:gd name="connsiteY34" fmla="*/ 335756 h 426244"/>
              <a:gd name="connsiteX35" fmla="*/ 195262 w 1347787"/>
              <a:gd name="connsiteY35" fmla="*/ 381000 h 426244"/>
              <a:gd name="connsiteX36" fmla="*/ 242887 w 1347787"/>
              <a:gd name="connsiteY36" fmla="*/ 397669 h 426244"/>
              <a:gd name="connsiteX37" fmla="*/ 297656 w 1347787"/>
              <a:gd name="connsiteY37" fmla="*/ 414338 h 426244"/>
              <a:gd name="connsiteX38" fmla="*/ 340518 w 1347787"/>
              <a:gd name="connsiteY38" fmla="*/ 421481 h 426244"/>
              <a:gd name="connsiteX39" fmla="*/ 390525 w 1347787"/>
              <a:gd name="connsiteY39" fmla="*/ 426244 h 426244"/>
              <a:gd name="connsiteX40" fmla="*/ 435768 w 1347787"/>
              <a:gd name="connsiteY40" fmla="*/ 421481 h 426244"/>
              <a:gd name="connsiteX41" fmla="*/ 516731 w 1347787"/>
              <a:gd name="connsiteY41" fmla="*/ 409575 h 426244"/>
              <a:gd name="connsiteX42" fmla="*/ 657225 w 1347787"/>
              <a:gd name="connsiteY42" fmla="*/ 381000 h 426244"/>
              <a:gd name="connsiteX43" fmla="*/ 816768 w 1347787"/>
              <a:gd name="connsiteY43" fmla="*/ 350044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7787" h="426244">
                <a:moveTo>
                  <a:pt x="816768" y="350044"/>
                </a:moveTo>
                <a:lnTo>
                  <a:pt x="1021556" y="300038"/>
                </a:lnTo>
                <a:lnTo>
                  <a:pt x="1188243" y="252413"/>
                </a:lnTo>
                <a:lnTo>
                  <a:pt x="1269206" y="228600"/>
                </a:lnTo>
                <a:lnTo>
                  <a:pt x="1290637" y="221456"/>
                </a:lnTo>
                <a:lnTo>
                  <a:pt x="1307306" y="207169"/>
                </a:lnTo>
                <a:lnTo>
                  <a:pt x="1333500" y="180975"/>
                </a:lnTo>
                <a:lnTo>
                  <a:pt x="1347787" y="154781"/>
                </a:lnTo>
                <a:lnTo>
                  <a:pt x="1347787" y="140494"/>
                </a:lnTo>
                <a:lnTo>
                  <a:pt x="1340643" y="109538"/>
                </a:lnTo>
                <a:lnTo>
                  <a:pt x="1328737" y="85725"/>
                </a:lnTo>
                <a:lnTo>
                  <a:pt x="1314450" y="71438"/>
                </a:lnTo>
                <a:lnTo>
                  <a:pt x="1269206" y="47625"/>
                </a:lnTo>
                <a:lnTo>
                  <a:pt x="1178718" y="19050"/>
                </a:lnTo>
                <a:lnTo>
                  <a:pt x="1100137" y="4763"/>
                </a:lnTo>
                <a:lnTo>
                  <a:pt x="1047750" y="0"/>
                </a:lnTo>
                <a:lnTo>
                  <a:pt x="1023937" y="0"/>
                </a:lnTo>
                <a:lnTo>
                  <a:pt x="992981" y="7144"/>
                </a:lnTo>
                <a:lnTo>
                  <a:pt x="845343" y="61913"/>
                </a:lnTo>
                <a:lnTo>
                  <a:pt x="688181" y="123825"/>
                </a:lnTo>
                <a:lnTo>
                  <a:pt x="647700" y="135731"/>
                </a:lnTo>
                <a:lnTo>
                  <a:pt x="538162" y="164306"/>
                </a:lnTo>
                <a:lnTo>
                  <a:pt x="431006" y="183356"/>
                </a:lnTo>
                <a:lnTo>
                  <a:pt x="359568" y="195263"/>
                </a:lnTo>
                <a:lnTo>
                  <a:pt x="276225" y="202406"/>
                </a:lnTo>
                <a:lnTo>
                  <a:pt x="216693" y="197644"/>
                </a:lnTo>
                <a:lnTo>
                  <a:pt x="152400" y="185738"/>
                </a:lnTo>
                <a:lnTo>
                  <a:pt x="97631" y="169069"/>
                </a:lnTo>
                <a:lnTo>
                  <a:pt x="50006" y="142875"/>
                </a:lnTo>
                <a:lnTo>
                  <a:pt x="14287" y="111919"/>
                </a:lnTo>
                <a:lnTo>
                  <a:pt x="0" y="111919"/>
                </a:lnTo>
                <a:lnTo>
                  <a:pt x="7143" y="259556"/>
                </a:lnTo>
                <a:lnTo>
                  <a:pt x="11906" y="280988"/>
                </a:lnTo>
                <a:lnTo>
                  <a:pt x="45243" y="302419"/>
                </a:lnTo>
                <a:lnTo>
                  <a:pt x="104775" y="335756"/>
                </a:lnTo>
                <a:lnTo>
                  <a:pt x="195262" y="381000"/>
                </a:lnTo>
                <a:lnTo>
                  <a:pt x="242887" y="397669"/>
                </a:lnTo>
                <a:lnTo>
                  <a:pt x="297656" y="414338"/>
                </a:lnTo>
                <a:lnTo>
                  <a:pt x="340518" y="421481"/>
                </a:lnTo>
                <a:lnTo>
                  <a:pt x="390525" y="426244"/>
                </a:lnTo>
                <a:lnTo>
                  <a:pt x="435768" y="421481"/>
                </a:lnTo>
                <a:lnTo>
                  <a:pt x="516731" y="409575"/>
                </a:lnTo>
                <a:lnTo>
                  <a:pt x="657225" y="381000"/>
                </a:lnTo>
                <a:lnTo>
                  <a:pt x="816768" y="3500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E65147E-652A-48EA-A41B-9B37A4F3C2B2}"/>
              </a:ext>
            </a:extLst>
          </p:cNvPr>
          <p:cNvSpPr/>
          <p:nvPr/>
        </p:nvSpPr>
        <p:spPr>
          <a:xfrm rot="19800000">
            <a:off x="3957639" y="4083050"/>
            <a:ext cx="4041775" cy="2503488"/>
          </a:xfrm>
          <a:custGeom>
            <a:avLst/>
            <a:gdLst>
              <a:gd name="connsiteX0" fmla="*/ 1460612 w 4041972"/>
              <a:gd name="connsiteY0" fmla="*/ 861801 h 2504485"/>
              <a:gd name="connsiteX1" fmla="*/ 1881398 w 4041972"/>
              <a:gd name="connsiteY1" fmla="*/ 1047918 h 2504485"/>
              <a:gd name="connsiteX2" fmla="*/ 2140343 w 4041972"/>
              <a:gd name="connsiteY2" fmla="*/ 1165253 h 2504485"/>
              <a:gd name="connsiteX3" fmla="*/ 2281954 w 4041972"/>
              <a:gd name="connsiteY3" fmla="*/ 1234035 h 2504485"/>
              <a:gd name="connsiteX4" fmla="*/ 2573267 w 4041972"/>
              <a:gd name="connsiteY4" fmla="*/ 1387784 h 2504485"/>
              <a:gd name="connsiteX5" fmla="*/ 3054743 w 4041972"/>
              <a:gd name="connsiteY5" fmla="*/ 1654821 h 2504485"/>
              <a:gd name="connsiteX6" fmla="*/ 3216584 w 4041972"/>
              <a:gd name="connsiteY6" fmla="*/ 1747879 h 2504485"/>
              <a:gd name="connsiteX7" fmla="*/ 3265136 w 4041972"/>
              <a:gd name="connsiteY7" fmla="*/ 1776201 h 2504485"/>
              <a:gd name="connsiteX8" fmla="*/ 3305596 w 4041972"/>
              <a:gd name="connsiteY8" fmla="*/ 1792385 h 2504485"/>
              <a:gd name="connsiteX9" fmla="*/ 3491713 w 4041972"/>
              <a:gd name="connsiteY9" fmla="*/ 1844984 h 2504485"/>
              <a:gd name="connsiteX10" fmla="*/ 3592864 w 4041972"/>
              <a:gd name="connsiteY10" fmla="*/ 1873306 h 2504485"/>
              <a:gd name="connsiteX11" fmla="*/ 3629278 w 4041972"/>
              <a:gd name="connsiteY11" fmla="*/ 1885444 h 2504485"/>
              <a:gd name="connsiteX12" fmla="*/ 3653554 w 4041972"/>
              <a:gd name="connsiteY12" fmla="*/ 1901628 h 2504485"/>
              <a:gd name="connsiteX13" fmla="*/ 3774935 w 4041972"/>
              <a:gd name="connsiteY13" fmla="*/ 2027054 h 2504485"/>
              <a:gd name="connsiteX14" fmla="*/ 3847763 w 4041972"/>
              <a:gd name="connsiteY14" fmla="*/ 2099883 h 2504485"/>
              <a:gd name="connsiteX15" fmla="*/ 3912499 w 4041972"/>
              <a:gd name="connsiteY15" fmla="*/ 2176757 h 2504485"/>
              <a:gd name="connsiteX16" fmla="*/ 3981281 w 4041972"/>
              <a:gd name="connsiteY16" fmla="*/ 2269816 h 2504485"/>
              <a:gd name="connsiteX17" fmla="*/ 4013650 w 4041972"/>
              <a:gd name="connsiteY17" fmla="*/ 2322414 h 2504485"/>
              <a:gd name="connsiteX18" fmla="*/ 4033880 w 4041972"/>
              <a:gd name="connsiteY18" fmla="*/ 2375012 h 2504485"/>
              <a:gd name="connsiteX19" fmla="*/ 4041972 w 4041972"/>
              <a:gd name="connsiteY19" fmla="*/ 2419518 h 2504485"/>
              <a:gd name="connsiteX20" fmla="*/ 4037926 w 4041972"/>
              <a:gd name="connsiteY20" fmla="*/ 2455932 h 2504485"/>
              <a:gd name="connsiteX21" fmla="*/ 4021742 w 4041972"/>
              <a:gd name="connsiteY21" fmla="*/ 2488300 h 2504485"/>
              <a:gd name="connsiteX22" fmla="*/ 3993420 w 4041972"/>
              <a:gd name="connsiteY22" fmla="*/ 2500439 h 2504485"/>
              <a:gd name="connsiteX23" fmla="*/ 3965097 w 4041972"/>
              <a:gd name="connsiteY23" fmla="*/ 2504485 h 2504485"/>
              <a:gd name="connsiteX24" fmla="*/ 3896315 w 4041972"/>
              <a:gd name="connsiteY24" fmla="*/ 2476162 h 2504485"/>
              <a:gd name="connsiteX25" fmla="*/ 3839671 w 4041972"/>
              <a:gd name="connsiteY25" fmla="*/ 2439748 h 2504485"/>
              <a:gd name="connsiteX26" fmla="*/ 3649508 w 4041972"/>
              <a:gd name="connsiteY26" fmla="*/ 2298138 h 2504485"/>
              <a:gd name="connsiteX27" fmla="*/ 3406747 w 4041972"/>
              <a:gd name="connsiteY27" fmla="*/ 2128205 h 2504485"/>
              <a:gd name="connsiteX28" fmla="*/ 3074973 w 4041972"/>
              <a:gd name="connsiteY28" fmla="*/ 1913766 h 2504485"/>
              <a:gd name="connsiteX29" fmla="*/ 2658234 w 4041972"/>
              <a:gd name="connsiteY29" fmla="*/ 1675051 h 2504485"/>
              <a:gd name="connsiteX30" fmla="*/ 2148435 w 4041972"/>
              <a:gd name="connsiteY30" fmla="*/ 1395876 h 2504485"/>
              <a:gd name="connsiteX31" fmla="*/ 1772156 w 4041972"/>
              <a:gd name="connsiteY31" fmla="*/ 1205713 h 2504485"/>
              <a:gd name="connsiteX32" fmla="*/ 1565809 w 4041972"/>
              <a:gd name="connsiteY32" fmla="*/ 1112654 h 2504485"/>
              <a:gd name="connsiteX33" fmla="*/ 1314956 w 4041972"/>
              <a:gd name="connsiteY33" fmla="*/ 1011504 h 2504485"/>
              <a:gd name="connsiteX34" fmla="*/ 1043873 w 4041972"/>
              <a:gd name="connsiteY34" fmla="*/ 906308 h 2504485"/>
              <a:gd name="connsiteX35" fmla="*/ 748513 w 4041972"/>
              <a:gd name="connsiteY35" fmla="*/ 809203 h 2504485"/>
              <a:gd name="connsiteX36" fmla="*/ 525982 w 4041972"/>
              <a:gd name="connsiteY36" fmla="*/ 748513 h 2504485"/>
              <a:gd name="connsiteX37" fmla="*/ 262991 w 4041972"/>
              <a:gd name="connsiteY37" fmla="*/ 695915 h 2504485"/>
              <a:gd name="connsiteX38" fmla="*/ 222531 w 4041972"/>
              <a:gd name="connsiteY38" fmla="*/ 687823 h 2504485"/>
              <a:gd name="connsiteX39" fmla="*/ 202301 w 4041972"/>
              <a:gd name="connsiteY39" fmla="*/ 663547 h 2504485"/>
              <a:gd name="connsiteX40" fmla="*/ 113289 w 4041972"/>
              <a:gd name="connsiteY40" fmla="*/ 525982 h 2504485"/>
              <a:gd name="connsiteX41" fmla="*/ 68782 w 4041972"/>
              <a:gd name="connsiteY41" fmla="*/ 424831 h 2504485"/>
              <a:gd name="connsiteX42" fmla="*/ 28322 w 4041972"/>
              <a:gd name="connsiteY42" fmla="*/ 319635 h 2504485"/>
              <a:gd name="connsiteX43" fmla="*/ 8092 w 4041972"/>
              <a:gd name="connsiteY43" fmla="*/ 214439 h 2504485"/>
              <a:gd name="connsiteX44" fmla="*/ 0 w 4041972"/>
              <a:gd name="connsiteY44" fmla="*/ 125426 h 2504485"/>
              <a:gd name="connsiteX45" fmla="*/ 8092 w 4041972"/>
              <a:gd name="connsiteY45" fmla="*/ 44506 h 2504485"/>
              <a:gd name="connsiteX46" fmla="*/ 16184 w 4041972"/>
              <a:gd name="connsiteY46" fmla="*/ 12138 h 2504485"/>
              <a:gd name="connsiteX47" fmla="*/ 28322 w 4041972"/>
              <a:gd name="connsiteY47" fmla="*/ 0 h 2504485"/>
              <a:gd name="connsiteX48" fmla="*/ 36414 w 4041972"/>
              <a:gd name="connsiteY48" fmla="*/ 0 h 2504485"/>
              <a:gd name="connsiteX49" fmla="*/ 48552 w 4041972"/>
              <a:gd name="connsiteY49" fmla="*/ 8092 h 2504485"/>
              <a:gd name="connsiteX50" fmla="*/ 60690 w 4041972"/>
              <a:gd name="connsiteY50" fmla="*/ 36414 h 2504485"/>
              <a:gd name="connsiteX51" fmla="*/ 89012 w 4041972"/>
              <a:gd name="connsiteY51" fmla="*/ 80920 h 2504485"/>
              <a:gd name="connsiteX52" fmla="*/ 182071 w 4041972"/>
              <a:gd name="connsiteY52" fmla="*/ 202300 h 2504485"/>
              <a:gd name="connsiteX53" fmla="*/ 254899 w 4041972"/>
              <a:gd name="connsiteY53" fmla="*/ 271083 h 2504485"/>
              <a:gd name="connsiteX54" fmla="*/ 416740 w 4041972"/>
              <a:gd name="connsiteY54" fmla="*/ 392463 h 2504485"/>
              <a:gd name="connsiteX55" fmla="*/ 525982 w 4041972"/>
              <a:gd name="connsiteY55" fmla="*/ 449108 h 2504485"/>
              <a:gd name="connsiteX56" fmla="*/ 740421 w 4041972"/>
              <a:gd name="connsiteY56" fmla="*/ 542166 h 2504485"/>
              <a:gd name="connsiteX57" fmla="*/ 979136 w 4041972"/>
              <a:gd name="connsiteY57" fmla="*/ 655454 h 2504485"/>
              <a:gd name="connsiteX58" fmla="*/ 1302818 w 4041972"/>
              <a:gd name="connsiteY58" fmla="*/ 797065 h 2504485"/>
              <a:gd name="connsiteX59" fmla="*/ 1460612 w 4041972"/>
              <a:gd name="connsiteY59" fmla="*/ 861801 h 25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041972" h="2504485">
                <a:moveTo>
                  <a:pt x="1460612" y="861801"/>
                </a:moveTo>
                <a:lnTo>
                  <a:pt x="1881398" y="1047918"/>
                </a:lnTo>
                <a:lnTo>
                  <a:pt x="2140343" y="1165253"/>
                </a:lnTo>
                <a:lnTo>
                  <a:pt x="2281954" y="1234035"/>
                </a:lnTo>
                <a:lnTo>
                  <a:pt x="2573267" y="1387784"/>
                </a:lnTo>
                <a:lnTo>
                  <a:pt x="3054743" y="1654821"/>
                </a:lnTo>
                <a:lnTo>
                  <a:pt x="3216584" y="1747879"/>
                </a:lnTo>
                <a:lnTo>
                  <a:pt x="3265136" y="1776201"/>
                </a:lnTo>
                <a:lnTo>
                  <a:pt x="3305596" y="1792385"/>
                </a:lnTo>
                <a:lnTo>
                  <a:pt x="3491713" y="1844984"/>
                </a:lnTo>
                <a:lnTo>
                  <a:pt x="3592864" y="1873306"/>
                </a:lnTo>
                <a:lnTo>
                  <a:pt x="3629278" y="1885444"/>
                </a:lnTo>
                <a:lnTo>
                  <a:pt x="3653554" y="1901628"/>
                </a:lnTo>
                <a:lnTo>
                  <a:pt x="3774935" y="2027054"/>
                </a:lnTo>
                <a:lnTo>
                  <a:pt x="3847763" y="2099883"/>
                </a:lnTo>
                <a:lnTo>
                  <a:pt x="3912499" y="2176757"/>
                </a:lnTo>
                <a:lnTo>
                  <a:pt x="3981281" y="2269816"/>
                </a:lnTo>
                <a:lnTo>
                  <a:pt x="4013650" y="2322414"/>
                </a:lnTo>
                <a:lnTo>
                  <a:pt x="4033880" y="2375012"/>
                </a:lnTo>
                <a:lnTo>
                  <a:pt x="4041972" y="2419518"/>
                </a:lnTo>
                <a:lnTo>
                  <a:pt x="4037926" y="2455932"/>
                </a:lnTo>
                <a:lnTo>
                  <a:pt x="4021742" y="2488300"/>
                </a:lnTo>
                <a:lnTo>
                  <a:pt x="3993420" y="2500439"/>
                </a:lnTo>
                <a:lnTo>
                  <a:pt x="3965097" y="2504485"/>
                </a:lnTo>
                <a:lnTo>
                  <a:pt x="3896315" y="2476162"/>
                </a:lnTo>
                <a:lnTo>
                  <a:pt x="3839671" y="2439748"/>
                </a:lnTo>
                <a:lnTo>
                  <a:pt x="3649508" y="2298138"/>
                </a:lnTo>
                <a:lnTo>
                  <a:pt x="3406747" y="2128205"/>
                </a:lnTo>
                <a:lnTo>
                  <a:pt x="3074973" y="1913766"/>
                </a:lnTo>
                <a:lnTo>
                  <a:pt x="2658234" y="1675051"/>
                </a:lnTo>
                <a:lnTo>
                  <a:pt x="2148435" y="1395876"/>
                </a:lnTo>
                <a:lnTo>
                  <a:pt x="1772156" y="1205713"/>
                </a:lnTo>
                <a:lnTo>
                  <a:pt x="1565809" y="1112654"/>
                </a:lnTo>
                <a:lnTo>
                  <a:pt x="1314956" y="1011504"/>
                </a:lnTo>
                <a:lnTo>
                  <a:pt x="1043873" y="906308"/>
                </a:lnTo>
                <a:lnTo>
                  <a:pt x="748513" y="809203"/>
                </a:lnTo>
                <a:lnTo>
                  <a:pt x="525982" y="748513"/>
                </a:lnTo>
                <a:lnTo>
                  <a:pt x="262991" y="695915"/>
                </a:lnTo>
                <a:lnTo>
                  <a:pt x="222531" y="687823"/>
                </a:lnTo>
                <a:lnTo>
                  <a:pt x="202301" y="663547"/>
                </a:lnTo>
                <a:lnTo>
                  <a:pt x="113289" y="525982"/>
                </a:lnTo>
                <a:lnTo>
                  <a:pt x="68782" y="424831"/>
                </a:lnTo>
                <a:lnTo>
                  <a:pt x="28322" y="319635"/>
                </a:lnTo>
                <a:lnTo>
                  <a:pt x="8092" y="214439"/>
                </a:lnTo>
                <a:lnTo>
                  <a:pt x="0" y="125426"/>
                </a:lnTo>
                <a:lnTo>
                  <a:pt x="8092" y="44506"/>
                </a:lnTo>
                <a:lnTo>
                  <a:pt x="16184" y="12138"/>
                </a:lnTo>
                <a:lnTo>
                  <a:pt x="28322" y="0"/>
                </a:lnTo>
                <a:lnTo>
                  <a:pt x="36414" y="0"/>
                </a:lnTo>
                <a:lnTo>
                  <a:pt x="48552" y="8092"/>
                </a:lnTo>
                <a:lnTo>
                  <a:pt x="60690" y="36414"/>
                </a:lnTo>
                <a:lnTo>
                  <a:pt x="89012" y="80920"/>
                </a:lnTo>
                <a:lnTo>
                  <a:pt x="182071" y="202300"/>
                </a:lnTo>
                <a:lnTo>
                  <a:pt x="254899" y="271083"/>
                </a:lnTo>
                <a:lnTo>
                  <a:pt x="416740" y="392463"/>
                </a:lnTo>
                <a:lnTo>
                  <a:pt x="525982" y="449108"/>
                </a:lnTo>
                <a:lnTo>
                  <a:pt x="740421" y="542166"/>
                </a:lnTo>
                <a:lnTo>
                  <a:pt x="979136" y="655454"/>
                </a:lnTo>
                <a:lnTo>
                  <a:pt x="1302818" y="797065"/>
                </a:lnTo>
                <a:lnTo>
                  <a:pt x="1460612" y="8618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682AEA4E-A79F-4F80-92EE-390EFF7EB73C}"/>
              </a:ext>
            </a:extLst>
          </p:cNvPr>
          <p:cNvSpPr/>
          <p:nvPr/>
        </p:nvSpPr>
        <p:spPr>
          <a:xfrm rot="19800000">
            <a:off x="3978275" y="760413"/>
            <a:ext cx="3930650" cy="2311400"/>
          </a:xfrm>
          <a:custGeom>
            <a:avLst/>
            <a:gdLst>
              <a:gd name="connsiteX0" fmla="*/ 1108477 w 3930054"/>
              <a:gd name="connsiteY0" fmla="*/ 686733 h 2310260"/>
              <a:gd name="connsiteX1" fmla="*/ 1854926 w 3930054"/>
              <a:gd name="connsiteY1" fmla="*/ 1011438 h 2310260"/>
              <a:gd name="connsiteX2" fmla="*/ 2328921 w 3930054"/>
              <a:gd name="connsiteY2" fmla="*/ 1227909 h 2310260"/>
              <a:gd name="connsiteX3" fmla="*/ 2836506 w 3930054"/>
              <a:gd name="connsiteY3" fmla="*/ 1470505 h 2310260"/>
              <a:gd name="connsiteX4" fmla="*/ 3138818 w 3930054"/>
              <a:gd name="connsiteY4" fmla="*/ 1616062 h 2310260"/>
              <a:gd name="connsiteX5" fmla="*/ 3280643 w 3930054"/>
              <a:gd name="connsiteY5" fmla="*/ 1686975 h 2310260"/>
              <a:gd name="connsiteX6" fmla="*/ 3355288 w 3930054"/>
              <a:gd name="connsiteY6" fmla="*/ 1724297 h 2310260"/>
              <a:gd name="connsiteX7" fmla="*/ 3396343 w 3930054"/>
              <a:gd name="connsiteY7" fmla="*/ 1746691 h 2310260"/>
              <a:gd name="connsiteX8" fmla="*/ 3441130 w 3930054"/>
              <a:gd name="connsiteY8" fmla="*/ 1754155 h 2310260"/>
              <a:gd name="connsiteX9" fmla="*/ 3504578 w 3930054"/>
              <a:gd name="connsiteY9" fmla="*/ 1765352 h 2310260"/>
              <a:gd name="connsiteX10" fmla="*/ 3556829 w 3930054"/>
              <a:gd name="connsiteY10" fmla="*/ 1772816 h 2310260"/>
              <a:gd name="connsiteX11" fmla="*/ 3605348 w 3930054"/>
              <a:gd name="connsiteY11" fmla="*/ 1776549 h 2310260"/>
              <a:gd name="connsiteX12" fmla="*/ 3635206 w 3930054"/>
              <a:gd name="connsiteY12" fmla="*/ 1784013 h 2310260"/>
              <a:gd name="connsiteX13" fmla="*/ 3728513 w 3930054"/>
              <a:gd name="connsiteY13" fmla="*/ 1873587 h 2310260"/>
              <a:gd name="connsiteX14" fmla="*/ 3773299 w 3930054"/>
              <a:gd name="connsiteY14" fmla="*/ 1922106 h 2310260"/>
              <a:gd name="connsiteX15" fmla="*/ 3833015 w 3930054"/>
              <a:gd name="connsiteY15" fmla="*/ 1996751 h 2310260"/>
              <a:gd name="connsiteX16" fmla="*/ 3874070 w 3930054"/>
              <a:gd name="connsiteY16" fmla="*/ 2052735 h 2310260"/>
              <a:gd name="connsiteX17" fmla="*/ 3896464 w 3930054"/>
              <a:gd name="connsiteY17" fmla="*/ 2090057 h 2310260"/>
              <a:gd name="connsiteX18" fmla="*/ 3911393 w 3930054"/>
              <a:gd name="connsiteY18" fmla="*/ 2112451 h 2310260"/>
              <a:gd name="connsiteX19" fmla="*/ 3918857 w 3930054"/>
              <a:gd name="connsiteY19" fmla="*/ 2127380 h 2310260"/>
              <a:gd name="connsiteX20" fmla="*/ 3926321 w 3930054"/>
              <a:gd name="connsiteY20" fmla="*/ 2168434 h 2310260"/>
              <a:gd name="connsiteX21" fmla="*/ 3930054 w 3930054"/>
              <a:gd name="connsiteY21" fmla="*/ 2209489 h 2310260"/>
              <a:gd name="connsiteX22" fmla="*/ 3930054 w 3930054"/>
              <a:gd name="connsiteY22" fmla="*/ 2250544 h 2310260"/>
              <a:gd name="connsiteX23" fmla="*/ 3922589 w 3930054"/>
              <a:gd name="connsiteY23" fmla="*/ 2280402 h 2310260"/>
              <a:gd name="connsiteX24" fmla="*/ 3907660 w 3930054"/>
              <a:gd name="connsiteY24" fmla="*/ 2299063 h 2310260"/>
              <a:gd name="connsiteX25" fmla="*/ 3877802 w 3930054"/>
              <a:gd name="connsiteY25" fmla="*/ 2310260 h 2310260"/>
              <a:gd name="connsiteX26" fmla="*/ 3851677 w 3930054"/>
              <a:gd name="connsiteY26" fmla="*/ 2306527 h 2310260"/>
              <a:gd name="connsiteX27" fmla="*/ 3784496 w 3930054"/>
              <a:gd name="connsiteY27" fmla="*/ 2280402 h 2310260"/>
              <a:gd name="connsiteX28" fmla="*/ 3635206 w 3930054"/>
              <a:gd name="connsiteY28" fmla="*/ 2187096 h 2310260"/>
              <a:gd name="connsiteX29" fmla="*/ 3422468 w 3930054"/>
              <a:gd name="connsiteY29" fmla="*/ 2052735 h 2310260"/>
              <a:gd name="connsiteX30" fmla="*/ 3138818 w 3930054"/>
              <a:gd name="connsiteY30" fmla="*/ 1881051 h 2310260"/>
              <a:gd name="connsiteX31" fmla="*/ 2843970 w 3930054"/>
              <a:gd name="connsiteY31" fmla="*/ 1716833 h 2310260"/>
              <a:gd name="connsiteX32" fmla="*/ 2552855 w 3930054"/>
              <a:gd name="connsiteY32" fmla="*/ 1563811 h 2310260"/>
              <a:gd name="connsiteX33" fmla="*/ 2220686 w 3930054"/>
              <a:gd name="connsiteY33" fmla="*/ 1403324 h 2310260"/>
              <a:gd name="connsiteX34" fmla="*/ 1589936 w 3930054"/>
              <a:gd name="connsiteY34" fmla="*/ 1123406 h 2310260"/>
              <a:gd name="connsiteX35" fmla="*/ 1302553 w 3930054"/>
              <a:gd name="connsiteY35" fmla="*/ 1000242 h 2310260"/>
              <a:gd name="connsiteX36" fmla="*/ 977848 w 3930054"/>
              <a:gd name="connsiteY36" fmla="*/ 865881 h 2310260"/>
              <a:gd name="connsiteX37" fmla="*/ 765110 w 3930054"/>
              <a:gd name="connsiteY37" fmla="*/ 787504 h 2310260"/>
              <a:gd name="connsiteX38" fmla="*/ 477727 w 3930054"/>
              <a:gd name="connsiteY38" fmla="*/ 694198 h 2310260"/>
              <a:gd name="connsiteX39" fmla="*/ 309776 w 3930054"/>
              <a:gd name="connsiteY39" fmla="*/ 653143 h 2310260"/>
              <a:gd name="connsiteX40" fmla="*/ 164219 w 3930054"/>
              <a:gd name="connsiteY40" fmla="*/ 630749 h 2310260"/>
              <a:gd name="connsiteX41" fmla="*/ 119432 w 3930054"/>
              <a:gd name="connsiteY41" fmla="*/ 627017 h 2310260"/>
              <a:gd name="connsiteX42" fmla="*/ 85841 w 3930054"/>
              <a:gd name="connsiteY42" fmla="*/ 585962 h 2310260"/>
              <a:gd name="connsiteX43" fmla="*/ 41055 w 3930054"/>
              <a:gd name="connsiteY43" fmla="*/ 470263 h 2310260"/>
              <a:gd name="connsiteX44" fmla="*/ 18661 w 3930054"/>
              <a:gd name="connsiteY44" fmla="*/ 388154 h 2310260"/>
              <a:gd name="connsiteX45" fmla="*/ 3732 w 3930054"/>
              <a:gd name="connsiteY45" fmla="*/ 279918 h 2310260"/>
              <a:gd name="connsiteX46" fmla="*/ 0 w 3930054"/>
              <a:gd name="connsiteY46" fmla="*/ 167951 h 2310260"/>
              <a:gd name="connsiteX47" fmla="*/ 3732 w 3930054"/>
              <a:gd name="connsiteY47" fmla="*/ 52251 h 2310260"/>
              <a:gd name="connsiteX48" fmla="*/ 7464 w 3930054"/>
              <a:gd name="connsiteY48" fmla="*/ 22394 h 2310260"/>
              <a:gd name="connsiteX49" fmla="*/ 11197 w 3930054"/>
              <a:gd name="connsiteY49" fmla="*/ 3732 h 2310260"/>
              <a:gd name="connsiteX50" fmla="*/ 18661 w 3930054"/>
              <a:gd name="connsiteY50" fmla="*/ 0 h 2310260"/>
              <a:gd name="connsiteX51" fmla="*/ 29858 w 3930054"/>
              <a:gd name="connsiteY51" fmla="*/ 3732 h 2310260"/>
              <a:gd name="connsiteX52" fmla="*/ 41055 w 3930054"/>
              <a:gd name="connsiteY52" fmla="*/ 26126 h 2310260"/>
              <a:gd name="connsiteX53" fmla="*/ 63448 w 3930054"/>
              <a:gd name="connsiteY53" fmla="*/ 67180 h 2310260"/>
              <a:gd name="connsiteX54" fmla="*/ 93306 w 3930054"/>
              <a:gd name="connsiteY54" fmla="*/ 119432 h 2310260"/>
              <a:gd name="connsiteX55" fmla="*/ 153022 w 3930054"/>
              <a:gd name="connsiteY55" fmla="*/ 205274 h 2310260"/>
              <a:gd name="connsiteX56" fmla="*/ 201541 w 3930054"/>
              <a:gd name="connsiteY56" fmla="*/ 253793 h 2310260"/>
              <a:gd name="connsiteX57" fmla="*/ 253793 w 3930054"/>
              <a:gd name="connsiteY57" fmla="*/ 302312 h 2310260"/>
              <a:gd name="connsiteX58" fmla="*/ 350831 w 3930054"/>
              <a:gd name="connsiteY58" fmla="*/ 373225 h 2310260"/>
              <a:gd name="connsiteX59" fmla="*/ 391886 w 3930054"/>
              <a:gd name="connsiteY59" fmla="*/ 395618 h 2310260"/>
              <a:gd name="connsiteX60" fmla="*/ 541175 w 3930054"/>
              <a:gd name="connsiteY60" fmla="*/ 455334 h 2310260"/>
              <a:gd name="connsiteX61" fmla="*/ 731520 w 3930054"/>
              <a:gd name="connsiteY61" fmla="*/ 533711 h 2310260"/>
              <a:gd name="connsiteX62" fmla="*/ 880810 w 3930054"/>
              <a:gd name="connsiteY62" fmla="*/ 597159 h 2310260"/>
              <a:gd name="connsiteX63" fmla="*/ 1108477 w 3930054"/>
              <a:gd name="connsiteY63" fmla="*/ 686733 h 231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930054" h="2310260">
                <a:moveTo>
                  <a:pt x="1108477" y="686733"/>
                </a:moveTo>
                <a:lnTo>
                  <a:pt x="1854926" y="1011438"/>
                </a:lnTo>
                <a:lnTo>
                  <a:pt x="2328921" y="1227909"/>
                </a:lnTo>
                <a:lnTo>
                  <a:pt x="2836506" y="1470505"/>
                </a:lnTo>
                <a:lnTo>
                  <a:pt x="3138818" y="1616062"/>
                </a:lnTo>
                <a:lnTo>
                  <a:pt x="3280643" y="1686975"/>
                </a:lnTo>
                <a:lnTo>
                  <a:pt x="3355288" y="1724297"/>
                </a:lnTo>
                <a:lnTo>
                  <a:pt x="3396343" y="1746691"/>
                </a:lnTo>
                <a:lnTo>
                  <a:pt x="3441130" y="1754155"/>
                </a:lnTo>
                <a:lnTo>
                  <a:pt x="3504578" y="1765352"/>
                </a:lnTo>
                <a:lnTo>
                  <a:pt x="3556829" y="1772816"/>
                </a:lnTo>
                <a:lnTo>
                  <a:pt x="3605348" y="1776549"/>
                </a:lnTo>
                <a:lnTo>
                  <a:pt x="3635206" y="1784013"/>
                </a:lnTo>
                <a:lnTo>
                  <a:pt x="3728513" y="1873587"/>
                </a:lnTo>
                <a:lnTo>
                  <a:pt x="3773299" y="1922106"/>
                </a:lnTo>
                <a:lnTo>
                  <a:pt x="3833015" y="1996751"/>
                </a:lnTo>
                <a:lnTo>
                  <a:pt x="3874070" y="2052735"/>
                </a:lnTo>
                <a:lnTo>
                  <a:pt x="3896464" y="2090057"/>
                </a:lnTo>
                <a:lnTo>
                  <a:pt x="3911393" y="2112451"/>
                </a:lnTo>
                <a:lnTo>
                  <a:pt x="3918857" y="2127380"/>
                </a:lnTo>
                <a:lnTo>
                  <a:pt x="3926321" y="2168434"/>
                </a:lnTo>
                <a:lnTo>
                  <a:pt x="3930054" y="2209489"/>
                </a:lnTo>
                <a:lnTo>
                  <a:pt x="3930054" y="2250544"/>
                </a:lnTo>
                <a:lnTo>
                  <a:pt x="3922589" y="2280402"/>
                </a:lnTo>
                <a:lnTo>
                  <a:pt x="3907660" y="2299063"/>
                </a:lnTo>
                <a:lnTo>
                  <a:pt x="3877802" y="2310260"/>
                </a:lnTo>
                <a:lnTo>
                  <a:pt x="3851677" y="2306527"/>
                </a:lnTo>
                <a:lnTo>
                  <a:pt x="3784496" y="2280402"/>
                </a:lnTo>
                <a:lnTo>
                  <a:pt x="3635206" y="2187096"/>
                </a:lnTo>
                <a:lnTo>
                  <a:pt x="3422468" y="2052735"/>
                </a:lnTo>
                <a:lnTo>
                  <a:pt x="3138818" y="1881051"/>
                </a:lnTo>
                <a:lnTo>
                  <a:pt x="2843970" y="1716833"/>
                </a:lnTo>
                <a:lnTo>
                  <a:pt x="2552855" y="1563811"/>
                </a:lnTo>
                <a:lnTo>
                  <a:pt x="2220686" y="1403324"/>
                </a:lnTo>
                <a:lnTo>
                  <a:pt x="1589936" y="1123406"/>
                </a:lnTo>
                <a:lnTo>
                  <a:pt x="1302553" y="1000242"/>
                </a:lnTo>
                <a:lnTo>
                  <a:pt x="977848" y="865881"/>
                </a:lnTo>
                <a:lnTo>
                  <a:pt x="765110" y="787504"/>
                </a:lnTo>
                <a:lnTo>
                  <a:pt x="477727" y="694198"/>
                </a:lnTo>
                <a:lnTo>
                  <a:pt x="309776" y="653143"/>
                </a:lnTo>
                <a:lnTo>
                  <a:pt x="164219" y="630749"/>
                </a:lnTo>
                <a:lnTo>
                  <a:pt x="119432" y="627017"/>
                </a:lnTo>
                <a:lnTo>
                  <a:pt x="85841" y="585962"/>
                </a:lnTo>
                <a:lnTo>
                  <a:pt x="41055" y="470263"/>
                </a:lnTo>
                <a:lnTo>
                  <a:pt x="18661" y="388154"/>
                </a:lnTo>
                <a:lnTo>
                  <a:pt x="3732" y="279918"/>
                </a:lnTo>
                <a:lnTo>
                  <a:pt x="0" y="167951"/>
                </a:lnTo>
                <a:lnTo>
                  <a:pt x="3732" y="52251"/>
                </a:lnTo>
                <a:lnTo>
                  <a:pt x="7464" y="22394"/>
                </a:lnTo>
                <a:lnTo>
                  <a:pt x="11197" y="3732"/>
                </a:lnTo>
                <a:lnTo>
                  <a:pt x="18661" y="0"/>
                </a:lnTo>
                <a:lnTo>
                  <a:pt x="29858" y="3732"/>
                </a:lnTo>
                <a:lnTo>
                  <a:pt x="41055" y="26126"/>
                </a:lnTo>
                <a:lnTo>
                  <a:pt x="63448" y="67180"/>
                </a:lnTo>
                <a:lnTo>
                  <a:pt x="93306" y="119432"/>
                </a:lnTo>
                <a:lnTo>
                  <a:pt x="153022" y="205274"/>
                </a:lnTo>
                <a:lnTo>
                  <a:pt x="201541" y="253793"/>
                </a:lnTo>
                <a:lnTo>
                  <a:pt x="253793" y="302312"/>
                </a:lnTo>
                <a:lnTo>
                  <a:pt x="350831" y="373225"/>
                </a:lnTo>
                <a:lnTo>
                  <a:pt x="391886" y="395618"/>
                </a:lnTo>
                <a:lnTo>
                  <a:pt x="541175" y="455334"/>
                </a:lnTo>
                <a:lnTo>
                  <a:pt x="731520" y="533711"/>
                </a:lnTo>
                <a:lnTo>
                  <a:pt x="880810" y="597159"/>
                </a:lnTo>
                <a:lnTo>
                  <a:pt x="1108477" y="68673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1FD7BE3-5063-4F19-AF90-FC5B2C2FC6F2}"/>
              </a:ext>
            </a:extLst>
          </p:cNvPr>
          <p:cNvSpPr/>
          <p:nvPr/>
        </p:nvSpPr>
        <p:spPr>
          <a:xfrm>
            <a:off x="6453188" y="2814638"/>
            <a:ext cx="1282700" cy="1109662"/>
          </a:xfrm>
          <a:custGeom>
            <a:avLst/>
            <a:gdLst>
              <a:gd name="connsiteX0" fmla="*/ 340518 w 1283493"/>
              <a:gd name="connsiteY0" fmla="*/ 328612 h 1109662"/>
              <a:gd name="connsiteX1" fmla="*/ 535781 w 1283493"/>
              <a:gd name="connsiteY1" fmla="*/ 509587 h 1109662"/>
              <a:gd name="connsiteX2" fmla="*/ 688181 w 1283493"/>
              <a:gd name="connsiteY2" fmla="*/ 661987 h 1109662"/>
              <a:gd name="connsiteX3" fmla="*/ 819150 w 1283493"/>
              <a:gd name="connsiteY3" fmla="*/ 795337 h 1109662"/>
              <a:gd name="connsiteX4" fmla="*/ 976312 w 1283493"/>
              <a:gd name="connsiteY4" fmla="*/ 959643 h 1109662"/>
              <a:gd name="connsiteX5" fmla="*/ 1031081 w 1283493"/>
              <a:gd name="connsiteY5" fmla="*/ 1019175 h 1109662"/>
              <a:gd name="connsiteX6" fmla="*/ 1071562 w 1283493"/>
              <a:gd name="connsiteY6" fmla="*/ 1064418 h 1109662"/>
              <a:gd name="connsiteX7" fmla="*/ 1090612 w 1283493"/>
              <a:gd name="connsiteY7" fmla="*/ 1085850 h 1109662"/>
              <a:gd name="connsiteX8" fmla="*/ 1109662 w 1283493"/>
              <a:gd name="connsiteY8" fmla="*/ 1092993 h 1109662"/>
              <a:gd name="connsiteX9" fmla="*/ 1159668 w 1283493"/>
              <a:gd name="connsiteY9" fmla="*/ 1109662 h 1109662"/>
              <a:gd name="connsiteX10" fmla="*/ 1181100 w 1283493"/>
              <a:gd name="connsiteY10" fmla="*/ 1109662 h 1109662"/>
              <a:gd name="connsiteX11" fmla="*/ 1212056 w 1283493"/>
              <a:gd name="connsiteY11" fmla="*/ 1100137 h 1109662"/>
              <a:gd name="connsiteX12" fmla="*/ 1238250 w 1283493"/>
              <a:gd name="connsiteY12" fmla="*/ 1088231 h 1109662"/>
              <a:gd name="connsiteX13" fmla="*/ 1254918 w 1283493"/>
              <a:gd name="connsiteY13" fmla="*/ 1069181 h 1109662"/>
              <a:gd name="connsiteX14" fmla="*/ 1271587 w 1283493"/>
              <a:gd name="connsiteY14" fmla="*/ 1023937 h 1109662"/>
              <a:gd name="connsiteX15" fmla="*/ 1281112 w 1283493"/>
              <a:gd name="connsiteY15" fmla="*/ 985837 h 1109662"/>
              <a:gd name="connsiteX16" fmla="*/ 1283493 w 1283493"/>
              <a:gd name="connsiteY16" fmla="*/ 947737 h 1109662"/>
              <a:gd name="connsiteX17" fmla="*/ 1276350 w 1283493"/>
              <a:gd name="connsiteY17" fmla="*/ 897731 h 1109662"/>
              <a:gd name="connsiteX18" fmla="*/ 1257300 w 1283493"/>
              <a:gd name="connsiteY18" fmla="*/ 840581 h 1109662"/>
              <a:gd name="connsiteX19" fmla="*/ 1235868 w 1283493"/>
              <a:gd name="connsiteY19" fmla="*/ 781050 h 1109662"/>
              <a:gd name="connsiteX20" fmla="*/ 1190625 w 1283493"/>
              <a:gd name="connsiteY20" fmla="*/ 697706 h 1109662"/>
              <a:gd name="connsiteX21" fmla="*/ 1138237 w 1283493"/>
              <a:gd name="connsiteY21" fmla="*/ 628650 h 1109662"/>
              <a:gd name="connsiteX22" fmla="*/ 1069181 w 1283493"/>
              <a:gd name="connsiteY22" fmla="*/ 552450 h 1109662"/>
              <a:gd name="connsiteX23" fmla="*/ 1016793 w 1283493"/>
              <a:gd name="connsiteY23" fmla="*/ 497681 h 1109662"/>
              <a:gd name="connsiteX24" fmla="*/ 995362 w 1283493"/>
              <a:gd name="connsiteY24" fmla="*/ 481012 h 1109662"/>
              <a:gd name="connsiteX25" fmla="*/ 814387 w 1283493"/>
              <a:gd name="connsiteY25" fmla="*/ 378618 h 1109662"/>
              <a:gd name="connsiteX26" fmla="*/ 602456 w 1283493"/>
              <a:gd name="connsiteY26" fmla="*/ 266700 h 1109662"/>
              <a:gd name="connsiteX27" fmla="*/ 390525 w 1283493"/>
              <a:gd name="connsiteY27" fmla="*/ 161925 h 1109662"/>
              <a:gd name="connsiteX28" fmla="*/ 142875 w 1283493"/>
              <a:gd name="connsiteY28" fmla="*/ 47625 h 1109662"/>
              <a:gd name="connsiteX29" fmla="*/ 42862 w 1283493"/>
              <a:gd name="connsiteY29" fmla="*/ 7143 h 1109662"/>
              <a:gd name="connsiteX30" fmla="*/ 19050 w 1283493"/>
              <a:gd name="connsiteY30" fmla="*/ 0 h 1109662"/>
              <a:gd name="connsiteX31" fmla="*/ 2381 w 1283493"/>
              <a:gd name="connsiteY31" fmla="*/ 2381 h 1109662"/>
              <a:gd name="connsiteX32" fmla="*/ 0 w 1283493"/>
              <a:gd name="connsiteY32" fmla="*/ 9525 h 1109662"/>
              <a:gd name="connsiteX33" fmla="*/ 0 w 1283493"/>
              <a:gd name="connsiteY33" fmla="*/ 23812 h 1109662"/>
              <a:gd name="connsiteX34" fmla="*/ 7143 w 1283493"/>
              <a:gd name="connsiteY34" fmla="*/ 45243 h 1109662"/>
              <a:gd name="connsiteX35" fmla="*/ 19050 w 1283493"/>
              <a:gd name="connsiteY35" fmla="*/ 61912 h 1109662"/>
              <a:gd name="connsiteX36" fmla="*/ 69056 w 1283493"/>
              <a:gd name="connsiteY36" fmla="*/ 102393 h 1109662"/>
              <a:gd name="connsiteX37" fmla="*/ 197643 w 1283493"/>
              <a:gd name="connsiteY37" fmla="*/ 204787 h 1109662"/>
              <a:gd name="connsiteX38" fmla="*/ 290512 w 1283493"/>
              <a:gd name="connsiteY38" fmla="*/ 285750 h 1109662"/>
              <a:gd name="connsiteX39" fmla="*/ 340518 w 1283493"/>
              <a:gd name="connsiteY39" fmla="*/ 328612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83493" h="1109662">
                <a:moveTo>
                  <a:pt x="340518" y="328612"/>
                </a:moveTo>
                <a:lnTo>
                  <a:pt x="535781" y="509587"/>
                </a:lnTo>
                <a:lnTo>
                  <a:pt x="688181" y="661987"/>
                </a:lnTo>
                <a:lnTo>
                  <a:pt x="819150" y="795337"/>
                </a:lnTo>
                <a:lnTo>
                  <a:pt x="976312" y="959643"/>
                </a:lnTo>
                <a:lnTo>
                  <a:pt x="1031081" y="1019175"/>
                </a:lnTo>
                <a:lnTo>
                  <a:pt x="1071562" y="1064418"/>
                </a:lnTo>
                <a:lnTo>
                  <a:pt x="1090612" y="1085850"/>
                </a:lnTo>
                <a:lnTo>
                  <a:pt x="1109662" y="1092993"/>
                </a:lnTo>
                <a:lnTo>
                  <a:pt x="1159668" y="1109662"/>
                </a:lnTo>
                <a:lnTo>
                  <a:pt x="1181100" y="1109662"/>
                </a:lnTo>
                <a:lnTo>
                  <a:pt x="1212056" y="1100137"/>
                </a:lnTo>
                <a:lnTo>
                  <a:pt x="1238250" y="1088231"/>
                </a:lnTo>
                <a:lnTo>
                  <a:pt x="1254918" y="1069181"/>
                </a:lnTo>
                <a:lnTo>
                  <a:pt x="1271587" y="1023937"/>
                </a:lnTo>
                <a:lnTo>
                  <a:pt x="1281112" y="985837"/>
                </a:lnTo>
                <a:lnTo>
                  <a:pt x="1283493" y="947737"/>
                </a:lnTo>
                <a:lnTo>
                  <a:pt x="1276350" y="897731"/>
                </a:lnTo>
                <a:lnTo>
                  <a:pt x="1257300" y="840581"/>
                </a:lnTo>
                <a:lnTo>
                  <a:pt x="1235868" y="781050"/>
                </a:lnTo>
                <a:lnTo>
                  <a:pt x="1190625" y="697706"/>
                </a:lnTo>
                <a:lnTo>
                  <a:pt x="1138237" y="628650"/>
                </a:lnTo>
                <a:lnTo>
                  <a:pt x="1069181" y="552450"/>
                </a:lnTo>
                <a:lnTo>
                  <a:pt x="1016793" y="497681"/>
                </a:lnTo>
                <a:lnTo>
                  <a:pt x="995362" y="481012"/>
                </a:lnTo>
                <a:lnTo>
                  <a:pt x="814387" y="378618"/>
                </a:lnTo>
                <a:lnTo>
                  <a:pt x="602456" y="266700"/>
                </a:lnTo>
                <a:lnTo>
                  <a:pt x="390525" y="161925"/>
                </a:lnTo>
                <a:lnTo>
                  <a:pt x="142875" y="47625"/>
                </a:lnTo>
                <a:lnTo>
                  <a:pt x="42862" y="7143"/>
                </a:lnTo>
                <a:lnTo>
                  <a:pt x="19050" y="0"/>
                </a:lnTo>
                <a:lnTo>
                  <a:pt x="2381" y="2381"/>
                </a:lnTo>
                <a:lnTo>
                  <a:pt x="0" y="9525"/>
                </a:lnTo>
                <a:lnTo>
                  <a:pt x="0" y="23812"/>
                </a:lnTo>
                <a:lnTo>
                  <a:pt x="7143" y="45243"/>
                </a:lnTo>
                <a:lnTo>
                  <a:pt x="19050" y="61912"/>
                </a:lnTo>
                <a:lnTo>
                  <a:pt x="69056" y="102393"/>
                </a:lnTo>
                <a:lnTo>
                  <a:pt x="197643" y="204787"/>
                </a:lnTo>
                <a:lnTo>
                  <a:pt x="290512" y="285750"/>
                </a:lnTo>
                <a:lnTo>
                  <a:pt x="340518" y="328612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BC2B834-73AD-472C-A794-74C1AF54A4C7}"/>
              </a:ext>
            </a:extLst>
          </p:cNvPr>
          <p:cNvSpPr/>
          <p:nvPr/>
        </p:nvSpPr>
        <p:spPr>
          <a:xfrm rot="18000000">
            <a:off x="4239419" y="2780507"/>
            <a:ext cx="3303588" cy="2359025"/>
          </a:xfrm>
          <a:custGeom>
            <a:avLst/>
            <a:gdLst>
              <a:gd name="connsiteX0" fmla="*/ 1817370 w 3303270"/>
              <a:gd name="connsiteY0" fmla="*/ 1062990 h 2358390"/>
              <a:gd name="connsiteX1" fmla="*/ 2750820 w 3303270"/>
              <a:gd name="connsiteY1" fmla="*/ 541020 h 2358390"/>
              <a:gd name="connsiteX2" fmla="*/ 2887980 w 3303270"/>
              <a:gd name="connsiteY2" fmla="*/ 461010 h 2358390"/>
              <a:gd name="connsiteX3" fmla="*/ 2952750 w 3303270"/>
              <a:gd name="connsiteY3" fmla="*/ 426720 h 2358390"/>
              <a:gd name="connsiteX4" fmla="*/ 2979420 w 3303270"/>
              <a:gd name="connsiteY4" fmla="*/ 403860 h 2358390"/>
              <a:gd name="connsiteX5" fmla="*/ 3028950 w 3303270"/>
              <a:gd name="connsiteY5" fmla="*/ 346710 h 2358390"/>
              <a:gd name="connsiteX6" fmla="*/ 3074670 w 3303270"/>
              <a:gd name="connsiteY6" fmla="*/ 281940 h 2358390"/>
              <a:gd name="connsiteX7" fmla="*/ 3105150 w 3303270"/>
              <a:gd name="connsiteY7" fmla="*/ 220980 h 2358390"/>
              <a:gd name="connsiteX8" fmla="*/ 3150870 w 3303270"/>
              <a:gd name="connsiteY8" fmla="*/ 118110 h 2358390"/>
              <a:gd name="connsiteX9" fmla="*/ 3177540 w 3303270"/>
              <a:gd name="connsiteY9" fmla="*/ 3810 h 2358390"/>
              <a:gd name="connsiteX10" fmla="*/ 3188970 w 3303270"/>
              <a:gd name="connsiteY10" fmla="*/ 0 h 2358390"/>
              <a:gd name="connsiteX11" fmla="*/ 3299460 w 3303270"/>
              <a:gd name="connsiteY11" fmla="*/ 167640 h 2358390"/>
              <a:gd name="connsiteX12" fmla="*/ 3303270 w 3303270"/>
              <a:gd name="connsiteY12" fmla="*/ 186690 h 2358390"/>
              <a:gd name="connsiteX13" fmla="*/ 3291840 w 3303270"/>
              <a:gd name="connsiteY13" fmla="*/ 220980 h 2358390"/>
              <a:gd name="connsiteX14" fmla="*/ 3253740 w 3303270"/>
              <a:gd name="connsiteY14" fmla="*/ 449580 h 2358390"/>
              <a:gd name="connsiteX15" fmla="*/ 3238500 w 3303270"/>
              <a:gd name="connsiteY15" fmla="*/ 552450 h 2358390"/>
              <a:gd name="connsiteX16" fmla="*/ 3223260 w 3303270"/>
              <a:gd name="connsiteY16" fmla="*/ 590550 h 2358390"/>
              <a:gd name="connsiteX17" fmla="*/ 3204210 w 3303270"/>
              <a:gd name="connsiteY17" fmla="*/ 617220 h 2358390"/>
              <a:gd name="connsiteX18" fmla="*/ 3169920 w 3303270"/>
              <a:gd name="connsiteY18" fmla="*/ 640080 h 2358390"/>
              <a:gd name="connsiteX19" fmla="*/ 3135630 w 3303270"/>
              <a:gd name="connsiteY19" fmla="*/ 659130 h 2358390"/>
              <a:gd name="connsiteX20" fmla="*/ 3105150 w 3303270"/>
              <a:gd name="connsiteY20" fmla="*/ 666750 h 2358390"/>
              <a:gd name="connsiteX21" fmla="*/ 3070860 w 3303270"/>
              <a:gd name="connsiteY21" fmla="*/ 674370 h 2358390"/>
              <a:gd name="connsiteX22" fmla="*/ 3044190 w 3303270"/>
              <a:gd name="connsiteY22" fmla="*/ 681990 h 2358390"/>
              <a:gd name="connsiteX23" fmla="*/ 3013710 w 3303270"/>
              <a:gd name="connsiteY23" fmla="*/ 697230 h 2358390"/>
              <a:gd name="connsiteX24" fmla="*/ 1992630 w 3303270"/>
              <a:gd name="connsiteY24" fmla="*/ 1276350 h 2358390"/>
              <a:gd name="connsiteX25" fmla="*/ 1402080 w 3303270"/>
              <a:gd name="connsiteY25" fmla="*/ 1604010 h 2358390"/>
              <a:gd name="connsiteX26" fmla="*/ 971550 w 3303270"/>
              <a:gd name="connsiteY26" fmla="*/ 1863090 h 2358390"/>
              <a:gd name="connsiteX27" fmla="*/ 552450 w 3303270"/>
              <a:gd name="connsiteY27" fmla="*/ 2122170 h 2358390"/>
              <a:gd name="connsiteX28" fmla="*/ 384810 w 3303270"/>
              <a:gd name="connsiteY28" fmla="*/ 2232660 h 2358390"/>
              <a:gd name="connsiteX29" fmla="*/ 339090 w 3303270"/>
              <a:gd name="connsiteY29" fmla="*/ 2263140 h 2358390"/>
              <a:gd name="connsiteX30" fmla="*/ 285750 w 3303270"/>
              <a:gd name="connsiteY30" fmla="*/ 2297430 h 2358390"/>
              <a:gd name="connsiteX31" fmla="*/ 236220 w 3303270"/>
              <a:gd name="connsiteY31" fmla="*/ 2324100 h 2358390"/>
              <a:gd name="connsiteX32" fmla="*/ 160020 w 3303270"/>
              <a:gd name="connsiteY32" fmla="*/ 2350770 h 2358390"/>
              <a:gd name="connsiteX33" fmla="*/ 102870 w 3303270"/>
              <a:gd name="connsiteY33" fmla="*/ 2358390 h 2358390"/>
              <a:gd name="connsiteX34" fmla="*/ 53340 w 3303270"/>
              <a:gd name="connsiteY34" fmla="*/ 2354580 h 2358390"/>
              <a:gd name="connsiteX35" fmla="*/ 22860 w 3303270"/>
              <a:gd name="connsiteY35" fmla="*/ 2339340 h 2358390"/>
              <a:gd name="connsiteX36" fmla="*/ 7620 w 3303270"/>
              <a:gd name="connsiteY36" fmla="*/ 2316480 h 2358390"/>
              <a:gd name="connsiteX37" fmla="*/ 0 w 3303270"/>
              <a:gd name="connsiteY37" fmla="*/ 2270760 h 2358390"/>
              <a:gd name="connsiteX38" fmla="*/ 11430 w 3303270"/>
              <a:gd name="connsiteY38" fmla="*/ 2205990 h 2358390"/>
              <a:gd name="connsiteX39" fmla="*/ 34290 w 3303270"/>
              <a:gd name="connsiteY39" fmla="*/ 2133600 h 2358390"/>
              <a:gd name="connsiteX40" fmla="*/ 60960 w 3303270"/>
              <a:gd name="connsiteY40" fmla="*/ 2084070 h 2358390"/>
              <a:gd name="connsiteX41" fmla="*/ 144780 w 3303270"/>
              <a:gd name="connsiteY41" fmla="*/ 1996440 h 2358390"/>
              <a:gd name="connsiteX42" fmla="*/ 240030 w 3303270"/>
              <a:gd name="connsiteY42" fmla="*/ 1905000 h 2358390"/>
              <a:gd name="connsiteX43" fmla="*/ 323850 w 3303270"/>
              <a:gd name="connsiteY43" fmla="*/ 1840230 h 2358390"/>
              <a:gd name="connsiteX44" fmla="*/ 361950 w 3303270"/>
              <a:gd name="connsiteY44" fmla="*/ 1817370 h 2358390"/>
              <a:gd name="connsiteX45" fmla="*/ 396240 w 3303270"/>
              <a:gd name="connsiteY45" fmla="*/ 1813560 h 2358390"/>
              <a:gd name="connsiteX46" fmla="*/ 461010 w 3303270"/>
              <a:gd name="connsiteY46" fmla="*/ 1798320 h 2358390"/>
              <a:gd name="connsiteX47" fmla="*/ 560070 w 3303270"/>
              <a:gd name="connsiteY47" fmla="*/ 1764030 h 2358390"/>
              <a:gd name="connsiteX48" fmla="*/ 674370 w 3303270"/>
              <a:gd name="connsiteY48" fmla="*/ 1710690 h 2358390"/>
              <a:gd name="connsiteX49" fmla="*/ 868680 w 3303270"/>
              <a:gd name="connsiteY49" fmla="*/ 1600200 h 2358390"/>
              <a:gd name="connsiteX50" fmla="*/ 1184910 w 3303270"/>
              <a:gd name="connsiteY50" fmla="*/ 1424940 h 2358390"/>
              <a:gd name="connsiteX51" fmla="*/ 1531620 w 3303270"/>
              <a:gd name="connsiteY51" fmla="*/ 1226820 h 2358390"/>
              <a:gd name="connsiteX52" fmla="*/ 1817370 w 3303270"/>
              <a:gd name="connsiteY52" fmla="*/ 1062990 h 23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03270" h="2358390">
                <a:moveTo>
                  <a:pt x="1817370" y="1062990"/>
                </a:moveTo>
                <a:lnTo>
                  <a:pt x="2750820" y="541020"/>
                </a:lnTo>
                <a:lnTo>
                  <a:pt x="2887980" y="461010"/>
                </a:lnTo>
                <a:lnTo>
                  <a:pt x="2952750" y="426720"/>
                </a:lnTo>
                <a:lnTo>
                  <a:pt x="2979420" y="403860"/>
                </a:lnTo>
                <a:lnTo>
                  <a:pt x="3028950" y="346710"/>
                </a:lnTo>
                <a:lnTo>
                  <a:pt x="3074670" y="281940"/>
                </a:lnTo>
                <a:lnTo>
                  <a:pt x="3105150" y="220980"/>
                </a:lnTo>
                <a:lnTo>
                  <a:pt x="3150870" y="118110"/>
                </a:lnTo>
                <a:lnTo>
                  <a:pt x="3177540" y="3810"/>
                </a:lnTo>
                <a:lnTo>
                  <a:pt x="3188970" y="0"/>
                </a:lnTo>
                <a:lnTo>
                  <a:pt x="3299460" y="167640"/>
                </a:lnTo>
                <a:lnTo>
                  <a:pt x="3303270" y="186690"/>
                </a:lnTo>
                <a:lnTo>
                  <a:pt x="3291840" y="220980"/>
                </a:lnTo>
                <a:lnTo>
                  <a:pt x="3253740" y="449580"/>
                </a:lnTo>
                <a:lnTo>
                  <a:pt x="3238500" y="552450"/>
                </a:lnTo>
                <a:lnTo>
                  <a:pt x="3223260" y="590550"/>
                </a:lnTo>
                <a:lnTo>
                  <a:pt x="3204210" y="617220"/>
                </a:lnTo>
                <a:lnTo>
                  <a:pt x="3169920" y="640080"/>
                </a:lnTo>
                <a:lnTo>
                  <a:pt x="3135630" y="659130"/>
                </a:lnTo>
                <a:lnTo>
                  <a:pt x="3105150" y="666750"/>
                </a:lnTo>
                <a:lnTo>
                  <a:pt x="3070860" y="674370"/>
                </a:lnTo>
                <a:lnTo>
                  <a:pt x="3044190" y="681990"/>
                </a:lnTo>
                <a:lnTo>
                  <a:pt x="3013710" y="697230"/>
                </a:lnTo>
                <a:lnTo>
                  <a:pt x="1992630" y="1276350"/>
                </a:lnTo>
                <a:lnTo>
                  <a:pt x="1402080" y="1604010"/>
                </a:lnTo>
                <a:lnTo>
                  <a:pt x="971550" y="1863090"/>
                </a:lnTo>
                <a:lnTo>
                  <a:pt x="552450" y="2122170"/>
                </a:lnTo>
                <a:lnTo>
                  <a:pt x="384810" y="2232660"/>
                </a:lnTo>
                <a:lnTo>
                  <a:pt x="339090" y="2263140"/>
                </a:lnTo>
                <a:lnTo>
                  <a:pt x="285750" y="2297430"/>
                </a:lnTo>
                <a:lnTo>
                  <a:pt x="236220" y="2324100"/>
                </a:lnTo>
                <a:lnTo>
                  <a:pt x="160020" y="2350770"/>
                </a:lnTo>
                <a:lnTo>
                  <a:pt x="102870" y="2358390"/>
                </a:lnTo>
                <a:lnTo>
                  <a:pt x="53340" y="2354580"/>
                </a:lnTo>
                <a:lnTo>
                  <a:pt x="22860" y="2339340"/>
                </a:lnTo>
                <a:lnTo>
                  <a:pt x="7620" y="2316480"/>
                </a:lnTo>
                <a:lnTo>
                  <a:pt x="0" y="2270760"/>
                </a:lnTo>
                <a:lnTo>
                  <a:pt x="11430" y="2205990"/>
                </a:lnTo>
                <a:lnTo>
                  <a:pt x="34290" y="2133600"/>
                </a:lnTo>
                <a:lnTo>
                  <a:pt x="60960" y="2084070"/>
                </a:lnTo>
                <a:lnTo>
                  <a:pt x="144780" y="1996440"/>
                </a:lnTo>
                <a:lnTo>
                  <a:pt x="240030" y="1905000"/>
                </a:lnTo>
                <a:lnTo>
                  <a:pt x="323850" y="1840230"/>
                </a:lnTo>
                <a:lnTo>
                  <a:pt x="361950" y="1817370"/>
                </a:lnTo>
                <a:lnTo>
                  <a:pt x="396240" y="1813560"/>
                </a:lnTo>
                <a:lnTo>
                  <a:pt x="461010" y="1798320"/>
                </a:lnTo>
                <a:lnTo>
                  <a:pt x="560070" y="1764030"/>
                </a:lnTo>
                <a:lnTo>
                  <a:pt x="674370" y="1710690"/>
                </a:lnTo>
                <a:lnTo>
                  <a:pt x="868680" y="1600200"/>
                </a:lnTo>
                <a:lnTo>
                  <a:pt x="1184910" y="1424940"/>
                </a:lnTo>
                <a:lnTo>
                  <a:pt x="1531620" y="1226820"/>
                </a:lnTo>
                <a:lnTo>
                  <a:pt x="1817370" y="10629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7DD0CEB-EA89-4E14-BE20-3ABA18B6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4" y="1571626"/>
            <a:ext cx="4529137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10B4776-6945-4DFF-9F78-A1F607F6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9" y="1608138"/>
            <a:ext cx="4530725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65729E8-EBD5-4115-A9DD-1FE6BD938F86}"/>
              </a:ext>
            </a:extLst>
          </p:cNvPr>
          <p:cNvSpPr/>
          <p:nvPr/>
        </p:nvSpPr>
        <p:spPr>
          <a:xfrm rot="19800000">
            <a:off x="3978275" y="760413"/>
            <a:ext cx="3930650" cy="2311400"/>
          </a:xfrm>
          <a:custGeom>
            <a:avLst/>
            <a:gdLst>
              <a:gd name="connsiteX0" fmla="*/ 1108477 w 3930054"/>
              <a:gd name="connsiteY0" fmla="*/ 686733 h 2310260"/>
              <a:gd name="connsiteX1" fmla="*/ 1854926 w 3930054"/>
              <a:gd name="connsiteY1" fmla="*/ 1011438 h 2310260"/>
              <a:gd name="connsiteX2" fmla="*/ 2328921 w 3930054"/>
              <a:gd name="connsiteY2" fmla="*/ 1227909 h 2310260"/>
              <a:gd name="connsiteX3" fmla="*/ 2836506 w 3930054"/>
              <a:gd name="connsiteY3" fmla="*/ 1470505 h 2310260"/>
              <a:gd name="connsiteX4" fmla="*/ 3138818 w 3930054"/>
              <a:gd name="connsiteY4" fmla="*/ 1616062 h 2310260"/>
              <a:gd name="connsiteX5" fmla="*/ 3280643 w 3930054"/>
              <a:gd name="connsiteY5" fmla="*/ 1686975 h 2310260"/>
              <a:gd name="connsiteX6" fmla="*/ 3355288 w 3930054"/>
              <a:gd name="connsiteY6" fmla="*/ 1724297 h 2310260"/>
              <a:gd name="connsiteX7" fmla="*/ 3396343 w 3930054"/>
              <a:gd name="connsiteY7" fmla="*/ 1746691 h 2310260"/>
              <a:gd name="connsiteX8" fmla="*/ 3441130 w 3930054"/>
              <a:gd name="connsiteY8" fmla="*/ 1754155 h 2310260"/>
              <a:gd name="connsiteX9" fmla="*/ 3504578 w 3930054"/>
              <a:gd name="connsiteY9" fmla="*/ 1765352 h 2310260"/>
              <a:gd name="connsiteX10" fmla="*/ 3556829 w 3930054"/>
              <a:gd name="connsiteY10" fmla="*/ 1772816 h 2310260"/>
              <a:gd name="connsiteX11" fmla="*/ 3605348 w 3930054"/>
              <a:gd name="connsiteY11" fmla="*/ 1776549 h 2310260"/>
              <a:gd name="connsiteX12" fmla="*/ 3635206 w 3930054"/>
              <a:gd name="connsiteY12" fmla="*/ 1784013 h 2310260"/>
              <a:gd name="connsiteX13" fmla="*/ 3728513 w 3930054"/>
              <a:gd name="connsiteY13" fmla="*/ 1873587 h 2310260"/>
              <a:gd name="connsiteX14" fmla="*/ 3773299 w 3930054"/>
              <a:gd name="connsiteY14" fmla="*/ 1922106 h 2310260"/>
              <a:gd name="connsiteX15" fmla="*/ 3833015 w 3930054"/>
              <a:gd name="connsiteY15" fmla="*/ 1996751 h 2310260"/>
              <a:gd name="connsiteX16" fmla="*/ 3874070 w 3930054"/>
              <a:gd name="connsiteY16" fmla="*/ 2052735 h 2310260"/>
              <a:gd name="connsiteX17" fmla="*/ 3896464 w 3930054"/>
              <a:gd name="connsiteY17" fmla="*/ 2090057 h 2310260"/>
              <a:gd name="connsiteX18" fmla="*/ 3911393 w 3930054"/>
              <a:gd name="connsiteY18" fmla="*/ 2112451 h 2310260"/>
              <a:gd name="connsiteX19" fmla="*/ 3918857 w 3930054"/>
              <a:gd name="connsiteY19" fmla="*/ 2127380 h 2310260"/>
              <a:gd name="connsiteX20" fmla="*/ 3926321 w 3930054"/>
              <a:gd name="connsiteY20" fmla="*/ 2168434 h 2310260"/>
              <a:gd name="connsiteX21" fmla="*/ 3930054 w 3930054"/>
              <a:gd name="connsiteY21" fmla="*/ 2209489 h 2310260"/>
              <a:gd name="connsiteX22" fmla="*/ 3930054 w 3930054"/>
              <a:gd name="connsiteY22" fmla="*/ 2250544 h 2310260"/>
              <a:gd name="connsiteX23" fmla="*/ 3922589 w 3930054"/>
              <a:gd name="connsiteY23" fmla="*/ 2280402 h 2310260"/>
              <a:gd name="connsiteX24" fmla="*/ 3907660 w 3930054"/>
              <a:gd name="connsiteY24" fmla="*/ 2299063 h 2310260"/>
              <a:gd name="connsiteX25" fmla="*/ 3877802 w 3930054"/>
              <a:gd name="connsiteY25" fmla="*/ 2310260 h 2310260"/>
              <a:gd name="connsiteX26" fmla="*/ 3851677 w 3930054"/>
              <a:gd name="connsiteY26" fmla="*/ 2306527 h 2310260"/>
              <a:gd name="connsiteX27" fmla="*/ 3784496 w 3930054"/>
              <a:gd name="connsiteY27" fmla="*/ 2280402 h 2310260"/>
              <a:gd name="connsiteX28" fmla="*/ 3635206 w 3930054"/>
              <a:gd name="connsiteY28" fmla="*/ 2187096 h 2310260"/>
              <a:gd name="connsiteX29" fmla="*/ 3422468 w 3930054"/>
              <a:gd name="connsiteY29" fmla="*/ 2052735 h 2310260"/>
              <a:gd name="connsiteX30" fmla="*/ 3138818 w 3930054"/>
              <a:gd name="connsiteY30" fmla="*/ 1881051 h 2310260"/>
              <a:gd name="connsiteX31" fmla="*/ 2843970 w 3930054"/>
              <a:gd name="connsiteY31" fmla="*/ 1716833 h 2310260"/>
              <a:gd name="connsiteX32" fmla="*/ 2552855 w 3930054"/>
              <a:gd name="connsiteY32" fmla="*/ 1563811 h 2310260"/>
              <a:gd name="connsiteX33" fmla="*/ 2220686 w 3930054"/>
              <a:gd name="connsiteY33" fmla="*/ 1403324 h 2310260"/>
              <a:gd name="connsiteX34" fmla="*/ 1589936 w 3930054"/>
              <a:gd name="connsiteY34" fmla="*/ 1123406 h 2310260"/>
              <a:gd name="connsiteX35" fmla="*/ 1302553 w 3930054"/>
              <a:gd name="connsiteY35" fmla="*/ 1000242 h 2310260"/>
              <a:gd name="connsiteX36" fmla="*/ 977848 w 3930054"/>
              <a:gd name="connsiteY36" fmla="*/ 865881 h 2310260"/>
              <a:gd name="connsiteX37" fmla="*/ 765110 w 3930054"/>
              <a:gd name="connsiteY37" fmla="*/ 787504 h 2310260"/>
              <a:gd name="connsiteX38" fmla="*/ 477727 w 3930054"/>
              <a:gd name="connsiteY38" fmla="*/ 694198 h 2310260"/>
              <a:gd name="connsiteX39" fmla="*/ 309776 w 3930054"/>
              <a:gd name="connsiteY39" fmla="*/ 653143 h 2310260"/>
              <a:gd name="connsiteX40" fmla="*/ 164219 w 3930054"/>
              <a:gd name="connsiteY40" fmla="*/ 630749 h 2310260"/>
              <a:gd name="connsiteX41" fmla="*/ 119432 w 3930054"/>
              <a:gd name="connsiteY41" fmla="*/ 627017 h 2310260"/>
              <a:gd name="connsiteX42" fmla="*/ 85841 w 3930054"/>
              <a:gd name="connsiteY42" fmla="*/ 585962 h 2310260"/>
              <a:gd name="connsiteX43" fmla="*/ 41055 w 3930054"/>
              <a:gd name="connsiteY43" fmla="*/ 470263 h 2310260"/>
              <a:gd name="connsiteX44" fmla="*/ 18661 w 3930054"/>
              <a:gd name="connsiteY44" fmla="*/ 388154 h 2310260"/>
              <a:gd name="connsiteX45" fmla="*/ 3732 w 3930054"/>
              <a:gd name="connsiteY45" fmla="*/ 279918 h 2310260"/>
              <a:gd name="connsiteX46" fmla="*/ 0 w 3930054"/>
              <a:gd name="connsiteY46" fmla="*/ 167951 h 2310260"/>
              <a:gd name="connsiteX47" fmla="*/ 3732 w 3930054"/>
              <a:gd name="connsiteY47" fmla="*/ 52251 h 2310260"/>
              <a:gd name="connsiteX48" fmla="*/ 7464 w 3930054"/>
              <a:gd name="connsiteY48" fmla="*/ 22394 h 2310260"/>
              <a:gd name="connsiteX49" fmla="*/ 11197 w 3930054"/>
              <a:gd name="connsiteY49" fmla="*/ 3732 h 2310260"/>
              <a:gd name="connsiteX50" fmla="*/ 18661 w 3930054"/>
              <a:gd name="connsiteY50" fmla="*/ 0 h 2310260"/>
              <a:gd name="connsiteX51" fmla="*/ 29858 w 3930054"/>
              <a:gd name="connsiteY51" fmla="*/ 3732 h 2310260"/>
              <a:gd name="connsiteX52" fmla="*/ 41055 w 3930054"/>
              <a:gd name="connsiteY52" fmla="*/ 26126 h 2310260"/>
              <a:gd name="connsiteX53" fmla="*/ 63448 w 3930054"/>
              <a:gd name="connsiteY53" fmla="*/ 67180 h 2310260"/>
              <a:gd name="connsiteX54" fmla="*/ 93306 w 3930054"/>
              <a:gd name="connsiteY54" fmla="*/ 119432 h 2310260"/>
              <a:gd name="connsiteX55" fmla="*/ 153022 w 3930054"/>
              <a:gd name="connsiteY55" fmla="*/ 205274 h 2310260"/>
              <a:gd name="connsiteX56" fmla="*/ 201541 w 3930054"/>
              <a:gd name="connsiteY56" fmla="*/ 253793 h 2310260"/>
              <a:gd name="connsiteX57" fmla="*/ 253793 w 3930054"/>
              <a:gd name="connsiteY57" fmla="*/ 302312 h 2310260"/>
              <a:gd name="connsiteX58" fmla="*/ 350831 w 3930054"/>
              <a:gd name="connsiteY58" fmla="*/ 373225 h 2310260"/>
              <a:gd name="connsiteX59" fmla="*/ 391886 w 3930054"/>
              <a:gd name="connsiteY59" fmla="*/ 395618 h 2310260"/>
              <a:gd name="connsiteX60" fmla="*/ 541175 w 3930054"/>
              <a:gd name="connsiteY60" fmla="*/ 455334 h 2310260"/>
              <a:gd name="connsiteX61" fmla="*/ 731520 w 3930054"/>
              <a:gd name="connsiteY61" fmla="*/ 533711 h 2310260"/>
              <a:gd name="connsiteX62" fmla="*/ 880810 w 3930054"/>
              <a:gd name="connsiteY62" fmla="*/ 597159 h 2310260"/>
              <a:gd name="connsiteX63" fmla="*/ 1108477 w 3930054"/>
              <a:gd name="connsiteY63" fmla="*/ 686733 h 231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930054" h="2310260">
                <a:moveTo>
                  <a:pt x="1108477" y="686733"/>
                </a:moveTo>
                <a:lnTo>
                  <a:pt x="1854926" y="1011438"/>
                </a:lnTo>
                <a:lnTo>
                  <a:pt x="2328921" y="1227909"/>
                </a:lnTo>
                <a:lnTo>
                  <a:pt x="2836506" y="1470505"/>
                </a:lnTo>
                <a:lnTo>
                  <a:pt x="3138818" y="1616062"/>
                </a:lnTo>
                <a:lnTo>
                  <a:pt x="3280643" y="1686975"/>
                </a:lnTo>
                <a:lnTo>
                  <a:pt x="3355288" y="1724297"/>
                </a:lnTo>
                <a:lnTo>
                  <a:pt x="3396343" y="1746691"/>
                </a:lnTo>
                <a:lnTo>
                  <a:pt x="3441130" y="1754155"/>
                </a:lnTo>
                <a:lnTo>
                  <a:pt x="3504578" y="1765352"/>
                </a:lnTo>
                <a:lnTo>
                  <a:pt x="3556829" y="1772816"/>
                </a:lnTo>
                <a:lnTo>
                  <a:pt x="3605348" y="1776549"/>
                </a:lnTo>
                <a:lnTo>
                  <a:pt x="3635206" y="1784013"/>
                </a:lnTo>
                <a:lnTo>
                  <a:pt x="3728513" y="1873587"/>
                </a:lnTo>
                <a:lnTo>
                  <a:pt x="3773299" y="1922106"/>
                </a:lnTo>
                <a:lnTo>
                  <a:pt x="3833015" y="1996751"/>
                </a:lnTo>
                <a:lnTo>
                  <a:pt x="3874070" y="2052735"/>
                </a:lnTo>
                <a:lnTo>
                  <a:pt x="3896464" y="2090057"/>
                </a:lnTo>
                <a:lnTo>
                  <a:pt x="3911393" y="2112451"/>
                </a:lnTo>
                <a:lnTo>
                  <a:pt x="3918857" y="2127380"/>
                </a:lnTo>
                <a:lnTo>
                  <a:pt x="3926321" y="2168434"/>
                </a:lnTo>
                <a:lnTo>
                  <a:pt x="3930054" y="2209489"/>
                </a:lnTo>
                <a:lnTo>
                  <a:pt x="3930054" y="2250544"/>
                </a:lnTo>
                <a:lnTo>
                  <a:pt x="3922589" y="2280402"/>
                </a:lnTo>
                <a:lnTo>
                  <a:pt x="3907660" y="2299063"/>
                </a:lnTo>
                <a:lnTo>
                  <a:pt x="3877802" y="2310260"/>
                </a:lnTo>
                <a:lnTo>
                  <a:pt x="3851677" y="2306527"/>
                </a:lnTo>
                <a:lnTo>
                  <a:pt x="3784496" y="2280402"/>
                </a:lnTo>
                <a:lnTo>
                  <a:pt x="3635206" y="2187096"/>
                </a:lnTo>
                <a:lnTo>
                  <a:pt x="3422468" y="2052735"/>
                </a:lnTo>
                <a:lnTo>
                  <a:pt x="3138818" y="1881051"/>
                </a:lnTo>
                <a:lnTo>
                  <a:pt x="2843970" y="1716833"/>
                </a:lnTo>
                <a:lnTo>
                  <a:pt x="2552855" y="1563811"/>
                </a:lnTo>
                <a:lnTo>
                  <a:pt x="2220686" y="1403324"/>
                </a:lnTo>
                <a:lnTo>
                  <a:pt x="1589936" y="1123406"/>
                </a:lnTo>
                <a:lnTo>
                  <a:pt x="1302553" y="1000242"/>
                </a:lnTo>
                <a:lnTo>
                  <a:pt x="977848" y="865881"/>
                </a:lnTo>
                <a:lnTo>
                  <a:pt x="765110" y="787504"/>
                </a:lnTo>
                <a:lnTo>
                  <a:pt x="477727" y="694198"/>
                </a:lnTo>
                <a:lnTo>
                  <a:pt x="309776" y="653143"/>
                </a:lnTo>
                <a:lnTo>
                  <a:pt x="164219" y="630749"/>
                </a:lnTo>
                <a:lnTo>
                  <a:pt x="119432" y="627017"/>
                </a:lnTo>
                <a:lnTo>
                  <a:pt x="85841" y="585962"/>
                </a:lnTo>
                <a:lnTo>
                  <a:pt x="41055" y="470263"/>
                </a:lnTo>
                <a:lnTo>
                  <a:pt x="18661" y="388154"/>
                </a:lnTo>
                <a:lnTo>
                  <a:pt x="3732" y="279918"/>
                </a:lnTo>
                <a:lnTo>
                  <a:pt x="0" y="167951"/>
                </a:lnTo>
                <a:lnTo>
                  <a:pt x="3732" y="52251"/>
                </a:lnTo>
                <a:lnTo>
                  <a:pt x="7464" y="22394"/>
                </a:lnTo>
                <a:lnTo>
                  <a:pt x="11197" y="3732"/>
                </a:lnTo>
                <a:lnTo>
                  <a:pt x="18661" y="0"/>
                </a:lnTo>
                <a:lnTo>
                  <a:pt x="29858" y="3732"/>
                </a:lnTo>
                <a:lnTo>
                  <a:pt x="41055" y="26126"/>
                </a:lnTo>
                <a:lnTo>
                  <a:pt x="63448" y="67180"/>
                </a:lnTo>
                <a:lnTo>
                  <a:pt x="93306" y="119432"/>
                </a:lnTo>
                <a:lnTo>
                  <a:pt x="153022" y="205274"/>
                </a:lnTo>
                <a:lnTo>
                  <a:pt x="201541" y="253793"/>
                </a:lnTo>
                <a:lnTo>
                  <a:pt x="253793" y="302312"/>
                </a:lnTo>
                <a:lnTo>
                  <a:pt x="350831" y="373225"/>
                </a:lnTo>
                <a:lnTo>
                  <a:pt x="391886" y="395618"/>
                </a:lnTo>
                <a:lnTo>
                  <a:pt x="541175" y="455334"/>
                </a:lnTo>
                <a:lnTo>
                  <a:pt x="731520" y="533711"/>
                </a:lnTo>
                <a:lnTo>
                  <a:pt x="880810" y="597159"/>
                </a:lnTo>
                <a:lnTo>
                  <a:pt x="1108477" y="686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D3971BD-2F2E-4A66-AC7D-F189E30315BA}"/>
              </a:ext>
            </a:extLst>
          </p:cNvPr>
          <p:cNvSpPr/>
          <p:nvPr/>
        </p:nvSpPr>
        <p:spPr>
          <a:xfrm>
            <a:off x="6453188" y="2814638"/>
            <a:ext cx="1282700" cy="1109662"/>
          </a:xfrm>
          <a:custGeom>
            <a:avLst/>
            <a:gdLst>
              <a:gd name="connsiteX0" fmla="*/ 340518 w 1283493"/>
              <a:gd name="connsiteY0" fmla="*/ 328612 h 1109662"/>
              <a:gd name="connsiteX1" fmla="*/ 535781 w 1283493"/>
              <a:gd name="connsiteY1" fmla="*/ 509587 h 1109662"/>
              <a:gd name="connsiteX2" fmla="*/ 688181 w 1283493"/>
              <a:gd name="connsiteY2" fmla="*/ 661987 h 1109662"/>
              <a:gd name="connsiteX3" fmla="*/ 819150 w 1283493"/>
              <a:gd name="connsiteY3" fmla="*/ 795337 h 1109662"/>
              <a:gd name="connsiteX4" fmla="*/ 976312 w 1283493"/>
              <a:gd name="connsiteY4" fmla="*/ 959643 h 1109662"/>
              <a:gd name="connsiteX5" fmla="*/ 1031081 w 1283493"/>
              <a:gd name="connsiteY5" fmla="*/ 1019175 h 1109662"/>
              <a:gd name="connsiteX6" fmla="*/ 1071562 w 1283493"/>
              <a:gd name="connsiteY6" fmla="*/ 1064418 h 1109662"/>
              <a:gd name="connsiteX7" fmla="*/ 1090612 w 1283493"/>
              <a:gd name="connsiteY7" fmla="*/ 1085850 h 1109662"/>
              <a:gd name="connsiteX8" fmla="*/ 1109662 w 1283493"/>
              <a:gd name="connsiteY8" fmla="*/ 1092993 h 1109662"/>
              <a:gd name="connsiteX9" fmla="*/ 1159668 w 1283493"/>
              <a:gd name="connsiteY9" fmla="*/ 1109662 h 1109662"/>
              <a:gd name="connsiteX10" fmla="*/ 1181100 w 1283493"/>
              <a:gd name="connsiteY10" fmla="*/ 1109662 h 1109662"/>
              <a:gd name="connsiteX11" fmla="*/ 1212056 w 1283493"/>
              <a:gd name="connsiteY11" fmla="*/ 1100137 h 1109662"/>
              <a:gd name="connsiteX12" fmla="*/ 1238250 w 1283493"/>
              <a:gd name="connsiteY12" fmla="*/ 1088231 h 1109662"/>
              <a:gd name="connsiteX13" fmla="*/ 1254918 w 1283493"/>
              <a:gd name="connsiteY13" fmla="*/ 1069181 h 1109662"/>
              <a:gd name="connsiteX14" fmla="*/ 1271587 w 1283493"/>
              <a:gd name="connsiteY14" fmla="*/ 1023937 h 1109662"/>
              <a:gd name="connsiteX15" fmla="*/ 1281112 w 1283493"/>
              <a:gd name="connsiteY15" fmla="*/ 985837 h 1109662"/>
              <a:gd name="connsiteX16" fmla="*/ 1283493 w 1283493"/>
              <a:gd name="connsiteY16" fmla="*/ 947737 h 1109662"/>
              <a:gd name="connsiteX17" fmla="*/ 1276350 w 1283493"/>
              <a:gd name="connsiteY17" fmla="*/ 897731 h 1109662"/>
              <a:gd name="connsiteX18" fmla="*/ 1257300 w 1283493"/>
              <a:gd name="connsiteY18" fmla="*/ 840581 h 1109662"/>
              <a:gd name="connsiteX19" fmla="*/ 1235868 w 1283493"/>
              <a:gd name="connsiteY19" fmla="*/ 781050 h 1109662"/>
              <a:gd name="connsiteX20" fmla="*/ 1190625 w 1283493"/>
              <a:gd name="connsiteY20" fmla="*/ 697706 h 1109662"/>
              <a:gd name="connsiteX21" fmla="*/ 1138237 w 1283493"/>
              <a:gd name="connsiteY21" fmla="*/ 628650 h 1109662"/>
              <a:gd name="connsiteX22" fmla="*/ 1069181 w 1283493"/>
              <a:gd name="connsiteY22" fmla="*/ 552450 h 1109662"/>
              <a:gd name="connsiteX23" fmla="*/ 1016793 w 1283493"/>
              <a:gd name="connsiteY23" fmla="*/ 497681 h 1109662"/>
              <a:gd name="connsiteX24" fmla="*/ 995362 w 1283493"/>
              <a:gd name="connsiteY24" fmla="*/ 481012 h 1109662"/>
              <a:gd name="connsiteX25" fmla="*/ 814387 w 1283493"/>
              <a:gd name="connsiteY25" fmla="*/ 378618 h 1109662"/>
              <a:gd name="connsiteX26" fmla="*/ 602456 w 1283493"/>
              <a:gd name="connsiteY26" fmla="*/ 266700 h 1109662"/>
              <a:gd name="connsiteX27" fmla="*/ 390525 w 1283493"/>
              <a:gd name="connsiteY27" fmla="*/ 161925 h 1109662"/>
              <a:gd name="connsiteX28" fmla="*/ 142875 w 1283493"/>
              <a:gd name="connsiteY28" fmla="*/ 47625 h 1109662"/>
              <a:gd name="connsiteX29" fmla="*/ 42862 w 1283493"/>
              <a:gd name="connsiteY29" fmla="*/ 7143 h 1109662"/>
              <a:gd name="connsiteX30" fmla="*/ 19050 w 1283493"/>
              <a:gd name="connsiteY30" fmla="*/ 0 h 1109662"/>
              <a:gd name="connsiteX31" fmla="*/ 2381 w 1283493"/>
              <a:gd name="connsiteY31" fmla="*/ 2381 h 1109662"/>
              <a:gd name="connsiteX32" fmla="*/ 0 w 1283493"/>
              <a:gd name="connsiteY32" fmla="*/ 9525 h 1109662"/>
              <a:gd name="connsiteX33" fmla="*/ 0 w 1283493"/>
              <a:gd name="connsiteY33" fmla="*/ 23812 h 1109662"/>
              <a:gd name="connsiteX34" fmla="*/ 7143 w 1283493"/>
              <a:gd name="connsiteY34" fmla="*/ 45243 h 1109662"/>
              <a:gd name="connsiteX35" fmla="*/ 19050 w 1283493"/>
              <a:gd name="connsiteY35" fmla="*/ 61912 h 1109662"/>
              <a:gd name="connsiteX36" fmla="*/ 69056 w 1283493"/>
              <a:gd name="connsiteY36" fmla="*/ 102393 h 1109662"/>
              <a:gd name="connsiteX37" fmla="*/ 197643 w 1283493"/>
              <a:gd name="connsiteY37" fmla="*/ 204787 h 1109662"/>
              <a:gd name="connsiteX38" fmla="*/ 290512 w 1283493"/>
              <a:gd name="connsiteY38" fmla="*/ 285750 h 1109662"/>
              <a:gd name="connsiteX39" fmla="*/ 340518 w 1283493"/>
              <a:gd name="connsiteY39" fmla="*/ 328612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83493" h="1109662">
                <a:moveTo>
                  <a:pt x="340518" y="328612"/>
                </a:moveTo>
                <a:lnTo>
                  <a:pt x="535781" y="509587"/>
                </a:lnTo>
                <a:lnTo>
                  <a:pt x="688181" y="661987"/>
                </a:lnTo>
                <a:lnTo>
                  <a:pt x="819150" y="795337"/>
                </a:lnTo>
                <a:lnTo>
                  <a:pt x="976312" y="959643"/>
                </a:lnTo>
                <a:lnTo>
                  <a:pt x="1031081" y="1019175"/>
                </a:lnTo>
                <a:lnTo>
                  <a:pt x="1071562" y="1064418"/>
                </a:lnTo>
                <a:lnTo>
                  <a:pt x="1090612" y="1085850"/>
                </a:lnTo>
                <a:lnTo>
                  <a:pt x="1109662" y="1092993"/>
                </a:lnTo>
                <a:lnTo>
                  <a:pt x="1159668" y="1109662"/>
                </a:lnTo>
                <a:lnTo>
                  <a:pt x="1181100" y="1109662"/>
                </a:lnTo>
                <a:lnTo>
                  <a:pt x="1212056" y="1100137"/>
                </a:lnTo>
                <a:lnTo>
                  <a:pt x="1238250" y="1088231"/>
                </a:lnTo>
                <a:lnTo>
                  <a:pt x="1254918" y="1069181"/>
                </a:lnTo>
                <a:lnTo>
                  <a:pt x="1271587" y="1023937"/>
                </a:lnTo>
                <a:lnTo>
                  <a:pt x="1281112" y="985837"/>
                </a:lnTo>
                <a:lnTo>
                  <a:pt x="1283493" y="947737"/>
                </a:lnTo>
                <a:lnTo>
                  <a:pt x="1276350" y="897731"/>
                </a:lnTo>
                <a:lnTo>
                  <a:pt x="1257300" y="840581"/>
                </a:lnTo>
                <a:lnTo>
                  <a:pt x="1235868" y="781050"/>
                </a:lnTo>
                <a:lnTo>
                  <a:pt x="1190625" y="697706"/>
                </a:lnTo>
                <a:lnTo>
                  <a:pt x="1138237" y="628650"/>
                </a:lnTo>
                <a:lnTo>
                  <a:pt x="1069181" y="552450"/>
                </a:lnTo>
                <a:lnTo>
                  <a:pt x="1016793" y="497681"/>
                </a:lnTo>
                <a:lnTo>
                  <a:pt x="995362" y="481012"/>
                </a:lnTo>
                <a:lnTo>
                  <a:pt x="814387" y="378618"/>
                </a:lnTo>
                <a:lnTo>
                  <a:pt x="602456" y="266700"/>
                </a:lnTo>
                <a:lnTo>
                  <a:pt x="390525" y="161925"/>
                </a:lnTo>
                <a:lnTo>
                  <a:pt x="142875" y="47625"/>
                </a:lnTo>
                <a:lnTo>
                  <a:pt x="42862" y="7143"/>
                </a:lnTo>
                <a:lnTo>
                  <a:pt x="19050" y="0"/>
                </a:lnTo>
                <a:lnTo>
                  <a:pt x="2381" y="2381"/>
                </a:lnTo>
                <a:lnTo>
                  <a:pt x="0" y="9525"/>
                </a:lnTo>
                <a:lnTo>
                  <a:pt x="0" y="23812"/>
                </a:lnTo>
                <a:lnTo>
                  <a:pt x="7143" y="45243"/>
                </a:lnTo>
                <a:lnTo>
                  <a:pt x="19050" y="61912"/>
                </a:lnTo>
                <a:lnTo>
                  <a:pt x="69056" y="102393"/>
                </a:lnTo>
                <a:lnTo>
                  <a:pt x="197643" y="204787"/>
                </a:lnTo>
                <a:lnTo>
                  <a:pt x="290512" y="285750"/>
                </a:lnTo>
                <a:lnTo>
                  <a:pt x="340518" y="3286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060AFEC4-68CB-4805-AF71-D83C5376FFA7}"/>
              </a:ext>
            </a:extLst>
          </p:cNvPr>
          <p:cNvSpPr/>
          <p:nvPr/>
        </p:nvSpPr>
        <p:spPr>
          <a:xfrm rot="18000000">
            <a:off x="4239419" y="2780507"/>
            <a:ext cx="3303588" cy="2359025"/>
          </a:xfrm>
          <a:custGeom>
            <a:avLst/>
            <a:gdLst>
              <a:gd name="connsiteX0" fmla="*/ 1817370 w 3303270"/>
              <a:gd name="connsiteY0" fmla="*/ 1062990 h 2358390"/>
              <a:gd name="connsiteX1" fmla="*/ 2750820 w 3303270"/>
              <a:gd name="connsiteY1" fmla="*/ 541020 h 2358390"/>
              <a:gd name="connsiteX2" fmla="*/ 2887980 w 3303270"/>
              <a:gd name="connsiteY2" fmla="*/ 461010 h 2358390"/>
              <a:gd name="connsiteX3" fmla="*/ 2952750 w 3303270"/>
              <a:gd name="connsiteY3" fmla="*/ 426720 h 2358390"/>
              <a:gd name="connsiteX4" fmla="*/ 2979420 w 3303270"/>
              <a:gd name="connsiteY4" fmla="*/ 403860 h 2358390"/>
              <a:gd name="connsiteX5" fmla="*/ 3028950 w 3303270"/>
              <a:gd name="connsiteY5" fmla="*/ 346710 h 2358390"/>
              <a:gd name="connsiteX6" fmla="*/ 3074670 w 3303270"/>
              <a:gd name="connsiteY6" fmla="*/ 281940 h 2358390"/>
              <a:gd name="connsiteX7" fmla="*/ 3105150 w 3303270"/>
              <a:gd name="connsiteY7" fmla="*/ 220980 h 2358390"/>
              <a:gd name="connsiteX8" fmla="*/ 3150870 w 3303270"/>
              <a:gd name="connsiteY8" fmla="*/ 118110 h 2358390"/>
              <a:gd name="connsiteX9" fmla="*/ 3177540 w 3303270"/>
              <a:gd name="connsiteY9" fmla="*/ 3810 h 2358390"/>
              <a:gd name="connsiteX10" fmla="*/ 3188970 w 3303270"/>
              <a:gd name="connsiteY10" fmla="*/ 0 h 2358390"/>
              <a:gd name="connsiteX11" fmla="*/ 3299460 w 3303270"/>
              <a:gd name="connsiteY11" fmla="*/ 167640 h 2358390"/>
              <a:gd name="connsiteX12" fmla="*/ 3303270 w 3303270"/>
              <a:gd name="connsiteY12" fmla="*/ 186690 h 2358390"/>
              <a:gd name="connsiteX13" fmla="*/ 3291840 w 3303270"/>
              <a:gd name="connsiteY13" fmla="*/ 220980 h 2358390"/>
              <a:gd name="connsiteX14" fmla="*/ 3253740 w 3303270"/>
              <a:gd name="connsiteY14" fmla="*/ 449580 h 2358390"/>
              <a:gd name="connsiteX15" fmla="*/ 3238500 w 3303270"/>
              <a:gd name="connsiteY15" fmla="*/ 552450 h 2358390"/>
              <a:gd name="connsiteX16" fmla="*/ 3223260 w 3303270"/>
              <a:gd name="connsiteY16" fmla="*/ 590550 h 2358390"/>
              <a:gd name="connsiteX17" fmla="*/ 3204210 w 3303270"/>
              <a:gd name="connsiteY17" fmla="*/ 617220 h 2358390"/>
              <a:gd name="connsiteX18" fmla="*/ 3169920 w 3303270"/>
              <a:gd name="connsiteY18" fmla="*/ 640080 h 2358390"/>
              <a:gd name="connsiteX19" fmla="*/ 3135630 w 3303270"/>
              <a:gd name="connsiteY19" fmla="*/ 659130 h 2358390"/>
              <a:gd name="connsiteX20" fmla="*/ 3105150 w 3303270"/>
              <a:gd name="connsiteY20" fmla="*/ 666750 h 2358390"/>
              <a:gd name="connsiteX21" fmla="*/ 3070860 w 3303270"/>
              <a:gd name="connsiteY21" fmla="*/ 674370 h 2358390"/>
              <a:gd name="connsiteX22" fmla="*/ 3044190 w 3303270"/>
              <a:gd name="connsiteY22" fmla="*/ 681990 h 2358390"/>
              <a:gd name="connsiteX23" fmla="*/ 3013710 w 3303270"/>
              <a:gd name="connsiteY23" fmla="*/ 697230 h 2358390"/>
              <a:gd name="connsiteX24" fmla="*/ 1992630 w 3303270"/>
              <a:gd name="connsiteY24" fmla="*/ 1276350 h 2358390"/>
              <a:gd name="connsiteX25" fmla="*/ 1402080 w 3303270"/>
              <a:gd name="connsiteY25" fmla="*/ 1604010 h 2358390"/>
              <a:gd name="connsiteX26" fmla="*/ 971550 w 3303270"/>
              <a:gd name="connsiteY26" fmla="*/ 1863090 h 2358390"/>
              <a:gd name="connsiteX27" fmla="*/ 552450 w 3303270"/>
              <a:gd name="connsiteY27" fmla="*/ 2122170 h 2358390"/>
              <a:gd name="connsiteX28" fmla="*/ 384810 w 3303270"/>
              <a:gd name="connsiteY28" fmla="*/ 2232660 h 2358390"/>
              <a:gd name="connsiteX29" fmla="*/ 339090 w 3303270"/>
              <a:gd name="connsiteY29" fmla="*/ 2263140 h 2358390"/>
              <a:gd name="connsiteX30" fmla="*/ 285750 w 3303270"/>
              <a:gd name="connsiteY30" fmla="*/ 2297430 h 2358390"/>
              <a:gd name="connsiteX31" fmla="*/ 236220 w 3303270"/>
              <a:gd name="connsiteY31" fmla="*/ 2324100 h 2358390"/>
              <a:gd name="connsiteX32" fmla="*/ 160020 w 3303270"/>
              <a:gd name="connsiteY32" fmla="*/ 2350770 h 2358390"/>
              <a:gd name="connsiteX33" fmla="*/ 102870 w 3303270"/>
              <a:gd name="connsiteY33" fmla="*/ 2358390 h 2358390"/>
              <a:gd name="connsiteX34" fmla="*/ 53340 w 3303270"/>
              <a:gd name="connsiteY34" fmla="*/ 2354580 h 2358390"/>
              <a:gd name="connsiteX35" fmla="*/ 22860 w 3303270"/>
              <a:gd name="connsiteY35" fmla="*/ 2339340 h 2358390"/>
              <a:gd name="connsiteX36" fmla="*/ 7620 w 3303270"/>
              <a:gd name="connsiteY36" fmla="*/ 2316480 h 2358390"/>
              <a:gd name="connsiteX37" fmla="*/ 0 w 3303270"/>
              <a:gd name="connsiteY37" fmla="*/ 2270760 h 2358390"/>
              <a:gd name="connsiteX38" fmla="*/ 11430 w 3303270"/>
              <a:gd name="connsiteY38" fmla="*/ 2205990 h 2358390"/>
              <a:gd name="connsiteX39" fmla="*/ 34290 w 3303270"/>
              <a:gd name="connsiteY39" fmla="*/ 2133600 h 2358390"/>
              <a:gd name="connsiteX40" fmla="*/ 60960 w 3303270"/>
              <a:gd name="connsiteY40" fmla="*/ 2084070 h 2358390"/>
              <a:gd name="connsiteX41" fmla="*/ 144780 w 3303270"/>
              <a:gd name="connsiteY41" fmla="*/ 1996440 h 2358390"/>
              <a:gd name="connsiteX42" fmla="*/ 240030 w 3303270"/>
              <a:gd name="connsiteY42" fmla="*/ 1905000 h 2358390"/>
              <a:gd name="connsiteX43" fmla="*/ 323850 w 3303270"/>
              <a:gd name="connsiteY43" fmla="*/ 1840230 h 2358390"/>
              <a:gd name="connsiteX44" fmla="*/ 361950 w 3303270"/>
              <a:gd name="connsiteY44" fmla="*/ 1817370 h 2358390"/>
              <a:gd name="connsiteX45" fmla="*/ 396240 w 3303270"/>
              <a:gd name="connsiteY45" fmla="*/ 1813560 h 2358390"/>
              <a:gd name="connsiteX46" fmla="*/ 461010 w 3303270"/>
              <a:gd name="connsiteY46" fmla="*/ 1798320 h 2358390"/>
              <a:gd name="connsiteX47" fmla="*/ 560070 w 3303270"/>
              <a:gd name="connsiteY47" fmla="*/ 1764030 h 2358390"/>
              <a:gd name="connsiteX48" fmla="*/ 674370 w 3303270"/>
              <a:gd name="connsiteY48" fmla="*/ 1710690 h 2358390"/>
              <a:gd name="connsiteX49" fmla="*/ 868680 w 3303270"/>
              <a:gd name="connsiteY49" fmla="*/ 1600200 h 2358390"/>
              <a:gd name="connsiteX50" fmla="*/ 1184910 w 3303270"/>
              <a:gd name="connsiteY50" fmla="*/ 1424940 h 2358390"/>
              <a:gd name="connsiteX51" fmla="*/ 1531620 w 3303270"/>
              <a:gd name="connsiteY51" fmla="*/ 1226820 h 2358390"/>
              <a:gd name="connsiteX52" fmla="*/ 1817370 w 3303270"/>
              <a:gd name="connsiteY52" fmla="*/ 1062990 h 23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03270" h="2358390">
                <a:moveTo>
                  <a:pt x="1817370" y="1062990"/>
                </a:moveTo>
                <a:lnTo>
                  <a:pt x="2750820" y="541020"/>
                </a:lnTo>
                <a:lnTo>
                  <a:pt x="2887980" y="461010"/>
                </a:lnTo>
                <a:lnTo>
                  <a:pt x="2952750" y="426720"/>
                </a:lnTo>
                <a:lnTo>
                  <a:pt x="2979420" y="403860"/>
                </a:lnTo>
                <a:lnTo>
                  <a:pt x="3028950" y="346710"/>
                </a:lnTo>
                <a:lnTo>
                  <a:pt x="3074670" y="281940"/>
                </a:lnTo>
                <a:lnTo>
                  <a:pt x="3105150" y="220980"/>
                </a:lnTo>
                <a:lnTo>
                  <a:pt x="3150870" y="118110"/>
                </a:lnTo>
                <a:lnTo>
                  <a:pt x="3177540" y="3810"/>
                </a:lnTo>
                <a:lnTo>
                  <a:pt x="3188970" y="0"/>
                </a:lnTo>
                <a:lnTo>
                  <a:pt x="3299460" y="167640"/>
                </a:lnTo>
                <a:lnTo>
                  <a:pt x="3303270" y="186690"/>
                </a:lnTo>
                <a:lnTo>
                  <a:pt x="3291840" y="220980"/>
                </a:lnTo>
                <a:lnTo>
                  <a:pt x="3253740" y="449580"/>
                </a:lnTo>
                <a:lnTo>
                  <a:pt x="3238500" y="552450"/>
                </a:lnTo>
                <a:lnTo>
                  <a:pt x="3223260" y="590550"/>
                </a:lnTo>
                <a:lnTo>
                  <a:pt x="3204210" y="617220"/>
                </a:lnTo>
                <a:lnTo>
                  <a:pt x="3169920" y="640080"/>
                </a:lnTo>
                <a:lnTo>
                  <a:pt x="3135630" y="659130"/>
                </a:lnTo>
                <a:lnTo>
                  <a:pt x="3105150" y="666750"/>
                </a:lnTo>
                <a:lnTo>
                  <a:pt x="3070860" y="674370"/>
                </a:lnTo>
                <a:lnTo>
                  <a:pt x="3044190" y="681990"/>
                </a:lnTo>
                <a:lnTo>
                  <a:pt x="3013710" y="697230"/>
                </a:lnTo>
                <a:lnTo>
                  <a:pt x="1992630" y="1276350"/>
                </a:lnTo>
                <a:lnTo>
                  <a:pt x="1402080" y="1604010"/>
                </a:lnTo>
                <a:lnTo>
                  <a:pt x="971550" y="1863090"/>
                </a:lnTo>
                <a:lnTo>
                  <a:pt x="552450" y="2122170"/>
                </a:lnTo>
                <a:lnTo>
                  <a:pt x="384810" y="2232660"/>
                </a:lnTo>
                <a:lnTo>
                  <a:pt x="339090" y="2263140"/>
                </a:lnTo>
                <a:lnTo>
                  <a:pt x="285750" y="2297430"/>
                </a:lnTo>
                <a:lnTo>
                  <a:pt x="236220" y="2324100"/>
                </a:lnTo>
                <a:lnTo>
                  <a:pt x="160020" y="2350770"/>
                </a:lnTo>
                <a:lnTo>
                  <a:pt x="102870" y="2358390"/>
                </a:lnTo>
                <a:lnTo>
                  <a:pt x="53340" y="2354580"/>
                </a:lnTo>
                <a:lnTo>
                  <a:pt x="22860" y="2339340"/>
                </a:lnTo>
                <a:lnTo>
                  <a:pt x="7620" y="2316480"/>
                </a:lnTo>
                <a:lnTo>
                  <a:pt x="0" y="2270760"/>
                </a:lnTo>
                <a:lnTo>
                  <a:pt x="11430" y="2205990"/>
                </a:lnTo>
                <a:lnTo>
                  <a:pt x="34290" y="2133600"/>
                </a:lnTo>
                <a:lnTo>
                  <a:pt x="60960" y="2084070"/>
                </a:lnTo>
                <a:lnTo>
                  <a:pt x="144780" y="1996440"/>
                </a:lnTo>
                <a:lnTo>
                  <a:pt x="240030" y="1905000"/>
                </a:lnTo>
                <a:lnTo>
                  <a:pt x="323850" y="1840230"/>
                </a:lnTo>
                <a:lnTo>
                  <a:pt x="361950" y="1817370"/>
                </a:lnTo>
                <a:lnTo>
                  <a:pt x="396240" y="1813560"/>
                </a:lnTo>
                <a:lnTo>
                  <a:pt x="461010" y="1798320"/>
                </a:lnTo>
                <a:lnTo>
                  <a:pt x="560070" y="1764030"/>
                </a:lnTo>
                <a:lnTo>
                  <a:pt x="674370" y="1710690"/>
                </a:lnTo>
                <a:lnTo>
                  <a:pt x="868680" y="1600200"/>
                </a:lnTo>
                <a:lnTo>
                  <a:pt x="1184910" y="1424940"/>
                </a:lnTo>
                <a:lnTo>
                  <a:pt x="1531620" y="1226820"/>
                </a:lnTo>
                <a:lnTo>
                  <a:pt x="1817370" y="10629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サラダでげんき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あたらしい漢字：中 大 入 犬 小 白 出 力</a:t>
            </a:r>
          </a:p>
        </p:txBody>
      </p:sp>
    </p:spTree>
    <p:extLst>
      <p:ext uri="{BB962C8B-B14F-4D97-AF65-F5344CB8AC3E}">
        <p14:creationId xmlns:p14="http://schemas.microsoft.com/office/powerpoint/2010/main" val="89320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051A1DB1-D88B-4E65-81A8-53089F6B1467}"/>
              </a:ext>
            </a:extLst>
          </p:cNvPr>
          <p:cNvSpPr/>
          <p:nvPr/>
        </p:nvSpPr>
        <p:spPr>
          <a:xfrm rot="19800000">
            <a:off x="4060825" y="2317751"/>
            <a:ext cx="3862388" cy="2339975"/>
          </a:xfrm>
          <a:custGeom>
            <a:avLst/>
            <a:gdLst>
              <a:gd name="connsiteX0" fmla="*/ 807720 w 3863340"/>
              <a:gd name="connsiteY0" fmla="*/ 796290 h 2339340"/>
              <a:gd name="connsiteX1" fmla="*/ 666750 w 3863340"/>
              <a:gd name="connsiteY1" fmla="*/ 746760 h 2339340"/>
              <a:gd name="connsiteX2" fmla="*/ 533400 w 3863340"/>
              <a:gd name="connsiteY2" fmla="*/ 701040 h 2339340"/>
              <a:gd name="connsiteX3" fmla="*/ 483870 w 3863340"/>
              <a:gd name="connsiteY3" fmla="*/ 681990 h 2339340"/>
              <a:gd name="connsiteX4" fmla="*/ 365760 w 3863340"/>
              <a:gd name="connsiteY4" fmla="*/ 659130 h 2339340"/>
              <a:gd name="connsiteX5" fmla="*/ 259080 w 3863340"/>
              <a:gd name="connsiteY5" fmla="*/ 643890 h 2339340"/>
              <a:gd name="connsiteX6" fmla="*/ 236220 w 3863340"/>
              <a:gd name="connsiteY6" fmla="*/ 640080 h 2339340"/>
              <a:gd name="connsiteX7" fmla="*/ 213360 w 3863340"/>
              <a:gd name="connsiteY7" fmla="*/ 621030 h 2339340"/>
              <a:gd name="connsiteX8" fmla="*/ 133350 w 3863340"/>
              <a:gd name="connsiteY8" fmla="*/ 529590 h 2339340"/>
              <a:gd name="connsiteX9" fmla="*/ 80010 w 3863340"/>
              <a:gd name="connsiteY9" fmla="*/ 441960 h 2339340"/>
              <a:gd name="connsiteX10" fmla="*/ 45720 w 3863340"/>
              <a:gd name="connsiteY10" fmla="*/ 369570 h 2339340"/>
              <a:gd name="connsiteX11" fmla="*/ 22860 w 3863340"/>
              <a:gd name="connsiteY11" fmla="*/ 297180 h 2339340"/>
              <a:gd name="connsiteX12" fmla="*/ 7620 w 3863340"/>
              <a:gd name="connsiteY12" fmla="*/ 232410 h 2339340"/>
              <a:gd name="connsiteX13" fmla="*/ 0 w 3863340"/>
              <a:gd name="connsiteY13" fmla="*/ 175260 h 2339340"/>
              <a:gd name="connsiteX14" fmla="*/ 0 w 3863340"/>
              <a:gd name="connsiteY14" fmla="*/ 110490 h 2339340"/>
              <a:gd name="connsiteX15" fmla="*/ 7620 w 3863340"/>
              <a:gd name="connsiteY15" fmla="*/ 41910 h 2339340"/>
              <a:gd name="connsiteX16" fmla="*/ 15240 w 3863340"/>
              <a:gd name="connsiteY16" fmla="*/ 7620 h 2339340"/>
              <a:gd name="connsiteX17" fmla="*/ 19050 w 3863340"/>
              <a:gd name="connsiteY17" fmla="*/ 3810 h 2339340"/>
              <a:gd name="connsiteX18" fmla="*/ 30480 w 3863340"/>
              <a:gd name="connsiteY18" fmla="*/ 0 h 2339340"/>
              <a:gd name="connsiteX19" fmla="*/ 41910 w 3863340"/>
              <a:gd name="connsiteY19" fmla="*/ 3810 h 2339340"/>
              <a:gd name="connsiteX20" fmla="*/ 60960 w 3863340"/>
              <a:gd name="connsiteY20" fmla="*/ 15240 h 2339340"/>
              <a:gd name="connsiteX21" fmla="*/ 76200 w 3863340"/>
              <a:gd name="connsiteY21" fmla="*/ 38100 h 2339340"/>
              <a:gd name="connsiteX22" fmla="*/ 125730 w 3863340"/>
              <a:gd name="connsiteY22" fmla="*/ 106680 h 2339340"/>
              <a:gd name="connsiteX23" fmla="*/ 179070 w 3863340"/>
              <a:gd name="connsiteY23" fmla="*/ 175260 h 2339340"/>
              <a:gd name="connsiteX24" fmla="*/ 228600 w 3863340"/>
              <a:gd name="connsiteY24" fmla="*/ 228600 h 2339340"/>
              <a:gd name="connsiteX25" fmla="*/ 285750 w 3863340"/>
              <a:gd name="connsiteY25" fmla="*/ 285750 h 2339340"/>
              <a:gd name="connsiteX26" fmla="*/ 358140 w 3863340"/>
              <a:gd name="connsiteY26" fmla="*/ 339090 h 2339340"/>
              <a:gd name="connsiteX27" fmla="*/ 422910 w 3863340"/>
              <a:gd name="connsiteY27" fmla="*/ 377190 h 2339340"/>
              <a:gd name="connsiteX28" fmla="*/ 556260 w 3863340"/>
              <a:gd name="connsiteY28" fmla="*/ 441960 h 2339340"/>
              <a:gd name="connsiteX29" fmla="*/ 678180 w 3863340"/>
              <a:gd name="connsiteY29" fmla="*/ 491490 h 2339340"/>
              <a:gd name="connsiteX30" fmla="*/ 895350 w 3863340"/>
              <a:gd name="connsiteY30" fmla="*/ 594360 h 2339340"/>
              <a:gd name="connsiteX31" fmla="*/ 1101090 w 3863340"/>
              <a:gd name="connsiteY31" fmla="*/ 689610 h 2339340"/>
              <a:gd name="connsiteX32" fmla="*/ 1268730 w 3863340"/>
              <a:gd name="connsiteY32" fmla="*/ 777240 h 2339340"/>
              <a:gd name="connsiteX33" fmla="*/ 1101090 w 3863340"/>
              <a:gd name="connsiteY33" fmla="*/ 689610 h 2339340"/>
              <a:gd name="connsiteX34" fmla="*/ 1844040 w 3863340"/>
              <a:gd name="connsiteY34" fmla="*/ 1047750 h 2339340"/>
              <a:gd name="connsiteX35" fmla="*/ 2545080 w 3863340"/>
              <a:gd name="connsiteY35" fmla="*/ 1390650 h 2339340"/>
              <a:gd name="connsiteX36" fmla="*/ 3147060 w 3863340"/>
              <a:gd name="connsiteY36" fmla="*/ 1684020 h 2339340"/>
              <a:gd name="connsiteX37" fmla="*/ 3215640 w 3863340"/>
              <a:gd name="connsiteY37" fmla="*/ 1718310 h 2339340"/>
              <a:gd name="connsiteX38" fmla="*/ 3234690 w 3863340"/>
              <a:gd name="connsiteY38" fmla="*/ 1729740 h 2339340"/>
              <a:gd name="connsiteX39" fmla="*/ 3261360 w 3863340"/>
              <a:gd name="connsiteY39" fmla="*/ 1737360 h 2339340"/>
              <a:gd name="connsiteX40" fmla="*/ 3341370 w 3863340"/>
              <a:gd name="connsiteY40" fmla="*/ 1744980 h 2339340"/>
              <a:gd name="connsiteX41" fmla="*/ 3429000 w 3863340"/>
              <a:gd name="connsiteY41" fmla="*/ 1756410 h 2339340"/>
              <a:gd name="connsiteX42" fmla="*/ 3470910 w 3863340"/>
              <a:gd name="connsiteY42" fmla="*/ 1764030 h 2339340"/>
              <a:gd name="connsiteX43" fmla="*/ 3486150 w 3863340"/>
              <a:gd name="connsiteY43" fmla="*/ 1767840 h 2339340"/>
              <a:gd name="connsiteX44" fmla="*/ 3509010 w 3863340"/>
              <a:gd name="connsiteY44" fmla="*/ 1786890 h 2339340"/>
              <a:gd name="connsiteX45" fmla="*/ 3577590 w 3863340"/>
              <a:gd name="connsiteY45" fmla="*/ 1840230 h 2339340"/>
              <a:gd name="connsiteX46" fmla="*/ 3661410 w 3863340"/>
              <a:gd name="connsiteY46" fmla="*/ 1912620 h 2339340"/>
              <a:gd name="connsiteX47" fmla="*/ 3718560 w 3863340"/>
              <a:gd name="connsiteY47" fmla="*/ 1965960 h 2339340"/>
              <a:gd name="connsiteX48" fmla="*/ 3756660 w 3863340"/>
              <a:gd name="connsiteY48" fmla="*/ 2015490 h 2339340"/>
              <a:gd name="connsiteX49" fmla="*/ 3802380 w 3863340"/>
              <a:gd name="connsiteY49" fmla="*/ 2087880 h 2339340"/>
              <a:gd name="connsiteX50" fmla="*/ 3832860 w 3863340"/>
              <a:gd name="connsiteY50" fmla="*/ 2133600 h 2339340"/>
              <a:gd name="connsiteX51" fmla="*/ 3851910 w 3863340"/>
              <a:gd name="connsiteY51" fmla="*/ 2175510 h 2339340"/>
              <a:gd name="connsiteX52" fmla="*/ 3859530 w 3863340"/>
              <a:gd name="connsiteY52" fmla="*/ 2205990 h 2339340"/>
              <a:gd name="connsiteX53" fmla="*/ 3863340 w 3863340"/>
              <a:gd name="connsiteY53" fmla="*/ 2228850 h 2339340"/>
              <a:gd name="connsiteX54" fmla="*/ 3863340 w 3863340"/>
              <a:gd name="connsiteY54" fmla="*/ 2255520 h 2339340"/>
              <a:gd name="connsiteX55" fmla="*/ 3855720 w 3863340"/>
              <a:gd name="connsiteY55" fmla="*/ 2274570 h 2339340"/>
              <a:gd name="connsiteX56" fmla="*/ 3840480 w 3863340"/>
              <a:gd name="connsiteY56" fmla="*/ 2297430 h 2339340"/>
              <a:gd name="connsiteX57" fmla="*/ 3802380 w 3863340"/>
              <a:gd name="connsiteY57" fmla="*/ 2324100 h 2339340"/>
              <a:gd name="connsiteX58" fmla="*/ 3756660 w 3863340"/>
              <a:gd name="connsiteY58" fmla="*/ 2339340 h 2339340"/>
              <a:gd name="connsiteX59" fmla="*/ 3733800 w 3863340"/>
              <a:gd name="connsiteY59" fmla="*/ 2339340 h 2339340"/>
              <a:gd name="connsiteX60" fmla="*/ 3691890 w 3863340"/>
              <a:gd name="connsiteY60" fmla="*/ 2327910 h 2339340"/>
              <a:gd name="connsiteX61" fmla="*/ 3642360 w 3863340"/>
              <a:gd name="connsiteY61" fmla="*/ 2305050 h 2339340"/>
              <a:gd name="connsiteX62" fmla="*/ 3550920 w 3863340"/>
              <a:gd name="connsiteY62" fmla="*/ 2240280 h 2339340"/>
              <a:gd name="connsiteX63" fmla="*/ 3394710 w 3863340"/>
              <a:gd name="connsiteY63" fmla="*/ 2129790 h 2339340"/>
              <a:gd name="connsiteX64" fmla="*/ 3192780 w 3863340"/>
              <a:gd name="connsiteY64" fmla="*/ 1992630 h 2339340"/>
              <a:gd name="connsiteX65" fmla="*/ 2967990 w 3863340"/>
              <a:gd name="connsiteY65" fmla="*/ 1855470 h 2339340"/>
              <a:gd name="connsiteX66" fmla="*/ 2781300 w 3863340"/>
              <a:gd name="connsiteY66" fmla="*/ 1748790 h 2339340"/>
              <a:gd name="connsiteX67" fmla="*/ 2564130 w 3863340"/>
              <a:gd name="connsiteY67" fmla="*/ 1630680 h 2339340"/>
              <a:gd name="connsiteX68" fmla="*/ 2282190 w 3863340"/>
              <a:gd name="connsiteY68" fmla="*/ 1485900 h 2339340"/>
              <a:gd name="connsiteX69" fmla="*/ 2068830 w 3863340"/>
              <a:gd name="connsiteY69" fmla="*/ 1375410 h 2339340"/>
              <a:gd name="connsiteX70" fmla="*/ 1805940 w 3863340"/>
              <a:gd name="connsiteY70" fmla="*/ 1249680 h 2339340"/>
              <a:gd name="connsiteX71" fmla="*/ 1223010 w 3863340"/>
              <a:gd name="connsiteY71" fmla="*/ 975360 h 2339340"/>
              <a:gd name="connsiteX72" fmla="*/ 914400 w 3863340"/>
              <a:gd name="connsiteY72" fmla="*/ 838200 h 2339340"/>
              <a:gd name="connsiteX73" fmla="*/ 807720 w 3863340"/>
              <a:gd name="connsiteY73" fmla="*/ 796290 h 2339340"/>
              <a:gd name="connsiteX0" fmla="*/ 807720 w 3863340"/>
              <a:gd name="connsiteY0" fmla="*/ 796290 h 2339340"/>
              <a:gd name="connsiteX1" fmla="*/ 666750 w 3863340"/>
              <a:gd name="connsiteY1" fmla="*/ 746760 h 2339340"/>
              <a:gd name="connsiteX2" fmla="*/ 533400 w 3863340"/>
              <a:gd name="connsiteY2" fmla="*/ 701040 h 2339340"/>
              <a:gd name="connsiteX3" fmla="*/ 483870 w 3863340"/>
              <a:gd name="connsiteY3" fmla="*/ 681990 h 2339340"/>
              <a:gd name="connsiteX4" fmla="*/ 365760 w 3863340"/>
              <a:gd name="connsiteY4" fmla="*/ 659130 h 2339340"/>
              <a:gd name="connsiteX5" fmla="*/ 259080 w 3863340"/>
              <a:gd name="connsiteY5" fmla="*/ 643890 h 2339340"/>
              <a:gd name="connsiteX6" fmla="*/ 236220 w 3863340"/>
              <a:gd name="connsiteY6" fmla="*/ 640080 h 2339340"/>
              <a:gd name="connsiteX7" fmla="*/ 213360 w 3863340"/>
              <a:gd name="connsiteY7" fmla="*/ 621030 h 2339340"/>
              <a:gd name="connsiteX8" fmla="*/ 133350 w 3863340"/>
              <a:gd name="connsiteY8" fmla="*/ 529590 h 2339340"/>
              <a:gd name="connsiteX9" fmla="*/ 80010 w 3863340"/>
              <a:gd name="connsiteY9" fmla="*/ 441960 h 2339340"/>
              <a:gd name="connsiteX10" fmla="*/ 45720 w 3863340"/>
              <a:gd name="connsiteY10" fmla="*/ 369570 h 2339340"/>
              <a:gd name="connsiteX11" fmla="*/ 22860 w 3863340"/>
              <a:gd name="connsiteY11" fmla="*/ 297180 h 2339340"/>
              <a:gd name="connsiteX12" fmla="*/ 7620 w 3863340"/>
              <a:gd name="connsiteY12" fmla="*/ 232410 h 2339340"/>
              <a:gd name="connsiteX13" fmla="*/ 0 w 3863340"/>
              <a:gd name="connsiteY13" fmla="*/ 175260 h 2339340"/>
              <a:gd name="connsiteX14" fmla="*/ 0 w 3863340"/>
              <a:gd name="connsiteY14" fmla="*/ 110490 h 2339340"/>
              <a:gd name="connsiteX15" fmla="*/ 7620 w 3863340"/>
              <a:gd name="connsiteY15" fmla="*/ 41910 h 2339340"/>
              <a:gd name="connsiteX16" fmla="*/ 15240 w 3863340"/>
              <a:gd name="connsiteY16" fmla="*/ 7620 h 2339340"/>
              <a:gd name="connsiteX17" fmla="*/ 19050 w 3863340"/>
              <a:gd name="connsiteY17" fmla="*/ 3810 h 2339340"/>
              <a:gd name="connsiteX18" fmla="*/ 30480 w 3863340"/>
              <a:gd name="connsiteY18" fmla="*/ 0 h 2339340"/>
              <a:gd name="connsiteX19" fmla="*/ 41910 w 3863340"/>
              <a:gd name="connsiteY19" fmla="*/ 3810 h 2339340"/>
              <a:gd name="connsiteX20" fmla="*/ 60960 w 3863340"/>
              <a:gd name="connsiteY20" fmla="*/ 15240 h 2339340"/>
              <a:gd name="connsiteX21" fmla="*/ 76200 w 3863340"/>
              <a:gd name="connsiteY21" fmla="*/ 38100 h 2339340"/>
              <a:gd name="connsiteX22" fmla="*/ 125730 w 3863340"/>
              <a:gd name="connsiteY22" fmla="*/ 106680 h 2339340"/>
              <a:gd name="connsiteX23" fmla="*/ 179070 w 3863340"/>
              <a:gd name="connsiteY23" fmla="*/ 175260 h 2339340"/>
              <a:gd name="connsiteX24" fmla="*/ 228600 w 3863340"/>
              <a:gd name="connsiteY24" fmla="*/ 228600 h 2339340"/>
              <a:gd name="connsiteX25" fmla="*/ 285750 w 3863340"/>
              <a:gd name="connsiteY25" fmla="*/ 285750 h 2339340"/>
              <a:gd name="connsiteX26" fmla="*/ 358140 w 3863340"/>
              <a:gd name="connsiteY26" fmla="*/ 339090 h 2339340"/>
              <a:gd name="connsiteX27" fmla="*/ 422910 w 3863340"/>
              <a:gd name="connsiteY27" fmla="*/ 377190 h 2339340"/>
              <a:gd name="connsiteX28" fmla="*/ 556260 w 3863340"/>
              <a:gd name="connsiteY28" fmla="*/ 441960 h 2339340"/>
              <a:gd name="connsiteX29" fmla="*/ 678180 w 3863340"/>
              <a:gd name="connsiteY29" fmla="*/ 491490 h 2339340"/>
              <a:gd name="connsiteX30" fmla="*/ 895350 w 3863340"/>
              <a:gd name="connsiteY30" fmla="*/ 594360 h 2339340"/>
              <a:gd name="connsiteX31" fmla="*/ 1101090 w 3863340"/>
              <a:gd name="connsiteY31" fmla="*/ 689610 h 2339340"/>
              <a:gd name="connsiteX32" fmla="*/ 1101090 w 3863340"/>
              <a:gd name="connsiteY32" fmla="*/ 689610 h 2339340"/>
              <a:gd name="connsiteX33" fmla="*/ 1844040 w 3863340"/>
              <a:gd name="connsiteY33" fmla="*/ 1047750 h 2339340"/>
              <a:gd name="connsiteX34" fmla="*/ 2545080 w 3863340"/>
              <a:gd name="connsiteY34" fmla="*/ 1390650 h 2339340"/>
              <a:gd name="connsiteX35" fmla="*/ 3147060 w 3863340"/>
              <a:gd name="connsiteY35" fmla="*/ 1684020 h 2339340"/>
              <a:gd name="connsiteX36" fmla="*/ 3215640 w 3863340"/>
              <a:gd name="connsiteY36" fmla="*/ 1718310 h 2339340"/>
              <a:gd name="connsiteX37" fmla="*/ 3234690 w 3863340"/>
              <a:gd name="connsiteY37" fmla="*/ 1729740 h 2339340"/>
              <a:gd name="connsiteX38" fmla="*/ 3261360 w 3863340"/>
              <a:gd name="connsiteY38" fmla="*/ 1737360 h 2339340"/>
              <a:gd name="connsiteX39" fmla="*/ 3341370 w 3863340"/>
              <a:gd name="connsiteY39" fmla="*/ 1744980 h 2339340"/>
              <a:gd name="connsiteX40" fmla="*/ 3429000 w 3863340"/>
              <a:gd name="connsiteY40" fmla="*/ 1756410 h 2339340"/>
              <a:gd name="connsiteX41" fmla="*/ 3470910 w 3863340"/>
              <a:gd name="connsiteY41" fmla="*/ 1764030 h 2339340"/>
              <a:gd name="connsiteX42" fmla="*/ 3486150 w 3863340"/>
              <a:gd name="connsiteY42" fmla="*/ 1767840 h 2339340"/>
              <a:gd name="connsiteX43" fmla="*/ 3509010 w 3863340"/>
              <a:gd name="connsiteY43" fmla="*/ 1786890 h 2339340"/>
              <a:gd name="connsiteX44" fmla="*/ 3577590 w 3863340"/>
              <a:gd name="connsiteY44" fmla="*/ 1840230 h 2339340"/>
              <a:gd name="connsiteX45" fmla="*/ 3661410 w 3863340"/>
              <a:gd name="connsiteY45" fmla="*/ 1912620 h 2339340"/>
              <a:gd name="connsiteX46" fmla="*/ 3718560 w 3863340"/>
              <a:gd name="connsiteY46" fmla="*/ 1965960 h 2339340"/>
              <a:gd name="connsiteX47" fmla="*/ 3756660 w 3863340"/>
              <a:gd name="connsiteY47" fmla="*/ 2015490 h 2339340"/>
              <a:gd name="connsiteX48" fmla="*/ 3802380 w 3863340"/>
              <a:gd name="connsiteY48" fmla="*/ 2087880 h 2339340"/>
              <a:gd name="connsiteX49" fmla="*/ 3832860 w 3863340"/>
              <a:gd name="connsiteY49" fmla="*/ 2133600 h 2339340"/>
              <a:gd name="connsiteX50" fmla="*/ 3851910 w 3863340"/>
              <a:gd name="connsiteY50" fmla="*/ 2175510 h 2339340"/>
              <a:gd name="connsiteX51" fmla="*/ 3859530 w 3863340"/>
              <a:gd name="connsiteY51" fmla="*/ 2205990 h 2339340"/>
              <a:gd name="connsiteX52" fmla="*/ 3863340 w 3863340"/>
              <a:gd name="connsiteY52" fmla="*/ 2228850 h 2339340"/>
              <a:gd name="connsiteX53" fmla="*/ 3863340 w 3863340"/>
              <a:gd name="connsiteY53" fmla="*/ 2255520 h 2339340"/>
              <a:gd name="connsiteX54" fmla="*/ 3855720 w 3863340"/>
              <a:gd name="connsiteY54" fmla="*/ 2274570 h 2339340"/>
              <a:gd name="connsiteX55" fmla="*/ 3840480 w 3863340"/>
              <a:gd name="connsiteY55" fmla="*/ 2297430 h 2339340"/>
              <a:gd name="connsiteX56" fmla="*/ 3802380 w 3863340"/>
              <a:gd name="connsiteY56" fmla="*/ 2324100 h 2339340"/>
              <a:gd name="connsiteX57" fmla="*/ 3756660 w 3863340"/>
              <a:gd name="connsiteY57" fmla="*/ 2339340 h 2339340"/>
              <a:gd name="connsiteX58" fmla="*/ 3733800 w 3863340"/>
              <a:gd name="connsiteY58" fmla="*/ 2339340 h 2339340"/>
              <a:gd name="connsiteX59" fmla="*/ 3691890 w 3863340"/>
              <a:gd name="connsiteY59" fmla="*/ 2327910 h 2339340"/>
              <a:gd name="connsiteX60" fmla="*/ 3642360 w 3863340"/>
              <a:gd name="connsiteY60" fmla="*/ 2305050 h 2339340"/>
              <a:gd name="connsiteX61" fmla="*/ 3550920 w 3863340"/>
              <a:gd name="connsiteY61" fmla="*/ 2240280 h 2339340"/>
              <a:gd name="connsiteX62" fmla="*/ 3394710 w 3863340"/>
              <a:gd name="connsiteY62" fmla="*/ 2129790 h 2339340"/>
              <a:gd name="connsiteX63" fmla="*/ 3192780 w 3863340"/>
              <a:gd name="connsiteY63" fmla="*/ 1992630 h 2339340"/>
              <a:gd name="connsiteX64" fmla="*/ 2967990 w 3863340"/>
              <a:gd name="connsiteY64" fmla="*/ 1855470 h 2339340"/>
              <a:gd name="connsiteX65" fmla="*/ 2781300 w 3863340"/>
              <a:gd name="connsiteY65" fmla="*/ 1748790 h 2339340"/>
              <a:gd name="connsiteX66" fmla="*/ 2564130 w 3863340"/>
              <a:gd name="connsiteY66" fmla="*/ 1630680 h 2339340"/>
              <a:gd name="connsiteX67" fmla="*/ 2282190 w 3863340"/>
              <a:gd name="connsiteY67" fmla="*/ 1485900 h 2339340"/>
              <a:gd name="connsiteX68" fmla="*/ 2068830 w 3863340"/>
              <a:gd name="connsiteY68" fmla="*/ 1375410 h 2339340"/>
              <a:gd name="connsiteX69" fmla="*/ 1805940 w 3863340"/>
              <a:gd name="connsiteY69" fmla="*/ 1249680 h 2339340"/>
              <a:gd name="connsiteX70" fmla="*/ 1223010 w 3863340"/>
              <a:gd name="connsiteY70" fmla="*/ 975360 h 2339340"/>
              <a:gd name="connsiteX71" fmla="*/ 914400 w 3863340"/>
              <a:gd name="connsiteY71" fmla="*/ 838200 h 2339340"/>
              <a:gd name="connsiteX72" fmla="*/ 807720 w 3863340"/>
              <a:gd name="connsiteY72" fmla="*/ 796290 h 23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863340" h="2339340">
                <a:moveTo>
                  <a:pt x="807720" y="796290"/>
                </a:moveTo>
                <a:lnTo>
                  <a:pt x="666750" y="746760"/>
                </a:lnTo>
                <a:lnTo>
                  <a:pt x="533400" y="701040"/>
                </a:lnTo>
                <a:lnTo>
                  <a:pt x="483870" y="681990"/>
                </a:lnTo>
                <a:lnTo>
                  <a:pt x="365760" y="659130"/>
                </a:lnTo>
                <a:lnTo>
                  <a:pt x="259080" y="643890"/>
                </a:lnTo>
                <a:lnTo>
                  <a:pt x="236220" y="640080"/>
                </a:lnTo>
                <a:lnTo>
                  <a:pt x="213360" y="621030"/>
                </a:lnTo>
                <a:lnTo>
                  <a:pt x="133350" y="529590"/>
                </a:lnTo>
                <a:lnTo>
                  <a:pt x="80010" y="441960"/>
                </a:lnTo>
                <a:lnTo>
                  <a:pt x="45720" y="369570"/>
                </a:lnTo>
                <a:lnTo>
                  <a:pt x="22860" y="297180"/>
                </a:lnTo>
                <a:lnTo>
                  <a:pt x="7620" y="232410"/>
                </a:lnTo>
                <a:lnTo>
                  <a:pt x="0" y="175260"/>
                </a:lnTo>
                <a:lnTo>
                  <a:pt x="0" y="110490"/>
                </a:lnTo>
                <a:lnTo>
                  <a:pt x="7620" y="41910"/>
                </a:lnTo>
                <a:lnTo>
                  <a:pt x="15240" y="7620"/>
                </a:lnTo>
                <a:lnTo>
                  <a:pt x="19050" y="3810"/>
                </a:lnTo>
                <a:lnTo>
                  <a:pt x="30480" y="0"/>
                </a:lnTo>
                <a:lnTo>
                  <a:pt x="41910" y="3810"/>
                </a:lnTo>
                <a:lnTo>
                  <a:pt x="60960" y="15240"/>
                </a:lnTo>
                <a:lnTo>
                  <a:pt x="76200" y="38100"/>
                </a:lnTo>
                <a:lnTo>
                  <a:pt x="125730" y="106680"/>
                </a:lnTo>
                <a:lnTo>
                  <a:pt x="179070" y="175260"/>
                </a:lnTo>
                <a:lnTo>
                  <a:pt x="228600" y="228600"/>
                </a:lnTo>
                <a:lnTo>
                  <a:pt x="285750" y="285750"/>
                </a:lnTo>
                <a:lnTo>
                  <a:pt x="358140" y="339090"/>
                </a:lnTo>
                <a:lnTo>
                  <a:pt x="422910" y="377190"/>
                </a:lnTo>
                <a:lnTo>
                  <a:pt x="556260" y="441960"/>
                </a:lnTo>
                <a:lnTo>
                  <a:pt x="678180" y="491490"/>
                </a:lnTo>
                <a:lnTo>
                  <a:pt x="895350" y="594360"/>
                </a:lnTo>
                <a:lnTo>
                  <a:pt x="1101090" y="689610"/>
                </a:lnTo>
                <a:lnTo>
                  <a:pt x="1101090" y="689610"/>
                </a:lnTo>
                <a:lnTo>
                  <a:pt x="1844040" y="1047750"/>
                </a:lnTo>
                <a:lnTo>
                  <a:pt x="2545080" y="1390650"/>
                </a:lnTo>
                <a:lnTo>
                  <a:pt x="3147060" y="1684020"/>
                </a:lnTo>
                <a:lnTo>
                  <a:pt x="3215640" y="1718310"/>
                </a:lnTo>
                <a:lnTo>
                  <a:pt x="3234690" y="1729740"/>
                </a:lnTo>
                <a:lnTo>
                  <a:pt x="3261360" y="1737360"/>
                </a:lnTo>
                <a:lnTo>
                  <a:pt x="3341370" y="1744980"/>
                </a:lnTo>
                <a:lnTo>
                  <a:pt x="3429000" y="1756410"/>
                </a:lnTo>
                <a:lnTo>
                  <a:pt x="3470910" y="1764030"/>
                </a:lnTo>
                <a:lnTo>
                  <a:pt x="3486150" y="1767840"/>
                </a:lnTo>
                <a:lnTo>
                  <a:pt x="3509010" y="1786890"/>
                </a:lnTo>
                <a:lnTo>
                  <a:pt x="3577590" y="1840230"/>
                </a:lnTo>
                <a:lnTo>
                  <a:pt x="3661410" y="1912620"/>
                </a:lnTo>
                <a:lnTo>
                  <a:pt x="3718560" y="1965960"/>
                </a:lnTo>
                <a:lnTo>
                  <a:pt x="3756660" y="2015490"/>
                </a:lnTo>
                <a:lnTo>
                  <a:pt x="3802380" y="2087880"/>
                </a:lnTo>
                <a:lnTo>
                  <a:pt x="3832860" y="2133600"/>
                </a:lnTo>
                <a:lnTo>
                  <a:pt x="3851910" y="2175510"/>
                </a:lnTo>
                <a:lnTo>
                  <a:pt x="3859530" y="2205990"/>
                </a:lnTo>
                <a:lnTo>
                  <a:pt x="3863340" y="2228850"/>
                </a:lnTo>
                <a:lnTo>
                  <a:pt x="3863340" y="2255520"/>
                </a:lnTo>
                <a:lnTo>
                  <a:pt x="3855720" y="2274570"/>
                </a:lnTo>
                <a:lnTo>
                  <a:pt x="3840480" y="2297430"/>
                </a:lnTo>
                <a:lnTo>
                  <a:pt x="3802380" y="2324100"/>
                </a:lnTo>
                <a:lnTo>
                  <a:pt x="3756660" y="2339340"/>
                </a:lnTo>
                <a:lnTo>
                  <a:pt x="3733800" y="2339340"/>
                </a:lnTo>
                <a:lnTo>
                  <a:pt x="3691890" y="2327910"/>
                </a:lnTo>
                <a:lnTo>
                  <a:pt x="3642360" y="2305050"/>
                </a:lnTo>
                <a:lnTo>
                  <a:pt x="3550920" y="2240280"/>
                </a:lnTo>
                <a:lnTo>
                  <a:pt x="3394710" y="2129790"/>
                </a:lnTo>
                <a:lnTo>
                  <a:pt x="3192780" y="1992630"/>
                </a:lnTo>
                <a:lnTo>
                  <a:pt x="2967990" y="1855470"/>
                </a:lnTo>
                <a:lnTo>
                  <a:pt x="2781300" y="1748790"/>
                </a:lnTo>
                <a:lnTo>
                  <a:pt x="2564130" y="1630680"/>
                </a:lnTo>
                <a:lnTo>
                  <a:pt x="2282190" y="1485900"/>
                </a:lnTo>
                <a:lnTo>
                  <a:pt x="2068830" y="1375410"/>
                </a:lnTo>
                <a:lnTo>
                  <a:pt x="1805940" y="1249680"/>
                </a:lnTo>
                <a:lnTo>
                  <a:pt x="1223010" y="975360"/>
                </a:lnTo>
                <a:lnTo>
                  <a:pt x="914400" y="838200"/>
                </a:lnTo>
                <a:lnTo>
                  <a:pt x="807720" y="796290"/>
                </a:lnTo>
                <a:close/>
              </a:path>
            </a:pathLst>
          </a:custGeom>
          <a:solidFill>
            <a:srgbClr val="1F497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59B3DF6-AA4F-4AF7-872A-5EED7861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3149601"/>
            <a:ext cx="449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F9B8ABE-5FEA-4EA2-B99B-FBF22296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3173413"/>
            <a:ext cx="44688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44615D5-BB55-4503-A812-923446E62DF8}"/>
              </a:ext>
            </a:extLst>
          </p:cNvPr>
          <p:cNvSpPr/>
          <p:nvPr/>
        </p:nvSpPr>
        <p:spPr>
          <a:xfrm rot="16200000">
            <a:off x="3278189" y="3298826"/>
            <a:ext cx="1876425" cy="752475"/>
          </a:xfrm>
          <a:custGeom>
            <a:avLst/>
            <a:gdLst>
              <a:gd name="connsiteX0" fmla="*/ 962025 w 1876425"/>
              <a:gd name="connsiteY0" fmla="*/ 595312 h 752475"/>
              <a:gd name="connsiteX1" fmla="*/ 1393031 w 1876425"/>
              <a:gd name="connsiteY1" fmla="*/ 533400 h 752475"/>
              <a:gd name="connsiteX2" fmla="*/ 1545431 w 1876425"/>
              <a:gd name="connsiteY2" fmla="*/ 509587 h 752475"/>
              <a:gd name="connsiteX3" fmla="*/ 1635919 w 1876425"/>
              <a:gd name="connsiteY3" fmla="*/ 490537 h 752475"/>
              <a:gd name="connsiteX4" fmla="*/ 1716881 w 1876425"/>
              <a:gd name="connsiteY4" fmla="*/ 471487 h 752475"/>
              <a:gd name="connsiteX5" fmla="*/ 1745456 w 1876425"/>
              <a:gd name="connsiteY5" fmla="*/ 461962 h 752475"/>
              <a:gd name="connsiteX6" fmla="*/ 1754981 w 1876425"/>
              <a:gd name="connsiteY6" fmla="*/ 442912 h 752475"/>
              <a:gd name="connsiteX7" fmla="*/ 1778794 w 1876425"/>
              <a:gd name="connsiteY7" fmla="*/ 397669 h 752475"/>
              <a:gd name="connsiteX8" fmla="*/ 1804987 w 1876425"/>
              <a:gd name="connsiteY8" fmla="*/ 338137 h 752475"/>
              <a:gd name="connsiteX9" fmla="*/ 1831181 w 1876425"/>
              <a:gd name="connsiteY9" fmla="*/ 264319 h 752475"/>
              <a:gd name="connsiteX10" fmla="*/ 1847850 w 1876425"/>
              <a:gd name="connsiteY10" fmla="*/ 192881 h 752475"/>
              <a:gd name="connsiteX11" fmla="*/ 1866900 w 1876425"/>
              <a:gd name="connsiteY11" fmla="*/ 95250 h 752475"/>
              <a:gd name="connsiteX12" fmla="*/ 1876425 w 1876425"/>
              <a:gd name="connsiteY12" fmla="*/ 38100 h 752475"/>
              <a:gd name="connsiteX13" fmla="*/ 1876425 w 1876425"/>
              <a:gd name="connsiteY13" fmla="*/ 19050 h 752475"/>
              <a:gd name="connsiteX14" fmla="*/ 1871662 w 1876425"/>
              <a:gd name="connsiteY14" fmla="*/ 11906 h 752475"/>
              <a:gd name="connsiteX15" fmla="*/ 1854994 w 1876425"/>
              <a:gd name="connsiteY15" fmla="*/ 0 h 752475"/>
              <a:gd name="connsiteX16" fmla="*/ 1843087 w 1876425"/>
              <a:gd name="connsiteY16" fmla="*/ 2381 h 752475"/>
              <a:gd name="connsiteX17" fmla="*/ 1814512 w 1876425"/>
              <a:gd name="connsiteY17" fmla="*/ 11906 h 752475"/>
              <a:gd name="connsiteX18" fmla="*/ 1795462 w 1876425"/>
              <a:gd name="connsiteY18" fmla="*/ 35719 h 752475"/>
              <a:gd name="connsiteX19" fmla="*/ 1766887 w 1876425"/>
              <a:gd name="connsiteY19" fmla="*/ 76200 h 752475"/>
              <a:gd name="connsiteX20" fmla="*/ 1733550 w 1876425"/>
              <a:gd name="connsiteY20" fmla="*/ 121444 h 752475"/>
              <a:gd name="connsiteX21" fmla="*/ 1683544 w 1876425"/>
              <a:gd name="connsiteY21" fmla="*/ 169069 h 752475"/>
              <a:gd name="connsiteX22" fmla="*/ 1626394 w 1876425"/>
              <a:gd name="connsiteY22" fmla="*/ 209550 h 752475"/>
              <a:gd name="connsiteX23" fmla="*/ 1576387 w 1876425"/>
              <a:gd name="connsiteY23" fmla="*/ 235744 h 752475"/>
              <a:gd name="connsiteX24" fmla="*/ 1528762 w 1876425"/>
              <a:gd name="connsiteY24" fmla="*/ 250031 h 752475"/>
              <a:gd name="connsiteX25" fmla="*/ 1459706 w 1876425"/>
              <a:gd name="connsiteY25" fmla="*/ 264319 h 752475"/>
              <a:gd name="connsiteX26" fmla="*/ 1202531 w 1876425"/>
              <a:gd name="connsiteY26" fmla="*/ 311944 h 752475"/>
              <a:gd name="connsiteX27" fmla="*/ 959644 w 1876425"/>
              <a:gd name="connsiteY27" fmla="*/ 347662 h 752475"/>
              <a:gd name="connsiteX28" fmla="*/ 733425 w 1876425"/>
              <a:gd name="connsiteY28" fmla="*/ 376237 h 752475"/>
              <a:gd name="connsiteX29" fmla="*/ 585787 w 1876425"/>
              <a:gd name="connsiteY29" fmla="*/ 388144 h 752475"/>
              <a:gd name="connsiteX30" fmla="*/ 457200 w 1876425"/>
              <a:gd name="connsiteY30" fmla="*/ 392906 h 752475"/>
              <a:gd name="connsiteX31" fmla="*/ 416719 w 1876425"/>
              <a:gd name="connsiteY31" fmla="*/ 395287 h 752475"/>
              <a:gd name="connsiteX32" fmla="*/ 376237 w 1876425"/>
              <a:gd name="connsiteY32" fmla="*/ 404812 h 752475"/>
              <a:gd name="connsiteX33" fmla="*/ 297656 w 1876425"/>
              <a:gd name="connsiteY33" fmla="*/ 428625 h 752475"/>
              <a:gd name="connsiteX34" fmla="*/ 207169 w 1876425"/>
              <a:gd name="connsiteY34" fmla="*/ 469106 h 752475"/>
              <a:gd name="connsiteX35" fmla="*/ 130969 w 1876425"/>
              <a:gd name="connsiteY35" fmla="*/ 507206 h 752475"/>
              <a:gd name="connsiteX36" fmla="*/ 78581 w 1876425"/>
              <a:gd name="connsiteY36" fmla="*/ 545306 h 752475"/>
              <a:gd name="connsiteX37" fmla="*/ 33337 w 1876425"/>
              <a:gd name="connsiteY37" fmla="*/ 588169 h 752475"/>
              <a:gd name="connsiteX38" fmla="*/ 14287 w 1876425"/>
              <a:gd name="connsiteY38" fmla="*/ 614362 h 752475"/>
              <a:gd name="connsiteX39" fmla="*/ 2381 w 1876425"/>
              <a:gd name="connsiteY39" fmla="*/ 638175 h 752475"/>
              <a:gd name="connsiteX40" fmla="*/ 0 w 1876425"/>
              <a:gd name="connsiteY40" fmla="*/ 654844 h 752475"/>
              <a:gd name="connsiteX41" fmla="*/ 0 w 1876425"/>
              <a:gd name="connsiteY41" fmla="*/ 671512 h 752475"/>
              <a:gd name="connsiteX42" fmla="*/ 7144 w 1876425"/>
              <a:gd name="connsiteY42" fmla="*/ 697706 h 752475"/>
              <a:gd name="connsiteX43" fmla="*/ 26194 w 1876425"/>
              <a:gd name="connsiteY43" fmla="*/ 721519 h 752475"/>
              <a:gd name="connsiteX44" fmla="*/ 57150 w 1876425"/>
              <a:gd name="connsiteY44" fmla="*/ 738187 h 752475"/>
              <a:gd name="connsiteX45" fmla="*/ 85725 w 1876425"/>
              <a:gd name="connsiteY45" fmla="*/ 747712 h 752475"/>
              <a:gd name="connsiteX46" fmla="*/ 116681 w 1876425"/>
              <a:gd name="connsiteY46" fmla="*/ 752475 h 752475"/>
              <a:gd name="connsiteX47" fmla="*/ 183356 w 1876425"/>
              <a:gd name="connsiteY47" fmla="*/ 747712 h 752475"/>
              <a:gd name="connsiteX48" fmla="*/ 269081 w 1876425"/>
              <a:gd name="connsiteY48" fmla="*/ 735806 h 752475"/>
              <a:gd name="connsiteX49" fmla="*/ 292894 w 1876425"/>
              <a:gd name="connsiteY49" fmla="*/ 728662 h 752475"/>
              <a:gd name="connsiteX50" fmla="*/ 514350 w 1876425"/>
              <a:gd name="connsiteY50" fmla="*/ 666750 h 752475"/>
              <a:gd name="connsiteX51" fmla="*/ 657225 w 1876425"/>
              <a:gd name="connsiteY51" fmla="*/ 642937 h 752475"/>
              <a:gd name="connsiteX52" fmla="*/ 962025 w 1876425"/>
              <a:gd name="connsiteY52" fmla="*/ 595312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76425" h="752475">
                <a:moveTo>
                  <a:pt x="962025" y="595312"/>
                </a:moveTo>
                <a:lnTo>
                  <a:pt x="1393031" y="533400"/>
                </a:lnTo>
                <a:lnTo>
                  <a:pt x="1545431" y="509587"/>
                </a:lnTo>
                <a:lnTo>
                  <a:pt x="1635919" y="490537"/>
                </a:lnTo>
                <a:lnTo>
                  <a:pt x="1716881" y="471487"/>
                </a:lnTo>
                <a:lnTo>
                  <a:pt x="1745456" y="461962"/>
                </a:lnTo>
                <a:lnTo>
                  <a:pt x="1754981" y="442912"/>
                </a:lnTo>
                <a:lnTo>
                  <a:pt x="1778794" y="397669"/>
                </a:lnTo>
                <a:lnTo>
                  <a:pt x="1804987" y="338137"/>
                </a:lnTo>
                <a:lnTo>
                  <a:pt x="1831181" y="264319"/>
                </a:lnTo>
                <a:lnTo>
                  <a:pt x="1847850" y="192881"/>
                </a:lnTo>
                <a:lnTo>
                  <a:pt x="1866900" y="95250"/>
                </a:lnTo>
                <a:lnTo>
                  <a:pt x="1876425" y="38100"/>
                </a:lnTo>
                <a:lnTo>
                  <a:pt x="1876425" y="19050"/>
                </a:lnTo>
                <a:lnTo>
                  <a:pt x="1871662" y="11906"/>
                </a:lnTo>
                <a:lnTo>
                  <a:pt x="1854994" y="0"/>
                </a:lnTo>
                <a:lnTo>
                  <a:pt x="1843087" y="2381"/>
                </a:lnTo>
                <a:lnTo>
                  <a:pt x="1814512" y="11906"/>
                </a:lnTo>
                <a:lnTo>
                  <a:pt x="1795462" y="35719"/>
                </a:lnTo>
                <a:lnTo>
                  <a:pt x="1766887" y="76200"/>
                </a:lnTo>
                <a:lnTo>
                  <a:pt x="1733550" y="121444"/>
                </a:lnTo>
                <a:lnTo>
                  <a:pt x="1683544" y="169069"/>
                </a:lnTo>
                <a:lnTo>
                  <a:pt x="1626394" y="209550"/>
                </a:lnTo>
                <a:lnTo>
                  <a:pt x="1576387" y="235744"/>
                </a:lnTo>
                <a:lnTo>
                  <a:pt x="1528762" y="250031"/>
                </a:lnTo>
                <a:lnTo>
                  <a:pt x="1459706" y="264319"/>
                </a:lnTo>
                <a:lnTo>
                  <a:pt x="1202531" y="311944"/>
                </a:lnTo>
                <a:lnTo>
                  <a:pt x="959644" y="347662"/>
                </a:lnTo>
                <a:lnTo>
                  <a:pt x="733425" y="376237"/>
                </a:lnTo>
                <a:lnTo>
                  <a:pt x="585787" y="388144"/>
                </a:lnTo>
                <a:lnTo>
                  <a:pt x="457200" y="392906"/>
                </a:lnTo>
                <a:lnTo>
                  <a:pt x="416719" y="395287"/>
                </a:lnTo>
                <a:lnTo>
                  <a:pt x="376237" y="404812"/>
                </a:lnTo>
                <a:lnTo>
                  <a:pt x="297656" y="428625"/>
                </a:lnTo>
                <a:lnTo>
                  <a:pt x="207169" y="469106"/>
                </a:lnTo>
                <a:lnTo>
                  <a:pt x="130969" y="507206"/>
                </a:lnTo>
                <a:lnTo>
                  <a:pt x="78581" y="545306"/>
                </a:lnTo>
                <a:lnTo>
                  <a:pt x="33337" y="588169"/>
                </a:lnTo>
                <a:lnTo>
                  <a:pt x="14287" y="614362"/>
                </a:lnTo>
                <a:lnTo>
                  <a:pt x="2381" y="638175"/>
                </a:lnTo>
                <a:lnTo>
                  <a:pt x="0" y="654844"/>
                </a:lnTo>
                <a:lnTo>
                  <a:pt x="0" y="671512"/>
                </a:lnTo>
                <a:lnTo>
                  <a:pt x="7144" y="697706"/>
                </a:lnTo>
                <a:lnTo>
                  <a:pt x="26194" y="721519"/>
                </a:lnTo>
                <a:lnTo>
                  <a:pt x="57150" y="738187"/>
                </a:lnTo>
                <a:lnTo>
                  <a:pt x="85725" y="747712"/>
                </a:lnTo>
                <a:lnTo>
                  <a:pt x="116681" y="752475"/>
                </a:lnTo>
                <a:lnTo>
                  <a:pt x="183356" y="747712"/>
                </a:lnTo>
                <a:lnTo>
                  <a:pt x="269081" y="735806"/>
                </a:lnTo>
                <a:lnTo>
                  <a:pt x="292894" y="728662"/>
                </a:lnTo>
                <a:lnTo>
                  <a:pt x="514350" y="666750"/>
                </a:lnTo>
                <a:lnTo>
                  <a:pt x="657225" y="642937"/>
                </a:lnTo>
                <a:lnTo>
                  <a:pt x="962025" y="5953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4097935-DC8B-4DF2-80F5-B24140F4B4E4}"/>
              </a:ext>
            </a:extLst>
          </p:cNvPr>
          <p:cNvSpPr/>
          <p:nvPr/>
        </p:nvSpPr>
        <p:spPr>
          <a:xfrm rot="19800000">
            <a:off x="4478338" y="1906588"/>
            <a:ext cx="3440112" cy="1911350"/>
          </a:xfrm>
          <a:custGeom>
            <a:avLst/>
            <a:gdLst>
              <a:gd name="connsiteX0" fmla="*/ 911332 w 3439740"/>
              <a:gd name="connsiteY0" fmla="*/ 454132 h 1911648"/>
              <a:gd name="connsiteX1" fmla="*/ 1319436 w 3439740"/>
              <a:gd name="connsiteY1" fmla="*/ 632102 h 1911648"/>
              <a:gd name="connsiteX2" fmla="*/ 1457517 w 3439740"/>
              <a:gd name="connsiteY2" fmla="*/ 690403 h 1911648"/>
              <a:gd name="connsiteX3" fmla="*/ 1788910 w 3439740"/>
              <a:gd name="connsiteY3" fmla="*/ 846894 h 1911648"/>
              <a:gd name="connsiteX4" fmla="*/ 2832185 w 3439740"/>
              <a:gd name="connsiteY4" fmla="*/ 1304094 h 1911648"/>
              <a:gd name="connsiteX5" fmla="*/ 2957992 w 3439740"/>
              <a:gd name="connsiteY5" fmla="*/ 1359326 h 1911648"/>
              <a:gd name="connsiteX6" fmla="*/ 2997882 w 3439740"/>
              <a:gd name="connsiteY6" fmla="*/ 1371600 h 1911648"/>
              <a:gd name="connsiteX7" fmla="*/ 3022430 w 3439740"/>
              <a:gd name="connsiteY7" fmla="*/ 1371600 h 1911648"/>
              <a:gd name="connsiteX8" fmla="*/ 3080730 w 3439740"/>
              <a:gd name="connsiteY8" fmla="*/ 1368532 h 1911648"/>
              <a:gd name="connsiteX9" fmla="*/ 3151305 w 3439740"/>
              <a:gd name="connsiteY9" fmla="*/ 1362395 h 1911648"/>
              <a:gd name="connsiteX10" fmla="*/ 3172784 w 3439740"/>
              <a:gd name="connsiteY10" fmla="*/ 1365463 h 1911648"/>
              <a:gd name="connsiteX11" fmla="*/ 3197332 w 3439740"/>
              <a:gd name="connsiteY11" fmla="*/ 1374669 h 1911648"/>
              <a:gd name="connsiteX12" fmla="*/ 3228016 w 3439740"/>
              <a:gd name="connsiteY12" fmla="*/ 1393079 h 1911648"/>
              <a:gd name="connsiteX13" fmla="*/ 3252564 w 3439740"/>
              <a:gd name="connsiteY13" fmla="*/ 1411490 h 1911648"/>
              <a:gd name="connsiteX14" fmla="*/ 3270975 w 3439740"/>
              <a:gd name="connsiteY14" fmla="*/ 1439106 h 1911648"/>
              <a:gd name="connsiteX15" fmla="*/ 3292454 w 3439740"/>
              <a:gd name="connsiteY15" fmla="*/ 1472859 h 1911648"/>
              <a:gd name="connsiteX16" fmla="*/ 3329275 w 3439740"/>
              <a:gd name="connsiteY16" fmla="*/ 1555708 h 1911648"/>
              <a:gd name="connsiteX17" fmla="*/ 3372234 w 3439740"/>
              <a:gd name="connsiteY17" fmla="*/ 1647761 h 1911648"/>
              <a:gd name="connsiteX18" fmla="*/ 3421329 w 3439740"/>
              <a:gd name="connsiteY18" fmla="*/ 1770499 h 1911648"/>
              <a:gd name="connsiteX19" fmla="*/ 3433603 w 3439740"/>
              <a:gd name="connsiteY19" fmla="*/ 1825732 h 1911648"/>
              <a:gd name="connsiteX20" fmla="*/ 3439740 w 3439740"/>
              <a:gd name="connsiteY20" fmla="*/ 1853348 h 1911648"/>
              <a:gd name="connsiteX21" fmla="*/ 3439740 w 3439740"/>
              <a:gd name="connsiteY21" fmla="*/ 1871759 h 1911648"/>
              <a:gd name="connsiteX22" fmla="*/ 3424398 w 3439740"/>
              <a:gd name="connsiteY22" fmla="*/ 1896306 h 1911648"/>
              <a:gd name="connsiteX23" fmla="*/ 3405987 w 3439740"/>
              <a:gd name="connsiteY23" fmla="*/ 1908580 h 1911648"/>
              <a:gd name="connsiteX24" fmla="*/ 3393713 w 3439740"/>
              <a:gd name="connsiteY24" fmla="*/ 1911648 h 1911648"/>
              <a:gd name="connsiteX25" fmla="*/ 2942650 w 3439740"/>
              <a:gd name="connsiteY25" fmla="*/ 1623214 h 1911648"/>
              <a:gd name="connsiteX26" fmla="*/ 2942650 w 3439740"/>
              <a:gd name="connsiteY26" fmla="*/ 1614008 h 1911648"/>
              <a:gd name="connsiteX27" fmla="*/ 2939581 w 3439740"/>
              <a:gd name="connsiteY27" fmla="*/ 1604803 h 1911648"/>
              <a:gd name="connsiteX28" fmla="*/ 2933445 w 3439740"/>
              <a:gd name="connsiteY28" fmla="*/ 1589461 h 1911648"/>
              <a:gd name="connsiteX29" fmla="*/ 2915034 w 3439740"/>
              <a:gd name="connsiteY29" fmla="*/ 1561844 h 1911648"/>
              <a:gd name="connsiteX30" fmla="*/ 2881281 w 3439740"/>
              <a:gd name="connsiteY30" fmla="*/ 1540365 h 1911648"/>
              <a:gd name="connsiteX31" fmla="*/ 2813775 w 3439740"/>
              <a:gd name="connsiteY31" fmla="*/ 1503544 h 1911648"/>
              <a:gd name="connsiteX32" fmla="*/ 2384191 w 3439740"/>
              <a:gd name="connsiteY32" fmla="*/ 1297957 h 1911648"/>
              <a:gd name="connsiteX33" fmla="*/ 2006771 w 3439740"/>
              <a:gd name="connsiteY33" fmla="*/ 1126124 h 1911648"/>
              <a:gd name="connsiteX34" fmla="*/ 1702994 w 3439740"/>
              <a:gd name="connsiteY34" fmla="*/ 1000317 h 1911648"/>
              <a:gd name="connsiteX35" fmla="*/ 1337847 w 3439740"/>
              <a:gd name="connsiteY35" fmla="*/ 828483 h 1911648"/>
              <a:gd name="connsiteX36" fmla="*/ 966564 w 3439740"/>
              <a:gd name="connsiteY36" fmla="*/ 675061 h 1911648"/>
              <a:gd name="connsiteX37" fmla="*/ 521638 w 3439740"/>
              <a:gd name="connsiteY37" fmla="*/ 475611 h 1911648"/>
              <a:gd name="connsiteX38" fmla="*/ 349804 w 3439740"/>
              <a:gd name="connsiteY38" fmla="*/ 398899 h 1911648"/>
              <a:gd name="connsiteX39" fmla="*/ 230134 w 3439740"/>
              <a:gd name="connsiteY39" fmla="*/ 343667 h 1911648"/>
              <a:gd name="connsiteX40" fmla="*/ 196381 w 3439740"/>
              <a:gd name="connsiteY40" fmla="*/ 328325 h 1911648"/>
              <a:gd name="connsiteX41" fmla="*/ 144218 w 3439740"/>
              <a:gd name="connsiteY41" fmla="*/ 297640 h 1911648"/>
              <a:gd name="connsiteX42" fmla="*/ 92054 w 3439740"/>
              <a:gd name="connsiteY42" fmla="*/ 266956 h 1911648"/>
              <a:gd name="connsiteX43" fmla="*/ 61369 w 3439740"/>
              <a:gd name="connsiteY43" fmla="*/ 236271 h 1911648"/>
              <a:gd name="connsiteX44" fmla="*/ 3069 w 3439740"/>
              <a:gd name="connsiteY44" fmla="*/ 184108 h 1911648"/>
              <a:gd name="connsiteX45" fmla="*/ 0 w 3439740"/>
              <a:gd name="connsiteY45" fmla="*/ 168765 h 1911648"/>
              <a:gd name="connsiteX46" fmla="*/ 61369 w 3439740"/>
              <a:gd name="connsiteY46" fmla="*/ 0 h 1911648"/>
              <a:gd name="connsiteX47" fmla="*/ 92054 w 3439740"/>
              <a:gd name="connsiteY47" fmla="*/ 36822 h 1911648"/>
              <a:gd name="connsiteX48" fmla="*/ 138081 w 3439740"/>
              <a:gd name="connsiteY48" fmla="*/ 73643 h 1911648"/>
              <a:gd name="connsiteX49" fmla="*/ 208655 w 3439740"/>
              <a:gd name="connsiteY49" fmla="*/ 125807 h 1911648"/>
              <a:gd name="connsiteX50" fmla="*/ 263887 w 3439740"/>
              <a:gd name="connsiteY50" fmla="*/ 162628 h 1911648"/>
              <a:gd name="connsiteX51" fmla="*/ 331394 w 3439740"/>
              <a:gd name="connsiteY51" fmla="*/ 196381 h 1911648"/>
              <a:gd name="connsiteX52" fmla="*/ 405036 w 3439740"/>
              <a:gd name="connsiteY52" fmla="*/ 227066 h 1911648"/>
              <a:gd name="connsiteX53" fmla="*/ 583007 w 3439740"/>
              <a:gd name="connsiteY53" fmla="*/ 306846 h 1911648"/>
              <a:gd name="connsiteX54" fmla="*/ 782457 w 3439740"/>
              <a:gd name="connsiteY54" fmla="*/ 395831 h 1911648"/>
              <a:gd name="connsiteX55" fmla="*/ 911332 w 3439740"/>
              <a:gd name="connsiteY55" fmla="*/ 454132 h 191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439740" h="1911648">
                <a:moveTo>
                  <a:pt x="911332" y="454132"/>
                </a:moveTo>
                <a:lnTo>
                  <a:pt x="1319436" y="632102"/>
                </a:lnTo>
                <a:lnTo>
                  <a:pt x="1457517" y="690403"/>
                </a:lnTo>
                <a:lnTo>
                  <a:pt x="1788910" y="846894"/>
                </a:lnTo>
                <a:lnTo>
                  <a:pt x="2832185" y="1304094"/>
                </a:lnTo>
                <a:lnTo>
                  <a:pt x="2957992" y="1359326"/>
                </a:lnTo>
                <a:lnTo>
                  <a:pt x="2997882" y="1371600"/>
                </a:lnTo>
                <a:lnTo>
                  <a:pt x="3022430" y="1371600"/>
                </a:lnTo>
                <a:lnTo>
                  <a:pt x="3080730" y="1368532"/>
                </a:lnTo>
                <a:lnTo>
                  <a:pt x="3151305" y="1362395"/>
                </a:lnTo>
                <a:lnTo>
                  <a:pt x="3172784" y="1365463"/>
                </a:lnTo>
                <a:lnTo>
                  <a:pt x="3197332" y="1374669"/>
                </a:lnTo>
                <a:lnTo>
                  <a:pt x="3228016" y="1393079"/>
                </a:lnTo>
                <a:lnTo>
                  <a:pt x="3252564" y="1411490"/>
                </a:lnTo>
                <a:lnTo>
                  <a:pt x="3270975" y="1439106"/>
                </a:lnTo>
                <a:lnTo>
                  <a:pt x="3292454" y="1472859"/>
                </a:lnTo>
                <a:lnTo>
                  <a:pt x="3329275" y="1555708"/>
                </a:lnTo>
                <a:lnTo>
                  <a:pt x="3372234" y="1647761"/>
                </a:lnTo>
                <a:lnTo>
                  <a:pt x="3421329" y="1770499"/>
                </a:lnTo>
                <a:lnTo>
                  <a:pt x="3433603" y="1825732"/>
                </a:lnTo>
                <a:lnTo>
                  <a:pt x="3439740" y="1853348"/>
                </a:lnTo>
                <a:lnTo>
                  <a:pt x="3439740" y="1871759"/>
                </a:lnTo>
                <a:lnTo>
                  <a:pt x="3424398" y="1896306"/>
                </a:lnTo>
                <a:lnTo>
                  <a:pt x="3405987" y="1908580"/>
                </a:lnTo>
                <a:lnTo>
                  <a:pt x="3393713" y="1911648"/>
                </a:lnTo>
                <a:lnTo>
                  <a:pt x="2942650" y="1623214"/>
                </a:lnTo>
                <a:lnTo>
                  <a:pt x="2942650" y="1614008"/>
                </a:lnTo>
                <a:lnTo>
                  <a:pt x="2939581" y="1604803"/>
                </a:lnTo>
                <a:lnTo>
                  <a:pt x="2933445" y="1589461"/>
                </a:lnTo>
                <a:lnTo>
                  <a:pt x="2915034" y="1561844"/>
                </a:lnTo>
                <a:lnTo>
                  <a:pt x="2881281" y="1540365"/>
                </a:lnTo>
                <a:lnTo>
                  <a:pt x="2813775" y="1503544"/>
                </a:lnTo>
                <a:lnTo>
                  <a:pt x="2384191" y="1297957"/>
                </a:lnTo>
                <a:lnTo>
                  <a:pt x="2006771" y="1126124"/>
                </a:lnTo>
                <a:lnTo>
                  <a:pt x="1702994" y="1000317"/>
                </a:lnTo>
                <a:lnTo>
                  <a:pt x="1337847" y="828483"/>
                </a:lnTo>
                <a:lnTo>
                  <a:pt x="966564" y="675061"/>
                </a:lnTo>
                <a:lnTo>
                  <a:pt x="521638" y="475611"/>
                </a:lnTo>
                <a:lnTo>
                  <a:pt x="349804" y="398899"/>
                </a:lnTo>
                <a:lnTo>
                  <a:pt x="230134" y="343667"/>
                </a:lnTo>
                <a:lnTo>
                  <a:pt x="196381" y="328325"/>
                </a:lnTo>
                <a:lnTo>
                  <a:pt x="144218" y="297640"/>
                </a:lnTo>
                <a:lnTo>
                  <a:pt x="92054" y="266956"/>
                </a:lnTo>
                <a:lnTo>
                  <a:pt x="61369" y="236271"/>
                </a:lnTo>
                <a:lnTo>
                  <a:pt x="3069" y="184108"/>
                </a:lnTo>
                <a:lnTo>
                  <a:pt x="0" y="168765"/>
                </a:lnTo>
                <a:lnTo>
                  <a:pt x="61369" y="0"/>
                </a:lnTo>
                <a:lnTo>
                  <a:pt x="92054" y="36822"/>
                </a:lnTo>
                <a:lnTo>
                  <a:pt x="138081" y="73643"/>
                </a:lnTo>
                <a:lnTo>
                  <a:pt x="208655" y="125807"/>
                </a:lnTo>
                <a:lnTo>
                  <a:pt x="263887" y="162628"/>
                </a:lnTo>
                <a:lnTo>
                  <a:pt x="331394" y="196381"/>
                </a:lnTo>
                <a:lnTo>
                  <a:pt x="405036" y="227066"/>
                </a:lnTo>
                <a:lnTo>
                  <a:pt x="583007" y="306846"/>
                </a:lnTo>
                <a:lnTo>
                  <a:pt x="782457" y="395831"/>
                </a:lnTo>
                <a:lnTo>
                  <a:pt x="911332" y="4541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58E4061-F2C6-4442-A8F4-2DA1001D077F}"/>
              </a:ext>
            </a:extLst>
          </p:cNvPr>
          <p:cNvSpPr/>
          <p:nvPr/>
        </p:nvSpPr>
        <p:spPr>
          <a:xfrm rot="19800000">
            <a:off x="7040563" y="2836863"/>
            <a:ext cx="1325562" cy="1160462"/>
          </a:xfrm>
          <a:custGeom>
            <a:avLst/>
            <a:gdLst>
              <a:gd name="connsiteX0" fmla="*/ 460269 w 1325573"/>
              <a:gd name="connsiteY0" fmla="*/ 518569 h 1159877"/>
              <a:gd name="connsiteX1" fmla="*/ 678129 w 1325573"/>
              <a:gd name="connsiteY1" fmla="*/ 276161 h 1159877"/>
              <a:gd name="connsiteX2" fmla="*/ 748703 w 1325573"/>
              <a:gd name="connsiteY2" fmla="*/ 193313 h 1159877"/>
              <a:gd name="connsiteX3" fmla="*/ 816209 w 1325573"/>
              <a:gd name="connsiteY3" fmla="*/ 122739 h 1159877"/>
              <a:gd name="connsiteX4" fmla="*/ 840757 w 1325573"/>
              <a:gd name="connsiteY4" fmla="*/ 88985 h 1159877"/>
              <a:gd name="connsiteX5" fmla="*/ 856099 w 1325573"/>
              <a:gd name="connsiteY5" fmla="*/ 58301 h 1159877"/>
              <a:gd name="connsiteX6" fmla="*/ 859168 w 1325573"/>
              <a:gd name="connsiteY6" fmla="*/ 30685 h 1159877"/>
              <a:gd name="connsiteX7" fmla="*/ 865305 w 1325573"/>
              <a:gd name="connsiteY7" fmla="*/ 12274 h 1159877"/>
              <a:gd name="connsiteX8" fmla="*/ 862236 w 1325573"/>
              <a:gd name="connsiteY8" fmla="*/ 0 h 1159877"/>
              <a:gd name="connsiteX9" fmla="*/ 1325573 w 1325573"/>
              <a:gd name="connsiteY9" fmla="*/ 297641 h 1159877"/>
              <a:gd name="connsiteX10" fmla="*/ 1282615 w 1325573"/>
              <a:gd name="connsiteY10" fmla="*/ 303777 h 1159877"/>
              <a:gd name="connsiteX11" fmla="*/ 1233520 w 1325573"/>
              <a:gd name="connsiteY11" fmla="*/ 306846 h 1159877"/>
              <a:gd name="connsiteX12" fmla="*/ 1172150 w 1325573"/>
              <a:gd name="connsiteY12" fmla="*/ 316051 h 1159877"/>
              <a:gd name="connsiteX13" fmla="*/ 1135329 w 1325573"/>
              <a:gd name="connsiteY13" fmla="*/ 328325 h 1159877"/>
              <a:gd name="connsiteX14" fmla="*/ 1095439 w 1325573"/>
              <a:gd name="connsiteY14" fmla="*/ 349804 h 1159877"/>
              <a:gd name="connsiteX15" fmla="*/ 1052481 w 1325573"/>
              <a:gd name="connsiteY15" fmla="*/ 389694 h 1159877"/>
              <a:gd name="connsiteX16" fmla="*/ 570733 w 1325573"/>
              <a:gd name="connsiteY16" fmla="*/ 810073 h 1159877"/>
              <a:gd name="connsiteX17" fmla="*/ 331393 w 1325573"/>
              <a:gd name="connsiteY17" fmla="*/ 1018728 h 1159877"/>
              <a:gd name="connsiteX18" fmla="*/ 312983 w 1325573"/>
              <a:gd name="connsiteY18" fmla="*/ 1031002 h 1159877"/>
              <a:gd name="connsiteX19" fmla="*/ 297640 w 1325573"/>
              <a:gd name="connsiteY19" fmla="*/ 1055549 h 1159877"/>
              <a:gd name="connsiteX20" fmla="*/ 273093 w 1325573"/>
              <a:gd name="connsiteY20" fmla="*/ 1089302 h 1159877"/>
              <a:gd name="connsiteX21" fmla="*/ 242408 w 1325573"/>
              <a:gd name="connsiteY21" fmla="*/ 1123055 h 1159877"/>
              <a:gd name="connsiteX22" fmla="*/ 205587 w 1325573"/>
              <a:gd name="connsiteY22" fmla="*/ 1147603 h 1159877"/>
              <a:gd name="connsiteX23" fmla="*/ 193313 w 1325573"/>
              <a:gd name="connsiteY23" fmla="*/ 1156808 h 1159877"/>
              <a:gd name="connsiteX24" fmla="*/ 174902 w 1325573"/>
              <a:gd name="connsiteY24" fmla="*/ 1159877 h 1159877"/>
              <a:gd name="connsiteX25" fmla="*/ 150354 w 1325573"/>
              <a:gd name="connsiteY25" fmla="*/ 1159877 h 1159877"/>
              <a:gd name="connsiteX26" fmla="*/ 119670 w 1325573"/>
              <a:gd name="connsiteY26" fmla="*/ 1147603 h 1159877"/>
              <a:gd name="connsiteX27" fmla="*/ 95122 w 1325573"/>
              <a:gd name="connsiteY27" fmla="*/ 1129192 h 1159877"/>
              <a:gd name="connsiteX28" fmla="*/ 36822 w 1325573"/>
              <a:gd name="connsiteY28" fmla="*/ 1083165 h 1159877"/>
              <a:gd name="connsiteX29" fmla="*/ 0 w 1325573"/>
              <a:gd name="connsiteY29" fmla="*/ 1046344 h 1159877"/>
              <a:gd name="connsiteX30" fmla="*/ 0 w 1325573"/>
              <a:gd name="connsiteY30" fmla="*/ 1037139 h 1159877"/>
              <a:gd name="connsiteX31" fmla="*/ 70575 w 1325573"/>
              <a:gd name="connsiteY31" fmla="*/ 957359 h 1159877"/>
              <a:gd name="connsiteX32" fmla="*/ 174902 w 1325573"/>
              <a:gd name="connsiteY32" fmla="*/ 837689 h 1159877"/>
              <a:gd name="connsiteX33" fmla="*/ 276161 w 1325573"/>
              <a:gd name="connsiteY33" fmla="*/ 724156 h 1159877"/>
              <a:gd name="connsiteX34" fmla="*/ 460269 w 1325573"/>
              <a:gd name="connsiteY34" fmla="*/ 518569 h 11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25573" h="1159877">
                <a:moveTo>
                  <a:pt x="460269" y="518569"/>
                </a:moveTo>
                <a:lnTo>
                  <a:pt x="678129" y="276161"/>
                </a:lnTo>
                <a:lnTo>
                  <a:pt x="748703" y="193313"/>
                </a:lnTo>
                <a:lnTo>
                  <a:pt x="816209" y="122739"/>
                </a:lnTo>
                <a:lnTo>
                  <a:pt x="840757" y="88985"/>
                </a:lnTo>
                <a:lnTo>
                  <a:pt x="856099" y="58301"/>
                </a:lnTo>
                <a:lnTo>
                  <a:pt x="859168" y="30685"/>
                </a:lnTo>
                <a:lnTo>
                  <a:pt x="865305" y="12274"/>
                </a:lnTo>
                <a:lnTo>
                  <a:pt x="862236" y="0"/>
                </a:lnTo>
                <a:lnTo>
                  <a:pt x="1325573" y="297641"/>
                </a:lnTo>
                <a:lnTo>
                  <a:pt x="1282615" y="303777"/>
                </a:lnTo>
                <a:lnTo>
                  <a:pt x="1233520" y="306846"/>
                </a:lnTo>
                <a:lnTo>
                  <a:pt x="1172150" y="316051"/>
                </a:lnTo>
                <a:lnTo>
                  <a:pt x="1135329" y="328325"/>
                </a:lnTo>
                <a:lnTo>
                  <a:pt x="1095439" y="349804"/>
                </a:lnTo>
                <a:lnTo>
                  <a:pt x="1052481" y="389694"/>
                </a:lnTo>
                <a:lnTo>
                  <a:pt x="570733" y="810073"/>
                </a:lnTo>
                <a:lnTo>
                  <a:pt x="331393" y="1018728"/>
                </a:lnTo>
                <a:lnTo>
                  <a:pt x="312983" y="1031002"/>
                </a:lnTo>
                <a:lnTo>
                  <a:pt x="297640" y="1055549"/>
                </a:lnTo>
                <a:lnTo>
                  <a:pt x="273093" y="1089302"/>
                </a:lnTo>
                <a:lnTo>
                  <a:pt x="242408" y="1123055"/>
                </a:lnTo>
                <a:lnTo>
                  <a:pt x="205587" y="1147603"/>
                </a:lnTo>
                <a:lnTo>
                  <a:pt x="193313" y="1156808"/>
                </a:lnTo>
                <a:lnTo>
                  <a:pt x="174902" y="1159877"/>
                </a:lnTo>
                <a:lnTo>
                  <a:pt x="150354" y="1159877"/>
                </a:lnTo>
                <a:lnTo>
                  <a:pt x="119670" y="1147603"/>
                </a:lnTo>
                <a:lnTo>
                  <a:pt x="95122" y="1129192"/>
                </a:lnTo>
                <a:lnTo>
                  <a:pt x="36822" y="1083165"/>
                </a:lnTo>
                <a:lnTo>
                  <a:pt x="0" y="1046344"/>
                </a:lnTo>
                <a:lnTo>
                  <a:pt x="0" y="1037139"/>
                </a:lnTo>
                <a:lnTo>
                  <a:pt x="70575" y="957359"/>
                </a:lnTo>
                <a:lnTo>
                  <a:pt x="174902" y="837689"/>
                </a:lnTo>
                <a:lnTo>
                  <a:pt x="276161" y="724156"/>
                </a:lnTo>
                <a:lnTo>
                  <a:pt x="460269" y="518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4446CF6-C138-4374-8722-11037BDEB3D9}"/>
              </a:ext>
            </a:extLst>
          </p:cNvPr>
          <p:cNvSpPr/>
          <p:nvPr/>
        </p:nvSpPr>
        <p:spPr>
          <a:xfrm rot="19800000">
            <a:off x="4619625" y="3349625"/>
            <a:ext cx="2698750" cy="1504950"/>
          </a:xfrm>
          <a:custGeom>
            <a:avLst/>
            <a:gdLst>
              <a:gd name="connsiteX0" fmla="*/ 731044 w 2697956"/>
              <a:gd name="connsiteY0" fmla="*/ 371475 h 1504950"/>
              <a:gd name="connsiteX1" fmla="*/ 1157288 w 2697956"/>
              <a:gd name="connsiteY1" fmla="*/ 554832 h 1504950"/>
              <a:gd name="connsiteX2" fmla="*/ 1278731 w 2697956"/>
              <a:gd name="connsiteY2" fmla="*/ 607219 h 1504950"/>
              <a:gd name="connsiteX3" fmla="*/ 1593056 w 2697956"/>
              <a:gd name="connsiteY3" fmla="*/ 735807 h 1504950"/>
              <a:gd name="connsiteX4" fmla="*/ 1866900 w 2697956"/>
              <a:gd name="connsiteY4" fmla="*/ 871538 h 1504950"/>
              <a:gd name="connsiteX5" fmla="*/ 2138363 w 2697956"/>
              <a:gd name="connsiteY5" fmla="*/ 1000125 h 1504950"/>
              <a:gd name="connsiteX6" fmla="*/ 2388394 w 2697956"/>
              <a:gd name="connsiteY6" fmla="*/ 1119188 h 1504950"/>
              <a:gd name="connsiteX7" fmla="*/ 2419350 w 2697956"/>
              <a:gd name="connsiteY7" fmla="*/ 1133475 h 1504950"/>
              <a:gd name="connsiteX8" fmla="*/ 2459831 w 2697956"/>
              <a:gd name="connsiteY8" fmla="*/ 1145382 h 1504950"/>
              <a:gd name="connsiteX9" fmla="*/ 2497931 w 2697956"/>
              <a:gd name="connsiteY9" fmla="*/ 1159669 h 1504950"/>
              <a:gd name="connsiteX10" fmla="*/ 2543175 w 2697956"/>
              <a:gd name="connsiteY10" fmla="*/ 1185863 h 1504950"/>
              <a:gd name="connsiteX11" fmla="*/ 2590800 w 2697956"/>
              <a:gd name="connsiteY11" fmla="*/ 1214438 h 1504950"/>
              <a:gd name="connsiteX12" fmla="*/ 2626519 w 2697956"/>
              <a:gd name="connsiteY12" fmla="*/ 1243013 h 1504950"/>
              <a:gd name="connsiteX13" fmla="*/ 2645569 w 2697956"/>
              <a:gd name="connsiteY13" fmla="*/ 1264444 h 1504950"/>
              <a:gd name="connsiteX14" fmla="*/ 2667000 w 2697956"/>
              <a:gd name="connsiteY14" fmla="*/ 1290638 h 1504950"/>
              <a:gd name="connsiteX15" fmla="*/ 2690813 w 2697956"/>
              <a:gd name="connsiteY15" fmla="*/ 1321594 h 1504950"/>
              <a:gd name="connsiteX16" fmla="*/ 2697956 w 2697956"/>
              <a:gd name="connsiteY16" fmla="*/ 1331119 h 1504950"/>
              <a:gd name="connsiteX17" fmla="*/ 2543175 w 2697956"/>
              <a:gd name="connsiteY17" fmla="*/ 1504950 h 1504950"/>
              <a:gd name="connsiteX18" fmla="*/ 2516981 w 2697956"/>
              <a:gd name="connsiteY18" fmla="*/ 1481138 h 1504950"/>
              <a:gd name="connsiteX19" fmla="*/ 2474119 w 2697956"/>
              <a:gd name="connsiteY19" fmla="*/ 1450182 h 1504950"/>
              <a:gd name="connsiteX20" fmla="*/ 2409825 w 2697956"/>
              <a:gd name="connsiteY20" fmla="*/ 1409700 h 1504950"/>
              <a:gd name="connsiteX21" fmla="*/ 2307431 w 2697956"/>
              <a:gd name="connsiteY21" fmla="*/ 1350169 h 1504950"/>
              <a:gd name="connsiteX22" fmla="*/ 2121694 w 2697956"/>
              <a:gd name="connsiteY22" fmla="*/ 1238250 h 1504950"/>
              <a:gd name="connsiteX23" fmla="*/ 1940719 w 2697956"/>
              <a:gd name="connsiteY23" fmla="*/ 1140619 h 1504950"/>
              <a:gd name="connsiteX24" fmla="*/ 1750219 w 2697956"/>
              <a:gd name="connsiteY24" fmla="*/ 1035844 h 1504950"/>
              <a:gd name="connsiteX25" fmla="*/ 1564481 w 2697956"/>
              <a:gd name="connsiteY25" fmla="*/ 940594 h 1504950"/>
              <a:gd name="connsiteX26" fmla="*/ 1440656 w 2697956"/>
              <a:gd name="connsiteY26" fmla="*/ 881063 h 1504950"/>
              <a:gd name="connsiteX27" fmla="*/ 1147763 w 2697956"/>
              <a:gd name="connsiteY27" fmla="*/ 745332 h 1504950"/>
              <a:gd name="connsiteX28" fmla="*/ 669131 w 2697956"/>
              <a:gd name="connsiteY28" fmla="*/ 538163 h 1504950"/>
              <a:gd name="connsiteX29" fmla="*/ 471488 w 2697956"/>
              <a:gd name="connsiteY29" fmla="*/ 464344 h 1504950"/>
              <a:gd name="connsiteX30" fmla="*/ 316706 w 2697956"/>
              <a:gd name="connsiteY30" fmla="*/ 404813 h 1504950"/>
              <a:gd name="connsiteX31" fmla="*/ 254794 w 2697956"/>
              <a:gd name="connsiteY31" fmla="*/ 385763 h 1504950"/>
              <a:gd name="connsiteX32" fmla="*/ 207169 w 2697956"/>
              <a:gd name="connsiteY32" fmla="*/ 371475 h 1504950"/>
              <a:gd name="connsiteX33" fmla="*/ 159544 w 2697956"/>
              <a:gd name="connsiteY33" fmla="*/ 350044 h 1504950"/>
              <a:gd name="connsiteX34" fmla="*/ 85725 w 2697956"/>
              <a:gd name="connsiteY34" fmla="*/ 297657 h 1504950"/>
              <a:gd name="connsiteX35" fmla="*/ 7144 w 2697956"/>
              <a:gd name="connsiteY35" fmla="*/ 233363 h 1504950"/>
              <a:gd name="connsiteX36" fmla="*/ 0 w 2697956"/>
              <a:gd name="connsiteY36" fmla="*/ 200025 h 1504950"/>
              <a:gd name="connsiteX37" fmla="*/ 64294 w 2697956"/>
              <a:gd name="connsiteY37" fmla="*/ 0 h 1504950"/>
              <a:gd name="connsiteX38" fmla="*/ 107156 w 2697956"/>
              <a:gd name="connsiteY38" fmla="*/ 50007 h 1504950"/>
              <a:gd name="connsiteX39" fmla="*/ 166688 w 2697956"/>
              <a:gd name="connsiteY39" fmla="*/ 109538 h 1504950"/>
              <a:gd name="connsiteX40" fmla="*/ 209550 w 2697956"/>
              <a:gd name="connsiteY40" fmla="*/ 142875 h 1504950"/>
              <a:gd name="connsiteX41" fmla="*/ 238125 w 2697956"/>
              <a:gd name="connsiteY41" fmla="*/ 161925 h 1504950"/>
              <a:gd name="connsiteX42" fmla="*/ 304800 w 2697956"/>
              <a:gd name="connsiteY42" fmla="*/ 185738 h 1504950"/>
              <a:gd name="connsiteX43" fmla="*/ 481013 w 2697956"/>
              <a:gd name="connsiteY43" fmla="*/ 261938 h 1504950"/>
              <a:gd name="connsiteX44" fmla="*/ 645319 w 2697956"/>
              <a:gd name="connsiteY44" fmla="*/ 333375 h 1504950"/>
              <a:gd name="connsiteX45" fmla="*/ 731044 w 2697956"/>
              <a:gd name="connsiteY45" fmla="*/ 371475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97956" h="1504950">
                <a:moveTo>
                  <a:pt x="731044" y="371475"/>
                </a:moveTo>
                <a:lnTo>
                  <a:pt x="1157288" y="554832"/>
                </a:lnTo>
                <a:lnTo>
                  <a:pt x="1278731" y="607219"/>
                </a:lnTo>
                <a:lnTo>
                  <a:pt x="1593056" y="735807"/>
                </a:lnTo>
                <a:lnTo>
                  <a:pt x="1866900" y="871538"/>
                </a:lnTo>
                <a:lnTo>
                  <a:pt x="2138363" y="1000125"/>
                </a:lnTo>
                <a:lnTo>
                  <a:pt x="2388394" y="1119188"/>
                </a:lnTo>
                <a:lnTo>
                  <a:pt x="2419350" y="1133475"/>
                </a:lnTo>
                <a:lnTo>
                  <a:pt x="2459831" y="1145382"/>
                </a:lnTo>
                <a:lnTo>
                  <a:pt x="2497931" y="1159669"/>
                </a:lnTo>
                <a:lnTo>
                  <a:pt x="2543175" y="1185863"/>
                </a:lnTo>
                <a:lnTo>
                  <a:pt x="2590800" y="1214438"/>
                </a:lnTo>
                <a:lnTo>
                  <a:pt x="2626519" y="1243013"/>
                </a:lnTo>
                <a:lnTo>
                  <a:pt x="2645569" y="1264444"/>
                </a:lnTo>
                <a:lnTo>
                  <a:pt x="2667000" y="1290638"/>
                </a:lnTo>
                <a:lnTo>
                  <a:pt x="2690813" y="1321594"/>
                </a:lnTo>
                <a:lnTo>
                  <a:pt x="2697956" y="1331119"/>
                </a:lnTo>
                <a:lnTo>
                  <a:pt x="2543175" y="1504950"/>
                </a:lnTo>
                <a:lnTo>
                  <a:pt x="2516981" y="1481138"/>
                </a:lnTo>
                <a:lnTo>
                  <a:pt x="2474119" y="1450182"/>
                </a:lnTo>
                <a:lnTo>
                  <a:pt x="2409825" y="1409700"/>
                </a:lnTo>
                <a:lnTo>
                  <a:pt x="2307431" y="1350169"/>
                </a:lnTo>
                <a:lnTo>
                  <a:pt x="2121694" y="1238250"/>
                </a:lnTo>
                <a:lnTo>
                  <a:pt x="1940719" y="1140619"/>
                </a:lnTo>
                <a:lnTo>
                  <a:pt x="1750219" y="1035844"/>
                </a:lnTo>
                <a:lnTo>
                  <a:pt x="1564481" y="940594"/>
                </a:lnTo>
                <a:lnTo>
                  <a:pt x="1440656" y="881063"/>
                </a:lnTo>
                <a:lnTo>
                  <a:pt x="1147763" y="745332"/>
                </a:lnTo>
                <a:lnTo>
                  <a:pt x="669131" y="538163"/>
                </a:lnTo>
                <a:lnTo>
                  <a:pt x="471488" y="464344"/>
                </a:lnTo>
                <a:lnTo>
                  <a:pt x="316706" y="404813"/>
                </a:lnTo>
                <a:lnTo>
                  <a:pt x="254794" y="385763"/>
                </a:lnTo>
                <a:lnTo>
                  <a:pt x="207169" y="371475"/>
                </a:lnTo>
                <a:lnTo>
                  <a:pt x="159544" y="350044"/>
                </a:lnTo>
                <a:lnTo>
                  <a:pt x="85725" y="297657"/>
                </a:lnTo>
                <a:lnTo>
                  <a:pt x="7144" y="233363"/>
                </a:lnTo>
                <a:lnTo>
                  <a:pt x="0" y="200025"/>
                </a:lnTo>
                <a:lnTo>
                  <a:pt x="64294" y="0"/>
                </a:lnTo>
                <a:lnTo>
                  <a:pt x="107156" y="50007"/>
                </a:lnTo>
                <a:lnTo>
                  <a:pt x="166688" y="109538"/>
                </a:lnTo>
                <a:lnTo>
                  <a:pt x="209550" y="142875"/>
                </a:lnTo>
                <a:lnTo>
                  <a:pt x="238125" y="161925"/>
                </a:lnTo>
                <a:lnTo>
                  <a:pt x="304800" y="185738"/>
                </a:lnTo>
                <a:lnTo>
                  <a:pt x="481013" y="261938"/>
                </a:lnTo>
                <a:lnTo>
                  <a:pt x="645319" y="333375"/>
                </a:lnTo>
                <a:lnTo>
                  <a:pt x="731044" y="371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263B053-510D-46DB-B214-40540B2BBDB6}"/>
              </a:ext>
            </a:extLst>
          </p:cNvPr>
          <p:cNvSpPr/>
          <p:nvPr/>
        </p:nvSpPr>
        <p:spPr>
          <a:xfrm rot="17700000">
            <a:off x="3722688" y="2625726"/>
            <a:ext cx="4219575" cy="2286000"/>
          </a:xfrm>
          <a:custGeom>
            <a:avLst/>
            <a:gdLst>
              <a:gd name="connsiteX0" fmla="*/ 2504831 w 4220308"/>
              <a:gd name="connsiteY0" fmla="*/ 969107 h 2286000"/>
              <a:gd name="connsiteX1" fmla="*/ 3477846 w 4220308"/>
              <a:gd name="connsiteY1" fmla="*/ 515815 h 2286000"/>
              <a:gd name="connsiteX2" fmla="*/ 3849077 w 4220308"/>
              <a:gd name="connsiteY2" fmla="*/ 343876 h 2286000"/>
              <a:gd name="connsiteX3" fmla="*/ 3915508 w 4220308"/>
              <a:gd name="connsiteY3" fmla="*/ 304800 h 2286000"/>
              <a:gd name="connsiteX4" fmla="*/ 3950677 w 4220308"/>
              <a:gd name="connsiteY4" fmla="*/ 277446 h 2286000"/>
              <a:gd name="connsiteX5" fmla="*/ 3974123 w 4220308"/>
              <a:gd name="connsiteY5" fmla="*/ 250092 h 2286000"/>
              <a:gd name="connsiteX6" fmla="*/ 3985846 w 4220308"/>
              <a:gd name="connsiteY6" fmla="*/ 226646 h 2286000"/>
              <a:gd name="connsiteX7" fmla="*/ 3989754 w 4220308"/>
              <a:gd name="connsiteY7" fmla="*/ 199292 h 2286000"/>
              <a:gd name="connsiteX8" fmla="*/ 3989754 w 4220308"/>
              <a:gd name="connsiteY8" fmla="*/ 160215 h 2286000"/>
              <a:gd name="connsiteX9" fmla="*/ 3989754 w 4220308"/>
              <a:gd name="connsiteY9" fmla="*/ 125046 h 2286000"/>
              <a:gd name="connsiteX10" fmla="*/ 3981939 w 4220308"/>
              <a:gd name="connsiteY10" fmla="*/ 85969 h 2286000"/>
              <a:gd name="connsiteX11" fmla="*/ 3970216 w 4220308"/>
              <a:gd name="connsiteY11" fmla="*/ 50800 h 2286000"/>
              <a:gd name="connsiteX12" fmla="*/ 3966308 w 4220308"/>
              <a:gd name="connsiteY12" fmla="*/ 23446 h 2286000"/>
              <a:gd name="connsiteX13" fmla="*/ 3974123 w 4220308"/>
              <a:gd name="connsiteY13" fmla="*/ 7815 h 2286000"/>
              <a:gd name="connsiteX14" fmla="*/ 3985846 w 4220308"/>
              <a:gd name="connsiteY14" fmla="*/ 0 h 2286000"/>
              <a:gd name="connsiteX15" fmla="*/ 4001477 w 4220308"/>
              <a:gd name="connsiteY15" fmla="*/ 3907 h 2286000"/>
              <a:gd name="connsiteX16" fmla="*/ 4024923 w 4220308"/>
              <a:gd name="connsiteY16" fmla="*/ 15630 h 2286000"/>
              <a:gd name="connsiteX17" fmla="*/ 4064000 w 4220308"/>
              <a:gd name="connsiteY17" fmla="*/ 42984 h 2286000"/>
              <a:gd name="connsiteX18" fmla="*/ 4114800 w 4220308"/>
              <a:gd name="connsiteY18" fmla="*/ 85969 h 2286000"/>
              <a:gd name="connsiteX19" fmla="*/ 4161692 w 4220308"/>
              <a:gd name="connsiteY19" fmla="*/ 136769 h 2286000"/>
              <a:gd name="connsiteX20" fmla="*/ 4185139 w 4220308"/>
              <a:gd name="connsiteY20" fmla="*/ 160215 h 2286000"/>
              <a:gd name="connsiteX21" fmla="*/ 4204677 w 4220308"/>
              <a:gd name="connsiteY21" fmla="*/ 187569 h 2286000"/>
              <a:gd name="connsiteX22" fmla="*/ 4216400 w 4220308"/>
              <a:gd name="connsiteY22" fmla="*/ 211015 h 2286000"/>
              <a:gd name="connsiteX23" fmla="*/ 4220308 w 4220308"/>
              <a:gd name="connsiteY23" fmla="*/ 246184 h 2286000"/>
              <a:gd name="connsiteX24" fmla="*/ 4216400 w 4220308"/>
              <a:gd name="connsiteY24" fmla="*/ 355600 h 2286000"/>
              <a:gd name="connsiteX25" fmla="*/ 4204677 w 4220308"/>
              <a:gd name="connsiteY25" fmla="*/ 445476 h 2286000"/>
              <a:gd name="connsiteX26" fmla="*/ 4189046 w 4220308"/>
              <a:gd name="connsiteY26" fmla="*/ 523630 h 2286000"/>
              <a:gd name="connsiteX27" fmla="*/ 4169508 w 4220308"/>
              <a:gd name="connsiteY27" fmla="*/ 578338 h 2286000"/>
              <a:gd name="connsiteX28" fmla="*/ 4149969 w 4220308"/>
              <a:gd name="connsiteY28" fmla="*/ 613507 h 2286000"/>
              <a:gd name="connsiteX29" fmla="*/ 4126523 w 4220308"/>
              <a:gd name="connsiteY29" fmla="*/ 629138 h 2286000"/>
              <a:gd name="connsiteX30" fmla="*/ 4087446 w 4220308"/>
              <a:gd name="connsiteY30" fmla="*/ 633046 h 2286000"/>
              <a:gd name="connsiteX31" fmla="*/ 4040554 w 4220308"/>
              <a:gd name="connsiteY31" fmla="*/ 633046 h 2286000"/>
              <a:gd name="connsiteX32" fmla="*/ 4017108 w 4220308"/>
              <a:gd name="connsiteY32" fmla="*/ 633046 h 2286000"/>
              <a:gd name="connsiteX33" fmla="*/ 3993662 w 4220308"/>
              <a:gd name="connsiteY33" fmla="*/ 636953 h 2286000"/>
              <a:gd name="connsiteX34" fmla="*/ 3931139 w 4220308"/>
              <a:gd name="connsiteY34" fmla="*/ 648676 h 2286000"/>
              <a:gd name="connsiteX35" fmla="*/ 3880339 w 4220308"/>
              <a:gd name="connsiteY35" fmla="*/ 672123 h 2286000"/>
              <a:gd name="connsiteX36" fmla="*/ 3313723 w 4220308"/>
              <a:gd name="connsiteY36" fmla="*/ 918307 h 2286000"/>
              <a:gd name="connsiteX37" fmla="*/ 2930769 w 4220308"/>
              <a:gd name="connsiteY37" fmla="*/ 1090246 h 2286000"/>
              <a:gd name="connsiteX38" fmla="*/ 2129692 w 4220308"/>
              <a:gd name="connsiteY38" fmla="*/ 1465384 h 2286000"/>
              <a:gd name="connsiteX39" fmla="*/ 1738923 w 4220308"/>
              <a:gd name="connsiteY39" fmla="*/ 1625600 h 2286000"/>
              <a:gd name="connsiteX40" fmla="*/ 636954 w 4220308"/>
              <a:gd name="connsiteY40" fmla="*/ 2137507 h 2286000"/>
              <a:gd name="connsiteX41" fmla="*/ 449385 w 4220308"/>
              <a:gd name="connsiteY41" fmla="*/ 2219569 h 2286000"/>
              <a:gd name="connsiteX42" fmla="*/ 347785 w 4220308"/>
              <a:gd name="connsiteY42" fmla="*/ 2254738 h 2286000"/>
              <a:gd name="connsiteX43" fmla="*/ 269631 w 4220308"/>
              <a:gd name="connsiteY43" fmla="*/ 2270369 h 2286000"/>
              <a:gd name="connsiteX44" fmla="*/ 171939 w 4220308"/>
              <a:gd name="connsiteY44" fmla="*/ 2282092 h 2286000"/>
              <a:gd name="connsiteX45" fmla="*/ 62523 w 4220308"/>
              <a:gd name="connsiteY45" fmla="*/ 2286000 h 2286000"/>
              <a:gd name="connsiteX46" fmla="*/ 31262 w 4220308"/>
              <a:gd name="connsiteY46" fmla="*/ 2282092 h 2286000"/>
              <a:gd name="connsiteX47" fmla="*/ 11723 w 4220308"/>
              <a:gd name="connsiteY47" fmla="*/ 2266461 h 2286000"/>
              <a:gd name="connsiteX48" fmla="*/ 0 w 4220308"/>
              <a:gd name="connsiteY48" fmla="*/ 2243015 h 2286000"/>
              <a:gd name="connsiteX49" fmla="*/ 0 w 4220308"/>
              <a:gd name="connsiteY49" fmla="*/ 2219569 h 2286000"/>
              <a:gd name="connsiteX50" fmla="*/ 31262 w 4220308"/>
              <a:gd name="connsiteY50" fmla="*/ 2168769 h 2286000"/>
              <a:gd name="connsiteX51" fmla="*/ 144585 w 4220308"/>
              <a:gd name="connsiteY51" fmla="*/ 2078892 h 2286000"/>
              <a:gd name="connsiteX52" fmla="*/ 230554 w 4220308"/>
              <a:gd name="connsiteY52" fmla="*/ 2032000 h 2286000"/>
              <a:gd name="connsiteX53" fmla="*/ 550985 w 4220308"/>
              <a:gd name="connsiteY53" fmla="*/ 1887415 h 2286000"/>
              <a:gd name="connsiteX54" fmla="*/ 1344246 w 4220308"/>
              <a:gd name="connsiteY54" fmla="*/ 1512276 h 2286000"/>
              <a:gd name="connsiteX55" fmla="*/ 1660769 w 4220308"/>
              <a:gd name="connsiteY55" fmla="*/ 1367692 h 2286000"/>
              <a:gd name="connsiteX56" fmla="*/ 2114062 w 4220308"/>
              <a:gd name="connsiteY56" fmla="*/ 1156676 h 2286000"/>
              <a:gd name="connsiteX57" fmla="*/ 2504831 w 4220308"/>
              <a:gd name="connsiteY57" fmla="*/ 96910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220308" h="2286000">
                <a:moveTo>
                  <a:pt x="2504831" y="969107"/>
                </a:moveTo>
                <a:lnTo>
                  <a:pt x="3477846" y="515815"/>
                </a:lnTo>
                <a:lnTo>
                  <a:pt x="3849077" y="343876"/>
                </a:lnTo>
                <a:lnTo>
                  <a:pt x="3915508" y="304800"/>
                </a:lnTo>
                <a:lnTo>
                  <a:pt x="3950677" y="277446"/>
                </a:lnTo>
                <a:lnTo>
                  <a:pt x="3974123" y="250092"/>
                </a:lnTo>
                <a:lnTo>
                  <a:pt x="3985846" y="226646"/>
                </a:lnTo>
                <a:lnTo>
                  <a:pt x="3989754" y="199292"/>
                </a:lnTo>
                <a:lnTo>
                  <a:pt x="3989754" y="160215"/>
                </a:lnTo>
                <a:lnTo>
                  <a:pt x="3989754" y="125046"/>
                </a:lnTo>
                <a:lnTo>
                  <a:pt x="3981939" y="85969"/>
                </a:lnTo>
                <a:lnTo>
                  <a:pt x="3970216" y="50800"/>
                </a:lnTo>
                <a:lnTo>
                  <a:pt x="3966308" y="23446"/>
                </a:lnTo>
                <a:lnTo>
                  <a:pt x="3974123" y="7815"/>
                </a:lnTo>
                <a:lnTo>
                  <a:pt x="3985846" y="0"/>
                </a:lnTo>
                <a:lnTo>
                  <a:pt x="4001477" y="3907"/>
                </a:lnTo>
                <a:lnTo>
                  <a:pt x="4024923" y="15630"/>
                </a:lnTo>
                <a:lnTo>
                  <a:pt x="4064000" y="42984"/>
                </a:lnTo>
                <a:lnTo>
                  <a:pt x="4114800" y="85969"/>
                </a:lnTo>
                <a:lnTo>
                  <a:pt x="4161692" y="136769"/>
                </a:lnTo>
                <a:lnTo>
                  <a:pt x="4185139" y="160215"/>
                </a:lnTo>
                <a:lnTo>
                  <a:pt x="4204677" y="187569"/>
                </a:lnTo>
                <a:lnTo>
                  <a:pt x="4216400" y="211015"/>
                </a:lnTo>
                <a:lnTo>
                  <a:pt x="4220308" y="246184"/>
                </a:lnTo>
                <a:lnTo>
                  <a:pt x="4216400" y="355600"/>
                </a:lnTo>
                <a:lnTo>
                  <a:pt x="4204677" y="445476"/>
                </a:lnTo>
                <a:lnTo>
                  <a:pt x="4189046" y="523630"/>
                </a:lnTo>
                <a:cubicBezTo>
                  <a:pt x="4173058" y="579591"/>
                  <a:pt x="4192382" y="578338"/>
                  <a:pt x="4169508" y="578338"/>
                </a:cubicBezTo>
                <a:lnTo>
                  <a:pt x="4149969" y="613507"/>
                </a:lnTo>
                <a:lnTo>
                  <a:pt x="4126523" y="629138"/>
                </a:lnTo>
                <a:lnTo>
                  <a:pt x="4087446" y="633046"/>
                </a:lnTo>
                <a:lnTo>
                  <a:pt x="4040554" y="633046"/>
                </a:lnTo>
                <a:lnTo>
                  <a:pt x="4017108" y="633046"/>
                </a:lnTo>
                <a:lnTo>
                  <a:pt x="3993662" y="636953"/>
                </a:lnTo>
                <a:lnTo>
                  <a:pt x="3931139" y="648676"/>
                </a:lnTo>
                <a:lnTo>
                  <a:pt x="3880339" y="672123"/>
                </a:lnTo>
                <a:lnTo>
                  <a:pt x="3313723" y="918307"/>
                </a:lnTo>
                <a:lnTo>
                  <a:pt x="2930769" y="1090246"/>
                </a:lnTo>
                <a:lnTo>
                  <a:pt x="2129692" y="1465384"/>
                </a:lnTo>
                <a:lnTo>
                  <a:pt x="1738923" y="1625600"/>
                </a:lnTo>
                <a:lnTo>
                  <a:pt x="636954" y="2137507"/>
                </a:lnTo>
                <a:lnTo>
                  <a:pt x="449385" y="2219569"/>
                </a:lnTo>
                <a:lnTo>
                  <a:pt x="347785" y="2254738"/>
                </a:lnTo>
                <a:lnTo>
                  <a:pt x="269631" y="2270369"/>
                </a:lnTo>
                <a:lnTo>
                  <a:pt x="171939" y="2282092"/>
                </a:lnTo>
                <a:lnTo>
                  <a:pt x="62523" y="2286000"/>
                </a:lnTo>
                <a:cubicBezTo>
                  <a:pt x="33880" y="2281908"/>
                  <a:pt x="44380" y="2282092"/>
                  <a:pt x="31262" y="2282092"/>
                </a:cubicBezTo>
                <a:lnTo>
                  <a:pt x="11723" y="2266461"/>
                </a:lnTo>
                <a:lnTo>
                  <a:pt x="0" y="2243015"/>
                </a:lnTo>
                <a:lnTo>
                  <a:pt x="0" y="2219569"/>
                </a:lnTo>
                <a:lnTo>
                  <a:pt x="31262" y="2168769"/>
                </a:lnTo>
                <a:lnTo>
                  <a:pt x="144585" y="2078892"/>
                </a:lnTo>
                <a:lnTo>
                  <a:pt x="230554" y="2032000"/>
                </a:lnTo>
                <a:lnTo>
                  <a:pt x="550985" y="1887415"/>
                </a:lnTo>
                <a:lnTo>
                  <a:pt x="1344246" y="1512276"/>
                </a:lnTo>
                <a:lnTo>
                  <a:pt x="1660769" y="1367692"/>
                </a:lnTo>
                <a:lnTo>
                  <a:pt x="2114062" y="1156676"/>
                </a:lnTo>
                <a:lnTo>
                  <a:pt x="2504831" y="969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8C58F46-48EF-4B6D-B838-CD37F285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500189"/>
            <a:ext cx="431165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F4B925A-A6B4-4A3C-9E2C-EE236447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1476375"/>
            <a:ext cx="4310063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F1D1F52-5349-477E-AC4D-50C7B6DE0E82}"/>
              </a:ext>
            </a:extLst>
          </p:cNvPr>
          <p:cNvSpPr/>
          <p:nvPr/>
        </p:nvSpPr>
        <p:spPr>
          <a:xfrm rot="16200000">
            <a:off x="3278189" y="3298826"/>
            <a:ext cx="1876425" cy="752475"/>
          </a:xfrm>
          <a:custGeom>
            <a:avLst/>
            <a:gdLst>
              <a:gd name="connsiteX0" fmla="*/ 962025 w 1876425"/>
              <a:gd name="connsiteY0" fmla="*/ 595312 h 752475"/>
              <a:gd name="connsiteX1" fmla="*/ 1393031 w 1876425"/>
              <a:gd name="connsiteY1" fmla="*/ 533400 h 752475"/>
              <a:gd name="connsiteX2" fmla="*/ 1545431 w 1876425"/>
              <a:gd name="connsiteY2" fmla="*/ 509587 h 752475"/>
              <a:gd name="connsiteX3" fmla="*/ 1635919 w 1876425"/>
              <a:gd name="connsiteY3" fmla="*/ 490537 h 752475"/>
              <a:gd name="connsiteX4" fmla="*/ 1716881 w 1876425"/>
              <a:gd name="connsiteY4" fmla="*/ 471487 h 752475"/>
              <a:gd name="connsiteX5" fmla="*/ 1745456 w 1876425"/>
              <a:gd name="connsiteY5" fmla="*/ 461962 h 752475"/>
              <a:gd name="connsiteX6" fmla="*/ 1754981 w 1876425"/>
              <a:gd name="connsiteY6" fmla="*/ 442912 h 752475"/>
              <a:gd name="connsiteX7" fmla="*/ 1778794 w 1876425"/>
              <a:gd name="connsiteY7" fmla="*/ 397669 h 752475"/>
              <a:gd name="connsiteX8" fmla="*/ 1804987 w 1876425"/>
              <a:gd name="connsiteY8" fmla="*/ 338137 h 752475"/>
              <a:gd name="connsiteX9" fmla="*/ 1831181 w 1876425"/>
              <a:gd name="connsiteY9" fmla="*/ 264319 h 752475"/>
              <a:gd name="connsiteX10" fmla="*/ 1847850 w 1876425"/>
              <a:gd name="connsiteY10" fmla="*/ 192881 h 752475"/>
              <a:gd name="connsiteX11" fmla="*/ 1866900 w 1876425"/>
              <a:gd name="connsiteY11" fmla="*/ 95250 h 752475"/>
              <a:gd name="connsiteX12" fmla="*/ 1876425 w 1876425"/>
              <a:gd name="connsiteY12" fmla="*/ 38100 h 752475"/>
              <a:gd name="connsiteX13" fmla="*/ 1876425 w 1876425"/>
              <a:gd name="connsiteY13" fmla="*/ 19050 h 752475"/>
              <a:gd name="connsiteX14" fmla="*/ 1871662 w 1876425"/>
              <a:gd name="connsiteY14" fmla="*/ 11906 h 752475"/>
              <a:gd name="connsiteX15" fmla="*/ 1854994 w 1876425"/>
              <a:gd name="connsiteY15" fmla="*/ 0 h 752475"/>
              <a:gd name="connsiteX16" fmla="*/ 1843087 w 1876425"/>
              <a:gd name="connsiteY16" fmla="*/ 2381 h 752475"/>
              <a:gd name="connsiteX17" fmla="*/ 1814512 w 1876425"/>
              <a:gd name="connsiteY17" fmla="*/ 11906 h 752475"/>
              <a:gd name="connsiteX18" fmla="*/ 1795462 w 1876425"/>
              <a:gd name="connsiteY18" fmla="*/ 35719 h 752475"/>
              <a:gd name="connsiteX19" fmla="*/ 1766887 w 1876425"/>
              <a:gd name="connsiteY19" fmla="*/ 76200 h 752475"/>
              <a:gd name="connsiteX20" fmla="*/ 1733550 w 1876425"/>
              <a:gd name="connsiteY20" fmla="*/ 121444 h 752475"/>
              <a:gd name="connsiteX21" fmla="*/ 1683544 w 1876425"/>
              <a:gd name="connsiteY21" fmla="*/ 169069 h 752475"/>
              <a:gd name="connsiteX22" fmla="*/ 1626394 w 1876425"/>
              <a:gd name="connsiteY22" fmla="*/ 209550 h 752475"/>
              <a:gd name="connsiteX23" fmla="*/ 1576387 w 1876425"/>
              <a:gd name="connsiteY23" fmla="*/ 235744 h 752475"/>
              <a:gd name="connsiteX24" fmla="*/ 1528762 w 1876425"/>
              <a:gd name="connsiteY24" fmla="*/ 250031 h 752475"/>
              <a:gd name="connsiteX25" fmla="*/ 1459706 w 1876425"/>
              <a:gd name="connsiteY25" fmla="*/ 264319 h 752475"/>
              <a:gd name="connsiteX26" fmla="*/ 1202531 w 1876425"/>
              <a:gd name="connsiteY26" fmla="*/ 311944 h 752475"/>
              <a:gd name="connsiteX27" fmla="*/ 959644 w 1876425"/>
              <a:gd name="connsiteY27" fmla="*/ 347662 h 752475"/>
              <a:gd name="connsiteX28" fmla="*/ 733425 w 1876425"/>
              <a:gd name="connsiteY28" fmla="*/ 376237 h 752475"/>
              <a:gd name="connsiteX29" fmla="*/ 585787 w 1876425"/>
              <a:gd name="connsiteY29" fmla="*/ 388144 h 752475"/>
              <a:gd name="connsiteX30" fmla="*/ 457200 w 1876425"/>
              <a:gd name="connsiteY30" fmla="*/ 392906 h 752475"/>
              <a:gd name="connsiteX31" fmla="*/ 416719 w 1876425"/>
              <a:gd name="connsiteY31" fmla="*/ 395287 h 752475"/>
              <a:gd name="connsiteX32" fmla="*/ 376237 w 1876425"/>
              <a:gd name="connsiteY32" fmla="*/ 404812 h 752475"/>
              <a:gd name="connsiteX33" fmla="*/ 297656 w 1876425"/>
              <a:gd name="connsiteY33" fmla="*/ 428625 h 752475"/>
              <a:gd name="connsiteX34" fmla="*/ 207169 w 1876425"/>
              <a:gd name="connsiteY34" fmla="*/ 469106 h 752475"/>
              <a:gd name="connsiteX35" fmla="*/ 130969 w 1876425"/>
              <a:gd name="connsiteY35" fmla="*/ 507206 h 752475"/>
              <a:gd name="connsiteX36" fmla="*/ 78581 w 1876425"/>
              <a:gd name="connsiteY36" fmla="*/ 545306 h 752475"/>
              <a:gd name="connsiteX37" fmla="*/ 33337 w 1876425"/>
              <a:gd name="connsiteY37" fmla="*/ 588169 h 752475"/>
              <a:gd name="connsiteX38" fmla="*/ 14287 w 1876425"/>
              <a:gd name="connsiteY38" fmla="*/ 614362 h 752475"/>
              <a:gd name="connsiteX39" fmla="*/ 2381 w 1876425"/>
              <a:gd name="connsiteY39" fmla="*/ 638175 h 752475"/>
              <a:gd name="connsiteX40" fmla="*/ 0 w 1876425"/>
              <a:gd name="connsiteY40" fmla="*/ 654844 h 752475"/>
              <a:gd name="connsiteX41" fmla="*/ 0 w 1876425"/>
              <a:gd name="connsiteY41" fmla="*/ 671512 h 752475"/>
              <a:gd name="connsiteX42" fmla="*/ 7144 w 1876425"/>
              <a:gd name="connsiteY42" fmla="*/ 697706 h 752475"/>
              <a:gd name="connsiteX43" fmla="*/ 26194 w 1876425"/>
              <a:gd name="connsiteY43" fmla="*/ 721519 h 752475"/>
              <a:gd name="connsiteX44" fmla="*/ 57150 w 1876425"/>
              <a:gd name="connsiteY44" fmla="*/ 738187 h 752475"/>
              <a:gd name="connsiteX45" fmla="*/ 85725 w 1876425"/>
              <a:gd name="connsiteY45" fmla="*/ 747712 h 752475"/>
              <a:gd name="connsiteX46" fmla="*/ 116681 w 1876425"/>
              <a:gd name="connsiteY46" fmla="*/ 752475 h 752475"/>
              <a:gd name="connsiteX47" fmla="*/ 183356 w 1876425"/>
              <a:gd name="connsiteY47" fmla="*/ 747712 h 752475"/>
              <a:gd name="connsiteX48" fmla="*/ 269081 w 1876425"/>
              <a:gd name="connsiteY48" fmla="*/ 735806 h 752475"/>
              <a:gd name="connsiteX49" fmla="*/ 292894 w 1876425"/>
              <a:gd name="connsiteY49" fmla="*/ 728662 h 752475"/>
              <a:gd name="connsiteX50" fmla="*/ 514350 w 1876425"/>
              <a:gd name="connsiteY50" fmla="*/ 666750 h 752475"/>
              <a:gd name="connsiteX51" fmla="*/ 657225 w 1876425"/>
              <a:gd name="connsiteY51" fmla="*/ 642937 h 752475"/>
              <a:gd name="connsiteX52" fmla="*/ 962025 w 1876425"/>
              <a:gd name="connsiteY52" fmla="*/ 595312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76425" h="752475">
                <a:moveTo>
                  <a:pt x="962025" y="595312"/>
                </a:moveTo>
                <a:lnTo>
                  <a:pt x="1393031" y="533400"/>
                </a:lnTo>
                <a:lnTo>
                  <a:pt x="1545431" y="509587"/>
                </a:lnTo>
                <a:lnTo>
                  <a:pt x="1635919" y="490537"/>
                </a:lnTo>
                <a:lnTo>
                  <a:pt x="1716881" y="471487"/>
                </a:lnTo>
                <a:lnTo>
                  <a:pt x="1745456" y="461962"/>
                </a:lnTo>
                <a:lnTo>
                  <a:pt x="1754981" y="442912"/>
                </a:lnTo>
                <a:lnTo>
                  <a:pt x="1778794" y="397669"/>
                </a:lnTo>
                <a:lnTo>
                  <a:pt x="1804987" y="338137"/>
                </a:lnTo>
                <a:lnTo>
                  <a:pt x="1831181" y="264319"/>
                </a:lnTo>
                <a:lnTo>
                  <a:pt x="1847850" y="192881"/>
                </a:lnTo>
                <a:lnTo>
                  <a:pt x="1866900" y="95250"/>
                </a:lnTo>
                <a:lnTo>
                  <a:pt x="1876425" y="38100"/>
                </a:lnTo>
                <a:lnTo>
                  <a:pt x="1876425" y="19050"/>
                </a:lnTo>
                <a:lnTo>
                  <a:pt x="1871662" y="11906"/>
                </a:lnTo>
                <a:lnTo>
                  <a:pt x="1854994" y="0"/>
                </a:lnTo>
                <a:lnTo>
                  <a:pt x="1843087" y="2381"/>
                </a:lnTo>
                <a:lnTo>
                  <a:pt x="1814512" y="11906"/>
                </a:lnTo>
                <a:lnTo>
                  <a:pt x="1795462" y="35719"/>
                </a:lnTo>
                <a:lnTo>
                  <a:pt x="1766887" y="76200"/>
                </a:lnTo>
                <a:lnTo>
                  <a:pt x="1733550" y="121444"/>
                </a:lnTo>
                <a:lnTo>
                  <a:pt x="1683544" y="169069"/>
                </a:lnTo>
                <a:lnTo>
                  <a:pt x="1626394" y="209550"/>
                </a:lnTo>
                <a:lnTo>
                  <a:pt x="1576387" y="235744"/>
                </a:lnTo>
                <a:lnTo>
                  <a:pt x="1528762" y="250031"/>
                </a:lnTo>
                <a:lnTo>
                  <a:pt x="1459706" y="264319"/>
                </a:lnTo>
                <a:lnTo>
                  <a:pt x="1202531" y="311944"/>
                </a:lnTo>
                <a:lnTo>
                  <a:pt x="959644" y="347662"/>
                </a:lnTo>
                <a:lnTo>
                  <a:pt x="733425" y="376237"/>
                </a:lnTo>
                <a:lnTo>
                  <a:pt x="585787" y="388144"/>
                </a:lnTo>
                <a:lnTo>
                  <a:pt x="457200" y="392906"/>
                </a:lnTo>
                <a:lnTo>
                  <a:pt x="416719" y="395287"/>
                </a:lnTo>
                <a:lnTo>
                  <a:pt x="376237" y="404812"/>
                </a:lnTo>
                <a:lnTo>
                  <a:pt x="297656" y="428625"/>
                </a:lnTo>
                <a:lnTo>
                  <a:pt x="207169" y="469106"/>
                </a:lnTo>
                <a:lnTo>
                  <a:pt x="130969" y="507206"/>
                </a:lnTo>
                <a:lnTo>
                  <a:pt x="78581" y="545306"/>
                </a:lnTo>
                <a:lnTo>
                  <a:pt x="33337" y="588169"/>
                </a:lnTo>
                <a:lnTo>
                  <a:pt x="14287" y="614362"/>
                </a:lnTo>
                <a:lnTo>
                  <a:pt x="2381" y="638175"/>
                </a:lnTo>
                <a:lnTo>
                  <a:pt x="0" y="654844"/>
                </a:lnTo>
                <a:lnTo>
                  <a:pt x="0" y="671512"/>
                </a:lnTo>
                <a:lnTo>
                  <a:pt x="7144" y="697706"/>
                </a:lnTo>
                <a:lnTo>
                  <a:pt x="26194" y="721519"/>
                </a:lnTo>
                <a:lnTo>
                  <a:pt x="57150" y="738187"/>
                </a:lnTo>
                <a:lnTo>
                  <a:pt x="85725" y="747712"/>
                </a:lnTo>
                <a:lnTo>
                  <a:pt x="116681" y="752475"/>
                </a:lnTo>
                <a:lnTo>
                  <a:pt x="183356" y="747712"/>
                </a:lnTo>
                <a:lnTo>
                  <a:pt x="269081" y="735806"/>
                </a:lnTo>
                <a:lnTo>
                  <a:pt x="292894" y="728662"/>
                </a:lnTo>
                <a:lnTo>
                  <a:pt x="514350" y="666750"/>
                </a:lnTo>
                <a:lnTo>
                  <a:pt x="657225" y="642937"/>
                </a:lnTo>
                <a:lnTo>
                  <a:pt x="962025" y="5953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5102E0D-7DD6-4FEE-A44E-CEAEF820A746}"/>
              </a:ext>
            </a:extLst>
          </p:cNvPr>
          <p:cNvSpPr/>
          <p:nvPr/>
        </p:nvSpPr>
        <p:spPr>
          <a:xfrm rot="19800000">
            <a:off x="4478338" y="1906588"/>
            <a:ext cx="3440112" cy="1911350"/>
          </a:xfrm>
          <a:custGeom>
            <a:avLst/>
            <a:gdLst>
              <a:gd name="connsiteX0" fmla="*/ 911332 w 3439740"/>
              <a:gd name="connsiteY0" fmla="*/ 454132 h 1911648"/>
              <a:gd name="connsiteX1" fmla="*/ 1319436 w 3439740"/>
              <a:gd name="connsiteY1" fmla="*/ 632102 h 1911648"/>
              <a:gd name="connsiteX2" fmla="*/ 1457517 w 3439740"/>
              <a:gd name="connsiteY2" fmla="*/ 690403 h 1911648"/>
              <a:gd name="connsiteX3" fmla="*/ 1788910 w 3439740"/>
              <a:gd name="connsiteY3" fmla="*/ 846894 h 1911648"/>
              <a:gd name="connsiteX4" fmla="*/ 2832185 w 3439740"/>
              <a:gd name="connsiteY4" fmla="*/ 1304094 h 1911648"/>
              <a:gd name="connsiteX5" fmla="*/ 2957992 w 3439740"/>
              <a:gd name="connsiteY5" fmla="*/ 1359326 h 1911648"/>
              <a:gd name="connsiteX6" fmla="*/ 2997882 w 3439740"/>
              <a:gd name="connsiteY6" fmla="*/ 1371600 h 1911648"/>
              <a:gd name="connsiteX7" fmla="*/ 3022430 w 3439740"/>
              <a:gd name="connsiteY7" fmla="*/ 1371600 h 1911648"/>
              <a:gd name="connsiteX8" fmla="*/ 3080730 w 3439740"/>
              <a:gd name="connsiteY8" fmla="*/ 1368532 h 1911648"/>
              <a:gd name="connsiteX9" fmla="*/ 3151305 w 3439740"/>
              <a:gd name="connsiteY9" fmla="*/ 1362395 h 1911648"/>
              <a:gd name="connsiteX10" fmla="*/ 3172784 w 3439740"/>
              <a:gd name="connsiteY10" fmla="*/ 1365463 h 1911648"/>
              <a:gd name="connsiteX11" fmla="*/ 3197332 w 3439740"/>
              <a:gd name="connsiteY11" fmla="*/ 1374669 h 1911648"/>
              <a:gd name="connsiteX12" fmla="*/ 3228016 w 3439740"/>
              <a:gd name="connsiteY12" fmla="*/ 1393079 h 1911648"/>
              <a:gd name="connsiteX13" fmla="*/ 3252564 w 3439740"/>
              <a:gd name="connsiteY13" fmla="*/ 1411490 h 1911648"/>
              <a:gd name="connsiteX14" fmla="*/ 3270975 w 3439740"/>
              <a:gd name="connsiteY14" fmla="*/ 1439106 h 1911648"/>
              <a:gd name="connsiteX15" fmla="*/ 3292454 w 3439740"/>
              <a:gd name="connsiteY15" fmla="*/ 1472859 h 1911648"/>
              <a:gd name="connsiteX16" fmla="*/ 3329275 w 3439740"/>
              <a:gd name="connsiteY16" fmla="*/ 1555708 h 1911648"/>
              <a:gd name="connsiteX17" fmla="*/ 3372234 w 3439740"/>
              <a:gd name="connsiteY17" fmla="*/ 1647761 h 1911648"/>
              <a:gd name="connsiteX18" fmla="*/ 3421329 w 3439740"/>
              <a:gd name="connsiteY18" fmla="*/ 1770499 h 1911648"/>
              <a:gd name="connsiteX19" fmla="*/ 3433603 w 3439740"/>
              <a:gd name="connsiteY19" fmla="*/ 1825732 h 1911648"/>
              <a:gd name="connsiteX20" fmla="*/ 3439740 w 3439740"/>
              <a:gd name="connsiteY20" fmla="*/ 1853348 h 1911648"/>
              <a:gd name="connsiteX21" fmla="*/ 3439740 w 3439740"/>
              <a:gd name="connsiteY21" fmla="*/ 1871759 h 1911648"/>
              <a:gd name="connsiteX22" fmla="*/ 3424398 w 3439740"/>
              <a:gd name="connsiteY22" fmla="*/ 1896306 h 1911648"/>
              <a:gd name="connsiteX23" fmla="*/ 3405987 w 3439740"/>
              <a:gd name="connsiteY23" fmla="*/ 1908580 h 1911648"/>
              <a:gd name="connsiteX24" fmla="*/ 3393713 w 3439740"/>
              <a:gd name="connsiteY24" fmla="*/ 1911648 h 1911648"/>
              <a:gd name="connsiteX25" fmla="*/ 2942650 w 3439740"/>
              <a:gd name="connsiteY25" fmla="*/ 1623214 h 1911648"/>
              <a:gd name="connsiteX26" fmla="*/ 2942650 w 3439740"/>
              <a:gd name="connsiteY26" fmla="*/ 1614008 h 1911648"/>
              <a:gd name="connsiteX27" fmla="*/ 2939581 w 3439740"/>
              <a:gd name="connsiteY27" fmla="*/ 1604803 h 1911648"/>
              <a:gd name="connsiteX28" fmla="*/ 2933445 w 3439740"/>
              <a:gd name="connsiteY28" fmla="*/ 1589461 h 1911648"/>
              <a:gd name="connsiteX29" fmla="*/ 2915034 w 3439740"/>
              <a:gd name="connsiteY29" fmla="*/ 1561844 h 1911648"/>
              <a:gd name="connsiteX30" fmla="*/ 2881281 w 3439740"/>
              <a:gd name="connsiteY30" fmla="*/ 1540365 h 1911648"/>
              <a:gd name="connsiteX31" fmla="*/ 2813775 w 3439740"/>
              <a:gd name="connsiteY31" fmla="*/ 1503544 h 1911648"/>
              <a:gd name="connsiteX32" fmla="*/ 2384191 w 3439740"/>
              <a:gd name="connsiteY32" fmla="*/ 1297957 h 1911648"/>
              <a:gd name="connsiteX33" fmla="*/ 2006771 w 3439740"/>
              <a:gd name="connsiteY33" fmla="*/ 1126124 h 1911648"/>
              <a:gd name="connsiteX34" fmla="*/ 1702994 w 3439740"/>
              <a:gd name="connsiteY34" fmla="*/ 1000317 h 1911648"/>
              <a:gd name="connsiteX35" fmla="*/ 1337847 w 3439740"/>
              <a:gd name="connsiteY35" fmla="*/ 828483 h 1911648"/>
              <a:gd name="connsiteX36" fmla="*/ 966564 w 3439740"/>
              <a:gd name="connsiteY36" fmla="*/ 675061 h 1911648"/>
              <a:gd name="connsiteX37" fmla="*/ 521638 w 3439740"/>
              <a:gd name="connsiteY37" fmla="*/ 475611 h 1911648"/>
              <a:gd name="connsiteX38" fmla="*/ 349804 w 3439740"/>
              <a:gd name="connsiteY38" fmla="*/ 398899 h 1911648"/>
              <a:gd name="connsiteX39" fmla="*/ 230134 w 3439740"/>
              <a:gd name="connsiteY39" fmla="*/ 343667 h 1911648"/>
              <a:gd name="connsiteX40" fmla="*/ 196381 w 3439740"/>
              <a:gd name="connsiteY40" fmla="*/ 328325 h 1911648"/>
              <a:gd name="connsiteX41" fmla="*/ 144218 w 3439740"/>
              <a:gd name="connsiteY41" fmla="*/ 297640 h 1911648"/>
              <a:gd name="connsiteX42" fmla="*/ 92054 w 3439740"/>
              <a:gd name="connsiteY42" fmla="*/ 266956 h 1911648"/>
              <a:gd name="connsiteX43" fmla="*/ 61369 w 3439740"/>
              <a:gd name="connsiteY43" fmla="*/ 236271 h 1911648"/>
              <a:gd name="connsiteX44" fmla="*/ 3069 w 3439740"/>
              <a:gd name="connsiteY44" fmla="*/ 184108 h 1911648"/>
              <a:gd name="connsiteX45" fmla="*/ 0 w 3439740"/>
              <a:gd name="connsiteY45" fmla="*/ 168765 h 1911648"/>
              <a:gd name="connsiteX46" fmla="*/ 61369 w 3439740"/>
              <a:gd name="connsiteY46" fmla="*/ 0 h 1911648"/>
              <a:gd name="connsiteX47" fmla="*/ 92054 w 3439740"/>
              <a:gd name="connsiteY47" fmla="*/ 36822 h 1911648"/>
              <a:gd name="connsiteX48" fmla="*/ 138081 w 3439740"/>
              <a:gd name="connsiteY48" fmla="*/ 73643 h 1911648"/>
              <a:gd name="connsiteX49" fmla="*/ 208655 w 3439740"/>
              <a:gd name="connsiteY49" fmla="*/ 125807 h 1911648"/>
              <a:gd name="connsiteX50" fmla="*/ 263887 w 3439740"/>
              <a:gd name="connsiteY50" fmla="*/ 162628 h 1911648"/>
              <a:gd name="connsiteX51" fmla="*/ 331394 w 3439740"/>
              <a:gd name="connsiteY51" fmla="*/ 196381 h 1911648"/>
              <a:gd name="connsiteX52" fmla="*/ 405036 w 3439740"/>
              <a:gd name="connsiteY52" fmla="*/ 227066 h 1911648"/>
              <a:gd name="connsiteX53" fmla="*/ 583007 w 3439740"/>
              <a:gd name="connsiteY53" fmla="*/ 306846 h 1911648"/>
              <a:gd name="connsiteX54" fmla="*/ 782457 w 3439740"/>
              <a:gd name="connsiteY54" fmla="*/ 395831 h 1911648"/>
              <a:gd name="connsiteX55" fmla="*/ 911332 w 3439740"/>
              <a:gd name="connsiteY55" fmla="*/ 454132 h 191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439740" h="1911648">
                <a:moveTo>
                  <a:pt x="911332" y="454132"/>
                </a:moveTo>
                <a:lnTo>
                  <a:pt x="1319436" y="632102"/>
                </a:lnTo>
                <a:lnTo>
                  <a:pt x="1457517" y="690403"/>
                </a:lnTo>
                <a:lnTo>
                  <a:pt x="1788910" y="846894"/>
                </a:lnTo>
                <a:lnTo>
                  <a:pt x="2832185" y="1304094"/>
                </a:lnTo>
                <a:lnTo>
                  <a:pt x="2957992" y="1359326"/>
                </a:lnTo>
                <a:lnTo>
                  <a:pt x="2997882" y="1371600"/>
                </a:lnTo>
                <a:lnTo>
                  <a:pt x="3022430" y="1371600"/>
                </a:lnTo>
                <a:lnTo>
                  <a:pt x="3080730" y="1368532"/>
                </a:lnTo>
                <a:lnTo>
                  <a:pt x="3151305" y="1362395"/>
                </a:lnTo>
                <a:lnTo>
                  <a:pt x="3172784" y="1365463"/>
                </a:lnTo>
                <a:lnTo>
                  <a:pt x="3197332" y="1374669"/>
                </a:lnTo>
                <a:lnTo>
                  <a:pt x="3228016" y="1393079"/>
                </a:lnTo>
                <a:lnTo>
                  <a:pt x="3252564" y="1411490"/>
                </a:lnTo>
                <a:lnTo>
                  <a:pt x="3270975" y="1439106"/>
                </a:lnTo>
                <a:lnTo>
                  <a:pt x="3292454" y="1472859"/>
                </a:lnTo>
                <a:lnTo>
                  <a:pt x="3329275" y="1555708"/>
                </a:lnTo>
                <a:lnTo>
                  <a:pt x="3372234" y="1647761"/>
                </a:lnTo>
                <a:lnTo>
                  <a:pt x="3421329" y="1770499"/>
                </a:lnTo>
                <a:lnTo>
                  <a:pt x="3433603" y="1825732"/>
                </a:lnTo>
                <a:lnTo>
                  <a:pt x="3439740" y="1853348"/>
                </a:lnTo>
                <a:lnTo>
                  <a:pt x="3439740" y="1871759"/>
                </a:lnTo>
                <a:lnTo>
                  <a:pt x="3424398" y="1896306"/>
                </a:lnTo>
                <a:lnTo>
                  <a:pt x="3405987" y="1908580"/>
                </a:lnTo>
                <a:lnTo>
                  <a:pt x="3393713" y="1911648"/>
                </a:lnTo>
                <a:lnTo>
                  <a:pt x="2942650" y="1623214"/>
                </a:lnTo>
                <a:lnTo>
                  <a:pt x="2942650" y="1614008"/>
                </a:lnTo>
                <a:lnTo>
                  <a:pt x="2939581" y="1604803"/>
                </a:lnTo>
                <a:lnTo>
                  <a:pt x="2933445" y="1589461"/>
                </a:lnTo>
                <a:lnTo>
                  <a:pt x="2915034" y="1561844"/>
                </a:lnTo>
                <a:lnTo>
                  <a:pt x="2881281" y="1540365"/>
                </a:lnTo>
                <a:lnTo>
                  <a:pt x="2813775" y="1503544"/>
                </a:lnTo>
                <a:lnTo>
                  <a:pt x="2384191" y="1297957"/>
                </a:lnTo>
                <a:lnTo>
                  <a:pt x="2006771" y="1126124"/>
                </a:lnTo>
                <a:lnTo>
                  <a:pt x="1702994" y="1000317"/>
                </a:lnTo>
                <a:lnTo>
                  <a:pt x="1337847" y="828483"/>
                </a:lnTo>
                <a:lnTo>
                  <a:pt x="966564" y="675061"/>
                </a:lnTo>
                <a:lnTo>
                  <a:pt x="521638" y="475611"/>
                </a:lnTo>
                <a:lnTo>
                  <a:pt x="349804" y="398899"/>
                </a:lnTo>
                <a:lnTo>
                  <a:pt x="230134" y="343667"/>
                </a:lnTo>
                <a:lnTo>
                  <a:pt x="196381" y="328325"/>
                </a:lnTo>
                <a:lnTo>
                  <a:pt x="144218" y="297640"/>
                </a:lnTo>
                <a:lnTo>
                  <a:pt x="92054" y="266956"/>
                </a:lnTo>
                <a:lnTo>
                  <a:pt x="61369" y="236271"/>
                </a:lnTo>
                <a:lnTo>
                  <a:pt x="3069" y="184108"/>
                </a:lnTo>
                <a:lnTo>
                  <a:pt x="0" y="168765"/>
                </a:lnTo>
                <a:lnTo>
                  <a:pt x="61369" y="0"/>
                </a:lnTo>
                <a:lnTo>
                  <a:pt x="92054" y="36822"/>
                </a:lnTo>
                <a:lnTo>
                  <a:pt x="138081" y="73643"/>
                </a:lnTo>
                <a:lnTo>
                  <a:pt x="208655" y="125807"/>
                </a:lnTo>
                <a:lnTo>
                  <a:pt x="263887" y="162628"/>
                </a:lnTo>
                <a:lnTo>
                  <a:pt x="331394" y="196381"/>
                </a:lnTo>
                <a:lnTo>
                  <a:pt x="405036" y="227066"/>
                </a:lnTo>
                <a:lnTo>
                  <a:pt x="583007" y="306846"/>
                </a:lnTo>
                <a:lnTo>
                  <a:pt x="782457" y="395831"/>
                </a:lnTo>
                <a:lnTo>
                  <a:pt x="911332" y="4541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6A2A615-2D13-4465-9D5A-E3F1C9078B95}"/>
              </a:ext>
            </a:extLst>
          </p:cNvPr>
          <p:cNvSpPr/>
          <p:nvPr/>
        </p:nvSpPr>
        <p:spPr>
          <a:xfrm rot="19800000">
            <a:off x="7040563" y="2836863"/>
            <a:ext cx="1325562" cy="1160462"/>
          </a:xfrm>
          <a:custGeom>
            <a:avLst/>
            <a:gdLst>
              <a:gd name="connsiteX0" fmla="*/ 460269 w 1325573"/>
              <a:gd name="connsiteY0" fmla="*/ 518569 h 1159877"/>
              <a:gd name="connsiteX1" fmla="*/ 678129 w 1325573"/>
              <a:gd name="connsiteY1" fmla="*/ 276161 h 1159877"/>
              <a:gd name="connsiteX2" fmla="*/ 748703 w 1325573"/>
              <a:gd name="connsiteY2" fmla="*/ 193313 h 1159877"/>
              <a:gd name="connsiteX3" fmla="*/ 816209 w 1325573"/>
              <a:gd name="connsiteY3" fmla="*/ 122739 h 1159877"/>
              <a:gd name="connsiteX4" fmla="*/ 840757 w 1325573"/>
              <a:gd name="connsiteY4" fmla="*/ 88985 h 1159877"/>
              <a:gd name="connsiteX5" fmla="*/ 856099 w 1325573"/>
              <a:gd name="connsiteY5" fmla="*/ 58301 h 1159877"/>
              <a:gd name="connsiteX6" fmla="*/ 859168 w 1325573"/>
              <a:gd name="connsiteY6" fmla="*/ 30685 h 1159877"/>
              <a:gd name="connsiteX7" fmla="*/ 865305 w 1325573"/>
              <a:gd name="connsiteY7" fmla="*/ 12274 h 1159877"/>
              <a:gd name="connsiteX8" fmla="*/ 862236 w 1325573"/>
              <a:gd name="connsiteY8" fmla="*/ 0 h 1159877"/>
              <a:gd name="connsiteX9" fmla="*/ 1325573 w 1325573"/>
              <a:gd name="connsiteY9" fmla="*/ 297641 h 1159877"/>
              <a:gd name="connsiteX10" fmla="*/ 1282615 w 1325573"/>
              <a:gd name="connsiteY10" fmla="*/ 303777 h 1159877"/>
              <a:gd name="connsiteX11" fmla="*/ 1233520 w 1325573"/>
              <a:gd name="connsiteY11" fmla="*/ 306846 h 1159877"/>
              <a:gd name="connsiteX12" fmla="*/ 1172150 w 1325573"/>
              <a:gd name="connsiteY12" fmla="*/ 316051 h 1159877"/>
              <a:gd name="connsiteX13" fmla="*/ 1135329 w 1325573"/>
              <a:gd name="connsiteY13" fmla="*/ 328325 h 1159877"/>
              <a:gd name="connsiteX14" fmla="*/ 1095439 w 1325573"/>
              <a:gd name="connsiteY14" fmla="*/ 349804 h 1159877"/>
              <a:gd name="connsiteX15" fmla="*/ 1052481 w 1325573"/>
              <a:gd name="connsiteY15" fmla="*/ 389694 h 1159877"/>
              <a:gd name="connsiteX16" fmla="*/ 570733 w 1325573"/>
              <a:gd name="connsiteY16" fmla="*/ 810073 h 1159877"/>
              <a:gd name="connsiteX17" fmla="*/ 331393 w 1325573"/>
              <a:gd name="connsiteY17" fmla="*/ 1018728 h 1159877"/>
              <a:gd name="connsiteX18" fmla="*/ 312983 w 1325573"/>
              <a:gd name="connsiteY18" fmla="*/ 1031002 h 1159877"/>
              <a:gd name="connsiteX19" fmla="*/ 297640 w 1325573"/>
              <a:gd name="connsiteY19" fmla="*/ 1055549 h 1159877"/>
              <a:gd name="connsiteX20" fmla="*/ 273093 w 1325573"/>
              <a:gd name="connsiteY20" fmla="*/ 1089302 h 1159877"/>
              <a:gd name="connsiteX21" fmla="*/ 242408 w 1325573"/>
              <a:gd name="connsiteY21" fmla="*/ 1123055 h 1159877"/>
              <a:gd name="connsiteX22" fmla="*/ 205587 w 1325573"/>
              <a:gd name="connsiteY22" fmla="*/ 1147603 h 1159877"/>
              <a:gd name="connsiteX23" fmla="*/ 193313 w 1325573"/>
              <a:gd name="connsiteY23" fmla="*/ 1156808 h 1159877"/>
              <a:gd name="connsiteX24" fmla="*/ 174902 w 1325573"/>
              <a:gd name="connsiteY24" fmla="*/ 1159877 h 1159877"/>
              <a:gd name="connsiteX25" fmla="*/ 150354 w 1325573"/>
              <a:gd name="connsiteY25" fmla="*/ 1159877 h 1159877"/>
              <a:gd name="connsiteX26" fmla="*/ 119670 w 1325573"/>
              <a:gd name="connsiteY26" fmla="*/ 1147603 h 1159877"/>
              <a:gd name="connsiteX27" fmla="*/ 95122 w 1325573"/>
              <a:gd name="connsiteY27" fmla="*/ 1129192 h 1159877"/>
              <a:gd name="connsiteX28" fmla="*/ 36822 w 1325573"/>
              <a:gd name="connsiteY28" fmla="*/ 1083165 h 1159877"/>
              <a:gd name="connsiteX29" fmla="*/ 0 w 1325573"/>
              <a:gd name="connsiteY29" fmla="*/ 1046344 h 1159877"/>
              <a:gd name="connsiteX30" fmla="*/ 0 w 1325573"/>
              <a:gd name="connsiteY30" fmla="*/ 1037139 h 1159877"/>
              <a:gd name="connsiteX31" fmla="*/ 70575 w 1325573"/>
              <a:gd name="connsiteY31" fmla="*/ 957359 h 1159877"/>
              <a:gd name="connsiteX32" fmla="*/ 174902 w 1325573"/>
              <a:gd name="connsiteY32" fmla="*/ 837689 h 1159877"/>
              <a:gd name="connsiteX33" fmla="*/ 276161 w 1325573"/>
              <a:gd name="connsiteY33" fmla="*/ 724156 h 1159877"/>
              <a:gd name="connsiteX34" fmla="*/ 460269 w 1325573"/>
              <a:gd name="connsiteY34" fmla="*/ 518569 h 11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25573" h="1159877">
                <a:moveTo>
                  <a:pt x="460269" y="518569"/>
                </a:moveTo>
                <a:lnTo>
                  <a:pt x="678129" y="276161"/>
                </a:lnTo>
                <a:lnTo>
                  <a:pt x="748703" y="193313"/>
                </a:lnTo>
                <a:lnTo>
                  <a:pt x="816209" y="122739"/>
                </a:lnTo>
                <a:lnTo>
                  <a:pt x="840757" y="88985"/>
                </a:lnTo>
                <a:lnTo>
                  <a:pt x="856099" y="58301"/>
                </a:lnTo>
                <a:lnTo>
                  <a:pt x="859168" y="30685"/>
                </a:lnTo>
                <a:lnTo>
                  <a:pt x="865305" y="12274"/>
                </a:lnTo>
                <a:lnTo>
                  <a:pt x="862236" y="0"/>
                </a:lnTo>
                <a:lnTo>
                  <a:pt x="1325573" y="297641"/>
                </a:lnTo>
                <a:lnTo>
                  <a:pt x="1282615" y="303777"/>
                </a:lnTo>
                <a:lnTo>
                  <a:pt x="1233520" y="306846"/>
                </a:lnTo>
                <a:lnTo>
                  <a:pt x="1172150" y="316051"/>
                </a:lnTo>
                <a:lnTo>
                  <a:pt x="1135329" y="328325"/>
                </a:lnTo>
                <a:lnTo>
                  <a:pt x="1095439" y="349804"/>
                </a:lnTo>
                <a:lnTo>
                  <a:pt x="1052481" y="389694"/>
                </a:lnTo>
                <a:lnTo>
                  <a:pt x="570733" y="810073"/>
                </a:lnTo>
                <a:lnTo>
                  <a:pt x="331393" y="1018728"/>
                </a:lnTo>
                <a:lnTo>
                  <a:pt x="312983" y="1031002"/>
                </a:lnTo>
                <a:lnTo>
                  <a:pt x="297640" y="1055549"/>
                </a:lnTo>
                <a:lnTo>
                  <a:pt x="273093" y="1089302"/>
                </a:lnTo>
                <a:lnTo>
                  <a:pt x="242408" y="1123055"/>
                </a:lnTo>
                <a:lnTo>
                  <a:pt x="205587" y="1147603"/>
                </a:lnTo>
                <a:lnTo>
                  <a:pt x="193313" y="1156808"/>
                </a:lnTo>
                <a:lnTo>
                  <a:pt x="174902" y="1159877"/>
                </a:lnTo>
                <a:lnTo>
                  <a:pt x="150354" y="1159877"/>
                </a:lnTo>
                <a:lnTo>
                  <a:pt x="119670" y="1147603"/>
                </a:lnTo>
                <a:lnTo>
                  <a:pt x="95122" y="1129192"/>
                </a:lnTo>
                <a:lnTo>
                  <a:pt x="36822" y="1083165"/>
                </a:lnTo>
                <a:lnTo>
                  <a:pt x="0" y="1046344"/>
                </a:lnTo>
                <a:lnTo>
                  <a:pt x="0" y="1037139"/>
                </a:lnTo>
                <a:lnTo>
                  <a:pt x="70575" y="957359"/>
                </a:lnTo>
                <a:lnTo>
                  <a:pt x="174902" y="837689"/>
                </a:lnTo>
                <a:lnTo>
                  <a:pt x="276161" y="724156"/>
                </a:lnTo>
                <a:lnTo>
                  <a:pt x="460269" y="5185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8DA5302-4C3E-4496-8EF7-1F2C2D3C654C}"/>
              </a:ext>
            </a:extLst>
          </p:cNvPr>
          <p:cNvSpPr/>
          <p:nvPr/>
        </p:nvSpPr>
        <p:spPr>
          <a:xfrm rot="19800000">
            <a:off x="4619625" y="3349625"/>
            <a:ext cx="2698750" cy="1504950"/>
          </a:xfrm>
          <a:custGeom>
            <a:avLst/>
            <a:gdLst>
              <a:gd name="connsiteX0" fmla="*/ 731044 w 2697956"/>
              <a:gd name="connsiteY0" fmla="*/ 371475 h 1504950"/>
              <a:gd name="connsiteX1" fmla="*/ 1157288 w 2697956"/>
              <a:gd name="connsiteY1" fmla="*/ 554832 h 1504950"/>
              <a:gd name="connsiteX2" fmla="*/ 1278731 w 2697956"/>
              <a:gd name="connsiteY2" fmla="*/ 607219 h 1504950"/>
              <a:gd name="connsiteX3" fmla="*/ 1593056 w 2697956"/>
              <a:gd name="connsiteY3" fmla="*/ 735807 h 1504950"/>
              <a:gd name="connsiteX4" fmla="*/ 1866900 w 2697956"/>
              <a:gd name="connsiteY4" fmla="*/ 871538 h 1504950"/>
              <a:gd name="connsiteX5" fmla="*/ 2138363 w 2697956"/>
              <a:gd name="connsiteY5" fmla="*/ 1000125 h 1504950"/>
              <a:gd name="connsiteX6" fmla="*/ 2388394 w 2697956"/>
              <a:gd name="connsiteY6" fmla="*/ 1119188 h 1504950"/>
              <a:gd name="connsiteX7" fmla="*/ 2419350 w 2697956"/>
              <a:gd name="connsiteY7" fmla="*/ 1133475 h 1504950"/>
              <a:gd name="connsiteX8" fmla="*/ 2459831 w 2697956"/>
              <a:gd name="connsiteY8" fmla="*/ 1145382 h 1504950"/>
              <a:gd name="connsiteX9" fmla="*/ 2497931 w 2697956"/>
              <a:gd name="connsiteY9" fmla="*/ 1159669 h 1504950"/>
              <a:gd name="connsiteX10" fmla="*/ 2543175 w 2697956"/>
              <a:gd name="connsiteY10" fmla="*/ 1185863 h 1504950"/>
              <a:gd name="connsiteX11" fmla="*/ 2590800 w 2697956"/>
              <a:gd name="connsiteY11" fmla="*/ 1214438 h 1504950"/>
              <a:gd name="connsiteX12" fmla="*/ 2626519 w 2697956"/>
              <a:gd name="connsiteY12" fmla="*/ 1243013 h 1504950"/>
              <a:gd name="connsiteX13" fmla="*/ 2645569 w 2697956"/>
              <a:gd name="connsiteY13" fmla="*/ 1264444 h 1504950"/>
              <a:gd name="connsiteX14" fmla="*/ 2667000 w 2697956"/>
              <a:gd name="connsiteY14" fmla="*/ 1290638 h 1504950"/>
              <a:gd name="connsiteX15" fmla="*/ 2690813 w 2697956"/>
              <a:gd name="connsiteY15" fmla="*/ 1321594 h 1504950"/>
              <a:gd name="connsiteX16" fmla="*/ 2697956 w 2697956"/>
              <a:gd name="connsiteY16" fmla="*/ 1331119 h 1504950"/>
              <a:gd name="connsiteX17" fmla="*/ 2543175 w 2697956"/>
              <a:gd name="connsiteY17" fmla="*/ 1504950 h 1504950"/>
              <a:gd name="connsiteX18" fmla="*/ 2516981 w 2697956"/>
              <a:gd name="connsiteY18" fmla="*/ 1481138 h 1504950"/>
              <a:gd name="connsiteX19" fmla="*/ 2474119 w 2697956"/>
              <a:gd name="connsiteY19" fmla="*/ 1450182 h 1504950"/>
              <a:gd name="connsiteX20" fmla="*/ 2409825 w 2697956"/>
              <a:gd name="connsiteY20" fmla="*/ 1409700 h 1504950"/>
              <a:gd name="connsiteX21" fmla="*/ 2307431 w 2697956"/>
              <a:gd name="connsiteY21" fmla="*/ 1350169 h 1504950"/>
              <a:gd name="connsiteX22" fmla="*/ 2121694 w 2697956"/>
              <a:gd name="connsiteY22" fmla="*/ 1238250 h 1504950"/>
              <a:gd name="connsiteX23" fmla="*/ 1940719 w 2697956"/>
              <a:gd name="connsiteY23" fmla="*/ 1140619 h 1504950"/>
              <a:gd name="connsiteX24" fmla="*/ 1750219 w 2697956"/>
              <a:gd name="connsiteY24" fmla="*/ 1035844 h 1504950"/>
              <a:gd name="connsiteX25" fmla="*/ 1564481 w 2697956"/>
              <a:gd name="connsiteY25" fmla="*/ 940594 h 1504950"/>
              <a:gd name="connsiteX26" fmla="*/ 1440656 w 2697956"/>
              <a:gd name="connsiteY26" fmla="*/ 881063 h 1504950"/>
              <a:gd name="connsiteX27" fmla="*/ 1147763 w 2697956"/>
              <a:gd name="connsiteY27" fmla="*/ 745332 h 1504950"/>
              <a:gd name="connsiteX28" fmla="*/ 669131 w 2697956"/>
              <a:gd name="connsiteY28" fmla="*/ 538163 h 1504950"/>
              <a:gd name="connsiteX29" fmla="*/ 471488 w 2697956"/>
              <a:gd name="connsiteY29" fmla="*/ 464344 h 1504950"/>
              <a:gd name="connsiteX30" fmla="*/ 316706 w 2697956"/>
              <a:gd name="connsiteY30" fmla="*/ 404813 h 1504950"/>
              <a:gd name="connsiteX31" fmla="*/ 254794 w 2697956"/>
              <a:gd name="connsiteY31" fmla="*/ 385763 h 1504950"/>
              <a:gd name="connsiteX32" fmla="*/ 207169 w 2697956"/>
              <a:gd name="connsiteY32" fmla="*/ 371475 h 1504950"/>
              <a:gd name="connsiteX33" fmla="*/ 159544 w 2697956"/>
              <a:gd name="connsiteY33" fmla="*/ 350044 h 1504950"/>
              <a:gd name="connsiteX34" fmla="*/ 85725 w 2697956"/>
              <a:gd name="connsiteY34" fmla="*/ 297657 h 1504950"/>
              <a:gd name="connsiteX35" fmla="*/ 7144 w 2697956"/>
              <a:gd name="connsiteY35" fmla="*/ 233363 h 1504950"/>
              <a:gd name="connsiteX36" fmla="*/ 0 w 2697956"/>
              <a:gd name="connsiteY36" fmla="*/ 200025 h 1504950"/>
              <a:gd name="connsiteX37" fmla="*/ 64294 w 2697956"/>
              <a:gd name="connsiteY37" fmla="*/ 0 h 1504950"/>
              <a:gd name="connsiteX38" fmla="*/ 107156 w 2697956"/>
              <a:gd name="connsiteY38" fmla="*/ 50007 h 1504950"/>
              <a:gd name="connsiteX39" fmla="*/ 166688 w 2697956"/>
              <a:gd name="connsiteY39" fmla="*/ 109538 h 1504950"/>
              <a:gd name="connsiteX40" fmla="*/ 209550 w 2697956"/>
              <a:gd name="connsiteY40" fmla="*/ 142875 h 1504950"/>
              <a:gd name="connsiteX41" fmla="*/ 238125 w 2697956"/>
              <a:gd name="connsiteY41" fmla="*/ 161925 h 1504950"/>
              <a:gd name="connsiteX42" fmla="*/ 304800 w 2697956"/>
              <a:gd name="connsiteY42" fmla="*/ 185738 h 1504950"/>
              <a:gd name="connsiteX43" fmla="*/ 481013 w 2697956"/>
              <a:gd name="connsiteY43" fmla="*/ 261938 h 1504950"/>
              <a:gd name="connsiteX44" fmla="*/ 645319 w 2697956"/>
              <a:gd name="connsiteY44" fmla="*/ 333375 h 1504950"/>
              <a:gd name="connsiteX45" fmla="*/ 731044 w 2697956"/>
              <a:gd name="connsiteY45" fmla="*/ 371475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97956" h="1504950">
                <a:moveTo>
                  <a:pt x="731044" y="371475"/>
                </a:moveTo>
                <a:lnTo>
                  <a:pt x="1157288" y="554832"/>
                </a:lnTo>
                <a:lnTo>
                  <a:pt x="1278731" y="607219"/>
                </a:lnTo>
                <a:lnTo>
                  <a:pt x="1593056" y="735807"/>
                </a:lnTo>
                <a:lnTo>
                  <a:pt x="1866900" y="871538"/>
                </a:lnTo>
                <a:lnTo>
                  <a:pt x="2138363" y="1000125"/>
                </a:lnTo>
                <a:lnTo>
                  <a:pt x="2388394" y="1119188"/>
                </a:lnTo>
                <a:lnTo>
                  <a:pt x="2419350" y="1133475"/>
                </a:lnTo>
                <a:lnTo>
                  <a:pt x="2459831" y="1145382"/>
                </a:lnTo>
                <a:lnTo>
                  <a:pt x="2497931" y="1159669"/>
                </a:lnTo>
                <a:lnTo>
                  <a:pt x="2543175" y="1185863"/>
                </a:lnTo>
                <a:lnTo>
                  <a:pt x="2590800" y="1214438"/>
                </a:lnTo>
                <a:lnTo>
                  <a:pt x="2626519" y="1243013"/>
                </a:lnTo>
                <a:lnTo>
                  <a:pt x="2645569" y="1264444"/>
                </a:lnTo>
                <a:lnTo>
                  <a:pt x="2667000" y="1290638"/>
                </a:lnTo>
                <a:lnTo>
                  <a:pt x="2690813" y="1321594"/>
                </a:lnTo>
                <a:lnTo>
                  <a:pt x="2697956" y="1331119"/>
                </a:lnTo>
                <a:lnTo>
                  <a:pt x="2543175" y="1504950"/>
                </a:lnTo>
                <a:lnTo>
                  <a:pt x="2516981" y="1481138"/>
                </a:lnTo>
                <a:lnTo>
                  <a:pt x="2474119" y="1450182"/>
                </a:lnTo>
                <a:lnTo>
                  <a:pt x="2409825" y="1409700"/>
                </a:lnTo>
                <a:lnTo>
                  <a:pt x="2307431" y="1350169"/>
                </a:lnTo>
                <a:lnTo>
                  <a:pt x="2121694" y="1238250"/>
                </a:lnTo>
                <a:lnTo>
                  <a:pt x="1940719" y="1140619"/>
                </a:lnTo>
                <a:lnTo>
                  <a:pt x="1750219" y="1035844"/>
                </a:lnTo>
                <a:lnTo>
                  <a:pt x="1564481" y="940594"/>
                </a:lnTo>
                <a:lnTo>
                  <a:pt x="1440656" y="881063"/>
                </a:lnTo>
                <a:lnTo>
                  <a:pt x="1147763" y="745332"/>
                </a:lnTo>
                <a:lnTo>
                  <a:pt x="669131" y="538163"/>
                </a:lnTo>
                <a:lnTo>
                  <a:pt x="471488" y="464344"/>
                </a:lnTo>
                <a:lnTo>
                  <a:pt x="316706" y="404813"/>
                </a:lnTo>
                <a:lnTo>
                  <a:pt x="254794" y="385763"/>
                </a:lnTo>
                <a:lnTo>
                  <a:pt x="207169" y="371475"/>
                </a:lnTo>
                <a:lnTo>
                  <a:pt x="159544" y="350044"/>
                </a:lnTo>
                <a:lnTo>
                  <a:pt x="85725" y="297657"/>
                </a:lnTo>
                <a:lnTo>
                  <a:pt x="7144" y="233363"/>
                </a:lnTo>
                <a:lnTo>
                  <a:pt x="0" y="200025"/>
                </a:lnTo>
                <a:lnTo>
                  <a:pt x="64294" y="0"/>
                </a:lnTo>
                <a:lnTo>
                  <a:pt x="107156" y="50007"/>
                </a:lnTo>
                <a:lnTo>
                  <a:pt x="166688" y="109538"/>
                </a:lnTo>
                <a:lnTo>
                  <a:pt x="209550" y="142875"/>
                </a:lnTo>
                <a:lnTo>
                  <a:pt x="238125" y="161925"/>
                </a:lnTo>
                <a:lnTo>
                  <a:pt x="304800" y="185738"/>
                </a:lnTo>
                <a:lnTo>
                  <a:pt x="481013" y="261938"/>
                </a:lnTo>
                <a:lnTo>
                  <a:pt x="645319" y="333375"/>
                </a:lnTo>
                <a:lnTo>
                  <a:pt x="731044" y="3714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B7F91D3-1010-4AF3-B099-6186DB14E061}"/>
              </a:ext>
            </a:extLst>
          </p:cNvPr>
          <p:cNvSpPr/>
          <p:nvPr/>
        </p:nvSpPr>
        <p:spPr>
          <a:xfrm rot="17700000">
            <a:off x="3722688" y="2625726"/>
            <a:ext cx="4219575" cy="2286000"/>
          </a:xfrm>
          <a:custGeom>
            <a:avLst/>
            <a:gdLst>
              <a:gd name="connsiteX0" fmla="*/ 2504831 w 4220308"/>
              <a:gd name="connsiteY0" fmla="*/ 969107 h 2286000"/>
              <a:gd name="connsiteX1" fmla="*/ 3477846 w 4220308"/>
              <a:gd name="connsiteY1" fmla="*/ 515815 h 2286000"/>
              <a:gd name="connsiteX2" fmla="*/ 3849077 w 4220308"/>
              <a:gd name="connsiteY2" fmla="*/ 343876 h 2286000"/>
              <a:gd name="connsiteX3" fmla="*/ 3915508 w 4220308"/>
              <a:gd name="connsiteY3" fmla="*/ 304800 h 2286000"/>
              <a:gd name="connsiteX4" fmla="*/ 3950677 w 4220308"/>
              <a:gd name="connsiteY4" fmla="*/ 277446 h 2286000"/>
              <a:gd name="connsiteX5" fmla="*/ 3974123 w 4220308"/>
              <a:gd name="connsiteY5" fmla="*/ 250092 h 2286000"/>
              <a:gd name="connsiteX6" fmla="*/ 3985846 w 4220308"/>
              <a:gd name="connsiteY6" fmla="*/ 226646 h 2286000"/>
              <a:gd name="connsiteX7" fmla="*/ 3989754 w 4220308"/>
              <a:gd name="connsiteY7" fmla="*/ 199292 h 2286000"/>
              <a:gd name="connsiteX8" fmla="*/ 3989754 w 4220308"/>
              <a:gd name="connsiteY8" fmla="*/ 160215 h 2286000"/>
              <a:gd name="connsiteX9" fmla="*/ 3989754 w 4220308"/>
              <a:gd name="connsiteY9" fmla="*/ 125046 h 2286000"/>
              <a:gd name="connsiteX10" fmla="*/ 3981939 w 4220308"/>
              <a:gd name="connsiteY10" fmla="*/ 85969 h 2286000"/>
              <a:gd name="connsiteX11" fmla="*/ 3970216 w 4220308"/>
              <a:gd name="connsiteY11" fmla="*/ 50800 h 2286000"/>
              <a:gd name="connsiteX12" fmla="*/ 3966308 w 4220308"/>
              <a:gd name="connsiteY12" fmla="*/ 23446 h 2286000"/>
              <a:gd name="connsiteX13" fmla="*/ 3974123 w 4220308"/>
              <a:gd name="connsiteY13" fmla="*/ 7815 h 2286000"/>
              <a:gd name="connsiteX14" fmla="*/ 3985846 w 4220308"/>
              <a:gd name="connsiteY14" fmla="*/ 0 h 2286000"/>
              <a:gd name="connsiteX15" fmla="*/ 4001477 w 4220308"/>
              <a:gd name="connsiteY15" fmla="*/ 3907 h 2286000"/>
              <a:gd name="connsiteX16" fmla="*/ 4024923 w 4220308"/>
              <a:gd name="connsiteY16" fmla="*/ 15630 h 2286000"/>
              <a:gd name="connsiteX17" fmla="*/ 4064000 w 4220308"/>
              <a:gd name="connsiteY17" fmla="*/ 42984 h 2286000"/>
              <a:gd name="connsiteX18" fmla="*/ 4114800 w 4220308"/>
              <a:gd name="connsiteY18" fmla="*/ 85969 h 2286000"/>
              <a:gd name="connsiteX19" fmla="*/ 4161692 w 4220308"/>
              <a:gd name="connsiteY19" fmla="*/ 136769 h 2286000"/>
              <a:gd name="connsiteX20" fmla="*/ 4185139 w 4220308"/>
              <a:gd name="connsiteY20" fmla="*/ 160215 h 2286000"/>
              <a:gd name="connsiteX21" fmla="*/ 4204677 w 4220308"/>
              <a:gd name="connsiteY21" fmla="*/ 187569 h 2286000"/>
              <a:gd name="connsiteX22" fmla="*/ 4216400 w 4220308"/>
              <a:gd name="connsiteY22" fmla="*/ 211015 h 2286000"/>
              <a:gd name="connsiteX23" fmla="*/ 4220308 w 4220308"/>
              <a:gd name="connsiteY23" fmla="*/ 246184 h 2286000"/>
              <a:gd name="connsiteX24" fmla="*/ 4216400 w 4220308"/>
              <a:gd name="connsiteY24" fmla="*/ 355600 h 2286000"/>
              <a:gd name="connsiteX25" fmla="*/ 4204677 w 4220308"/>
              <a:gd name="connsiteY25" fmla="*/ 445476 h 2286000"/>
              <a:gd name="connsiteX26" fmla="*/ 4189046 w 4220308"/>
              <a:gd name="connsiteY26" fmla="*/ 523630 h 2286000"/>
              <a:gd name="connsiteX27" fmla="*/ 4169508 w 4220308"/>
              <a:gd name="connsiteY27" fmla="*/ 578338 h 2286000"/>
              <a:gd name="connsiteX28" fmla="*/ 4149969 w 4220308"/>
              <a:gd name="connsiteY28" fmla="*/ 613507 h 2286000"/>
              <a:gd name="connsiteX29" fmla="*/ 4126523 w 4220308"/>
              <a:gd name="connsiteY29" fmla="*/ 629138 h 2286000"/>
              <a:gd name="connsiteX30" fmla="*/ 4087446 w 4220308"/>
              <a:gd name="connsiteY30" fmla="*/ 633046 h 2286000"/>
              <a:gd name="connsiteX31" fmla="*/ 4040554 w 4220308"/>
              <a:gd name="connsiteY31" fmla="*/ 633046 h 2286000"/>
              <a:gd name="connsiteX32" fmla="*/ 4017108 w 4220308"/>
              <a:gd name="connsiteY32" fmla="*/ 633046 h 2286000"/>
              <a:gd name="connsiteX33" fmla="*/ 3993662 w 4220308"/>
              <a:gd name="connsiteY33" fmla="*/ 636953 h 2286000"/>
              <a:gd name="connsiteX34" fmla="*/ 3931139 w 4220308"/>
              <a:gd name="connsiteY34" fmla="*/ 648676 h 2286000"/>
              <a:gd name="connsiteX35" fmla="*/ 3880339 w 4220308"/>
              <a:gd name="connsiteY35" fmla="*/ 672123 h 2286000"/>
              <a:gd name="connsiteX36" fmla="*/ 3313723 w 4220308"/>
              <a:gd name="connsiteY36" fmla="*/ 918307 h 2286000"/>
              <a:gd name="connsiteX37" fmla="*/ 2930769 w 4220308"/>
              <a:gd name="connsiteY37" fmla="*/ 1090246 h 2286000"/>
              <a:gd name="connsiteX38" fmla="*/ 2129692 w 4220308"/>
              <a:gd name="connsiteY38" fmla="*/ 1465384 h 2286000"/>
              <a:gd name="connsiteX39" fmla="*/ 1738923 w 4220308"/>
              <a:gd name="connsiteY39" fmla="*/ 1625600 h 2286000"/>
              <a:gd name="connsiteX40" fmla="*/ 636954 w 4220308"/>
              <a:gd name="connsiteY40" fmla="*/ 2137507 h 2286000"/>
              <a:gd name="connsiteX41" fmla="*/ 449385 w 4220308"/>
              <a:gd name="connsiteY41" fmla="*/ 2219569 h 2286000"/>
              <a:gd name="connsiteX42" fmla="*/ 347785 w 4220308"/>
              <a:gd name="connsiteY42" fmla="*/ 2254738 h 2286000"/>
              <a:gd name="connsiteX43" fmla="*/ 269631 w 4220308"/>
              <a:gd name="connsiteY43" fmla="*/ 2270369 h 2286000"/>
              <a:gd name="connsiteX44" fmla="*/ 171939 w 4220308"/>
              <a:gd name="connsiteY44" fmla="*/ 2282092 h 2286000"/>
              <a:gd name="connsiteX45" fmla="*/ 62523 w 4220308"/>
              <a:gd name="connsiteY45" fmla="*/ 2286000 h 2286000"/>
              <a:gd name="connsiteX46" fmla="*/ 31262 w 4220308"/>
              <a:gd name="connsiteY46" fmla="*/ 2282092 h 2286000"/>
              <a:gd name="connsiteX47" fmla="*/ 11723 w 4220308"/>
              <a:gd name="connsiteY47" fmla="*/ 2266461 h 2286000"/>
              <a:gd name="connsiteX48" fmla="*/ 0 w 4220308"/>
              <a:gd name="connsiteY48" fmla="*/ 2243015 h 2286000"/>
              <a:gd name="connsiteX49" fmla="*/ 0 w 4220308"/>
              <a:gd name="connsiteY49" fmla="*/ 2219569 h 2286000"/>
              <a:gd name="connsiteX50" fmla="*/ 31262 w 4220308"/>
              <a:gd name="connsiteY50" fmla="*/ 2168769 h 2286000"/>
              <a:gd name="connsiteX51" fmla="*/ 144585 w 4220308"/>
              <a:gd name="connsiteY51" fmla="*/ 2078892 h 2286000"/>
              <a:gd name="connsiteX52" fmla="*/ 230554 w 4220308"/>
              <a:gd name="connsiteY52" fmla="*/ 2032000 h 2286000"/>
              <a:gd name="connsiteX53" fmla="*/ 550985 w 4220308"/>
              <a:gd name="connsiteY53" fmla="*/ 1887415 h 2286000"/>
              <a:gd name="connsiteX54" fmla="*/ 1344246 w 4220308"/>
              <a:gd name="connsiteY54" fmla="*/ 1512276 h 2286000"/>
              <a:gd name="connsiteX55" fmla="*/ 1660769 w 4220308"/>
              <a:gd name="connsiteY55" fmla="*/ 1367692 h 2286000"/>
              <a:gd name="connsiteX56" fmla="*/ 2114062 w 4220308"/>
              <a:gd name="connsiteY56" fmla="*/ 1156676 h 2286000"/>
              <a:gd name="connsiteX57" fmla="*/ 2504831 w 4220308"/>
              <a:gd name="connsiteY57" fmla="*/ 96910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220308" h="2286000">
                <a:moveTo>
                  <a:pt x="2504831" y="969107"/>
                </a:moveTo>
                <a:lnTo>
                  <a:pt x="3477846" y="515815"/>
                </a:lnTo>
                <a:lnTo>
                  <a:pt x="3849077" y="343876"/>
                </a:lnTo>
                <a:lnTo>
                  <a:pt x="3915508" y="304800"/>
                </a:lnTo>
                <a:lnTo>
                  <a:pt x="3950677" y="277446"/>
                </a:lnTo>
                <a:lnTo>
                  <a:pt x="3974123" y="250092"/>
                </a:lnTo>
                <a:lnTo>
                  <a:pt x="3985846" y="226646"/>
                </a:lnTo>
                <a:lnTo>
                  <a:pt x="3989754" y="199292"/>
                </a:lnTo>
                <a:lnTo>
                  <a:pt x="3989754" y="160215"/>
                </a:lnTo>
                <a:lnTo>
                  <a:pt x="3989754" y="125046"/>
                </a:lnTo>
                <a:lnTo>
                  <a:pt x="3981939" y="85969"/>
                </a:lnTo>
                <a:lnTo>
                  <a:pt x="3970216" y="50800"/>
                </a:lnTo>
                <a:lnTo>
                  <a:pt x="3966308" y="23446"/>
                </a:lnTo>
                <a:lnTo>
                  <a:pt x="3974123" y="7815"/>
                </a:lnTo>
                <a:lnTo>
                  <a:pt x="3985846" y="0"/>
                </a:lnTo>
                <a:lnTo>
                  <a:pt x="4001477" y="3907"/>
                </a:lnTo>
                <a:lnTo>
                  <a:pt x="4024923" y="15630"/>
                </a:lnTo>
                <a:lnTo>
                  <a:pt x="4064000" y="42984"/>
                </a:lnTo>
                <a:lnTo>
                  <a:pt x="4114800" y="85969"/>
                </a:lnTo>
                <a:lnTo>
                  <a:pt x="4161692" y="136769"/>
                </a:lnTo>
                <a:lnTo>
                  <a:pt x="4185139" y="160215"/>
                </a:lnTo>
                <a:lnTo>
                  <a:pt x="4204677" y="187569"/>
                </a:lnTo>
                <a:lnTo>
                  <a:pt x="4216400" y="211015"/>
                </a:lnTo>
                <a:lnTo>
                  <a:pt x="4220308" y="246184"/>
                </a:lnTo>
                <a:lnTo>
                  <a:pt x="4216400" y="355600"/>
                </a:lnTo>
                <a:lnTo>
                  <a:pt x="4204677" y="445476"/>
                </a:lnTo>
                <a:lnTo>
                  <a:pt x="4189046" y="523630"/>
                </a:lnTo>
                <a:cubicBezTo>
                  <a:pt x="4173058" y="579591"/>
                  <a:pt x="4192382" y="578338"/>
                  <a:pt x="4169508" y="578338"/>
                </a:cubicBezTo>
                <a:lnTo>
                  <a:pt x="4149969" y="613507"/>
                </a:lnTo>
                <a:lnTo>
                  <a:pt x="4126523" y="629138"/>
                </a:lnTo>
                <a:lnTo>
                  <a:pt x="4087446" y="633046"/>
                </a:lnTo>
                <a:lnTo>
                  <a:pt x="4040554" y="633046"/>
                </a:lnTo>
                <a:lnTo>
                  <a:pt x="4017108" y="633046"/>
                </a:lnTo>
                <a:lnTo>
                  <a:pt x="3993662" y="636953"/>
                </a:lnTo>
                <a:lnTo>
                  <a:pt x="3931139" y="648676"/>
                </a:lnTo>
                <a:lnTo>
                  <a:pt x="3880339" y="672123"/>
                </a:lnTo>
                <a:lnTo>
                  <a:pt x="3313723" y="918307"/>
                </a:lnTo>
                <a:lnTo>
                  <a:pt x="2930769" y="1090246"/>
                </a:lnTo>
                <a:lnTo>
                  <a:pt x="2129692" y="1465384"/>
                </a:lnTo>
                <a:lnTo>
                  <a:pt x="1738923" y="1625600"/>
                </a:lnTo>
                <a:lnTo>
                  <a:pt x="636954" y="2137507"/>
                </a:lnTo>
                <a:lnTo>
                  <a:pt x="449385" y="2219569"/>
                </a:lnTo>
                <a:lnTo>
                  <a:pt x="347785" y="2254738"/>
                </a:lnTo>
                <a:lnTo>
                  <a:pt x="269631" y="2270369"/>
                </a:lnTo>
                <a:lnTo>
                  <a:pt x="171939" y="2282092"/>
                </a:lnTo>
                <a:lnTo>
                  <a:pt x="62523" y="2286000"/>
                </a:lnTo>
                <a:cubicBezTo>
                  <a:pt x="33880" y="2281908"/>
                  <a:pt x="44380" y="2282092"/>
                  <a:pt x="31262" y="2282092"/>
                </a:cubicBezTo>
                <a:lnTo>
                  <a:pt x="11723" y="2266461"/>
                </a:lnTo>
                <a:lnTo>
                  <a:pt x="0" y="2243015"/>
                </a:lnTo>
                <a:lnTo>
                  <a:pt x="0" y="2219569"/>
                </a:lnTo>
                <a:lnTo>
                  <a:pt x="31262" y="2168769"/>
                </a:lnTo>
                <a:lnTo>
                  <a:pt x="144585" y="2078892"/>
                </a:lnTo>
                <a:lnTo>
                  <a:pt x="230554" y="2032000"/>
                </a:lnTo>
                <a:lnTo>
                  <a:pt x="550985" y="1887415"/>
                </a:lnTo>
                <a:lnTo>
                  <a:pt x="1344246" y="1512276"/>
                </a:lnTo>
                <a:lnTo>
                  <a:pt x="1660769" y="1367692"/>
                </a:lnTo>
                <a:lnTo>
                  <a:pt x="2114062" y="1156676"/>
                </a:lnTo>
                <a:lnTo>
                  <a:pt x="2504831" y="96910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82CC11F-4F75-4EDF-92D8-DD152C69C68C}"/>
              </a:ext>
            </a:extLst>
          </p:cNvPr>
          <p:cNvSpPr/>
          <p:nvPr/>
        </p:nvSpPr>
        <p:spPr>
          <a:xfrm rot="20100000">
            <a:off x="4184651" y="1793876"/>
            <a:ext cx="3598863" cy="1839913"/>
          </a:xfrm>
          <a:custGeom>
            <a:avLst/>
            <a:gdLst>
              <a:gd name="connsiteX0" fmla="*/ 1054389 w 3598030"/>
              <a:gd name="connsiteY0" fmla="*/ 595700 h 1840714"/>
              <a:gd name="connsiteX1" fmla="*/ 1411810 w 3598030"/>
              <a:gd name="connsiteY1" fmla="*/ 717819 h 1840714"/>
              <a:gd name="connsiteX2" fmla="*/ 1852628 w 3598030"/>
              <a:gd name="connsiteY2" fmla="*/ 881636 h 1840714"/>
              <a:gd name="connsiteX3" fmla="*/ 2159413 w 3598030"/>
              <a:gd name="connsiteY3" fmla="*/ 988862 h 1840714"/>
              <a:gd name="connsiteX4" fmla="*/ 2978501 w 3598030"/>
              <a:gd name="connsiteY4" fmla="*/ 1295648 h 1840714"/>
              <a:gd name="connsiteX5" fmla="*/ 3106577 w 3598030"/>
              <a:gd name="connsiteY5" fmla="*/ 1346282 h 1840714"/>
              <a:gd name="connsiteX6" fmla="*/ 3133383 w 3598030"/>
              <a:gd name="connsiteY6" fmla="*/ 1352239 h 1840714"/>
              <a:gd name="connsiteX7" fmla="*/ 3184018 w 3598030"/>
              <a:gd name="connsiteY7" fmla="*/ 1352239 h 1840714"/>
              <a:gd name="connsiteX8" fmla="*/ 3237631 w 3598030"/>
              <a:gd name="connsiteY8" fmla="*/ 1355218 h 1840714"/>
              <a:gd name="connsiteX9" fmla="*/ 3252524 w 3598030"/>
              <a:gd name="connsiteY9" fmla="*/ 1364153 h 1840714"/>
              <a:gd name="connsiteX10" fmla="*/ 3374642 w 3598030"/>
              <a:gd name="connsiteY10" fmla="*/ 1468401 h 1840714"/>
              <a:gd name="connsiteX11" fmla="*/ 3469954 w 3598030"/>
              <a:gd name="connsiteY11" fmla="*/ 1563713 h 1840714"/>
              <a:gd name="connsiteX12" fmla="*/ 3550374 w 3598030"/>
              <a:gd name="connsiteY12" fmla="*/ 1653068 h 1840714"/>
              <a:gd name="connsiteX13" fmla="*/ 3580159 w 3598030"/>
              <a:gd name="connsiteY13" fmla="*/ 1688810 h 1840714"/>
              <a:gd name="connsiteX14" fmla="*/ 3589094 w 3598030"/>
              <a:gd name="connsiteY14" fmla="*/ 1709660 h 1840714"/>
              <a:gd name="connsiteX15" fmla="*/ 3598030 w 3598030"/>
              <a:gd name="connsiteY15" fmla="*/ 1757316 h 1840714"/>
              <a:gd name="connsiteX16" fmla="*/ 3598030 w 3598030"/>
              <a:gd name="connsiteY16" fmla="*/ 1790079 h 1840714"/>
              <a:gd name="connsiteX17" fmla="*/ 3589094 w 3598030"/>
              <a:gd name="connsiteY17" fmla="*/ 1819864 h 1840714"/>
              <a:gd name="connsiteX18" fmla="*/ 3553352 w 3598030"/>
              <a:gd name="connsiteY18" fmla="*/ 1837735 h 1840714"/>
              <a:gd name="connsiteX19" fmla="*/ 3508675 w 3598030"/>
              <a:gd name="connsiteY19" fmla="*/ 1840714 h 1840714"/>
              <a:gd name="connsiteX20" fmla="*/ 3455062 w 3598030"/>
              <a:gd name="connsiteY20" fmla="*/ 1828800 h 1840714"/>
              <a:gd name="connsiteX21" fmla="*/ 3389535 w 3598030"/>
              <a:gd name="connsiteY21" fmla="*/ 1790079 h 1840714"/>
              <a:gd name="connsiteX22" fmla="*/ 3216782 w 3598030"/>
              <a:gd name="connsiteY22" fmla="*/ 1688810 h 1840714"/>
              <a:gd name="connsiteX23" fmla="*/ 2975523 w 3598030"/>
              <a:gd name="connsiteY23" fmla="*/ 1560734 h 1840714"/>
              <a:gd name="connsiteX24" fmla="*/ 2632995 w 3598030"/>
              <a:gd name="connsiteY24" fmla="*/ 1396917 h 1840714"/>
              <a:gd name="connsiteX25" fmla="*/ 2350038 w 3598030"/>
              <a:gd name="connsiteY25" fmla="*/ 1271820 h 1840714"/>
              <a:gd name="connsiteX26" fmla="*/ 2073037 w 3598030"/>
              <a:gd name="connsiteY26" fmla="*/ 1164594 h 1840714"/>
              <a:gd name="connsiteX27" fmla="*/ 1775187 w 3598030"/>
              <a:gd name="connsiteY27" fmla="*/ 1063325 h 1840714"/>
              <a:gd name="connsiteX28" fmla="*/ 1721574 w 3598030"/>
              <a:gd name="connsiteY28" fmla="*/ 1045454 h 1840714"/>
              <a:gd name="connsiteX29" fmla="*/ 1417767 w 3598030"/>
              <a:gd name="connsiteY29" fmla="*/ 932271 h 1840714"/>
              <a:gd name="connsiteX30" fmla="*/ 1045454 w 3598030"/>
              <a:gd name="connsiteY30" fmla="*/ 810152 h 1840714"/>
              <a:gd name="connsiteX31" fmla="*/ 780367 w 3598030"/>
              <a:gd name="connsiteY31" fmla="*/ 732711 h 1840714"/>
              <a:gd name="connsiteX32" fmla="*/ 616550 w 3598030"/>
              <a:gd name="connsiteY32" fmla="*/ 685055 h 1840714"/>
              <a:gd name="connsiteX33" fmla="*/ 434861 w 3598030"/>
              <a:gd name="connsiteY33" fmla="*/ 640377 h 1840714"/>
              <a:gd name="connsiteX34" fmla="*/ 279979 w 3598030"/>
              <a:gd name="connsiteY34" fmla="*/ 613571 h 1840714"/>
              <a:gd name="connsiteX35" fmla="*/ 199559 w 3598030"/>
              <a:gd name="connsiteY35" fmla="*/ 598678 h 1840714"/>
              <a:gd name="connsiteX36" fmla="*/ 181688 w 3598030"/>
              <a:gd name="connsiteY36" fmla="*/ 595700 h 1840714"/>
              <a:gd name="connsiteX37" fmla="*/ 125097 w 3598030"/>
              <a:gd name="connsiteY37" fmla="*/ 533151 h 1840714"/>
              <a:gd name="connsiteX38" fmla="*/ 74462 w 3598030"/>
              <a:gd name="connsiteY38" fmla="*/ 446775 h 1840714"/>
              <a:gd name="connsiteX39" fmla="*/ 47656 w 3598030"/>
              <a:gd name="connsiteY39" fmla="*/ 354441 h 1840714"/>
              <a:gd name="connsiteX40" fmla="*/ 11914 w 3598030"/>
              <a:gd name="connsiteY40" fmla="*/ 169774 h 1840714"/>
              <a:gd name="connsiteX41" fmla="*/ 0 w 3598030"/>
              <a:gd name="connsiteY41" fmla="*/ 65527 h 1840714"/>
              <a:gd name="connsiteX42" fmla="*/ 2978 w 3598030"/>
              <a:gd name="connsiteY42" fmla="*/ 32763 h 1840714"/>
              <a:gd name="connsiteX43" fmla="*/ 8935 w 3598030"/>
              <a:gd name="connsiteY43" fmla="*/ 11914 h 1840714"/>
              <a:gd name="connsiteX44" fmla="*/ 17871 w 3598030"/>
              <a:gd name="connsiteY44" fmla="*/ 2978 h 1840714"/>
              <a:gd name="connsiteX45" fmla="*/ 29785 w 3598030"/>
              <a:gd name="connsiteY45" fmla="*/ 0 h 1840714"/>
              <a:gd name="connsiteX46" fmla="*/ 41699 w 3598030"/>
              <a:gd name="connsiteY46" fmla="*/ 8935 h 1840714"/>
              <a:gd name="connsiteX47" fmla="*/ 62548 w 3598030"/>
              <a:gd name="connsiteY47" fmla="*/ 32763 h 1840714"/>
              <a:gd name="connsiteX48" fmla="*/ 86376 w 3598030"/>
              <a:gd name="connsiteY48" fmla="*/ 77441 h 1840714"/>
              <a:gd name="connsiteX49" fmla="*/ 137011 w 3598030"/>
              <a:gd name="connsiteY49" fmla="*/ 160839 h 1840714"/>
              <a:gd name="connsiteX50" fmla="*/ 199559 w 3598030"/>
              <a:gd name="connsiteY50" fmla="*/ 232323 h 1840714"/>
              <a:gd name="connsiteX51" fmla="*/ 279979 w 3598030"/>
              <a:gd name="connsiteY51" fmla="*/ 297850 h 1840714"/>
              <a:gd name="connsiteX52" fmla="*/ 405076 w 3598030"/>
              <a:gd name="connsiteY52" fmla="*/ 378269 h 1840714"/>
              <a:gd name="connsiteX53" fmla="*/ 488474 w 3598030"/>
              <a:gd name="connsiteY53" fmla="*/ 414011 h 1840714"/>
              <a:gd name="connsiteX54" fmla="*/ 634421 w 3598030"/>
              <a:gd name="connsiteY54" fmla="*/ 455710 h 1840714"/>
              <a:gd name="connsiteX55" fmla="*/ 902486 w 3598030"/>
              <a:gd name="connsiteY55" fmla="*/ 545065 h 1840714"/>
              <a:gd name="connsiteX56" fmla="*/ 1054389 w 3598030"/>
              <a:gd name="connsiteY56" fmla="*/ 595700 h 1840714"/>
              <a:gd name="connsiteX0" fmla="*/ 1054389 w 3598030"/>
              <a:gd name="connsiteY0" fmla="*/ 595700 h 1840714"/>
              <a:gd name="connsiteX1" fmla="*/ 1411810 w 3598030"/>
              <a:gd name="connsiteY1" fmla="*/ 717819 h 1840714"/>
              <a:gd name="connsiteX2" fmla="*/ 1852628 w 3598030"/>
              <a:gd name="connsiteY2" fmla="*/ 881636 h 1840714"/>
              <a:gd name="connsiteX3" fmla="*/ 2159413 w 3598030"/>
              <a:gd name="connsiteY3" fmla="*/ 988862 h 1840714"/>
              <a:gd name="connsiteX4" fmla="*/ 2978501 w 3598030"/>
              <a:gd name="connsiteY4" fmla="*/ 1295648 h 1840714"/>
              <a:gd name="connsiteX5" fmla="*/ 3106577 w 3598030"/>
              <a:gd name="connsiteY5" fmla="*/ 1346282 h 1840714"/>
              <a:gd name="connsiteX6" fmla="*/ 3133383 w 3598030"/>
              <a:gd name="connsiteY6" fmla="*/ 1352239 h 1840714"/>
              <a:gd name="connsiteX7" fmla="*/ 3184018 w 3598030"/>
              <a:gd name="connsiteY7" fmla="*/ 1352239 h 1840714"/>
              <a:gd name="connsiteX8" fmla="*/ 3237631 w 3598030"/>
              <a:gd name="connsiteY8" fmla="*/ 1355218 h 1840714"/>
              <a:gd name="connsiteX9" fmla="*/ 3252524 w 3598030"/>
              <a:gd name="connsiteY9" fmla="*/ 1364153 h 1840714"/>
              <a:gd name="connsiteX10" fmla="*/ 3374642 w 3598030"/>
              <a:gd name="connsiteY10" fmla="*/ 1468401 h 1840714"/>
              <a:gd name="connsiteX11" fmla="*/ 3469954 w 3598030"/>
              <a:gd name="connsiteY11" fmla="*/ 1563713 h 1840714"/>
              <a:gd name="connsiteX12" fmla="*/ 3550374 w 3598030"/>
              <a:gd name="connsiteY12" fmla="*/ 1653068 h 1840714"/>
              <a:gd name="connsiteX13" fmla="*/ 3580159 w 3598030"/>
              <a:gd name="connsiteY13" fmla="*/ 1688810 h 1840714"/>
              <a:gd name="connsiteX14" fmla="*/ 3589094 w 3598030"/>
              <a:gd name="connsiteY14" fmla="*/ 1709660 h 1840714"/>
              <a:gd name="connsiteX15" fmla="*/ 3598030 w 3598030"/>
              <a:gd name="connsiteY15" fmla="*/ 1757316 h 1840714"/>
              <a:gd name="connsiteX16" fmla="*/ 3598030 w 3598030"/>
              <a:gd name="connsiteY16" fmla="*/ 1790079 h 1840714"/>
              <a:gd name="connsiteX17" fmla="*/ 3589094 w 3598030"/>
              <a:gd name="connsiteY17" fmla="*/ 1819864 h 1840714"/>
              <a:gd name="connsiteX18" fmla="*/ 3553352 w 3598030"/>
              <a:gd name="connsiteY18" fmla="*/ 1837735 h 1840714"/>
              <a:gd name="connsiteX19" fmla="*/ 3508675 w 3598030"/>
              <a:gd name="connsiteY19" fmla="*/ 1840714 h 1840714"/>
              <a:gd name="connsiteX20" fmla="*/ 3455062 w 3598030"/>
              <a:gd name="connsiteY20" fmla="*/ 1828800 h 1840714"/>
              <a:gd name="connsiteX21" fmla="*/ 3389535 w 3598030"/>
              <a:gd name="connsiteY21" fmla="*/ 1790079 h 1840714"/>
              <a:gd name="connsiteX22" fmla="*/ 3216782 w 3598030"/>
              <a:gd name="connsiteY22" fmla="*/ 1688810 h 1840714"/>
              <a:gd name="connsiteX23" fmla="*/ 2975523 w 3598030"/>
              <a:gd name="connsiteY23" fmla="*/ 1560734 h 1840714"/>
              <a:gd name="connsiteX24" fmla="*/ 2632995 w 3598030"/>
              <a:gd name="connsiteY24" fmla="*/ 1396917 h 1840714"/>
              <a:gd name="connsiteX25" fmla="*/ 2350038 w 3598030"/>
              <a:gd name="connsiteY25" fmla="*/ 1271820 h 1840714"/>
              <a:gd name="connsiteX26" fmla="*/ 2073037 w 3598030"/>
              <a:gd name="connsiteY26" fmla="*/ 1164594 h 1840714"/>
              <a:gd name="connsiteX27" fmla="*/ 1775187 w 3598030"/>
              <a:gd name="connsiteY27" fmla="*/ 1063325 h 1840714"/>
              <a:gd name="connsiteX28" fmla="*/ 1721574 w 3598030"/>
              <a:gd name="connsiteY28" fmla="*/ 1045454 h 1840714"/>
              <a:gd name="connsiteX29" fmla="*/ 1417767 w 3598030"/>
              <a:gd name="connsiteY29" fmla="*/ 932271 h 1840714"/>
              <a:gd name="connsiteX30" fmla="*/ 1045454 w 3598030"/>
              <a:gd name="connsiteY30" fmla="*/ 810152 h 1840714"/>
              <a:gd name="connsiteX31" fmla="*/ 780367 w 3598030"/>
              <a:gd name="connsiteY31" fmla="*/ 732711 h 1840714"/>
              <a:gd name="connsiteX32" fmla="*/ 616550 w 3598030"/>
              <a:gd name="connsiteY32" fmla="*/ 685055 h 1840714"/>
              <a:gd name="connsiteX33" fmla="*/ 434861 w 3598030"/>
              <a:gd name="connsiteY33" fmla="*/ 640377 h 1840714"/>
              <a:gd name="connsiteX34" fmla="*/ 279979 w 3598030"/>
              <a:gd name="connsiteY34" fmla="*/ 613571 h 1840714"/>
              <a:gd name="connsiteX35" fmla="*/ 181688 w 3598030"/>
              <a:gd name="connsiteY35" fmla="*/ 595700 h 1840714"/>
              <a:gd name="connsiteX36" fmla="*/ 125097 w 3598030"/>
              <a:gd name="connsiteY36" fmla="*/ 533151 h 1840714"/>
              <a:gd name="connsiteX37" fmla="*/ 74462 w 3598030"/>
              <a:gd name="connsiteY37" fmla="*/ 446775 h 1840714"/>
              <a:gd name="connsiteX38" fmla="*/ 47656 w 3598030"/>
              <a:gd name="connsiteY38" fmla="*/ 354441 h 1840714"/>
              <a:gd name="connsiteX39" fmla="*/ 11914 w 3598030"/>
              <a:gd name="connsiteY39" fmla="*/ 169774 h 1840714"/>
              <a:gd name="connsiteX40" fmla="*/ 0 w 3598030"/>
              <a:gd name="connsiteY40" fmla="*/ 65527 h 1840714"/>
              <a:gd name="connsiteX41" fmla="*/ 2978 w 3598030"/>
              <a:gd name="connsiteY41" fmla="*/ 32763 h 1840714"/>
              <a:gd name="connsiteX42" fmla="*/ 8935 w 3598030"/>
              <a:gd name="connsiteY42" fmla="*/ 11914 h 1840714"/>
              <a:gd name="connsiteX43" fmla="*/ 17871 w 3598030"/>
              <a:gd name="connsiteY43" fmla="*/ 2978 h 1840714"/>
              <a:gd name="connsiteX44" fmla="*/ 29785 w 3598030"/>
              <a:gd name="connsiteY44" fmla="*/ 0 h 1840714"/>
              <a:gd name="connsiteX45" fmla="*/ 41699 w 3598030"/>
              <a:gd name="connsiteY45" fmla="*/ 8935 h 1840714"/>
              <a:gd name="connsiteX46" fmla="*/ 62548 w 3598030"/>
              <a:gd name="connsiteY46" fmla="*/ 32763 h 1840714"/>
              <a:gd name="connsiteX47" fmla="*/ 86376 w 3598030"/>
              <a:gd name="connsiteY47" fmla="*/ 77441 h 1840714"/>
              <a:gd name="connsiteX48" fmla="*/ 137011 w 3598030"/>
              <a:gd name="connsiteY48" fmla="*/ 160839 h 1840714"/>
              <a:gd name="connsiteX49" fmla="*/ 199559 w 3598030"/>
              <a:gd name="connsiteY49" fmla="*/ 232323 h 1840714"/>
              <a:gd name="connsiteX50" fmla="*/ 279979 w 3598030"/>
              <a:gd name="connsiteY50" fmla="*/ 297850 h 1840714"/>
              <a:gd name="connsiteX51" fmla="*/ 405076 w 3598030"/>
              <a:gd name="connsiteY51" fmla="*/ 378269 h 1840714"/>
              <a:gd name="connsiteX52" fmla="*/ 488474 w 3598030"/>
              <a:gd name="connsiteY52" fmla="*/ 414011 h 1840714"/>
              <a:gd name="connsiteX53" fmla="*/ 634421 w 3598030"/>
              <a:gd name="connsiteY53" fmla="*/ 455710 h 1840714"/>
              <a:gd name="connsiteX54" fmla="*/ 902486 w 3598030"/>
              <a:gd name="connsiteY54" fmla="*/ 545065 h 1840714"/>
              <a:gd name="connsiteX55" fmla="*/ 1054389 w 3598030"/>
              <a:gd name="connsiteY55" fmla="*/ 595700 h 184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98030" h="1840714">
                <a:moveTo>
                  <a:pt x="1054389" y="595700"/>
                </a:moveTo>
                <a:lnTo>
                  <a:pt x="1411810" y="717819"/>
                </a:lnTo>
                <a:lnTo>
                  <a:pt x="1852628" y="881636"/>
                </a:lnTo>
                <a:lnTo>
                  <a:pt x="2159413" y="988862"/>
                </a:lnTo>
                <a:lnTo>
                  <a:pt x="2978501" y="1295648"/>
                </a:lnTo>
                <a:lnTo>
                  <a:pt x="3106577" y="1346282"/>
                </a:lnTo>
                <a:lnTo>
                  <a:pt x="3133383" y="1352239"/>
                </a:lnTo>
                <a:lnTo>
                  <a:pt x="3184018" y="1352239"/>
                </a:lnTo>
                <a:lnTo>
                  <a:pt x="3237631" y="1355218"/>
                </a:lnTo>
                <a:lnTo>
                  <a:pt x="3252524" y="1364153"/>
                </a:lnTo>
                <a:lnTo>
                  <a:pt x="3374642" y="1468401"/>
                </a:lnTo>
                <a:lnTo>
                  <a:pt x="3469954" y="1563713"/>
                </a:lnTo>
                <a:lnTo>
                  <a:pt x="3550374" y="1653068"/>
                </a:lnTo>
                <a:lnTo>
                  <a:pt x="3580159" y="1688810"/>
                </a:lnTo>
                <a:lnTo>
                  <a:pt x="3589094" y="1709660"/>
                </a:lnTo>
                <a:lnTo>
                  <a:pt x="3598030" y="1757316"/>
                </a:lnTo>
                <a:lnTo>
                  <a:pt x="3598030" y="1790079"/>
                </a:lnTo>
                <a:cubicBezTo>
                  <a:pt x="3588780" y="1817828"/>
                  <a:pt x="3589094" y="1807467"/>
                  <a:pt x="3589094" y="1819864"/>
                </a:cubicBezTo>
                <a:lnTo>
                  <a:pt x="3553352" y="1837735"/>
                </a:lnTo>
                <a:lnTo>
                  <a:pt x="3508675" y="1840714"/>
                </a:lnTo>
                <a:lnTo>
                  <a:pt x="3455062" y="1828800"/>
                </a:lnTo>
                <a:lnTo>
                  <a:pt x="3389535" y="1790079"/>
                </a:lnTo>
                <a:lnTo>
                  <a:pt x="3216782" y="1688810"/>
                </a:lnTo>
                <a:lnTo>
                  <a:pt x="2975523" y="1560734"/>
                </a:lnTo>
                <a:lnTo>
                  <a:pt x="2632995" y="1396917"/>
                </a:lnTo>
                <a:lnTo>
                  <a:pt x="2350038" y="1271820"/>
                </a:lnTo>
                <a:lnTo>
                  <a:pt x="2073037" y="1164594"/>
                </a:lnTo>
                <a:lnTo>
                  <a:pt x="1775187" y="1063325"/>
                </a:lnTo>
                <a:lnTo>
                  <a:pt x="1721574" y="1045454"/>
                </a:lnTo>
                <a:lnTo>
                  <a:pt x="1417767" y="932271"/>
                </a:lnTo>
                <a:lnTo>
                  <a:pt x="1045454" y="810152"/>
                </a:lnTo>
                <a:lnTo>
                  <a:pt x="780367" y="732711"/>
                </a:lnTo>
                <a:lnTo>
                  <a:pt x="616550" y="685055"/>
                </a:lnTo>
                <a:lnTo>
                  <a:pt x="434861" y="640377"/>
                </a:lnTo>
                <a:lnTo>
                  <a:pt x="279979" y="613571"/>
                </a:lnTo>
                <a:cubicBezTo>
                  <a:pt x="237784" y="606125"/>
                  <a:pt x="207502" y="609103"/>
                  <a:pt x="181688" y="595700"/>
                </a:cubicBezTo>
                <a:lnTo>
                  <a:pt x="125097" y="533151"/>
                </a:lnTo>
                <a:lnTo>
                  <a:pt x="74462" y="446775"/>
                </a:lnTo>
                <a:lnTo>
                  <a:pt x="47656" y="354441"/>
                </a:lnTo>
                <a:lnTo>
                  <a:pt x="11914" y="169774"/>
                </a:lnTo>
                <a:lnTo>
                  <a:pt x="0" y="65527"/>
                </a:lnTo>
                <a:lnTo>
                  <a:pt x="2978" y="32763"/>
                </a:lnTo>
                <a:lnTo>
                  <a:pt x="8935" y="11914"/>
                </a:lnTo>
                <a:lnTo>
                  <a:pt x="17871" y="2978"/>
                </a:lnTo>
                <a:lnTo>
                  <a:pt x="29785" y="0"/>
                </a:lnTo>
                <a:lnTo>
                  <a:pt x="41699" y="8935"/>
                </a:lnTo>
                <a:lnTo>
                  <a:pt x="62548" y="32763"/>
                </a:lnTo>
                <a:lnTo>
                  <a:pt x="86376" y="77441"/>
                </a:lnTo>
                <a:lnTo>
                  <a:pt x="137011" y="160839"/>
                </a:lnTo>
                <a:lnTo>
                  <a:pt x="199559" y="232323"/>
                </a:lnTo>
                <a:lnTo>
                  <a:pt x="279979" y="297850"/>
                </a:lnTo>
                <a:lnTo>
                  <a:pt x="405076" y="378269"/>
                </a:lnTo>
                <a:lnTo>
                  <a:pt x="488474" y="414011"/>
                </a:lnTo>
                <a:lnTo>
                  <a:pt x="634421" y="455710"/>
                </a:lnTo>
                <a:lnTo>
                  <a:pt x="902486" y="545065"/>
                </a:lnTo>
                <a:lnTo>
                  <a:pt x="1054389" y="595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6FC4D9B-6D60-4F5A-87F9-14CDB3932071}"/>
              </a:ext>
            </a:extLst>
          </p:cNvPr>
          <p:cNvSpPr/>
          <p:nvPr/>
        </p:nvSpPr>
        <p:spPr>
          <a:xfrm rot="19200000">
            <a:off x="2700339" y="2268538"/>
            <a:ext cx="4270375" cy="2146300"/>
          </a:xfrm>
          <a:custGeom>
            <a:avLst/>
            <a:gdLst>
              <a:gd name="connsiteX0" fmla="*/ 3718800 w 4269600"/>
              <a:gd name="connsiteY0" fmla="*/ 1051200 h 2145600"/>
              <a:gd name="connsiteX1" fmla="*/ 3834000 w 4269600"/>
              <a:gd name="connsiteY1" fmla="*/ 928800 h 2145600"/>
              <a:gd name="connsiteX2" fmla="*/ 3924000 w 4269600"/>
              <a:gd name="connsiteY2" fmla="*/ 831600 h 2145600"/>
              <a:gd name="connsiteX3" fmla="*/ 4010400 w 4269600"/>
              <a:gd name="connsiteY3" fmla="*/ 752400 h 2145600"/>
              <a:gd name="connsiteX4" fmla="*/ 4082400 w 4269600"/>
              <a:gd name="connsiteY4" fmla="*/ 698400 h 2145600"/>
              <a:gd name="connsiteX5" fmla="*/ 4143600 w 4269600"/>
              <a:gd name="connsiteY5" fmla="*/ 655200 h 2145600"/>
              <a:gd name="connsiteX6" fmla="*/ 4176000 w 4269600"/>
              <a:gd name="connsiteY6" fmla="*/ 644400 h 2145600"/>
              <a:gd name="connsiteX7" fmla="*/ 4215600 w 4269600"/>
              <a:gd name="connsiteY7" fmla="*/ 630000 h 2145600"/>
              <a:gd name="connsiteX8" fmla="*/ 4240800 w 4269600"/>
              <a:gd name="connsiteY8" fmla="*/ 608400 h 2145600"/>
              <a:gd name="connsiteX9" fmla="*/ 4262400 w 4269600"/>
              <a:gd name="connsiteY9" fmla="*/ 579600 h 2145600"/>
              <a:gd name="connsiteX10" fmla="*/ 4269600 w 4269600"/>
              <a:gd name="connsiteY10" fmla="*/ 558000 h 2145600"/>
              <a:gd name="connsiteX11" fmla="*/ 4269600 w 4269600"/>
              <a:gd name="connsiteY11" fmla="*/ 514800 h 2145600"/>
              <a:gd name="connsiteX12" fmla="*/ 4269600 w 4269600"/>
              <a:gd name="connsiteY12" fmla="*/ 460800 h 2145600"/>
              <a:gd name="connsiteX13" fmla="*/ 4255200 w 4269600"/>
              <a:gd name="connsiteY13" fmla="*/ 392400 h 2145600"/>
              <a:gd name="connsiteX14" fmla="*/ 4233600 w 4269600"/>
              <a:gd name="connsiteY14" fmla="*/ 324000 h 2145600"/>
              <a:gd name="connsiteX15" fmla="*/ 4201200 w 4269600"/>
              <a:gd name="connsiteY15" fmla="*/ 255600 h 2145600"/>
              <a:gd name="connsiteX16" fmla="*/ 4147200 w 4269600"/>
              <a:gd name="connsiteY16" fmla="*/ 172800 h 2145600"/>
              <a:gd name="connsiteX17" fmla="*/ 4093200 w 4269600"/>
              <a:gd name="connsiteY17" fmla="*/ 111600 h 2145600"/>
              <a:gd name="connsiteX18" fmla="*/ 4021200 w 4269600"/>
              <a:gd name="connsiteY18" fmla="*/ 39600 h 2145600"/>
              <a:gd name="connsiteX19" fmla="*/ 3978000 w 4269600"/>
              <a:gd name="connsiteY19" fmla="*/ 10800 h 2145600"/>
              <a:gd name="connsiteX20" fmla="*/ 3942000 w 4269600"/>
              <a:gd name="connsiteY20" fmla="*/ 0 h 2145600"/>
              <a:gd name="connsiteX21" fmla="*/ 3927600 w 4269600"/>
              <a:gd name="connsiteY21" fmla="*/ 3600 h 2145600"/>
              <a:gd name="connsiteX22" fmla="*/ 3916800 w 4269600"/>
              <a:gd name="connsiteY22" fmla="*/ 14400 h 2145600"/>
              <a:gd name="connsiteX23" fmla="*/ 3916800 w 4269600"/>
              <a:gd name="connsiteY23" fmla="*/ 28800 h 2145600"/>
              <a:gd name="connsiteX24" fmla="*/ 3927600 w 4269600"/>
              <a:gd name="connsiteY24" fmla="*/ 82800 h 2145600"/>
              <a:gd name="connsiteX25" fmla="*/ 3938400 w 4269600"/>
              <a:gd name="connsiteY25" fmla="*/ 129600 h 2145600"/>
              <a:gd name="connsiteX26" fmla="*/ 3949200 w 4269600"/>
              <a:gd name="connsiteY26" fmla="*/ 180000 h 2145600"/>
              <a:gd name="connsiteX27" fmla="*/ 3949200 w 4269600"/>
              <a:gd name="connsiteY27" fmla="*/ 230400 h 2145600"/>
              <a:gd name="connsiteX28" fmla="*/ 3938400 w 4269600"/>
              <a:gd name="connsiteY28" fmla="*/ 306000 h 2145600"/>
              <a:gd name="connsiteX29" fmla="*/ 3913200 w 4269600"/>
              <a:gd name="connsiteY29" fmla="*/ 374400 h 2145600"/>
              <a:gd name="connsiteX30" fmla="*/ 3855600 w 4269600"/>
              <a:gd name="connsiteY30" fmla="*/ 446400 h 2145600"/>
              <a:gd name="connsiteX31" fmla="*/ 3794400 w 4269600"/>
              <a:gd name="connsiteY31" fmla="*/ 525600 h 2145600"/>
              <a:gd name="connsiteX32" fmla="*/ 3618000 w 4269600"/>
              <a:gd name="connsiteY32" fmla="*/ 727200 h 2145600"/>
              <a:gd name="connsiteX33" fmla="*/ 3434400 w 4269600"/>
              <a:gd name="connsiteY33" fmla="*/ 925200 h 2145600"/>
              <a:gd name="connsiteX34" fmla="*/ 3279600 w 4269600"/>
              <a:gd name="connsiteY34" fmla="*/ 1080000 h 2145600"/>
              <a:gd name="connsiteX35" fmla="*/ 3070800 w 4269600"/>
              <a:gd name="connsiteY35" fmla="*/ 1274400 h 2145600"/>
              <a:gd name="connsiteX36" fmla="*/ 2898000 w 4269600"/>
              <a:gd name="connsiteY36" fmla="*/ 1404000 h 2145600"/>
              <a:gd name="connsiteX37" fmla="*/ 2779200 w 4269600"/>
              <a:gd name="connsiteY37" fmla="*/ 1479600 h 2145600"/>
              <a:gd name="connsiteX38" fmla="*/ 2588400 w 4269600"/>
              <a:gd name="connsiteY38" fmla="*/ 1591200 h 2145600"/>
              <a:gd name="connsiteX39" fmla="*/ 2458800 w 4269600"/>
              <a:gd name="connsiteY39" fmla="*/ 1656000 h 2145600"/>
              <a:gd name="connsiteX40" fmla="*/ 2311200 w 4269600"/>
              <a:gd name="connsiteY40" fmla="*/ 1720800 h 2145600"/>
              <a:gd name="connsiteX41" fmla="*/ 2088000 w 4269600"/>
              <a:gd name="connsiteY41" fmla="*/ 1800000 h 2145600"/>
              <a:gd name="connsiteX42" fmla="*/ 1944000 w 4269600"/>
              <a:gd name="connsiteY42" fmla="*/ 1843200 h 2145600"/>
              <a:gd name="connsiteX43" fmla="*/ 1764000 w 4269600"/>
              <a:gd name="connsiteY43" fmla="*/ 1886400 h 2145600"/>
              <a:gd name="connsiteX44" fmla="*/ 1598400 w 4269600"/>
              <a:gd name="connsiteY44" fmla="*/ 1918800 h 2145600"/>
              <a:gd name="connsiteX45" fmla="*/ 1465200 w 4269600"/>
              <a:gd name="connsiteY45" fmla="*/ 1936800 h 2145600"/>
              <a:gd name="connsiteX46" fmla="*/ 1238400 w 4269600"/>
              <a:gd name="connsiteY46" fmla="*/ 1958400 h 2145600"/>
              <a:gd name="connsiteX47" fmla="*/ 1000800 w 4269600"/>
              <a:gd name="connsiteY47" fmla="*/ 1969200 h 2145600"/>
              <a:gd name="connsiteX48" fmla="*/ 788400 w 4269600"/>
              <a:gd name="connsiteY48" fmla="*/ 1972800 h 2145600"/>
              <a:gd name="connsiteX49" fmla="*/ 511200 w 4269600"/>
              <a:gd name="connsiteY49" fmla="*/ 1962000 h 2145600"/>
              <a:gd name="connsiteX50" fmla="*/ 219600 w 4269600"/>
              <a:gd name="connsiteY50" fmla="*/ 1940400 h 2145600"/>
              <a:gd name="connsiteX51" fmla="*/ 54000 w 4269600"/>
              <a:gd name="connsiteY51" fmla="*/ 1929600 h 2145600"/>
              <a:gd name="connsiteX52" fmla="*/ 28800 w 4269600"/>
              <a:gd name="connsiteY52" fmla="*/ 1936800 h 2145600"/>
              <a:gd name="connsiteX53" fmla="*/ 3600 w 4269600"/>
              <a:gd name="connsiteY53" fmla="*/ 1944000 h 2145600"/>
              <a:gd name="connsiteX54" fmla="*/ 0 w 4269600"/>
              <a:gd name="connsiteY54" fmla="*/ 1958400 h 2145600"/>
              <a:gd name="connsiteX55" fmla="*/ 18000 w 4269600"/>
              <a:gd name="connsiteY55" fmla="*/ 1972800 h 2145600"/>
              <a:gd name="connsiteX56" fmla="*/ 64800 w 4269600"/>
              <a:gd name="connsiteY56" fmla="*/ 1990800 h 2145600"/>
              <a:gd name="connsiteX57" fmla="*/ 313200 w 4269600"/>
              <a:gd name="connsiteY57" fmla="*/ 2052000 h 2145600"/>
              <a:gd name="connsiteX58" fmla="*/ 500400 w 4269600"/>
              <a:gd name="connsiteY58" fmla="*/ 2084400 h 2145600"/>
              <a:gd name="connsiteX59" fmla="*/ 752400 w 4269600"/>
              <a:gd name="connsiteY59" fmla="*/ 2120400 h 2145600"/>
              <a:gd name="connsiteX60" fmla="*/ 925200 w 4269600"/>
              <a:gd name="connsiteY60" fmla="*/ 2138400 h 2145600"/>
              <a:gd name="connsiteX61" fmla="*/ 1123200 w 4269600"/>
              <a:gd name="connsiteY61" fmla="*/ 2145600 h 2145600"/>
              <a:gd name="connsiteX62" fmla="*/ 1461600 w 4269600"/>
              <a:gd name="connsiteY62" fmla="*/ 2142000 h 2145600"/>
              <a:gd name="connsiteX63" fmla="*/ 1641600 w 4269600"/>
              <a:gd name="connsiteY63" fmla="*/ 2127600 h 2145600"/>
              <a:gd name="connsiteX64" fmla="*/ 1915200 w 4269600"/>
              <a:gd name="connsiteY64" fmla="*/ 2084400 h 2145600"/>
              <a:gd name="connsiteX65" fmla="*/ 2235600 w 4269600"/>
              <a:gd name="connsiteY65" fmla="*/ 2005200 h 2145600"/>
              <a:gd name="connsiteX66" fmla="*/ 2473200 w 4269600"/>
              <a:gd name="connsiteY66" fmla="*/ 1922400 h 2145600"/>
              <a:gd name="connsiteX67" fmla="*/ 2750400 w 4269600"/>
              <a:gd name="connsiteY67" fmla="*/ 1803600 h 2145600"/>
              <a:gd name="connsiteX68" fmla="*/ 2937600 w 4269600"/>
              <a:gd name="connsiteY68" fmla="*/ 1702800 h 2145600"/>
              <a:gd name="connsiteX69" fmla="*/ 3135600 w 4269600"/>
              <a:gd name="connsiteY69" fmla="*/ 1576800 h 2145600"/>
              <a:gd name="connsiteX70" fmla="*/ 3268800 w 4269600"/>
              <a:gd name="connsiteY70" fmla="*/ 1476000 h 2145600"/>
              <a:gd name="connsiteX71" fmla="*/ 3380400 w 4269600"/>
              <a:gd name="connsiteY71" fmla="*/ 1386000 h 2145600"/>
              <a:gd name="connsiteX72" fmla="*/ 3495600 w 4269600"/>
              <a:gd name="connsiteY72" fmla="*/ 1270800 h 2145600"/>
              <a:gd name="connsiteX73" fmla="*/ 3618000 w 4269600"/>
              <a:gd name="connsiteY73" fmla="*/ 1155600 h 2145600"/>
              <a:gd name="connsiteX74" fmla="*/ 3718800 w 4269600"/>
              <a:gd name="connsiteY74" fmla="*/ 1051200 h 21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269600" h="2145600">
                <a:moveTo>
                  <a:pt x="3718800" y="1051200"/>
                </a:moveTo>
                <a:lnTo>
                  <a:pt x="3834000" y="928800"/>
                </a:lnTo>
                <a:lnTo>
                  <a:pt x="3924000" y="831600"/>
                </a:lnTo>
                <a:lnTo>
                  <a:pt x="4010400" y="752400"/>
                </a:lnTo>
                <a:lnTo>
                  <a:pt x="4082400" y="698400"/>
                </a:lnTo>
                <a:lnTo>
                  <a:pt x="4143600" y="655200"/>
                </a:lnTo>
                <a:lnTo>
                  <a:pt x="4176000" y="644400"/>
                </a:lnTo>
                <a:lnTo>
                  <a:pt x="4215600" y="630000"/>
                </a:lnTo>
                <a:lnTo>
                  <a:pt x="4240800" y="608400"/>
                </a:lnTo>
                <a:lnTo>
                  <a:pt x="4262400" y="579600"/>
                </a:lnTo>
                <a:lnTo>
                  <a:pt x="4269600" y="558000"/>
                </a:lnTo>
                <a:lnTo>
                  <a:pt x="4269600" y="514800"/>
                </a:lnTo>
                <a:lnTo>
                  <a:pt x="4269600" y="460800"/>
                </a:lnTo>
                <a:lnTo>
                  <a:pt x="4255200" y="392400"/>
                </a:lnTo>
                <a:lnTo>
                  <a:pt x="4233600" y="324000"/>
                </a:lnTo>
                <a:lnTo>
                  <a:pt x="4201200" y="255600"/>
                </a:lnTo>
                <a:lnTo>
                  <a:pt x="4147200" y="172800"/>
                </a:lnTo>
                <a:lnTo>
                  <a:pt x="4093200" y="111600"/>
                </a:lnTo>
                <a:lnTo>
                  <a:pt x="4021200" y="39600"/>
                </a:lnTo>
                <a:lnTo>
                  <a:pt x="3978000" y="10800"/>
                </a:lnTo>
                <a:lnTo>
                  <a:pt x="3942000" y="0"/>
                </a:lnTo>
                <a:lnTo>
                  <a:pt x="3927600" y="3600"/>
                </a:lnTo>
                <a:lnTo>
                  <a:pt x="3916800" y="14400"/>
                </a:lnTo>
                <a:lnTo>
                  <a:pt x="3916800" y="28800"/>
                </a:lnTo>
                <a:lnTo>
                  <a:pt x="3927600" y="82800"/>
                </a:lnTo>
                <a:lnTo>
                  <a:pt x="3938400" y="129600"/>
                </a:lnTo>
                <a:lnTo>
                  <a:pt x="3949200" y="180000"/>
                </a:lnTo>
                <a:lnTo>
                  <a:pt x="3949200" y="230400"/>
                </a:lnTo>
                <a:lnTo>
                  <a:pt x="3938400" y="306000"/>
                </a:lnTo>
                <a:lnTo>
                  <a:pt x="3913200" y="374400"/>
                </a:lnTo>
                <a:lnTo>
                  <a:pt x="3855600" y="446400"/>
                </a:lnTo>
                <a:lnTo>
                  <a:pt x="3794400" y="525600"/>
                </a:lnTo>
                <a:lnTo>
                  <a:pt x="3618000" y="727200"/>
                </a:lnTo>
                <a:lnTo>
                  <a:pt x="3434400" y="925200"/>
                </a:lnTo>
                <a:lnTo>
                  <a:pt x="3279600" y="1080000"/>
                </a:lnTo>
                <a:lnTo>
                  <a:pt x="3070800" y="1274400"/>
                </a:lnTo>
                <a:lnTo>
                  <a:pt x="2898000" y="1404000"/>
                </a:lnTo>
                <a:lnTo>
                  <a:pt x="2779200" y="1479600"/>
                </a:lnTo>
                <a:lnTo>
                  <a:pt x="2588400" y="1591200"/>
                </a:lnTo>
                <a:lnTo>
                  <a:pt x="2458800" y="1656000"/>
                </a:lnTo>
                <a:lnTo>
                  <a:pt x="2311200" y="1720800"/>
                </a:lnTo>
                <a:lnTo>
                  <a:pt x="2088000" y="1800000"/>
                </a:lnTo>
                <a:lnTo>
                  <a:pt x="1944000" y="1843200"/>
                </a:lnTo>
                <a:lnTo>
                  <a:pt x="1764000" y="1886400"/>
                </a:lnTo>
                <a:lnTo>
                  <a:pt x="1598400" y="1918800"/>
                </a:lnTo>
                <a:lnTo>
                  <a:pt x="1465200" y="1936800"/>
                </a:lnTo>
                <a:lnTo>
                  <a:pt x="1238400" y="1958400"/>
                </a:lnTo>
                <a:lnTo>
                  <a:pt x="1000800" y="1969200"/>
                </a:lnTo>
                <a:lnTo>
                  <a:pt x="788400" y="1972800"/>
                </a:lnTo>
                <a:lnTo>
                  <a:pt x="511200" y="1962000"/>
                </a:lnTo>
                <a:lnTo>
                  <a:pt x="219600" y="1940400"/>
                </a:lnTo>
                <a:lnTo>
                  <a:pt x="54000" y="1929600"/>
                </a:lnTo>
                <a:lnTo>
                  <a:pt x="28800" y="1936800"/>
                </a:lnTo>
                <a:lnTo>
                  <a:pt x="3600" y="1944000"/>
                </a:lnTo>
                <a:lnTo>
                  <a:pt x="0" y="1958400"/>
                </a:lnTo>
                <a:lnTo>
                  <a:pt x="18000" y="1972800"/>
                </a:lnTo>
                <a:lnTo>
                  <a:pt x="64800" y="1990800"/>
                </a:lnTo>
                <a:lnTo>
                  <a:pt x="313200" y="2052000"/>
                </a:lnTo>
                <a:lnTo>
                  <a:pt x="500400" y="2084400"/>
                </a:lnTo>
                <a:lnTo>
                  <a:pt x="752400" y="2120400"/>
                </a:lnTo>
                <a:lnTo>
                  <a:pt x="925200" y="2138400"/>
                </a:lnTo>
                <a:lnTo>
                  <a:pt x="1123200" y="2145600"/>
                </a:lnTo>
                <a:lnTo>
                  <a:pt x="1461600" y="2142000"/>
                </a:lnTo>
                <a:lnTo>
                  <a:pt x="1641600" y="2127600"/>
                </a:lnTo>
                <a:lnTo>
                  <a:pt x="1915200" y="2084400"/>
                </a:lnTo>
                <a:lnTo>
                  <a:pt x="2235600" y="2005200"/>
                </a:lnTo>
                <a:lnTo>
                  <a:pt x="2473200" y="1922400"/>
                </a:lnTo>
                <a:lnTo>
                  <a:pt x="2750400" y="1803600"/>
                </a:lnTo>
                <a:lnTo>
                  <a:pt x="2937600" y="1702800"/>
                </a:lnTo>
                <a:lnTo>
                  <a:pt x="3135600" y="1576800"/>
                </a:lnTo>
                <a:lnTo>
                  <a:pt x="3268800" y="1476000"/>
                </a:lnTo>
                <a:lnTo>
                  <a:pt x="3380400" y="1386000"/>
                </a:lnTo>
                <a:lnTo>
                  <a:pt x="3495600" y="1270800"/>
                </a:lnTo>
                <a:lnTo>
                  <a:pt x="3618000" y="1155600"/>
                </a:lnTo>
                <a:lnTo>
                  <a:pt x="3718800" y="10512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5D0CE62-A7B4-48C3-9B69-6D4EC093F623}"/>
              </a:ext>
            </a:extLst>
          </p:cNvPr>
          <p:cNvSpPr/>
          <p:nvPr/>
        </p:nvSpPr>
        <p:spPr>
          <a:xfrm rot="2700000">
            <a:off x="5211763" y="3949700"/>
            <a:ext cx="3440112" cy="744538"/>
          </a:xfrm>
          <a:custGeom>
            <a:avLst/>
            <a:gdLst>
              <a:gd name="connsiteX0" fmla="*/ 1000777 w 3440169"/>
              <a:gd name="connsiteY0" fmla="*/ 393162 h 744626"/>
              <a:gd name="connsiteX1" fmla="*/ 2382801 w 3440169"/>
              <a:gd name="connsiteY1" fmla="*/ 708884 h 744626"/>
              <a:gd name="connsiteX2" fmla="*/ 2534705 w 3440169"/>
              <a:gd name="connsiteY2" fmla="*/ 744626 h 744626"/>
              <a:gd name="connsiteX3" fmla="*/ 2570447 w 3440169"/>
              <a:gd name="connsiteY3" fmla="*/ 744626 h 744626"/>
              <a:gd name="connsiteX4" fmla="*/ 2624060 w 3440169"/>
              <a:gd name="connsiteY4" fmla="*/ 738669 h 744626"/>
              <a:gd name="connsiteX5" fmla="*/ 2662780 w 3440169"/>
              <a:gd name="connsiteY5" fmla="*/ 726755 h 744626"/>
              <a:gd name="connsiteX6" fmla="*/ 2692566 w 3440169"/>
              <a:gd name="connsiteY6" fmla="*/ 711862 h 744626"/>
              <a:gd name="connsiteX7" fmla="*/ 2737243 w 3440169"/>
              <a:gd name="connsiteY7" fmla="*/ 685056 h 744626"/>
              <a:gd name="connsiteX8" fmla="*/ 2784899 w 3440169"/>
              <a:gd name="connsiteY8" fmla="*/ 643357 h 744626"/>
              <a:gd name="connsiteX9" fmla="*/ 2975523 w 3440169"/>
              <a:gd name="connsiteY9" fmla="*/ 458689 h 744626"/>
              <a:gd name="connsiteX10" fmla="*/ 3118491 w 3440169"/>
              <a:gd name="connsiteY10" fmla="*/ 327635 h 744626"/>
              <a:gd name="connsiteX11" fmla="*/ 3219760 w 3440169"/>
              <a:gd name="connsiteY11" fmla="*/ 238280 h 744626"/>
              <a:gd name="connsiteX12" fmla="*/ 3324008 w 3440169"/>
              <a:gd name="connsiteY12" fmla="*/ 151904 h 744626"/>
              <a:gd name="connsiteX13" fmla="*/ 3383578 w 3440169"/>
              <a:gd name="connsiteY13" fmla="*/ 101269 h 744626"/>
              <a:gd name="connsiteX14" fmla="*/ 3419320 w 3440169"/>
              <a:gd name="connsiteY14" fmla="*/ 68506 h 744626"/>
              <a:gd name="connsiteX15" fmla="*/ 3437191 w 3440169"/>
              <a:gd name="connsiteY15" fmla="*/ 41699 h 744626"/>
              <a:gd name="connsiteX16" fmla="*/ 3440169 w 3440169"/>
              <a:gd name="connsiteY16" fmla="*/ 23828 h 744626"/>
              <a:gd name="connsiteX17" fmla="*/ 3440169 w 3440169"/>
              <a:gd name="connsiteY17" fmla="*/ 11914 h 744626"/>
              <a:gd name="connsiteX18" fmla="*/ 3431234 w 3440169"/>
              <a:gd name="connsiteY18" fmla="*/ 5957 h 744626"/>
              <a:gd name="connsiteX19" fmla="*/ 3410384 w 3440169"/>
              <a:gd name="connsiteY19" fmla="*/ 0 h 744626"/>
              <a:gd name="connsiteX20" fmla="*/ 3383578 w 3440169"/>
              <a:gd name="connsiteY20" fmla="*/ 2979 h 744626"/>
              <a:gd name="connsiteX21" fmla="*/ 3315072 w 3440169"/>
              <a:gd name="connsiteY21" fmla="*/ 20850 h 744626"/>
              <a:gd name="connsiteX22" fmla="*/ 3070835 w 3440169"/>
              <a:gd name="connsiteY22" fmla="*/ 98291 h 744626"/>
              <a:gd name="connsiteX23" fmla="*/ 2638952 w 3440169"/>
              <a:gd name="connsiteY23" fmla="*/ 217431 h 744626"/>
              <a:gd name="connsiteX24" fmla="*/ 2361952 w 3440169"/>
              <a:gd name="connsiteY24" fmla="*/ 271044 h 744626"/>
              <a:gd name="connsiteX25" fmla="*/ 2224941 w 3440169"/>
              <a:gd name="connsiteY25" fmla="*/ 285936 h 744626"/>
              <a:gd name="connsiteX26" fmla="*/ 2135586 w 3440169"/>
              <a:gd name="connsiteY26" fmla="*/ 291893 h 744626"/>
              <a:gd name="connsiteX27" fmla="*/ 2067080 w 3440169"/>
              <a:gd name="connsiteY27" fmla="*/ 291893 h 744626"/>
              <a:gd name="connsiteX28" fmla="*/ 1709660 w 3440169"/>
              <a:gd name="connsiteY28" fmla="*/ 265087 h 744626"/>
              <a:gd name="connsiteX29" fmla="*/ 1093110 w 3440169"/>
              <a:gd name="connsiteY29" fmla="*/ 208495 h 744626"/>
              <a:gd name="connsiteX30" fmla="*/ 446775 w 3440169"/>
              <a:gd name="connsiteY30" fmla="*/ 137011 h 744626"/>
              <a:gd name="connsiteX31" fmla="*/ 38721 w 3440169"/>
              <a:gd name="connsiteY31" fmla="*/ 83398 h 744626"/>
              <a:gd name="connsiteX32" fmla="*/ 5957 w 3440169"/>
              <a:gd name="connsiteY32" fmla="*/ 89355 h 744626"/>
              <a:gd name="connsiteX33" fmla="*/ 0 w 3440169"/>
              <a:gd name="connsiteY33" fmla="*/ 110205 h 744626"/>
              <a:gd name="connsiteX34" fmla="*/ 14893 w 3440169"/>
              <a:gd name="connsiteY34" fmla="*/ 142968 h 744626"/>
              <a:gd name="connsiteX35" fmla="*/ 83398 w 3440169"/>
              <a:gd name="connsiteY35" fmla="*/ 187646 h 744626"/>
              <a:gd name="connsiteX36" fmla="*/ 110205 w 3440169"/>
              <a:gd name="connsiteY36" fmla="*/ 181689 h 744626"/>
              <a:gd name="connsiteX37" fmla="*/ 202538 w 3440169"/>
              <a:gd name="connsiteY37" fmla="*/ 202538 h 744626"/>
              <a:gd name="connsiteX38" fmla="*/ 771432 w 3440169"/>
              <a:gd name="connsiteY38" fmla="*/ 339549 h 744626"/>
              <a:gd name="connsiteX39" fmla="*/ 1000777 w 3440169"/>
              <a:gd name="connsiteY39" fmla="*/ 393162 h 744626"/>
              <a:gd name="connsiteX0" fmla="*/ 1000777 w 3440169"/>
              <a:gd name="connsiteY0" fmla="*/ 393162 h 744626"/>
              <a:gd name="connsiteX1" fmla="*/ 2382801 w 3440169"/>
              <a:gd name="connsiteY1" fmla="*/ 708884 h 744626"/>
              <a:gd name="connsiteX2" fmla="*/ 2534705 w 3440169"/>
              <a:gd name="connsiteY2" fmla="*/ 744626 h 744626"/>
              <a:gd name="connsiteX3" fmla="*/ 2570447 w 3440169"/>
              <a:gd name="connsiteY3" fmla="*/ 744626 h 744626"/>
              <a:gd name="connsiteX4" fmla="*/ 2624060 w 3440169"/>
              <a:gd name="connsiteY4" fmla="*/ 738669 h 744626"/>
              <a:gd name="connsiteX5" fmla="*/ 2662780 w 3440169"/>
              <a:gd name="connsiteY5" fmla="*/ 726755 h 744626"/>
              <a:gd name="connsiteX6" fmla="*/ 2692566 w 3440169"/>
              <a:gd name="connsiteY6" fmla="*/ 711862 h 744626"/>
              <a:gd name="connsiteX7" fmla="*/ 2737243 w 3440169"/>
              <a:gd name="connsiteY7" fmla="*/ 685056 h 744626"/>
              <a:gd name="connsiteX8" fmla="*/ 2784899 w 3440169"/>
              <a:gd name="connsiteY8" fmla="*/ 643357 h 744626"/>
              <a:gd name="connsiteX9" fmla="*/ 2975523 w 3440169"/>
              <a:gd name="connsiteY9" fmla="*/ 458689 h 744626"/>
              <a:gd name="connsiteX10" fmla="*/ 3118491 w 3440169"/>
              <a:gd name="connsiteY10" fmla="*/ 327635 h 744626"/>
              <a:gd name="connsiteX11" fmla="*/ 3219760 w 3440169"/>
              <a:gd name="connsiteY11" fmla="*/ 238280 h 744626"/>
              <a:gd name="connsiteX12" fmla="*/ 3324008 w 3440169"/>
              <a:gd name="connsiteY12" fmla="*/ 151904 h 744626"/>
              <a:gd name="connsiteX13" fmla="*/ 3383578 w 3440169"/>
              <a:gd name="connsiteY13" fmla="*/ 101269 h 744626"/>
              <a:gd name="connsiteX14" fmla="*/ 3419320 w 3440169"/>
              <a:gd name="connsiteY14" fmla="*/ 68506 h 744626"/>
              <a:gd name="connsiteX15" fmla="*/ 3437191 w 3440169"/>
              <a:gd name="connsiteY15" fmla="*/ 41699 h 744626"/>
              <a:gd name="connsiteX16" fmla="*/ 3440169 w 3440169"/>
              <a:gd name="connsiteY16" fmla="*/ 23828 h 744626"/>
              <a:gd name="connsiteX17" fmla="*/ 3440169 w 3440169"/>
              <a:gd name="connsiteY17" fmla="*/ 11914 h 744626"/>
              <a:gd name="connsiteX18" fmla="*/ 3431234 w 3440169"/>
              <a:gd name="connsiteY18" fmla="*/ 5957 h 744626"/>
              <a:gd name="connsiteX19" fmla="*/ 3410384 w 3440169"/>
              <a:gd name="connsiteY19" fmla="*/ 0 h 744626"/>
              <a:gd name="connsiteX20" fmla="*/ 3383578 w 3440169"/>
              <a:gd name="connsiteY20" fmla="*/ 2979 h 744626"/>
              <a:gd name="connsiteX21" fmla="*/ 3315072 w 3440169"/>
              <a:gd name="connsiteY21" fmla="*/ 20850 h 744626"/>
              <a:gd name="connsiteX22" fmla="*/ 3070835 w 3440169"/>
              <a:gd name="connsiteY22" fmla="*/ 98291 h 744626"/>
              <a:gd name="connsiteX23" fmla="*/ 2638952 w 3440169"/>
              <a:gd name="connsiteY23" fmla="*/ 217431 h 744626"/>
              <a:gd name="connsiteX24" fmla="*/ 2361952 w 3440169"/>
              <a:gd name="connsiteY24" fmla="*/ 271044 h 744626"/>
              <a:gd name="connsiteX25" fmla="*/ 2224941 w 3440169"/>
              <a:gd name="connsiteY25" fmla="*/ 285936 h 744626"/>
              <a:gd name="connsiteX26" fmla="*/ 2135586 w 3440169"/>
              <a:gd name="connsiteY26" fmla="*/ 291893 h 744626"/>
              <a:gd name="connsiteX27" fmla="*/ 2067080 w 3440169"/>
              <a:gd name="connsiteY27" fmla="*/ 291893 h 744626"/>
              <a:gd name="connsiteX28" fmla="*/ 1709660 w 3440169"/>
              <a:gd name="connsiteY28" fmla="*/ 265087 h 744626"/>
              <a:gd name="connsiteX29" fmla="*/ 1093110 w 3440169"/>
              <a:gd name="connsiteY29" fmla="*/ 208495 h 744626"/>
              <a:gd name="connsiteX30" fmla="*/ 446775 w 3440169"/>
              <a:gd name="connsiteY30" fmla="*/ 137011 h 744626"/>
              <a:gd name="connsiteX31" fmla="*/ 38721 w 3440169"/>
              <a:gd name="connsiteY31" fmla="*/ 83398 h 744626"/>
              <a:gd name="connsiteX32" fmla="*/ 5957 w 3440169"/>
              <a:gd name="connsiteY32" fmla="*/ 89355 h 744626"/>
              <a:gd name="connsiteX33" fmla="*/ 0 w 3440169"/>
              <a:gd name="connsiteY33" fmla="*/ 110205 h 744626"/>
              <a:gd name="connsiteX34" fmla="*/ 14893 w 3440169"/>
              <a:gd name="connsiteY34" fmla="*/ 142968 h 744626"/>
              <a:gd name="connsiteX35" fmla="*/ 110205 w 3440169"/>
              <a:gd name="connsiteY35" fmla="*/ 181689 h 744626"/>
              <a:gd name="connsiteX36" fmla="*/ 202538 w 3440169"/>
              <a:gd name="connsiteY36" fmla="*/ 202538 h 744626"/>
              <a:gd name="connsiteX37" fmla="*/ 771432 w 3440169"/>
              <a:gd name="connsiteY37" fmla="*/ 339549 h 744626"/>
              <a:gd name="connsiteX38" fmla="*/ 1000777 w 3440169"/>
              <a:gd name="connsiteY38" fmla="*/ 393162 h 7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440169" h="744626">
                <a:moveTo>
                  <a:pt x="1000777" y="393162"/>
                </a:moveTo>
                <a:lnTo>
                  <a:pt x="2382801" y="708884"/>
                </a:lnTo>
                <a:lnTo>
                  <a:pt x="2534705" y="744626"/>
                </a:lnTo>
                <a:lnTo>
                  <a:pt x="2570447" y="744626"/>
                </a:lnTo>
                <a:lnTo>
                  <a:pt x="2624060" y="738669"/>
                </a:lnTo>
                <a:lnTo>
                  <a:pt x="2662780" y="726755"/>
                </a:lnTo>
                <a:lnTo>
                  <a:pt x="2692566" y="711862"/>
                </a:lnTo>
                <a:lnTo>
                  <a:pt x="2737243" y="685056"/>
                </a:lnTo>
                <a:lnTo>
                  <a:pt x="2784899" y="643357"/>
                </a:lnTo>
                <a:lnTo>
                  <a:pt x="2975523" y="458689"/>
                </a:lnTo>
                <a:lnTo>
                  <a:pt x="3118491" y="327635"/>
                </a:lnTo>
                <a:lnTo>
                  <a:pt x="3219760" y="238280"/>
                </a:lnTo>
                <a:lnTo>
                  <a:pt x="3324008" y="151904"/>
                </a:lnTo>
                <a:lnTo>
                  <a:pt x="3383578" y="101269"/>
                </a:lnTo>
                <a:lnTo>
                  <a:pt x="3419320" y="68506"/>
                </a:lnTo>
                <a:lnTo>
                  <a:pt x="3437191" y="41699"/>
                </a:lnTo>
                <a:lnTo>
                  <a:pt x="3440169" y="23828"/>
                </a:lnTo>
                <a:lnTo>
                  <a:pt x="3440169" y="11914"/>
                </a:lnTo>
                <a:lnTo>
                  <a:pt x="3431234" y="5957"/>
                </a:lnTo>
                <a:lnTo>
                  <a:pt x="3410384" y="0"/>
                </a:lnTo>
                <a:lnTo>
                  <a:pt x="3383578" y="2979"/>
                </a:lnTo>
                <a:lnTo>
                  <a:pt x="3315072" y="20850"/>
                </a:lnTo>
                <a:lnTo>
                  <a:pt x="3070835" y="98291"/>
                </a:lnTo>
                <a:lnTo>
                  <a:pt x="2638952" y="217431"/>
                </a:lnTo>
                <a:lnTo>
                  <a:pt x="2361952" y="271044"/>
                </a:lnTo>
                <a:lnTo>
                  <a:pt x="2224941" y="285936"/>
                </a:lnTo>
                <a:lnTo>
                  <a:pt x="2135586" y="291893"/>
                </a:lnTo>
                <a:lnTo>
                  <a:pt x="2067080" y="291893"/>
                </a:lnTo>
                <a:lnTo>
                  <a:pt x="1709660" y="265087"/>
                </a:lnTo>
                <a:lnTo>
                  <a:pt x="1093110" y="208495"/>
                </a:lnTo>
                <a:lnTo>
                  <a:pt x="446775" y="137011"/>
                </a:lnTo>
                <a:lnTo>
                  <a:pt x="38721" y="83398"/>
                </a:lnTo>
                <a:lnTo>
                  <a:pt x="5957" y="89355"/>
                </a:lnTo>
                <a:lnTo>
                  <a:pt x="0" y="110205"/>
                </a:lnTo>
                <a:lnTo>
                  <a:pt x="14893" y="142968"/>
                </a:lnTo>
                <a:lnTo>
                  <a:pt x="110205" y="181689"/>
                </a:lnTo>
                <a:lnTo>
                  <a:pt x="202538" y="202538"/>
                </a:lnTo>
                <a:lnTo>
                  <a:pt x="771432" y="339549"/>
                </a:lnTo>
                <a:lnTo>
                  <a:pt x="1000777" y="3931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116741" name="図 1">
            <a:extLst>
              <a:ext uri="{FF2B5EF4-FFF2-40B4-BE49-F238E27FC236}">
                <a16:creationId xmlns:a16="http://schemas.microsoft.com/office/drawing/2014/main" id="{6A849582-5A3B-4528-9A20-429C586F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9" y="1398589"/>
            <a:ext cx="46450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3334851-1367-4A34-A04B-D533A821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9" y="1311276"/>
            <a:ext cx="46450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6021B76-0824-4A0C-A943-10DB8260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6" y="1339850"/>
            <a:ext cx="464502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FC33DE3-18F2-493D-B11A-F38500B1EEF9}"/>
              </a:ext>
            </a:extLst>
          </p:cNvPr>
          <p:cNvSpPr/>
          <p:nvPr/>
        </p:nvSpPr>
        <p:spPr>
          <a:xfrm rot="20100000">
            <a:off x="4184651" y="1793876"/>
            <a:ext cx="3598863" cy="1839913"/>
          </a:xfrm>
          <a:custGeom>
            <a:avLst/>
            <a:gdLst>
              <a:gd name="connsiteX0" fmla="*/ 1054389 w 3598030"/>
              <a:gd name="connsiteY0" fmla="*/ 595700 h 1840714"/>
              <a:gd name="connsiteX1" fmla="*/ 1411810 w 3598030"/>
              <a:gd name="connsiteY1" fmla="*/ 717819 h 1840714"/>
              <a:gd name="connsiteX2" fmla="*/ 1852628 w 3598030"/>
              <a:gd name="connsiteY2" fmla="*/ 881636 h 1840714"/>
              <a:gd name="connsiteX3" fmla="*/ 2159413 w 3598030"/>
              <a:gd name="connsiteY3" fmla="*/ 988862 h 1840714"/>
              <a:gd name="connsiteX4" fmla="*/ 2978501 w 3598030"/>
              <a:gd name="connsiteY4" fmla="*/ 1295648 h 1840714"/>
              <a:gd name="connsiteX5" fmla="*/ 3106577 w 3598030"/>
              <a:gd name="connsiteY5" fmla="*/ 1346282 h 1840714"/>
              <a:gd name="connsiteX6" fmla="*/ 3133383 w 3598030"/>
              <a:gd name="connsiteY6" fmla="*/ 1352239 h 1840714"/>
              <a:gd name="connsiteX7" fmla="*/ 3184018 w 3598030"/>
              <a:gd name="connsiteY7" fmla="*/ 1352239 h 1840714"/>
              <a:gd name="connsiteX8" fmla="*/ 3237631 w 3598030"/>
              <a:gd name="connsiteY8" fmla="*/ 1355218 h 1840714"/>
              <a:gd name="connsiteX9" fmla="*/ 3252524 w 3598030"/>
              <a:gd name="connsiteY9" fmla="*/ 1364153 h 1840714"/>
              <a:gd name="connsiteX10" fmla="*/ 3374642 w 3598030"/>
              <a:gd name="connsiteY10" fmla="*/ 1468401 h 1840714"/>
              <a:gd name="connsiteX11" fmla="*/ 3469954 w 3598030"/>
              <a:gd name="connsiteY11" fmla="*/ 1563713 h 1840714"/>
              <a:gd name="connsiteX12" fmla="*/ 3550374 w 3598030"/>
              <a:gd name="connsiteY12" fmla="*/ 1653068 h 1840714"/>
              <a:gd name="connsiteX13" fmla="*/ 3580159 w 3598030"/>
              <a:gd name="connsiteY13" fmla="*/ 1688810 h 1840714"/>
              <a:gd name="connsiteX14" fmla="*/ 3589094 w 3598030"/>
              <a:gd name="connsiteY14" fmla="*/ 1709660 h 1840714"/>
              <a:gd name="connsiteX15" fmla="*/ 3598030 w 3598030"/>
              <a:gd name="connsiteY15" fmla="*/ 1757316 h 1840714"/>
              <a:gd name="connsiteX16" fmla="*/ 3598030 w 3598030"/>
              <a:gd name="connsiteY16" fmla="*/ 1790079 h 1840714"/>
              <a:gd name="connsiteX17" fmla="*/ 3589094 w 3598030"/>
              <a:gd name="connsiteY17" fmla="*/ 1819864 h 1840714"/>
              <a:gd name="connsiteX18" fmla="*/ 3553352 w 3598030"/>
              <a:gd name="connsiteY18" fmla="*/ 1837735 h 1840714"/>
              <a:gd name="connsiteX19" fmla="*/ 3508675 w 3598030"/>
              <a:gd name="connsiteY19" fmla="*/ 1840714 h 1840714"/>
              <a:gd name="connsiteX20" fmla="*/ 3455062 w 3598030"/>
              <a:gd name="connsiteY20" fmla="*/ 1828800 h 1840714"/>
              <a:gd name="connsiteX21" fmla="*/ 3389535 w 3598030"/>
              <a:gd name="connsiteY21" fmla="*/ 1790079 h 1840714"/>
              <a:gd name="connsiteX22" fmla="*/ 3216782 w 3598030"/>
              <a:gd name="connsiteY22" fmla="*/ 1688810 h 1840714"/>
              <a:gd name="connsiteX23" fmla="*/ 2975523 w 3598030"/>
              <a:gd name="connsiteY23" fmla="*/ 1560734 h 1840714"/>
              <a:gd name="connsiteX24" fmla="*/ 2632995 w 3598030"/>
              <a:gd name="connsiteY24" fmla="*/ 1396917 h 1840714"/>
              <a:gd name="connsiteX25" fmla="*/ 2350038 w 3598030"/>
              <a:gd name="connsiteY25" fmla="*/ 1271820 h 1840714"/>
              <a:gd name="connsiteX26" fmla="*/ 2073037 w 3598030"/>
              <a:gd name="connsiteY26" fmla="*/ 1164594 h 1840714"/>
              <a:gd name="connsiteX27" fmla="*/ 1775187 w 3598030"/>
              <a:gd name="connsiteY27" fmla="*/ 1063325 h 1840714"/>
              <a:gd name="connsiteX28" fmla="*/ 1721574 w 3598030"/>
              <a:gd name="connsiteY28" fmla="*/ 1045454 h 1840714"/>
              <a:gd name="connsiteX29" fmla="*/ 1417767 w 3598030"/>
              <a:gd name="connsiteY29" fmla="*/ 932271 h 1840714"/>
              <a:gd name="connsiteX30" fmla="*/ 1045454 w 3598030"/>
              <a:gd name="connsiteY30" fmla="*/ 810152 h 1840714"/>
              <a:gd name="connsiteX31" fmla="*/ 780367 w 3598030"/>
              <a:gd name="connsiteY31" fmla="*/ 732711 h 1840714"/>
              <a:gd name="connsiteX32" fmla="*/ 616550 w 3598030"/>
              <a:gd name="connsiteY32" fmla="*/ 685055 h 1840714"/>
              <a:gd name="connsiteX33" fmla="*/ 434861 w 3598030"/>
              <a:gd name="connsiteY33" fmla="*/ 640377 h 1840714"/>
              <a:gd name="connsiteX34" fmla="*/ 279979 w 3598030"/>
              <a:gd name="connsiteY34" fmla="*/ 613571 h 1840714"/>
              <a:gd name="connsiteX35" fmla="*/ 199559 w 3598030"/>
              <a:gd name="connsiteY35" fmla="*/ 598678 h 1840714"/>
              <a:gd name="connsiteX36" fmla="*/ 181688 w 3598030"/>
              <a:gd name="connsiteY36" fmla="*/ 595700 h 1840714"/>
              <a:gd name="connsiteX37" fmla="*/ 125097 w 3598030"/>
              <a:gd name="connsiteY37" fmla="*/ 533151 h 1840714"/>
              <a:gd name="connsiteX38" fmla="*/ 74462 w 3598030"/>
              <a:gd name="connsiteY38" fmla="*/ 446775 h 1840714"/>
              <a:gd name="connsiteX39" fmla="*/ 47656 w 3598030"/>
              <a:gd name="connsiteY39" fmla="*/ 354441 h 1840714"/>
              <a:gd name="connsiteX40" fmla="*/ 11914 w 3598030"/>
              <a:gd name="connsiteY40" fmla="*/ 169774 h 1840714"/>
              <a:gd name="connsiteX41" fmla="*/ 0 w 3598030"/>
              <a:gd name="connsiteY41" fmla="*/ 65527 h 1840714"/>
              <a:gd name="connsiteX42" fmla="*/ 2978 w 3598030"/>
              <a:gd name="connsiteY42" fmla="*/ 32763 h 1840714"/>
              <a:gd name="connsiteX43" fmla="*/ 8935 w 3598030"/>
              <a:gd name="connsiteY43" fmla="*/ 11914 h 1840714"/>
              <a:gd name="connsiteX44" fmla="*/ 17871 w 3598030"/>
              <a:gd name="connsiteY44" fmla="*/ 2978 h 1840714"/>
              <a:gd name="connsiteX45" fmla="*/ 29785 w 3598030"/>
              <a:gd name="connsiteY45" fmla="*/ 0 h 1840714"/>
              <a:gd name="connsiteX46" fmla="*/ 41699 w 3598030"/>
              <a:gd name="connsiteY46" fmla="*/ 8935 h 1840714"/>
              <a:gd name="connsiteX47" fmla="*/ 62548 w 3598030"/>
              <a:gd name="connsiteY47" fmla="*/ 32763 h 1840714"/>
              <a:gd name="connsiteX48" fmla="*/ 86376 w 3598030"/>
              <a:gd name="connsiteY48" fmla="*/ 77441 h 1840714"/>
              <a:gd name="connsiteX49" fmla="*/ 137011 w 3598030"/>
              <a:gd name="connsiteY49" fmla="*/ 160839 h 1840714"/>
              <a:gd name="connsiteX50" fmla="*/ 199559 w 3598030"/>
              <a:gd name="connsiteY50" fmla="*/ 232323 h 1840714"/>
              <a:gd name="connsiteX51" fmla="*/ 279979 w 3598030"/>
              <a:gd name="connsiteY51" fmla="*/ 297850 h 1840714"/>
              <a:gd name="connsiteX52" fmla="*/ 405076 w 3598030"/>
              <a:gd name="connsiteY52" fmla="*/ 378269 h 1840714"/>
              <a:gd name="connsiteX53" fmla="*/ 488474 w 3598030"/>
              <a:gd name="connsiteY53" fmla="*/ 414011 h 1840714"/>
              <a:gd name="connsiteX54" fmla="*/ 634421 w 3598030"/>
              <a:gd name="connsiteY54" fmla="*/ 455710 h 1840714"/>
              <a:gd name="connsiteX55" fmla="*/ 902486 w 3598030"/>
              <a:gd name="connsiteY55" fmla="*/ 545065 h 1840714"/>
              <a:gd name="connsiteX56" fmla="*/ 1054389 w 3598030"/>
              <a:gd name="connsiteY56" fmla="*/ 595700 h 1840714"/>
              <a:gd name="connsiteX0" fmla="*/ 1054389 w 3598030"/>
              <a:gd name="connsiteY0" fmla="*/ 595700 h 1840714"/>
              <a:gd name="connsiteX1" fmla="*/ 1411810 w 3598030"/>
              <a:gd name="connsiteY1" fmla="*/ 717819 h 1840714"/>
              <a:gd name="connsiteX2" fmla="*/ 1852628 w 3598030"/>
              <a:gd name="connsiteY2" fmla="*/ 881636 h 1840714"/>
              <a:gd name="connsiteX3" fmla="*/ 2159413 w 3598030"/>
              <a:gd name="connsiteY3" fmla="*/ 988862 h 1840714"/>
              <a:gd name="connsiteX4" fmla="*/ 2978501 w 3598030"/>
              <a:gd name="connsiteY4" fmla="*/ 1295648 h 1840714"/>
              <a:gd name="connsiteX5" fmla="*/ 3106577 w 3598030"/>
              <a:gd name="connsiteY5" fmla="*/ 1346282 h 1840714"/>
              <a:gd name="connsiteX6" fmla="*/ 3133383 w 3598030"/>
              <a:gd name="connsiteY6" fmla="*/ 1352239 h 1840714"/>
              <a:gd name="connsiteX7" fmla="*/ 3184018 w 3598030"/>
              <a:gd name="connsiteY7" fmla="*/ 1352239 h 1840714"/>
              <a:gd name="connsiteX8" fmla="*/ 3237631 w 3598030"/>
              <a:gd name="connsiteY8" fmla="*/ 1355218 h 1840714"/>
              <a:gd name="connsiteX9" fmla="*/ 3252524 w 3598030"/>
              <a:gd name="connsiteY9" fmla="*/ 1364153 h 1840714"/>
              <a:gd name="connsiteX10" fmla="*/ 3374642 w 3598030"/>
              <a:gd name="connsiteY10" fmla="*/ 1468401 h 1840714"/>
              <a:gd name="connsiteX11" fmla="*/ 3469954 w 3598030"/>
              <a:gd name="connsiteY11" fmla="*/ 1563713 h 1840714"/>
              <a:gd name="connsiteX12" fmla="*/ 3550374 w 3598030"/>
              <a:gd name="connsiteY12" fmla="*/ 1653068 h 1840714"/>
              <a:gd name="connsiteX13" fmla="*/ 3580159 w 3598030"/>
              <a:gd name="connsiteY13" fmla="*/ 1688810 h 1840714"/>
              <a:gd name="connsiteX14" fmla="*/ 3589094 w 3598030"/>
              <a:gd name="connsiteY14" fmla="*/ 1709660 h 1840714"/>
              <a:gd name="connsiteX15" fmla="*/ 3598030 w 3598030"/>
              <a:gd name="connsiteY15" fmla="*/ 1757316 h 1840714"/>
              <a:gd name="connsiteX16" fmla="*/ 3598030 w 3598030"/>
              <a:gd name="connsiteY16" fmla="*/ 1790079 h 1840714"/>
              <a:gd name="connsiteX17" fmla="*/ 3589094 w 3598030"/>
              <a:gd name="connsiteY17" fmla="*/ 1819864 h 1840714"/>
              <a:gd name="connsiteX18" fmla="*/ 3553352 w 3598030"/>
              <a:gd name="connsiteY18" fmla="*/ 1837735 h 1840714"/>
              <a:gd name="connsiteX19" fmla="*/ 3508675 w 3598030"/>
              <a:gd name="connsiteY19" fmla="*/ 1840714 h 1840714"/>
              <a:gd name="connsiteX20" fmla="*/ 3455062 w 3598030"/>
              <a:gd name="connsiteY20" fmla="*/ 1828800 h 1840714"/>
              <a:gd name="connsiteX21" fmla="*/ 3389535 w 3598030"/>
              <a:gd name="connsiteY21" fmla="*/ 1790079 h 1840714"/>
              <a:gd name="connsiteX22" fmla="*/ 3216782 w 3598030"/>
              <a:gd name="connsiteY22" fmla="*/ 1688810 h 1840714"/>
              <a:gd name="connsiteX23" fmla="*/ 2975523 w 3598030"/>
              <a:gd name="connsiteY23" fmla="*/ 1560734 h 1840714"/>
              <a:gd name="connsiteX24" fmla="*/ 2632995 w 3598030"/>
              <a:gd name="connsiteY24" fmla="*/ 1396917 h 1840714"/>
              <a:gd name="connsiteX25" fmla="*/ 2350038 w 3598030"/>
              <a:gd name="connsiteY25" fmla="*/ 1271820 h 1840714"/>
              <a:gd name="connsiteX26" fmla="*/ 2073037 w 3598030"/>
              <a:gd name="connsiteY26" fmla="*/ 1164594 h 1840714"/>
              <a:gd name="connsiteX27" fmla="*/ 1775187 w 3598030"/>
              <a:gd name="connsiteY27" fmla="*/ 1063325 h 1840714"/>
              <a:gd name="connsiteX28" fmla="*/ 1721574 w 3598030"/>
              <a:gd name="connsiteY28" fmla="*/ 1045454 h 1840714"/>
              <a:gd name="connsiteX29" fmla="*/ 1417767 w 3598030"/>
              <a:gd name="connsiteY29" fmla="*/ 932271 h 1840714"/>
              <a:gd name="connsiteX30" fmla="*/ 1045454 w 3598030"/>
              <a:gd name="connsiteY30" fmla="*/ 810152 h 1840714"/>
              <a:gd name="connsiteX31" fmla="*/ 780367 w 3598030"/>
              <a:gd name="connsiteY31" fmla="*/ 732711 h 1840714"/>
              <a:gd name="connsiteX32" fmla="*/ 616550 w 3598030"/>
              <a:gd name="connsiteY32" fmla="*/ 685055 h 1840714"/>
              <a:gd name="connsiteX33" fmla="*/ 434861 w 3598030"/>
              <a:gd name="connsiteY33" fmla="*/ 640377 h 1840714"/>
              <a:gd name="connsiteX34" fmla="*/ 279979 w 3598030"/>
              <a:gd name="connsiteY34" fmla="*/ 613571 h 1840714"/>
              <a:gd name="connsiteX35" fmla="*/ 181688 w 3598030"/>
              <a:gd name="connsiteY35" fmla="*/ 595700 h 1840714"/>
              <a:gd name="connsiteX36" fmla="*/ 125097 w 3598030"/>
              <a:gd name="connsiteY36" fmla="*/ 533151 h 1840714"/>
              <a:gd name="connsiteX37" fmla="*/ 74462 w 3598030"/>
              <a:gd name="connsiteY37" fmla="*/ 446775 h 1840714"/>
              <a:gd name="connsiteX38" fmla="*/ 47656 w 3598030"/>
              <a:gd name="connsiteY38" fmla="*/ 354441 h 1840714"/>
              <a:gd name="connsiteX39" fmla="*/ 11914 w 3598030"/>
              <a:gd name="connsiteY39" fmla="*/ 169774 h 1840714"/>
              <a:gd name="connsiteX40" fmla="*/ 0 w 3598030"/>
              <a:gd name="connsiteY40" fmla="*/ 65527 h 1840714"/>
              <a:gd name="connsiteX41" fmla="*/ 2978 w 3598030"/>
              <a:gd name="connsiteY41" fmla="*/ 32763 h 1840714"/>
              <a:gd name="connsiteX42" fmla="*/ 8935 w 3598030"/>
              <a:gd name="connsiteY42" fmla="*/ 11914 h 1840714"/>
              <a:gd name="connsiteX43" fmla="*/ 17871 w 3598030"/>
              <a:gd name="connsiteY43" fmla="*/ 2978 h 1840714"/>
              <a:gd name="connsiteX44" fmla="*/ 29785 w 3598030"/>
              <a:gd name="connsiteY44" fmla="*/ 0 h 1840714"/>
              <a:gd name="connsiteX45" fmla="*/ 41699 w 3598030"/>
              <a:gd name="connsiteY45" fmla="*/ 8935 h 1840714"/>
              <a:gd name="connsiteX46" fmla="*/ 62548 w 3598030"/>
              <a:gd name="connsiteY46" fmla="*/ 32763 h 1840714"/>
              <a:gd name="connsiteX47" fmla="*/ 86376 w 3598030"/>
              <a:gd name="connsiteY47" fmla="*/ 77441 h 1840714"/>
              <a:gd name="connsiteX48" fmla="*/ 137011 w 3598030"/>
              <a:gd name="connsiteY48" fmla="*/ 160839 h 1840714"/>
              <a:gd name="connsiteX49" fmla="*/ 199559 w 3598030"/>
              <a:gd name="connsiteY49" fmla="*/ 232323 h 1840714"/>
              <a:gd name="connsiteX50" fmla="*/ 279979 w 3598030"/>
              <a:gd name="connsiteY50" fmla="*/ 297850 h 1840714"/>
              <a:gd name="connsiteX51" fmla="*/ 405076 w 3598030"/>
              <a:gd name="connsiteY51" fmla="*/ 378269 h 1840714"/>
              <a:gd name="connsiteX52" fmla="*/ 488474 w 3598030"/>
              <a:gd name="connsiteY52" fmla="*/ 414011 h 1840714"/>
              <a:gd name="connsiteX53" fmla="*/ 634421 w 3598030"/>
              <a:gd name="connsiteY53" fmla="*/ 455710 h 1840714"/>
              <a:gd name="connsiteX54" fmla="*/ 902486 w 3598030"/>
              <a:gd name="connsiteY54" fmla="*/ 545065 h 1840714"/>
              <a:gd name="connsiteX55" fmla="*/ 1054389 w 3598030"/>
              <a:gd name="connsiteY55" fmla="*/ 595700 h 184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98030" h="1840714">
                <a:moveTo>
                  <a:pt x="1054389" y="595700"/>
                </a:moveTo>
                <a:lnTo>
                  <a:pt x="1411810" y="717819"/>
                </a:lnTo>
                <a:lnTo>
                  <a:pt x="1852628" y="881636"/>
                </a:lnTo>
                <a:lnTo>
                  <a:pt x="2159413" y="988862"/>
                </a:lnTo>
                <a:lnTo>
                  <a:pt x="2978501" y="1295648"/>
                </a:lnTo>
                <a:lnTo>
                  <a:pt x="3106577" y="1346282"/>
                </a:lnTo>
                <a:lnTo>
                  <a:pt x="3133383" y="1352239"/>
                </a:lnTo>
                <a:lnTo>
                  <a:pt x="3184018" y="1352239"/>
                </a:lnTo>
                <a:lnTo>
                  <a:pt x="3237631" y="1355218"/>
                </a:lnTo>
                <a:lnTo>
                  <a:pt x="3252524" y="1364153"/>
                </a:lnTo>
                <a:lnTo>
                  <a:pt x="3374642" y="1468401"/>
                </a:lnTo>
                <a:lnTo>
                  <a:pt x="3469954" y="1563713"/>
                </a:lnTo>
                <a:lnTo>
                  <a:pt x="3550374" y="1653068"/>
                </a:lnTo>
                <a:lnTo>
                  <a:pt x="3580159" y="1688810"/>
                </a:lnTo>
                <a:lnTo>
                  <a:pt x="3589094" y="1709660"/>
                </a:lnTo>
                <a:lnTo>
                  <a:pt x="3598030" y="1757316"/>
                </a:lnTo>
                <a:lnTo>
                  <a:pt x="3598030" y="1790079"/>
                </a:lnTo>
                <a:cubicBezTo>
                  <a:pt x="3588780" y="1817828"/>
                  <a:pt x="3589094" y="1807467"/>
                  <a:pt x="3589094" y="1819864"/>
                </a:cubicBezTo>
                <a:lnTo>
                  <a:pt x="3553352" y="1837735"/>
                </a:lnTo>
                <a:lnTo>
                  <a:pt x="3508675" y="1840714"/>
                </a:lnTo>
                <a:lnTo>
                  <a:pt x="3455062" y="1828800"/>
                </a:lnTo>
                <a:lnTo>
                  <a:pt x="3389535" y="1790079"/>
                </a:lnTo>
                <a:lnTo>
                  <a:pt x="3216782" y="1688810"/>
                </a:lnTo>
                <a:lnTo>
                  <a:pt x="2975523" y="1560734"/>
                </a:lnTo>
                <a:lnTo>
                  <a:pt x="2632995" y="1396917"/>
                </a:lnTo>
                <a:lnTo>
                  <a:pt x="2350038" y="1271820"/>
                </a:lnTo>
                <a:lnTo>
                  <a:pt x="2073037" y="1164594"/>
                </a:lnTo>
                <a:lnTo>
                  <a:pt x="1775187" y="1063325"/>
                </a:lnTo>
                <a:lnTo>
                  <a:pt x="1721574" y="1045454"/>
                </a:lnTo>
                <a:lnTo>
                  <a:pt x="1417767" y="932271"/>
                </a:lnTo>
                <a:lnTo>
                  <a:pt x="1045454" y="810152"/>
                </a:lnTo>
                <a:lnTo>
                  <a:pt x="780367" y="732711"/>
                </a:lnTo>
                <a:lnTo>
                  <a:pt x="616550" y="685055"/>
                </a:lnTo>
                <a:lnTo>
                  <a:pt x="434861" y="640377"/>
                </a:lnTo>
                <a:lnTo>
                  <a:pt x="279979" y="613571"/>
                </a:lnTo>
                <a:cubicBezTo>
                  <a:pt x="237784" y="606125"/>
                  <a:pt x="207502" y="609103"/>
                  <a:pt x="181688" y="595700"/>
                </a:cubicBezTo>
                <a:lnTo>
                  <a:pt x="125097" y="533151"/>
                </a:lnTo>
                <a:lnTo>
                  <a:pt x="74462" y="446775"/>
                </a:lnTo>
                <a:lnTo>
                  <a:pt x="47656" y="354441"/>
                </a:lnTo>
                <a:lnTo>
                  <a:pt x="11914" y="169774"/>
                </a:lnTo>
                <a:lnTo>
                  <a:pt x="0" y="65527"/>
                </a:lnTo>
                <a:lnTo>
                  <a:pt x="2978" y="32763"/>
                </a:lnTo>
                <a:lnTo>
                  <a:pt x="8935" y="11914"/>
                </a:lnTo>
                <a:lnTo>
                  <a:pt x="17871" y="2978"/>
                </a:lnTo>
                <a:lnTo>
                  <a:pt x="29785" y="0"/>
                </a:lnTo>
                <a:lnTo>
                  <a:pt x="41699" y="8935"/>
                </a:lnTo>
                <a:lnTo>
                  <a:pt x="62548" y="32763"/>
                </a:lnTo>
                <a:lnTo>
                  <a:pt x="86376" y="77441"/>
                </a:lnTo>
                <a:lnTo>
                  <a:pt x="137011" y="160839"/>
                </a:lnTo>
                <a:lnTo>
                  <a:pt x="199559" y="232323"/>
                </a:lnTo>
                <a:lnTo>
                  <a:pt x="279979" y="297850"/>
                </a:lnTo>
                <a:lnTo>
                  <a:pt x="405076" y="378269"/>
                </a:lnTo>
                <a:lnTo>
                  <a:pt x="488474" y="414011"/>
                </a:lnTo>
                <a:lnTo>
                  <a:pt x="634421" y="455710"/>
                </a:lnTo>
                <a:lnTo>
                  <a:pt x="902486" y="545065"/>
                </a:lnTo>
                <a:lnTo>
                  <a:pt x="1054389" y="5957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EC089BA-0B2E-4945-A663-4CEF31FE9FF6}"/>
              </a:ext>
            </a:extLst>
          </p:cNvPr>
          <p:cNvSpPr/>
          <p:nvPr/>
        </p:nvSpPr>
        <p:spPr>
          <a:xfrm rot="19200000">
            <a:off x="2700339" y="2268538"/>
            <a:ext cx="4270375" cy="2146300"/>
          </a:xfrm>
          <a:custGeom>
            <a:avLst/>
            <a:gdLst>
              <a:gd name="connsiteX0" fmla="*/ 3718800 w 4269600"/>
              <a:gd name="connsiteY0" fmla="*/ 1051200 h 2145600"/>
              <a:gd name="connsiteX1" fmla="*/ 3834000 w 4269600"/>
              <a:gd name="connsiteY1" fmla="*/ 928800 h 2145600"/>
              <a:gd name="connsiteX2" fmla="*/ 3924000 w 4269600"/>
              <a:gd name="connsiteY2" fmla="*/ 831600 h 2145600"/>
              <a:gd name="connsiteX3" fmla="*/ 4010400 w 4269600"/>
              <a:gd name="connsiteY3" fmla="*/ 752400 h 2145600"/>
              <a:gd name="connsiteX4" fmla="*/ 4082400 w 4269600"/>
              <a:gd name="connsiteY4" fmla="*/ 698400 h 2145600"/>
              <a:gd name="connsiteX5" fmla="*/ 4143600 w 4269600"/>
              <a:gd name="connsiteY5" fmla="*/ 655200 h 2145600"/>
              <a:gd name="connsiteX6" fmla="*/ 4176000 w 4269600"/>
              <a:gd name="connsiteY6" fmla="*/ 644400 h 2145600"/>
              <a:gd name="connsiteX7" fmla="*/ 4215600 w 4269600"/>
              <a:gd name="connsiteY7" fmla="*/ 630000 h 2145600"/>
              <a:gd name="connsiteX8" fmla="*/ 4240800 w 4269600"/>
              <a:gd name="connsiteY8" fmla="*/ 608400 h 2145600"/>
              <a:gd name="connsiteX9" fmla="*/ 4262400 w 4269600"/>
              <a:gd name="connsiteY9" fmla="*/ 579600 h 2145600"/>
              <a:gd name="connsiteX10" fmla="*/ 4269600 w 4269600"/>
              <a:gd name="connsiteY10" fmla="*/ 558000 h 2145600"/>
              <a:gd name="connsiteX11" fmla="*/ 4269600 w 4269600"/>
              <a:gd name="connsiteY11" fmla="*/ 514800 h 2145600"/>
              <a:gd name="connsiteX12" fmla="*/ 4269600 w 4269600"/>
              <a:gd name="connsiteY12" fmla="*/ 460800 h 2145600"/>
              <a:gd name="connsiteX13" fmla="*/ 4255200 w 4269600"/>
              <a:gd name="connsiteY13" fmla="*/ 392400 h 2145600"/>
              <a:gd name="connsiteX14" fmla="*/ 4233600 w 4269600"/>
              <a:gd name="connsiteY14" fmla="*/ 324000 h 2145600"/>
              <a:gd name="connsiteX15" fmla="*/ 4201200 w 4269600"/>
              <a:gd name="connsiteY15" fmla="*/ 255600 h 2145600"/>
              <a:gd name="connsiteX16" fmla="*/ 4147200 w 4269600"/>
              <a:gd name="connsiteY16" fmla="*/ 172800 h 2145600"/>
              <a:gd name="connsiteX17" fmla="*/ 4093200 w 4269600"/>
              <a:gd name="connsiteY17" fmla="*/ 111600 h 2145600"/>
              <a:gd name="connsiteX18" fmla="*/ 4021200 w 4269600"/>
              <a:gd name="connsiteY18" fmla="*/ 39600 h 2145600"/>
              <a:gd name="connsiteX19" fmla="*/ 3978000 w 4269600"/>
              <a:gd name="connsiteY19" fmla="*/ 10800 h 2145600"/>
              <a:gd name="connsiteX20" fmla="*/ 3942000 w 4269600"/>
              <a:gd name="connsiteY20" fmla="*/ 0 h 2145600"/>
              <a:gd name="connsiteX21" fmla="*/ 3927600 w 4269600"/>
              <a:gd name="connsiteY21" fmla="*/ 3600 h 2145600"/>
              <a:gd name="connsiteX22" fmla="*/ 3916800 w 4269600"/>
              <a:gd name="connsiteY22" fmla="*/ 14400 h 2145600"/>
              <a:gd name="connsiteX23" fmla="*/ 3916800 w 4269600"/>
              <a:gd name="connsiteY23" fmla="*/ 28800 h 2145600"/>
              <a:gd name="connsiteX24" fmla="*/ 3927600 w 4269600"/>
              <a:gd name="connsiteY24" fmla="*/ 82800 h 2145600"/>
              <a:gd name="connsiteX25" fmla="*/ 3938400 w 4269600"/>
              <a:gd name="connsiteY25" fmla="*/ 129600 h 2145600"/>
              <a:gd name="connsiteX26" fmla="*/ 3949200 w 4269600"/>
              <a:gd name="connsiteY26" fmla="*/ 180000 h 2145600"/>
              <a:gd name="connsiteX27" fmla="*/ 3949200 w 4269600"/>
              <a:gd name="connsiteY27" fmla="*/ 230400 h 2145600"/>
              <a:gd name="connsiteX28" fmla="*/ 3938400 w 4269600"/>
              <a:gd name="connsiteY28" fmla="*/ 306000 h 2145600"/>
              <a:gd name="connsiteX29" fmla="*/ 3913200 w 4269600"/>
              <a:gd name="connsiteY29" fmla="*/ 374400 h 2145600"/>
              <a:gd name="connsiteX30" fmla="*/ 3855600 w 4269600"/>
              <a:gd name="connsiteY30" fmla="*/ 446400 h 2145600"/>
              <a:gd name="connsiteX31" fmla="*/ 3794400 w 4269600"/>
              <a:gd name="connsiteY31" fmla="*/ 525600 h 2145600"/>
              <a:gd name="connsiteX32" fmla="*/ 3618000 w 4269600"/>
              <a:gd name="connsiteY32" fmla="*/ 727200 h 2145600"/>
              <a:gd name="connsiteX33" fmla="*/ 3434400 w 4269600"/>
              <a:gd name="connsiteY33" fmla="*/ 925200 h 2145600"/>
              <a:gd name="connsiteX34" fmla="*/ 3279600 w 4269600"/>
              <a:gd name="connsiteY34" fmla="*/ 1080000 h 2145600"/>
              <a:gd name="connsiteX35" fmla="*/ 3070800 w 4269600"/>
              <a:gd name="connsiteY35" fmla="*/ 1274400 h 2145600"/>
              <a:gd name="connsiteX36" fmla="*/ 2898000 w 4269600"/>
              <a:gd name="connsiteY36" fmla="*/ 1404000 h 2145600"/>
              <a:gd name="connsiteX37" fmla="*/ 2779200 w 4269600"/>
              <a:gd name="connsiteY37" fmla="*/ 1479600 h 2145600"/>
              <a:gd name="connsiteX38" fmla="*/ 2588400 w 4269600"/>
              <a:gd name="connsiteY38" fmla="*/ 1591200 h 2145600"/>
              <a:gd name="connsiteX39" fmla="*/ 2458800 w 4269600"/>
              <a:gd name="connsiteY39" fmla="*/ 1656000 h 2145600"/>
              <a:gd name="connsiteX40" fmla="*/ 2311200 w 4269600"/>
              <a:gd name="connsiteY40" fmla="*/ 1720800 h 2145600"/>
              <a:gd name="connsiteX41" fmla="*/ 2088000 w 4269600"/>
              <a:gd name="connsiteY41" fmla="*/ 1800000 h 2145600"/>
              <a:gd name="connsiteX42" fmla="*/ 1944000 w 4269600"/>
              <a:gd name="connsiteY42" fmla="*/ 1843200 h 2145600"/>
              <a:gd name="connsiteX43" fmla="*/ 1764000 w 4269600"/>
              <a:gd name="connsiteY43" fmla="*/ 1886400 h 2145600"/>
              <a:gd name="connsiteX44" fmla="*/ 1598400 w 4269600"/>
              <a:gd name="connsiteY44" fmla="*/ 1918800 h 2145600"/>
              <a:gd name="connsiteX45" fmla="*/ 1465200 w 4269600"/>
              <a:gd name="connsiteY45" fmla="*/ 1936800 h 2145600"/>
              <a:gd name="connsiteX46" fmla="*/ 1238400 w 4269600"/>
              <a:gd name="connsiteY46" fmla="*/ 1958400 h 2145600"/>
              <a:gd name="connsiteX47" fmla="*/ 1000800 w 4269600"/>
              <a:gd name="connsiteY47" fmla="*/ 1969200 h 2145600"/>
              <a:gd name="connsiteX48" fmla="*/ 788400 w 4269600"/>
              <a:gd name="connsiteY48" fmla="*/ 1972800 h 2145600"/>
              <a:gd name="connsiteX49" fmla="*/ 511200 w 4269600"/>
              <a:gd name="connsiteY49" fmla="*/ 1962000 h 2145600"/>
              <a:gd name="connsiteX50" fmla="*/ 219600 w 4269600"/>
              <a:gd name="connsiteY50" fmla="*/ 1940400 h 2145600"/>
              <a:gd name="connsiteX51" fmla="*/ 54000 w 4269600"/>
              <a:gd name="connsiteY51" fmla="*/ 1929600 h 2145600"/>
              <a:gd name="connsiteX52" fmla="*/ 28800 w 4269600"/>
              <a:gd name="connsiteY52" fmla="*/ 1936800 h 2145600"/>
              <a:gd name="connsiteX53" fmla="*/ 3600 w 4269600"/>
              <a:gd name="connsiteY53" fmla="*/ 1944000 h 2145600"/>
              <a:gd name="connsiteX54" fmla="*/ 0 w 4269600"/>
              <a:gd name="connsiteY54" fmla="*/ 1958400 h 2145600"/>
              <a:gd name="connsiteX55" fmla="*/ 18000 w 4269600"/>
              <a:gd name="connsiteY55" fmla="*/ 1972800 h 2145600"/>
              <a:gd name="connsiteX56" fmla="*/ 64800 w 4269600"/>
              <a:gd name="connsiteY56" fmla="*/ 1990800 h 2145600"/>
              <a:gd name="connsiteX57" fmla="*/ 313200 w 4269600"/>
              <a:gd name="connsiteY57" fmla="*/ 2052000 h 2145600"/>
              <a:gd name="connsiteX58" fmla="*/ 500400 w 4269600"/>
              <a:gd name="connsiteY58" fmla="*/ 2084400 h 2145600"/>
              <a:gd name="connsiteX59" fmla="*/ 752400 w 4269600"/>
              <a:gd name="connsiteY59" fmla="*/ 2120400 h 2145600"/>
              <a:gd name="connsiteX60" fmla="*/ 925200 w 4269600"/>
              <a:gd name="connsiteY60" fmla="*/ 2138400 h 2145600"/>
              <a:gd name="connsiteX61" fmla="*/ 1123200 w 4269600"/>
              <a:gd name="connsiteY61" fmla="*/ 2145600 h 2145600"/>
              <a:gd name="connsiteX62" fmla="*/ 1461600 w 4269600"/>
              <a:gd name="connsiteY62" fmla="*/ 2142000 h 2145600"/>
              <a:gd name="connsiteX63" fmla="*/ 1641600 w 4269600"/>
              <a:gd name="connsiteY63" fmla="*/ 2127600 h 2145600"/>
              <a:gd name="connsiteX64" fmla="*/ 1915200 w 4269600"/>
              <a:gd name="connsiteY64" fmla="*/ 2084400 h 2145600"/>
              <a:gd name="connsiteX65" fmla="*/ 2235600 w 4269600"/>
              <a:gd name="connsiteY65" fmla="*/ 2005200 h 2145600"/>
              <a:gd name="connsiteX66" fmla="*/ 2473200 w 4269600"/>
              <a:gd name="connsiteY66" fmla="*/ 1922400 h 2145600"/>
              <a:gd name="connsiteX67" fmla="*/ 2750400 w 4269600"/>
              <a:gd name="connsiteY67" fmla="*/ 1803600 h 2145600"/>
              <a:gd name="connsiteX68" fmla="*/ 2937600 w 4269600"/>
              <a:gd name="connsiteY68" fmla="*/ 1702800 h 2145600"/>
              <a:gd name="connsiteX69" fmla="*/ 3135600 w 4269600"/>
              <a:gd name="connsiteY69" fmla="*/ 1576800 h 2145600"/>
              <a:gd name="connsiteX70" fmla="*/ 3268800 w 4269600"/>
              <a:gd name="connsiteY70" fmla="*/ 1476000 h 2145600"/>
              <a:gd name="connsiteX71" fmla="*/ 3380400 w 4269600"/>
              <a:gd name="connsiteY71" fmla="*/ 1386000 h 2145600"/>
              <a:gd name="connsiteX72" fmla="*/ 3495600 w 4269600"/>
              <a:gd name="connsiteY72" fmla="*/ 1270800 h 2145600"/>
              <a:gd name="connsiteX73" fmla="*/ 3618000 w 4269600"/>
              <a:gd name="connsiteY73" fmla="*/ 1155600 h 2145600"/>
              <a:gd name="connsiteX74" fmla="*/ 3718800 w 4269600"/>
              <a:gd name="connsiteY74" fmla="*/ 1051200 h 21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269600" h="2145600">
                <a:moveTo>
                  <a:pt x="3718800" y="1051200"/>
                </a:moveTo>
                <a:lnTo>
                  <a:pt x="3834000" y="928800"/>
                </a:lnTo>
                <a:lnTo>
                  <a:pt x="3924000" y="831600"/>
                </a:lnTo>
                <a:lnTo>
                  <a:pt x="4010400" y="752400"/>
                </a:lnTo>
                <a:lnTo>
                  <a:pt x="4082400" y="698400"/>
                </a:lnTo>
                <a:lnTo>
                  <a:pt x="4143600" y="655200"/>
                </a:lnTo>
                <a:lnTo>
                  <a:pt x="4176000" y="644400"/>
                </a:lnTo>
                <a:lnTo>
                  <a:pt x="4215600" y="630000"/>
                </a:lnTo>
                <a:lnTo>
                  <a:pt x="4240800" y="608400"/>
                </a:lnTo>
                <a:lnTo>
                  <a:pt x="4262400" y="579600"/>
                </a:lnTo>
                <a:lnTo>
                  <a:pt x="4269600" y="558000"/>
                </a:lnTo>
                <a:lnTo>
                  <a:pt x="4269600" y="514800"/>
                </a:lnTo>
                <a:lnTo>
                  <a:pt x="4269600" y="460800"/>
                </a:lnTo>
                <a:lnTo>
                  <a:pt x="4255200" y="392400"/>
                </a:lnTo>
                <a:lnTo>
                  <a:pt x="4233600" y="324000"/>
                </a:lnTo>
                <a:lnTo>
                  <a:pt x="4201200" y="255600"/>
                </a:lnTo>
                <a:lnTo>
                  <a:pt x="4147200" y="172800"/>
                </a:lnTo>
                <a:lnTo>
                  <a:pt x="4093200" y="111600"/>
                </a:lnTo>
                <a:lnTo>
                  <a:pt x="4021200" y="39600"/>
                </a:lnTo>
                <a:lnTo>
                  <a:pt x="3978000" y="10800"/>
                </a:lnTo>
                <a:lnTo>
                  <a:pt x="3942000" y="0"/>
                </a:lnTo>
                <a:lnTo>
                  <a:pt x="3927600" y="3600"/>
                </a:lnTo>
                <a:lnTo>
                  <a:pt x="3916800" y="14400"/>
                </a:lnTo>
                <a:lnTo>
                  <a:pt x="3916800" y="28800"/>
                </a:lnTo>
                <a:lnTo>
                  <a:pt x="3927600" y="82800"/>
                </a:lnTo>
                <a:lnTo>
                  <a:pt x="3938400" y="129600"/>
                </a:lnTo>
                <a:lnTo>
                  <a:pt x="3949200" y="180000"/>
                </a:lnTo>
                <a:lnTo>
                  <a:pt x="3949200" y="230400"/>
                </a:lnTo>
                <a:lnTo>
                  <a:pt x="3938400" y="306000"/>
                </a:lnTo>
                <a:lnTo>
                  <a:pt x="3913200" y="374400"/>
                </a:lnTo>
                <a:lnTo>
                  <a:pt x="3855600" y="446400"/>
                </a:lnTo>
                <a:lnTo>
                  <a:pt x="3794400" y="525600"/>
                </a:lnTo>
                <a:lnTo>
                  <a:pt x="3618000" y="727200"/>
                </a:lnTo>
                <a:lnTo>
                  <a:pt x="3434400" y="925200"/>
                </a:lnTo>
                <a:lnTo>
                  <a:pt x="3279600" y="1080000"/>
                </a:lnTo>
                <a:lnTo>
                  <a:pt x="3070800" y="1274400"/>
                </a:lnTo>
                <a:lnTo>
                  <a:pt x="2898000" y="1404000"/>
                </a:lnTo>
                <a:lnTo>
                  <a:pt x="2779200" y="1479600"/>
                </a:lnTo>
                <a:lnTo>
                  <a:pt x="2588400" y="1591200"/>
                </a:lnTo>
                <a:lnTo>
                  <a:pt x="2458800" y="1656000"/>
                </a:lnTo>
                <a:lnTo>
                  <a:pt x="2311200" y="1720800"/>
                </a:lnTo>
                <a:lnTo>
                  <a:pt x="2088000" y="1800000"/>
                </a:lnTo>
                <a:lnTo>
                  <a:pt x="1944000" y="1843200"/>
                </a:lnTo>
                <a:lnTo>
                  <a:pt x="1764000" y="1886400"/>
                </a:lnTo>
                <a:lnTo>
                  <a:pt x="1598400" y="1918800"/>
                </a:lnTo>
                <a:lnTo>
                  <a:pt x="1465200" y="1936800"/>
                </a:lnTo>
                <a:lnTo>
                  <a:pt x="1238400" y="1958400"/>
                </a:lnTo>
                <a:lnTo>
                  <a:pt x="1000800" y="1969200"/>
                </a:lnTo>
                <a:lnTo>
                  <a:pt x="788400" y="1972800"/>
                </a:lnTo>
                <a:lnTo>
                  <a:pt x="511200" y="1962000"/>
                </a:lnTo>
                <a:lnTo>
                  <a:pt x="219600" y="1940400"/>
                </a:lnTo>
                <a:lnTo>
                  <a:pt x="54000" y="1929600"/>
                </a:lnTo>
                <a:lnTo>
                  <a:pt x="28800" y="1936800"/>
                </a:lnTo>
                <a:lnTo>
                  <a:pt x="3600" y="1944000"/>
                </a:lnTo>
                <a:lnTo>
                  <a:pt x="0" y="1958400"/>
                </a:lnTo>
                <a:lnTo>
                  <a:pt x="18000" y="1972800"/>
                </a:lnTo>
                <a:lnTo>
                  <a:pt x="64800" y="1990800"/>
                </a:lnTo>
                <a:lnTo>
                  <a:pt x="313200" y="2052000"/>
                </a:lnTo>
                <a:lnTo>
                  <a:pt x="500400" y="2084400"/>
                </a:lnTo>
                <a:lnTo>
                  <a:pt x="752400" y="2120400"/>
                </a:lnTo>
                <a:lnTo>
                  <a:pt x="925200" y="2138400"/>
                </a:lnTo>
                <a:lnTo>
                  <a:pt x="1123200" y="2145600"/>
                </a:lnTo>
                <a:lnTo>
                  <a:pt x="1461600" y="2142000"/>
                </a:lnTo>
                <a:lnTo>
                  <a:pt x="1641600" y="2127600"/>
                </a:lnTo>
                <a:lnTo>
                  <a:pt x="1915200" y="2084400"/>
                </a:lnTo>
                <a:lnTo>
                  <a:pt x="2235600" y="2005200"/>
                </a:lnTo>
                <a:lnTo>
                  <a:pt x="2473200" y="1922400"/>
                </a:lnTo>
                <a:lnTo>
                  <a:pt x="2750400" y="1803600"/>
                </a:lnTo>
                <a:lnTo>
                  <a:pt x="2937600" y="1702800"/>
                </a:lnTo>
                <a:lnTo>
                  <a:pt x="3135600" y="1576800"/>
                </a:lnTo>
                <a:lnTo>
                  <a:pt x="3268800" y="1476000"/>
                </a:lnTo>
                <a:lnTo>
                  <a:pt x="3380400" y="1386000"/>
                </a:lnTo>
                <a:lnTo>
                  <a:pt x="3495600" y="1270800"/>
                </a:lnTo>
                <a:lnTo>
                  <a:pt x="3618000" y="1155600"/>
                </a:lnTo>
                <a:lnTo>
                  <a:pt x="3718800" y="105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2ED87C4-BFE1-4408-84FD-0003E195B10F}"/>
              </a:ext>
            </a:extLst>
          </p:cNvPr>
          <p:cNvSpPr/>
          <p:nvPr/>
        </p:nvSpPr>
        <p:spPr>
          <a:xfrm rot="2700000">
            <a:off x="5211763" y="3949700"/>
            <a:ext cx="3440112" cy="744538"/>
          </a:xfrm>
          <a:custGeom>
            <a:avLst/>
            <a:gdLst>
              <a:gd name="connsiteX0" fmla="*/ 1000777 w 3440169"/>
              <a:gd name="connsiteY0" fmla="*/ 393162 h 744626"/>
              <a:gd name="connsiteX1" fmla="*/ 2382801 w 3440169"/>
              <a:gd name="connsiteY1" fmla="*/ 708884 h 744626"/>
              <a:gd name="connsiteX2" fmla="*/ 2534705 w 3440169"/>
              <a:gd name="connsiteY2" fmla="*/ 744626 h 744626"/>
              <a:gd name="connsiteX3" fmla="*/ 2570447 w 3440169"/>
              <a:gd name="connsiteY3" fmla="*/ 744626 h 744626"/>
              <a:gd name="connsiteX4" fmla="*/ 2624060 w 3440169"/>
              <a:gd name="connsiteY4" fmla="*/ 738669 h 744626"/>
              <a:gd name="connsiteX5" fmla="*/ 2662780 w 3440169"/>
              <a:gd name="connsiteY5" fmla="*/ 726755 h 744626"/>
              <a:gd name="connsiteX6" fmla="*/ 2692566 w 3440169"/>
              <a:gd name="connsiteY6" fmla="*/ 711862 h 744626"/>
              <a:gd name="connsiteX7" fmla="*/ 2737243 w 3440169"/>
              <a:gd name="connsiteY7" fmla="*/ 685056 h 744626"/>
              <a:gd name="connsiteX8" fmla="*/ 2784899 w 3440169"/>
              <a:gd name="connsiteY8" fmla="*/ 643357 h 744626"/>
              <a:gd name="connsiteX9" fmla="*/ 2975523 w 3440169"/>
              <a:gd name="connsiteY9" fmla="*/ 458689 h 744626"/>
              <a:gd name="connsiteX10" fmla="*/ 3118491 w 3440169"/>
              <a:gd name="connsiteY10" fmla="*/ 327635 h 744626"/>
              <a:gd name="connsiteX11" fmla="*/ 3219760 w 3440169"/>
              <a:gd name="connsiteY11" fmla="*/ 238280 h 744626"/>
              <a:gd name="connsiteX12" fmla="*/ 3324008 w 3440169"/>
              <a:gd name="connsiteY12" fmla="*/ 151904 h 744626"/>
              <a:gd name="connsiteX13" fmla="*/ 3383578 w 3440169"/>
              <a:gd name="connsiteY13" fmla="*/ 101269 h 744626"/>
              <a:gd name="connsiteX14" fmla="*/ 3419320 w 3440169"/>
              <a:gd name="connsiteY14" fmla="*/ 68506 h 744626"/>
              <a:gd name="connsiteX15" fmla="*/ 3437191 w 3440169"/>
              <a:gd name="connsiteY15" fmla="*/ 41699 h 744626"/>
              <a:gd name="connsiteX16" fmla="*/ 3440169 w 3440169"/>
              <a:gd name="connsiteY16" fmla="*/ 23828 h 744626"/>
              <a:gd name="connsiteX17" fmla="*/ 3440169 w 3440169"/>
              <a:gd name="connsiteY17" fmla="*/ 11914 h 744626"/>
              <a:gd name="connsiteX18" fmla="*/ 3431234 w 3440169"/>
              <a:gd name="connsiteY18" fmla="*/ 5957 h 744626"/>
              <a:gd name="connsiteX19" fmla="*/ 3410384 w 3440169"/>
              <a:gd name="connsiteY19" fmla="*/ 0 h 744626"/>
              <a:gd name="connsiteX20" fmla="*/ 3383578 w 3440169"/>
              <a:gd name="connsiteY20" fmla="*/ 2979 h 744626"/>
              <a:gd name="connsiteX21" fmla="*/ 3315072 w 3440169"/>
              <a:gd name="connsiteY21" fmla="*/ 20850 h 744626"/>
              <a:gd name="connsiteX22" fmla="*/ 3070835 w 3440169"/>
              <a:gd name="connsiteY22" fmla="*/ 98291 h 744626"/>
              <a:gd name="connsiteX23" fmla="*/ 2638952 w 3440169"/>
              <a:gd name="connsiteY23" fmla="*/ 217431 h 744626"/>
              <a:gd name="connsiteX24" fmla="*/ 2361952 w 3440169"/>
              <a:gd name="connsiteY24" fmla="*/ 271044 h 744626"/>
              <a:gd name="connsiteX25" fmla="*/ 2224941 w 3440169"/>
              <a:gd name="connsiteY25" fmla="*/ 285936 h 744626"/>
              <a:gd name="connsiteX26" fmla="*/ 2135586 w 3440169"/>
              <a:gd name="connsiteY26" fmla="*/ 291893 h 744626"/>
              <a:gd name="connsiteX27" fmla="*/ 2067080 w 3440169"/>
              <a:gd name="connsiteY27" fmla="*/ 291893 h 744626"/>
              <a:gd name="connsiteX28" fmla="*/ 1709660 w 3440169"/>
              <a:gd name="connsiteY28" fmla="*/ 265087 h 744626"/>
              <a:gd name="connsiteX29" fmla="*/ 1093110 w 3440169"/>
              <a:gd name="connsiteY29" fmla="*/ 208495 h 744626"/>
              <a:gd name="connsiteX30" fmla="*/ 446775 w 3440169"/>
              <a:gd name="connsiteY30" fmla="*/ 137011 h 744626"/>
              <a:gd name="connsiteX31" fmla="*/ 38721 w 3440169"/>
              <a:gd name="connsiteY31" fmla="*/ 83398 h 744626"/>
              <a:gd name="connsiteX32" fmla="*/ 5957 w 3440169"/>
              <a:gd name="connsiteY32" fmla="*/ 89355 h 744626"/>
              <a:gd name="connsiteX33" fmla="*/ 0 w 3440169"/>
              <a:gd name="connsiteY33" fmla="*/ 110205 h 744626"/>
              <a:gd name="connsiteX34" fmla="*/ 14893 w 3440169"/>
              <a:gd name="connsiteY34" fmla="*/ 142968 h 744626"/>
              <a:gd name="connsiteX35" fmla="*/ 83398 w 3440169"/>
              <a:gd name="connsiteY35" fmla="*/ 187646 h 744626"/>
              <a:gd name="connsiteX36" fmla="*/ 110205 w 3440169"/>
              <a:gd name="connsiteY36" fmla="*/ 181689 h 744626"/>
              <a:gd name="connsiteX37" fmla="*/ 202538 w 3440169"/>
              <a:gd name="connsiteY37" fmla="*/ 202538 h 744626"/>
              <a:gd name="connsiteX38" fmla="*/ 771432 w 3440169"/>
              <a:gd name="connsiteY38" fmla="*/ 339549 h 744626"/>
              <a:gd name="connsiteX39" fmla="*/ 1000777 w 3440169"/>
              <a:gd name="connsiteY39" fmla="*/ 393162 h 744626"/>
              <a:gd name="connsiteX0" fmla="*/ 1000777 w 3440169"/>
              <a:gd name="connsiteY0" fmla="*/ 393162 h 744626"/>
              <a:gd name="connsiteX1" fmla="*/ 2382801 w 3440169"/>
              <a:gd name="connsiteY1" fmla="*/ 708884 h 744626"/>
              <a:gd name="connsiteX2" fmla="*/ 2534705 w 3440169"/>
              <a:gd name="connsiteY2" fmla="*/ 744626 h 744626"/>
              <a:gd name="connsiteX3" fmla="*/ 2570447 w 3440169"/>
              <a:gd name="connsiteY3" fmla="*/ 744626 h 744626"/>
              <a:gd name="connsiteX4" fmla="*/ 2624060 w 3440169"/>
              <a:gd name="connsiteY4" fmla="*/ 738669 h 744626"/>
              <a:gd name="connsiteX5" fmla="*/ 2662780 w 3440169"/>
              <a:gd name="connsiteY5" fmla="*/ 726755 h 744626"/>
              <a:gd name="connsiteX6" fmla="*/ 2692566 w 3440169"/>
              <a:gd name="connsiteY6" fmla="*/ 711862 h 744626"/>
              <a:gd name="connsiteX7" fmla="*/ 2737243 w 3440169"/>
              <a:gd name="connsiteY7" fmla="*/ 685056 h 744626"/>
              <a:gd name="connsiteX8" fmla="*/ 2784899 w 3440169"/>
              <a:gd name="connsiteY8" fmla="*/ 643357 h 744626"/>
              <a:gd name="connsiteX9" fmla="*/ 2975523 w 3440169"/>
              <a:gd name="connsiteY9" fmla="*/ 458689 h 744626"/>
              <a:gd name="connsiteX10" fmla="*/ 3118491 w 3440169"/>
              <a:gd name="connsiteY10" fmla="*/ 327635 h 744626"/>
              <a:gd name="connsiteX11" fmla="*/ 3219760 w 3440169"/>
              <a:gd name="connsiteY11" fmla="*/ 238280 h 744626"/>
              <a:gd name="connsiteX12" fmla="*/ 3324008 w 3440169"/>
              <a:gd name="connsiteY12" fmla="*/ 151904 h 744626"/>
              <a:gd name="connsiteX13" fmla="*/ 3383578 w 3440169"/>
              <a:gd name="connsiteY13" fmla="*/ 101269 h 744626"/>
              <a:gd name="connsiteX14" fmla="*/ 3419320 w 3440169"/>
              <a:gd name="connsiteY14" fmla="*/ 68506 h 744626"/>
              <a:gd name="connsiteX15" fmla="*/ 3437191 w 3440169"/>
              <a:gd name="connsiteY15" fmla="*/ 41699 h 744626"/>
              <a:gd name="connsiteX16" fmla="*/ 3440169 w 3440169"/>
              <a:gd name="connsiteY16" fmla="*/ 23828 h 744626"/>
              <a:gd name="connsiteX17" fmla="*/ 3440169 w 3440169"/>
              <a:gd name="connsiteY17" fmla="*/ 11914 h 744626"/>
              <a:gd name="connsiteX18" fmla="*/ 3431234 w 3440169"/>
              <a:gd name="connsiteY18" fmla="*/ 5957 h 744626"/>
              <a:gd name="connsiteX19" fmla="*/ 3410384 w 3440169"/>
              <a:gd name="connsiteY19" fmla="*/ 0 h 744626"/>
              <a:gd name="connsiteX20" fmla="*/ 3383578 w 3440169"/>
              <a:gd name="connsiteY20" fmla="*/ 2979 h 744626"/>
              <a:gd name="connsiteX21" fmla="*/ 3315072 w 3440169"/>
              <a:gd name="connsiteY21" fmla="*/ 20850 h 744626"/>
              <a:gd name="connsiteX22" fmla="*/ 3070835 w 3440169"/>
              <a:gd name="connsiteY22" fmla="*/ 98291 h 744626"/>
              <a:gd name="connsiteX23" fmla="*/ 2638952 w 3440169"/>
              <a:gd name="connsiteY23" fmla="*/ 217431 h 744626"/>
              <a:gd name="connsiteX24" fmla="*/ 2361952 w 3440169"/>
              <a:gd name="connsiteY24" fmla="*/ 271044 h 744626"/>
              <a:gd name="connsiteX25" fmla="*/ 2224941 w 3440169"/>
              <a:gd name="connsiteY25" fmla="*/ 285936 h 744626"/>
              <a:gd name="connsiteX26" fmla="*/ 2135586 w 3440169"/>
              <a:gd name="connsiteY26" fmla="*/ 291893 h 744626"/>
              <a:gd name="connsiteX27" fmla="*/ 2067080 w 3440169"/>
              <a:gd name="connsiteY27" fmla="*/ 291893 h 744626"/>
              <a:gd name="connsiteX28" fmla="*/ 1709660 w 3440169"/>
              <a:gd name="connsiteY28" fmla="*/ 265087 h 744626"/>
              <a:gd name="connsiteX29" fmla="*/ 1093110 w 3440169"/>
              <a:gd name="connsiteY29" fmla="*/ 208495 h 744626"/>
              <a:gd name="connsiteX30" fmla="*/ 446775 w 3440169"/>
              <a:gd name="connsiteY30" fmla="*/ 137011 h 744626"/>
              <a:gd name="connsiteX31" fmla="*/ 38721 w 3440169"/>
              <a:gd name="connsiteY31" fmla="*/ 83398 h 744626"/>
              <a:gd name="connsiteX32" fmla="*/ 5957 w 3440169"/>
              <a:gd name="connsiteY32" fmla="*/ 89355 h 744626"/>
              <a:gd name="connsiteX33" fmla="*/ 0 w 3440169"/>
              <a:gd name="connsiteY33" fmla="*/ 110205 h 744626"/>
              <a:gd name="connsiteX34" fmla="*/ 14893 w 3440169"/>
              <a:gd name="connsiteY34" fmla="*/ 142968 h 744626"/>
              <a:gd name="connsiteX35" fmla="*/ 110205 w 3440169"/>
              <a:gd name="connsiteY35" fmla="*/ 181689 h 744626"/>
              <a:gd name="connsiteX36" fmla="*/ 202538 w 3440169"/>
              <a:gd name="connsiteY36" fmla="*/ 202538 h 744626"/>
              <a:gd name="connsiteX37" fmla="*/ 771432 w 3440169"/>
              <a:gd name="connsiteY37" fmla="*/ 339549 h 744626"/>
              <a:gd name="connsiteX38" fmla="*/ 1000777 w 3440169"/>
              <a:gd name="connsiteY38" fmla="*/ 393162 h 7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440169" h="744626">
                <a:moveTo>
                  <a:pt x="1000777" y="393162"/>
                </a:moveTo>
                <a:lnTo>
                  <a:pt x="2382801" y="708884"/>
                </a:lnTo>
                <a:lnTo>
                  <a:pt x="2534705" y="744626"/>
                </a:lnTo>
                <a:lnTo>
                  <a:pt x="2570447" y="744626"/>
                </a:lnTo>
                <a:lnTo>
                  <a:pt x="2624060" y="738669"/>
                </a:lnTo>
                <a:lnTo>
                  <a:pt x="2662780" y="726755"/>
                </a:lnTo>
                <a:lnTo>
                  <a:pt x="2692566" y="711862"/>
                </a:lnTo>
                <a:lnTo>
                  <a:pt x="2737243" y="685056"/>
                </a:lnTo>
                <a:lnTo>
                  <a:pt x="2784899" y="643357"/>
                </a:lnTo>
                <a:lnTo>
                  <a:pt x="2975523" y="458689"/>
                </a:lnTo>
                <a:lnTo>
                  <a:pt x="3118491" y="327635"/>
                </a:lnTo>
                <a:lnTo>
                  <a:pt x="3219760" y="238280"/>
                </a:lnTo>
                <a:lnTo>
                  <a:pt x="3324008" y="151904"/>
                </a:lnTo>
                <a:lnTo>
                  <a:pt x="3383578" y="101269"/>
                </a:lnTo>
                <a:lnTo>
                  <a:pt x="3419320" y="68506"/>
                </a:lnTo>
                <a:lnTo>
                  <a:pt x="3437191" y="41699"/>
                </a:lnTo>
                <a:lnTo>
                  <a:pt x="3440169" y="23828"/>
                </a:lnTo>
                <a:lnTo>
                  <a:pt x="3440169" y="11914"/>
                </a:lnTo>
                <a:lnTo>
                  <a:pt x="3431234" y="5957"/>
                </a:lnTo>
                <a:lnTo>
                  <a:pt x="3410384" y="0"/>
                </a:lnTo>
                <a:lnTo>
                  <a:pt x="3383578" y="2979"/>
                </a:lnTo>
                <a:lnTo>
                  <a:pt x="3315072" y="20850"/>
                </a:lnTo>
                <a:lnTo>
                  <a:pt x="3070835" y="98291"/>
                </a:lnTo>
                <a:lnTo>
                  <a:pt x="2638952" y="217431"/>
                </a:lnTo>
                <a:lnTo>
                  <a:pt x="2361952" y="271044"/>
                </a:lnTo>
                <a:lnTo>
                  <a:pt x="2224941" y="285936"/>
                </a:lnTo>
                <a:lnTo>
                  <a:pt x="2135586" y="291893"/>
                </a:lnTo>
                <a:lnTo>
                  <a:pt x="2067080" y="291893"/>
                </a:lnTo>
                <a:lnTo>
                  <a:pt x="1709660" y="265087"/>
                </a:lnTo>
                <a:lnTo>
                  <a:pt x="1093110" y="208495"/>
                </a:lnTo>
                <a:lnTo>
                  <a:pt x="446775" y="137011"/>
                </a:lnTo>
                <a:lnTo>
                  <a:pt x="38721" y="83398"/>
                </a:lnTo>
                <a:lnTo>
                  <a:pt x="5957" y="89355"/>
                </a:lnTo>
                <a:lnTo>
                  <a:pt x="0" y="110205"/>
                </a:lnTo>
                <a:lnTo>
                  <a:pt x="14893" y="142968"/>
                </a:lnTo>
                <a:lnTo>
                  <a:pt x="110205" y="181689"/>
                </a:lnTo>
                <a:lnTo>
                  <a:pt x="202538" y="202538"/>
                </a:lnTo>
                <a:lnTo>
                  <a:pt x="771432" y="339549"/>
                </a:lnTo>
                <a:lnTo>
                  <a:pt x="1000777" y="393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D3886B7-C43A-4F49-8098-9616DC2C41DF}"/>
              </a:ext>
            </a:extLst>
          </p:cNvPr>
          <p:cNvSpPr/>
          <p:nvPr/>
        </p:nvSpPr>
        <p:spPr>
          <a:xfrm rot="20700000">
            <a:off x="3302000" y="3513138"/>
            <a:ext cx="2928938" cy="1651000"/>
          </a:xfrm>
          <a:custGeom>
            <a:avLst/>
            <a:gdLst>
              <a:gd name="connsiteX0" fmla="*/ 2345872 w 2928258"/>
              <a:gd name="connsiteY0" fmla="*/ 391886 h 1651907"/>
              <a:gd name="connsiteX1" fmla="*/ 2530929 w 2928258"/>
              <a:gd name="connsiteY1" fmla="*/ 250372 h 1651907"/>
              <a:gd name="connsiteX2" fmla="*/ 2686050 w 2928258"/>
              <a:gd name="connsiteY2" fmla="*/ 122464 h 1651907"/>
              <a:gd name="connsiteX3" fmla="*/ 2764972 w 2928258"/>
              <a:gd name="connsiteY3" fmla="*/ 59872 h 1651907"/>
              <a:gd name="connsiteX4" fmla="*/ 2819400 w 2928258"/>
              <a:gd name="connsiteY4" fmla="*/ 0 h 1651907"/>
              <a:gd name="connsiteX5" fmla="*/ 2928258 w 2928258"/>
              <a:gd name="connsiteY5" fmla="*/ 304800 h 1651907"/>
              <a:gd name="connsiteX6" fmla="*/ 2852058 w 2928258"/>
              <a:gd name="connsiteY6" fmla="*/ 353786 h 1651907"/>
              <a:gd name="connsiteX7" fmla="*/ 2688772 w 2928258"/>
              <a:gd name="connsiteY7" fmla="*/ 468086 h 1651907"/>
              <a:gd name="connsiteX8" fmla="*/ 2422072 w 2928258"/>
              <a:gd name="connsiteY8" fmla="*/ 647700 h 1651907"/>
              <a:gd name="connsiteX9" fmla="*/ 2125436 w 2928258"/>
              <a:gd name="connsiteY9" fmla="*/ 835479 h 1651907"/>
              <a:gd name="connsiteX10" fmla="*/ 1842408 w 2928258"/>
              <a:gd name="connsiteY10" fmla="*/ 998764 h 1651907"/>
              <a:gd name="connsiteX11" fmla="*/ 1630136 w 2928258"/>
              <a:gd name="connsiteY11" fmla="*/ 1107622 h 1651907"/>
              <a:gd name="connsiteX12" fmla="*/ 1404258 w 2928258"/>
              <a:gd name="connsiteY12" fmla="*/ 1213757 h 1651907"/>
              <a:gd name="connsiteX13" fmla="*/ 1240972 w 2928258"/>
              <a:gd name="connsiteY13" fmla="*/ 1281793 h 1651907"/>
              <a:gd name="connsiteX14" fmla="*/ 1017815 w 2928258"/>
              <a:gd name="connsiteY14" fmla="*/ 1363436 h 1651907"/>
              <a:gd name="connsiteX15" fmla="*/ 707572 w 2928258"/>
              <a:gd name="connsiteY15" fmla="*/ 1466850 h 1651907"/>
              <a:gd name="connsiteX16" fmla="*/ 408215 w 2928258"/>
              <a:gd name="connsiteY16" fmla="*/ 1556657 h 1651907"/>
              <a:gd name="connsiteX17" fmla="*/ 117022 w 2928258"/>
              <a:gd name="connsiteY17" fmla="*/ 1635579 h 1651907"/>
              <a:gd name="connsiteX18" fmla="*/ 65315 w 2928258"/>
              <a:gd name="connsiteY18" fmla="*/ 1649186 h 1651907"/>
              <a:gd name="connsiteX19" fmla="*/ 40822 w 2928258"/>
              <a:gd name="connsiteY19" fmla="*/ 1651907 h 1651907"/>
              <a:gd name="connsiteX20" fmla="*/ 21772 w 2928258"/>
              <a:gd name="connsiteY20" fmla="*/ 1649186 h 1651907"/>
              <a:gd name="connsiteX21" fmla="*/ 5443 w 2928258"/>
              <a:gd name="connsiteY21" fmla="*/ 1641022 h 1651907"/>
              <a:gd name="connsiteX22" fmla="*/ 0 w 2928258"/>
              <a:gd name="connsiteY22" fmla="*/ 1630136 h 1651907"/>
              <a:gd name="connsiteX23" fmla="*/ 2722 w 2928258"/>
              <a:gd name="connsiteY23" fmla="*/ 1613807 h 1651907"/>
              <a:gd name="connsiteX24" fmla="*/ 38100 w 2928258"/>
              <a:gd name="connsiteY24" fmla="*/ 1583872 h 1651907"/>
              <a:gd name="connsiteX25" fmla="*/ 114300 w 2928258"/>
              <a:gd name="connsiteY25" fmla="*/ 1559379 h 1651907"/>
              <a:gd name="connsiteX26" fmla="*/ 353786 w 2928258"/>
              <a:gd name="connsiteY26" fmla="*/ 1472293 h 1651907"/>
              <a:gd name="connsiteX27" fmla="*/ 623208 w 2928258"/>
              <a:gd name="connsiteY27" fmla="*/ 1366157 h 1651907"/>
              <a:gd name="connsiteX28" fmla="*/ 865415 w 2928258"/>
              <a:gd name="connsiteY28" fmla="*/ 1265464 h 1651907"/>
              <a:gd name="connsiteX29" fmla="*/ 1172936 w 2928258"/>
              <a:gd name="connsiteY29" fmla="*/ 1129393 h 1651907"/>
              <a:gd name="connsiteX30" fmla="*/ 1409700 w 2928258"/>
              <a:gd name="connsiteY30" fmla="*/ 1009650 h 1651907"/>
              <a:gd name="connsiteX31" fmla="*/ 1611086 w 2928258"/>
              <a:gd name="connsiteY31" fmla="*/ 898072 h 1651907"/>
              <a:gd name="connsiteX32" fmla="*/ 1853293 w 2928258"/>
              <a:gd name="connsiteY32" fmla="*/ 748393 h 1651907"/>
              <a:gd name="connsiteX33" fmla="*/ 2043793 w 2928258"/>
              <a:gd name="connsiteY33" fmla="*/ 615043 h 1651907"/>
              <a:gd name="connsiteX34" fmla="*/ 2201636 w 2928258"/>
              <a:gd name="connsiteY34" fmla="*/ 500743 h 1651907"/>
              <a:gd name="connsiteX35" fmla="*/ 2345872 w 2928258"/>
              <a:gd name="connsiteY35" fmla="*/ 391886 h 165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28258" h="1651907">
                <a:moveTo>
                  <a:pt x="2345872" y="391886"/>
                </a:moveTo>
                <a:lnTo>
                  <a:pt x="2530929" y="250372"/>
                </a:lnTo>
                <a:lnTo>
                  <a:pt x="2686050" y="122464"/>
                </a:lnTo>
                <a:lnTo>
                  <a:pt x="2764972" y="59872"/>
                </a:lnTo>
                <a:lnTo>
                  <a:pt x="2819400" y="0"/>
                </a:lnTo>
                <a:lnTo>
                  <a:pt x="2928258" y="304800"/>
                </a:lnTo>
                <a:lnTo>
                  <a:pt x="2852058" y="353786"/>
                </a:lnTo>
                <a:lnTo>
                  <a:pt x="2688772" y="468086"/>
                </a:lnTo>
                <a:lnTo>
                  <a:pt x="2422072" y="647700"/>
                </a:lnTo>
                <a:lnTo>
                  <a:pt x="2125436" y="835479"/>
                </a:lnTo>
                <a:lnTo>
                  <a:pt x="1842408" y="998764"/>
                </a:lnTo>
                <a:lnTo>
                  <a:pt x="1630136" y="1107622"/>
                </a:lnTo>
                <a:lnTo>
                  <a:pt x="1404258" y="1213757"/>
                </a:lnTo>
                <a:lnTo>
                  <a:pt x="1240972" y="1281793"/>
                </a:lnTo>
                <a:lnTo>
                  <a:pt x="1017815" y="1363436"/>
                </a:lnTo>
                <a:lnTo>
                  <a:pt x="707572" y="1466850"/>
                </a:lnTo>
                <a:lnTo>
                  <a:pt x="408215" y="1556657"/>
                </a:lnTo>
                <a:lnTo>
                  <a:pt x="117022" y="1635579"/>
                </a:lnTo>
                <a:lnTo>
                  <a:pt x="65315" y="1649186"/>
                </a:lnTo>
                <a:lnTo>
                  <a:pt x="40822" y="1651907"/>
                </a:lnTo>
                <a:lnTo>
                  <a:pt x="21772" y="1649186"/>
                </a:lnTo>
                <a:lnTo>
                  <a:pt x="5443" y="1641022"/>
                </a:lnTo>
                <a:lnTo>
                  <a:pt x="0" y="1630136"/>
                </a:lnTo>
                <a:lnTo>
                  <a:pt x="2722" y="1613807"/>
                </a:lnTo>
                <a:lnTo>
                  <a:pt x="38100" y="1583872"/>
                </a:lnTo>
                <a:lnTo>
                  <a:pt x="114300" y="1559379"/>
                </a:lnTo>
                <a:lnTo>
                  <a:pt x="353786" y="1472293"/>
                </a:lnTo>
                <a:lnTo>
                  <a:pt x="623208" y="1366157"/>
                </a:lnTo>
                <a:lnTo>
                  <a:pt x="865415" y="1265464"/>
                </a:lnTo>
                <a:lnTo>
                  <a:pt x="1172936" y="1129393"/>
                </a:lnTo>
                <a:lnTo>
                  <a:pt x="1409700" y="1009650"/>
                </a:lnTo>
                <a:lnTo>
                  <a:pt x="1611086" y="898072"/>
                </a:lnTo>
                <a:lnTo>
                  <a:pt x="1853293" y="748393"/>
                </a:lnTo>
                <a:lnTo>
                  <a:pt x="2043793" y="615043"/>
                </a:lnTo>
                <a:lnTo>
                  <a:pt x="2201636" y="500743"/>
                </a:lnTo>
                <a:lnTo>
                  <a:pt x="2345872" y="39188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0D747319-2BD0-44CF-A9E7-45A393A94C9D}"/>
              </a:ext>
            </a:extLst>
          </p:cNvPr>
          <p:cNvSpPr/>
          <p:nvPr/>
        </p:nvSpPr>
        <p:spPr>
          <a:xfrm rot="1500000">
            <a:off x="4310064" y="2576514"/>
            <a:ext cx="4783137" cy="2276475"/>
          </a:xfrm>
          <a:custGeom>
            <a:avLst/>
            <a:gdLst>
              <a:gd name="connsiteX0" fmla="*/ 727545 w 4782710"/>
              <a:gd name="connsiteY0" fmla="*/ 357809 h 2278049"/>
              <a:gd name="connsiteX1" fmla="*/ 1137037 w 4782710"/>
              <a:gd name="connsiteY1" fmla="*/ 648031 h 2278049"/>
              <a:gd name="connsiteX2" fmla="*/ 1351722 w 4782710"/>
              <a:gd name="connsiteY2" fmla="*/ 787179 h 2278049"/>
              <a:gd name="connsiteX3" fmla="*/ 1633993 w 4782710"/>
              <a:gd name="connsiteY3" fmla="*/ 954156 h 2278049"/>
              <a:gd name="connsiteX4" fmla="*/ 1956021 w 4782710"/>
              <a:gd name="connsiteY4" fmla="*/ 1137036 h 2278049"/>
              <a:gd name="connsiteX5" fmla="*/ 2305879 w 4782710"/>
              <a:gd name="connsiteY5" fmla="*/ 1319916 h 2278049"/>
              <a:gd name="connsiteX6" fmla="*/ 2488759 w 4782710"/>
              <a:gd name="connsiteY6" fmla="*/ 1403405 h 2278049"/>
              <a:gd name="connsiteX7" fmla="*/ 2683566 w 4782710"/>
              <a:gd name="connsiteY7" fmla="*/ 1482918 h 2278049"/>
              <a:gd name="connsiteX8" fmla="*/ 2934032 w 4782710"/>
              <a:gd name="connsiteY8" fmla="*/ 1570383 h 2278049"/>
              <a:gd name="connsiteX9" fmla="*/ 3140766 w 4782710"/>
              <a:gd name="connsiteY9" fmla="*/ 1630017 h 2278049"/>
              <a:gd name="connsiteX10" fmla="*/ 3518453 w 4782710"/>
              <a:gd name="connsiteY10" fmla="*/ 1713506 h 2278049"/>
              <a:gd name="connsiteX11" fmla="*/ 3844456 w 4782710"/>
              <a:gd name="connsiteY11" fmla="*/ 1773141 h 2278049"/>
              <a:gd name="connsiteX12" fmla="*/ 4182387 w 4782710"/>
              <a:gd name="connsiteY12" fmla="*/ 1820849 h 2278049"/>
              <a:gd name="connsiteX13" fmla="*/ 4440804 w 4782710"/>
              <a:gd name="connsiteY13" fmla="*/ 1856629 h 2278049"/>
              <a:gd name="connsiteX14" fmla="*/ 4691270 w 4782710"/>
              <a:gd name="connsiteY14" fmla="*/ 1876508 h 2278049"/>
              <a:gd name="connsiteX15" fmla="*/ 4746929 w 4782710"/>
              <a:gd name="connsiteY15" fmla="*/ 1884459 h 2278049"/>
              <a:gd name="connsiteX16" fmla="*/ 4774759 w 4782710"/>
              <a:gd name="connsiteY16" fmla="*/ 1892410 h 2278049"/>
              <a:gd name="connsiteX17" fmla="*/ 4782710 w 4782710"/>
              <a:gd name="connsiteY17" fmla="*/ 1900362 h 2278049"/>
              <a:gd name="connsiteX18" fmla="*/ 4782710 w 4782710"/>
              <a:gd name="connsiteY18" fmla="*/ 1912289 h 2278049"/>
              <a:gd name="connsiteX19" fmla="*/ 4766807 w 4782710"/>
              <a:gd name="connsiteY19" fmla="*/ 1932167 h 2278049"/>
              <a:gd name="connsiteX20" fmla="*/ 4671392 w 4782710"/>
              <a:gd name="connsiteY20" fmla="*/ 1967948 h 2278049"/>
              <a:gd name="connsiteX21" fmla="*/ 4377193 w 4782710"/>
              <a:gd name="connsiteY21" fmla="*/ 2087217 h 2278049"/>
              <a:gd name="connsiteX22" fmla="*/ 4059141 w 4782710"/>
              <a:gd name="connsiteY22" fmla="*/ 2214438 h 2278049"/>
              <a:gd name="connsiteX23" fmla="*/ 3935896 w 4782710"/>
              <a:gd name="connsiteY23" fmla="*/ 2262146 h 2278049"/>
              <a:gd name="connsiteX24" fmla="*/ 3900115 w 4782710"/>
              <a:gd name="connsiteY24" fmla="*/ 2278049 h 2278049"/>
              <a:gd name="connsiteX25" fmla="*/ 3860359 w 4782710"/>
              <a:gd name="connsiteY25" fmla="*/ 2278049 h 2278049"/>
              <a:gd name="connsiteX26" fmla="*/ 3824578 w 4782710"/>
              <a:gd name="connsiteY26" fmla="*/ 2274073 h 2278049"/>
              <a:gd name="connsiteX27" fmla="*/ 3582063 w 4782710"/>
              <a:gd name="connsiteY27" fmla="*/ 2186609 h 2278049"/>
              <a:gd name="connsiteX28" fmla="*/ 3148717 w 4782710"/>
              <a:gd name="connsiteY28" fmla="*/ 1983850 h 2278049"/>
              <a:gd name="connsiteX29" fmla="*/ 2604053 w 4782710"/>
              <a:gd name="connsiteY29" fmla="*/ 1701579 h 2278049"/>
              <a:gd name="connsiteX30" fmla="*/ 2035534 w 4782710"/>
              <a:gd name="connsiteY30" fmla="*/ 1395454 h 2278049"/>
              <a:gd name="connsiteX31" fmla="*/ 1749287 w 4782710"/>
              <a:gd name="connsiteY31" fmla="*/ 1240403 h 2278049"/>
              <a:gd name="connsiteX32" fmla="*/ 1673750 w 4782710"/>
              <a:gd name="connsiteY32" fmla="*/ 1188720 h 2278049"/>
              <a:gd name="connsiteX33" fmla="*/ 1327868 w 4782710"/>
              <a:gd name="connsiteY33" fmla="*/ 993913 h 2278049"/>
              <a:gd name="connsiteX34" fmla="*/ 1073427 w 4782710"/>
              <a:gd name="connsiteY34" fmla="*/ 811033 h 2278049"/>
              <a:gd name="connsiteX35" fmla="*/ 731520 w 4782710"/>
              <a:gd name="connsiteY35" fmla="*/ 556591 h 2278049"/>
              <a:gd name="connsiteX36" fmla="*/ 504908 w 4782710"/>
              <a:gd name="connsiteY36" fmla="*/ 397565 h 2278049"/>
              <a:gd name="connsiteX37" fmla="*/ 377687 w 4782710"/>
              <a:gd name="connsiteY37" fmla="*/ 310101 h 2278049"/>
              <a:gd name="connsiteX38" fmla="*/ 318053 w 4782710"/>
              <a:gd name="connsiteY38" fmla="*/ 282271 h 2278049"/>
              <a:gd name="connsiteX39" fmla="*/ 286247 w 4782710"/>
              <a:gd name="connsiteY39" fmla="*/ 274320 h 2278049"/>
              <a:gd name="connsiteX40" fmla="*/ 234564 w 4782710"/>
              <a:gd name="connsiteY40" fmla="*/ 266369 h 2278049"/>
              <a:gd name="connsiteX41" fmla="*/ 190832 w 4782710"/>
              <a:gd name="connsiteY41" fmla="*/ 266369 h 2278049"/>
              <a:gd name="connsiteX42" fmla="*/ 166978 w 4782710"/>
              <a:gd name="connsiteY42" fmla="*/ 274320 h 2278049"/>
              <a:gd name="connsiteX43" fmla="*/ 143124 w 4782710"/>
              <a:gd name="connsiteY43" fmla="*/ 282271 h 2278049"/>
              <a:gd name="connsiteX44" fmla="*/ 123246 w 4782710"/>
              <a:gd name="connsiteY44" fmla="*/ 294198 h 2278049"/>
              <a:gd name="connsiteX45" fmla="*/ 87465 w 4782710"/>
              <a:gd name="connsiteY45" fmla="*/ 302149 h 2278049"/>
              <a:gd name="connsiteX46" fmla="*/ 55660 w 4782710"/>
              <a:gd name="connsiteY46" fmla="*/ 306125 h 2278049"/>
              <a:gd name="connsiteX47" fmla="*/ 35781 w 4782710"/>
              <a:gd name="connsiteY47" fmla="*/ 306125 h 2278049"/>
              <a:gd name="connsiteX48" fmla="*/ 15903 w 4782710"/>
              <a:gd name="connsiteY48" fmla="*/ 302149 h 2278049"/>
              <a:gd name="connsiteX49" fmla="*/ 0 w 4782710"/>
              <a:gd name="connsiteY49" fmla="*/ 278296 h 2278049"/>
              <a:gd name="connsiteX50" fmla="*/ 3976 w 4782710"/>
              <a:gd name="connsiteY50" fmla="*/ 242515 h 2278049"/>
              <a:gd name="connsiteX51" fmla="*/ 19879 w 4782710"/>
              <a:gd name="connsiteY51" fmla="*/ 198783 h 2278049"/>
              <a:gd name="connsiteX52" fmla="*/ 63611 w 4782710"/>
              <a:gd name="connsiteY52" fmla="*/ 147099 h 2278049"/>
              <a:gd name="connsiteX53" fmla="*/ 103367 w 4782710"/>
              <a:gd name="connsiteY53" fmla="*/ 99391 h 2278049"/>
              <a:gd name="connsiteX54" fmla="*/ 155051 w 4782710"/>
              <a:gd name="connsiteY54" fmla="*/ 51683 h 2278049"/>
              <a:gd name="connsiteX55" fmla="*/ 202759 w 4782710"/>
              <a:gd name="connsiteY55" fmla="*/ 15903 h 2278049"/>
              <a:gd name="connsiteX56" fmla="*/ 246491 w 4782710"/>
              <a:gd name="connsiteY56" fmla="*/ 3976 h 2278049"/>
              <a:gd name="connsiteX57" fmla="*/ 286247 w 4782710"/>
              <a:gd name="connsiteY57" fmla="*/ 0 h 2278049"/>
              <a:gd name="connsiteX58" fmla="*/ 322028 w 4782710"/>
              <a:gd name="connsiteY58" fmla="*/ 7951 h 2278049"/>
              <a:gd name="connsiteX59" fmla="*/ 345882 w 4782710"/>
              <a:gd name="connsiteY59" fmla="*/ 27829 h 2278049"/>
              <a:gd name="connsiteX60" fmla="*/ 369736 w 4782710"/>
              <a:gd name="connsiteY60" fmla="*/ 59635 h 2278049"/>
              <a:gd name="connsiteX61" fmla="*/ 433347 w 4782710"/>
              <a:gd name="connsiteY61" fmla="*/ 135172 h 2278049"/>
              <a:gd name="connsiteX62" fmla="*/ 504908 w 4782710"/>
              <a:gd name="connsiteY62" fmla="*/ 198783 h 2278049"/>
              <a:gd name="connsiteX63" fmla="*/ 584421 w 4782710"/>
              <a:gd name="connsiteY63" fmla="*/ 258417 h 2278049"/>
              <a:gd name="connsiteX64" fmla="*/ 727545 w 4782710"/>
              <a:gd name="connsiteY64" fmla="*/ 357809 h 2278049"/>
              <a:gd name="connsiteX0" fmla="*/ 727545 w 4782710"/>
              <a:gd name="connsiteY0" fmla="*/ 357809 h 2278049"/>
              <a:gd name="connsiteX1" fmla="*/ 1137037 w 4782710"/>
              <a:gd name="connsiteY1" fmla="*/ 648031 h 2278049"/>
              <a:gd name="connsiteX2" fmla="*/ 1351722 w 4782710"/>
              <a:gd name="connsiteY2" fmla="*/ 787179 h 2278049"/>
              <a:gd name="connsiteX3" fmla="*/ 1633993 w 4782710"/>
              <a:gd name="connsiteY3" fmla="*/ 954156 h 2278049"/>
              <a:gd name="connsiteX4" fmla="*/ 1956021 w 4782710"/>
              <a:gd name="connsiteY4" fmla="*/ 1137036 h 2278049"/>
              <a:gd name="connsiteX5" fmla="*/ 2305879 w 4782710"/>
              <a:gd name="connsiteY5" fmla="*/ 1319916 h 2278049"/>
              <a:gd name="connsiteX6" fmla="*/ 2488759 w 4782710"/>
              <a:gd name="connsiteY6" fmla="*/ 1403405 h 2278049"/>
              <a:gd name="connsiteX7" fmla="*/ 2683566 w 4782710"/>
              <a:gd name="connsiteY7" fmla="*/ 1482918 h 2278049"/>
              <a:gd name="connsiteX8" fmla="*/ 2934032 w 4782710"/>
              <a:gd name="connsiteY8" fmla="*/ 1570383 h 2278049"/>
              <a:gd name="connsiteX9" fmla="*/ 3140766 w 4782710"/>
              <a:gd name="connsiteY9" fmla="*/ 1630017 h 2278049"/>
              <a:gd name="connsiteX10" fmla="*/ 3518453 w 4782710"/>
              <a:gd name="connsiteY10" fmla="*/ 1713506 h 2278049"/>
              <a:gd name="connsiteX11" fmla="*/ 3844456 w 4782710"/>
              <a:gd name="connsiteY11" fmla="*/ 1773141 h 2278049"/>
              <a:gd name="connsiteX12" fmla="*/ 4182387 w 4782710"/>
              <a:gd name="connsiteY12" fmla="*/ 1820849 h 2278049"/>
              <a:gd name="connsiteX13" fmla="*/ 4440804 w 4782710"/>
              <a:gd name="connsiteY13" fmla="*/ 1856629 h 2278049"/>
              <a:gd name="connsiteX14" fmla="*/ 4691270 w 4782710"/>
              <a:gd name="connsiteY14" fmla="*/ 1876508 h 2278049"/>
              <a:gd name="connsiteX15" fmla="*/ 4746929 w 4782710"/>
              <a:gd name="connsiteY15" fmla="*/ 1884459 h 2278049"/>
              <a:gd name="connsiteX16" fmla="*/ 4774759 w 4782710"/>
              <a:gd name="connsiteY16" fmla="*/ 1892410 h 2278049"/>
              <a:gd name="connsiteX17" fmla="*/ 4782710 w 4782710"/>
              <a:gd name="connsiteY17" fmla="*/ 1900362 h 2278049"/>
              <a:gd name="connsiteX18" fmla="*/ 4782710 w 4782710"/>
              <a:gd name="connsiteY18" fmla="*/ 1912289 h 2278049"/>
              <a:gd name="connsiteX19" fmla="*/ 4766807 w 4782710"/>
              <a:gd name="connsiteY19" fmla="*/ 1932167 h 2278049"/>
              <a:gd name="connsiteX20" fmla="*/ 4671392 w 4782710"/>
              <a:gd name="connsiteY20" fmla="*/ 1967948 h 2278049"/>
              <a:gd name="connsiteX21" fmla="*/ 4377193 w 4782710"/>
              <a:gd name="connsiteY21" fmla="*/ 2087217 h 2278049"/>
              <a:gd name="connsiteX22" fmla="*/ 4059141 w 4782710"/>
              <a:gd name="connsiteY22" fmla="*/ 2214438 h 2278049"/>
              <a:gd name="connsiteX23" fmla="*/ 3935896 w 4782710"/>
              <a:gd name="connsiteY23" fmla="*/ 2262146 h 2278049"/>
              <a:gd name="connsiteX24" fmla="*/ 3900115 w 4782710"/>
              <a:gd name="connsiteY24" fmla="*/ 2278049 h 2278049"/>
              <a:gd name="connsiteX25" fmla="*/ 3860359 w 4782710"/>
              <a:gd name="connsiteY25" fmla="*/ 2278049 h 2278049"/>
              <a:gd name="connsiteX26" fmla="*/ 3824578 w 4782710"/>
              <a:gd name="connsiteY26" fmla="*/ 2274073 h 2278049"/>
              <a:gd name="connsiteX27" fmla="*/ 3582063 w 4782710"/>
              <a:gd name="connsiteY27" fmla="*/ 2186609 h 2278049"/>
              <a:gd name="connsiteX28" fmla="*/ 3148717 w 4782710"/>
              <a:gd name="connsiteY28" fmla="*/ 1983850 h 2278049"/>
              <a:gd name="connsiteX29" fmla="*/ 2604053 w 4782710"/>
              <a:gd name="connsiteY29" fmla="*/ 1701579 h 2278049"/>
              <a:gd name="connsiteX30" fmla="*/ 2035534 w 4782710"/>
              <a:gd name="connsiteY30" fmla="*/ 1395454 h 2278049"/>
              <a:gd name="connsiteX31" fmla="*/ 1749287 w 4782710"/>
              <a:gd name="connsiteY31" fmla="*/ 1240403 h 2278049"/>
              <a:gd name="connsiteX32" fmla="*/ 1673750 w 4782710"/>
              <a:gd name="connsiteY32" fmla="*/ 1188720 h 2278049"/>
              <a:gd name="connsiteX33" fmla="*/ 1327868 w 4782710"/>
              <a:gd name="connsiteY33" fmla="*/ 993913 h 2278049"/>
              <a:gd name="connsiteX34" fmla="*/ 1073427 w 4782710"/>
              <a:gd name="connsiteY34" fmla="*/ 811033 h 2278049"/>
              <a:gd name="connsiteX35" fmla="*/ 731520 w 4782710"/>
              <a:gd name="connsiteY35" fmla="*/ 556591 h 2278049"/>
              <a:gd name="connsiteX36" fmla="*/ 504908 w 4782710"/>
              <a:gd name="connsiteY36" fmla="*/ 397565 h 2278049"/>
              <a:gd name="connsiteX37" fmla="*/ 377687 w 4782710"/>
              <a:gd name="connsiteY37" fmla="*/ 310101 h 2278049"/>
              <a:gd name="connsiteX38" fmla="*/ 318053 w 4782710"/>
              <a:gd name="connsiteY38" fmla="*/ 282271 h 2278049"/>
              <a:gd name="connsiteX39" fmla="*/ 286247 w 4782710"/>
              <a:gd name="connsiteY39" fmla="*/ 274320 h 2278049"/>
              <a:gd name="connsiteX40" fmla="*/ 234564 w 4782710"/>
              <a:gd name="connsiteY40" fmla="*/ 266369 h 2278049"/>
              <a:gd name="connsiteX41" fmla="*/ 190832 w 4782710"/>
              <a:gd name="connsiteY41" fmla="*/ 266369 h 2278049"/>
              <a:gd name="connsiteX42" fmla="*/ 166978 w 4782710"/>
              <a:gd name="connsiteY42" fmla="*/ 274320 h 2278049"/>
              <a:gd name="connsiteX43" fmla="*/ 143124 w 4782710"/>
              <a:gd name="connsiteY43" fmla="*/ 282271 h 2278049"/>
              <a:gd name="connsiteX44" fmla="*/ 123246 w 4782710"/>
              <a:gd name="connsiteY44" fmla="*/ 294198 h 2278049"/>
              <a:gd name="connsiteX45" fmla="*/ 87465 w 4782710"/>
              <a:gd name="connsiteY45" fmla="*/ 302149 h 2278049"/>
              <a:gd name="connsiteX46" fmla="*/ 55660 w 4782710"/>
              <a:gd name="connsiteY46" fmla="*/ 306125 h 2278049"/>
              <a:gd name="connsiteX47" fmla="*/ 35781 w 4782710"/>
              <a:gd name="connsiteY47" fmla="*/ 306125 h 2278049"/>
              <a:gd name="connsiteX48" fmla="*/ 15903 w 4782710"/>
              <a:gd name="connsiteY48" fmla="*/ 302149 h 2278049"/>
              <a:gd name="connsiteX49" fmla="*/ 0 w 4782710"/>
              <a:gd name="connsiteY49" fmla="*/ 278296 h 2278049"/>
              <a:gd name="connsiteX50" fmla="*/ 3976 w 4782710"/>
              <a:gd name="connsiteY50" fmla="*/ 242515 h 2278049"/>
              <a:gd name="connsiteX51" fmla="*/ 19879 w 4782710"/>
              <a:gd name="connsiteY51" fmla="*/ 198783 h 2278049"/>
              <a:gd name="connsiteX52" fmla="*/ 63611 w 4782710"/>
              <a:gd name="connsiteY52" fmla="*/ 147099 h 2278049"/>
              <a:gd name="connsiteX53" fmla="*/ 103367 w 4782710"/>
              <a:gd name="connsiteY53" fmla="*/ 99391 h 2278049"/>
              <a:gd name="connsiteX54" fmla="*/ 155051 w 4782710"/>
              <a:gd name="connsiteY54" fmla="*/ 51683 h 2278049"/>
              <a:gd name="connsiteX55" fmla="*/ 202759 w 4782710"/>
              <a:gd name="connsiteY55" fmla="*/ 15903 h 2278049"/>
              <a:gd name="connsiteX56" fmla="*/ 246491 w 4782710"/>
              <a:gd name="connsiteY56" fmla="*/ 3976 h 2278049"/>
              <a:gd name="connsiteX57" fmla="*/ 286247 w 4782710"/>
              <a:gd name="connsiteY57" fmla="*/ 0 h 2278049"/>
              <a:gd name="connsiteX58" fmla="*/ 322028 w 4782710"/>
              <a:gd name="connsiteY58" fmla="*/ 7951 h 2278049"/>
              <a:gd name="connsiteX59" fmla="*/ 369736 w 4782710"/>
              <a:gd name="connsiteY59" fmla="*/ 59635 h 2278049"/>
              <a:gd name="connsiteX60" fmla="*/ 433347 w 4782710"/>
              <a:gd name="connsiteY60" fmla="*/ 135172 h 2278049"/>
              <a:gd name="connsiteX61" fmla="*/ 504908 w 4782710"/>
              <a:gd name="connsiteY61" fmla="*/ 198783 h 2278049"/>
              <a:gd name="connsiteX62" fmla="*/ 584421 w 4782710"/>
              <a:gd name="connsiteY62" fmla="*/ 258417 h 2278049"/>
              <a:gd name="connsiteX63" fmla="*/ 727545 w 4782710"/>
              <a:gd name="connsiteY63" fmla="*/ 357809 h 227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782710" h="2278049">
                <a:moveTo>
                  <a:pt x="727545" y="357809"/>
                </a:moveTo>
                <a:lnTo>
                  <a:pt x="1137037" y="648031"/>
                </a:lnTo>
                <a:lnTo>
                  <a:pt x="1351722" y="787179"/>
                </a:lnTo>
                <a:lnTo>
                  <a:pt x="1633993" y="954156"/>
                </a:lnTo>
                <a:lnTo>
                  <a:pt x="1956021" y="1137036"/>
                </a:lnTo>
                <a:lnTo>
                  <a:pt x="2305879" y="1319916"/>
                </a:lnTo>
                <a:lnTo>
                  <a:pt x="2488759" y="1403405"/>
                </a:lnTo>
                <a:lnTo>
                  <a:pt x="2683566" y="1482918"/>
                </a:lnTo>
                <a:lnTo>
                  <a:pt x="2934032" y="1570383"/>
                </a:lnTo>
                <a:lnTo>
                  <a:pt x="3140766" y="1630017"/>
                </a:lnTo>
                <a:lnTo>
                  <a:pt x="3518453" y="1713506"/>
                </a:lnTo>
                <a:lnTo>
                  <a:pt x="3844456" y="1773141"/>
                </a:lnTo>
                <a:lnTo>
                  <a:pt x="4182387" y="1820849"/>
                </a:lnTo>
                <a:lnTo>
                  <a:pt x="4440804" y="1856629"/>
                </a:lnTo>
                <a:lnTo>
                  <a:pt x="4691270" y="1876508"/>
                </a:lnTo>
                <a:lnTo>
                  <a:pt x="4746929" y="1884459"/>
                </a:lnTo>
                <a:lnTo>
                  <a:pt x="4774759" y="1892410"/>
                </a:lnTo>
                <a:lnTo>
                  <a:pt x="4782710" y="1900362"/>
                </a:lnTo>
                <a:lnTo>
                  <a:pt x="4782710" y="1912289"/>
                </a:lnTo>
                <a:lnTo>
                  <a:pt x="4766807" y="1932167"/>
                </a:lnTo>
                <a:lnTo>
                  <a:pt x="4671392" y="1967948"/>
                </a:lnTo>
                <a:lnTo>
                  <a:pt x="4377193" y="2087217"/>
                </a:lnTo>
                <a:lnTo>
                  <a:pt x="4059141" y="2214438"/>
                </a:lnTo>
                <a:lnTo>
                  <a:pt x="3935896" y="2262146"/>
                </a:lnTo>
                <a:lnTo>
                  <a:pt x="3900115" y="2278049"/>
                </a:lnTo>
                <a:lnTo>
                  <a:pt x="3860359" y="2278049"/>
                </a:lnTo>
                <a:lnTo>
                  <a:pt x="3824578" y="2274073"/>
                </a:lnTo>
                <a:lnTo>
                  <a:pt x="3582063" y="2186609"/>
                </a:lnTo>
                <a:lnTo>
                  <a:pt x="3148717" y="1983850"/>
                </a:lnTo>
                <a:lnTo>
                  <a:pt x="2604053" y="1701579"/>
                </a:lnTo>
                <a:lnTo>
                  <a:pt x="2035534" y="1395454"/>
                </a:lnTo>
                <a:lnTo>
                  <a:pt x="1749287" y="1240403"/>
                </a:lnTo>
                <a:lnTo>
                  <a:pt x="1673750" y="1188720"/>
                </a:lnTo>
                <a:lnTo>
                  <a:pt x="1327868" y="993913"/>
                </a:lnTo>
                <a:lnTo>
                  <a:pt x="1073427" y="811033"/>
                </a:lnTo>
                <a:lnTo>
                  <a:pt x="731520" y="556591"/>
                </a:lnTo>
                <a:lnTo>
                  <a:pt x="504908" y="397565"/>
                </a:lnTo>
                <a:lnTo>
                  <a:pt x="377687" y="310101"/>
                </a:lnTo>
                <a:lnTo>
                  <a:pt x="318053" y="282271"/>
                </a:lnTo>
                <a:lnTo>
                  <a:pt x="286247" y="274320"/>
                </a:lnTo>
                <a:lnTo>
                  <a:pt x="234564" y="266369"/>
                </a:lnTo>
                <a:lnTo>
                  <a:pt x="190832" y="266369"/>
                </a:lnTo>
                <a:lnTo>
                  <a:pt x="166978" y="274320"/>
                </a:lnTo>
                <a:lnTo>
                  <a:pt x="143124" y="282271"/>
                </a:lnTo>
                <a:lnTo>
                  <a:pt x="123246" y="294198"/>
                </a:lnTo>
                <a:lnTo>
                  <a:pt x="87465" y="302149"/>
                </a:lnTo>
                <a:lnTo>
                  <a:pt x="55660" y="306125"/>
                </a:lnTo>
                <a:lnTo>
                  <a:pt x="35781" y="306125"/>
                </a:lnTo>
                <a:lnTo>
                  <a:pt x="15903" y="302149"/>
                </a:lnTo>
                <a:lnTo>
                  <a:pt x="0" y="278296"/>
                </a:lnTo>
                <a:lnTo>
                  <a:pt x="3976" y="242515"/>
                </a:lnTo>
                <a:lnTo>
                  <a:pt x="19879" y="198783"/>
                </a:lnTo>
                <a:lnTo>
                  <a:pt x="63611" y="147099"/>
                </a:lnTo>
                <a:lnTo>
                  <a:pt x="103367" y="99391"/>
                </a:lnTo>
                <a:lnTo>
                  <a:pt x="155051" y="51683"/>
                </a:lnTo>
                <a:lnTo>
                  <a:pt x="202759" y="15903"/>
                </a:lnTo>
                <a:lnTo>
                  <a:pt x="246491" y="3976"/>
                </a:lnTo>
                <a:lnTo>
                  <a:pt x="286247" y="0"/>
                </a:lnTo>
                <a:lnTo>
                  <a:pt x="322028" y="7951"/>
                </a:lnTo>
                <a:lnTo>
                  <a:pt x="369736" y="59635"/>
                </a:lnTo>
                <a:lnTo>
                  <a:pt x="433347" y="135172"/>
                </a:lnTo>
                <a:lnTo>
                  <a:pt x="504908" y="198783"/>
                </a:lnTo>
                <a:lnTo>
                  <a:pt x="584421" y="258417"/>
                </a:lnTo>
                <a:lnTo>
                  <a:pt x="727545" y="357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7119D65-370F-46AD-A7F7-2D92DD23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4" y="1771651"/>
            <a:ext cx="49942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9C1D707-8720-46F8-9227-C8AFD540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843089"/>
            <a:ext cx="4992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6BBA183-F103-4538-B3DF-8E8466BC3121}"/>
              </a:ext>
            </a:extLst>
          </p:cNvPr>
          <p:cNvSpPr/>
          <p:nvPr/>
        </p:nvSpPr>
        <p:spPr>
          <a:xfrm rot="20700000">
            <a:off x="3302000" y="3513138"/>
            <a:ext cx="2928938" cy="1651000"/>
          </a:xfrm>
          <a:custGeom>
            <a:avLst/>
            <a:gdLst>
              <a:gd name="connsiteX0" fmla="*/ 2345872 w 2928258"/>
              <a:gd name="connsiteY0" fmla="*/ 391886 h 1651907"/>
              <a:gd name="connsiteX1" fmla="*/ 2530929 w 2928258"/>
              <a:gd name="connsiteY1" fmla="*/ 250372 h 1651907"/>
              <a:gd name="connsiteX2" fmla="*/ 2686050 w 2928258"/>
              <a:gd name="connsiteY2" fmla="*/ 122464 h 1651907"/>
              <a:gd name="connsiteX3" fmla="*/ 2764972 w 2928258"/>
              <a:gd name="connsiteY3" fmla="*/ 59872 h 1651907"/>
              <a:gd name="connsiteX4" fmla="*/ 2819400 w 2928258"/>
              <a:gd name="connsiteY4" fmla="*/ 0 h 1651907"/>
              <a:gd name="connsiteX5" fmla="*/ 2928258 w 2928258"/>
              <a:gd name="connsiteY5" fmla="*/ 304800 h 1651907"/>
              <a:gd name="connsiteX6" fmla="*/ 2852058 w 2928258"/>
              <a:gd name="connsiteY6" fmla="*/ 353786 h 1651907"/>
              <a:gd name="connsiteX7" fmla="*/ 2688772 w 2928258"/>
              <a:gd name="connsiteY7" fmla="*/ 468086 h 1651907"/>
              <a:gd name="connsiteX8" fmla="*/ 2422072 w 2928258"/>
              <a:gd name="connsiteY8" fmla="*/ 647700 h 1651907"/>
              <a:gd name="connsiteX9" fmla="*/ 2125436 w 2928258"/>
              <a:gd name="connsiteY9" fmla="*/ 835479 h 1651907"/>
              <a:gd name="connsiteX10" fmla="*/ 1842408 w 2928258"/>
              <a:gd name="connsiteY10" fmla="*/ 998764 h 1651907"/>
              <a:gd name="connsiteX11" fmla="*/ 1630136 w 2928258"/>
              <a:gd name="connsiteY11" fmla="*/ 1107622 h 1651907"/>
              <a:gd name="connsiteX12" fmla="*/ 1404258 w 2928258"/>
              <a:gd name="connsiteY12" fmla="*/ 1213757 h 1651907"/>
              <a:gd name="connsiteX13" fmla="*/ 1240972 w 2928258"/>
              <a:gd name="connsiteY13" fmla="*/ 1281793 h 1651907"/>
              <a:gd name="connsiteX14" fmla="*/ 1017815 w 2928258"/>
              <a:gd name="connsiteY14" fmla="*/ 1363436 h 1651907"/>
              <a:gd name="connsiteX15" fmla="*/ 707572 w 2928258"/>
              <a:gd name="connsiteY15" fmla="*/ 1466850 h 1651907"/>
              <a:gd name="connsiteX16" fmla="*/ 408215 w 2928258"/>
              <a:gd name="connsiteY16" fmla="*/ 1556657 h 1651907"/>
              <a:gd name="connsiteX17" fmla="*/ 117022 w 2928258"/>
              <a:gd name="connsiteY17" fmla="*/ 1635579 h 1651907"/>
              <a:gd name="connsiteX18" fmla="*/ 65315 w 2928258"/>
              <a:gd name="connsiteY18" fmla="*/ 1649186 h 1651907"/>
              <a:gd name="connsiteX19" fmla="*/ 40822 w 2928258"/>
              <a:gd name="connsiteY19" fmla="*/ 1651907 h 1651907"/>
              <a:gd name="connsiteX20" fmla="*/ 21772 w 2928258"/>
              <a:gd name="connsiteY20" fmla="*/ 1649186 h 1651907"/>
              <a:gd name="connsiteX21" fmla="*/ 5443 w 2928258"/>
              <a:gd name="connsiteY21" fmla="*/ 1641022 h 1651907"/>
              <a:gd name="connsiteX22" fmla="*/ 0 w 2928258"/>
              <a:gd name="connsiteY22" fmla="*/ 1630136 h 1651907"/>
              <a:gd name="connsiteX23" fmla="*/ 2722 w 2928258"/>
              <a:gd name="connsiteY23" fmla="*/ 1613807 h 1651907"/>
              <a:gd name="connsiteX24" fmla="*/ 38100 w 2928258"/>
              <a:gd name="connsiteY24" fmla="*/ 1583872 h 1651907"/>
              <a:gd name="connsiteX25" fmla="*/ 114300 w 2928258"/>
              <a:gd name="connsiteY25" fmla="*/ 1559379 h 1651907"/>
              <a:gd name="connsiteX26" fmla="*/ 353786 w 2928258"/>
              <a:gd name="connsiteY26" fmla="*/ 1472293 h 1651907"/>
              <a:gd name="connsiteX27" fmla="*/ 623208 w 2928258"/>
              <a:gd name="connsiteY27" fmla="*/ 1366157 h 1651907"/>
              <a:gd name="connsiteX28" fmla="*/ 865415 w 2928258"/>
              <a:gd name="connsiteY28" fmla="*/ 1265464 h 1651907"/>
              <a:gd name="connsiteX29" fmla="*/ 1172936 w 2928258"/>
              <a:gd name="connsiteY29" fmla="*/ 1129393 h 1651907"/>
              <a:gd name="connsiteX30" fmla="*/ 1409700 w 2928258"/>
              <a:gd name="connsiteY30" fmla="*/ 1009650 h 1651907"/>
              <a:gd name="connsiteX31" fmla="*/ 1611086 w 2928258"/>
              <a:gd name="connsiteY31" fmla="*/ 898072 h 1651907"/>
              <a:gd name="connsiteX32" fmla="*/ 1853293 w 2928258"/>
              <a:gd name="connsiteY32" fmla="*/ 748393 h 1651907"/>
              <a:gd name="connsiteX33" fmla="*/ 2043793 w 2928258"/>
              <a:gd name="connsiteY33" fmla="*/ 615043 h 1651907"/>
              <a:gd name="connsiteX34" fmla="*/ 2201636 w 2928258"/>
              <a:gd name="connsiteY34" fmla="*/ 500743 h 1651907"/>
              <a:gd name="connsiteX35" fmla="*/ 2345872 w 2928258"/>
              <a:gd name="connsiteY35" fmla="*/ 391886 h 165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28258" h="1651907">
                <a:moveTo>
                  <a:pt x="2345872" y="391886"/>
                </a:moveTo>
                <a:lnTo>
                  <a:pt x="2530929" y="250372"/>
                </a:lnTo>
                <a:lnTo>
                  <a:pt x="2686050" y="122464"/>
                </a:lnTo>
                <a:lnTo>
                  <a:pt x="2764972" y="59872"/>
                </a:lnTo>
                <a:lnTo>
                  <a:pt x="2819400" y="0"/>
                </a:lnTo>
                <a:lnTo>
                  <a:pt x="2928258" y="304800"/>
                </a:lnTo>
                <a:lnTo>
                  <a:pt x="2852058" y="353786"/>
                </a:lnTo>
                <a:lnTo>
                  <a:pt x="2688772" y="468086"/>
                </a:lnTo>
                <a:lnTo>
                  <a:pt x="2422072" y="647700"/>
                </a:lnTo>
                <a:lnTo>
                  <a:pt x="2125436" y="835479"/>
                </a:lnTo>
                <a:lnTo>
                  <a:pt x="1842408" y="998764"/>
                </a:lnTo>
                <a:lnTo>
                  <a:pt x="1630136" y="1107622"/>
                </a:lnTo>
                <a:lnTo>
                  <a:pt x="1404258" y="1213757"/>
                </a:lnTo>
                <a:lnTo>
                  <a:pt x="1240972" y="1281793"/>
                </a:lnTo>
                <a:lnTo>
                  <a:pt x="1017815" y="1363436"/>
                </a:lnTo>
                <a:lnTo>
                  <a:pt x="707572" y="1466850"/>
                </a:lnTo>
                <a:lnTo>
                  <a:pt x="408215" y="1556657"/>
                </a:lnTo>
                <a:lnTo>
                  <a:pt x="117022" y="1635579"/>
                </a:lnTo>
                <a:lnTo>
                  <a:pt x="65315" y="1649186"/>
                </a:lnTo>
                <a:lnTo>
                  <a:pt x="40822" y="1651907"/>
                </a:lnTo>
                <a:lnTo>
                  <a:pt x="21772" y="1649186"/>
                </a:lnTo>
                <a:lnTo>
                  <a:pt x="5443" y="1641022"/>
                </a:lnTo>
                <a:lnTo>
                  <a:pt x="0" y="1630136"/>
                </a:lnTo>
                <a:lnTo>
                  <a:pt x="2722" y="1613807"/>
                </a:lnTo>
                <a:lnTo>
                  <a:pt x="38100" y="1583872"/>
                </a:lnTo>
                <a:lnTo>
                  <a:pt x="114300" y="1559379"/>
                </a:lnTo>
                <a:lnTo>
                  <a:pt x="353786" y="1472293"/>
                </a:lnTo>
                <a:lnTo>
                  <a:pt x="623208" y="1366157"/>
                </a:lnTo>
                <a:lnTo>
                  <a:pt x="865415" y="1265464"/>
                </a:lnTo>
                <a:lnTo>
                  <a:pt x="1172936" y="1129393"/>
                </a:lnTo>
                <a:lnTo>
                  <a:pt x="1409700" y="1009650"/>
                </a:lnTo>
                <a:lnTo>
                  <a:pt x="1611086" y="898072"/>
                </a:lnTo>
                <a:lnTo>
                  <a:pt x="1853293" y="748393"/>
                </a:lnTo>
                <a:lnTo>
                  <a:pt x="2043793" y="615043"/>
                </a:lnTo>
                <a:lnTo>
                  <a:pt x="2201636" y="500743"/>
                </a:lnTo>
                <a:lnTo>
                  <a:pt x="2345872" y="3918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F5571FC-33AD-4D98-B6FC-B629165B3891}"/>
              </a:ext>
            </a:extLst>
          </p:cNvPr>
          <p:cNvSpPr/>
          <p:nvPr/>
        </p:nvSpPr>
        <p:spPr>
          <a:xfrm rot="1500000">
            <a:off x="4310064" y="2576514"/>
            <a:ext cx="4783137" cy="2276475"/>
          </a:xfrm>
          <a:custGeom>
            <a:avLst/>
            <a:gdLst>
              <a:gd name="connsiteX0" fmla="*/ 727545 w 4782710"/>
              <a:gd name="connsiteY0" fmla="*/ 357809 h 2278049"/>
              <a:gd name="connsiteX1" fmla="*/ 1137037 w 4782710"/>
              <a:gd name="connsiteY1" fmla="*/ 648031 h 2278049"/>
              <a:gd name="connsiteX2" fmla="*/ 1351722 w 4782710"/>
              <a:gd name="connsiteY2" fmla="*/ 787179 h 2278049"/>
              <a:gd name="connsiteX3" fmla="*/ 1633993 w 4782710"/>
              <a:gd name="connsiteY3" fmla="*/ 954156 h 2278049"/>
              <a:gd name="connsiteX4" fmla="*/ 1956021 w 4782710"/>
              <a:gd name="connsiteY4" fmla="*/ 1137036 h 2278049"/>
              <a:gd name="connsiteX5" fmla="*/ 2305879 w 4782710"/>
              <a:gd name="connsiteY5" fmla="*/ 1319916 h 2278049"/>
              <a:gd name="connsiteX6" fmla="*/ 2488759 w 4782710"/>
              <a:gd name="connsiteY6" fmla="*/ 1403405 h 2278049"/>
              <a:gd name="connsiteX7" fmla="*/ 2683566 w 4782710"/>
              <a:gd name="connsiteY7" fmla="*/ 1482918 h 2278049"/>
              <a:gd name="connsiteX8" fmla="*/ 2934032 w 4782710"/>
              <a:gd name="connsiteY8" fmla="*/ 1570383 h 2278049"/>
              <a:gd name="connsiteX9" fmla="*/ 3140766 w 4782710"/>
              <a:gd name="connsiteY9" fmla="*/ 1630017 h 2278049"/>
              <a:gd name="connsiteX10" fmla="*/ 3518453 w 4782710"/>
              <a:gd name="connsiteY10" fmla="*/ 1713506 h 2278049"/>
              <a:gd name="connsiteX11" fmla="*/ 3844456 w 4782710"/>
              <a:gd name="connsiteY11" fmla="*/ 1773141 h 2278049"/>
              <a:gd name="connsiteX12" fmla="*/ 4182387 w 4782710"/>
              <a:gd name="connsiteY12" fmla="*/ 1820849 h 2278049"/>
              <a:gd name="connsiteX13" fmla="*/ 4440804 w 4782710"/>
              <a:gd name="connsiteY13" fmla="*/ 1856629 h 2278049"/>
              <a:gd name="connsiteX14" fmla="*/ 4691270 w 4782710"/>
              <a:gd name="connsiteY14" fmla="*/ 1876508 h 2278049"/>
              <a:gd name="connsiteX15" fmla="*/ 4746929 w 4782710"/>
              <a:gd name="connsiteY15" fmla="*/ 1884459 h 2278049"/>
              <a:gd name="connsiteX16" fmla="*/ 4774759 w 4782710"/>
              <a:gd name="connsiteY16" fmla="*/ 1892410 h 2278049"/>
              <a:gd name="connsiteX17" fmla="*/ 4782710 w 4782710"/>
              <a:gd name="connsiteY17" fmla="*/ 1900362 h 2278049"/>
              <a:gd name="connsiteX18" fmla="*/ 4782710 w 4782710"/>
              <a:gd name="connsiteY18" fmla="*/ 1912289 h 2278049"/>
              <a:gd name="connsiteX19" fmla="*/ 4766807 w 4782710"/>
              <a:gd name="connsiteY19" fmla="*/ 1932167 h 2278049"/>
              <a:gd name="connsiteX20" fmla="*/ 4671392 w 4782710"/>
              <a:gd name="connsiteY20" fmla="*/ 1967948 h 2278049"/>
              <a:gd name="connsiteX21" fmla="*/ 4377193 w 4782710"/>
              <a:gd name="connsiteY21" fmla="*/ 2087217 h 2278049"/>
              <a:gd name="connsiteX22" fmla="*/ 4059141 w 4782710"/>
              <a:gd name="connsiteY22" fmla="*/ 2214438 h 2278049"/>
              <a:gd name="connsiteX23" fmla="*/ 3935896 w 4782710"/>
              <a:gd name="connsiteY23" fmla="*/ 2262146 h 2278049"/>
              <a:gd name="connsiteX24" fmla="*/ 3900115 w 4782710"/>
              <a:gd name="connsiteY24" fmla="*/ 2278049 h 2278049"/>
              <a:gd name="connsiteX25" fmla="*/ 3860359 w 4782710"/>
              <a:gd name="connsiteY25" fmla="*/ 2278049 h 2278049"/>
              <a:gd name="connsiteX26" fmla="*/ 3824578 w 4782710"/>
              <a:gd name="connsiteY26" fmla="*/ 2274073 h 2278049"/>
              <a:gd name="connsiteX27" fmla="*/ 3582063 w 4782710"/>
              <a:gd name="connsiteY27" fmla="*/ 2186609 h 2278049"/>
              <a:gd name="connsiteX28" fmla="*/ 3148717 w 4782710"/>
              <a:gd name="connsiteY28" fmla="*/ 1983850 h 2278049"/>
              <a:gd name="connsiteX29" fmla="*/ 2604053 w 4782710"/>
              <a:gd name="connsiteY29" fmla="*/ 1701579 h 2278049"/>
              <a:gd name="connsiteX30" fmla="*/ 2035534 w 4782710"/>
              <a:gd name="connsiteY30" fmla="*/ 1395454 h 2278049"/>
              <a:gd name="connsiteX31" fmla="*/ 1749287 w 4782710"/>
              <a:gd name="connsiteY31" fmla="*/ 1240403 h 2278049"/>
              <a:gd name="connsiteX32" fmla="*/ 1673750 w 4782710"/>
              <a:gd name="connsiteY32" fmla="*/ 1188720 h 2278049"/>
              <a:gd name="connsiteX33" fmla="*/ 1327868 w 4782710"/>
              <a:gd name="connsiteY33" fmla="*/ 993913 h 2278049"/>
              <a:gd name="connsiteX34" fmla="*/ 1073427 w 4782710"/>
              <a:gd name="connsiteY34" fmla="*/ 811033 h 2278049"/>
              <a:gd name="connsiteX35" fmla="*/ 731520 w 4782710"/>
              <a:gd name="connsiteY35" fmla="*/ 556591 h 2278049"/>
              <a:gd name="connsiteX36" fmla="*/ 504908 w 4782710"/>
              <a:gd name="connsiteY36" fmla="*/ 397565 h 2278049"/>
              <a:gd name="connsiteX37" fmla="*/ 377687 w 4782710"/>
              <a:gd name="connsiteY37" fmla="*/ 310101 h 2278049"/>
              <a:gd name="connsiteX38" fmla="*/ 318053 w 4782710"/>
              <a:gd name="connsiteY38" fmla="*/ 282271 h 2278049"/>
              <a:gd name="connsiteX39" fmla="*/ 286247 w 4782710"/>
              <a:gd name="connsiteY39" fmla="*/ 274320 h 2278049"/>
              <a:gd name="connsiteX40" fmla="*/ 234564 w 4782710"/>
              <a:gd name="connsiteY40" fmla="*/ 266369 h 2278049"/>
              <a:gd name="connsiteX41" fmla="*/ 190832 w 4782710"/>
              <a:gd name="connsiteY41" fmla="*/ 266369 h 2278049"/>
              <a:gd name="connsiteX42" fmla="*/ 166978 w 4782710"/>
              <a:gd name="connsiteY42" fmla="*/ 274320 h 2278049"/>
              <a:gd name="connsiteX43" fmla="*/ 143124 w 4782710"/>
              <a:gd name="connsiteY43" fmla="*/ 282271 h 2278049"/>
              <a:gd name="connsiteX44" fmla="*/ 123246 w 4782710"/>
              <a:gd name="connsiteY44" fmla="*/ 294198 h 2278049"/>
              <a:gd name="connsiteX45" fmla="*/ 87465 w 4782710"/>
              <a:gd name="connsiteY45" fmla="*/ 302149 h 2278049"/>
              <a:gd name="connsiteX46" fmla="*/ 55660 w 4782710"/>
              <a:gd name="connsiteY46" fmla="*/ 306125 h 2278049"/>
              <a:gd name="connsiteX47" fmla="*/ 35781 w 4782710"/>
              <a:gd name="connsiteY47" fmla="*/ 306125 h 2278049"/>
              <a:gd name="connsiteX48" fmla="*/ 15903 w 4782710"/>
              <a:gd name="connsiteY48" fmla="*/ 302149 h 2278049"/>
              <a:gd name="connsiteX49" fmla="*/ 0 w 4782710"/>
              <a:gd name="connsiteY49" fmla="*/ 278296 h 2278049"/>
              <a:gd name="connsiteX50" fmla="*/ 3976 w 4782710"/>
              <a:gd name="connsiteY50" fmla="*/ 242515 h 2278049"/>
              <a:gd name="connsiteX51" fmla="*/ 19879 w 4782710"/>
              <a:gd name="connsiteY51" fmla="*/ 198783 h 2278049"/>
              <a:gd name="connsiteX52" fmla="*/ 63611 w 4782710"/>
              <a:gd name="connsiteY52" fmla="*/ 147099 h 2278049"/>
              <a:gd name="connsiteX53" fmla="*/ 103367 w 4782710"/>
              <a:gd name="connsiteY53" fmla="*/ 99391 h 2278049"/>
              <a:gd name="connsiteX54" fmla="*/ 155051 w 4782710"/>
              <a:gd name="connsiteY54" fmla="*/ 51683 h 2278049"/>
              <a:gd name="connsiteX55" fmla="*/ 202759 w 4782710"/>
              <a:gd name="connsiteY55" fmla="*/ 15903 h 2278049"/>
              <a:gd name="connsiteX56" fmla="*/ 246491 w 4782710"/>
              <a:gd name="connsiteY56" fmla="*/ 3976 h 2278049"/>
              <a:gd name="connsiteX57" fmla="*/ 286247 w 4782710"/>
              <a:gd name="connsiteY57" fmla="*/ 0 h 2278049"/>
              <a:gd name="connsiteX58" fmla="*/ 322028 w 4782710"/>
              <a:gd name="connsiteY58" fmla="*/ 7951 h 2278049"/>
              <a:gd name="connsiteX59" fmla="*/ 345882 w 4782710"/>
              <a:gd name="connsiteY59" fmla="*/ 27829 h 2278049"/>
              <a:gd name="connsiteX60" fmla="*/ 369736 w 4782710"/>
              <a:gd name="connsiteY60" fmla="*/ 59635 h 2278049"/>
              <a:gd name="connsiteX61" fmla="*/ 433347 w 4782710"/>
              <a:gd name="connsiteY61" fmla="*/ 135172 h 2278049"/>
              <a:gd name="connsiteX62" fmla="*/ 504908 w 4782710"/>
              <a:gd name="connsiteY62" fmla="*/ 198783 h 2278049"/>
              <a:gd name="connsiteX63" fmla="*/ 584421 w 4782710"/>
              <a:gd name="connsiteY63" fmla="*/ 258417 h 2278049"/>
              <a:gd name="connsiteX64" fmla="*/ 727545 w 4782710"/>
              <a:gd name="connsiteY64" fmla="*/ 357809 h 2278049"/>
              <a:gd name="connsiteX0" fmla="*/ 727545 w 4782710"/>
              <a:gd name="connsiteY0" fmla="*/ 357809 h 2278049"/>
              <a:gd name="connsiteX1" fmla="*/ 1137037 w 4782710"/>
              <a:gd name="connsiteY1" fmla="*/ 648031 h 2278049"/>
              <a:gd name="connsiteX2" fmla="*/ 1351722 w 4782710"/>
              <a:gd name="connsiteY2" fmla="*/ 787179 h 2278049"/>
              <a:gd name="connsiteX3" fmla="*/ 1633993 w 4782710"/>
              <a:gd name="connsiteY3" fmla="*/ 954156 h 2278049"/>
              <a:gd name="connsiteX4" fmla="*/ 1956021 w 4782710"/>
              <a:gd name="connsiteY4" fmla="*/ 1137036 h 2278049"/>
              <a:gd name="connsiteX5" fmla="*/ 2305879 w 4782710"/>
              <a:gd name="connsiteY5" fmla="*/ 1319916 h 2278049"/>
              <a:gd name="connsiteX6" fmla="*/ 2488759 w 4782710"/>
              <a:gd name="connsiteY6" fmla="*/ 1403405 h 2278049"/>
              <a:gd name="connsiteX7" fmla="*/ 2683566 w 4782710"/>
              <a:gd name="connsiteY7" fmla="*/ 1482918 h 2278049"/>
              <a:gd name="connsiteX8" fmla="*/ 2934032 w 4782710"/>
              <a:gd name="connsiteY8" fmla="*/ 1570383 h 2278049"/>
              <a:gd name="connsiteX9" fmla="*/ 3140766 w 4782710"/>
              <a:gd name="connsiteY9" fmla="*/ 1630017 h 2278049"/>
              <a:gd name="connsiteX10" fmla="*/ 3518453 w 4782710"/>
              <a:gd name="connsiteY10" fmla="*/ 1713506 h 2278049"/>
              <a:gd name="connsiteX11" fmla="*/ 3844456 w 4782710"/>
              <a:gd name="connsiteY11" fmla="*/ 1773141 h 2278049"/>
              <a:gd name="connsiteX12" fmla="*/ 4182387 w 4782710"/>
              <a:gd name="connsiteY12" fmla="*/ 1820849 h 2278049"/>
              <a:gd name="connsiteX13" fmla="*/ 4440804 w 4782710"/>
              <a:gd name="connsiteY13" fmla="*/ 1856629 h 2278049"/>
              <a:gd name="connsiteX14" fmla="*/ 4691270 w 4782710"/>
              <a:gd name="connsiteY14" fmla="*/ 1876508 h 2278049"/>
              <a:gd name="connsiteX15" fmla="*/ 4746929 w 4782710"/>
              <a:gd name="connsiteY15" fmla="*/ 1884459 h 2278049"/>
              <a:gd name="connsiteX16" fmla="*/ 4774759 w 4782710"/>
              <a:gd name="connsiteY16" fmla="*/ 1892410 h 2278049"/>
              <a:gd name="connsiteX17" fmla="*/ 4782710 w 4782710"/>
              <a:gd name="connsiteY17" fmla="*/ 1900362 h 2278049"/>
              <a:gd name="connsiteX18" fmla="*/ 4782710 w 4782710"/>
              <a:gd name="connsiteY18" fmla="*/ 1912289 h 2278049"/>
              <a:gd name="connsiteX19" fmla="*/ 4766807 w 4782710"/>
              <a:gd name="connsiteY19" fmla="*/ 1932167 h 2278049"/>
              <a:gd name="connsiteX20" fmla="*/ 4671392 w 4782710"/>
              <a:gd name="connsiteY20" fmla="*/ 1967948 h 2278049"/>
              <a:gd name="connsiteX21" fmla="*/ 4377193 w 4782710"/>
              <a:gd name="connsiteY21" fmla="*/ 2087217 h 2278049"/>
              <a:gd name="connsiteX22" fmla="*/ 4059141 w 4782710"/>
              <a:gd name="connsiteY22" fmla="*/ 2214438 h 2278049"/>
              <a:gd name="connsiteX23" fmla="*/ 3935896 w 4782710"/>
              <a:gd name="connsiteY23" fmla="*/ 2262146 h 2278049"/>
              <a:gd name="connsiteX24" fmla="*/ 3900115 w 4782710"/>
              <a:gd name="connsiteY24" fmla="*/ 2278049 h 2278049"/>
              <a:gd name="connsiteX25" fmla="*/ 3860359 w 4782710"/>
              <a:gd name="connsiteY25" fmla="*/ 2278049 h 2278049"/>
              <a:gd name="connsiteX26" fmla="*/ 3824578 w 4782710"/>
              <a:gd name="connsiteY26" fmla="*/ 2274073 h 2278049"/>
              <a:gd name="connsiteX27" fmla="*/ 3582063 w 4782710"/>
              <a:gd name="connsiteY27" fmla="*/ 2186609 h 2278049"/>
              <a:gd name="connsiteX28" fmla="*/ 3148717 w 4782710"/>
              <a:gd name="connsiteY28" fmla="*/ 1983850 h 2278049"/>
              <a:gd name="connsiteX29" fmla="*/ 2604053 w 4782710"/>
              <a:gd name="connsiteY29" fmla="*/ 1701579 h 2278049"/>
              <a:gd name="connsiteX30" fmla="*/ 2035534 w 4782710"/>
              <a:gd name="connsiteY30" fmla="*/ 1395454 h 2278049"/>
              <a:gd name="connsiteX31" fmla="*/ 1749287 w 4782710"/>
              <a:gd name="connsiteY31" fmla="*/ 1240403 h 2278049"/>
              <a:gd name="connsiteX32" fmla="*/ 1673750 w 4782710"/>
              <a:gd name="connsiteY32" fmla="*/ 1188720 h 2278049"/>
              <a:gd name="connsiteX33" fmla="*/ 1327868 w 4782710"/>
              <a:gd name="connsiteY33" fmla="*/ 993913 h 2278049"/>
              <a:gd name="connsiteX34" fmla="*/ 1073427 w 4782710"/>
              <a:gd name="connsiteY34" fmla="*/ 811033 h 2278049"/>
              <a:gd name="connsiteX35" fmla="*/ 731520 w 4782710"/>
              <a:gd name="connsiteY35" fmla="*/ 556591 h 2278049"/>
              <a:gd name="connsiteX36" fmla="*/ 504908 w 4782710"/>
              <a:gd name="connsiteY36" fmla="*/ 397565 h 2278049"/>
              <a:gd name="connsiteX37" fmla="*/ 377687 w 4782710"/>
              <a:gd name="connsiteY37" fmla="*/ 310101 h 2278049"/>
              <a:gd name="connsiteX38" fmla="*/ 318053 w 4782710"/>
              <a:gd name="connsiteY38" fmla="*/ 282271 h 2278049"/>
              <a:gd name="connsiteX39" fmla="*/ 286247 w 4782710"/>
              <a:gd name="connsiteY39" fmla="*/ 274320 h 2278049"/>
              <a:gd name="connsiteX40" fmla="*/ 234564 w 4782710"/>
              <a:gd name="connsiteY40" fmla="*/ 266369 h 2278049"/>
              <a:gd name="connsiteX41" fmla="*/ 190832 w 4782710"/>
              <a:gd name="connsiteY41" fmla="*/ 266369 h 2278049"/>
              <a:gd name="connsiteX42" fmla="*/ 166978 w 4782710"/>
              <a:gd name="connsiteY42" fmla="*/ 274320 h 2278049"/>
              <a:gd name="connsiteX43" fmla="*/ 143124 w 4782710"/>
              <a:gd name="connsiteY43" fmla="*/ 282271 h 2278049"/>
              <a:gd name="connsiteX44" fmla="*/ 123246 w 4782710"/>
              <a:gd name="connsiteY44" fmla="*/ 294198 h 2278049"/>
              <a:gd name="connsiteX45" fmla="*/ 87465 w 4782710"/>
              <a:gd name="connsiteY45" fmla="*/ 302149 h 2278049"/>
              <a:gd name="connsiteX46" fmla="*/ 55660 w 4782710"/>
              <a:gd name="connsiteY46" fmla="*/ 306125 h 2278049"/>
              <a:gd name="connsiteX47" fmla="*/ 35781 w 4782710"/>
              <a:gd name="connsiteY47" fmla="*/ 306125 h 2278049"/>
              <a:gd name="connsiteX48" fmla="*/ 15903 w 4782710"/>
              <a:gd name="connsiteY48" fmla="*/ 302149 h 2278049"/>
              <a:gd name="connsiteX49" fmla="*/ 0 w 4782710"/>
              <a:gd name="connsiteY49" fmla="*/ 278296 h 2278049"/>
              <a:gd name="connsiteX50" fmla="*/ 3976 w 4782710"/>
              <a:gd name="connsiteY50" fmla="*/ 242515 h 2278049"/>
              <a:gd name="connsiteX51" fmla="*/ 19879 w 4782710"/>
              <a:gd name="connsiteY51" fmla="*/ 198783 h 2278049"/>
              <a:gd name="connsiteX52" fmla="*/ 63611 w 4782710"/>
              <a:gd name="connsiteY52" fmla="*/ 147099 h 2278049"/>
              <a:gd name="connsiteX53" fmla="*/ 103367 w 4782710"/>
              <a:gd name="connsiteY53" fmla="*/ 99391 h 2278049"/>
              <a:gd name="connsiteX54" fmla="*/ 155051 w 4782710"/>
              <a:gd name="connsiteY54" fmla="*/ 51683 h 2278049"/>
              <a:gd name="connsiteX55" fmla="*/ 202759 w 4782710"/>
              <a:gd name="connsiteY55" fmla="*/ 15903 h 2278049"/>
              <a:gd name="connsiteX56" fmla="*/ 246491 w 4782710"/>
              <a:gd name="connsiteY56" fmla="*/ 3976 h 2278049"/>
              <a:gd name="connsiteX57" fmla="*/ 286247 w 4782710"/>
              <a:gd name="connsiteY57" fmla="*/ 0 h 2278049"/>
              <a:gd name="connsiteX58" fmla="*/ 322028 w 4782710"/>
              <a:gd name="connsiteY58" fmla="*/ 7951 h 2278049"/>
              <a:gd name="connsiteX59" fmla="*/ 369736 w 4782710"/>
              <a:gd name="connsiteY59" fmla="*/ 59635 h 2278049"/>
              <a:gd name="connsiteX60" fmla="*/ 433347 w 4782710"/>
              <a:gd name="connsiteY60" fmla="*/ 135172 h 2278049"/>
              <a:gd name="connsiteX61" fmla="*/ 504908 w 4782710"/>
              <a:gd name="connsiteY61" fmla="*/ 198783 h 2278049"/>
              <a:gd name="connsiteX62" fmla="*/ 584421 w 4782710"/>
              <a:gd name="connsiteY62" fmla="*/ 258417 h 2278049"/>
              <a:gd name="connsiteX63" fmla="*/ 727545 w 4782710"/>
              <a:gd name="connsiteY63" fmla="*/ 357809 h 227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782710" h="2278049">
                <a:moveTo>
                  <a:pt x="727545" y="357809"/>
                </a:moveTo>
                <a:lnTo>
                  <a:pt x="1137037" y="648031"/>
                </a:lnTo>
                <a:lnTo>
                  <a:pt x="1351722" y="787179"/>
                </a:lnTo>
                <a:lnTo>
                  <a:pt x="1633993" y="954156"/>
                </a:lnTo>
                <a:lnTo>
                  <a:pt x="1956021" y="1137036"/>
                </a:lnTo>
                <a:lnTo>
                  <a:pt x="2305879" y="1319916"/>
                </a:lnTo>
                <a:lnTo>
                  <a:pt x="2488759" y="1403405"/>
                </a:lnTo>
                <a:lnTo>
                  <a:pt x="2683566" y="1482918"/>
                </a:lnTo>
                <a:lnTo>
                  <a:pt x="2934032" y="1570383"/>
                </a:lnTo>
                <a:lnTo>
                  <a:pt x="3140766" y="1630017"/>
                </a:lnTo>
                <a:lnTo>
                  <a:pt x="3518453" y="1713506"/>
                </a:lnTo>
                <a:lnTo>
                  <a:pt x="3844456" y="1773141"/>
                </a:lnTo>
                <a:lnTo>
                  <a:pt x="4182387" y="1820849"/>
                </a:lnTo>
                <a:lnTo>
                  <a:pt x="4440804" y="1856629"/>
                </a:lnTo>
                <a:lnTo>
                  <a:pt x="4691270" y="1876508"/>
                </a:lnTo>
                <a:lnTo>
                  <a:pt x="4746929" y="1884459"/>
                </a:lnTo>
                <a:lnTo>
                  <a:pt x="4774759" y="1892410"/>
                </a:lnTo>
                <a:lnTo>
                  <a:pt x="4782710" y="1900362"/>
                </a:lnTo>
                <a:lnTo>
                  <a:pt x="4782710" y="1912289"/>
                </a:lnTo>
                <a:lnTo>
                  <a:pt x="4766807" y="1932167"/>
                </a:lnTo>
                <a:lnTo>
                  <a:pt x="4671392" y="1967948"/>
                </a:lnTo>
                <a:lnTo>
                  <a:pt x="4377193" y="2087217"/>
                </a:lnTo>
                <a:lnTo>
                  <a:pt x="4059141" y="2214438"/>
                </a:lnTo>
                <a:lnTo>
                  <a:pt x="3935896" y="2262146"/>
                </a:lnTo>
                <a:lnTo>
                  <a:pt x="3900115" y="2278049"/>
                </a:lnTo>
                <a:lnTo>
                  <a:pt x="3860359" y="2278049"/>
                </a:lnTo>
                <a:lnTo>
                  <a:pt x="3824578" y="2274073"/>
                </a:lnTo>
                <a:lnTo>
                  <a:pt x="3582063" y="2186609"/>
                </a:lnTo>
                <a:lnTo>
                  <a:pt x="3148717" y="1983850"/>
                </a:lnTo>
                <a:lnTo>
                  <a:pt x="2604053" y="1701579"/>
                </a:lnTo>
                <a:lnTo>
                  <a:pt x="2035534" y="1395454"/>
                </a:lnTo>
                <a:lnTo>
                  <a:pt x="1749287" y="1240403"/>
                </a:lnTo>
                <a:lnTo>
                  <a:pt x="1673750" y="1188720"/>
                </a:lnTo>
                <a:lnTo>
                  <a:pt x="1327868" y="993913"/>
                </a:lnTo>
                <a:lnTo>
                  <a:pt x="1073427" y="811033"/>
                </a:lnTo>
                <a:lnTo>
                  <a:pt x="731520" y="556591"/>
                </a:lnTo>
                <a:lnTo>
                  <a:pt x="504908" y="397565"/>
                </a:lnTo>
                <a:lnTo>
                  <a:pt x="377687" y="310101"/>
                </a:lnTo>
                <a:lnTo>
                  <a:pt x="318053" y="282271"/>
                </a:lnTo>
                <a:lnTo>
                  <a:pt x="286247" y="274320"/>
                </a:lnTo>
                <a:lnTo>
                  <a:pt x="234564" y="266369"/>
                </a:lnTo>
                <a:lnTo>
                  <a:pt x="190832" y="266369"/>
                </a:lnTo>
                <a:lnTo>
                  <a:pt x="166978" y="274320"/>
                </a:lnTo>
                <a:lnTo>
                  <a:pt x="143124" y="282271"/>
                </a:lnTo>
                <a:lnTo>
                  <a:pt x="123246" y="294198"/>
                </a:lnTo>
                <a:lnTo>
                  <a:pt x="87465" y="302149"/>
                </a:lnTo>
                <a:lnTo>
                  <a:pt x="55660" y="306125"/>
                </a:lnTo>
                <a:lnTo>
                  <a:pt x="35781" y="306125"/>
                </a:lnTo>
                <a:lnTo>
                  <a:pt x="15903" y="302149"/>
                </a:lnTo>
                <a:lnTo>
                  <a:pt x="0" y="278296"/>
                </a:lnTo>
                <a:lnTo>
                  <a:pt x="3976" y="242515"/>
                </a:lnTo>
                <a:lnTo>
                  <a:pt x="19879" y="198783"/>
                </a:lnTo>
                <a:lnTo>
                  <a:pt x="63611" y="147099"/>
                </a:lnTo>
                <a:lnTo>
                  <a:pt x="103367" y="99391"/>
                </a:lnTo>
                <a:lnTo>
                  <a:pt x="155051" y="51683"/>
                </a:lnTo>
                <a:lnTo>
                  <a:pt x="202759" y="15903"/>
                </a:lnTo>
                <a:lnTo>
                  <a:pt x="246491" y="3976"/>
                </a:lnTo>
                <a:lnTo>
                  <a:pt x="286247" y="0"/>
                </a:lnTo>
                <a:lnTo>
                  <a:pt x="322028" y="7951"/>
                </a:lnTo>
                <a:lnTo>
                  <a:pt x="369736" y="59635"/>
                </a:lnTo>
                <a:lnTo>
                  <a:pt x="433347" y="135172"/>
                </a:lnTo>
                <a:lnTo>
                  <a:pt x="504908" y="198783"/>
                </a:lnTo>
                <a:lnTo>
                  <a:pt x="584421" y="258417"/>
                </a:lnTo>
                <a:lnTo>
                  <a:pt x="727545" y="357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20D1C1A-9376-4854-ACDB-E26D86240E04}"/>
              </a:ext>
            </a:extLst>
          </p:cNvPr>
          <p:cNvSpPr/>
          <p:nvPr/>
        </p:nvSpPr>
        <p:spPr>
          <a:xfrm rot="19800000">
            <a:off x="4268788" y="2155825"/>
            <a:ext cx="3276600" cy="1824038"/>
          </a:xfrm>
          <a:custGeom>
            <a:avLst/>
            <a:gdLst>
              <a:gd name="connsiteX0" fmla="*/ 981906 w 3277111"/>
              <a:gd name="connsiteY0" fmla="*/ 629034 h 1822664"/>
              <a:gd name="connsiteX1" fmla="*/ 1390010 w 3277111"/>
              <a:gd name="connsiteY1" fmla="*/ 776320 h 1822664"/>
              <a:gd name="connsiteX2" fmla="*/ 1782773 w 3277111"/>
              <a:gd name="connsiteY2" fmla="*/ 923606 h 1822664"/>
              <a:gd name="connsiteX3" fmla="*/ 2154056 w 3277111"/>
              <a:gd name="connsiteY3" fmla="*/ 1061686 h 1822664"/>
              <a:gd name="connsiteX4" fmla="*/ 2660351 w 3277111"/>
              <a:gd name="connsiteY4" fmla="*/ 1251931 h 1822664"/>
              <a:gd name="connsiteX5" fmla="*/ 2816843 w 3277111"/>
              <a:gd name="connsiteY5" fmla="*/ 1307163 h 1822664"/>
              <a:gd name="connsiteX6" fmla="*/ 2844459 w 3277111"/>
              <a:gd name="connsiteY6" fmla="*/ 1316368 h 1822664"/>
              <a:gd name="connsiteX7" fmla="*/ 2896622 w 3277111"/>
              <a:gd name="connsiteY7" fmla="*/ 1319437 h 1822664"/>
              <a:gd name="connsiteX8" fmla="*/ 2973334 w 3277111"/>
              <a:gd name="connsiteY8" fmla="*/ 1322505 h 1822664"/>
              <a:gd name="connsiteX9" fmla="*/ 2991745 w 3277111"/>
              <a:gd name="connsiteY9" fmla="*/ 1325574 h 1822664"/>
              <a:gd name="connsiteX10" fmla="*/ 3013224 w 3277111"/>
              <a:gd name="connsiteY10" fmla="*/ 1334779 h 1822664"/>
              <a:gd name="connsiteX11" fmla="*/ 3046977 w 3277111"/>
              <a:gd name="connsiteY11" fmla="*/ 1362395 h 1822664"/>
              <a:gd name="connsiteX12" fmla="*/ 3089935 w 3277111"/>
              <a:gd name="connsiteY12" fmla="*/ 1399217 h 1822664"/>
              <a:gd name="connsiteX13" fmla="*/ 3117551 w 3277111"/>
              <a:gd name="connsiteY13" fmla="*/ 1429901 h 1822664"/>
              <a:gd name="connsiteX14" fmla="*/ 3154373 w 3277111"/>
              <a:gd name="connsiteY14" fmla="*/ 1475928 h 1822664"/>
              <a:gd name="connsiteX15" fmla="*/ 3194263 w 3277111"/>
              <a:gd name="connsiteY15" fmla="*/ 1534229 h 1822664"/>
              <a:gd name="connsiteX16" fmla="*/ 3234153 w 3277111"/>
              <a:gd name="connsiteY16" fmla="*/ 1604803 h 1822664"/>
              <a:gd name="connsiteX17" fmla="*/ 3255632 w 3277111"/>
              <a:gd name="connsiteY17" fmla="*/ 1641625 h 1822664"/>
              <a:gd name="connsiteX18" fmla="*/ 3261769 w 3277111"/>
              <a:gd name="connsiteY18" fmla="*/ 1663104 h 1822664"/>
              <a:gd name="connsiteX19" fmla="*/ 3270974 w 3277111"/>
              <a:gd name="connsiteY19" fmla="*/ 1696857 h 1822664"/>
              <a:gd name="connsiteX20" fmla="*/ 3277111 w 3277111"/>
              <a:gd name="connsiteY20" fmla="*/ 1745952 h 1822664"/>
              <a:gd name="connsiteX21" fmla="*/ 3277111 w 3277111"/>
              <a:gd name="connsiteY21" fmla="*/ 1767431 h 1822664"/>
              <a:gd name="connsiteX22" fmla="*/ 3274043 w 3277111"/>
              <a:gd name="connsiteY22" fmla="*/ 1788911 h 1822664"/>
              <a:gd name="connsiteX23" fmla="*/ 3261769 w 3277111"/>
              <a:gd name="connsiteY23" fmla="*/ 1810390 h 1822664"/>
              <a:gd name="connsiteX24" fmla="*/ 3240290 w 3277111"/>
              <a:gd name="connsiteY24" fmla="*/ 1819595 h 1822664"/>
              <a:gd name="connsiteX25" fmla="*/ 3221879 w 3277111"/>
              <a:gd name="connsiteY25" fmla="*/ 1822664 h 1822664"/>
              <a:gd name="connsiteX26" fmla="*/ 3200400 w 3277111"/>
              <a:gd name="connsiteY26" fmla="*/ 1819595 h 1822664"/>
              <a:gd name="connsiteX27" fmla="*/ 3145167 w 3277111"/>
              <a:gd name="connsiteY27" fmla="*/ 1798116 h 1822664"/>
              <a:gd name="connsiteX28" fmla="*/ 3068456 w 3277111"/>
              <a:gd name="connsiteY28" fmla="*/ 1752089 h 1822664"/>
              <a:gd name="connsiteX29" fmla="*/ 3102209 w 3277111"/>
              <a:gd name="connsiteY29" fmla="*/ 1779705 h 1822664"/>
              <a:gd name="connsiteX30" fmla="*/ 2951855 w 3277111"/>
              <a:gd name="connsiteY30" fmla="*/ 1687651 h 1822664"/>
              <a:gd name="connsiteX31" fmla="*/ 3046977 w 3277111"/>
              <a:gd name="connsiteY31" fmla="*/ 1749021 h 1822664"/>
              <a:gd name="connsiteX32" fmla="*/ 2884349 w 3277111"/>
              <a:gd name="connsiteY32" fmla="*/ 1653898 h 1822664"/>
              <a:gd name="connsiteX33" fmla="*/ 2721720 w 3277111"/>
              <a:gd name="connsiteY33" fmla="*/ 1567982 h 1822664"/>
              <a:gd name="connsiteX34" fmla="*/ 2442491 w 3277111"/>
              <a:gd name="connsiteY34" fmla="*/ 1420696 h 1822664"/>
              <a:gd name="connsiteX35" fmla="*/ 2144851 w 3277111"/>
              <a:gd name="connsiteY35" fmla="*/ 1279547 h 1822664"/>
              <a:gd name="connsiteX36" fmla="*/ 1847210 w 3277111"/>
              <a:gd name="connsiteY36" fmla="*/ 1156809 h 1822664"/>
              <a:gd name="connsiteX37" fmla="*/ 1595597 w 3277111"/>
              <a:gd name="connsiteY37" fmla="*/ 1061686 h 1822664"/>
              <a:gd name="connsiteX38" fmla="*/ 1316367 w 3277111"/>
              <a:gd name="connsiteY38" fmla="*/ 957359 h 1822664"/>
              <a:gd name="connsiteX39" fmla="*/ 1282614 w 3277111"/>
              <a:gd name="connsiteY39" fmla="*/ 945085 h 1822664"/>
              <a:gd name="connsiteX40" fmla="*/ 1212040 w 3277111"/>
              <a:gd name="connsiteY40" fmla="*/ 923606 h 1822664"/>
              <a:gd name="connsiteX41" fmla="*/ 1024864 w 3277111"/>
              <a:gd name="connsiteY41" fmla="*/ 874511 h 1822664"/>
              <a:gd name="connsiteX42" fmla="*/ 748703 w 3277111"/>
              <a:gd name="connsiteY42" fmla="*/ 803936 h 1822664"/>
              <a:gd name="connsiteX43" fmla="*/ 487884 w 3277111"/>
              <a:gd name="connsiteY43" fmla="*/ 745635 h 1822664"/>
              <a:gd name="connsiteX44" fmla="*/ 309914 w 3277111"/>
              <a:gd name="connsiteY44" fmla="*/ 708814 h 1822664"/>
              <a:gd name="connsiteX45" fmla="*/ 276161 w 3277111"/>
              <a:gd name="connsiteY45" fmla="*/ 702677 h 1822664"/>
              <a:gd name="connsiteX46" fmla="*/ 263887 w 3277111"/>
              <a:gd name="connsiteY46" fmla="*/ 702677 h 1822664"/>
              <a:gd name="connsiteX47" fmla="*/ 248545 w 3277111"/>
              <a:gd name="connsiteY47" fmla="*/ 687335 h 1822664"/>
              <a:gd name="connsiteX48" fmla="*/ 177970 w 3277111"/>
              <a:gd name="connsiteY48" fmla="*/ 595281 h 1822664"/>
              <a:gd name="connsiteX49" fmla="*/ 119669 w 3277111"/>
              <a:gd name="connsiteY49" fmla="*/ 497090 h 1822664"/>
              <a:gd name="connsiteX50" fmla="*/ 61369 w 3277111"/>
              <a:gd name="connsiteY50" fmla="*/ 359010 h 1822664"/>
              <a:gd name="connsiteX51" fmla="*/ 36821 w 3277111"/>
              <a:gd name="connsiteY51" fmla="*/ 279230 h 1822664"/>
              <a:gd name="connsiteX52" fmla="*/ 15342 w 3277111"/>
              <a:gd name="connsiteY52" fmla="*/ 181039 h 1822664"/>
              <a:gd name="connsiteX53" fmla="*/ 3068 w 3277111"/>
              <a:gd name="connsiteY53" fmla="*/ 98191 h 1822664"/>
              <a:gd name="connsiteX54" fmla="*/ 0 w 3277111"/>
              <a:gd name="connsiteY54" fmla="*/ 52164 h 1822664"/>
              <a:gd name="connsiteX55" fmla="*/ 0 w 3277111"/>
              <a:gd name="connsiteY55" fmla="*/ 33754 h 1822664"/>
              <a:gd name="connsiteX56" fmla="*/ 9205 w 3277111"/>
              <a:gd name="connsiteY56" fmla="*/ 18411 h 1822664"/>
              <a:gd name="connsiteX57" fmla="*/ 24547 w 3277111"/>
              <a:gd name="connsiteY57" fmla="*/ 0 h 1822664"/>
              <a:gd name="connsiteX58" fmla="*/ 39890 w 3277111"/>
              <a:gd name="connsiteY58" fmla="*/ 0 h 1822664"/>
              <a:gd name="connsiteX59" fmla="*/ 49095 w 3277111"/>
              <a:gd name="connsiteY59" fmla="*/ 6137 h 1822664"/>
              <a:gd name="connsiteX60" fmla="*/ 61369 w 3277111"/>
              <a:gd name="connsiteY60" fmla="*/ 24548 h 1822664"/>
              <a:gd name="connsiteX61" fmla="*/ 70574 w 3277111"/>
              <a:gd name="connsiteY61" fmla="*/ 61370 h 1822664"/>
              <a:gd name="connsiteX62" fmla="*/ 92053 w 3277111"/>
              <a:gd name="connsiteY62" fmla="*/ 119670 h 1822664"/>
              <a:gd name="connsiteX63" fmla="*/ 122738 w 3277111"/>
              <a:gd name="connsiteY63" fmla="*/ 181039 h 1822664"/>
              <a:gd name="connsiteX64" fmla="*/ 153422 w 3277111"/>
              <a:gd name="connsiteY64" fmla="*/ 233203 h 1822664"/>
              <a:gd name="connsiteX65" fmla="*/ 187175 w 3277111"/>
              <a:gd name="connsiteY65" fmla="*/ 279230 h 1822664"/>
              <a:gd name="connsiteX66" fmla="*/ 236271 w 3277111"/>
              <a:gd name="connsiteY66" fmla="*/ 325257 h 1822664"/>
              <a:gd name="connsiteX67" fmla="*/ 306845 w 3277111"/>
              <a:gd name="connsiteY67" fmla="*/ 365147 h 1822664"/>
              <a:gd name="connsiteX68" fmla="*/ 408104 w 3277111"/>
              <a:gd name="connsiteY68" fmla="*/ 405037 h 1822664"/>
              <a:gd name="connsiteX69" fmla="*/ 619828 w 3277111"/>
              <a:gd name="connsiteY69" fmla="*/ 494022 h 1822664"/>
              <a:gd name="connsiteX70" fmla="*/ 849962 w 3277111"/>
              <a:gd name="connsiteY70" fmla="*/ 583007 h 1822664"/>
              <a:gd name="connsiteX71" fmla="*/ 981906 w 3277111"/>
              <a:gd name="connsiteY71" fmla="*/ 629034 h 1822664"/>
              <a:gd name="connsiteX0" fmla="*/ 981906 w 3277111"/>
              <a:gd name="connsiteY0" fmla="*/ 629034 h 1822664"/>
              <a:gd name="connsiteX1" fmla="*/ 1390010 w 3277111"/>
              <a:gd name="connsiteY1" fmla="*/ 776320 h 1822664"/>
              <a:gd name="connsiteX2" fmla="*/ 1782773 w 3277111"/>
              <a:gd name="connsiteY2" fmla="*/ 923606 h 1822664"/>
              <a:gd name="connsiteX3" fmla="*/ 2154056 w 3277111"/>
              <a:gd name="connsiteY3" fmla="*/ 1061686 h 1822664"/>
              <a:gd name="connsiteX4" fmla="*/ 2660351 w 3277111"/>
              <a:gd name="connsiteY4" fmla="*/ 1251931 h 1822664"/>
              <a:gd name="connsiteX5" fmla="*/ 2816843 w 3277111"/>
              <a:gd name="connsiteY5" fmla="*/ 1307163 h 1822664"/>
              <a:gd name="connsiteX6" fmla="*/ 2844459 w 3277111"/>
              <a:gd name="connsiteY6" fmla="*/ 1316368 h 1822664"/>
              <a:gd name="connsiteX7" fmla="*/ 2896622 w 3277111"/>
              <a:gd name="connsiteY7" fmla="*/ 1319437 h 1822664"/>
              <a:gd name="connsiteX8" fmla="*/ 2973334 w 3277111"/>
              <a:gd name="connsiteY8" fmla="*/ 1322505 h 1822664"/>
              <a:gd name="connsiteX9" fmla="*/ 2991745 w 3277111"/>
              <a:gd name="connsiteY9" fmla="*/ 1325574 h 1822664"/>
              <a:gd name="connsiteX10" fmla="*/ 3013224 w 3277111"/>
              <a:gd name="connsiteY10" fmla="*/ 1334779 h 1822664"/>
              <a:gd name="connsiteX11" fmla="*/ 3046977 w 3277111"/>
              <a:gd name="connsiteY11" fmla="*/ 1362395 h 1822664"/>
              <a:gd name="connsiteX12" fmla="*/ 3089935 w 3277111"/>
              <a:gd name="connsiteY12" fmla="*/ 1399217 h 1822664"/>
              <a:gd name="connsiteX13" fmla="*/ 3117551 w 3277111"/>
              <a:gd name="connsiteY13" fmla="*/ 1429901 h 1822664"/>
              <a:gd name="connsiteX14" fmla="*/ 3154373 w 3277111"/>
              <a:gd name="connsiteY14" fmla="*/ 1475928 h 1822664"/>
              <a:gd name="connsiteX15" fmla="*/ 3194263 w 3277111"/>
              <a:gd name="connsiteY15" fmla="*/ 1534229 h 1822664"/>
              <a:gd name="connsiteX16" fmla="*/ 3234153 w 3277111"/>
              <a:gd name="connsiteY16" fmla="*/ 1604803 h 1822664"/>
              <a:gd name="connsiteX17" fmla="*/ 3255632 w 3277111"/>
              <a:gd name="connsiteY17" fmla="*/ 1641625 h 1822664"/>
              <a:gd name="connsiteX18" fmla="*/ 3261769 w 3277111"/>
              <a:gd name="connsiteY18" fmla="*/ 1663104 h 1822664"/>
              <a:gd name="connsiteX19" fmla="*/ 3270974 w 3277111"/>
              <a:gd name="connsiteY19" fmla="*/ 1696857 h 1822664"/>
              <a:gd name="connsiteX20" fmla="*/ 3277111 w 3277111"/>
              <a:gd name="connsiteY20" fmla="*/ 1745952 h 1822664"/>
              <a:gd name="connsiteX21" fmla="*/ 3277111 w 3277111"/>
              <a:gd name="connsiteY21" fmla="*/ 1767431 h 1822664"/>
              <a:gd name="connsiteX22" fmla="*/ 3274043 w 3277111"/>
              <a:gd name="connsiteY22" fmla="*/ 1788911 h 1822664"/>
              <a:gd name="connsiteX23" fmla="*/ 3261769 w 3277111"/>
              <a:gd name="connsiteY23" fmla="*/ 1810390 h 1822664"/>
              <a:gd name="connsiteX24" fmla="*/ 3240290 w 3277111"/>
              <a:gd name="connsiteY24" fmla="*/ 1819595 h 1822664"/>
              <a:gd name="connsiteX25" fmla="*/ 3221879 w 3277111"/>
              <a:gd name="connsiteY25" fmla="*/ 1822664 h 1822664"/>
              <a:gd name="connsiteX26" fmla="*/ 3200400 w 3277111"/>
              <a:gd name="connsiteY26" fmla="*/ 1819595 h 1822664"/>
              <a:gd name="connsiteX27" fmla="*/ 3145167 w 3277111"/>
              <a:gd name="connsiteY27" fmla="*/ 1798116 h 1822664"/>
              <a:gd name="connsiteX28" fmla="*/ 3068456 w 3277111"/>
              <a:gd name="connsiteY28" fmla="*/ 1752089 h 1822664"/>
              <a:gd name="connsiteX29" fmla="*/ 3102209 w 3277111"/>
              <a:gd name="connsiteY29" fmla="*/ 1779705 h 1822664"/>
              <a:gd name="connsiteX30" fmla="*/ 3046977 w 3277111"/>
              <a:gd name="connsiteY30" fmla="*/ 1749021 h 1822664"/>
              <a:gd name="connsiteX31" fmla="*/ 2884349 w 3277111"/>
              <a:gd name="connsiteY31" fmla="*/ 1653898 h 1822664"/>
              <a:gd name="connsiteX32" fmla="*/ 2721720 w 3277111"/>
              <a:gd name="connsiteY32" fmla="*/ 1567982 h 1822664"/>
              <a:gd name="connsiteX33" fmla="*/ 2442491 w 3277111"/>
              <a:gd name="connsiteY33" fmla="*/ 1420696 h 1822664"/>
              <a:gd name="connsiteX34" fmla="*/ 2144851 w 3277111"/>
              <a:gd name="connsiteY34" fmla="*/ 1279547 h 1822664"/>
              <a:gd name="connsiteX35" fmla="*/ 1847210 w 3277111"/>
              <a:gd name="connsiteY35" fmla="*/ 1156809 h 1822664"/>
              <a:gd name="connsiteX36" fmla="*/ 1595597 w 3277111"/>
              <a:gd name="connsiteY36" fmla="*/ 1061686 h 1822664"/>
              <a:gd name="connsiteX37" fmla="*/ 1316367 w 3277111"/>
              <a:gd name="connsiteY37" fmla="*/ 957359 h 1822664"/>
              <a:gd name="connsiteX38" fmla="*/ 1282614 w 3277111"/>
              <a:gd name="connsiteY38" fmla="*/ 945085 h 1822664"/>
              <a:gd name="connsiteX39" fmla="*/ 1212040 w 3277111"/>
              <a:gd name="connsiteY39" fmla="*/ 923606 h 1822664"/>
              <a:gd name="connsiteX40" fmla="*/ 1024864 w 3277111"/>
              <a:gd name="connsiteY40" fmla="*/ 874511 h 1822664"/>
              <a:gd name="connsiteX41" fmla="*/ 748703 w 3277111"/>
              <a:gd name="connsiteY41" fmla="*/ 803936 h 1822664"/>
              <a:gd name="connsiteX42" fmla="*/ 487884 w 3277111"/>
              <a:gd name="connsiteY42" fmla="*/ 745635 h 1822664"/>
              <a:gd name="connsiteX43" fmla="*/ 309914 w 3277111"/>
              <a:gd name="connsiteY43" fmla="*/ 708814 h 1822664"/>
              <a:gd name="connsiteX44" fmla="*/ 276161 w 3277111"/>
              <a:gd name="connsiteY44" fmla="*/ 702677 h 1822664"/>
              <a:gd name="connsiteX45" fmla="*/ 263887 w 3277111"/>
              <a:gd name="connsiteY45" fmla="*/ 702677 h 1822664"/>
              <a:gd name="connsiteX46" fmla="*/ 248545 w 3277111"/>
              <a:gd name="connsiteY46" fmla="*/ 687335 h 1822664"/>
              <a:gd name="connsiteX47" fmla="*/ 177970 w 3277111"/>
              <a:gd name="connsiteY47" fmla="*/ 595281 h 1822664"/>
              <a:gd name="connsiteX48" fmla="*/ 119669 w 3277111"/>
              <a:gd name="connsiteY48" fmla="*/ 497090 h 1822664"/>
              <a:gd name="connsiteX49" fmla="*/ 61369 w 3277111"/>
              <a:gd name="connsiteY49" fmla="*/ 359010 h 1822664"/>
              <a:gd name="connsiteX50" fmla="*/ 36821 w 3277111"/>
              <a:gd name="connsiteY50" fmla="*/ 279230 h 1822664"/>
              <a:gd name="connsiteX51" fmla="*/ 15342 w 3277111"/>
              <a:gd name="connsiteY51" fmla="*/ 181039 h 1822664"/>
              <a:gd name="connsiteX52" fmla="*/ 3068 w 3277111"/>
              <a:gd name="connsiteY52" fmla="*/ 98191 h 1822664"/>
              <a:gd name="connsiteX53" fmla="*/ 0 w 3277111"/>
              <a:gd name="connsiteY53" fmla="*/ 52164 h 1822664"/>
              <a:gd name="connsiteX54" fmla="*/ 0 w 3277111"/>
              <a:gd name="connsiteY54" fmla="*/ 33754 h 1822664"/>
              <a:gd name="connsiteX55" fmla="*/ 9205 w 3277111"/>
              <a:gd name="connsiteY55" fmla="*/ 18411 h 1822664"/>
              <a:gd name="connsiteX56" fmla="*/ 24547 w 3277111"/>
              <a:gd name="connsiteY56" fmla="*/ 0 h 1822664"/>
              <a:gd name="connsiteX57" fmla="*/ 39890 w 3277111"/>
              <a:gd name="connsiteY57" fmla="*/ 0 h 1822664"/>
              <a:gd name="connsiteX58" fmla="*/ 49095 w 3277111"/>
              <a:gd name="connsiteY58" fmla="*/ 6137 h 1822664"/>
              <a:gd name="connsiteX59" fmla="*/ 61369 w 3277111"/>
              <a:gd name="connsiteY59" fmla="*/ 24548 h 1822664"/>
              <a:gd name="connsiteX60" fmla="*/ 70574 w 3277111"/>
              <a:gd name="connsiteY60" fmla="*/ 61370 h 1822664"/>
              <a:gd name="connsiteX61" fmla="*/ 92053 w 3277111"/>
              <a:gd name="connsiteY61" fmla="*/ 119670 h 1822664"/>
              <a:gd name="connsiteX62" fmla="*/ 122738 w 3277111"/>
              <a:gd name="connsiteY62" fmla="*/ 181039 h 1822664"/>
              <a:gd name="connsiteX63" fmla="*/ 153422 w 3277111"/>
              <a:gd name="connsiteY63" fmla="*/ 233203 h 1822664"/>
              <a:gd name="connsiteX64" fmla="*/ 187175 w 3277111"/>
              <a:gd name="connsiteY64" fmla="*/ 279230 h 1822664"/>
              <a:gd name="connsiteX65" fmla="*/ 236271 w 3277111"/>
              <a:gd name="connsiteY65" fmla="*/ 325257 h 1822664"/>
              <a:gd name="connsiteX66" fmla="*/ 306845 w 3277111"/>
              <a:gd name="connsiteY66" fmla="*/ 365147 h 1822664"/>
              <a:gd name="connsiteX67" fmla="*/ 408104 w 3277111"/>
              <a:gd name="connsiteY67" fmla="*/ 405037 h 1822664"/>
              <a:gd name="connsiteX68" fmla="*/ 619828 w 3277111"/>
              <a:gd name="connsiteY68" fmla="*/ 494022 h 1822664"/>
              <a:gd name="connsiteX69" fmla="*/ 849962 w 3277111"/>
              <a:gd name="connsiteY69" fmla="*/ 583007 h 1822664"/>
              <a:gd name="connsiteX70" fmla="*/ 981906 w 3277111"/>
              <a:gd name="connsiteY70" fmla="*/ 629034 h 1822664"/>
              <a:gd name="connsiteX0" fmla="*/ 981906 w 3277111"/>
              <a:gd name="connsiteY0" fmla="*/ 629034 h 1822664"/>
              <a:gd name="connsiteX1" fmla="*/ 1390010 w 3277111"/>
              <a:gd name="connsiteY1" fmla="*/ 776320 h 1822664"/>
              <a:gd name="connsiteX2" fmla="*/ 1782773 w 3277111"/>
              <a:gd name="connsiteY2" fmla="*/ 923606 h 1822664"/>
              <a:gd name="connsiteX3" fmla="*/ 2154056 w 3277111"/>
              <a:gd name="connsiteY3" fmla="*/ 1061686 h 1822664"/>
              <a:gd name="connsiteX4" fmla="*/ 2660351 w 3277111"/>
              <a:gd name="connsiteY4" fmla="*/ 1251931 h 1822664"/>
              <a:gd name="connsiteX5" fmla="*/ 2816843 w 3277111"/>
              <a:gd name="connsiteY5" fmla="*/ 1307163 h 1822664"/>
              <a:gd name="connsiteX6" fmla="*/ 2844459 w 3277111"/>
              <a:gd name="connsiteY6" fmla="*/ 1316368 h 1822664"/>
              <a:gd name="connsiteX7" fmla="*/ 2896622 w 3277111"/>
              <a:gd name="connsiteY7" fmla="*/ 1319437 h 1822664"/>
              <a:gd name="connsiteX8" fmla="*/ 2973334 w 3277111"/>
              <a:gd name="connsiteY8" fmla="*/ 1322505 h 1822664"/>
              <a:gd name="connsiteX9" fmla="*/ 2991745 w 3277111"/>
              <a:gd name="connsiteY9" fmla="*/ 1325574 h 1822664"/>
              <a:gd name="connsiteX10" fmla="*/ 3013224 w 3277111"/>
              <a:gd name="connsiteY10" fmla="*/ 1334779 h 1822664"/>
              <a:gd name="connsiteX11" fmla="*/ 3046977 w 3277111"/>
              <a:gd name="connsiteY11" fmla="*/ 1362395 h 1822664"/>
              <a:gd name="connsiteX12" fmla="*/ 3089935 w 3277111"/>
              <a:gd name="connsiteY12" fmla="*/ 1399217 h 1822664"/>
              <a:gd name="connsiteX13" fmla="*/ 3117551 w 3277111"/>
              <a:gd name="connsiteY13" fmla="*/ 1429901 h 1822664"/>
              <a:gd name="connsiteX14" fmla="*/ 3154373 w 3277111"/>
              <a:gd name="connsiteY14" fmla="*/ 1475928 h 1822664"/>
              <a:gd name="connsiteX15" fmla="*/ 3194263 w 3277111"/>
              <a:gd name="connsiteY15" fmla="*/ 1534229 h 1822664"/>
              <a:gd name="connsiteX16" fmla="*/ 3234153 w 3277111"/>
              <a:gd name="connsiteY16" fmla="*/ 1604803 h 1822664"/>
              <a:gd name="connsiteX17" fmla="*/ 3255632 w 3277111"/>
              <a:gd name="connsiteY17" fmla="*/ 1641625 h 1822664"/>
              <a:gd name="connsiteX18" fmla="*/ 3261769 w 3277111"/>
              <a:gd name="connsiteY18" fmla="*/ 1663104 h 1822664"/>
              <a:gd name="connsiteX19" fmla="*/ 3270974 w 3277111"/>
              <a:gd name="connsiteY19" fmla="*/ 1696857 h 1822664"/>
              <a:gd name="connsiteX20" fmla="*/ 3277111 w 3277111"/>
              <a:gd name="connsiteY20" fmla="*/ 1745952 h 1822664"/>
              <a:gd name="connsiteX21" fmla="*/ 3277111 w 3277111"/>
              <a:gd name="connsiteY21" fmla="*/ 1767431 h 1822664"/>
              <a:gd name="connsiteX22" fmla="*/ 3274043 w 3277111"/>
              <a:gd name="connsiteY22" fmla="*/ 1788911 h 1822664"/>
              <a:gd name="connsiteX23" fmla="*/ 3261769 w 3277111"/>
              <a:gd name="connsiteY23" fmla="*/ 1810390 h 1822664"/>
              <a:gd name="connsiteX24" fmla="*/ 3240290 w 3277111"/>
              <a:gd name="connsiteY24" fmla="*/ 1819595 h 1822664"/>
              <a:gd name="connsiteX25" fmla="*/ 3221879 w 3277111"/>
              <a:gd name="connsiteY25" fmla="*/ 1822664 h 1822664"/>
              <a:gd name="connsiteX26" fmla="*/ 3200400 w 3277111"/>
              <a:gd name="connsiteY26" fmla="*/ 1819595 h 1822664"/>
              <a:gd name="connsiteX27" fmla="*/ 3145167 w 3277111"/>
              <a:gd name="connsiteY27" fmla="*/ 1798116 h 1822664"/>
              <a:gd name="connsiteX28" fmla="*/ 3102209 w 3277111"/>
              <a:gd name="connsiteY28" fmla="*/ 1779705 h 1822664"/>
              <a:gd name="connsiteX29" fmla="*/ 3046977 w 3277111"/>
              <a:gd name="connsiteY29" fmla="*/ 1749021 h 1822664"/>
              <a:gd name="connsiteX30" fmla="*/ 2884349 w 3277111"/>
              <a:gd name="connsiteY30" fmla="*/ 1653898 h 1822664"/>
              <a:gd name="connsiteX31" fmla="*/ 2721720 w 3277111"/>
              <a:gd name="connsiteY31" fmla="*/ 1567982 h 1822664"/>
              <a:gd name="connsiteX32" fmla="*/ 2442491 w 3277111"/>
              <a:gd name="connsiteY32" fmla="*/ 1420696 h 1822664"/>
              <a:gd name="connsiteX33" fmla="*/ 2144851 w 3277111"/>
              <a:gd name="connsiteY33" fmla="*/ 1279547 h 1822664"/>
              <a:gd name="connsiteX34" fmla="*/ 1847210 w 3277111"/>
              <a:gd name="connsiteY34" fmla="*/ 1156809 h 1822664"/>
              <a:gd name="connsiteX35" fmla="*/ 1595597 w 3277111"/>
              <a:gd name="connsiteY35" fmla="*/ 1061686 h 1822664"/>
              <a:gd name="connsiteX36" fmla="*/ 1316367 w 3277111"/>
              <a:gd name="connsiteY36" fmla="*/ 957359 h 1822664"/>
              <a:gd name="connsiteX37" fmla="*/ 1282614 w 3277111"/>
              <a:gd name="connsiteY37" fmla="*/ 945085 h 1822664"/>
              <a:gd name="connsiteX38" fmla="*/ 1212040 w 3277111"/>
              <a:gd name="connsiteY38" fmla="*/ 923606 h 1822664"/>
              <a:gd name="connsiteX39" fmla="*/ 1024864 w 3277111"/>
              <a:gd name="connsiteY39" fmla="*/ 874511 h 1822664"/>
              <a:gd name="connsiteX40" fmla="*/ 748703 w 3277111"/>
              <a:gd name="connsiteY40" fmla="*/ 803936 h 1822664"/>
              <a:gd name="connsiteX41" fmla="*/ 487884 w 3277111"/>
              <a:gd name="connsiteY41" fmla="*/ 745635 h 1822664"/>
              <a:gd name="connsiteX42" fmla="*/ 309914 w 3277111"/>
              <a:gd name="connsiteY42" fmla="*/ 708814 h 1822664"/>
              <a:gd name="connsiteX43" fmla="*/ 276161 w 3277111"/>
              <a:gd name="connsiteY43" fmla="*/ 702677 h 1822664"/>
              <a:gd name="connsiteX44" fmla="*/ 263887 w 3277111"/>
              <a:gd name="connsiteY44" fmla="*/ 702677 h 1822664"/>
              <a:gd name="connsiteX45" fmla="*/ 248545 w 3277111"/>
              <a:gd name="connsiteY45" fmla="*/ 687335 h 1822664"/>
              <a:gd name="connsiteX46" fmla="*/ 177970 w 3277111"/>
              <a:gd name="connsiteY46" fmla="*/ 595281 h 1822664"/>
              <a:gd name="connsiteX47" fmla="*/ 119669 w 3277111"/>
              <a:gd name="connsiteY47" fmla="*/ 497090 h 1822664"/>
              <a:gd name="connsiteX48" fmla="*/ 61369 w 3277111"/>
              <a:gd name="connsiteY48" fmla="*/ 359010 h 1822664"/>
              <a:gd name="connsiteX49" fmla="*/ 36821 w 3277111"/>
              <a:gd name="connsiteY49" fmla="*/ 279230 h 1822664"/>
              <a:gd name="connsiteX50" fmla="*/ 15342 w 3277111"/>
              <a:gd name="connsiteY50" fmla="*/ 181039 h 1822664"/>
              <a:gd name="connsiteX51" fmla="*/ 3068 w 3277111"/>
              <a:gd name="connsiteY51" fmla="*/ 98191 h 1822664"/>
              <a:gd name="connsiteX52" fmla="*/ 0 w 3277111"/>
              <a:gd name="connsiteY52" fmla="*/ 52164 h 1822664"/>
              <a:gd name="connsiteX53" fmla="*/ 0 w 3277111"/>
              <a:gd name="connsiteY53" fmla="*/ 33754 h 1822664"/>
              <a:gd name="connsiteX54" fmla="*/ 9205 w 3277111"/>
              <a:gd name="connsiteY54" fmla="*/ 18411 h 1822664"/>
              <a:gd name="connsiteX55" fmla="*/ 24547 w 3277111"/>
              <a:gd name="connsiteY55" fmla="*/ 0 h 1822664"/>
              <a:gd name="connsiteX56" fmla="*/ 39890 w 3277111"/>
              <a:gd name="connsiteY56" fmla="*/ 0 h 1822664"/>
              <a:gd name="connsiteX57" fmla="*/ 49095 w 3277111"/>
              <a:gd name="connsiteY57" fmla="*/ 6137 h 1822664"/>
              <a:gd name="connsiteX58" fmla="*/ 61369 w 3277111"/>
              <a:gd name="connsiteY58" fmla="*/ 24548 h 1822664"/>
              <a:gd name="connsiteX59" fmla="*/ 70574 w 3277111"/>
              <a:gd name="connsiteY59" fmla="*/ 61370 h 1822664"/>
              <a:gd name="connsiteX60" fmla="*/ 92053 w 3277111"/>
              <a:gd name="connsiteY60" fmla="*/ 119670 h 1822664"/>
              <a:gd name="connsiteX61" fmla="*/ 122738 w 3277111"/>
              <a:gd name="connsiteY61" fmla="*/ 181039 h 1822664"/>
              <a:gd name="connsiteX62" fmla="*/ 153422 w 3277111"/>
              <a:gd name="connsiteY62" fmla="*/ 233203 h 1822664"/>
              <a:gd name="connsiteX63" fmla="*/ 187175 w 3277111"/>
              <a:gd name="connsiteY63" fmla="*/ 279230 h 1822664"/>
              <a:gd name="connsiteX64" fmla="*/ 236271 w 3277111"/>
              <a:gd name="connsiteY64" fmla="*/ 325257 h 1822664"/>
              <a:gd name="connsiteX65" fmla="*/ 306845 w 3277111"/>
              <a:gd name="connsiteY65" fmla="*/ 365147 h 1822664"/>
              <a:gd name="connsiteX66" fmla="*/ 408104 w 3277111"/>
              <a:gd name="connsiteY66" fmla="*/ 405037 h 1822664"/>
              <a:gd name="connsiteX67" fmla="*/ 619828 w 3277111"/>
              <a:gd name="connsiteY67" fmla="*/ 494022 h 1822664"/>
              <a:gd name="connsiteX68" fmla="*/ 849962 w 3277111"/>
              <a:gd name="connsiteY68" fmla="*/ 583007 h 1822664"/>
              <a:gd name="connsiteX69" fmla="*/ 981906 w 3277111"/>
              <a:gd name="connsiteY69" fmla="*/ 629034 h 182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277111" h="1822664">
                <a:moveTo>
                  <a:pt x="981906" y="629034"/>
                </a:moveTo>
                <a:lnTo>
                  <a:pt x="1390010" y="776320"/>
                </a:lnTo>
                <a:lnTo>
                  <a:pt x="1782773" y="923606"/>
                </a:lnTo>
                <a:lnTo>
                  <a:pt x="2154056" y="1061686"/>
                </a:lnTo>
                <a:lnTo>
                  <a:pt x="2660351" y="1251931"/>
                </a:lnTo>
                <a:lnTo>
                  <a:pt x="2816843" y="1307163"/>
                </a:lnTo>
                <a:lnTo>
                  <a:pt x="2844459" y="1316368"/>
                </a:lnTo>
                <a:lnTo>
                  <a:pt x="2896622" y="1319437"/>
                </a:lnTo>
                <a:lnTo>
                  <a:pt x="2973334" y="1322505"/>
                </a:lnTo>
                <a:lnTo>
                  <a:pt x="2991745" y="1325574"/>
                </a:lnTo>
                <a:lnTo>
                  <a:pt x="3013224" y="1334779"/>
                </a:lnTo>
                <a:lnTo>
                  <a:pt x="3046977" y="1362395"/>
                </a:lnTo>
                <a:lnTo>
                  <a:pt x="3089935" y="1399217"/>
                </a:lnTo>
                <a:lnTo>
                  <a:pt x="3117551" y="1429901"/>
                </a:lnTo>
                <a:lnTo>
                  <a:pt x="3154373" y="1475928"/>
                </a:lnTo>
                <a:lnTo>
                  <a:pt x="3194263" y="1534229"/>
                </a:lnTo>
                <a:lnTo>
                  <a:pt x="3234153" y="1604803"/>
                </a:lnTo>
                <a:lnTo>
                  <a:pt x="3255632" y="1641625"/>
                </a:lnTo>
                <a:cubicBezTo>
                  <a:pt x="3262093" y="1661005"/>
                  <a:pt x="3261769" y="1653566"/>
                  <a:pt x="3261769" y="1663104"/>
                </a:cubicBezTo>
                <a:cubicBezTo>
                  <a:pt x="3271222" y="1700917"/>
                  <a:pt x="3270974" y="1712576"/>
                  <a:pt x="3270974" y="1696857"/>
                </a:cubicBezTo>
                <a:lnTo>
                  <a:pt x="3277111" y="1745952"/>
                </a:lnTo>
                <a:lnTo>
                  <a:pt x="3277111" y="1767431"/>
                </a:lnTo>
                <a:lnTo>
                  <a:pt x="3274043" y="1788911"/>
                </a:lnTo>
                <a:lnTo>
                  <a:pt x="3261769" y="1810390"/>
                </a:lnTo>
                <a:lnTo>
                  <a:pt x="3240290" y="1819595"/>
                </a:lnTo>
                <a:lnTo>
                  <a:pt x="3221879" y="1822664"/>
                </a:lnTo>
                <a:lnTo>
                  <a:pt x="3200400" y="1819595"/>
                </a:lnTo>
                <a:lnTo>
                  <a:pt x="3145167" y="1798116"/>
                </a:lnTo>
                <a:cubicBezTo>
                  <a:pt x="3128802" y="1791468"/>
                  <a:pt x="3118574" y="1787888"/>
                  <a:pt x="3102209" y="1779705"/>
                </a:cubicBezTo>
                <a:cubicBezTo>
                  <a:pt x="3098629" y="1779194"/>
                  <a:pt x="3083287" y="1769989"/>
                  <a:pt x="3046977" y="1749021"/>
                </a:cubicBezTo>
                <a:lnTo>
                  <a:pt x="2884349" y="1653898"/>
                </a:lnTo>
                <a:lnTo>
                  <a:pt x="2721720" y="1567982"/>
                </a:lnTo>
                <a:lnTo>
                  <a:pt x="2442491" y="1420696"/>
                </a:lnTo>
                <a:lnTo>
                  <a:pt x="2144851" y="1279547"/>
                </a:lnTo>
                <a:lnTo>
                  <a:pt x="1847210" y="1156809"/>
                </a:lnTo>
                <a:lnTo>
                  <a:pt x="1595597" y="1061686"/>
                </a:lnTo>
                <a:lnTo>
                  <a:pt x="1316367" y="957359"/>
                </a:lnTo>
                <a:lnTo>
                  <a:pt x="1282614" y="945085"/>
                </a:lnTo>
                <a:lnTo>
                  <a:pt x="1212040" y="923606"/>
                </a:lnTo>
                <a:lnTo>
                  <a:pt x="1024864" y="874511"/>
                </a:lnTo>
                <a:lnTo>
                  <a:pt x="748703" y="803936"/>
                </a:lnTo>
                <a:lnTo>
                  <a:pt x="487884" y="745635"/>
                </a:lnTo>
                <a:lnTo>
                  <a:pt x="309914" y="708814"/>
                </a:lnTo>
                <a:lnTo>
                  <a:pt x="276161" y="702677"/>
                </a:lnTo>
                <a:lnTo>
                  <a:pt x="263887" y="702677"/>
                </a:lnTo>
                <a:lnTo>
                  <a:pt x="248545" y="687335"/>
                </a:lnTo>
                <a:lnTo>
                  <a:pt x="177970" y="595281"/>
                </a:lnTo>
                <a:lnTo>
                  <a:pt x="119669" y="497090"/>
                </a:lnTo>
                <a:lnTo>
                  <a:pt x="61369" y="359010"/>
                </a:lnTo>
                <a:lnTo>
                  <a:pt x="36821" y="279230"/>
                </a:lnTo>
                <a:lnTo>
                  <a:pt x="15342" y="181039"/>
                </a:lnTo>
                <a:lnTo>
                  <a:pt x="3068" y="98191"/>
                </a:lnTo>
                <a:lnTo>
                  <a:pt x="0" y="52164"/>
                </a:lnTo>
                <a:lnTo>
                  <a:pt x="0" y="33754"/>
                </a:lnTo>
                <a:lnTo>
                  <a:pt x="9205" y="18411"/>
                </a:lnTo>
                <a:lnTo>
                  <a:pt x="24547" y="0"/>
                </a:lnTo>
                <a:lnTo>
                  <a:pt x="39890" y="0"/>
                </a:lnTo>
                <a:lnTo>
                  <a:pt x="49095" y="6137"/>
                </a:lnTo>
                <a:lnTo>
                  <a:pt x="61369" y="24548"/>
                </a:lnTo>
                <a:lnTo>
                  <a:pt x="70574" y="61370"/>
                </a:lnTo>
                <a:lnTo>
                  <a:pt x="92053" y="119670"/>
                </a:lnTo>
                <a:lnTo>
                  <a:pt x="122738" y="181039"/>
                </a:lnTo>
                <a:lnTo>
                  <a:pt x="153422" y="233203"/>
                </a:lnTo>
                <a:lnTo>
                  <a:pt x="187175" y="279230"/>
                </a:lnTo>
                <a:lnTo>
                  <a:pt x="236271" y="325257"/>
                </a:lnTo>
                <a:lnTo>
                  <a:pt x="306845" y="365147"/>
                </a:lnTo>
                <a:lnTo>
                  <a:pt x="408104" y="405037"/>
                </a:lnTo>
                <a:lnTo>
                  <a:pt x="619828" y="494022"/>
                </a:lnTo>
                <a:lnTo>
                  <a:pt x="849962" y="583007"/>
                </a:lnTo>
                <a:lnTo>
                  <a:pt x="981906" y="62903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2646421-FA67-4C9F-AD9D-E46955DC980F}"/>
              </a:ext>
            </a:extLst>
          </p:cNvPr>
          <p:cNvSpPr/>
          <p:nvPr/>
        </p:nvSpPr>
        <p:spPr>
          <a:xfrm>
            <a:off x="6489700" y="1851026"/>
            <a:ext cx="966788" cy="720725"/>
          </a:xfrm>
          <a:custGeom>
            <a:avLst/>
            <a:gdLst>
              <a:gd name="connsiteX0" fmla="*/ 326232 w 966788"/>
              <a:gd name="connsiteY0" fmla="*/ 290512 h 721519"/>
              <a:gd name="connsiteX1" fmla="*/ 404813 w 966788"/>
              <a:gd name="connsiteY1" fmla="*/ 354806 h 721519"/>
              <a:gd name="connsiteX2" fmla="*/ 476250 w 966788"/>
              <a:gd name="connsiteY2" fmla="*/ 421481 h 721519"/>
              <a:gd name="connsiteX3" fmla="*/ 600075 w 966788"/>
              <a:gd name="connsiteY3" fmla="*/ 545306 h 721519"/>
              <a:gd name="connsiteX4" fmla="*/ 659607 w 966788"/>
              <a:gd name="connsiteY4" fmla="*/ 595312 h 721519"/>
              <a:gd name="connsiteX5" fmla="*/ 716757 w 966788"/>
              <a:gd name="connsiteY5" fmla="*/ 638175 h 721519"/>
              <a:gd name="connsiteX6" fmla="*/ 766763 w 966788"/>
              <a:gd name="connsiteY6" fmla="*/ 673894 h 721519"/>
              <a:gd name="connsiteX7" fmla="*/ 812007 w 966788"/>
              <a:gd name="connsiteY7" fmla="*/ 700087 h 721519"/>
              <a:gd name="connsiteX8" fmla="*/ 845344 w 966788"/>
              <a:gd name="connsiteY8" fmla="*/ 711994 h 721519"/>
              <a:gd name="connsiteX9" fmla="*/ 873919 w 966788"/>
              <a:gd name="connsiteY9" fmla="*/ 716756 h 721519"/>
              <a:gd name="connsiteX10" fmla="*/ 900113 w 966788"/>
              <a:gd name="connsiteY10" fmla="*/ 721519 h 721519"/>
              <a:gd name="connsiteX11" fmla="*/ 923925 w 966788"/>
              <a:gd name="connsiteY11" fmla="*/ 711994 h 721519"/>
              <a:gd name="connsiteX12" fmla="*/ 947738 w 966788"/>
              <a:gd name="connsiteY12" fmla="*/ 688181 h 721519"/>
              <a:gd name="connsiteX13" fmla="*/ 966788 w 966788"/>
              <a:gd name="connsiteY13" fmla="*/ 645319 h 721519"/>
              <a:gd name="connsiteX14" fmla="*/ 966788 w 966788"/>
              <a:gd name="connsiteY14" fmla="*/ 597694 h 721519"/>
              <a:gd name="connsiteX15" fmla="*/ 950119 w 966788"/>
              <a:gd name="connsiteY15" fmla="*/ 535781 h 721519"/>
              <a:gd name="connsiteX16" fmla="*/ 923925 w 966788"/>
              <a:gd name="connsiteY16" fmla="*/ 483394 h 721519"/>
              <a:gd name="connsiteX17" fmla="*/ 854869 w 966788"/>
              <a:gd name="connsiteY17" fmla="*/ 383381 h 721519"/>
              <a:gd name="connsiteX18" fmla="*/ 795338 w 966788"/>
              <a:gd name="connsiteY18" fmla="*/ 300037 h 721519"/>
              <a:gd name="connsiteX19" fmla="*/ 731044 w 966788"/>
              <a:gd name="connsiteY19" fmla="*/ 230981 h 721519"/>
              <a:gd name="connsiteX20" fmla="*/ 661988 w 966788"/>
              <a:gd name="connsiteY20" fmla="*/ 176212 h 721519"/>
              <a:gd name="connsiteX21" fmla="*/ 614363 w 966788"/>
              <a:gd name="connsiteY21" fmla="*/ 150019 h 721519"/>
              <a:gd name="connsiteX22" fmla="*/ 576263 w 966788"/>
              <a:gd name="connsiteY22" fmla="*/ 138112 h 721519"/>
              <a:gd name="connsiteX23" fmla="*/ 523875 w 966788"/>
              <a:gd name="connsiteY23" fmla="*/ 133350 h 721519"/>
              <a:gd name="connsiteX24" fmla="*/ 454819 w 966788"/>
              <a:gd name="connsiteY24" fmla="*/ 123825 h 721519"/>
              <a:gd name="connsiteX25" fmla="*/ 247650 w 966788"/>
              <a:gd name="connsiteY25" fmla="*/ 66675 h 721519"/>
              <a:gd name="connsiteX26" fmla="*/ 133350 w 966788"/>
              <a:gd name="connsiteY26" fmla="*/ 28575 h 721519"/>
              <a:gd name="connsiteX27" fmla="*/ 66675 w 966788"/>
              <a:gd name="connsiteY27" fmla="*/ 7144 h 721519"/>
              <a:gd name="connsiteX28" fmla="*/ 35719 w 966788"/>
              <a:gd name="connsiteY28" fmla="*/ 0 h 721519"/>
              <a:gd name="connsiteX29" fmla="*/ 21432 w 966788"/>
              <a:gd name="connsiteY29" fmla="*/ 0 h 721519"/>
              <a:gd name="connsiteX30" fmla="*/ 7144 w 966788"/>
              <a:gd name="connsiteY30" fmla="*/ 2381 h 721519"/>
              <a:gd name="connsiteX31" fmla="*/ 0 w 966788"/>
              <a:gd name="connsiteY31" fmla="*/ 9525 h 721519"/>
              <a:gd name="connsiteX32" fmla="*/ 0 w 966788"/>
              <a:gd name="connsiteY32" fmla="*/ 16669 h 721519"/>
              <a:gd name="connsiteX33" fmla="*/ 7144 w 966788"/>
              <a:gd name="connsiteY33" fmla="*/ 35719 h 721519"/>
              <a:gd name="connsiteX34" fmla="*/ 19050 w 966788"/>
              <a:gd name="connsiteY34" fmla="*/ 54769 h 721519"/>
              <a:gd name="connsiteX35" fmla="*/ 59532 w 966788"/>
              <a:gd name="connsiteY35" fmla="*/ 80962 h 721519"/>
              <a:gd name="connsiteX36" fmla="*/ 150019 w 966788"/>
              <a:gd name="connsiteY36" fmla="*/ 145256 h 721519"/>
              <a:gd name="connsiteX37" fmla="*/ 273844 w 966788"/>
              <a:gd name="connsiteY37" fmla="*/ 242887 h 721519"/>
              <a:gd name="connsiteX38" fmla="*/ 326232 w 966788"/>
              <a:gd name="connsiteY38" fmla="*/ 290512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6788" h="721519">
                <a:moveTo>
                  <a:pt x="326232" y="290512"/>
                </a:moveTo>
                <a:lnTo>
                  <a:pt x="404813" y="354806"/>
                </a:lnTo>
                <a:lnTo>
                  <a:pt x="476250" y="421481"/>
                </a:lnTo>
                <a:lnTo>
                  <a:pt x="600075" y="545306"/>
                </a:lnTo>
                <a:lnTo>
                  <a:pt x="659607" y="595312"/>
                </a:lnTo>
                <a:lnTo>
                  <a:pt x="716757" y="638175"/>
                </a:lnTo>
                <a:lnTo>
                  <a:pt x="766763" y="673894"/>
                </a:lnTo>
                <a:lnTo>
                  <a:pt x="812007" y="700087"/>
                </a:lnTo>
                <a:lnTo>
                  <a:pt x="845344" y="711994"/>
                </a:lnTo>
                <a:lnTo>
                  <a:pt x="873919" y="716756"/>
                </a:lnTo>
                <a:lnTo>
                  <a:pt x="900113" y="721519"/>
                </a:lnTo>
                <a:lnTo>
                  <a:pt x="923925" y="711994"/>
                </a:lnTo>
                <a:lnTo>
                  <a:pt x="947738" y="688181"/>
                </a:lnTo>
                <a:lnTo>
                  <a:pt x="966788" y="645319"/>
                </a:lnTo>
                <a:lnTo>
                  <a:pt x="966788" y="597694"/>
                </a:lnTo>
                <a:lnTo>
                  <a:pt x="950119" y="535781"/>
                </a:lnTo>
                <a:lnTo>
                  <a:pt x="923925" y="483394"/>
                </a:lnTo>
                <a:lnTo>
                  <a:pt x="854869" y="383381"/>
                </a:lnTo>
                <a:lnTo>
                  <a:pt x="795338" y="300037"/>
                </a:lnTo>
                <a:lnTo>
                  <a:pt x="731044" y="230981"/>
                </a:lnTo>
                <a:lnTo>
                  <a:pt x="661988" y="176212"/>
                </a:lnTo>
                <a:lnTo>
                  <a:pt x="614363" y="150019"/>
                </a:lnTo>
                <a:lnTo>
                  <a:pt x="576263" y="138112"/>
                </a:lnTo>
                <a:lnTo>
                  <a:pt x="523875" y="133350"/>
                </a:lnTo>
                <a:lnTo>
                  <a:pt x="454819" y="123825"/>
                </a:lnTo>
                <a:lnTo>
                  <a:pt x="247650" y="66675"/>
                </a:lnTo>
                <a:lnTo>
                  <a:pt x="133350" y="28575"/>
                </a:lnTo>
                <a:lnTo>
                  <a:pt x="66675" y="7144"/>
                </a:lnTo>
                <a:lnTo>
                  <a:pt x="35719" y="0"/>
                </a:lnTo>
                <a:lnTo>
                  <a:pt x="21432" y="0"/>
                </a:lnTo>
                <a:lnTo>
                  <a:pt x="7144" y="2381"/>
                </a:lnTo>
                <a:lnTo>
                  <a:pt x="0" y="9525"/>
                </a:lnTo>
                <a:lnTo>
                  <a:pt x="0" y="16669"/>
                </a:lnTo>
                <a:lnTo>
                  <a:pt x="7144" y="35719"/>
                </a:lnTo>
                <a:lnTo>
                  <a:pt x="19050" y="54769"/>
                </a:lnTo>
                <a:lnTo>
                  <a:pt x="59532" y="80962"/>
                </a:lnTo>
                <a:lnTo>
                  <a:pt x="150019" y="145256"/>
                </a:lnTo>
                <a:lnTo>
                  <a:pt x="273844" y="242887"/>
                </a:lnTo>
                <a:lnTo>
                  <a:pt x="326232" y="2905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5967245-C044-4018-ADF1-D108349215B8}"/>
              </a:ext>
            </a:extLst>
          </p:cNvPr>
          <p:cNvSpPr/>
          <p:nvPr/>
        </p:nvSpPr>
        <p:spPr>
          <a:xfrm rot="18900000">
            <a:off x="2709863" y="2552701"/>
            <a:ext cx="4398962" cy="2112963"/>
          </a:xfrm>
          <a:custGeom>
            <a:avLst/>
            <a:gdLst>
              <a:gd name="connsiteX0" fmla="*/ 3632400 w 4399200"/>
              <a:gd name="connsiteY0" fmla="*/ 766800 h 2113200"/>
              <a:gd name="connsiteX1" fmla="*/ 3744000 w 4399200"/>
              <a:gd name="connsiteY1" fmla="*/ 662400 h 2113200"/>
              <a:gd name="connsiteX2" fmla="*/ 3891600 w 4399200"/>
              <a:gd name="connsiteY2" fmla="*/ 514800 h 2113200"/>
              <a:gd name="connsiteX3" fmla="*/ 3970800 w 4399200"/>
              <a:gd name="connsiteY3" fmla="*/ 428400 h 2113200"/>
              <a:gd name="connsiteX4" fmla="*/ 4014000 w 4399200"/>
              <a:gd name="connsiteY4" fmla="*/ 374400 h 2113200"/>
              <a:gd name="connsiteX5" fmla="*/ 4046400 w 4399200"/>
              <a:gd name="connsiteY5" fmla="*/ 324000 h 2113200"/>
              <a:gd name="connsiteX6" fmla="*/ 4060800 w 4399200"/>
              <a:gd name="connsiteY6" fmla="*/ 288000 h 2113200"/>
              <a:gd name="connsiteX7" fmla="*/ 4068000 w 4399200"/>
              <a:gd name="connsiteY7" fmla="*/ 255600 h 2113200"/>
              <a:gd name="connsiteX8" fmla="*/ 4068000 w 4399200"/>
              <a:gd name="connsiteY8" fmla="*/ 208800 h 2113200"/>
              <a:gd name="connsiteX9" fmla="*/ 4053600 w 4399200"/>
              <a:gd name="connsiteY9" fmla="*/ 151200 h 2113200"/>
              <a:gd name="connsiteX10" fmla="*/ 4032000 w 4399200"/>
              <a:gd name="connsiteY10" fmla="*/ 82800 h 2113200"/>
              <a:gd name="connsiteX11" fmla="*/ 4014000 w 4399200"/>
              <a:gd name="connsiteY11" fmla="*/ 28800 h 2113200"/>
              <a:gd name="connsiteX12" fmla="*/ 4014000 w 4399200"/>
              <a:gd name="connsiteY12" fmla="*/ 18000 h 2113200"/>
              <a:gd name="connsiteX13" fmla="*/ 4021200 w 4399200"/>
              <a:gd name="connsiteY13" fmla="*/ 0 h 2113200"/>
              <a:gd name="connsiteX14" fmla="*/ 4035600 w 4399200"/>
              <a:gd name="connsiteY14" fmla="*/ 0 h 2113200"/>
              <a:gd name="connsiteX15" fmla="*/ 4064400 w 4399200"/>
              <a:gd name="connsiteY15" fmla="*/ 7200 h 2113200"/>
              <a:gd name="connsiteX16" fmla="*/ 4100400 w 4399200"/>
              <a:gd name="connsiteY16" fmla="*/ 28800 h 2113200"/>
              <a:gd name="connsiteX17" fmla="*/ 4172400 w 4399200"/>
              <a:gd name="connsiteY17" fmla="*/ 75600 h 2113200"/>
              <a:gd name="connsiteX18" fmla="*/ 4197600 w 4399200"/>
              <a:gd name="connsiteY18" fmla="*/ 93600 h 2113200"/>
              <a:gd name="connsiteX19" fmla="*/ 4219200 w 4399200"/>
              <a:gd name="connsiteY19" fmla="*/ 115200 h 2113200"/>
              <a:gd name="connsiteX20" fmla="*/ 4248000 w 4399200"/>
              <a:gd name="connsiteY20" fmla="*/ 158400 h 2113200"/>
              <a:gd name="connsiteX21" fmla="*/ 4284000 w 4399200"/>
              <a:gd name="connsiteY21" fmla="*/ 208800 h 2113200"/>
              <a:gd name="connsiteX22" fmla="*/ 4327200 w 4399200"/>
              <a:gd name="connsiteY22" fmla="*/ 295200 h 2113200"/>
              <a:gd name="connsiteX23" fmla="*/ 4348800 w 4399200"/>
              <a:gd name="connsiteY23" fmla="*/ 349200 h 2113200"/>
              <a:gd name="connsiteX24" fmla="*/ 4374000 w 4399200"/>
              <a:gd name="connsiteY24" fmla="*/ 421200 h 2113200"/>
              <a:gd name="connsiteX25" fmla="*/ 4388400 w 4399200"/>
              <a:gd name="connsiteY25" fmla="*/ 471600 h 2113200"/>
              <a:gd name="connsiteX26" fmla="*/ 4395600 w 4399200"/>
              <a:gd name="connsiteY26" fmla="*/ 507600 h 2113200"/>
              <a:gd name="connsiteX27" fmla="*/ 4399200 w 4399200"/>
              <a:gd name="connsiteY27" fmla="*/ 554400 h 2113200"/>
              <a:gd name="connsiteX28" fmla="*/ 4395600 w 4399200"/>
              <a:gd name="connsiteY28" fmla="*/ 590400 h 2113200"/>
              <a:gd name="connsiteX29" fmla="*/ 4384800 w 4399200"/>
              <a:gd name="connsiteY29" fmla="*/ 626400 h 2113200"/>
              <a:gd name="connsiteX30" fmla="*/ 4363200 w 4399200"/>
              <a:gd name="connsiteY30" fmla="*/ 644400 h 2113200"/>
              <a:gd name="connsiteX31" fmla="*/ 4341600 w 4399200"/>
              <a:gd name="connsiteY31" fmla="*/ 651600 h 2113200"/>
              <a:gd name="connsiteX32" fmla="*/ 4309200 w 4399200"/>
              <a:gd name="connsiteY32" fmla="*/ 658800 h 2113200"/>
              <a:gd name="connsiteX33" fmla="*/ 4273200 w 4399200"/>
              <a:gd name="connsiteY33" fmla="*/ 673200 h 2113200"/>
              <a:gd name="connsiteX34" fmla="*/ 4186800 w 4399200"/>
              <a:gd name="connsiteY34" fmla="*/ 705600 h 2113200"/>
              <a:gd name="connsiteX35" fmla="*/ 4104000 w 4399200"/>
              <a:gd name="connsiteY35" fmla="*/ 748800 h 2113200"/>
              <a:gd name="connsiteX36" fmla="*/ 4024800 w 4399200"/>
              <a:gd name="connsiteY36" fmla="*/ 799200 h 2113200"/>
              <a:gd name="connsiteX37" fmla="*/ 3952800 w 4399200"/>
              <a:gd name="connsiteY37" fmla="*/ 860400 h 2113200"/>
              <a:gd name="connsiteX38" fmla="*/ 3834000 w 4399200"/>
              <a:gd name="connsiteY38" fmla="*/ 964800 h 2113200"/>
              <a:gd name="connsiteX39" fmla="*/ 3686400 w 4399200"/>
              <a:gd name="connsiteY39" fmla="*/ 1101600 h 2113200"/>
              <a:gd name="connsiteX40" fmla="*/ 3441600 w 4399200"/>
              <a:gd name="connsiteY40" fmla="*/ 1321200 h 2113200"/>
              <a:gd name="connsiteX41" fmla="*/ 3373200 w 4399200"/>
              <a:gd name="connsiteY41" fmla="*/ 1382400 h 2113200"/>
              <a:gd name="connsiteX42" fmla="*/ 3189600 w 4399200"/>
              <a:gd name="connsiteY42" fmla="*/ 1526400 h 2113200"/>
              <a:gd name="connsiteX43" fmla="*/ 3074400 w 4399200"/>
              <a:gd name="connsiteY43" fmla="*/ 1616400 h 2113200"/>
              <a:gd name="connsiteX44" fmla="*/ 3009600 w 4399200"/>
              <a:gd name="connsiteY44" fmla="*/ 1656000 h 2113200"/>
              <a:gd name="connsiteX45" fmla="*/ 2883600 w 4399200"/>
              <a:gd name="connsiteY45" fmla="*/ 1724400 h 2113200"/>
              <a:gd name="connsiteX46" fmla="*/ 2782800 w 4399200"/>
              <a:gd name="connsiteY46" fmla="*/ 1771200 h 2113200"/>
              <a:gd name="connsiteX47" fmla="*/ 2653200 w 4399200"/>
              <a:gd name="connsiteY47" fmla="*/ 1836000 h 2113200"/>
              <a:gd name="connsiteX48" fmla="*/ 2484000 w 4399200"/>
              <a:gd name="connsiteY48" fmla="*/ 1908000 h 2113200"/>
              <a:gd name="connsiteX49" fmla="*/ 2304000 w 4399200"/>
              <a:gd name="connsiteY49" fmla="*/ 1972800 h 2113200"/>
              <a:gd name="connsiteX50" fmla="*/ 2142000 w 4399200"/>
              <a:gd name="connsiteY50" fmla="*/ 2023200 h 2113200"/>
              <a:gd name="connsiteX51" fmla="*/ 2012400 w 4399200"/>
              <a:gd name="connsiteY51" fmla="*/ 2055600 h 2113200"/>
              <a:gd name="connsiteX52" fmla="*/ 1875600 w 4399200"/>
              <a:gd name="connsiteY52" fmla="*/ 2084400 h 2113200"/>
              <a:gd name="connsiteX53" fmla="*/ 1760400 w 4399200"/>
              <a:gd name="connsiteY53" fmla="*/ 2098800 h 2113200"/>
              <a:gd name="connsiteX54" fmla="*/ 1623600 w 4399200"/>
              <a:gd name="connsiteY54" fmla="*/ 2109600 h 2113200"/>
              <a:gd name="connsiteX55" fmla="*/ 1537200 w 4399200"/>
              <a:gd name="connsiteY55" fmla="*/ 2113200 h 2113200"/>
              <a:gd name="connsiteX56" fmla="*/ 1436400 w 4399200"/>
              <a:gd name="connsiteY56" fmla="*/ 2109600 h 2113200"/>
              <a:gd name="connsiteX57" fmla="*/ 1274400 w 4399200"/>
              <a:gd name="connsiteY57" fmla="*/ 2098800 h 2113200"/>
              <a:gd name="connsiteX58" fmla="*/ 1148400 w 4399200"/>
              <a:gd name="connsiteY58" fmla="*/ 2088000 h 2113200"/>
              <a:gd name="connsiteX59" fmla="*/ 990000 w 4399200"/>
              <a:gd name="connsiteY59" fmla="*/ 2062800 h 2113200"/>
              <a:gd name="connsiteX60" fmla="*/ 824400 w 4399200"/>
              <a:gd name="connsiteY60" fmla="*/ 2034000 h 2113200"/>
              <a:gd name="connsiteX61" fmla="*/ 550800 w 4399200"/>
              <a:gd name="connsiteY61" fmla="*/ 1969200 h 2113200"/>
              <a:gd name="connsiteX62" fmla="*/ 363600 w 4399200"/>
              <a:gd name="connsiteY62" fmla="*/ 1915200 h 2113200"/>
              <a:gd name="connsiteX63" fmla="*/ 57600 w 4399200"/>
              <a:gd name="connsiteY63" fmla="*/ 1818000 h 2113200"/>
              <a:gd name="connsiteX64" fmla="*/ 10800 w 4399200"/>
              <a:gd name="connsiteY64" fmla="*/ 1803600 h 2113200"/>
              <a:gd name="connsiteX65" fmla="*/ 0 w 4399200"/>
              <a:gd name="connsiteY65" fmla="*/ 1789200 h 2113200"/>
              <a:gd name="connsiteX66" fmla="*/ 0 w 4399200"/>
              <a:gd name="connsiteY66" fmla="*/ 1774800 h 2113200"/>
              <a:gd name="connsiteX67" fmla="*/ 7200 w 4399200"/>
              <a:gd name="connsiteY67" fmla="*/ 1760400 h 2113200"/>
              <a:gd name="connsiteX68" fmla="*/ 25200 w 4399200"/>
              <a:gd name="connsiteY68" fmla="*/ 1753200 h 2113200"/>
              <a:gd name="connsiteX69" fmla="*/ 50400 w 4399200"/>
              <a:gd name="connsiteY69" fmla="*/ 1749600 h 2113200"/>
              <a:gd name="connsiteX70" fmla="*/ 104400 w 4399200"/>
              <a:gd name="connsiteY70" fmla="*/ 1760400 h 2113200"/>
              <a:gd name="connsiteX71" fmla="*/ 223200 w 4399200"/>
              <a:gd name="connsiteY71" fmla="*/ 1785600 h 2113200"/>
              <a:gd name="connsiteX72" fmla="*/ 439200 w 4399200"/>
              <a:gd name="connsiteY72" fmla="*/ 1825200 h 2113200"/>
              <a:gd name="connsiteX73" fmla="*/ 626400 w 4399200"/>
              <a:gd name="connsiteY73" fmla="*/ 1854000 h 2113200"/>
              <a:gd name="connsiteX74" fmla="*/ 860400 w 4399200"/>
              <a:gd name="connsiteY74" fmla="*/ 1882800 h 2113200"/>
              <a:gd name="connsiteX75" fmla="*/ 1062000 w 4399200"/>
              <a:gd name="connsiteY75" fmla="*/ 1900800 h 2113200"/>
              <a:gd name="connsiteX76" fmla="*/ 1206000 w 4399200"/>
              <a:gd name="connsiteY76" fmla="*/ 1911600 h 2113200"/>
              <a:gd name="connsiteX77" fmla="*/ 1378800 w 4399200"/>
              <a:gd name="connsiteY77" fmla="*/ 1911600 h 2113200"/>
              <a:gd name="connsiteX78" fmla="*/ 1533600 w 4399200"/>
              <a:gd name="connsiteY78" fmla="*/ 1904400 h 2113200"/>
              <a:gd name="connsiteX79" fmla="*/ 1699200 w 4399200"/>
              <a:gd name="connsiteY79" fmla="*/ 1886400 h 2113200"/>
              <a:gd name="connsiteX80" fmla="*/ 1911600 w 4399200"/>
              <a:gd name="connsiteY80" fmla="*/ 1843200 h 2113200"/>
              <a:gd name="connsiteX81" fmla="*/ 2106000 w 4399200"/>
              <a:gd name="connsiteY81" fmla="*/ 1789200 h 2113200"/>
              <a:gd name="connsiteX82" fmla="*/ 2304000 w 4399200"/>
              <a:gd name="connsiteY82" fmla="*/ 1713600 h 2113200"/>
              <a:gd name="connsiteX83" fmla="*/ 2498400 w 4399200"/>
              <a:gd name="connsiteY83" fmla="*/ 1623600 h 2113200"/>
              <a:gd name="connsiteX84" fmla="*/ 2764800 w 4399200"/>
              <a:gd name="connsiteY84" fmla="*/ 1479600 h 2113200"/>
              <a:gd name="connsiteX85" fmla="*/ 2944800 w 4399200"/>
              <a:gd name="connsiteY85" fmla="*/ 1364400 h 2113200"/>
              <a:gd name="connsiteX86" fmla="*/ 3186000 w 4399200"/>
              <a:gd name="connsiteY86" fmla="*/ 1198800 h 2113200"/>
              <a:gd name="connsiteX87" fmla="*/ 3416400 w 4399200"/>
              <a:gd name="connsiteY87" fmla="*/ 982800 h 2113200"/>
              <a:gd name="connsiteX88" fmla="*/ 3564000 w 4399200"/>
              <a:gd name="connsiteY88" fmla="*/ 835200 h 2113200"/>
              <a:gd name="connsiteX89" fmla="*/ 3632400 w 4399200"/>
              <a:gd name="connsiteY89" fmla="*/ 766800 h 21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399200" h="2113200">
                <a:moveTo>
                  <a:pt x="3632400" y="766800"/>
                </a:moveTo>
                <a:lnTo>
                  <a:pt x="3744000" y="662400"/>
                </a:lnTo>
                <a:lnTo>
                  <a:pt x="3891600" y="514800"/>
                </a:lnTo>
                <a:lnTo>
                  <a:pt x="3970800" y="428400"/>
                </a:lnTo>
                <a:lnTo>
                  <a:pt x="4014000" y="374400"/>
                </a:lnTo>
                <a:lnTo>
                  <a:pt x="4046400" y="324000"/>
                </a:lnTo>
                <a:lnTo>
                  <a:pt x="4060800" y="288000"/>
                </a:lnTo>
                <a:lnTo>
                  <a:pt x="4068000" y="255600"/>
                </a:lnTo>
                <a:lnTo>
                  <a:pt x="4068000" y="208800"/>
                </a:lnTo>
                <a:lnTo>
                  <a:pt x="4053600" y="151200"/>
                </a:lnTo>
                <a:lnTo>
                  <a:pt x="4032000" y="82800"/>
                </a:lnTo>
                <a:lnTo>
                  <a:pt x="4014000" y="28800"/>
                </a:lnTo>
                <a:lnTo>
                  <a:pt x="4014000" y="18000"/>
                </a:lnTo>
                <a:lnTo>
                  <a:pt x="4021200" y="0"/>
                </a:lnTo>
                <a:lnTo>
                  <a:pt x="4035600" y="0"/>
                </a:lnTo>
                <a:lnTo>
                  <a:pt x="4064400" y="7200"/>
                </a:lnTo>
                <a:lnTo>
                  <a:pt x="4100400" y="28800"/>
                </a:lnTo>
                <a:lnTo>
                  <a:pt x="4172400" y="75600"/>
                </a:lnTo>
                <a:lnTo>
                  <a:pt x="4197600" y="93600"/>
                </a:lnTo>
                <a:lnTo>
                  <a:pt x="4219200" y="115200"/>
                </a:lnTo>
                <a:lnTo>
                  <a:pt x="4248000" y="158400"/>
                </a:lnTo>
                <a:lnTo>
                  <a:pt x="4284000" y="208800"/>
                </a:lnTo>
                <a:lnTo>
                  <a:pt x="4327200" y="295200"/>
                </a:lnTo>
                <a:lnTo>
                  <a:pt x="4348800" y="349200"/>
                </a:lnTo>
                <a:lnTo>
                  <a:pt x="4374000" y="421200"/>
                </a:lnTo>
                <a:lnTo>
                  <a:pt x="4388400" y="471600"/>
                </a:lnTo>
                <a:lnTo>
                  <a:pt x="4395600" y="507600"/>
                </a:lnTo>
                <a:lnTo>
                  <a:pt x="4399200" y="554400"/>
                </a:lnTo>
                <a:lnTo>
                  <a:pt x="4395600" y="590400"/>
                </a:lnTo>
                <a:lnTo>
                  <a:pt x="4384800" y="626400"/>
                </a:lnTo>
                <a:lnTo>
                  <a:pt x="4363200" y="644400"/>
                </a:lnTo>
                <a:lnTo>
                  <a:pt x="4341600" y="651600"/>
                </a:lnTo>
                <a:lnTo>
                  <a:pt x="4309200" y="658800"/>
                </a:lnTo>
                <a:lnTo>
                  <a:pt x="4273200" y="673200"/>
                </a:lnTo>
                <a:lnTo>
                  <a:pt x="4186800" y="705600"/>
                </a:lnTo>
                <a:lnTo>
                  <a:pt x="4104000" y="748800"/>
                </a:lnTo>
                <a:lnTo>
                  <a:pt x="4024800" y="799200"/>
                </a:lnTo>
                <a:lnTo>
                  <a:pt x="3952800" y="860400"/>
                </a:lnTo>
                <a:lnTo>
                  <a:pt x="3834000" y="964800"/>
                </a:lnTo>
                <a:lnTo>
                  <a:pt x="3686400" y="1101600"/>
                </a:lnTo>
                <a:lnTo>
                  <a:pt x="3441600" y="1321200"/>
                </a:lnTo>
                <a:lnTo>
                  <a:pt x="3373200" y="1382400"/>
                </a:lnTo>
                <a:lnTo>
                  <a:pt x="3189600" y="1526400"/>
                </a:lnTo>
                <a:lnTo>
                  <a:pt x="3074400" y="1616400"/>
                </a:lnTo>
                <a:lnTo>
                  <a:pt x="3009600" y="1656000"/>
                </a:lnTo>
                <a:lnTo>
                  <a:pt x="2883600" y="1724400"/>
                </a:lnTo>
                <a:lnTo>
                  <a:pt x="2782800" y="1771200"/>
                </a:lnTo>
                <a:lnTo>
                  <a:pt x="2653200" y="1836000"/>
                </a:lnTo>
                <a:lnTo>
                  <a:pt x="2484000" y="1908000"/>
                </a:lnTo>
                <a:lnTo>
                  <a:pt x="2304000" y="1972800"/>
                </a:lnTo>
                <a:lnTo>
                  <a:pt x="2142000" y="2023200"/>
                </a:lnTo>
                <a:lnTo>
                  <a:pt x="2012400" y="2055600"/>
                </a:lnTo>
                <a:lnTo>
                  <a:pt x="1875600" y="2084400"/>
                </a:lnTo>
                <a:lnTo>
                  <a:pt x="1760400" y="2098800"/>
                </a:lnTo>
                <a:lnTo>
                  <a:pt x="1623600" y="2109600"/>
                </a:lnTo>
                <a:lnTo>
                  <a:pt x="1537200" y="2113200"/>
                </a:lnTo>
                <a:lnTo>
                  <a:pt x="1436400" y="2109600"/>
                </a:lnTo>
                <a:lnTo>
                  <a:pt x="1274400" y="2098800"/>
                </a:lnTo>
                <a:lnTo>
                  <a:pt x="1148400" y="2088000"/>
                </a:lnTo>
                <a:lnTo>
                  <a:pt x="990000" y="2062800"/>
                </a:lnTo>
                <a:lnTo>
                  <a:pt x="824400" y="2034000"/>
                </a:lnTo>
                <a:lnTo>
                  <a:pt x="550800" y="1969200"/>
                </a:lnTo>
                <a:lnTo>
                  <a:pt x="363600" y="1915200"/>
                </a:lnTo>
                <a:lnTo>
                  <a:pt x="57600" y="1818000"/>
                </a:lnTo>
                <a:lnTo>
                  <a:pt x="10800" y="1803600"/>
                </a:lnTo>
                <a:lnTo>
                  <a:pt x="0" y="1789200"/>
                </a:lnTo>
                <a:lnTo>
                  <a:pt x="0" y="1774800"/>
                </a:lnTo>
                <a:lnTo>
                  <a:pt x="7200" y="1760400"/>
                </a:lnTo>
                <a:lnTo>
                  <a:pt x="25200" y="1753200"/>
                </a:lnTo>
                <a:lnTo>
                  <a:pt x="50400" y="1749600"/>
                </a:lnTo>
                <a:lnTo>
                  <a:pt x="104400" y="1760400"/>
                </a:lnTo>
                <a:lnTo>
                  <a:pt x="223200" y="1785600"/>
                </a:lnTo>
                <a:lnTo>
                  <a:pt x="439200" y="1825200"/>
                </a:lnTo>
                <a:lnTo>
                  <a:pt x="626400" y="1854000"/>
                </a:lnTo>
                <a:lnTo>
                  <a:pt x="860400" y="1882800"/>
                </a:lnTo>
                <a:lnTo>
                  <a:pt x="1062000" y="1900800"/>
                </a:lnTo>
                <a:lnTo>
                  <a:pt x="1206000" y="1911600"/>
                </a:lnTo>
                <a:lnTo>
                  <a:pt x="1378800" y="1911600"/>
                </a:lnTo>
                <a:lnTo>
                  <a:pt x="1533600" y="1904400"/>
                </a:lnTo>
                <a:lnTo>
                  <a:pt x="1699200" y="1886400"/>
                </a:lnTo>
                <a:lnTo>
                  <a:pt x="1911600" y="1843200"/>
                </a:lnTo>
                <a:lnTo>
                  <a:pt x="2106000" y="1789200"/>
                </a:lnTo>
                <a:lnTo>
                  <a:pt x="2304000" y="1713600"/>
                </a:lnTo>
                <a:lnTo>
                  <a:pt x="2498400" y="1623600"/>
                </a:lnTo>
                <a:lnTo>
                  <a:pt x="2764800" y="1479600"/>
                </a:lnTo>
                <a:lnTo>
                  <a:pt x="2944800" y="1364400"/>
                </a:lnTo>
                <a:lnTo>
                  <a:pt x="3186000" y="1198800"/>
                </a:lnTo>
                <a:lnTo>
                  <a:pt x="3416400" y="982800"/>
                </a:lnTo>
                <a:lnTo>
                  <a:pt x="3564000" y="835200"/>
                </a:lnTo>
                <a:lnTo>
                  <a:pt x="3632400" y="766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8E08BEB-5594-4B68-BF14-F01CFD8FA1B9}"/>
              </a:ext>
            </a:extLst>
          </p:cNvPr>
          <p:cNvSpPr/>
          <p:nvPr/>
        </p:nvSpPr>
        <p:spPr>
          <a:xfrm rot="1200000">
            <a:off x="5484813" y="3681413"/>
            <a:ext cx="3319462" cy="1668462"/>
          </a:xfrm>
          <a:custGeom>
            <a:avLst/>
            <a:gdLst>
              <a:gd name="connsiteX0" fmla="*/ 571500 w 3320415"/>
              <a:gd name="connsiteY0" fmla="*/ 557213 h 1668780"/>
              <a:gd name="connsiteX1" fmla="*/ 717232 w 3320415"/>
              <a:gd name="connsiteY1" fmla="*/ 665798 h 1668780"/>
              <a:gd name="connsiteX2" fmla="*/ 951547 w 3320415"/>
              <a:gd name="connsiteY2" fmla="*/ 842963 h 1668780"/>
              <a:gd name="connsiteX3" fmla="*/ 1188720 w 3320415"/>
              <a:gd name="connsiteY3" fmla="*/ 1014413 h 1668780"/>
              <a:gd name="connsiteX4" fmla="*/ 1360170 w 3320415"/>
              <a:gd name="connsiteY4" fmla="*/ 1143000 h 1668780"/>
              <a:gd name="connsiteX5" fmla="*/ 1523047 w 3320415"/>
              <a:gd name="connsiteY5" fmla="*/ 1257300 h 1668780"/>
              <a:gd name="connsiteX6" fmla="*/ 1663065 w 3320415"/>
              <a:gd name="connsiteY6" fmla="*/ 1354455 h 1668780"/>
              <a:gd name="connsiteX7" fmla="*/ 1794510 w 3320415"/>
              <a:gd name="connsiteY7" fmla="*/ 1437323 h 1668780"/>
              <a:gd name="connsiteX8" fmla="*/ 1931670 w 3320415"/>
              <a:gd name="connsiteY8" fmla="*/ 1520190 h 1668780"/>
              <a:gd name="connsiteX9" fmla="*/ 2028825 w 3320415"/>
              <a:gd name="connsiteY9" fmla="*/ 1571625 h 1668780"/>
              <a:gd name="connsiteX10" fmla="*/ 2120265 w 3320415"/>
              <a:gd name="connsiteY10" fmla="*/ 1617345 h 1668780"/>
              <a:gd name="connsiteX11" fmla="*/ 2194560 w 3320415"/>
              <a:gd name="connsiteY11" fmla="*/ 1645920 h 1668780"/>
              <a:gd name="connsiteX12" fmla="*/ 2257425 w 3320415"/>
              <a:gd name="connsiteY12" fmla="*/ 1663065 h 1668780"/>
              <a:gd name="connsiteX13" fmla="*/ 2300287 w 3320415"/>
              <a:gd name="connsiteY13" fmla="*/ 1668780 h 1668780"/>
              <a:gd name="connsiteX14" fmla="*/ 2363152 w 3320415"/>
              <a:gd name="connsiteY14" fmla="*/ 1651635 h 1668780"/>
              <a:gd name="connsiteX15" fmla="*/ 2823210 w 3320415"/>
              <a:gd name="connsiteY15" fmla="*/ 1537335 h 1668780"/>
              <a:gd name="connsiteX16" fmla="*/ 3100387 w 3320415"/>
              <a:gd name="connsiteY16" fmla="*/ 1465898 h 1668780"/>
              <a:gd name="connsiteX17" fmla="*/ 3254692 w 3320415"/>
              <a:gd name="connsiteY17" fmla="*/ 1420178 h 1668780"/>
              <a:gd name="connsiteX18" fmla="*/ 3283267 w 3320415"/>
              <a:gd name="connsiteY18" fmla="*/ 1408748 h 1668780"/>
              <a:gd name="connsiteX19" fmla="*/ 3300412 w 3320415"/>
              <a:gd name="connsiteY19" fmla="*/ 1400175 h 1668780"/>
              <a:gd name="connsiteX20" fmla="*/ 3314700 w 3320415"/>
              <a:gd name="connsiteY20" fmla="*/ 1377315 h 1668780"/>
              <a:gd name="connsiteX21" fmla="*/ 3297555 w 3320415"/>
              <a:gd name="connsiteY21" fmla="*/ 1397318 h 1668780"/>
              <a:gd name="connsiteX22" fmla="*/ 3317557 w 3320415"/>
              <a:gd name="connsiteY22" fmla="*/ 1383030 h 1668780"/>
              <a:gd name="connsiteX23" fmla="*/ 3320415 w 3320415"/>
              <a:gd name="connsiteY23" fmla="*/ 1360170 h 1668780"/>
              <a:gd name="connsiteX24" fmla="*/ 3306127 w 3320415"/>
              <a:gd name="connsiteY24" fmla="*/ 1345883 h 1668780"/>
              <a:gd name="connsiteX25" fmla="*/ 3266122 w 3320415"/>
              <a:gd name="connsiteY25" fmla="*/ 1334453 h 1668780"/>
              <a:gd name="connsiteX26" fmla="*/ 3131820 w 3320415"/>
              <a:gd name="connsiteY26" fmla="*/ 1314450 h 1668780"/>
              <a:gd name="connsiteX27" fmla="*/ 2800350 w 3320415"/>
              <a:gd name="connsiteY27" fmla="*/ 1248728 h 1668780"/>
              <a:gd name="connsiteX28" fmla="*/ 2543175 w 3320415"/>
              <a:gd name="connsiteY28" fmla="*/ 1197293 h 1668780"/>
              <a:gd name="connsiteX29" fmla="*/ 2165985 w 3320415"/>
              <a:gd name="connsiteY29" fmla="*/ 1097280 h 1668780"/>
              <a:gd name="connsiteX30" fmla="*/ 1848802 w 3320415"/>
              <a:gd name="connsiteY30" fmla="*/ 994410 h 1668780"/>
              <a:gd name="connsiteX31" fmla="*/ 1594485 w 3320415"/>
              <a:gd name="connsiteY31" fmla="*/ 900113 h 1668780"/>
              <a:gd name="connsiteX32" fmla="*/ 1305877 w 3320415"/>
              <a:gd name="connsiteY32" fmla="*/ 771525 h 1668780"/>
              <a:gd name="connsiteX33" fmla="*/ 908685 w 3320415"/>
              <a:gd name="connsiteY33" fmla="*/ 562928 h 1668780"/>
              <a:gd name="connsiteX34" fmla="*/ 534352 w 3320415"/>
              <a:gd name="connsiteY34" fmla="*/ 331470 h 1668780"/>
              <a:gd name="connsiteX35" fmla="*/ 97155 w 3320415"/>
              <a:gd name="connsiteY35" fmla="*/ 31433 h 1668780"/>
              <a:gd name="connsiteX36" fmla="*/ 71437 w 3320415"/>
              <a:gd name="connsiteY36" fmla="*/ 5715 h 1668780"/>
              <a:gd name="connsiteX37" fmla="*/ 54292 w 3320415"/>
              <a:gd name="connsiteY37" fmla="*/ 0 h 1668780"/>
              <a:gd name="connsiteX38" fmla="*/ 28575 w 3320415"/>
              <a:gd name="connsiteY38" fmla="*/ 2858 h 1668780"/>
              <a:gd name="connsiteX39" fmla="*/ 0 w 3320415"/>
              <a:gd name="connsiteY39" fmla="*/ 17145 h 1668780"/>
              <a:gd name="connsiteX40" fmla="*/ 0 w 3320415"/>
              <a:gd name="connsiteY40" fmla="*/ 40005 h 1668780"/>
              <a:gd name="connsiteX41" fmla="*/ 25717 w 3320415"/>
              <a:gd name="connsiteY41" fmla="*/ 80010 h 1668780"/>
              <a:gd name="connsiteX42" fmla="*/ 62865 w 3320415"/>
              <a:gd name="connsiteY42" fmla="*/ 120015 h 1668780"/>
              <a:gd name="connsiteX43" fmla="*/ 111442 w 3320415"/>
              <a:gd name="connsiteY43" fmla="*/ 182880 h 1668780"/>
              <a:gd name="connsiteX44" fmla="*/ 157162 w 3320415"/>
              <a:gd name="connsiteY44" fmla="*/ 222885 h 1668780"/>
              <a:gd name="connsiteX45" fmla="*/ 271462 w 3320415"/>
              <a:gd name="connsiteY45" fmla="*/ 317183 h 1668780"/>
              <a:gd name="connsiteX46" fmla="*/ 571500 w 3320415"/>
              <a:gd name="connsiteY46" fmla="*/ 557213 h 1668780"/>
              <a:gd name="connsiteX0" fmla="*/ 571500 w 3320415"/>
              <a:gd name="connsiteY0" fmla="*/ 557213 h 1668780"/>
              <a:gd name="connsiteX1" fmla="*/ 717232 w 3320415"/>
              <a:gd name="connsiteY1" fmla="*/ 665798 h 1668780"/>
              <a:gd name="connsiteX2" fmla="*/ 951547 w 3320415"/>
              <a:gd name="connsiteY2" fmla="*/ 842963 h 1668780"/>
              <a:gd name="connsiteX3" fmla="*/ 1188720 w 3320415"/>
              <a:gd name="connsiteY3" fmla="*/ 1014413 h 1668780"/>
              <a:gd name="connsiteX4" fmla="*/ 1360170 w 3320415"/>
              <a:gd name="connsiteY4" fmla="*/ 1143000 h 1668780"/>
              <a:gd name="connsiteX5" fmla="*/ 1523047 w 3320415"/>
              <a:gd name="connsiteY5" fmla="*/ 1257300 h 1668780"/>
              <a:gd name="connsiteX6" fmla="*/ 1663065 w 3320415"/>
              <a:gd name="connsiteY6" fmla="*/ 1354455 h 1668780"/>
              <a:gd name="connsiteX7" fmla="*/ 1794510 w 3320415"/>
              <a:gd name="connsiteY7" fmla="*/ 1437323 h 1668780"/>
              <a:gd name="connsiteX8" fmla="*/ 1931670 w 3320415"/>
              <a:gd name="connsiteY8" fmla="*/ 1520190 h 1668780"/>
              <a:gd name="connsiteX9" fmla="*/ 2028825 w 3320415"/>
              <a:gd name="connsiteY9" fmla="*/ 1571625 h 1668780"/>
              <a:gd name="connsiteX10" fmla="*/ 2120265 w 3320415"/>
              <a:gd name="connsiteY10" fmla="*/ 1617345 h 1668780"/>
              <a:gd name="connsiteX11" fmla="*/ 2194560 w 3320415"/>
              <a:gd name="connsiteY11" fmla="*/ 1645920 h 1668780"/>
              <a:gd name="connsiteX12" fmla="*/ 2257425 w 3320415"/>
              <a:gd name="connsiteY12" fmla="*/ 1663065 h 1668780"/>
              <a:gd name="connsiteX13" fmla="*/ 2300287 w 3320415"/>
              <a:gd name="connsiteY13" fmla="*/ 1668780 h 1668780"/>
              <a:gd name="connsiteX14" fmla="*/ 2363152 w 3320415"/>
              <a:gd name="connsiteY14" fmla="*/ 1651635 h 1668780"/>
              <a:gd name="connsiteX15" fmla="*/ 2823210 w 3320415"/>
              <a:gd name="connsiteY15" fmla="*/ 1537335 h 1668780"/>
              <a:gd name="connsiteX16" fmla="*/ 3100387 w 3320415"/>
              <a:gd name="connsiteY16" fmla="*/ 1465898 h 1668780"/>
              <a:gd name="connsiteX17" fmla="*/ 3254692 w 3320415"/>
              <a:gd name="connsiteY17" fmla="*/ 1420178 h 1668780"/>
              <a:gd name="connsiteX18" fmla="*/ 3283267 w 3320415"/>
              <a:gd name="connsiteY18" fmla="*/ 1408748 h 1668780"/>
              <a:gd name="connsiteX19" fmla="*/ 3300412 w 3320415"/>
              <a:gd name="connsiteY19" fmla="*/ 1400175 h 1668780"/>
              <a:gd name="connsiteX20" fmla="*/ 3314700 w 3320415"/>
              <a:gd name="connsiteY20" fmla="*/ 1377315 h 1668780"/>
              <a:gd name="connsiteX21" fmla="*/ 3297555 w 3320415"/>
              <a:gd name="connsiteY21" fmla="*/ 1397318 h 1668780"/>
              <a:gd name="connsiteX22" fmla="*/ 3320415 w 3320415"/>
              <a:gd name="connsiteY22" fmla="*/ 1360170 h 1668780"/>
              <a:gd name="connsiteX23" fmla="*/ 3306127 w 3320415"/>
              <a:gd name="connsiteY23" fmla="*/ 1345883 h 1668780"/>
              <a:gd name="connsiteX24" fmla="*/ 3266122 w 3320415"/>
              <a:gd name="connsiteY24" fmla="*/ 1334453 h 1668780"/>
              <a:gd name="connsiteX25" fmla="*/ 3131820 w 3320415"/>
              <a:gd name="connsiteY25" fmla="*/ 1314450 h 1668780"/>
              <a:gd name="connsiteX26" fmla="*/ 2800350 w 3320415"/>
              <a:gd name="connsiteY26" fmla="*/ 1248728 h 1668780"/>
              <a:gd name="connsiteX27" fmla="*/ 2543175 w 3320415"/>
              <a:gd name="connsiteY27" fmla="*/ 1197293 h 1668780"/>
              <a:gd name="connsiteX28" fmla="*/ 2165985 w 3320415"/>
              <a:gd name="connsiteY28" fmla="*/ 1097280 h 1668780"/>
              <a:gd name="connsiteX29" fmla="*/ 1848802 w 3320415"/>
              <a:gd name="connsiteY29" fmla="*/ 994410 h 1668780"/>
              <a:gd name="connsiteX30" fmla="*/ 1594485 w 3320415"/>
              <a:gd name="connsiteY30" fmla="*/ 900113 h 1668780"/>
              <a:gd name="connsiteX31" fmla="*/ 1305877 w 3320415"/>
              <a:gd name="connsiteY31" fmla="*/ 771525 h 1668780"/>
              <a:gd name="connsiteX32" fmla="*/ 908685 w 3320415"/>
              <a:gd name="connsiteY32" fmla="*/ 562928 h 1668780"/>
              <a:gd name="connsiteX33" fmla="*/ 534352 w 3320415"/>
              <a:gd name="connsiteY33" fmla="*/ 331470 h 1668780"/>
              <a:gd name="connsiteX34" fmla="*/ 97155 w 3320415"/>
              <a:gd name="connsiteY34" fmla="*/ 31433 h 1668780"/>
              <a:gd name="connsiteX35" fmla="*/ 71437 w 3320415"/>
              <a:gd name="connsiteY35" fmla="*/ 5715 h 1668780"/>
              <a:gd name="connsiteX36" fmla="*/ 54292 w 3320415"/>
              <a:gd name="connsiteY36" fmla="*/ 0 h 1668780"/>
              <a:gd name="connsiteX37" fmla="*/ 28575 w 3320415"/>
              <a:gd name="connsiteY37" fmla="*/ 2858 h 1668780"/>
              <a:gd name="connsiteX38" fmla="*/ 0 w 3320415"/>
              <a:gd name="connsiteY38" fmla="*/ 17145 h 1668780"/>
              <a:gd name="connsiteX39" fmla="*/ 0 w 3320415"/>
              <a:gd name="connsiteY39" fmla="*/ 40005 h 1668780"/>
              <a:gd name="connsiteX40" fmla="*/ 25717 w 3320415"/>
              <a:gd name="connsiteY40" fmla="*/ 80010 h 1668780"/>
              <a:gd name="connsiteX41" fmla="*/ 62865 w 3320415"/>
              <a:gd name="connsiteY41" fmla="*/ 120015 h 1668780"/>
              <a:gd name="connsiteX42" fmla="*/ 111442 w 3320415"/>
              <a:gd name="connsiteY42" fmla="*/ 182880 h 1668780"/>
              <a:gd name="connsiteX43" fmla="*/ 157162 w 3320415"/>
              <a:gd name="connsiteY43" fmla="*/ 222885 h 1668780"/>
              <a:gd name="connsiteX44" fmla="*/ 271462 w 3320415"/>
              <a:gd name="connsiteY44" fmla="*/ 317183 h 1668780"/>
              <a:gd name="connsiteX45" fmla="*/ 571500 w 3320415"/>
              <a:gd name="connsiteY45" fmla="*/ 557213 h 1668780"/>
              <a:gd name="connsiteX0" fmla="*/ 571500 w 3320415"/>
              <a:gd name="connsiteY0" fmla="*/ 557213 h 1668780"/>
              <a:gd name="connsiteX1" fmla="*/ 717232 w 3320415"/>
              <a:gd name="connsiteY1" fmla="*/ 665798 h 1668780"/>
              <a:gd name="connsiteX2" fmla="*/ 951547 w 3320415"/>
              <a:gd name="connsiteY2" fmla="*/ 842963 h 1668780"/>
              <a:gd name="connsiteX3" fmla="*/ 1188720 w 3320415"/>
              <a:gd name="connsiteY3" fmla="*/ 1014413 h 1668780"/>
              <a:gd name="connsiteX4" fmla="*/ 1360170 w 3320415"/>
              <a:gd name="connsiteY4" fmla="*/ 1143000 h 1668780"/>
              <a:gd name="connsiteX5" fmla="*/ 1523047 w 3320415"/>
              <a:gd name="connsiteY5" fmla="*/ 1257300 h 1668780"/>
              <a:gd name="connsiteX6" fmla="*/ 1663065 w 3320415"/>
              <a:gd name="connsiteY6" fmla="*/ 1354455 h 1668780"/>
              <a:gd name="connsiteX7" fmla="*/ 1794510 w 3320415"/>
              <a:gd name="connsiteY7" fmla="*/ 1437323 h 1668780"/>
              <a:gd name="connsiteX8" fmla="*/ 1931670 w 3320415"/>
              <a:gd name="connsiteY8" fmla="*/ 1520190 h 1668780"/>
              <a:gd name="connsiteX9" fmla="*/ 2028825 w 3320415"/>
              <a:gd name="connsiteY9" fmla="*/ 1571625 h 1668780"/>
              <a:gd name="connsiteX10" fmla="*/ 2120265 w 3320415"/>
              <a:gd name="connsiteY10" fmla="*/ 1617345 h 1668780"/>
              <a:gd name="connsiteX11" fmla="*/ 2194560 w 3320415"/>
              <a:gd name="connsiteY11" fmla="*/ 1645920 h 1668780"/>
              <a:gd name="connsiteX12" fmla="*/ 2257425 w 3320415"/>
              <a:gd name="connsiteY12" fmla="*/ 1663065 h 1668780"/>
              <a:gd name="connsiteX13" fmla="*/ 2300287 w 3320415"/>
              <a:gd name="connsiteY13" fmla="*/ 1668780 h 1668780"/>
              <a:gd name="connsiteX14" fmla="*/ 2363152 w 3320415"/>
              <a:gd name="connsiteY14" fmla="*/ 1651635 h 1668780"/>
              <a:gd name="connsiteX15" fmla="*/ 2823210 w 3320415"/>
              <a:gd name="connsiteY15" fmla="*/ 1537335 h 1668780"/>
              <a:gd name="connsiteX16" fmla="*/ 3100387 w 3320415"/>
              <a:gd name="connsiteY16" fmla="*/ 1465898 h 1668780"/>
              <a:gd name="connsiteX17" fmla="*/ 3254692 w 3320415"/>
              <a:gd name="connsiteY17" fmla="*/ 1420178 h 1668780"/>
              <a:gd name="connsiteX18" fmla="*/ 3283267 w 3320415"/>
              <a:gd name="connsiteY18" fmla="*/ 1408748 h 1668780"/>
              <a:gd name="connsiteX19" fmla="*/ 3300412 w 3320415"/>
              <a:gd name="connsiteY19" fmla="*/ 1400175 h 1668780"/>
              <a:gd name="connsiteX20" fmla="*/ 3297555 w 3320415"/>
              <a:gd name="connsiteY20" fmla="*/ 1397318 h 1668780"/>
              <a:gd name="connsiteX21" fmla="*/ 3320415 w 3320415"/>
              <a:gd name="connsiteY21" fmla="*/ 1360170 h 1668780"/>
              <a:gd name="connsiteX22" fmla="*/ 3306127 w 3320415"/>
              <a:gd name="connsiteY22" fmla="*/ 1345883 h 1668780"/>
              <a:gd name="connsiteX23" fmla="*/ 3266122 w 3320415"/>
              <a:gd name="connsiteY23" fmla="*/ 1334453 h 1668780"/>
              <a:gd name="connsiteX24" fmla="*/ 3131820 w 3320415"/>
              <a:gd name="connsiteY24" fmla="*/ 1314450 h 1668780"/>
              <a:gd name="connsiteX25" fmla="*/ 2800350 w 3320415"/>
              <a:gd name="connsiteY25" fmla="*/ 1248728 h 1668780"/>
              <a:gd name="connsiteX26" fmla="*/ 2543175 w 3320415"/>
              <a:gd name="connsiteY26" fmla="*/ 1197293 h 1668780"/>
              <a:gd name="connsiteX27" fmla="*/ 2165985 w 3320415"/>
              <a:gd name="connsiteY27" fmla="*/ 1097280 h 1668780"/>
              <a:gd name="connsiteX28" fmla="*/ 1848802 w 3320415"/>
              <a:gd name="connsiteY28" fmla="*/ 994410 h 1668780"/>
              <a:gd name="connsiteX29" fmla="*/ 1594485 w 3320415"/>
              <a:gd name="connsiteY29" fmla="*/ 900113 h 1668780"/>
              <a:gd name="connsiteX30" fmla="*/ 1305877 w 3320415"/>
              <a:gd name="connsiteY30" fmla="*/ 771525 h 1668780"/>
              <a:gd name="connsiteX31" fmla="*/ 908685 w 3320415"/>
              <a:gd name="connsiteY31" fmla="*/ 562928 h 1668780"/>
              <a:gd name="connsiteX32" fmla="*/ 534352 w 3320415"/>
              <a:gd name="connsiteY32" fmla="*/ 331470 h 1668780"/>
              <a:gd name="connsiteX33" fmla="*/ 97155 w 3320415"/>
              <a:gd name="connsiteY33" fmla="*/ 31433 h 1668780"/>
              <a:gd name="connsiteX34" fmla="*/ 71437 w 3320415"/>
              <a:gd name="connsiteY34" fmla="*/ 5715 h 1668780"/>
              <a:gd name="connsiteX35" fmla="*/ 54292 w 3320415"/>
              <a:gd name="connsiteY35" fmla="*/ 0 h 1668780"/>
              <a:gd name="connsiteX36" fmla="*/ 28575 w 3320415"/>
              <a:gd name="connsiteY36" fmla="*/ 2858 h 1668780"/>
              <a:gd name="connsiteX37" fmla="*/ 0 w 3320415"/>
              <a:gd name="connsiteY37" fmla="*/ 17145 h 1668780"/>
              <a:gd name="connsiteX38" fmla="*/ 0 w 3320415"/>
              <a:gd name="connsiteY38" fmla="*/ 40005 h 1668780"/>
              <a:gd name="connsiteX39" fmla="*/ 25717 w 3320415"/>
              <a:gd name="connsiteY39" fmla="*/ 80010 h 1668780"/>
              <a:gd name="connsiteX40" fmla="*/ 62865 w 3320415"/>
              <a:gd name="connsiteY40" fmla="*/ 120015 h 1668780"/>
              <a:gd name="connsiteX41" fmla="*/ 111442 w 3320415"/>
              <a:gd name="connsiteY41" fmla="*/ 182880 h 1668780"/>
              <a:gd name="connsiteX42" fmla="*/ 157162 w 3320415"/>
              <a:gd name="connsiteY42" fmla="*/ 222885 h 1668780"/>
              <a:gd name="connsiteX43" fmla="*/ 271462 w 3320415"/>
              <a:gd name="connsiteY43" fmla="*/ 317183 h 1668780"/>
              <a:gd name="connsiteX44" fmla="*/ 571500 w 3320415"/>
              <a:gd name="connsiteY44" fmla="*/ 557213 h 1668780"/>
              <a:gd name="connsiteX0" fmla="*/ 571500 w 3320415"/>
              <a:gd name="connsiteY0" fmla="*/ 557213 h 1668780"/>
              <a:gd name="connsiteX1" fmla="*/ 717232 w 3320415"/>
              <a:gd name="connsiteY1" fmla="*/ 665798 h 1668780"/>
              <a:gd name="connsiteX2" fmla="*/ 951547 w 3320415"/>
              <a:gd name="connsiteY2" fmla="*/ 842963 h 1668780"/>
              <a:gd name="connsiteX3" fmla="*/ 1188720 w 3320415"/>
              <a:gd name="connsiteY3" fmla="*/ 1014413 h 1668780"/>
              <a:gd name="connsiteX4" fmla="*/ 1360170 w 3320415"/>
              <a:gd name="connsiteY4" fmla="*/ 1143000 h 1668780"/>
              <a:gd name="connsiteX5" fmla="*/ 1523047 w 3320415"/>
              <a:gd name="connsiteY5" fmla="*/ 1257300 h 1668780"/>
              <a:gd name="connsiteX6" fmla="*/ 1663065 w 3320415"/>
              <a:gd name="connsiteY6" fmla="*/ 1354455 h 1668780"/>
              <a:gd name="connsiteX7" fmla="*/ 1794510 w 3320415"/>
              <a:gd name="connsiteY7" fmla="*/ 1437323 h 1668780"/>
              <a:gd name="connsiteX8" fmla="*/ 1931670 w 3320415"/>
              <a:gd name="connsiteY8" fmla="*/ 1520190 h 1668780"/>
              <a:gd name="connsiteX9" fmla="*/ 2028825 w 3320415"/>
              <a:gd name="connsiteY9" fmla="*/ 1571625 h 1668780"/>
              <a:gd name="connsiteX10" fmla="*/ 2120265 w 3320415"/>
              <a:gd name="connsiteY10" fmla="*/ 1617345 h 1668780"/>
              <a:gd name="connsiteX11" fmla="*/ 2194560 w 3320415"/>
              <a:gd name="connsiteY11" fmla="*/ 1645920 h 1668780"/>
              <a:gd name="connsiteX12" fmla="*/ 2257425 w 3320415"/>
              <a:gd name="connsiteY12" fmla="*/ 1663065 h 1668780"/>
              <a:gd name="connsiteX13" fmla="*/ 2300287 w 3320415"/>
              <a:gd name="connsiteY13" fmla="*/ 1668780 h 1668780"/>
              <a:gd name="connsiteX14" fmla="*/ 2363152 w 3320415"/>
              <a:gd name="connsiteY14" fmla="*/ 1651635 h 1668780"/>
              <a:gd name="connsiteX15" fmla="*/ 2823210 w 3320415"/>
              <a:gd name="connsiteY15" fmla="*/ 1537335 h 1668780"/>
              <a:gd name="connsiteX16" fmla="*/ 3100387 w 3320415"/>
              <a:gd name="connsiteY16" fmla="*/ 1465898 h 1668780"/>
              <a:gd name="connsiteX17" fmla="*/ 3254692 w 3320415"/>
              <a:gd name="connsiteY17" fmla="*/ 1420178 h 1668780"/>
              <a:gd name="connsiteX18" fmla="*/ 3283267 w 3320415"/>
              <a:gd name="connsiteY18" fmla="*/ 1408748 h 1668780"/>
              <a:gd name="connsiteX19" fmla="*/ 3300412 w 3320415"/>
              <a:gd name="connsiteY19" fmla="*/ 1400175 h 1668780"/>
              <a:gd name="connsiteX20" fmla="*/ 3320415 w 3320415"/>
              <a:gd name="connsiteY20" fmla="*/ 1360170 h 1668780"/>
              <a:gd name="connsiteX21" fmla="*/ 3306127 w 3320415"/>
              <a:gd name="connsiteY21" fmla="*/ 1345883 h 1668780"/>
              <a:gd name="connsiteX22" fmla="*/ 3266122 w 3320415"/>
              <a:gd name="connsiteY22" fmla="*/ 1334453 h 1668780"/>
              <a:gd name="connsiteX23" fmla="*/ 3131820 w 3320415"/>
              <a:gd name="connsiteY23" fmla="*/ 1314450 h 1668780"/>
              <a:gd name="connsiteX24" fmla="*/ 2800350 w 3320415"/>
              <a:gd name="connsiteY24" fmla="*/ 1248728 h 1668780"/>
              <a:gd name="connsiteX25" fmla="*/ 2543175 w 3320415"/>
              <a:gd name="connsiteY25" fmla="*/ 1197293 h 1668780"/>
              <a:gd name="connsiteX26" fmla="*/ 2165985 w 3320415"/>
              <a:gd name="connsiteY26" fmla="*/ 1097280 h 1668780"/>
              <a:gd name="connsiteX27" fmla="*/ 1848802 w 3320415"/>
              <a:gd name="connsiteY27" fmla="*/ 994410 h 1668780"/>
              <a:gd name="connsiteX28" fmla="*/ 1594485 w 3320415"/>
              <a:gd name="connsiteY28" fmla="*/ 900113 h 1668780"/>
              <a:gd name="connsiteX29" fmla="*/ 1305877 w 3320415"/>
              <a:gd name="connsiteY29" fmla="*/ 771525 h 1668780"/>
              <a:gd name="connsiteX30" fmla="*/ 908685 w 3320415"/>
              <a:gd name="connsiteY30" fmla="*/ 562928 h 1668780"/>
              <a:gd name="connsiteX31" fmla="*/ 534352 w 3320415"/>
              <a:gd name="connsiteY31" fmla="*/ 331470 h 1668780"/>
              <a:gd name="connsiteX32" fmla="*/ 97155 w 3320415"/>
              <a:gd name="connsiteY32" fmla="*/ 31433 h 1668780"/>
              <a:gd name="connsiteX33" fmla="*/ 71437 w 3320415"/>
              <a:gd name="connsiteY33" fmla="*/ 5715 h 1668780"/>
              <a:gd name="connsiteX34" fmla="*/ 54292 w 3320415"/>
              <a:gd name="connsiteY34" fmla="*/ 0 h 1668780"/>
              <a:gd name="connsiteX35" fmla="*/ 28575 w 3320415"/>
              <a:gd name="connsiteY35" fmla="*/ 2858 h 1668780"/>
              <a:gd name="connsiteX36" fmla="*/ 0 w 3320415"/>
              <a:gd name="connsiteY36" fmla="*/ 17145 h 1668780"/>
              <a:gd name="connsiteX37" fmla="*/ 0 w 3320415"/>
              <a:gd name="connsiteY37" fmla="*/ 40005 h 1668780"/>
              <a:gd name="connsiteX38" fmla="*/ 25717 w 3320415"/>
              <a:gd name="connsiteY38" fmla="*/ 80010 h 1668780"/>
              <a:gd name="connsiteX39" fmla="*/ 62865 w 3320415"/>
              <a:gd name="connsiteY39" fmla="*/ 120015 h 1668780"/>
              <a:gd name="connsiteX40" fmla="*/ 111442 w 3320415"/>
              <a:gd name="connsiteY40" fmla="*/ 182880 h 1668780"/>
              <a:gd name="connsiteX41" fmla="*/ 157162 w 3320415"/>
              <a:gd name="connsiteY41" fmla="*/ 222885 h 1668780"/>
              <a:gd name="connsiteX42" fmla="*/ 271462 w 3320415"/>
              <a:gd name="connsiteY42" fmla="*/ 317183 h 1668780"/>
              <a:gd name="connsiteX43" fmla="*/ 571500 w 3320415"/>
              <a:gd name="connsiteY43" fmla="*/ 557213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20415" h="1668780">
                <a:moveTo>
                  <a:pt x="571500" y="557213"/>
                </a:moveTo>
                <a:lnTo>
                  <a:pt x="717232" y="665798"/>
                </a:lnTo>
                <a:lnTo>
                  <a:pt x="951547" y="842963"/>
                </a:lnTo>
                <a:lnTo>
                  <a:pt x="1188720" y="1014413"/>
                </a:lnTo>
                <a:lnTo>
                  <a:pt x="1360170" y="1143000"/>
                </a:lnTo>
                <a:lnTo>
                  <a:pt x="1523047" y="1257300"/>
                </a:lnTo>
                <a:lnTo>
                  <a:pt x="1663065" y="1354455"/>
                </a:lnTo>
                <a:lnTo>
                  <a:pt x="1794510" y="1437323"/>
                </a:lnTo>
                <a:lnTo>
                  <a:pt x="1931670" y="1520190"/>
                </a:lnTo>
                <a:lnTo>
                  <a:pt x="2028825" y="1571625"/>
                </a:lnTo>
                <a:lnTo>
                  <a:pt x="2120265" y="1617345"/>
                </a:lnTo>
                <a:lnTo>
                  <a:pt x="2194560" y="1645920"/>
                </a:lnTo>
                <a:lnTo>
                  <a:pt x="2257425" y="1663065"/>
                </a:lnTo>
                <a:lnTo>
                  <a:pt x="2300287" y="1668780"/>
                </a:lnTo>
                <a:lnTo>
                  <a:pt x="2363152" y="1651635"/>
                </a:lnTo>
                <a:lnTo>
                  <a:pt x="2823210" y="1537335"/>
                </a:lnTo>
                <a:lnTo>
                  <a:pt x="3100387" y="1465898"/>
                </a:lnTo>
                <a:lnTo>
                  <a:pt x="3254692" y="1420178"/>
                </a:lnTo>
                <a:lnTo>
                  <a:pt x="3283267" y="1408748"/>
                </a:lnTo>
                <a:cubicBezTo>
                  <a:pt x="3298372" y="1399685"/>
                  <a:pt x="3292001" y="1400175"/>
                  <a:pt x="3300412" y="1400175"/>
                </a:cubicBezTo>
                <a:cubicBezTo>
                  <a:pt x="3306603" y="1392079"/>
                  <a:pt x="3319463" y="1369219"/>
                  <a:pt x="3320415" y="1360170"/>
                </a:cubicBezTo>
                <a:lnTo>
                  <a:pt x="3306127" y="1345883"/>
                </a:lnTo>
                <a:lnTo>
                  <a:pt x="3266122" y="1334453"/>
                </a:lnTo>
                <a:lnTo>
                  <a:pt x="3131820" y="1314450"/>
                </a:lnTo>
                <a:lnTo>
                  <a:pt x="2800350" y="1248728"/>
                </a:lnTo>
                <a:lnTo>
                  <a:pt x="2543175" y="1197293"/>
                </a:lnTo>
                <a:lnTo>
                  <a:pt x="2165985" y="1097280"/>
                </a:lnTo>
                <a:lnTo>
                  <a:pt x="1848802" y="994410"/>
                </a:lnTo>
                <a:lnTo>
                  <a:pt x="1594485" y="900113"/>
                </a:lnTo>
                <a:lnTo>
                  <a:pt x="1305877" y="771525"/>
                </a:lnTo>
                <a:lnTo>
                  <a:pt x="908685" y="562928"/>
                </a:lnTo>
                <a:lnTo>
                  <a:pt x="534352" y="331470"/>
                </a:lnTo>
                <a:lnTo>
                  <a:pt x="97155" y="31433"/>
                </a:lnTo>
                <a:lnTo>
                  <a:pt x="71437" y="5715"/>
                </a:lnTo>
                <a:lnTo>
                  <a:pt x="54292" y="0"/>
                </a:lnTo>
                <a:lnTo>
                  <a:pt x="28575" y="2858"/>
                </a:lnTo>
                <a:lnTo>
                  <a:pt x="0" y="17145"/>
                </a:lnTo>
                <a:lnTo>
                  <a:pt x="0" y="40005"/>
                </a:lnTo>
                <a:lnTo>
                  <a:pt x="25717" y="80010"/>
                </a:lnTo>
                <a:lnTo>
                  <a:pt x="62865" y="120015"/>
                </a:lnTo>
                <a:lnTo>
                  <a:pt x="111442" y="182880"/>
                </a:lnTo>
                <a:lnTo>
                  <a:pt x="157162" y="222885"/>
                </a:lnTo>
                <a:lnTo>
                  <a:pt x="271462" y="317183"/>
                </a:lnTo>
                <a:lnTo>
                  <a:pt x="571500" y="5572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9B8D07E-D4D1-4A0F-B1C8-448112F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541463"/>
            <a:ext cx="46704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0545E6-8233-4C4E-B7D5-EF148B65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1" y="1458913"/>
            <a:ext cx="46704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E470C2D-F3DC-4D9C-962D-334D31FC2198}"/>
              </a:ext>
            </a:extLst>
          </p:cNvPr>
          <p:cNvSpPr/>
          <p:nvPr/>
        </p:nvSpPr>
        <p:spPr>
          <a:xfrm rot="19800000">
            <a:off x="4268788" y="2155825"/>
            <a:ext cx="3276600" cy="1824038"/>
          </a:xfrm>
          <a:custGeom>
            <a:avLst/>
            <a:gdLst>
              <a:gd name="connsiteX0" fmla="*/ 981906 w 3277111"/>
              <a:gd name="connsiteY0" fmla="*/ 629034 h 1822664"/>
              <a:gd name="connsiteX1" fmla="*/ 1390010 w 3277111"/>
              <a:gd name="connsiteY1" fmla="*/ 776320 h 1822664"/>
              <a:gd name="connsiteX2" fmla="*/ 1782773 w 3277111"/>
              <a:gd name="connsiteY2" fmla="*/ 923606 h 1822664"/>
              <a:gd name="connsiteX3" fmla="*/ 2154056 w 3277111"/>
              <a:gd name="connsiteY3" fmla="*/ 1061686 h 1822664"/>
              <a:gd name="connsiteX4" fmla="*/ 2660351 w 3277111"/>
              <a:gd name="connsiteY4" fmla="*/ 1251931 h 1822664"/>
              <a:gd name="connsiteX5" fmla="*/ 2816843 w 3277111"/>
              <a:gd name="connsiteY5" fmla="*/ 1307163 h 1822664"/>
              <a:gd name="connsiteX6" fmla="*/ 2844459 w 3277111"/>
              <a:gd name="connsiteY6" fmla="*/ 1316368 h 1822664"/>
              <a:gd name="connsiteX7" fmla="*/ 2896622 w 3277111"/>
              <a:gd name="connsiteY7" fmla="*/ 1319437 h 1822664"/>
              <a:gd name="connsiteX8" fmla="*/ 2973334 w 3277111"/>
              <a:gd name="connsiteY8" fmla="*/ 1322505 h 1822664"/>
              <a:gd name="connsiteX9" fmla="*/ 2991745 w 3277111"/>
              <a:gd name="connsiteY9" fmla="*/ 1325574 h 1822664"/>
              <a:gd name="connsiteX10" fmla="*/ 3013224 w 3277111"/>
              <a:gd name="connsiteY10" fmla="*/ 1334779 h 1822664"/>
              <a:gd name="connsiteX11" fmla="*/ 3046977 w 3277111"/>
              <a:gd name="connsiteY11" fmla="*/ 1362395 h 1822664"/>
              <a:gd name="connsiteX12" fmla="*/ 3089935 w 3277111"/>
              <a:gd name="connsiteY12" fmla="*/ 1399217 h 1822664"/>
              <a:gd name="connsiteX13" fmla="*/ 3117551 w 3277111"/>
              <a:gd name="connsiteY13" fmla="*/ 1429901 h 1822664"/>
              <a:gd name="connsiteX14" fmla="*/ 3154373 w 3277111"/>
              <a:gd name="connsiteY14" fmla="*/ 1475928 h 1822664"/>
              <a:gd name="connsiteX15" fmla="*/ 3194263 w 3277111"/>
              <a:gd name="connsiteY15" fmla="*/ 1534229 h 1822664"/>
              <a:gd name="connsiteX16" fmla="*/ 3234153 w 3277111"/>
              <a:gd name="connsiteY16" fmla="*/ 1604803 h 1822664"/>
              <a:gd name="connsiteX17" fmla="*/ 3255632 w 3277111"/>
              <a:gd name="connsiteY17" fmla="*/ 1641625 h 1822664"/>
              <a:gd name="connsiteX18" fmla="*/ 3261769 w 3277111"/>
              <a:gd name="connsiteY18" fmla="*/ 1663104 h 1822664"/>
              <a:gd name="connsiteX19" fmla="*/ 3270974 w 3277111"/>
              <a:gd name="connsiteY19" fmla="*/ 1696857 h 1822664"/>
              <a:gd name="connsiteX20" fmla="*/ 3277111 w 3277111"/>
              <a:gd name="connsiteY20" fmla="*/ 1745952 h 1822664"/>
              <a:gd name="connsiteX21" fmla="*/ 3277111 w 3277111"/>
              <a:gd name="connsiteY21" fmla="*/ 1767431 h 1822664"/>
              <a:gd name="connsiteX22" fmla="*/ 3274043 w 3277111"/>
              <a:gd name="connsiteY22" fmla="*/ 1788911 h 1822664"/>
              <a:gd name="connsiteX23" fmla="*/ 3261769 w 3277111"/>
              <a:gd name="connsiteY23" fmla="*/ 1810390 h 1822664"/>
              <a:gd name="connsiteX24" fmla="*/ 3240290 w 3277111"/>
              <a:gd name="connsiteY24" fmla="*/ 1819595 h 1822664"/>
              <a:gd name="connsiteX25" fmla="*/ 3221879 w 3277111"/>
              <a:gd name="connsiteY25" fmla="*/ 1822664 h 1822664"/>
              <a:gd name="connsiteX26" fmla="*/ 3200400 w 3277111"/>
              <a:gd name="connsiteY26" fmla="*/ 1819595 h 1822664"/>
              <a:gd name="connsiteX27" fmla="*/ 3145167 w 3277111"/>
              <a:gd name="connsiteY27" fmla="*/ 1798116 h 1822664"/>
              <a:gd name="connsiteX28" fmla="*/ 3068456 w 3277111"/>
              <a:gd name="connsiteY28" fmla="*/ 1752089 h 1822664"/>
              <a:gd name="connsiteX29" fmla="*/ 3102209 w 3277111"/>
              <a:gd name="connsiteY29" fmla="*/ 1779705 h 1822664"/>
              <a:gd name="connsiteX30" fmla="*/ 2951855 w 3277111"/>
              <a:gd name="connsiteY30" fmla="*/ 1687651 h 1822664"/>
              <a:gd name="connsiteX31" fmla="*/ 3046977 w 3277111"/>
              <a:gd name="connsiteY31" fmla="*/ 1749021 h 1822664"/>
              <a:gd name="connsiteX32" fmla="*/ 2884349 w 3277111"/>
              <a:gd name="connsiteY32" fmla="*/ 1653898 h 1822664"/>
              <a:gd name="connsiteX33" fmla="*/ 2721720 w 3277111"/>
              <a:gd name="connsiteY33" fmla="*/ 1567982 h 1822664"/>
              <a:gd name="connsiteX34" fmla="*/ 2442491 w 3277111"/>
              <a:gd name="connsiteY34" fmla="*/ 1420696 h 1822664"/>
              <a:gd name="connsiteX35" fmla="*/ 2144851 w 3277111"/>
              <a:gd name="connsiteY35" fmla="*/ 1279547 h 1822664"/>
              <a:gd name="connsiteX36" fmla="*/ 1847210 w 3277111"/>
              <a:gd name="connsiteY36" fmla="*/ 1156809 h 1822664"/>
              <a:gd name="connsiteX37" fmla="*/ 1595597 w 3277111"/>
              <a:gd name="connsiteY37" fmla="*/ 1061686 h 1822664"/>
              <a:gd name="connsiteX38" fmla="*/ 1316367 w 3277111"/>
              <a:gd name="connsiteY38" fmla="*/ 957359 h 1822664"/>
              <a:gd name="connsiteX39" fmla="*/ 1282614 w 3277111"/>
              <a:gd name="connsiteY39" fmla="*/ 945085 h 1822664"/>
              <a:gd name="connsiteX40" fmla="*/ 1212040 w 3277111"/>
              <a:gd name="connsiteY40" fmla="*/ 923606 h 1822664"/>
              <a:gd name="connsiteX41" fmla="*/ 1024864 w 3277111"/>
              <a:gd name="connsiteY41" fmla="*/ 874511 h 1822664"/>
              <a:gd name="connsiteX42" fmla="*/ 748703 w 3277111"/>
              <a:gd name="connsiteY42" fmla="*/ 803936 h 1822664"/>
              <a:gd name="connsiteX43" fmla="*/ 487884 w 3277111"/>
              <a:gd name="connsiteY43" fmla="*/ 745635 h 1822664"/>
              <a:gd name="connsiteX44" fmla="*/ 309914 w 3277111"/>
              <a:gd name="connsiteY44" fmla="*/ 708814 h 1822664"/>
              <a:gd name="connsiteX45" fmla="*/ 276161 w 3277111"/>
              <a:gd name="connsiteY45" fmla="*/ 702677 h 1822664"/>
              <a:gd name="connsiteX46" fmla="*/ 263887 w 3277111"/>
              <a:gd name="connsiteY46" fmla="*/ 702677 h 1822664"/>
              <a:gd name="connsiteX47" fmla="*/ 248545 w 3277111"/>
              <a:gd name="connsiteY47" fmla="*/ 687335 h 1822664"/>
              <a:gd name="connsiteX48" fmla="*/ 177970 w 3277111"/>
              <a:gd name="connsiteY48" fmla="*/ 595281 h 1822664"/>
              <a:gd name="connsiteX49" fmla="*/ 119669 w 3277111"/>
              <a:gd name="connsiteY49" fmla="*/ 497090 h 1822664"/>
              <a:gd name="connsiteX50" fmla="*/ 61369 w 3277111"/>
              <a:gd name="connsiteY50" fmla="*/ 359010 h 1822664"/>
              <a:gd name="connsiteX51" fmla="*/ 36821 w 3277111"/>
              <a:gd name="connsiteY51" fmla="*/ 279230 h 1822664"/>
              <a:gd name="connsiteX52" fmla="*/ 15342 w 3277111"/>
              <a:gd name="connsiteY52" fmla="*/ 181039 h 1822664"/>
              <a:gd name="connsiteX53" fmla="*/ 3068 w 3277111"/>
              <a:gd name="connsiteY53" fmla="*/ 98191 h 1822664"/>
              <a:gd name="connsiteX54" fmla="*/ 0 w 3277111"/>
              <a:gd name="connsiteY54" fmla="*/ 52164 h 1822664"/>
              <a:gd name="connsiteX55" fmla="*/ 0 w 3277111"/>
              <a:gd name="connsiteY55" fmla="*/ 33754 h 1822664"/>
              <a:gd name="connsiteX56" fmla="*/ 9205 w 3277111"/>
              <a:gd name="connsiteY56" fmla="*/ 18411 h 1822664"/>
              <a:gd name="connsiteX57" fmla="*/ 24547 w 3277111"/>
              <a:gd name="connsiteY57" fmla="*/ 0 h 1822664"/>
              <a:gd name="connsiteX58" fmla="*/ 39890 w 3277111"/>
              <a:gd name="connsiteY58" fmla="*/ 0 h 1822664"/>
              <a:gd name="connsiteX59" fmla="*/ 49095 w 3277111"/>
              <a:gd name="connsiteY59" fmla="*/ 6137 h 1822664"/>
              <a:gd name="connsiteX60" fmla="*/ 61369 w 3277111"/>
              <a:gd name="connsiteY60" fmla="*/ 24548 h 1822664"/>
              <a:gd name="connsiteX61" fmla="*/ 70574 w 3277111"/>
              <a:gd name="connsiteY61" fmla="*/ 61370 h 1822664"/>
              <a:gd name="connsiteX62" fmla="*/ 92053 w 3277111"/>
              <a:gd name="connsiteY62" fmla="*/ 119670 h 1822664"/>
              <a:gd name="connsiteX63" fmla="*/ 122738 w 3277111"/>
              <a:gd name="connsiteY63" fmla="*/ 181039 h 1822664"/>
              <a:gd name="connsiteX64" fmla="*/ 153422 w 3277111"/>
              <a:gd name="connsiteY64" fmla="*/ 233203 h 1822664"/>
              <a:gd name="connsiteX65" fmla="*/ 187175 w 3277111"/>
              <a:gd name="connsiteY65" fmla="*/ 279230 h 1822664"/>
              <a:gd name="connsiteX66" fmla="*/ 236271 w 3277111"/>
              <a:gd name="connsiteY66" fmla="*/ 325257 h 1822664"/>
              <a:gd name="connsiteX67" fmla="*/ 306845 w 3277111"/>
              <a:gd name="connsiteY67" fmla="*/ 365147 h 1822664"/>
              <a:gd name="connsiteX68" fmla="*/ 408104 w 3277111"/>
              <a:gd name="connsiteY68" fmla="*/ 405037 h 1822664"/>
              <a:gd name="connsiteX69" fmla="*/ 619828 w 3277111"/>
              <a:gd name="connsiteY69" fmla="*/ 494022 h 1822664"/>
              <a:gd name="connsiteX70" fmla="*/ 849962 w 3277111"/>
              <a:gd name="connsiteY70" fmla="*/ 583007 h 1822664"/>
              <a:gd name="connsiteX71" fmla="*/ 981906 w 3277111"/>
              <a:gd name="connsiteY71" fmla="*/ 629034 h 1822664"/>
              <a:gd name="connsiteX0" fmla="*/ 981906 w 3277111"/>
              <a:gd name="connsiteY0" fmla="*/ 629034 h 1822664"/>
              <a:gd name="connsiteX1" fmla="*/ 1390010 w 3277111"/>
              <a:gd name="connsiteY1" fmla="*/ 776320 h 1822664"/>
              <a:gd name="connsiteX2" fmla="*/ 1782773 w 3277111"/>
              <a:gd name="connsiteY2" fmla="*/ 923606 h 1822664"/>
              <a:gd name="connsiteX3" fmla="*/ 2154056 w 3277111"/>
              <a:gd name="connsiteY3" fmla="*/ 1061686 h 1822664"/>
              <a:gd name="connsiteX4" fmla="*/ 2660351 w 3277111"/>
              <a:gd name="connsiteY4" fmla="*/ 1251931 h 1822664"/>
              <a:gd name="connsiteX5" fmla="*/ 2816843 w 3277111"/>
              <a:gd name="connsiteY5" fmla="*/ 1307163 h 1822664"/>
              <a:gd name="connsiteX6" fmla="*/ 2844459 w 3277111"/>
              <a:gd name="connsiteY6" fmla="*/ 1316368 h 1822664"/>
              <a:gd name="connsiteX7" fmla="*/ 2896622 w 3277111"/>
              <a:gd name="connsiteY7" fmla="*/ 1319437 h 1822664"/>
              <a:gd name="connsiteX8" fmla="*/ 2973334 w 3277111"/>
              <a:gd name="connsiteY8" fmla="*/ 1322505 h 1822664"/>
              <a:gd name="connsiteX9" fmla="*/ 2991745 w 3277111"/>
              <a:gd name="connsiteY9" fmla="*/ 1325574 h 1822664"/>
              <a:gd name="connsiteX10" fmla="*/ 3013224 w 3277111"/>
              <a:gd name="connsiteY10" fmla="*/ 1334779 h 1822664"/>
              <a:gd name="connsiteX11" fmla="*/ 3046977 w 3277111"/>
              <a:gd name="connsiteY11" fmla="*/ 1362395 h 1822664"/>
              <a:gd name="connsiteX12" fmla="*/ 3089935 w 3277111"/>
              <a:gd name="connsiteY12" fmla="*/ 1399217 h 1822664"/>
              <a:gd name="connsiteX13" fmla="*/ 3117551 w 3277111"/>
              <a:gd name="connsiteY13" fmla="*/ 1429901 h 1822664"/>
              <a:gd name="connsiteX14" fmla="*/ 3154373 w 3277111"/>
              <a:gd name="connsiteY14" fmla="*/ 1475928 h 1822664"/>
              <a:gd name="connsiteX15" fmla="*/ 3194263 w 3277111"/>
              <a:gd name="connsiteY15" fmla="*/ 1534229 h 1822664"/>
              <a:gd name="connsiteX16" fmla="*/ 3234153 w 3277111"/>
              <a:gd name="connsiteY16" fmla="*/ 1604803 h 1822664"/>
              <a:gd name="connsiteX17" fmla="*/ 3255632 w 3277111"/>
              <a:gd name="connsiteY17" fmla="*/ 1641625 h 1822664"/>
              <a:gd name="connsiteX18" fmla="*/ 3261769 w 3277111"/>
              <a:gd name="connsiteY18" fmla="*/ 1663104 h 1822664"/>
              <a:gd name="connsiteX19" fmla="*/ 3270974 w 3277111"/>
              <a:gd name="connsiteY19" fmla="*/ 1696857 h 1822664"/>
              <a:gd name="connsiteX20" fmla="*/ 3277111 w 3277111"/>
              <a:gd name="connsiteY20" fmla="*/ 1745952 h 1822664"/>
              <a:gd name="connsiteX21" fmla="*/ 3277111 w 3277111"/>
              <a:gd name="connsiteY21" fmla="*/ 1767431 h 1822664"/>
              <a:gd name="connsiteX22" fmla="*/ 3274043 w 3277111"/>
              <a:gd name="connsiteY22" fmla="*/ 1788911 h 1822664"/>
              <a:gd name="connsiteX23" fmla="*/ 3261769 w 3277111"/>
              <a:gd name="connsiteY23" fmla="*/ 1810390 h 1822664"/>
              <a:gd name="connsiteX24" fmla="*/ 3240290 w 3277111"/>
              <a:gd name="connsiteY24" fmla="*/ 1819595 h 1822664"/>
              <a:gd name="connsiteX25" fmla="*/ 3221879 w 3277111"/>
              <a:gd name="connsiteY25" fmla="*/ 1822664 h 1822664"/>
              <a:gd name="connsiteX26" fmla="*/ 3200400 w 3277111"/>
              <a:gd name="connsiteY26" fmla="*/ 1819595 h 1822664"/>
              <a:gd name="connsiteX27" fmla="*/ 3145167 w 3277111"/>
              <a:gd name="connsiteY27" fmla="*/ 1798116 h 1822664"/>
              <a:gd name="connsiteX28" fmla="*/ 3068456 w 3277111"/>
              <a:gd name="connsiteY28" fmla="*/ 1752089 h 1822664"/>
              <a:gd name="connsiteX29" fmla="*/ 3102209 w 3277111"/>
              <a:gd name="connsiteY29" fmla="*/ 1779705 h 1822664"/>
              <a:gd name="connsiteX30" fmla="*/ 3046977 w 3277111"/>
              <a:gd name="connsiteY30" fmla="*/ 1749021 h 1822664"/>
              <a:gd name="connsiteX31" fmla="*/ 2884349 w 3277111"/>
              <a:gd name="connsiteY31" fmla="*/ 1653898 h 1822664"/>
              <a:gd name="connsiteX32" fmla="*/ 2721720 w 3277111"/>
              <a:gd name="connsiteY32" fmla="*/ 1567982 h 1822664"/>
              <a:gd name="connsiteX33" fmla="*/ 2442491 w 3277111"/>
              <a:gd name="connsiteY33" fmla="*/ 1420696 h 1822664"/>
              <a:gd name="connsiteX34" fmla="*/ 2144851 w 3277111"/>
              <a:gd name="connsiteY34" fmla="*/ 1279547 h 1822664"/>
              <a:gd name="connsiteX35" fmla="*/ 1847210 w 3277111"/>
              <a:gd name="connsiteY35" fmla="*/ 1156809 h 1822664"/>
              <a:gd name="connsiteX36" fmla="*/ 1595597 w 3277111"/>
              <a:gd name="connsiteY36" fmla="*/ 1061686 h 1822664"/>
              <a:gd name="connsiteX37" fmla="*/ 1316367 w 3277111"/>
              <a:gd name="connsiteY37" fmla="*/ 957359 h 1822664"/>
              <a:gd name="connsiteX38" fmla="*/ 1282614 w 3277111"/>
              <a:gd name="connsiteY38" fmla="*/ 945085 h 1822664"/>
              <a:gd name="connsiteX39" fmla="*/ 1212040 w 3277111"/>
              <a:gd name="connsiteY39" fmla="*/ 923606 h 1822664"/>
              <a:gd name="connsiteX40" fmla="*/ 1024864 w 3277111"/>
              <a:gd name="connsiteY40" fmla="*/ 874511 h 1822664"/>
              <a:gd name="connsiteX41" fmla="*/ 748703 w 3277111"/>
              <a:gd name="connsiteY41" fmla="*/ 803936 h 1822664"/>
              <a:gd name="connsiteX42" fmla="*/ 487884 w 3277111"/>
              <a:gd name="connsiteY42" fmla="*/ 745635 h 1822664"/>
              <a:gd name="connsiteX43" fmla="*/ 309914 w 3277111"/>
              <a:gd name="connsiteY43" fmla="*/ 708814 h 1822664"/>
              <a:gd name="connsiteX44" fmla="*/ 276161 w 3277111"/>
              <a:gd name="connsiteY44" fmla="*/ 702677 h 1822664"/>
              <a:gd name="connsiteX45" fmla="*/ 263887 w 3277111"/>
              <a:gd name="connsiteY45" fmla="*/ 702677 h 1822664"/>
              <a:gd name="connsiteX46" fmla="*/ 248545 w 3277111"/>
              <a:gd name="connsiteY46" fmla="*/ 687335 h 1822664"/>
              <a:gd name="connsiteX47" fmla="*/ 177970 w 3277111"/>
              <a:gd name="connsiteY47" fmla="*/ 595281 h 1822664"/>
              <a:gd name="connsiteX48" fmla="*/ 119669 w 3277111"/>
              <a:gd name="connsiteY48" fmla="*/ 497090 h 1822664"/>
              <a:gd name="connsiteX49" fmla="*/ 61369 w 3277111"/>
              <a:gd name="connsiteY49" fmla="*/ 359010 h 1822664"/>
              <a:gd name="connsiteX50" fmla="*/ 36821 w 3277111"/>
              <a:gd name="connsiteY50" fmla="*/ 279230 h 1822664"/>
              <a:gd name="connsiteX51" fmla="*/ 15342 w 3277111"/>
              <a:gd name="connsiteY51" fmla="*/ 181039 h 1822664"/>
              <a:gd name="connsiteX52" fmla="*/ 3068 w 3277111"/>
              <a:gd name="connsiteY52" fmla="*/ 98191 h 1822664"/>
              <a:gd name="connsiteX53" fmla="*/ 0 w 3277111"/>
              <a:gd name="connsiteY53" fmla="*/ 52164 h 1822664"/>
              <a:gd name="connsiteX54" fmla="*/ 0 w 3277111"/>
              <a:gd name="connsiteY54" fmla="*/ 33754 h 1822664"/>
              <a:gd name="connsiteX55" fmla="*/ 9205 w 3277111"/>
              <a:gd name="connsiteY55" fmla="*/ 18411 h 1822664"/>
              <a:gd name="connsiteX56" fmla="*/ 24547 w 3277111"/>
              <a:gd name="connsiteY56" fmla="*/ 0 h 1822664"/>
              <a:gd name="connsiteX57" fmla="*/ 39890 w 3277111"/>
              <a:gd name="connsiteY57" fmla="*/ 0 h 1822664"/>
              <a:gd name="connsiteX58" fmla="*/ 49095 w 3277111"/>
              <a:gd name="connsiteY58" fmla="*/ 6137 h 1822664"/>
              <a:gd name="connsiteX59" fmla="*/ 61369 w 3277111"/>
              <a:gd name="connsiteY59" fmla="*/ 24548 h 1822664"/>
              <a:gd name="connsiteX60" fmla="*/ 70574 w 3277111"/>
              <a:gd name="connsiteY60" fmla="*/ 61370 h 1822664"/>
              <a:gd name="connsiteX61" fmla="*/ 92053 w 3277111"/>
              <a:gd name="connsiteY61" fmla="*/ 119670 h 1822664"/>
              <a:gd name="connsiteX62" fmla="*/ 122738 w 3277111"/>
              <a:gd name="connsiteY62" fmla="*/ 181039 h 1822664"/>
              <a:gd name="connsiteX63" fmla="*/ 153422 w 3277111"/>
              <a:gd name="connsiteY63" fmla="*/ 233203 h 1822664"/>
              <a:gd name="connsiteX64" fmla="*/ 187175 w 3277111"/>
              <a:gd name="connsiteY64" fmla="*/ 279230 h 1822664"/>
              <a:gd name="connsiteX65" fmla="*/ 236271 w 3277111"/>
              <a:gd name="connsiteY65" fmla="*/ 325257 h 1822664"/>
              <a:gd name="connsiteX66" fmla="*/ 306845 w 3277111"/>
              <a:gd name="connsiteY66" fmla="*/ 365147 h 1822664"/>
              <a:gd name="connsiteX67" fmla="*/ 408104 w 3277111"/>
              <a:gd name="connsiteY67" fmla="*/ 405037 h 1822664"/>
              <a:gd name="connsiteX68" fmla="*/ 619828 w 3277111"/>
              <a:gd name="connsiteY68" fmla="*/ 494022 h 1822664"/>
              <a:gd name="connsiteX69" fmla="*/ 849962 w 3277111"/>
              <a:gd name="connsiteY69" fmla="*/ 583007 h 1822664"/>
              <a:gd name="connsiteX70" fmla="*/ 981906 w 3277111"/>
              <a:gd name="connsiteY70" fmla="*/ 629034 h 1822664"/>
              <a:gd name="connsiteX0" fmla="*/ 981906 w 3277111"/>
              <a:gd name="connsiteY0" fmla="*/ 629034 h 1822664"/>
              <a:gd name="connsiteX1" fmla="*/ 1390010 w 3277111"/>
              <a:gd name="connsiteY1" fmla="*/ 776320 h 1822664"/>
              <a:gd name="connsiteX2" fmla="*/ 1782773 w 3277111"/>
              <a:gd name="connsiteY2" fmla="*/ 923606 h 1822664"/>
              <a:gd name="connsiteX3" fmla="*/ 2154056 w 3277111"/>
              <a:gd name="connsiteY3" fmla="*/ 1061686 h 1822664"/>
              <a:gd name="connsiteX4" fmla="*/ 2660351 w 3277111"/>
              <a:gd name="connsiteY4" fmla="*/ 1251931 h 1822664"/>
              <a:gd name="connsiteX5" fmla="*/ 2816843 w 3277111"/>
              <a:gd name="connsiteY5" fmla="*/ 1307163 h 1822664"/>
              <a:gd name="connsiteX6" fmla="*/ 2844459 w 3277111"/>
              <a:gd name="connsiteY6" fmla="*/ 1316368 h 1822664"/>
              <a:gd name="connsiteX7" fmla="*/ 2896622 w 3277111"/>
              <a:gd name="connsiteY7" fmla="*/ 1319437 h 1822664"/>
              <a:gd name="connsiteX8" fmla="*/ 2973334 w 3277111"/>
              <a:gd name="connsiteY8" fmla="*/ 1322505 h 1822664"/>
              <a:gd name="connsiteX9" fmla="*/ 2991745 w 3277111"/>
              <a:gd name="connsiteY9" fmla="*/ 1325574 h 1822664"/>
              <a:gd name="connsiteX10" fmla="*/ 3013224 w 3277111"/>
              <a:gd name="connsiteY10" fmla="*/ 1334779 h 1822664"/>
              <a:gd name="connsiteX11" fmla="*/ 3046977 w 3277111"/>
              <a:gd name="connsiteY11" fmla="*/ 1362395 h 1822664"/>
              <a:gd name="connsiteX12" fmla="*/ 3089935 w 3277111"/>
              <a:gd name="connsiteY12" fmla="*/ 1399217 h 1822664"/>
              <a:gd name="connsiteX13" fmla="*/ 3117551 w 3277111"/>
              <a:gd name="connsiteY13" fmla="*/ 1429901 h 1822664"/>
              <a:gd name="connsiteX14" fmla="*/ 3154373 w 3277111"/>
              <a:gd name="connsiteY14" fmla="*/ 1475928 h 1822664"/>
              <a:gd name="connsiteX15" fmla="*/ 3194263 w 3277111"/>
              <a:gd name="connsiteY15" fmla="*/ 1534229 h 1822664"/>
              <a:gd name="connsiteX16" fmla="*/ 3234153 w 3277111"/>
              <a:gd name="connsiteY16" fmla="*/ 1604803 h 1822664"/>
              <a:gd name="connsiteX17" fmla="*/ 3255632 w 3277111"/>
              <a:gd name="connsiteY17" fmla="*/ 1641625 h 1822664"/>
              <a:gd name="connsiteX18" fmla="*/ 3261769 w 3277111"/>
              <a:gd name="connsiteY18" fmla="*/ 1663104 h 1822664"/>
              <a:gd name="connsiteX19" fmla="*/ 3270974 w 3277111"/>
              <a:gd name="connsiteY19" fmla="*/ 1696857 h 1822664"/>
              <a:gd name="connsiteX20" fmla="*/ 3277111 w 3277111"/>
              <a:gd name="connsiteY20" fmla="*/ 1745952 h 1822664"/>
              <a:gd name="connsiteX21" fmla="*/ 3277111 w 3277111"/>
              <a:gd name="connsiteY21" fmla="*/ 1767431 h 1822664"/>
              <a:gd name="connsiteX22" fmla="*/ 3274043 w 3277111"/>
              <a:gd name="connsiteY22" fmla="*/ 1788911 h 1822664"/>
              <a:gd name="connsiteX23" fmla="*/ 3261769 w 3277111"/>
              <a:gd name="connsiteY23" fmla="*/ 1810390 h 1822664"/>
              <a:gd name="connsiteX24" fmla="*/ 3240290 w 3277111"/>
              <a:gd name="connsiteY24" fmla="*/ 1819595 h 1822664"/>
              <a:gd name="connsiteX25" fmla="*/ 3221879 w 3277111"/>
              <a:gd name="connsiteY25" fmla="*/ 1822664 h 1822664"/>
              <a:gd name="connsiteX26" fmla="*/ 3200400 w 3277111"/>
              <a:gd name="connsiteY26" fmla="*/ 1819595 h 1822664"/>
              <a:gd name="connsiteX27" fmla="*/ 3145167 w 3277111"/>
              <a:gd name="connsiteY27" fmla="*/ 1798116 h 1822664"/>
              <a:gd name="connsiteX28" fmla="*/ 3102209 w 3277111"/>
              <a:gd name="connsiteY28" fmla="*/ 1779705 h 1822664"/>
              <a:gd name="connsiteX29" fmla="*/ 3046977 w 3277111"/>
              <a:gd name="connsiteY29" fmla="*/ 1749021 h 1822664"/>
              <a:gd name="connsiteX30" fmla="*/ 2884349 w 3277111"/>
              <a:gd name="connsiteY30" fmla="*/ 1653898 h 1822664"/>
              <a:gd name="connsiteX31" fmla="*/ 2721720 w 3277111"/>
              <a:gd name="connsiteY31" fmla="*/ 1567982 h 1822664"/>
              <a:gd name="connsiteX32" fmla="*/ 2442491 w 3277111"/>
              <a:gd name="connsiteY32" fmla="*/ 1420696 h 1822664"/>
              <a:gd name="connsiteX33" fmla="*/ 2144851 w 3277111"/>
              <a:gd name="connsiteY33" fmla="*/ 1279547 h 1822664"/>
              <a:gd name="connsiteX34" fmla="*/ 1847210 w 3277111"/>
              <a:gd name="connsiteY34" fmla="*/ 1156809 h 1822664"/>
              <a:gd name="connsiteX35" fmla="*/ 1595597 w 3277111"/>
              <a:gd name="connsiteY35" fmla="*/ 1061686 h 1822664"/>
              <a:gd name="connsiteX36" fmla="*/ 1316367 w 3277111"/>
              <a:gd name="connsiteY36" fmla="*/ 957359 h 1822664"/>
              <a:gd name="connsiteX37" fmla="*/ 1282614 w 3277111"/>
              <a:gd name="connsiteY37" fmla="*/ 945085 h 1822664"/>
              <a:gd name="connsiteX38" fmla="*/ 1212040 w 3277111"/>
              <a:gd name="connsiteY38" fmla="*/ 923606 h 1822664"/>
              <a:gd name="connsiteX39" fmla="*/ 1024864 w 3277111"/>
              <a:gd name="connsiteY39" fmla="*/ 874511 h 1822664"/>
              <a:gd name="connsiteX40" fmla="*/ 748703 w 3277111"/>
              <a:gd name="connsiteY40" fmla="*/ 803936 h 1822664"/>
              <a:gd name="connsiteX41" fmla="*/ 487884 w 3277111"/>
              <a:gd name="connsiteY41" fmla="*/ 745635 h 1822664"/>
              <a:gd name="connsiteX42" fmla="*/ 309914 w 3277111"/>
              <a:gd name="connsiteY42" fmla="*/ 708814 h 1822664"/>
              <a:gd name="connsiteX43" fmla="*/ 276161 w 3277111"/>
              <a:gd name="connsiteY43" fmla="*/ 702677 h 1822664"/>
              <a:gd name="connsiteX44" fmla="*/ 263887 w 3277111"/>
              <a:gd name="connsiteY44" fmla="*/ 702677 h 1822664"/>
              <a:gd name="connsiteX45" fmla="*/ 248545 w 3277111"/>
              <a:gd name="connsiteY45" fmla="*/ 687335 h 1822664"/>
              <a:gd name="connsiteX46" fmla="*/ 177970 w 3277111"/>
              <a:gd name="connsiteY46" fmla="*/ 595281 h 1822664"/>
              <a:gd name="connsiteX47" fmla="*/ 119669 w 3277111"/>
              <a:gd name="connsiteY47" fmla="*/ 497090 h 1822664"/>
              <a:gd name="connsiteX48" fmla="*/ 61369 w 3277111"/>
              <a:gd name="connsiteY48" fmla="*/ 359010 h 1822664"/>
              <a:gd name="connsiteX49" fmla="*/ 36821 w 3277111"/>
              <a:gd name="connsiteY49" fmla="*/ 279230 h 1822664"/>
              <a:gd name="connsiteX50" fmla="*/ 15342 w 3277111"/>
              <a:gd name="connsiteY50" fmla="*/ 181039 h 1822664"/>
              <a:gd name="connsiteX51" fmla="*/ 3068 w 3277111"/>
              <a:gd name="connsiteY51" fmla="*/ 98191 h 1822664"/>
              <a:gd name="connsiteX52" fmla="*/ 0 w 3277111"/>
              <a:gd name="connsiteY52" fmla="*/ 52164 h 1822664"/>
              <a:gd name="connsiteX53" fmla="*/ 0 w 3277111"/>
              <a:gd name="connsiteY53" fmla="*/ 33754 h 1822664"/>
              <a:gd name="connsiteX54" fmla="*/ 9205 w 3277111"/>
              <a:gd name="connsiteY54" fmla="*/ 18411 h 1822664"/>
              <a:gd name="connsiteX55" fmla="*/ 24547 w 3277111"/>
              <a:gd name="connsiteY55" fmla="*/ 0 h 1822664"/>
              <a:gd name="connsiteX56" fmla="*/ 39890 w 3277111"/>
              <a:gd name="connsiteY56" fmla="*/ 0 h 1822664"/>
              <a:gd name="connsiteX57" fmla="*/ 49095 w 3277111"/>
              <a:gd name="connsiteY57" fmla="*/ 6137 h 1822664"/>
              <a:gd name="connsiteX58" fmla="*/ 61369 w 3277111"/>
              <a:gd name="connsiteY58" fmla="*/ 24548 h 1822664"/>
              <a:gd name="connsiteX59" fmla="*/ 70574 w 3277111"/>
              <a:gd name="connsiteY59" fmla="*/ 61370 h 1822664"/>
              <a:gd name="connsiteX60" fmla="*/ 92053 w 3277111"/>
              <a:gd name="connsiteY60" fmla="*/ 119670 h 1822664"/>
              <a:gd name="connsiteX61" fmla="*/ 122738 w 3277111"/>
              <a:gd name="connsiteY61" fmla="*/ 181039 h 1822664"/>
              <a:gd name="connsiteX62" fmla="*/ 153422 w 3277111"/>
              <a:gd name="connsiteY62" fmla="*/ 233203 h 1822664"/>
              <a:gd name="connsiteX63" fmla="*/ 187175 w 3277111"/>
              <a:gd name="connsiteY63" fmla="*/ 279230 h 1822664"/>
              <a:gd name="connsiteX64" fmla="*/ 236271 w 3277111"/>
              <a:gd name="connsiteY64" fmla="*/ 325257 h 1822664"/>
              <a:gd name="connsiteX65" fmla="*/ 306845 w 3277111"/>
              <a:gd name="connsiteY65" fmla="*/ 365147 h 1822664"/>
              <a:gd name="connsiteX66" fmla="*/ 408104 w 3277111"/>
              <a:gd name="connsiteY66" fmla="*/ 405037 h 1822664"/>
              <a:gd name="connsiteX67" fmla="*/ 619828 w 3277111"/>
              <a:gd name="connsiteY67" fmla="*/ 494022 h 1822664"/>
              <a:gd name="connsiteX68" fmla="*/ 849962 w 3277111"/>
              <a:gd name="connsiteY68" fmla="*/ 583007 h 1822664"/>
              <a:gd name="connsiteX69" fmla="*/ 981906 w 3277111"/>
              <a:gd name="connsiteY69" fmla="*/ 629034 h 182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277111" h="1822664">
                <a:moveTo>
                  <a:pt x="981906" y="629034"/>
                </a:moveTo>
                <a:lnTo>
                  <a:pt x="1390010" y="776320"/>
                </a:lnTo>
                <a:lnTo>
                  <a:pt x="1782773" y="923606"/>
                </a:lnTo>
                <a:lnTo>
                  <a:pt x="2154056" y="1061686"/>
                </a:lnTo>
                <a:lnTo>
                  <a:pt x="2660351" y="1251931"/>
                </a:lnTo>
                <a:lnTo>
                  <a:pt x="2816843" y="1307163"/>
                </a:lnTo>
                <a:lnTo>
                  <a:pt x="2844459" y="1316368"/>
                </a:lnTo>
                <a:lnTo>
                  <a:pt x="2896622" y="1319437"/>
                </a:lnTo>
                <a:lnTo>
                  <a:pt x="2973334" y="1322505"/>
                </a:lnTo>
                <a:lnTo>
                  <a:pt x="2991745" y="1325574"/>
                </a:lnTo>
                <a:lnTo>
                  <a:pt x="3013224" y="1334779"/>
                </a:lnTo>
                <a:lnTo>
                  <a:pt x="3046977" y="1362395"/>
                </a:lnTo>
                <a:lnTo>
                  <a:pt x="3089935" y="1399217"/>
                </a:lnTo>
                <a:lnTo>
                  <a:pt x="3117551" y="1429901"/>
                </a:lnTo>
                <a:lnTo>
                  <a:pt x="3154373" y="1475928"/>
                </a:lnTo>
                <a:lnTo>
                  <a:pt x="3194263" y="1534229"/>
                </a:lnTo>
                <a:lnTo>
                  <a:pt x="3234153" y="1604803"/>
                </a:lnTo>
                <a:lnTo>
                  <a:pt x="3255632" y="1641625"/>
                </a:lnTo>
                <a:cubicBezTo>
                  <a:pt x="3262093" y="1661005"/>
                  <a:pt x="3261769" y="1653566"/>
                  <a:pt x="3261769" y="1663104"/>
                </a:cubicBezTo>
                <a:cubicBezTo>
                  <a:pt x="3271222" y="1700917"/>
                  <a:pt x="3270974" y="1712576"/>
                  <a:pt x="3270974" y="1696857"/>
                </a:cubicBezTo>
                <a:lnTo>
                  <a:pt x="3277111" y="1745952"/>
                </a:lnTo>
                <a:lnTo>
                  <a:pt x="3277111" y="1767431"/>
                </a:lnTo>
                <a:lnTo>
                  <a:pt x="3274043" y="1788911"/>
                </a:lnTo>
                <a:lnTo>
                  <a:pt x="3261769" y="1810390"/>
                </a:lnTo>
                <a:lnTo>
                  <a:pt x="3240290" y="1819595"/>
                </a:lnTo>
                <a:lnTo>
                  <a:pt x="3221879" y="1822664"/>
                </a:lnTo>
                <a:lnTo>
                  <a:pt x="3200400" y="1819595"/>
                </a:lnTo>
                <a:lnTo>
                  <a:pt x="3145167" y="1798116"/>
                </a:lnTo>
                <a:cubicBezTo>
                  <a:pt x="3128802" y="1791468"/>
                  <a:pt x="3118574" y="1787888"/>
                  <a:pt x="3102209" y="1779705"/>
                </a:cubicBezTo>
                <a:cubicBezTo>
                  <a:pt x="3098629" y="1779194"/>
                  <a:pt x="3083287" y="1769989"/>
                  <a:pt x="3046977" y="1749021"/>
                </a:cubicBezTo>
                <a:lnTo>
                  <a:pt x="2884349" y="1653898"/>
                </a:lnTo>
                <a:lnTo>
                  <a:pt x="2721720" y="1567982"/>
                </a:lnTo>
                <a:lnTo>
                  <a:pt x="2442491" y="1420696"/>
                </a:lnTo>
                <a:lnTo>
                  <a:pt x="2144851" y="1279547"/>
                </a:lnTo>
                <a:lnTo>
                  <a:pt x="1847210" y="1156809"/>
                </a:lnTo>
                <a:lnTo>
                  <a:pt x="1595597" y="1061686"/>
                </a:lnTo>
                <a:lnTo>
                  <a:pt x="1316367" y="957359"/>
                </a:lnTo>
                <a:lnTo>
                  <a:pt x="1282614" y="945085"/>
                </a:lnTo>
                <a:lnTo>
                  <a:pt x="1212040" y="923606"/>
                </a:lnTo>
                <a:lnTo>
                  <a:pt x="1024864" y="874511"/>
                </a:lnTo>
                <a:lnTo>
                  <a:pt x="748703" y="803936"/>
                </a:lnTo>
                <a:lnTo>
                  <a:pt x="487884" y="745635"/>
                </a:lnTo>
                <a:lnTo>
                  <a:pt x="309914" y="708814"/>
                </a:lnTo>
                <a:lnTo>
                  <a:pt x="276161" y="702677"/>
                </a:lnTo>
                <a:lnTo>
                  <a:pt x="263887" y="702677"/>
                </a:lnTo>
                <a:lnTo>
                  <a:pt x="248545" y="687335"/>
                </a:lnTo>
                <a:lnTo>
                  <a:pt x="177970" y="595281"/>
                </a:lnTo>
                <a:lnTo>
                  <a:pt x="119669" y="497090"/>
                </a:lnTo>
                <a:lnTo>
                  <a:pt x="61369" y="359010"/>
                </a:lnTo>
                <a:lnTo>
                  <a:pt x="36821" y="279230"/>
                </a:lnTo>
                <a:lnTo>
                  <a:pt x="15342" y="181039"/>
                </a:lnTo>
                <a:lnTo>
                  <a:pt x="3068" y="98191"/>
                </a:lnTo>
                <a:lnTo>
                  <a:pt x="0" y="52164"/>
                </a:lnTo>
                <a:lnTo>
                  <a:pt x="0" y="33754"/>
                </a:lnTo>
                <a:lnTo>
                  <a:pt x="9205" y="18411"/>
                </a:lnTo>
                <a:lnTo>
                  <a:pt x="24547" y="0"/>
                </a:lnTo>
                <a:lnTo>
                  <a:pt x="39890" y="0"/>
                </a:lnTo>
                <a:lnTo>
                  <a:pt x="49095" y="6137"/>
                </a:lnTo>
                <a:lnTo>
                  <a:pt x="61369" y="24548"/>
                </a:lnTo>
                <a:lnTo>
                  <a:pt x="70574" y="61370"/>
                </a:lnTo>
                <a:lnTo>
                  <a:pt x="92053" y="119670"/>
                </a:lnTo>
                <a:lnTo>
                  <a:pt x="122738" y="181039"/>
                </a:lnTo>
                <a:lnTo>
                  <a:pt x="153422" y="233203"/>
                </a:lnTo>
                <a:lnTo>
                  <a:pt x="187175" y="279230"/>
                </a:lnTo>
                <a:lnTo>
                  <a:pt x="236271" y="325257"/>
                </a:lnTo>
                <a:lnTo>
                  <a:pt x="306845" y="365147"/>
                </a:lnTo>
                <a:lnTo>
                  <a:pt x="408104" y="405037"/>
                </a:lnTo>
                <a:lnTo>
                  <a:pt x="619828" y="494022"/>
                </a:lnTo>
                <a:lnTo>
                  <a:pt x="849962" y="583007"/>
                </a:lnTo>
                <a:lnTo>
                  <a:pt x="981906" y="6290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58A5024-0FE0-43A6-93C7-80241EE07855}"/>
              </a:ext>
            </a:extLst>
          </p:cNvPr>
          <p:cNvSpPr/>
          <p:nvPr/>
        </p:nvSpPr>
        <p:spPr>
          <a:xfrm>
            <a:off x="6489700" y="1851026"/>
            <a:ext cx="966788" cy="720725"/>
          </a:xfrm>
          <a:custGeom>
            <a:avLst/>
            <a:gdLst>
              <a:gd name="connsiteX0" fmla="*/ 326232 w 966788"/>
              <a:gd name="connsiteY0" fmla="*/ 290512 h 721519"/>
              <a:gd name="connsiteX1" fmla="*/ 404813 w 966788"/>
              <a:gd name="connsiteY1" fmla="*/ 354806 h 721519"/>
              <a:gd name="connsiteX2" fmla="*/ 476250 w 966788"/>
              <a:gd name="connsiteY2" fmla="*/ 421481 h 721519"/>
              <a:gd name="connsiteX3" fmla="*/ 600075 w 966788"/>
              <a:gd name="connsiteY3" fmla="*/ 545306 h 721519"/>
              <a:gd name="connsiteX4" fmla="*/ 659607 w 966788"/>
              <a:gd name="connsiteY4" fmla="*/ 595312 h 721519"/>
              <a:gd name="connsiteX5" fmla="*/ 716757 w 966788"/>
              <a:gd name="connsiteY5" fmla="*/ 638175 h 721519"/>
              <a:gd name="connsiteX6" fmla="*/ 766763 w 966788"/>
              <a:gd name="connsiteY6" fmla="*/ 673894 h 721519"/>
              <a:gd name="connsiteX7" fmla="*/ 812007 w 966788"/>
              <a:gd name="connsiteY7" fmla="*/ 700087 h 721519"/>
              <a:gd name="connsiteX8" fmla="*/ 845344 w 966788"/>
              <a:gd name="connsiteY8" fmla="*/ 711994 h 721519"/>
              <a:gd name="connsiteX9" fmla="*/ 873919 w 966788"/>
              <a:gd name="connsiteY9" fmla="*/ 716756 h 721519"/>
              <a:gd name="connsiteX10" fmla="*/ 900113 w 966788"/>
              <a:gd name="connsiteY10" fmla="*/ 721519 h 721519"/>
              <a:gd name="connsiteX11" fmla="*/ 923925 w 966788"/>
              <a:gd name="connsiteY11" fmla="*/ 711994 h 721519"/>
              <a:gd name="connsiteX12" fmla="*/ 947738 w 966788"/>
              <a:gd name="connsiteY12" fmla="*/ 688181 h 721519"/>
              <a:gd name="connsiteX13" fmla="*/ 966788 w 966788"/>
              <a:gd name="connsiteY13" fmla="*/ 645319 h 721519"/>
              <a:gd name="connsiteX14" fmla="*/ 966788 w 966788"/>
              <a:gd name="connsiteY14" fmla="*/ 597694 h 721519"/>
              <a:gd name="connsiteX15" fmla="*/ 950119 w 966788"/>
              <a:gd name="connsiteY15" fmla="*/ 535781 h 721519"/>
              <a:gd name="connsiteX16" fmla="*/ 923925 w 966788"/>
              <a:gd name="connsiteY16" fmla="*/ 483394 h 721519"/>
              <a:gd name="connsiteX17" fmla="*/ 854869 w 966788"/>
              <a:gd name="connsiteY17" fmla="*/ 383381 h 721519"/>
              <a:gd name="connsiteX18" fmla="*/ 795338 w 966788"/>
              <a:gd name="connsiteY18" fmla="*/ 300037 h 721519"/>
              <a:gd name="connsiteX19" fmla="*/ 731044 w 966788"/>
              <a:gd name="connsiteY19" fmla="*/ 230981 h 721519"/>
              <a:gd name="connsiteX20" fmla="*/ 661988 w 966788"/>
              <a:gd name="connsiteY20" fmla="*/ 176212 h 721519"/>
              <a:gd name="connsiteX21" fmla="*/ 614363 w 966788"/>
              <a:gd name="connsiteY21" fmla="*/ 150019 h 721519"/>
              <a:gd name="connsiteX22" fmla="*/ 576263 w 966788"/>
              <a:gd name="connsiteY22" fmla="*/ 138112 h 721519"/>
              <a:gd name="connsiteX23" fmla="*/ 523875 w 966788"/>
              <a:gd name="connsiteY23" fmla="*/ 133350 h 721519"/>
              <a:gd name="connsiteX24" fmla="*/ 454819 w 966788"/>
              <a:gd name="connsiteY24" fmla="*/ 123825 h 721519"/>
              <a:gd name="connsiteX25" fmla="*/ 247650 w 966788"/>
              <a:gd name="connsiteY25" fmla="*/ 66675 h 721519"/>
              <a:gd name="connsiteX26" fmla="*/ 133350 w 966788"/>
              <a:gd name="connsiteY26" fmla="*/ 28575 h 721519"/>
              <a:gd name="connsiteX27" fmla="*/ 66675 w 966788"/>
              <a:gd name="connsiteY27" fmla="*/ 7144 h 721519"/>
              <a:gd name="connsiteX28" fmla="*/ 35719 w 966788"/>
              <a:gd name="connsiteY28" fmla="*/ 0 h 721519"/>
              <a:gd name="connsiteX29" fmla="*/ 21432 w 966788"/>
              <a:gd name="connsiteY29" fmla="*/ 0 h 721519"/>
              <a:gd name="connsiteX30" fmla="*/ 7144 w 966788"/>
              <a:gd name="connsiteY30" fmla="*/ 2381 h 721519"/>
              <a:gd name="connsiteX31" fmla="*/ 0 w 966788"/>
              <a:gd name="connsiteY31" fmla="*/ 9525 h 721519"/>
              <a:gd name="connsiteX32" fmla="*/ 0 w 966788"/>
              <a:gd name="connsiteY32" fmla="*/ 16669 h 721519"/>
              <a:gd name="connsiteX33" fmla="*/ 7144 w 966788"/>
              <a:gd name="connsiteY33" fmla="*/ 35719 h 721519"/>
              <a:gd name="connsiteX34" fmla="*/ 19050 w 966788"/>
              <a:gd name="connsiteY34" fmla="*/ 54769 h 721519"/>
              <a:gd name="connsiteX35" fmla="*/ 59532 w 966788"/>
              <a:gd name="connsiteY35" fmla="*/ 80962 h 721519"/>
              <a:gd name="connsiteX36" fmla="*/ 150019 w 966788"/>
              <a:gd name="connsiteY36" fmla="*/ 145256 h 721519"/>
              <a:gd name="connsiteX37" fmla="*/ 273844 w 966788"/>
              <a:gd name="connsiteY37" fmla="*/ 242887 h 721519"/>
              <a:gd name="connsiteX38" fmla="*/ 326232 w 966788"/>
              <a:gd name="connsiteY38" fmla="*/ 290512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6788" h="721519">
                <a:moveTo>
                  <a:pt x="326232" y="290512"/>
                </a:moveTo>
                <a:lnTo>
                  <a:pt x="404813" y="354806"/>
                </a:lnTo>
                <a:lnTo>
                  <a:pt x="476250" y="421481"/>
                </a:lnTo>
                <a:lnTo>
                  <a:pt x="600075" y="545306"/>
                </a:lnTo>
                <a:lnTo>
                  <a:pt x="659607" y="595312"/>
                </a:lnTo>
                <a:lnTo>
                  <a:pt x="716757" y="638175"/>
                </a:lnTo>
                <a:lnTo>
                  <a:pt x="766763" y="673894"/>
                </a:lnTo>
                <a:lnTo>
                  <a:pt x="812007" y="700087"/>
                </a:lnTo>
                <a:lnTo>
                  <a:pt x="845344" y="711994"/>
                </a:lnTo>
                <a:lnTo>
                  <a:pt x="873919" y="716756"/>
                </a:lnTo>
                <a:lnTo>
                  <a:pt x="900113" y="721519"/>
                </a:lnTo>
                <a:lnTo>
                  <a:pt x="923925" y="711994"/>
                </a:lnTo>
                <a:lnTo>
                  <a:pt x="947738" y="688181"/>
                </a:lnTo>
                <a:lnTo>
                  <a:pt x="966788" y="645319"/>
                </a:lnTo>
                <a:lnTo>
                  <a:pt x="966788" y="597694"/>
                </a:lnTo>
                <a:lnTo>
                  <a:pt x="950119" y="535781"/>
                </a:lnTo>
                <a:lnTo>
                  <a:pt x="923925" y="483394"/>
                </a:lnTo>
                <a:lnTo>
                  <a:pt x="854869" y="383381"/>
                </a:lnTo>
                <a:lnTo>
                  <a:pt x="795338" y="300037"/>
                </a:lnTo>
                <a:lnTo>
                  <a:pt x="731044" y="230981"/>
                </a:lnTo>
                <a:lnTo>
                  <a:pt x="661988" y="176212"/>
                </a:lnTo>
                <a:lnTo>
                  <a:pt x="614363" y="150019"/>
                </a:lnTo>
                <a:lnTo>
                  <a:pt x="576263" y="138112"/>
                </a:lnTo>
                <a:lnTo>
                  <a:pt x="523875" y="133350"/>
                </a:lnTo>
                <a:lnTo>
                  <a:pt x="454819" y="123825"/>
                </a:lnTo>
                <a:lnTo>
                  <a:pt x="247650" y="66675"/>
                </a:lnTo>
                <a:lnTo>
                  <a:pt x="133350" y="28575"/>
                </a:lnTo>
                <a:lnTo>
                  <a:pt x="66675" y="7144"/>
                </a:lnTo>
                <a:lnTo>
                  <a:pt x="35719" y="0"/>
                </a:lnTo>
                <a:lnTo>
                  <a:pt x="21432" y="0"/>
                </a:lnTo>
                <a:lnTo>
                  <a:pt x="7144" y="2381"/>
                </a:lnTo>
                <a:lnTo>
                  <a:pt x="0" y="9525"/>
                </a:lnTo>
                <a:lnTo>
                  <a:pt x="0" y="16669"/>
                </a:lnTo>
                <a:lnTo>
                  <a:pt x="7144" y="35719"/>
                </a:lnTo>
                <a:lnTo>
                  <a:pt x="19050" y="54769"/>
                </a:lnTo>
                <a:lnTo>
                  <a:pt x="59532" y="80962"/>
                </a:lnTo>
                <a:lnTo>
                  <a:pt x="150019" y="145256"/>
                </a:lnTo>
                <a:lnTo>
                  <a:pt x="273844" y="242887"/>
                </a:lnTo>
                <a:lnTo>
                  <a:pt x="326232" y="2905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2307459-26E5-489E-9FE2-13C757277D42}"/>
              </a:ext>
            </a:extLst>
          </p:cNvPr>
          <p:cNvSpPr/>
          <p:nvPr/>
        </p:nvSpPr>
        <p:spPr>
          <a:xfrm rot="18900000">
            <a:off x="2709863" y="2552701"/>
            <a:ext cx="4398962" cy="2112963"/>
          </a:xfrm>
          <a:custGeom>
            <a:avLst/>
            <a:gdLst>
              <a:gd name="connsiteX0" fmla="*/ 3632400 w 4399200"/>
              <a:gd name="connsiteY0" fmla="*/ 766800 h 2113200"/>
              <a:gd name="connsiteX1" fmla="*/ 3744000 w 4399200"/>
              <a:gd name="connsiteY1" fmla="*/ 662400 h 2113200"/>
              <a:gd name="connsiteX2" fmla="*/ 3891600 w 4399200"/>
              <a:gd name="connsiteY2" fmla="*/ 514800 h 2113200"/>
              <a:gd name="connsiteX3" fmla="*/ 3970800 w 4399200"/>
              <a:gd name="connsiteY3" fmla="*/ 428400 h 2113200"/>
              <a:gd name="connsiteX4" fmla="*/ 4014000 w 4399200"/>
              <a:gd name="connsiteY4" fmla="*/ 374400 h 2113200"/>
              <a:gd name="connsiteX5" fmla="*/ 4046400 w 4399200"/>
              <a:gd name="connsiteY5" fmla="*/ 324000 h 2113200"/>
              <a:gd name="connsiteX6" fmla="*/ 4060800 w 4399200"/>
              <a:gd name="connsiteY6" fmla="*/ 288000 h 2113200"/>
              <a:gd name="connsiteX7" fmla="*/ 4068000 w 4399200"/>
              <a:gd name="connsiteY7" fmla="*/ 255600 h 2113200"/>
              <a:gd name="connsiteX8" fmla="*/ 4068000 w 4399200"/>
              <a:gd name="connsiteY8" fmla="*/ 208800 h 2113200"/>
              <a:gd name="connsiteX9" fmla="*/ 4053600 w 4399200"/>
              <a:gd name="connsiteY9" fmla="*/ 151200 h 2113200"/>
              <a:gd name="connsiteX10" fmla="*/ 4032000 w 4399200"/>
              <a:gd name="connsiteY10" fmla="*/ 82800 h 2113200"/>
              <a:gd name="connsiteX11" fmla="*/ 4014000 w 4399200"/>
              <a:gd name="connsiteY11" fmla="*/ 28800 h 2113200"/>
              <a:gd name="connsiteX12" fmla="*/ 4014000 w 4399200"/>
              <a:gd name="connsiteY12" fmla="*/ 18000 h 2113200"/>
              <a:gd name="connsiteX13" fmla="*/ 4021200 w 4399200"/>
              <a:gd name="connsiteY13" fmla="*/ 0 h 2113200"/>
              <a:gd name="connsiteX14" fmla="*/ 4035600 w 4399200"/>
              <a:gd name="connsiteY14" fmla="*/ 0 h 2113200"/>
              <a:gd name="connsiteX15" fmla="*/ 4064400 w 4399200"/>
              <a:gd name="connsiteY15" fmla="*/ 7200 h 2113200"/>
              <a:gd name="connsiteX16" fmla="*/ 4100400 w 4399200"/>
              <a:gd name="connsiteY16" fmla="*/ 28800 h 2113200"/>
              <a:gd name="connsiteX17" fmla="*/ 4172400 w 4399200"/>
              <a:gd name="connsiteY17" fmla="*/ 75600 h 2113200"/>
              <a:gd name="connsiteX18" fmla="*/ 4197600 w 4399200"/>
              <a:gd name="connsiteY18" fmla="*/ 93600 h 2113200"/>
              <a:gd name="connsiteX19" fmla="*/ 4219200 w 4399200"/>
              <a:gd name="connsiteY19" fmla="*/ 115200 h 2113200"/>
              <a:gd name="connsiteX20" fmla="*/ 4248000 w 4399200"/>
              <a:gd name="connsiteY20" fmla="*/ 158400 h 2113200"/>
              <a:gd name="connsiteX21" fmla="*/ 4284000 w 4399200"/>
              <a:gd name="connsiteY21" fmla="*/ 208800 h 2113200"/>
              <a:gd name="connsiteX22" fmla="*/ 4327200 w 4399200"/>
              <a:gd name="connsiteY22" fmla="*/ 295200 h 2113200"/>
              <a:gd name="connsiteX23" fmla="*/ 4348800 w 4399200"/>
              <a:gd name="connsiteY23" fmla="*/ 349200 h 2113200"/>
              <a:gd name="connsiteX24" fmla="*/ 4374000 w 4399200"/>
              <a:gd name="connsiteY24" fmla="*/ 421200 h 2113200"/>
              <a:gd name="connsiteX25" fmla="*/ 4388400 w 4399200"/>
              <a:gd name="connsiteY25" fmla="*/ 471600 h 2113200"/>
              <a:gd name="connsiteX26" fmla="*/ 4395600 w 4399200"/>
              <a:gd name="connsiteY26" fmla="*/ 507600 h 2113200"/>
              <a:gd name="connsiteX27" fmla="*/ 4399200 w 4399200"/>
              <a:gd name="connsiteY27" fmla="*/ 554400 h 2113200"/>
              <a:gd name="connsiteX28" fmla="*/ 4395600 w 4399200"/>
              <a:gd name="connsiteY28" fmla="*/ 590400 h 2113200"/>
              <a:gd name="connsiteX29" fmla="*/ 4384800 w 4399200"/>
              <a:gd name="connsiteY29" fmla="*/ 626400 h 2113200"/>
              <a:gd name="connsiteX30" fmla="*/ 4363200 w 4399200"/>
              <a:gd name="connsiteY30" fmla="*/ 644400 h 2113200"/>
              <a:gd name="connsiteX31" fmla="*/ 4341600 w 4399200"/>
              <a:gd name="connsiteY31" fmla="*/ 651600 h 2113200"/>
              <a:gd name="connsiteX32" fmla="*/ 4309200 w 4399200"/>
              <a:gd name="connsiteY32" fmla="*/ 658800 h 2113200"/>
              <a:gd name="connsiteX33" fmla="*/ 4273200 w 4399200"/>
              <a:gd name="connsiteY33" fmla="*/ 673200 h 2113200"/>
              <a:gd name="connsiteX34" fmla="*/ 4186800 w 4399200"/>
              <a:gd name="connsiteY34" fmla="*/ 705600 h 2113200"/>
              <a:gd name="connsiteX35" fmla="*/ 4104000 w 4399200"/>
              <a:gd name="connsiteY35" fmla="*/ 748800 h 2113200"/>
              <a:gd name="connsiteX36" fmla="*/ 4024800 w 4399200"/>
              <a:gd name="connsiteY36" fmla="*/ 799200 h 2113200"/>
              <a:gd name="connsiteX37" fmla="*/ 3952800 w 4399200"/>
              <a:gd name="connsiteY37" fmla="*/ 860400 h 2113200"/>
              <a:gd name="connsiteX38" fmla="*/ 3834000 w 4399200"/>
              <a:gd name="connsiteY38" fmla="*/ 964800 h 2113200"/>
              <a:gd name="connsiteX39" fmla="*/ 3686400 w 4399200"/>
              <a:gd name="connsiteY39" fmla="*/ 1101600 h 2113200"/>
              <a:gd name="connsiteX40" fmla="*/ 3441600 w 4399200"/>
              <a:gd name="connsiteY40" fmla="*/ 1321200 h 2113200"/>
              <a:gd name="connsiteX41" fmla="*/ 3373200 w 4399200"/>
              <a:gd name="connsiteY41" fmla="*/ 1382400 h 2113200"/>
              <a:gd name="connsiteX42" fmla="*/ 3189600 w 4399200"/>
              <a:gd name="connsiteY42" fmla="*/ 1526400 h 2113200"/>
              <a:gd name="connsiteX43" fmla="*/ 3074400 w 4399200"/>
              <a:gd name="connsiteY43" fmla="*/ 1616400 h 2113200"/>
              <a:gd name="connsiteX44" fmla="*/ 3009600 w 4399200"/>
              <a:gd name="connsiteY44" fmla="*/ 1656000 h 2113200"/>
              <a:gd name="connsiteX45" fmla="*/ 2883600 w 4399200"/>
              <a:gd name="connsiteY45" fmla="*/ 1724400 h 2113200"/>
              <a:gd name="connsiteX46" fmla="*/ 2782800 w 4399200"/>
              <a:gd name="connsiteY46" fmla="*/ 1771200 h 2113200"/>
              <a:gd name="connsiteX47" fmla="*/ 2653200 w 4399200"/>
              <a:gd name="connsiteY47" fmla="*/ 1836000 h 2113200"/>
              <a:gd name="connsiteX48" fmla="*/ 2484000 w 4399200"/>
              <a:gd name="connsiteY48" fmla="*/ 1908000 h 2113200"/>
              <a:gd name="connsiteX49" fmla="*/ 2304000 w 4399200"/>
              <a:gd name="connsiteY49" fmla="*/ 1972800 h 2113200"/>
              <a:gd name="connsiteX50" fmla="*/ 2142000 w 4399200"/>
              <a:gd name="connsiteY50" fmla="*/ 2023200 h 2113200"/>
              <a:gd name="connsiteX51" fmla="*/ 2012400 w 4399200"/>
              <a:gd name="connsiteY51" fmla="*/ 2055600 h 2113200"/>
              <a:gd name="connsiteX52" fmla="*/ 1875600 w 4399200"/>
              <a:gd name="connsiteY52" fmla="*/ 2084400 h 2113200"/>
              <a:gd name="connsiteX53" fmla="*/ 1760400 w 4399200"/>
              <a:gd name="connsiteY53" fmla="*/ 2098800 h 2113200"/>
              <a:gd name="connsiteX54" fmla="*/ 1623600 w 4399200"/>
              <a:gd name="connsiteY54" fmla="*/ 2109600 h 2113200"/>
              <a:gd name="connsiteX55" fmla="*/ 1537200 w 4399200"/>
              <a:gd name="connsiteY55" fmla="*/ 2113200 h 2113200"/>
              <a:gd name="connsiteX56" fmla="*/ 1436400 w 4399200"/>
              <a:gd name="connsiteY56" fmla="*/ 2109600 h 2113200"/>
              <a:gd name="connsiteX57" fmla="*/ 1274400 w 4399200"/>
              <a:gd name="connsiteY57" fmla="*/ 2098800 h 2113200"/>
              <a:gd name="connsiteX58" fmla="*/ 1148400 w 4399200"/>
              <a:gd name="connsiteY58" fmla="*/ 2088000 h 2113200"/>
              <a:gd name="connsiteX59" fmla="*/ 990000 w 4399200"/>
              <a:gd name="connsiteY59" fmla="*/ 2062800 h 2113200"/>
              <a:gd name="connsiteX60" fmla="*/ 824400 w 4399200"/>
              <a:gd name="connsiteY60" fmla="*/ 2034000 h 2113200"/>
              <a:gd name="connsiteX61" fmla="*/ 550800 w 4399200"/>
              <a:gd name="connsiteY61" fmla="*/ 1969200 h 2113200"/>
              <a:gd name="connsiteX62" fmla="*/ 363600 w 4399200"/>
              <a:gd name="connsiteY62" fmla="*/ 1915200 h 2113200"/>
              <a:gd name="connsiteX63" fmla="*/ 57600 w 4399200"/>
              <a:gd name="connsiteY63" fmla="*/ 1818000 h 2113200"/>
              <a:gd name="connsiteX64" fmla="*/ 10800 w 4399200"/>
              <a:gd name="connsiteY64" fmla="*/ 1803600 h 2113200"/>
              <a:gd name="connsiteX65" fmla="*/ 0 w 4399200"/>
              <a:gd name="connsiteY65" fmla="*/ 1789200 h 2113200"/>
              <a:gd name="connsiteX66" fmla="*/ 0 w 4399200"/>
              <a:gd name="connsiteY66" fmla="*/ 1774800 h 2113200"/>
              <a:gd name="connsiteX67" fmla="*/ 7200 w 4399200"/>
              <a:gd name="connsiteY67" fmla="*/ 1760400 h 2113200"/>
              <a:gd name="connsiteX68" fmla="*/ 25200 w 4399200"/>
              <a:gd name="connsiteY68" fmla="*/ 1753200 h 2113200"/>
              <a:gd name="connsiteX69" fmla="*/ 50400 w 4399200"/>
              <a:gd name="connsiteY69" fmla="*/ 1749600 h 2113200"/>
              <a:gd name="connsiteX70" fmla="*/ 104400 w 4399200"/>
              <a:gd name="connsiteY70" fmla="*/ 1760400 h 2113200"/>
              <a:gd name="connsiteX71" fmla="*/ 223200 w 4399200"/>
              <a:gd name="connsiteY71" fmla="*/ 1785600 h 2113200"/>
              <a:gd name="connsiteX72" fmla="*/ 439200 w 4399200"/>
              <a:gd name="connsiteY72" fmla="*/ 1825200 h 2113200"/>
              <a:gd name="connsiteX73" fmla="*/ 626400 w 4399200"/>
              <a:gd name="connsiteY73" fmla="*/ 1854000 h 2113200"/>
              <a:gd name="connsiteX74" fmla="*/ 860400 w 4399200"/>
              <a:gd name="connsiteY74" fmla="*/ 1882800 h 2113200"/>
              <a:gd name="connsiteX75" fmla="*/ 1062000 w 4399200"/>
              <a:gd name="connsiteY75" fmla="*/ 1900800 h 2113200"/>
              <a:gd name="connsiteX76" fmla="*/ 1206000 w 4399200"/>
              <a:gd name="connsiteY76" fmla="*/ 1911600 h 2113200"/>
              <a:gd name="connsiteX77" fmla="*/ 1378800 w 4399200"/>
              <a:gd name="connsiteY77" fmla="*/ 1911600 h 2113200"/>
              <a:gd name="connsiteX78" fmla="*/ 1533600 w 4399200"/>
              <a:gd name="connsiteY78" fmla="*/ 1904400 h 2113200"/>
              <a:gd name="connsiteX79" fmla="*/ 1699200 w 4399200"/>
              <a:gd name="connsiteY79" fmla="*/ 1886400 h 2113200"/>
              <a:gd name="connsiteX80" fmla="*/ 1911600 w 4399200"/>
              <a:gd name="connsiteY80" fmla="*/ 1843200 h 2113200"/>
              <a:gd name="connsiteX81" fmla="*/ 2106000 w 4399200"/>
              <a:gd name="connsiteY81" fmla="*/ 1789200 h 2113200"/>
              <a:gd name="connsiteX82" fmla="*/ 2304000 w 4399200"/>
              <a:gd name="connsiteY82" fmla="*/ 1713600 h 2113200"/>
              <a:gd name="connsiteX83" fmla="*/ 2498400 w 4399200"/>
              <a:gd name="connsiteY83" fmla="*/ 1623600 h 2113200"/>
              <a:gd name="connsiteX84" fmla="*/ 2764800 w 4399200"/>
              <a:gd name="connsiteY84" fmla="*/ 1479600 h 2113200"/>
              <a:gd name="connsiteX85" fmla="*/ 2944800 w 4399200"/>
              <a:gd name="connsiteY85" fmla="*/ 1364400 h 2113200"/>
              <a:gd name="connsiteX86" fmla="*/ 3186000 w 4399200"/>
              <a:gd name="connsiteY86" fmla="*/ 1198800 h 2113200"/>
              <a:gd name="connsiteX87" fmla="*/ 3416400 w 4399200"/>
              <a:gd name="connsiteY87" fmla="*/ 982800 h 2113200"/>
              <a:gd name="connsiteX88" fmla="*/ 3564000 w 4399200"/>
              <a:gd name="connsiteY88" fmla="*/ 835200 h 2113200"/>
              <a:gd name="connsiteX89" fmla="*/ 3632400 w 4399200"/>
              <a:gd name="connsiteY89" fmla="*/ 766800 h 21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399200" h="2113200">
                <a:moveTo>
                  <a:pt x="3632400" y="766800"/>
                </a:moveTo>
                <a:lnTo>
                  <a:pt x="3744000" y="662400"/>
                </a:lnTo>
                <a:lnTo>
                  <a:pt x="3891600" y="514800"/>
                </a:lnTo>
                <a:lnTo>
                  <a:pt x="3970800" y="428400"/>
                </a:lnTo>
                <a:lnTo>
                  <a:pt x="4014000" y="374400"/>
                </a:lnTo>
                <a:lnTo>
                  <a:pt x="4046400" y="324000"/>
                </a:lnTo>
                <a:lnTo>
                  <a:pt x="4060800" y="288000"/>
                </a:lnTo>
                <a:lnTo>
                  <a:pt x="4068000" y="255600"/>
                </a:lnTo>
                <a:lnTo>
                  <a:pt x="4068000" y="208800"/>
                </a:lnTo>
                <a:lnTo>
                  <a:pt x="4053600" y="151200"/>
                </a:lnTo>
                <a:lnTo>
                  <a:pt x="4032000" y="82800"/>
                </a:lnTo>
                <a:lnTo>
                  <a:pt x="4014000" y="28800"/>
                </a:lnTo>
                <a:lnTo>
                  <a:pt x="4014000" y="18000"/>
                </a:lnTo>
                <a:lnTo>
                  <a:pt x="4021200" y="0"/>
                </a:lnTo>
                <a:lnTo>
                  <a:pt x="4035600" y="0"/>
                </a:lnTo>
                <a:lnTo>
                  <a:pt x="4064400" y="7200"/>
                </a:lnTo>
                <a:lnTo>
                  <a:pt x="4100400" y="28800"/>
                </a:lnTo>
                <a:lnTo>
                  <a:pt x="4172400" y="75600"/>
                </a:lnTo>
                <a:lnTo>
                  <a:pt x="4197600" y="93600"/>
                </a:lnTo>
                <a:lnTo>
                  <a:pt x="4219200" y="115200"/>
                </a:lnTo>
                <a:lnTo>
                  <a:pt x="4248000" y="158400"/>
                </a:lnTo>
                <a:lnTo>
                  <a:pt x="4284000" y="208800"/>
                </a:lnTo>
                <a:lnTo>
                  <a:pt x="4327200" y="295200"/>
                </a:lnTo>
                <a:lnTo>
                  <a:pt x="4348800" y="349200"/>
                </a:lnTo>
                <a:lnTo>
                  <a:pt x="4374000" y="421200"/>
                </a:lnTo>
                <a:lnTo>
                  <a:pt x="4388400" y="471600"/>
                </a:lnTo>
                <a:lnTo>
                  <a:pt x="4395600" y="507600"/>
                </a:lnTo>
                <a:lnTo>
                  <a:pt x="4399200" y="554400"/>
                </a:lnTo>
                <a:lnTo>
                  <a:pt x="4395600" y="590400"/>
                </a:lnTo>
                <a:lnTo>
                  <a:pt x="4384800" y="626400"/>
                </a:lnTo>
                <a:lnTo>
                  <a:pt x="4363200" y="644400"/>
                </a:lnTo>
                <a:lnTo>
                  <a:pt x="4341600" y="651600"/>
                </a:lnTo>
                <a:lnTo>
                  <a:pt x="4309200" y="658800"/>
                </a:lnTo>
                <a:lnTo>
                  <a:pt x="4273200" y="673200"/>
                </a:lnTo>
                <a:lnTo>
                  <a:pt x="4186800" y="705600"/>
                </a:lnTo>
                <a:lnTo>
                  <a:pt x="4104000" y="748800"/>
                </a:lnTo>
                <a:lnTo>
                  <a:pt x="4024800" y="799200"/>
                </a:lnTo>
                <a:lnTo>
                  <a:pt x="3952800" y="860400"/>
                </a:lnTo>
                <a:lnTo>
                  <a:pt x="3834000" y="964800"/>
                </a:lnTo>
                <a:lnTo>
                  <a:pt x="3686400" y="1101600"/>
                </a:lnTo>
                <a:lnTo>
                  <a:pt x="3441600" y="1321200"/>
                </a:lnTo>
                <a:lnTo>
                  <a:pt x="3373200" y="1382400"/>
                </a:lnTo>
                <a:lnTo>
                  <a:pt x="3189600" y="1526400"/>
                </a:lnTo>
                <a:lnTo>
                  <a:pt x="3074400" y="1616400"/>
                </a:lnTo>
                <a:lnTo>
                  <a:pt x="3009600" y="1656000"/>
                </a:lnTo>
                <a:lnTo>
                  <a:pt x="2883600" y="1724400"/>
                </a:lnTo>
                <a:lnTo>
                  <a:pt x="2782800" y="1771200"/>
                </a:lnTo>
                <a:lnTo>
                  <a:pt x="2653200" y="1836000"/>
                </a:lnTo>
                <a:lnTo>
                  <a:pt x="2484000" y="1908000"/>
                </a:lnTo>
                <a:lnTo>
                  <a:pt x="2304000" y="1972800"/>
                </a:lnTo>
                <a:lnTo>
                  <a:pt x="2142000" y="2023200"/>
                </a:lnTo>
                <a:lnTo>
                  <a:pt x="2012400" y="2055600"/>
                </a:lnTo>
                <a:lnTo>
                  <a:pt x="1875600" y="2084400"/>
                </a:lnTo>
                <a:lnTo>
                  <a:pt x="1760400" y="2098800"/>
                </a:lnTo>
                <a:lnTo>
                  <a:pt x="1623600" y="2109600"/>
                </a:lnTo>
                <a:lnTo>
                  <a:pt x="1537200" y="2113200"/>
                </a:lnTo>
                <a:lnTo>
                  <a:pt x="1436400" y="2109600"/>
                </a:lnTo>
                <a:lnTo>
                  <a:pt x="1274400" y="2098800"/>
                </a:lnTo>
                <a:lnTo>
                  <a:pt x="1148400" y="2088000"/>
                </a:lnTo>
                <a:lnTo>
                  <a:pt x="990000" y="2062800"/>
                </a:lnTo>
                <a:lnTo>
                  <a:pt x="824400" y="2034000"/>
                </a:lnTo>
                <a:lnTo>
                  <a:pt x="550800" y="1969200"/>
                </a:lnTo>
                <a:lnTo>
                  <a:pt x="363600" y="1915200"/>
                </a:lnTo>
                <a:lnTo>
                  <a:pt x="57600" y="1818000"/>
                </a:lnTo>
                <a:lnTo>
                  <a:pt x="10800" y="1803600"/>
                </a:lnTo>
                <a:lnTo>
                  <a:pt x="0" y="1789200"/>
                </a:lnTo>
                <a:lnTo>
                  <a:pt x="0" y="1774800"/>
                </a:lnTo>
                <a:lnTo>
                  <a:pt x="7200" y="1760400"/>
                </a:lnTo>
                <a:lnTo>
                  <a:pt x="25200" y="1753200"/>
                </a:lnTo>
                <a:lnTo>
                  <a:pt x="50400" y="1749600"/>
                </a:lnTo>
                <a:lnTo>
                  <a:pt x="104400" y="1760400"/>
                </a:lnTo>
                <a:lnTo>
                  <a:pt x="223200" y="1785600"/>
                </a:lnTo>
                <a:lnTo>
                  <a:pt x="439200" y="1825200"/>
                </a:lnTo>
                <a:lnTo>
                  <a:pt x="626400" y="1854000"/>
                </a:lnTo>
                <a:lnTo>
                  <a:pt x="860400" y="1882800"/>
                </a:lnTo>
                <a:lnTo>
                  <a:pt x="1062000" y="1900800"/>
                </a:lnTo>
                <a:lnTo>
                  <a:pt x="1206000" y="1911600"/>
                </a:lnTo>
                <a:lnTo>
                  <a:pt x="1378800" y="1911600"/>
                </a:lnTo>
                <a:lnTo>
                  <a:pt x="1533600" y="1904400"/>
                </a:lnTo>
                <a:lnTo>
                  <a:pt x="1699200" y="1886400"/>
                </a:lnTo>
                <a:lnTo>
                  <a:pt x="1911600" y="1843200"/>
                </a:lnTo>
                <a:lnTo>
                  <a:pt x="2106000" y="1789200"/>
                </a:lnTo>
                <a:lnTo>
                  <a:pt x="2304000" y="1713600"/>
                </a:lnTo>
                <a:lnTo>
                  <a:pt x="2498400" y="1623600"/>
                </a:lnTo>
                <a:lnTo>
                  <a:pt x="2764800" y="1479600"/>
                </a:lnTo>
                <a:lnTo>
                  <a:pt x="2944800" y="1364400"/>
                </a:lnTo>
                <a:lnTo>
                  <a:pt x="3186000" y="1198800"/>
                </a:lnTo>
                <a:lnTo>
                  <a:pt x="3416400" y="982800"/>
                </a:lnTo>
                <a:lnTo>
                  <a:pt x="3564000" y="835200"/>
                </a:lnTo>
                <a:lnTo>
                  <a:pt x="3632400" y="7668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EB973E1C-6A9B-402A-A851-8E249C7E40F1}"/>
              </a:ext>
            </a:extLst>
          </p:cNvPr>
          <p:cNvSpPr/>
          <p:nvPr/>
        </p:nvSpPr>
        <p:spPr>
          <a:xfrm rot="1200000">
            <a:off x="5484813" y="3681413"/>
            <a:ext cx="3319462" cy="1668462"/>
          </a:xfrm>
          <a:custGeom>
            <a:avLst/>
            <a:gdLst>
              <a:gd name="connsiteX0" fmla="*/ 571500 w 3320415"/>
              <a:gd name="connsiteY0" fmla="*/ 557213 h 1668780"/>
              <a:gd name="connsiteX1" fmla="*/ 717232 w 3320415"/>
              <a:gd name="connsiteY1" fmla="*/ 665798 h 1668780"/>
              <a:gd name="connsiteX2" fmla="*/ 951547 w 3320415"/>
              <a:gd name="connsiteY2" fmla="*/ 842963 h 1668780"/>
              <a:gd name="connsiteX3" fmla="*/ 1188720 w 3320415"/>
              <a:gd name="connsiteY3" fmla="*/ 1014413 h 1668780"/>
              <a:gd name="connsiteX4" fmla="*/ 1360170 w 3320415"/>
              <a:gd name="connsiteY4" fmla="*/ 1143000 h 1668780"/>
              <a:gd name="connsiteX5" fmla="*/ 1523047 w 3320415"/>
              <a:gd name="connsiteY5" fmla="*/ 1257300 h 1668780"/>
              <a:gd name="connsiteX6" fmla="*/ 1663065 w 3320415"/>
              <a:gd name="connsiteY6" fmla="*/ 1354455 h 1668780"/>
              <a:gd name="connsiteX7" fmla="*/ 1794510 w 3320415"/>
              <a:gd name="connsiteY7" fmla="*/ 1437323 h 1668780"/>
              <a:gd name="connsiteX8" fmla="*/ 1931670 w 3320415"/>
              <a:gd name="connsiteY8" fmla="*/ 1520190 h 1668780"/>
              <a:gd name="connsiteX9" fmla="*/ 2028825 w 3320415"/>
              <a:gd name="connsiteY9" fmla="*/ 1571625 h 1668780"/>
              <a:gd name="connsiteX10" fmla="*/ 2120265 w 3320415"/>
              <a:gd name="connsiteY10" fmla="*/ 1617345 h 1668780"/>
              <a:gd name="connsiteX11" fmla="*/ 2194560 w 3320415"/>
              <a:gd name="connsiteY11" fmla="*/ 1645920 h 1668780"/>
              <a:gd name="connsiteX12" fmla="*/ 2257425 w 3320415"/>
              <a:gd name="connsiteY12" fmla="*/ 1663065 h 1668780"/>
              <a:gd name="connsiteX13" fmla="*/ 2300287 w 3320415"/>
              <a:gd name="connsiteY13" fmla="*/ 1668780 h 1668780"/>
              <a:gd name="connsiteX14" fmla="*/ 2363152 w 3320415"/>
              <a:gd name="connsiteY14" fmla="*/ 1651635 h 1668780"/>
              <a:gd name="connsiteX15" fmla="*/ 2823210 w 3320415"/>
              <a:gd name="connsiteY15" fmla="*/ 1537335 h 1668780"/>
              <a:gd name="connsiteX16" fmla="*/ 3100387 w 3320415"/>
              <a:gd name="connsiteY16" fmla="*/ 1465898 h 1668780"/>
              <a:gd name="connsiteX17" fmla="*/ 3254692 w 3320415"/>
              <a:gd name="connsiteY17" fmla="*/ 1420178 h 1668780"/>
              <a:gd name="connsiteX18" fmla="*/ 3283267 w 3320415"/>
              <a:gd name="connsiteY18" fmla="*/ 1408748 h 1668780"/>
              <a:gd name="connsiteX19" fmla="*/ 3300412 w 3320415"/>
              <a:gd name="connsiteY19" fmla="*/ 1400175 h 1668780"/>
              <a:gd name="connsiteX20" fmla="*/ 3314700 w 3320415"/>
              <a:gd name="connsiteY20" fmla="*/ 1377315 h 1668780"/>
              <a:gd name="connsiteX21" fmla="*/ 3297555 w 3320415"/>
              <a:gd name="connsiteY21" fmla="*/ 1397318 h 1668780"/>
              <a:gd name="connsiteX22" fmla="*/ 3317557 w 3320415"/>
              <a:gd name="connsiteY22" fmla="*/ 1383030 h 1668780"/>
              <a:gd name="connsiteX23" fmla="*/ 3320415 w 3320415"/>
              <a:gd name="connsiteY23" fmla="*/ 1360170 h 1668780"/>
              <a:gd name="connsiteX24" fmla="*/ 3306127 w 3320415"/>
              <a:gd name="connsiteY24" fmla="*/ 1345883 h 1668780"/>
              <a:gd name="connsiteX25" fmla="*/ 3266122 w 3320415"/>
              <a:gd name="connsiteY25" fmla="*/ 1334453 h 1668780"/>
              <a:gd name="connsiteX26" fmla="*/ 3131820 w 3320415"/>
              <a:gd name="connsiteY26" fmla="*/ 1314450 h 1668780"/>
              <a:gd name="connsiteX27" fmla="*/ 2800350 w 3320415"/>
              <a:gd name="connsiteY27" fmla="*/ 1248728 h 1668780"/>
              <a:gd name="connsiteX28" fmla="*/ 2543175 w 3320415"/>
              <a:gd name="connsiteY28" fmla="*/ 1197293 h 1668780"/>
              <a:gd name="connsiteX29" fmla="*/ 2165985 w 3320415"/>
              <a:gd name="connsiteY29" fmla="*/ 1097280 h 1668780"/>
              <a:gd name="connsiteX30" fmla="*/ 1848802 w 3320415"/>
              <a:gd name="connsiteY30" fmla="*/ 994410 h 1668780"/>
              <a:gd name="connsiteX31" fmla="*/ 1594485 w 3320415"/>
              <a:gd name="connsiteY31" fmla="*/ 900113 h 1668780"/>
              <a:gd name="connsiteX32" fmla="*/ 1305877 w 3320415"/>
              <a:gd name="connsiteY32" fmla="*/ 771525 h 1668780"/>
              <a:gd name="connsiteX33" fmla="*/ 908685 w 3320415"/>
              <a:gd name="connsiteY33" fmla="*/ 562928 h 1668780"/>
              <a:gd name="connsiteX34" fmla="*/ 534352 w 3320415"/>
              <a:gd name="connsiteY34" fmla="*/ 331470 h 1668780"/>
              <a:gd name="connsiteX35" fmla="*/ 97155 w 3320415"/>
              <a:gd name="connsiteY35" fmla="*/ 31433 h 1668780"/>
              <a:gd name="connsiteX36" fmla="*/ 71437 w 3320415"/>
              <a:gd name="connsiteY36" fmla="*/ 5715 h 1668780"/>
              <a:gd name="connsiteX37" fmla="*/ 54292 w 3320415"/>
              <a:gd name="connsiteY37" fmla="*/ 0 h 1668780"/>
              <a:gd name="connsiteX38" fmla="*/ 28575 w 3320415"/>
              <a:gd name="connsiteY38" fmla="*/ 2858 h 1668780"/>
              <a:gd name="connsiteX39" fmla="*/ 0 w 3320415"/>
              <a:gd name="connsiteY39" fmla="*/ 17145 h 1668780"/>
              <a:gd name="connsiteX40" fmla="*/ 0 w 3320415"/>
              <a:gd name="connsiteY40" fmla="*/ 40005 h 1668780"/>
              <a:gd name="connsiteX41" fmla="*/ 25717 w 3320415"/>
              <a:gd name="connsiteY41" fmla="*/ 80010 h 1668780"/>
              <a:gd name="connsiteX42" fmla="*/ 62865 w 3320415"/>
              <a:gd name="connsiteY42" fmla="*/ 120015 h 1668780"/>
              <a:gd name="connsiteX43" fmla="*/ 111442 w 3320415"/>
              <a:gd name="connsiteY43" fmla="*/ 182880 h 1668780"/>
              <a:gd name="connsiteX44" fmla="*/ 157162 w 3320415"/>
              <a:gd name="connsiteY44" fmla="*/ 222885 h 1668780"/>
              <a:gd name="connsiteX45" fmla="*/ 271462 w 3320415"/>
              <a:gd name="connsiteY45" fmla="*/ 317183 h 1668780"/>
              <a:gd name="connsiteX46" fmla="*/ 571500 w 3320415"/>
              <a:gd name="connsiteY46" fmla="*/ 557213 h 1668780"/>
              <a:gd name="connsiteX0" fmla="*/ 571500 w 3320415"/>
              <a:gd name="connsiteY0" fmla="*/ 557213 h 1668780"/>
              <a:gd name="connsiteX1" fmla="*/ 717232 w 3320415"/>
              <a:gd name="connsiteY1" fmla="*/ 665798 h 1668780"/>
              <a:gd name="connsiteX2" fmla="*/ 951547 w 3320415"/>
              <a:gd name="connsiteY2" fmla="*/ 842963 h 1668780"/>
              <a:gd name="connsiteX3" fmla="*/ 1188720 w 3320415"/>
              <a:gd name="connsiteY3" fmla="*/ 1014413 h 1668780"/>
              <a:gd name="connsiteX4" fmla="*/ 1360170 w 3320415"/>
              <a:gd name="connsiteY4" fmla="*/ 1143000 h 1668780"/>
              <a:gd name="connsiteX5" fmla="*/ 1523047 w 3320415"/>
              <a:gd name="connsiteY5" fmla="*/ 1257300 h 1668780"/>
              <a:gd name="connsiteX6" fmla="*/ 1663065 w 3320415"/>
              <a:gd name="connsiteY6" fmla="*/ 1354455 h 1668780"/>
              <a:gd name="connsiteX7" fmla="*/ 1794510 w 3320415"/>
              <a:gd name="connsiteY7" fmla="*/ 1437323 h 1668780"/>
              <a:gd name="connsiteX8" fmla="*/ 1931670 w 3320415"/>
              <a:gd name="connsiteY8" fmla="*/ 1520190 h 1668780"/>
              <a:gd name="connsiteX9" fmla="*/ 2028825 w 3320415"/>
              <a:gd name="connsiteY9" fmla="*/ 1571625 h 1668780"/>
              <a:gd name="connsiteX10" fmla="*/ 2120265 w 3320415"/>
              <a:gd name="connsiteY10" fmla="*/ 1617345 h 1668780"/>
              <a:gd name="connsiteX11" fmla="*/ 2194560 w 3320415"/>
              <a:gd name="connsiteY11" fmla="*/ 1645920 h 1668780"/>
              <a:gd name="connsiteX12" fmla="*/ 2257425 w 3320415"/>
              <a:gd name="connsiteY12" fmla="*/ 1663065 h 1668780"/>
              <a:gd name="connsiteX13" fmla="*/ 2300287 w 3320415"/>
              <a:gd name="connsiteY13" fmla="*/ 1668780 h 1668780"/>
              <a:gd name="connsiteX14" fmla="*/ 2363152 w 3320415"/>
              <a:gd name="connsiteY14" fmla="*/ 1651635 h 1668780"/>
              <a:gd name="connsiteX15" fmla="*/ 2823210 w 3320415"/>
              <a:gd name="connsiteY15" fmla="*/ 1537335 h 1668780"/>
              <a:gd name="connsiteX16" fmla="*/ 3100387 w 3320415"/>
              <a:gd name="connsiteY16" fmla="*/ 1465898 h 1668780"/>
              <a:gd name="connsiteX17" fmla="*/ 3254692 w 3320415"/>
              <a:gd name="connsiteY17" fmla="*/ 1420178 h 1668780"/>
              <a:gd name="connsiteX18" fmla="*/ 3283267 w 3320415"/>
              <a:gd name="connsiteY18" fmla="*/ 1408748 h 1668780"/>
              <a:gd name="connsiteX19" fmla="*/ 3300412 w 3320415"/>
              <a:gd name="connsiteY19" fmla="*/ 1400175 h 1668780"/>
              <a:gd name="connsiteX20" fmla="*/ 3314700 w 3320415"/>
              <a:gd name="connsiteY20" fmla="*/ 1377315 h 1668780"/>
              <a:gd name="connsiteX21" fmla="*/ 3297555 w 3320415"/>
              <a:gd name="connsiteY21" fmla="*/ 1397318 h 1668780"/>
              <a:gd name="connsiteX22" fmla="*/ 3320415 w 3320415"/>
              <a:gd name="connsiteY22" fmla="*/ 1360170 h 1668780"/>
              <a:gd name="connsiteX23" fmla="*/ 3306127 w 3320415"/>
              <a:gd name="connsiteY23" fmla="*/ 1345883 h 1668780"/>
              <a:gd name="connsiteX24" fmla="*/ 3266122 w 3320415"/>
              <a:gd name="connsiteY24" fmla="*/ 1334453 h 1668780"/>
              <a:gd name="connsiteX25" fmla="*/ 3131820 w 3320415"/>
              <a:gd name="connsiteY25" fmla="*/ 1314450 h 1668780"/>
              <a:gd name="connsiteX26" fmla="*/ 2800350 w 3320415"/>
              <a:gd name="connsiteY26" fmla="*/ 1248728 h 1668780"/>
              <a:gd name="connsiteX27" fmla="*/ 2543175 w 3320415"/>
              <a:gd name="connsiteY27" fmla="*/ 1197293 h 1668780"/>
              <a:gd name="connsiteX28" fmla="*/ 2165985 w 3320415"/>
              <a:gd name="connsiteY28" fmla="*/ 1097280 h 1668780"/>
              <a:gd name="connsiteX29" fmla="*/ 1848802 w 3320415"/>
              <a:gd name="connsiteY29" fmla="*/ 994410 h 1668780"/>
              <a:gd name="connsiteX30" fmla="*/ 1594485 w 3320415"/>
              <a:gd name="connsiteY30" fmla="*/ 900113 h 1668780"/>
              <a:gd name="connsiteX31" fmla="*/ 1305877 w 3320415"/>
              <a:gd name="connsiteY31" fmla="*/ 771525 h 1668780"/>
              <a:gd name="connsiteX32" fmla="*/ 908685 w 3320415"/>
              <a:gd name="connsiteY32" fmla="*/ 562928 h 1668780"/>
              <a:gd name="connsiteX33" fmla="*/ 534352 w 3320415"/>
              <a:gd name="connsiteY33" fmla="*/ 331470 h 1668780"/>
              <a:gd name="connsiteX34" fmla="*/ 97155 w 3320415"/>
              <a:gd name="connsiteY34" fmla="*/ 31433 h 1668780"/>
              <a:gd name="connsiteX35" fmla="*/ 71437 w 3320415"/>
              <a:gd name="connsiteY35" fmla="*/ 5715 h 1668780"/>
              <a:gd name="connsiteX36" fmla="*/ 54292 w 3320415"/>
              <a:gd name="connsiteY36" fmla="*/ 0 h 1668780"/>
              <a:gd name="connsiteX37" fmla="*/ 28575 w 3320415"/>
              <a:gd name="connsiteY37" fmla="*/ 2858 h 1668780"/>
              <a:gd name="connsiteX38" fmla="*/ 0 w 3320415"/>
              <a:gd name="connsiteY38" fmla="*/ 17145 h 1668780"/>
              <a:gd name="connsiteX39" fmla="*/ 0 w 3320415"/>
              <a:gd name="connsiteY39" fmla="*/ 40005 h 1668780"/>
              <a:gd name="connsiteX40" fmla="*/ 25717 w 3320415"/>
              <a:gd name="connsiteY40" fmla="*/ 80010 h 1668780"/>
              <a:gd name="connsiteX41" fmla="*/ 62865 w 3320415"/>
              <a:gd name="connsiteY41" fmla="*/ 120015 h 1668780"/>
              <a:gd name="connsiteX42" fmla="*/ 111442 w 3320415"/>
              <a:gd name="connsiteY42" fmla="*/ 182880 h 1668780"/>
              <a:gd name="connsiteX43" fmla="*/ 157162 w 3320415"/>
              <a:gd name="connsiteY43" fmla="*/ 222885 h 1668780"/>
              <a:gd name="connsiteX44" fmla="*/ 271462 w 3320415"/>
              <a:gd name="connsiteY44" fmla="*/ 317183 h 1668780"/>
              <a:gd name="connsiteX45" fmla="*/ 571500 w 3320415"/>
              <a:gd name="connsiteY45" fmla="*/ 557213 h 1668780"/>
              <a:gd name="connsiteX0" fmla="*/ 571500 w 3320415"/>
              <a:gd name="connsiteY0" fmla="*/ 557213 h 1668780"/>
              <a:gd name="connsiteX1" fmla="*/ 717232 w 3320415"/>
              <a:gd name="connsiteY1" fmla="*/ 665798 h 1668780"/>
              <a:gd name="connsiteX2" fmla="*/ 951547 w 3320415"/>
              <a:gd name="connsiteY2" fmla="*/ 842963 h 1668780"/>
              <a:gd name="connsiteX3" fmla="*/ 1188720 w 3320415"/>
              <a:gd name="connsiteY3" fmla="*/ 1014413 h 1668780"/>
              <a:gd name="connsiteX4" fmla="*/ 1360170 w 3320415"/>
              <a:gd name="connsiteY4" fmla="*/ 1143000 h 1668780"/>
              <a:gd name="connsiteX5" fmla="*/ 1523047 w 3320415"/>
              <a:gd name="connsiteY5" fmla="*/ 1257300 h 1668780"/>
              <a:gd name="connsiteX6" fmla="*/ 1663065 w 3320415"/>
              <a:gd name="connsiteY6" fmla="*/ 1354455 h 1668780"/>
              <a:gd name="connsiteX7" fmla="*/ 1794510 w 3320415"/>
              <a:gd name="connsiteY7" fmla="*/ 1437323 h 1668780"/>
              <a:gd name="connsiteX8" fmla="*/ 1931670 w 3320415"/>
              <a:gd name="connsiteY8" fmla="*/ 1520190 h 1668780"/>
              <a:gd name="connsiteX9" fmla="*/ 2028825 w 3320415"/>
              <a:gd name="connsiteY9" fmla="*/ 1571625 h 1668780"/>
              <a:gd name="connsiteX10" fmla="*/ 2120265 w 3320415"/>
              <a:gd name="connsiteY10" fmla="*/ 1617345 h 1668780"/>
              <a:gd name="connsiteX11" fmla="*/ 2194560 w 3320415"/>
              <a:gd name="connsiteY11" fmla="*/ 1645920 h 1668780"/>
              <a:gd name="connsiteX12" fmla="*/ 2257425 w 3320415"/>
              <a:gd name="connsiteY12" fmla="*/ 1663065 h 1668780"/>
              <a:gd name="connsiteX13" fmla="*/ 2300287 w 3320415"/>
              <a:gd name="connsiteY13" fmla="*/ 1668780 h 1668780"/>
              <a:gd name="connsiteX14" fmla="*/ 2363152 w 3320415"/>
              <a:gd name="connsiteY14" fmla="*/ 1651635 h 1668780"/>
              <a:gd name="connsiteX15" fmla="*/ 2823210 w 3320415"/>
              <a:gd name="connsiteY15" fmla="*/ 1537335 h 1668780"/>
              <a:gd name="connsiteX16" fmla="*/ 3100387 w 3320415"/>
              <a:gd name="connsiteY16" fmla="*/ 1465898 h 1668780"/>
              <a:gd name="connsiteX17" fmla="*/ 3254692 w 3320415"/>
              <a:gd name="connsiteY17" fmla="*/ 1420178 h 1668780"/>
              <a:gd name="connsiteX18" fmla="*/ 3283267 w 3320415"/>
              <a:gd name="connsiteY18" fmla="*/ 1408748 h 1668780"/>
              <a:gd name="connsiteX19" fmla="*/ 3300412 w 3320415"/>
              <a:gd name="connsiteY19" fmla="*/ 1400175 h 1668780"/>
              <a:gd name="connsiteX20" fmla="*/ 3297555 w 3320415"/>
              <a:gd name="connsiteY20" fmla="*/ 1397318 h 1668780"/>
              <a:gd name="connsiteX21" fmla="*/ 3320415 w 3320415"/>
              <a:gd name="connsiteY21" fmla="*/ 1360170 h 1668780"/>
              <a:gd name="connsiteX22" fmla="*/ 3306127 w 3320415"/>
              <a:gd name="connsiteY22" fmla="*/ 1345883 h 1668780"/>
              <a:gd name="connsiteX23" fmla="*/ 3266122 w 3320415"/>
              <a:gd name="connsiteY23" fmla="*/ 1334453 h 1668780"/>
              <a:gd name="connsiteX24" fmla="*/ 3131820 w 3320415"/>
              <a:gd name="connsiteY24" fmla="*/ 1314450 h 1668780"/>
              <a:gd name="connsiteX25" fmla="*/ 2800350 w 3320415"/>
              <a:gd name="connsiteY25" fmla="*/ 1248728 h 1668780"/>
              <a:gd name="connsiteX26" fmla="*/ 2543175 w 3320415"/>
              <a:gd name="connsiteY26" fmla="*/ 1197293 h 1668780"/>
              <a:gd name="connsiteX27" fmla="*/ 2165985 w 3320415"/>
              <a:gd name="connsiteY27" fmla="*/ 1097280 h 1668780"/>
              <a:gd name="connsiteX28" fmla="*/ 1848802 w 3320415"/>
              <a:gd name="connsiteY28" fmla="*/ 994410 h 1668780"/>
              <a:gd name="connsiteX29" fmla="*/ 1594485 w 3320415"/>
              <a:gd name="connsiteY29" fmla="*/ 900113 h 1668780"/>
              <a:gd name="connsiteX30" fmla="*/ 1305877 w 3320415"/>
              <a:gd name="connsiteY30" fmla="*/ 771525 h 1668780"/>
              <a:gd name="connsiteX31" fmla="*/ 908685 w 3320415"/>
              <a:gd name="connsiteY31" fmla="*/ 562928 h 1668780"/>
              <a:gd name="connsiteX32" fmla="*/ 534352 w 3320415"/>
              <a:gd name="connsiteY32" fmla="*/ 331470 h 1668780"/>
              <a:gd name="connsiteX33" fmla="*/ 97155 w 3320415"/>
              <a:gd name="connsiteY33" fmla="*/ 31433 h 1668780"/>
              <a:gd name="connsiteX34" fmla="*/ 71437 w 3320415"/>
              <a:gd name="connsiteY34" fmla="*/ 5715 h 1668780"/>
              <a:gd name="connsiteX35" fmla="*/ 54292 w 3320415"/>
              <a:gd name="connsiteY35" fmla="*/ 0 h 1668780"/>
              <a:gd name="connsiteX36" fmla="*/ 28575 w 3320415"/>
              <a:gd name="connsiteY36" fmla="*/ 2858 h 1668780"/>
              <a:gd name="connsiteX37" fmla="*/ 0 w 3320415"/>
              <a:gd name="connsiteY37" fmla="*/ 17145 h 1668780"/>
              <a:gd name="connsiteX38" fmla="*/ 0 w 3320415"/>
              <a:gd name="connsiteY38" fmla="*/ 40005 h 1668780"/>
              <a:gd name="connsiteX39" fmla="*/ 25717 w 3320415"/>
              <a:gd name="connsiteY39" fmla="*/ 80010 h 1668780"/>
              <a:gd name="connsiteX40" fmla="*/ 62865 w 3320415"/>
              <a:gd name="connsiteY40" fmla="*/ 120015 h 1668780"/>
              <a:gd name="connsiteX41" fmla="*/ 111442 w 3320415"/>
              <a:gd name="connsiteY41" fmla="*/ 182880 h 1668780"/>
              <a:gd name="connsiteX42" fmla="*/ 157162 w 3320415"/>
              <a:gd name="connsiteY42" fmla="*/ 222885 h 1668780"/>
              <a:gd name="connsiteX43" fmla="*/ 271462 w 3320415"/>
              <a:gd name="connsiteY43" fmla="*/ 317183 h 1668780"/>
              <a:gd name="connsiteX44" fmla="*/ 571500 w 3320415"/>
              <a:gd name="connsiteY44" fmla="*/ 557213 h 1668780"/>
              <a:gd name="connsiteX0" fmla="*/ 571500 w 3320415"/>
              <a:gd name="connsiteY0" fmla="*/ 557213 h 1668780"/>
              <a:gd name="connsiteX1" fmla="*/ 717232 w 3320415"/>
              <a:gd name="connsiteY1" fmla="*/ 665798 h 1668780"/>
              <a:gd name="connsiteX2" fmla="*/ 951547 w 3320415"/>
              <a:gd name="connsiteY2" fmla="*/ 842963 h 1668780"/>
              <a:gd name="connsiteX3" fmla="*/ 1188720 w 3320415"/>
              <a:gd name="connsiteY3" fmla="*/ 1014413 h 1668780"/>
              <a:gd name="connsiteX4" fmla="*/ 1360170 w 3320415"/>
              <a:gd name="connsiteY4" fmla="*/ 1143000 h 1668780"/>
              <a:gd name="connsiteX5" fmla="*/ 1523047 w 3320415"/>
              <a:gd name="connsiteY5" fmla="*/ 1257300 h 1668780"/>
              <a:gd name="connsiteX6" fmla="*/ 1663065 w 3320415"/>
              <a:gd name="connsiteY6" fmla="*/ 1354455 h 1668780"/>
              <a:gd name="connsiteX7" fmla="*/ 1794510 w 3320415"/>
              <a:gd name="connsiteY7" fmla="*/ 1437323 h 1668780"/>
              <a:gd name="connsiteX8" fmla="*/ 1931670 w 3320415"/>
              <a:gd name="connsiteY8" fmla="*/ 1520190 h 1668780"/>
              <a:gd name="connsiteX9" fmla="*/ 2028825 w 3320415"/>
              <a:gd name="connsiteY9" fmla="*/ 1571625 h 1668780"/>
              <a:gd name="connsiteX10" fmla="*/ 2120265 w 3320415"/>
              <a:gd name="connsiteY10" fmla="*/ 1617345 h 1668780"/>
              <a:gd name="connsiteX11" fmla="*/ 2194560 w 3320415"/>
              <a:gd name="connsiteY11" fmla="*/ 1645920 h 1668780"/>
              <a:gd name="connsiteX12" fmla="*/ 2257425 w 3320415"/>
              <a:gd name="connsiteY12" fmla="*/ 1663065 h 1668780"/>
              <a:gd name="connsiteX13" fmla="*/ 2300287 w 3320415"/>
              <a:gd name="connsiteY13" fmla="*/ 1668780 h 1668780"/>
              <a:gd name="connsiteX14" fmla="*/ 2363152 w 3320415"/>
              <a:gd name="connsiteY14" fmla="*/ 1651635 h 1668780"/>
              <a:gd name="connsiteX15" fmla="*/ 2823210 w 3320415"/>
              <a:gd name="connsiteY15" fmla="*/ 1537335 h 1668780"/>
              <a:gd name="connsiteX16" fmla="*/ 3100387 w 3320415"/>
              <a:gd name="connsiteY16" fmla="*/ 1465898 h 1668780"/>
              <a:gd name="connsiteX17" fmla="*/ 3254692 w 3320415"/>
              <a:gd name="connsiteY17" fmla="*/ 1420178 h 1668780"/>
              <a:gd name="connsiteX18" fmla="*/ 3283267 w 3320415"/>
              <a:gd name="connsiteY18" fmla="*/ 1408748 h 1668780"/>
              <a:gd name="connsiteX19" fmla="*/ 3300412 w 3320415"/>
              <a:gd name="connsiteY19" fmla="*/ 1400175 h 1668780"/>
              <a:gd name="connsiteX20" fmla="*/ 3320415 w 3320415"/>
              <a:gd name="connsiteY20" fmla="*/ 1360170 h 1668780"/>
              <a:gd name="connsiteX21" fmla="*/ 3306127 w 3320415"/>
              <a:gd name="connsiteY21" fmla="*/ 1345883 h 1668780"/>
              <a:gd name="connsiteX22" fmla="*/ 3266122 w 3320415"/>
              <a:gd name="connsiteY22" fmla="*/ 1334453 h 1668780"/>
              <a:gd name="connsiteX23" fmla="*/ 3131820 w 3320415"/>
              <a:gd name="connsiteY23" fmla="*/ 1314450 h 1668780"/>
              <a:gd name="connsiteX24" fmla="*/ 2800350 w 3320415"/>
              <a:gd name="connsiteY24" fmla="*/ 1248728 h 1668780"/>
              <a:gd name="connsiteX25" fmla="*/ 2543175 w 3320415"/>
              <a:gd name="connsiteY25" fmla="*/ 1197293 h 1668780"/>
              <a:gd name="connsiteX26" fmla="*/ 2165985 w 3320415"/>
              <a:gd name="connsiteY26" fmla="*/ 1097280 h 1668780"/>
              <a:gd name="connsiteX27" fmla="*/ 1848802 w 3320415"/>
              <a:gd name="connsiteY27" fmla="*/ 994410 h 1668780"/>
              <a:gd name="connsiteX28" fmla="*/ 1594485 w 3320415"/>
              <a:gd name="connsiteY28" fmla="*/ 900113 h 1668780"/>
              <a:gd name="connsiteX29" fmla="*/ 1305877 w 3320415"/>
              <a:gd name="connsiteY29" fmla="*/ 771525 h 1668780"/>
              <a:gd name="connsiteX30" fmla="*/ 908685 w 3320415"/>
              <a:gd name="connsiteY30" fmla="*/ 562928 h 1668780"/>
              <a:gd name="connsiteX31" fmla="*/ 534352 w 3320415"/>
              <a:gd name="connsiteY31" fmla="*/ 331470 h 1668780"/>
              <a:gd name="connsiteX32" fmla="*/ 97155 w 3320415"/>
              <a:gd name="connsiteY32" fmla="*/ 31433 h 1668780"/>
              <a:gd name="connsiteX33" fmla="*/ 71437 w 3320415"/>
              <a:gd name="connsiteY33" fmla="*/ 5715 h 1668780"/>
              <a:gd name="connsiteX34" fmla="*/ 54292 w 3320415"/>
              <a:gd name="connsiteY34" fmla="*/ 0 h 1668780"/>
              <a:gd name="connsiteX35" fmla="*/ 28575 w 3320415"/>
              <a:gd name="connsiteY35" fmla="*/ 2858 h 1668780"/>
              <a:gd name="connsiteX36" fmla="*/ 0 w 3320415"/>
              <a:gd name="connsiteY36" fmla="*/ 17145 h 1668780"/>
              <a:gd name="connsiteX37" fmla="*/ 0 w 3320415"/>
              <a:gd name="connsiteY37" fmla="*/ 40005 h 1668780"/>
              <a:gd name="connsiteX38" fmla="*/ 25717 w 3320415"/>
              <a:gd name="connsiteY38" fmla="*/ 80010 h 1668780"/>
              <a:gd name="connsiteX39" fmla="*/ 62865 w 3320415"/>
              <a:gd name="connsiteY39" fmla="*/ 120015 h 1668780"/>
              <a:gd name="connsiteX40" fmla="*/ 111442 w 3320415"/>
              <a:gd name="connsiteY40" fmla="*/ 182880 h 1668780"/>
              <a:gd name="connsiteX41" fmla="*/ 157162 w 3320415"/>
              <a:gd name="connsiteY41" fmla="*/ 222885 h 1668780"/>
              <a:gd name="connsiteX42" fmla="*/ 271462 w 3320415"/>
              <a:gd name="connsiteY42" fmla="*/ 317183 h 1668780"/>
              <a:gd name="connsiteX43" fmla="*/ 571500 w 3320415"/>
              <a:gd name="connsiteY43" fmla="*/ 557213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20415" h="1668780">
                <a:moveTo>
                  <a:pt x="571500" y="557213"/>
                </a:moveTo>
                <a:lnTo>
                  <a:pt x="717232" y="665798"/>
                </a:lnTo>
                <a:lnTo>
                  <a:pt x="951547" y="842963"/>
                </a:lnTo>
                <a:lnTo>
                  <a:pt x="1188720" y="1014413"/>
                </a:lnTo>
                <a:lnTo>
                  <a:pt x="1360170" y="1143000"/>
                </a:lnTo>
                <a:lnTo>
                  <a:pt x="1523047" y="1257300"/>
                </a:lnTo>
                <a:lnTo>
                  <a:pt x="1663065" y="1354455"/>
                </a:lnTo>
                <a:lnTo>
                  <a:pt x="1794510" y="1437323"/>
                </a:lnTo>
                <a:lnTo>
                  <a:pt x="1931670" y="1520190"/>
                </a:lnTo>
                <a:lnTo>
                  <a:pt x="2028825" y="1571625"/>
                </a:lnTo>
                <a:lnTo>
                  <a:pt x="2120265" y="1617345"/>
                </a:lnTo>
                <a:lnTo>
                  <a:pt x="2194560" y="1645920"/>
                </a:lnTo>
                <a:lnTo>
                  <a:pt x="2257425" y="1663065"/>
                </a:lnTo>
                <a:lnTo>
                  <a:pt x="2300287" y="1668780"/>
                </a:lnTo>
                <a:lnTo>
                  <a:pt x="2363152" y="1651635"/>
                </a:lnTo>
                <a:lnTo>
                  <a:pt x="2823210" y="1537335"/>
                </a:lnTo>
                <a:lnTo>
                  <a:pt x="3100387" y="1465898"/>
                </a:lnTo>
                <a:lnTo>
                  <a:pt x="3254692" y="1420178"/>
                </a:lnTo>
                <a:lnTo>
                  <a:pt x="3283267" y="1408748"/>
                </a:lnTo>
                <a:cubicBezTo>
                  <a:pt x="3298372" y="1399685"/>
                  <a:pt x="3292001" y="1400175"/>
                  <a:pt x="3300412" y="1400175"/>
                </a:cubicBezTo>
                <a:cubicBezTo>
                  <a:pt x="3306603" y="1392079"/>
                  <a:pt x="3319463" y="1369219"/>
                  <a:pt x="3320415" y="1360170"/>
                </a:cubicBezTo>
                <a:lnTo>
                  <a:pt x="3306127" y="1345883"/>
                </a:lnTo>
                <a:lnTo>
                  <a:pt x="3266122" y="1334453"/>
                </a:lnTo>
                <a:lnTo>
                  <a:pt x="3131820" y="1314450"/>
                </a:lnTo>
                <a:lnTo>
                  <a:pt x="2800350" y="1248728"/>
                </a:lnTo>
                <a:lnTo>
                  <a:pt x="2543175" y="1197293"/>
                </a:lnTo>
                <a:lnTo>
                  <a:pt x="2165985" y="1097280"/>
                </a:lnTo>
                <a:lnTo>
                  <a:pt x="1848802" y="994410"/>
                </a:lnTo>
                <a:lnTo>
                  <a:pt x="1594485" y="900113"/>
                </a:lnTo>
                <a:lnTo>
                  <a:pt x="1305877" y="771525"/>
                </a:lnTo>
                <a:lnTo>
                  <a:pt x="908685" y="562928"/>
                </a:lnTo>
                <a:lnTo>
                  <a:pt x="534352" y="331470"/>
                </a:lnTo>
                <a:lnTo>
                  <a:pt x="97155" y="31433"/>
                </a:lnTo>
                <a:lnTo>
                  <a:pt x="71437" y="5715"/>
                </a:lnTo>
                <a:lnTo>
                  <a:pt x="54292" y="0"/>
                </a:lnTo>
                <a:lnTo>
                  <a:pt x="28575" y="2858"/>
                </a:lnTo>
                <a:lnTo>
                  <a:pt x="0" y="17145"/>
                </a:lnTo>
                <a:lnTo>
                  <a:pt x="0" y="40005"/>
                </a:lnTo>
                <a:lnTo>
                  <a:pt x="25717" y="80010"/>
                </a:lnTo>
                <a:lnTo>
                  <a:pt x="62865" y="120015"/>
                </a:lnTo>
                <a:lnTo>
                  <a:pt x="111442" y="182880"/>
                </a:lnTo>
                <a:lnTo>
                  <a:pt x="157162" y="222885"/>
                </a:lnTo>
                <a:lnTo>
                  <a:pt x="271462" y="317183"/>
                </a:lnTo>
                <a:lnTo>
                  <a:pt x="571500" y="5572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9AC92A0-09C4-4ACD-B312-CB08551A1F49}"/>
              </a:ext>
            </a:extLst>
          </p:cNvPr>
          <p:cNvSpPr/>
          <p:nvPr/>
        </p:nvSpPr>
        <p:spPr>
          <a:xfrm rot="18000000">
            <a:off x="3205163" y="3635376"/>
            <a:ext cx="2012950" cy="695325"/>
          </a:xfrm>
          <a:custGeom>
            <a:avLst/>
            <a:gdLst>
              <a:gd name="connsiteX0" fmla="*/ 1283494 w 2012156"/>
              <a:gd name="connsiteY0" fmla="*/ 578644 h 695325"/>
              <a:gd name="connsiteX1" fmla="*/ 1450181 w 2012156"/>
              <a:gd name="connsiteY1" fmla="*/ 595313 h 695325"/>
              <a:gd name="connsiteX2" fmla="*/ 1595437 w 2012156"/>
              <a:gd name="connsiteY2" fmla="*/ 611981 h 695325"/>
              <a:gd name="connsiteX3" fmla="*/ 1690687 w 2012156"/>
              <a:gd name="connsiteY3" fmla="*/ 619125 h 695325"/>
              <a:gd name="connsiteX4" fmla="*/ 1740694 w 2012156"/>
              <a:gd name="connsiteY4" fmla="*/ 626269 h 695325"/>
              <a:gd name="connsiteX5" fmla="*/ 1797844 w 2012156"/>
              <a:gd name="connsiteY5" fmla="*/ 640556 h 695325"/>
              <a:gd name="connsiteX6" fmla="*/ 1866900 w 2012156"/>
              <a:gd name="connsiteY6" fmla="*/ 669131 h 695325"/>
              <a:gd name="connsiteX7" fmla="*/ 1900237 w 2012156"/>
              <a:gd name="connsiteY7" fmla="*/ 685800 h 695325"/>
              <a:gd name="connsiteX8" fmla="*/ 1921669 w 2012156"/>
              <a:gd name="connsiteY8" fmla="*/ 695325 h 695325"/>
              <a:gd name="connsiteX9" fmla="*/ 1928812 w 2012156"/>
              <a:gd name="connsiteY9" fmla="*/ 695325 h 695325"/>
              <a:gd name="connsiteX10" fmla="*/ 1952625 w 2012156"/>
              <a:gd name="connsiteY10" fmla="*/ 683419 h 695325"/>
              <a:gd name="connsiteX11" fmla="*/ 1976437 w 2012156"/>
              <a:gd name="connsiteY11" fmla="*/ 661988 h 695325"/>
              <a:gd name="connsiteX12" fmla="*/ 1993106 w 2012156"/>
              <a:gd name="connsiteY12" fmla="*/ 623888 h 695325"/>
              <a:gd name="connsiteX13" fmla="*/ 2007394 w 2012156"/>
              <a:gd name="connsiteY13" fmla="*/ 573881 h 695325"/>
              <a:gd name="connsiteX14" fmla="*/ 2012156 w 2012156"/>
              <a:gd name="connsiteY14" fmla="*/ 500063 h 695325"/>
              <a:gd name="connsiteX15" fmla="*/ 2012156 w 2012156"/>
              <a:gd name="connsiteY15" fmla="*/ 392906 h 695325"/>
              <a:gd name="connsiteX16" fmla="*/ 2005012 w 2012156"/>
              <a:gd name="connsiteY16" fmla="*/ 309563 h 695325"/>
              <a:gd name="connsiteX17" fmla="*/ 1990725 w 2012156"/>
              <a:gd name="connsiteY17" fmla="*/ 209550 h 695325"/>
              <a:gd name="connsiteX18" fmla="*/ 1978819 w 2012156"/>
              <a:gd name="connsiteY18" fmla="*/ 150019 h 695325"/>
              <a:gd name="connsiteX19" fmla="*/ 1971675 w 2012156"/>
              <a:gd name="connsiteY19" fmla="*/ 116681 h 695325"/>
              <a:gd name="connsiteX20" fmla="*/ 1964531 w 2012156"/>
              <a:gd name="connsiteY20" fmla="*/ 97631 h 695325"/>
              <a:gd name="connsiteX21" fmla="*/ 1938337 w 2012156"/>
              <a:gd name="connsiteY21" fmla="*/ 54769 h 695325"/>
              <a:gd name="connsiteX22" fmla="*/ 1907381 w 2012156"/>
              <a:gd name="connsiteY22" fmla="*/ 16669 h 695325"/>
              <a:gd name="connsiteX23" fmla="*/ 1888331 w 2012156"/>
              <a:gd name="connsiteY23" fmla="*/ 0 h 695325"/>
              <a:gd name="connsiteX24" fmla="*/ 1876425 w 2012156"/>
              <a:gd name="connsiteY24" fmla="*/ 0 h 695325"/>
              <a:gd name="connsiteX25" fmla="*/ 1854994 w 2012156"/>
              <a:gd name="connsiteY25" fmla="*/ 14288 h 695325"/>
              <a:gd name="connsiteX26" fmla="*/ 1843087 w 2012156"/>
              <a:gd name="connsiteY26" fmla="*/ 35719 h 695325"/>
              <a:gd name="connsiteX27" fmla="*/ 1835944 w 2012156"/>
              <a:gd name="connsiteY27" fmla="*/ 47625 h 695325"/>
              <a:gd name="connsiteX28" fmla="*/ 1831181 w 2012156"/>
              <a:gd name="connsiteY28" fmla="*/ 80963 h 695325"/>
              <a:gd name="connsiteX29" fmla="*/ 1816894 w 2012156"/>
              <a:gd name="connsiteY29" fmla="*/ 140494 h 695325"/>
              <a:gd name="connsiteX30" fmla="*/ 1790700 w 2012156"/>
              <a:gd name="connsiteY30" fmla="*/ 230981 h 695325"/>
              <a:gd name="connsiteX31" fmla="*/ 1778794 w 2012156"/>
              <a:gd name="connsiteY31" fmla="*/ 261938 h 695325"/>
              <a:gd name="connsiteX32" fmla="*/ 1759744 w 2012156"/>
              <a:gd name="connsiteY32" fmla="*/ 276225 h 695325"/>
              <a:gd name="connsiteX33" fmla="*/ 1712119 w 2012156"/>
              <a:gd name="connsiteY33" fmla="*/ 297656 h 695325"/>
              <a:gd name="connsiteX34" fmla="*/ 1645444 w 2012156"/>
              <a:gd name="connsiteY34" fmla="*/ 314325 h 695325"/>
              <a:gd name="connsiteX35" fmla="*/ 1564481 w 2012156"/>
              <a:gd name="connsiteY35" fmla="*/ 326231 h 695325"/>
              <a:gd name="connsiteX36" fmla="*/ 1390650 w 2012156"/>
              <a:gd name="connsiteY36" fmla="*/ 335756 h 695325"/>
              <a:gd name="connsiteX37" fmla="*/ 1273969 w 2012156"/>
              <a:gd name="connsiteY37" fmla="*/ 335756 h 695325"/>
              <a:gd name="connsiteX38" fmla="*/ 1126331 w 2012156"/>
              <a:gd name="connsiteY38" fmla="*/ 330994 h 695325"/>
              <a:gd name="connsiteX39" fmla="*/ 950119 w 2012156"/>
              <a:gd name="connsiteY39" fmla="*/ 319088 h 695325"/>
              <a:gd name="connsiteX40" fmla="*/ 759619 w 2012156"/>
              <a:gd name="connsiteY40" fmla="*/ 302419 h 695325"/>
              <a:gd name="connsiteX41" fmla="*/ 531019 w 2012156"/>
              <a:gd name="connsiteY41" fmla="*/ 269081 h 695325"/>
              <a:gd name="connsiteX42" fmla="*/ 342900 w 2012156"/>
              <a:gd name="connsiteY42" fmla="*/ 238125 h 695325"/>
              <a:gd name="connsiteX43" fmla="*/ 76200 w 2012156"/>
              <a:gd name="connsiteY43" fmla="*/ 183356 h 695325"/>
              <a:gd name="connsiteX44" fmla="*/ 47625 w 2012156"/>
              <a:gd name="connsiteY44" fmla="*/ 178594 h 695325"/>
              <a:gd name="connsiteX45" fmla="*/ 28575 w 2012156"/>
              <a:gd name="connsiteY45" fmla="*/ 180975 h 695325"/>
              <a:gd name="connsiteX46" fmla="*/ 7144 w 2012156"/>
              <a:gd name="connsiteY46" fmla="*/ 188119 h 695325"/>
              <a:gd name="connsiteX47" fmla="*/ 0 w 2012156"/>
              <a:gd name="connsiteY47" fmla="*/ 200025 h 695325"/>
              <a:gd name="connsiteX48" fmla="*/ 4762 w 2012156"/>
              <a:gd name="connsiteY48" fmla="*/ 214313 h 695325"/>
              <a:gd name="connsiteX49" fmla="*/ 21431 w 2012156"/>
              <a:gd name="connsiteY49" fmla="*/ 238125 h 695325"/>
              <a:gd name="connsiteX50" fmla="*/ 45244 w 2012156"/>
              <a:gd name="connsiteY50" fmla="*/ 257175 h 695325"/>
              <a:gd name="connsiteX51" fmla="*/ 90487 w 2012156"/>
              <a:gd name="connsiteY51" fmla="*/ 276225 h 695325"/>
              <a:gd name="connsiteX52" fmla="*/ 233362 w 2012156"/>
              <a:gd name="connsiteY52" fmla="*/ 333375 h 695325"/>
              <a:gd name="connsiteX53" fmla="*/ 326231 w 2012156"/>
              <a:gd name="connsiteY53" fmla="*/ 366713 h 695325"/>
              <a:gd name="connsiteX54" fmla="*/ 509587 w 2012156"/>
              <a:gd name="connsiteY54" fmla="*/ 426244 h 695325"/>
              <a:gd name="connsiteX55" fmla="*/ 628650 w 2012156"/>
              <a:gd name="connsiteY55" fmla="*/ 457200 h 695325"/>
              <a:gd name="connsiteX56" fmla="*/ 738187 w 2012156"/>
              <a:gd name="connsiteY56" fmla="*/ 478631 h 695325"/>
              <a:gd name="connsiteX57" fmla="*/ 778669 w 2012156"/>
              <a:gd name="connsiteY57" fmla="*/ 488156 h 695325"/>
              <a:gd name="connsiteX58" fmla="*/ 921544 w 2012156"/>
              <a:gd name="connsiteY58" fmla="*/ 521494 h 695325"/>
              <a:gd name="connsiteX59" fmla="*/ 1109662 w 2012156"/>
              <a:gd name="connsiteY59" fmla="*/ 554831 h 695325"/>
              <a:gd name="connsiteX60" fmla="*/ 1283494 w 2012156"/>
              <a:gd name="connsiteY60" fmla="*/ 5786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012156" h="695325">
                <a:moveTo>
                  <a:pt x="1283494" y="578644"/>
                </a:moveTo>
                <a:lnTo>
                  <a:pt x="1450181" y="595313"/>
                </a:lnTo>
                <a:lnTo>
                  <a:pt x="1595437" y="611981"/>
                </a:lnTo>
                <a:lnTo>
                  <a:pt x="1690687" y="619125"/>
                </a:lnTo>
                <a:lnTo>
                  <a:pt x="1740694" y="626269"/>
                </a:lnTo>
                <a:lnTo>
                  <a:pt x="1797844" y="640556"/>
                </a:lnTo>
                <a:lnTo>
                  <a:pt x="1866900" y="669131"/>
                </a:lnTo>
                <a:lnTo>
                  <a:pt x="1900237" y="685800"/>
                </a:lnTo>
                <a:lnTo>
                  <a:pt x="1921669" y="695325"/>
                </a:lnTo>
                <a:lnTo>
                  <a:pt x="1928812" y="695325"/>
                </a:lnTo>
                <a:lnTo>
                  <a:pt x="1952625" y="683419"/>
                </a:lnTo>
                <a:lnTo>
                  <a:pt x="1976437" y="661988"/>
                </a:lnTo>
                <a:lnTo>
                  <a:pt x="1993106" y="623888"/>
                </a:lnTo>
                <a:lnTo>
                  <a:pt x="2007394" y="573881"/>
                </a:lnTo>
                <a:lnTo>
                  <a:pt x="2012156" y="500063"/>
                </a:lnTo>
                <a:lnTo>
                  <a:pt x="2012156" y="392906"/>
                </a:lnTo>
                <a:lnTo>
                  <a:pt x="2005012" y="309563"/>
                </a:lnTo>
                <a:lnTo>
                  <a:pt x="1990725" y="209550"/>
                </a:lnTo>
                <a:lnTo>
                  <a:pt x="1978819" y="150019"/>
                </a:lnTo>
                <a:lnTo>
                  <a:pt x="1971675" y="116681"/>
                </a:lnTo>
                <a:lnTo>
                  <a:pt x="1964531" y="97631"/>
                </a:lnTo>
                <a:lnTo>
                  <a:pt x="1938337" y="54769"/>
                </a:lnTo>
                <a:lnTo>
                  <a:pt x="1907381" y="16669"/>
                </a:lnTo>
                <a:lnTo>
                  <a:pt x="1888331" y="0"/>
                </a:lnTo>
                <a:lnTo>
                  <a:pt x="1876425" y="0"/>
                </a:lnTo>
                <a:lnTo>
                  <a:pt x="1854994" y="14288"/>
                </a:lnTo>
                <a:lnTo>
                  <a:pt x="1843087" y="35719"/>
                </a:lnTo>
                <a:lnTo>
                  <a:pt x="1835944" y="47625"/>
                </a:lnTo>
                <a:lnTo>
                  <a:pt x="1831181" y="80963"/>
                </a:lnTo>
                <a:lnTo>
                  <a:pt x="1816894" y="140494"/>
                </a:lnTo>
                <a:lnTo>
                  <a:pt x="1790700" y="230981"/>
                </a:lnTo>
                <a:lnTo>
                  <a:pt x="1778794" y="261938"/>
                </a:lnTo>
                <a:lnTo>
                  <a:pt x="1759744" y="276225"/>
                </a:lnTo>
                <a:lnTo>
                  <a:pt x="1712119" y="297656"/>
                </a:lnTo>
                <a:lnTo>
                  <a:pt x="1645444" y="314325"/>
                </a:lnTo>
                <a:lnTo>
                  <a:pt x="1564481" y="326231"/>
                </a:lnTo>
                <a:lnTo>
                  <a:pt x="1390650" y="335756"/>
                </a:lnTo>
                <a:lnTo>
                  <a:pt x="1273969" y="335756"/>
                </a:lnTo>
                <a:lnTo>
                  <a:pt x="1126331" y="330994"/>
                </a:lnTo>
                <a:lnTo>
                  <a:pt x="950119" y="319088"/>
                </a:lnTo>
                <a:lnTo>
                  <a:pt x="759619" y="302419"/>
                </a:lnTo>
                <a:lnTo>
                  <a:pt x="531019" y="269081"/>
                </a:lnTo>
                <a:lnTo>
                  <a:pt x="342900" y="238125"/>
                </a:lnTo>
                <a:lnTo>
                  <a:pt x="76200" y="183356"/>
                </a:lnTo>
                <a:lnTo>
                  <a:pt x="47625" y="178594"/>
                </a:lnTo>
                <a:lnTo>
                  <a:pt x="28575" y="180975"/>
                </a:lnTo>
                <a:lnTo>
                  <a:pt x="7144" y="188119"/>
                </a:lnTo>
                <a:lnTo>
                  <a:pt x="0" y="200025"/>
                </a:lnTo>
                <a:lnTo>
                  <a:pt x="4762" y="214313"/>
                </a:lnTo>
                <a:lnTo>
                  <a:pt x="21431" y="238125"/>
                </a:lnTo>
                <a:lnTo>
                  <a:pt x="45244" y="257175"/>
                </a:lnTo>
                <a:lnTo>
                  <a:pt x="90487" y="276225"/>
                </a:lnTo>
                <a:lnTo>
                  <a:pt x="233362" y="333375"/>
                </a:lnTo>
                <a:lnTo>
                  <a:pt x="326231" y="366713"/>
                </a:lnTo>
                <a:lnTo>
                  <a:pt x="509587" y="426244"/>
                </a:lnTo>
                <a:lnTo>
                  <a:pt x="628650" y="457200"/>
                </a:lnTo>
                <a:lnTo>
                  <a:pt x="738187" y="478631"/>
                </a:lnTo>
                <a:lnTo>
                  <a:pt x="778669" y="488156"/>
                </a:lnTo>
                <a:lnTo>
                  <a:pt x="921544" y="521494"/>
                </a:lnTo>
                <a:lnTo>
                  <a:pt x="1109662" y="554831"/>
                </a:lnTo>
                <a:lnTo>
                  <a:pt x="1283494" y="5786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2985E58-DD59-4BA0-9A14-DDFC8F97E2DE}"/>
              </a:ext>
            </a:extLst>
          </p:cNvPr>
          <p:cNvSpPr/>
          <p:nvPr/>
        </p:nvSpPr>
        <p:spPr>
          <a:xfrm rot="17400000">
            <a:off x="3960813" y="2849563"/>
            <a:ext cx="3867150" cy="1831975"/>
          </a:xfrm>
          <a:custGeom>
            <a:avLst/>
            <a:gdLst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54025 w 3867150"/>
              <a:gd name="connsiteY67" fmla="*/ 793750 h 1831975"/>
              <a:gd name="connsiteX68" fmla="*/ 473075 w 3867150"/>
              <a:gd name="connsiteY68" fmla="*/ 793750 h 1831975"/>
              <a:gd name="connsiteX69" fmla="*/ 485775 w 3867150"/>
              <a:gd name="connsiteY69" fmla="*/ 800100 h 1831975"/>
              <a:gd name="connsiteX70" fmla="*/ 492125 w 3867150"/>
              <a:gd name="connsiteY70" fmla="*/ 825500 h 1831975"/>
              <a:gd name="connsiteX71" fmla="*/ 492125 w 3867150"/>
              <a:gd name="connsiteY71" fmla="*/ 866775 h 1831975"/>
              <a:gd name="connsiteX72" fmla="*/ 482600 w 3867150"/>
              <a:gd name="connsiteY72" fmla="*/ 990600 h 1831975"/>
              <a:gd name="connsiteX73" fmla="*/ 482600 w 3867150"/>
              <a:gd name="connsiteY73" fmla="*/ 1047750 h 1831975"/>
              <a:gd name="connsiteX74" fmla="*/ 482600 w 3867150"/>
              <a:gd name="connsiteY74" fmla="*/ 1130300 h 1831975"/>
              <a:gd name="connsiteX75" fmla="*/ 492125 w 3867150"/>
              <a:gd name="connsiteY75" fmla="*/ 1206500 h 1831975"/>
              <a:gd name="connsiteX76" fmla="*/ 504825 w 3867150"/>
              <a:gd name="connsiteY76" fmla="*/ 1279525 h 1831975"/>
              <a:gd name="connsiteX77" fmla="*/ 527050 w 3867150"/>
              <a:gd name="connsiteY77" fmla="*/ 1352550 h 1831975"/>
              <a:gd name="connsiteX78" fmla="*/ 546100 w 3867150"/>
              <a:gd name="connsiteY78" fmla="*/ 1390650 h 1831975"/>
              <a:gd name="connsiteX79" fmla="*/ 571500 w 3867150"/>
              <a:gd name="connsiteY79" fmla="*/ 1422400 h 1831975"/>
              <a:gd name="connsiteX80" fmla="*/ 600075 w 3867150"/>
              <a:gd name="connsiteY80" fmla="*/ 1438275 h 1831975"/>
              <a:gd name="connsiteX81" fmla="*/ 628650 w 3867150"/>
              <a:gd name="connsiteY81" fmla="*/ 1447800 h 1831975"/>
              <a:gd name="connsiteX82" fmla="*/ 657225 w 3867150"/>
              <a:gd name="connsiteY82" fmla="*/ 1441450 h 1831975"/>
              <a:gd name="connsiteX83" fmla="*/ 723900 w 3867150"/>
              <a:gd name="connsiteY83" fmla="*/ 1419225 h 1831975"/>
              <a:gd name="connsiteX84" fmla="*/ 965200 w 3867150"/>
              <a:gd name="connsiteY84" fmla="*/ 1333500 h 1831975"/>
              <a:gd name="connsiteX85" fmla="*/ 1235075 w 3867150"/>
              <a:gd name="connsiteY85" fmla="*/ 1235075 h 1831975"/>
              <a:gd name="connsiteX86" fmla="*/ 1511300 w 3867150"/>
              <a:gd name="connsiteY86" fmla="*/ 1130300 h 1831975"/>
              <a:gd name="connsiteX87" fmla="*/ 1689100 w 3867150"/>
              <a:gd name="connsiteY87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54025 w 3867150"/>
              <a:gd name="connsiteY67" fmla="*/ 793750 h 1831975"/>
              <a:gd name="connsiteX68" fmla="*/ 473075 w 3867150"/>
              <a:gd name="connsiteY68" fmla="*/ 793750 h 1831975"/>
              <a:gd name="connsiteX69" fmla="*/ 485775 w 3867150"/>
              <a:gd name="connsiteY69" fmla="*/ 800100 h 1831975"/>
              <a:gd name="connsiteX70" fmla="*/ 492125 w 3867150"/>
              <a:gd name="connsiteY70" fmla="*/ 866775 h 1831975"/>
              <a:gd name="connsiteX71" fmla="*/ 482600 w 3867150"/>
              <a:gd name="connsiteY71" fmla="*/ 990600 h 1831975"/>
              <a:gd name="connsiteX72" fmla="*/ 482600 w 3867150"/>
              <a:gd name="connsiteY72" fmla="*/ 1047750 h 1831975"/>
              <a:gd name="connsiteX73" fmla="*/ 482600 w 3867150"/>
              <a:gd name="connsiteY73" fmla="*/ 1130300 h 1831975"/>
              <a:gd name="connsiteX74" fmla="*/ 492125 w 3867150"/>
              <a:gd name="connsiteY74" fmla="*/ 1206500 h 1831975"/>
              <a:gd name="connsiteX75" fmla="*/ 504825 w 3867150"/>
              <a:gd name="connsiteY75" fmla="*/ 1279525 h 1831975"/>
              <a:gd name="connsiteX76" fmla="*/ 527050 w 3867150"/>
              <a:gd name="connsiteY76" fmla="*/ 1352550 h 1831975"/>
              <a:gd name="connsiteX77" fmla="*/ 546100 w 3867150"/>
              <a:gd name="connsiteY77" fmla="*/ 1390650 h 1831975"/>
              <a:gd name="connsiteX78" fmla="*/ 571500 w 3867150"/>
              <a:gd name="connsiteY78" fmla="*/ 1422400 h 1831975"/>
              <a:gd name="connsiteX79" fmla="*/ 600075 w 3867150"/>
              <a:gd name="connsiteY79" fmla="*/ 1438275 h 1831975"/>
              <a:gd name="connsiteX80" fmla="*/ 628650 w 3867150"/>
              <a:gd name="connsiteY80" fmla="*/ 1447800 h 1831975"/>
              <a:gd name="connsiteX81" fmla="*/ 657225 w 3867150"/>
              <a:gd name="connsiteY81" fmla="*/ 1441450 h 1831975"/>
              <a:gd name="connsiteX82" fmla="*/ 723900 w 3867150"/>
              <a:gd name="connsiteY82" fmla="*/ 1419225 h 1831975"/>
              <a:gd name="connsiteX83" fmla="*/ 965200 w 3867150"/>
              <a:gd name="connsiteY83" fmla="*/ 1333500 h 1831975"/>
              <a:gd name="connsiteX84" fmla="*/ 1235075 w 3867150"/>
              <a:gd name="connsiteY84" fmla="*/ 1235075 h 1831975"/>
              <a:gd name="connsiteX85" fmla="*/ 1511300 w 3867150"/>
              <a:gd name="connsiteY85" fmla="*/ 1130300 h 1831975"/>
              <a:gd name="connsiteX86" fmla="*/ 1689100 w 3867150"/>
              <a:gd name="connsiteY86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54025 w 3867150"/>
              <a:gd name="connsiteY67" fmla="*/ 793750 h 1831975"/>
              <a:gd name="connsiteX68" fmla="*/ 473075 w 3867150"/>
              <a:gd name="connsiteY68" fmla="*/ 793750 h 1831975"/>
              <a:gd name="connsiteX69" fmla="*/ 492125 w 3867150"/>
              <a:gd name="connsiteY69" fmla="*/ 866775 h 1831975"/>
              <a:gd name="connsiteX70" fmla="*/ 482600 w 3867150"/>
              <a:gd name="connsiteY70" fmla="*/ 990600 h 1831975"/>
              <a:gd name="connsiteX71" fmla="*/ 482600 w 3867150"/>
              <a:gd name="connsiteY71" fmla="*/ 1047750 h 1831975"/>
              <a:gd name="connsiteX72" fmla="*/ 482600 w 3867150"/>
              <a:gd name="connsiteY72" fmla="*/ 1130300 h 1831975"/>
              <a:gd name="connsiteX73" fmla="*/ 492125 w 3867150"/>
              <a:gd name="connsiteY73" fmla="*/ 1206500 h 1831975"/>
              <a:gd name="connsiteX74" fmla="*/ 504825 w 3867150"/>
              <a:gd name="connsiteY74" fmla="*/ 1279525 h 1831975"/>
              <a:gd name="connsiteX75" fmla="*/ 527050 w 3867150"/>
              <a:gd name="connsiteY75" fmla="*/ 1352550 h 1831975"/>
              <a:gd name="connsiteX76" fmla="*/ 546100 w 3867150"/>
              <a:gd name="connsiteY76" fmla="*/ 1390650 h 1831975"/>
              <a:gd name="connsiteX77" fmla="*/ 571500 w 3867150"/>
              <a:gd name="connsiteY77" fmla="*/ 1422400 h 1831975"/>
              <a:gd name="connsiteX78" fmla="*/ 600075 w 3867150"/>
              <a:gd name="connsiteY78" fmla="*/ 1438275 h 1831975"/>
              <a:gd name="connsiteX79" fmla="*/ 628650 w 3867150"/>
              <a:gd name="connsiteY79" fmla="*/ 1447800 h 1831975"/>
              <a:gd name="connsiteX80" fmla="*/ 657225 w 3867150"/>
              <a:gd name="connsiteY80" fmla="*/ 1441450 h 1831975"/>
              <a:gd name="connsiteX81" fmla="*/ 723900 w 3867150"/>
              <a:gd name="connsiteY81" fmla="*/ 1419225 h 1831975"/>
              <a:gd name="connsiteX82" fmla="*/ 965200 w 3867150"/>
              <a:gd name="connsiteY82" fmla="*/ 1333500 h 1831975"/>
              <a:gd name="connsiteX83" fmla="*/ 1235075 w 3867150"/>
              <a:gd name="connsiteY83" fmla="*/ 1235075 h 1831975"/>
              <a:gd name="connsiteX84" fmla="*/ 1511300 w 3867150"/>
              <a:gd name="connsiteY84" fmla="*/ 1130300 h 1831975"/>
              <a:gd name="connsiteX85" fmla="*/ 1689100 w 3867150"/>
              <a:gd name="connsiteY85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54025 w 3867150"/>
              <a:gd name="connsiteY67" fmla="*/ 793750 h 1831975"/>
              <a:gd name="connsiteX68" fmla="*/ 492125 w 3867150"/>
              <a:gd name="connsiteY68" fmla="*/ 866775 h 1831975"/>
              <a:gd name="connsiteX69" fmla="*/ 482600 w 3867150"/>
              <a:gd name="connsiteY69" fmla="*/ 990600 h 1831975"/>
              <a:gd name="connsiteX70" fmla="*/ 482600 w 3867150"/>
              <a:gd name="connsiteY70" fmla="*/ 1047750 h 1831975"/>
              <a:gd name="connsiteX71" fmla="*/ 482600 w 3867150"/>
              <a:gd name="connsiteY71" fmla="*/ 1130300 h 1831975"/>
              <a:gd name="connsiteX72" fmla="*/ 492125 w 3867150"/>
              <a:gd name="connsiteY72" fmla="*/ 1206500 h 1831975"/>
              <a:gd name="connsiteX73" fmla="*/ 504825 w 3867150"/>
              <a:gd name="connsiteY73" fmla="*/ 1279525 h 1831975"/>
              <a:gd name="connsiteX74" fmla="*/ 527050 w 3867150"/>
              <a:gd name="connsiteY74" fmla="*/ 1352550 h 1831975"/>
              <a:gd name="connsiteX75" fmla="*/ 546100 w 3867150"/>
              <a:gd name="connsiteY75" fmla="*/ 1390650 h 1831975"/>
              <a:gd name="connsiteX76" fmla="*/ 571500 w 3867150"/>
              <a:gd name="connsiteY76" fmla="*/ 1422400 h 1831975"/>
              <a:gd name="connsiteX77" fmla="*/ 600075 w 3867150"/>
              <a:gd name="connsiteY77" fmla="*/ 1438275 h 1831975"/>
              <a:gd name="connsiteX78" fmla="*/ 628650 w 3867150"/>
              <a:gd name="connsiteY78" fmla="*/ 1447800 h 1831975"/>
              <a:gd name="connsiteX79" fmla="*/ 657225 w 3867150"/>
              <a:gd name="connsiteY79" fmla="*/ 1441450 h 1831975"/>
              <a:gd name="connsiteX80" fmla="*/ 723900 w 3867150"/>
              <a:gd name="connsiteY80" fmla="*/ 1419225 h 1831975"/>
              <a:gd name="connsiteX81" fmla="*/ 965200 w 3867150"/>
              <a:gd name="connsiteY81" fmla="*/ 1333500 h 1831975"/>
              <a:gd name="connsiteX82" fmla="*/ 1235075 w 3867150"/>
              <a:gd name="connsiteY82" fmla="*/ 1235075 h 1831975"/>
              <a:gd name="connsiteX83" fmla="*/ 1511300 w 3867150"/>
              <a:gd name="connsiteY83" fmla="*/ 1130300 h 1831975"/>
              <a:gd name="connsiteX84" fmla="*/ 1689100 w 3867150"/>
              <a:gd name="connsiteY84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92125 w 3867150"/>
              <a:gd name="connsiteY67" fmla="*/ 866775 h 1831975"/>
              <a:gd name="connsiteX68" fmla="*/ 482600 w 3867150"/>
              <a:gd name="connsiteY68" fmla="*/ 990600 h 1831975"/>
              <a:gd name="connsiteX69" fmla="*/ 482600 w 3867150"/>
              <a:gd name="connsiteY69" fmla="*/ 1047750 h 1831975"/>
              <a:gd name="connsiteX70" fmla="*/ 482600 w 3867150"/>
              <a:gd name="connsiteY70" fmla="*/ 1130300 h 1831975"/>
              <a:gd name="connsiteX71" fmla="*/ 492125 w 3867150"/>
              <a:gd name="connsiteY71" fmla="*/ 1206500 h 1831975"/>
              <a:gd name="connsiteX72" fmla="*/ 504825 w 3867150"/>
              <a:gd name="connsiteY72" fmla="*/ 1279525 h 1831975"/>
              <a:gd name="connsiteX73" fmla="*/ 527050 w 3867150"/>
              <a:gd name="connsiteY73" fmla="*/ 1352550 h 1831975"/>
              <a:gd name="connsiteX74" fmla="*/ 546100 w 3867150"/>
              <a:gd name="connsiteY74" fmla="*/ 1390650 h 1831975"/>
              <a:gd name="connsiteX75" fmla="*/ 571500 w 3867150"/>
              <a:gd name="connsiteY75" fmla="*/ 1422400 h 1831975"/>
              <a:gd name="connsiteX76" fmla="*/ 600075 w 3867150"/>
              <a:gd name="connsiteY76" fmla="*/ 1438275 h 1831975"/>
              <a:gd name="connsiteX77" fmla="*/ 628650 w 3867150"/>
              <a:gd name="connsiteY77" fmla="*/ 1447800 h 1831975"/>
              <a:gd name="connsiteX78" fmla="*/ 657225 w 3867150"/>
              <a:gd name="connsiteY78" fmla="*/ 1441450 h 1831975"/>
              <a:gd name="connsiteX79" fmla="*/ 723900 w 3867150"/>
              <a:gd name="connsiteY79" fmla="*/ 1419225 h 1831975"/>
              <a:gd name="connsiteX80" fmla="*/ 965200 w 3867150"/>
              <a:gd name="connsiteY80" fmla="*/ 1333500 h 1831975"/>
              <a:gd name="connsiteX81" fmla="*/ 1235075 w 3867150"/>
              <a:gd name="connsiteY81" fmla="*/ 1235075 h 1831975"/>
              <a:gd name="connsiteX82" fmla="*/ 1511300 w 3867150"/>
              <a:gd name="connsiteY82" fmla="*/ 1130300 h 1831975"/>
              <a:gd name="connsiteX83" fmla="*/ 1689100 w 3867150"/>
              <a:gd name="connsiteY83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92125 w 3867150"/>
              <a:gd name="connsiteY66" fmla="*/ 866775 h 1831975"/>
              <a:gd name="connsiteX67" fmla="*/ 482600 w 3867150"/>
              <a:gd name="connsiteY67" fmla="*/ 990600 h 1831975"/>
              <a:gd name="connsiteX68" fmla="*/ 482600 w 3867150"/>
              <a:gd name="connsiteY68" fmla="*/ 1047750 h 1831975"/>
              <a:gd name="connsiteX69" fmla="*/ 482600 w 3867150"/>
              <a:gd name="connsiteY69" fmla="*/ 1130300 h 1831975"/>
              <a:gd name="connsiteX70" fmla="*/ 492125 w 3867150"/>
              <a:gd name="connsiteY70" fmla="*/ 1206500 h 1831975"/>
              <a:gd name="connsiteX71" fmla="*/ 504825 w 3867150"/>
              <a:gd name="connsiteY71" fmla="*/ 1279525 h 1831975"/>
              <a:gd name="connsiteX72" fmla="*/ 527050 w 3867150"/>
              <a:gd name="connsiteY72" fmla="*/ 1352550 h 1831975"/>
              <a:gd name="connsiteX73" fmla="*/ 546100 w 3867150"/>
              <a:gd name="connsiteY73" fmla="*/ 1390650 h 1831975"/>
              <a:gd name="connsiteX74" fmla="*/ 571500 w 3867150"/>
              <a:gd name="connsiteY74" fmla="*/ 1422400 h 1831975"/>
              <a:gd name="connsiteX75" fmla="*/ 600075 w 3867150"/>
              <a:gd name="connsiteY75" fmla="*/ 1438275 h 1831975"/>
              <a:gd name="connsiteX76" fmla="*/ 628650 w 3867150"/>
              <a:gd name="connsiteY76" fmla="*/ 1447800 h 1831975"/>
              <a:gd name="connsiteX77" fmla="*/ 657225 w 3867150"/>
              <a:gd name="connsiteY77" fmla="*/ 1441450 h 1831975"/>
              <a:gd name="connsiteX78" fmla="*/ 723900 w 3867150"/>
              <a:gd name="connsiteY78" fmla="*/ 1419225 h 1831975"/>
              <a:gd name="connsiteX79" fmla="*/ 965200 w 3867150"/>
              <a:gd name="connsiteY79" fmla="*/ 1333500 h 1831975"/>
              <a:gd name="connsiteX80" fmla="*/ 1235075 w 3867150"/>
              <a:gd name="connsiteY80" fmla="*/ 1235075 h 1831975"/>
              <a:gd name="connsiteX81" fmla="*/ 1511300 w 3867150"/>
              <a:gd name="connsiteY81" fmla="*/ 1130300 h 1831975"/>
              <a:gd name="connsiteX82" fmla="*/ 1689100 w 3867150"/>
              <a:gd name="connsiteY82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92125 w 3867150"/>
              <a:gd name="connsiteY65" fmla="*/ 866775 h 1831975"/>
              <a:gd name="connsiteX66" fmla="*/ 482600 w 3867150"/>
              <a:gd name="connsiteY66" fmla="*/ 990600 h 1831975"/>
              <a:gd name="connsiteX67" fmla="*/ 482600 w 3867150"/>
              <a:gd name="connsiteY67" fmla="*/ 1047750 h 1831975"/>
              <a:gd name="connsiteX68" fmla="*/ 482600 w 3867150"/>
              <a:gd name="connsiteY68" fmla="*/ 1130300 h 1831975"/>
              <a:gd name="connsiteX69" fmla="*/ 492125 w 3867150"/>
              <a:gd name="connsiteY69" fmla="*/ 1206500 h 1831975"/>
              <a:gd name="connsiteX70" fmla="*/ 504825 w 3867150"/>
              <a:gd name="connsiteY70" fmla="*/ 1279525 h 1831975"/>
              <a:gd name="connsiteX71" fmla="*/ 527050 w 3867150"/>
              <a:gd name="connsiteY71" fmla="*/ 1352550 h 1831975"/>
              <a:gd name="connsiteX72" fmla="*/ 546100 w 3867150"/>
              <a:gd name="connsiteY72" fmla="*/ 1390650 h 1831975"/>
              <a:gd name="connsiteX73" fmla="*/ 571500 w 3867150"/>
              <a:gd name="connsiteY73" fmla="*/ 1422400 h 1831975"/>
              <a:gd name="connsiteX74" fmla="*/ 600075 w 3867150"/>
              <a:gd name="connsiteY74" fmla="*/ 1438275 h 1831975"/>
              <a:gd name="connsiteX75" fmla="*/ 628650 w 3867150"/>
              <a:gd name="connsiteY75" fmla="*/ 1447800 h 1831975"/>
              <a:gd name="connsiteX76" fmla="*/ 657225 w 3867150"/>
              <a:gd name="connsiteY76" fmla="*/ 1441450 h 1831975"/>
              <a:gd name="connsiteX77" fmla="*/ 723900 w 3867150"/>
              <a:gd name="connsiteY77" fmla="*/ 1419225 h 1831975"/>
              <a:gd name="connsiteX78" fmla="*/ 965200 w 3867150"/>
              <a:gd name="connsiteY78" fmla="*/ 1333500 h 1831975"/>
              <a:gd name="connsiteX79" fmla="*/ 1235075 w 3867150"/>
              <a:gd name="connsiteY79" fmla="*/ 1235075 h 1831975"/>
              <a:gd name="connsiteX80" fmla="*/ 1511300 w 3867150"/>
              <a:gd name="connsiteY80" fmla="*/ 1130300 h 1831975"/>
              <a:gd name="connsiteX81" fmla="*/ 1689100 w 3867150"/>
              <a:gd name="connsiteY81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92125 w 3867150"/>
              <a:gd name="connsiteY64" fmla="*/ 866775 h 1831975"/>
              <a:gd name="connsiteX65" fmla="*/ 482600 w 3867150"/>
              <a:gd name="connsiteY65" fmla="*/ 990600 h 1831975"/>
              <a:gd name="connsiteX66" fmla="*/ 482600 w 3867150"/>
              <a:gd name="connsiteY66" fmla="*/ 1047750 h 1831975"/>
              <a:gd name="connsiteX67" fmla="*/ 482600 w 3867150"/>
              <a:gd name="connsiteY67" fmla="*/ 1130300 h 1831975"/>
              <a:gd name="connsiteX68" fmla="*/ 492125 w 3867150"/>
              <a:gd name="connsiteY68" fmla="*/ 1206500 h 1831975"/>
              <a:gd name="connsiteX69" fmla="*/ 504825 w 3867150"/>
              <a:gd name="connsiteY69" fmla="*/ 1279525 h 1831975"/>
              <a:gd name="connsiteX70" fmla="*/ 527050 w 3867150"/>
              <a:gd name="connsiteY70" fmla="*/ 1352550 h 1831975"/>
              <a:gd name="connsiteX71" fmla="*/ 546100 w 3867150"/>
              <a:gd name="connsiteY71" fmla="*/ 1390650 h 1831975"/>
              <a:gd name="connsiteX72" fmla="*/ 571500 w 3867150"/>
              <a:gd name="connsiteY72" fmla="*/ 1422400 h 1831975"/>
              <a:gd name="connsiteX73" fmla="*/ 600075 w 3867150"/>
              <a:gd name="connsiteY73" fmla="*/ 1438275 h 1831975"/>
              <a:gd name="connsiteX74" fmla="*/ 628650 w 3867150"/>
              <a:gd name="connsiteY74" fmla="*/ 1447800 h 1831975"/>
              <a:gd name="connsiteX75" fmla="*/ 657225 w 3867150"/>
              <a:gd name="connsiteY75" fmla="*/ 1441450 h 1831975"/>
              <a:gd name="connsiteX76" fmla="*/ 723900 w 3867150"/>
              <a:gd name="connsiteY76" fmla="*/ 1419225 h 1831975"/>
              <a:gd name="connsiteX77" fmla="*/ 965200 w 3867150"/>
              <a:gd name="connsiteY77" fmla="*/ 1333500 h 1831975"/>
              <a:gd name="connsiteX78" fmla="*/ 1235075 w 3867150"/>
              <a:gd name="connsiteY78" fmla="*/ 1235075 h 1831975"/>
              <a:gd name="connsiteX79" fmla="*/ 1511300 w 3867150"/>
              <a:gd name="connsiteY79" fmla="*/ 1130300 h 1831975"/>
              <a:gd name="connsiteX80" fmla="*/ 1689100 w 3867150"/>
              <a:gd name="connsiteY80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82600 w 3867150"/>
              <a:gd name="connsiteY64" fmla="*/ 990600 h 1831975"/>
              <a:gd name="connsiteX65" fmla="*/ 482600 w 3867150"/>
              <a:gd name="connsiteY65" fmla="*/ 1047750 h 1831975"/>
              <a:gd name="connsiteX66" fmla="*/ 482600 w 3867150"/>
              <a:gd name="connsiteY66" fmla="*/ 1130300 h 1831975"/>
              <a:gd name="connsiteX67" fmla="*/ 492125 w 3867150"/>
              <a:gd name="connsiteY67" fmla="*/ 1206500 h 1831975"/>
              <a:gd name="connsiteX68" fmla="*/ 504825 w 3867150"/>
              <a:gd name="connsiteY68" fmla="*/ 1279525 h 1831975"/>
              <a:gd name="connsiteX69" fmla="*/ 527050 w 3867150"/>
              <a:gd name="connsiteY69" fmla="*/ 1352550 h 1831975"/>
              <a:gd name="connsiteX70" fmla="*/ 546100 w 3867150"/>
              <a:gd name="connsiteY70" fmla="*/ 1390650 h 1831975"/>
              <a:gd name="connsiteX71" fmla="*/ 571500 w 3867150"/>
              <a:gd name="connsiteY71" fmla="*/ 1422400 h 1831975"/>
              <a:gd name="connsiteX72" fmla="*/ 600075 w 3867150"/>
              <a:gd name="connsiteY72" fmla="*/ 1438275 h 1831975"/>
              <a:gd name="connsiteX73" fmla="*/ 628650 w 3867150"/>
              <a:gd name="connsiteY73" fmla="*/ 1447800 h 1831975"/>
              <a:gd name="connsiteX74" fmla="*/ 657225 w 3867150"/>
              <a:gd name="connsiteY74" fmla="*/ 1441450 h 1831975"/>
              <a:gd name="connsiteX75" fmla="*/ 723900 w 3867150"/>
              <a:gd name="connsiteY75" fmla="*/ 1419225 h 1831975"/>
              <a:gd name="connsiteX76" fmla="*/ 965200 w 3867150"/>
              <a:gd name="connsiteY76" fmla="*/ 1333500 h 1831975"/>
              <a:gd name="connsiteX77" fmla="*/ 1235075 w 3867150"/>
              <a:gd name="connsiteY77" fmla="*/ 1235075 h 1831975"/>
              <a:gd name="connsiteX78" fmla="*/ 1511300 w 3867150"/>
              <a:gd name="connsiteY78" fmla="*/ 1130300 h 1831975"/>
              <a:gd name="connsiteX79" fmla="*/ 1689100 w 3867150"/>
              <a:gd name="connsiteY79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82600 w 3867150"/>
              <a:gd name="connsiteY64" fmla="*/ 1047750 h 1831975"/>
              <a:gd name="connsiteX65" fmla="*/ 482600 w 3867150"/>
              <a:gd name="connsiteY65" fmla="*/ 1130300 h 1831975"/>
              <a:gd name="connsiteX66" fmla="*/ 492125 w 3867150"/>
              <a:gd name="connsiteY66" fmla="*/ 1206500 h 1831975"/>
              <a:gd name="connsiteX67" fmla="*/ 504825 w 3867150"/>
              <a:gd name="connsiteY67" fmla="*/ 1279525 h 1831975"/>
              <a:gd name="connsiteX68" fmla="*/ 527050 w 3867150"/>
              <a:gd name="connsiteY68" fmla="*/ 1352550 h 1831975"/>
              <a:gd name="connsiteX69" fmla="*/ 546100 w 3867150"/>
              <a:gd name="connsiteY69" fmla="*/ 1390650 h 1831975"/>
              <a:gd name="connsiteX70" fmla="*/ 571500 w 3867150"/>
              <a:gd name="connsiteY70" fmla="*/ 1422400 h 1831975"/>
              <a:gd name="connsiteX71" fmla="*/ 600075 w 3867150"/>
              <a:gd name="connsiteY71" fmla="*/ 1438275 h 1831975"/>
              <a:gd name="connsiteX72" fmla="*/ 628650 w 3867150"/>
              <a:gd name="connsiteY72" fmla="*/ 1447800 h 1831975"/>
              <a:gd name="connsiteX73" fmla="*/ 657225 w 3867150"/>
              <a:gd name="connsiteY73" fmla="*/ 1441450 h 1831975"/>
              <a:gd name="connsiteX74" fmla="*/ 723900 w 3867150"/>
              <a:gd name="connsiteY74" fmla="*/ 1419225 h 1831975"/>
              <a:gd name="connsiteX75" fmla="*/ 965200 w 3867150"/>
              <a:gd name="connsiteY75" fmla="*/ 1333500 h 1831975"/>
              <a:gd name="connsiteX76" fmla="*/ 1235075 w 3867150"/>
              <a:gd name="connsiteY76" fmla="*/ 1235075 h 1831975"/>
              <a:gd name="connsiteX77" fmla="*/ 1511300 w 3867150"/>
              <a:gd name="connsiteY77" fmla="*/ 1130300 h 1831975"/>
              <a:gd name="connsiteX78" fmla="*/ 1689100 w 3867150"/>
              <a:gd name="connsiteY78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482600 w 3867150"/>
              <a:gd name="connsiteY63" fmla="*/ 1047750 h 1831975"/>
              <a:gd name="connsiteX64" fmla="*/ 482600 w 3867150"/>
              <a:gd name="connsiteY64" fmla="*/ 1130300 h 1831975"/>
              <a:gd name="connsiteX65" fmla="*/ 492125 w 3867150"/>
              <a:gd name="connsiteY65" fmla="*/ 1206500 h 1831975"/>
              <a:gd name="connsiteX66" fmla="*/ 504825 w 3867150"/>
              <a:gd name="connsiteY66" fmla="*/ 1279525 h 1831975"/>
              <a:gd name="connsiteX67" fmla="*/ 527050 w 3867150"/>
              <a:gd name="connsiteY67" fmla="*/ 1352550 h 1831975"/>
              <a:gd name="connsiteX68" fmla="*/ 546100 w 3867150"/>
              <a:gd name="connsiteY68" fmla="*/ 1390650 h 1831975"/>
              <a:gd name="connsiteX69" fmla="*/ 571500 w 3867150"/>
              <a:gd name="connsiteY69" fmla="*/ 1422400 h 1831975"/>
              <a:gd name="connsiteX70" fmla="*/ 600075 w 3867150"/>
              <a:gd name="connsiteY70" fmla="*/ 1438275 h 1831975"/>
              <a:gd name="connsiteX71" fmla="*/ 628650 w 3867150"/>
              <a:gd name="connsiteY71" fmla="*/ 1447800 h 1831975"/>
              <a:gd name="connsiteX72" fmla="*/ 657225 w 3867150"/>
              <a:gd name="connsiteY72" fmla="*/ 1441450 h 1831975"/>
              <a:gd name="connsiteX73" fmla="*/ 723900 w 3867150"/>
              <a:gd name="connsiteY73" fmla="*/ 1419225 h 1831975"/>
              <a:gd name="connsiteX74" fmla="*/ 965200 w 3867150"/>
              <a:gd name="connsiteY74" fmla="*/ 1333500 h 1831975"/>
              <a:gd name="connsiteX75" fmla="*/ 1235075 w 3867150"/>
              <a:gd name="connsiteY75" fmla="*/ 1235075 h 1831975"/>
              <a:gd name="connsiteX76" fmla="*/ 1511300 w 3867150"/>
              <a:gd name="connsiteY76" fmla="*/ 1130300 h 1831975"/>
              <a:gd name="connsiteX77" fmla="*/ 1689100 w 3867150"/>
              <a:gd name="connsiteY77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482600 w 3867150"/>
              <a:gd name="connsiteY62" fmla="*/ 1047750 h 1831975"/>
              <a:gd name="connsiteX63" fmla="*/ 482600 w 3867150"/>
              <a:gd name="connsiteY63" fmla="*/ 1130300 h 1831975"/>
              <a:gd name="connsiteX64" fmla="*/ 492125 w 3867150"/>
              <a:gd name="connsiteY64" fmla="*/ 1206500 h 1831975"/>
              <a:gd name="connsiteX65" fmla="*/ 504825 w 3867150"/>
              <a:gd name="connsiteY65" fmla="*/ 1279525 h 1831975"/>
              <a:gd name="connsiteX66" fmla="*/ 527050 w 3867150"/>
              <a:gd name="connsiteY66" fmla="*/ 1352550 h 1831975"/>
              <a:gd name="connsiteX67" fmla="*/ 546100 w 3867150"/>
              <a:gd name="connsiteY67" fmla="*/ 1390650 h 1831975"/>
              <a:gd name="connsiteX68" fmla="*/ 571500 w 3867150"/>
              <a:gd name="connsiteY68" fmla="*/ 1422400 h 1831975"/>
              <a:gd name="connsiteX69" fmla="*/ 600075 w 3867150"/>
              <a:gd name="connsiteY69" fmla="*/ 1438275 h 1831975"/>
              <a:gd name="connsiteX70" fmla="*/ 628650 w 3867150"/>
              <a:gd name="connsiteY70" fmla="*/ 1447800 h 1831975"/>
              <a:gd name="connsiteX71" fmla="*/ 657225 w 3867150"/>
              <a:gd name="connsiteY71" fmla="*/ 1441450 h 1831975"/>
              <a:gd name="connsiteX72" fmla="*/ 723900 w 3867150"/>
              <a:gd name="connsiteY72" fmla="*/ 1419225 h 1831975"/>
              <a:gd name="connsiteX73" fmla="*/ 965200 w 3867150"/>
              <a:gd name="connsiteY73" fmla="*/ 1333500 h 1831975"/>
              <a:gd name="connsiteX74" fmla="*/ 1235075 w 3867150"/>
              <a:gd name="connsiteY74" fmla="*/ 1235075 h 1831975"/>
              <a:gd name="connsiteX75" fmla="*/ 1511300 w 3867150"/>
              <a:gd name="connsiteY75" fmla="*/ 1130300 h 1831975"/>
              <a:gd name="connsiteX76" fmla="*/ 1689100 w 3867150"/>
              <a:gd name="connsiteY76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482600 w 3867150"/>
              <a:gd name="connsiteY61" fmla="*/ 1047750 h 1831975"/>
              <a:gd name="connsiteX62" fmla="*/ 482600 w 3867150"/>
              <a:gd name="connsiteY62" fmla="*/ 1130300 h 1831975"/>
              <a:gd name="connsiteX63" fmla="*/ 492125 w 3867150"/>
              <a:gd name="connsiteY63" fmla="*/ 1206500 h 1831975"/>
              <a:gd name="connsiteX64" fmla="*/ 504825 w 3867150"/>
              <a:gd name="connsiteY64" fmla="*/ 1279525 h 1831975"/>
              <a:gd name="connsiteX65" fmla="*/ 527050 w 3867150"/>
              <a:gd name="connsiteY65" fmla="*/ 1352550 h 1831975"/>
              <a:gd name="connsiteX66" fmla="*/ 546100 w 3867150"/>
              <a:gd name="connsiteY66" fmla="*/ 1390650 h 1831975"/>
              <a:gd name="connsiteX67" fmla="*/ 571500 w 3867150"/>
              <a:gd name="connsiteY67" fmla="*/ 1422400 h 1831975"/>
              <a:gd name="connsiteX68" fmla="*/ 600075 w 3867150"/>
              <a:gd name="connsiteY68" fmla="*/ 1438275 h 1831975"/>
              <a:gd name="connsiteX69" fmla="*/ 628650 w 3867150"/>
              <a:gd name="connsiteY69" fmla="*/ 1447800 h 1831975"/>
              <a:gd name="connsiteX70" fmla="*/ 657225 w 3867150"/>
              <a:gd name="connsiteY70" fmla="*/ 1441450 h 1831975"/>
              <a:gd name="connsiteX71" fmla="*/ 723900 w 3867150"/>
              <a:gd name="connsiteY71" fmla="*/ 1419225 h 1831975"/>
              <a:gd name="connsiteX72" fmla="*/ 965200 w 3867150"/>
              <a:gd name="connsiteY72" fmla="*/ 1333500 h 1831975"/>
              <a:gd name="connsiteX73" fmla="*/ 1235075 w 3867150"/>
              <a:gd name="connsiteY73" fmla="*/ 1235075 h 1831975"/>
              <a:gd name="connsiteX74" fmla="*/ 1511300 w 3867150"/>
              <a:gd name="connsiteY74" fmla="*/ 1130300 h 1831975"/>
              <a:gd name="connsiteX75" fmla="*/ 1689100 w 3867150"/>
              <a:gd name="connsiteY75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482600 w 3867150"/>
              <a:gd name="connsiteY61" fmla="*/ 1130300 h 1831975"/>
              <a:gd name="connsiteX62" fmla="*/ 492125 w 3867150"/>
              <a:gd name="connsiteY62" fmla="*/ 1206500 h 1831975"/>
              <a:gd name="connsiteX63" fmla="*/ 504825 w 3867150"/>
              <a:gd name="connsiteY63" fmla="*/ 1279525 h 1831975"/>
              <a:gd name="connsiteX64" fmla="*/ 527050 w 3867150"/>
              <a:gd name="connsiteY64" fmla="*/ 1352550 h 1831975"/>
              <a:gd name="connsiteX65" fmla="*/ 546100 w 3867150"/>
              <a:gd name="connsiteY65" fmla="*/ 1390650 h 1831975"/>
              <a:gd name="connsiteX66" fmla="*/ 571500 w 3867150"/>
              <a:gd name="connsiteY66" fmla="*/ 1422400 h 1831975"/>
              <a:gd name="connsiteX67" fmla="*/ 600075 w 3867150"/>
              <a:gd name="connsiteY67" fmla="*/ 1438275 h 1831975"/>
              <a:gd name="connsiteX68" fmla="*/ 628650 w 3867150"/>
              <a:gd name="connsiteY68" fmla="*/ 1447800 h 1831975"/>
              <a:gd name="connsiteX69" fmla="*/ 657225 w 3867150"/>
              <a:gd name="connsiteY69" fmla="*/ 1441450 h 1831975"/>
              <a:gd name="connsiteX70" fmla="*/ 723900 w 3867150"/>
              <a:gd name="connsiteY70" fmla="*/ 1419225 h 1831975"/>
              <a:gd name="connsiteX71" fmla="*/ 965200 w 3867150"/>
              <a:gd name="connsiteY71" fmla="*/ 1333500 h 1831975"/>
              <a:gd name="connsiteX72" fmla="*/ 1235075 w 3867150"/>
              <a:gd name="connsiteY72" fmla="*/ 1235075 h 1831975"/>
              <a:gd name="connsiteX73" fmla="*/ 1511300 w 3867150"/>
              <a:gd name="connsiteY73" fmla="*/ 1130300 h 1831975"/>
              <a:gd name="connsiteX74" fmla="*/ 1689100 w 3867150"/>
              <a:gd name="connsiteY74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492125 w 3867150"/>
              <a:gd name="connsiteY61" fmla="*/ 1206500 h 1831975"/>
              <a:gd name="connsiteX62" fmla="*/ 504825 w 3867150"/>
              <a:gd name="connsiteY62" fmla="*/ 1279525 h 1831975"/>
              <a:gd name="connsiteX63" fmla="*/ 527050 w 3867150"/>
              <a:gd name="connsiteY63" fmla="*/ 1352550 h 1831975"/>
              <a:gd name="connsiteX64" fmla="*/ 546100 w 3867150"/>
              <a:gd name="connsiteY64" fmla="*/ 1390650 h 1831975"/>
              <a:gd name="connsiteX65" fmla="*/ 571500 w 3867150"/>
              <a:gd name="connsiteY65" fmla="*/ 1422400 h 1831975"/>
              <a:gd name="connsiteX66" fmla="*/ 600075 w 3867150"/>
              <a:gd name="connsiteY66" fmla="*/ 1438275 h 1831975"/>
              <a:gd name="connsiteX67" fmla="*/ 628650 w 3867150"/>
              <a:gd name="connsiteY67" fmla="*/ 1447800 h 1831975"/>
              <a:gd name="connsiteX68" fmla="*/ 657225 w 3867150"/>
              <a:gd name="connsiteY68" fmla="*/ 1441450 h 1831975"/>
              <a:gd name="connsiteX69" fmla="*/ 723900 w 3867150"/>
              <a:gd name="connsiteY69" fmla="*/ 1419225 h 1831975"/>
              <a:gd name="connsiteX70" fmla="*/ 965200 w 3867150"/>
              <a:gd name="connsiteY70" fmla="*/ 1333500 h 1831975"/>
              <a:gd name="connsiteX71" fmla="*/ 1235075 w 3867150"/>
              <a:gd name="connsiteY71" fmla="*/ 1235075 h 1831975"/>
              <a:gd name="connsiteX72" fmla="*/ 1511300 w 3867150"/>
              <a:gd name="connsiteY72" fmla="*/ 1130300 h 1831975"/>
              <a:gd name="connsiteX73" fmla="*/ 1689100 w 3867150"/>
              <a:gd name="connsiteY73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504825 w 3867150"/>
              <a:gd name="connsiteY61" fmla="*/ 1279525 h 1831975"/>
              <a:gd name="connsiteX62" fmla="*/ 527050 w 3867150"/>
              <a:gd name="connsiteY62" fmla="*/ 1352550 h 1831975"/>
              <a:gd name="connsiteX63" fmla="*/ 546100 w 3867150"/>
              <a:gd name="connsiteY63" fmla="*/ 1390650 h 1831975"/>
              <a:gd name="connsiteX64" fmla="*/ 571500 w 3867150"/>
              <a:gd name="connsiteY64" fmla="*/ 1422400 h 1831975"/>
              <a:gd name="connsiteX65" fmla="*/ 600075 w 3867150"/>
              <a:gd name="connsiteY65" fmla="*/ 1438275 h 1831975"/>
              <a:gd name="connsiteX66" fmla="*/ 628650 w 3867150"/>
              <a:gd name="connsiteY66" fmla="*/ 1447800 h 1831975"/>
              <a:gd name="connsiteX67" fmla="*/ 657225 w 3867150"/>
              <a:gd name="connsiteY67" fmla="*/ 1441450 h 1831975"/>
              <a:gd name="connsiteX68" fmla="*/ 723900 w 3867150"/>
              <a:gd name="connsiteY68" fmla="*/ 1419225 h 1831975"/>
              <a:gd name="connsiteX69" fmla="*/ 965200 w 3867150"/>
              <a:gd name="connsiteY69" fmla="*/ 1333500 h 1831975"/>
              <a:gd name="connsiteX70" fmla="*/ 1235075 w 3867150"/>
              <a:gd name="connsiteY70" fmla="*/ 1235075 h 1831975"/>
              <a:gd name="connsiteX71" fmla="*/ 1511300 w 3867150"/>
              <a:gd name="connsiteY71" fmla="*/ 1130300 h 1831975"/>
              <a:gd name="connsiteX72" fmla="*/ 1689100 w 3867150"/>
              <a:gd name="connsiteY72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527050 w 3867150"/>
              <a:gd name="connsiteY61" fmla="*/ 1352550 h 1831975"/>
              <a:gd name="connsiteX62" fmla="*/ 546100 w 3867150"/>
              <a:gd name="connsiteY62" fmla="*/ 1390650 h 1831975"/>
              <a:gd name="connsiteX63" fmla="*/ 571500 w 3867150"/>
              <a:gd name="connsiteY63" fmla="*/ 1422400 h 1831975"/>
              <a:gd name="connsiteX64" fmla="*/ 600075 w 3867150"/>
              <a:gd name="connsiteY64" fmla="*/ 1438275 h 1831975"/>
              <a:gd name="connsiteX65" fmla="*/ 628650 w 3867150"/>
              <a:gd name="connsiteY65" fmla="*/ 1447800 h 1831975"/>
              <a:gd name="connsiteX66" fmla="*/ 657225 w 3867150"/>
              <a:gd name="connsiteY66" fmla="*/ 1441450 h 1831975"/>
              <a:gd name="connsiteX67" fmla="*/ 723900 w 3867150"/>
              <a:gd name="connsiteY67" fmla="*/ 1419225 h 1831975"/>
              <a:gd name="connsiteX68" fmla="*/ 965200 w 3867150"/>
              <a:gd name="connsiteY68" fmla="*/ 1333500 h 1831975"/>
              <a:gd name="connsiteX69" fmla="*/ 1235075 w 3867150"/>
              <a:gd name="connsiteY69" fmla="*/ 1235075 h 1831975"/>
              <a:gd name="connsiteX70" fmla="*/ 1511300 w 3867150"/>
              <a:gd name="connsiteY70" fmla="*/ 1130300 h 1831975"/>
              <a:gd name="connsiteX71" fmla="*/ 1689100 w 3867150"/>
              <a:gd name="connsiteY71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546100 w 3867150"/>
              <a:gd name="connsiteY61" fmla="*/ 1390650 h 1831975"/>
              <a:gd name="connsiteX62" fmla="*/ 571500 w 3867150"/>
              <a:gd name="connsiteY62" fmla="*/ 1422400 h 1831975"/>
              <a:gd name="connsiteX63" fmla="*/ 600075 w 3867150"/>
              <a:gd name="connsiteY63" fmla="*/ 1438275 h 1831975"/>
              <a:gd name="connsiteX64" fmla="*/ 628650 w 3867150"/>
              <a:gd name="connsiteY64" fmla="*/ 1447800 h 1831975"/>
              <a:gd name="connsiteX65" fmla="*/ 657225 w 3867150"/>
              <a:gd name="connsiteY65" fmla="*/ 1441450 h 1831975"/>
              <a:gd name="connsiteX66" fmla="*/ 723900 w 3867150"/>
              <a:gd name="connsiteY66" fmla="*/ 1419225 h 1831975"/>
              <a:gd name="connsiteX67" fmla="*/ 965200 w 3867150"/>
              <a:gd name="connsiteY67" fmla="*/ 1333500 h 1831975"/>
              <a:gd name="connsiteX68" fmla="*/ 1235075 w 3867150"/>
              <a:gd name="connsiteY68" fmla="*/ 1235075 h 1831975"/>
              <a:gd name="connsiteX69" fmla="*/ 1511300 w 3867150"/>
              <a:gd name="connsiteY69" fmla="*/ 1130300 h 1831975"/>
              <a:gd name="connsiteX70" fmla="*/ 1689100 w 3867150"/>
              <a:gd name="connsiteY70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571500 w 3867150"/>
              <a:gd name="connsiteY61" fmla="*/ 1422400 h 1831975"/>
              <a:gd name="connsiteX62" fmla="*/ 600075 w 3867150"/>
              <a:gd name="connsiteY62" fmla="*/ 1438275 h 1831975"/>
              <a:gd name="connsiteX63" fmla="*/ 628650 w 3867150"/>
              <a:gd name="connsiteY63" fmla="*/ 1447800 h 1831975"/>
              <a:gd name="connsiteX64" fmla="*/ 657225 w 3867150"/>
              <a:gd name="connsiteY64" fmla="*/ 1441450 h 1831975"/>
              <a:gd name="connsiteX65" fmla="*/ 723900 w 3867150"/>
              <a:gd name="connsiteY65" fmla="*/ 1419225 h 1831975"/>
              <a:gd name="connsiteX66" fmla="*/ 965200 w 3867150"/>
              <a:gd name="connsiteY66" fmla="*/ 1333500 h 1831975"/>
              <a:gd name="connsiteX67" fmla="*/ 1235075 w 3867150"/>
              <a:gd name="connsiteY67" fmla="*/ 1235075 h 1831975"/>
              <a:gd name="connsiteX68" fmla="*/ 1511300 w 3867150"/>
              <a:gd name="connsiteY68" fmla="*/ 1130300 h 1831975"/>
              <a:gd name="connsiteX69" fmla="*/ 1689100 w 3867150"/>
              <a:gd name="connsiteY69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571500 w 3867150"/>
              <a:gd name="connsiteY60" fmla="*/ 1422400 h 1831975"/>
              <a:gd name="connsiteX61" fmla="*/ 600075 w 3867150"/>
              <a:gd name="connsiteY61" fmla="*/ 1438275 h 1831975"/>
              <a:gd name="connsiteX62" fmla="*/ 628650 w 3867150"/>
              <a:gd name="connsiteY62" fmla="*/ 1447800 h 1831975"/>
              <a:gd name="connsiteX63" fmla="*/ 657225 w 3867150"/>
              <a:gd name="connsiteY63" fmla="*/ 1441450 h 1831975"/>
              <a:gd name="connsiteX64" fmla="*/ 723900 w 3867150"/>
              <a:gd name="connsiteY64" fmla="*/ 1419225 h 1831975"/>
              <a:gd name="connsiteX65" fmla="*/ 965200 w 3867150"/>
              <a:gd name="connsiteY65" fmla="*/ 1333500 h 1831975"/>
              <a:gd name="connsiteX66" fmla="*/ 1235075 w 3867150"/>
              <a:gd name="connsiteY66" fmla="*/ 1235075 h 1831975"/>
              <a:gd name="connsiteX67" fmla="*/ 1511300 w 3867150"/>
              <a:gd name="connsiteY67" fmla="*/ 1130300 h 1831975"/>
              <a:gd name="connsiteX68" fmla="*/ 1689100 w 3867150"/>
              <a:gd name="connsiteY68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571500 w 3867150"/>
              <a:gd name="connsiteY59" fmla="*/ 1422400 h 1831975"/>
              <a:gd name="connsiteX60" fmla="*/ 600075 w 3867150"/>
              <a:gd name="connsiteY60" fmla="*/ 1438275 h 1831975"/>
              <a:gd name="connsiteX61" fmla="*/ 628650 w 3867150"/>
              <a:gd name="connsiteY61" fmla="*/ 1447800 h 1831975"/>
              <a:gd name="connsiteX62" fmla="*/ 657225 w 3867150"/>
              <a:gd name="connsiteY62" fmla="*/ 1441450 h 1831975"/>
              <a:gd name="connsiteX63" fmla="*/ 723900 w 3867150"/>
              <a:gd name="connsiteY63" fmla="*/ 1419225 h 1831975"/>
              <a:gd name="connsiteX64" fmla="*/ 965200 w 3867150"/>
              <a:gd name="connsiteY64" fmla="*/ 1333500 h 1831975"/>
              <a:gd name="connsiteX65" fmla="*/ 1235075 w 3867150"/>
              <a:gd name="connsiteY65" fmla="*/ 1235075 h 1831975"/>
              <a:gd name="connsiteX66" fmla="*/ 1511300 w 3867150"/>
              <a:gd name="connsiteY66" fmla="*/ 1130300 h 1831975"/>
              <a:gd name="connsiteX67" fmla="*/ 1689100 w 3867150"/>
              <a:gd name="connsiteY67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571500 w 3867150"/>
              <a:gd name="connsiteY58" fmla="*/ 1422400 h 1831975"/>
              <a:gd name="connsiteX59" fmla="*/ 600075 w 3867150"/>
              <a:gd name="connsiteY59" fmla="*/ 1438275 h 1831975"/>
              <a:gd name="connsiteX60" fmla="*/ 628650 w 3867150"/>
              <a:gd name="connsiteY60" fmla="*/ 1447800 h 1831975"/>
              <a:gd name="connsiteX61" fmla="*/ 657225 w 3867150"/>
              <a:gd name="connsiteY61" fmla="*/ 1441450 h 1831975"/>
              <a:gd name="connsiteX62" fmla="*/ 723900 w 3867150"/>
              <a:gd name="connsiteY62" fmla="*/ 1419225 h 1831975"/>
              <a:gd name="connsiteX63" fmla="*/ 965200 w 3867150"/>
              <a:gd name="connsiteY63" fmla="*/ 1333500 h 1831975"/>
              <a:gd name="connsiteX64" fmla="*/ 1235075 w 3867150"/>
              <a:gd name="connsiteY64" fmla="*/ 1235075 h 1831975"/>
              <a:gd name="connsiteX65" fmla="*/ 1511300 w 3867150"/>
              <a:gd name="connsiteY65" fmla="*/ 1130300 h 1831975"/>
              <a:gd name="connsiteX66" fmla="*/ 1689100 w 3867150"/>
              <a:gd name="connsiteY66" fmla="*/ 1066800 h 18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867150" h="1831975">
                <a:moveTo>
                  <a:pt x="1689100" y="1066800"/>
                </a:moveTo>
                <a:lnTo>
                  <a:pt x="3006725" y="587375"/>
                </a:lnTo>
                <a:lnTo>
                  <a:pt x="3463925" y="419100"/>
                </a:lnTo>
                <a:lnTo>
                  <a:pt x="3559175" y="371475"/>
                </a:lnTo>
                <a:lnTo>
                  <a:pt x="3600450" y="336550"/>
                </a:lnTo>
                <a:lnTo>
                  <a:pt x="3629025" y="298450"/>
                </a:lnTo>
                <a:lnTo>
                  <a:pt x="3657600" y="241300"/>
                </a:lnTo>
                <a:lnTo>
                  <a:pt x="3676650" y="187325"/>
                </a:lnTo>
                <a:lnTo>
                  <a:pt x="3692525" y="133350"/>
                </a:lnTo>
                <a:lnTo>
                  <a:pt x="3695700" y="101600"/>
                </a:lnTo>
                <a:lnTo>
                  <a:pt x="3695700" y="73025"/>
                </a:lnTo>
                <a:lnTo>
                  <a:pt x="3714750" y="44450"/>
                </a:lnTo>
                <a:lnTo>
                  <a:pt x="3740150" y="9525"/>
                </a:lnTo>
                <a:lnTo>
                  <a:pt x="3759200" y="0"/>
                </a:lnTo>
                <a:lnTo>
                  <a:pt x="3768725" y="0"/>
                </a:lnTo>
                <a:lnTo>
                  <a:pt x="3787775" y="9525"/>
                </a:lnTo>
                <a:lnTo>
                  <a:pt x="3806825" y="41275"/>
                </a:lnTo>
                <a:lnTo>
                  <a:pt x="3829050" y="111125"/>
                </a:lnTo>
                <a:lnTo>
                  <a:pt x="3844925" y="174625"/>
                </a:lnTo>
                <a:lnTo>
                  <a:pt x="3860800" y="250825"/>
                </a:lnTo>
                <a:lnTo>
                  <a:pt x="3867150" y="327025"/>
                </a:lnTo>
                <a:lnTo>
                  <a:pt x="3863975" y="387350"/>
                </a:lnTo>
                <a:lnTo>
                  <a:pt x="3857625" y="450850"/>
                </a:lnTo>
                <a:lnTo>
                  <a:pt x="3838575" y="523875"/>
                </a:lnTo>
                <a:lnTo>
                  <a:pt x="3806825" y="609600"/>
                </a:lnTo>
                <a:lnTo>
                  <a:pt x="3784600" y="657225"/>
                </a:lnTo>
                <a:lnTo>
                  <a:pt x="3746500" y="704850"/>
                </a:lnTo>
                <a:lnTo>
                  <a:pt x="3714750" y="739775"/>
                </a:lnTo>
                <a:lnTo>
                  <a:pt x="3698875" y="746125"/>
                </a:lnTo>
                <a:lnTo>
                  <a:pt x="3679825" y="749300"/>
                </a:lnTo>
                <a:lnTo>
                  <a:pt x="3663950" y="749300"/>
                </a:lnTo>
                <a:lnTo>
                  <a:pt x="3638550" y="742950"/>
                </a:lnTo>
                <a:lnTo>
                  <a:pt x="3613150" y="730250"/>
                </a:lnTo>
                <a:lnTo>
                  <a:pt x="3581400" y="720725"/>
                </a:lnTo>
                <a:lnTo>
                  <a:pt x="3556000" y="720725"/>
                </a:lnTo>
                <a:lnTo>
                  <a:pt x="3495675" y="727075"/>
                </a:lnTo>
                <a:lnTo>
                  <a:pt x="3432175" y="739775"/>
                </a:lnTo>
                <a:lnTo>
                  <a:pt x="3311525" y="771525"/>
                </a:lnTo>
                <a:lnTo>
                  <a:pt x="3067050" y="854075"/>
                </a:lnTo>
                <a:lnTo>
                  <a:pt x="2771775" y="949325"/>
                </a:lnTo>
                <a:lnTo>
                  <a:pt x="2454275" y="1060450"/>
                </a:lnTo>
                <a:lnTo>
                  <a:pt x="2044700" y="1206500"/>
                </a:lnTo>
                <a:lnTo>
                  <a:pt x="1593850" y="1377950"/>
                </a:lnTo>
                <a:lnTo>
                  <a:pt x="1200150" y="1536700"/>
                </a:lnTo>
                <a:lnTo>
                  <a:pt x="927100" y="1651000"/>
                </a:lnTo>
                <a:lnTo>
                  <a:pt x="603250" y="1793875"/>
                </a:lnTo>
                <a:lnTo>
                  <a:pt x="571500" y="1806575"/>
                </a:lnTo>
                <a:lnTo>
                  <a:pt x="546100" y="1809750"/>
                </a:lnTo>
                <a:lnTo>
                  <a:pt x="419100" y="1822450"/>
                </a:lnTo>
                <a:lnTo>
                  <a:pt x="279400" y="1831975"/>
                </a:lnTo>
                <a:lnTo>
                  <a:pt x="146050" y="1816100"/>
                </a:lnTo>
                <a:lnTo>
                  <a:pt x="57150" y="1793875"/>
                </a:lnTo>
                <a:lnTo>
                  <a:pt x="28575" y="1778000"/>
                </a:lnTo>
                <a:lnTo>
                  <a:pt x="6350" y="1758950"/>
                </a:lnTo>
                <a:lnTo>
                  <a:pt x="0" y="1720850"/>
                </a:lnTo>
                <a:lnTo>
                  <a:pt x="3175" y="1689100"/>
                </a:lnTo>
                <a:lnTo>
                  <a:pt x="22225" y="1657350"/>
                </a:lnTo>
                <a:lnTo>
                  <a:pt x="76200" y="1590675"/>
                </a:lnTo>
                <a:lnTo>
                  <a:pt x="571500" y="1422400"/>
                </a:lnTo>
                <a:lnTo>
                  <a:pt x="600075" y="1438275"/>
                </a:lnTo>
                <a:lnTo>
                  <a:pt x="628650" y="1447800"/>
                </a:lnTo>
                <a:lnTo>
                  <a:pt x="657225" y="1441450"/>
                </a:lnTo>
                <a:lnTo>
                  <a:pt x="723900" y="1419225"/>
                </a:lnTo>
                <a:lnTo>
                  <a:pt x="965200" y="1333500"/>
                </a:lnTo>
                <a:lnTo>
                  <a:pt x="1235075" y="1235075"/>
                </a:lnTo>
                <a:lnTo>
                  <a:pt x="1511300" y="1130300"/>
                </a:lnTo>
                <a:lnTo>
                  <a:pt x="1689100" y="1066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71DE002-5FFB-4A97-81F5-48E676B71F9D}"/>
              </a:ext>
            </a:extLst>
          </p:cNvPr>
          <p:cNvSpPr/>
          <p:nvPr/>
        </p:nvSpPr>
        <p:spPr>
          <a:xfrm rot="14400000">
            <a:off x="6730207" y="3493294"/>
            <a:ext cx="2093912" cy="444500"/>
          </a:xfrm>
          <a:custGeom>
            <a:avLst/>
            <a:gdLst>
              <a:gd name="connsiteX0" fmla="*/ 764382 w 2093119"/>
              <a:gd name="connsiteY0" fmla="*/ 52387 h 445293"/>
              <a:gd name="connsiteX1" fmla="*/ 978694 w 2093119"/>
              <a:gd name="connsiteY1" fmla="*/ 66675 h 445293"/>
              <a:gd name="connsiteX2" fmla="*/ 1195388 w 2093119"/>
              <a:gd name="connsiteY2" fmla="*/ 71437 h 445293"/>
              <a:gd name="connsiteX3" fmla="*/ 1445419 w 2093119"/>
              <a:gd name="connsiteY3" fmla="*/ 69056 h 445293"/>
              <a:gd name="connsiteX4" fmla="*/ 1621632 w 2093119"/>
              <a:gd name="connsiteY4" fmla="*/ 61912 h 445293"/>
              <a:gd name="connsiteX5" fmla="*/ 1759744 w 2093119"/>
              <a:gd name="connsiteY5" fmla="*/ 52387 h 445293"/>
              <a:gd name="connsiteX6" fmla="*/ 1890713 w 2093119"/>
              <a:gd name="connsiteY6" fmla="*/ 35718 h 445293"/>
              <a:gd name="connsiteX7" fmla="*/ 2014538 w 2093119"/>
              <a:gd name="connsiteY7" fmla="*/ 14287 h 445293"/>
              <a:gd name="connsiteX8" fmla="*/ 2043113 w 2093119"/>
              <a:gd name="connsiteY8" fmla="*/ 9525 h 445293"/>
              <a:gd name="connsiteX9" fmla="*/ 2062163 w 2093119"/>
              <a:gd name="connsiteY9" fmla="*/ 9525 h 445293"/>
              <a:gd name="connsiteX10" fmla="*/ 2078832 w 2093119"/>
              <a:gd name="connsiteY10" fmla="*/ 14287 h 445293"/>
              <a:gd name="connsiteX11" fmla="*/ 2093119 w 2093119"/>
              <a:gd name="connsiteY11" fmla="*/ 23812 h 445293"/>
              <a:gd name="connsiteX12" fmla="*/ 2093119 w 2093119"/>
              <a:gd name="connsiteY12" fmla="*/ 33337 h 445293"/>
              <a:gd name="connsiteX13" fmla="*/ 2085975 w 2093119"/>
              <a:gd name="connsiteY13" fmla="*/ 47625 h 445293"/>
              <a:gd name="connsiteX14" fmla="*/ 2064544 w 2093119"/>
              <a:gd name="connsiteY14" fmla="*/ 61912 h 445293"/>
              <a:gd name="connsiteX15" fmla="*/ 2040732 w 2093119"/>
              <a:gd name="connsiteY15" fmla="*/ 76200 h 445293"/>
              <a:gd name="connsiteX16" fmla="*/ 1878807 w 2093119"/>
              <a:gd name="connsiteY16" fmla="*/ 140493 h 445293"/>
              <a:gd name="connsiteX17" fmla="*/ 1733550 w 2093119"/>
              <a:gd name="connsiteY17" fmla="*/ 192881 h 445293"/>
              <a:gd name="connsiteX18" fmla="*/ 1590675 w 2093119"/>
              <a:gd name="connsiteY18" fmla="*/ 242887 h 445293"/>
              <a:gd name="connsiteX19" fmla="*/ 1407319 w 2093119"/>
              <a:gd name="connsiteY19" fmla="*/ 290512 h 445293"/>
              <a:gd name="connsiteX20" fmla="*/ 1233488 w 2093119"/>
              <a:gd name="connsiteY20" fmla="*/ 335756 h 445293"/>
              <a:gd name="connsiteX21" fmla="*/ 831057 w 2093119"/>
              <a:gd name="connsiteY21" fmla="*/ 416718 h 445293"/>
              <a:gd name="connsiteX22" fmla="*/ 666750 w 2093119"/>
              <a:gd name="connsiteY22" fmla="*/ 445293 h 445293"/>
              <a:gd name="connsiteX23" fmla="*/ 645319 w 2093119"/>
              <a:gd name="connsiteY23" fmla="*/ 445293 h 445293"/>
              <a:gd name="connsiteX24" fmla="*/ 542925 w 2093119"/>
              <a:gd name="connsiteY24" fmla="*/ 433387 h 445293"/>
              <a:gd name="connsiteX25" fmla="*/ 390525 w 2093119"/>
              <a:gd name="connsiteY25" fmla="*/ 409575 h 445293"/>
              <a:gd name="connsiteX26" fmla="*/ 238125 w 2093119"/>
              <a:gd name="connsiteY26" fmla="*/ 369093 h 445293"/>
              <a:gd name="connsiteX27" fmla="*/ 152400 w 2093119"/>
              <a:gd name="connsiteY27" fmla="*/ 335756 h 445293"/>
              <a:gd name="connsiteX28" fmla="*/ 100013 w 2093119"/>
              <a:gd name="connsiteY28" fmla="*/ 307181 h 445293"/>
              <a:gd name="connsiteX29" fmla="*/ 33338 w 2093119"/>
              <a:gd name="connsiteY29" fmla="*/ 247650 h 445293"/>
              <a:gd name="connsiteX30" fmla="*/ 11907 w 2093119"/>
              <a:gd name="connsiteY30" fmla="*/ 214312 h 445293"/>
              <a:gd name="connsiteX31" fmla="*/ 0 w 2093119"/>
              <a:gd name="connsiteY31" fmla="*/ 183356 h 445293"/>
              <a:gd name="connsiteX32" fmla="*/ 0 w 2093119"/>
              <a:gd name="connsiteY32" fmla="*/ 154781 h 445293"/>
              <a:gd name="connsiteX33" fmla="*/ 11907 w 2093119"/>
              <a:gd name="connsiteY33" fmla="*/ 123825 h 445293"/>
              <a:gd name="connsiteX34" fmla="*/ 42863 w 2093119"/>
              <a:gd name="connsiteY34" fmla="*/ 80962 h 445293"/>
              <a:gd name="connsiteX35" fmla="*/ 83344 w 2093119"/>
              <a:gd name="connsiteY35" fmla="*/ 45243 h 445293"/>
              <a:gd name="connsiteX36" fmla="*/ 114300 w 2093119"/>
              <a:gd name="connsiteY36" fmla="*/ 26193 h 445293"/>
              <a:gd name="connsiteX37" fmla="*/ 147638 w 2093119"/>
              <a:gd name="connsiteY37" fmla="*/ 9525 h 445293"/>
              <a:gd name="connsiteX38" fmla="*/ 173832 w 2093119"/>
              <a:gd name="connsiteY38" fmla="*/ 2381 h 445293"/>
              <a:gd name="connsiteX39" fmla="*/ 202407 w 2093119"/>
              <a:gd name="connsiteY39" fmla="*/ 0 h 445293"/>
              <a:gd name="connsiteX40" fmla="*/ 257175 w 2093119"/>
              <a:gd name="connsiteY40" fmla="*/ 2381 h 445293"/>
              <a:gd name="connsiteX41" fmla="*/ 433388 w 2093119"/>
              <a:gd name="connsiteY41" fmla="*/ 23812 h 445293"/>
              <a:gd name="connsiteX42" fmla="*/ 592932 w 2093119"/>
              <a:gd name="connsiteY42" fmla="*/ 38100 h 445293"/>
              <a:gd name="connsiteX43" fmla="*/ 764382 w 2093119"/>
              <a:gd name="connsiteY43" fmla="*/ 52387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93119" h="445293">
                <a:moveTo>
                  <a:pt x="764382" y="52387"/>
                </a:moveTo>
                <a:lnTo>
                  <a:pt x="978694" y="66675"/>
                </a:lnTo>
                <a:lnTo>
                  <a:pt x="1195388" y="71437"/>
                </a:lnTo>
                <a:lnTo>
                  <a:pt x="1445419" y="69056"/>
                </a:lnTo>
                <a:lnTo>
                  <a:pt x="1621632" y="61912"/>
                </a:lnTo>
                <a:lnTo>
                  <a:pt x="1759744" y="52387"/>
                </a:lnTo>
                <a:lnTo>
                  <a:pt x="1890713" y="35718"/>
                </a:lnTo>
                <a:lnTo>
                  <a:pt x="2014538" y="14287"/>
                </a:lnTo>
                <a:lnTo>
                  <a:pt x="2043113" y="9525"/>
                </a:lnTo>
                <a:lnTo>
                  <a:pt x="2062163" y="9525"/>
                </a:lnTo>
                <a:lnTo>
                  <a:pt x="2078832" y="14287"/>
                </a:lnTo>
                <a:lnTo>
                  <a:pt x="2093119" y="23812"/>
                </a:lnTo>
                <a:lnTo>
                  <a:pt x="2093119" y="33337"/>
                </a:lnTo>
                <a:lnTo>
                  <a:pt x="2085975" y="47625"/>
                </a:lnTo>
                <a:lnTo>
                  <a:pt x="2064544" y="61912"/>
                </a:lnTo>
                <a:lnTo>
                  <a:pt x="2040732" y="76200"/>
                </a:lnTo>
                <a:lnTo>
                  <a:pt x="1878807" y="140493"/>
                </a:lnTo>
                <a:lnTo>
                  <a:pt x="1733550" y="192881"/>
                </a:lnTo>
                <a:lnTo>
                  <a:pt x="1590675" y="242887"/>
                </a:lnTo>
                <a:lnTo>
                  <a:pt x="1407319" y="290512"/>
                </a:lnTo>
                <a:lnTo>
                  <a:pt x="1233488" y="335756"/>
                </a:lnTo>
                <a:lnTo>
                  <a:pt x="831057" y="416718"/>
                </a:lnTo>
                <a:lnTo>
                  <a:pt x="666750" y="445293"/>
                </a:lnTo>
                <a:lnTo>
                  <a:pt x="645319" y="445293"/>
                </a:lnTo>
                <a:lnTo>
                  <a:pt x="542925" y="433387"/>
                </a:lnTo>
                <a:lnTo>
                  <a:pt x="390525" y="409575"/>
                </a:lnTo>
                <a:lnTo>
                  <a:pt x="238125" y="369093"/>
                </a:lnTo>
                <a:lnTo>
                  <a:pt x="152400" y="335756"/>
                </a:lnTo>
                <a:lnTo>
                  <a:pt x="100013" y="307181"/>
                </a:lnTo>
                <a:lnTo>
                  <a:pt x="33338" y="247650"/>
                </a:lnTo>
                <a:lnTo>
                  <a:pt x="11907" y="214312"/>
                </a:lnTo>
                <a:lnTo>
                  <a:pt x="0" y="183356"/>
                </a:lnTo>
                <a:lnTo>
                  <a:pt x="0" y="154781"/>
                </a:lnTo>
                <a:lnTo>
                  <a:pt x="11907" y="123825"/>
                </a:lnTo>
                <a:lnTo>
                  <a:pt x="42863" y="80962"/>
                </a:lnTo>
                <a:lnTo>
                  <a:pt x="83344" y="45243"/>
                </a:lnTo>
                <a:lnTo>
                  <a:pt x="114300" y="26193"/>
                </a:lnTo>
                <a:lnTo>
                  <a:pt x="147638" y="9525"/>
                </a:lnTo>
                <a:lnTo>
                  <a:pt x="173832" y="2381"/>
                </a:lnTo>
                <a:lnTo>
                  <a:pt x="202407" y="0"/>
                </a:lnTo>
                <a:lnTo>
                  <a:pt x="257175" y="2381"/>
                </a:lnTo>
                <a:lnTo>
                  <a:pt x="433388" y="23812"/>
                </a:lnTo>
                <a:lnTo>
                  <a:pt x="592932" y="38100"/>
                </a:lnTo>
                <a:lnTo>
                  <a:pt x="764382" y="523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9D9B45E-06CA-410F-8FA7-74E0430839D6}"/>
              </a:ext>
            </a:extLst>
          </p:cNvPr>
          <p:cNvSpPr/>
          <p:nvPr/>
        </p:nvSpPr>
        <p:spPr>
          <a:xfrm rot="17400000">
            <a:off x="5345113" y="4964113"/>
            <a:ext cx="542925" cy="819150"/>
          </a:xfrm>
          <a:custGeom>
            <a:avLst/>
            <a:gdLst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54025 w 3867150"/>
              <a:gd name="connsiteY67" fmla="*/ 793750 h 1831975"/>
              <a:gd name="connsiteX68" fmla="*/ 473075 w 3867150"/>
              <a:gd name="connsiteY68" fmla="*/ 793750 h 1831975"/>
              <a:gd name="connsiteX69" fmla="*/ 485775 w 3867150"/>
              <a:gd name="connsiteY69" fmla="*/ 800100 h 1831975"/>
              <a:gd name="connsiteX70" fmla="*/ 492125 w 3867150"/>
              <a:gd name="connsiteY70" fmla="*/ 825500 h 1831975"/>
              <a:gd name="connsiteX71" fmla="*/ 492125 w 3867150"/>
              <a:gd name="connsiteY71" fmla="*/ 866775 h 1831975"/>
              <a:gd name="connsiteX72" fmla="*/ 482600 w 3867150"/>
              <a:gd name="connsiteY72" fmla="*/ 990600 h 1831975"/>
              <a:gd name="connsiteX73" fmla="*/ 482600 w 3867150"/>
              <a:gd name="connsiteY73" fmla="*/ 1047750 h 1831975"/>
              <a:gd name="connsiteX74" fmla="*/ 482600 w 3867150"/>
              <a:gd name="connsiteY74" fmla="*/ 1130300 h 1831975"/>
              <a:gd name="connsiteX75" fmla="*/ 492125 w 3867150"/>
              <a:gd name="connsiteY75" fmla="*/ 1206500 h 1831975"/>
              <a:gd name="connsiteX76" fmla="*/ 504825 w 3867150"/>
              <a:gd name="connsiteY76" fmla="*/ 1279525 h 1831975"/>
              <a:gd name="connsiteX77" fmla="*/ 527050 w 3867150"/>
              <a:gd name="connsiteY77" fmla="*/ 1352550 h 1831975"/>
              <a:gd name="connsiteX78" fmla="*/ 546100 w 3867150"/>
              <a:gd name="connsiteY78" fmla="*/ 1390650 h 1831975"/>
              <a:gd name="connsiteX79" fmla="*/ 571500 w 3867150"/>
              <a:gd name="connsiteY79" fmla="*/ 1422400 h 1831975"/>
              <a:gd name="connsiteX80" fmla="*/ 600075 w 3867150"/>
              <a:gd name="connsiteY80" fmla="*/ 1438275 h 1831975"/>
              <a:gd name="connsiteX81" fmla="*/ 628650 w 3867150"/>
              <a:gd name="connsiteY81" fmla="*/ 1447800 h 1831975"/>
              <a:gd name="connsiteX82" fmla="*/ 657225 w 3867150"/>
              <a:gd name="connsiteY82" fmla="*/ 1441450 h 1831975"/>
              <a:gd name="connsiteX83" fmla="*/ 723900 w 3867150"/>
              <a:gd name="connsiteY83" fmla="*/ 1419225 h 1831975"/>
              <a:gd name="connsiteX84" fmla="*/ 965200 w 3867150"/>
              <a:gd name="connsiteY84" fmla="*/ 1333500 h 1831975"/>
              <a:gd name="connsiteX85" fmla="*/ 1235075 w 3867150"/>
              <a:gd name="connsiteY85" fmla="*/ 1235075 h 1831975"/>
              <a:gd name="connsiteX86" fmla="*/ 1511300 w 3867150"/>
              <a:gd name="connsiteY86" fmla="*/ 1130300 h 1831975"/>
              <a:gd name="connsiteX87" fmla="*/ 1689100 w 3867150"/>
              <a:gd name="connsiteY87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40150 w 3867150"/>
              <a:gd name="connsiteY11" fmla="*/ 9525 h 1831975"/>
              <a:gd name="connsiteX12" fmla="*/ 3759200 w 3867150"/>
              <a:gd name="connsiteY12" fmla="*/ 0 h 1831975"/>
              <a:gd name="connsiteX13" fmla="*/ 3768725 w 3867150"/>
              <a:gd name="connsiteY13" fmla="*/ 0 h 1831975"/>
              <a:gd name="connsiteX14" fmla="*/ 3787775 w 3867150"/>
              <a:gd name="connsiteY14" fmla="*/ 9525 h 1831975"/>
              <a:gd name="connsiteX15" fmla="*/ 3806825 w 3867150"/>
              <a:gd name="connsiteY15" fmla="*/ 41275 h 1831975"/>
              <a:gd name="connsiteX16" fmla="*/ 3829050 w 3867150"/>
              <a:gd name="connsiteY16" fmla="*/ 111125 h 1831975"/>
              <a:gd name="connsiteX17" fmla="*/ 3844925 w 3867150"/>
              <a:gd name="connsiteY17" fmla="*/ 174625 h 1831975"/>
              <a:gd name="connsiteX18" fmla="*/ 3860800 w 3867150"/>
              <a:gd name="connsiteY18" fmla="*/ 250825 h 1831975"/>
              <a:gd name="connsiteX19" fmla="*/ 3867150 w 3867150"/>
              <a:gd name="connsiteY19" fmla="*/ 327025 h 1831975"/>
              <a:gd name="connsiteX20" fmla="*/ 3863975 w 3867150"/>
              <a:gd name="connsiteY20" fmla="*/ 387350 h 1831975"/>
              <a:gd name="connsiteX21" fmla="*/ 3857625 w 3867150"/>
              <a:gd name="connsiteY21" fmla="*/ 450850 h 1831975"/>
              <a:gd name="connsiteX22" fmla="*/ 3838575 w 3867150"/>
              <a:gd name="connsiteY22" fmla="*/ 523875 h 1831975"/>
              <a:gd name="connsiteX23" fmla="*/ 3806825 w 3867150"/>
              <a:gd name="connsiteY23" fmla="*/ 609600 h 1831975"/>
              <a:gd name="connsiteX24" fmla="*/ 3784600 w 3867150"/>
              <a:gd name="connsiteY24" fmla="*/ 657225 h 1831975"/>
              <a:gd name="connsiteX25" fmla="*/ 3746500 w 3867150"/>
              <a:gd name="connsiteY25" fmla="*/ 704850 h 1831975"/>
              <a:gd name="connsiteX26" fmla="*/ 3714750 w 3867150"/>
              <a:gd name="connsiteY26" fmla="*/ 739775 h 1831975"/>
              <a:gd name="connsiteX27" fmla="*/ 3698875 w 3867150"/>
              <a:gd name="connsiteY27" fmla="*/ 746125 h 1831975"/>
              <a:gd name="connsiteX28" fmla="*/ 3679825 w 3867150"/>
              <a:gd name="connsiteY28" fmla="*/ 749300 h 1831975"/>
              <a:gd name="connsiteX29" fmla="*/ 3663950 w 3867150"/>
              <a:gd name="connsiteY29" fmla="*/ 749300 h 1831975"/>
              <a:gd name="connsiteX30" fmla="*/ 3638550 w 3867150"/>
              <a:gd name="connsiteY30" fmla="*/ 742950 h 1831975"/>
              <a:gd name="connsiteX31" fmla="*/ 3613150 w 3867150"/>
              <a:gd name="connsiteY31" fmla="*/ 730250 h 1831975"/>
              <a:gd name="connsiteX32" fmla="*/ 3581400 w 3867150"/>
              <a:gd name="connsiteY32" fmla="*/ 720725 h 1831975"/>
              <a:gd name="connsiteX33" fmla="*/ 3556000 w 3867150"/>
              <a:gd name="connsiteY33" fmla="*/ 720725 h 1831975"/>
              <a:gd name="connsiteX34" fmla="*/ 3495675 w 3867150"/>
              <a:gd name="connsiteY34" fmla="*/ 727075 h 1831975"/>
              <a:gd name="connsiteX35" fmla="*/ 3432175 w 3867150"/>
              <a:gd name="connsiteY35" fmla="*/ 739775 h 1831975"/>
              <a:gd name="connsiteX36" fmla="*/ 3311525 w 3867150"/>
              <a:gd name="connsiteY36" fmla="*/ 771525 h 1831975"/>
              <a:gd name="connsiteX37" fmla="*/ 3067050 w 3867150"/>
              <a:gd name="connsiteY37" fmla="*/ 854075 h 1831975"/>
              <a:gd name="connsiteX38" fmla="*/ 2771775 w 3867150"/>
              <a:gd name="connsiteY38" fmla="*/ 949325 h 1831975"/>
              <a:gd name="connsiteX39" fmla="*/ 2454275 w 3867150"/>
              <a:gd name="connsiteY39" fmla="*/ 1060450 h 1831975"/>
              <a:gd name="connsiteX40" fmla="*/ 2044700 w 3867150"/>
              <a:gd name="connsiteY40" fmla="*/ 1206500 h 1831975"/>
              <a:gd name="connsiteX41" fmla="*/ 1593850 w 3867150"/>
              <a:gd name="connsiteY41" fmla="*/ 1377950 h 1831975"/>
              <a:gd name="connsiteX42" fmla="*/ 1200150 w 3867150"/>
              <a:gd name="connsiteY42" fmla="*/ 1536700 h 1831975"/>
              <a:gd name="connsiteX43" fmla="*/ 927100 w 3867150"/>
              <a:gd name="connsiteY43" fmla="*/ 1651000 h 1831975"/>
              <a:gd name="connsiteX44" fmla="*/ 603250 w 3867150"/>
              <a:gd name="connsiteY44" fmla="*/ 1793875 h 1831975"/>
              <a:gd name="connsiteX45" fmla="*/ 571500 w 3867150"/>
              <a:gd name="connsiteY45" fmla="*/ 1806575 h 1831975"/>
              <a:gd name="connsiteX46" fmla="*/ 546100 w 3867150"/>
              <a:gd name="connsiteY46" fmla="*/ 1809750 h 1831975"/>
              <a:gd name="connsiteX47" fmla="*/ 419100 w 3867150"/>
              <a:gd name="connsiteY47" fmla="*/ 1822450 h 1831975"/>
              <a:gd name="connsiteX48" fmla="*/ 279400 w 3867150"/>
              <a:gd name="connsiteY48" fmla="*/ 1831975 h 1831975"/>
              <a:gd name="connsiteX49" fmla="*/ 146050 w 3867150"/>
              <a:gd name="connsiteY49" fmla="*/ 1816100 h 1831975"/>
              <a:gd name="connsiteX50" fmla="*/ 57150 w 3867150"/>
              <a:gd name="connsiteY50" fmla="*/ 1793875 h 1831975"/>
              <a:gd name="connsiteX51" fmla="*/ 28575 w 3867150"/>
              <a:gd name="connsiteY51" fmla="*/ 1778000 h 1831975"/>
              <a:gd name="connsiteX52" fmla="*/ 6350 w 3867150"/>
              <a:gd name="connsiteY52" fmla="*/ 1758950 h 1831975"/>
              <a:gd name="connsiteX53" fmla="*/ 0 w 3867150"/>
              <a:gd name="connsiteY53" fmla="*/ 1720850 h 1831975"/>
              <a:gd name="connsiteX54" fmla="*/ 3175 w 3867150"/>
              <a:gd name="connsiteY54" fmla="*/ 1689100 h 1831975"/>
              <a:gd name="connsiteX55" fmla="*/ 22225 w 3867150"/>
              <a:gd name="connsiteY55" fmla="*/ 1657350 h 1831975"/>
              <a:gd name="connsiteX56" fmla="*/ 76200 w 3867150"/>
              <a:gd name="connsiteY56" fmla="*/ 1590675 h 1831975"/>
              <a:gd name="connsiteX57" fmla="*/ 139700 w 3867150"/>
              <a:gd name="connsiteY57" fmla="*/ 1495425 h 1831975"/>
              <a:gd name="connsiteX58" fmla="*/ 228600 w 3867150"/>
              <a:gd name="connsiteY58" fmla="*/ 1343025 h 1831975"/>
              <a:gd name="connsiteX59" fmla="*/ 279400 w 3867150"/>
              <a:gd name="connsiteY59" fmla="*/ 1238250 h 1831975"/>
              <a:gd name="connsiteX60" fmla="*/ 320675 w 3867150"/>
              <a:gd name="connsiteY60" fmla="*/ 1139825 h 1831975"/>
              <a:gd name="connsiteX61" fmla="*/ 349250 w 3867150"/>
              <a:gd name="connsiteY61" fmla="*/ 1060450 h 1831975"/>
              <a:gd name="connsiteX62" fmla="*/ 384175 w 3867150"/>
              <a:gd name="connsiteY62" fmla="*/ 958850 h 1831975"/>
              <a:gd name="connsiteX63" fmla="*/ 415925 w 3867150"/>
              <a:gd name="connsiteY63" fmla="*/ 857250 h 1831975"/>
              <a:gd name="connsiteX64" fmla="*/ 428625 w 3867150"/>
              <a:gd name="connsiteY64" fmla="*/ 819150 h 1831975"/>
              <a:gd name="connsiteX65" fmla="*/ 438150 w 3867150"/>
              <a:gd name="connsiteY65" fmla="*/ 803275 h 1831975"/>
              <a:gd name="connsiteX66" fmla="*/ 454025 w 3867150"/>
              <a:gd name="connsiteY66" fmla="*/ 793750 h 1831975"/>
              <a:gd name="connsiteX67" fmla="*/ 473075 w 3867150"/>
              <a:gd name="connsiteY67" fmla="*/ 793750 h 1831975"/>
              <a:gd name="connsiteX68" fmla="*/ 485775 w 3867150"/>
              <a:gd name="connsiteY68" fmla="*/ 800100 h 1831975"/>
              <a:gd name="connsiteX69" fmla="*/ 492125 w 3867150"/>
              <a:gd name="connsiteY69" fmla="*/ 825500 h 1831975"/>
              <a:gd name="connsiteX70" fmla="*/ 492125 w 3867150"/>
              <a:gd name="connsiteY70" fmla="*/ 866775 h 1831975"/>
              <a:gd name="connsiteX71" fmla="*/ 482600 w 3867150"/>
              <a:gd name="connsiteY71" fmla="*/ 990600 h 1831975"/>
              <a:gd name="connsiteX72" fmla="*/ 482600 w 3867150"/>
              <a:gd name="connsiteY72" fmla="*/ 1047750 h 1831975"/>
              <a:gd name="connsiteX73" fmla="*/ 482600 w 3867150"/>
              <a:gd name="connsiteY73" fmla="*/ 1130300 h 1831975"/>
              <a:gd name="connsiteX74" fmla="*/ 492125 w 3867150"/>
              <a:gd name="connsiteY74" fmla="*/ 1206500 h 1831975"/>
              <a:gd name="connsiteX75" fmla="*/ 504825 w 3867150"/>
              <a:gd name="connsiteY75" fmla="*/ 1279525 h 1831975"/>
              <a:gd name="connsiteX76" fmla="*/ 527050 w 3867150"/>
              <a:gd name="connsiteY76" fmla="*/ 1352550 h 1831975"/>
              <a:gd name="connsiteX77" fmla="*/ 546100 w 3867150"/>
              <a:gd name="connsiteY77" fmla="*/ 1390650 h 1831975"/>
              <a:gd name="connsiteX78" fmla="*/ 571500 w 3867150"/>
              <a:gd name="connsiteY78" fmla="*/ 1422400 h 1831975"/>
              <a:gd name="connsiteX79" fmla="*/ 600075 w 3867150"/>
              <a:gd name="connsiteY79" fmla="*/ 1438275 h 1831975"/>
              <a:gd name="connsiteX80" fmla="*/ 628650 w 3867150"/>
              <a:gd name="connsiteY80" fmla="*/ 1447800 h 1831975"/>
              <a:gd name="connsiteX81" fmla="*/ 657225 w 3867150"/>
              <a:gd name="connsiteY81" fmla="*/ 1441450 h 1831975"/>
              <a:gd name="connsiteX82" fmla="*/ 723900 w 3867150"/>
              <a:gd name="connsiteY82" fmla="*/ 1419225 h 1831975"/>
              <a:gd name="connsiteX83" fmla="*/ 965200 w 3867150"/>
              <a:gd name="connsiteY83" fmla="*/ 1333500 h 1831975"/>
              <a:gd name="connsiteX84" fmla="*/ 1235075 w 3867150"/>
              <a:gd name="connsiteY84" fmla="*/ 1235075 h 1831975"/>
              <a:gd name="connsiteX85" fmla="*/ 1511300 w 3867150"/>
              <a:gd name="connsiteY85" fmla="*/ 1130300 h 1831975"/>
              <a:gd name="connsiteX86" fmla="*/ 1689100 w 3867150"/>
              <a:gd name="connsiteY86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40150 w 3867150"/>
              <a:gd name="connsiteY11" fmla="*/ 9525 h 1831975"/>
              <a:gd name="connsiteX12" fmla="*/ 3759200 w 3867150"/>
              <a:gd name="connsiteY12" fmla="*/ 0 h 1831975"/>
              <a:gd name="connsiteX13" fmla="*/ 3787775 w 3867150"/>
              <a:gd name="connsiteY13" fmla="*/ 9525 h 1831975"/>
              <a:gd name="connsiteX14" fmla="*/ 3806825 w 3867150"/>
              <a:gd name="connsiteY14" fmla="*/ 41275 h 1831975"/>
              <a:gd name="connsiteX15" fmla="*/ 3829050 w 3867150"/>
              <a:gd name="connsiteY15" fmla="*/ 111125 h 1831975"/>
              <a:gd name="connsiteX16" fmla="*/ 3844925 w 3867150"/>
              <a:gd name="connsiteY16" fmla="*/ 174625 h 1831975"/>
              <a:gd name="connsiteX17" fmla="*/ 3860800 w 3867150"/>
              <a:gd name="connsiteY17" fmla="*/ 250825 h 1831975"/>
              <a:gd name="connsiteX18" fmla="*/ 3867150 w 3867150"/>
              <a:gd name="connsiteY18" fmla="*/ 327025 h 1831975"/>
              <a:gd name="connsiteX19" fmla="*/ 3863975 w 3867150"/>
              <a:gd name="connsiteY19" fmla="*/ 387350 h 1831975"/>
              <a:gd name="connsiteX20" fmla="*/ 3857625 w 3867150"/>
              <a:gd name="connsiteY20" fmla="*/ 450850 h 1831975"/>
              <a:gd name="connsiteX21" fmla="*/ 3838575 w 3867150"/>
              <a:gd name="connsiteY21" fmla="*/ 523875 h 1831975"/>
              <a:gd name="connsiteX22" fmla="*/ 3806825 w 3867150"/>
              <a:gd name="connsiteY22" fmla="*/ 609600 h 1831975"/>
              <a:gd name="connsiteX23" fmla="*/ 3784600 w 3867150"/>
              <a:gd name="connsiteY23" fmla="*/ 657225 h 1831975"/>
              <a:gd name="connsiteX24" fmla="*/ 3746500 w 3867150"/>
              <a:gd name="connsiteY24" fmla="*/ 704850 h 1831975"/>
              <a:gd name="connsiteX25" fmla="*/ 3714750 w 3867150"/>
              <a:gd name="connsiteY25" fmla="*/ 739775 h 1831975"/>
              <a:gd name="connsiteX26" fmla="*/ 3698875 w 3867150"/>
              <a:gd name="connsiteY26" fmla="*/ 746125 h 1831975"/>
              <a:gd name="connsiteX27" fmla="*/ 3679825 w 3867150"/>
              <a:gd name="connsiteY27" fmla="*/ 749300 h 1831975"/>
              <a:gd name="connsiteX28" fmla="*/ 3663950 w 3867150"/>
              <a:gd name="connsiteY28" fmla="*/ 749300 h 1831975"/>
              <a:gd name="connsiteX29" fmla="*/ 3638550 w 3867150"/>
              <a:gd name="connsiteY29" fmla="*/ 742950 h 1831975"/>
              <a:gd name="connsiteX30" fmla="*/ 3613150 w 3867150"/>
              <a:gd name="connsiteY30" fmla="*/ 730250 h 1831975"/>
              <a:gd name="connsiteX31" fmla="*/ 3581400 w 3867150"/>
              <a:gd name="connsiteY31" fmla="*/ 720725 h 1831975"/>
              <a:gd name="connsiteX32" fmla="*/ 3556000 w 3867150"/>
              <a:gd name="connsiteY32" fmla="*/ 720725 h 1831975"/>
              <a:gd name="connsiteX33" fmla="*/ 3495675 w 3867150"/>
              <a:gd name="connsiteY33" fmla="*/ 727075 h 1831975"/>
              <a:gd name="connsiteX34" fmla="*/ 3432175 w 3867150"/>
              <a:gd name="connsiteY34" fmla="*/ 739775 h 1831975"/>
              <a:gd name="connsiteX35" fmla="*/ 3311525 w 3867150"/>
              <a:gd name="connsiteY35" fmla="*/ 771525 h 1831975"/>
              <a:gd name="connsiteX36" fmla="*/ 3067050 w 3867150"/>
              <a:gd name="connsiteY36" fmla="*/ 854075 h 1831975"/>
              <a:gd name="connsiteX37" fmla="*/ 2771775 w 3867150"/>
              <a:gd name="connsiteY37" fmla="*/ 949325 h 1831975"/>
              <a:gd name="connsiteX38" fmla="*/ 2454275 w 3867150"/>
              <a:gd name="connsiteY38" fmla="*/ 1060450 h 1831975"/>
              <a:gd name="connsiteX39" fmla="*/ 2044700 w 3867150"/>
              <a:gd name="connsiteY39" fmla="*/ 1206500 h 1831975"/>
              <a:gd name="connsiteX40" fmla="*/ 1593850 w 3867150"/>
              <a:gd name="connsiteY40" fmla="*/ 1377950 h 1831975"/>
              <a:gd name="connsiteX41" fmla="*/ 1200150 w 3867150"/>
              <a:gd name="connsiteY41" fmla="*/ 1536700 h 1831975"/>
              <a:gd name="connsiteX42" fmla="*/ 927100 w 3867150"/>
              <a:gd name="connsiteY42" fmla="*/ 1651000 h 1831975"/>
              <a:gd name="connsiteX43" fmla="*/ 603250 w 3867150"/>
              <a:gd name="connsiteY43" fmla="*/ 1793875 h 1831975"/>
              <a:gd name="connsiteX44" fmla="*/ 571500 w 3867150"/>
              <a:gd name="connsiteY44" fmla="*/ 1806575 h 1831975"/>
              <a:gd name="connsiteX45" fmla="*/ 546100 w 3867150"/>
              <a:gd name="connsiteY45" fmla="*/ 1809750 h 1831975"/>
              <a:gd name="connsiteX46" fmla="*/ 419100 w 3867150"/>
              <a:gd name="connsiteY46" fmla="*/ 1822450 h 1831975"/>
              <a:gd name="connsiteX47" fmla="*/ 279400 w 3867150"/>
              <a:gd name="connsiteY47" fmla="*/ 1831975 h 1831975"/>
              <a:gd name="connsiteX48" fmla="*/ 146050 w 3867150"/>
              <a:gd name="connsiteY48" fmla="*/ 1816100 h 1831975"/>
              <a:gd name="connsiteX49" fmla="*/ 57150 w 3867150"/>
              <a:gd name="connsiteY49" fmla="*/ 1793875 h 1831975"/>
              <a:gd name="connsiteX50" fmla="*/ 28575 w 3867150"/>
              <a:gd name="connsiteY50" fmla="*/ 1778000 h 1831975"/>
              <a:gd name="connsiteX51" fmla="*/ 6350 w 3867150"/>
              <a:gd name="connsiteY51" fmla="*/ 1758950 h 1831975"/>
              <a:gd name="connsiteX52" fmla="*/ 0 w 3867150"/>
              <a:gd name="connsiteY52" fmla="*/ 1720850 h 1831975"/>
              <a:gd name="connsiteX53" fmla="*/ 3175 w 3867150"/>
              <a:gd name="connsiteY53" fmla="*/ 1689100 h 1831975"/>
              <a:gd name="connsiteX54" fmla="*/ 22225 w 3867150"/>
              <a:gd name="connsiteY54" fmla="*/ 1657350 h 1831975"/>
              <a:gd name="connsiteX55" fmla="*/ 76200 w 3867150"/>
              <a:gd name="connsiteY55" fmla="*/ 1590675 h 1831975"/>
              <a:gd name="connsiteX56" fmla="*/ 139700 w 3867150"/>
              <a:gd name="connsiteY56" fmla="*/ 1495425 h 1831975"/>
              <a:gd name="connsiteX57" fmla="*/ 228600 w 3867150"/>
              <a:gd name="connsiteY57" fmla="*/ 1343025 h 1831975"/>
              <a:gd name="connsiteX58" fmla="*/ 279400 w 3867150"/>
              <a:gd name="connsiteY58" fmla="*/ 1238250 h 1831975"/>
              <a:gd name="connsiteX59" fmla="*/ 320675 w 3867150"/>
              <a:gd name="connsiteY59" fmla="*/ 1139825 h 1831975"/>
              <a:gd name="connsiteX60" fmla="*/ 349250 w 3867150"/>
              <a:gd name="connsiteY60" fmla="*/ 1060450 h 1831975"/>
              <a:gd name="connsiteX61" fmla="*/ 384175 w 3867150"/>
              <a:gd name="connsiteY61" fmla="*/ 958850 h 1831975"/>
              <a:gd name="connsiteX62" fmla="*/ 415925 w 3867150"/>
              <a:gd name="connsiteY62" fmla="*/ 857250 h 1831975"/>
              <a:gd name="connsiteX63" fmla="*/ 428625 w 3867150"/>
              <a:gd name="connsiteY63" fmla="*/ 819150 h 1831975"/>
              <a:gd name="connsiteX64" fmla="*/ 438150 w 3867150"/>
              <a:gd name="connsiteY64" fmla="*/ 803275 h 1831975"/>
              <a:gd name="connsiteX65" fmla="*/ 454025 w 3867150"/>
              <a:gd name="connsiteY65" fmla="*/ 793750 h 1831975"/>
              <a:gd name="connsiteX66" fmla="*/ 473075 w 3867150"/>
              <a:gd name="connsiteY66" fmla="*/ 793750 h 1831975"/>
              <a:gd name="connsiteX67" fmla="*/ 485775 w 3867150"/>
              <a:gd name="connsiteY67" fmla="*/ 800100 h 1831975"/>
              <a:gd name="connsiteX68" fmla="*/ 492125 w 3867150"/>
              <a:gd name="connsiteY68" fmla="*/ 825500 h 1831975"/>
              <a:gd name="connsiteX69" fmla="*/ 492125 w 3867150"/>
              <a:gd name="connsiteY69" fmla="*/ 866775 h 1831975"/>
              <a:gd name="connsiteX70" fmla="*/ 482600 w 3867150"/>
              <a:gd name="connsiteY70" fmla="*/ 990600 h 1831975"/>
              <a:gd name="connsiteX71" fmla="*/ 482600 w 3867150"/>
              <a:gd name="connsiteY71" fmla="*/ 1047750 h 1831975"/>
              <a:gd name="connsiteX72" fmla="*/ 482600 w 3867150"/>
              <a:gd name="connsiteY72" fmla="*/ 1130300 h 1831975"/>
              <a:gd name="connsiteX73" fmla="*/ 492125 w 3867150"/>
              <a:gd name="connsiteY73" fmla="*/ 1206500 h 1831975"/>
              <a:gd name="connsiteX74" fmla="*/ 504825 w 3867150"/>
              <a:gd name="connsiteY74" fmla="*/ 1279525 h 1831975"/>
              <a:gd name="connsiteX75" fmla="*/ 527050 w 3867150"/>
              <a:gd name="connsiteY75" fmla="*/ 1352550 h 1831975"/>
              <a:gd name="connsiteX76" fmla="*/ 546100 w 3867150"/>
              <a:gd name="connsiteY76" fmla="*/ 1390650 h 1831975"/>
              <a:gd name="connsiteX77" fmla="*/ 571500 w 3867150"/>
              <a:gd name="connsiteY77" fmla="*/ 1422400 h 1831975"/>
              <a:gd name="connsiteX78" fmla="*/ 600075 w 3867150"/>
              <a:gd name="connsiteY78" fmla="*/ 1438275 h 1831975"/>
              <a:gd name="connsiteX79" fmla="*/ 628650 w 3867150"/>
              <a:gd name="connsiteY79" fmla="*/ 1447800 h 1831975"/>
              <a:gd name="connsiteX80" fmla="*/ 657225 w 3867150"/>
              <a:gd name="connsiteY80" fmla="*/ 1441450 h 1831975"/>
              <a:gd name="connsiteX81" fmla="*/ 723900 w 3867150"/>
              <a:gd name="connsiteY81" fmla="*/ 1419225 h 1831975"/>
              <a:gd name="connsiteX82" fmla="*/ 965200 w 3867150"/>
              <a:gd name="connsiteY82" fmla="*/ 1333500 h 1831975"/>
              <a:gd name="connsiteX83" fmla="*/ 1235075 w 3867150"/>
              <a:gd name="connsiteY83" fmla="*/ 1235075 h 1831975"/>
              <a:gd name="connsiteX84" fmla="*/ 1511300 w 3867150"/>
              <a:gd name="connsiteY84" fmla="*/ 1130300 h 1831975"/>
              <a:gd name="connsiteX85" fmla="*/ 1689100 w 3867150"/>
              <a:gd name="connsiteY85" fmla="*/ 1066800 h 1831975"/>
              <a:gd name="connsiteX0" fmla="*/ 1689100 w 3867150"/>
              <a:gd name="connsiteY0" fmla="*/ 1057275 h 1822450"/>
              <a:gd name="connsiteX1" fmla="*/ 3006725 w 3867150"/>
              <a:gd name="connsiteY1" fmla="*/ 577850 h 1822450"/>
              <a:gd name="connsiteX2" fmla="*/ 3463925 w 3867150"/>
              <a:gd name="connsiteY2" fmla="*/ 409575 h 1822450"/>
              <a:gd name="connsiteX3" fmla="*/ 3559175 w 3867150"/>
              <a:gd name="connsiteY3" fmla="*/ 361950 h 1822450"/>
              <a:gd name="connsiteX4" fmla="*/ 3600450 w 3867150"/>
              <a:gd name="connsiteY4" fmla="*/ 327025 h 1822450"/>
              <a:gd name="connsiteX5" fmla="*/ 3629025 w 3867150"/>
              <a:gd name="connsiteY5" fmla="*/ 288925 h 1822450"/>
              <a:gd name="connsiteX6" fmla="*/ 3657600 w 3867150"/>
              <a:gd name="connsiteY6" fmla="*/ 231775 h 1822450"/>
              <a:gd name="connsiteX7" fmla="*/ 3676650 w 3867150"/>
              <a:gd name="connsiteY7" fmla="*/ 177800 h 1822450"/>
              <a:gd name="connsiteX8" fmla="*/ 3692525 w 3867150"/>
              <a:gd name="connsiteY8" fmla="*/ 123825 h 1822450"/>
              <a:gd name="connsiteX9" fmla="*/ 3695700 w 3867150"/>
              <a:gd name="connsiteY9" fmla="*/ 92075 h 1822450"/>
              <a:gd name="connsiteX10" fmla="*/ 3695700 w 3867150"/>
              <a:gd name="connsiteY10" fmla="*/ 63500 h 1822450"/>
              <a:gd name="connsiteX11" fmla="*/ 3740150 w 3867150"/>
              <a:gd name="connsiteY11" fmla="*/ 0 h 1822450"/>
              <a:gd name="connsiteX12" fmla="*/ 3787775 w 3867150"/>
              <a:gd name="connsiteY12" fmla="*/ 0 h 1822450"/>
              <a:gd name="connsiteX13" fmla="*/ 3806825 w 3867150"/>
              <a:gd name="connsiteY13" fmla="*/ 31750 h 1822450"/>
              <a:gd name="connsiteX14" fmla="*/ 3829050 w 3867150"/>
              <a:gd name="connsiteY14" fmla="*/ 101600 h 1822450"/>
              <a:gd name="connsiteX15" fmla="*/ 3844925 w 3867150"/>
              <a:gd name="connsiteY15" fmla="*/ 165100 h 1822450"/>
              <a:gd name="connsiteX16" fmla="*/ 3860800 w 3867150"/>
              <a:gd name="connsiteY16" fmla="*/ 241300 h 1822450"/>
              <a:gd name="connsiteX17" fmla="*/ 3867150 w 3867150"/>
              <a:gd name="connsiteY17" fmla="*/ 317500 h 1822450"/>
              <a:gd name="connsiteX18" fmla="*/ 3863975 w 3867150"/>
              <a:gd name="connsiteY18" fmla="*/ 377825 h 1822450"/>
              <a:gd name="connsiteX19" fmla="*/ 3857625 w 3867150"/>
              <a:gd name="connsiteY19" fmla="*/ 441325 h 1822450"/>
              <a:gd name="connsiteX20" fmla="*/ 3838575 w 3867150"/>
              <a:gd name="connsiteY20" fmla="*/ 514350 h 1822450"/>
              <a:gd name="connsiteX21" fmla="*/ 3806825 w 3867150"/>
              <a:gd name="connsiteY21" fmla="*/ 600075 h 1822450"/>
              <a:gd name="connsiteX22" fmla="*/ 3784600 w 3867150"/>
              <a:gd name="connsiteY22" fmla="*/ 647700 h 1822450"/>
              <a:gd name="connsiteX23" fmla="*/ 3746500 w 3867150"/>
              <a:gd name="connsiteY23" fmla="*/ 695325 h 1822450"/>
              <a:gd name="connsiteX24" fmla="*/ 3714750 w 3867150"/>
              <a:gd name="connsiteY24" fmla="*/ 730250 h 1822450"/>
              <a:gd name="connsiteX25" fmla="*/ 3698875 w 3867150"/>
              <a:gd name="connsiteY25" fmla="*/ 736600 h 1822450"/>
              <a:gd name="connsiteX26" fmla="*/ 3679825 w 3867150"/>
              <a:gd name="connsiteY26" fmla="*/ 739775 h 1822450"/>
              <a:gd name="connsiteX27" fmla="*/ 3663950 w 3867150"/>
              <a:gd name="connsiteY27" fmla="*/ 739775 h 1822450"/>
              <a:gd name="connsiteX28" fmla="*/ 3638550 w 3867150"/>
              <a:gd name="connsiteY28" fmla="*/ 733425 h 1822450"/>
              <a:gd name="connsiteX29" fmla="*/ 3613150 w 3867150"/>
              <a:gd name="connsiteY29" fmla="*/ 720725 h 1822450"/>
              <a:gd name="connsiteX30" fmla="*/ 3581400 w 3867150"/>
              <a:gd name="connsiteY30" fmla="*/ 711200 h 1822450"/>
              <a:gd name="connsiteX31" fmla="*/ 3556000 w 3867150"/>
              <a:gd name="connsiteY31" fmla="*/ 711200 h 1822450"/>
              <a:gd name="connsiteX32" fmla="*/ 3495675 w 3867150"/>
              <a:gd name="connsiteY32" fmla="*/ 717550 h 1822450"/>
              <a:gd name="connsiteX33" fmla="*/ 3432175 w 3867150"/>
              <a:gd name="connsiteY33" fmla="*/ 730250 h 1822450"/>
              <a:gd name="connsiteX34" fmla="*/ 3311525 w 3867150"/>
              <a:gd name="connsiteY34" fmla="*/ 762000 h 1822450"/>
              <a:gd name="connsiteX35" fmla="*/ 3067050 w 3867150"/>
              <a:gd name="connsiteY35" fmla="*/ 844550 h 1822450"/>
              <a:gd name="connsiteX36" fmla="*/ 2771775 w 3867150"/>
              <a:gd name="connsiteY36" fmla="*/ 939800 h 1822450"/>
              <a:gd name="connsiteX37" fmla="*/ 2454275 w 3867150"/>
              <a:gd name="connsiteY37" fmla="*/ 1050925 h 1822450"/>
              <a:gd name="connsiteX38" fmla="*/ 2044700 w 3867150"/>
              <a:gd name="connsiteY38" fmla="*/ 1196975 h 1822450"/>
              <a:gd name="connsiteX39" fmla="*/ 1593850 w 3867150"/>
              <a:gd name="connsiteY39" fmla="*/ 1368425 h 1822450"/>
              <a:gd name="connsiteX40" fmla="*/ 1200150 w 3867150"/>
              <a:gd name="connsiteY40" fmla="*/ 1527175 h 1822450"/>
              <a:gd name="connsiteX41" fmla="*/ 927100 w 3867150"/>
              <a:gd name="connsiteY41" fmla="*/ 1641475 h 1822450"/>
              <a:gd name="connsiteX42" fmla="*/ 603250 w 3867150"/>
              <a:gd name="connsiteY42" fmla="*/ 1784350 h 1822450"/>
              <a:gd name="connsiteX43" fmla="*/ 571500 w 3867150"/>
              <a:gd name="connsiteY43" fmla="*/ 1797050 h 1822450"/>
              <a:gd name="connsiteX44" fmla="*/ 546100 w 3867150"/>
              <a:gd name="connsiteY44" fmla="*/ 1800225 h 1822450"/>
              <a:gd name="connsiteX45" fmla="*/ 419100 w 3867150"/>
              <a:gd name="connsiteY45" fmla="*/ 1812925 h 1822450"/>
              <a:gd name="connsiteX46" fmla="*/ 279400 w 3867150"/>
              <a:gd name="connsiteY46" fmla="*/ 1822450 h 1822450"/>
              <a:gd name="connsiteX47" fmla="*/ 146050 w 3867150"/>
              <a:gd name="connsiteY47" fmla="*/ 1806575 h 1822450"/>
              <a:gd name="connsiteX48" fmla="*/ 57150 w 3867150"/>
              <a:gd name="connsiteY48" fmla="*/ 1784350 h 1822450"/>
              <a:gd name="connsiteX49" fmla="*/ 28575 w 3867150"/>
              <a:gd name="connsiteY49" fmla="*/ 1768475 h 1822450"/>
              <a:gd name="connsiteX50" fmla="*/ 6350 w 3867150"/>
              <a:gd name="connsiteY50" fmla="*/ 1749425 h 1822450"/>
              <a:gd name="connsiteX51" fmla="*/ 0 w 3867150"/>
              <a:gd name="connsiteY51" fmla="*/ 1711325 h 1822450"/>
              <a:gd name="connsiteX52" fmla="*/ 3175 w 3867150"/>
              <a:gd name="connsiteY52" fmla="*/ 1679575 h 1822450"/>
              <a:gd name="connsiteX53" fmla="*/ 22225 w 3867150"/>
              <a:gd name="connsiteY53" fmla="*/ 1647825 h 1822450"/>
              <a:gd name="connsiteX54" fmla="*/ 76200 w 3867150"/>
              <a:gd name="connsiteY54" fmla="*/ 1581150 h 1822450"/>
              <a:gd name="connsiteX55" fmla="*/ 139700 w 3867150"/>
              <a:gd name="connsiteY55" fmla="*/ 1485900 h 1822450"/>
              <a:gd name="connsiteX56" fmla="*/ 228600 w 3867150"/>
              <a:gd name="connsiteY56" fmla="*/ 1333500 h 1822450"/>
              <a:gd name="connsiteX57" fmla="*/ 279400 w 3867150"/>
              <a:gd name="connsiteY57" fmla="*/ 1228725 h 1822450"/>
              <a:gd name="connsiteX58" fmla="*/ 320675 w 3867150"/>
              <a:gd name="connsiteY58" fmla="*/ 1130300 h 1822450"/>
              <a:gd name="connsiteX59" fmla="*/ 349250 w 3867150"/>
              <a:gd name="connsiteY59" fmla="*/ 1050925 h 1822450"/>
              <a:gd name="connsiteX60" fmla="*/ 384175 w 3867150"/>
              <a:gd name="connsiteY60" fmla="*/ 949325 h 1822450"/>
              <a:gd name="connsiteX61" fmla="*/ 415925 w 3867150"/>
              <a:gd name="connsiteY61" fmla="*/ 847725 h 1822450"/>
              <a:gd name="connsiteX62" fmla="*/ 428625 w 3867150"/>
              <a:gd name="connsiteY62" fmla="*/ 809625 h 1822450"/>
              <a:gd name="connsiteX63" fmla="*/ 438150 w 3867150"/>
              <a:gd name="connsiteY63" fmla="*/ 793750 h 1822450"/>
              <a:gd name="connsiteX64" fmla="*/ 454025 w 3867150"/>
              <a:gd name="connsiteY64" fmla="*/ 784225 h 1822450"/>
              <a:gd name="connsiteX65" fmla="*/ 473075 w 3867150"/>
              <a:gd name="connsiteY65" fmla="*/ 784225 h 1822450"/>
              <a:gd name="connsiteX66" fmla="*/ 485775 w 3867150"/>
              <a:gd name="connsiteY66" fmla="*/ 790575 h 1822450"/>
              <a:gd name="connsiteX67" fmla="*/ 492125 w 3867150"/>
              <a:gd name="connsiteY67" fmla="*/ 815975 h 1822450"/>
              <a:gd name="connsiteX68" fmla="*/ 492125 w 3867150"/>
              <a:gd name="connsiteY68" fmla="*/ 857250 h 1822450"/>
              <a:gd name="connsiteX69" fmla="*/ 482600 w 3867150"/>
              <a:gd name="connsiteY69" fmla="*/ 981075 h 1822450"/>
              <a:gd name="connsiteX70" fmla="*/ 482600 w 3867150"/>
              <a:gd name="connsiteY70" fmla="*/ 1038225 h 1822450"/>
              <a:gd name="connsiteX71" fmla="*/ 482600 w 3867150"/>
              <a:gd name="connsiteY71" fmla="*/ 1120775 h 1822450"/>
              <a:gd name="connsiteX72" fmla="*/ 492125 w 3867150"/>
              <a:gd name="connsiteY72" fmla="*/ 1196975 h 1822450"/>
              <a:gd name="connsiteX73" fmla="*/ 504825 w 3867150"/>
              <a:gd name="connsiteY73" fmla="*/ 1270000 h 1822450"/>
              <a:gd name="connsiteX74" fmla="*/ 527050 w 3867150"/>
              <a:gd name="connsiteY74" fmla="*/ 1343025 h 1822450"/>
              <a:gd name="connsiteX75" fmla="*/ 546100 w 3867150"/>
              <a:gd name="connsiteY75" fmla="*/ 1381125 h 1822450"/>
              <a:gd name="connsiteX76" fmla="*/ 571500 w 3867150"/>
              <a:gd name="connsiteY76" fmla="*/ 1412875 h 1822450"/>
              <a:gd name="connsiteX77" fmla="*/ 600075 w 3867150"/>
              <a:gd name="connsiteY77" fmla="*/ 1428750 h 1822450"/>
              <a:gd name="connsiteX78" fmla="*/ 628650 w 3867150"/>
              <a:gd name="connsiteY78" fmla="*/ 1438275 h 1822450"/>
              <a:gd name="connsiteX79" fmla="*/ 657225 w 3867150"/>
              <a:gd name="connsiteY79" fmla="*/ 1431925 h 1822450"/>
              <a:gd name="connsiteX80" fmla="*/ 723900 w 3867150"/>
              <a:gd name="connsiteY80" fmla="*/ 1409700 h 1822450"/>
              <a:gd name="connsiteX81" fmla="*/ 965200 w 3867150"/>
              <a:gd name="connsiteY81" fmla="*/ 1323975 h 1822450"/>
              <a:gd name="connsiteX82" fmla="*/ 1235075 w 3867150"/>
              <a:gd name="connsiteY82" fmla="*/ 1225550 h 1822450"/>
              <a:gd name="connsiteX83" fmla="*/ 1511300 w 3867150"/>
              <a:gd name="connsiteY83" fmla="*/ 1120775 h 1822450"/>
              <a:gd name="connsiteX84" fmla="*/ 1689100 w 3867150"/>
              <a:gd name="connsiteY84" fmla="*/ 1057275 h 1822450"/>
              <a:gd name="connsiteX0" fmla="*/ 1689100 w 3867150"/>
              <a:gd name="connsiteY0" fmla="*/ 1057275 h 1822450"/>
              <a:gd name="connsiteX1" fmla="*/ 3006725 w 3867150"/>
              <a:gd name="connsiteY1" fmla="*/ 577850 h 1822450"/>
              <a:gd name="connsiteX2" fmla="*/ 3463925 w 3867150"/>
              <a:gd name="connsiteY2" fmla="*/ 409575 h 1822450"/>
              <a:gd name="connsiteX3" fmla="*/ 3559175 w 3867150"/>
              <a:gd name="connsiteY3" fmla="*/ 361950 h 1822450"/>
              <a:gd name="connsiteX4" fmla="*/ 3600450 w 3867150"/>
              <a:gd name="connsiteY4" fmla="*/ 327025 h 1822450"/>
              <a:gd name="connsiteX5" fmla="*/ 3629025 w 3867150"/>
              <a:gd name="connsiteY5" fmla="*/ 288925 h 1822450"/>
              <a:gd name="connsiteX6" fmla="*/ 3657600 w 3867150"/>
              <a:gd name="connsiteY6" fmla="*/ 231775 h 1822450"/>
              <a:gd name="connsiteX7" fmla="*/ 3676650 w 3867150"/>
              <a:gd name="connsiteY7" fmla="*/ 177800 h 1822450"/>
              <a:gd name="connsiteX8" fmla="*/ 3692525 w 3867150"/>
              <a:gd name="connsiteY8" fmla="*/ 123825 h 1822450"/>
              <a:gd name="connsiteX9" fmla="*/ 3695700 w 3867150"/>
              <a:gd name="connsiteY9" fmla="*/ 92075 h 1822450"/>
              <a:gd name="connsiteX10" fmla="*/ 3695700 w 3867150"/>
              <a:gd name="connsiteY10" fmla="*/ 63500 h 1822450"/>
              <a:gd name="connsiteX11" fmla="*/ 3740150 w 3867150"/>
              <a:gd name="connsiteY11" fmla="*/ 0 h 1822450"/>
              <a:gd name="connsiteX12" fmla="*/ 3806825 w 3867150"/>
              <a:gd name="connsiteY12" fmla="*/ 31750 h 1822450"/>
              <a:gd name="connsiteX13" fmla="*/ 3829050 w 3867150"/>
              <a:gd name="connsiteY13" fmla="*/ 101600 h 1822450"/>
              <a:gd name="connsiteX14" fmla="*/ 3844925 w 3867150"/>
              <a:gd name="connsiteY14" fmla="*/ 165100 h 1822450"/>
              <a:gd name="connsiteX15" fmla="*/ 3860800 w 3867150"/>
              <a:gd name="connsiteY15" fmla="*/ 241300 h 1822450"/>
              <a:gd name="connsiteX16" fmla="*/ 3867150 w 3867150"/>
              <a:gd name="connsiteY16" fmla="*/ 317500 h 1822450"/>
              <a:gd name="connsiteX17" fmla="*/ 3863975 w 3867150"/>
              <a:gd name="connsiteY17" fmla="*/ 377825 h 1822450"/>
              <a:gd name="connsiteX18" fmla="*/ 3857625 w 3867150"/>
              <a:gd name="connsiteY18" fmla="*/ 441325 h 1822450"/>
              <a:gd name="connsiteX19" fmla="*/ 3838575 w 3867150"/>
              <a:gd name="connsiteY19" fmla="*/ 514350 h 1822450"/>
              <a:gd name="connsiteX20" fmla="*/ 3806825 w 3867150"/>
              <a:gd name="connsiteY20" fmla="*/ 600075 h 1822450"/>
              <a:gd name="connsiteX21" fmla="*/ 3784600 w 3867150"/>
              <a:gd name="connsiteY21" fmla="*/ 647700 h 1822450"/>
              <a:gd name="connsiteX22" fmla="*/ 3746500 w 3867150"/>
              <a:gd name="connsiteY22" fmla="*/ 695325 h 1822450"/>
              <a:gd name="connsiteX23" fmla="*/ 3714750 w 3867150"/>
              <a:gd name="connsiteY23" fmla="*/ 730250 h 1822450"/>
              <a:gd name="connsiteX24" fmla="*/ 3698875 w 3867150"/>
              <a:gd name="connsiteY24" fmla="*/ 736600 h 1822450"/>
              <a:gd name="connsiteX25" fmla="*/ 3679825 w 3867150"/>
              <a:gd name="connsiteY25" fmla="*/ 739775 h 1822450"/>
              <a:gd name="connsiteX26" fmla="*/ 3663950 w 3867150"/>
              <a:gd name="connsiteY26" fmla="*/ 739775 h 1822450"/>
              <a:gd name="connsiteX27" fmla="*/ 3638550 w 3867150"/>
              <a:gd name="connsiteY27" fmla="*/ 733425 h 1822450"/>
              <a:gd name="connsiteX28" fmla="*/ 3613150 w 3867150"/>
              <a:gd name="connsiteY28" fmla="*/ 720725 h 1822450"/>
              <a:gd name="connsiteX29" fmla="*/ 3581400 w 3867150"/>
              <a:gd name="connsiteY29" fmla="*/ 711200 h 1822450"/>
              <a:gd name="connsiteX30" fmla="*/ 3556000 w 3867150"/>
              <a:gd name="connsiteY30" fmla="*/ 711200 h 1822450"/>
              <a:gd name="connsiteX31" fmla="*/ 3495675 w 3867150"/>
              <a:gd name="connsiteY31" fmla="*/ 717550 h 1822450"/>
              <a:gd name="connsiteX32" fmla="*/ 3432175 w 3867150"/>
              <a:gd name="connsiteY32" fmla="*/ 730250 h 1822450"/>
              <a:gd name="connsiteX33" fmla="*/ 3311525 w 3867150"/>
              <a:gd name="connsiteY33" fmla="*/ 762000 h 1822450"/>
              <a:gd name="connsiteX34" fmla="*/ 3067050 w 3867150"/>
              <a:gd name="connsiteY34" fmla="*/ 844550 h 1822450"/>
              <a:gd name="connsiteX35" fmla="*/ 2771775 w 3867150"/>
              <a:gd name="connsiteY35" fmla="*/ 939800 h 1822450"/>
              <a:gd name="connsiteX36" fmla="*/ 2454275 w 3867150"/>
              <a:gd name="connsiteY36" fmla="*/ 1050925 h 1822450"/>
              <a:gd name="connsiteX37" fmla="*/ 2044700 w 3867150"/>
              <a:gd name="connsiteY37" fmla="*/ 1196975 h 1822450"/>
              <a:gd name="connsiteX38" fmla="*/ 1593850 w 3867150"/>
              <a:gd name="connsiteY38" fmla="*/ 1368425 h 1822450"/>
              <a:gd name="connsiteX39" fmla="*/ 1200150 w 3867150"/>
              <a:gd name="connsiteY39" fmla="*/ 1527175 h 1822450"/>
              <a:gd name="connsiteX40" fmla="*/ 927100 w 3867150"/>
              <a:gd name="connsiteY40" fmla="*/ 1641475 h 1822450"/>
              <a:gd name="connsiteX41" fmla="*/ 603250 w 3867150"/>
              <a:gd name="connsiteY41" fmla="*/ 1784350 h 1822450"/>
              <a:gd name="connsiteX42" fmla="*/ 571500 w 3867150"/>
              <a:gd name="connsiteY42" fmla="*/ 1797050 h 1822450"/>
              <a:gd name="connsiteX43" fmla="*/ 546100 w 3867150"/>
              <a:gd name="connsiteY43" fmla="*/ 1800225 h 1822450"/>
              <a:gd name="connsiteX44" fmla="*/ 419100 w 3867150"/>
              <a:gd name="connsiteY44" fmla="*/ 1812925 h 1822450"/>
              <a:gd name="connsiteX45" fmla="*/ 279400 w 3867150"/>
              <a:gd name="connsiteY45" fmla="*/ 1822450 h 1822450"/>
              <a:gd name="connsiteX46" fmla="*/ 146050 w 3867150"/>
              <a:gd name="connsiteY46" fmla="*/ 1806575 h 1822450"/>
              <a:gd name="connsiteX47" fmla="*/ 57150 w 3867150"/>
              <a:gd name="connsiteY47" fmla="*/ 1784350 h 1822450"/>
              <a:gd name="connsiteX48" fmla="*/ 28575 w 3867150"/>
              <a:gd name="connsiteY48" fmla="*/ 1768475 h 1822450"/>
              <a:gd name="connsiteX49" fmla="*/ 6350 w 3867150"/>
              <a:gd name="connsiteY49" fmla="*/ 1749425 h 1822450"/>
              <a:gd name="connsiteX50" fmla="*/ 0 w 3867150"/>
              <a:gd name="connsiteY50" fmla="*/ 1711325 h 1822450"/>
              <a:gd name="connsiteX51" fmla="*/ 3175 w 3867150"/>
              <a:gd name="connsiteY51" fmla="*/ 1679575 h 1822450"/>
              <a:gd name="connsiteX52" fmla="*/ 22225 w 3867150"/>
              <a:gd name="connsiteY52" fmla="*/ 1647825 h 1822450"/>
              <a:gd name="connsiteX53" fmla="*/ 76200 w 3867150"/>
              <a:gd name="connsiteY53" fmla="*/ 1581150 h 1822450"/>
              <a:gd name="connsiteX54" fmla="*/ 139700 w 3867150"/>
              <a:gd name="connsiteY54" fmla="*/ 1485900 h 1822450"/>
              <a:gd name="connsiteX55" fmla="*/ 228600 w 3867150"/>
              <a:gd name="connsiteY55" fmla="*/ 1333500 h 1822450"/>
              <a:gd name="connsiteX56" fmla="*/ 279400 w 3867150"/>
              <a:gd name="connsiteY56" fmla="*/ 1228725 h 1822450"/>
              <a:gd name="connsiteX57" fmla="*/ 320675 w 3867150"/>
              <a:gd name="connsiteY57" fmla="*/ 1130300 h 1822450"/>
              <a:gd name="connsiteX58" fmla="*/ 349250 w 3867150"/>
              <a:gd name="connsiteY58" fmla="*/ 1050925 h 1822450"/>
              <a:gd name="connsiteX59" fmla="*/ 384175 w 3867150"/>
              <a:gd name="connsiteY59" fmla="*/ 949325 h 1822450"/>
              <a:gd name="connsiteX60" fmla="*/ 415925 w 3867150"/>
              <a:gd name="connsiteY60" fmla="*/ 847725 h 1822450"/>
              <a:gd name="connsiteX61" fmla="*/ 428625 w 3867150"/>
              <a:gd name="connsiteY61" fmla="*/ 809625 h 1822450"/>
              <a:gd name="connsiteX62" fmla="*/ 438150 w 3867150"/>
              <a:gd name="connsiteY62" fmla="*/ 793750 h 1822450"/>
              <a:gd name="connsiteX63" fmla="*/ 454025 w 3867150"/>
              <a:gd name="connsiteY63" fmla="*/ 784225 h 1822450"/>
              <a:gd name="connsiteX64" fmla="*/ 473075 w 3867150"/>
              <a:gd name="connsiteY64" fmla="*/ 784225 h 1822450"/>
              <a:gd name="connsiteX65" fmla="*/ 485775 w 3867150"/>
              <a:gd name="connsiteY65" fmla="*/ 790575 h 1822450"/>
              <a:gd name="connsiteX66" fmla="*/ 492125 w 3867150"/>
              <a:gd name="connsiteY66" fmla="*/ 815975 h 1822450"/>
              <a:gd name="connsiteX67" fmla="*/ 492125 w 3867150"/>
              <a:gd name="connsiteY67" fmla="*/ 857250 h 1822450"/>
              <a:gd name="connsiteX68" fmla="*/ 482600 w 3867150"/>
              <a:gd name="connsiteY68" fmla="*/ 981075 h 1822450"/>
              <a:gd name="connsiteX69" fmla="*/ 482600 w 3867150"/>
              <a:gd name="connsiteY69" fmla="*/ 1038225 h 1822450"/>
              <a:gd name="connsiteX70" fmla="*/ 482600 w 3867150"/>
              <a:gd name="connsiteY70" fmla="*/ 1120775 h 1822450"/>
              <a:gd name="connsiteX71" fmla="*/ 492125 w 3867150"/>
              <a:gd name="connsiteY71" fmla="*/ 1196975 h 1822450"/>
              <a:gd name="connsiteX72" fmla="*/ 504825 w 3867150"/>
              <a:gd name="connsiteY72" fmla="*/ 1270000 h 1822450"/>
              <a:gd name="connsiteX73" fmla="*/ 527050 w 3867150"/>
              <a:gd name="connsiteY73" fmla="*/ 1343025 h 1822450"/>
              <a:gd name="connsiteX74" fmla="*/ 546100 w 3867150"/>
              <a:gd name="connsiteY74" fmla="*/ 1381125 h 1822450"/>
              <a:gd name="connsiteX75" fmla="*/ 571500 w 3867150"/>
              <a:gd name="connsiteY75" fmla="*/ 1412875 h 1822450"/>
              <a:gd name="connsiteX76" fmla="*/ 600075 w 3867150"/>
              <a:gd name="connsiteY76" fmla="*/ 1428750 h 1822450"/>
              <a:gd name="connsiteX77" fmla="*/ 628650 w 3867150"/>
              <a:gd name="connsiteY77" fmla="*/ 1438275 h 1822450"/>
              <a:gd name="connsiteX78" fmla="*/ 657225 w 3867150"/>
              <a:gd name="connsiteY78" fmla="*/ 1431925 h 1822450"/>
              <a:gd name="connsiteX79" fmla="*/ 723900 w 3867150"/>
              <a:gd name="connsiteY79" fmla="*/ 1409700 h 1822450"/>
              <a:gd name="connsiteX80" fmla="*/ 965200 w 3867150"/>
              <a:gd name="connsiteY80" fmla="*/ 1323975 h 1822450"/>
              <a:gd name="connsiteX81" fmla="*/ 1235075 w 3867150"/>
              <a:gd name="connsiteY81" fmla="*/ 1225550 h 1822450"/>
              <a:gd name="connsiteX82" fmla="*/ 1511300 w 3867150"/>
              <a:gd name="connsiteY82" fmla="*/ 1120775 h 1822450"/>
              <a:gd name="connsiteX83" fmla="*/ 1689100 w 3867150"/>
              <a:gd name="connsiteY83" fmla="*/ 1057275 h 1822450"/>
              <a:gd name="connsiteX0" fmla="*/ 1689100 w 3867150"/>
              <a:gd name="connsiteY0" fmla="*/ 1025525 h 1790700"/>
              <a:gd name="connsiteX1" fmla="*/ 3006725 w 3867150"/>
              <a:gd name="connsiteY1" fmla="*/ 546100 h 1790700"/>
              <a:gd name="connsiteX2" fmla="*/ 3463925 w 3867150"/>
              <a:gd name="connsiteY2" fmla="*/ 377825 h 1790700"/>
              <a:gd name="connsiteX3" fmla="*/ 3559175 w 3867150"/>
              <a:gd name="connsiteY3" fmla="*/ 330200 h 1790700"/>
              <a:gd name="connsiteX4" fmla="*/ 3600450 w 3867150"/>
              <a:gd name="connsiteY4" fmla="*/ 295275 h 1790700"/>
              <a:gd name="connsiteX5" fmla="*/ 3629025 w 3867150"/>
              <a:gd name="connsiteY5" fmla="*/ 257175 h 1790700"/>
              <a:gd name="connsiteX6" fmla="*/ 3657600 w 3867150"/>
              <a:gd name="connsiteY6" fmla="*/ 200025 h 1790700"/>
              <a:gd name="connsiteX7" fmla="*/ 3676650 w 3867150"/>
              <a:gd name="connsiteY7" fmla="*/ 146050 h 1790700"/>
              <a:gd name="connsiteX8" fmla="*/ 3692525 w 3867150"/>
              <a:gd name="connsiteY8" fmla="*/ 92075 h 1790700"/>
              <a:gd name="connsiteX9" fmla="*/ 3695700 w 3867150"/>
              <a:gd name="connsiteY9" fmla="*/ 60325 h 1790700"/>
              <a:gd name="connsiteX10" fmla="*/ 3695700 w 3867150"/>
              <a:gd name="connsiteY10" fmla="*/ 31750 h 1790700"/>
              <a:gd name="connsiteX11" fmla="*/ 3806825 w 3867150"/>
              <a:gd name="connsiteY11" fmla="*/ 0 h 1790700"/>
              <a:gd name="connsiteX12" fmla="*/ 3829050 w 3867150"/>
              <a:gd name="connsiteY12" fmla="*/ 69850 h 1790700"/>
              <a:gd name="connsiteX13" fmla="*/ 3844925 w 3867150"/>
              <a:gd name="connsiteY13" fmla="*/ 133350 h 1790700"/>
              <a:gd name="connsiteX14" fmla="*/ 3860800 w 3867150"/>
              <a:gd name="connsiteY14" fmla="*/ 209550 h 1790700"/>
              <a:gd name="connsiteX15" fmla="*/ 3867150 w 3867150"/>
              <a:gd name="connsiteY15" fmla="*/ 285750 h 1790700"/>
              <a:gd name="connsiteX16" fmla="*/ 3863975 w 3867150"/>
              <a:gd name="connsiteY16" fmla="*/ 346075 h 1790700"/>
              <a:gd name="connsiteX17" fmla="*/ 3857625 w 3867150"/>
              <a:gd name="connsiteY17" fmla="*/ 409575 h 1790700"/>
              <a:gd name="connsiteX18" fmla="*/ 3838575 w 3867150"/>
              <a:gd name="connsiteY18" fmla="*/ 482600 h 1790700"/>
              <a:gd name="connsiteX19" fmla="*/ 3806825 w 3867150"/>
              <a:gd name="connsiteY19" fmla="*/ 568325 h 1790700"/>
              <a:gd name="connsiteX20" fmla="*/ 3784600 w 3867150"/>
              <a:gd name="connsiteY20" fmla="*/ 615950 h 1790700"/>
              <a:gd name="connsiteX21" fmla="*/ 3746500 w 3867150"/>
              <a:gd name="connsiteY21" fmla="*/ 663575 h 1790700"/>
              <a:gd name="connsiteX22" fmla="*/ 3714750 w 3867150"/>
              <a:gd name="connsiteY22" fmla="*/ 698500 h 1790700"/>
              <a:gd name="connsiteX23" fmla="*/ 3698875 w 3867150"/>
              <a:gd name="connsiteY23" fmla="*/ 704850 h 1790700"/>
              <a:gd name="connsiteX24" fmla="*/ 3679825 w 3867150"/>
              <a:gd name="connsiteY24" fmla="*/ 708025 h 1790700"/>
              <a:gd name="connsiteX25" fmla="*/ 3663950 w 3867150"/>
              <a:gd name="connsiteY25" fmla="*/ 708025 h 1790700"/>
              <a:gd name="connsiteX26" fmla="*/ 3638550 w 3867150"/>
              <a:gd name="connsiteY26" fmla="*/ 701675 h 1790700"/>
              <a:gd name="connsiteX27" fmla="*/ 3613150 w 3867150"/>
              <a:gd name="connsiteY27" fmla="*/ 688975 h 1790700"/>
              <a:gd name="connsiteX28" fmla="*/ 3581400 w 3867150"/>
              <a:gd name="connsiteY28" fmla="*/ 679450 h 1790700"/>
              <a:gd name="connsiteX29" fmla="*/ 3556000 w 3867150"/>
              <a:gd name="connsiteY29" fmla="*/ 679450 h 1790700"/>
              <a:gd name="connsiteX30" fmla="*/ 3495675 w 3867150"/>
              <a:gd name="connsiteY30" fmla="*/ 685800 h 1790700"/>
              <a:gd name="connsiteX31" fmla="*/ 3432175 w 3867150"/>
              <a:gd name="connsiteY31" fmla="*/ 698500 h 1790700"/>
              <a:gd name="connsiteX32" fmla="*/ 3311525 w 3867150"/>
              <a:gd name="connsiteY32" fmla="*/ 730250 h 1790700"/>
              <a:gd name="connsiteX33" fmla="*/ 3067050 w 3867150"/>
              <a:gd name="connsiteY33" fmla="*/ 812800 h 1790700"/>
              <a:gd name="connsiteX34" fmla="*/ 2771775 w 3867150"/>
              <a:gd name="connsiteY34" fmla="*/ 908050 h 1790700"/>
              <a:gd name="connsiteX35" fmla="*/ 2454275 w 3867150"/>
              <a:gd name="connsiteY35" fmla="*/ 1019175 h 1790700"/>
              <a:gd name="connsiteX36" fmla="*/ 2044700 w 3867150"/>
              <a:gd name="connsiteY36" fmla="*/ 1165225 h 1790700"/>
              <a:gd name="connsiteX37" fmla="*/ 1593850 w 3867150"/>
              <a:gd name="connsiteY37" fmla="*/ 1336675 h 1790700"/>
              <a:gd name="connsiteX38" fmla="*/ 1200150 w 3867150"/>
              <a:gd name="connsiteY38" fmla="*/ 1495425 h 1790700"/>
              <a:gd name="connsiteX39" fmla="*/ 927100 w 3867150"/>
              <a:gd name="connsiteY39" fmla="*/ 1609725 h 1790700"/>
              <a:gd name="connsiteX40" fmla="*/ 603250 w 3867150"/>
              <a:gd name="connsiteY40" fmla="*/ 1752600 h 1790700"/>
              <a:gd name="connsiteX41" fmla="*/ 571500 w 3867150"/>
              <a:gd name="connsiteY41" fmla="*/ 1765300 h 1790700"/>
              <a:gd name="connsiteX42" fmla="*/ 546100 w 3867150"/>
              <a:gd name="connsiteY42" fmla="*/ 1768475 h 1790700"/>
              <a:gd name="connsiteX43" fmla="*/ 419100 w 3867150"/>
              <a:gd name="connsiteY43" fmla="*/ 1781175 h 1790700"/>
              <a:gd name="connsiteX44" fmla="*/ 279400 w 3867150"/>
              <a:gd name="connsiteY44" fmla="*/ 1790700 h 1790700"/>
              <a:gd name="connsiteX45" fmla="*/ 146050 w 3867150"/>
              <a:gd name="connsiteY45" fmla="*/ 1774825 h 1790700"/>
              <a:gd name="connsiteX46" fmla="*/ 57150 w 3867150"/>
              <a:gd name="connsiteY46" fmla="*/ 1752600 h 1790700"/>
              <a:gd name="connsiteX47" fmla="*/ 28575 w 3867150"/>
              <a:gd name="connsiteY47" fmla="*/ 1736725 h 1790700"/>
              <a:gd name="connsiteX48" fmla="*/ 6350 w 3867150"/>
              <a:gd name="connsiteY48" fmla="*/ 1717675 h 1790700"/>
              <a:gd name="connsiteX49" fmla="*/ 0 w 3867150"/>
              <a:gd name="connsiteY49" fmla="*/ 1679575 h 1790700"/>
              <a:gd name="connsiteX50" fmla="*/ 3175 w 3867150"/>
              <a:gd name="connsiteY50" fmla="*/ 1647825 h 1790700"/>
              <a:gd name="connsiteX51" fmla="*/ 22225 w 3867150"/>
              <a:gd name="connsiteY51" fmla="*/ 1616075 h 1790700"/>
              <a:gd name="connsiteX52" fmla="*/ 76200 w 3867150"/>
              <a:gd name="connsiteY52" fmla="*/ 1549400 h 1790700"/>
              <a:gd name="connsiteX53" fmla="*/ 139700 w 3867150"/>
              <a:gd name="connsiteY53" fmla="*/ 1454150 h 1790700"/>
              <a:gd name="connsiteX54" fmla="*/ 228600 w 3867150"/>
              <a:gd name="connsiteY54" fmla="*/ 1301750 h 1790700"/>
              <a:gd name="connsiteX55" fmla="*/ 279400 w 3867150"/>
              <a:gd name="connsiteY55" fmla="*/ 1196975 h 1790700"/>
              <a:gd name="connsiteX56" fmla="*/ 320675 w 3867150"/>
              <a:gd name="connsiteY56" fmla="*/ 1098550 h 1790700"/>
              <a:gd name="connsiteX57" fmla="*/ 349250 w 3867150"/>
              <a:gd name="connsiteY57" fmla="*/ 1019175 h 1790700"/>
              <a:gd name="connsiteX58" fmla="*/ 384175 w 3867150"/>
              <a:gd name="connsiteY58" fmla="*/ 917575 h 1790700"/>
              <a:gd name="connsiteX59" fmla="*/ 415925 w 3867150"/>
              <a:gd name="connsiteY59" fmla="*/ 815975 h 1790700"/>
              <a:gd name="connsiteX60" fmla="*/ 428625 w 3867150"/>
              <a:gd name="connsiteY60" fmla="*/ 777875 h 1790700"/>
              <a:gd name="connsiteX61" fmla="*/ 438150 w 3867150"/>
              <a:gd name="connsiteY61" fmla="*/ 762000 h 1790700"/>
              <a:gd name="connsiteX62" fmla="*/ 454025 w 3867150"/>
              <a:gd name="connsiteY62" fmla="*/ 752475 h 1790700"/>
              <a:gd name="connsiteX63" fmla="*/ 473075 w 3867150"/>
              <a:gd name="connsiteY63" fmla="*/ 752475 h 1790700"/>
              <a:gd name="connsiteX64" fmla="*/ 485775 w 3867150"/>
              <a:gd name="connsiteY64" fmla="*/ 758825 h 1790700"/>
              <a:gd name="connsiteX65" fmla="*/ 492125 w 3867150"/>
              <a:gd name="connsiteY65" fmla="*/ 784225 h 1790700"/>
              <a:gd name="connsiteX66" fmla="*/ 492125 w 3867150"/>
              <a:gd name="connsiteY66" fmla="*/ 825500 h 1790700"/>
              <a:gd name="connsiteX67" fmla="*/ 482600 w 3867150"/>
              <a:gd name="connsiteY67" fmla="*/ 949325 h 1790700"/>
              <a:gd name="connsiteX68" fmla="*/ 482600 w 3867150"/>
              <a:gd name="connsiteY68" fmla="*/ 1006475 h 1790700"/>
              <a:gd name="connsiteX69" fmla="*/ 482600 w 3867150"/>
              <a:gd name="connsiteY69" fmla="*/ 1089025 h 1790700"/>
              <a:gd name="connsiteX70" fmla="*/ 492125 w 3867150"/>
              <a:gd name="connsiteY70" fmla="*/ 1165225 h 1790700"/>
              <a:gd name="connsiteX71" fmla="*/ 504825 w 3867150"/>
              <a:gd name="connsiteY71" fmla="*/ 1238250 h 1790700"/>
              <a:gd name="connsiteX72" fmla="*/ 527050 w 3867150"/>
              <a:gd name="connsiteY72" fmla="*/ 1311275 h 1790700"/>
              <a:gd name="connsiteX73" fmla="*/ 546100 w 3867150"/>
              <a:gd name="connsiteY73" fmla="*/ 1349375 h 1790700"/>
              <a:gd name="connsiteX74" fmla="*/ 571500 w 3867150"/>
              <a:gd name="connsiteY74" fmla="*/ 1381125 h 1790700"/>
              <a:gd name="connsiteX75" fmla="*/ 600075 w 3867150"/>
              <a:gd name="connsiteY75" fmla="*/ 1397000 h 1790700"/>
              <a:gd name="connsiteX76" fmla="*/ 628650 w 3867150"/>
              <a:gd name="connsiteY76" fmla="*/ 1406525 h 1790700"/>
              <a:gd name="connsiteX77" fmla="*/ 657225 w 3867150"/>
              <a:gd name="connsiteY77" fmla="*/ 1400175 h 1790700"/>
              <a:gd name="connsiteX78" fmla="*/ 723900 w 3867150"/>
              <a:gd name="connsiteY78" fmla="*/ 1377950 h 1790700"/>
              <a:gd name="connsiteX79" fmla="*/ 965200 w 3867150"/>
              <a:gd name="connsiteY79" fmla="*/ 1292225 h 1790700"/>
              <a:gd name="connsiteX80" fmla="*/ 1235075 w 3867150"/>
              <a:gd name="connsiteY80" fmla="*/ 1193800 h 1790700"/>
              <a:gd name="connsiteX81" fmla="*/ 1511300 w 3867150"/>
              <a:gd name="connsiteY81" fmla="*/ 1089025 h 1790700"/>
              <a:gd name="connsiteX82" fmla="*/ 1689100 w 3867150"/>
              <a:gd name="connsiteY82" fmla="*/ 1025525 h 1790700"/>
              <a:gd name="connsiteX0" fmla="*/ 1689100 w 3867150"/>
              <a:gd name="connsiteY0" fmla="*/ 993775 h 1758950"/>
              <a:gd name="connsiteX1" fmla="*/ 3006725 w 3867150"/>
              <a:gd name="connsiteY1" fmla="*/ 514350 h 1758950"/>
              <a:gd name="connsiteX2" fmla="*/ 3463925 w 3867150"/>
              <a:gd name="connsiteY2" fmla="*/ 346075 h 1758950"/>
              <a:gd name="connsiteX3" fmla="*/ 3559175 w 3867150"/>
              <a:gd name="connsiteY3" fmla="*/ 298450 h 1758950"/>
              <a:gd name="connsiteX4" fmla="*/ 3600450 w 3867150"/>
              <a:gd name="connsiteY4" fmla="*/ 263525 h 1758950"/>
              <a:gd name="connsiteX5" fmla="*/ 3629025 w 3867150"/>
              <a:gd name="connsiteY5" fmla="*/ 225425 h 1758950"/>
              <a:gd name="connsiteX6" fmla="*/ 3657600 w 3867150"/>
              <a:gd name="connsiteY6" fmla="*/ 168275 h 1758950"/>
              <a:gd name="connsiteX7" fmla="*/ 3676650 w 3867150"/>
              <a:gd name="connsiteY7" fmla="*/ 114300 h 1758950"/>
              <a:gd name="connsiteX8" fmla="*/ 3692525 w 3867150"/>
              <a:gd name="connsiteY8" fmla="*/ 60325 h 1758950"/>
              <a:gd name="connsiteX9" fmla="*/ 3695700 w 3867150"/>
              <a:gd name="connsiteY9" fmla="*/ 28575 h 1758950"/>
              <a:gd name="connsiteX10" fmla="*/ 3695700 w 3867150"/>
              <a:gd name="connsiteY10" fmla="*/ 0 h 1758950"/>
              <a:gd name="connsiteX11" fmla="*/ 3829050 w 3867150"/>
              <a:gd name="connsiteY11" fmla="*/ 38100 h 1758950"/>
              <a:gd name="connsiteX12" fmla="*/ 3844925 w 3867150"/>
              <a:gd name="connsiteY12" fmla="*/ 101600 h 1758950"/>
              <a:gd name="connsiteX13" fmla="*/ 3860800 w 3867150"/>
              <a:gd name="connsiteY13" fmla="*/ 177800 h 1758950"/>
              <a:gd name="connsiteX14" fmla="*/ 3867150 w 3867150"/>
              <a:gd name="connsiteY14" fmla="*/ 254000 h 1758950"/>
              <a:gd name="connsiteX15" fmla="*/ 3863975 w 3867150"/>
              <a:gd name="connsiteY15" fmla="*/ 314325 h 1758950"/>
              <a:gd name="connsiteX16" fmla="*/ 3857625 w 3867150"/>
              <a:gd name="connsiteY16" fmla="*/ 377825 h 1758950"/>
              <a:gd name="connsiteX17" fmla="*/ 3838575 w 3867150"/>
              <a:gd name="connsiteY17" fmla="*/ 450850 h 1758950"/>
              <a:gd name="connsiteX18" fmla="*/ 3806825 w 3867150"/>
              <a:gd name="connsiteY18" fmla="*/ 536575 h 1758950"/>
              <a:gd name="connsiteX19" fmla="*/ 3784600 w 3867150"/>
              <a:gd name="connsiteY19" fmla="*/ 584200 h 1758950"/>
              <a:gd name="connsiteX20" fmla="*/ 3746500 w 3867150"/>
              <a:gd name="connsiteY20" fmla="*/ 631825 h 1758950"/>
              <a:gd name="connsiteX21" fmla="*/ 3714750 w 3867150"/>
              <a:gd name="connsiteY21" fmla="*/ 666750 h 1758950"/>
              <a:gd name="connsiteX22" fmla="*/ 3698875 w 3867150"/>
              <a:gd name="connsiteY22" fmla="*/ 673100 h 1758950"/>
              <a:gd name="connsiteX23" fmla="*/ 3679825 w 3867150"/>
              <a:gd name="connsiteY23" fmla="*/ 676275 h 1758950"/>
              <a:gd name="connsiteX24" fmla="*/ 3663950 w 3867150"/>
              <a:gd name="connsiteY24" fmla="*/ 676275 h 1758950"/>
              <a:gd name="connsiteX25" fmla="*/ 3638550 w 3867150"/>
              <a:gd name="connsiteY25" fmla="*/ 669925 h 1758950"/>
              <a:gd name="connsiteX26" fmla="*/ 3613150 w 3867150"/>
              <a:gd name="connsiteY26" fmla="*/ 657225 h 1758950"/>
              <a:gd name="connsiteX27" fmla="*/ 3581400 w 3867150"/>
              <a:gd name="connsiteY27" fmla="*/ 647700 h 1758950"/>
              <a:gd name="connsiteX28" fmla="*/ 3556000 w 3867150"/>
              <a:gd name="connsiteY28" fmla="*/ 647700 h 1758950"/>
              <a:gd name="connsiteX29" fmla="*/ 3495675 w 3867150"/>
              <a:gd name="connsiteY29" fmla="*/ 654050 h 1758950"/>
              <a:gd name="connsiteX30" fmla="*/ 3432175 w 3867150"/>
              <a:gd name="connsiteY30" fmla="*/ 666750 h 1758950"/>
              <a:gd name="connsiteX31" fmla="*/ 3311525 w 3867150"/>
              <a:gd name="connsiteY31" fmla="*/ 698500 h 1758950"/>
              <a:gd name="connsiteX32" fmla="*/ 3067050 w 3867150"/>
              <a:gd name="connsiteY32" fmla="*/ 781050 h 1758950"/>
              <a:gd name="connsiteX33" fmla="*/ 2771775 w 3867150"/>
              <a:gd name="connsiteY33" fmla="*/ 876300 h 1758950"/>
              <a:gd name="connsiteX34" fmla="*/ 2454275 w 3867150"/>
              <a:gd name="connsiteY34" fmla="*/ 987425 h 1758950"/>
              <a:gd name="connsiteX35" fmla="*/ 2044700 w 3867150"/>
              <a:gd name="connsiteY35" fmla="*/ 1133475 h 1758950"/>
              <a:gd name="connsiteX36" fmla="*/ 1593850 w 3867150"/>
              <a:gd name="connsiteY36" fmla="*/ 1304925 h 1758950"/>
              <a:gd name="connsiteX37" fmla="*/ 1200150 w 3867150"/>
              <a:gd name="connsiteY37" fmla="*/ 1463675 h 1758950"/>
              <a:gd name="connsiteX38" fmla="*/ 927100 w 3867150"/>
              <a:gd name="connsiteY38" fmla="*/ 1577975 h 1758950"/>
              <a:gd name="connsiteX39" fmla="*/ 603250 w 3867150"/>
              <a:gd name="connsiteY39" fmla="*/ 1720850 h 1758950"/>
              <a:gd name="connsiteX40" fmla="*/ 571500 w 3867150"/>
              <a:gd name="connsiteY40" fmla="*/ 1733550 h 1758950"/>
              <a:gd name="connsiteX41" fmla="*/ 546100 w 3867150"/>
              <a:gd name="connsiteY41" fmla="*/ 1736725 h 1758950"/>
              <a:gd name="connsiteX42" fmla="*/ 419100 w 3867150"/>
              <a:gd name="connsiteY42" fmla="*/ 1749425 h 1758950"/>
              <a:gd name="connsiteX43" fmla="*/ 279400 w 3867150"/>
              <a:gd name="connsiteY43" fmla="*/ 1758950 h 1758950"/>
              <a:gd name="connsiteX44" fmla="*/ 146050 w 3867150"/>
              <a:gd name="connsiteY44" fmla="*/ 1743075 h 1758950"/>
              <a:gd name="connsiteX45" fmla="*/ 57150 w 3867150"/>
              <a:gd name="connsiteY45" fmla="*/ 1720850 h 1758950"/>
              <a:gd name="connsiteX46" fmla="*/ 28575 w 3867150"/>
              <a:gd name="connsiteY46" fmla="*/ 1704975 h 1758950"/>
              <a:gd name="connsiteX47" fmla="*/ 6350 w 3867150"/>
              <a:gd name="connsiteY47" fmla="*/ 1685925 h 1758950"/>
              <a:gd name="connsiteX48" fmla="*/ 0 w 3867150"/>
              <a:gd name="connsiteY48" fmla="*/ 1647825 h 1758950"/>
              <a:gd name="connsiteX49" fmla="*/ 3175 w 3867150"/>
              <a:gd name="connsiteY49" fmla="*/ 1616075 h 1758950"/>
              <a:gd name="connsiteX50" fmla="*/ 22225 w 3867150"/>
              <a:gd name="connsiteY50" fmla="*/ 1584325 h 1758950"/>
              <a:gd name="connsiteX51" fmla="*/ 76200 w 3867150"/>
              <a:gd name="connsiteY51" fmla="*/ 1517650 h 1758950"/>
              <a:gd name="connsiteX52" fmla="*/ 139700 w 3867150"/>
              <a:gd name="connsiteY52" fmla="*/ 1422400 h 1758950"/>
              <a:gd name="connsiteX53" fmla="*/ 228600 w 3867150"/>
              <a:gd name="connsiteY53" fmla="*/ 1270000 h 1758950"/>
              <a:gd name="connsiteX54" fmla="*/ 279400 w 3867150"/>
              <a:gd name="connsiteY54" fmla="*/ 1165225 h 1758950"/>
              <a:gd name="connsiteX55" fmla="*/ 320675 w 3867150"/>
              <a:gd name="connsiteY55" fmla="*/ 1066800 h 1758950"/>
              <a:gd name="connsiteX56" fmla="*/ 349250 w 3867150"/>
              <a:gd name="connsiteY56" fmla="*/ 987425 h 1758950"/>
              <a:gd name="connsiteX57" fmla="*/ 384175 w 3867150"/>
              <a:gd name="connsiteY57" fmla="*/ 885825 h 1758950"/>
              <a:gd name="connsiteX58" fmla="*/ 415925 w 3867150"/>
              <a:gd name="connsiteY58" fmla="*/ 784225 h 1758950"/>
              <a:gd name="connsiteX59" fmla="*/ 428625 w 3867150"/>
              <a:gd name="connsiteY59" fmla="*/ 746125 h 1758950"/>
              <a:gd name="connsiteX60" fmla="*/ 438150 w 3867150"/>
              <a:gd name="connsiteY60" fmla="*/ 730250 h 1758950"/>
              <a:gd name="connsiteX61" fmla="*/ 454025 w 3867150"/>
              <a:gd name="connsiteY61" fmla="*/ 720725 h 1758950"/>
              <a:gd name="connsiteX62" fmla="*/ 473075 w 3867150"/>
              <a:gd name="connsiteY62" fmla="*/ 720725 h 1758950"/>
              <a:gd name="connsiteX63" fmla="*/ 485775 w 3867150"/>
              <a:gd name="connsiteY63" fmla="*/ 727075 h 1758950"/>
              <a:gd name="connsiteX64" fmla="*/ 492125 w 3867150"/>
              <a:gd name="connsiteY64" fmla="*/ 752475 h 1758950"/>
              <a:gd name="connsiteX65" fmla="*/ 492125 w 3867150"/>
              <a:gd name="connsiteY65" fmla="*/ 793750 h 1758950"/>
              <a:gd name="connsiteX66" fmla="*/ 482600 w 3867150"/>
              <a:gd name="connsiteY66" fmla="*/ 917575 h 1758950"/>
              <a:gd name="connsiteX67" fmla="*/ 482600 w 3867150"/>
              <a:gd name="connsiteY67" fmla="*/ 974725 h 1758950"/>
              <a:gd name="connsiteX68" fmla="*/ 482600 w 3867150"/>
              <a:gd name="connsiteY68" fmla="*/ 1057275 h 1758950"/>
              <a:gd name="connsiteX69" fmla="*/ 492125 w 3867150"/>
              <a:gd name="connsiteY69" fmla="*/ 1133475 h 1758950"/>
              <a:gd name="connsiteX70" fmla="*/ 504825 w 3867150"/>
              <a:gd name="connsiteY70" fmla="*/ 1206500 h 1758950"/>
              <a:gd name="connsiteX71" fmla="*/ 527050 w 3867150"/>
              <a:gd name="connsiteY71" fmla="*/ 1279525 h 1758950"/>
              <a:gd name="connsiteX72" fmla="*/ 546100 w 3867150"/>
              <a:gd name="connsiteY72" fmla="*/ 1317625 h 1758950"/>
              <a:gd name="connsiteX73" fmla="*/ 571500 w 3867150"/>
              <a:gd name="connsiteY73" fmla="*/ 1349375 h 1758950"/>
              <a:gd name="connsiteX74" fmla="*/ 600075 w 3867150"/>
              <a:gd name="connsiteY74" fmla="*/ 1365250 h 1758950"/>
              <a:gd name="connsiteX75" fmla="*/ 628650 w 3867150"/>
              <a:gd name="connsiteY75" fmla="*/ 1374775 h 1758950"/>
              <a:gd name="connsiteX76" fmla="*/ 657225 w 3867150"/>
              <a:gd name="connsiteY76" fmla="*/ 1368425 h 1758950"/>
              <a:gd name="connsiteX77" fmla="*/ 723900 w 3867150"/>
              <a:gd name="connsiteY77" fmla="*/ 1346200 h 1758950"/>
              <a:gd name="connsiteX78" fmla="*/ 965200 w 3867150"/>
              <a:gd name="connsiteY78" fmla="*/ 1260475 h 1758950"/>
              <a:gd name="connsiteX79" fmla="*/ 1235075 w 3867150"/>
              <a:gd name="connsiteY79" fmla="*/ 1162050 h 1758950"/>
              <a:gd name="connsiteX80" fmla="*/ 1511300 w 3867150"/>
              <a:gd name="connsiteY80" fmla="*/ 1057275 h 1758950"/>
              <a:gd name="connsiteX81" fmla="*/ 1689100 w 3867150"/>
              <a:gd name="connsiteY81" fmla="*/ 993775 h 1758950"/>
              <a:gd name="connsiteX0" fmla="*/ 1689100 w 3867150"/>
              <a:gd name="connsiteY0" fmla="*/ 965200 h 1730375"/>
              <a:gd name="connsiteX1" fmla="*/ 3006725 w 3867150"/>
              <a:gd name="connsiteY1" fmla="*/ 485775 h 1730375"/>
              <a:gd name="connsiteX2" fmla="*/ 3463925 w 3867150"/>
              <a:gd name="connsiteY2" fmla="*/ 317500 h 1730375"/>
              <a:gd name="connsiteX3" fmla="*/ 3559175 w 3867150"/>
              <a:gd name="connsiteY3" fmla="*/ 269875 h 1730375"/>
              <a:gd name="connsiteX4" fmla="*/ 3600450 w 3867150"/>
              <a:gd name="connsiteY4" fmla="*/ 234950 h 1730375"/>
              <a:gd name="connsiteX5" fmla="*/ 3629025 w 3867150"/>
              <a:gd name="connsiteY5" fmla="*/ 196850 h 1730375"/>
              <a:gd name="connsiteX6" fmla="*/ 3657600 w 3867150"/>
              <a:gd name="connsiteY6" fmla="*/ 139700 h 1730375"/>
              <a:gd name="connsiteX7" fmla="*/ 3676650 w 3867150"/>
              <a:gd name="connsiteY7" fmla="*/ 85725 h 1730375"/>
              <a:gd name="connsiteX8" fmla="*/ 3692525 w 3867150"/>
              <a:gd name="connsiteY8" fmla="*/ 31750 h 1730375"/>
              <a:gd name="connsiteX9" fmla="*/ 3695700 w 3867150"/>
              <a:gd name="connsiteY9" fmla="*/ 0 h 1730375"/>
              <a:gd name="connsiteX10" fmla="*/ 3829050 w 3867150"/>
              <a:gd name="connsiteY10" fmla="*/ 9525 h 1730375"/>
              <a:gd name="connsiteX11" fmla="*/ 3844925 w 3867150"/>
              <a:gd name="connsiteY11" fmla="*/ 73025 h 1730375"/>
              <a:gd name="connsiteX12" fmla="*/ 3860800 w 3867150"/>
              <a:gd name="connsiteY12" fmla="*/ 149225 h 1730375"/>
              <a:gd name="connsiteX13" fmla="*/ 3867150 w 3867150"/>
              <a:gd name="connsiteY13" fmla="*/ 225425 h 1730375"/>
              <a:gd name="connsiteX14" fmla="*/ 3863975 w 3867150"/>
              <a:gd name="connsiteY14" fmla="*/ 285750 h 1730375"/>
              <a:gd name="connsiteX15" fmla="*/ 3857625 w 3867150"/>
              <a:gd name="connsiteY15" fmla="*/ 349250 h 1730375"/>
              <a:gd name="connsiteX16" fmla="*/ 3838575 w 3867150"/>
              <a:gd name="connsiteY16" fmla="*/ 422275 h 1730375"/>
              <a:gd name="connsiteX17" fmla="*/ 3806825 w 3867150"/>
              <a:gd name="connsiteY17" fmla="*/ 508000 h 1730375"/>
              <a:gd name="connsiteX18" fmla="*/ 3784600 w 3867150"/>
              <a:gd name="connsiteY18" fmla="*/ 555625 h 1730375"/>
              <a:gd name="connsiteX19" fmla="*/ 3746500 w 3867150"/>
              <a:gd name="connsiteY19" fmla="*/ 603250 h 1730375"/>
              <a:gd name="connsiteX20" fmla="*/ 3714750 w 3867150"/>
              <a:gd name="connsiteY20" fmla="*/ 638175 h 1730375"/>
              <a:gd name="connsiteX21" fmla="*/ 3698875 w 3867150"/>
              <a:gd name="connsiteY21" fmla="*/ 644525 h 1730375"/>
              <a:gd name="connsiteX22" fmla="*/ 3679825 w 3867150"/>
              <a:gd name="connsiteY22" fmla="*/ 647700 h 1730375"/>
              <a:gd name="connsiteX23" fmla="*/ 3663950 w 3867150"/>
              <a:gd name="connsiteY23" fmla="*/ 647700 h 1730375"/>
              <a:gd name="connsiteX24" fmla="*/ 3638550 w 3867150"/>
              <a:gd name="connsiteY24" fmla="*/ 641350 h 1730375"/>
              <a:gd name="connsiteX25" fmla="*/ 3613150 w 3867150"/>
              <a:gd name="connsiteY25" fmla="*/ 628650 h 1730375"/>
              <a:gd name="connsiteX26" fmla="*/ 3581400 w 3867150"/>
              <a:gd name="connsiteY26" fmla="*/ 619125 h 1730375"/>
              <a:gd name="connsiteX27" fmla="*/ 3556000 w 3867150"/>
              <a:gd name="connsiteY27" fmla="*/ 619125 h 1730375"/>
              <a:gd name="connsiteX28" fmla="*/ 3495675 w 3867150"/>
              <a:gd name="connsiteY28" fmla="*/ 625475 h 1730375"/>
              <a:gd name="connsiteX29" fmla="*/ 3432175 w 3867150"/>
              <a:gd name="connsiteY29" fmla="*/ 638175 h 1730375"/>
              <a:gd name="connsiteX30" fmla="*/ 3311525 w 3867150"/>
              <a:gd name="connsiteY30" fmla="*/ 669925 h 1730375"/>
              <a:gd name="connsiteX31" fmla="*/ 3067050 w 3867150"/>
              <a:gd name="connsiteY31" fmla="*/ 752475 h 1730375"/>
              <a:gd name="connsiteX32" fmla="*/ 2771775 w 3867150"/>
              <a:gd name="connsiteY32" fmla="*/ 847725 h 1730375"/>
              <a:gd name="connsiteX33" fmla="*/ 2454275 w 3867150"/>
              <a:gd name="connsiteY33" fmla="*/ 958850 h 1730375"/>
              <a:gd name="connsiteX34" fmla="*/ 2044700 w 3867150"/>
              <a:gd name="connsiteY34" fmla="*/ 1104900 h 1730375"/>
              <a:gd name="connsiteX35" fmla="*/ 1593850 w 3867150"/>
              <a:gd name="connsiteY35" fmla="*/ 1276350 h 1730375"/>
              <a:gd name="connsiteX36" fmla="*/ 1200150 w 3867150"/>
              <a:gd name="connsiteY36" fmla="*/ 1435100 h 1730375"/>
              <a:gd name="connsiteX37" fmla="*/ 927100 w 3867150"/>
              <a:gd name="connsiteY37" fmla="*/ 1549400 h 1730375"/>
              <a:gd name="connsiteX38" fmla="*/ 603250 w 3867150"/>
              <a:gd name="connsiteY38" fmla="*/ 1692275 h 1730375"/>
              <a:gd name="connsiteX39" fmla="*/ 571500 w 3867150"/>
              <a:gd name="connsiteY39" fmla="*/ 1704975 h 1730375"/>
              <a:gd name="connsiteX40" fmla="*/ 546100 w 3867150"/>
              <a:gd name="connsiteY40" fmla="*/ 1708150 h 1730375"/>
              <a:gd name="connsiteX41" fmla="*/ 419100 w 3867150"/>
              <a:gd name="connsiteY41" fmla="*/ 1720850 h 1730375"/>
              <a:gd name="connsiteX42" fmla="*/ 279400 w 3867150"/>
              <a:gd name="connsiteY42" fmla="*/ 1730375 h 1730375"/>
              <a:gd name="connsiteX43" fmla="*/ 146050 w 3867150"/>
              <a:gd name="connsiteY43" fmla="*/ 1714500 h 1730375"/>
              <a:gd name="connsiteX44" fmla="*/ 57150 w 3867150"/>
              <a:gd name="connsiteY44" fmla="*/ 1692275 h 1730375"/>
              <a:gd name="connsiteX45" fmla="*/ 28575 w 3867150"/>
              <a:gd name="connsiteY45" fmla="*/ 1676400 h 1730375"/>
              <a:gd name="connsiteX46" fmla="*/ 6350 w 3867150"/>
              <a:gd name="connsiteY46" fmla="*/ 1657350 h 1730375"/>
              <a:gd name="connsiteX47" fmla="*/ 0 w 3867150"/>
              <a:gd name="connsiteY47" fmla="*/ 1619250 h 1730375"/>
              <a:gd name="connsiteX48" fmla="*/ 3175 w 3867150"/>
              <a:gd name="connsiteY48" fmla="*/ 1587500 h 1730375"/>
              <a:gd name="connsiteX49" fmla="*/ 22225 w 3867150"/>
              <a:gd name="connsiteY49" fmla="*/ 1555750 h 1730375"/>
              <a:gd name="connsiteX50" fmla="*/ 76200 w 3867150"/>
              <a:gd name="connsiteY50" fmla="*/ 1489075 h 1730375"/>
              <a:gd name="connsiteX51" fmla="*/ 139700 w 3867150"/>
              <a:gd name="connsiteY51" fmla="*/ 1393825 h 1730375"/>
              <a:gd name="connsiteX52" fmla="*/ 228600 w 3867150"/>
              <a:gd name="connsiteY52" fmla="*/ 1241425 h 1730375"/>
              <a:gd name="connsiteX53" fmla="*/ 279400 w 3867150"/>
              <a:gd name="connsiteY53" fmla="*/ 1136650 h 1730375"/>
              <a:gd name="connsiteX54" fmla="*/ 320675 w 3867150"/>
              <a:gd name="connsiteY54" fmla="*/ 1038225 h 1730375"/>
              <a:gd name="connsiteX55" fmla="*/ 349250 w 3867150"/>
              <a:gd name="connsiteY55" fmla="*/ 958850 h 1730375"/>
              <a:gd name="connsiteX56" fmla="*/ 384175 w 3867150"/>
              <a:gd name="connsiteY56" fmla="*/ 857250 h 1730375"/>
              <a:gd name="connsiteX57" fmla="*/ 415925 w 3867150"/>
              <a:gd name="connsiteY57" fmla="*/ 755650 h 1730375"/>
              <a:gd name="connsiteX58" fmla="*/ 428625 w 3867150"/>
              <a:gd name="connsiteY58" fmla="*/ 717550 h 1730375"/>
              <a:gd name="connsiteX59" fmla="*/ 438150 w 3867150"/>
              <a:gd name="connsiteY59" fmla="*/ 701675 h 1730375"/>
              <a:gd name="connsiteX60" fmla="*/ 454025 w 3867150"/>
              <a:gd name="connsiteY60" fmla="*/ 692150 h 1730375"/>
              <a:gd name="connsiteX61" fmla="*/ 473075 w 3867150"/>
              <a:gd name="connsiteY61" fmla="*/ 692150 h 1730375"/>
              <a:gd name="connsiteX62" fmla="*/ 485775 w 3867150"/>
              <a:gd name="connsiteY62" fmla="*/ 698500 h 1730375"/>
              <a:gd name="connsiteX63" fmla="*/ 492125 w 3867150"/>
              <a:gd name="connsiteY63" fmla="*/ 723900 h 1730375"/>
              <a:gd name="connsiteX64" fmla="*/ 492125 w 3867150"/>
              <a:gd name="connsiteY64" fmla="*/ 765175 h 1730375"/>
              <a:gd name="connsiteX65" fmla="*/ 482600 w 3867150"/>
              <a:gd name="connsiteY65" fmla="*/ 889000 h 1730375"/>
              <a:gd name="connsiteX66" fmla="*/ 482600 w 3867150"/>
              <a:gd name="connsiteY66" fmla="*/ 946150 h 1730375"/>
              <a:gd name="connsiteX67" fmla="*/ 482600 w 3867150"/>
              <a:gd name="connsiteY67" fmla="*/ 1028700 h 1730375"/>
              <a:gd name="connsiteX68" fmla="*/ 492125 w 3867150"/>
              <a:gd name="connsiteY68" fmla="*/ 1104900 h 1730375"/>
              <a:gd name="connsiteX69" fmla="*/ 504825 w 3867150"/>
              <a:gd name="connsiteY69" fmla="*/ 1177925 h 1730375"/>
              <a:gd name="connsiteX70" fmla="*/ 527050 w 3867150"/>
              <a:gd name="connsiteY70" fmla="*/ 1250950 h 1730375"/>
              <a:gd name="connsiteX71" fmla="*/ 546100 w 3867150"/>
              <a:gd name="connsiteY71" fmla="*/ 1289050 h 1730375"/>
              <a:gd name="connsiteX72" fmla="*/ 571500 w 3867150"/>
              <a:gd name="connsiteY72" fmla="*/ 1320800 h 1730375"/>
              <a:gd name="connsiteX73" fmla="*/ 600075 w 3867150"/>
              <a:gd name="connsiteY73" fmla="*/ 1336675 h 1730375"/>
              <a:gd name="connsiteX74" fmla="*/ 628650 w 3867150"/>
              <a:gd name="connsiteY74" fmla="*/ 1346200 h 1730375"/>
              <a:gd name="connsiteX75" fmla="*/ 657225 w 3867150"/>
              <a:gd name="connsiteY75" fmla="*/ 1339850 h 1730375"/>
              <a:gd name="connsiteX76" fmla="*/ 723900 w 3867150"/>
              <a:gd name="connsiteY76" fmla="*/ 1317625 h 1730375"/>
              <a:gd name="connsiteX77" fmla="*/ 965200 w 3867150"/>
              <a:gd name="connsiteY77" fmla="*/ 1231900 h 1730375"/>
              <a:gd name="connsiteX78" fmla="*/ 1235075 w 3867150"/>
              <a:gd name="connsiteY78" fmla="*/ 1133475 h 1730375"/>
              <a:gd name="connsiteX79" fmla="*/ 1511300 w 3867150"/>
              <a:gd name="connsiteY79" fmla="*/ 1028700 h 1730375"/>
              <a:gd name="connsiteX80" fmla="*/ 1689100 w 3867150"/>
              <a:gd name="connsiteY80" fmla="*/ 965200 h 1730375"/>
              <a:gd name="connsiteX0" fmla="*/ 1689100 w 3867150"/>
              <a:gd name="connsiteY0" fmla="*/ 955675 h 1720850"/>
              <a:gd name="connsiteX1" fmla="*/ 3006725 w 3867150"/>
              <a:gd name="connsiteY1" fmla="*/ 476250 h 1720850"/>
              <a:gd name="connsiteX2" fmla="*/ 3463925 w 3867150"/>
              <a:gd name="connsiteY2" fmla="*/ 307975 h 1720850"/>
              <a:gd name="connsiteX3" fmla="*/ 3559175 w 3867150"/>
              <a:gd name="connsiteY3" fmla="*/ 260350 h 1720850"/>
              <a:gd name="connsiteX4" fmla="*/ 3600450 w 3867150"/>
              <a:gd name="connsiteY4" fmla="*/ 225425 h 1720850"/>
              <a:gd name="connsiteX5" fmla="*/ 3629025 w 3867150"/>
              <a:gd name="connsiteY5" fmla="*/ 187325 h 1720850"/>
              <a:gd name="connsiteX6" fmla="*/ 3657600 w 3867150"/>
              <a:gd name="connsiteY6" fmla="*/ 130175 h 1720850"/>
              <a:gd name="connsiteX7" fmla="*/ 3676650 w 3867150"/>
              <a:gd name="connsiteY7" fmla="*/ 76200 h 1720850"/>
              <a:gd name="connsiteX8" fmla="*/ 3692525 w 3867150"/>
              <a:gd name="connsiteY8" fmla="*/ 22225 h 1720850"/>
              <a:gd name="connsiteX9" fmla="*/ 3829050 w 3867150"/>
              <a:gd name="connsiteY9" fmla="*/ 0 h 1720850"/>
              <a:gd name="connsiteX10" fmla="*/ 3844925 w 3867150"/>
              <a:gd name="connsiteY10" fmla="*/ 63500 h 1720850"/>
              <a:gd name="connsiteX11" fmla="*/ 3860800 w 3867150"/>
              <a:gd name="connsiteY11" fmla="*/ 139700 h 1720850"/>
              <a:gd name="connsiteX12" fmla="*/ 3867150 w 3867150"/>
              <a:gd name="connsiteY12" fmla="*/ 215900 h 1720850"/>
              <a:gd name="connsiteX13" fmla="*/ 3863975 w 3867150"/>
              <a:gd name="connsiteY13" fmla="*/ 276225 h 1720850"/>
              <a:gd name="connsiteX14" fmla="*/ 3857625 w 3867150"/>
              <a:gd name="connsiteY14" fmla="*/ 339725 h 1720850"/>
              <a:gd name="connsiteX15" fmla="*/ 3838575 w 3867150"/>
              <a:gd name="connsiteY15" fmla="*/ 412750 h 1720850"/>
              <a:gd name="connsiteX16" fmla="*/ 3806825 w 3867150"/>
              <a:gd name="connsiteY16" fmla="*/ 498475 h 1720850"/>
              <a:gd name="connsiteX17" fmla="*/ 3784600 w 3867150"/>
              <a:gd name="connsiteY17" fmla="*/ 546100 h 1720850"/>
              <a:gd name="connsiteX18" fmla="*/ 3746500 w 3867150"/>
              <a:gd name="connsiteY18" fmla="*/ 593725 h 1720850"/>
              <a:gd name="connsiteX19" fmla="*/ 3714750 w 3867150"/>
              <a:gd name="connsiteY19" fmla="*/ 628650 h 1720850"/>
              <a:gd name="connsiteX20" fmla="*/ 3698875 w 3867150"/>
              <a:gd name="connsiteY20" fmla="*/ 635000 h 1720850"/>
              <a:gd name="connsiteX21" fmla="*/ 3679825 w 3867150"/>
              <a:gd name="connsiteY21" fmla="*/ 638175 h 1720850"/>
              <a:gd name="connsiteX22" fmla="*/ 3663950 w 3867150"/>
              <a:gd name="connsiteY22" fmla="*/ 638175 h 1720850"/>
              <a:gd name="connsiteX23" fmla="*/ 3638550 w 3867150"/>
              <a:gd name="connsiteY23" fmla="*/ 631825 h 1720850"/>
              <a:gd name="connsiteX24" fmla="*/ 3613150 w 3867150"/>
              <a:gd name="connsiteY24" fmla="*/ 619125 h 1720850"/>
              <a:gd name="connsiteX25" fmla="*/ 3581400 w 3867150"/>
              <a:gd name="connsiteY25" fmla="*/ 609600 h 1720850"/>
              <a:gd name="connsiteX26" fmla="*/ 3556000 w 3867150"/>
              <a:gd name="connsiteY26" fmla="*/ 609600 h 1720850"/>
              <a:gd name="connsiteX27" fmla="*/ 3495675 w 3867150"/>
              <a:gd name="connsiteY27" fmla="*/ 615950 h 1720850"/>
              <a:gd name="connsiteX28" fmla="*/ 3432175 w 3867150"/>
              <a:gd name="connsiteY28" fmla="*/ 628650 h 1720850"/>
              <a:gd name="connsiteX29" fmla="*/ 3311525 w 3867150"/>
              <a:gd name="connsiteY29" fmla="*/ 660400 h 1720850"/>
              <a:gd name="connsiteX30" fmla="*/ 3067050 w 3867150"/>
              <a:gd name="connsiteY30" fmla="*/ 742950 h 1720850"/>
              <a:gd name="connsiteX31" fmla="*/ 2771775 w 3867150"/>
              <a:gd name="connsiteY31" fmla="*/ 838200 h 1720850"/>
              <a:gd name="connsiteX32" fmla="*/ 2454275 w 3867150"/>
              <a:gd name="connsiteY32" fmla="*/ 949325 h 1720850"/>
              <a:gd name="connsiteX33" fmla="*/ 2044700 w 3867150"/>
              <a:gd name="connsiteY33" fmla="*/ 1095375 h 1720850"/>
              <a:gd name="connsiteX34" fmla="*/ 1593850 w 3867150"/>
              <a:gd name="connsiteY34" fmla="*/ 1266825 h 1720850"/>
              <a:gd name="connsiteX35" fmla="*/ 1200150 w 3867150"/>
              <a:gd name="connsiteY35" fmla="*/ 1425575 h 1720850"/>
              <a:gd name="connsiteX36" fmla="*/ 927100 w 3867150"/>
              <a:gd name="connsiteY36" fmla="*/ 1539875 h 1720850"/>
              <a:gd name="connsiteX37" fmla="*/ 603250 w 3867150"/>
              <a:gd name="connsiteY37" fmla="*/ 1682750 h 1720850"/>
              <a:gd name="connsiteX38" fmla="*/ 571500 w 3867150"/>
              <a:gd name="connsiteY38" fmla="*/ 1695450 h 1720850"/>
              <a:gd name="connsiteX39" fmla="*/ 546100 w 3867150"/>
              <a:gd name="connsiteY39" fmla="*/ 1698625 h 1720850"/>
              <a:gd name="connsiteX40" fmla="*/ 419100 w 3867150"/>
              <a:gd name="connsiteY40" fmla="*/ 1711325 h 1720850"/>
              <a:gd name="connsiteX41" fmla="*/ 279400 w 3867150"/>
              <a:gd name="connsiteY41" fmla="*/ 1720850 h 1720850"/>
              <a:gd name="connsiteX42" fmla="*/ 146050 w 3867150"/>
              <a:gd name="connsiteY42" fmla="*/ 1704975 h 1720850"/>
              <a:gd name="connsiteX43" fmla="*/ 57150 w 3867150"/>
              <a:gd name="connsiteY43" fmla="*/ 1682750 h 1720850"/>
              <a:gd name="connsiteX44" fmla="*/ 28575 w 3867150"/>
              <a:gd name="connsiteY44" fmla="*/ 1666875 h 1720850"/>
              <a:gd name="connsiteX45" fmla="*/ 6350 w 3867150"/>
              <a:gd name="connsiteY45" fmla="*/ 1647825 h 1720850"/>
              <a:gd name="connsiteX46" fmla="*/ 0 w 3867150"/>
              <a:gd name="connsiteY46" fmla="*/ 1609725 h 1720850"/>
              <a:gd name="connsiteX47" fmla="*/ 3175 w 3867150"/>
              <a:gd name="connsiteY47" fmla="*/ 1577975 h 1720850"/>
              <a:gd name="connsiteX48" fmla="*/ 22225 w 3867150"/>
              <a:gd name="connsiteY48" fmla="*/ 1546225 h 1720850"/>
              <a:gd name="connsiteX49" fmla="*/ 76200 w 3867150"/>
              <a:gd name="connsiteY49" fmla="*/ 1479550 h 1720850"/>
              <a:gd name="connsiteX50" fmla="*/ 139700 w 3867150"/>
              <a:gd name="connsiteY50" fmla="*/ 1384300 h 1720850"/>
              <a:gd name="connsiteX51" fmla="*/ 228600 w 3867150"/>
              <a:gd name="connsiteY51" fmla="*/ 1231900 h 1720850"/>
              <a:gd name="connsiteX52" fmla="*/ 279400 w 3867150"/>
              <a:gd name="connsiteY52" fmla="*/ 1127125 h 1720850"/>
              <a:gd name="connsiteX53" fmla="*/ 320675 w 3867150"/>
              <a:gd name="connsiteY53" fmla="*/ 1028700 h 1720850"/>
              <a:gd name="connsiteX54" fmla="*/ 349250 w 3867150"/>
              <a:gd name="connsiteY54" fmla="*/ 949325 h 1720850"/>
              <a:gd name="connsiteX55" fmla="*/ 384175 w 3867150"/>
              <a:gd name="connsiteY55" fmla="*/ 847725 h 1720850"/>
              <a:gd name="connsiteX56" fmla="*/ 415925 w 3867150"/>
              <a:gd name="connsiteY56" fmla="*/ 746125 h 1720850"/>
              <a:gd name="connsiteX57" fmla="*/ 428625 w 3867150"/>
              <a:gd name="connsiteY57" fmla="*/ 708025 h 1720850"/>
              <a:gd name="connsiteX58" fmla="*/ 438150 w 3867150"/>
              <a:gd name="connsiteY58" fmla="*/ 692150 h 1720850"/>
              <a:gd name="connsiteX59" fmla="*/ 454025 w 3867150"/>
              <a:gd name="connsiteY59" fmla="*/ 682625 h 1720850"/>
              <a:gd name="connsiteX60" fmla="*/ 473075 w 3867150"/>
              <a:gd name="connsiteY60" fmla="*/ 682625 h 1720850"/>
              <a:gd name="connsiteX61" fmla="*/ 485775 w 3867150"/>
              <a:gd name="connsiteY61" fmla="*/ 688975 h 1720850"/>
              <a:gd name="connsiteX62" fmla="*/ 492125 w 3867150"/>
              <a:gd name="connsiteY62" fmla="*/ 714375 h 1720850"/>
              <a:gd name="connsiteX63" fmla="*/ 492125 w 3867150"/>
              <a:gd name="connsiteY63" fmla="*/ 755650 h 1720850"/>
              <a:gd name="connsiteX64" fmla="*/ 482600 w 3867150"/>
              <a:gd name="connsiteY64" fmla="*/ 879475 h 1720850"/>
              <a:gd name="connsiteX65" fmla="*/ 482600 w 3867150"/>
              <a:gd name="connsiteY65" fmla="*/ 936625 h 1720850"/>
              <a:gd name="connsiteX66" fmla="*/ 482600 w 3867150"/>
              <a:gd name="connsiteY66" fmla="*/ 1019175 h 1720850"/>
              <a:gd name="connsiteX67" fmla="*/ 492125 w 3867150"/>
              <a:gd name="connsiteY67" fmla="*/ 1095375 h 1720850"/>
              <a:gd name="connsiteX68" fmla="*/ 504825 w 3867150"/>
              <a:gd name="connsiteY68" fmla="*/ 1168400 h 1720850"/>
              <a:gd name="connsiteX69" fmla="*/ 527050 w 3867150"/>
              <a:gd name="connsiteY69" fmla="*/ 1241425 h 1720850"/>
              <a:gd name="connsiteX70" fmla="*/ 546100 w 3867150"/>
              <a:gd name="connsiteY70" fmla="*/ 1279525 h 1720850"/>
              <a:gd name="connsiteX71" fmla="*/ 571500 w 3867150"/>
              <a:gd name="connsiteY71" fmla="*/ 1311275 h 1720850"/>
              <a:gd name="connsiteX72" fmla="*/ 600075 w 3867150"/>
              <a:gd name="connsiteY72" fmla="*/ 1327150 h 1720850"/>
              <a:gd name="connsiteX73" fmla="*/ 628650 w 3867150"/>
              <a:gd name="connsiteY73" fmla="*/ 1336675 h 1720850"/>
              <a:gd name="connsiteX74" fmla="*/ 657225 w 3867150"/>
              <a:gd name="connsiteY74" fmla="*/ 1330325 h 1720850"/>
              <a:gd name="connsiteX75" fmla="*/ 723900 w 3867150"/>
              <a:gd name="connsiteY75" fmla="*/ 1308100 h 1720850"/>
              <a:gd name="connsiteX76" fmla="*/ 965200 w 3867150"/>
              <a:gd name="connsiteY76" fmla="*/ 1222375 h 1720850"/>
              <a:gd name="connsiteX77" fmla="*/ 1235075 w 3867150"/>
              <a:gd name="connsiteY77" fmla="*/ 1123950 h 1720850"/>
              <a:gd name="connsiteX78" fmla="*/ 1511300 w 3867150"/>
              <a:gd name="connsiteY78" fmla="*/ 1019175 h 1720850"/>
              <a:gd name="connsiteX79" fmla="*/ 1689100 w 3867150"/>
              <a:gd name="connsiteY79" fmla="*/ 955675 h 1720850"/>
              <a:gd name="connsiteX0" fmla="*/ 1689100 w 3867150"/>
              <a:gd name="connsiteY0" fmla="*/ 955675 h 1720850"/>
              <a:gd name="connsiteX1" fmla="*/ 3006725 w 3867150"/>
              <a:gd name="connsiteY1" fmla="*/ 476250 h 1720850"/>
              <a:gd name="connsiteX2" fmla="*/ 3463925 w 3867150"/>
              <a:gd name="connsiteY2" fmla="*/ 307975 h 1720850"/>
              <a:gd name="connsiteX3" fmla="*/ 3559175 w 3867150"/>
              <a:gd name="connsiteY3" fmla="*/ 260350 h 1720850"/>
              <a:gd name="connsiteX4" fmla="*/ 3600450 w 3867150"/>
              <a:gd name="connsiteY4" fmla="*/ 225425 h 1720850"/>
              <a:gd name="connsiteX5" fmla="*/ 3629025 w 3867150"/>
              <a:gd name="connsiteY5" fmla="*/ 187325 h 1720850"/>
              <a:gd name="connsiteX6" fmla="*/ 3657600 w 3867150"/>
              <a:gd name="connsiteY6" fmla="*/ 130175 h 1720850"/>
              <a:gd name="connsiteX7" fmla="*/ 3676650 w 3867150"/>
              <a:gd name="connsiteY7" fmla="*/ 76200 h 1720850"/>
              <a:gd name="connsiteX8" fmla="*/ 3829050 w 3867150"/>
              <a:gd name="connsiteY8" fmla="*/ 0 h 1720850"/>
              <a:gd name="connsiteX9" fmla="*/ 3844925 w 3867150"/>
              <a:gd name="connsiteY9" fmla="*/ 63500 h 1720850"/>
              <a:gd name="connsiteX10" fmla="*/ 3860800 w 3867150"/>
              <a:gd name="connsiteY10" fmla="*/ 139700 h 1720850"/>
              <a:gd name="connsiteX11" fmla="*/ 3867150 w 3867150"/>
              <a:gd name="connsiteY11" fmla="*/ 215900 h 1720850"/>
              <a:gd name="connsiteX12" fmla="*/ 3863975 w 3867150"/>
              <a:gd name="connsiteY12" fmla="*/ 276225 h 1720850"/>
              <a:gd name="connsiteX13" fmla="*/ 3857625 w 3867150"/>
              <a:gd name="connsiteY13" fmla="*/ 339725 h 1720850"/>
              <a:gd name="connsiteX14" fmla="*/ 3838575 w 3867150"/>
              <a:gd name="connsiteY14" fmla="*/ 412750 h 1720850"/>
              <a:gd name="connsiteX15" fmla="*/ 3806825 w 3867150"/>
              <a:gd name="connsiteY15" fmla="*/ 498475 h 1720850"/>
              <a:gd name="connsiteX16" fmla="*/ 3784600 w 3867150"/>
              <a:gd name="connsiteY16" fmla="*/ 546100 h 1720850"/>
              <a:gd name="connsiteX17" fmla="*/ 3746500 w 3867150"/>
              <a:gd name="connsiteY17" fmla="*/ 593725 h 1720850"/>
              <a:gd name="connsiteX18" fmla="*/ 3714750 w 3867150"/>
              <a:gd name="connsiteY18" fmla="*/ 628650 h 1720850"/>
              <a:gd name="connsiteX19" fmla="*/ 3698875 w 3867150"/>
              <a:gd name="connsiteY19" fmla="*/ 635000 h 1720850"/>
              <a:gd name="connsiteX20" fmla="*/ 3679825 w 3867150"/>
              <a:gd name="connsiteY20" fmla="*/ 638175 h 1720850"/>
              <a:gd name="connsiteX21" fmla="*/ 3663950 w 3867150"/>
              <a:gd name="connsiteY21" fmla="*/ 638175 h 1720850"/>
              <a:gd name="connsiteX22" fmla="*/ 3638550 w 3867150"/>
              <a:gd name="connsiteY22" fmla="*/ 631825 h 1720850"/>
              <a:gd name="connsiteX23" fmla="*/ 3613150 w 3867150"/>
              <a:gd name="connsiteY23" fmla="*/ 619125 h 1720850"/>
              <a:gd name="connsiteX24" fmla="*/ 3581400 w 3867150"/>
              <a:gd name="connsiteY24" fmla="*/ 609600 h 1720850"/>
              <a:gd name="connsiteX25" fmla="*/ 3556000 w 3867150"/>
              <a:gd name="connsiteY25" fmla="*/ 609600 h 1720850"/>
              <a:gd name="connsiteX26" fmla="*/ 3495675 w 3867150"/>
              <a:gd name="connsiteY26" fmla="*/ 615950 h 1720850"/>
              <a:gd name="connsiteX27" fmla="*/ 3432175 w 3867150"/>
              <a:gd name="connsiteY27" fmla="*/ 628650 h 1720850"/>
              <a:gd name="connsiteX28" fmla="*/ 3311525 w 3867150"/>
              <a:gd name="connsiteY28" fmla="*/ 660400 h 1720850"/>
              <a:gd name="connsiteX29" fmla="*/ 3067050 w 3867150"/>
              <a:gd name="connsiteY29" fmla="*/ 742950 h 1720850"/>
              <a:gd name="connsiteX30" fmla="*/ 2771775 w 3867150"/>
              <a:gd name="connsiteY30" fmla="*/ 838200 h 1720850"/>
              <a:gd name="connsiteX31" fmla="*/ 2454275 w 3867150"/>
              <a:gd name="connsiteY31" fmla="*/ 949325 h 1720850"/>
              <a:gd name="connsiteX32" fmla="*/ 2044700 w 3867150"/>
              <a:gd name="connsiteY32" fmla="*/ 1095375 h 1720850"/>
              <a:gd name="connsiteX33" fmla="*/ 1593850 w 3867150"/>
              <a:gd name="connsiteY33" fmla="*/ 1266825 h 1720850"/>
              <a:gd name="connsiteX34" fmla="*/ 1200150 w 3867150"/>
              <a:gd name="connsiteY34" fmla="*/ 1425575 h 1720850"/>
              <a:gd name="connsiteX35" fmla="*/ 927100 w 3867150"/>
              <a:gd name="connsiteY35" fmla="*/ 1539875 h 1720850"/>
              <a:gd name="connsiteX36" fmla="*/ 603250 w 3867150"/>
              <a:gd name="connsiteY36" fmla="*/ 1682750 h 1720850"/>
              <a:gd name="connsiteX37" fmla="*/ 571500 w 3867150"/>
              <a:gd name="connsiteY37" fmla="*/ 1695450 h 1720850"/>
              <a:gd name="connsiteX38" fmla="*/ 546100 w 3867150"/>
              <a:gd name="connsiteY38" fmla="*/ 1698625 h 1720850"/>
              <a:gd name="connsiteX39" fmla="*/ 419100 w 3867150"/>
              <a:gd name="connsiteY39" fmla="*/ 1711325 h 1720850"/>
              <a:gd name="connsiteX40" fmla="*/ 279400 w 3867150"/>
              <a:gd name="connsiteY40" fmla="*/ 1720850 h 1720850"/>
              <a:gd name="connsiteX41" fmla="*/ 146050 w 3867150"/>
              <a:gd name="connsiteY41" fmla="*/ 1704975 h 1720850"/>
              <a:gd name="connsiteX42" fmla="*/ 57150 w 3867150"/>
              <a:gd name="connsiteY42" fmla="*/ 1682750 h 1720850"/>
              <a:gd name="connsiteX43" fmla="*/ 28575 w 3867150"/>
              <a:gd name="connsiteY43" fmla="*/ 1666875 h 1720850"/>
              <a:gd name="connsiteX44" fmla="*/ 6350 w 3867150"/>
              <a:gd name="connsiteY44" fmla="*/ 1647825 h 1720850"/>
              <a:gd name="connsiteX45" fmla="*/ 0 w 3867150"/>
              <a:gd name="connsiteY45" fmla="*/ 1609725 h 1720850"/>
              <a:gd name="connsiteX46" fmla="*/ 3175 w 3867150"/>
              <a:gd name="connsiteY46" fmla="*/ 1577975 h 1720850"/>
              <a:gd name="connsiteX47" fmla="*/ 22225 w 3867150"/>
              <a:gd name="connsiteY47" fmla="*/ 1546225 h 1720850"/>
              <a:gd name="connsiteX48" fmla="*/ 76200 w 3867150"/>
              <a:gd name="connsiteY48" fmla="*/ 1479550 h 1720850"/>
              <a:gd name="connsiteX49" fmla="*/ 139700 w 3867150"/>
              <a:gd name="connsiteY49" fmla="*/ 1384300 h 1720850"/>
              <a:gd name="connsiteX50" fmla="*/ 228600 w 3867150"/>
              <a:gd name="connsiteY50" fmla="*/ 1231900 h 1720850"/>
              <a:gd name="connsiteX51" fmla="*/ 279400 w 3867150"/>
              <a:gd name="connsiteY51" fmla="*/ 1127125 h 1720850"/>
              <a:gd name="connsiteX52" fmla="*/ 320675 w 3867150"/>
              <a:gd name="connsiteY52" fmla="*/ 1028700 h 1720850"/>
              <a:gd name="connsiteX53" fmla="*/ 349250 w 3867150"/>
              <a:gd name="connsiteY53" fmla="*/ 949325 h 1720850"/>
              <a:gd name="connsiteX54" fmla="*/ 384175 w 3867150"/>
              <a:gd name="connsiteY54" fmla="*/ 847725 h 1720850"/>
              <a:gd name="connsiteX55" fmla="*/ 415925 w 3867150"/>
              <a:gd name="connsiteY55" fmla="*/ 746125 h 1720850"/>
              <a:gd name="connsiteX56" fmla="*/ 428625 w 3867150"/>
              <a:gd name="connsiteY56" fmla="*/ 708025 h 1720850"/>
              <a:gd name="connsiteX57" fmla="*/ 438150 w 3867150"/>
              <a:gd name="connsiteY57" fmla="*/ 692150 h 1720850"/>
              <a:gd name="connsiteX58" fmla="*/ 454025 w 3867150"/>
              <a:gd name="connsiteY58" fmla="*/ 682625 h 1720850"/>
              <a:gd name="connsiteX59" fmla="*/ 473075 w 3867150"/>
              <a:gd name="connsiteY59" fmla="*/ 682625 h 1720850"/>
              <a:gd name="connsiteX60" fmla="*/ 485775 w 3867150"/>
              <a:gd name="connsiteY60" fmla="*/ 688975 h 1720850"/>
              <a:gd name="connsiteX61" fmla="*/ 492125 w 3867150"/>
              <a:gd name="connsiteY61" fmla="*/ 714375 h 1720850"/>
              <a:gd name="connsiteX62" fmla="*/ 492125 w 3867150"/>
              <a:gd name="connsiteY62" fmla="*/ 755650 h 1720850"/>
              <a:gd name="connsiteX63" fmla="*/ 482600 w 3867150"/>
              <a:gd name="connsiteY63" fmla="*/ 879475 h 1720850"/>
              <a:gd name="connsiteX64" fmla="*/ 482600 w 3867150"/>
              <a:gd name="connsiteY64" fmla="*/ 936625 h 1720850"/>
              <a:gd name="connsiteX65" fmla="*/ 482600 w 3867150"/>
              <a:gd name="connsiteY65" fmla="*/ 1019175 h 1720850"/>
              <a:gd name="connsiteX66" fmla="*/ 492125 w 3867150"/>
              <a:gd name="connsiteY66" fmla="*/ 1095375 h 1720850"/>
              <a:gd name="connsiteX67" fmla="*/ 504825 w 3867150"/>
              <a:gd name="connsiteY67" fmla="*/ 1168400 h 1720850"/>
              <a:gd name="connsiteX68" fmla="*/ 527050 w 3867150"/>
              <a:gd name="connsiteY68" fmla="*/ 1241425 h 1720850"/>
              <a:gd name="connsiteX69" fmla="*/ 546100 w 3867150"/>
              <a:gd name="connsiteY69" fmla="*/ 1279525 h 1720850"/>
              <a:gd name="connsiteX70" fmla="*/ 571500 w 3867150"/>
              <a:gd name="connsiteY70" fmla="*/ 1311275 h 1720850"/>
              <a:gd name="connsiteX71" fmla="*/ 600075 w 3867150"/>
              <a:gd name="connsiteY71" fmla="*/ 1327150 h 1720850"/>
              <a:gd name="connsiteX72" fmla="*/ 628650 w 3867150"/>
              <a:gd name="connsiteY72" fmla="*/ 1336675 h 1720850"/>
              <a:gd name="connsiteX73" fmla="*/ 657225 w 3867150"/>
              <a:gd name="connsiteY73" fmla="*/ 1330325 h 1720850"/>
              <a:gd name="connsiteX74" fmla="*/ 723900 w 3867150"/>
              <a:gd name="connsiteY74" fmla="*/ 1308100 h 1720850"/>
              <a:gd name="connsiteX75" fmla="*/ 965200 w 3867150"/>
              <a:gd name="connsiteY75" fmla="*/ 1222375 h 1720850"/>
              <a:gd name="connsiteX76" fmla="*/ 1235075 w 3867150"/>
              <a:gd name="connsiteY76" fmla="*/ 1123950 h 1720850"/>
              <a:gd name="connsiteX77" fmla="*/ 1511300 w 3867150"/>
              <a:gd name="connsiteY77" fmla="*/ 1019175 h 1720850"/>
              <a:gd name="connsiteX78" fmla="*/ 1689100 w 3867150"/>
              <a:gd name="connsiteY78" fmla="*/ 955675 h 1720850"/>
              <a:gd name="connsiteX0" fmla="*/ 1689100 w 3867150"/>
              <a:gd name="connsiteY0" fmla="*/ 892175 h 1657350"/>
              <a:gd name="connsiteX1" fmla="*/ 3006725 w 3867150"/>
              <a:gd name="connsiteY1" fmla="*/ 412750 h 1657350"/>
              <a:gd name="connsiteX2" fmla="*/ 3463925 w 3867150"/>
              <a:gd name="connsiteY2" fmla="*/ 244475 h 1657350"/>
              <a:gd name="connsiteX3" fmla="*/ 3559175 w 3867150"/>
              <a:gd name="connsiteY3" fmla="*/ 196850 h 1657350"/>
              <a:gd name="connsiteX4" fmla="*/ 3600450 w 3867150"/>
              <a:gd name="connsiteY4" fmla="*/ 161925 h 1657350"/>
              <a:gd name="connsiteX5" fmla="*/ 3629025 w 3867150"/>
              <a:gd name="connsiteY5" fmla="*/ 123825 h 1657350"/>
              <a:gd name="connsiteX6" fmla="*/ 3657600 w 3867150"/>
              <a:gd name="connsiteY6" fmla="*/ 66675 h 1657350"/>
              <a:gd name="connsiteX7" fmla="*/ 3676650 w 3867150"/>
              <a:gd name="connsiteY7" fmla="*/ 12700 h 1657350"/>
              <a:gd name="connsiteX8" fmla="*/ 3844925 w 3867150"/>
              <a:gd name="connsiteY8" fmla="*/ 0 h 1657350"/>
              <a:gd name="connsiteX9" fmla="*/ 3860800 w 3867150"/>
              <a:gd name="connsiteY9" fmla="*/ 76200 h 1657350"/>
              <a:gd name="connsiteX10" fmla="*/ 3867150 w 3867150"/>
              <a:gd name="connsiteY10" fmla="*/ 152400 h 1657350"/>
              <a:gd name="connsiteX11" fmla="*/ 3863975 w 3867150"/>
              <a:gd name="connsiteY11" fmla="*/ 212725 h 1657350"/>
              <a:gd name="connsiteX12" fmla="*/ 3857625 w 3867150"/>
              <a:gd name="connsiteY12" fmla="*/ 276225 h 1657350"/>
              <a:gd name="connsiteX13" fmla="*/ 3838575 w 3867150"/>
              <a:gd name="connsiteY13" fmla="*/ 349250 h 1657350"/>
              <a:gd name="connsiteX14" fmla="*/ 3806825 w 3867150"/>
              <a:gd name="connsiteY14" fmla="*/ 434975 h 1657350"/>
              <a:gd name="connsiteX15" fmla="*/ 3784600 w 3867150"/>
              <a:gd name="connsiteY15" fmla="*/ 482600 h 1657350"/>
              <a:gd name="connsiteX16" fmla="*/ 3746500 w 3867150"/>
              <a:gd name="connsiteY16" fmla="*/ 530225 h 1657350"/>
              <a:gd name="connsiteX17" fmla="*/ 3714750 w 3867150"/>
              <a:gd name="connsiteY17" fmla="*/ 565150 h 1657350"/>
              <a:gd name="connsiteX18" fmla="*/ 3698875 w 3867150"/>
              <a:gd name="connsiteY18" fmla="*/ 571500 h 1657350"/>
              <a:gd name="connsiteX19" fmla="*/ 3679825 w 3867150"/>
              <a:gd name="connsiteY19" fmla="*/ 574675 h 1657350"/>
              <a:gd name="connsiteX20" fmla="*/ 3663950 w 3867150"/>
              <a:gd name="connsiteY20" fmla="*/ 574675 h 1657350"/>
              <a:gd name="connsiteX21" fmla="*/ 3638550 w 3867150"/>
              <a:gd name="connsiteY21" fmla="*/ 568325 h 1657350"/>
              <a:gd name="connsiteX22" fmla="*/ 3613150 w 3867150"/>
              <a:gd name="connsiteY22" fmla="*/ 555625 h 1657350"/>
              <a:gd name="connsiteX23" fmla="*/ 3581400 w 3867150"/>
              <a:gd name="connsiteY23" fmla="*/ 546100 h 1657350"/>
              <a:gd name="connsiteX24" fmla="*/ 3556000 w 3867150"/>
              <a:gd name="connsiteY24" fmla="*/ 546100 h 1657350"/>
              <a:gd name="connsiteX25" fmla="*/ 3495675 w 3867150"/>
              <a:gd name="connsiteY25" fmla="*/ 552450 h 1657350"/>
              <a:gd name="connsiteX26" fmla="*/ 3432175 w 3867150"/>
              <a:gd name="connsiteY26" fmla="*/ 565150 h 1657350"/>
              <a:gd name="connsiteX27" fmla="*/ 3311525 w 3867150"/>
              <a:gd name="connsiteY27" fmla="*/ 596900 h 1657350"/>
              <a:gd name="connsiteX28" fmla="*/ 3067050 w 3867150"/>
              <a:gd name="connsiteY28" fmla="*/ 679450 h 1657350"/>
              <a:gd name="connsiteX29" fmla="*/ 2771775 w 3867150"/>
              <a:gd name="connsiteY29" fmla="*/ 774700 h 1657350"/>
              <a:gd name="connsiteX30" fmla="*/ 2454275 w 3867150"/>
              <a:gd name="connsiteY30" fmla="*/ 885825 h 1657350"/>
              <a:gd name="connsiteX31" fmla="*/ 2044700 w 3867150"/>
              <a:gd name="connsiteY31" fmla="*/ 1031875 h 1657350"/>
              <a:gd name="connsiteX32" fmla="*/ 1593850 w 3867150"/>
              <a:gd name="connsiteY32" fmla="*/ 1203325 h 1657350"/>
              <a:gd name="connsiteX33" fmla="*/ 1200150 w 3867150"/>
              <a:gd name="connsiteY33" fmla="*/ 1362075 h 1657350"/>
              <a:gd name="connsiteX34" fmla="*/ 927100 w 3867150"/>
              <a:gd name="connsiteY34" fmla="*/ 1476375 h 1657350"/>
              <a:gd name="connsiteX35" fmla="*/ 603250 w 3867150"/>
              <a:gd name="connsiteY35" fmla="*/ 1619250 h 1657350"/>
              <a:gd name="connsiteX36" fmla="*/ 571500 w 3867150"/>
              <a:gd name="connsiteY36" fmla="*/ 1631950 h 1657350"/>
              <a:gd name="connsiteX37" fmla="*/ 546100 w 3867150"/>
              <a:gd name="connsiteY37" fmla="*/ 1635125 h 1657350"/>
              <a:gd name="connsiteX38" fmla="*/ 419100 w 3867150"/>
              <a:gd name="connsiteY38" fmla="*/ 1647825 h 1657350"/>
              <a:gd name="connsiteX39" fmla="*/ 279400 w 3867150"/>
              <a:gd name="connsiteY39" fmla="*/ 1657350 h 1657350"/>
              <a:gd name="connsiteX40" fmla="*/ 146050 w 3867150"/>
              <a:gd name="connsiteY40" fmla="*/ 1641475 h 1657350"/>
              <a:gd name="connsiteX41" fmla="*/ 57150 w 3867150"/>
              <a:gd name="connsiteY41" fmla="*/ 1619250 h 1657350"/>
              <a:gd name="connsiteX42" fmla="*/ 28575 w 3867150"/>
              <a:gd name="connsiteY42" fmla="*/ 1603375 h 1657350"/>
              <a:gd name="connsiteX43" fmla="*/ 6350 w 3867150"/>
              <a:gd name="connsiteY43" fmla="*/ 1584325 h 1657350"/>
              <a:gd name="connsiteX44" fmla="*/ 0 w 3867150"/>
              <a:gd name="connsiteY44" fmla="*/ 1546225 h 1657350"/>
              <a:gd name="connsiteX45" fmla="*/ 3175 w 3867150"/>
              <a:gd name="connsiteY45" fmla="*/ 1514475 h 1657350"/>
              <a:gd name="connsiteX46" fmla="*/ 22225 w 3867150"/>
              <a:gd name="connsiteY46" fmla="*/ 1482725 h 1657350"/>
              <a:gd name="connsiteX47" fmla="*/ 76200 w 3867150"/>
              <a:gd name="connsiteY47" fmla="*/ 1416050 h 1657350"/>
              <a:gd name="connsiteX48" fmla="*/ 139700 w 3867150"/>
              <a:gd name="connsiteY48" fmla="*/ 1320800 h 1657350"/>
              <a:gd name="connsiteX49" fmla="*/ 228600 w 3867150"/>
              <a:gd name="connsiteY49" fmla="*/ 1168400 h 1657350"/>
              <a:gd name="connsiteX50" fmla="*/ 279400 w 3867150"/>
              <a:gd name="connsiteY50" fmla="*/ 1063625 h 1657350"/>
              <a:gd name="connsiteX51" fmla="*/ 320675 w 3867150"/>
              <a:gd name="connsiteY51" fmla="*/ 965200 h 1657350"/>
              <a:gd name="connsiteX52" fmla="*/ 349250 w 3867150"/>
              <a:gd name="connsiteY52" fmla="*/ 885825 h 1657350"/>
              <a:gd name="connsiteX53" fmla="*/ 384175 w 3867150"/>
              <a:gd name="connsiteY53" fmla="*/ 784225 h 1657350"/>
              <a:gd name="connsiteX54" fmla="*/ 415925 w 3867150"/>
              <a:gd name="connsiteY54" fmla="*/ 682625 h 1657350"/>
              <a:gd name="connsiteX55" fmla="*/ 428625 w 3867150"/>
              <a:gd name="connsiteY55" fmla="*/ 644525 h 1657350"/>
              <a:gd name="connsiteX56" fmla="*/ 438150 w 3867150"/>
              <a:gd name="connsiteY56" fmla="*/ 628650 h 1657350"/>
              <a:gd name="connsiteX57" fmla="*/ 454025 w 3867150"/>
              <a:gd name="connsiteY57" fmla="*/ 619125 h 1657350"/>
              <a:gd name="connsiteX58" fmla="*/ 473075 w 3867150"/>
              <a:gd name="connsiteY58" fmla="*/ 619125 h 1657350"/>
              <a:gd name="connsiteX59" fmla="*/ 485775 w 3867150"/>
              <a:gd name="connsiteY59" fmla="*/ 625475 h 1657350"/>
              <a:gd name="connsiteX60" fmla="*/ 492125 w 3867150"/>
              <a:gd name="connsiteY60" fmla="*/ 650875 h 1657350"/>
              <a:gd name="connsiteX61" fmla="*/ 492125 w 3867150"/>
              <a:gd name="connsiteY61" fmla="*/ 692150 h 1657350"/>
              <a:gd name="connsiteX62" fmla="*/ 482600 w 3867150"/>
              <a:gd name="connsiteY62" fmla="*/ 815975 h 1657350"/>
              <a:gd name="connsiteX63" fmla="*/ 482600 w 3867150"/>
              <a:gd name="connsiteY63" fmla="*/ 873125 h 1657350"/>
              <a:gd name="connsiteX64" fmla="*/ 482600 w 3867150"/>
              <a:gd name="connsiteY64" fmla="*/ 955675 h 1657350"/>
              <a:gd name="connsiteX65" fmla="*/ 492125 w 3867150"/>
              <a:gd name="connsiteY65" fmla="*/ 1031875 h 1657350"/>
              <a:gd name="connsiteX66" fmla="*/ 504825 w 3867150"/>
              <a:gd name="connsiteY66" fmla="*/ 1104900 h 1657350"/>
              <a:gd name="connsiteX67" fmla="*/ 527050 w 3867150"/>
              <a:gd name="connsiteY67" fmla="*/ 1177925 h 1657350"/>
              <a:gd name="connsiteX68" fmla="*/ 546100 w 3867150"/>
              <a:gd name="connsiteY68" fmla="*/ 1216025 h 1657350"/>
              <a:gd name="connsiteX69" fmla="*/ 571500 w 3867150"/>
              <a:gd name="connsiteY69" fmla="*/ 1247775 h 1657350"/>
              <a:gd name="connsiteX70" fmla="*/ 600075 w 3867150"/>
              <a:gd name="connsiteY70" fmla="*/ 1263650 h 1657350"/>
              <a:gd name="connsiteX71" fmla="*/ 628650 w 3867150"/>
              <a:gd name="connsiteY71" fmla="*/ 1273175 h 1657350"/>
              <a:gd name="connsiteX72" fmla="*/ 657225 w 3867150"/>
              <a:gd name="connsiteY72" fmla="*/ 1266825 h 1657350"/>
              <a:gd name="connsiteX73" fmla="*/ 723900 w 3867150"/>
              <a:gd name="connsiteY73" fmla="*/ 1244600 h 1657350"/>
              <a:gd name="connsiteX74" fmla="*/ 965200 w 3867150"/>
              <a:gd name="connsiteY74" fmla="*/ 1158875 h 1657350"/>
              <a:gd name="connsiteX75" fmla="*/ 1235075 w 3867150"/>
              <a:gd name="connsiteY75" fmla="*/ 1060450 h 1657350"/>
              <a:gd name="connsiteX76" fmla="*/ 1511300 w 3867150"/>
              <a:gd name="connsiteY76" fmla="*/ 955675 h 1657350"/>
              <a:gd name="connsiteX77" fmla="*/ 1689100 w 3867150"/>
              <a:gd name="connsiteY77" fmla="*/ 892175 h 1657350"/>
              <a:gd name="connsiteX0" fmla="*/ 1689100 w 3867150"/>
              <a:gd name="connsiteY0" fmla="*/ 879475 h 1644650"/>
              <a:gd name="connsiteX1" fmla="*/ 3006725 w 3867150"/>
              <a:gd name="connsiteY1" fmla="*/ 400050 h 1644650"/>
              <a:gd name="connsiteX2" fmla="*/ 3463925 w 3867150"/>
              <a:gd name="connsiteY2" fmla="*/ 231775 h 1644650"/>
              <a:gd name="connsiteX3" fmla="*/ 3559175 w 3867150"/>
              <a:gd name="connsiteY3" fmla="*/ 184150 h 1644650"/>
              <a:gd name="connsiteX4" fmla="*/ 3600450 w 3867150"/>
              <a:gd name="connsiteY4" fmla="*/ 149225 h 1644650"/>
              <a:gd name="connsiteX5" fmla="*/ 3629025 w 3867150"/>
              <a:gd name="connsiteY5" fmla="*/ 111125 h 1644650"/>
              <a:gd name="connsiteX6" fmla="*/ 3657600 w 3867150"/>
              <a:gd name="connsiteY6" fmla="*/ 53975 h 1644650"/>
              <a:gd name="connsiteX7" fmla="*/ 3676650 w 3867150"/>
              <a:gd name="connsiteY7" fmla="*/ 0 h 1644650"/>
              <a:gd name="connsiteX8" fmla="*/ 3860800 w 3867150"/>
              <a:gd name="connsiteY8" fmla="*/ 63500 h 1644650"/>
              <a:gd name="connsiteX9" fmla="*/ 3867150 w 3867150"/>
              <a:gd name="connsiteY9" fmla="*/ 139700 h 1644650"/>
              <a:gd name="connsiteX10" fmla="*/ 3863975 w 3867150"/>
              <a:gd name="connsiteY10" fmla="*/ 200025 h 1644650"/>
              <a:gd name="connsiteX11" fmla="*/ 3857625 w 3867150"/>
              <a:gd name="connsiteY11" fmla="*/ 263525 h 1644650"/>
              <a:gd name="connsiteX12" fmla="*/ 3838575 w 3867150"/>
              <a:gd name="connsiteY12" fmla="*/ 336550 h 1644650"/>
              <a:gd name="connsiteX13" fmla="*/ 3806825 w 3867150"/>
              <a:gd name="connsiteY13" fmla="*/ 422275 h 1644650"/>
              <a:gd name="connsiteX14" fmla="*/ 3784600 w 3867150"/>
              <a:gd name="connsiteY14" fmla="*/ 469900 h 1644650"/>
              <a:gd name="connsiteX15" fmla="*/ 3746500 w 3867150"/>
              <a:gd name="connsiteY15" fmla="*/ 517525 h 1644650"/>
              <a:gd name="connsiteX16" fmla="*/ 3714750 w 3867150"/>
              <a:gd name="connsiteY16" fmla="*/ 552450 h 1644650"/>
              <a:gd name="connsiteX17" fmla="*/ 3698875 w 3867150"/>
              <a:gd name="connsiteY17" fmla="*/ 558800 h 1644650"/>
              <a:gd name="connsiteX18" fmla="*/ 3679825 w 3867150"/>
              <a:gd name="connsiteY18" fmla="*/ 561975 h 1644650"/>
              <a:gd name="connsiteX19" fmla="*/ 3663950 w 3867150"/>
              <a:gd name="connsiteY19" fmla="*/ 561975 h 1644650"/>
              <a:gd name="connsiteX20" fmla="*/ 3638550 w 3867150"/>
              <a:gd name="connsiteY20" fmla="*/ 555625 h 1644650"/>
              <a:gd name="connsiteX21" fmla="*/ 3613150 w 3867150"/>
              <a:gd name="connsiteY21" fmla="*/ 542925 h 1644650"/>
              <a:gd name="connsiteX22" fmla="*/ 3581400 w 3867150"/>
              <a:gd name="connsiteY22" fmla="*/ 533400 h 1644650"/>
              <a:gd name="connsiteX23" fmla="*/ 3556000 w 3867150"/>
              <a:gd name="connsiteY23" fmla="*/ 533400 h 1644650"/>
              <a:gd name="connsiteX24" fmla="*/ 3495675 w 3867150"/>
              <a:gd name="connsiteY24" fmla="*/ 539750 h 1644650"/>
              <a:gd name="connsiteX25" fmla="*/ 3432175 w 3867150"/>
              <a:gd name="connsiteY25" fmla="*/ 552450 h 1644650"/>
              <a:gd name="connsiteX26" fmla="*/ 3311525 w 3867150"/>
              <a:gd name="connsiteY26" fmla="*/ 584200 h 1644650"/>
              <a:gd name="connsiteX27" fmla="*/ 3067050 w 3867150"/>
              <a:gd name="connsiteY27" fmla="*/ 666750 h 1644650"/>
              <a:gd name="connsiteX28" fmla="*/ 2771775 w 3867150"/>
              <a:gd name="connsiteY28" fmla="*/ 762000 h 1644650"/>
              <a:gd name="connsiteX29" fmla="*/ 2454275 w 3867150"/>
              <a:gd name="connsiteY29" fmla="*/ 873125 h 1644650"/>
              <a:gd name="connsiteX30" fmla="*/ 2044700 w 3867150"/>
              <a:gd name="connsiteY30" fmla="*/ 1019175 h 1644650"/>
              <a:gd name="connsiteX31" fmla="*/ 1593850 w 3867150"/>
              <a:gd name="connsiteY31" fmla="*/ 1190625 h 1644650"/>
              <a:gd name="connsiteX32" fmla="*/ 1200150 w 3867150"/>
              <a:gd name="connsiteY32" fmla="*/ 1349375 h 1644650"/>
              <a:gd name="connsiteX33" fmla="*/ 927100 w 3867150"/>
              <a:gd name="connsiteY33" fmla="*/ 1463675 h 1644650"/>
              <a:gd name="connsiteX34" fmla="*/ 603250 w 3867150"/>
              <a:gd name="connsiteY34" fmla="*/ 1606550 h 1644650"/>
              <a:gd name="connsiteX35" fmla="*/ 571500 w 3867150"/>
              <a:gd name="connsiteY35" fmla="*/ 1619250 h 1644650"/>
              <a:gd name="connsiteX36" fmla="*/ 546100 w 3867150"/>
              <a:gd name="connsiteY36" fmla="*/ 1622425 h 1644650"/>
              <a:gd name="connsiteX37" fmla="*/ 419100 w 3867150"/>
              <a:gd name="connsiteY37" fmla="*/ 1635125 h 1644650"/>
              <a:gd name="connsiteX38" fmla="*/ 279400 w 3867150"/>
              <a:gd name="connsiteY38" fmla="*/ 1644650 h 1644650"/>
              <a:gd name="connsiteX39" fmla="*/ 146050 w 3867150"/>
              <a:gd name="connsiteY39" fmla="*/ 1628775 h 1644650"/>
              <a:gd name="connsiteX40" fmla="*/ 57150 w 3867150"/>
              <a:gd name="connsiteY40" fmla="*/ 1606550 h 1644650"/>
              <a:gd name="connsiteX41" fmla="*/ 28575 w 3867150"/>
              <a:gd name="connsiteY41" fmla="*/ 1590675 h 1644650"/>
              <a:gd name="connsiteX42" fmla="*/ 6350 w 3867150"/>
              <a:gd name="connsiteY42" fmla="*/ 1571625 h 1644650"/>
              <a:gd name="connsiteX43" fmla="*/ 0 w 3867150"/>
              <a:gd name="connsiteY43" fmla="*/ 1533525 h 1644650"/>
              <a:gd name="connsiteX44" fmla="*/ 3175 w 3867150"/>
              <a:gd name="connsiteY44" fmla="*/ 1501775 h 1644650"/>
              <a:gd name="connsiteX45" fmla="*/ 22225 w 3867150"/>
              <a:gd name="connsiteY45" fmla="*/ 1470025 h 1644650"/>
              <a:gd name="connsiteX46" fmla="*/ 76200 w 3867150"/>
              <a:gd name="connsiteY46" fmla="*/ 1403350 h 1644650"/>
              <a:gd name="connsiteX47" fmla="*/ 139700 w 3867150"/>
              <a:gd name="connsiteY47" fmla="*/ 1308100 h 1644650"/>
              <a:gd name="connsiteX48" fmla="*/ 228600 w 3867150"/>
              <a:gd name="connsiteY48" fmla="*/ 1155700 h 1644650"/>
              <a:gd name="connsiteX49" fmla="*/ 279400 w 3867150"/>
              <a:gd name="connsiteY49" fmla="*/ 1050925 h 1644650"/>
              <a:gd name="connsiteX50" fmla="*/ 320675 w 3867150"/>
              <a:gd name="connsiteY50" fmla="*/ 952500 h 1644650"/>
              <a:gd name="connsiteX51" fmla="*/ 349250 w 3867150"/>
              <a:gd name="connsiteY51" fmla="*/ 873125 h 1644650"/>
              <a:gd name="connsiteX52" fmla="*/ 384175 w 3867150"/>
              <a:gd name="connsiteY52" fmla="*/ 771525 h 1644650"/>
              <a:gd name="connsiteX53" fmla="*/ 415925 w 3867150"/>
              <a:gd name="connsiteY53" fmla="*/ 669925 h 1644650"/>
              <a:gd name="connsiteX54" fmla="*/ 428625 w 3867150"/>
              <a:gd name="connsiteY54" fmla="*/ 631825 h 1644650"/>
              <a:gd name="connsiteX55" fmla="*/ 438150 w 3867150"/>
              <a:gd name="connsiteY55" fmla="*/ 615950 h 1644650"/>
              <a:gd name="connsiteX56" fmla="*/ 454025 w 3867150"/>
              <a:gd name="connsiteY56" fmla="*/ 606425 h 1644650"/>
              <a:gd name="connsiteX57" fmla="*/ 473075 w 3867150"/>
              <a:gd name="connsiteY57" fmla="*/ 606425 h 1644650"/>
              <a:gd name="connsiteX58" fmla="*/ 485775 w 3867150"/>
              <a:gd name="connsiteY58" fmla="*/ 612775 h 1644650"/>
              <a:gd name="connsiteX59" fmla="*/ 492125 w 3867150"/>
              <a:gd name="connsiteY59" fmla="*/ 638175 h 1644650"/>
              <a:gd name="connsiteX60" fmla="*/ 492125 w 3867150"/>
              <a:gd name="connsiteY60" fmla="*/ 679450 h 1644650"/>
              <a:gd name="connsiteX61" fmla="*/ 482600 w 3867150"/>
              <a:gd name="connsiteY61" fmla="*/ 803275 h 1644650"/>
              <a:gd name="connsiteX62" fmla="*/ 482600 w 3867150"/>
              <a:gd name="connsiteY62" fmla="*/ 860425 h 1644650"/>
              <a:gd name="connsiteX63" fmla="*/ 482600 w 3867150"/>
              <a:gd name="connsiteY63" fmla="*/ 942975 h 1644650"/>
              <a:gd name="connsiteX64" fmla="*/ 492125 w 3867150"/>
              <a:gd name="connsiteY64" fmla="*/ 1019175 h 1644650"/>
              <a:gd name="connsiteX65" fmla="*/ 504825 w 3867150"/>
              <a:gd name="connsiteY65" fmla="*/ 1092200 h 1644650"/>
              <a:gd name="connsiteX66" fmla="*/ 527050 w 3867150"/>
              <a:gd name="connsiteY66" fmla="*/ 1165225 h 1644650"/>
              <a:gd name="connsiteX67" fmla="*/ 546100 w 3867150"/>
              <a:gd name="connsiteY67" fmla="*/ 1203325 h 1644650"/>
              <a:gd name="connsiteX68" fmla="*/ 571500 w 3867150"/>
              <a:gd name="connsiteY68" fmla="*/ 1235075 h 1644650"/>
              <a:gd name="connsiteX69" fmla="*/ 600075 w 3867150"/>
              <a:gd name="connsiteY69" fmla="*/ 1250950 h 1644650"/>
              <a:gd name="connsiteX70" fmla="*/ 628650 w 3867150"/>
              <a:gd name="connsiteY70" fmla="*/ 1260475 h 1644650"/>
              <a:gd name="connsiteX71" fmla="*/ 657225 w 3867150"/>
              <a:gd name="connsiteY71" fmla="*/ 1254125 h 1644650"/>
              <a:gd name="connsiteX72" fmla="*/ 723900 w 3867150"/>
              <a:gd name="connsiteY72" fmla="*/ 1231900 h 1644650"/>
              <a:gd name="connsiteX73" fmla="*/ 965200 w 3867150"/>
              <a:gd name="connsiteY73" fmla="*/ 1146175 h 1644650"/>
              <a:gd name="connsiteX74" fmla="*/ 1235075 w 3867150"/>
              <a:gd name="connsiteY74" fmla="*/ 1047750 h 1644650"/>
              <a:gd name="connsiteX75" fmla="*/ 1511300 w 3867150"/>
              <a:gd name="connsiteY75" fmla="*/ 942975 h 1644650"/>
              <a:gd name="connsiteX76" fmla="*/ 1689100 w 3867150"/>
              <a:gd name="connsiteY76" fmla="*/ 879475 h 1644650"/>
              <a:gd name="connsiteX0" fmla="*/ 1689100 w 3867150"/>
              <a:gd name="connsiteY0" fmla="*/ 879475 h 1644650"/>
              <a:gd name="connsiteX1" fmla="*/ 3006725 w 3867150"/>
              <a:gd name="connsiteY1" fmla="*/ 400050 h 1644650"/>
              <a:gd name="connsiteX2" fmla="*/ 3463925 w 3867150"/>
              <a:gd name="connsiteY2" fmla="*/ 231775 h 1644650"/>
              <a:gd name="connsiteX3" fmla="*/ 3559175 w 3867150"/>
              <a:gd name="connsiteY3" fmla="*/ 184150 h 1644650"/>
              <a:gd name="connsiteX4" fmla="*/ 3600450 w 3867150"/>
              <a:gd name="connsiteY4" fmla="*/ 149225 h 1644650"/>
              <a:gd name="connsiteX5" fmla="*/ 3629025 w 3867150"/>
              <a:gd name="connsiteY5" fmla="*/ 111125 h 1644650"/>
              <a:gd name="connsiteX6" fmla="*/ 3657600 w 3867150"/>
              <a:gd name="connsiteY6" fmla="*/ 53975 h 1644650"/>
              <a:gd name="connsiteX7" fmla="*/ 3676650 w 3867150"/>
              <a:gd name="connsiteY7" fmla="*/ 0 h 1644650"/>
              <a:gd name="connsiteX8" fmla="*/ 3867150 w 3867150"/>
              <a:gd name="connsiteY8" fmla="*/ 139700 h 1644650"/>
              <a:gd name="connsiteX9" fmla="*/ 3863975 w 3867150"/>
              <a:gd name="connsiteY9" fmla="*/ 200025 h 1644650"/>
              <a:gd name="connsiteX10" fmla="*/ 3857625 w 3867150"/>
              <a:gd name="connsiteY10" fmla="*/ 263525 h 1644650"/>
              <a:gd name="connsiteX11" fmla="*/ 3838575 w 3867150"/>
              <a:gd name="connsiteY11" fmla="*/ 336550 h 1644650"/>
              <a:gd name="connsiteX12" fmla="*/ 3806825 w 3867150"/>
              <a:gd name="connsiteY12" fmla="*/ 422275 h 1644650"/>
              <a:gd name="connsiteX13" fmla="*/ 3784600 w 3867150"/>
              <a:gd name="connsiteY13" fmla="*/ 469900 h 1644650"/>
              <a:gd name="connsiteX14" fmla="*/ 3746500 w 3867150"/>
              <a:gd name="connsiteY14" fmla="*/ 517525 h 1644650"/>
              <a:gd name="connsiteX15" fmla="*/ 3714750 w 3867150"/>
              <a:gd name="connsiteY15" fmla="*/ 552450 h 1644650"/>
              <a:gd name="connsiteX16" fmla="*/ 3698875 w 3867150"/>
              <a:gd name="connsiteY16" fmla="*/ 558800 h 1644650"/>
              <a:gd name="connsiteX17" fmla="*/ 3679825 w 3867150"/>
              <a:gd name="connsiteY17" fmla="*/ 561975 h 1644650"/>
              <a:gd name="connsiteX18" fmla="*/ 3663950 w 3867150"/>
              <a:gd name="connsiteY18" fmla="*/ 561975 h 1644650"/>
              <a:gd name="connsiteX19" fmla="*/ 3638550 w 3867150"/>
              <a:gd name="connsiteY19" fmla="*/ 555625 h 1644650"/>
              <a:gd name="connsiteX20" fmla="*/ 3613150 w 3867150"/>
              <a:gd name="connsiteY20" fmla="*/ 542925 h 1644650"/>
              <a:gd name="connsiteX21" fmla="*/ 3581400 w 3867150"/>
              <a:gd name="connsiteY21" fmla="*/ 533400 h 1644650"/>
              <a:gd name="connsiteX22" fmla="*/ 3556000 w 3867150"/>
              <a:gd name="connsiteY22" fmla="*/ 533400 h 1644650"/>
              <a:gd name="connsiteX23" fmla="*/ 3495675 w 3867150"/>
              <a:gd name="connsiteY23" fmla="*/ 539750 h 1644650"/>
              <a:gd name="connsiteX24" fmla="*/ 3432175 w 3867150"/>
              <a:gd name="connsiteY24" fmla="*/ 552450 h 1644650"/>
              <a:gd name="connsiteX25" fmla="*/ 3311525 w 3867150"/>
              <a:gd name="connsiteY25" fmla="*/ 584200 h 1644650"/>
              <a:gd name="connsiteX26" fmla="*/ 3067050 w 3867150"/>
              <a:gd name="connsiteY26" fmla="*/ 666750 h 1644650"/>
              <a:gd name="connsiteX27" fmla="*/ 2771775 w 3867150"/>
              <a:gd name="connsiteY27" fmla="*/ 762000 h 1644650"/>
              <a:gd name="connsiteX28" fmla="*/ 2454275 w 3867150"/>
              <a:gd name="connsiteY28" fmla="*/ 873125 h 1644650"/>
              <a:gd name="connsiteX29" fmla="*/ 2044700 w 3867150"/>
              <a:gd name="connsiteY29" fmla="*/ 1019175 h 1644650"/>
              <a:gd name="connsiteX30" fmla="*/ 1593850 w 3867150"/>
              <a:gd name="connsiteY30" fmla="*/ 1190625 h 1644650"/>
              <a:gd name="connsiteX31" fmla="*/ 1200150 w 3867150"/>
              <a:gd name="connsiteY31" fmla="*/ 1349375 h 1644650"/>
              <a:gd name="connsiteX32" fmla="*/ 927100 w 3867150"/>
              <a:gd name="connsiteY32" fmla="*/ 1463675 h 1644650"/>
              <a:gd name="connsiteX33" fmla="*/ 603250 w 3867150"/>
              <a:gd name="connsiteY33" fmla="*/ 1606550 h 1644650"/>
              <a:gd name="connsiteX34" fmla="*/ 571500 w 3867150"/>
              <a:gd name="connsiteY34" fmla="*/ 1619250 h 1644650"/>
              <a:gd name="connsiteX35" fmla="*/ 546100 w 3867150"/>
              <a:gd name="connsiteY35" fmla="*/ 1622425 h 1644650"/>
              <a:gd name="connsiteX36" fmla="*/ 419100 w 3867150"/>
              <a:gd name="connsiteY36" fmla="*/ 1635125 h 1644650"/>
              <a:gd name="connsiteX37" fmla="*/ 279400 w 3867150"/>
              <a:gd name="connsiteY37" fmla="*/ 1644650 h 1644650"/>
              <a:gd name="connsiteX38" fmla="*/ 146050 w 3867150"/>
              <a:gd name="connsiteY38" fmla="*/ 1628775 h 1644650"/>
              <a:gd name="connsiteX39" fmla="*/ 57150 w 3867150"/>
              <a:gd name="connsiteY39" fmla="*/ 1606550 h 1644650"/>
              <a:gd name="connsiteX40" fmla="*/ 28575 w 3867150"/>
              <a:gd name="connsiteY40" fmla="*/ 1590675 h 1644650"/>
              <a:gd name="connsiteX41" fmla="*/ 6350 w 3867150"/>
              <a:gd name="connsiteY41" fmla="*/ 1571625 h 1644650"/>
              <a:gd name="connsiteX42" fmla="*/ 0 w 3867150"/>
              <a:gd name="connsiteY42" fmla="*/ 1533525 h 1644650"/>
              <a:gd name="connsiteX43" fmla="*/ 3175 w 3867150"/>
              <a:gd name="connsiteY43" fmla="*/ 1501775 h 1644650"/>
              <a:gd name="connsiteX44" fmla="*/ 22225 w 3867150"/>
              <a:gd name="connsiteY44" fmla="*/ 1470025 h 1644650"/>
              <a:gd name="connsiteX45" fmla="*/ 76200 w 3867150"/>
              <a:gd name="connsiteY45" fmla="*/ 1403350 h 1644650"/>
              <a:gd name="connsiteX46" fmla="*/ 139700 w 3867150"/>
              <a:gd name="connsiteY46" fmla="*/ 1308100 h 1644650"/>
              <a:gd name="connsiteX47" fmla="*/ 228600 w 3867150"/>
              <a:gd name="connsiteY47" fmla="*/ 1155700 h 1644650"/>
              <a:gd name="connsiteX48" fmla="*/ 279400 w 3867150"/>
              <a:gd name="connsiteY48" fmla="*/ 1050925 h 1644650"/>
              <a:gd name="connsiteX49" fmla="*/ 320675 w 3867150"/>
              <a:gd name="connsiteY49" fmla="*/ 952500 h 1644650"/>
              <a:gd name="connsiteX50" fmla="*/ 349250 w 3867150"/>
              <a:gd name="connsiteY50" fmla="*/ 873125 h 1644650"/>
              <a:gd name="connsiteX51" fmla="*/ 384175 w 3867150"/>
              <a:gd name="connsiteY51" fmla="*/ 771525 h 1644650"/>
              <a:gd name="connsiteX52" fmla="*/ 415925 w 3867150"/>
              <a:gd name="connsiteY52" fmla="*/ 669925 h 1644650"/>
              <a:gd name="connsiteX53" fmla="*/ 428625 w 3867150"/>
              <a:gd name="connsiteY53" fmla="*/ 631825 h 1644650"/>
              <a:gd name="connsiteX54" fmla="*/ 438150 w 3867150"/>
              <a:gd name="connsiteY54" fmla="*/ 615950 h 1644650"/>
              <a:gd name="connsiteX55" fmla="*/ 454025 w 3867150"/>
              <a:gd name="connsiteY55" fmla="*/ 606425 h 1644650"/>
              <a:gd name="connsiteX56" fmla="*/ 473075 w 3867150"/>
              <a:gd name="connsiteY56" fmla="*/ 606425 h 1644650"/>
              <a:gd name="connsiteX57" fmla="*/ 485775 w 3867150"/>
              <a:gd name="connsiteY57" fmla="*/ 612775 h 1644650"/>
              <a:gd name="connsiteX58" fmla="*/ 492125 w 3867150"/>
              <a:gd name="connsiteY58" fmla="*/ 638175 h 1644650"/>
              <a:gd name="connsiteX59" fmla="*/ 492125 w 3867150"/>
              <a:gd name="connsiteY59" fmla="*/ 679450 h 1644650"/>
              <a:gd name="connsiteX60" fmla="*/ 482600 w 3867150"/>
              <a:gd name="connsiteY60" fmla="*/ 803275 h 1644650"/>
              <a:gd name="connsiteX61" fmla="*/ 482600 w 3867150"/>
              <a:gd name="connsiteY61" fmla="*/ 860425 h 1644650"/>
              <a:gd name="connsiteX62" fmla="*/ 482600 w 3867150"/>
              <a:gd name="connsiteY62" fmla="*/ 942975 h 1644650"/>
              <a:gd name="connsiteX63" fmla="*/ 492125 w 3867150"/>
              <a:gd name="connsiteY63" fmla="*/ 1019175 h 1644650"/>
              <a:gd name="connsiteX64" fmla="*/ 504825 w 3867150"/>
              <a:gd name="connsiteY64" fmla="*/ 1092200 h 1644650"/>
              <a:gd name="connsiteX65" fmla="*/ 527050 w 3867150"/>
              <a:gd name="connsiteY65" fmla="*/ 1165225 h 1644650"/>
              <a:gd name="connsiteX66" fmla="*/ 546100 w 3867150"/>
              <a:gd name="connsiteY66" fmla="*/ 1203325 h 1644650"/>
              <a:gd name="connsiteX67" fmla="*/ 571500 w 3867150"/>
              <a:gd name="connsiteY67" fmla="*/ 1235075 h 1644650"/>
              <a:gd name="connsiteX68" fmla="*/ 600075 w 3867150"/>
              <a:gd name="connsiteY68" fmla="*/ 1250950 h 1644650"/>
              <a:gd name="connsiteX69" fmla="*/ 628650 w 3867150"/>
              <a:gd name="connsiteY69" fmla="*/ 1260475 h 1644650"/>
              <a:gd name="connsiteX70" fmla="*/ 657225 w 3867150"/>
              <a:gd name="connsiteY70" fmla="*/ 1254125 h 1644650"/>
              <a:gd name="connsiteX71" fmla="*/ 723900 w 3867150"/>
              <a:gd name="connsiteY71" fmla="*/ 1231900 h 1644650"/>
              <a:gd name="connsiteX72" fmla="*/ 965200 w 3867150"/>
              <a:gd name="connsiteY72" fmla="*/ 1146175 h 1644650"/>
              <a:gd name="connsiteX73" fmla="*/ 1235075 w 3867150"/>
              <a:gd name="connsiteY73" fmla="*/ 1047750 h 1644650"/>
              <a:gd name="connsiteX74" fmla="*/ 1511300 w 3867150"/>
              <a:gd name="connsiteY74" fmla="*/ 942975 h 1644650"/>
              <a:gd name="connsiteX75" fmla="*/ 1689100 w 3867150"/>
              <a:gd name="connsiteY75" fmla="*/ 879475 h 1644650"/>
              <a:gd name="connsiteX0" fmla="*/ 1689100 w 3867150"/>
              <a:gd name="connsiteY0" fmla="*/ 879475 h 1644650"/>
              <a:gd name="connsiteX1" fmla="*/ 3006725 w 3867150"/>
              <a:gd name="connsiteY1" fmla="*/ 400050 h 1644650"/>
              <a:gd name="connsiteX2" fmla="*/ 3463925 w 3867150"/>
              <a:gd name="connsiteY2" fmla="*/ 231775 h 1644650"/>
              <a:gd name="connsiteX3" fmla="*/ 3559175 w 3867150"/>
              <a:gd name="connsiteY3" fmla="*/ 184150 h 1644650"/>
              <a:gd name="connsiteX4" fmla="*/ 3600450 w 3867150"/>
              <a:gd name="connsiteY4" fmla="*/ 149225 h 1644650"/>
              <a:gd name="connsiteX5" fmla="*/ 3657600 w 3867150"/>
              <a:gd name="connsiteY5" fmla="*/ 53975 h 1644650"/>
              <a:gd name="connsiteX6" fmla="*/ 3676650 w 3867150"/>
              <a:gd name="connsiteY6" fmla="*/ 0 h 1644650"/>
              <a:gd name="connsiteX7" fmla="*/ 3867150 w 3867150"/>
              <a:gd name="connsiteY7" fmla="*/ 139700 h 1644650"/>
              <a:gd name="connsiteX8" fmla="*/ 3863975 w 3867150"/>
              <a:gd name="connsiteY8" fmla="*/ 200025 h 1644650"/>
              <a:gd name="connsiteX9" fmla="*/ 3857625 w 3867150"/>
              <a:gd name="connsiteY9" fmla="*/ 263525 h 1644650"/>
              <a:gd name="connsiteX10" fmla="*/ 3838575 w 3867150"/>
              <a:gd name="connsiteY10" fmla="*/ 336550 h 1644650"/>
              <a:gd name="connsiteX11" fmla="*/ 3806825 w 3867150"/>
              <a:gd name="connsiteY11" fmla="*/ 422275 h 1644650"/>
              <a:gd name="connsiteX12" fmla="*/ 3784600 w 3867150"/>
              <a:gd name="connsiteY12" fmla="*/ 469900 h 1644650"/>
              <a:gd name="connsiteX13" fmla="*/ 3746500 w 3867150"/>
              <a:gd name="connsiteY13" fmla="*/ 517525 h 1644650"/>
              <a:gd name="connsiteX14" fmla="*/ 3714750 w 3867150"/>
              <a:gd name="connsiteY14" fmla="*/ 552450 h 1644650"/>
              <a:gd name="connsiteX15" fmla="*/ 3698875 w 3867150"/>
              <a:gd name="connsiteY15" fmla="*/ 558800 h 1644650"/>
              <a:gd name="connsiteX16" fmla="*/ 3679825 w 3867150"/>
              <a:gd name="connsiteY16" fmla="*/ 561975 h 1644650"/>
              <a:gd name="connsiteX17" fmla="*/ 3663950 w 3867150"/>
              <a:gd name="connsiteY17" fmla="*/ 561975 h 1644650"/>
              <a:gd name="connsiteX18" fmla="*/ 3638550 w 3867150"/>
              <a:gd name="connsiteY18" fmla="*/ 555625 h 1644650"/>
              <a:gd name="connsiteX19" fmla="*/ 3613150 w 3867150"/>
              <a:gd name="connsiteY19" fmla="*/ 542925 h 1644650"/>
              <a:gd name="connsiteX20" fmla="*/ 3581400 w 3867150"/>
              <a:gd name="connsiteY20" fmla="*/ 533400 h 1644650"/>
              <a:gd name="connsiteX21" fmla="*/ 3556000 w 3867150"/>
              <a:gd name="connsiteY21" fmla="*/ 533400 h 1644650"/>
              <a:gd name="connsiteX22" fmla="*/ 3495675 w 3867150"/>
              <a:gd name="connsiteY22" fmla="*/ 539750 h 1644650"/>
              <a:gd name="connsiteX23" fmla="*/ 3432175 w 3867150"/>
              <a:gd name="connsiteY23" fmla="*/ 552450 h 1644650"/>
              <a:gd name="connsiteX24" fmla="*/ 3311525 w 3867150"/>
              <a:gd name="connsiteY24" fmla="*/ 584200 h 1644650"/>
              <a:gd name="connsiteX25" fmla="*/ 3067050 w 3867150"/>
              <a:gd name="connsiteY25" fmla="*/ 666750 h 1644650"/>
              <a:gd name="connsiteX26" fmla="*/ 2771775 w 3867150"/>
              <a:gd name="connsiteY26" fmla="*/ 762000 h 1644650"/>
              <a:gd name="connsiteX27" fmla="*/ 2454275 w 3867150"/>
              <a:gd name="connsiteY27" fmla="*/ 873125 h 1644650"/>
              <a:gd name="connsiteX28" fmla="*/ 2044700 w 3867150"/>
              <a:gd name="connsiteY28" fmla="*/ 1019175 h 1644650"/>
              <a:gd name="connsiteX29" fmla="*/ 1593850 w 3867150"/>
              <a:gd name="connsiteY29" fmla="*/ 1190625 h 1644650"/>
              <a:gd name="connsiteX30" fmla="*/ 1200150 w 3867150"/>
              <a:gd name="connsiteY30" fmla="*/ 1349375 h 1644650"/>
              <a:gd name="connsiteX31" fmla="*/ 927100 w 3867150"/>
              <a:gd name="connsiteY31" fmla="*/ 1463675 h 1644650"/>
              <a:gd name="connsiteX32" fmla="*/ 603250 w 3867150"/>
              <a:gd name="connsiteY32" fmla="*/ 1606550 h 1644650"/>
              <a:gd name="connsiteX33" fmla="*/ 571500 w 3867150"/>
              <a:gd name="connsiteY33" fmla="*/ 1619250 h 1644650"/>
              <a:gd name="connsiteX34" fmla="*/ 546100 w 3867150"/>
              <a:gd name="connsiteY34" fmla="*/ 1622425 h 1644650"/>
              <a:gd name="connsiteX35" fmla="*/ 419100 w 3867150"/>
              <a:gd name="connsiteY35" fmla="*/ 1635125 h 1644650"/>
              <a:gd name="connsiteX36" fmla="*/ 279400 w 3867150"/>
              <a:gd name="connsiteY36" fmla="*/ 1644650 h 1644650"/>
              <a:gd name="connsiteX37" fmla="*/ 146050 w 3867150"/>
              <a:gd name="connsiteY37" fmla="*/ 1628775 h 1644650"/>
              <a:gd name="connsiteX38" fmla="*/ 57150 w 3867150"/>
              <a:gd name="connsiteY38" fmla="*/ 1606550 h 1644650"/>
              <a:gd name="connsiteX39" fmla="*/ 28575 w 3867150"/>
              <a:gd name="connsiteY39" fmla="*/ 1590675 h 1644650"/>
              <a:gd name="connsiteX40" fmla="*/ 6350 w 3867150"/>
              <a:gd name="connsiteY40" fmla="*/ 1571625 h 1644650"/>
              <a:gd name="connsiteX41" fmla="*/ 0 w 3867150"/>
              <a:gd name="connsiteY41" fmla="*/ 1533525 h 1644650"/>
              <a:gd name="connsiteX42" fmla="*/ 3175 w 3867150"/>
              <a:gd name="connsiteY42" fmla="*/ 1501775 h 1644650"/>
              <a:gd name="connsiteX43" fmla="*/ 22225 w 3867150"/>
              <a:gd name="connsiteY43" fmla="*/ 1470025 h 1644650"/>
              <a:gd name="connsiteX44" fmla="*/ 76200 w 3867150"/>
              <a:gd name="connsiteY44" fmla="*/ 1403350 h 1644650"/>
              <a:gd name="connsiteX45" fmla="*/ 139700 w 3867150"/>
              <a:gd name="connsiteY45" fmla="*/ 1308100 h 1644650"/>
              <a:gd name="connsiteX46" fmla="*/ 228600 w 3867150"/>
              <a:gd name="connsiteY46" fmla="*/ 1155700 h 1644650"/>
              <a:gd name="connsiteX47" fmla="*/ 279400 w 3867150"/>
              <a:gd name="connsiteY47" fmla="*/ 1050925 h 1644650"/>
              <a:gd name="connsiteX48" fmla="*/ 320675 w 3867150"/>
              <a:gd name="connsiteY48" fmla="*/ 952500 h 1644650"/>
              <a:gd name="connsiteX49" fmla="*/ 349250 w 3867150"/>
              <a:gd name="connsiteY49" fmla="*/ 873125 h 1644650"/>
              <a:gd name="connsiteX50" fmla="*/ 384175 w 3867150"/>
              <a:gd name="connsiteY50" fmla="*/ 771525 h 1644650"/>
              <a:gd name="connsiteX51" fmla="*/ 415925 w 3867150"/>
              <a:gd name="connsiteY51" fmla="*/ 669925 h 1644650"/>
              <a:gd name="connsiteX52" fmla="*/ 428625 w 3867150"/>
              <a:gd name="connsiteY52" fmla="*/ 631825 h 1644650"/>
              <a:gd name="connsiteX53" fmla="*/ 438150 w 3867150"/>
              <a:gd name="connsiteY53" fmla="*/ 615950 h 1644650"/>
              <a:gd name="connsiteX54" fmla="*/ 454025 w 3867150"/>
              <a:gd name="connsiteY54" fmla="*/ 606425 h 1644650"/>
              <a:gd name="connsiteX55" fmla="*/ 473075 w 3867150"/>
              <a:gd name="connsiteY55" fmla="*/ 606425 h 1644650"/>
              <a:gd name="connsiteX56" fmla="*/ 485775 w 3867150"/>
              <a:gd name="connsiteY56" fmla="*/ 612775 h 1644650"/>
              <a:gd name="connsiteX57" fmla="*/ 492125 w 3867150"/>
              <a:gd name="connsiteY57" fmla="*/ 638175 h 1644650"/>
              <a:gd name="connsiteX58" fmla="*/ 492125 w 3867150"/>
              <a:gd name="connsiteY58" fmla="*/ 679450 h 1644650"/>
              <a:gd name="connsiteX59" fmla="*/ 482600 w 3867150"/>
              <a:gd name="connsiteY59" fmla="*/ 803275 h 1644650"/>
              <a:gd name="connsiteX60" fmla="*/ 482600 w 3867150"/>
              <a:gd name="connsiteY60" fmla="*/ 860425 h 1644650"/>
              <a:gd name="connsiteX61" fmla="*/ 482600 w 3867150"/>
              <a:gd name="connsiteY61" fmla="*/ 942975 h 1644650"/>
              <a:gd name="connsiteX62" fmla="*/ 492125 w 3867150"/>
              <a:gd name="connsiteY62" fmla="*/ 1019175 h 1644650"/>
              <a:gd name="connsiteX63" fmla="*/ 504825 w 3867150"/>
              <a:gd name="connsiteY63" fmla="*/ 1092200 h 1644650"/>
              <a:gd name="connsiteX64" fmla="*/ 527050 w 3867150"/>
              <a:gd name="connsiteY64" fmla="*/ 1165225 h 1644650"/>
              <a:gd name="connsiteX65" fmla="*/ 546100 w 3867150"/>
              <a:gd name="connsiteY65" fmla="*/ 1203325 h 1644650"/>
              <a:gd name="connsiteX66" fmla="*/ 571500 w 3867150"/>
              <a:gd name="connsiteY66" fmla="*/ 1235075 h 1644650"/>
              <a:gd name="connsiteX67" fmla="*/ 600075 w 3867150"/>
              <a:gd name="connsiteY67" fmla="*/ 1250950 h 1644650"/>
              <a:gd name="connsiteX68" fmla="*/ 628650 w 3867150"/>
              <a:gd name="connsiteY68" fmla="*/ 1260475 h 1644650"/>
              <a:gd name="connsiteX69" fmla="*/ 657225 w 3867150"/>
              <a:gd name="connsiteY69" fmla="*/ 1254125 h 1644650"/>
              <a:gd name="connsiteX70" fmla="*/ 723900 w 3867150"/>
              <a:gd name="connsiteY70" fmla="*/ 1231900 h 1644650"/>
              <a:gd name="connsiteX71" fmla="*/ 965200 w 3867150"/>
              <a:gd name="connsiteY71" fmla="*/ 1146175 h 1644650"/>
              <a:gd name="connsiteX72" fmla="*/ 1235075 w 3867150"/>
              <a:gd name="connsiteY72" fmla="*/ 1047750 h 1644650"/>
              <a:gd name="connsiteX73" fmla="*/ 1511300 w 3867150"/>
              <a:gd name="connsiteY73" fmla="*/ 942975 h 1644650"/>
              <a:gd name="connsiteX74" fmla="*/ 1689100 w 3867150"/>
              <a:gd name="connsiteY74" fmla="*/ 879475 h 1644650"/>
              <a:gd name="connsiteX0" fmla="*/ 1689100 w 3867150"/>
              <a:gd name="connsiteY0" fmla="*/ 879475 h 1644650"/>
              <a:gd name="connsiteX1" fmla="*/ 3006725 w 3867150"/>
              <a:gd name="connsiteY1" fmla="*/ 400050 h 1644650"/>
              <a:gd name="connsiteX2" fmla="*/ 3463925 w 3867150"/>
              <a:gd name="connsiteY2" fmla="*/ 231775 h 1644650"/>
              <a:gd name="connsiteX3" fmla="*/ 3559175 w 3867150"/>
              <a:gd name="connsiteY3" fmla="*/ 184150 h 1644650"/>
              <a:gd name="connsiteX4" fmla="*/ 3600450 w 3867150"/>
              <a:gd name="connsiteY4" fmla="*/ 149225 h 1644650"/>
              <a:gd name="connsiteX5" fmla="*/ 3676650 w 3867150"/>
              <a:gd name="connsiteY5" fmla="*/ 0 h 1644650"/>
              <a:gd name="connsiteX6" fmla="*/ 3867150 w 3867150"/>
              <a:gd name="connsiteY6" fmla="*/ 139700 h 1644650"/>
              <a:gd name="connsiteX7" fmla="*/ 3863975 w 3867150"/>
              <a:gd name="connsiteY7" fmla="*/ 200025 h 1644650"/>
              <a:gd name="connsiteX8" fmla="*/ 3857625 w 3867150"/>
              <a:gd name="connsiteY8" fmla="*/ 263525 h 1644650"/>
              <a:gd name="connsiteX9" fmla="*/ 3838575 w 3867150"/>
              <a:gd name="connsiteY9" fmla="*/ 336550 h 1644650"/>
              <a:gd name="connsiteX10" fmla="*/ 3806825 w 3867150"/>
              <a:gd name="connsiteY10" fmla="*/ 422275 h 1644650"/>
              <a:gd name="connsiteX11" fmla="*/ 3784600 w 3867150"/>
              <a:gd name="connsiteY11" fmla="*/ 469900 h 1644650"/>
              <a:gd name="connsiteX12" fmla="*/ 3746500 w 3867150"/>
              <a:gd name="connsiteY12" fmla="*/ 517525 h 1644650"/>
              <a:gd name="connsiteX13" fmla="*/ 3714750 w 3867150"/>
              <a:gd name="connsiteY13" fmla="*/ 552450 h 1644650"/>
              <a:gd name="connsiteX14" fmla="*/ 3698875 w 3867150"/>
              <a:gd name="connsiteY14" fmla="*/ 558800 h 1644650"/>
              <a:gd name="connsiteX15" fmla="*/ 3679825 w 3867150"/>
              <a:gd name="connsiteY15" fmla="*/ 561975 h 1644650"/>
              <a:gd name="connsiteX16" fmla="*/ 3663950 w 3867150"/>
              <a:gd name="connsiteY16" fmla="*/ 561975 h 1644650"/>
              <a:gd name="connsiteX17" fmla="*/ 3638550 w 3867150"/>
              <a:gd name="connsiteY17" fmla="*/ 555625 h 1644650"/>
              <a:gd name="connsiteX18" fmla="*/ 3613150 w 3867150"/>
              <a:gd name="connsiteY18" fmla="*/ 542925 h 1644650"/>
              <a:gd name="connsiteX19" fmla="*/ 3581400 w 3867150"/>
              <a:gd name="connsiteY19" fmla="*/ 533400 h 1644650"/>
              <a:gd name="connsiteX20" fmla="*/ 3556000 w 3867150"/>
              <a:gd name="connsiteY20" fmla="*/ 533400 h 1644650"/>
              <a:gd name="connsiteX21" fmla="*/ 3495675 w 3867150"/>
              <a:gd name="connsiteY21" fmla="*/ 539750 h 1644650"/>
              <a:gd name="connsiteX22" fmla="*/ 3432175 w 3867150"/>
              <a:gd name="connsiteY22" fmla="*/ 552450 h 1644650"/>
              <a:gd name="connsiteX23" fmla="*/ 3311525 w 3867150"/>
              <a:gd name="connsiteY23" fmla="*/ 584200 h 1644650"/>
              <a:gd name="connsiteX24" fmla="*/ 3067050 w 3867150"/>
              <a:gd name="connsiteY24" fmla="*/ 666750 h 1644650"/>
              <a:gd name="connsiteX25" fmla="*/ 2771775 w 3867150"/>
              <a:gd name="connsiteY25" fmla="*/ 762000 h 1644650"/>
              <a:gd name="connsiteX26" fmla="*/ 2454275 w 3867150"/>
              <a:gd name="connsiteY26" fmla="*/ 873125 h 1644650"/>
              <a:gd name="connsiteX27" fmla="*/ 2044700 w 3867150"/>
              <a:gd name="connsiteY27" fmla="*/ 1019175 h 1644650"/>
              <a:gd name="connsiteX28" fmla="*/ 1593850 w 3867150"/>
              <a:gd name="connsiteY28" fmla="*/ 1190625 h 1644650"/>
              <a:gd name="connsiteX29" fmla="*/ 1200150 w 3867150"/>
              <a:gd name="connsiteY29" fmla="*/ 1349375 h 1644650"/>
              <a:gd name="connsiteX30" fmla="*/ 927100 w 3867150"/>
              <a:gd name="connsiteY30" fmla="*/ 1463675 h 1644650"/>
              <a:gd name="connsiteX31" fmla="*/ 603250 w 3867150"/>
              <a:gd name="connsiteY31" fmla="*/ 1606550 h 1644650"/>
              <a:gd name="connsiteX32" fmla="*/ 571500 w 3867150"/>
              <a:gd name="connsiteY32" fmla="*/ 1619250 h 1644650"/>
              <a:gd name="connsiteX33" fmla="*/ 546100 w 3867150"/>
              <a:gd name="connsiteY33" fmla="*/ 1622425 h 1644650"/>
              <a:gd name="connsiteX34" fmla="*/ 419100 w 3867150"/>
              <a:gd name="connsiteY34" fmla="*/ 1635125 h 1644650"/>
              <a:gd name="connsiteX35" fmla="*/ 279400 w 3867150"/>
              <a:gd name="connsiteY35" fmla="*/ 1644650 h 1644650"/>
              <a:gd name="connsiteX36" fmla="*/ 146050 w 3867150"/>
              <a:gd name="connsiteY36" fmla="*/ 1628775 h 1644650"/>
              <a:gd name="connsiteX37" fmla="*/ 57150 w 3867150"/>
              <a:gd name="connsiteY37" fmla="*/ 1606550 h 1644650"/>
              <a:gd name="connsiteX38" fmla="*/ 28575 w 3867150"/>
              <a:gd name="connsiteY38" fmla="*/ 1590675 h 1644650"/>
              <a:gd name="connsiteX39" fmla="*/ 6350 w 3867150"/>
              <a:gd name="connsiteY39" fmla="*/ 1571625 h 1644650"/>
              <a:gd name="connsiteX40" fmla="*/ 0 w 3867150"/>
              <a:gd name="connsiteY40" fmla="*/ 1533525 h 1644650"/>
              <a:gd name="connsiteX41" fmla="*/ 3175 w 3867150"/>
              <a:gd name="connsiteY41" fmla="*/ 1501775 h 1644650"/>
              <a:gd name="connsiteX42" fmla="*/ 22225 w 3867150"/>
              <a:gd name="connsiteY42" fmla="*/ 1470025 h 1644650"/>
              <a:gd name="connsiteX43" fmla="*/ 76200 w 3867150"/>
              <a:gd name="connsiteY43" fmla="*/ 1403350 h 1644650"/>
              <a:gd name="connsiteX44" fmla="*/ 139700 w 3867150"/>
              <a:gd name="connsiteY44" fmla="*/ 1308100 h 1644650"/>
              <a:gd name="connsiteX45" fmla="*/ 228600 w 3867150"/>
              <a:gd name="connsiteY45" fmla="*/ 1155700 h 1644650"/>
              <a:gd name="connsiteX46" fmla="*/ 279400 w 3867150"/>
              <a:gd name="connsiteY46" fmla="*/ 1050925 h 1644650"/>
              <a:gd name="connsiteX47" fmla="*/ 320675 w 3867150"/>
              <a:gd name="connsiteY47" fmla="*/ 952500 h 1644650"/>
              <a:gd name="connsiteX48" fmla="*/ 349250 w 3867150"/>
              <a:gd name="connsiteY48" fmla="*/ 873125 h 1644650"/>
              <a:gd name="connsiteX49" fmla="*/ 384175 w 3867150"/>
              <a:gd name="connsiteY49" fmla="*/ 771525 h 1644650"/>
              <a:gd name="connsiteX50" fmla="*/ 415925 w 3867150"/>
              <a:gd name="connsiteY50" fmla="*/ 669925 h 1644650"/>
              <a:gd name="connsiteX51" fmla="*/ 428625 w 3867150"/>
              <a:gd name="connsiteY51" fmla="*/ 631825 h 1644650"/>
              <a:gd name="connsiteX52" fmla="*/ 438150 w 3867150"/>
              <a:gd name="connsiteY52" fmla="*/ 615950 h 1644650"/>
              <a:gd name="connsiteX53" fmla="*/ 454025 w 3867150"/>
              <a:gd name="connsiteY53" fmla="*/ 606425 h 1644650"/>
              <a:gd name="connsiteX54" fmla="*/ 473075 w 3867150"/>
              <a:gd name="connsiteY54" fmla="*/ 606425 h 1644650"/>
              <a:gd name="connsiteX55" fmla="*/ 485775 w 3867150"/>
              <a:gd name="connsiteY55" fmla="*/ 612775 h 1644650"/>
              <a:gd name="connsiteX56" fmla="*/ 492125 w 3867150"/>
              <a:gd name="connsiteY56" fmla="*/ 638175 h 1644650"/>
              <a:gd name="connsiteX57" fmla="*/ 492125 w 3867150"/>
              <a:gd name="connsiteY57" fmla="*/ 679450 h 1644650"/>
              <a:gd name="connsiteX58" fmla="*/ 482600 w 3867150"/>
              <a:gd name="connsiteY58" fmla="*/ 803275 h 1644650"/>
              <a:gd name="connsiteX59" fmla="*/ 482600 w 3867150"/>
              <a:gd name="connsiteY59" fmla="*/ 860425 h 1644650"/>
              <a:gd name="connsiteX60" fmla="*/ 482600 w 3867150"/>
              <a:gd name="connsiteY60" fmla="*/ 942975 h 1644650"/>
              <a:gd name="connsiteX61" fmla="*/ 492125 w 3867150"/>
              <a:gd name="connsiteY61" fmla="*/ 1019175 h 1644650"/>
              <a:gd name="connsiteX62" fmla="*/ 504825 w 3867150"/>
              <a:gd name="connsiteY62" fmla="*/ 1092200 h 1644650"/>
              <a:gd name="connsiteX63" fmla="*/ 527050 w 3867150"/>
              <a:gd name="connsiteY63" fmla="*/ 1165225 h 1644650"/>
              <a:gd name="connsiteX64" fmla="*/ 546100 w 3867150"/>
              <a:gd name="connsiteY64" fmla="*/ 1203325 h 1644650"/>
              <a:gd name="connsiteX65" fmla="*/ 571500 w 3867150"/>
              <a:gd name="connsiteY65" fmla="*/ 1235075 h 1644650"/>
              <a:gd name="connsiteX66" fmla="*/ 600075 w 3867150"/>
              <a:gd name="connsiteY66" fmla="*/ 1250950 h 1644650"/>
              <a:gd name="connsiteX67" fmla="*/ 628650 w 3867150"/>
              <a:gd name="connsiteY67" fmla="*/ 1260475 h 1644650"/>
              <a:gd name="connsiteX68" fmla="*/ 657225 w 3867150"/>
              <a:gd name="connsiteY68" fmla="*/ 1254125 h 1644650"/>
              <a:gd name="connsiteX69" fmla="*/ 723900 w 3867150"/>
              <a:gd name="connsiteY69" fmla="*/ 1231900 h 1644650"/>
              <a:gd name="connsiteX70" fmla="*/ 965200 w 3867150"/>
              <a:gd name="connsiteY70" fmla="*/ 1146175 h 1644650"/>
              <a:gd name="connsiteX71" fmla="*/ 1235075 w 3867150"/>
              <a:gd name="connsiteY71" fmla="*/ 1047750 h 1644650"/>
              <a:gd name="connsiteX72" fmla="*/ 1511300 w 3867150"/>
              <a:gd name="connsiteY72" fmla="*/ 942975 h 1644650"/>
              <a:gd name="connsiteX73" fmla="*/ 1689100 w 3867150"/>
              <a:gd name="connsiteY73" fmla="*/ 879475 h 1644650"/>
              <a:gd name="connsiteX0" fmla="*/ 1689100 w 3867150"/>
              <a:gd name="connsiteY0" fmla="*/ 739775 h 1504950"/>
              <a:gd name="connsiteX1" fmla="*/ 3006725 w 3867150"/>
              <a:gd name="connsiteY1" fmla="*/ 260350 h 1504950"/>
              <a:gd name="connsiteX2" fmla="*/ 3463925 w 3867150"/>
              <a:gd name="connsiteY2" fmla="*/ 92075 h 1504950"/>
              <a:gd name="connsiteX3" fmla="*/ 3559175 w 3867150"/>
              <a:gd name="connsiteY3" fmla="*/ 44450 h 1504950"/>
              <a:gd name="connsiteX4" fmla="*/ 3600450 w 3867150"/>
              <a:gd name="connsiteY4" fmla="*/ 9525 h 1504950"/>
              <a:gd name="connsiteX5" fmla="*/ 3867150 w 3867150"/>
              <a:gd name="connsiteY5" fmla="*/ 0 h 1504950"/>
              <a:gd name="connsiteX6" fmla="*/ 3863975 w 3867150"/>
              <a:gd name="connsiteY6" fmla="*/ 60325 h 1504950"/>
              <a:gd name="connsiteX7" fmla="*/ 3857625 w 3867150"/>
              <a:gd name="connsiteY7" fmla="*/ 123825 h 1504950"/>
              <a:gd name="connsiteX8" fmla="*/ 3838575 w 3867150"/>
              <a:gd name="connsiteY8" fmla="*/ 196850 h 1504950"/>
              <a:gd name="connsiteX9" fmla="*/ 3806825 w 3867150"/>
              <a:gd name="connsiteY9" fmla="*/ 282575 h 1504950"/>
              <a:gd name="connsiteX10" fmla="*/ 3784600 w 3867150"/>
              <a:gd name="connsiteY10" fmla="*/ 330200 h 1504950"/>
              <a:gd name="connsiteX11" fmla="*/ 3746500 w 3867150"/>
              <a:gd name="connsiteY11" fmla="*/ 377825 h 1504950"/>
              <a:gd name="connsiteX12" fmla="*/ 3714750 w 3867150"/>
              <a:gd name="connsiteY12" fmla="*/ 412750 h 1504950"/>
              <a:gd name="connsiteX13" fmla="*/ 3698875 w 3867150"/>
              <a:gd name="connsiteY13" fmla="*/ 419100 h 1504950"/>
              <a:gd name="connsiteX14" fmla="*/ 3679825 w 3867150"/>
              <a:gd name="connsiteY14" fmla="*/ 422275 h 1504950"/>
              <a:gd name="connsiteX15" fmla="*/ 3663950 w 3867150"/>
              <a:gd name="connsiteY15" fmla="*/ 422275 h 1504950"/>
              <a:gd name="connsiteX16" fmla="*/ 3638550 w 3867150"/>
              <a:gd name="connsiteY16" fmla="*/ 415925 h 1504950"/>
              <a:gd name="connsiteX17" fmla="*/ 3613150 w 3867150"/>
              <a:gd name="connsiteY17" fmla="*/ 403225 h 1504950"/>
              <a:gd name="connsiteX18" fmla="*/ 3581400 w 3867150"/>
              <a:gd name="connsiteY18" fmla="*/ 393700 h 1504950"/>
              <a:gd name="connsiteX19" fmla="*/ 3556000 w 3867150"/>
              <a:gd name="connsiteY19" fmla="*/ 393700 h 1504950"/>
              <a:gd name="connsiteX20" fmla="*/ 3495675 w 3867150"/>
              <a:gd name="connsiteY20" fmla="*/ 400050 h 1504950"/>
              <a:gd name="connsiteX21" fmla="*/ 3432175 w 3867150"/>
              <a:gd name="connsiteY21" fmla="*/ 412750 h 1504950"/>
              <a:gd name="connsiteX22" fmla="*/ 3311525 w 3867150"/>
              <a:gd name="connsiteY22" fmla="*/ 444500 h 1504950"/>
              <a:gd name="connsiteX23" fmla="*/ 3067050 w 3867150"/>
              <a:gd name="connsiteY23" fmla="*/ 527050 h 1504950"/>
              <a:gd name="connsiteX24" fmla="*/ 2771775 w 3867150"/>
              <a:gd name="connsiteY24" fmla="*/ 622300 h 1504950"/>
              <a:gd name="connsiteX25" fmla="*/ 2454275 w 3867150"/>
              <a:gd name="connsiteY25" fmla="*/ 733425 h 1504950"/>
              <a:gd name="connsiteX26" fmla="*/ 2044700 w 3867150"/>
              <a:gd name="connsiteY26" fmla="*/ 879475 h 1504950"/>
              <a:gd name="connsiteX27" fmla="*/ 1593850 w 3867150"/>
              <a:gd name="connsiteY27" fmla="*/ 1050925 h 1504950"/>
              <a:gd name="connsiteX28" fmla="*/ 1200150 w 3867150"/>
              <a:gd name="connsiteY28" fmla="*/ 1209675 h 1504950"/>
              <a:gd name="connsiteX29" fmla="*/ 927100 w 3867150"/>
              <a:gd name="connsiteY29" fmla="*/ 1323975 h 1504950"/>
              <a:gd name="connsiteX30" fmla="*/ 603250 w 3867150"/>
              <a:gd name="connsiteY30" fmla="*/ 1466850 h 1504950"/>
              <a:gd name="connsiteX31" fmla="*/ 571500 w 3867150"/>
              <a:gd name="connsiteY31" fmla="*/ 1479550 h 1504950"/>
              <a:gd name="connsiteX32" fmla="*/ 546100 w 3867150"/>
              <a:gd name="connsiteY32" fmla="*/ 1482725 h 1504950"/>
              <a:gd name="connsiteX33" fmla="*/ 419100 w 3867150"/>
              <a:gd name="connsiteY33" fmla="*/ 1495425 h 1504950"/>
              <a:gd name="connsiteX34" fmla="*/ 279400 w 3867150"/>
              <a:gd name="connsiteY34" fmla="*/ 1504950 h 1504950"/>
              <a:gd name="connsiteX35" fmla="*/ 146050 w 3867150"/>
              <a:gd name="connsiteY35" fmla="*/ 1489075 h 1504950"/>
              <a:gd name="connsiteX36" fmla="*/ 57150 w 3867150"/>
              <a:gd name="connsiteY36" fmla="*/ 1466850 h 1504950"/>
              <a:gd name="connsiteX37" fmla="*/ 28575 w 3867150"/>
              <a:gd name="connsiteY37" fmla="*/ 1450975 h 1504950"/>
              <a:gd name="connsiteX38" fmla="*/ 6350 w 3867150"/>
              <a:gd name="connsiteY38" fmla="*/ 1431925 h 1504950"/>
              <a:gd name="connsiteX39" fmla="*/ 0 w 3867150"/>
              <a:gd name="connsiteY39" fmla="*/ 1393825 h 1504950"/>
              <a:gd name="connsiteX40" fmla="*/ 3175 w 3867150"/>
              <a:gd name="connsiteY40" fmla="*/ 1362075 h 1504950"/>
              <a:gd name="connsiteX41" fmla="*/ 22225 w 3867150"/>
              <a:gd name="connsiteY41" fmla="*/ 1330325 h 1504950"/>
              <a:gd name="connsiteX42" fmla="*/ 76200 w 3867150"/>
              <a:gd name="connsiteY42" fmla="*/ 1263650 h 1504950"/>
              <a:gd name="connsiteX43" fmla="*/ 139700 w 3867150"/>
              <a:gd name="connsiteY43" fmla="*/ 1168400 h 1504950"/>
              <a:gd name="connsiteX44" fmla="*/ 228600 w 3867150"/>
              <a:gd name="connsiteY44" fmla="*/ 1016000 h 1504950"/>
              <a:gd name="connsiteX45" fmla="*/ 279400 w 3867150"/>
              <a:gd name="connsiteY45" fmla="*/ 911225 h 1504950"/>
              <a:gd name="connsiteX46" fmla="*/ 320675 w 3867150"/>
              <a:gd name="connsiteY46" fmla="*/ 812800 h 1504950"/>
              <a:gd name="connsiteX47" fmla="*/ 349250 w 3867150"/>
              <a:gd name="connsiteY47" fmla="*/ 733425 h 1504950"/>
              <a:gd name="connsiteX48" fmla="*/ 384175 w 3867150"/>
              <a:gd name="connsiteY48" fmla="*/ 631825 h 1504950"/>
              <a:gd name="connsiteX49" fmla="*/ 415925 w 3867150"/>
              <a:gd name="connsiteY49" fmla="*/ 530225 h 1504950"/>
              <a:gd name="connsiteX50" fmla="*/ 428625 w 3867150"/>
              <a:gd name="connsiteY50" fmla="*/ 492125 h 1504950"/>
              <a:gd name="connsiteX51" fmla="*/ 438150 w 3867150"/>
              <a:gd name="connsiteY51" fmla="*/ 476250 h 1504950"/>
              <a:gd name="connsiteX52" fmla="*/ 454025 w 3867150"/>
              <a:gd name="connsiteY52" fmla="*/ 466725 h 1504950"/>
              <a:gd name="connsiteX53" fmla="*/ 473075 w 3867150"/>
              <a:gd name="connsiteY53" fmla="*/ 466725 h 1504950"/>
              <a:gd name="connsiteX54" fmla="*/ 485775 w 3867150"/>
              <a:gd name="connsiteY54" fmla="*/ 473075 h 1504950"/>
              <a:gd name="connsiteX55" fmla="*/ 492125 w 3867150"/>
              <a:gd name="connsiteY55" fmla="*/ 498475 h 1504950"/>
              <a:gd name="connsiteX56" fmla="*/ 492125 w 3867150"/>
              <a:gd name="connsiteY56" fmla="*/ 539750 h 1504950"/>
              <a:gd name="connsiteX57" fmla="*/ 482600 w 3867150"/>
              <a:gd name="connsiteY57" fmla="*/ 663575 h 1504950"/>
              <a:gd name="connsiteX58" fmla="*/ 482600 w 3867150"/>
              <a:gd name="connsiteY58" fmla="*/ 720725 h 1504950"/>
              <a:gd name="connsiteX59" fmla="*/ 482600 w 3867150"/>
              <a:gd name="connsiteY59" fmla="*/ 803275 h 1504950"/>
              <a:gd name="connsiteX60" fmla="*/ 492125 w 3867150"/>
              <a:gd name="connsiteY60" fmla="*/ 879475 h 1504950"/>
              <a:gd name="connsiteX61" fmla="*/ 504825 w 3867150"/>
              <a:gd name="connsiteY61" fmla="*/ 952500 h 1504950"/>
              <a:gd name="connsiteX62" fmla="*/ 527050 w 3867150"/>
              <a:gd name="connsiteY62" fmla="*/ 1025525 h 1504950"/>
              <a:gd name="connsiteX63" fmla="*/ 546100 w 3867150"/>
              <a:gd name="connsiteY63" fmla="*/ 1063625 h 1504950"/>
              <a:gd name="connsiteX64" fmla="*/ 571500 w 3867150"/>
              <a:gd name="connsiteY64" fmla="*/ 1095375 h 1504950"/>
              <a:gd name="connsiteX65" fmla="*/ 600075 w 3867150"/>
              <a:gd name="connsiteY65" fmla="*/ 1111250 h 1504950"/>
              <a:gd name="connsiteX66" fmla="*/ 628650 w 3867150"/>
              <a:gd name="connsiteY66" fmla="*/ 1120775 h 1504950"/>
              <a:gd name="connsiteX67" fmla="*/ 657225 w 3867150"/>
              <a:gd name="connsiteY67" fmla="*/ 1114425 h 1504950"/>
              <a:gd name="connsiteX68" fmla="*/ 723900 w 3867150"/>
              <a:gd name="connsiteY68" fmla="*/ 1092200 h 1504950"/>
              <a:gd name="connsiteX69" fmla="*/ 965200 w 3867150"/>
              <a:gd name="connsiteY69" fmla="*/ 1006475 h 1504950"/>
              <a:gd name="connsiteX70" fmla="*/ 1235075 w 3867150"/>
              <a:gd name="connsiteY70" fmla="*/ 908050 h 1504950"/>
              <a:gd name="connsiteX71" fmla="*/ 1511300 w 3867150"/>
              <a:gd name="connsiteY71" fmla="*/ 803275 h 1504950"/>
              <a:gd name="connsiteX72" fmla="*/ 1689100 w 3867150"/>
              <a:gd name="connsiteY72" fmla="*/ 739775 h 1504950"/>
              <a:gd name="connsiteX0" fmla="*/ 1689100 w 3863975"/>
              <a:gd name="connsiteY0" fmla="*/ 730250 h 1495425"/>
              <a:gd name="connsiteX1" fmla="*/ 3006725 w 3863975"/>
              <a:gd name="connsiteY1" fmla="*/ 250825 h 1495425"/>
              <a:gd name="connsiteX2" fmla="*/ 3463925 w 3863975"/>
              <a:gd name="connsiteY2" fmla="*/ 82550 h 1495425"/>
              <a:gd name="connsiteX3" fmla="*/ 3559175 w 3863975"/>
              <a:gd name="connsiteY3" fmla="*/ 34925 h 1495425"/>
              <a:gd name="connsiteX4" fmla="*/ 3600450 w 3863975"/>
              <a:gd name="connsiteY4" fmla="*/ 0 h 1495425"/>
              <a:gd name="connsiteX5" fmla="*/ 3863975 w 3863975"/>
              <a:gd name="connsiteY5" fmla="*/ 50800 h 1495425"/>
              <a:gd name="connsiteX6" fmla="*/ 3857625 w 3863975"/>
              <a:gd name="connsiteY6" fmla="*/ 114300 h 1495425"/>
              <a:gd name="connsiteX7" fmla="*/ 3838575 w 3863975"/>
              <a:gd name="connsiteY7" fmla="*/ 187325 h 1495425"/>
              <a:gd name="connsiteX8" fmla="*/ 3806825 w 3863975"/>
              <a:gd name="connsiteY8" fmla="*/ 273050 h 1495425"/>
              <a:gd name="connsiteX9" fmla="*/ 3784600 w 3863975"/>
              <a:gd name="connsiteY9" fmla="*/ 320675 h 1495425"/>
              <a:gd name="connsiteX10" fmla="*/ 3746500 w 3863975"/>
              <a:gd name="connsiteY10" fmla="*/ 368300 h 1495425"/>
              <a:gd name="connsiteX11" fmla="*/ 3714750 w 3863975"/>
              <a:gd name="connsiteY11" fmla="*/ 403225 h 1495425"/>
              <a:gd name="connsiteX12" fmla="*/ 3698875 w 3863975"/>
              <a:gd name="connsiteY12" fmla="*/ 409575 h 1495425"/>
              <a:gd name="connsiteX13" fmla="*/ 3679825 w 3863975"/>
              <a:gd name="connsiteY13" fmla="*/ 412750 h 1495425"/>
              <a:gd name="connsiteX14" fmla="*/ 3663950 w 3863975"/>
              <a:gd name="connsiteY14" fmla="*/ 412750 h 1495425"/>
              <a:gd name="connsiteX15" fmla="*/ 3638550 w 3863975"/>
              <a:gd name="connsiteY15" fmla="*/ 406400 h 1495425"/>
              <a:gd name="connsiteX16" fmla="*/ 3613150 w 3863975"/>
              <a:gd name="connsiteY16" fmla="*/ 393700 h 1495425"/>
              <a:gd name="connsiteX17" fmla="*/ 3581400 w 3863975"/>
              <a:gd name="connsiteY17" fmla="*/ 384175 h 1495425"/>
              <a:gd name="connsiteX18" fmla="*/ 3556000 w 3863975"/>
              <a:gd name="connsiteY18" fmla="*/ 384175 h 1495425"/>
              <a:gd name="connsiteX19" fmla="*/ 3495675 w 3863975"/>
              <a:gd name="connsiteY19" fmla="*/ 390525 h 1495425"/>
              <a:gd name="connsiteX20" fmla="*/ 3432175 w 3863975"/>
              <a:gd name="connsiteY20" fmla="*/ 403225 h 1495425"/>
              <a:gd name="connsiteX21" fmla="*/ 3311525 w 3863975"/>
              <a:gd name="connsiteY21" fmla="*/ 434975 h 1495425"/>
              <a:gd name="connsiteX22" fmla="*/ 3067050 w 3863975"/>
              <a:gd name="connsiteY22" fmla="*/ 517525 h 1495425"/>
              <a:gd name="connsiteX23" fmla="*/ 2771775 w 3863975"/>
              <a:gd name="connsiteY23" fmla="*/ 612775 h 1495425"/>
              <a:gd name="connsiteX24" fmla="*/ 2454275 w 3863975"/>
              <a:gd name="connsiteY24" fmla="*/ 723900 h 1495425"/>
              <a:gd name="connsiteX25" fmla="*/ 2044700 w 3863975"/>
              <a:gd name="connsiteY25" fmla="*/ 869950 h 1495425"/>
              <a:gd name="connsiteX26" fmla="*/ 1593850 w 3863975"/>
              <a:gd name="connsiteY26" fmla="*/ 1041400 h 1495425"/>
              <a:gd name="connsiteX27" fmla="*/ 1200150 w 3863975"/>
              <a:gd name="connsiteY27" fmla="*/ 1200150 h 1495425"/>
              <a:gd name="connsiteX28" fmla="*/ 927100 w 3863975"/>
              <a:gd name="connsiteY28" fmla="*/ 1314450 h 1495425"/>
              <a:gd name="connsiteX29" fmla="*/ 603250 w 3863975"/>
              <a:gd name="connsiteY29" fmla="*/ 1457325 h 1495425"/>
              <a:gd name="connsiteX30" fmla="*/ 571500 w 3863975"/>
              <a:gd name="connsiteY30" fmla="*/ 1470025 h 1495425"/>
              <a:gd name="connsiteX31" fmla="*/ 546100 w 3863975"/>
              <a:gd name="connsiteY31" fmla="*/ 1473200 h 1495425"/>
              <a:gd name="connsiteX32" fmla="*/ 419100 w 3863975"/>
              <a:gd name="connsiteY32" fmla="*/ 1485900 h 1495425"/>
              <a:gd name="connsiteX33" fmla="*/ 279400 w 3863975"/>
              <a:gd name="connsiteY33" fmla="*/ 1495425 h 1495425"/>
              <a:gd name="connsiteX34" fmla="*/ 146050 w 3863975"/>
              <a:gd name="connsiteY34" fmla="*/ 1479550 h 1495425"/>
              <a:gd name="connsiteX35" fmla="*/ 57150 w 3863975"/>
              <a:gd name="connsiteY35" fmla="*/ 1457325 h 1495425"/>
              <a:gd name="connsiteX36" fmla="*/ 28575 w 3863975"/>
              <a:gd name="connsiteY36" fmla="*/ 1441450 h 1495425"/>
              <a:gd name="connsiteX37" fmla="*/ 6350 w 3863975"/>
              <a:gd name="connsiteY37" fmla="*/ 1422400 h 1495425"/>
              <a:gd name="connsiteX38" fmla="*/ 0 w 3863975"/>
              <a:gd name="connsiteY38" fmla="*/ 1384300 h 1495425"/>
              <a:gd name="connsiteX39" fmla="*/ 3175 w 3863975"/>
              <a:gd name="connsiteY39" fmla="*/ 1352550 h 1495425"/>
              <a:gd name="connsiteX40" fmla="*/ 22225 w 3863975"/>
              <a:gd name="connsiteY40" fmla="*/ 1320800 h 1495425"/>
              <a:gd name="connsiteX41" fmla="*/ 76200 w 3863975"/>
              <a:gd name="connsiteY41" fmla="*/ 1254125 h 1495425"/>
              <a:gd name="connsiteX42" fmla="*/ 139700 w 3863975"/>
              <a:gd name="connsiteY42" fmla="*/ 1158875 h 1495425"/>
              <a:gd name="connsiteX43" fmla="*/ 228600 w 3863975"/>
              <a:gd name="connsiteY43" fmla="*/ 1006475 h 1495425"/>
              <a:gd name="connsiteX44" fmla="*/ 279400 w 3863975"/>
              <a:gd name="connsiteY44" fmla="*/ 901700 h 1495425"/>
              <a:gd name="connsiteX45" fmla="*/ 320675 w 3863975"/>
              <a:gd name="connsiteY45" fmla="*/ 803275 h 1495425"/>
              <a:gd name="connsiteX46" fmla="*/ 349250 w 3863975"/>
              <a:gd name="connsiteY46" fmla="*/ 723900 h 1495425"/>
              <a:gd name="connsiteX47" fmla="*/ 384175 w 3863975"/>
              <a:gd name="connsiteY47" fmla="*/ 622300 h 1495425"/>
              <a:gd name="connsiteX48" fmla="*/ 415925 w 3863975"/>
              <a:gd name="connsiteY48" fmla="*/ 520700 h 1495425"/>
              <a:gd name="connsiteX49" fmla="*/ 428625 w 3863975"/>
              <a:gd name="connsiteY49" fmla="*/ 482600 h 1495425"/>
              <a:gd name="connsiteX50" fmla="*/ 438150 w 3863975"/>
              <a:gd name="connsiteY50" fmla="*/ 466725 h 1495425"/>
              <a:gd name="connsiteX51" fmla="*/ 454025 w 3863975"/>
              <a:gd name="connsiteY51" fmla="*/ 457200 h 1495425"/>
              <a:gd name="connsiteX52" fmla="*/ 473075 w 3863975"/>
              <a:gd name="connsiteY52" fmla="*/ 457200 h 1495425"/>
              <a:gd name="connsiteX53" fmla="*/ 485775 w 3863975"/>
              <a:gd name="connsiteY53" fmla="*/ 463550 h 1495425"/>
              <a:gd name="connsiteX54" fmla="*/ 492125 w 3863975"/>
              <a:gd name="connsiteY54" fmla="*/ 488950 h 1495425"/>
              <a:gd name="connsiteX55" fmla="*/ 492125 w 3863975"/>
              <a:gd name="connsiteY55" fmla="*/ 530225 h 1495425"/>
              <a:gd name="connsiteX56" fmla="*/ 482600 w 3863975"/>
              <a:gd name="connsiteY56" fmla="*/ 654050 h 1495425"/>
              <a:gd name="connsiteX57" fmla="*/ 482600 w 3863975"/>
              <a:gd name="connsiteY57" fmla="*/ 711200 h 1495425"/>
              <a:gd name="connsiteX58" fmla="*/ 482600 w 3863975"/>
              <a:gd name="connsiteY58" fmla="*/ 793750 h 1495425"/>
              <a:gd name="connsiteX59" fmla="*/ 492125 w 3863975"/>
              <a:gd name="connsiteY59" fmla="*/ 869950 h 1495425"/>
              <a:gd name="connsiteX60" fmla="*/ 504825 w 3863975"/>
              <a:gd name="connsiteY60" fmla="*/ 942975 h 1495425"/>
              <a:gd name="connsiteX61" fmla="*/ 527050 w 3863975"/>
              <a:gd name="connsiteY61" fmla="*/ 1016000 h 1495425"/>
              <a:gd name="connsiteX62" fmla="*/ 546100 w 3863975"/>
              <a:gd name="connsiteY62" fmla="*/ 1054100 h 1495425"/>
              <a:gd name="connsiteX63" fmla="*/ 571500 w 3863975"/>
              <a:gd name="connsiteY63" fmla="*/ 1085850 h 1495425"/>
              <a:gd name="connsiteX64" fmla="*/ 600075 w 3863975"/>
              <a:gd name="connsiteY64" fmla="*/ 1101725 h 1495425"/>
              <a:gd name="connsiteX65" fmla="*/ 628650 w 3863975"/>
              <a:gd name="connsiteY65" fmla="*/ 1111250 h 1495425"/>
              <a:gd name="connsiteX66" fmla="*/ 657225 w 3863975"/>
              <a:gd name="connsiteY66" fmla="*/ 1104900 h 1495425"/>
              <a:gd name="connsiteX67" fmla="*/ 723900 w 3863975"/>
              <a:gd name="connsiteY67" fmla="*/ 1082675 h 1495425"/>
              <a:gd name="connsiteX68" fmla="*/ 965200 w 3863975"/>
              <a:gd name="connsiteY68" fmla="*/ 996950 h 1495425"/>
              <a:gd name="connsiteX69" fmla="*/ 1235075 w 3863975"/>
              <a:gd name="connsiteY69" fmla="*/ 898525 h 1495425"/>
              <a:gd name="connsiteX70" fmla="*/ 1511300 w 3863975"/>
              <a:gd name="connsiteY70" fmla="*/ 793750 h 1495425"/>
              <a:gd name="connsiteX71" fmla="*/ 1689100 w 3863975"/>
              <a:gd name="connsiteY71" fmla="*/ 730250 h 1495425"/>
              <a:gd name="connsiteX0" fmla="*/ 1689100 w 3857625"/>
              <a:gd name="connsiteY0" fmla="*/ 730250 h 1495425"/>
              <a:gd name="connsiteX1" fmla="*/ 3006725 w 3857625"/>
              <a:gd name="connsiteY1" fmla="*/ 250825 h 1495425"/>
              <a:gd name="connsiteX2" fmla="*/ 3463925 w 3857625"/>
              <a:gd name="connsiteY2" fmla="*/ 82550 h 1495425"/>
              <a:gd name="connsiteX3" fmla="*/ 3559175 w 3857625"/>
              <a:gd name="connsiteY3" fmla="*/ 34925 h 1495425"/>
              <a:gd name="connsiteX4" fmla="*/ 3600450 w 3857625"/>
              <a:gd name="connsiteY4" fmla="*/ 0 h 1495425"/>
              <a:gd name="connsiteX5" fmla="*/ 3857625 w 3857625"/>
              <a:gd name="connsiteY5" fmla="*/ 114300 h 1495425"/>
              <a:gd name="connsiteX6" fmla="*/ 3838575 w 3857625"/>
              <a:gd name="connsiteY6" fmla="*/ 187325 h 1495425"/>
              <a:gd name="connsiteX7" fmla="*/ 3806825 w 3857625"/>
              <a:gd name="connsiteY7" fmla="*/ 273050 h 1495425"/>
              <a:gd name="connsiteX8" fmla="*/ 3784600 w 3857625"/>
              <a:gd name="connsiteY8" fmla="*/ 320675 h 1495425"/>
              <a:gd name="connsiteX9" fmla="*/ 3746500 w 3857625"/>
              <a:gd name="connsiteY9" fmla="*/ 368300 h 1495425"/>
              <a:gd name="connsiteX10" fmla="*/ 3714750 w 3857625"/>
              <a:gd name="connsiteY10" fmla="*/ 403225 h 1495425"/>
              <a:gd name="connsiteX11" fmla="*/ 3698875 w 3857625"/>
              <a:gd name="connsiteY11" fmla="*/ 409575 h 1495425"/>
              <a:gd name="connsiteX12" fmla="*/ 3679825 w 3857625"/>
              <a:gd name="connsiteY12" fmla="*/ 412750 h 1495425"/>
              <a:gd name="connsiteX13" fmla="*/ 3663950 w 3857625"/>
              <a:gd name="connsiteY13" fmla="*/ 412750 h 1495425"/>
              <a:gd name="connsiteX14" fmla="*/ 3638550 w 3857625"/>
              <a:gd name="connsiteY14" fmla="*/ 406400 h 1495425"/>
              <a:gd name="connsiteX15" fmla="*/ 3613150 w 3857625"/>
              <a:gd name="connsiteY15" fmla="*/ 393700 h 1495425"/>
              <a:gd name="connsiteX16" fmla="*/ 3581400 w 3857625"/>
              <a:gd name="connsiteY16" fmla="*/ 384175 h 1495425"/>
              <a:gd name="connsiteX17" fmla="*/ 3556000 w 3857625"/>
              <a:gd name="connsiteY17" fmla="*/ 384175 h 1495425"/>
              <a:gd name="connsiteX18" fmla="*/ 3495675 w 3857625"/>
              <a:gd name="connsiteY18" fmla="*/ 390525 h 1495425"/>
              <a:gd name="connsiteX19" fmla="*/ 3432175 w 3857625"/>
              <a:gd name="connsiteY19" fmla="*/ 403225 h 1495425"/>
              <a:gd name="connsiteX20" fmla="*/ 3311525 w 3857625"/>
              <a:gd name="connsiteY20" fmla="*/ 434975 h 1495425"/>
              <a:gd name="connsiteX21" fmla="*/ 3067050 w 3857625"/>
              <a:gd name="connsiteY21" fmla="*/ 517525 h 1495425"/>
              <a:gd name="connsiteX22" fmla="*/ 2771775 w 3857625"/>
              <a:gd name="connsiteY22" fmla="*/ 612775 h 1495425"/>
              <a:gd name="connsiteX23" fmla="*/ 2454275 w 3857625"/>
              <a:gd name="connsiteY23" fmla="*/ 723900 h 1495425"/>
              <a:gd name="connsiteX24" fmla="*/ 2044700 w 3857625"/>
              <a:gd name="connsiteY24" fmla="*/ 869950 h 1495425"/>
              <a:gd name="connsiteX25" fmla="*/ 1593850 w 3857625"/>
              <a:gd name="connsiteY25" fmla="*/ 1041400 h 1495425"/>
              <a:gd name="connsiteX26" fmla="*/ 1200150 w 3857625"/>
              <a:gd name="connsiteY26" fmla="*/ 1200150 h 1495425"/>
              <a:gd name="connsiteX27" fmla="*/ 927100 w 3857625"/>
              <a:gd name="connsiteY27" fmla="*/ 1314450 h 1495425"/>
              <a:gd name="connsiteX28" fmla="*/ 603250 w 3857625"/>
              <a:gd name="connsiteY28" fmla="*/ 1457325 h 1495425"/>
              <a:gd name="connsiteX29" fmla="*/ 571500 w 3857625"/>
              <a:gd name="connsiteY29" fmla="*/ 1470025 h 1495425"/>
              <a:gd name="connsiteX30" fmla="*/ 546100 w 3857625"/>
              <a:gd name="connsiteY30" fmla="*/ 1473200 h 1495425"/>
              <a:gd name="connsiteX31" fmla="*/ 419100 w 3857625"/>
              <a:gd name="connsiteY31" fmla="*/ 1485900 h 1495425"/>
              <a:gd name="connsiteX32" fmla="*/ 279400 w 3857625"/>
              <a:gd name="connsiteY32" fmla="*/ 1495425 h 1495425"/>
              <a:gd name="connsiteX33" fmla="*/ 146050 w 3857625"/>
              <a:gd name="connsiteY33" fmla="*/ 1479550 h 1495425"/>
              <a:gd name="connsiteX34" fmla="*/ 57150 w 3857625"/>
              <a:gd name="connsiteY34" fmla="*/ 1457325 h 1495425"/>
              <a:gd name="connsiteX35" fmla="*/ 28575 w 3857625"/>
              <a:gd name="connsiteY35" fmla="*/ 1441450 h 1495425"/>
              <a:gd name="connsiteX36" fmla="*/ 6350 w 3857625"/>
              <a:gd name="connsiteY36" fmla="*/ 1422400 h 1495425"/>
              <a:gd name="connsiteX37" fmla="*/ 0 w 3857625"/>
              <a:gd name="connsiteY37" fmla="*/ 1384300 h 1495425"/>
              <a:gd name="connsiteX38" fmla="*/ 3175 w 3857625"/>
              <a:gd name="connsiteY38" fmla="*/ 1352550 h 1495425"/>
              <a:gd name="connsiteX39" fmla="*/ 22225 w 3857625"/>
              <a:gd name="connsiteY39" fmla="*/ 1320800 h 1495425"/>
              <a:gd name="connsiteX40" fmla="*/ 76200 w 3857625"/>
              <a:gd name="connsiteY40" fmla="*/ 1254125 h 1495425"/>
              <a:gd name="connsiteX41" fmla="*/ 139700 w 3857625"/>
              <a:gd name="connsiteY41" fmla="*/ 1158875 h 1495425"/>
              <a:gd name="connsiteX42" fmla="*/ 228600 w 3857625"/>
              <a:gd name="connsiteY42" fmla="*/ 1006475 h 1495425"/>
              <a:gd name="connsiteX43" fmla="*/ 279400 w 3857625"/>
              <a:gd name="connsiteY43" fmla="*/ 901700 h 1495425"/>
              <a:gd name="connsiteX44" fmla="*/ 320675 w 3857625"/>
              <a:gd name="connsiteY44" fmla="*/ 803275 h 1495425"/>
              <a:gd name="connsiteX45" fmla="*/ 349250 w 3857625"/>
              <a:gd name="connsiteY45" fmla="*/ 723900 h 1495425"/>
              <a:gd name="connsiteX46" fmla="*/ 384175 w 3857625"/>
              <a:gd name="connsiteY46" fmla="*/ 622300 h 1495425"/>
              <a:gd name="connsiteX47" fmla="*/ 415925 w 3857625"/>
              <a:gd name="connsiteY47" fmla="*/ 520700 h 1495425"/>
              <a:gd name="connsiteX48" fmla="*/ 428625 w 3857625"/>
              <a:gd name="connsiteY48" fmla="*/ 482600 h 1495425"/>
              <a:gd name="connsiteX49" fmla="*/ 438150 w 3857625"/>
              <a:gd name="connsiteY49" fmla="*/ 466725 h 1495425"/>
              <a:gd name="connsiteX50" fmla="*/ 454025 w 3857625"/>
              <a:gd name="connsiteY50" fmla="*/ 457200 h 1495425"/>
              <a:gd name="connsiteX51" fmla="*/ 473075 w 3857625"/>
              <a:gd name="connsiteY51" fmla="*/ 457200 h 1495425"/>
              <a:gd name="connsiteX52" fmla="*/ 485775 w 3857625"/>
              <a:gd name="connsiteY52" fmla="*/ 463550 h 1495425"/>
              <a:gd name="connsiteX53" fmla="*/ 492125 w 3857625"/>
              <a:gd name="connsiteY53" fmla="*/ 488950 h 1495425"/>
              <a:gd name="connsiteX54" fmla="*/ 492125 w 3857625"/>
              <a:gd name="connsiteY54" fmla="*/ 530225 h 1495425"/>
              <a:gd name="connsiteX55" fmla="*/ 482600 w 3857625"/>
              <a:gd name="connsiteY55" fmla="*/ 654050 h 1495425"/>
              <a:gd name="connsiteX56" fmla="*/ 482600 w 3857625"/>
              <a:gd name="connsiteY56" fmla="*/ 711200 h 1495425"/>
              <a:gd name="connsiteX57" fmla="*/ 482600 w 3857625"/>
              <a:gd name="connsiteY57" fmla="*/ 793750 h 1495425"/>
              <a:gd name="connsiteX58" fmla="*/ 492125 w 3857625"/>
              <a:gd name="connsiteY58" fmla="*/ 869950 h 1495425"/>
              <a:gd name="connsiteX59" fmla="*/ 504825 w 3857625"/>
              <a:gd name="connsiteY59" fmla="*/ 942975 h 1495425"/>
              <a:gd name="connsiteX60" fmla="*/ 527050 w 3857625"/>
              <a:gd name="connsiteY60" fmla="*/ 1016000 h 1495425"/>
              <a:gd name="connsiteX61" fmla="*/ 546100 w 3857625"/>
              <a:gd name="connsiteY61" fmla="*/ 1054100 h 1495425"/>
              <a:gd name="connsiteX62" fmla="*/ 571500 w 3857625"/>
              <a:gd name="connsiteY62" fmla="*/ 1085850 h 1495425"/>
              <a:gd name="connsiteX63" fmla="*/ 600075 w 3857625"/>
              <a:gd name="connsiteY63" fmla="*/ 1101725 h 1495425"/>
              <a:gd name="connsiteX64" fmla="*/ 628650 w 3857625"/>
              <a:gd name="connsiteY64" fmla="*/ 1111250 h 1495425"/>
              <a:gd name="connsiteX65" fmla="*/ 657225 w 3857625"/>
              <a:gd name="connsiteY65" fmla="*/ 1104900 h 1495425"/>
              <a:gd name="connsiteX66" fmla="*/ 723900 w 3857625"/>
              <a:gd name="connsiteY66" fmla="*/ 1082675 h 1495425"/>
              <a:gd name="connsiteX67" fmla="*/ 965200 w 3857625"/>
              <a:gd name="connsiteY67" fmla="*/ 996950 h 1495425"/>
              <a:gd name="connsiteX68" fmla="*/ 1235075 w 3857625"/>
              <a:gd name="connsiteY68" fmla="*/ 898525 h 1495425"/>
              <a:gd name="connsiteX69" fmla="*/ 1511300 w 3857625"/>
              <a:gd name="connsiteY69" fmla="*/ 793750 h 1495425"/>
              <a:gd name="connsiteX70" fmla="*/ 1689100 w 3857625"/>
              <a:gd name="connsiteY70" fmla="*/ 730250 h 1495425"/>
              <a:gd name="connsiteX0" fmla="*/ 1689100 w 3838575"/>
              <a:gd name="connsiteY0" fmla="*/ 730250 h 1495425"/>
              <a:gd name="connsiteX1" fmla="*/ 3006725 w 3838575"/>
              <a:gd name="connsiteY1" fmla="*/ 250825 h 1495425"/>
              <a:gd name="connsiteX2" fmla="*/ 3463925 w 3838575"/>
              <a:gd name="connsiteY2" fmla="*/ 82550 h 1495425"/>
              <a:gd name="connsiteX3" fmla="*/ 3559175 w 3838575"/>
              <a:gd name="connsiteY3" fmla="*/ 34925 h 1495425"/>
              <a:gd name="connsiteX4" fmla="*/ 3600450 w 3838575"/>
              <a:gd name="connsiteY4" fmla="*/ 0 h 1495425"/>
              <a:gd name="connsiteX5" fmla="*/ 3838575 w 3838575"/>
              <a:gd name="connsiteY5" fmla="*/ 187325 h 1495425"/>
              <a:gd name="connsiteX6" fmla="*/ 3806825 w 3838575"/>
              <a:gd name="connsiteY6" fmla="*/ 273050 h 1495425"/>
              <a:gd name="connsiteX7" fmla="*/ 3784600 w 3838575"/>
              <a:gd name="connsiteY7" fmla="*/ 320675 h 1495425"/>
              <a:gd name="connsiteX8" fmla="*/ 3746500 w 3838575"/>
              <a:gd name="connsiteY8" fmla="*/ 368300 h 1495425"/>
              <a:gd name="connsiteX9" fmla="*/ 3714750 w 3838575"/>
              <a:gd name="connsiteY9" fmla="*/ 403225 h 1495425"/>
              <a:gd name="connsiteX10" fmla="*/ 3698875 w 3838575"/>
              <a:gd name="connsiteY10" fmla="*/ 409575 h 1495425"/>
              <a:gd name="connsiteX11" fmla="*/ 3679825 w 3838575"/>
              <a:gd name="connsiteY11" fmla="*/ 412750 h 1495425"/>
              <a:gd name="connsiteX12" fmla="*/ 3663950 w 3838575"/>
              <a:gd name="connsiteY12" fmla="*/ 412750 h 1495425"/>
              <a:gd name="connsiteX13" fmla="*/ 3638550 w 3838575"/>
              <a:gd name="connsiteY13" fmla="*/ 406400 h 1495425"/>
              <a:gd name="connsiteX14" fmla="*/ 3613150 w 3838575"/>
              <a:gd name="connsiteY14" fmla="*/ 393700 h 1495425"/>
              <a:gd name="connsiteX15" fmla="*/ 3581400 w 3838575"/>
              <a:gd name="connsiteY15" fmla="*/ 384175 h 1495425"/>
              <a:gd name="connsiteX16" fmla="*/ 3556000 w 3838575"/>
              <a:gd name="connsiteY16" fmla="*/ 384175 h 1495425"/>
              <a:gd name="connsiteX17" fmla="*/ 3495675 w 3838575"/>
              <a:gd name="connsiteY17" fmla="*/ 390525 h 1495425"/>
              <a:gd name="connsiteX18" fmla="*/ 3432175 w 3838575"/>
              <a:gd name="connsiteY18" fmla="*/ 403225 h 1495425"/>
              <a:gd name="connsiteX19" fmla="*/ 3311525 w 3838575"/>
              <a:gd name="connsiteY19" fmla="*/ 434975 h 1495425"/>
              <a:gd name="connsiteX20" fmla="*/ 3067050 w 3838575"/>
              <a:gd name="connsiteY20" fmla="*/ 517525 h 1495425"/>
              <a:gd name="connsiteX21" fmla="*/ 2771775 w 3838575"/>
              <a:gd name="connsiteY21" fmla="*/ 612775 h 1495425"/>
              <a:gd name="connsiteX22" fmla="*/ 2454275 w 3838575"/>
              <a:gd name="connsiteY22" fmla="*/ 723900 h 1495425"/>
              <a:gd name="connsiteX23" fmla="*/ 2044700 w 3838575"/>
              <a:gd name="connsiteY23" fmla="*/ 869950 h 1495425"/>
              <a:gd name="connsiteX24" fmla="*/ 1593850 w 3838575"/>
              <a:gd name="connsiteY24" fmla="*/ 1041400 h 1495425"/>
              <a:gd name="connsiteX25" fmla="*/ 1200150 w 3838575"/>
              <a:gd name="connsiteY25" fmla="*/ 1200150 h 1495425"/>
              <a:gd name="connsiteX26" fmla="*/ 927100 w 3838575"/>
              <a:gd name="connsiteY26" fmla="*/ 1314450 h 1495425"/>
              <a:gd name="connsiteX27" fmla="*/ 603250 w 3838575"/>
              <a:gd name="connsiteY27" fmla="*/ 1457325 h 1495425"/>
              <a:gd name="connsiteX28" fmla="*/ 571500 w 3838575"/>
              <a:gd name="connsiteY28" fmla="*/ 1470025 h 1495425"/>
              <a:gd name="connsiteX29" fmla="*/ 546100 w 3838575"/>
              <a:gd name="connsiteY29" fmla="*/ 1473200 h 1495425"/>
              <a:gd name="connsiteX30" fmla="*/ 419100 w 3838575"/>
              <a:gd name="connsiteY30" fmla="*/ 1485900 h 1495425"/>
              <a:gd name="connsiteX31" fmla="*/ 279400 w 3838575"/>
              <a:gd name="connsiteY31" fmla="*/ 1495425 h 1495425"/>
              <a:gd name="connsiteX32" fmla="*/ 146050 w 3838575"/>
              <a:gd name="connsiteY32" fmla="*/ 1479550 h 1495425"/>
              <a:gd name="connsiteX33" fmla="*/ 57150 w 3838575"/>
              <a:gd name="connsiteY33" fmla="*/ 1457325 h 1495425"/>
              <a:gd name="connsiteX34" fmla="*/ 28575 w 3838575"/>
              <a:gd name="connsiteY34" fmla="*/ 1441450 h 1495425"/>
              <a:gd name="connsiteX35" fmla="*/ 6350 w 3838575"/>
              <a:gd name="connsiteY35" fmla="*/ 1422400 h 1495425"/>
              <a:gd name="connsiteX36" fmla="*/ 0 w 3838575"/>
              <a:gd name="connsiteY36" fmla="*/ 1384300 h 1495425"/>
              <a:gd name="connsiteX37" fmla="*/ 3175 w 3838575"/>
              <a:gd name="connsiteY37" fmla="*/ 1352550 h 1495425"/>
              <a:gd name="connsiteX38" fmla="*/ 22225 w 3838575"/>
              <a:gd name="connsiteY38" fmla="*/ 1320800 h 1495425"/>
              <a:gd name="connsiteX39" fmla="*/ 76200 w 3838575"/>
              <a:gd name="connsiteY39" fmla="*/ 1254125 h 1495425"/>
              <a:gd name="connsiteX40" fmla="*/ 139700 w 3838575"/>
              <a:gd name="connsiteY40" fmla="*/ 1158875 h 1495425"/>
              <a:gd name="connsiteX41" fmla="*/ 228600 w 3838575"/>
              <a:gd name="connsiteY41" fmla="*/ 1006475 h 1495425"/>
              <a:gd name="connsiteX42" fmla="*/ 279400 w 3838575"/>
              <a:gd name="connsiteY42" fmla="*/ 901700 h 1495425"/>
              <a:gd name="connsiteX43" fmla="*/ 320675 w 3838575"/>
              <a:gd name="connsiteY43" fmla="*/ 803275 h 1495425"/>
              <a:gd name="connsiteX44" fmla="*/ 349250 w 3838575"/>
              <a:gd name="connsiteY44" fmla="*/ 723900 h 1495425"/>
              <a:gd name="connsiteX45" fmla="*/ 384175 w 3838575"/>
              <a:gd name="connsiteY45" fmla="*/ 622300 h 1495425"/>
              <a:gd name="connsiteX46" fmla="*/ 415925 w 3838575"/>
              <a:gd name="connsiteY46" fmla="*/ 520700 h 1495425"/>
              <a:gd name="connsiteX47" fmla="*/ 428625 w 3838575"/>
              <a:gd name="connsiteY47" fmla="*/ 482600 h 1495425"/>
              <a:gd name="connsiteX48" fmla="*/ 438150 w 3838575"/>
              <a:gd name="connsiteY48" fmla="*/ 466725 h 1495425"/>
              <a:gd name="connsiteX49" fmla="*/ 454025 w 3838575"/>
              <a:gd name="connsiteY49" fmla="*/ 457200 h 1495425"/>
              <a:gd name="connsiteX50" fmla="*/ 473075 w 3838575"/>
              <a:gd name="connsiteY50" fmla="*/ 457200 h 1495425"/>
              <a:gd name="connsiteX51" fmla="*/ 485775 w 3838575"/>
              <a:gd name="connsiteY51" fmla="*/ 463550 h 1495425"/>
              <a:gd name="connsiteX52" fmla="*/ 492125 w 3838575"/>
              <a:gd name="connsiteY52" fmla="*/ 488950 h 1495425"/>
              <a:gd name="connsiteX53" fmla="*/ 492125 w 3838575"/>
              <a:gd name="connsiteY53" fmla="*/ 530225 h 1495425"/>
              <a:gd name="connsiteX54" fmla="*/ 482600 w 3838575"/>
              <a:gd name="connsiteY54" fmla="*/ 654050 h 1495425"/>
              <a:gd name="connsiteX55" fmla="*/ 482600 w 3838575"/>
              <a:gd name="connsiteY55" fmla="*/ 711200 h 1495425"/>
              <a:gd name="connsiteX56" fmla="*/ 482600 w 3838575"/>
              <a:gd name="connsiteY56" fmla="*/ 793750 h 1495425"/>
              <a:gd name="connsiteX57" fmla="*/ 492125 w 3838575"/>
              <a:gd name="connsiteY57" fmla="*/ 869950 h 1495425"/>
              <a:gd name="connsiteX58" fmla="*/ 504825 w 3838575"/>
              <a:gd name="connsiteY58" fmla="*/ 942975 h 1495425"/>
              <a:gd name="connsiteX59" fmla="*/ 527050 w 3838575"/>
              <a:gd name="connsiteY59" fmla="*/ 1016000 h 1495425"/>
              <a:gd name="connsiteX60" fmla="*/ 546100 w 3838575"/>
              <a:gd name="connsiteY60" fmla="*/ 1054100 h 1495425"/>
              <a:gd name="connsiteX61" fmla="*/ 571500 w 3838575"/>
              <a:gd name="connsiteY61" fmla="*/ 1085850 h 1495425"/>
              <a:gd name="connsiteX62" fmla="*/ 600075 w 3838575"/>
              <a:gd name="connsiteY62" fmla="*/ 1101725 h 1495425"/>
              <a:gd name="connsiteX63" fmla="*/ 628650 w 3838575"/>
              <a:gd name="connsiteY63" fmla="*/ 1111250 h 1495425"/>
              <a:gd name="connsiteX64" fmla="*/ 657225 w 3838575"/>
              <a:gd name="connsiteY64" fmla="*/ 1104900 h 1495425"/>
              <a:gd name="connsiteX65" fmla="*/ 723900 w 3838575"/>
              <a:gd name="connsiteY65" fmla="*/ 1082675 h 1495425"/>
              <a:gd name="connsiteX66" fmla="*/ 965200 w 3838575"/>
              <a:gd name="connsiteY66" fmla="*/ 996950 h 1495425"/>
              <a:gd name="connsiteX67" fmla="*/ 1235075 w 3838575"/>
              <a:gd name="connsiteY67" fmla="*/ 898525 h 1495425"/>
              <a:gd name="connsiteX68" fmla="*/ 1511300 w 3838575"/>
              <a:gd name="connsiteY68" fmla="*/ 793750 h 1495425"/>
              <a:gd name="connsiteX69" fmla="*/ 1689100 w 3838575"/>
              <a:gd name="connsiteY69" fmla="*/ 730250 h 1495425"/>
              <a:gd name="connsiteX0" fmla="*/ 1689100 w 3806825"/>
              <a:gd name="connsiteY0" fmla="*/ 730250 h 1495425"/>
              <a:gd name="connsiteX1" fmla="*/ 3006725 w 3806825"/>
              <a:gd name="connsiteY1" fmla="*/ 250825 h 1495425"/>
              <a:gd name="connsiteX2" fmla="*/ 3463925 w 3806825"/>
              <a:gd name="connsiteY2" fmla="*/ 82550 h 1495425"/>
              <a:gd name="connsiteX3" fmla="*/ 3559175 w 3806825"/>
              <a:gd name="connsiteY3" fmla="*/ 34925 h 1495425"/>
              <a:gd name="connsiteX4" fmla="*/ 3600450 w 3806825"/>
              <a:gd name="connsiteY4" fmla="*/ 0 h 1495425"/>
              <a:gd name="connsiteX5" fmla="*/ 3806825 w 3806825"/>
              <a:gd name="connsiteY5" fmla="*/ 273050 h 1495425"/>
              <a:gd name="connsiteX6" fmla="*/ 3784600 w 3806825"/>
              <a:gd name="connsiteY6" fmla="*/ 320675 h 1495425"/>
              <a:gd name="connsiteX7" fmla="*/ 3746500 w 3806825"/>
              <a:gd name="connsiteY7" fmla="*/ 368300 h 1495425"/>
              <a:gd name="connsiteX8" fmla="*/ 3714750 w 3806825"/>
              <a:gd name="connsiteY8" fmla="*/ 403225 h 1495425"/>
              <a:gd name="connsiteX9" fmla="*/ 3698875 w 3806825"/>
              <a:gd name="connsiteY9" fmla="*/ 409575 h 1495425"/>
              <a:gd name="connsiteX10" fmla="*/ 3679825 w 3806825"/>
              <a:gd name="connsiteY10" fmla="*/ 412750 h 1495425"/>
              <a:gd name="connsiteX11" fmla="*/ 3663950 w 3806825"/>
              <a:gd name="connsiteY11" fmla="*/ 412750 h 1495425"/>
              <a:gd name="connsiteX12" fmla="*/ 3638550 w 3806825"/>
              <a:gd name="connsiteY12" fmla="*/ 406400 h 1495425"/>
              <a:gd name="connsiteX13" fmla="*/ 3613150 w 3806825"/>
              <a:gd name="connsiteY13" fmla="*/ 393700 h 1495425"/>
              <a:gd name="connsiteX14" fmla="*/ 3581400 w 3806825"/>
              <a:gd name="connsiteY14" fmla="*/ 384175 h 1495425"/>
              <a:gd name="connsiteX15" fmla="*/ 3556000 w 3806825"/>
              <a:gd name="connsiteY15" fmla="*/ 384175 h 1495425"/>
              <a:gd name="connsiteX16" fmla="*/ 3495675 w 3806825"/>
              <a:gd name="connsiteY16" fmla="*/ 390525 h 1495425"/>
              <a:gd name="connsiteX17" fmla="*/ 3432175 w 3806825"/>
              <a:gd name="connsiteY17" fmla="*/ 403225 h 1495425"/>
              <a:gd name="connsiteX18" fmla="*/ 3311525 w 3806825"/>
              <a:gd name="connsiteY18" fmla="*/ 434975 h 1495425"/>
              <a:gd name="connsiteX19" fmla="*/ 3067050 w 3806825"/>
              <a:gd name="connsiteY19" fmla="*/ 517525 h 1495425"/>
              <a:gd name="connsiteX20" fmla="*/ 2771775 w 3806825"/>
              <a:gd name="connsiteY20" fmla="*/ 612775 h 1495425"/>
              <a:gd name="connsiteX21" fmla="*/ 2454275 w 3806825"/>
              <a:gd name="connsiteY21" fmla="*/ 723900 h 1495425"/>
              <a:gd name="connsiteX22" fmla="*/ 2044700 w 3806825"/>
              <a:gd name="connsiteY22" fmla="*/ 869950 h 1495425"/>
              <a:gd name="connsiteX23" fmla="*/ 1593850 w 3806825"/>
              <a:gd name="connsiteY23" fmla="*/ 1041400 h 1495425"/>
              <a:gd name="connsiteX24" fmla="*/ 1200150 w 3806825"/>
              <a:gd name="connsiteY24" fmla="*/ 1200150 h 1495425"/>
              <a:gd name="connsiteX25" fmla="*/ 927100 w 3806825"/>
              <a:gd name="connsiteY25" fmla="*/ 1314450 h 1495425"/>
              <a:gd name="connsiteX26" fmla="*/ 603250 w 3806825"/>
              <a:gd name="connsiteY26" fmla="*/ 1457325 h 1495425"/>
              <a:gd name="connsiteX27" fmla="*/ 571500 w 3806825"/>
              <a:gd name="connsiteY27" fmla="*/ 1470025 h 1495425"/>
              <a:gd name="connsiteX28" fmla="*/ 546100 w 3806825"/>
              <a:gd name="connsiteY28" fmla="*/ 1473200 h 1495425"/>
              <a:gd name="connsiteX29" fmla="*/ 419100 w 3806825"/>
              <a:gd name="connsiteY29" fmla="*/ 1485900 h 1495425"/>
              <a:gd name="connsiteX30" fmla="*/ 279400 w 3806825"/>
              <a:gd name="connsiteY30" fmla="*/ 1495425 h 1495425"/>
              <a:gd name="connsiteX31" fmla="*/ 146050 w 3806825"/>
              <a:gd name="connsiteY31" fmla="*/ 1479550 h 1495425"/>
              <a:gd name="connsiteX32" fmla="*/ 57150 w 3806825"/>
              <a:gd name="connsiteY32" fmla="*/ 1457325 h 1495425"/>
              <a:gd name="connsiteX33" fmla="*/ 28575 w 3806825"/>
              <a:gd name="connsiteY33" fmla="*/ 1441450 h 1495425"/>
              <a:gd name="connsiteX34" fmla="*/ 6350 w 3806825"/>
              <a:gd name="connsiteY34" fmla="*/ 1422400 h 1495425"/>
              <a:gd name="connsiteX35" fmla="*/ 0 w 3806825"/>
              <a:gd name="connsiteY35" fmla="*/ 1384300 h 1495425"/>
              <a:gd name="connsiteX36" fmla="*/ 3175 w 3806825"/>
              <a:gd name="connsiteY36" fmla="*/ 1352550 h 1495425"/>
              <a:gd name="connsiteX37" fmla="*/ 22225 w 3806825"/>
              <a:gd name="connsiteY37" fmla="*/ 1320800 h 1495425"/>
              <a:gd name="connsiteX38" fmla="*/ 76200 w 3806825"/>
              <a:gd name="connsiteY38" fmla="*/ 1254125 h 1495425"/>
              <a:gd name="connsiteX39" fmla="*/ 139700 w 3806825"/>
              <a:gd name="connsiteY39" fmla="*/ 1158875 h 1495425"/>
              <a:gd name="connsiteX40" fmla="*/ 228600 w 3806825"/>
              <a:gd name="connsiteY40" fmla="*/ 1006475 h 1495425"/>
              <a:gd name="connsiteX41" fmla="*/ 279400 w 3806825"/>
              <a:gd name="connsiteY41" fmla="*/ 901700 h 1495425"/>
              <a:gd name="connsiteX42" fmla="*/ 320675 w 3806825"/>
              <a:gd name="connsiteY42" fmla="*/ 803275 h 1495425"/>
              <a:gd name="connsiteX43" fmla="*/ 349250 w 3806825"/>
              <a:gd name="connsiteY43" fmla="*/ 723900 h 1495425"/>
              <a:gd name="connsiteX44" fmla="*/ 384175 w 3806825"/>
              <a:gd name="connsiteY44" fmla="*/ 622300 h 1495425"/>
              <a:gd name="connsiteX45" fmla="*/ 415925 w 3806825"/>
              <a:gd name="connsiteY45" fmla="*/ 520700 h 1495425"/>
              <a:gd name="connsiteX46" fmla="*/ 428625 w 3806825"/>
              <a:gd name="connsiteY46" fmla="*/ 482600 h 1495425"/>
              <a:gd name="connsiteX47" fmla="*/ 438150 w 3806825"/>
              <a:gd name="connsiteY47" fmla="*/ 466725 h 1495425"/>
              <a:gd name="connsiteX48" fmla="*/ 454025 w 3806825"/>
              <a:gd name="connsiteY48" fmla="*/ 457200 h 1495425"/>
              <a:gd name="connsiteX49" fmla="*/ 473075 w 3806825"/>
              <a:gd name="connsiteY49" fmla="*/ 457200 h 1495425"/>
              <a:gd name="connsiteX50" fmla="*/ 485775 w 3806825"/>
              <a:gd name="connsiteY50" fmla="*/ 463550 h 1495425"/>
              <a:gd name="connsiteX51" fmla="*/ 492125 w 3806825"/>
              <a:gd name="connsiteY51" fmla="*/ 488950 h 1495425"/>
              <a:gd name="connsiteX52" fmla="*/ 492125 w 3806825"/>
              <a:gd name="connsiteY52" fmla="*/ 530225 h 1495425"/>
              <a:gd name="connsiteX53" fmla="*/ 482600 w 3806825"/>
              <a:gd name="connsiteY53" fmla="*/ 654050 h 1495425"/>
              <a:gd name="connsiteX54" fmla="*/ 482600 w 3806825"/>
              <a:gd name="connsiteY54" fmla="*/ 711200 h 1495425"/>
              <a:gd name="connsiteX55" fmla="*/ 482600 w 3806825"/>
              <a:gd name="connsiteY55" fmla="*/ 793750 h 1495425"/>
              <a:gd name="connsiteX56" fmla="*/ 492125 w 3806825"/>
              <a:gd name="connsiteY56" fmla="*/ 869950 h 1495425"/>
              <a:gd name="connsiteX57" fmla="*/ 504825 w 3806825"/>
              <a:gd name="connsiteY57" fmla="*/ 942975 h 1495425"/>
              <a:gd name="connsiteX58" fmla="*/ 527050 w 3806825"/>
              <a:gd name="connsiteY58" fmla="*/ 1016000 h 1495425"/>
              <a:gd name="connsiteX59" fmla="*/ 546100 w 3806825"/>
              <a:gd name="connsiteY59" fmla="*/ 1054100 h 1495425"/>
              <a:gd name="connsiteX60" fmla="*/ 571500 w 3806825"/>
              <a:gd name="connsiteY60" fmla="*/ 1085850 h 1495425"/>
              <a:gd name="connsiteX61" fmla="*/ 600075 w 3806825"/>
              <a:gd name="connsiteY61" fmla="*/ 1101725 h 1495425"/>
              <a:gd name="connsiteX62" fmla="*/ 628650 w 3806825"/>
              <a:gd name="connsiteY62" fmla="*/ 1111250 h 1495425"/>
              <a:gd name="connsiteX63" fmla="*/ 657225 w 3806825"/>
              <a:gd name="connsiteY63" fmla="*/ 1104900 h 1495425"/>
              <a:gd name="connsiteX64" fmla="*/ 723900 w 3806825"/>
              <a:gd name="connsiteY64" fmla="*/ 1082675 h 1495425"/>
              <a:gd name="connsiteX65" fmla="*/ 965200 w 3806825"/>
              <a:gd name="connsiteY65" fmla="*/ 996950 h 1495425"/>
              <a:gd name="connsiteX66" fmla="*/ 1235075 w 3806825"/>
              <a:gd name="connsiteY66" fmla="*/ 898525 h 1495425"/>
              <a:gd name="connsiteX67" fmla="*/ 1511300 w 3806825"/>
              <a:gd name="connsiteY67" fmla="*/ 793750 h 1495425"/>
              <a:gd name="connsiteX68" fmla="*/ 1689100 w 3806825"/>
              <a:gd name="connsiteY68" fmla="*/ 730250 h 1495425"/>
              <a:gd name="connsiteX0" fmla="*/ 1689100 w 3784600"/>
              <a:gd name="connsiteY0" fmla="*/ 730250 h 1495425"/>
              <a:gd name="connsiteX1" fmla="*/ 3006725 w 3784600"/>
              <a:gd name="connsiteY1" fmla="*/ 250825 h 1495425"/>
              <a:gd name="connsiteX2" fmla="*/ 3463925 w 3784600"/>
              <a:gd name="connsiteY2" fmla="*/ 82550 h 1495425"/>
              <a:gd name="connsiteX3" fmla="*/ 3559175 w 3784600"/>
              <a:gd name="connsiteY3" fmla="*/ 34925 h 1495425"/>
              <a:gd name="connsiteX4" fmla="*/ 3600450 w 3784600"/>
              <a:gd name="connsiteY4" fmla="*/ 0 h 1495425"/>
              <a:gd name="connsiteX5" fmla="*/ 3784600 w 3784600"/>
              <a:gd name="connsiteY5" fmla="*/ 320675 h 1495425"/>
              <a:gd name="connsiteX6" fmla="*/ 3746500 w 3784600"/>
              <a:gd name="connsiteY6" fmla="*/ 368300 h 1495425"/>
              <a:gd name="connsiteX7" fmla="*/ 3714750 w 3784600"/>
              <a:gd name="connsiteY7" fmla="*/ 403225 h 1495425"/>
              <a:gd name="connsiteX8" fmla="*/ 3698875 w 3784600"/>
              <a:gd name="connsiteY8" fmla="*/ 409575 h 1495425"/>
              <a:gd name="connsiteX9" fmla="*/ 3679825 w 3784600"/>
              <a:gd name="connsiteY9" fmla="*/ 412750 h 1495425"/>
              <a:gd name="connsiteX10" fmla="*/ 3663950 w 3784600"/>
              <a:gd name="connsiteY10" fmla="*/ 412750 h 1495425"/>
              <a:gd name="connsiteX11" fmla="*/ 3638550 w 3784600"/>
              <a:gd name="connsiteY11" fmla="*/ 406400 h 1495425"/>
              <a:gd name="connsiteX12" fmla="*/ 3613150 w 3784600"/>
              <a:gd name="connsiteY12" fmla="*/ 393700 h 1495425"/>
              <a:gd name="connsiteX13" fmla="*/ 3581400 w 3784600"/>
              <a:gd name="connsiteY13" fmla="*/ 384175 h 1495425"/>
              <a:gd name="connsiteX14" fmla="*/ 3556000 w 3784600"/>
              <a:gd name="connsiteY14" fmla="*/ 384175 h 1495425"/>
              <a:gd name="connsiteX15" fmla="*/ 3495675 w 3784600"/>
              <a:gd name="connsiteY15" fmla="*/ 390525 h 1495425"/>
              <a:gd name="connsiteX16" fmla="*/ 3432175 w 3784600"/>
              <a:gd name="connsiteY16" fmla="*/ 403225 h 1495425"/>
              <a:gd name="connsiteX17" fmla="*/ 3311525 w 3784600"/>
              <a:gd name="connsiteY17" fmla="*/ 434975 h 1495425"/>
              <a:gd name="connsiteX18" fmla="*/ 3067050 w 3784600"/>
              <a:gd name="connsiteY18" fmla="*/ 517525 h 1495425"/>
              <a:gd name="connsiteX19" fmla="*/ 2771775 w 3784600"/>
              <a:gd name="connsiteY19" fmla="*/ 612775 h 1495425"/>
              <a:gd name="connsiteX20" fmla="*/ 2454275 w 3784600"/>
              <a:gd name="connsiteY20" fmla="*/ 723900 h 1495425"/>
              <a:gd name="connsiteX21" fmla="*/ 2044700 w 3784600"/>
              <a:gd name="connsiteY21" fmla="*/ 869950 h 1495425"/>
              <a:gd name="connsiteX22" fmla="*/ 1593850 w 3784600"/>
              <a:gd name="connsiteY22" fmla="*/ 1041400 h 1495425"/>
              <a:gd name="connsiteX23" fmla="*/ 1200150 w 3784600"/>
              <a:gd name="connsiteY23" fmla="*/ 1200150 h 1495425"/>
              <a:gd name="connsiteX24" fmla="*/ 927100 w 3784600"/>
              <a:gd name="connsiteY24" fmla="*/ 1314450 h 1495425"/>
              <a:gd name="connsiteX25" fmla="*/ 603250 w 3784600"/>
              <a:gd name="connsiteY25" fmla="*/ 1457325 h 1495425"/>
              <a:gd name="connsiteX26" fmla="*/ 571500 w 3784600"/>
              <a:gd name="connsiteY26" fmla="*/ 1470025 h 1495425"/>
              <a:gd name="connsiteX27" fmla="*/ 546100 w 3784600"/>
              <a:gd name="connsiteY27" fmla="*/ 1473200 h 1495425"/>
              <a:gd name="connsiteX28" fmla="*/ 419100 w 3784600"/>
              <a:gd name="connsiteY28" fmla="*/ 1485900 h 1495425"/>
              <a:gd name="connsiteX29" fmla="*/ 279400 w 3784600"/>
              <a:gd name="connsiteY29" fmla="*/ 1495425 h 1495425"/>
              <a:gd name="connsiteX30" fmla="*/ 146050 w 3784600"/>
              <a:gd name="connsiteY30" fmla="*/ 1479550 h 1495425"/>
              <a:gd name="connsiteX31" fmla="*/ 57150 w 3784600"/>
              <a:gd name="connsiteY31" fmla="*/ 1457325 h 1495425"/>
              <a:gd name="connsiteX32" fmla="*/ 28575 w 3784600"/>
              <a:gd name="connsiteY32" fmla="*/ 1441450 h 1495425"/>
              <a:gd name="connsiteX33" fmla="*/ 6350 w 3784600"/>
              <a:gd name="connsiteY33" fmla="*/ 1422400 h 1495425"/>
              <a:gd name="connsiteX34" fmla="*/ 0 w 3784600"/>
              <a:gd name="connsiteY34" fmla="*/ 1384300 h 1495425"/>
              <a:gd name="connsiteX35" fmla="*/ 3175 w 3784600"/>
              <a:gd name="connsiteY35" fmla="*/ 1352550 h 1495425"/>
              <a:gd name="connsiteX36" fmla="*/ 22225 w 3784600"/>
              <a:gd name="connsiteY36" fmla="*/ 1320800 h 1495425"/>
              <a:gd name="connsiteX37" fmla="*/ 76200 w 3784600"/>
              <a:gd name="connsiteY37" fmla="*/ 1254125 h 1495425"/>
              <a:gd name="connsiteX38" fmla="*/ 139700 w 3784600"/>
              <a:gd name="connsiteY38" fmla="*/ 1158875 h 1495425"/>
              <a:gd name="connsiteX39" fmla="*/ 228600 w 3784600"/>
              <a:gd name="connsiteY39" fmla="*/ 1006475 h 1495425"/>
              <a:gd name="connsiteX40" fmla="*/ 279400 w 3784600"/>
              <a:gd name="connsiteY40" fmla="*/ 901700 h 1495425"/>
              <a:gd name="connsiteX41" fmla="*/ 320675 w 3784600"/>
              <a:gd name="connsiteY41" fmla="*/ 803275 h 1495425"/>
              <a:gd name="connsiteX42" fmla="*/ 349250 w 3784600"/>
              <a:gd name="connsiteY42" fmla="*/ 723900 h 1495425"/>
              <a:gd name="connsiteX43" fmla="*/ 384175 w 3784600"/>
              <a:gd name="connsiteY43" fmla="*/ 622300 h 1495425"/>
              <a:gd name="connsiteX44" fmla="*/ 415925 w 3784600"/>
              <a:gd name="connsiteY44" fmla="*/ 520700 h 1495425"/>
              <a:gd name="connsiteX45" fmla="*/ 428625 w 3784600"/>
              <a:gd name="connsiteY45" fmla="*/ 482600 h 1495425"/>
              <a:gd name="connsiteX46" fmla="*/ 438150 w 3784600"/>
              <a:gd name="connsiteY46" fmla="*/ 466725 h 1495425"/>
              <a:gd name="connsiteX47" fmla="*/ 454025 w 3784600"/>
              <a:gd name="connsiteY47" fmla="*/ 457200 h 1495425"/>
              <a:gd name="connsiteX48" fmla="*/ 473075 w 3784600"/>
              <a:gd name="connsiteY48" fmla="*/ 457200 h 1495425"/>
              <a:gd name="connsiteX49" fmla="*/ 485775 w 3784600"/>
              <a:gd name="connsiteY49" fmla="*/ 463550 h 1495425"/>
              <a:gd name="connsiteX50" fmla="*/ 492125 w 3784600"/>
              <a:gd name="connsiteY50" fmla="*/ 488950 h 1495425"/>
              <a:gd name="connsiteX51" fmla="*/ 492125 w 3784600"/>
              <a:gd name="connsiteY51" fmla="*/ 530225 h 1495425"/>
              <a:gd name="connsiteX52" fmla="*/ 482600 w 3784600"/>
              <a:gd name="connsiteY52" fmla="*/ 654050 h 1495425"/>
              <a:gd name="connsiteX53" fmla="*/ 482600 w 3784600"/>
              <a:gd name="connsiteY53" fmla="*/ 711200 h 1495425"/>
              <a:gd name="connsiteX54" fmla="*/ 482600 w 3784600"/>
              <a:gd name="connsiteY54" fmla="*/ 793750 h 1495425"/>
              <a:gd name="connsiteX55" fmla="*/ 492125 w 3784600"/>
              <a:gd name="connsiteY55" fmla="*/ 869950 h 1495425"/>
              <a:gd name="connsiteX56" fmla="*/ 504825 w 3784600"/>
              <a:gd name="connsiteY56" fmla="*/ 942975 h 1495425"/>
              <a:gd name="connsiteX57" fmla="*/ 527050 w 3784600"/>
              <a:gd name="connsiteY57" fmla="*/ 1016000 h 1495425"/>
              <a:gd name="connsiteX58" fmla="*/ 546100 w 3784600"/>
              <a:gd name="connsiteY58" fmla="*/ 1054100 h 1495425"/>
              <a:gd name="connsiteX59" fmla="*/ 571500 w 3784600"/>
              <a:gd name="connsiteY59" fmla="*/ 1085850 h 1495425"/>
              <a:gd name="connsiteX60" fmla="*/ 600075 w 3784600"/>
              <a:gd name="connsiteY60" fmla="*/ 1101725 h 1495425"/>
              <a:gd name="connsiteX61" fmla="*/ 628650 w 3784600"/>
              <a:gd name="connsiteY61" fmla="*/ 1111250 h 1495425"/>
              <a:gd name="connsiteX62" fmla="*/ 657225 w 3784600"/>
              <a:gd name="connsiteY62" fmla="*/ 1104900 h 1495425"/>
              <a:gd name="connsiteX63" fmla="*/ 723900 w 3784600"/>
              <a:gd name="connsiteY63" fmla="*/ 1082675 h 1495425"/>
              <a:gd name="connsiteX64" fmla="*/ 965200 w 3784600"/>
              <a:gd name="connsiteY64" fmla="*/ 996950 h 1495425"/>
              <a:gd name="connsiteX65" fmla="*/ 1235075 w 3784600"/>
              <a:gd name="connsiteY65" fmla="*/ 898525 h 1495425"/>
              <a:gd name="connsiteX66" fmla="*/ 1511300 w 3784600"/>
              <a:gd name="connsiteY66" fmla="*/ 793750 h 1495425"/>
              <a:gd name="connsiteX67" fmla="*/ 1689100 w 3784600"/>
              <a:gd name="connsiteY67" fmla="*/ 730250 h 1495425"/>
              <a:gd name="connsiteX0" fmla="*/ 1689100 w 3746500"/>
              <a:gd name="connsiteY0" fmla="*/ 730250 h 1495425"/>
              <a:gd name="connsiteX1" fmla="*/ 3006725 w 3746500"/>
              <a:gd name="connsiteY1" fmla="*/ 250825 h 1495425"/>
              <a:gd name="connsiteX2" fmla="*/ 3463925 w 3746500"/>
              <a:gd name="connsiteY2" fmla="*/ 82550 h 1495425"/>
              <a:gd name="connsiteX3" fmla="*/ 3559175 w 3746500"/>
              <a:gd name="connsiteY3" fmla="*/ 34925 h 1495425"/>
              <a:gd name="connsiteX4" fmla="*/ 3600450 w 3746500"/>
              <a:gd name="connsiteY4" fmla="*/ 0 h 1495425"/>
              <a:gd name="connsiteX5" fmla="*/ 3746500 w 3746500"/>
              <a:gd name="connsiteY5" fmla="*/ 368300 h 1495425"/>
              <a:gd name="connsiteX6" fmla="*/ 3714750 w 3746500"/>
              <a:gd name="connsiteY6" fmla="*/ 403225 h 1495425"/>
              <a:gd name="connsiteX7" fmla="*/ 3698875 w 3746500"/>
              <a:gd name="connsiteY7" fmla="*/ 409575 h 1495425"/>
              <a:gd name="connsiteX8" fmla="*/ 3679825 w 3746500"/>
              <a:gd name="connsiteY8" fmla="*/ 412750 h 1495425"/>
              <a:gd name="connsiteX9" fmla="*/ 3663950 w 3746500"/>
              <a:gd name="connsiteY9" fmla="*/ 412750 h 1495425"/>
              <a:gd name="connsiteX10" fmla="*/ 3638550 w 3746500"/>
              <a:gd name="connsiteY10" fmla="*/ 406400 h 1495425"/>
              <a:gd name="connsiteX11" fmla="*/ 3613150 w 3746500"/>
              <a:gd name="connsiteY11" fmla="*/ 393700 h 1495425"/>
              <a:gd name="connsiteX12" fmla="*/ 3581400 w 3746500"/>
              <a:gd name="connsiteY12" fmla="*/ 384175 h 1495425"/>
              <a:gd name="connsiteX13" fmla="*/ 3556000 w 3746500"/>
              <a:gd name="connsiteY13" fmla="*/ 384175 h 1495425"/>
              <a:gd name="connsiteX14" fmla="*/ 3495675 w 3746500"/>
              <a:gd name="connsiteY14" fmla="*/ 390525 h 1495425"/>
              <a:gd name="connsiteX15" fmla="*/ 3432175 w 3746500"/>
              <a:gd name="connsiteY15" fmla="*/ 403225 h 1495425"/>
              <a:gd name="connsiteX16" fmla="*/ 3311525 w 3746500"/>
              <a:gd name="connsiteY16" fmla="*/ 434975 h 1495425"/>
              <a:gd name="connsiteX17" fmla="*/ 3067050 w 3746500"/>
              <a:gd name="connsiteY17" fmla="*/ 517525 h 1495425"/>
              <a:gd name="connsiteX18" fmla="*/ 2771775 w 3746500"/>
              <a:gd name="connsiteY18" fmla="*/ 612775 h 1495425"/>
              <a:gd name="connsiteX19" fmla="*/ 2454275 w 3746500"/>
              <a:gd name="connsiteY19" fmla="*/ 723900 h 1495425"/>
              <a:gd name="connsiteX20" fmla="*/ 2044700 w 3746500"/>
              <a:gd name="connsiteY20" fmla="*/ 869950 h 1495425"/>
              <a:gd name="connsiteX21" fmla="*/ 1593850 w 3746500"/>
              <a:gd name="connsiteY21" fmla="*/ 1041400 h 1495425"/>
              <a:gd name="connsiteX22" fmla="*/ 1200150 w 3746500"/>
              <a:gd name="connsiteY22" fmla="*/ 1200150 h 1495425"/>
              <a:gd name="connsiteX23" fmla="*/ 927100 w 3746500"/>
              <a:gd name="connsiteY23" fmla="*/ 1314450 h 1495425"/>
              <a:gd name="connsiteX24" fmla="*/ 603250 w 3746500"/>
              <a:gd name="connsiteY24" fmla="*/ 1457325 h 1495425"/>
              <a:gd name="connsiteX25" fmla="*/ 571500 w 3746500"/>
              <a:gd name="connsiteY25" fmla="*/ 1470025 h 1495425"/>
              <a:gd name="connsiteX26" fmla="*/ 546100 w 3746500"/>
              <a:gd name="connsiteY26" fmla="*/ 1473200 h 1495425"/>
              <a:gd name="connsiteX27" fmla="*/ 419100 w 3746500"/>
              <a:gd name="connsiteY27" fmla="*/ 1485900 h 1495425"/>
              <a:gd name="connsiteX28" fmla="*/ 279400 w 3746500"/>
              <a:gd name="connsiteY28" fmla="*/ 1495425 h 1495425"/>
              <a:gd name="connsiteX29" fmla="*/ 146050 w 3746500"/>
              <a:gd name="connsiteY29" fmla="*/ 1479550 h 1495425"/>
              <a:gd name="connsiteX30" fmla="*/ 57150 w 3746500"/>
              <a:gd name="connsiteY30" fmla="*/ 1457325 h 1495425"/>
              <a:gd name="connsiteX31" fmla="*/ 28575 w 3746500"/>
              <a:gd name="connsiteY31" fmla="*/ 1441450 h 1495425"/>
              <a:gd name="connsiteX32" fmla="*/ 6350 w 3746500"/>
              <a:gd name="connsiteY32" fmla="*/ 1422400 h 1495425"/>
              <a:gd name="connsiteX33" fmla="*/ 0 w 3746500"/>
              <a:gd name="connsiteY33" fmla="*/ 1384300 h 1495425"/>
              <a:gd name="connsiteX34" fmla="*/ 3175 w 3746500"/>
              <a:gd name="connsiteY34" fmla="*/ 1352550 h 1495425"/>
              <a:gd name="connsiteX35" fmla="*/ 22225 w 3746500"/>
              <a:gd name="connsiteY35" fmla="*/ 1320800 h 1495425"/>
              <a:gd name="connsiteX36" fmla="*/ 76200 w 3746500"/>
              <a:gd name="connsiteY36" fmla="*/ 1254125 h 1495425"/>
              <a:gd name="connsiteX37" fmla="*/ 139700 w 3746500"/>
              <a:gd name="connsiteY37" fmla="*/ 1158875 h 1495425"/>
              <a:gd name="connsiteX38" fmla="*/ 228600 w 3746500"/>
              <a:gd name="connsiteY38" fmla="*/ 1006475 h 1495425"/>
              <a:gd name="connsiteX39" fmla="*/ 279400 w 3746500"/>
              <a:gd name="connsiteY39" fmla="*/ 901700 h 1495425"/>
              <a:gd name="connsiteX40" fmla="*/ 320675 w 3746500"/>
              <a:gd name="connsiteY40" fmla="*/ 803275 h 1495425"/>
              <a:gd name="connsiteX41" fmla="*/ 349250 w 3746500"/>
              <a:gd name="connsiteY41" fmla="*/ 723900 h 1495425"/>
              <a:gd name="connsiteX42" fmla="*/ 384175 w 3746500"/>
              <a:gd name="connsiteY42" fmla="*/ 622300 h 1495425"/>
              <a:gd name="connsiteX43" fmla="*/ 415925 w 3746500"/>
              <a:gd name="connsiteY43" fmla="*/ 520700 h 1495425"/>
              <a:gd name="connsiteX44" fmla="*/ 428625 w 3746500"/>
              <a:gd name="connsiteY44" fmla="*/ 482600 h 1495425"/>
              <a:gd name="connsiteX45" fmla="*/ 438150 w 3746500"/>
              <a:gd name="connsiteY45" fmla="*/ 466725 h 1495425"/>
              <a:gd name="connsiteX46" fmla="*/ 454025 w 3746500"/>
              <a:gd name="connsiteY46" fmla="*/ 457200 h 1495425"/>
              <a:gd name="connsiteX47" fmla="*/ 473075 w 3746500"/>
              <a:gd name="connsiteY47" fmla="*/ 457200 h 1495425"/>
              <a:gd name="connsiteX48" fmla="*/ 485775 w 3746500"/>
              <a:gd name="connsiteY48" fmla="*/ 463550 h 1495425"/>
              <a:gd name="connsiteX49" fmla="*/ 492125 w 3746500"/>
              <a:gd name="connsiteY49" fmla="*/ 488950 h 1495425"/>
              <a:gd name="connsiteX50" fmla="*/ 492125 w 3746500"/>
              <a:gd name="connsiteY50" fmla="*/ 530225 h 1495425"/>
              <a:gd name="connsiteX51" fmla="*/ 482600 w 3746500"/>
              <a:gd name="connsiteY51" fmla="*/ 654050 h 1495425"/>
              <a:gd name="connsiteX52" fmla="*/ 482600 w 3746500"/>
              <a:gd name="connsiteY52" fmla="*/ 711200 h 1495425"/>
              <a:gd name="connsiteX53" fmla="*/ 482600 w 3746500"/>
              <a:gd name="connsiteY53" fmla="*/ 793750 h 1495425"/>
              <a:gd name="connsiteX54" fmla="*/ 492125 w 3746500"/>
              <a:gd name="connsiteY54" fmla="*/ 869950 h 1495425"/>
              <a:gd name="connsiteX55" fmla="*/ 504825 w 3746500"/>
              <a:gd name="connsiteY55" fmla="*/ 942975 h 1495425"/>
              <a:gd name="connsiteX56" fmla="*/ 527050 w 3746500"/>
              <a:gd name="connsiteY56" fmla="*/ 1016000 h 1495425"/>
              <a:gd name="connsiteX57" fmla="*/ 546100 w 3746500"/>
              <a:gd name="connsiteY57" fmla="*/ 1054100 h 1495425"/>
              <a:gd name="connsiteX58" fmla="*/ 571500 w 3746500"/>
              <a:gd name="connsiteY58" fmla="*/ 1085850 h 1495425"/>
              <a:gd name="connsiteX59" fmla="*/ 600075 w 3746500"/>
              <a:gd name="connsiteY59" fmla="*/ 1101725 h 1495425"/>
              <a:gd name="connsiteX60" fmla="*/ 628650 w 3746500"/>
              <a:gd name="connsiteY60" fmla="*/ 1111250 h 1495425"/>
              <a:gd name="connsiteX61" fmla="*/ 657225 w 3746500"/>
              <a:gd name="connsiteY61" fmla="*/ 1104900 h 1495425"/>
              <a:gd name="connsiteX62" fmla="*/ 723900 w 3746500"/>
              <a:gd name="connsiteY62" fmla="*/ 1082675 h 1495425"/>
              <a:gd name="connsiteX63" fmla="*/ 965200 w 3746500"/>
              <a:gd name="connsiteY63" fmla="*/ 996950 h 1495425"/>
              <a:gd name="connsiteX64" fmla="*/ 1235075 w 3746500"/>
              <a:gd name="connsiteY64" fmla="*/ 898525 h 1495425"/>
              <a:gd name="connsiteX65" fmla="*/ 1511300 w 3746500"/>
              <a:gd name="connsiteY65" fmla="*/ 793750 h 1495425"/>
              <a:gd name="connsiteX66" fmla="*/ 1689100 w 3746500"/>
              <a:gd name="connsiteY66" fmla="*/ 730250 h 1495425"/>
              <a:gd name="connsiteX0" fmla="*/ 1689100 w 3714750"/>
              <a:gd name="connsiteY0" fmla="*/ 730250 h 1495425"/>
              <a:gd name="connsiteX1" fmla="*/ 3006725 w 3714750"/>
              <a:gd name="connsiteY1" fmla="*/ 250825 h 1495425"/>
              <a:gd name="connsiteX2" fmla="*/ 3463925 w 3714750"/>
              <a:gd name="connsiteY2" fmla="*/ 82550 h 1495425"/>
              <a:gd name="connsiteX3" fmla="*/ 3559175 w 3714750"/>
              <a:gd name="connsiteY3" fmla="*/ 34925 h 1495425"/>
              <a:gd name="connsiteX4" fmla="*/ 3600450 w 3714750"/>
              <a:gd name="connsiteY4" fmla="*/ 0 h 1495425"/>
              <a:gd name="connsiteX5" fmla="*/ 3714750 w 3714750"/>
              <a:gd name="connsiteY5" fmla="*/ 403225 h 1495425"/>
              <a:gd name="connsiteX6" fmla="*/ 3698875 w 3714750"/>
              <a:gd name="connsiteY6" fmla="*/ 409575 h 1495425"/>
              <a:gd name="connsiteX7" fmla="*/ 3679825 w 3714750"/>
              <a:gd name="connsiteY7" fmla="*/ 412750 h 1495425"/>
              <a:gd name="connsiteX8" fmla="*/ 3663950 w 3714750"/>
              <a:gd name="connsiteY8" fmla="*/ 412750 h 1495425"/>
              <a:gd name="connsiteX9" fmla="*/ 3638550 w 3714750"/>
              <a:gd name="connsiteY9" fmla="*/ 406400 h 1495425"/>
              <a:gd name="connsiteX10" fmla="*/ 3613150 w 3714750"/>
              <a:gd name="connsiteY10" fmla="*/ 393700 h 1495425"/>
              <a:gd name="connsiteX11" fmla="*/ 3581400 w 3714750"/>
              <a:gd name="connsiteY11" fmla="*/ 384175 h 1495425"/>
              <a:gd name="connsiteX12" fmla="*/ 3556000 w 3714750"/>
              <a:gd name="connsiteY12" fmla="*/ 384175 h 1495425"/>
              <a:gd name="connsiteX13" fmla="*/ 3495675 w 3714750"/>
              <a:gd name="connsiteY13" fmla="*/ 390525 h 1495425"/>
              <a:gd name="connsiteX14" fmla="*/ 3432175 w 3714750"/>
              <a:gd name="connsiteY14" fmla="*/ 403225 h 1495425"/>
              <a:gd name="connsiteX15" fmla="*/ 3311525 w 3714750"/>
              <a:gd name="connsiteY15" fmla="*/ 434975 h 1495425"/>
              <a:gd name="connsiteX16" fmla="*/ 3067050 w 3714750"/>
              <a:gd name="connsiteY16" fmla="*/ 517525 h 1495425"/>
              <a:gd name="connsiteX17" fmla="*/ 2771775 w 3714750"/>
              <a:gd name="connsiteY17" fmla="*/ 612775 h 1495425"/>
              <a:gd name="connsiteX18" fmla="*/ 2454275 w 3714750"/>
              <a:gd name="connsiteY18" fmla="*/ 723900 h 1495425"/>
              <a:gd name="connsiteX19" fmla="*/ 2044700 w 3714750"/>
              <a:gd name="connsiteY19" fmla="*/ 869950 h 1495425"/>
              <a:gd name="connsiteX20" fmla="*/ 1593850 w 3714750"/>
              <a:gd name="connsiteY20" fmla="*/ 1041400 h 1495425"/>
              <a:gd name="connsiteX21" fmla="*/ 1200150 w 3714750"/>
              <a:gd name="connsiteY21" fmla="*/ 1200150 h 1495425"/>
              <a:gd name="connsiteX22" fmla="*/ 927100 w 3714750"/>
              <a:gd name="connsiteY22" fmla="*/ 1314450 h 1495425"/>
              <a:gd name="connsiteX23" fmla="*/ 603250 w 3714750"/>
              <a:gd name="connsiteY23" fmla="*/ 1457325 h 1495425"/>
              <a:gd name="connsiteX24" fmla="*/ 571500 w 3714750"/>
              <a:gd name="connsiteY24" fmla="*/ 1470025 h 1495425"/>
              <a:gd name="connsiteX25" fmla="*/ 546100 w 3714750"/>
              <a:gd name="connsiteY25" fmla="*/ 1473200 h 1495425"/>
              <a:gd name="connsiteX26" fmla="*/ 419100 w 3714750"/>
              <a:gd name="connsiteY26" fmla="*/ 1485900 h 1495425"/>
              <a:gd name="connsiteX27" fmla="*/ 279400 w 3714750"/>
              <a:gd name="connsiteY27" fmla="*/ 1495425 h 1495425"/>
              <a:gd name="connsiteX28" fmla="*/ 146050 w 3714750"/>
              <a:gd name="connsiteY28" fmla="*/ 1479550 h 1495425"/>
              <a:gd name="connsiteX29" fmla="*/ 57150 w 3714750"/>
              <a:gd name="connsiteY29" fmla="*/ 1457325 h 1495425"/>
              <a:gd name="connsiteX30" fmla="*/ 28575 w 3714750"/>
              <a:gd name="connsiteY30" fmla="*/ 1441450 h 1495425"/>
              <a:gd name="connsiteX31" fmla="*/ 6350 w 3714750"/>
              <a:gd name="connsiteY31" fmla="*/ 1422400 h 1495425"/>
              <a:gd name="connsiteX32" fmla="*/ 0 w 3714750"/>
              <a:gd name="connsiteY32" fmla="*/ 1384300 h 1495425"/>
              <a:gd name="connsiteX33" fmla="*/ 3175 w 3714750"/>
              <a:gd name="connsiteY33" fmla="*/ 1352550 h 1495425"/>
              <a:gd name="connsiteX34" fmla="*/ 22225 w 3714750"/>
              <a:gd name="connsiteY34" fmla="*/ 1320800 h 1495425"/>
              <a:gd name="connsiteX35" fmla="*/ 76200 w 3714750"/>
              <a:gd name="connsiteY35" fmla="*/ 1254125 h 1495425"/>
              <a:gd name="connsiteX36" fmla="*/ 139700 w 3714750"/>
              <a:gd name="connsiteY36" fmla="*/ 1158875 h 1495425"/>
              <a:gd name="connsiteX37" fmla="*/ 228600 w 3714750"/>
              <a:gd name="connsiteY37" fmla="*/ 1006475 h 1495425"/>
              <a:gd name="connsiteX38" fmla="*/ 279400 w 3714750"/>
              <a:gd name="connsiteY38" fmla="*/ 901700 h 1495425"/>
              <a:gd name="connsiteX39" fmla="*/ 320675 w 3714750"/>
              <a:gd name="connsiteY39" fmla="*/ 803275 h 1495425"/>
              <a:gd name="connsiteX40" fmla="*/ 349250 w 3714750"/>
              <a:gd name="connsiteY40" fmla="*/ 723900 h 1495425"/>
              <a:gd name="connsiteX41" fmla="*/ 384175 w 3714750"/>
              <a:gd name="connsiteY41" fmla="*/ 622300 h 1495425"/>
              <a:gd name="connsiteX42" fmla="*/ 415925 w 3714750"/>
              <a:gd name="connsiteY42" fmla="*/ 520700 h 1495425"/>
              <a:gd name="connsiteX43" fmla="*/ 428625 w 3714750"/>
              <a:gd name="connsiteY43" fmla="*/ 482600 h 1495425"/>
              <a:gd name="connsiteX44" fmla="*/ 438150 w 3714750"/>
              <a:gd name="connsiteY44" fmla="*/ 466725 h 1495425"/>
              <a:gd name="connsiteX45" fmla="*/ 454025 w 3714750"/>
              <a:gd name="connsiteY45" fmla="*/ 457200 h 1495425"/>
              <a:gd name="connsiteX46" fmla="*/ 473075 w 3714750"/>
              <a:gd name="connsiteY46" fmla="*/ 457200 h 1495425"/>
              <a:gd name="connsiteX47" fmla="*/ 485775 w 3714750"/>
              <a:gd name="connsiteY47" fmla="*/ 463550 h 1495425"/>
              <a:gd name="connsiteX48" fmla="*/ 492125 w 3714750"/>
              <a:gd name="connsiteY48" fmla="*/ 488950 h 1495425"/>
              <a:gd name="connsiteX49" fmla="*/ 492125 w 3714750"/>
              <a:gd name="connsiteY49" fmla="*/ 530225 h 1495425"/>
              <a:gd name="connsiteX50" fmla="*/ 482600 w 3714750"/>
              <a:gd name="connsiteY50" fmla="*/ 654050 h 1495425"/>
              <a:gd name="connsiteX51" fmla="*/ 482600 w 3714750"/>
              <a:gd name="connsiteY51" fmla="*/ 711200 h 1495425"/>
              <a:gd name="connsiteX52" fmla="*/ 482600 w 3714750"/>
              <a:gd name="connsiteY52" fmla="*/ 793750 h 1495425"/>
              <a:gd name="connsiteX53" fmla="*/ 492125 w 3714750"/>
              <a:gd name="connsiteY53" fmla="*/ 869950 h 1495425"/>
              <a:gd name="connsiteX54" fmla="*/ 504825 w 3714750"/>
              <a:gd name="connsiteY54" fmla="*/ 942975 h 1495425"/>
              <a:gd name="connsiteX55" fmla="*/ 527050 w 3714750"/>
              <a:gd name="connsiteY55" fmla="*/ 1016000 h 1495425"/>
              <a:gd name="connsiteX56" fmla="*/ 546100 w 3714750"/>
              <a:gd name="connsiteY56" fmla="*/ 1054100 h 1495425"/>
              <a:gd name="connsiteX57" fmla="*/ 571500 w 3714750"/>
              <a:gd name="connsiteY57" fmla="*/ 1085850 h 1495425"/>
              <a:gd name="connsiteX58" fmla="*/ 600075 w 3714750"/>
              <a:gd name="connsiteY58" fmla="*/ 1101725 h 1495425"/>
              <a:gd name="connsiteX59" fmla="*/ 628650 w 3714750"/>
              <a:gd name="connsiteY59" fmla="*/ 1111250 h 1495425"/>
              <a:gd name="connsiteX60" fmla="*/ 657225 w 3714750"/>
              <a:gd name="connsiteY60" fmla="*/ 1104900 h 1495425"/>
              <a:gd name="connsiteX61" fmla="*/ 723900 w 3714750"/>
              <a:gd name="connsiteY61" fmla="*/ 1082675 h 1495425"/>
              <a:gd name="connsiteX62" fmla="*/ 965200 w 3714750"/>
              <a:gd name="connsiteY62" fmla="*/ 996950 h 1495425"/>
              <a:gd name="connsiteX63" fmla="*/ 1235075 w 3714750"/>
              <a:gd name="connsiteY63" fmla="*/ 898525 h 1495425"/>
              <a:gd name="connsiteX64" fmla="*/ 1511300 w 3714750"/>
              <a:gd name="connsiteY64" fmla="*/ 793750 h 1495425"/>
              <a:gd name="connsiteX65" fmla="*/ 1689100 w 3714750"/>
              <a:gd name="connsiteY65" fmla="*/ 730250 h 1495425"/>
              <a:gd name="connsiteX0" fmla="*/ 1689100 w 3714750"/>
              <a:gd name="connsiteY0" fmla="*/ 730250 h 1495425"/>
              <a:gd name="connsiteX1" fmla="*/ 3006725 w 3714750"/>
              <a:gd name="connsiteY1" fmla="*/ 250825 h 1495425"/>
              <a:gd name="connsiteX2" fmla="*/ 3463925 w 3714750"/>
              <a:gd name="connsiteY2" fmla="*/ 82550 h 1495425"/>
              <a:gd name="connsiteX3" fmla="*/ 3559175 w 3714750"/>
              <a:gd name="connsiteY3" fmla="*/ 34925 h 1495425"/>
              <a:gd name="connsiteX4" fmla="*/ 3600450 w 3714750"/>
              <a:gd name="connsiteY4" fmla="*/ 0 h 1495425"/>
              <a:gd name="connsiteX5" fmla="*/ 3714750 w 3714750"/>
              <a:gd name="connsiteY5" fmla="*/ 403225 h 1495425"/>
              <a:gd name="connsiteX6" fmla="*/ 3679825 w 3714750"/>
              <a:gd name="connsiteY6" fmla="*/ 412750 h 1495425"/>
              <a:gd name="connsiteX7" fmla="*/ 3663950 w 3714750"/>
              <a:gd name="connsiteY7" fmla="*/ 412750 h 1495425"/>
              <a:gd name="connsiteX8" fmla="*/ 3638550 w 3714750"/>
              <a:gd name="connsiteY8" fmla="*/ 406400 h 1495425"/>
              <a:gd name="connsiteX9" fmla="*/ 3613150 w 3714750"/>
              <a:gd name="connsiteY9" fmla="*/ 393700 h 1495425"/>
              <a:gd name="connsiteX10" fmla="*/ 3581400 w 3714750"/>
              <a:gd name="connsiteY10" fmla="*/ 384175 h 1495425"/>
              <a:gd name="connsiteX11" fmla="*/ 3556000 w 3714750"/>
              <a:gd name="connsiteY11" fmla="*/ 384175 h 1495425"/>
              <a:gd name="connsiteX12" fmla="*/ 3495675 w 3714750"/>
              <a:gd name="connsiteY12" fmla="*/ 390525 h 1495425"/>
              <a:gd name="connsiteX13" fmla="*/ 3432175 w 3714750"/>
              <a:gd name="connsiteY13" fmla="*/ 403225 h 1495425"/>
              <a:gd name="connsiteX14" fmla="*/ 3311525 w 3714750"/>
              <a:gd name="connsiteY14" fmla="*/ 434975 h 1495425"/>
              <a:gd name="connsiteX15" fmla="*/ 3067050 w 3714750"/>
              <a:gd name="connsiteY15" fmla="*/ 517525 h 1495425"/>
              <a:gd name="connsiteX16" fmla="*/ 2771775 w 3714750"/>
              <a:gd name="connsiteY16" fmla="*/ 612775 h 1495425"/>
              <a:gd name="connsiteX17" fmla="*/ 2454275 w 3714750"/>
              <a:gd name="connsiteY17" fmla="*/ 723900 h 1495425"/>
              <a:gd name="connsiteX18" fmla="*/ 2044700 w 3714750"/>
              <a:gd name="connsiteY18" fmla="*/ 869950 h 1495425"/>
              <a:gd name="connsiteX19" fmla="*/ 1593850 w 3714750"/>
              <a:gd name="connsiteY19" fmla="*/ 1041400 h 1495425"/>
              <a:gd name="connsiteX20" fmla="*/ 1200150 w 3714750"/>
              <a:gd name="connsiteY20" fmla="*/ 1200150 h 1495425"/>
              <a:gd name="connsiteX21" fmla="*/ 927100 w 3714750"/>
              <a:gd name="connsiteY21" fmla="*/ 1314450 h 1495425"/>
              <a:gd name="connsiteX22" fmla="*/ 603250 w 3714750"/>
              <a:gd name="connsiteY22" fmla="*/ 1457325 h 1495425"/>
              <a:gd name="connsiteX23" fmla="*/ 571500 w 3714750"/>
              <a:gd name="connsiteY23" fmla="*/ 1470025 h 1495425"/>
              <a:gd name="connsiteX24" fmla="*/ 546100 w 3714750"/>
              <a:gd name="connsiteY24" fmla="*/ 1473200 h 1495425"/>
              <a:gd name="connsiteX25" fmla="*/ 419100 w 3714750"/>
              <a:gd name="connsiteY25" fmla="*/ 1485900 h 1495425"/>
              <a:gd name="connsiteX26" fmla="*/ 279400 w 3714750"/>
              <a:gd name="connsiteY26" fmla="*/ 1495425 h 1495425"/>
              <a:gd name="connsiteX27" fmla="*/ 146050 w 3714750"/>
              <a:gd name="connsiteY27" fmla="*/ 1479550 h 1495425"/>
              <a:gd name="connsiteX28" fmla="*/ 57150 w 3714750"/>
              <a:gd name="connsiteY28" fmla="*/ 1457325 h 1495425"/>
              <a:gd name="connsiteX29" fmla="*/ 28575 w 3714750"/>
              <a:gd name="connsiteY29" fmla="*/ 1441450 h 1495425"/>
              <a:gd name="connsiteX30" fmla="*/ 6350 w 3714750"/>
              <a:gd name="connsiteY30" fmla="*/ 1422400 h 1495425"/>
              <a:gd name="connsiteX31" fmla="*/ 0 w 3714750"/>
              <a:gd name="connsiteY31" fmla="*/ 1384300 h 1495425"/>
              <a:gd name="connsiteX32" fmla="*/ 3175 w 3714750"/>
              <a:gd name="connsiteY32" fmla="*/ 1352550 h 1495425"/>
              <a:gd name="connsiteX33" fmla="*/ 22225 w 3714750"/>
              <a:gd name="connsiteY33" fmla="*/ 1320800 h 1495425"/>
              <a:gd name="connsiteX34" fmla="*/ 76200 w 3714750"/>
              <a:gd name="connsiteY34" fmla="*/ 1254125 h 1495425"/>
              <a:gd name="connsiteX35" fmla="*/ 139700 w 3714750"/>
              <a:gd name="connsiteY35" fmla="*/ 1158875 h 1495425"/>
              <a:gd name="connsiteX36" fmla="*/ 228600 w 3714750"/>
              <a:gd name="connsiteY36" fmla="*/ 1006475 h 1495425"/>
              <a:gd name="connsiteX37" fmla="*/ 279400 w 3714750"/>
              <a:gd name="connsiteY37" fmla="*/ 901700 h 1495425"/>
              <a:gd name="connsiteX38" fmla="*/ 320675 w 3714750"/>
              <a:gd name="connsiteY38" fmla="*/ 803275 h 1495425"/>
              <a:gd name="connsiteX39" fmla="*/ 349250 w 3714750"/>
              <a:gd name="connsiteY39" fmla="*/ 723900 h 1495425"/>
              <a:gd name="connsiteX40" fmla="*/ 384175 w 3714750"/>
              <a:gd name="connsiteY40" fmla="*/ 622300 h 1495425"/>
              <a:gd name="connsiteX41" fmla="*/ 415925 w 3714750"/>
              <a:gd name="connsiteY41" fmla="*/ 520700 h 1495425"/>
              <a:gd name="connsiteX42" fmla="*/ 428625 w 3714750"/>
              <a:gd name="connsiteY42" fmla="*/ 482600 h 1495425"/>
              <a:gd name="connsiteX43" fmla="*/ 438150 w 3714750"/>
              <a:gd name="connsiteY43" fmla="*/ 466725 h 1495425"/>
              <a:gd name="connsiteX44" fmla="*/ 454025 w 3714750"/>
              <a:gd name="connsiteY44" fmla="*/ 457200 h 1495425"/>
              <a:gd name="connsiteX45" fmla="*/ 473075 w 3714750"/>
              <a:gd name="connsiteY45" fmla="*/ 457200 h 1495425"/>
              <a:gd name="connsiteX46" fmla="*/ 485775 w 3714750"/>
              <a:gd name="connsiteY46" fmla="*/ 463550 h 1495425"/>
              <a:gd name="connsiteX47" fmla="*/ 492125 w 3714750"/>
              <a:gd name="connsiteY47" fmla="*/ 488950 h 1495425"/>
              <a:gd name="connsiteX48" fmla="*/ 492125 w 3714750"/>
              <a:gd name="connsiteY48" fmla="*/ 530225 h 1495425"/>
              <a:gd name="connsiteX49" fmla="*/ 482600 w 3714750"/>
              <a:gd name="connsiteY49" fmla="*/ 654050 h 1495425"/>
              <a:gd name="connsiteX50" fmla="*/ 482600 w 3714750"/>
              <a:gd name="connsiteY50" fmla="*/ 711200 h 1495425"/>
              <a:gd name="connsiteX51" fmla="*/ 482600 w 3714750"/>
              <a:gd name="connsiteY51" fmla="*/ 793750 h 1495425"/>
              <a:gd name="connsiteX52" fmla="*/ 492125 w 3714750"/>
              <a:gd name="connsiteY52" fmla="*/ 869950 h 1495425"/>
              <a:gd name="connsiteX53" fmla="*/ 504825 w 3714750"/>
              <a:gd name="connsiteY53" fmla="*/ 942975 h 1495425"/>
              <a:gd name="connsiteX54" fmla="*/ 527050 w 3714750"/>
              <a:gd name="connsiteY54" fmla="*/ 1016000 h 1495425"/>
              <a:gd name="connsiteX55" fmla="*/ 546100 w 3714750"/>
              <a:gd name="connsiteY55" fmla="*/ 1054100 h 1495425"/>
              <a:gd name="connsiteX56" fmla="*/ 571500 w 3714750"/>
              <a:gd name="connsiteY56" fmla="*/ 1085850 h 1495425"/>
              <a:gd name="connsiteX57" fmla="*/ 600075 w 3714750"/>
              <a:gd name="connsiteY57" fmla="*/ 1101725 h 1495425"/>
              <a:gd name="connsiteX58" fmla="*/ 628650 w 3714750"/>
              <a:gd name="connsiteY58" fmla="*/ 1111250 h 1495425"/>
              <a:gd name="connsiteX59" fmla="*/ 657225 w 3714750"/>
              <a:gd name="connsiteY59" fmla="*/ 1104900 h 1495425"/>
              <a:gd name="connsiteX60" fmla="*/ 723900 w 3714750"/>
              <a:gd name="connsiteY60" fmla="*/ 1082675 h 1495425"/>
              <a:gd name="connsiteX61" fmla="*/ 965200 w 3714750"/>
              <a:gd name="connsiteY61" fmla="*/ 996950 h 1495425"/>
              <a:gd name="connsiteX62" fmla="*/ 1235075 w 3714750"/>
              <a:gd name="connsiteY62" fmla="*/ 898525 h 1495425"/>
              <a:gd name="connsiteX63" fmla="*/ 1511300 w 3714750"/>
              <a:gd name="connsiteY63" fmla="*/ 793750 h 1495425"/>
              <a:gd name="connsiteX64" fmla="*/ 1689100 w 3714750"/>
              <a:gd name="connsiteY64" fmla="*/ 730250 h 1495425"/>
              <a:gd name="connsiteX0" fmla="*/ 1689100 w 3679825"/>
              <a:gd name="connsiteY0" fmla="*/ 730250 h 1495425"/>
              <a:gd name="connsiteX1" fmla="*/ 3006725 w 3679825"/>
              <a:gd name="connsiteY1" fmla="*/ 250825 h 1495425"/>
              <a:gd name="connsiteX2" fmla="*/ 3463925 w 3679825"/>
              <a:gd name="connsiteY2" fmla="*/ 82550 h 1495425"/>
              <a:gd name="connsiteX3" fmla="*/ 3559175 w 3679825"/>
              <a:gd name="connsiteY3" fmla="*/ 34925 h 1495425"/>
              <a:gd name="connsiteX4" fmla="*/ 3600450 w 3679825"/>
              <a:gd name="connsiteY4" fmla="*/ 0 h 1495425"/>
              <a:gd name="connsiteX5" fmla="*/ 3679825 w 3679825"/>
              <a:gd name="connsiteY5" fmla="*/ 412750 h 1495425"/>
              <a:gd name="connsiteX6" fmla="*/ 3663950 w 3679825"/>
              <a:gd name="connsiteY6" fmla="*/ 412750 h 1495425"/>
              <a:gd name="connsiteX7" fmla="*/ 3638550 w 3679825"/>
              <a:gd name="connsiteY7" fmla="*/ 406400 h 1495425"/>
              <a:gd name="connsiteX8" fmla="*/ 3613150 w 3679825"/>
              <a:gd name="connsiteY8" fmla="*/ 393700 h 1495425"/>
              <a:gd name="connsiteX9" fmla="*/ 3581400 w 3679825"/>
              <a:gd name="connsiteY9" fmla="*/ 384175 h 1495425"/>
              <a:gd name="connsiteX10" fmla="*/ 3556000 w 3679825"/>
              <a:gd name="connsiteY10" fmla="*/ 384175 h 1495425"/>
              <a:gd name="connsiteX11" fmla="*/ 3495675 w 3679825"/>
              <a:gd name="connsiteY11" fmla="*/ 390525 h 1495425"/>
              <a:gd name="connsiteX12" fmla="*/ 3432175 w 3679825"/>
              <a:gd name="connsiteY12" fmla="*/ 403225 h 1495425"/>
              <a:gd name="connsiteX13" fmla="*/ 3311525 w 3679825"/>
              <a:gd name="connsiteY13" fmla="*/ 434975 h 1495425"/>
              <a:gd name="connsiteX14" fmla="*/ 3067050 w 3679825"/>
              <a:gd name="connsiteY14" fmla="*/ 517525 h 1495425"/>
              <a:gd name="connsiteX15" fmla="*/ 2771775 w 3679825"/>
              <a:gd name="connsiteY15" fmla="*/ 612775 h 1495425"/>
              <a:gd name="connsiteX16" fmla="*/ 2454275 w 3679825"/>
              <a:gd name="connsiteY16" fmla="*/ 723900 h 1495425"/>
              <a:gd name="connsiteX17" fmla="*/ 2044700 w 3679825"/>
              <a:gd name="connsiteY17" fmla="*/ 869950 h 1495425"/>
              <a:gd name="connsiteX18" fmla="*/ 1593850 w 3679825"/>
              <a:gd name="connsiteY18" fmla="*/ 1041400 h 1495425"/>
              <a:gd name="connsiteX19" fmla="*/ 1200150 w 3679825"/>
              <a:gd name="connsiteY19" fmla="*/ 1200150 h 1495425"/>
              <a:gd name="connsiteX20" fmla="*/ 927100 w 3679825"/>
              <a:gd name="connsiteY20" fmla="*/ 1314450 h 1495425"/>
              <a:gd name="connsiteX21" fmla="*/ 603250 w 3679825"/>
              <a:gd name="connsiteY21" fmla="*/ 1457325 h 1495425"/>
              <a:gd name="connsiteX22" fmla="*/ 571500 w 3679825"/>
              <a:gd name="connsiteY22" fmla="*/ 1470025 h 1495425"/>
              <a:gd name="connsiteX23" fmla="*/ 546100 w 3679825"/>
              <a:gd name="connsiteY23" fmla="*/ 1473200 h 1495425"/>
              <a:gd name="connsiteX24" fmla="*/ 419100 w 3679825"/>
              <a:gd name="connsiteY24" fmla="*/ 1485900 h 1495425"/>
              <a:gd name="connsiteX25" fmla="*/ 279400 w 3679825"/>
              <a:gd name="connsiteY25" fmla="*/ 1495425 h 1495425"/>
              <a:gd name="connsiteX26" fmla="*/ 146050 w 3679825"/>
              <a:gd name="connsiteY26" fmla="*/ 1479550 h 1495425"/>
              <a:gd name="connsiteX27" fmla="*/ 57150 w 3679825"/>
              <a:gd name="connsiteY27" fmla="*/ 1457325 h 1495425"/>
              <a:gd name="connsiteX28" fmla="*/ 28575 w 3679825"/>
              <a:gd name="connsiteY28" fmla="*/ 1441450 h 1495425"/>
              <a:gd name="connsiteX29" fmla="*/ 6350 w 3679825"/>
              <a:gd name="connsiteY29" fmla="*/ 1422400 h 1495425"/>
              <a:gd name="connsiteX30" fmla="*/ 0 w 3679825"/>
              <a:gd name="connsiteY30" fmla="*/ 1384300 h 1495425"/>
              <a:gd name="connsiteX31" fmla="*/ 3175 w 3679825"/>
              <a:gd name="connsiteY31" fmla="*/ 1352550 h 1495425"/>
              <a:gd name="connsiteX32" fmla="*/ 22225 w 3679825"/>
              <a:gd name="connsiteY32" fmla="*/ 1320800 h 1495425"/>
              <a:gd name="connsiteX33" fmla="*/ 76200 w 3679825"/>
              <a:gd name="connsiteY33" fmla="*/ 1254125 h 1495425"/>
              <a:gd name="connsiteX34" fmla="*/ 139700 w 3679825"/>
              <a:gd name="connsiteY34" fmla="*/ 1158875 h 1495425"/>
              <a:gd name="connsiteX35" fmla="*/ 228600 w 3679825"/>
              <a:gd name="connsiteY35" fmla="*/ 1006475 h 1495425"/>
              <a:gd name="connsiteX36" fmla="*/ 279400 w 3679825"/>
              <a:gd name="connsiteY36" fmla="*/ 901700 h 1495425"/>
              <a:gd name="connsiteX37" fmla="*/ 320675 w 3679825"/>
              <a:gd name="connsiteY37" fmla="*/ 803275 h 1495425"/>
              <a:gd name="connsiteX38" fmla="*/ 349250 w 3679825"/>
              <a:gd name="connsiteY38" fmla="*/ 723900 h 1495425"/>
              <a:gd name="connsiteX39" fmla="*/ 384175 w 3679825"/>
              <a:gd name="connsiteY39" fmla="*/ 622300 h 1495425"/>
              <a:gd name="connsiteX40" fmla="*/ 415925 w 3679825"/>
              <a:gd name="connsiteY40" fmla="*/ 520700 h 1495425"/>
              <a:gd name="connsiteX41" fmla="*/ 428625 w 3679825"/>
              <a:gd name="connsiteY41" fmla="*/ 482600 h 1495425"/>
              <a:gd name="connsiteX42" fmla="*/ 438150 w 3679825"/>
              <a:gd name="connsiteY42" fmla="*/ 466725 h 1495425"/>
              <a:gd name="connsiteX43" fmla="*/ 454025 w 3679825"/>
              <a:gd name="connsiteY43" fmla="*/ 457200 h 1495425"/>
              <a:gd name="connsiteX44" fmla="*/ 473075 w 3679825"/>
              <a:gd name="connsiteY44" fmla="*/ 457200 h 1495425"/>
              <a:gd name="connsiteX45" fmla="*/ 485775 w 3679825"/>
              <a:gd name="connsiteY45" fmla="*/ 463550 h 1495425"/>
              <a:gd name="connsiteX46" fmla="*/ 492125 w 3679825"/>
              <a:gd name="connsiteY46" fmla="*/ 488950 h 1495425"/>
              <a:gd name="connsiteX47" fmla="*/ 492125 w 3679825"/>
              <a:gd name="connsiteY47" fmla="*/ 530225 h 1495425"/>
              <a:gd name="connsiteX48" fmla="*/ 482600 w 3679825"/>
              <a:gd name="connsiteY48" fmla="*/ 654050 h 1495425"/>
              <a:gd name="connsiteX49" fmla="*/ 482600 w 3679825"/>
              <a:gd name="connsiteY49" fmla="*/ 711200 h 1495425"/>
              <a:gd name="connsiteX50" fmla="*/ 482600 w 3679825"/>
              <a:gd name="connsiteY50" fmla="*/ 793750 h 1495425"/>
              <a:gd name="connsiteX51" fmla="*/ 492125 w 3679825"/>
              <a:gd name="connsiteY51" fmla="*/ 869950 h 1495425"/>
              <a:gd name="connsiteX52" fmla="*/ 504825 w 3679825"/>
              <a:gd name="connsiteY52" fmla="*/ 942975 h 1495425"/>
              <a:gd name="connsiteX53" fmla="*/ 527050 w 3679825"/>
              <a:gd name="connsiteY53" fmla="*/ 1016000 h 1495425"/>
              <a:gd name="connsiteX54" fmla="*/ 546100 w 3679825"/>
              <a:gd name="connsiteY54" fmla="*/ 1054100 h 1495425"/>
              <a:gd name="connsiteX55" fmla="*/ 571500 w 3679825"/>
              <a:gd name="connsiteY55" fmla="*/ 1085850 h 1495425"/>
              <a:gd name="connsiteX56" fmla="*/ 600075 w 3679825"/>
              <a:gd name="connsiteY56" fmla="*/ 1101725 h 1495425"/>
              <a:gd name="connsiteX57" fmla="*/ 628650 w 3679825"/>
              <a:gd name="connsiteY57" fmla="*/ 1111250 h 1495425"/>
              <a:gd name="connsiteX58" fmla="*/ 657225 w 3679825"/>
              <a:gd name="connsiteY58" fmla="*/ 1104900 h 1495425"/>
              <a:gd name="connsiteX59" fmla="*/ 723900 w 3679825"/>
              <a:gd name="connsiteY59" fmla="*/ 1082675 h 1495425"/>
              <a:gd name="connsiteX60" fmla="*/ 965200 w 3679825"/>
              <a:gd name="connsiteY60" fmla="*/ 996950 h 1495425"/>
              <a:gd name="connsiteX61" fmla="*/ 1235075 w 3679825"/>
              <a:gd name="connsiteY61" fmla="*/ 898525 h 1495425"/>
              <a:gd name="connsiteX62" fmla="*/ 1511300 w 3679825"/>
              <a:gd name="connsiteY62" fmla="*/ 793750 h 1495425"/>
              <a:gd name="connsiteX63" fmla="*/ 1689100 w 3679825"/>
              <a:gd name="connsiteY63" fmla="*/ 730250 h 1495425"/>
              <a:gd name="connsiteX0" fmla="*/ 1689100 w 3679825"/>
              <a:gd name="connsiteY0" fmla="*/ 730250 h 1495425"/>
              <a:gd name="connsiteX1" fmla="*/ 3006725 w 3679825"/>
              <a:gd name="connsiteY1" fmla="*/ 250825 h 1495425"/>
              <a:gd name="connsiteX2" fmla="*/ 3463925 w 3679825"/>
              <a:gd name="connsiteY2" fmla="*/ 82550 h 1495425"/>
              <a:gd name="connsiteX3" fmla="*/ 3559175 w 3679825"/>
              <a:gd name="connsiteY3" fmla="*/ 34925 h 1495425"/>
              <a:gd name="connsiteX4" fmla="*/ 3600450 w 3679825"/>
              <a:gd name="connsiteY4" fmla="*/ 0 h 1495425"/>
              <a:gd name="connsiteX5" fmla="*/ 3679825 w 3679825"/>
              <a:gd name="connsiteY5" fmla="*/ 412750 h 1495425"/>
              <a:gd name="connsiteX6" fmla="*/ 3638550 w 3679825"/>
              <a:gd name="connsiteY6" fmla="*/ 406400 h 1495425"/>
              <a:gd name="connsiteX7" fmla="*/ 3613150 w 3679825"/>
              <a:gd name="connsiteY7" fmla="*/ 393700 h 1495425"/>
              <a:gd name="connsiteX8" fmla="*/ 3581400 w 3679825"/>
              <a:gd name="connsiteY8" fmla="*/ 384175 h 1495425"/>
              <a:gd name="connsiteX9" fmla="*/ 3556000 w 3679825"/>
              <a:gd name="connsiteY9" fmla="*/ 384175 h 1495425"/>
              <a:gd name="connsiteX10" fmla="*/ 3495675 w 3679825"/>
              <a:gd name="connsiteY10" fmla="*/ 390525 h 1495425"/>
              <a:gd name="connsiteX11" fmla="*/ 3432175 w 3679825"/>
              <a:gd name="connsiteY11" fmla="*/ 403225 h 1495425"/>
              <a:gd name="connsiteX12" fmla="*/ 3311525 w 3679825"/>
              <a:gd name="connsiteY12" fmla="*/ 434975 h 1495425"/>
              <a:gd name="connsiteX13" fmla="*/ 3067050 w 3679825"/>
              <a:gd name="connsiteY13" fmla="*/ 517525 h 1495425"/>
              <a:gd name="connsiteX14" fmla="*/ 2771775 w 3679825"/>
              <a:gd name="connsiteY14" fmla="*/ 612775 h 1495425"/>
              <a:gd name="connsiteX15" fmla="*/ 2454275 w 3679825"/>
              <a:gd name="connsiteY15" fmla="*/ 723900 h 1495425"/>
              <a:gd name="connsiteX16" fmla="*/ 2044700 w 3679825"/>
              <a:gd name="connsiteY16" fmla="*/ 869950 h 1495425"/>
              <a:gd name="connsiteX17" fmla="*/ 1593850 w 3679825"/>
              <a:gd name="connsiteY17" fmla="*/ 1041400 h 1495425"/>
              <a:gd name="connsiteX18" fmla="*/ 1200150 w 3679825"/>
              <a:gd name="connsiteY18" fmla="*/ 1200150 h 1495425"/>
              <a:gd name="connsiteX19" fmla="*/ 927100 w 3679825"/>
              <a:gd name="connsiteY19" fmla="*/ 1314450 h 1495425"/>
              <a:gd name="connsiteX20" fmla="*/ 603250 w 3679825"/>
              <a:gd name="connsiteY20" fmla="*/ 1457325 h 1495425"/>
              <a:gd name="connsiteX21" fmla="*/ 571500 w 3679825"/>
              <a:gd name="connsiteY21" fmla="*/ 1470025 h 1495425"/>
              <a:gd name="connsiteX22" fmla="*/ 546100 w 3679825"/>
              <a:gd name="connsiteY22" fmla="*/ 1473200 h 1495425"/>
              <a:gd name="connsiteX23" fmla="*/ 419100 w 3679825"/>
              <a:gd name="connsiteY23" fmla="*/ 1485900 h 1495425"/>
              <a:gd name="connsiteX24" fmla="*/ 279400 w 3679825"/>
              <a:gd name="connsiteY24" fmla="*/ 1495425 h 1495425"/>
              <a:gd name="connsiteX25" fmla="*/ 146050 w 3679825"/>
              <a:gd name="connsiteY25" fmla="*/ 1479550 h 1495425"/>
              <a:gd name="connsiteX26" fmla="*/ 57150 w 3679825"/>
              <a:gd name="connsiteY26" fmla="*/ 1457325 h 1495425"/>
              <a:gd name="connsiteX27" fmla="*/ 28575 w 3679825"/>
              <a:gd name="connsiteY27" fmla="*/ 1441450 h 1495425"/>
              <a:gd name="connsiteX28" fmla="*/ 6350 w 3679825"/>
              <a:gd name="connsiteY28" fmla="*/ 1422400 h 1495425"/>
              <a:gd name="connsiteX29" fmla="*/ 0 w 3679825"/>
              <a:gd name="connsiteY29" fmla="*/ 1384300 h 1495425"/>
              <a:gd name="connsiteX30" fmla="*/ 3175 w 3679825"/>
              <a:gd name="connsiteY30" fmla="*/ 1352550 h 1495425"/>
              <a:gd name="connsiteX31" fmla="*/ 22225 w 3679825"/>
              <a:gd name="connsiteY31" fmla="*/ 1320800 h 1495425"/>
              <a:gd name="connsiteX32" fmla="*/ 76200 w 3679825"/>
              <a:gd name="connsiteY32" fmla="*/ 1254125 h 1495425"/>
              <a:gd name="connsiteX33" fmla="*/ 139700 w 3679825"/>
              <a:gd name="connsiteY33" fmla="*/ 1158875 h 1495425"/>
              <a:gd name="connsiteX34" fmla="*/ 228600 w 3679825"/>
              <a:gd name="connsiteY34" fmla="*/ 1006475 h 1495425"/>
              <a:gd name="connsiteX35" fmla="*/ 279400 w 3679825"/>
              <a:gd name="connsiteY35" fmla="*/ 901700 h 1495425"/>
              <a:gd name="connsiteX36" fmla="*/ 320675 w 3679825"/>
              <a:gd name="connsiteY36" fmla="*/ 803275 h 1495425"/>
              <a:gd name="connsiteX37" fmla="*/ 349250 w 3679825"/>
              <a:gd name="connsiteY37" fmla="*/ 723900 h 1495425"/>
              <a:gd name="connsiteX38" fmla="*/ 384175 w 3679825"/>
              <a:gd name="connsiteY38" fmla="*/ 622300 h 1495425"/>
              <a:gd name="connsiteX39" fmla="*/ 415925 w 3679825"/>
              <a:gd name="connsiteY39" fmla="*/ 520700 h 1495425"/>
              <a:gd name="connsiteX40" fmla="*/ 428625 w 3679825"/>
              <a:gd name="connsiteY40" fmla="*/ 482600 h 1495425"/>
              <a:gd name="connsiteX41" fmla="*/ 438150 w 3679825"/>
              <a:gd name="connsiteY41" fmla="*/ 466725 h 1495425"/>
              <a:gd name="connsiteX42" fmla="*/ 454025 w 3679825"/>
              <a:gd name="connsiteY42" fmla="*/ 457200 h 1495425"/>
              <a:gd name="connsiteX43" fmla="*/ 473075 w 3679825"/>
              <a:gd name="connsiteY43" fmla="*/ 457200 h 1495425"/>
              <a:gd name="connsiteX44" fmla="*/ 485775 w 3679825"/>
              <a:gd name="connsiteY44" fmla="*/ 463550 h 1495425"/>
              <a:gd name="connsiteX45" fmla="*/ 492125 w 3679825"/>
              <a:gd name="connsiteY45" fmla="*/ 488950 h 1495425"/>
              <a:gd name="connsiteX46" fmla="*/ 492125 w 3679825"/>
              <a:gd name="connsiteY46" fmla="*/ 530225 h 1495425"/>
              <a:gd name="connsiteX47" fmla="*/ 482600 w 3679825"/>
              <a:gd name="connsiteY47" fmla="*/ 654050 h 1495425"/>
              <a:gd name="connsiteX48" fmla="*/ 482600 w 3679825"/>
              <a:gd name="connsiteY48" fmla="*/ 711200 h 1495425"/>
              <a:gd name="connsiteX49" fmla="*/ 482600 w 3679825"/>
              <a:gd name="connsiteY49" fmla="*/ 793750 h 1495425"/>
              <a:gd name="connsiteX50" fmla="*/ 492125 w 3679825"/>
              <a:gd name="connsiteY50" fmla="*/ 869950 h 1495425"/>
              <a:gd name="connsiteX51" fmla="*/ 504825 w 3679825"/>
              <a:gd name="connsiteY51" fmla="*/ 942975 h 1495425"/>
              <a:gd name="connsiteX52" fmla="*/ 527050 w 3679825"/>
              <a:gd name="connsiteY52" fmla="*/ 1016000 h 1495425"/>
              <a:gd name="connsiteX53" fmla="*/ 546100 w 3679825"/>
              <a:gd name="connsiteY53" fmla="*/ 1054100 h 1495425"/>
              <a:gd name="connsiteX54" fmla="*/ 571500 w 3679825"/>
              <a:gd name="connsiteY54" fmla="*/ 1085850 h 1495425"/>
              <a:gd name="connsiteX55" fmla="*/ 600075 w 3679825"/>
              <a:gd name="connsiteY55" fmla="*/ 1101725 h 1495425"/>
              <a:gd name="connsiteX56" fmla="*/ 628650 w 3679825"/>
              <a:gd name="connsiteY56" fmla="*/ 1111250 h 1495425"/>
              <a:gd name="connsiteX57" fmla="*/ 657225 w 3679825"/>
              <a:gd name="connsiteY57" fmla="*/ 1104900 h 1495425"/>
              <a:gd name="connsiteX58" fmla="*/ 723900 w 3679825"/>
              <a:gd name="connsiteY58" fmla="*/ 1082675 h 1495425"/>
              <a:gd name="connsiteX59" fmla="*/ 965200 w 3679825"/>
              <a:gd name="connsiteY59" fmla="*/ 996950 h 1495425"/>
              <a:gd name="connsiteX60" fmla="*/ 1235075 w 3679825"/>
              <a:gd name="connsiteY60" fmla="*/ 898525 h 1495425"/>
              <a:gd name="connsiteX61" fmla="*/ 1511300 w 3679825"/>
              <a:gd name="connsiteY61" fmla="*/ 793750 h 1495425"/>
              <a:gd name="connsiteX62" fmla="*/ 1689100 w 3679825"/>
              <a:gd name="connsiteY62" fmla="*/ 730250 h 1495425"/>
              <a:gd name="connsiteX0" fmla="*/ 1689100 w 3638550"/>
              <a:gd name="connsiteY0" fmla="*/ 730250 h 1495425"/>
              <a:gd name="connsiteX1" fmla="*/ 3006725 w 3638550"/>
              <a:gd name="connsiteY1" fmla="*/ 250825 h 1495425"/>
              <a:gd name="connsiteX2" fmla="*/ 3463925 w 3638550"/>
              <a:gd name="connsiteY2" fmla="*/ 82550 h 1495425"/>
              <a:gd name="connsiteX3" fmla="*/ 3559175 w 3638550"/>
              <a:gd name="connsiteY3" fmla="*/ 34925 h 1495425"/>
              <a:gd name="connsiteX4" fmla="*/ 3600450 w 3638550"/>
              <a:gd name="connsiteY4" fmla="*/ 0 h 1495425"/>
              <a:gd name="connsiteX5" fmla="*/ 3638550 w 3638550"/>
              <a:gd name="connsiteY5" fmla="*/ 406400 h 1495425"/>
              <a:gd name="connsiteX6" fmla="*/ 3613150 w 3638550"/>
              <a:gd name="connsiteY6" fmla="*/ 393700 h 1495425"/>
              <a:gd name="connsiteX7" fmla="*/ 3581400 w 3638550"/>
              <a:gd name="connsiteY7" fmla="*/ 384175 h 1495425"/>
              <a:gd name="connsiteX8" fmla="*/ 3556000 w 3638550"/>
              <a:gd name="connsiteY8" fmla="*/ 384175 h 1495425"/>
              <a:gd name="connsiteX9" fmla="*/ 3495675 w 3638550"/>
              <a:gd name="connsiteY9" fmla="*/ 390525 h 1495425"/>
              <a:gd name="connsiteX10" fmla="*/ 3432175 w 3638550"/>
              <a:gd name="connsiteY10" fmla="*/ 403225 h 1495425"/>
              <a:gd name="connsiteX11" fmla="*/ 3311525 w 3638550"/>
              <a:gd name="connsiteY11" fmla="*/ 434975 h 1495425"/>
              <a:gd name="connsiteX12" fmla="*/ 3067050 w 3638550"/>
              <a:gd name="connsiteY12" fmla="*/ 517525 h 1495425"/>
              <a:gd name="connsiteX13" fmla="*/ 2771775 w 3638550"/>
              <a:gd name="connsiteY13" fmla="*/ 612775 h 1495425"/>
              <a:gd name="connsiteX14" fmla="*/ 2454275 w 3638550"/>
              <a:gd name="connsiteY14" fmla="*/ 723900 h 1495425"/>
              <a:gd name="connsiteX15" fmla="*/ 2044700 w 3638550"/>
              <a:gd name="connsiteY15" fmla="*/ 869950 h 1495425"/>
              <a:gd name="connsiteX16" fmla="*/ 1593850 w 3638550"/>
              <a:gd name="connsiteY16" fmla="*/ 1041400 h 1495425"/>
              <a:gd name="connsiteX17" fmla="*/ 1200150 w 3638550"/>
              <a:gd name="connsiteY17" fmla="*/ 1200150 h 1495425"/>
              <a:gd name="connsiteX18" fmla="*/ 927100 w 3638550"/>
              <a:gd name="connsiteY18" fmla="*/ 1314450 h 1495425"/>
              <a:gd name="connsiteX19" fmla="*/ 603250 w 3638550"/>
              <a:gd name="connsiteY19" fmla="*/ 1457325 h 1495425"/>
              <a:gd name="connsiteX20" fmla="*/ 571500 w 3638550"/>
              <a:gd name="connsiteY20" fmla="*/ 1470025 h 1495425"/>
              <a:gd name="connsiteX21" fmla="*/ 546100 w 3638550"/>
              <a:gd name="connsiteY21" fmla="*/ 1473200 h 1495425"/>
              <a:gd name="connsiteX22" fmla="*/ 419100 w 3638550"/>
              <a:gd name="connsiteY22" fmla="*/ 1485900 h 1495425"/>
              <a:gd name="connsiteX23" fmla="*/ 279400 w 3638550"/>
              <a:gd name="connsiteY23" fmla="*/ 1495425 h 1495425"/>
              <a:gd name="connsiteX24" fmla="*/ 146050 w 3638550"/>
              <a:gd name="connsiteY24" fmla="*/ 1479550 h 1495425"/>
              <a:gd name="connsiteX25" fmla="*/ 57150 w 3638550"/>
              <a:gd name="connsiteY25" fmla="*/ 1457325 h 1495425"/>
              <a:gd name="connsiteX26" fmla="*/ 28575 w 3638550"/>
              <a:gd name="connsiteY26" fmla="*/ 1441450 h 1495425"/>
              <a:gd name="connsiteX27" fmla="*/ 6350 w 3638550"/>
              <a:gd name="connsiteY27" fmla="*/ 1422400 h 1495425"/>
              <a:gd name="connsiteX28" fmla="*/ 0 w 3638550"/>
              <a:gd name="connsiteY28" fmla="*/ 1384300 h 1495425"/>
              <a:gd name="connsiteX29" fmla="*/ 3175 w 3638550"/>
              <a:gd name="connsiteY29" fmla="*/ 1352550 h 1495425"/>
              <a:gd name="connsiteX30" fmla="*/ 22225 w 3638550"/>
              <a:gd name="connsiteY30" fmla="*/ 1320800 h 1495425"/>
              <a:gd name="connsiteX31" fmla="*/ 76200 w 3638550"/>
              <a:gd name="connsiteY31" fmla="*/ 1254125 h 1495425"/>
              <a:gd name="connsiteX32" fmla="*/ 139700 w 3638550"/>
              <a:gd name="connsiteY32" fmla="*/ 1158875 h 1495425"/>
              <a:gd name="connsiteX33" fmla="*/ 228600 w 3638550"/>
              <a:gd name="connsiteY33" fmla="*/ 1006475 h 1495425"/>
              <a:gd name="connsiteX34" fmla="*/ 279400 w 3638550"/>
              <a:gd name="connsiteY34" fmla="*/ 901700 h 1495425"/>
              <a:gd name="connsiteX35" fmla="*/ 320675 w 3638550"/>
              <a:gd name="connsiteY35" fmla="*/ 803275 h 1495425"/>
              <a:gd name="connsiteX36" fmla="*/ 349250 w 3638550"/>
              <a:gd name="connsiteY36" fmla="*/ 723900 h 1495425"/>
              <a:gd name="connsiteX37" fmla="*/ 384175 w 3638550"/>
              <a:gd name="connsiteY37" fmla="*/ 622300 h 1495425"/>
              <a:gd name="connsiteX38" fmla="*/ 415925 w 3638550"/>
              <a:gd name="connsiteY38" fmla="*/ 520700 h 1495425"/>
              <a:gd name="connsiteX39" fmla="*/ 428625 w 3638550"/>
              <a:gd name="connsiteY39" fmla="*/ 482600 h 1495425"/>
              <a:gd name="connsiteX40" fmla="*/ 438150 w 3638550"/>
              <a:gd name="connsiteY40" fmla="*/ 466725 h 1495425"/>
              <a:gd name="connsiteX41" fmla="*/ 454025 w 3638550"/>
              <a:gd name="connsiteY41" fmla="*/ 457200 h 1495425"/>
              <a:gd name="connsiteX42" fmla="*/ 473075 w 3638550"/>
              <a:gd name="connsiteY42" fmla="*/ 457200 h 1495425"/>
              <a:gd name="connsiteX43" fmla="*/ 485775 w 3638550"/>
              <a:gd name="connsiteY43" fmla="*/ 463550 h 1495425"/>
              <a:gd name="connsiteX44" fmla="*/ 492125 w 3638550"/>
              <a:gd name="connsiteY44" fmla="*/ 488950 h 1495425"/>
              <a:gd name="connsiteX45" fmla="*/ 492125 w 3638550"/>
              <a:gd name="connsiteY45" fmla="*/ 530225 h 1495425"/>
              <a:gd name="connsiteX46" fmla="*/ 482600 w 3638550"/>
              <a:gd name="connsiteY46" fmla="*/ 654050 h 1495425"/>
              <a:gd name="connsiteX47" fmla="*/ 482600 w 3638550"/>
              <a:gd name="connsiteY47" fmla="*/ 711200 h 1495425"/>
              <a:gd name="connsiteX48" fmla="*/ 482600 w 3638550"/>
              <a:gd name="connsiteY48" fmla="*/ 793750 h 1495425"/>
              <a:gd name="connsiteX49" fmla="*/ 492125 w 3638550"/>
              <a:gd name="connsiteY49" fmla="*/ 869950 h 1495425"/>
              <a:gd name="connsiteX50" fmla="*/ 504825 w 3638550"/>
              <a:gd name="connsiteY50" fmla="*/ 942975 h 1495425"/>
              <a:gd name="connsiteX51" fmla="*/ 527050 w 3638550"/>
              <a:gd name="connsiteY51" fmla="*/ 1016000 h 1495425"/>
              <a:gd name="connsiteX52" fmla="*/ 546100 w 3638550"/>
              <a:gd name="connsiteY52" fmla="*/ 1054100 h 1495425"/>
              <a:gd name="connsiteX53" fmla="*/ 571500 w 3638550"/>
              <a:gd name="connsiteY53" fmla="*/ 1085850 h 1495425"/>
              <a:gd name="connsiteX54" fmla="*/ 600075 w 3638550"/>
              <a:gd name="connsiteY54" fmla="*/ 1101725 h 1495425"/>
              <a:gd name="connsiteX55" fmla="*/ 628650 w 3638550"/>
              <a:gd name="connsiteY55" fmla="*/ 1111250 h 1495425"/>
              <a:gd name="connsiteX56" fmla="*/ 657225 w 3638550"/>
              <a:gd name="connsiteY56" fmla="*/ 1104900 h 1495425"/>
              <a:gd name="connsiteX57" fmla="*/ 723900 w 3638550"/>
              <a:gd name="connsiteY57" fmla="*/ 1082675 h 1495425"/>
              <a:gd name="connsiteX58" fmla="*/ 965200 w 3638550"/>
              <a:gd name="connsiteY58" fmla="*/ 996950 h 1495425"/>
              <a:gd name="connsiteX59" fmla="*/ 1235075 w 3638550"/>
              <a:gd name="connsiteY59" fmla="*/ 898525 h 1495425"/>
              <a:gd name="connsiteX60" fmla="*/ 1511300 w 3638550"/>
              <a:gd name="connsiteY60" fmla="*/ 793750 h 1495425"/>
              <a:gd name="connsiteX61" fmla="*/ 1689100 w 3638550"/>
              <a:gd name="connsiteY61" fmla="*/ 730250 h 1495425"/>
              <a:gd name="connsiteX0" fmla="*/ 1689100 w 3613150"/>
              <a:gd name="connsiteY0" fmla="*/ 730250 h 1495425"/>
              <a:gd name="connsiteX1" fmla="*/ 3006725 w 3613150"/>
              <a:gd name="connsiteY1" fmla="*/ 250825 h 1495425"/>
              <a:gd name="connsiteX2" fmla="*/ 3463925 w 3613150"/>
              <a:gd name="connsiteY2" fmla="*/ 82550 h 1495425"/>
              <a:gd name="connsiteX3" fmla="*/ 3559175 w 3613150"/>
              <a:gd name="connsiteY3" fmla="*/ 34925 h 1495425"/>
              <a:gd name="connsiteX4" fmla="*/ 3600450 w 3613150"/>
              <a:gd name="connsiteY4" fmla="*/ 0 h 1495425"/>
              <a:gd name="connsiteX5" fmla="*/ 3613150 w 3613150"/>
              <a:gd name="connsiteY5" fmla="*/ 393700 h 1495425"/>
              <a:gd name="connsiteX6" fmla="*/ 3581400 w 3613150"/>
              <a:gd name="connsiteY6" fmla="*/ 384175 h 1495425"/>
              <a:gd name="connsiteX7" fmla="*/ 3556000 w 3613150"/>
              <a:gd name="connsiteY7" fmla="*/ 384175 h 1495425"/>
              <a:gd name="connsiteX8" fmla="*/ 3495675 w 3613150"/>
              <a:gd name="connsiteY8" fmla="*/ 390525 h 1495425"/>
              <a:gd name="connsiteX9" fmla="*/ 3432175 w 3613150"/>
              <a:gd name="connsiteY9" fmla="*/ 403225 h 1495425"/>
              <a:gd name="connsiteX10" fmla="*/ 3311525 w 3613150"/>
              <a:gd name="connsiteY10" fmla="*/ 434975 h 1495425"/>
              <a:gd name="connsiteX11" fmla="*/ 3067050 w 3613150"/>
              <a:gd name="connsiteY11" fmla="*/ 517525 h 1495425"/>
              <a:gd name="connsiteX12" fmla="*/ 2771775 w 3613150"/>
              <a:gd name="connsiteY12" fmla="*/ 612775 h 1495425"/>
              <a:gd name="connsiteX13" fmla="*/ 2454275 w 3613150"/>
              <a:gd name="connsiteY13" fmla="*/ 723900 h 1495425"/>
              <a:gd name="connsiteX14" fmla="*/ 2044700 w 3613150"/>
              <a:gd name="connsiteY14" fmla="*/ 869950 h 1495425"/>
              <a:gd name="connsiteX15" fmla="*/ 1593850 w 3613150"/>
              <a:gd name="connsiteY15" fmla="*/ 1041400 h 1495425"/>
              <a:gd name="connsiteX16" fmla="*/ 1200150 w 3613150"/>
              <a:gd name="connsiteY16" fmla="*/ 1200150 h 1495425"/>
              <a:gd name="connsiteX17" fmla="*/ 927100 w 3613150"/>
              <a:gd name="connsiteY17" fmla="*/ 1314450 h 1495425"/>
              <a:gd name="connsiteX18" fmla="*/ 603250 w 3613150"/>
              <a:gd name="connsiteY18" fmla="*/ 1457325 h 1495425"/>
              <a:gd name="connsiteX19" fmla="*/ 571500 w 3613150"/>
              <a:gd name="connsiteY19" fmla="*/ 1470025 h 1495425"/>
              <a:gd name="connsiteX20" fmla="*/ 546100 w 3613150"/>
              <a:gd name="connsiteY20" fmla="*/ 1473200 h 1495425"/>
              <a:gd name="connsiteX21" fmla="*/ 419100 w 3613150"/>
              <a:gd name="connsiteY21" fmla="*/ 1485900 h 1495425"/>
              <a:gd name="connsiteX22" fmla="*/ 279400 w 3613150"/>
              <a:gd name="connsiteY22" fmla="*/ 1495425 h 1495425"/>
              <a:gd name="connsiteX23" fmla="*/ 146050 w 3613150"/>
              <a:gd name="connsiteY23" fmla="*/ 1479550 h 1495425"/>
              <a:gd name="connsiteX24" fmla="*/ 57150 w 3613150"/>
              <a:gd name="connsiteY24" fmla="*/ 1457325 h 1495425"/>
              <a:gd name="connsiteX25" fmla="*/ 28575 w 3613150"/>
              <a:gd name="connsiteY25" fmla="*/ 1441450 h 1495425"/>
              <a:gd name="connsiteX26" fmla="*/ 6350 w 3613150"/>
              <a:gd name="connsiteY26" fmla="*/ 1422400 h 1495425"/>
              <a:gd name="connsiteX27" fmla="*/ 0 w 3613150"/>
              <a:gd name="connsiteY27" fmla="*/ 1384300 h 1495425"/>
              <a:gd name="connsiteX28" fmla="*/ 3175 w 3613150"/>
              <a:gd name="connsiteY28" fmla="*/ 1352550 h 1495425"/>
              <a:gd name="connsiteX29" fmla="*/ 22225 w 3613150"/>
              <a:gd name="connsiteY29" fmla="*/ 1320800 h 1495425"/>
              <a:gd name="connsiteX30" fmla="*/ 76200 w 3613150"/>
              <a:gd name="connsiteY30" fmla="*/ 1254125 h 1495425"/>
              <a:gd name="connsiteX31" fmla="*/ 139700 w 3613150"/>
              <a:gd name="connsiteY31" fmla="*/ 1158875 h 1495425"/>
              <a:gd name="connsiteX32" fmla="*/ 228600 w 3613150"/>
              <a:gd name="connsiteY32" fmla="*/ 1006475 h 1495425"/>
              <a:gd name="connsiteX33" fmla="*/ 279400 w 3613150"/>
              <a:gd name="connsiteY33" fmla="*/ 901700 h 1495425"/>
              <a:gd name="connsiteX34" fmla="*/ 320675 w 3613150"/>
              <a:gd name="connsiteY34" fmla="*/ 803275 h 1495425"/>
              <a:gd name="connsiteX35" fmla="*/ 349250 w 3613150"/>
              <a:gd name="connsiteY35" fmla="*/ 723900 h 1495425"/>
              <a:gd name="connsiteX36" fmla="*/ 384175 w 3613150"/>
              <a:gd name="connsiteY36" fmla="*/ 622300 h 1495425"/>
              <a:gd name="connsiteX37" fmla="*/ 415925 w 3613150"/>
              <a:gd name="connsiteY37" fmla="*/ 520700 h 1495425"/>
              <a:gd name="connsiteX38" fmla="*/ 428625 w 3613150"/>
              <a:gd name="connsiteY38" fmla="*/ 482600 h 1495425"/>
              <a:gd name="connsiteX39" fmla="*/ 438150 w 3613150"/>
              <a:gd name="connsiteY39" fmla="*/ 466725 h 1495425"/>
              <a:gd name="connsiteX40" fmla="*/ 454025 w 3613150"/>
              <a:gd name="connsiteY40" fmla="*/ 457200 h 1495425"/>
              <a:gd name="connsiteX41" fmla="*/ 473075 w 3613150"/>
              <a:gd name="connsiteY41" fmla="*/ 457200 h 1495425"/>
              <a:gd name="connsiteX42" fmla="*/ 485775 w 3613150"/>
              <a:gd name="connsiteY42" fmla="*/ 463550 h 1495425"/>
              <a:gd name="connsiteX43" fmla="*/ 492125 w 3613150"/>
              <a:gd name="connsiteY43" fmla="*/ 488950 h 1495425"/>
              <a:gd name="connsiteX44" fmla="*/ 492125 w 3613150"/>
              <a:gd name="connsiteY44" fmla="*/ 530225 h 1495425"/>
              <a:gd name="connsiteX45" fmla="*/ 482600 w 3613150"/>
              <a:gd name="connsiteY45" fmla="*/ 654050 h 1495425"/>
              <a:gd name="connsiteX46" fmla="*/ 482600 w 3613150"/>
              <a:gd name="connsiteY46" fmla="*/ 711200 h 1495425"/>
              <a:gd name="connsiteX47" fmla="*/ 482600 w 3613150"/>
              <a:gd name="connsiteY47" fmla="*/ 793750 h 1495425"/>
              <a:gd name="connsiteX48" fmla="*/ 492125 w 3613150"/>
              <a:gd name="connsiteY48" fmla="*/ 869950 h 1495425"/>
              <a:gd name="connsiteX49" fmla="*/ 504825 w 3613150"/>
              <a:gd name="connsiteY49" fmla="*/ 942975 h 1495425"/>
              <a:gd name="connsiteX50" fmla="*/ 527050 w 3613150"/>
              <a:gd name="connsiteY50" fmla="*/ 1016000 h 1495425"/>
              <a:gd name="connsiteX51" fmla="*/ 546100 w 3613150"/>
              <a:gd name="connsiteY51" fmla="*/ 1054100 h 1495425"/>
              <a:gd name="connsiteX52" fmla="*/ 571500 w 3613150"/>
              <a:gd name="connsiteY52" fmla="*/ 1085850 h 1495425"/>
              <a:gd name="connsiteX53" fmla="*/ 600075 w 3613150"/>
              <a:gd name="connsiteY53" fmla="*/ 1101725 h 1495425"/>
              <a:gd name="connsiteX54" fmla="*/ 628650 w 3613150"/>
              <a:gd name="connsiteY54" fmla="*/ 1111250 h 1495425"/>
              <a:gd name="connsiteX55" fmla="*/ 657225 w 3613150"/>
              <a:gd name="connsiteY55" fmla="*/ 1104900 h 1495425"/>
              <a:gd name="connsiteX56" fmla="*/ 723900 w 3613150"/>
              <a:gd name="connsiteY56" fmla="*/ 1082675 h 1495425"/>
              <a:gd name="connsiteX57" fmla="*/ 965200 w 3613150"/>
              <a:gd name="connsiteY57" fmla="*/ 996950 h 1495425"/>
              <a:gd name="connsiteX58" fmla="*/ 1235075 w 3613150"/>
              <a:gd name="connsiteY58" fmla="*/ 898525 h 1495425"/>
              <a:gd name="connsiteX59" fmla="*/ 1511300 w 3613150"/>
              <a:gd name="connsiteY59" fmla="*/ 793750 h 1495425"/>
              <a:gd name="connsiteX60" fmla="*/ 1689100 w 3613150"/>
              <a:gd name="connsiteY60" fmla="*/ 730250 h 1495425"/>
              <a:gd name="connsiteX0" fmla="*/ 1689100 w 3600450"/>
              <a:gd name="connsiteY0" fmla="*/ 730250 h 1495425"/>
              <a:gd name="connsiteX1" fmla="*/ 3006725 w 3600450"/>
              <a:gd name="connsiteY1" fmla="*/ 250825 h 1495425"/>
              <a:gd name="connsiteX2" fmla="*/ 3463925 w 3600450"/>
              <a:gd name="connsiteY2" fmla="*/ 82550 h 1495425"/>
              <a:gd name="connsiteX3" fmla="*/ 3559175 w 3600450"/>
              <a:gd name="connsiteY3" fmla="*/ 34925 h 1495425"/>
              <a:gd name="connsiteX4" fmla="*/ 3600450 w 3600450"/>
              <a:gd name="connsiteY4" fmla="*/ 0 h 1495425"/>
              <a:gd name="connsiteX5" fmla="*/ 3581400 w 3600450"/>
              <a:gd name="connsiteY5" fmla="*/ 384175 h 1495425"/>
              <a:gd name="connsiteX6" fmla="*/ 3556000 w 3600450"/>
              <a:gd name="connsiteY6" fmla="*/ 384175 h 1495425"/>
              <a:gd name="connsiteX7" fmla="*/ 3495675 w 3600450"/>
              <a:gd name="connsiteY7" fmla="*/ 390525 h 1495425"/>
              <a:gd name="connsiteX8" fmla="*/ 3432175 w 3600450"/>
              <a:gd name="connsiteY8" fmla="*/ 403225 h 1495425"/>
              <a:gd name="connsiteX9" fmla="*/ 3311525 w 3600450"/>
              <a:gd name="connsiteY9" fmla="*/ 434975 h 1495425"/>
              <a:gd name="connsiteX10" fmla="*/ 3067050 w 3600450"/>
              <a:gd name="connsiteY10" fmla="*/ 517525 h 1495425"/>
              <a:gd name="connsiteX11" fmla="*/ 2771775 w 3600450"/>
              <a:gd name="connsiteY11" fmla="*/ 612775 h 1495425"/>
              <a:gd name="connsiteX12" fmla="*/ 2454275 w 3600450"/>
              <a:gd name="connsiteY12" fmla="*/ 723900 h 1495425"/>
              <a:gd name="connsiteX13" fmla="*/ 2044700 w 3600450"/>
              <a:gd name="connsiteY13" fmla="*/ 869950 h 1495425"/>
              <a:gd name="connsiteX14" fmla="*/ 1593850 w 3600450"/>
              <a:gd name="connsiteY14" fmla="*/ 1041400 h 1495425"/>
              <a:gd name="connsiteX15" fmla="*/ 1200150 w 3600450"/>
              <a:gd name="connsiteY15" fmla="*/ 1200150 h 1495425"/>
              <a:gd name="connsiteX16" fmla="*/ 927100 w 3600450"/>
              <a:gd name="connsiteY16" fmla="*/ 1314450 h 1495425"/>
              <a:gd name="connsiteX17" fmla="*/ 603250 w 3600450"/>
              <a:gd name="connsiteY17" fmla="*/ 1457325 h 1495425"/>
              <a:gd name="connsiteX18" fmla="*/ 571500 w 3600450"/>
              <a:gd name="connsiteY18" fmla="*/ 1470025 h 1495425"/>
              <a:gd name="connsiteX19" fmla="*/ 546100 w 3600450"/>
              <a:gd name="connsiteY19" fmla="*/ 1473200 h 1495425"/>
              <a:gd name="connsiteX20" fmla="*/ 419100 w 3600450"/>
              <a:gd name="connsiteY20" fmla="*/ 1485900 h 1495425"/>
              <a:gd name="connsiteX21" fmla="*/ 279400 w 3600450"/>
              <a:gd name="connsiteY21" fmla="*/ 1495425 h 1495425"/>
              <a:gd name="connsiteX22" fmla="*/ 146050 w 3600450"/>
              <a:gd name="connsiteY22" fmla="*/ 1479550 h 1495425"/>
              <a:gd name="connsiteX23" fmla="*/ 57150 w 3600450"/>
              <a:gd name="connsiteY23" fmla="*/ 1457325 h 1495425"/>
              <a:gd name="connsiteX24" fmla="*/ 28575 w 3600450"/>
              <a:gd name="connsiteY24" fmla="*/ 1441450 h 1495425"/>
              <a:gd name="connsiteX25" fmla="*/ 6350 w 3600450"/>
              <a:gd name="connsiteY25" fmla="*/ 1422400 h 1495425"/>
              <a:gd name="connsiteX26" fmla="*/ 0 w 3600450"/>
              <a:gd name="connsiteY26" fmla="*/ 1384300 h 1495425"/>
              <a:gd name="connsiteX27" fmla="*/ 3175 w 3600450"/>
              <a:gd name="connsiteY27" fmla="*/ 1352550 h 1495425"/>
              <a:gd name="connsiteX28" fmla="*/ 22225 w 3600450"/>
              <a:gd name="connsiteY28" fmla="*/ 1320800 h 1495425"/>
              <a:gd name="connsiteX29" fmla="*/ 76200 w 3600450"/>
              <a:gd name="connsiteY29" fmla="*/ 1254125 h 1495425"/>
              <a:gd name="connsiteX30" fmla="*/ 139700 w 3600450"/>
              <a:gd name="connsiteY30" fmla="*/ 1158875 h 1495425"/>
              <a:gd name="connsiteX31" fmla="*/ 228600 w 3600450"/>
              <a:gd name="connsiteY31" fmla="*/ 1006475 h 1495425"/>
              <a:gd name="connsiteX32" fmla="*/ 279400 w 3600450"/>
              <a:gd name="connsiteY32" fmla="*/ 901700 h 1495425"/>
              <a:gd name="connsiteX33" fmla="*/ 320675 w 3600450"/>
              <a:gd name="connsiteY33" fmla="*/ 803275 h 1495425"/>
              <a:gd name="connsiteX34" fmla="*/ 349250 w 3600450"/>
              <a:gd name="connsiteY34" fmla="*/ 723900 h 1495425"/>
              <a:gd name="connsiteX35" fmla="*/ 384175 w 3600450"/>
              <a:gd name="connsiteY35" fmla="*/ 622300 h 1495425"/>
              <a:gd name="connsiteX36" fmla="*/ 415925 w 3600450"/>
              <a:gd name="connsiteY36" fmla="*/ 520700 h 1495425"/>
              <a:gd name="connsiteX37" fmla="*/ 428625 w 3600450"/>
              <a:gd name="connsiteY37" fmla="*/ 482600 h 1495425"/>
              <a:gd name="connsiteX38" fmla="*/ 438150 w 3600450"/>
              <a:gd name="connsiteY38" fmla="*/ 466725 h 1495425"/>
              <a:gd name="connsiteX39" fmla="*/ 454025 w 3600450"/>
              <a:gd name="connsiteY39" fmla="*/ 457200 h 1495425"/>
              <a:gd name="connsiteX40" fmla="*/ 473075 w 3600450"/>
              <a:gd name="connsiteY40" fmla="*/ 457200 h 1495425"/>
              <a:gd name="connsiteX41" fmla="*/ 485775 w 3600450"/>
              <a:gd name="connsiteY41" fmla="*/ 463550 h 1495425"/>
              <a:gd name="connsiteX42" fmla="*/ 492125 w 3600450"/>
              <a:gd name="connsiteY42" fmla="*/ 488950 h 1495425"/>
              <a:gd name="connsiteX43" fmla="*/ 492125 w 3600450"/>
              <a:gd name="connsiteY43" fmla="*/ 530225 h 1495425"/>
              <a:gd name="connsiteX44" fmla="*/ 482600 w 3600450"/>
              <a:gd name="connsiteY44" fmla="*/ 654050 h 1495425"/>
              <a:gd name="connsiteX45" fmla="*/ 482600 w 3600450"/>
              <a:gd name="connsiteY45" fmla="*/ 711200 h 1495425"/>
              <a:gd name="connsiteX46" fmla="*/ 482600 w 3600450"/>
              <a:gd name="connsiteY46" fmla="*/ 793750 h 1495425"/>
              <a:gd name="connsiteX47" fmla="*/ 492125 w 3600450"/>
              <a:gd name="connsiteY47" fmla="*/ 869950 h 1495425"/>
              <a:gd name="connsiteX48" fmla="*/ 504825 w 3600450"/>
              <a:gd name="connsiteY48" fmla="*/ 942975 h 1495425"/>
              <a:gd name="connsiteX49" fmla="*/ 527050 w 3600450"/>
              <a:gd name="connsiteY49" fmla="*/ 1016000 h 1495425"/>
              <a:gd name="connsiteX50" fmla="*/ 546100 w 3600450"/>
              <a:gd name="connsiteY50" fmla="*/ 1054100 h 1495425"/>
              <a:gd name="connsiteX51" fmla="*/ 571500 w 3600450"/>
              <a:gd name="connsiteY51" fmla="*/ 1085850 h 1495425"/>
              <a:gd name="connsiteX52" fmla="*/ 600075 w 3600450"/>
              <a:gd name="connsiteY52" fmla="*/ 1101725 h 1495425"/>
              <a:gd name="connsiteX53" fmla="*/ 628650 w 3600450"/>
              <a:gd name="connsiteY53" fmla="*/ 1111250 h 1495425"/>
              <a:gd name="connsiteX54" fmla="*/ 657225 w 3600450"/>
              <a:gd name="connsiteY54" fmla="*/ 1104900 h 1495425"/>
              <a:gd name="connsiteX55" fmla="*/ 723900 w 3600450"/>
              <a:gd name="connsiteY55" fmla="*/ 1082675 h 1495425"/>
              <a:gd name="connsiteX56" fmla="*/ 965200 w 3600450"/>
              <a:gd name="connsiteY56" fmla="*/ 996950 h 1495425"/>
              <a:gd name="connsiteX57" fmla="*/ 1235075 w 3600450"/>
              <a:gd name="connsiteY57" fmla="*/ 898525 h 1495425"/>
              <a:gd name="connsiteX58" fmla="*/ 1511300 w 3600450"/>
              <a:gd name="connsiteY58" fmla="*/ 793750 h 1495425"/>
              <a:gd name="connsiteX59" fmla="*/ 1689100 w 3600450"/>
              <a:gd name="connsiteY59" fmla="*/ 730250 h 1495425"/>
              <a:gd name="connsiteX0" fmla="*/ 1689100 w 3600450"/>
              <a:gd name="connsiteY0" fmla="*/ 730250 h 1495425"/>
              <a:gd name="connsiteX1" fmla="*/ 3006725 w 3600450"/>
              <a:gd name="connsiteY1" fmla="*/ 250825 h 1495425"/>
              <a:gd name="connsiteX2" fmla="*/ 3463925 w 3600450"/>
              <a:gd name="connsiteY2" fmla="*/ 82550 h 1495425"/>
              <a:gd name="connsiteX3" fmla="*/ 3559175 w 3600450"/>
              <a:gd name="connsiteY3" fmla="*/ 34925 h 1495425"/>
              <a:gd name="connsiteX4" fmla="*/ 3600450 w 3600450"/>
              <a:gd name="connsiteY4" fmla="*/ 0 h 1495425"/>
              <a:gd name="connsiteX5" fmla="*/ 3556000 w 3600450"/>
              <a:gd name="connsiteY5" fmla="*/ 384175 h 1495425"/>
              <a:gd name="connsiteX6" fmla="*/ 3495675 w 3600450"/>
              <a:gd name="connsiteY6" fmla="*/ 390525 h 1495425"/>
              <a:gd name="connsiteX7" fmla="*/ 3432175 w 3600450"/>
              <a:gd name="connsiteY7" fmla="*/ 403225 h 1495425"/>
              <a:gd name="connsiteX8" fmla="*/ 3311525 w 3600450"/>
              <a:gd name="connsiteY8" fmla="*/ 434975 h 1495425"/>
              <a:gd name="connsiteX9" fmla="*/ 3067050 w 3600450"/>
              <a:gd name="connsiteY9" fmla="*/ 517525 h 1495425"/>
              <a:gd name="connsiteX10" fmla="*/ 2771775 w 3600450"/>
              <a:gd name="connsiteY10" fmla="*/ 612775 h 1495425"/>
              <a:gd name="connsiteX11" fmla="*/ 2454275 w 3600450"/>
              <a:gd name="connsiteY11" fmla="*/ 723900 h 1495425"/>
              <a:gd name="connsiteX12" fmla="*/ 2044700 w 3600450"/>
              <a:gd name="connsiteY12" fmla="*/ 869950 h 1495425"/>
              <a:gd name="connsiteX13" fmla="*/ 1593850 w 3600450"/>
              <a:gd name="connsiteY13" fmla="*/ 1041400 h 1495425"/>
              <a:gd name="connsiteX14" fmla="*/ 1200150 w 3600450"/>
              <a:gd name="connsiteY14" fmla="*/ 1200150 h 1495425"/>
              <a:gd name="connsiteX15" fmla="*/ 927100 w 3600450"/>
              <a:gd name="connsiteY15" fmla="*/ 1314450 h 1495425"/>
              <a:gd name="connsiteX16" fmla="*/ 603250 w 3600450"/>
              <a:gd name="connsiteY16" fmla="*/ 1457325 h 1495425"/>
              <a:gd name="connsiteX17" fmla="*/ 571500 w 3600450"/>
              <a:gd name="connsiteY17" fmla="*/ 1470025 h 1495425"/>
              <a:gd name="connsiteX18" fmla="*/ 546100 w 3600450"/>
              <a:gd name="connsiteY18" fmla="*/ 1473200 h 1495425"/>
              <a:gd name="connsiteX19" fmla="*/ 419100 w 3600450"/>
              <a:gd name="connsiteY19" fmla="*/ 1485900 h 1495425"/>
              <a:gd name="connsiteX20" fmla="*/ 279400 w 3600450"/>
              <a:gd name="connsiteY20" fmla="*/ 1495425 h 1495425"/>
              <a:gd name="connsiteX21" fmla="*/ 146050 w 3600450"/>
              <a:gd name="connsiteY21" fmla="*/ 1479550 h 1495425"/>
              <a:gd name="connsiteX22" fmla="*/ 57150 w 3600450"/>
              <a:gd name="connsiteY22" fmla="*/ 1457325 h 1495425"/>
              <a:gd name="connsiteX23" fmla="*/ 28575 w 3600450"/>
              <a:gd name="connsiteY23" fmla="*/ 1441450 h 1495425"/>
              <a:gd name="connsiteX24" fmla="*/ 6350 w 3600450"/>
              <a:gd name="connsiteY24" fmla="*/ 1422400 h 1495425"/>
              <a:gd name="connsiteX25" fmla="*/ 0 w 3600450"/>
              <a:gd name="connsiteY25" fmla="*/ 1384300 h 1495425"/>
              <a:gd name="connsiteX26" fmla="*/ 3175 w 3600450"/>
              <a:gd name="connsiteY26" fmla="*/ 1352550 h 1495425"/>
              <a:gd name="connsiteX27" fmla="*/ 22225 w 3600450"/>
              <a:gd name="connsiteY27" fmla="*/ 1320800 h 1495425"/>
              <a:gd name="connsiteX28" fmla="*/ 76200 w 3600450"/>
              <a:gd name="connsiteY28" fmla="*/ 1254125 h 1495425"/>
              <a:gd name="connsiteX29" fmla="*/ 139700 w 3600450"/>
              <a:gd name="connsiteY29" fmla="*/ 1158875 h 1495425"/>
              <a:gd name="connsiteX30" fmla="*/ 228600 w 3600450"/>
              <a:gd name="connsiteY30" fmla="*/ 1006475 h 1495425"/>
              <a:gd name="connsiteX31" fmla="*/ 279400 w 3600450"/>
              <a:gd name="connsiteY31" fmla="*/ 901700 h 1495425"/>
              <a:gd name="connsiteX32" fmla="*/ 320675 w 3600450"/>
              <a:gd name="connsiteY32" fmla="*/ 803275 h 1495425"/>
              <a:gd name="connsiteX33" fmla="*/ 349250 w 3600450"/>
              <a:gd name="connsiteY33" fmla="*/ 723900 h 1495425"/>
              <a:gd name="connsiteX34" fmla="*/ 384175 w 3600450"/>
              <a:gd name="connsiteY34" fmla="*/ 622300 h 1495425"/>
              <a:gd name="connsiteX35" fmla="*/ 415925 w 3600450"/>
              <a:gd name="connsiteY35" fmla="*/ 520700 h 1495425"/>
              <a:gd name="connsiteX36" fmla="*/ 428625 w 3600450"/>
              <a:gd name="connsiteY36" fmla="*/ 482600 h 1495425"/>
              <a:gd name="connsiteX37" fmla="*/ 438150 w 3600450"/>
              <a:gd name="connsiteY37" fmla="*/ 466725 h 1495425"/>
              <a:gd name="connsiteX38" fmla="*/ 454025 w 3600450"/>
              <a:gd name="connsiteY38" fmla="*/ 457200 h 1495425"/>
              <a:gd name="connsiteX39" fmla="*/ 473075 w 3600450"/>
              <a:gd name="connsiteY39" fmla="*/ 457200 h 1495425"/>
              <a:gd name="connsiteX40" fmla="*/ 485775 w 3600450"/>
              <a:gd name="connsiteY40" fmla="*/ 463550 h 1495425"/>
              <a:gd name="connsiteX41" fmla="*/ 492125 w 3600450"/>
              <a:gd name="connsiteY41" fmla="*/ 488950 h 1495425"/>
              <a:gd name="connsiteX42" fmla="*/ 492125 w 3600450"/>
              <a:gd name="connsiteY42" fmla="*/ 530225 h 1495425"/>
              <a:gd name="connsiteX43" fmla="*/ 482600 w 3600450"/>
              <a:gd name="connsiteY43" fmla="*/ 654050 h 1495425"/>
              <a:gd name="connsiteX44" fmla="*/ 482600 w 3600450"/>
              <a:gd name="connsiteY44" fmla="*/ 711200 h 1495425"/>
              <a:gd name="connsiteX45" fmla="*/ 482600 w 3600450"/>
              <a:gd name="connsiteY45" fmla="*/ 793750 h 1495425"/>
              <a:gd name="connsiteX46" fmla="*/ 492125 w 3600450"/>
              <a:gd name="connsiteY46" fmla="*/ 869950 h 1495425"/>
              <a:gd name="connsiteX47" fmla="*/ 504825 w 3600450"/>
              <a:gd name="connsiteY47" fmla="*/ 942975 h 1495425"/>
              <a:gd name="connsiteX48" fmla="*/ 527050 w 3600450"/>
              <a:gd name="connsiteY48" fmla="*/ 1016000 h 1495425"/>
              <a:gd name="connsiteX49" fmla="*/ 546100 w 3600450"/>
              <a:gd name="connsiteY49" fmla="*/ 1054100 h 1495425"/>
              <a:gd name="connsiteX50" fmla="*/ 571500 w 3600450"/>
              <a:gd name="connsiteY50" fmla="*/ 1085850 h 1495425"/>
              <a:gd name="connsiteX51" fmla="*/ 600075 w 3600450"/>
              <a:gd name="connsiteY51" fmla="*/ 1101725 h 1495425"/>
              <a:gd name="connsiteX52" fmla="*/ 628650 w 3600450"/>
              <a:gd name="connsiteY52" fmla="*/ 1111250 h 1495425"/>
              <a:gd name="connsiteX53" fmla="*/ 657225 w 3600450"/>
              <a:gd name="connsiteY53" fmla="*/ 1104900 h 1495425"/>
              <a:gd name="connsiteX54" fmla="*/ 723900 w 3600450"/>
              <a:gd name="connsiteY54" fmla="*/ 1082675 h 1495425"/>
              <a:gd name="connsiteX55" fmla="*/ 965200 w 3600450"/>
              <a:gd name="connsiteY55" fmla="*/ 996950 h 1495425"/>
              <a:gd name="connsiteX56" fmla="*/ 1235075 w 3600450"/>
              <a:gd name="connsiteY56" fmla="*/ 898525 h 1495425"/>
              <a:gd name="connsiteX57" fmla="*/ 1511300 w 3600450"/>
              <a:gd name="connsiteY57" fmla="*/ 793750 h 1495425"/>
              <a:gd name="connsiteX58" fmla="*/ 1689100 w 3600450"/>
              <a:gd name="connsiteY58" fmla="*/ 730250 h 1495425"/>
              <a:gd name="connsiteX0" fmla="*/ 1689100 w 3600450"/>
              <a:gd name="connsiteY0" fmla="*/ 730250 h 1495425"/>
              <a:gd name="connsiteX1" fmla="*/ 3006725 w 3600450"/>
              <a:gd name="connsiteY1" fmla="*/ 250825 h 1495425"/>
              <a:gd name="connsiteX2" fmla="*/ 3463925 w 3600450"/>
              <a:gd name="connsiteY2" fmla="*/ 82550 h 1495425"/>
              <a:gd name="connsiteX3" fmla="*/ 3559175 w 3600450"/>
              <a:gd name="connsiteY3" fmla="*/ 34925 h 1495425"/>
              <a:gd name="connsiteX4" fmla="*/ 3600450 w 3600450"/>
              <a:gd name="connsiteY4" fmla="*/ 0 h 1495425"/>
              <a:gd name="connsiteX5" fmla="*/ 3495675 w 3600450"/>
              <a:gd name="connsiteY5" fmla="*/ 390525 h 1495425"/>
              <a:gd name="connsiteX6" fmla="*/ 3432175 w 3600450"/>
              <a:gd name="connsiteY6" fmla="*/ 403225 h 1495425"/>
              <a:gd name="connsiteX7" fmla="*/ 3311525 w 3600450"/>
              <a:gd name="connsiteY7" fmla="*/ 434975 h 1495425"/>
              <a:gd name="connsiteX8" fmla="*/ 3067050 w 3600450"/>
              <a:gd name="connsiteY8" fmla="*/ 517525 h 1495425"/>
              <a:gd name="connsiteX9" fmla="*/ 2771775 w 3600450"/>
              <a:gd name="connsiteY9" fmla="*/ 612775 h 1495425"/>
              <a:gd name="connsiteX10" fmla="*/ 2454275 w 3600450"/>
              <a:gd name="connsiteY10" fmla="*/ 723900 h 1495425"/>
              <a:gd name="connsiteX11" fmla="*/ 2044700 w 3600450"/>
              <a:gd name="connsiteY11" fmla="*/ 869950 h 1495425"/>
              <a:gd name="connsiteX12" fmla="*/ 1593850 w 3600450"/>
              <a:gd name="connsiteY12" fmla="*/ 1041400 h 1495425"/>
              <a:gd name="connsiteX13" fmla="*/ 1200150 w 3600450"/>
              <a:gd name="connsiteY13" fmla="*/ 1200150 h 1495425"/>
              <a:gd name="connsiteX14" fmla="*/ 927100 w 3600450"/>
              <a:gd name="connsiteY14" fmla="*/ 1314450 h 1495425"/>
              <a:gd name="connsiteX15" fmla="*/ 603250 w 3600450"/>
              <a:gd name="connsiteY15" fmla="*/ 1457325 h 1495425"/>
              <a:gd name="connsiteX16" fmla="*/ 571500 w 3600450"/>
              <a:gd name="connsiteY16" fmla="*/ 1470025 h 1495425"/>
              <a:gd name="connsiteX17" fmla="*/ 546100 w 3600450"/>
              <a:gd name="connsiteY17" fmla="*/ 1473200 h 1495425"/>
              <a:gd name="connsiteX18" fmla="*/ 419100 w 3600450"/>
              <a:gd name="connsiteY18" fmla="*/ 1485900 h 1495425"/>
              <a:gd name="connsiteX19" fmla="*/ 279400 w 3600450"/>
              <a:gd name="connsiteY19" fmla="*/ 1495425 h 1495425"/>
              <a:gd name="connsiteX20" fmla="*/ 146050 w 3600450"/>
              <a:gd name="connsiteY20" fmla="*/ 1479550 h 1495425"/>
              <a:gd name="connsiteX21" fmla="*/ 57150 w 3600450"/>
              <a:gd name="connsiteY21" fmla="*/ 1457325 h 1495425"/>
              <a:gd name="connsiteX22" fmla="*/ 28575 w 3600450"/>
              <a:gd name="connsiteY22" fmla="*/ 1441450 h 1495425"/>
              <a:gd name="connsiteX23" fmla="*/ 6350 w 3600450"/>
              <a:gd name="connsiteY23" fmla="*/ 1422400 h 1495425"/>
              <a:gd name="connsiteX24" fmla="*/ 0 w 3600450"/>
              <a:gd name="connsiteY24" fmla="*/ 1384300 h 1495425"/>
              <a:gd name="connsiteX25" fmla="*/ 3175 w 3600450"/>
              <a:gd name="connsiteY25" fmla="*/ 1352550 h 1495425"/>
              <a:gd name="connsiteX26" fmla="*/ 22225 w 3600450"/>
              <a:gd name="connsiteY26" fmla="*/ 1320800 h 1495425"/>
              <a:gd name="connsiteX27" fmla="*/ 76200 w 3600450"/>
              <a:gd name="connsiteY27" fmla="*/ 1254125 h 1495425"/>
              <a:gd name="connsiteX28" fmla="*/ 139700 w 3600450"/>
              <a:gd name="connsiteY28" fmla="*/ 1158875 h 1495425"/>
              <a:gd name="connsiteX29" fmla="*/ 228600 w 3600450"/>
              <a:gd name="connsiteY29" fmla="*/ 1006475 h 1495425"/>
              <a:gd name="connsiteX30" fmla="*/ 279400 w 3600450"/>
              <a:gd name="connsiteY30" fmla="*/ 901700 h 1495425"/>
              <a:gd name="connsiteX31" fmla="*/ 320675 w 3600450"/>
              <a:gd name="connsiteY31" fmla="*/ 803275 h 1495425"/>
              <a:gd name="connsiteX32" fmla="*/ 349250 w 3600450"/>
              <a:gd name="connsiteY32" fmla="*/ 723900 h 1495425"/>
              <a:gd name="connsiteX33" fmla="*/ 384175 w 3600450"/>
              <a:gd name="connsiteY33" fmla="*/ 622300 h 1495425"/>
              <a:gd name="connsiteX34" fmla="*/ 415925 w 3600450"/>
              <a:gd name="connsiteY34" fmla="*/ 520700 h 1495425"/>
              <a:gd name="connsiteX35" fmla="*/ 428625 w 3600450"/>
              <a:gd name="connsiteY35" fmla="*/ 482600 h 1495425"/>
              <a:gd name="connsiteX36" fmla="*/ 438150 w 3600450"/>
              <a:gd name="connsiteY36" fmla="*/ 466725 h 1495425"/>
              <a:gd name="connsiteX37" fmla="*/ 454025 w 3600450"/>
              <a:gd name="connsiteY37" fmla="*/ 457200 h 1495425"/>
              <a:gd name="connsiteX38" fmla="*/ 473075 w 3600450"/>
              <a:gd name="connsiteY38" fmla="*/ 457200 h 1495425"/>
              <a:gd name="connsiteX39" fmla="*/ 485775 w 3600450"/>
              <a:gd name="connsiteY39" fmla="*/ 463550 h 1495425"/>
              <a:gd name="connsiteX40" fmla="*/ 492125 w 3600450"/>
              <a:gd name="connsiteY40" fmla="*/ 488950 h 1495425"/>
              <a:gd name="connsiteX41" fmla="*/ 492125 w 3600450"/>
              <a:gd name="connsiteY41" fmla="*/ 530225 h 1495425"/>
              <a:gd name="connsiteX42" fmla="*/ 482600 w 3600450"/>
              <a:gd name="connsiteY42" fmla="*/ 654050 h 1495425"/>
              <a:gd name="connsiteX43" fmla="*/ 482600 w 3600450"/>
              <a:gd name="connsiteY43" fmla="*/ 711200 h 1495425"/>
              <a:gd name="connsiteX44" fmla="*/ 482600 w 3600450"/>
              <a:gd name="connsiteY44" fmla="*/ 793750 h 1495425"/>
              <a:gd name="connsiteX45" fmla="*/ 492125 w 3600450"/>
              <a:gd name="connsiteY45" fmla="*/ 869950 h 1495425"/>
              <a:gd name="connsiteX46" fmla="*/ 504825 w 3600450"/>
              <a:gd name="connsiteY46" fmla="*/ 942975 h 1495425"/>
              <a:gd name="connsiteX47" fmla="*/ 527050 w 3600450"/>
              <a:gd name="connsiteY47" fmla="*/ 1016000 h 1495425"/>
              <a:gd name="connsiteX48" fmla="*/ 546100 w 3600450"/>
              <a:gd name="connsiteY48" fmla="*/ 1054100 h 1495425"/>
              <a:gd name="connsiteX49" fmla="*/ 571500 w 3600450"/>
              <a:gd name="connsiteY49" fmla="*/ 1085850 h 1495425"/>
              <a:gd name="connsiteX50" fmla="*/ 600075 w 3600450"/>
              <a:gd name="connsiteY50" fmla="*/ 1101725 h 1495425"/>
              <a:gd name="connsiteX51" fmla="*/ 628650 w 3600450"/>
              <a:gd name="connsiteY51" fmla="*/ 1111250 h 1495425"/>
              <a:gd name="connsiteX52" fmla="*/ 657225 w 3600450"/>
              <a:gd name="connsiteY52" fmla="*/ 1104900 h 1495425"/>
              <a:gd name="connsiteX53" fmla="*/ 723900 w 3600450"/>
              <a:gd name="connsiteY53" fmla="*/ 1082675 h 1495425"/>
              <a:gd name="connsiteX54" fmla="*/ 965200 w 3600450"/>
              <a:gd name="connsiteY54" fmla="*/ 996950 h 1495425"/>
              <a:gd name="connsiteX55" fmla="*/ 1235075 w 3600450"/>
              <a:gd name="connsiteY55" fmla="*/ 898525 h 1495425"/>
              <a:gd name="connsiteX56" fmla="*/ 1511300 w 3600450"/>
              <a:gd name="connsiteY56" fmla="*/ 793750 h 1495425"/>
              <a:gd name="connsiteX57" fmla="*/ 1689100 w 3600450"/>
              <a:gd name="connsiteY57" fmla="*/ 730250 h 1495425"/>
              <a:gd name="connsiteX0" fmla="*/ 1689100 w 3559175"/>
              <a:gd name="connsiteY0" fmla="*/ 695325 h 1460500"/>
              <a:gd name="connsiteX1" fmla="*/ 3006725 w 3559175"/>
              <a:gd name="connsiteY1" fmla="*/ 215900 h 1460500"/>
              <a:gd name="connsiteX2" fmla="*/ 3463925 w 3559175"/>
              <a:gd name="connsiteY2" fmla="*/ 47625 h 1460500"/>
              <a:gd name="connsiteX3" fmla="*/ 3559175 w 3559175"/>
              <a:gd name="connsiteY3" fmla="*/ 0 h 1460500"/>
              <a:gd name="connsiteX4" fmla="*/ 3495675 w 3559175"/>
              <a:gd name="connsiteY4" fmla="*/ 355600 h 1460500"/>
              <a:gd name="connsiteX5" fmla="*/ 3432175 w 3559175"/>
              <a:gd name="connsiteY5" fmla="*/ 368300 h 1460500"/>
              <a:gd name="connsiteX6" fmla="*/ 3311525 w 3559175"/>
              <a:gd name="connsiteY6" fmla="*/ 400050 h 1460500"/>
              <a:gd name="connsiteX7" fmla="*/ 3067050 w 3559175"/>
              <a:gd name="connsiteY7" fmla="*/ 482600 h 1460500"/>
              <a:gd name="connsiteX8" fmla="*/ 2771775 w 3559175"/>
              <a:gd name="connsiteY8" fmla="*/ 577850 h 1460500"/>
              <a:gd name="connsiteX9" fmla="*/ 2454275 w 3559175"/>
              <a:gd name="connsiteY9" fmla="*/ 688975 h 1460500"/>
              <a:gd name="connsiteX10" fmla="*/ 2044700 w 3559175"/>
              <a:gd name="connsiteY10" fmla="*/ 835025 h 1460500"/>
              <a:gd name="connsiteX11" fmla="*/ 1593850 w 3559175"/>
              <a:gd name="connsiteY11" fmla="*/ 1006475 h 1460500"/>
              <a:gd name="connsiteX12" fmla="*/ 1200150 w 3559175"/>
              <a:gd name="connsiteY12" fmla="*/ 1165225 h 1460500"/>
              <a:gd name="connsiteX13" fmla="*/ 927100 w 3559175"/>
              <a:gd name="connsiteY13" fmla="*/ 1279525 h 1460500"/>
              <a:gd name="connsiteX14" fmla="*/ 603250 w 3559175"/>
              <a:gd name="connsiteY14" fmla="*/ 1422400 h 1460500"/>
              <a:gd name="connsiteX15" fmla="*/ 571500 w 3559175"/>
              <a:gd name="connsiteY15" fmla="*/ 1435100 h 1460500"/>
              <a:gd name="connsiteX16" fmla="*/ 546100 w 3559175"/>
              <a:gd name="connsiteY16" fmla="*/ 1438275 h 1460500"/>
              <a:gd name="connsiteX17" fmla="*/ 419100 w 3559175"/>
              <a:gd name="connsiteY17" fmla="*/ 1450975 h 1460500"/>
              <a:gd name="connsiteX18" fmla="*/ 279400 w 3559175"/>
              <a:gd name="connsiteY18" fmla="*/ 1460500 h 1460500"/>
              <a:gd name="connsiteX19" fmla="*/ 146050 w 3559175"/>
              <a:gd name="connsiteY19" fmla="*/ 1444625 h 1460500"/>
              <a:gd name="connsiteX20" fmla="*/ 57150 w 3559175"/>
              <a:gd name="connsiteY20" fmla="*/ 1422400 h 1460500"/>
              <a:gd name="connsiteX21" fmla="*/ 28575 w 3559175"/>
              <a:gd name="connsiteY21" fmla="*/ 1406525 h 1460500"/>
              <a:gd name="connsiteX22" fmla="*/ 6350 w 3559175"/>
              <a:gd name="connsiteY22" fmla="*/ 1387475 h 1460500"/>
              <a:gd name="connsiteX23" fmla="*/ 0 w 3559175"/>
              <a:gd name="connsiteY23" fmla="*/ 1349375 h 1460500"/>
              <a:gd name="connsiteX24" fmla="*/ 3175 w 3559175"/>
              <a:gd name="connsiteY24" fmla="*/ 1317625 h 1460500"/>
              <a:gd name="connsiteX25" fmla="*/ 22225 w 3559175"/>
              <a:gd name="connsiteY25" fmla="*/ 1285875 h 1460500"/>
              <a:gd name="connsiteX26" fmla="*/ 76200 w 3559175"/>
              <a:gd name="connsiteY26" fmla="*/ 1219200 h 1460500"/>
              <a:gd name="connsiteX27" fmla="*/ 139700 w 3559175"/>
              <a:gd name="connsiteY27" fmla="*/ 1123950 h 1460500"/>
              <a:gd name="connsiteX28" fmla="*/ 228600 w 3559175"/>
              <a:gd name="connsiteY28" fmla="*/ 971550 h 1460500"/>
              <a:gd name="connsiteX29" fmla="*/ 279400 w 3559175"/>
              <a:gd name="connsiteY29" fmla="*/ 866775 h 1460500"/>
              <a:gd name="connsiteX30" fmla="*/ 320675 w 3559175"/>
              <a:gd name="connsiteY30" fmla="*/ 768350 h 1460500"/>
              <a:gd name="connsiteX31" fmla="*/ 349250 w 3559175"/>
              <a:gd name="connsiteY31" fmla="*/ 688975 h 1460500"/>
              <a:gd name="connsiteX32" fmla="*/ 384175 w 3559175"/>
              <a:gd name="connsiteY32" fmla="*/ 587375 h 1460500"/>
              <a:gd name="connsiteX33" fmla="*/ 415925 w 3559175"/>
              <a:gd name="connsiteY33" fmla="*/ 485775 h 1460500"/>
              <a:gd name="connsiteX34" fmla="*/ 428625 w 3559175"/>
              <a:gd name="connsiteY34" fmla="*/ 447675 h 1460500"/>
              <a:gd name="connsiteX35" fmla="*/ 438150 w 3559175"/>
              <a:gd name="connsiteY35" fmla="*/ 431800 h 1460500"/>
              <a:gd name="connsiteX36" fmla="*/ 454025 w 3559175"/>
              <a:gd name="connsiteY36" fmla="*/ 422275 h 1460500"/>
              <a:gd name="connsiteX37" fmla="*/ 473075 w 3559175"/>
              <a:gd name="connsiteY37" fmla="*/ 422275 h 1460500"/>
              <a:gd name="connsiteX38" fmla="*/ 485775 w 3559175"/>
              <a:gd name="connsiteY38" fmla="*/ 428625 h 1460500"/>
              <a:gd name="connsiteX39" fmla="*/ 492125 w 3559175"/>
              <a:gd name="connsiteY39" fmla="*/ 454025 h 1460500"/>
              <a:gd name="connsiteX40" fmla="*/ 492125 w 3559175"/>
              <a:gd name="connsiteY40" fmla="*/ 495300 h 1460500"/>
              <a:gd name="connsiteX41" fmla="*/ 482600 w 3559175"/>
              <a:gd name="connsiteY41" fmla="*/ 619125 h 1460500"/>
              <a:gd name="connsiteX42" fmla="*/ 482600 w 3559175"/>
              <a:gd name="connsiteY42" fmla="*/ 676275 h 1460500"/>
              <a:gd name="connsiteX43" fmla="*/ 482600 w 3559175"/>
              <a:gd name="connsiteY43" fmla="*/ 758825 h 1460500"/>
              <a:gd name="connsiteX44" fmla="*/ 492125 w 3559175"/>
              <a:gd name="connsiteY44" fmla="*/ 835025 h 1460500"/>
              <a:gd name="connsiteX45" fmla="*/ 504825 w 3559175"/>
              <a:gd name="connsiteY45" fmla="*/ 908050 h 1460500"/>
              <a:gd name="connsiteX46" fmla="*/ 527050 w 3559175"/>
              <a:gd name="connsiteY46" fmla="*/ 981075 h 1460500"/>
              <a:gd name="connsiteX47" fmla="*/ 546100 w 3559175"/>
              <a:gd name="connsiteY47" fmla="*/ 1019175 h 1460500"/>
              <a:gd name="connsiteX48" fmla="*/ 571500 w 3559175"/>
              <a:gd name="connsiteY48" fmla="*/ 1050925 h 1460500"/>
              <a:gd name="connsiteX49" fmla="*/ 600075 w 3559175"/>
              <a:gd name="connsiteY49" fmla="*/ 1066800 h 1460500"/>
              <a:gd name="connsiteX50" fmla="*/ 628650 w 3559175"/>
              <a:gd name="connsiteY50" fmla="*/ 1076325 h 1460500"/>
              <a:gd name="connsiteX51" fmla="*/ 657225 w 3559175"/>
              <a:gd name="connsiteY51" fmla="*/ 1069975 h 1460500"/>
              <a:gd name="connsiteX52" fmla="*/ 723900 w 3559175"/>
              <a:gd name="connsiteY52" fmla="*/ 1047750 h 1460500"/>
              <a:gd name="connsiteX53" fmla="*/ 965200 w 3559175"/>
              <a:gd name="connsiteY53" fmla="*/ 962025 h 1460500"/>
              <a:gd name="connsiteX54" fmla="*/ 1235075 w 3559175"/>
              <a:gd name="connsiteY54" fmla="*/ 863600 h 1460500"/>
              <a:gd name="connsiteX55" fmla="*/ 1511300 w 3559175"/>
              <a:gd name="connsiteY55" fmla="*/ 758825 h 1460500"/>
              <a:gd name="connsiteX56" fmla="*/ 1689100 w 3559175"/>
              <a:gd name="connsiteY56" fmla="*/ 695325 h 1460500"/>
              <a:gd name="connsiteX0" fmla="*/ 1689100 w 3495675"/>
              <a:gd name="connsiteY0" fmla="*/ 647700 h 1412875"/>
              <a:gd name="connsiteX1" fmla="*/ 3006725 w 3495675"/>
              <a:gd name="connsiteY1" fmla="*/ 168275 h 1412875"/>
              <a:gd name="connsiteX2" fmla="*/ 3463925 w 3495675"/>
              <a:gd name="connsiteY2" fmla="*/ 0 h 1412875"/>
              <a:gd name="connsiteX3" fmla="*/ 3495675 w 3495675"/>
              <a:gd name="connsiteY3" fmla="*/ 307975 h 1412875"/>
              <a:gd name="connsiteX4" fmla="*/ 3432175 w 3495675"/>
              <a:gd name="connsiteY4" fmla="*/ 320675 h 1412875"/>
              <a:gd name="connsiteX5" fmla="*/ 3311525 w 3495675"/>
              <a:gd name="connsiteY5" fmla="*/ 352425 h 1412875"/>
              <a:gd name="connsiteX6" fmla="*/ 3067050 w 3495675"/>
              <a:gd name="connsiteY6" fmla="*/ 434975 h 1412875"/>
              <a:gd name="connsiteX7" fmla="*/ 2771775 w 3495675"/>
              <a:gd name="connsiteY7" fmla="*/ 530225 h 1412875"/>
              <a:gd name="connsiteX8" fmla="*/ 2454275 w 3495675"/>
              <a:gd name="connsiteY8" fmla="*/ 641350 h 1412875"/>
              <a:gd name="connsiteX9" fmla="*/ 2044700 w 3495675"/>
              <a:gd name="connsiteY9" fmla="*/ 787400 h 1412875"/>
              <a:gd name="connsiteX10" fmla="*/ 1593850 w 3495675"/>
              <a:gd name="connsiteY10" fmla="*/ 958850 h 1412875"/>
              <a:gd name="connsiteX11" fmla="*/ 1200150 w 3495675"/>
              <a:gd name="connsiteY11" fmla="*/ 1117600 h 1412875"/>
              <a:gd name="connsiteX12" fmla="*/ 927100 w 3495675"/>
              <a:gd name="connsiteY12" fmla="*/ 1231900 h 1412875"/>
              <a:gd name="connsiteX13" fmla="*/ 603250 w 3495675"/>
              <a:gd name="connsiteY13" fmla="*/ 1374775 h 1412875"/>
              <a:gd name="connsiteX14" fmla="*/ 571500 w 3495675"/>
              <a:gd name="connsiteY14" fmla="*/ 1387475 h 1412875"/>
              <a:gd name="connsiteX15" fmla="*/ 546100 w 3495675"/>
              <a:gd name="connsiteY15" fmla="*/ 1390650 h 1412875"/>
              <a:gd name="connsiteX16" fmla="*/ 419100 w 3495675"/>
              <a:gd name="connsiteY16" fmla="*/ 1403350 h 1412875"/>
              <a:gd name="connsiteX17" fmla="*/ 279400 w 3495675"/>
              <a:gd name="connsiteY17" fmla="*/ 1412875 h 1412875"/>
              <a:gd name="connsiteX18" fmla="*/ 146050 w 3495675"/>
              <a:gd name="connsiteY18" fmla="*/ 1397000 h 1412875"/>
              <a:gd name="connsiteX19" fmla="*/ 57150 w 3495675"/>
              <a:gd name="connsiteY19" fmla="*/ 1374775 h 1412875"/>
              <a:gd name="connsiteX20" fmla="*/ 28575 w 3495675"/>
              <a:gd name="connsiteY20" fmla="*/ 1358900 h 1412875"/>
              <a:gd name="connsiteX21" fmla="*/ 6350 w 3495675"/>
              <a:gd name="connsiteY21" fmla="*/ 1339850 h 1412875"/>
              <a:gd name="connsiteX22" fmla="*/ 0 w 3495675"/>
              <a:gd name="connsiteY22" fmla="*/ 1301750 h 1412875"/>
              <a:gd name="connsiteX23" fmla="*/ 3175 w 3495675"/>
              <a:gd name="connsiteY23" fmla="*/ 1270000 h 1412875"/>
              <a:gd name="connsiteX24" fmla="*/ 22225 w 3495675"/>
              <a:gd name="connsiteY24" fmla="*/ 1238250 h 1412875"/>
              <a:gd name="connsiteX25" fmla="*/ 76200 w 3495675"/>
              <a:gd name="connsiteY25" fmla="*/ 1171575 h 1412875"/>
              <a:gd name="connsiteX26" fmla="*/ 139700 w 3495675"/>
              <a:gd name="connsiteY26" fmla="*/ 1076325 h 1412875"/>
              <a:gd name="connsiteX27" fmla="*/ 228600 w 3495675"/>
              <a:gd name="connsiteY27" fmla="*/ 923925 h 1412875"/>
              <a:gd name="connsiteX28" fmla="*/ 279400 w 3495675"/>
              <a:gd name="connsiteY28" fmla="*/ 819150 h 1412875"/>
              <a:gd name="connsiteX29" fmla="*/ 320675 w 3495675"/>
              <a:gd name="connsiteY29" fmla="*/ 720725 h 1412875"/>
              <a:gd name="connsiteX30" fmla="*/ 349250 w 3495675"/>
              <a:gd name="connsiteY30" fmla="*/ 641350 h 1412875"/>
              <a:gd name="connsiteX31" fmla="*/ 384175 w 3495675"/>
              <a:gd name="connsiteY31" fmla="*/ 539750 h 1412875"/>
              <a:gd name="connsiteX32" fmla="*/ 415925 w 3495675"/>
              <a:gd name="connsiteY32" fmla="*/ 438150 h 1412875"/>
              <a:gd name="connsiteX33" fmla="*/ 428625 w 3495675"/>
              <a:gd name="connsiteY33" fmla="*/ 400050 h 1412875"/>
              <a:gd name="connsiteX34" fmla="*/ 438150 w 3495675"/>
              <a:gd name="connsiteY34" fmla="*/ 384175 h 1412875"/>
              <a:gd name="connsiteX35" fmla="*/ 454025 w 3495675"/>
              <a:gd name="connsiteY35" fmla="*/ 374650 h 1412875"/>
              <a:gd name="connsiteX36" fmla="*/ 473075 w 3495675"/>
              <a:gd name="connsiteY36" fmla="*/ 374650 h 1412875"/>
              <a:gd name="connsiteX37" fmla="*/ 485775 w 3495675"/>
              <a:gd name="connsiteY37" fmla="*/ 381000 h 1412875"/>
              <a:gd name="connsiteX38" fmla="*/ 492125 w 3495675"/>
              <a:gd name="connsiteY38" fmla="*/ 406400 h 1412875"/>
              <a:gd name="connsiteX39" fmla="*/ 492125 w 3495675"/>
              <a:gd name="connsiteY39" fmla="*/ 447675 h 1412875"/>
              <a:gd name="connsiteX40" fmla="*/ 482600 w 3495675"/>
              <a:gd name="connsiteY40" fmla="*/ 571500 h 1412875"/>
              <a:gd name="connsiteX41" fmla="*/ 482600 w 3495675"/>
              <a:gd name="connsiteY41" fmla="*/ 628650 h 1412875"/>
              <a:gd name="connsiteX42" fmla="*/ 482600 w 3495675"/>
              <a:gd name="connsiteY42" fmla="*/ 711200 h 1412875"/>
              <a:gd name="connsiteX43" fmla="*/ 492125 w 3495675"/>
              <a:gd name="connsiteY43" fmla="*/ 787400 h 1412875"/>
              <a:gd name="connsiteX44" fmla="*/ 504825 w 3495675"/>
              <a:gd name="connsiteY44" fmla="*/ 860425 h 1412875"/>
              <a:gd name="connsiteX45" fmla="*/ 527050 w 3495675"/>
              <a:gd name="connsiteY45" fmla="*/ 933450 h 1412875"/>
              <a:gd name="connsiteX46" fmla="*/ 546100 w 3495675"/>
              <a:gd name="connsiteY46" fmla="*/ 971550 h 1412875"/>
              <a:gd name="connsiteX47" fmla="*/ 571500 w 3495675"/>
              <a:gd name="connsiteY47" fmla="*/ 1003300 h 1412875"/>
              <a:gd name="connsiteX48" fmla="*/ 600075 w 3495675"/>
              <a:gd name="connsiteY48" fmla="*/ 1019175 h 1412875"/>
              <a:gd name="connsiteX49" fmla="*/ 628650 w 3495675"/>
              <a:gd name="connsiteY49" fmla="*/ 1028700 h 1412875"/>
              <a:gd name="connsiteX50" fmla="*/ 657225 w 3495675"/>
              <a:gd name="connsiteY50" fmla="*/ 1022350 h 1412875"/>
              <a:gd name="connsiteX51" fmla="*/ 723900 w 3495675"/>
              <a:gd name="connsiteY51" fmla="*/ 1000125 h 1412875"/>
              <a:gd name="connsiteX52" fmla="*/ 965200 w 3495675"/>
              <a:gd name="connsiteY52" fmla="*/ 914400 h 1412875"/>
              <a:gd name="connsiteX53" fmla="*/ 1235075 w 3495675"/>
              <a:gd name="connsiteY53" fmla="*/ 815975 h 1412875"/>
              <a:gd name="connsiteX54" fmla="*/ 1511300 w 3495675"/>
              <a:gd name="connsiteY54" fmla="*/ 711200 h 1412875"/>
              <a:gd name="connsiteX55" fmla="*/ 1689100 w 3495675"/>
              <a:gd name="connsiteY55" fmla="*/ 647700 h 1412875"/>
              <a:gd name="connsiteX0" fmla="*/ 1689100 w 3495675"/>
              <a:gd name="connsiteY0" fmla="*/ 479425 h 1244600"/>
              <a:gd name="connsiteX1" fmla="*/ 3006725 w 3495675"/>
              <a:gd name="connsiteY1" fmla="*/ 0 h 1244600"/>
              <a:gd name="connsiteX2" fmla="*/ 3495675 w 3495675"/>
              <a:gd name="connsiteY2" fmla="*/ 139700 h 1244600"/>
              <a:gd name="connsiteX3" fmla="*/ 3432175 w 3495675"/>
              <a:gd name="connsiteY3" fmla="*/ 152400 h 1244600"/>
              <a:gd name="connsiteX4" fmla="*/ 3311525 w 3495675"/>
              <a:gd name="connsiteY4" fmla="*/ 184150 h 1244600"/>
              <a:gd name="connsiteX5" fmla="*/ 3067050 w 3495675"/>
              <a:gd name="connsiteY5" fmla="*/ 266700 h 1244600"/>
              <a:gd name="connsiteX6" fmla="*/ 2771775 w 3495675"/>
              <a:gd name="connsiteY6" fmla="*/ 361950 h 1244600"/>
              <a:gd name="connsiteX7" fmla="*/ 2454275 w 3495675"/>
              <a:gd name="connsiteY7" fmla="*/ 473075 h 1244600"/>
              <a:gd name="connsiteX8" fmla="*/ 2044700 w 3495675"/>
              <a:gd name="connsiteY8" fmla="*/ 619125 h 1244600"/>
              <a:gd name="connsiteX9" fmla="*/ 1593850 w 3495675"/>
              <a:gd name="connsiteY9" fmla="*/ 790575 h 1244600"/>
              <a:gd name="connsiteX10" fmla="*/ 1200150 w 3495675"/>
              <a:gd name="connsiteY10" fmla="*/ 949325 h 1244600"/>
              <a:gd name="connsiteX11" fmla="*/ 927100 w 3495675"/>
              <a:gd name="connsiteY11" fmla="*/ 1063625 h 1244600"/>
              <a:gd name="connsiteX12" fmla="*/ 603250 w 3495675"/>
              <a:gd name="connsiteY12" fmla="*/ 1206500 h 1244600"/>
              <a:gd name="connsiteX13" fmla="*/ 571500 w 3495675"/>
              <a:gd name="connsiteY13" fmla="*/ 1219200 h 1244600"/>
              <a:gd name="connsiteX14" fmla="*/ 546100 w 3495675"/>
              <a:gd name="connsiteY14" fmla="*/ 1222375 h 1244600"/>
              <a:gd name="connsiteX15" fmla="*/ 419100 w 3495675"/>
              <a:gd name="connsiteY15" fmla="*/ 1235075 h 1244600"/>
              <a:gd name="connsiteX16" fmla="*/ 279400 w 3495675"/>
              <a:gd name="connsiteY16" fmla="*/ 1244600 h 1244600"/>
              <a:gd name="connsiteX17" fmla="*/ 146050 w 3495675"/>
              <a:gd name="connsiteY17" fmla="*/ 1228725 h 1244600"/>
              <a:gd name="connsiteX18" fmla="*/ 57150 w 3495675"/>
              <a:gd name="connsiteY18" fmla="*/ 1206500 h 1244600"/>
              <a:gd name="connsiteX19" fmla="*/ 28575 w 3495675"/>
              <a:gd name="connsiteY19" fmla="*/ 1190625 h 1244600"/>
              <a:gd name="connsiteX20" fmla="*/ 6350 w 3495675"/>
              <a:gd name="connsiteY20" fmla="*/ 1171575 h 1244600"/>
              <a:gd name="connsiteX21" fmla="*/ 0 w 3495675"/>
              <a:gd name="connsiteY21" fmla="*/ 1133475 h 1244600"/>
              <a:gd name="connsiteX22" fmla="*/ 3175 w 3495675"/>
              <a:gd name="connsiteY22" fmla="*/ 1101725 h 1244600"/>
              <a:gd name="connsiteX23" fmla="*/ 22225 w 3495675"/>
              <a:gd name="connsiteY23" fmla="*/ 1069975 h 1244600"/>
              <a:gd name="connsiteX24" fmla="*/ 76200 w 3495675"/>
              <a:gd name="connsiteY24" fmla="*/ 1003300 h 1244600"/>
              <a:gd name="connsiteX25" fmla="*/ 139700 w 3495675"/>
              <a:gd name="connsiteY25" fmla="*/ 908050 h 1244600"/>
              <a:gd name="connsiteX26" fmla="*/ 228600 w 3495675"/>
              <a:gd name="connsiteY26" fmla="*/ 755650 h 1244600"/>
              <a:gd name="connsiteX27" fmla="*/ 279400 w 3495675"/>
              <a:gd name="connsiteY27" fmla="*/ 650875 h 1244600"/>
              <a:gd name="connsiteX28" fmla="*/ 320675 w 3495675"/>
              <a:gd name="connsiteY28" fmla="*/ 552450 h 1244600"/>
              <a:gd name="connsiteX29" fmla="*/ 349250 w 3495675"/>
              <a:gd name="connsiteY29" fmla="*/ 473075 h 1244600"/>
              <a:gd name="connsiteX30" fmla="*/ 384175 w 3495675"/>
              <a:gd name="connsiteY30" fmla="*/ 371475 h 1244600"/>
              <a:gd name="connsiteX31" fmla="*/ 415925 w 3495675"/>
              <a:gd name="connsiteY31" fmla="*/ 269875 h 1244600"/>
              <a:gd name="connsiteX32" fmla="*/ 428625 w 3495675"/>
              <a:gd name="connsiteY32" fmla="*/ 231775 h 1244600"/>
              <a:gd name="connsiteX33" fmla="*/ 438150 w 3495675"/>
              <a:gd name="connsiteY33" fmla="*/ 215900 h 1244600"/>
              <a:gd name="connsiteX34" fmla="*/ 454025 w 3495675"/>
              <a:gd name="connsiteY34" fmla="*/ 206375 h 1244600"/>
              <a:gd name="connsiteX35" fmla="*/ 473075 w 3495675"/>
              <a:gd name="connsiteY35" fmla="*/ 206375 h 1244600"/>
              <a:gd name="connsiteX36" fmla="*/ 485775 w 3495675"/>
              <a:gd name="connsiteY36" fmla="*/ 212725 h 1244600"/>
              <a:gd name="connsiteX37" fmla="*/ 492125 w 3495675"/>
              <a:gd name="connsiteY37" fmla="*/ 238125 h 1244600"/>
              <a:gd name="connsiteX38" fmla="*/ 492125 w 3495675"/>
              <a:gd name="connsiteY38" fmla="*/ 279400 h 1244600"/>
              <a:gd name="connsiteX39" fmla="*/ 482600 w 3495675"/>
              <a:gd name="connsiteY39" fmla="*/ 403225 h 1244600"/>
              <a:gd name="connsiteX40" fmla="*/ 482600 w 3495675"/>
              <a:gd name="connsiteY40" fmla="*/ 460375 h 1244600"/>
              <a:gd name="connsiteX41" fmla="*/ 482600 w 3495675"/>
              <a:gd name="connsiteY41" fmla="*/ 542925 h 1244600"/>
              <a:gd name="connsiteX42" fmla="*/ 492125 w 3495675"/>
              <a:gd name="connsiteY42" fmla="*/ 619125 h 1244600"/>
              <a:gd name="connsiteX43" fmla="*/ 504825 w 3495675"/>
              <a:gd name="connsiteY43" fmla="*/ 692150 h 1244600"/>
              <a:gd name="connsiteX44" fmla="*/ 527050 w 3495675"/>
              <a:gd name="connsiteY44" fmla="*/ 765175 h 1244600"/>
              <a:gd name="connsiteX45" fmla="*/ 546100 w 3495675"/>
              <a:gd name="connsiteY45" fmla="*/ 803275 h 1244600"/>
              <a:gd name="connsiteX46" fmla="*/ 571500 w 3495675"/>
              <a:gd name="connsiteY46" fmla="*/ 835025 h 1244600"/>
              <a:gd name="connsiteX47" fmla="*/ 600075 w 3495675"/>
              <a:gd name="connsiteY47" fmla="*/ 850900 h 1244600"/>
              <a:gd name="connsiteX48" fmla="*/ 628650 w 3495675"/>
              <a:gd name="connsiteY48" fmla="*/ 860425 h 1244600"/>
              <a:gd name="connsiteX49" fmla="*/ 657225 w 3495675"/>
              <a:gd name="connsiteY49" fmla="*/ 854075 h 1244600"/>
              <a:gd name="connsiteX50" fmla="*/ 723900 w 3495675"/>
              <a:gd name="connsiteY50" fmla="*/ 831850 h 1244600"/>
              <a:gd name="connsiteX51" fmla="*/ 965200 w 3495675"/>
              <a:gd name="connsiteY51" fmla="*/ 746125 h 1244600"/>
              <a:gd name="connsiteX52" fmla="*/ 1235075 w 3495675"/>
              <a:gd name="connsiteY52" fmla="*/ 647700 h 1244600"/>
              <a:gd name="connsiteX53" fmla="*/ 1511300 w 3495675"/>
              <a:gd name="connsiteY53" fmla="*/ 542925 h 1244600"/>
              <a:gd name="connsiteX54" fmla="*/ 1689100 w 3495675"/>
              <a:gd name="connsiteY54" fmla="*/ 479425 h 1244600"/>
              <a:gd name="connsiteX0" fmla="*/ 1689100 w 3432175"/>
              <a:gd name="connsiteY0" fmla="*/ 479425 h 1244600"/>
              <a:gd name="connsiteX1" fmla="*/ 3006725 w 3432175"/>
              <a:gd name="connsiteY1" fmla="*/ 0 h 1244600"/>
              <a:gd name="connsiteX2" fmla="*/ 3432175 w 3432175"/>
              <a:gd name="connsiteY2" fmla="*/ 152400 h 1244600"/>
              <a:gd name="connsiteX3" fmla="*/ 3311525 w 3432175"/>
              <a:gd name="connsiteY3" fmla="*/ 184150 h 1244600"/>
              <a:gd name="connsiteX4" fmla="*/ 3067050 w 3432175"/>
              <a:gd name="connsiteY4" fmla="*/ 266700 h 1244600"/>
              <a:gd name="connsiteX5" fmla="*/ 2771775 w 3432175"/>
              <a:gd name="connsiteY5" fmla="*/ 361950 h 1244600"/>
              <a:gd name="connsiteX6" fmla="*/ 2454275 w 3432175"/>
              <a:gd name="connsiteY6" fmla="*/ 473075 h 1244600"/>
              <a:gd name="connsiteX7" fmla="*/ 2044700 w 3432175"/>
              <a:gd name="connsiteY7" fmla="*/ 619125 h 1244600"/>
              <a:gd name="connsiteX8" fmla="*/ 1593850 w 3432175"/>
              <a:gd name="connsiteY8" fmla="*/ 790575 h 1244600"/>
              <a:gd name="connsiteX9" fmla="*/ 1200150 w 3432175"/>
              <a:gd name="connsiteY9" fmla="*/ 949325 h 1244600"/>
              <a:gd name="connsiteX10" fmla="*/ 927100 w 3432175"/>
              <a:gd name="connsiteY10" fmla="*/ 1063625 h 1244600"/>
              <a:gd name="connsiteX11" fmla="*/ 603250 w 3432175"/>
              <a:gd name="connsiteY11" fmla="*/ 1206500 h 1244600"/>
              <a:gd name="connsiteX12" fmla="*/ 571500 w 3432175"/>
              <a:gd name="connsiteY12" fmla="*/ 1219200 h 1244600"/>
              <a:gd name="connsiteX13" fmla="*/ 546100 w 3432175"/>
              <a:gd name="connsiteY13" fmla="*/ 1222375 h 1244600"/>
              <a:gd name="connsiteX14" fmla="*/ 419100 w 3432175"/>
              <a:gd name="connsiteY14" fmla="*/ 1235075 h 1244600"/>
              <a:gd name="connsiteX15" fmla="*/ 279400 w 3432175"/>
              <a:gd name="connsiteY15" fmla="*/ 1244600 h 1244600"/>
              <a:gd name="connsiteX16" fmla="*/ 146050 w 3432175"/>
              <a:gd name="connsiteY16" fmla="*/ 1228725 h 1244600"/>
              <a:gd name="connsiteX17" fmla="*/ 57150 w 3432175"/>
              <a:gd name="connsiteY17" fmla="*/ 1206500 h 1244600"/>
              <a:gd name="connsiteX18" fmla="*/ 28575 w 3432175"/>
              <a:gd name="connsiteY18" fmla="*/ 1190625 h 1244600"/>
              <a:gd name="connsiteX19" fmla="*/ 6350 w 3432175"/>
              <a:gd name="connsiteY19" fmla="*/ 1171575 h 1244600"/>
              <a:gd name="connsiteX20" fmla="*/ 0 w 3432175"/>
              <a:gd name="connsiteY20" fmla="*/ 1133475 h 1244600"/>
              <a:gd name="connsiteX21" fmla="*/ 3175 w 3432175"/>
              <a:gd name="connsiteY21" fmla="*/ 1101725 h 1244600"/>
              <a:gd name="connsiteX22" fmla="*/ 22225 w 3432175"/>
              <a:gd name="connsiteY22" fmla="*/ 1069975 h 1244600"/>
              <a:gd name="connsiteX23" fmla="*/ 76200 w 3432175"/>
              <a:gd name="connsiteY23" fmla="*/ 1003300 h 1244600"/>
              <a:gd name="connsiteX24" fmla="*/ 139700 w 3432175"/>
              <a:gd name="connsiteY24" fmla="*/ 908050 h 1244600"/>
              <a:gd name="connsiteX25" fmla="*/ 228600 w 3432175"/>
              <a:gd name="connsiteY25" fmla="*/ 755650 h 1244600"/>
              <a:gd name="connsiteX26" fmla="*/ 279400 w 3432175"/>
              <a:gd name="connsiteY26" fmla="*/ 650875 h 1244600"/>
              <a:gd name="connsiteX27" fmla="*/ 320675 w 3432175"/>
              <a:gd name="connsiteY27" fmla="*/ 552450 h 1244600"/>
              <a:gd name="connsiteX28" fmla="*/ 349250 w 3432175"/>
              <a:gd name="connsiteY28" fmla="*/ 473075 h 1244600"/>
              <a:gd name="connsiteX29" fmla="*/ 384175 w 3432175"/>
              <a:gd name="connsiteY29" fmla="*/ 371475 h 1244600"/>
              <a:gd name="connsiteX30" fmla="*/ 415925 w 3432175"/>
              <a:gd name="connsiteY30" fmla="*/ 269875 h 1244600"/>
              <a:gd name="connsiteX31" fmla="*/ 428625 w 3432175"/>
              <a:gd name="connsiteY31" fmla="*/ 231775 h 1244600"/>
              <a:gd name="connsiteX32" fmla="*/ 438150 w 3432175"/>
              <a:gd name="connsiteY32" fmla="*/ 215900 h 1244600"/>
              <a:gd name="connsiteX33" fmla="*/ 454025 w 3432175"/>
              <a:gd name="connsiteY33" fmla="*/ 206375 h 1244600"/>
              <a:gd name="connsiteX34" fmla="*/ 473075 w 3432175"/>
              <a:gd name="connsiteY34" fmla="*/ 206375 h 1244600"/>
              <a:gd name="connsiteX35" fmla="*/ 485775 w 3432175"/>
              <a:gd name="connsiteY35" fmla="*/ 212725 h 1244600"/>
              <a:gd name="connsiteX36" fmla="*/ 492125 w 3432175"/>
              <a:gd name="connsiteY36" fmla="*/ 238125 h 1244600"/>
              <a:gd name="connsiteX37" fmla="*/ 492125 w 3432175"/>
              <a:gd name="connsiteY37" fmla="*/ 279400 h 1244600"/>
              <a:gd name="connsiteX38" fmla="*/ 482600 w 3432175"/>
              <a:gd name="connsiteY38" fmla="*/ 403225 h 1244600"/>
              <a:gd name="connsiteX39" fmla="*/ 482600 w 3432175"/>
              <a:gd name="connsiteY39" fmla="*/ 460375 h 1244600"/>
              <a:gd name="connsiteX40" fmla="*/ 482600 w 3432175"/>
              <a:gd name="connsiteY40" fmla="*/ 542925 h 1244600"/>
              <a:gd name="connsiteX41" fmla="*/ 492125 w 3432175"/>
              <a:gd name="connsiteY41" fmla="*/ 619125 h 1244600"/>
              <a:gd name="connsiteX42" fmla="*/ 504825 w 3432175"/>
              <a:gd name="connsiteY42" fmla="*/ 692150 h 1244600"/>
              <a:gd name="connsiteX43" fmla="*/ 527050 w 3432175"/>
              <a:gd name="connsiteY43" fmla="*/ 765175 h 1244600"/>
              <a:gd name="connsiteX44" fmla="*/ 546100 w 3432175"/>
              <a:gd name="connsiteY44" fmla="*/ 803275 h 1244600"/>
              <a:gd name="connsiteX45" fmla="*/ 571500 w 3432175"/>
              <a:gd name="connsiteY45" fmla="*/ 835025 h 1244600"/>
              <a:gd name="connsiteX46" fmla="*/ 600075 w 3432175"/>
              <a:gd name="connsiteY46" fmla="*/ 850900 h 1244600"/>
              <a:gd name="connsiteX47" fmla="*/ 628650 w 3432175"/>
              <a:gd name="connsiteY47" fmla="*/ 860425 h 1244600"/>
              <a:gd name="connsiteX48" fmla="*/ 657225 w 3432175"/>
              <a:gd name="connsiteY48" fmla="*/ 854075 h 1244600"/>
              <a:gd name="connsiteX49" fmla="*/ 723900 w 3432175"/>
              <a:gd name="connsiteY49" fmla="*/ 831850 h 1244600"/>
              <a:gd name="connsiteX50" fmla="*/ 965200 w 3432175"/>
              <a:gd name="connsiteY50" fmla="*/ 746125 h 1244600"/>
              <a:gd name="connsiteX51" fmla="*/ 1235075 w 3432175"/>
              <a:gd name="connsiteY51" fmla="*/ 647700 h 1244600"/>
              <a:gd name="connsiteX52" fmla="*/ 1511300 w 3432175"/>
              <a:gd name="connsiteY52" fmla="*/ 542925 h 1244600"/>
              <a:gd name="connsiteX53" fmla="*/ 1689100 w 3432175"/>
              <a:gd name="connsiteY53" fmla="*/ 479425 h 1244600"/>
              <a:gd name="connsiteX0" fmla="*/ 1689100 w 3311525"/>
              <a:gd name="connsiteY0" fmla="*/ 479425 h 1244600"/>
              <a:gd name="connsiteX1" fmla="*/ 3006725 w 3311525"/>
              <a:gd name="connsiteY1" fmla="*/ 0 h 1244600"/>
              <a:gd name="connsiteX2" fmla="*/ 3311525 w 3311525"/>
              <a:gd name="connsiteY2" fmla="*/ 184150 h 1244600"/>
              <a:gd name="connsiteX3" fmla="*/ 3067050 w 3311525"/>
              <a:gd name="connsiteY3" fmla="*/ 266700 h 1244600"/>
              <a:gd name="connsiteX4" fmla="*/ 2771775 w 3311525"/>
              <a:gd name="connsiteY4" fmla="*/ 361950 h 1244600"/>
              <a:gd name="connsiteX5" fmla="*/ 2454275 w 3311525"/>
              <a:gd name="connsiteY5" fmla="*/ 473075 h 1244600"/>
              <a:gd name="connsiteX6" fmla="*/ 2044700 w 3311525"/>
              <a:gd name="connsiteY6" fmla="*/ 619125 h 1244600"/>
              <a:gd name="connsiteX7" fmla="*/ 1593850 w 3311525"/>
              <a:gd name="connsiteY7" fmla="*/ 790575 h 1244600"/>
              <a:gd name="connsiteX8" fmla="*/ 1200150 w 3311525"/>
              <a:gd name="connsiteY8" fmla="*/ 949325 h 1244600"/>
              <a:gd name="connsiteX9" fmla="*/ 927100 w 3311525"/>
              <a:gd name="connsiteY9" fmla="*/ 1063625 h 1244600"/>
              <a:gd name="connsiteX10" fmla="*/ 603250 w 3311525"/>
              <a:gd name="connsiteY10" fmla="*/ 1206500 h 1244600"/>
              <a:gd name="connsiteX11" fmla="*/ 571500 w 3311525"/>
              <a:gd name="connsiteY11" fmla="*/ 1219200 h 1244600"/>
              <a:gd name="connsiteX12" fmla="*/ 546100 w 3311525"/>
              <a:gd name="connsiteY12" fmla="*/ 1222375 h 1244600"/>
              <a:gd name="connsiteX13" fmla="*/ 419100 w 3311525"/>
              <a:gd name="connsiteY13" fmla="*/ 1235075 h 1244600"/>
              <a:gd name="connsiteX14" fmla="*/ 279400 w 3311525"/>
              <a:gd name="connsiteY14" fmla="*/ 1244600 h 1244600"/>
              <a:gd name="connsiteX15" fmla="*/ 146050 w 3311525"/>
              <a:gd name="connsiteY15" fmla="*/ 1228725 h 1244600"/>
              <a:gd name="connsiteX16" fmla="*/ 57150 w 3311525"/>
              <a:gd name="connsiteY16" fmla="*/ 1206500 h 1244600"/>
              <a:gd name="connsiteX17" fmla="*/ 28575 w 3311525"/>
              <a:gd name="connsiteY17" fmla="*/ 1190625 h 1244600"/>
              <a:gd name="connsiteX18" fmla="*/ 6350 w 3311525"/>
              <a:gd name="connsiteY18" fmla="*/ 1171575 h 1244600"/>
              <a:gd name="connsiteX19" fmla="*/ 0 w 3311525"/>
              <a:gd name="connsiteY19" fmla="*/ 1133475 h 1244600"/>
              <a:gd name="connsiteX20" fmla="*/ 3175 w 3311525"/>
              <a:gd name="connsiteY20" fmla="*/ 1101725 h 1244600"/>
              <a:gd name="connsiteX21" fmla="*/ 22225 w 3311525"/>
              <a:gd name="connsiteY21" fmla="*/ 1069975 h 1244600"/>
              <a:gd name="connsiteX22" fmla="*/ 76200 w 3311525"/>
              <a:gd name="connsiteY22" fmla="*/ 1003300 h 1244600"/>
              <a:gd name="connsiteX23" fmla="*/ 139700 w 3311525"/>
              <a:gd name="connsiteY23" fmla="*/ 908050 h 1244600"/>
              <a:gd name="connsiteX24" fmla="*/ 228600 w 3311525"/>
              <a:gd name="connsiteY24" fmla="*/ 755650 h 1244600"/>
              <a:gd name="connsiteX25" fmla="*/ 279400 w 3311525"/>
              <a:gd name="connsiteY25" fmla="*/ 650875 h 1244600"/>
              <a:gd name="connsiteX26" fmla="*/ 320675 w 3311525"/>
              <a:gd name="connsiteY26" fmla="*/ 552450 h 1244600"/>
              <a:gd name="connsiteX27" fmla="*/ 349250 w 3311525"/>
              <a:gd name="connsiteY27" fmla="*/ 473075 h 1244600"/>
              <a:gd name="connsiteX28" fmla="*/ 384175 w 3311525"/>
              <a:gd name="connsiteY28" fmla="*/ 371475 h 1244600"/>
              <a:gd name="connsiteX29" fmla="*/ 415925 w 3311525"/>
              <a:gd name="connsiteY29" fmla="*/ 269875 h 1244600"/>
              <a:gd name="connsiteX30" fmla="*/ 428625 w 3311525"/>
              <a:gd name="connsiteY30" fmla="*/ 231775 h 1244600"/>
              <a:gd name="connsiteX31" fmla="*/ 438150 w 3311525"/>
              <a:gd name="connsiteY31" fmla="*/ 215900 h 1244600"/>
              <a:gd name="connsiteX32" fmla="*/ 454025 w 3311525"/>
              <a:gd name="connsiteY32" fmla="*/ 206375 h 1244600"/>
              <a:gd name="connsiteX33" fmla="*/ 473075 w 3311525"/>
              <a:gd name="connsiteY33" fmla="*/ 206375 h 1244600"/>
              <a:gd name="connsiteX34" fmla="*/ 485775 w 3311525"/>
              <a:gd name="connsiteY34" fmla="*/ 212725 h 1244600"/>
              <a:gd name="connsiteX35" fmla="*/ 492125 w 3311525"/>
              <a:gd name="connsiteY35" fmla="*/ 238125 h 1244600"/>
              <a:gd name="connsiteX36" fmla="*/ 492125 w 3311525"/>
              <a:gd name="connsiteY36" fmla="*/ 279400 h 1244600"/>
              <a:gd name="connsiteX37" fmla="*/ 482600 w 3311525"/>
              <a:gd name="connsiteY37" fmla="*/ 403225 h 1244600"/>
              <a:gd name="connsiteX38" fmla="*/ 482600 w 3311525"/>
              <a:gd name="connsiteY38" fmla="*/ 460375 h 1244600"/>
              <a:gd name="connsiteX39" fmla="*/ 482600 w 3311525"/>
              <a:gd name="connsiteY39" fmla="*/ 542925 h 1244600"/>
              <a:gd name="connsiteX40" fmla="*/ 492125 w 3311525"/>
              <a:gd name="connsiteY40" fmla="*/ 619125 h 1244600"/>
              <a:gd name="connsiteX41" fmla="*/ 504825 w 3311525"/>
              <a:gd name="connsiteY41" fmla="*/ 692150 h 1244600"/>
              <a:gd name="connsiteX42" fmla="*/ 527050 w 3311525"/>
              <a:gd name="connsiteY42" fmla="*/ 765175 h 1244600"/>
              <a:gd name="connsiteX43" fmla="*/ 546100 w 3311525"/>
              <a:gd name="connsiteY43" fmla="*/ 803275 h 1244600"/>
              <a:gd name="connsiteX44" fmla="*/ 571500 w 3311525"/>
              <a:gd name="connsiteY44" fmla="*/ 835025 h 1244600"/>
              <a:gd name="connsiteX45" fmla="*/ 600075 w 3311525"/>
              <a:gd name="connsiteY45" fmla="*/ 850900 h 1244600"/>
              <a:gd name="connsiteX46" fmla="*/ 628650 w 3311525"/>
              <a:gd name="connsiteY46" fmla="*/ 860425 h 1244600"/>
              <a:gd name="connsiteX47" fmla="*/ 657225 w 3311525"/>
              <a:gd name="connsiteY47" fmla="*/ 854075 h 1244600"/>
              <a:gd name="connsiteX48" fmla="*/ 723900 w 3311525"/>
              <a:gd name="connsiteY48" fmla="*/ 831850 h 1244600"/>
              <a:gd name="connsiteX49" fmla="*/ 965200 w 3311525"/>
              <a:gd name="connsiteY49" fmla="*/ 746125 h 1244600"/>
              <a:gd name="connsiteX50" fmla="*/ 1235075 w 3311525"/>
              <a:gd name="connsiteY50" fmla="*/ 647700 h 1244600"/>
              <a:gd name="connsiteX51" fmla="*/ 1511300 w 3311525"/>
              <a:gd name="connsiteY51" fmla="*/ 542925 h 1244600"/>
              <a:gd name="connsiteX52" fmla="*/ 1689100 w 3311525"/>
              <a:gd name="connsiteY52" fmla="*/ 479425 h 1244600"/>
              <a:gd name="connsiteX0" fmla="*/ 1689100 w 3067050"/>
              <a:gd name="connsiteY0" fmla="*/ 479425 h 1244600"/>
              <a:gd name="connsiteX1" fmla="*/ 3006725 w 3067050"/>
              <a:gd name="connsiteY1" fmla="*/ 0 h 1244600"/>
              <a:gd name="connsiteX2" fmla="*/ 3067050 w 3067050"/>
              <a:gd name="connsiteY2" fmla="*/ 266700 h 1244600"/>
              <a:gd name="connsiteX3" fmla="*/ 2771775 w 3067050"/>
              <a:gd name="connsiteY3" fmla="*/ 361950 h 1244600"/>
              <a:gd name="connsiteX4" fmla="*/ 2454275 w 3067050"/>
              <a:gd name="connsiteY4" fmla="*/ 473075 h 1244600"/>
              <a:gd name="connsiteX5" fmla="*/ 2044700 w 3067050"/>
              <a:gd name="connsiteY5" fmla="*/ 619125 h 1244600"/>
              <a:gd name="connsiteX6" fmla="*/ 1593850 w 3067050"/>
              <a:gd name="connsiteY6" fmla="*/ 790575 h 1244600"/>
              <a:gd name="connsiteX7" fmla="*/ 1200150 w 3067050"/>
              <a:gd name="connsiteY7" fmla="*/ 949325 h 1244600"/>
              <a:gd name="connsiteX8" fmla="*/ 927100 w 3067050"/>
              <a:gd name="connsiteY8" fmla="*/ 1063625 h 1244600"/>
              <a:gd name="connsiteX9" fmla="*/ 603250 w 3067050"/>
              <a:gd name="connsiteY9" fmla="*/ 1206500 h 1244600"/>
              <a:gd name="connsiteX10" fmla="*/ 571500 w 3067050"/>
              <a:gd name="connsiteY10" fmla="*/ 1219200 h 1244600"/>
              <a:gd name="connsiteX11" fmla="*/ 546100 w 3067050"/>
              <a:gd name="connsiteY11" fmla="*/ 1222375 h 1244600"/>
              <a:gd name="connsiteX12" fmla="*/ 419100 w 3067050"/>
              <a:gd name="connsiteY12" fmla="*/ 1235075 h 1244600"/>
              <a:gd name="connsiteX13" fmla="*/ 279400 w 3067050"/>
              <a:gd name="connsiteY13" fmla="*/ 1244600 h 1244600"/>
              <a:gd name="connsiteX14" fmla="*/ 146050 w 3067050"/>
              <a:gd name="connsiteY14" fmla="*/ 1228725 h 1244600"/>
              <a:gd name="connsiteX15" fmla="*/ 57150 w 3067050"/>
              <a:gd name="connsiteY15" fmla="*/ 1206500 h 1244600"/>
              <a:gd name="connsiteX16" fmla="*/ 28575 w 3067050"/>
              <a:gd name="connsiteY16" fmla="*/ 1190625 h 1244600"/>
              <a:gd name="connsiteX17" fmla="*/ 6350 w 3067050"/>
              <a:gd name="connsiteY17" fmla="*/ 1171575 h 1244600"/>
              <a:gd name="connsiteX18" fmla="*/ 0 w 3067050"/>
              <a:gd name="connsiteY18" fmla="*/ 1133475 h 1244600"/>
              <a:gd name="connsiteX19" fmla="*/ 3175 w 3067050"/>
              <a:gd name="connsiteY19" fmla="*/ 1101725 h 1244600"/>
              <a:gd name="connsiteX20" fmla="*/ 22225 w 3067050"/>
              <a:gd name="connsiteY20" fmla="*/ 1069975 h 1244600"/>
              <a:gd name="connsiteX21" fmla="*/ 76200 w 3067050"/>
              <a:gd name="connsiteY21" fmla="*/ 1003300 h 1244600"/>
              <a:gd name="connsiteX22" fmla="*/ 139700 w 3067050"/>
              <a:gd name="connsiteY22" fmla="*/ 908050 h 1244600"/>
              <a:gd name="connsiteX23" fmla="*/ 228600 w 3067050"/>
              <a:gd name="connsiteY23" fmla="*/ 755650 h 1244600"/>
              <a:gd name="connsiteX24" fmla="*/ 279400 w 3067050"/>
              <a:gd name="connsiteY24" fmla="*/ 650875 h 1244600"/>
              <a:gd name="connsiteX25" fmla="*/ 320675 w 3067050"/>
              <a:gd name="connsiteY25" fmla="*/ 552450 h 1244600"/>
              <a:gd name="connsiteX26" fmla="*/ 349250 w 3067050"/>
              <a:gd name="connsiteY26" fmla="*/ 473075 h 1244600"/>
              <a:gd name="connsiteX27" fmla="*/ 384175 w 3067050"/>
              <a:gd name="connsiteY27" fmla="*/ 371475 h 1244600"/>
              <a:gd name="connsiteX28" fmla="*/ 415925 w 3067050"/>
              <a:gd name="connsiteY28" fmla="*/ 269875 h 1244600"/>
              <a:gd name="connsiteX29" fmla="*/ 428625 w 3067050"/>
              <a:gd name="connsiteY29" fmla="*/ 231775 h 1244600"/>
              <a:gd name="connsiteX30" fmla="*/ 438150 w 3067050"/>
              <a:gd name="connsiteY30" fmla="*/ 215900 h 1244600"/>
              <a:gd name="connsiteX31" fmla="*/ 454025 w 3067050"/>
              <a:gd name="connsiteY31" fmla="*/ 206375 h 1244600"/>
              <a:gd name="connsiteX32" fmla="*/ 473075 w 3067050"/>
              <a:gd name="connsiteY32" fmla="*/ 206375 h 1244600"/>
              <a:gd name="connsiteX33" fmla="*/ 485775 w 3067050"/>
              <a:gd name="connsiteY33" fmla="*/ 212725 h 1244600"/>
              <a:gd name="connsiteX34" fmla="*/ 492125 w 3067050"/>
              <a:gd name="connsiteY34" fmla="*/ 238125 h 1244600"/>
              <a:gd name="connsiteX35" fmla="*/ 492125 w 3067050"/>
              <a:gd name="connsiteY35" fmla="*/ 279400 h 1244600"/>
              <a:gd name="connsiteX36" fmla="*/ 482600 w 3067050"/>
              <a:gd name="connsiteY36" fmla="*/ 403225 h 1244600"/>
              <a:gd name="connsiteX37" fmla="*/ 482600 w 3067050"/>
              <a:gd name="connsiteY37" fmla="*/ 460375 h 1244600"/>
              <a:gd name="connsiteX38" fmla="*/ 482600 w 3067050"/>
              <a:gd name="connsiteY38" fmla="*/ 542925 h 1244600"/>
              <a:gd name="connsiteX39" fmla="*/ 492125 w 3067050"/>
              <a:gd name="connsiteY39" fmla="*/ 619125 h 1244600"/>
              <a:gd name="connsiteX40" fmla="*/ 504825 w 3067050"/>
              <a:gd name="connsiteY40" fmla="*/ 692150 h 1244600"/>
              <a:gd name="connsiteX41" fmla="*/ 527050 w 3067050"/>
              <a:gd name="connsiteY41" fmla="*/ 765175 h 1244600"/>
              <a:gd name="connsiteX42" fmla="*/ 546100 w 3067050"/>
              <a:gd name="connsiteY42" fmla="*/ 803275 h 1244600"/>
              <a:gd name="connsiteX43" fmla="*/ 571500 w 3067050"/>
              <a:gd name="connsiteY43" fmla="*/ 835025 h 1244600"/>
              <a:gd name="connsiteX44" fmla="*/ 600075 w 3067050"/>
              <a:gd name="connsiteY44" fmla="*/ 850900 h 1244600"/>
              <a:gd name="connsiteX45" fmla="*/ 628650 w 3067050"/>
              <a:gd name="connsiteY45" fmla="*/ 860425 h 1244600"/>
              <a:gd name="connsiteX46" fmla="*/ 657225 w 3067050"/>
              <a:gd name="connsiteY46" fmla="*/ 854075 h 1244600"/>
              <a:gd name="connsiteX47" fmla="*/ 723900 w 3067050"/>
              <a:gd name="connsiteY47" fmla="*/ 831850 h 1244600"/>
              <a:gd name="connsiteX48" fmla="*/ 965200 w 3067050"/>
              <a:gd name="connsiteY48" fmla="*/ 746125 h 1244600"/>
              <a:gd name="connsiteX49" fmla="*/ 1235075 w 3067050"/>
              <a:gd name="connsiteY49" fmla="*/ 647700 h 1244600"/>
              <a:gd name="connsiteX50" fmla="*/ 1511300 w 3067050"/>
              <a:gd name="connsiteY50" fmla="*/ 542925 h 1244600"/>
              <a:gd name="connsiteX51" fmla="*/ 1689100 w 3067050"/>
              <a:gd name="connsiteY51" fmla="*/ 479425 h 1244600"/>
              <a:gd name="connsiteX0" fmla="*/ 1689100 w 3006725"/>
              <a:gd name="connsiteY0" fmla="*/ 479425 h 1244600"/>
              <a:gd name="connsiteX1" fmla="*/ 3006725 w 3006725"/>
              <a:gd name="connsiteY1" fmla="*/ 0 h 1244600"/>
              <a:gd name="connsiteX2" fmla="*/ 2771775 w 3006725"/>
              <a:gd name="connsiteY2" fmla="*/ 361950 h 1244600"/>
              <a:gd name="connsiteX3" fmla="*/ 2454275 w 3006725"/>
              <a:gd name="connsiteY3" fmla="*/ 473075 h 1244600"/>
              <a:gd name="connsiteX4" fmla="*/ 2044700 w 3006725"/>
              <a:gd name="connsiteY4" fmla="*/ 619125 h 1244600"/>
              <a:gd name="connsiteX5" fmla="*/ 1593850 w 3006725"/>
              <a:gd name="connsiteY5" fmla="*/ 790575 h 1244600"/>
              <a:gd name="connsiteX6" fmla="*/ 1200150 w 3006725"/>
              <a:gd name="connsiteY6" fmla="*/ 949325 h 1244600"/>
              <a:gd name="connsiteX7" fmla="*/ 927100 w 3006725"/>
              <a:gd name="connsiteY7" fmla="*/ 1063625 h 1244600"/>
              <a:gd name="connsiteX8" fmla="*/ 603250 w 3006725"/>
              <a:gd name="connsiteY8" fmla="*/ 1206500 h 1244600"/>
              <a:gd name="connsiteX9" fmla="*/ 571500 w 3006725"/>
              <a:gd name="connsiteY9" fmla="*/ 1219200 h 1244600"/>
              <a:gd name="connsiteX10" fmla="*/ 546100 w 3006725"/>
              <a:gd name="connsiteY10" fmla="*/ 1222375 h 1244600"/>
              <a:gd name="connsiteX11" fmla="*/ 419100 w 3006725"/>
              <a:gd name="connsiteY11" fmla="*/ 1235075 h 1244600"/>
              <a:gd name="connsiteX12" fmla="*/ 279400 w 3006725"/>
              <a:gd name="connsiteY12" fmla="*/ 1244600 h 1244600"/>
              <a:gd name="connsiteX13" fmla="*/ 146050 w 3006725"/>
              <a:gd name="connsiteY13" fmla="*/ 1228725 h 1244600"/>
              <a:gd name="connsiteX14" fmla="*/ 57150 w 3006725"/>
              <a:gd name="connsiteY14" fmla="*/ 1206500 h 1244600"/>
              <a:gd name="connsiteX15" fmla="*/ 28575 w 3006725"/>
              <a:gd name="connsiteY15" fmla="*/ 1190625 h 1244600"/>
              <a:gd name="connsiteX16" fmla="*/ 6350 w 3006725"/>
              <a:gd name="connsiteY16" fmla="*/ 1171575 h 1244600"/>
              <a:gd name="connsiteX17" fmla="*/ 0 w 3006725"/>
              <a:gd name="connsiteY17" fmla="*/ 1133475 h 1244600"/>
              <a:gd name="connsiteX18" fmla="*/ 3175 w 3006725"/>
              <a:gd name="connsiteY18" fmla="*/ 1101725 h 1244600"/>
              <a:gd name="connsiteX19" fmla="*/ 22225 w 3006725"/>
              <a:gd name="connsiteY19" fmla="*/ 1069975 h 1244600"/>
              <a:gd name="connsiteX20" fmla="*/ 76200 w 3006725"/>
              <a:gd name="connsiteY20" fmla="*/ 1003300 h 1244600"/>
              <a:gd name="connsiteX21" fmla="*/ 139700 w 3006725"/>
              <a:gd name="connsiteY21" fmla="*/ 908050 h 1244600"/>
              <a:gd name="connsiteX22" fmla="*/ 228600 w 3006725"/>
              <a:gd name="connsiteY22" fmla="*/ 755650 h 1244600"/>
              <a:gd name="connsiteX23" fmla="*/ 279400 w 3006725"/>
              <a:gd name="connsiteY23" fmla="*/ 650875 h 1244600"/>
              <a:gd name="connsiteX24" fmla="*/ 320675 w 3006725"/>
              <a:gd name="connsiteY24" fmla="*/ 552450 h 1244600"/>
              <a:gd name="connsiteX25" fmla="*/ 349250 w 3006725"/>
              <a:gd name="connsiteY25" fmla="*/ 473075 h 1244600"/>
              <a:gd name="connsiteX26" fmla="*/ 384175 w 3006725"/>
              <a:gd name="connsiteY26" fmla="*/ 371475 h 1244600"/>
              <a:gd name="connsiteX27" fmla="*/ 415925 w 3006725"/>
              <a:gd name="connsiteY27" fmla="*/ 269875 h 1244600"/>
              <a:gd name="connsiteX28" fmla="*/ 428625 w 3006725"/>
              <a:gd name="connsiteY28" fmla="*/ 231775 h 1244600"/>
              <a:gd name="connsiteX29" fmla="*/ 438150 w 3006725"/>
              <a:gd name="connsiteY29" fmla="*/ 215900 h 1244600"/>
              <a:gd name="connsiteX30" fmla="*/ 454025 w 3006725"/>
              <a:gd name="connsiteY30" fmla="*/ 206375 h 1244600"/>
              <a:gd name="connsiteX31" fmla="*/ 473075 w 3006725"/>
              <a:gd name="connsiteY31" fmla="*/ 206375 h 1244600"/>
              <a:gd name="connsiteX32" fmla="*/ 485775 w 3006725"/>
              <a:gd name="connsiteY32" fmla="*/ 212725 h 1244600"/>
              <a:gd name="connsiteX33" fmla="*/ 492125 w 3006725"/>
              <a:gd name="connsiteY33" fmla="*/ 238125 h 1244600"/>
              <a:gd name="connsiteX34" fmla="*/ 492125 w 3006725"/>
              <a:gd name="connsiteY34" fmla="*/ 279400 h 1244600"/>
              <a:gd name="connsiteX35" fmla="*/ 482600 w 3006725"/>
              <a:gd name="connsiteY35" fmla="*/ 403225 h 1244600"/>
              <a:gd name="connsiteX36" fmla="*/ 482600 w 3006725"/>
              <a:gd name="connsiteY36" fmla="*/ 460375 h 1244600"/>
              <a:gd name="connsiteX37" fmla="*/ 482600 w 3006725"/>
              <a:gd name="connsiteY37" fmla="*/ 542925 h 1244600"/>
              <a:gd name="connsiteX38" fmla="*/ 492125 w 3006725"/>
              <a:gd name="connsiteY38" fmla="*/ 619125 h 1244600"/>
              <a:gd name="connsiteX39" fmla="*/ 504825 w 3006725"/>
              <a:gd name="connsiteY39" fmla="*/ 692150 h 1244600"/>
              <a:gd name="connsiteX40" fmla="*/ 527050 w 3006725"/>
              <a:gd name="connsiteY40" fmla="*/ 765175 h 1244600"/>
              <a:gd name="connsiteX41" fmla="*/ 546100 w 3006725"/>
              <a:gd name="connsiteY41" fmla="*/ 803275 h 1244600"/>
              <a:gd name="connsiteX42" fmla="*/ 571500 w 3006725"/>
              <a:gd name="connsiteY42" fmla="*/ 835025 h 1244600"/>
              <a:gd name="connsiteX43" fmla="*/ 600075 w 3006725"/>
              <a:gd name="connsiteY43" fmla="*/ 850900 h 1244600"/>
              <a:gd name="connsiteX44" fmla="*/ 628650 w 3006725"/>
              <a:gd name="connsiteY44" fmla="*/ 860425 h 1244600"/>
              <a:gd name="connsiteX45" fmla="*/ 657225 w 3006725"/>
              <a:gd name="connsiteY45" fmla="*/ 854075 h 1244600"/>
              <a:gd name="connsiteX46" fmla="*/ 723900 w 3006725"/>
              <a:gd name="connsiteY46" fmla="*/ 831850 h 1244600"/>
              <a:gd name="connsiteX47" fmla="*/ 965200 w 3006725"/>
              <a:gd name="connsiteY47" fmla="*/ 746125 h 1244600"/>
              <a:gd name="connsiteX48" fmla="*/ 1235075 w 3006725"/>
              <a:gd name="connsiteY48" fmla="*/ 647700 h 1244600"/>
              <a:gd name="connsiteX49" fmla="*/ 1511300 w 3006725"/>
              <a:gd name="connsiteY49" fmla="*/ 542925 h 1244600"/>
              <a:gd name="connsiteX50" fmla="*/ 1689100 w 3006725"/>
              <a:gd name="connsiteY50" fmla="*/ 479425 h 1244600"/>
              <a:gd name="connsiteX0" fmla="*/ 1689100 w 2771775"/>
              <a:gd name="connsiteY0" fmla="*/ 273050 h 1038225"/>
              <a:gd name="connsiteX1" fmla="*/ 2771775 w 2771775"/>
              <a:gd name="connsiteY1" fmla="*/ 155575 h 1038225"/>
              <a:gd name="connsiteX2" fmla="*/ 2454275 w 2771775"/>
              <a:gd name="connsiteY2" fmla="*/ 266700 h 1038225"/>
              <a:gd name="connsiteX3" fmla="*/ 2044700 w 2771775"/>
              <a:gd name="connsiteY3" fmla="*/ 412750 h 1038225"/>
              <a:gd name="connsiteX4" fmla="*/ 1593850 w 2771775"/>
              <a:gd name="connsiteY4" fmla="*/ 584200 h 1038225"/>
              <a:gd name="connsiteX5" fmla="*/ 1200150 w 2771775"/>
              <a:gd name="connsiteY5" fmla="*/ 742950 h 1038225"/>
              <a:gd name="connsiteX6" fmla="*/ 927100 w 2771775"/>
              <a:gd name="connsiteY6" fmla="*/ 857250 h 1038225"/>
              <a:gd name="connsiteX7" fmla="*/ 603250 w 2771775"/>
              <a:gd name="connsiteY7" fmla="*/ 1000125 h 1038225"/>
              <a:gd name="connsiteX8" fmla="*/ 571500 w 2771775"/>
              <a:gd name="connsiteY8" fmla="*/ 1012825 h 1038225"/>
              <a:gd name="connsiteX9" fmla="*/ 546100 w 2771775"/>
              <a:gd name="connsiteY9" fmla="*/ 1016000 h 1038225"/>
              <a:gd name="connsiteX10" fmla="*/ 419100 w 2771775"/>
              <a:gd name="connsiteY10" fmla="*/ 1028700 h 1038225"/>
              <a:gd name="connsiteX11" fmla="*/ 279400 w 2771775"/>
              <a:gd name="connsiteY11" fmla="*/ 1038225 h 1038225"/>
              <a:gd name="connsiteX12" fmla="*/ 146050 w 2771775"/>
              <a:gd name="connsiteY12" fmla="*/ 1022350 h 1038225"/>
              <a:gd name="connsiteX13" fmla="*/ 57150 w 2771775"/>
              <a:gd name="connsiteY13" fmla="*/ 1000125 h 1038225"/>
              <a:gd name="connsiteX14" fmla="*/ 28575 w 2771775"/>
              <a:gd name="connsiteY14" fmla="*/ 984250 h 1038225"/>
              <a:gd name="connsiteX15" fmla="*/ 6350 w 2771775"/>
              <a:gd name="connsiteY15" fmla="*/ 965200 h 1038225"/>
              <a:gd name="connsiteX16" fmla="*/ 0 w 2771775"/>
              <a:gd name="connsiteY16" fmla="*/ 927100 h 1038225"/>
              <a:gd name="connsiteX17" fmla="*/ 3175 w 2771775"/>
              <a:gd name="connsiteY17" fmla="*/ 895350 h 1038225"/>
              <a:gd name="connsiteX18" fmla="*/ 22225 w 2771775"/>
              <a:gd name="connsiteY18" fmla="*/ 863600 h 1038225"/>
              <a:gd name="connsiteX19" fmla="*/ 76200 w 2771775"/>
              <a:gd name="connsiteY19" fmla="*/ 796925 h 1038225"/>
              <a:gd name="connsiteX20" fmla="*/ 139700 w 2771775"/>
              <a:gd name="connsiteY20" fmla="*/ 701675 h 1038225"/>
              <a:gd name="connsiteX21" fmla="*/ 228600 w 2771775"/>
              <a:gd name="connsiteY21" fmla="*/ 549275 h 1038225"/>
              <a:gd name="connsiteX22" fmla="*/ 279400 w 2771775"/>
              <a:gd name="connsiteY22" fmla="*/ 444500 h 1038225"/>
              <a:gd name="connsiteX23" fmla="*/ 320675 w 2771775"/>
              <a:gd name="connsiteY23" fmla="*/ 346075 h 1038225"/>
              <a:gd name="connsiteX24" fmla="*/ 349250 w 2771775"/>
              <a:gd name="connsiteY24" fmla="*/ 266700 h 1038225"/>
              <a:gd name="connsiteX25" fmla="*/ 384175 w 2771775"/>
              <a:gd name="connsiteY25" fmla="*/ 165100 h 1038225"/>
              <a:gd name="connsiteX26" fmla="*/ 415925 w 2771775"/>
              <a:gd name="connsiteY26" fmla="*/ 63500 h 1038225"/>
              <a:gd name="connsiteX27" fmla="*/ 428625 w 2771775"/>
              <a:gd name="connsiteY27" fmla="*/ 25400 h 1038225"/>
              <a:gd name="connsiteX28" fmla="*/ 438150 w 2771775"/>
              <a:gd name="connsiteY28" fmla="*/ 9525 h 1038225"/>
              <a:gd name="connsiteX29" fmla="*/ 454025 w 2771775"/>
              <a:gd name="connsiteY29" fmla="*/ 0 h 1038225"/>
              <a:gd name="connsiteX30" fmla="*/ 473075 w 2771775"/>
              <a:gd name="connsiteY30" fmla="*/ 0 h 1038225"/>
              <a:gd name="connsiteX31" fmla="*/ 485775 w 2771775"/>
              <a:gd name="connsiteY31" fmla="*/ 6350 h 1038225"/>
              <a:gd name="connsiteX32" fmla="*/ 492125 w 2771775"/>
              <a:gd name="connsiteY32" fmla="*/ 31750 h 1038225"/>
              <a:gd name="connsiteX33" fmla="*/ 492125 w 2771775"/>
              <a:gd name="connsiteY33" fmla="*/ 73025 h 1038225"/>
              <a:gd name="connsiteX34" fmla="*/ 482600 w 2771775"/>
              <a:gd name="connsiteY34" fmla="*/ 196850 h 1038225"/>
              <a:gd name="connsiteX35" fmla="*/ 482600 w 2771775"/>
              <a:gd name="connsiteY35" fmla="*/ 254000 h 1038225"/>
              <a:gd name="connsiteX36" fmla="*/ 482600 w 2771775"/>
              <a:gd name="connsiteY36" fmla="*/ 336550 h 1038225"/>
              <a:gd name="connsiteX37" fmla="*/ 492125 w 2771775"/>
              <a:gd name="connsiteY37" fmla="*/ 412750 h 1038225"/>
              <a:gd name="connsiteX38" fmla="*/ 504825 w 2771775"/>
              <a:gd name="connsiteY38" fmla="*/ 485775 h 1038225"/>
              <a:gd name="connsiteX39" fmla="*/ 527050 w 2771775"/>
              <a:gd name="connsiteY39" fmla="*/ 558800 h 1038225"/>
              <a:gd name="connsiteX40" fmla="*/ 546100 w 2771775"/>
              <a:gd name="connsiteY40" fmla="*/ 596900 h 1038225"/>
              <a:gd name="connsiteX41" fmla="*/ 571500 w 2771775"/>
              <a:gd name="connsiteY41" fmla="*/ 628650 h 1038225"/>
              <a:gd name="connsiteX42" fmla="*/ 600075 w 2771775"/>
              <a:gd name="connsiteY42" fmla="*/ 644525 h 1038225"/>
              <a:gd name="connsiteX43" fmla="*/ 628650 w 2771775"/>
              <a:gd name="connsiteY43" fmla="*/ 654050 h 1038225"/>
              <a:gd name="connsiteX44" fmla="*/ 657225 w 2771775"/>
              <a:gd name="connsiteY44" fmla="*/ 647700 h 1038225"/>
              <a:gd name="connsiteX45" fmla="*/ 723900 w 2771775"/>
              <a:gd name="connsiteY45" fmla="*/ 625475 h 1038225"/>
              <a:gd name="connsiteX46" fmla="*/ 965200 w 2771775"/>
              <a:gd name="connsiteY46" fmla="*/ 539750 h 1038225"/>
              <a:gd name="connsiteX47" fmla="*/ 1235075 w 2771775"/>
              <a:gd name="connsiteY47" fmla="*/ 441325 h 1038225"/>
              <a:gd name="connsiteX48" fmla="*/ 1511300 w 2771775"/>
              <a:gd name="connsiteY48" fmla="*/ 336550 h 1038225"/>
              <a:gd name="connsiteX49" fmla="*/ 1689100 w 2771775"/>
              <a:gd name="connsiteY49" fmla="*/ 273050 h 1038225"/>
              <a:gd name="connsiteX0" fmla="*/ 1689100 w 2454275"/>
              <a:gd name="connsiteY0" fmla="*/ 273050 h 1038225"/>
              <a:gd name="connsiteX1" fmla="*/ 2454275 w 2454275"/>
              <a:gd name="connsiteY1" fmla="*/ 266700 h 1038225"/>
              <a:gd name="connsiteX2" fmla="*/ 2044700 w 2454275"/>
              <a:gd name="connsiteY2" fmla="*/ 412750 h 1038225"/>
              <a:gd name="connsiteX3" fmla="*/ 1593850 w 2454275"/>
              <a:gd name="connsiteY3" fmla="*/ 584200 h 1038225"/>
              <a:gd name="connsiteX4" fmla="*/ 1200150 w 2454275"/>
              <a:gd name="connsiteY4" fmla="*/ 742950 h 1038225"/>
              <a:gd name="connsiteX5" fmla="*/ 927100 w 2454275"/>
              <a:gd name="connsiteY5" fmla="*/ 857250 h 1038225"/>
              <a:gd name="connsiteX6" fmla="*/ 603250 w 2454275"/>
              <a:gd name="connsiteY6" fmla="*/ 1000125 h 1038225"/>
              <a:gd name="connsiteX7" fmla="*/ 571500 w 2454275"/>
              <a:gd name="connsiteY7" fmla="*/ 1012825 h 1038225"/>
              <a:gd name="connsiteX8" fmla="*/ 546100 w 2454275"/>
              <a:gd name="connsiteY8" fmla="*/ 1016000 h 1038225"/>
              <a:gd name="connsiteX9" fmla="*/ 419100 w 2454275"/>
              <a:gd name="connsiteY9" fmla="*/ 1028700 h 1038225"/>
              <a:gd name="connsiteX10" fmla="*/ 279400 w 2454275"/>
              <a:gd name="connsiteY10" fmla="*/ 1038225 h 1038225"/>
              <a:gd name="connsiteX11" fmla="*/ 146050 w 2454275"/>
              <a:gd name="connsiteY11" fmla="*/ 1022350 h 1038225"/>
              <a:gd name="connsiteX12" fmla="*/ 57150 w 2454275"/>
              <a:gd name="connsiteY12" fmla="*/ 1000125 h 1038225"/>
              <a:gd name="connsiteX13" fmla="*/ 28575 w 2454275"/>
              <a:gd name="connsiteY13" fmla="*/ 984250 h 1038225"/>
              <a:gd name="connsiteX14" fmla="*/ 6350 w 2454275"/>
              <a:gd name="connsiteY14" fmla="*/ 965200 h 1038225"/>
              <a:gd name="connsiteX15" fmla="*/ 0 w 2454275"/>
              <a:gd name="connsiteY15" fmla="*/ 927100 h 1038225"/>
              <a:gd name="connsiteX16" fmla="*/ 3175 w 2454275"/>
              <a:gd name="connsiteY16" fmla="*/ 895350 h 1038225"/>
              <a:gd name="connsiteX17" fmla="*/ 22225 w 2454275"/>
              <a:gd name="connsiteY17" fmla="*/ 863600 h 1038225"/>
              <a:gd name="connsiteX18" fmla="*/ 76200 w 2454275"/>
              <a:gd name="connsiteY18" fmla="*/ 796925 h 1038225"/>
              <a:gd name="connsiteX19" fmla="*/ 139700 w 2454275"/>
              <a:gd name="connsiteY19" fmla="*/ 701675 h 1038225"/>
              <a:gd name="connsiteX20" fmla="*/ 228600 w 2454275"/>
              <a:gd name="connsiteY20" fmla="*/ 549275 h 1038225"/>
              <a:gd name="connsiteX21" fmla="*/ 279400 w 2454275"/>
              <a:gd name="connsiteY21" fmla="*/ 444500 h 1038225"/>
              <a:gd name="connsiteX22" fmla="*/ 320675 w 2454275"/>
              <a:gd name="connsiteY22" fmla="*/ 346075 h 1038225"/>
              <a:gd name="connsiteX23" fmla="*/ 349250 w 2454275"/>
              <a:gd name="connsiteY23" fmla="*/ 266700 h 1038225"/>
              <a:gd name="connsiteX24" fmla="*/ 384175 w 2454275"/>
              <a:gd name="connsiteY24" fmla="*/ 165100 h 1038225"/>
              <a:gd name="connsiteX25" fmla="*/ 415925 w 2454275"/>
              <a:gd name="connsiteY25" fmla="*/ 63500 h 1038225"/>
              <a:gd name="connsiteX26" fmla="*/ 428625 w 2454275"/>
              <a:gd name="connsiteY26" fmla="*/ 25400 h 1038225"/>
              <a:gd name="connsiteX27" fmla="*/ 438150 w 2454275"/>
              <a:gd name="connsiteY27" fmla="*/ 9525 h 1038225"/>
              <a:gd name="connsiteX28" fmla="*/ 454025 w 2454275"/>
              <a:gd name="connsiteY28" fmla="*/ 0 h 1038225"/>
              <a:gd name="connsiteX29" fmla="*/ 473075 w 2454275"/>
              <a:gd name="connsiteY29" fmla="*/ 0 h 1038225"/>
              <a:gd name="connsiteX30" fmla="*/ 485775 w 2454275"/>
              <a:gd name="connsiteY30" fmla="*/ 6350 h 1038225"/>
              <a:gd name="connsiteX31" fmla="*/ 492125 w 2454275"/>
              <a:gd name="connsiteY31" fmla="*/ 31750 h 1038225"/>
              <a:gd name="connsiteX32" fmla="*/ 492125 w 2454275"/>
              <a:gd name="connsiteY32" fmla="*/ 73025 h 1038225"/>
              <a:gd name="connsiteX33" fmla="*/ 482600 w 2454275"/>
              <a:gd name="connsiteY33" fmla="*/ 196850 h 1038225"/>
              <a:gd name="connsiteX34" fmla="*/ 482600 w 2454275"/>
              <a:gd name="connsiteY34" fmla="*/ 254000 h 1038225"/>
              <a:gd name="connsiteX35" fmla="*/ 482600 w 2454275"/>
              <a:gd name="connsiteY35" fmla="*/ 336550 h 1038225"/>
              <a:gd name="connsiteX36" fmla="*/ 492125 w 2454275"/>
              <a:gd name="connsiteY36" fmla="*/ 412750 h 1038225"/>
              <a:gd name="connsiteX37" fmla="*/ 504825 w 2454275"/>
              <a:gd name="connsiteY37" fmla="*/ 485775 h 1038225"/>
              <a:gd name="connsiteX38" fmla="*/ 527050 w 2454275"/>
              <a:gd name="connsiteY38" fmla="*/ 558800 h 1038225"/>
              <a:gd name="connsiteX39" fmla="*/ 546100 w 2454275"/>
              <a:gd name="connsiteY39" fmla="*/ 596900 h 1038225"/>
              <a:gd name="connsiteX40" fmla="*/ 571500 w 2454275"/>
              <a:gd name="connsiteY40" fmla="*/ 628650 h 1038225"/>
              <a:gd name="connsiteX41" fmla="*/ 600075 w 2454275"/>
              <a:gd name="connsiteY41" fmla="*/ 644525 h 1038225"/>
              <a:gd name="connsiteX42" fmla="*/ 628650 w 2454275"/>
              <a:gd name="connsiteY42" fmla="*/ 654050 h 1038225"/>
              <a:gd name="connsiteX43" fmla="*/ 657225 w 2454275"/>
              <a:gd name="connsiteY43" fmla="*/ 647700 h 1038225"/>
              <a:gd name="connsiteX44" fmla="*/ 723900 w 2454275"/>
              <a:gd name="connsiteY44" fmla="*/ 625475 h 1038225"/>
              <a:gd name="connsiteX45" fmla="*/ 965200 w 2454275"/>
              <a:gd name="connsiteY45" fmla="*/ 539750 h 1038225"/>
              <a:gd name="connsiteX46" fmla="*/ 1235075 w 2454275"/>
              <a:gd name="connsiteY46" fmla="*/ 441325 h 1038225"/>
              <a:gd name="connsiteX47" fmla="*/ 1511300 w 2454275"/>
              <a:gd name="connsiteY47" fmla="*/ 336550 h 1038225"/>
              <a:gd name="connsiteX48" fmla="*/ 1689100 w 2454275"/>
              <a:gd name="connsiteY48" fmla="*/ 273050 h 1038225"/>
              <a:gd name="connsiteX0" fmla="*/ 1689100 w 2044700"/>
              <a:gd name="connsiteY0" fmla="*/ 273050 h 1038225"/>
              <a:gd name="connsiteX1" fmla="*/ 2044700 w 2044700"/>
              <a:gd name="connsiteY1" fmla="*/ 412750 h 1038225"/>
              <a:gd name="connsiteX2" fmla="*/ 1593850 w 2044700"/>
              <a:gd name="connsiteY2" fmla="*/ 584200 h 1038225"/>
              <a:gd name="connsiteX3" fmla="*/ 1200150 w 2044700"/>
              <a:gd name="connsiteY3" fmla="*/ 742950 h 1038225"/>
              <a:gd name="connsiteX4" fmla="*/ 927100 w 2044700"/>
              <a:gd name="connsiteY4" fmla="*/ 857250 h 1038225"/>
              <a:gd name="connsiteX5" fmla="*/ 603250 w 2044700"/>
              <a:gd name="connsiteY5" fmla="*/ 1000125 h 1038225"/>
              <a:gd name="connsiteX6" fmla="*/ 571500 w 2044700"/>
              <a:gd name="connsiteY6" fmla="*/ 1012825 h 1038225"/>
              <a:gd name="connsiteX7" fmla="*/ 546100 w 2044700"/>
              <a:gd name="connsiteY7" fmla="*/ 1016000 h 1038225"/>
              <a:gd name="connsiteX8" fmla="*/ 419100 w 2044700"/>
              <a:gd name="connsiteY8" fmla="*/ 1028700 h 1038225"/>
              <a:gd name="connsiteX9" fmla="*/ 279400 w 2044700"/>
              <a:gd name="connsiteY9" fmla="*/ 1038225 h 1038225"/>
              <a:gd name="connsiteX10" fmla="*/ 146050 w 2044700"/>
              <a:gd name="connsiteY10" fmla="*/ 1022350 h 1038225"/>
              <a:gd name="connsiteX11" fmla="*/ 57150 w 2044700"/>
              <a:gd name="connsiteY11" fmla="*/ 1000125 h 1038225"/>
              <a:gd name="connsiteX12" fmla="*/ 28575 w 2044700"/>
              <a:gd name="connsiteY12" fmla="*/ 984250 h 1038225"/>
              <a:gd name="connsiteX13" fmla="*/ 6350 w 2044700"/>
              <a:gd name="connsiteY13" fmla="*/ 965200 h 1038225"/>
              <a:gd name="connsiteX14" fmla="*/ 0 w 2044700"/>
              <a:gd name="connsiteY14" fmla="*/ 927100 h 1038225"/>
              <a:gd name="connsiteX15" fmla="*/ 3175 w 2044700"/>
              <a:gd name="connsiteY15" fmla="*/ 895350 h 1038225"/>
              <a:gd name="connsiteX16" fmla="*/ 22225 w 2044700"/>
              <a:gd name="connsiteY16" fmla="*/ 863600 h 1038225"/>
              <a:gd name="connsiteX17" fmla="*/ 76200 w 2044700"/>
              <a:gd name="connsiteY17" fmla="*/ 796925 h 1038225"/>
              <a:gd name="connsiteX18" fmla="*/ 139700 w 2044700"/>
              <a:gd name="connsiteY18" fmla="*/ 701675 h 1038225"/>
              <a:gd name="connsiteX19" fmla="*/ 228600 w 2044700"/>
              <a:gd name="connsiteY19" fmla="*/ 549275 h 1038225"/>
              <a:gd name="connsiteX20" fmla="*/ 279400 w 2044700"/>
              <a:gd name="connsiteY20" fmla="*/ 444500 h 1038225"/>
              <a:gd name="connsiteX21" fmla="*/ 320675 w 2044700"/>
              <a:gd name="connsiteY21" fmla="*/ 346075 h 1038225"/>
              <a:gd name="connsiteX22" fmla="*/ 349250 w 2044700"/>
              <a:gd name="connsiteY22" fmla="*/ 266700 h 1038225"/>
              <a:gd name="connsiteX23" fmla="*/ 384175 w 2044700"/>
              <a:gd name="connsiteY23" fmla="*/ 165100 h 1038225"/>
              <a:gd name="connsiteX24" fmla="*/ 415925 w 2044700"/>
              <a:gd name="connsiteY24" fmla="*/ 63500 h 1038225"/>
              <a:gd name="connsiteX25" fmla="*/ 428625 w 2044700"/>
              <a:gd name="connsiteY25" fmla="*/ 25400 h 1038225"/>
              <a:gd name="connsiteX26" fmla="*/ 438150 w 2044700"/>
              <a:gd name="connsiteY26" fmla="*/ 9525 h 1038225"/>
              <a:gd name="connsiteX27" fmla="*/ 454025 w 2044700"/>
              <a:gd name="connsiteY27" fmla="*/ 0 h 1038225"/>
              <a:gd name="connsiteX28" fmla="*/ 473075 w 2044700"/>
              <a:gd name="connsiteY28" fmla="*/ 0 h 1038225"/>
              <a:gd name="connsiteX29" fmla="*/ 485775 w 2044700"/>
              <a:gd name="connsiteY29" fmla="*/ 6350 h 1038225"/>
              <a:gd name="connsiteX30" fmla="*/ 492125 w 2044700"/>
              <a:gd name="connsiteY30" fmla="*/ 31750 h 1038225"/>
              <a:gd name="connsiteX31" fmla="*/ 492125 w 2044700"/>
              <a:gd name="connsiteY31" fmla="*/ 73025 h 1038225"/>
              <a:gd name="connsiteX32" fmla="*/ 482600 w 2044700"/>
              <a:gd name="connsiteY32" fmla="*/ 196850 h 1038225"/>
              <a:gd name="connsiteX33" fmla="*/ 482600 w 2044700"/>
              <a:gd name="connsiteY33" fmla="*/ 254000 h 1038225"/>
              <a:gd name="connsiteX34" fmla="*/ 482600 w 2044700"/>
              <a:gd name="connsiteY34" fmla="*/ 336550 h 1038225"/>
              <a:gd name="connsiteX35" fmla="*/ 492125 w 2044700"/>
              <a:gd name="connsiteY35" fmla="*/ 412750 h 1038225"/>
              <a:gd name="connsiteX36" fmla="*/ 504825 w 2044700"/>
              <a:gd name="connsiteY36" fmla="*/ 485775 h 1038225"/>
              <a:gd name="connsiteX37" fmla="*/ 527050 w 2044700"/>
              <a:gd name="connsiteY37" fmla="*/ 558800 h 1038225"/>
              <a:gd name="connsiteX38" fmla="*/ 546100 w 2044700"/>
              <a:gd name="connsiteY38" fmla="*/ 596900 h 1038225"/>
              <a:gd name="connsiteX39" fmla="*/ 571500 w 2044700"/>
              <a:gd name="connsiteY39" fmla="*/ 628650 h 1038225"/>
              <a:gd name="connsiteX40" fmla="*/ 600075 w 2044700"/>
              <a:gd name="connsiteY40" fmla="*/ 644525 h 1038225"/>
              <a:gd name="connsiteX41" fmla="*/ 628650 w 2044700"/>
              <a:gd name="connsiteY41" fmla="*/ 654050 h 1038225"/>
              <a:gd name="connsiteX42" fmla="*/ 657225 w 2044700"/>
              <a:gd name="connsiteY42" fmla="*/ 647700 h 1038225"/>
              <a:gd name="connsiteX43" fmla="*/ 723900 w 2044700"/>
              <a:gd name="connsiteY43" fmla="*/ 625475 h 1038225"/>
              <a:gd name="connsiteX44" fmla="*/ 965200 w 2044700"/>
              <a:gd name="connsiteY44" fmla="*/ 539750 h 1038225"/>
              <a:gd name="connsiteX45" fmla="*/ 1235075 w 2044700"/>
              <a:gd name="connsiteY45" fmla="*/ 441325 h 1038225"/>
              <a:gd name="connsiteX46" fmla="*/ 1511300 w 2044700"/>
              <a:gd name="connsiteY46" fmla="*/ 336550 h 1038225"/>
              <a:gd name="connsiteX47" fmla="*/ 1689100 w 2044700"/>
              <a:gd name="connsiteY47" fmla="*/ 273050 h 1038225"/>
              <a:gd name="connsiteX0" fmla="*/ 1511300 w 2044700"/>
              <a:gd name="connsiteY0" fmla="*/ 336550 h 1038225"/>
              <a:gd name="connsiteX1" fmla="*/ 2044700 w 2044700"/>
              <a:gd name="connsiteY1" fmla="*/ 412750 h 1038225"/>
              <a:gd name="connsiteX2" fmla="*/ 1593850 w 2044700"/>
              <a:gd name="connsiteY2" fmla="*/ 584200 h 1038225"/>
              <a:gd name="connsiteX3" fmla="*/ 1200150 w 2044700"/>
              <a:gd name="connsiteY3" fmla="*/ 742950 h 1038225"/>
              <a:gd name="connsiteX4" fmla="*/ 927100 w 2044700"/>
              <a:gd name="connsiteY4" fmla="*/ 857250 h 1038225"/>
              <a:gd name="connsiteX5" fmla="*/ 603250 w 2044700"/>
              <a:gd name="connsiteY5" fmla="*/ 1000125 h 1038225"/>
              <a:gd name="connsiteX6" fmla="*/ 571500 w 2044700"/>
              <a:gd name="connsiteY6" fmla="*/ 1012825 h 1038225"/>
              <a:gd name="connsiteX7" fmla="*/ 546100 w 2044700"/>
              <a:gd name="connsiteY7" fmla="*/ 1016000 h 1038225"/>
              <a:gd name="connsiteX8" fmla="*/ 419100 w 2044700"/>
              <a:gd name="connsiteY8" fmla="*/ 1028700 h 1038225"/>
              <a:gd name="connsiteX9" fmla="*/ 279400 w 2044700"/>
              <a:gd name="connsiteY9" fmla="*/ 1038225 h 1038225"/>
              <a:gd name="connsiteX10" fmla="*/ 146050 w 2044700"/>
              <a:gd name="connsiteY10" fmla="*/ 1022350 h 1038225"/>
              <a:gd name="connsiteX11" fmla="*/ 57150 w 2044700"/>
              <a:gd name="connsiteY11" fmla="*/ 1000125 h 1038225"/>
              <a:gd name="connsiteX12" fmla="*/ 28575 w 2044700"/>
              <a:gd name="connsiteY12" fmla="*/ 984250 h 1038225"/>
              <a:gd name="connsiteX13" fmla="*/ 6350 w 2044700"/>
              <a:gd name="connsiteY13" fmla="*/ 965200 h 1038225"/>
              <a:gd name="connsiteX14" fmla="*/ 0 w 2044700"/>
              <a:gd name="connsiteY14" fmla="*/ 927100 h 1038225"/>
              <a:gd name="connsiteX15" fmla="*/ 3175 w 2044700"/>
              <a:gd name="connsiteY15" fmla="*/ 895350 h 1038225"/>
              <a:gd name="connsiteX16" fmla="*/ 22225 w 2044700"/>
              <a:gd name="connsiteY16" fmla="*/ 863600 h 1038225"/>
              <a:gd name="connsiteX17" fmla="*/ 76200 w 2044700"/>
              <a:gd name="connsiteY17" fmla="*/ 796925 h 1038225"/>
              <a:gd name="connsiteX18" fmla="*/ 139700 w 2044700"/>
              <a:gd name="connsiteY18" fmla="*/ 701675 h 1038225"/>
              <a:gd name="connsiteX19" fmla="*/ 228600 w 2044700"/>
              <a:gd name="connsiteY19" fmla="*/ 549275 h 1038225"/>
              <a:gd name="connsiteX20" fmla="*/ 279400 w 2044700"/>
              <a:gd name="connsiteY20" fmla="*/ 444500 h 1038225"/>
              <a:gd name="connsiteX21" fmla="*/ 320675 w 2044700"/>
              <a:gd name="connsiteY21" fmla="*/ 346075 h 1038225"/>
              <a:gd name="connsiteX22" fmla="*/ 349250 w 2044700"/>
              <a:gd name="connsiteY22" fmla="*/ 266700 h 1038225"/>
              <a:gd name="connsiteX23" fmla="*/ 384175 w 2044700"/>
              <a:gd name="connsiteY23" fmla="*/ 165100 h 1038225"/>
              <a:gd name="connsiteX24" fmla="*/ 415925 w 2044700"/>
              <a:gd name="connsiteY24" fmla="*/ 63500 h 1038225"/>
              <a:gd name="connsiteX25" fmla="*/ 428625 w 2044700"/>
              <a:gd name="connsiteY25" fmla="*/ 25400 h 1038225"/>
              <a:gd name="connsiteX26" fmla="*/ 438150 w 2044700"/>
              <a:gd name="connsiteY26" fmla="*/ 9525 h 1038225"/>
              <a:gd name="connsiteX27" fmla="*/ 454025 w 2044700"/>
              <a:gd name="connsiteY27" fmla="*/ 0 h 1038225"/>
              <a:gd name="connsiteX28" fmla="*/ 473075 w 2044700"/>
              <a:gd name="connsiteY28" fmla="*/ 0 h 1038225"/>
              <a:gd name="connsiteX29" fmla="*/ 485775 w 2044700"/>
              <a:gd name="connsiteY29" fmla="*/ 6350 h 1038225"/>
              <a:gd name="connsiteX30" fmla="*/ 492125 w 2044700"/>
              <a:gd name="connsiteY30" fmla="*/ 31750 h 1038225"/>
              <a:gd name="connsiteX31" fmla="*/ 492125 w 2044700"/>
              <a:gd name="connsiteY31" fmla="*/ 73025 h 1038225"/>
              <a:gd name="connsiteX32" fmla="*/ 482600 w 2044700"/>
              <a:gd name="connsiteY32" fmla="*/ 196850 h 1038225"/>
              <a:gd name="connsiteX33" fmla="*/ 482600 w 2044700"/>
              <a:gd name="connsiteY33" fmla="*/ 254000 h 1038225"/>
              <a:gd name="connsiteX34" fmla="*/ 482600 w 2044700"/>
              <a:gd name="connsiteY34" fmla="*/ 336550 h 1038225"/>
              <a:gd name="connsiteX35" fmla="*/ 492125 w 2044700"/>
              <a:gd name="connsiteY35" fmla="*/ 412750 h 1038225"/>
              <a:gd name="connsiteX36" fmla="*/ 504825 w 2044700"/>
              <a:gd name="connsiteY36" fmla="*/ 485775 h 1038225"/>
              <a:gd name="connsiteX37" fmla="*/ 527050 w 2044700"/>
              <a:gd name="connsiteY37" fmla="*/ 558800 h 1038225"/>
              <a:gd name="connsiteX38" fmla="*/ 546100 w 2044700"/>
              <a:gd name="connsiteY38" fmla="*/ 596900 h 1038225"/>
              <a:gd name="connsiteX39" fmla="*/ 571500 w 2044700"/>
              <a:gd name="connsiteY39" fmla="*/ 628650 h 1038225"/>
              <a:gd name="connsiteX40" fmla="*/ 600075 w 2044700"/>
              <a:gd name="connsiteY40" fmla="*/ 644525 h 1038225"/>
              <a:gd name="connsiteX41" fmla="*/ 628650 w 2044700"/>
              <a:gd name="connsiteY41" fmla="*/ 654050 h 1038225"/>
              <a:gd name="connsiteX42" fmla="*/ 657225 w 2044700"/>
              <a:gd name="connsiteY42" fmla="*/ 647700 h 1038225"/>
              <a:gd name="connsiteX43" fmla="*/ 723900 w 2044700"/>
              <a:gd name="connsiteY43" fmla="*/ 625475 h 1038225"/>
              <a:gd name="connsiteX44" fmla="*/ 965200 w 2044700"/>
              <a:gd name="connsiteY44" fmla="*/ 539750 h 1038225"/>
              <a:gd name="connsiteX45" fmla="*/ 1235075 w 2044700"/>
              <a:gd name="connsiteY45" fmla="*/ 441325 h 1038225"/>
              <a:gd name="connsiteX46" fmla="*/ 1511300 w 2044700"/>
              <a:gd name="connsiteY46" fmla="*/ 336550 h 1038225"/>
              <a:gd name="connsiteX0" fmla="*/ 1511300 w 2044700"/>
              <a:gd name="connsiteY0" fmla="*/ 336550 h 1038225"/>
              <a:gd name="connsiteX1" fmla="*/ 2044700 w 2044700"/>
              <a:gd name="connsiteY1" fmla="*/ 412750 h 1038225"/>
              <a:gd name="connsiteX2" fmla="*/ 1200150 w 2044700"/>
              <a:gd name="connsiteY2" fmla="*/ 742950 h 1038225"/>
              <a:gd name="connsiteX3" fmla="*/ 927100 w 2044700"/>
              <a:gd name="connsiteY3" fmla="*/ 857250 h 1038225"/>
              <a:gd name="connsiteX4" fmla="*/ 603250 w 2044700"/>
              <a:gd name="connsiteY4" fmla="*/ 1000125 h 1038225"/>
              <a:gd name="connsiteX5" fmla="*/ 571500 w 2044700"/>
              <a:gd name="connsiteY5" fmla="*/ 1012825 h 1038225"/>
              <a:gd name="connsiteX6" fmla="*/ 546100 w 2044700"/>
              <a:gd name="connsiteY6" fmla="*/ 1016000 h 1038225"/>
              <a:gd name="connsiteX7" fmla="*/ 419100 w 2044700"/>
              <a:gd name="connsiteY7" fmla="*/ 1028700 h 1038225"/>
              <a:gd name="connsiteX8" fmla="*/ 279400 w 2044700"/>
              <a:gd name="connsiteY8" fmla="*/ 1038225 h 1038225"/>
              <a:gd name="connsiteX9" fmla="*/ 146050 w 2044700"/>
              <a:gd name="connsiteY9" fmla="*/ 1022350 h 1038225"/>
              <a:gd name="connsiteX10" fmla="*/ 57150 w 2044700"/>
              <a:gd name="connsiteY10" fmla="*/ 1000125 h 1038225"/>
              <a:gd name="connsiteX11" fmla="*/ 28575 w 2044700"/>
              <a:gd name="connsiteY11" fmla="*/ 984250 h 1038225"/>
              <a:gd name="connsiteX12" fmla="*/ 6350 w 2044700"/>
              <a:gd name="connsiteY12" fmla="*/ 965200 h 1038225"/>
              <a:gd name="connsiteX13" fmla="*/ 0 w 2044700"/>
              <a:gd name="connsiteY13" fmla="*/ 927100 h 1038225"/>
              <a:gd name="connsiteX14" fmla="*/ 3175 w 2044700"/>
              <a:gd name="connsiteY14" fmla="*/ 895350 h 1038225"/>
              <a:gd name="connsiteX15" fmla="*/ 22225 w 2044700"/>
              <a:gd name="connsiteY15" fmla="*/ 863600 h 1038225"/>
              <a:gd name="connsiteX16" fmla="*/ 76200 w 2044700"/>
              <a:gd name="connsiteY16" fmla="*/ 796925 h 1038225"/>
              <a:gd name="connsiteX17" fmla="*/ 139700 w 2044700"/>
              <a:gd name="connsiteY17" fmla="*/ 701675 h 1038225"/>
              <a:gd name="connsiteX18" fmla="*/ 228600 w 2044700"/>
              <a:gd name="connsiteY18" fmla="*/ 549275 h 1038225"/>
              <a:gd name="connsiteX19" fmla="*/ 279400 w 2044700"/>
              <a:gd name="connsiteY19" fmla="*/ 444500 h 1038225"/>
              <a:gd name="connsiteX20" fmla="*/ 320675 w 2044700"/>
              <a:gd name="connsiteY20" fmla="*/ 346075 h 1038225"/>
              <a:gd name="connsiteX21" fmla="*/ 349250 w 2044700"/>
              <a:gd name="connsiteY21" fmla="*/ 266700 h 1038225"/>
              <a:gd name="connsiteX22" fmla="*/ 384175 w 2044700"/>
              <a:gd name="connsiteY22" fmla="*/ 165100 h 1038225"/>
              <a:gd name="connsiteX23" fmla="*/ 415925 w 2044700"/>
              <a:gd name="connsiteY23" fmla="*/ 63500 h 1038225"/>
              <a:gd name="connsiteX24" fmla="*/ 428625 w 2044700"/>
              <a:gd name="connsiteY24" fmla="*/ 25400 h 1038225"/>
              <a:gd name="connsiteX25" fmla="*/ 438150 w 2044700"/>
              <a:gd name="connsiteY25" fmla="*/ 9525 h 1038225"/>
              <a:gd name="connsiteX26" fmla="*/ 454025 w 2044700"/>
              <a:gd name="connsiteY26" fmla="*/ 0 h 1038225"/>
              <a:gd name="connsiteX27" fmla="*/ 473075 w 2044700"/>
              <a:gd name="connsiteY27" fmla="*/ 0 h 1038225"/>
              <a:gd name="connsiteX28" fmla="*/ 485775 w 2044700"/>
              <a:gd name="connsiteY28" fmla="*/ 6350 h 1038225"/>
              <a:gd name="connsiteX29" fmla="*/ 492125 w 2044700"/>
              <a:gd name="connsiteY29" fmla="*/ 31750 h 1038225"/>
              <a:gd name="connsiteX30" fmla="*/ 492125 w 2044700"/>
              <a:gd name="connsiteY30" fmla="*/ 73025 h 1038225"/>
              <a:gd name="connsiteX31" fmla="*/ 482600 w 2044700"/>
              <a:gd name="connsiteY31" fmla="*/ 196850 h 1038225"/>
              <a:gd name="connsiteX32" fmla="*/ 482600 w 2044700"/>
              <a:gd name="connsiteY32" fmla="*/ 254000 h 1038225"/>
              <a:gd name="connsiteX33" fmla="*/ 482600 w 2044700"/>
              <a:gd name="connsiteY33" fmla="*/ 336550 h 1038225"/>
              <a:gd name="connsiteX34" fmla="*/ 492125 w 2044700"/>
              <a:gd name="connsiteY34" fmla="*/ 412750 h 1038225"/>
              <a:gd name="connsiteX35" fmla="*/ 504825 w 2044700"/>
              <a:gd name="connsiteY35" fmla="*/ 485775 h 1038225"/>
              <a:gd name="connsiteX36" fmla="*/ 527050 w 2044700"/>
              <a:gd name="connsiteY36" fmla="*/ 558800 h 1038225"/>
              <a:gd name="connsiteX37" fmla="*/ 546100 w 2044700"/>
              <a:gd name="connsiteY37" fmla="*/ 596900 h 1038225"/>
              <a:gd name="connsiteX38" fmla="*/ 571500 w 2044700"/>
              <a:gd name="connsiteY38" fmla="*/ 628650 h 1038225"/>
              <a:gd name="connsiteX39" fmla="*/ 600075 w 2044700"/>
              <a:gd name="connsiteY39" fmla="*/ 644525 h 1038225"/>
              <a:gd name="connsiteX40" fmla="*/ 628650 w 2044700"/>
              <a:gd name="connsiteY40" fmla="*/ 654050 h 1038225"/>
              <a:gd name="connsiteX41" fmla="*/ 657225 w 2044700"/>
              <a:gd name="connsiteY41" fmla="*/ 647700 h 1038225"/>
              <a:gd name="connsiteX42" fmla="*/ 723900 w 2044700"/>
              <a:gd name="connsiteY42" fmla="*/ 625475 h 1038225"/>
              <a:gd name="connsiteX43" fmla="*/ 965200 w 2044700"/>
              <a:gd name="connsiteY43" fmla="*/ 539750 h 1038225"/>
              <a:gd name="connsiteX44" fmla="*/ 1235075 w 2044700"/>
              <a:gd name="connsiteY44" fmla="*/ 441325 h 1038225"/>
              <a:gd name="connsiteX45" fmla="*/ 1511300 w 2044700"/>
              <a:gd name="connsiteY45" fmla="*/ 336550 h 1038225"/>
              <a:gd name="connsiteX0" fmla="*/ 1511300 w 1511300"/>
              <a:gd name="connsiteY0" fmla="*/ 336550 h 1038225"/>
              <a:gd name="connsiteX1" fmla="*/ 1200150 w 1511300"/>
              <a:gd name="connsiteY1" fmla="*/ 742950 h 1038225"/>
              <a:gd name="connsiteX2" fmla="*/ 927100 w 1511300"/>
              <a:gd name="connsiteY2" fmla="*/ 857250 h 1038225"/>
              <a:gd name="connsiteX3" fmla="*/ 603250 w 1511300"/>
              <a:gd name="connsiteY3" fmla="*/ 1000125 h 1038225"/>
              <a:gd name="connsiteX4" fmla="*/ 571500 w 1511300"/>
              <a:gd name="connsiteY4" fmla="*/ 1012825 h 1038225"/>
              <a:gd name="connsiteX5" fmla="*/ 546100 w 1511300"/>
              <a:gd name="connsiteY5" fmla="*/ 1016000 h 1038225"/>
              <a:gd name="connsiteX6" fmla="*/ 419100 w 1511300"/>
              <a:gd name="connsiteY6" fmla="*/ 1028700 h 1038225"/>
              <a:gd name="connsiteX7" fmla="*/ 279400 w 1511300"/>
              <a:gd name="connsiteY7" fmla="*/ 1038225 h 1038225"/>
              <a:gd name="connsiteX8" fmla="*/ 146050 w 1511300"/>
              <a:gd name="connsiteY8" fmla="*/ 1022350 h 1038225"/>
              <a:gd name="connsiteX9" fmla="*/ 57150 w 1511300"/>
              <a:gd name="connsiteY9" fmla="*/ 1000125 h 1038225"/>
              <a:gd name="connsiteX10" fmla="*/ 28575 w 1511300"/>
              <a:gd name="connsiteY10" fmla="*/ 984250 h 1038225"/>
              <a:gd name="connsiteX11" fmla="*/ 6350 w 1511300"/>
              <a:gd name="connsiteY11" fmla="*/ 965200 h 1038225"/>
              <a:gd name="connsiteX12" fmla="*/ 0 w 1511300"/>
              <a:gd name="connsiteY12" fmla="*/ 927100 h 1038225"/>
              <a:gd name="connsiteX13" fmla="*/ 3175 w 1511300"/>
              <a:gd name="connsiteY13" fmla="*/ 895350 h 1038225"/>
              <a:gd name="connsiteX14" fmla="*/ 22225 w 1511300"/>
              <a:gd name="connsiteY14" fmla="*/ 863600 h 1038225"/>
              <a:gd name="connsiteX15" fmla="*/ 76200 w 1511300"/>
              <a:gd name="connsiteY15" fmla="*/ 796925 h 1038225"/>
              <a:gd name="connsiteX16" fmla="*/ 139700 w 1511300"/>
              <a:gd name="connsiteY16" fmla="*/ 701675 h 1038225"/>
              <a:gd name="connsiteX17" fmla="*/ 228600 w 1511300"/>
              <a:gd name="connsiteY17" fmla="*/ 549275 h 1038225"/>
              <a:gd name="connsiteX18" fmla="*/ 279400 w 1511300"/>
              <a:gd name="connsiteY18" fmla="*/ 444500 h 1038225"/>
              <a:gd name="connsiteX19" fmla="*/ 320675 w 1511300"/>
              <a:gd name="connsiteY19" fmla="*/ 346075 h 1038225"/>
              <a:gd name="connsiteX20" fmla="*/ 349250 w 1511300"/>
              <a:gd name="connsiteY20" fmla="*/ 266700 h 1038225"/>
              <a:gd name="connsiteX21" fmla="*/ 384175 w 1511300"/>
              <a:gd name="connsiteY21" fmla="*/ 165100 h 1038225"/>
              <a:gd name="connsiteX22" fmla="*/ 415925 w 1511300"/>
              <a:gd name="connsiteY22" fmla="*/ 63500 h 1038225"/>
              <a:gd name="connsiteX23" fmla="*/ 428625 w 1511300"/>
              <a:gd name="connsiteY23" fmla="*/ 25400 h 1038225"/>
              <a:gd name="connsiteX24" fmla="*/ 438150 w 1511300"/>
              <a:gd name="connsiteY24" fmla="*/ 9525 h 1038225"/>
              <a:gd name="connsiteX25" fmla="*/ 454025 w 1511300"/>
              <a:gd name="connsiteY25" fmla="*/ 0 h 1038225"/>
              <a:gd name="connsiteX26" fmla="*/ 473075 w 1511300"/>
              <a:gd name="connsiteY26" fmla="*/ 0 h 1038225"/>
              <a:gd name="connsiteX27" fmla="*/ 485775 w 1511300"/>
              <a:gd name="connsiteY27" fmla="*/ 6350 h 1038225"/>
              <a:gd name="connsiteX28" fmla="*/ 492125 w 1511300"/>
              <a:gd name="connsiteY28" fmla="*/ 31750 h 1038225"/>
              <a:gd name="connsiteX29" fmla="*/ 492125 w 1511300"/>
              <a:gd name="connsiteY29" fmla="*/ 73025 h 1038225"/>
              <a:gd name="connsiteX30" fmla="*/ 482600 w 1511300"/>
              <a:gd name="connsiteY30" fmla="*/ 196850 h 1038225"/>
              <a:gd name="connsiteX31" fmla="*/ 482600 w 1511300"/>
              <a:gd name="connsiteY31" fmla="*/ 254000 h 1038225"/>
              <a:gd name="connsiteX32" fmla="*/ 482600 w 1511300"/>
              <a:gd name="connsiteY32" fmla="*/ 336550 h 1038225"/>
              <a:gd name="connsiteX33" fmla="*/ 492125 w 1511300"/>
              <a:gd name="connsiteY33" fmla="*/ 412750 h 1038225"/>
              <a:gd name="connsiteX34" fmla="*/ 504825 w 1511300"/>
              <a:gd name="connsiteY34" fmla="*/ 485775 h 1038225"/>
              <a:gd name="connsiteX35" fmla="*/ 527050 w 1511300"/>
              <a:gd name="connsiteY35" fmla="*/ 558800 h 1038225"/>
              <a:gd name="connsiteX36" fmla="*/ 546100 w 1511300"/>
              <a:gd name="connsiteY36" fmla="*/ 596900 h 1038225"/>
              <a:gd name="connsiteX37" fmla="*/ 571500 w 1511300"/>
              <a:gd name="connsiteY37" fmla="*/ 628650 h 1038225"/>
              <a:gd name="connsiteX38" fmla="*/ 600075 w 1511300"/>
              <a:gd name="connsiteY38" fmla="*/ 644525 h 1038225"/>
              <a:gd name="connsiteX39" fmla="*/ 628650 w 1511300"/>
              <a:gd name="connsiteY39" fmla="*/ 654050 h 1038225"/>
              <a:gd name="connsiteX40" fmla="*/ 657225 w 1511300"/>
              <a:gd name="connsiteY40" fmla="*/ 647700 h 1038225"/>
              <a:gd name="connsiteX41" fmla="*/ 723900 w 1511300"/>
              <a:gd name="connsiteY41" fmla="*/ 625475 h 1038225"/>
              <a:gd name="connsiteX42" fmla="*/ 965200 w 1511300"/>
              <a:gd name="connsiteY42" fmla="*/ 539750 h 1038225"/>
              <a:gd name="connsiteX43" fmla="*/ 1235075 w 1511300"/>
              <a:gd name="connsiteY43" fmla="*/ 441325 h 1038225"/>
              <a:gd name="connsiteX44" fmla="*/ 1511300 w 1511300"/>
              <a:gd name="connsiteY44" fmla="*/ 336550 h 1038225"/>
              <a:gd name="connsiteX0" fmla="*/ 1235075 w 1235075"/>
              <a:gd name="connsiteY0" fmla="*/ 441325 h 1038225"/>
              <a:gd name="connsiteX1" fmla="*/ 1200150 w 1235075"/>
              <a:gd name="connsiteY1" fmla="*/ 742950 h 1038225"/>
              <a:gd name="connsiteX2" fmla="*/ 927100 w 1235075"/>
              <a:gd name="connsiteY2" fmla="*/ 857250 h 1038225"/>
              <a:gd name="connsiteX3" fmla="*/ 603250 w 1235075"/>
              <a:gd name="connsiteY3" fmla="*/ 1000125 h 1038225"/>
              <a:gd name="connsiteX4" fmla="*/ 571500 w 1235075"/>
              <a:gd name="connsiteY4" fmla="*/ 1012825 h 1038225"/>
              <a:gd name="connsiteX5" fmla="*/ 546100 w 1235075"/>
              <a:gd name="connsiteY5" fmla="*/ 1016000 h 1038225"/>
              <a:gd name="connsiteX6" fmla="*/ 419100 w 1235075"/>
              <a:gd name="connsiteY6" fmla="*/ 1028700 h 1038225"/>
              <a:gd name="connsiteX7" fmla="*/ 279400 w 1235075"/>
              <a:gd name="connsiteY7" fmla="*/ 1038225 h 1038225"/>
              <a:gd name="connsiteX8" fmla="*/ 146050 w 1235075"/>
              <a:gd name="connsiteY8" fmla="*/ 1022350 h 1038225"/>
              <a:gd name="connsiteX9" fmla="*/ 57150 w 1235075"/>
              <a:gd name="connsiteY9" fmla="*/ 1000125 h 1038225"/>
              <a:gd name="connsiteX10" fmla="*/ 28575 w 1235075"/>
              <a:gd name="connsiteY10" fmla="*/ 984250 h 1038225"/>
              <a:gd name="connsiteX11" fmla="*/ 6350 w 1235075"/>
              <a:gd name="connsiteY11" fmla="*/ 965200 h 1038225"/>
              <a:gd name="connsiteX12" fmla="*/ 0 w 1235075"/>
              <a:gd name="connsiteY12" fmla="*/ 927100 h 1038225"/>
              <a:gd name="connsiteX13" fmla="*/ 3175 w 1235075"/>
              <a:gd name="connsiteY13" fmla="*/ 895350 h 1038225"/>
              <a:gd name="connsiteX14" fmla="*/ 22225 w 1235075"/>
              <a:gd name="connsiteY14" fmla="*/ 863600 h 1038225"/>
              <a:gd name="connsiteX15" fmla="*/ 76200 w 1235075"/>
              <a:gd name="connsiteY15" fmla="*/ 796925 h 1038225"/>
              <a:gd name="connsiteX16" fmla="*/ 139700 w 1235075"/>
              <a:gd name="connsiteY16" fmla="*/ 701675 h 1038225"/>
              <a:gd name="connsiteX17" fmla="*/ 228600 w 1235075"/>
              <a:gd name="connsiteY17" fmla="*/ 549275 h 1038225"/>
              <a:gd name="connsiteX18" fmla="*/ 279400 w 1235075"/>
              <a:gd name="connsiteY18" fmla="*/ 444500 h 1038225"/>
              <a:gd name="connsiteX19" fmla="*/ 320675 w 1235075"/>
              <a:gd name="connsiteY19" fmla="*/ 346075 h 1038225"/>
              <a:gd name="connsiteX20" fmla="*/ 349250 w 1235075"/>
              <a:gd name="connsiteY20" fmla="*/ 266700 h 1038225"/>
              <a:gd name="connsiteX21" fmla="*/ 384175 w 1235075"/>
              <a:gd name="connsiteY21" fmla="*/ 165100 h 1038225"/>
              <a:gd name="connsiteX22" fmla="*/ 415925 w 1235075"/>
              <a:gd name="connsiteY22" fmla="*/ 63500 h 1038225"/>
              <a:gd name="connsiteX23" fmla="*/ 428625 w 1235075"/>
              <a:gd name="connsiteY23" fmla="*/ 25400 h 1038225"/>
              <a:gd name="connsiteX24" fmla="*/ 438150 w 1235075"/>
              <a:gd name="connsiteY24" fmla="*/ 9525 h 1038225"/>
              <a:gd name="connsiteX25" fmla="*/ 454025 w 1235075"/>
              <a:gd name="connsiteY25" fmla="*/ 0 h 1038225"/>
              <a:gd name="connsiteX26" fmla="*/ 473075 w 1235075"/>
              <a:gd name="connsiteY26" fmla="*/ 0 h 1038225"/>
              <a:gd name="connsiteX27" fmla="*/ 485775 w 1235075"/>
              <a:gd name="connsiteY27" fmla="*/ 6350 h 1038225"/>
              <a:gd name="connsiteX28" fmla="*/ 492125 w 1235075"/>
              <a:gd name="connsiteY28" fmla="*/ 31750 h 1038225"/>
              <a:gd name="connsiteX29" fmla="*/ 492125 w 1235075"/>
              <a:gd name="connsiteY29" fmla="*/ 73025 h 1038225"/>
              <a:gd name="connsiteX30" fmla="*/ 482600 w 1235075"/>
              <a:gd name="connsiteY30" fmla="*/ 196850 h 1038225"/>
              <a:gd name="connsiteX31" fmla="*/ 482600 w 1235075"/>
              <a:gd name="connsiteY31" fmla="*/ 254000 h 1038225"/>
              <a:gd name="connsiteX32" fmla="*/ 482600 w 1235075"/>
              <a:gd name="connsiteY32" fmla="*/ 336550 h 1038225"/>
              <a:gd name="connsiteX33" fmla="*/ 492125 w 1235075"/>
              <a:gd name="connsiteY33" fmla="*/ 412750 h 1038225"/>
              <a:gd name="connsiteX34" fmla="*/ 504825 w 1235075"/>
              <a:gd name="connsiteY34" fmla="*/ 485775 h 1038225"/>
              <a:gd name="connsiteX35" fmla="*/ 527050 w 1235075"/>
              <a:gd name="connsiteY35" fmla="*/ 558800 h 1038225"/>
              <a:gd name="connsiteX36" fmla="*/ 546100 w 1235075"/>
              <a:gd name="connsiteY36" fmla="*/ 596900 h 1038225"/>
              <a:gd name="connsiteX37" fmla="*/ 571500 w 1235075"/>
              <a:gd name="connsiteY37" fmla="*/ 628650 h 1038225"/>
              <a:gd name="connsiteX38" fmla="*/ 600075 w 1235075"/>
              <a:gd name="connsiteY38" fmla="*/ 644525 h 1038225"/>
              <a:gd name="connsiteX39" fmla="*/ 628650 w 1235075"/>
              <a:gd name="connsiteY39" fmla="*/ 654050 h 1038225"/>
              <a:gd name="connsiteX40" fmla="*/ 657225 w 1235075"/>
              <a:gd name="connsiteY40" fmla="*/ 647700 h 1038225"/>
              <a:gd name="connsiteX41" fmla="*/ 723900 w 1235075"/>
              <a:gd name="connsiteY41" fmla="*/ 625475 h 1038225"/>
              <a:gd name="connsiteX42" fmla="*/ 965200 w 1235075"/>
              <a:gd name="connsiteY42" fmla="*/ 539750 h 1038225"/>
              <a:gd name="connsiteX43" fmla="*/ 1235075 w 1235075"/>
              <a:gd name="connsiteY43" fmla="*/ 441325 h 1038225"/>
              <a:gd name="connsiteX0" fmla="*/ 965200 w 1200150"/>
              <a:gd name="connsiteY0" fmla="*/ 539750 h 1038225"/>
              <a:gd name="connsiteX1" fmla="*/ 1200150 w 1200150"/>
              <a:gd name="connsiteY1" fmla="*/ 742950 h 1038225"/>
              <a:gd name="connsiteX2" fmla="*/ 927100 w 1200150"/>
              <a:gd name="connsiteY2" fmla="*/ 857250 h 1038225"/>
              <a:gd name="connsiteX3" fmla="*/ 603250 w 1200150"/>
              <a:gd name="connsiteY3" fmla="*/ 1000125 h 1038225"/>
              <a:gd name="connsiteX4" fmla="*/ 571500 w 1200150"/>
              <a:gd name="connsiteY4" fmla="*/ 1012825 h 1038225"/>
              <a:gd name="connsiteX5" fmla="*/ 546100 w 1200150"/>
              <a:gd name="connsiteY5" fmla="*/ 1016000 h 1038225"/>
              <a:gd name="connsiteX6" fmla="*/ 419100 w 1200150"/>
              <a:gd name="connsiteY6" fmla="*/ 1028700 h 1038225"/>
              <a:gd name="connsiteX7" fmla="*/ 279400 w 1200150"/>
              <a:gd name="connsiteY7" fmla="*/ 1038225 h 1038225"/>
              <a:gd name="connsiteX8" fmla="*/ 146050 w 1200150"/>
              <a:gd name="connsiteY8" fmla="*/ 1022350 h 1038225"/>
              <a:gd name="connsiteX9" fmla="*/ 57150 w 1200150"/>
              <a:gd name="connsiteY9" fmla="*/ 1000125 h 1038225"/>
              <a:gd name="connsiteX10" fmla="*/ 28575 w 1200150"/>
              <a:gd name="connsiteY10" fmla="*/ 984250 h 1038225"/>
              <a:gd name="connsiteX11" fmla="*/ 6350 w 1200150"/>
              <a:gd name="connsiteY11" fmla="*/ 965200 h 1038225"/>
              <a:gd name="connsiteX12" fmla="*/ 0 w 1200150"/>
              <a:gd name="connsiteY12" fmla="*/ 927100 h 1038225"/>
              <a:gd name="connsiteX13" fmla="*/ 3175 w 1200150"/>
              <a:gd name="connsiteY13" fmla="*/ 895350 h 1038225"/>
              <a:gd name="connsiteX14" fmla="*/ 22225 w 1200150"/>
              <a:gd name="connsiteY14" fmla="*/ 863600 h 1038225"/>
              <a:gd name="connsiteX15" fmla="*/ 76200 w 1200150"/>
              <a:gd name="connsiteY15" fmla="*/ 796925 h 1038225"/>
              <a:gd name="connsiteX16" fmla="*/ 139700 w 1200150"/>
              <a:gd name="connsiteY16" fmla="*/ 701675 h 1038225"/>
              <a:gd name="connsiteX17" fmla="*/ 228600 w 1200150"/>
              <a:gd name="connsiteY17" fmla="*/ 549275 h 1038225"/>
              <a:gd name="connsiteX18" fmla="*/ 279400 w 1200150"/>
              <a:gd name="connsiteY18" fmla="*/ 444500 h 1038225"/>
              <a:gd name="connsiteX19" fmla="*/ 320675 w 1200150"/>
              <a:gd name="connsiteY19" fmla="*/ 346075 h 1038225"/>
              <a:gd name="connsiteX20" fmla="*/ 349250 w 1200150"/>
              <a:gd name="connsiteY20" fmla="*/ 266700 h 1038225"/>
              <a:gd name="connsiteX21" fmla="*/ 384175 w 1200150"/>
              <a:gd name="connsiteY21" fmla="*/ 165100 h 1038225"/>
              <a:gd name="connsiteX22" fmla="*/ 415925 w 1200150"/>
              <a:gd name="connsiteY22" fmla="*/ 63500 h 1038225"/>
              <a:gd name="connsiteX23" fmla="*/ 428625 w 1200150"/>
              <a:gd name="connsiteY23" fmla="*/ 25400 h 1038225"/>
              <a:gd name="connsiteX24" fmla="*/ 438150 w 1200150"/>
              <a:gd name="connsiteY24" fmla="*/ 9525 h 1038225"/>
              <a:gd name="connsiteX25" fmla="*/ 454025 w 1200150"/>
              <a:gd name="connsiteY25" fmla="*/ 0 h 1038225"/>
              <a:gd name="connsiteX26" fmla="*/ 473075 w 1200150"/>
              <a:gd name="connsiteY26" fmla="*/ 0 h 1038225"/>
              <a:gd name="connsiteX27" fmla="*/ 485775 w 1200150"/>
              <a:gd name="connsiteY27" fmla="*/ 6350 h 1038225"/>
              <a:gd name="connsiteX28" fmla="*/ 492125 w 1200150"/>
              <a:gd name="connsiteY28" fmla="*/ 31750 h 1038225"/>
              <a:gd name="connsiteX29" fmla="*/ 492125 w 1200150"/>
              <a:gd name="connsiteY29" fmla="*/ 73025 h 1038225"/>
              <a:gd name="connsiteX30" fmla="*/ 482600 w 1200150"/>
              <a:gd name="connsiteY30" fmla="*/ 196850 h 1038225"/>
              <a:gd name="connsiteX31" fmla="*/ 482600 w 1200150"/>
              <a:gd name="connsiteY31" fmla="*/ 254000 h 1038225"/>
              <a:gd name="connsiteX32" fmla="*/ 482600 w 1200150"/>
              <a:gd name="connsiteY32" fmla="*/ 336550 h 1038225"/>
              <a:gd name="connsiteX33" fmla="*/ 492125 w 1200150"/>
              <a:gd name="connsiteY33" fmla="*/ 412750 h 1038225"/>
              <a:gd name="connsiteX34" fmla="*/ 504825 w 1200150"/>
              <a:gd name="connsiteY34" fmla="*/ 485775 h 1038225"/>
              <a:gd name="connsiteX35" fmla="*/ 527050 w 1200150"/>
              <a:gd name="connsiteY35" fmla="*/ 558800 h 1038225"/>
              <a:gd name="connsiteX36" fmla="*/ 546100 w 1200150"/>
              <a:gd name="connsiteY36" fmla="*/ 596900 h 1038225"/>
              <a:gd name="connsiteX37" fmla="*/ 571500 w 1200150"/>
              <a:gd name="connsiteY37" fmla="*/ 628650 h 1038225"/>
              <a:gd name="connsiteX38" fmla="*/ 600075 w 1200150"/>
              <a:gd name="connsiteY38" fmla="*/ 644525 h 1038225"/>
              <a:gd name="connsiteX39" fmla="*/ 628650 w 1200150"/>
              <a:gd name="connsiteY39" fmla="*/ 654050 h 1038225"/>
              <a:gd name="connsiteX40" fmla="*/ 657225 w 1200150"/>
              <a:gd name="connsiteY40" fmla="*/ 647700 h 1038225"/>
              <a:gd name="connsiteX41" fmla="*/ 723900 w 1200150"/>
              <a:gd name="connsiteY41" fmla="*/ 625475 h 1038225"/>
              <a:gd name="connsiteX42" fmla="*/ 965200 w 1200150"/>
              <a:gd name="connsiteY42" fmla="*/ 539750 h 1038225"/>
              <a:gd name="connsiteX0" fmla="*/ 965200 w 1200150"/>
              <a:gd name="connsiteY0" fmla="*/ 539750 h 1038225"/>
              <a:gd name="connsiteX1" fmla="*/ 1200150 w 1200150"/>
              <a:gd name="connsiteY1" fmla="*/ 742950 h 1038225"/>
              <a:gd name="connsiteX2" fmla="*/ 603250 w 1200150"/>
              <a:gd name="connsiteY2" fmla="*/ 1000125 h 1038225"/>
              <a:gd name="connsiteX3" fmla="*/ 571500 w 1200150"/>
              <a:gd name="connsiteY3" fmla="*/ 1012825 h 1038225"/>
              <a:gd name="connsiteX4" fmla="*/ 546100 w 1200150"/>
              <a:gd name="connsiteY4" fmla="*/ 1016000 h 1038225"/>
              <a:gd name="connsiteX5" fmla="*/ 419100 w 1200150"/>
              <a:gd name="connsiteY5" fmla="*/ 1028700 h 1038225"/>
              <a:gd name="connsiteX6" fmla="*/ 279400 w 1200150"/>
              <a:gd name="connsiteY6" fmla="*/ 1038225 h 1038225"/>
              <a:gd name="connsiteX7" fmla="*/ 146050 w 1200150"/>
              <a:gd name="connsiteY7" fmla="*/ 1022350 h 1038225"/>
              <a:gd name="connsiteX8" fmla="*/ 57150 w 1200150"/>
              <a:gd name="connsiteY8" fmla="*/ 1000125 h 1038225"/>
              <a:gd name="connsiteX9" fmla="*/ 28575 w 1200150"/>
              <a:gd name="connsiteY9" fmla="*/ 984250 h 1038225"/>
              <a:gd name="connsiteX10" fmla="*/ 6350 w 1200150"/>
              <a:gd name="connsiteY10" fmla="*/ 965200 h 1038225"/>
              <a:gd name="connsiteX11" fmla="*/ 0 w 1200150"/>
              <a:gd name="connsiteY11" fmla="*/ 927100 h 1038225"/>
              <a:gd name="connsiteX12" fmla="*/ 3175 w 1200150"/>
              <a:gd name="connsiteY12" fmla="*/ 895350 h 1038225"/>
              <a:gd name="connsiteX13" fmla="*/ 22225 w 1200150"/>
              <a:gd name="connsiteY13" fmla="*/ 863600 h 1038225"/>
              <a:gd name="connsiteX14" fmla="*/ 76200 w 1200150"/>
              <a:gd name="connsiteY14" fmla="*/ 796925 h 1038225"/>
              <a:gd name="connsiteX15" fmla="*/ 139700 w 1200150"/>
              <a:gd name="connsiteY15" fmla="*/ 701675 h 1038225"/>
              <a:gd name="connsiteX16" fmla="*/ 228600 w 1200150"/>
              <a:gd name="connsiteY16" fmla="*/ 549275 h 1038225"/>
              <a:gd name="connsiteX17" fmla="*/ 279400 w 1200150"/>
              <a:gd name="connsiteY17" fmla="*/ 444500 h 1038225"/>
              <a:gd name="connsiteX18" fmla="*/ 320675 w 1200150"/>
              <a:gd name="connsiteY18" fmla="*/ 346075 h 1038225"/>
              <a:gd name="connsiteX19" fmla="*/ 349250 w 1200150"/>
              <a:gd name="connsiteY19" fmla="*/ 266700 h 1038225"/>
              <a:gd name="connsiteX20" fmla="*/ 384175 w 1200150"/>
              <a:gd name="connsiteY20" fmla="*/ 165100 h 1038225"/>
              <a:gd name="connsiteX21" fmla="*/ 415925 w 1200150"/>
              <a:gd name="connsiteY21" fmla="*/ 63500 h 1038225"/>
              <a:gd name="connsiteX22" fmla="*/ 428625 w 1200150"/>
              <a:gd name="connsiteY22" fmla="*/ 25400 h 1038225"/>
              <a:gd name="connsiteX23" fmla="*/ 438150 w 1200150"/>
              <a:gd name="connsiteY23" fmla="*/ 9525 h 1038225"/>
              <a:gd name="connsiteX24" fmla="*/ 454025 w 1200150"/>
              <a:gd name="connsiteY24" fmla="*/ 0 h 1038225"/>
              <a:gd name="connsiteX25" fmla="*/ 473075 w 1200150"/>
              <a:gd name="connsiteY25" fmla="*/ 0 h 1038225"/>
              <a:gd name="connsiteX26" fmla="*/ 485775 w 1200150"/>
              <a:gd name="connsiteY26" fmla="*/ 6350 h 1038225"/>
              <a:gd name="connsiteX27" fmla="*/ 492125 w 1200150"/>
              <a:gd name="connsiteY27" fmla="*/ 31750 h 1038225"/>
              <a:gd name="connsiteX28" fmla="*/ 492125 w 1200150"/>
              <a:gd name="connsiteY28" fmla="*/ 73025 h 1038225"/>
              <a:gd name="connsiteX29" fmla="*/ 482600 w 1200150"/>
              <a:gd name="connsiteY29" fmla="*/ 196850 h 1038225"/>
              <a:gd name="connsiteX30" fmla="*/ 482600 w 1200150"/>
              <a:gd name="connsiteY30" fmla="*/ 254000 h 1038225"/>
              <a:gd name="connsiteX31" fmla="*/ 482600 w 1200150"/>
              <a:gd name="connsiteY31" fmla="*/ 336550 h 1038225"/>
              <a:gd name="connsiteX32" fmla="*/ 492125 w 1200150"/>
              <a:gd name="connsiteY32" fmla="*/ 412750 h 1038225"/>
              <a:gd name="connsiteX33" fmla="*/ 504825 w 1200150"/>
              <a:gd name="connsiteY33" fmla="*/ 485775 h 1038225"/>
              <a:gd name="connsiteX34" fmla="*/ 527050 w 1200150"/>
              <a:gd name="connsiteY34" fmla="*/ 558800 h 1038225"/>
              <a:gd name="connsiteX35" fmla="*/ 546100 w 1200150"/>
              <a:gd name="connsiteY35" fmla="*/ 596900 h 1038225"/>
              <a:gd name="connsiteX36" fmla="*/ 571500 w 1200150"/>
              <a:gd name="connsiteY36" fmla="*/ 628650 h 1038225"/>
              <a:gd name="connsiteX37" fmla="*/ 600075 w 1200150"/>
              <a:gd name="connsiteY37" fmla="*/ 644525 h 1038225"/>
              <a:gd name="connsiteX38" fmla="*/ 628650 w 1200150"/>
              <a:gd name="connsiteY38" fmla="*/ 654050 h 1038225"/>
              <a:gd name="connsiteX39" fmla="*/ 657225 w 1200150"/>
              <a:gd name="connsiteY39" fmla="*/ 647700 h 1038225"/>
              <a:gd name="connsiteX40" fmla="*/ 723900 w 1200150"/>
              <a:gd name="connsiteY40" fmla="*/ 625475 h 1038225"/>
              <a:gd name="connsiteX41" fmla="*/ 965200 w 1200150"/>
              <a:gd name="connsiteY41" fmla="*/ 539750 h 1038225"/>
              <a:gd name="connsiteX0" fmla="*/ 965200 w 965200"/>
              <a:gd name="connsiteY0" fmla="*/ 539750 h 1038225"/>
              <a:gd name="connsiteX1" fmla="*/ 603250 w 965200"/>
              <a:gd name="connsiteY1" fmla="*/ 1000125 h 1038225"/>
              <a:gd name="connsiteX2" fmla="*/ 571500 w 965200"/>
              <a:gd name="connsiteY2" fmla="*/ 1012825 h 1038225"/>
              <a:gd name="connsiteX3" fmla="*/ 546100 w 965200"/>
              <a:gd name="connsiteY3" fmla="*/ 1016000 h 1038225"/>
              <a:gd name="connsiteX4" fmla="*/ 419100 w 965200"/>
              <a:gd name="connsiteY4" fmla="*/ 1028700 h 1038225"/>
              <a:gd name="connsiteX5" fmla="*/ 279400 w 965200"/>
              <a:gd name="connsiteY5" fmla="*/ 1038225 h 1038225"/>
              <a:gd name="connsiteX6" fmla="*/ 146050 w 965200"/>
              <a:gd name="connsiteY6" fmla="*/ 1022350 h 1038225"/>
              <a:gd name="connsiteX7" fmla="*/ 57150 w 965200"/>
              <a:gd name="connsiteY7" fmla="*/ 1000125 h 1038225"/>
              <a:gd name="connsiteX8" fmla="*/ 28575 w 965200"/>
              <a:gd name="connsiteY8" fmla="*/ 984250 h 1038225"/>
              <a:gd name="connsiteX9" fmla="*/ 6350 w 965200"/>
              <a:gd name="connsiteY9" fmla="*/ 965200 h 1038225"/>
              <a:gd name="connsiteX10" fmla="*/ 0 w 965200"/>
              <a:gd name="connsiteY10" fmla="*/ 927100 h 1038225"/>
              <a:gd name="connsiteX11" fmla="*/ 3175 w 965200"/>
              <a:gd name="connsiteY11" fmla="*/ 895350 h 1038225"/>
              <a:gd name="connsiteX12" fmla="*/ 22225 w 965200"/>
              <a:gd name="connsiteY12" fmla="*/ 863600 h 1038225"/>
              <a:gd name="connsiteX13" fmla="*/ 76200 w 965200"/>
              <a:gd name="connsiteY13" fmla="*/ 796925 h 1038225"/>
              <a:gd name="connsiteX14" fmla="*/ 139700 w 965200"/>
              <a:gd name="connsiteY14" fmla="*/ 701675 h 1038225"/>
              <a:gd name="connsiteX15" fmla="*/ 228600 w 965200"/>
              <a:gd name="connsiteY15" fmla="*/ 549275 h 1038225"/>
              <a:gd name="connsiteX16" fmla="*/ 279400 w 965200"/>
              <a:gd name="connsiteY16" fmla="*/ 444500 h 1038225"/>
              <a:gd name="connsiteX17" fmla="*/ 320675 w 965200"/>
              <a:gd name="connsiteY17" fmla="*/ 346075 h 1038225"/>
              <a:gd name="connsiteX18" fmla="*/ 349250 w 965200"/>
              <a:gd name="connsiteY18" fmla="*/ 266700 h 1038225"/>
              <a:gd name="connsiteX19" fmla="*/ 384175 w 965200"/>
              <a:gd name="connsiteY19" fmla="*/ 165100 h 1038225"/>
              <a:gd name="connsiteX20" fmla="*/ 415925 w 965200"/>
              <a:gd name="connsiteY20" fmla="*/ 63500 h 1038225"/>
              <a:gd name="connsiteX21" fmla="*/ 428625 w 965200"/>
              <a:gd name="connsiteY21" fmla="*/ 25400 h 1038225"/>
              <a:gd name="connsiteX22" fmla="*/ 438150 w 965200"/>
              <a:gd name="connsiteY22" fmla="*/ 9525 h 1038225"/>
              <a:gd name="connsiteX23" fmla="*/ 454025 w 965200"/>
              <a:gd name="connsiteY23" fmla="*/ 0 h 1038225"/>
              <a:gd name="connsiteX24" fmla="*/ 473075 w 965200"/>
              <a:gd name="connsiteY24" fmla="*/ 0 h 1038225"/>
              <a:gd name="connsiteX25" fmla="*/ 485775 w 965200"/>
              <a:gd name="connsiteY25" fmla="*/ 6350 h 1038225"/>
              <a:gd name="connsiteX26" fmla="*/ 492125 w 965200"/>
              <a:gd name="connsiteY26" fmla="*/ 31750 h 1038225"/>
              <a:gd name="connsiteX27" fmla="*/ 492125 w 965200"/>
              <a:gd name="connsiteY27" fmla="*/ 73025 h 1038225"/>
              <a:gd name="connsiteX28" fmla="*/ 482600 w 965200"/>
              <a:gd name="connsiteY28" fmla="*/ 196850 h 1038225"/>
              <a:gd name="connsiteX29" fmla="*/ 482600 w 965200"/>
              <a:gd name="connsiteY29" fmla="*/ 254000 h 1038225"/>
              <a:gd name="connsiteX30" fmla="*/ 482600 w 965200"/>
              <a:gd name="connsiteY30" fmla="*/ 336550 h 1038225"/>
              <a:gd name="connsiteX31" fmla="*/ 492125 w 965200"/>
              <a:gd name="connsiteY31" fmla="*/ 412750 h 1038225"/>
              <a:gd name="connsiteX32" fmla="*/ 504825 w 965200"/>
              <a:gd name="connsiteY32" fmla="*/ 485775 h 1038225"/>
              <a:gd name="connsiteX33" fmla="*/ 527050 w 965200"/>
              <a:gd name="connsiteY33" fmla="*/ 558800 h 1038225"/>
              <a:gd name="connsiteX34" fmla="*/ 546100 w 965200"/>
              <a:gd name="connsiteY34" fmla="*/ 596900 h 1038225"/>
              <a:gd name="connsiteX35" fmla="*/ 571500 w 965200"/>
              <a:gd name="connsiteY35" fmla="*/ 628650 h 1038225"/>
              <a:gd name="connsiteX36" fmla="*/ 600075 w 965200"/>
              <a:gd name="connsiteY36" fmla="*/ 644525 h 1038225"/>
              <a:gd name="connsiteX37" fmla="*/ 628650 w 965200"/>
              <a:gd name="connsiteY37" fmla="*/ 654050 h 1038225"/>
              <a:gd name="connsiteX38" fmla="*/ 657225 w 965200"/>
              <a:gd name="connsiteY38" fmla="*/ 647700 h 1038225"/>
              <a:gd name="connsiteX39" fmla="*/ 723900 w 965200"/>
              <a:gd name="connsiteY39" fmla="*/ 625475 h 1038225"/>
              <a:gd name="connsiteX40" fmla="*/ 965200 w 965200"/>
              <a:gd name="connsiteY40" fmla="*/ 539750 h 1038225"/>
              <a:gd name="connsiteX0" fmla="*/ 723900 w 723900"/>
              <a:gd name="connsiteY0" fmla="*/ 625475 h 1038225"/>
              <a:gd name="connsiteX1" fmla="*/ 603250 w 723900"/>
              <a:gd name="connsiteY1" fmla="*/ 1000125 h 1038225"/>
              <a:gd name="connsiteX2" fmla="*/ 571500 w 723900"/>
              <a:gd name="connsiteY2" fmla="*/ 1012825 h 1038225"/>
              <a:gd name="connsiteX3" fmla="*/ 546100 w 723900"/>
              <a:gd name="connsiteY3" fmla="*/ 1016000 h 1038225"/>
              <a:gd name="connsiteX4" fmla="*/ 419100 w 723900"/>
              <a:gd name="connsiteY4" fmla="*/ 1028700 h 1038225"/>
              <a:gd name="connsiteX5" fmla="*/ 279400 w 723900"/>
              <a:gd name="connsiteY5" fmla="*/ 1038225 h 1038225"/>
              <a:gd name="connsiteX6" fmla="*/ 146050 w 723900"/>
              <a:gd name="connsiteY6" fmla="*/ 1022350 h 1038225"/>
              <a:gd name="connsiteX7" fmla="*/ 57150 w 723900"/>
              <a:gd name="connsiteY7" fmla="*/ 1000125 h 1038225"/>
              <a:gd name="connsiteX8" fmla="*/ 28575 w 723900"/>
              <a:gd name="connsiteY8" fmla="*/ 984250 h 1038225"/>
              <a:gd name="connsiteX9" fmla="*/ 6350 w 723900"/>
              <a:gd name="connsiteY9" fmla="*/ 965200 h 1038225"/>
              <a:gd name="connsiteX10" fmla="*/ 0 w 723900"/>
              <a:gd name="connsiteY10" fmla="*/ 927100 h 1038225"/>
              <a:gd name="connsiteX11" fmla="*/ 3175 w 723900"/>
              <a:gd name="connsiteY11" fmla="*/ 895350 h 1038225"/>
              <a:gd name="connsiteX12" fmla="*/ 22225 w 723900"/>
              <a:gd name="connsiteY12" fmla="*/ 863600 h 1038225"/>
              <a:gd name="connsiteX13" fmla="*/ 76200 w 723900"/>
              <a:gd name="connsiteY13" fmla="*/ 796925 h 1038225"/>
              <a:gd name="connsiteX14" fmla="*/ 139700 w 723900"/>
              <a:gd name="connsiteY14" fmla="*/ 701675 h 1038225"/>
              <a:gd name="connsiteX15" fmla="*/ 228600 w 723900"/>
              <a:gd name="connsiteY15" fmla="*/ 549275 h 1038225"/>
              <a:gd name="connsiteX16" fmla="*/ 279400 w 723900"/>
              <a:gd name="connsiteY16" fmla="*/ 444500 h 1038225"/>
              <a:gd name="connsiteX17" fmla="*/ 320675 w 723900"/>
              <a:gd name="connsiteY17" fmla="*/ 346075 h 1038225"/>
              <a:gd name="connsiteX18" fmla="*/ 349250 w 723900"/>
              <a:gd name="connsiteY18" fmla="*/ 266700 h 1038225"/>
              <a:gd name="connsiteX19" fmla="*/ 384175 w 723900"/>
              <a:gd name="connsiteY19" fmla="*/ 165100 h 1038225"/>
              <a:gd name="connsiteX20" fmla="*/ 415925 w 723900"/>
              <a:gd name="connsiteY20" fmla="*/ 63500 h 1038225"/>
              <a:gd name="connsiteX21" fmla="*/ 428625 w 723900"/>
              <a:gd name="connsiteY21" fmla="*/ 25400 h 1038225"/>
              <a:gd name="connsiteX22" fmla="*/ 438150 w 723900"/>
              <a:gd name="connsiteY22" fmla="*/ 9525 h 1038225"/>
              <a:gd name="connsiteX23" fmla="*/ 454025 w 723900"/>
              <a:gd name="connsiteY23" fmla="*/ 0 h 1038225"/>
              <a:gd name="connsiteX24" fmla="*/ 473075 w 723900"/>
              <a:gd name="connsiteY24" fmla="*/ 0 h 1038225"/>
              <a:gd name="connsiteX25" fmla="*/ 485775 w 723900"/>
              <a:gd name="connsiteY25" fmla="*/ 6350 h 1038225"/>
              <a:gd name="connsiteX26" fmla="*/ 492125 w 723900"/>
              <a:gd name="connsiteY26" fmla="*/ 31750 h 1038225"/>
              <a:gd name="connsiteX27" fmla="*/ 492125 w 723900"/>
              <a:gd name="connsiteY27" fmla="*/ 73025 h 1038225"/>
              <a:gd name="connsiteX28" fmla="*/ 482600 w 723900"/>
              <a:gd name="connsiteY28" fmla="*/ 196850 h 1038225"/>
              <a:gd name="connsiteX29" fmla="*/ 482600 w 723900"/>
              <a:gd name="connsiteY29" fmla="*/ 254000 h 1038225"/>
              <a:gd name="connsiteX30" fmla="*/ 482600 w 723900"/>
              <a:gd name="connsiteY30" fmla="*/ 336550 h 1038225"/>
              <a:gd name="connsiteX31" fmla="*/ 492125 w 723900"/>
              <a:gd name="connsiteY31" fmla="*/ 412750 h 1038225"/>
              <a:gd name="connsiteX32" fmla="*/ 504825 w 723900"/>
              <a:gd name="connsiteY32" fmla="*/ 485775 h 1038225"/>
              <a:gd name="connsiteX33" fmla="*/ 527050 w 723900"/>
              <a:gd name="connsiteY33" fmla="*/ 558800 h 1038225"/>
              <a:gd name="connsiteX34" fmla="*/ 546100 w 723900"/>
              <a:gd name="connsiteY34" fmla="*/ 596900 h 1038225"/>
              <a:gd name="connsiteX35" fmla="*/ 571500 w 723900"/>
              <a:gd name="connsiteY35" fmla="*/ 628650 h 1038225"/>
              <a:gd name="connsiteX36" fmla="*/ 600075 w 723900"/>
              <a:gd name="connsiteY36" fmla="*/ 644525 h 1038225"/>
              <a:gd name="connsiteX37" fmla="*/ 628650 w 723900"/>
              <a:gd name="connsiteY37" fmla="*/ 654050 h 1038225"/>
              <a:gd name="connsiteX38" fmla="*/ 657225 w 723900"/>
              <a:gd name="connsiteY38" fmla="*/ 647700 h 1038225"/>
              <a:gd name="connsiteX39" fmla="*/ 723900 w 723900"/>
              <a:gd name="connsiteY39" fmla="*/ 625475 h 1038225"/>
              <a:gd name="connsiteX0" fmla="*/ 657225 w 657225"/>
              <a:gd name="connsiteY0" fmla="*/ 647700 h 1038225"/>
              <a:gd name="connsiteX1" fmla="*/ 603250 w 657225"/>
              <a:gd name="connsiteY1" fmla="*/ 1000125 h 1038225"/>
              <a:gd name="connsiteX2" fmla="*/ 571500 w 657225"/>
              <a:gd name="connsiteY2" fmla="*/ 1012825 h 1038225"/>
              <a:gd name="connsiteX3" fmla="*/ 546100 w 657225"/>
              <a:gd name="connsiteY3" fmla="*/ 1016000 h 1038225"/>
              <a:gd name="connsiteX4" fmla="*/ 419100 w 657225"/>
              <a:gd name="connsiteY4" fmla="*/ 1028700 h 1038225"/>
              <a:gd name="connsiteX5" fmla="*/ 279400 w 657225"/>
              <a:gd name="connsiteY5" fmla="*/ 1038225 h 1038225"/>
              <a:gd name="connsiteX6" fmla="*/ 146050 w 657225"/>
              <a:gd name="connsiteY6" fmla="*/ 1022350 h 1038225"/>
              <a:gd name="connsiteX7" fmla="*/ 57150 w 657225"/>
              <a:gd name="connsiteY7" fmla="*/ 1000125 h 1038225"/>
              <a:gd name="connsiteX8" fmla="*/ 28575 w 657225"/>
              <a:gd name="connsiteY8" fmla="*/ 984250 h 1038225"/>
              <a:gd name="connsiteX9" fmla="*/ 6350 w 657225"/>
              <a:gd name="connsiteY9" fmla="*/ 965200 h 1038225"/>
              <a:gd name="connsiteX10" fmla="*/ 0 w 657225"/>
              <a:gd name="connsiteY10" fmla="*/ 927100 h 1038225"/>
              <a:gd name="connsiteX11" fmla="*/ 3175 w 657225"/>
              <a:gd name="connsiteY11" fmla="*/ 895350 h 1038225"/>
              <a:gd name="connsiteX12" fmla="*/ 22225 w 657225"/>
              <a:gd name="connsiteY12" fmla="*/ 863600 h 1038225"/>
              <a:gd name="connsiteX13" fmla="*/ 76200 w 657225"/>
              <a:gd name="connsiteY13" fmla="*/ 796925 h 1038225"/>
              <a:gd name="connsiteX14" fmla="*/ 139700 w 657225"/>
              <a:gd name="connsiteY14" fmla="*/ 701675 h 1038225"/>
              <a:gd name="connsiteX15" fmla="*/ 228600 w 657225"/>
              <a:gd name="connsiteY15" fmla="*/ 549275 h 1038225"/>
              <a:gd name="connsiteX16" fmla="*/ 279400 w 657225"/>
              <a:gd name="connsiteY16" fmla="*/ 444500 h 1038225"/>
              <a:gd name="connsiteX17" fmla="*/ 320675 w 657225"/>
              <a:gd name="connsiteY17" fmla="*/ 346075 h 1038225"/>
              <a:gd name="connsiteX18" fmla="*/ 349250 w 657225"/>
              <a:gd name="connsiteY18" fmla="*/ 266700 h 1038225"/>
              <a:gd name="connsiteX19" fmla="*/ 384175 w 657225"/>
              <a:gd name="connsiteY19" fmla="*/ 165100 h 1038225"/>
              <a:gd name="connsiteX20" fmla="*/ 415925 w 657225"/>
              <a:gd name="connsiteY20" fmla="*/ 63500 h 1038225"/>
              <a:gd name="connsiteX21" fmla="*/ 428625 w 657225"/>
              <a:gd name="connsiteY21" fmla="*/ 25400 h 1038225"/>
              <a:gd name="connsiteX22" fmla="*/ 438150 w 657225"/>
              <a:gd name="connsiteY22" fmla="*/ 9525 h 1038225"/>
              <a:gd name="connsiteX23" fmla="*/ 454025 w 657225"/>
              <a:gd name="connsiteY23" fmla="*/ 0 h 1038225"/>
              <a:gd name="connsiteX24" fmla="*/ 473075 w 657225"/>
              <a:gd name="connsiteY24" fmla="*/ 0 h 1038225"/>
              <a:gd name="connsiteX25" fmla="*/ 485775 w 657225"/>
              <a:gd name="connsiteY25" fmla="*/ 6350 h 1038225"/>
              <a:gd name="connsiteX26" fmla="*/ 492125 w 657225"/>
              <a:gd name="connsiteY26" fmla="*/ 31750 h 1038225"/>
              <a:gd name="connsiteX27" fmla="*/ 492125 w 657225"/>
              <a:gd name="connsiteY27" fmla="*/ 73025 h 1038225"/>
              <a:gd name="connsiteX28" fmla="*/ 482600 w 657225"/>
              <a:gd name="connsiteY28" fmla="*/ 196850 h 1038225"/>
              <a:gd name="connsiteX29" fmla="*/ 482600 w 657225"/>
              <a:gd name="connsiteY29" fmla="*/ 254000 h 1038225"/>
              <a:gd name="connsiteX30" fmla="*/ 482600 w 657225"/>
              <a:gd name="connsiteY30" fmla="*/ 336550 h 1038225"/>
              <a:gd name="connsiteX31" fmla="*/ 492125 w 657225"/>
              <a:gd name="connsiteY31" fmla="*/ 412750 h 1038225"/>
              <a:gd name="connsiteX32" fmla="*/ 504825 w 657225"/>
              <a:gd name="connsiteY32" fmla="*/ 485775 h 1038225"/>
              <a:gd name="connsiteX33" fmla="*/ 527050 w 657225"/>
              <a:gd name="connsiteY33" fmla="*/ 558800 h 1038225"/>
              <a:gd name="connsiteX34" fmla="*/ 546100 w 657225"/>
              <a:gd name="connsiteY34" fmla="*/ 596900 h 1038225"/>
              <a:gd name="connsiteX35" fmla="*/ 571500 w 657225"/>
              <a:gd name="connsiteY35" fmla="*/ 628650 h 1038225"/>
              <a:gd name="connsiteX36" fmla="*/ 600075 w 657225"/>
              <a:gd name="connsiteY36" fmla="*/ 644525 h 1038225"/>
              <a:gd name="connsiteX37" fmla="*/ 628650 w 657225"/>
              <a:gd name="connsiteY37" fmla="*/ 654050 h 1038225"/>
              <a:gd name="connsiteX38" fmla="*/ 657225 w 657225"/>
              <a:gd name="connsiteY38" fmla="*/ 647700 h 1038225"/>
              <a:gd name="connsiteX0" fmla="*/ 657225 w 657225"/>
              <a:gd name="connsiteY0" fmla="*/ 647700 h 1038225"/>
              <a:gd name="connsiteX1" fmla="*/ 571500 w 657225"/>
              <a:gd name="connsiteY1" fmla="*/ 1012825 h 1038225"/>
              <a:gd name="connsiteX2" fmla="*/ 546100 w 657225"/>
              <a:gd name="connsiteY2" fmla="*/ 1016000 h 1038225"/>
              <a:gd name="connsiteX3" fmla="*/ 419100 w 657225"/>
              <a:gd name="connsiteY3" fmla="*/ 1028700 h 1038225"/>
              <a:gd name="connsiteX4" fmla="*/ 279400 w 657225"/>
              <a:gd name="connsiteY4" fmla="*/ 1038225 h 1038225"/>
              <a:gd name="connsiteX5" fmla="*/ 146050 w 657225"/>
              <a:gd name="connsiteY5" fmla="*/ 1022350 h 1038225"/>
              <a:gd name="connsiteX6" fmla="*/ 57150 w 657225"/>
              <a:gd name="connsiteY6" fmla="*/ 1000125 h 1038225"/>
              <a:gd name="connsiteX7" fmla="*/ 28575 w 657225"/>
              <a:gd name="connsiteY7" fmla="*/ 984250 h 1038225"/>
              <a:gd name="connsiteX8" fmla="*/ 6350 w 657225"/>
              <a:gd name="connsiteY8" fmla="*/ 965200 h 1038225"/>
              <a:gd name="connsiteX9" fmla="*/ 0 w 657225"/>
              <a:gd name="connsiteY9" fmla="*/ 927100 h 1038225"/>
              <a:gd name="connsiteX10" fmla="*/ 3175 w 657225"/>
              <a:gd name="connsiteY10" fmla="*/ 895350 h 1038225"/>
              <a:gd name="connsiteX11" fmla="*/ 22225 w 657225"/>
              <a:gd name="connsiteY11" fmla="*/ 863600 h 1038225"/>
              <a:gd name="connsiteX12" fmla="*/ 76200 w 657225"/>
              <a:gd name="connsiteY12" fmla="*/ 796925 h 1038225"/>
              <a:gd name="connsiteX13" fmla="*/ 139700 w 657225"/>
              <a:gd name="connsiteY13" fmla="*/ 701675 h 1038225"/>
              <a:gd name="connsiteX14" fmla="*/ 228600 w 657225"/>
              <a:gd name="connsiteY14" fmla="*/ 549275 h 1038225"/>
              <a:gd name="connsiteX15" fmla="*/ 279400 w 657225"/>
              <a:gd name="connsiteY15" fmla="*/ 444500 h 1038225"/>
              <a:gd name="connsiteX16" fmla="*/ 320675 w 657225"/>
              <a:gd name="connsiteY16" fmla="*/ 346075 h 1038225"/>
              <a:gd name="connsiteX17" fmla="*/ 349250 w 657225"/>
              <a:gd name="connsiteY17" fmla="*/ 266700 h 1038225"/>
              <a:gd name="connsiteX18" fmla="*/ 384175 w 657225"/>
              <a:gd name="connsiteY18" fmla="*/ 165100 h 1038225"/>
              <a:gd name="connsiteX19" fmla="*/ 415925 w 657225"/>
              <a:gd name="connsiteY19" fmla="*/ 63500 h 1038225"/>
              <a:gd name="connsiteX20" fmla="*/ 428625 w 657225"/>
              <a:gd name="connsiteY20" fmla="*/ 25400 h 1038225"/>
              <a:gd name="connsiteX21" fmla="*/ 438150 w 657225"/>
              <a:gd name="connsiteY21" fmla="*/ 9525 h 1038225"/>
              <a:gd name="connsiteX22" fmla="*/ 454025 w 657225"/>
              <a:gd name="connsiteY22" fmla="*/ 0 h 1038225"/>
              <a:gd name="connsiteX23" fmla="*/ 473075 w 657225"/>
              <a:gd name="connsiteY23" fmla="*/ 0 h 1038225"/>
              <a:gd name="connsiteX24" fmla="*/ 485775 w 657225"/>
              <a:gd name="connsiteY24" fmla="*/ 6350 h 1038225"/>
              <a:gd name="connsiteX25" fmla="*/ 492125 w 657225"/>
              <a:gd name="connsiteY25" fmla="*/ 31750 h 1038225"/>
              <a:gd name="connsiteX26" fmla="*/ 492125 w 657225"/>
              <a:gd name="connsiteY26" fmla="*/ 73025 h 1038225"/>
              <a:gd name="connsiteX27" fmla="*/ 482600 w 657225"/>
              <a:gd name="connsiteY27" fmla="*/ 196850 h 1038225"/>
              <a:gd name="connsiteX28" fmla="*/ 482600 w 657225"/>
              <a:gd name="connsiteY28" fmla="*/ 254000 h 1038225"/>
              <a:gd name="connsiteX29" fmla="*/ 482600 w 657225"/>
              <a:gd name="connsiteY29" fmla="*/ 336550 h 1038225"/>
              <a:gd name="connsiteX30" fmla="*/ 492125 w 657225"/>
              <a:gd name="connsiteY30" fmla="*/ 412750 h 1038225"/>
              <a:gd name="connsiteX31" fmla="*/ 504825 w 657225"/>
              <a:gd name="connsiteY31" fmla="*/ 485775 h 1038225"/>
              <a:gd name="connsiteX32" fmla="*/ 527050 w 657225"/>
              <a:gd name="connsiteY32" fmla="*/ 558800 h 1038225"/>
              <a:gd name="connsiteX33" fmla="*/ 546100 w 657225"/>
              <a:gd name="connsiteY33" fmla="*/ 596900 h 1038225"/>
              <a:gd name="connsiteX34" fmla="*/ 571500 w 657225"/>
              <a:gd name="connsiteY34" fmla="*/ 628650 h 1038225"/>
              <a:gd name="connsiteX35" fmla="*/ 600075 w 657225"/>
              <a:gd name="connsiteY35" fmla="*/ 644525 h 1038225"/>
              <a:gd name="connsiteX36" fmla="*/ 628650 w 657225"/>
              <a:gd name="connsiteY36" fmla="*/ 654050 h 1038225"/>
              <a:gd name="connsiteX37" fmla="*/ 657225 w 657225"/>
              <a:gd name="connsiteY37" fmla="*/ 647700 h 1038225"/>
              <a:gd name="connsiteX0" fmla="*/ 657225 w 657225"/>
              <a:gd name="connsiteY0" fmla="*/ 647700 h 1038225"/>
              <a:gd name="connsiteX1" fmla="*/ 546100 w 657225"/>
              <a:gd name="connsiteY1" fmla="*/ 1016000 h 1038225"/>
              <a:gd name="connsiteX2" fmla="*/ 419100 w 657225"/>
              <a:gd name="connsiteY2" fmla="*/ 1028700 h 1038225"/>
              <a:gd name="connsiteX3" fmla="*/ 279400 w 657225"/>
              <a:gd name="connsiteY3" fmla="*/ 1038225 h 1038225"/>
              <a:gd name="connsiteX4" fmla="*/ 146050 w 657225"/>
              <a:gd name="connsiteY4" fmla="*/ 1022350 h 1038225"/>
              <a:gd name="connsiteX5" fmla="*/ 57150 w 657225"/>
              <a:gd name="connsiteY5" fmla="*/ 1000125 h 1038225"/>
              <a:gd name="connsiteX6" fmla="*/ 28575 w 657225"/>
              <a:gd name="connsiteY6" fmla="*/ 984250 h 1038225"/>
              <a:gd name="connsiteX7" fmla="*/ 6350 w 657225"/>
              <a:gd name="connsiteY7" fmla="*/ 965200 h 1038225"/>
              <a:gd name="connsiteX8" fmla="*/ 0 w 657225"/>
              <a:gd name="connsiteY8" fmla="*/ 927100 h 1038225"/>
              <a:gd name="connsiteX9" fmla="*/ 3175 w 657225"/>
              <a:gd name="connsiteY9" fmla="*/ 895350 h 1038225"/>
              <a:gd name="connsiteX10" fmla="*/ 22225 w 657225"/>
              <a:gd name="connsiteY10" fmla="*/ 863600 h 1038225"/>
              <a:gd name="connsiteX11" fmla="*/ 76200 w 657225"/>
              <a:gd name="connsiteY11" fmla="*/ 796925 h 1038225"/>
              <a:gd name="connsiteX12" fmla="*/ 139700 w 657225"/>
              <a:gd name="connsiteY12" fmla="*/ 701675 h 1038225"/>
              <a:gd name="connsiteX13" fmla="*/ 228600 w 657225"/>
              <a:gd name="connsiteY13" fmla="*/ 549275 h 1038225"/>
              <a:gd name="connsiteX14" fmla="*/ 279400 w 657225"/>
              <a:gd name="connsiteY14" fmla="*/ 444500 h 1038225"/>
              <a:gd name="connsiteX15" fmla="*/ 320675 w 657225"/>
              <a:gd name="connsiteY15" fmla="*/ 346075 h 1038225"/>
              <a:gd name="connsiteX16" fmla="*/ 349250 w 657225"/>
              <a:gd name="connsiteY16" fmla="*/ 266700 h 1038225"/>
              <a:gd name="connsiteX17" fmla="*/ 384175 w 657225"/>
              <a:gd name="connsiteY17" fmla="*/ 165100 h 1038225"/>
              <a:gd name="connsiteX18" fmla="*/ 415925 w 657225"/>
              <a:gd name="connsiteY18" fmla="*/ 63500 h 1038225"/>
              <a:gd name="connsiteX19" fmla="*/ 428625 w 657225"/>
              <a:gd name="connsiteY19" fmla="*/ 25400 h 1038225"/>
              <a:gd name="connsiteX20" fmla="*/ 438150 w 657225"/>
              <a:gd name="connsiteY20" fmla="*/ 9525 h 1038225"/>
              <a:gd name="connsiteX21" fmla="*/ 454025 w 657225"/>
              <a:gd name="connsiteY21" fmla="*/ 0 h 1038225"/>
              <a:gd name="connsiteX22" fmla="*/ 473075 w 657225"/>
              <a:gd name="connsiteY22" fmla="*/ 0 h 1038225"/>
              <a:gd name="connsiteX23" fmla="*/ 485775 w 657225"/>
              <a:gd name="connsiteY23" fmla="*/ 6350 h 1038225"/>
              <a:gd name="connsiteX24" fmla="*/ 492125 w 657225"/>
              <a:gd name="connsiteY24" fmla="*/ 31750 h 1038225"/>
              <a:gd name="connsiteX25" fmla="*/ 492125 w 657225"/>
              <a:gd name="connsiteY25" fmla="*/ 73025 h 1038225"/>
              <a:gd name="connsiteX26" fmla="*/ 482600 w 657225"/>
              <a:gd name="connsiteY26" fmla="*/ 196850 h 1038225"/>
              <a:gd name="connsiteX27" fmla="*/ 482600 w 657225"/>
              <a:gd name="connsiteY27" fmla="*/ 254000 h 1038225"/>
              <a:gd name="connsiteX28" fmla="*/ 482600 w 657225"/>
              <a:gd name="connsiteY28" fmla="*/ 336550 h 1038225"/>
              <a:gd name="connsiteX29" fmla="*/ 492125 w 657225"/>
              <a:gd name="connsiteY29" fmla="*/ 412750 h 1038225"/>
              <a:gd name="connsiteX30" fmla="*/ 504825 w 657225"/>
              <a:gd name="connsiteY30" fmla="*/ 485775 h 1038225"/>
              <a:gd name="connsiteX31" fmla="*/ 527050 w 657225"/>
              <a:gd name="connsiteY31" fmla="*/ 558800 h 1038225"/>
              <a:gd name="connsiteX32" fmla="*/ 546100 w 657225"/>
              <a:gd name="connsiteY32" fmla="*/ 596900 h 1038225"/>
              <a:gd name="connsiteX33" fmla="*/ 571500 w 657225"/>
              <a:gd name="connsiteY33" fmla="*/ 628650 h 1038225"/>
              <a:gd name="connsiteX34" fmla="*/ 600075 w 657225"/>
              <a:gd name="connsiteY34" fmla="*/ 644525 h 1038225"/>
              <a:gd name="connsiteX35" fmla="*/ 628650 w 657225"/>
              <a:gd name="connsiteY35" fmla="*/ 654050 h 1038225"/>
              <a:gd name="connsiteX36" fmla="*/ 657225 w 657225"/>
              <a:gd name="connsiteY36" fmla="*/ 647700 h 1038225"/>
              <a:gd name="connsiteX0" fmla="*/ 657225 w 657225"/>
              <a:gd name="connsiteY0" fmla="*/ 647700 h 1038225"/>
              <a:gd name="connsiteX1" fmla="*/ 419100 w 657225"/>
              <a:gd name="connsiteY1" fmla="*/ 1028700 h 1038225"/>
              <a:gd name="connsiteX2" fmla="*/ 279400 w 657225"/>
              <a:gd name="connsiteY2" fmla="*/ 1038225 h 1038225"/>
              <a:gd name="connsiteX3" fmla="*/ 146050 w 657225"/>
              <a:gd name="connsiteY3" fmla="*/ 1022350 h 1038225"/>
              <a:gd name="connsiteX4" fmla="*/ 57150 w 657225"/>
              <a:gd name="connsiteY4" fmla="*/ 1000125 h 1038225"/>
              <a:gd name="connsiteX5" fmla="*/ 28575 w 657225"/>
              <a:gd name="connsiteY5" fmla="*/ 984250 h 1038225"/>
              <a:gd name="connsiteX6" fmla="*/ 6350 w 657225"/>
              <a:gd name="connsiteY6" fmla="*/ 965200 h 1038225"/>
              <a:gd name="connsiteX7" fmla="*/ 0 w 657225"/>
              <a:gd name="connsiteY7" fmla="*/ 927100 h 1038225"/>
              <a:gd name="connsiteX8" fmla="*/ 3175 w 657225"/>
              <a:gd name="connsiteY8" fmla="*/ 895350 h 1038225"/>
              <a:gd name="connsiteX9" fmla="*/ 22225 w 657225"/>
              <a:gd name="connsiteY9" fmla="*/ 863600 h 1038225"/>
              <a:gd name="connsiteX10" fmla="*/ 76200 w 657225"/>
              <a:gd name="connsiteY10" fmla="*/ 796925 h 1038225"/>
              <a:gd name="connsiteX11" fmla="*/ 139700 w 657225"/>
              <a:gd name="connsiteY11" fmla="*/ 701675 h 1038225"/>
              <a:gd name="connsiteX12" fmla="*/ 228600 w 657225"/>
              <a:gd name="connsiteY12" fmla="*/ 549275 h 1038225"/>
              <a:gd name="connsiteX13" fmla="*/ 279400 w 657225"/>
              <a:gd name="connsiteY13" fmla="*/ 444500 h 1038225"/>
              <a:gd name="connsiteX14" fmla="*/ 320675 w 657225"/>
              <a:gd name="connsiteY14" fmla="*/ 346075 h 1038225"/>
              <a:gd name="connsiteX15" fmla="*/ 349250 w 657225"/>
              <a:gd name="connsiteY15" fmla="*/ 266700 h 1038225"/>
              <a:gd name="connsiteX16" fmla="*/ 384175 w 657225"/>
              <a:gd name="connsiteY16" fmla="*/ 165100 h 1038225"/>
              <a:gd name="connsiteX17" fmla="*/ 415925 w 657225"/>
              <a:gd name="connsiteY17" fmla="*/ 63500 h 1038225"/>
              <a:gd name="connsiteX18" fmla="*/ 428625 w 657225"/>
              <a:gd name="connsiteY18" fmla="*/ 25400 h 1038225"/>
              <a:gd name="connsiteX19" fmla="*/ 438150 w 657225"/>
              <a:gd name="connsiteY19" fmla="*/ 9525 h 1038225"/>
              <a:gd name="connsiteX20" fmla="*/ 454025 w 657225"/>
              <a:gd name="connsiteY20" fmla="*/ 0 h 1038225"/>
              <a:gd name="connsiteX21" fmla="*/ 473075 w 657225"/>
              <a:gd name="connsiteY21" fmla="*/ 0 h 1038225"/>
              <a:gd name="connsiteX22" fmla="*/ 485775 w 657225"/>
              <a:gd name="connsiteY22" fmla="*/ 6350 h 1038225"/>
              <a:gd name="connsiteX23" fmla="*/ 492125 w 657225"/>
              <a:gd name="connsiteY23" fmla="*/ 31750 h 1038225"/>
              <a:gd name="connsiteX24" fmla="*/ 492125 w 657225"/>
              <a:gd name="connsiteY24" fmla="*/ 73025 h 1038225"/>
              <a:gd name="connsiteX25" fmla="*/ 482600 w 657225"/>
              <a:gd name="connsiteY25" fmla="*/ 196850 h 1038225"/>
              <a:gd name="connsiteX26" fmla="*/ 482600 w 657225"/>
              <a:gd name="connsiteY26" fmla="*/ 254000 h 1038225"/>
              <a:gd name="connsiteX27" fmla="*/ 482600 w 657225"/>
              <a:gd name="connsiteY27" fmla="*/ 336550 h 1038225"/>
              <a:gd name="connsiteX28" fmla="*/ 492125 w 657225"/>
              <a:gd name="connsiteY28" fmla="*/ 412750 h 1038225"/>
              <a:gd name="connsiteX29" fmla="*/ 504825 w 657225"/>
              <a:gd name="connsiteY29" fmla="*/ 485775 h 1038225"/>
              <a:gd name="connsiteX30" fmla="*/ 527050 w 657225"/>
              <a:gd name="connsiteY30" fmla="*/ 558800 h 1038225"/>
              <a:gd name="connsiteX31" fmla="*/ 546100 w 657225"/>
              <a:gd name="connsiteY31" fmla="*/ 596900 h 1038225"/>
              <a:gd name="connsiteX32" fmla="*/ 571500 w 657225"/>
              <a:gd name="connsiteY32" fmla="*/ 628650 h 1038225"/>
              <a:gd name="connsiteX33" fmla="*/ 600075 w 657225"/>
              <a:gd name="connsiteY33" fmla="*/ 644525 h 1038225"/>
              <a:gd name="connsiteX34" fmla="*/ 628650 w 657225"/>
              <a:gd name="connsiteY34" fmla="*/ 654050 h 1038225"/>
              <a:gd name="connsiteX35" fmla="*/ 657225 w 657225"/>
              <a:gd name="connsiteY35" fmla="*/ 647700 h 1038225"/>
              <a:gd name="connsiteX0" fmla="*/ 657225 w 657225"/>
              <a:gd name="connsiteY0" fmla="*/ 647700 h 1038225"/>
              <a:gd name="connsiteX1" fmla="*/ 279400 w 657225"/>
              <a:gd name="connsiteY1" fmla="*/ 1038225 h 1038225"/>
              <a:gd name="connsiteX2" fmla="*/ 146050 w 657225"/>
              <a:gd name="connsiteY2" fmla="*/ 1022350 h 1038225"/>
              <a:gd name="connsiteX3" fmla="*/ 57150 w 657225"/>
              <a:gd name="connsiteY3" fmla="*/ 1000125 h 1038225"/>
              <a:gd name="connsiteX4" fmla="*/ 28575 w 657225"/>
              <a:gd name="connsiteY4" fmla="*/ 984250 h 1038225"/>
              <a:gd name="connsiteX5" fmla="*/ 6350 w 657225"/>
              <a:gd name="connsiteY5" fmla="*/ 965200 h 1038225"/>
              <a:gd name="connsiteX6" fmla="*/ 0 w 657225"/>
              <a:gd name="connsiteY6" fmla="*/ 927100 h 1038225"/>
              <a:gd name="connsiteX7" fmla="*/ 3175 w 657225"/>
              <a:gd name="connsiteY7" fmla="*/ 895350 h 1038225"/>
              <a:gd name="connsiteX8" fmla="*/ 22225 w 657225"/>
              <a:gd name="connsiteY8" fmla="*/ 863600 h 1038225"/>
              <a:gd name="connsiteX9" fmla="*/ 76200 w 657225"/>
              <a:gd name="connsiteY9" fmla="*/ 796925 h 1038225"/>
              <a:gd name="connsiteX10" fmla="*/ 139700 w 657225"/>
              <a:gd name="connsiteY10" fmla="*/ 701675 h 1038225"/>
              <a:gd name="connsiteX11" fmla="*/ 228600 w 657225"/>
              <a:gd name="connsiteY11" fmla="*/ 549275 h 1038225"/>
              <a:gd name="connsiteX12" fmla="*/ 279400 w 657225"/>
              <a:gd name="connsiteY12" fmla="*/ 444500 h 1038225"/>
              <a:gd name="connsiteX13" fmla="*/ 320675 w 657225"/>
              <a:gd name="connsiteY13" fmla="*/ 346075 h 1038225"/>
              <a:gd name="connsiteX14" fmla="*/ 349250 w 657225"/>
              <a:gd name="connsiteY14" fmla="*/ 266700 h 1038225"/>
              <a:gd name="connsiteX15" fmla="*/ 384175 w 657225"/>
              <a:gd name="connsiteY15" fmla="*/ 165100 h 1038225"/>
              <a:gd name="connsiteX16" fmla="*/ 415925 w 657225"/>
              <a:gd name="connsiteY16" fmla="*/ 63500 h 1038225"/>
              <a:gd name="connsiteX17" fmla="*/ 428625 w 657225"/>
              <a:gd name="connsiteY17" fmla="*/ 25400 h 1038225"/>
              <a:gd name="connsiteX18" fmla="*/ 438150 w 657225"/>
              <a:gd name="connsiteY18" fmla="*/ 9525 h 1038225"/>
              <a:gd name="connsiteX19" fmla="*/ 454025 w 657225"/>
              <a:gd name="connsiteY19" fmla="*/ 0 h 1038225"/>
              <a:gd name="connsiteX20" fmla="*/ 473075 w 657225"/>
              <a:gd name="connsiteY20" fmla="*/ 0 h 1038225"/>
              <a:gd name="connsiteX21" fmla="*/ 485775 w 657225"/>
              <a:gd name="connsiteY21" fmla="*/ 6350 h 1038225"/>
              <a:gd name="connsiteX22" fmla="*/ 492125 w 657225"/>
              <a:gd name="connsiteY22" fmla="*/ 31750 h 1038225"/>
              <a:gd name="connsiteX23" fmla="*/ 492125 w 657225"/>
              <a:gd name="connsiteY23" fmla="*/ 73025 h 1038225"/>
              <a:gd name="connsiteX24" fmla="*/ 482600 w 657225"/>
              <a:gd name="connsiteY24" fmla="*/ 196850 h 1038225"/>
              <a:gd name="connsiteX25" fmla="*/ 482600 w 657225"/>
              <a:gd name="connsiteY25" fmla="*/ 254000 h 1038225"/>
              <a:gd name="connsiteX26" fmla="*/ 482600 w 657225"/>
              <a:gd name="connsiteY26" fmla="*/ 336550 h 1038225"/>
              <a:gd name="connsiteX27" fmla="*/ 492125 w 657225"/>
              <a:gd name="connsiteY27" fmla="*/ 412750 h 1038225"/>
              <a:gd name="connsiteX28" fmla="*/ 504825 w 657225"/>
              <a:gd name="connsiteY28" fmla="*/ 485775 h 1038225"/>
              <a:gd name="connsiteX29" fmla="*/ 527050 w 657225"/>
              <a:gd name="connsiteY29" fmla="*/ 558800 h 1038225"/>
              <a:gd name="connsiteX30" fmla="*/ 546100 w 657225"/>
              <a:gd name="connsiteY30" fmla="*/ 596900 h 1038225"/>
              <a:gd name="connsiteX31" fmla="*/ 571500 w 657225"/>
              <a:gd name="connsiteY31" fmla="*/ 628650 h 1038225"/>
              <a:gd name="connsiteX32" fmla="*/ 600075 w 657225"/>
              <a:gd name="connsiteY32" fmla="*/ 644525 h 1038225"/>
              <a:gd name="connsiteX33" fmla="*/ 628650 w 657225"/>
              <a:gd name="connsiteY33" fmla="*/ 654050 h 1038225"/>
              <a:gd name="connsiteX34" fmla="*/ 657225 w 657225"/>
              <a:gd name="connsiteY34" fmla="*/ 647700 h 1038225"/>
              <a:gd name="connsiteX0" fmla="*/ 657225 w 657225"/>
              <a:gd name="connsiteY0" fmla="*/ 647700 h 1022350"/>
              <a:gd name="connsiteX1" fmla="*/ 146050 w 657225"/>
              <a:gd name="connsiteY1" fmla="*/ 1022350 h 1022350"/>
              <a:gd name="connsiteX2" fmla="*/ 57150 w 657225"/>
              <a:gd name="connsiteY2" fmla="*/ 1000125 h 1022350"/>
              <a:gd name="connsiteX3" fmla="*/ 28575 w 657225"/>
              <a:gd name="connsiteY3" fmla="*/ 984250 h 1022350"/>
              <a:gd name="connsiteX4" fmla="*/ 6350 w 657225"/>
              <a:gd name="connsiteY4" fmla="*/ 965200 h 1022350"/>
              <a:gd name="connsiteX5" fmla="*/ 0 w 657225"/>
              <a:gd name="connsiteY5" fmla="*/ 927100 h 1022350"/>
              <a:gd name="connsiteX6" fmla="*/ 3175 w 657225"/>
              <a:gd name="connsiteY6" fmla="*/ 895350 h 1022350"/>
              <a:gd name="connsiteX7" fmla="*/ 22225 w 657225"/>
              <a:gd name="connsiteY7" fmla="*/ 863600 h 1022350"/>
              <a:gd name="connsiteX8" fmla="*/ 76200 w 657225"/>
              <a:gd name="connsiteY8" fmla="*/ 796925 h 1022350"/>
              <a:gd name="connsiteX9" fmla="*/ 139700 w 657225"/>
              <a:gd name="connsiteY9" fmla="*/ 701675 h 1022350"/>
              <a:gd name="connsiteX10" fmla="*/ 228600 w 657225"/>
              <a:gd name="connsiteY10" fmla="*/ 549275 h 1022350"/>
              <a:gd name="connsiteX11" fmla="*/ 279400 w 657225"/>
              <a:gd name="connsiteY11" fmla="*/ 444500 h 1022350"/>
              <a:gd name="connsiteX12" fmla="*/ 320675 w 657225"/>
              <a:gd name="connsiteY12" fmla="*/ 346075 h 1022350"/>
              <a:gd name="connsiteX13" fmla="*/ 349250 w 657225"/>
              <a:gd name="connsiteY13" fmla="*/ 266700 h 1022350"/>
              <a:gd name="connsiteX14" fmla="*/ 384175 w 657225"/>
              <a:gd name="connsiteY14" fmla="*/ 165100 h 1022350"/>
              <a:gd name="connsiteX15" fmla="*/ 415925 w 657225"/>
              <a:gd name="connsiteY15" fmla="*/ 63500 h 1022350"/>
              <a:gd name="connsiteX16" fmla="*/ 428625 w 657225"/>
              <a:gd name="connsiteY16" fmla="*/ 25400 h 1022350"/>
              <a:gd name="connsiteX17" fmla="*/ 438150 w 657225"/>
              <a:gd name="connsiteY17" fmla="*/ 9525 h 1022350"/>
              <a:gd name="connsiteX18" fmla="*/ 454025 w 657225"/>
              <a:gd name="connsiteY18" fmla="*/ 0 h 1022350"/>
              <a:gd name="connsiteX19" fmla="*/ 473075 w 657225"/>
              <a:gd name="connsiteY19" fmla="*/ 0 h 1022350"/>
              <a:gd name="connsiteX20" fmla="*/ 485775 w 657225"/>
              <a:gd name="connsiteY20" fmla="*/ 6350 h 1022350"/>
              <a:gd name="connsiteX21" fmla="*/ 492125 w 657225"/>
              <a:gd name="connsiteY21" fmla="*/ 31750 h 1022350"/>
              <a:gd name="connsiteX22" fmla="*/ 492125 w 657225"/>
              <a:gd name="connsiteY22" fmla="*/ 73025 h 1022350"/>
              <a:gd name="connsiteX23" fmla="*/ 482600 w 657225"/>
              <a:gd name="connsiteY23" fmla="*/ 196850 h 1022350"/>
              <a:gd name="connsiteX24" fmla="*/ 482600 w 657225"/>
              <a:gd name="connsiteY24" fmla="*/ 254000 h 1022350"/>
              <a:gd name="connsiteX25" fmla="*/ 482600 w 657225"/>
              <a:gd name="connsiteY25" fmla="*/ 336550 h 1022350"/>
              <a:gd name="connsiteX26" fmla="*/ 492125 w 657225"/>
              <a:gd name="connsiteY26" fmla="*/ 412750 h 1022350"/>
              <a:gd name="connsiteX27" fmla="*/ 504825 w 657225"/>
              <a:gd name="connsiteY27" fmla="*/ 485775 h 1022350"/>
              <a:gd name="connsiteX28" fmla="*/ 527050 w 657225"/>
              <a:gd name="connsiteY28" fmla="*/ 558800 h 1022350"/>
              <a:gd name="connsiteX29" fmla="*/ 546100 w 657225"/>
              <a:gd name="connsiteY29" fmla="*/ 596900 h 1022350"/>
              <a:gd name="connsiteX30" fmla="*/ 571500 w 657225"/>
              <a:gd name="connsiteY30" fmla="*/ 628650 h 1022350"/>
              <a:gd name="connsiteX31" fmla="*/ 600075 w 657225"/>
              <a:gd name="connsiteY31" fmla="*/ 644525 h 1022350"/>
              <a:gd name="connsiteX32" fmla="*/ 628650 w 657225"/>
              <a:gd name="connsiteY32" fmla="*/ 654050 h 1022350"/>
              <a:gd name="connsiteX33" fmla="*/ 657225 w 657225"/>
              <a:gd name="connsiteY33" fmla="*/ 647700 h 1022350"/>
              <a:gd name="connsiteX0" fmla="*/ 657225 w 657225"/>
              <a:gd name="connsiteY0" fmla="*/ 647700 h 1022350"/>
              <a:gd name="connsiteX1" fmla="*/ 146050 w 657225"/>
              <a:gd name="connsiteY1" fmla="*/ 1022350 h 1022350"/>
              <a:gd name="connsiteX2" fmla="*/ 57150 w 657225"/>
              <a:gd name="connsiteY2" fmla="*/ 1000125 h 1022350"/>
              <a:gd name="connsiteX3" fmla="*/ 28575 w 657225"/>
              <a:gd name="connsiteY3" fmla="*/ 984250 h 1022350"/>
              <a:gd name="connsiteX4" fmla="*/ 6350 w 657225"/>
              <a:gd name="connsiteY4" fmla="*/ 965200 h 1022350"/>
              <a:gd name="connsiteX5" fmla="*/ 0 w 657225"/>
              <a:gd name="connsiteY5" fmla="*/ 927100 h 1022350"/>
              <a:gd name="connsiteX6" fmla="*/ 3175 w 657225"/>
              <a:gd name="connsiteY6" fmla="*/ 895350 h 1022350"/>
              <a:gd name="connsiteX7" fmla="*/ 22225 w 657225"/>
              <a:gd name="connsiteY7" fmla="*/ 863600 h 1022350"/>
              <a:gd name="connsiteX8" fmla="*/ 57156 w 657225"/>
              <a:gd name="connsiteY8" fmla="*/ 819146 h 1022350"/>
              <a:gd name="connsiteX9" fmla="*/ 76200 w 657225"/>
              <a:gd name="connsiteY9" fmla="*/ 796925 h 1022350"/>
              <a:gd name="connsiteX10" fmla="*/ 139700 w 657225"/>
              <a:gd name="connsiteY10" fmla="*/ 701675 h 1022350"/>
              <a:gd name="connsiteX11" fmla="*/ 228600 w 657225"/>
              <a:gd name="connsiteY11" fmla="*/ 549275 h 1022350"/>
              <a:gd name="connsiteX12" fmla="*/ 279400 w 657225"/>
              <a:gd name="connsiteY12" fmla="*/ 444500 h 1022350"/>
              <a:gd name="connsiteX13" fmla="*/ 320675 w 657225"/>
              <a:gd name="connsiteY13" fmla="*/ 346075 h 1022350"/>
              <a:gd name="connsiteX14" fmla="*/ 349250 w 657225"/>
              <a:gd name="connsiteY14" fmla="*/ 266700 h 1022350"/>
              <a:gd name="connsiteX15" fmla="*/ 384175 w 657225"/>
              <a:gd name="connsiteY15" fmla="*/ 165100 h 1022350"/>
              <a:gd name="connsiteX16" fmla="*/ 415925 w 657225"/>
              <a:gd name="connsiteY16" fmla="*/ 63500 h 1022350"/>
              <a:gd name="connsiteX17" fmla="*/ 428625 w 657225"/>
              <a:gd name="connsiteY17" fmla="*/ 25400 h 1022350"/>
              <a:gd name="connsiteX18" fmla="*/ 438150 w 657225"/>
              <a:gd name="connsiteY18" fmla="*/ 9525 h 1022350"/>
              <a:gd name="connsiteX19" fmla="*/ 454025 w 657225"/>
              <a:gd name="connsiteY19" fmla="*/ 0 h 1022350"/>
              <a:gd name="connsiteX20" fmla="*/ 473075 w 657225"/>
              <a:gd name="connsiteY20" fmla="*/ 0 h 1022350"/>
              <a:gd name="connsiteX21" fmla="*/ 485775 w 657225"/>
              <a:gd name="connsiteY21" fmla="*/ 6350 h 1022350"/>
              <a:gd name="connsiteX22" fmla="*/ 492125 w 657225"/>
              <a:gd name="connsiteY22" fmla="*/ 31750 h 1022350"/>
              <a:gd name="connsiteX23" fmla="*/ 492125 w 657225"/>
              <a:gd name="connsiteY23" fmla="*/ 73025 h 1022350"/>
              <a:gd name="connsiteX24" fmla="*/ 482600 w 657225"/>
              <a:gd name="connsiteY24" fmla="*/ 196850 h 1022350"/>
              <a:gd name="connsiteX25" fmla="*/ 482600 w 657225"/>
              <a:gd name="connsiteY25" fmla="*/ 254000 h 1022350"/>
              <a:gd name="connsiteX26" fmla="*/ 482600 w 657225"/>
              <a:gd name="connsiteY26" fmla="*/ 336550 h 1022350"/>
              <a:gd name="connsiteX27" fmla="*/ 492125 w 657225"/>
              <a:gd name="connsiteY27" fmla="*/ 412750 h 1022350"/>
              <a:gd name="connsiteX28" fmla="*/ 504825 w 657225"/>
              <a:gd name="connsiteY28" fmla="*/ 485775 h 1022350"/>
              <a:gd name="connsiteX29" fmla="*/ 527050 w 657225"/>
              <a:gd name="connsiteY29" fmla="*/ 558800 h 1022350"/>
              <a:gd name="connsiteX30" fmla="*/ 546100 w 657225"/>
              <a:gd name="connsiteY30" fmla="*/ 596900 h 1022350"/>
              <a:gd name="connsiteX31" fmla="*/ 571500 w 657225"/>
              <a:gd name="connsiteY31" fmla="*/ 628650 h 1022350"/>
              <a:gd name="connsiteX32" fmla="*/ 600075 w 657225"/>
              <a:gd name="connsiteY32" fmla="*/ 644525 h 1022350"/>
              <a:gd name="connsiteX33" fmla="*/ 628650 w 657225"/>
              <a:gd name="connsiteY33" fmla="*/ 654050 h 1022350"/>
              <a:gd name="connsiteX34" fmla="*/ 657225 w 657225"/>
              <a:gd name="connsiteY34" fmla="*/ 647700 h 1022350"/>
              <a:gd name="connsiteX0" fmla="*/ 657225 w 657225"/>
              <a:gd name="connsiteY0" fmla="*/ 647700 h 1022350"/>
              <a:gd name="connsiteX1" fmla="*/ 146050 w 657225"/>
              <a:gd name="connsiteY1" fmla="*/ 1022350 h 1022350"/>
              <a:gd name="connsiteX2" fmla="*/ 57150 w 657225"/>
              <a:gd name="connsiteY2" fmla="*/ 1000125 h 1022350"/>
              <a:gd name="connsiteX3" fmla="*/ 28575 w 657225"/>
              <a:gd name="connsiteY3" fmla="*/ 984250 h 1022350"/>
              <a:gd name="connsiteX4" fmla="*/ 6350 w 657225"/>
              <a:gd name="connsiteY4" fmla="*/ 965200 h 1022350"/>
              <a:gd name="connsiteX5" fmla="*/ 0 w 657225"/>
              <a:gd name="connsiteY5" fmla="*/ 927100 h 1022350"/>
              <a:gd name="connsiteX6" fmla="*/ 3175 w 657225"/>
              <a:gd name="connsiteY6" fmla="*/ 895350 h 1022350"/>
              <a:gd name="connsiteX7" fmla="*/ 57156 w 657225"/>
              <a:gd name="connsiteY7" fmla="*/ 819146 h 1022350"/>
              <a:gd name="connsiteX8" fmla="*/ 76200 w 657225"/>
              <a:gd name="connsiteY8" fmla="*/ 796925 h 1022350"/>
              <a:gd name="connsiteX9" fmla="*/ 139700 w 657225"/>
              <a:gd name="connsiteY9" fmla="*/ 701675 h 1022350"/>
              <a:gd name="connsiteX10" fmla="*/ 228600 w 657225"/>
              <a:gd name="connsiteY10" fmla="*/ 549275 h 1022350"/>
              <a:gd name="connsiteX11" fmla="*/ 279400 w 657225"/>
              <a:gd name="connsiteY11" fmla="*/ 444500 h 1022350"/>
              <a:gd name="connsiteX12" fmla="*/ 320675 w 657225"/>
              <a:gd name="connsiteY12" fmla="*/ 346075 h 1022350"/>
              <a:gd name="connsiteX13" fmla="*/ 349250 w 657225"/>
              <a:gd name="connsiteY13" fmla="*/ 266700 h 1022350"/>
              <a:gd name="connsiteX14" fmla="*/ 384175 w 657225"/>
              <a:gd name="connsiteY14" fmla="*/ 165100 h 1022350"/>
              <a:gd name="connsiteX15" fmla="*/ 415925 w 657225"/>
              <a:gd name="connsiteY15" fmla="*/ 63500 h 1022350"/>
              <a:gd name="connsiteX16" fmla="*/ 428625 w 657225"/>
              <a:gd name="connsiteY16" fmla="*/ 25400 h 1022350"/>
              <a:gd name="connsiteX17" fmla="*/ 438150 w 657225"/>
              <a:gd name="connsiteY17" fmla="*/ 9525 h 1022350"/>
              <a:gd name="connsiteX18" fmla="*/ 454025 w 657225"/>
              <a:gd name="connsiteY18" fmla="*/ 0 h 1022350"/>
              <a:gd name="connsiteX19" fmla="*/ 473075 w 657225"/>
              <a:gd name="connsiteY19" fmla="*/ 0 h 1022350"/>
              <a:gd name="connsiteX20" fmla="*/ 485775 w 657225"/>
              <a:gd name="connsiteY20" fmla="*/ 6350 h 1022350"/>
              <a:gd name="connsiteX21" fmla="*/ 492125 w 657225"/>
              <a:gd name="connsiteY21" fmla="*/ 31750 h 1022350"/>
              <a:gd name="connsiteX22" fmla="*/ 492125 w 657225"/>
              <a:gd name="connsiteY22" fmla="*/ 73025 h 1022350"/>
              <a:gd name="connsiteX23" fmla="*/ 482600 w 657225"/>
              <a:gd name="connsiteY23" fmla="*/ 196850 h 1022350"/>
              <a:gd name="connsiteX24" fmla="*/ 482600 w 657225"/>
              <a:gd name="connsiteY24" fmla="*/ 254000 h 1022350"/>
              <a:gd name="connsiteX25" fmla="*/ 482600 w 657225"/>
              <a:gd name="connsiteY25" fmla="*/ 336550 h 1022350"/>
              <a:gd name="connsiteX26" fmla="*/ 492125 w 657225"/>
              <a:gd name="connsiteY26" fmla="*/ 412750 h 1022350"/>
              <a:gd name="connsiteX27" fmla="*/ 504825 w 657225"/>
              <a:gd name="connsiteY27" fmla="*/ 485775 h 1022350"/>
              <a:gd name="connsiteX28" fmla="*/ 527050 w 657225"/>
              <a:gd name="connsiteY28" fmla="*/ 558800 h 1022350"/>
              <a:gd name="connsiteX29" fmla="*/ 546100 w 657225"/>
              <a:gd name="connsiteY29" fmla="*/ 596900 h 1022350"/>
              <a:gd name="connsiteX30" fmla="*/ 571500 w 657225"/>
              <a:gd name="connsiteY30" fmla="*/ 628650 h 1022350"/>
              <a:gd name="connsiteX31" fmla="*/ 600075 w 657225"/>
              <a:gd name="connsiteY31" fmla="*/ 644525 h 1022350"/>
              <a:gd name="connsiteX32" fmla="*/ 628650 w 657225"/>
              <a:gd name="connsiteY32" fmla="*/ 654050 h 1022350"/>
              <a:gd name="connsiteX33" fmla="*/ 657225 w 657225"/>
              <a:gd name="connsiteY33" fmla="*/ 647700 h 1022350"/>
              <a:gd name="connsiteX0" fmla="*/ 657225 w 657225"/>
              <a:gd name="connsiteY0" fmla="*/ 647700 h 1022350"/>
              <a:gd name="connsiteX1" fmla="*/ 146050 w 657225"/>
              <a:gd name="connsiteY1" fmla="*/ 1022350 h 1022350"/>
              <a:gd name="connsiteX2" fmla="*/ 28575 w 657225"/>
              <a:gd name="connsiteY2" fmla="*/ 984250 h 1022350"/>
              <a:gd name="connsiteX3" fmla="*/ 6350 w 657225"/>
              <a:gd name="connsiteY3" fmla="*/ 965200 h 1022350"/>
              <a:gd name="connsiteX4" fmla="*/ 0 w 657225"/>
              <a:gd name="connsiteY4" fmla="*/ 927100 h 1022350"/>
              <a:gd name="connsiteX5" fmla="*/ 3175 w 657225"/>
              <a:gd name="connsiteY5" fmla="*/ 895350 h 1022350"/>
              <a:gd name="connsiteX6" fmla="*/ 57156 w 657225"/>
              <a:gd name="connsiteY6" fmla="*/ 819146 h 1022350"/>
              <a:gd name="connsiteX7" fmla="*/ 76200 w 657225"/>
              <a:gd name="connsiteY7" fmla="*/ 796925 h 1022350"/>
              <a:gd name="connsiteX8" fmla="*/ 139700 w 657225"/>
              <a:gd name="connsiteY8" fmla="*/ 701675 h 1022350"/>
              <a:gd name="connsiteX9" fmla="*/ 228600 w 657225"/>
              <a:gd name="connsiteY9" fmla="*/ 549275 h 1022350"/>
              <a:gd name="connsiteX10" fmla="*/ 279400 w 657225"/>
              <a:gd name="connsiteY10" fmla="*/ 444500 h 1022350"/>
              <a:gd name="connsiteX11" fmla="*/ 320675 w 657225"/>
              <a:gd name="connsiteY11" fmla="*/ 346075 h 1022350"/>
              <a:gd name="connsiteX12" fmla="*/ 349250 w 657225"/>
              <a:gd name="connsiteY12" fmla="*/ 266700 h 1022350"/>
              <a:gd name="connsiteX13" fmla="*/ 384175 w 657225"/>
              <a:gd name="connsiteY13" fmla="*/ 165100 h 1022350"/>
              <a:gd name="connsiteX14" fmla="*/ 415925 w 657225"/>
              <a:gd name="connsiteY14" fmla="*/ 63500 h 1022350"/>
              <a:gd name="connsiteX15" fmla="*/ 428625 w 657225"/>
              <a:gd name="connsiteY15" fmla="*/ 25400 h 1022350"/>
              <a:gd name="connsiteX16" fmla="*/ 438150 w 657225"/>
              <a:gd name="connsiteY16" fmla="*/ 9525 h 1022350"/>
              <a:gd name="connsiteX17" fmla="*/ 454025 w 657225"/>
              <a:gd name="connsiteY17" fmla="*/ 0 h 1022350"/>
              <a:gd name="connsiteX18" fmla="*/ 473075 w 657225"/>
              <a:gd name="connsiteY18" fmla="*/ 0 h 1022350"/>
              <a:gd name="connsiteX19" fmla="*/ 485775 w 657225"/>
              <a:gd name="connsiteY19" fmla="*/ 6350 h 1022350"/>
              <a:gd name="connsiteX20" fmla="*/ 492125 w 657225"/>
              <a:gd name="connsiteY20" fmla="*/ 31750 h 1022350"/>
              <a:gd name="connsiteX21" fmla="*/ 492125 w 657225"/>
              <a:gd name="connsiteY21" fmla="*/ 73025 h 1022350"/>
              <a:gd name="connsiteX22" fmla="*/ 482600 w 657225"/>
              <a:gd name="connsiteY22" fmla="*/ 196850 h 1022350"/>
              <a:gd name="connsiteX23" fmla="*/ 482600 w 657225"/>
              <a:gd name="connsiteY23" fmla="*/ 254000 h 1022350"/>
              <a:gd name="connsiteX24" fmla="*/ 482600 w 657225"/>
              <a:gd name="connsiteY24" fmla="*/ 336550 h 1022350"/>
              <a:gd name="connsiteX25" fmla="*/ 492125 w 657225"/>
              <a:gd name="connsiteY25" fmla="*/ 412750 h 1022350"/>
              <a:gd name="connsiteX26" fmla="*/ 504825 w 657225"/>
              <a:gd name="connsiteY26" fmla="*/ 485775 h 1022350"/>
              <a:gd name="connsiteX27" fmla="*/ 527050 w 657225"/>
              <a:gd name="connsiteY27" fmla="*/ 558800 h 1022350"/>
              <a:gd name="connsiteX28" fmla="*/ 546100 w 657225"/>
              <a:gd name="connsiteY28" fmla="*/ 596900 h 1022350"/>
              <a:gd name="connsiteX29" fmla="*/ 571500 w 657225"/>
              <a:gd name="connsiteY29" fmla="*/ 628650 h 1022350"/>
              <a:gd name="connsiteX30" fmla="*/ 600075 w 657225"/>
              <a:gd name="connsiteY30" fmla="*/ 644525 h 1022350"/>
              <a:gd name="connsiteX31" fmla="*/ 628650 w 657225"/>
              <a:gd name="connsiteY31" fmla="*/ 654050 h 1022350"/>
              <a:gd name="connsiteX32" fmla="*/ 657225 w 657225"/>
              <a:gd name="connsiteY32" fmla="*/ 647700 h 1022350"/>
              <a:gd name="connsiteX0" fmla="*/ 657225 w 657225"/>
              <a:gd name="connsiteY0" fmla="*/ 647700 h 984250"/>
              <a:gd name="connsiteX1" fmla="*/ 28575 w 657225"/>
              <a:gd name="connsiteY1" fmla="*/ 984250 h 984250"/>
              <a:gd name="connsiteX2" fmla="*/ 6350 w 657225"/>
              <a:gd name="connsiteY2" fmla="*/ 965200 h 984250"/>
              <a:gd name="connsiteX3" fmla="*/ 0 w 657225"/>
              <a:gd name="connsiteY3" fmla="*/ 927100 h 984250"/>
              <a:gd name="connsiteX4" fmla="*/ 3175 w 657225"/>
              <a:gd name="connsiteY4" fmla="*/ 895350 h 984250"/>
              <a:gd name="connsiteX5" fmla="*/ 57156 w 657225"/>
              <a:gd name="connsiteY5" fmla="*/ 819146 h 984250"/>
              <a:gd name="connsiteX6" fmla="*/ 76200 w 657225"/>
              <a:gd name="connsiteY6" fmla="*/ 796925 h 984250"/>
              <a:gd name="connsiteX7" fmla="*/ 139700 w 657225"/>
              <a:gd name="connsiteY7" fmla="*/ 701675 h 984250"/>
              <a:gd name="connsiteX8" fmla="*/ 228600 w 657225"/>
              <a:gd name="connsiteY8" fmla="*/ 549275 h 984250"/>
              <a:gd name="connsiteX9" fmla="*/ 279400 w 657225"/>
              <a:gd name="connsiteY9" fmla="*/ 444500 h 984250"/>
              <a:gd name="connsiteX10" fmla="*/ 320675 w 657225"/>
              <a:gd name="connsiteY10" fmla="*/ 346075 h 984250"/>
              <a:gd name="connsiteX11" fmla="*/ 349250 w 657225"/>
              <a:gd name="connsiteY11" fmla="*/ 266700 h 984250"/>
              <a:gd name="connsiteX12" fmla="*/ 384175 w 657225"/>
              <a:gd name="connsiteY12" fmla="*/ 165100 h 984250"/>
              <a:gd name="connsiteX13" fmla="*/ 415925 w 657225"/>
              <a:gd name="connsiteY13" fmla="*/ 63500 h 984250"/>
              <a:gd name="connsiteX14" fmla="*/ 428625 w 657225"/>
              <a:gd name="connsiteY14" fmla="*/ 25400 h 984250"/>
              <a:gd name="connsiteX15" fmla="*/ 438150 w 657225"/>
              <a:gd name="connsiteY15" fmla="*/ 9525 h 984250"/>
              <a:gd name="connsiteX16" fmla="*/ 454025 w 657225"/>
              <a:gd name="connsiteY16" fmla="*/ 0 h 984250"/>
              <a:gd name="connsiteX17" fmla="*/ 473075 w 657225"/>
              <a:gd name="connsiteY17" fmla="*/ 0 h 984250"/>
              <a:gd name="connsiteX18" fmla="*/ 485775 w 657225"/>
              <a:gd name="connsiteY18" fmla="*/ 6350 h 984250"/>
              <a:gd name="connsiteX19" fmla="*/ 492125 w 657225"/>
              <a:gd name="connsiteY19" fmla="*/ 31750 h 984250"/>
              <a:gd name="connsiteX20" fmla="*/ 492125 w 657225"/>
              <a:gd name="connsiteY20" fmla="*/ 73025 h 984250"/>
              <a:gd name="connsiteX21" fmla="*/ 482600 w 657225"/>
              <a:gd name="connsiteY21" fmla="*/ 196850 h 984250"/>
              <a:gd name="connsiteX22" fmla="*/ 482600 w 657225"/>
              <a:gd name="connsiteY22" fmla="*/ 254000 h 984250"/>
              <a:gd name="connsiteX23" fmla="*/ 482600 w 657225"/>
              <a:gd name="connsiteY23" fmla="*/ 336550 h 984250"/>
              <a:gd name="connsiteX24" fmla="*/ 492125 w 657225"/>
              <a:gd name="connsiteY24" fmla="*/ 412750 h 984250"/>
              <a:gd name="connsiteX25" fmla="*/ 504825 w 657225"/>
              <a:gd name="connsiteY25" fmla="*/ 485775 h 984250"/>
              <a:gd name="connsiteX26" fmla="*/ 527050 w 657225"/>
              <a:gd name="connsiteY26" fmla="*/ 558800 h 984250"/>
              <a:gd name="connsiteX27" fmla="*/ 546100 w 657225"/>
              <a:gd name="connsiteY27" fmla="*/ 596900 h 984250"/>
              <a:gd name="connsiteX28" fmla="*/ 571500 w 657225"/>
              <a:gd name="connsiteY28" fmla="*/ 628650 h 984250"/>
              <a:gd name="connsiteX29" fmla="*/ 600075 w 657225"/>
              <a:gd name="connsiteY29" fmla="*/ 644525 h 984250"/>
              <a:gd name="connsiteX30" fmla="*/ 628650 w 657225"/>
              <a:gd name="connsiteY30" fmla="*/ 654050 h 984250"/>
              <a:gd name="connsiteX31" fmla="*/ 657225 w 657225"/>
              <a:gd name="connsiteY31" fmla="*/ 647700 h 984250"/>
              <a:gd name="connsiteX0" fmla="*/ 657225 w 657225"/>
              <a:gd name="connsiteY0" fmla="*/ 647700 h 965200"/>
              <a:gd name="connsiteX1" fmla="*/ 6350 w 657225"/>
              <a:gd name="connsiteY1" fmla="*/ 965200 h 965200"/>
              <a:gd name="connsiteX2" fmla="*/ 0 w 657225"/>
              <a:gd name="connsiteY2" fmla="*/ 927100 h 965200"/>
              <a:gd name="connsiteX3" fmla="*/ 3175 w 657225"/>
              <a:gd name="connsiteY3" fmla="*/ 895350 h 965200"/>
              <a:gd name="connsiteX4" fmla="*/ 57156 w 657225"/>
              <a:gd name="connsiteY4" fmla="*/ 819146 h 965200"/>
              <a:gd name="connsiteX5" fmla="*/ 76200 w 657225"/>
              <a:gd name="connsiteY5" fmla="*/ 796925 h 965200"/>
              <a:gd name="connsiteX6" fmla="*/ 139700 w 657225"/>
              <a:gd name="connsiteY6" fmla="*/ 701675 h 965200"/>
              <a:gd name="connsiteX7" fmla="*/ 228600 w 657225"/>
              <a:gd name="connsiteY7" fmla="*/ 549275 h 965200"/>
              <a:gd name="connsiteX8" fmla="*/ 279400 w 657225"/>
              <a:gd name="connsiteY8" fmla="*/ 444500 h 965200"/>
              <a:gd name="connsiteX9" fmla="*/ 320675 w 657225"/>
              <a:gd name="connsiteY9" fmla="*/ 346075 h 965200"/>
              <a:gd name="connsiteX10" fmla="*/ 349250 w 657225"/>
              <a:gd name="connsiteY10" fmla="*/ 266700 h 965200"/>
              <a:gd name="connsiteX11" fmla="*/ 384175 w 657225"/>
              <a:gd name="connsiteY11" fmla="*/ 165100 h 965200"/>
              <a:gd name="connsiteX12" fmla="*/ 415925 w 657225"/>
              <a:gd name="connsiteY12" fmla="*/ 63500 h 965200"/>
              <a:gd name="connsiteX13" fmla="*/ 428625 w 657225"/>
              <a:gd name="connsiteY13" fmla="*/ 25400 h 965200"/>
              <a:gd name="connsiteX14" fmla="*/ 438150 w 657225"/>
              <a:gd name="connsiteY14" fmla="*/ 9525 h 965200"/>
              <a:gd name="connsiteX15" fmla="*/ 454025 w 657225"/>
              <a:gd name="connsiteY15" fmla="*/ 0 h 965200"/>
              <a:gd name="connsiteX16" fmla="*/ 473075 w 657225"/>
              <a:gd name="connsiteY16" fmla="*/ 0 h 965200"/>
              <a:gd name="connsiteX17" fmla="*/ 485775 w 657225"/>
              <a:gd name="connsiteY17" fmla="*/ 6350 h 965200"/>
              <a:gd name="connsiteX18" fmla="*/ 492125 w 657225"/>
              <a:gd name="connsiteY18" fmla="*/ 31750 h 965200"/>
              <a:gd name="connsiteX19" fmla="*/ 492125 w 657225"/>
              <a:gd name="connsiteY19" fmla="*/ 73025 h 965200"/>
              <a:gd name="connsiteX20" fmla="*/ 482600 w 657225"/>
              <a:gd name="connsiteY20" fmla="*/ 196850 h 965200"/>
              <a:gd name="connsiteX21" fmla="*/ 482600 w 657225"/>
              <a:gd name="connsiteY21" fmla="*/ 254000 h 965200"/>
              <a:gd name="connsiteX22" fmla="*/ 482600 w 657225"/>
              <a:gd name="connsiteY22" fmla="*/ 336550 h 965200"/>
              <a:gd name="connsiteX23" fmla="*/ 492125 w 657225"/>
              <a:gd name="connsiteY23" fmla="*/ 412750 h 965200"/>
              <a:gd name="connsiteX24" fmla="*/ 504825 w 657225"/>
              <a:gd name="connsiteY24" fmla="*/ 485775 h 965200"/>
              <a:gd name="connsiteX25" fmla="*/ 527050 w 657225"/>
              <a:gd name="connsiteY25" fmla="*/ 558800 h 965200"/>
              <a:gd name="connsiteX26" fmla="*/ 546100 w 657225"/>
              <a:gd name="connsiteY26" fmla="*/ 596900 h 965200"/>
              <a:gd name="connsiteX27" fmla="*/ 571500 w 657225"/>
              <a:gd name="connsiteY27" fmla="*/ 628650 h 965200"/>
              <a:gd name="connsiteX28" fmla="*/ 600075 w 657225"/>
              <a:gd name="connsiteY28" fmla="*/ 644525 h 965200"/>
              <a:gd name="connsiteX29" fmla="*/ 628650 w 657225"/>
              <a:gd name="connsiteY29" fmla="*/ 654050 h 965200"/>
              <a:gd name="connsiteX30" fmla="*/ 657225 w 657225"/>
              <a:gd name="connsiteY30" fmla="*/ 647700 h 965200"/>
              <a:gd name="connsiteX0" fmla="*/ 657225 w 657225"/>
              <a:gd name="connsiteY0" fmla="*/ 647700 h 927100"/>
              <a:gd name="connsiteX1" fmla="*/ 0 w 657225"/>
              <a:gd name="connsiteY1" fmla="*/ 927100 h 927100"/>
              <a:gd name="connsiteX2" fmla="*/ 3175 w 657225"/>
              <a:gd name="connsiteY2" fmla="*/ 895350 h 927100"/>
              <a:gd name="connsiteX3" fmla="*/ 57156 w 657225"/>
              <a:gd name="connsiteY3" fmla="*/ 819146 h 927100"/>
              <a:gd name="connsiteX4" fmla="*/ 76200 w 657225"/>
              <a:gd name="connsiteY4" fmla="*/ 796925 h 927100"/>
              <a:gd name="connsiteX5" fmla="*/ 139700 w 657225"/>
              <a:gd name="connsiteY5" fmla="*/ 701675 h 927100"/>
              <a:gd name="connsiteX6" fmla="*/ 228600 w 657225"/>
              <a:gd name="connsiteY6" fmla="*/ 549275 h 927100"/>
              <a:gd name="connsiteX7" fmla="*/ 279400 w 657225"/>
              <a:gd name="connsiteY7" fmla="*/ 444500 h 927100"/>
              <a:gd name="connsiteX8" fmla="*/ 320675 w 657225"/>
              <a:gd name="connsiteY8" fmla="*/ 346075 h 927100"/>
              <a:gd name="connsiteX9" fmla="*/ 349250 w 657225"/>
              <a:gd name="connsiteY9" fmla="*/ 266700 h 927100"/>
              <a:gd name="connsiteX10" fmla="*/ 384175 w 657225"/>
              <a:gd name="connsiteY10" fmla="*/ 165100 h 927100"/>
              <a:gd name="connsiteX11" fmla="*/ 415925 w 657225"/>
              <a:gd name="connsiteY11" fmla="*/ 63500 h 927100"/>
              <a:gd name="connsiteX12" fmla="*/ 428625 w 657225"/>
              <a:gd name="connsiteY12" fmla="*/ 25400 h 927100"/>
              <a:gd name="connsiteX13" fmla="*/ 438150 w 657225"/>
              <a:gd name="connsiteY13" fmla="*/ 9525 h 927100"/>
              <a:gd name="connsiteX14" fmla="*/ 454025 w 657225"/>
              <a:gd name="connsiteY14" fmla="*/ 0 h 927100"/>
              <a:gd name="connsiteX15" fmla="*/ 473075 w 657225"/>
              <a:gd name="connsiteY15" fmla="*/ 0 h 927100"/>
              <a:gd name="connsiteX16" fmla="*/ 485775 w 657225"/>
              <a:gd name="connsiteY16" fmla="*/ 6350 h 927100"/>
              <a:gd name="connsiteX17" fmla="*/ 492125 w 657225"/>
              <a:gd name="connsiteY17" fmla="*/ 31750 h 927100"/>
              <a:gd name="connsiteX18" fmla="*/ 492125 w 657225"/>
              <a:gd name="connsiteY18" fmla="*/ 73025 h 927100"/>
              <a:gd name="connsiteX19" fmla="*/ 482600 w 657225"/>
              <a:gd name="connsiteY19" fmla="*/ 196850 h 927100"/>
              <a:gd name="connsiteX20" fmla="*/ 482600 w 657225"/>
              <a:gd name="connsiteY20" fmla="*/ 254000 h 927100"/>
              <a:gd name="connsiteX21" fmla="*/ 482600 w 657225"/>
              <a:gd name="connsiteY21" fmla="*/ 336550 h 927100"/>
              <a:gd name="connsiteX22" fmla="*/ 492125 w 657225"/>
              <a:gd name="connsiteY22" fmla="*/ 412750 h 927100"/>
              <a:gd name="connsiteX23" fmla="*/ 504825 w 657225"/>
              <a:gd name="connsiteY23" fmla="*/ 485775 h 927100"/>
              <a:gd name="connsiteX24" fmla="*/ 527050 w 657225"/>
              <a:gd name="connsiteY24" fmla="*/ 558800 h 927100"/>
              <a:gd name="connsiteX25" fmla="*/ 546100 w 657225"/>
              <a:gd name="connsiteY25" fmla="*/ 596900 h 927100"/>
              <a:gd name="connsiteX26" fmla="*/ 571500 w 657225"/>
              <a:gd name="connsiteY26" fmla="*/ 628650 h 927100"/>
              <a:gd name="connsiteX27" fmla="*/ 600075 w 657225"/>
              <a:gd name="connsiteY27" fmla="*/ 644525 h 927100"/>
              <a:gd name="connsiteX28" fmla="*/ 628650 w 657225"/>
              <a:gd name="connsiteY28" fmla="*/ 654050 h 927100"/>
              <a:gd name="connsiteX29" fmla="*/ 657225 w 657225"/>
              <a:gd name="connsiteY29" fmla="*/ 647700 h 927100"/>
              <a:gd name="connsiteX0" fmla="*/ 654050 w 654050"/>
              <a:gd name="connsiteY0" fmla="*/ 647700 h 895350"/>
              <a:gd name="connsiteX1" fmla="*/ 0 w 654050"/>
              <a:gd name="connsiteY1" fmla="*/ 895350 h 895350"/>
              <a:gd name="connsiteX2" fmla="*/ 53981 w 654050"/>
              <a:gd name="connsiteY2" fmla="*/ 819146 h 895350"/>
              <a:gd name="connsiteX3" fmla="*/ 73025 w 654050"/>
              <a:gd name="connsiteY3" fmla="*/ 796925 h 895350"/>
              <a:gd name="connsiteX4" fmla="*/ 136525 w 654050"/>
              <a:gd name="connsiteY4" fmla="*/ 701675 h 895350"/>
              <a:gd name="connsiteX5" fmla="*/ 225425 w 654050"/>
              <a:gd name="connsiteY5" fmla="*/ 549275 h 895350"/>
              <a:gd name="connsiteX6" fmla="*/ 276225 w 654050"/>
              <a:gd name="connsiteY6" fmla="*/ 444500 h 895350"/>
              <a:gd name="connsiteX7" fmla="*/ 317500 w 654050"/>
              <a:gd name="connsiteY7" fmla="*/ 346075 h 895350"/>
              <a:gd name="connsiteX8" fmla="*/ 346075 w 654050"/>
              <a:gd name="connsiteY8" fmla="*/ 266700 h 895350"/>
              <a:gd name="connsiteX9" fmla="*/ 381000 w 654050"/>
              <a:gd name="connsiteY9" fmla="*/ 165100 h 895350"/>
              <a:gd name="connsiteX10" fmla="*/ 412750 w 654050"/>
              <a:gd name="connsiteY10" fmla="*/ 63500 h 895350"/>
              <a:gd name="connsiteX11" fmla="*/ 425450 w 654050"/>
              <a:gd name="connsiteY11" fmla="*/ 25400 h 895350"/>
              <a:gd name="connsiteX12" fmla="*/ 434975 w 654050"/>
              <a:gd name="connsiteY12" fmla="*/ 9525 h 895350"/>
              <a:gd name="connsiteX13" fmla="*/ 450850 w 654050"/>
              <a:gd name="connsiteY13" fmla="*/ 0 h 895350"/>
              <a:gd name="connsiteX14" fmla="*/ 469900 w 654050"/>
              <a:gd name="connsiteY14" fmla="*/ 0 h 895350"/>
              <a:gd name="connsiteX15" fmla="*/ 482600 w 654050"/>
              <a:gd name="connsiteY15" fmla="*/ 6350 h 895350"/>
              <a:gd name="connsiteX16" fmla="*/ 488950 w 654050"/>
              <a:gd name="connsiteY16" fmla="*/ 31750 h 895350"/>
              <a:gd name="connsiteX17" fmla="*/ 488950 w 654050"/>
              <a:gd name="connsiteY17" fmla="*/ 73025 h 895350"/>
              <a:gd name="connsiteX18" fmla="*/ 479425 w 654050"/>
              <a:gd name="connsiteY18" fmla="*/ 196850 h 895350"/>
              <a:gd name="connsiteX19" fmla="*/ 479425 w 654050"/>
              <a:gd name="connsiteY19" fmla="*/ 254000 h 895350"/>
              <a:gd name="connsiteX20" fmla="*/ 479425 w 654050"/>
              <a:gd name="connsiteY20" fmla="*/ 336550 h 895350"/>
              <a:gd name="connsiteX21" fmla="*/ 488950 w 654050"/>
              <a:gd name="connsiteY21" fmla="*/ 412750 h 895350"/>
              <a:gd name="connsiteX22" fmla="*/ 501650 w 654050"/>
              <a:gd name="connsiteY22" fmla="*/ 485775 h 895350"/>
              <a:gd name="connsiteX23" fmla="*/ 523875 w 654050"/>
              <a:gd name="connsiteY23" fmla="*/ 558800 h 895350"/>
              <a:gd name="connsiteX24" fmla="*/ 542925 w 654050"/>
              <a:gd name="connsiteY24" fmla="*/ 596900 h 895350"/>
              <a:gd name="connsiteX25" fmla="*/ 568325 w 654050"/>
              <a:gd name="connsiteY25" fmla="*/ 628650 h 895350"/>
              <a:gd name="connsiteX26" fmla="*/ 596900 w 654050"/>
              <a:gd name="connsiteY26" fmla="*/ 644525 h 895350"/>
              <a:gd name="connsiteX27" fmla="*/ 625475 w 654050"/>
              <a:gd name="connsiteY27" fmla="*/ 654050 h 895350"/>
              <a:gd name="connsiteX28" fmla="*/ 654050 w 654050"/>
              <a:gd name="connsiteY28" fmla="*/ 647700 h 895350"/>
              <a:gd name="connsiteX0" fmla="*/ 600069 w 600069"/>
              <a:gd name="connsiteY0" fmla="*/ 647700 h 819146"/>
              <a:gd name="connsiteX1" fmla="*/ 0 w 600069"/>
              <a:gd name="connsiteY1" fmla="*/ 819146 h 819146"/>
              <a:gd name="connsiteX2" fmla="*/ 19044 w 600069"/>
              <a:gd name="connsiteY2" fmla="*/ 796925 h 819146"/>
              <a:gd name="connsiteX3" fmla="*/ 82544 w 600069"/>
              <a:gd name="connsiteY3" fmla="*/ 701675 h 819146"/>
              <a:gd name="connsiteX4" fmla="*/ 171444 w 600069"/>
              <a:gd name="connsiteY4" fmla="*/ 549275 h 819146"/>
              <a:gd name="connsiteX5" fmla="*/ 222244 w 600069"/>
              <a:gd name="connsiteY5" fmla="*/ 444500 h 819146"/>
              <a:gd name="connsiteX6" fmla="*/ 263519 w 600069"/>
              <a:gd name="connsiteY6" fmla="*/ 346075 h 819146"/>
              <a:gd name="connsiteX7" fmla="*/ 292094 w 600069"/>
              <a:gd name="connsiteY7" fmla="*/ 266700 h 819146"/>
              <a:gd name="connsiteX8" fmla="*/ 327019 w 600069"/>
              <a:gd name="connsiteY8" fmla="*/ 165100 h 819146"/>
              <a:gd name="connsiteX9" fmla="*/ 358769 w 600069"/>
              <a:gd name="connsiteY9" fmla="*/ 63500 h 819146"/>
              <a:gd name="connsiteX10" fmla="*/ 371469 w 600069"/>
              <a:gd name="connsiteY10" fmla="*/ 25400 h 819146"/>
              <a:gd name="connsiteX11" fmla="*/ 380994 w 600069"/>
              <a:gd name="connsiteY11" fmla="*/ 9525 h 819146"/>
              <a:gd name="connsiteX12" fmla="*/ 396869 w 600069"/>
              <a:gd name="connsiteY12" fmla="*/ 0 h 819146"/>
              <a:gd name="connsiteX13" fmla="*/ 415919 w 600069"/>
              <a:gd name="connsiteY13" fmla="*/ 0 h 819146"/>
              <a:gd name="connsiteX14" fmla="*/ 428619 w 600069"/>
              <a:gd name="connsiteY14" fmla="*/ 6350 h 819146"/>
              <a:gd name="connsiteX15" fmla="*/ 434969 w 600069"/>
              <a:gd name="connsiteY15" fmla="*/ 31750 h 819146"/>
              <a:gd name="connsiteX16" fmla="*/ 434969 w 600069"/>
              <a:gd name="connsiteY16" fmla="*/ 73025 h 819146"/>
              <a:gd name="connsiteX17" fmla="*/ 425444 w 600069"/>
              <a:gd name="connsiteY17" fmla="*/ 196850 h 819146"/>
              <a:gd name="connsiteX18" fmla="*/ 425444 w 600069"/>
              <a:gd name="connsiteY18" fmla="*/ 254000 h 819146"/>
              <a:gd name="connsiteX19" fmla="*/ 425444 w 600069"/>
              <a:gd name="connsiteY19" fmla="*/ 336550 h 819146"/>
              <a:gd name="connsiteX20" fmla="*/ 434969 w 600069"/>
              <a:gd name="connsiteY20" fmla="*/ 412750 h 819146"/>
              <a:gd name="connsiteX21" fmla="*/ 447669 w 600069"/>
              <a:gd name="connsiteY21" fmla="*/ 485775 h 819146"/>
              <a:gd name="connsiteX22" fmla="*/ 469894 w 600069"/>
              <a:gd name="connsiteY22" fmla="*/ 558800 h 819146"/>
              <a:gd name="connsiteX23" fmla="*/ 488944 w 600069"/>
              <a:gd name="connsiteY23" fmla="*/ 596900 h 819146"/>
              <a:gd name="connsiteX24" fmla="*/ 514344 w 600069"/>
              <a:gd name="connsiteY24" fmla="*/ 628650 h 819146"/>
              <a:gd name="connsiteX25" fmla="*/ 542919 w 600069"/>
              <a:gd name="connsiteY25" fmla="*/ 644525 h 819146"/>
              <a:gd name="connsiteX26" fmla="*/ 571494 w 600069"/>
              <a:gd name="connsiteY26" fmla="*/ 654050 h 819146"/>
              <a:gd name="connsiteX27" fmla="*/ 600069 w 600069"/>
              <a:gd name="connsiteY27" fmla="*/ 647700 h 819146"/>
              <a:gd name="connsiteX0" fmla="*/ 571494 w 571494"/>
              <a:gd name="connsiteY0" fmla="*/ 654050 h 819146"/>
              <a:gd name="connsiteX1" fmla="*/ 0 w 571494"/>
              <a:gd name="connsiteY1" fmla="*/ 819146 h 819146"/>
              <a:gd name="connsiteX2" fmla="*/ 19044 w 571494"/>
              <a:gd name="connsiteY2" fmla="*/ 796925 h 819146"/>
              <a:gd name="connsiteX3" fmla="*/ 82544 w 571494"/>
              <a:gd name="connsiteY3" fmla="*/ 701675 h 819146"/>
              <a:gd name="connsiteX4" fmla="*/ 171444 w 571494"/>
              <a:gd name="connsiteY4" fmla="*/ 549275 h 819146"/>
              <a:gd name="connsiteX5" fmla="*/ 222244 w 571494"/>
              <a:gd name="connsiteY5" fmla="*/ 444500 h 819146"/>
              <a:gd name="connsiteX6" fmla="*/ 263519 w 571494"/>
              <a:gd name="connsiteY6" fmla="*/ 346075 h 819146"/>
              <a:gd name="connsiteX7" fmla="*/ 292094 w 571494"/>
              <a:gd name="connsiteY7" fmla="*/ 266700 h 819146"/>
              <a:gd name="connsiteX8" fmla="*/ 327019 w 571494"/>
              <a:gd name="connsiteY8" fmla="*/ 165100 h 819146"/>
              <a:gd name="connsiteX9" fmla="*/ 358769 w 571494"/>
              <a:gd name="connsiteY9" fmla="*/ 63500 h 819146"/>
              <a:gd name="connsiteX10" fmla="*/ 371469 w 571494"/>
              <a:gd name="connsiteY10" fmla="*/ 25400 h 819146"/>
              <a:gd name="connsiteX11" fmla="*/ 380994 w 571494"/>
              <a:gd name="connsiteY11" fmla="*/ 9525 h 819146"/>
              <a:gd name="connsiteX12" fmla="*/ 396869 w 571494"/>
              <a:gd name="connsiteY12" fmla="*/ 0 h 819146"/>
              <a:gd name="connsiteX13" fmla="*/ 415919 w 571494"/>
              <a:gd name="connsiteY13" fmla="*/ 0 h 819146"/>
              <a:gd name="connsiteX14" fmla="*/ 428619 w 571494"/>
              <a:gd name="connsiteY14" fmla="*/ 6350 h 819146"/>
              <a:gd name="connsiteX15" fmla="*/ 434969 w 571494"/>
              <a:gd name="connsiteY15" fmla="*/ 31750 h 819146"/>
              <a:gd name="connsiteX16" fmla="*/ 434969 w 571494"/>
              <a:gd name="connsiteY16" fmla="*/ 73025 h 819146"/>
              <a:gd name="connsiteX17" fmla="*/ 425444 w 571494"/>
              <a:gd name="connsiteY17" fmla="*/ 196850 h 819146"/>
              <a:gd name="connsiteX18" fmla="*/ 425444 w 571494"/>
              <a:gd name="connsiteY18" fmla="*/ 254000 h 819146"/>
              <a:gd name="connsiteX19" fmla="*/ 425444 w 571494"/>
              <a:gd name="connsiteY19" fmla="*/ 336550 h 819146"/>
              <a:gd name="connsiteX20" fmla="*/ 434969 w 571494"/>
              <a:gd name="connsiteY20" fmla="*/ 412750 h 819146"/>
              <a:gd name="connsiteX21" fmla="*/ 447669 w 571494"/>
              <a:gd name="connsiteY21" fmla="*/ 485775 h 819146"/>
              <a:gd name="connsiteX22" fmla="*/ 469894 w 571494"/>
              <a:gd name="connsiteY22" fmla="*/ 558800 h 819146"/>
              <a:gd name="connsiteX23" fmla="*/ 488944 w 571494"/>
              <a:gd name="connsiteY23" fmla="*/ 596900 h 819146"/>
              <a:gd name="connsiteX24" fmla="*/ 514344 w 571494"/>
              <a:gd name="connsiteY24" fmla="*/ 628650 h 819146"/>
              <a:gd name="connsiteX25" fmla="*/ 542919 w 571494"/>
              <a:gd name="connsiteY25" fmla="*/ 644525 h 819146"/>
              <a:gd name="connsiteX26" fmla="*/ 571494 w 571494"/>
              <a:gd name="connsiteY26" fmla="*/ 654050 h 819146"/>
              <a:gd name="connsiteX0" fmla="*/ 542919 w 542919"/>
              <a:gd name="connsiteY0" fmla="*/ 644525 h 819146"/>
              <a:gd name="connsiteX1" fmla="*/ 0 w 542919"/>
              <a:gd name="connsiteY1" fmla="*/ 819146 h 819146"/>
              <a:gd name="connsiteX2" fmla="*/ 19044 w 542919"/>
              <a:gd name="connsiteY2" fmla="*/ 796925 h 819146"/>
              <a:gd name="connsiteX3" fmla="*/ 82544 w 542919"/>
              <a:gd name="connsiteY3" fmla="*/ 701675 h 819146"/>
              <a:gd name="connsiteX4" fmla="*/ 171444 w 542919"/>
              <a:gd name="connsiteY4" fmla="*/ 549275 h 819146"/>
              <a:gd name="connsiteX5" fmla="*/ 222244 w 542919"/>
              <a:gd name="connsiteY5" fmla="*/ 444500 h 819146"/>
              <a:gd name="connsiteX6" fmla="*/ 263519 w 542919"/>
              <a:gd name="connsiteY6" fmla="*/ 346075 h 819146"/>
              <a:gd name="connsiteX7" fmla="*/ 292094 w 542919"/>
              <a:gd name="connsiteY7" fmla="*/ 266700 h 819146"/>
              <a:gd name="connsiteX8" fmla="*/ 327019 w 542919"/>
              <a:gd name="connsiteY8" fmla="*/ 165100 h 819146"/>
              <a:gd name="connsiteX9" fmla="*/ 358769 w 542919"/>
              <a:gd name="connsiteY9" fmla="*/ 63500 h 819146"/>
              <a:gd name="connsiteX10" fmla="*/ 371469 w 542919"/>
              <a:gd name="connsiteY10" fmla="*/ 25400 h 819146"/>
              <a:gd name="connsiteX11" fmla="*/ 380994 w 542919"/>
              <a:gd name="connsiteY11" fmla="*/ 9525 h 819146"/>
              <a:gd name="connsiteX12" fmla="*/ 396869 w 542919"/>
              <a:gd name="connsiteY12" fmla="*/ 0 h 819146"/>
              <a:gd name="connsiteX13" fmla="*/ 415919 w 542919"/>
              <a:gd name="connsiteY13" fmla="*/ 0 h 819146"/>
              <a:gd name="connsiteX14" fmla="*/ 428619 w 542919"/>
              <a:gd name="connsiteY14" fmla="*/ 6350 h 819146"/>
              <a:gd name="connsiteX15" fmla="*/ 434969 w 542919"/>
              <a:gd name="connsiteY15" fmla="*/ 31750 h 819146"/>
              <a:gd name="connsiteX16" fmla="*/ 434969 w 542919"/>
              <a:gd name="connsiteY16" fmla="*/ 73025 h 819146"/>
              <a:gd name="connsiteX17" fmla="*/ 425444 w 542919"/>
              <a:gd name="connsiteY17" fmla="*/ 196850 h 819146"/>
              <a:gd name="connsiteX18" fmla="*/ 425444 w 542919"/>
              <a:gd name="connsiteY18" fmla="*/ 254000 h 819146"/>
              <a:gd name="connsiteX19" fmla="*/ 425444 w 542919"/>
              <a:gd name="connsiteY19" fmla="*/ 336550 h 819146"/>
              <a:gd name="connsiteX20" fmla="*/ 434969 w 542919"/>
              <a:gd name="connsiteY20" fmla="*/ 412750 h 819146"/>
              <a:gd name="connsiteX21" fmla="*/ 447669 w 542919"/>
              <a:gd name="connsiteY21" fmla="*/ 485775 h 819146"/>
              <a:gd name="connsiteX22" fmla="*/ 469894 w 542919"/>
              <a:gd name="connsiteY22" fmla="*/ 558800 h 819146"/>
              <a:gd name="connsiteX23" fmla="*/ 488944 w 542919"/>
              <a:gd name="connsiteY23" fmla="*/ 596900 h 819146"/>
              <a:gd name="connsiteX24" fmla="*/ 514344 w 542919"/>
              <a:gd name="connsiteY24" fmla="*/ 628650 h 819146"/>
              <a:gd name="connsiteX25" fmla="*/ 542919 w 542919"/>
              <a:gd name="connsiteY25" fmla="*/ 644525 h 81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2919" h="819146">
                <a:moveTo>
                  <a:pt x="542919" y="644525"/>
                </a:moveTo>
                <a:lnTo>
                  <a:pt x="0" y="819146"/>
                </a:lnTo>
                <a:lnTo>
                  <a:pt x="19044" y="796925"/>
                </a:lnTo>
                <a:lnTo>
                  <a:pt x="82544" y="701675"/>
                </a:lnTo>
                <a:lnTo>
                  <a:pt x="171444" y="549275"/>
                </a:lnTo>
                <a:lnTo>
                  <a:pt x="222244" y="444500"/>
                </a:lnTo>
                <a:lnTo>
                  <a:pt x="263519" y="346075"/>
                </a:lnTo>
                <a:lnTo>
                  <a:pt x="292094" y="266700"/>
                </a:lnTo>
                <a:lnTo>
                  <a:pt x="327019" y="165100"/>
                </a:lnTo>
                <a:lnTo>
                  <a:pt x="358769" y="63500"/>
                </a:lnTo>
                <a:lnTo>
                  <a:pt x="371469" y="25400"/>
                </a:lnTo>
                <a:lnTo>
                  <a:pt x="380994" y="9525"/>
                </a:lnTo>
                <a:lnTo>
                  <a:pt x="396869" y="0"/>
                </a:lnTo>
                <a:lnTo>
                  <a:pt x="415919" y="0"/>
                </a:lnTo>
                <a:lnTo>
                  <a:pt x="428619" y="6350"/>
                </a:lnTo>
                <a:lnTo>
                  <a:pt x="434969" y="31750"/>
                </a:lnTo>
                <a:lnTo>
                  <a:pt x="434969" y="73025"/>
                </a:lnTo>
                <a:lnTo>
                  <a:pt x="425444" y="196850"/>
                </a:lnTo>
                <a:lnTo>
                  <a:pt x="425444" y="254000"/>
                </a:lnTo>
                <a:lnTo>
                  <a:pt x="425444" y="336550"/>
                </a:lnTo>
                <a:lnTo>
                  <a:pt x="434969" y="412750"/>
                </a:lnTo>
                <a:lnTo>
                  <a:pt x="447669" y="485775"/>
                </a:lnTo>
                <a:lnTo>
                  <a:pt x="469894" y="558800"/>
                </a:lnTo>
                <a:lnTo>
                  <a:pt x="488944" y="596900"/>
                </a:lnTo>
                <a:lnTo>
                  <a:pt x="514344" y="628650"/>
                </a:lnTo>
                <a:lnTo>
                  <a:pt x="542919" y="6445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9BE71C4-84BC-4092-8674-EEFFC76A9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1681164"/>
            <a:ext cx="475615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22CE4F3-5376-4968-8479-3BEE039D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1703388"/>
            <a:ext cx="475615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9206263-93E7-4526-B74C-41FA5D5C45F7}"/>
              </a:ext>
            </a:extLst>
          </p:cNvPr>
          <p:cNvSpPr/>
          <p:nvPr/>
        </p:nvSpPr>
        <p:spPr>
          <a:xfrm rot="18000000">
            <a:off x="3205163" y="3635376"/>
            <a:ext cx="2012950" cy="695325"/>
          </a:xfrm>
          <a:custGeom>
            <a:avLst/>
            <a:gdLst>
              <a:gd name="connsiteX0" fmla="*/ 1283494 w 2012156"/>
              <a:gd name="connsiteY0" fmla="*/ 578644 h 695325"/>
              <a:gd name="connsiteX1" fmla="*/ 1450181 w 2012156"/>
              <a:gd name="connsiteY1" fmla="*/ 595313 h 695325"/>
              <a:gd name="connsiteX2" fmla="*/ 1595437 w 2012156"/>
              <a:gd name="connsiteY2" fmla="*/ 611981 h 695325"/>
              <a:gd name="connsiteX3" fmla="*/ 1690687 w 2012156"/>
              <a:gd name="connsiteY3" fmla="*/ 619125 h 695325"/>
              <a:gd name="connsiteX4" fmla="*/ 1740694 w 2012156"/>
              <a:gd name="connsiteY4" fmla="*/ 626269 h 695325"/>
              <a:gd name="connsiteX5" fmla="*/ 1797844 w 2012156"/>
              <a:gd name="connsiteY5" fmla="*/ 640556 h 695325"/>
              <a:gd name="connsiteX6" fmla="*/ 1866900 w 2012156"/>
              <a:gd name="connsiteY6" fmla="*/ 669131 h 695325"/>
              <a:gd name="connsiteX7" fmla="*/ 1900237 w 2012156"/>
              <a:gd name="connsiteY7" fmla="*/ 685800 h 695325"/>
              <a:gd name="connsiteX8" fmla="*/ 1921669 w 2012156"/>
              <a:gd name="connsiteY8" fmla="*/ 695325 h 695325"/>
              <a:gd name="connsiteX9" fmla="*/ 1928812 w 2012156"/>
              <a:gd name="connsiteY9" fmla="*/ 695325 h 695325"/>
              <a:gd name="connsiteX10" fmla="*/ 1952625 w 2012156"/>
              <a:gd name="connsiteY10" fmla="*/ 683419 h 695325"/>
              <a:gd name="connsiteX11" fmla="*/ 1976437 w 2012156"/>
              <a:gd name="connsiteY11" fmla="*/ 661988 h 695325"/>
              <a:gd name="connsiteX12" fmla="*/ 1993106 w 2012156"/>
              <a:gd name="connsiteY12" fmla="*/ 623888 h 695325"/>
              <a:gd name="connsiteX13" fmla="*/ 2007394 w 2012156"/>
              <a:gd name="connsiteY13" fmla="*/ 573881 h 695325"/>
              <a:gd name="connsiteX14" fmla="*/ 2012156 w 2012156"/>
              <a:gd name="connsiteY14" fmla="*/ 500063 h 695325"/>
              <a:gd name="connsiteX15" fmla="*/ 2012156 w 2012156"/>
              <a:gd name="connsiteY15" fmla="*/ 392906 h 695325"/>
              <a:gd name="connsiteX16" fmla="*/ 2005012 w 2012156"/>
              <a:gd name="connsiteY16" fmla="*/ 309563 h 695325"/>
              <a:gd name="connsiteX17" fmla="*/ 1990725 w 2012156"/>
              <a:gd name="connsiteY17" fmla="*/ 209550 h 695325"/>
              <a:gd name="connsiteX18" fmla="*/ 1978819 w 2012156"/>
              <a:gd name="connsiteY18" fmla="*/ 150019 h 695325"/>
              <a:gd name="connsiteX19" fmla="*/ 1971675 w 2012156"/>
              <a:gd name="connsiteY19" fmla="*/ 116681 h 695325"/>
              <a:gd name="connsiteX20" fmla="*/ 1964531 w 2012156"/>
              <a:gd name="connsiteY20" fmla="*/ 97631 h 695325"/>
              <a:gd name="connsiteX21" fmla="*/ 1938337 w 2012156"/>
              <a:gd name="connsiteY21" fmla="*/ 54769 h 695325"/>
              <a:gd name="connsiteX22" fmla="*/ 1907381 w 2012156"/>
              <a:gd name="connsiteY22" fmla="*/ 16669 h 695325"/>
              <a:gd name="connsiteX23" fmla="*/ 1888331 w 2012156"/>
              <a:gd name="connsiteY23" fmla="*/ 0 h 695325"/>
              <a:gd name="connsiteX24" fmla="*/ 1876425 w 2012156"/>
              <a:gd name="connsiteY24" fmla="*/ 0 h 695325"/>
              <a:gd name="connsiteX25" fmla="*/ 1854994 w 2012156"/>
              <a:gd name="connsiteY25" fmla="*/ 14288 h 695325"/>
              <a:gd name="connsiteX26" fmla="*/ 1843087 w 2012156"/>
              <a:gd name="connsiteY26" fmla="*/ 35719 h 695325"/>
              <a:gd name="connsiteX27" fmla="*/ 1835944 w 2012156"/>
              <a:gd name="connsiteY27" fmla="*/ 47625 h 695325"/>
              <a:gd name="connsiteX28" fmla="*/ 1831181 w 2012156"/>
              <a:gd name="connsiteY28" fmla="*/ 80963 h 695325"/>
              <a:gd name="connsiteX29" fmla="*/ 1816894 w 2012156"/>
              <a:gd name="connsiteY29" fmla="*/ 140494 h 695325"/>
              <a:gd name="connsiteX30" fmla="*/ 1790700 w 2012156"/>
              <a:gd name="connsiteY30" fmla="*/ 230981 h 695325"/>
              <a:gd name="connsiteX31" fmla="*/ 1778794 w 2012156"/>
              <a:gd name="connsiteY31" fmla="*/ 261938 h 695325"/>
              <a:gd name="connsiteX32" fmla="*/ 1759744 w 2012156"/>
              <a:gd name="connsiteY32" fmla="*/ 276225 h 695325"/>
              <a:gd name="connsiteX33" fmla="*/ 1712119 w 2012156"/>
              <a:gd name="connsiteY33" fmla="*/ 297656 h 695325"/>
              <a:gd name="connsiteX34" fmla="*/ 1645444 w 2012156"/>
              <a:gd name="connsiteY34" fmla="*/ 314325 h 695325"/>
              <a:gd name="connsiteX35" fmla="*/ 1564481 w 2012156"/>
              <a:gd name="connsiteY35" fmla="*/ 326231 h 695325"/>
              <a:gd name="connsiteX36" fmla="*/ 1390650 w 2012156"/>
              <a:gd name="connsiteY36" fmla="*/ 335756 h 695325"/>
              <a:gd name="connsiteX37" fmla="*/ 1273969 w 2012156"/>
              <a:gd name="connsiteY37" fmla="*/ 335756 h 695325"/>
              <a:gd name="connsiteX38" fmla="*/ 1126331 w 2012156"/>
              <a:gd name="connsiteY38" fmla="*/ 330994 h 695325"/>
              <a:gd name="connsiteX39" fmla="*/ 950119 w 2012156"/>
              <a:gd name="connsiteY39" fmla="*/ 319088 h 695325"/>
              <a:gd name="connsiteX40" fmla="*/ 759619 w 2012156"/>
              <a:gd name="connsiteY40" fmla="*/ 302419 h 695325"/>
              <a:gd name="connsiteX41" fmla="*/ 531019 w 2012156"/>
              <a:gd name="connsiteY41" fmla="*/ 269081 h 695325"/>
              <a:gd name="connsiteX42" fmla="*/ 342900 w 2012156"/>
              <a:gd name="connsiteY42" fmla="*/ 238125 h 695325"/>
              <a:gd name="connsiteX43" fmla="*/ 76200 w 2012156"/>
              <a:gd name="connsiteY43" fmla="*/ 183356 h 695325"/>
              <a:gd name="connsiteX44" fmla="*/ 47625 w 2012156"/>
              <a:gd name="connsiteY44" fmla="*/ 178594 h 695325"/>
              <a:gd name="connsiteX45" fmla="*/ 28575 w 2012156"/>
              <a:gd name="connsiteY45" fmla="*/ 180975 h 695325"/>
              <a:gd name="connsiteX46" fmla="*/ 7144 w 2012156"/>
              <a:gd name="connsiteY46" fmla="*/ 188119 h 695325"/>
              <a:gd name="connsiteX47" fmla="*/ 0 w 2012156"/>
              <a:gd name="connsiteY47" fmla="*/ 200025 h 695325"/>
              <a:gd name="connsiteX48" fmla="*/ 4762 w 2012156"/>
              <a:gd name="connsiteY48" fmla="*/ 214313 h 695325"/>
              <a:gd name="connsiteX49" fmla="*/ 21431 w 2012156"/>
              <a:gd name="connsiteY49" fmla="*/ 238125 h 695325"/>
              <a:gd name="connsiteX50" fmla="*/ 45244 w 2012156"/>
              <a:gd name="connsiteY50" fmla="*/ 257175 h 695325"/>
              <a:gd name="connsiteX51" fmla="*/ 90487 w 2012156"/>
              <a:gd name="connsiteY51" fmla="*/ 276225 h 695325"/>
              <a:gd name="connsiteX52" fmla="*/ 233362 w 2012156"/>
              <a:gd name="connsiteY52" fmla="*/ 333375 h 695325"/>
              <a:gd name="connsiteX53" fmla="*/ 326231 w 2012156"/>
              <a:gd name="connsiteY53" fmla="*/ 366713 h 695325"/>
              <a:gd name="connsiteX54" fmla="*/ 509587 w 2012156"/>
              <a:gd name="connsiteY54" fmla="*/ 426244 h 695325"/>
              <a:gd name="connsiteX55" fmla="*/ 628650 w 2012156"/>
              <a:gd name="connsiteY55" fmla="*/ 457200 h 695325"/>
              <a:gd name="connsiteX56" fmla="*/ 738187 w 2012156"/>
              <a:gd name="connsiteY56" fmla="*/ 478631 h 695325"/>
              <a:gd name="connsiteX57" fmla="*/ 778669 w 2012156"/>
              <a:gd name="connsiteY57" fmla="*/ 488156 h 695325"/>
              <a:gd name="connsiteX58" fmla="*/ 921544 w 2012156"/>
              <a:gd name="connsiteY58" fmla="*/ 521494 h 695325"/>
              <a:gd name="connsiteX59" fmla="*/ 1109662 w 2012156"/>
              <a:gd name="connsiteY59" fmla="*/ 554831 h 695325"/>
              <a:gd name="connsiteX60" fmla="*/ 1283494 w 2012156"/>
              <a:gd name="connsiteY60" fmla="*/ 5786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012156" h="695325">
                <a:moveTo>
                  <a:pt x="1283494" y="578644"/>
                </a:moveTo>
                <a:lnTo>
                  <a:pt x="1450181" y="595313"/>
                </a:lnTo>
                <a:lnTo>
                  <a:pt x="1595437" y="611981"/>
                </a:lnTo>
                <a:lnTo>
                  <a:pt x="1690687" y="619125"/>
                </a:lnTo>
                <a:lnTo>
                  <a:pt x="1740694" y="626269"/>
                </a:lnTo>
                <a:lnTo>
                  <a:pt x="1797844" y="640556"/>
                </a:lnTo>
                <a:lnTo>
                  <a:pt x="1866900" y="669131"/>
                </a:lnTo>
                <a:lnTo>
                  <a:pt x="1900237" y="685800"/>
                </a:lnTo>
                <a:lnTo>
                  <a:pt x="1921669" y="695325"/>
                </a:lnTo>
                <a:lnTo>
                  <a:pt x="1928812" y="695325"/>
                </a:lnTo>
                <a:lnTo>
                  <a:pt x="1952625" y="683419"/>
                </a:lnTo>
                <a:lnTo>
                  <a:pt x="1976437" y="661988"/>
                </a:lnTo>
                <a:lnTo>
                  <a:pt x="1993106" y="623888"/>
                </a:lnTo>
                <a:lnTo>
                  <a:pt x="2007394" y="573881"/>
                </a:lnTo>
                <a:lnTo>
                  <a:pt x="2012156" y="500063"/>
                </a:lnTo>
                <a:lnTo>
                  <a:pt x="2012156" y="392906"/>
                </a:lnTo>
                <a:lnTo>
                  <a:pt x="2005012" y="309563"/>
                </a:lnTo>
                <a:lnTo>
                  <a:pt x="1990725" y="209550"/>
                </a:lnTo>
                <a:lnTo>
                  <a:pt x="1978819" y="150019"/>
                </a:lnTo>
                <a:lnTo>
                  <a:pt x="1971675" y="116681"/>
                </a:lnTo>
                <a:lnTo>
                  <a:pt x="1964531" y="97631"/>
                </a:lnTo>
                <a:lnTo>
                  <a:pt x="1938337" y="54769"/>
                </a:lnTo>
                <a:lnTo>
                  <a:pt x="1907381" y="16669"/>
                </a:lnTo>
                <a:lnTo>
                  <a:pt x="1888331" y="0"/>
                </a:lnTo>
                <a:lnTo>
                  <a:pt x="1876425" y="0"/>
                </a:lnTo>
                <a:lnTo>
                  <a:pt x="1854994" y="14288"/>
                </a:lnTo>
                <a:lnTo>
                  <a:pt x="1843087" y="35719"/>
                </a:lnTo>
                <a:lnTo>
                  <a:pt x="1835944" y="47625"/>
                </a:lnTo>
                <a:lnTo>
                  <a:pt x="1831181" y="80963"/>
                </a:lnTo>
                <a:lnTo>
                  <a:pt x="1816894" y="140494"/>
                </a:lnTo>
                <a:lnTo>
                  <a:pt x="1790700" y="230981"/>
                </a:lnTo>
                <a:lnTo>
                  <a:pt x="1778794" y="261938"/>
                </a:lnTo>
                <a:lnTo>
                  <a:pt x="1759744" y="276225"/>
                </a:lnTo>
                <a:lnTo>
                  <a:pt x="1712119" y="297656"/>
                </a:lnTo>
                <a:lnTo>
                  <a:pt x="1645444" y="314325"/>
                </a:lnTo>
                <a:lnTo>
                  <a:pt x="1564481" y="326231"/>
                </a:lnTo>
                <a:lnTo>
                  <a:pt x="1390650" y="335756"/>
                </a:lnTo>
                <a:lnTo>
                  <a:pt x="1273969" y="335756"/>
                </a:lnTo>
                <a:lnTo>
                  <a:pt x="1126331" y="330994"/>
                </a:lnTo>
                <a:lnTo>
                  <a:pt x="950119" y="319088"/>
                </a:lnTo>
                <a:lnTo>
                  <a:pt x="759619" y="302419"/>
                </a:lnTo>
                <a:lnTo>
                  <a:pt x="531019" y="269081"/>
                </a:lnTo>
                <a:lnTo>
                  <a:pt x="342900" y="238125"/>
                </a:lnTo>
                <a:lnTo>
                  <a:pt x="76200" y="183356"/>
                </a:lnTo>
                <a:lnTo>
                  <a:pt x="47625" y="178594"/>
                </a:lnTo>
                <a:lnTo>
                  <a:pt x="28575" y="180975"/>
                </a:lnTo>
                <a:lnTo>
                  <a:pt x="7144" y="188119"/>
                </a:lnTo>
                <a:lnTo>
                  <a:pt x="0" y="200025"/>
                </a:lnTo>
                <a:lnTo>
                  <a:pt x="4762" y="214313"/>
                </a:lnTo>
                <a:lnTo>
                  <a:pt x="21431" y="238125"/>
                </a:lnTo>
                <a:lnTo>
                  <a:pt x="45244" y="257175"/>
                </a:lnTo>
                <a:lnTo>
                  <a:pt x="90487" y="276225"/>
                </a:lnTo>
                <a:lnTo>
                  <a:pt x="233362" y="333375"/>
                </a:lnTo>
                <a:lnTo>
                  <a:pt x="326231" y="366713"/>
                </a:lnTo>
                <a:lnTo>
                  <a:pt x="509587" y="426244"/>
                </a:lnTo>
                <a:lnTo>
                  <a:pt x="628650" y="457200"/>
                </a:lnTo>
                <a:lnTo>
                  <a:pt x="738187" y="478631"/>
                </a:lnTo>
                <a:lnTo>
                  <a:pt x="778669" y="488156"/>
                </a:lnTo>
                <a:lnTo>
                  <a:pt x="921544" y="521494"/>
                </a:lnTo>
                <a:lnTo>
                  <a:pt x="1109662" y="554831"/>
                </a:lnTo>
                <a:lnTo>
                  <a:pt x="1283494" y="5786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529DAD8-7C96-4473-AA1E-65A0511B0F14}"/>
              </a:ext>
            </a:extLst>
          </p:cNvPr>
          <p:cNvSpPr/>
          <p:nvPr/>
        </p:nvSpPr>
        <p:spPr>
          <a:xfrm rot="17400000">
            <a:off x="3960813" y="2849563"/>
            <a:ext cx="3867150" cy="1831975"/>
          </a:xfrm>
          <a:custGeom>
            <a:avLst/>
            <a:gdLst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54025 w 3867150"/>
              <a:gd name="connsiteY67" fmla="*/ 793750 h 1831975"/>
              <a:gd name="connsiteX68" fmla="*/ 473075 w 3867150"/>
              <a:gd name="connsiteY68" fmla="*/ 793750 h 1831975"/>
              <a:gd name="connsiteX69" fmla="*/ 485775 w 3867150"/>
              <a:gd name="connsiteY69" fmla="*/ 800100 h 1831975"/>
              <a:gd name="connsiteX70" fmla="*/ 492125 w 3867150"/>
              <a:gd name="connsiteY70" fmla="*/ 825500 h 1831975"/>
              <a:gd name="connsiteX71" fmla="*/ 492125 w 3867150"/>
              <a:gd name="connsiteY71" fmla="*/ 866775 h 1831975"/>
              <a:gd name="connsiteX72" fmla="*/ 482600 w 3867150"/>
              <a:gd name="connsiteY72" fmla="*/ 990600 h 1831975"/>
              <a:gd name="connsiteX73" fmla="*/ 482600 w 3867150"/>
              <a:gd name="connsiteY73" fmla="*/ 1047750 h 1831975"/>
              <a:gd name="connsiteX74" fmla="*/ 482600 w 3867150"/>
              <a:gd name="connsiteY74" fmla="*/ 1130300 h 1831975"/>
              <a:gd name="connsiteX75" fmla="*/ 492125 w 3867150"/>
              <a:gd name="connsiteY75" fmla="*/ 1206500 h 1831975"/>
              <a:gd name="connsiteX76" fmla="*/ 504825 w 3867150"/>
              <a:gd name="connsiteY76" fmla="*/ 1279525 h 1831975"/>
              <a:gd name="connsiteX77" fmla="*/ 527050 w 3867150"/>
              <a:gd name="connsiteY77" fmla="*/ 1352550 h 1831975"/>
              <a:gd name="connsiteX78" fmla="*/ 546100 w 3867150"/>
              <a:gd name="connsiteY78" fmla="*/ 1390650 h 1831975"/>
              <a:gd name="connsiteX79" fmla="*/ 571500 w 3867150"/>
              <a:gd name="connsiteY79" fmla="*/ 1422400 h 1831975"/>
              <a:gd name="connsiteX80" fmla="*/ 600075 w 3867150"/>
              <a:gd name="connsiteY80" fmla="*/ 1438275 h 1831975"/>
              <a:gd name="connsiteX81" fmla="*/ 628650 w 3867150"/>
              <a:gd name="connsiteY81" fmla="*/ 1447800 h 1831975"/>
              <a:gd name="connsiteX82" fmla="*/ 657225 w 3867150"/>
              <a:gd name="connsiteY82" fmla="*/ 1441450 h 1831975"/>
              <a:gd name="connsiteX83" fmla="*/ 723900 w 3867150"/>
              <a:gd name="connsiteY83" fmla="*/ 1419225 h 1831975"/>
              <a:gd name="connsiteX84" fmla="*/ 965200 w 3867150"/>
              <a:gd name="connsiteY84" fmla="*/ 1333500 h 1831975"/>
              <a:gd name="connsiteX85" fmla="*/ 1235075 w 3867150"/>
              <a:gd name="connsiteY85" fmla="*/ 1235075 h 1831975"/>
              <a:gd name="connsiteX86" fmla="*/ 1511300 w 3867150"/>
              <a:gd name="connsiteY86" fmla="*/ 1130300 h 1831975"/>
              <a:gd name="connsiteX87" fmla="*/ 1689100 w 3867150"/>
              <a:gd name="connsiteY87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54025 w 3867150"/>
              <a:gd name="connsiteY67" fmla="*/ 793750 h 1831975"/>
              <a:gd name="connsiteX68" fmla="*/ 473075 w 3867150"/>
              <a:gd name="connsiteY68" fmla="*/ 793750 h 1831975"/>
              <a:gd name="connsiteX69" fmla="*/ 485775 w 3867150"/>
              <a:gd name="connsiteY69" fmla="*/ 800100 h 1831975"/>
              <a:gd name="connsiteX70" fmla="*/ 492125 w 3867150"/>
              <a:gd name="connsiteY70" fmla="*/ 866775 h 1831975"/>
              <a:gd name="connsiteX71" fmla="*/ 482600 w 3867150"/>
              <a:gd name="connsiteY71" fmla="*/ 990600 h 1831975"/>
              <a:gd name="connsiteX72" fmla="*/ 482600 w 3867150"/>
              <a:gd name="connsiteY72" fmla="*/ 1047750 h 1831975"/>
              <a:gd name="connsiteX73" fmla="*/ 482600 w 3867150"/>
              <a:gd name="connsiteY73" fmla="*/ 1130300 h 1831975"/>
              <a:gd name="connsiteX74" fmla="*/ 492125 w 3867150"/>
              <a:gd name="connsiteY74" fmla="*/ 1206500 h 1831975"/>
              <a:gd name="connsiteX75" fmla="*/ 504825 w 3867150"/>
              <a:gd name="connsiteY75" fmla="*/ 1279525 h 1831975"/>
              <a:gd name="connsiteX76" fmla="*/ 527050 w 3867150"/>
              <a:gd name="connsiteY76" fmla="*/ 1352550 h 1831975"/>
              <a:gd name="connsiteX77" fmla="*/ 546100 w 3867150"/>
              <a:gd name="connsiteY77" fmla="*/ 1390650 h 1831975"/>
              <a:gd name="connsiteX78" fmla="*/ 571500 w 3867150"/>
              <a:gd name="connsiteY78" fmla="*/ 1422400 h 1831975"/>
              <a:gd name="connsiteX79" fmla="*/ 600075 w 3867150"/>
              <a:gd name="connsiteY79" fmla="*/ 1438275 h 1831975"/>
              <a:gd name="connsiteX80" fmla="*/ 628650 w 3867150"/>
              <a:gd name="connsiteY80" fmla="*/ 1447800 h 1831975"/>
              <a:gd name="connsiteX81" fmla="*/ 657225 w 3867150"/>
              <a:gd name="connsiteY81" fmla="*/ 1441450 h 1831975"/>
              <a:gd name="connsiteX82" fmla="*/ 723900 w 3867150"/>
              <a:gd name="connsiteY82" fmla="*/ 1419225 h 1831975"/>
              <a:gd name="connsiteX83" fmla="*/ 965200 w 3867150"/>
              <a:gd name="connsiteY83" fmla="*/ 1333500 h 1831975"/>
              <a:gd name="connsiteX84" fmla="*/ 1235075 w 3867150"/>
              <a:gd name="connsiteY84" fmla="*/ 1235075 h 1831975"/>
              <a:gd name="connsiteX85" fmla="*/ 1511300 w 3867150"/>
              <a:gd name="connsiteY85" fmla="*/ 1130300 h 1831975"/>
              <a:gd name="connsiteX86" fmla="*/ 1689100 w 3867150"/>
              <a:gd name="connsiteY86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54025 w 3867150"/>
              <a:gd name="connsiteY67" fmla="*/ 793750 h 1831975"/>
              <a:gd name="connsiteX68" fmla="*/ 473075 w 3867150"/>
              <a:gd name="connsiteY68" fmla="*/ 793750 h 1831975"/>
              <a:gd name="connsiteX69" fmla="*/ 492125 w 3867150"/>
              <a:gd name="connsiteY69" fmla="*/ 866775 h 1831975"/>
              <a:gd name="connsiteX70" fmla="*/ 482600 w 3867150"/>
              <a:gd name="connsiteY70" fmla="*/ 990600 h 1831975"/>
              <a:gd name="connsiteX71" fmla="*/ 482600 w 3867150"/>
              <a:gd name="connsiteY71" fmla="*/ 1047750 h 1831975"/>
              <a:gd name="connsiteX72" fmla="*/ 482600 w 3867150"/>
              <a:gd name="connsiteY72" fmla="*/ 1130300 h 1831975"/>
              <a:gd name="connsiteX73" fmla="*/ 492125 w 3867150"/>
              <a:gd name="connsiteY73" fmla="*/ 1206500 h 1831975"/>
              <a:gd name="connsiteX74" fmla="*/ 504825 w 3867150"/>
              <a:gd name="connsiteY74" fmla="*/ 1279525 h 1831975"/>
              <a:gd name="connsiteX75" fmla="*/ 527050 w 3867150"/>
              <a:gd name="connsiteY75" fmla="*/ 1352550 h 1831975"/>
              <a:gd name="connsiteX76" fmla="*/ 546100 w 3867150"/>
              <a:gd name="connsiteY76" fmla="*/ 1390650 h 1831975"/>
              <a:gd name="connsiteX77" fmla="*/ 571500 w 3867150"/>
              <a:gd name="connsiteY77" fmla="*/ 1422400 h 1831975"/>
              <a:gd name="connsiteX78" fmla="*/ 600075 w 3867150"/>
              <a:gd name="connsiteY78" fmla="*/ 1438275 h 1831975"/>
              <a:gd name="connsiteX79" fmla="*/ 628650 w 3867150"/>
              <a:gd name="connsiteY79" fmla="*/ 1447800 h 1831975"/>
              <a:gd name="connsiteX80" fmla="*/ 657225 w 3867150"/>
              <a:gd name="connsiteY80" fmla="*/ 1441450 h 1831975"/>
              <a:gd name="connsiteX81" fmla="*/ 723900 w 3867150"/>
              <a:gd name="connsiteY81" fmla="*/ 1419225 h 1831975"/>
              <a:gd name="connsiteX82" fmla="*/ 965200 w 3867150"/>
              <a:gd name="connsiteY82" fmla="*/ 1333500 h 1831975"/>
              <a:gd name="connsiteX83" fmla="*/ 1235075 w 3867150"/>
              <a:gd name="connsiteY83" fmla="*/ 1235075 h 1831975"/>
              <a:gd name="connsiteX84" fmla="*/ 1511300 w 3867150"/>
              <a:gd name="connsiteY84" fmla="*/ 1130300 h 1831975"/>
              <a:gd name="connsiteX85" fmla="*/ 1689100 w 3867150"/>
              <a:gd name="connsiteY85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54025 w 3867150"/>
              <a:gd name="connsiteY67" fmla="*/ 793750 h 1831975"/>
              <a:gd name="connsiteX68" fmla="*/ 492125 w 3867150"/>
              <a:gd name="connsiteY68" fmla="*/ 866775 h 1831975"/>
              <a:gd name="connsiteX69" fmla="*/ 482600 w 3867150"/>
              <a:gd name="connsiteY69" fmla="*/ 990600 h 1831975"/>
              <a:gd name="connsiteX70" fmla="*/ 482600 w 3867150"/>
              <a:gd name="connsiteY70" fmla="*/ 1047750 h 1831975"/>
              <a:gd name="connsiteX71" fmla="*/ 482600 w 3867150"/>
              <a:gd name="connsiteY71" fmla="*/ 1130300 h 1831975"/>
              <a:gd name="connsiteX72" fmla="*/ 492125 w 3867150"/>
              <a:gd name="connsiteY72" fmla="*/ 1206500 h 1831975"/>
              <a:gd name="connsiteX73" fmla="*/ 504825 w 3867150"/>
              <a:gd name="connsiteY73" fmla="*/ 1279525 h 1831975"/>
              <a:gd name="connsiteX74" fmla="*/ 527050 w 3867150"/>
              <a:gd name="connsiteY74" fmla="*/ 1352550 h 1831975"/>
              <a:gd name="connsiteX75" fmla="*/ 546100 w 3867150"/>
              <a:gd name="connsiteY75" fmla="*/ 1390650 h 1831975"/>
              <a:gd name="connsiteX76" fmla="*/ 571500 w 3867150"/>
              <a:gd name="connsiteY76" fmla="*/ 1422400 h 1831975"/>
              <a:gd name="connsiteX77" fmla="*/ 600075 w 3867150"/>
              <a:gd name="connsiteY77" fmla="*/ 1438275 h 1831975"/>
              <a:gd name="connsiteX78" fmla="*/ 628650 w 3867150"/>
              <a:gd name="connsiteY78" fmla="*/ 1447800 h 1831975"/>
              <a:gd name="connsiteX79" fmla="*/ 657225 w 3867150"/>
              <a:gd name="connsiteY79" fmla="*/ 1441450 h 1831975"/>
              <a:gd name="connsiteX80" fmla="*/ 723900 w 3867150"/>
              <a:gd name="connsiteY80" fmla="*/ 1419225 h 1831975"/>
              <a:gd name="connsiteX81" fmla="*/ 965200 w 3867150"/>
              <a:gd name="connsiteY81" fmla="*/ 1333500 h 1831975"/>
              <a:gd name="connsiteX82" fmla="*/ 1235075 w 3867150"/>
              <a:gd name="connsiteY82" fmla="*/ 1235075 h 1831975"/>
              <a:gd name="connsiteX83" fmla="*/ 1511300 w 3867150"/>
              <a:gd name="connsiteY83" fmla="*/ 1130300 h 1831975"/>
              <a:gd name="connsiteX84" fmla="*/ 1689100 w 3867150"/>
              <a:gd name="connsiteY84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92125 w 3867150"/>
              <a:gd name="connsiteY67" fmla="*/ 866775 h 1831975"/>
              <a:gd name="connsiteX68" fmla="*/ 482600 w 3867150"/>
              <a:gd name="connsiteY68" fmla="*/ 990600 h 1831975"/>
              <a:gd name="connsiteX69" fmla="*/ 482600 w 3867150"/>
              <a:gd name="connsiteY69" fmla="*/ 1047750 h 1831975"/>
              <a:gd name="connsiteX70" fmla="*/ 482600 w 3867150"/>
              <a:gd name="connsiteY70" fmla="*/ 1130300 h 1831975"/>
              <a:gd name="connsiteX71" fmla="*/ 492125 w 3867150"/>
              <a:gd name="connsiteY71" fmla="*/ 1206500 h 1831975"/>
              <a:gd name="connsiteX72" fmla="*/ 504825 w 3867150"/>
              <a:gd name="connsiteY72" fmla="*/ 1279525 h 1831975"/>
              <a:gd name="connsiteX73" fmla="*/ 527050 w 3867150"/>
              <a:gd name="connsiteY73" fmla="*/ 1352550 h 1831975"/>
              <a:gd name="connsiteX74" fmla="*/ 546100 w 3867150"/>
              <a:gd name="connsiteY74" fmla="*/ 1390650 h 1831975"/>
              <a:gd name="connsiteX75" fmla="*/ 571500 w 3867150"/>
              <a:gd name="connsiteY75" fmla="*/ 1422400 h 1831975"/>
              <a:gd name="connsiteX76" fmla="*/ 600075 w 3867150"/>
              <a:gd name="connsiteY76" fmla="*/ 1438275 h 1831975"/>
              <a:gd name="connsiteX77" fmla="*/ 628650 w 3867150"/>
              <a:gd name="connsiteY77" fmla="*/ 1447800 h 1831975"/>
              <a:gd name="connsiteX78" fmla="*/ 657225 w 3867150"/>
              <a:gd name="connsiteY78" fmla="*/ 1441450 h 1831975"/>
              <a:gd name="connsiteX79" fmla="*/ 723900 w 3867150"/>
              <a:gd name="connsiteY79" fmla="*/ 1419225 h 1831975"/>
              <a:gd name="connsiteX80" fmla="*/ 965200 w 3867150"/>
              <a:gd name="connsiteY80" fmla="*/ 1333500 h 1831975"/>
              <a:gd name="connsiteX81" fmla="*/ 1235075 w 3867150"/>
              <a:gd name="connsiteY81" fmla="*/ 1235075 h 1831975"/>
              <a:gd name="connsiteX82" fmla="*/ 1511300 w 3867150"/>
              <a:gd name="connsiteY82" fmla="*/ 1130300 h 1831975"/>
              <a:gd name="connsiteX83" fmla="*/ 1689100 w 3867150"/>
              <a:gd name="connsiteY83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92125 w 3867150"/>
              <a:gd name="connsiteY66" fmla="*/ 866775 h 1831975"/>
              <a:gd name="connsiteX67" fmla="*/ 482600 w 3867150"/>
              <a:gd name="connsiteY67" fmla="*/ 990600 h 1831975"/>
              <a:gd name="connsiteX68" fmla="*/ 482600 w 3867150"/>
              <a:gd name="connsiteY68" fmla="*/ 1047750 h 1831975"/>
              <a:gd name="connsiteX69" fmla="*/ 482600 w 3867150"/>
              <a:gd name="connsiteY69" fmla="*/ 1130300 h 1831975"/>
              <a:gd name="connsiteX70" fmla="*/ 492125 w 3867150"/>
              <a:gd name="connsiteY70" fmla="*/ 1206500 h 1831975"/>
              <a:gd name="connsiteX71" fmla="*/ 504825 w 3867150"/>
              <a:gd name="connsiteY71" fmla="*/ 1279525 h 1831975"/>
              <a:gd name="connsiteX72" fmla="*/ 527050 w 3867150"/>
              <a:gd name="connsiteY72" fmla="*/ 1352550 h 1831975"/>
              <a:gd name="connsiteX73" fmla="*/ 546100 w 3867150"/>
              <a:gd name="connsiteY73" fmla="*/ 1390650 h 1831975"/>
              <a:gd name="connsiteX74" fmla="*/ 571500 w 3867150"/>
              <a:gd name="connsiteY74" fmla="*/ 1422400 h 1831975"/>
              <a:gd name="connsiteX75" fmla="*/ 600075 w 3867150"/>
              <a:gd name="connsiteY75" fmla="*/ 1438275 h 1831975"/>
              <a:gd name="connsiteX76" fmla="*/ 628650 w 3867150"/>
              <a:gd name="connsiteY76" fmla="*/ 1447800 h 1831975"/>
              <a:gd name="connsiteX77" fmla="*/ 657225 w 3867150"/>
              <a:gd name="connsiteY77" fmla="*/ 1441450 h 1831975"/>
              <a:gd name="connsiteX78" fmla="*/ 723900 w 3867150"/>
              <a:gd name="connsiteY78" fmla="*/ 1419225 h 1831975"/>
              <a:gd name="connsiteX79" fmla="*/ 965200 w 3867150"/>
              <a:gd name="connsiteY79" fmla="*/ 1333500 h 1831975"/>
              <a:gd name="connsiteX80" fmla="*/ 1235075 w 3867150"/>
              <a:gd name="connsiteY80" fmla="*/ 1235075 h 1831975"/>
              <a:gd name="connsiteX81" fmla="*/ 1511300 w 3867150"/>
              <a:gd name="connsiteY81" fmla="*/ 1130300 h 1831975"/>
              <a:gd name="connsiteX82" fmla="*/ 1689100 w 3867150"/>
              <a:gd name="connsiteY82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92125 w 3867150"/>
              <a:gd name="connsiteY65" fmla="*/ 866775 h 1831975"/>
              <a:gd name="connsiteX66" fmla="*/ 482600 w 3867150"/>
              <a:gd name="connsiteY66" fmla="*/ 990600 h 1831975"/>
              <a:gd name="connsiteX67" fmla="*/ 482600 w 3867150"/>
              <a:gd name="connsiteY67" fmla="*/ 1047750 h 1831975"/>
              <a:gd name="connsiteX68" fmla="*/ 482600 w 3867150"/>
              <a:gd name="connsiteY68" fmla="*/ 1130300 h 1831975"/>
              <a:gd name="connsiteX69" fmla="*/ 492125 w 3867150"/>
              <a:gd name="connsiteY69" fmla="*/ 1206500 h 1831975"/>
              <a:gd name="connsiteX70" fmla="*/ 504825 w 3867150"/>
              <a:gd name="connsiteY70" fmla="*/ 1279525 h 1831975"/>
              <a:gd name="connsiteX71" fmla="*/ 527050 w 3867150"/>
              <a:gd name="connsiteY71" fmla="*/ 1352550 h 1831975"/>
              <a:gd name="connsiteX72" fmla="*/ 546100 w 3867150"/>
              <a:gd name="connsiteY72" fmla="*/ 1390650 h 1831975"/>
              <a:gd name="connsiteX73" fmla="*/ 571500 w 3867150"/>
              <a:gd name="connsiteY73" fmla="*/ 1422400 h 1831975"/>
              <a:gd name="connsiteX74" fmla="*/ 600075 w 3867150"/>
              <a:gd name="connsiteY74" fmla="*/ 1438275 h 1831975"/>
              <a:gd name="connsiteX75" fmla="*/ 628650 w 3867150"/>
              <a:gd name="connsiteY75" fmla="*/ 1447800 h 1831975"/>
              <a:gd name="connsiteX76" fmla="*/ 657225 w 3867150"/>
              <a:gd name="connsiteY76" fmla="*/ 1441450 h 1831975"/>
              <a:gd name="connsiteX77" fmla="*/ 723900 w 3867150"/>
              <a:gd name="connsiteY77" fmla="*/ 1419225 h 1831975"/>
              <a:gd name="connsiteX78" fmla="*/ 965200 w 3867150"/>
              <a:gd name="connsiteY78" fmla="*/ 1333500 h 1831975"/>
              <a:gd name="connsiteX79" fmla="*/ 1235075 w 3867150"/>
              <a:gd name="connsiteY79" fmla="*/ 1235075 h 1831975"/>
              <a:gd name="connsiteX80" fmla="*/ 1511300 w 3867150"/>
              <a:gd name="connsiteY80" fmla="*/ 1130300 h 1831975"/>
              <a:gd name="connsiteX81" fmla="*/ 1689100 w 3867150"/>
              <a:gd name="connsiteY81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92125 w 3867150"/>
              <a:gd name="connsiteY64" fmla="*/ 866775 h 1831975"/>
              <a:gd name="connsiteX65" fmla="*/ 482600 w 3867150"/>
              <a:gd name="connsiteY65" fmla="*/ 990600 h 1831975"/>
              <a:gd name="connsiteX66" fmla="*/ 482600 w 3867150"/>
              <a:gd name="connsiteY66" fmla="*/ 1047750 h 1831975"/>
              <a:gd name="connsiteX67" fmla="*/ 482600 w 3867150"/>
              <a:gd name="connsiteY67" fmla="*/ 1130300 h 1831975"/>
              <a:gd name="connsiteX68" fmla="*/ 492125 w 3867150"/>
              <a:gd name="connsiteY68" fmla="*/ 1206500 h 1831975"/>
              <a:gd name="connsiteX69" fmla="*/ 504825 w 3867150"/>
              <a:gd name="connsiteY69" fmla="*/ 1279525 h 1831975"/>
              <a:gd name="connsiteX70" fmla="*/ 527050 w 3867150"/>
              <a:gd name="connsiteY70" fmla="*/ 1352550 h 1831975"/>
              <a:gd name="connsiteX71" fmla="*/ 546100 w 3867150"/>
              <a:gd name="connsiteY71" fmla="*/ 1390650 h 1831975"/>
              <a:gd name="connsiteX72" fmla="*/ 571500 w 3867150"/>
              <a:gd name="connsiteY72" fmla="*/ 1422400 h 1831975"/>
              <a:gd name="connsiteX73" fmla="*/ 600075 w 3867150"/>
              <a:gd name="connsiteY73" fmla="*/ 1438275 h 1831975"/>
              <a:gd name="connsiteX74" fmla="*/ 628650 w 3867150"/>
              <a:gd name="connsiteY74" fmla="*/ 1447800 h 1831975"/>
              <a:gd name="connsiteX75" fmla="*/ 657225 w 3867150"/>
              <a:gd name="connsiteY75" fmla="*/ 1441450 h 1831975"/>
              <a:gd name="connsiteX76" fmla="*/ 723900 w 3867150"/>
              <a:gd name="connsiteY76" fmla="*/ 1419225 h 1831975"/>
              <a:gd name="connsiteX77" fmla="*/ 965200 w 3867150"/>
              <a:gd name="connsiteY77" fmla="*/ 1333500 h 1831975"/>
              <a:gd name="connsiteX78" fmla="*/ 1235075 w 3867150"/>
              <a:gd name="connsiteY78" fmla="*/ 1235075 h 1831975"/>
              <a:gd name="connsiteX79" fmla="*/ 1511300 w 3867150"/>
              <a:gd name="connsiteY79" fmla="*/ 1130300 h 1831975"/>
              <a:gd name="connsiteX80" fmla="*/ 1689100 w 3867150"/>
              <a:gd name="connsiteY80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82600 w 3867150"/>
              <a:gd name="connsiteY64" fmla="*/ 990600 h 1831975"/>
              <a:gd name="connsiteX65" fmla="*/ 482600 w 3867150"/>
              <a:gd name="connsiteY65" fmla="*/ 1047750 h 1831975"/>
              <a:gd name="connsiteX66" fmla="*/ 482600 w 3867150"/>
              <a:gd name="connsiteY66" fmla="*/ 1130300 h 1831975"/>
              <a:gd name="connsiteX67" fmla="*/ 492125 w 3867150"/>
              <a:gd name="connsiteY67" fmla="*/ 1206500 h 1831975"/>
              <a:gd name="connsiteX68" fmla="*/ 504825 w 3867150"/>
              <a:gd name="connsiteY68" fmla="*/ 1279525 h 1831975"/>
              <a:gd name="connsiteX69" fmla="*/ 527050 w 3867150"/>
              <a:gd name="connsiteY69" fmla="*/ 1352550 h 1831975"/>
              <a:gd name="connsiteX70" fmla="*/ 546100 w 3867150"/>
              <a:gd name="connsiteY70" fmla="*/ 1390650 h 1831975"/>
              <a:gd name="connsiteX71" fmla="*/ 571500 w 3867150"/>
              <a:gd name="connsiteY71" fmla="*/ 1422400 h 1831975"/>
              <a:gd name="connsiteX72" fmla="*/ 600075 w 3867150"/>
              <a:gd name="connsiteY72" fmla="*/ 1438275 h 1831975"/>
              <a:gd name="connsiteX73" fmla="*/ 628650 w 3867150"/>
              <a:gd name="connsiteY73" fmla="*/ 1447800 h 1831975"/>
              <a:gd name="connsiteX74" fmla="*/ 657225 w 3867150"/>
              <a:gd name="connsiteY74" fmla="*/ 1441450 h 1831975"/>
              <a:gd name="connsiteX75" fmla="*/ 723900 w 3867150"/>
              <a:gd name="connsiteY75" fmla="*/ 1419225 h 1831975"/>
              <a:gd name="connsiteX76" fmla="*/ 965200 w 3867150"/>
              <a:gd name="connsiteY76" fmla="*/ 1333500 h 1831975"/>
              <a:gd name="connsiteX77" fmla="*/ 1235075 w 3867150"/>
              <a:gd name="connsiteY77" fmla="*/ 1235075 h 1831975"/>
              <a:gd name="connsiteX78" fmla="*/ 1511300 w 3867150"/>
              <a:gd name="connsiteY78" fmla="*/ 1130300 h 1831975"/>
              <a:gd name="connsiteX79" fmla="*/ 1689100 w 3867150"/>
              <a:gd name="connsiteY79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82600 w 3867150"/>
              <a:gd name="connsiteY64" fmla="*/ 1047750 h 1831975"/>
              <a:gd name="connsiteX65" fmla="*/ 482600 w 3867150"/>
              <a:gd name="connsiteY65" fmla="*/ 1130300 h 1831975"/>
              <a:gd name="connsiteX66" fmla="*/ 492125 w 3867150"/>
              <a:gd name="connsiteY66" fmla="*/ 1206500 h 1831975"/>
              <a:gd name="connsiteX67" fmla="*/ 504825 w 3867150"/>
              <a:gd name="connsiteY67" fmla="*/ 1279525 h 1831975"/>
              <a:gd name="connsiteX68" fmla="*/ 527050 w 3867150"/>
              <a:gd name="connsiteY68" fmla="*/ 1352550 h 1831975"/>
              <a:gd name="connsiteX69" fmla="*/ 546100 w 3867150"/>
              <a:gd name="connsiteY69" fmla="*/ 1390650 h 1831975"/>
              <a:gd name="connsiteX70" fmla="*/ 571500 w 3867150"/>
              <a:gd name="connsiteY70" fmla="*/ 1422400 h 1831975"/>
              <a:gd name="connsiteX71" fmla="*/ 600075 w 3867150"/>
              <a:gd name="connsiteY71" fmla="*/ 1438275 h 1831975"/>
              <a:gd name="connsiteX72" fmla="*/ 628650 w 3867150"/>
              <a:gd name="connsiteY72" fmla="*/ 1447800 h 1831975"/>
              <a:gd name="connsiteX73" fmla="*/ 657225 w 3867150"/>
              <a:gd name="connsiteY73" fmla="*/ 1441450 h 1831975"/>
              <a:gd name="connsiteX74" fmla="*/ 723900 w 3867150"/>
              <a:gd name="connsiteY74" fmla="*/ 1419225 h 1831975"/>
              <a:gd name="connsiteX75" fmla="*/ 965200 w 3867150"/>
              <a:gd name="connsiteY75" fmla="*/ 1333500 h 1831975"/>
              <a:gd name="connsiteX76" fmla="*/ 1235075 w 3867150"/>
              <a:gd name="connsiteY76" fmla="*/ 1235075 h 1831975"/>
              <a:gd name="connsiteX77" fmla="*/ 1511300 w 3867150"/>
              <a:gd name="connsiteY77" fmla="*/ 1130300 h 1831975"/>
              <a:gd name="connsiteX78" fmla="*/ 1689100 w 3867150"/>
              <a:gd name="connsiteY78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482600 w 3867150"/>
              <a:gd name="connsiteY63" fmla="*/ 1047750 h 1831975"/>
              <a:gd name="connsiteX64" fmla="*/ 482600 w 3867150"/>
              <a:gd name="connsiteY64" fmla="*/ 1130300 h 1831975"/>
              <a:gd name="connsiteX65" fmla="*/ 492125 w 3867150"/>
              <a:gd name="connsiteY65" fmla="*/ 1206500 h 1831975"/>
              <a:gd name="connsiteX66" fmla="*/ 504825 w 3867150"/>
              <a:gd name="connsiteY66" fmla="*/ 1279525 h 1831975"/>
              <a:gd name="connsiteX67" fmla="*/ 527050 w 3867150"/>
              <a:gd name="connsiteY67" fmla="*/ 1352550 h 1831975"/>
              <a:gd name="connsiteX68" fmla="*/ 546100 w 3867150"/>
              <a:gd name="connsiteY68" fmla="*/ 1390650 h 1831975"/>
              <a:gd name="connsiteX69" fmla="*/ 571500 w 3867150"/>
              <a:gd name="connsiteY69" fmla="*/ 1422400 h 1831975"/>
              <a:gd name="connsiteX70" fmla="*/ 600075 w 3867150"/>
              <a:gd name="connsiteY70" fmla="*/ 1438275 h 1831975"/>
              <a:gd name="connsiteX71" fmla="*/ 628650 w 3867150"/>
              <a:gd name="connsiteY71" fmla="*/ 1447800 h 1831975"/>
              <a:gd name="connsiteX72" fmla="*/ 657225 w 3867150"/>
              <a:gd name="connsiteY72" fmla="*/ 1441450 h 1831975"/>
              <a:gd name="connsiteX73" fmla="*/ 723900 w 3867150"/>
              <a:gd name="connsiteY73" fmla="*/ 1419225 h 1831975"/>
              <a:gd name="connsiteX74" fmla="*/ 965200 w 3867150"/>
              <a:gd name="connsiteY74" fmla="*/ 1333500 h 1831975"/>
              <a:gd name="connsiteX75" fmla="*/ 1235075 w 3867150"/>
              <a:gd name="connsiteY75" fmla="*/ 1235075 h 1831975"/>
              <a:gd name="connsiteX76" fmla="*/ 1511300 w 3867150"/>
              <a:gd name="connsiteY76" fmla="*/ 1130300 h 1831975"/>
              <a:gd name="connsiteX77" fmla="*/ 1689100 w 3867150"/>
              <a:gd name="connsiteY77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482600 w 3867150"/>
              <a:gd name="connsiteY62" fmla="*/ 1047750 h 1831975"/>
              <a:gd name="connsiteX63" fmla="*/ 482600 w 3867150"/>
              <a:gd name="connsiteY63" fmla="*/ 1130300 h 1831975"/>
              <a:gd name="connsiteX64" fmla="*/ 492125 w 3867150"/>
              <a:gd name="connsiteY64" fmla="*/ 1206500 h 1831975"/>
              <a:gd name="connsiteX65" fmla="*/ 504825 w 3867150"/>
              <a:gd name="connsiteY65" fmla="*/ 1279525 h 1831975"/>
              <a:gd name="connsiteX66" fmla="*/ 527050 w 3867150"/>
              <a:gd name="connsiteY66" fmla="*/ 1352550 h 1831975"/>
              <a:gd name="connsiteX67" fmla="*/ 546100 w 3867150"/>
              <a:gd name="connsiteY67" fmla="*/ 1390650 h 1831975"/>
              <a:gd name="connsiteX68" fmla="*/ 571500 w 3867150"/>
              <a:gd name="connsiteY68" fmla="*/ 1422400 h 1831975"/>
              <a:gd name="connsiteX69" fmla="*/ 600075 w 3867150"/>
              <a:gd name="connsiteY69" fmla="*/ 1438275 h 1831975"/>
              <a:gd name="connsiteX70" fmla="*/ 628650 w 3867150"/>
              <a:gd name="connsiteY70" fmla="*/ 1447800 h 1831975"/>
              <a:gd name="connsiteX71" fmla="*/ 657225 w 3867150"/>
              <a:gd name="connsiteY71" fmla="*/ 1441450 h 1831975"/>
              <a:gd name="connsiteX72" fmla="*/ 723900 w 3867150"/>
              <a:gd name="connsiteY72" fmla="*/ 1419225 h 1831975"/>
              <a:gd name="connsiteX73" fmla="*/ 965200 w 3867150"/>
              <a:gd name="connsiteY73" fmla="*/ 1333500 h 1831975"/>
              <a:gd name="connsiteX74" fmla="*/ 1235075 w 3867150"/>
              <a:gd name="connsiteY74" fmla="*/ 1235075 h 1831975"/>
              <a:gd name="connsiteX75" fmla="*/ 1511300 w 3867150"/>
              <a:gd name="connsiteY75" fmla="*/ 1130300 h 1831975"/>
              <a:gd name="connsiteX76" fmla="*/ 1689100 w 3867150"/>
              <a:gd name="connsiteY76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482600 w 3867150"/>
              <a:gd name="connsiteY61" fmla="*/ 1047750 h 1831975"/>
              <a:gd name="connsiteX62" fmla="*/ 482600 w 3867150"/>
              <a:gd name="connsiteY62" fmla="*/ 1130300 h 1831975"/>
              <a:gd name="connsiteX63" fmla="*/ 492125 w 3867150"/>
              <a:gd name="connsiteY63" fmla="*/ 1206500 h 1831975"/>
              <a:gd name="connsiteX64" fmla="*/ 504825 w 3867150"/>
              <a:gd name="connsiteY64" fmla="*/ 1279525 h 1831975"/>
              <a:gd name="connsiteX65" fmla="*/ 527050 w 3867150"/>
              <a:gd name="connsiteY65" fmla="*/ 1352550 h 1831975"/>
              <a:gd name="connsiteX66" fmla="*/ 546100 w 3867150"/>
              <a:gd name="connsiteY66" fmla="*/ 1390650 h 1831975"/>
              <a:gd name="connsiteX67" fmla="*/ 571500 w 3867150"/>
              <a:gd name="connsiteY67" fmla="*/ 1422400 h 1831975"/>
              <a:gd name="connsiteX68" fmla="*/ 600075 w 3867150"/>
              <a:gd name="connsiteY68" fmla="*/ 1438275 h 1831975"/>
              <a:gd name="connsiteX69" fmla="*/ 628650 w 3867150"/>
              <a:gd name="connsiteY69" fmla="*/ 1447800 h 1831975"/>
              <a:gd name="connsiteX70" fmla="*/ 657225 w 3867150"/>
              <a:gd name="connsiteY70" fmla="*/ 1441450 h 1831975"/>
              <a:gd name="connsiteX71" fmla="*/ 723900 w 3867150"/>
              <a:gd name="connsiteY71" fmla="*/ 1419225 h 1831975"/>
              <a:gd name="connsiteX72" fmla="*/ 965200 w 3867150"/>
              <a:gd name="connsiteY72" fmla="*/ 1333500 h 1831975"/>
              <a:gd name="connsiteX73" fmla="*/ 1235075 w 3867150"/>
              <a:gd name="connsiteY73" fmla="*/ 1235075 h 1831975"/>
              <a:gd name="connsiteX74" fmla="*/ 1511300 w 3867150"/>
              <a:gd name="connsiteY74" fmla="*/ 1130300 h 1831975"/>
              <a:gd name="connsiteX75" fmla="*/ 1689100 w 3867150"/>
              <a:gd name="connsiteY75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482600 w 3867150"/>
              <a:gd name="connsiteY61" fmla="*/ 1130300 h 1831975"/>
              <a:gd name="connsiteX62" fmla="*/ 492125 w 3867150"/>
              <a:gd name="connsiteY62" fmla="*/ 1206500 h 1831975"/>
              <a:gd name="connsiteX63" fmla="*/ 504825 w 3867150"/>
              <a:gd name="connsiteY63" fmla="*/ 1279525 h 1831975"/>
              <a:gd name="connsiteX64" fmla="*/ 527050 w 3867150"/>
              <a:gd name="connsiteY64" fmla="*/ 1352550 h 1831975"/>
              <a:gd name="connsiteX65" fmla="*/ 546100 w 3867150"/>
              <a:gd name="connsiteY65" fmla="*/ 1390650 h 1831975"/>
              <a:gd name="connsiteX66" fmla="*/ 571500 w 3867150"/>
              <a:gd name="connsiteY66" fmla="*/ 1422400 h 1831975"/>
              <a:gd name="connsiteX67" fmla="*/ 600075 w 3867150"/>
              <a:gd name="connsiteY67" fmla="*/ 1438275 h 1831975"/>
              <a:gd name="connsiteX68" fmla="*/ 628650 w 3867150"/>
              <a:gd name="connsiteY68" fmla="*/ 1447800 h 1831975"/>
              <a:gd name="connsiteX69" fmla="*/ 657225 w 3867150"/>
              <a:gd name="connsiteY69" fmla="*/ 1441450 h 1831975"/>
              <a:gd name="connsiteX70" fmla="*/ 723900 w 3867150"/>
              <a:gd name="connsiteY70" fmla="*/ 1419225 h 1831975"/>
              <a:gd name="connsiteX71" fmla="*/ 965200 w 3867150"/>
              <a:gd name="connsiteY71" fmla="*/ 1333500 h 1831975"/>
              <a:gd name="connsiteX72" fmla="*/ 1235075 w 3867150"/>
              <a:gd name="connsiteY72" fmla="*/ 1235075 h 1831975"/>
              <a:gd name="connsiteX73" fmla="*/ 1511300 w 3867150"/>
              <a:gd name="connsiteY73" fmla="*/ 1130300 h 1831975"/>
              <a:gd name="connsiteX74" fmla="*/ 1689100 w 3867150"/>
              <a:gd name="connsiteY74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492125 w 3867150"/>
              <a:gd name="connsiteY61" fmla="*/ 1206500 h 1831975"/>
              <a:gd name="connsiteX62" fmla="*/ 504825 w 3867150"/>
              <a:gd name="connsiteY62" fmla="*/ 1279525 h 1831975"/>
              <a:gd name="connsiteX63" fmla="*/ 527050 w 3867150"/>
              <a:gd name="connsiteY63" fmla="*/ 1352550 h 1831975"/>
              <a:gd name="connsiteX64" fmla="*/ 546100 w 3867150"/>
              <a:gd name="connsiteY64" fmla="*/ 1390650 h 1831975"/>
              <a:gd name="connsiteX65" fmla="*/ 571500 w 3867150"/>
              <a:gd name="connsiteY65" fmla="*/ 1422400 h 1831975"/>
              <a:gd name="connsiteX66" fmla="*/ 600075 w 3867150"/>
              <a:gd name="connsiteY66" fmla="*/ 1438275 h 1831975"/>
              <a:gd name="connsiteX67" fmla="*/ 628650 w 3867150"/>
              <a:gd name="connsiteY67" fmla="*/ 1447800 h 1831975"/>
              <a:gd name="connsiteX68" fmla="*/ 657225 w 3867150"/>
              <a:gd name="connsiteY68" fmla="*/ 1441450 h 1831975"/>
              <a:gd name="connsiteX69" fmla="*/ 723900 w 3867150"/>
              <a:gd name="connsiteY69" fmla="*/ 1419225 h 1831975"/>
              <a:gd name="connsiteX70" fmla="*/ 965200 w 3867150"/>
              <a:gd name="connsiteY70" fmla="*/ 1333500 h 1831975"/>
              <a:gd name="connsiteX71" fmla="*/ 1235075 w 3867150"/>
              <a:gd name="connsiteY71" fmla="*/ 1235075 h 1831975"/>
              <a:gd name="connsiteX72" fmla="*/ 1511300 w 3867150"/>
              <a:gd name="connsiteY72" fmla="*/ 1130300 h 1831975"/>
              <a:gd name="connsiteX73" fmla="*/ 1689100 w 3867150"/>
              <a:gd name="connsiteY73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504825 w 3867150"/>
              <a:gd name="connsiteY61" fmla="*/ 1279525 h 1831975"/>
              <a:gd name="connsiteX62" fmla="*/ 527050 w 3867150"/>
              <a:gd name="connsiteY62" fmla="*/ 1352550 h 1831975"/>
              <a:gd name="connsiteX63" fmla="*/ 546100 w 3867150"/>
              <a:gd name="connsiteY63" fmla="*/ 1390650 h 1831975"/>
              <a:gd name="connsiteX64" fmla="*/ 571500 w 3867150"/>
              <a:gd name="connsiteY64" fmla="*/ 1422400 h 1831975"/>
              <a:gd name="connsiteX65" fmla="*/ 600075 w 3867150"/>
              <a:gd name="connsiteY65" fmla="*/ 1438275 h 1831975"/>
              <a:gd name="connsiteX66" fmla="*/ 628650 w 3867150"/>
              <a:gd name="connsiteY66" fmla="*/ 1447800 h 1831975"/>
              <a:gd name="connsiteX67" fmla="*/ 657225 w 3867150"/>
              <a:gd name="connsiteY67" fmla="*/ 1441450 h 1831975"/>
              <a:gd name="connsiteX68" fmla="*/ 723900 w 3867150"/>
              <a:gd name="connsiteY68" fmla="*/ 1419225 h 1831975"/>
              <a:gd name="connsiteX69" fmla="*/ 965200 w 3867150"/>
              <a:gd name="connsiteY69" fmla="*/ 1333500 h 1831975"/>
              <a:gd name="connsiteX70" fmla="*/ 1235075 w 3867150"/>
              <a:gd name="connsiteY70" fmla="*/ 1235075 h 1831975"/>
              <a:gd name="connsiteX71" fmla="*/ 1511300 w 3867150"/>
              <a:gd name="connsiteY71" fmla="*/ 1130300 h 1831975"/>
              <a:gd name="connsiteX72" fmla="*/ 1689100 w 3867150"/>
              <a:gd name="connsiteY72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527050 w 3867150"/>
              <a:gd name="connsiteY61" fmla="*/ 1352550 h 1831975"/>
              <a:gd name="connsiteX62" fmla="*/ 546100 w 3867150"/>
              <a:gd name="connsiteY62" fmla="*/ 1390650 h 1831975"/>
              <a:gd name="connsiteX63" fmla="*/ 571500 w 3867150"/>
              <a:gd name="connsiteY63" fmla="*/ 1422400 h 1831975"/>
              <a:gd name="connsiteX64" fmla="*/ 600075 w 3867150"/>
              <a:gd name="connsiteY64" fmla="*/ 1438275 h 1831975"/>
              <a:gd name="connsiteX65" fmla="*/ 628650 w 3867150"/>
              <a:gd name="connsiteY65" fmla="*/ 1447800 h 1831975"/>
              <a:gd name="connsiteX66" fmla="*/ 657225 w 3867150"/>
              <a:gd name="connsiteY66" fmla="*/ 1441450 h 1831975"/>
              <a:gd name="connsiteX67" fmla="*/ 723900 w 3867150"/>
              <a:gd name="connsiteY67" fmla="*/ 1419225 h 1831975"/>
              <a:gd name="connsiteX68" fmla="*/ 965200 w 3867150"/>
              <a:gd name="connsiteY68" fmla="*/ 1333500 h 1831975"/>
              <a:gd name="connsiteX69" fmla="*/ 1235075 w 3867150"/>
              <a:gd name="connsiteY69" fmla="*/ 1235075 h 1831975"/>
              <a:gd name="connsiteX70" fmla="*/ 1511300 w 3867150"/>
              <a:gd name="connsiteY70" fmla="*/ 1130300 h 1831975"/>
              <a:gd name="connsiteX71" fmla="*/ 1689100 w 3867150"/>
              <a:gd name="connsiteY71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546100 w 3867150"/>
              <a:gd name="connsiteY61" fmla="*/ 1390650 h 1831975"/>
              <a:gd name="connsiteX62" fmla="*/ 571500 w 3867150"/>
              <a:gd name="connsiteY62" fmla="*/ 1422400 h 1831975"/>
              <a:gd name="connsiteX63" fmla="*/ 600075 w 3867150"/>
              <a:gd name="connsiteY63" fmla="*/ 1438275 h 1831975"/>
              <a:gd name="connsiteX64" fmla="*/ 628650 w 3867150"/>
              <a:gd name="connsiteY64" fmla="*/ 1447800 h 1831975"/>
              <a:gd name="connsiteX65" fmla="*/ 657225 w 3867150"/>
              <a:gd name="connsiteY65" fmla="*/ 1441450 h 1831975"/>
              <a:gd name="connsiteX66" fmla="*/ 723900 w 3867150"/>
              <a:gd name="connsiteY66" fmla="*/ 1419225 h 1831975"/>
              <a:gd name="connsiteX67" fmla="*/ 965200 w 3867150"/>
              <a:gd name="connsiteY67" fmla="*/ 1333500 h 1831975"/>
              <a:gd name="connsiteX68" fmla="*/ 1235075 w 3867150"/>
              <a:gd name="connsiteY68" fmla="*/ 1235075 h 1831975"/>
              <a:gd name="connsiteX69" fmla="*/ 1511300 w 3867150"/>
              <a:gd name="connsiteY69" fmla="*/ 1130300 h 1831975"/>
              <a:gd name="connsiteX70" fmla="*/ 1689100 w 3867150"/>
              <a:gd name="connsiteY70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571500 w 3867150"/>
              <a:gd name="connsiteY61" fmla="*/ 1422400 h 1831975"/>
              <a:gd name="connsiteX62" fmla="*/ 600075 w 3867150"/>
              <a:gd name="connsiteY62" fmla="*/ 1438275 h 1831975"/>
              <a:gd name="connsiteX63" fmla="*/ 628650 w 3867150"/>
              <a:gd name="connsiteY63" fmla="*/ 1447800 h 1831975"/>
              <a:gd name="connsiteX64" fmla="*/ 657225 w 3867150"/>
              <a:gd name="connsiteY64" fmla="*/ 1441450 h 1831975"/>
              <a:gd name="connsiteX65" fmla="*/ 723900 w 3867150"/>
              <a:gd name="connsiteY65" fmla="*/ 1419225 h 1831975"/>
              <a:gd name="connsiteX66" fmla="*/ 965200 w 3867150"/>
              <a:gd name="connsiteY66" fmla="*/ 1333500 h 1831975"/>
              <a:gd name="connsiteX67" fmla="*/ 1235075 w 3867150"/>
              <a:gd name="connsiteY67" fmla="*/ 1235075 h 1831975"/>
              <a:gd name="connsiteX68" fmla="*/ 1511300 w 3867150"/>
              <a:gd name="connsiteY68" fmla="*/ 1130300 h 1831975"/>
              <a:gd name="connsiteX69" fmla="*/ 1689100 w 3867150"/>
              <a:gd name="connsiteY69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571500 w 3867150"/>
              <a:gd name="connsiteY60" fmla="*/ 1422400 h 1831975"/>
              <a:gd name="connsiteX61" fmla="*/ 600075 w 3867150"/>
              <a:gd name="connsiteY61" fmla="*/ 1438275 h 1831975"/>
              <a:gd name="connsiteX62" fmla="*/ 628650 w 3867150"/>
              <a:gd name="connsiteY62" fmla="*/ 1447800 h 1831975"/>
              <a:gd name="connsiteX63" fmla="*/ 657225 w 3867150"/>
              <a:gd name="connsiteY63" fmla="*/ 1441450 h 1831975"/>
              <a:gd name="connsiteX64" fmla="*/ 723900 w 3867150"/>
              <a:gd name="connsiteY64" fmla="*/ 1419225 h 1831975"/>
              <a:gd name="connsiteX65" fmla="*/ 965200 w 3867150"/>
              <a:gd name="connsiteY65" fmla="*/ 1333500 h 1831975"/>
              <a:gd name="connsiteX66" fmla="*/ 1235075 w 3867150"/>
              <a:gd name="connsiteY66" fmla="*/ 1235075 h 1831975"/>
              <a:gd name="connsiteX67" fmla="*/ 1511300 w 3867150"/>
              <a:gd name="connsiteY67" fmla="*/ 1130300 h 1831975"/>
              <a:gd name="connsiteX68" fmla="*/ 1689100 w 3867150"/>
              <a:gd name="connsiteY68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571500 w 3867150"/>
              <a:gd name="connsiteY59" fmla="*/ 1422400 h 1831975"/>
              <a:gd name="connsiteX60" fmla="*/ 600075 w 3867150"/>
              <a:gd name="connsiteY60" fmla="*/ 1438275 h 1831975"/>
              <a:gd name="connsiteX61" fmla="*/ 628650 w 3867150"/>
              <a:gd name="connsiteY61" fmla="*/ 1447800 h 1831975"/>
              <a:gd name="connsiteX62" fmla="*/ 657225 w 3867150"/>
              <a:gd name="connsiteY62" fmla="*/ 1441450 h 1831975"/>
              <a:gd name="connsiteX63" fmla="*/ 723900 w 3867150"/>
              <a:gd name="connsiteY63" fmla="*/ 1419225 h 1831975"/>
              <a:gd name="connsiteX64" fmla="*/ 965200 w 3867150"/>
              <a:gd name="connsiteY64" fmla="*/ 1333500 h 1831975"/>
              <a:gd name="connsiteX65" fmla="*/ 1235075 w 3867150"/>
              <a:gd name="connsiteY65" fmla="*/ 1235075 h 1831975"/>
              <a:gd name="connsiteX66" fmla="*/ 1511300 w 3867150"/>
              <a:gd name="connsiteY66" fmla="*/ 1130300 h 1831975"/>
              <a:gd name="connsiteX67" fmla="*/ 1689100 w 3867150"/>
              <a:gd name="connsiteY67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571500 w 3867150"/>
              <a:gd name="connsiteY58" fmla="*/ 1422400 h 1831975"/>
              <a:gd name="connsiteX59" fmla="*/ 600075 w 3867150"/>
              <a:gd name="connsiteY59" fmla="*/ 1438275 h 1831975"/>
              <a:gd name="connsiteX60" fmla="*/ 628650 w 3867150"/>
              <a:gd name="connsiteY60" fmla="*/ 1447800 h 1831975"/>
              <a:gd name="connsiteX61" fmla="*/ 657225 w 3867150"/>
              <a:gd name="connsiteY61" fmla="*/ 1441450 h 1831975"/>
              <a:gd name="connsiteX62" fmla="*/ 723900 w 3867150"/>
              <a:gd name="connsiteY62" fmla="*/ 1419225 h 1831975"/>
              <a:gd name="connsiteX63" fmla="*/ 965200 w 3867150"/>
              <a:gd name="connsiteY63" fmla="*/ 1333500 h 1831975"/>
              <a:gd name="connsiteX64" fmla="*/ 1235075 w 3867150"/>
              <a:gd name="connsiteY64" fmla="*/ 1235075 h 1831975"/>
              <a:gd name="connsiteX65" fmla="*/ 1511300 w 3867150"/>
              <a:gd name="connsiteY65" fmla="*/ 1130300 h 1831975"/>
              <a:gd name="connsiteX66" fmla="*/ 1689100 w 3867150"/>
              <a:gd name="connsiteY66" fmla="*/ 1066800 h 18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867150" h="1831975">
                <a:moveTo>
                  <a:pt x="1689100" y="1066800"/>
                </a:moveTo>
                <a:lnTo>
                  <a:pt x="3006725" y="587375"/>
                </a:lnTo>
                <a:lnTo>
                  <a:pt x="3463925" y="419100"/>
                </a:lnTo>
                <a:lnTo>
                  <a:pt x="3559175" y="371475"/>
                </a:lnTo>
                <a:lnTo>
                  <a:pt x="3600450" y="336550"/>
                </a:lnTo>
                <a:lnTo>
                  <a:pt x="3629025" y="298450"/>
                </a:lnTo>
                <a:lnTo>
                  <a:pt x="3657600" y="241300"/>
                </a:lnTo>
                <a:lnTo>
                  <a:pt x="3676650" y="187325"/>
                </a:lnTo>
                <a:lnTo>
                  <a:pt x="3692525" y="133350"/>
                </a:lnTo>
                <a:lnTo>
                  <a:pt x="3695700" y="101600"/>
                </a:lnTo>
                <a:lnTo>
                  <a:pt x="3695700" y="73025"/>
                </a:lnTo>
                <a:lnTo>
                  <a:pt x="3714750" y="44450"/>
                </a:lnTo>
                <a:lnTo>
                  <a:pt x="3740150" y="9525"/>
                </a:lnTo>
                <a:lnTo>
                  <a:pt x="3759200" y="0"/>
                </a:lnTo>
                <a:lnTo>
                  <a:pt x="3768725" y="0"/>
                </a:lnTo>
                <a:lnTo>
                  <a:pt x="3787775" y="9525"/>
                </a:lnTo>
                <a:lnTo>
                  <a:pt x="3806825" y="41275"/>
                </a:lnTo>
                <a:lnTo>
                  <a:pt x="3829050" y="111125"/>
                </a:lnTo>
                <a:lnTo>
                  <a:pt x="3844925" y="174625"/>
                </a:lnTo>
                <a:lnTo>
                  <a:pt x="3860800" y="250825"/>
                </a:lnTo>
                <a:lnTo>
                  <a:pt x="3867150" y="327025"/>
                </a:lnTo>
                <a:lnTo>
                  <a:pt x="3863975" y="387350"/>
                </a:lnTo>
                <a:lnTo>
                  <a:pt x="3857625" y="450850"/>
                </a:lnTo>
                <a:lnTo>
                  <a:pt x="3838575" y="523875"/>
                </a:lnTo>
                <a:lnTo>
                  <a:pt x="3806825" y="609600"/>
                </a:lnTo>
                <a:lnTo>
                  <a:pt x="3784600" y="657225"/>
                </a:lnTo>
                <a:lnTo>
                  <a:pt x="3746500" y="704850"/>
                </a:lnTo>
                <a:lnTo>
                  <a:pt x="3714750" y="739775"/>
                </a:lnTo>
                <a:lnTo>
                  <a:pt x="3698875" y="746125"/>
                </a:lnTo>
                <a:lnTo>
                  <a:pt x="3679825" y="749300"/>
                </a:lnTo>
                <a:lnTo>
                  <a:pt x="3663950" y="749300"/>
                </a:lnTo>
                <a:lnTo>
                  <a:pt x="3638550" y="742950"/>
                </a:lnTo>
                <a:lnTo>
                  <a:pt x="3613150" y="730250"/>
                </a:lnTo>
                <a:lnTo>
                  <a:pt x="3581400" y="720725"/>
                </a:lnTo>
                <a:lnTo>
                  <a:pt x="3556000" y="720725"/>
                </a:lnTo>
                <a:lnTo>
                  <a:pt x="3495675" y="727075"/>
                </a:lnTo>
                <a:lnTo>
                  <a:pt x="3432175" y="739775"/>
                </a:lnTo>
                <a:lnTo>
                  <a:pt x="3311525" y="771525"/>
                </a:lnTo>
                <a:lnTo>
                  <a:pt x="3067050" y="854075"/>
                </a:lnTo>
                <a:lnTo>
                  <a:pt x="2771775" y="949325"/>
                </a:lnTo>
                <a:lnTo>
                  <a:pt x="2454275" y="1060450"/>
                </a:lnTo>
                <a:lnTo>
                  <a:pt x="2044700" y="1206500"/>
                </a:lnTo>
                <a:lnTo>
                  <a:pt x="1593850" y="1377950"/>
                </a:lnTo>
                <a:lnTo>
                  <a:pt x="1200150" y="1536700"/>
                </a:lnTo>
                <a:lnTo>
                  <a:pt x="927100" y="1651000"/>
                </a:lnTo>
                <a:lnTo>
                  <a:pt x="603250" y="1793875"/>
                </a:lnTo>
                <a:lnTo>
                  <a:pt x="571500" y="1806575"/>
                </a:lnTo>
                <a:lnTo>
                  <a:pt x="546100" y="1809750"/>
                </a:lnTo>
                <a:lnTo>
                  <a:pt x="419100" y="1822450"/>
                </a:lnTo>
                <a:lnTo>
                  <a:pt x="279400" y="1831975"/>
                </a:lnTo>
                <a:lnTo>
                  <a:pt x="146050" y="1816100"/>
                </a:lnTo>
                <a:lnTo>
                  <a:pt x="57150" y="1793875"/>
                </a:lnTo>
                <a:lnTo>
                  <a:pt x="28575" y="1778000"/>
                </a:lnTo>
                <a:lnTo>
                  <a:pt x="6350" y="1758950"/>
                </a:lnTo>
                <a:lnTo>
                  <a:pt x="0" y="1720850"/>
                </a:lnTo>
                <a:lnTo>
                  <a:pt x="3175" y="1689100"/>
                </a:lnTo>
                <a:lnTo>
                  <a:pt x="22225" y="1657350"/>
                </a:lnTo>
                <a:lnTo>
                  <a:pt x="76200" y="1590675"/>
                </a:lnTo>
                <a:lnTo>
                  <a:pt x="571500" y="1422400"/>
                </a:lnTo>
                <a:lnTo>
                  <a:pt x="600075" y="1438275"/>
                </a:lnTo>
                <a:lnTo>
                  <a:pt x="628650" y="1447800"/>
                </a:lnTo>
                <a:lnTo>
                  <a:pt x="657225" y="1441450"/>
                </a:lnTo>
                <a:lnTo>
                  <a:pt x="723900" y="1419225"/>
                </a:lnTo>
                <a:lnTo>
                  <a:pt x="965200" y="1333500"/>
                </a:lnTo>
                <a:lnTo>
                  <a:pt x="1235075" y="1235075"/>
                </a:lnTo>
                <a:lnTo>
                  <a:pt x="1511300" y="1130300"/>
                </a:lnTo>
                <a:lnTo>
                  <a:pt x="1689100" y="10668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64461C4-4357-4806-BBB0-63307763BCB6}"/>
              </a:ext>
            </a:extLst>
          </p:cNvPr>
          <p:cNvSpPr/>
          <p:nvPr/>
        </p:nvSpPr>
        <p:spPr>
          <a:xfrm rot="14400000">
            <a:off x="6730207" y="3493294"/>
            <a:ext cx="2093912" cy="444500"/>
          </a:xfrm>
          <a:custGeom>
            <a:avLst/>
            <a:gdLst>
              <a:gd name="connsiteX0" fmla="*/ 764382 w 2093119"/>
              <a:gd name="connsiteY0" fmla="*/ 52387 h 445293"/>
              <a:gd name="connsiteX1" fmla="*/ 978694 w 2093119"/>
              <a:gd name="connsiteY1" fmla="*/ 66675 h 445293"/>
              <a:gd name="connsiteX2" fmla="*/ 1195388 w 2093119"/>
              <a:gd name="connsiteY2" fmla="*/ 71437 h 445293"/>
              <a:gd name="connsiteX3" fmla="*/ 1445419 w 2093119"/>
              <a:gd name="connsiteY3" fmla="*/ 69056 h 445293"/>
              <a:gd name="connsiteX4" fmla="*/ 1621632 w 2093119"/>
              <a:gd name="connsiteY4" fmla="*/ 61912 h 445293"/>
              <a:gd name="connsiteX5" fmla="*/ 1759744 w 2093119"/>
              <a:gd name="connsiteY5" fmla="*/ 52387 h 445293"/>
              <a:gd name="connsiteX6" fmla="*/ 1890713 w 2093119"/>
              <a:gd name="connsiteY6" fmla="*/ 35718 h 445293"/>
              <a:gd name="connsiteX7" fmla="*/ 2014538 w 2093119"/>
              <a:gd name="connsiteY7" fmla="*/ 14287 h 445293"/>
              <a:gd name="connsiteX8" fmla="*/ 2043113 w 2093119"/>
              <a:gd name="connsiteY8" fmla="*/ 9525 h 445293"/>
              <a:gd name="connsiteX9" fmla="*/ 2062163 w 2093119"/>
              <a:gd name="connsiteY9" fmla="*/ 9525 h 445293"/>
              <a:gd name="connsiteX10" fmla="*/ 2078832 w 2093119"/>
              <a:gd name="connsiteY10" fmla="*/ 14287 h 445293"/>
              <a:gd name="connsiteX11" fmla="*/ 2093119 w 2093119"/>
              <a:gd name="connsiteY11" fmla="*/ 23812 h 445293"/>
              <a:gd name="connsiteX12" fmla="*/ 2093119 w 2093119"/>
              <a:gd name="connsiteY12" fmla="*/ 33337 h 445293"/>
              <a:gd name="connsiteX13" fmla="*/ 2085975 w 2093119"/>
              <a:gd name="connsiteY13" fmla="*/ 47625 h 445293"/>
              <a:gd name="connsiteX14" fmla="*/ 2064544 w 2093119"/>
              <a:gd name="connsiteY14" fmla="*/ 61912 h 445293"/>
              <a:gd name="connsiteX15" fmla="*/ 2040732 w 2093119"/>
              <a:gd name="connsiteY15" fmla="*/ 76200 h 445293"/>
              <a:gd name="connsiteX16" fmla="*/ 1878807 w 2093119"/>
              <a:gd name="connsiteY16" fmla="*/ 140493 h 445293"/>
              <a:gd name="connsiteX17" fmla="*/ 1733550 w 2093119"/>
              <a:gd name="connsiteY17" fmla="*/ 192881 h 445293"/>
              <a:gd name="connsiteX18" fmla="*/ 1590675 w 2093119"/>
              <a:gd name="connsiteY18" fmla="*/ 242887 h 445293"/>
              <a:gd name="connsiteX19" fmla="*/ 1407319 w 2093119"/>
              <a:gd name="connsiteY19" fmla="*/ 290512 h 445293"/>
              <a:gd name="connsiteX20" fmla="*/ 1233488 w 2093119"/>
              <a:gd name="connsiteY20" fmla="*/ 335756 h 445293"/>
              <a:gd name="connsiteX21" fmla="*/ 831057 w 2093119"/>
              <a:gd name="connsiteY21" fmla="*/ 416718 h 445293"/>
              <a:gd name="connsiteX22" fmla="*/ 666750 w 2093119"/>
              <a:gd name="connsiteY22" fmla="*/ 445293 h 445293"/>
              <a:gd name="connsiteX23" fmla="*/ 645319 w 2093119"/>
              <a:gd name="connsiteY23" fmla="*/ 445293 h 445293"/>
              <a:gd name="connsiteX24" fmla="*/ 542925 w 2093119"/>
              <a:gd name="connsiteY24" fmla="*/ 433387 h 445293"/>
              <a:gd name="connsiteX25" fmla="*/ 390525 w 2093119"/>
              <a:gd name="connsiteY25" fmla="*/ 409575 h 445293"/>
              <a:gd name="connsiteX26" fmla="*/ 238125 w 2093119"/>
              <a:gd name="connsiteY26" fmla="*/ 369093 h 445293"/>
              <a:gd name="connsiteX27" fmla="*/ 152400 w 2093119"/>
              <a:gd name="connsiteY27" fmla="*/ 335756 h 445293"/>
              <a:gd name="connsiteX28" fmla="*/ 100013 w 2093119"/>
              <a:gd name="connsiteY28" fmla="*/ 307181 h 445293"/>
              <a:gd name="connsiteX29" fmla="*/ 33338 w 2093119"/>
              <a:gd name="connsiteY29" fmla="*/ 247650 h 445293"/>
              <a:gd name="connsiteX30" fmla="*/ 11907 w 2093119"/>
              <a:gd name="connsiteY30" fmla="*/ 214312 h 445293"/>
              <a:gd name="connsiteX31" fmla="*/ 0 w 2093119"/>
              <a:gd name="connsiteY31" fmla="*/ 183356 h 445293"/>
              <a:gd name="connsiteX32" fmla="*/ 0 w 2093119"/>
              <a:gd name="connsiteY32" fmla="*/ 154781 h 445293"/>
              <a:gd name="connsiteX33" fmla="*/ 11907 w 2093119"/>
              <a:gd name="connsiteY33" fmla="*/ 123825 h 445293"/>
              <a:gd name="connsiteX34" fmla="*/ 42863 w 2093119"/>
              <a:gd name="connsiteY34" fmla="*/ 80962 h 445293"/>
              <a:gd name="connsiteX35" fmla="*/ 83344 w 2093119"/>
              <a:gd name="connsiteY35" fmla="*/ 45243 h 445293"/>
              <a:gd name="connsiteX36" fmla="*/ 114300 w 2093119"/>
              <a:gd name="connsiteY36" fmla="*/ 26193 h 445293"/>
              <a:gd name="connsiteX37" fmla="*/ 147638 w 2093119"/>
              <a:gd name="connsiteY37" fmla="*/ 9525 h 445293"/>
              <a:gd name="connsiteX38" fmla="*/ 173832 w 2093119"/>
              <a:gd name="connsiteY38" fmla="*/ 2381 h 445293"/>
              <a:gd name="connsiteX39" fmla="*/ 202407 w 2093119"/>
              <a:gd name="connsiteY39" fmla="*/ 0 h 445293"/>
              <a:gd name="connsiteX40" fmla="*/ 257175 w 2093119"/>
              <a:gd name="connsiteY40" fmla="*/ 2381 h 445293"/>
              <a:gd name="connsiteX41" fmla="*/ 433388 w 2093119"/>
              <a:gd name="connsiteY41" fmla="*/ 23812 h 445293"/>
              <a:gd name="connsiteX42" fmla="*/ 592932 w 2093119"/>
              <a:gd name="connsiteY42" fmla="*/ 38100 h 445293"/>
              <a:gd name="connsiteX43" fmla="*/ 764382 w 2093119"/>
              <a:gd name="connsiteY43" fmla="*/ 52387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93119" h="445293">
                <a:moveTo>
                  <a:pt x="764382" y="52387"/>
                </a:moveTo>
                <a:lnTo>
                  <a:pt x="978694" y="66675"/>
                </a:lnTo>
                <a:lnTo>
                  <a:pt x="1195388" y="71437"/>
                </a:lnTo>
                <a:lnTo>
                  <a:pt x="1445419" y="69056"/>
                </a:lnTo>
                <a:lnTo>
                  <a:pt x="1621632" y="61912"/>
                </a:lnTo>
                <a:lnTo>
                  <a:pt x="1759744" y="52387"/>
                </a:lnTo>
                <a:lnTo>
                  <a:pt x="1890713" y="35718"/>
                </a:lnTo>
                <a:lnTo>
                  <a:pt x="2014538" y="14287"/>
                </a:lnTo>
                <a:lnTo>
                  <a:pt x="2043113" y="9525"/>
                </a:lnTo>
                <a:lnTo>
                  <a:pt x="2062163" y="9525"/>
                </a:lnTo>
                <a:lnTo>
                  <a:pt x="2078832" y="14287"/>
                </a:lnTo>
                <a:lnTo>
                  <a:pt x="2093119" y="23812"/>
                </a:lnTo>
                <a:lnTo>
                  <a:pt x="2093119" y="33337"/>
                </a:lnTo>
                <a:lnTo>
                  <a:pt x="2085975" y="47625"/>
                </a:lnTo>
                <a:lnTo>
                  <a:pt x="2064544" y="61912"/>
                </a:lnTo>
                <a:lnTo>
                  <a:pt x="2040732" y="76200"/>
                </a:lnTo>
                <a:lnTo>
                  <a:pt x="1878807" y="140493"/>
                </a:lnTo>
                <a:lnTo>
                  <a:pt x="1733550" y="192881"/>
                </a:lnTo>
                <a:lnTo>
                  <a:pt x="1590675" y="242887"/>
                </a:lnTo>
                <a:lnTo>
                  <a:pt x="1407319" y="290512"/>
                </a:lnTo>
                <a:lnTo>
                  <a:pt x="1233488" y="335756"/>
                </a:lnTo>
                <a:lnTo>
                  <a:pt x="831057" y="416718"/>
                </a:lnTo>
                <a:lnTo>
                  <a:pt x="666750" y="445293"/>
                </a:lnTo>
                <a:lnTo>
                  <a:pt x="645319" y="445293"/>
                </a:lnTo>
                <a:lnTo>
                  <a:pt x="542925" y="433387"/>
                </a:lnTo>
                <a:lnTo>
                  <a:pt x="390525" y="409575"/>
                </a:lnTo>
                <a:lnTo>
                  <a:pt x="238125" y="369093"/>
                </a:lnTo>
                <a:lnTo>
                  <a:pt x="152400" y="335756"/>
                </a:lnTo>
                <a:lnTo>
                  <a:pt x="100013" y="307181"/>
                </a:lnTo>
                <a:lnTo>
                  <a:pt x="33338" y="247650"/>
                </a:lnTo>
                <a:lnTo>
                  <a:pt x="11907" y="214312"/>
                </a:lnTo>
                <a:lnTo>
                  <a:pt x="0" y="183356"/>
                </a:lnTo>
                <a:lnTo>
                  <a:pt x="0" y="154781"/>
                </a:lnTo>
                <a:lnTo>
                  <a:pt x="11907" y="123825"/>
                </a:lnTo>
                <a:lnTo>
                  <a:pt x="42863" y="80962"/>
                </a:lnTo>
                <a:lnTo>
                  <a:pt x="83344" y="45243"/>
                </a:lnTo>
                <a:lnTo>
                  <a:pt x="114300" y="26193"/>
                </a:lnTo>
                <a:lnTo>
                  <a:pt x="147638" y="9525"/>
                </a:lnTo>
                <a:lnTo>
                  <a:pt x="173832" y="2381"/>
                </a:lnTo>
                <a:lnTo>
                  <a:pt x="202407" y="0"/>
                </a:lnTo>
                <a:lnTo>
                  <a:pt x="257175" y="2381"/>
                </a:lnTo>
                <a:lnTo>
                  <a:pt x="433388" y="23812"/>
                </a:lnTo>
                <a:lnTo>
                  <a:pt x="592932" y="38100"/>
                </a:lnTo>
                <a:lnTo>
                  <a:pt x="764382" y="523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5E1265F-0264-4FF0-B38A-147FCA52C4D9}"/>
              </a:ext>
            </a:extLst>
          </p:cNvPr>
          <p:cNvSpPr/>
          <p:nvPr/>
        </p:nvSpPr>
        <p:spPr>
          <a:xfrm rot="17400000">
            <a:off x="5345113" y="4964113"/>
            <a:ext cx="542925" cy="819150"/>
          </a:xfrm>
          <a:custGeom>
            <a:avLst/>
            <a:gdLst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14750 w 3867150"/>
              <a:gd name="connsiteY11" fmla="*/ 44450 h 1831975"/>
              <a:gd name="connsiteX12" fmla="*/ 3740150 w 3867150"/>
              <a:gd name="connsiteY12" fmla="*/ 9525 h 1831975"/>
              <a:gd name="connsiteX13" fmla="*/ 3759200 w 3867150"/>
              <a:gd name="connsiteY13" fmla="*/ 0 h 1831975"/>
              <a:gd name="connsiteX14" fmla="*/ 3768725 w 3867150"/>
              <a:gd name="connsiteY14" fmla="*/ 0 h 1831975"/>
              <a:gd name="connsiteX15" fmla="*/ 3787775 w 3867150"/>
              <a:gd name="connsiteY15" fmla="*/ 9525 h 1831975"/>
              <a:gd name="connsiteX16" fmla="*/ 3806825 w 3867150"/>
              <a:gd name="connsiteY16" fmla="*/ 41275 h 1831975"/>
              <a:gd name="connsiteX17" fmla="*/ 3829050 w 3867150"/>
              <a:gd name="connsiteY17" fmla="*/ 111125 h 1831975"/>
              <a:gd name="connsiteX18" fmla="*/ 3844925 w 3867150"/>
              <a:gd name="connsiteY18" fmla="*/ 174625 h 1831975"/>
              <a:gd name="connsiteX19" fmla="*/ 3860800 w 3867150"/>
              <a:gd name="connsiteY19" fmla="*/ 250825 h 1831975"/>
              <a:gd name="connsiteX20" fmla="*/ 3867150 w 3867150"/>
              <a:gd name="connsiteY20" fmla="*/ 327025 h 1831975"/>
              <a:gd name="connsiteX21" fmla="*/ 3863975 w 3867150"/>
              <a:gd name="connsiteY21" fmla="*/ 387350 h 1831975"/>
              <a:gd name="connsiteX22" fmla="*/ 3857625 w 3867150"/>
              <a:gd name="connsiteY22" fmla="*/ 450850 h 1831975"/>
              <a:gd name="connsiteX23" fmla="*/ 3838575 w 3867150"/>
              <a:gd name="connsiteY23" fmla="*/ 523875 h 1831975"/>
              <a:gd name="connsiteX24" fmla="*/ 3806825 w 3867150"/>
              <a:gd name="connsiteY24" fmla="*/ 609600 h 1831975"/>
              <a:gd name="connsiteX25" fmla="*/ 3784600 w 3867150"/>
              <a:gd name="connsiteY25" fmla="*/ 657225 h 1831975"/>
              <a:gd name="connsiteX26" fmla="*/ 3746500 w 3867150"/>
              <a:gd name="connsiteY26" fmla="*/ 704850 h 1831975"/>
              <a:gd name="connsiteX27" fmla="*/ 3714750 w 3867150"/>
              <a:gd name="connsiteY27" fmla="*/ 739775 h 1831975"/>
              <a:gd name="connsiteX28" fmla="*/ 3698875 w 3867150"/>
              <a:gd name="connsiteY28" fmla="*/ 746125 h 1831975"/>
              <a:gd name="connsiteX29" fmla="*/ 3679825 w 3867150"/>
              <a:gd name="connsiteY29" fmla="*/ 749300 h 1831975"/>
              <a:gd name="connsiteX30" fmla="*/ 3663950 w 3867150"/>
              <a:gd name="connsiteY30" fmla="*/ 749300 h 1831975"/>
              <a:gd name="connsiteX31" fmla="*/ 3638550 w 3867150"/>
              <a:gd name="connsiteY31" fmla="*/ 742950 h 1831975"/>
              <a:gd name="connsiteX32" fmla="*/ 3613150 w 3867150"/>
              <a:gd name="connsiteY32" fmla="*/ 730250 h 1831975"/>
              <a:gd name="connsiteX33" fmla="*/ 3581400 w 3867150"/>
              <a:gd name="connsiteY33" fmla="*/ 720725 h 1831975"/>
              <a:gd name="connsiteX34" fmla="*/ 3556000 w 3867150"/>
              <a:gd name="connsiteY34" fmla="*/ 720725 h 1831975"/>
              <a:gd name="connsiteX35" fmla="*/ 3495675 w 3867150"/>
              <a:gd name="connsiteY35" fmla="*/ 727075 h 1831975"/>
              <a:gd name="connsiteX36" fmla="*/ 3432175 w 3867150"/>
              <a:gd name="connsiteY36" fmla="*/ 739775 h 1831975"/>
              <a:gd name="connsiteX37" fmla="*/ 3311525 w 3867150"/>
              <a:gd name="connsiteY37" fmla="*/ 771525 h 1831975"/>
              <a:gd name="connsiteX38" fmla="*/ 3067050 w 3867150"/>
              <a:gd name="connsiteY38" fmla="*/ 854075 h 1831975"/>
              <a:gd name="connsiteX39" fmla="*/ 2771775 w 3867150"/>
              <a:gd name="connsiteY39" fmla="*/ 949325 h 1831975"/>
              <a:gd name="connsiteX40" fmla="*/ 2454275 w 3867150"/>
              <a:gd name="connsiteY40" fmla="*/ 1060450 h 1831975"/>
              <a:gd name="connsiteX41" fmla="*/ 2044700 w 3867150"/>
              <a:gd name="connsiteY41" fmla="*/ 1206500 h 1831975"/>
              <a:gd name="connsiteX42" fmla="*/ 1593850 w 3867150"/>
              <a:gd name="connsiteY42" fmla="*/ 1377950 h 1831975"/>
              <a:gd name="connsiteX43" fmla="*/ 1200150 w 3867150"/>
              <a:gd name="connsiteY43" fmla="*/ 1536700 h 1831975"/>
              <a:gd name="connsiteX44" fmla="*/ 927100 w 3867150"/>
              <a:gd name="connsiteY44" fmla="*/ 1651000 h 1831975"/>
              <a:gd name="connsiteX45" fmla="*/ 603250 w 3867150"/>
              <a:gd name="connsiteY45" fmla="*/ 1793875 h 1831975"/>
              <a:gd name="connsiteX46" fmla="*/ 571500 w 3867150"/>
              <a:gd name="connsiteY46" fmla="*/ 1806575 h 1831975"/>
              <a:gd name="connsiteX47" fmla="*/ 546100 w 3867150"/>
              <a:gd name="connsiteY47" fmla="*/ 1809750 h 1831975"/>
              <a:gd name="connsiteX48" fmla="*/ 419100 w 3867150"/>
              <a:gd name="connsiteY48" fmla="*/ 1822450 h 1831975"/>
              <a:gd name="connsiteX49" fmla="*/ 279400 w 3867150"/>
              <a:gd name="connsiteY49" fmla="*/ 1831975 h 1831975"/>
              <a:gd name="connsiteX50" fmla="*/ 146050 w 3867150"/>
              <a:gd name="connsiteY50" fmla="*/ 1816100 h 1831975"/>
              <a:gd name="connsiteX51" fmla="*/ 57150 w 3867150"/>
              <a:gd name="connsiteY51" fmla="*/ 1793875 h 1831975"/>
              <a:gd name="connsiteX52" fmla="*/ 28575 w 3867150"/>
              <a:gd name="connsiteY52" fmla="*/ 1778000 h 1831975"/>
              <a:gd name="connsiteX53" fmla="*/ 6350 w 3867150"/>
              <a:gd name="connsiteY53" fmla="*/ 1758950 h 1831975"/>
              <a:gd name="connsiteX54" fmla="*/ 0 w 3867150"/>
              <a:gd name="connsiteY54" fmla="*/ 1720850 h 1831975"/>
              <a:gd name="connsiteX55" fmla="*/ 3175 w 3867150"/>
              <a:gd name="connsiteY55" fmla="*/ 1689100 h 1831975"/>
              <a:gd name="connsiteX56" fmla="*/ 22225 w 3867150"/>
              <a:gd name="connsiteY56" fmla="*/ 1657350 h 1831975"/>
              <a:gd name="connsiteX57" fmla="*/ 76200 w 3867150"/>
              <a:gd name="connsiteY57" fmla="*/ 1590675 h 1831975"/>
              <a:gd name="connsiteX58" fmla="*/ 139700 w 3867150"/>
              <a:gd name="connsiteY58" fmla="*/ 1495425 h 1831975"/>
              <a:gd name="connsiteX59" fmla="*/ 228600 w 3867150"/>
              <a:gd name="connsiteY59" fmla="*/ 1343025 h 1831975"/>
              <a:gd name="connsiteX60" fmla="*/ 279400 w 3867150"/>
              <a:gd name="connsiteY60" fmla="*/ 1238250 h 1831975"/>
              <a:gd name="connsiteX61" fmla="*/ 320675 w 3867150"/>
              <a:gd name="connsiteY61" fmla="*/ 1139825 h 1831975"/>
              <a:gd name="connsiteX62" fmla="*/ 349250 w 3867150"/>
              <a:gd name="connsiteY62" fmla="*/ 1060450 h 1831975"/>
              <a:gd name="connsiteX63" fmla="*/ 384175 w 3867150"/>
              <a:gd name="connsiteY63" fmla="*/ 958850 h 1831975"/>
              <a:gd name="connsiteX64" fmla="*/ 415925 w 3867150"/>
              <a:gd name="connsiteY64" fmla="*/ 857250 h 1831975"/>
              <a:gd name="connsiteX65" fmla="*/ 428625 w 3867150"/>
              <a:gd name="connsiteY65" fmla="*/ 819150 h 1831975"/>
              <a:gd name="connsiteX66" fmla="*/ 438150 w 3867150"/>
              <a:gd name="connsiteY66" fmla="*/ 803275 h 1831975"/>
              <a:gd name="connsiteX67" fmla="*/ 454025 w 3867150"/>
              <a:gd name="connsiteY67" fmla="*/ 793750 h 1831975"/>
              <a:gd name="connsiteX68" fmla="*/ 473075 w 3867150"/>
              <a:gd name="connsiteY68" fmla="*/ 793750 h 1831975"/>
              <a:gd name="connsiteX69" fmla="*/ 485775 w 3867150"/>
              <a:gd name="connsiteY69" fmla="*/ 800100 h 1831975"/>
              <a:gd name="connsiteX70" fmla="*/ 492125 w 3867150"/>
              <a:gd name="connsiteY70" fmla="*/ 825500 h 1831975"/>
              <a:gd name="connsiteX71" fmla="*/ 492125 w 3867150"/>
              <a:gd name="connsiteY71" fmla="*/ 866775 h 1831975"/>
              <a:gd name="connsiteX72" fmla="*/ 482600 w 3867150"/>
              <a:gd name="connsiteY72" fmla="*/ 990600 h 1831975"/>
              <a:gd name="connsiteX73" fmla="*/ 482600 w 3867150"/>
              <a:gd name="connsiteY73" fmla="*/ 1047750 h 1831975"/>
              <a:gd name="connsiteX74" fmla="*/ 482600 w 3867150"/>
              <a:gd name="connsiteY74" fmla="*/ 1130300 h 1831975"/>
              <a:gd name="connsiteX75" fmla="*/ 492125 w 3867150"/>
              <a:gd name="connsiteY75" fmla="*/ 1206500 h 1831975"/>
              <a:gd name="connsiteX76" fmla="*/ 504825 w 3867150"/>
              <a:gd name="connsiteY76" fmla="*/ 1279525 h 1831975"/>
              <a:gd name="connsiteX77" fmla="*/ 527050 w 3867150"/>
              <a:gd name="connsiteY77" fmla="*/ 1352550 h 1831975"/>
              <a:gd name="connsiteX78" fmla="*/ 546100 w 3867150"/>
              <a:gd name="connsiteY78" fmla="*/ 1390650 h 1831975"/>
              <a:gd name="connsiteX79" fmla="*/ 571500 w 3867150"/>
              <a:gd name="connsiteY79" fmla="*/ 1422400 h 1831975"/>
              <a:gd name="connsiteX80" fmla="*/ 600075 w 3867150"/>
              <a:gd name="connsiteY80" fmla="*/ 1438275 h 1831975"/>
              <a:gd name="connsiteX81" fmla="*/ 628650 w 3867150"/>
              <a:gd name="connsiteY81" fmla="*/ 1447800 h 1831975"/>
              <a:gd name="connsiteX82" fmla="*/ 657225 w 3867150"/>
              <a:gd name="connsiteY82" fmla="*/ 1441450 h 1831975"/>
              <a:gd name="connsiteX83" fmla="*/ 723900 w 3867150"/>
              <a:gd name="connsiteY83" fmla="*/ 1419225 h 1831975"/>
              <a:gd name="connsiteX84" fmla="*/ 965200 w 3867150"/>
              <a:gd name="connsiteY84" fmla="*/ 1333500 h 1831975"/>
              <a:gd name="connsiteX85" fmla="*/ 1235075 w 3867150"/>
              <a:gd name="connsiteY85" fmla="*/ 1235075 h 1831975"/>
              <a:gd name="connsiteX86" fmla="*/ 1511300 w 3867150"/>
              <a:gd name="connsiteY86" fmla="*/ 1130300 h 1831975"/>
              <a:gd name="connsiteX87" fmla="*/ 1689100 w 3867150"/>
              <a:gd name="connsiteY87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40150 w 3867150"/>
              <a:gd name="connsiteY11" fmla="*/ 9525 h 1831975"/>
              <a:gd name="connsiteX12" fmla="*/ 3759200 w 3867150"/>
              <a:gd name="connsiteY12" fmla="*/ 0 h 1831975"/>
              <a:gd name="connsiteX13" fmla="*/ 3768725 w 3867150"/>
              <a:gd name="connsiteY13" fmla="*/ 0 h 1831975"/>
              <a:gd name="connsiteX14" fmla="*/ 3787775 w 3867150"/>
              <a:gd name="connsiteY14" fmla="*/ 9525 h 1831975"/>
              <a:gd name="connsiteX15" fmla="*/ 3806825 w 3867150"/>
              <a:gd name="connsiteY15" fmla="*/ 41275 h 1831975"/>
              <a:gd name="connsiteX16" fmla="*/ 3829050 w 3867150"/>
              <a:gd name="connsiteY16" fmla="*/ 111125 h 1831975"/>
              <a:gd name="connsiteX17" fmla="*/ 3844925 w 3867150"/>
              <a:gd name="connsiteY17" fmla="*/ 174625 h 1831975"/>
              <a:gd name="connsiteX18" fmla="*/ 3860800 w 3867150"/>
              <a:gd name="connsiteY18" fmla="*/ 250825 h 1831975"/>
              <a:gd name="connsiteX19" fmla="*/ 3867150 w 3867150"/>
              <a:gd name="connsiteY19" fmla="*/ 327025 h 1831975"/>
              <a:gd name="connsiteX20" fmla="*/ 3863975 w 3867150"/>
              <a:gd name="connsiteY20" fmla="*/ 387350 h 1831975"/>
              <a:gd name="connsiteX21" fmla="*/ 3857625 w 3867150"/>
              <a:gd name="connsiteY21" fmla="*/ 450850 h 1831975"/>
              <a:gd name="connsiteX22" fmla="*/ 3838575 w 3867150"/>
              <a:gd name="connsiteY22" fmla="*/ 523875 h 1831975"/>
              <a:gd name="connsiteX23" fmla="*/ 3806825 w 3867150"/>
              <a:gd name="connsiteY23" fmla="*/ 609600 h 1831975"/>
              <a:gd name="connsiteX24" fmla="*/ 3784600 w 3867150"/>
              <a:gd name="connsiteY24" fmla="*/ 657225 h 1831975"/>
              <a:gd name="connsiteX25" fmla="*/ 3746500 w 3867150"/>
              <a:gd name="connsiteY25" fmla="*/ 704850 h 1831975"/>
              <a:gd name="connsiteX26" fmla="*/ 3714750 w 3867150"/>
              <a:gd name="connsiteY26" fmla="*/ 739775 h 1831975"/>
              <a:gd name="connsiteX27" fmla="*/ 3698875 w 3867150"/>
              <a:gd name="connsiteY27" fmla="*/ 746125 h 1831975"/>
              <a:gd name="connsiteX28" fmla="*/ 3679825 w 3867150"/>
              <a:gd name="connsiteY28" fmla="*/ 749300 h 1831975"/>
              <a:gd name="connsiteX29" fmla="*/ 3663950 w 3867150"/>
              <a:gd name="connsiteY29" fmla="*/ 749300 h 1831975"/>
              <a:gd name="connsiteX30" fmla="*/ 3638550 w 3867150"/>
              <a:gd name="connsiteY30" fmla="*/ 742950 h 1831975"/>
              <a:gd name="connsiteX31" fmla="*/ 3613150 w 3867150"/>
              <a:gd name="connsiteY31" fmla="*/ 730250 h 1831975"/>
              <a:gd name="connsiteX32" fmla="*/ 3581400 w 3867150"/>
              <a:gd name="connsiteY32" fmla="*/ 720725 h 1831975"/>
              <a:gd name="connsiteX33" fmla="*/ 3556000 w 3867150"/>
              <a:gd name="connsiteY33" fmla="*/ 720725 h 1831975"/>
              <a:gd name="connsiteX34" fmla="*/ 3495675 w 3867150"/>
              <a:gd name="connsiteY34" fmla="*/ 727075 h 1831975"/>
              <a:gd name="connsiteX35" fmla="*/ 3432175 w 3867150"/>
              <a:gd name="connsiteY35" fmla="*/ 739775 h 1831975"/>
              <a:gd name="connsiteX36" fmla="*/ 3311525 w 3867150"/>
              <a:gd name="connsiteY36" fmla="*/ 771525 h 1831975"/>
              <a:gd name="connsiteX37" fmla="*/ 3067050 w 3867150"/>
              <a:gd name="connsiteY37" fmla="*/ 854075 h 1831975"/>
              <a:gd name="connsiteX38" fmla="*/ 2771775 w 3867150"/>
              <a:gd name="connsiteY38" fmla="*/ 949325 h 1831975"/>
              <a:gd name="connsiteX39" fmla="*/ 2454275 w 3867150"/>
              <a:gd name="connsiteY39" fmla="*/ 1060450 h 1831975"/>
              <a:gd name="connsiteX40" fmla="*/ 2044700 w 3867150"/>
              <a:gd name="connsiteY40" fmla="*/ 1206500 h 1831975"/>
              <a:gd name="connsiteX41" fmla="*/ 1593850 w 3867150"/>
              <a:gd name="connsiteY41" fmla="*/ 1377950 h 1831975"/>
              <a:gd name="connsiteX42" fmla="*/ 1200150 w 3867150"/>
              <a:gd name="connsiteY42" fmla="*/ 1536700 h 1831975"/>
              <a:gd name="connsiteX43" fmla="*/ 927100 w 3867150"/>
              <a:gd name="connsiteY43" fmla="*/ 1651000 h 1831975"/>
              <a:gd name="connsiteX44" fmla="*/ 603250 w 3867150"/>
              <a:gd name="connsiteY44" fmla="*/ 1793875 h 1831975"/>
              <a:gd name="connsiteX45" fmla="*/ 571500 w 3867150"/>
              <a:gd name="connsiteY45" fmla="*/ 1806575 h 1831975"/>
              <a:gd name="connsiteX46" fmla="*/ 546100 w 3867150"/>
              <a:gd name="connsiteY46" fmla="*/ 1809750 h 1831975"/>
              <a:gd name="connsiteX47" fmla="*/ 419100 w 3867150"/>
              <a:gd name="connsiteY47" fmla="*/ 1822450 h 1831975"/>
              <a:gd name="connsiteX48" fmla="*/ 279400 w 3867150"/>
              <a:gd name="connsiteY48" fmla="*/ 1831975 h 1831975"/>
              <a:gd name="connsiteX49" fmla="*/ 146050 w 3867150"/>
              <a:gd name="connsiteY49" fmla="*/ 1816100 h 1831975"/>
              <a:gd name="connsiteX50" fmla="*/ 57150 w 3867150"/>
              <a:gd name="connsiteY50" fmla="*/ 1793875 h 1831975"/>
              <a:gd name="connsiteX51" fmla="*/ 28575 w 3867150"/>
              <a:gd name="connsiteY51" fmla="*/ 1778000 h 1831975"/>
              <a:gd name="connsiteX52" fmla="*/ 6350 w 3867150"/>
              <a:gd name="connsiteY52" fmla="*/ 1758950 h 1831975"/>
              <a:gd name="connsiteX53" fmla="*/ 0 w 3867150"/>
              <a:gd name="connsiteY53" fmla="*/ 1720850 h 1831975"/>
              <a:gd name="connsiteX54" fmla="*/ 3175 w 3867150"/>
              <a:gd name="connsiteY54" fmla="*/ 1689100 h 1831975"/>
              <a:gd name="connsiteX55" fmla="*/ 22225 w 3867150"/>
              <a:gd name="connsiteY55" fmla="*/ 1657350 h 1831975"/>
              <a:gd name="connsiteX56" fmla="*/ 76200 w 3867150"/>
              <a:gd name="connsiteY56" fmla="*/ 1590675 h 1831975"/>
              <a:gd name="connsiteX57" fmla="*/ 139700 w 3867150"/>
              <a:gd name="connsiteY57" fmla="*/ 1495425 h 1831975"/>
              <a:gd name="connsiteX58" fmla="*/ 228600 w 3867150"/>
              <a:gd name="connsiteY58" fmla="*/ 1343025 h 1831975"/>
              <a:gd name="connsiteX59" fmla="*/ 279400 w 3867150"/>
              <a:gd name="connsiteY59" fmla="*/ 1238250 h 1831975"/>
              <a:gd name="connsiteX60" fmla="*/ 320675 w 3867150"/>
              <a:gd name="connsiteY60" fmla="*/ 1139825 h 1831975"/>
              <a:gd name="connsiteX61" fmla="*/ 349250 w 3867150"/>
              <a:gd name="connsiteY61" fmla="*/ 1060450 h 1831975"/>
              <a:gd name="connsiteX62" fmla="*/ 384175 w 3867150"/>
              <a:gd name="connsiteY62" fmla="*/ 958850 h 1831975"/>
              <a:gd name="connsiteX63" fmla="*/ 415925 w 3867150"/>
              <a:gd name="connsiteY63" fmla="*/ 857250 h 1831975"/>
              <a:gd name="connsiteX64" fmla="*/ 428625 w 3867150"/>
              <a:gd name="connsiteY64" fmla="*/ 819150 h 1831975"/>
              <a:gd name="connsiteX65" fmla="*/ 438150 w 3867150"/>
              <a:gd name="connsiteY65" fmla="*/ 803275 h 1831975"/>
              <a:gd name="connsiteX66" fmla="*/ 454025 w 3867150"/>
              <a:gd name="connsiteY66" fmla="*/ 793750 h 1831975"/>
              <a:gd name="connsiteX67" fmla="*/ 473075 w 3867150"/>
              <a:gd name="connsiteY67" fmla="*/ 793750 h 1831975"/>
              <a:gd name="connsiteX68" fmla="*/ 485775 w 3867150"/>
              <a:gd name="connsiteY68" fmla="*/ 800100 h 1831975"/>
              <a:gd name="connsiteX69" fmla="*/ 492125 w 3867150"/>
              <a:gd name="connsiteY69" fmla="*/ 825500 h 1831975"/>
              <a:gd name="connsiteX70" fmla="*/ 492125 w 3867150"/>
              <a:gd name="connsiteY70" fmla="*/ 866775 h 1831975"/>
              <a:gd name="connsiteX71" fmla="*/ 482600 w 3867150"/>
              <a:gd name="connsiteY71" fmla="*/ 990600 h 1831975"/>
              <a:gd name="connsiteX72" fmla="*/ 482600 w 3867150"/>
              <a:gd name="connsiteY72" fmla="*/ 1047750 h 1831975"/>
              <a:gd name="connsiteX73" fmla="*/ 482600 w 3867150"/>
              <a:gd name="connsiteY73" fmla="*/ 1130300 h 1831975"/>
              <a:gd name="connsiteX74" fmla="*/ 492125 w 3867150"/>
              <a:gd name="connsiteY74" fmla="*/ 1206500 h 1831975"/>
              <a:gd name="connsiteX75" fmla="*/ 504825 w 3867150"/>
              <a:gd name="connsiteY75" fmla="*/ 1279525 h 1831975"/>
              <a:gd name="connsiteX76" fmla="*/ 527050 w 3867150"/>
              <a:gd name="connsiteY76" fmla="*/ 1352550 h 1831975"/>
              <a:gd name="connsiteX77" fmla="*/ 546100 w 3867150"/>
              <a:gd name="connsiteY77" fmla="*/ 1390650 h 1831975"/>
              <a:gd name="connsiteX78" fmla="*/ 571500 w 3867150"/>
              <a:gd name="connsiteY78" fmla="*/ 1422400 h 1831975"/>
              <a:gd name="connsiteX79" fmla="*/ 600075 w 3867150"/>
              <a:gd name="connsiteY79" fmla="*/ 1438275 h 1831975"/>
              <a:gd name="connsiteX80" fmla="*/ 628650 w 3867150"/>
              <a:gd name="connsiteY80" fmla="*/ 1447800 h 1831975"/>
              <a:gd name="connsiteX81" fmla="*/ 657225 w 3867150"/>
              <a:gd name="connsiteY81" fmla="*/ 1441450 h 1831975"/>
              <a:gd name="connsiteX82" fmla="*/ 723900 w 3867150"/>
              <a:gd name="connsiteY82" fmla="*/ 1419225 h 1831975"/>
              <a:gd name="connsiteX83" fmla="*/ 965200 w 3867150"/>
              <a:gd name="connsiteY83" fmla="*/ 1333500 h 1831975"/>
              <a:gd name="connsiteX84" fmla="*/ 1235075 w 3867150"/>
              <a:gd name="connsiteY84" fmla="*/ 1235075 h 1831975"/>
              <a:gd name="connsiteX85" fmla="*/ 1511300 w 3867150"/>
              <a:gd name="connsiteY85" fmla="*/ 1130300 h 1831975"/>
              <a:gd name="connsiteX86" fmla="*/ 1689100 w 3867150"/>
              <a:gd name="connsiteY86" fmla="*/ 1066800 h 1831975"/>
              <a:gd name="connsiteX0" fmla="*/ 1689100 w 3867150"/>
              <a:gd name="connsiteY0" fmla="*/ 1066800 h 1831975"/>
              <a:gd name="connsiteX1" fmla="*/ 3006725 w 3867150"/>
              <a:gd name="connsiteY1" fmla="*/ 587375 h 1831975"/>
              <a:gd name="connsiteX2" fmla="*/ 3463925 w 3867150"/>
              <a:gd name="connsiteY2" fmla="*/ 419100 h 1831975"/>
              <a:gd name="connsiteX3" fmla="*/ 3559175 w 3867150"/>
              <a:gd name="connsiteY3" fmla="*/ 371475 h 1831975"/>
              <a:gd name="connsiteX4" fmla="*/ 3600450 w 3867150"/>
              <a:gd name="connsiteY4" fmla="*/ 336550 h 1831975"/>
              <a:gd name="connsiteX5" fmla="*/ 3629025 w 3867150"/>
              <a:gd name="connsiteY5" fmla="*/ 298450 h 1831975"/>
              <a:gd name="connsiteX6" fmla="*/ 3657600 w 3867150"/>
              <a:gd name="connsiteY6" fmla="*/ 241300 h 1831975"/>
              <a:gd name="connsiteX7" fmla="*/ 3676650 w 3867150"/>
              <a:gd name="connsiteY7" fmla="*/ 187325 h 1831975"/>
              <a:gd name="connsiteX8" fmla="*/ 3692525 w 3867150"/>
              <a:gd name="connsiteY8" fmla="*/ 133350 h 1831975"/>
              <a:gd name="connsiteX9" fmla="*/ 3695700 w 3867150"/>
              <a:gd name="connsiteY9" fmla="*/ 101600 h 1831975"/>
              <a:gd name="connsiteX10" fmla="*/ 3695700 w 3867150"/>
              <a:gd name="connsiteY10" fmla="*/ 73025 h 1831975"/>
              <a:gd name="connsiteX11" fmla="*/ 3740150 w 3867150"/>
              <a:gd name="connsiteY11" fmla="*/ 9525 h 1831975"/>
              <a:gd name="connsiteX12" fmla="*/ 3759200 w 3867150"/>
              <a:gd name="connsiteY12" fmla="*/ 0 h 1831975"/>
              <a:gd name="connsiteX13" fmla="*/ 3787775 w 3867150"/>
              <a:gd name="connsiteY13" fmla="*/ 9525 h 1831975"/>
              <a:gd name="connsiteX14" fmla="*/ 3806825 w 3867150"/>
              <a:gd name="connsiteY14" fmla="*/ 41275 h 1831975"/>
              <a:gd name="connsiteX15" fmla="*/ 3829050 w 3867150"/>
              <a:gd name="connsiteY15" fmla="*/ 111125 h 1831975"/>
              <a:gd name="connsiteX16" fmla="*/ 3844925 w 3867150"/>
              <a:gd name="connsiteY16" fmla="*/ 174625 h 1831975"/>
              <a:gd name="connsiteX17" fmla="*/ 3860800 w 3867150"/>
              <a:gd name="connsiteY17" fmla="*/ 250825 h 1831975"/>
              <a:gd name="connsiteX18" fmla="*/ 3867150 w 3867150"/>
              <a:gd name="connsiteY18" fmla="*/ 327025 h 1831975"/>
              <a:gd name="connsiteX19" fmla="*/ 3863975 w 3867150"/>
              <a:gd name="connsiteY19" fmla="*/ 387350 h 1831975"/>
              <a:gd name="connsiteX20" fmla="*/ 3857625 w 3867150"/>
              <a:gd name="connsiteY20" fmla="*/ 450850 h 1831975"/>
              <a:gd name="connsiteX21" fmla="*/ 3838575 w 3867150"/>
              <a:gd name="connsiteY21" fmla="*/ 523875 h 1831975"/>
              <a:gd name="connsiteX22" fmla="*/ 3806825 w 3867150"/>
              <a:gd name="connsiteY22" fmla="*/ 609600 h 1831975"/>
              <a:gd name="connsiteX23" fmla="*/ 3784600 w 3867150"/>
              <a:gd name="connsiteY23" fmla="*/ 657225 h 1831975"/>
              <a:gd name="connsiteX24" fmla="*/ 3746500 w 3867150"/>
              <a:gd name="connsiteY24" fmla="*/ 704850 h 1831975"/>
              <a:gd name="connsiteX25" fmla="*/ 3714750 w 3867150"/>
              <a:gd name="connsiteY25" fmla="*/ 739775 h 1831975"/>
              <a:gd name="connsiteX26" fmla="*/ 3698875 w 3867150"/>
              <a:gd name="connsiteY26" fmla="*/ 746125 h 1831975"/>
              <a:gd name="connsiteX27" fmla="*/ 3679825 w 3867150"/>
              <a:gd name="connsiteY27" fmla="*/ 749300 h 1831975"/>
              <a:gd name="connsiteX28" fmla="*/ 3663950 w 3867150"/>
              <a:gd name="connsiteY28" fmla="*/ 749300 h 1831975"/>
              <a:gd name="connsiteX29" fmla="*/ 3638550 w 3867150"/>
              <a:gd name="connsiteY29" fmla="*/ 742950 h 1831975"/>
              <a:gd name="connsiteX30" fmla="*/ 3613150 w 3867150"/>
              <a:gd name="connsiteY30" fmla="*/ 730250 h 1831975"/>
              <a:gd name="connsiteX31" fmla="*/ 3581400 w 3867150"/>
              <a:gd name="connsiteY31" fmla="*/ 720725 h 1831975"/>
              <a:gd name="connsiteX32" fmla="*/ 3556000 w 3867150"/>
              <a:gd name="connsiteY32" fmla="*/ 720725 h 1831975"/>
              <a:gd name="connsiteX33" fmla="*/ 3495675 w 3867150"/>
              <a:gd name="connsiteY33" fmla="*/ 727075 h 1831975"/>
              <a:gd name="connsiteX34" fmla="*/ 3432175 w 3867150"/>
              <a:gd name="connsiteY34" fmla="*/ 739775 h 1831975"/>
              <a:gd name="connsiteX35" fmla="*/ 3311525 w 3867150"/>
              <a:gd name="connsiteY35" fmla="*/ 771525 h 1831975"/>
              <a:gd name="connsiteX36" fmla="*/ 3067050 w 3867150"/>
              <a:gd name="connsiteY36" fmla="*/ 854075 h 1831975"/>
              <a:gd name="connsiteX37" fmla="*/ 2771775 w 3867150"/>
              <a:gd name="connsiteY37" fmla="*/ 949325 h 1831975"/>
              <a:gd name="connsiteX38" fmla="*/ 2454275 w 3867150"/>
              <a:gd name="connsiteY38" fmla="*/ 1060450 h 1831975"/>
              <a:gd name="connsiteX39" fmla="*/ 2044700 w 3867150"/>
              <a:gd name="connsiteY39" fmla="*/ 1206500 h 1831975"/>
              <a:gd name="connsiteX40" fmla="*/ 1593850 w 3867150"/>
              <a:gd name="connsiteY40" fmla="*/ 1377950 h 1831975"/>
              <a:gd name="connsiteX41" fmla="*/ 1200150 w 3867150"/>
              <a:gd name="connsiteY41" fmla="*/ 1536700 h 1831975"/>
              <a:gd name="connsiteX42" fmla="*/ 927100 w 3867150"/>
              <a:gd name="connsiteY42" fmla="*/ 1651000 h 1831975"/>
              <a:gd name="connsiteX43" fmla="*/ 603250 w 3867150"/>
              <a:gd name="connsiteY43" fmla="*/ 1793875 h 1831975"/>
              <a:gd name="connsiteX44" fmla="*/ 571500 w 3867150"/>
              <a:gd name="connsiteY44" fmla="*/ 1806575 h 1831975"/>
              <a:gd name="connsiteX45" fmla="*/ 546100 w 3867150"/>
              <a:gd name="connsiteY45" fmla="*/ 1809750 h 1831975"/>
              <a:gd name="connsiteX46" fmla="*/ 419100 w 3867150"/>
              <a:gd name="connsiteY46" fmla="*/ 1822450 h 1831975"/>
              <a:gd name="connsiteX47" fmla="*/ 279400 w 3867150"/>
              <a:gd name="connsiteY47" fmla="*/ 1831975 h 1831975"/>
              <a:gd name="connsiteX48" fmla="*/ 146050 w 3867150"/>
              <a:gd name="connsiteY48" fmla="*/ 1816100 h 1831975"/>
              <a:gd name="connsiteX49" fmla="*/ 57150 w 3867150"/>
              <a:gd name="connsiteY49" fmla="*/ 1793875 h 1831975"/>
              <a:gd name="connsiteX50" fmla="*/ 28575 w 3867150"/>
              <a:gd name="connsiteY50" fmla="*/ 1778000 h 1831975"/>
              <a:gd name="connsiteX51" fmla="*/ 6350 w 3867150"/>
              <a:gd name="connsiteY51" fmla="*/ 1758950 h 1831975"/>
              <a:gd name="connsiteX52" fmla="*/ 0 w 3867150"/>
              <a:gd name="connsiteY52" fmla="*/ 1720850 h 1831975"/>
              <a:gd name="connsiteX53" fmla="*/ 3175 w 3867150"/>
              <a:gd name="connsiteY53" fmla="*/ 1689100 h 1831975"/>
              <a:gd name="connsiteX54" fmla="*/ 22225 w 3867150"/>
              <a:gd name="connsiteY54" fmla="*/ 1657350 h 1831975"/>
              <a:gd name="connsiteX55" fmla="*/ 76200 w 3867150"/>
              <a:gd name="connsiteY55" fmla="*/ 1590675 h 1831975"/>
              <a:gd name="connsiteX56" fmla="*/ 139700 w 3867150"/>
              <a:gd name="connsiteY56" fmla="*/ 1495425 h 1831975"/>
              <a:gd name="connsiteX57" fmla="*/ 228600 w 3867150"/>
              <a:gd name="connsiteY57" fmla="*/ 1343025 h 1831975"/>
              <a:gd name="connsiteX58" fmla="*/ 279400 w 3867150"/>
              <a:gd name="connsiteY58" fmla="*/ 1238250 h 1831975"/>
              <a:gd name="connsiteX59" fmla="*/ 320675 w 3867150"/>
              <a:gd name="connsiteY59" fmla="*/ 1139825 h 1831975"/>
              <a:gd name="connsiteX60" fmla="*/ 349250 w 3867150"/>
              <a:gd name="connsiteY60" fmla="*/ 1060450 h 1831975"/>
              <a:gd name="connsiteX61" fmla="*/ 384175 w 3867150"/>
              <a:gd name="connsiteY61" fmla="*/ 958850 h 1831975"/>
              <a:gd name="connsiteX62" fmla="*/ 415925 w 3867150"/>
              <a:gd name="connsiteY62" fmla="*/ 857250 h 1831975"/>
              <a:gd name="connsiteX63" fmla="*/ 428625 w 3867150"/>
              <a:gd name="connsiteY63" fmla="*/ 819150 h 1831975"/>
              <a:gd name="connsiteX64" fmla="*/ 438150 w 3867150"/>
              <a:gd name="connsiteY64" fmla="*/ 803275 h 1831975"/>
              <a:gd name="connsiteX65" fmla="*/ 454025 w 3867150"/>
              <a:gd name="connsiteY65" fmla="*/ 793750 h 1831975"/>
              <a:gd name="connsiteX66" fmla="*/ 473075 w 3867150"/>
              <a:gd name="connsiteY66" fmla="*/ 793750 h 1831975"/>
              <a:gd name="connsiteX67" fmla="*/ 485775 w 3867150"/>
              <a:gd name="connsiteY67" fmla="*/ 800100 h 1831975"/>
              <a:gd name="connsiteX68" fmla="*/ 492125 w 3867150"/>
              <a:gd name="connsiteY68" fmla="*/ 825500 h 1831975"/>
              <a:gd name="connsiteX69" fmla="*/ 492125 w 3867150"/>
              <a:gd name="connsiteY69" fmla="*/ 866775 h 1831975"/>
              <a:gd name="connsiteX70" fmla="*/ 482600 w 3867150"/>
              <a:gd name="connsiteY70" fmla="*/ 990600 h 1831975"/>
              <a:gd name="connsiteX71" fmla="*/ 482600 w 3867150"/>
              <a:gd name="connsiteY71" fmla="*/ 1047750 h 1831975"/>
              <a:gd name="connsiteX72" fmla="*/ 482600 w 3867150"/>
              <a:gd name="connsiteY72" fmla="*/ 1130300 h 1831975"/>
              <a:gd name="connsiteX73" fmla="*/ 492125 w 3867150"/>
              <a:gd name="connsiteY73" fmla="*/ 1206500 h 1831975"/>
              <a:gd name="connsiteX74" fmla="*/ 504825 w 3867150"/>
              <a:gd name="connsiteY74" fmla="*/ 1279525 h 1831975"/>
              <a:gd name="connsiteX75" fmla="*/ 527050 w 3867150"/>
              <a:gd name="connsiteY75" fmla="*/ 1352550 h 1831975"/>
              <a:gd name="connsiteX76" fmla="*/ 546100 w 3867150"/>
              <a:gd name="connsiteY76" fmla="*/ 1390650 h 1831975"/>
              <a:gd name="connsiteX77" fmla="*/ 571500 w 3867150"/>
              <a:gd name="connsiteY77" fmla="*/ 1422400 h 1831975"/>
              <a:gd name="connsiteX78" fmla="*/ 600075 w 3867150"/>
              <a:gd name="connsiteY78" fmla="*/ 1438275 h 1831975"/>
              <a:gd name="connsiteX79" fmla="*/ 628650 w 3867150"/>
              <a:gd name="connsiteY79" fmla="*/ 1447800 h 1831975"/>
              <a:gd name="connsiteX80" fmla="*/ 657225 w 3867150"/>
              <a:gd name="connsiteY80" fmla="*/ 1441450 h 1831975"/>
              <a:gd name="connsiteX81" fmla="*/ 723900 w 3867150"/>
              <a:gd name="connsiteY81" fmla="*/ 1419225 h 1831975"/>
              <a:gd name="connsiteX82" fmla="*/ 965200 w 3867150"/>
              <a:gd name="connsiteY82" fmla="*/ 1333500 h 1831975"/>
              <a:gd name="connsiteX83" fmla="*/ 1235075 w 3867150"/>
              <a:gd name="connsiteY83" fmla="*/ 1235075 h 1831975"/>
              <a:gd name="connsiteX84" fmla="*/ 1511300 w 3867150"/>
              <a:gd name="connsiteY84" fmla="*/ 1130300 h 1831975"/>
              <a:gd name="connsiteX85" fmla="*/ 1689100 w 3867150"/>
              <a:gd name="connsiteY85" fmla="*/ 1066800 h 1831975"/>
              <a:gd name="connsiteX0" fmla="*/ 1689100 w 3867150"/>
              <a:gd name="connsiteY0" fmla="*/ 1057275 h 1822450"/>
              <a:gd name="connsiteX1" fmla="*/ 3006725 w 3867150"/>
              <a:gd name="connsiteY1" fmla="*/ 577850 h 1822450"/>
              <a:gd name="connsiteX2" fmla="*/ 3463925 w 3867150"/>
              <a:gd name="connsiteY2" fmla="*/ 409575 h 1822450"/>
              <a:gd name="connsiteX3" fmla="*/ 3559175 w 3867150"/>
              <a:gd name="connsiteY3" fmla="*/ 361950 h 1822450"/>
              <a:gd name="connsiteX4" fmla="*/ 3600450 w 3867150"/>
              <a:gd name="connsiteY4" fmla="*/ 327025 h 1822450"/>
              <a:gd name="connsiteX5" fmla="*/ 3629025 w 3867150"/>
              <a:gd name="connsiteY5" fmla="*/ 288925 h 1822450"/>
              <a:gd name="connsiteX6" fmla="*/ 3657600 w 3867150"/>
              <a:gd name="connsiteY6" fmla="*/ 231775 h 1822450"/>
              <a:gd name="connsiteX7" fmla="*/ 3676650 w 3867150"/>
              <a:gd name="connsiteY7" fmla="*/ 177800 h 1822450"/>
              <a:gd name="connsiteX8" fmla="*/ 3692525 w 3867150"/>
              <a:gd name="connsiteY8" fmla="*/ 123825 h 1822450"/>
              <a:gd name="connsiteX9" fmla="*/ 3695700 w 3867150"/>
              <a:gd name="connsiteY9" fmla="*/ 92075 h 1822450"/>
              <a:gd name="connsiteX10" fmla="*/ 3695700 w 3867150"/>
              <a:gd name="connsiteY10" fmla="*/ 63500 h 1822450"/>
              <a:gd name="connsiteX11" fmla="*/ 3740150 w 3867150"/>
              <a:gd name="connsiteY11" fmla="*/ 0 h 1822450"/>
              <a:gd name="connsiteX12" fmla="*/ 3787775 w 3867150"/>
              <a:gd name="connsiteY12" fmla="*/ 0 h 1822450"/>
              <a:gd name="connsiteX13" fmla="*/ 3806825 w 3867150"/>
              <a:gd name="connsiteY13" fmla="*/ 31750 h 1822450"/>
              <a:gd name="connsiteX14" fmla="*/ 3829050 w 3867150"/>
              <a:gd name="connsiteY14" fmla="*/ 101600 h 1822450"/>
              <a:gd name="connsiteX15" fmla="*/ 3844925 w 3867150"/>
              <a:gd name="connsiteY15" fmla="*/ 165100 h 1822450"/>
              <a:gd name="connsiteX16" fmla="*/ 3860800 w 3867150"/>
              <a:gd name="connsiteY16" fmla="*/ 241300 h 1822450"/>
              <a:gd name="connsiteX17" fmla="*/ 3867150 w 3867150"/>
              <a:gd name="connsiteY17" fmla="*/ 317500 h 1822450"/>
              <a:gd name="connsiteX18" fmla="*/ 3863975 w 3867150"/>
              <a:gd name="connsiteY18" fmla="*/ 377825 h 1822450"/>
              <a:gd name="connsiteX19" fmla="*/ 3857625 w 3867150"/>
              <a:gd name="connsiteY19" fmla="*/ 441325 h 1822450"/>
              <a:gd name="connsiteX20" fmla="*/ 3838575 w 3867150"/>
              <a:gd name="connsiteY20" fmla="*/ 514350 h 1822450"/>
              <a:gd name="connsiteX21" fmla="*/ 3806825 w 3867150"/>
              <a:gd name="connsiteY21" fmla="*/ 600075 h 1822450"/>
              <a:gd name="connsiteX22" fmla="*/ 3784600 w 3867150"/>
              <a:gd name="connsiteY22" fmla="*/ 647700 h 1822450"/>
              <a:gd name="connsiteX23" fmla="*/ 3746500 w 3867150"/>
              <a:gd name="connsiteY23" fmla="*/ 695325 h 1822450"/>
              <a:gd name="connsiteX24" fmla="*/ 3714750 w 3867150"/>
              <a:gd name="connsiteY24" fmla="*/ 730250 h 1822450"/>
              <a:gd name="connsiteX25" fmla="*/ 3698875 w 3867150"/>
              <a:gd name="connsiteY25" fmla="*/ 736600 h 1822450"/>
              <a:gd name="connsiteX26" fmla="*/ 3679825 w 3867150"/>
              <a:gd name="connsiteY26" fmla="*/ 739775 h 1822450"/>
              <a:gd name="connsiteX27" fmla="*/ 3663950 w 3867150"/>
              <a:gd name="connsiteY27" fmla="*/ 739775 h 1822450"/>
              <a:gd name="connsiteX28" fmla="*/ 3638550 w 3867150"/>
              <a:gd name="connsiteY28" fmla="*/ 733425 h 1822450"/>
              <a:gd name="connsiteX29" fmla="*/ 3613150 w 3867150"/>
              <a:gd name="connsiteY29" fmla="*/ 720725 h 1822450"/>
              <a:gd name="connsiteX30" fmla="*/ 3581400 w 3867150"/>
              <a:gd name="connsiteY30" fmla="*/ 711200 h 1822450"/>
              <a:gd name="connsiteX31" fmla="*/ 3556000 w 3867150"/>
              <a:gd name="connsiteY31" fmla="*/ 711200 h 1822450"/>
              <a:gd name="connsiteX32" fmla="*/ 3495675 w 3867150"/>
              <a:gd name="connsiteY32" fmla="*/ 717550 h 1822450"/>
              <a:gd name="connsiteX33" fmla="*/ 3432175 w 3867150"/>
              <a:gd name="connsiteY33" fmla="*/ 730250 h 1822450"/>
              <a:gd name="connsiteX34" fmla="*/ 3311525 w 3867150"/>
              <a:gd name="connsiteY34" fmla="*/ 762000 h 1822450"/>
              <a:gd name="connsiteX35" fmla="*/ 3067050 w 3867150"/>
              <a:gd name="connsiteY35" fmla="*/ 844550 h 1822450"/>
              <a:gd name="connsiteX36" fmla="*/ 2771775 w 3867150"/>
              <a:gd name="connsiteY36" fmla="*/ 939800 h 1822450"/>
              <a:gd name="connsiteX37" fmla="*/ 2454275 w 3867150"/>
              <a:gd name="connsiteY37" fmla="*/ 1050925 h 1822450"/>
              <a:gd name="connsiteX38" fmla="*/ 2044700 w 3867150"/>
              <a:gd name="connsiteY38" fmla="*/ 1196975 h 1822450"/>
              <a:gd name="connsiteX39" fmla="*/ 1593850 w 3867150"/>
              <a:gd name="connsiteY39" fmla="*/ 1368425 h 1822450"/>
              <a:gd name="connsiteX40" fmla="*/ 1200150 w 3867150"/>
              <a:gd name="connsiteY40" fmla="*/ 1527175 h 1822450"/>
              <a:gd name="connsiteX41" fmla="*/ 927100 w 3867150"/>
              <a:gd name="connsiteY41" fmla="*/ 1641475 h 1822450"/>
              <a:gd name="connsiteX42" fmla="*/ 603250 w 3867150"/>
              <a:gd name="connsiteY42" fmla="*/ 1784350 h 1822450"/>
              <a:gd name="connsiteX43" fmla="*/ 571500 w 3867150"/>
              <a:gd name="connsiteY43" fmla="*/ 1797050 h 1822450"/>
              <a:gd name="connsiteX44" fmla="*/ 546100 w 3867150"/>
              <a:gd name="connsiteY44" fmla="*/ 1800225 h 1822450"/>
              <a:gd name="connsiteX45" fmla="*/ 419100 w 3867150"/>
              <a:gd name="connsiteY45" fmla="*/ 1812925 h 1822450"/>
              <a:gd name="connsiteX46" fmla="*/ 279400 w 3867150"/>
              <a:gd name="connsiteY46" fmla="*/ 1822450 h 1822450"/>
              <a:gd name="connsiteX47" fmla="*/ 146050 w 3867150"/>
              <a:gd name="connsiteY47" fmla="*/ 1806575 h 1822450"/>
              <a:gd name="connsiteX48" fmla="*/ 57150 w 3867150"/>
              <a:gd name="connsiteY48" fmla="*/ 1784350 h 1822450"/>
              <a:gd name="connsiteX49" fmla="*/ 28575 w 3867150"/>
              <a:gd name="connsiteY49" fmla="*/ 1768475 h 1822450"/>
              <a:gd name="connsiteX50" fmla="*/ 6350 w 3867150"/>
              <a:gd name="connsiteY50" fmla="*/ 1749425 h 1822450"/>
              <a:gd name="connsiteX51" fmla="*/ 0 w 3867150"/>
              <a:gd name="connsiteY51" fmla="*/ 1711325 h 1822450"/>
              <a:gd name="connsiteX52" fmla="*/ 3175 w 3867150"/>
              <a:gd name="connsiteY52" fmla="*/ 1679575 h 1822450"/>
              <a:gd name="connsiteX53" fmla="*/ 22225 w 3867150"/>
              <a:gd name="connsiteY53" fmla="*/ 1647825 h 1822450"/>
              <a:gd name="connsiteX54" fmla="*/ 76200 w 3867150"/>
              <a:gd name="connsiteY54" fmla="*/ 1581150 h 1822450"/>
              <a:gd name="connsiteX55" fmla="*/ 139700 w 3867150"/>
              <a:gd name="connsiteY55" fmla="*/ 1485900 h 1822450"/>
              <a:gd name="connsiteX56" fmla="*/ 228600 w 3867150"/>
              <a:gd name="connsiteY56" fmla="*/ 1333500 h 1822450"/>
              <a:gd name="connsiteX57" fmla="*/ 279400 w 3867150"/>
              <a:gd name="connsiteY57" fmla="*/ 1228725 h 1822450"/>
              <a:gd name="connsiteX58" fmla="*/ 320675 w 3867150"/>
              <a:gd name="connsiteY58" fmla="*/ 1130300 h 1822450"/>
              <a:gd name="connsiteX59" fmla="*/ 349250 w 3867150"/>
              <a:gd name="connsiteY59" fmla="*/ 1050925 h 1822450"/>
              <a:gd name="connsiteX60" fmla="*/ 384175 w 3867150"/>
              <a:gd name="connsiteY60" fmla="*/ 949325 h 1822450"/>
              <a:gd name="connsiteX61" fmla="*/ 415925 w 3867150"/>
              <a:gd name="connsiteY61" fmla="*/ 847725 h 1822450"/>
              <a:gd name="connsiteX62" fmla="*/ 428625 w 3867150"/>
              <a:gd name="connsiteY62" fmla="*/ 809625 h 1822450"/>
              <a:gd name="connsiteX63" fmla="*/ 438150 w 3867150"/>
              <a:gd name="connsiteY63" fmla="*/ 793750 h 1822450"/>
              <a:gd name="connsiteX64" fmla="*/ 454025 w 3867150"/>
              <a:gd name="connsiteY64" fmla="*/ 784225 h 1822450"/>
              <a:gd name="connsiteX65" fmla="*/ 473075 w 3867150"/>
              <a:gd name="connsiteY65" fmla="*/ 784225 h 1822450"/>
              <a:gd name="connsiteX66" fmla="*/ 485775 w 3867150"/>
              <a:gd name="connsiteY66" fmla="*/ 790575 h 1822450"/>
              <a:gd name="connsiteX67" fmla="*/ 492125 w 3867150"/>
              <a:gd name="connsiteY67" fmla="*/ 815975 h 1822450"/>
              <a:gd name="connsiteX68" fmla="*/ 492125 w 3867150"/>
              <a:gd name="connsiteY68" fmla="*/ 857250 h 1822450"/>
              <a:gd name="connsiteX69" fmla="*/ 482600 w 3867150"/>
              <a:gd name="connsiteY69" fmla="*/ 981075 h 1822450"/>
              <a:gd name="connsiteX70" fmla="*/ 482600 w 3867150"/>
              <a:gd name="connsiteY70" fmla="*/ 1038225 h 1822450"/>
              <a:gd name="connsiteX71" fmla="*/ 482600 w 3867150"/>
              <a:gd name="connsiteY71" fmla="*/ 1120775 h 1822450"/>
              <a:gd name="connsiteX72" fmla="*/ 492125 w 3867150"/>
              <a:gd name="connsiteY72" fmla="*/ 1196975 h 1822450"/>
              <a:gd name="connsiteX73" fmla="*/ 504825 w 3867150"/>
              <a:gd name="connsiteY73" fmla="*/ 1270000 h 1822450"/>
              <a:gd name="connsiteX74" fmla="*/ 527050 w 3867150"/>
              <a:gd name="connsiteY74" fmla="*/ 1343025 h 1822450"/>
              <a:gd name="connsiteX75" fmla="*/ 546100 w 3867150"/>
              <a:gd name="connsiteY75" fmla="*/ 1381125 h 1822450"/>
              <a:gd name="connsiteX76" fmla="*/ 571500 w 3867150"/>
              <a:gd name="connsiteY76" fmla="*/ 1412875 h 1822450"/>
              <a:gd name="connsiteX77" fmla="*/ 600075 w 3867150"/>
              <a:gd name="connsiteY77" fmla="*/ 1428750 h 1822450"/>
              <a:gd name="connsiteX78" fmla="*/ 628650 w 3867150"/>
              <a:gd name="connsiteY78" fmla="*/ 1438275 h 1822450"/>
              <a:gd name="connsiteX79" fmla="*/ 657225 w 3867150"/>
              <a:gd name="connsiteY79" fmla="*/ 1431925 h 1822450"/>
              <a:gd name="connsiteX80" fmla="*/ 723900 w 3867150"/>
              <a:gd name="connsiteY80" fmla="*/ 1409700 h 1822450"/>
              <a:gd name="connsiteX81" fmla="*/ 965200 w 3867150"/>
              <a:gd name="connsiteY81" fmla="*/ 1323975 h 1822450"/>
              <a:gd name="connsiteX82" fmla="*/ 1235075 w 3867150"/>
              <a:gd name="connsiteY82" fmla="*/ 1225550 h 1822450"/>
              <a:gd name="connsiteX83" fmla="*/ 1511300 w 3867150"/>
              <a:gd name="connsiteY83" fmla="*/ 1120775 h 1822450"/>
              <a:gd name="connsiteX84" fmla="*/ 1689100 w 3867150"/>
              <a:gd name="connsiteY84" fmla="*/ 1057275 h 1822450"/>
              <a:gd name="connsiteX0" fmla="*/ 1689100 w 3867150"/>
              <a:gd name="connsiteY0" fmla="*/ 1057275 h 1822450"/>
              <a:gd name="connsiteX1" fmla="*/ 3006725 w 3867150"/>
              <a:gd name="connsiteY1" fmla="*/ 577850 h 1822450"/>
              <a:gd name="connsiteX2" fmla="*/ 3463925 w 3867150"/>
              <a:gd name="connsiteY2" fmla="*/ 409575 h 1822450"/>
              <a:gd name="connsiteX3" fmla="*/ 3559175 w 3867150"/>
              <a:gd name="connsiteY3" fmla="*/ 361950 h 1822450"/>
              <a:gd name="connsiteX4" fmla="*/ 3600450 w 3867150"/>
              <a:gd name="connsiteY4" fmla="*/ 327025 h 1822450"/>
              <a:gd name="connsiteX5" fmla="*/ 3629025 w 3867150"/>
              <a:gd name="connsiteY5" fmla="*/ 288925 h 1822450"/>
              <a:gd name="connsiteX6" fmla="*/ 3657600 w 3867150"/>
              <a:gd name="connsiteY6" fmla="*/ 231775 h 1822450"/>
              <a:gd name="connsiteX7" fmla="*/ 3676650 w 3867150"/>
              <a:gd name="connsiteY7" fmla="*/ 177800 h 1822450"/>
              <a:gd name="connsiteX8" fmla="*/ 3692525 w 3867150"/>
              <a:gd name="connsiteY8" fmla="*/ 123825 h 1822450"/>
              <a:gd name="connsiteX9" fmla="*/ 3695700 w 3867150"/>
              <a:gd name="connsiteY9" fmla="*/ 92075 h 1822450"/>
              <a:gd name="connsiteX10" fmla="*/ 3695700 w 3867150"/>
              <a:gd name="connsiteY10" fmla="*/ 63500 h 1822450"/>
              <a:gd name="connsiteX11" fmla="*/ 3740150 w 3867150"/>
              <a:gd name="connsiteY11" fmla="*/ 0 h 1822450"/>
              <a:gd name="connsiteX12" fmla="*/ 3806825 w 3867150"/>
              <a:gd name="connsiteY12" fmla="*/ 31750 h 1822450"/>
              <a:gd name="connsiteX13" fmla="*/ 3829050 w 3867150"/>
              <a:gd name="connsiteY13" fmla="*/ 101600 h 1822450"/>
              <a:gd name="connsiteX14" fmla="*/ 3844925 w 3867150"/>
              <a:gd name="connsiteY14" fmla="*/ 165100 h 1822450"/>
              <a:gd name="connsiteX15" fmla="*/ 3860800 w 3867150"/>
              <a:gd name="connsiteY15" fmla="*/ 241300 h 1822450"/>
              <a:gd name="connsiteX16" fmla="*/ 3867150 w 3867150"/>
              <a:gd name="connsiteY16" fmla="*/ 317500 h 1822450"/>
              <a:gd name="connsiteX17" fmla="*/ 3863975 w 3867150"/>
              <a:gd name="connsiteY17" fmla="*/ 377825 h 1822450"/>
              <a:gd name="connsiteX18" fmla="*/ 3857625 w 3867150"/>
              <a:gd name="connsiteY18" fmla="*/ 441325 h 1822450"/>
              <a:gd name="connsiteX19" fmla="*/ 3838575 w 3867150"/>
              <a:gd name="connsiteY19" fmla="*/ 514350 h 1822450"/>
              <a:gd name="connsiteX20" fmla="*/ 3806825 w 3867150"/>
              <a:gd name="connsiteY20" fmla="*/ 600075 h 1822450"/>
              <a:gd name="connsiteX21" fmla="*/ 3784600 w 3867150"/>
              <a:gd name="connsiteY21" fmla="*/ 647700 h 1822450"/>
              <a:gd name="connsiteX22" fmla="*/ 3746500 w 3867150"/>
              <a:gd name="connsiteY22" fmla="*/ 695325 h 1822450"/>
              <a:gd name="connsiteX23" fmla="*/ 3714750 w 3867150"/>
              <a:gd name="connsiteY23" fmla="*/ 730250 h 1822450"/>
              <a:gd name="connsiteX24" fmla="*/ 3698875 w 3867150"/>
              <a:gd name="connsiteY24" fmla="*/ 736600 h 1822450"/>
              <a:gd name="connsiteX25" fmla="*/ 3679825 w 3867150"/>
              <a:gd name="connsiteY25" fmla="*/ 739775 h 1822450"/>
              <a:gd name="connsiteX26" fmla="*/ 3663950 w 3867150"/>
              <a:gd name="connsiteY26" fmla="*/ 739775 h 1822450"/>
              <a:gd name="connsiteX27" fmla="*/ 3638550 w 3867150"/>
              <a:gd name="connsiteY27" fmla="*/ 733425 h 1822450"/>
              <a:gd name="connsiteX28" fmla="*/ 3613150 w 3867150"/>
              <a:gd name="connsiteY28" fmla="*/ 720725 h 1822450"/>
              <a:gd name="connsiteX29" fmla="*/ 3581400 w 3867150"/>
              <a:gd name="connsiteY29" fmla="*/ 711200 h 1822450"/>
              <a:gd name="connsiteX30" fmla="*/ 3556000 w 3867150"/>
              <a:gd name="connsiteY30" fmla="*/ 711200 h 1822450"/>
              <a:gd name="connsiteX31" fmla="*/ 3495675 w 3867150"/>
              <a:gd name="connsiteY31" fmla="*/ 717550 h 1822450"/>
              <a:gd name="connsiteX32" fmla="*/ 3432175 w 3867150"/>
              <a:gd name="connsiteY32" fmla="*/ 730250 h 1822450"/>
              <a:gd name="connsiteX33" fmla="*/ 3311525 w 3867150"/>
              <a:gd name="connsiteY33" fmla="*/ 762000 h 1822450"/>
              <a:gd name="connsiteX34" fmla="*/ 3067050 w 3867150"/>
              <a:gd name="connsiteY34" fmla="*/ 844550 h 1822450"/>
              <a:gd name="connsiteX35" fmla="*/ 2771775 w 3867150"/>
              <a:gd name="connsiteY35" fmla="*/ 939800 h 1822450"/>
              <a:gd name="connsiteX36" fmla="*/ 2454275 w 3867150"/>
              <a:gd name="connsiteY36" fmla="*/ 1050925 h 1822450"/>
              <a:gd name="connsiteX37" fmla="*/ 2044700 w 3867150"/>
              <a:gd name="connsiteY37" fmla="*/ 1196975 h 1822450"/>
              <a:gd name="connsiteX38" fmla="*/ 1593850 w 3867150"/>
              <a:gd name="connsiteY38" fmla="*/ 1368425 h 1822450"/>
              <a:gd name="connsiteX39" fmla="*/ 1200150 w 3867150"/>
              <a:gd name="connsiteY39" fmla="*/ 1527175 h 1822450"/>
              <a:gd name="connsiteX40" fmla="*/ 927100 w 3867150"/>
              <a:gd name="connsiteY40" fmla="*/ 1641475 h 1822450"/>
              <a:gd name="connsiteX41" fmla="*/ 603250 w 3867150"/>
              <a:gd name="connsiteY41" fmla="*/ 1784350 h 1822450"/>
              <a:gd name="connsiteX42" fmla="*/ 571500 w 3867150"/>
              <a:gd name="connsiteY42" fmla="*/ 1797050 h 1822450"/>
              <a:gd name="connsiteX43" fmla="*/ 546100 w 3867150"/>
              <a:gd name="connsiteY43" fmla="*/ 1800225 h 1822450"/>
              <a:gd name="connsiteX44" fmla="*/ 419100 w 3867150"/>
              <a:gd name="connsiteY44" fmla="*/ 1812925 h 1822450"/>
              <a:gd name="connsiteX45" fmla="*/ 279400 w 3867150"/>
              <a:gd name="connsiteY45" fmla="*/ 1822450 h 1822450"/>
              <a:gd name="connsiteX46" fmla="*/ 146050 w 3867150"/>
              <a:gd name="connsiteY46" fmla="*/ 1806575 h 1822450"/>
              <a:gd name="connsiteX47" fmla="*/ 57150 w 3867150"/>
              <a:gd name="connsiteY47" fmla="*/ 1784350 h 1822450"/>
              <a:gd name="connsiteX48" fmla="*/ 28575 w 3867150"/>
              <a:gd name="connsiteY48" fmla="*/ 1768475 h 1822450"/>
              <a:gd name="connsiteX49" fmla="*/ 6350 w 3867150"/>
              <a:gd name="connsiteY49" fmla="*/ 1749425 h 1822450"/>
              <a:gd name="connsiteX50" fmla="*/ 0 w 3867150"/>
              <a:gd name="connsiteY50" fmla="*/ 1711325 h 1822450"/>
              <a:gd name="connsiteX51" fmla="*/ 3175 w 3867150"/>
              <a:gd name="connsiteY51" fmla="*/ 1679575 h 1822450"/>
              <a:gd name="connsiteX52" fmla="*/ 22225 w 3867150"/>
              <a:gd name="connsiteY52" fmla="*/ 1647825 h 1822450"/>
              <a:gd name="connsiteX53" fmla="*/ 76200 w 3867150"/>
              <a:gd name="connsiteY53" fmla="*/ 1581150 h 1822450"/>
              <a:gd name="connsiteX54" fmla="*/ 139700 w 3867150"/>
              <a:gd name="connsiteY54" fmla="*/ 1485900 h 1822450"/>
              <a:gd name="connsiteX55" fmla="*/ 228600 w 3867150"/>
              <a:gd name="connsiteY55" fmla="*/ 1333500 h 1822450"/>
              <a:gd name="connsiteX56" fmla="*/ 279400 w 3867150"/>
              <a:gd name="connsiteY56" fmla="*/ 1228725 h 1822450"/>
              <a:gd name="connsiteX57" fmla="*/ 320675 w 3867150"/>
              <a:gd name="connsiteY57" fmla="*/ 1130300 h 1822450"/>
              <a:gd name="connsiteX58" fmla="*/ 349250 w 3867150"/>
              <a:gd name="connsiteY58" fmla="*/ 1050925 h 1822450"/>
              <a:gd name="connsiteX59" fmla="*/ 384175 w 3867150"/>
              <a:gd name="connsiteY59" fmla="*/ 949325 h 1822450"/>
              <a:gd name="connsiteX60" fmla="*/ 415925 w 3867150"/>
              <a:gd name="connsiteY60" fmla="*/ 847725 h 1822450"/>
              <a:gd name="connsiteX61" fmla="*/ 428625 w 3867150"/>
              <a:gd name="connsiteY61" fmla="*/ 809625 h 1822450"/>
              <a:gd name="connsiteX62" fmla="*/ 438150 w 3867150"/>
              <a:gd name="connsiteY62" fmla="*/ 793750 h 1822450"/>
              <a:gd name="connsiteX63" fmla="*/ 454025 w 3867150"/>
              <a:gd name="connsiteY63" fmla="*/ 784225 h 1822450"/>
              <a:gd name="connsiteX64" fmla="*/ 473075 w 3867150"/>
              <a:gd name="connsiteY64" fmla="*/ 784225 h 1822450"/>
              <a:gd name="connsiteX65" fmla="*/ 485775 w 3867150"/>
              <a:gd name="connsiteY65" fmla="*/ 790575 h 1822450"/>
              <a:gd name="connsiteX66" fmla="*/ 492125 w 3867150"/>
              <a:gd name="connsiteY66" fmla="*/ 815975 h 1822450"/>
              <a:gd name="connsiteX67" fmla="*/ 492125 w 3867150"/>
              <a:gd name="connsiteY67" fmla="*/ 857250 h 1822450"/>
              <a:gd name="connsiteX68" fmla="*/ 482600 w 3867150"/>
              <a:gd name="connsiteY68" fmla="*/ 981075 h 1822450"/>
              <a:gd name="connsiteX69" fmla="*/ 482600 w 3867150"/>
              <a:gd name="connsiteY69" fmla="*/ 1038225 h 1822450"/>
              <a:gd name="connsiteX70" fmla="*/ 482600 w 3867150"/>
              <a:gd name="connsiteY70" fmla="*/ 1120775 h 1822450"/>
              <a:gd name="connsiteX71" fmla="*/ 492125 w 3867150"/>
              <a:gd name="connsiteY71" fmla="*/ 1196975 h 1822450"/>
              <a:gd name="connsiteX72" fmla="*/ 504825 w 3867150"/>
              <a:gd name="connsiteY72" fmla="*/ 1270000 h 1822450"/>
              <a:gd name="connsiteX73" fmla="*/ 527050 w 3867150"/>
              <a:gd name="connsiteY73" fmla="*/ 1343025 h 1822450"/>
              <a:gd name="connsiteX74" fmla="*/ 546100 w 3867150"/>
              <a:gd name="connsiteY74" fmla="*/ 1381125 h 1822450"/>
              <a:gd name="connsiteX75" fmla="*/ 571500 w 3867150"/>
              <a:gd name="connsiteY75" fmla="*/ 1412875 h 1822450"/>
              <a:gd name="connsiteX76" fmla="*/ 600075 w 3867150"/>
              <a:gd name="connsiteY76" fmla="*/ 1428750 h 1822450"/>
              <a:gd name="connsiteX77" fmla="*/ 628650 w 3867150"/>
              <a:gd name="connsiteY77" fmla="*/ 1438275 h 1822450"/>
              <a:gd name="connsiteX78" fmla="*/ 657225 w 3867150"/>
              <a:gd name="connsiteY78" fmla="*/ 1431925 h 1822450"/>
              <a:gd name="connsiteX79" fmla="*/ 723900 w 3867150"/>
              <a:gd name="connsiteY79" fmla="*/ 1409700 h 1822450"/>
              <a:gd name="connsiteX80" fmla="*/ 965200 w 3867150"/>
              <a:gd name="connsiteY80" fmla="*/ 1323975 h 1822450"/>
              <a:gd name="connsiteX81" fmla="*/ 1235075 w 3867150"/>
              <a:gd name="connsiteY81" fmla="*/ 1225550 h 1822450"/>
              <a:gd name="connsiteX82" fmla="*/ 1511300 w 3867150"/>
              <a:gd name="connsiteY82" fmla="*/ 1120775 h 1822450"/>
              <a:gd name="connsiteX83" fmla="*/ 1689100 w 3867150"/>
              <a:gd name="connsiteY83" fmla="*/ 1057275 h 1822450"/>
              <a:gd name="connsiteX0" fmla="*/ 1689100 w 3867150"/>
              <a:gd name="connsiteY0" fmla="*/ 1025525 h 1790700"/>
              <a:gd name="connsiteX1" fmla="*/ 3006725 w 3867150"/>
              <a:gd name="connsiteY1" fmla="*/ 546100 h 1790700"/>
              <a:gd name="connsiteX2" fmla="*/ 3463925 w 3867150"/>
              <a:gd name="connsiteY2" fmla="*/ 377825 h 1790700"/>
              <a:gd name="connsiteX3" fmla="*/ 3559175 w 3867150"/>
              <a:gd name="connsiteY3" fmla="*/ 330200 h 1790700"/>
              <a:gd name="connsiteX4" fmla="*/ 3600450 w 3867150"/>
              <a:gd name="connsiteY4" fmla="*/ 295275 h 1790700"/>
              <a:gd name="connsiteX5" fmla="*/ 3629025 w 3867150"/>
              <a:gd name="connsiteY5" fmla="*/ 257175 h 1790700"/>
              <a:gd name="connsiteX6" fmla="*/ 3657600 w 3867150"/>
              <a:gd name="connsiteY6" fmla="*/ 200025 h 1790700"/>
              <a:gd name="connsiteX7" fmla="*/ 3676650 w 3867150"/>
              <a:gd name="connsiteY7" fmla="*/ 146050 h 1790700"/>
              <a:gd name="connsiteX8" fmla="*/ 3692525 w 3867150"/>
              <a:gd name="connsiteY8" fmla="*/ 92075 h 1790700"/>
              <a:gd name="connsiteX9" fmla="*/ 3695700 w 3867150"/>
              <a:gd name="connsiteY9" fmla="*/ 60325 h 1790700"/>
              <a:gd name="connsiteX10" fmla="*/ 3695700 w 3867150"/>
              <a:gd name="connsiteY10" fmla="*/ 31750 h 1790700"/>
              <a:gd name="connsiteX11" fmla="*/ 3806825 w 3867150"/>
              <a:gd name="connsiteY11" fmla="*/ 0 h 1790700"/>
              <a:gd name="connsiteX12" fmla="*/ 3829050 w 3867150"/>
              <a:gd name="connsiteY12" fmla="*/ 69850 h 1790700"/>
              <a:gd name="connsiteX13" fmla="*/ 3844925 w 3867150"/>
              <a:gd name="connsiteY13" fmla="*/ 133350 h 1790700"/>
              <a:gd name="connsiteX14" fmla="*/ 3860800 w 3867150"/>
              <a:gd name="connsiteY14" fmla="*/ 209550 h 1790700"/>
              <a:gd name="connsiteX15" fmla="*/ 3867150 w 3867150"/>
              <a:gd name="connsiteY15" fmla="*/ 285750 h 1790700"/>
              <a:gd name="connsiteX16" fmla="*/ 3863975 w 3867150"/>
              <a:gd name="connsiteY16" fmla="*/ 346075 h 1790700"/>
              <a:gd name="connsiteX17" fmla="*/ 3857625 w 3867150"/>
              <a:gd name="connsiteY17" fmla="*/ 409575 h 1790700"/>
              <a:gd name="connsiteX18" fmla="*/ 3838575 w 3867150"/>
              <a:gd name="connsiteY18" fmla="*/ 482600 h 1790700"/>
              <a:gd name="connsiteX19" fmla="*/ 3806825 w 3867150"/>
              <a:gd name="connsiteY19" fmla="*/ 568325 h 1790700"/>
              <a:gd name="connsiteX20" fmla="*/ 3784600 w 3867150"/>
              <a:gd name="connsiteY20" fmla="*/ 615950 h 1790700"/>
              <a:gd name="connsiteX21" fmla="*/ 3746500 w 3867150"/>
              <a:gd name="connsiteY21" fmla="*/ 663575 h 1790700"/>
              <a:gd name="connsiteX22" fmla="*/ 3714750 w 3867150"/>
              <a:gd name="connsiteY22" fmla="*/ 698500 h 1790700"/>
              <a:gd name="connsiteX23" fmla="*/ 3698875 w 3867150"/>
              <a:gd name="connsiteY23" fmla="*/ 704850 h 1790700"/>
              <a:gd name="connsiteX24" fmla="*/ 3679825 w 3867150"/>
              <a:gd name="connsiteY24" fmla="*/ 708025 h 1790700"/>
              <a:gd name="connsiteX25" fmla="*/ 3663950 w 3867150"/>
              <a:gd name="connsiteY25" fmla="*/ 708025 h 1790700"/>
              <a:gd name="connsiteX26" fmla="*/ 3638550 w 3867150"/>
              <a:gd name="connsiteY26" fmla="*/ 701675 h 1790700"/>
              <a:gd name="connsiteX27" fmla="*/ 3613150 w 3867150"/>
              <a:gd name="connsiteY27" fmla="*/ 688975 h 1790700"/>
              <a:gd name="connsiteX28" fmla="*/ 3581400 w 3867150"/>
              <a:gd name="connsiteY28" fmla="*/ 679450 h 1790700"/>
              <a:gd name="connsiteX29" fmla="*/ 3556000 w 3867150"/>
              <a:gd name="connsiteY29" fmla="*/ 679450 h 1790700"/>
              <a:gd name="connsiteX30" fmla="*/ 3495675 w 3867150"/>
              <a:gd name="connsiteY30" fmla="*/ 685800 h 1790700"/>
              <a:gd name="connsiteX31" fmla="*/ 3432175 w 3867150"/>
              <a:gd name="connsiteY31" fmla="*/ 698500 h 1790700"/>
              <a:gd name="connsiteX32" fmla="*/ 3311525 w 3867150"/>
              <a:gd name="connsiteY32" fmla="*/ 730250 h 1790700"/>
              <a:gd name="connsiteX33" fmla="*/ 3067050 w 3867150"/>
              <a:gd name="connsiteY33" fmla="*/ 812800 h 1790700"/>
              <a:gd name="connsiteX34" fmla="*/ 2771775 w 3867150"/>
              <a:gd name="connsiteY34" fmla="*/ 908050 h 1790700"/>
              <a:gd name="connsiteX35" fmla="*/ 2454275 w 3867150"/>
              <a:gd name="connsiteY35" fmla="*/ 1019175 h 1790700"/>
              <a:gd name="connsiteX36" fmla="*/ 2044700 w 3867150"/>
              <a:gd name="connsiteY36" fmla="*/ 1165225 h 1790700"/>
              <a:gd name="connsiteX37" fmla="*/ 1593850 w 3867150"/>
              <a:gd name="connsiteY37" fmla="*/ 1336675 h 1790700"/>
              <a:gd name="connsiteX38" fmla="*/ 1200150 w 3867150"/>
              <a:gd name="connsiteY38" fmla="*/ 1495425 h 1790700"/>
              <a:gd name="connsiteX39" fmla="*/ 927100 w 3867150"/>
              <a:gd name="connsiteY39" fmla="*/ 1609725 h 1790700"/>
              <a:gd name="connsiteX40" fmla="*/ 603250 w 3867150"/>
              <a:gd name="connsiteY40" fmla="*/ 1752600 h 1790700"/>
              <a:gd name="connsiteX41" fmla="*/ 571500 w 3867150"/>
              <a:gd name="connsiteY41" fmla="*/ 1765300 h 1790700"/>
              <a:gd name="connsiteX42" fmla="*/ 546100 w 3867150"/>
              <a:gd name="connsiteY42" fmla="*/ 1768475 h 1790700"/>
              <a:gd name="connsiteX43" fmla="*/ 419100 w 3867150"/>
              <a:gd name="connsiteY43" fmla="*/ 1781175 h 1790700"/>
              <a:gd name="connsiteX44" fmla="*/ 279400 w 3867150"/>
              <a:gd name="connsiteY44" fmla="*/ 1790700 h 1790700"/>
              <a:gd name="connsiteX45" fmla="*/ 146050 w 3867150"/>
              <a:gd name="connsiteY45" fmla="*/ 1774825 h 1790700"/>
              <a:gd name="connsiteX46" fmla="*/ 57150 w 3867150"/>
              <a:gd name="connsiteY46" fmla="*/ 1752600 h 1790700"/>
              <a:gd name="connsiteX47" fmla="*/ 28575 w 3867150"/>
              <a:gd name="connsiteY47" fmla="*/ 1736725 h 1790700"/>
              <a:gd name="connsiteX48" fmla="*/ 6350 w 3867150"/>
              <a:gd name="connsiteY48" fmla="*/ 1717675 h 1790700"/>
              <a:gd name="connsiteX49" fmla="*/ 0 w 3867150"/>
              <a:gd name="connsiteY49" fmla="*/ 1679575 h 1790700"/>
              <a:gd name="connsiteX50" fmla="*/ 3175 w 3867150"/>
              <a:gd name="connsiteY50" fmla="*/ 1647825 h 1790700"/>
              <a:gd name="connsiteX51" fmla="*/ 22225 w 3867150"/>
              <a:gd name="connsiteY51" fmla="*/ 1616075 h 1790700"/>
              <a:gd name="connsiteX52" fmla="*/ 76200 w 3867150"/>
              <a:gd name="connsiteY52" fmla="*/ 1549400 h 1790700"/>
              <a:gd name="connsiteX53" fmla="*/ 139700 w 3867150"/>
              <a:gd name="connsiteY53" fmla="*/ 1454150 h 1790700"/>
              <a:gd name="connsiteX54" fmla="*/ 228600 w 3867150"/>
              <a:gd name="connsiteY54" fmla="*/ 1301750 h 1790700"/>
              <a:gd name="connsiteX55" fmla="*/ 279400 w 3867150"/>
              <a:gd name="connsiteY55" fmla="*/ 1196975 h 1790700"/>
              <a:gd name="connsiteX56" fmla="*/ 320675 w 3867150"/>
              <a:gd name="connsiteY56" fmla="*/ 1098550 h 1790700"/>
              <a:gd name="connsiteX57" fmla="*/ 349250 w 3867150"/>
              <a:gd name="connsiteY57" fmla="*/ 1019175 h 1790700"/>
              <a:gd name="connsiteX58" fmla="*/ 384175 w 3867150"/>
              <a:gd name="connsiteY58" fmla="*/ 917575 h 1790700"/>
              <a:gd name="connsiteX59" fmla="*/ 415925 w 3867150"/>
              <a:gd name="connsiteY59" fmla="*/ 815975 h 1790700"/>
              <a:gd name="connsiteX60" fmla="*/ 428625 w 3867150"/>
              <a:gd name="connsiteY60" fmla="*/ 777875 h 1790700"/>
              <a:gd name="connsiteX61" fmla="*/ 438150 w 3867150"/>
              <a:gd name="connsiteY61" fmla="*/ 762000 h 1790700"/>
              <a:gd name="connsiteX62" fmla="*/ 454025 w 3867150"/>
              <a:gd name="connsiteY62" fmla="*/ 752475 h 1790700"/>
              <a:gd name="connsiteX63" fmla="*/ 473075 w 3867150"/>
              <a:gd name="connsiteY63" fmla="*/ 752475 h 1790700"/>
              <a:gd name="connsiteX64" fmla="*/ 485775 w 3867150"/>
              <a:gd name="connsiteY64" fmla="*/ 758825 h 1790700"/>
              <a:gd name="connsiteX65" fmla="*/ 492125 w 3867150"/>
              <a:gd name="connsiteY65" fmla="*/ 784225 h 1790700"/>
              <a:gd name="connsiteX66" fmla="*/ 492125 w 3867150"/>
              <a:gd name="connsiteY66" fmla="*/ 825500 h 1790700"/>
              <a:gd name="connsiteX67" fmla="*/ 482600 w 3867150"/>
              <a:gd name="connsiteY67" fmla="*/ 949325 h 1790700"/>
              <a:gd name="connsiteX68" fmla="*/ 482600 w 3867150"/>
              <a:gd name="connsiteY68" fmla="*/ 1006475 h 1790700"/>
              <a:gd name="connsiteX69" fmla="*/ 482600 w 3867150"/>
              <a:gd name="connsiteY69" fmla="*/ 1089025 h 1790700"/>
              <a:gd name="connsiteX70" fmla="*/ 492125 w 3867150"/>
              <a:gd name="connsiteY70" fmla="*/ 1165225 h 1790700"/>
              <a:gd name="connsiteX71" fmla="*/ 504825 w 3867150"/>
              <a:gd name="connsiteY71" fmla="*/ 1238250 h 1790700"/>
              <a:gd name="connsiteX72" fmla="*/ 527050 w 3867150"/>
              <a:gd name="connsiteY72" fmla="*/ 1311275 h 1790700"/>
              <a:gd name="connsiteX73" fmla="*/ 546100 w 3867150"/>
              <a:gd name="connsiteY73" fmla="*/ 1349375 h 1790700"/>
              <a:gd name="connsiteX74" fmla="*/ 571500 w 3867150"/>
              <a:gd name="connsiteY74" fmla="*/ 1381125 h 1790700"/>
              <a:gd name="connsiteX75" fmla="*/ 600075 w 3867150"/>
              <a:gd name="connsiteY75" fmla="*/ 1397000 h 1790700"/>
              <a:gd name="connsiteX76" fmla="*/ 628650 w 3867150"/>
              <a:gd name="connsiteY76" fmla="*/ 1406525 h 1790700"/>
              <a:gd name="connsiteX77" fmla="*/ 657225 w 3867150"/>
              <a:gd name="connsiteY77" fmla="*/ 1400175 h 1790700"/>
              <a:gd name="connsiteX78" fmla="*/ 723900 w 3867150"/>
              <a:gd name="connsiteY78" fmla="*/ 1377950 h 1790700"/>
              <a:gd name="connsiteX79" fmla="*/ 965200 w 3867150"/>
              <a:gd name="connsiteY79" fmla="*/ 1292225 h 1790700"/>
              <a:gd name="connsiteX80" fmla="*/ 1235075 w 3867150"/>
              <a:gd name="connsiteY80" fmla="*/ 1193800 h 1790700"/>
              <a:gd name="connsiteX81" fmla="*/ 1511300 w 3867150"/>
              <a:gd name="connsiteY81" fmla="*/ 1089025 h 1790700"/>
              <a:gd name="connsiteX82" fmla="*/ 1689100 w 3867150"/>
              <a:gd name="connsiteY82" fmla="*/ 1025525 h 1790700"/>
              <a:gd name="connsiteX0" fmla="*/ 1689100 w 3867150"/>
              <a:gd name="connsiteY0" fmla="*/ 993775 h 1758950"/>
              <a:gd name="connsiteX1" fmla="*/ 3006725 w 3867150"/>
              <a:gd name="connsiteY1" fmla="*/ 514350 h 1758950"/>
              <a:gd name="connsiteX2" fmla="*/ 3463925 w 3867150"/>
              <a:gd name="connsiteY2" fmla="*/ 346075 h 1758950"/>
              <a:gd name="connsiteX3" fmla="*/ 3559175 w 3867150"/>
              <a:gd name="connsiteY3" fmla="*/ 298450 h 1758950"/>
              <a:gd name="connsiteX4" fmla="*/ 3600450 w 3867150"/>
              <a:gd name="connsiteY4" fmla="*/ 263525 h 1758950"/>
              <a:gd name="connsiteX5" fmla="*/ 3629025 w 3867150"/>
              <a:gd name="connsiteY5" fmla="*/ 225425 h 1758950"/>
              <a:gd name="connsiteX6" fmla="*/ 3657600 w 3867150"/>
              <a:gd name="connsiteY6" fmla="*/ 168275 h 1758950"/>
              <a:gd name="connsiteX7" fmla="*/ 3676650 w 3867150"/>
              <a:gd name="connsiteY7" fmla="*/ 114300 h 1758950"/>
              <a:gd name="connsiteX8" fmla="*/ 3692525 w 3867150"/>
              <a:gd name="connsiteY8" fmla="*/ 60325 h 1758950"/>
              <a:gd name="connsiteX9" fmla="*/ 3695700 w 3867150"/>
              <a:gd name="connsiteY9" fmla="*/ 28575 h 1758950"/>
              <a:gd name="connsiteX10" fmla="*/ 3695700 w 3867150"/>
              <a:gd name="connsiteY10" fmla="*/ 0 h 1758950"/>
              <a:gd name="connsiteX11" fmla="*/ 3829050 w 3867150"/>
              <a:gd name="connsiteY11" fmla="*/ 38100 h 1758950"/>
              <a:gd name="connsiteX12" fmla="*/ 3844925 w 3867150"/>
              <a:gd name="connsiteY12" fmla="*/ 101600 h 1758950"/>
              <a:gd name="connsiteX13" fmla="*/ 3860800 w 3867150"/>
              <a:gd name="connsiteY13" fmla="*/ 177800 h 1758950"/>
              <a:gd name="connsiteX14" fmla="*/ 3867150 w 3867150"/>
              <a:gd name="connsiteY14" fmla="*/ 254000 h 1758950"/>
              <a:gd name="connsiteX15" fmla="*/ 3863975 w 3867150"/>
              <a:gd name="connsiteY15" fmla="*/ 314325 h 1758950"/>
              <a:gd name="connsiteX16" fmla="*/ 3857625 w 3867150"/>
              <a:gd name="connsiteY16" fmla="*/ 377825 h 1758950"/>
              <a:gd name="connsiteX17" fmla="*/ 3838575 w 3867150"/>
              <a:gd name="connsiteY17" fmla="*/ 450850 h 1758950"/>
              <a:gd name="connsiteX18" fmla="*/ 3806825 w 3867150"/>
              <a:gd name="connsiteY18" fmla="*/ 536575 h 1758950"/>
              <a:gd name="connsiteX19" fmla="*/ 3784600 w 3867150"/>
              <a:gd name="connsiteY19" fmla="*/ 584200 h 1758950"/>
              <a:gd name="connsiteX20" fmla="*/ 3746500 w 3867150"/>
              <a:gd name="connsiteY20" fmla="*/ 631825 h 1758950"/>
              <a:gd name="connsiteX21" fmla="*/ 3714750 w 3867150"/>
              <a:gd name="connsiteY21" fmla="*/ 666750 h 1758950"/>
              <a:gd name="connsiteX22" fmla="*/ 3698875 w 3867150"/>
              <a:gd name="connsiteY22" fmla="*/ 673100 h 1758950"/>
              <a:gd name="connsiteX23" fmla="*/ 3679825 w 3867150"/>
              <a:gd name="connsiteY23" fmla="*/ 676275 h 1758950"/>
              <a:gd name="connsiteX24" fmla="*/ 3663950 w 3867150"/>
              <a:gd name="connsiteY24" fmla="*/ 676275 h 1758950"/>
              <a:gd name="connsiteX25" fmla="*/ 3638550 w 3867150"/>
              <a:gd name="connsiteY25" fmla="*/ 669925 h 1758950"/>
              <a:gd name="connsiteX26" fmla="*/ 3613150 w 3867150"/>
              <a:gd name="connsiteY26" fmla="*/ 657225 h 1758950"/>
              <a:gd name="connsiteX27" fmla="*/ 3581400 w 3867150"/>
              <a:gd name="connsiteY27" fmla="*/ 647700 h 1758950"/>
              <a:gd name="connsiteX28" fmla="*/ 3556000 w 3867150"/>
              <a:gd name="connsiteY28" fmla="*/ 647700 h 1758950"/>
              <a:gd name="connsiteX29" fmla="*/ 3495675 w 3867150"/>
              <a:gd name="connsiteY29" fmla="*/ 654050 h 1758950"/>
              <a:gd name="connsiteX30" fmla="*/ 3432175 w 3867150"/>
              <a:gd name="connsiteY30" fmla="*/ 666750 h 1758950"/>
              <a:gd name="connsiteX31" fmla="*/ 3311525 w 3867150"/>
              <a:gd name="connsiteY31" fmla="*/ 698500 h 1758950"/>
              <a:gd name="connsiteX32" fmla="*/ 3067050 w 3867150"/>
              <a:gd name="connsiteY32" fmla="*/ 781050 h 1758950"/>
              <a:gd name="connsiteX33" fmla="*/ 2771775 w 3867150"/>
              <a:gd name="connsiteY33" fmla="*/ 876300 h 1758950"/>
              <a:gd name="connsiteX34" fmla="*/ 2454275 w 3867150"/>
              <a:gd name="connsiteY34" fmla="*/ 987425 h 1758950"/>
              <a:gd name="connsiteX35" fmla="*/ 2044700 w 3867150"/>
              <a:gd name="connsiteY35" fmla="*/ 1133475 h 1758950"/>
              <a:gd name="connsiteX36" fmla="*/ 1593850 w 3867150"/>
              <a:gd name="connsiteY36" fmla="*/ 1304925 h 1758950"/>
              <a:gd name="connsiteX37" fmla="*/ 1200150 w 3867150"/>
              <a:gd name="connsiteY37" fmla="*/ 1463675 h 1758950"/>
              <a:gd name="connsiteX38" fmla="*/ 927100 w 3867150"/>
              <a:gd name="connsiteY38" fmla="*/ 1577975 h 1758950"/>
              <a:gd name="connsiteX39" fmla="*/ 603250 w 3867150"/>
              <a:gd name="connsiteY39" fmla="*/ 1720850 h 1758950"/>
              <a:gd name="connsiteX40" fmla="*/ 571500 w 3867150"/>
              <a:gd name="connsiteY40" fmla="*/ 1733550 h 1758950"/>
              <a:gd name="connsiteX41" fmla="*/ 546100 w 3867150"/>
              <a:gd name="connsiteY41" fmla="*/ 1736725 h 1758950"/>
              <a:gd name="connsiteX42" fmla="*/ 419100 w 3867150"/>
              <a:gd name="connsiteY42" fmla="*/ 1749425 h 1758950"/>
              <a:gd name="connsiteX43" fmla="*/ 279400 w 3867150"/>
              <a:gd name="connsiteY43" fmla="*/ 1758950 h 1758950"/>
              <a:gd name="connsiteX44" fmla="*/ 146050 w 3867150"/>
              <a:gd name="connsiteY44" fmla="*/ 1743075 h 1758950"/>
              <a:gd name="connsiteX45" fmla="*/ 57150 w 3867150"/>
              <a:gd name="connsiteY45" fmla="*/ 1720850 h 1758950"/>
              <a:gd name="connsiteX46" fmla="*/ 28575 w 3867150"/>
              <a:gd name="connsiteY46" fmla="*/ 1704975 h 1758950"/>
              <a:gd name="connsiteX47" fmla="*/ 6350 w 3867150"/>
              <a:gd name="connsiteY47" fmla="*/ 1685925 h 1758950"/>
              <a:gd name="connsiteX48" fmla="*/ 0 w 3867150"/>
              <a:gd name="connsiteY48" fmla="*/ 1647825 h 1758950"/>
              <a:gd name="connsiteX49" fmla="*/ 3175 w 3867150"/>
              <a:gd name="connsiteY49" fmla="*/ 1616075 h 1758950"/>
              <a:gd name="connsiteX50" fmla="*/ 22225 w 3867150"/>
              <a:gd name="connsiteY50" fmla="*/ 1584325 h 1758950"/>
              <a:gd name="connsiteX51" fmla="*/ 76200 w 3867150"/>
              <a:gd name="connsiteY51" fmla="*/ 1517650 h 1758950"/>
              <a:gd name="connsiteX52" fmla="*/ 139700 w 3867150"/>
              <a:gd name="connsiteY52" fmla="*/ 1422400 h 1758950"/>
              <a:gd name="connsiteX53" fmla="*/ 228600 w 3867150"/>
              <a:gd name="connsiteY53" fmla="*/ 1270000 h 1758950"/>
              <a:gd name="connsiteX54" fmla="*/ 279400 w 3867150"/>
              <a:gd name="connsiteY54" fmla="*/ 1165225 h 1758950"/>
              <a:gd name="connsiteX55" fmla="*/ 320675 w 3867150"/>
              <a:gd name="connsiteY55" fmla="*/ 1066800 h 1758950"/>
              <a:gd name="connsiteX56" fmla="*/ 349250 w 3867150"/>
              <a:gd name="connsiteY56" fmla="*/ 987425 h 1758950"/>
              <a:gd name="connsiteX57" fmla="*/ 384175 w 3867150"/>
              <a:gd name="connsiteY57" fmla="*/ 885825 h 1758950"/>
              <a:gd name="connsiteX58" fmla="*/ 415925 w 3867150"/>
              <a:gd name="connsiteY58" fmla="*/ 784225 h 1758950"/>
              <a:gd name="connsiteX59" fmla="*/ 428625 w 3867150"/>
              <a:gd name="connsiteY59" fmla="*/ 746125 h 1758950"/>
              <a:gd name="connsiteX60" fmla="*/ 438150 w 3867150"/>
              <a:gd name="connsiteY60" fmla="*/ 730250 h 1758950"/>
              <a:gd name="connsiteX61" fmla="*/ 454025 w 3867150"/>
              <a:gd name="connsiteY61" fmla="*/ 720725 h 1758950"/>
              <a:gd name="connsiteX62" fmla="*/ 473075 w 3867150"/>
              <a:gd name="connsiteY62" fmla="*/ 720725 h 1758950"/>
              <a:gd name="connsiteX63" fmla="*/ 485775 w 3867150"/>
              <a:gd name="connsiteY63" fmla="*/ 727075 h 1758950"/>
              <a:gd name="connsiteX64" fmla="*/ 492125 w 3867150"/>
              <a:gd name="connsiteY64" fmla="*/ 752475 h 1758950"/>
              <a:gd name="connsiteX65" fmla="*/ 492125 w 3867150"/>
              <a:gd name="connsiteY65" fmla="*/ 793750 h 1758950"/>
              <a:gd name="connsiteX66" fmla="*/ 482600 w 3867150"/>
              <a:gd name="connsiteY66" fmla="*/ 917575 h 1758950"/>
              <a:gd name="connsiteX67" fmla="*/ 482600 w 3867150"/>
              <a:gd name="connsiteY67" fmla="*/ 974725 h 1758950"/>
              <a:gd name="connsiteX68" fmla="*/ 482600 w 3867150"/>
              <a:gd name="connsiteY68" fmla="*/ 1057275 h 1758950"/>
              <a:gd name="connsiteX69" fmla="*/ 492125 w 3867150"/>
              <a:gd name="connsiteY69" fmla="*/ 1133475 h 1758950"/>
              <a:gd name="connsiteX70" fmla="*/ 504825 w 3867150"/>
              <a:gd name="connsiteY70" fmla="*/ 1206500 h 1758950"/>
              <a:gd name="connsiteX71" fmla="*/ 527050 w 3867150"/>
              <a:gd name="connsiteY71" fmla="*/ 1279525 h 1758950"/>
              <a:gd name="connsiteX72" fmla="*/ 546100 w 3867150"/>
              <a:gd name="connsiteY72" fmla="*/ 1317625 h 1758950"/>
              <a:gd name="connsiteX73" fmla="*/ 571500 w 3867150"/>
              <a:gd name="connsiteY73" fmla="*/ 1349375 h 1758950"/>
              <a:gd name="connsiteX74" fmla="*/ 600075 w 3867150"/>
              <a:gd name="connsiteY74" fmla="*/ 1365250 h 1758950"/>
              <a:gd name="connsiteX75" fmla="*/ 628650 w 3867150"/>
              <a:gd name="connsiteY75" fmla="*/ 1374775 h 1758950"/>
              <a:gd name="connsiteX76" fmla="*/ 657225 w 3867150"/>
              <a:gd name="connsiteY76" fmla="*/ 1368425 h 1758950"/>
              <a:gd name="connsiteX77" fmla="*/ 723900 w 3867150"/>
              <a:gd name="connsiteY77" fmla="*/ 1346200 h 1758950"/>
              <a:gd name="connsiteX78" fmla="*/ 965200 w 3867150"/>
              <a:gd name="connsiteY78" fmla="*/ 1260475 h 1758950"/>
              <a:gd name="connsiteX79" fmla="*/ 1235075 w 3867150"/>
              <a:gd name="connsiteY79" fmla="*/ 1162050 h 1758950"/>
              <a:gd name="connsiteX80" fmla="*/ 1511300 w 3867150"/>
              <a:gd name="connsiteY80" fmla="*/ 1057275 h 1758950"/>
              <a:gd name="connsiteX81" fmla="*/ 1689100 w 3867150"/>
              <a:gd name="connsiteY81" fmla="*/ 993775 h 1758950"/>
              <a:gd name="connsiteX0" fmla="*/ 1689100 w 3867150"/>
              <a:gd name="connsiteY0" fmla="*/ 965200 h 1730375"/>
              <a:gd name="connsiteX1" fmla="*/ 3006725 w 3867150"/>
              <a:gd name="connsiteY1" fmla="*/ 485775 h 1730375"/>
              <a:gd name="connsiteX2" fmla="*/ 3463925 w 3867150"/>
              <a:gd name="connsiteY2" fmla="*/ 317500 h 1730375"/>
              <a:gd name="connsiteX3" fmla="*/ 3559175 w 3867150"/>
              <a:gd name="connsiteY3" fmla="*/ 269875 h 1730375"/>
              <a:gd name="connsiteX4" fmla="*/ 3600450 w 3867150"/>
              <a:gd name="connsiteY4" fmla="*/ 234950 h 1730375"/>
              <a:gd name="connsiteX5" fmla="*/ 3629025 w 3867150"/>
              <a:gd name="connsiteY5" fmla="*/ 196850 h 1730375"/>
              <a:gd name="connsiteX6" fmla="*/ 3657600 w 3867150"/>
              <a:gd name="connsiteY6" fmla="*/ 139700 h 1730375"/>
              <a:gd name="connsiteX7" fmla="*/ 3676650 w 3867150"/>
              <a:gd name="connsiteY7" fmla="*/ 85725 h 1730375"/>
              <a:gd name="connsiteX8" fmla="*/ 3692525 w 3867150"/>
              <a:gd name="connsiteY8" fmla="*/ 31750 h 1730375"/>
              <a:gd name="connsiteX9" fmla="*/ 3695700 w 3867150"/>
              <a:gd name="connsiteY9" fmla="*/ 0 h 1730375"/>
              <a:gd name="connsiteX10" fmla="*/ 3829050 w 3867150"/>
              <a:gd name="connsiteY10" fmla="*/ 9525 h 1730375"/>
              <a:gd name="connsiteX11" fmla="*/ 3844925 w 3867150"/>
              <a:gd name="connsiteY11" fmla="*/ 73025 h 1730375"/>
              <a:gd name="connsiteX12" fmla="*/ 3860800 w 3867150"/>
              <a:gd name="connsiteY12" fmla="*/ 149225 h 1730375"/>
              <a:gd name="connsiteX13" fmla="*/ 3867150 w 3867150"/>
              <a:gd name="connsiteY13" fmla="*/ 225425 h 1730375"/>
              <a:gd name="connsiteX14" fmla="*/ 3863975 w 3867150"/>
              <a:gd name="connsiteY14" fmla="*/ 285750 h 1730375"/>
              <a:gd name="connsiteX15" fmla="*/ 3857625 w 3867150"/>
              <a:gd name="connsiteY15" fmla="*/ 349250 h 1730375"/>
              <a:gd name="connsiteX16" fmla="*/ 3838575 w 3867150"/>
              <a:gd name="connsiteY16" fmla="*/ 422275 h 1730375"/>
              <a:gd name="connsiteX17" fmla="*/ 3806825 w 3867150"/>
              <a:gd name="connsiteY17" fmla="*/ 508000 h 1730375"/>
              <a:gd name="connsiteX18" fmla="*/ 3784600 w 3867150"/>
              <a:gd name="connsiteY18" fmla="*/ 555625 h 1730375"/>
              <a:gd name="connsiteX19" fmla="*/ 3746500 w 3867150"/>
              <a:gd name="connsiteY19" fmla="*/ 603250 h 1730375"/>
              <a:gd name="connsiteX20" fmla="*/ 3714750 w 3867150"/>
              <a:gd name="connsiteY20" fmla="*/ 638175 h 1730375"/>
              <a:gd name="connsiteX21" fmla="*/ 3698875 w 3867150"/>
              <a:gd name="connsiteY21" fmla="*/ 644525 h 1730375"/>
              <a:gd name="connsiteX22" fmla="*/ 3679825 w 3867150"/>
              <a:gd name="connsiteY22" fmla="*/ 647700 h 1730375"/>
              <a:gd name="connsiteX23" fmla="*/ 3663950 w 3867150"/>
              <a:gd name="connsiteY23" fmla="*/ 647700 h 1730375"/>
              <a:gd name="connsiteX24" fmla="*/ 3638550 w 3867150"/>
              <a:gd name="connsiteY24" fmla="*/ 641350 h 1730375"/>
              <a:gd name="connsiteX25" fmla="*/ 3613150 w 3867150"/>
              <a:gd name="connsiteY25" fmla="*/ 628650 h 1730375"/>
              <a:gd name="connsiteX26" fmla="*/ 3581400 w 3867150"/>
              <a:gd name="connsiteY26" fmla="*/ 619125 h 1730375"/>
              <a:gd name="connsiteX27" fmla="*/ 3556000 w 3867150"/>
              <a:gd name="connsiteY27" fmla="*/ 619125 h 1730375"/>
              <a:gd name="connsiteX28" fmla="*/ 3495675 w 3867150"/>
              <a:gd name="connsiteY28" fmla="*/ 625475 h 1730375"/>
              <a:gd name="connsiteX29" fmla="*/ 3432175 w 3867150"/>
              <a:gd name="connsiteY29" fmla="*/ 638175 h 1730375"/>
              <a:gd name="connsiteX30" fmla="*/ 3311525 w 3867150"/>
              <a:gd name="connsiteY30" fmla="*/ 669925 h 1730375"/>
              <a:gd name="connsiteX31" fmla="*/ 3067050 w 3867150"/>
              <a:gd name="connsiteY31" fmla="*/ 752475 h 1730375"/>
              <a:gd name="connsiteX32" fmla="*/ 2771775 w 3867150"/>
              <a:gd name="connsiteY32" fmla="*/ 847725 h 1730375"/>
              <a:gd name="connsiteX33" fmla="*/ 2454275 w 3867150"/>
              <a:gd name="connsiteY33" fmla="*/ 958850 h 1730375"/>
              <a:gd name="connsiteX34" fmla="*/ 2044700 w 3867150"/>
              <a:gd name="connsiteY34" fmla="*/ 1104900 h 1730375"/>
              <a:gd name="connsiteX35" fmla="*/ 1593850 w 3867150"/>
              <a:gd name="connsiteY35" fmla="*/ 1276350 h 1730375"/>
              <a:gd name="connsiteX36" fmla="*/ 1200150 w 3867150"/>
              <a:gd name="connsiteY36" fmla="*/ 1435100 h 1730375"/>
              <a:gd name="connsiteX37" fmla="*/ 927100 w 3867150"/>
              <a:gd name="connsiteY37" fmla="*/ 1549400 h 1730375"/>
              <a:gd name="connsiteX38" fmla="*/ 603250 w 3867150"/>
              <a:gd name="connsiteY38" fmla="*/ 1692275 h 1730375"/>
              <a:gd name="connsiteX39" fmla="*/ 571500 w 3867150"/>
              <a:gd name="connsiteY39" fmla="*/ 1704975 h 1730375"/>
              <a:gd name="connsiteX40" fmla="*/ 546100 w 3867150"/>
              <a:gd name="connsiteY40" fmla="*/ 1708150 h 1730375"/>
              <a:gd name="connsiteX41" fmla="*/ 419100 w 3867150"/>
              <a:gd name="connsiteY41" fmla="*/ 1720850 h 1730375"/>
              <a:gd name="connsiteX42" fmla="*/ 279400 w 3867150"/>
              <a:gd name="connsiteY42" fmla="*/ 1730375 h 1730375"/>
              <a:gd name="connsiteX43" fmla="*/ 146050 w 3867150"/>
              <a:gd name="connsiteY43" fmla="*/ 1714500 h 1730375"/>
              <a:gd name="connsiteX44" fmla="*/ 57150 w 3867150"/>
              <a:gd name="connsiteY44" fmla="*/ 1692275 h 1730375"/>
              <a:gd name="connsiteX45" fmla="*/ 28575 w 3867150"/>
              <a:gd name="connsiteY45" fmla="*/ 1676400 h 1730375"/>
              <a:gd name="connsiteX46" fmla="*/ 6350 w 3867150"/>
              <a:gd name="connsiteY46" fmla="*/ 1657350 h 1730375"/>
              <a:gd name="connsiteX47" fmla="*/ 0 w 3867150"/>
              <a:gd name="connsiteY47" fmla="*/ 1619250 h 1730375"/>
              <a:gd name="connsiteX48" fmla="*/ 3175 w 3867150"/>
              <a:gd name="connsiteY48" fmla="*/ 1587500 h 1730375"/>
              <a:gd name="connsiteX49" fmla="*/ 22225 w 3867150"/>
              <a:gd name="connsiteY49" fmla="*/ 1555750 h 1730375"/>
              <a:gd name="connsiteX50" fmla="*/ 76200 w 3867150"/>
              <a:gd name="connsiteY50" fmla="*/ 1489075 h 1730375"/>
              <a:gd name="connsiteX51" fmla="*/ 139700 w 3867150"/>
              <a:gd name="connsiteY51" fmla="*/ 1393825 h 1730375"/>
              <a:gd name="connsiteX52" fmla="*/ 228600 w 3867150"/>
              <a:gd name="connsiteY52" fmla="*/ 1241425 h 1730375"/>
              <a:gd name="connsiteX53" fmla="*/ 279400 w 3867150"/>
              <a:gd name="connsiteY53" fmla="*/ 1136650 h 1730375"/>
              <a:gd name="connsiteX54" fmla="*/ 320675 w 3867150"/>
              <a:gd name="connsiteY54" fmla="*/ 1038225 h 1730375"/>
              <a:gd name="connsiteX55" fmla="*/ 349250 w 3867150"/>
              <a:gd name="connsiteY55" fmla="*/ 958850 h 1730375"/>
              <a:gd name="connsiteX56" fmla="*/ 384175 w 3867150"/>
              <a:gd name="connsiteY56" fmla="*/ 857250 h 1730375"/>
              <a:gd name="connsiteX57" fmla="*/ 415925 w 3867150"/>
              <a:gd name="connsiteY57" fmla="*/ 755650 h 1730375"/>
              <a:gd name="connsiteX58" fmla="*/ 428625 w 3867150"/>
              <a:gd name="connsiteY58" fmla="*/ 717550 h 1730375"/>
              <a:gd name="connsiteX59" fmla="*/ 438150 w 3867150"/>
              <a:gd name="connsiteY59" fmla="*/ 701675 h 1730375"/>
              <a:gd name="connsiteX60" fmla="*/ 454025 w 3867150"/>
              <a:gd name="connsiteY60" fmla="*/ 692150 h 1730375"/>
              <a:gd name="connsiteX61" fmla="*/ 473075 w 3867150"/>
              <a:gd name="connsiteY61" fmla="*/ 692150 h 1730375"/>
              <a:gd name="connsiteX62" fmla="*/ 485775 w 3867150"/>
              <a:gd name="connsiteY62" fmla="*/ 698500 h 1730375"/>
              <a:gd name="connsiteX63" fmla="*/ 492125 w 3867150"/>
              <a:gd name="connsiteY63" fmla="*/ 723900 h 1730375"/>
              <a:gd name="connsiteX64" fmla="*/ 492125 w 3867150"/>
              <a:gd name="connsiteY64" fmla="*/ 765175 h 1730375"/>
              <a:gd name="connsiteX65" fmla="*/ 482600 w 3867150"/>
              <a:gd name="connsiteY65" fmla="*/ 889000 h 1730375"/>
              <a:gd name="connsiteX66" fmla="*/ 482600 w 3867150"/>
              <a:gd name="connsiteY66" fmla="*/ 946150 h 1730375"/>
              <a:gd name="connsiteX67" fmla="*/ 482600 w 3867150"/>
              <a:gd name="connsiteY67" fmla="*/ 1028700 h 1730375"/>
              <a:gd name="connsiteX68" fmla="*/ 492125 w 3867150"/>
              <a:gd name="connsiteY68" fmla="*/ 1104900 h 1730375"/>
              <a:gd name="connsiteX69" fmla="*/ 504825 w 3867150"/>
              <a:gd name="connsiteY69" fmla="*/ 1177925 h 1730375"/>
              <a:gd name="connsiteX70" fmla="*/ 527050 w 3867150"/>
              <a:gd name="connsiteY70" fmla="*/ 1250950 h 1730375"/>
              <a:gd name="connsiteX71" fmla="*/ 546100 w 3867150"/>
              <a:gd name="connsiteY71" fmla="*/ 1289050 h 1730375"/>
              <a:gd name="connsiteX72" fmla="*/ 571500 w 3867150"/>
              <a:gd name="connsiteY72" fmla="*/ 1320800 h 1730375"/>
              <a:gd name="connsiteX73" fmla="*/ 600075 w 3867150"/>
              <a:gd name="connsiteY73" fmla="*/ 1336675 h 1730375"/>
              <a:gd name="connsiteX74" fmla="*/ 628650 w 3867150"/>
              <a:gd name="connsiteY74" fmla="*/ 1346200 h 1730375"/>
              <a:gd name="connsiteX75" fmla="*/ 657225 w 3867150"/>
              <a:gd name="connsiteY75" fmla="*/ 1339850 h 1730375"/>
              <a:gd name="connsiteX76" fmla="*/ 723900 w 3867150"/>
              <a:gd name="connsiteY76" fmla="*/ 1317625 h 1730375"/>
              <a:gd name="connsiteX77" fmla="*/ 965200 w 3867150"/>
              <a:gd name="connsiteY77" fmla="*/ 1231900 h 1730375"/>
              <a:gd name="connsiteX78" fmla="*/ 1235075 w 3867150"/>
              <a:gd name="connsiteY78" fmla="*/ 1133475 h 1730375"/>
              <a:gd name="connsiteX79" fmla="*/ 1511300 w 3867150"/>
              <a:gd name="connsiteY79" fmla="*/ 1028700 h 1730375"/>
              <a:gd name="connsiteX80" fmla="*/ 1689100 w 3867150"/>
              <a:gd name="connsiteY80" fmla="*/ 965200 h 1730375"/>
              <a:gd name="connsiteX0" fmla="*/ 1689100 w 3867150"/>
              <a:gd name="connsiteY0" fmla="*/ 955675 h 1720850"/>
              <a:gd name="connsiteX1" fmla="*/ 3006725 w 3867150"/>
              <a:gd name="connsiteY1" fmla="*/ 476250 h 1720850"/>
              <a:gd name="connsiteX2" fmla="*/ 3463925 w 3867150"/>
              <a:gd name="connsiteY2" fmla="*/ 307975 h 1720850"/>
              <a:gd name="connsiteX3" fmla="*/ 3559175 w 3867150"/>
              <a:gd name="connsiteY3" fmla="*/ 260350 h 1720850"/>
              <a:gd name="connsiteX4" fmla="*/ 3600450 w 3867150"/>
              <a:gd name="connsiteY4" fmla="*/ 225425 h 1720850"/>
              <a:gd name="connsiteX5" fmla="*/ 3629025 w 3867150"/>
              <a:gd name="connsiteY5" fmla="*/ 187325 h 1720850"/>
              <a:gd name="connsiteX6" fmla="*/ 3657600 w 3867150"/>
              <a:gd name="connsiteY6" fmla="*/ 130175 h 1720850"/>
              <a:gd name="connsiteX7" fmla="*/ 3676650 w 3867150"/>
              <a:gd name="connsiteY7" fmla="*/ 76200 h 1720850"/>
              <a:gd name="connsiteX8" fmla="*/ 3692525 w 3867150"/>
              <a:gd name="connsiteY8" fmla="*/ 22225 h 1720850"/>
              <a:gd name="connsiteX9" fmla="*/ 3829050 w 3867150"/>
              <a:gd name="connsiteY9" fmla="*/ 0 h 1720850"/>
              <a:gd name="connsiteX10" fmla="*/ 3844925 w 3867150"/>
              <a:gd name="connsiteY10" fmla="*/ 63500 h 1720850"/>
              <a:gd name="connsiteX11" fmla="*/ 3860800 w 3867150"/>
              <a:gd name="connsiteY11" fmla="*/ 139700 h 1720850"/>
              <a:gd name="connsiteX12" fmla="*/ 3867150 w 3867150"/>
              <a:gd name="connsiteY12" fmla="*/ 215900 h 1720850"/>
              <a:gd name="connsiteX13" fmla="*/ 3863975 w 3867150"/>
              <a:gd name="connsiteY13" fmla="*/ 276225 h 1720850"/>
              <a:gd name="connsiteX14" fmla="*/ 3857625 w 3867150"/>
              <a:gd name="connsiteY14" fmla="*/ 339725 h 1720850"/>
              <a:gd name="connsiteX15" fmla="*/ 3838575 w 3867150"/>
              <a:gd name="connsiteY15" fmla="*/ 412750 h 1720850"/>
              <a:gd name="connsiteX16" fmla="*/ 3806825 w 3867150"/>
              <a:gd name="connsiteY16" fmla="*/ 498475 h 1720850"/>
              <a:gd name="connsiteX17" fmla="*/ 3784600 w 3867150"/>
              <a:gd name="connsiteY17" fmla="*/ 546100 h 1720850"/>
              <a:gd name="connsiteX18" fmla="*/ 3746500 w 3867150"/>
              <a:gd name="connsiteY18" fmla="*/ 593725 h 1720850"/>
              <a:gd name="connsiteX19" fmla="*/ 3714750 w 3867150"/>
              <a:gd name="connsiteY19" fmla="*/ 628650 h 1720850"/>
              <a:gd name="connsiteX20" fmla="*/ 3698875 w 3867150"/>
              <a:gd name="connsiteY20" fmla="*/ 635000 h 1720850"/>
              <a:gd name="connsiteX21" fmla="*/ 3679825 w 3867150"/>
              <a:gd name="connsiteY21" fmla="*/ 638175 h 1720850"/>
              <a:gd name="connsiteX22" fmla="*/ 3663950 w 3867150"/>
              <a:gd name="connsiteY22" fmla="*/ 638175 h 1720850"/>
              <a:gd name="connsiteX23" fmla="*/ 3638550 w 3867150"/>
              <a:gd name="connsiteY23" fmla="*/ 631825 h 1720850"/>
              <a:gd name="connsiteX24" fmla="*/ 3613150 w 3867150"/>
              <a:gd name="connsiteY24" fmla="*/ 619125 h 1720850"/>
              <a:gd name="connsiteX25" fmla="*/ 3581400 w 3867150"/>
              <a:gd name="connsiteY25" fmla="*/ 609600 h 1720850"/>
              <a:gd name="connsiteX26" fmla="*/ 3556000 w 3867150"/>
              <a:gd name="connsiteY26" fmla="*/ 609600 h 1720850"/>
              <a:gd name="connsiteX27" fmla="*/ 3495675 w 3867150"/>
              <a:gd name="connsiteY27" fmla="*/ 615950 h 1720850"/>
              <a:gd name="connsiteX28" fmla="*/ 3432175 w 3867150"/>
              <a:gd name="connsiteY28" fmla="*/ 628650 h 1720850"/>
              <a:gd name="connsiteX29" fmla="*/ 3311525 w 3867150"/>
              <a:gd name="connsiteY29" fmla="*/ 660400 h 1720850"/>
              <a:gd name="connsiteX30" fmla="*/ 3067050 w 3867150"/>
              <a:gd name="connsiteY30" fmla="*/ 742950 h 1720850"/>
              <a:gd name="connsiteX31" fmla="*/ 2771775 w 3867150"/>
              <a:gd name="connsiteY31" fmla="*/ 838200 h 1720850"/>
              <a:gd name="connsiteX32" fmla="*/ 2454275 w 3867150"/>
              <a:gd name="connsiteY32" fmla="*/ 949325 h 1720850"/>
              <a:gd name="connsiteX33" fmla="*/ 2044700 w 3867150"/>
              <a:gd name="connsiteY33" fmla="*/ 1095375 h 1720850"/>
              <a:gd name="connsiteX34" fmla="*/ 1593850 w 3867150"/>
              <a:gd name="connsiteY34" fmla="*/ 1266825 h 1720850"/>
              <a:gd name="connsiteX35" fmla="*/ 1200150 w 3867150"/>
              <a:gd name="connsiteY35" fmla="*/ 1425575 h 1720850"/>
              <a:gd name="connsiteX36" fmla="*/ 927100 w 3867150"/>
              <a:gd name="connsiteY36" fmla="*/ 1539875 h 1720850"/>
              <a:gd name="connsiteX37" fmla="*/ 603250 w 3867150"/>
              <a:gd name="connsiteY37" fmla="*/ 1682750 h 1720850"/>
              <a:gd name="connsiteX38" fmla="*/ 571500 w 3867150"/>
              <a:gd name="connsiteY38" fmla="*/ 1695450 h 1720850"/>
              <a:gd name="connsiteX39" fmla="*/ 546100 w 3867150"/>
              <a:gd name="connsiteY39" fmla="*/ 1698625 h 1720850"/>
              <a:gd name="connsiteX40" fmla="*/ 419100 w 3867150"/>
              <a:gd name="connsiteY40" fmla="*/ 1711325 h 1720850"/>
              <a:gd name="connsiteX41" fmla="*/ 279400 w 3867150"/>
              <a:gd name="connsiteY41" fmla="*/ 1720850 h 1720850"/>
              <a:gd name="connsiteX42" fmla="*/ 146050 w 3867150"/>
              <a:gd name="connsiteY42" fmla="*/ 1704975 h 1720850"/>
              <a:gd name="connsiteX43" fmla="*/ 57150 w 3867150"/>
              <a:gd name="connsiteY43" fmla="*/ 1682750 h 1720850"/>
              <a:gd name="connsiteX44" fmla="*/ 28575 w 3867150"/>
              <a:gd name="connsiteY44" fmla="*/ 1666875 h 1720850"/>
              <a:gd name="connsiteX45" fmla="*/ 6350 w 3867150"/>
              <a:gd name="connsiteY45" fmla="*/ 1647825 h 1720850"/>
              <a:gd name="connsiteX46" fmla="*/ 0 w 3867150"/>
              <a:gd name="connsiteY46" fmla="*/ 1609725 h 1720850"/>
              <a:gd name="connsiteX47" fmla="*/ 3175 w 3867150"/>
              <a:gd name="connsiteY47" fmla="*/ 1577975 h 1720850"/>
              <a:gd name="connsiteX48" fmla="*/ 22225 w 3867150"/>
              <a:gd name="connsiteY48" fmla="*/ 1546225 h 1720850"/>
              <a:gd name="connsiteX49" fmla="*/ 76200 w 3867150"/>
              <a:gd name="connsiteY49" fmla="*/ 1479550 h 1720850"/>
              <a:gd name="connsiteX50" fmla="*/ 139700 w 3867150"/>
              <a:gd name="connsiteY50" fmla="*/ 1384300 h 1720850"/>
              <a:gd name="connsiteX51" fmla="*/ 228600 w 3867150"/>
              <a:gd name="connsiteY51" fmla="*/ 1231900 h 1720850"/>
              <a:gd name="connsiteX52" fmla="*/ 279400 w 3867150"/>
              <a:gd name="connsiteY52" fmla="*/ 1127125 h 1720850"/>
              <a:gd name="connsiteX53" fmla="*/ 320675 w 3867150"/>
              <a:gd name="connsiteY53" fmla="*/ 1028700 h 1720850"/>
              <a:gd name="connsiteX54" fmla="*/ 349250 w 3867150"/>
              <a:gd name="connsiteY54" fmla="*/ 949325 h 1720850"/>
              <a:gd name="connsiteX55" fmla="*/ 384175 w 3867150"/>
              <a:gd name="connsiteY55" fmla="*/ 847725 h 1720850"/>
              <a:gd name="connsiteX56" fmla="*/ 415925 w 3867150"/>
              <a:gd name="connsiteY56" fmla="*/ 746125 h 1720850"/>
              <a:gd name="connsiteX57" fmla="*/ 428625 w 3867150"/>
              <a:gd name="connsiteY57" fmla="*/ 708025 h 1720850"/>
              <a:gd name="connsiteX58" fmla="*/ 438150 w 3867150"/>
              <a:gd name="connsiteY58" fmla="*/ 692150 h 1720850"/>
              <a:gd name="connsiteX59" fmla="*/ 454025 w 3867150"/>
              <a:gd name="connsiteY59" fmla="*/ 682625 h 1720850"/>
              <a:gd name="connsiteX60" fmla="*/ 473075 w 3867150"/>
              <a:gd name="connsiteY60" fmla="*/ 682625 h 1720850"/>
              <a:gd name="connsiteX61" fmla="*/ 485775 w 3867150"/>
              <a:gd name="connsiteY61" fmla="*/ 688975 h 1720850"/>
              <a:gd name="connsiteX62" fmla="*/ 492125 w 3867150"/>
              <a:gd name="connsiteY62" fmla="*/ 714375 h 1720850"/>
              <a:gd name="connsiteX63" fmla="*/ 492125 w 3867150"/>
              <a:gd name="connsiteY63" fmla="*/ 755650 h 1720850"/>
              <a:gd name="connsiteX64" fmla="*/ 482600 w 3867150"/>
              <a:gd name="connsiteY64" fmla="*/ 879475 h 1720850"/>
              <a:gd name="connsiteX65" fmla="*/ 482600 w 3867150"/>
              <a:gd name="connsiteY65" fmla="*/ 936625 h 1720850"/>
              <a:gd name="connsiteX66" fmla="*/ 482600 w 3867150"/>
              <a:gd name="connsiteY66" fmla="*/ 1019175 h 1720850"/>
              <a:gd name="connsiteX67" fmla="*/ 492125 w 3867150"/>
              <a:gd name="connsiteY67" fmla="*/ 1095375 h 1720850"/>
              <a:gd name="connsiteX68" fmla="*/ 504825 w 3867150"/>
              <a:gd name="connsiteY68" fmla="*/ 1168400 h 1720850"/>
              <a:gd name="connsiteX69" fmla="*/ 527050 w 3867150"/>
              <a:gd name="connsiteY69" fmla="*/ 1241425 h 1720850"/>
              <a:gd name="connsiteX70" fmla="*/ 546100 w 3867150"/>
              <a:gd name="connsiteY70" fmla="*/ 1279525 h 1720850"/>
              <a:gd name="connsiteX71" fmla="*/ 571500 w 3867150"/>
              <a:gd name="connsiteY71" fmla="*/ 1311275 h 1720850"/>
              <a:gd name="connsiteX72" fmla="*/ 600075 w 3867150"/>
              <a:gd name="connsiteY72" fmla="*/ 1327150 h 1720850"/>
              <a:gd name="connsiteX73" fmla="*/ 628650 w 3867150"/>
              <a:gd name="connsiteY73" fmla="*/ 1336675 h 1720850"/>
              <a:gd name="connsiteX74" fmla="*/ 657225 w 3867150"/>
              <a:gd name="connsiteY74" fmla="*/ 1330325 h 1720850"/>
              <a:gd name="connsiteX75" fmla="*/ 723900 w 3867150"/>
              <a:gd name="connsiteY75" fmla="*/ 1308100 h 1720850"/>
              <a:gd name="connsiteX76" fmla="*/ 965200 w 3867150"/>
              <a:gd name="connsiteY76" fmla="*/ 1222375 h 1720850"/>
              <a:gd name="connsiteX77" fmla="*/ 1235075 w 3867150"/>
              <a:gd name="connsiteY77" fmla="*/ 1123950 h 1720850"/>
              <a:gd name="connsiteX78" fmla="*/ 1511300 w 3867150"/>
              <a:gd name="connsiteY78" fmla="*/ 1019175 h 1720850"/>
              <a:gd name="connsiteX79" fmla="*/ 1689100 w 3867150"/>
              <a:gd name="connsiteY79" fmla="*/ 955675 h 1720850"/>
              <a:gd name="connsiteX0" fmla="*/ 1689100 w 3867150"/>
              <a:gd name="connsiteY0" fmla="*/ 955675 h 1720850"/>
              <a:gd name="connsiteX1" fmla="*/ 3006725 w 3867150"/>
              <a:gd name="connsiteY1" fmla="*/ 476250 h 1720850"/>
              <a:gd name="connsiteX2" fmla="*/ 3463925 w 3867150"/>
              <a:gd name="connsiteY2" fmla="*/ 307975 h 1720850"/>
              <a:gd name="connsiteX3" fmla="*/ 3559175 w 3867150"/>
              <a:gd name="connsiteY3" fmla="*/ 260350 h 1720850"/>
              <a:gd name="connsiteX4" fmla="*/ 3600450 w 3867150"/>
              <a:gd name="connsiteY4" fmla="*/ 225425 h 1720850"/>
              <a:gd name="connsiteX5" fmla="*/ 3629025 w 3867150"/>
              <a:gd name="connsiteY5" fmla="*/ 187325 h 1720850"/>
              <a:gd name="connsiteX6" fmla="*/ 3657600 w 3867150"/>
              <a:gd name="connsiteY6" fmla="*/ 130175 h 1720850"/>
              <a:gd name="connsiteX7" fmla="*/ 3676650 w 3867150"/>
              <a:gd name="connsiteY7" fmla="*/ 76200 h 1720850"/>
              <a:gd name="connsiteX8" fmla="*/ 3829050 w 3867150"/>
              <a:gd name="connsiteY8" fmla="*/ 0 h 1720850"/>
              <a:gd name="connsiteX9" fmla="*/ 3844925 w 3867150"/>
              <a:gd name="connsiteY9" fmla="*/ 63500 h 1720850"/>
              <a:gd name="connsiteX10" fmla="*/ 3860800 w 3867150"/>
              <a:gd name="connsiteY10" fmla="*/ 139700 h 1720850"/>
              <a:gd name="connsiteX11" fmla="*/ 3867150 w 3867150"/>
              <a:gd name="connsiteY11" fmla="*/ 215900 h 1720850"/>
              <a:gd name="connsiteX12" fmla="*/ 3863975 w 3867150"/>
              <a:gd name="connsiteY12" fmla="*/ 276225 h 1720850"/>
              <a:gd name="connsiteX13" fmla="*/ 3857625 w 3867150"/>
              <a:gd name="connsiteY13" fmla="*/ 339725 h 1720850"/>
              <a:gd name="connsiteX14" fmla="*/ 3838575 w 3867150"/>
              <a:gd name="connsiteY14" fmla="*/ 412750 h 1720850"/>
              <a:gd name="connsiteX15" fmla="*/ 3806825 w 3867150"/>
              <a:gd name="connsiteY15" fmla="*/ 498475 h 1720850"/>
              <a:gd name="connsiteX16" fmla="*/ 3784600 w 3867150"/>
              <a:gd name="connsiteY16" fmla="*/ 546100 h 1720850"/>
              <a:gd name="connsiteX17" fmla="*/ 3746500 w 3867150"/>
              <a:gd name="connsiteY17" fmla="*/ 593725 h 1720850"/>
              <a:gd name="connsiteX18" fmla="*/ 3714750 w 3867150"/>
              <a:gd name="connsiteY18" fmla="*/ 628650 h 1720850"/>
              <a:gd name="connsiteX19" fmla="*/ 3698875 w 3867150"/>
              <a:gd name="connsiteY19" fmla="*/ 635000 h 1720850"/>
              <a:gd name="connsiteX20" fmla="*/ 3679825 w 3867150"/>
              <a:gd name="connsiteY20" fmla="*/ 638175 h 1720850"/>
              <a:gd name="connsiteX21" fmla="*/ 3663950 w 3867150"/>
              <a:gd name="connsiteY21" fmla="*/ 638175 h 1720850"/>
              <a:gd name="connsiteX22" fmla="*/ 3638550 w 3867150"/>
              <a:gd name="connsiteY22" fmla="*/ 631825 h 1720850"/>
              <a:gd name="connsiteX23" fmla="*/ 3613150 w 3867150"/>
              <a:gd name="connsiteY23" fmla="*/ 619125 h 1720850"/>
              <a:gd name="connsiteX24" fmla="*/ 3581400 w 3867150"/>
              <a:gd name="connsiteY24" fmla="*/ 609600 h 1720850"/>
              <a:gd name="connsiteX25" fmla="*/ 3556000 w 3867150"/>
              <a:gd name="connsiteY25" fmla="*/ 609600 h 1720850"/>
              <a:gd name="connsiteX26" fmla="*/ 3495675 w 3867150"/>
              <a:gd name="connsiteY26" fmla="*/ 615950 h 1720850"/>
              <a:gd name="connsiteX27" fmla="*/ 3432175 w 3867150"/>
              <a:gd name="connsiteY27" fmla="*/ 628650 h 1720850"/>
              <a:gd name="connsiteX28" fmla="*/ 3311525 w 3867150"/>
              <a:gd name="connsiteY28" fmla="*/ 660400 h 1720850"/>
              <a:gd name="connsiteX29" fmla="*/ 3067050 w 3867150"/>
              <a:gd name="connsiteY29" fmla="*/ 742950 h 1720850"/>
              <a:gd name="connsiteX30" fmla="*/ 2771775 w 3867150"/>
              <a:gd name="connsiteY30" fmla="*/ 838200 h 1720850"/>
              <a:gd name="connsiteX31" fmla="*/ 2454275 w 3867150"/>
              <a:gd name="connsiteY31" fmla="*/ 949325 h 1720850"/>
              <a:gd name="connsiteX32" fmla="*/ 2044700 w 3867150"/>
              <a:gd name="connsiteY32" fmla="*/ 1095375 h 1720850"/>
              <a:gd name="connsiteX33" fmla="*/ 1593850 w 3867150"/>
              <a:gd name="connsiteY33" fmla="*/ 1266825 h 1720850"/>
              <a:gd name="connsiteX34" fmla="*/ 1200150 w 3867150"/>
              <a:gd name="connsiteY34" fmla="*/ 1425575 h 1720850"/>
              <a:gd name="connsiteX35" fmla="*/ 927100 w 3867150"/>
              <a:gd name="connsiteY35" fmla="*/ 1539875 h 1720850"/>
              <a:gd name="connsiteX36" fmla="*/ 603250 w 3867150"/>
              <a:gd name="connsiteY36" fmla="*/ 1682750 h 1720850"/>
              <a:gd name="connsiteX37" fmla="*/ 571500 w 3867150"/>
              <a:gd name="connsiteY37" fmla="*/ 1695450 h 1720850"/>
              <a:gd name="connsiteX38" fmla="*/ 546100 w 3867150"/>
              <a:gd name="connsiteY38" fmla="*/ 1698625 h 1720850"/>
              <a:gd name="connsiteX39" fmla="*/ 419100 w 3867150"/>
              <a:gd name="connsiteY39" fmla="*/ 1711325 h 1720850"/>
              <a:gd name="connsiteX40" fmla="*/ 279400 w 3867150"/>
              <a:gd name="connsiteY40" fmla="*/ 1720850 h 1720850"/>
              <a:gd name="connsiteX41" fmla="*/ 146050 w 3867150"/>
              <a:gd name="connsiteY41" fmla="*/ 1704975 h 1720850"/>
              <a:gd name="connsiteX42" fmla="*/ 57150 w 3867150"/>
              <a:gd name="connsiteY42" fmla="*/ 1682750 h 1720850"/>
              <a:gd name="connsiteX43" fmla="*/ 28575 w 3867150"/>
              <a:gd name="connsiteY43" fmla="*/ 1666875 h 1720850"/>
              <a:gd name="connsiteX44" fmla="*/ 6350 w 3867150"/>
              <a:gd name="connsiteY44" fmla="*/ 1647825 h 1720850"/>
              <a:gd name="connsiteX45" fmla="*/ 0 w 3867150"/>
              <a:gd name="connsiteY45" fmla="*/ 1609725 h 1720850"/>
              <a:gd name="connsiteX46" fmla="*/ 3175 w 3867150"/>
              <a:gd name="connsiteY46" fmla="*/ 1577975 h 1720850"/>
              <a:gd name="connsiteX47" fmla="*/ 22225 w 3867150"/>
              <a:gd name="connsiteY47" fmla="*/ 1546225 h 1720850"/>
              <a:gd name="connsiteX48" fmla="*/ 76200 w 3867150"/>
              <a:gd name="connsiteY48" fmla="*/ 1479550 h 1720850"/>
              <a:gd name="connsiteX49" fmla="*/ 139700 w 3867150"/>
              <a:gd name="connsiteY49" fmla="*/ 1384300 h 1720850"/>
              <a:gd name="connsiteX50" fmla="*/ 228600 w 3867150"/>
              <a:gd name="connsiteY50" fmla="*/ 1231900 h 1720850"/>
              <a:gd name="connsiteX51" fmla="*/ 279400 w 3867150"/>
              <a:gd name="connsiteY51" fmla="*/ 1127125 h 1720850"/>
              <a:gd name="connsiteX52" fmla="*/ 320675 w 3867150"/>
              <a:gd name="connsiteY52" fmla="*/ 1028700 h 1720850"/>
              <a:gd name="connsiteX53" fmla="*/ 349250 w 3867150"/>
              <a:gd name="connsiteY53" fmla="*/ 949325 h 1720850"/>
              <a:gd name="connsiteX54" fmla="*/ 384175 w 3867150"/>
              <a:gd name="connsiteY54" fmla="*/ 847725 h 1720850"/>
              <a:gd name="connsiteX55" fmla="*/ 415925 w 3867150"/>
              <a:gd name="connsiteY55" fmla="*/ 746125 h 1720850"/>
              <a:gd name="connsiteX56" fmla="*/ 428625 w 3867150"/>
              <a:gd name="connsiteY56" fmla="*/ 708025 h 1720850"/>
              <a:gd name="connsiteX57" fmla="*/ 438150 w 3867150"/>
              <a:gd name="connsiteY57" fmla="*/ 692150 h 1720850"/>
              <a:gd name="connsiteX58" fmla="*/ 454025 w 3867150"/>
              <a:gd name="connsiteY58" fmla="*/ 682625 h 1720850"/>
              <a:gd name="connsiteX59" fmla="*/ 473075 w 3867150"/>
              <a:gd name="connsiteY59" fmla="*/ 682625 h 1720850"/>
              <a:gd name="connsiteX60" fmla="*/ 485775 w 3867150"/>
              <a:gd name="connsiteY60" fmla="*/ 688975 h 1720850"/>
              <a:gd name="connsiteX61" fmla="*/ 492125 w 3867150"/>
              <a:gd name="connsiteY61" fmla="*/ 714375 h 1720850"/>
              <a:gd name="connsiteX62" fmla="*/ 492125 w 3867150"/>
              <a:gd name="connsiteY62" fmla="*/ 755650 h 1720850"/>
              <a:gd name="connsiteX63" fmla="*/ 482600 w 3867150"/>
              <a:gd name="connsiteY63" fmla="*/ 879475 h 1720850"/>
              <a:gd name="connsiteX64" fmla="*/ 482600 w 3867150"/>
              <a:gd name="connsiteY64" fmla="*/ 936625 h 1720850"/>
              <a:gd name="connsiteX65" fmla="*/ 482600 w 3867150"/>
              <a:gd name="connsiteY65" fmla="*/ 1019175 h 1720850"/>
              <a:gd name="connsiteX66" fmla="*/ 492125 w 3867150"/>
              <a:gd name="connsiteY66" fmla="*/ 1095375 h 1720850"/>
              <a:gd name="connsiteX67" fmla="*/ 504825 w 3867150"/>
              <a:gd name="connsiteY67" fmla="*/ 1168400 h 1720850"/>
              <a:gd name="connsiteX68" fmla="*/ 527050 w 3867150"/>
              <a:gd name="connsiteY68" fmla="*/ 1241425 h 1720850"/>
              <a:gd name="connsiteX69" fmla="*/ 546100 w 3867150"/>
              <a:gd name="connsiteY69" fmla="*/ 1279525 h 1720850"/>
              <a:gd name="connsiteX70" fmla="*/ 571500 w 3867150"/>
              <a:gd name="connsiteY70" fmla="*/ 1311275 h 1720850"/>
              <a:gd name="connsiteX71" fmla="*/ 600075 w 3867150"/>
              <a:gd name="connsiteY71" fmla="*/ 1327150 h 1720850"/>
              <a:gd name="connsiteX72" fmla="*/ 628650 w 3867150"/>
              <a:gd name="connsiteY72" fmla="*/ 1336675 h 1720850"/>
              <a:gd name="connsiteX73" fmla="*/ 657225 w 3867150"/>
              <a:gd name="connsiteY73" fmla="*/ 1330325 h 1720850"/>
              <a:gd name="connsiteX74" fmla="*/ 723900 w 3867150"/>
              <a:gd name="connsiteY74" fmla="*/ 1308100 h 1720850"/>
              <a:gd name="connsiteX75" fmla="*/ 965200 w 3867150"/>
              <a:gd name="connsiteY75" fmla="*/ 1222375 h 1720850"/>
              <a:gd name="connsiteX76" fmla="*/ 1235075 w 3867150"/>
              <a:gd name="connsiteY76" fmla="*/ 1123950 h 1720850"/>
              <a:gd name="connsiteX77" fmla="*/ 1511300 w 3867150"/>
              <a:gd name="connsiteY77" fmla="*/ 1019175 h 1720850"/>
              <a:gd name="connsiteX78" fmla="*/ 1689100 w 3867150"/>
              <a:gd name="connsiteY78" fmla="*/ 955675 h 1720850"/>
              <a:gd name="connsiteX0" fmla="*/ 1689100 w 3867150"/>
              <a:gd name="connsiteY0" fmla="*/ 892175 h 1657350"/>
              <a:gd name="connsiteX1" fmla="*/ 3006725 w 3867150"/>
              <a:gd name="connsiteY1" fmla="*/ 412750 h 1657350"/>
              <a:gd name="connsiteX2" fmla="*/ 3463925 w 3867150"/>
              <a:gd name="connsiteY2" fmla="*/ 244475 h 1657350"/>
              <a:gd name="connsiteX3" fmla="*/ 3559175 w 3867150"/>
              <a:gd name="connsiteY3" fmla="*/ 196850 h 1657350"/>
              <a:gd name="connsiteX4" fmla="*/ 3600450 w 3867150"/>
              <a:gd name="connsiteY4" fmla="*/ 161925 h 1657350"/>
              <a:gd name="connsiteX5" fmla="*/ 3629025 w 3867150"/>
              <a:gd name="connsiteY5" fmla="*/ 123825 h 1657350"/>
              <a:gd name="connsiteX6" fmla="*/ 3657600 w 3867150"/>
              <a:gd name="connsiteY6" fmla="*/ 66675 h 1657350"/>
              <a:gd name="connsiteX7" fmla="*/ 3676650 w 3867150"/>
              <a:gd name="connsiteY7" fmla="*/ 12700 h 1657350"/>
              <a:gd name="connsiteX8" fmla="*/ 3844925 w 3867150"/>
              <a:gd name="connsiteY8" fmla="*/ 0 h 1657350"/>
              <a:gd name="connsiteX9" fmla="*/ 3860800 w 3867150"/>
              <a:gd name="connsiteY9" fmla="*/ 76200 h 1657350"/>
              <a:gd name="connsiteX10" fmla="*/ 3867150 w 3867150"/>
              <a:gd name="connsiteY10" fmla="*/ 152400 h 1657350"/>
              <a:gd name="connsiteX11" fmla="*/ 3863975 w 3867150"/>
              <a:gd name="connsiteY11" fmla="*/ 212725 h 1657350"/>
              <a:gd name="connsiteX12" fmla="*/ 3857625 w 3867150"/>
              <a:gd name="connsiteY12" fmla="*/ 276225 h 1657350"/>
              <a:gd name="connsiteX13" fmla="*/ 3838575 w 3867150"/>
              <a:gd name="connsiteY13" fmla="*/ 349250 h 1657350"/>
              <a:gd name="connsiteX14" fmla="*/ 3806825 w 3867150"/>
              <a:gd name="connsiteY14" fmla="*/ 434975 h 1657350"/>
              <a:gd name="connsiteX15" fmla="*/ 3784600 w 3867150"/>
              <a:gd name="connsiteY15" fmla="*/ 482600 h 1657350"/>
              <a:gd name="connsiteX16" fmla="*/ 3746500 w 3867150"/>
              <a:gd name="connsiteY16" fmla="*/ 530225 h 1657350"/>
              <a:gd name="connsiteX17" fmla="*/ 3714750 w 3867150"/>
              <a:gd name="connsiteY17" fmla="*/ 565150 h 1657350"/>
              <a:gd name="connsiteX18" fmla="*/ 3698875 w 3867150"/>
              <a:gd name="connsiteY18" fmla="*/ 571500 h 1657350"/>
              <a:gd name="connsiteX19" fmla="*/ 3679825 w 3867150"/>
              <a:gd name="connsiteY19" fmla="*/ 574675 h 1657350"/>
              <a:gd name="connsiteX20" fmla="*/ 3663950 w 3867150"/>
              <a:gd name="connsiteY20" fmla="*/ 574675 h 1657350"/>
              <a:gd name="connsiteX21" fmla="*/ 3638550 w 3867150"/>
              <a:gd name="connsiteY21" fmla="*/ 568325 h 1657350"/>
              <a:gd name="connsiteX22" fmla="*/ 3613150 w 3867150"/>
              <a:gd name="connsiteY22" fmla="*/ 555625 h 1657350"/>
              <a:gd name="connsiteX23" fmla="*/ 3581400 w 3867150"/>
              <a:gd name="connsiteY23" fmla="*/ 546100 h 1657350"/>
              <a:gd name="connsiteX24" fmla="*/ 3556000 w 3867150"/>
              <a:gd name="connsiteY24" fmla="*/ 546100 h 1657350"/>
              <a:gd name="connsiteX25" fmla="*/ 3495675 w 3867150"/>
              <a:gd name="connsiteY25" fmla="*/ 552450 h 1657350"/>
              <a:gd name="connsiteX26" fmla="*/ 3432175 w 3867150"/>
              <a:gd name="connsiteY26" fmla="*/ 565150 h 1657350"/>
              <a:gd name="connsiteX27" fmla="*/ 3311525 w 3867150"/>
              <a:gd name="connsiteY27" fmla="*/ 596900 h 1657350"/>
              <a:gd name="connsiteX28" fmla="*/ 3067050 w 3867150"/>
              <a:gd name="connsiteY28" fmla="*/ 679450 h 1657350"/>
              <a:gd name="connsiteX29" fmla="*/ 2771775 w 3867150"/>
              <a:gd name="connsiteY29" fmla="*/ 774700 h 1657350"/>
              <a:gd name="connsiteX30" fmla="*/ 2454275 w 3867150"/>
              <a:gd name="connsiteY30" fmla="*/ 885825 h 1657350"/>
              <a:gd name="connsiteX31" fmla="*/ 2044700 w 3867150"/>
              <a:gd name="connsiteY31" fmla="*/ 1031875 h 1657350"/>
              <a:gd name="connsiteX32" fmla="*/ 1593850 w 3867150"/>
              <a:gd name="connsiteY32" fmla="*/ 1203325 h 1657350"/>
              <a:gd name="connsiteX33" fmla="*/ 1200150 w 3867150"/>
              <a:gd name="connsiteY33" fmla="*/ 1362075 h 1657350"/>
              <a:gd name="connsiteX34" fmla="*/ 927100 w 3867150"/>
              <a:gd name="connsiteY34" fmla="*/ 1476375 h 1657350"/>
              <a:gd name="connsiteX35" fmla="*/ 603250 w 3867150"/>
              <a:gd name="connsiteY35" fmla="*/ 1619250 h 1657350"/>
              <a:gd name="connsiteX36" fmla="*/ 571500 w 3867150"/>
              <a:gd name="connsiteY36" fmla="*/ 1631950 h 1657350"/>
              <a:gd name="connsiteX37" fmla="*/ 546100 w 3867150"/>
              <a:gd name="connsiteY37" fmla="*/ 1635125 h 1657350"/>
              <a:gd name="connsiteX38" fmla="*/ 419100 w 3867150"/>
              <a:gd name="connsiteY38" fmla="*/ 1647825 h 1657350"/>
              <a:gd name="connsiteX39" fmla="*/ 279400 w 3867150"/>
              <a:gd name="connsiteY39" fmla="*/ 1657350 h 1657350"/>
              <a:gd name="connsiteX40" fmla="*/ 146050 w 3867150"/>
              <a:gd name="connsiteY40" fmla="*/ 1641475 h 1657350"/>
              <a:gd name="connsiteX41" fmla="*/ 57150 w 3867150"/>
              <a:gd name="connsiteY41" fmla="*/ 1619250 h 1657350"/>
              <a:gd name="connsiteX42" fmla="*/ 28575 w 3867150"/>
              <a:gd name="connsiteY42" fmla="*/ 1603375 h 1657350"/>
              <a:gd name="connsiteX43" fmla="*/ 6350 w 3867150"/>
              <a:gd name="connsiteY43" fmla="*/ 1584325 h 1657350"/>
              <a:gd name="connsiteX44" fmla="*/ 0 w 3867150"/>
              <a:gd name="connsiteY44" fmla="*/ 1546225 h 1657350"/>
              <a:gd name="connsiteX45" fmla="*/ 3175 w 3867150"/>
              <a:gd name="connsiteY45" fmla="*/ 1514475 h 1657350"/>
              <a:gd name="connsiteX46" fmla="*/ 22225 w 3867150"/>
              <a:gd name="connsiteY46" fmla="*/ 1482725 h 1657350"/>
              <a:gd name="connsiteX47" fmla="*/ 76200 w 3867150"/>
              <a:gd name="connsiteY47" fmla="*/ 1416050 h 1657350"/>
              <a:gd name="connsiteX48" fmla="*/ 139700 w 3867150"/>
              <a:gd name="connsiteY48" fmla="*/ 1320800 h 1657350"/>
              <a:gd name="connsiteX49" fmla="*/ 228600 w 3867150"/>
              <a:gd name="connsiteY49" fmla="*/ 1168400 h 1657350"/>
              <a:gd name="connsiteX50" fmla="*/ 279400 w 3867150"/>
              <a:gd name="connsiteY50" fmla="*/ 1063625 h 1657350"/>
              <a:gd name="connsiteX51" fmla="*/ 320675 w 3867150"/>
              <a:gd name="connsiteY51" fmla="*/ 965200 h 1657350"/>
              <a:gd name="connsiteX52" fmla="*/ 349250 w 3867150"/>
              <a:gd name="connsiteY52" fmla="*/ 885825 h 1657350"/>
              <a:gd name="connsiteX53" fmla="*/ 384175 w 3867150"/>
              <a:gd name="connsiteY53" fmla="*/ 784225 h 1657350"/>
              <a:gd name="connsiteX54" fmla="*/ 415925 w 3867150"/>
              <a:gd name="connsiteY54" fmla="*/ 682625 h 1657350"/>
              <a:gd name="connsiteX55" fmla="*/ 428625 w 3867150"/>
              <a:gd name="connsiteY55" fmla="*/ 644525 h 1657350"/>
              <a:gd name="connsiteX56" fmla="*/ 438150 w 3867150"/>
              <a:gd name="connsiteY56" fmla="*/ 628650 h 1657350"/>
              <a:gd name="connsiteX57" fmla="*/ 454025 w 3867150"/>
              <a:gd name="connsiteY57" fmla="*/ 619125 h 1657350"/>
              <a:gd name="connsiteX58" fmla="*/ 473075 w 3867150"/>
              <a:gd name="connsiteY58" fmla="*/ 619125 h 1657350"/>
              <a:gd name="connsiteX59" fmla="*/ 485775 w 3867150"/>
              <a:gd name="connsiteY59" fmla="*/ 625475 h 1657350"/>
              <a:gd name="connsiteX60" fmla="*/ 492125 w 3867150"/>
              <a:gd name="connsiteY60" fmla="*/ 650875 h 1657350"/>
              <a:gd name="connsiteX61" fmla="*/ 492125 w 3867150"/>
              <a:gd name="connsiteY61" fmla="*/ 692150 h 1657350"/>
              <a:gd name="connsiteX62" fmla="*/ 482600 w 3867150"/>
              <a:gd name="connsiteY62" fmla="*/ 815975 h 1657350"/>
              <a:gd name="connsiteX63" fmla="*/ 482600 w 3867150"/>
              <a:gd name="connsiteY63" fmla="*/ 873125 h 1657350"/>
              <a:gd name="connsiteX64" fmla="*/ 482600 w 3867150"/>
              <a:gd name="connsiteY64" fmla="*/ 955675 h 1657350"/>
              <a:gd name="connsiteX65" fmla="*/ 492125 w 3867150"/>
              <a:gd name="connsiteY65" fmla="*/ 1031875 h 1657350"/>
              <a:gd name="connsiteX66" fmla="*/ 504825 w 3867150"/>
              <a:gd name="connsiteY66" fmla="*/ 1104900 h 1657350"/>
              <a:gd name="connsiteX67" fmla="*/ 527050 w 3867150"/>
              <a:gd name="connsiteY67" fmla="*/ 1177925 h 1657350"/>
              <a:gd name="connsiteX68" fmla="*/ 546100 w 3867150"/>
              <a:gd name="connsiteY68" fmla="*/ 1216025 h 1657350"/>
              <a:gd name="connsiteX69" fmla="*/ 571500 w 3867150"/>
              <a:gd name="connsiteY69" fmla="*/ 1247775 h 1657350"/>
              <a:gd name="connsiteX70" fmla="*/ 600075 w 3867150"/>
              <a:gd name="connsiteY70" fmla="*/ 1263650 h 1657350"/>
              <a:gd name="connsiteX71" fmla="*/ 628650 w 3867150"/>
              <a:gd name="connsiteY71" fmla="*/ 1273175 h 1657350"/>
              <a:gd name="connsiteX72" fmla="*/ 657225 w 3867150"/>
              <a:gd name="connsiteY72" fmla="*/ 1266825 h 1657350"/>
              <a:gd name="connsiteX73" fmla="*/ 723900 w 3867150"/>
              <a:gd name="connsiteY73" fmla="*/ 1244600 h 1657350"/>
              <a:gd name="connsiteX74" fmla="*/ 965200 w 3867150"/>
              <a:gd name="connsiteY74" fmla="*/ 1158875 h 1657350"/>
              <a:gd name="connsiteX75" fmla="*/ 1235075 w 3867150"/>
              <a:gd name="connsiteY75" fmla="*/ 1060450 h 1657350"/>
              <a:gd name="connsiteX76" fmla="*/ 1511300 w 3867150"/>
              <a:gd name="connsiteY76" fmla="*/ 955675 h 1657350"/>
              <a:gd name="connsiteX77" fmla="*/ 1689100 w 3867150"/>
              <a:gd name="connsiteY77" fmla="*/ 892175 h 1657350"/>
              <a:gd name="connsiteX0" fmla="*/ 1689100 w 3867150"/>
              <a:gd name="connsiteY0" fmla="*/ 879475 h 1644650"/>
              <a:gd name="connsiteX1" fmla="*/ 3006725 w 3867150"/>
              <a:gd name="connsiteY1" fmla="*/ 400050 h 1644650"/>
              <a:gd name="connsiteX2" fmla="*/ 3463925 w 3867150"/>
              <a:gd name="connsiteY2" fmla="*/ 231775 h 1644650"/>
              <a:gd name="connsiteX3" fmla="*/ 3559175 w 3867150"/>
              <a:gd name="connsiteY3" fmla="*/ 184150 h 1644650"/>
              <a:gd name="connsiteX4" fmla="*/ 3600450 w 3867150"/>
              <a:gd name="connsiteY4" fmla="*/ 149225 h 1644650"/>
              <a:gd name="connsiteX5" fmla="*/ 3629025 w 3867150"/>
              <a:gd name="connsiteY5" fmla="*/ 111125 h 1644650"/>
              <a:gd name="connsiteX6" fmla="*/ 3657600 w 3867150"/>
              <a:gd name="connsiteY6" fmla="*/ 53975 h 1644650"/>
              <a:gd name="connsiteX7" fmla="*/ 3676650 w 3867150"/>
              <a:gd name="connsiteY7" fmla="*/ 0 h 1644650"/>
              <a:gd name="connsiteX8" fmla="*/ 3860800 w 3867150"/>
              <a:gd name="connsiteY8" fmla="*/ 63500 h 1644650"/>
              <a:gd name="connsiteX9" fmla="*/ 3867150 w 3867150"/>
              <a:gd name="connsiteY9" fmla="*/ 139700 h 1644650"/>
              <a:gd name="connsiteX10" fmla="*/ 3863975 w 3867150"/>
              <a:gd name="connsiteY10" fmla="*/ 200025 h 1644650"/>
              <a:gd name="connsiteX11" fmla="*/ 3857625 w 3867150"/>
              <a:gd name="connsiteY11" fmla="*/ 263525 h 1644650"/>
              <a:gd name="connsiteX12" fmla="*/ 3838575 w 3867150"/>
              <a:gd name="connsiteY12" fmla="*/ 336550 h 1644650"/>
              <a:gd name="connsiteX13" fmla="*/ 3806825 w 3867150"/>
              <a:gd name="connsiteY13" fmla="*/ 422275 h 1644650"/>
              <a:gd name="connsiteX14" fmla="*/ 3784600 w 3867150"/>
              <a:gd name="connsiteY14" fmla="*/ 469900 h 1644650"/>
              <a:gd name="connsiteX15" fmla="*/ 3746500 w 3867150"/>
              <a:gd name="connsiteY15" fmla="*/ 517525 h 1644650"/>
              <a:gd name="connsiteX16" fmla="*/ 3714750 w 3867150"/>
              <a:gd name="connsiteY16" fmla="*/ 552450 h 1644650"/>
              <a:gd name="connsiteX17" fmla="*/ 3698875 w 3867150"/>
              <a:gd name="connsiteY17" fmla="*/ 558800 h 1644650"/>
              <a:gd name="connsiteX18" fmla="*/ 3679825 w 3867150"/>
              <a:gd name="connsiteY18" fmla="*/ 561975 h 1644650"/>
              <a:gd name="connsiteX19" fmla="*/ 3663950 w 3867150"/>
              <a:gd name="connsiteY19" fmla="*/ 561975 h 1644650"/>
              <a:gd name="connsiteX20" fmla="*/ 3638550 w 3867150"/>
              <a:gd name="connsiteY20" fmla="*/ 555625 h 1644650"/>
              <a:gd name="connsiteX21" fmla="*/ 3613150 w 3867150"/>
              <a:gd name="connsiteY21" fmla="*/ 542925 h 1644650"/>
              <a:gd name="connsiteX22" fmla="*/ 3581400 w 3867150"/>
              <a:gd name="connsiteY22" fmla="*/ 533400 h 1644650"/>
              <a:gd name="connsiteX23" fmla="*/ 3556000 w 3867150"/>
              <a:gd name="connsiteY23" fmla="*/ 533400 h 1644650"/>
              <a:gd name="connsiteX24" fmla="*/ 3495675 w 3867150"/>
              <a:gd name="connsiteY24" fmla="*/ 539750 h 1644650"/>
              <a:gd name="connsiteX25" fmla="*/ 3432175 w 3867150"/>
              <a:gd name="connsiteY25" fmla="*/ 552450 h 1644650"/>
              <a:gd name="connsiteX26" fmla="*/ 3311525 w 3867150"/>
              <a:gd name="connsiteY26" fmla="*/ 584200 h 1644650"/>
              <a:gd name="connsiteX27" fmla="*/ 3067050 w 3867150"/>
              <a:gd name="connsiteY27" fmla="*/ 666750 h 1644650"/>
              <a:gd name="connsiteX28" fmla="*/ 2771775 w 3867150"/>
              <a:gd name="connsiteY28" fmla="*/ 762000 h 1644650"/>
              <a:gd name="connsiteX29" fmla="*/ 2454275 w 3867150"/>
              <a:gd name="connsiteY29" fmla="*/ 873125 h 1644650"/>
              <a:gd name="connsiteX30" fmla="*/ 2044700 w 3867150"/>
              <a:gd name="connsiteY30" fmla="*/ 1019175 h 1644650"/>
              <a:gd name="connsiteX31" fmla="*/ 1593850 w 3867150"/>
              <a:gd name="connsiteY31" fmla="*/ 1190625 h 1644650"/>
              <a:gd name="connsiteX32" fmla="*/ 1200150 w 3867150"/>
              <a:gd name="connsiteY32" fmla="*/ 1349375 h 1644650"/>
              <a:gd name="connsiteX33" fmla="*/ 927100 w 3867150"/>
              <a:gd name="connsiteY33" fmla="*/ 1463675 h 1644650"/>
              <a:gd name="connsiteX34" fmla="*/ 603250 w 3867150"/>
              <a:gd name="connsiteY34" fmla="*/ 1606550 h 1644650"/>
              <a:gd name="connsiteX35" fmla="*/ 571500 w 3867150"/>
              <a:gd name="connsiteY35" fmla="*/ 1619250 h 1644650"/>
              <a:gd name="connsiteX36" fmla="*/ 546100 w 3867150"/>
              <a:gd name="connsiteY36" fmla="*/ 1622425 h 1644650"/>
              <a:gd name="connsiteX37" fmla="*/ 419100 w 3867150"/>
              <a:gd name="connsiteY37" fmla="*/ 1635125 h 1644650"/>
              <a:gd name="connsiteX38" fmla="*/ 279400 w 3867150"/>
              <a:gd name="connsiteY38" fmla="*/ 1644650 h 1644650"/>
              <a:gd name="connsiteX39" fmla="*/ 146050 w 3867150"/>
              <a:gd name="connsiteY39" fmla="*/ 1628775 h 1644650"/>
              <a:gd name="connsiteX40" fmla="*/ 57150 w 3867150"/>
              <a:gd name="connsiteY40" fmla="*/ 1606550 h 1644650"/>
              <a:gd name="connsiteX41" fmla="*/ 28575 w 3867150"/>
              <a:gd name="connsiteY41" fmla="*/ 1590675 h 1644650"/>
              <a:gd name="connsiteX42" fmla="*/ 6350 w 3867150"/>
              <a:gd name="connsiteY42" fmla="*/ 1571625 h 1644650"/>
              <a:gd name="connsiteX43" fmla="*/ 0 w 3867150"/>
              <a:gd name="connsiteY43" fmla="*/ 1533525 h 1644650"/>
              <a:gd name="connsiteX44" fmla="*/ 3175 w 3867150"/>
              <a:gd name="connsiteY44" fmla="*/ 1501775 h 1644650"/>
              <a:gd name="connsiteX45" fmla="*/ 22225 w 3867150"/>
              <a:gd name="connsiteY45" fmla="*/ 1470025 h 1644650"/>
              <a:gd name="connsiteX46" fmla="*/ 76200 w 3867150"/>
              <a:gd name="connsiteY46" fmla="*/ 1403350 h 1644650"/>
              <a:gd name="connsiteX47" fmla="*/ 139700 w 3867150"/>
              <a:gd name="connsiteY47" fmla="*/ 1308100 h 1644650"/>
              <a:gd name="connsiteX48" fmla="*/ 228600 w 3867150"/>
              <a:gd name="connsiteY48" fmla="*/ 1155700 h 1644650"/>
              <a:gd name="connsiteX49" fmla="*/ 279400 w 3867150"/>
              <a:gd name="connsiteY49" fmla="*/ 1050925 h 1644650"/>
              <a:gd name="connsiteX50" fmla="*/ 320675 w 3867150"/>
              <a:gd name="connsiteY50" fmla="*/ 952500 h 1644650"/>
              <a:gd name="connsiteX51" fmla="*/ 349250 w 3867150"/>
              <a:gd name="connsiteY51" fmla="*/ 873125 h 1644650"/>
              <a:gd name="connsiteX52" fmla="*/ 384175 w 3867150"/>
              <a:gd name="connsiteY52" fmla="*/ 771525 h 1644650"/>
              <a:gd name="connsiteX53" fmla="*/ 415925 w 3867150"/>
              <a:gd name="connsiteY53" fmla="*/ 669925 h 1644650"/>
              <a:gd name="connsiteX54" fmla="*/ 428625 w 3867150"/>
              <a:gd name="connsiteY54" fmla="*/ 631825 h 1644650"/>
              <a:gd name="connsiteX55" fmla="*/ 438150 w 3867150"/>
              <a:gd name="connsiteY55" fmla="*/ 615950 h 1644650"/>
              <a:gd name="connsiteX56" fmla="*/ 454025 w 3867150"/>
              <a:gd name="connsiteY56" fmla="*/ 606425 h 1644650"/>
              <a:gd name="connsiteX57" fmla="*/ 473075 w 3867150"/>
              <a:gd name="connsiteY57" fmla="*/ 606425 h 1644650"/>
              <a:gd name="connsiteX58" fmla="*/ 485775 w 3867150"/>
              <a:gd name="connsiteY58" fmla="*/ 612775 h 1644650"/>
              <a:gd name="connsiteX59" fmla="*/ 492125 w 3867150"/>
              <a:gd name="connsiteY59" fmla="*/ 638175 h 1644650"/>
              <a:gd name="connsiteX60" fmla="*/ 492125 w 3867150"/>
              <a:gd name="connsiteY60" fmla="*/ 679450 h 1644650"/>
              <a:gd name="connsiteX61" fmla="*/ 482600 w 3867150"/>
              <a:gd name="connsiteY61" fmla="*/ 803275 h 1644650"/>
              <a:gd name="connsiteX62" fmla="*/ 482600 w 3867150"/>
              <a:gd name="connsiteY62" fmla="*/ 860425 h 1644650"/>
              <a:gd name="connsiteX63" fmla="*/ 482600 w 3867150"/>
              <a:gd name="connsiteY63" fmla="*/ 942975 h 1644650"/>
              <a:gd name="connsiteX64" fmla="*/ 492125 w 3867150"/>
              <a:gd name="connsiteY64" fmla="*/ 1019175 h 1644650"/>
              <a:gd name="connsiteX65" fmla="*/ 504825 w 3867150"/>
              <a:gd name="connsiteY65" fmla="*/ 1092200 h 1644650"/>
              <a:gd name="connsiteX66" fmla="*/ 527050 w 3867150"/>
              <a:gd name="connsiteY66" fmla="*/ 1165225 h 1644650"/>
              <a:gd name="connsiteX67" fmla="*/ 546100 w 3867150"/>
              <a:gd name="connsiteY67" fmla="*/ 1203325 h 1644650"/>
              <a:gd name="connsiteX68" fmla="*/ 571500 w 3867150"/>
              <a:gd name="connsiteY68" fmla="*/ 1235075 h 1644650"/>
              <a:gd name="connsiteX69" fmla="*/ 600075 w 3867150"/>
              <a:gd name="connsiteY69" fmla="*/ 1250950 h 1644650"/>
              <a:gd name="connsiteX70" fmla="*/ 628650 w 3867150"/>
              <a:gd name="connsiteY70" fmla="*/ 1260475 h 1644650"/>
              <a:gd name="connsiteX71" fmla="*/ 657225 w 3867150"/>
              <a:gd name="connsiteY71" fmla="*/ 1254125 h 1644650"/>
              <a:gd name="connsiteX72" fmla="*/ 723900 w 3867150"/>
              <a:gd name="connsiteY72" fmla="*/ 1231900 h 1644650"/>
              <a:gd name="connsiteX73" fmla="*/ 965200 w 3867150"/>
              <a:gd name="connsiteY73" fmla="*/ 1146175 h 1644650"/>
              <a:gd name="connsiteX74" fmla="*/ 1235075 w 3867150"/>
              <a:gd name="connsiteY74" fmla="*/ 1047750 h 1644650"/>
              <a:gd name="connsiteX75" fmla="*/ 1511300 w 3867150"/>
              <a:gd name="connsiteY75" fmla="*/ 942975 h 1644650"/>
              <a:gd name="connsiteX76" fmla="*/ 1689100 w 3867150"/>
              <a:gd name="connsiteY76" fmla="*/ 879475 h 1644650"/>
              <a:gd name="connsiteX0" fmla="*/ 1689100 w 3867150"/>
              <a:gd name="connsiteY0" fmla="*/ 879475 h 1644650"/>
              <a:gd name="connsiteX1" fmla="*/ 3006725 w 3867150"/>
              <a:gd name="connsiteY1" fmla="*/ 400050 h 1644650"/>
              <a:gd name="connsiteX2" fmla="*/ 3463925 w 3867150"/>
              <a:gd name="connsiteY2" fmla="*/ 231775 h 1644650"/>
              <a:gd name="connsiteX3" fmla="*/ 3559175 w 3867150"/>
              <a:gd name="connsiteY3" fmla="*/ 184150 h 1644650"/>
              <a:gd name="connsiteX4" fmla="*/ 3600450 w 3867150"/>
              <a:gd name="connsiteY4" fmla="*/ 149225 h 1644650"/>
              <a:gd name="connsiteX5" fmla="*/ 3629025 w 3867150"/>
              <a:gd name="connsiteY5" fmla="*/ 111125 h 1644650"/>
              <a:gd name="connsiteX6" fmla="*/ 3657600 w 3867150"/>
              <a:gd name="connsiteY6" fmla="*/ 53975 h 1644650"/>
              <a:gd name="connsiteX7" fmla="*/ 3676650 w 3867150"/>
              <a:gd name="connsiteY7" fmla="*/ 0 h 1644650"/>
              <a:gd name="connsiteX8" fmla="*/ 3867150 w 3867150"/>
              <a:gd name="connsiteY8" fmla="*/ 139700 h 1644650"/>
              <a:gd name="connsiteX9" fmla="*/ 3863975 w 3867150"/>
              <a:gd name="connsiteY9" fmla="*/ 200025 h 1644650"/>
              <a:gd name="connsiteX10" fmla="*/ 3857625 w 3867150"/>
              <a:gd name="connsiteY10" fmla="*/ 263525 h 1644650"/>
              <a:gd name="connsiteX11" fmla="*/ 3838575 w 3867150"/>
              <a:gd name="connsiteY11" fmla="*/ 336550 h 1644650"/>
              <a:gd name="connsiteX12" fmla="*/ 3806825 w 3867150"/>
              <a:gd name="connsiteY12" fmla="*/ 422275 h 1644650"/>
              <a:gd name="connsiteX13" fmla="*/ 3784600 w 3867150"/>
              <a:gd name="connsiteY13" fmla="*/ 469900 h 1644650"/>
              <a:gd name="connsiteX14" fmla="*/ 3746500 w 3867150"/>
              <a:gd name="connsiteY14" fmla="*/ 517525 h 1644650"/>
              <a:gd name="connsiteX15" fmla="*/ 3714750 w 3867150"/>
              <a:gd name="connsiteY15" fmla="*/ 552450 h 1644650"/>
              <a:gd name="connsiteX16" fmla="*/ 3698875 w 3867150"/>
              <a:gd name="connsiteY16" fmla="*/ 558800 h 1644650"/>
              <a:gd name="connsiteX17" fmla="*/ 3679825 w 3867150"/>
              <a:gd name="connsiteY17" fmla="*/ 561975 h 1644650"/>
              <a:gd name="connsiteX18" fmla="*/ 3663950 w 3867150"/>
              <a:gd name="connsiteY18" fmla="*/ 561975 h 1644650"/>
              <a:gd name="connsiteX19" fmla="*/ 3638550 w 3867150"/>
              <a:gd name="connsiteY19" fmla="*/ 555625 h 1644650"/>
              <a:gd name="connsiteX20" fmla="*/ 3613150 w 3867150"/>
              <a:gd name="connsiteY20" fmla="*/ 542925 h 1644650"/>
              <a:gd name="connsiteX21" fmla="*/ 3581400 w 3867150"/>
              <a:gd name="connsiteY21" fmla="*/ 533400 h 1644650"/>
              <a:gd name="connsiteX22" fmla="*/ 3556000 w 3867150"/>
              <a:gd name="connsiteY22" fmla="*/ 533400 h 1644650"/>
              <a:gd name="connsiteX23" fmla="*/ 3495675 w 3867150"/>
              <a:gd name="connsiteY23" fmla="*/ 539750 h 1644650"/>
              <a:gd name="connsiteX24" fmla="*/ 3432175 w 3867150"/>
              <a:gd name="connsiteY24" fmla="*/ 552450 h 1644650"/>
              <a:gd name="connsiteX25" fmla="*/ 3311525 w 3867150"/>
              <a:gd name="connsiteY25" fmla="*/ 584200 h 1644650"/>
              <a:gd name="connsiteX26" fmla="*/ 3067050 w 3867150"/>
              <a:gd name="connsiteY26" fmla="*/ 666750 h 1644650"/>
              <a:gd name="connsiteX27" fmla="*/ 2771775 w 3867150"/>
              <a:gd name="connsiteY27" fmla="*/ 762000 h 1644650"/>
              <a:gd name="connsiteX28" fmla="*/ 2454275 w 3867150"/>
              <a:gd name="connsiteY28" fmla="*/ 873125 h 1644650"/>
              <a:gd name="connsiteX29" fmla="*/ 2044700 w 3867150"/>
              <a:gd name="connsiteY29" fmla="*/ 1019175 h 1644650"/>
              <a:gd name="connsiteX30" fmla="*/ 1593850 w 3867150"/>
              <a:gd name="connsiteY30" fmla="*/ 1190625 h 1644650"/>
              <a:gd name="connsiteX31" fmla="*/ 1200150 w 3867150"/>
              <a:gd name="connsiteY31" fmla="*/ 1349375 h 1644650"/>
              <a:gd name="connsiteX32" fmla="*/ 927100 w 3867150"/>
              <a:gd name="connsiteY32" fmla="*/ 1463675 h 1644650"/>
              <a:gd name="connsiteX33" fmla="*/ 603250 w 3867150"/>
              <a:gd name="connsiteY33" fmla="*/ 1606550 h 1644650"/>
              <a:gd name="connsiteX34" fmla="*/ 571500 w 3867150"/>
              <a:gd name="connsiteY34" fmla="*/ 1619250 h 1644650"/>
              <a:gd name="connsiteX35" fmla="*/ 546100 w 3867150"/>
              <a:gd name="connsiteY35" fmla="*/ 1622425 h 1644650"/>
              <a:gd name="connsiteX36" fmla="*/ 419100 w 3867150"/>
              <a:gd name="connsiteY36" fmla="*/ 1635125 h 1644650"/>
              <a:gd name="connsiteX37" fmla="*/ 279400 w 3867150"/>
              <a:gd name="connsiteY37" fmla="*/ 1644650 h 1644650"/>
              <a:gd name="connsiteX38" fmla="*/ 146050 w 3867150"/>
              <a:gd name="connsiteY38" fmla="*/ 1628775 h 1644650"/>
              <a:gd name="connsiteX39" fmla="*/ 57150 w 3867150"/>
              <a:gd name="connsiteY39" fmla="*/ 1606550 h 1644650"/>
              <a:gd name="connsiteX40" fmla="*/ 28575 w 3867150"/>
              <a:gd name="connsiteY40" fmla="*/ 1590675 h 1644650"/>
              <a:gd name="connsiteX41" fmla="*/ 6350 w 3867150"/>
              <a:gd name="connsiteY41" fmla="*/ 1571625 h 1644650"/>
              <a:gd name="connsiteX42" fmla="*/ 0 w 3867150"/>
              <a:gd name="connsiteY42" fmla="*/ 1533525 h 1644650"/>
              <a:gd name="connsiteX43" fmla="*/ 3175 w 3867150"/>
              <a:gd name="connsiteY43" fmla="*/ 1501775 h 1644650"/>
              <a:gd name="connsiteX44" fmla="*/ 22225 w 3867150"/>
              <a:gd name="connsiteY44" fmla="*/ 1470025 h 1644650"/>
              <a:gd name="connsiteX45" fmla="*/ 76200 w 3867150"/>
              <a:gd name="connsiteY45" fmla="*/ 1403350 h 1644650"/>
              <a:gd name="connsiteX46" fmla="*/ 139700 w 3867150"/>
              <a:gd name="connsiteY46" fmla="*/ 1308100 h 1644650"/>
              <a:gd name="connsiteX47" fmla="*/ 228600 w 3867150"/>
              <a:gd name="connsiteY47" fmla="*/ 1155700 h 1644650"/>
              <a:gd name="connsiteX48" fmla="*/ 279400 w 3867150"/>
              <a:gd name="connsiteY48" fmla="*/ 1050925 h 1644650"/>
              <a:gd name="connsiteX49" fmla="*/ 320675 w 3867150"/>
              <a:gd name="connsiteY49" fmla="*/ 952500 h 1644650"/>
              <a:gd name="connsiteX50" fmla="*/ 349250 w 3867150"/>
              <a:gd name="connsiteY50" fmla="*/ 873125 h 1644650"/>
              <a:gd name="connsiteX51" fmla="*/ 384175 w 3867150"/>
              <a:gd name="connsiteY51" fmla="*/ 771525 h 1644650"/>
              <a:gd name="connsiteX52" fmla="*/ 415925 w 3867150"/>
              <a:gd name="connsiteY52" fmla="*/ 669925 h 1644650"/>
              <a:gd name="connsiteX53" fmla="*/ 428625 w 3867150"/>
              <a:gd name="connsiteY53" fmla="*/ 631825 h 1644650"/>
              <a:gd name="connsiteX54" fmla="*/ 438150 w 3867150"/>
              <a:gd name="connsiteY54" fmla="*/ 615950 h 1644650"/>
              <a:gd name="connsiteX55" fmla="*/ 454025 w 3867150"/>
              <a:gd name="connsiteY55" fmla="*/ 606425 h 1644650"/>
              <a:gd name="connsiteX56" fmla="*/ 473075 w 3867150"/>
              <a:gd name="connsiteY56" fmla="*/ 606425 h 1644650"/>
              <a:gd name="connsiteX57" fmla="*/ 485775 w 3867150"/>
              <a:gd name="connsiteY57" fmla="*/ 612775 h 1644650"/>
              <a:gd name="connsiteX58" fmla="*/ 492125 w 3867150"/>
              <a:gd name="connsiteY58" fmla="*/ 638175 h 1644650"/>
              <a:gd name="connsiteX59" fmla="*/ 492125 w 3867150"/>
              <a:gd name="connsiteY59" fmla="*/ 679450 h 1644650"/>
              <a:gd name="connsiteX60" fmla="*/ 482600 w 3867150"/>
              <a:gd name="connsiteY60" fmla="*/ 803275 h 1644650"/>
              <a:gd name="connsiteX61" fmla="*/ 482600 w 3867150"/>
              <a:gd name="connsiteY61" fmla="*/ 860425 h 1644650"/>
              <a:gd name="connsiteX62" fmla="*/ 482600 w 3867150"/>
              <a:gd name="connsiteY62" fmla="*/ 942975 h 1644650"/>
              <a:gd name="connsiteX63" fmla="*/ 492125 w 3867150"/>
              <a:gd name="connsiteY63" fmla="*/ 1019175 h 1644650"/>
              <a:gd name="connsiteX64" fmla="*/ 504825 w 3867150"/>
              <a:gd name="connsiteY64" fmla="*/ 1092200 h 1644650"/>
              <a:gd name="connsiteX65" fmla="*/ 527050 w 3867150"/>
              <a:gd name="connsiteY65" fmla="*/ 1165225 h 1644650"/>
              <a:gd name="connsiteX66" fmla="*/ 546100 w 3867150"/>
              <a:gd name="connsiteY66" fmla="*/ 1203325 h 1644650"/>
              <a:gd name="connsiteX67" fmla="*/ 571500 w 3867150"/>
              <a:gd name="connsiteY67" fmla="*/ 1235075 h 1644650"/>
              <a:gd name="connsiteX68" fmla="*/ 600075 w 3867150"/>
              <a:gd name="connsiteY68" fmla="*/ 1250950 h 1644650"/>
              <a:gd name="connsiteX69" fmla="*/ 628650 w 3867150"/>
              <a:gd name="connsiteY69" fmla="*/ 1260475 h 1644650"/>
              <a:gd name="connsiteX70" fmla="*/ 657225 w 3867150"/>
              <a:gd name="connsiteY70" fmla="*/ 1254125 h 1644650"/>
              <a:gd name="connsiteX71" fmla="*/ 723900 w 3867150"/>
              <a:gd name="connsiteY71" fmla="*/ 1231900 h 1644650"/>
              <a:gd name="connsiteX72" fmla="*/ 965200 w 3867150"/>
              <a:gd name="connsiteY72" fmla="*/ 1146175 h 1644650"/>
              <a:gd name="connsiteX73" fmla="*/ 1235075 w 3867150"/>
              <a:gd name="connsiteY73" fmla="*/ 1047750 h 1644650"/>
              <a:gd name="connsiteX74" fmla="*/ 1511300 w 3867150"/>
              <a:gd name="connsiteY74" fmla="*/ 942975 h 1644650"/>
              <a:gd name="connsiteX75" fmla="*/ 1689100 w 3867150"/>
              <a:gd name="connsiteY75" fmla="*/ 879475 h 1644650"/>
              <a:gd name="connsiteX0" fmla="*/ 1689100 w 3867150"/>
              <a:gd name="connsiteY0" fmla="*/ 879475 h 1644650"/>
              <a:gd name="connsiteX1" fmla="*/ 3006725 w 3867150"/>
              <a:gd name="connsiteY1" fmla="*/ 400050 h 1644650"/>
              <a:gd name="connsiteX2" fmla="*/ 3463925 w 3867150"/>
              <a:gd name="connsiteY2" fmla="*/ 231775 h 1644650"/>
              <a:gd name="connsiteX3" fmla="*/ 3559175 w 3867150"/>
              <a:gd name="connsiteY3" fmla="*/ 184150 h 1644650"/>
              <a:gd name="connsiteX4" fmla="*/ 3600450 w 3867150"/>
              <a:gd name="connsiteY4" fmla="*/ 149225 h 1644650"/>
              <a:gd name="connsiteX5" fmla="*/ 3657600 w 3867150"/>
              <a:gd name="connsiteY5" fmla="*/ 53975 h 1644650"/>
              <a:gd name="connsiteX6" fmla="*/ 3676650 w 3867150"/>
              <a:gd name="connsiteY6" fmla="*/ 0 h 1644650"/>
              <a:gd name="connsiteX7" fmla="*/ 3867150 w 3867150"/>
              <a:gd name="connsiteY7" fmla="*/ 139700 h 1644650"/>
              <a:gd name="connsiteX8" fmla="*/ 3863975 w 3867150"/>
              <a:gd name="connsiteY8" fmla="*/ 200025 h 1644650"/>
              <a:gd name="connsiteX9" fmla="*/ 3857625 w 3867150"/>
              <a:gd name="connsiteY9" fmla="*/ 263525 h 1644650"/>
              <a:gd name="connsiteX10" fmla="*/ 3838575 w 3867150"/>
              <a:gd name="connsiteY10" fmla="*/ 336550 h 1644650"/>
              <a:gd name="connsiteX11" fmla="*/ 3806825 w 3867150"/>
              <a:gd name="connsiteY11" fmla="*/ 422275 h 1644650"/>
              <a:gd name="connsiteX12" fmla="*/ 3784600 w 3867150"/>
              <a:gd name="connsiteY12" fmla="*/ 469900 h 1644650"/>
              <a:gd name="connsiteX13" fmla="*/ 3746500 w 3867150"/>
              <a:gd name="connsiteY13" fmla="*/ 517525 h 1644650"/>
              <a:gd name="connsiteX14" fmla="*/ 3714750 w 3867150"/>
              <a:gd name="connsiteY14" fmla="*/ 552450 h 1644650"/>
              <a:gd name="connsiteX15" fmla="*/ 3698875 w 3867150"/>
              <a:gd name="connsiteY15" fmla="*/ 558800 h 1644650"/>
              <a:gd name="connsiteX16" fmla="*/ 3679825 w 3867150"/>
              <a:gd name="connsiteY16" fmla="*/ 561975 h 1644650"/>
              <a:gd name="connsiteX17" fmla="*/ 3663950 w 3867150"/>
              <a:gd name="connsiteY17" fmla="*/ 561975 h 1644650"/>
              <a:gd name="connsiteX18" fmla="*/ 3638550 w 3867150"/>
              <a:gd name="connsiteY18" fmla="*/ 555625 h 1644650"/>
              <a:gd name="connsiteX19" fmla="*/ 3613150 w 3867150"/>
              <a:gd name="connsiteY19" fmla="*/ 542925 h 1644650"/>
              <a:gd name="connsiteX20" fmla="*/ 3581400 w 3867150"/>
              <a:gd name="connsiteY20" fmla="*/ 533400 h 1644650"/>
              <a:gd name="connsiteX21" fmla="*/ 3556000 w 3867150"/>
              <a:gd name="connsiteY21" fmla="*/ 533400 h 1644650"/>
              <a:gd name="connsiteX22" fmla="*/ 3495675 w 3867150"/>
              <a:gd name="connsiteY22" fmla="*/ 539750 h 1644650"/>
              <a:gd name="connsiteX23" fmla="*/ 3432175 w 3867150"/>
              <a:gd name="connsiteY23" fmla="*/ 552450 h 1644650"/>
              <a:gd name="connsiteX24" fmla="*/ 3311525 w 3867150"/>
              <a:gd name="connsiteY24" fmla="*/ 584200 h 1644650"/>
              <a:gd name="connsiteX25" fmla="*/ 3067050 w 3867150"/>
              <a:gd name="connsiteY25" fmla="*/ 666750 h 1644650"/>
              <a:gd name="connsiteX26" fmla="*/ 2771775 w 3867150"/>
              <a:gd name="connsiteY26" fmla="*/ 762000 h 1644650"/>
              <a:gd name="connsiteX27" fmla="*/ 2454275 w 3867150"/>
              <a:gd name="connsiteY27" fmla="*/ 873125 h 1644650"/>
              <a:gd name="connsiteX28" fmla="*/ 2044700 w 3867150"/>
              <a:gd name="connsiteY28" fmla="*/ 1019175 h 1644650"/>
              <a:gd name="connsiteX29" fmla="*/ 1593850 w 3867150"/>
              <a:gd name="connsiteY29" fmla="*/ 1190625 h 1644650"/>
              <a:gd name="connsiteX30" fmla="*/ 1200150 w 3867150"/>
              <a:gd name="connsiteY30" fmla="*/ 1349375 h 1644650"/>
              <a:gd name="connsiteX31" fmla="*/ 927100 w 3867150"/>
              <a:gd name="connsiteY31" fmla="*/ 1463675 h 1644650"/>
              <a:gd name="connsiteX32" fmla="*/ 603250 w 3867150"/>
              <a:gd name="connsiteY32" fmla="*/ 1606550 h 1644650"/>
              <a:gd name="connsiteX33" fmla="*/ 571500 w 3867150"/>
              <a:gd name="connsiteY33" fmla="*/ 1619250 h 1644650"/>
              <a:gd name="connsiteX34" fmla="*/ 546100 w 3867150"/>
              <a:gd name="connsiteY34" fmla="*/ 1622425 h 1644650"/>
              <a:gd name="connsiteX35" fmla="*/ 419100 w 3867150"/>
              <a:gd name="connsiteY35" fmla="*/ 1635125 h 1644650"/>
              <a:gd name="connsiteX36" fmla="*/ 279400 w 3867150"/>
              <a:gd name="connsiteY36" fmla="*/ 1644650 h 1644650"/>
              <a:gd name="connsiteX37" fmla="*/ 146050 w 3867150"/>
              <a:gd name="connsiteY37" fmla="*/ 1628775 h 1644650"/>
              <a:gd name="connsiteX38" fmla="*/ 57150 w 3867150"/>
              <a:gd name="connsiteY38" fmla="*/ 1606550 h 1644650"/>
              <a:gd name="connsiteX39" fmla="*/ 28575 w 3867150"/>
              <a:gd name="connsiteY39" fmla="*/ 1590675 h 1644650"/>
              <a:gd name="connsiteX40" fmla="*/ 6350 w 3867150"/>
              <a:gd name="connsiteY40" fmla="*/ 1571625 h 1644650"/>
              <a:gd name="connsiteX41" fmla="*/ 0 w 3867150"/>
              <a:gd name="connsiteY41" fmla="*/ 1533525 h 1644650"/>
              <a:gd name="connsiteX42" fmla="*/ 3175 w 3867150"/>
              <a:gd name="connsiteY42" fmla="*/ 1501775 h 1644650"/>
              <a:gd name="connsiteX43" fmla="*/ 22225 w 3867150"/>
              <a:gd name="connsiteY43" fmla="*/ 1470025 h 1644650"/>
              <a:gd name="connsiteX44" fmla="*/ 76200 w 3867150"/>
              <a:gd name="connsiteY44" fmla="*/ 1403350 h 1644650"/>
              <a:gd name="connsiteX45" fmla="*/ 139700 w 3867150"/>
              <a:gd name="connsiteY45" fmla="*/ 1308100 h 1644650"/>
              <a:gd name="connsiteX46" fmla="*/ 228600 w 3867150"/>
              <a:gd name="connsiteY46" fmla="*/ 1155700 h 1644650"/>
              <a:gd name="connsiteX47" fmla="*/ 279400 w 3867150"/>
              <a:gd name="connsiteY47" fmla="*/ 1050925 h 1644650"/>
              <a:gd name="connsiteX48" fmla="*/ 320675 w 3867150"/>
              <a:gd name="connsiteY48" fmla="*/ 952500 h 1644650"/>
              <a:gd name="connsiteX49" fmla="*/ 349250 w 3867150"/>
              <a:gd name="connsiteY49" fmla="*/ 873125 h 1644650"/>
              <a:gd name="connsiteX50" fmla="*/ 384175 w 3867150"/>
              <a:gd name="connsiteY50" fmla="*/ 771525 h 1644650"/>
              <a:gd name="connsiteX51" fmla="*/ 415925 w 3867150"/>
              <a:gd name="connsiteY51" fmla="*/ 669925 h 1644650"/>
              <a:gd name="connsiteX52" fmla="*/ 428625 w 3867150"/>
              <a:gd name="connsiteY52" fmla="*/ 631825 h 1644650"/>
              <a:gd name="connsiteX53" fmla="*/ 438150 w 3867150"/>
              <a:gd name="connsiteY53" fmla="*/ 615950 h 1644650"/>
              <a:gd name="connsiteX54" fmla="*/ 454025 w 3867150"/>
              <a:gd name="connsiteY54" fmla="*/ 606425 h 1644650"/>
              <a:gd name="connsiteX55" fmla="*/ 473075 w 3867150"/>
              <a:gd name="connsiteY55" fmla="*/ 606425 h 1644650"/>
              <a:gd name="connsiteX56" fmla="*/ 485775 w 3867150"/>
              <a:gd name="connsiteY56" fmla="*/ 612775 h 1644650"/>
              <a:gd name="connsiteX57" fmla="*/ 492125 w 3867150"/>
              <a:gd name="connsiteY57" fmla="*/ 638175 h 1644650"/>
              <a:gd name="connsiteX58" fmla="*/ 492125 w 3867150"/>
              <a:gd name="connsiteY58" fmla="*/ 679450 h 1644650"/>
              <a:gd name="connsiteX59" fmla="*/ 482600 w 3867150"/>
              <a:gd name="connsiteY59" fmla="*/ 803275 h 1644650"/>
              <a:gd name="connsiteX60" fmla="*/ 482600 w 3867150"/>
              <a:gd name="connsiteY60" fmla="*/ 860425 h 1644650"/>
              <a:gd name="connsiteX61" fmla="*/ 482600 w 3867150"/>
              <a:gd name="connsiteY61" fmla="*/ 942975 h 1644650"/>
              <a:gd name="connsiteX62" fmla="*/ 492125 w 3867150"/>
              <a:gd name="connsiteY62" fmla="*/ 1019175 h 1644650"/>
              <a:gd name="connsiteX63" fmla="*/ 504825 w 3867150"/>
              <a:gd name="connsiteY63" fmla="*/ 1092200 h 1644650"/>
              <a:gd name="connsiteX64" fmla="*/ 527050 w 3867150"/>
              <a:gd name="connsiteY64" fmla="*/ 1165225 h 1644650"/>
              <a:gd name="connsiteX65" fmla="*/ 546100 w 3867150"/>
              <a:gd name="connsiteY65" fmla="*/ 1203325 h 1644650"/>
              <a:gd name="connsiteX66" fmla="*/ 571500 w 3867150"/>
              <a:gd name="connsiteY66" fmla="*/ 1235075 h 1644650"/>
              <a:gd name="connsiteX67" fmla="*/ 600075 w 3867150"/>
              <a:gd name="connsiteY67" fmla="*/ 1250950 h 1644650"/>
              <a:gd name="connsiteX68" fmla="*/ 628650 w 3867150"/>
              <a:gd name="connsiteY68" fmla="*/ 1260475 h 1644650"/>
              <a:gd name="connsiteX69" fmla="*/ 657225 w 3867150"/>
              <a:gd name="connsiteY69" fmla="*/ 1254125 h 1644650"/>
              <a:gd name="connsiteX70" fmla="*/ 723900 w 3867150"/>
              <a:gd name="connsiteY70" fmla="*/ 1231900 h 1644650"/>
              <a:gd name="connsiteX71" fmla="*/ 965200 w 3867150"/>
              <a:gd name="connsiteY71" fmla="*/ 1146175 h 1644650"/>
              <a:gd name="connsiteX72" fmla="*/ 1235075 w 3867150"/>
              <a:gd name="connsiteY72" fmla="*/ 1047750 h 1644650"/>
              <a:gd name="connsiteX73" fmla="*/ 1511300 w 3867150"/>
              <a:gd name="connsiteY73" fmla="*/ 942975 h 1644650"/>
              <a:gd name="connsiteX74" fmla="*/ 1689100 w 3867150"/>
              <a:gd name="connsiteY74" fmla="*/ 879475 h 1644650"/>
              <a:gd name="connsiteX0" fmla="*/ 1689100 w 3867150"/>
              <a:gd name="connsiteY0" fmla="*/ 879475 h 1644650"/>
              <a:gd name="connsiteX1" fmla="*/ 3006725 w 3867150"/>
              <a:gd name="connsiteY1" fmla="*/ 400050 h 1644650"/>
              <a:gd name="connsiteX2" fmla="*/ 3463925 w 3867150"/>
              <a:gd name="connsiteY2" fmla="*/ 231775 h 1644650"/>
              <a:gd name="connsiteX3" fmla="*/ 3559175 w 3867150"/>
              <a:gd name="connsiteY3" fmla="*/ 184150 h 1644650"/>
              <a:gd name="connsiteX4" fmla="*/ 3600450 w 3867150"/>
              <a:gd name="connsiteY4" fmla="*/ 149225 h 1644650"/>
              <a:gd name="connsiteX5" fmla="*/ 3676650 w 3867150"/>
              <a:gd name="connsiteY5" fmla="*/ 0 h 1644650"/>
              <a:gd name="connsiteX6" fmla="*/ 3867150 w 3867150"/>
              <a:gd name="connsiteY6" fmla="*/ 139700 h 1644650"/>
              <a:gd name="connsiteX7" fmla="*/ 3863975 w 3867150"/>
              <a:gd name="connsiteY7" fmla="*/ 200025 h 1644650"/>
              <a:gd name="connsiteX8" fmla="*/ 3857625 w 3867150"/>
              <a:gd name="connsiteY8" fmla="*/ 263525 h 1644650"/>
              <a:gd name="connsiteX9" fmla="*/ 3838575 w 3867150"/>
              <a:gd name="connsiteY9" fmla="*/ 336550 h 1644650"/>
              <a:gd name="connsiteX10" fmla="*/ 3806825 w 3867150"/>
              <a:gd name="connsiteY10" fmla="*/ 422275 h 1644650"/>
              <a:gd name="connsiteX11" fmla="*/ 3784600 w 3867150"/>
              <a:gd name="connsiteY11" fmla="*/ 469900 h 1644650"/>
              <a:gd name="connsiteX12" fmla="*/ 3746500 w 3867150"/>
              <a:gd name="connsiteY12" fmla="*/ 517525 h 1644650"/>
              <a:gd name="connsiteX13" fmla="*/ 3714750 w 3867150"/>
              <a:gd name="connsiteY13" fmla="*/ 552450 h 1644650"/>
              <a:gd name="connsiteX14" fmla="*/ 3698875 w 3867150"/>
              <a:gd name="connsiteY14" fmla="*/ 558800 h 1644650"/>
              <a:gd name="connsiteX15" fmla="*/ 3679825 w 3867150"/>
              <a:gd name="connsiteY15" fmla="*/ 561975 h 1644650"/>
              <a:gd name="connsiteX16" fmla="*/ 3663950 w 3867150"/>
              <a:gd name="connsiteY16" fmla="*/ 561975 h 1644650"/>
              <a:gd name="connsiteX17" fmla="*/ 3638550 w 3867150"/>
              <a:gd name="connsiteY17" fmla="*/ 555625 h 1644650"/>
              <a:gd name="connsiteX18" fmla="*/ 3613150 w 3867150"/>
              <a:gd name="connsiteY18" fmla="*/ 542925 h 1644650"/>
              <a:gd name="connsiteX19" fmla="*/ 3581400 w 3867150"/>
              <a:gd name="connsiteY19" fmla="*/ 533400 h 1644650"/>
              <a:gd name="connsiteX20" fmla="*/ 3556000 w 3867150"/>
              <a:gd name="connsiteY20" fmla="*/ 533400 h 1644650"/>
              <a:gd name="connsiteX21" fmla="*/ 3495675 w 3867150"/>
              <a:gd name="connsiteY21" fmla="*/ 539750 h 1644650"/>
              <a:gd name="connsiteX22" fmla="*/ 3432175 w 3867150"/>
              <a:gd name="connsiteY22" fmla="*/ 552450 h 1644650"/>
              <a:gd name="connsiteX23" fmla="*/ 3311525 w 3867150"/>
              <a:gd name="connsiteY23" fmla="*/ 584200 h 1644650"/>
              <a:gd name="connsiteX24" fmla="*/ 3067050 w 3867150"/>
              <a:gd name="connsiteY24" fmla="*/ 666750 h 1644650"/>
              <a:gd name="connsiteX25" fmla="*/ 2771775 w 3867150"/>
              <a:gd name="connsiteY25" fmla="*/ 762000 h 1644650"/>
              <a:gd name="connsiteX26" fmla="*/ 2454275 w 3867150"/>
              <a:gd name="connsiteY26" fmla="*/ 873125 h 1644650"/>
              <a:gd name="connsiteX27" fmla="*/ 2044700 w 3867150"/>
              <a:gd name="connsiteY27" fmla="*/ 1019175 h 1644650"/>
              <a:gd name="connsiteX28" fmla="*/ 1593850 w 3867150"/>
              <a:gd name="connsiteY28" fmla="*/ 1190625 h 1644650"/>
              <a:gd name="connsiteX29" fmla="*/ 1200150 w 3867150"/>
              <a:gd name="connsiteY29" fmla="*/ 1349375 h 1644650"/>
              <a:gd name="connsiteX30" fmla="*/ 927100 w 3867150"/>
              <a:gd name="connsiteY30" fmla="*/ 1463675 h 1644650"/>
              <a:gd name="connsiteX31" fmla="*/ 603250 w 3867150"/>
              <a:gd name="connsiteY31" fmla="*/ 1606550 h 1644650"/>
              <a:gd name="connsiteX32" fmla="*/ 571500 w 3867150"/>
              <a:gd name="connsiteY32" fmla="*/ 1619250 h 1644650"/>
              <a:gd name="connsiteX33" fmla="*/ 546100 w 3867150"/>
              <a:gd name="connsiteY33" fmla="*/ 1622425 h 1644650"/>
              <a:gd name="connsiteX34" fmla="*/ 419100 w 3867150"/>
              <a:gd name="connsiteY34" fmla="*/ 1635125 h 1644650"/>
              <a:gd name="connsiteX35" fmla="*/ 279400 w 3867150"/>
              <a:gd name="connsiteY35" fmla="*/ 1644650 h 1644650"/>
              <a:gd name="connsiteX36" fmla="*/ 146050 w 3867150"/>
              <a:gd name="connsiteY36" fmla="*/ 1628775 h 1644650"/>
              <a:gd name="connsiteX37" fmla="*/ 57150 w 3867150"/>
              <a:gd name="connsiteY37" fmla="*/ 1606550 h 1644650"/>
              <a:gd name="connsiteX38" fmla="*/ 28575 w 3867150"/>
              <a:gd name="connsiteY38" fmla="*/ 1590675 h 1644650"/>
              <a:gd name="connsiteX39" fmla="*/ 6350 w 3867150"/>
              <a:gd name="connsiteY39" fmla="*/ 1571625 h 1644650"/>
              <a:gd name="connsiteX40" fmla="*/ 0 w 3867150"/>
              <a:gd name="connsiteY40" fmla="*/ 1533525 h 1644650"/>
              <a:gd name="connsiteX41" fmla="*/ 3175 w 3867150"/>
              <a:gd name="connsiteY41" fmla="*/ 1501775 h 1644650"/>
              <a:gd name="connsiteX42" fmla="*/ 22225 w 3867150"/>
              <a:gd name="connsiteY42" fmla="*/ 1470025 h 1644650"/>
              <a:gd name="connsiteX43" fmla="*/ 76200 w 3867150"/>
              <a:gd name="connsiteY43" fmla="*/ 1403350 h 1644650"/>
              <a:gd name="connsiteX44" fmla="*/ 139700 w 3867150"/>
              <a:gd name="connsiteY44" fmla="*/ 1308100 h 1644650"/>
              <a:gd name="connsiteX45" fmla="*/ 228600 w 3867150"/>
              <a:gd name="connsiteY45" fmla="*/ 1155700 h 1644650"/>
              <a:gd name="connsiteX46" fmla="*/ 279400 w 3867150"/>
              <a:gd name="connsiteY46" fmla="*/ 1050925 h 1644650"/>
              <a:gd name="connsiteX47" fmla="*/ 320675 w 3867150"/>
              <a:gd name="connsiteY47" fmla="*/ 952500 h 1644650"/>
              <a:gd name="connsiteX48" fmla="*/ 349250 w 3867150"/>
              <a:gd name="connsiteY48" fmla="*/ 873125 h 1644650"/>
              <a:gd name="connsiteX49" fmla="*/ 384175 w 3867150"/>
              <a:gd name="connsiteY49" fmla="*/ 771525 h 1644650"/>
              <a:gd name="connsiteX50" fmla="*/ 415925 w 3867150"/>
              <a:gd name="connsiteY50" fmla="*/ 669925 h 1644650"/>
              <a:gd name="connsiteX51" fmla="*/ 428625 w 3867150"/>
              <a:gd name="connsiteY51" fmla="*/ 631825 h 1644650"/>
              <a:gd name="connsiteX52" fmla="*/ 438150 w 3867150"/>
              <a:gd name="connsiteY52" fmla="*/ 615950 h 1644650"/>
              <a:gd name="connsiteX53" fmla="*/ 454025 w 3867150"/>
              <a:gd name="connsiteY53" fmla="*/ 606425 h 1644650"/>
              <a:gd name="connsiteX54" fmla="*/ 473075 w 3867150"/>
              <a:gd name="connsiteY54" fmla="*/ 606425 h 1644650"/>
              <a:gd name="connsiteX55" fmla="*/ 485775 w 3867150"/>
              <a:gd name="connsiteY55" fmla="*/ 612775 h 1644650"/>
              <a:gd name="connsiteX56" fmla="*/ 492125 w 3867150"/>
              <a:gd name="connsiteY56" fmla="*/ 638175 h 1644650"/>
              <a:gd name="connsiteX57" fmla="*/ 492125 w 3867150"/>
              <a:gd name="connsiteY57" fmla="*/ 679450 h 1644650"/>
              <a:gd name="connsiteX58" fmla="*/ 482600 w 3867150"/>
              <a:gd name="connsiteY58" fmla="*/ 803275 h 1644650"/>
              <a:gd name="connsiteX59" fmla="*/ 482600 w 3867150"/>
              <a:gd name="connsiteY59" fmla="*/ 860425 h 1644650"/>
              <a:gd name="connsiteX60" fmla="*/ 482600 w 3867150"/>
              <a:gd name="connsiteY60" fmla="*/ 942975 h 1644650"/>
              <a:gd name="connsiteX61" fmla="*/ 492125 w 3867150"/>
              <a:gd name="connsiteY61" fmla="*/ 1019175 h 1644650"/>
              <a:gd name="connsiteX62" fmla="*/ 504825 w 3867150"/>
              <a:gd name="connsiteY62" fmla="*/ 1092200 h 1644650"/>
              <a:gd name="connsiteX63" fmla="*/ 527050 w 3867150"/>
              <a:gd name="connsiteY63" fmla="*/ 1165225 h 1644650"/>
              <a:gd name="connsiteX64" fmla="*/ 546100 w 3867150"/>
              <a:gd name="connsiteY64" fmla="*/ 1203325 h 1644650"/>
              <a:gd name="connsiteX65" fmla="*/ 571500 w 3867150"/>
              <a:gd name="connsiteY65" fmla="*/ 1235075 h 1644650"/>
              <a:gd name="connsiteX66" fmla="*/ 600075 w 3867150"/>
              <a:gd name="connsiteY66" fmla="*/ 1250950 h 1644650"/>
              <a:gd name="connsiteX67" fmla="*/ 628650 w 3867150"/>
              <a:gd name="connsiteY67" fmla="*/ 1260475 h 1644650"/>
              <a:gd name="connsiteX68" fmla="*/ 657225 w 3867150"/>
              <a:gd name="connsiteY68" fmla="*/ 1254125 h 1644650"/>
              <a:gd name="connsiteX69" fmla="*/ 723900 w 3867150"/>
              <a:gd name="connsiteY69" fmla="*/ 1231900 h 1644650"/>
              <a:gd name="connsiteX70" fmla="*/ 965200 w 3867150"/>
              <a:gd name="connsiteY70" fmla="*/ 1146175 h 1644650"/>
              <a:gd name="connsiteX71" fmla="*/ 1235075 w 3867150"/>
              <a:gd name="connsiteY71" fmla="*/ 1047750 h 1644650"/>
              <a:gd name="connsiteX72" fmla="*/ 1511300 w 3867150"/>
              <a:gd name="connsiteY72" fmla="*/ 942975 h 1644650"/>
              <a:gd name="connsiteX73" fmla="*/ 1689100 w 3867150"/>
              <a:gd name="connsiteY73" fmla="*/ 879475 h 1644650"/>
              <a:gd name="connsiteX0" fmla="*/ 1689100 w 3867150"/>
              <a:gd name="connsiteY0" fmla="*/ 739775 h 1504950"/>
              <a:gd name="connsiteX1" fmla="*/ 3006725 w 3867150"/>
              <a:gd name="connsiteY1" fmla="*/ 260350 h 1504950"/>
              <a:gd name="connsiteX2" fmla="*/ 3463925 w 3867150"/>
              <a:gd name="connsiteY2" fmla="*/ 92075 h 1504950"/>
              <a:gd name="connsiteX3" fmla="*/ 3559175 w 3867150"/>
              <a:gd name="connsiteY3" fmla="*/ 44450 h 1504950"/>
              <a:gd name="connsiteX4" fmla="*/ 3600450 w 3867150"/>
              <a:gd name="connsiteY4" fmla="*/ 9525 h 1504950"/>
              <a:gd name="connsiteX5" fmla="*/ 3867150 w 3867150"/>
              <a:gd name="connsiteY5" fmla="*/ 0 h 1504950"/>
              <a:gd name="connsiteX6" fmla="*/ 3863975 w 3867150"/>
              <a:gd name="connsiteY6" fmla="*/ 60325 h 1504950"/>
              <a:gd name="connsiteX7" fmla="*/ 3857625 w 3867150"/>
              <a:gd name="connsiteY7" fmla="*/ 123825 h 1504950"/>
              <a:gd name="connsiteX8" fmla="*/ 3838575 w 3867150"/>
              <a:gd name="connsiteY8" fmla="*/ 196850 h 1504950"/>
              <a:gd name="connsiteX9" fmla="*/ 3806825 w 3867150"/>
              <a:gd name="connsiteY9" fmla="*/ 282575 h 1504950"/>
              <a:gd name="connsiteX10" fmla="*/ 3784600 w 3867150"/>
              <a:gd name="connsiteY10" fmla="*/ 330200 h 1504950"/>
              <a:gd name="connsiteX11" fmla="*/ 3746500 w 3867150"/>
              <a:gd name="connsiteY11" fmla="*/ 377825 h 1504950"/>
              <a:gd name="connsiteX12" fmla="*/ 3714750 w 3867150"/>
              <a:gd name="connsiteY12" fmla="*/ 412750 h 1504950"/>
              <a:gd name="connsiteX13" fmla="*/ 3698875 w 3867150"/>
              <a:gd name="connsiteY13" fmla="*/ 419100 h 1504950"/>
              <a:gd name="connsiteX14" fmla="*/ 3679825 w 3867150"/>
              <a:gd name="connsiteY14" fmla="*/ 422275 h 1504950"/>
              <a:gd name="connsiteX15" fmla="*/ 3663950 w 3867150"/>
              <a:gd name="connsiteY15" fmla="*/ 422275 h 1504950"/>
              <a:gd name="connsiteX16" fmla="*/ 3638550 w 3867150"/>
              <a:gd name="connsiteY16" fmla="*/ 415925 h 1504950"/>
              <a:gd name="connsiteX17" fmla="*/ 3613150 w 3867150"/>
              <a:gd name="connsiteY17" fmla="*/ 403225 h 1504950"/>
              <a:gd name="connsiteX18" fmla="*/ 3581400 w 3867150"/>
              <a:gd name="connsiteY18" fmla="*/ 393700 h 1504950"/>
              <a:gd name="connsiteX19" fmla="*/ 3556000 w 3867150"/>
              <a:gd name="connsiteY19" fmla="*/ 393700 h 1504950"/>
              <a:gd name="connsiteX20" fmla="*/ 3495675 w 3867150"/>
              <a:gd name="connsiteY20" fmla="*/ 400050 h 1504950"/>
              <a:gd name="connsiteX21" fmla="*/ 3432175 w 3867150"/>
              <a:gd name="connsiteY21" fmla="*/ 412750 h 1504950"/>
              <a:gd name="connsiteX22" fmla="*/ 3311525 w 3867150"/>
              <a:gd name="connsiteY22" fmla="*/ 444500 h 1504950"/>
              <a:gd name="connsiteX23" fmla="*/ 3067050 w 3867150"/>
              <a:gd name="connsiteY23" fmla="*/ 527050 h 1504950"/>
              <a:gd name="connsiteX24" fmla="*/ 2771775 w 3867150"/>
              <a:gd name="connsiteY24" fmla="*/ 622300 h 1504950"/>
              <a:gd name="connsiteX25" fmla="*/ 2454275 w 3867150"/>
              <a:gd name="connsiteY25" fmla="*/ 733425 h 1504950"/>
              <a:gd name="connsiteX26" fmla="*/ 2044700 w 3867150"/>
              <a:gd name="connsiteY26" fmla="*/ 879475 h 1504950"/>
              <a:gd name="connsiteX27" fmla="*/ 1593850 w 3867150"/>
              <a:gd name="connsiteY27" fmla="*/ 1050925 h 1504950"/>
              <a:gd name="connsiteX28" fmla="*/ 1200150 w 3867150"/>
              <a:gd name="connsiteY28" fmla="*/ 1209675 h 1504950"/>
              <a:gd name="connsiteX29" fmla="*/ 927100 w 3867150"/>
              <a:gd name="connsiteY29" fmla="*/ 1323975 h 1504950"/>
              <a:gd name="connsiteX30" fmla="*/ 603250 w 3867150"/>
              <a:gd name="connsiteY30" fmla="*/ 1466850 h 1504950"/>
              <a:gd name="connsiteX31" fmla="*/ 571500 w 3867150"/>
              <a:gd name="connsiteY31" fmla="*/ 1479550 h 1504950"/>
              <a:gd name="connsiteX32" fmla="*/ 546100 w 3867150"/>
              <a:gd name="connsiteY32" fmla="*/ 1482725 h 1504950"/>
              <a:gd name="connsiteX33" fmla="*/ 419100 w 3867150"/>
              <a:gd name="connsiteY33" fmla="*/ 1495425 h 1504950"/>
              <a:gd name="connsiteX34" fmla="*/ 279400 w 3867150"/>
              <a:gd name="connsiteY34" fmla="*/ 1504950 h 1504950"/>
              <a:gd name="connsiteX35" fmla="*/ 146050 w 3867150"/>
              <a:gd name="connsiteY35" fmla="*/ 1489075 h 1504950"/>
              <a:gd name="connsiteX36" fmla="*/ 57150 w 3867150"/>
              <a:gd name="connsiteY36" fmla="*/ 1466850 h 1504950"/>
              <a:gd name="connsiteX37" fmla="*/ 28575 w 3867150"/>
              <a:gd name="connsiteY37" fmla="*/ 1450975 h 1504950"/>
              <a:gd name="connsiteX38" fmla="*/ 6350 w 3867150"/>
              <a:gd name="connsiteY38" fmla="*/ 1431925 h 1504950"/>
              <a:gd name="connsiteX39" fmla="*/ 0 w 3867150"/>
              <a:gd name="connsiteY39" fmla="*/ 1393825 h 1504950"/>
              <a:gd name="connsiteX40" fmla="*/ 3175 w 3867150"/>
              <a:gd name="connsiteY40" fmla="*/ 1362075 h 1504950"/>
              <a:gd name="connsiteX41" fmla="*/ 22225 w 3867150"/>
              <a:gd name="connsiteY41" fmla="*/ 1330325 h 1504950"/>
              <a:gd name="connsiteX42" fmla="*/ 76200 w 3867150"/>
              <a:gd name="connsiteY42" fmla="*/ 1263650 h 1504950"/>
              <a:gd name="connsiteX43" fmla="*/ 139700 w 3867150"/>
              <a:gd name="connsiteY43" fmla="*/ 1168400 h 1504950"/>
              <a:gd name="connsiteX44" fmla="*/ 228600 w 3867150"/>
              <a:gd name="connsiteY44" fmla="*/ 1016000 h 1504950"/>
              <a:gd name="connsiteX45" fmla="*/ 279400 w 3867150"/>
              <a:gd name="connsiteY45" fmla="*/ 911225 h 1504950"/>
              <a:gd name="connsiteX46" fmla="*/ 320675 w 3867150"/>
              <a:gd name="connsiteY46" fmla="*/ 812800 h 1504950"/>
              <a:gd name="connsiteX47" fmla="*/ 349250 w 3867150"/>
              <a:gd name="connsiteY47" fmla="*/ 733425 h 1504950"/>
              <a:gd name="connsiteX48" fmla="*/ 384175 w 3867150"/>
              <a:gd name="connsiteY48" fmla="*/ 631825 h 1504950"/>
              <a:gd name="connsiteX49" fmla="*/ 415925 w 3867150"/>
              <a:gd name="connsiteY49" fmla="*/ 530225 h 1504950"/>
              <a:gd name="connsiteX50" fmla="*/ 428625 w 3867150"/>
              <a:gd name="connsiteY50" fmla="*/ 492125 h 1504950"/>
              <a:gd name="connsiteX51" fmla="*/ 438150 w 3867150"/>
              <a:gd name="connsiteY51" fmla="*/ 476250 h 1504950"/>
              <a:gd name="connsiteX52" fmla="*/ 454025 w 3867150"/>
              <a:gd name="connsiteY52" fmla="*/ 466725 h 1504950"/>
              <a:gd name="connsiteX53" fmla="*/ 473075 w 3867150"/>
              <a:gd name="connsiteY53" fmla="*/ 466725 h 1504950"/>
              <a:gd name="connsiteX54" fmla="*/ 485775 w 3867150"/>
              <a:gd name="connsiteY54" fmla="*/ 473075 h 1504950"/>
              <a:gd name="connsiteX55" fmla="*/ 492125 w 3867150"/>
              <a:gd name="connsiteY55" fmla="*/ 498475 h 1504950"/>
              <a:gd name="connsiteX56" fmla="*/ 492125 w 3867150"/>
              <a:gd name="connsiteY56" fmla="*/ 539750 h 1504950"/>
              <a:gd name="connsiteX57" fmla="*/ 482600 w 3867150"/>
              <a:gd name="connsiteY57" fmla="*/ 663575 h 1504950"/>
              <a:gd name="connsiteX58" fmla="*/ 482600 w 3867150"/>
              <a:gd name="connsiteY58" fmla="*/ 720725 h 1504950"/>
              <a:gd name="connsiteX59" fmla="*/ 482600 w 3867150"/>
              <a:gd name="connsiteY59" fmla="*/ 803275 h 1504950"/>
              <a:gd name="connsiteX60" fmla="*/ 492125 w 3867150"/>
              <a:gd name="connsiteY60" fmla="*/ 879475 h 1504950"/>
              <a:gd name="connsiteX61" fmla="*/ 504825 w 3867150"/>
              <a:gd name="connsiteY61" fmla="*/ 952500 h 1504950"/>
              <a:gd name="connsiteX62" fmla="*/ 527050 w 3867150"/>
              <a:gd name="connsiteY62" fmla="*/ 1025525 h 1504950"/>
              <a:gd name="connsiteX63" fmla="*/ 546100 w 3867150"/>
              <a:gd name="connsiteY63" fmla="*/ 1063625 h 1504950"/>
              <a:gd name="connsiteX64" fmla="*/ 571500 w 3867150"/>
              <a:gd name="connsiteY64" fmla="*/ 1095375 h 1504950"/>
              <a:gd name="connsiteX65" fmla="*/ 600075 w 3867150"/>
              <a:gd name="connsiteY65" fmla="*/ 1111250 h 1504950"/>
              <a:gd name="connsiteX66" fmla="*/ 628650 w 3867150"/>
              <a:gd name="connsiteY66" fmla="*/ 1120775 h 1504950"/>
              <a:gd name="connsiteX67" fmla="*/ 657225 w 3867150"/>
              <a:gd name="connsiteY67" fmla="*/ 1114425 h 1504950"/>
              <a:gd name="connsiteX68" fmla="*/ 723900 w 3867150"/>
              <a:gd name="connsiteY68" fmla="*/ 1092200 h 1504950"/>
              <a:gd name="connsiteX69" fmla="*/ 965200 w 3867150"/>
              <a:gd name="connsiteY69" fmla="*/ 1006475 h 1504950"/>
              <a:gd name="connsiteX70" fmla="*/ 1235075 w 3867150"/>
              <a:gd name="connsiteY70" fmla="*/ 908050 h 1504950"/>
              <a:gd name="connsiteX71" fmla="*/ 1511300 w 3867150"/>
              <a:gd name="connsiteY71" fmla="*/ 803275 h 1504950"/>
              <a:gd name="connsiteX72" fmla="*/ 1689100 w 3867150"/>
              <a:gd name="connsiteY72" fmla="*/ 739775 h 1504950"/>
              <a:gd name="connsiteX0" fmla="*/ 1689100 w 3863975"/>
              <a:gd name="connsiteY0" fmla="*/ 730250 h 1495425"/>
              <a:gd name="connsiteX1" fmla="*/ 3006725 w 3863975"/>
              <a:gd name="connsiteY1" fmla="*/ 250825 h 1495425"/>
              <a:gd name="connsiteX2" fmla="*/ 3463925 w 3863975"/>
              <a:gd name="connsiteY2" fmla="*/ 82550 h 1495425"/>
              <a:gd name="connsiteX3" fmla="*/ 3559175 w 3863975"/>
              <a:gd name="connsiteY3" fmla="*/ 34925 h 1495425"/>
              <a:gd name="connsiteX4" fmla="*/ 3600450 w 3863975"/>
              <a:gd name="connsiteY4" fmla="*/ 0 h 1495425"/>
              <a:gd name="connsiteX5" fmla="*/ 3863975 w 3863975"/>
              <a:gd name="connsiteY5" fmla="*/ 50800 h 1495425"/>
              <a:gd name="connsiteX6" fmla="*/ 3857625 w 3863975"/>
              <a:gd name="connsiteY6" fmla="*/ 114300 h 1495425"/>
              <a:gd name="connsiteX7" fmla="*/ 3838575 w 3863975"/>
              <a:gd name="connsiteY7" fmla="*/ 187325 h 1495425"/>
              <a:gd name="connsiteX8" fmla="*/ 3806825 w 3863975"/>
              <a:gd name="connsiteY8" fmla="*/ 273050 h 1495425"/>
              <a:gd name="connsiteX9" fmla="*/ 3784600 w 3863975"/>
              <a:gd name="connsiteY9" fmla="*/ 320675 h 1495425"/>
              <a:gd name="connsiteX10" fmla="*/ 3746500 w 3863975"/>
              <a:gd name="connsiteY10" fmla="*/ 368300 h 1495425"/>
              <a:gd name="connsiteX11" fmla="*/ 3714750 w 3863975"/>
              <a:gd name="connsiteY11" fmla="*/ 403225 h 1495425"/>
              <a:gd name="connsiteX12" fmla="*/ 3698875 w 3863975"/>
              <a:gd name="connsiteY12" fmla="*/ 409575 h 1495425"/>
              <a:gd name="connsiteX13" fmla="*/ 3679825 w 3863975"/>
              <a:gd name="connsiteY13" fmla="*/ 412750 h 1495425"/>
              <a:gd name="connsiteX14" fmla="*/ 3663950 w 3863975"/>
              <a:gd name="connsiteY14" fmla="*/ 412750 h 1495425"/>
              <a:gd name="connsiteX15" fmla="*/ 3638550 w 3863975"/>
              <a:gd name="connsiteY15" fmla="*/ 406400 h 1495425"/>
              <a:gd name="connsiteX16" fmla="*/ 3613150 w 3863975"/>
              <a:gd name="connsiteY16" fmla="*/ 393700 h 1495425"/>
              <a:gd name="connsiteX17" fmla="*/ 3581400 w 3863975"/>
              <a:gd name="connsiteY17" fmla="*/ 384175 h 1495425"/>
              <a:gd name="connsiteX18" fmla="*/ 3556000 w 3863975"/>
              <a:gd name="connsiteY18" fmla="*/ 384175 h 1495425"/>
              <a:gd name="connsiteX19" fmla="*/ 3495675 w 3863975"/>
              <a:gd name="connsiteY19" fmla="*/ 390525 h 1495425"/>
              <a:gd name="connsiteX20" fmla="*/ 3432175 w 3863975"/>
              <a:gd name="connsiteY20" fmla="*/ 403225 h 1495425"/>
              <a:gd name="connsiteX21" fmla="*/ 3311525 w 3863975"/>
              <a:gd name="connsiteY21" fmla="*/ 434975 h 1495425"/>
              <a:gd name="connsiteX22" fmla="*/ 3067050 w 3863975"/>
              <a:gd name="connsiteY22" fmla="*/ 517525 h 1495425"/>
              <a:gd name="connsiteX23" fmla="*/ 2771775 w 3863975"/>
              <a:gd name="connsiteY23" fmla="*/ 612775 h 1495425"/>
              <a:gd name="connsiteX24" fmla="*/ 2454275 w 3863975"/>
              <a:gd name="connsiteY24" fmla="*/ 723900 h 1495425"/>
              <a:gd name="connsiteX25" fmla="*/ 2044700 w 3863975"/>
              <a:gd name="connsiteY25" fmla="*/ 869950 h 1495425"/>
              <a:gd name="connsiteX26" fmla="*/ 1593850 w 3863975"/>
              <a:gd name="connsiteY26" fmla="*/ 1041400 h 1495425"/>
              <a:gd name="connsiteX27" fmla="*/ 1200150 w 3863975"/>
              <a:gd name="connsiteY27" fmla="*/ 1200150 h 1495425"/>
              <a:gd name="connsiteX28" fmla="*/ 927100 w 3863975"/>
              <a:gd name="connsiteY28" fmla="*/ 1314450 h 1495425"/>
              <a:gd name="connsiteX29" fmla="*/ 603250 w 3863975"/>
              <a:gd name="connsiteY29" fmla="*/ 1457325 h 1495425"/>
              <a:gd name="connsiteX30" fmla="*/ 571500 w 3863975"/>
              <a:gd name="connsiteY30" fmla="*/ 1470025 h 1495425"/>
              <a:gd name="connsiteX31" fmla="*/ 546100 w 3863975"/>
              <a:gd name="connsiteY31" fmla="*/ 1473200 h 1495425"/>
              <a:gd name="connsiteX32" fmla="*/ 419100 w 3863975"/>
              <a:gd name="connsiteY32" fmla="*/ 1485900 h 1495425"/>
              <a:gd name="connsiteX33" fmla="*/ 279400 w 3863975"/>
              <a:gd name="connsiteY33" fmla="*/ 1495425 h 1495425"/>
              <a:gd name="connsiteX34" fmla="*/ 146050 w 3863975"/>
              <a:gd name="connsiteY34" fmla="*/ 1479550 h 1495425"/>
              <a:gd name="connsiteX35" fmla="*/ 57150 w 3863975"/>
              <a:gd name="connsiteY35" fmla="*/ 1457325 h 1495425"/>
              <a:gd name="connsiteX36" fmla="*/ 28575 w 3863975"/>
              <a:gd name="connsiteY36" fmla="*/ 1441450 h 1495425"/>
              <a:gd name="connsiteX37" fmla="*/ 6350 w 3863975"/>
              <a:gd name="connsiteY37" fmla="*/ 1422400 h 1495425"/>
              <a:gd name="connsiteX38" fmla="*/ 0 w 3863975"/>
              <a:gd name="connsiteY38" fmla="*/ 1384300 h 1495425"/>
              <a:gd name="connsiteX39" fmla="*/ 3175 w 3863975"/>
              <a:gd name="connsiteY39" fmla="*/ 1352550 h 1495425"/>
              <a:gd name="connsiteX40" fmla="*/ 22225 w 3863975"/>
              <a:gd name="connsiteY40" fmla="*/ 1320800 h 1495425"/>
              <a:gd name="connsiteX41" fmla="*/ 76200 w 3863975"/>
              <a:gd name="connsiteY41" fmla="*/ 1254125 h 1495425"/>
              <a:gd name="connsiteX42" fmla="*/ 139700 w 3863975"/>
              <a:gd name="connsiteY42" fmla="*/ 1158875 h 1495425"/>
              <a:gd name="connsiteX43" fmla="*/ 228600 w 3863975"/>
              <a:gd name="connsiteY43" fmla="*/ 1006475 h 1495425"/>
              <a:gd name="connsiteX44" fmla="*/ 279400 w 3863975"/>
              <a:gd name="connsiteY44" fmla="*/ 901700 h 1495425"/>
              <a:gd name="connsiteX45" fmla="*/ 320675 w 3863975"/>
              <a:gd name="connsiteY45" fmla="*/ 803275 h 1495425"/>
              <a:gd name="connsiteX46" fmla="*/ 349250 w 3863975"/>
              <a:gd name="connsiteY46" fmla="*/ 723900 h 1495425"/>
              <a:gd name="connsiteX47" fmla="*/ 384175 w 3863975"/>
              <a:gd name="connsiteY47" fmla="*/ 622300 h 1495425"/>
              <a:gd name="connsiteX48" fmla="*/ 415925 w 3863975"/>
              <a:gd name="connsiteY48" fmla="*/ 520700 h 1495425"/>
              <a:gd name="connsiteX49" fmla="*/ 428625 w 3863975"/>
              <a:gd name="connsiteY49" fmla="*/ 482600 h 1495425"/>
              <a:gd name="connsiteX50" fmla="*/ 438150 w 3863975"/>
              <a:gd name="connsiteY50" fmla="*/ 466725 h 1495425"/>
              <a:gd name="connsiteX51" fmla="*/ 454025 w 3863975"/>
              <a:gd name="connsiteY51" fmla="*/ 457200 h 1495425"/>
              <a:gd name="connsiteX52" fmla="*/ 473075 w 3863975"/>
              <a:gd name="connsiteY52" fmla="*/ 457200 h 1495425"/>
              <a:gd name="connsiteX53" fmla="*/ 485775 w 3863975"/>
              <a:gd name="connsiteY53" fmla="*/ 463550 h 1495425"/>
              <a:gd name="connsiteX54" fmla="*/ 492125 w 3863975"/>
              <a:gd name="connsiteY54" fmla="*/ 488950 h 1495425"/>
              <a:gd name="connsiteX55" fmla="*/ 492125 w 3863975"/>
              <a:gd name="connsiteY55" fmla="*/ 530225 h 1495425"/>
              <a:gd name="connsiteX56" fmla="*/ 482600 w 3863975"/>
              <a:gd name="connsiteY56" fmla="*/ 654050 h 1495425"/>
              <a:gd name="connsiteX57" fmla="*/ 482600 w 3863975"/>
              <a:gd name="connsiteY57" fmla="*/ 711200 h 1495425"/>
              <a:gd name="connsiteX58" fmla="*/ 482600 w 3863975"/>
              <a:gd name="connsiteY58" fmla="*/ 793750 h 1495425"/>
              <a:gd name="connsiteX59" fmla="*/ 492125 w 3863975"/>
              <a:gd name="connsiteY59" fmla="*/ 869950 h 1495425"/>
              <a:gd name="connsiteX60" fmla="*/ 504825 w 3863975"/>
              <a:gd name="connsiteY60" fmla="*/ 942975 h 1495425"/>
              <a:gd name="connsiteX61" fmla="*/ 527050 w 3863975"/>
              <a:gd name="connsiteY61" fmla="*/ 1016000 h 1495425"/>
              <a:gd name="connsiteX62" fmla="*/ 546100 w 3863975"/>
              <a:gd name="connsiteY62" fmla="*/ 1054100 h 1495425"/>
              <a:gd name="connsiteX63" fmla="*/ 571500 w 3863975"/>
              <a:gd name="connsiteY63" fmla="*/ 1085850 h 1495425"/>
              <a:gd name="connsiteX64" fmla="*/ 600075 w 3863975"/>
              <a:gd name="connsiteY64" fmla="*/ 1101725 h 1495425"/>
              <a:gd name="connsiteX65" fmla="*/ 628650 w 3863975"/>
              <a:gd name="connsiteY65" fmla="*/ 1111250 h 1495425"/>
              <a:gd name="connsiteX66" fmla="*/ 657225 w 3863975"/>
              <a:gd name="connsiteY66" fmla="*/ 1104900 h 1495425"/>
              <a:gd name="connsiteX67" fmla="*/ 723900 w 3863975"/>
              <a:gd name="connsiteY67" fmla="*/ 1082675 h 1495425"/>
              <a:gd name="connsiteX68" fmla="*/ 965200 w 3863975"/>
              <a:gd name="connsiteY68" fmla="*/ 996950 h 1495425"/>
              <a:gd name="connsiteX69" fmla="*/ 1235075 w 3863975"/>
              <a:gd name="connsiteY69" fmla="*/ 898525 h 1495425"/>
              <a:gd name="connsiteX70" fmla="*/ 1511300 w 3863975"/>
              <a:gd name="connsiteY70" fmla="*/ 793750 h 1495425"/>
              <a:gd name="connsiteX71" fmla="*/ 1689100 w 3863975"/>
              <a:gd name="connsiteY71" fmla="*/ 730250 h 1495425"/>
              <a:gd name="connsiteX0" fmla="*/ 1689100 w 3857625"/>
              <a:gd name="connsiteY0" fmla="*/ 730250 h 1495425"/>
              <a:gd name="connsiteX1" fmla="*/ 3006725 w 3857625"/>
              <a:gd name="connsiteY1" fmla="*/ 250825 h 1495425"/>
              <a:gd name="connsiteX2" fmla="*/ 3463925 w 3857625"/>
              <a:gd name="connsiteY2" fmla="*/ 82550 h 1495425"/>
              <a:gd name="connsiteX3" fmla="*/ 3559175 w 3857625"/>
              <a:gd name="connsiteY3" fmla="*/ 34925 h 1495425"/>
              <a:gd name="connsiteX4" fmla="*/ 3600450 w 3857625"/>
              <a:gd name="connsiteY4" fmla="*/ 0 h 1495425"/>
              <a:gd name="connsiteX5" fmla="*/ 3857625 w 3857625"/>
              <a:gd name="connsiteY5" fmla="*/ 114300 h 1495425"/>
              <a:gd name="connsiteX6" fmla="*/ 3838575 w 3857625"/>
              <a:gd name="connsiteY6" fmla="*/ 187325 h 1495425"/>
              <a:gd name="connsiteX7" fmla="*/ 3806825 w 3857625"/>
              <a:gd name="connsiteY7" fmla="*/ 273050 h 1495425"/>
              <a:gd name="connsiteX8" fmla="*/ 3784600 w 3857625"/>
              <a:gd name="connsiteY8" fmla="*/ 320675 h 1495425"/>
              <a:gd name="connsiteX9" fmla="*/ 3746500 w 3857625"/>
              <a:gd name="connsiteY9" fmla="*/ 368300 h 1495425"/>
              <a:gd name="connsiteX10" fmla="*/ 3714750 w 3857625"/>
              <a:gd name="connsiteY10" fmla="*/ 403225 h 1495425"/>
              <a:gd name="connsiteX11" fmla="*/ 3698875 w 3857625"/>
              <a:gd name="connsiteY11" fmla="*/ 409575 h 1495425"/>
              <a:gd name="connsiteX12" fmla="*/ 3679825 w 3857625"/>
              <a:gd name="connsiteY12" fmla="*/ 412750 h 1495425"/>
              <a:gd name="connsiteX13" fmla="*/ 3663950 w 3857625"/>
              <a:gd name="connsiteY13" fmla="*/ 412750 h 1495425"/>
              <a:gd name="connsiteX14" fmla="*/ 3638550 w 3857625"/>
              <a:gd name="connsiteY14" fmla="*/ 406400 h 1495425"/>
              <a:gd name="connsiteX15" fmla="*/ 3613150 w 3857625"/>
              <a:gd name="connsiteY15" fmla="*/ 393700 h 1495425"/>
              <a:gd name="connsiteX16" fmla="*/ 3581400 w 3857625"/>
              <a:gd name="connsiteY16" fmla="*/ 384175 h 1495425"/>
              <a:gd name="connsiteX17" fmla="*/ 3556000 w 3857625"/>
              <a:gd name="connsiteY17" fmla="*/ 384175 h 1495425"/>
              <a:gd name="connsiteX18" fmla="*/ 3495675 w 3857625"/>
              <a:gd name="connsiteY18" fmla="*/ 390525 h 1495425"/>
              <a:gd name="connsiteX19" fmla="*/ 3432175 w 3857625"/>
              <a:gd name="connsiteY19" fmla="*/ 403225 h 1495425"/>
              <a:gd name="connsiteX20" fmla="*/ 3311525 w 3857625"/>
              <a:gd name="connsiteY20" fmla="*/ 434975 h 1495425"/>
              <a:gd name="connsiteX21" fmla="*/ 3067050 w 3857625"/>
              <a:gd name="connsiteY21" fmla="*/ 517525 h 1495425"/>
              <a:gd name="connsiteX22" fmla="*/ 2771775 w 3857625"/>
              <a:gd name="connsiteY22" fmla="*/ 612775 h 1495425"/>
              <a:gd name="connsiteX23" fmla="*/ 2454275 w 3857625"/>
              <a:gd name="connsiteY23" fmla="*/ 723900 h 1495425"/>
              <a:gd name="connsiteX24" fmla="*/ 2044700 w 3857625"/>
              <a:gd name="connsiteY24" fmla="*/ 869950 h 1495425"/>
              <a:gd name="connsiteX25" fmla="*/ 1593850 w 3857625"/>
              <a:gd name="connsiteY25" fmla="*/ 1041400 h 1495425"/>
              <a:gd name="connsiteX26" fmla="*/ 1200150 w 3857625"/>
              <a:gd name="connsiteY26" fmla="*/ 1200150 h 1495425"/>
              <a:gd name="connsiteX27" fmla="*/ 927100 w 3857625"/>
              <a:gd name="connsiteY27" fmla="*/ 1314450 h 1495425"/>
              <a:gd name="connsiteX28" fmla="*/ 603250 w 3857625"/>
              <a:gd name="connsiteY28" fmla="*/ 1457325 h 1495425"/>
              <a:gd name="connsiteX29" fmla="*/ 571500 w 3857625"/>
              <a:gd name="connsiteY29" fmla="*/ 1470025 h 1495425"/>
              <a:gd name="connsiteX30" fmla="*/ 546100 w 3857625"/>
              <a:gd name="connsiteY30" fmla="*/ 1473200 h 1495425"/>
              <a:gd name="connsiteX31" fmla="*/ 419100 w 3857625"/>
              <a:gd name="connsiteY31" fmla="*/ 1485900 h 1495425"/>
              <a:gd name="connsiteX32" fmla="*/ 279400 w 3857625"/>
              <a:gd name="connsiteY32" fmla="*/ 1495425 h 1495425"/>
              <a:gd name="connsiteX33" fmla="*/ 146050 w 3857625"/>
              <a:gd name="connsiteY33" fmla="*/ 1479550 h 1495425"/>
              <a:gd name="connsiteX34" fmla="*/ 57150 w 3857625"/>
              <a:gd name="connsiteY34" fmla="*/ 1457325 h 1495425"/>
              <a:gd name="connsiteX35" fmla="*/ 28575 w 3857625"/>
              <a:gd name="connsiteY35" fmla="*/ 1441450 h 1495425"/>
              <a:gd name="connsiteX36" fmla="*/ 6350 w 3857625"/>
              <a:gd name="connsiteY36" fmla="*/ 1422400 h 1495425"/>
              <a:gd name="connsiteX37" fmla="*/ 0 w 3857625"/>
              <a:gd name="connsiteY37" fmla="*/ 1384300 h 1495425"/>
              <a:gd name="connsiteX38" fmla="*/ 3175 w 3857625"/>
              <a:gd name="connsiteY38" fmla="*/ 1352550 h 1495425"/>
              <a:gd name="connsiteX39" fmla="*/ 22225 w 3857625"/>
              <a:gd name="connsiteY39" fmla="*/ 1320800 h 1495425"/>
              <a:gd name="connsiteX40" fmla="*/ 76200 w 3857625"/>
              <a:gd name="connsiteY40" fmla="*/ 1254125 h 1495425"/>
              <a:gd name="connsiteX41" fmla="*/ 139700 w 3857625"/>
              <a:gd name="connsiteY41" fmla="*/ 1158875 h 1495425"/>
              <a:gd name="connsiteX42" fmla="*/ 228600 w 3857625"/>
              <a:gd name="connsiteY42" fmla="*/ 1006475 h 1495425"/>
              <a:gd name="connsiteX43" fmla="*/ 279400 w 3857625"/>
              <a:gd name="connsiteY43" fmla="*/ 901700 h 1495425"/>
              <a:gd name="connsiteX44" fmla="*/ 320675 w 3857625"/>
              <a:gd name="connsiteY44" fmla="*/ 803275 h 1495425"/>
              <a:gd name="connsiteX45" fmla="*/ 349250 w 3857625"/>
              <a:gd name="connsiteY45" fmla="*/ 723900 h 1495425"/>
              <a:gd name="connsiteX46" fmla="*/ 384175 w 3857625"/>
              <a:gd name="connsiteY46" fmla="*/ 622300 h 1495425"/>
              <a:gd name="connsiteX47" fmla="*/ 415925 w 3857625"/>
              <a:gd name="connsiteY47" fmla="*/ 520700 h 1495425"/>
              <a:gd name="connsiteX48" fmla="*/ 428625 w 3857625"/>
              <a:gd name="connsiteY48" fmla="*/ 482600 h 1495425"/>
              <a:gd name="connsiteX49" fmla="*/ 438150 w 3857625"/>
              <a:gd name="connsiteY49" fmla="*/ 466725 h 1495425"/>
              <a:gd name="connsiteX50" fmla="*/ 454025 w 3857625"/>
              <a:gd name="connsiteY50" fmla="*/ 457200 h 1495425"/>
              <a:gd name="connsiteX51" fmla="*/ 473075 w 3857625"/>
              <a:gd name="connsiteY51" fmla="*/ 457200 h 1495425"/>
              <a:gd name="connsiteX52" fmla="*/ 485775 w 3857625"/>
              <a:gd name="connsiteY52" fmla="*/ 463550 h 1495425"/>
              <a:gd name="connsiteX53" fmla="*/ 492125 w 3857625"/>
              <a:gd name="connsiteY53" fmla="*/ 488950 h 1495425"/>
              <a:gd name="connsiteX54" fmla="*/ 492125 w 3857625"/>
              <a:gd name="connsiteY54" fmla="*/ 530225 h 1495425"/>
              <a:gd name="connsiteX55" fmla="*/ 482600 w 3857625"/>
              <a:gd name="connsiteY55" fmla="*/ 654050 h 1495425"/>
              <a:gd name="connsiteX56" fmla="*/ 482600 w 3857625"/>
              <a:gd name="connsiteY56" fmla="*/ 711200 h 1495425"/>
              <a:gd name="connsiteX57" fmla="*/ 482600 w 3857625"/>
              <a:gd name="connsiteY57" fmla="*/ 793750 h 1495425"/>
              <a:gd name="connsiteX58" fmla="*/ 492125 w 3857625"/>
              <a:gd name="connsiteY58" fmla="*/ 869950 h 1495425"/>
              <a:gd name="connsiteX59" fmla="*/ 504825 w 3857625"/>
              <a:gd name="connsiteY59" fmla="*/ 942975 h 1495425"/>
              <a:gd name="connsiteX60" fmla="*/ 527050 w 3857625"/>
              <a:gd name="connsiteY60" fmla="*/ 1016000 h 1495425"/>
              <a:gd name="connsiteX61" fmla="*/ 546100 w 3857625"/>
              <a:gd name="connsiteY61" fmla="*/ 1054100 h 1495425"/>
              <a:gd name="connsiteX62" fmla="*/ 571500 w 3857625"/>
              <a:gd name="connsiteY62" fmla="*/ 1085850 h 1495425"/>
              <a:gd name="connsiteX63" fmla="*/ 600075 w 3857625"/>
              <a:gd name="connsiteY63" fmla="*/ 1101725 h 1495425"/>
              <a:gd name="connsiteX64" fmla="*/ 628650 w 3857625"/>
              <a:gd name="connsiteY64" fmla="*/ 1111250 h 1495425"/>
              <a:gd name="connsiteX65" fmla="*/ 657225 w 3857625"/>
              <a:gd name="connsiteY65" fmla="*/ 1104900 h 1495425"/>
              <a:gd name="connsiteX66" fmla="*/ 723900 w 3857625"/>
              <a:gd name="connsiteY66" fmla="*/ 1082675 h 1495425"/>
              <a:gd name="connsiteX67" fmla="*/ 965200 w 3857625"/>
              <a:gd name="connsiteY67" fmla="*/ 996950 h 1495425"/>
              <a:gd name="connsiteX68" fmla="*/ 1235075 w 3857625"/>
              <a:gd name="connsiteY68" fmla="*/ 898525 h 1495425"/>
              <a:gd name="connsiteX69" fmla="*/ 1511300 w 3857625"/>
              <a:gd name="connsiteY69" fmla="*/ 793750 h 1495425"/>
              <a:gd name="connsiteX70" fmla="*/ 1689100 w 3857625"/>
              <a:gd name="connsiteY70" fmla="*/ 730250 h 1495425"/>
              <a:gd name="connsiteX0" fmla="*/ 1689100 w 3838575"/>
              <a:gd name="connsiteY0" fmla="*/ 730250 h 1495425"/>
              <a:gd name="connsiteX1" fmla="*/ 3006725 w 3838575"/>
              <a:gd name="connsiteY1" fmla="*/ 250825 h 1495425"/>
              <a:gd name="connsiteX2" fmla="*/ 3463925 w 3838575"/>
              <a:gd name="connsiteY2" fmla="*/ 82550 h 1495425"/>
              <a:gd name="connsiteX3" fmla="*/ 3559175 w 3838575"/>
              <a:gd name="connsiteY3" fmla="*/ 34925 h 1495425"/>
              <a:gd name="connsiteX4" fmla="*/ 3600450 w 3838575"/>
              <a:gd name="connsiteY4" fmla="*/ 0 h 1495425"/>
              <a:gd name="connsiteX5" fmla="*/ 3838575 w 3838575"/>
              <a:gd name="connsiteY5" fmla="*/ 187325 h 1495425"/>
              <a:gd name="connsiteX6" fmla="*/ 3806825 w 3838575"/>
              <a:gd name="connsiteY6" fmla="*/ 273050 h 1495425"/>
              <a:gd name="connsiteX7" fmla="*/ 3784600 w 3838575"/>
              <a:gd name="connsiteY7" fmla="*/ 320675 h 1495425"/>
              <a:gd name="connsiteX8" fmla="*/ 3746500 w 3838575"/>
              <a:gd name="connsiteY8" fmla="*/ 368300 h 1495425"/>
              <a:gd name="connsiteX9" fmla="*/ 3714750 w 3838575"/>
              <a:gd name="connsiteY9" fmla="*/ 403225 h 1495425"/>
              <a:gd name="connsiteX10" fmla="*/ 3698875 w 3838575"/>
              <a:gd name="connsiteY10" fmla="*/ 409575 h 1495425"/>
              <a:gd name="connsiteX11" fmla="*/ 3679825 w 3838575"/>
              <a:gd name="connsiteY11" fmla="*/ 412750 h 1495425"/>
              <a:gd name="connsiteX12" fmla="*/ 3663950 w 3838575"/>
              <a:gd name="connsiteY12" fmla="*/ 412750 h 1495425"/>
              <a:gd name="connsiteX13" fmla="*/ 3638550 w 3838575"/>
              <a:gd name="connsiteY13" fmla="*/ 406400 h 1495425"/>
              <a:gd name="connsiteX14" fmla="*/ 3613150 w 3838575"/>
              <a:gd name="connsiteY14" fmla="*/ 393700 h 1495425"/>
              <a:gd name="connsiteX15" fmla="*/ 3581400 w 3838575"/>
              <a:gd name="connsiteY15" fmla="*/ 384175 h 1495425"/>
              <a:gd name="connsiteX16" fmla="*/ 3556000 w 3838575"/>
              <a:gd name="connsiteY16" fmla="*/ 384175 h 1495425"/>
              <a:gd name="connsiteX17" fmla="*/ 3495675 w 3838575"/>
              <a:gd name="connsiteY17" fmla="*/ 390525 h 1495425"/>
              <a:gd name="connsiteX18" fmla="*/ 3432175 w 3838575"/>
              <a:gd name="connsiteY18" fmla="*/ 403225 h 1495425"/>
              <a:gd name="connsiteX19" fmla="*/ 3311525 w 3838575"/>
              <a:gd name="connsiteY19" fmla="*/ 434975 h 1495425"/>
              <a:gd name="connsiteX20" fmla="*/ 3067050 w 3838575"/>
              <a:gd name="connsiteY20" fmla="*/ 517525 h 1495425"/>
              <a:gd name="connsiteX21" fmla="*/ 2771775 w 3838575"/>
              <a:gd name="connsiteY21" fmla="*/ 612775 h 1495425"/>
              <a:gd name="connsiteX22" fmla="*/ 2454275 w 3838575"/>
              <a:gd name="connsiteY22" fmla="*/ 723900 h 1495425"/>
              <a:gd name="connsiteX23" fmla="*/ 2044700 w 3838575"/>
              <a:gd name="connsiteY23" fmla="*/ 869950 h 1495425"/>
              <a:gd name="connsiteX24" fmla="*/ 1593850 w 3838575"/>
              <a:gd name="connsiteY24" fmla="*/ 1041400 h 1495425"/>
              <a:gd name="connsiteX25" fmla="*/ 1200150 w 3838575"/>
              <a:gd name="connsiteY25" fmla="*/ 1200150 h 1495425"/>
              <a:gd name="connsiteX26" fmla="*/ 927100 w 3838575"/>
              <a:gd name="connsiteY26" fmla="*/ 1314450 h 1495425"/>
              <a:gd name="connsiteX27" fmla="*/ 603250 w 3838575"/>
              <a:gd name="connsiteY27" fmla="*/ 1457325 h 1495425"/>
              <a:gd name="connsiteX28" fmla="*/ 571500 w 3838575"/>
              <a:gd name="connsiteY28" fmla="*/ 1470025 h 1495425"/>
              <a:gd name="connsiteX29" fmla="*/ 546100 w 3838575"/>
              <a:gd name="connsiteY29" fmla="*/ 1473200 h 1495425"/>
              <a:gd name="connsiteX30" fmla="*/ 419100 w 3838575"/>
              <a:gd name="connsiteY30" fmla="*/ 1485900 h 1495425"/>
              <a:gd name="connsiteX31" fmla="*/ 279400 w 3838575"/>
              <a:gd name="connsiteY31" fmla="*/ 1495425 h 1495425"/>
              <a:gd name="connsiteX32" fmla="*/ 146050 w 3838575"/>
              <a:gd name="connsiteY32" fmla="*/ 1479550 h 1495425"/>
              <a:gd name="connsiteX33" fmla="*/ 57150 w 3838575"/>
              <a:gd name="connsiteY33" fmla="*/ 1457325 h 1495425"/>
              <a:gd name="connsiteX34" fmla="*/ 28575 w 3838575"/>
              <a:gd name="connsiteY34" fmla="*/ 1441450 h 1495425"/>
              <a:gd name="connsiteX35" fmla="*/ 6350 w 3838575"/>
              <a:gd name="connsiteY35" fmla="*/ 1422400 h 1495425"/>
              <a:gd name="connsiteX36" fmla="*/ 0 w 3838575"/>
              <a:gd name="connsiteY36" fmla="*/ 1384300 h 1495425"/>
              <a:gd name="connsiteX37" fmla="*/ 3175 w 3838575"/>
              <a:gd name="connsiteY37" fmla="*/ 1352550 h 1495425"/>
              <a:gd name="connsiteX38" fmla="*/ 22225 w 3838575"/>
              <a:gd name="connsiteY38" fmla="*/ 1320800 h 1495425"/>
              <a:gd name="connsiteX39" fmla="*/ 76200 w 3838575"/>
              <a:gd name="connsiteY39" fmla="*/ 1254125 h 1495425"/>
              <a:gd name="connsiteX40" fmla="*/ 139700 w 3838575"/>
              <a:gd name="connsiteY40" fmla="*/ 1158875 h 1495425"/>
              <a:gd name="connsiteX41" fmla="*/ 228600 w 3838575"/>
              <a:gd name="connsiteY41" fmla="*/ 1006475 h 1495425"/>
              <a:gd name="connsiteX42" fmla="*/ 279400 w 3838575"/>
              <a:gd name="connsiteY42" fmla="*/ 901700 h 1495425"/>
              <a:gd name="connsiteX43" fmla="*/ 320675 w 3838575"/>
              <a:gd name="connsiteY43" fmla="*/ 803275 h 1495425"/>
              <a:gd name="connsiteX44" fmla="*/ 349250 w 3838575"/>
              <a:gd name="connsiteY44" fmla="*/ 723900 h 1495425"/>
              <a:gd name="connsiteX45" fmla="*/ 384175 w 3838575"/>
              <a:gd name="connsiteY45" fmla="*/ 622300 h 1495425"/>
              <a:gd name="connsiteX46" fmla="*/ 415925 w 3838575"/>
              <a:gd name="connsiteY46" fmla="*/ 520700 h 1495425"/>
              <a:gd name="connsiteX47" fmla="*/ 428625 w 3838575"/>
              <a:gd name="connsiteY47" fmla="*/ 482600 h 1495425"/>
              <a:gd name="connsiteX48" fmla="*/ 438150 w 3838575"/>
              <a:gd name="connsiteY48" fmla="*/ 466725 h 1495425"/>
              <a:gd name="connsiteX49" fmla="*/ 454025 w 3838575"/>
              <a:gd name="connsiteY49" fmla="*/ 457200 h 1495425"/>
              <a:gd name="connsiteX50" fmla="*/ 473075 w 3838575"/>
              <a:gd name="connsiteY50" fmla="*/ 457200 h 1495425"/>
              <a:gd name="connsiteX51" fmla="*/ 485775 w 3838575"/>
              <a:gd name="connsiteY51" fmla="*/ 463550 h 1495425"/>
              <a:gd name="connsiteX52" fmla="*/ 492125 w 3838575"/>
              <a:gd name="connsiteY52" fmla="*/ 488950 h 1495425"/>
              <a:gd name="connsiteX53" fmla="*/ 492125 w 3838575"/>
              <a:gd name="connsiteY53" fmla="*/ 530225 h 1495425"/>
              <a:gd name="connsiteX54" fmla="*/ 482600 w 3838575"/>
              <a:gd name="connsiteY54" fmla="*/ 654050 h 1495425"/>
              <a:gd name="connsiteX55" fmla="*/ 482600 w 3838575"/>
              <a:gd name="connsiteY55" fmla="*/ 711200 h 1495425"/>
              <a:gd name="connsiteX56" fmla="*/ 482600 w 3838575"/>
              <a:gd name="connsiteY56" fmla="*/ 793750 h 1495425"/>
              <a:gd name="connsiteX57" fmla="*/ 492125 w 3838575"/>
              <a:gd name="connsiteY57" fmla="*/ 869950 h 1495425"/>
              <a:gd name="connsiteX58" fmla="*/ 504825 w 3838575"/>
              <a:gd name="connsiteY58" fmla="*/ 942975 h 1495425"/>
              <a:gd name="connsiteX59" fmla="*/ 527050 w 3838575"/>
              <a:gd name="connsiteY59" fmla="*/ 1016000 h 1495425"/>
              <a:gd name="connsiteX60" fmla="*/ 546100 w 3838575"/>
              <a:gd name="connsiteY60" fmla="*/ 1054100 h 1495425"/>
              <a:gd name="connsiteX61" fmla="*/ 571500 w 3838575"/>
              <a:gd name="connsiteY61" fmla="*/ 1085850 h 1495425"/>
              <a:gd name="connsiteX62" fmla="*/ 600075 w 3838575"/>
              <a:gd name="connsiteY62" fmla="*/ 1101725 h 1495425"/>
              <a:gd name="connsiteX63" fmla="*/ 628650 w 3838575"/>
              <a:gd name="connsiteY63" fmla="*/ 1111250 h 1495425"/>
              <a:gd name="connsiteX64" fmla="*/ 657225 w 3838575"/>
              <a:gd name="connsiteY64" fmla="*/ 1104900 h 1495425"/>
              <a:gd name="connsiteX65" fmla="*/ 723900 w 3838575"/>
              <a:gd name="connsiteY65" fmla="*/ 1082675 h 1495425"/>
              <a:gd name="connsiteX66" fmla="*/ 965200 w 3838575"/>
              <a:gd name="connsiteY66" fmla="*/ 996950 h 1495425"/>
              <a:gd name="connsiteX67" fmla="*/ 1235075 w 3838575"/>
              <a:gd name="connsiteY67" fmla="*/ 898525 h 1495425"/>
              <a:gd name="connsiteX68" fmla="*/ 1511300 w 3838575"/>
              <a:gd name="connsiteY68" fmla="*/ 793750 h 1495425"/>
              <a:gd name="connsiteX69" fmla="*/ 1689100 w 3838575"/>
              <a:gd name="connsiteY69" fmla="*/ 730250 h 1495425"/>
              <a:gd name="connsiteX0" fmla="*/ 1689100 w 3806825"/>
              <a:gd name="connsiteY0" fmla="*/ 730250 h 1495425"/>
              <a:gd name="connsiteX1" fmla="*/ 3006725 w 3806825"/>
              <a:gd name="connsiteY1" fmla="*/ 250825 h 1495425"/>
              <a:gd name="connsiteX2" fmla="*/ 3463925 w 3806825"/>
              <a:gd name="connsiteY2" fmla="*/ 82550 h 1495425"/>
              <a:gd name="connsiteX3" fmla="*/ 3559175 w 3806825"/>
              <a:gd name="connsiteY3" fmla="*/ 34925 h 1495425"/>
              <a:gd name="connsiteX4" fmla="*/ 3600450 w 3806825"/>
              <a:gd name="connsiteY4" fmla="*/ 0 h 1495425"/>
              <a:gd name="connsiteX5" fmla="*/ 3806825 w 3806825"/>
              <a:gd name="connsiteY5" fmla="*/ 273050 h 1495425"/>
              <a:gd name="connsiteX6" fmla="*/ 3784600 w 3806825"/>
              <a:gd name="connsiteY6" fmla="*/ 320675 h 1495425"/>
              <a:gd name="connsiteX7" fmla="*/ 3746500 w 3806825"/>
              <a:gd name="connsiteY7" fmla="*/ 368300 h 1495425"/>
              <a:gd name="connsiteX8" fmla="*/ 3714750 w 3806825"/>
              <a:gd name="connsiteY8" fmla="*/ 403225 h 1495425"/>
              <a:gd name="connsiteX9" fmla="*/ 3698875 w 3806825"/>
              <a:gd name="connsiteY9" fmla="*/ 409575 h 1495425"/>
              <a:gd name="connsiteX10" fmla="*/ 3679825 w 3806825"/>
              <a:gd name="connsiteY10" fmla="*/ 412750 h 1495425"/>
              <a:gd name="connsiteX11" fmla="*/ 3663950 w 3806825"/>
              <a:gd name="connsiteY11" fmla="*/ 412750 h 1495425"/>
              <a:gd name="connsiteX12" fmla="*/ 3638550 w 3806825"/>
              <a:gd name="connsiteY12" fmla="*/ 406400 h 1495425"/>
              <a:gd name="connsiteX13" fmla="*/ 3613150 w 3806825"/>
              <a:gd name="connsiteY13" fmla="*/ 393700 h 1495425"/>
              <a:gd name="connsiteX14" fmla="*/ 3581400 w 3806825"/>
              <a:gd name="connsiteY14" fmla="*/ 384175 h 1495425"/>
              <a:gd name="connsiteX15" fmla="*/ 3556000 w 3806825"/>
              <a:gd name="connsiteY15" fmla="*/ 384175 h 1495425"/>
              <a:gd name="connsiteX16" fmla="*/ 3495675 w 3806825"/>
              <a:gd name="connsiteY16" fmla="*/ 390525 h 1495425"/>
              <a:gd name="connsiteX17" fmla="*/ 3432175 w 3806825"/>
              <a:gd name="connsiteY17" fmla="*/ 403225 h 1495425"/>
              <a:gd name="connsiteX18" fmla="*/ 3311525 w 3806825"/>
              <a:gd name="connsiteY18" fmla="*/ 434975 h 1495425"/>
              <a:gd name="connsiteX19" fmla="*/ 3067050 w 3806825"/>
              <a:gd name="connsiteY19" fmla="*/ 517525 h 1495425"/>
              <a:gd name="connsiteX20" fmla="*/ 2771775 w 3806825"/>
              <a:gd name="connsiteY20" fmla="*/ 612775 h 1495425"/>
              <a:gd name="connsiteX21" fmla="*/ 2454275 w 3806825"/>
              <a:gd name="connsiteY21" fmla="*/ 723900 h 1495425"/>
              <a:gd name="connsiteX22" fmla="*/ 2044700 w 3806825"/>
              <a:gd name="connsiteY22" fmla="*/ 869950 h 1495425"/>
              <a:gd name="connsiteX23" fmla="*/ 1593850 w 3806825"/>
              <a:gd name="connsiteY23" fmla="*/ 1041400 h 1495425"/>
              <a:gd name="connsiteX24" fmla="*/ 1200150 w 3806825"/>
              <a:gd name="connsiteY24" fmla="*/ 1200150 h 1495425"/>
              <a:gd name="connsiteX25" fmla="*/ 927100 w 3806825"/>
              <a:gd name="connsiteY25" fmla="*/ 1314450 h 1495425"/>
              <a:gd name="connsiteX26" fmla="*/ 603250 w 3806825"/>
              <a:gd name="connsiteY26" fmla="*/ 1457325 h 1495425"/>
              <a:gd name="connsiteX27" fmla="*/ 571500 w 3806825"/>
              <a:gd name="connsiteY27" fmla="*/ 1470025 h 1495425"/>
              <a:gd name="connsiteX28" fmla="*/ 546100 w 3806825"/>
              <a:gd name="connsiteY28" fmla="*/ 1473200 h 1495425"/>
              <a:gd name="connsiteX29" fmla="*/ 419100 w 3806825"/>
              <a:gd name="connsiteY29" fmla="*/ 1485900 h 1495425"/>
              <a:gd name="connsiteX30" fmla="*/ 279400 w 3806825"/>
              <a:gd name="connsiteY30" fmla="*/ 1495425 h 1495425"/>
              <a:gd name="connsiteX31" fmla="*/ 146050 w 3806825"/>
              <a:gd name="connsiteY31" fmla="*/ 1479550 h 1495425"/>
              <a:gd name="connsiteX32" fmla="*/ 57150 w 3806825"/>
              <a:gd name="connsiteY32" fmla="*/ 1457325 h 1495425"/>
              <a:gd name="connsiteX33" fmla="*/ 28575 w 3806825"/>
              <a:gd name="connsiteY33" fmla="*/ 1441450 h 1495425"/>
              <a:gd name="connsiteX34" fmla="*/ 6350 w 3806825"/>
              <a:gd name="connsiteY34" fmla="*/ 1422400 h 1495425"/>
              <a:gd name="connsiteX35" fmla="*/ 0 w 3806825"/>
              <a:gd name="connsiteY35" fmla="*/ 1384300 h 1495425"/>
              <a:gd name="connsiteX36" fmla="*/ 3175 w 3806825"/>
              <a:gd name="connsiteY36" fmla="*/ 1352550 h 1495425"/>
              <a:gd name="connsiteX37" fmla="*/ 22225 w 3806825"/>
              <a:gd name="connsiteY37" fmla="*/ 1320800 h 1495425"/>
              <a:gd name="connsiteX38" fmla="*/ 76200 w 3806825"/>
              <a:gd name="connsiteY38" fmla="*/ 1254125 h 1495425"/>
              <a:gd name="connsiteX39" fmla="*/ 139700 w 3806825"/>
              <a:gd name="connsiteY39" fmla="*/ 1158875 h 1495425"/>
              <a:gd name="connsiteX40" fmla="*/ 228600 w 3806825"/>
              <a:gd name="connsiteY40" fmla="*/ 1006475 h 1495425"/>
              <a:gd name="connsiteX41" fmla="*/ 279400 w 3806825"/>
              <a:gd name="connsiteY41" fmla="*/ 901700 h 1495425"/>
              <a:gd name="connsiteX42" fmla="*/ 320675 w 3806825"/>
              <a:gd name="connsiteY42" fmla="*/ 803275 h 1495425"/>
              <a:gd name="connsiteX43" fmla="*/ 349250 w 3806825"/>
              <a:gd name="connsiteY43" fmla="*/ 723900 h 1495425"/>
              <a:gd name="connsiteX44" fmla="*/ 384175 w 3806825"/>
              <a:gd name="connsiteY44" fmla="*/ 622300 h 1495425"/>
              <a:gd name="connsiteX45" fmla="*/ 415925 w 3806825"/>
              <a:gd name="connsiteY45" fmla="*/ 520700 h 1495425"/>
              <a:gd name="connsiteX46" fmla="*/ 428625 w 3806825"/>
              <a:gd name="connsiteY46" fmla="*/ 482600 h 1495425"/>
              <a:gd name="connsiteX47" fmla="*/ 438150 w 3806825"/>
              <a:gd name="connsiteY47" fmla="*/ 466725 h 1495425"/>
              <a:gd name="connsiteX48" fmla="*/ 454025 w 3806825"/>
              <a:gd name="connsiteY48" fmla="*/ 457200 h 1495425"/>
              <a:gd name="connsiteX49" fmla="*/ 473075 w 3806825"/>
              <a:gd name="connsiteY49" fmla="*/ 457200 h 1495425"/>
              <a:gd name="connsiteX50" fmla="*/ 485775 w 3806825"/>
              <a:gd name="connsiteY50" fmla="*/ 463550 h 1495425"/>
              <a:gd name="connsiteX51" fmla="*/ 492125 w 3806825"/>
              <a:gd name="connsiteY51" fmla="*/ 488950 h 1495425"/>
              <a:gd name="connsiteX52" fmla="*/ 492125 w 3806825"/>
              <a:gd name="connsiteY52" fmla="*/ 530225 h 1495425"/>
              <a:gd name="connsiteX53" fmla="*/ 482600 w 3806825"/>
              <a:gd name="connsiteY53" fmla="*/ 654050 h 1495425"/>
              <a:gd name="connsiteX54" fmla="*/ 482600 w 3806825"/>
              <a:gd name="connsiteY54" fmla="*/ 711200 h 1495425"/>
              <a:gd name="connsiteX55" fmla="*/ 482600 w 3806825"/>
              <a:gd name="connsiteY55" fmla="*/ 793750 h 1495425"/>
              <a:gd name="connsiteX56" fmla="*/ 492125 w 3806825"/>
              <a:gd name="connsiteY56" fmla="*/ 869950 h 1495425"/>
              <a:gd name="connsiteX57" fmla="*/ 504825 w 3806825"/>
              <a:gd name="connsiteY57" fmla="*/ 942975 h 1495425"/>
              <a:gd name="connsiteX58" fmla="*/ 527050 w 3806825"/>
              <a:gd name="connsiteY58" fmla="*/ 1016000 h 1495425"/>
              <a:gd name="connsiteX59" fmla="*/ 546100 w 3806825"/>
              <a:gd name="connsiteY59" fmla="*/ 1054100 h 1495425"/>
              <a:gd name="connsiteX60" fmla="*/ 571500 w 3806825"/>
              <a:gd name="connsiteY60" fmla="*/ 1085850 h 1495425"/>
              <a:gd name="connsiteX61" fmla="*/ 600075 w 3806825"/>
              <a:gd name="connsiteY61" fmla="*/ 1101725 h 1495425"/>
              <a:gd name="connsiteX62" fmla="*/ 628650 w 3806825"/>
              <a:gd name="connsiteY62" fmla="*/ 1111250 h 1495425"/>
              <a:gd name="connsiteX63" fmla="*/ 657225 w 3806825"/>
              <a:gd name="connsiteY63" fmla="*/ 1104900 h 1495425"/>
              <a:gd name="connsiteX64" fmla="*/ 723900 w 3806825"/>
              <a:gd name="connsiteY64" fmla="*/ 1082675 h 1495425"/>
              <a:gd name="connsiteX65" fmla="*/ 965200 w 3806825"/>
              <a:gd name="connsiteY65" fmla="*/ 996950 h 1495425"/>
              <a:gd name="connsiteX66" fmla="*/ 1235075 w 3806825"/>
              <a:gd name="connsiteY66" fmla="*/ 898525 h 1495425"/>
              <a:gd name="connsiteX67" fmla="*/ 1511300 w 3806825"/>
              <a:gd name="connsiteY67" fmla="*/ 793750 h 1495425"/>
              <a:gd name="connsiteX68" fmla="*/ 1689100 w 3806825"/>
              <a:gd name="connsiteY68" fmla="*/ 730250 h 1495425"/>
              <a:gd name="connsiteX0" fmla="*/ 1689100 w 3784600"/>
              <a:gd name="connsiteY0" fmla="*/ 730250 h 1495425"/>
              <a:gd name="connsiteX1" fmla="*/ 3006725 w 3784600"/>
              <a:gd name="connsiteY1" fmla="*/ 250825 h 1495425"/>
              <a:gd name="connsiteX2" fmla="*/ 3463925 w 3784600"/>
              <a:gd name="connsiteY2" fmla="*/ 82550 h 1495425"/>
              <a:gd name="connsiteX3" fmla="*/ 3559175 w 3784600"/>
              <a:gd name="connsiteY3" fmla="*/ 34925 h 1495425"/>
              <a:gd name="connsiteX4" fmla="*/ 3600450 w 3784600"/>
              <a:gd name="connsiteY4" fmla="*/ 0 h 1495425"/>
              <a:gd name="connsiteX5" fmla="*/ 3784600 w 3784600"/>
              <a:gd name="connsiteY5" fmla="*/ 320675 h 1495425"/>
              <a:gd name="connsiteX6" fmla="*/ 3746500 w 3784600"/>
              <a:gd name="connsiteY6" fmla="*/ 368300 h 1495425"/>
              <a:gd name="connsiteX7" fmla="*/ 3714750 w 3784600"/>
              <a:gd name="connsiteY7" fmla="*/ 403225 h 1495425"/>
              <a:gd name="connsiteX8" fmla="*/ 3698875 w 3784600"/>
              <a:gd name="connsiteY8" fmla="*/ 409575 h 1495425"/>
              <a:gd name="connsiteX9" fmla="*/ 3679825 w 3784600"/>
              <a:gd name="connsiteY9" fmla="*/ 412750 h 1495425"/>
              <a:gd name="connsiteX10" fmla="*/ 3663950 w 3784600"/>
              <a:gd name="connsiteY10" fmla="*/ 412750 h 1495425"/>
              <a:gd name="connsiteX11" fmla="*/ 3638550 w 3784600"/>
              <a:gd name="connsiteY11" fmla="*/ 406400 h 1495425"/>
              <a:gd name="connsiteX12" fmla="*/ 3613150 w 3784600"/>
              <a:gd name="connsiteY12" fmla="*/ 393700 h 1495425"/>
              <a:gd name="connsiteX13" fmla="*/ 3581400 w 3784600"/>
              <a:gd name="connsiteY13" fmla="*/ 384175 h 1495425"/>
              <a:gd name="connsiteX14" fmla="*/ 3556000 w 3784600"/>
              <a:gd name="connsiteY14" fmla="*/ 384175 h 1495425"/>
              <a:gd name="connsiteX15" fmla="*/ 3495675 w 3784600"/>
              <a:gd name="connsiteY15" fmla="*/ 390525 h 1495425"/>
              <a:gd name="connsiteX16" fmla="*/ 3432175 w 3784600"/>
              <a:gd name="connsiteY16" fmla="*/ 403225 h 1495425"/>
              <a:gd name="connsiteX17" fmla="*/ 3311525 w 3784600"/>
              <a:gd name="connsiteY17" fmla="*/ 434975 h 1495425"/>
              <a:gd name="connsiteX18" fmla="*/ 3067050 w 3784600"/>
              <a:gd name="connsiteY18" fmla="*/ 517525 h 1495425"/>
              <a:gd name="connsiteX19" fmla="*/ 2771775 w 3784600"/>
              <a:gd name="connsiteY19" fmla="*/ 612775 h 1495425"/>
              <a:gd name="connsiteX20" fmla="*/ 2454275 w 3784600"/>
              <a:gd name="connsiteY20" fmla="*/ 723900 h 1495425"/>
              <a:gd name="connsiteX21" fmla="*/ 2044700 w 3784600"/>
              <a:gd name="connsiteY21" fmla="*/ 869950 h 1495425"/>
              <a:gd name="connsiteX22" fmla="*/ 1593850 w 3784600"/>
              <a:gd name="connsiteY22" fmla="*/ 1041400 h 1495425"/>
              <a:gd name="connsiteX23" fmla="*/ 1200150 w 3784600"/>
              <a:gd name="connsiteY23" fmla="*/ 1200150 h 1495425"/>
              <a:gd name="connsiteX24" fmla="*/ 927100 w 3784600"/>
              <a:gd name="connsiteY24" fmla="*/ 1314450 h 1495425"/>
              <a:gd name="connsiteX25" fmla="*/ 603250 w 3784600"/>
              <a:gd name="connsiteY25" fmla="*/ 1457325 h 1495425"/>
              <a:gd name="connsiteX26" fmla="*/ 571500 w 3784600"/>
              <a:gd name="connsiteY26" fmla="*/ 1470025 h 1495425"/>
              <a:gd name="connsiteX27" fmla="*/ 546100 w 3784600"/>
              <a:gd name="connsiteY27" fmla="*/ 1473200 h 1495425"/>
              <a:gd name="connsiteX28" fmla="*/ 419100 w 3784600"/>
              <a:gd name="connsiteY28" fmla="*/ 1485900 h 1495425"/>
              <a:gd name="connsiteX29" fmla="*/ 279400 w 3784600"/>
              <a:gd name="connsiteY29" fmla="*/ 1495425 h 1495425"/>
              <a:gd name="connsiteX30" fmla="*/ 146050 w 3784600"/>
              <a:gd name="connsiteY30" fmla="*/ 1479550 h 1495425"/>
              <a:gd name="connsiteX31" fmla="*/ 57150 w 3784600"/>
              <a:gd name="connsiteY31" fmla="*/ 1457325 h 1495425"/>
              <a:gd name="connsiteX32" fmla="*/ 28575 w 3784600"/>
              <a:gd name="connsiteY32" fmla="*/ 1441450 h 1495425"/>
              <a:gd name="connsiteX33" fmla="*/ 6350 w 3784600"/>
              <a:gd name="connsiteY33" fmla="*/ 1422400 h 1495425"/>
              <a:gd name="connsiteX34" fmla="*/ 0 w 3784600"/>
              <a:gd name="connsiteY34" fmla="*/ 1384300 h 1495425"/>
              <a:gd name="connsiteX35" fmla="*/ 3175 w 3784600"/>
              <a:gd name="connsiteY35" fmla="*/ 1352550 h 1495425"/>
              <a:gd name="connsiteX36" fmla="*/ 22225 w 3784600"/>
              <a:gd name="connsiteY36" fmla="*/ 1320800 h 1495425"/>
              <a:gd name="connsiteX37" fmla="*/ 76200 w 3784600"/>
              <a:gd name="connsiteY37" fmla="*/ 1254125 h 1495425"/>
              <a:gd name="connsiteX38" fmla="*/ 139700 w 3784600"/>
              <a:gd name="connsiteY38" fmla="*/ 1158875 h 1495425"/>
              <a:gd name="connsiteX39" fmla="*/ 228600 w 3784600"/>
              <a:gd name="connsiteY39" fmla="*/ 1006475 h 1495425"/>
              <a:gd name="connsiteX40" fmla="*/ 279400 w 3784600"/>
              <a:gd name="connsiteY40" fmla="*/ 901700 h 1495425"/>
              <a:gd name="connsiteX41" fmla="*/ 320675 w 3784600"/>
              <a:gd name="connsiteY41" fmla="*/ 803275 h 1495425"/>
              <a:gd name="connsiteX42" fmla="*/ 349250 w 3784600"/>
              <a:gd name="connsiteY42" fmla="*/ 723900 h 1495425"/>
              <a:gd name="connsiteX43" fmla="*/ 384175 w 3784600"/>
              <a:gd name="connsiteY43" fmla="*/ 622300 h 1495425"/>
              <a:gd name="connsiteX44" fmla="*/ 415925 w 3784600"/>
              <a:gd name="connsiteY44" fmla="*/ 520700 h 1495425"/>
              <a:gd name="connsiteX45" fmla="*/ 428625 w 3784600"/>
              <a:gd name="connsiteY45" fmla="*/ 482600 h 1495425"/>
              <a:gd name="connsiteX46" fmla="*/ 438150 w 3784600"/>
              <a:gd name="connsiteY46" fmla="*/ 466725 h 1495425"/>
              <a:gd name="connsiteX47" fmla="*/ 454025 w 3784600"/>
              <a:gd name="connsiteY47" fmla="*/ 457200 h 1495425"/>
              <a:gd name="connsiteX48" fmla="*/ 473075 w 3784600"/>
              <a:gd name="connsiteY48" fmla="*/ 457200 h 1495425"/>
              <a:gd name="connsiteX49" fmla="*/ 485775 w 3784600"/>
              <a:gd name="connsiteY49" fmla="*/ 463550 h 1495425"/>
              <a:gd name="connsiteX50" fmla="*/ 492125 w 3784600"/>
              <a:gd name="connsiteY50" fmla="*/ 488950 h 1495425"/>
              <a:gd name="connsiteX51" fmla="*/ 492125 w 3784600"/>
              <a:gd name="connsiteY51" fmla="*/ 530225 h 1495425"/>
              <a:gd name="connsiteX52" fmla="*/ 482600 w 3784600"/>
              <a:gd name="connsiteY52" fmla="*/ 654050 h 1495425"/>
              <a:gd name="connsiteX53" fmla="*/ 482600 w 3784600"/>
              <a:gd name="connsiteY53" fmla="*/ 711200 h 1495425"/>
              <a:gd name="connsiteX54" fmla="*/ 482600 w 3784600"/>
              <a:gd name="connsiteY54" fmla="*/ 793750 h 1495425"/>
              <a:gd name="connsiteX55" fmla="*/ 492125 w 3784600"/>
              <a:gd name="connsiteY55" fmla="*/ 869950 h 1495425"/>
              <a:gd name="connsiteX56" fmla="*/ 504825 w 3784600"/>
              <a:gd name="connsiteY56" fmla="*/ 942975 h 1495425"/>
              <a:gd name="connsiteX57" fmla="*/ 527050 w 3784600"/>
              <a:gd name="connsiteY57" fmla="*/ 1016000 h 1495425"/>
              <a:gd name="connsiteX58" fmla="*/ 546100 w 3784600"/>
              <a:gd name="connsiteY58" fmla="*/ 1054100 h 1495425"/>
              <a:gd name="connsiteX59" fmla="*/ 571500 w 3784600"/>
              <a:gd name="connsiteY59" fmla="*/ 1085850 h 1495425"/>
              <a:gd name="connsiteX60" fmla="*/ 600075 w 3784600"/>
              <a:gd name="connsiteY60" fmla="*/ 1101725 h 1495425"/>
              <a:gd name="connsiteX61" fmla="*/ 628650 w 3784600"/>
              <a:gd name="connsiteY61" fmla="*/ 1111250 h 1495425"/>
              <a:gd name="connsiteX62" fmla="*/ 657225 w 3784600"/>
              <a:gd name="connsiteY62" fmla="*/ 1104900 h 1495425"/>
              <a:gd name="connsiteX63" fmla="*/ 723900 w 3784600"/>
              <a:gd name="connsiteY63" fmla="*/ 1082675 h 1495425"/>
              <a:gd name="connsiteX64" fmla="*/ 965200 w 3784600"/>
              <a:gd name="connsiteY64" fmla="*/ 996950 h 1495425"/>
              <a:gd name="connsiteX65" fmla="*/ 1235075 w 3784600"/>
              <a:gd name="connsiteY65" fmla="*/ 898525 h 1495425"/>
              <a:gd name="connsiteX66" fmla="*/ 1511300 w 3784600"/>
              <a:gd name="connsiteY66" fmla="*/ 793750 h 1495425"/>
              <a:gd name="connsiteX67" fmla="*/ 1689100 w 3784600"/>
              <a:gd name="connsiteY67" fmla="*/ 730250 h 1495425"/>
              <a:gd name="connsiteX0" fmla="*/ 1689100 w 3746500"/>
              <a:gd name="connsiteY0" fmla="*/ 730250 h 1495425"/>
              <a:gd name="connsiteX1" fmla="*/ 3006725 w 3746500"/>
              <a:gd name="connsiteY1" fmla="*/ 250825 h 1495425"/>
              <a:gd name="connsiteX2" fmla="*/ 3463925 w 3746500"/>
              <a:gd name="connsiteY2" fmla="*/ 82550 h 1495425"/>
              <a:gd name="connsiteX3" fmla="*/ 3559175 w 3746500"/>
              <a:gd name="connsiteY3" fmla="*/ 34925 h 1495425"/>
              <a:gd name="connsiteX4" fmla="*/ 3600450 w 3746500"/>
              <a:gd name="connsiteY4" fmla="*/ 0 h 1495425"/>
              <a:gd name="connsiteX5" fmla="*/ 3746500 w 3746500"/>
              <a:gd name="connsiteY5" fmla="*/ 368300 h 1495425"/>
              <a:gd name="connsiteX6" fmla="*/ 3714750 w 3746500"/>
              <a:gd name="connsiteY6" fmla="*/ 403225 h 1495425"/>
              <a:gd name="connsiteX7" fmla="*/ 3698875 w 3746500"/>
              <a:gd name="connsiteY7" fmla="*/ 409575 h 1495425"/>
              <a:gd name="connsiteX8" fmla="*/ 3679825 w 3746500"/>
              <a:gd name="connsiteY8" fmla="*/ 412750 h 1495425"/>
              <a:gd name="connsiteX9" fmla="*/ 3663950 w 3746500"/>
              <a:gd name="connsiteY9" fmla="*/ 412750 h 1495425"/>
              <a:gd name="connsiteX10" fmla="*/ 3638550 w 3746500"/>
              <a:gd name="connsiteY10" fmla="*/ 406400 h 1495425"/>
              <a:gd name="connsiteX11" fmla="*/ 3613150 w 3746500"/>
              <a:gd name="connsiteY11" fmla="*/ 393700 h 1495425"/>
              <a:gd name="connsiteX12" fmla="*/ 3581400 w 3746500"/>
              <a:gd name="connsiteY12" fmla="*/ 384175 h 1495425"/>
              <a:gd name="connsiteX13" fmla="*/ 3556000 w 3746500"/>
              <a:gd name="connsiteY13" fmla="*/ 384175 h 1495425"/>
              <a:gd name="connsiteX14" fmla="*/ 3495675 w 3746500"/>
              <a:gd name="connsiteY14" fmla="*/ 390525 h 1495425"/>
              <a:gd name="connsiteX15" fmla="*/ 3432175 w 3746500"/>
              <a:gd name="connsiteY15" fmla="*/ 403225 h 1495425"/>
              <a:gd name="connsiteX16" fmla="*/ 3311525 w 3746500"/>
              <a:gd name="connsiteY16" fmla="*/ 434975 h 1495425"/>
              <a:gd name="connsiteX17" fmla="*/ 3067050 w 3746500"/>
              <a:gd name="connsiteY17" fmla="*/ 517525 h 1495425"/>
              <a:gd name="connsiteX18" fmla="*/ 2771775 w 3746500"/>
              <a:gd name="connsiteY18" fmla="*/ 612775 h 1495425"/>
              <a:gd name="connsiteX19" fmla="*/ 2454275 w 3746500"/>
              <a:gd name="connsiteY19" fmla="*/ 723900 h 1495425"/>
              <a:gd name="connsiteX20" fmla="*/ 2044700 w 3746500"/>
              <a:gd name="connsiteY20" fmla="*/ 869950 h 1495425"/>
              <a:gd name="connsiteX21" fmla="*/ 1593850 w 3746500"/>
              <a:gd name="connsiteY21" fmla="*/ 1041400 h 1495425"/>
              <a:gd name="connsiteX22" fmla="*/ 1200150 w 3746500"/>
              <a:gd name="connsiteY22" fmla="*/ 1200150 h 1495425"/>
              <a:gd name="connsiteX23" fmla="*/ 927100 w 3746500"/>
              <a:gd name="connsiteY23" fmla="*/ 1314450 h 1495425"/>
              <a:gd name="connsiteX24" fmla="*/ 603250 w 3746500"/>
              <a:gd name="connsiteY24" fmla="*/ 1457325 h 1495425"/>
              <a:gd name="connsiteX25" fmla="*/ 571500 w 3746500"/>
              <a:gd name="connsiteY25" fmla="*/ 1470025 h 1495425"/>
              <a:gd name="connsiteX26" fmla="*/ 546100 w 3746500"/>
              <a:gd name="connsiteY26" fmla="*/ 1473200 h 1495425"/>
              <a:gd name="connsiteX27" fmla="*/ 419100 w 3746500"/>
              <a:gd name="connsiteY27" fmla="*/ 1485900 h 1495425"/>
              <a:gd name="connsiteX28" fmla="*/ 279400 w 3746500"/>
              <a:gd name="connsiteY28" fmla="*/ 1495425 h 1495425"/>
              <a:gd name="connsiteX29" fmla="*/ 146050 w 3746500"/>
              <a:gd name="connsiteY29" fmla="*/ 1479550 h 1495425"/>
              <a:gd name="connsiteX30" fmla="*/ 57150 w 3746500"/>
              <a:gd name="connsiteY30" fmla="*/ 1457325 h 1495425"/>
              <a:gd name="connsiteX31" fmla="*/ 28575 w 3746500"/>
              <a:gd name="connsiteY31" fmla="*/ 1441450 h 1495425"/>
              <a:gd name="connsiteX32" fmla="*/ 6350 w 3746500"/>
              <a:gd name="connsiteY32" fmla="*/ 1422400 h 1495425"/>
              <a:gd name="connsiteX33" fmla="*/ 0 w 3746500"/>
              <a:gd name="connsiteY33" fmla="*/ 1384300 h 1495425"/>
              <a:gd name="connsiteX34" fmla="*/ 3175 w 3746500"/>
              <a:gd name="connsiteY34" fmla="*/ 1352550 h 1495425"/>
              <a:gd name="connsiteX35" fmla="*/ 22225 w 3746500"/>
              <a:gd name="connsiteY35" fmla="*/ 1320800 h 1495425"/>
              <a:gd name="connsiteX36" fmla="*/ 76200 w 3746500"/>
              <a:gd name="connsiteY36" fmla="*/ 1254125 h 1495425"/>
              <a:gd name="connsiteX37" fmla="*/ 139700 w 3746500"/>
              <a:gd name="connsiteY37" fmla="*/ 1158875 h 1495425"/>
              <a:gd name="connsiteX38" fmla="*/ 228600 w 3746500"/>
              <a:gd name="connsiteY38" fmla="*/ 1006475 h 1495425"/>
              <a:gd name="connsiteX39" fmla="*/ 279400 w 3746500"/>
              <a:gd name="connsiteY39" fmla="*/ 901700 h 1495425"/>
              <a:gd name="connsiteX40" fmla="*/ 320675 w 3746500"/>
              <a:gd name="connsiteY40" fmla="*/ 803275 h 1495425"/>
              <a:gd name="connsiteX41" fmla="*/ 349250 w 3746500"/>
              <a:gd name="connsiteY41" fmla="*/ 723900 h 1495425"/>
              <a:gd name="connsiteX42" fmla="*/ 384175 w 3746500"/>
              <a:gd name="connsiteY42" fmla="*/ 622300 h 1495425"/>
              <a:gd name="connsiteX43" fmla="*/ 415925 w 3746500"/>
              <a:gd name="connsiteY43" fmla="*/ 520700 h 1495425"/>
              <a:gd name="connsiteX44" fmla="*/ 428625 w 3746500"/>
              <a:gd name="connsiteY44" fmla="*/ 482600 h 1495425"/>
              <a:gd name="connsiteX45" fmla="*/ 438150 w 3746500"/>
              <a:gd name="connsiteY45" fmla="*/ 466725 h 1495425"/>
              <a:gd name="connsiteX46" fmla="*/ 454025 w 3746500"/>
              <a:gd name="connsiteY46" fmla="*/ 457200 h 1495425"/>
              <a:gd name="connsiteX47" fmla="*/ 473075 w 3746500"/>
              <a:gd name="connsiteY47" fmla="*/ 457200 h 1495425"/>
              <a:gd name="connsiteX48" fmla="*/ 485775 w 3746500"/>
              <a:gd name="connsiteY48" fmla="*/ 463550 h 1495425"/>
              <a:gd name="connsiteX49" fmla="*/ 492125 w 3746500"/>
              <a:gd name="connsiteY49" fmla="*/ 488950 h 1495425"/>
              <a:gd name="connsiteX50" fmla="*/ 492125 w 3746500"/>
              <a:gd name="connsiteY50" fmla="*/ 530225 h 1495425"/>
              <a:gd name="connsiteX51" fmla="*/ 482600 w 3746500"/>
              <a:gd name="connsiteY51" fmla="*/ 654050 h 1495425"/>
              <a:gd name="connsiteX52" fmla="*/ 482600 w 3746500"/>
              <a:gd name="connsiteY52" fmla="*/ 711200 h 1495425"/>
              <a:gd name="connsiteX53" fmla="*/ 482600 w 3746500"/>
              <a:gd name="connsiteY53" fmla="*/ 793750 h 1495425"/>
              <a:gd name="connsiteX54" fmla="*/ 492125 w 3746500"/>
              <a:gd name="connsiteY54" fmla="*/ 869950 h 1495425"/>
              <a:gd name="connsiteX55" fmla="*/ 504825 w 3746500"/>
              <a:gd name="connsiteY55" fmla="*/ 942975 h 1495425"/>
              <a:gd name="connsiteX56" fmla="*/ 527050 w 3746500"/>
              <a:gd name="connsiteY56" fmla="*/ 1016000 h 1495425"/>
              <a:gd name="connsiteX57" fmla="*/ 546100 w 3746500"/>
              <a:gd name="connsiteY57" fmla="*/ 1054100 h 1495425"/>
              <a:gd name="connsiteX58" fmla="*/ 571500 w 3746500"/>
              <a:gd name="connsiteY58" fmla="*/ 1085850 h 1495425"/>
              <a:gd name="connsiteX59" fmla="*/ 600075 w 3746500"/>
              <a:gd name="connsiteY59" fmla="*/ 1101725 h 1495425"/>
              <a:gd name="connsiteX60" fmla="*/ 628650 w 3746500"/>
              <a:gd name="connsiteY60" fmla="*/ 1111250 h 1495425"/>
              <a:gd name="connsiteX61" fmla="*/ 657225 w 3746500"/>
              <a:gd name="connsiteY61" fmla="*/ 1104900 h 1495425"/>
              <a:gd name="connsiteX62" fmla="*/ 723900 w 3746500"/>
              <a:gd name="connsiteY62" fmla="*/ 1082675 h 1495425"/>
              <a:gd name="connsiteX63" fmla="*/ 965200 w 3746500"/>
              <a:gd name="connsiteY63" fmla="*/ 996950 h 1495425"/>
              <a:gd name="connsiteX64" fmla="*/ 1235075 w 3746500"/>
              <a:gd name="connsiteY64" fmla="*/ 898525 h 1495425"/>
              <a:gd name="connsiteX65" fmla="*/ 1511300 w 3746500"/>
              <a:gd name="connsiteY65" fmla="*/ 793750 h 1495425"/>
              <a:gd name="connsiteX66" fmla="*/ 1689100 w 3746500"/>
              <a:gd name="connsiteY66" fmla="*/ 730250 h 1495425"/>
              <a:gd name="connsiteX0" fmla="*/ 1689100 w 3714750"/>
              <a:gd name="connsiteY0" fmla="*/ 730250 h 1495425"/>
              <a:gd name="connsiteX1" fmla="*/ 3006725 w 3714750"/>
              <a:gd name="connsiteY1" fmla="*/ 250825 h 1495425"/>
              <a:gd name="connsiteX2" fmla="*/ 3463925 w 3714750"/>
              <a:gd name="connsiteY2" fmla="*/ 82550 h 1495425"/>
              <a:gd name="connsiteX3" fmla="*/ 3559175 w 3714750"/>
              <a:gd name="connsiteY3" fmla="*/ 34925 h 1495425"/>
              <a:gd name="connsiteX4" fmla="*/ 3600450 w 3714750"/>
              <a:gd name="connsiteY4" fmla="*/ 0 h 1495425"/>
              <a:gd name="connsiteX5" fmla="*/ 3714750 w 3714750"/>
              <a:gd name="connsiteY5" fmla="*/ 403225 h 1495425"/>
              <a:gd name="connsiteX6" fmla="*/ 3698875 w 3714750"/>
              <a:gd name="connsiteY6" fmla="*/ 409575 h 1495425"/>
              <a:gd name="connsiteX7" fmla="*/ 3679825 w 3714750"/>
              <a:gd name="connsiteY7" fmla="*/ 412750 h 1495425"/>
              <a:gd name="connsiteX8" fmla="*/ 3663950 w 3714750"/>
              <a:gd name="connsiteY8" fmla="*/ 412750 h 1495425"/>
              <a:gd name="connsiteX9" fmla="*/ 3638550 w 3714750"/>
              <a:gd name="connsiteY9" fmla="*/ 406400 h 1495425"/>
              <a:gd name="connsiteX10" fmla="*/ 3613150 w 3714750"/>
              <a:gd name="connsiteY10" fmla="*/ 393700 h 1495425"/>
              <a:gd name="connsiteX11" fmla="*/ 3581400 w 3714750"/>
              <a:gd name="connsiteY11" fmla="*/ 384175 h 1495425"/>
              <a:gd name="connsiteX12" fmla="*/ 3556000 w 3714750"/>
              <a:gd name="connsiteY12" fmla="*/ 384175 h 1495425"/>
              <a:gd name="connsiteX13" fmla="*/ 3495675 w 3714750"/>
              <a:gd name="connsiteY13" fmla="*/ 390525 h 1495425"/>
              <a:gd name="connsiteX14" fmla="*/ 3432175 w 3714750"/>
              <a:gd name="connsiteY14" fmla="*/ 403225 h 1495425"/>
              <a:gd name="connsiteX15" fmla="*/ 3311525 w 3714750"/>
              <a:gd name="connsiteY15" fmla="*/ 434975 h 1495425"/>
              <a:gd name="connsiteX16" fmla="*/ 3067050 w 3714750"/>
              <a:gd name="connsiteY16" fmla="*/ 517525 h 1495425"/>
              <a:gd name="connsiteX17" fmla="*/ 2771775 w 3714750"/>
              <a:gd name="connsiteY17" fmla="*/ 612775 h 1495425"/>
              <a:gd name="connsiteX18" fmla="*/ 2454275 w 3714750"/>
              <a:gd name="connsiteY18" fmla="*/ 723900 h 1495425"/>
              <a:gd name="connsiteX19" fmla="*/ 2044700 w 3714750"/>
              <a:gd name="connsiteY19" fmla="*/ 869950 h 1495425"/>
              <a:gd name="connsiteX20" fmla="*/ 1593850 w 3714750"/>
              <a:gd name="connsiteY20" fmla="*/ 1041400 h 1495425"/>
              <a:gd name="connsiteX21" fmla="*/ 1200150 w 3714750"/>
              <a:gd name="connsiteY21" fmla="*/ 1200150 h 1495425"/>
              <a:gd name="connsiteX22" fmla="*/ 927100 w 3714750"/>
              <a:gd name="connsiteY22" fmla="*/ 1314450 h 1495425"/>
              <a:gd name="connsiteX23" fmla="*/ 603250 w 3714750"/>
              <a:gd name="connsiteY23" fmla="*/ 1457325 h 1495425"/>
              <a:gd name="connsiteX24" fmla="*/ 571500 w 3714750"/>
              <a:gd name="connsiteY24" fmla="*/ 1470025 h 1495425"/>
              <a:gd name="connsiteX25" fmla="*/ 546100 w 3714750"/>
              <a:gd name="connsiteY25" fmla="*/ 1473200 h 1495425"/>
              <a:gd name="connsiteX26" fmla="*/ 419100 w 3714750"/>
              <a:gd name="connsiteY26" fmla="*/ 1485900 h 1495425"/>
              <a:gd name="connsiteX27" fmla="*/ 279400 w 3714750"/>
              <a:gd name="connsiteY27" fmla="*/ 1495425 h 1495425"/>
              <a:gd name="connsiteX28" fmla="*/ 146050 w 3714750"/>
              <a:gd name="connsiteY28" fmla="*/ 1479550 h 1495425"/>
              <a:gd name="connsiteX29" fmla="*/ 57150 w 3714750"/>
              <a:gd name="connsiteY29" fmla="*/ 1457325 h 1495425"/>
              <a:gd name="connsiteX30" fmla="*/ 28575 w 3714750"/>
              <a:gd name="connsiteY30" fmla="*/ 1441450 h 1495425"/>
              <a:gd name="connsiteX31" fmla="*/ 6350 w 3714750"/>
              <a:gd name="connsiteY31" fmla="*/ 1422400 h 1495425"/>
              <a:gd name="connsiteX32" fmla="*/ 0 w 3714750"/>
              <a:gd name="connsiteY32" fmla="*/ 1384300 h 1495425"/>
              <a:gd name="connsiteX33" fmla="*/ 3175 w 3714750"/>
              <a:gd name="connsiteY33" fmla="*/ 1352550 h 1495425"/>
              <a:gd name="connsiteX34" fmla="*/ 22225 w 3714750"/>
              <a:gd name="connsiteY34" fmla="*/ 1320800 h 1495425"/>
              <a:gd name="connsiteX35" fmla="*/ 76200 w 3714750"/>
              <a:gd name="connsiteY35" fmla="*/ 1254125 h 1495425"/>
              <a:gd name="connsiteX36" fmla="*/ 139700 w 3714750"/>
              <a:gd name="connsiteY36" fmla="*/ 1158875 h 1495425"/>
              <a:gd name="connsiteX37" fmla="*/ 228600 w 3714750"/>
              <a:gd name="connsiteY37" fmla="*/ 1006475 h 1495425"/>
              <a:gd name="connsiteX38" fmla="*/ 279400 w 3714750"/>
              <a:gd name="connsiteY38" fmla="*/ 901700 h 1495425"/>
              <a:gd name="connsiteX39" fmla="*/ 320675 w 3714750"/>
              <a:gd name="connsiteY39" fmla="*/ 803275 h 1495425"/>
              <a:gd name="connsiteX40" fmla="*/ 349250 w 3714750"/>
              <a:gd name="connsiteY40" fmla="*/ 723900 h 1495425"/>
              <a:gd name="connsiteX41" fmla="*/ 384175 w 3714750"/>
              <a:gd name="connsiteY41" fmla="*/ 622300 h 1495425"/>
              <a:gd name="connsiteX42" fmla="*/ 415925 w 3714750"/>
              <a:gd name="connsiteY42" fmla="*/ 520700 h 1495425"/>
              <a:gd name="connsiteX43" fmla="*/ 428625 w 3714750"/>
              <a:gd name="connsiteY43" fmla="*/ 482600 h 1495425"/>
              <a:gd name="connsiteX44" fmla="*/ 438150 w 3714750"/>
              <a:gd name="connsiteY44" fmla="*/ 466725 h 1495425"/>
              <a:gd name="connsiteX45" fmla="*/ 454025 w 3714750"/>
              <a:gd name="connsiteY45" fmla="*/ 457200 h 1495425"/>
              <a:gd name="connsiteX46" fmla="*/ 473075 w 3714750"/>
              <a:gd name="connsiteY46" fmla="*/ 457200 h 1495425"/>
              <a:gd name="connsiteX47" fmla="*/ 485775 w 3714750"/>
              <a:gd name="connsiteY47" fmla="*/ 463550 h 1495425"/>
              <a:gd name="connsiteX48" fmla="*/ 492125 w 3714750"/>
              <a:gd name="connsiteY48" fmla="*/ 488950 h 1495425"/>
              <a:gd name="connsiteX49" fmla="*/ 492125 w 3714750"/>
              <a:gd name="connsiteY49" fmla="*/ 530225 h 1495425"/>
              <a:gd name="connsiteX50" fmla="*/ 482600 w 3714750"/>
              <a:gd name="connsiteY50" fmla="*/ 654050 h 1495425"/>
              <a:gd name="connsiteX51" fmla="*/ 482600 w 3714750"/>
              <a:gd name="connsiteY51" fmla="*/ 711200 h 1495425"/>
              <a:gd name="connsiteX52" fmla="*/ 482600 w 3714750"/>
              <a:gd name="connsiteY52" fmla="*/ 793750 h 1495425"/>
              <a:gd name="connsiteX53" fmla="*/ 492125 w 3714750"/>
              <a:gd name="connsiteY53" fmla="*/ 869950 h 1495425"/>
              <a:gd name="connsiteX54" fmla="*/ 504825 w 3714750"/>
              <a:gd name="connsiteY54" fmla="*/ 942975 h 1495425"/>
              <a:gd name="connsiteX55" fmla="*/ 527050 w 3714750"/>
              <a:gd name="connsiteY55" fmla="*/ 1016000 h 1495425"/>
              <a:gd name="connsiteX56" fmla="*/ 546100 w 3714750"/>
              <a:gd name="connsiteY56" fmla="*/ 1054100 h 1495425"/>
              <a:gd name="connsiteX57" fmla="*/ 571500 w 3714750"/>
              <a:gd name="connsiteY57" fmla="*/ 1085850 h 1495425"/>
              <a:gd name="connsiteX58" fmla="*/ 600075 w 3714750"/>
              <a:gd name="connsiteY58" fmla="*/ 1101725 h 1495425"/>
              <a:gd name="connsiteX59" fmla="*/ 628650 w 3714750"/>
              <a:gd name="connsiteY59" fmla="*/ 1111250 h 1495425"/>
              <a:gd name="connsiteX60" fmla="*/ 657225 w 3714750"/>
              <a:gd name="connsiteY60" fmla="*/ 1104900 h 1495425"/>
              <a:gd name="connsiteX61" fmla="*/ 723900 w 3714750"/>
              <a:gd name="connsiteY61" fmla="*/ 1082675 h 1495425"/>
              <a:gd name="connsiteX62" fmla="*/ 965200 w 3714750"/>
              <a:gd name="connsiteY62" fmla="*/ 996950 h 1495425"/>
              <a:gd name="connsiteX63" fmla="*/ 1235075 w 3714750"/>
              <a:gd name="connsiteY63" fmla="*/ 898525 h 1495425"/>
              <a:gd name="connsiteX64" fmla="*/ 1511300 w 3714750"/>
              <a:gd name="connsiteY64" fmla="*/ 793750 h 1495425"/>
              <a:gd name="connsiteX65" fmla="*/ 1689100 w 3714750"/>
              <a:gd name="connsiteY65" fmla="*/ 730250 h 1495425"/>
              <a:gd name="connsiteX0" fmla="*/ 1689100 w 3714750"/>
              <a:gd name="connsiteY0" fmla="*/ 730250 h 1495425"/>
              <a:gd name="connsiteX1" fmla="*/ 3006725 w 3714750"/>
              <a:gd name="connsiteY1" fmla="*/ 250825 h 1495425"/>
              <a:gd name="connsiteX2" fmla="*/ 3463925 w 3714750"/>
              <a:gd name="connsiteY2" fmla="*/ 82550 h 1495425"/>
              <a:gd name="connsiteX3" fmla="*/ 3559175 w 3714750"/>
              <a:gd name="connsiteY3" fmla="*/ 34925 h 1495425"/>
              <a:gd name="connsiteX4" fmla="*/ 3600450 w 3714750"/>
              <a:gd name="connsiteY4" fmla="*/ 0 h 1495425"/>
              <a:gd name="connsiteX5" fmla="*/ 3714750 w 3714750"/>
              <a:gd name="connsiteY5" fmla="*/ 403225 h 1495425"/>
              <a:gd name="connsiteX6" fmla="*/ 3679825 w 3714750"/>
              <a:gd name="connsiteY6" fmla="*/ 412750 h 1495425"/>
              <a:gd name="connsiteX7" fmla="*/ 3663950 w 3714750"/>
              <a:gd name="connsiteY7" fmla="*/ 412750 h 1495425"/>
              <a:gd name="connsiteX8" fmla="*/ 3638550 w 3714750"/>
              <a:gd name="connsiteY8" fmla="*/ 406400 h 1495425"/>
              <a:gd name="connsiteX9" fmla="*/ 3613150 w 3714750"/>
              <a:gd name="connsiteY9" fmla="*/ 393700 h 1495425"/>
              <a:gd name="connsiteX10" fmla="*/ 3581400 w 3714750"/>
              <a:gd name="connsiteY10" fmla="*/ 384175 h 1495425"/>
              <a:gd name="connsiteX11" fmla="*/ 3556000 w 3714750"/>
              <a:gd name="connsiteY11" fmla="*/ 384175 h 1495425"/>
              <a:gd name="connsiteX12" fmla="*/ 3495675 w 3714750"/>
              <a:gd name="connsiteY12" fmla="*/ 390525 h 1495425"/>
              <a:gd name="connsiteX13" fmla="*/ 3432175 w 3714750"/>
              <a:gd name="connsiteY13" fmla="*/ 403225 h 1495425"/>
              <a:gd name="connsiteX14" fmla="*/ 3311525 w 3714750"/>
              <a:gd name="connsiteY14" fmla="*/ 434975 h 1495425"/>
              <a:gd name="connsiteX15" fmla="*/ 3067050 w 3714750"/>
              <a:gd name="connsiteY15" fmla="*/ 517525 h 1495425"/>
              <a:gd name="connsiteX16" fmla="*/ 2771775 w 3714750"/>
              <a:gd name="connsiteY16" fmla="*/ 612775 h 1495425"/>
              <a:gd name="connsiteX17" fmla="*/ 2454275 w 3714750"/>
              <a:gd name="connsiteY17" fmla="*/ 723900 h 1495425"/>
              <a:gd name="connsiteX18" fmla="*/ 2044700 w 3714750"/>
              <a:gd name="connsiteY18" fmla="*/ 869950 h 1495425"/>
              <a:gd name="connsiteX19" fmla="*/ 1593850 w 3714750"/>
              <a:gd name="connsiteY19" fmla="*/ 1041400 h 1495425"/>
              <a:gd name="connsiteX20" fmla="*/ 1200150 w 3714750"/>
              <a:gd name="connsiteY20" fmla="*/ 1200150 h 1495425"/>
              <a:gd name="connsiteX21" fmla="*/ 927100 w 3714750"/>
              <a:gd name="connsiteY21" fmla="*/ 1314450 h 1495425"/>
              <a:gd name="connsiteX22" fmla="*/ 603250 w 3714750"/>
              <a:gd name="connsiteY22" fmla="*/ 1457325 h 1495425"/>
              <a:gd name="connsiteX23" fmla="*/ 571500 w 3714750"/>
              <a:gd name="connsiteY23" fmla="*/ 1470025 h 1495425"/>
              <a:gd name="connsiteX24" fmla="*/ 546100 w 3714750"/>
              <a:gd name="connsiteY24" fmla="*/ 1473200 h 1495425"/>
              <a:gd name="connsiteX25" fmla="*/ 419100 w 3714750"/>
              <a:gd name="connsiteY25" fmla="*/ 1485900 h 1495425"/>
              <a:gd name="connsiteX26" fmla="*/ 279400 w 3714750"/>
              <a:gd name="connsiteY26" fmla="*/ 1495425 h 1495425"/>
              <a:gd name="connsiteX27" fmla="*/ 146050 w 3714750"/>
              <a:gd name="connsiteY27" fmla="*/ 1479550 h 1495425"/>
              <a:gd name="connsiteX28" fmla="*/ 57150 w 3714750"/>
              <a:gd name="connsiteY28" fmla="*/ 1457325 h 1495425"/>
              <a:gd name="connsiteX29" fmla="*/ 28575 w 3714750"/>
              <a:gd name="connsiteY29" fmla="*/ 1441450 h 1495425"/>
              <a:gd name="connsiteX30" fmla="*/ 6350 w 3714750"/>
              <a:gd name="connsiteY30" fmla="*/ 1422400 h 1495425"/>
              <a:gd name="connsiteX31" fmla="*/ 0 w 3714750"/>
              <a:gd name="connsiteY31" fmla="*/ 1384300 h 1495425"/>
              <a:gd name="connsiteX32" fmla="*/ 3175 w 3714750"/>
              <a:gd name="connsiteY32" fmla="*/ 1352550 h 1495425"/>
              <a:gd name="connsiteX33" fmla="*/ 22225 w 3714750"/>
              <a:gd name="connsiteY33" fmla="*/ 1320800 h 1495425"/>
              <a:gd name="connsiteX34" fmla="*/ 76200 w 3714750"/>
              <a:gd name="connsiteY34" fmla="*/ 1254125 h 1495425"/>
              <a:gd name="connsiteX35" fmla="*/ 139700 w 3714750"/>
              <a:gd name="connsiteY35" fmla="*/ 1158875 h 1495425"/>
              <a:gd name="connsiteX36" fmla="*/ 228600 w 3714750"/>
              <a:gd name="connsiteY36" fmla="*/ 1006475 h 1495425"/>
              <a:gd name="connsiteX37" fmla="*/ 279400 w 3714750"/>
              <a:gd name="connsiteY37" fmla="*/ 901700 h 1495425"/>
              <a:gd name="connsiteX38" fmla="*/ 320675 w 3714750"/>
              <a:gd name="connsiteY38" fmla="*/ 803275 h 1495425"/>
              <a:gd name="connsiteX39" fmla="*/ 349250 w 3714750"/>
              <a:gd name="connsiteY39" fmla="*/ 723900 h 1495425"/>
              <a:gd name="connsiteX40" fmla="*/ 384175 w 3714750"/>
              <a:gd name="connsiteY40" fmla="*/ 622300 h 1495425"/>
              <a:gd name="connsiteX41" fmla="*/ 415925 w 3714750"/>
              <a:gd name="connsiteY41" fmla="*/ 520700 h 1495425"/>
              <a:gd name="connsiteX42" fmla="*/ 428625 w 3714750"/>
              <a:gd name="connsiteY42" fmla="*/ 482600 h 1495425"/>
              <a:gd name="connsiteX43" fmla="*/ 438150 w 3714750"/>
              <a:gd name="connsiteY43" fmla="*/ 466725 h 1495425"/>
              <a:gd name="connsiteX44" fmla="*/ 454025 w 3714750"/>
              <a:gd name="connsiteY44" fmla="*/ 457200 h 1495425"/>
              <a:gd name="connsiteX45" fmla="*/ 473075 w 3714750"/>
              <a:gd name="connsiteY45" fmla="*/ 457200 h 1495425"/>
              <a:gd name="connsiteX46" fmla="*/ 485775 w 3714750"/>
              <a:gd name="connsiteY46" fmla="*/ 463550 h 1495425"/>
              <a:gd name="connsiteX47" fmla="*/ 492125 w 3714750"/>
              <a:gd name="connsiteY47" fmla="*/ 488950 h 1495425"/>
              <a:gd name="connsiteX48" fmla="*/ 492125 w 3714750"/>
              <a:gd name="connsiteY48" fmla="*/ 530225 h 1495425"/>
              <a:gd name="connsiteX49" fmla="*/ 482600 w 3714750"/>
              <a:gd name="connsiteY49" fmla="*/ 654050 h 1495425"/>
              <a:gd name="connsiteX50" fmla="*/ 482600 w 3714750"/>
              <a:gd name="connsiteY50" fmla="*/ 711200 h 1495425"/>
              <a:gd name="connsiteX51" fmla="*/ 482600 w 3714750"/>
              <a:gd name="connsiteY51" fmla="*/ 793750 h 1495425"/>
              <a:gd name="connsiteX52" fmla="*/ 492125 w 3714750"/>
              <a:gd name="connsiteY52" fmla="*/ 869950 h 1495425"/>
              <a:gd name="connsiteX53" fmla="*/ 504825 w 3714750"/>
              <a:gd name="connsiteY53" fmla="*/ 942975 h 1495425"/>
              <a:gd name="connsiteX54" fmla="*/ 527050 w 3714750"/>
              <a:gd name="connsiteY54" fmla="*/ 1016000 h 1495425"/>
              <a:gd name="connsiteX55" fmla="*/ 546100 w 3714750"/>
              <a:gd name="connsiteY55" fmla="*/ 1054100 h 1495425"/>
              <a:gd name="connsiteX56" fmla="*/ 571500 w 3714750"/>
              <a:gd name="connsiteY56" fmla="*/ 1085850 h 1495425"/>
              <a:gd name="connsiteX57" fmla="*/ 600075 w 3714750"/>
              <a:gd name="connsiteY57" fmla="*/ 1101725 h 1495425"/>
              <a:gd name="connsiteX58" fmla="*/ 628650 w 3714750"/>
              <a:gd name="connsiteY58" fmla="*/ 1111250 h 1495425"/>
              <a:gd name="connsiteX59" fmla="*/ 657225 w 3714750"/>
              <a:gd name="connsiteY59" fmla="*/ 1104900 h 1495425"/>
              <a:gd name="connsiteX60" fmla="*/ 723900 w 3714750"/>
              <a:gd name="connsiteY60" fmla="*/ 1082675 h 1495425"/>
              <a:gd name="connsiteX61" fmla="*/ 965200 w 3714750"/>
              <a:gd name="connsiteY61" fmla="*/ 996950 h 1495425"/>
              <a:gd name="connsiteX62" fmla="*/ 1235075 w 3714750"/>
              <a:gd name="connsiteY62" fmla="*/ 898525 h 1495425"/>
              <a:gd name="connsiteX63" fmla="*/ 1511300 w 3714750"/>
              <a:gd name="connsiteY63" fmla="*/ 793750 h 1495425"/>
              <a:gd name="connsiteX64" fmla="*/ 1689100 w 3714750"/>
              <a:gd name="connsiteY64" fmla="*/ 730250 h 1495425"/>
              <a:gd name="connsiteX0" fmla="*/ 1689100 w 3679825"/>
              <a:gd name="connsiteY0" fmla="*/ 730250 h 1495425"/>
              <a:gd name="connsiteX1" fmla="*/ 3006725 w 3679825"/>
              <a:gd name="connsiteY1" fmla="*/ 250825 h 1495425"/>
              <a:gd name="connsiteX2" fmla="*/ 3463925 w 3679825"/>
              <a:gd name="connsiteY2" fmla="*/ 82550 h 1495425"/>
              <a:gd name="connsiteX3" fmla="*/ 3559175 w 3679825"/>
              <a:gd name="connsiteY3" fmla="*/ 34925 h 1495425"/>
              <a:gd name="connsiteX4" fmla="*/ 3600450 w 3679825"/>
              <a:gd name="connsiteY4" fmla="*/ 0 h 1495425"/>
              <a:gd name="connsiteX5" fmla="*/ 3679825 w 3679825"/>
              <a:gd name="connsiteY5" fmla="*/ 412750 h 1495425"/>
              <a:gd name="connsiteX6" fmla="*/ 3663950 w 3679825"/>
              <a:gd name="connsiteY6" fmla="*/ 412750 h 1495425"/>
              <a:gd name="connsiteX7" fmla="*/ 3638550 w 3679825"/>
              <a:gd name="connsiteY7" fmla="*/ 406400 h 1495425"/>
              <a:gd name="connsiteX8" fmla="*/ 3613150 w 3679825"/>
              <a:gd name="connsiteY8" fmla="*/ 393700 h 1495425"/>
              <a:gd name="connsiteX9" fmla="*/ 3581400 w 3679825"/>
              <a:gd name="connsiteY9" fmla="*/ 384175 h 1495425"/>
              <a:gd name="connsiteX10" fmla="*/ 3556000 w 3679825"/>
              <a:gd name="connsiteY10" fmla="*/ 384175 h 1495425"/>
              <a:gd name="connsiteX11" fmla="*/ 3495675 w 3679825"/>
              <a:gd name="connsiteY11" fmla="*/ 390525 h 1495425"/>
              <a:gd name="connsiteX12" fmla="*/ 3432175 w 3679825"/>
              <a:gd name="connsiteY12" fmla="*/ 403225 h 1495425"/>
              <a:gd name="connsiteX13" fmla="*/ 3311525 w 3679825"/>
              <a:gd name="connsiteY13" fmla="*/ 434975 h 1495425"/>
              <a:gd name="connsiteX14" fmla="*/ 3067050 w 3679825"/>
              <a:gd name="connsiteY14" fmla="*/ 517525 h 1495425"/>
              <a:gd name="connsiteX15" fmla="*/ 2771775 w 3679825"/>
              <a:gd name="connsiteY15" fmla="*/ 612775 h 1495425"/>
              <a:gd name="connsiteX16" fmla="*/ 2454275 w 3679825"/>
              <a:gd name="connsiteY16" fmla="*/ 723900 h 1495425"/>
              <a:gd name="connsiteX17" fmla="*/ 2044700 w 3679825"/>
              <a:gd name="connsiteY17" fmla="*/ 869950 h 1495425"/>
              <a:gd name="connsiteX18" fmla="*/ 1593850 w 3679825"/>
              <a:gd name="connsiteY18" fmla="*/ 1041400 h 1495425"/>
              <a:gd name="connsiteX19" fmla="*/ 1200150 w 3679825"/>
              <a:gd name="connsiteY19" fmla="*/ 1200150 h 1495425"/>
              <a:gd name="connsiteX20" fmla="*/ 927100 w 3679825"/>
              <a:gd name="connsiteY20" fmla="*/ 1314450 h 1495425"/>
              <a:gd name="connsiteX21" fmla="*/ 603250 w 3679825"/>
              <a:gd name="connsiteY21" fmla="*/ 1457325 h 1495425"/>
              <a:gd name="connsiteX22" fmla="*/ 571500 w 3679825"/>
              <a:gd name="connsiteY22" fmla="*/ 1470025 h 1495425"/>
              <a:gd name="connsiteX23" fmla="*/ 546100 w 3679825"/>
              <a:gd name="connsiteY23" fmla="*/ 1473200 h 1495425"/>
              <a:gd name="connsiteX24" fmla="*/ 419100 w 3679825"/>
              <a:gd name="connsiteY24" fmla="*/ 1485900 h 1495425"/>
              <a:gd name="connsiteX25" fmla="*/ 279400 w 3679825"/>
              <a:gd name="connsiteY25" fmla="*/ 1495425 h 1495425"/>
              <a:gd name="connsiteX26" fmla="*/ 146050 w 3679825"/>
              <a:gd name="connsiteY26" fmla="*/ 1479550 h 1495425"/>
              <a:gd name="connsiteX27" fmla="*/ 57150 w 3679825"/>
              <a:gd name="connsiteY27" fmla="*/ 1457325 h 1495425"/>
              <a:gd name="connsiteX28" fmla="*/ 28575 w 3679825"/>
              <a:gd name="connsiteY28" fmla="*/ 1441450 h 1495425"/>
              <a:gd name="connsiteX29" fmla="*/ 6350 w 3679825"/>
              <a:gd name="connsiteY29" fmla="*/ 1422400 h 1495425"/>
              <a:gd name="connsiteX30" fmla="*/ 0 w 3679825"/>
              <a:gd name="connsiteY30" fmla="*/ 1384300 h 1495425"/>
              <a:gd name="connsiteX31" fmla="*/ 3175 w 3679825"/>
              <a:gd name="connsiteY31" fmla="*/ 1352550 h 1495425"/>
              <a:gd name="connsiteX32" fmla="*/ 22225 w 3679825"/>
              <a:gd name="connsiteY32" fmla="*/ 1320800 h 1495425"/>
              <a:gd name="connsiteX33" fmla="*/ 76200 w 3679825"/>
              <a:gd name="connsiteY33" fmla="*/ 1254125 h 1495425"/>
              <a:gd name="connsiteX34" fmla="*/ 139700 w 3679825"/>
              <a:gd name="connsiteY34" fmla="*/ 1158875 h 1495425"/>
              <a:gd name="connsiteX35" fmla="*/ 228600 w 3679825"/>
              <a:gd name="connsiteY35" fmla="*/ 1006475 h 1495425"/>
              <a:gd name="connsiteX36" fmla="*/ 279400 w 3679825"/>
              <a:gd name="connsiteY36" fmla="*/ 901700 h 1495425"/>
              <a:gd name="connsiteX37" fmla="*/ 320675 w 3679825"/>
              <a:gd name="connsiteY37" fmla="*/ 803275 h 1495425"/>
              <a:gd name="connsiteX38" fmla="*/ 349250 w 3679825"/>
              <a:gd name="connsiteY38" fmla="*/ 723900 h 1495425"/>
              <a:gd name="connsiteX39" fmla="*/ 384175 w 3679825"/>
              <a:gd name="connsiteY39" fmla="*/ 622300 h 1495425"/>
              <a:gd name="connsiteX40" fmla="*/ 415925 w 3679825"/>
              <a:gd name="connsiteY40" fmla="*/ 520700 h 1495425"/>
              <a:gd name="connsiteX41" fmla="*/ 428625 w 3679825"/>
              <a:gd name="connsiteY41" fmla="*/ 482600 h 1495425"/>
              <a:gd name="connsiteX42" fmla="*/ 438150 w 3679825"/>
              <a:gd name="connsiteY42" fmla="*/ 466725 h 1495425"/>
              <a:gd name="connsiteX43" fmla="*/ 454025 w 3679825"/>
              <a:gd name="connsiteY43" fmla="*/ 457200 h 1495425"/>
              <a:gd name="connsiteX44" fmla="*/ 473075 w 3679825"/>
              <a:gd name="connsiteY44" fmla="*/ 457200 h 1495425"/>
              <a:gd name="connsiteX45" fmla="*/ 485775 w 3679825"/>
              <a:gd name="connsiteY45" fmla="*/ 463550 h 1495425"/>
              <a:gd name="connsiteX46" fmla="*/ 492125 w 3679825"/>
              <a:gd name="connsiteY46" fmla="*/ 488950 h 1495425"/>
              <a:gd name="connsiteX47" fmla="*/ 492125 w 3679825"/>
              <a:gd name="connsiteY47" fmla="*/ 530225 h 1495425"/>
              <a:gd name="connsiteX48" fmla="*/ 482600 w 3679825"/>
              <a:gd name="connsiteY48" fmla="*/ 654050 h 1495425"/>
              <a:gd name="connsiteX49" fmla="*/ 482600 w 3679825"/>
              <a:gd name="connsiteY49" fmla="*/ 711200 h 1495425"/>
              <a:gd name="connsiteX50" fmla="*/ 482600 w 3679825"/>
              <a:gd name="connsiteY50" fmla="*/ 793750 h 1495425"/>
              <a:gd name="connsiteX51" fmla="*/ 492125 w 3679825"/>
              <a:gd name="connsiteY51" fmla="*/ 869950 h 1495425"/>
              <a:gd name="connsiteX52" fmla="*/ 504825 w 3679825"/>
              <a:gd name="connsiteY52" fmla="*/ 942975 h 1495425"/>
              <a:gd name="connsiteX53" fmla="*/ 527050 w 3679825"/>
              <a:gd name="connsiteY53" fmla="*/ 1016000 h 1495425"/>
              <a:gd name="connsiteX54" fmla="*/ 546100 w 3679825"/>
              <a:gd name="connsiteY54" fmla="*/ 1054100 h 1495425"/>
              <a:gd name="connsiteX55" fmla="*/ 571500 w 3679825"/>
              <a:gd name="connsiteY55" fmla="*/ 1085850 h 1495425"/>
              <a:gd name="connsiteX56" fmla="*/ 600075 w 3679825"/>
              <a:gd name="connsiteY56" fmla="*/ 1101725 h 1495425"/>
              <a:gd name="connsiteX57" fmla="*/ 628650 w 3679825"/>
              <a:gd name="connsiteY57" fmla="*/ 1111250 h 1495425"/>
              <a:gd name="connsiteX58" fmla="*/ 657225 w 3679825"/>
              <a:gd name="connsiteY58" fmla="*/ 1104900 h 1495425"/>
              <a:gd name="connsiteX59" fmla="*/ 723900 w 3679825"/>
              <a:gd name="connsiteY59" fmla="*/ 1082675 h 1495425"/>
              <a:gd name="connsiteX60" fmla="*/ 965200 w 3679825"/>
              <a:gd name="connsiteY60" fmla="*/ 996950 h 1495425"/>
              <a:gd name="connsiteX61" fmla="*/ 1235075 w 3679825"/>
              <a:gd name="connsiteY61" fmla="*/ 898525 h 1495425"/>
              <a:gd name="connsiteX62" fmla="*/ 1511300 w 3679825"/>
              <a:gd name="connsiteY62" fmla="*/ 793750 h 1495425"/>
              <a:gd name="connsiteX63" fmla="*/ 1689100 w 3679825"/>
              <a:gd name="connsiteY63" fmla="*/ 730250 h 1495425"/>
              <a:gd name="connsiteX0" fmla="*/ 1689100 w 3679825"/>
              <a:gd name="connsiteY0" fmla="*/ 730250 h 1495425"/>
              <a:gd name="connsiteX1" fmla="*/ 3006725 w 3679825"/>
              <a:gd name="connsiteY1" fmla="*/ 250825 h 1495425"/>
              <a:gd name="connsiteX2" fmla="*/ 3463925 w 3679825"/>
              <a:gd name="connsiteY2" fmla="*/ 82550 h 1495425"/>
              <a:gd name="connsiteX3" fmla="*/ 3559175 w 3679825"/>
              <a:gd name="connsiteY3" fmla="*/ 34925 h 1495425"/>
              <a:gd name="connsiteX4" fmla="*/ 3600450 w 3679825"/>
              <a:gd name="connsiteY4" fmla="*/ 0 h 1495425"/>
              <a:gd name="connsiteX5" fmla="*/ 3679825 w 3679825"/>
              <a:gd name="connsiteY5" fmla="*/ 412750 h 1495425"/>
              <a:gd name="connsiteX6" fmla="*/ 3638550 w 3679825"/>
              <a:gd name="connsiteY6" fmla="*/ 406400 h 1495425"/>
              <a:gd name="connsiteX7" fmla="*/ 3613150 w 3679825"/>
              <a:gd name="connsiteY7" fmla="*/ 393700 h 1495425"/>
              <a:gd name="connsiteX8" fmla="*/ 3581400 w 3679825"/>
              <a:gd name="connsiteY8" fmla="*/ 384175 h 1495425"/>
              <a:gd name="connsiteX9" fmla="*/ 3556000 w 3679825"/>
              <a:gd name="connsiteY9" fmla="*/ 384175 h 1495425"/>
              <a:gd name="connsiteX10" fmla="*/ 3495675 w 3679825"/>
              <a:gd name="connsiteY10" fmla="*/ 390525 h 1495425"/>
              <a:gd name="connsiteX11" fmla="*/ 3432175 w 3679825"/>
              <a:gd name="connsiteY11" fmla="*/ 403225 h 1495425"/>
              <a:gd name="connsiteX12" fmla="*/ 3311525 w 3679825"/>
              <a:gd name="connsiteY12" fmla="*/ 434975 h 1495425"/>
              <a:gd name="connsiteX13" fmla="*/ 3067050 w 3679825"/>
              <a:gd name="connsiteY13" fmla="*/ 517525 h 1495425"/>
              <a:gd name="connsiteX14" fmla="*/ 2771775 w 3679825"/>
              <a:gd name="connsiteY14" fmla="*/ 612775 h 1495425"/>
              <a:gd name="connsiteX15" fmla="*/ 2454275 w 3679825"/>
              <a:gd name="connsiteY15" fmla="*/ 723900 h 1495425"/>
              <a:gd name="connsiteX16" fmla="*/ 2044700 w 3679825"/>
              <a:gd name="connsiteY16" fmla="*/ 869950 h 1495425"/>
              <a:gd name="connsiteX17" fmla="*/ 1593850 w 3679825"/>
              <a:gd name="connsiteY17" fmla="*/ 1041400 h 1495425"/>
              <a:gd name="connsiteX18" fmla="*/ 1200150 w 3679825"/>
              <a:gd name="connsiteY18" fmla="*/ 1200150 h 1495425"/>
              <a:gd name="connsiteX19" fmla="*/ 927100 w 3679825"/>
              <a:gd name="connsiteY19" fmla="*/ 1314450 h 1495425"/>
              <a:gd name="connsiteX20" fmla="*/ 603250 w 3679825"/>
              <a:gd name="connsiteY20" fmla="*/ 1457325 h 1495425"/>
              <a:gd name="connsiteX21" fmla="*/ 571500 w 3679825"/>
              <a:gd name="connsiteY21" fmla="*/ 1470025 h 1495425"/>
              <a:gd name="connsiteX22" fmla="*/ 546100 w 3679825"/>
              <a:gd name="connsiteY22" fmla="*/ 1473200 h 1495425"/>
              <a:gd name="connsiteX23" fmla="*/ 419100 w 3679825"/>
              <a:gd name="connsiteY23" fmla="*/ 1485900 h 1495425"/>
              <a:gd name="connsiteX24" fmla="*/ 279400 w 3679825"/>
              <a:gd name="connsiteY24" fmla="*/ 1495425 h 1495425"/>
              <a:gd name="connsiteX25" fmla="*/ 146050 w 3679825"/>
              <a:gd name="connsiteY25" fmla="*/ 1479550 h 1495425"/>
              <a:gd name="connsiteX26" fmla="*/ 57150 w 3679825"/>
              <a:gd name="connsiteY26" fmla="*/ 1457325 h 1495425"/>
              <a:gd name="connsiteX27" fmla="*/ 28575 w 3679825"/>
              <a:gd name="connsiteY27" fmla="*/ 1441450 h 1495425"/>
              <a:gd name="connsiteX28" fmla="*/ 6350 w 3679825"/>
              <a:gd name="connsiteY28" fmla="*/ 1422400 h 1495425"/>
              <a:gd name="connsiteX29" fmla="*/ 0 w 3679825"/>
              <a:gd name="connsiteY29" fmla="*/ 1384300 h 1495425"/>
              <a:gd name="connsiteX30" fmla="*/ 3175 w 3679825"/>
              <a:gd name="connsiteY30" fmla="*/ 1352550 h 1495425"/>
              <a:gd name="connsiteX31" fmla="*/ 22225 w 3679825"/>
              <a:gd name="connsiteY31" fmla="*/ 1320800 h 1495425"/>
              <a:gd name="connsiteX32" fmla="*/ 76200 w 3679825"/>
              <a:gd name="connsiteY32" fmla="*/ 1254125 h 1495425"/>
              <a:gd name="connsiteX33" fmla="*/ 139700 w 3679825"/>
              <a:gd name="connsiteY33" fmla="*/ 1158875 h 1495425"/>
              <a:gd name="connsiteX34" fmla="*/ 228600 w 3679825"/>
              <a:gd name="connsiteY34" fmla="*/ 1006475 h 1495425"/>
              <a:gd name="connsiteX35" fmla="*/ 279400 w 3679825"/>
              <a:gd name="connsiteY35" fmla="*/ 901700 h 1495425"/>
              <a:gd name="connsiteX36" fmla="*/ 320675 w 3679825"/>
              <a:gd name="connsiteY36" fmla="*/ 803275 h 1495425"/>
              <a:gd name="connsiteX37" fmla="*/ 349250 w 3679825"/>
              <a:gd name="connsiteY37" fmla="*/ 723900 h 1495425"/>
              <a:gd name="connsiteX38" fmla="*/ 384175 w 3679825"/>
              <a:gd name="connsiteY38" fmla="*/ 622300 h 1495425"/>
              <a:gd name="connsiteX39" fmla="*/ 415925 w 3679825"/>
              <a:gd name="connsiteY39" fmla="*/ 520700 h 1495425"/>
              <a:gd name="connsiteX40" fmla="*/ 428625 w 3679825"/>
              <a:gd name="connsiteY40" fmla="*/ 482600 h 1495425"/>
              <a:gd name="connsiteX41" fmla="*/ 438150 w 3679825"/>
              <a:gd name="connsiteY41" fmla="*/ 466725 h 1495425"/>
              <a:gd name="connsiteX42" fmla="*/ 454025 w 3679825"/>
              <a:gd name="connsiteY42" fmla="*/ 457200 h 1495425"/>
              <a:gd name="connsiteX43" fmla="*/ 473075 w 3679825"/>
              <a:gd name="connsiteY43" fmla="*/ 457200 h 1495425"/>
              <a:gd name="connsiteX44" fmla="*/ 485775 w 3679825"/>
              <a:gd name="connsiteY44" fmla="*/ 463550 h 1495425"/>
              <a:gd name="connsiteX45" fmla="*/ 492125 w 3679825"/>
              <a:gd name="connsiteY45" fmla="*/ 488950 h 1495425"/>
              <a:gd name="connsiteX46" fmla="*/ 492125 w 3679825"/>
              <a:gd name="connsiteY46" fmla="*/ 530225 h 1495425"/>
              <a:gd name="connsiteX47" fmla="*/ 482600 w 3679825"/>
              <a:gd name="connsiteY47" fmla="*/ 654050 h 1495425"/>
              <a:gd name="connsiteX48" fmla="*/ 482600 w 3679825"/>
              <a:gd name="connsiteY48" fmla="*/ 711200 h 1495425"/>
              <a:gd name="connsiteX49" fmla="*/ 482600 w 3679825"/>
              <a:gd name="connsiteY49" fmla="*/ 793750 h 1495425"/>
              <a:gd name="connsiteX50" fmla="*/ 492125 w 3679825"/>
              <a:gd name="connsiteY50" fmla="*/ 869950 h 1495425"/>
              <a:gd name="connsiteX51" fmla="*/ 504825 w 3679825"/>
              <a:gd name="connsiteY51" fmla="*/ 942975 h 1495425"/>
              <a:gd name="connsiteX52" fmla="*/ 527050 w 3679825"/>
              <a:gd name="connsiteY52" fmla="*/ 1016000 h 1495425"/>
              <a:gd name="connsiteX53" fmla="*/ 546100 w 3679825"/>
              <a:gd name="connsiteY53" fmla="*/ 1054100 h 1495425"/>
              <a:gd name="connsiteX54" fmla="*/ 571500 w 3679825"/>
              <a:gd name="connsiteY54" fmla="*/ 1085850 h 1495425"/>
              <a:gd name="connsiteX55" fmla="*/ 600075 w 3679825"/>
              <a:gd name="connsiteY55" fmla="*/ 1101725 h 1495425"/>
              <a:gd name="connsiteX56" fmla="*/ 628650 w 3679825"/>
              <a:gd name="connsiteY56" fmla="*/ 1111250 h 1495425"/>
              <a:gd name="connsiteX57" fmla="*/ 657225 w 3679825"/>
              <a:gd name="connsiteY57" fmla="*/ 1104900 h 1495425"/>
              <a:gd name="connsiteX58" fmla="*/ 723900 w 3679825"/>
              <a:gd name="connsiteY58" fmla="*/ 1082675 h 1495425"/>
              <a:gd name="connsiteX59" fmla="*/ 965200 w 3679825"/>
              <a:gd name="connsiteY59" fmla="*/ 996950 h 1495425"/>
              <a:gd name="connsiteX60" fmla="*/ 1235075 w 3679825"/>
              <a:gd name="connsiteY60" fmla="*/ 898525 h 1495425"/>
              <a:gd name="connsiteX61" fmla="*/ 1511300 w 3679825"/>
              <a:gd name="connsiteY61" fmla="*/ 793750 h 1495425"/>
              <a:gd name="connsiteX62" fmla="*/ 1689100 w 3679825"/>
              <a:gd name="connsiteY62" fmla="*/ 730250 h 1495425"/>
              <a:gd name="connsiteX0" fmla="*/ 1689100 w 3638550"/>
              <a:gd name="connsiteY0" fmla="*/ 730250 h 1495425"/>
              <a:gd name="connsiteX1" fmla="*/ 3006725 w 3638550"/>
              <a:gd name="connsiteY1" fmla="*/ 250825 h 1495425"/>
              <a:gd name="connsiteX2" fmla="*/ 3463925 w 3638550"/>
              <a:gd name="connsiteY2" fmla="*/ 82550 h 1495425"/>
              <a:gd name="connsiteX3" fmla="*/ 3559175 w 3638550"/>
              <a:gd name="connsiteY3" fmla="*/ 34925 h 1495425"/>
              <a:gd name="connsiteX4" fmla="*/ 3600450 w 3638550"/>
              <a:gd name="connsiteY4" fmla="*/ 0 h 1495425"/>
              <a:gd name="connsiteX5" fmla="*/ 3638550 w 3638550"/>
              <a:gd name="connsiteY5" fmla="*/ 406400 h 1495425"/>
              <a:gd name="connsiteX6" fmla="*/ 3613150 w 3638550"/>
              <a:gd name="connsiteY6" fmla="*/ 393700 h 1495425"/>
              <a:gd name="connsiteX7" fmla="*/ 3581400 w 3638550"/>
              <a:gd name="connsiteY7" fmla="*/ 384175 h 1495425"/>
              <a:gd name="connsiteX8" fmla="*/ 3556000 w 3638550"/>
              <a:gd name="connsiteY8" fmla="*/ 384175 h 1495425"/>
              <a:gd name="connsiteX9" fmla="*/ 3495675 w 3638550"/>
              <a:gd name="connsiteY9" fmla="*/ 390525 h 1495425"/>
              <a:gd name="connsiteX10" fmla="*/ 3432175 w 3638550"/>
              <a:gd name="connsiteY10" fmla="*/ 403225 h 1495425"/>
              <a:gd name="connsiteX11" fmla="*/ 3311525 w 3638550"/>
              <a:gd name="connsiteY11" fmla="*/ 434975 h 1495425"/>
              <a:gd name="connsiteX12" fmla="*/ 3067050 w 3638550"/>
              <a:gd name="connsiteY12" fmla="*/ 517525 h 1495425"/>
              <a:gd name="connsiteX13" fmla="*/ 2771775 w 3638550"/>
              <a:gd name="connsiteY13" fmla="*/ 612775 h 1495425"/>
              <a:gd name="connsiteX14" fmla="*/ 2454275 w 3638550"/>
              <a:gd name="connsiteY14" fmla="*/ 723900 h 1495425"/>
              <a:gd name="connsiteX15" fmla="*/ 2044700 w 3638550"/>
              <a:gd name="connsiteY15" fmla="*/ 869950 h 1495425"/>
              <a:gd name="connsiteX16" fmla="*/ 1593850 w 3638550"/>
              <a:gd name="connsiteY16" fmla="*/ 1041400 h 1495425"/>
              <a:gd name="connsiteX17" fmla="*/ 1200150 w 3638550"/>
              <a:gd name="connsiteY17" fmla="*/ 1200150 h 1495425"/>
              <a:gd name="connsiteX18" fmla="*/ 927100 w 3638550"/>
              <a:gd name="connsiteY18" fmla="*/ 1314450 h 1495425"/>
              <a:gd name="connsiteX19" fmla="*/ 603250 w 3638550"/>
              <a:gd name="connsiteY19" fmla="*/ 1457325 h 1495425"/>
              <a:gd name="connsiteX20" fmla="*/ 571500 w 3638550"/>
              <a:gd name="connsiteY20" fmla="*/ 1470025 h 1495425"/>
              <a:gd name="connsiteX21" fmla="*/ 546100 w 3638550"/>
              <a:gd name="connsiteY21" fmla="*/ 1473200 h 1495425"/>
              <a:gd name="connsiteX22" fmla="*/ 419100 w 3638550"/>
              <a:gd name="connsiteY22" fmla="*/ 1485900 h 1495425"/>
              <a:gd name="connsiteX23" fmla="*/ 279400 w 3638550"/>
              <a:gd name="connsiteY23" fmla="*/ 1495425 h 1495425"/>
              <a:gd name="connsiteX24" fmla="*/ 146050 w 3638550"/>
              <a:gd name="connsiteY24" fmla="*/ 1479550 h 1495425"/>
              <a:gd name="connsiteX25" fmla="*/ 57150 w 3638550"/>
              <a:gd name="connsiteY25" fmla="*/ 1457325 h 1495425"/>
              <a:gd name="connsiteX26" fmla="*/ 28575 w 3638550"/>
              <a:gd name="connsiteY26" fmla="*/ 1441450 h 1495425"/>
              <a:gd name="connsiteX27" fmla="*/ 6350 w 3638550"/>
              <a:gd name="connsiteY27" fmla="*/ 1422400 h 1495425"/>
              <a:gd name="connsiteX28" fmla="*/ 0 w 3638550"/>
              <a:gd name="connsiteY28" fmla="*/ 1384300 h 1495425"/>
              <a:gd name="connsiteX29" fmla="*/ 3175 w 3638550"/>
              <a:gd name="connsiteY29" fmla="*/ 1352550 h 1495425"/>
              <a:gd name="connsiteX30" fmla="*/ 22225 w 3638550"/>
              <a:gd name="connsiteY30" fmla="*/ 1320800 h 1495425"/>
              <a:gd name="connsiteX31" fmla="*/ 76200 w 3638550"/>
              <a:gd name="connsiteY31" fmla="*/ 1254125 h 1495425"/>
              <a:gd name="connsiteX32" fmla="*/ 139700 w 3638550"/>
              <a:gd name="connsiteY32" fmla="*/ 1158875 h 1495425"/>
              <a:gd name="connsiteX33" fmla="*/ 228600 w 3638550"/>
              <a:gd name="connsiteY33" fmla="*/ 1006475 h 1495425"/>
              <a:gd name="connsiteX34" fmla="*/ 279400 w 3638550"/>
              <a:gd name="connsiteY34" fmla="*/ 901700 h 1495425"/>
              <a:gd name="connsiteX35" fmla="*/ 320675 w 3638550"/>
              <a:gd name="connsiteY35" fmla="*/ 803275 h 1495425"/>
              <a:gd name="connsiteX36" fmla="*/ 349250 w 3638550"/>
              <a:gd name="connsiteY36" fmla="*/ 723900 h 1495425"/>
              <a:gd name="connsiteX37" fmla="*/ 384175 w 3638550"/>
              <a:gd name="connsiteY37" fmla="*/ 622300 h 1495425"/>
              <a:gd name="connsiteX38" fmla="*/ 415925 w 3638550"/>
              <a:gd name="connsiteY38" fmla="*/ 520700 h 1495425"/>
              <a:gd name="connsiteX39" fmla="*/ 428625 w 3638550"/>
              <a:gd name="connsiteY39" fmla="*/ 482600 h 1495425"/>
              <a:gd name="connsiteX40" fmla="*/ 438150 w 3638550"/>
              <a:gd name="connsiteY40" fmla="*/ 466725 h 1495425"/>
              <a:gd name="connsiteX41" fmla="*/ 454025 w 3638550"/>
              <a:gd name="connsiteY41" fmla="*/ 457200 h 1495425"/>
              <a:gd name="connsiteX42" fmla="*/ 473075 w 3638550"/>
              <a:gd name="connsiteY42" fmla="*/ 457200 h 1495425"/>
              <a:gd name="connsiteX43" fmla="*/ 485775 w 3638550"/>
              <a:gd name="connsiteY43" fmla="*/ 463550 h 1495425"/>
              <a:gd name="connsiteX44" fmla="*/ 492125 w 3638550"/>
              <a:gd name="connsiteY44" fmla="*/ 488950 h 1495425"/>
              <a:gd name="connsiteX45" fmla="*/ 492125 w 3638550"/>
              <a:gd name="connsiteY45" fmla="*/ 530225 h 1495425"/>
              <a:gd name="connsiteX46" fmla="*/ 482600 w 3638550"/>
              <a:gd name="connsiteY46" fmla="*/ 654050 h 1495425"/>
              <a:gd name="connsiteX47" fmla="*/ 482600 w 3638550"/>
              <a:gd name="connsiteY47" fmla="*/ 711200 h 1495425"/>
              <a:gd name="connsiteX48" fmla="*/ 482600 w 3638550"/>
              <a:gd name="connsiteY48" fmla="*/ 793750 h 1495425"/>
              <a:gd name="connsiteX49" fmla="*/ 492125 w 3638550"/>
              <a:gd name="connsiteY49" fmla="*/ 869950 h 1495425"/>
              <a:gd name="connsiteX50" fmla="*/ 504825 w 3638550"/>
              <a:gd name="connsiteY50" fmla="*/ 942975 h 1495425"/>
              <a:gd name="connsiteX51" fmla="*/ 527050 w 3638550"/>
              <a:gd name="connsiteY51" fmla="*/ 1016000 h 1495425"/>
              <a:gd name="connsiteX52" fmla="*/ 546100 w 3638550"/>
              <a:gd name="connsiteY52" fmla="*/ 1054100 h 1495425"/>
              <a:gd name="connsiteX53" fmla="*/ 571500 w 3638550"/>
              <a:gd name="connsiteY53" fmla="*/ 1085850 h 1495425"/>
              <a:gd name="connsiteX54" fmla="*/ 600075 w 3638550"/>
              <a:gd name="connsiteY54" fmla="*/ 1101725 h 1495425"/>
              <a:gd name="connsiteX55" fmla="*/ 628650 w 3638550"/>
              <a:gd name="connsiteY55" fmla="*/ 1111250 h 1495425"/>
              <a:gd name="connsiteX56" fmla="*/ 657225 w 3638550"/>
              <a:gd name="connsiteY56" fmla="*/ 1104900 h 1495425"/>
              <a:gd name="connsiteX57" fmla="*/ 723900 w 3638550"/>
              <a:gd name="connsiteY57" fmla="*/ 1082675 h 1495425"/>
              <a:gd name="connsiteX58" fmla="*/ 965200 w 3638550"/>
              <a:gd name="connsiteY58" fmla="*/ 996950 h 1495425"/>
              <a:gd name="connsiteX59" fmla="*/ 1235075 w 3638550"/>
              <a:gd name="connsiteY59" fmla="*/ 898525 h 1495425"/>
              <a:gd name="connsiteX60" fmla="*/ 1511300 w 3638550"/>
              <a:gd name="connsiteY60" fmla="*/ 793750 h 1495425"/>
              <a:gd name="connsiteX61" fmla="*/ 1689100 w 3638550"/>
              <a:gd name="connsiteY61" fmla="*/ 730250 h 1495425"/>
              <a:gd name="connsiteX0" fmla="*/ 1689100 w 3613150"/>
              <a:gd name="connsiteY0" fmla="*/ 730250 h 1495425"/>
              <a:gd name="connsiteX1" fmla="*/ 3006725 w 3613150"/>
              <a:gd name="connsiteY1" fmla="*/ 250825 h 1495425"/>
              <a:gd name="connsiteX2" fmla="*/ 3463925 w 3613150"/>
              <a:gd name="connsiteY2" fmla="*/ 82550 h 1495425"/>
              <a:gd name="connsiteX3" fmla="*/ 3559175 w 3613150"/>
              <a:gd name="connsiteY3" fmla="*/ 34925 h 1495425"/>
              <a:gd name="connsiteX4" fmla="*/ 3600450 w 3613150"/>
              <a:gd name="connsiteY4" fmla="*/ 0 h 1495425"/>
              <a:gd name="connsiteX5" fmla="*/ 3613150 w 3613150"/>
              <a:gd name="connsiteY5" fmla="*/ 393700 h 1495425"/>
              <a:gd name="connsiteX6" fmla="*/ 3581400 w 3613150"/>
              <a:gd name="connsiteY6" fmla="*/ 384175 h 1495425"/>
              <a:gd name="connsiteX7" fmla="*/ 3556000 w 3613150"/>
              <a:gd name="connsiteY7" fmla="*/ 384175 h 1495425"/>
              <a:gd name="connsiteX8" fmla="*/ 3495675 w 3613150"/>
              <a:gd name="connsiteY8" fmla="*/ 390525 h 1495425"/>
              <a:gd name="connsiteX9" fmla="*/ 3432175 w 3613150"/>
              <a:gd name="connsiteY9" fmla="*/ 403225 h 1495425"/>
              <a:gd name="connsiteX10" fmla="*/ 3311525 w 3613150"/>
              <a:gd name="connsiteY10" fmla="*/ 434975 h 1495425"/>
              <a:gd name="connsiteX11" fmla="*/ 3067050 w 3613150"/>
              <a:gd name="connsiteY11" fmla="*/ 517525 h 1495425"/>
              <a:gd name="connsiteX12" fmla="*/ 2771775 w 3613150"/>
              <a:gd name="connsiteY12" fmla="*/ 612775 h 1495425"/>
              <a:gd name="connsiteX13" fmla="*/ 2454275 w 3613150"/>
              <a:gd name="connsiteY13" fmla="*/ 723900 h 1495425"/>
              <a:gd name="connsiteX14" fmla="*/ 2044700 w 3613150"/>
              <a:gd name="connsiteY14" fmla="*/ 869950 h 1495425"/>
              <a:gd name="connsiteX15" fmla="*/ 1593850 w 3613150"/>
              <a:gd name="connsiteY15" fmla="*/ 1041400 h 1495425"/>
              <a:gd name="connsiteX16" fmla="*/ 1200150 w 3613150"/>
              <a:gd name="connsiteY16" fmla="*/ 1200150 h 1495425"/>
              <a:gd name="connsiteX17" fmla="*/ 927100 w 3613150"/>
              <a:gd name="connsiteY17" fmla="*/ 1314450 h 1495425"/>
              <a:gd name="connsiteX18" fmla="*/ 603250 w 3613150"/>
              <a:gd name="connsiteY18" fmla="*/ 1457325 h 1495425"/>
              <a:gd name="connsiteX19" fmla="*/ 571500 w 3613150"/>
              <a:gd name="connsiteY19" fmla="*/ 1470025 h 1495425"/>
              <a:gd name="connsiteX20" fmla="*/ 546100 w 3613150"/>
              <a:gd name="connsiteY20" fmla="*/ 1473200 h 1495425"/>
              <a:gd name="connsiteX21" fmla="*/ 419100 w 3613150"/>
              <a:gd name="connsiteY21" fmla="*/ 1485900 h 1495425"/>
              <a:gd name="connsiteX22" fmla="*/ 279400 w 3613150"/>
              <a:gd name="connsiteY22" fmla="*/ 1495425 h 1495425"/>
              <a:gd name="connsiteX23" fmla="*/ 146050 w 3613150"/>
              <a:gd name="connsiteY23" fmla="*/ 1479550 h 1495425"/>
              <a:gd name="connsiteX24" fmla="*/ 57150 w 3613150"/>
              <a:gd name="connsiteY24" fmla="*/ 1457325 h 1495425"/>
              <a:gd name="connsiteX25" fmla="*/ 28575 w 3613150"/>
              <a:gd name="connsiteY25" fmla="*/ 1441450 h 1495425"/>
              <a:gd name="connsiteX26" fmla="*/ 6350 w 3613150"/>
              <a:gd name="connsiteY26" fmla="*/ 1422400 h 1495425"/>
              <a:gd name="connsiteX27" fmla="*/ 0 w 3613150"/>
              <a:gd name="connsiteY27" fmla="*/ 1384300 h 1495425"/>
              <a:gd name="connsiteX28" fmla="*/ 3175 w 3613150"/>
              <a:gd name="connsiteY28" fmla="*/ 1352550 h 1495425"/>
              <a:gd name="connsiteX29" fmla="*/ 22225 w 3613150"/>
              <a:gd name="connsiteY29" fmla="*/ 1320800 h 1495425"/>
              <a:gd name="connsiteX30" fmla="*/ 76200 w 3613150"/>
              <a:gd name="connsiteY30" fmla="*/ 1254125 h 1495425"/>
              <a:gd name="connsiteX31" fmla="*/ 139700 w 3613150"/>
              <a:gd name="connsiteY31" fmla="*/ 1158875 h 1495425"/>
              <a:gd name="connsiteX32" fmla="*/ 228600 w 3613150"/>
              <a:gd name="connsiteY32" fmla="*/ 1006475 h 1495425"/>
              <a:gd name="connsiteX33" fmla="*/ 279400 w 3613150"/>
              <a:gd name="connsiteY33" fmla="*/ 901700 h 1495425"/>
              <a:gd name="connsiteX34" fmla="*/ 320675 w 3613150"/>
              <a:gd name="connsiteY34" fmla="*/ 803275 h 1495425"/>
              <a:gd name="connsiteX35" fmla="*/ 349250 w 3613150"/>
              <a:gd name="connsiteY35" fmla="*/ 723900 h 1495425"/>
              <a:gd name="connsiteX36" fmla="*/ 384175 w 3613150"/>
              <a:gd name="connsiteY36" fmla="*/ 622300 h 1495425"/>
              <a:gd name="connsiteX37" fmla="*/ 415925 w 3613150"/>
              <a:gd name="connsiteY37" fmla="*/ 520700 h 1495425"/>
              <a:gd name="connsiteX38" fmla="*/ 428625 w 3613150"/>
              <a:gd name="connsiteY38" fmla="*/ 482600 h 1495425"/>
              <a:gd name="connsiteX39" fmla="*/ 438150 w 3613150"/>
              <a:gd name="connsiteY39" fmla="*/ 466725 h 1495425"/>
              <a:gd name="connsiteX40" fmla="*/ 454025 w 3613150"/>
              <a:gd name="connsiteY40" fmla="*/ 457200 h 1495425"/>
              <a:gd name="connsiteX41" fmla="*/ 473075 w 3613150"/>
              <a:gd name="connsiteY41" fmla="*/ 457200 h 1495425"/>
              <a:gd name="connsiteX42" fmla="*/ 485775 w 3613150"/>
              <a:gd name="connsiteY42" fmla="*/ 463550 h 1495425"/>
              <a:gd name="connsiteX43" fmla="*/ 492125 w 3613150"/>
              <a:gd name="connsiteY43" fmla="*/ 488950 h 1495425"/>
              <a:gd name="connsiteX44" fmla="*/ 492125 w 3613150"/>
              <a:gd name="connsiteY44" fmla="*/ 530225 h 1495425"/>
              <a:gd name="connsiteX45" fmla="*/ 482600 w 3613150"/>
              <a:gd name="connsiteY45" fmla="*/ 654050 h 1495425"/>
              <a:gd name="connsiteX46" fmla="*/ 482600 w 3613150"/>
              <a:gd name="connsiteY46" fmla="*/ 711200 h 1495425"/>
              <a:gd name="connsiteX47" fmla="*/ 482600 w 3613150"/>
              <a:gd name="connsiteY47" fmla="*/ 793750 h 1495425"/>
              <a:gd name="connsiteX48" fmla="*/ 492125 w 3613150"/>
              <a:gd name="connsiteY48" fmla="*/ 869950 h 1495425"/>
              <a:gd name="connsiteX49" fmla="*/ 504825 w 3613150"/>
              <a:gd name="connsiteY49" fmla="*/ 942975 h 1495425"/>
              <a:gd name="connsiteX50" fmla="*/ 527050 w 3613150"/>
              <a:gd name="connsiteY50" fmla="*/ 1016000 h 1495425"/>
              <a:gd name="connsiteX51" fmla="*/ 546100 w 3613150"/>
              <a:gd name="connsiteY51" fmla="*/ 1054100 h 1495425"/>
              <a:gd name="connsiteX52" fmla="*/ 571500 w 3613150"/>
              <a:gd name="connsiteY52" fmla="*/ 1085850 h 1495425"/>
              <a:gd name="connsiteX53" fmla="*/ 600075 w 3613150"/>
              <a:gd name="connsiteY53" fmla="*/ 1101725 h 1495425"/>
              <a:gd name="connsiteX54" fmla="*/ 628650 w 3613150"/>
              <a:gd name="connsiteY54" fmla="*/ 1111250 h 1495425"/>
              <a:gd name="connsiteX55" fmla="*/ 657225 w 3613150"/>
              <a:gd name="connsiteY55" fmla="*/ 1104900 h 1495425"/>
              <a:gd name="connsiteX56" fmla="*/ 723900 w 3613150"/>
              <a:gd name="connsiteY56" fmla="*/ 1082675 h 1495425"/>
              <a:gd name="connsiteX57" fmla="*/ 965200 w 3613150"/>
              <a:gd name="connsiteY57" fmla="*/ 996950 h 1495425"/>
              <a:gd name="connsiteX58" fmla="*/ 1235075 w 3613150"/>
              <a:gd name="connsiteY58" fmla="*/ 898525 h 1495425"/>
              <a:gd name="connsiteX59" fmla="*/ 1511300 w 3613150"/>
              <a:gd name="connsiteY59" fmla="*/ 793750 h 1495425"/>
              <a:gd name="connsiteX60" fmla="*/ 1689100 w 3613150"/>
              <a:gd name="connsiteY60" fmla="*/ 730250 h 1495425"/>
              <a:gd name="connsiteX0" fmla="*/ 1689100 w 3600450"/>
              <a:gd name="connsiteY0" fmla="*/ 730250 h 1495425"/>
              <a:gd name="connsiteX1" fmla="*/ 3006725 w 3600450"/>
              <a:gd name="connsiteY1" fmla="*/ 250825 h 1495425"/>
              <a:gd name="connsiteX2" fmla="*/ 3463925 w 3600450"/>
              <a:gd name="connsiteY2" fmla="*/ 82550 h 1495425"/>
              <a:gd name="connsiteX3" fmla="*/ 3559175 w 3600450"/>
              <a:gd name="connsiteY3" fmla="*/ 34925 h 1495425"/>
              <a:gd name="connsiteX4" fmla="*/ 3600450 w 3600450"/>
              <a:gd name="connsiteY4" fmla="*/ 0 h 1495425"/>
              <a:gd name="connsiteX5" fmla="*/ 3581400 w 3600450"/>
              <a:gd name="connsiteY5" fmla="*/ 384175 h 1495425"/>
              <a:gd name="connsiteX6" fmla="*/ 3556000 w 3600450"/>
              <a:gd name="connsiteY6" fmla="*/ 384175 h 1495425"/>
              <a:gd name="connsiteX7" fmla="*/ 3495675 w 3600450"/>
              <a:gd name="connsiteY7" fmla="*/ 390525 h 1495425"/>
              <a:gd name="connsiteX8" fmla="*/ 3432175 w 3600450"/>
              <a:gd name="connsiteY8" fmla="*/ 403225 h 1495425"/>
              <a:gd name="connsiteX9" fmla="*/ 3311525 w 3600450"/>
              <a:gd name="connsiteY9" fmla="*/ 434975 h 1495425"/>
              <a:gd name="connsiteX10" fmla="*/ 3067050 w 3600450"/>
              <a:gd name="connsiteY10" fmla="*/ 517525 h 1495425"/>
              <a:gd name="connsiteX11" fmla="*/ 2771775 w 3600450"/>
              <a:gd name="connsiteY11" fmla="*/ 612775 h 1495425"/>
              <a:gd name="connsiteX12" fmla="*/ 2454275 w 3600450"/>
              <a:gd name="connsiteY12" fmla="*/ 723900 h 1495425"/>
              <a:gd name="connsiteX13" fmla="*/ 2044700 w 3600450"/>
              <a:gd name="connsiteY13" fmla="*/ 869950 h 1495425"/>
              <a:gd name="connsiteX14" fmla="*/ 1593850 w 3600450"/>
              <a:gd name="connsiteY14" fmla="*/ 1041400 h 1495425"/>
              <a:gd name="connsiteX15" fmla="*/ 1200150 w 3600450"/>
              <a:gd name="connsiteY15" fmla="*/ 1200150 h 1495425"/>
              <a:gd name="connsiteX16" fmla="*/ 927100 w 3600450"/>
              <a:gd name="connsiteY16" fmla="*/ 1314450 h 1495425"/>
              <a:gd name="connsiteX17" fmla="*/ 603250 w 3600450"/>
              <a:gd name="connsiteY17" fmla="*/ 1457325 h 1495425"/>
              <a:gd name="connsiteX18" fmla="*/ 571500 w 3600450"/>
              <a:gd name="connsiteY18" fmla="*/ 1470025 h 1495425"/>
              <a:gd name="connsiteX19" fmla="*/ 546100 w 3600450"/>
              <a:gd name="connsiteY19" fmla="*/ 1473200 h 1495425"/>
              <a:gd name="connsiteX20" fmla="*/ 419100 w 3600450"/>
              <a:gd name="connsiteY20" fmla="*/ 1485900 h 1495425"/>
              <a:gd name="connsiteX21" fmla="*/ 279400 w 3600450"/>
              <a:gd name="connsiteY21" fmla="*/ 1495425 h 1495425"/>
              <a:gd name="connsiteX22" fmla="*/ 146050 w 3600450"/>
              <a:gd name="connsiteY22" fmla="*/ 1479550 h 1495425"/>
              <a:gd name="connsiteX23" fmla="*/ 57150 w 3600450"/>
              <a:gd name="connsiteY23" fmla="*/ 1457325 h 1495425"/>
              <a:gd name="connsiteX24" fmla="*/ 28575 w 3600450"/>
              <a:gd name="connsiteY24" fmla="*/ 1441450 h 1495425"/>
              <a:gd name="connsiteX25" fmla="*/ 6350 w 3600450"/>
              <a:gd name="connsiteY25" fmla="*/ 1422400 h 1495425"/>
              <a:gd name="connsiteX26" fmla="*/ 0 w 3600450"/>
              <a:gd name="connsiteY26" fmla="*/ 1384300 h 1495425"/>
              <a:gd name="connsiteX27" fmla="*/ 3175 w 3600450"/>
              <a:gd name="connsiteY27" fmla="*/ 1352550 h 1495425"/>
              <a:gd name="connsiteX28" fmla="*/ 22225 w 3600450"/>
              <a:gd name="connsiteY28" fmla="*/ 1320800 h 1495425"/>
              <a:gd name="connsiteX29" fmla="*/ 76200 w 3600450"/>
              <a:gd name="connsiteY29" fmla="*/ 1254125 h 1495425"/>
              <a:gd name="connsiteX30" fmla="*/ 139700 w 3600450"/>
              <a:gd name="connsiteY30" fmla="*/ 1158875 h 1495425"/>
              <a:gd name="connsiteX31" fmla="*/ 228600 w 3600450"/>
              <a:gd name="connsiteY31" fmla="*/ 1006475 h 1495425"/>
              <a:gd name="connsiteX32" fmla="*/ 279400 w 3600450"/>
              <a:gd name="connsiteY32" fmla="*/ 901700 h 1495425"/>
              <a:gd name="connsiteX33" fmla="*/ 320675 w 3600450"/>
              <a:gd name="connsiteY33" fmla="*/ 803275 h 1495425"/>
              <a:gd name="connsiteX34" fmla="*/ 349250 w 3600450"/>
              <a:gd name="connsiteY34" fmla="*/ 723900 h 1495425"/>
              <a:gd name="connsiteX35" fmla="*/ 384175 w 3600450"/>
              <a:gd name="connsiteY35" fmla="*/ 622300 h 1495425"/>
              <a:gd name="connsiteX36" fmla="*/ 415925 w 3600450"/>
              <a:gd name="connsiteY36" fmla="*/ 520700 h 1495425"/>
              <a:gd name="connsiteX37" fmla="*/ 428625 w 3600450"/>
              <a:gd name="connsiteY37" fmla="*/ 482600 h 1495425"/>
              <a:gd name="connsiteX38" fmla="*/ 438150 w 3600450"/>
              <a:gd name="connsiteY38" fmla="*/ 466725 h 1495425"/>
              <a:gd name="connsiteX39" fmla="*/ 454025 w 3600450"/>
              <a:gd name="connsiteY39" fmla="*/ 457200 h 1495425"/>
              <a:gd name="connsiteX40" fmla="*/ 473075 w 3600450"/>
              <a:gd name="connsiteY40" fmla="*/ 457200 h 1495425"/>
              <a:gd name="connsiteX41" fmla="*/ 485775 w 3600450"/>
              <a:gd name="connsiteY41" fmla="*/ 463550 h 1495425"/>
              <a:gd name="connsiteX42" fmla="*/ 492125 w 3600450"/>
              <a:gd name="connsiteY42" fmla="*/ 488950 h 1495425"/>
              <a:gd name="connsiteX43" fmla="*/ 492125 w 3600450"/>
              <a:gd name="connsiteY43" fmla="*/ 530225 h 1495425"/>
              <a:gd name="connsiteX44" fmla="*/ 482600 w 3600450"/>
              <a:gd name="connsiteY44" fmla="*/ 654050 h 1495425"/>
              <a:gd name="connsiteX45" fmla="*/ 482600 w 3600450"/>
              <a:gd name="connsiteY45" fmla="*/ 711200 h 1495425"/>
              <a:gd name="connsiteX46" fmla="*/ 482600 w 3600450"/>
              <a:gd name="connsiteY46" fmla="*/ 793750 h 1495425"/>
              <a:gd name="connsiteX47" fmla="*/ 492125 w 3600450"/>
              <a:gd name="connsiteY47" fmla="*/ 869950 h 1495425"/>
              <a:gd name="connsiteX48" fmla="*/ 504825 w 3600450"/>
              <a:gd name="connsiteY48" fmla="*/ 942975 h 1495425"/>
              <a:gd name="connsiteX49" fmla="*/ 527050 w 3600450"/>
              <a:gd name="connsiteY49" fmla="*/ 1016000 h 1495425"/>
              <a:gd name="connsiteX50" fmla="*/ 546100 w 3600450"/>
              <a:gd name="connsiteY50" fmla="*/ 1054100 h 1495425"/>
              <a:gd name="connsiteX51" fmla="*/ 571500 w 3600450"/>
              <a:gd name="connsiteY51" fmla="*/ 1085850 h 1495425"/>
              <a:gd name="connsiteX52" fmla="*/ 600075 w 3600450"/>
              <a:gd name="connsiteY52" fmla="*/ 1101725 h 1495425"/>
              <a:gd name="connsiteX53" fmla="*/ 628650 w 3600450"/>
              <a:gd name="connsiteY53" fmla="*/ 1111250 h 1495425"/>
              <a:gd name="connsiteX54" fmla="*/ 657225 w 3600450"/>
              <a:gd name="connsiteY54" fmla="*/ 1104900 h 1495425"/>
              <a:gd name="connsiteX55" fmla="*/ 723900 w 3600450"/>
              <a:gd name="connsiteY55" fmla="*/ 1082675 h 1495425"/>
              <a:gd name="connsiteX56" fmla="*/ 965200 w 3600450"/>
              <a:gd name="connsiteY56" fmla="*/ 996950 h 1495425"/>
              <a:gd name="connsiteX57" fmla="*/ 1235075 w 3600450"/>
              <a:gd name="connsiteY57" fmla="*/ 898525 h 1495425"/>
              <a:gd name="connsiteX58" fmla="*/ 1511300 w 3600450"/>
              <a:gd name="connsiteY58" fmla="*/ 793750 h 1495425"/>
              <a:gd name="connsiteX59" fmla="*/ 1689100 w 3600450"/>
              <a:gd name="connsiteY59" fmla="*/ 730250 h 1495425"/>
              <a:gd name="connsiteX0" fmla="*/ 1689100 w 3600450"/>
              <a:gd name="connsiteY0" fmla="*/ 730250 h 1495425"/>
              <a:gd name="connsiteX1" fmla="*/ 3006725 w 3600450"/>
              <a:gd name="connsiteY1" fmla="*/ 250825 h 1495425"/>
              <a:gd name="connsiteX2" fmla="*/ 3463925 w 3600450"/>
              <a:gd name="connsiteY2" fmla="*/ 82550 h 1495425"/>
              <a:gd name="connsiteX3" fmla="*/ 3559175 w 3600450"/>
              <a:gd name="connsiteY3" fmla="*/ 34925 h 1495425"/>
              <a:gd name="connsiteX4" fmla="*/ 3600450 w 3600450"/>
              <a:gd name="connsiteY4" fmla="*/ 0 h 1495425"/>
              <a:gd name="connsiteX5" fmla="*/ 3556000 w 3600450"/>
              <a:gd name="connsiteY5" fmla="*/ 384175 h 1495425"/>
              <a:gd name="connsiteX6" fmla="*/ 3495675 w 3600450"/>
              <a:gd name="connsiteY6" fmla="*/ 390525 h 1495425"/>
              <a:gd name="connsiteX7" fmla="*/ 3432175 w 3600450"/>
              <a:gd name="connsiteY7" fmla="*/ 403225 h 1495425"/>
              <a:gd name="connsiteX8" fmla="*/ 3311525 w 3600450"/>
              <a:gd name="connsiteY8" fmla="*/ 434975 h 1495425"/>
              <a:gd name="connsiteX9" fmla="*/ 3067050 w 3600450"/>
              <a:gd name="connsiteY9" fmla="*/ 517525 h 1495425"/>
              <a:gd name="connsiteX10" fmla="*/ 2771775 w 3600450"/>
              <a:gd name="connsiteY10" fmla="*/ 612775 h 1495425"/>
              <a:gd name="connsiteX11" fmla="*/ 2454275 w 3600450"/>
              <a:gd name="connsiteY11" fmla="*/ 723900 h 1495425"/>
              <a:gd name="connsiteX12" fmla="*/ 2044700 w 3600450"/>
              <a:gd name="connsiteY12" fmla="*/ 869950 h 1495425"/>
              <a:gd name="connsiteX13" fmla="*/ 1593850 w 3600450"/>
              <a:gd name="connsiteY13" fmla="*/ 1041400 h 1495425"/>
              <a:gd name="connsiteX14" fmla="*/ 1200150 w 3600450"/>
              <a:gd name="connsiteY14" fmla="*/ 1200150 h 1495425"/>
              <a:gd name="connsiteX15" fmla="*/ 927100 w 3600450"/>
              <a:gd name="connsiteY15" fmla="*/ 1314450 h 1495425"/>
              <a:gd name="connsiteX16" fmla="*/ 603250 w 3600450"/>
              <a:gd name="connsiteY16" fmla="*/ 1457325 h 1495425"/>
              <a:gd name="connsiteX17" fmla="*/ 571500 w 3600450"/>
              <a:gd name="connsiteY17" fmla="*/ 1470025 h 1495425"/>
              <a:gd name="connsiteX18" fmla="*/ 546100 w 3600450"/>
              <a:gd name="connsiteY18" fmla="*/ 1473200 h 1495425"/>
              <a:gd name="connsiteX19" fmla="*/ 419100 w 3600450"/>
              <a:gd name="connsiteY19" fmla="*/ 1485900 h 1495425"/>
              <a:gd name="connsiteX20" fmla="*/ 279400 w 3600450"/>
              <a:gd name="connsiteY20" fmla="*/ 1495425 h 1495425"/>
              <a:gd name="connsiteX21" fmla="*/ 146050 w 3600450"/>
              <a:gd name="connsiteY21" fmla="*/ 1479550 h 1495425"/>
              <a:gd name="connsiteX22" fmla="*/ 57150 w 3600450"/>
              <a:gd name="connsiteY22" fmla="*/ 1457325 h 1495425"/>
              <a:gd name="connsiteX23" fmla="*/ 28575 w 3600450"/>
              <a:gd name="connsiteY23" fmla="*/ 1441450 h 1495425"/>
              <a:gd name="connsiteX24" fmla="*/ 6350 w 3600450"/>
              <a:gd name="connsiteY24" fmla="*/ 1422400 h 1495425"/>
              <a:gd name="connsiteX25" fmla="*/ 0 w 3600450"/>
              <a:gd name="connsiteY25" fmla="*/ 1384300 h 1495425"/>
              <a:gd name="connsiteX26" fmla="*/ 3175 w 3600450"/>
              <a:gd name="connsiteY26" fmla="*/ 1352550 h 1495425"/>
              <a:gd name="connsiteX27" fmla="*/ 22225 w 3600450"/>
              <a:gd name="connsiteY27" fmla="*/ 1320800 h 1495425"/>
              <a:gd name="connsiteX28" fmla="*/ 76200 w 3600450"/>
              <a:gd name="connsiteY28" fmla="*/ 1254125 h 1495425"/>
              <a:gd name="connsiteX29" fmla="*/ 139700 w 3600450"/>
              <a:gd name="connsiteY29" fmla="*/ 1158875 h 1495425"/>
              <a:gd name="connsiteX30" fmla="*/ 228600 w 3600450"/>
              <a:gd name="connsiteY30" fmla="*/ 1006475 h 1495425"/>
              <a:gd name="connsiteX31" fmla="*/ 279400 w 3600450"/>
              <a:gd name="connsiteY31" fmla="*/ 901700 h 1495425"/>
              <a:gd name="connsiteX32" fmla="*/ 320675 w 3600450"/>
              <a:gd name="connsiteY32" fmla="*/ 803275 h 1495425"/>
              <a:gd name="connsiteX33" fmla="*/ 349250 w 3600450"/>
              <a:gd name="connsiteY33" fmla="*/ 723900 h 1495425"/>
              <a:gd name="connsiteX34" fmla="*/ 384175 w 3600450"/>
              <a:gd name="connsiteY34" fmla="*/ 622300 h 1495425"/>
              <a:gd name="connsiteX35" fmla="*/ 415925 w 3600450"/>
              <a:gd name="connsiteY35" fmla="*/ 520700 h 1495425"/>
              <a:gd name="connsiteX36" fmla="*/ 428625 w 3600450"/>
              <a:gd name="connsiteY36" fmla="*/ 482600 h 1495425"/>
              <a:gd name="connsiteX37" fmla="*/ 438150 w 3600450"/>
              <a:gd name="connsiteY37" fmla="*/ 466725 h 1495425"/>
              <a:gd name="connsiteX38" fmla="*/ 454025 w 3600450"/>
              <a:gd name="connsiteY38" fmla="*/ 457200 h 1495425"/>
              <a:gd name="connsiteX39" fmla="*/ 473075 w 3600450"/>
              <a:gd name="connsiteY39" fmla="*/ 457200 h 1495425"/>
              <a:gd name="connsiteX40" fmla="*/ 485775 w 3600450"/>
              <a:gd name="connsiteY40" fmla="*/ 463550 h 1495425"/>
              <a:gd name="connsiteX41" fmla="*/ 492125 w 3600450"/>
              <a:gd name="connsiteY41" fmla="*/ 488950 h 1495425"/>
              <a:gd name="connsiteX42" fmla="*/ 492125 w 3600450"/>
              <a:gd name="connsiteY42" fmla="*/ 530225 h 1495425"/>
              <a:gd name="connsiteX43" fmla="*/ 482600 w 3600450"/>
              <a:gd name="connsiteY43" fmla="*/ 654050 h 1495425"/>
              <a:gd name="connsiteX44" fmla="*/ 482600 w 3600450"/>
              <a:gd name="connsiteY44" fmla="*/ 711200 h 1495425"/>
              <a:gd name="connsiteX45" fmla="*/ 482600 w 3600450"/>
              <a:gd name="connsiteY45" fmla="*/ 793750 h 1495425"/>
              <a:gd name="connsiteX46" fmla="*/ 492125 w 3600450"/>
              <a:gd name="connsiteY46" fmla="*/ 869950 h 1495425"/>
              <a:gd name="connsiteX47" fmla="*/ 504825 w 3600450"/>
              <a:gd name="connsiteY47" fmla="*/ 942975 h 1495425"/>
              <a:gd name="connsiteX48" fmla="*/ 527050 w 3600450"/>
              <a:gd name="connsiteY48" fmla="*/ 1016000 h 1495425"/>
              <a:gd name="connsiteX49" fmla="*/ 546100 w 3600450"/>
              <a:gd name="connsiteY49" fmla="*/ 1054100 h 1495425"/>
              <a:gd name="connsiteX50" fmla="*/ 571500 w 3600450"/>
              <a:gd name="connsiteY50" fmla="*/ 1085850 h 1495425"/>
              <a:gd name="connsiteX51" fmla="*/ 600075 w 3600450"/>
              <a:gd name="connsiteY51" fmla="*/ 1101725 h 1495425"/>
              <a:gd name="connsiteX52" fmla="*/ 628650 w 3600450"/>
              <a:gd name="connsiteY52" fmla="*/ 1111250 h 1495425"/>
              <a:gd name="connsiteX53" fmla="*/ 657225 w 3600450"/>
              <a:gd name="connsiteY53" fmla="*/ 1104900 h 1495425"/>
              <a:gd name="connsiteX54" fmla="*/ 723900 w 3600450"/>
              <a:gd name="connsiteY54" fmla="*/ 1082675 h 1495425"/>
              <a:gd name="connsiteX55" fmla="*/ 965200 w 3600450"/>
              <a:gd name="connsiteY55" fmla="*/ 996950 h 1495425"/>
              <a:gd name="connsiteX56" fmla="*/ 1235075 w 3600450"/>
              <a:gd name="connsiteY56" fmla="*/ 898525 h 1495425"/>
              <a:gd name="connsiteX57" fmla="*/ 1511300 w 3600450"/>
              <a:gd name="connsiteY57" fmla="*/ 793750 h 1495425"/>
              <a:gd name="connsiteX58" fmla="*/ 1689100 w 3600450"/>
              <a:gd name="connsiteY58" fmla="*/ 730250 h 1495425"/>
              <a:gd name="connsiteX0" fmla="*/ 1689100 w 3600450"/>
              <a:gd name="connsiteY0" fmla="*/ 730250 h 1495425"/>
              <a:gd name="connsiteX1" fmla="*/ 3006725 w 3600450"/>
              <a:gd name="connsiteY1" fmla="*/ 250825 h 1495425"/>
              <a:gd name="connsiteX2" fmla="*/ 3463925 w 3600450"/>
              <a:gd name="connsiteY2" fmla="*/ 82550 h 1495425"/>
              <a:gd name="connsiteX3" fmla="*/ 3559175 w 3600450"/>
              <a:gd name="connsiteY3" fmla="*/ 34925 h 1495425"/>
              <a:gd name="connsiteX4" fmla="*/ 3600450 w 3600450"/>
              <a:gd name="connsiteY4" fmla="*/ 0 h 1495425"/>
              <a:gd name="connsiteX5" fmla="*/ 3495675 w 3600450"/>
              <a:gd name="connsiteY5" fmla="*/ 390525 h 1495425"/>
              <a:gd name="connsiteX6" fmla="*/ 3432175 w 3600450"/>
              <a:gd name="connsiteY6" fmla="*/ 403225 h 1495425"/>
              <a:gd name="connsiteX7" fmla="*/ 3311525 w 3600450"/>
              <a:gd name="connsiteY7" fmla="*/ 434975 h 1495425"/>
              <a:gd name="connsiteX8" fmla="*/ 3067050 w 3600450"/>
              <a:gd name="connsiteY8" fmla="*/ 517525 h 1495425"/>
              <a:gd name="connsiteX9" fmla="*/ 2771775 w 3600450"/>
              <a:gd name="connsiteY9" fmla="*/ 612775 h 1495425"/>
              <a:gd name="connsiteX10" fmla="*/ 2454275 w 3600450"/>
              <a:gd name="connsiteY10" fmla="*/ 723900 h 1495425"/>
              <a:gd name="connsiteX11" fmla="*/ 2044700 w 3600450"/>
              <a:gd name="connsiteY11" fmla="*/ 869950 h 1495425"/>
              <a:gd name="connsiteX12" fmla="*/ 1593850 w 3600450"/>
              <a:gd name="connsiteY12" fmla="*/ 1041400 h 1495425"/>
              <a:gd name="connsiteX13" fmla="*/ 1200150 w 3600450"/>
              <a:gd name="connsiteY13" fmla="*/ 1200150 h 1495425"/>
              <a:gd name="connsiteX14" fmla="*/ 927100 w 3600450"/>
              <a:gd name="connsiteY14" fmla="*/ 1314450 h 1495425"/>
              <a:gd name="connsiteX15" fmla="*/ 603250 w 3600450"/>
              <a:gd name="connsiteY15" fmla="*/ 1457325 h 1495425"/>
              <a:gd name="connsiteX16" fmla="*/ 571500 w 3600450"/>
              <a:gd name="connsiteY16" fmla="*/ 1470025 h 1495425"/>
              <a:gd name="connsiteX17" fmla="*/ 546100 w 3600450"/>
              <a:gd name="connsiteY17" fmla="*/ 1473200 h 1495425"/>
              <a:gd name="connsiteX18" fmla="*/ 419100 w 3600450"/>
              <a:gd name="connsiteY18" fmla="*/ 1485900 h 1495425"/>
              <a:gd name="connsiteX19" fmla="*/ 279400 w 3600450"/>
              <a:gd name="connsiteY19" fmla="*/ 1495425 h 1495425"/>
              <a:gd name="connsiteX20" fmla="*/ 146050 w 3600450"/>
              <a:gd name="connsiteY20" fmla="*/ 1479550 h 1495425"/>
              <a:gd name="connsiteX21" fmla="*/ 57150 w 3600450"/>
              <a:gd name="connsiteY21" fmla="*/ 1457325 h 1495425"/>
              <a:gd name="connsiteX22" fmla="*/ 28575 w 3600450"/>
              <a:gd name="connsiteY22" fmla="*/ 1441450 h 1495425"/>
              <a:gd name="connsiteX23" fmla="*/ 6350 w 3600450"/>
              <a:gd name="connsiteY23" fmla="*/ 1422400 h 1495425"/>
              <a:gd name="connsiteX24" fmla="*/ 0 w 3600450"/>
              <a:gd name="connsiteY24" fmla="*/ 1384300 h 1495425"/>
              <a:gd name="connsiteX25" fmla="*/ 3175 w 3600450"/>
              <a:gd name="connsiteY25" fmla="*/ 1352550 h 1495425"/>
              <a:gd name="connsiteX26" fmla="*/ 22225 w 3600450"/>
              <a:gd name="connsiteY26" fmla="*/ 1320800 h 1495425"/>
              <a:gd name="connsiteX27" fmla="*/ 76200 w 3600450"/>
              <a:gd name="connsiteY27" fmla="*/ 1254125 h 1495425"/>
              <a:gd name="connsiteX28" fmla="*/ 139700 w 3600450"/>
              <a:gd name="connsiteY28" fmla="*/ 1158875 h 1495425"/>
              <a:gd name="connsiteX29" fmla="*/ 228600 w 3600450"/>
              <a:gd name="connsiteY29" fmla="*/ 1006475 h 1495425"/>
              <a:gd name="connsiteX30" fmla="*/ 279400 w 3600450"/>
              <a:gd name="connsiteY30" fmla="*/ 901700 h 1495425"/>
              <a:gd name="connsiteX31" fmla="*/ 320675 w 3600450"/>
              <a:gd name="connsiteY31" fmla="*/ 803275 h 1495425"/>
              <a:gd name="connsiteX32" fmla="*/ 349250 w 3600450"/>
              <a:gd name="connsiteY32" fmla="*/ 723900 h 1495425"/>
              <a:gd name="connsiteX33" fmla="*/ 384175 w 3600450"/>
              <a:gd name="connsiteY33" fmla="*/ 622300 h 1495425"/>
              <a:gd name="connsiteX34" fmla="*/ 415925 w 3600450"/>
              <a:gd name="connsiteY34" fmla="*/ 520700 h 1495425"/>
              <a:gd name="connsiteX35" fmla="*/ 428625 w 3600450"/>
              <a:gd name="connsiteY35" fmla="*/ 482600 h 1495425"/>
              <a:gd name="connsiteX36" fmla="*/ 438150 w 3600450"/>
              <a:gd name="connsiteY36" fmla="*/ 466725 h 1495425"/>
              <a:gd name="connsiteX37" fmla="*/ 454025 w 3600450"/>
              <a:gd name="connsiteY37" fmla="*/ 457200 h 1495425"/>
              <a:gd name="connsiteX38" fmla="*/ 473075 w 3600450"/>
              <a:gd name="connsiteY38" fmla="*/ 457200 h 1495425"/>
              <a:gd name="connsiteX39" fmla="*/ 485775 w 3600450"/>
              <a:gd name="connsiteY39" fmla="*/ 463550 h 1495425"/>
              <a:gd name="connsiteX40" fmla="*/ 492125 w 3600450"/>
              <a:gd name="connsiteY40" fmla="*/ 488950 h 1495425"/>
              <a:gd name="connsiteX41" fmla="*/ 492125 w 3600450"/>
              <a:gd name="connsiteY41" fmla="*/ 530225 h 1495425"/>
              <a:gd name="connsiteX42" fmla="*/ 482600 w 3600450"/>
              <a:gd name="connsiteY42" fmla="*/ 654050 h 1495425"/>
              <a:gd name="connsiteX43" fmla="*/ 482600 w 3600450"/>
              <a:gd name="connsiteY43" fmla="*/ 711200 h 1495425"/>
              <a:gd name="connsiteX44" fmla="*/ 482600 w 3600450"/>
              <a:gd name="connsiteY44" fmla="*/ 793750 h 1495425"/>
              <a:gd name="connsiteX45" fmla="*/ 492125 w 3600450"/>
              <a:gd name="connsiteY45" fmla="*/ 869950 h 1495425"/>
              <a:gd name="connsiteX46" fmla="*/ 504825 w 3600450"/>
              <a:gd name="connsiteY46" fmla="*/ 942975 h 1495425"/>
              <a:gd name="connsiteX47" fmla="*/ 527050 w 3600450"/>
              <a:gd name="connsiteY47" fmla="*/ 1016000 h 1495425"/>
              <a:gd name="connsiteX48" fmla="*/ 546100 w 3600450"/>
              <a:gd name="connsiteY48" fmla="*/ 1054100 h 1495425"/>
              <a:gd name="connsiteX49" fmla="*/ 571500 w 3600450"/>
              <a:gd name="connsiteY49" fmla="*/ 1085850 h 1495425"/>
              <a:gd name="connsiteX50" fmla="*/ 600075 w 3600450"/>
              <a:gd name="connsiteY50" fmla="*/ 1101725 h 1495425"/>
              <a:gd name="connsiteX51" fmla="*/ 628650 w 3600450"/>
              <a:gd name="connsiteY51" fmla="*/ 1111250 h 1495425"/>
              <a:gd name="connsiteX52" fmla="*/ 657225 w 3600450"/>
              <a:gd name="connsiteY52" fmla="*/ 1104900 h 1495425"/>
              <a:gd name="connsiteX53" fmla="*/ 723900 w 3600450"/>
              <a:gd name="connsiteY53" fmla="*/ 1082675 h 1495425"/>
              <a:gd name="connsiteX54" fmla="*/ 965200 w 3600450"/>
              <a:gd name="connsiteY54" fmla="*/ 996950 h 1495425"/>
              <a:gd name="connsiteX55" fmla="*/ 1235075 w 3600450"/>
              <a:gd name="connsiteY55" fmla="*/ 898525 h 1495425"/>
              <a:gd name="connsiteX56" fmla="*/ 1511300 w 3600450"/>
              <a:gd name="connsiteY56" fmla="*/ 793750 h 1495425"/>
              <a:gd name="connsiteX57" fmla="*/ 1689100 w 3600450"/>
              <a:gd name="connsiteY57" fmla="*/ 730250 h 1495425"/>
              <a:gd name="connsiteX0" fmla="*/ 1689100 w 3559175"/>
              <a:gd name="connsiteY0" fmla="*/ 695325 h 1460500"/>
              <a:gd name="connsiteX1" fmla="*/ 3006725 w 3559175"/>
              <a:gd name="connsiteY1" fmla="*/ 215900 h 1460500"/>
              <a:gd name="connsiteX2" fmla="*/ 3463925 w 3559175"/>
              <a:gd name="connsiteY2" fmla="*/ 47625 h 1460500"/>
              <a:gd name="connsiteX3" fmla="*/ 3559175 w 3559175"/>
              <a:gd name="connsiteY3" fmla="*/ 0 h 1460500"/>
              <a:gd name="connsiteX4" fmla="*/ 3495675 w 3559175"/>
              <a:gd name="connsiteY4" fmla="*/ 355600 h 1460500"/>
              <a:gd name="connsiteX5" fmla="*/ 3432175 w 3559175"/>
              <a:gd name="connsiteY5" fmla="*/ 368300 h 1460500"/>
              <a:gd name="connsiteX6" fmla="*/ 3311525 w 3559175"/>
              <a:gd name="connsiteY6" fmla="*/ 400050 h 1460500"/>
              <a:gd name="connsiteX7" fmla="*/ 3067050 w 3559175"/>
              <a:gd name="connsiteY7" fmla="*/ 482600 h 1460500"/>
              <a:gd name="connsiteX8" fmla="*/ 2771775 w 3559175"/>
              <a:gd name="connsiteY8" fmla="*/ 577850 h 1460500"/>
              <a:gd name="connsiteX9" fmla="*/ 2454275 w 3559175"/>
              <a:gd name="connsiteY9" fmla="*/ 688975 h 1460500"/>
              <a:gd name="connsiteX10" fmla="*/ 2044700 w 3559175"/>
              <a:gd name="connsiteY10" fmla="*/ 835025 h 1460500"/>
              <a:gd name="connsiteX11" fmla="*/ 1593850 w 3559175"/>
              <a:gd name="connsiteY11" fmla="*/ 1006475 h 1460500"/>
              <a:gd name="connsiteX12" fmla="*/ 1200150 w 3559175"/>
              <a:gd name="connsiteY12" fmla="*/ 1165225 h 1460500"/>
              <a:gd name="connsiteX13" fmla="*/ 927100 w 3559175"/>
              <a:gd name="connsiteY13" fmla="*/ 1279525 h 1460500"/>
              <a:gd name="connsiteX14" fmla="*/ 603250 w 3559175"/>
              <a:gd name="connsiteY14" fmla="*/ 1422400 h 1460500"/>
              <a:gd name="connsiteX15" fmla="*/ 571500 w 3559175"/>
              <a:gd name="connsiteY15" fmla="*/ 1435100 h 1460500"/>
              <a:gd name="connsiteX16" fmla="*/ 546100 w 3559175"/>
              <a:gd name="connsiteY16" fmla="*/ 1438275 h 1460500"/>
              <a:gd name="connsiteX17" fmla="*/ 419100 w 3559175"/>
              <a:gd name="connsiteY17" fmla="*/ 1450975 h 1460500"/>
              <a:gd name="connsiteX18" fmla="*/ 279400 w 3559175"/>
              <a:gd name="connsiteY18" fmla="*/ 1460500 h 1460500"/>
              <a:gd name="connsiteX19" fmla="*/ 146050 w 3559175"/>
              <a:gd name="connsiteY19" fmla="*/ 1444625 h 1460500"/>
              <a:gd name="connsiteX20" fmla="*/ 57150 w 3559175"/>
              <a:gd name="connsiteY20" fmla="*/ 1422400 h 1460500"/>
              <a:gd name="connsiteX21" fmla="*/ 28575 w 3559175"/>
              <a:gd name="connsiteY21" fmla="*/ 1406525 h 1460500"/>
              <a:gd name="connsiteX22" fmla="*/ 6350 w 3559175"/>
              <a:gd name="connsiteY22" fmla="*/ 1387475 h 1460500"/>
              <a:gd name="connsiteX23" fmla="*/ 0 w 3559175"/>
              <a:gd name="connsiteY23" fmla="*/ 1349375 h 1460500"/>
              <a:gd name="connsiteX24" fmla="*/ 3175 w 3559175"/>
              <a:gd name="connsiteY24" fmla="*/ 1317625 h 1460500"/>
              <a:gd name="connsiteX25" fmla="*/ 22225 w 3559175"/>
              <a:gd name="connsiteY25" fmla="*/ 1285875 h 1460500"/>
              <a:gd name="connsiteX26" fmla="*/ 76200 w 3559175"/>
              <a:gd name="connsiteY26" fmla="*/ 1219200 h 1460500"/>
              <a:gd name="connsiteX27" fmla="*/ 139700 w 3559175"/>
              <a:gd name="connsiteY27" fmla="*/ 1123950 h 1460500"/>
              <a:gd name="connsiteX28" fmla="*/ 228600 w 3559175"/>
              <a:gd name="connsiteY28" fmla="*/ 971550 h 1460500"/>
              <a:gd name="connsiteX29" fmla="*/ 279400 w 3559175"/>
              <a:gd name="connsiteY29" fmla="*/ 866775 h 1460500"/>
              <a:gd name="connsiteX30" fmla="*/ 320675 w 3559175"/>
              <a:gd name="connsiteY30" fmla="*/ 768350 h 1460500"/>
              <a:gd name="connsiteX31" fmla="*/ 349250 w 3559175"/>
              <a:gd name="connsiteY31" fmla="*/ 688975 h 1460500"/>
              <a:gd name="connsiteX32" fmla="*/ 384175 w 3559175"/>
              <a:gd name="connsiteY32" fmla="*/ 587375 h 1460500"/>
              <a:gd name="connsiteX33" fmla="*/ 415925 w 3559175"/>
              <a:gd name="connsiteY33" fmla="*/ 485775 h 1460500"/>
              <a:gd name="connsiteX34" fmla="*/ 428625 w 3559175"/>
              <a:gd name="connsiteY34" fmla="*/ 447675 h 1460500"/>
              <a:gd name="connsiteX35" fmla="*/ 438150 w 3559175"/>
              <a:gd name="connsiteY35" fmla="*/ 431800 h 1460500"/>
              <a:gd name="connsiteX36" fmla="*/ 454025 w 3559175"/>
              <a:gd name="connsiteY36" fmla="*/ 422275 h 1460500"/>
              <a:gd name="connsiteX37" fmla="*/ 473075 w 3559175"/>
              <a:gd name="connsiteY37" fmla="*/ 422275 h 1460500"/>
              <a:gd name="connsiteX38" fmla="*/ 485775 w 3559175"/>
              <a:gd name="connsiteY38" fmla="*/ 428625 h 1460500"/>
              <a:gd name="connsiteX39" fmla="*/ 492125 w 3559175"/>
              <a:gd name="connsiteY39" fmla="*/ 454025 h 1460500"/>
              <a:gd name="connsiteX40" fmla="*/ 492125 w 3559175"/>
              <a:gd name="connsiteY40" fmla="*/ 495300 h 1460500"/>
              <a:gd name="connsiteX41" fmla="*/ 482600 w 3559175"/>
              <a:gd name="connsiteY41" fmla="*/ 619125 h 1460500"/>
              <a:gd name="connsiteX42" fmla="*/ 482600 w 3559175"/>
              <a:gd name="connsiteY42" fmla="*/ 676275 h 1460500"/>
              <a:gd name="connsiteX43" fmla="*/ 482600 w 3559175"/>
              <a:gd name="connsiteY43" fmla="*/ 758825 h 1460500"/>
              <a:gd name="connsiteX44" fmla="*/ 492125 w 3559175"/>
              <a:gd name="connsiteY44" fmla="*/ 835025 h 1460500"/>
              <a:gd name="connsiteX45" fmla="*/ 504825 w 3559175"/>
              <a:gd name="connsiteY45" fmla="*/ 908050 h 1460500"/>
              <a:gd name="connsiteX46" fmla="*/ 527050 w 3559175"/>
              <a:gd name="connsiteY46" fmla="*/ 981075 h 1460500"/>
              <a:gd name="connsiteX47" fmla="*/ 546100 w 3559175"/>
              <a:gd name="connsiteY47" fmla="*/ 1019175 h 1460500"/>
              <a:gd name="connsiteX48" fmla="*/ 571500 w 3559175"/>
              <a:gd name="connsiteY48" fmla="*/ 1050925 h 1460500"/>
              <a:gd name="connsiteX49" fmla="*/ 600075 w 3559175"/>
              <a:gd name="connsiteY49" fmla="*/ 1066800 h 1460500"/>
              <a:gd name="connsiteX50" fmla="*/ 628650 w 3559175"/>
              <a:gd name="connsiteY50" fmla="*/ 1076325 h 1460500"/>
              <a:gd name="connsiteX51" fmla="*/ 657225 w 3559175"/>
              <a:gd name="connsiteY51" fmla="*/ 1069975 h 1460500"/>
              <a:gd name="connsiteX52" fmla="*/ 723900 w 3559175"/>
              <a:gd name="connsiteY52" fmla="*/ 1047750 h 1460500"/>
              <a:gd name="connsiteX53" fmla="*/ 965200 w 3559175"/>
              <a:gd name="connsiteY53" fmla="*/ 962025 h 1460500"/>
              <a:gd name="connsiteX54" fmla="*/ 1235075 w 3559175"/>
              <a:gd name="connsiteY54" fmla="*/ 863600 h 1460500"/>
              <a:gd name="connsiteX55" fmla="*/ 1511300 w 3559175"/>
              <a:gd name="connsiteY55" fmla="*/ 758825 h 1460500"/>
              <a:gd name="connsiteX56" fmla="*/ 1689100 w 3559175"/>
              <a:gd name="connsiteY56" fmla="*/ 695325 h 1460500"/>
              <a:gd name="connsiteX0" fmla="*/ 1689100 w 3495675"/>
              <a:gd name="connsiteY0" fmla="*/ 647700 h 1412875"/>
              <a:gd name="connsiteX1" fmla="*/ 3006725 w 3495675"/>
              <a:gd name="connsiteY1" fmla="*/ 168275 h 1412875"/>
              <a:gd name="connsiteX2" fmla="*/ 3463925 w 3495675"/>
              <a:gd name="connsiteY2" fmla="*/ 0 h 1412875"/>
              <a:gd name="connsiteX3" fmla="*/ 3495675 w 3495675"/>
              <a:gd name="connsiteY3" fmla="*/ 307975 h 1412875"/>
              <a:gd name="connsiteX4" fmla="*/ 3432175 w 3495675"/>
              <a:gd name="connsiteY4" fmla="*/ 320675 h 1412875"/>
              <a:gd name="connsiteX5" fmla="*/ 3311525 w 3495675"/>
              <a:gd name="connsiteY5" fmla="*/ 352425 h 1412875"/>
              <a:gd name="connsiteX6" fmla="*/ 3067050 w 3495675"/>
              <a:gd name="connsiteY6" fmla="*/ 434975 h 1412875"/>
              <a:gd name="connsiteX7" fmla="*/ 2771775 w 3495675"/>
              <a:gd name="connsiteY7" fmla="*/ 530225 h 1412875"/>
              <a:gd name="connsiteX8" fmla="*/ 2454275 w 3495675"/>
              <a:gd name="connsiteY8" fmla="*/ 641350 h 1412875"/>
              <a:gd name="connsiteX9" fmla="*/ 2044700 w 3495675"/>
              <a:gd name="connsiteY9" fmla="*/ 787400 h 1412875"/>
              <a:gd name="connsiteX10" fmla="*/ 1593850 w 3495675"/>
              <a:gd name="connsiteY10" fmla="*/ 958850 h 1412875"/>
              <a:gd name="connsiteX11" fmla="*/ 1200150 w 3495675"/>
              <a:gd name="connsiteY11" fmla="*/ 1117600 h 1412875"/>
              <a:gd name="connsiteX12" fmla="*/ 927100 w 3495675"/>
              <a:gd name="connsiteY12" fmla="*/ 1231900 h 1412875"/>
              <a:gd name="connsiteX13" fmla="*/ 603250 w 3495675"/>
              <a:gd name="connsiteY13" fmla="*/ 1374775 h 1412875"/>
              <a:gd name="connsiteX14" fmla="*/ 571500 w 3495675"/>
              <a:gd name="connsiteY14" fmla="*/ 1387475 h 1412875"/>
              <a:gd name="connsiteX15" fmla="*/ 546100 w 3495675"/>
              <a:gd name="connsiteY15" fmla="*/ 1390650 h 1412875"/>
              <a:gd name="connsiteX16" fmla="*/ 419100 w 3495675"/>
              <a:gd name="connsiteY16" fmla="*/ 1403350 h 1412875"/>
              <a:gd name="connsiteX17" fmla="*/ 279400 w 3495675"/>
              <a:gd name="connsiteY17" fmla="*/ 1412875 h 1412875"/>
              <a:gd name="connsiteX18" fmla="*/ 146050 w 3495675"/>
              <a:gd name="connsiteY18" fmla="*/ 1397000 h 1412875"/>
              <a:gd name="connsiteX19" fmla="*/ 57150 w 3495675"/>
              <a:gd name="connsiteY19" fmla="*/ 1374775 h 1412875"/>
              <a:gd name="connsiteX20" fmla="*/ 28575 w 3495675"/>
              <a:gd name="connsiteY20" fmla="*/ 1358900 h 1412875"/>
              <a:gd name="connsiteX21" fmla="*/ 6350 w 3495675"/>
              <a:gd name="connsiteY21" fmla="*/ 1339850 h 1412875"/>
              <a:gd name="connsiteX22" fmla="*/ 0 w 3495675"/>
              <a:gd name="connsiteY22" fmla="*/ 1301750 h 1412875"/>
              <a:gd name="connsiteX23" fmla="*/ 3175 w 3495675"/>
              <a:gd name="connsiteY23" fmla="*/ 1270000 h 1412875"/>
              <a:gd name="connsiteX24" fmla="*/ 22225 w 3495675"/>
              <a:gd name="connsiteY24" fmla="*/ 1238250 h 1412875"/>
              <a:gd name="connsiteX25" fmla="*/ 76200 w 3495675"/>
              <a:gd name="connsiteY25" fmla="*/ 1171575 h 1412875"/>
              <a:gd name="connsiteX26" fmla="*/ 139700 w 3495675"/>
              <a:gd name="connsiteY26" fmla="*/ 1076325 h 1412875"/>
              <a:gd name="connsiteX27" fmla="*/ 228600 w 3495675"/>
              <a:gd name="connsiteY27" fmla="*/ 923925 h 1412875"/>
              <a:gd name="connsiteX28" fmla="*/ 279400 w 3495675"/>
              <a:gd name="connsiteY28" fmla="*/ 819150 h 1412875"/>
              <a:gd name="connsiteX29" fmla="*/ 320675 w 3495675"/>
              <a:gd name="connsiteY29" fmla="*/ 720725 h 1412875"/>
              <a:gd name="connsiteX30" fmla="*/ 349250 w 3495675"/>
              <a:gd name="connsiteY30" fmla="*/ 641350 h 1412875"/>
              <a:gd name="connsiteX31" fmla="*/ 384175 w 3495675"/>
              <a:gd name="connsiteY31" fmla="*/ 539750 h 1412875"/>
              <a:gd name="connsiteX32" fmla="*/ 415925 w 3495675"/>
              <a:gd name="connsiteY32" fmla="*/ 438150 h 1412875"/>
              <a:gd name="connsiteX33" fmla="*/ 428625 w 3495675"/>
              <a:gd name="connsiteY33" fmla="*/ 400050 h 1412875"/>
              <a:gd name="connsiteX34" fmla="*/ 438150 w 3495675"/>
              <a:gd name="connsiteY34" fmla="*/ 384175 h 1412875"/>
              <a:gd name="connsiteX35" fmla="*/ 454025 w 3495675"/>
              <a:gd name="connsiteY35" fmla="*/ 374650 h 1412875"/>
              <a:gd name="connsiteX36" fmla="*/ 473075 w 3495675"/>
              <a:gd name="connsiteY36" fmla="*/ 374650 h 1412875"/>
              <a:gd name="connsiteX37" fmla="*/ 485775 w 3495675"/>
              <a:gd name="connsiteY37" fmla="*/ 381000 h 1412875"/>
              <a:gd name="connsiteX38" fmla="*/ 492125 w 3495675"/>
              <a:gd name="connsiteY38" fmla="*/ 406400 h 1412875"/>
              <a:gd name="connsiteX39" fmla="*/ 492125 w 3495675"/>
              <a:gd name="connsiteY39" fmla="*/ 447675 h 1412875"/>
              <a:gd name="connsiteX40" fmla="*/ 482600 w 3495675"/>
              <a:gd name="connsiteY40" fmla="*/ 571500 h 1412875"/>
              <a:gd name="connsiteX41" fmla="*/ 482600 w 3495675"/>
              <a:gd name="connsiteY41" fmla="*/ 628650 h 1412875"/>
              <a:gd name="connsiteX42" fmla="*/ 482600 w 3495675"/>
              <a:gd name="connsiteY42" fmla="*/ 711200 h 1412875"/>
              <a:gd name="connsiteX43" fmla="*/ 492125 w 3495675"/>
              <a:gd name="connsiteY43" fmla="*/ 787400 h 1412875"/>
              <a:gd name="connsiteX44" fmla="*/ 504825 w 3495675"/>
              <a:gd name="connsiteY44" fmla="*/ 860425 h 1412875"/>
              <a:gd name="connsiteX45" fmla="*/ 527050 w 3495675"/>
              <a:gd name="connsiteY45" fmla="*/ 933450 h 1412875"/>
              <a:gd name="connsiteX46" fmla="*/ 546100 w 3495675"/>
              <a:gd name="connsiteY46" fmla="*/ 971550 h 1412875"/>
              <a:gd name="connsiteX47" fmla="*/ 571500 w 3495675"/>
              <a:gd name="connsiteY47" fmla="*/ 1003300 h 1412875"/>
              <a:gd name="connsiteX48" fmla="*/ 600075 w 3495675"/>
              <a:gd name="connsiteY48" fmla="*/ 1019175 h 1412875"/>
              <a:gd name="connsiteX49" fmla="*/ 628650 w 3495675"/>
              <a:gd name="connsiteY49" fmla="*/ 1028700 h 1412875"/>
              <a:gd name="connsiteX50" fmla="*/ 657225 w 3495675"/>
              <a:gd name="connsiteY50" fmla="*/ 1022350 h 1412875"/>
              <a:gd name="connsiteX51" fmla="*/ 723900 w 3495675"/>
              <a:gd name="connsiteY51" fmla="*/ 1000125 h 1412875"/>
              <a:gd name="connsiteX52" fmla="*/ 965200 w 3495675"/>
              <a:gd name="connsiteY52" fmla="*/ 914400 h 1412875"/>
              <a:gd name="connsiteX53" fmla="*/ 1235075 w 3495675"/>
              <a:gd name="connsiteY53" fmla="*/ 815975 h 1412875"/>
              <a:gd name="connsiteX54" fmla="*/ 1511300 w 3495675"/>
              <a:gd name="connsiteY54" fmla="*/ 711200 h 1412875"/>
              <a:gd name="connsiteX55" fmla="*/ 1689100 w 3495675"/>
              <a:gd name="connsiteY55" fmla="*/ 647700 h 1412875"/>
              <a:gd name="connsiteX0" fmla="*/ 1689100 w 3495675"/>
              <a:gd name="connsiteY0" fmla="*/ 479425 h 1244600"/>
              <a:gd name="connsiteX1" fmla="*/ 3006725 w 3495675"/>
              <a:gd name="connsiteY1" fmla="*/ 0 h 1244600"/>
              <a:gd name="connsiteX2" fmla="*/ 3495675 w 3495675"/>
              <a:gd name="connsiteY2" fmla="*/ 139700 h 1244600"/>
              <a:gd name="connsiteX3" fmla="*/ 3432175 w 3495675"/>
              <a:gd name="connsiteY3" fmla="*/ 152400 h 1244600"/>
              <a:gd name="connsiteX4" fmla="*/ 3311525 w 3495675"/>
              <a:gd name="connsiteY4" fmla="*/ 184150 h 1244600"/>
              <a:gd name="connsiteX5" fmla="*/ 3067050 w 3495675"/>
              <a:gd name="connsiteY5" fmla="*/ 266700 h 1244600"/>
              <a:gd name="connsiteX6" fmla="*/ 2771775 w 3495675"/>
              <a:gd name="connsiteY6" fmla="*/ 361950 h 1244600"/>
              <a:gd name="connsiteX7" fmla="*/ 2454275 w 3495675"/>
              <a:gd name="connsiteY7" fmla="*/ 473075 h 1244600"/>
              <a:gd name="connsiteX8" fmla="*/ 2044700 w 3495675"/>
              <a:gd name="connsiteY8" fmla="*/ 619125 h 1244600"/>
              <a:gd name="connsiteX9" fmla="*/ 1593850 w 3495675"/>
              <a:gd name="connsiteY9" fmla="*/ 790575 h 1244600"/>
              <a:gd name="connsiteX10" fmla="*/ 1200150 w 3495675"/>
              <a:gd name="connsiteY10" fmla="*/ 949325 h 1244600"/>
              <a:gd name="connsiteX11" fmla="*/ 927100 w 3495675"/>
              <a:gd name="connsiteY11" fmla="*/ 1063625 h 1244600"/>
              <a:gd name="connsiteX12" fmla="*/ 603250 w 3495675"/>
              <a:gd name="connsiteY12" fmla="*/ 1206500 h 1244600"/>
              <a:gd name="connsiteX13" fmla="*/ 571500 w 3495675"/>
              <a:gd name="connsiteY13" fmla="*/ 1219200 h 1244600"/>
              <a:gd name="connsiteX14" fmla="*/ 546100 w 3495675"/>
              <a:gd name="connsiteY14" fmla="*/ 1222375 h 1244600"/>
              <a:gd name="connsiteX15" fmla="*/ 419100 w 3495675"/>
              <a:gd name="connsiteY15" fmla="*/ 1235075 h 1244600"/>
              <a:gd name="connsiteX16" fmla="*/ 279400 w 3495675"/>
              <a:gd name="connsiteY16" fmla="*/ 1244600 h 1244600"/>
              <a:gd name="connsiteX17" fmla="*/ 146050 w 3495675"/>
              <a:gd name="connsiteY17" fmla="*/ 1228725 h 1244600"/>
              <a:gd name="connsiteX18" fmla="*/ 57150 w 3495675"/>
              <a:gd name="connsiteY18" fmla="*/ 1206500 h 1244600"/>
              <a:gd name="connsiteX19" fmla="*/ 28575 w 3495675"/>
              <a:gd name="connsiteY19" fmla="*/ 1190625 h 1244600"/>
              <a:gd name="connsiteX20" fmla="*/ 6350 w 3495675"/>
              <a:gd name="connsiteY20" fmla="*/ 1171575 h 1244600"/>
              <a:gd name="connsiteX21" fmla="*/ 0 w 3495675"/>
              <a:gd name="connsiteY21" fmla="*/ 1133475 h 1244600"/>
              <a:gd name="connsiteX22" fmla="*/ 3175 w 3495675"/>
              <a:gd name="connsiteY22" fmla="*/ 1101725 h 1244600"/>
              <a:gd name="connsiteX23" fmla="*/ 22225 w 3495675"/>
              <a:gd name="connsiteY23" fmla="*/ 1069975 h 1244600"/>
              <a:gd name="connsiteX24" fmla="*/ 76200 w 3495675"/>
              <a:gd name="connsiteY24" fmla="*/ 1003300 h 1244600"/>
              <a:gd name="connsiteX25" fmla="*/ 139700 w 3495675"/>
              <a:gd name="connsiteY25" fmla="*/ 908050 h 1244600"/>
              <a:gd name="connsiteX26" fmla="*/ 228600 w 3495675"/>
              <a:gd name="connsiteY26" fmla="*/ 755650 h 1244600"/>
              <a:gd name="connsiteX27" fmla="*/ 279400 w 3495675"/>
              <a:gd name="connsiteY27" fmla="*/ 650875 h 1244600"/>
              <a:gd name="connsiteX28" fmla="*/ 320675 w 3495675"/>
              <a:gd name="connsiteY28" fmla="*/ 552450 h 1244600"/>
              <a:gd name="connsiteX29" fmla="*/ 349250 w 3495675"/>
              <a:gd name="connsiteY29" fmla="*/ 473075 h 1244600"/>
              <a:gd name="connsiteX30" fmla="*/ 384175 w 3495675"/>
              <a:gd name="connsiteY30" fmla="*/ 371475 h 1244600"/>
              <a:gd name="connsiteX31" fmla="*/ 415925 w 3495675"/>
              <a:gd name="connsiteY31" fmla="*/ 269875 h 1244600"/>
              <a:gd name="connsiteX32" fmla="*/ 428625 w 3495675"/>
              <a:gd name="connsiteY32" fmla="*/ 231775 h 1244600"/>
              <a:gd name="connsiteX33" fmla="*/ 438150 w 3495675"/>
              <a:gd name="connsiteY33" fmla="*/ 215900 h 1244600"/>
              <a:gd name="connsiteX34" fmla="*/ 454025 w 3495675"/>
              <a:gd name="connsiteY34" fmla="*/ 206375 h 1244600"/>
              <a:gd name="connsiteX35" fmla="*/ 473075 w 3495675"/>
              <a:gd name="connsiteY35" fmla="*/ 206375 h 1244600"/>
              <a:gd name="connsiteX36" fmla="*/ 485775 w 3495675"/>
              <a:gd name="connsiteY36" fmla="*/ 212725 h 1244600"/>
              <a:gd name="connsiteX37" fmla="*/ 492125 w 3495675"/>
              <a:gd name="connsiteY37" fmla="*/ 238125 h 1244600"/>
              <a:gd name="connsiteX38" fmla="*/ 492125 w 3495675"/>
              <a:gd name="connsiteY38" fmla="*/ 279400 h 1244600"/>
              <a:gd name="connsiteX39" fmla="*/ 482600 w 3495675"/>
              <a:gd name="connsiteY39" fmla="*/ 403225 h 1244600"/>
              <a:gd name="connsiteX40" fmla="*/ 482600 w 3495675"/>
              <a:gd name="connsiteY40" fmla="*/ 460375 h 1244600"/>
              <a:gd name="connsiteX41" fmla="*/ 482600 w 3495675"/>
              <a:gd name="connsiteY41" fmla="*/ 542925 h 1244600"/>
              <a:gd name="connsiteX42" fmla="*/ 492125 w 3495675"/>
              <a:gd name="connsiteY42" fmla="*/ 619125 h 1244600"/>
              <a:gd name="connsiteX43" fmla="*/ 504825 w 3495675"/>
              <a:gd name="connsiteY43" fmla="*/ 692150 h 1244600"/>
              <a:gd name="connsiteX44" fmla="*/ 527050 w 3495675"/>
              <a:gd name="connsiteY44" fmla="*/ 765175 h 1244600"/>
              <a:gd name="connsiteX45" fmla="*/ 546100 w 3495675"/>
              <a:gd name="connsiteY45" fmla="*/ 803275 h 1244600"/>
              <a:gd name="connsiteX46" fmla="*/ 571500 w 3495675"/>
              <a:gd name="connsiteY46" fmla="*/ 835025 h 1244600"/>
              <a:gd name="connsiteX47" fmla="*/ 600075 w 3495675"/>
              <a:gd name="connsiteY47" fmla="*/ 850900 h 1244600"/>
              <a:gd name="connsiteX48" fmla="*/ 628650 w 3495675"/>
              <a:gd name="connsiteY48" fmla="*/ 860425 h 1244600"/>
              <a:gd name="connsiteX49" fmla="*/ 657225 w 3495675"/>
              <a:gd name="connsiteY49" fmla="*/ 854075 h 1244600"/>
              <a:gd name="connsiteX50" fmla="*/ 723900 w 3495675"/>
              <a:gd name="connsiteY50" fmla="*/ 831850 h 1244600"/>
              <a:gd name="connsiteX51" fmla="*/ 965200 w 3495675"/>
              <a:gd name="connsiteY51" fmla="*/ 746125 h 1244600"/>
              <a:gd name="connsiteX52" fmla="*/ 1235075 w 3495675"/>
              <a:gd name="connsiteY52" fmla="*/ 647700 h 1244600"/>
              <a:gd name="connsiteX53" fmla="*/ 1511300 w 3495675"/>
              <a:gd name="connsiteY53" fmla="*/ 542925 h 1244600"/>
              <a:gd name="connsiteX54" fmla="*/ 1689100 w 3495675"/>
              <a:gd name="connsiteY54" fmla="*/ 479425 h 1244600"/>
              <a:gd name="connsiteX0" fmla="*/ 1689100 w 3432175"/>
              <a:gd name="connsiteY0" fmla="*/ 479425 h 1244600"/>
              <a:gd name="connsiteX1" fmla="*/ 3006725 w 3432175"/>
              <a:gd name="connsiteY1" fmla="*/ 0 h 1244600"/>
              <a:gd name="connsiteX2" fmla="*/ 3432175 w 3432175"/>
              <a:gd name="connsiteY2" fmla="*/ 152400 h 1244600"/>
              <a:gd name="connsiteX3" fmla="*/ 3311525 w 3432175"/>
              <a:gd name="connsiteY3" fmla="*/ 184150 h 1244600"/>
              <a:gd name="connsiteX4" fmla="*/ 3067050 w 3432175"/>
              <a:gd name="connsiteY4" fmla="*/ 266700 h 1244600"/>
              <a:gd name="connsiteX5" fmla="*/ 2771775 w 3432175"/>
              <a:gd name="connsiteY5" fmla="*/ 361950 h 1244600"/>
              <a:gd name="connsiteX6" fmla="*/ 2454275 w 3432175"/>
              <a:gd name="connsiteY6" fmla="*/ 473075 h 1244600"/>
              <a:gd name="connsiteX7" fmla="*/ 2044700 w 3432175"/>
              <a:gd name="connsiteY7" fmla="*/ 619125 h 1244600"/>
              <a:gd name="connsiteX8" fmla="*/ 1593850 w 3432175"/>
              <a:gd name="connsiteY8" fmla="*/ 790575 h 1244600"/>
              <a:gd name="connsiteX9" fmla="*/ 1200150 w 3432175"/>
              <a:gd name="connsiteY9" fmla="*/ 949325 h 1244600"/>
              <a:gd name="connsiteX10" fmla="*/ 927100 w 3432175"/>
              <a:gd name="connsiteY10" fmla="*/ 1063625 h 1244600"/>
              <a:gd name="connsiteX11" fmla="*/ 603250 w 3432175"/>
              <a:gd name="connsiteY11" fmla="*/ 1206500 h 1244600"/>
              <a:gd name="connsiteX12" fmla="*/ 571500 w 3432175"/>
              <a:gd name="connsiteY12" fmla="*/ 1219200 h 1244600"/>
              <a:gd name="connsiteX13" fmla="*/ 546100 w 3432175"/>
              <a:gd name="connsiteY13" fmla="*/ 1222375 h 1244600"/>
              <a:gd name="connsiteX14" fmla="*/ 419100 w 3432175"/>
              <a:gd name="connsiteY14" fmla="*/ 1235075 h 1244600"/>
              <a:gd name="connsiteX15" fmla="*/ 279400 w 3432175"/>
              <a:gd name="connsiteY15" fmla="*/ 1244600 h 1244600"/>
              <a:gd name="connsiteX16" fmla="*/ 146050 w 3432175"/>
              <a:gd name="connsiteY16" fmla="*/ 1228725 h 1244600"/>
              <a:gd name="connsiteX17" fmla="*/ 57150 w 3432175"/>
              <a:gd name="connsiteY17" fmla="*/ 1206500 h 1244600"/>
              <a:gd name="connsiteX18" fmla="*/ 28575 w 3432175"/>
              <a:gd name="connsiteY18" fmla="*/ 1190625 h 1244600"/>
              <a:gd name="connsiteX19" fmla="*/ 6350 w 3432175"/>
              <a:gd name="connsiteY19" fmla="*/ 1171575 h 1244600"/>
              <a:gd name="connsiteX20" fmla="*/ 0 w 3432175"/>
              <a:gd name="connsiteY20" fmla="*/ 1133475 h 1244600"/>
              <a:gd name="connsiteX21" fmla="*/ 3175 w 3432175"/>
              <a:gd name="connsiteY21" fmla="*/ 1101725 h 1244600"/>
              <a:gd name="connsiteX22" fmla="*/ 22225 w 3432175"/>
              <a:gd name="connsiteY22" fmla="*/ 1069975 h 1244600"/>
              <a:gd name="connsiteX23" fmla="*/ 76200 w 3432175"/>
              <a:gd name="connsiteY23" fmla="*/ 1003300 h 1244600"/>
              <a:gd name="connsiteX24" fmla="*/ 139700 w 3432175"/>
              <a:gd name="connsiteY24" fmla="*/ 908050 h 1244600"/>
              <a:gd name="connsiteX25" fmla="*/ 228600 w 3432175"/>
              <a:gd name="connsiteY25" fmla="*/ 755650 h 1244600"/>
              <a:gd name="connsiteX26" fmla="*/ 279400 w 3432175"/>
              <a:gd name="connsiteY26" fmla="*/ 650875 h 1244600"/>
              <a:gd name="connsiteX27" fmla="*/ 320675 w 3432175"/>
              <a:gd name="connsiteY27" fmla="*/ 552450 h 1244600"/>
              <a:gd name="connsiteX28" fmla="*/ 349250 w 3432175"/>
              <a:gd name="connsiteY28" fmla="*/ 473075 h 1244600"/>
              <a:gd name="connsiteX29" fmla="*/ 384175 w 3432175"/>
              <a:gd name="connsiteY29" fmla="*/ 371475 h 1244600"/>
              <a:gd name="connsiteX30" fmla="*/ 415925 w 3432175"/>
              <a:gd name="connsiteY30" fmla="*/ 269875 h 1244600"/>
              <a:gd name="connsiteX31" fmla="*/ 428625 w 3432175"/>
              <a:gd name="connsiteY31" fmla="*/ 231775 h 1244600"/>
              <a:gd name="connsiteX32" fmla="*/ 438150 w 3432175"/>
              <a:gd name="connsiteY32" fmla="*/ 215900 h 1244600"/>
              <a:gd name="connsiteX33" fmla="*/ 454025 w 3432175"/>
              <a:gd name="connsiteY33" fmla="*/ 206375 h 1244600"/>
              <a:gd name="connsiteX34" fmla="*/ 473075 w 3432175"/>
              <a:gd name="connsiteY34" fmla="*/ 206375 h 1244600"/>
              <a:gd name="connsiteX35" fmla="*/ 485775 w 3432175"/>
              <a:gd name="connsiteY35" fmla="*/ 212725 h 1244600"/>
              <a:gd name="connsiteX36" fmla="*/ 492125 w 3432175"/>
              <a:gd name="connsiteY36" fmla="*/ 238125 h 1244600"/>
              <a:gd name="connsiteX37" fmla="*/ 492125 w 3432175"/>
              <a:gd name="connsiteY37" fmla="*/ 279400 h 1244600"/>
              <a:gd name="connsiteX38" fmla="*/ 482600 w 3432175"/>
              <a:gd name="connsiteY38" fmla="*/ 403225 h 1244600"/>
              <a:gd name="connsiteX39" fmla="*/ 482600 w 3432175"/>
              <a:gd name="connsiteY39" fmla="*/ 460375 h 1244600"/>
              <a:gd name="connsiteX40" fmla="*/ 482600 w 3432175"/>
              <a:gd name="connsiteY40" fmla="*/ 542925 h 1244600"/>
              <a:gd name="connsiteX41" fmla="*/ 492125 w 3432175"/>
              <a:gd name="connsiteY41" fmla="*/ 619125 h 1244600"/>
              <a:gd name="connsiteX42" fmla="*/ 504825 w 3432175"/>
              <a:gd name="connsiteY42" fmla="*/ 692150 h 1244600"/>
              <a:gd name="connsiteX43" fmla="*/ 527050 w 3432175"/>
              <a:gd name="connsiteY43" fmla="*/ 765175 h 1244600"/>
              <a:gd name="connsiteX44" fmla="*/ 546100 w 3432175"/>
              <a:gd name="connsiteY44" fmla="*/ 803275 h 1244600"/>
              <a:gd name="connsiteX45" fmla="*/ 571500 w 3432175"/>
              <a:gd name="connsiteY45" fmla="*/ 835025 h 1244600"/>
              <a:gd name="connsiteX46" fmla="*/ 600075 w 3432175"/>
              <a:gd name="connsiteY46" fmla="*/ 850900 h 1244600"/>
              <a:gd name="connsiteX47" fmla="*/ 628650 w 3432175"/>
              <a:gd name="connsiteY47" fmla="*/ 860425 h 1244600"/>
              <a:gd name="connsiteX48" fmla="*/ 657225 w 3432175"/>
              <a:gd name="connsiteY48" fmla="*/ 854075 h 1244600"/>
              <a:gd name="connsiteX49" fmla="*/ 723900 w 3432175"/>
              <a:gd name="connsiteY49" fmla="*/ 831850 h 1244600"/>
              <a:gd name="connsiteX50" fmla="*/ 965200 w 3432175"/>
              <a:gd name="connsiteY50" fmla="*/ 746125 h 1244600"/>
              <a:gd name="connsiteX51" fmla="*/ 1235075 w 3432175"/>
              <a:gd name="connsiteY51" fmla="*/ 647700 h 1244600"/>
              <a:gd name="connsiteX52" fmla="*/ 1511300 w 3432175"/>
              <a:gd name="connsiteY52" fmla="*/ 542925 h 1244600"/>
              <a:gd name="connsiteX53" fmla="*/ 1689100 w 3432175"/>
              <a:gd name="connsiteY53" fmla="*/ 479425 h 1244600"/>
              <a:gd name="connsiteX0" fmla="*/ 1689100 w 3311525"/>
              <a:gd name="connsiteY0" fmla="*/ 479425 h 1244600"/>
              <a:gd name="connsiteX1" fmla="*/ 3006725 w 3311525"/>
              <a:gd name="connsiteY1" fmla="*/ 0 h 1244600"/>
              <a:gd name="connsiteX2" fmla="*/ 3311525 w 3311525"/>
              <a:gd name="connsiteY2" fmla="*/ 184150 h 1244600"/>
              <a:gd name="connsiteX3" fmla="*/ 3067050 w 3311525"/>
              <a:gd name="connsiteY3" fmla="*/ 266700 h 1244600"/>
              <a:gd name="connsiteX4" fmla="*/ 2771775 w 3311525"/>
              <a:gd name="connsiteY4" fmla="*/ 361950 h 1244600"/>
              <a:gd name="connsiteX5" fmla="*/ 2454275 w 3311525"/>
              <a:gd name="connsiteY5" fmla="*/ 473075 h 1244600"/>
              <a:gd name="connsiteX6" fmla="*/ 2044700 w 3311525"/>
              <a:gd name="connsiteY6" fmla="*/ 619125 h 1244600"/>
              <a:gd name="connsiteX7" fmla="*/ 1593850 w 3311525"/>
              <a:gd name="connsiteY7" fmla="*/ 790575 h 1244600"/>
              <a:gd name="connsiteX8" fmla="*/ 1200150 w 3311525"/>
              <a:gd name="connsiteY8" fmla="*/ 949325 h 1244600"/>
              <a:gd name="connsiteX9" fmla="*/ 927100 w 3311525"/>
              <a:gd name="connsiteY9" fmla="*/ 1063625 h 1244600"/>
              <a:gd name="connsiteX10" fmla="*/ 603250 w 3311525"/>
              <a:gd name="connsiteY10" fmla="*/ 1206500 h 1244600"/>
              <a:gd name="connsiteX11" fmla="*/ 571500 w 3311525"/>
              <a:gd name="connsiteY11" fmla="*/ 1219200 h 1244600"/>
              <a:gd name="connsiteX12" fmla="*/ 546100 w 3311525"/>
              <a:gd name="connsiteY12" fmla="*/ 1222375 h 1244600"/>
              <a:gd name="connsiteX13" fmla="*/ 419100 w 3311525"/>
              <a:gd name="connsiteY13" fmla="*/ 1235075 h 1244600"/>
              <a:gd name="connsiteX14" fmla="*/ 279400 w 3311525"/>
              <a:gd name="connsiteY14" fmla="*/ 1244600 h 1244600"/>
              <a:gd name="connsiteX15" fmla="*/ 146050 w 3311525"/>
              <a:gd name="connsiteY15" fmla="*/ 1228725 h 1244600"/>
              <a:gd name="connsiteX16" fmla="*/ 57150 w 3311525"/>
              <a:gd name="connsiteY16" fmla="*/ 1206500 h 1244600"/>
              <a:gd name="connsiteX17" fmla="*/ 28575 w 3311525"/>
              <a:gd name="connsiteY17" fmla="*/ 1190625 h 1244600"/>
              <a:gd name="connsiteX18" fmla="*/ 6350 w 3311525"/>
              <a:gd name="connsiteY18" fmla="*/ 1171575 h 1244600"/>
              <a:gd name="connsiteX19" fmla="*/ 0 w 3311525"/>
              <a:gd name="connsiteY19" fmla="*/ 1133475 h 1244600"/>
              <a:gd name="connsiteX20" fmla="*/ 3175 w 3311525"/>
              <a:gd name="connsiteY20" fmla="*/ 1101725 h 1244600"/>
              <a:gd name="connsiteX21" fmla="*/ 22225 w 3311525"/>
              <a:gd name="connsiteY21" fmla="*/ 1069975 h 1244600"/>
              <a:gd name="connsiteX22" fmla="*/ 76200 w 3311525"/>
              <a:gd name="connsiteY22" fmla="*/ 1003300 h 1244600"/>
              <a:gd name="connsiteX23" fmla="*/ 139700 w 3311525"/>
              <a:gd name="connsiteY23" fmla="*/ 908050 h 1244600"/>
              <a:gd name="connsiteX24" fmla="*/ 228600 w 3311525"/>
              <a:gd name="connsiteY24" fmla="*/ 755650 h 1244600"/>
              <a:gd name="connsiteX25" fmla="*/ 279400 w 3311525"/>
              <a:gd name="connsiteY25" fmla="*/ 650875 h 1244600"/>
              <a:gd name="connsiteX26" fmla="*/ 320675 w 3311525"/>
              <a:gd name="connsiteY26" fmla="*/ 552450 h 1244600"/>
              <a:gd name="connsiteX27" fmla="*/ 349250 w 3311525"/>
              <a:gd name="connsiteY27" fmla="*/ 473075 h 1244600"/>
              <a:gd name="connsiteX28" fmla="*/ 384175 w 3311525"/>
              <a:gd name="connsiteY28" fmla="*/ 371475 h 1244600"/>
              <a:gd name="connsiteX29" fmla="*/ 415925 w 3311525"/>
              <a:gd name="connsiteY29" fmla="*/ 269875 h 1244600"/>
              <a:gd name="connsiteX30" fmla="*/ 428625 w 3311525"/>
              <a:gd name="connsiteY30" fmla="*/ 231775 h 1244600"/>
              <a:gd name="connsiteX31" fmla="*/ 438150 w 3311525"/>
              <a:gd name="connsiteY31" fmla="*/ 215900 h 1244600"/>
              <a:gd name="connsiteX32" fmla="*/ 454025 w 3311525"/>
              <a:gd name="connsiteY32" fmla="*/ 206375 h 1244600"/>
              <a:gd name="connsiteX33" fmla="*/ 473075 w 3311525"/>
              <a:gd name="connsiteY33" fmla="*/ 206375 h 1244600"/>
              <a:gd name="connsiteX34" fmla="*/ 485775 w 3311525"/>
              <a:gd name="connsiteY34" fmla="*/ 212725 h 1244600"/>
              <a:gd name="connsiteX35" fmla="*/ 492125 w 3311525"/>
              <a:gd name="connsiteY35" fmla="*/ 238125 h 1244600"/>
              <a:gd name="connsiteX36" fmla="*/ 492125 w 3311525"/>
              <a:gd name="connsiteY36" fmla="*/ 279400 h 1244600"/>
              <a:gd name="connsiteX37" fmla="*/ 482600 w 3311525"/>
              <a:gd name="connsiteY37" fmla="*/ 403225 h 1244600"/>
              <a:gd name="connsiteX38" fmla="*/ 482600 w 3311525"/>
              <a:gd name="connsiteY38" fmla="*/ 460375 h 1244600"/>
              <a:gd name="connsiteX39" fmla="*/ 482600 w 3311525"/>
              <a:gd name="connsiteY39" fmla="*/ 542925 h 1244600"/>
              <a:gd name="connsiteX40" fmla="*/ 492125 w 3311525"/>
              <a:gd name="connsiteY40" fmla="*/ 619125 h 1244600"/>
              <a:gd name="connsiteX41" fmla="*/ 504825 w 3311525"/>
              <a:gd name="connsiteY41" fmla="*/ 692150 h 1244600"/>
              <a:gd name="connsiteX42" fmla="*/ 527050 w 3311525"/>
              <a:gd name="connsiteY42" fmla="*/ 765175 h 1244600"/>
              <a:gd name="connsiteX43" fmla="*/ 546100 w 3311525"/>
              <a:gd name="connsiteY43" fmla="*/ 803275 h 1244600"/>
              <a:gd name="connsiteX44" fmla="*/ 571500 w 3311525"/>
              <a:gd name="connsiteY44" fmla="*/ 835025 h 1244600"/>
              <a:gd name="connsiteX45" fmla="*/ 600075 w 3311525"/>
              <a:gd name="connsiteY45" fmla="*/ 850900 h 1244600"/>
              <a:gd name="connsiteX46" fmla="*/ 628650 w 3311525"/>
              <a:gd name="connsiteY46" fmla="*/ 860425 h 1244600"/>
              <a:gd name="connsiteX47" fmla="*/ 657225 w 3311525"/>
              <a:gd name="connsiteY47" fmla="*/ 854075 h 1244600"/>
              <a:gd name="connsiteX48" fmla="*/ 723900 w 3311525"/>
              <a:gd name="connsiteY48" fmla="*/ 831850 h 1244600"/>
              <a:gd name="connsiteX49" fmla="*/ 965200 w 3311525"/>
              <a:gd name="connsiteY49" fmla="*/ 746125 h 1244600"/>
              <a:gd name="connsiteX50" fmla="*/ 1235075 w 3311525"/>
              <a:gd name="connsiteY50" fmla="*/ 647700 h 1244600"/>
              <a:gd name="connsiteX51" fmla="*/ 1511300 w 3311525"/>
              <a:gd name="connsiteY51" fmla="*/ 542925 h 1244600"/>
              <a:gd name="connsiteX52" fmla="*/ 1689100 w 3311525"/>
              <a:gd name="connsiteY52" fmla="*/ 479425 h 1244600"/>
              <a:gd name="connsiteX0" fmla="*/ 1689100 w 3067050"/>
              <a:gd name="connsiteY0" fmla="*/ 479425 h 1244600"/>
              <a:gd name="connsiteX1" fmla="*/ 3006725 w 3067050"/>
              <a:gd name="connsiteY1" fmla="*/ 0 h 1244600"/>
              <a:gd name="connsiteX2" fmla="*/ 3067050 w 3067050"/>
              <a:gd name="connsiteY2" fmla="*/ 266700 h 1244600"/>
              <a:gd name="connsiteX3" fmla="*/ 2771775 w 3067050"/>
              <a:gd name="connsiteY3" fmla="*/ 361950 h 1244600"/>
              <a:gd name="connsiteX4" fmla="*/ 2454275 w 3067050"/>
              <a:gd name="connsiteY4" fmla="*/ 473075 h 1244600"/>
              <a:gd name="connsiteX5" fmla="*/ 2044700 w 3067050"/>
              <a:gd name="connsiteY5" fmla="*/ 619125 h 1244600"/>
              <a:gd name="connsiteX6" fmla="*/ 1593850 w 3067050"/>
              <a:gd name="connsiteY6" fmla="*/ 790575 h 1244600"/>
              <a:gd name="connsiteX7" fmla="*/ 1200150 w 3067050"/>
              <a:gd name="connsiteY7" fmla="*/ 949325 h 1244600"/>
              <a:gd name="connsiteX8" fmla="*/ 927100 w 3067050"/>
              <a:gd name="connsiteY8" fmla="*/ 1063625 h 1244600"/>
              <a:gd name="connsiteX9" fmla="*/ 603250 w 3067050"/>
              <a:gd name="connsiteY9" fmla="*/ 1206500 h 1244600"/>
              <a:gd name="connsiteX10" fmla="*/ 571500 w 3067050"/>
              <a:gd name="connsiteY10" fmla="*/ 1219200 h 1244600"/>
              <a:gd name="connsiteX11" fmla="*/ 546100 w 3067050"/>
              <a:gd name="connsiteY11" fmla="*/ 1222375 h 1244600"/>
              <a:gd name="connsiteX12" fmla="*/ 419100 w 3067050"/>
              <a:gd name="connsiteY12" fmla="*/ 1235075 h 1244600"/>
              <a:gd name="connsiteX13" fmla="*/ 279400 w 3067050"/>
              <a:gd name="connsiteY13" fmla="*/ 1244600 h 1244600"/>
              <a:gd name="connsiteX14" fmla="*/ 146050 w 3067050"/>
              <a:gd name="connsiteY14" fmla="*/ 1228725 h 1244600"/>
              <a:gd name="connsiteX15" fmla="*/ 57150 w 3067050"/>
              <a:gd name="connsiteY15" fmla="*/ 1206500 h 1244600"/>
              <a:gd name="connsiteX16" fmla="*/ 28575 w 3067050"/>
              <a:gd name="connsiteY16" fmla="*/ 1190625 h 1244600"/>
              <a:gd name="connsiteX17" fmla="*/ 6350 w 3067050"/>
              <a:gd name="connsiteY17" fmla="*/ 1171575 h 1244600"/>
              <a:gd name="connsiteX18" fmla="*/ 0 w 3067050"/>
              <a:gd name="connsiteY18" fmla="*/ 1133475 h 1244600"/>
              <a:gd name="connsiteX19" fmla="*/ 3175 w 3067050"/>
              <a:gd name="connsiteY19" fmla="*/ 1101725 h 1244600"/>
              <a:gd name="connsiteX20" fmla="*/ 22225 w 3067050"/>
              <a:gd name="connsiteY20" fmla="*/ 1069975 h 1244600"/>
              <a:gd name="connsiteX21" fmla="*/ 76200 w 3067050"/>
              <a:gd name="connsiteY21" fmla="*/ 1003300 h 1244600"/>
              <a:gd name="connsiteX22" fmla="*/ 139700 w 3067050"/>
              <a:gd name="connsiteY22" fmla="*/ 908050 h 1244600"/>
              <a:gd name="connsiteX23" fmla="*/ 228600 w 3067050"/>
              <a:gd name="connsiteY23" fmla="*/ 755650 h 1244600"/>
              <a:gd name="connsiteX24" fmla="*/ 279400 w 3067050"/>
              <a:gd name="connsiteY24" fmla="*/ 650875 h 1244600"/>
              <a:gd name="connsiteX25" fmla="*/ 320675 w 3067050"/>
              <a:gd name="connsiteY25" fmla="*/ 552450 h 1244600"/>
              <a:gd name="connsiteX26" fmla="*/ 349250 w 3067050"/>
              <a:gd name="connsiteY26" fmla="*/ 473075 h 1244600"/>
              <a:gd name="connsiteX27" fmla="*/ 384175 w 3067050"/>
              <a:gd name="connsiteY27" fmla="*/ 371475 h 1244600"/>
              <a:gd name="connsiteX28" fmla="*/ 415925 w 3067050"/>
              <a:gd name="connsiteY28" fmla="*/ 269875 h 1244600"/>
              <a:gd name="connsiteX29" fmla="*/ 428625 w 3067050"/>
              <a:gd name="connsiteY29" fmla="*/ 231775 h 1244600"/>
              <a:gd name="connsiteX30" fmla="*/ 438150 w 3067050"/>
              <a:gd name="connsiteY30" fmla="*/ 215900 h 1244600"/>
              <a:gd name="connsiteX31" fmla="*/ 454025 w 3067050"/>
              <a:gd name="connsiteY31" fmla="*/ 206375 h 1244600"/>
              <a:gd name="connsiteX32" fmla="*/ 473075 w 3067050"/>
              <a:gd name="connsiteY32" fmla="*/ 206375 h 1244600"/>
              <a:gd name="connsiteX33" fmla="*/ 485775 w 3067050"/>
              <a:gd name="connsiteY33" fmla="*/ 212725 h 1244600"/>
              <a:gd name="connsiteX34" fmla="*/ 492125 w 3067050"/>
              <a:gd name="connsiteY34" fmla="*/ 238125 h 1244600"/>
              <a:gd name="connsiteX35" fmla="*/ 492125 w 3067050"/>
              <a:gd name="connsiteY35" fmla="*/ 279400 h 1244600"/>
              <a:gd name="connsiteX36" fmla="*/ 482600 w 3067050"/>
              <a:gd name="connsiteY36" fmla="*/ 403225 h 1244600"/>
              <a:gd name="connsiteX37" fmla="*/ 482600 w 3067050"/>
              <a:gd name="connsiteY37" fmla="*/ 460375 h 1244600"/>
              <a:gd name="connsiteX38" fmla="*/ 482600 w 3067050"/>
              <a:gd name="connsiteY38" fmla="*/ 542925 h 1244600"/>
              <a:gd name="connsiteX39" fmla="*/ 492125 w 3067050"/>
              <a:gd name="connsiteY39" fmla="*/ 619125 h 1244600"/>
              <a:gd name="connsiteX40" fmla="*/ 504825 w 3067050"/>
              <a:gd name="connsiteY40" fmla="*/ 692150 h 1244600"/>
              <a:gd name="connsiteX41" fmla="*/ 527050 w 3067050"/>
              <a:gd name="connsiteY41" fmla="*/ 765175 h 1244600"/>
              <a:gd name="connsiteX42" fmla="*/ 546100 w 3067050"/>
              <a:gd name="connsiteY42" fmla="*/ 803275 h 1244600"/>
              <a:gd name="connsiteX43" fmla="*/ 571500 w 3067050"/>
              <a:gd name="connsiteY43" fmla="*/ 835025 h 1244600"/>
              <a:gd name="connsiteX44" fmla="*/ 600075 w 3067050"/>
              <a:gd name="connsiteY44" fmla="*/ 850900 h 1244600"/>
              <a:gd name="connsiteX45" fmla="*/ 628650 w 3067050"/>
              <a:gd name="connsiteY45" fmla="*/ 860425 h 1244600"/>
              <a:gd name="connsiteX46" fmla="*/ 657225 w 3067050"/>
              <a:gd name="connsiteY46" fmla="*/ 854075 h 1244600"/>
              <a:gd name="connsiteX47" fmla="*/ 723900 w 3067050"/>
              <a:gd name="connsiteY47" fmla="*/ 831850 h 1244600"/>
              <a:gd name="connsiteX48" fmla="*/ 965200 w 3067050"/>
              <a:gd name="connsiteY48" fmla="*/ 746125 h 1244600"/>
              <a:gd name="connsiteX49" fmla="*/ 1235075 w 3067050"/>
              <a:gd name="connsiteY49" fmla="*/ 647700 h 1244600"/>
              <a:gd name="connsiteX50" fmla="*/ 1511300 w 3067050"/>
              <a:gd name="connsiteY50" fmla="*/ 542925 h 1244600"/>
              <a:gd name="connsiteX51" fmla="*/ 1689100 w 3067050"/>
              <a:gd name="connsiteY51" fmla="*/ 479425 h 1244600"/>
              <a:gd name="connsiteX0" fmla="*/ 1689100 w 3006725"/>
              <a:gd name="connsiteY0" fmla="*/ 479425 h 1244600"/>
              <a:gd name="connsiteX1" fmla="*/ 3006725 w 3006725"/>
              <a:gd name="connsiteY1" fmla="*/ 0 h 1244600"/>
              <a:gd name="connsiteX2" fmla="*/ 2771775 w 3006725"/>
              <a:gd name="connsiteY2" fmla="*/ 361950 h 1244600"/>
              <a:gd name="connsiteX3" fmla="*/ 2454275 w 3006725"/>
              <a:gd name="connsiteY3" fmla="*/ 473075 h 1244600"/>
              <a:gd name="connsiteX4" fmla="*/ 2044700 w 3006725"/>
              <a:gd name="connsiteY4" fmla="*/ 619125 h 1244600"/>
              <a:gd name="connsiteX5" fmla="*/ 1593850 w 3006725"/>
              <a:gd name="connsiteY5" fmla="*/ 790575 h 1244600"/>
              <a:gd name="connsiteX6" fmla="*/ 1200150 w 3006725"/>
              <a:gd name="connsiteY6" fmla="*/ 949325 h 1244600"/>
              <a:gd name="connsiteX7" fmla="*/ 927100 w 3006725"/>
              <a:gd name="connsiteY7" fmla="*/ 1063625 h 1244600"/>
              <a:gd name="connsiteX8" fmla="*/ 603250 w 3006725"/>
              <a:gd name="connsiteY8" fmla="*/ 1206500 h 1244600"/>
              <a:gd name="connsiteX9" fmla="*/ 571500 w 3006725"/>
              <a:gd name="connsiteY9" fmla="*/ 1219200 h 1244600"/>
              <a:gd name="connsiteX10" fmla="*/ 546100 w 3006725"/>
              <a:gd name="connsiteY10" fmla="*/ 1222375 h 1244600"/>
              <a:gd name="connsiteX11" fmla="*/ 419100 w 3006725"/>
              <a:gd name="connsiteY11" fmla="*/ 1235075 h 1244600"/>
              <a:gd name="connsiteX12" fmla="*/ 279400 w 3006725"/>
              <a:gd name="connsiteY12" fmla="*/ 1244600 h 1244600"/>
              <a:gd name="connsiteX13" fmla="*/ 146050 w 3006725"/>
              <a:gd name="connsiteY13" fmla="*/ 1228725 h 1244600"/>
              <a:gd name="connsiteX14" fmla="*/ 57150 w 3006725"/>
              <a:gd name="connsiteY14" fmla="*/ 1206500 h 1244600"/>
              <a:gd name="connsiteX15" fmla="*/ 28575 w 3006725"/>
              <a:gd name="connsiteY15" fmla="*/ 1190625 h 1244600"/>
              <a:gd name="connsiteX16" fmla="*/ 6350 w 3006725"/>
              <a:gd name="connsiteY16" fmla="*/ 1171575 h 1244600"/>
              <a:gd name="connsiteX17" fmla="*/ 0 w 3006725"/>
              <a:gd name="connsiteY17" fmla="*/ 1133475 h 1244600"/>
              <a:gd name="connsiteX18" fmla="*/ 3175 w 3006725"/>
              <a:gd name="connsiteY18" fmla="*/ 1101725 h 1244600"/>
              <a:gd name="connsiteX19" fmla="*/ 22225 w 3006725"/>
              <a:gd name="connsiteY19" fmla="*/ 1069975 h 1244600"/>
              <a:gd name="connsiteX20" fmla="*/ 76200 w 3006725"/>
              <a:gd name="connsiteY20" fmla="*/ 1003300 h 1244600"/>
              <a:gd name="connsiteX21" fmla="*/ 139700 w 3006725"/>
              <a:gd name="connsiteY21" fmla="*/ 908050 h 1244600"/>
              <a:gd name="connsiteX22" fmla="*/ 228600 w 3006725"/>
              <a:gd name="connsiteY22" fmla="*/ 755650 h 1244600"/>
              <a:gd name="connsiteX23" fmla="*/ 279400 w 3006725"/>
              <a:gd name="connsiteY23" fmla="*/ 650875 h 1244600"/>
              <a:gd name="connsiteX24" fmla="*/ 320675 w 3006725"/>
              <a:gd name="connsiteY24" fmla="*/ 552450 h 1244600"/>
              <a:gd name="connsiteX25" fmla="*/ 349250 w 3006725"/>
              <a:gd name="connsiteY25" fmla="*/ 473075 h 1244600"/>
              <a:gd name="connsiteX26" fmla="*/ 384175 w 3006725"/>
              <a:gd name="connsiteY26" fmla="*/ 371475 h 1244600"/>
              <a:gd name="connsiteX27" fmla="*/ 415925 w 3006725"/>
              <a:gd name="connsiteY27" fmla="*/ 269875 h 1244600"/>
              <a:gd name="connsiteX28" fmla="*/ 428625 w 3006725"/>
              <a:gd name="connsiteY28" fmla="*/ 231775 h 1244600"/>
              <a:gd name="connsiteX29" fmla="*/ 438150 w 3006725"/>
              <a:gd name="connsiteY29" fmla="*/ 215900 h 1244600"/>
              <a:gd name="connsiteX30" fmla="*/ 454025 w 3006725"/>
              <a:gd name="connsiteY30" fmla="*/ 206375 h 1244600"/>
              <a:gd name="connsiteX31" fmla="*/ 473075 w 3006725"/>
              <a:gd name="connsiteY31" fmla="*/ 206375 h 1244600"/>
              <a:gd name="connsiteX32" fmla="*/ 485775 w 3006725"/>
              <a:gd name="connsiteY32" fmla="*/ 212725 h 1244600"/>
              <a:gd name="connsiteX33" fmla="*/ 492125 w 3006725"/>
              <a:gd name="connsiteY33" fmla="*/ 238125 h 1244600"/>
              <a:gd name="connsiteX34" fmla="*/ 492125 w 3006725"/>
              <a:gd name="connsiteY34" fmla="*/ 279400 h 1244600"/>
              <a:gd name="connsiteX35" fmla="*/ 482600 w 3006725"/>
              <a:gd name="connsiteY35" fmla="*/ 403225 h 1244600"/>
              <a:gd name="connsiteX36" fmla="*/ 482600 w 3006725"/>
              <a:gd name="connsiteY36" fmla="*/ 460375 h 1244600"/>
              <a:gd name="connsiteX37" fmla="*/ 482600 w 3006725"/>
              <a:gd name="connsiteY37" fmla="*/ 542925 h 1244600"/>
              <a:gd name="connsiteX38" fmla="*/ 492125 w 3006725"/>
              <a:gd name="connsiteY38" fmla="*/ 619125 h 1244600"/>
              <a:gd name="connsiteX39" fmla="*/ 504825 w 3006725"/>
              <a:gd name="connsiteY39" fmla="*/ 692150 h 1244600"/>
              <a:gd name="connsiteX40" fmla="*/ 527050 w 3006725"/>
              <a:gd name="connsiteY40" fmla="*/ 765175 h 1244600"/>
              <a:gd name="connsiteX41" fmla="*/ 546100 w 3006725"/>
              <a:gd name="connsiteY41" fmla="*/ 803275 h 1244600"/>
              <a:gd name="connsiteX42" fmla="*/ 571500 w 3006725"/>
              <a:gd name="connsiteY42" fmla="*/ 835025 h 1244600"/>
              <a:gd name="connsiteX43" fmla="*/ 600075 w 3006725"/>
              <a:gd name="connsiteY43" fmla="*/ 850900 h 1244600"/>
              <a:gd name="connsiteX44" fmla="*/ 628650 w 3006725"/>
              <a:gd name="connsiteY44" fmla="*/ 860425 h 1244600"/>
              <a:gd name="connsiteX45" fmla="*/ 657225 w 3006725"/>
              <a:gd name="connsiteY45" fmla="*/ 854075 h 1244600"/>
              <a:gd name="connsiteX46" fmla="*/ 723900 w 3006725"/>
              <a:gd name="connsiteY46" fmla="*/ 831850 h 1244600"/>
              <a:gd name="connsiteX47" fmla="*/ 965200 w 3006725"/>
              <a:gd name="connsiteY47" fmla="*/ 746125 h 1244600"/>
              <a:gd name="connsiteX48" fmla="*/ 1235075 w 3006725"/>
              <a:gd name="connsiteY48" fmla="*/ 647700 h 1244600"/>
              <a:gd name="connsiteX49" fmla="*/ 1511300 w 3006725"/>
              <a:gd name="connsiteY49" fmla="*/ 542925 h 1244600"/>
              <a:gd name="connsiteX50" fmla="*/ 1689100 w 3006725"/>
              <a:gd name="connsiteY50" fmla="*/ 479425 h 1244600"/>
              <a:gd name="connsiteX0" fmla="*/ 1689100 w 2771775"/>
              <a:gd name="connsiteY0" fmla="*/ 273050 h 1038225"/>
              <a:gd name="connsiteX1" fmla="*/ 2771775 w 2771775"/>
              <a:gd name="connsiteY1" fmla="*/ 155575 h 1038225"/>
              <a:gd name="connsiteX2" fmla="*/ 2454275 w 2771775"/>
              <a:gd name="connsiteY2" fmla="*/ 266700 h 1038225"/>
              <a:gd name="connsiteX3" fmla="*/ 2044700 w 2771775"/>
              <a:gd name="connsiteY3" fmla="*/ 412750 h 1038225"/>
              <a:gd name="connsiteX4" fmla="*/ 1593850 w 2771775"/>
              <a:gd name="connsiteY4" fmla="*/ 584200 h 1038225"/>
              <a:gd name="connsiteX5" fmla="*/ 1200150 w 2771775"/>
              <a:gd name="connsiteY5" fmla="*/ 742950 h 1038225"/>
              <a:gd name="connsiteX6" fmla="*/ 927100 w 2771775"/>
              <a:gd name="connsiteY6" fmla="*/ 857250 h 1038225"/>
              <a:gd name="connsiteX7" fmla="*/ 603250 w 2771775"/>
              <a:gd name="connsiteY7" fmla="*/ 1000125 h 1038225"/>
              <a:gd name="connsiteX8" fmla="*/ 571500 w 2771775"/>
              <a:gd name="connsiteY8" fmla="*/ 1012825 h 1038225"/>
              <a:gd name="connsiteX9" fmla="*/ 546100 w 2771775"/>
              <a:gd name="connsiteY9" fmla="*/ 1016000 h 1038225"/>
              <a:gd name="connsiteX10" fmla="*/ 419100 w 2771775"/>
              <a:gd name="connsiteY10" fmla="*/ 1028700 h 1038225"/>
              <a:gd name="connsiteX11" fmla="*/ 279400 w 2771775"/>
              <a:gd name="connsiteY11" fmla="*/ 1038225 h 1038225"/>
              <a:gd name="connsiteX12" fmla="*/ 146050 w 2771775"/>
              <a:gd name="connsiteY12" fmla="*/ 1022350 h 1038225"/>
              <a:gd name="connsiteX13" fmla="*/ 57150 w 2771775"/>
              <a:gd name="connsiteY13" fmla="*/ 1000125 h 1038225"/>
              <a:gd name="connsiteX14" fmla="*/ 28575 w 2771775"/>
              <a:gd name="connsiteY14" fmla="*/ 984250 h 1038225"/>
              <a:gd name="connsiteX15" fmla="*/ 6350 w 2771775"/>
              <a:gd name="connsiteY15" fmla="*/ 965200 h 1038225"/>
              <a:gd name="connsiteX16" fmla="*/ 0 w 2771775"/>
              <a:gd name="connsiteY16" fmla="*/ 927100 h 1038225"/>
              <a:gd name="connsiteX17" fmla="*/ 3175 w 2771775"/>
              <a:gd name="connsiteY17" fmla="*/ 895350 h 1038225"/>
              <a:gd name="connsiteX18" fmla="*/ 22225 w 2771775"/>
              <a:gd name="connsiteY18" fmla="*/ 863600 h 1038225"/>
              <a:gd name="connsiteX19" fmla="*/ 76200 w 2771775"/>
              <a:gd name="connsiteY19" fmla="*/ 796925 h 1038225"/>
              <a:gd name="connsiteX20" fmla="*/ 139700 w 2771775"/>
              <a:gd name="connsiteY20" fmla="*/ 701675 h 1038225"/>
              <a:gd name="connsiteX21" fmla="*/ 228600 w 2771775"/>
              <a:gd name="connsiteY21" fmla="*/ 549275 h 1038225"/>
              <a:gd name="connsiteX22" fmla="*/ 279400 w 2771775"/>
              <a:gd name="connsiteY22" fmla="*/ 444500 h 1038225"/>
              <a:gd name="connsiteX23" fmla="*/ 320675 w 2771775"/>
              <a:gd name="connsiteY23" fmla="*/ 346075 h 1038225"/>
              <a:gd name="connsiteX24" fmla="*/ 349250 w 2771775"/>
              <a:gd name="connsiteY24" fmla="*/ 266700 h 1038225"/>
              <a:gd name="connsiteX25" fmla="*/ 384175 w 2771775"/>
              <a:gd name="connsiteY25" fmla="*/ 165100 h 1038225"/>
              <a:gd name="connsiteX26" fmla="*/ 415925 w 2771775"/>
              <a:gd name="connsiteY26" fmla="*/ 63500 h 1038225"/>
              <a:gd name="connsiteX27" fmla="*/ 428625 w 2771775"/>
              <a:gd name="connsiteY27" fmla="*/ 25400 h 1038225"/>
              <a:gd name="connsiteX28" fmla="*/ 438150 w 2771775"/>
              <a:gd name="connsiteY28" fmla="*/ 9525 h 1038225"/>
              <a:gd name="connsiteX29" fmla="*/ 454025 w 2771775"/>
              <a:gd name="connsiteY29" fmla="*/ 0 h 1038225"/>
              <a:gd name="connsiteX30" fmla="*/ 473075 w 2771775"/>
              <a:gd name="connsiteY30" fmla="*/ 0 h 1038225"/>
              <a:gd name="connsiteX31" fmla="*/ 485775 w 2771775"/>
              <a:gd name="connsiteY31" fmla="*/ 6350 h 1038225"/>
              <a:gd name="connsiteX32" fmla="*/ 492125 w 2771775"/>
              <a:gd name="connsiteY32" fmla="*/ 31750 h 1038225"/>
              <a:gd name="connsiteX33" fmla="*/ 492125 w 2771775"/>
              <a:gd name="connsiteY33" fmla="*/ 73025 h 1038225"/>
              <a:gd name="connsiteX34" fmla="*/ 482600 w 2771775"/>
              <a:gd name="connsiteY34" fmla="*/ 196850 h 1038225"/>
              <a:gd name="connsiteX35" fmla="*/ 482600 w 2771775"/>
              <a:gd name="connsiteY35" fmla="*/ 254000 h 1038225"/>
              <a:gd name="connsiteX36" fmla="*/ 482600 w 2771775"/>
              <a:gd name="connsiteY36" fmla="*/ 336550 h 1038225"/>
              <a:gd name="connsiteX37" fmla="*/ 492125 w 2771775"/>
              <a:gd name="connsiteY37" fmla="*/ 412750 h 1038225"/>
              <a:gd name="connsiteX38" fmla="*/ 504825 w 2771775"/>
              <a:gd name="connsiteY38" fmla="*/ 485775 h 1038225"/>
              <a:gd name="connsiteX39" fmla="*/ 527050 w 2771775"/>
              <a:gd name="connsiteY39" fmla="*/ 558800 h 1038225"/>
              <a:gd name="connsiteX40" fmla="*/ 546100 w 2771775"/>
              <a:gd name="connsiteY40" fmla="*/ 596900 h 1038225"/>
              <a:gd name="connsiteX41" fmla="*/ 571500 w 2771775"/>
              <a:gd name="connsiteY41" fmla="*/ 628650 h 1038225"/>
              <a:gd name="connsiteX42" fmla="*/ 600075 w 2771775"/>
              <a:gd name="connsiteY42" fmla="*/ 644525 h 1038225"/>
              <a:gd name="connsiteX43" fmla="*/ 628650 w 2771775"/>
              <a:gd name="connsiteY43" fmla="*/ 654050 h 1038225"/>
              <a:gd name="connsiteX44" fmla="*/ 657225 w 2771775"/>
              <a:gd name="connsiteY44" fmla="*/ 647700 h 1038225"/>
              <a:gd name="connsiteX45" fmla="*/ 723900 w 2771775"/>
              <a:gd name="connsiteY45" fmla="*/ 625475 h 1038225"/>
              <a:gd name="connsiteX46" fmla="*/ 965200 w 2771775"/>
              <a:gd name="connsiteY46" fmla="*/ 539750 h 1038225"/>
              <a:gd name="connsiteX47" fmla="*/ 1235075 w 2771775"/>
              <a:gd name="connsiteY47" fmla="*/ 441325 h 1038225"/>
              <a:gd name="connsiteX48" fmla="*/ 1511300 w 2771775"/>
              <a:gd name="connsiteY48" fmla="*/ 336550 h 1038225"/>
              <a:gd name="connsiteX49" fmla="*/ 1689100 w 2771775"/>
              <a:gd name="connsiteY49" fmla="*/ 273050 h 1038225"/>
              <a:gd name="connsiteX0" fmla="*/ 1689100 w 2454275"/>
              <a:gd name="connsiteY0" fmla="*/ 273050 h 1038225"/>
              <a:gd name="connsiteX1" fmla="*/ 2454275 w 2454275"/>
              <a:gd name="connsiteY1" fmla="*/ 266700 h 1038225"/>
              <a:gd name="connsiteX2" fmla="*/ 2044700 w 2454275"/>
              <a:gd name="connsiteY2" fmla="*/ 412750 h 1038225"/>
              <a:gd name="connsiteX3" fmla="*/ 1593850 w 2454275"/>
              <a:gd name="connsiteY3" fmla="*/ 584200 h 1038225"/>
              <a:gd name="connsiteX4" fmla="*/ 1200150 w 2454275"/>
              <a:gd name="connsiteY4" fmla="*/ 742950 h 1038225"/>
              <a:gd name="connsiteX5" fmla="*/ 927100 w 2454275"/>
              <a:gd name="connsiteY5" fmla="*/ 857250 h 1038225"/>
              <a:gd name="connsiteX6" fmla="*/ 603250 w 2454275"/>
              <a:gd name="connsiteY6" fmla="*/ 1000125 h 1038225"/>
              <a:gd name="connsiteX7" fmla="*/ 571500 w 2454275"/>
              <a:gd name="connsiteY7" fmla="*/ 1012825 h 1038225"/>
              <a:gd name="connsiteX8" fmla="*/ 546100 w 2454275"/>
              <a:gd name="connsiteY8" fmla="*/ 1016000 h 1038225"/>
              <a:gd name="connsiteX9" fmla="*/ 419100 w 2454275"/>
              <a:gd name="connsiteY9" fmla="*/ 1028700 h 1038225"/>
              <a:gd name="connsiteX10" fmla="*/ 279400 w 2454275"/>
              <a:gd name="connsiteY10" fmla="*/ 1038225 h 1038225"/>
              <a:gd name="connsiteX11" fmla="*/ 146050 w 2454275"/>
              <a:gd name="connsiteY11" fmla="*/ 1022350 h 1038225"/>
              <a:gd name="connsiteX12" fmla="*/ 57150 w 2454275"/>
              <a:gd name="connsiteY12" fmla="*/ 1000125 h 1038225"/>
              <a:gd name="connsiteX13" fmla="*/ 28575 w 2454275"/>
              <a:gd name="connsiteY13" fmla="*/ 984250 h 1038225"/>
              <a:gd name="connsiteX14" fmla="*/ 6350 w 2454275"/>
              <a:gd name="connsiteY14" fmla="*/ 965200 h 1038225"/>
              <a:gd name="connsiteX15" fmla="*/ 0 w 2454275"/>
              <a:gd name="connsiteY15" fmla="*/ 927100 h 1038225"/>
              <a:gd name="connsiteX16" fmla="*/ 3175 w 2454275"/>
              <a:gd name="connsiteY16" fmla="*/ 895350 h 1038225"/>
              <a:gd name="connsiteX17" fmla="*/ 22225 w 2454275"/>
              <a:gd name="connsiteY17" fmla="*/ 863600 h 1038225"/>
              <a:gd name="connsiteX18" fmla="*/ 76200 w 2454275"/>
              <a:gd name="connsiteY18" fmla="*/ 796925 h 1038225"/>
              <a:gd name="connsiteX19" fmla="*/ 139700 w 2454275"/>
              <a:gd name="connsiteY19" fmla="*/ 701675 h 1038225"/>
              <a:gd name="connsiteX20" fmla="*/ 228600 w 2454275"/>
              <a:gd name="connsiteY20" fmla="*/ 549275 h 1038225"/>
              <a:gd name="connsiteX21" fmla="*/ 279400 w 2454275"/>
              <a:gd name="connsiteY21" fmla="*/ 444500 h 1038225"/>
              <a:gd name="connsiteX22" fmla="*/ 320675 w 2454275"/>
              <a:gd name="connsiteY22" fmla="*/ 346075 h 1038225"/>
              <a:gd name="connsiteX23" fmla="*/ 349250 w 2454275"/>
              <a:gd name="connsiteY23" fmla="*/ 266700 h 1038225"/>
              <a:gd name="connsiteX24" fmla="*/ 384175 w 2454275"/>
              <a:gd name="connsiteY24" fmla="*/ 165100 h 1038225"/>
              <a:gd name="connsiteX25" fmla="*/ 415925 w 2454275"/>
              <a:gd name="connsiteY25" fmla="*/ 63500 h 1038225"/>
              <a:gd name="connsiteX26" fmla="*/ 428625 w 2454275"/>
              <a:gd name="connsiteY26" fmla="*/ 25400 h 1038225"/>
              <a:gd name="connsiteX27" fmla="*/ 438150 w 2454275"/>
              <a:gd name="connsiteY27" fmla="*/ 9525 h 1038225"/>
              <a:gd name="connsiteX28" fmla="*/ 454025 w 2454275"/>
              <a:gd name="connsiteY28" fmla="*/ 0 h 1038225"/>
              <a:gd name="connsiteX29" fmla="*/ 473075 w 2454275"/>
              <a:gd name="connsiteY29" fmla="*/ 0 h 1038225"/>
              <a:gd name="connsiteX30" fmla="*/ 485775 w 2454275"/>
              <a:gd name="connsiteY30" fmla="*/ 6350 h 1038225"/>
              <a:gd name="connsiteX31" fmla="*/ 492125 w 2454275"/>
              <a:gd name="connsiteY31" fmla="*/ 31750 h 1038225"/>
              <a:gd name="connsiteX32" fmla="*/ 492125 w 2454275"/>
              <a:gd name="connsiteY32" fmla="*/ 73025 h 1038225"/>
              <a:gd name="connsiteX33" fmla="*/ 482600 w 2454275"/>
              <a:gd name="connsiteY33" fmla="*/ 196850 h 1038225"/>
              <a:gd name="connsiteX34" fmla="*/ 482600 w 2454275"/>
              <a:gd name="connsiteY34" fmla="*/ 254000 h 1038225"/>
              <a:gd name="connsiteX35" fmla="*/ 482600 w 2454275"/>
              <a:gd name="connsiteY35" fmla="*/ 336550 h 1038225"/>
              <a:gd name="connsiteX36" fmla="*/ 492125 w 2454275"/>
              <a:gd name="connsiteY36" fmla="*/ 412750 h 1038225"/>
              <a:gd name="connsiteX37" fmla="*/ 504825 w 2454275"/>
              <a:gd name="connsiteY37" fmla="*/ 485775 h 1038225"/>
              <a:gd name="connsiteX38" fmla="*/ 527050 w 2454275"/>
              <a:gd name="connsiteY38" fmla="*/ 558800 h 1038225"/>
              <a:gd name="connsiteX39" fmla="*/ 546100 w 2454275"/>
              <a:gd name="connsiteY39" fmla="*/ 596900 h 1038225"/>
              <a:gd name="connsiteX40" fmla="*/ 571500 w 2454275"/>
              <a:gd name="connsiteY40" fmla="*/ 628650 h 1038225"/>
              <a:gd name="connsiteX41" fmla="*/ 600075 w 2454275"/>
              <a:gd name="connsiteY41" fmla="*/ 644525 h 1038225"/>
              <a:gd name="connsiteX42" fmla="*/ 628650 w 2454275"/>
              <a:gd name="connsiteY42" fmla="*/ 654050 h 1038225"/>
              <a:gd name="connsiteX43" fmla="*/ 657225 w 2454275"/>
              <a:gd name="connsiteY43" fmla="*/ 647700 h 1038225"/>
              <a:gd name="connsiteX44" fmla="*/ 723900 w 2454275"/>
              <a:gd name="connsiteY44" fmla="*/ 625475 h 1038225"/>
              <a:gd name="connsiteX45" fmla="*/ 965200 w 2454275"/>
              <a:gd name="connsiteY45" fmla="*/ 539750 h 1038225"/>
              <a:gd name="connsiteX46" fmla="*/ 1235075 w 2454275"/>
              <a:gd name="connsiteY46" fmla="*/ 441325 h 1038225"/>
              <a:gd name="connsiteX47" fmla="*/ 1511300 w 2454275"/>
              <a:gd name="connsiteY47" fmla="*/ 336550 h 1038225"/>
              <a:gd name="connsiteX48" fmla="*/ 1689100 w 2454275"/>
              <a:gd name="connsiteY48" fmla="*/ 273050 h 1038225"/>
              <a:gd name="connsiteX0" fmla="*/ 1689100 w 2044700"/>
              <a:gd name="connsiteY0" fmla="*/ 273050 h 1038225"/>
              <a:gd name="connsiteX1" fmla="*/ 2044700 w 2044700"/>
              <a:gd name="connsiteY1" fmla="*/ 412750 h 1038225"/>
              <a:gd name="connsiteX2" fmla="*/ 1593850 w 2044700"/>
              <a:gd name="connsiteY2" fmla="*/ 584200 h 1038225"/>
              <a:gd name="connsiteX3" fmla="*/ 1200150 w 2044700"/>
              <a:gd name="connsiteY3" fmla="*/ 742950 h 1038225"/>
              <a:gd name="connsiteX4" fmla="*/ 927100 w 2044700"/>
              <a:gd name="connsiteY4" fmla="*/ 857250 h 1038225"/>
              <a:gd name="connsiteX5" fmla="*/ 603250 w 2044700"/>
              <a:gd name="connsiteY5" fmla="*/ 1000125 h 1038225"/>
              <a:gd name="connsiteX6" fmla="*/ 571500 w 2044700"/>
              <a:gd name="connsiteY6" fmla="*/ 1012825 h 1038225"/>
              <a:gd name="connsiteX7" fmla="*/ 546100 w 2044700"/>
              <a:gd name="connsiteY7" fmla="*/ 1016000 h 1038225"/>
              <a:gd name="connsiteX8" fmla="*/ 419100 w 2044700"/>
              <a:gd name="connsiteY8" fmla="*/ 1028700 h 1038225"/>
              <a:gd name="connsiteX9" fmla="*/ 279400 w 2044700"/>
              <a:gd name="connsiteY9" fmla="*/ 1038225 h 1038225"/>
              <a:gd name="connsiteX10" fmla="*/ 146050 w 2044700"/>
              <a:gd name="connsiteY10" fmla="*/ 1022350 h 1038225"/>
              <a:gd name="connsiteX11" fmla="*/ 57150 w 2044700"/>
              <a:gd name="connsiteY11" fmla="*/ 1000125 h 1038225"/>
              <a:gd name="connsiteX12" fmla="*/ 28575 w 2044700"/>
              <a:gd name="connsiteY12" fmla="*/ 984250 h 1038225"/>
              <a:gd name="connsiteX13" fmla="*/ 6350 w 2044700"/>
              <a:gd name="connsiteY13" fmla="*/ 965200 h 1038225"/>
              <a:gd name="connsiteX14" fmla="*/ 0 w 2044700"/>
              <a:gd name="connsiteY14" fmla="*/ 927100 h 1038225"/>
              <a:gd name="connsiteX15" fmla="*/ 3175 w 2044700"/>
              <a:gd name="connsiteY15" fmla="*/ 895350 h 1038225"/>
              <a:gd name="connsiteX16" fmla="*/ 22225 w 2044700"/>
              <a:gd name="connsiteY16" fmla="*/ 863600 h 1038225"/>
              <a:gd name="connsiteX17" fmla="*/ 76200 w 2044700"/>
              <a:gd name="connsiteY17" fmla="*/ 796925 h 1038225"/>
              <a:gd name="connsiteX18" fmla="*/ 139700 w 2044700"/>
              <a:gd name="connsiteY18" fmla="*/ 701675 h 1038225"/>
              <a:gd name="connsiteX19" fmla="*/ 228600 w 2044700"/>
              <a:gd name="connsiteY19" fmla="*/ 549275 h 1038225"/>
              <a:gd name="connsiteX20" fmla="*/ 279400 w 2044700"/>
              <a:gd name="connsiteY20" fmla="*/ 444500 h 1038225"/>
              <a:gd name="connsiteX21" fmla="*/ 320675 w 2044700"/>
              <a:gd name="connsiteY21" fmla="*/ 346075 h 1038225"/>
              <a:gd name="connsiteX22" fmla="*/ 349250 w 2044700"/>
              <a:gd name="connsiteY22" fmla="*/ 266700 h 1038225"/>
              <a:gd name="connsiteX23" fmla="*/ 384175 w 2044700"/>
              <a:gd name="connsiteY23" fmla="*/ 165100 h 1038225"/>
              <a:gd name="connsiteX24" fmla="*/ 415925 w 2044700"/>
              <a:gd name="connsiteY24" fmla="*/ 63500 h 1038225"/>
              <a:gd name="connsiteX25" fmla="*/ 428625 w 2044700"/>
              <a:gd name="connsiteY25" fmla="*/ 25400 h 1038225"/>
              <a:gd name="connsiteX26" fmla="*/ 438150 w 2044700"/>
              <a:gd name="connsiteY26" fmla="*/ 9525 h 1038225"/>
              <a:gd name="connsiteX27" fmla="*/ 454025 w 2044700"/>
              <a:gd name="connsiteY27" fmla="*/ 0 h 1038225"/>
              <a:gd name="connsiteX28" fmla="*/ 473075 w 2044700"/>
              <a:gd name="connsiteY28" fmla="*/ 0 h 1038225"/>
              <a:gd name="connsiteX29" fmla="*/ 485775 w 2044700"/>
              <a:gd name="connsiteY29" fmla="*/ 6350 h 1038225"/>
              <a:gd name="connsiteX30" fmla="*/ 492125 w 2044700"/>
              <a:gd name="connsiteY30" fmla="*/ 31750 h 1038225"/>
              <a:gd name="connsiteX31" fmla="*/ 492125 w 2044700"/>
              <a:gd name="connsiteY31" fmla="*/ 73025 h 1038225"/>
              <a:gd name="connsiteX32" fmla="*/ 482600 w 2044700"/>
              <a:gd name="connsiteY32" fmla="*/ 196850 h 1038225"/>
              <a:gd name="connsiteX33" fmla="*/ 482600 w 2044700"/>
              <a:gd name="connsiteY33" fmla="*/ 254000 h 1038225"/>
              <a:gd name="connsiteX34" fmla="*/ 482600 w 2044700"/>
              <a:gd name="connsiteY34" fmla="*/ 336550 h 1038225"/>
              <a:gd name="connsiteX35" fmla="*/ 492125 w 2044700"/>
              <a:gd name="connsiteY35" fmla="*/ 412750 h 1038225"/>
              <a:gd name="connsiteX36" fmla="*/ 504825 w 2044700"/>
              <a:gd name="connsiteY36" fmla="*/ 485775 h 1038225"/>
              <a:gd name="connsiteX37" fmla="*/ 527050 w 2044700"/>
              <a:gd name="connsiteY37" fmla="*/ 558800 h 1038225"/>
              <a:gd name="connsiteX38" fmla="*/ 546100 w 2044700"/>
              <a:gd name="connsiteY38" fmla="*/ 596900 h 1038225"/>
              <a:gd name="connsiteX39" fmla="*/ 571500 w 2044700"/>
              <a:gd name="connsiteY39" fmla="*/ 628650 h 1038225"/>
              <a:gd name="connsiteX40" fmla="*/ 600075 w 2044700"/>
              <a:gd name="connsiteY40" fmla="*/ 644525 h 1038225"/>
              <a:gd name="connsiteX41" fmla="*/ 628650 w 2044700"/>
              <a:gd name="connsiteY41" fmla="*/ 654050 h 1038225"/>
              <a:gd name="connsiteX42" fmla="*/ 657225 w 2044700"/>
              <a:gd name="connsiteY42" fmla="*/ 647700 h 1038225"/>
              <a:gd name="connsiteX43" fmla="*/ 723900 w 2044700"/>
              <a:gd name="connsiteY43" fmla="*/ 625475 h 1038225"/>
              <a:gd name="connsiteX44" fmla="*/ 965200 w 2044700"/>
              <a:gd name="connsiteY44" fmla="*/ 539750 h 1038225"/>
              <a:gd name="connsiteX45" fmla="*/ 1235075 w 2044700"/>
              <a:gd name="connsiteY45" fmla="*/ 441325 h 1038225"/>
              <a:gd name="connsiteX46" fmla="*/ 1511300 w 2044700"/>
              <a:gd name="connsiteY46" fmla="*/ 336550 h 1038225"/>
              <a:gd name="connsiteX47" fmla="*/ 1689100 w 2044700"/>
              <a:gd name="connsiteY47" fmla="*/ 273050 h 1038225"/>
              <a:gd name="connsiteX0" fmla="*/ 1511300 w 2044700"/>
              <a:gd name="connsiteY0" fmla="*/ 336550 h 1038225"/>
              <a:gd name="connsiteX1" fmla="*/ 2044700 w 2044700"/>
              <a:gd name="connsiteY1" fmla="*/ 412750 h 1038225"/>
              <a:gd name="connsiteX2" fmla="*/ 1593850 w 2044700"/>
              <a:gd name="connsiteY2" fmla="*/ 584200 h 1038225"/>
              <a:gd name="connsiteX3" fmla="*/ 1200150 w 2044700"/>
              <a:gd name="connsiteY3" fmla="*/ 742950 h 1038225"/>
              <a:gd name="connsiteX4" fmla="*/ 927100 w 2044700"/>
              <a:gd name="connsiteY4" fmla="*/ 857250 h 1038225"/>
              <a:gd name="connsiteX5" fmla="*/ 603250 w 2044700"/>
              <a:gd name="connsiteY5" fmla="*/ 1000125 h 1038225"/>
              <a:gd name="connsiteX6" fmla="*/ 571500 w 2044700"/>
              <a:gd name="connsiteY6" fmla="*/ 1012825 h 1038225"/>
              <a:gd name="connsiteX7" fmla="*/ 546100 w 2044700"/>
              <a:gd name="connsiteY7" fmla="*/ 1016000 h 1038225"/>
              <a:gd name="connsiteX8" fmla="*/ 419100 w 2044700"/>
              <a:gd name="connsiteY8" fmla="*/ 1028700 h 1038225"/>
              <a:gd name="connsiteX9" fmla="*/ 279400 w 2044700"/>
              <a:gd name="connsiteY9" fmla="*/ 1038225 h 1038225"/>
              <a:gd name="connsiteX10" fmla="*/ 146050 w 2044700"/>
              <a:gd name="connsiteY10" fmla="*/ 1022350 h 1038225"/>
              <a:gd name="connsiteX11" fmla="*/ 57150 w 2044700"/>
              <a:gd name="connsiteY11" fmla="*/ 1000125 h 1038225"/>
              <a:gd name="connsiteX12" fmla="*/ 28575 w 2044700"/>
              <a:gd name="connsiteY12" fmla="*/ 984250 h 1038225"/>
              <a:gd name="connsiteX13" fmla="*/ 6350 w 2044700"/>
              <a:gd name="connsiteY13" fmla="*/ 965200 h 1038225"/>
              <a:gd name="connsiteX14" fmla="*/ 0 w 2044700"/>
              <a:gd name="connsiteY14" fmla="*/ 927100 h 1038225"/>
              <a:gd name="connsiteX15" fmla="*/ 3175 w 2044700"/>
              <a:gd name="connsiteY15" fmla="*/ 895350 h 1038225"/>
              <a:gd name="connsiteX16" fmla="*/ 22225 w 2044700"/>
              <a:gd name="connsiteY16" fmla="*/ 863600 h 1038225"/>
              <a:gd name="connsiteX17" fmla="*/ 76200 w 2044700"/>
              <a:gd name="connsiteY17" fmla="*/ 796925 h 1038225"/>
              <a:gd name="connsiteX18" fmla="*/ 139700 w 2044700"/>
              <a:gd name="connsiteY18" fmla="*/ 701675 h 1038225"/>
              <a:gd name="connsiteX19" fmla="*/ 228600 w 2044700"/>
              <a:gd name="connsiteY19" fmla="*/ 549275 h 1038225"/>
              <a:gd name="connsiteX20" fmla="*/ 279400 w 2044700"/>
              <a:gd name="connsiteY20" fmla="*/ 444500 h 1038225"/>
              <a:gd name="connsiteX21" fmla="*/ 320675 w 2044700"/>
              <a:gd name="connsiteY21" fmla="*/ 346075 h 1038225"/>
              <a:gd name="connsiteX22" fmla="*/ 349250 w 2044700"/>
              <a:gd name="connsiteY22" fmla="*/ 266700 h 1038225"/>
              <a:gd name="connsiteX23" fmla="*/ 384175 w 2044700"/>
              <a:gd name="connsiteY23" fmla="*/ 165100 h 1038225"/>
              <a:gd name="connsiteX24" fmla="*/ 415925 w 2044700"/>
              <a:gd name="connsiteY24" fmla="*/ 63500 h 1038225"/>
              <a:gd name="connsiteX25" fmla="*/ 428625 w 2044700"/>
              <a:gd name="connsiteY25" fmla="*/ 25400 h 1038225"/>
              <a:gd name="connsiteX26" fmla="*/ 438150 w 2044700"/>
              <a:gd name="connsiteY26" fmla="*/ 9525 h 1038225"/>
              <a:gd name="connsiteX27" fmla="*/ 454025 w 2044700"/>
              <a:gd name="connsiteY27" fmla="*/ 0 h 1038225"/>
              <a:gd name="connsiteX28" fmla="*/ 473075 w 2044700"/>
              <a:gd name="connsiteY28" fmla="*/ 0 h 1038225"/>
              <a:gd name="connsiteX29" fmla="*/ 485775 w 2044700"/>
              <a:gd name="connsiteY29" fmla="*/ 6350 h 1038225"/>
              <a:gd name="connsiteX30" fmla="*/ 492125 w 2044700"/>
              <a:gd name="connsiteY30" fmla="*/ 31750 h 1038225"/>
              <a:gd name="connsiteX31" fmla="*/ 492125 w 2044700"/>
              <a:gd name="connsiteY31" fmla="*/ 73025 h 1038225"/>
              <a:gd name="connsiteX32" fmla="*/ 482600 w 2044700"/>
              <a:gd name="connsiteY32" fmla="*/ 196850 h 1038225"/>
              <a:gd name="connsiteX33" fmla="*/ 482600 w 2044700"/>
              <a:gd name="connsiteY33" fmla="*/ 254000 h 1038225"/>
              <a:gd name="connsiteX34" fmla="*/ 482600 w 2044700"/>
              <a:gd name="connsiteY34" fmla="*/ 336550 h 1038225"/>
              <a:gd name="connsiteX35" fmla="*/ 492125 w 2044700"/>
              <a:gd name="connsiteY35" fmla="*/ 412750 h 1038225"/>
              <a:gd name="connsiteX36" fmla="*/ 504825 w 2044700"/>
              <a:gd name="connsiteY36" fmla="*/ 485775 h 1038225"/>
              <a:gd name="connsiteX37" fmla="*/ 527050 w 2044700"/>
              <a:gd name="connsiteY37" fmla="*/ 558800 h 1038225"/>
              <a:gd name="connsiteX38" fmla="*/ 546100 w 2044700"/>
              <a:gd name="connsiteY38" fmla="*/ 596900 h 1038225"/>
              <a:gd name="connsiteX39" fmla="*/ 571500 w 2044700"/>
              <a:gd name="connsiteY39" fmla="*/ 628650 h 1038225"/>
              <a:gd name="connsiteX40" fmla="*/ 600075 w 2044700"/>
              <a:gd name="connsiteY40" fmla="*/ 644525 h 1038225"/>
              <a:gd name="connsiteX41" fmla="*/ 628650 w 2044700"/>
              <a:gd name="connsiteY41" fmla="*/ 654050 h 1038225"/>
              <a:gd name="connsiteX42" fmla="*/ 657225 w 2044700"/>
              <a:gd name="connsiteY42" fmla="*/ 647700 h 1038225"/>
              <a:gd name="connsiteX43" fmla="*/ 723900 w 2044700"/>
              <a:gd name="connsiteY43" fmla="*/ 625475 h 1038225"/>
              <a:gd name="connsiteX44" fmla="*/ 965200 w 2044700"/>
              <a:gd name="connsiteY44" fmla="*/ 539750 h 1038225"/>
              <a:gd name="connsiteX45" fmla="*/ 1235075 w 2044700"/>
              <a:gd name="connsiteY45" fmla="*/ 441325 h 1038225"/>
              <a:gd name="connsiteX46" fmla="*/ 1511300 w 2044700"/>
              <a:gd name="connsiteY46" fmla="*/ 336550 h 1038225"/>
              <a:gd name="connsiteX0" fmla="*/ 1511300 w 2044700"/>
              <a:gd name="connsiteY0" fmla="*/ 336550 h 1038225"/>
              <a:gd name="connsiteX1" fmla="*/ 2044700 w 2044700"/>
              <a:gd name="connsiteY1" fmla="*/ 412750 h 1038225"/>
              <a:gd name="connsiteX2" fmla="*/ 1200150 w 2044700"/>
              <a:gd name="connsiteY2" fmla="*/ 742950 h 1038225"/>
              <a:gd name="connsiteX3" fmla="*/ 927100 w 2044700"/>
              <a:gd name="connsiteY3" fmla="*/ 857250 h 1038225"/>
              <a:gd name="connsiteX4" fmla="*/ 603250 w 2044700"/>
              <a:gd name="connsiteY4" fmla="*/ 1000125 h 1038225"/>
              <a:gd name="connsiteX5" fmla="*/ 571500 w 2044700"/>
              <a:gd name="connsiteY5" fmla="*/ 1012825 h 1038225"/>
              <a:gd name="connsiteX6" fmla="*/ 546100 w 2044700"/>
              <a:gd name="connsiteY6" fmla="*/ 1016000 h 1038225"/>
              <a:gd name="connsiteX7" fmla="*/ 419100 w 2044700"/>
              <a:gd name="connsiteY7" fmla="*/ 1028700 h 1038225"/>
              <a:gd name="connsiteX8" fmla="*/ 279400 w 2044700"/>
              <a:gd name="connsiteY8" fmla="*/ 1038225 h 1038225"/>
              <a:gd name="connsiteX9" fmla="*/ 146050 w 2044700"/>
              <a:gd name="connsiteY9" fmla="*/ 1022350 h 1038225"/>
              <a:gd name="connsiteX10" fmla="*/ 57150 w 2044700"/>
              <a:gd name="connsiteY10" fmla="*/ 1000125 h 1038225"/>
              <a:gd name="connsiteX11" fmla="*/ 28575 w 2044700"/>
              <a:gd name="connsiteY11" fmla="*/ 984250 h 1038225"/>
              <a:gd name="connsiteX12" fmla="*/ 6350 w 2044700"/>
              <a:gd name="connsiteY12" fmla="*/ 965200 h 1038225"/>
              <a:gd name="connsiteX13" fmla="*/ 0 w 2044700"/>
              <a:gd name="connsiteY13" fmla="*/ 927100 h 1038225"/>
              <a:gd name="connsiteX14" fmla="*/ 3175 w 2044700"/>
              <a:gd name="connsiteY14" fmla="*/ 895350 h 1038225"/>
              <a:gd name="connsiteX15" fmla="*/ 22225 w 2044700"/>
              <a:gd name="connsiteY15" fmla="*/ 863600 h 1038225"/>
              <a:gd name="connsiteX16" fmla="*/ 76200 w 2044700"/>
              <a:gd name="connsiteY16" fmla="*/ 796925 h 1038225"/>
              <a:gd name="connsiteX17" fmla="*/ 139700 w 2044700"/>
              <a:gd name="connsiteY17" fmla="*/ 701675 h 1038225"/>
              <a:gd name="connsiteX18" fmla="*/ 228600 w 2044700"/>
              <a:gd name="connsiteY18" fmla="*/ 549275 h 1038225"/>
              <a:gd name="connsiteX19" fmla="*/ 279400 w 2044700"/>
              <a:gd name="connsiteY19" fmla="*/ 444500 h 1038225"/>
              <a:gd name="connsiteX20" fmla="*/ 320675 w 2044700"/>
              <a:gd name="connsiteY20" fmla="*/ 346075 h 1038225"/>
              <a:gd name="connsiteX21" fmla="*/ 349250 w 2044700"/>
              <a:gd name="connsiteY21" fmla="*/ 266700 h 1038225"/>
              <a:gd name="connsiteX22" fmla="*/ 384175 w 2044700"/>
              <a:gd name="connsiteY22" fmla="*/ 165100 h 1038225"/>
              <a:gd name="connsiteX23" fmla="*/ 415925 w 2044700"/>
              <a:gd name="connsiteY23" fmla="*/ 63500 h 1038225"/>
              <a:gd name="connsiteX24" fmla="*/ 428625 w 2044700"/>
              <a:gd name="connsiteY24" fmla="*/ 25400 h 1038225"/>
              <a:gd name="connsiteX25" fmla="*/ 438150 w 2044700"/>
              <a:gd name="connsiteY25" fmla="*/ 9525 h 1038225"/>
              <a:gd name="connsiteX26" fmla="*/ 454025 w 2044700"/>
              <a:gd name="connsiteY26" fmla="*/ 0 h 1038225"/>
              <a:gd name="connsiteX27" fmla="*/ 473075 w 2044700"/>
              <a:gd name="connsiteY27" fmla="*/ 0 h 1038225"/>
              <a:gd name="connsiteX28" fmla="*/ 485775 w 2044700"/>
              <a:gd name="connsiteY28" fmla="*/ 6350 h 1038225"/>
              <a:gd name="connsiteX29" fmla="*/ 492125 w 2044700"/>
              <a:gd name="connsiteY29" fmla="*/ 31750 h 1038225"/>
              <a:gd name="connsiteX30" fmla="*/ 492125 w 2044700"/>
              <a:gd name="connsiteY30" fmla="*/ 73025 h 1038225"/>
              <a:gd name="connsiteX31" fmla="*/ 482600 w 2044700"/>
              <a:gd name="connsiteY31" fmla="*/ 196850 h 1038225"/>
              <a:gd name="connsiteX32" fmla="*/ 482600 w 2044700"/>
              <a:gd name="connsiteY32" fmla="*/ 254000 h 1038225"/>
              <a:gd name="connsiteX33" fmla="*/ 482600 w 2044700"/>
              <a:gd name="connsiteY33" fmla="*/ 336550 h 1038225"/>
              <a:gd name="connsiteX34" fmla="*/ 492125 w 2044700"/>
              <a:gd name="connsiteY34" fmla="*/ 412750 h 1038225"/>
              <a:gd name="connsiteX35" fmla="*/ 504825 w 2044700"/>
              <a:gd name="connsiteY35" fmla="*/ 485775 h 1038225"/>
              <a:gd name="connsiteX36" fmla="*/ 527050 w 2044700"/>
              <a:gd name="connsiteY36" fmla="*/ 558800 h 1038225"/>
              <a:gd name="connsiteX37" fmla="*/ 546100 w 2044700"/>
              <a:gd name="connsiteY37" fmla="*/ 596900 h 1038225"/>
              <a:gd name="connsiteX38" fmla="*/ 571500 w 2044700"/>
              <a:gd name="connsiteY38" fmla="*/ 628650 h 1038225"/>
              <a:gd name="connsiteX39" fmla="*/ 600075 w 2044700"/>
              <a:gd name="connsiteY39" fmla="*/ 644525 h 1038225"/>
              <a:gd name="connsiteX40" fmla="*/ 628650 w 2044700"/>
              <a:gd name="connsiteY40" fmla="*/ 654050 h 1038225"/>
              <a:gd name="connsiteX41" fmla="*/ 657225 w 2044700"/>
              <a:gd name="connsiteY41" fmla="*/ 647700 h 1038225"/>
              <a:gd name="connsiteX42" fmla="*/ 723900 w 2044700"/>
              <a:gd name="connsiteY42" fmla="*/ 625475 h 1038225"/>
              <a:gd name="connsiteX43" fmla="*/ 965200 w 2044700"/>
              <a:gd name="connsiteY43" fmla="*/ 539750 h 1038225"/>
              <a:gd name="connsiteX44" fmla="*/ 1235075 w 2044700"/>
              <a:gd name="connsiteY44" fmla="*/ 441325 h 1038225"/>
              <a:gd name="connsiteX45" fmla="*/ 1511300 w 2044700"/>
              <a:gd name="connsiteY45" fmla="*/ 336550 h 1038225"/>
              <a:gd name="connsiteX0" fmla="*/ 1511300 w 1511300"/>
              <a:gd name="connsiteY0" fmla="*/ 336550 h 1038225"/>
              <a:gd name="connsiteX1" fmla="*/ 1200150 w 1511300"/>
              <a:gd name="connsiteY1" fmla="*/ 742950 h 1038225"/>
              <a:gd name="connsiteX2" fmla="*/ 927100 w 1511300"/>
              <a:gd name="connsiteY2" fmla="*/ 857250 h 1038225"/>
              <a:gd name="connsiteX3" fmla="*/ 603250 w 1511300"/>
              <a:gd name="connsiteY3" fmla="*/ 1000125 h 1038225"/>
              <a:gd name="connsiteX4" fmla="*/ 571500 w 1511300"/>
              <a:gd name="connsiteY4" fmla="*/ 1012825 h 1038225"/>
              <a:gd name="connsiteX5" fmla="*/ 546100 w 1511300"/>
              <a:gd name="connsiteY5" fmla="*/ 1016000 h 1038225"/>
              <a:gd name="connsiteX6" fmla="*/ 419100 w 1511300"/>
              <a:gd name="connsiteY6" fmla="*/ 1028700 h 1038225"/>
              <a:gd name="connsiteX7" fmla="*/ 279400 w 1511300"/>
              <a:gd name="connsiteY7" fmla="*/ 1038225 h 1038225"/>
              <a:gd name="connsiteX8" fmla="*/ 146050 w 1511300"/>
              <a:gd name="connsiteY8" fmla="*/ 1022350 h 1038225"/>
              <a:gd name="connsiteX9" fmla="*/ 57150 w 1511300"/>
              <a:gd name="connsiteY9" fmla="*/ 1000125 h 1038225"/>
              <a:gd name="connsiteX10" fmla="*/ 28575 w 1511300"/>
              <a:gd name="connsiteY10" fmla="*/ 984250 h 1038225"/>
              <a:gd name="connsiteX11" fmla="*/ 6350 w 1511300"/>
              <a:gd name="connsiteY11" fmla="*/ 965200 h 1038225"/>
              <a:gd name="connsiteX12" fmla="*/ 0 w 1511300"/>
              <a:gd name="connsiteY12" fmla="*/ 927100 h 1038225"/>
              <a:gd name="connsiteX13" fmla="*/ 3175 w 1511300"/>
              <a:gd name="connsiteY13" fmla="*/ 895350 h 1038225"/>
              <a:gd name="connsiteX14" fmla="*/ 22225 w 1511300"/>
              <a:gd name="connsiteY14" fmla="*/ 863600 h 1038225"/>
              <a:gd name="connsiteX15" fmla="*/ 76200 w 1511300"/>
              <a:gd name="connsiteY15" fmla="*/ 796925 h 1038225"/>
              <a:gd name="connsiteX16" fmla="*/ 139700 w 1511300"/>
              <a:gd name="connsiteY16" fmla="*/ 701675 h 1038225"/>
              <a:gd name="connsiteX17" fmla="*/ 228600 w 1511300"/>
              <a:gd name="connsiteY17" fmla="*/ 549275 h 1038225"/>
              <a:gd name="connsiteX18" fmla="*/ 279400 w 1511300"/>
              <a:gd name="connsiteY18" fmla="*/ 444500 h 1038225"/>
              <a:gd name="connsiteX19" fmla="*/ 320675 w 1511300"/>
              <a:gd name="connsiteY19" fmla="*/ 346075 h 1038225"/>
              <a:gd name="connsiteX20" fmla="*/ 349250 w 1511300"/>
              <a:gd name="connsiteY20" fmla="*/ 266700 h 1038225"/>
              <a:gd name="connsiteX21" fmla="*/ 384175 w 1511300"/>
              <a:gd name="connsiteY21" fmla="*/ 165100 h 1038225"/>
              <a:gd name="connsiteX22" fmla="*/ 415925 w 1511300"/>
              <a:gd name="connsiteY22" fmla="*/ 63500 h 1038225"/>
              <a:gd name="connsiteX23" fmla="*/ 428625 w 1511300"/>
              <a:gd name="connsiteY23" fmla="*/ 25400 h 1038225"/>
              <a:gd name="connsiteX24" fmla="*/ 438150 w 1511300"/>
              <a:gd name="connsiteY24" fmla="*/ 9525 h 1038225"/>
              <a:gd name="connsiteX25" fmla="*/ 454025 w 1511300"/>
              <a:gd name="connsiteY25" fmla="*/ 0 h 1038225"/>
              <a:gd name="connsiteX26" fmla="*/ 473075 w 1511300"/>
              <a:gd name="connsiteY26" fmla="*/ 0 h 1038225"/>
              <a:gd name="connsiteX27" fmla="*/ 485775 w 1511300"/>
              <a:gd name="connsiteY27" fmla="*/ 6350 h 1038225"/>
              <a:gd name="connsiteX28" fmla="*/ 492125 w 1511300"/>
              <a:gd name="connsiteY28" fmla="*/ 31750 h 1038225"/>
              <a:gd name="connsiteX29" fmla="*/ 492125 w 1511300"/>
              <a:gd name="connsiteY29" fmla="*/ 73025 h 1038225"/>
              <a:gd name="connsiteX30" fmla="*/ 482600 w 1511300"/>
              <a:gd name="connsiteY30" fmla="*/ 196850 h 1038225"/>
              <a:gd name="connsiteX31" fmla="*/ 482600 w 1511300"/>
              <a:gd name="connsiteY31" fmla="*/ 254000 h 1038225"/>
              <a:gd name="connsiteX32" fmla="*/ 482600 w 1511300"/>
              <a:gd name="connsiteY32" fmla="*/ 336550 h 1038225"/>
              <a:gd name="connsiteX33" fmla="*/ 492125 w 1511300"/>
              <a:gd name="connsiteY33" fmla="*/ 412750 h 1038225"/>
              <a:gd name="connsiteX34" fmla="*/ 504825 w 1511300"/>
              <a:gd name="connsiteY34" fmla="*/ 485775 h 1038225"/>
              <a:gd name="connsiteX35" fmla="*/ 527050 w 1511300"/>
              <a:gd name="connsiteY35" fmla="*/ 558800 h 1038225"/>
              <a:gd name="connsiteX36" fmla="*/ 546100 w 1511300"/>
              <a:gd name="connsiteY36" fmla="*/ 596900 h 1038225"/>
              <a:gd name="connsiteX37" fmla="*/ 571500 w 1511300"/>
              <a:gd name="connsiteY37" fmla="*/ 628650 h 1038225"/>
              <a:gd name="connsiteX38" fmla="*/ 600075 w 1511300"/>
              <a:gd name="connsiteY38" fmla="*/ 644525 h 1038225"/>
              <a:gd name="connsiteX39" fmla="*/ 628650 w 1511300"/>
              <a:gd name="connsiteY39" fmla="*/ 654050 h 1038225"/>
              <a:gd name="connsiteX40" fmla="*/ 657225 w 1511300"/>
              <a:gd name="connsiteY40" fmla="*/ 647700 h 1038225"/>
              <a:gd name="connsiteX41" fmla="*/ 723900 w 1511300"/>
              <a:gd name="connsiteY41" fmla="*/ 625475 h 1038225"/>
              <a:gd name="connsiteX42" fmla="*/ 965200 w 1511300"/>
              <a:gd name="connsiteY42" fmla="*/ 539750 h 1038225"/>
              <a:gd name="connsiteX43" fmla="*/ 1235075 w 1511300"/>
              <a:gd name="connsiteY43" fmla="*/ 441325 h 1038225"/>
              <a:gd name="connsiteX44" fmla="*/ 1511300 w 1511300"/>
              <a:gd name="connsiteY44" fmla="*/ 336550 h 1038225"/>
              <a:gd name="connsiteX0" fmla="*/ 1235075 w 1235075"/>
              <a:gd name="connsiteY0" fmla="*/ 441325 h 1038225"/>
              <a:gd name="connsiteX1" fmla="*/ 1200150 w 1235075"/>
              <a:gd name="connsiteY1" fmla="*/ 742950 h 1038225"/>
              <a:gd name="connsiteX2" fmla="*/ 927100 w 1235075"/>
              <a:gd name="connsiteY2" fmla="*/ 857250 h 1038225"/>
              <a:gd name="connsiteX3" fmla="*/ 603250 w 1235075"/>
              <a:gd name="connsiteY3" fmla="*/ 1000125 h 1038225"/>
              <a:gd name="connsiteX4" fmla="*/ 571500 w 1235075"/>
              <a:gd name="connsiteY4" fmla="*/ 1012825 h 1038225"/>
              <a:gd name="connsiteX5" fmla="*/ 546100 w 1235075"/>
              <a:gd name="connsiteY5" fmla="*/ 1016000 h 1038225"/>
              <a:gd name="connsiteX6" fmla="*/ 419100 w 1235075"/>
              <a:gd name="connsiteY6" fmla="*/ 1028700 h 1038225"/>
              <a:gd name="connsiteX7" fmla="*/ 279400 w 1235075"/>
              <a:gd name="connsiteY7" fmla="*/ 1038225 h 1038225"/>
              <a:gd name="connsiteX8" fmla="*/ 146050 w 1235075"/>
              <a:gd name="connsiteY8" fmla="*/ 1022350 h 1038225"/>
              <a:gd name="connsiteX9" fmla="*/ 57150 w 1235075"/>
              <a:gd name="connsiteY9" fmla="*/ 1000125 h 1038225"/>
              <a:gd name="connsiteX10" fmla="*/ 28575 w 1235075"/>
              <a:gd name="connsiteY10" fmla="*/ 984250 h 1038225"/>
              <a:gd name="connsiteX11" fmla="*/ 6350 w 1235075"/>
              <a:gd name="connsiteY11" fmla="*/ 965200 h 1038225"/>
              <a:gd name="connsiteX12" fmla="*/ 0 w 1235075"/>
              <a:gd name="connsiteY12" fmla="*/ 927100 h 1038225"/>
              <a:gd name="connsiteX13" fmla="*/ 3175 w 1235075"/>
              <a:gd name="connsiteY13" fmla="*/ 895350 h 1038225"/>
              <a:gd name="connsiteX14" fmla="*/ 22225 w 1235075"/>
              <a:gd name="connsiteY14" fmla="*/ 863600 h 1038225"/>
              <a:gd name="connsiteX15" fmla="*/ 76200 w 1235075"/>
              <a:gd name="connsiteY15" fmla="*/ 796925 h 1038225"/>
              <a:gd name="connsiteX16" fmla="*/ 139700 w 1235075"/>
              <a:gd name="connsiteY16" fmla="*/ 701675 h 1038225"/>
              <a:gd name="connsiteX17" fmla="*/ 228600 w 1235075"/>
              <a:gd name="connsiteY17" fmla="*/ 549275 h 1038225"/>
              <a:gd name="connsiteX18" fmla="*/ 279400 w 1235075"/>
              <a:gd name="connsiteY18" fmla="*/ 444500 h 1038225"/>
              <a:gd name="connsiteX19" fmla="*/ 320675 w 1235075"/>
              <a:gd name="connsiteY19" fmla="*/ 346075 h 1038225"/>
              <a:gd name="connsiteX20" fmla="*/ 349250 w 1235075"/>
              <a:gd name="connsiteY20" fmla="*/ 266700 h 1038225"/>
              <a:gd name="connsiteX21" fmla="*/ 384175 w 1235075"/>
              <a:gd name="connsiteY21" fmla="*/ 165100 h 1038225"/>
              <a:gd name="connsiteX22" fmla="*/ 415925 w 1235075"/>
              <a:gd name="connsiteY22" fmla="*/ 63500 h 1038225"/>
              <a:gd name="connsiteX23" fmla="*/ 428625 w 1235075"/>
              <a:gd name="connsiteY23" fmla="*/ 25400 h 1038225"/>
              <a:gd name="connsiteX24" fmla="*/ 438150 w 1235075"/>
              <a:gd name="connsiteY24" fmla="*/ 9525 h 1038225"/>
              <a:gd name="connsiteX25" fmla="*/ 454025 w 1235075"/>
              <a:gd name="connsiteY25" fmla="*/ 0 h 1038225"/>
              <a:gd name="connsiteX26" fmla="*/ 473075 w 1235075"/>
              <a:gd name="connsiteY26" fmla="*/ 0 h 1038225"/>
              <a:gd name="connsiteX27" fmla="*/ 485775 w 1235075"/>
              <a:gd name="connsiteY27" fmla="*/ 6350 h 1038225"/>
              <a:gd name="connsiteX28" fmla="*/ 492125 w 1235075"/>
              <a:gd name="connsiteY28" fmla="*/ 31750 h 1038225"/>
              <a:gd name="connsiteX29" fmla="*/ 492125 w 1235075"/>
              <a:gd name="connsiteY29" fmla="*/ 73025 h 1038225"/>
              <a:gd name="connsiteX30" fmla="*/ 482600 w 1235075"/>
              <a:gd name="connsiteY30" fmla="*/ 196850 h 1038225"/>
              <a:gd name="connsiteX31" fmla="*/ 482600 w 1235075"/>
              <a:gd name="connsiteY31" fmla="*/ 254000 h 1038225"/>
              <a:gd name="connsiteX32" fmla="*/ 482600 w 1235075"/>
              <a:gd name="connsiteY32" fmla="*/ 336550 h 1038225"/>
              <a:gd name="connsiteX33" fmla="*/ 492125 w 1235075"/>
              <a:gd name="connsiteY33" fmla="*/ 412750 h 1038225"/>
              <a:gd name="connsiteX34" fmla="*/ 504825 w 1235075"/>
              <a:gd name="connsiteY34" fmla="*/ 485775 h 1038225"/>
              <a:gd name="connsiteX35" fmla="*/ 527050 w 1235075"/>
              <a:gd name="connsiteY35" fmla="*/ 558800 h 1038225"/>
              <a:gd name="connsiteX36" fmla="*/ 546100 w 1235075"/>
              <a:gd name="connsiteY36" fmla="*/ 596900 h 1038225"/>
              <a:gd name="connsiteX37" fmla="*/ 571500 w 1235075"/>
              <a:gd name="connsiteY37" fmla="*/ 628650 h 1038225"/>
              <a:gd name="connsiteX38" fmla="*/ 600075 w 1235075"/>
              <a:gd name="connsiteY38" fmla="*/ 644525 h 1038225"/>
              <a:gd name="connsiteX39" fmla="*/ 628650 w 1235075"/>
              <a:gd name="connsiteY39" fmla="*/ 654050 h 1038225"/>
              <a:gd name="connsiteX40" fmla="*/ 657225 w 1235075"/>
              <a:gd name="connsiteY40" fmla="*/ 647700 h 1038225"/>
              <a:gd name="connsiteX41" fmla="*/ 723900 w 1235075"/>
              <a:gd name="connsiteY41" fmla="*/ 625475 h 1038225"/>
              <a:gd name="connsiteX42" fmla="*/ 965200 w 1235075"/>
              <a:gd name="connsiteY42" fmla="*/ 539750 h 1038225"/>
              <a:gd name="connsiteX43" fmla="*/ 1235075 w 1235075"/>
              <a:gd name="connsiteY43" fmla="*/ 441325 h 1038225"/>
              <a:gd name="connsiteX0" fmla="*/ 965200 w 1200150"/>
              <a:gd name="connsiteY0" fmla="*/ 539750 h 1038225"/>
              <a:gd name="connsiteX1" fmla="*/ 1200150 w 1200150"/>
              <a:gd name="connsiteY1" fmla="*/ 742950 h 1038225"/>
              <a:gd name="connsiteX2" fmla="*/ 927100 w 1200150"/>
              <a:gd name="connsiteY2" fmla="*/ 857250 h 1038225"/>
              <a:gd name="connsiteX3" fmla="*/ 603250 w 1200150"/>
              <a:gd name="connsiteY3" fmla="*/ 1000125 h 1038225"/>
              <a:gd name="connsiteX4" fmla="*/ 571500 w 1200150"/>
              <a:gd name="connsiteY4" fmla="*/ 1012825 h 1038225"/>
              <a:gd name="connsiteX5" fmla="*/ 546100 w 1200150"/>
              <a:gd name="connsiteY5" fmla="*/ 1016000 h 1038225"/>
              <a:gd name="connsiteX6" fmla="*/ 419100 w 1200150"/>
              <a:gd name="connsiteY6" fmla="*/ 1028700 h 1038225"/>
              <a:gd name="connsiteX7" fmla="*/ 279400 w 1200150"/>
              <a:gd name="connsiteY7" fmla="*/ 1038225 h 1038225"/>
              <a:gd name="connsiteX8" fmla="*/ 146050 w 1200150"/>
              <a:gd name="connsiteY8" fmla="*/ 1022350 h 1038225"/>
              <a:gd name="connsiteX9" fmla="*/ 57150 w 1200150"/>
              <a:gd name="connsiteY9" fmla="*/ 1000125 h 1038225"/>
              <a:gd name="connsiteX10" fmla="*/ 28575 w 1200150"/>
              <a:gd name="connsiteY10" fmla="*/ 984250 h 1038225"/>
              <a:gd name="connsiteX11" fmla="*/ 6350 w 1200150"/>
              <a:gd name="connsiteY11" fmla="*/ 965200 h 1038225"/>
              <a:gd name="connsiteX12" fmla="*/ 0 w 1200150"/>
              <a:gd name="connsiteY12" fmla="*/ 927100 h 1038225"/>
              <a:gd name="connsiteX13" fmla="*/ 3175 w 1200150"/>
              <a:gd name="connsiteY13" fmla="*/ 895350 h 1038225"/>
              <a:gd name="connsiteX14" fmla="*/ 22225 w 1200150"/>
              <a:gd name="connsiteY14" fmla="*/ 863600 h 1038225"/>
              <a:gd name="connsiteX15" fmla="*/ 76200 w 1200150"/>
              <a:gd name="connsiteY15" fmla="*/ 796925 h 1038225"/>
              <a:gd name="connsiteX16" fmla="*/ 139700 w 1200150"/>
              <a:gd name="connsiteY16" fmla="*/ 701675 h 1038225"/>
              <a:gd name="connsiteX17" fmla="*/ 228600 w 1200150"/>
              <a:gd name="connsiteY17" fmla="*/ 549275 h 1038225"/>
              <a:gd name="connsiteX18" fmla="*/ 279400 w 1200150"/>
              <a:gd name="connsiteY18" fmla="*/ 444500 h 1038225"/>
              <a:gd name="connsiteX19" fmla="*/ 320675 w 1200150"/>
              <a:gd name="connsiteY19" fmla="*/ 346075 h 1038225"/>
              <a:gd name="connsiteX20" fmla="*/ 349250 w 1200150"/>
              <a:gd name="connsiteY20" fmla="*/ 266700 h 1038225"/>
              <a:gd name="connsiteX21" fmla="*/ 384175 w 1200150"/>
              <a:gd name="connsiteY21" fmla="*/ 165100 h 1038225"/>
              <a:gd name="connsiteX22" fmla="*/ 415925 w 1200150"/>
              <a:gd name="connsiteY22" fmla="*/ 63500 h 1038225"/>
              <a:gd name="connsiteX23" fmla="*/ 428625 w 1200150"/>
              <a:gd name="connsiteY23" fmla="*/ 25400 h 1038225"/>
              <a:gd name="connsiteX24" fmla="*/ 438150 w 1200150"/>
              <a:gd name="connsiteY24" fmla="*/ 9525 h 1038225"/>
              <a:gd name="connsiteX25" fmla="*/ 454025 w 1200150"/>
              <a:gd name="connsiteY25" fmla="*/ 0 h 1038225"/>
              <a:gd name="connsiteX26" fmla="*/ 473075 w 1200150"/>
              <a:gd name="connsiteY26" fmla="*/ 0 h 1038225"/>
              <a:gd name="connsiteX27" fmla="*/ 485775 w 1200150"/>
              <a:gd name="connsiteY27" fmla="*/ 6350 h 1038225"/>
              <a:gd name="connsiteX28" fmla="*/ 492125 w 1200150"/>
              <a:gd name="connsiteY28" fmla="*/ 31750 h 1038225"/>
              <a:gd name="connsiteX29" fmla="*/ 492125 w 1200150"/>
              <a:gd name="connsiteY29" fmla="*/ 73025 h 1038225"/>
              <a:gd name="connsiteX30" fmla="*/ 482600 w 1200150"/>
              <a:gd name="connsiteY30" fmla="*/ 196850 h 1038225"/>
              <a:gd name="connsiteX31" fmla="*/ 482600 w 1200150"/>
              <a:gd name="connsiteY31" fmla="*/ 254000 h 1038225"/>
              <a:gd name="connsiteX32" fmla="*/ 482600 w 1200150"/>
              <a:gd name="connsiteY32" fmla="*/ 336550 h 1038225"/>
              <a:gd name="connsiteX33" fmla="*/ 492125 w 1200150"/>
              <a:gd name="connsiteY33" fmla="*/ 412750 h 1038225"/>
              <a:gd name="connsiteX34" fmla="*/ 504825 w 1200150"/>
              <a:gd name="connsiteY34" fmla="*/ 485775 h 1038225"/>
              <a:gd name="connsiteX35" fmla="*/ 527050 w 1200150"/>
              <a:gd name="connsiteY35" fmla="*/ 558800 h 1038225"/>
              <a:gd name="connsiteX36" fmla="*/ 546100 w 1200150"/>
              <a:gd name="connsiteY36" fmla="*/ 596900 h 1038225"/>
              <a:gd name="connsiteX37" fmla="*/ 571500 w 1200150"/>
              <a:gd name="connsiteY37" fmla="*/ 628650 h 1038225"/>
              <a:gd name="connsiteX38" fmla="*/ 600075 w 1200150"/>
              <a:gd name="connsiteY38" fmla="*/ 644525 h 1038225"/>
              <a:gd name="connsiteX39" fmla="*/ 628650 w 1200150"/>
              <a:gd name="connsiteY39" fmla="*/ 654050 h 1038225"/>
              <a:gd name="connsiteX40" fmla="*/ 657225 w 1200150"/>
              <a:gd name="connsiteY40" fmla="*/ 647700 h 1038225"/>
              <a:gd name="connsiteX41" fmla="*/ 723900 w 1200150"/>
              <a:gd name="connsiteY41" fmla="*/ 625475 h 1038225"/>
              <a:gd name="connsiteX42" fmla="*/ 965200 w 1200150"/>
              <a:gd name="connsiteY42" fmla="*/ 539750 h 1038225"/>
              <a:gd name="connsiteX0" fmla="*/ 965200 w 1200150"/>
              <a:gd name="connsiteY0" fmla="*/ 539750 h 1038225"/>
              <a:gd name="connsiteX1" fmla="*/ 1200150 w 1200150"/>
              <a:gd name="connsiteY1" fmla="*/ 742950 h 1038225"/>
              <a:gd name="connsiteX2" fmla="*/ 603250 w 1200150"/>
              <a:gd name="connsiteY2" fmla="*/ 1000125 h 1038225"/>
              <a:gd name="connsiteX3" fmla="*/ 571500 w 1200150"/>
              <a:gd name="connsiteY3" fmla="*/ 1012825 h 1038225"/>
              <a:gd name="connsiteX4" fmla="*/ 546100 w 1200150"/>
              <a:gd name="connsiteY4" fmla="*/ 1016000 h 1038225"/>
              <a:gd name="connsiteX5" fmla="*/ 419100 w 1200150"/>
              <a:gd name="connsiteY5" fmla="*/ 1028700 h 1038225"/>
              <a:gd name="connsiteX6" fmla="*/ 279400 w 1200150"/>
              <a:gd name="connsiteY6" fmla="*/ 1038225 h 1038225"/>
              <a:gd name="connsiteX7" fmla="*/ 146050 w 1200150"/>
              <a:gd name="connsiteY7" fmla="*/ 1022350 h 1038225"/>
              <a:gd name="connsiteX8" fmla="*/ 57150 w 1200150"/>
              <a:gd name="connsiteY8" fmla="*/ 1000125 h 1038225"/>
              <a:gd name="connsiteX9" fmla="*/ 28575 w 1200150"/>
              <a:gd name="connsiteY9" fmla="*/ 984250 h 1038225"/>
              <a:gd name="connsiteX10" fmla="*/ 6350 w 1200150"/>
              <a:gd name="connsiteY10" fmla="*/ 965200 h 1038225"/>
              <a:gd name="connsiteX11" fmla="*/ 0 w 1200150"/>
              <a:gd name="connsiteY11" fmla="*/ 927100 h 1038225"/>
              <a:gd name="connsiteX12" fmla="*/ 3175 w 1200150"/>
              <a:gd name="connsiteY12" fmla="*/ 895350 h 1038225"/>
              <a:gd name="connsiteX13" fmla="*/ 22225 w 1200150"/>
              <a:gd name="connsiteY13" fmla="*/ 863600 h 1038225"/>
              <a:gd name="connsiteX14" fmla="*/ 76200 w 1200150"/>
              <a:gd name="connsiteY14" fmla="*/ 796925 h 1038225"/>
              <a:gd name="connsiteX15" fmla="*/ 139700 w 1200150"/>
              <a:gd name="connsiteY15" fmla="*/ 701675 h 1038225"/>
              <a:gd name="connsiteX16" fmla="*/ 228600 w 1200150"/>
              <a:gd name="connsiteY16" fmla="*/ 549275 h 1038225"/>
              <a:gd name="connsiteX17" fmla="*/ 279400 w 1200150"/>
              <a:gd name="connsiteY17" fmla="*/ 444500 h 1038225"/>
              <a:gd name="connsiteX18" fmla="*/ 320675 w 1200150"/>
              <a:gd name="connsiteY18" fmla="*/ 346075 h 1038225"/>
              <a:gd name="connsiteX19" fmla="*/ 349250 w 1200150"/>
              <a:gd name="connsiteY19" fmla="*/ 266700 h 1038225"/>
              <a:gd name="connsiteX20" fmla="*/ 384175 w 1200150"/>
              <a:gd name="connsiteY20" fmla="*/ 165100 h 1038225"/>
              <a:gd name="connsiteX21" fmla="*/ 415925 w 1200150"/>
              <a:gd name="connsiteY21" fmla="*/ 63500 h 1038225"/>
              <a:gd name="connsiteX22" fmla="*/ 428625 w 1200150"/>
              <a:gd name="connsiteY22" fmla="*/ 25400 h 1038225"/>
              <a:gd name="connsiteX23" fmla="*/ 438150 w 1200150"/>
              <a:gd name="connsiteY23" fmla="*/ 9525 h 1038225"/>
              <a:gd name="connsiteX24" fmla="*/ 454025 w 1200150"/>
              <a:gd name="connsiteY24" fmla="*/ 0 h 1038225"/>
              <a:gd name="connsiteX25" fmla="*/ 473075 w 1200150"/>
              <a:gd name="connsiteY25" fmla="*/ 0 h 1038225"/>
              <a:gd name="connsiteX26" fmla="*/ 485775 w 1200150"/>
              <a:gd name="connsiteY26" fmla="*/ 6350 h 1038225"/>
              <a:gd name="connsiteX27" fmla="*/ 492125 w 1200150"/>
              <a:gd name="connsiteY27" fmla="*/ 31750 h 1038225"/>
              <a:gd name="connsiteX28" fmla="*/ 492125 w 1200150"/>
              <a:gd name="connsiteY28" fmla="*/ 73025 h 1038225"/>
              <a:gd name="connsiteX29" fmla="*/ 482600 w 1200150"/>
              <a:gd name="connsiteY29" fmla="*/ 196850 h 1038225"/>
              <a:gd name="connsiteX30" fmla="*/ 482600 w 1200150"/>
              <a:gd name="connsiteY30" fmla="*/ 254000 h 1038225"/>
              <a:gd name="connsiteX31" fmla="*/ 482600 w 1200150"/>
              <a:gd name="connsiteY31" fmla="*/ 336550 h 1038225"/>
              <a:gd name="connsiteX32" fmla="*/ 492125 w 1200150"/>
              <a:gd name="connsiteY32" fmla="*/ 412750 h 1038225"/>
              <a:gd name="connsiteX33" fmla="*/ 504825 w 1200150"/>
              <a:gd name="connsiteY33" fmla="*/ 485775 h 1038225"/>
              <a:gd name="connsiteX34" fmla="*/ 527050 w 1200150"/>
              <a:gd name="connsiteY34" fmla="*/ 558800 h 1038225"/>
              <a:gd name="connsiteX35" fmla="*/ 546100 w 1200150"/>
              <a:gd name="connsiteY35" fmla="*/ 596900 h 1038225"/>
              <a:gd name="connsiteX36" fmla="*/ 571500 w 1200150"/>
              <a:gd name="connsiteY36" fmla="*/ 628650 h 1038225"/>
              <a:gd name="connsiteX37" fmla="*/ 600075 w 1200150"/>
              <a:gd name="connsiteY37" fmla="*/ 644525 h 1038225"/>
              <a:gd name="connsiteX38" fmla="*/ 628650 w 1200150"/>
              <a:gd name="connsiteY38" fmla="*/ 654050 h 1038225"/>
              <a:gd name="connsiteX39" fmla="*/ 657225 w 1200150"/>
              <a:gd name="connsiteY39" fmla="*/ 647700 h 1038225"/>
              <a:gd name="connsiteX40" fmla="*/ 723900 w 1200150"/>
              <a:gd name="connsiteY40" fmla="*/ 625475 h 1038225"/>
              <a:gd name="connsiteX41" fmla="*/ 965200 w 1200150"/>
              <a:gd name="connsiteY41" fmla="*/ 539750 h 1038225"/>
              <a:gd name="connsiteX0" fmla="*/ 965200 w 965200"/>
              <a:gd name="connsiteY0" fmla="*/ 539750 h 1038225"/>
              <a:gd name="connsiteX1" fmla="*/ 603250 w 965200"/>
              <a:gd name="connsiteY1" fmla="*/ 1000125 h 1038225"/>
              <a:gd name="connsiteX2" fmla="*/ 571500 w 965200"/>
              <a:gd name="connsiteY2" fmla="*/ 1012825 h 1038225"/>
              <a:gd name="connsiteX3" fmla="*/ 546100 w 965200"/>
              <a:gd name="connsiteY3" fmla="*/ 1016000 h 1038225"/>
              <a:gd name="connsiteX4" fmla="*/ 419100 w 965200"/>
              <a:gd name="connsiteY4" fmla="*/ 1028700 h 1038225"/>
              <a:gd name="connsiteX5" fmla="*/ 279400 w 965200"/>
              <a:gd name="connsiteY5" fmla="*/ 1038225 h 1038225"/>
              <a:gd name="connsiteX6" fmla="*/ 146050 w 965200"/>
              <a:gd name="connsiteY6" fmla="*/ 1022350 h 1038225"/>
              <a:gd name="connsiteX7" fmla="*/ 57150 w 965200"/>
              <a:gd name="connsiteY7" fmla="*/ 1000125 h 1038225"/>
              <a:gd name="connsiteX8" fmla="*/ 28575 w 965200"/>
              <a:gd name="connsiteY8" fmla="*/ 984250 h 1038225"/>
              <a:gd name="connsiteX9" fmla="*/ 6350 w 965200"/>
              <a:gd name="connsiteY9" fmla="*/ 965200 h 1038225"/>
              <a:gd name="connsiteX10" fmla="*/ 0 w 965200"/>
              <a:gd name="connsiteY10" fmla="*/ 927100 h 1038225"/>
              <a:gd name="connsiteX11" fmla="*/ 3175 w 965200"/>
              <a:gd name="connsiteY11" fmla="*/ 895350 h 1038225"/>
              <a:gd name="connsiteX12" fmla="*/ 22225 w 965200"/>
              <a:gd name="connsiteY12" fmla="*/ 863600 h 1038225"/>
              <a:gd name="connsiteX13" fmla="*/ 76200 w 965200"/>
              <a:gd name="connsiteY13" fmla="*/ 796925 h 1038225"/>
              <a:gd name="connsiteX14" fmla="*/ 139700 w 965200"/>
              <a:gd name="connsiteY14" fmla="*/ 701675 h 1038225"/>
              <a:gd name="connsiteX15" fmla="*/ 228600 w 965200"/>
              <a:gd name="connsiteY15" fmla="*/ 549275 h 1038225"/>
              <a:gd name="connsiteX16" fmla="*/ 279400 w 965200"/>
              <a:gd name="connsiteY16" fmla="*/ 444500 h 1038225"/>
              <a:gd name="connsiteX17" fmla="*/ 320675 w 965200"/>
              <a:gd name="connsiteY17" fmla="*/ 346075 h 1038225"/>
              <a:gd name="connsiteX18" fmla="*/ 349250 w 965200"/>
              <a:gd name="connsiteY18" fmla="*/ 266700 h 1038225"/>
              <a:gd name="connsiteX19" fmla="*/ 384175 w 965200"/>
              <a:gd name="connsiteY19" fmla="*/ 165100 h 1038225"/>
              <a:gd name="connsiteX20" fmla="*/ 415925 w 965200"/>
              <a:gd name="connsiteY20" fmla="*/ 63500 h 1038225"/>
              <a:gd name="connsiteX21" fmla="*/ 428625 w 965200"/>
              <a:gd name="connsiteY21" fmla="*/ 25400 h 1038225"/>
              <a:gd name="connsiteX22" fmla="*/ 438150 w 965200"/>
              <a:gd name="connsiteY22" fmla="*/ 9525 h 1038225"/>
              <a:gd name="connsiteX23" fmla="*/ 454025 w 965200"/>
              <a:gd name="connsiteY23" fmla="*/ 0 h 1038225"/>
              <a:gd name="connsiteX24" fmla="*/ 473075 w 965200"/>
              <a:gd name="connsiteY24" fmla="*/ 0 h 1038225"/>
              <a:gd name="connsiteX25" fmla="*/ 485775 w 965200"/>
              <a:gd name="connsiteY25" fmla="*/ 6350 h 1038225"/>
              <a:gd name="connsiteX26" fmla="*/ 492125 w 965200"/>
              <a:gd name="connsiteY26" fmla="*/ 31750 h 1038225"/>
              <a:gd name="connsiteX27" fmla="*/ 492125 w 965200"/>
              <a:gd name="connsiteY27" fmla="*/ 73025 h 1038225"/>
              <a:gd name="connsiteX28" fmla="*/ 482600 w 965200"/>
              <a:gd name="connsiteY28" fmla="*/ 196850 h 1038225"/>
              <a:gd name="connsiteX29" fmla="*/ 482600 w 965200"/>
              <a:gd name="connsiteY29" fmla="*/ 254000 h 1038225"/>
              <a:gd name="connsiteX30" fmla="*/ 482600 w 965200"/>
              <a:gd name="connsiteY30" fmla="*/ 336550 h 1038225"/>
              <a:gd name="connsiteX31" fmla="*/ 492125 w 965200"/>
              <a:gd name="connsiteY31" fmla="*/ 412750 h 1038225"/>
              <a:gd name="connsiteX32" fmla="*/ 504825 w 965200"/>
              <a:gd name="connsiteY32" fmla="*/ 485775 h 1038225"/>
              <a:gd name="connsiteX33" fmla="*/ 527050 w 965200"/>
              <a:gd name="connsiteY33" fmla="*/ 558800 h 1038225"/>
              <a:gd name="connsiteX34" fmla="*/ 546100 w 965200"/>
              <a:gd name="connsiteY34" fmla="*/ 596900 h 1038225"/>
              <a:gd name="connsiteX35" fmla="*/ 571500 w 965200"/>
              <a:gd name="connsiteY35" fmla="*/ 628650 h 1038225"/>
              <a:gd name="connsiteX36" fmla="*/ 600075 w 965200"/>
              <a:gd name="connsiteY36" fmla="*/ 644525 h 1038225"/>
              <a:gd name="connsiteX37" fmla="*/ 628650 w 965200"/>
              <a:gd name="connsiteY37" fmla="*/ 654050 h 1038225"/>
              <a:gd name="connsiteX38" fmla="*/ 657225 w 965200"/>
              <a:gd name="connsiteY38" fmla="*/ 647700 h 1038225"/>
              <a:gd name="connsiteX39" fmla="*/ 723900 w 965200"/>
              <a:gd name="connsiteY39" fmla="*/ 625475 h 1038225"/>
              <a:gd name="connsiteX40" fmla="*/ 965200 w 965200"/>
              <a:gd name="connsiteY40" fmla="*/ 539750 h 1038225"/>
              <a:gd name="connsiteX0" fmla="*/ 723900 w 723900"/>
              <a:gd name="connsiteY0" fmla="*/ 625475 h 1038225"/>
              <a:gd name="connsiteX1" fmla="*/ 603250 w 723900"/>
              <a:gd name="connsiteY1" fmla="*/ 1000125 h 1038225"/>
              <a:gd name="connsiteX2" fmla="*/ 571500 w 723900"/>
              <a:gd name="connsiteY2" fmla="*/ 1012825 h 1038225"/>
              <a:gd name="connsiteX3" fmla="*/ 546100 w 723900"/>
              <a:gd name="connsiteY3" fmla="*/ 1016000 h 1038225"/>
              <a:gd name="connsiteX4" fmla="*/ 419100 w 723900"/>
              <a:gd name="connsiteY4" fmla="*/ 1028700 h 1038225"/>
              <a:gd name="connsiteX5" fmla="*/ 279400 w 723900"/>
              <a:gd name="connsiteY5" fmla="*/ 1038225 h 1038225"/>
              <a:gd name="connsiteX6" fmla="*/ 146050 w 723900"/>
              <a:gd name="connsiteY6" fmla="*/ 1022350 h 1038225"/>
              <a:gd name="connsiteX7" fmla="*/ 57150 w 723900"/>
              <a:gd name="connsiteY7" fmla="*/ 1000125 h 1038225"/>
              <a:gd name="connsiteX8" fmla="*/ 28575 w 723900"/>
              <a:gd name="connsiteY8" fmla="*/ 984250 h 1038225"/>
              <a:gd name="connsiteX9" fmla="*/ 6350 w 723900"/>
              <a:gd name="connsiteY9" fmla="*/ 965200 h 1038225"/>
              <a:gd name="connsiteX10" fmla="*/ 0 w 723900"/>
              <a:gd name="connsiteY10" fmla="*/ 927100 h 1038225"/>
              <a:gd name="connsiteX11" fmla="*/ 3175 w 723900"/>
              <a:gd name="connsiteY11" fmla="*/ 895350 h 1038225"/>
              <a:gd name="connsiteX12" fmla="*/ 22225 w 723900"/>
              <a:gd name="connsiteY12" fmla="*/ 863600 h 1038225"/>
              <a:gd name="connsiteX13" fmla="*/ 76200 w 723900"/>
              <a:gd name="connsiteY13" fmla="*/ 796925 h 1038225"/>
              <a:gd name="connsiteX14" fmla="*/ 139700 w 723900"/>
              <a:gd name="connsiteY14" fmla="*/ 701675 h 1038225"/>
              <a:gd name="connsiteX15" fmla="*/ 228600 w 723900"/>
              <a:gd name="connsiteY15" fmla="*/ 549275 h 1038225"/>
              <a:gd name="connsiteX16" fmla="*/ 279400 w 723900"/>
              <a:gd name="connsiteY16" fmla="*/ 444500 h 1038225"/>
              <a:gd name="connsiteX17" fmla="*/ 320675 w 723900"/>
              <a:gd name="connsiteY17" fmla="*/ 346075 h 1038225"/>
              <a:gd name="connsiteX18" fmla="*/ 349250 w 723900"/>
              <a:gd name="connsiteY18" fmla="*/ 266700 h 1038225"/>
              <a:gd name="connsiteX19" fmla="*/ 384175 w 723900"/>
              <a:gd name="connsiteY19" fmla="*/ 165100 h 1038225"/>
              <a:gd name="connsiteX20" fmla="*/ 415925 w 723900"/>
              <a:gd name="connsiteY20" fmla="*/ 63500 h 1038225"/>
              <a:gd name="connsiteX21" fmla="*/ 428625 w 723900"/>
              <a:gd name="connsiteY21" fmla="*/ 25400 h 1038225"/>
              <a:gd name="connsiteX22" fmla="*/ 438150 w 723900"/>
              <a:gd name="connsiteY22" fmla="*/ 9525 h 1038225"/>
              <a:gd name="connsiteX23" fmla="*/ 454025 w 723900"/>
              <a:gd name="connsiteY23" fmla="*/ 0 h 1038225"/>
              <a:gd name="connsiteX24" fmla="*/ 473075 w 723900"/>
              <a:gd name="connsiteY24" fmla="*/ 0 h 1038225"/>
              <a:gd name="connsiteX25" fmla="*/ 485775 w 723900"/>
              <a:gd name="connsiteY25" fmla="*/ 6350 h 1038225"/>
              <a:gd name="connsiteX26" fmla="*/ 492125 w 723900"/>
              <a:gd name="connsiteY26" fmla="*/ 31750 h 1038225"/>
              <a:gd name="connsiteX27" fmla="*/ 492125 w 723900"/>
              <a:gd name="connsiteY27" fmla="*/ 73025 h 1038225"/>
              <a:gd name="connsiteX28" fmla="*/ 482600 w 723900"/>
              <a:gd name="connsiteY28" fmla="*/ 196850 h 1038225"/>
              <a:gd name="connsiteX29" fmla="*/ 482600 w 723900"/>
              <a:gd name="connsiteY29" fmla="*/ 254000 h 1038225"/>
              <a:gd name="connsiteX30" fmla="*/ 482600 w 723900"/>
              <a:gd name="connsiteY30" fmla="*/ 336550 h 1038225"/>
              <a:gd name="connsiteX31" fmla="*/ 492125 w 723900"/>
              <a:gd name="connsiteY31" fmla="*/ 412750 h 1038225"/>
              <a:gd name="connsiteX32" fmla="*/ 504825 w 723900"/>
              <a:gd name="connsiteY32" fmla="*/ 485775 h 1038225"/>
              <a:gd name="connsiteX33" fmla="*/ 527050 w 723900"/>
              <a:gd name="connsiteY33" fmla="*/ 558800 h 1038225"/>
              <a:gd name="connsiteX34" fmla="*/ 546100 w 723900"/>
              <a:gd name="connsiteY34" fmla="*/ 596900 h 1038225"/>
              <a:gd name="connsiteX35" fmla="*/ 571500 w 723900"/>
              <a:gd name="connsiteY35" fmla="*/ 628650 h 1038225"/>
              <a:gd name="connsiteX36" fmla="*/ 600075 w 723900"/>
              <a:gd name="connsiteY36" fmla="*/ 644525 h 1038225"/>
              <a:gd name="connsiteX37" fmla="*/ 628650 w 723900"/>
              <a:gd name="connsiteY37" fmla="*/ 654050 h 1038225"/>
              <a:gd name="connsiteX38" fmla="*/ 657225 w 723900"/>
              <a:gd name="connsiteY38" fmla="*/ 647700 h 1038225"/>
              <a:gd name="connsiteX39" fmla="*/ 723900 w 723900"/>
              <a:gd name="connsiteY39" fmla="*/ 625475 h 1038225"/>
              <a:gd name="connsiteX0" fmla="*/ 657225 w 657225"/>
              <a:gd name="connsiteY0" fmla="*/ 647700 h 1038225"/>
              <a:gd name="connsiteX1" fmla="*/ 603250 w 657225"/>
              <a:gd name="connsiteY1" fmla="*/ 1000125 h 1038225"/>
              <a:gd name="connsiteX2" fmla="*/ 571500 w 657225"/>
              <a:gd name="connsiteY2" fmla="*/ 1012825 h 1038225"/>
              <a:gd name="connsiteX3" fmla="*/ 546100 w 657225"/>
              <a:gd name="connsiteY3" fmla="*/ 1016000 h 1038225"/>
              <a:gd name="connsiteX4" fmla="*/ 419100 w 657225"/>
              <a:gd name="connsiteY4" fmla="*/ 1028700 h 1038225"/>
              <a:gd name="connsiteX5" fmla="*/ 279400 w 657225"/>
              <a:gd name="connsiteY5" fmla="*/ 1038225 h 1038225"/>
              <a:gd name="connsiteX6" fmla="*/ 146050 w 657225"/>
              <a:gd name="connsiteY6" fmla="*/ 1022350 h 1038225"/>
              <a:gd name="connsiteX7" fmla="*/ 57150 w 657225"/>
              <a:gd name="connsiteY7" fmla="*/ 1000125 h 1038225"/>
              <a:gd name="connsiteX8" fmla="*/ 28575 w 657225"/>
              <a:gd name="connsiteY8" fmla="*/ 984250 h 1038225"/>
              <a:gd name="connsiteX9" fmla="*/ 6350 w 657225"/>
              <a:gd name="connsiteY9" fmla="*/ 965200 h 1038225"/>
              <a:gd name="connsiteX10" fmla="*/ 0 w 657225"/>
              <a:gd name="connsiteY10" fmla="*/ 927100 h 1038225"/>
              <a:gd name="connsiteX11" fmla="*/ 3175 w 657225"/>
              <a:gd name="connsiteY11" fmla="*/ 895350 h 1038225"/>
              <a:gd name="connsiteX12" fmla="*/ 22225 w 657225"/>
              <a:gd name="connsiteY12" fmla="*/ 863600 h 1038225"/>
              <a:gd name="connsiteX13" fmla="*/ 76200 w 657225"/>
              <a:gd name="connsiteY13" fmla="*/ 796925 h 1038225"/>
              <a:gd name="connsiteX14" fmla="*/ 139700 w 657225"/>
              <a:gd name="connsiteY14" fmla="*/ 701675 h 1038225"/>
              <a:gd name="connsiteX15" fmla="*/ 228600 w 657225"/>
              <a:gd name="connsiteY15" fmla="*/ 549275 h 1038225"/>
              <a:gd name="connsiteX16" fmla="*/ 279400 w 657225"/>
              <a:gd name="connsiteY16" fmla="*/ 444500 h 1038225"/>
              <a:gd name="connsiteX17" fmla="*/ 320675 w 657225"/>
              <a:gd name="connsiteY17" fmla="*/ 346075 h 1038225"/>
              <a:gd name="connsiteX18" fmla="*/ 349250 w 657225"/>
              <a:gd name="connsiteY18" fmla="*/ 266700 h 1038225"/>
              <a:gd name="connsiteX19" fmla="*/ 384175 w 657225"/>
              <a:gd name="connsiteY19" fmla="*/ 165100 h 1038225"/>
              <a:gd name="connsiteX20" fmla="*/ 415925 w 657225"/>
              <a:gd name="connsiteY20" fmla="*/ 63500 h 1038225"/>
              <a:gd name="connsiteX21" fmla="*/ 428625 w 657225"/>
              <a:gd name="connsiteY21" fmla="*/ 25400 h 1038225"/>
              <a:gd name="connsiteX22" fmla="*/ 438150 w 657225"/>
              <a:gd name="connsiteY22" fmla="*/ 9525 h 1038225"/>
              <a:gd name="connsiteX23" fmla="*/ 454025 w 657225"/>
              <a:gd name="connsiteY23" fmla="*/ 0 h 1038225"/>
              <a:gd name="connsiteX24" fmla="*/ 473075 w 657225"/>
              <a:gd name="connsiteY24" fmla="*/ 0 h 1038225"/>
              <a:gd name="connsiteX25" fmla="*/ 485775 w 657225"/>
              <a:gd name="connsiteY25" fmla="*/ 6350 h 1038225"/>
              <a:gd name="connsiteX26" fmla="*/ 492125 w 657225"/>
              <a:gd name="connsiteY26" fmla="*/ 31750 h 1038225"/>
              <a:gd name="connsiteX27" fmla="*/ 492125 w 657225"/>
              <a:gd name="connsiteY27" fmla="*/ 73025 h 1038225"/>
              <a:gd name="connsiteX28" fmla="*/ 482600 w 657225"/>
              <a:gd name="connsiteY28" fmla="*/ 196850 h 1038225"/>
              <a:gd name="connsiteX29" fmla="*/ 482600 w 657225"/>
              <a:gd name="connsiteY29" fmla="*/ 254000 h 1038225"/>
              <a:gd name="connsiteX30" fmla="*/ 482600 w 657225"/>
              <a:gd name="connsiteY30" fmla="*/ 336550 h 1038225"/>
              <a:gd name="connsiteX31" fmla="*/ 492125 w 657225"/>
              <a:gd name="connsiteY31" fmla="*/ 412750 h 1038225"/>
              <a:gd name="connsiteX32" fmla="*/ 504825 w 657225"/>
              <a:gd name="connsiteY32" fmla="*/ 485775 h 1038225"/>
              <a:gd name="connsiteX33" fmla="*/ 527050 w 657225"/>
              <a:gd name="connsiteY33" fmla="*/ 558800 h 1038225"/>
              <a:gd name="connsiteX34" fmla="*/ 546100 w 657225"/>
              <a:gd name="connsiteY34" fmla="*/ 596900 h 1038225"/>
              <a:gd name="connsiteX35" fmla="*/ 571500 w 657225"/>
              <a:gd name="connsiteY35" fmla="*/ 628650 h 1038225"/>
              <a:gd name="connsiteX36" fmla="*/ 600075 w 657225"/>
              <a:gd name="connsiteY36" fmla="*/ 644525 h 1038225"/>
              <a:gd name="connsiteX37" fmla="*/ 628650 w 657225"/>
              <a:gd name="connsiteY37" fmla="*/ 654050 h 1038225"/>
              <a:gd name="connsiteX38" fmla="*/ 657225 w 657225"/>
              <a:gd name="connsiteY38" fmla="*/ 647700 h 1038225"/>
              <a:gd name="connsiteX0" fmla="*/ 657225 w 657225"/>
              <a:gd name="connsiteY0" fmla="*/ 647700 h 1038225"/>
              <a:gd name="connsiteX1" fmla="*/ 571500 w 657225"/>
              <a:gd name="connsiteY1" fmla="*/ 1012825 h 1038225"/>
              <a:gd name="connsiteX2" fmla="*/ 546100 w 657225"/>
              <a:gd name="connsiteY2" fmla="*/ 1016000 h 1038225"/>
              <a:gd name="connsiteX3" fmla="*/ 419100 w 657225"/>
              <a:gd name="connsiteY3" fmla="*/ 1028700 h 1038225"/>
              <a:gd name="connsiteX4" fmla="*/ 279400 w 657225"/>
              <a:gd name="connsiteY4" fmla="*/ 1038225 h 1038225"/>
              <a:gd name="connsiteX5" fmla="*/ 146050 w 657225"/>
              <a:gd name="connsiteY5" fmla="*/ 1022350 h 1038225"/>
              <a:gd name="connsiteX6" fmla="*/ 57150 w 657225"/>
              <a:gd name="connsiteY6" fmla="*/ 1000125 h 1038225"/>
              <a:gd name="connsiteX7" fmla="*/ 28575 w 657225"/>
              <a:gd name="connsiteY7" fmla="*/ 984250 h 1038225"/>
              <a:gd name="connsiteX8" fmla="*/ 6350 w 657225"/>
              <a:gd name="connsiteY8" fmla="*/ 965200 h 1038225"/>
              <a:gd name="connsiteX9" fmla="*/ 0 w 657225"/>
              <a:gd name="connsiteY9" fmla="*/ 927100 h 1038225"/>
              <a:gd name="connsiteX10" fmla="*/ 3175 w 657225"/>
              <a:gd name="connsiteY10" fmla="*/ 895350 h 1038225"/>
              <a:gd name="connsiteX11" fmla="*/ 22225 w 657225"/>
              <a:gd name="connsiteY11" fmla="*/ 863600 h 1038225"/>
              <a:gd name="connsiteX12" fmla="*/ 76200 w 657225"/>
              <a:gd name="connsiteY12" fmla="*/ 796925 h 1038225"/>
              <a:gd name="connsiteX13" fmla="*/ 139700 w 657225"/>
              <a:gd name="connsiteY13" fmla="*/ 701675 h 1038225"/>
              <a:gd name="connsiteX14" fmla="*/ 228600 w 657225"/>
              <a:gd name="connsiteY14" fmla="*/ 549275 h 1038225"/>
              <a:gd name="connsiteX15" fmla="*/ 279400 w 657225"/>
              <a:gd name="connsiteY15" fmla="*/ 444500 h 1038225"/>
              <a:gd name="connsiteX16" fmla="*/ 320675 w 657225"/>
              <a:gd name="connsiteY16" fmla="*/ 346075 h 1038225"/>
              <a:gd name="connsiteX17" fmla="*/ 349250 w 657225"/>
              <a:gd name="connsiteY17" fmla="*/ 266700 h 1038225"/>
              <a:gd name="connsiteX18" fmla="*/ 384175 w 657225"/>
              <a:gd name="connsiteY18" fmla="*/ 165100 h 1038225"/>
              <a:gd name="connsiteX19" fmla="*/ 415925 w 657225"/>
              <a:gd name="connsiteY19" fmla="*/ 63500 h 1038225"/>
              <a:gd name="connsiteX20" fmla="*/ 428625 w 657225"/>
              <a:gd name="connsiteY20" fmla="*/ 25400 h 1038225"/>
              <a:gd name="connsiteX21" fmla="*/ 438150 w 657225"/>
              <a:gd name="connsiteY21" fmla="*/ 9525 h 1038225"/>
              <a:gd name="connsiteX22" fmla="*/ 454025 w 657225"/>
              <a:gd name="connsiteY22" fmla="*/ 0 h 1038225"/>
              <a:gd name="connsiteX23" fmla="*/ 473075 w 657225"/>
              <a:gd name="connsiteY23" fmla="*/ 0 h 1038225"/>
              <a:gd name="connsiteX24" fmla="*/ 485775 w 657225"/>
              <a:gd name="connsiteY24" fmla="*/ 6350 h 1038225"/>
              <a:gd name="connsiteX25" fmla="*/ 492125 w 657225"/>
              <a:gd name="connsiteY25" fmla="*/ 31750 h 1038225"/>
              <a:gd name="connsiteX26" fmla="*/ 492125 w 657225"/>
              <a:gd name="connsiteY26" fmla="*/ 73025 h 1038225"/>
              <a:gd name="connsiteX27" fmla="*/ 482600 w 657225"/>
              <a:gd name="connsiteY27" fmla="*/ 196850 h 1038225"/>
              <a:gd name="connsiteX28" fmla="*/ 482600 w 657225"/>
              <a:gd name="connsiteY28" fmla="*/ 254000 h 1038225"/>
              <a:gd name="connsiteX29" fmla="*/ 482600 w 657225"/>
              <a:gd name="connsiteY29" fmla="*/ 336550 h 1038225"/>
              <a:gd name="connsiteX30" fmla="*/ 492125 w 657225"/>
              <a:gd name="connsiteY30" fmla="*/ 412750 h 1038225"/>
              <a:gd name="connsiteX31" fmla="*/ 504825 w 657225"/>
              <a:gd name="connsiteY31" fmla="*/ 485775 h 1038225"/>
              <a:gd name="connsiteX32" fmla="*/ 527050 w 657225"/>
              <a:gd name="connsiteY32" fmla="*/ 558800 h 1038225"/>
              <a:gd name="connsiteX33" fmla="*/ 546100 w 657225"/>
              <a:gd name="connsiteY33" fmla="*/ 596900 h 1038225"/>
              <a:gd name="connsiteX34" fmla="*/ 571500 w 657225"/>
              <a:gd name="connsiteY34" fmla="*/ 628650 h 1038225"/>
              <a:gd name="connsiteX35" fmla="*/ 600075 w 657225"/>
              <a:gd name="connsiteY35" fmla="*/ 644525 h 1038225"/>
              <a:gd name="connsiteX36" fmla="*/ 628650 w 657225"/>
              <a:gd name="connsiteY36" fmla="*/ 654050 h 1038225"/>
              <a:gd name="connsiteX37" fmla="*/ 657225 w 657225"/>
              <a:gd name="connsiteY37" fmla="*/ 647700 h 1038225"/>
              <a:gd name="connsiteX0" fmla="*/ 657225 w 657225"/>
              <a:gd name="connsiteY0" fmla="*/ 647700 h 1038225"/>
              <a:gd name="connsiteX1" fmla="*/ 546100 w 657225"/>
              <a:gd name="connsiteY1" fmla="*/ 1016000 h 1038225"/>
              <a:gd name="connsiteX2" fmla="*/ 419100 w 657225"/>
              <a:gd name="connsiteY2" fmla="*/ 1028700 h 1038225"/>
              <a:gd name="connsiteX3" fmla="*/ 279400 w 657225"/>
              <a:gd name="connsiteY3" fmla="*/ 1038225 h 1038225"/>
              <a:gd name="connsiteX4" fmla="*/ 146050 w 657225"/>
              <a:gd name="connsiteY4" fmla="*/ 1022350 h 1038225"/>
              <a:gd name="connsiteX5" fmla="*/ 57150 w 657225"/>
              <a:gd name="connsiteY5" fmla="*/ 1000125 h 1038225"/>
              <a:gd name="connsiteX6" fmla="*/ 28575 w 657225"/>
              <a:gd name="connsiteY6" fmla="*/ 984250 h 1038225"/>
              <a:gd name="connsiteX7" fmla="*/ 6350 w 657225"/>
              <a:gd name="connsiteY7" fmla="*/ 965200 h 1038225"/>
              <a:gd name="connsiteX8" fmla="*/ 0 w 657225"/>
              <a:gd name="connsiteY8" fmla="*/ 927100 h 1038225"/>
              <a:gd name="connsiteX9" fmla="*/ 3175 w 657225"/>
              <a:gd name="connsiteY9" fmla="*/ 895350 h 1038225"/>
              <a:gd name="connsiteX10" fmla="*/ 22225 w 657225"/>
              <a:gd name="connsiteY10" fmla="*/ 863600 h 1038225"/>
              <a:gd name="connsiteX11" fmla="*/ 76200 w 657225"/>
              <a:gd name="connsiteY11" fmla="*/ 796925 h 1038225"/>
              <a:gd name="connsiteX12" fmla="*/ 139700 w 657225"/>
              <a:gd name="connsiteY12" fmla="*/ 701675 h 1038225"/>
              <a:gd name="connsiteX13" fmla="*/ 228600 w 657225"/>
              <a:gd name="connsiteY13" fmla="*/ 549275 h 1038225"/>
              <a:gd name="connsiteX14" fmla="*/ 279400 w 657225"/>
              <a:gd name="connsiteY14" fmla="*/ 444500 h 1038225"/>
              <a:gd name="connsiteX15" fmla="*/ 320675 w 657225"/>
              <a:gd name="connsiteY15" fmla="*/ 346075 h 1038225"/>
              <a:gd name="connsiteX16" fmla="*/ 349250 w 657225"/>
              <a:gd name="connsiteY16" fmla="*/ 266700 h 1038225"/>
              <a:gd name="connsiteX17" fmla="*/ 384175 w 657225"/>
              <a:gd name="connsiteY17" fmla="*/ 165100 h 1038225"/>
              <a:gd name="connsiteX18" fmla="*/ 415925 w 657225"/>
              <a:gd name="connsiteY18" fmla="*/ 63500 h 1038225"/>
              <a:gd name="connsiteX19" fmla="*/ 428625 w 657225"/>
              <a:gd name="connsiteY19" fmla="*/ 25400 h 1038225"/>
              <a:gd name="connsiteX20" fmla="*/ 438150 w 657225"/>
              <a:gd name="connsiteY20" fmla="*/ 9525 h 1038225"/>
              <a:gd name="connsiteX21" fmla="*/ 454025 w 657225"/>
              <a:gd name="connsiteY21" fmla="*/ 0 h 1038225"/>
              <a:gd name="connsiteX22" fmla="*/ 473075 w 657225"/>
              <a:gd name="connsiteY22" fmla="*/ 0 h 1038225"/>
              <a:gd name="connsiteX23" fmla="*/ 485775 w 657225"/>
              <a:gd name="connsiteY23" fmla="*/ 6350 h 1038225"/>
              <a:gd name="connsiteX24" fmla="*/ 492125 w 657225"/>
              <a:gd name="connsiteY24" fmla="*/ 31750 h 1038225"/>
              <a:gd name="connsiteX25" fmla="*/ 492125 w 657225"/>
              <a:gd name="connsiteY25" fmla="*/ 73025 h 1038225"/>
              <a:gd name="connsiteX26" fmla="*/ 482600 w 657225"/>
              <a:gd name="connsiteY26" fmla="*/ 196850 h 1038225"/>
              <a:gd name="connsiteX27" fmla="*/ 482600 w 657225"/>
              <a:gd name="connsiteY27" fmla="*/ 254000 h 1038225"/>
              <a:gd name="connsiteX28" fmla="*/ 482600 w 657225"/>
              <a:gd name="connsiteY28" fmla="*/ 336550 h 1038225"/>
              <a:gd name="connsiteX29" fmla="*/ 492125 w 657225"/>
              <a:gd name="connsiteY29" fmla="*/ 412750 h 1038225"/>
              <a:gd name="connsiteX30" fmla="*/ 504825 w 657225"/>
              <a:gd name="connsiteY30" fmla="*/ 485775 h 1038225"/>
              <a:gd name="connsiteX31" fmla="*/ 527050 w 657225"/>
              <a:gd name="connsiteY31" fmla="*/ 558800 h 1038225"/>
              <a:gd name="connsiteX32" fmla="*/ 546100 w 657225"/>
              <a:gd name="connsiteY32" fmla="*/ 596900 h 1038225"/>
              <a:gd name="connsiteX33" fmla="*/ 571500 w 657225"/>
              <a:gd name="connsiteY33" fmla="*/ 628650 h 1038225"/>
              <a:gd name="connsiteX34" fmla="*/ 600075 w 657225"/>
              <a:gd name="connsiteY34" fmla="*/ 644525 h 1038225"/>
              <a:gd name="connsiteX35" fmla="*/ 628650 w 657225"/>
              <a:gd name="connsiteY35" fmla="*/ 654050 h 1038225"/>
              <a:gd name="connsiteX36" fmla="*/ 657225 w 657225"/>
              <a:gd name="connsiteY36" fmla="*/ 647700 h 1038225"/>
              <a:gd name="connsiteX0" fmla="*/ 657225 w 657225"/>
              <a:gd name="connsiteY0" fmla="*/ 647700 h 1038225"/>
              <a:gd name="connsiteX1" fmla="*/ 419100 w 657225"/>
              <a:gd name="connsiteY1" fmla="*/ 1028700 h 1038225"/>
              <a:gd name="connsiteX2" fmla="*/ 279400 w 657225"/>
              <a:gd name="connsiteY2" fmla="*/ 1038225 h 1038225"/>
              <a:gd name="connsiteX3" fmla="*/ 146050 w 657225"/>
              <a:gd name="connsiteY3" fmla="*/ 1022350 h 1038225"/>
              <a:gd name="connsiteX4" fmla="*/ 57150 w 657225"/>
              <a:gd name="connsiteY4" fmla="*/ 1000125 h 1038225"/>
              <a:gd name="connsiteX5" fmla="*/ 28575 w 657225"/>
              <a:gd name="connsiteY5" fmla="*/ 984250 h 1038225"/>
              <a:gd name="connsiteX6" fmla="*/ 6350 w 657225"/>
              <a:gd name="connsiteY6" fmla="*/ 965200 h 1038225"/>
              <a:gd name="connsiteX7" fmla="*/ 0 w 657225"/>
              <a:gd name="connsiteY7" fmla="*/ 927100 h 1038225"/>
              <a:gd name="connsiteX8" fmla="*/ 3175 w 657225"/>
              <a:gd name="connsiteY8" fmla="*/ 895350 h 1038225"/>
              <a:gd name="connsiteX9" fmla="*/ 22225 w 657225"/>
              <a:gd name="connsiteY9" fmla="*/ 863600 h 1038225"/>
              <a:gd name="connsiteX10" fmla="*/ 76200 w 657225"/>
              <a:gd name="connsiteY10" fmla="*/ 796925 h 1038225"/>
              <a:gd name="connsiteX11" fmla="*/ 139700 w 657225"/>
              <a:gd name="connsiteY11" fmla="*/ 701675 h 1038225"/>
              <a:gd name="connsiteX12" fmla="*/ 228600 w 657225"/>
              <a:gd name="connsiteY12" fmla="*/ 549275 h 1038225"/>
              <a:gd name="connsiteX13" fmla="*/ 279400 w 657225"/>
              <a:gd name="connsiteY13" fmla="*/ 444500 h 1038225"/>
              <a:gd name="connsiteX14" fmla="*/ 320675 w 657225"/>
              <a:gd name="connsiteY14" fmla="*/ 346075 h 1038225"/>
              <a:gd name="connsiteX15" fmla="*/ 349250 w 657225"/>
              <a:gd name="connsiteY15" fmla="*/ 266700 h 1038225"/>
              <a:gd name="connsiteX16" fmla="*/ 384175 w 657225"/>
              <a:gd name="connsiteY16" fmla="*/ 165100 h 1038225"/>
              <a:gd name="connsiteX17" fmla="*/ 415925 w 657225"/>
              <a:gd name="connsiteY17" fmla="*/ 63500 h 1038225"/>
              <a:gd name="connsiteX18" fmla="*/ 428625 w 657225"/>
              <a:gd name="connsiteY18" fmla="*/ 25400 h 1038225"/>
              <a:gd name="connsiteX19" fmla="*/ 438150 w 657225"/>
              <a:gd name="connsiteY19" fmla="*/ 9525 h 1038225"/>
              <a:gd name="connsiteX20" fmla="*/ 454025 w 657225"/>
              <a:gd name="connsiteY20" fmla="*/ 0 h 1038225"/>
              <a:gd name="connsiteX21" fmla="*/ 473075 w 657225"/>
              <a:gd name="connsiteY21" fmla="*/ 0 h 1038225"/>
              <a:gd name="connsiteX22" fmla="*/ 485775 w 657225"/>
              <a:gd name="connsiteY22" fmla="*/ 6350 h 1038225"/>
              <a:gd name="connsiteX23" fmla="*/ 492125 w 657225"/>
              <a:gd name="connsiteY23" fmla="*/ 31750 h 1038225"/>
              <a:gd name="connsiteX24" fmla="*/ 492125 w 657225"/>
              <a:gd name="connsiteY24" fmla="*/ 73025 h 1038225"/>
              <a:gd name="connsiteX25" fmla="*/ 482600 w 657225"/>
              <a:gd name="connsiteY25" fmla="*/ 196850 h 1038225"/>
              <a:gd name="connsiteX26" fmla="*/ 482600 w 657225"/>
              <a:gd name="connsiteY26" fmla="*/ 254000 h 1038225"/>
              <a:gd name="connsiteX27" fmla="*/ 482600 w 657225"/>
              <a:gd name="connsiteY27" fmla="*/ 336550 h 1038225"/>
              <a:gd name="connsiteX28" fmla="*/ 492125 w 657225"/>
              <a:gd name="connsiteY28" fmla="*/ 412750 h 1038225"/>
              <a:gd name="connsiteX29" fmla="*/ 504825 w 657225"/>
              <a:gd name="connsiteY29" fmla="*/ 485775 h 1038225"/>
              <a:gd name="connsiteX30" fmla="*/ 527050 w 657225"/>
              <a:gd name="connsiteY30" fmla="*/ 558800 h 1038225"/>
              <a:gd name="connsiteX31" fmla="*/ 546100 w 657225"/>
              <a:gd name="connsiteY31" fmla="*/ 596900 h 1038225"/>
              <a:gd name="connsiteX32" fmla="*/ 571500 w 657225"/>
              <a:gd name="connsiteY32" fmla="*/ 628650 h 1038225"/>
              <a:gd name="connsiteX33" fmla="*/ 600075 w 657225"/>
              <a:gd name="connsiteY33" fmla="*/ 644525 h 1038225"/>
              <a:gd name="connsiteX34" fmla="*/ 628650 w 657225"/>
              <a:gd name="connsiteY34" fmla="*/ 654050 h 1038225"/>
              <a:gd name="connsiteX35" fmla="*/ 657225 w 657225"/>
              <a:gd name="connsiteY35" fmla="*/ 647700 h 1038225"/>
              <a:gd name="connsiteX0" fmla="*/ 657225 w 657225"/>
              <a:gd name="connsiteY0" fmla="*/ 647700 h 1038225"/>
              <a:gd name="connsiteX1" fmla="*/ 279400 w 657225"/>
              <a:gd name="connsiteY1" fmla="*/ 1038225 h 1038225"/>
              <a:gd name="connsiteX2" fmla="*/ 146050 w 657225"/>
              <a:gd name="connsiteY2" fmla="*/ 1022350 h 1038225"/>
              <a:gd name="connsiteX3" fmla="*/ 57150 w 657225"/>
              <a:gd name="connsiteY3" fmla="*/ 1000125 h 1038225"/>
              <a:gd name="connsiteX4" fmla="*/ 28575 w 657225"/>
              <a:gd name="connsiteY4" fmla="*/ 984250 h 1038225"/>
              <a:gd name="connsiteX5" fmla="*/ 6350 w 657225"/>
              <a:gd name="connsiteY5" fmla="*/ 965200 h 1038225"/>
              <a:gd name="connsiteX6" fmla="*/ 0 w 657225"/>
              <a:gd name="connsiteY6" fmla="*/ 927100 h 1038225"/>
              <a:gd name="connsiteX7" fmla="*/ 3175 w 657225"/>
              <a:gd name="connsiteY7" fmla="*/ 895350 h 1038225"/>
              <a:gd name="connsiteX8" fmla="*/ 22225 w 657225"/>
              <a:gd name="connsiteY8" fmla="*/ 863600 h 1038225"/>
              <a:gd name="connsiteX9" fmla="*/ 76200 w 657225"/>
              <a:gd name="connsiteY9" fmla="*/ 796925 h 1038225"/>
              <a:gd name="connsiteX10" fmla="*/ 139700 w 657225"/>
              <a:gd name="connsiteY10" fmla="*/ 701675 h 1038225"/>
              <a:gd name="connsiteX11" fmla="*/ 228600 w 657225"/>
              <a:gd name="connsiteY11" fmla="*/ 549275 h 1038225"/>
              <a:gd name="connsiteX12" fmla="*/ 279400 w 657225"/>
              <a:gd name="connsiteY12" fmla="*/ 444500 h 1038225"/>
              <a:gd name="connsiteX13" fmla="*/ 320675 w 657225"/>
              <a:gd name="connsiteY13" fmla="*/ 346075 h 1038225"/>
              <a:gd name="connsiteX14" fmla="*/ 349250 w 657225"/>
              <a:gd name="connsiteY14" fmla="*/ 266700 h 1038225"/>
              <a:gd name="connsiteX15" fmla="*/ 384175 w 657225"/>
              <a:gd name="connsiteY15" fmla="*/ 165100 h 1038225"/>
              <a:gd name="connsiteX16" fmla="*/ 415925 w 657225"/>
              <a:gd name="connsiteY16" fmla="*/ 63500 h 1038225"/>
              <a:gd name="connsiteX17" fmla="*/ 428625 w 657225"/>
              <a:gd name="connsiteY17" fmla="*/ 25400 h 1038225"/>
              <a:gd name="connsiteX18" fmla="*/ 438150 w 657225"/>
              <a:gd name="connsiteY18" fmla="*/ 9525 h 1038225"/>
              <a:gd name="connsiteX19" fmla="*/ 454025 w 657225"/>
              <a:gd name="connsiteY19" fmla="*/ 0 h 1038225"/>
              <a:gd name="connsiteX20" fmla="*/ 473075 w 657225"/>
              <a:gd name="connsiteY20" fmla="*/ 0 h 1038225"/>
              <a:gd name="connsiteX21" fmla="*/ 485775 w 657225"/>
              <a:gd name="connsiteY21" fmla="*/ 6350 h 1038225"/>
              <a:gd name="connsiteX22" fmla="*/ 492125 w 657225"/>
              <a:gd name="connsiteY22" fmla="*/ 31750 h 1038225"/>
              <a:gd name="connsiteX23" fmla="*/ 492125 w 657225"/>
              <a:gd name="connsiteY23" fmla="*/ 73025 h 1038225"/>
              <a:gd name="connsiteX24" fmla="*/ 482600 w 657225"/>
              <a:gd name="connsiteY24" fmla="*/ 196850 h 1038225"/>
              <a:gd name="connsiteX25" fmla="*/ 482600 w 657225"/>
              <a:gd name="connsiteY25" fmla="*/ 254000 h 1038225"/>
              <a:gd name="connsiteX26" fmla="*/ 482600 w 657225"/>
              <a:gd name="connsiteY26" fmla="*/ 336550 h 1038225"/>
              <a:gd name="connsiteX27" fmla="*/ 492125 w 657225"/>
              <a:gd name="connsiteY27" fmla="*/ 412750 h 1038225"/>
              <a:gd name="connsiteX28" fmla="*/ 504825 w 657225"/>
              <a:gd name="connsiteY28" fmla="*/ 485775 h 1038225"/>
              <a:gd name="connsiteX29" fmla="*/ 527050 w 657225"/>
              <a:gd name="connsiteY29" fmla="*/ 558800 h 1038225"/>
              <a:gd name="connsiteX30" fmla="*/ 546100 w 657225"/>
              <a:gd name="connsiteY30" fmla="*/ 596900 h 1038225"/>
              <a:gd name="connsiteX31" fmla="*/ 571500 w 657225"/>
              <a:gd name="connsiteY31" fmla="*/ 628650 h 1038225"/>
              <a:gd name="connsiteX32" fmla="*/ 600075 w 657225"/>
              <a:gd name="connsiteY32" fmla="*/ 644525 h 1038225"/>
              <a:gd name="connsiteX33" fmla="*/ 628650 w 657225"/>
              <a:gd name="connsiteY33" fmla="*/ 654050 h 1038225"/>
              <a:gd name="connsiteX34" fmla="*/ 657225 w 657225"/>
              <a:gd name="connsiteY34" fmla="*/ 647700 h 1038225"/>
              <a:gd name="connsiteX0" fmla="*/ 657225 w 657225"/>
              <a:gd name="connsiteY0" fmla="*/ 647700 h 1022350"/>
              <a:gd name="connsiteX1" fmla="*/ 146050 w 657225"/>
              <a:gd name="connsiteY1" fmla="*/ 1022350 h 1022350"/>
              <a:gd name="connsiteX2" fmla="*/ 57150 w 657225"/>
              <a:gd name="connsiteY2" fmla="*/ 1000125 h 1022350"/>
              <a:gd name="connsiteX3" fmla="*/ 28575 w 657225"/>
              <a:gd name="connsiteY3" fmla="*/ 984250 h 1022350"/>
              <a:gd name="connsiteX4" fmla="*/ 6350 w 657225"/>
              <a:gd name="connsiteY4" fmla="*/ 965200 h 1022350"/>
              <a:gd name="connsiteX5" fmla="*/ 0 w 657225"/>
              <a:gd name="connsiteY5" fmla="*/ 927100 h 1022350"/>
              <a:gd name="connsiteX6" fmla="*/ 3175 w 657225"/>
              <a:gd name="connsiteY6" fmla="*/ 895350 h 1022350"/>
              <a:gd name="connsiteX7" fmla="*/ 22225 w 657225"/>
              <a:gd name="connsiteY7" fmla="*/ 863600 h 1022350"/>
              <a:gd name="connsiteX8" fmla="*/ 76200 w 657225"/>
              <a:gd name="connsiteY8" fmla="*/ 796925 h 1022350"/>
              <a:gd name="connsiteX9" fmla="*/ 139700 w 657225"/>
              <a:gd name="connsiteY9" fmla="*/ 701675 h 1022350"/>
              <a:gd name="connsiteX10" fmla="*/ 228600 w 657225"/>
              <a:gd name="connsiteY10" fmla="*/ 549275 h 1022350"/>
              <a:gd name="connsiteX11" fmla="*/ 279400 w 657225"/>
              <a:gd name="connsiteY11" fmla="*/ 444500 h 1022350"/>
              <a:gd name="connsiteX12" fmla="*/ 320675 w 657225"/>
              <a:gd name="connsiteY12" fmla="*/ 346075 h 1022350"/>
              <a:gd name="connsiteX13" fmla="*/ 349250 w 657225"/>
              <a:gd name="connsiteY13" fmla="*/ 266700 h 1022350"/>
              <a:gd name="connsiteX14" fmla="*/ 384175 w 657225"/>
              <a:gd name="connsiteY14" fmla="*/ 165100 h 1022350"/>
              <a:gd name="connsiteX15" fmla="*/ 415925 w 657225"/>
              <a:gd name="connsiteY15" fmla="*/ 63500 h 1022350"/>
              <a:gd name="connsiteX16" fmla="*/ 428625 w 657225"/>
              <a:gd name="connsiteY16" fmla="*/ 25400 h 1022350"/>
              <a:gd name="connsiteX17" fmla="*/ 438150 w 657225"/>
              <a:gd name="connsiteY17" fmla="*/ 9525 h 1022350"/>
              <a:gd name="connsiteX18" fmla="*/ 454025 w 657225"/>
              <a:gd name="connsiteY18" fmla="*/ 0 h 1022350"/>
              <a:gd name="connsiteX19" fmla="*/ 473075 w 657225"/>
              <a:gd name="connsiteY19" fmla="*/ 0 h 1022350"/>
              <a:gd name="connsiteX20" fmla="*/ 485775 w 657225"/>
              <a:gd name="connsiteY20" fmla="*/ 6350 h 1022350"/>
              <a:gd name="connsiteX21" fmla="*/ 492125 w 657225"/>
              <a:gd name="connsiteY21" fmla="*/ 31750 h 1022350"/>
              <a:gd name="connsiteX22" fmla="*/ 492125 w 657225"/>
              <a:gd name="connsiteY22" fmla="*/ 73025 h 1022350"/>
              <a:gd name="connsiteX23" fmla="*/ 482600 w 657225"/>
              <a:gd name="connsiteY23" fmla="*/ 196850 h 1022350"/>
              <a:gd name="connsiteX24" fmla="*/ 482600 w 657225"/>
              <a:gd name="connsiteY24" fmla="*/ 254000 h 1022350"/>
              <a:gd name="connsiteX25" fmla="*/ 482600 w 657225"/>
              <a:gd name="connsiteY25" fmla="*/ 336550 h 1022350"/>
              <a:gd name="connsiteX26" fmla="*/ 492125 w 657225"/>
              <a:gd name="connsiteY26" fmla="*/ 412750 h 1022350"/>
              <a:gd name="connsiteX27" fmla="*/ 504825 w 657225"/>
              <a:gd name="connsiteY27" fmla="*/ 485775 h 1022350"/>
              <a:gd name="connsiteX28" fmla="*/ 527050 w 657225"/>
              <a:gd name="connsiteY28" fmla="*/ 558800 h 1022350"/>
              <a:gd name="connsiteX29" fmla="*/ 546100 w 657225"/>
              <a:gd name="connsiteY29" fmla="*/ 596900 h 1022350"/>
              <a:gd name="connsiteX30" fmla="*/ 571500 w 657225"/>
              <a:gd name="connsiteY30" fmla="*/ 628650 h 1022350"/>
              <a:gd name="connsiteX31" fmla="*/ 600075 w 657225"/>
              <a:gd name="connsiteY31" fmla="*/ 644525 h 1022350"/>
              <a:gd name="connsiteX32" fmla="*/ 628650 w 657225"/>
              <a:gd name="connsiteY32" fmla="*/ 654050 h 1022350"/>
              <a:gd name="connsiteX33" fmla="*/ 657225 w 657225"/>
              <a:gd name="connsiteY33" fmla="*/ 647700 h 1022350"/>
              <a:gd name="connsiteX0" fmla="*/ 657225 w 657225"/>
              <a:gd name="connsiteY0" fmla="*/ 647700 h 1022350"/>
              <a:gd name="connsiteX1" fmla="*/ 146050 w 657225"/>
              <a:gd name="connsiteY1" fmla="*/ 1022350 h 1022350"/>
              <a:gd name="connsiteX2" fmla="*/ 57150 w 657225"/>
              <a:gd name="connsiteY2" fmla="*/ 1000125 h 1022350"/>
              <a:gd name="connsiteX3" fmla="*/ 28575 w 657225"/>
              <a:gd name="connsiteY3" fmla="*/ 984250 h 1022350"/>
              <a:gd name="connsiteX4" fmla="*/ 6350 w 657225"/>
              <a:gd name="connsiteY4" fmla="*/ 965200 h 1022350"/>
              <a:gd name="connsiteX5" fmla="*/ 0 w 657225"/>
              <a:gd name="connsiteY5" fmla="*/ 927100 h 1022350"/>
              <a:gd name="connsiteX6" fmla="*/ 3175 w 657225"/>
              <a:gd name="connsiteY6" fmla="*/ 895350 h 1022350"/>
              <a:gd name="connsiteX7" fmla="*/ 22225 w 657225"/>
              <a:gd name="connsiteY7" fmla="*/ 863600 h 1022350"/>
              <a:gd name="connsiteX8" fmla="*/ 57156 w 657225"/>
              <a:gd name="connsiteY8" fmla="*/ 819146 h 1022350"/>
              <a:gd name="connsiteX9" fmla="*/ 76200 w 657225"/>
              <a:gd name="connsiteY9" fmla="*/ 796925 h 1022350"/>
              <a:gd name="connsiteX10" fmla="*/ 139700 w 657225"/>
              <a:gd name="connsiteY10" fmla="*/ 701675 h 1022350"/>
              <a:gd name="connsiteX11" fmla="*/ 228600 w 657225"/>
              <a:gd name="connsiteY11" fmla="*/ 549275 h 1022350"/>
              <a:gd name="connsiteX12" fmla="*/ 279400 w 657225"/>
              <a:gd name="connsiteY12" fmla="*/ 444500 h 1022350"/>
              <a:gd name="connsiteX13" fmla="*/ 320675 w 657225"/>
              <a:gd name="connsiteY13" fmla="*/ 346075 h 1022350"/>
              <a:gd name="connsiteX14" fmla="*/ 349250 w 657225"/>
              <a:gd name="connsiteY14" fmla="*/ 266700 h 1022350"/>
              <a:gd name="connsiteX15" fmla="*/ 384175 w 657225"/>
              <a:gd name="connsiteY15" fmla="*/ 165100 h 1022350"/>
              <a:gd name="connsiteX16" fmla="*/ 415925 w 657225"/>
              <a:gd name="connsiteY16" fmla="*/ 63500 h 1022350"/>
              <a:gd name="connsiteX17" fmla="*/ 428625 w 657225"/>
              <a:gd name="connsiteY17" fmla="*/ 25400 h 1022350"/>
              <a:gd name="connsiteX18" fmla="*/ 438150 w 657225"/>
              <a:gd name="connsiteY18" fmla="*/ 9525 h 1022350"/>
              <a:gd name="connsiteX19" fmla="*/ 454025 w 657225"/>
              <a:gd name="connsiteY19" fmla="*/ 0 h 1022350"/>
              <a:gd name="connsiteX20" fmla="*/ 473075 w 657225"/>
              <a:gd name="connsiteY20" fmla="*/ 0 h 1022350"/>
              <a:gd name="connsiteX21" fmla="*/ 485775 w 657225"/>
              <a:gd name="connsiteY21" fmla="*/ 6350 h 1022350"/>
              <a:gd name="connsiteX22" fmla="*/ 492125 w 657225"/>
              <a:gd name="connsiteY22" fmla="*/ 31750 h 1022350"/>
              <a:gd name="connsiteX23" fmla="*/ 492125 w 657225"/>
              <a:gd name="connsiteY23" fmla="*/ 73025 h 1022350"/>
              <a:gd name="connsiteX24" fmla="*/ 482600 w 657225"/>
              <a:gd name="connsiteY24" fmla="*/ 196850 h 1022350"/>
              <a:gd name="connsiteX25" fmla="*/ 482600 w 657225"/>
              <a:gd name="connsiteY25" fmla="*/ 254000 h 1022350"/>
              <a:gd name="connsiteX26" fmla="*/ 482600 w 657225"/>
              <a:gd name="connsiteY26" fmla="*/ 336550 h 1022350"/>
              <a:gd name="connsiteX27" fmla="*/ 492125 w 657225"/>
              <a:gd name="connsiteY27" fmla="*/ 412750 h 1022350"/>
              <a:gd name="connsiteX28" fmla="*/ 504825 w 657225"/>
              <a:gd name="connsiteY28" fmla="*/ 485775 h 1022350"/>
              <a:gd name="connsiteX29" fmla="*/ 527050 w 657225"/>
              <a:gd name="connsiteY29" fmla="*/ 558800 h 1022350"/>
              <a:gd name="connsiteX30" fmla="*/ 546100 w 657225"/>
              <a:gd name="connsiteY30" fmla="*/ 596900 h 1022350"/>
              <a:gd name="connsiteX31" fmla="*/ 571500 w 657225"/>
              <a:gd name="connsiteY31" fmla="*/ 628650 h 1022350"/>
              <a:gd name="connsiteX32" fmla="*/ 600075 w 657225"/>
              <a:gd name="connsiteY32" fmla="*/ 644525 h 1022350"/>
              <a:gd name="connsiteX33" fmla="*/ 628650 w 657225"/>
              <a:gd name="connsiteY33" fmla="*/ 654050 h 1022350"/>
              <a:gd name="connsiteX34" fmla="*/ 657225 w 657225"/>
              <a:gd name="connsiteY34" fmla="*/ 647700 h 1022350"/>
              <a:gd name="connsiteX0" fmla="*/ 657225 w 657225"/>
              <a:gd name="connsiteY0" fmla="*/ 647700 h 1022350"/>
              <a:gd name="connsiteX1" fmla="*/ 146050 w 657225"/>
              <a:gd name="connsiteY1" fmla="*/ 1022350 h 1022350"/>
              <a:gd name="connsiteX2" fmla="*/ 57150 w 657225"/>
              <a:gd name="connsiteY2" fmla="*/ 1000125 h 1022350"/>
              <a:gd name="connsiteX3" fmla="*/ 28575 w 657225"/>
              <a:gd name="connsiteY3" fmla="*/ 984250 h 1022350"/>
              <a:gd name="connsiteX4" fmla="*/ 6350 w 657225"/>
              <a:gd name="connsiteY4" fmla="*/ 965200 h 1022350"/>
              <a:gd name="connsiteX5" fmla="*/ 0 w 657225"/>
              <a:gd name="connsiteY5" fmla="*/ 927100 h 1022350"/>
              <a:gd name="connsiteX6" fmla="*/ 3175 w 657225"/>
              <a:gd name="connsiteY6" fmla="*/ 895350 h 1022350"/>
              <a:gd name="connsiteX7" fmla="*/ 57156 w 657225"/>
              <a:gd name="connsiteY7" fmla="*/ 819146 h 1022350"/>
              <a:gd name="connsiteX8" fmla="*/ 76200 w 657225"/>
              <a:gd name="connsiteY8" fmla="*/ 796925 h 1022350"/>
              <a:gd name="connsiteX9" fmla="*/ 139700 w 657225"/>
              <a:gd name="connsiteY9" fmla="*/ 701675 h 1022350"/>
              <a:gd name="connsiteX10" fmla="*/ 228600 w 657225"/>
              <a:gd name="connsiteY10" fmla="*/ 549275 h 1022350"/>
              <a:gd name="connsiteX11" fmla="*/ 279400 w 657225"/>
              <a:gd name="connsiteY11" fmla="*/ 444500 h 1022350"/>
              <a:gd name="connsiteX12" fmla="*/ 320675 w 657225"/>
              <a:gd name="connsiteY12" fmla="*/ 346075 h 1022350"/>
              <a:gd name="connsiteX13" fmla="*/ 349250 w 657225"/>
              <a:gd name="connsiteY13" fmla="*/ 266700 h 1022350"/>
              <a:gd name="connsiteX14" fmla="*/ 384175 w 657225"/>
              <a:gd name="connsiteY14" fmla="*/ 165100 h 1022350"/>
              <a:gd name="connsiteX15" fmla="*/ 415925 w 657225"/>
              <a:gd name="connsiteY15" fmla="*/ 63500 h 1022350"/>
              <a:gd name="connsiteX16" fmla="*/ 428625 w 657225"/>
              <a:gd name="connsiteY16" fmla="*/ 25400 h 1022350"/>
              <a:gd name="connsiteX17" fmla="*/ 438150 w 657225"/>
              <a:gd name="connsiteY17" fmla="*/ 9525 h 1022350"/>
              <a:gd name="connsiteX18" fmla="*/ 454025 w 657225"/>
              <a:gd name="connsiteY18" fmla="*/ 0 h 1022350"/>
              <a:gd name="connsiteX19" fmla="*/ 473075 w 657225"/>
              <a:gd name="connsiteY19" fmla="*/ 0 h 1022350"/>
              <a:gd name="connsiteX20" fmla="*/ 485775 w 657225"/>
              <a:gd name="connsiteY20" fmla="*/ 6350 h 1022350"/>
              <a:gd name="connsiteX21" fmla="*/ 492125 w 657225"/>
              <a:gd name="connsiteY21" fmla="*/ 31750 h 1022350"/>
              <a:gd name="connsiteX22" fmla="*/ 492125 w 657225"/>
              <a:gd name="connsiteY22" fmla="*/ 73025 h 1022350"/>
              <a:gd name="connsiteX23" fmla="*/ 482600 w 657225"/>
              <a:gd name="connsiteY23" fmla="*/ 196850 h 1022350"/>
              <a:gd name="connsiteX24" fmla="*/ 482600 w 657225"/>
              <a:gd name="connsiteY24" fmla="*/ 254000 h 1022350"/>
              <a:gd name="connsiteX25" fmla="*/ 482600 w 657225"/>
              <a:gd name="connsiteY25" fmla="*/ 336550 h 1022350"/>
              <a:gd name="connsiteX26" fmla="*/ 492125 w 657225"/>
              <a:gd name="connsiteY26" fmla="*/ 412750 h 1022350"/>
              <a:gd name="connsiteX27" fmla="*/ 504825 w 657225"/>
              <a:gd name="connsiteY27" fmla="*/ 485775 h 1022350"/>
              <a:gd name="connsiteX28" fmla="*/ 527050 w 657225"/>
              <a:gd name="connsiteY28" fmla="*/ 558800 h 1022350"/>
              <a:gd name="connsiteX29" fmla="*/ 546100 w 657225"/>
              <a:gd name="connsiteY29" fmla="*/ 596900 h 1022350"/>
              <a:gd name="connsiteX30" fmla="*/ 571500 w 657225"/>
              <a:gd name="connsiteY30" fmla="*/ 628650 h 1022350"/>
              <a:gd name="connsiteX31" fmla="*/ 600075 w 657225"/>
              <a:gd name="connsiteY31" fmla="*/ 644525 h 1022350"/>
              <a:gd name="connsiteX32" fmla="*/ 628650 w 657225"/>
              <a:gd name="connsiteY32" fmla="*/ 654050 h 1022350"/>
              <a:gd name="connsiteX33" fmla="*/ 657225 w 657225"/>
              <a:gd name="connsiteY33" fmla="*/ 647700 h 1022350"/>
              <a:gd name="connsiteX0" fmla="*/ 657225 w 657225"/>
              <a:gd name="connsiteY0" fmla="*/ 647700 h 1022350"/>
              <a:gd name="connsiteX1" fmla="*/ 146050 w 657225"/>
              <a:gd name="connsiteY1" fmla="*/ 1022350 h 1022350"/>
              <a:gd name="connsiteX2" fmla="*/ 28575 w 657225"/>
              <a:gd name="connsiteY2" fmla="*/ 984250 h 1022350"/>
              <a:gd name="connsiteX3" fmla="*/ 6350 w 657225"/>
              <a:gd name="connsiteY3" fmla="*/ 965200 h 1022350"/>
              <a:gd name="connsiteX4" fmla="*/ 0 w 657225"/>
              <a:gd name="connsiteY4" fmla="*/ 927100 h 1022350"/>
              <a:gd name="connsiteX5" fmla="*/ 3175 w 657225"/>
              <a:gd name="connsiteY5" fmla="*/ 895350 h 1022350"/>
              <a:gd name="connsiteX6" fmla="*/ 57156 w 657225"/>
              <a:gd name="connsiteY6" fmla="*/ 819146 h 1022350"/>
              <a:gd name="connsiteX7" fmla="*/ 76200 w 657225"/>
              <a:gd name="connsiteY7" fmla="*/ 796925 h 1022350"/>
              <a:gd name="connsiteX8" fmla="*/ 139700 w 657225"/>
              <a:gd name="connsiteY8" fmla="*/ 701675 h 1022350"/>
              <a:gd name="connsiteX9" fmla="*/ 228600 w 657225"/>
              <a:gd name="connsiteY9" fmla="*/ 549275 h 1022350"/>
              <a:gd name="connsiteX10" fmla="*/ 279400 w 657225"/>
              <a:gd name="connsiteY10" fmla="*/ 444500 h 1022350"/>
              <a:gd name="connsiteX11" fmla="*/ 320675 w 657225"/>
              <a:gd name="connsiteY11" fmla="*/ 346075 h 1022350"/>
              <a:gd name="connsiteX12" fmla="*/ 349250 w 657225"/>
              <a:gd name="connsiteY12" fmla="*/ 266700 h 1022350"/>
              <a:gd name="connsiteX13" fmla="*/ 384175 w 657225"/>
              <a:gd name="connsiteY13" fmla="*/ 165100 h 1022350"/>
              <a:gd name="connsiteX14" fmla="*/ 415925 w 657225"/>
              <a:gd name="connsiteY14" fmla="*/ 63500 h 1022350"/>
              <a:gd name="connsiteX15" fmla="*/ 428625 w 657225"/>
              <a:gd name="connsiteY15" fmla="*/ 25400 h 1022350"/>
              <a:gd name="connsiteX16" fmla="*/ 438150 w 657225"/>
              <a:gd name="connsiteY16" fmla="*/ 9525 h 1022350"/>
              <a:gd name="connsiteX17" fmla="*/ 454025 w 657225"/>
              <a:gd name="connsiteY17" fmla="*/ 0 h 1022350"/>
              <a:gd name="connsiteX18" fmla="*/ 473075 w 657225"/>
              <a:gd name="connsiteY18" fmla="*/ 0 h 1022350"/>
              <a:gd name="connsiteX19" fmla="*/ 485775 w 657225"/>
              <a:gd name="connsiteY19" fmla="*/ 6350 h 1022350"/>
              <a:gd name="connsiteX20" fmla="*/ 492125 w 657225"/>
              <a:gd name="connsiteY20" fmla="*/ 31750 h 1022350"/>
              <a:gd name="connsiteX21" fmla="*/ 492125 w 657225"/>
              <a:gd name="connsiteY21" fmla="*/ 73025 h 1022350"/>
              <a:gd name="connsiteX22" fmla="*/ 482600 w 657225"/>
              <a:gd name="connsiteY22" fmla="*/ 196850 h 1022350"/>
              <a:gd name="connsiteX23" fmla="*/ 482600 w 657225"/>
              <a:gd name="connsiteY23" fmla="*/ 254000 h 1022350"/>
              <a:gd name="connsiteX24" fmla="*/ 482600 w 657225"/>
              <a:gd name="connsiteY24" fmla="*/ 336550 h 1022350"/>
              <a:gd name="connsiteX25" fmla="*/ 492125 w 657225"/>
              <a:gd name="connsiteY25" fmla="*/ 412750 h 1022350"/>
              <a:gd name="connsiteX26" fmla="*/ 504825 w 657225"/>
              <a:gd name="connsiteY26" fmla="*/ 485775 h 1022350"/>
              <a:gd name="connsiteX27" fmla="*/ 527050 w 657225"/>
              <a:gd name="connsiteY27" fmla="*/ 558800 h 1022350"/>
              <a:gd name="connsiteX28" fmla="*/ 546100 w 657225"/>
              <a:gd name="connsiteY28" fmla="*/ 596900 h 1022350"/>
              <a:gd name="connsiteX29" fmla="*/ 571500 w 657225"/>
              <a:gd name="connsiteY29" fmla="*/ 628650 h 1022350"/>
              <a:gd name="connsiteX30" fmla="*/ 600075 w 657225"/>
              <a:gd name="connsiteY30" fmla="*/ 644525 h 1022350"/>
              <a:gd name="connsiteX31" fmla="*/ 628650 w 657225"/>
              <a:gd name="connsiteY31" fmla="*/ 654050 h 1022350"/>
              <a:gd name="connsiteX32" fmla="*/ 657225 w 657225"/>
              <a:gd name="connsiteY32" fmla="*/ 647700 h 1022350"/>
              <a:gd name="connsiteX0" fmla="*/ 657225 w 657225"/>
              <a:gd name="connsiteY0" fmla="*/ 647700 h 984250"/>
              <a:gd name="connsiteX1" fmla="*/ 28575 w 657225"/>
              <a:gd name="connsiteY1" fmla="*/ 984250 h 984250"/>
              <a:gd name="connsiteX2" fmla="*/ 6350 w 657225"/>
              <a:gd name="connsiteY2" fmla="*/ 965200 h 984250"/>
              <a:gd name="connsiteX3" fmla="*/ 0 w 657225"/>
              <a:gd name="connsiteY3" fmla="*/ 927100 h 984250"/>
              <a:gd name="connsiteX4" fmla="*/ 3175 w 657225"/>
              <a:gd name="connsiteY4" fmla="*/ 895350 h 984250"/>
              <a:gd name="connsiteX5" fmla="*/ 57156 w 657225"/>
              <a:gd name="connsiteY5" fmla="*/ 819146 h 984250"/>
              <a:gd name="connsiteX6" fmla="*/ 76200 w 657225"/>
              <a:gd name="connsiteY6" fmla="*/ 796925 h 984250"/>
              <a:gd name="connsiteX7" fmla="*/ 139700 w 657225"/>
              <a:gd name="connsiteY7" fmla="*/ 701675 h 984250"/>
              <a:gd name="connsiteX8" fmla="*/ 228600 w 657225"/>
              <a:gd name="connsiteY8" fmla="*/ 549275 h 984250"/>
              <a:gd name="connsiteX9" fmla="*/ 279400 w 657225"/>
              <a:gd name="connsiteY9" fmla="*/ 444500 h 984250"/>
              <a:gd name="connsiteX10" fmla="*/ 320675 w 657225"/>
              <a:gd name="connsiteY10" fmla="*/ 346075 h 984250"/>
              <a:gd name="connsiteX11" fmla="*/ 349250 w 657225"/>
              <a:gd name="connsiteY11" fmla="*/ 266700 h 984250"/>
              <a:gd name="connsiteX12" fmla="*/ 384175 w 657225"/>
              <a:gd name="connsiteY12" fmla="*/ 165100 h 984250"/>
              <a:gd name="connsiteX13" fmla="*/ 415925 w 657225"/>
              <a:gd name="connsiteY13" fmla="*/ 63500 h 984250"/>
              <a:gd name="connsiteX14" fmla="*/ 428625 w 657225"/>
              <a:gd name="connsiteY14" fmla="*/ 25400 h 984250"/>
              <a:gd name="connsiteX15" fmla="*/ 438150 w 657225"/>
              <a:gd name="connsiteY15" fmla="*/ 9525 h 984250"/>
              <a:gd name="connsiteX16" fmla="*/ 454025 w 657225"/>
              <a:gd name="connsiteY16" fmla="*/ 0 h 984250"/>
              <a:gd name="connsiteX17" fmla="*/ 473075 w 657225"/>
              <a:gd name="connsiteY17" fmla="*/ 0 h 984250"/>
              <a:gd name="connsiteX18" fmla="*/ 485775 w 657225"/>
              <a:gd name="connsiteY18" fmla="*/ 6350 h 984250"/>
              <a:gd name="connsiteX19" fmla="*/ 492125 w 657225"/>
              <a:gd name="connsiteY19" fmla="*/ 31750 h 984250"/>
              <a:gd name="connsiteX20" fmla="*/ 492125 w 657225"/>
              <a:gd name="connsiteY20" fmla="*/ 73025 h 984250"/>
              <a:gd name="connsiteX21" fmla="*/ 482600 w 657225"/>
              <a:gd name="connsiteY21" fmla="*/ 196850 h 984250"/>
              <a:gd name="connsiteX22" fmla="*/ 482600 w 657225"/>
              <a:gd name="connsiteY22" fmla="*/ 254000 h 984250"/>
              <a:gd name="connsiteX23" fmla="*/ 482600 w 657225"/>
              <a:gd name="connsiteY23" fmla="*/ 336550 h 984250"/>
              <a:gd name="connsiteX24" fmla="*/ 492125 w 657225"/>
              <a:gd name="connsiteY24" fmla="*/ 412750 h 984250"/>
              <a:gd name="connsiteX25" fmla="*/ 504825 w 657225"/>
              <a:gd name="connsiteY25" fmla="*/ 485775 h 984250"/>
              <a:gd name="connsiteX26" fmla="*/ 527050 w 657225"/>
              <a:gd name="connsiteY26" fmla="*/ 558800 h 984250"/>
              <a:gd name="connsiteX27" fmla="*/ 546100 w 657225"/>
              <a:gd name="connsiteY27" fmla="*/ 596900 h 984250"/>
              <a:gd name="connsiteX28" fmla="*/ 571500 w 657225"/>
              <a:gd name="connsiteY28" fmla="*/ 628650 h 984250"/>
              <a:gd name="connsiteX29" fmla="*/ 600075 w 657225"/>
              <a:gd name="connsiteY29" fmla="*/ 644525 h 984250"/>
              <a:gd name="connsiteX30" fmla="*/ 628650 w 657225"/>
              <a:gd name="connsiteY30" fmla="*/ 654050 h 984250"/>
              <a:gd name="connsiteX31" fmla="*/ 657225 w 657225"/>
              <a:gd name="connsiteY31" fmla="*/ 647700 h 984250"/>
              <a:gd name="connsiteX0" fmla="*/ 657225 w 657225"/>
              <a:gd name="connsiteY0" fmla="*/ 647700 h 965200"/>
              <a:gd name="connsiteX1" fmla="*/ 6350 w 657225"/>
              <a:gd name="connsiteY1" fmla="*/ 965200 h 965200"/>
              <a:gd name="connsiteX2" fmla="*/ 0 w 657225"/>
              <a:gd name="connsiteY2" fmla="*/ 927100 h 965200"/>
              <a:gd name="connsiteX3" fmla="*/ 3175 w 657225"/>
              <a:gd name="connsiteY3" fmla="*/ 895350 h 965200"/>
              <a:gd name="connsiteX4" fmla="*/ 57156 w 657225"/>
              <a:gd name="connsiteY4" fmla="*/ 819146 h 965200"/>
              <a:gd name="connsiteX5" fmla="*/ 76200 w 657225"/>
              <a:gd name="connsiteY5" fmla="*/ 796925 h 965200"/>
              <a:gd name="connsiteX6" fmla="*/ 139700 w 657225"/>
              <a:gd name="connsiteY6" fmla="*/ 701675 h 965200"/>
              <a:gd name="connsiteX7" fmla="*/ 228600 w 657225"/>
              <a:gd name="connsiteY7" fmla="*/ 549275 h 965200"/>
              <a:gd name="connsiteX8" fmla="*/ 279400 w 657225"/>
              <a:gd name="connsiteY8" fmla="*/ 444500 h 965200"/>
              <a:gd name="connsiteX9" fmla="*/ 320675 w 657225"/>
              <a:gd name="connsiteY9" fmla="*/ 346075 h 965200"/>
              <a:gd name="connsiteX10" fmla="*/ 349250 w 657225"/>
              <a:gd name="connsiteY10" fmla="*/ 266700 h 965200"/>
              <a:gd name="connsiteX11" fmla="*/ 384175 w 657225"/>
              <a:gd name="connsiteY11" fmla="*/ 165100 h 965200"/>
              <a:gd name="connsiteX12" fmla="*/ 415925 w 657225"/>
              <a:gd name="connsiteY12" fmla="*/ 63500 h 965200"/>
              <a:gd name="connsiteX13" fmla="*/ 428625 w 657225"/>
              <a:gd name="connsiteY13" fmla="*/ 25400 h 965200"/>
              <a:gd name="connsiteX14" fmla="*/ 438150 w 657225"/>
              <a:gd name="connsiteY14" fmla="*/ 9525 h 965200"/>
              <a:gd name="connsiteX15" fmla="*/ 454025 w 657225"/>
              <a:gd name="connsiteY15" fmla="*/ 0 h 965200"/>
              <a:gd name="connsiteX16" fmla="*/ 473075 w 657225"/>
              <a:gd name="connsiteY16" fmla="*/ 0 h 965200"/>
              <a:gd name="connsiteX17" fmla="*/ 485775 w 657225"/>
              <a:gd name="connsiteY17" fmla="*/ 6350 h 965200"/>
              <a:gd name="connsiteX18" fmla="*/ 492125 w 657225"/>
              <a:gd name="connsiteY18" fmla="*/ 31750 h 965200"/>
              <a:gd name="connsiteX19" fmla="*/ 492125 w 657225"/>
              <a:gd name="connsiteY19" fmla="*/ 73025 h 965200"/>
              <a:gd name="connsiteX20" fmla="*/ 482600 w 657225"/>
              <a:gd name="connsiteY20" fmla="*/ 196850 h 965200"/>
              <a:gd name="connsiteX21" fmla="*/ 482600 w 657225"/>
              <a:gd name="connsiteY21" fmla="*/ 254000 h 965200"/>
              <a:gd name="connsiteX22" fmla="*/ 482600 w 657225"/>
              <a:gd name="connsiteY22" fmla="*/ 336550 h 965200"/>
              <a:gd name="connsiteX23" fmla="*/ 492125 w 657225"/>
              <a:gd name="connsiteY23" fmla="*/ 412750 h 965200"/>
              <a:gd name="connsiteX24" fmla="*/ 504825 w 657225"/>
              <a:gd name="connsiteY24" fmla="*/ 485775 h 965200"/>
              <a:gd name="connsiteX25" fmla="*/ 527050 w 657225"/>
              <a:gd name="connsiteY25" fmla="*/ 558800 h 965200"/>
              <a:gd name="connsiteX26" fmla="*/ 546100 w 657225"/>
              <a:gd name="connsiteY26" fmla="*/ 596900 h 965200"/>
              <a:gd name="connsiteX27" fmla="*/ 571500 w 657225"/>
              <a:gd name="connsiteY27" fmla="*/ 628650 h 965200"/>
              <a:gd name="connsiteX28" fmla="*/ 600075 w 657225"/>
              <a:gd name="connsiteY28" fmla="*/ 644525 h 965200"/>
              <a:gd name="connsiteX29" fmla="*/ 628650 w 657225"/>
              <a:gd name="connsiteY29" fmla="*/ 654050 h 965200"/>
              <a:gd name="connsiteX30" fmla="*/ 657225 w 657225"/>
              <a:gd name="connsiteY30" fmla="*/ 647700 h 965200"/>
              <a:gd name="connsiteX0" fmla="*/ 657225 w 657225"/>
              <a:gd name="connsiteY0" fmla="*/ 647700 h 927100"/>
              <a:gd name="connsiteX1" fmla="*/ 0 w 657225"/>
              <a:gd name="connsiteY1" fmla="*/ 927100 h 927100"/>
              <a:gd name="connsiteX2" fmla="*/ 3175 w 657225"/>
              <a:gd name="connsiteY2" fmla="*/ 895350 h 927100"/>
              <a:gd name="connsiteX3" fmla="*/ 57156 w 657225"/>
              <a:gd name="connsiteY3" fmla="*/ 819146 h 927100"/>
              <a:gd name="connsiteX4" fmla="*/ 76200 w 657225"/>
              <a:gd name="connsiteY4" fmla="*/ 796925 h 927100"/>
              <a:gd name="connsiteX5" fmla="*/ 139700 w 657225"/>
              <a:gd name="connsiteY5" fmla="*/ 701675 h 927100"/>
              <a:gd name="connsiteX6" fmla="*/ 228600 w 657225"/>
              <a:gd name="connsiteY6" fmla="*/ 549275 h 927100"/>
              <a:gd name="connsiteX7" fmla="*/ 279400 w 657225"/>
              <a:gd name="connsiteY7" fmla="*/ 444500 h 927100"/>
              <a:gd name="connsiteX8" fmla="*/ 320675 w 657225"/>
              <a:gd name="connsiteY8" fmla="*/ 346075 h 927100"/>
              <a:gd name="connsiteX9" fmla="*/ 349250 w 657225"/>
              <a:gd name="connsiteY9" fmla="*/ 266700 h 927100"/>
              <a:gd name="connsiteX10" fmla="*/ 384175 w 657225"/>
              <a:gd name="connsiteY10" fmla="*/ 165100 h 927100"/>
              <a:gd name="connsiteX11" fmla="*/ 415925 w 657225"/>
              <a:gd name="connsiteY11" fmla="*/ 63500 h 927100"/>
              <a:gd name="connsiteX12" fmla="*/ 428625 w 657225"/>
              <a:gd name="connsiteY12" fmla="*/ 25400 h 927100"/>
              <a:gd name="connsiteX13" fmla="*/ 438150 w 657225"/>
              <a:gd name="connsiteY13" fmla="*/ 9525 h 927100"/>
              <a:gd name="connsiteX14" fmla="*/ 454025 w 657225"/>
              <a:gd name="connsiteY14" fmla="*/ 0 h 927100"/>
              <a:gd name="connsiteX15" fmla="*/ 473075 w 657225"/>
              <a:gd name="connsiteY15" fmla="*/ 0 h 927100"/>
              <a:gd name="connsiteX16" fmla="*/ 485775 w 657225"/>
              <a:gd name="connsiteY16" fmla="*/ 6350 h 927100"/>
              <a:gd name="connsiteX17" fmla="*/ 492125 w 657225"/>
              <a:gd name="connsiteY17" fmla="*/ 31750 h 927100"/>
              <a:gd name="connsiteX18" fmla="*/ 492125 w 657225"/>
              <a:gd name="connsiteY18" fmla="*/ 73025 h 927100"/>
              <a:gd name="connsiteX19" fmla="*/ 482600 w 657225"/>
              <a:gd name="connsiteY19" fmla="*/ 196850 h 927100"/>
              <a:gd name="connsiteX20" fmla="*/ 482600 w 657225"/>
              <a:gd name="connsiteY20" fmla="*/ 254000 h 927100"/>
              <a:gd name="connsiteX21" fmla="*/ 482600 w 657225"/>
              <a:gd name="connsiteY21" fmla="*/ 336550 h 927100"/>
              <a:gd name="connsiteX22" fmla="*/ 492125 w 657225"/>
              <a:gd name="connsiteY22" fmla="*/ 412750 h 927100"/>
              <a:gd name="connsiteX23" fmla="*/ 504825 w 657225"/>
              <a:gd name="connsiteY23" fmla="*/ 485775 h 927100"/>
              <a:gd name="connsiteX24" fmla="*/ 527050 w 657225"/>
              <a:gd name="connsiteY24" fmla="*/ 558800 h 927100"/>
              <a:gd name="connsiteX25" fmla="*/ 546100 w 657225"/>
              <a:gd name="connsiteY25" fmla="*/ 596900 h 927100"/>
              <a:gd name="connsiteX26" fmla="*/ 571500 w 657225"/>
              <a:gd name="connsiteY26" fmla="*/ 628650 h 927100"/>
              <a:gd name="connsiteX27" fmla="*/ 600075 w 657225"/>
              <a:gd name="connsiteY27" fmla="*/ 644525 h 927100"/>
              <a:gd name="connsiteX28" fmla="*/ 628650 w 657225"/>
              <a:gd name="connsiteY28" fmla="*/ 654050 h 927100"/>
              <a:gd name="connsiteX29" fmla="*/ 657225 w 657225"/>
              <a:gd name="connsiteY29" fmla="*/ 647700 h 927100"/>
              <a:gd name="connsiteX0" fmla="*/ 654050 w 654050"/>
              <a:gd name="connsiteY0" fmla="*/ 647700 h 895350"/>
              <a:gd name="connsiteX1" fmla="*/ 0 w 654050"/>
              <a:gd name="connsiteY1" fmla="*/ 895350 h 895350"/>
              <a:gd name="connsiteX2" fmla="*/ 53981 w 654050"/>
              <a:gd name="connsiteY2" fmla="*/ 819146 h 895350"/>
              <a:gd name="connsiteX3" fmla="*/ 73025 w 654050"/>
              <a:gd name="connsiteY3" fmla="*/ 796925 h 895350"/>
              <a:gd name="connsiteX4" fmla="*/ 136525 w 654050"/>
              <a:gd name="connsiteY4" fmla="*/ 701675 h 895350"/>
              <a:gd name="connsiteX5" fmla="*/ 225425 w 654050"/>
              <a:gd name="connsiteY5" fmla="*/ 549275 h 895350"/>
              <a:gd name="connsiteX6" fmla="*/ 276225 w 654050"/>
              <a:gd name="connsiteY6" fmla="*/ 444500 h 895350"/>
              <a:gd name="connsiteX7" fmla="*/ 317500 w 654050"/>
              <a:gd name="connsiteY7" fmla="*/ 346075 h 895350"/>
              <a:gd name="connsiteX8" fmla="*/ 346075 w 654050"/>
              <a:gd name="connsiteY8" fmla="*/ 266700 h 895350"/>
              <a:gd name="connsiteX9" fmla="*/ 381000 w 654050"/>
              <a:gd name="connsiteY9" fmla="*/ 165100 h 895350"/>
              <a:gd name="connsiteX10" fmla="*/ 412750 w 654050"/>
              <a:gd name="connsiteY10" fmla="*/ 63500 h 895350"/>
              <a:gd name="connsiteX11" fmla="*/ 425450 w 654050"/>
              <a:gd name="connsiteY11" fmla="*/ 25400 h 895350"/>
              <a:gd name="connsiteX12" fmla="*/ 434975 w 654050"/>
              <a:gd name="connsiteY12" fmla="*/ 9525 h 895350"/>
              <a:gd name="connsiteX13" fmla="*/ 450850 w 654050"/>
              <a:gd name="connsiteY13" fmla="*/ 0 h 895350"/>
              <a:gd name="connsiteX14" fmla="*/ 469900 w 654050"/>
              <a:gd name="connsiteY14" fmla="*/ 0 h 895350"/>
              <a:gd name="connsiteX15" fmla="*/ 482600 w 654050"/>
              <a:gd name="connsiteY15" fmla="*/ 6350 h 895350"/>
              <a:gd name="connsiteX16" fmla="*/ 488950 w 654050"/>
              <a:gd name="connsiteY16" fmla="*/ 31750 h 895350"/>
              <a:gd name="connsiteX17" fmla="*/ 488950 w 654050"/>
              <a:gd name="connsiteY17" fmla="*/ 73025 h 895350"/>
              <a:gd name="connsiteX18" fmla="*/ 479425 w 654050"/>
              <a:gd name="connsiteY18" fmla="*/ 196850 h 895350"/>
              <a:gd name="connsiteX19" fmla="*/ 479425 w 654050"/>
              <a:gd name="connsiteY19" fmla="*/ 254000 h 895350"/>
              <a:gd name="connsiteX20" fmla="*/ 479425 w 654050"/>
              <a:gd name="connsiteY20" fmla="*/ 336550 h 895350"/>
              <a:gd name="connsiteX21" fmla="*/ 488950 w 654050"/>
              <a:gd name="connsiteY21" fmla="*/ 412750 h 895350"/>
              <a:gd name="connsiteX22" fmla="*/ 501650 w 654050"/>
              <a:gd name="connsiteY22" fmla="*/ 485775 h 895350"/>
              <a:gd name="connsiteX23" fmla="*/ 523875 w 654050"/>
              <a:gd name="connsiteY23" fmla="*/ 558800 h 895350"/>
              <a:gd name="connsiteX24" fmla="*/ 542925 w 654050"/>
              <a:gd name="connsiteY24" fmla="*/ 596900 h 895350"/>
              <a:gd name="connsiteX25" fmla="*/ 568325 w 654050"/>
              <a:gd name="connsiteY25" fmla="*/ 628650 h 895350"/>
              <a:gd name="connsiteX26" fmla="*/ 596900 w 654050"/>
              <a:gd name="connsiteY26" fmla="*/ 644525 h 895350"/>
              <a:gd name="connsiteX27" fmla="*/ 625475 w 654050"/>
              <a:gd name="connsiteY27" fmla="*/ 654050 h 895350"/>
              <a:gd name="connsiteX28" fmla="*/ 654050 w 654050"/>
              <a:gd name="connsiteY28" fmla="*/ 647700 h 895350"/>
              <a:gd name="connsiteX0" fmla="*/ 600069 w 600069"/>
              <a:gd name="connsiteY0" fmla="*/ 647700 h 819146"/>
              <a:gd name="connsiteX1" fmla="*/ 0 w 600069"/>
              <a:gd name="connsiteY1" fmla="*/ 819146 h 819146"/>
              <a:gd name="connsiteX2" fmla="*/ 19044 w 600069"/>
              <a:gd name="connsiteY2" fmla="*/ 796925 h 819146"/>
              <a:gd name="connsiteX3" fmla="*/ 82544 w 600069"/>
              <a:gd name="connsiteY3" fmla="*/ 701675 h 819146"/>
              <a:gd name="connsiteX4" fmla="*/ 171444 w 600069"/>
              <a:gd name="connsiteY4" fmla="*/ 549275 h 819146"/>
              <a:gd name="connsiteX5" fmla="*/ 222244 w 600069"/>
              <a:gd name="connsiteY5" fmla="*/ 444500 h 819146"/>
              <a:gd name="connsiteX6" fmla="*/ 263519 w 600069"/>
              <a:gd name="connsiteY6" fmla="*/ 346075 h 819146"/>
              <a:gd name="connsiteX7" fmla="*/ 292094 w 600069"/>
              <a:gd name="connsiteY7" fmla="*/ 266700 h 819146"/>
              <a:gd name="connsiteX8" fmla="*/ 327019 w 600069"/>
              <a:gd name="connsiteY8" fmla="*/ 165100 h 819146"/>
              <a:gd name="connsiteX9" fmla="*/ 358769 w 600069"/>
              <a:gd name="connsiteY9" fmla="*/ 63500 h 819146"/>
              <a:gd name="connsiteX10" fmla="*/ 371469 w 600069"/>
              <a:gd name="connsiteY10" fmla="*/ 25400 h 819146"/>
              <a:gd name="connsiteX11" fmla="*/ 380994 w 600069"/>
              <a:gd name="connsiteY11" fmla="*/ 9525 h 819146"/>
              <a:gd name="connsiteX12" fmla="*/ 396869 w 600069"/>
              <a:gd name="connsiteY12" fmla="*/ 0 h 819146"/>
              <a:gd name="connsiteX13" fmla="*/ 415919 w 600069"/>
              <a:gd name="connsiteY13" fmla="*/ 0 h 819146"/>
              <a:gd name="connsiteX14" fmla="*/ 428619 w 600069"/>
              <a:gd name="connsiteY14" fmla="*/ 6350 h 819146"/>
              <a:gd name="connsiteX15" fmla="*/ 434969 w 600069"/>
              <a:gd name="connsiteY15" fmla="*/ 31750 h 819146"/>
              <a:gd name="connsiteX16" fmla="*/ 434969 w 600069"/>
              <a:gd name="connsiteY16" fmla="*/ 73025 h 819146"/>
              <a:gd name="connsiteX17" fmla="*/ 425444 w 600069"/>
              <a:gd name="connsiteY17" fmla="*/ 196850 h 819146"/>
              <a:gd name="connsiteX18" fmla="*/ 425444 w 600069"/>
              <a:gd name="connsiteY18" fmla="*/ 254000 h 819146"/>
              <a:gd name="connsiteX19" fmla="*/ 425444 w 600069"/>
              <a:gd name="connsiteY19" fmla="*/ 336550 h 819146"/>
              <a:gd name="connsiteX20" fmla="*/ 434969 w 600069"/>
              <a:gd name="connsiteY20" fmla="*/ 412750 h 819146"/>
              <a:gd name="connsiteX21" fmla="*/ 447669 w 600069"/>
              <a:gd name="connsiteY21" fmla="*/ 485775 h 819146"/>
              <a:gd name="connsiteX22" fmla="*/ 469894 w 600069"/>
              <a:gd name="connsiteY22" fmla="*/ 558800 h 819146"/>
              <a:gd name="connsiteX23" fmla="*/ 488944 w 600069"/>
              <a:gd name="connsiteY23" fmla="*/ 596900 h 819146"/>
              <a:gd name="connsiteX24" fmla="*/ 514344 w 600069"/>
              <a:gd name="connsiteY24" fmla="*/ 628650 h 819146"/>
              <a:gd name="connsiteX25" fmla="*/ 542919 w 600069"/>
              <a:gd name="connsiteY25" fmla="*/ 644525 h 819146"/>
              <a:gd name="connsiteX26" fmla="*/ 571494 w 600069"/>
              <a:gd name="connsiteY26" fmla="*/ 654050 h 819146"/>
              <a:gd name="connsiteX27" fmla="*/ 600069 w 600069"/>
              <a:gd name="connsiteY27" fmla="*/ 647700 h 819146"/>
              <a:gd name="connsiteX0" fmla="*/ 571494 w 571494"/>
              <a:gd name="connsiteY0" fmla="*/ 654050 h 819146"/>
              <a:gd name="connsiteX1" fmla="*/ 0 w 571494"/>
              <a:gd name="connsiteY1" fmla="*/ 819146 h 819146"/>
              <a:gd name="connsiteX2" fmla="*/ 19044 w 571494"/>
              <a:gd name="connsiteY2" fmla="*/ 796925 h 819146"/>
              <a:gd name="connsiteX3" fmla="*/ 82544 w 571494"/>
              <a:gd name="connsiteY3" fmla="*/ 701675 h 819146"/>
              <a:gd name="connsiteX4" fmla="*/ 171444 w 571494"/>
              <a:gd name="connsiteY4" fmla="*/ 549275 h 819146"/>
              <a:gd name="connsiteX5" fmla="*/ 222244 w 571494"/>
              <a:gd name="connsiteY5" fmla="*/ 444500 h 819146"/>
              <a:gd name="connsiteX6" fmla="*/ 263519 w 571494"/>
              <a:gd name="connsiteY6" fmla="*/ 346075 h 819146"/>
              <a:gd name="connsiteX7" fmla="*/ 292094 w 571494"/>
              <a:gd name="connsiteY7" fmla="*/ 266700 h 819146"/>
              <a:gd name="connsiteX8" fmla="*/ 327019 w 571494"/>
              <a:gd name="connsiteY8" fmla="*/ 165100 h 819146"/>
              <a:gd name="connsiteX9" fmla="*/ 358769 w 571494"/>
              <a:gd name="connsiteY9" fmla="*/ 63500 h 819146"/>
              <a:gd name="connsiteX10" fmla="*/ 371469 w 571494"/>
              <a:gd name="connsiteY10" fmla="*/ 25400 h 819146"/>
              <a:gd name="connsiteX11" fmla="*/ 380994 w 571494"/>
              <a:gd name="connsiteY11" fmla="*/ 9525 h 819146"/>
              <a:gd name="connsiteX12" fmla="*/ 396869 w 571494"/>
              <a:gd name="connsiteY12" fmla="*/ 0 h 819146"/>
              <a:gd name="connsiteX13" fmla="*/ 415919 w 571494"/>
              <a:gd name="connsiteY13" fmla="*/ 0 h 819146"/>
              <a:gd name="connsiteX14" fmla="*/ 428619 w 571494"/>
              <a:gd name="connsiteY14" fmla="*/ 6350 h 819146"/>
              <a:gd name="connsiteX15" fmla="*/ 434969 w 571494"/>
              <a:gd name="connsiteY15" fmla="*/ 31750 h 819146"/>
              <a:gd name="connsiteX16" fmla="*/ 434969 w 571494"/>
              <a:gd name="connsiteY16" fmla="*/ 73025 h 819146"/>
              <a:gd name="connsiteX17" fmla="*/ 425444 w 571494"/>
              <a:gd name="connsiteY17" fmla="*/ 196850 h 819146"/>
              <a:gd name="connsiteX18" fmla="*/ 425444 w 571494"/>
              <a:gd name="connsiteY18" fmla="*/ 254000 h 819146"/>
              <a:gd name="connsiteX19" fmla="*/ 425444 w 571494"/>
              <a:gd name="connsiteY19" fmla="*/ 336550 h 819146"/>
              <a:gd name="connsiteX20" fmla="*/ 434969 w 571494"/>
              <a:gd name="connsiteY20" fmla="*/ 412750 h 819146"/>
              <a:gd name="connsiteX21" fmla="*/ 447669 w 571494"/>
              <a:gd name="connsiteY21" fmla="*/ 485775 h 819146"/>
              <a:gd name="connsiteX22" fmla="*/ 469894 w 571494"/>
              <a:gd name="connsiteY22" fmla="*/ 558800 h 819146"/>
              <a:gd name="connsiteX23" fmla="*/ 488944 w 571494"/>
              <a:gd name="connsiteY23" fmla="*/ 596900 h 819146"/>
              <a:gd name="connsiteX24" fmla="*/ 514344 w 571494"/>
              <a:gd name="connsiteY24" fmla="*/ 628650 h 819146"/>
              <a:gd name="connsiteX25" fmla="*/ 542919 w 571494"/>
              <a:gd name="connsiteY25" fmla="*/ 644525 h 819146"/>
              <a:gd name="connsiteX26" fmla="*/ 571494 w 571494"/>
              <a:gd name="connsiteY26" fmla="*/ 654050 h 819146"/>
              <a:gd name="connsiteX0" fmla="*/ 542919 w 542919"/>
              <a:gd name="connsiteY0" fmla="*/ 644525 h 819146"/>
              <a:gd name="connsiteX1" fmla="*/ 0 w 542919"/>
              <a:gd name="connsiteY1" fmla="*/ 819146 h 819146"/>
              <a:gd name="connsiteX2" fmla="*/ 19044 w 542919"/>
              <a:gd name="connsiteY2" fmla="*/ 796925 h 819146"/>
              <a:gd name="connsiteX3" fmla="*/ 82544 w 542919"/>
              <a:gd name="connsiteY3" fmla="*/ 701675 h 819146"/>
              <a:gd name="connsiteX4" fmla="*/ 171444 w 542919"/>
              <a:gd name="connsiteY4" fmla="*/ 549275 h 819146"/>
              <a:gd name="connsiteX5" fmla="*/ 222244 w 542919"/>
              <a:gd name="connsiteY5" fmla="*/ 444500 h 819146"/>
              <a:gd name="connsiteX6" fmla="*/ 263519 w 542919"/>
              <a:gd name="connsiteY6" fmla="*/ 346075 h 819146"/>
              <a:gd name="connsiteX7" fmla="*/ 292094 w 542919"/>
              <a:gd name="connsiteY7" fmla="*/ 266700 h 819146"/>
              <a:gd name="connsiteX8" fmla="*/ 327019 w 542919"/>
              <a:gd name="connsiteY8" fmla="*/ 165100 h 819146"/>
              <a:gd name="connsiteX9" fmla="*/ 358769 w 542919"/>
              <a:gd name="connsiteY9" fmla="*/ 63500 h 819146"/>
              <a:gd name="connsiteX10" fmla="*/ 371469 w 542919"/>
              <a:gd name="connsiteY10" fmla="*/ 25400 h 819146"/>
              <a:gd name="connsiteX11" fmla="*/ 380994 w 542919"/>
              <a:gd name="connsiteY11" fmla="*/ 9525 h 819146"/>
              <a:gd name="connsiteX12" fmla="*/ 396869 w 542919"/>
              <a:gd name="connsiteY12" fmla="*/ 0 h 819146"/>
              <a:gd name="connsiteX13" fmla="*/ 415919 w 542919"/>
              <a:gd name="connsiteY13" fmla="*/ 0 h 819146"/>
              <a:gd name="connsiteX14" fmla="*/ 428619 w 542919"/>
              <a:gd name="connsiteY14" fmla="*/ 6350 h 819146"/>
              <a:gd name="connsiteX15" fmla="*/ 434969 w 542919"/>
              <a:gd name="connsiteY15" fmla="*/ 31750 h 819146"/>
              <a:gd name="connsiteX16" fmla="*/ 434969 w 542919"/>
              <a:gd name="connsiteY16" fmla="*/ 73025 h 819146"/>
              <a:gd name="connsiteX17" fmla="*/ 425444 w 542919"/>
              <a:gd name="connsiteY17" fmla="*/ 196850 h 819146"/>
              <a:gd name="connsiteX18" fmla="*/ 425444 w 542919"/>
              <a:gd name="connsiteY18" fmla="*/ 254000 h 819146"/>
              <a:gd name="connsiteX19" fmla="*/ 425444 w 542919"/>
              <a:gd name="connsiteY19" fmla="*/ 336550 h 819146"/>
              <a:gd name="connsiteX20" fmla="*/ 434969 w 542919"/>
              <a:gd name="connsiteY20" fmla="*/ 412750 h 819146"/>
              <a:gd name="connsiteX21" fmla="*/ 447669 w 542919"/>
              <a:gd name="connsiteY21" fmla="*/ 485775 h 819146"/>
              <a:gd name="connsiteX22" fmla="*/ 469894 w 542919"/>
              <a:gd name="connsiteY22" fmla="*/ 558800 h 819146"/>
              <a:gd name="connsiteX23" fmla="*/ 488944 w 542919"/>
              <a:gd name="connsiteY23" fmla="*/ 596900 h 819146"/>
              <a:gd name="connsiteX24" fmla="*/ 514344 w 542919"/>
              <a:gd name="connsiteY24" fmla="*/ 628650 h 819146"/>
              <a:gd name="connsiteX25" fmla="*/ 542919 w 542919"/>
              <a:gd name="connsiteY25" fmla="*/ 644525 h 81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2919" h="819146">
                <a:moveTo>
                  <a:pt x="542919" y="644525"/>
                </a:moveTo>
                <a:lnTo>
                  <a:pt x="0" y="819146"/>
                </a:lnTo>
                <a:lnTo>
                  <a:pt x="19044" y="796925"/>
                </a:lnTo>
                <a:lnTo>
                  <a:pt x="82544" y="701675"/>
                </a:lnTo>
                <a:lnTo>
                  <a:pt x="171444" y="549275"/>
                </a:lnTo>
                <a:lnTo>
                  <a:pt x="222244" y="444500"/>
                </a:lnTo>
                <a:lnTo>
                  <a:pt x="263519" y="346075"/>
                </a:lnTo>
                <a:lnTo>
                  <a:pt x="292094" y="266700"/>
                </a:lnTo>
                <a:lnTo>
                  <a:pt x="327019" y="165100"/>
                </a:lnTo>
                <a:lnTo>
                  <a:pt x="358769" y="63500"/>
                </a:lnTo>
                <a:lnTo>
                  <a:pt x="371469" y="25400"/>
                </a:lnTo>
                <a:lnTo>
                  <a:pt x="380994" y="9525"/>
                </a:lnTo>
                <a:lnTo>
                  <a:pt x="396869" y="0"/>
                </a:lnTo>
                <a:lnTo>
                  <a:pt x="415919" y="0"/>
                </a:lnTo>
                <a:lnTo>
                  <a:pt x="428619" y="6350"/>
                </a:lnTo>
                <a:lnTo>
                  <a:pt x="434969" y="31750"/>
                </a:lnTo>
                <a:lnTo>
                  <a:pt x="434969" y="73025"/>
                </a:lnTo>
                <a:lnTo>
                  <a:pt x="425444" y="196850"/>
                </a:lnTo>
                <a:lnTo>
                  <a:pt x="425444" y="254000"/>
                </a:lnTo>
                <a:lnTo>
                  <a:pt x="425444" y="336550"/>
                </a:lnTo>
                <a:lnTo>
                  <a:pt x="434969" y="412750"/>
                </a:lnTo>
                <a:lnTo>
                  <a:pt x="447669" y="485775"/>
                </a:lnTo>
                <a:lnTo>
                  <a:pt x="469894" y="558800"/>
                </a:lnTo>
                <a:lnTo>
                  <a:pt x="488944" y="596900"/>
                </a:lnTo>
                <a:lnTo>
                  <a:pt x="514344" y="628650"/>
                </a:lnTo>
                <a:lnTo>
                  <a:pt x="542919" y="6445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3386ACC-522F-4748-8F76-00B2C9732FDB}"/>
              </a:ext>
            </a:extLst>
          </p:cNvPr>
          <p:cNvSpPr/>
          <p:nvPr/>
        </p:nvSpPr>
        <p:spPr>
          <a:xfrm rot="19800000">
            <a:off x="4060825" y="2317751"/>
            <a:ext cx="3862388" cy="2339975"/>
          </a:xfrm>
          <a:custGeom>
            <a:avLst/>
            <a:gdLst>
              <a:gd name="connsiteX0" fmla="*/ 807720 w 3863340"/>
              <a:gd name="connsiteY0" fmla="*/ 796290 h 2339340"/>
              <a:gd name="connsiteX1" fmla="*/ 666750 w 3863340"/>
              <a:gd name="connsiteY1" fmla="*/ 746760 h 2339340"/>
              <a:gd name="connsiteX2" fmla="*/ 533400 w 3863340"/>
              <a:gd name="connsiteY2" fmla="*/ 701040 h 2339340"/>
              <a:gd name="connsiteX3" fmla="*/ 483870 w 3863340"/>
              <a:gd name="connsiteY3" fmla="*/ 681990 h 2339340"/>
              <a:gd name="connsiteX4" fmla="*/ 365760 w 3863340"/>
              <a:gd name="connsiteY4" fmla="*/ 659130 h 2339340"/>
              <a:gd name="connsiteX5" fmla="*/ 259080 w 3863340"/>
              <a:gd name="connsiteY5" fmla="*/ 643890 h 2339340"/>
              <a:gd name="connsiteX6" fmla="*/ 236220 w 3863340"/>
              <a:gd name="connsiteY6" fmla="*/ 640080 h 2339340"/>
              <a:gd name="connsiteX7" fmla="*/ 213360 w 3863340"/>
              <a:gd name="connsiteY7" fmla="*/ 621030 h 2339340"/>
              <a:gd name="connsiteX8" fmla="*/ 133350 w 3863340"/>
              <a:gd name="connsiteY8" fmla="*/ 529590 h 2339340"/>
              <a:gd name="connsiteX9" fmla="*/ 80010 w 3863340"/>
              <a:gd name="connsiteY9" fmla="*/ 441960 h 2339340"/>
              <a:gd name="connsiteX10" fmla="*/ 45720 w 3863340"/>
              <a:gd name="connsiteY10" fmla="*/ 369570 h 2339340"/>
              <a:gd name="connsiteX11" fmla="*/ 22860 w 3863340"/>
              <a:gd name="connsiteY11" fmla="*/ 297180 h 2339340"/>
              <a:gd name="connsiteX12" fmla="*/ 7620 w 3863340"/>
              <a:gd name="connsiteY12" fmla="*/ 232410 h 2339340"/>
              <a:gd name="connsiteX13" fmla="*/ 0 w 3863340"/>
              <a:gd name="connsiteY13" fmla="*/ 175260 h 2339340"/>
              <a:gd name="connsiteX14" fmla="*/ 0 w 3863340"/>
              <a:gd name="connsiteY14" fmla="*/ 110490 h 2339340"/>
              <a:gd name="connsiteX15" fmla="*/ 7620 w 3863340"/>
              <a:gd name="connsiteY15" fmla="*/ 41910 h 2339340"/>
              <a:gd name="connsiteX16" fmla="*/ 15240 w 3863340"/>
              <a:gd name="connsiteY16" fmla="*/ 7620 h 2339340"/>
              <a:gd name="connsiteX17" fmla="*/ 19050 w 3863340"/>
              <a:gd name="connsiteY17" fmla="*/ 3810 h 2339340"/>
              <a:gd name="connsiteX18" fmla="*/ 30480 w 3863340"/>
              <a:gd name="connsiteY18" fmla="*/ 0 h 2339340"/>
              <a:gd name="connsiteX19" fmla="*/ 41910 w 3863340"/>
              <a:gd name="connsiteY19" fmla="*/ 3810 h 2339340"/>
              <a:gd name="connsiteX20" fmla="*/ 60960 w 3863340"/>
              <a:gd name="connsiteY20" fmla="*/ 15240 h 2339340"/>
              <a:gd name="connsiteX21" fmla="*/ 76200 w 3863340"/>
              <a:gd name="connsiteY21" fmla="*/ 38100 h 2339340"/>
              <a:gd name="connsiteX22" fmla="*/ 125730 w 3863340"/>
              <a:gd name="connsiteY22" fmla="*/ 106680 h 2339340"/>
              <a:gd name="connsiteX23" fmla="*/ 179070 w 3863340"/>
              <a:gd name="connsiteY23" fmla="*/ 175260 h 2339340"/>
              <a:gd name="connsiteX24" fmla="*/ 228600 w 3863340"/>
              <a:gd name="connsiteY24" fmla="*/ 228600 h 2339340"/>
              <a:gd name="connsiteX25" fmla="*/ 285750 w 3863340"/>
              <a:gd name="connsiteY25" fmla="*/ 285750 h 2339340"/>
              <a:gd name="connsiteX26" fmla="*/ 358140 w 3863340"/>
              <a:gd name="connsiteY26" fmla="*/ 339090 h 2339340"/>
              <a:gd name="connsiteX27" fmla="*/ 422910 w 3863340"/>
              <a:gd name="connsiteY27" fmla="*/ 377190 h 2339340"/>
              <a:gd name="connsiteX28" fmla="*/ 556260 w 3863340"/>
              <a:gd name="connsiteY28" fmla="*/ 441960 h 2339340"/>
              <a:gd name="connsiteX29" fmla="*/ 678180 w 3863340"/>
              <a:gd name="connsiteY29" fmla="*/ 491490 h 2339340"/>
              <a:gd name="connsiteX30" fmla="*/ 895350 w 3863340"/>
              <a:gd name="connsiteY30" fmla="*/ 594360 h 2339340"/>
              <a:gd name="connsiteX31" fmla="*/ 1101090 w 3863340"/>
              <a:gd name="connsiteY31" fmla="*/ 689610 h 2339340"/>
              <a:gd name="connsiteX32" fmla="*/ 1268730 w 3863340"/>
              <a:gd name="connsiteY32" fmla="*/ 777240 h 2339340"/>
              <a:gd name="connsiteX33" fmla="*/ 1101090 w 3863340"/>
              <a:gd name="connsiteY33" fmla="*/ 689610 h 2339340"/>
              <a:gd name="connsiteX34" fmla="*/ 1844040 w 3863340"/>
              <a:gd name="connsiteY34" fmla="*/ 1047750 h 2339340"/>
              <a:gd name="connsiteX35" fmla="*/ 2545080 w 3863340"/>
              <a:gd name="connsiteY35" fmla="*/ 1390650 h 2339340"/>
              <a:gd name="connsiteX36" fmla="*/ 3147060 w 3863340"/>
              <a:gd name="connsiteY36" fmla="*/ 1684020 h 2339340"/>
              <a:gd name="connsiteX37" fmla="*/ 3215640 w 3863340"/>
              <a:gd name="connsiteY37" fmla="*/ 1718310 h 2339340"/>
              <a:gd name="connsiteX38" fmla="*/ 3234690 w 3863340"/>
              <a:gd name="connsiteY38" fmla="*/ 1729740 h 2339340"/>
              <a:gd name="connsiteX39" fmla="*/ 3261360 w 3863340"/>
              <a:gd name="connsiteY39" fmla="*/ 1737360 h 2339340"/>
              <a:gd name="connsiteX40" fmla="*/ 3341370 w 3863340"/>
              <a:gd name="connsiteY40" fmla="*/ 1744980 h 2339340"/>
              <a:gd name="connsiteX41" fmla="*/ 3429000 w 3863340"/>
              <a:gd name="connsiteY41" fmla="*/ 1756410 h 2339340"/>
              <a:gd name="connsiteX42" fmla="*/ 3470910 w 3863340"/>
              <a:gd name="connsiteY42" fmla="*/ 1764030 h 2339340"/>
              <a:gd name="connsiteX43" fmla="*/ 3486150 w 3863340"/>
              <a:gd name="connsiteY43" fmla="*/ 1767840 h 2339340"/>
              <a:gd name="connsiteX44" fmla="*/ 3509010 w 3863340"/>
              <a:gd name="connsiteY44" fmla="*/ 1786890 h 2339340"/>
              <a:gd name="connsiteX45" fmla="*/ 3577590 w 3863340"/>
              <a:gd name="connsiteY45" fmla="*/ 1840230 h 2339340"/>
              <a:gd name="connsiteX46" fmla="*/ 3661410 w 3863340"/>
              <a:gd name="connsiteY46" fmla="*/ 1912620 h 2339340"/>
              <a:gd name="connsiteX47" fmla="*/ 3718560 w 3863340"/>
              <a:gd name="connsiteY47" fmla="*/ 1965960 h 2339340"/>
              <a:gd name="connsiteX48" fmla="*/ 3756660 w 3863340"/>
              <a:gd name="connsiteY48" fmla="*/ 2015490 h 2339340"/>
              <a:gd name="connsiteX49" fmla="*/ 3802380 w 3863340"/>
              <a:gd name="connsiteY49" fmla="*/ 2087880 h 2339340"/>
              <a:gd name="connsiteX50" fmla="*/ 3832860 w 3863340"/>
              <a:gd name="connsiteY50" fmla="*/ 2133600 h 2339340"/>
              <a:gd name="connsiteX51" fmla="*/ 3851910 w 3863340"/>
              <a:gd name="connsiteY51" fmla="*/ 2175510 h 2339340"/>
              <a:gd name="connsiteX52" fmla="*/ 3859530 w 3863340"/>
              <a:gd name="connsiteY52" fmla="*/ 2205990 h 2339340"/>
              <a:gd name="connsiteX53" fmla="*/ 3863340 w 3863340"/>
              <a:gd name="connsiteY53" fmla="*/ 2228850 h 2339340"/>
              <a:gd name="connsiteX54" fmla="*/ 3863340 w 3863340"/>
              <a:gd name="connsiteY54" fmla="*/ 2255520 h 2339340"/>
              <a:gd name="connsiteX55" fmla="*/ 3855720 w 3863340"/>
              <a:gd name="connsiteY55" fmla="*/ 2274570 h 2339340"/>
              <a:gd name="connsiteX56" fmla="*/ 3840480 w 3863340"/>
              <a:gd name="connsiteY56" fmla="*/ 2297430 h 2339340"/>
              <a:gd name="connsiteX57" fmla="*/ 3802380 w 3863340"/>
              <a:gd name="connsiteY57" fmla="*/ 2324100 h 2339340"/>
              <a:gd name="connsiteX58" fmla="*/ 3756660 w 3863340"/>
              <a:gd name="connsiteY58" fmla="*/ 2339340 h 2339340"/>
              <a:gd name="connsiteX59" fmla="*/ 3733800 w 3863340"/>
              <a:gd name="connsiteY59" fmla="*/ 2339340 h 2339340"/>
              <a:gd name="connsiteX60" fmla="*/ 3691890 w 3863340"/>
              <a:gd name="connsiteY60" fmla="*/ 2327910 h 2339340"/>
              <a:gd name="connsiteX61" fmla="*/ 3642360 w 3863340"/>
              <a:gd name="connsiteY61" fmla="*/ 2305050 h 2339340"/>
              <a:gd name="connsiteX62" fmla="*/ 3550920 w 3863340"/>
              <a:gd name="connsiteY62" fmla="*/ 2240280 h 2339340"/>
              <a:gd name="connsiteX63" fmla="*/ 3394710 w 3863340"/>
              <a:gd name="connsiteY63" fmla="*/ 2129790 h 2339340"/>
              <a:gd name="connsiteX64" fmla="*/ 3192780 w 3863340"/>
              <a:gd name="connsiteY64" fmla="*/ 1992630 h 2339340"/>
              <a:gd name="connsiteX65" fmla="*/ 2967990 w 3863340"/>
              <a:gd name="connsiteY65" fmla="*/ 1855470 h 2339340"/>
              <a:gd name="connsiteX66" fmla="*/ 2781300 w 3863340"/>
              <a:gd name="connsiteY66" fmla="*/ 1748790 h 2339340"/>
              <a:gd name="connsiteX67" fmla="*/ 2564130 w 3863340"/>
              <a:gd name="connsiteY67" fmla="*/ 1630680 h 2339340"/>
              <a:gd name="connsiteX68" fmla="*/ 2282190 w 3863340"/>
              <a:gd name="connsiteY68" fmla="*/ 1485900 h 2339340"/>
              <a:gd name="connsiteX69" fmla="*/ 2068830 w 3863340"/>
              <a:gd name="connsiteY69" fmla="*/ 1375410 h 2339340"/>
              <a:gd name="connsiteX70" fmla="*/ 1805940 w 3863340"/>
              <a:gd name="connsiteY70" fmla="*/ 1249680 h 2339340"/>
              <a:gd name="connsiteX71" fmla="*/ 1223010 w 3863340"/>
              <a:gd name="connsiteY71" fmla="*/ 975360 h 2339340"/>
              <a:gd name="connsiteX72" fmla="*/ 914400 w 3863340"/>
              <a:gd name="connsiteY72" fmla="*/ 838200 h 2339340"/>
              <a:gd name="connsiteX73" fmla="*/ 807720 w 3863340"/>
              <a:gd name="connsiteY73" fmla="*/ 796290 h 2339340"/>
              <a:gd name="connsiteX0" fmla="*/ 807720 w 3863340"/>
              <a:gd name="connsiteY0" fmla="*/ 796290 h 2339340"/>
              <a:gd name="connsiteX1" fmla="*/ 666750 w 3863340"/>
              <a:gd name="connsiteY1" fmla="*/ 746760 h 2339340"/>
              <a:gd name="connsiteX2" fmla="*/ 533400 w 3863340"/>
              <a:gd name="connsiteY2" fmla="*/ 701040 h 2339340"/>
              <a:gd name="connsiteX3" fmla="*/ 483870 w 3863340"/>
              <a:gd name="connsiteY3" fmla="*/ 681990 h 2339340"/>
              <a:gd name="connsiteX4" fmla="*/ 365760 w 3863340"/>
              <a:gd name="connsiteY4" fmla="*/ 659130 h 2339340"/>
              <a:gd name="connsiteX5" fmla="*/ 259080 w 3863340"/>
              <a:gd name="connsiteY5" fmla="*/ 643890 h 2339340"/>
              <a:gd name="connsiteX6" fmla="*/ 236220 w 3863340"/>
              <a:gd name="connsiteY6" fmla="*/ 640080 h 2339340"/>
              <a:gd name="connsiteX7" fmla="*/ 213360 w 3863340"/>
              <a:gd name="connsiteY7" fmla="*/ 621030 h 2339340"/>
              <a:gd name="connsiteX8" fmla="*/ 133350 w 3863340"/>
              <a:gd name="connsiteY8" fmla="*/ 529590 h 2339340"/>
              <a:gd name="connsiteX9" fmla="*/ 80010 w 3863340"/>
              <a:gd name="connsiteY9" fmla="*/ 441960 h 2339340"/>
              <a:gd name="connsiteX10" fmla="*/ 45720 w 3863340"/>
              <a:gd name="connsiteY10" fmla="*/ 369570 h 2339340"/>
              <a:gd name="connsiteX11" fmla="*/ 22860 w 3863340"/>
              <a:gd name="connsiteY11" fmla="*/ 297180 h 2339340"/>
              <a:gd name="connsiteX12" fmla="*/ 7620 w 3863340"/>
              <a:gd name="connsiteY12" fmla="*/ 232410 h 2339340"/>
              <a:gd name="connsiteX13" fmla="*/ 0 w 3863340"/>
              <a:gd name="connsiteY13" fmla="*/ 175260 h 2339340"/>
              <a:gd name="connsiteX14" fmla="*/ 0 w 3863340"/>
              <a:gd name="connsiteY14" fmla="*/ 110490 h 2339340"/>
              <a:gd name="connsiteX15" fmla="*/ 7620 w 3863340"/>
              <a:gd name="connsiteY15" fmla="*/ 41910 h 2339340"/>
              <a:gd name="connsiteX16" fmla="*/ 15240 w 3863340"/>
              <a:gd name="connsiteY16" fmla="*/ 7620 h 2339340"/>
              <a:gd name="connsiteX17" fmla="*/ 19050 w 3863340"/>
              <a:gd name="connsiteY17" fmla="*/ 3810 h 2339340"/>
              <a:gd name="connsiteX18" fmla="*/ 30480 w 3863340"/>
              <a:gd name="connsiteY18" fmla="*/ 0 h 2339340"/>
              <a:gd name="connsiteX19" fmla="*/ 41910 w 3863340"/>
              <a:gd name="connsiteY19" fmla="*/ 3810 h 2339340"/>
              <a:gd name="connsiteX20" fmla="*/ 60960 w 3863340"/>
              <a:gd name="connsiteY20" fmla="*/ 15240 h 2339340"/>
              <a:gd name="connsiteX21" fmla="*/ 76200 w 3863340"/>
              <a:gd name="connsiteY21" fmla="*/ 38100 h 2339340"/>
              <a:gd name="connsiteX22" fmla="*/ 125730 w 3863340"/>
              <a:gd name="connsiteY22" fmla="*/ 106680 h 2339340"/>
              <a:gd name="connsiteX23" fmla="*/ 179070 w 3863340"/>
              <a:gd name="connsiteY23" fmla="*/ 175260 h 2339340"/>
              <a:gd name="connsiteX24" fmla="*/ 228600 w 3863340"/>
              <a:gd name="connsiteY24" fmla="*/ 228600 h 2339340"/>
              <a:gd name="connsiteX25" fmla="*/ 285750 w 3863340"/>
              <a:gd name="connsiteY25" fmla="*/ 285750 h 2339340"/>
              <a:gd name="connsiteX26" fmla="*/ 358140 w 3863340"/>
              <a:gd name="connsiteY26" fmla="*/ 339090 h 2339340"/>
              <a:gd name="connsiteX27" fmla="*/ 422910 w 3863340"/>
              <a:gd name="connsiteY27" fmla="*/ 377190 h 2339340"/>
              <a:gd name="connsiteX28" fmla="*/ 556260 w 3863340"/>
              <a:gd name="connsiteY28" fmla="*/ 441960 h 2339340"/>
              <a:gd name="connsiteX29" fmla="*/ 678180 w 3863340"/>
              <a:gd name="connsiteY29" fmla="*/ 491490 h 2339340"/>
              <a:gd name="connsiteX30" fmla="*/ 895350 w 3863340"/>
              <a:gd name="connsiteY30" fmla="*/ 594360 h 2339340"/>
              <a:gd name="connsiteX31" fmla="*/ 1101090 w 3863340"/>
              <a:gd name="connsiteY31" fmla="*/ 689610 h 2339340"/>
              <a:gd name="connsiteX32" fmla="*/ 1101090 w 3863340"/>
              <a:gd name="connsiteY32" fmla="*/ 689610 h 2339340"/>
              <a:gd name="connsiteX33" fmla="*/ 1844040 w 3863340"/>
              <a:gd name="connsiteY33" fmla="*/ 1047750 h 2339340"/>
              <a:gd name="connsiteX34" fmla="*/ 2545080 w 3863340"/>
              <a:gd name="connsiteY34" fmla="*/ 1390650 h 2339340"/>
              <a:gd name="connsiteX35" fmla="*/ 3147060 w 3863340"/>
              <a:gd name="connsiteY35" fmla="*/ 1684020 h 2339340"/>
              <a:gd name="connsiteX36" fmla="*/ 3215640 w 3863340"/>
              <a:gd name="connsiteY36" fmla="*/ 1718310 h 2339340"/>
              <a:gd name="connsiteX37" fmla="*/ 3234690 w 3863340"/>
              <a:gd name="connsiteY37" fmla="*/ 1729740 h 2339340"/>
              <a:gd name="connsiteX38" fmla="*/ 3261360 w 3863340"/>
              <a:gd name="connsiteY38" fmla="*/ 1737360 h 2339340"/>
              <a:gd name="connsiteX39" fmla="*/ 3341370 w 3863340"/>
              <a:gd name="connsiteY39" fmla="*/ 1744980 h 2339340"/>
              <a:gd name="connsiteX40" fmla="*/ 3429000 w 3863340"/>
              <a:gd name="connsiteY40" fmla="*/ 1756410 h 2339340"/>
              <a:gd name="connsiteX41" fmla="*/ 3470910 w 3863340"/>
              <a:gd name="connsiteY41" fmla="*/ 1764030 h 2339340"/>
              <a:gd name="connsiteX42" fmla="*/ 3486150 w 3863340"/>
              <a:gd name="connsiteY42" fmla="*/ 1767840 h 2339340"/>
              <a:gd name="connsiteX43" fmla="*/ 3509010 w 3863340"/>
              <a:gd name="connsiteY43" fmla="*/ 1786890 h 2339340"/>
              <a:gd name="connsiteX44" fmla="*/ 3577590 w 3863340"/>
              <a:gd name="connsiteY44" fmla="*/ 1840230 h 2339340"/>
              <a:gd name="connsiteX45" fmla="*/ 3661410 w 3863340"/>
              <a:gd name="connsiteY45" fmla="*/ 1912620 h 2339340"/>
              <a:gd name="connsiteX46" fmla="*/ 3718560 w 3863340"/>
              <a:gd name="connsiteY46" fmla="*/ 1965960 h 2339340"/>
              <a:gd name="connsiteX47" fmla="*/ 3756660 w 3863340"/>
              <a:gd name="connsiteY47" fmla="*/ 2015490 h 2339340"/>
              <a:gd name="connsiteX48" fmla="*/ 3802380 w 3863340"/>
              <a:gd name="connsiteY48" fmla="*/ 2087880 h 2339340"/>
              <a:gd name="connsiteX49" fmla="*/ 3832860 w 3863340"/>
              <a:gd name="connsiteY49" fmla="*/ 2133600 h 2339340"/>
              <a:gd name="connsiteX50" fmla="*/ 3851910 w 3863340"/>
              <a:gd name="connsiteY50" fmla="*/ 2175510 h 2339340"/>
              <a:gd name="connsiteX51" fmla="*/ 3859530 w 3863340"/>
              <a:gd name="connsiteY51" fmla="*/ 2205990 h 2339340"/>
              <a:gd name="connsiteX52" fmla="*/ 3863340 w 3863340"/>
              <a:gd name="connsiteY52" fmla="*/ 2228850 h 2339340"/>
              <a:gd name="connsiteX53" fmla="*/ 3863340 w 3863340"/>
              <a:gd name="connsiteY53" fmla="*/ 2255520 h 2339340"/>
              <a:gd name="connsiteX54" fmla="*/ 3855720 w 3863340"/>
              <a:gd name="connsiteY54" fmla="*/ 2274570 h 2339340"/>
              <a:gd name="connsiteX55" fmla="*/ 3840480 w 3863340"/>
              <a:gd name="connsiteY55" fmla="*/ 2297430 h 2339340"/>
              <a:gd name="connsiteX56" fmla="*/ 3802380 w 3863340"/>
              <a:gd name="connsiteY56" fmla="*/ 2324100 h 2339340"/>
              <a:gd name="connsiteX57" fmla="*/ 3756660 w 3863340"/>
              <a:gd name="connsiteY57" fmla="*/ 2339340 h 2339340"/>
              <a:gd name="connsiteX58" fmla="*/ 3733800 w 3863340"/>
              <a:gd name="connsiteY58" fmla="*/ 2339340 h 2339340"/>
              <a:gd name="connsiteX59" fmla="*/ 3691890 w 3863340"/>
              <a:gd name="connsiteY59" fmla="*/ 2327910 h 2339340"/>
              <a:gd name="connsiteX60" fmla="*/ 3642360 w 3863340"/>
              <a:gd name="connsiteY60" fmla="*/ 2305050 h 2339340"/>
              <a:gd name="connsiteX61" fmla="*/ 3550920 w 3863340"/>
              <a:gd name="connsiteY61" fmla="*/ 2240280 h 2339340"/>
              <a:gd name="connsiteX62" fmla="*/ 3394710 w 3863340"/>
              <a:gd name="connsiteY62" fmla="*/ 2129790 h 2339340"/>
              <a:gd name="connsiteX63" fmla="*/ 3192780 w 3863340"/>
              <a:gd name="connsiteY63" fmla="*/ 1992630 h 2339340"/>
              <a:gd name="connsiteX64" fmla="*/ 2967990 w 3863340"/>
              <a:gd name="connsiteY64" fmla="*/ 1855470 h 2339340"/>
              <a:gd name="connsiteX65" fmla="*/ 2781300 w 3863340"/>
              <a:gd name="connsiteY65" fmla="*/ 1748790 h 2339340"/>
              <a:gd name="connsiteX66" fmla="*/ 2564130 w 3863340"/>
              <a:gd name="connsiteY66" fmla="*/ 1630680 h 2339340"/>
              <a:gd name="connsiteX67" fmla="*/ 2282190 w 3863340"/>
              <a:gd name="connsiteY67" fmla="*/ 1485900 h 2339340"/>
              <a:gd name="connsiteX68" fmla="*/ 2068830 w 3863340"/>
              <a:gd name="connsiteY68" fmla="*/ 1375410 h 2339340"/>
              <a:gd name="connsiteX69" fmla="*/ 1805940 w 3863340"/>
              <a:gd name="connsiteY69" fmla="*/ 1249680 h 2339340"/>
              <a:gd name="connsiteX70" fmla="*/ 1223010 w 3863340"/>
              <a:gd name="connsiteY70" fmla="*/ 975360 h 2339340"/>
              <a:gd name="connsiteX71" fmla="*/ 914400 w 3863340"/>
              <a:gd name="connsiteY71" fmla="*/ 838200 h 2339340"/>
              <a:gd name="connsiteX72" fmla="*/ 807720 w 3863340"/>
              <a:gd name="connsiteY72" fmla="*/ 796290 h 23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863340" h="2339340">
                <a:moveTo>
                  <a:pt x="807720" y="796290"/>
                </a:moveTo>
                <a:lnTo>
                  <a:pt x="666750" y="746760"/>
                </a:lnTo>
                <a:lnTo>
                  <a:pt x="533400" y="701040"/>
                </a:lnTo>
                <a:lnTo>
                  <a:pt x="483870" y="681990"/>
                </a:lnTo>
                <a:lnTo>
                  <a:pt x="365760" y="659130"/>
                </a:lnTo>
                <a:lnTo>
                  <a:pt x="259080" y="643890"/>
                </a:lnTo>
                <a:lnTo>
                  <a:pt x="236220" y="640080"/>
                </a:lnTo>
                <a:lnTo>
                  <a:pt x="213360" y="621030"/>
                </a:lnTo>
                <a:lnTo>
                  <a:pt x="133350" y="529590"/>
                </a:lnTo>
                <a:lnTo>
                  <a:pt x="80010" y="441960"/>
                </a:lnTo>
                <a:lnTo>
                  <a:pt x="45720" y="369570"/>
                </a:lnTo>
                <a:lnTo>
                  <a:pt x="22860" y="297180"/>
                </a:lnTo>
                <a:lnTo>
                  <a:pt x="7620" y="232410"/>
                </a:lnTo>
                <a:lnTo>
                  <a:pt x="0" y="175260"/>
                </a:lnTo>
                <a:lnTo>
                  <a:pt x="0" y="110490"/>
                </a:lnTo>
                <a:lnTo>
                  <a:pt x="7620" y="41910"/>
                </a:lnTo>
                <a:lnTo>
                  <a:pt x="15240" y="7620"/>
                </a:lnTo>
                <a:lnTo>
                  <a:pt x="19050" y="3810"/>
                </a:lnTo>
                <a:lnTo>
                  <a:pt x="30480" y="0"/>
                </a:lnTo>
                <a:lnTo>
                  <a:pt x="41910" y="3810"/>
                </a:lnTo>
                <a:lnTo>
                  <a:pt x="60960" y="15240"/>
                </a:lnTo>
                <a:lnTo>
                  <a:pt x="76200" y="38100"/>
                </a:lnTo>
                <a:lnTo>
                  <a:pt x="125730" y="106680"/>
                </a:lnTo>
                <a:lnTo>
                  <a:pt x="179070" y="175260"/>
                </a:lnTo>
                <a:lnTo>
                  <a:pt x="228600" y="228600"/>
                </a:lnTo>
                <a:lnTo>
                  <a:pt x="285750" y="285750"/>
                </a:lnTo>
                <a:lnTo>
                  <a:pt x="358140" y="339090"/>
                </a:lnTo>
                <a:lnTo>
                  <a:pt x="422910" y="377190"/>
                </a:lnTo>
                <a:lnTo>
                  <a:pt x="556260" y="441960"/>
                </a:lnTo>
                <a:lnTo>
                  <a:pt x="678180" y="491490"/>
                </a:lnTo>
                <a:lnTo>
                  <a:pt x="895350" y="594360"/>
                </a:lnTo>
                <a:lnTo>
                  <a:pt x="1101090" y="689610"/>
                </a:lnTo>
                <a:lnTo>
                  <a:pt x="1101090" y="689610"/>
                </a:lnTo>
                <a:lnTo>
                  <a:pt x="1844040" y="1047750"/>
                </a:lnTo>
                <a:lnTo>
                  <a:pt x="2545080" y="1390650"/>
                </a:lnTo>
                <a:lnTo>
                  <a:pt x="3147060" y="1684020"/>
                </a:lnTo>
                <a:lnTo>
                  <a:pt x="3215640" y="1718310"/>
                </a:lnTo>
                <a:lnTo>
                  <a:pt x="3234690" y="1729740"/>
                </a:lnTo>
                <a:lnTo>
                  <a:pt x="3261360" y="1737360"/>
                </a:lnTo>
                <a:lnTo>
                  <a:pt x="3341370" y="1744980"/>
                </a:lnTo>
                <a:lnTo>
                  <a:pt x="3429000" y="1756410"/>
                </a:lnTo>
                <a:lnTo>
                  <a:pt x="3470910" y="1764030"/>
                </a:lnTo>
                <a:lnTo>
                  <a:pt x="3486150" y="1767840"/>
                </a:lnTo>
                <a:lnTo>
                  <a:pt x="3509010" y="1786890"/>
                </a:lnTo>
                <a:lnTo>
                  <a:pt x="3577590" y="1840230"/>
                </a:lnTo>
                <a:lnTo>
                  <a:pt x="3661410" y="1912620"/>
                </a:lnTo>
                <a:lnTo>
                  <a:pt x="3718560" y="1965960"/>
                </a:lnTo>
                <a:lnTo>
                  <a:pt x="3756660" y="2015490"/>
                </a:lnTo>
                <a:lnTo>
                  <a:pt x="3802380" y="2087880"/>
                </a:lnTo>
                <a:lnTo>
                  <a:pt x="3832860" y="2133600"/>
                </a:lnTo>
                <a:lnTo>
                  <a:pt x="3851910" y="2175510"/>
                </a:lnTo>
                <a:lnTo>
                  <a:pt x="3859530" y="2205990"/>
                </a:lnTo>
                <a:lnTo>
                  <a:pt x="3863340" y="2228850"/>
                </a:lnTo>
                <a:lnTo>
                  <a:pt x="3863340" y="2255520"/>
                </a:lnTo>
                <a:lnTo>
                  <a:pt x="3855720" y="2274570"/>
                </a:lnTo>
                <a:lnTo>
                  <a:pt x="3840480" y="2297430"/>
                </a:lnTo>
                <a:lnTo>
                  <a:pt x="3802380" y="2324100"/>
                </a:lnTo>
                <a:lnTo>
                  <a:pt x="3756660" y="2339340"/>
                </a:lnTo>
                <a:lnTo>
                  <a:pt x="3733800" y="2339340"/>
                </a:lnTo>
                <a:lnTo>
                  <a:pt x="3691890" y="2327910"/>
                </a:lnTo>
                <a:lnTo>
                  <a:pt x="3642360" y="2305050"/>
                </a:lnTo>
                <a:lnTo>
                  <a:pt x="3550920" y="2240280"/>
                </a:lnTo>
                <a:lnTo>
                  <a:pt x="3394710" y="2129790"/>
                </a:lnTo>
                <a:lnTo>
                  <a:pt x="3192780" y="1992630"/>
                </a:lnTo>
                <a:lnTo>
                  <a:pt x="2967990" y="1855470"/>
                </a:lnTo>
                <a:lnTo>
                  <a:pt x="2781300" y="1748790"/>
                </a:lnTo>
                <a:lnTo>
                  <a:pt x="2564130" y="1630680"/>
                </a:lnTo>
                <a:lnTo>
                  <a:pt x="2282190" y="1485900"/>
                </a:lnTo>
                <a:lnTo>
                  <a:pt x="2068830" y="1375410"/>
                </a:lnTo>
                <a:lnTo>
                  <a:pt x="1805940" y="1249680"/>
                </a:lnTo>
                <a:lnTo>
                  <a:pt x="1223010" y="975360"/>
                </a:lnTo>
                <a:lnTo>
                  <a:pt x="914400" y="838200"/>
                </a:lnTo>
                <a:lnTo>
                  <a:pt x="807720" y="7962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EDA8DBD-17EC-4349-9E21-3DED28DCFEB9}"/>
              </a:ext>
            </a:extLst>
          </p:cNvPr>
          <p:cNvSpPr/>
          <p:nvPr/>
        </p:nvSpPr>
        <p:spPr>
          <a:xfrm rot="18900000">
            <a:off x="4314826" y="1935163"/>
            <a:ext cx="2124075" cy="774700"/>
          </a:xfrm>
          <a:custGeom>
            <a:avLst/>
            <a:gdLst>
              <a:gd name="connsiteX0" fmla="*/ 869157 w 2124075"/>
              <a:gd name="connsiteY0" fmla="*/ 600075 h 773906"/>
              <a:gd name="connsiteX1" fmla="*/ 1357313 w 2124075"/>
              <a:gd name="connsiteY1" fmla="*/ 652462 h 773906"/>
              <a:gd name="connsiteX2" fmla="*/ 1800225 w 2124075"/>
              <a:gd name="connsiteY2" fmla="*/ 688181 h 773906"/>
              <a:gd name="connsiteX3" fmla="*/ 1900238 w 2124075"/>
              <a:gd name="connsiteY3" fmla="*/ 695325 h 773906"/>
              <a:gd name="connsiteX4" fmla="*/ 1916907 w 2124075"/>
              <a:gd name="connsiteY4" fmla="*/ 695325 h 773906"/>
              <a:gd name="connsiteX5" fmla="*/ 1926432 w 2124075"/>
              <a:gd name="connsiteY5" fmla="*/ 702469 h 773906"/>
              <a:gd name="connsiteX6" fmla="*/ 1945482 w 2124075"/>
              <a:gd name="connsiteY6" fmla="*/ 721519 h 773906"/>
              <a:gd name="connsiteX7" fmla="*/ 1981200 w 2124075"/>
              <a:gd name="connsiteY7" fmla="*/ 750094 h 773906"/>
              <a:gd name="connsiteX8" fmla="*/ 2009775 w 2124075"/>
              <a:gd name="connsiteY8" fmla="*/ 766762 h 773906"/>
              <a:gd name="connsiteX9" fmla="*/ 2035969 w 2124075"/>
              <a:gd name="connsiteY9" fmla="*/ 773906 h 773906"/>
              <a:gd name="connsiteX10" fmla="*/ 2059782 w 2124075"/>
              <a:gd name="connsiteY10" fmla="*/ 773906 h 773906"/>
              <a:gd name="connsiteX11" fmla="*/ 2074069 w 2124075"/>
              <a:gd name="connsiteY11" fmla="*/ 766762 h 773906"/>
              <a:gd name="connsiteX12" fmla="*/ 2093119 w 2124075"/>
              <a:gd name="connsiteY12" fmla="*/ 750094 h 773906"/>
              <a:gd name="connsiteX13" fmla="*/ 2105025 w 2124075"/>
              <a:gd name="connsiteY13" fmla="*/ 731044 h 773906"/>
              <a:gd name="connsiteX14" fmla="*/ 2112169 w 2124075"/>
              <a:gd name="connsiteY14" fmla="*/ 697706 h 773906"/>
              <a:gd name="connsiteX15" fmla="*/ 2119313 w 2124075"/>
              <a:gd name="connsiteY15" fmla="*/ 659606 h 773906"/>
              <a:gd name="connsiteX16" fmla="*/ 2124075 w 2124075"/>
              <a:gd name="connsiteY16" fmla="*/ 600075 h 773906"/>
              <a:gd name="connsiteX17" fmla="*/ 2119313 w 2124075"/>
              <a:gd name="connsiteY17" fmla="*/ 531019 h 773906"/>
              <a:gd name="connsiteX18" fmla="*/ 2109788 w 2124075"/>
              <a:gd name="connsiteY18" fmla="*/ 440531 h 773906"/>
              <a:gd name="connsiteX19" fmla="*/ 2095500 w 2124075"/>
              <a:gd name="connsiteY19" fmla="*/ 335756 h 773906"/>
              <a:gd name="connsiteX20" fmla="*/ 2081213 w 2124075"/>
              <a:gd name="connsiteY20" fmla="*/ 259556 h 773906"/>
              <a:gd name="connsiteX21" fmla="*/ 2057400 w 2124075"/>
              <a:gd name="connsiteY21" fmla="*/ 178594 h 773906"/>
              <a:gd name="connsiteX22" fmla="*/ 2033588 w 2124075"/>
              <a:gd name="connsiteY22" fmla="*/ 119062 h 773906"/>
              <a:gd name="connsiteX23" fmla="*/ 2002632 w 2124075"/>
              <a:gd name="connsiteY23" fmla="*/ 61912 h 773906"/>
              <a:gd name="connsiteX24" fmla="*/ 1966913 w 2124075"/>
              <a:gd name="connsiteY24" fmla="*/ 16669 h 773906"/>
              <a:gd name="connsiteX25" fmla="*/ 1950244 w 2124075"/>
              <a:gd name="connsiteY25" fmla="*/ 0 h 773906"/>
              <a:gd name="connsiteX26" fmla="*/ 1940719 w 2124075"/>
              <a:gd name="connsiteY26" fmla="*/ 0 h 773906"/>
              <a:gd name="connsiteX27" fmla="*/ 1926432 w 2124075"/>
              <a:gd name="connsiteY27" fmla="*/ 7144 h 773906"/>
              <a:gd name="connsiteX28" fmla="*/ 1916907 w 2124075"/>
              <a:gd name="connsiteY28" fmla="*/ 30956 h 773906"/>
              <a:gd name="connsiteX29" fmla="*/ 1921669 w 2124075"/>
              <a:gd name="connsiteY29" fmla="*/ 57150 h 773906"/>
              <a:gd name="connsiteX30" fmla="*/ 1921669 w 2124075"/>
              <a:gd name="connsiteY30" fmla="*/ 92869 h 773906"/>
              <a:gd name="connsiteX31" fmla="*/ 1919288 w 2124075"/>
              <a:gd name="connsiteY31" fmla="*/ 140494 h 773906"/>
              <a:gd name="connsiteX32" fmla="*/ 1909763 w 2124075"/>
              <a:gd name="connsiteY32" fmla="*/ 197644 h 773906"/>
              <a:gd name="connsiteX33" fmla="*/ 1900238 w 2124075"/>
              <a:gd name="connsiteY33" fmla="*/ 240506 h 773906"/>
              <a:gd name="connsiteX34" fmla="*/ 1893094 w 2124075"/>
              <a:gd name="connsiteY34" fmla="*/ 271462 h 773906"/>
              <a:gd name="connsiteX35" fmla="*/ 1874044 w 2124075"/>
              <a:gd name="connsiteY35" fmla="*/ 295275 h 773906"/>
              <a:gd name="connsiteX36" fmla="*/ 1838325 w 2124075"/>
              <a:gd name="connsiteY36" fmla="*/ 321469 h 773906"/>
              <a:gd name="connsiteX37" fmla="*/ 1800225 w 2124075"/>
              <a:gd name="connsiteY37" fmla="*/ 340519 h 773906"/>
              <a:gd name="connsiteX38" fmla="*/ 1743075 w 2124075"/>
              <a:gd name="connsiteY38" fmla="*/ 359569 h 773906"/>
              <a:gd name="connsiteX39" fmla="*/ 1685925 w 2124075"/>
              <a:gd name="connsiteY39" fmla="*/ 376237 h 773906"/>
              <a:gd name="connsiteX40" fmla="*/ 1626394 w 2124075"/>
              <a:gd name="connsiteY40" fmla="*/ 388144 h 773906"/>
              <a:gd name="connsiteX41" fmla="*/ 1535907 w 2124075"/>
              <a:gd name="connsiteY41" fmla="*/ 400050 h 773906"/>
              <a:gd name="connsiteX42" fmla="*/ 1457325 w 2124075"/>
              <a:gd name="connsiteY42" fmla="*/ 407194 h 773906"/>
              <a:gd name="connsiteX43" fmla="*/ 1359694 w 2124075"/>
              <a:gd name="connsiteY43" fmla="*/ 409575 h 773906"/>
              <a:gd name="connsiteX44" fmla="*/ 1150144 w 2124075"/>
              <a:gd name="connsiteY44" fmla="*/ 414337 h 773906"/>
              <a:gd name="connsiteX45" fmla="*/ 778669 w 2124075"/>
              <a:gd name="connsiteY45" fmla="*/ 419100 h 773906"/>
              <a:gd name="connsiteX46" fmla="*/ 481013 w 2124075"/>
              <a:gd name="connsiteY46" fmla="*/ 414337 h 773906"/>
              <a:gd name="connsiteX47" fmla="*/ 207169 w 2124075"/>
              <a:gd name="connsiteY47" fmla="*/ 409575 h 773906"/>
              <a:gd name="connsiteX48" fmla="*/ 109538 w 2124075"/>
              <a:gd name="connsiteY48" fmla="*/ 400050 h 773906"/>
              <a:gd name="connsiteX49" fmla="*/ 52388 w 2124075"/>
              <a:gd name="connsiteY49" fmla="*/ 392906 h 773906"/>
              <a:gd name="connsiteX50" fmla="*/ 9525 w 2124075"/>
              <a:gd name="connsiteY50" fmla="*/ 397669 h 773906"/>
              <a:gd name="connsiteX51" fmla="*/ 0 w 2124075"/>
              <a:gd name="connsiteY51" fmla="*/ 414337 h 773906"/>
              <a:gd name="connsiteX52" fmla="*/ 9525 w 2124075"/>
              <a:gd name="connsiteY52" fmla="*/ 433387 h 773906"/>
              <a:gd name="connsiteX53" fmla="*/ 50007 w 2124075"/>
              <a:gd name="connsiteY53" fmla="*/ 457200 h 773906"/>
              <a:gd name="connsiteX54" fmla="*/ 85725 w 2124075"/>
              <a:gd name="connsiteY54" fmla="*/ 481012 h 773906"/>
              <a:gd name="connsiteX55" fmla="*/ 133350 w 2124075"/>
              <a:gd name="connsiteY55" fmla="*/ 497681 h 773906"/>
              <a:gd name="connsiteX56" fmla="*/ 271463 w 2124075"/>
              <a:gd name="connsiteY56" fmla="*/ 521494 h 773906"/>
              <a:gd name="connsiteX57" fmla="*/ 431007 w 2124075"/>
              <a:gd name="connsiteY57" fmla="*/ 542925 h 773906"/>
              <a:gd name="connsiteX58" fmla="*/ 869157 w 2124075"/>
              <a:gd name="connsiteY58" fmla="*/ 600075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124075" h="773906">
                <a:moveTo>
                  <a:pt x="869157" y="600075"/>
                </a:moveTo>
                <a:lnTo>
                  <a:pt x="1357313" y="652462"/>
                </a:lnTo>
                <a:lnTo>
                  <a:pt x="1800225" y="688181"/>
                </a:lnTo>
                <a:lnTo>
                  <a:pt x="1900238" y="695325"/>
                </a:lnTo>
                <a:lnTo>
                  <a:pt x="1916907" y="695325"/>
                </a:lnTo>
                <a:lnTo>
                  <a:pt x="1926432" y="702469"/>
                </a:lnTo>
                <a:lnTo>
                  <a:pt x="1945482" y="721519"/>
                </a:lnTo>
                <a:lnTo>
                  <a:pt x="1981200" y="750094"/>
                </a:lnTo>
                <a:lnTo>
                  <a:pt x="2009775" y="766762"/>
                </a:lnTo>
                <a:lnTo>
                  <a:pt x="2035969" y="773906"/>
                </a:lnTo>
                <a:lnTo>
                  <a:pt x="2059782" y="773906"/>
                </a:lnTo>
                <a:lnTo>
                  <a:pt x="2074069" y="766762"/>
                </a:lnTo>
                <a:lnTo>
                  <a:pt x="2093119" y="750094"/>
                </a:lnTo>
                <a:lnTo>
                  <a:pt x="2105025" y="731044"/>
                </a:lnTo>
                <a:lnTo>
                  <a:pt x="2112169" y="697706"/>
                </a:lnTo>
                <a:lnTo>
                  <a:pt x="2119313" y="659606"/>
                </a:lnTo>
                <a:lnTo>
                  <a:pt x="2124075" y="600075"/>
                </a:lnTo>
                <a:lnTo>
                  <a:pt x="2119313" y="531019"/>
                </a:lnTo>
                <a:lnTo>
                  <a:pt x="2109788" y="440531"/>
                </a:lnTo>
                <a:lnTo>
                  <a:pt x="2095500" y="335756"/>
                </a:lnTo>
                <a:lnTo>
                  <a:pt x="2081213" y="259556"/>
                </a:lnTo>
                <a:lnTo>
                  <a:pt x="2057400" y="178594"/>
                </a:lnTo>
                <a:lnTo>
                  <a:pt x="2033588" y="119062"/>
                </a:lnTo>
                <a:lnTo>
                  <a:pt x="2002632" y="61912"/>
                </a:lnTo>
                <a:lnTo>
                  <a:pt x="1966913" y="16669"/>
                </a:lnTo>
                <a:lnTo>
                  <a:pt x="1950244" y="0"/>
                </a:lnTo>
                <a:lnTo>
                  <a:pt x="1940719" y="0"/>
                </a:lnTo>
                <a:lnTo>
                  <a:pt x="1926432" y="7144"/>
                </a:lnTo>
                <a:lnTo>
                  <a:pt x="1916907" y="30956"/>
                </a:lnTo>
                <a:lnTo>
                  <a:pt x="1921669" y="57150"/>
                </a:lnTo>
                <a:lnTo>
                  <a:pt x="1921669" y="92869"/>
                </a:lnTo>
                <a:lnTo>
                  <a:pt x="1919288" y="140494"/>
                </a:lnTo>
                <a:lnTo>
                  <a:pt x="1909763" y="197644"/>
                </a:lnTo>
                <a:lnTo>
                  <a:pt x="1900238" y="240506"/>
                </a:lnTo>
                <a:lnTo>
                  <a:pt x="1893094" y="271462"/>
                </a:lnTo>
                <a:lnTo>
                  <a:pt x="1874044" y="295275"/>
                </a:lnTo>
                <a:lnTo>
                  <a:pt x="1838325" y="321469"/>
                </a:lnTo>
                <a:lnTo>
                  <a:pt x="1800225" y="340519"/>
                </a:lnTo>
                <a:lnTo>
                  <a:pt x="1743075" y="359569"/>
                </a:lnTo>
                <a:lnTo>
                  <a:pt x="1685925" y="376237"/>
                </a:lnTo>
                <a:lnTo>
                  <a:pt x="1626394" y="388144"/>
                </a:lnTo>
                <a:lnTo>
                  <a:pt x="1535907" y="400050"/>
                </a:lnTo>
                <a:lnTo>
                  <a:pt x="1457325" y="407194"/>
                </a:lnTo>
                <a:lnTo>
                  <a:pt x="1359694" y="409575"/>
                </a:lnTo>
                <a:lnTo>
                  <a:pt x="1150144" y="414337"/>
                </a:lnTo>
                <a:lnTo>
                  <a:pt x="778669" y="419100"/>
                </a:lnTo>
                <a:lnTo>
                  <a:pt x="481013" y="414337"/>
                </a:lnTo>
                <a:lnTo>
                  <a:pt x="207169" y="409575"/>
                </a:lnTo>
                <a:lnTo>
                  <a:pt x="109538" y="400050"/>
                </a:lnTo>
                <a:lnTo>
                  <a:pt x="52388" y="392906"/>
                </a:lnTo>
                <a:lnTo>
                  <a:pt x="9525" y="397669"/>
                </a:lnTo>
                <a:lnTo>
                  <a:pt x="0" y="414337"/>
                </a:lnTo>
                <a:lnTo>
                  <a:pt x="9525" y="433387"/>
                </a:lnTo>
                <a:lnTo>
                  <a:pt x="50007" y="457200"/>
                </a:lnTo>
                <a:lnTo>
                  <a:pt x="85725" y="481012"/>
                </a:lnTo>
                <a:lnTo>
                  <a:pt x="133350" y="497681"/>
                </a:lnTo>
                <a:lnTo>
                  <a:pt x="271463" y="521494"/>
                </a:lnTo>
                <a:lnTo>
                  <a:pt x="431007" y="542925"/>
                </a:lnTo>
                <a:lnTo>
                  <a:pt x="869157" y="600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73AAF0C-BF97-414C-8C75-DF3F9438DDD2}"/>
              </a:ext>
            </a:extLst>
          </p:cNvPr>
          <p:cNvSpPr/>
          <p:nvPr/>
        </p:nvSpPr>
        <p:spPr>
          <a:xfrm rot="17400000">
            <a:off x="3144044" y="3553619"/>
            <a:ext cx="2706688" cy="1587500"/>
          </a:xfrm>
          <a:custGeom>
            <a:avLst/>
            <a:gdLst>
              <a:gd name="connsiteX0" fmla="*/ 999401 w 2707139"/>
              <a:gd name="connsiteY0" fmla="*/ 963340 h 1586677"/>
              <a:gd name="connsiteX1" fmla="*/ 1715466 w 2707139"/>
              <a:gd name="connsiteY1" fmla="*/ 651671 h 1586677"/>
              <a:gd name="connsiteX2" fmla="*/ 2150772 w 2707139"/>
              <a:gd name="connsiteY2" fmla="*/ 445609 h 1586677"/>
              <a:gd name="connsiteX3" fmla="*/ 2179106 w 2707139"/>
              <a:gd name="connsiteY3" fmla="*/ 435306 h 1586677"/>
              <a:gd name="connsiteX4" fmla="*/ 2318197 w 2707139"/>
              <a:gd name="connsiteY4" fmla="*/ 363184 h 1586677"/>
              <a:gd name="connsiteX5" fmla="*/ 2405774 w 2707139"/>
              <a:gd name="connsiteY5" fmla="*/ 296214 h 1586677"/>
              <a:gd name="connsiteX6" fmla="*/ 2477896 w 2707139"/>
              <a:gd name="connsiteY6" fmla="*/ 234396 h 1586677"/>
              <a:gd name="connsiteX7" fmla="*/ 2519108 w 2707139"/>
              <a:gd name="connsiteY7" fmla="*/ 188032 h 1586677"/>
              <a:gd name="connsiteX8" fmla="*/ 2555169 w 2707139"/>
              <a:gd name="connsiteY8" fmla="*/ 146819 h 1586677"/>
              <a:gd name="connsiteX9" fmla="*/ 2583502 w 2707139"/>
              <a:gd name="connsiteY9" fmla="*/ 105607 h 1586677"/>
              <a:gd name="connsiteX10" fmla="*/ 2611836 w 2707139"/>
              <a:gd name="connsiteY10" fmla="*/ 51516 h 1586677"/>
              <a:gd name="connsiteX11" fmla="*/ 2635018 w 2707139"/>
              <a:gd name="connsiteY11" fmla="*/ 15455 h 1586677"/>
              <a:gd name="connsiteX12" fmla="*/ 2645321 w 2707139"/>
              <a:gd name="connsiteY12" fmla="*/ 7727 h 1586677"/>
              <a:gd name="connsiteX13" fmla="*/ 2663351 w 2707139"/>
              <a:gd name="connsiteY13" fmla="*/ 0 h 1586677"/>
              <a:gd name="connsiteX14" fmla="*/ 2678806 w 2707139"/>
              <a:gd name="connsiteY14" fmla="*/ 7727 h 1586677"/>
              <a:gd name="connsiteX15" fmla="*/ 2691685 w 2707139"/>
              <a:gd name="connsiteY15" fmla="*/ 28334 h 1586677"/>
              <a:gd name="connsiteX16" fmla="*/ 2704564 w 2707139"/>
              <a:gd name="connsiteY16" fmla="*/ 56667 h 1586677"/>
              <a:gd name="connsiteX17" fmla="*/ 2707139 w 2707139"/>
              <a:gd name="connsiteY17" fmla="*/ 95304 h 1586677"/>
              <a:gd name="connsiteX18" fmla="*/ 2707139 w 2707139"/>
              <a:gd name="connsiteY18" fmla="*/ 182880 h 1586677"/>
              <a:gd name="connsiteX19" fmla="*/ 2704564 w 2707139"/>
              <a:gd name="connsiteY19" fmla="*/ 247274 h 1586677"/>
              <a:gd name="connsiteX20" fmla="*/ 2701988 w 2707139"/>
              <a:gd name="connsiteY20" fmla="*/ 301366 h 1586677"/>
              <a:gd name="connsiteX21" fmla="*/ 2694261 w 2707139"/>
              <a:gd name="connsiteY21" fmla="*/ 363184 h 1586677"/>
              <a:gd name="connsiteX22" fmla="*/ 2681382 w 2707139"/>
              <a:gd name="connsiteY22" fmla="*/ 422427 h 1586677"/>
              <a:gd name="connsiteX23" fmla="*/ 2658200 w 2707139"/>
              <a:gd name="connsiteY23" fmla="*/ 520307 h 1586677"/>
              <a:gd name="connsiteX24" fmla="*/ 2642745 w 2707139"/>
              <a:gd name="connsiteY24" fmla="*/ 538337 h 1586677"/>
              <a:gd name="connsiteX25" fmla="*/ 2614412 w 2707139"/>
              <a:gd name="connsiteY25" fmla="*/ 561519 h 1586677"/>
              <a:gd name="connsiteX26" fmla="*/ 2565472 w 2707139"/>
              <a:gd name="connsiteY26" fmla="*/ 587277 h 1586677"/>
              <a:gd name="connsiteX27" fmla="*/ 2475320 w 2707139"/>
              <a:gd name="connsiteY27" fmla="*/ 633641 h 1586677"/>
              <a:gd name="connsiteX28" fmla="*/ 2341379 w 2707139"/>
              <a:gd name="connsiteY28" fmla="*/ 680005 h 1586677"/>
              <a:gd name="connsiteX29" fmla="*/ 2001377 w 2707139"/>
              <a:gd name="connsiteY29" fmla="*/ 821672 h 1586677"/>
              <a:gd name="connsiteX30" fmla="*/ 1759254 w 2707139"/>
              <a:gd name="connsiteY30" fmla="*/ 927279 h 1586677"/>
              <a:gd name="connsiteX31" fmla="*/ 1638193 w 2707139"/>
              <a:gd name="connsiteY31" fmla="*/ 983946 h 1586677"/>
              <a:gd name="connsiteX32" fmla="*/ 1396070 w 2707139"/>
              <a:gd name="connsiteY32" fmla="*/ 1071522 h 1586677"/>
              <a:gd name="connsiteX33" fmla="*/ 842279 w 2707139"/>
              <a:gd name="connsiteY33" fmla="*/ 1298190 h 1586677"/>
              <a:gd name="connsiteX34" fmla="*/ 445609 w 2707139"/>
              <a:gd name="connsiteY34" fmla="*/ 1465616 h 1586677"/>
              <a:gd name="connsiteX35" fmla="*/ 347730 w 2707139"/>
              <a:gd name="connsiteY35" fmla="*/ 1496525 h 1586677"/>
              <a:gd name="connsiteX36" fmla="*/ 247275 w 2707139"/>
              <a:gd name="connsiteY36" fmla="*/ 1550616 h 1586677"/>
              <a:gd name="connsiteX37" fmla="*/ 216365 w 2707139"/>
              <a:gd name="connsiteY37" fmla="*/ 1566071 h 1586677"/>
              <a:gd name="connsiteX38" fmla="*/ 182880 w 2707139"/>
              <a:gd name="connsiteY38" fmla="*/ 1576374 h 1586677"/>
              <a:gd name="connsiteX39" fmla="*/ 144244 w 2707139"/>
              <a:gd name="connsiteY39" fmla="*/ 1584101 h 1586677"/>
              <a:gd name="connsiteX40" fmla="*/ 95304 w 2707139"/>
              <a:gd name="connsiteY40" fmla="*/ 1586677 h 1586677"/>
              <a:gd name="connsiteX41" fmla="*/ 72122 w 2707139"/>
              <a:gd name="connsiteY41" fmla="*/ 1586677 h 1586677"/>
              <a:gd name="connsiteX42" fmla="*/ 61819 w 2707139"/>
              <a:gd name="connsiteY42" fmla="*/ 1581526 h 1586677"/>
              <a:gd name="connsiteX43" fmla="*/ 38637 w 2707139"/>
              <a:gd name="connsiteY43" fmla="*/ 1578950 h 1586677"/>
              <a:gd name="connsiteX44" fmla="*/ 20607 w 2707139"/>
              <a:gd name="connsiteY44" fmla="*/ 1566071 h 1586677"/>
              <a:gd name="connsiteX45" fmla="*/ 10303 w 2707139"/>
              <a:gd name="connsiteY45" fmla="*/ 1548041 h 1586677"/>
              <a:gd name="connsiteX46" fmla="*/ 2576 w 2707139"/>
              <a:gd name="connsiteY46" fmla="*/ 1522283 h 1586677"/>
              <a:gd name="connsiteX47" fmla="*/ 0 w 2707139"/>
              <a:gd name="connsiteY47" fmla="*/ 1493949 h 1586677"/>
              <a:gd name="connsiteX48" fmla="*/ 12879 w 2707139"/>
              <a:gd name="connsiteY48" fmla="*/ 1468192 h 1586677"/>
              <a:gd name="connsiteX49" fmla="*/ 48940 w 2707139"/>
              <a:gd name="connsiteY49" fmla="*/ 1424403 h 1586677"/>
              <a:gd name="connsiteX50" fmla="*/ 108183 w 2707139"/>
              <a:gd name="connsiteY50" fmla="*/ 1367736 h 1586677"/>
              <a:gd name="connsiteX51" fmla="*/ 175153 w 2707139"/>
              <a:gd name="connsiteY51" fmla="*/ 1308494 h 1586677"/>
              <a:gd name="connsiteX52" fmla="*/ 229244 w 2707139"/>
              <a:gd name="connsiteY52" fmla="*/ 1267281 h 1586677"/>
              <a:gd name="connsiteX53" fmla="*/ 262729 w 2707139"/>
              <a:gd name="connsiteY53" fmla="*/ 1246675 h 1586677"/>
              <a:gd name="connsiteX54" fmla="*/ 309093 w 2707139"/>
              <a:gd name="connsiteY54" fmla="*/ 1233796 h 1586677"/>
              <a:gd name="connsiteX55" fmla="*/ 404397 w 2707139"/>
              <a:gd name="connsiteY55" fmla="*/ 1213190 h 1586677"/>
              <a:gd name="connsiteX56" fmla="*/ 448185 w 2707139"/>
              <a:gd name="connsiteY56" fmla="*/ 1202887 h 1586677"/>
              <a:gd name="connsiteX57" fmla="*/ 489397 w 2707139"/>
              <a:gd name="connsiteY57" fmla="*/ 1187432 h 1586677"/>
              <a:gd name="connsiteX58" fmla="*/ 687732 w 2707139"/>
              <a:gd name="connsiteY58" fmla="*/ 1099856 h 1586677"/>
              <a:gd name="connsiteX59" fmla="*/ 999401 w 2707139"/>
              <a:gd name="connsiteY59" fmla="*/ 963340 h 1586677"/>
              <a:gd name="connsiteX0" fmla="*/ 999401 w 2707139"/>
              <a:gd name="connsiteY0" fmla="*/ 963340 h 1586677"/>
              <a:gd name="connsiteX1" fmla="*/ 1715466 w 2707139"/>
              <a:gd name="connsiteY1" fmla="*/ 651671 h 1586677"/>
              <a:gd name="connsiteX2" fmla="*/ 2150772 w 2707139"/>
              <a:gd name="connsiteY2" fmla="*/ 445609 h 1586677"/>
              <a:gd name="connsiteX3" fmla="*/ 2179106 w 2707139"/>
              <a:gd name="connsiteY3" fmla="*/ 435306 h 1586677"/>
              <a:gd name="connsiteX4" fmla="*/ 2318197 w 2707139"/>
              <a:gd name="connsiteY4" fmla="*/ 363184 h 1586677"/>
              <a:gd name="connsiteX5" fmla="*/ 2405774 w 2707139"/>
              <a:gd name="connsiteY5" fmla="*/ 296214 h 1586677"/>
              <a:gd name="connsiteX6" fmla="*/ 2477896 w 2707139"/>
              <a:gd name="connsiteY6" fmla="*/ 234396 h 1586677"/>
              <a:gd name="connsiteX7" fmla="*/ 2519108 w 2707139"/>
              <a:gd name="connsiteY7" fmla="*/ 188032 h 1586677"/>
              <a:gd name="connsiteX8" fmla="*/ 2555169 w 2707139"/>
              <a:gd name="connsiteY8" fmla="*/ 146819 h 1586677"/>
              <a:gd name="connsiteX9" fmla="*/ 2583502 w 2707139"/>
              <a:gd name="connsiteY9" fmla="*/ 105607 h 1586677"/>
              <a:gd name="connsiteX10" fmla="*/ 2611836 w 2707139"/>
              <a:gd name="connsiteY10" fmla="*/ 51516 h 1586677"/>
              <a:gd name="connsiteX11" fmla="*/ 2635018 w 2707139"/>
              <a:gd name="connsiteY11" fmla="*/ 15455 h 1586677"/>
              <a:gd name="connsiteX12" fmla="*/ 2645321 w 2707139"/>
              <a:gd name="connsiteY12" fmla="*/ 7727 h 1586677"/>
              <a:gd name="connsiteX13" fmla="*/ 2663351 w 2707139"/>
              <a:gd name="connsiteY13" fmla="*/ 0 h 1586677"/>
              <a:gd name="connsiteX14" fmla="*/ 2678806 w 2707139"/>
              <a:gd name="connsiteY14" fmla="*/ 7727 h 1586677"/>
              <a:gd name="connsiteX15" fmla="*/ 2691685 w 2707139"/>
              <a:gd name="connsiteY15" fmla="*/ 28334 h 1586677"/>
              <a:gd name="connsiteX16" fmla="*/ 2704564 w 2707139"/>
              <a:gd name="connsiteY16" fmla="*/ 56667 h 1586677"/>
              <a:gd name="connsiteX17" fmla="*/ 2707139 w 2707139"/>
              <a:gd name="connsiteY17" fmla="*/ 95304 h 1586677"/>
              <a:gd name="connsiteX18" fmla="*/ 2707139 w 2707139"/>
              <a:gd name="connsiteY18" fmla="*/ 182880 h 1586677"/>
              <a:gd name="connsiteX19" fmla="*/ 2704564 w 2707139"/>
              <a:gd name="connsiteY19" fmla="*/ 247274 h 1586677"/>
              <a:gd name="connsiteX20" fmla="*/ 2701988 w 2707139"/>
              <a:gd name="connsiteY20" fmla="*/ 301366 h 1586677"/>
              <a:gd name="connsiteX21" fmla="*/ 2694261 w 2707139"/>
              <a:gd name="connsiteY21" fmla="*/ 363184 h 1586677"/>
              <a:gd name="connsiteX22" fmla="*/ 2681382 w 2707139"/>
              <a:gd name="connsiteY22" fmla="*/ 422427 h 1586677"/>
              <a:gd name="connsiteX23" fmla="*/ 2658200 w 2707139"/>
              <a:gd name="connsiteY23" fmla="*/ 520307 h 1586677"/>
              <a:gd name="connsiteX24" fmla="*/ 2642745 w 2707139"/>
              <a:gd name="connsiteY24" fmla="*/ 538337 h 1586677"/>
              <a:gd name="connsiteX25" fmla="*/ 2614412 w 2707139"/>
              <a:gd name="connsiteY25" fmla="*/ 561519 h 1586677"/>
              <a:gd name="connsiteX26" fmla="*/ 2565472 w 2707139"/>
              <a:gd name="connsiteY26" fmla="*/ 587277 h 1586677"/>
              <a:gd name="connsiteX27" fmla="*/ 2475320 w 2707139"/>
              <a:gd name="connsiteY27" fmla="*/ 633641 h 1586677"/>
              <a:gd name="connsiteX28" fmla="*/ 2341379 w 2707139"/>
              <a:gd name="connsiteY28" fmla="*/ 680005 h 1586677"/>
              <a:gd name="connsiteX29" fmla="*/ 2001377 w 2707139"/>
              <a:gd name="connsiteY29" fmla="*/ 821672 h 1586677"/>
              <a:gd name="connsiteX30" fmla="*/ 1759254 w 2707139"/>
              <a:gd name="connsiteY30" fmla="*/ 927279 h 1586677"/>
              <a:gd name="connsiteX31" fmla="*/ 1638193 w 2707139"/>
              <a:gd name="connsiteY31" fmla="*/ 983946 h 1586677"/>
              <a:gd name="connsiteX32" fmla="*/ 1396070 w 2707139"/>
              <a:gd name="connsiteY32" fmla="*/ 1071522 h 1586677"/>
              <a:gd name="connsiteX33" fmla="*/ 842279 w 2707139"/>
              <a:gd name="connsiteY33" fmla="*/ 1298190 h 1586677"/>
              <a:gd name="connsiteX34" fmla="*/ 445609 w 2707139"/>
              <a:gd name="connsiteY34" fmla="*/ 1465616 h 1586677"/>
              <a:gd name="connsiteX35" fmla="*/ 347730 w 2707139"/>
              <a:gd name="connsiteY35" fmla="*/ 1496525 h 1586677"/>
              <a:gd name="connsiteX36" fmla="*/ 247275 w 2707139"/>
              <a:gd name="connsiteY36" fmla="*/ 1550616 h 1586677"/>
              <a:gd name="connsiteX37" fmla="*/ 216365 w 2707139"/>
              <a:gd name="connsiteY37" fmla="*/ 1566071 h 1586677"/>
              <a:gd name="connsiteX38" fmla="*/ 182880 w 2707139"/>
              <a:gd name="connsiteY38" fmla="*/ 1576374 h 1586677"/>
              <a:gd name="connsiteX39" fmla="*/ 144244 w 2707139"/>
              <a:gd name="connsiteY39" fmla="*/ 1584101 h 1586677"/>
              <a:gd name="connsiteX40" fmla="*/ 95304 w 2707139"/>
              <a:gd name="connsiteY40" fmla="*/ 1586677 h 1586677"/>
              <a:gd name="connsiteX41" fmla="*/ 72122 w 2707139"/>
              <a:gd name="connsiteY41" fmla="*/ 1586677 h 1586677"/>
              <a:gd name="connsiteX42" fmla="*/ 38637 w 2707139"/>
              <a:gd name="connsiteY42" fmla="*/ 1578950 h 1586677"/>
              <a:gd name="connsiteX43" fmla="*/ 20607 w 2707139"/>
              <a:gd name="connsiteY43" fmla="*/ 1566071 h 1586677"/>
              <a:gd name="connsiteX44" fmla="*/ 10303 w 2707139"/>
              <a:gd name="connsiteY44" fmla="*/ 1548041 h 1586677"/>
              <a:gd name="connsiteX45" fmla="*/ 2576 w 2707139"/>
              <a:gd name="connsiteY45" fmla="*/ 1522283 h 1586677"/>
              <a:gd name="connsiteX46" fmla="*/ 0 w 2707139"/>
              <a:gd name="connsiteY46" fmla="*/ 1493949 h 1586677"/>
              <a:gd name="connsiteX47" fmla="*/ 12879 w 2707139"/>
              <a:gd name="connsiteY47" fmla="*/ 1468192 h 1586677"/>
              <a:gd name="connsiteX48" fmla="*/ 48940 w 2707139"/>
              <a:gd name="connsiteY48" fmla="*/ 1424403 h 1586677"/>
              <a:gd name="connsiteX49" fmla="*/ 108183 w 2707139"/>
              <a:gd name="connsiteY49" fmla="*/ 1367736 h 1586677"/>
              <a:gd name="connsiteX50" fmla="*/ 175153 w 2707139"/>
              <a:gd name="connsiteY50" fmla="*/ 1308494 h 1586677"/>
              <a:gd name="connsiteX51" fmla="*/ 229244 w 2707139"/>
              <a:gd name="connsiteY51" fmla="*/ 1267281 h 1586677"/>
              <a:gd name="connsiteX52" fmla="*/ 262729 w 2707139"/>
              <a:gd name="connsiteY52" fmla="*/ 1246675 h 1586677"/>
              <a:gd name="connsiteX53" fmla="*/ 309093 w 2707139"/>
              <a:gd name="connsiteY53" fmla="*/ 1233796 h 1586677"/>
              <a:gd name="connsiteX54" fmla="*/ 404397 w 2707139"/>
              <a:gd name="connsiteY54" fmla="*/ 1213190 h 1586677"/>
              <a:gd name="connsiteX55" fmla="*/ 448185 w 2707139"/>
              <a:gd name="connsiteY55" fmla="*/ 1202887 h 1586677"/>
              <a:gd name="connsiteX56" fmla="*/ 489397 w 2707139"/>
              <a:gd name="connsiteY56" fmla="*/ 1187432 h 1586677"/>
              <a:gd name="connsiteX57" fmla="*/ 687732 w 2707139"/>
              <a:gd name="connsiteY57" fmla="*/ 1099856 h 1586677"/>
              <a:gd name="connsiteX58" fmla="*/ 999401 w 2707139"/>
              <a:gd name="connsiteY58" fmla="*/ 963340 h 1586677"/>
              <a:gd name="connsiteX0" fmla="*/ 999401 w 2707139"/>
              <a:gd name="connsiteY0" fmla="*/ 963340 h 1586677"/>
              <a:gd name="connsiteX1" fmla="*/ 1715466 w 2707139"/>
              <a:gd name="connsiteY1" fmla="*/ 651671 h 1586677"/>
              <a:gd name="connsiteX2" fmla="*/ 2179106 w 2707139"/>
              <a:gd name="connsiteY2" fmla="*/ 435306 h 1586677"/>
              <a:gd name="connsiteX3" fmla="*/ 2318197 w 2707139"/>
              <a:gd name="connsiteY3" fmla="*/ 363184 h 1586677"/>
              <a:gd name="connsiteX4" fmla="*/ 2405774 w 2707139"/>
              <a:gd name="connsiteY4" fmla="*/ 296214 h 1586677"/>
              <a:gd name="connsiteX5" fmla="*/ 2477896 w 2707139"/>
              <a:gd name="connsiteY5" fmla="*/ 234396 h 1586677"/>
              <a:gd name="connsiteX6" fmla="*/ 2519108 w 2707139"/>
              <a:gd name="connsiteY6" fmla="*/ 188032 h 1586677"/>
              <a:gd name="connsiteX7" fmla="*/ 2555169 w 2707139"/>
              <a:gd name="connsiteY7" fmla="*/ 146819 h 1586677"/>
              <a:gd name="connsiteX8" fmla="*/ 2583502 w 2707139"/>
              <a:gd name="connsiteY8" fmla="*/ 105607 h 1586677"/>
              <a:gd name="connsiteX9" fmla="*/ 2611836 w 2707139"/>
              <a:gd name="connsiteY9" fmla="*/ 51516 h 1586677"/>
              <a:gd name="connsiteX10" fmla="*/ 2635018 w 2707139"/>
              <a:gd name="connsiteY10" fmla="*/ 15455 h 1586677"/>
              <a:gd name="connsiteX11" fmla="*/ 2645321 w 2707139"/>
              <a:gd name="connsiteY11" fmla="*/ 7727 h 1586677"/>
              <a:gd name="connsiteX12" fmla="*/ 2663351 w 2707139"/>
              <a:gd name="connsiteY12" fmla="*/ 0 h 1586677"/>
              <a:gd name="connsiteX13" fmla="*/ 2678806 w 2707139"/>
              <a:gd name="connsiteY13" fmla="*/ 7727 h 1586677"/>
              <a:gd name="connsiteX14" fmla="*/ 2691685 w 2707139"/>
              <a:gd name="connsiteY14" fmla="*/ 28334 h 1586677"/>
              <a:gd name="connsiteX15" fmla="*/ 2704564 w 2707139"/>
              <a:gd name="connsiteY15" fmla="*/ 56667 h 1586677"/>
              <a:gd name="connsiteX16" fmla="*/ 2707139 w 2707139"/>
              <a:gd name="connsiteY16" fmla="*/ 95304 h 1586677"/>
              <a:gd name="connsiteX17" fmla="*/ 2707139 w 2707139"/>
              <a:gd name="connsiteY17" fmla="*/ 182880 h 1586677"/>
              <a:gd name="connsiteX18" fmla="*/ 2704564 w 2707139"/>
              <a:gd name="connsiteY18" fmla="*/ 247274 h 1586677"/>
              <a:gd name="connsiteX19" fmla="*/ 2701988 w 2707139"/>
              <a:gd name="connsiteY19" fmla="*/ 301366 h 1586677"/>
              <a:gd name="connsiteX20" fmla="*/ 2694261 w 2707139"/>
              <a:gd name="connsiteY20" fmla="*/ 363184 h 1586677"/>
              <a:gd name="connsiteX21" fmla="*/ 2681382 w 2707139"/>
              <a:gd name="connsiteY21" fmla="*/ 422427 h 1586677"/>
              <a:gd name="connsiteX22" fmla="*/ 2658200 w 2707139"/>
              <a:gd name="connsiteY22" fmla="*/ 520307 h 1586677"/>
              <a:gd name="connsiteX23" fmla="*/ 2642745 w 2707139"/>
              <a:gd name="connsiteY23" fmla="*/ 538337 h 1586677"/>
              <a:gd name="connsiteX24" fmla="*/ 2614412 w 2707139"/>
              <a:gd name="connsiteY24" fmla="*/ 561519 h 1586677"/>
              <a:gd name="connsiteX25" fmla="*/ 2565472 w 2707139"/>
              <a:gd name="connsiteY25" fmla="*/ 587277 h 1586677"/>
              <a:gd name="connsiteX26" fmla="*/ 2475320 w 2707139"/>
              <a:gd name="connsiteY26" fmla="*/ 633641 h 1586677"/>
              <a:gd name="connsiteX27" fmla="*/ 2341379 w 2707139"/>
              <a:gd name="connsiteY27" fmla="*/ 680005 h 1586677"/>
              <a:gd name="connsiteX28" fmla="*/ 2001377 w 2707139"/>
              <a:gd name="connsiteY28" fmla="*/ 821672 h 1586677"/>
              <a:gd name="connsiteX29" fmla="*/ 1759254 w 2707139"/>
              <a:gd name="connsiteY29" fmla="*/ 927279 h 1586677"/>
              <a:gd name="connsiteX30" fmla="*/ 1638193 w 2707139"/>
              <a:gd name="connsiteY30" fmla="*/ 983946 h 1586677"/>
              <a:gd name="connsiteX31" fmla="*/ 1396070 w 2707139"/>
              <a:gd name="connsiteY31" fmla="*/ 1071522 h 1586677"/>
              <a:gd name="connsiteX32" fmla="*/ 842279 w 2707139"/>
              <a:gd name="connsiteY32" fmla="*/ 1298190 h 1586677"/>
              <a:gd name="connsiteX33" fmla="*/ 445609 w 2707139"/>
              <a:gd name="connsiteY33" fmla="*/ 1465616 h 1586677"/>
              <a:gd name="connsiteX34" fmla="*/ 347730 w 2707139"/>
              <a:gd name="connsiteY34" fmla="*/ 1496525 h 1586677"/>
              <a:gd name="connsiteX35" fmla="*/ 247275 w 2707139"/>
              <a:gd name="connsiteY35" fmla="*/ 1550616 h 1586677"/>
              <a:gd name="connsiteX36" fmla="*/ 216365 w 2707139"/>
              <a:gd name="connsiteY36" fmla="*/ 1566071 h 1586677"/>
              <a:gd name="connsiteX37" fmla="*/ 182880 w 2707139"/>
              <a:gd name="connsiteY37" fmla="*/ 1576374 h 1586677"/>
              <a:gd name="connsiteX38" fmla="*/ 144244 w 2707139"/>
              <a:gd name="connsiteY38" fmla="*/ 1584101 h 1586677"/>
              <a:gd name="connsiteX39" fmla="*/ 95304 w 2707139"/>
              <a:gd name="connsiteY39" fmla="*/ 1586677 h 1586677"/>
              <a:gd name="connsiteX40" fmla="*/ 72122 w 2707139"/>
              <a:gd name="connsiteY40" fmla="*/ 1586677 h 1586677"/>
              <a:gd name="connsiteX41" fmla="*/ 38637 w 2707139"/>
              <a:gd name="connsiteY41" fmla="*/ 1578950 h 1586677"/>
              <a:gd name="connsiteX42" fmla="*/ 20607 w 2707139"/>
              <a:gd name="connsiteY42" fmla="*/ 1566071 h 1586677"/>
              <a:gd name="connsiteX43" fmla="*/ 10303 w 2707139"/>
              <a:gd name="connsiteY43" fmla="*/ 1548041 h 1586677"/>
              <a:gd name="connsiteX44" fmla="*/ 2576 w 2707139"/>
              <a:gd name="connsiteY44" fmla="*/ 1522283 h 1586677"/>
              <a:gd name="connsiteX45" fmla="*/ 0 w 2707139"/>
              <a:gd name="connsiteY45" fmla="*/ 1493949 h 1586677"/>
              <a:gd name="connsiteX46" fmla="*/ 12879 w 2707139"/>
              <a:gd name="connsiteY46" fmla="*/ 1468192 h 1586677"/>
              <a:gd name="connsiteX47" fmla="*/ 48940 w 2707139"/>
              <a:gd name="connsiteY47" fmla="*/ 1424403 h 1586677"/>
              <a:gd name="connsiteX48" fmla="*/ 108183 w 2707139"/>
              <a:gd name="connsiteY48" fmla="*/ 1367736 h 1586677"/>
              <a:gd name="connsiteX49" fmla="*/ 175153 w 2707139"/>
              <a:gd name="connsiteY49" fmla="*/ 1308494 h 1586677"/>
              <a:gd name="connsiteX50" fmla="*/ 229244 w 2707139"/>
              <a:gd name="connsiteY50" fmla="*/ 1267281 h 1586677"/>
              <a:gd name="connsiteX51" fmla="*/ 262729 w 2707139"/>
              <a:gd name="connsiteY51" fmla="*/ 1246675 h 1586677"/>
              <a:gd name="connsiteX52" fmla="*/ 309093 w 2707139"/>
              <a:gd name="connsiteY52" fmla="*/ 1233796 h 1586677"/>
              <a:gd name="connsiteX53" fmla="*/ 404397 w 2707139"/>
              <a:gd name="connsiteY53" fmla="*/ 1213190 h 1586677"/>
              <a:gd name="connsiteX54" fmla="*/ 448185 w 2707139"/>
              <a:gd name="connsiteY54" fmla="*/ 1202887 h 1586677"/>
              <a:gd name="connsiteX55" fmla="*/ 489397 w 2707139"/>
              <a:gd name="connsiteY55" fmla="*/ 1187432 h 1586677"/>
              <a:gd name="connsiteX56" fmla="*/ 687732 w 2707139"/>
              <a:gd name="connsiteY56" fmla="*/ 1099856 h 1586677"/>
              <a:gd name="connsiteX57" fmla="*/ 999401 w 2707139"/>
              <a:gd name="connsiteY57" fmla="*/ 963340 h 158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07139" h="1586677">
                <a:moveTo>
                  <a:pt x="999401" y="963340"/>
                </a:moveTo>
                <a:lnTo>
                  <a:pt x="1715466" y="651671"/>
                </a:lnTo>
                <a:cubicBezTo>
                  <a:pt x="1912084" y="563665"/>
                  <a:pt x="2078651" y="483387"/>
                  <a:pt x="2179106" y="435306"/>
                </a:cubicBezTo>
                <a:lnTo>
                  <a:pt x="2318197" y="363184"/>
                </a:lnTo>
                <a:lnTo>
                  <a:pt x="2405774" y="296214"/>
                </a:lnTo>
                <a:lnTo>
                  <a:pt x="2477896" y="234396"/>
                </a:lnTo>
                <a:lnTo>
                  <a:pt x="2519108" y="188032"/>
                </a:lnTo>
                <a:lnTo>
                  <a:pt x="2555169" y="146819"/>
                </a:lnTo>
                <a:lnTo>
                  <a:pt x="2583502" y="105607"/>
                </a:lnTo>
                <a:lnTo>
                  <a:pt x="2611836" y="51516"/>
                </a:lnTo>
                <a:lnTo>
                  <a:pt x="2635018" y="15455"/>
                </a:lnTo>
                <a:lnTo>
                  <a:pt x="2645321" y="7727"/>
                </a:lnTo>
                <a:lnTo>
                  <a:pt x="2663351" y="0"/>
                </a:lnTo>
                <a:lnTo>
                  <a:pt x="2678806" y="7727"/>
                </a:lnTo>
                <a:lnTo>
                  <a:pt x="2691685" y="28334"/>
                </a:lnTo>
                <a:lnTo>
                  <a:pt x="2704564" y="56667"/>
                </a:lnTo>
                <a:lnTo>
                  <a:pt x="2707139" y="95304"/>
                </a:lnTo>
                <a:lnTo>
                  <a:pt x="2707139" y="182880"/>
                </a:lnTo>
                <a:cubicBezTo>
                  <a:pt x="2706281" y="204345"/>
                  <a:pt x="2705422" y="225809"/>
                  <a:pt x="2704564" y="247274"/>
                </a:cubicBezTo>
                <a:lnTo>
                  <a:pt x="2701988" y="301366"/>
                </a:lnTo>
                <a:lnTo>
                  <a:pt x="2694261" y="363184"/>
                </a:lnTo>
                <a:lnTo>
                  <a:pt x="2681382" y="422427"/>
                </a:lnTo>
                <a:lnTo>
                  <a:pt x="2658200" y="520307"/>
                </a:lnTo>
                <a:lnTo>
                  <a:pt x="2642745" y="538337"/>
                </a:lnTo>
                <a:lnTo>
                  <a:pt x="2614412" y="561519"/>
                </a:lnTo>
                <a:lnTo>
                  <a:pt x="2565472" y="587277"/>
                </a:lnTo>
                <a:lnTo>
                  <a:pt x="2475320" y="633641"/>
                </a:lnTo>
                <a:lnTo>
                  <a:pt x="2341379" y="680005"/>
                </a:lnTo>
                <a:lnTo>
                  <a:pt x="2001377" y="821672"/>
                </a:lnTo>
                <a:lnTo>
                  <a:pt x="1759254" y="927279"/>
                </a:lnTo>
                <a:lnTo>
                  <a:pt x="1638193" y="983946"/>
                </a:lnTo>
                <a:lnTo>
                  <a:pt x="1396070" y="1071522"/>
                </a:lnTo>
                <a:lnTo>
                  <a:pt x="842279" y="1298190"/>
                </a:lnTo>
                <a:lnTo>
                  <a:pt x="445609" y="1465616"/>
                </a:lnTo>
                <a:lnTo>
                  <a:pt x="347730" y="1496525"/>
                </a:lnTo>
                <a:lnTo>
                  <a:pt x="247275" y="1550616"/>
                </a:lnTo>
                <a:lnTo>
                  <a:pt x="216365" y="1566071"/>
                </a:lnTo>
                <a:lnTo>
                  <a:pt x="182880" y="1576374"/>
                </a:lnTo>
                <a:lnTo>
                  <a:pt x="144244" y="1584101"/>
                </a:lnTo>
                <a:lnTo>
                  <a:pt x="95304" y="1586677"/>
                </a:lnTo>
                <a:lnTo>
                  <a:pt x="72122" y="1586677"/>
                </a:lnTo>
                <a:lnTo>
                  <a:pt x="38637" y="1578950"/>
                </a:lnTo>
                <a:lnTo>
                  <a:pt x="20607" y="1566071"/>
                </a:lnTo>
                <a:lnTo>
                  <a:pt x="10303" y="1548041"/>
                </a:lnTo>
                <a:lnTo>
                  <a:pt x="2576" y="1522283"/>
                </a:lnTo>
                <a:lnTo>
                  <a:pt x="0" y="1493949"/>
                </a:lnTo>
                <a:lnTo>
                  <a:pt x="12879" y="1468192"/>
                </a:lnTo>
                <a:lnTo>
                  <a:pt x="48940" y="1424403"/>
                </a:lnTo>
                <a:lnTo>
                  <a:pt x="108183" y="1367736"/>
                </a:lnTo>
                <a:lnTo>
                  <a:pt x="175153" y="1308494"/>
                </a:lnTo>
                <a:lnTo>
                  <a:pt x="229244" y="1267281"/>
                </a:lnTo>
                <a:lnTo>
                  <a:pt x="262729" y="1246675"/>
                </a:lnTo>
                <a:lnTo>
                  <a:pt x="309093" y="1233796"/>
                </a:lnTo>
                <a:lnTo>
                  <a:pt x="404397" y="1213190"/>
                </a:lnTo>
                <a:lnTo>
                  <a:pt x="448185" y="1202887"/>
                </a:lnTo>
                <a:cubicBezTo>
                  <a:pt x="487619" y="1187113"/>
                  <a:pt x="472951" y="1187432"/>
                  <a:pt x="489397" y="1187432"/>
                </a:cubicBezTo>
                <a:lnTo>
                  <a:pt x="687732" y="1099856"/>
                </a:lnTo>
                <a:lnTo>
                  <a:pt x="999401" y="96334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CDEEF00-0541-4E9B-A950-F473C7AD4B9F}"/>
              </a:ext>
            </a:extLst>
          </p:cNvPr>
          <p:cNvSpPr/>
          <p:nvPr/>
        </p:nvSpPr>
        <p:spPr>
          <a:xfrm rot="2700000">
            <a:off x="4860926" y="2406651"/>
            <a:ext cx="3810000" cy="2441575"/>
          </a:xfrm>
          <a:custGeom>
            <a:avLst/>
            <a:gdLst>
              <a:gd name="connsiteX0" fmla="*/ 586740 w 3802380"/>
              <a:gd name="connsiteY0" fmla="*/ 1443990 h 2396490"/>
              <a:gd name="connsiteX1" fmla="*/ 697230 w 3802380"/>
              <a:gd name="connsiteY1" fmla="*/ 1291590 h 2396490"/>
              <a:gd name="connsiteX2" fmla="*/ 815340 w 3802380"/>
              <a:gd name="connsiteY2" fmla="*/ 1143000 h 2396490"/>
              <a:gd name="connsiteX3" fmla="*/ 918210 w 3802380"/>
              <a:gd name="connsiteY3" fmla="*/ 1017270 h 2396490"/>
              <a:gd name="connsiteX4" fmla="*/ 1093470 w 3802380"/>
              <a:gd name="connsiteY4" fmla="*/ 803910 h 2396490"/>
              <a:gd name="connsiteX5" fmla="*/ 1264920 w 3802380"/>
              <a:gd name="connsiteY5" fmla="*/ 605790 h 2396490"/>
              <a:gd name="connsiteX6" fmla="*/ 1363980 w 3802380"/>
              <a:gd name="connsiteY6" fmla="*/ 499110 h 2396490"/>
              <a:gd name="connsiteX7" fmla="*/ 1417320 w 3802380"/>
              <a:gd name="connsiteY7" fmla="*/ 441960 h 2396490"/>
              <a:gd name="connsiteX8" fmla="*/ 1440180 w 3802380"/>
              <a:gd name="connsiteY8" fmla="*/ 411480 h 2396490"/>
              <a:gd name="connsiteX9" fmla="*/ 1493520 w 3802380"/>
              <a:gd name="connsiteY9" fmla="*/ 323850 h 2396490"/>
              <a:gd name="connsiteX10" fmla="*/ 1546860 w 3802380"/>
              <a:gd name="connsiteY10" fmla="*/ 255270 h 2396490"/>
              <a:gd name="connsiteX11" fmla="*/ 1565910 w 3802380"/>
              <a:gd name="connsiteY11" fmla="*/ 224790 h 2396490"/>
              <a:gd name="connsiteX12" fmla="*/ 1581150 w 3802380"/>
              <a:gd name="connsiteY12" fmla="*/ 182880 h 2396490"/>
              <a:gd name="connsiteX13" fmla="*/ 1600200 w 3802380"/>
              <a:gd name="connsiteY13" fmla="*/ 152400 h 2396490"/>
              <a:gd name="connsiteX14" fmla="*/ 1623060 w 3802380"/>
              <a:gd name="connsiteY14" fmla="*/ 114300 h 2396490"/>
              <a:gd name="connsiteX15" fmla="*/ 1649730 w 3802380"/>
              <a:gd name="connsiteY15" fmla="*/ 91440 h 2396490"/>
              <a:gd name="connsiteX16" fmla="*/ 1714500 w 3802380"/>
              <a:gd name="connsiteY16" fmla="*/ 68580 h 2396490"/>
              <a:gd name="connsiteX17" fmla="*/ 1924050 w 3802380"/>
              <a:gd name="connsiteY17" fmla="*/ 22860 h 2396490"/>
              <a:gd name="connsiteX18" fmla="*/ 1996440 w 3802380"/>
              <a:gd name="connsiteY18" fmla="*/ 3810 h 2396490"/>
              <a:gd name="connsiteX19" fmla="*/ 2023110 w 3802380"/>
              <a:gd name="connsiteY19" fmla="*/ 0 h 2396490"/>
              <a:gd name="connsiteX20" fmla="*/ 2045970 w 3802380"/>
              <a:gd name="connsiteY20" fmla="*/ 0 h 2396490"/>
              <a:gd name="connsiteX21" fmla="*/ 2072640 w 3802380"/>
              <a:gd name="connsiteY21" fmla="*/ 3810 h 2396490"/>
              <a:gd name="connsiteX22" fmla="*/ 2099310 w 3802380"/>
              <a:gd name="connsiteY22" fmla="*/ 11430 h 2396490"/>
              <a:gd name="connsiteX23" fmla="*/ 2125980 w 3802380"/>
              <a:gd name="connsiteY23" fmla="*/ 30480 h 2396490"/>
              <a:gd name="connsiteX24" fmla="*/ 2137410 w 3802380"/>
              <a:gd name="connsiteY24" fmla="*/ 45720 h 2396490"/>
              <a:gd name="connsiteX25" fmla="*/ 2145030 w 3802380"/>
              <a:gd name="connsiteY25" fmla="*/ 60960 h 2396490"/>
              <a:gd name="connsiteX26" fmla="*/ 2148840 w 3802380"/>
              <a:gd name="connsiteY26" fmla="*/ 102870 h 2396490"/>
              <a:gd name="connsiteX27" fmla="*/ 2145030 w 3802380"/>
              <a:gd name="connsiteY27" fmla="*/ 209550 h 2396490"/>
              <a:gd name="connsiteX28" fmla="*/ 2156460 w 3802380"/>
              <a:gd name="connsiteY28" fmla="*/ 232410 h 2396490"/>
              <a:gd name="connsiteX29" fmla="*/ 2369820 w 3802380"/>
              <a:gd name="connsiteY29" fmla="*/ 491490 h 2396490"/>
              <a:gd name="connsiteX30" fmla="*/ 2670810 w 3802380"/>
              <a:gd name="connsiteY30" fmla="*/ 853440 h 2396490"/>
              <a:gd name="connsiteX31" fmla="*/ 2975610 w 3802380"/>
              <a:gd name="connsiteY31" fmla="*/ 1211580 h 2396490"/>
              <a:gd name="connsiteX32" fmla="*/ 3188970 w 3802380"/>
              <a:gd name="connsiteY32" fmla="*/ 1455420 h 2396490"/>
              <a:gd name="connsiteX33" fmla="*/ 3482340 w 3802380"/>
              <a:gd name="connsiteY33" fmla="*/ 1786890 h 2396490"/>
              <a:gd name="connsiteX34" fmla="*/ 3684270 w 3802380"/>
              <a:gd name="connsiteY34" fmla="*/ 2000250 h 2396490"/>
              <a:gd name="connsiteX35" fmla="*/ 3741420 w 3802380"/>
              <a:gd name="connsiteY35" fmla="*/ 2065020 h 2396490"/>
              <a:gd name="connsiteX36" fmla="*/ 3756660 w 3802380"/>
              <a:gd name="connsiteY36" fmla="*/ 2084070 h 2396490"/>
              <a:gd name="connsiteX37" fmla="*/ 3771900 w 3802380"/>
              <a:gd name="connsiteY37" fmla="*/ 2114550 h 2396490"/>
              <a:gd name="connsiteX38" fmla="*/ 3783330 w 3802380"/>
              <a:gd name="connsiteY38" fmla="*/ 2152650 h 2396490"/>
              <a:gd name="connsiteX39" fmla="*/ 3794760 w 3802380"/>
              <a:gd name="connsiteY39" fmla="*/ 2190750 h 2396490"/>
              <a:gd name="connsiteX40" fmla="*/ 3802380 w 3802380"/>
              <a:gd name="connsiteY40" fmla="*/ 2244090 h 2396490"/>
              <a:gd name="connsiteX41" fmla="*/ 3802380 w 3802380"/>
              <a:gd name="connsiteY41" fmla="*/ 2282190 h 2396490"/>
              <a:gd name="connsiteX42" fmla="*/ 3790950 w 3802380"/>
              <a:gd name="connsiteY42" fmla="*/ 2327910 h 2396490"/>
              <a:gd name="connsiteX43" fmla="*/ 3768090 w 3802380"/>
              <a:gd name="connsiteY43" fmla="*/ 2362200 h 2396490"/>
              <a:gd name="connsiteX44" fmla="*/ 3749040 w 3802380"/>
              <a:gd name="connsiteY44" fmla="*/ 2366010 h 2396490"/>
              <a:gd name="connsiteX45" fmla="*/ 3710940 w 3802380"/>
              <a:gd name="connsiteY45" fmla="*/ 2373630 h 2396490"/>
              <a:gd name="connsiteX46" fmla="*/ 3691890 w 3802380"/>
              <a:gd name="connsiteY46" fmla="*/ 2369820 h 2396490"/>
              <a:gd name="connsiteX47" fmla="*/ 3665220 w 3802380"/>
              <a:gd name="connsiteY47" fmla="*/ 2362200 h 2396490"/>
              <a:gd name="connsiteX48" fmla="*/ 3604260 w 3802380"/>
              <a:gd name="connsiteY48" fmla="*/ 2327910 h 2396490"/>
              <a:gd name="connsiteX49" fmla="*/ 3558540 w 3802380"/>
              <a:gd name="connsiteY49" fmla="*/ 2289810 h 2396490"/>
              <a:gd name="connsiteX50" fmla="*/ 3524250 w 3802380"/>
              <a:gd name="connsiteY50" fmla="*/ 2259330 h 2396490"/>
              <a:gd name="connsiteX51" fmla="*/ 3364230 w 3802380"/>
              <a:gd name="connsiteY51" fmla="*/ 2068830 h 2396490"/>
              <a:gd name="connsiteX52" fmla="*/ 3276600 w 3802380"/>
              <a:gd name="connsiteY52" fmla="*/ 1969770 h 2396490"/>
              <a:gd name="connsiteX53" fmla="*/ 3120390 w 3802380"/>
              <a:gd name="connsiteY53" fmla="*/ 1805940 h 2396490"/>
              <a:gd name="connsiteX54" fmla="*/ 2922270 w 3802380"/>
              <a:gd name="connsiteY54" fmla="*/ 1584960 h 2396490"/>
              <a:gd name="connsiteX55" fmla="*/ 2678430 w 3802380"/>
              <a:gd name="connsiteY55" fmla="*/ 1318260 h 2396490"/>
              <a:gd name="connsiteX56" fmla="*/ 2495550 w 3802380"/>
              <a:gd name="connsiteY56" fmla="*/ 1101090 h 2396490"/>
              <a:gd name="connsiteX57" fmla="*/ 2076450 w 3802380"/>
              <a:gd name="connsiteY57" fmla="*/ 643890 h 2396490"/>
              <a:gd name="connsiteX58" fmla="*/ 1916430 w 3802380"/>
              <a:gd name="connsiteY58" fmla="*/ 464820 h 2396490"/>
              <a:gd name="connsiteX59" fmla="*/ 1897380 w 3802380"/>
              <a:gd name="connsiteY59" fmla="*/ 441960 h 2396490"/>
              <a:gd name="connsiteX60" fmla="*/ 1866900 w 3802380"/>
              <a:gd name="connsiteY60" fmla="*/ 422910 h 2396490"/>
              <a:gd name="connsiteX61" fmla="*/ 1840230 w 3802380"/>
              <a:gd name="connsiteY61" fmla="*/ 411480 h 2396490"/>
              <a:gd name="connsiteX62" fmla="*/ 1817370 w 3802380"/>
              <a:gd name="connsiteY62" fmla="*/ 400050 h 2396490"/>
              <a:gd name="connsiteX63" fmla="*/ 1783080 w 3802380"/>
              <a:gd name="connsiteY63" fmla="*/ 400050 h 2396490"/>
              <a:gd name="connsiteX64" fmla="*/ 1756410 w 3802380"/>
              <a:gd name="connsiteY64" fmla="*/ 407670 h 2396490"/>
              <a:gd name="connsiteX65" fmla="*/ 1718310 w 3802380"/>
              <a:gd name="connsiteY65" fmla="*/ 430530 h 2396490"/>
              <a:gd name="connsiteX66" fmla="*/ 1680210 w 3802380"/>
              <a:gd name="connsiteY66" fmla="*/ 464820 h 2396490"/>
              <a:gd name="connsiteX67" fmla="*/ 1436370 w 3802380"/>
              <a:gd name="connsiteY67" fmla="*/ 720090 h 2396490"/>
              <a:gd name="connsiteX68" fmla="*/ 1203960 w 3802380"/>
              <a:gd name="connsiteY68" fmla="*/ 982980 h 2396490"/>
              <a:gd name="connsiteX69" fmla="*/ 1036320 w 3802380"/>
              <a:gd name="connsiteY69" fmla="*/ 1177290 h 2396490"/>
              <a:gd name="connsiteX70" fmla="*/ 864870 w 3802380"/>
              <a:gd name="connsiteY70" fmla="*/ 1386840 h 2396490"/>
              <a:gd name="connsiteX71" fmla="*/ 750570 w 3802380"/>
              <a:gd name="connsiteY71" fmla="*/ 1535430 h 2396490"/>
              <a:gd name="connsiteX72" fmla="*/ 632460 w 3802380"/>
              <a:gd name="connsiteY72" fmla="*/ 1691640 h 2396490"/>
              <a:gd name="connsiteX73" fmla="*/ 544830 w 3802380"/>
              <a:gd name="connsiteY73" fmla="*/ 1813560 h 2396490"/>
              <a:gd name="connsiteX74" fmla="*/ 419100 w 3802380"/>
              <a:gd name="connsiteY74" fmla="*/ 1988820 h 2396490"/>
              <a:gd name="connsiteX75" fmla="*/ 350520 w 3802380"/>
              <a:gd name="connsiteY75" fmla="*/ 2095500 h 2396490"/>
              <a:gd name="connsiteX76" fmla="*/ 293370 w 3802380"/>
              <a:gd name="connsiteY76" fmla="*/ 2186940 h 2396490"/>
              <a:gd name="connsiteX77" fmla="*/ 213360 w 3802380"/>
              <a:gd name="connsiteY77" fmla="*/ 2312670 h 2396490"/>
              <a:gd name="connsiteX78" fmla="*/ 167640 w 3802380"/>
              <a:gd name="connsiteY78" fmla="*/ 2381250 h 2396490"/>
              <a:gd name="connsiteX79" fmla="*/ 148590 w 3802380"/>
              <a:gd name="connsiteY79" fmla="*/ 2396490 h 2396490"/>
              <a:gd name="connsiteX80" fmla="*/ 0 w 3802380"/>
              <a:gd name="connsiteY80" fmla="*/ 2286000 h 2396490"/>
              <a:gd name="connsiteX81" fmla="*/ 190500 w 3802380"/>
              <a:gd name="connsiteY81" fmla="*/ 1981200 h 2396490"/>
              <a:gd name="connsiteX82" fmla="*/ 373380 w 3802380"/>
              <a:gd name="connsiteY82" fmla="*/ 1725930 h 2396490"/>
              <a:gd name="connsiteX83" fmla="*/ 487680 w 3802380"/>
              <a:gd name="connsiteY83" fmla="*/ 1569720 h 2396490"/>
              <a:gd name="connsiteX84" fmla="*/ 586740 w 3802380"/>
              <a:gd name="connsiteY84" fmla="*/ 1443990 h 2396490"/>
              <a:gd name="connsiteX0" fmla="*/ 586740 w 3802380"/>
              <a:gd name="connsiteY0" fmla="*/ 1443990 h 2400935"/>
              <a:gd name="connsiteX1" fmla="*/ 697230 w 3802380"/>
              <a:gd name="connsiteY1" fmla="*/ 1291590 h 2400935"/>
              <a:gd name="connsiteX2" fmla="*/ 815340 w 3802380"/>
              <a:gd name="connsiteY2" fmla="*/ 1143000 h 2400935"/>
              <a:gd name="connsiteX3" fmla="*/ 918210 w 3802380"/>
              <a:gd name="connsiteY3" fmla="*/ 1017270 h 2400935"/>
              <a:gd name="connsiteX4" fmla="*/ 1093470 w 3802380"/>
              <a:gd name="connsiteY4" fmla="*/ 803910 h 2400935"/>
              <a:gd name="connsiteX5" fmla="*/ 1264920 w 3802380"/>
              <a:gd name="connsiteY5" fmla="*/ 605790 h 2400935"/>
              <a:gd name="connsiteX6" fmla="*/ 1363980 w 3802380"/>
              <a:gd name="connsiteY6" fmla="*/ 499110 h 2400935"/>
              <a:gd name="connsiteX7" fmla="*/ 1417320 w 3802380"/>
              <a:gd name="connsiteY7" fmla="*/ 441960 h 2400935"/>
              <a:gd name="connsiteX8" fmla="*/ 1440180 w 3802380"/>
              <a:gd name="connsiteY8" fmla="*/ 411480 h 2400935"/>
              <a:gd name="connsiteX9" fmla="*/ 1493520 w 3802380"/>
              <a:gd name="connsiteY9" fmla="*/ 323850 h 2400935"/>
              <a:gd name="connsiteX10" fmla="*/ 1546860 w 3802380"/>
              <a:gd name="connsiteY10" fmla="*/ 255270 h 2400935"/>
              <a:gd name="connsiteX11" fmla="*/ 1565910 w 3802380"/>
              <a:gd name="connsiteY11" fmla="*/ 224790 h 2400935"/>
              <a:gd name="connsiteX12" fmla="*/ 1581150 w 3802380"/>
              <a:gd name="connsiteY12" fmla="*/ 182880 h 2400935"/>
              <a:gd name="connsiteX13" fmla="*/ 1600200 w 3802380"/>
              <a:gd name="connsiteY13" fmla="*/ 152400 h 2400935"/>
              <a:gd name="connsiteX14" fmla="*/ 1623060 w 3802380"/>
              <a:gd name="connsiteY14" fmla="*/ 114300 h 2400935"/>
              <a:gd name="connsiteX15" fmla="*/ 1649730 w 3802380"/>
              <a:gd name="connsiteY15" fmla="*/ 91440 h 2400935"/>
              <a:gd name="connsiteX16" fmla="*/ 1714500 w 3802380"/>
              <a:gd name="connsiteY16" fmla="*/ 68580 h 2400935"/>
              <a:gd name="connsiteX17" fmla="*/ 1924050 w 3802380"/>
              <a:gd name="connsiteY17" fmla="*/ 22860 h 2400935"/>
              <a:gd name="connsiteX18" fmla="*/ 1996440 w 3802380"/>
              <a:gd name="connsiteY18" fmla="*/ 3810 h 2400935"/>
              <a:gd name="connsiteX19" fmla="*/ 2023110 w 3802380"/>
              <a:gd name="connsiteY19" fmla="*/ 0 h 2400935"/>
              <a:gd name="connsiteX20" fmla="*/ 2045970 w 3802380"/>
              <a:gd name="connsiteY20" fmla="*/ 0 h 2400935"/>
              <a:gd name="connsiteX21" fmla="*/ 2072640 w 3802380"/>
              <a:gd name="connsiteY21" fmla="*/ 3810 h 2400935"/>
              <a:gd name="connsiteX22" fmla="*/ 2099310 w 3802380"/>
              <a:gd name="connsiteY22" fmla="*/ 11430 h 2400935"/>
              <a:gd name="connsiteX23" fmla="*/ 2125980 w 3802380"/>
              <a:gd name="connsiteY23" fmla="*/ 30480 h 2400935"/>
              <a:gd name="connsiteX24" fmla="*/ 2137410 w 3802380"/>
              <a:gd name="connsiteY24" fmla="*/ 45720 h 2400935"/>
              <a:gd name="connsiteX25" fmla="*/ 2145030 w 3802380"/>
              <a:gd name="connsiteY25" fmla="*/ 60960 h 2400935"/>
              <a:gd name="connsiteX26" fmla="*/ 2148840 w 3802380"/>
              <a:gd name="connsiteY26" fmla="*/ 102870 h 2400935"/>
              <a:gd name="connsiteX27" fmla="*/ 2145030 w 3802380"/>
              <a:gd name="connsiteY27" fmla="*/ 209550 h 2400935"/>
              <a:gd name="connsiteX28" fmla="*/ 2156460 w 3802380"/>
              <a:gd name="connsiteY28" fmla="*/ 232410 h 2400935"/>
              <a:gd name="connsiteX29" fmla="*/ 2369820 w 3802380"/>
              <a:gd name="connsiteY29" fmla="*/ 491490 h 2400935"/>
              <a:gd name="connsiteX30" fmla="*/ 2670810 w 3802380"/>
              <a:gd name="connsiteY30" fmla="*/ 853440 h 2400935"/>
              <a:gd name="connsiteX31" fmla="*/ 2975610 w 3802380"/>
              <a:gd name="connsiteY31" fmla="*/ 1211580 h 2400935"/>
              <a:gd name="connsiteX32" fmla="*/ 3188970 w 3802380"/>
              <a:gd name="connsiteY32" fmla="*/ 1455420 h 2400935"/>
              <a:gd name="connsiteX33" fmla="*/ 3482340 w 3802380"/>
              <a:gd name="connsiteY33" fmla="*/ 1786890 h 2400935"/>
              <a:gd name="connsiteX34" fmla="*/ 3684270 w 3802380"/>
              <a:gd name="connsiteY34" fmla="*/ 2000250 h 2400935"/>
              <a:gd name="connsiteX35" fmla="*/ 3741420 w 3802380"/>
              <a:gd name="connsiteY35" fmla="*/ 2065020 h 2400935"/>
              <a:gd name="connsiteX36" fmla="*/ 3756660 w 3802380"/>
              <a:gd name="connsiteY36" fmla="*/ 2084070 h 2400935"/>
              <a:gd name="connsiteX37" fmla="*/ 3771900 w 3802380"/>
              <a:gd name="connsiteY37" fmla="*/ 2114550 h 2400935"/>
              <a:gd name="connsiteX38" fmla="*/ 3783330 w 3802380"/>
              <a:gd name="connsiteY38" fmla="*/ 2152650 h 2400935"/>
              <a:gd name="connsiteX39" fmla="*/ 3794760 w 3802380"/>
              <a:gd name="connsiteY39" fmla="*/ 2190750 h 2400935"/>
              <a:gd name="connsiteX40" fmla="*/ 3802380 w 3802380"/>
              <a:gd name="connsiteY40" fmla="*/ 2244090 h 2400935"/>
              <a:gd name="connsiteX41" fmla="*/ 3802380 w 3802380"/>
              <a:gd name="connsiteY41" fmla="*/ 2282190 h 2400935"/>
              <a:gd name="connsiteX42" fmla="*/ 3790950 w 3802380"/>
              <a:gd name="connsiteY42" fmla="*/ 2327910 h 2400935"/>
              <a:gd name="connsiteX43" fmla="*/ 3768090 w 3802380"/>
              <a:gd name="connsiteY43" fmla="*/ 2362200 h 2400935"/>
              <a:gd name="connsiteX44" fmla="*/ 3749040 w 3802380"/>
              <a:gd name="connsiteY44" fmla="*/ 2366010 h 2400935"/>
              <a:gd name="connsiteX45" fmla="*/ 3710940 w 3802380"/>
              <a:gd name="connsiteY45" fmla="*/ 2373630 h 2400935"/>
              <a:gd name="connsiteX46" fmla="*/ 3691890 w 3802380"/>
              <a:gd name="connsiteY46" fmla="*/ 2369820 h 2400935"/>
              <a:gd name="connsiteX47" fmla="*/ 3665220 w 3802380"/>
              <a:gd name="connsiteY47" fmla="*/ 2362200 h 2400935"/>
              <a:gd name="connsiteX48" fmla="*/ 3604260 w 3802380"/>
              <a:gd name="connsiteY48" fmla="*/ 2327910 h 2400935"/>
              <a:gd name="connsiteX49" fmla="*/ 3558540 w 3802380"/>
              <a:gd name="connsiteY49" fmla="*/ 2289810 h 2400935"/>
              <a:gd name="connsiteX50" fmla="*/ 3524250 w 3802380"/>
              <a:gd name="connsiteY50" fmla="*/ 2259330 h 2400935"/>
              <a:gd name="connsiteX51" fmla="*/ 3364230 w 3802380"/>
              <a:gd name="connsiteY51" fmla="*/ 2068830 h 2400935"/>
              <a:gd name="connsiteX52" fmla="*/ 3276600 w 3802380"/>
              <a:gd name="connsiteY52" fmla="*/ 1969770 h 2400935"/>
              <a:gd name="connsiteX53" fmla="*/ 3120390 w 3802380"/>
              <a:gd name="connsiteY53" fmla="*/ 1805940 h 2400935"/>
              <a:gd name="connsiteX54" fmla="*/ 2922270 w 3802380"/>
              <a:gd name="connsiteY54" fmla="*/ 1584960 h 2400935"/>
              <a:gd name="connsiteX55" fmla="*/ 2678430 w 3802380"/>
              <a:gd name="connsiteY55" fmla="*/ 1318260 h 2400935"/>
              <a:gd name="connsiteX56" fmla="*/ 2495550 w 3802380"/>
              <a:gd name="connsiteY56" fmla="*/ 1101090 h 2400935"/>
              <a:gd name="connsiteX57" fmla="*/ 2076450 w 3802380"/>
              <a:gd name="connsiteY57" fmla="*/ 643890 h 2400935"/>
              <a:gd name="connsiteX58" fmla="*/ 1916430 w 3802380"/>
              <a:gd name="connsiteY58" fmla="*/ 464820 h 2400935"/>
              <a:gd name="connsiteX59" fmla="*/ 1897380 w 3802380"/>
              <a:gd name="connsiteY59" fmla="*/ 441960 h 2400935"/>
              <a:gd name="connsiteX60" fmla="*/ 1866900 w 3802380"/>
              <a:gd name="connsiteY60" fmla="*/ 422910 h 2400935"/>
              <a:gd name="connsiteX61" fmla="*/ 1840230 w 3802380"/>
              <a:gd name="connsiteY61" fmla="*/ 411480 h 2400935"/>
              <a:gd name="connsiteX62" fmla="*/ 1817370 w 3802380"/>
              <a:gd name="connsiteY62" fmla="*/ 400050 h 2400935"/>
              <a:gd name="connsiteX63" fmla="*/ 1783080 w 3802380"/>
              <a:gd name="connsiteY63" fmla="*/ 400050 h 2400935"/>
              <a:gd name="connsiteX64" fmla="*/ 1756410 w 3802380"/>
              <a:gd name="connsiteY64" fmla="*/ 407670 h 2400935"/>
              <a:gd name="connsiteX65" fmla="*/ 1718310 w 3802380"/>
              <a:gd name="connsiteY65" fmla="*/ 430530 h 2400935"/>
              <a:gd name="connsiteX66" fmla="*/ 1680210 w 3802380"/>
              <a:gd name="connsiteY66" fmla="*/ 464820 h 2400935"/>
              <a:gd name="connsiteX67" fmla="*/ 1436370 w 3802380"/>
              <a:gd name="connsiteY67" fmla="*/ 720090 h 2400935"/>
              <a:gd name="connsiteX68" fmla="*/ 1203960 w 3802380"/>
              <a:gd name="connsiteY68" fmla="*/ 982980 h 2400935"/>
              <a:gd name="connsiteX69" fmla="*/ 1036320 w 3802380"/>
              <a:gd name="connsiteY69" fmla="*/ 1177290 h 2400935"/>
              <a:gd name="connsiteX70" fmla="*/ 864870 w 3802380"/>
              <a:gd name="connsiteY70" fmla="*/ 1386840 h 2400935"/>
              <a:gd name="connsiteX71" fmla="*/ 750570 w 3802380"/>
              <a:gd name="connsiteY71" fmla="*/ 1535430 h 2400935"/>
              <a:gd name="connsiteX72" fmla="*/ 632460 w 3802380"/>
              <a:gd name="connsiteY72" fmla="*/ 1691640 h 2400935"/>
              <a:gd name="connsiteX73" fmla="*/ 544830 w 3802380"/>
              <a:gd name="connsiteY73" fmla="*/ 1813560 h 2400935"/>
              <a:gd name="connsiteX74" fmla="*/ 419100 w 3802380"/>
              <a:gd name="connsiteY74" fmla="*/ 1988820 h 2400935"/>
              <a:gd name="connsiteX75" fmla="*/ 350520 w 3802380"/>
              <a:gd name="connsiteY75" fmla="*/ 2095500 h 2400935"/>
              <a:gd name="connsiteX76" fmla="*/ 293370 w 3802380"/>
              <a:gd name="connsiteY76" fmla="*/ 2186940 h 2400935"/>
              <a:gd name="connsiteX77" fmla="*/ 213360 w 3802380"/>
              <a:gd name="connsiteY77" fmla="*/ 2312670 h 2400935"/>
              <a:gd name="connsiteX78" fmla="*/ 148590 w 3802380"/>
              <a:gd name="connsiteY78" fmla="*/ 2396490 h 2400935"/>
              <a:gd name="connsiteX79" fmla="*/ 0 w 3802380"/>
              <a:gd name="connsiteY79" fmla="*/ 2286000 h 2400935"/>
              <a:gd name="connsiteX80" fmla="*/ 190500 w 3802380"/>
              <a:gd name="connsiteY80" fmla="*/ 1981200 h 2400935"/>
              <a:gd name="connsiteX81" fmla="*/ 373380 w 3802380"/>
              <a:gd name="connsiteY81" fmla="*/ 1725930 h 2400935"/>
              <a:gd name="connsiteX82" fmla="*/ 487680 w 3802380"/>
              <a:gd name="connsiteY82" fmla="*/ 1569720 h 2400935"/>
              <a:gd name="connsiteX83" fmla="*/ 586740 w 3802380"/>
              <a:gd name="connsiteY83" fmla="*/ 1443990 h 2400935"/>
              <a:gd name="connsiteX0" fmla="*/ 628686 w 3844326"/>
              <a:gd name="connsiteY0" fmla="*/ 1443990 h 2686663"/>
              <a:gd name="connsiteX1" fmla="*/ 739176 w 3844326"/>
              <a:gd name="connsiteY1" fmla="*/ 1291590 h 2686663"/>
              <a:gd name="connsiteX2" fmla="*/ 857286 w 3844326"/>
              <a:gd name="connsiteY2" fmla="*/ 1143000 h 2686663"/>
              <a:gd name="connsiteX3" fmla="*/ 960156 w 3844326"/>
              <a:gd name="connsiteY3" fmla="*/ 1017270 h 2686663"/>
              <a:gd name="connsiteX4" fmla="*/ 1135416 w 3844326"/>
              <a:gd name="connsiteY4" fmla="*/ 803910 h 2686663"/>
              <a:gd name="connsiteX5" fmla="*/ 1306866 w 3844326"/>
              <a:gd name="connsiteY5" fmla="*/ 605790 h 2686663"/>
              <a:gd name="connsiteX6" fmla="*/ 1405926 w 3844326"/>
              <a:gd name="connsiteY6" fmla="*/ 499110 h 2686663"/>
              <a:gd name="connsiteX7" fmla="*/ 1459266 w 3844326"/>
              <a:gd name="connsiteY7" fmla="*/ 441960 h 2686663"/>
              <a:gd name="connsiteX8" fmla="*/ 1482126 w 3844326"/>
              <a:gd name="connsiteY8" fmla="*/ 411480 h 2686663"/>
              <a:gd name="connsiteX9" fmla="*/ 1535466 w 3844326"/>
              <a:gd name="connsiteY9" fmla="*/ 323850 h 2686663"/>
              <a:gd name="connsiteX10" fmla="*/ 1588806 w 3844326"/>
              <a:gd name="connsiteY10" fmla="*/ 255270 h 2686663"/>
              <a:gd name="connsiteX11" fmla="*/ 1607856 w 3844326"/>
              <a:gd name="connsiteY11" fmla="*/ 224790 h 2686663"/>
              <a:gd name="connsiteX12" fmla="*/ 1623096 w 3844326"/>
              <a:gd name="connsiteY12" fmla="*/ 182880 h 2686663"/>
              <a:gd name="connsiteX13" fmla="*/ 1642146 w 3844326"/>
              <a:gd name="connsiteY13" fmla="*/ 152400 h 2686663"/>
              <a:gd name="connsiteX14" fmla="*/ 1665006 w 3844326"/>
              <a:gd name="connsiteY14" fmla="*/ 114300 h 2686663"/>
              <a:gd name="connsiteX15" fmla="*/ 1691676 w 3844326"/>
              <a:gd name="connsiteY15" fmla="*/ 91440 h 2686663"/>
              <a:gd name="connsiteX16" fmla="*/ 1756446 w 3844326"/>
              <a:gd name="connsiteY16" fmla="*/ 68580 h 2686663"/>
              <a:gd name="connsiteX17" fmla="*/ 1965996 w 3844326"/>
              <a:gd name="connsiteY17" fmla="*/ 22860 h 2686663"/>
              <a:gd name="connsiteX18" fmla="*/ 2038386 w 3844326"/>
              <a:gd name="connsiteY18" fmla="*/ 3810 h 2686663"/>
              <a:gd name="connsiteX19" fmla="*/ 2065056 w 3844326"/>
              <a:gd name="connsiteY19" fmla="*/ 0 h 2686663"/>
              <a:gd name="connsiteX20" fmla="*/ 2087916 w 3844326"/>
              <a:gd name="connsiteY20" fmla="*/ 0 h 2686663"/>
              <a:gd name="connsiteX21" fmla="*/ 2114586 w 3844326"/>
              <a:gd name="connsiteY21" fmla="*/ 3810 h 2686663"/>
              <a:gd name="connsiteX22" fmla="*/ 2141256 w 3844326"/>
              <a:gd name="connsiteY22" fmla="*/ 11430 h 2686663"/>
              <a:gd name="connsiteX23" fmla="*/ 2167926 w 3844326"/>
              <a:gd name="connsiteY23" fmla="*/ 30480 h 2686663"/>
              <a:gd name="connsiteX24" fmla="*/ 2179356 w 3844326"/>
              <a:gd name="connsiteY24" fmla="*/ 45720 h 2686663"/>
              <a:gd name="connsiteX25" fmla="*/ 2186976 w 3844326"/>
              <a:gd name="connsiteY25" fmla="*/ 60960 h 2686663"/>
              <a:gd name="connsiteX26" fmla="*/ 2190786 w 3844326"/>
              <a:gd name="connsiteY26" fmla="*/ 102870 h 2686663"/>
              <a:gd name="connsiteX27" fmla="*/ 2186976 w 3844326"/>
              <a:gd name="connsiteY27" fmla="*/ 209550 h 2686663"/>
              <a:gd name="connsiteX28" fmla="*/ 2198406 w 3844326"/>
              <a:gd name="connsiteY28" fmla="*/ 232410 h 2686663"/>
              <a:gd name="connsiteX29" fmla="*/ 2411766 w 3844326"/>
              <a:gd name="connsiteY29" fmla="*/ 491490 h 2686663"/>
              <a:gd name="connsiteX30" fmla="*/ 2712756 w 3844326"/>
              <a:gd name="connsiteY30" fmla="*/ 853440 h 2686663"/>
              <a:gd name="connsiteX31" fmla="*/ 3017556 w 3844326"/>
              <a:gd name="connsiteY31" fmla="*/ 1211580 h 2686663"/>
              <a:gd name="connsiteX32" fmla="*/ 3230916 w 3844326"/>
              <a:gd name="connsiteY32" fmla="*/ 1455420 h 2686663"/>
              <a:gd name="connsiteX33" fmla="*/ 3524286 w 3844326"/>
              <a:gd name="connsiteY33" fmla="*/ 1786890 h 2686663"/>
              <a:gd name="connsiteX34" fmla="*/ 3726216 w 3844326"/>
              <a:gd name="connsiteY34" fmla="*/ 2000250 h 2686663"/>
              <a:gd name="connsiteX35" fmla="*/ 3783366 w 3844326"/>
              <a:gd name="connsiteY35" fmla="*/ 2065020 h 2686663"/>
              <a:gd name="connsiteX36" fmla="*/ 3798606 w 3844326"/>
              <a:gd name="connsiteY36" fmla="*/ 2084070 h 2686663"/>
              <a:gd name="connsiteX37" fmla="*/ 3813846 w 3844326"/>
              <a:gd name="connsiteY37" fmla="*/ 2114550 h 2686663"/>
              <a:gd name="connsiteX38" fmla="*/ 3825276 w 3844326"/>
              <a:gd name="connsiteY38" fmla="*/ 2152650 h 2686663"/>
              <a:gd name="connsiteX39" fmla="*/ 3836706 w 3844326"/>
              <a:gd name="connsiteY39" fmla="*/ 2190750 h 2686663"/>
              <a:gd name="connsiteX40" fmla="*/ 3844326 w 3844326"/>
              <a:gd name="connsiteY40" fmla="*/ 2244090 h 2686663"/>
              <a:gd name="connsiteX41" fmla="*/ 3844326 w 3844326"/>
              <a:gd name="connsiteY41" fmla="*/ 2282190 h 2686663"/>
              <a:gd name="connsiteX42" fmla="*/ 3832896 w 3844326"/>
              <a:gd name="connsiteY42" fmla="*/ 2327910 h 2686663"/>
              <a:gd name="connsiteX43" fmla="*/ 3810036 w 3844326"/>
              <a:gd name="connsiteY43" fmla="*/ 2362200 h 2686663"/>
              <a:gd name="connsiteX44" fmla="*/ 3790986 w 3844326"/>
              <a:gd name="connsiteY44" fmla="*/ 2366010 h 2686663"/>
              <a:gd name="connsiteX45" fmla="*/ 3752886 w 3844326"/>
              <a:gd name="connsiteY45" fmla="*/ 2373630 h 2686663"/>
              <a:gd name="connsiteX46" fmla="*/ 3733836 w 3844326"/>
              <a:gd name="connsiteY46" fmla="*/ 2369820 h 2686663"/>
              <a:gd name="connsiteX47" fmla="*/ 3707166 w 3844326"/>
              <a:gd name="connsiteY47" fmla="*/ 2362200 h 2686663"/>
              <a:gd name="connsiteX48" fmla="*/ 3646206 w 3844326"/>
              <a:gd name="connsiteY48" fmla="*/ 2327910 h 2686663"/>
              <a:gd name="connsiteX49" fmla="*/ 3600486 w 3844326"/>
              <a:gd name="connsiteY49" fmla="*/ 2289810 h 2686663"/>
              <a:gd name="connsiteX50" fmla="*/ 3566196 w 3844326"/>
              <a:gd name="connsiteY50" fmla="*/ 2259330 h 2686663"/>
              <a:gd name="connsiteX51" fmla="*/ 3406176 w 3844326"/>
              <a:gd name="connsiteY51" fmla="*/ 2068830 h 2686663"/>
              <a:gd name="connsiteX52" fmla="*/ 3318546 w 3844326"/>
              <a:gd name="connsiteY52" fmla="*/ 1969770 h 2686663"/>
              <a:gd name="connsiteX53" fmla="*/ 3162336 w 3844326"/>
              <a:gd name="connsiteY53" fmla="*/ 1805940 h 2686663"/>
              <a:gd name="connsiteX54" fmla="*/ 2964216 w 3844326"/>
              <a:gd name="connsiteY54" fmla="*/ 1584960 h 2686663"/>
              <a:gd name="connsiteX55" fmla="*/ 2720376 w 3844326"/>
              <a:gd name="connsiteY55" fmla="*/ 1318260 h 2686663"/>
              <a:gd name="connsiteX56" fmla="*/ 2537496 w 3844326"/>
              <a:gd name="connsiteY56" fmla="*/ 1101090 h 2686663"/>
              <a:gd name="connsiteX57" fmla="*/ 2118396 w 3844326"/>
              <a:gd name="connsiteY57" fmla="*/ 643890 h 2686663"/>
              <a:gd name="connsiteX58" fmla="*/ 1958376 w 3844326"/>
              <a:gd name="connsiteY58" fmla="*/ 464820 h 2686663"/>
              <a:gd name="connsiteX59" fmla="*/ 1939326 w 3844326"/>
              <a:gd name="connsiteY59" fmla="*/ 441960 h 2686663"/>
              <a:gd name="connsiteX60" fmla="*/ 1908846 w 3844326"/>
              <a:gd name="connsiteY60" fmla="*/ 422910 h 2686663"/>
              <a:gd name="connsiteX61" fmla="*/ 1882176 w 3844326"/>
              <a:gd name="connsiteY61" fmla="*/ 411480 h 2686663"/>
              <a:gd name="connsiteX62" fmla="*/ 1859316 w 3844326"/>
              <a:gd name="connsiteY62" fmla="*/ 400050 h 2686663"/>
              <a:gd name="connsiteX63" fmla="*/ 1825026 w 3844326"/>
              <a:gd name="connsiteY63" fmla="*/ 400050 h 2686663"/>
              <a:gd name="connsiteX64" fmla="*/ 1798356 w 3844326"/>
              <a:gd name="connsiteY64" fmla="*/ 407670 h 2686663"/>
              <a:gd name="connsiteX65" fmla="*/ 1760256 w 3844326"/>
              <a:gd name="connsiteY65" fmla="*/ 430530 h 2686663"/>
              <a:gd name="connsiteX66" fmla="*/ 1722156 w 3844326"/>
              <a:gd name="connsiteY66" fmla="*/ 464820 h 2686663"/>
              <a:gd name="connsiteX67" fmla="*/ 1478316 w 3844326"/>
              <a:gd name="connsiteY67" fmla="*/ 720090 h 2686663"/>
              <a:gd name="connsiteX68" fmla="*/ 1245906 w 3844326"/>
              <a:gd name="connsiteY68" fmla="*/ 982980 h 2686663"/>
              <a:gd name="connsiteX69" fmla="*/ 1078266 w 3844326"/>
              <a:gd name="connsiteY69" fmla="*/ 1177290 h 2686663"/>
              <a:gd name="connsiteX70" fmla="*/ 906816 w 3844326"/>
              <a:gd name="connsiteY70" fmla="*/ 1386840 h 2686663"/>
              <a:gd name="connsiteX71" fmla="*/ 792516 w 3844326"/>
              <a:gd name="connsiteY71" fmla="*/ 1535430 h 2686663"/>
              <a:gd name="connsiteX72" fmla="*/ 674406 w 3844326"/>
              <a:gd name="connsiteY72" fmla="*/ 1691640 h 2686663"/>
              <a:gd name="connsiteX73" fmla="*/ 586776 w 3844326"/>
              <a:gd name="connsiteY73" fmla="*/ 1813560 h 2686663"/>
              <a:gd name="connsiteX74" fmla="*/ 461046 w 3844326"/>
              <a:gd name="connsiteY74" fmla="*/ 1988820 h 2686663"/>
              <a:gd name="connsiteX75" fmla="*/ 392466 w 3844326"/>
              <a:gd name="connsiteY75" fmla="*/ 2095500 h 2686663"/>
              <a:gd name="connsiteX76" fmla="*/ 335316 w 3844326"/>
              <a:gd name="connsiteY76" fmla="*/ 2186940 h 2686663"/>
              <a:gd name="connsiteX77" fmla="*/ 255306 w 3844326"/>
              <a:gd name="connsiteY77" fmla="*/ 2312670 h 2686663"/>
              <a:gd name="connsiteX78" fmla="*/ 0 w 3844326"/>
              <a:gd name="connsiteY78" fmla="*/ 2682218 h 2686663"/>
              <a:gd name="connsiteX79" fmla="*/ 41946 w 3844326"/>
              <a:gd name="connsiteY79" fmla="*/ 2286000 h 2686663"/>
              <a:gd name="connsiteX80" fmla="*/ 232446 w 3844326"/>
              <a:gd name="connsiteY80" fmla="*/ 1981200 h 2686663"/>
              <a:gd name="connsiteX81" fmla="*/ 415326 w 3844326"/>
              <a:gd name="connsiteY81" fmla="*/ 1725930 h 2686663"/>
              <a:gd name="connsiteX82" fmla="*/ 529626 w 3844326"/>
              <a:gd name="connsiteY82" fmla="*/ 1569720 h 2686663"/>
              <a:gd name="connsiteX83" fmla="*/ 628686 w 3844326"/>
              <a:gd name="connsiteY83" fmla="*/ 1443990 h 2686663"/>
              <a:gd name="connsiteX0" fmla="*/ 628686 w 3844326"/>
              <a:gd name="connsiteY0" fmla="*/ 1443990 h 2701268"/>
              <a:gd name="connsiteX1" fmla="*/ 739176 w 3844326"/>
              <a:gd name="connsiteY1" fmla="*/ 1291590 h 2701268"/>
              <a:gd name="connsiteX2" fmla="*/ 857286 w 3844326"/>
              <a:gd name="connsiteY2" fmla="*/ 1143000 h 2701268"/>
              <a:gd name="connsiteX3" fmla="*/ 960156 w 3844326"/>
              <a:gd name="connsiteY3" fmla="*/ 1017270 h 2701268"/>
              <a:gd name="connsiteX4" fmla="*/ 1135416 w 3844326"/>
              <a:gd name="connsiteY4" fmla="*/ 803910 h 2701268"/>
              <a:gd name="connsiteX5" fmla="*/ 1306866 w 3844326"/>
              <a:gd name="connsiteY5" fmla="*/ 605790 h 2701268"/>
              <a:gd name="connsiteX6" fmla="*/ 1405926 w 3844326"/>
              <a:gd name="connsiteY6" fmla="*/ 499110 h 2701268"/>
              <a:gd name="connsiteX7" fmla="*/ 1459266 w 3844326"/>
              <a:gd name="connsiteY7" fmla="*/ 441960 h 2701268"/>
              <a:gd name="connsiteX8" fmla="*/ 1482126 w 3844326"/>
              <a:gd name="connsiteY8" fmla="*/ 411480 h 2701268"/>
              <a:gd name="connsiteX9" fmla="*/ 1535466 w 3844326"/>
              <a:gd name="connsiteY9" fmla="*/ 323850 h 2701268"/>
              <a:gd name="connsiteX10" fmla="*/ 1588806 w 3844326"/>
              <a:gd name="connsiteY10" fmla="*/ 255270 h 2701268"/>
              <a:gd name="connsiteX11" fmla="*/ 1607856 w 3844326"/>
              <a:gd name="connsiteY11" fmla="*/ 224790 h 2701268"/>
              <a:gd name="connsiteX12" fmla="*/ 1623096 w 3844326"/>
              <a:gd name="connsiteY12" fmla="*/ 182880 h 2701268"/>
              <a:gd name="connsiteX13" fmla="*/ 1642146 w 3844326"/>
              <a:gd name="connsiteY13" fmla="*/ 152400 h 2701268"/>
              <a:gd name="connsiteX14" fmla="*/ 1665006 w 3844326"/>
              <a:gd name="connsiteY14" fmla="*/ 114300 h 2701268"/>
              <a:gd name="connsiteX15" fmla="*/ 1691676 w 3844326"/>
              <a:gd name="connsiteY15" fmla="*/ 91440 h 2701268"/>
              <a:gd name="connsiteX16" fmla="*/ 1756446 w 3844326"/>
              <a:gd name="connsiteY16" fmla="*/ 68580 h 2701268"/>
              <a:gd name="connsiteX17" fmla="*/ 1965996 w 3844326"/>
              <a:gd name="connsiteY17" fmla="*/ 22860 h 2701268"/>
              <a:gd name="connsiteX18" fmla="*/ 2038386 w 3844326"/>
              <a:gd name="connsiteY18" fmla="*/ 3810 h 2701268"/>
              <a:gd name="connsiteX19" fmla="*/ 2065056 w 3844326"/>
              <a:gd name="connsiteY19" fmla="*/ 0 h 2701268"/>
              <a:gd name="connsiteX20" fmla="*/ 2087916 w 3844326"/>
              <a:gd name="connsiteY20" fmla="*/ 0 h 2701268"/>
              <a:gd name="connsiteX21" fmla="*/ 2114586 w 3844326"/>
              <a:gd name="connsiteY21" fmla="*/ 3810 h 2701268"/>
              <a:gd name="connsiteX22" fmla="*/ 2141256 w 3844326"/>
              <a:gd name="connsiteY22" fmla="*/ 11430 h 2701268"/>
              <a:gd name="connsiteX23" fmla="*/ 2167926 w 3844326"/>
              <a:gd name="connsiteY23" fmla="*/ 30480 h 2701268"/>
              <a:gd name="connsiteX24" fmla="*/ 2179356 w 3844326"/>
              <a:gd name="connsiteY24" fmla="*/ 45720 h 2701268"/>
              <a:gd name="connsiteX25" fmla="*/ 2186976 w 3844326"/>
              <a:gd name="connsiteY25" fmla="*/ 60960 h 2701268"/>
              <a:gd name="connsiteX26" fmla="*/ 2190786 w 3844326"/>
              <a:gd name="connsiteY26" fmla="*/ 102870 h 2701268"/>
              <a:gd name="connsiteX27" fmla="*/ 2186976 w 3844326"/>
              <a:gd name="connsiteY27" fmla="*/ 209550 h 2701268"/>
              <a:gd name="connsiteX28" fmla="*/ 2198406 w 3844326"/>
              <a:gd name="connsiteY28" fmla="*/ 232410 h 2701268"/>
              <a:gd name="connsiteX29" fmla="*/ 2411766 w 3844326"/>
              <a:gd name="connsiteY29" fmla="*/ 491490 h 2701268"/>
              <a:gd name="connsiteX30" fmla="*/ 2712756 w 3844326"/>
              <a:gd name="connsiteY30" fmla="*/ 853440 h 2701268"/>
              <a:gd name="connsiteX31" fmla="*/ 3017556 w 3844326"/>
              <a:gd name="connsiteY31" fmla="*/ 1211580 h 2701268"/>
              <a:gd name="connsiteX32" fmla="*/ 3230916 w 3844326"/>
              <a:gd name="connsiteY32" fmla="*/ 1455420 h 2701268"/>
              <a:gd name="connsiteX33" fmla="*/ 3524286 w 3844326"/>
              <a:gd name="connsiteY33" fmla="*/ 1786890 h 2701268"/>
              <a:gd name="connsiteX34" fmla="*/ 3726216 w 3844326"/>
              <a:gd name="connsiteY34" fmla="*/ 2000250 h 2701268"/>
              <a:gd name="connsiteX35" fmla="*/ 3783366 w 3844326"/>
              <a:gd name="connsiteY35" fmla="*/ 2065020 h 2701268"/>
              <a:gd name="connsiteX36" fmla="*/ 3798606 w 3844326"/>
              <a:gd name="connsiteY36" fmla="*/ 2084070 h 2701268"/>
              <a:gd name="connsiteX37" fmla="*/ 3813846 w 3844326"/>
              <a:gd name="connsiteY37" fmla="*/ 2114550 h 2701268"/>
              <a:gd name="connsiteX38" fmla="*/ 3825276 w 3844326"/>
              <a:gd name="connsiteY38" fmla="*/ 2152650 h 2701268"/>
              <a:gd name="connsiteX39" fmla="*/ 3836706 w 3844326"/>
              <a:gd name="connsiteY39" fmla="*/ 2190750 h 2701268"/>
              <a:gd name="connsiteX40" fmla="*/ 3844326 w 3844326"/>
              <a:gd name="connsiteY40" fmla="*/ 2244090 h 2701268"/>
              <a:gd name="connsiteX41" fmla="*/ 3844326 w 3844326"/>
              <a:gd name="connsiteY41" fmla="*/ 2282190 h 2701268"/>
              <a:gd name="connsiteX42" fmla="*/ 3832896 w 3844326"/>
              <a:gd name="connsiteY42" fmla="*/ 2327910 h 2701268"/>
              <a:gd name="connsiteX43" fmla="*/ 3810036 w 3844326"/>
              <a:gd name="connsiteY43" fmla="*/ 2362200 h 2701268"/>
              <a:gd name="connsiteX44" fmla="*/ 3790986 w 3844326"/>
              <a:gd name="connsiteY44" fmla="*/ 2366010 h 2701268"/>
              <a:gd name="connsiteX45" fmla="*/ 3752886 w 3844326"/>
              <a:gd name="connsiteY45" fmla="*/ 2373630 h 2701268"/>
              <a:gd name="connsiteX46" fmla="*/ 3733836 w 3844326"/>
              <a:gd name="connsiteY46" fmla="*/ 2369820 h 2701268"/>
              <a:gd name="connsiteX47" fmla="*/ 3707166 w 3844326"/>
              <a:gd name="connsiteY47" fmla="*/ 2362200 h 2701268"/>
              <a:gd name="connsiteX48" fmla="*/ 3646206 w 3844326"/>
              <a:gd name="connsiteY48" fmla="*/ 2327910 h 2701268"/>
              <a:gd name="connsiteX49" fmla="*/ 3600486 w 3844326"/>
              <a:gd name="connsiteY49" fmla="*/ 2289810 h 2701268"/>
              <a:gd name="connsiteX50" fmla="*/ 3566196 w 3844326"/>
              <a:gd name="connsiteY50" fmla="*/ 2259330 h 2701268"/>
              <a:gd name="connsiteX51" fmla="*/ 3406176 w 3844326"/>
              <a:gd name="connsiteY51" fmla="*/ 2068830 h 2701268"/>
              <a:gd name="connsiteX52" fmla="*/ 3318546 w 3844326"/>
              <a:gd name="connsiteY52" fmla="*/ 1969770 h 2701268"/>
              <a:gd name="connsiteX53" fmla="*/ 3162336 w 3844326"/>
              <a:gd name="connsiteY53" fmla="*/ 1805940 h 2701268"/>
              <a:gd name="connsiteX54" fmla="*/ 2964216 w 3844326"/>
              <a:gd name="connsiteY54" fmla="*/ 1584960 h 2701268"/>
              <a:gd name="connsiteX55" fmla="*/ 2720376 w 3844326"/>
              <a:gd name="connsiteY55" fmla="*/ 1318260 h 2701268"/>
              <a:gd name="connsiteX56" fmla="*/ 2537496 w 3844326"/>
              <a:gd name="connsiteY56" fmla="*/ 1101090 h 2701268"/>
              <a:gd name="connsiteX57" fmla="*/ 2118396 w 3844326"/>
              <a:gd name="connsiteY57" fmla="*/ 643890 h 2701268"/>
              <a:gd name="connsiteX58" fmla="*/ 1958376 w 3844326"/>
              <a:gd name="connsiteY58" fmla="*/ 464820 h 2701268"/>
              <a:gd name="connsiteX59" fmla="*/ 1939326 w 3844326"/>
              <a:gd name="connsiteY59" fmla="*/ 441960 h 2701268"/>
              <a:gd name="connsiteX60" fmla="*/ 1908846 w 3844326"/>
              <a:gd name="connsiteY60" fmla="*/ 422910 h 2701268"/>
              <a:gd name="connsiteX61" fmla="*/ 1882176 w 3844326"/>
              <a:gd name="connsiteY61" fmla="*/ 411480 h 2701268"/>
              <a:gd name="connsiteX62" fmla="*/ 1859316 w 3844326"/>
              <a:gd name="connsiteY62" fmla="*/ 400050 h 2701268"/>
              <a:gd name="connsiteX63" fmla="*/ 1825026 w 3844326"/>
              <a:gd name="connsiteY63" fmla="*/ 400050 h 2701268"/>
              <a:gd name="connsiteX64" fmla="*/ 1798356 w 3844326"/>
              <a:gd name="connsiteY64" fmla="*/ 407670 h 2701268"/>
              <a:gd name="connsiteX65" fmla="*/ 1760256 w 3844326"/>
              <a:gd name="connsiteY65" fmla="*/ 430530 h 2701268"/>
              <a:gd name="connsiteX66" fmla="*/ 1722156 w 3844326"/>
              <a:gd name="connsiteY66" fmla="*/ 464820 h 2701268"/>
              <a:gd name="connsiteX67" fmla="*/ 1478316 w 3844326"/>
              <a:gd name="connsiteY67" fmla="*/ 720090 h 2701268"/>
              <a:gd name="connsiteX68" fmla="*/ 1245906 w 3844326"/>
              <a:gd name="connsiteY68" fmla="*/ 982980 h 2701268"/>
              <a:gd name="connsiteX69" fmla="*/ 1078266 w 3844326"/>
              <a:gd name="connsiteY69" fmla="*/ 1177290 h 2701268"/>
              <a:gd name="connsiteX70" fmla="*/ 906816 w 3844326"/>
              <a:gd name="connsiteY70" fmla="*/ 1386840 h 2701268"/>
              <a:gd name="connsiteX71" fmla="*/ 792516 w 3844326"/>
              <a:gd name="connsiteY71" fmla="*/ 1535430 h 2701268"/>
              <a:gd name="connsiteX72" fmla="*/ 674406 w 3844326"/>
              <a:gd name="connsiteY72" fmla="*/ 1691640 h 2701268"/>
              <a:gd name="connsiteX73" fmla="*/ 586776 w 3844326"/>
              <a:gd name="connsiteY73" fmla="*/ 1813560 h 2701268"/>
              <a:gd name="connsiteX74" fmla="*/ 461046 w 3844326"/>
              <a:gd name="connsiteY74" fmla="*/ 1988820 h 2701268"/>
              <a:gd name="connsiteX75" fmla="*/ 392466 w 3844326"/>
              <a:gd name="connsiteY75" fmla="*/ 2095500 h 2701268"/>
              <a:gd name="connsiteX76" fmla="*/ 335316 w 3844326"/>
              <a:gd name="connsiteY76" fmla="*/ 2186940 h 2701268"/>
              <a:gd name="connsiteX77" fmla="*/ 255306 w 3844326"/>
              <a:gd name="connsiteY77" fmla="*/ 2312670 h 2701268"/>
              <a:gd name="connsiteX78" fmla="*/ 201966 w 3844326"/>
              <a:gd name="connsiteY78" fmla="*/ 2400300 h 2701268"/>
              <a:gd name="connsiteX79" fmla="*/ 0 w 3844326"/>
              <a:gd name="connsiteY79" fmla="*/ 2682218 h 2701268"/>
              <a:gd name="connsiteX80" fmla="*/ 41946 w 3844326"/>
              <a:gd name="connsiteY80" fmla="*/ 2286000 h 2701268"/>
              <a:gd name="connsiteX81" fmla="*/ 232446 w 3844326"/>
              <a:gd name="connsiteY81" fmla="*/ 1981200 h 2701268"/>
              <a:gd name="connsiteX82" fmla="*/ 415326 w 3844326"/>
              <a:gd name="connsiteY82" fmla="*/ 1725930 h 2701268"/>
              <a:gd name="connsiteX83" fmla="*/ 529626 w 3844326"/>
              <a:gd name="connsiteY83" fmla="*/ 1569720 h 2701268"/>
              <a:gd name="connsiteX84" fmla="*/ 628686 w 3844326"/>
              <a:gd name="connsiteY84" fmla="*/ 1443990 h 2701268"/>
              <a:gd name="connsiteX0" fmla="*/ 628686 w 3844326"/>
              <a:gd name="connsiteY0" fmla="*/ 1443990 h 2719683"/>
              <a:gd name="connsiteX1" fmla="*/ 739176 w 3844326"/>
              <a:gd name="connsiteY1" fmla="*/ 1291590 h 2719683"/>
              <a:gd name="connsiteX2" fmla="*/ 857286 w 3844326"/>
              <a:gd name="connsiteY2" fmla="*/ 1143000 h 2719683"/>
              <a:gd name="connsiteX3" fmla="*/ 960156 w 3844326"/>
              <a:gd name="connsiteY3" fmla="*/ 1017270 h 2719683"/>
              <a:gd name="connsiteX4" fmla="*/ 1135416 w 3844326"/>
              <a:gd name="connsiteY4" fmla="*/ 803910 h 2719683"/>
              <a:gd name="connsiteX5" fmla="*/ 1306866 w 3844326"/>
              <a:gd name="connsiteY5" fmla="*/ 605790 h 2719683"/>
              <a:gd name="connsiteX6" fmla="*/ 1405926 w 3844326"/>
              <a:gd name="connsiteY6" fmla="*/ 499110 h 2719683"/>
              <a:gd name="connsiteX7" fmla="*/ 1459266 w 3844326"/>
              <a:gd name="connsiteY7" fmla="*/ 441960 h 2719683"/>
              <a:gd name="connsiteX8" fmla="*/ 1482126 w 3844326"/>
              <a:gd name="connsiteY8" fmla="*/ 411480 h 2719683"/>
              <a:gd name="connsiteX9" fmla="*/ 1535466 w 3844326"/>
              <a:gd name="connsiteY9" fmla="*/ 323850 h 2719683"/>
              <a:gd name="connsiteX10" fmla="*/ 1588806 w 3844326"/>
              <a:gd name="connsiteY10" fmla="*/ 255270 h 2719683"/>
              <a:gd name="connsiteX11" fmla="*/ 1607856 w 3844326"/>
              <a:gd name="connsiteY11" fmla="*/ 224790 h 2719683"/>
              <a:gd name="connsiteX12" fmla="*/ 1623096 w 3844326"/>
              <a:gd name="connsiteY12" fmla="*/ 182880 h 2719683"/>
              <a:gd name="connsiteX13" fmla="*/ 1642146 w 3844326"/>
              <a:gd name="connsiteY13" fmla="*/ 152400 h 2719683"/>
              <a:gd name="connsiteX14" fmla="*/ 1665006 w 3844326"/>
              <a:gd name="connsiteY14" fmla="*/ 114300 h 2719683"/>
              <a:gd name="connsiteX15" fmla="*/ 1691676 w 3844326"/>
              <a:gd name="connsiteY15" fmla="*/ 91440 h 2719683"/>
              <a:gd name="connsiteX16" fmla="*/ 1756446 w 3844326"/>
              <a:gd name="connsiteY16" fmla="*/ 68580 h 2719683"/>
              <a:gd name="connsiteX17" fmla="*/ 1965996 w 3844326"/>
              <a:gd name="connsiteY17" fmla="*/ 22860 h 2719683"/>
              <a:gd name="connsiteX18" fmla="*/ 2038386 w 3844326"/>
              <a:gd name="connsiteY18" fmla="*/ 3810 h 2719683"/>
              <a:gd name="connsiteX19" fmla="*/ 2065056 w 3844326"/>
              <a:gd name="connsiteY19" fmla="*/ 0 h 2719683"/>
              <a:gd name="connsiteX20" fmla="*/ 2087916 w 3844326"/>
              <a:gd name="connsiteY20" fmla="*/ 0 h 2719683"/>
              <a:gd name="connsiteX21" fmla="*/ 2114586 w 3844326"/>
              <a:gd name="connsiteY21" fmla="*/ 3810 h 2719683"/>
              <a:gd name="connsiteX22" fmla="*/ 2141256 w 3844326"/>
              <a:gd name="connsiteY22" fmla="*/ 11430 h 2719683"/>
              <a:gd name="connsiteX23" fmla="*/ 2167926 w 3844326"/>
              <a:gd name="connsiteY23" fmla="*/ 30480 h 2719683"/>
              <a:gd name="connsiteX24" fmla="*/ 2179356 w 3844326"/>
              <a:gd name="connsiteY24" fmla="*/ 45720 h 2719683"/>
              <a:gd name="connsiteX25" fmla="*/ 2186976 w 3844326"/>
              <a:gd name="connsiteY25" fmla="*/ 60960 h 2719683"/>
              <a:gd name="connsiteX26" fmla="*/ 2190786 w 3844326"/>
              <a:gd name="connsiteY26" fmla="*/ 102870 h 2719683"/>
              <a:gd name="connsiteX27" fmla="*/ 2186976 w 3844326"/>
              <a:gd name="connsiteY27" fmla="*/ 209550 h 2719683"/>
              <a:gd name="connsiteX28" fmla="*/ 2198406 w 3844326"/>
              <a:gd name="connsiteY28" fmla="*/ 232410 h 2719683"/>
              <a:gd name="connsiteX29" fmla="*/ 2411766 w 3844326"/>
              <a:gd name="connsiteY29" fmla="*/ 491490 h 2719683"/>
              <a:gd name="connsiteX30" fmla="*/ 2712756 w 3844326"/>
              <a:gd name="connsiteY30" fmla="*/ 853440 h 2719683"/>
              <a:gd name="connsiteX31" fmla="*/ 3017556 w 3844326"/>
              <a:gd name="connsiteY31" fmla="*/ 1211580 h 2719683"/>
              <a:gd name="connsiteX32" fmla="*/ 3230916 w 3844326"/>
              <a:gd name="connsiteY32" fmla="*/ 1455420 h 2719683"/>
              <a:gd name="connsiteX33" fmla="*/ 3524286 w 3844326"/>
              <a:gd name="connsiteY33" fmla="*/ 1786890 h 2719683"/>
              <a:gd name="connsiteX34" fmla="*/ 3726216 w 3844326"/>
              <a:gd name="connsiteY34" fmla="*/ 2000250 h 2719683"/>
              <a:gd name="connsiteX35" fmla="*/ 3783366 w 3844326"/>
              <a:gd name="connsiteY35" fmla="*/ 2065020 h 2719683"/>
              <a:gd name="connsiteX36" fmla="*/ 3798606 w 3844326"/>
              <a:gd name="connsiteY36" fmla="*/ 2084070 h 2719683"/>
              <a:gd name="connsiteX37" fmla="*/ 3813846 w 3844326"/>
              <a:gd name="connsiteY37" fmla="*/ 2114550 h 2719683"/>
              <a:gd name="connsiteX38" fmla="*/ 3825276 w 3844326"/>
              <a:gd name="connsiteY38" fmla="*/ 2152650 h 2719683"/>
              <a:gd name="connsiteX39" fmla="*/ 3836706 w 3844326"/>
              <a:gd name="connsiteY39" fmla="*/ 2190750 h 2719683"/>
              <a:gd name="connsiteX40" fmla="*/ 3844326 w 3844326"/>
              <a:gd name="connsiteY40" fmla="*/ 2244090 h 2719683"/>
              <a:gd name="connsiteX41" fmla="*/ 3844326 w 3844326"/>
              <a:gd name="connsiteY41" fmla="*/ 2282190 h 2719683"/>
              <a:gd name="connsiteX42" fmla="*/ 3832896 w 3844326"/>
              <a:gd name="connsiteY42" fmla="*/ 2327910 h 2719683"/>
              <a:gd name="connsiteX43" fmla="*/ 3810036 w 3844326"/>
              <a:gd name="connsiteY43" fmla="*/ 2362200 h 2719683"/>
              <a:gd name="connsiteX44" fmla="*/ 3790986 w 3844326"/>
              <a:gd name="connsiteY44" fmla="*/ 2366010 h 2719683"/>
              <a:gd name="connsiteX45" fmla="*/ 3752886 w 3844326"/>
              <a:gd name="connsiteY45" fmla="*/ 2373630 h 2719683"/>
              <a:gd name="connsiteX46" fmla="*/ 3733836 w 3844326"/>
              <a:gd name="connsiteY46" fmla="*/ 2369820 h 2719683"/>
              <a:gd name="connsiteX47" fmla="*/ 3707166 w 3844326"/>
              <a:gd name="connsiteY47" fmla="*/ 2362200 h 2719683"/>
              <a:gd name="connsiteX48" fmla="*/ 3646206 w 3844326"/>
              <a:gd name="connsiteY48" fmla="*/ 2327910 h 2719683"/>
              <a:gd name="connsiteX49" fmla="*/ 3600486 w 3844326"/>
              <a:gd name="connsiteY49" fmla="*/ 2289810 h 2719683"/>
              <a:gd name="connsiteX50" fmla="*/ 3566196 w 3844326"/>
              <a:gd name="connsiteY50" fmla="*/ 2259330 h 2719683"/>
              <a:gd name="connsiteX51" fmla="*/ 3406176 w 3844326"/>
              <a:gd name="connsiteY51" fmla="*/ 2068830 h 2719683"/>
              <a:gd name="connsiteX52" fmla="*/ 3318546 w 3844326"/>
              <a:gd name="connsiteY52" fmla="*/ 1969770 h 2719683"/>
              <a:gd name="connsiteX53" fmla="*/ 3162336 w 3844326"/>
              <a:gd name="connsiteY53" fmla="*/ 1805940 h 2719683"/>
              <a:gd name="connsiteX54" fmla="*/ 2964216 w 3844326"/>
              <a:gd name="connsiteY54" fmla="*/ 1584960 h 2719683"/>
              <a:gd name="connsiteX55" fmla="*/ 2720376 w 3844326"/>
              <a:gd name="connsiteY55" fmla="*/ 1318260 h 2719683"/>
              <a:gd name="connsiteX56" fmla="*/ 2537496 w 3844326"/>
              <a:gd name="connsiteY56" fmla="*/ 1101090 h 2719683"/>
              <a:gd name="connsiteX57" fmla="*/ 2118396 w 3844326"/>
              <a:gd name="connsiteY57" fmla="*/ 643890 h 2719683"/>
              <a:gd name="connsiteX58" fmla="*/ 1958376 w 3844326"/>
              <a:gd name="connsiteY58" fmla="*/ 464820 h 2719683"/>
              <a:gd name="connsiteX59" fmla="*/ 1939326 w 3844326"/>
              <a:gd name="connsiteY59" fmla="*/ 441960 h 2719683"/>
              <a:gd name="connsiteX60" fmla="*/ 1908846 w 3844326"/>
              <a:gd name="connsiteY60" fmla="*/ 422910 h 2719683"/>
              <a:gd name="connsiteX61" fmla="*/ 1882176 w 3844326"/>
              <a:gd name="connsiteY61" fmla="*/ 411480 h 2719683"/>
              <a:gd name="connsiteX62" fmla="*/ 1859316 w 3844326"/>
              <a:gd name="connsiteY62" fmla="*/ 400050 h 2719683"/>
              <a:gd name="connsiteX63" fmla="*/ 1825026 w 3844326"/>
              <a:gd name="connsiteY63" fmla="*/ 400050 h 2719683"/>
              <a:gd name="connsiteX64" fmla="*/ 1798356 w 3844326"/>
              <a:gd name="connsiteY64" fmla="*/ 407670 h 2719683"/>
              <a:gd name="connsiteX65" fmla="*/ 1760256 w 3844326"/>
              <a:gd name="connsiteY65" fmla="*/ 430530 h 2719683"/>
              <a:gd name="connsiteX66" fmla="*/ 1722156 w 3844326"/>
              <a:gd name="connsiteY66" fmla="*/ 464820 h 2719683"/>
              <a:gd name="connsiteX67" fmla="*/ 1478316 w 3844326"/>
              <a:gd name="connsiteY67" fmla="*/ 720090 h 2719683"/>
              <a:gd name="connsiteX68" fmla="*/ 1245906 w 3844326"/>
              <a:gd name="connsiteY68" fmla="*/ 982980 h 2719683"/>
              <a:gd name="connsiteX69" fmla="*/ 1078266 w 3844326"/>
              <a:gd name="connsiteY69" fmla="*/ 1177290 h 2719683"/>
              <a:gd name="connsiteX70" fmla="*/ 906816 w 3844326"/>
              <a:gd name="connsiteY70" fmla="*/ 1386840 h 2719683"/>
              <a:gd name="connsiteX71" fmla="*/ 792516 w 3844326"/>
              <a:gd name="connsiteY71" fmla="*/ 1535430 h 2719683"/>
              <a:gd name="connsiteX72" fmla="*/ 674406 w 3844326"/>
              <a:gd name="connsiteY72" fmla="*/ 1691640 h 2719683"/>
              <a:gd name="connsiteX73" fmla="*/ 586776 w 3844326"/>
              <a:gd name="connsiteY73" fmla="*/ 1813560 h 2719683"/>
              <a:gd name="connsiteX74" fmla="*/ 461046 w 3844326"/>
              <a:gd name="connsiteY74" fmla="*/ 1988820 h 2719683"/>
              <a:gd name="connsiteX75" fmla="*/ 392466 w 3844326"/>
              <a:gd name="connsiteY75" fmla="*/ 2095500 h 2719683"/>
              <a:gd name="connsiteX76" fmla="*/ 335316 w 3844326"/>
              <a:gd name="connsiteY76" fmla="*/ 2186940 h 2719683"/>
              <a:gd name="connsiteX77" fmla="*/ 255306 w 3844326"/>
              <a:gd name="connsiteY77" fmla="*/ 2312670 h 2719683"/>
              <a:gd name="connsiteX78" fmla="*/ 201966 w 3844326"/>
              <a:gd name="connsiteY78" fmla="*/ 2400300 h 2719683"/>
              <a:gd name="connsiteX79" fmla="*/ 133386 w 3844326"/>
              <a:gd name="connsiteY79" fmla="*/ 2510789 h 2719683"/>
              <a:gd name="connsiteX80" fmla="*/ 0 w 3844326"/>
              <a:gd name="connsiteY80" fmla="*/ 2682218 h 2719683"/>
              <a:gd name="connsiteX81" fmla="*/ 41946 w 3844326"/>
              <a:gd name="connsiteY81" fmla="*/ 2286000 h 2719683"/>
              <a:gd name="connsiteX82" fmla="*/ 232446 w 3844326"/>
              <a:gd name="connsiteY82" fmla="*/ 1981200 h 2719683"/>
              <a:gd name="connsiteX83" fmla="*/ 415326 w 3844326"/>
              <a:gd name="connsiteY83" fmla="*/ 1725930 h 2719683"/>
              <a:gd name="connsiteX84" fmla="*/ 529626 w 3844326"/>
              <a:gd name="connsiteY84" fmla="*/ 1569720 h 2719683"/>
              <a:gd name="connsiteX85" fmla="*/ 628686 w 3844326"/>
              <a:gd name="connsiteY85" fmla="*/ 1443990 h 2719683"/>
              <a:gd name="connsiteX0" fmla="*/ 628686 w 3844326"/>
              <a:gd name="connsiteY0" fmla="*/ 1443990 h 2719683"/>
              <a:gd name="connsiteX1" fmla="*/ 739176 w 3844326"/>
              <a:gd name="connsiteY1" fmla="*/ 1291590 h 2719683"/>
              <a:gd name="connsiteX2" fmla="*/ 857286 w 3844326"/>
              <a:gd name="connsiteY2" fmla="*/ 1143000 h 2719683"/>
              <a:gd name="connsiteX3" fmla="*/ 960156 w 3844326"/>
              <a:gd name="connsiteY3" fmla="*/ 1017270 h 2719683"/>
              <a:gd name="connsiteX4" fmla="*/ 1135416 w 3844326"/>
              <a:gd name="connsiteY4" fmla="*/ 803910 h 2719683"/>
              <a:gd name="connsiteX5" fmla="*/ 1306866 w 3844326"/>
              <a:gd name="connsiteY5" fmla="*/ 605790 h 2719683"/>
              <a:gd name="connsiteX6" fmla="*/ 1405926 w 3844326"/>
              <a:gd name="connsiteY6" fmla="*/ 499110 h 2719683"/>
              <a:gd name="connsiteX7" fmla="*/ 1459266 w 3844326"/>
              <a:gd name="connsiteY7" fmla="*/ 441960 h 2719683"/>
              <a:gd name="connsiteX8" fmla="*/ 1482126 w 3844326"/>
              <a:gd name="connsiteY8" fmla="*/ 411480 h 2719683"/>
              <a:gd name="connsiteX9" fmla="*/ 1535466 w 3844326"/>
              <a:gd name="connsiteY9" fmla="*/ 323850 h 2719683"/>
              <a:gd name="connsiteX10" fmla="*/ 1588806 w 3844326"/>
              <a:gd name="connsiteY10" fmla="*/ 255270 h 2719683"/>
              <a:gd name="connsiteX11" fmla="*/ 1607856 w 3844326"/>
              <a:gd name="connsiteY11" fmla="*/ 224790 h 2719683"/>
              <a:gd name="connsiteX12" fmla="*/ 1623096 w 3844326"/>
              <a:gd name="connsiteY12" fmla="*/ 182880 h 2719683"/>
              <a:gd name="connsiteX13" fmla="*/ 1642146 w 3844326"/>
              <a:gd name="connsiteY13" fmla="*/ 152400 h 2719683"/>
              <a:gd name="connsiteX14" fmla="*/ 1665006 w 3844326"/>
              <a:gd name="connsiteY14" fmla="*/ 114300 h 2719683"/>
              <a:gd name="connsiteX15" fmla="*/ 1691676 w 3844326"/>
              <a:gd name="connsiteY15" fmla="*/ 91440 h 2719683"/>
              <a:gd name="connsiteX16" fmla="*/ 1756446 w 3844326"/>
              <a:gd name="connsiteY16" fmla="*/ 68580 h 2719683"/>
              <a:gd name="connsiteX17" fmla="*/ 1965996 w 3844326"/>
              <a:gd name="connsiteY17" fmla="*/ 22860 h 2719683"/>
              <a:gd name="connsiteX18" fmla="*/ 2038386 w 3844326"/>
              <a:gd name="connsiteY18" fmla="*/ 3810 h 2719683"/>
              <a:gd name="connsiteX19" fmla="*/ 2065056 w 3844326"/>
              <a:gd name="connsiteY19" fmla="*/ 0 h 2719683"/>
              <a:gd name="connsiteX20" fmla="*/ 2087916 w 3844326"/>
              <a:gd name="connsiteY20" fmla="*/ 0 h 2719683"/>
              <a:gd name="connsiteX21" fmla="*/ 2114586 w 3844326"/>
              <a:gd name="connsiteY21" fmla="*/ 3810 h 2719683"/>
              <a:gd name="connsiteX22" fmla="*/ 2141256 w 3844326"/>
              <a:gd name="connsiteY22" fmla="*/ 11430 h 2719683"/>
              <a:gd name="connsiteX23" fmla="*/ 2167926 w 3844326"/>
              <a:gd name="connsiteY23" fmla="*/ 30480 h 2719683"/>
              <a:gd name="connsiteX24" fmla="*/ 2179356 w 3844326"/>
              <a:gd name="connsiteY24" fmla="*/ 45720 h 2719683"/>
              <a:gd name="connsiteX25" fmla="*/ 2186976 w 3844326"/>
              <a:gd name="connsiteY25" fmla="*/ 60960 h 2719683"/>
              <a:gd name="connsiteX26" fmla="*/ 2190786 w 3844326"/>
              <a:gd name="connsiteY26" fmla="*/ 102870 h 2719683"/>
              <a:gd name="connsiteX27" fmla="*/ 2186976 w 3844326"/>
              <a:gd name="connsiteY27" fmla="*/ 209550 h 2719683"/>
              <a:gd name="connsiteX28" fmla="*/ 2198406 w 3844326"/>
              <a:gd name="connsiteY28" fmla="*/ 232410 h 2719683"/>
              <a:gd name="connsiteX29" fmla="*/ 2411766 w 3844326"/>
              <a:gd name="connsiteY29" fmla="*/ 491490 h 2719683"/>
              <a:gd name="connsiteX30" fmla="*/ 2712756 w 3844326"/>
              <a:gd name="connsiteY30" fmla="*/ 853440 h 2719683"/>
              <a:gd name="connsiteX31" fmla="*/ 3017556 w 3844326"/>
              <a:gd name="connsiteY31" fmla="*/ 1211580 h 2719683"/>
              <a:gd name="connsiteX32" fmla="*/ 3230916 w 3844326"/>
              <a:gd name="connsiteY32" fmla="*/ 1455420 h 2719683"/>
              <a:gd name="connsiteX33" fmla="*/ 3524286 w 3844326"/>
              <a:gd name="connsiteY33" fmla="*/ 1786890 h 2719683"/>
              <a:gd name="connsiteX34" fmla="*/ 3726216 w 3844326"/>
              <a:gd name="connsiteY34" fmla="*/ 2000250 h 2719683"/>
              <a:gd name="connsiteX35" fmla="*/ 3783366 w 3844326"/>
              <a:gd name="connsiteY35" fmla="*/ 2065020 h 2719683"/>
              <a:gd name="connsiteX36" fmla="*/ 3798606 w 3844326"/>
              <a:gd name="connsiteY36" fmla="*/ 2084070 h 2719683"/>
              <a:gd name="connsiteX37" fmla="*/ 3813846 w 3844326"/>
              <a:gd name="connsiteY37" fmla="*/ 2114550 h 2719683"/>
              <a:gd name="connsiteX38" fmla="*/ 3825276 w 3844326"/>
              <a:gd name="connsiteY38" fmla="*/ 2152650 h 2719683"/>
              <a:gd name="connsiteX39" fmla="*/ 3836706 w 3844326"/>
              <a:gd name="connsiteY39" fmla="*/ 2190750 h 2719683"/>
              <a:gd name="connsiteX40" fmla="*/ 3844326 w 3844326"/>
              <a:gd name="connsiteY40" fmla="*/ 2244090 h 2719683"/>
              <a:gd name="connsiteX41" fmla="*/ 3844326 w 3844326"/>
              <a:gd name="connsiteY41" fmla="*/ 2282190 h 2719683"/>
              <a:gd name="connsiteX42" fmla="*/ 3832896 w 3844326"/>
              <a:gd name="connsiteY42" fmla="*/ 2327910 h 2719683"/>
              <a:gd name="connsiteX43" fmla="*/ 3810036 w 3844326"/>
              <a:gd name="connsiteY43" fmla="*/ 2362200 h 2719683"/>
              <a:gd name="connsiteX44" fmla="*/ 3790986 w 3844326"/>
              <a:gd name="connsiteY44" fmla="*/ 2366010 h 2719683"/>
              <a:gd name="connsiteX45" fmla="*/ 3752886 w 3844326"/>
              <a:gd name="connsiteY45" fmla="*/ 2373630 h 2719683"/>
              <a:gd name="connsiteX46" fmla="*/ 3733836 w 3844326"/>
              <a:gd name="connsiteY46" fmla="*/ 2369820 h 2719683"/>
              <a:gd name="connsiteX47" fmla="*/ 3707166 w 3844326"/>
              <a:gd name="connsiteY47" fmla="*/ 2362200 h 2719683"/>
              <a:gd name="connsiteX48" fmla="*/ 3646206 w 3844326"/>
              <a:gd name="connsiteY48" fmla="*/ 2327910 h 2719683"/>
              <a:gd name="connsiteX49" fmla="*/ 3600486 w 3844326"/>
              <a:gd name="connsiteY49" fmla="*/ 2289810 h 2719683"/>
              <a:gd name="connsiteX50" fmla="*/ 3566196 w 3844326"/>
              <a:gd name="connsiteY50" fmla="*/ 2259330 h 2719683"/>
              <a:gd name="connsiteX51" fmla="*/ 3406176 w 3844326"/>
              <a:gd name="connsiteY51" fmla="*/ 2068830 h 2719683"/>
              <a:gd name="connsiteX52" fmla="*/ 3318546 w 3844326"/>
              <a:gd name="connsiteY52" fmla="*/ 1969770 h 2719683"/>
              <a:gd name="connsiteX53" fmla="*/ 3162336 w 3844326"/>
              <a:gd name="connsiteY53" fmla="*/ 1805940 h 2719683"/>
              <a:gd name="connsiteX54" fmla="*/ 2964216 w 3844326"/>
              <a:gd name="connsiteY54" fmla="*/ 1584960 h 2719683"/>
              <a:gd name="connsiteX55" fmla="*/ 2720376 w 3844326"/>
              <a:gd name="connsiteY55" fmla="*/ 1318260 h 2719683"/>
              <a:gd name="connsiteX56" fmla="*/ 2537496 w 3844326"/>
              <a:gd name="connsiteY56" fmla="*/ 1101090 h 2719683"/>
              <a:gd name="connsiteX57" fmla="*/ 2118396 w 3844326"/>
              <a:gd name="connsiteY57" fmla="*/ 643890 h 2719683"/>
              <a:gd name="connsiteX58" fmla="*/ 1958376 w 3844326"/>
              <a:gd name="connsiteY58" fmla="*/ 464820 h 2719683"/>
              <a:gd name="connsiteX59" fmla="*/ 1939326 w 3844326"/>
              <a:gd name="connsiteY59" fmla="*/ 441960 h 2719683"/>
              <a:gd name="connsiteX60" fmla="*/ 1908846 w 3844326"/>
              <a:gd name="connsiteY60" fmla="*/ 422910 h 2719683"/>
              <a:gd name="connsiteX61" fmla="*/ 1882176 w 3844326"/>
              <a:gd name="connsiteY61" fmla="*/ 411480 h 2719683"/>
              <a:gd name="connsiteX62" fmla="*/ 1859316 w 3844326"/>
              <a:gd name="connsiteY62" fmla="*/ 400050 h 2719683"/>
              <a:gd name="connsiteX63" fmla="*/ 1825026 w 3844326"/>
              <a:gd name="connsiteY63" fmla="*/ 400050 h 2719683"/>
              <a:gd name="connsiteX64" fmla="*/ 1798356 w 3844326"/>
              <a:gd name="connsiteY64" fmla="*/ 407670 h 2719683"/>
              <a:gd name="connsiteX65" fmla="*/ 1760256 w 3844326"/>
              <a:gd name="connsiteY65" fmla="*/ 430530 h 2719683"/>
              <a:gd name="connsiteX66" fmla="*/ 1722156 w 3844326"/>
              <a:gd name="connsiteY66" fmla="*/ 464820 h 2719683"/>
              <a:gd name="connsiteX67" fmla="*/ 1478316 w 3844326"/>
              <a:gd name="connsiteY67" fmla="*/ 720090 h 2719683"/>
              <a:gd name="connsiteX68" fmla="*/ 1245906 w 3844326"/>
              <a:gd name="connsiteY68" fmla="*/ 982980 h 2719683"/>
              <a:gd name="connsiteX69" fmla="*/ 1078266 w 3844326"/>
              <a:gd name="connsiteY69" fmla="*/ 1177290 h 2719683"/>
              <a:gd name="connsiteX70" fmla="*/ 906816 w 3844326"/>
              <a:gd name="connsiteY70" fmla="*/ 1386840 h 2719683"/>
              <a:gd name="connsiteX71" fmla="*/ 792516 w 3844326"/>
              <a:gd name="connsiteY71" fmla="*/ 1535430 h 2719683"/>
              <a:gd name="connsiteX72" fmla="*/ 674406 w 3844326"/>
              <a:gd name="connsiteY72" fmla="*/ 1691640 h 2719683"/>
              <a:gd name="connsiteX73" fmla="*/ 586776 w 3844326"/>
              <a:gd name="connsiteY73" fmla="*/ 1813560 h 2719683"/>
              <a:gd name="connsiteX74" fmla="*/ 461046 w 3844326"/>
              <a:gd name="connsiteY74" fmla="*/ 1988820 h 2719683"/>
              <a:gd name="connsiteX75" fmla="*/ 392466 w 3844326"/>
              <a:gd name="connsiteY75" fmla="*/ 2095500 h 2719683"/>
              <a:gd name="connsiteX76" fmla="*/ 335316 w 3844326"/>
              <a:gd name="connsiteY76" fmla="*/ 2186940 h 2719683"/>
              <a:gd name="connsiteX77" fmla="*/ 255306 w 3844326"/>
              <a:gd name="connsiteY77" fmla="*/ 2312670 h 2719683"/>
              <a:gd name="connsiteX78" fmla="*/ 201966 w 3844326"/>
              <a:gd name="connsiteY78" fmla="*/ 2400300 h 2719683"/>
              <a:gd name="connsiteX79" fmla="*/ 186726 w 3844326"/>
              <a:gd name="connsiteY79" fmla="*/ 2423159 h 2719683"/>
              <a:gd name="connsiteX80" fmla="*/ 133386 w 3844326"/>
              <a:gd name="connsiteY80" fmla="*/ 2510789 h 2719683"/>
              <a:gd name="connsiteX81" fmla="*/ 0 w 3844326"/>
              <a:gd name="connsiteY81" fmla="*/ 2682218 h 2719683"/>
              <a:gd name="connsiteX82" fmla="*/ 41946 w 3844326"/>
              <a:gd name="connsiteY82" fmla="*/ 2286000 h 2719683"/>
              <a:gd name="connsiteX83" fmla="*/ 232446 w 3844326"/>
              <a:gd name="connsiteY83" fmla="*/ 1981200 h 2719683"/>
              <a:gd name="connsiteX84" fmla="*/ 415326 w 3844326"/>
              <a:gd name="connsiteY84" fmla="*/ 1725930 h 2719683"/>
              <a:gd name="connsiteX85" fmla="*/ 529626 w 3844326"/>
              <a:gd name="connsiteY85" fmla="*/ 1569720 h 2719683"/>
              <a:gd name="connsiteX86" fmla="*/ 628686 w 3844326"/>
              <a:gd name="connsiteY86" fmla="*/ 1443990 h 2719683"/>
              <a:gd name="connsiteX0" fmla="*/ 628686 w 3844326"/>
              <a:gd name="connsiteY0" fmla="*/ 1443990 h 2705078"/>
              <a:gd name="connsiteX1" fmla="*/ 739176 w 3844326"/>
              <a:gd name="connsiteY1" fmla="*/ 1291590 h 2705078"/>
              <a:gd name="connsiteX2" fmla="*/ 857286 w 3844326"/>
              <a:gd name="connsiteY2" fmla="*/ 1143000 h 2705078"/>
              <a:gd name="connsiteX3" fmla="*/ 960156 w 3844326"/>
              <a:gd name="connsiteY3" fmla="*/ 1017270 h 2705078"/>
              <a:gd name="connsiteX4" fmla="*/ 1135416 w 3844326"/>
              <a:gd name="connsiteY4" fmla="*/ 803910 h 2705078"/>
              <a:gd name="connsiteX5" fmla="*/ 1306866 w 3844326"/>
              <a:gd name="connsiteY5" fmla="*/ 605790 h 2705078"/>
              <a:gd name="connsiteX6" fmla="*/ 1405926 w 3844326"/>
              <a:gd name="connsiteY6" fmla="*/ 499110 h 2705078"/>
              <a:gd name="connsiteX7" fmla="*/ 1459266 w 3844326"/>
              <a:gd name="connsiteY7" fmla="*/ 441960 h 2705078"/>
              <a:gd name="connsiteX8" fmla="*/ 1482126 w 3844326"/>
              <a:gd name="connsiteY8" fmla="*/ 411480 h 2705078"/>
              <a:gd name="connsiteX9" fmla="*/ 1535466 w 3844326"/>
              <a:gd name="connsiteY9" fmla="*/ 323850 h 2705078"/>
              <a:gd name="connsiteX10" fmla="*/ 1588806 w 3844326"/>
              <a:gd name="connsiteY10" fmla="*/ 255270 h 2705078"/>
              <a:gd name="connsiteX11" fmla="*/ 1607856 w 3844326"/>
              <a:gd name="connsiteY11" fmla="*/ 224790 h 2705078"/>
              <a:gd name="connsiteX12" fmla="*/ 1623096 w 3844326"/>
              <a:gd name="connsiteY12" fmla="*/ 182880 h 2705078"/>
              <a:gd name="connsiteX13" fmla="*/ 1642146 w 3844326"/>
              <a:gd name="connsiteY13" fmla="*/ 152400 h 2705078"/>
              <a:gd name="connsiteX14" fmla="*/ 1665006 w 3844326"/>
              <a:gd name="connsiteY14" fmla="*/ 114300 h 2705078"/>
              <a:gd name="connsiteX15" fmla="*/ 1691676 w 3844326"/>
              <a:gd name="connsiteY15" fmla="*/ 91440 h 2705078"/>
              <a:gd name="connsiteX16" fmla="*/ 1756446 w 3844326"/>
              <a:gd name="connsiteY16" fmla="*/ 68580 h 2705078"/>
              <a:gd name="connsiteX17" fmla="*/ 1965996 w 3844326"/>
              <a:gd name="connsiteY17" fmla="*/ 22860 h 2705078"/>
              <a:gd name="connsiteX18" fmla="*/ 2038386 w 3844326"/>
              <a:gd name="connsiteY18" fmla="*/ 3810 h 2705078"/>
              <a:gd name="connsiteX19" fmla="*/ 2065056 w 3844326"/>
              <a:gd name="connsiteY19" fmla="*/ 0 h 2705078"/>
              <a:gd name="connsiteX20" fmla="*/ 2087916 w 3844326"/>
              <a:gd name="connsiteY20" fmla="*/ 0 h 2705078"/>
              <a:gd name="connsiteX21" fmla="*/ 2114586 w 3844326"/>
              <a:gd name="connsiteY21" fmla="*/ 3810 h 2705078"/>
              <a:gd name="connsiteX22" fmla="*/ 2141256 w 3844326"/>
              <a:gd name="connsiteY22" fmla="*/ 11430 h 2705078"/>
              <a:gd name="connsiteX23" fmla="*/ 2167926 w 3844326"/>
              <a:gd name="connsiteY23" fmla="*/ 30480 h 2705078"/>
              <a:gd name="connsiteX24" fmla="*/ 2179356 w 3844326"/>
              <a:gd name="connsiteY24" fmla="*/ 45720 h 2705078"/>
              <a:gd name="connsiteX25" fmla="*/ 2186976 w 3844326"/>
              <a:gd name="connsiteY25" fmla="*/ 60960 h 2705078"/>
              <a:gd name="connsiteX26" fmla="*/ 2190786 w 3844326"/>
              <a:gd name="connsiteY26" fmla="*/ 102870 h 2705078"/>
              <a:gd name="connsiteX27" fmla="*/ 2186976 w 3844326"/>
              <a:gd name="connsiteY27" fmla="*/ 209550 h 2705078"/>
              <a:gd name="connsiteX28" fmla="*/ 2198406 w 3844326"/>
              <a:gd name="connsiteY28" fmla="*/ 232410 h 2705078"/>
              <a:gd name="connsiteX29" fmla="*/ 2411766 w 3844326"/>
              <a:gd name="connsiteY29" fmla="*/ 491490 h 2705078"/>
              <a:gd name="connsiteX30" fmla="*/ 2712756 w 3844326"/>
              <a:gd name="connsiteY30" fmla="*/ 853440 h 2705078"/>
              <a:gd name="connsiteX31" fmla="*/ 3017556 w 3844326"/>
              <a:gd name="connsiteY31" fmla="*/ 1211580 h 2705078"/>
              <a:gd name="connsiteX32" fmla="*/ 3230916 w 3844326"/>
              <a:gd name="connsiteY32" fmla="*/ 1455420 h 2705078"/>
              <a:gd name="connsiteX33" fmla="*/ 3524286 w 3844326"/>
              <a:gd name="connsiteY33" fmla="*/ 1786890 h 2705078"/>
              <a:gd name="connsiteX34" fmla="*/ 3726216 w 3844326"/>
              <a:gd name="connsiteY34" fmla="*/ 2000250 h 2705078"/>
              <a:gd name="connsiteX35" fmla="*/ 3783366 w 3844326"/>
              <a:gd name="connsiteY35" fmla="*/ 2065020 h 2705078"/>
              <a:gd name="connsiteX36" fmla="*/ 3798606 w 3844326"/>
              <a:gd name="connsiteY36" fmla="*/ 2084070 h 2705078"/>
              <a:gd name="connsiteX37" fmla="*/ 3813846 w 3844326"/>
              <a:gd name="connsiteY37" fmla="*/ 2114550 h 2705078"/>
              <a:gd name="connsiteX38" fmla="*/ 3825276 w 3844326"/>
              <a:gd name="connsiteY38" fmla="*/ 2152650 h 2705078"/>
              <a:gd name="connsiteX39" fmla="*/ 3836706 w 3844326"/>
              <a:gd name="connsiteY39" fmla="*/ 2190750 h 2705078"/>
              <a:gd name="connsiteX40" fmla="*/ 3844326 w 3844326"/>
              <a:gd name="connsiteY40" fmla="*/ 2244090 h 2705078"/>
              <a:gd name="connsiteX41" fmla="*/ 3844326 w 3844326"/>
              <a:gd name="connsiteY41" fmla="*/ 2282190 h 2705078"/>
              <a:gd name="connsiteX42" fmla="*/ 3832896 w 3844326"/>
              <a:gd name="connsiteY42" fmla="*/ 2327910 h 2705078"/>
              <a:gd name="connsiteX43" fmla="*/ 3810036 w 3844326"/>
              <a:gd name="connsiteY43" fmla="*/ 2362200 h 2705078"/>
              <a:gd name="connsiteX44" fmla="*/ 3790986 w 3844326"/>
              <a:gd name="connsiteY44" fmla="*/ 2366010 h 2705078"/>
              <a:gd name="connsiteX45" fmla="*/ 3752886 w 3844326"/>
              <a:gd name="connsiteY45" fmla="*/ 2373630 h 2705078"/>
              <a:gd name="connsiteX46" fmla="*/ 3733836 w 3844326"/>
              <a:gd name="connsiteY46" fmla="*/ 2369820 h 2705078"/>
              <a:gd name="connsiteX47" fmla="*/ 3707166 w 3844326"/>
              <a:gd name="connsiteY47" fmla="*/ 2362200 h 2705078"/>
              <a:gd name="connsiteX48" fmla="*/ 3646206 w 3844326"/>
              <a:gd name="connsiteY48" fmla="*/ 2327910 h 2705078"/>
              <a:gd name="connsiteX49" fmla="*/ 3600486 w 3844326"/>
              <a:gd name="connsiteY49" fmla="*/ 2289810 h 2705078"/>
              <a:gd name="connsiteX50" fmla="*/ 3566196 w 3844326"/>
              <a:gd name="connsiteY50" fmla="*/ 2259330 h 2705078"/>
              <a:gd name="connsiteX51" fmla="*/ 3406176 w 3844326"/>
              <a:gd name="connsiteY51" fmla="*/ 2068830 h 2705078"/>
              <a:gd name="connsiteX52" fmla="*/ 3318546 w 3844326"/>
              <a:gd name="connsiteY52" fmla="*/ 1969770 h 2705078"/>
              <a:gd name="connsiteX53" fmla="*/ 3162336 w 3844326"/>
              <a:gd name="connsiteY53" fmla="*/ 1805940 h 2705078"/>
              <a:gd name="connsiteX54" fmla="*/ 2964216 w 3844326"/>
              <a:gd name="connsiteY54" fmla="*/ 1584960 h 2705078"/>
              <a:gd name="connsiteX55" fmla="*/ 2720376 w 3844326"/>
              <a:gd name="connsiteY55" fmla="*/ 1318260 h 2705078"/>
              <a:gd name="connsiteX56" fmla="*/ 2537496 w 3844326"/>
              <a:gd name="connsiteY56" fmla="*/ 1101090 h 2705078"/>
              <a:gd name="connsiteX57" fmla="*/ 2118396 w 3844326"/>
              <a:gd name="connsiteY57" fmla="*/ 643890 h 2705078"/>
              <a:gd name="connsiteX58" fmla="*/ 1958376 w 3844326"/>
              <a:gd name="connsiteY58" fmla="*/ 464820 h 2705078"/>
              <a:gd name="connsiteX59" fmla="*/ 1939326 w 3844326"/>
              <a:gd name="connsiteY59" fmla="*/ 441960 h 2705078"/>
              <a:gd name="connsiteX60" fmla="*/ 1908846 w 3844326"/>
              <a:gd name="connsiteY60" fmla="*/ 422910 h 2705078"/>
              <a:gd name="connsiteX61" fmla="*/ 1882176 w 3844326"/>
              <a:gd name="connsiteY61" fmla="*/ 411480 h 2705078"/>
              <a:gd name="connsiteX62" fmla="*/ 1859316 w 3844326"/>
              <a:gd name="connsiteY62" fmla="*/ 400050 h 2705078"/>
              <a:gd name="connsiteX63" fmla="*/ 1825026 w 3844326"/>
              <a:gd name="connsiteY63" fmla="*/ 400050 h 2705078"/>
              <a:gd name="connsiteX64" fmla="*/ 1798356 w 3844326"/>
              <a:gd name="connsiteY64" fmla="*/ 407670 h 2705078"/>
              <a:gd name="connsiteX65" fmla="*/ 1760256 w 3844326"/>
              <a:gd name="connsiteY65" fmla="*/ 430530 h 2705078"/>
              <a:gd name="connsiteX66" fmla="*/ 1722156 w 3844326"/>
              <a:gd name="connsiteY66" fmla="*/ 464820 h 2705078"/>
              <a:gd name="connsiteX67" fmla="*/ 1478316 w 3844326"/>
              <a:gd name="connsiteY67" fmla="*/ 720090 h 2705078"/>
              <a:gd name="connsiteX68" fmla="*/ 1245906 w 3844326"/>
              <a:gd name="connsiteY68" fmla="*/ 982980 h 2705078"/>
              <a:gd name="connsiteX69" fmla="*/ 1078266 w 3844326"/>
              <a:gd name="connsiteY69" fmla="*/ 1177290 h 2705078"/>
              <a:gd name="connsiteX70" fmla="*/ 906816 w 3844326"/>
              <a:gd name="connsiteY70" fmla="*/ 1386840 h 2705078"/>
              <a:gd name="connsiteX71" fmla="*/ 792516 w 3844326"/>
              <a:gd name="connsiteY71" fmla="*/ 1535430 h 2705078"/>
              <a:gd name="connsiteX72" fmla="*/ 674406 w 3844326"/>
              <a:gd name="connsiteY72" fmla="*/ 1691640 h 2705078"/>
              <a:gd name="connsiteX73" fmla="*/ 586776 w 3844326"/>
              <a:gd name="connsiteY73" fmla="*/ 1813560 h 2705078"/>
              <a:gd name="connsiteX74" fmla="*/ 461046 w 3844326"/>
              <a:gd name="connsiteY74" fmla="*/ 1988820 h 2705078"/>
              <a:gd name="connsiteX75" fmla="*/ 392466 w 3844326"/>
              <a:gd name="connsiteY75" fmla="*/ 2095500 h 2705078"/>
              <a:gd name="connsiteX76" fmla="*/ 335316 w 3844326"/>
              <a:gd name="connsiteY76" fmla="*/ 2186940 h 2705078"/>
              <a:gd name="connsiteX77" fmla="*/ 255306 w 3844326"/>
              <a:gd name="connsiteY77" fmla="*/ 2312670 h 2705078"/>
              <a:gd name="connsiteX78" fmla="*/ 201966 w 3844326"/>
              <a:gd name="connsiteY78" fmla="*/ 2400300 h 2705078"/>
              <a:gd name="connsiteX79" fmla="*/ 186726 w 3844326"/>
              <a:gd name="connsiteY79" fmla="*/ 2423159 h 2705078"/>
              <a:gd name="connsiteX80" fmla="*/ 0 w 3844326"/>
              <a:gd name="connsiteY80" fmla="*/ 2682218 h 2705078"/>
              <a:gd name="connsiteX81" fmla="*/ 41946 w 3844326"/>
              <a:gd name="connsiteY81" fmla="*/ 2286000 h 2705078"/>
              <a:gd name="connsiteX82" fmla="*/ 232446 w 3844326"/>
              <a:gd name="connsiteY82" fmla="*/ 1981200 h 2705078"/>
              <a:gd name="connsiteX83" fmla="*/ 415326 w 3844326"/>
              <a:gd name="connsiteY83" fmla="*/ 1725930 h 2705078"/>
              <a:gd name="connsiteX84" fmla="*/ 529626 w 3844326"/>
              <a:gd name="connsiteY84" fmla="*/ 1569720 h 2705078"/>
              <a:gd name="connsiteX85" fmla="*/ 628686 w 3844326"/>
              <a:gd name="connsiteY85" fmla="*/ 1443990 h 2705078"/>
              <a:gd name="connsiteX0" fmla="*/ 594360 w 3810000"/>
              <a:gd name="connsiteY0" fmla="*/ 1443990 h 2442209"/>
              <a:gd name="connsiteX1" fmla="*/ 704850 w 3810000"/>
              <a:gd name="connsiteY1" fmla="*/ 1291590 h 2442209"/>
              <a:gd name="connsiteX2" fmla="*/ 822960 w 3810000"/>
              <a:gd name="connsiteY2" fmla="*/ 1143000 h 2442209"/>
              <a:gd name="connsiteX3" fmla="*/ 925830 w 3810000"/>
              <a:gd name="connsiteY3" fmla="*/ 1017270 h 2442209"/>
              <a:gd name="connsiteX4" fmla="*/ 1101090 w 3810000"/>
              <a:gd name="connsiteY4" fmla="*/ 803910 h 2442209"/>
              <a:gd name="connsiteX5" fmla="*/ 1272540 w 3810000"/>
              <a:gd name="connsiteY5" fmla="*/ 605790 h 2442209"/>
              <a:gd name="connsiteX6" fmla="*/ 1371600 w 3810000"/>
              <a:gd name="connsiteY6" fmla="*/ 499110 h 2442209"/>
              <a:gd name="connsiteX7" fmla="*/ 1424940 w 3810000"/>
              <a:gd name="connsiteY7" fmla="*/ 441960 h 2442209"/>
              <a:gd name="connsiteX8" fmla="*/ 1447800 w 3810000"/>
              <a:gd name="connsiteY8" fmla="*/ 411480 h 2442209"/>
              <a:gd name="connsiteX9" fmla="*/ 1501140 w 3810000"/>
              <a:gd name="connsiteY9" fmla="*/ 323850 h 2442209"/>
              <a:gd name="connsiteX10" fmla="*/ 1554480 w 3810000"/>
              <a:gd name="connsiteY10" fmla="*/ 255270 h 2442209"/>
              <a:gd name="connsiteX11" fmla="*/ 1573530 w 3810000"/>
              <a:gd name="connsiteY11" fmla="*/ 224790 h 2442209"/>
              <a:gd name="connsiteX12" fmla="*/ 1588770 w 3810000"/>
              <a:gd name="connsiteY12" fmla="*/ 182880 h 2442209"/>
              <a:gd name="connsiteX13" fmla="*/ 1607820 w 3810000"/>
              <a:gd name="connsiteY13" fmla="*/ 152400 h 2442209"/>
              <a:gd name="connsiteX14" fmla="*/ 1630680 w 3810000"/>
              <a:gd name="connsiteY14" fmla="*/ 114300 h 2442209"/>
              <a:gd name="connsiteX15" fmla="*/ 1657350 w 3810000"/>
              <a:gd name="connsiteY15" fmla="*/ 91440 h 2442209"/>
              <a:gd name="connsiteX16" fmla="*/ 1722120 w 3810000"/>
              <a:gd name="connsiteY16" fmla="*/ 68580 h 2442209"/>
              <a:gd name="connsiteX17" fmla="*/ 1931670 w 3810000"/>
              <a:gd name="connsiteY17" fmla="*/ 22860 h 2442209"/>
              <a:gd name="connsiteX18" fmla="*/ 2004060 w 3810000"/>
              <a:gd name="connsiteY18" fmla="*/ 3810 h 2442209"/>
              <a:gd name="connsiteX19" fmla="*/ 2030730 w 3810000"/>
              <a:gd name="connsiteY19" fmla="*/ 0 h 2442209"/>
              <a:gd name="connsiteX20" fmla="*/ 2053590 w 3810000"/>
              <a:gd name="connsiteY20" fmla="*/ 0 h 2442209"/>
              <a:gd name="connsiteX21" fmla="*/ 2080260 w 3810000"/>
              <a:gd name="connsiteY21" fmla="*/ 3810 h 2442209"/>
              <a:gd name="connsiteX22" fmla="*/ 2106930 w 3810000"/>
              <a:gd name="connsiteY22" fmla="*/ 11430 h 2442209"/>
              <a:gd name="connsiteX23" fmla="*/ 2133600 w 3810000"/>
              <a:gd name="connsiteY23" fmla="*/ 30480 h 2442209"/>
              <a:gd name="connsiteX24" fmla="*/ 2145030 w 3810000"/>
              <a:gd name="connsiteY24" fmla="*/ 45720 h 2442209"/>
              <a:gd name="connsiteX25" fmla="*/ 2152650 w 3810000"/>
              <a:gd name="connsiteY25" fmla="*/ 60960 h 2442209"/>
              <a:gd name="connsiteX26" fmla="*/ 2156460 w 3810000"/>
              <a:gd name="connsiteY26" fmla="*/ 102870 h 2442209"/>
              <a:gd name="connsiteX27" fmla="*/ 2152650 w 3810000"/>
              <a:gd name="connsiteY27" fmla="*/ 209550 h 2442209"/>
              <a:gd name="connsiteX28" fmla="*/ 2164080 w 3810000"/>
              <a:gd name="connsiteY28" fmla="*/ 232410 h 2442209"/>
              <a:gd name="connsiteX29" fmla="*/ 2377440 w 3810000"/>
              <a:gd name="connsiteY29" fmla="*/ 491490 h 2442209"/>
              <a:gd name="connsiteX30" fmla="*/ 2678430 w 3810000"/>
              <a:gd name="connsiteY30" fmla="*/ 853440 h 2442209"/>
              <a:gd name="connsiteX31" fmla="*/ 2983230 w 3810000"/>
              <a:gd name="connsiteY31" fmla="*/ 1211580 h 2442209"/>
              <a:gd name="connsiteX32" fmla="*/ 3196590 w 3810000"/>
              <a:gd name="connsiteY32" fmla="*/ 1455420 h 2442209"/>
              <a:gd name="connsiteX33" fmla="*/ 3489960 w 3810000"/>
              <a:gd name="connsiteY33" fmla="*/ 1786890 h 2442209"/>
              <a:gd name="connsiteX34" fmla="*/ 3691890 w 3810000"/>
              <a:gd name="connsiteY34" fmla="*/ 2000250 h 2442209"/>
              <a:gd name="connsiteX35" fmla="*/ 3749040 w 3810000"/>
              <a:gd name="connsiteY35" fmla="*/ 2065020 h 2442209"/>
              <a:gd name="connsiteX36" fmla="*/ 3764280 w 3810000"/>
              <a:gd name="connsiteY36" fmla="*/ 2084070 h 2442209"/>
              <a:gd name="connsiteX37" fmla="*/ 3779520 w 3810000"/>
              <a:gd name="connsiteY37" fmla="*/ 2114550 h 2442209"/>
              <a:gd name="connsiteX38" fmla="*/ 3790950 w 3810000"/>
              <a:gd name="connsiteY38" fmla="*/ 2152650 h 2442209"/>
              <a:gd name="connsiteX39" fmla="*/ 3802380 w 3810000"/>
              <a:gd name="connsiteY39" fmla="*/ 2190750 h 2442209"/>
              <a:gd name="connsiteX40" fmla="*/ 3810000 w 3810000"/>
              <a:gd name="connsiteY40" fmla="*/ 2244090 h 2442209"/>
              <a:gd name="connsiteX41" fmla="*/ 3810000 w 3810000"/>
              <a:gd name="connsiteY41" fmla="*/ 2282190 h 2442209"/>
              <a:gd name="connsiteX42" fmla="*/ 3798570 w 3810000"/>
              <a:gd name="connsiteY42" fmla="*/ 2327910 h 2442209"/>
              <a:gd name="connsiteX43" fmla="*/ 3775710 w 3810000"/>
              <a:gd name="connsiteY43" fmla="*/ 2362200 h 2442209"/>
              <a:gd name="connsiteX44" fmla="*/ 3756660 w 3810000"/>
              <a:gd name="connsiteY44" fmla="*/ 2366010 h 2442209"/>
              <a:gd name="connsiteX45" fmla="*/ 3718560 w 3810000"/>
              <a:gd name="connsiteY45" fmla="*/ 2373630 h 2442209"/>
              <a:gd name="connsiteX46" fmla="*/ 3699510 w 3810000"/>
              <a:gd name="connsiteY46" fmla="*/ 2369820 h 2442209"/>
              <a:gd name="connsiteX47" fmla="*/ 3672840 w 3810000"/>
              <a:gd name="connsiteY47" fmla="*/ 2362200 h 2442209"/>
              <a:gd name="connsiteX48" fmla="*/ 3611880 w 3810000"/>
              <a:gd name="connsiteY48" fmla="*/ 2327910 h 2442209"/>
              <a:gd name="connsiteX49" fmla="*/ 3566160 w 3810000"/>
              <a:gd name="connsiteY49" fmla="*/ 2289810 h 2442209"/>
              <a:gd name="connsiteX50" fmla="*/ 3531870 w 3810000"/>
              <a:gd name="connsiteY50" fmla="*/ 2259330 h 2442209"/>
              <a:gd name="connsiteX51" fmla="*/ 3371850 w 3810000"/>
              <a:gd name="connsiteY51" fmla="*/ 2068830 h 2442209"/>
              <a:gd name="connsiteX52" fmla="*/ 3284220 w 3810000"/>
              <a:gd name="connsiteY52" fmla="*/ 1969770 h 2442209"/>
              <a:gd name="connsiteX53" fmla="*/ 3128010 w 3810000"/>
              <a:gd name="connsiteY53" fmla="*/ 1805940 h 2442209"/>
              <a:gd name="connsiteX54" fmla="*/ 2929890 w 3810000"/>
              <a:gd name="connsiteY54" fmla="*/ 1584960 h 2442209"/>
              <a:gd name="connsiteX55" fmla="*/ 2686050 w 3810000"/>
              <a:gd name="connsiteY55" fmla="*/ 1318260 h 2442209"/>
              <a:gd name="connsiteX56" fmla="*/ 2503170 w 3810000"/>
              <a:gd name="connsiteY56" fmla="*/ 1101090 h 2442209"/>
              <a:gd name="connsiteX57" fmla="*/ 2084070 w 3810000"/>
              <a:gd name="connsiteY57" fmla="*/ 643890 h 2442209"/>
              <a:gd name="connsiteX58" fmla="*/ 1924050 w 3810000"/>
              <a:gd name="connsiteY58" fmla="*/ 464820 h 2442209"/>
              <a:gd name="connsiteX59" fmla="*/ 1905000 w 3810000"/>
              <a:gd name="connsiteY59" fmla="*/ 441960 h 2442209"/>
              <a:gd name="connsiteX60" fmla="*/ 1874520 w 3810000"/>
              <a:gd name="connsiteY60" fmla="*/ 422910 h 2442209"/>
              <a:gd name="connsiteX61" fmla="*/ 1847850 w 3810000"/>
              <a:gd name="connsiteY61" fmla="*/ 411480 h 2442209"/>
              <a:gd name="connsiteX62" fmla="*/ 1824990 w 3810000"/>
              <a:gd name="connsiteY62" fmla="*/ 400050 h 2442209"/>
              <a:gd name="connsiteX63" fmla="*/ 1790700 w 3810000"/>
              <a:gd name="connsiteY63" fmla="*/ 400050 h 2442209"/>
              <a:gd name="connsiteX64" fmla="*/ 1764030 w 3810000"/>
              <a:gd name="connsiteY64" fmla="*/ 407670 h 2442209"/>
              <a:gd name="connsiteX65" fmla="*/ 1725930 w 3810000"/>
              <a:gd name="connsiteY65" fmla="*/ 430530 h 2442209"/>
              <a:gd name="connsiteX66" fmla="*/ 1687830 w 3810000"/>
              <a:gd name="connsiteY66" fmla="*/ 464820 h 2442209"/>
              <a:gd name="connsiteX67" fmla="*/ 1443990 w 3810000"/>
              <a:gd name="connsiteY67" fmla="*/ 720090 h 2442209"/>
              <a:gd name="connsiteX68" fmla="*/ 1211580 w 3810000"/>
              <a:gd name="connsiteY68" fmla="*/ 982980 h 2442209"/>
              <a:gd name="connsiteX69" fmla="*/ 1043940 w 3810000"/>
              <a:gd name="connsiteY69" fmla="*/ 1177290 h 2442209"/>
              <a:gd name="connsiteX70" fmla="*/ 872490 w 3810000"/>
              <a:gd name="connsiteY70" fmla="*/ 1386840 h 2442209"/>
              <a:gd name="connsiteX71" fmla="*/ 758190 w 3810000"/>
              <a:gd name="connsiteY71" fmla="*/ 1535430 h 2442209"/>
              <a:gd name="connsiteX72" fmla="*/ 640080 w 3810000"/>
              <a:gd name="connsiteY72" fmla="*/ 1691640 h 2442209"/>
              <a:gd name="connsiteX73" fmla="*/ 552450 w 3810000"/>
              <a:gd name="connsiteY73" fmla="*/ 1813560 h 2442209"/>
              <a:gd name="connsiteX74" fmla="*/ 426720 w 3810000"/>
              <a:gd name="connsiteY74" fmla="*/ 1988820 h 2442209"/>
              <a:gd name="connsiteX75" fmla="*/ 358140 w 3810000"/>
              <a:gd name="connsiteY75" fmla="*/ 2095500 h 2442209"/>
              <a:gd name="connsiteX76" fmla="*/ 300990 w 3810000"/>
              <a:gd name="connsiteY76" fmla="*/ 2186940 h 2442209"/>
              <a:gd name="connsiteX77" fmla="*/ 220980 w 3810000"/>
              <a:gd name="connsiteY77" fmla="*/ 2312670 h 2442209"/>
              <a:gd name="connsiteX78" fmla="*/ 167640 w 3810000"/>
              <a:gd name="connsiteY78" fmla="*/ 2400300 h 2442209"/>
              <a:gd name="connsiteX79" fmla="*/ 152400 w 3810000"/>
              <a:gd name="connsiteY79" fmla="*/ 2423159 h 2442209"/>
              <a:gd name="connsiteX80" fmla="*/ 7620 w 3810000"/>
              <a:gd name="connsiteY80" fmla="*/ 2286000 h 2442209"/>
              <a:gd name="connsiteX81" fmla="*/ 198120 w 3810000"/>
              <a:gd name="connsiteY81" fmla="*/ 1981200 h 2442209"/>
              <a:gd name="connsiteX82" fmla="*/ 381000 w 3810000"/>
              <a:gd name="connsiteY82" fmla="*/ 1725930 h 2442209"/>
              <a:gd name="connsiteX83" fmla="*/ 495300 w 3810000"/>
              <a:gd name="connsiteY83" fmla="*/ 1569720 h 2442209"/>
              <a:gd name="connsiteX84" fmla="*/ 594360 w 3810000"/>
              <a:gd name="connsiteY84" fmla="*/ 1443990 h 244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10000" h="2442209">
                <a:moveTo>
                  <a:pt x="594360" y="1443990"/>
                </a:moveTo>
                <a:lnTo>
                  <a:pt x="704850" y="1291590"/>
                </a:lnTo>
                <a:lnTo>
                  <a:pt x="822960" y="1143000"/>
                </a:lnTo>
                <a:lnTo>
                  <a:pt x="925830" y="1017270"/>
                </a:lnTo>
                <a:lnTo>
                  <a:pt x="1101090" y="803910"/>
                </a:lnTo>
                <a:lnTo>
                  <a:pt x="1272540" y="605790"/>
                </a:lnTo>
                <a:lnTo>
                  <a:pt x="1371600" y="499110"/>
                </a:lnTo>
                <a:lnTo>
                  <a:pt x="1424940" y="441960"/>
                </a:lnTo>
                <a:lnTo>
                  <a:pt x="1447800" y="411480"/>
                </a:lnTo>
                <a:lnTo>
                  <a:pt x="1501140" y="323850"/>
                </a:lnTo>
                <a:lnTo>
                  <a:pt x="1554480" y="255270"/>
                </a:lnTo>
                <a:lnTo>
                  <a:pt x="1573530" y="224790"/>
                </a:lnTo>
                <a:lnTo>
                  <a:pt x="1588770" y="182880"/>
                </a:lnTo>
                <a:lnTo>
                  <a:pt x="1607820" y="152400"/>
                </a:lnTo>
                <a:lnTo>
                  <a:pt x="1630680" y="114300"/>
                </a:lnTo>
                <a:lnTo>
                  <a:pt x="1657350" y="91440"/>
                </a:lnTo>
                <a:lnTo>
                  <a:pt x="1722120" y="68580"/>
                </a:lnTo>
                <a:lnTo>
                  <a:pt x="1931670" y="22860"/>
                </a:lnTo>
                <a:lnTo>
                  <a:pt x="2004060" y="3810"/>
                </a:lnTo>
                <a:lnTo>
                  <a:pt x="2030730" y="0"/>
                </a:lnTo>
                <a:lnTo>
                  <a:pt x="2053590" y="0"/>
                </a:lnTo>
                <a:lnTo>
                  <a:pt x="2080260" y="3810"/>
                </a:lnTo>
                <a:lnTo>
                  <a:pt x="2106930" y="11430"/>
                </a:lnTo>
                <a:lnTo>
                  <a:pt x="2133600" y="30480"/>
                </a:lnTo>
                <a:lnTo>
                  <a:pt x="2145030" y="45720"/>
                </a:lnTo>
                <a:lnTo>
                  <a:pt x="2152650" y="60960"/>
                </a:lnTo>
                <a:lnTo>
                  <a:pt x="2156460" y="102870"/>
                </a:lnTo>
                <a:lnTo>
                  <a:pt x="2152650" y="209550"/>
                </a:lnTo>
                <a:lnTo>
                  <a:pt x="2164080" y="232410"/>
                </a:lnTo>
                <a:lnTo>
                  <a:pt x="2377440" y="491490"/>
                </a:lnTo>
                <a:lnTo>
                  <a:pt x="2678430" y="853440"/>
                </a:lnTo>
                <a:lnTo>
                  <a:pt x="2983230" y="1211580"/>
                </a:lnTo>
                <a:lnTo>
                  <a:pt x="3196590" y="1455420"/>
                </a:lnTo>
                <a:lnTo>
                  <a:pt x="3489960" y="1786890"/>
                </a:lnTo>
                <a:lnTo>
                  <a:pt x="3691890" y="2000250"/>
                </a:lnTo>
                <a:lnTo>
                  <a:pt x="3749040" y="2065020"/>
                </a:lnTo>
                <a:lnTo>
                  <a:pt x="3764280" y="2084070"/>
                </a:lnTo>
                <a:lnTo>
                  <a:pt x="3779520" y="2114550"/>
                </a:lnTo>
                <a:lnTo>
                  <a:pt x="3790950" y="2152650"/>
                </a:lnTo>
                <a:lnTo>
                  <a:pt x="3802380" y="2190750"/>
                </a:lnTo>
                <a:lnTo>
                  <a:pt x="3810000" y="2244090"/>
                </a:lnTo>
                <a:lnTo>
                  <a:pt x="3810000" y="2282190"/>
                </a:lnTo>
                <a:lnTo>
                  <a:pt x="3798570" y="2327910"/>
                </a:lnTo>
                <a:lnTo>
                  <a:pt x="3775710" y="2362200"/>
                </a:lnTo>
                <a:lnTo>
                  <a:pt x="3756660" y="2366010"/>
                </a:lnTo>
                <a:lnTo>
                  <a:pt x="3718560" y="2373630"/>
                </a:lnTo>
                <a:lnTo>
                  <a:pt x="3699510" y="2369820"/>
                </a:lnTo>
                <a:lnTo>
                  <a:pt x="3672840" y="2362200"/>
                </a:lnTo>
                <a:lnTo>
                  <a:pt x="3611880" y="2327910"/>
                </a:lnTo>
                <a:lnTo>
                  <a:pt x="3566160" y="2289810"/>
                </a:lnTo>
                <a:lnTo>
                  <a:pt x="3531870" y="2259330"/>
                </a:lnTo>
                <a:lnTo>
                  <a:pt x="3371850" y="2068830"/>
                </a:lnTo>
                <a:lnTo>
                  <a:pt x="3284220" y="1969770"/>
                </a:lnTo>
                <a:lnTo>
                  <a:pt x="3128010" y="1805940"/>
                </a:lnTo>
                <a:lnTo>
                  <a:pt x="2929890" y="1584960"/>
                </a:lnTo>
                <a:lnTo>
                  <a:pt x="2686050" y="1318260"/>
                </a:lnTo>
                <a:lnTo>
                  <a:pt x="2503170" y="1101090"/>
                </a:lnTo>
                <a:lnTo>
                  <a:pt x="2084070" y="643890"/>
                </a:lnTo>
                <a:lnTo>
                  <a:pt x="1924050" y="464820"/>
                </a:lnTo>
                <a:lnTo>
                  <a:pt x="1905000" y="441960"/>
                </a:lnTo>
                <a:lnTo>
                  <a:pt x="1874520" y="422910"/>
                </a:lnTo>
                <a:lnTo>
                  <a:pt x="1847850" y="411480"/>
                </a:lnTo>
                <a:lnTo>
                  <a:pt x="1824990" y="400050"/>
                </a:lnTo>
                <a:lnTo>
                  <a:pt x="1790700" y="400050"/>
                </a:lnTo>
                <a:lnTo>
                  <a:pt x="1764030" y="407670"/>
                </a:lnTo>
                <a:lnTo>
                  <a:pt x="1725930" y="430530"/>
                </a:lnTo>
                <a:lnTo>
                  <a:pt x="1687830" y="464820"/>
                </a:lnTo>
                <a:lnTo>
                  <a:pt x="1443990" y="720090"/>
                </a:lnTo>
                <a:lnTo>
                  <a:pt x="1211580" y="982980"/>
                </a:lnTo>
                <a:lnTo>
                  <a:pt x="1043940" y="1177290"/>
                </a:lnTo>
                <a:lnTo>
                  <a:pt x="872490" y="1386840"/>
                </a:lnTo>
                <a:lnTo>
                  <a:pt x="758190" y="1535430"/>
                </a:lnTo>
                <a:lnTo>
                  <a:pt x="640080" y="1691640"/>
                </a:lnTo>
                <a:lnTo>
                  <a:pt x="552450" y="1813560"/>
                </a:lnTo>
                <a:lnTo>
                  <a:pt x="426720" y="1988820"/>
                </a:lnTo>
                <a:lnTo>
                  <a:pt x="358140" y="2095500"/>
                </a:lnTo>
                <a:lnTo>
                  <a:pt x="300990" y="2186940"/>
                </a:lnTo>
                <a:lnTo>
                  <a:pt x="220980" y="2312670"/>
                </a:lnTo>
                <a:cubicBezTo>
                  <a:pt x="198755" y="2348230"/>
                  <a:pt x="210191" y="2338709"/>
                  <a:pt x="167640" y="2400300"/>
                </a:cubicBezTo>
                <a:cubicBezTo>
                  <a:pt x="156210" y="2418715"/>
                  <a:pt x="179070" y="2442209"/>
                  <a:pt x="152400" y="2423159"/>
                </a:cubicBezTo>
                <a:cubicBezTo>
                  <a:pt x="125730" y="2404109"/>
                  <a:pt x="0" y="2359660"/>
                  <a:pt x="7620" y="2286000"/>
                </a:cubicBezTo>
                <a:lnTo>
                  <a:pt x="198120" y="1981200"/>
                </a:lnTo>
                <a:lnTo>
                  <a:pt x="381000" y="1725930"/>
                </a:lnTo>
                <a:lnTo>
                  <a:pt x="495300" y="1569720"/>
                </a:lnTo>
                <a:lnTo>
                  <a:pt x="594360" y="144399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73CEAF8-729A-4B2B-AEA2-7802DAD52886}"/>
              </a:ext>
            </a:extLst>
          </p:cNvPr>
          <p:cNvSpPr/>
          <p:nvPr/>
        </p:nvSpPr>
        <p:spPr>
          <a:xfrm>
            <a:off x="4738688" y="3989389"/>
            <a:ext cx="2552700" cy="382587"/>
          </a:xfrm>
          <a:custGeom>
            <a:avLst/>
            <a:gdLst>
              <a:gd name="connsiteX0" fmla="*/ 733425 w 2552700"/>
              <a:gd name="connsiteY0" fmla="*/ 311944 h 383381"/>
              <a:gd name="connsiteX1" fmla="*/ 969168 w 2552700"/>
              <a:gd name="connsiteY1" fmla="*/ 285750 h 383381"/>
              <a:gd name="connsiteX2" fmla="*/ 1169193 w 2552700"/>
              <a:gd name="connsiteY2" fmla="*/ 266700 h 383381"/>
              <a:gd name="connsiteX3" fmla="*/ 1354931 w 2552700"/>
              <a:gd name="connsiteY3" fmla="*/ 254794 h 383381"/>
              <a:gd name="connsiteX4" fmla="*/ 1566862 w 2552700"/>
              <a:gd name="connsiteY4" fmla="*/ 242887 h 383381"/>
              <a:gd name="connsiteX5" fmla="*/ 1895475 w 2552700"/>
              <a:gd name="connsiteY5" fmla="*/ 233362 h 383381"/>
              <a:gd name="connsiteX6" fmla="*/ 2116931 w 2552700"/>
              <a:gd name="connsiteY6" fmla="*/ 228600 h 383381"/>
              <a:gd name="connsiteX7" fmla="*/ 2336006 w 2552700"/>
              <a:gd name="connsiteY7" fmla="*/ 226219 h 383381"/>
              <a:gd name="connsiteX8" fmla="*/ 2433637 w 2552700"/>
              <a:gd name="connsiteY8" fmla="*/ 223837 h 383381"/>
              <a:gd name="connsiteX9" fmla="*/ 2536031 w 2552700"/>
              <a:gd name="connsiteY9" fmla="*/ 226219 h 383381"/>
              <a:gd name="connsiteX10" fmla="*/ 2540793 w 2552700"/>
              <a:gd name="connsiteY10" fmla="*/ 219075 h 383381"/>
              <a:gd name="connsiteX11" fmla="*/ 2552700 w 2552700"/>
              <a:gd name="connsiteY11" fmla="*/ 30956 h 383381"/>
              <a:gd name="connsiteX12" fmla="*/ 2552700 w 2552700"/>
              <a:gd name="connsiteY12" fmla="*/ 14287 h 383381"/>
              <a:gd name="connsiteX13" fmla="*/ 2552700 w 2552700"/>
              <a:gd name="connsiteY13" fmla="*/ 14287 h 383381"/>
              <a:gd name="connsiteX14" fmla="*/ 2552700 w 2552700"/>
              <a:gd name="connsiteY14" fmla="*/ 14287 h 383381"/>
              <a:gd name="connsiteX15" fmla="*/ 2543175 w 2552700"/>
              <a:gd name="connsiteY15" fmla="*/ 23812 h 383381"/>
              <a:gd name="connsiteX16" fmla="*/ 2466975 w 2552700"/>
              <a:gd name="connsiteY16" fmla="*/ 14287 h 383381"/>
              <a:gd name="connsiteX17" fmla="*/ 2395537 w 2552700"/>
              <a:gd name="connsiteY17" fmla="*/ 2381 h 383381"/>
              <a:gd name="connsiteX18" fmla="*/ 2374106 w 2552700"/>
              <a:gd name="connsiteY18" fmla="*/ 0 h 383381"/>
              <a:gd name="connsiteX19" fmla="*/ 2300287 w 2552700"/>
              <a:gd name="connsiteY19" fmla="*/ 2381 h 383381"/>
              <a:gd name="connsiteX20" fmla="*/ 1835943 w 2552700"/>
              <a:gd name="connsiteY20" fmla="*/ 21431 h 383381"/>
              <a:gd name="connsiteX21" fmla="*/ 1302543 w 2552700"/>
              <a:gd name="connsiteY21" fmla="*/ 61912 h 383381"/>
              <a:gd name="connsiteX22" fmla="*/ 935831 w 2552700"/>
              <a:gd name="connsiteY22" fmla="*/ 97631 h 383381"/>
              <a:gd name="connsiteX23" fmla="*/ 569118 w 2552700"/>
              <a:gd name="connsiteY23" fmla="*/ 142875 h 383381"/>
              <a:gd name="connsiteX24" fmla="*/ 350043 w 2552700"/>
              <a:gd name="connsiteY24" fmla="*/ 176212 h 383381"/>
              <a:gd name="connsiteX25" fmla="*/ 197643 w 2552700"/>
              <a:gd name="connsiteY25" fmla="*/ 197644 h 383381"/>
              <a:gd name="connsiteX26" fmla="*/ 169068 w 2552700"/>
              <a:gd name="connsiteY26" fmla="*/ 200025 h 383381"/>
              <a:gd name="connsiteX27" fmla="*/ 147637 w 2552700"/>
              <a:gd name="connsiteY27" fmla="*/ 200025 h 383381"/>
              <a:gd name="connsiteX28" fmla="*/ 109537 w 2552700"/>
              <a:gd name="connsiteY28" fmla="*/ 195262 h 383381"/>
              <a:gd name="connsiteX29" fmla="*/ 61912 w 2552700"/>
              <a:gd name="connsiteY29" fmla="*/ 178594 h 383381"/>
              <a:gd name="connsiteX30" fmla="*/ 33337 w 2552700"/>
              <a:gd name="connsiteY30" fmla="*/ 157162 h 383381"/>
              <a:gd name="connsiteX31" fmla="*/ 11906 w 2552700"/>
              <a:gd name="connsiteY31" fmla="*/ 142875 h 383381"/>
              <a:gd name="connsiteX32" fmla="*/ 0 w 2552700"/>
              <a:gd name="connsiteY32" fmla="*/ 147637 h 383381"/>
              <a:gd name="connsiteX33" fmla="*/ 9525 w 2552700"/>
              <a:gd name="connsiteY33" fmla="*/ 383381 h 383381"/>
              <a:gd name="connsiteX34" fmla="*/ 102393 w 2552700"/>
              <a:gd name="connsiteY34" fmla="*/ 376237 h 383381"/>
              <a:gd name="connsiteX35" fmla="*/ 257175 w 2552700"/>
              <a:gd name="connsiteY35" fmla="*/ 364331 h 383381"/>
              <a:gd name="connsiteX36" fmla="*/ 371475 w 2552700"/>
              <a:gd name="connsiteY36" fmla="*/ 352425 h 383381"/>
              <a:gd name="connsiteX37" fmla="*/ 573881 w 2552700"/>
              <a:gd name="connsiteY37" fmla="*/ 333375 h 383381"/>
              <a:gd name="connsiteX38" fmla="*/ 647700 w 2552700"/>
              <a:gd name="connsiteY38" fmla="*/ 323850 h 383381"/>
              <a:gd name="connsiteX39" fmla="*/ 733425 w 2552700"/>
              <a:gd name="connsiteY39" fmla="*/ 311944 h 383381"/>
              <a:gd name="connsiteX0" fmla="*/ 733425 w 2552700"/>
              <a:gd name="connsiteY0" fmla="*/ 311944 h 383381"/>
              <a:gd name="connsiteX1" fmla="*/ 969168 w 2552700"/>
              <a:gd name="connsiteY1" fmla="*/ 285750 h 383381"/>
              <a:gd name="connsiteX2" fmla="*/ 1169193 w 2552700"/>
              <a:gd name="connsiteY2" fmla="*/ 266700 h 383381"/>
              <a:gd name="connsiteX3" fmla="*/ 1354931 w 2552700"/>
              <a:gd name="connsiteY3" fmla="*/ 254794 h 383381"/>
              <a:gd name="connsiteX4" fmla="*/ 1566862 w 2552700"/>
              <a:gd name="connsiteY4" fmla="*/ 242887 h 383381"/>
              <a:gd name="connsiteX5" fmla="*/ 1895475 w 2552700"/>
              <a:gd name="connsiteY5" fmla="*/ 233362 h 383381"/>
              <a:gd name="connsiteX6" fmla="*/ 2116931 w 2552700"/>
              <a:gd name="connsiteY6" fmla="*/ 228600 h 383381"/>
              <a:gd name="connsiteX7" fmla="*/ 2336006 w 2552700"/>
              <a:gd name="connsiteY7" fmla="*/ 226219 h 383381"/>
              <a:gd name="connsiteX8" fmla="*/ 2433637 w 2552700"/>
              <a:gd name="connsiteY8" fmla="*/ 223837 h 383381"/>
              <a:gd name="connsiteX9" fmla="*/ 2536031 w 2552700"/>
              <a:gd name="connsiteY9" fmla="*/ 226219 h 383381"/>
              <a:gd name="connsiteX10" fmla="*/ 2540793 w 2552700"/>
              <a:gd name="connsiteY10" fmla="*/ 219075 h 383381"/>
              <a:gd name="connsiteX11" fmla="*/ 2552700 w 2552700"/>
              <a:gd name="connsiteY11" fmla="*/ 30956 h 383381"/>
              <a:gd name="connsiteX12" fmla="*/ 2552700 w 2552700"/>
              <a:gd name="connsiteY12" fmla="*/ 14287 h 383381"/>
              <a:gd name="connsiteX13" fmla="*/ 2552700 w 2552700"/>
              <a:gd name="connsiteY13" fmla="*/ 14287 h 383381"/>
              <a:gd name="connsiteX14" fmla="*/ 2543175 w 2552700"/>
              <a:gd name="connsiteY14" fmla="*/ 23812 h 383381"/>
              <a:gd name="connsiteX15" fmla="*/ 2466975 w 2552700"/>
              <a:gd name="connsiteY15" fmla="*/ 14287 h 383381"/>
              <a:gd name="connsiteX16" fmla="*/ 2395537 w 2552700"/>
              <a:gd name="connsiteY16" fmla="*/ 2381 h 383381"/>
              <a:gd name="connsiteX17" fmla="*/ 2374106 w 2552700"/>
              <a:gd name="connsiteY17" fmla="*/ 0 h 383381"/>
              <a:gd name="connsiteX18" fmla="*/ 2300287 w 2552700"/>
              <a:gd name="connsiteY18" fmla="*/ 2381 h 383381"/>
              <a:gd name="connsiteX19" fmla="*/ 1835943 w 2552700"/>
              <a:gd name="connsiteY19" fmla="*/ 21431 h 383381"/>
              <a:gd name="connsiteX20" fmla="*/ 1302543 w 2552700"/>
              <a:gd name="connsiteY20" fmla="*/ 61912 h 383381"/>
              <a:gd name="connsiteX21" fmla="*/ 935831 w 2552700"/>
              <a:gd name="connsiteY21" fmla="*/ 97631 h 383381"/>
              <a:gd name="connsiteX22" fmla="*/ 569118 w 2552700"/>
              <a:gd name="connsiteY22" fmla="*/ 142875 h 383381"/>
              <a:gd name="connsiteX23" fmla="*/ 350043 w 2552700"/>
              <a:gd name="connsiteY23" fmla="*/ 176212 h 383381"/>
              <a:gd name="connsiteX24" fmla="*/ 197643 w 2552700"/>
              <a:gd name="connsiteY24" fmla="*/ 197644 h 383381"/>
              <a:gd name="connsiteX25" fmla="*/ 169068 w 2552700"/>
              <a:gd name="connsiteY25" fmla="*/ 200025 h 383381"/>
              <a:gd name="connsiteX26" fmla="*/ 147637 w 2552700"/>
              <a:gd name="connsiteY26" fmla="*/ 200025 h 383381"/>
              <a:gd name="connsiteX27" fmla="*/ 109537 w 2552700"/>
              <a:gd name="connsiteY27" fmla="*/ 195262 h 383381"/>
              <a:gd name="connsiteX28" fmla="*/ 61912 w 2552700"/>
              <a:gd name="connsiteY28" fmla="*/ 178594 h 383381"/>
              <a:gd name="connsiteX29" fmla="*/ 33337 w 2552700"/>
              <a:gd name="connsiteY29" fmla="*/ 157162 h 383381"/>
              <a:gd name="connsiteX30" fmla="*/ 11906 w 2552700"/>
              <a:gd name="connsiteY30" fmla="*/ 142875 h 383381"/>
              <a:gd name="connsiteX31" fmla="*/ 0 w 2552700"/>
              <a:gd name="connsiteY31" fmla="*/ 147637 h 383381"/>
              <a:gd name="connsiteX32" fmla="*/ 9525 w 2552700"/>
              <a:gd name="connsiteY32" fmla="*/ 383381 h 383381"/>
              <a:gd name="connsiteX33" fmla="*/ 102393 w 2552700"/>
              <a:gd name="connsiteY33" fmla="*/ 376237 h 383381"/>
              <a:gd name="connsiteX34" fmla="*/ 257175 w 2552700"/>
              <a:gd name="connsiteY34" fmla="*/ 364331 h 383381"/>
              <a:gd name="connsiteX35" fmla="*/ 371475 w 2552700"/>
              <a:gd name="connsiteY35" fmla="*/ 352425 h 383381"/>
              <a:gd name="connsiteX36" fmla="*/ 573881 w 2552700"/>
              <a:gd name="connsiteY36" fmla="*/ 333375 h 383381"/>
              <a:gd name="connsiteX37" fmla="*/ 647700 w 2552700"/>
              <a:gd name="connsiteY37" fmla="*/ 323850 h 383381"/>
              <a:gd name="connsiteX38" fmla="*/ 733425 w 2552700"/>
              <a:gd name="connsiteY38" fmla="*/ 311944 h 383381"/>
              <a:gd name="connsiteX0" fmla="*/ 733425 w 2552700"/>
              <a:gd name="connsiteY0" fmla="*/ 311944 h 383381"/>
              <a:gd name="connsiteX1" fmla="*/ 969168 w 2552700"/>
              <a:gd name="connsiteY1" fmla="*/ 285750 h 383381"/>
              <a:gd name="connsiteX2" fmla="*/ 1169193 w 2552700"/>
              <a:gd name="connsiteY2" fmla="*/ 266700 h 383381"/>
              <a:gd name="connsiteX3" fmla="*/ 1354931 w 2552700"/>
              <a:gd name="connsiteY3" fmla="*/ 254794 h 383381"/>
              <a:gd name="connsiteX4" fmla="*/ 1566862 w 2552700"/>
              <a:gd name="connsiteY4" fmla="*/ 242887 h 383381"/>
              <a:gd name="connsiteX5" fmla="*/ 1895475 w 2552700"/>
              <a:gd name="connsiteY5" fmla="*/ 233362 h 383381"/>
              <a:gd name="connsiteX6" fmla="*/ 2116931 w 2552700"/>
              <a:gd name="connsiteY6" fmla="*/ 228600 h 383381"/>
              <a:gd name="connsiteX7" fmla="*/ 2336006 w 2552700"/>
              <a:gd name="connsiteY7" fmla="*/ 226219 h 383381"/>
              <a:gd name="connsiteX8" fmla="*/ 2433637 w 2552700"/>
              <a:gd name="connsiteY8" fmla="*/ 223837 h 383381"/>
              <a:gd name="connsiteX9" fmla="*/ 2536031 w 2552700"/>
              <a:gd name="connsiteY9" fmla="*/ 226219 h 383381"/>
              <a:gd name="connsiteX10" fmla="*/ 2540793 w 2552700"/>
              <a:gd name="connsiteY10" fmla="*/ 219075 h 383381"/>
              <a:gd name="connsiteX11" fmla="*/ 2552700 w 2552700"/>
              <a:gd name="connsiteY11" fmla="*/ 30956 h 383381"/>
              <a:gd name="connsiteX12" fmla="*/ 2552700 w 2552700"/>
              <a:gd name="connsiteY12" fmla="*/ 14287 h 383381"/>
              <a:gd name="connsiteX13" fmla="*/ 2543175 w 2552700"/>
              <a:gd name="connsiteY13" fmla="*/ 23812 h 383381"/>
              <a:gd name="connsiteX14" fmla="*/ 2466975 w 2552700"/>
              <a:gd name="connsiteY14" fmla="*/ 14287 h 383381"/>
              <a:gd name="connsiteX15" fmla="*/ 2395537 w 2552700"/>
              <a:gd name="connsiteY15" fmla="*/ 2381 h 383381"/>
              <a:gd name="connsiteX16" fmla="*/ 2374106 w 2552700"/>
              <a:gd name="connsiteY16" fmla="*/ 0 h 383381"/>
              <a:gd name="connsiteX17" fmla="*/ 2300287 w 2552700"/>
              <a:gd name="connsiteY17" fmla="*/ 2381 h 383381"/>
              <a:gd name="connsiteX18" fmla="*/ 1835943 w 2552700"/>
              <a:gd name="connsiteY18" fmla="*/ 21431 h 383381"/>
              <a:gd name="connsiteX19" fmla="*/ 1302543 w 2552700"/>
              <a:gd name="connsiteY19" fmla="*/ 61912 h 383381"/>
              <a:gd name="connsiteX20" fmla="*/ 935831 w 2552700"/>
              <a:gd name="connsiteY20" fmla="*/ 97631 h 383381"/>
              <a:gd name="connsiteX21" fmla="*/ 569118 w 2552700"/>
              <a:gd name="connsiteY21" fmla="*/ 142875 h 383381"/>
              <a:gd name="connsiteX22" fmla="*/ 350043 w 2552700"/>
              <a:gd name="connsiteY22" fmla="*/ 176212 h 383381"/>
              <a:gd name="connsiteX23" fmla="*/ 197643 w 2552700"/>
              <a:gd name="connsiteY23" fmla="*/ 197644 h 383381"/>
              <a:gd name="connsiteX24" fmla="*/ 169068 w 2552700"/>
              <a:gd name="connsiteY24" fmla="*/ 200025 h 383381"/>
              <a:gd name="connsiteX25" fmla="*/ 147637 w 2552700"/>
              <a:gd name="connsiteY25" fmla="*/ 200025 h 383381"/>
              <a:gd name="connsiteX26" fmla="*/ 109537 w 2552700"/>
              <a:gd name="connsiteY26" fmla="*/ 195262 h 383381"/>
              <a:gd name="connsiteX27" fmla="*/ 61912 w 2552700"/>
              <a:gd name="connsiteY27" fmla="*/ 178594 h 383381"/>
              <a:gd name="connsiteX28" fmla="*/ 33337 w 2552700"/>
              <a:gd name="connsiteY28" fmla="*/ 157162 h 383381"/>
              <a:gd name="connsiteX29" fmla="*/ 11906 w 2552700"/>
              <a:gd name="connsiteY29" fmla="*/ 142875 h 383381"/>
              <a:gd name="connsiteX30" fmla="*/ 0 w 2552700"/>
              <a:gd name="connsiteY30" fmla="*/ 147637 h 383381"/>
              <a:gd name="connsiteX31" fmla="*/ 9525 w 2552700"/>
              <a:gd name="connsiteY31" fmla="*/ 383381 h 383381"/>
              <a:gd name="connsiteX32" fmla="*/ 102393 w 2552700"/>
              <a:gd name="connsiteY32" fmla="*/ 376237 h 383381"/>
              <a:gd name="connsiteX33" fmla="*/ 257175 w 2552700"/>
              <a:gd name="connsiteY33" fmla="*/ 364331 h 383381"/>
              <a:gd name="connsiteX34" fmla="*/ 371475 w 2552700"/>
              <a:gd name="connsiteY34" fmla="*/ 352425 h 383381"/>
              <a:gd name="connsiteX35" fmla="*/ 573881 w 2552700"/>
              <a:gd name="connsiteY35" fmla="*/ 333375 h 383381"/>
              <a:gd name="connsiteX36" fmla="*/ 647700 w 2552700"/>
              <a:gd name="connsiteY36" fmla="*/ 323850 h 383381"/>
              <a:gd name="connsiteX37" fmla="*/ 733425 w 2552700"/>
              <a:gd name="connsiteY37" fmla="*/ 311944 h 383381"/>
              <a:gd name="connsiteX0" fmla="*/ 733425 w 2552700"/>
              <a:gd name="connsiteY0" fmla="*/ 311944 h 383381"/>
              <a:gd name="connsiteX1" fmla="*/ 969168 w 2552700"/>
              <a:gd name="connsiteY1" fmla="*/ 285750 h 383381"/>
              <a:gd name="connsiteX2" fmla="*/ 1169193 w 2552700"/>
              <a:gd name="connsiteY2" fmla="*/ 266700 h 383381"/>
              <a:gd name="connsiteX3" fmla="*/ 1354931 w 2552700"/>
              <a:gd name="connsiteY3" fmla="*/ 254794 h 383381"/>
              <a:gd name="connsiteX4" fmla="*/ 1566862 w 2552700"/>
              <a:gd name="connsiteY4" fmla="*/ 242887 h 383381"/>
              <a:gd name="connsiteX5" fmla="*/ 1895475 w 2552700"/>
              <a:gd name="connsiteY5" fmla="*/ 233362 h 383381"/>
              <a:gd name="connsiteX6" fmla="*/ 2116931 w 2552700"/>
              <a:gd name="connsiteY6" fmla="*/ 228600 h 383381"/>
              <a:gd name="connsiteX7" fmla="*/ 2336006 w 2552700"/>
              <a:gd name="connsiteY7" fmla="*/ 226219 h 383381"/>
              <a:gd name="connsiteX8" fmla="*/ 2433637 w 2552700"/>
              <a:gd name="connsiteY8" fmla="*/ 223837 h 383381"/>
              <a:gd name="connsiteX9" fmla="*/ 2536031 w 2552700"/>
              <a:gd name="connsiteY9" fmla="*/ 226219 h 383381"/>
              <a:gd name="connsiteX10" fmla="*/ 2540793 w 2552700"/>
              <a:gd name="connsiteY10" fmla="*/ 219075 h 383381"/>
              <a:gd name="connsiteX11" fmla="*/ 2552700 w 2552700"/>
              <a:gd name="connsiteY11" fmla="*/ 30956 h 383381"/>
              <a:gd name="connsiteX12" fmla="*/ 2543175 w 2552700"/>
              <a:gd name="connsiteY12" fmla="*/ 23812 h 383381"/>
              <a:gd name="connsiteX13" fmla="*/ 2466975 w 2552700"/>
              <a:gd name="connsiteY13" fmla="*/ 14287 h 383381"/>
              <a:gd name="connsiteX14" fmla="*/ 2395537 w 2552700"/>
              <a:gd name="connsiteY14" fmla="*/ 2381 h 383381"/>
              <a:gd name="connsiteX15" fmla="*/ 2374106 w 2552700"/>
              <a:gd name="connsiteY15" fmla="*/ 0 h 383381"/>
              <a:gd name="connsiteX16" fmla="*/ 2300287 w 2552700"/>
              <a:gd name="connsiteY16" fmla="*/ 2381 h 383381"/>
              <a:gd name="connsiteX17" fmla="*/ 1835943 w 2552700"/>
              <a:gd name="connsiteY17" fmla="*/ 21431 h 383381"/>
              <a:gd name="connsiteX18" fmla="*/ 1302543 w 2552700"/>
              <a:gd name="connsiteY18" fmla="*/ 61912 h 383381"/>
              <a:gd name="connsiteX19" fmla="*/ 935831 w 2552700"/>
              <a:gd name="connsiteY19" fmla="*/ 97631 h 383381"/>
              <a:gd name="connsiteX20" fmla="*/ 569118 w 2552700"/>
              <a:gd name="connsiteY20" fmla="*/ 142875 h 383381"/>
              <a:gd name="connsiteX21" fmla="*/ 350043 w 2552700"/>
              <a:gd name="connsiteY21" fmla="*/ 176212 h 383381"/>
              <a:gd name="connsiteX22" fmla="*/ 197643 w 2552700"/>
              <a:gd name="connsiteY22" fmla="*/ 197644 h 383381"/>
              <a:gd name="connsiteX23" fmla="*/ 169068 w 2552700"/>
              <a:gd name="connsiteY23" fmla="*/ 200025 h 383381"/>
              <a:gd name="connsiteX24" fmla="*/ 147637 w 2552700"/>
              <a:gd name="connsiteY24" fmla="*/ 200025 h 383381"/>
              <a:gd name="connsiteX25" fmla="*/ 109537 w 2552700"/>
              <a:gd name="connsiteY25" fmla="*/ 195262 h 383381"/>
              <a:gd name="connsiteX26" fmla="*/ 61912 w 2552700"/>
              <a:gd name="connsiteY26" fmla="*/ 178594 h 383381"/>
              <a:gd name="connsiteX27" fmla="*/ 33337 w 2552700"/>
              <a:gd name="connsiteY27" fmla="*/ 157162 h 383381"/>
              <a:gd name="connsiteX28" fmla="*/ 11906 w 2552700"/>
              <a:gd name="connsiteY28" fmla="*/ 142875 h 383381"/>
              <a:gd name="connsiteX29" fmla="*/ 0 w 2552700"/>
              <a:gd name="connsiteY29" fmla="*/ 147637 h 383381"/>
              <a:gd name="connsiteX30" fmla="*/ 9525 w 2552700"/>
              <a:gd name="connsiteY30" fmla="*/ 383381 h 383381"/>
              <a:gd name="connsiteX31" fmla="*/ 102393 w 2552700"/>
              <a:gd name="connsiteY31" fmla="*/ 376237 h 383381"/>
              <a:gd name="connsiteX32" fmla="*/ 257175 w 2552700"/>
              <a:gd name="connsiteY32" fmla="*/ 364331 h 383381"/>
              <a:gd name="connsiteX33" fmla="*/ 371475 w 2552700"/>
              <a:gd name="connsiteY33" fmla="*/ 352425 h 383381"/>
              <a:gd name="connsiteX34" fmla="*/ 573881 w 2552700"/>
              <a:gd name="connsiteY34" fmla="*/ 333375 h 383381"/>
              <a:gd name="connsiteX35" fmla="*/ 647700 w 2552700"/>
              <a:gd name="connsiteY35" fmla="*/ 323850 h 383381"/>
              <a:gd name="connsiteX36" fmla="*/ 733425 w 2552700"/>
              <a:gd name="connsiteY36" fmla="*/ 311944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52700" h="383381">
                <a:moveTo>
                  <a:pt x="733425" y="311944"/>
                </a:moveTo>
                <a:lnTo>
                  <a:pt x="969168" y="285750"/>
                </a:lnTo>
                <a:lnTo>
                  <a:pt x="1169193" y="266700"/>
                </a:lnTo>
                <a:lnTo>
                  <a:pt x="1354931" y="254794"/>
                </a:lnTo>
                <a:lnTo>
                  <a:pt x="1566862" y="242887"/>
                </a:lnTo>
                <a:lnTo>
                  <a:pt x="1895475" y="233362"/>
                </a:lnTo>
                <a:lnTo>
                  <a:pt x="2116931" y="228600"/>
                </a:lnTo>
                <a:lnTo>
                  <a:pt x="2336006" y="226219"/>
                </a:lnTo>
                <a:lnTo>
                  <a:pt x="2433637" y="223837"/>
                </a:lnTo>
                <a:lnTo>
                  <a:pt x="2536031" y="226219"/>
                </a:lnTo>
                <a:lnTo>
                  <a:pt x="2540793" y="219075"/>
                </a:lnTo>
                <a:lnTo>
                  <a:pt x="2552700" y="30956"/>
                </a:lnTo>
                <a:lnTo>
                  <a:pt x="2543175" y="23812"/>
                </a:lnTo>
                <a:lnTo>
                  <a:pt x="2466975" y="14287"/>
                </a:lnTo>
                <a:lnTo>
                  <a:pt x="2395537" y="2381"/>
                </a:lnTo>
                <a:lnTo>
                  <a:pt x="2374106" y="0"/>
                </a:lnTo>
                <a:lnTo>
                  <a:pt x="2300287" y="2381"/>
                </a:lnTo>
                <a:lnTo>
                  <a:pt x="1835943" y="21431"/>
                </a:lnTo>
                <a:lnTo>
                  <a:pt x="1302543" y="61912"/>
                </a:lnTo>
                <a:lnTo>
                  <a:pt x="935831" y="97631"/>
                </a:lnTo>
                <a:lnTo>
                  <a:pt x="569118" y="142875"/>
                </a:lnTo>
                <a:lnTo>
                  <a:pt x="350043" y="176212"/>
                </a:lnTo>
                <a:lnTo>
                  <a:pt x="197643" y="197644"/>
                </a:lnTo>
                <a:lnTo>
                  <a:pt x="169068" y="200025"/>
                </a:lnTo>
                <a:lnTo>
                  <a:pt x="147637" y="200025"/>
                </a:lnTo>
                <a:lnTo>
                  <a:pt x="109537" y="195262"/>
                </a:lnTo>
                <a:lnTo>
                  <a:pt x="61912" y="178594"/>
                </a:lnTo>
                <a:lnTo>
                  <a:pt x="33337" y="157162"/>
                </a:lnTo>
                <a:lnTo>
                  <a:pt x="11906" y="142875"/>
                </a:lnTo>
                <a:lnTo>
                  <a:pt x="0" y="147637"/>
                </a:lnTo>
                <a:lnTo>
                  <a:pt x="9525" y="383381"/>
                </a:lnTo>
                <a:lnTo>
                  <a:pt x="102393" y="376237"/>
                </a:lnTo>
                <a:lnTo>
                  <a:pt x="257175" y="364331"/>
                </a:lnTo>
                <a:lnTo>
                  <a:pt x="371475" y="352425"/>
                </a:lnTo>
                <a:lnTo>
                  <a:pt x="573881" y="333375"/>
                </a:lnTo>
                <a:lnTo>
                  <a:pt x="647700" y="323850"/>
                </a:lnTo>
                <a:lnTo>
                  <a:pt x="733425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565E562-1771-4847-8ED6-88BDB9B4CD0F}"/>
              </a:ext>
            </a:extLst>
          </p:cNvPr>
          <p:cNvSpPr/>
          <p:nvPr/>
        </p:nvSpPr>
        <p:spPr>
          <a:xfrm>
            <a:off x="4768850" y="5275264"/>
            <a:ext cx="2470150" cy="409575"/>
          </a:xfrm>
          <a:custGeom>
            <a:avLst/>
            <a:gdLst>
              <a:gd name="connsiteX0" fmla="*/ 747712 w 2443162"/>
              <a:gd name="connsiteY0" fmla="*/ 126206 h 409575"/>
              <a:gd name="connsiteX1" fmla="*/ 916781 w 2443162"/>
              <a:gd name="connsiteY1" fmla="*/ 107156 h 409575"/>
              <a:gd name="connsiteX2" fmla="*/ 1092993 w 2443162"/>
              <a:gd name="connsiteY2" fmla="*/ 90487 h 409575"/>
              <a:gd name="connsiteX3" fmla="*/ 1354931 w 2443162"/>
              <a:gd name="connsiteY3" fmla="*/ 71437 h 409575"/>
              <a:gd name="connsiteX4" fmla="*/ 1609725 w 2443162"/>
              <a:gd name="connsiteY4" fmla="*/ 57150 h 409575"/>
              <a:gd name="connsiteX5" fmla="*/ 1695450 w 2443162"/>
              <a:gd name="connsiteY5" fmla="*/ 54769 h 409575"/>
              <a:gd name="connsiteX6" fmla="*/ 1781175 w 2443162"/>
              <a:gd name="connsiteY6" fmla="*/ 47625 h 409575"/>
              <a:gd name="connsiteX7" fmla="*/ 2124075 w 2443162"/>
              <a:gd name="connsiteY7" fmla="*/ 23812 h 409575"/>
              <a:gd name="connsiteX8" fmla="*/ 2307431 w 2443162"/>
              <a:gd name="connsiteY8" fmla="*/ 14287 h 409575"/>
              <a:gd name="connsiteX9" fmla="*/ 2438400 w 2443162"/>
              <a:gd name="connsiteY9" fmla="*/ 0 h 409575"/>
              <a:gd name="connsiteX10" fmla="*/ 2443162 w 2443162"/>
              <a:gd name="connsiteY10" fmla="*/ 7144 h 409575"/>
              <a:gd name="connsiteX11" fmla="*/ 2412206 w 2443162"/>
              <a:gd name="connsiteY11" fmla="*/ 242887 h 409575"/>
              <a:gd name="connsiteX12" fmla="*/ 2405062 w 2443162"/>
              <a:gd name="connsiteY12" fmla="*/ 233362 h 409575"/>
              <a:gd name="connsiteX13" fmla="*/ 2316956 w 2443162"/>
              <a:gd name="connsiteY13" fmla="*/ 228600 h 409575"/>
              <a:gd name="connsiteX14" fmla="*/ 2090737 w 2443162"/>
              <a:gd name="connsiteY14" fmla="*/ 214312 h 409575"/>
              <a:gd name="connsiteX15" fmla="*/ 1997868 w 2443162"/>
              <a:gd name="connsiteY15" fmla="*/ 209550 h 409575"/>
              <a:gd name="connsiteX16" fmla="*/ 1909762 w 2443162"/>
              <a:gd name="connsiteY16" fmla="*/ 214312 h 409575"/>
              <a:gd name="connsiteX17" fmla="*/ 1528762 w 2443162"/>
              <a:gd name="connsiteY17" fmla="*/ 235744 h 409575"/>
              <a:gd name="connsiteX18" fmla="*/ 1109662 w 2443162"/>
              <a:gd name="connsiteY18" fmla="*/ 273844 h 409575"/>
              <a:gd name="connsiteX19" fmla="*/ 757237 w 2443162"/>
              <a:gd name="connsiteY19" fmla="*/ 314325 h 409575"/>
              <a:gd name="connsiteX20" fmla="*/ 516731 w 2443162"/>
              <a:gd name="connsiteY20" fmla="*/ 352425 h 409575"/>
              <a:gd name="connsiteX21" fmla="*/ 338137 w 2443162"/>
              <a:gd name="connsiteY21" fmla="*/ 381000 h 409575"/>
              <a:gd name="connsiteX22" fmla="*/ 197643 w 2443162"/>
              <a:gd name="connsiteY22" fmla="*/ 407194 h 409575"/>
              <a:gd name="connsiteX23" fmla="*/ 178593 w 2443162"/>
              <a:gd name="connsiteY23" fmla="*/ 409575 h 409575"/>
              <a:gd name="connsiteX24" fmla="*/ 145256 w 2443162"/>
              <a:gd name="connsiteY24" fmla="*/ 409575 h 409575"/>
              <a:gd name="connsiteX25" fmla="*/ 100012 w 2443162"/>
              <a:gd name="connsiteY25" fmla="*/ 402431 h 409575"/>
              <a:gd name="connsiteX26" fmla="*/ 64293 w 2443162"/>
              <a:gd name="connsiteY26" fmla="*/ 400050 h 409575"/>
              <a:gd name="connsiteX27" fmla="*/ 21431 w 2443162"/>
              <a:gd name="connsiteY27" fmla="*/ 381000 h 409575"/>
              <a:gd name="connsiteX28" fmla="*/ 0 w 2443162"/>
              <a:gd name="connsiteY28" fmla="*/ 147637 h 409575"/>
              <a:gd name="connsiteX29" fmla="*/ 47625 w 2443162"/>
              <a:gd name="connsiteY29" fmla="*/ 188119 h 409575"/>
              <a:gd name="connsiteX30" fmla="*/ 92868 w 2443162"/>
              <a:gd name="connsiteY30" fmla="*/ 209550 h 409575"/>
              <a:gd name="connsiteX31" fmla="*/ 133350 w 2443162"/>
              <a:gd name="connsiteY31" fmla="*/ 209550 h 409575"/>
              <a:gd name="connsiteX32" fmla="*/ 345281 w 2443162"/>
              <a:gd name="connsiteY32" fmla="*/ 178594 h 409575"/>
              <a:gd name="connsiteX33" fmla="*/ 616743 w 2443162"/>
              <a:gd name="connsiteY33" fmla="*/ 142875 h 409575"/>
              <a:gd name="connsiteX34" fmla="*/ 747712 w 2443162"/>
              <a:gd name="connsiteY34" fmla="*/ 126206 h 409575"/>
              <a:gd name="connsiteX0" fmla="*/ 747712 w 2443162"/>
              <a:gd name="connsiteY0" fmla="*/ 126206 h 409575"/>
              <a:gd name="connsiteX1" fmla="*/ 916781 w 2443162"/>
              <a:gd name="connsiteY1" fmla="*/ 107156 h 409575"/>
              <a:gd name="connsiteX2" fmla="*/ 1092993 w 2443162"/>
              <a:gd name="connsiteY2" fmla="*/ 90487 h 409575"/>
              <a:gd name="connsiteX3" fmla="*/ 1354931 w 2443162"/>
              <a:gd name="connsiteY3" fmla="*/ 71437 h 409575"/>
              <a:gd name="connsiteX4" fmla="*/ 1609725 w 2443162"/>
              <a:gd name="connsiteY4" fmla="*/ 57150 h 409575"/>
              <a:gd name="connsiteX5" fmla="*/ 1695450 w 2443162"/>
              <a:gd name="connsiteY5" fmla="*/ 54769 h 409575"/>
              <a:gd name="connsiteX6" fmla="*/ 1781175 w 2443162"/>
              <a:gd name="connsiteY6" fmla="*/ 47625 h 409575"/>
              <a:gd name="connsiteX7" fmla="*/ 2124075 w 2443162"/>
              <a:gd name="connsiteY7" fmla="*/ 23812 h 409575"/>
              <a:gd name="connsiteX8" fmla="*/ 2307431 w 2443162"/>
              <a:gd name="connsiteY8" fmla="*/ 14287 h 409575"/>
              <a:gd name="connsiteX9" fmla="*/ 2438400 w 2443162"/>
              <a:gd name="connsiteY9" fmla="*/ 0 h 409575"/>
              <a:gd name="connsiteX10" fmla="*/ 2443162 w 2443162"/>
              <a:gd name="connsiteY10" fmla="*/ 7144 h 409575"/>
              <a:gd name="connsiteX11" fmla="*/ 2405062 w 2443162"/>
              <a:gd name="connsiteY11" fmla="*/ 233362 h 409575"/>
              <a:gd name="connsiteX12" fmla="*/ 2316956 w 2443162"/>
              <a:gd name="connsiteY12" fmla="*/ 228600 h 409575"/>
              <a:gd name="connsiteX13" fmla="*/ 2090737 w 2443162"/>
              <a:gd name="connsiteY13" fmla="*/ 214312 h 409575"/>
              <a:gd name="connsiteX14" fmla="*/ 1997868 w 2443162"/>
              <a:gd name="connsiteY14" fmla="*/ 209550 h 409575"/>
              <a:gd name="connsiteX15" fmla="*/ 1909762 w 2443162"/>
              <a:gd name="connsiteY15" fmla="*/ 214312 h 409575"/>
              <a:gd name="connsiteX16" fmla="*/ 1528762 w 2443162"/>
              <a:gd name="connsiteY16" fmla="*/ 235744 h 409575"/>
              <a:gd name="connsiteX17" fmla="*/ 1109662 w 2443162"/>
              <a:gd name="connsiteY17" fmla="*/ 273844 h 409575"/>
              <a:gd name="connsiteX18" fmla="*/ 757237 w 2443162"/>
              <a:gd name="connsiteY18" fmla="*/ 314325 h 409575"/>
              <a:gd name="connsiteX19" fmla="*/ 516731 w 2443162"/>
              <a:gd name="connsiteY19" fmla="*/ 352425 h 409575"/>
              <a:gd name="connsiteX20" fmla="*/ 338137 w 2443162"/>
              <a:gd name="connsiteY20" fmla="*/ 381000 h 409575"/>
              <a:gd name="connsiteX21" fmla="*/ 197643 w 2443162"/>
              <a:gd name="connsiteY21" fmla="*/ 407194 h 409575"/>
              <a:gd name="connsiteX22" fmla="*/ 178593 w 2443162"/>
              <a:gd name="connsiteY22" fmla="*/ 409575 h 409575"/>
              <a:gd name="connsiteX23" fmla="*/ 145256 w 2443162"/>
              <a:gd name="connsiteY23" fmla="*/ 409575 h 409575"/>
              <a:gd name="connsiteX24" fmla="*/ 100012 w 2443162"/>
              <a:gd name="connsiteY24" fmla="*/ 402431 h 409575"/>
              <a:gd name="connsiteX25" fmla="*/ 64293 w 2443162"/>
              <a:gd name="connsiteY25" fmla="*/ 400050 h 409575"/>
              <a:gd name="connsiteX26" fmla="*/ 21431 w 2443162"/>
              <a:gd name="connsiteY26" fmla="*/ 381000 h 409575"/>
              <a:gd name="connsiteX27" fmla="*/ 0 w 2443162"/>
              <a:gd name="connsiteY27" fmla="*/ 147637 h 409575"/>
              <a:gd name="connsiteX28" fmla="*/ 47625 w 2443162"/>
              <a:gd name="connsiteY28" fmla="*/ 188119 h 409575"/>
              <a:gd name="connsiteX29" fmla="*/ 92868 w 2443162"/>
              <a:gd name="connsiteY29" fmla="*/ 209550 h 409575"/>
              <a:gd name="connsiteX30" fmla="*/ 133350 w 2443162"/>
              <a:gd name="connsiteY30" fmla="*/ 209550 h 409575"/>
              <a:gd name="connsiteX31" fmla="*/ 345281 w 2443162"/>
              <a:gd name="connsiteY31" fmla="*/ 178594 h 409575"/>
              <a:gd name="connsiteX32" fmla="*/ 616743 w 2443162"/>
              <a:gd name="connsiteY32" fmla="*/ 142875 h 409575"/>
              <a:gd name="connsiteX33" fmla="*/ 747712 w 2443162"/>
              <a:gd name="connsiteY33" fmla="*/ 126206 h 409575"/>
              <a:gd name="connsiteX0" fmla="*/ 747712 w 2443162"/>
              <a:gd name="connsiteY0" fmla="*/ 126206 h 409575"/>
              <a:gd name="connsiteX1" fmla="*/ 916781 w 2443162"/>
              <a:gd name="connsiteY1" fmla="*/ 107156 h 409575"/>
              <a:gd name="connsiteX2" fmla="*/ 1092993 w 2443162"/>
              <a:gd name="connsiteY2" fmla="*/ 90487 h 409575"/>
              <a:gd name="connsiteX3" fmla="*/ 1354931 w 2443162"/>
              <a:gd name="connsiteY3" fmla="*/ 71437 h 409575"/>
              <a:gd name="connsiteX4" fmla="*/ 1609725 w 2443162"/>
              <a:gd name="connsiteY4" fmla="*/ 57150 h 409575"/>
              <a:gd name="connsiteX5" fmla="*/ 1695450 w 2443162"/>
              <a:gd name="connsiteY5" fmla="*/ 54769 h 409575"/>
              <a:gd name="connsiteX6" fmla="*/ 1781175 w 2443162"/>
              <a:gd name="connsiteY6" fmla="*/ 47625 h 409575"/>
              <a:gd name="connsiteX7" fmla="*/ 2124075 w 2443162"/>
              <a:gd name="connsiteY7" fmla="*/ 23812 h 409575"/>
              <a:gd name="connsiteX8" fmla="*/ 2307431 w 2443162"/>
              <a:gd name="connsiteY8" fmla="*/ 14287 h 409575"/>
              <a:gd name="connsiteX9" fmla="*/ 2438400 w 2443162"/>
              <a:gd name="connsiteY9" fmla="*/ 0 h 409575"/>
              <a:gd name="connsiteX10" fmla="*/ 2443162 w 2443162"/>
              <a:gd name="connsiteY10" fmla="*/ 7144 h 409575"/>
              <a:gd name="connsiteX11" fmla="*/ 2428840 w 2443162"/>
              <a:gd name="connsiteY11" fmla="*/ 233362 h 409575"/>
              <a:gd name="connsiteX12" fmla="*/ 2316956 w 2443162"/>
              <a:gd name="connsiteY12" fmla="*/ 228600 h 409575"/>
              <a:gd name="connsiteX13" fmla="*/ 2090737 w 2443162"/>
              <a:gd name="connsiteY13" fmla="*/ 214312 h 409575"/>
              <a:gd name="connsiteX14" fmla="*/ 1997868 w 2443162"/>
              <a:gd name="connsiteY14" fmla="*/ 209550 h 409575"/>
              <a:gd name="connsiteX15" fmla="*/ 1909762 w 2443162"/>
              <a:gd name="connsiteY15" fmla="*/ 214312 h 409575"/>
              <a:gd name="connsiteX16" fmla="*/ 1528762 w 2443162"/>
              <a:gd name="connsiteY16" fmla="*/ 235744 h 409575"/>
              <a:gd name="connsiteX17" fmla="*/ 1109662 w 2443162"/>
              <a:gd name="connsiteY17" fmla="*/ 273844 h 409575"/>
              <a:gd name="connsiteX18" fmla="*/ 757237 w 2443162"/>
              <a:gd name="connsiteY18" fmla="*/ 314325 h 409575"/>
              <a:gd name="connsiteX19" fmla="*/ 516731 w 2443162"/>
              <a:gd name="connsiteY19" fmla="*/ 352425 h 409575"/>
              <a:gd name="connsiteX20" fmla="*/ 338137 w 2443162"/>
              <a:gd name="connsiteY20" fmla="*/ 381000 h 409575"/>
              <a:gd name="connsiteX21" fmla="*/ 197643 w 2443162"/>
              <a:gd name="connsiteY21" fmla="*/ 407194 h 409575"/>
              <a:gd name="connsiteX22" fmla="*/ 178593 w 2443162"/>
              <a:gd name="connsiteY22" fmla="*/ 409575 h 409575"/>
              <a:gd name="connsiteX23" fmla="*/ 145256 w 2443162"/>
              <a:gd name="connsiteY23" fmla="*/ 409575 h 409575"/>
              <a:gd name="connsiteX24" fmla="*/ 100012 w 2443162"/>
              <a:gd name="connsiteY24" fmla="*/ 402431 h 409575"/>
              <a:gd name="connsiteX25" fmla="*/ 64293 w 2443162"/>
              <a:gd name="connsiteY25" fmla="*/ 400050 h 409575"/>
              <a:gd name="connsiteX26" fmla="*/ 21431 w 2443162"/>
              <a:gd name="connsiteY26" fmla="*/ 381000 h 409575"/>
              <a:gd name="connsiteX27" fmla="*/ 0 w 2443162"/>
              <a:gd name="connsiteY27" fmla="*/ 147637 h 409575"/>
              <a:gd name="connsiteX28" fmla="*/ 47625 w 2443162"/>
              <a:gd name="connsiteY28" fmla="*/ 188119 h 409575"/>
              <a:gd name="connsiteX29" fmla="*/ 92868 w 2443162"/>
              <a:gd name="connsiteY29" fmla="*/ 209550 h 409575"/>
              <a:gd name="connsiteX30" fmla="*/ 133350 w 2443162"/>
              <a:gd name="connsiteY30" fmla="*/ 209550 h 409575"/>
              <a:gd name="connsiteX31" fmla="*/ 345281 w 2443162"/>
              <a:gd name="connsiteY31" fmla="*/ 178594 h 409575"/>
              <a:gd name="connsiteX32" fmla="*/ 616743 w 2443162"/>
              <a:gd name="connsiteY32" fmla="*/ 142875 h 409575"/>
              <a:gd name="connsiteX33" fmla="*/ 747712 w 2443162"/>
              <a:gd name="connsiteY33" fmla="*/ 126206 h 409575"/>
              <a:gd name="connsiteX0" fmla="*/ 773941 w 2469391"/>
              <a:gd name="connsiteY0" fmla="*/ 126206 h 409575"/>
              <a:gd name="connsiteX1" fmla="*/ 943010 w 2469391"/>
              <a:gd name="connsiteY1" fmla="*/ 107156 h 409575"/>
              <a:gd name="connsiteX2" fmla="*/ 1119222 w 2469391"/>
              <a:gd name="connsiteY2" fmla="*/ 90487 h 409575"/>
              <a:gd name="connsiteX3" fmla="*/ 1381160 w 2469391"/>
              <a:gd name="connsiteY3" fmla="*/ 71437 h 409575"/>
              <a:gd name="connsiteX4" fmla="*/ 1635954 w 2469391"/>
              <a:gd name="connsiteY4" fmla="*/ 57150 h 409575"/>
              <a:gd name="connsiteX5" fmla="*/ 1721679 w 2469391"/>
              <a:gd name="connsiteY5" fmla="*/ 54769 h 409575"/>
              <a:gd name="connsiteX6" fmla="*/ 1807404 w 2469391"/>
              <a:gd name="connsiteY6" fmla="*/ 47625 h 409575"/>
              <a:gd name="connsiteX7" fmla="*/ 2150304 w 2469391"/>
              <a:gd name="connsiteY7" fmla="*/ 23812 h 409575"/>
              <a:gd name="connsiteX8" fmla="*/ 2333660 w 2469391"/>
              <a:gd name="connsiteY8" fmla="*/ 14287 h 409575"/>
              <a:gd name="connsiteX9" fmla="*/ 2464629 w 2469391"/>
              <a:gd name="connsiteY9" fmla="*/ 0 h 409575"/>
              <a:gd name="connsiteX10" fmla="*/ 2469391 w 2469391"/>
              <a:gd name="connsiteY10" fmla="*/ 7144 h 409575"/>
              <a:gd name="connsiteX11" fmla="*/ 2455069 w 2469391"/>
              <a:gd name="connsiteY11" fmla="*/ 233362 h 409575"/>
              <a:gd name="connsiteX12" fmla="*/ 2343185 w 2469391"/>
              <a:gd name="connsiteY12" fmla="*/ 228600 h 409575"/>
              <a:gd name="connsiteX13" fmla="*/ 2116966 w 2469391"/>
              <a:gd name="connsiteY13" fmla="*/ 214312 h 409575"/>
              <a:gd name="connsiteX14" fmla="*/ 2024097 w 2469391"/>
              <a:gd name="connsiteY14" fmla="*/ 209550 h 409575"/>
              <a:gd name="connsiteX15" fmla="*/ 1935991 w 2469391"/>
              <a:gd name="connsiteY15" fmla="*/ 214312 h 409575"/>
              <a:gd name="connsiteX16" fmla="*/ 1554991 w 2469391"/>
              <a:gd name="connsiteY16" fmla="*/ 235744 h 409575"/>
              <a:gd name="connsiteX17" fmla="*/ 1135891 w 2469391"/>
              <a:gd name="connsiteY17" fmla="*/ 273844 h 409575"/>
              <a:gd name="connsiteX18" fmla="*/ 783466 w 2469391"/>
              <a:gd name="connsiteY18" fmla="*/ 314325 h 409575"/>
              <a:gd name="connsiteX19" fmla="*/ 542960 w 2469391"/>
              <a:gd name="connsiteY19" fmla="*/ 352425 h 409575"/>
              <a:gd name="connsiteX20" fmla="*/ 364366 w 2469391"/>
              <a:gd name="connsiteY20" fmla="*/ 381000 h 409575"/>
              <a:gd name="connsiteX21" fmla="*/ 223872 w 2469391"/>
              <a:gd name="connsiteY21" fmla="*/ 407194 h 409575"/>
              <a:gd name="connsiteX22" fmla="*/ 204822 w 2469391"/>
              <a:gd name="connsiteY22" fmla="*/ 409575 h 409575"/>
              <a:gd name="connsiteX23" fmla="*/ 171485 w 2469391"/>
              <a:gd name="connsiteY23" fmla="*/ 409575 h 409575"/>
              <a:gd name="connsiteX24" fmla="*/ 126241 w 2469391"/>
              <a:gd name="connsiteY24" fmla="*/ 402431 h 409575"/>
              <a:gd name="connsiteX25" fmla="*/ 90522 w 2469391"/>
              <a:gd name="connsiteY25" fmla="*/ 400050 h 409575"/>
              <a:gd name="connsiteX26" fmla="*/ 0 w 2469391"/>
              <a:gd name="connsiteY26" fmla="*/ 381000 h 409575"/>
              <a:gd name="connsiteX27" fmla="*/ 26229 w 2469391"/>
              <a:gd name="connsiteY27" fmla="*/ 147637 h 409575"/>
              <a:gd name="connsiteX28" fmla="*/ 73854 w 2469391"/>
              <a:gd name="connsiteY28" fmla="*/ 188119 h 409575"/>
              <a:gd name="connsiteX29" fmla="*/ 119097 w 2469391"/>
              <a:gd name="connsiteY29" fmla="*/ 209550 h 409575"/>
              <a:gd name="connsiteX30" fmla="*/ 159579 w 2469391"/>
              <a:gd name="connsiteY30" fmla="*/ 209550 h 409575"/>
              <a:gd name="connsiteX31" fmla="*/ 371510 w 2469391"/>
              <a:gd name="connsiteY31" fmla="*/ 178594 h 409575"/>
              <a:gd name="connsiteX32" fmla="*/ 642972 w 2469391"/>
              <a:gd name="connsiteY32" fmla="*/ 142875 h 409575"/>
              <a:gd name="connsiteX33" fmla="*/ 773941 w 2469391"/>
              <a:gd name="connsiteY33" fmla="*/ 126206 h 409575"/>
              <a:gd name="connsiteX0" fmla="*/ 773941 w 2469391"/>
              <a:gd name="connsiteY0" fmla="*/ 126206 h 409575"/>
              <a:gd name="connsiteX1" fmla="*/ 943010 w 2469391"/>
              <a:gd name="connsiteY1" fmla="*/ 107156 h 409575"/>
              <a:gd name="connsiteX2" fmla="*/ 1119222 w 2469391"/>
              <a:gd name="connsiteY2" fmla="*/ 90487 h 409575"/>
              <a:gd name="connsiteX3" fmla="*/ 1381160 w 2469391"/>
              <a:gd name="connsiteY3" fmla="*/ 71437 h 409575"/>
              <a:gd name="connsiteX4" fmla="*/ 1635954 w 2469391"/>
              <a:gd name="connsiteY4" fmla="*/ 57150 h 409575"/>
              <a:gd name="connsiteX5" fmla="*/ 1721679 w 2469391"/>
              <a:gd name="connsiteY5" fmla="*/ 54769 h 409575"/>
              <a:gd name="connsiteX6" fmla="*/ 1807404 w 2469391"/>
              <a:gd name="connsiteY6" fmla="*/ 47625 h 409575"/>
              <a:gd name="connsiteX7" fmla="*/ 2150304 w 2469391"/>
              <a:gd name="connsiteY7" fmla="*/ 23812 h 409575"/>
              <a:gd name="connsiteX8" fmla="*/ 2333660 w 2469391"/>
              <a:gd name="connsiteY8" fmla="*/ 14287 h 409575"/>
              <a:gd name="connsiteX9" fmla="*/ 2464629 w 2469391"/>
              <a:gd name="connsiteY9" fmla="*/ 0 h 409575"/>
              <a:gd name="connsiteX10" fmla="*/ 2469391 w 2469391"/>
              <a:gd name="connsiteY10" fmla="*/ 7144 h 409575"/>
              <a:gd name="connsiteX11" fmla="*/ 2455069 w 2469391"/>
              <a:gd name="connsiteY11" fmla="*/ 233362 h 409575"/>
              <a:gd name="connsiteX12" fmla="*/ 2343185 w 2469391"/>
              <a:gd name="connsiteY12" fmla="*/ 228600 h 409575"/>
              <a:gd name="connsiteX13" fmla="*/ 2116966 w 2469391"/>
              <a:gd name="connsiteY13" fmla="*/ 214312 h 409575"/>
              <a:gd name="connsiteX14" fmla="*/ 2024097 w 2469391"/>
              <a:gd name="connsiteY14" fmla="*/ 209550 h 409575"/>
              <a:gd name="connsiteX15" fmla="*/ 1935991 w 2469391"/>
              <a:gd name="connsiteY15" fmla="*/ 214312 h 409575"/>
              <a:gd name="connsiteX16" fmla="*/ 1554991 w 2469391"/>
              <a:gd name="connsiteY16" fmla="*/ 235744 h 409575"/>
              <a:gd name="connsiteX17" fmla="*/ 1135891 w 2469391"/>
              <a:gd name="connsiteY17" fmla="*/ 273844 h 409575"/>
              <a:gd name="connsiteX18" fmla="*/ 783466 w 2469391"/>
              <a:gd name="connsiteY18" fmla="*/ 314325 h 409575"/>
              <a:gd name="connsiteX19" fmla="*/ 542960 w 2469391"/>
              <a:gd name="connsiteY19" fmla="*/ 352425 h 409575"/>
              <a:gd name="connsiteX20" fmla="*/ 364366 w 2469391"/>
              <a:gd name="connsiteY20" fmla="*/ 381000 h 409575"/>
              <a:gd name="connsiteX21" fmla="*/ 223872 w 2469391"/>
              <a:gd name="connsiteY21" fmla="*/ 407194 h 409575"/>
              <a:gd name="connsiteX22" fmla="*/ 204822 w 2469391"/>
              <a:gd name="connsiteY22" fmla="*/ 409575 h 409575"/>
              <a:gd name="connsiteX23" fmla="*/ 171485 w 2469391"/>
              <a:gd name="connsiteY23" fmla="*/ 409575 h 409575"/>
              <a:gd name="connsiteX24" fmla="*/ 126241 w 2469391"/>
              <a:gd name="connsiteY24" fmla="*/ 402431 h 409575"/>
              <a:gd name="connsiteX25" fmla="*/ 90522 w 2469391"/>
              <a:gd name="connsiteY25" fmla="*/ 400050 h 409575"/>
              <a:gd name="connsiteX26" fmla="*/ 0 w 2469391"/>
              <a:gd name="connsiteY26" fmla="*/ 381000 h 409575"/>
              <a:gd name="connsiteX27" fmla="*/ 26229 w 2469391"/>
              <a:gd name="connsiteY27" fmla="*/ 147613 h 409575"/>
              <a:gd name="connsiteX28" fmla="*/ 73854 w 2469391"/>
              <a:gd name="connsiteY28" fmla="*/ 188119 h 409575"/>
              <a:gd name="connsiteX29" fmla="*/ 119097 w 2469391"/>
              <a:gd name="connsiteY29" fmla="*/ 209550 h 409575"/>
              <a:gd name="connsiteX30" fmla="*/ 159579 w 2469391"/>
              <a:gd name="connsiteY30" fmla="*/ 209550 h 409575"/>
              <a:gd name="connsiteX31" fmla="*/ 371510 w 2469391"/>
              <a:gd name="connsiteY31" fmla="*/ 178594 h 409575"/>
              <a:gd name="connsiteX32" fmla="*/ 642972 w 2469391"/>
              <a:gd name="connsiteY32" fmla="*/ 142875 h 409575"/>
              <a:gd name="connsiteX33" fmla="*/ 773941 w 2469391"/>
              <a:gd name="connsiteY33" fmla="*/ 12620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69391" h="409575">
                <a:moveTo>
                  <a:pt x="773941" y="126206"/>
                </a:moveTo>
                <a:lnTo>
                  <a:pt x="943010" y="107156"/>
                </a:lnTo>
                <a:lnTo>
                  <a:pt x="1119222" y="90487"/>
                </a:lnTo>
                <a:lnTo>
                  <a:pt x="1381160" y="71437"/>
                </a:lnTo>
                <a:lnTo>
                  <a:pt x="1635954" y="57150"/>
                </a:lnTo>
                <a:lnTo>
                  <a:pt x="1721679" y="54769"/>
                </a:lnTo>
                <a:lnTo>
                  <a:pt x="1807404" y="47625"/>
                </a:lnTo>
                <a:lnTo>
                  <a:pt x="2150304" y="23812"/>
                </a:lnTo>
                <a:lnTo>
                  <a:pt x="2333660" y="14287"/>
                </a:lnTo>
                <a:lnTo>
                  <a:pt x="2464629" y="0"/>
                </a:lnTo>
                <a:lnTo>
                  <a:pt x="2469391" y="7144"/>
                </a:lnTo>
                <a:lnTo>
                  <a:pt x="2455069" y="233362"/>
                </a:lnTo>
                <a:lnTo>
                  <a:pt x="2343185" y="228600"/>
                </a:lnTo>
                <a:lnTo>
                  <a:pt x="2116966" y="214312"/>
                </a:lnTo>
                <a:lnTo>
                  <a:pt x="2024097" y="209550"/>
                </a:lnTo>
                <a:lnTo>
                  <a:pt x="1935991" y="214312"/>
                </a:lnTo>
                <a:lnTo>
                  <a:pt x="1554991" y="235744"/>
                </a:lnTo>
                <a:lnTo>
                  <a:pt x="1135891" y="273844"/>
                </a:lnTo>
                <a:lnTo>
                  <a:pt x="783466" y="314325"/>
                </a:lnTo>
                <a:lnTo>
                  <a:pt x="542960" y="352425"/>
                </a:lnTo>
                <a:lnTo>
                  <a:pt x="364366" y="381000"/>
                </a:lnTo>
                <a:lnTo>
                  <a:pt x="223872" y="407194"/>
                </a:lnTo>
                <a:lnTo>
                  <a:pt x="204822" y="409575"/>
                </a:lnTo>
                <a:lnTo>
                  <a:pt x="171485" y="409575"/>
                </a:lnTo>
                <a:lnTo>
                  <a:pt x="126241" y="402431"/>
                </a:lnTo>
                <a:lnTo>
                  <a:pt x="90522" y="400050"/>
                </a:lnTo>
                <a:lnTo>
                  <a:pt x="0" y="381000"/>
                </a:lnTo>
                <a:lnTo>
                  <a:pt x="26229" y="147613"/>
                </a:lnTo>
                <a:lnTo>
                  <a:pt x="73854" y="188119"/>
                </a:lnTo>
                <a:lnTo>
                  <a:pt x="119097" y="209550"/>
                </a:lnTo>
                <a:lnTo>
                  <a:pt x="159579" y="209550"/>
                </a:lnTo>
                <a:lnTo>
                  <a:pt x="371510" y="178594"/>
                </a:lnTo>
                <a:lnTo>
                  <a:pt x="642972" y="142875"/>
                </a:lnTo>
                <a:lnTo>
                  <a:pt x="773941" y="126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491BA43-E462-4C45-AA59-6DBED9599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1414463"/>
            <a:ext cx="3573462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4179BE-5E7C-4C9A-8063-4899C39B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1400175"/>
            <a:ext cx="3573462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0E2BFBA-1DEA-494C-9477-1857EAC66669}"/>
              </a:ext>
            </a:extLst>
          </p:cNvPr>
          <p:cNvSpPr/>
          <p:nvPr/>
        </p:nvSpPr>
        <p:spPr>
          <a:xfrm rot="18900000">
            <a:off x="4314826" y="1935163"/>
            <a:ext cx="2124075" cy="774700"/>
          </a:xfrm>
          <a:custGeom>
            <a:avLst/>
            <a:gdLst>
              <a:gd name="connsiteX0" fmla="*/ 869157 w 2124075"/>
              <a:gd name="connsiteY0" fmla="*/ 600075 h 773906"/>
              <a:gd name="connsiteX1" fmla="*/ 1357313 w 2124075"/>
              <a:gd name="connsiteY1" fmla="*/ 652462 h 773906"/>
              <a:gd name="connsiteX2" fmla="*/ 1800225 w 2124075"/>
              <a:gd name="connsiteY2" fmla="*/ 688181 h 773906"/>
              <a:gd name="connsiteX3" fmla="*/ 1900238 w 2124075"/>
              <a:gd name="connsiteY3" fmla="*/ 695325 h 773906"/>
              <a:gd name="connsiteX4" fmla="*/ 1916907 w 2124075"/>
              <a:gd name="connsiteY4" fmla="*/ 695325 h 773906"/>
              <a:gd name="connsiteX5" fmla="*/ 1926432 w 2124075"/>
              <a:gd name="connsiteY5" fmla="*/ 702469 h 773906"/>
              <a:gd name="connsiteX6" fmla="*/ 1945482 w 2124075"/>
              <a:gd name="connsiteY6" fmla="*/ 721519 h 773906"/>
              <a:gd name="connsiteX7" fmla="*/ 1981200 w 2124075"/>
              <a:gd name="connsiteY7" fmla="*/ 750094 h 773906"/>
              <a:gd name="connsiteX8" fmla="*/ 2009775 w 2124075"/>
              <a:gd name="connsiteY8" fmla="*/ 766762 h 773906"/>
              <a:gd name="connsiteX9" fmla="*/ 2035969 w 2124075"/>
              <a:gd name="connsiteY9" fmla="*/ 773906 h 773906"/>
              <a:gd name="connsiteX10" fmla="*/ 2059782 w 2124075"/>
              <a:gd name="connsiteY10" fmla="*/ 773906 h 773906"/>
              <a:gd name="connsiteX11" fmla="*/ 2074069 w 2124075"/>
              <a:gd name="connsiteY11" fmla="*/ 766762 h 773906"/>
              <a:gd name="connsiteX12" fmla="*/ 2093119 w 2124075"/>
              <a:gd name="connsiteY12" fmla="*/ 750094 h 773906"/>
              <a:gd name="connsiteX13" fmla="*/ 2105025 w 2124075"/>
              <a:gd name="connsiteY13" fmla="*/ 731044 h 773906"/>
              <a:gd name="connsiteX14" fmla="*/ 2112169 w 2124075"/>
              <a:gd name="connsiteY14" fmla="*/ 697706 h 773906"/>
              <a:gd name="connsiteX15" fmla="*/ 2119313 w 2124075"/>
              <a:gd name="connsiteY15" fmla="*/ 659606 h 773906"/>
              <a:gd name="connsiteX16" fmla="*/ 2124075 w 2124075"/>
              <a:gd name="connsiteY16" fmla="*/ 600075 h 773906"/>
              <a:gd name="connsiteX17" fmla="*/ 2119313 w 2124075"/>
              <a:gd name="connsiteY17" fmla="*/ 531019 h 773906"/>
              <a:gd name="connsiteX18" fmla="*/ 2109788 w 2124075"/>
              <a:gd name="connsiteY18" fmla="*/ 440531 h 773906"/>
              <a:gd name="connsiteX19" fmla="*/ 2095500 w 2124075"/>
              <a:gd name="connsiteY19" fmla="*/ 335756 h 773906"/>
              <a:gd name="connsiteX20" fmla="*/ 2081213 w 2124075"/>
              <a:gd name="connsiteY20" fmla="*/ 259556 h 773906"/>
              <a:gd name="connsiteX21" fmla="*/ 2057400 w 2124075"/>
              <a:gd name="connsiteY21" fmla="*/ 178594 h 773906"/>
              <a:gd name="connsiteX22" fmla="*/ 2033588 w 2124075"/>
              <a:gd name="connsiteY22" fmla="*/ 119062 h 773906"/>
              <a:gd name="connsiteX23" fmla="*/ 2002632 w 2124075"/>
              <a:gd name="connsiteY23" fmla="*/ 61912 h 773906"/>
              <a:gd name="connsiteX24" fmla="*/ 1966913 w 2124075"/>
              <a:gd name="connsiteY24" fmla="*/ 16669 h 773906"/>
              <a:gd name="connsiteX25" fmla="*/ 1950244 w 2124075"/>
              <a:gd name="connsiteY25" fmla="*/ 0 h 773906"/>
              <a:gd name="connsiteX26" fmla="*/ 1940719 w 2124075"/>
              <a:gd name="connsiteY26" fmla="*/ 0 h 773906"/>
              <a:gd name="connsiteX27" fmla="*/ 1926432 w 2124075"/>
              <a:gd name="connsiteY27" fmla="*/ 7144 h 773906"/>
              <a:gd name="connsiteX28" fmla="*/ 1916907 w 2124075"/>
              <a:gd name="connsiteY28" fmla="*/ 30956 h 773906"/>
              <a:gd name="connsiteX29" fmla="*/ 1921669 w 2124075"/>
              <a:gd name="connsiteY29" fmla="*/ 57150 h 773906"/>
              <a:gd name="connsiteX30" fmla="*/ 1921669 w 2124075"/>
              <a:gd name="connsiteY30" fmla="*/ 92869 h 773906"/>
              <a:gd name="connsiteX31" fmla="*/ 1919288 w 2124075"/>
              <a:gd name="connsiteY31" fmla="*/ 140494 h 773906"/>
              <a:gd name="connsiteX32" fmla="*/ 1909763 w 2124075"/>
              <a:gd name="connsiteY32" fmla="*/ 197644 h 773906"/>
              <a:gd name="connsiteX33" fmla="*/ 1900238 w 2124075"/>
              <a:gd name="connsiteY33" fmla="*/ 240506 h 773906"/>
              <a:gd name="connsiteX34" fmla="*/ 1893094 w 2124075"/>
              <a:gd name="connsiteY34" fmla="*/ 271462 h 773906"/>
              <a:gd name="connsiteX35" fmla="*/ 1874044 w 2124075"/>
              <a:gd name="connsiteY35" fmla="*/ 295275 h 773906"/>
              <a:gd name="connsiteX36" fmla="*/ 1838325 w 2124075"/>
              <a:gd name="connsiteY36" fmla="*/ 321469 h 773906"/>
              <a:gd name="connsiteX37" fmla="*/ 1800225 w 2124075"/>
              <a:gd name="connsiteY37" fmla="*/ 340519 h 773906"/>
              <a:gd name="connsiteX38" fmla="*/ 1743075 w 2124075"/>
              <a:gd name="connsiteY38" fmla="*/ 359569 h 773906"/>
              <a:gd name="connsiteX39" fmla="*/ 1685925 w 2124075"/>
              <a:gd name="connsiteY39" fmla="*/ 376237 h 773906"/>
              <a:gd name="connsiteX40" fmla="*/ 1626394 w 2124075"/>
              <a:gd name="connsiteY40" fmla="*/ 388144 h 773906"/>
              <a:gd name="connsiteX41" fmla="*/ 1535907 w 2124075"/>
              <a:gd name="connsiteY41" fmla="*/ 400050 h 773906"/>
              <a:gd name="connsiteX42" fmla="*/ 1457325 w 2124075"/>
              <a:gd name="connsiteY42" fmla="*/ 407194 h 773906"/>
              <a:gd name="connsiteX43" fmla="*/ 1359694 w 2124075"/>
              <a:gd name="connsiteY43" fmla="*/ 409575 h 773906"/>
              <a:gd name="connsiteX44" fmla="*/ 1150144 w 2124075"/>
              <a:gd name="connsiteY44" fmla="*/ 414337 h 773906"/>
              <a:gd name="connsiteX45" fmla="*/ 778669 w 2124075"/>
              <a:gd name="connsiteY45" fmla="*/ 419100 h 773906"/>
              <a:gd name="connsiteX46" fmla="*/ 481013 w 2124075"/>
              <a:gd name="connsiteY46" fmla="*/ 414337 h 773906"/>
              <a:gd name="connsiteX47" fmla="*/ 207169 w 2124075"/>
              <a:gd name="connsiteY47" fmla="*/ 409575 h 773906"/>
              <a:gd name="connsiteX48" fmla="*/ 109538 w 2124075"/>
              <a:gd name="connsiteY48" fmla="*/ 400050 h 773906"/>
              <a:gd name="connsiteX49" fmla="*/ 52388 w 2124075"/>
              <a:gd name="connsiteY49" fmla="*/ 392906 h 773906"/>
              <a:gd name="connsiteX50" fmla="*/ 9525 w 2124075"/>
              <a:gd name="connsiteY50" fmla="*/ 397669 h 773906"/>
              <a:gd name="connsiteX51" fmla="*/ 0 w 2124075"/>
              <a:gd name="connsiteY51" fmla="*/ 414337 h 773906"/>
              <a:gd name="connsiteX52" fmla="*/ 9525 w 2124075"/>
              <a:gd name="connsiteY52" fmla="*/ 433387 h 773906"/>
              <a:gd name="connsiteX53" fmla="*/ 50007 w 2124075"/>
              <a:gd name="connsiteY53" fmla="*/ 457200 h 773906"/>
              <a:gd name="connsiteX54" fmla="*/ 85725 w 2124075"/>
              <a:gd name="connsiteY54" fmla="*/ 481012 h 773906"/>
              <a:gd name="connsiteX55" fmla="*/ 133350 w 2124075"/>
              <a:gd name="connsiteY55" fmla="*/ 497681 h 773906"/>
              <a:gd name="connsiteX56" fmla="*/ 271463 w 2124075"/>
              <a:gd name="connsiteY56" fmla="*/ 521494 h 773906"/>
              <a:gd name="connsiteX57" fmla="*/ 431007 w 2124075"/>
              <a:gd name="connsiteY57" fmla="*/ 542925 h 773906"/>
              <a:gd name="connsiteX58" fmla="*/ 869157 w 2124075"/>
              <a:gd name="connsiteY58" fmla="*/ 600075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124075" h="773906">
                <a:moveTo>
                  <a:pt x="869157" y="600075"/>
                </a:moveTo>
                <a:lnTo>
                  <a:pt x="1357313" y="652462"/>
                </a:lnTo>
                <a:lnTo>
                  <a:pt x="1800225" y="688181"/>
                </a:lnTo>
                <a:lnTo>
                  <a:pt x="1900238" y="695325"/>
                </a:lnTo>
                <a:lnTo>
                  <a:pt x="1916907" y="695325"/>
                </a:lnTo>
                <a:lnTo>
                  <a:pt x="1926432" y="702469"/>
                </a:lnTo>
                <a:lnTo>
                  <a:pt x="1945482" y="721519"/>
                </a:lnTo>
                <a:lnTo>
                  <a:pt x="1981200" y="750094"/>
                </a:lnTo>
                <a:lnTo>
                  <a:pt x="2009775" y="766762"/>
                </a:lnTo>
                <a:lnTo>
                  <a:pt x="2035969" y="773906"/>
                </a:lnTo>
                <a:lnTo>
                  <a:pt x="2059782" y="773906"/>
                </a:lnTo>
                <a:lnTo>
                  <a:pt x="2074069" y="766762"/>
                </a:lnTo>
                <a:lnTo>
                  <a:pt x="2093119" y="750094"/>
                </a:lnTo>
                <a:lnTo>
                  <a:pt x="2105025" y="731044"/>
                </a:lnTo>
                <a:lnTo>
                  <a:pt x="2112169" y="697706"/>
                </a:lnTo>
                <a:lnTo>
                  <a:pt x="2119313" y="659606"/>
                </a:lnTo>
                <a:lnTo>
                  <a:pt x="2124075" y="600075"/>
                </a:lnTo>
                <a:lnTo>
                  <a:pt x="2119313" y="531019"/>
                </a:lnTo>
                <a:lnTo>
                  <a:pt x="2109788" y="440531"/>
                </a:lnTo>
                <a:lnTo>
                  <a:pt x="2095500" y="335756"/>
                </a:lnTo>
                <a:lnTo>
                  <a:pt x="2081213" y="259556"/>
                </a:lnTo>
                <a:lnTo>
                  <a:pt x="2057400" y="178594"/>
                </a:lnTo>
                <a:lnTo>
                  <a:pt x="2033588" y="119062"/>
                </a:lnTo>
                <a:lnTo>
                  <a:pt x="2002632" y="61912"/>
                </a:lnTo>
                <a:lnTo>
                  <a:pt x="1966913" y="16669"/>
                </a:lnTo>
                <a:lnTo>
                  <a:pt x="1950244" y="0"/>
                </a:lnTo>
                <a:lnTo>
                  <a:pt x="1940719" y="0"/>
                </a:lnTo>
                <a:lnTo>
                  <a:pt x="1926432" y="7144"/>
                </a:lnTo>
                <a:lnTo>
                  <a:pt x="1916907" y="30956"/>
                </a:lnTo>
                <a:lnTo>
                  <a:pt x="1921669" y="57150"/>
                </a:lnTo>
                <a:lnTo>
                  <a:pt x="1921669" y="92869"/>
                </a:lnTo>
                <a:lnTo>
                  <a:pt x="1919288" y="140494"/>
                </a:lnTo>
                <a:lnTo>
                  <a:pt x="1909763" y="197644"/>
                </a:lnTo>
                <a:lnTo>
                  <a:pt x="1900238" y="240506"/>
                </a:lnTo>
                <a:lnTo>
                  <a:pt x="1893094" y="271462"/>
                </a:lnTo>
                <a:lnTo>
                  <a:pt x="1874044" y="295275"/>
                </a:lnTo>
                <a:lnTo>
                  <a:pt x="1838325" y="321469"/>
                </a:lnTo>
                <a:lnTo>
                  <a:pt x="1800225" y="340519"/>
                </a:lnTo>
                <a:lnTo>
                  <a:pt x="1743075" y="359569"/>
                </a:lnTo>
                <a:lnTo>
                  <a:pt x="1685925" y="376237"/>
                </a:lnTo>
                <a:lnTo>
                  <a:pt x="1626394" y="388144"/>
                </a:lnTo>
                <a:lnTo>
                  <a:pt x="1535907" y="400050"/>
                </a:lnTo>
                <a:lnTo>
                  <a:pt x="1457325" y="407194"/>
                </a:lnTo>
                <a:lnTo>
                  <a:pt x="1359694" y="409575"/>
                </a:lnTo>
                <a:lnTo>
                  <a:pt x="1150144" y="414337"/>
                </a:lnTo>
                <a:lnTo>
                  <a:pt x="778669" y="419100"/>
                </a:lnTo>
                <a:lnTo>
                  <a:pt x="481013" y="414337"/>
                </a:lnTo>
                <a:lnTo>
                  <a:pt x="207169" y="409575"/>
                </a:lnTo>
                <a:lnTo>
                  <a:pt x="109538" y="400050"/>
                </a:lnTo>
                <a:lnTo>
                  <a:pt x="52388" y="392906"/>
                </a:lnTo>
                <a:lnTo>
                  <a:pt x="9525" y="397669"/>
                </a:lnTo>
                <a:lnTo>
                  <a:pt x="0" y="414337"/>
                </a:lnTo>
                <a:lnTo>
                  <a:pt x="9525" y="433387"/>
                </a:lnTo>
                <a:lnTo>
                  <a:pt x="50007" y="457200"/>
                </a:lnTo>
                <a:lnTo>
                  <a:pt x="85725" y="481012"/>
                </a:lnTo>
                <a:lnTo>
                  <a:pt x="133350" y="497681"/>
                </a:lnTo>
                <a:lnTo>
                  <a:pt x="271463" y="521494"/>
                </a:lnTo>
                <a:lnTo>
                  <a:pt x="431007" y="542925"/>
                </a:lnTo>
                <a:lnTo>
                  <a:pt x="869157" y="6000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BB0FE3D-FD55-4C0F-A0C5-BC0AAEC51661}"/>
              </a:ext>
            </a:extLst>
          </p:cNvPr>
          <p:cNvSpPr/>
          <p:nvPr/>
        </p:nvSpPr>
        <p:spPr>
          <a:xfrm rot="17400000">
            <a:off x="3144044" y="3553619"/>
            <a:ext cx="2706688" cy="1587500"/>
          </a:xfrm>
          <a:custGeom>
            <a:avLst/>
            <a:gdLst>
              <a:gd name="connsiteX0" fmla="*/ 999401 w 2707139"/>
              <a:gd name="connsiteY0" fmla="*/ 963340 h 1586677"/>
              <a:gd name="connsiteX1" fmla="*/ 1715466 w 2707139"/>
              <a:gd name="connsiteY1" fmla="*/ 651671 h 1586677"/>
              <a:gd name="connsiteX2" fmla="*/ 2150772 w 2707139"/>
              <a:gd name="connsiteY2" fmla="*/ 445609 h 1586677"/>
              <a:gd name="connsiteX3" fmla="*/ 2179106 w 2707139"/>
              <a:gd name="connsiteY3" fmla="*/ 435306 h 1586677"/>
              <a:gd name="connsiteX4" fmla="*/ 2318197 w 2707139"/>
              <a:gd name="connsiteY4" fmla="*/ 363184 h 1586677"/>
              <a:gd name="connsiteX5" fmla="*/ 2405774 w 2707139"/>
              <a:gd name="connsiteY5" fmla="*/ 296214 h 1586677"/>
              <a:gd name="connsiteX6" fmla="*/ 2477896 w 2707139"/>
              <a:gd name="connsiteY6" fmla="*/ 234396 h 1586677"/>
              <a:gd name="connsiteX7" fmla="*/ 2519108 w 2707139"/>
              <a:gd name="connsiteY7" fmla="*/ 188032 h 1586677"/>
              <a:gd name="connsiteX8" fmla="*/ 2555169 w 2707139"/>
              <a:gd name="connsiteY8" fmla="*/ 146819 h 1586677"/>
              <a:gd name="connsiteX9" fmla="*/ 2583502 w 2707139"/>
              <a:gd name="connsiteY9" fmla="*/ 105607 h 1586677"/>
              <a:gd name="connsiteX10" fmla="*/ 2611836 w 2707139"/>
              <a:gd name="connsiteY10" fmla="*/ 51516 h 1586677"/>
              <a:gd name="connsiteX11" fmla="*/ 2635018 w 2707139"/>
              <a:gd name="connsiteY11" fmla="*/ 15455 h 1586677"/>
              <a:gd name="connsiteX12" fmla="*/ 2645321 w 2707139"/>
              <a:gd name="connsiteY12" fmla="*/ 7727 h 1586677"/>
              <a:gd name="connsiteX13" fmla="*/ 2663351 w 2707139"/>
              <a:gd name="connsiteY13" fmla="*/ 0 h 1586677"/>
              <a:gd name="connsiteX14" fmla="*/ 2678806 w 2707139"/>
              <a:gd name="connsiteY14" fmla="*/ 7727 h 1586677"/>
              <a:gd name="connsiteX15" fmla="*/ 2691685 w 2707139"/>
              <a:gd name="connsiteY15" fmla="*/ 28334 h 1586677"/>
              <a:gd name="connsiteX16" fmla="*/ 2704564 w 2707139"/>
              <a:gd name="connsiteY16" fmla="*/ 56667 h 1586677"/>
              <a:gd name="connsiteX17" fmla="*/ 2707139 w 2707139"/>
              <a:gd name="connsiteY17" fmla="*/ 95304 h 1586677"/>
              <a:gd name="connsiteX18" fmla="*/ 2707139 w 2707139"/>
              <a:gd name="connsiteY18" fmla="*/ 182880 h 1586677"/>
              <a:gd name="connsiteX19" fmla="*/ 2704564 w 2707139"/>
              <a:gd name="connsiteY19" fmla="*/ 247274 h 1586677"/>
              <a:gd name="connsiteX20" fmla="*/ 2701988 w 2707139"/>
              <a:gd name="connsiteY20" fmla="*/ 301366 h 1586677"/>
              <a:gd name="connsiteX21" fmla="*/ 2694261 w 2707139"/>
              <a:gd name="connsiteY21" fmla="*/ 363184 h 1586677"/>
              <a:gd name="connsiteX22" fmla="*/ 2681382 w 2707139"/>
              <a:gd name="connsiteY22" fmla="*/ 422427 h 1586677"/>
              <a:gd name="connsiteX23" fmla="*/ 2658200 w 2707139"/>
              <a:gd name="connsiteY23" fmla="*/ 520307 h 1586677"/>
              <a:gd name="connsiteX24" fmla="*/ 2642745 w 2707139"/>
              <a:gd name="connsiteY24" fmla="*/ 538337 h 1586677"/>
              <a:gd name="connsiteX25" fmla="*/ 2614412 w 2707139"/>
              <a:gd name="connsiteY25" fmla="*/ 561519 h 1586677"/>
              <a:gd name="connsiteX26" fmla="*/ 2565472 w 2707139"/>
              <a:gd name="connsiteY26" fmla="*/ 587277 h 1586677"/>
              <a:gd name="connsiteX27" fmla="*/ 2475320 w 2707139"/>
              <a:gd name="connsiteY27" fmla="*/ 633641 h 1586677"/>
              <a:gd name="connsiteX28" fmla="*/ 2341379 w 2707139"/>
              <a:gd name="connsiteY28" fmla="*/ 680005 h 1586677"/>
              <a:gd name="connsiteX29" fmla="*/ 2001377 w 2707139"/>
              <a:gd name="connsiteY29" fmla="*/ 821672 h 1586677"/>
              <a:gd name="connsiteX30" fmla="*/ 1759254 w 2707139"/>
              <a:gd name="connsiteY30" fmla="*/ 927279 h 1586677"/>
              <a:gd name="connsiteX31" fmla="*/ 1638193 w 2707139"/>
              <a:gd name="connsiteY31" fmla="*/ 983946 h 1586677"/>
              <a:gd name="connsiteX32" fmla="*/ 1396070 w 2707139"/>
              <a:gd name="connsiteY32" fmla="*/ 1071522 h 1586677"/>
              <a:gd name="connsiteX33" fmla="*/ 842279 w 2707139"/>
              <a:gd name="connsiteY33" fmla="*/ 1298190 h 1586677"/>
              <a:gd name="connsiteX34" fmla="*/ 445609 w 2707139"/>
              <a:gd name="connsiteY34" fmla="*/ 1465616 h 1586677"/>
              <a:gd name="connsiteX35" fmla="*/ 347730 w 2707139"/>
              <a:gd name="connsiteY35" fmla="*/ 1496525 h 1586677"/>
              <a:gd name="connsiteX36" fmla="*/ 247275 w 2707139"/>
              <a:gd name="connsiteY36" fmla="*/ 1550616 h 1586677"/>
              <a:gd name="connsiteX37" fmla="*/ 216365 w 2707139"/>
              <a:gd name="connsiteY37" fmla="*/ 1566071 h 1586677"/>
              <a:gd name="connsiteX38" fmla="*/ 182880 w 2707139"/>
              <a:gd name="connsiteY38" fmla="*/ 1576374 h 1586677"/>
              <a:gd name="connsiteX39" fmla="*/ 144244 w 2707139"/>
              <a:gd name="connsiteY39" fmla="*/ 1584101 h 1586677"/>
              <a:gd name="connsiteX40" fmla="*/ 95304 w 2707139"/>
              <a:gd name="connsiteY40" fmla="*/ 1586677 h 1586677"/>
              <a:gd name="connsiteX41" fmla="*/ 72122 w 2707139"/>
              <a:gd name="connsiteY41" fmla="*/ 1586677 h 1586677"/>
              <a:gd name="connsiteX42" fmla="*/ 61819 w 2707139"/>
              <a:gd name="connsiteY42" fmla="*/ 1581526 h 1586677"/>
              <a:gd name="connsiteX43" fmla="*/ 38637 w 2707139"/>
              <a:gd name="connsiteY43" fmla="*/ 1578950 h 1586677"/>
              <a:gd name="connsiteX44" fmla="*/ 20607 w 2707139"/>
              <a:gd name="connsiteY44" fmla="*/ 1566071 h 1586677"/>
              <a:gd name="connsiteX45" fmla="*/ 10303 w 2707139"/>
              <a:gd name="connsiteY45" fmla="*/ 1548041 h 1586677"/>
              <a:gd name="connsiteX46" fmla="*/ 2576 w 2707139"/>
              <a:gd name="connsiteY46" fmla="*/ 1522283 h 1586677"/>
              <a:gd name="connsiteX47" fmla="*/ 0 w 2707139"/>
              <a:gd name="connsiteY47" fmla="*/ 1493949 h 1586677"/>
              <a:gd name="connsiteX48" fmla="*/ 12879 w 2707139"/>
              <a:gd name="connsiteY48" fmla="*/ 1468192 h 1586677"/>
              <a:gd name="connsiteX49" fmla="*/ 48940 w 2707139"/>
              <a:gd name="connsiteY49" fmla="*/ 1424403 h 1586677"/>
              <a:gd name="connsiteX50" fmla="*/ 108183 w 2707139"/>
              <a:gd name="connsiteY50" fmla="*/ 1367736 h 1586677"/>
              <a:gd name="connsiteX51" fmla="*/ 175153 w 2707139"/>
              <a:gd name="connsiteY51" fmla="*/ 1308494 h 1586677"/>
              <a:gd name="connsiteX52" fmla="*/ 229244 w 2707139"/>
              <a:gd name="connsiteY52" fmla="*/ 1267281 h 1586677"/>
              <a:gd name="connsiteX53" fmla="*/ 262729 w 2707139"/>
              <a:gd name="connsiteY53" fmla="*/ 1246675 h 1586677"/>
              <a:gd name="connsiteX54" fmla="*/ 309093 w 2707139"/>
              <a:gd name="connsiteY54" fmla="*/ 1233796 h 1586677"/>
              <a:gd name="connsiteX55" fmla="*/ 404397 w 2707139"/>
              <a:gd name="connsiteY55" fmla="*/ 1213190 h 1586677"/>
              <a:gd name="connsiteX56" fmla="*/ 448185 w 2707139"/>
              <a:gd name="connsiteY56" fmla="*/ 1202887 h 1586677"/>
              <a:gd name="connsiteX57" fmla="*/ 489397 w 2707139"/>
              <a:gd name="connsiteY57" fmla="*/ 1187432 h 1586677"/>
              <a:gd name="connsiteX58" fmla="*/ 687732 w 2707139"/>
              <a:gd name="connsiteY58" fmla="*/ 1099856 h 1586677"/>
              <a:gd name="connsiteX59" fmla="*/ 999401 w 2707139"/>
              <a:gd name="connsiteY59" fmla="*/ 963340 h 1586677"/>
              <a:gd name="connsiteX0" fmla="*/ 999401 w 2707139"/>
              <a:gd name="connsiteY0" fmla="*/ 963340 h 1586677"/>
              <a:gd name="connsiteX1" fmla="*/ 1715466 w 2707139"/>
              <a:gd name="connsiteY1" fmla="*/ 651671 h 1586677"/>
              <a:gd name="connsiteX2" fmla="*/ 2150772 w 2707139"/>
              <a:gd name="connsiteY2" fmla="*/ 445609 h 1586677"/>
              <a:gd name="connsiteX3" fmla="*/ 2179106 w 2707139"/>
              <a:gd name="connsiteY3" fmla="*/ 435306 h 1586677"/>
              <a:gd name="connsiteX4" fmla="*/ 2318197 w 2707139"/>
              <a:gd name="connsiteY4" fmla="*/ 363184 h 1586677"/>
              <a:gd name="connsiteX5" fmla="*/ 2405774 w 2707139"/>
              <a:gd name="connsiteY5" fmla="*/ 296214 h 1586677"/>
              <a:gd name="connsiteX6" fmla="*/ 2477896 w 2707139"/>
              <a:gd name="connsiteY6" fmla="*/ 234396 h 1586677"/>
              <a:gd name="connsiteX7" fmla="*/ 2519108 w 2707139"/>
              <a:gd name="connsiteY7" fmla="*/ 188032 h 1586677"/>
              <a:gd name="connsiteX8" fmla="*/ 2555169 w 2707139"/>
              <a:gd name="connsiteY8" fmla="*/ 146819 h 1586677"/>
              <a:gd name="connsiteX9" fmla="*/ 2583502 w 2707139"/>
              <a:gd name="connsiteY9" fmla="*/ 105607 h 1586677"/>
              <a:gd name="connsiteX10" fmla="*/ 2611836 w 2707139"/>
              <a:gd name="connsiteY10" fmla="*/ 51516 h 1586677"/>
              <a:gd name="connsiteX11" fmla="*/ 2635018 w 2707139"/>
              <a:gd name="connsiteY11" fmla="*/ 15455 h 1586677"/>
              <a:gd name="connsiteX12" fmla="*/ 2645321 w 2707139"/>
              <a:gd name="connsiteY12" fmla="*/ 7727 h 1586677"/>
              <a:gd name="connsiteX13" fmla="*/ 2663351 w 2707139"/>
              <a:gd name="connsiteY13" fmla="*/ 0 h 1586677"/>
              <a:gd name="connsiteX14" fmla="*/ 2678806 w 2707139"/>
              <a:gd name="connsiteY14" fmla="*/ 7727 h 1586677"/>
              <a:gd name="connsiteX15" fmla="*/ 2691685 w 2707139"/>
              <a:gd name="connsiteY15" fmla="*/ 28334 h 1586677"/>
              <a:gd name="connsiteX16" fmla="*/ 2704564 w 2707139"/>
              <a:gd name="connsiteY16" fmla="*/ 56667 h 1586677"/>
              <a:gd name="connsiteX17" fmla="*/ 2707139 w 2707139"/>
              <a:gd name="connsiteY17" fmla="*/ 95304 h 1586677"/>
              <a:gd name="connsiteX18" fmla="*/ 2707139 w 2707139"/>
              <a:gd name="connsiteY18" fmla="*/ 182880 h 1586677"/>
              <a:gd name="connsiteX19" fmla="*/ 2704564 w 2707139"/>
              <a:gd name="connsiteY19" fmla="*/ 247274 h 1586677"/>
              <a:gd name="connsiteX20" fmla="*/ 2701988 w 2707139"/>
              <a:gd name="connsiteY20" fmla="*/ 301366 h 1586677"/>
              <a:gd name="connsiteX21" fmla="*/ 2694261 w 2707139"/>
              <a:gd name="connsiteY21" fmla="*/ 363184 h 1586677"/>
              <a:gd name="connsiteX22" fmla="*/ 2681382 w 2707139"/>
              <a:gd name="connsiteY22" fmla="*/ 422427 h 1586677"/>
              <a:gd name="connsiteX23" fmla="*/ 2658200 w 2707139"/>
              <a:gd name="connsiteY23" fmla="*/ 520307 h 1586677"/>
              <a:gd name="connsiteX24" fmla="*/ 2642745 w 2707139"/>
              <a:gd name="connsiteY24" fmla="*/ 538337 h 1586677"/>
              <a:gd name="connsiteX25" fmla="*/ 2614412 w 2707139"/>
              <a:gd name="connsiteY25" fmla="*/ 561519 h 1586677"/>
              <a:gd name="connsiteX26" fmla="*/ 2565472 w 2707139"/>
              <a:gd name="connsiteY26" fmla="*/ 587277 h 1586677"/>
              <a:gd name="connsiteX27" fmla="*/ 2475320 w 2707139"/>
              <a:gd name="connsiteY27" fmla="*/ 633641 h 1586677"/>
              <a:gd name="connsiteX28" fmla="*/ 2341379 w 2707139"/>
              <a:gd name="connsiteY28" fmla="*/ 680005 h 1586677"/>
              <a:gd name="connsiteX29" fmla="*/ 2001377 w 2707139"/>
              <a:gd name="connsiteY29" fmla="*/ 821672 h 1586677"/>
              <a:gd name="connsiteX30" fmla="*/ 1759254 w 2707139"/>
              <a:gd name="connsiteY30" fmla="*/ 927279 h 1586677"/>
              <a:gd name="connsiteX31" fmla="*/ 1638193 w 2707139"/>
              <a:gd name="connsiteY31" fmla="*/ 983946 h 1586677"/>
              <a:gd name="connsiteX32" fmla="*/ 1396070 w 2707139"/>
              <a:gd name="connsiteY32" fmla="*/ 1071522 h 1586677"/>
              <a:gd name="connsiteX33" fmla="*/ 842279 w 2707139"/>
              <a:gd name="connsiteY33" fmla="*/ 1298190 h 1586677"/>
              <a:gd name="connsiteX34" fmla="*/ 445609 w 2707139"/>
              <a:gd name="connsiteY34" fmla="*/ 1465616 h 1586677"/>
              <a:gd name="connsiteX35" fmla="*/ 347730 w 2707139"/>
              <a:gd name="connsiteY35" fmla="*/ 1496525 h 1586677"/>
              <a:gd name="connsiteX36" fmla="*/ 247275 w 2707139"/>
              <a:gd name="connsiteY36" fmla="*/ 1550616 h 1586677"/>
              <a:gd name="connsiteX37" fmla="*/ 216365 w 2707139"/>
              <a:gd name="connsiteY37" fmla="*/ 1566071 h 1586677"/>
              <a:gd name="connsiteX38" fmla="*/ 182880 w 2707139"/>
              <a:gd name="connsiteY38" fmla="*/ 1576374 h 1586677"/>
              <a:gd name="connsiteX39" fmla="*/ 144244 w 2707139"/>
              <a:gd name="connsiteY39" fmla="*/ 1584101 h 1586677"/>
              <a:gd name="connsiteX40" fmla="*/ 95304 w 2707139"/>
              <a:gd name="connsiteY40" fmla="*/ 1586677 h 1586677"/>
              <a:gd name="connsiteX41" fmla="*/ 72122 w 2707139"/>
              <a:gd name="connsiteY41" fmla="*/ 1586677 h 1586677"/>
              <a:gd name="connsiteX42" fmla="*/ 38637 w 2707139"/>
              <a:gd name="connsiteY42" fmla="*/ 1578950 h 1586677"/>
              <a:gd name="connsiteX43" fmla="*/ 20607 w 2707139"/>
              <a:gd name="connsiteY43" fmla="*/ 1566071 h 1586677"/>
              <a:gd name="connsiteX44" fmla="*/ 10303 w 2707139"/>
              <a:gd name="connsiteY44" fmla="*/ 1548041 h 1586677"/>
              <a:gd name="connsiteX45" fmla="*/ 2576 w 2707139"/>
              <a:gd name="connsiteY45" fmla="*/ 1522283 h 1586677"/>
              <a:gd name="connsiteX46" fmla="*/ 0 w 2707139"/>
              <a:gd name="connsiteY46" fmla="*/ 1493949 h 1586677"/>
              <a:gd name="connsiteX47" fmla="*/ 12879 w 2707139"/>
              <a:gd name="connsiteY47" fmla="*/ 1468192 h 1586677"/>
              <a:gd name="connsiteX48" fmla="*/ 48940 w 2707139"/>
              <a:gd name="connsiteY48" fmla="*/ 1424403 h 1586677"/>
              <a:gd name="connsiteX49" fmla="*/ 108183 w 2707139"/>
              <a:gd name="connsiteY49" fmla="*/ 1367736 h 1586677"/>
              <a:gd name="connsiteX50" fmla="*/ 175153 w 2707139"/>
              <a:gd name="connsiteY50" fmla="*/ 1308494 h 1586677"/>
              <a:gd name="connsiteX51" fmla="*/ 229244 w 2707139"/>
              <a:gd name="connsiteY51" fmla="*/ 1267281 h 1586677"/>
              <a:gd name="connsiteX52" fmla="*/ 262729 w 2707139"/>
              <a:gd name="connsiteY52" fmla="*/ 1246675 h 1586677"/>
              <a:gd name="connsiteX53" fmla="*/ 309093 w 2707139"/>
              <a:gd name="connsiteY53" fmla="*/ 1233796 h 1586677"/>
              <a:gd name="connsiteX54" fmla="*/ 404397 w 2707139"/>
              <a:gd name="connsiteY54" fmla="*/ 1213190 h 1586677"/>
              <a:gd name="connsiteX55" fmla="*/ 448185 w 2707139"/>
              <a:gd name="connsiteY55" fmla="*/ 1202887 h 1586677"/>
              <a:gd name="connsiteX56" fmla="*/ 489397 w 2707139"/>
              <a:gd name="connsiteY56" fmla="*/ 1187432 h 1586677"/>
              <a:gd name="connsiteX57" fmla="*/ 687732 w 2707139"/>
              <a:gd name="connsiteY57" fmla="*/ 1099856 h 1586677"/>
              <a:gd name="connsiteX58" fmla="*/ 999401 w 2707139"/>
              <a:gd name="connsiteY58" fmla="*/ 963340 h 1586677"/>
              <a:gd name="connsiteX0" fmla="*/ 999401 w 2707139"/>
              <a:gd name="connsiteY0" fmla="*/ 963340 h 1586677"/>
              <a:gd name="connsiteX1" fmla="*/ 1715466 w 2707139"/>
              <a:gd name="connsiteY1" fmla="*/ 651671 h 1586677"/>
              <a:gd name="connsiteX2" fmla="*/ 2179106 w 2707139"/>
              <a:gd name="connsiteY2" fmla="*/ 435306 h 1586677"/>
              <a:gd name="connsiteX3" fmla="*/ 2318197 w 2707139"/>
              <a:gd name="connsiteY3" fmla="*/ 363184 h 1586677"/>
              <a:gd name="connsiteX4" fmla="*/ 2405774 w 2707139"/>
              <a:gd name="connsiteY4" fmla="*/ 296214 h 1586677"/>
              <a:gd name="connsiteX5" fmla="*/ 2477896 w 2707139"/>
              <a:gd name="connsiteY5" fmla="*/ 234396 h 1586677"/>
              <a:gd name="connsiteX6" fmla="*/ 2519108 w 2707139"/>
              <a:gd name="connsiteY6" fmla="*/ 188032 h 1586677"/>
              <a:gd name="connsiteX7" fmla="*/ 2555169 w 2707139"/>
              <a:gd name="connsiteY7" fmla="*/ 146819 h 1586677"/>
              <a:gd name="connsiteX8" fmla="*/ 2583502 w 2707139"/>
              <a:gd name="connsiteY8" fmla="*/ 105607 h 1586677"/>
              <a:gd name="connsiteX9" fmla="*/ 2611836 w 2707139"/>
              <a:gd name="connsiteY9" fmla="*/ 51516 h 1586677"/>
              <a:gd name="connsiteX10" fmla="*/ 2635018 w 2707139"/>
              <a:gd name="connsiteY10" fmla="*/ 15455 h 1586677"/>
              <a:gd name="connsiteX11" fmla="*/ 2645321 w 2707139"/>
              <a:gd name="connsiteY11" fmla="*/ 7727 h 1586677"/>
              <a:gd name="connsiteX12" fmla="*/ 2663351 w 2707139"/>
              <a:gd name="connsiteY12" fmla="*/ 0 h 1586677"/>
              <a:gd name="connsiteX13" fmla="*/ 2678806 w 2707139"/>
              <a:gd name="connsiteY13" fmla="*/ 7727 h 1586677"/>
              <a:gd name="connsiteX14" fmla="*/ 2691685 w 2707139"/>
              <a:gd name="connsiteY14" fmla="*/ 28334 h 1586677"/>
              <a:gd name="connsiteX15" fmla="*/ 2704564 w 2707139"/>
              <a:gd name="connsiteY15" fmla="*/ 56667 h 1586677"/>
              <a:gd name="connsiteX16" fmla="*/ 2707139 w 2707139"/>
              <a:gd name="connsiteY16" fmla="*/ 95304 h 1586677"/>
              <a:gd name="connsiteX17" fmla="*/ 2707139 w 2707139"/>
              <a:gd name="connsiteY17" fmla="*/ 182880 h 1586677"/>
              <a:gd name="connsiteX18" fmla="*/ 2704564 w 2707139"/>
              <a:gd name="connsiteY18" fmla="*/ 247274 h 1586677"/>
              <a:gd name="connsiteX19" fmla="*/ 2701988 w 2707139"/>
              <a:gd name="connsiteY19" fmla="*/ 301366 h 1586677"/>
              <a:gd name="connsiteX20" fmla="*/ 2694261 w 2707139"/>
              <a:gd name="connsiteY20" fmla="*/ 363184 h 1586677"/>
              <a:gd name="connsiteX21" fmla="*/ 2681382 w 2707139"/>
              <a:gd name="connsiteY21" fmla="*/ 422427 h 1586677"/>
              <a:gd name="connsiteX22" fmla="*/ 2658200 w 2707139"/>
              <a:gd name="connsiteY22" fmla="*/ 520307 h 1586677"/>
              <a:gd name="connsiteX23" fmla="*/ 2642745 w 2707139"/>
              <a:gd name="connsiteY23" fmla="*/ 538337 h 1586677"/>
              <a:gd name="connsiteX24" fmla="*/ 2614412 w 2707139"/>
              <a:gd name="connsiteY24" fmla="*/ 561519 h 1586677"/>
              <a:gd name="connsiteX25" fmla="*/ 2565472 w 2707139"/>
              <a:gd name="connsiteY25" fmla="*/ 587277 h 1586677"/>
              <a:gd name="connsiteX26" fmla="*/ 2475320 w 2707139"/>
              <a:gd name="connsiteY26" fmla="*/ 633641 h 1586677"/>
              <a:gd name="connsiteX27" fmla="*/ 2341379 w 2707139"/>
              <a:gd name="connsiteY27" fmla="*/ 680005 h 1586677"/>
              <a:gd name="connsiteX28" fmla="*/ 2001377 w 2707139"/>
              <a:gd name="connsiteY28" fmla="*/ 821672 h 1586677"/>
              <a:gd name="connsiteX29" fmla="*/ 1759254 w 2707139"/>
              <a:gd name="connsiteY29" fmla="*/ 927279 h 1586677"/>
              <a:gd name="connsiteX30" fmla="*/ 1638193 w 2707139"/>
              <a:gd name="connsiteY30" fmla="*/ 983946 h 1586677"/>
              <a:gd name="connsiteX31" fmla="*/ 1396070 w 2707139"/>
              <a:gd name="connsiteY31" fmla="*/ 1071522 h 1586677"/>
              <a:gd name="connsiteX32" fmla="*/ 842279 w 2707139"/>
              <a:gd name="connsiteY32" fmla="*/ 1298190 h 1586677"/>
              <a:gd name="connsiteX33" fmla="*/ 445609 w 2707139"/>
              <a:gd name="connsiteY33" fmla="*/ 1465616 h 1586677"/>
              <a:gd name="connsiteX34" fmla="*/ 347730 w 2707139"/>
              <a:gd name="connsiteY34" fmla="*/ 1496525 h 1586677"/>
              <a:gd name="connsiteX35" fmla="*/ 247275 w 2707139"/>
              <a:gd name="connsiteY35" fmla="*/ 1550616 h 1586677"/>
              <a:gd name="connsiteX36" fmla="*/ 216365 w 2707139"/>
              <a:gd name="connsiteY36" fmla="*/ 1566071 h 1586677"/>
              <a:gd name="connsiteX37" fmla="*/ 182880 w 2707139"/>
              <a:gd name="connsiteY37" fmla="*/ 1576374 h 1586677"/>
              <a:gd name="connsiteX38" fmla="*/ 144244 w 2707139"/>
              <a:gd name="connsiteY38" fmla="*/ 1584101 h 1586677"/>
              <a:gd name="connsiteX39" fmla="*/ 95304 w 2707139"/>
              <a:gd name="connsiteY39" fmla="*/ 1586677 h 1586677"/>
              <a:gd name="connsiteX40" fmla="*/ 72122 w 2707139"/>
              <a:gd name="connsiteY40" fmla="*/ 1586677 h 1586677"/>
              <a:gd name="connsiteX41" fmla="*/ 38637 w 2707139"/>
              <a:gd name="connsiteY41" fmla="*/ 1578950 h 1586677"/>
              <a:gd name="connsiteX42" fmla="*/ 20607 w 2707139"/>
              <a:gd name="connsiteY42" fmla="*/ 1566071 h 1586677"/>
              <a:gd name="connsiteX43" fmla="*/ 10303 w 2707139"/>
              <a:gd name="connsiteY43" fmla="*/ 1548041 h 1586677"/>
              <a:gd name="connsiteX44" fmla="*/ 2576 w 2707139"/>
              <a:gd name="connsiteY44" fmla="*/ 1522283 h 1586677"/>
              <a:gd name="connsiteX45" fmla="*/ 0 w 2707139"/>
              <a:gd name="connsiteY45" fmla="*/ 1493949 h 1586677"/>
              <a:gd name="connsiteX46" fmla="*/ 12879 w 2707139"/>
              <a:gd name="connsiteY46" fmla="*/ 1468192 h 1586677"/>
              <a:gd name="connsiteX47" fmla="*/ 48940 w 2707139"/>
              <a:gd name="connsiteY47" fmla="*/ 1424403 h 1586677"/>
              <a:gd name="connsiteX48" fmla="*/ 108183 w 2707139"/>
              <a:gd name="connsiteY48" fmla="*/ 1367736 h 1586677"/>
              <a:gd name="connsiteX49" fmla="*/ 175153 w 2707139"/>
              <a:gd name="connsiteY49" fmla="*/ 1308494 h 1586677"/>
              <a:gd name="connsiteX50" fmla="*/ 229244 w 2707139"/>
              <a:gd name="connsiteY50" fmla="*/ 1267281 h 1586677"/>
              <a:gd name="connsiteX51" fmla="*/ 262729 w 2707139"/>
              <a:gd name="connsiteY51" fmla="*/ 1246675 h 1586677"/>
              <a:gd name="connsiteX52" fmla="*/ 309093 w 2707139"/>
              <a:gd name="connsiteY52" fmla="*/ 1233796 h 1586677"/>
              <a:gd name="connsiteX53" fmla="*/ 404397 w 2707139"/>
              <a:gd name="connsiteY53" fmla="*/ 1213190 h 1586677"/>
              <a:gd name="connsiteX54" fmla="*/ 448185 w 2707139"/>
              <a:gd name="connsiteY54" fmla="*/ 1202887 h 1586677"/>
              <a:gd name="connsiteX55" fmla="*/ 489397 w 2707139"/>
              <a:gd name="connsiteY55" fmla="*/ 1187432 h 1586677"/>
              <a:gd name="connsiteX56" fmla="*/ 687732 w 2707139"/>
              <a:gd name="connsiteY56" fmla="*/ 1099856 h 1586677"/>
              <a:gd name="connsiteX57" fmla="*/ 999401 w 2707139"/>
              <a:gd name="connsiteY57" fmla="*/ 963340 h 158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07139" h="1586677">
                <a:moveTo>
                  <a:pt x="999401" y="963340"/>
                </a:moveTo>
                <a:lnTo>
                  <a:pt x="1715466" y="651671"/>
                </a:lnTo>
                <a:cubicBezTo>
                  <a:pt x="1912084" y="563665"/>
                  <a:pt x="2078651" y="483387"/>
                  <a:pt x="2179106" y="435306"/>
                </a:cubicBezTo>
                <a:lnTo>
                  <a:pt x="2318197" y="363184"/>
                </a:lnTo>
                <a:lnTo>
                  <a:pt x="2405774" y="296214"/>
                </a:lnTo>
                <a:lnTo>
                  <a:pt x="2477896" y="234396"/>
                </a:lnTo>
                <a:lnTo>
                  <a:pt x="2519108" y="188032"/>
                </a:lnTo>
                <a:lnTo>
                  <a:pt x="2555169" y="146819"/>
                </a:lnTo>
                <a:lnTo>
                  <a:pt x="2583502" y="105607"/>
                </a:lnTo>
                <a:lnTo>
                  <a:pt x="2611836" y="51516"/>
                </a:lnTo>
                <a:lnTo>
                  <a:pt x="2635018" y="15455"/>
                </a:lnTo>
                <a:lnTo>
                  <a:pt x="2645321" y="7727"/>
                </a:lnTo>
                <a:lnTo>
                  <a:pt x="2663351" y="0"/>
                </a:lnTo>
                <a:lnTo>
                  <a:pt x="2678806" y="7727"/>
                </a:lnTo>
                <a:lnTo>
                  <a:pt x="2691685" y="28334"/>
                </a:lnTo>
                <a:lnTo>
                  <a:pt x="2704564" y="56667"/>
                </a:lnTo>
                <a:lnTo>
                  <a:pt x="2707139" y="95304"/>
                </a:lnTo>
                <a:lnTo>
                  <a:pt x="2707139" y="182880"/>
                </a:lnTo>
                <a:cubicBezTo>
                  <a:pt x="2706281" y="204345"/>
                  <a:pt x="2705422" y="225809"/>
                  <a:pt x="2704564" y="247274"/>
                </a:cubicBezTo>
                <a:lnTo>
                  <a:pt x="2701988" y="301366"/>
                </a:lnTo>
                <a:lnTo>
                  <a:pt x="2694261" y="363184"/>
                </a:lnTo>
                <a:lnTo>
                  <a:pt x="2681382" y="422427"/>
                </a:lnTo>
                <a:lnTo>
                  <a:pt x="2658200" y="520307"/>
                </a:lnTo>
                <a:lnTo>
                  <a:pt x="2642745" y="538337"/>
                </a:lnTo>
                <a:lnTo>
                  <a:pt x="2614412" y="561519"/>
                </a:lnTo>
                <a:lnTo>
                  <a:pt x="2565472" y="587277"/>
                </a:lnTo>
                <a:lnTo>
                  <a:pt x="2475320" y="633641"/>
                </a:lnTo>
                <a:lnTo>
                  <a:pt x="2341379" y="680005"/>
                </a:lnTo>
                <a:lnTo>
                  <a:pt x="2001377" y="821672"/>
                </a:lnTo>
                <a:lnTo>
                  <a:pt x="1759254" y="927279"/>
                </a:lnTo>
                <a:lnTo>
                  <a:pt x="1638193" y="983946"/>
                </a:lnTo>
                <a:lnTo>
                  <a:pt x="1396070" y="1071522"/>
                </a:lnTo>
                <a:lnTo>
                  <a:pt x="842279" y="1298190"/>
                </a:lnTo>
                <a:lnTo>
                  <a:pt x="445609" y="1465616"/>
                </a:lnTo>
                <a:lnTo>
                  <a:pt x="347730" y="1496525"/>
                </a:lnTo>
                <a:lnTo>
                  <a:pt x="247275" y="1550616"/>
                </a:lnTo>
                <a:lnTo>
                  <a:pt x="216365" y="1566071"/>
                </a:lnTo>
                <a:lnTo>
                  <a:pt x="182880" y="1576374"/>
                </a:lnTo>
                <a:lnTo>
                  <a:pt x="144244" y="1584101"/>
                </a:lnTo>
                <a:lnTo>
                  <a:pt x="95304" y="1586677"/>
                </a:lnTo>
                <a:lnTo>
                  <a:pt x="72122" y="1586677"/>
                </a:lnTo>
                <a:lnTo>
                  <a:pt x="38637" y="1578950"/>
                </a:lnTo>
                <a:lnTo>
                  <a:pt x="20607" y="1566071"/>
                </a:lnTo>
                <a:lnTo>
                  <a:pt x="10303" y="1548041"/>
                </a:lnTo>
                <a:lnTo>
                  <a:pt x="2576" y="1522283"/>
                </a:lnTo>
                <a:lnTo>
                  <a:pt x="0" y="1493949"/>
                </a:lnTo>
                <a:lnTo>
                  <a:pt x="12879" y="1468192"/>
                </a:lnTo>
                <a:lnTo>
                  <a:pt x="48940" y="1424403"/>
                </a:lnTo>
                <a:lnTo>
                  <a:pt x="108183" y="1367736"/>
                </a:lnTo>
                <a:lnTo>
                  <a:pt x="175153" y="1308494"/>
                </a:lnTo>
                <a:lnTo>
                  <a:pt x="229244" y="1267281"/>
                </a:lnTo>
                <a:lnTo>
                  <a:pt x="262729" y="1246675"/>
                </a:lnTo>
                <a:lnTo>
                  <a:pt x="309093" y="1233796"/>
                </a:lnTo>
                <a:lnTo>
                  <a:pt x="404397" y="1213190"/>
                </a:lnTo>
                <a:lnTo>
                  <a:pt x="448185" y="1202887"/>
                </a:lnTo>
                <a:cubicBezTo>
                  <a:pt x="487619" y="1187113"/>
                  <a:pt x="472951" y="1187432"/>
                  <a:pt x="489397" y="1187432"/>
                </a:cubicBezTo>
                <a:lnTo>
                  <a:pt x="687732" y="1099856"/>
                </a:lnTo>
                <a:lnTo>
                  <a:pt x="999401" y="9633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D2F2A90-4719-4017-8BBB-C1170B7AEACD}"/>
              </a:ext>
            </a:extLst>
          </p:cNvPr>
          <p:cNvSpPr/>
          <p:nvPr/>
        </p:nvSpPr>
        <p:spPr>
          <a:xfrm rot="2700000">
            <a:off x="4860926" y="2406651"/>
            <a:ext cx="3810000" cy="2441575"/>
          </a:xfrm>
          <a:custGeom>
            <a:avLst/>
            <a:gdLst>
              <a:gd name="connsiteX0" fmla="*/ 586740 w 3802380"/>
              <a:gd name="connsiteY0" fmla="*/ 1443990 h 2396490"/>
              <a:gd name="connsiteX1" fmla="*/ 697230 w 3802380"/>
              <a:gd name="connsiteY1" fmla="*/ 1291590 h 2396490"/>
              <a:gd name="connsiteX2" fmla="*/ 815340 w 3802380"/>
              <a:gd name="connsiteY2" fmla="*/ 1143000 h 2396490"/>
              <a:gd name="connsiteX3" fmla="*/ 918210 w 3802380"/>
              <a:gd name="connsiteY3" fmla="*/ 1017270 h 2396490"/>
              <a:gd name="connsiteX4" fmla="*/ 1093470 w 3802380"/>
              <a:gd name="connsiteY4" fmla="*/ 803910 h 2396490"/>
              <a:gd name="connsiteX5" fmla="*/ 1264920 w 3802380"/>
              <a:gd name="connsiteY5" fmla="*/ 605790 h 2396490"/>
              <a:gd name="connsiteX6" fmla="*/ 1363980 w 3802380"/>
              <a:gd name="connsiteY6" fmla="*/ 499110 h 2396490"/>
              <a:gd name="connsiteX7" fmla="*/ 1417320 w 3802380"/>
              <a:gd name="connsiteY7" fmla="*/ 441960 h 2396490"/>
              <a:gd name="connsiteX8" fmla="*/ 1440180 w 3802380"/>
              <a:gd name="connsiteY8" fmla="*/ 411480 h 2396490"/>
              <a:gd name="connsiteX9" fmla="*/ 1493520 w 3802380"/>
              <a:gd name="connsiteY9" fmla="*/ 323850 h 2396490"/>
              <a:gd name="connsiteX10" fmla="*/ 1546860 w 3802380"/>
              <a:gd name="connsiteY10" fmla="*/ 255270 h 2396490"/>
              <a:gd name="connsiteX11" fmla="*/ 1565910 w 3802380"/>
              <a:gd name="connsiteY11" fmla="*/ 224790 h 2396490"/>
              <a:gd name="connsiteX12" fmla="*/ 1581150 w 3802380"/>
              <a:gd name="connsiteY12" fmla="*/ 182880 h 2396490"/>
              <a:gd name="connsiteX13" fmla="*/ 1600200 w 3802380"/>
              <a:gd name="connsiteY13" fmla="*/ 152400 h 2396490"/>
              <a:gd name="connsiteX14" fmla="*/ 1623060 w 3802380"/>
              <a:gd name="connsiteY14" fmla="*/ 114300 h 2396490"/>
              <a:gd name="connsiteX15" fmla="*/ 1649730 w 3802380"/>
              <a:gd name="connsiteY15" fmla="*/ 91440 h 2396490"/>
              <a:gd name="connsiteX16" fmla="*/ 1714500 w 3802380"/>
              <a:gd name="connsiteY16" fmla="*/ 68580 h 2396490"/>
              <a:gd name="connsiteX17" fmla="*/ 1924050 w 3802380"/>
              <a:gd name="connsiteY17" fmla="*/ 22860 h 2396490"/>
              <a:gd name="connsiteX18" fmla="*/ 1996440 w 3802380"/>
              <a:gd name="connsiteY18" fmla="*/ 3810 h 2396490"/>
              <a:gd name="connsiteX19" fmla="*/ 2023110 w 3802380"/>
              <a:gd name="connsiteY19" fmla="*/ 0 h 2396490"/>
              <a:gd name="connsiteX20" fmla="*/ 2045970 w 3802380"/>
              <a:gd name="connsiteY20" fmla="*/ 0 h 2396490"/>
              <a:gd name="connsiteX21" fmla="*/ 2072640 w 3802380"/>
              <a:gd name="connsiteY21" fmla="*/ 3810 h 2396490"/>
              <a:gd name="connsiteX22" fmla="*/ 2099310 w 3802380"/>
              <a:gd name="connsiteY22" fmla="*/ 11430 h 2396490"/>
              <a:gd name="connsiteX23" fmla="*/ 2125980 w 3802380"/>
              <a:gd name="connsiteY23" fmla="*/ 30480 h 2396490"/>
              <a:gd name="connsiteX24" fmla="*/ 2137410 w 3802380"/>
              <a:gd name="connsiteY24" fmla="*/ 45720 h 2396490"/>
              <a:gd name="connsiteX25" fmla="*/ 2145030 w 3802380"/>
              <a:gd name="connsiteY25" fmla="*/ 60960 h 2396490"/>
              <a:gd name="connsiteX26" fmla="*/ 2148840 w 3802380"/>
              <a:gd name="connsiteY26" fmla="*/ 102870 h 2396490"/>
              <a:gd name="connsiteX27" fmla="*/ 2145030 w 3802380"/>
              <a:gd name="connsiteY27" fmla="*/ 209550 h 2396490"/>
              <a:gd name="connsiteX28" fmla="*/ 2156460 w 3802380"/>
              <a:gd name="connsiteY28" fmla="*/ 232410 h 2396490"/>
              <a:gd name="connsiteX29" fmla="*/ 2369820 w 3802380"/>
              <a:gd name="connsiteY29" fmla="*/ 491490 h 2396490"/>
              <a:gd name="connsiteX30" fmla="*/ 2670810 w 3802380"/>
              <a:gd name="connsiteY30" fmla="*/ 853440 h 2396490"/>
              <a:gd name="connsiteX31" fmla="*/ 2975610 w 3802380"/>
              <a:gd name="connsiteY31" fmla="*/ 1211580 h 2396490"/>
              <a:gd name="connsiteX32" fmla="*/ 3188970 w 3802380"/>
              <a:gd name="connsiteY32" fmla="*/ 1455420 h 2396490"/>
              <a:gd name="connsiteX33" fmla="*/ 3482340 w 3802380"/>
              <a:gd name="connsiteY33" fmla="*/ 1786890 h 2396490"/>
              <a:gd name="connsiteX34" fmla="*/ 3684270 w 3802380"/>
              <a:gd name="connsiteY34" fmla="*/ 2000250 h 2396490"/>
              <a:gd name="connsiteX35" fmla="*/ 3741420 w 3802380"/>
              <a:gd name="connsiteY35" fmla="*/ 2065020 h 2396490"/>
              <a:gd name="connsiteX36" fmla="*/ 3756660 w 3802380"/>
              <a:gd name="connsiteY36" fmla="*/ 2084070 h 2396490"/>
              <a:gd name="connsiteX37" fmla="*/ 3771900 w 3802380"/>
              <a:gd name="connsiteY37" fmla="*/ 2114550 h 2396490"/>
              <a:gd name="connsiteX38" fmla="*/ 3783330 w 3802380"/>
              <a:gd name="connsiteY38" fmla="*/ 2152650 h 2396490"/>
              <a:gd name="connsiteX39" fmla="*/ 3794760 w 3802380"/>
              <a:gd name="connsiteY39" fmla="*/ 2190750 h 2396490"/>
              <a:gd name="connsiteX40" fmla="*/ 3802380 w 3802380"/>
              <a:gd name="connsiteY40" fmla="*/ 2244090 h 2396490"/>
              <a:gd name="connsiteX41" fmla="*/ 3802380 w 3802380"/>
              <a:gd name="connsiteY41" fmla="*/ 2282190 h 2396490"/>
              <a:gd name="connsiteX42" fmla="*/ 3790950 w 3802380"/>
              <a:gd name="connsiteY42" fmla="*/ 2327910 h 2396490"/>
              <a:gd name="connsiteX43" fmla="*/ 3768090 w 3802380"/>
              <a:gd name="connsiteY43" fmla="*/ 2362200 h 2396490"/>
              <a:gd name="connsiteX44" fmla="*/ 3749040 w 3802380"/>
              <a:gd name="connsiteY44" fmla="*/ 2366010 h 2396490"/>
              <a:gd name="connsiteX45" fmla="*/ 3710940 w 3802380"/>
              <a:gd name="connsiteY45" fmla="*/ 2373630 h 2396490"/>
              <a:gd name="connsiteX46" fmla="*/ 3691890 w 3802380"/>
              <a:gd name="connsiteY46" fmla="*/ 2369820 h 2396490"/>
              <a:gd name="connsiteX47" fmla="*/ 3665220 w 3802380"/>
              <a:gd name="connsiteY47" fmla="*/ 2362200 h 2396490"/>
              <a:gd name="connsiteX48" fmla="*/ 3604260 w 3802380"/>
              <a:gd name="connsiteY48" fmla="*/ 2327910 h 2396490"/>
              <a:gd name="connsiteX49" fmla="*/ 3558540 w 3802380"/>
              <a:gd name="connsiteY49" fmla="*/ 2289810 h 2396490"/>
              <a:gd name="connsiteX50" fmla="*/ 3524250 w 3802380"/>
              <a:gd name="connsiteY50" fmla="*/ 2259330 h 2396490"/>
              <a:gd name="connsiteX51" fmla="*/ 3364230 w 3802380"/>
              <a:gd name="connsiteY51" fmla="*/ 2068830 h 2396490"/>
              <a:gd name="connsiteX52" fmla="*/ 3276600 w 3802380"/>
              <a:gd name="connsiteY52" fmla="*/ 1969770 h 2396490"/>
              <a:gd name="connsiteX53" fmla="*/ 3120390 w 3802380"/>
              <a:gd name="connsiteY53" fmla="*/ 1805940 h 2396490"/>
              <a:gd name="connsiteX54" fmla="*/ 2922270 w 3802380"/>
              <a:gd name="connsiteY54" fmla="*/ 1584960 h 2396490"/>
              <a:gd name="connsiteX55" fmla="*/ 2678430 w 3802380"/>
              <a:gd name="connsiteY55" fmla="*/ 1318260 h 2396490"/>
              <a:gd name="connsiteX56" fmla="*/ 2495550 w 3802380"/>
              <a:gd name="connsiteY56" fmla="*/ 1101090 h 2396490"/>
              <a:gd name="connsiteX57" fmla="*/ 2076450 w 3802380"/>
              <a:gd name="connsiteY57" fmla="*/ 643890 h 2396490"/>
              <a:gd name="connsiteX58" fmla="*/ 1916430 w 3802380"/>
              <a:gd name="connsiteY58" fmla="*/ 464820 h 2396490"/>
              <a:gd name="connsiteX59" fmla="*/ 1897380 w 3802380"/>
              <a:gd name="connsiteY59" fmla="*/ 441960 h 2396490"/>
              <a:gd name="connsiteX60" fmla="*/ 1866900 w 3802380"/>
              <a:gd name="connsiteY60" fmla="*/ 422910 h 2396490"/>
              <a:gd name="connsiteX61" fmla="*/ 1840230 w 3802380"/>
              <a:gd name="connsiteY61" fmla="*/ 411480 h 2396490"/>
              <a:gd name="connsiteX62" fmla="*/ 1817370 w 3802380"/>
              <a:gd name="connsiteY62" fmla="*/ 400050 h 2396490"/>
              <a:gd name="connsiteX63" fmla="*/ 1783080 w 3802380"/>
              <a:gd name="connsiteY63" fmla="*/ 400050 h 2396490"/>
              <a:gd name="connsiteX64" fmla="*/ 1756410 w 3802380"/>
              <a:gd name="connsiteY64" fmla="*/ 407670 h 2396490"/>
              <a:gd name="connsiteX65" fmla="*/ 1718310 w 3802380"/>
              <a:gd name="connsiteY65" fmla="*/ 430530 h 2396490"/>
              <a:gd name="connsiteX66" fmla="*/ 1680210 w 3802380"/>
              <a:gd name="connsiteY66" fmla="*/ 464820 h 2396490"/>
              <a:gd name="connsiteX67" fmla="*/ 1436370 w 3802380"/>
              <a:gd name="connsiteY67" fmla="*/ 720090 h 2396490"/>
              <a:gd name="connsiteX68" fmla="*/ 1203960 w 3802380"/>
              <a:gd name="connsiteY68" fmla="*/ 982980 h 2396490"/>
              <a:gd name="connsiteX69" fmla="*/ 1036320 w 3802380"/>
              <a:gd name="connsiteY69" fmla="*/ 1177290 h 2396490"/>
              <a:gd name="connsiteX70" fmla="*/ 864870 w 3802380"/>
              <a:gd name="connsiteY70" fmla="*/ 1386840 h 2396490"/>
              <a:gd name="connsiteX71" fmla="*/ 750570 w 3802380"/>
              <a:gd name="connsiteY71" fmla="*/ 1535430 h 2396490"/>
              <a:gd name="connsiteX72" fmla="*/ 632460 w 3802380"/>
              <a:gd name="connsiteY72" fmla="*/ 1691640 h 2396490"/>
              <a:gd name="connsiteX73" fmla="*/ 544830 w 3802380"/>
              <a:gd name="connsiteY73" fmla="*/ 1813560 h 2396490"/>
              <a:gd name="connsiteX74" fmla="*/ 419100 w 3802380"/>
              <a:gd name="connsiteY74" fmla="*/ 1988820 h 2396490"/>
              <a:gd name="connsiteX75" fmla="*/ 350520 w 3802380"/>
              <a:gd name="connsiteY75" fmla="*/ 2095500 h 2396490"/>
              <a:gd name="connsiteX76" fmla="*/ 293370 w 3802380"/>
              <a:gd name="connsiteY76" fmla="*/ 2186940 h 2396490"/>
              <a:gd name="connsiteX77" fmla="*/ 213360 w 3802380"/>
              <a:gd name="connsiteY77" fmla="*/ 2312670 h 2396490"/>
              <a:gd name="connsiteX78" fmla="*/ 167640 w 3802380"/>
              <a:gd name="connsiteY78" fmla="*/ 2381250 h 2396490"/>
              <a:gd name="connsiteX79" fmla="*/ 148590 w 3802380"/>
              <a:gd name="connsiteY79" fmla="*/ 2396490 h 2396490"/>
              <a:gd name="connsiteX80" fmla="*/ 0 w 3802380"/>
              <a:gd name="connsiteY80" fmla="*/ 2286000 h 2396490"/>
              <a:gd name="connsiteX81" fmla="*/ 190500 w 3802380"/>
              <a:gd name="connsiteY81" fmla="*/ 1981200 h 2396490"/>
              <a:gd name="connsiteX82" fmla="*/ 373380 w 3802380"/>
              <a:gd name="connsiteY82" fmla="*/ 1725930 h 2396490"/>
              <a:gd name="connsiteX83" fmla="*/ 487680 w 3802380"/>
              <a:gd name="connsiteY83" fmla="*/ 1569720 h 2396490"/>
              <a:gd name="connsiteX84" fmla="*/ 586740 w 3802380"/>
              <a:gd name="connsiteY84" fmla="*/ 1443990 h 2396490"/>
              <a:gd name="connsiteX0" fmla="*/ 586740 w 3802380"/>
              <a:gd name="connsiteY0" fmla="*/ 1443990 h 2400935"/>
              <a:gd name="connsiteX1" fmla="*/ 697230 w 3802380"/>
              <a:gd name="connsiteY1" fmla="*/ 1291590 h 2400935"/>
              <a:gd name="connsiteX2" fmla="*/ 815340 w 3802380"/>
              <a:gd name="connsiteY2" fmla="*/ 1143000 h 2400935"/>
              <a:gd name="connsiteX3" fmla="*/ 918210 w 3802380"/>
              <a:gd name="connsiteY3" fmla="*/ 1017270 h 2400935"/>
              <a:gd name="connsiteX4" fmla="*/ 1093470 w 3802380"/>
              <a:gd name="connsiteY4" fmla="*/ 803910 h 2400935"/>
              <a:gd name="connsiteX5" fmla="*/ 1264920 w 3802380"/>
              <a:gd name="connsiteY5" fmla="*/ 605790 h 2400935"/>
              <a:gd name="connsiteX6" fmla="*/ 1363980 w 3802380"/>
              <a:gd name="connsiteY6" fmla="*/ 499110 h 2400935"/>
              <a:gd name="connsiteX7" fmla="*/ 1417320 w 3802380"/>
              <a:gd name="connsiteY7" fmla="*/ 441960 h 2400935"/>
              <a:gd name="connsiteX8" fmla="*/ 1440180 w 3802380"/>
              <a:gd name="connsiteY8" fmla="*/ 411480 h 2400935"/>
              <a:gd name="connsiteX9" fmla="*/ 1493520 w 3802380"/>
              <a:gd name="connsiteY9" fmla="*/ 323850 h 2400935"/>
              <a:gd name="connsiteX10" fmla="*/ 1546860 w 3802380"/>
              <a:gd name="connsiteY10" fmla="*/ 255270 h 2400935"/>
              <a:gd name="connsiteX11" fmla="*/ 1565910 w 3802380"/>
              <a:gd name="connsiteY11" fmla="*/ 224790 h 2400935"/>
              <a:gd name="connsiteX12" fmla="*/ 1581150 w 3802380"/>
              <a:gd name="connsiteY12" fmla="*/ 182880 h 2400935"/>
              <a:gd name="connsiteX13" fmla="*/ 1600200 w 3802380"/>
              <a:gd name="connsiteY13" fmla="*/ 152400 h 2400935"/>
              <a:gd name="connsiteX14" fmla="*/ 1623060 w 3802380"/>
              <a:gd name="connsiteY14" fmla="*/ 114300 h 2400935"/>
              <a:gd name="connsiteX15" fmla="*/ 1649730 w 3802380"/>
              <a:gd name="connsiteY15" fmla="*/ 91440 h 2400935"/>
              <a:gd name="connsiteX16" fmla="*/ 1714500 w 3802380"/>
              <a:gd name="connsiteY16" fmla="*/ 68580 h 2400935"/>
              <a:gd name="connsiteX17" fmla="*/ 1924050 w 3802380"/>
              <a:gd name="connsiteY17" fmla="*/ 22860 h 2400935"/>
              <a:gd name="connsiteX18" fmla="*/ 1996440 w 3802380"/>
              <a:gd name="connsiteY18" fmla="*/ 3810 h 2400935"/>
              <a:gd name="connsiteX19" fmla="*/ 2023110 w 3802380"/>
              <a:gd name="connsiteY19" fmla="*/ 0 h 2400935"/>
              <a:gd name="connsiteX20" fmla="*/ 2045970 w 3802380"/>
              <a:gd name="connsiteY20" fmla="*/ 0 h 2400935"/>
              <a:gd name="connsiteX21" fmla="*/ 2072640 w 3802380"/>
              <a:gd name="connsiteY21" fmla="*/ 3810 h 2400935"/>
              <a:gd name="connsiteX22" fmla="*/ 2099310 w 3802380"/>
              <a:gd name="connsiteY22" fmla="*/ 11430 h 2400935"/>
              <a:gd name="connsiteX23" fmla="*/ 2125980 w 3802380"/>
              <a:gd name="connsiteY23" fmla="*/ 30480 h 2400935"/>
              <a:gd name="connsiteX24" fmla="*/ 2137410 w 3802380"/>
              <a:gd name="connsiteY24" fmla="*/ 45720 h 2400935"/>
              <a:gd name="connsiteX25" fmla="*/ 2145030 w 3802380"/>
              <a:gd name="connsiteY25" fmla="*/ 60960 h 2400935"/>
              <a:gd name="connsiteX26" fmla="*/ 2148840 w 3802380"/>
              <a:gd name="connsiteY26" fmla="*/ 102870 h 2400935"/>
              <a:gd name="connsiteX27" fmla="*/ 2145030 w 3802380"/>
              <a:gd name="connsiteY27" fmla="*/ 209550 h 2400935"/>
              <a:gd name="connsiteX28" fmla="*/ 2156460 w 3802380"/>
              <a:gd name="connsiteY28" fmla="*/ 232410 h 2400935"/>
              <a:gd name="connsiteX29" fmla="*/ 2369820 w 3802380"/>
              <a:gd name="connsiteY29" fmla="*/ 491490 h 2400935"/>
              <a:gd name="connsiteX30" fmla="*/ 2670810 w 3802380"/>
              <a:gd name="connsiteY30" fmla="*/ 853440 h 2400935"/>
              <a:gd name="connsiteX31" fmla="*/ 2975610 w 3802380"/>
              <a:gd name="connsiteY31" fmla="*/ 1211580 h 2400935"/>
              <a:gd name="connsiteX32" fmla="*/ 3188970 w 3802380"/>
              <a:gd name="connsiteY32" fmla="*/ 1455420 h 2400935"/>
              <a:gd name="connsiteX33" fmla="*/ 3482340 w 3802380"/>
              <a:gd name="connsiteY33" fmla="*/ 1786890 h 2400935"/>
              <a:gd name="connsiteX34" fmla="*/ 3684270 w 3802380"/>
              <a:gd name="connsiteY34" fmla="*/ 2000250 h 2400935"/>
              <a:gd name="connsiteX35" fmla="*/ 3741420 w 3802380"/>
              <a:gd name="connsiteY35" fmla="*/ 2065020 h 2400935"/>
              <a:gd name="connsiteX36" fmla="*/ 3756660 w 3802380"/>
              <a:gd name="connsiteY36" fmla="*/ 2084070 h 2400935"/>
              <a:gd name="connsiteX37" fmla="*/ 3771900 w 3802380"/>
              <a:gd name="connsiteY37" fmla="*/ 2114550 h 2400935"/>
              <a:gd name="connsiteX38" fmla="*/ 3783330 w 3802380"/>
              <a:gd name="connsiteY38" fmla="*/ 2152650 h 2400935"/>
              <a:gd name="connsiteX39" fmla="*/ 3794760 w 3802380"/>
              <a:gd name="connsiteY39" fmla="*/ 2190750 h 2400935"/>
              <a:gd name="connsiteX40" fmla="*/ 3802380 w 3802380"/>
              <a:gd name="connsiteY40" fmla="*/ 2244090 h 2400935"/>
              <a:gd name="connsiteX41" fmla="*/ 3802380 w 3802380"/>
              <a:gd name="connsiteY41" fmla="*/ 2282190 h 2400935"/>
              <a:gd name="connsiteX42" fmla="*/ 3790950 w 3802380"/>
              <a:gd name="connsiteY42" fmla="*/ 2327910 h 2400935"/>
              <a:gd name="connsiteX43" fmla="*/ 3768090 w 3802380"/>
              <a:gd name="connsiteY43" fmla="*/ 2362200 h 2400935"/>
              <a:gd name="connsiteX44" fmla="*/ 3749040 w 3802380"/>
              <a:gd name="connsiteY44" fmla="*/ 2366010 h 2400935"/>
              <a:gd name="connsiteX45" fmla="*/ 3710940 w 3802380"/>
              <a:gd name="connsiteY45" fmla="*/ 2373630 h 2400935"/>
              <a:gd name="connsiteX46" fmla="*/ 3691890 w 3802380"/>
              <a:gd name="connsiteY46" fmla="*/ 2369820 h 2400935"/>
              <a:gd name="connsiteX47" fmla="*/ 3665220 w 3802380"/>
              <a:gd name="connsiteY47" fmla="*/ 2362200 h 2400935"/>
              <a:gd name="connsiteX48" fmla="*/ 3604260 w 3802380"/>
              <a:gd name="connsiteY48" fmla="*/ 2327910 h 2400935"/>
              <a:gd name="connsiteX49" fmla="*/ 3558540 w 3802380"/>
              <a:gd name="connsiteY49" fmla="*/ 2289810 h 2400935"/>
              <a:gd name="connsiteX50" fmla="*/ 3524250 w 3802380"/>
              <a:gd name="connsiteY50" fmla="*/ 2259330 h 2400935"/>
              <a:gd name="connsiteX51" fmla="*/ 3364230 w 3802380"/>
              <a:gd name="connsiteY51" fmla="*/ 2068830 h 2400935"/>
              <a:gd name="connsiteX52" fmla="*/ 3276600 w 3802380"/>
              <a:gd name="connsiteY52" fmla="*/ 1969770 h 2400935"/>
              <a:gd name="connsiteX53" fmla="*/ 3120390 w 3802380"/>
              <a:gd name="connsiteY53" fmla="*/ 1805940 h 2400935"/>
              <a:gd name="connsiteX54" fmla="*/ 2922270 w 3802380"/>
              <a:gd name="connsiteY54" fmla="*/ 1584960 h 2400935"/>
              <a:gd name="connsiteX55" fmla="*/ 2678430 w 3802380"/>
              <a:gd name="connsiteY55" fmla="*/ 1318260 h 2400935"/>
              <a:gd name="connsiteX56" fmla="*/ 2495550 w 3802380"/>
              <a:gd name="connsiteY56" fmla="*/ 1101090 h 2400935"/>
              <a:gd name="connsiteX57" fmla="*/ 2076450 w 3802380"/>
              <a:gd name="connsiteY57" fmla="*/ 643890 h 2400935"/>
              <a:gd name="connsiteX58" fmla="*/ 1916430 w 3802380"/>
              <a:gd name="connsiteY58" fmla="*/ 464820 h 2400935"/>
              <a:gd name="connsiteX59" fmla="*/ 1897380 w 3802380"/>
              <a:gd name="connsiteY59" fmla="*/ 441960 h 2400935"/>
              <a:gd name="connsiteX60" fmla="*/ 1866900 w 3802380"/>
              <a:gd name="connsiteY60" fmla="*/ 422910 h 2400935"/>
              <a:gd name="connsiteX61" fmla="*/ 1840230 w 3802380"/>
              <a:gd name="connsiteY61" fmla="*/ 411480 h 2400935"/>
              <a:gd name="connsiteX62" fmla="*/ 1817370 w 3802380"/>
              <a:gd name="connsiteY62" fmla="*/ 400050 h 2400935"/>
              <a:gd name="connsiteX63" fmla="*/ 1783080 w 3802380"/>
              <a:gd name="connsiteY63" fmla="*/ 400050 h 2400935"/>
              <a:gd name="connsiteX64" fmla="*/ 1756410 w 3802380"/>
              <a:gd name="connsiteY64" fmla="*/ 407670 h 2400935"/>
              <a:gd name="connsiteX65" fmla="*/ 1718310 w 3802380"/>
              <a:gd name="connsiteY65" fmla="*/ 430530 h 2400935"/>
              <a:gd name="connsiteX66" fmla="*/ 1680210 w 3802380"/>
              <a:gd name="connsiteY66" fmla="*/ 464820 h 2400935"/>
              <a:gd name="connsiteX67" fmla="*/ 1436370 w 3802380"/>
              <a:gd name="connsiteY67" fmla="*/ 720090 h 2400935"/>
              <a:gd name="connsiteX68" fmla="*/ 1203960 w 3802380"/>
              <a:gd name="connsiteY68" fmla="*/ 982980 h 2400935"/>
              <a:gd name="connsiteX69" fmla="*/ 1036320 w 3802380"/>
              <a:gd name="connsiteY69" fmla="*/ 1177290 h 2400935"/>
              <a:gd name="connsiteX70" fmla="*/ 864870 w 3802380"/>
              <a:gd name="connsiteY70" fmla="*/ 1386840 h 2400935"/>
              <a:gd name="connsiteX71" fmla="*/ 750570 w 3802380"/>
              <a:gd name="connsiteY71" fmla="*/ 1535430 h 2400935"/>
              <a:gd name="connsiteX72" fmla="*/ 632460 w 3802380"/>
              <a:gd name="connsiteY72" fmla="*/ 1691640 h 2400935"/>
              <a:gd name="connsiteX73" fmla="*/ 544830 w 3802380"/>
              <a:gd name="connsiteY73" fmla="*/ 1813560 h 2400935"/>
              <a:gd name="connsiteX74" fmla="*/ 419100 w 3802380"/>
              <a:gd name="connsiteY74" fmla="*/ 1988820 h 2400935"/>
              <a:gd name="connsiteX75" fmla="*/ 350520 w 3802380"/>
              <a:gd name="connsiteY75" fmla="*/ 2095500 h 2400935"/>
              <a:gd name="connsiteX76" fmla="*/ 293370 w 3802380"/>
              <a:gd name="connsiteY76" fmla="*/ 2186940 h 2400935"/>
              <a:gd name="connsiteX77" fmla="*/ 213360 w 3802380"/>
              <a:gd name="connsiteY77" fmla="*/ 2312670 h 2400935"/>
              <a:gd name="connsiteX78" fmla="*/ 148590 w 3802380"/>
              <a:gd name="connsiteY78" fmla="*/ 2396490 h 2400935"/>
              <a:gd name="connsiteX79" fmla="*/ 0 w 3802380"/>
              <a:gd name="connsiteY79" fmla="*/ 2286000 h 2400935"/>
              <a:gd name="connsiteX80" fmla="*/ 190500 w 3802380"/>
              <a:gd name="connsiteY80" fmla="*/ 1981200 h 2400935"/>
              <a:gd name="connsiteX81" fmla="*/ 373380 w 3802380"/>
              <a:gd name="connsiteY81" fmla="*/ 1725930 h 2400935"/>
              <a:gd name="connsiteX82" fmla="*/ 487680 w 3802380"/>
              <a:gd name="connsiteY82" fmla="*/ 1569720 h 2400935"/>
              <a:gd name="connsiteX83" fmla="*/ 586740 w 3802380"/>
              <a:gd name="connsiteY83" fmla="*/ 1443990 h 2400935"/>
              <a:gd name="connsiteX0" fmla="*/ 628686 w 3844326"/>
              <a:gd name="connsiteY0" fmla="*/ 1443990 h 2686663"/>
              <a:gd name="connsiteX1" fmla="*/ 739176 w 3844326"/>
              <a:gd name="connsiteY1" fmla="*/ 1291590 h 2686663"/>
              <a:gd name="connsiteX2" fmla="*/ 857286 w 3844326"/>
              <a:gd name="connsiteY2" fmla="*/ 1143000 h 2686663"/>
              <a:gd name="connsiteX3" fmla="*/ 960156 w 3844326"/>
              <a:gd name="connsiteY3" fmla="*/ 1017270 h 2686663"/>
              <a:gd name="connsiteX4" fmla="*/ 1135416 w 3844326"/>
              <a:gd name="connsiteY4" fmla="*/ 803910 h 2686663"/>
              <a:gd name="connsiteX5" fmla="*/ 1306866 w 3844326"/>
              <a:gd name="connsiteY5" fmla="*/ 605790 h 2686663"/>
              <a:gd name="connsiteX6" fmla="*/ 1405926 w 3844326"/>
              <a:gd name="connsiteY6" fmla="*/ 499110 h 2686663"/>
              <a:gd name="connsiteX7" fmla="*/ 1459266 w 3844326"/>
              <a:gd name="connsiteY7" fmla="*/ 441960 h 2686663"/>
              <a:gd name="connsiteX8" fmla="*/ 1482126 w 3844326"/>
              <a:gd name="connsiteY8" fmla="*/ 411480 h 2686663"/>
              <a:gd name="connsiteX9" fmla="*/ 1535466 w 3844326"/>
              <a:gd name="connsiteY9" fmla="*/ 323850 h 2686663"/>
              <a:gd name="connsiteX10" fmla="*/ 1588806 w 3844326"/>
              <a:gd name="connsiteY10" fmla="*/ 255270 h 2686663"/>
              <a:gd name="connsiteX11" fmla="*/ 1607856 w 3844326"/>
              <a:gd name="connsiteY11" fmla="*/ 224790 h 2686663"/>
              <a:gd name="connsiteX12" fmla="*/ 1623096 w 3844326"/>
              <a:gd name="connsiteY12" fmla="*/ 182880 h 2686663"/>
              <a:gd name="connsiteX13" fmla="*/ 1642146 w 3844326"/>
              <a:gd name="connsiteY13" fmla="*/ 152400 h 2686663"/>
              <a:gd name="connsiteX14" fmla="*/ 1665006 w 3844326"/>
              <a:gd name="connsiteY14" fmla="*/ 114300 h 2686663"/>
              <a:gd name="connsiteX15" fmla="*/ 1691676 w 3844326"/>
              <a:gd name="connsiteY15" fmla="*/ 91440 h 2686663"/>
              <a:gd name="connsiteX16" fmla="*/ 1756446 w 3844326"/>
              <a:gd name="connsiteY16" fmla="*/ 68580 h 2686663"/>
              <a:gd name="connsiteX17" fmla="*/ 1965996 w 3844326"/>
              <a:gd name="connsiteY17" fmla="*/ 22860 h 2686663"/>
              <a:gd name="connsiteX18" fmla="*/ 2038386 w 3844326"/>
              <a:gd name="connsiteY18" fmla="*/ 3810 h 2686663"/>
              <a:gd name="connsiteX19" fmla="*/ 2065056 w 3844326"/>
              <a:gd name="connsiteY19" fmla="*/ 0 h 2686663"/>
              <a:gd name="connsiteX20" fmla="*/ 2087916 w 3844326"/>
              <a:gd name="connsiteY20" fmla="*/ 0 h 2686663"/>
              <a:gd name="connsiteX21" fmla="*/ 2114586 w 3844326"/>
              <a:gd name="connsiteY21" fmla="*/ 3810 h 2686663"/>
              <a:gd name="connsiteX22" fmla="*/ 2141256 w 3844326"/>
              <a:gd name="connsiteY22" fmla="*/ 11430 h 2686663"/>
              <a:gd name="connsiteX23" fmla="*/ 2167926 w 3844326"/>
              <a:gd name="connsiteY23" fmla="*/ 30480 h 2686663"/>
              <a:gd name="connsiteX24" fmla="*/ 2179356 w 3844326"/>
              <a:gd name="connsiteY24" fmla="*/ 45720 h 2686663"/>
              <a:gd name="connsiteX25" fmla="*/ 2186976 w 3844326"/>
              <a:gd name="connsiteY25" fmla="*/ 60960 h 2686663"/>
              <a:gd name="connsiteX26" fmla="*/ 2190786 w 3844326"/>
              <a:gd name="connsiteY26" fmla="*/ 102870 h 2686663"/>
              <a:gd name="connsiteX27" fmla="*/ 2186976 w 3844326"/>
              <a:gd name="connsiteY27" fmla="*/ 209550 h 2686663"/>
              <a:gd name="connsiteX28" fmla="*/ 2198406 w 3844326"/>
              <a:gd name="connsiteY28" fmla="*/ 232410 h 2686663"/>
              <a:gd name="connsiteX29" fmla="*/ 2411766 w 3844326"/>
              <a:gd name="connsiteY29" fmla="*/ 491490 h 2686663"/>
              <a:gd name="connsiteX30" fmla="*/ 2712756 w 3844326"/>
              <a:gd name="connsiteY30" fmla="*/ 853440 h 2686663"/>
              <a:gd name="connsiteX31" fmla="*/ 3017556 w 3844326"/>
              <a:gd name="connsiteY31" fmla="*/ 1211580 h 2686663"/>
              <a:gd name="connsiteX32" fmla="*/ 3230916 w 3844326"/>
              <a:gd name="connsiteY32" fmla="*/ 1455420 h 2686663"/>
              <a:gd name="connsiteX33" fmla="*/ 3524286 w 3844326"/>
              <a:gd name="connsiteY33" fmla="*/ 1786890 h 2686663"/>
              <a:gd name="connsiteX34" fmla="*/ 3726216 w 3844326"/>
              <a:gd name="connsiteY34" fmla="*/ 2000250 h 2686663"/>
              <a:gd name="connsiteX35" fmla="*/ 3783366 w 3844326"/>
              <a:gd name="connsiteY35" fmla="*/ 2065020 h 2686663"/>
              <a:gd name="connsiteX36" fmla="*/ 3798606 w 3844326"/>
              <a:gd name="connsiteY36" fmla="*/ 2084070 h 2686663"/>
              <a:gd name="connsiteX37" fmla="*/ 3813846 w 3844326"/>
              <a:gd name="connsiteY37" fmla="*/ 2114550 h 2686663"/>
              <a:gd name="connsiteX38" fmla="*/ 3825276 w 3844326"/>
              <a:gd name="connsiteY38" fmla="*/ 2152650 h 2686663"/>
              <a:gd name="connsiteX39" fmla="*/ 3836706 w 3844326"/>
              <a:gd name="connsiteY39" fmla="*/ 2190750 h 2686663"/>
              <a:gd name="connsiteX40" fmla="*/ 3844326 w 3844326"/>
              <a:gd name="connsiteY40" fmla="*/ 2244090 h 2686663"/>
              <a:gd name="connsiteX41" fmla="*/ 3844326 w 3844326"/>
              <a:gd name="connsiteY41" fmla="*/ 2282190 h 2686663"/>
              <a:gd name="connsiteX42" fmla="*/ 3832896 w 3844326"/>
              <a:gd name="connsiteY42" fmla="*/ 2327910 h 2686663"/>
              <a:gd name="connsiteX43" fmla="*/ 3810036 w 3844326"/>
              <a:gd name="connsiteY43" fmla="*/ 2362200 h 2686663"/>
              <a:gd name="connsiteX44" fmla="*/ 3790986 w 3844326"/>
              <a:gd name="connsiteY44" fmla="*/ 2366010 h 2686663"/>
              <a:gd name="connsiteX45" fmla="*/ 3752886 w 3844326"/>
              <a:gd name="connsiteY45" fmla="*/ 2373630 h 2686663"/>
              <a:gd name="connsiteX46" fmla="*/ 3733836 w 3844326"/>
              <a:gd name="connsiteY46" fmla="*/ 2369820 h 2686663"/>
              <a:gd name="connsiteX47" fmla="*/ 3707166 w 3844326"/>
              <a:gd name="connsiteY47" fmla="*/ 2362200 h 2686663"/>
              <a:gd name="connsiteX48" fmla="*/ 3646206 w 3844326"/>
              <a:gd name="connsiteY48" fmla="*/ 2327910 h 2686663"/>
              <a:gd name="connsiteX49" fmla="*/ 3600486 w 3844326"/>
              <a:gd name="connsiteY49" fmla="*/ 2289810 h 2686663"/>
              <a:gd name="connsiteX50" fmla="*/ 3566196 w 3844326"/>
              <a:gd name="connsiteY50" fmla="*/ 2259330 h 2686663"/>
              <a:gd name="connsiteX51" fmla="*/ 3406176 w 3844326"/>
              <a:gd name="connsiteY51" fmla="*/ 2068830 h 2686663"/>
              <a:gd name="connsiteX52" fmla="*/ 3318546 w 3844326"/>
              <a:gd name="connsiteY52" fmla="*/ 1969770 h 2686663"/>
              <a:gd name="connsiteX53" fmla="*/ 3162336 w 3844326"/>
              <a:gd name="connsiteY53" fmla="*/ 1805940 h 2686663"/>
              <a:gd name="connsiteX54" fmla="*/ 2964216 w 3844326"/>
              <a:gd name="connsiteY54" fmla="*/ 1584960 h 2686663"/>
              <a:gd name="connsiteX55" fmla="*/ 2720376 w 3844326"/>
              <a:gd name="connsiteY55" fmla="*/ 1318260 h 2686663"/>
              <a:gd name="connsiteX56" fmla="*/ 2537496 w 3844326"/>
              <a:gd name="connsiteY56" fmla="*/ 1101090 h 2686663"/>
              <a:gd name="connsiteX57" fmla="*/ 2118396 w 3844326"/>
              <a:gd name="connsiteY57" fmla="*/ 643890 h 2686663"/>
              <a:gd name="connsiteX58" fmla="*/ 1958376 w 3844326"/>
              <a:gd name="connsiteY58" fmla="*/ 464820 h 2686663"/>
              <a:gd name="connsiteX59" fmla="*/ 1939326 w 3844326"/>
              <a:gd name="connsiteY59" fmla="*/ 441960 h 2686663"/>
              <a:gd name="connsiteX60" fmla="*/ 1908846 w 3844326"/>
              <a:gd name="connsiteY60" fmla="*/ 422910 h 2686663"/>
              <a:gd name="connsiteX61" fmla="*/ 1882176 w 3844326"/>
              <a:gd name="connsiteY61" fmla="*/ 411480 h 2686663"/>
              <a:gd name="connsiteX62" fmla="*/ 1859316 w 3844326"/>
              <a:gd name="connsiteY62" fmla="*/ 400050 h 2686663"/>
              <a:gd name="connsiteX63" fmla="*/ 1825026 w 3844326"/>
              <a:gd name="connsiteY63" fmla="*/ 400050 h 2686663"/>
              <a:gd name="connsiteX64" fmla="*/ 1798356 w 3844326"/>
              <a:gd name="connsiteY64" fmla="*/ 407670 h 2686663"/>
              <a:gd name="connsiteX65" fmla="*/ 1760256 w 3844326"/>
              <a:gd name="connsiteY65" fmla="*/ 430530 h 2686663"/>
              <a:gd name="connsiteX66" fmla="*/ 1722156 w 3844326"/>
              <a:gd name="connsiteY66" fmla="*/ 464820 h 2686663"/>
              <a:gd name="connsiteX67" fmla="*/ 1478316 w 3844326"/>
              <a:gd name="connsiteY67" fmla="*/ 720090 h 2686663"/>
              <a:gd name="connsiteX68" fmla="*/ 1245906 w 3844326"/>
              <a:gd name="connsiteY68" fmla="*/ 982980 h 2686663"/>
              <a:gd name="connsiteX69" fmla="*/ 1078266 w 3844326"/>
              <a:gd name="connsiteY69" fmla="*/ 1177290 h 2686663"/>
              <a:gd name="connsiteX70" fmla="*/ 906816 w 3844326"/>
              <a:gd name="connsiteY70" fmla="*/ 1386840 h 2686663"/>
              <a:gd name="connsiteX71" fmla="*/ 792516 w 3844326"/>
              <a:gd name="connsiteY71" fmla="*/ 1535430 h 2686663"/>
              <a:gd name="connsiteX72" fmla="*/ 674406 w 3844326"/>
              <a:gd name="connsiteY72" fmla="*/ 1691640 h 2686663"/>
              <a:gd name="connsiteX73" fmla="*/ 586776 w 3844326"/>
              <a:gd name="connsiteY73" fmla="*/ 1813560 h 2686663"/>
              <a:gd name="connsiteX74" fmla="*/ 461046 w 3844326"/>
              <a:gd name="connsiteY74" fmla="*/ 1988820 h 2686663"/>
              <a:gd name="connsiteX75" fmla="*/ 392466 w 3844326"/>
              <a:gd name="connsiteY75" fmla="*/ 2095500 h 2686663"/>
              <a:gd name="connsiteX76" fmla="*/ 335316 w 3844326"/>
              <a:gd name="connsiteY76" fmla="*/ 2186940 h 2686663"/>
              <a:gd name="connsiteX77" fmla="*/ 255306 w 3844326"/>
              <a:gd name="connsiteY77" fmla="*/ 2312670 h 2686663"/>
              <a:gd name="connsiteX78" fmla="*/ 0 w 3844326"/>
              <a:gd name="connsiteY78" fmla="*/ 2682218 h 2686663"/>
              <a:gd name="connsiteX79" fmla="*/ 41946 w 3844326"/>
              <a:gd name="connsiteY79" fmla="*/ 2286000 h 2686663"/>
              <a:gd name="connsiteX80" fmla="*/ 232446 w 3844326"/>
              <a:gd name="connsiteY80" fmla="*/ 1981200 h 2686663"/>
              <a:gd name="connsiteX81" fmla="*/ 415326 w 3844326"/>
              <a:gd name="connsiteY81" fmla="*/ 1725930 h 2686663"/>
              <a:gd name="connsiteX82" fmla="*/ 529626 w 3844326"/>
              <a:gd name="connsiteY82" fmla="*/ 1569720 h 2686663"/>
              <a:gd name="connsiteX83" fmla="*/ 628686 w 3844326"/>
              <a:gd name="connsiteY83" fmla="*/ 1443990 h 2686663"/>
              <a:gd name="connsiteX0" fmla="*/ 628686 w 3844326"/>
              <a:gd name="connsiteY0" fmla="*/ 1443990 h 2701268"/>
              <a:gd name="connsiteX1" fmla="*/ 739176 w 3844326"/>
              <a:gd name="connsiteY1" fmla="*/ 1291590 h 2701268"/>
              <a:gd name="connsiteX2" fmla="*/ 857286 w 3844326"/>
              <a:gd name="connsiteY2" fmla="*/ 1143000 h 2701268"/>
              <a:gd name="connsiteX3" fmla="*/ 960156 w 3844326"/>
              <a:gd name="connsiteY3" fmla="*/ 1017270 h 2701268"/>
              <a:gd name="connsiteX4" fmla="*/ 1135416 w 3844326"/>
              <a:gd name="connsiteY4" fmla="*/ 803910 h 2701268"/>
              <a:gd name="connsiteX5" fmla="*/ 1306866 w 3844326"/>
              <a:gd name="connsiteY5" fmla="*/ 605790 h 2701268"/>
              <a:gd name="connsiteX6" fmla="*/ 1405926 w 3844326"/>
              <a:gd name="connsiteY6" fmla="*/ 499110 h 2701268"/>
              <a:gd name="connsiteX7" fmla="*/ 1459266 w 3844326"/>
              <a:gd name="connsiteY7" fmla="*/ 441960 h 2701268"/>
              <a:gd name="connsiteX8" fmla="*/ 1482126 w 3844326"/>
              <a:gd name="connsiteY8" fmla="*/ 411480 h 2701268"/>
              <a:gd name="connsiteX9" fmla="*/ 1535466 w 3844326"/>
              <a:gd name="connsiteY9" fmla="*/ 323850 h 2701268"/>
              <a:gd name="connsiteX10" fmla="*/ 1588806 w 3844326"/>
              <a:gd name="connsiteY10" fmla="*/ 255270 h 2701268"/>
              <a:gd name="connsiteX11" fmla="*/ 1607856 w 3844326"/>
              <a:gd name="connsiteY11" fmla="*/ 224790 h 2701268"/>
              <a:gd name="connsiteX12" fmla="*/ 1623096 w 3844326"/>
              <a:gd name="connsiteY12" fmla="*/ 182880 h 2701268"/>
              <a:gd name="connsiteX13" fmla="*/ 1642146 w 3844326"/>
              <a:gd name="connsiteY13" fmla="*/ 152400 h 2701268"/>
              <a:gd name="connsiteX14" fmla="*/ 1665006 w 3844326"/>
              <a:gd name="connsiteY14" fmla="*/ 114300 h 2701268"/>
              <a:gd name="connsiteX15" fmla="*/ 1691676 w 3844326"/>
              <a:gd name="connsiteY15" fmla="*/ 91440 h 2701268"/>
              <a:gd name="connsiteX16" fmla="*/ 1756446 w 3844326"/>
              <a:gd name="connsiteY16" fmla="*/ 68580 h 2701268"/>
              <a:gd name="connsiteX17" fmla="*/ 1965996 w 3844326"/>
              <a:gd name="connsiteY17" fmla="*/ 22860 h 2701268"/>
              <a:gd name="connsiteX18" fmla="*/ 2038386 w 3844326"/>
              <a:gd name="connsiteY18" fmla="*/ 3810 h 2701268"/>
              <a:gd name="connsiteX19" fmla="*/ 2065056 w 3844326"/>
              <a:gd name="connsiteY19" fmla="*/ 0 h 2701268"/>
              <a:gd name="connsiteX20" fmla="*/ 2087916 w 3844326"/>
              <a:gd name="connsiteY20" fmla="*/ 0 h 2701268"/>
              <a:gd name="connsiteX21" fmla="*/ 2114586 w 3844326"/>
              <a:gd name="connsiteY21" fmla="*/ 3810 h 2701268"/>
              <a:gd name="connsiteX22" fmla="*/ 2141256 w 3844326"/>
              <a:gd name="connsiteY22" fmla="*/ 11430 h 2701268"/>
              <a:gd name="connsiteX23" fmla="*/ 2167926 w 3844326"/>
              <a:gd name="connsiteY23" fmla="*/ 30480 h 2701268"/>
              <a:gd name="connsiteX24" fmla="*/ 2179356 w 3844326"/>
              <a:gd name="connsiteY24" fmla="*/ 45720 h 2701268"/>
              <a:gd name="connsiteX25" fmla="*/ 2186976 w 3844326"/>
              <a:gd name="connsiteY25" fmla="*/ 60960 h 2701268"/>
              <a:gd name="connsiteX26" fmla="*/ 2190786 w 3844326"/>
              <a:gd name="connsiteY26" fmla="*/ 102870 h 2701268"/>
              <a:gd name="connsiteX27" fmla="*/ 2186976 w 3844326"/>
              <a:gd name="connsiteY27" fmla="*/ 209550 h 2701268"/>
              <a:gd name="connsiteX28" fmla="*/ 2198406 w 3844326"/>
              <a:gd name="connsiteY28" fmla="*/ 232410 h 2701268"/>
              <a:gd name="connsiteX29" fmla="*/ 2411766 w 3844326"/>
              <a:gd name="connsiteY29" fmla="*/ 491490 h 2701268"/>
              <a:gd name="connsiteX30" fmla="*/ 2712756 w 3844326"/>
              <a:gd name="connsiteY30" fmla="*/ 853440 h 2701268"/>
              <a:gd name="connsiteX31" fmla="*/ 3017556 w 3844326"/>
              <a:gd name="connsiteY31" fmla="*/ 1211580 h 2701268"/>
              <a:gd name="connsiteX32" fmla="*/ 3230916 w 3844326"/>
              <a:gd name="connsiteY32" fmla="*/ 1455420 h 2701268"/>
              <a:gd name="connsiteX33" fmla="*/ 3524286 w 3844326"/>
              <a:gd name="connsiteY33" fmla="*/ 1786890 h 2701268"/>
              <a:gd name="connsiteX34" fmla="*/ 3726216 w 3844326"/>
              <a:gd name="connsiteY34" fmla="*/ 2000250 h 2701268"/>
              <a:gd name="connsiteX35" fmla="*/ 3783366 w 3844326"/>
              <a:gd name="connsiteY35" fmla="*/ 2065020 h 2701268"/>
              <a:gd name="connsiteX36" fmla="*/ 3798606 w 3844326"/>
              <a:gd name="connsiteY36" fmla="*/ 2084070 h 2701268"/>
              <a:gd name="connsiteX37" fmla="*/ 3813846 w 3844326"/>
              <a:gd name="connsiteY37" fmla="*/ 2114550 h 2701268"/>
              <a:gd name="connsiteX38" fmla="*/ 3825276 w 3844326"/>
              <a:gd name="connsiteY38" fmla="*/ 2152650 h 2701268"/>
              <a:gd name="connsiteX39" fmla="*/ 3836706 w 3844326"/>
              <a:gd name="connsiteY39" fmla="*/ 2190750 h 2701268"/>
              <a:gd name="connsiteX40" fmla="*/ 3844326 w 3844326"/>
              <a:gd name="connsiteY40" fmla="*/ 2244090 h 2701268"/>
              <a:gd name="connsiteX41" fmla="*/ 3844326 w 3844326"/>
              <a:gd name="connsiteY41" fmla="*/ 2282190 h 2701268"/>
              <a:gd name="connsiteX42" fmla="*/ 3832896 w 3844326"/>
              <a:gd name="connsiteY42" fmla="*/ 2327910 h 2701268"/>
              <a:gd name="connsiteX43" fmla="*/ 3810036 w 3844326"/>
              <a:gd name="connsiteY43" fmla="*/ 2362200 h 2701268"/>
              <a:gd name="connsiteX44" fmla="*/ 3790986 w 3844326"/>
              <a:gd name="connsiteY44" fmla="*/ 2366010 h 2701268"/>
              <a:gd name="connsiteX45" fmla="*/ 3752886 w 3844326"/>
              <a:gd name="connsiteY45" fmla="*/ 2373630 h 2701268"/>
              <a:gd name="connsiteX46" fmla="*/ 3733836 w 3844326"/>
              <a:gd name="connsiteY46" fmla="*/ 2369820 h 2701268"/>
              <a:gd name="connsiteX47" fmla="*/ 3707166 w 3844326"/>
              <a:gd name="connsiteY47" fmla="*/ 2362200 h 2701268"/>
              <a:gd name="connsiteX48" fmla="*/ 3646206 w 3844326"/>
              <a:gd name="connsiteY48" fmla="*/ 2327910 h 2701268"/>
              <a:gd name="connsiteX49" fmla="*/ 3600486 w 3844326"/>
              <a:gd name="connsiteY49" fmla="*/ 2289810 h 2701268"/>
              <a:gd name="connsiteX50" fmla="*/ 3566196 w 3844326"/>
              <a:gd name="connsiteY50" fmla="*/ 2259330 h 2701268"/>
              <a:gd name="connsiteX51" fmla="*/ 3406176 w 3844326"/>
              <a:gd name="connsiteY51" fmla="*/ 2068830 h 2701268"/>
              <a:gd name="connsiteX52" fmla="*/ 3318546 w 3844326"/>
              <a:gd name="connsiteY52" fmla="*/ 1969770 h 2701268"/>
              <a:gd name="connsiteX53" fmla="*/ 3162336 w 3844326"/>
              <a:gd name="connsiteY53" fmla="*/ 1805940 h 2701268"/>
              <a:gd name="connsiteX54" fmla="*/ 2964216 w 3844326"/>
              <a:gd name="connsiteY54" fmla="*/ 1584960 h 2701268"/>
              <a:gd name="connsiteX55" fmla="*/ 2720376 w 3844326"/>
              <a:gd name="connsiteY55" fmla="*/ 1318260 h 2701268"/>
              <a:gd name="connsiteX56" fmla="*/ 2537496 w 3844326"/>
              <a:gd name="connsiteY56" fmla="*/ 1101090 h 2701268"/>
              <a:gd name="connsiteX57" fmla="*/ 2118396 w 3844326"/>
              <a:gd name="connsiteY57" fmla="*/ 643890 h 2701268"/>
              <a:gd name="connsiteX58" fmla="*/ 1958376 w 3844326"/>
              <a:gd name="connsiteY58" fmla="*/ 464820 h 2701268"/>
              <a:gd name="connsiteX59" fmla="*/ 1939326 w 3844326"/>
              <a:gd name="connsiteY59" fmla="*/ 441960 h 2701268"/>
              <a:gd name="connsiteX60" fmla="*/ 1908846 w 3844326"/>
              <a:gd name="connsiteY60" fmla="*/ 422910 h 2701268"/>
              <a:gd name="connsiteX61" fmla="*/ 1882176 w 3844326"/>
              <a:gd name="connsiteY61" fmla="*/ 411480 h 2701268"/>
              <a:gd name="connsiteX62" fmla="*/ 1859316 w 3844326"/>
              <a:gd name="connsiteY62" fmla="*/ 400050 h 2701268"/>
              <a:gd name="connsiteX63" fmla="*/ 1825026 w 3844326"/>
              <a:gd name="connsiteY63" fmla="*/ 400050 h 2701268"/>
              <a:gd name="connsiteX64" fmla="*/ 1798356 w 3844326"/>
              <a:gd name="connsiteY64" fmla="*/ 407670 h 2701268"/>
              <a:gd name="connsiteX65" fmla="*/ 1760256 w 3844326"/>
              <a:gd name="connsiteY65" fmla="*/ 430530 h 2701268"/>
              <a:gd name="connsiteX66" fmla="*/ 1722156 w 3844326"/>
              <a:gd name="connsiteY66" fmla="*/ 464820 h 2701268"/>
              <a:gd name="connsiteX67" fmla="*/ 1478316 w 3844326"/>
              <a:gd name="connsiteY67" fmla="*/ 720090 h 2701268"/>
              <a:gd name="connsiteX68" fmla="*/ 1245906 w 3844326"/>
              <a:gd name="connsiteY68" fmla="*/ 982980 h 2701268"/>
              <a:gd name="connsiteX69" fmla="*/ 1078266 w 3844326"/>
              <a:gd name="connsiteY69" fmla="*/ 1177290 h 2701268"/>
              <a:gd name="connsiteX70" fmla="*/ 906816 w 3844326"/>
              <a:gd name="connsiteY70" fmla="*/ 1386840 h 2701268"/>
              <a:gd name="connsiteX71" fmla="*/ 792516 w 3844326"/>
              <a:gd name="connsiteY71" fmla="*/ 1535430 h 2701268"/>
              <a:gd name="connsiteX72" fmla="*/ 674406 w 3844326"/>
              <a:gd name="connsiteY72" fmla="*/ 1691640 h 2701268"/>
              <a:gd name="connsiteX73" fmla="*/ 586776 w 3844326"/>
              <a:gd name="connsiteY73" fmla="*/ 1813560 h 2701268"/>
              <a:gd name="connsiteX74" fmla="*/ 461046 w 3844326"/>
              <a:gd name="connsiteY74" fmla="*/ 1988820 h 2701268"/>
              <a:gd name="connsiteX75" fmla="*/ 392466 w 3844326"/>
              <a:gd name="connsiteY75" fmla="*/ 2095500 h 2701268"/>
              <a:gd name="connsiteX76" fmla="*/ 335316 w 3844326"/>
              <a:gd name="connsiteY76" fmla="*/ 2186940 h 2701268"/>
              <a:gd name="connsiteX77" fmla="*/ 255306 w 3844326"/>
              <a:gd name="connsiteY77" fmla="*/ 2312670 h 2701268"/>
              <a:gd name="connsiteX78" fmla="*/ 201966 w 3844326"/>
              <a:gd name="connsiteY78" fmla="*/ 2400300 h 2701268"/>
              <a:gd name="connsiteX79" fmla="*/ 0 w 3844326"/>
              <a:gd name="connsiteY79" fmla="*/ 2682218 h 2701268"/>
              <a:gd name="connsiteX80" fmla="*/ 41946 w 3844326"/>
              <a:gd name="connsiteY80" fmla="*/ 2286000 h 2701268"/>
              <a:gd name="connsiteX81" fmla="*/ 232446 w 3844326"/>
              <a:gd name="connsiteY81" fmla="*/ 1981200 h 2701268"/>
              <a:gd name="connsiteX82" fmla="*/ 415326 w 3844326"/>
              <a:gd name="connsiteY82" fmla="*/ 1725930 h 2701268"/>
              <a:gd name="connsiteX83" fmla="*/ 529626 w 3844326"/>
              <a:gd name="connsiteY83" fmla="*/ 1569720 h 2701268"/>
              <a:gd name="connsiteX84" fmla="*/ 628686 w 3844326"/>
              <a:gd name="connsiteY84" fmla="*/ 1443990 h 2701268"/>
              <a:gd name="connsiteX0" fmla="*/ 628686 w 3844326"/>
              <a:gd name="connsiteY0" fmla="*/ 1443990 h 2719683"/>
              <a:gd name="connsiteX1" fmla="*/ 739176 w 3844326"/>
              <a:gd name="connsiteY1" fmla="*/ 1291590 h 2719683"/>
              <a:gd name="connsiteX2" fmla="*/ 857286 w 3844326"/>
              <a:gd name="connsiteY2" fmla="*/ 1143000 h 2719683"/>
              <a:gd name="connsiteX3" fmla="*/ 960156 w 3844326"/>
              <a:gd name="connsiteY3" fmla="*/ 1017270 h 2719683"/>
              <a:gd name="connsiteX4" fmla="*/ 1135416 w 3844326"/>
              <a:gd name="connsiteY4" fmla="*/ 803910 h 2719683"/>
              <a:gd name="connsiteX5" fmla="*/ 1306866 w 3844326"/>
              <a:gd name="connsiteY5" fmla="*/ 605790 h 2719683"/>
              <a:gd name="connsiteX6" fmla="*/ 1405926 w 3844326"/>
              <a:gd name="connsiteY6" fmla="*/ 499110 h 2719683"/>
              <a:gd name="connsiteX7" fmla="*/ 1459266 w 3844326"/>
              <a:gd name="connsiteY7" fmla="*/ 441960 h 2719683"/>
              <a:gd name="connsiteX8" fmla="*/ 1482126 w 3844326"/>
              <a:gd name="connsiteY8" fmla="*/ 411480 h 2719683"/>
              <a:gd name="connsiteX9" fmla="*/ 1535466 w 3844326"/>
              <a:gd name="connsiteY9" fmla="*/ 323850 h 2719683"/>
              <a:gd name="connsiteX10" fmla="*/ 1588806 w 3844326"/>
              <a:gd name="connsiteY10" fmla="*/ 255270 h 2719683"/>
              <a:gd name="connsiteX11" fmla="*/ 1607856 w 3844326"/>
              <a:gd name="connsiteY11" fmla="*/ 224790 h 2719683"/>
              <a:gd name="connsiteX12" fmla="*/ 1623096 w 3844326"/>
              <a:gd name="connsiteY12" fmla="*/ 182880 h 2719683"/>
              <a:gd name="connsiteX13" fmla="*/ 1642146 w 3844326"/>
              <a:gd name="connsiteY13" fmla="*/ 152400 h 2719683"/>
              <a:gd name="connsiteX14" fmla="*/ 1665006 w 3844326"/>
              <a:gd name="connsiteY14" fmla="*/ 114300 h 2719683"/>
              <a:gd name="connsiteX15" fmla="*/ 1691676 w 3844326"/>
              <a:gd name="connsiteY15" fmla="*/ 91440 h 2719683"/>
              <a:gd name="connsiteX16" fmla="*/ 1756446 w 3844326"/>
              <a:gd name="connsiteY16" fmla="*/ 68580 h 2719683"/>
              <a:gd name="connsiteX17" fmla="*/ 1965996 w 3844326"/>
              <a:gd name="connsiteY17" fmla="*/ 22860 h 2719683"/>
              <a:gd name="connsiteX18" fmla="*/ 2038386 w 3844326"/>
              <a:gd name="connsiteY18" fmla="*/ 3810 h 2719683"/>
              <a:gd name="connsiteX19" fmla="*/ 2065056 w 3844326"/>
              <a:gd name="connsiteY19" fmla="*/ 0 h 2719683"/>
              <a:gd name="connsiteX20" fmla="*/ 2087916 w 3844326"/>
              <a:gd name="connsiteY20" fmla="*/ 0 h 2719683"/>
              <a:gd name="connsiteX21" fmla="*/ 2114586 w 3844326"/>
              <a:gd name="connsiteY21" fmla="*/ 3810 h 2719683"/>
              <a:gd name="connsiteX22" fmla="*/ 2141256 w 3844326"/>
              <a:gd name="connsiteY22" fmla="*/ 11430 h 2719683"/>
              <a:gd name="connsiteX23" fmla="*/ 2167926 w 3844326"/>
              <a:gd name="connsiteY23" fmla="*/ 30480 h 2719683"/>
              <a:gd name="connsiteX24" fmla="*/ 2179356 w 3844326"/>
              <a:gd name="connsiteY24" fmla="*/ 45720 h 2719683"/>
              <a:gd name="connsiteX25" fmla="*/ 2186976 w 3844326"/>
              <a:gd name="connsiteY25" fmla="*/ 60960 h 2719683"/>
              <a:gd name="connsiteX26" fmla="*/ 2190786 w 3844326"/>
              <a:gd name="connsiteY26" fmla="*/ 102870 h 2719683"/>
              <a:gd name="connsiteX27" fmla="*/ 2186976 w 3844326"/>
              <a:gd name="connsiteY27" fmla="*/ 209550 h 2719683"/>
              <a:gd name="connsiteX28" fmla="*/ 2198406 w 3844326"/>
              <a:gd name="connsiteY28" fmla="*/ 232410 h 2719683"/>
              <a:gd name="connsiteX29" fmla="*/ 2411766 w 3844326"/>
              <a:gd name="connsiteY29" fmla="*/ 491490 h 2719683"/>
              <a:gd name="connsiteX30" fmla="*/ 2712756 w 3844326"/>
              <a:gd name="connsiteY30" fmla="*/ 853440 h 2719683"/>
              <a:gd name="connsiteX31" fmla="*/ 3017556 w 3844326"/>
              <a:gd name="connsiteY31" fmla="*/ 1211580 h 2719683"/>
              <a:gd name="connsiteX32" fmla="*/ 3230916 w 3844326"/>
              <a:gd name="connsiteY32" fmla="*/ 1455420 h 2719683"/>
              <a:gd name="connsiteX33" fmla="*/ 3524286 w 3844326"/>
              <a:gd name="connsiteY33" fmla="*/ 1786890 h 2719683"/>
              <a:gd name="connsiteX34" fmla="*/ 3726216 w 3844326"/>
              <a:gd name="connsiteY34" fmla="*/ 2000250 h 2719683"/>
              <a:gd name="connsiteX35" fmla="*/ 3783366 w 3844326"/>
              <a:gd name="connsiteY35" fmla="*/ 2065020 h 2719683"/>
              <a:gd name="connsiteX36" fmla="*/ 3798606 w 3844326"/>
              <a:gd name="connsiteY36" fmla="*/ 2084070 h 2719683"/>
              <a:gd name="connsiteX37" fmla="*/ 3813846 w 3844326"/>
              <a:gd name="connsiteY37" fmla="*/ 2114550 h 2719683"/>
              <a:gd name="connsiteX38" fmla="*/ 3825276 w 3844326"/>
              <a:gd name="connsiteY38" fmla="*/ 2152650 h 2719683"/>
              <a:gd name="connsiteX39" fmla="*/ 3836706 w 3844326"/>
              <a:gd name="connsiteY39" fmla="*/ 2190750 h 2719683"/>
              <a:gd name="connsiteX40" fmla="*/ 3844326 w 3844326"/>
              <a:gd name="connsiteY40" fmla="*/ 2244090 h 2719683"/>
              <a:gd name="connsiteX41" fmla="*/ 3844326 w 3844326"/>
              <a:gd name="connsiteY41" fmla="*/ 2282190 h 2719683"/>
              <a:gd name="connsiteX42" fmla="*/ 3832896 w 3844326"/>
              <a:gd name="connsiteY42" fmla="*/ 2327910 h 2719683"/>
              <a:gd name="connsiteX43" fmla="*/ 3810036 w 3844326"/>
              <a:gd name="connsiteY43" fmla="*/ 2362200 h 2719683"/>
              <a:gd name="connsiteX44" fmla="*/ 3790986 w 3844326"/>
              <a:gd name="connsiteY44" fmla="*/ 2366010 h 2719683"/>
              <a:gd name="connsiteX45" fmla="*/ 3752886 w 3844326"/>
              <a:gd name="connsiteY45" fmla="*/ 2373630 h 2719683"/>
              <a:gd name="connsiteX46" fmla="*/ 3733836 w 3844326"/>
              <a:gd name="connsiteY46" fmla="*/ 2369820 h 2719683"/>
              <a:gd name="connsiteX47" fmla="*/ 3707166 w 3844326"/>
              <a:gd name="connsiteY47" fmla="*/ 2362200 h 2719683"/>
              <a:gd name="connsiteX48" fmla="*/ 3646206 w 3844326"/>
              <a:gd name="connsiteY48" fmla="*/ 2327910 h 2719683"/>
              <a:gd name="connsiteX49" fmla="*/ 3600486 w 3844326"/>
              <a:gd name="connsiteY49" fmla="*/ 2289810 h 2719683"/>
              <a:gd name="connsiteX50" fmla="*/ 3566196 w 3844326"/>
              <a:gd name="connsiteY50" fmla="*/ 2259330 h 2719683"/>
              <a:gd name="connsiteX51" fmla="*/ 3406176 w 3844326"/>
              <a:gd name="connsiteY51" fmla="*/ 2068830 h 2719683"/>
              <a:gd name="connsiteX52" fmla="*/ 3318546 w 3844326"/>
              <a:gd name="connsiteY52" fmla="*/ 1969770 h 2719683"/>
              <a:gd name="connsiteX53" fmla="*/ 3162336 w 3844326"/>
              <a:gd name="connsiteY53" fmla="*/ 1805940 h 2719683"/>
              <a:gd name="connsiteX54" fmla="*/ 2964216 w 3844326"/>
              <a:gd name="connsiteY54" fmla="*/ 1584960 h 2719683"/>
              <a:gd name="connsiteX55" fmla="*/ 2720376 w 3844326"/>
              <a:gd name="connsiteY55" fmla="*/ 1318260 h 2719683"/>
              <a:gd name="connsiteX56" fmla="*/ 2537496 w 3844326"/>
              <a:gd name="connsiteY56" fmla="*/ 1101090 h 2719683"/>
              <a:gd name="connsiteX57" fmla="*/ 2118396 w 3844326"/>
              <a:gd name="connsiteY57" fmla="*/ 643890 h 2719683"/>
              <a:gd name="connsiteX58" fmla="*/ 1958376 w 3844326"/>
              <a:gd name="connsiteY58" fmla="*/ 464820 h 2719683"/>
              <a:gd name="connsiteX59" fmla="*/ 1939326 w 3844326"/>
              <a:gd name="connsiteY59" fmla="*/ 441960 h 2719683"/>
              <a:gd name="connsiteX60" fmla="*/ 1908846 w 3844326"/>
              <a:gd name="connsiteY60" fmla="*/ 422910 h 2719683"/>
              <a:gd name="connsiteX61" fmla="*/ 1882176 w 3844326"/>
              <a:gd name="connsiteY61" fmla="*/ 411480 h 2719683"/>
              <a:gd name="connsiteX62" fmla="*/ 1859316 w 3844326"/>
              <a:gd name="connsiteY62" fmla="*/ 400050 h 2719683"/>
              <a:gd name="connsiteX63" fmla="*/ 1825026 w 3844326"/>
              <a:gd name="connsiteY63" fmla="*/ 400050 h 2719683"/>
              <a:gd name="connsiteX64" fmla="*/ 1798356 w 3844326"/>
              <a:gd name="connsiteY64" fmla="*/ 407670 h 2719683"/>
              <a:gd name="connsiteX65" fmla="*/ 1760256 w 3844326"/>
              <a:gd name="connsiteY65" fmla="*/ 430530 h 2719683"/>
              <a:gd name="connsiteX66" fmla="*/ 1722156 w 3844326"/>
              <a:gd name="connsiteY66" fmla="*/ 464820 h 2719683"/>
              <a:gd name="connsiteX67" fmla="*/ 1478316 w 3844326"/>
              <a:gd name="connsiteY67" fmla="*/ 720090 h 2719683"/>
              <a:gd name="connsiteX68" fmla="*/ 1245906 w 3844326"/>
              <a:gd name="connsiteY68" fmla="*/ 982980 h 2719683"/>
              <a:gd name="connsiteX69" fmla="*/ 1078266 w 3844326"/>
              <a:gd name="connsiteY69" fmla="*/ 1177290 h 2719683"/>
              <a:gd name="connsiteX70" fmla="*/ 906816 w 3844326"/>
              <a:gd name="connsiteY70" fmla="*/ 1386840 h 2719683"/>
              <a:gd name="connsiteX71" fmla="*/ 792516 w 3844326"/>
              <a:gd name="connsiteY71" fmla="*/ 1535430 h 2719683"/>
              <a:gd name="connsiteX72" fmla="*/ 674406 w 3844326"/>
              <a:gd name="connsiteY72" fmla="*/ 1691640 h 2719683"/>
              <a:gd name="connsiteX73" fmla="*/ 586776 w 3844326"/>
              <a:gd name="connsiteY73" fmla="*/ 1813560 h 2719683"/>
              <a:gd name="connsiteX74" fmla="*/ 461046 w 3844326"/>
              <a:gd name="connsiteY74" fmla="*/ 1988820 h 2719683"/>
              <a:gd name="connsiteX75" fmla="*/ 392466 w 3844326"/>
              <a:gd name="connsiteY75" fmla="*/ 2095500 h 2719683"/>
              <a:gd name="connsiteX76" fmla="*/ 335316 w 3844326"/>
              <a:gd name="connsiteY76" fmla="*/ 2186940 h 2719683"/>
              <a:gd name="connsiteX77" fmla="*/ 255306 w 3844326"/>
              <a:gd name="connsiteY77" fmla="*/ 2312670 h 2719683"/>
              <a:gd name="connsiteX78" fmla="*/ 201966 w 3844326"/>
              <a:gd name="connsiteY78" fmla="*/ 2400300 h 2719683"/>
              <a:gd name="connsiteX79" fmla="*/ 133386 w 3844326"/>
              <a:gd name="connsiteY79" fmla="*/ 2510789 h 2719683"/>
              <a:gd name="connsiteX80" fmla="*/ 0 w 3844326"/>
              <a:gd name="connsiteY80" fmla="*/ 2682218 h 2719683"/>
              <a:gd name="connsiteX81" fmla="*/ 41946 w 3844326"/>
              <a:gd name="connsiteY81" fmla="*/ 2286000 h 2719683"/>
              <a:gd name="connsiteX82" fmla="*/ 232446 w 3844326"/>
              <a:gd name="connsiteY82" fmla="*/ 1981200 h 2719683"/>
              <a:gd name="connsiteX83" fmla="*/ 415326 w 3844326"/>
              <a:gd name="connsiteY83" fmla="*/ 1725930 h 2719683"/>
              <a:gd name="connsiteX84" fmla="*/ 529626 w 3844326"/>
              <a:gd name="connsiteY84" fmla="*/ 1569720 h 2719683"/>
              <a:gd name="connsiteX85" fmla="*/ 628686 w 3844326"/>
              <a:gd name="connsiteY85" fmla="*/ 1443990 h 2719683"/>
              <a:gd name="connsiteX0" fmla="*/ 628686 w 3844326"/>
              <a:gd name="connsiteY0" fmla="*/ 1443990 h 2719683"/>
              <a:gd name="connsiteX1" fmla="*/ 739176 w 3844326"/>
              <a:gd name="connsiteY1" fmla="*/ 1291590 h 2719683"/>
              <a:gd name="connsiteX2" fmla="*/ 857286 w 3844326"/>
              <a:gd name="connsiteY2" fmla="*/ 1143000 h 2719683"/>
              <a:gd name="connsiteX3" fmla="*/ 960156 w 3844326"/>
              <a:gd name="connsiteY3" fmla="*/ 1017270 h 2719683"/>
              <a:gd name="connsiteX4" fmla="*/ 1135416 w 3844326"/>
              <a:gd name="connsiteY4" fmla="*/ 803910 h 2719683"/>
              <a:gd name="connsiteX5" fmla="*/ 1306866 w 3844326"/>
              <a:gd name="connsiteY5" fmla="*/ 605790 h 2719683"/>
              <a:gd name="connsiteX6" fmla="*/ 1405926 w 3844326"/>
              <a:gd name="connsiteY6" fmla="*/ 499110 h 2719683"/>
              <a:gd name="connsiteX7" fmla="*/ 1459266 w 3844326"/>
              <a:gd name="connsiteY7" fmla="*/ 441960 h 2719683"/>
              <a:gd name="connsiteX8" fmla="*/ 1482126 w 3844326"/>
              <a:gd name="connsiteY8" fmla="*/ 411480 h 2719683"/>
              <a:gd name="connsiteX9" fmla="*/ 1535466 w 3844326"/>
              <a:gd name="connsiteY9" fmla="*/ 323850 h 2719683"/>
              <a:gd name="connsiteX10" fmla="*/ 1588806 w 3844326"/>
              <a:gd name="connsiteY10" fmla="*/ 255270 h 2719683"/>
              <a:gd name="connsiteX11" fmla="*/ 1607856 w 3844326"/>
              <a:gd name="connsiteY11" fmla="*/ 224790 h 2719683"/>
              <a:gd name="connsiteX12" fmla="*/ 1623096 w 3844326"/>
              <a:gd name="connsiteY12" fmla="*/ 182880 h 2719683"/>
              <a:gd name="connsiteX13" fmla="*/ 1642146 w 3844326"/>
              <a:gd name="connsiteY13" fmla="*/ 152400 h 2719683"/>
              <a:gd name="connsiteX14" fmla="*/ 1665006 w 3844326"/>
              <a:gd name="connsiteY14" fmla="*/ 114300 h 2719683"/>
              <a:gd name="connsiteX15" fmla="*/ 1691676 w 3844326"/>
              <a:gd name="connsiteY15" fmla="*/ 91440 h 2719683"/>
              <a:gd name="connsiteX16" fmla="*/ 1756446 w 3844326"/>
              <a:gd name="connsiteY16" fmla="*/ 68580 h 2719683"/>
              <a:gd name="connsiteX17" fmla="*/ 1965996 w 3844326"/>
              <a:gd name="connsiteY17" fmla="*/ 22860 h 2719683"/>
              <a:gd name="connsiteX18" fmla="*/ 2038386 w 3844326"/>
              <a:gd name="connsiteY18" fmla="*/ 3810 h 2719683"/>
              <a:gd name="connsiteX19" fmla="*/ 2065056 w 3844326"/>
              <a:gd name="connsiteY19" fmla="*/ 0 h 2719683"/>
              <a:gd name="connsiteX20" fmla="*/ 2087916 w 3844326"/>
              <a:gd name="connsiteY20" fmla="*/ 0 h 2719683"/>
              <a:gd name="connsiteX21" fmla="*/ 2114586 w 3844326"/>
              <a:gd name="connsiteY21" fmla="*/ 3810 h 2719683"/>
              <a:gd name="connsiteX22" fmla="*/ 2141256 w 3844326"/>
              <a:gd name="connsiteY22" fmla="*/ 11430 h 2719683"/>
              <a:gd name="connsiteX23" fmla="*/ 2167926 w 3844326"/>
              <a:gd name="connsiteY23" fmla="*/ 30480 h 2719683"/>
              <a:gd name="connsiteX24" fmla="*/ 2179356 w 3844326"/>
              <a:gd name="connsiteY24" fmla="*/ 45720 h 2719683"/>
              <a:gd name="connsiteX25" fmla="*/ 2186976 w 3844326"/>
              <a:gd name="connsiteY25" fmla="*/ 60960 h 2719683"/>
              <a:gd name="connsiteX26" fmla="*/ 2190786 w 3844326"/>
              <a:gd name="connsiteY26" fmla="*/ 102870 h 2719683"/>
              <a:gd name="connsiteX27" fmla="*/ 2186976 w 3844326"/>
              <a:gd name="connsiteY27" fmla="*/ 209550 h 2719683"/>
              <a:gd name="connsiteX28" fmla="*/ 2198406 w 3844326"/>
              <a:gd name="connsiteY28" fmla="*/ 232410 h 2719683"/>
              <a:gd name="connsiteX29" fmla="*/ 2411766 w 3844326"/>
              <a:gd name="connsiteY29" fmla="*/ 491490 h 2719683"/>
              <a:gd name="connsiteX30" fmla="*/ 2712756 w 3844326"/>
              <a:gd name="connsiteY30" fmla="*/ 853440 h 2719683"/>
              <a:gd name="connsiteX31" fmla="*/ 3017556 w 3844326"/>
              <a:gd name="connsiteY31" fmla="*/ 1211580 h 2719683"/>
              <a:gd name="connsiteX32" fmla="*/ 3230916 w 3844326"/>
              <a:gd name="connsiteY32" fmla="*/ 1455420 h 2719683"/>
              <a:gd name="connsiteX33" fmla="*/ 3524286 w 3844326"/>
              <a:gd name="connsiteY33" fmla="*/ 1786890 h 2719683"/>
              <a:gd name="connsiteX34" fmla="*/ 3726216 w 3844326"/>
              <a:gd name="connsiteY34" fmla="*/ 2000250 h 2719683"/>
              <a:gd name="connsiteX35" fmla="*/ 3783366 w 3844326"/>
              <a:gd name="connsiteY35" fmla="*/ 2065020 h 2719683"/>
              <a:gd name="connsiteX36" fmla="*/ 3798606 w 3844326"/>
              <a:gd name="connsiteY36" fmla="*/ 2084070 h 2719683"/>
              <a:gd name="connsiteX37" fmla="*/ 3813846 w 3844326"/>
              <a:gd name="connsiteY37" fmla="*/ 2114550 h 2719683"/>
              <a:gd name="connsiteX38" fmla="*/ 3825276 w 3844326"/>
              <a:gd name="connsiteY38" fmla="*/ 2152650 h 2719683"/>
              <a:gd name="connsiteX39" fmla="*/ 3836706 w 3844326"/>
              <a:gd name="connsiteY39" fmla="*/ 2190750 h 2719683"/>
              <a:gd name="connsiteX40" fmla="*/ 3844326 w 3844326"/>
              <a:gd name="connsiteY40" fmla="*/ 2244090 h 2719683"/>
              <a:gd name="connsiteX41" fmla="*/ 3844326 w 3844326"/>
              <a:gd name="connsiteY41" fmla="*/ 2282190 h 2719683"/>
              <a:gd name="connsiteX42" fmla="*/ 3832896 w 3844326"/>
              <a:gd name="connsiteY42" fmla="*/ 2327910 h 2719683"/>
              <a:gd name="connsiteX43" fmla="*/ 3810036 w 3844326"/>
              <a:gd name="connsiteY43" fmla="*/ 2362200 h 2719683"/>
              <a:gd name="connsiteX44" fmla="*/ 3790986 w 3844326"/>
              <a:gd name="connsiteY44" fmla="*/ 2366010 h 2719683"/>
              <a:gd name="connsiteX45" fmla="*/ 3752886 w 3844326"/>
              <a:gd name="connsiteY45" fmla="*/ 2373630 h 2719683"/>
              <a:gd name="connsiteX46" fmla="*/ 3733836 w 3844326"/>
              <a:gd name="connsiteY46" fmla="*/ 2369820 h 2719683"/>
              <a:gd name="connsiteX47" fmla="*/ 3707166 w 3844326"/>
              <a:gd name="connsiteY47" fmla="*/ 2362200 h 2719683"/>
              <a:gd name="connsiteX48" fmla="*/ 3646206 w 3844326"/>
              <a:gd name="connsiteY48" fmla="*/ 2327910 h 2719683"/>
              <a:gd name="connsiteX49" fmla="*/ 3600486 w 3844326"/>
              <a:gd name="connsiteY49" fmla="*/ 2289810 h 2719683"/>
              <a:gd name="connsiteX50" fmla="*/ 3566196 w 3844326"/>
              <a:gd name="connsiteY50" fmla="*/ 2259330 h 2719683"/>
              <a:gd name="connsiteX51" fmla="*/ 3406176 w 3844326"/>
              <a:gd name="connsiteY51" fmla="*/ 2068830 h 2719683"/>
              <a:gd name="connsiteX52" fmla="*/ 3318546 w 3844326"/>
              <a:gd name="connsiteY52" fmla="*/ 1969770 h 2719683"/>
              <a:gd name="connsiteX53" fmla="*/ 3162336 w 3844326"/>
              <a:gd name="connsiteY53" fmla="*/ 1805940 h 2719683"/>
              <a:gd name="connsiteX54" fmla="*/ 2964216 w 3844326"/>
              <a:gd name="connsiteY54" fmla="*/ 1584960 h 2719683"/>
              <a:gd name="connsiteX55" fmla="*/ 2720376 w 3844326"/>
              <a:gd name="connsiteY55" fmla="*/ 1318260 h 2719683"/>
              <a:gd name="connsiteX56" fmla="*/ 2537496 w 3844326"/>
              <a:gd name="connsiteY56" fmla="*/ 1101090 h 2719683"/>
              <a:gd name="connsiteX57" fmla="*/ 2118396 w 3844326"/>
              <a:gd name="connsiteY57" fmla="*/ 643890 h 2719683"/>
              <a:gd name="connsiteX58" fmla="*/ 1958376 w 3844326"/>
              <a:gd name="connsiteY58" fmla="*/ 464820 h 2719683"/>
              <a:gd name="connsiteX59" fmla="*/ 1939326 w 3844326"/>
              <a:gd name="connsiteY59" fmla="*/ 441960 h 2719683"/>
              <a:gd name="connsiteX60" fmla="*/ 1908846 w 3844326"/>
              <a:gd name="connsiteY60" fmla="*/ 422910 h 2719683"/>
              <a:gd name="connsiteX61" fmla="*/ 1882176 w 3844326"/>
              <a:gd name="connsiteY61" fmla="*/ 411480 h 2719683"/>
              <a:gd name="connsiteX62" fmla="*/ 1859316 w 3844326"/>
              <a:gd name="connsiteY62" fmla="*/ 400050 h 2719683"/>
              <a:gd name="connsiteX63" fmla="*/ 1825026 w 3844326"/>
              <a:gd name="connsiteY63" fmla="*/ 400050 h 2719683"/>
              <a:gd name="connsiteX64" fmla="*/ 1798356 w 3844326"/>
              <a:gd name="connsiteY64" fmla="*/ 407670 h 2719683"/>
              <a:gd name="connsiteX65" fmla="*/ 1760256 w 3844326"/>
              <a:gd name="connsiteY65" fmla="*/ 430530 h 2719683"/>
              <a:gd name="connsiteX66" fmla="*/ 1722156 w 3844326"/>
              <a:gd name="connsiteY66" fmla="*/ 464820 h 2719683"/>
              <a:gd name="connsiteX67" fmla="*/ 1478316 w 3844326"/>
              <a:gd name="connsiteY67" fmla="*/ 720090 h 2719683"/>
              <a:gd name="connsiteX68" fmla="*/ 1245906 w 3844326"/>
              <a:gd name="connsiteY68" fmla="*/ 982980 h 2719683"/>
              <a:gd name="connsiteX69" fmla="*/ 1078266 w 3844326"/>
              <a:gd name="connsiteY69" fmla="*/ 1177290 h 2719683"/>
              <a:gd name="connsiteX70" fmla="*/ 906816 w 3844326"/>
              <a:gd name="connsiteY70" fmla="*/ 1386840 h 2719683"/>
              <a:gd name="connsiteX71" fmla="*/ 792516 w 3844326"/>
              <a:gd name="connsiteY71" fmla="*/ 1535430 h 2719683"/>
              <a:gd name="connsiteX72" fmla="*/ 674406 w 3844326"/>
              <a:gd name="connsiteY72" fmla="*/ 1691640 h 2719683"/>
              <a:gd name="connsiteX73" fmla="*/ 586776 w 3844326"/>
              <a:gd name="connsiteY73" fmla="*/ 1813560 h 2719683"/>
              <a:gd name="connsiteX74" fmla="*/ 461046 w 3844326"/>
              <a:gd name="connsiteY74" fmla="*/ 1988820 h 2719683"/>
              <a:gd name="connsiteX75" fmla="*/ 392466 w 3844326"/>
              <a:gd name="connsiteY75" fmla="*/ 2095500 h 2719683"/>
              <a:gd name="connsiteX76" fmla="*/ 335316 w 3844326"/>
              <a:gd name="connsiteY76" fmla="*/ 2186940 h 2719683"/>
              <a:gd name="connsiteX77" fmla="*/ 255306 w 3844326"/>
              <a:gd name="connsiteY77" fmla="*/ 2312670 h 2719683"/>
              <a:gd name="connsiteX78" fmla="*/ 201966 w 3844326"/>
              <a:gd name="connsiteY78" fmla="*/ 2400300 h 2719683"/>
              <a:gd name="connsiteX79" fmla="*/ 186726 w 3844326"/>
              <a:gd name="connsiteY79" fmla="*/ 2423159 h 2719683"/>
              <a:gd name="connsiteX80" fmla="*/ 133386 w 3844326"/>
              <a:gd name="connsiteY80" fmla="*/ 2510789 h 2719683"/>
              <a:gd name="connsiteX81" fmla="*/ 0 w 3844326"/>
              <a:gd name="connsiteY81" fmla="*/ 2682218 h 2719683"/>
              <a:gd name="connsiteX82" fmla="*/ 41946 w 3844326"/>
              <a:gd name="connsiteY82" fmla="*/ 2286000 h 2719683"/>
              <a:gd name="connsiteX83" fmla="*/ 232446 w 3844326"/>
              <a:gd name="connsiteY83" fmla="*/ 1981200 h 2719683"/>
              <a:gd name="connsiteX84" fmla="*/ 415326 w 3844326"/>
              <a:gd name="connsiteY84" fmla="*/ 1725930 h 2719683"/>
              <a:gd name="connsiteX85" fmla="*/ 529626 w 3844326"/>
              <a:gd name="connsiteY85" fmla="*/ 1569720 h 2719683"/>
              <a:gd name="connsiteX86" fmla="*/ 628686 w 3844326"/>
              <a:gd name="connsiteY86" fmla="*/ 1443990 h 2719683"/>
              <a:gd name="connsiteX0" fmla="*/ 628686 w 3844326"/>
              <a:gd name="connsiteY0" fmla="*/ 1443990 h 2705078"/>
              <a:gd name="connsiteX1" fmla="*/ 739176 w 3844326"/>
              <a:gd name="connsiteY1" fmla="*/ 1291590 h 2705078"/>
              <a:gd name="connsiteX2" fmla="*/ 857286 w 3844326"/>
              <a:gd name="connsiteY2" fmla="*/ 1143000 h 2705078"/>
              <a:gd name="connsiteX3" fmla="*/ 960156 w 3844326"/>
              <a:gd name="connsiteY3" fmla="*/ 1017270 h 2705078"/>
              <a:gd name="connsiteX4" fmla="*/ 1135416 w 3844326"/>
              <a:gd name="connsiteY4" fmla="*/ 803910 h 2705078"/>
              <a:gd name="connsiteX5" fmla="*/ 1306866 w 3844326"/>
              <a:gd name="connsiteY5" fmla="*/ 605790 h 2705078"/>
              <a:gd name="connsiteX6" fmla="*/ 1405926 w 3844326"/>
              <a:gd name="connsiteY6" fmla="*/ 499110 h 2705078"/>
              <a:gd name="connsiteX7" fmla="*/ 1459266 w 3844326"/>
              <a:gd name="connsiteY7" fmla="*/ 441960 h 2705078"/>
              <a:gd name="connsiteX8" fmla="*/ 1482126 w 3844326"/>
              <a:gd name="connsiteY8" fmla="*/ 411480 h 2705078"/>
              <a:gd name="connsiteX9" fmla="*/ 1535466 w 3844326"/>
              <a:gd name="connsiteY9" fmla="*/ 323850 h 2705078"/>
              <a:gd name="connsiteX10" fmla="*/ 1588806 w 3844326"/>
              <a:gd name="connsiteY10" fmla="*/ 255270 h 2705078"/>
              <a:gd name="connsiteX11" fmla="*/ 1607856 w 3844326"/>
              <a:gd name="connsiteY11" fmla="*/ 224790 h 2705078"/>
              <a:gd name="connsiteX12" fmla="*/ 1623096 w 3844326"/>
              <a:gd name="connsiteY12" fmla="*/ 182880 h 2705078"/>
              <a:gd name="connsiteX13" fmla="*/ 1642146 w 3844326"/>
              <a:gd name="connsiteY13" fmla="*/ 152400 h 2705078"/>
              <a:gd name="connsiteX14" fmla="*/ 1665006 w 3844326"/>
              <a:gd name="connsiteY14" fmla="*/ 114300 h 2705078"/>
              <a:gd name="connsiteX15" fmla="*/ 1691676 w 3844326"/>
              <a:gd name="connsiteY15" fmla="*/ 91440 h 2705078"/>
              <a:gd name="connsiteX16" fmla="*/ 1756446 w 3844326"/>
              <a:gd name="connsiteY16" fmla="*/ 68580 h 2705078"/>
              <a:gd name="connsiteX17" fmla="*/ 1965996 w 3844326"/>
              <a:gd name="connsiteY17" fmla="*/ 22860 h 2705078"/>
              <a:gd name="connsiteX18" fmla="*/ 2038386 w 3844326"/>
              <a:gd name="connsiteY18" fmla="*/ 3810 h 2705078"/>
              <a:gd name="connsiteX19" fmla="*/ 2065056 w 3844326"/>
              <a:gd name="connsiteY19" fmla="*/ 0 h 2705078"/>
              <a:gd name="connsiteX20" fmla="*/ 2087916 w 3844326"/>
              <a:gd name="connsiteY20" fmla="*/ 0 h 2705078"/>
              <a:gd name="connsiteX21" fmla="*/ 2114586 w 3844326"/>
              <a:gd name="connsiteY21" fmla="*/ 3810 h 2705078"/>
              <a:gd name="connsiteX22" fmla="*/ 2141256 w 3844326"/>
              <a:gd name="connsiteY22" fmla="*/ 11430 h 2705078"/>
              <a:gd name="connsiteX23" fmla="*/ 2167926 w 3844326"/>
              <a:gd name="connsiteY23" fmla="*/ 30480 h 2705078"/>
              <a:gd name="connsiteX24" fmla="*/ 2179356 w 3844326"/>
              <a:gd name="connsiteY24" fmla="*/ 45720 h 2705078"/>
              <a:gd name="connsiteX25" fmla="*/ 2186976 w 3844326"/>
              <a:gd name="connsiteY25" fmla="*/ 60960 h 2705078"/>
              <a:gd name="connsiteX26" fmla="*/ 2190786 w 3844326"/>
              <a:gd name="connsiteY26" fmla="*/ 102870 h 2705078"/>
              <a:gd name="connsiteX27" fmla="*/ 2186976 w 3844326"/>
              <a:gd name="connsiteY27" fmla="*/ 209550 h 2705078"/>
              <a:gd name="connsiteX28" fmla="*/ 2198406 w 3844326"/>
              <a:gd name="connsiteY28" fmla="*/ 232410 h 2705078"/>
              <a:gd name="connsiteX29" fmla="*/ 2411766 w 3844326"/>
              <a:gd name="connsiteY29" fmla="*/ 491490 h 2705078"/>
              <a:gd name="connsiteX30" fmla="*/ 2712756 w 3844326"/>
              <a:gd name="connsiteY30" fmla="*/ 853440 h 2705078"/>
              <a:gd name="connsiteX31" fmla="*/ 3017556 w 3844326"/>
              <a:gd name="connsiteY31" fmla="*/ 1211580 h 2705078"/>
              <a:gd name="connsiteX32" fmla="*/ 3230916 w 3844326"/>
              <a:gd name="connsiteY32" fmla="*/ 1455420 h 2705078"/>
              <a:gd name="connsiteX33" fmla="*/ 3524286 w 3844326"/>
              <a:gd name="connsiteY33" fmla="*/ 1786890 h 2705078"/>
              <a:gd name="connsiteX34" fmla="*/ 3726216 w 3844326"/>
              <a:gd name="connsiteY34" fmla="*/ 2000250 h 2705078"/>
              <a:gd name="connsiteX35" fmla="*/ 3783366 w 3844326"/>
              <a:gd name="connsiteY35" fmla="*/ 2065020 h 2705078"/>
              <a:gd name="connsiteX36" fmla="*/ 3798606 w 3844326"/>
              <a:gd name="connsiteY36" fmla="*/ 2084070 h 2705078"/>
              <a:gd name="connsiteX37" fmla="*/ 3813846 w 3844326"/>
              <a:gd name="connsiteY37" fmla="*/ 2114550 h 2705078"/>
              <a:gd name="connsiteX38" fmla="*/ 3825276 w 3844326"/>
              <a:gd name="connsiteY38" fmla="*/ 2152650 h 2705078"/>
              <a:gd name="connsiteX39" fmla="*/ 3836706 w 3844326"/>
              <a:gd name="connsiteY39" fmla="*/ 2190750 h 2705078"/>
              <a:gd name="connsiteX40" fmla="*/ 3844326 w 3844326"/>
              <a:gd name="connsiteY40" fmla="*/ 2244090 h 2705078"/>
              <a:gd name="connsiteX41" fmla="*/ 3844326 w 3844326"/>
              <a:gd name="connsiteY41" fmla="*/ 2282190 h 2705078"/>
              <a:gd name="connsiteX42" fmla="*/ 3832896 w 3844326"/>
              <a:gd name="connsiteY42" fmla="*/ 2327910 h 2705078"/>
              <a:gd name="connsiteX43" fmla="*/ 3810036 w 3844326"/>
              <a:gd name="connsiteY43" fmla="*/ 2362200 h 2705078"/>
              <a:gd name="connsiteX44" fmla="*/ 3790986 w 3844326"/>
              <a:gd name="connsiteY44" fmla="*/ 2366010 h 2705078"/>
              <a:gd name="connsiteX45" fmla="*/ 3752886 w 3844326"/>
              <a:gd name="connsiteY45" fmla="*/ 2373630 h 2705078"/>
              <a:gd name="connsiteX46" fmla="*/ 3733836 w 3844326"/>
              <a:gd name="connsiteY46" fmla="*/ 2369820 h 2705078"/>
              <a:gd name="connsiteX47" fmla="*/ 3707166 w 3844326"/>
              <a:gd name="connsiteY47" fmla="*/ 2362200 h 2705078"/>
              <a:gd name="connsiteX48" fmla="*/ 3646206 w 3844326"/>
              <a:gd name="connsiteY48" fmla="*/ 2327910 h 2705078"/>
              <a:gd name="connsiteX49" fmla="*/ 3600486 w 3844326"/>
              <a:gd name="connsiteY49" fmla="*/ 2289810 h 2705078"/>
              <a:gd name="connsiteX50" fmla="*/ 3566196 w 3844326"/>
              <a:gd name="connsiteY50" fmla="*/ 2259330 h 2705078"/>
              <a:gd name="connsiteX51" fmla="*/ 3406176 w 3844326"/>
              <a:gd name="connsiteY51" fmla="*/ 2068830 h 2705078"/>
              <a:gd name="connsiteX52" fmla="*/ 3318546 w 3844326"/>
              <a:gd name="connsiteY52" fmla="*/ 1969770 h 2705078"/>
              <a:gd name="connsiteX53" fmla="*/ 3162336 w 3844326"/>
              <a:gd name="connsiteY53" fmla="*/ 1805940 h 2705078"/>
              <a:gd name="connsiteX54" fmla="*/ 2964216 w 3844326"/>
              <a:gd name="connsiteY54" fmla="*/ 1584960 h 2705078"/>
              <a:gd name="connsiteX55" fmla="*/ 2720376 w 3844326"/>
              <a:gd name="connsiteY55" fmla="*/ 1318260 h 2705078"/>
              <a:gd name="connsiteX56" fmla="*/ 2537496 w 3844326"/>
              <a:gd name="connsiteY56" fmla="*/ 1101090 h 2705078"/>
              <a:gd name="connsiteX57" fmla="*/ 2118396 w 3844326"/>
              <a:gd name="connsiteY57" fmla="*/ 643890 h 2705078"/>
              <a:gd name="connsiteX58" fmla="*/ 1958376 w 3844326"/>
              <a:gd name="connsiteY58" fmla="*/ 464820 h 2705078"/>
              <a:gd name="connsiteX59" fmla="*/ 1939326 w 3844326"/>
              <a:gd name="connsiteY59" fmla="*/ 441960 h 2705078"/>
              <a:gd name="connsiteX60" fmla="*/ 1908846 w 3844326"/>
              <a:gd name="connsiteY60" fmla="*/ 422910 h 2705078"/>
              <a:gd name="connsiteX61" fmla="*/ 1882176 w 3844326"/>
              <a:gd name="connsiteY61" fmla="*/ 411480 h 2705078"/>
              <a:gd name="connsiteX62" fmla="*/ 1859316 w 3844326"/>
              <a:gd name="connsiteY62" fmla="*/ 400050 h 2705078"/>
              <a:gd name="connsiteX63" fmla="*/ 1825026 w 3844326"/>
              <a:gd name="connsiteY63" fmla="*/ 400050 h 2705078"/>
              <a:gd name="connsiteX64" fmla="*/ 1798356 w 3844326"/>
              <a:gd name="connsiteY64" fmla="*/ 407670 h 2705078"/>
              <a:gd name="connsiteX65" fmla="*/ 1760256 w 3844326"/>
              <a:gd name="connsiteY65" fmla="*/ 430530 h 2705078"/>
              <a:gd name="connsiteX66" fmla="*/ 1722156 w 3844326"/>
              <a:gd name="connsiteY66" fmla="*/ 464820 h 2705078"/>
              <a:gd name="connsiteX67" fmla="*/ 1478316 w 3844326"/>
              <a:gd name="connsiteY67" fmla="*/ 720090 h 2705078"/>
              <a:gd name="connsiteX68" fmla="*/ 1245906 w 3844326"/>
              <a:gd name="connsiteY68" fmla="*/ 982980 h 2705078"/>
              <a:gd name="connsiteX69" fmla="*/ 1078266 w 3844326"/>
              <a:gd name="connsiteY69" fmla="*/ 1177290 h 2705078"/>
              <a:gd name="connsiteX70" fmla="*/ 906816 w 3844326"/>
              <a:gd name="connsiteY70" fmla="*/ 1386840 h 2705078"/>
              <a:gd name="connsiteX71" fmla="*/ 792516 w 3844326"/>
              <a:gd name="connsiteY71" fmla="*/ 1535430 h 2705078"/>
              <a:gd name="connsiteX72" fmla="*/ 674406 w 3844326"/>
              <a:gd name="connsiteY72" fmla="*/ 1691640 h 2705078"/>
              <a:gd name="connsiteX73" fmla="*/ 586776 w 3844326"/>
              <a:gd name="connsiteY73" fmla="*/ 1813560 h 2705078"/>
              <a:gd name="connsiteX74" fmla="*/ 461046 w 3844326"/>
              <a:gd name="connsiteY74" fmla="*/ 1988820 h 2705078"/>
              <a:gd name="connsiteX75" fmla="*/ 392466 w 3844326"/>
              <a:gd name="connsiteY75" fmla="*/ 2095500 h 2705078"/>
              <a:gd name="connsiteX76" fmla="*/ 335316 w 3844326"/>
              <a:gd name="connsiteY76" fmla="*/ 2186940 h 2705078"/>
              <a:gd name="connsiteX77" fmla="*/ 255306 w 3844326"/>
              <a:gd name="connsiteY77" fmla="*/ 2312670 h 2705078"/>
              <a:gd name="connsiteX78" fmla="*/ 201966 w 3844326"/>
              <a:gd name="connsiteY78" fmla="*/ 2400300 h 2705078"/>
              <a:gd name="connsiteX79" fmla="*/ 186726 w 3844326"/>
              <a:gd name="connsiteY79" fmla="*/ 2423159 h 2705078"/>
              <a:gd name="connsiteX80" fmla="*/ 0 w 3844326"/>
              <a:gd name="connsiteY80" fmla="*/ 2682218 h 2705078"/>
              <a:gd name="connsiteX81" fmla="*/ 41946 w 3844326"/>
              <a:gd name="connsiteY81" fmla="*/ 2286000 h 2705078"/>
              <a:gd name="connsiteX82" fmla="*/ 232446 w 3844326"/>
              <a:gd name="connsiteY82" fmla="*/ 1981200 h 2705078"/>
              <a:gd name="connsiteX83" fmla="*/ 415326 w 3844326"/>
              <a:gd name="connsiteY83" fmla="*/ 1725930 h 2705078"/>
              <a:gd name="connsiteX84" fmla="*/ 529626 w 3844326"/>
              <a:gd name="connsiteY84" fmla="*/ 1569720 h 2705078"/>
              <a:gd name="connsiteX85" fmla="*/ 628686 w 3844326"/>
              <a:gd name="connsiteY85" fmla="*/ 1443990 h 2705078"/>
              <a:gd name="connsiteX0" fmla="*/ 594360 w 3810000"/>
              <a:gd name="connsiteY0" fmla="*/ 1443990 h 2442209"/>
              <a:gd name="connsiteX1" fmla="*/ 704850 w 3810000"/>
              <a:gd name="connsiteY1" fmla="*/ 1291590 h 2442209"/>
              <a:gd name="connsiteX2" fmla="*/ 822960 w 3810000"/>
              <a:gd name="connsiteY2" fmla="*/ 1143000 h 2442209"/>
              <a:gd name="connsiteX3" fmla="*/ 925830 w 3810000"/>
              <a:gd name="connsiteY3" fmla="*/ 1017270 h 2442209"/>
              <a:gd name="connsiteX4" fmla="*/ 1101090 w 3810000"/>
              <a:gd name="connsiteY4" fmla="*/ 803910 h 2442209"/>
              <a:gd name="connsiteX5" fmla="*/ 1272540 w 3810000"/>
              <a:gd name="connsiteY5" fmla="*/ 605790 h 2442209"/>
              <a:gd name="connsiteX6" fmla="*/ 1371600 w 3810000"/>
              <a:gd name="connsiteY6" fmla="*/ 499110 h 2442209"/>
              <a:gd name="connsiteX7" fmla="*/ 1424940 w 3810000"/>
              <a:gd name="connsiteY7" fmla="*/ 441960 h 2442209"/>
              <a:gd name="connsiteX8" fmla="*/ 1447800 w 3810000"/>
              <a:gd name="connsiteY8" fmla="*/ 411480 h 2442209"/>
              <a:gd name="connsiteX9" fmla="*/ 1501140 w 3810000"/>
              <a:gd name="connsiteY9" fmla="*/ 323850 h 2442209"/>
              <a:gd name="connsiteX10" fmla="*/ 1554480 w 3810000"/>
              <a:gd name="connsiteY10" fmla="*/ 255270 h 2442209"/>
              <a:gd name="connsiteX11" fmla="*/ 1573530 w 3810000"/>
              <a:gd name="connsiteY11" fmla="*/ 224790 h 2442209"/>
              <a:gd name="connsiteX12" fmla="*/ 1588770 w 3810000"/>
              <a:gd name="connsiteY12" fmla="*/ 182880 h 2442209"/>
              <a:gd name="connsiteX13" fmla="*/ 1607820 w 3810000"/>
              <a:gd name="connsiteY13" fmla="*/ 152400 h 2442209"/>
              <a:gd name="connsiteX14" fmla="*/ 1630680 w 3810000"/>
              <a:gd name="connsiteY14" fmla="*/ 114300 h 2442209"/>
              <a:gd name="connsiteX15" fmla="*/ 1657350 w 3810000"/>
              <a:gd name="connsiteY15" fmla="*/ 91440 h 2442209"/>
              <a:gd name="connsiteX16" fmla="*/ 1722120 w 3810000"/>
              <a:gd name="connsiteY16" fmla="*/ 68580 h 2442209"/>
              <a:gd name="connsiteX17" fmla="*/ 1931670 w 3810000"/>
              <a:gd name="connsiteY17" fmla="*/ 22860 h 2442209"/>
              <a:gd name="connsiteX18" fmla="*/ 2004060 w 3810000"/>
              <a:gd name="connsiteY18" fmla="*/ 3810 h 2442209"/>
              <a:gd name="connsiteX19" fmla="*/ 2030730 w 3810000"/>
              <a:gd name="connsiteY19" fmla="*/ 0 h 2442209"/>
              <a:gd name="connsiteX20" fmla="*/ 2053590 w 3810000"/>
              <a:gd name="connsiteY20" fmla="*/ 0 h 2442209"/>
              <a:gd name="connsiteX21" fmla="*/ 2080260 w 3810000"/>
              <a:gd name="connsiteY21" fmla="*/ 3810 h 2442209"/>
              <a:gd name="connsiteX22" fmla="*/ 2106930 w 3810000"/>
              <a:gd name="connsiteY22" fmla="*/ 11430 h 2442209"/>
              <a:gd name="connsiteX23" fmla="*/ 2133600 w 3810000"/>
              <a:gd name="connsiteY23" fmla="*/ 30480 h 2442209"/>
              <a:gd name="connsiteX24" fmla="*/ 2145030 w 3810000"/>
              <a:gd name="connsiteY24" fmla="*/ 45720 h 2442209"/>
              <a:gd name="connsiteX25" fmla="*/ 2152650 w 3810000"/>
              <a:gd name="connsiteY25" fmla="*/ 60960 h 2442209"/>
              <a:gd name="connsiteX26" fmla="*/ 2156460 w 3810000"/>
              <a:gd name="connsiteY26" fmla="*/ 102870 h 2442209"/>
              <a:gd name="connsiteX27" fmla="*/ 2152650 w 3810000"/>
              <a:gd name="connsiteY27" fmla="*/ 209550 h 2442209"/>
              <a:gd name="connsiteX28" fmla="*/ 2164080 w 3810000"/>
              <a:gd name="connsiteY28" fmla="*/ 232410 h 2442209"/>
              <a:gd name="connsiteX29" fmla="*/ 2377440 w 3810000"/>
              <a:gd name="connsiteY29" fmla="*/ 491490 h 2442209"/>
              <a:gd name="connsiteX30" fmla="*/ 2678430 w 3810000"/>
              <a:gd name="connsiteY30" fmla="*/ 853440 h 2442209"/>
              <a:gd name="connsiteX31" fmla="*/ 2983230 w 3810000"/>
              <a:gd name="connsiteY31" fmla="*/ 1211580 h 2442209"/>
              <a:gd name="connsiteX32" fmla="*/ 3196590 w 3810000"/>
              <a:gd name="connsiteY32" fmla="*/ 1455420 h 2442209"/>
              <a:gd name="connsiteX33" fmla="*/ 3489960 w 3810000"/>
              <a:gd name="connsiteY33" fmla="*/ 1786890 h 2442209"/>
              <a:gd name="connsiteX34" fmla="*/ 3691890 w 3810000"/>
              <a:gd name="connsiteY34" fmla="*/ 2000250 h 2442209"/>
              <a:gd name="connsiteX35" fmla="*/ 3749040 w 3810000"/>
              <a:gd name="connsiteY35" fmla="*/ 2065020 h 2442209"/>
              <a:gd name="connsiteX36" fmla="*/ 3764280 w 3810000"/>
              <a:gd name="connsiteY36" fmla="*/ 2084070 h 2442209"/>
              <a:gd name="connsiteX37" fmla="*/ 3779520 w 3810000"/>
              <a:gd name="connsiteY37" fmla="*/ 2114550 h 2442209"/>
              <a:gd name="connsiteX38" fmla="*/ 3790950 w 3810000"/>
              <a:gd name="connsiteY38" fmla="*/ 2152650 h 2442209"/>
              <a:gd name="connsiteX39" fmla="*/ 3802380 w 3810000"/>
              <a:gd name="connsiteY39" fmla="*/ 2190750 h 2442209"/>
              <a:gd name="connsiteX40" fmla="*/ 3810000 w 3810000"/>
              <a:gd name="connsiteY40" fmla="*/ 2244090 h 2442209"/>
              <a:gd name="connsiteX41" fmla="*/ 3810000 w 3810000"/>
              <a:gd name="connsiteY41" fmla="*/ 2282190 h 2442209"/>
              <a:gd name="connsiteX42" fmla="*/ 3798570 w 3810000"/>
              <a:gd name="connsiteY42" fmla="*/ 2327910 h 2442209"/>
              <a:gd name="connsiteX43" fmla="*/ 3775710 w 3810000"/>
              <a:gd name="connsiteY43" fmla="*/ 2362200 h 2442209"/>
              <a:gd name="connsiteX44" fmla="*/ 3756660 w 3810000"/>
              <a:gd name="connsiteY44" fmla="*/ 2366010 h 2442209"/>
              <a:gd name="connsiteX45" fmla="*/ 3718560 w 3810000"/>
              <a:gd name="connsiteY45" fmla="*/ 2373630 h 2442209"/>
              <a:gd name="connsiteX46" fmla="*/ 3699510 w 3810000"/>
              <a:gd name="connsiteY46" fmla="*/ 2369820 h 2442209"/>
              <a:gd name="connsiteX47" fmla="*/ 3672840 w 3810000"/>
              <a:gd name="connsiteY47" fmla="*/ 2362200 h 2442209"/>
              <a:gd name="connsiteX48" fmla="*/ 3611880 w 3810000"/>
              <a:gd name="connsiteY48" fmla="*/ 2327910 h 2442209"/>
              <a:gd name="connsiteX49" fmla="*/ 3566160 w 3810000"/>
              <a:gd name="connsiteY49" fmla="*/ 2289810 h 2442209"/>
              <a:gd name="connsiteX50" fmla="*/ 3531870 w 3810000"/>
              <a:gd name="connsiteY50" fmla="*/ 2259330 h 2442209"/>
              <a:gd name="connsiteX51" fmla="*/ 3371850 w 3810000"/>
              <a:gd name="connsiteY51" fmla="*/ 2068830 h 2442209"/>
              <a:gd name="connsiteX52" fmla="*/ 3284220 w 3810000"/>
              <a:gd name="connsiteY52" fmla="*/ 1969770 h 2442209"/>
              <a:gd name="connsiteX53" fmla="*/ 3128010 w 3810000"/>
              <a:gd name="connsiteY53" fmla="*/ 1805940 h 2442209"/>
              <a:gd name="connsiteX54" fmla="*/ 2929890 w 3810000"/>
              <a:gd name="connsiteY54" fmla="*/ 1584960 h 2442209"/>
              <a:gd name="connsiteX55" fmla="*/ 2686050 w 3810000"/>
              <a:gd name="connsiteY55" fmla="*/ 1318260 h 2442209"/>
              <a:gd name="connsiteX56" fmla="*/ 2503170 w 3810000"/>
              <a:gd name="connsiteY56" fmla="*/ 1101090 h 2442209"/>
              <a:gd name="connsiteX57" fmla="*/ 2084070 w 3810000"/>
              <a:gd name="connsiteY57" fmla="*/ 643890 h 2442209"/>
              <a:gd name="connsiteX58" fmla="*/ 1924050 w 3810000"/>
              <a:gd name="connsiteY58" fmla="*/ 464820 h 2442209"/>
              <a:gd name="connsiteX59" fmla="*/ 1905000 w 3810000"/>
              <a:gd name="connsiteY59" fmla="*/ 441960 h 2442209"/>
              <a:gd name="connsiteX60" fmla="*/ 1874520 w 3810000"/>
              <a:gd name="connsiteY60" fmla="*/ 422910 h 2442209"/>
              <a:gd name="connsiteX61" fmla="*/ 1847850 w 3810000"/>
              <a:gd name="connsiteY61" fmla="*/ 411480 h 2442209"/>
              <a:gd name="connsiteX62" fmla="*/ 1824990 w 3810000"/>
              <a:gd name="connsiteY62" fmla="*/ 400050 h 2442209"/>
              <a:gd name="connsiteX63" fmla="*/ 1790700 w 3810000"/>
              <a:gd name="connsiteY63" fmla="*/ 400050 h 2442209"/>
              <a:gd name="connsiteX64" fmla="*/ 1764030 w 3810000"/>
              <a:gd name="connsiteY64" fmla="*/ 407670 h 2442209"/>
              <a:gd name="connsiteX65" fmla="*/ 1725930 w 3810000"/>
              <a:gd name="connsiteY65" fmla="*/ 430530 h 2442209"/>
              <a:gd name="connsiteX66" fmla="*/ 1687830 w 3810000"/>
              <a:gd name="connsiteY66" fmla="*/ 464820 h 2442209"/>
              <a:gd name="connsiteX67" fmla="*/ 1443990 w 3810000"/>
              <a:gd name="connsiteY67" fmla="*/ 720090 h 2442209"/>
              <a:gd name="connsiteX68" fmla="*/ 1211580 w 3810000"/>
              <a:gd name="connsiteY68" fmla="*/ 982980 h 2442209"/>
              <a:gd name="connsiteX69" fmla="*/ 1043940 w 3810000"/>
              <a:gd name="connsiteY69" fmla="*/ 1177290 h 2442209"/>
              <a:gd name="connsiteX70" fmla="*/ 872490 w 3810000"/>
              <a:gd name="connsiteY70" fmla="*/ 1386840 h 2442209"/>
              <a:gd name="connsiteX71" fmla="*/ 758190 w 3810000"/>
              <a:gd name="connsiteY71" fmla="*/ 1535430 h 2442209"/>
              <a:gd name="connsiteX72" fmla="*/ 640080 w 3810000"/>
              <a:gd name="connsiteY72" fmla="*/ 1691640 h 2442209"/>
              <a:gd name="connsiteX73" fmla="*/ 552450 w 3810000"/>
              <a:gd name="connsiteY73" fmla="*/ 1813560 h 2442209"/>
              <a:gd name="connsiteX74" fmla="*/ 426720 w 3810000"/>
              <a:gd name="connsiteY74" fmla="*/ 1988820 h 2442209"/>
              <a:gd name="connsiteX75" fmla="*/ 358140 w 3810000"/>
              <a:gd name="connsiteY75" fmla="*/ 2095500 h 2442209"/>
              <a:gd name="connsiteX76" fmla="*/ 300990 w 3810000"/>
              <a:gd name="connsiteY76" fmla="*/ 2186940 h 2442209"/>
              <a:gd name="connsiteX77" fmla="*/ 220980 w 3810000"/>
              <a:gd name="connsiteY77" fmla="*/ 2312670 h 2442209"/>
              <a:gd name="connsiteX78" fmla="*/ 167640 w 3810000"/>
              <a:gd name="connsiteY78" fmla="*/ 2400300 h 2442209"/>
              <a:gd name="connsiteX79" fmla="*/ 152400 w 3810000"/>
              <a:gd name="connsiteY79" fmla="*/ 2423159 h 2442209"/>
              <a:gd name="connsiteX80" fmla="*/ 7620 w 3810000"/>
              <a:gd name="connsiteY80" fmla="*/ 2286000 h 2442209"/>
              <a:gd name="connsiteX81" fmla="*/ 198120 w 3810000"/>
              <a:gd name="connsiteY81" fmla="*/ 1981200 h 2442209"/>
              <a:gd name="connsiteX82" fmla="*/ 381000 w 3810000"/>
              <a:gd name="connsiteY82" fmla="*/ 1725930 h 2442209"/>
              <a:gd name="connsiteX83" fmla="*/ 495300 w 3810000"/>
              <a:gd name="connsiteY83" fmla="*/ 1569720 h 2442209"/>
              <a:gd name="connsiteX84" fmla="*/ 594360 w 3810000"/>
              <a:gd name="connsiteY84" fmla="*/ 1443990 h 244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10000" h="2442209">
                <a:moveTo>
                  <a:pt x="594360" y="1443990"/>
                </a:moveTo>
                <a:lnTo>
                  <a:pt x="704850" y="1291590"/>
                </a:lnTo>
                <a:lnTo>
                  <a:pt x="822960" y="1143000"/>
                </a:lnTo>
                <a:lnTo>
                  <a:pt x="925830" y="1017270"/>
                </a:lnTo>
                <a:lnTo>
                  <a:pt x="1101090" y="803910"/>
                </a:lnTo>
                <a:lnTo>
                  <a:pt x="1272540" y="605790"/>
                </a:lnTo>
                <a:lnTo>
                  <a:pt x="1371600" y="499110"/>
                </a:lnTo>
                <a:lnTo>
                  <a:pt x="1424940" y="441960"/>
                </a:lnTo>
                <a:lnTo>
                  <a:pt x="1447800" y="411480"/>
                </a:lnTo>
                <a:lnTo>
                  <a:pt x="1501140" y="323850"/>
                </a:lnTo>
                <a:lnTo>
                  <a:pt x="1554480" y="255270"/>
                </a:lnTo>
                <a:lnTo>
                  <a:pt x="1573530" y="224790"/>
                </a:lnTo>
                <a:lnTo>
                  <a:pt x="1588770" y="182880"/>
                </a:lnTo>
                <a:lnTo>
                  <a:pt x="1607820" y="152400"/>
                </a:lnTo>
                <a:lnTo>
                  <a:pt x="1630680" y="114300"/>
                </a:lnTo>
                <a:lnTo>
                  <a:pt x="1657350" y="91440"/>
                </a:lnTo>
                <a:lnTo>
                  <a:pt x="1722120" y="68580"/>
                </a:lnTo>
                <a:lnTo>
                  <a:pt x="1931670" y="22860"/>
                </a:lnTo>
                <a:lnTo>
                  <a:pt x="2004060" y="3810"/>
                </a:lnTo>
                <a:lnTo>
                  <a:pt x="2030730" y="0"/>
                </a:lnTo>
                <a:lnTo>
                  <a:pt x="2053590" y="0"/>
                </a:lnTo>
                <a:lnTo>
                  <a:pt x="2080260" y="3810"/>
                </a:lnTo>
                <a:lnTo>
                  <a:pt x="2106930" y="11430"/>
                </a:lnTo>
                <a:lnTo>
                  <a:pt x="2133600" y="30480"/>
                </a:lnTo>
                <a:lnTo>
                  <a:pt x="2145030" y="45720"/>
                </a:lnTo>
                <a:lnTo>
                  <a:pt x="2152650" y="60960"/>
                </a:lnTo>
                <a:lnTo>
                  <a:pt x="2156460" y="102870"/>
                </a:lnTo>
                <a:lnTo>
                  <a:pt x="2152650" y="209550"/>
                </a:lnTo>
                <a:lnTo>
                  <a:pt x="2164080" y="232410"/>
                </a:lnTo>
                <a:lnTo>
                  <a:pt x="2377440" y="491490"/>
                </a:lnTo>
                <a:lnTo>
                  <a:pt x="2678430" y="853440"/>
                </a:lnTo>
                <a:lnTo>
                  <a:pt x="2983230" y="1211580"/>
                </a:lnTo>
                <a:lnTo>
                  <a:pt x="3196590" y="1455420"/>
                </a:lnTo>
                <a:lnTo>
                  <a:pt x="3489960" y="1786890"/>
                </a:lnTo>
                <a:lnTo>
                  <a:pt x="3691890" y="2000250"/>
                </a:lnTo>
                <a:lnTo>
                  <a:pt x="3749040" y="2065020"/>
                </a:lnTo>
                <a:lnTo>
                  <a:pt x="3764280" y="2084070"/>
                </a:lnTo>
                <a:lnTo>
                  <a:pt x="3779520" y="2114550"/>
                </a:lnTo>
                <a:lnTo>
                  <a:pt x="3790950" y="2152650"/>
                </a:lnTo>
                <a:lnTo>
                  <a:pt x="3802380" y="2190750"/>
                </a:lnTo>
                <a:lnTo>
                  <a:pt x="3810000" y="2244090"/>
                </a:lnTo>
                <a:lnTo>
                  <a:pt x="3810000" y="2282190"/>
                </a:lnTo>
                <a:lnTo>
                  <a:pt x="3798570" y="2327910"/>
                </a:lnTo>
                <a:lnTo>
                  <a:pt x="3775710" y="2362200"/>
                </a:lnTo>
                <a:lnTo>
                  <a:pt x="3756660" y="2366010"/>
                </a:lnTo>
                <a:lnTo>
                  <a:pt x="3718560" y="2373630"/>
                </a:lnTo>
                <a:lnTo>
                  <a:pt x="3699510" y="2369820"/>
                </a:lnTo>
                <a:lnTo>
                  <a:pt x="3672840" y="2362200"/>
                </a:lnTo>
                <a:lnTo>
                  <a:pt x="3611880" y="2327910"/>
                </a:lnTo>
                <a:lnTo>
                  <a:pt x="3566160" y="2289810"/>
                </a:lnTo>
                <a:lnTo>
                  <a:pt x="3531870" y="2259330"/>
                </a:lnTo>
                <a:lnTo>
                  <a:pt x="3371850" y="2068830"/>
                </a:lnTo>
                <a:lnTo>
                  <a:pt x="3284220" y="1969770"/>
                </a:lnTo>
                <a:lnTo>
                  <a:pt x="3128010" y="1805940"/>
                </a:lnTo>
                <a:lnTo>
                  <a:pt x="2929890" y="1584960"/>
                </a:lnTo>
                <a:lnTo>
                  <a:pt x="2686050" y="1318260"/>
                </a:lnTo>
                <a:lnTo>
                  <a:pt x="2503170" y="1101090"/>
                </a:lnTo>
                <a:lnTo>
                  <a:pt x="2084070" y="643890"/>
                </a:lnTo>
                <a:lnTo>
                  <a:pt x="1924050" y="464820"/>
                </a:lnTo>
                <a:lnTo>
                  <a:pt x="1905000" y="441960"/>
                </a:lnTo>
                <a:lnTo>
                  <a:pt x="1874520" y="422910"/>
                </a:lnTo>
                <a:lnTo>
                  <a:pt x="1847850" y="411480"/>
                </a:lnTo>
                <a:lnTo>
                  <a:pt x="1824990" y="400050"/>
                </a:lnTo>
                <a:lnTo>
                  <a:pt x="1790700" y="400050"/>
                </a:lnTo>
                <a:lnTo>
                  <a:pt x="1764030" y="407670"/>
                </a:lnTo>
                <a:lnTo>
                  <a:pt x="1725930" y="430530"/>
                </a:lnTo>
                <a:lnTo>
                  <a:pt x="1687830" y="464820"/>
                </a:lnTo>
                <a:lnTo>
                  <a:pt x="1443990" y="720090"/>
                </a:lnTo>
                <a:lnTo>
                  <a:pt x="1211580" y="982980"/>
                </a:lnTo>
                <a:lnTo>
                  <a:pt x="1043940" y="1177290"/>
                </a:lnTo>
                <a:lnTo>
                  <a:pt x="872490" y="1386840"/>
                </a:lnTo>
                <a:lnTo>
                  <a:pt x="758190" y="1535430"/>
                </a:lnTo>
                <a:lnTo>
                  <a:pt x="640080" y="1691640"/>
                </a:lnTo>
                <a:lnTo>
                  <a:pt x="552450" y="1813560"/>
                </a:lnTo>
                <a:lnTo>
                  <a:pt x="426720" y="1988820"/>
                </a:lnTo>
                <a:lnTo>
                  <a:pt x="358140" y="2095500"/>
                </a:lnTo>
                <a:lnTo>
                  <a:pt x="300990" y="2186940"/>
                </a:lnTo>
                <a:lnTo>
                  <a:pt x="220980" y="2312670"/>
                </a:lnTo>
                <a:cubicBezTo>
                  <a:pt x="198755" y="2348230"/>
                  <a:pt x="210191" y="2338709"/>
                  <a:pt x="167640" y="2400300"/>
                </a:cubicBezTo>
                <a:cubicBezTo>
                  <a:pt x="156210" y="2418715"/>
                  <a:pt x="179070" y="2442209"/>
                  <a:pt x="152400" y="2423159"/>
                </a:cubicBezTo>
                <a:cubicBezTo>
                  <a:pt x="125730" y="2404109"/>
                  <a:pt x="0" y="2359660"/>
                  <a:pt x="7620" y="2286000"/>
                </a:cubicBezTo>
                <a:lnTo>
                  <a:pt x="198120" y="1981200"/>
                </a:lnTo>
                <a:lnTo>
                  <a:pt x="381000" y="1725930"/>
                </a:lnTo>
                <a:lnTo>
                  <a:pt x="495300" y="1569720"/>
                </a:lnTo>
                <a:lnTo>
                  <a:pt x="594360" y="14439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06E7AA6-CE1F-4397-9E0A-D46FB76A0F01}"/>
              </a:ext>
            </a:extLst>
          </p:cNvPr>
          <p:cNvSpPr/>
          <p:nvPr/>
        </p:nvSpPr>
        <p:spPr>
          <a:xfrm>
            <a:off x="4738688" y="3989389"/>
            <a:ext cx="2552700" cy="382587"/>
          </a:xfrm>
          <a:custGeom>
            <a:avLst/>
            <a:gdLst>
              <a:gd name="connsiteX0" fmla="*/ 733425 w 2552700"/>
              <a:gd name="connsiteY0" fmla="*/ 311944 h 383381"/>
              <a:gd name="connsiteX1" fmla="*/ 969168 w 2552700"/>
              <a:gd name="connsiteY1" fmla="*/ 285750 h 383381"/>
              <a:gd name="connsiteX2" fmla="*/ 1169193 w 2552700"/>
              <a:gd name="connsiteY2" fmla="*/ 266700 h 383381"/>
              <a:gd name="connsiteX3" fmla="*/ 1354931 w 2552700"/>
              <a:gd name="connsiteY3" fmla="*/ 254794 h 383381"/>
              <a:gd name="connsiteX4" fmla="*/ 1566862 w 2552700"/>
              <a:gd name="connsiteY4" fmla="*/ 242887 h 383381"/>
              <a:gd name="connsiteX5" fmla="*/ 1895475 w 2552700"/>
              <a:gd name="connsiteY5" fmla="*/ 233362 h 383381"/>
              <a:gd name="connsiteX6" fmla="*/ 2116931 w 2552700"/>
              <a:gd name="connsiteY6" fmla="*/ 228600 h 383381"/>
              <a:gd name="connsiteX7" fmla="*/ 2336006 w 2552700"/>
              <a:gd name="connsiteY7" fmla="*/ 226219 h 383381"/>
              <a:gd name="connsiteX8" fmla="*/ 2433637 w 2552700"/>
              <a:gd name="connsiteY8" fmla="*/ 223837 h 383381"/>
              <a:gd name="connsiteX9" fmla="*/ 2536031 w 2552700"/>
              <a:gd name="connsiteY9" fmla="*/ 226219 h 383381"/>
              <a:gd name="connsiteX10" fmla="*/ 2540793 w 2552700"/>
              <a:gd name="connsiteY10" fmla="*/ 219075 h 383381"/>
              <a:gd name="connsiteX11" fmla="*/ 2552700 w 2552700"/>
              <a:gd name="connsiteY11" fmla="*/ 30956 h 383381"/>
              <a:gd name="connsiteX12" fmla="*/ 2552700 w 2552700"/>
              <a:gd name="connsiteY12" fmla="*/ 14287 h 383381"/>
              <a:gd name="connsiteX13" fmla="*/ 2552700 w 2552700"/>
              <a:gd name="connsiteY13" fmla="*/ 14287 h 383381"/>
              <a:gd name="connsiteX14" fmla="*/ 2552700 w 2552700"/>
              <a:gd name="connsiteY14" fmla="*/ 14287 h 383381"/>
              <a:gd name="connsiteX15" fmla="*/ 2543175 w 2552700"/>
              <a:gd name="connsiteY15" fmla="*/ 23812 h 383381"/>
              <a:gd name="connsiteX16" fmla="*/ 2466975 w 2552700"/>
              <a:gd name="connsiteY16" fmla="*/ 14287 h 383381"/>
              <a:gd name="connsiteX17" fmla="*/ 2395537 w 2552700"/>
              <a:gd name="connsiteY17" fmla="*/ 2381 h 383381"/>
              <a:gd name="connsiteX18" fmla="*/ 2374106 w 2552700"/>
              <a:gd name="connsiteY18" fmla="*/ 0 h 383381"/>
              <a:gd name="connsiteX19" fmla="*/ 2300287 w 2552700"/>
              <a:gd name="connsiteY19" fmla="*/ 2381 h 383381"/>
              <a:gd name="connsiteX20" fmla="*/ 1835943 w 2552700"/>
              <a:gd name="connsiteY20" fmla="*/ 21431 h 383381"/>
              <a:gd name="connsiteX21" fmla="*/ 1302543 w 2552700"/>
              <a:gd name="connsiteY21" fmla="*/ 61912 h 383381"/>
              <a:gd name="connsiteX22" fmla="*/ 935831 w 2552700"/>
              <a:gd name="connsiteY22" fmla="*/ 97631 h 383381"/>
              <a:gd name="connsiteX23" fmla="*/ 569118 w 2552700"/>
              <a:gd name="connsiteY23" fmla="*/ 142875 h 383381"/>
              <a:gd name="connsiteX24" fmla="*/ 350043 w 2552700"/>
              <a:gd name="connsiteY24" fmla="*/ 176212 h 383381"/>
              <a:gd name="connsiteX25" fmla="*/ 197643 w 2552700"/>
              <a:gd name="connsiteY25" fmla="*/ 197644 h 383381"/>
              <a:gd name="connsiteX26" fmla="*/ 169068 w 2552700"/>
              <a:gd name="connsiteY26" fmla="*/ 200025 h 383381"/>
              <a:gd name="connsiteX27" fmla="*/ 147637 w 2552700"/>
              <a:gd name="connsiteY27" fmla="*/ 200025 h 383381"/>
              <a:gd name="connsiteX28" fmla="*/ 109537 w 2552700"/>
              <a:gd name="connsiteY28" fmla="*/ 195262 h 383381"/>
              <a:gd name="connsiteX29" fmla="*/ 61912 w 2552700"/>
              <a:gd name="connsiteY29" fmla="*/ 178594 h 383381"/>
              <a:gd name="connsiteX30" fmla="*/ 33337 w 2552700"/>
              <a:gd name="connsiteY30" fmla="*/ 157162 h 383381"/>
              <a:gd name="connsiteX31" fmla="*/ 11906 w 2552700"/>
              <a:gd name="connsiteY31" fmla="*/ 142875 h 383381"/>
              <a:gd name="connsiteX32" fmla="*/ 0 w 2552700"/>
              <a:gd name="connsiteY32" fmla="*/ 147637 h 383381"/>
              <a:gd name="connsiteX33" fmla="*/ 9525 w 2552700"/>
              <a:gd name="connsiteY33" fmla="*/ 383381 h 383381"/>
              <a:gd name="connsiteX34" fmla="*/ 102393 w 2552700"/>
              <a:gd name="connsiteY34" fmla="*/ 376237 h 383381"/>
              <a:gd name="connsiteX35" fmla="*/ 257175 w 2552700"/>
              <a:gd name="connsiteY35" fmla="*/ 364331 h 383381"/>
              <a:gd name="connsiteX36" fmla="*/ 371475 w 2552700"/>
              <a:gd name="connsiteY36" fmla="*/ 352425 h 383381"/>
              <a:gd name="connsiteX37" fmla="*/ 573881 w 2552700"/>
              <a:gd name="connsiteY37" fmla="*/ 333375 h 383381"/>
              <a:gd name="connsiteX38" fmla="*/ 647700 w 2552700"/>
              <a:gd name="connsiteY38" fmla="*/ 323850 h 383381"/>
              <a:gd name="connsiteX39" fmla="*/ 733425 w 2552700"/>
              <a:gd name="connsiteY39" fmla="*/ 311944 h 383381"/>
              <a:gd name="connsiteX0" fmla="*/ 733425 w 2552700"/>
              <a:gd name="connsiteY0" fmla="*/ 311944 h 383381"/>
              <a:gd name="connsiteX1" fmla="*/ 969168 w 2552700"/>
              <a:gd name="connsiteY1" fmla="*/ 285750 h 383381"/>
              <a:gd name="connsiteX2" fmla="*/ 1169193 w 2552700"/>
              <a:gd name="connsiteY2" fmla="*/ 266700 h 383381"/>
              <a:gd name="connsiteX3" fmla="*/ 1354931 w 2552700"/>
              <a:gd name="connsiteY3" fmla="*/ 254794 h 383381"/>
              <a:gd name="connsiteX4" fmla="*/ 1566862 w 2552700"/>
              <a:gd name="connsiteY4" fmla="*/ 242887 h 383381"/>
              <a:gd name="connsiteX5" fmla="*/ 1895475 w 2552700"/>
              <a:gd name="connsiteY5" fmla="*/ 233362 h 383381"/>
              <a:gd name="connsiteX6" fmla="*/ 2116931 w 2552700"/>
              <a:gd name="connsiteY6" fmla="*/ 228600 h 383381"/>
              <a:gd name="connsiteX7" fmla="*/ 2336006 w 2552700"/>
              <a:gd name="connsiteY7" fmla="*/ 226219 h 383381"/>
              <a:gd name="connsiteX8" fmla="*/ 2433637 w 2552700"/>
              <a:gd name="connsiteY8" fmla="*/ 223837 h 383381"/>
              <a:gd name="connsiteX9" fmla="*/ 2536031 w 2552700"/>
              <a:gd name="connsiteY9" fmla="*/ 226219 h 383381"/>
              <a:gd name="connsiteX10" fmla="*/ 2540793 w 2552700"/>
              <a:gd name="connsiteY10" fmla="*/ 219075 h 383381"/>
              <a:gd name="connsiteX11" fmla="*/ 2552700 w 2552700"/>
              <a:gd name="connsiteY11" fmla="*/ 30956 h 383381"/>
              <a:gd name="connsiteX12" fmla="*/ 2552700 w 2552700"/>
              <a:gd name="connsiteY12" fmla="*/ 14287 h 383381"/>
              <a:gd name="connsiteX13" fmla="*/ 2552700 w 2552700"/>
              <a:gd name="connsiteY13" fmla="*/ 14287 h 383381"/>
              <a:gd name="connsiteX14" fmla="*/ 2543175 w 2552700"/>
              <a:gd name="connsiteY14" fmla="*/ 23812 h 383381"/>
              <a:gd name="connsiteX15" fmla="*/ 2466975 w 2552700"/>
              <a:gd name="connsiteY15" fmla="*/ 14287 h 383381"/>
              <a:gd name="connsiteX16" fmla="*/ 2395537 w 2552700"/>
              <a:gd name="connsiteY16" fmla="*/ 2381 h 383381"/>
              <a:gd name="connsiteX17" fmla="*/ 2374106 w 2552700"/>
              <a:gd name="connsiteY17" fmla="*/ 0 h 383381"/>
              <a:gd name="connsiteX18" fmla="*/ 2300287 w 2552700"/>
              <a:gd name="connsiteY18" fmla="*/ 2381 h 383381"/>
              <a:gd name="connsiteX19" fmla="*/ 1835943 w 2552700"/>
              <a:gd name="connsiteY19" fmla="*/ 21431 h 383381"/>
              <a:gd name="connsiteX20" fmla="*/ 1302543 w 2552700"/>
              <a:gd name="connsiteY20" fmla="*/ 61912 h 383381"/>
              <a:gd name="connsiteX21" fmla="*/ 935831 w 2552700"/>
              <a:gd name="connsiteY21" fmla="*/ 97631 h 383381"/>
              <a:gd name="connsiteX22" fmla="*/ 569118 w 2552700"/>
              <a:gd name="connsiteY22" fmla="*/ 142875 h 383381"/>
              <a:gd name="connsiteX23" fmla="*/ 350043 w 2552700"/>
              <a:gd name="connsiteY23" fmla="*/ 176212 h 383381"/>
              <a:gd name="connsiteX24" fmla="*/ 197643 w 2552700"/>
              <a:gd name="connsiteY24" fmla="*/ 197644 h 383381"/>
              <a:gd name="connsiteX25" fmla="*/ 169068 w 2552700"/>
              <a:gd name="connsiteY25" fmla="*/ 200025 h 383381"/>
              <a:gd name="connsiteX26" fmla="*/ 147637 w 2552700"/>
              <a:gd name="connsiteY26" fmla="*/ 200025 h 383381"/>
              <a:gd name="connsiteX27" fmla="*/ 109537 w 2552700"/>
              <a:gd name="connsiteY27" fmla="*/ 195262 h 383381"/>
              <a:gd name="connsiteX28" fmla="*/ 61912 w 2552700"/>
              <a:gd name="connsiteY28" fmla="*/ 178594 h 383381"/>
              <a:gd name="connsiteX29" fmla="*/ 33337 w 2552700"/>
              <a:gd name="connsiteY29" fmla="*/ 157162 h 383381"/>
              <a:gd name="connsiteX30" fmla="*/ 11906 w 2552700"/>
              <a:gd name="connsiteY30" fmla="*/ 142875 h 383381"/>
              <a:gd name="connsiteX31" fmla="*/ 0 w 2552700"/>
              <a:gd name="connsiteY31" fmla="*/ 147637 h 383381"/>
              <a:gd name="connsiteX32" fmla="*/ 9525 w 2552700"/>
              <a:gd name="connsiteY32" fmla="*/ 383381 h 383381"/>
              <a:gd name="connsiteX33" fmla="*/ 102393 w 2552700"/>
              <a:gd name="connsiteY33" fmla="*/ 376237 h 383381"/>
              <a:gd name="connsiteX34" fmla="*/ 257175 w 2552700"/>
              <a:gd name="connsiteY34" fmla="*/ 364331 h 383381"/>
              <a:gd name="connsiteX35" fmla="*/ 371475 w 2552700"/>
              <a:gd name="connsiteY35" fmla="*/ 352425 h 383381"/>
              <a:gd name="connsiteX36" fmla="*/ 573881 w 2552700"/>
              <a:gd name="connsiteY36" fmla="*/ 333375 h 383381"/>
              <a:gd name="connsiteX37" fmla="*/ 647700 w 2552700"/>
              <a:gd name="connsiteY37" fmla="*/ 323850 h 383381"/>
              <a:gd name="connsiteX38" fmla="*/ 733425 w 2552700"/>
              <a:gd name="connsiteY38" fmla="*/ 311944 h 383381"/>
              <a:gd name="connsiteX0" fmla="*/ 733425 w 2552700"/>
              <a:gd name="connsiteY0" fmla="*/ 311944 h 383381"/>
              <a:gd name="connsiteX1" fmla="*/ 969168 w 2552700"/>
              <a:gd name="connsiteY1" fmla="*/ 285750 h 383381"/>
              <a:gd name="connsiteX2" fmla="*/ 1169193 w 2552700"/>
              <a:gd name="connsiteY2" fmla="*/ 266700 h 383381"/>
              <a:gd name="connsiteX3" fmla="*/ 1354931 w 2552700"/>
              <a:gd name="connsiteY3" fmla="*/ 254794 h 383381"/>
              <a:gd name="connsiteX4" fmla="*/ 1566862 w 2552700"/>
              <a:gd name="connsiteY4" fmla="*/ 242887 h 383381"/>
              <a:gd name="connsiteX5" fmla="*/ 1895475 w 2552700"/>
              <a:gd name="connsiteY5" fmla="*/ 233362 h 383381"/>
              <a:gd name="connsiteX6" fmla="*/ 2116931 w 2552700"/>
              <a:gd name="connsiteY6" fmla="*/ 228600 h 383381"/>
              <a:gd name="connsiteX7" fmla="*/ 2336006 w 2552700"/>
              <a:gd name="connsiteY7" fmla="*/ 226219 h 383381"/>
              <a:gd name="connsiteX8" fmla="*/ 2433637 w 2552700"/>
              <a:gd name="connsiteY8" fmla="*/ 223837 h 383381"/>
              <a:gd name="connsiteX9" fmla="*/ 2536031 w 2552700"/>
              <a:gd name="connsiteY9" fmla="*/ 226219 h 383381"/>
              <a:gd name="connsiteX10" fmla="*/ 2540793 w 2552700"/>
              <a:gd name="connsiteY10" fmla="*/ 219075 h 383381"/>
              <a:gd name="connsiteX11" fmla="*/ 2552700 w 2552700"/>
              <a:gd name="connsiteY11" fmla="*/ 30956 h 383381"/>
              <a:gd name="connsiteX12" fmla="*/ 2552700 w 2552700"/>
              <a:gd name="connsiteY12" fmla="*/ 14287 h 383381"/>
              <a:gd name="connsiteX13" fmla="*/ 2543175 w 2552700"/>
              <a:gd name="connsiteY13" fmla="*/ 23812 h 383381"/>
              <a:gd name="connsiteX14" fmla="*/ 2466975 w 2552700"/>
              <a:gd name="connsiteY14" fmla="*/ 14287 h 383381"/>
              <a:gd name="connsiteX15" fmla="*/ 2395537 w 2552700"/>
              <a:gd name="connsiteY15" fmla="*/ 2381 h 383381"/>
              <a:gd name="connsiteX16" fmla="*/ 2374106 w 2552700"/>
              <a:gd name="connsiteY16" fmla="*/ 0 h 383381"/>
              <a:gd name="connsiteX17" fmla="*/ 2300287 w 2552700"/>
              <a:gd name="connsiteY17" fmla="*/ 2381 h 383381"/>
              <a:gd name="connsiteX18" fmla="*/ 1835943 w 2552700"/>
              <a:gd name="connsiteY18" fmla="*/ 21431 h 383381"/>
              <a:gd name="connsiteX19" fmla="*/ 1302543 w 2552700"/>
              <a:gd name="connsiteY19" fmla="*/ 61912 h 383381"/>
              <a:gd name="connsiteX20" fmla="*/ 935831 w 2552700"/>
              <a:gd name="connsiteY20" fmla="*/ 97631 h 383381"/>
              <a:gd name="connsiteX21" fmla="*/ 569118 w 2552700"/>
              <a:gd name="connsiteY21" fmla="*/ 142875 h 383381"/>
              <a:gd name="connsiteX22" fmla="*/ 350043 w 2552700"/>
              <a:gd name="connsiteY22" fmla="*/ 176212 h 383381"/>
              <a:gd name="connsiteX23" fmla="*/ 197643 w 2552700"/>
              <a:gd name="connsiteY23" fmla="*/ 197644 h 383381"/>
              <a:gd name="connsiteX24" fmla="*/ 169068 w 2552700"/>
              <a:gd name="connsiteY24" fmla="*/ 200025 h 383381"/>
              <a:gd name="connsiteX25" fmla="*/ 147637 w 2552700"/>
              <a:gd name="connsiteY25" fmla="*/ 200025 h 383381"/>
              <a:gd name="connsiteX26" fmla="*/ 109537 w 2552700"/>
              <a:gd name="connsiteY26" fmla="*/ 195262 h 383381"/>
              <a:gd name="connsiteX27" fmla="*/ 61912 w 2552700"/>
              <a:gd name="connsiteY27" fmla="*/ 178594 h 383381"/>
              <a:gd name="connsiteX28" fmla="*/ 33337 w 2552700"/>
              <a:gd name="connsiteY28" fmla="*/ 157162 h 383381"/>
              <a:gd name="connsiteX29" fmla="*/ 11906 w 2552700"/>
              <a:gd name="connsiteY29" fmla="*/ 142875 h 383381"/>
              <a:gd name="connsiteX30" fmla="*/ 0 w 2552700"/>
              <a:gd name="connsiteY30" fmla="*/ 147637 h 383381"/>
              <a:gd name="connsiteX31" fmla="*/ 9525 w 2552700"/>
              <a:gd name="connsiteY31" fmla="*/ 383381 h 383381"/>
              <a:gd name="connsiteX32" fmla="*/ 102393 w 2552700"/>
              <a:gd name="connsiteY32" fmla="*/ 376237 h 383381"/>
              <a:gd name="connsiteX33" fmla="*/ 257175 w 2552700"/>
              <a:gd name="connsiteY33" fmla="*/ 364331 h 383381"/>
              <a:gd name="connsiteX34" fmla="*/ 371475 w 2552700"/>
              <a:gd name="connsiteY34" fmla="*/ 352425 h 383381"/>
              <a:gd name="connsiteX35" fmla="*/ 573881 w 2552700"/>
              <a:gd name="connsiteY35" fmla="*/ 333375 h 383381"/>
              <a:gd name="connsiteX36" fmla="*/ 647700 w 2552700"/>
              <a:gd name="connsiteY36" fmla="*/ 323850 h 383381"/>
              <a:gd name="connsiteX37" fmla="*/ 733425 w 2552700"/>
              <a:gd name="connsiteY37" fmla="*/ 311944 h 383381"/>
              <a:gd name="connsiteX0" fmla="*/ 733425 w 2552700"/>
              <a:gd name="connsiteY0" fmla="*/ 311944 h 383381"/>
              <a:gd name="connsiteX1" fmla="*/ 969168 w 2552700"/>
              <a:gd name="connsiteY1" fmla="*/ 285750 h 383381"/>
              <a:gd name="connsiteX2" fmla="*/ 1169193 w 2552700"/>
              <a:gd name="connsiteY2" fmla="*/ 266700 h 383381"/>
              <a:gd name="connsiteX3" fmla="*/ 1354931 w 2552700"/>
              <a:gd name="connsiteY3" fmla="*/ 254794 h 383381"/>
              <a:gd name="connsiteX4" fmla="*/ 1566862 w 2552700"/>
              <a:gd name="connsiteY4" fmla="*/ 242887 h 383381"/>
              <a:gd name="connsiteX5" fmla="*/ 1895475 w 2552700"/>
              <a:gd name="connsiteY5" fmla="*/ 233362 h 383381"/>
              <a:gd name="connsiteX6" fmla="*/ 2116931 w 2552700"/>
              <a:gd name="connsiteY6" fmla="*/ 228600 h 383381"/>
              <a:gd name="connsiteX7" fmla="*/ 2336006 w 2552700"/>
              <a:gd name="connsiteY7" fmla="*/ 226219 h 383381"/>
              <a:gd name="connsiteX8" fmla="*/ 2433637 w 2552700"/>
              <a:gd name="connsiteY8" fmla="*/ 223837 h 383381"/>
              <a:gd name="connsiteX9" fmla="*/ 2536031 w 2552700"/>
              <a:gd name="connsiteY9" fmla="*/ 226219 h 383381"/>
              <a:gd name="connsiteX10" fmla="*/ 2540793 w 2552700"/>
              <a:gd name="connsiteY10" fmla="*/ 219075 h 383381"/>
              <a:gd name="connsiteX11" fmla="*/ 2552700 w 2552700"/>
              <a:gd name="connsiteY11" fmla="*/ 30956 h 383381"/>
              <a:gd name="connsiteX12" fmla="*/ 2543175 w 2552700"/>
              <a:gd name="connsiteY12" fmla="*/ 23812 h 383381"/>
              <a:gd name="connsiteX13" fmla="*/ 2466975 w 2552700"/>
              <a:gd name="connsiteY13" fmla="*/ 14287 h 383381"/>
              <a:gd name="connsiteX14" fmla="*/ 2395537 w 2552700"/>
              <a:gd name="connsiteY14" fmla="*/ 2381 h 383381"/>
              <a:gd name="connsiteX15" fmla="*/ 2374106 w 2552700"/>
              <a:gd name="connsiteY15" fmla="*/ 0 h 383381"/>
              <a:gd name="connsiteX16" fmla="*/ 2300287 w 2552700"/>
              <a:gd name="connsiteY16" fmla="*/ 2381 h 383381"/>
              <a:gd name="connsiteX17" fmla="*/ 1835943 w 2552700"/>
              <a:gd name="connsiteY17" fmla="*/ 21431 h 383381"/>
              <a:gd name="connsiteX18" fmla="*/ 1302543 w 2552700"/>
              <a:gd name="connsiteY18" fmla="*/ 61912 h 383381"/>
              <a:gd name="connsiteX19" fmla="*/ 935831 w 2552700"/>
              <a:gd name="connsiteY19" fmla="*/ 97631 h 383381"/>
              <a:gd name="connsiteX20" fmla="*/ 569118 w 2552700"/>
              <a:gd name="connsiteY20" fmla="*/ 142875 h 383381"/>
              <a:gd name="connsiteX21" fmla="*/ 350043 w 2552700"/>
              <a:gd name="connsiteY21" fmla="*/ 176212 h 383381"/>
              <a:gd name="connsiteX22" fmla="*/ 197643 w 2552700"/>
              <a:gd name="connsiteY22" fmla="*/ 197644 h 383381"/>
              <a:gd name="connsiteX23" fmla="*/ 169068 w 2552700"/>
              <a:gd name="connsiteY23" fmla="*/ 200025 h 383381"/>
              <a:gd name="connsiteX24" fmla="*/ 147637 w 2552700"/>
              <a:gd name="connsiteY24" fmla="*/ 200025 h 383381"/>
              <a:gd name="connsiteX25" fmla="*/ 109537 w 2552700"/>
              <a:gd name="connsiteY25" fmla="*/ 195262 h 383381"/>
              <a:gd name="connsiteX26" fmla="*/ 61912 w 2552700"/>
              <a:gd name="connsiteY26" fmla="*/ 178594 h 383381"/>
              <a:gd name="connsiteX27" fmla="*/ 33337 w 2552700"/>
              <a:gd name="connsiteY27" fmla="*/ 157162 h 383381"/>
              <a:gd name="connsiteX28" fmla="*/ 11906 w 2552700"/>
              <a:gd name="connsiteY28" fmla="*/ 142875 h 383381"/>
              <a:gd name="connsiteX29" fmla="*/ 0 w 2552700"/>
              <a:gd name="connsiteY29" fmla="*/ 147637 h 383381"/>
              <a:gd name="connsiteX30" fmla="*/ 9525 w 2552700"/>
              <a:gd name="connsiteY30" fmla="*/ 383381 h 383381"/>
              <a:gd name="connsiteX31" fmla="*/ 102393 w 2552700"/>
              <a:gd name="connsiteY31" fmla="*/ 376237 h 383381"/>
              <a:gd name="connsiteX32" fmla="*/ 257175 w 2552700"/>
              <a:gd name="connsiteY32" fmla="*/ 364331 h 383381"/>
              <a:gd name="connsiteX33" fmla="*/ 371475 w 2552700"/>
              <a:gd name="connsiteY33" fmla="*/ 352425 h 383381"/>
              <a:gd name="connsiteX34" fmla="*/ 573881 w 2552700"/>
              <a:gd name="connsiteY34" fmla="*/ 333375 h 383381"/>
              <a:gd name="connsiteX35" fmla="*/ 647700 w 2552700"/>
              <a:gd name="connsiteY35" fmla="*/ 323850 h 383381"/>
              <a:gd name="connsiteX36" fmla="*/ 733425 w 2552700"/>
              <a:gd name="connsiteY36" fmla="*/ 311944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52700" h="383381">
                <a:moveTo>
                  <a:pt x="733425" y="311944"/>
                </a:moveTo>
                <a:lnTo>
                  <a:pt x="969168" y="285750"/>
                </a:lnTo>
                <a:lnTo>
                  <a:pt x="1169193" y="266700"/>
                </a:lnTo>
                <a:lnTo>
                  <a:pt x="1354931" y="254794"/>
                </a:lnTo>
                <a:lnTo>
                  <a:pt x="1566862" y="242887"/>
                </a:lnTo>
                <a:lnTo>
                  <a:pt x="1895475" y="233362"/>
                </a:lnTo>
                <a:lnTo>
                  <a:pt x="2116931" y="228600"/>
                </a:lnTo>
                <a:lnTo>
                  <a:pt x="2336006" y="226219"/>
                </a:lnTo>
                <a:lnTo>
                  <a:pt x="2433637" y="223837"/>
                </a:lnTo>
                <a:lnTo>
                  <a:pt x="2536031" y="226219"/>
                </a:lnTo>
                <a:lnTo>
                  <a:pt x="2540793" y="219075"/>
                </a:lnTo>
                <a:lnTo>
                  <a:pt x="2552700" y="30956"/>
                </a:lnTo>
                <a:lnTo>
                  <a:pt x="2543175" y="23812"/>
                </a:lnTo>
                <a:lnTo>
                  <a:pt x="2466975" y="14287"/>
                </a:lnTo>
                <a:lnTo>
                  <a:pt x="2395537" y="2381"/>
                </a:lnTo>
                <a:lnTo>
                  <a:pt x="2374106" y="0"/>
                </a:lnTo>
                <a:lnTo>
                  <a:pt x="2300287" y="2381"/>
                </a:lnTo>
                <a:lnTo>
                  <a:pt x="1835943" y="21431"/>
                </a:lnTo>
                <a:lnTo>
                  <a:pt x="1302543" y="61912"/>
                </a:lnTo>
                <a:lnTo>
                  <a:pt x="935831" y="97631"/>
                </a:lnTo>
                <a:lnTo>
                  <a:pt x="569118" y="142875"/>
                </a:lnTo>
                <a:lnTo>
                  <a:pt x="350043" y="176212"/>
                </a:lnTo>
                <a:lnTo>
                  <a:pt x="197643" y="197644"/>
                </a:lnTo>
                <a:lnTo>
                  <a:pt x="169068" y="200025"/>
                </a:lnTo>
                <a:lnTo>
                  <a:pt x="147637" y="200025"/>
                </a:lnTo>
                <a:lnTo>
                  <a:pt x="109537" y="195262"/>
                </a:lnTo>
                <a:lnTo>
                  <a:pt x="61912" y="178594"/>
                </a:lnTo>
                <a:lnTo>
                  <a:pt x="33337" y="157162"/>
                </a:lnTo>
                <a:lnTo>
                  <a:pt x="11906" y="142875"/>
                </a:lnTo>
                <a:lnTo>
                  <a:pt x="0" y="147637"/>
                </a:lnTo>
                <a:lnTo>
                  <a:pt x="9525" y="383381"/>
                </a:lnTo>
                <a:lnTo>
                  <a:pt x="102393" y="376237"/>
                </a:lnTo>
                <a:lnTo>
                  <a:pt x="257175" y="364331"/>
                </a:lnTo>
                <a:lnTo>
                  <a:pt x="371475" y="352425"/>
                </a:lnTo>
                <a:lnTo>
                  <a:pt x="573881" y="333375"/>
                </a:lnTo>
                <a:lnTo>
                  <a:pt x="647700" y="323850"/>
                </a:lnTo>
                <a:lnTo>
                  <a:pt x="733425" y="3119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69D8736-E186-4CE1-AF3D-B7B32EF12F25}"/>
              </a:ext>
            </a:extLst>
          </p:cNvPr>
          <p:cNvSpPr/>
          <p:nvPr/>
        </p:nvSpPr>
        <p:spPr>
          <a:xfrm>
            <a:off x="4768850" y="5275264"/>
            <a:ext cx="2470150" cy="409575"/>
          </a:xfrm>
          <a:custGeom>
            <a:avLst/>
            <a:gdLst>
              <a:gd name="connsiteX0" fmla="*/ 747712 w 2443162"/>
              <a:gd name="connsiteY0" fmla="*/ 126206 h 409575"/>
              <a:gd name="connsiteX1" fmla="*/ 916781 w 2443162"/>
              <a:gd name="connsiteY1" fmla="*/ 107156 h 409575"/>
              <a:gd name="connsiteX2" fmla="*/ 1092993 w 2443162"/>
              <a:gd name="connsiteY2" fmla="*/ 90487 h 409575"/>
              <a:gd name="connsiteX3" fmla="*/ 1354931 w 2443162"/>
              <a:gd name="connsiteY3" fmla="*/ 71437 h 409575"/>
              <a:gd name="connsiteX4" fmla="*/ 1609725 w 2443162"/>
              <a:gd name="connsiteY4" fmla="*/ 57150 h 409575"/>
              <a:gd name="connsiteX5" fmla="*/ 1695450 w 2443162"/>
              <a:gd name="connsiteY5" fmla="*/ 54769 h 409575"/>
              <a:gd name="connsiteX6" fmla="*/ 1781175 w 2443162"/>
              <a:gd name="connsiteY6" fmla="*/ 47625 h 409575"/>
              <a:gd name="connsiteX7" fmla="*/ 2124075 w 2443162"/>
              <a:gd name="connsiteY7" fmla="*/ 23812 h 409575"/>
              <a:gd name="connsiteX8" fmla="*/ 2307431 w 2443162"/>
              <a:gd name="connsiteY8" fmla="*/ 14287 h 409575"/>
              <a:gd name="connsiteX9" fmla="*/ 2438400 w 2443162"/>
              <a:gd name="connsiteY9" fmla="*/ 0 h 409575"/>
              <a:gd name="connsiteX10" fmla="*/ 2443162 w 2443162"/>
              <a:gd name="connsiteY10" fmla="*/ 7144 h 409575"/>
              <a:gd name="connsiteX11" fmla="*/ 2412206 w 2443162"/>
              <a:gd name="connsiteY11" fmla="*/ 242887 h 409575"/>
              <a:gd name="connsiteX12" fmla="*/ 2405062 w 2443162"/>
              <a:gd name="connsiteY12" fmla="*/ 233362 h 409575"/>
              <a:gd name="connsiteX13" fmla="*/ 2316956 w 2443162"/>
              <a:gd name="connsiteY13" fmla="*/ 228600 h 409575"/>
              <a:gd name="connsiteX14" fmla="*/ 2090737 w 2443162"/>
              <a:gd name="connsiteY14" fmla="*/ 214312 h 409575"/>
              <a:gd name="connsiteX15" fmla="*/ 1997868 w 2443162"/>
              <a:gd name="connsiteY15" fmla="*/ 209550 h 409575"/>
              <a:gd name="connsiteX16" fmla="*/ 1909762 w 2443162"/>
              <a:gd name="connsiteY16" fmla="*/ 214312 h 409575"/>
              <a:gd name="connsiteX17" fmla="*/ 1528762 w 2443162"/>
              <a:gd name="connsiteY17" fmla="*/ 235744 h 409575"/>
              <a:gd name="connsiteX18" fmla="*/ 1109662 w 2443162"/>
              <a:gd name="connsiteY18" fmla="*/ 273844 h 409575"/>
              <a:gd name="connsiteX19" fmla="*/ 757237 w 2443162"/>
              <a:gd name="connsiteY19" fmla="*/ 314325 h 409575"/>
              <a:gd name="connsiteX20" fmla="*/ 516731 w 2443162"/>
              <a:gd name="connsiteY20" fmla="*/ 352425 h 409575"/>
              <a:gd name="connsiteX21" fmla="*/ 338137 w 2443162"/>
              <a:gd name="connsiteY21" fmla="*/ 381000 h 409575"/>
              <a:gd name="connsiteX22" fmla="*/ 197643 w 2443162"/>
              <a:gd name="connsiteY22" fmla="*/ 407194 h 409575"/>
              <a:gd name="connsiteX23" fmla="*/ 178593 w 2443162"/>
              <a:gd name="connsiteY23" fmla="*/ 409575 h 409575"/>
              <a:gd name="connsiteX24" fmla="*/ 145256 w 2443162"/>
              <a:gd name="connsiteY24" fmla="*/ 409575 h 409575"/>
              <a:gd name="connsiteX25" fmla="*/ 100012 w 2443162"/>
              <a:gd name="connsiteY25" fmla="*/ 402431 h 409575"/>
              <a:gd name="connsiteX26" fmla="*/ 64293 w 2443162"/>
              <a:gd name="connsiteY26" fmla="*/ 400050 h 409575"/>
              <a:gd name="connsiteX27" fmla="*/ 21431 w 2443162"/>
              <a:gd name="connsiteY27" fmla="*/ 381000 h 409575"/>
              <a:gd name="connsiteX28" fmla="*/ 0 w 2443162"/>
              <a:gd name="connsiteY28" fmla="*/ 147637 h 409575"/>
              <a:gd name="connsiteX29" fmla="*/ 47625 w 2443162"/>
              <a:gd name="connsiteY29" fmla="*/ 188119 h 409575"/>
              <a:gd name="connsiteX30" fmla="*/ 92868 w 2443162"/>
              <a:gd name="connsiteY30" fmla="*/ 209550 h 409575"/>
              <a:gd name="connsiteX31" fmla="*/ 133350 w 2443162"/>
              <a:gd name="connsiteY31" fmla="*/ 209550 h 409575"/>
              <a:gd name="connsiteX32" fmla="*/ 345281 w 2443162"/>
              <a:gd name="connsiteY32" fmla="*/ 178594 h 409575"/>
              <a:gd name="connsiteX33" fmla="*/ 616743 w 2443162"/>
              <a:gd name="connsiteY33" fmla="*/ 142875 h 409575"/>
              <a:gd name="connsiteX34" fmla="*/ 747712 w 2443162"/>
              <a:gd name="connsiteY34" fmla="*/ 126206 h 409575"/>
              <a:gd name="connsiteX0" fmla="*/ 747712 w 2443162"/>
              <a:gd name="connsiteY0" fmla="*/ 126206 h 409575"/>
              <a:gd name="connsiteX1" fmla="*/ 916781 w 2443162"/>
              <a:gd name="connsiteY1" fmla="*/ 107156 h 409575"/>
              <a:gd name="connsiteX2" fmla="*/ 1092993 w 2443162"/>
              <a:gd name="connsiteY2" fmla="*/ 90487 h 409575"/>
              <a:gd name="connsiteX3" fmla="*/ 1354931 w 2443162"/>
              <a:gd name="connsiteY3" fmla="*/ 71437 h 409575"/>
              <a:gd name="connsiteX4" fmla="*/ 1609725 w 2443162"/>
              <a:gd name="connsiteY4" fmla="*/ 57150 h 409575"/>
              <a:gd name="connsiteX5" fmla="*/ 1695450 w 2443162"/>
              <a:gd name="connsiteY5" fmla="*/ 54769 h 409575"/>
              <a:gd name="connsiteX6" fmla="*/ 1781175 w 2443162"/>
              <a:gd name="connsiteY6" fmla="*/ 47625 h 409575"/>
              <a:gd name="connsiteX7" fmla="*/ 2124075 w 2443162"/>
              <a:gd name="connsiteY7" fmla="*/ 23812 h 409575"/>
              <a:gd name="connsiteX8" fmla="*/ 2307431 w 2443162"/>
              <a:gd name="connsiteY8" fmla="*/ 14287 h 409575"/>
              <a:gd name="connsiteX9" fmla="*/ 2438400 w 2443162"/>
              <a:gd name="connsiteY9" fmla="*/ 0 h 409575"/>
              <a:gd name="connsiteX10" fmla="*/ 2443162 w 2443162"/>
              <a:gd name="connsiteY10" fmla="*/ 7144 h 409575"/>
              <a:gd name="connsiteX11" fmla="*/ 2405062 w 2443162"/>
              <a:gd name="connsiteY11" fmla="*/ 233362 h 409575"/>
              <a:gd name="connsiteX12" fmla="*/ 2316956 w 2443162"/>
              <a:gd name="connsiteY12" fmla="*/ 228600 h 409575"/>
              <a:gd name="connsiteX13" fmla="*/ 2090737 w 2443162"/>
              <a:gd name="connsiteY13" fmla="*/ 214312 h 409575"/>
              <a:gd name="connsiteX14" fmla="*/ 1997868 w 2443162"/>
              <a:gd name="connsiteY14" fmla="*/ 209550 h 409575"/>
              <a:gd name="connsiteX15" fmla="*/ 1909762 w 2443162"/>
              <a:gd name="connsiteY15" fmla="*/ 214312 h 409575"/>
              <a:gd name="connsiteX16" fmla="*/ 1528762 w 2443162"/>
              <a:gd name="connsiteY16" fmla="*/ 235744 h 409575"/>
              <a:gd name="connsiteX17" fmla="*/ 1109662 w 2443162"/>
              <a:gd name="connsiteY17" fmla="*/ 273844 h 409575"/>
              <a:gd name="connsiteX18" fmla="*/ 757237 w 2443162"/>
              <a:gd name="connsiteY18" fmla="*/ 314325 h 409575"/>
              <a:gd name="connsiteX19" fmla="*/ 516731 w 2443162"/>
              <a:gd name="connsiteY19" fmla="*/ 352425 h 409575"/>
              <a:gd name="connsiteX20" fmla="*/ 338137 w 2443162"/>
              <a:gd name="connsiteY20" fmla="*/ 381000 h 409575"/>
              <a:gd name="connsiteX21" fmla="*/ 197643 w 2443162"/>
              <a:gd name="connsiteY21" fmla="*/ 407194 h 409575"/>
              <a:gd name="connsiteX22" fmla="*/ 178593 w 2443162"/>
              <a:gd name="connsiteY22" fmla="*/ 409575 h 409575"/>
              <a:gd name="connsiteX23" fmla="*/ 145256 w 2443162"/>
              <a:gd name="connsiteY23" fmla="*/ 409575 h 409575"/>
              <a:gd name="connsiteX24" fmla="*/ 100012 w 2443162"/>
              <a:gd name="connsiteY24" fmla="*/ 402431 h 409575"/>
              <a:gd name="connsiteX25" fmla="*/ 64293 w 2443162"/>
              <a:gd name="connsiteY25" fmla="*/ 400050 h 409575"/>
              <a:gd name="connsiteX26" fmla="*/ 21431 w 2443162"/>
              <a:gd name="connsiteY26" fmla="*/ 381000 h 409575"/>
              <a:gd name="connsiteX27" fmla="*/ 0 w 2443162"/>
              <a:gd name="connsiteY27" fmla="*/ 147637 h 409575"/>
              <a:gd name="connsiteX28" fmla="*/ 47625 w 2443162"/>
              <a:gd name="connsiteY28" fmla="*/ 188119 h 409575"/>
              <a:gd name="connsiteX29" fmla="*/ 92868 w 2443162"/>
              <a:gd name="connsiteY29" fmla="*/ 209550 h 409575"/>
              <a:gd name="connsiteX30" fmla="*/ 133350 w 2443162"/>
              <a:gd name="connsiteY30" fmla="*/ 209550 h 409575"/>
              <a:gd name="connsiteX31" fmla="*/ 345281 w 2443162"/>
              <a:gd name="connsiteY31" fmla="*/ 178594 h 409575"/>
              <a:gd name="connsiteX32" fmla="*/ 616743 w 2443162"/>
              <a:gd name="connsiteY32" fmla="*/ 142875 h 409575"/>
              <a:gd name="connsiteX33" fmla="*/ 747712 w 2443162"/>
              <a:gd name="connsiteY33" fmla="*/ 126206 h 409575"/>
              <a:gd name="connsiteX0" fmla="*/ 747712 w 2443162"/>
              <a:gd name="connsiteY0" fmla="*/ 126206 h 409575"/>
              <a:gd name="connsiteX1" fmla="*/ 916781 w 2443162"/>
              <a:gd name="connsiteY1" fmla="*/ 107156 h 409575"/>
              <a:gd name="connsiteX2" fmla="*/ 1092993 w 2443162"/>
              <a:gd name="connsiteY2" fmla="*/ 90487 h 409575"/>
              <a:gd name="connsiteX3" fmla="*/ 1354931 w 2443162"/>
              <a:gd name="connsiteY3" fmla="*/ 71437 h 409575"/>
              <a:gd name="connsiteX4" fmla="*/ 1609725 w 2443162"/>
              <a:gd name="connsiteY4" fmla="*/ 57150 h 409575"/>
              <a:gd name="connsiteX5" fmla="*/ 1695450 w 2443162"/>
              <a:gd name="connsiteY5" fmla="*/ 54769 h 409575"/>
              <a:gd name="connsiteX6" fmla="*/ 1781175 w 2443162"/>
              <a:gd name="connsiteY6" fmla="*/ 47625 h 409575"/>
              <a:gd name="connsiteX7" fmla="*/ 2124075 w 2443162"/>
              <a:gd name="connsiteY7" fmla="*/ 23812 h 409575"/>
              <a:gd name="connsiteX8" fmla="*/ 2307431 w 2443162"/>
              <a:gd name="connsiteY8" fmla="*/ 14287 h 409575"/>
              <a:gd name="connsiteX9" fmla="*/ 2438400 w 2443162"/>
              <a:gd name="connsiteY9" fmla="*/ 0 h 409575"/>
              <a:gd name="connsiteX10" fmla="*/ 2443162 w 2443162"/>
              <a:gd name="connsiteY10" fmla="*/ 7144 h 409575"/>
              <a:gd name="connsiteX11" fmla="*/ 2428840 w 2443162"/>
              <a:gd name="connsiteY11" fmla="*/ 233362 h 409575"/>
              <a:gd name="connsiteX12" fmla="*/ 2316956 w 2443162"/>
              <a:gd name="connsiteY12" fmla="*/ 228600 h 409575"/>
              <a:gd name="connsiteX13" fmla="*/ 2090737 w 2443162"/>
              <a:gd name="connsiteY13" fmla="*/ 214312 h 409575"/>
              <a:gd name="connsiteX14" fmla="*/ 1997868 w 2443162"/>
              <a:gd name="connsiteY14" fmla="*/ 209550 h 409575"/>
              <a:gd name="connsiteX15" fmla="*/ 1909762 w 2443162"/>
              <a:gd name="connsiteY15" fmla="*/ 214312 h 409575"/>
              <a:gd name="connsiteX16" fmla="*/ 1528762 w 2443162"/>
              <a:gd name="connsiteY16" fmla="*/ 235744 h 409575"/>
              <a:gd name="connsiteX17" fmla="*/ 1109662 w 2443162"/>
              <a:gd name="connsiteY17" fmla="*/ 273844 h 409575"/>
              <a:gd name="connsiteX18" fmla="*/ 757237 w 2443162"/>
              <a:gd name="connsiteY18" fmla="*/ 314325 h 409575"/>
              <a:gd name="connsiteX19" fmla="*/ 516731 w 2443162"/>
              <a:gd name="connsiteY19" fmla="*/ 352425 h 409575"/>
              <a:gd name="connsiteX20" fmla="*/ 338137 w 2443162"/>
              <a:gd name="connsiteY20" fmla="*/ 381000 h 409575"/>
              <a:gd name="connsiteX21" fmla="*/ 197643 w 2443162"/>
              <a:gd name="connsiteY21" fmla="*/ 407194 h 409575"/>
              <a:gd name="connsiteX22" fmla="*/ 178593 w 2443162"/>
              <a:gd name="connsiteY22" fmla="*/ 409575 h 409575"/>
              <a:gd name="connsiteX23" fmla="*/ 145256 w 2443162"/>
              <a:gd name="connsiteY23" fmla="*/ 409575 h 409575"/>
              <a:gd name="connsiteX24" fmla="*/ 100012 w 2443162"/>
              <a:gd name="connsiteY24" fmla="*/ 402431 h 409575"/>
              <a:gd name="connsiteX25" fmla="*/ 64293 w 2443162"/>
              <a:gd name="connsiteY25" fmla="*/ 400050 h 409575"/>
              <a:gd name="connsiteX26" fmla="*/ 21431 w 2443162"/>
              <a:gd name="connsiteY26" fmla="*/ 381000 h 409575"/>
              <a:gd name="connsiteX27" fmla="*/ 0 w 2443162"/>
              <a:gd name="connsiteY27" fmla="*/ 147637 h 409575"/>
              <a:gd name="connsiteX28" fmla="*/ 47625 w 2443162"/>
              <a:gd name="connsiteY28" fmla="*/ 188119 h 409575"/>
              <a:gd name="connsiteX29" fmla="*/ 92868 w 2443162"/>
              <a:gd name="connsiteY29" fmla="*/ 209550 h 409575"/>
              <a:gd name="connsiteX30" fmla="*/ 133350 w 2443162"/>
              <a:gd name="connsiteY30" fmla="*/ 209550 h 409575"/>
              <a:gd name="connsiteX31" fmla="*/ 345281 w 2443162"/>
              <a:gd name="connsiteY31" fmla="*/ 178594 h 409575"/>
              <a:gd name="connsiteX32" fmla="*/ 616743 w 2443162"/>
              <a:gd name="connsiteY32" fmla="*/ 142875 h 409575"/>
              <a:gd name="connsiteX33" fmla="*/ 747712 w 2443162"/>
              <a:gd name="connsiteY33" fmla="*/ 126206 h 409575"/>
              <a:gd name="connsiteX0" fmla="*/ 773941 w 2469391"/>
              <a:gd name="connsiteY0" fmla="*/ 126206 h 409575"/>
              <a:gd name="connsiteX1" fmla="*/ 943010 w 2469391"/>
              <a:gd name="connsiteY1" fmla="*/ 107156 h 409575"/>
              <a:gd name="connsiteX2" fmla="*/ 1119222 w 2469391"/>
              <a:gd name="connsiteY2" fmla="*/ 90487 h 409575"/>
              <a:gd name="connsiteX3" fmla="*/ 1381160 w 2469391"/>
              <a:gd name="connsiteY3" fmla="*/ 71437 h 409575"/>
              <a:gd name="connsiteX4" fmla="*/ 1635954 w 2469391"/>
              <a:gd name="connsiteY4" fmla="*/ 57150 h 409575"/>
              <a:gd name="connsiteX5" fmla="*/ 1721679 w 2469391"/>
              <a:gd name="connsiteY5" fmla="*/ 54769 h 409575"/>
              <a:gd name="connsiteX6" fmla="*/ 1807404 w 2469391"/>
              <a:gd name="connsiteY6" fmla="*/ 47625 h 409575"/>
              <a:gd name="connsiteX7" fmla="*/ 2150304 w 2469391"/>
              <a:gd name="connsiteY7" fmla="*/ 23812 h 409575"/>
              <a:gd name="connsiteX8" fmla="*/ 2333660 w 2469391"/>
              <a:gd name="connsiteY8" fmla="*/ 14287 h 409575"/>
              <a:gd name="connsiteX9" fmla="*/ 2464629 w 2469391"/>
              <a:gd name="connsiteY9" fmla="*/ 0 h 409575"/>
              <a:gd name="connsiteX10" fmla="*/ 2469391 w 2469391"/>
              <a:gd name="connsiteY10" fmla="*/ 7144 h 409575"/>
              <a:gd name="connsiteX11" fmla="*/ 2455069 w 2469391"/>
              <a:gd name="connsiteY11" fmla="*/ 233362 h 409575"/>
              <a:gd name="connsiteX12" fmla="*/ 2343185 w 2469391"/>
              <a:gd name="connsiteY12" fmla="*/ 228600 h 409575"/>
              <a:gd name="connsiteX13" fmla="*/ 2116966 w 2469391"/>
              <a:gd name="connsiteY13" fmla="*/ 214312 h 409575"/>
              <a:gd name="connsiteX14" fmla="*/ 2024097 w 2469391"/>
              <a:gd name="connsiteY14" fmla="*/ 209550 h 409575"/>
              <a:gd name="connsiteX15" fmla="*/ 1935991 w 2469391"/>
              <a:gd name="connsiteY15" fmla="*/ 214312 h 409575"/>
              <a:gd name="connsiteX16" fmla="*/ 1554991 w 2469391"/>
              <a:gd name="connsiteY16" fmla="*/ 235744 h 409575"/>
              <a:gd name="connsiteX17" fmla="*/ 1135891 w 2469391"/>
              <a:gd name="connsiteY17" fmla="*/ 273844 h 409575"/>
              <a:gd name="connsiteX18" fmla="*/ 783466 w 2469391"/>
              <a:gd name="connsiteY18" fmla="*/ 314325 h 409575"/>
              <a:gd name="connsiteX19" fmla="*/ 542960 w 2469391"/>
              <a:gd name="connsiteY19" fmla="*/ 352425 h 409575"/>
              <a:gd name="connsiteX20" fmla="*/ 364366 w 2469391"/>
              <a:gd name="connsiteY20" fmla="*/ 381000 h 409575"/>
              <a:gd name="connsiteX21" fmla="*/ 223872 w 2469391"/>
              <a:gd name="connsiteY21" fmla="*/ 407194 h 409575"/>
              <a:gd name="connsiteX22" fmla="*/ 204822 w 2469391"/>
              <a:gd name="connsiteY22" fmla="*/ 409575 h 409575"/>
              <a:gd name="connsiteX23" fmla="*/ 171485 w 2469391"/>
              <a:gd name="connsiteY23" fmla="*/ 409575 h 409575"/>
              <a:gd name="connsiteX24" fmla="*/ 126241 w 2469391"/>
              <a:gd name="connsiteY24" fmla="*/ 402431 h 409575"/>
              <a:gd name="connsiteX25" fmla="*/ 90522 w 2469391"/>
              <a:gd name="connsiteY25" fmla="*/ 400050 h 409575"/>
              <a:gd name="connsiteX26" fmla="*/ 0 w 2469391"/>
              <a:gd name="connsiteY26" fmla="*/ 381000 h 409575"/>
              <a:gd name="connsiteX27" fmla="*/ 26229 w 2469391"/>
              <a:gd name="connsiteY27" fmla="*/ 147637 h 409575"/>
              <a:gd name="connsiteX28" fmla="*/ 73854 w 2469391"/>
              <a:gd name="connsiteY28" fmla="*/ 188119 h 409575"/>
              <a:gd name="connsiteX29" fmla="*/ 119097 w 2469391"/>
              <a:gd name="connsiteY29" fmla="*/ 209550 h 409575"/>
              <a:gd name="connsiteX30" fmla="*/ 159579 w 2469391"/>
              <a:gd name="connsiteY30" fmla="*/ 209550 h 409575"/>
              <a:gd name="connsiteX31" fmla="*/ 371510 w 2469391"/>
              <a:gd name="connsiteY31" fmla="*/ 178594 h 409575"/>
              <a:gd name="connsiteX32" fmla="*/ 642972 w 2469391"/>
              <a:gd name="connsiteY32" fmla="*/ 142875 h 409575"/>
              <a:gd name="connsiteX33" fmla="*/ 773941 w 2469391"/>
              <a:gd name="connsiteY33" fmla="*/ 126206 h 409575"/>
              <a:gd name="connsiteX0" fmla="*/ 773941 w 2469391"/>
              <a:gd name="connsiteY0" fmla="*/ 126206 h 409575"/>
              <a:gd name="connsiteX1" fmla="*/ 943010 w 2469391"/>
              <a:gd name="connsiteY1" fmla="*/ 107156 h 409575"/>
              <a:gd name="connsiteX2" fmla="*/ 1119222 w 2469391"/>
              <a:gd name="connsiteY2" fmla="*/ 90487 h 409575"/>
              <a:gd name="connsiteX3" fmla="*/ 1381160 w 2469391"/>
              <a:gd name="connsiteY3" fmla="*/ 71437 h 409575"/>
              <a:gd name="connsiteX4" fmla="*/ 1635954 w 2469391"/>
              <a:gd name="connsiteY4" fmla="*/ 57150 h 409575"/>
              <a:gd name="connsiteX5" fmla="*/ 1721679 w 2469391"/>
              <a:gd name="connsiteY5" fmla="*/ 54769 h 409575"/>
              <a:gd name="connsiteX6" fmla="*/ 1807404 w 2469391"/>
              <a:gd name="connsiteY6" fmla="*/ 47625 h 409575"/>
              <a:gd name="connsiteX7" fmla="*/ 2150304 w 2469391"/>
              <a:gd name="connsiteY7" fmla="*/ 23812 h 409575"/>
              <a:gd name="connsiteX8" fmla="*/ 2333660 w 2469391"/>
              <a:gd name="connsiteY8" fmla="*/ 14287 h 409575"/>
              <a:gd name="connsiteX9" fmla="*/ 2464629 w 2469391"/>
              <a:gd name="connsiteY9" fmla="*/ 0 h 409575"/>
              <a:gd name="connsiteX10" fmla="*/ 2469391 w 2469391"/>
              <a:gd name="connsiteY10" fmla="*/ 7144 h 409575"/>
              <a:gd name="connsiteX11" fmla="*/ 2455069 w 2469391"/>
              <a:gd name="connsiteY11" fmla="*/ 233362 h 409575"/>
              <a:gd name="connsiteX12" fmla="*/ 2343185 w 2469391"/>
              <a:gd name="connsiteY12" fmla="*/ 228600 h 409575"/>
              <a:gd name="connsiteX13" fmla="*/ 2116966 w 2469391"/>
              <a:gd name="connsiteY13" fmla="*/ 214312 h 409575"/>
              <a:gd name="connsiteX14" fmla="*/ 2024097 w 2469391"/>
              <a:gd name="connsiteY14" fmla="*/ 209550 h 409575"/>
              <a:gd name="connsiteX15" fmla="*/ 1935991 w 2469391"/>
              <a:gd name="connsiteY15" fmla="*/ 214312 h 409575"/>
              <a:gd name="connsiteX16" fmla="*/ 1554991 w 2469391"/>
              <a:gd name="connsiteY16" fmla="*/ 235744 h 409575"/>
              <a:gd name="connsiteX17" fmla="*/ 1135891 w 2469391"/>
              <a:gd name="connsiteY17" fmla="*/ 273844 h 409575"/>
              <a:gd name="connsiteX18" fmla="*/ 783466 w 2469391"/>
              <a:gd name="connsiteY18" fmla="*/ 314325 h 409575"/>
              <a:gd name="connsiteX19" fmla="*/ 542960 w 2469391"/>
              <a:gd name="connsiteY19" fmla="*/ 352425 h 409575"/>
              <a:gd name="connsiteX20" fmla="*/ 364366 w 2469391"/>
              <a:gd name="connsiteY20" fmla="*/ 381000 h 409575"/>
              <a:gd name="connsiteX21" fmla="*/ 223872 w 2469391"/>
              <a:gd name="connsiteY21" fmla="*/ 407194 h 409575"/>
              <a:gd name="connsiteX22" fmla="*/ 204822 w 2469391"/>
              <a:gd name="connsiteY22" fmla="*/ 409575 h 409575"/>
              <a:gd name="connsiteX23" fmla="*/ 171485 w 2469391"/>
              <a:gd name="connsiteY23" fmla="*/ 409575 h 409575"/>
              <a:gd name="connsiteX24" fmla="*/ 126241 w 2469391"/>
              <a:gd name="connsiteY24" fmla="*/ 402431 h 409575"/>
              <a:gd name="connsiteX25" fmla="*/ 90522 w 2469391"/>
              <a:gd name="connsiteY25" fmla="*/ 400050 h 409575"/>
              <a:gd name="connsiteX26" fmla="*/ 0 w 2469391"/>
              <a:gd name="connsiteY26" fmla="*/ 381000 h 409575"/>
              <a:gd name="connsiteX27" fmla="*/ 26229 w 2469391"/>
              <a:gd name="connsiteY27" fmla="*/ 147613 h 409575"/>
              <a:gd name="connsiteX28" fmla="*/ 73854 w 2469391"/>
              <a:gd name="connsiteY28" fmla="*/ 188119 h 409575"/>
              <a:gd name="connsiteX29" fmla="*/ 119097 w 2469391"/>
              <a:gd name="connsiteY29" fmla="*/ 209550 h 409575"/>
              <a:gd name="connsiteX30" fmla="*/ 159579 w 2469391"/>
              <a:gd name="connsiteY30" fmla="*/ 209550 h 409575"/>
              <a:gd name="connsiteX31" fmla="*/ 371510 w 2469391"/>
              <a:gd name="connsiteY31" fmla="*/ 178594 h 409575"/>
              <a:gd name="connsiteX32" fmla="*/ 642972 w 2469391"/>
              <a:gd name="connsiteY32" fmla="*/ 142875 h 409575"/>
              <a:gd name="connsiteX33" fmla="*/ 773941 w 2469391"/>
              <a:gd name="connsiteY33" fmla="*/ 12620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69391" h="409575">
                <a:moveTo>
                  <a:pt x="773941" y="126206"/>
                </a:moveTo>
                <a:lnTo>
                  <a:pt x="943010" y="107156"/>
                </a:lnTo>
                <a:lnTo>
                  <a:pt x="1119222" y="90487"/>
                </a:lnTo>
                <a:lnTo>
                  <a:pt x="1381160" y="71437"/>
                </a:lnTo>
                <a:lnTo>
                  <a:pt x="1635954" y="57150"/>
                </a:lnTo>
                <a:lnTo>
                  <a:pt x="1721679" y="54769"/>
                </a:lnTo>
                <a:lnTo>
                  <a:pt x="1807404" y="47625"/>
                </a:lnTo>
                <a:lnTo>
                  <a:pt x="2150304" y="23812"/>
                </a:lnTo>
                <a:lnTo>
                  <a:pt x="2333660" y="14287"/>
                </a:lnTo>
                <a:lnTo>
                  <a:pt x="2464629" y="0"/>
                </a:lnTo>
                <a:lnTo>
                  <a:pt x="2469391" y="7144"/>
                </a:lnTo>
                <a:lnTo>
                  <a:pt x="2455069" y="233362"/>
                </a:lnTo>
                <a:lnTo>
                  <a:pt x="2343185" y="228600"/>
                </a:lnTo>
                <a:lnTo>
                  <a:pt x="2116966" y="214312"/>
                </a:lnTo>
                <a:lnTo>
                  <a:pt x="2024097" y="209550"/>
                </a:lnTo>
                <a:lnTo>
                  <a:pt x="1935991" y="214312"/>
                </a:lnTo>
                <a:lnTo>
                  <a:pt x="1554991" y="235744"/>
                </a:lnTo>
                <a:lnTo>
                  <a:pt x="1135891" y="273844"/>
                </a:lnTo>
                <a:lnTo>
                  <a:pt x="783466" y="314325"/>
                </a:lnTo>
                <a:lnTo>
                  <a:pt x="542960" y="352425"/>
                </a:lnTo>
                <a:lnTo>
                  <a:pt x="364366" y="381000"/>
                </a:lnTo>
                <a:lnTo>
                  <a:pt x="223872" y="407194"/>
                </a:lnTo>
                <a:lnTo>
                  <a:pt x="204822" y="409575"/>
                </a:lnTo>
                <a:lnTo>
                  <a:pt x="171485" y="409575"/>
                </a:lnTo>
                <a:lnTo>
                  <a:pt x="126241" y="402431"/>
                </a:lnTo>
                <a:lnTo>
                  <a:pt x="90522" y="400050"/>
                </a:lnTo>
                <a:lnTo>
                  <a:pt x="0" y="381000"/>
                </a:lnTo>
                <a:lnTo>
                  <a:pt x="26229" y="147613"/>
                </a:lnTo>
                <a:lnTo>
                  <a:pt x="73854" y="188119"/>
                </a:lnTo>
                <a:lnTo>
                  <a:pt x="119097" y="209550"/>
                </a:lnTo>
                <a:lnTo>
                  <a:pt x="159579" y="209550"/>
                </a:lnTo>
                <a:lnTo>
                  <a:pt x="371510" y="178594"/>
                </a:lnTo>
                <a:lnTo>
                  <a:pt x="642972" y="142875"/>
                </a:lnTo>
                <a:lnTo>
                  <a:pt x="773941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AD4CD5E-3D2D-459F-91A7-8FBBAA7510D5}"/>
              </a:ext>
            </a:extLst>
          </p:cNvPr>
          <p:cNvSpPr/>
          <p:nvPr/>
        </p:nvSpPr>
        <p:spPr>
          <a:xfrm>
            <a:off x="5608638" y="1562101"/>
            <a:ext cx="609600" cy="3635375"/>
          </a:xfrm>
          <a:custGeom>
            <a:avLst/>
            <a:gdLst>
              <a:gd name="connsiteX0" fmla="*/ 502920 w 609600"/>
              <a:gd name="connsiteY0" fmla="*/ 815340 h 3634740"/>
              <a:gd name="connsiteX1" fmla="*/ 510540 w 609600"/>
              <a:gd name="connsiteY1" fmla="*/ 2225040 h 3634740"/>
              <a:gd name="connsiteX2" fmla="*/ 487680 w 609600"/>
              <a:gd name="connsiteY2" fmla="*/ 3634740 h 3634740"/>
              <a:gd name="connsiteX3" fmla="*/ 274320 w 609600"/>
              <a:gd name="connsiteY3" fmla="*/ 3627120 h 3634740"/>
              <a:gd name="connsiteX4" fmla="*/ 274320 w 609600"/>
              <a:gd name="connsiteY4" fmla="*/ 2689860 h 3634740"/>
              <a:gd name="connsiteX5" fmla="*/ 259080 w 609600"/>
              <a:gd name="connsiteY5" fmla="*/ 1874520 h 3634740"/>
              <a:gd name="connsiteX6" fmla="*/ 236220 w 609600"/>
              <a:gd name="connsiteY6" fmla="*/ 693420 h 3634740"/>
              <a:gd name="connsiteX7" fmla="*/ 236220 w 609600"/>
              <a:gd name="connsiteY7" fmla="*/ 594360 h 3634740"/>
              <a:gd name="connsiteX8" fmla="*/ 205740 w 609600"/>
              <a:gd name="connsiteY8" fmla="*/ 388620 h 3634740"/>
              <a:gd name="connsiteX9" fmla="*/ 182880 w 609600"/>
              <a:gd name="connsiteY9" fmla="*/ 281940 h 3634740"/>
              <a:gd name="connsiteX10" fmla="*/ 137160 w 609600"/>
              <a:gd name="connsiteY10" fmla="*/ 205740 h 3634740"/>
              <a:gd name="connsiteX11" fmla="*/ 76200 w 609600"/>
              <a:gd name="connsiteY11" fmla="*/ 137160 h 3634740"/>
              <a:gd name="connsiteX12" fmla="*/ 15240 w 609600"/>
              <a:gd name="connsiteY12" fmla="*/ 53340 h 3634740"/>
              <a:gd name="connsiteX13" fmla="*/ 0 w 609600"/>
              <a:gd name="connsiteY13" fmla="*/ 30480 h 3634740"/>
              <a:gd name="connsiteX14" fmla="*/ 38100 w 609600"/>
              <a:gd name="connsiteY14" fmla="*/ 0 h 3634740"/>
              <a:gd name="connsiteX15" fmla="*/ 152400 w 609600"/>
              <a:gd name="connsiteY15" fmla="*/ 22860 h 3634740"/>
              <a:gd name="connsiteX16" fmla="*/ 251460 w 609600"/>
              <a:gd name="connsiteY16" fmla="*/ 60960 h 3634740"/>
              <a:gd name="connsiteX17" fmla="*/ 358140 w 609600"/>
              <a:gd name="connsiteY17" fmla="*/ 114300 h 3634740"/>
              <a:gd name="connsiteX18" fmla="*/ 449580 w 609600"/>
              <a:gd name="connsiteY18" fmla="*/ 167640 h 3634740"/>
              <a:gd name="connsiteX19" fmla="*/ 563880 w 609600"/>
              <a:gd name="connsiteY19" fmla="*/ 266700 h 3634740"/>
              <a:gd name="connsiteX20" fmla="*/ 594360 w 609600"/>
              <a:gd name="connsiteY20" fmla="*/ 312420 h 3634740"/>
              <a:gd name="connsiteX21" fmla="*/ 609600 w 609600"/>
              <a:gd name="connsiteY21" fmla="*/ 350520 h 3634740"/>
              <a:gd name="connsiteX22" fmla="*/ 579120 w 609600"/>
              <a:gd name="connsiteY22" fmla="*/ 403860 h 3634740"/>
              <a:gd name="connsiteX23" fmla="*/ 533400 w 609600"/>
              <a:gd name="connsiteY23" fmla="*/ 464820 h 3634740"/>
              <a:gd name="connsiteX24" fmla="*/ 518160 w 609600"/>
              <a:gd name="connsiteY24" fmla="*/ 518160 h 3634740"/>
              <a:gd name="connsiteX25" fmla="*/ 510540 w 609600"/>
              <a:gd name="connsiteY25" fmla="*/ 617220 h 3634740"/>
              <a:gd name="connsiteX26" fmla="*/ 502920 w 609600"/>
              <a:gd name="connsiteY26" fmla="*/ 815340 h 363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9600" h="3634740">
                <a:moveTo>
                  <a:pt x="502920" y="815340"/>
                </a:moveTo>
                <a:lnTo>
                  <a:pt x="510540" y="2225040"/>
                </a:lnTo>
                <a:lnTo>
                  <a:pt x="487680" y="3634740"/>
                </a:lnTo>
                <a:lnTo>
                  <a:pt x="274320" y="3627120"/>
                </a:lnTo>
                <a:lnTo>
                  <a:pt x="274320" y="2689860"/>
                </a:lnTo>
                <a:lnTo>
                  <a:pt x="259080" y="1874520"/>
                </a:lnTo>
                <a:lnTo>
                  <a:pt x="236220" y="693420"/>
                </a:lnTo>
                <a:lnTo>
                  <a:pt x="236220" y="594360"/>
                </a:lnTo>
                <a:lnTo>
                  <a:pt x="205740" y="388620"/>
                </a:lnTo>
                <a:lnTo>
                  <a:pt x="182880" y="281940"/>
                </a:lnTo>
                <a:lnTo>
                  <a:pt x="137160" y="205740"/>
                </a:lnTo>
                <a:lnTo>
                  <a:pt x="76200" y="137160"/>
                </a:lnTo>
                <a:lnTo>
                  <a:pt x="15240" y="53340"/>
                </a:lnTo>
                <a:lnTo>
                  <a:pt x="0" y="30480"/>
                </a:lnTo>
                <a:lnTo>
                  <a:pt x="38100" y="0"/>
                </a:lnTo>
                <a:lnTo>
                  <a:pt x="152400" y="22860"/>
                </a:lnTo>
                <a:lnTo>
                  <a:pt x="251460" y="60960"/>
                </a:lnTo>
                <a:lnTo>
                  <a:pt x="358140" y="114300"/>
                </a:lnTo>
                <a:lnTo>
                  <a:pt x="449580" y="167640"/>
                </a:lnTo>
                <a:lnTo>
                  <a:pt x="563880" y="266700"/>
                </a:lnTo>
                <a:lnTo>
                  <a:pt x="594360" y="312420"/>
                </a:lnTo>
                <a:lnTo>
                  <a:pt x="609600" y="350520"/>
                </a:lnTo>
                <a:lnTo>
                  <a:pt x="579120" y="403860"/>
                </a:lnTo>
                <a:lnTo>
                  <a:pt x="533400" y="464820"/>
                </a:lnTo>
                <a:lnTo>
                  <a:pt x="518160" y="518160"/>
                </a:lnTo>
                <a:lnTo>
                  <a:pt x="510540" y="617220"/>
                </a:lnTo>
                <a:lnTo>
                  <a:pt x="502920" y="815340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0B480D7-D080-472C-BFFF-0EE97D815CF3}"/>
              </a:ext>
            </a:extLst>
          </p:cNvPr>
          <p:cNvSpPr/>
          <p:nvPr/>
        </p:nvSpPr>
        <p:spPr>
          <a:xfrm>
            <a:off x="4143375" y="2767014"/>
            <a:ext cx="3481388" cy="1400175"/>
          </a:xfrm>
          <a:custGeom>
            <a:avLst/>
            <a:gdLst>
              <a:gd name="connsiteX0" fmla="*/ 881063 w 3481388"/>
              <a:gd name="connsiteY0" fmla="*/ 1009650 h 1400175"/>
              <a:gd name="connsiteX1" fmla="*/ 1833563 w 3481388"/>
              <a:gd name="connsiteY1" fmla="*/ 847725 h 1400175"/>
              <a:gd name="connsiteX2" fmla="*/ 2190750 w 3481388"/>
              <a:gd name="connsiteY2" fmla="*/ 795337 h 1400175"/>
              <a:gd name="connsiteX3" fmla="*/ 2700338 w 3481388"/>
              <a:gd name="connsiteY3" fmla="*/ 752475 h 1400175"/>
              <a:gd name="connsiteX4" fmla="*/ 3481388 w 3481388"/>
              <a:gd name="connsiteY4" fmla="*/ 733425 h 1400175"/>
              <a:gd name="connsiteX5" fmla="*/ 3443288 w 3481388"/>
              <a:gd name="connsiteY5" fmla="*/ 919162 h 1400175"/>
              <a:gd name="connsiteX6" fmla="*/ 3062288 w 3481388"/>
              <a:gd name="connsiteY6" fmla="*/ 909637 h 1400175"/>
              <a:gd name="connsiteX7" fmla="*/ 2409825 w 3481388"/>
              <a:gd name="connsiteY7" fmla="*/ 952500 h 1400175"/>
              <a:gd name="connsiteX8" fmla="*/ 1652588 w 3481388"/>
              <a:gd name="connsiteY8" fmla="*/ 1052512 h 1400175"/>
              <a:gd name="connsiteX9" fmla="*/ 923925 w 3481388"/>
              <a:gd name="connsiteY9" fmla="*/ 1195387 h 1400175"/>
              <a:gd name="connsiteX10" fmla="*/ 609600 w 3481388"/>
              <a:gd name="connsiteY10" fmla="*/ 1281112 h 1400175"/>
              <a:gd name="connsiteX11" fmla="*/ 466725 w 3481388"/>
              <a:gd name="connsiteY11" fmla="*/ 1333500 h 1400175"/>
              <a:gd name="connsiteX12" fmla="*/ 338138 w 3481388"/>
              <a:gd name="connsiteY12" fmla="*/ 1400175 h 1400175"/>
              <a:gd name="connsiteX13" fmla="*/ 261938 w 3481388"/>
              <a:gd name="connsiteY13" fmla="*/ 1381125 h 1400175"/>
              <a:gd name="connsiteX14" fmla="*/ 214313 w 3481388"/>
              <a:gd name="connsiteY14" fmla="*/ 1333500 h 1400175"/>
              <a:gd name="connsiteX15" fmla="*/ 185738 w 3481388"/>
              <a:gd name="connsiteY15" fmla="*/ 1276350 h 1400175"/>
              <a:gd name="connsiteX16" fmla="*/ 190500 w 3481388"/>
              <a:gd name="connsiteY16" fmla="*/ 1257300 h 1400175"/>
              <a:gd name="connsiteX17" fmla="*/ 252413 w 3481388"/>
              <a:gd name="connsiteY17" fmla="*/ 1190625 h 1400175"/>
              <a:gd name="connsiteX18" fmla="*/ 276225 w 3481388"/>
              <a:gd name="connsiteY18" fmla="*/ 1138237 h 1400175"/>
              <a:gd name="connsiteX19" fmla="*/ 290513 w 3481388"/>
              <a:gd name="connsiteY19" fmla="*/ 1042987 h 1400175"/>
              <a:gd name="connsiteX20" fmla="*/ 295275 w 3481388"/>
              <a:gd name="connsiteY20" fmla="*/ 400050 h 1400175"/>
              <a:gd name="connsiteX21" fmla="*/ 247650 w 3481388"/>
              <a:gd name="connsiteY21" fmla="*/ 271462 h 1400175"/>
              <a:gd name="connsiteX22" fmla="*/ 185738 w 3481388"/>
              <a:gd name="connsiteY22" fmla="*/ 195262 h 1400175"/>
              <a:gd name="connsiteX23" fmla="*/ 109538 w 3481388"/>
              <a:gd name="connsiteY23" fmla="*/ 114300 h 1400175"/>
              <a:gd name="connsiteX24" fmla="*/ 23813 w 3481388"/>
              <a:gd name="connsiteY24" fmla="*/ 42862 h 1400175"/>
              <a:gd name="connsiteX25" fmla="*/ 0 w 3481388"/>
              <a:gd name="connsiteY25" fmla="*/ 9525 h 1400175"/>
              <a:gd name="connsiteX26" fmla="*/ 61913 w 3481388"/>
              <a:gd name="connsiteY26" fmla="*/ 0 h 1400175"/>
              <a:gd name="connsiteX27" fmla="*/ 128588 w 3481388"/>
              <a:gd name="connsiteY27" fmla="*/ 9525 h 1400175"/>
              <a:gd name="connsiteX28" fmla="*/ 290513 w 3481388"/>
              <a:gd name="connsiteY28" fmla="*/ 61912 h 1400175"/>
              <a:gd name="connsiteX29" fmla="*/ 428625 w 3481388"/>
              <a:gd name="connsiteY29" fmla="*/ 123825 h 1400175"/>
              <a:gd name="connsiteX30" fmla="*/ 514350 w 3481388"/>
              <a:gd name="connsiteY30" fmla="*/ 166687 h 1400175"/>
              <a:gd name="connsiteX31" fmla="*/ 581025 w 3481388"/>
              <a:gd name="connsiteY31" fmla="*/ 223837 h 1400175"/>
              <a:gd name="connsiteX32" fmla="*/ 595313 w 3481388"/>
              <a:gd name="connsiteY32" fmla="*/ 261937 h 1400175"/>
              <a:gd name="connsiteX33" fmla="*/ 581025 w 3481388"/>
              <a:gd name="connsiteY33" fmla="*/ 295275 h 1400175"/>
              <a:gd name="connsiteX34" fmla="*/ 557213 w 3481388"/>
              <a:gd name="connsiteY34" fmla="*/ 319087 h 1400175"/>
              <a:gd name="connsiteX35" fmla="*/ 542925 w 3481388"/>
              <a:gd name="connsiteY35" fmla="*/ 328612 h 1400175"/>
              <a:gd name="connsiteX36" fmla="*/ 495300 w 3481388"/>
              <a:gd name="connsiteY36" fmla="*/ 1081087 h 1400175"/>
              <a:gd name="connsiteX37" fmla="*/ 881063 w 3481388"/>
              <a:gd name="connsiteY37" fmla="*/ 100965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81388" h="1400175">
                <a:moveTo>
                  <a:pt x="881063" y="1009650"/>
                </a:moveTo>
                <a:lnTo>
                  <a:pt x="1833563" y="847725"/>
                </a:lnTo>
                <a:lnTo>
                  <a:pt x="2190750" y="795337"/>
                </a:lnTo>
                <a:cubicBezTo>
                  <a:pt x="2360601" y="780916"/>
                  <a:pt x="2529876" y="752475"/>
                  <a:pt x="2700338" y="752475"/>
                </a:cubicBezTo>
                <a:lnTo>
                  <a:pt x="3481388" y="733425"/>
                </a:lnTo>
                <a:lnTo>
                  <a:pt x="3443288" y="919162"/>
                </a:lnTo>
                <a:lnTo>
                  <a:pt x="3062288" y="909637"/>
                </a:lnTo>
                <a:lnTo>
                  <a:pt x="2409825" y="952500"/>
                </a:lnTo>
                <a:lnTo>
                  <a:pt x="1652588" y="1052512"/>
                </a:lnTo>
                <a:lnTo>
                  <a:pt x="923925" y="1195387"/>
                </a:lnTo>
                <a:lnTo>
                  <a:pt x="609600" y="1281112"/>
                </a:lnTo>
                <a:lnTo>
                  <a:pt x="466725" y="1333500"/>
                </a:lnTo>
                <a:lnTo>
                  <a:pt x="338138" y="1400175"/>
                </a:lnTo>
                <a:lnTo>
                  <a:pt x="261938" y="1381125"/>
                </a:lnTo>
                <a:lnTo>
                  <a:pt x="214313" y="1333500"/>
                </a:lnTo>
                <a:lnTo>
                  <a:pt x="185738" y="1276350"/>
                </a:lnTo>
                <a:lnTo>
                  <a:pt x="190500" y="1257300"/>
                </a:lnTo>
                <a:lnTo>
                  <a:pt x="252413" y="1190625"/>
                </a:lnTo>
                <a:lnTo>
                  <a:pt x="276225" y="1138237"/>
                </a:lnTo>
                <a:lnTo>
                  <a:pt x="290513" y="1042987"/>
                </a:lnTo>
                <a:cubicBezTo>
                  <a:pt x="292100" y="828675"/>
                  <a:pt x="293688" y="614362"/>
                  <a:pt x="295275" y="400050"/>
                </a:cubicBezTo>
                <a:lnTo>
                  <a:pt x="247650" y="271462"/>
                </a:lnTo>
                <a:lnTo>
                  <a:pt x="185738" y="195262"/>
                </a:lnTo>
                <a:lnTo>
                  <a:pt x="109538" y="114300"/>
                </a:lnTo>
                <a:lnTo>
                  <a:pt x="23813" y="42862"/>
                </a:lnTo>
                <a:lnTo>
                  <a:pt x="0" y="9525"/>
                </a:lnTo>
                <a:lnTo>
                  <a:pt x="61913" y="0"/>
                </a:lnTo>
                <a:lnTo>
                  <a:pt x="128588" y="9525"/>
                </a:lnTo>
                <a:lnTo>
                  <a:pt x="290513" y="61912"/>
                </a:lnTo>
                <a:lnTo>
                  <a:pt x="428625" y="123825"/>
                </a:lnTo>
                <a:lnTo>
                  <a:pt x="514350" y="166687"/>
                </a:lnTo>
                <a:lnTo>
                  <a:pt x="581025" y="223837"/>
                </a:lnTo>
                <a:lnTo>
                  <a:pt x="595313" y="261937"/>
                </a:lnTo>
                <a:lnTo>
                  <a:pt x="581025" y="295275"/>
                </a:lnTo>
                <a:lnTo>
                  <a:pt x="557213" y="319087"/>
                </a:lnTo>
                <a:lnTo>
                  <a:pt x="542925" y="328612"/>
                </a:lnTo>
                <a:lnTo>
                  <a:pt x="495300" y="1081087"/>
                </a:lnTo>
                <a:lnTo>
                  <a:pt x="881063" y="1009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A7B89FD-1A85-41E4-9666-741421EC20EA}"/>
              </a:ext>
            </a:extLst>
          </p:cNvPr>
          <p:cNvSpPr/>
          <p:nvPr/>
        </p:nvSpPr>
        <p:spPr>
          <a:xfrm>
            <a:off x="7429500" y="2392363"/>
            <a:ext cx="571500" cy="1592262"/>
          </a:xfrm>
          <a:custGeom>
            <a:avLst/>
            <a:gdLst>
              <a:gd name="connsiteX0" fmla="*/ 220980 w 571500"/>
              <a:gd name="connsiteY0" fmla="*/ 365760 h 1592580"/>
              <a:gd name="connsiteX1" fmla="*/ 198120 w 571500"/>
              <a:gd name="connsiteY1" fmla="*/ 701040 h 1592580"/>
              <a:gd name="connsiteX2" fmla="*/ 152400 w 571500"/>
              <a:gd name="connsiteY2" fmla="*/ 1219200 h 1592580"/>
              <a:gd name="connsiteX3" fmla="*/ 106680 w 571500"/>
              <a:gd name="connsiteY3" fmla="*/ 1280160 h 1592580"/>
              <a:gd name="connsiteX4" fmla="*/ 91440 w 571500"/>
              <a:gd name="connsiteY4" fmla="*/ 1348740 h 1592580"/>
              <a:gd name="connsiteX5" fmla="*/ 99060 w 571500"/>
              <a:gd name="connsiteY5" fmla="*/ 1424940 h 1592580"/>
              <a:gd name="connsiteX6" fmla="*/ 129540 w 571500"/>
              <a:gd name="connsiteY6" fmla="*/ 1501140 h 1592580"/>
              <a:gd name="connsiteX7" fmla="*/ 182880 w 571500"/>
              <a:gd name="connsiteY7" fmla="*/ 1562100 h 1592580"/>
              <a:gd name="connsiteX8" fmla="*/ 220980 w 571500"/>
              <a:gd name="connsiteY8" fmla="*/ 1592580 h 1592580"/>
              <a:gd name="connsiteX9" fmla="*/ 243840 w 571500"/>
              <a:gd name="connsiteY9" fmla="*/ 1592580 h 1592580"/>
              <a:gd name="connsiteX10" fmla="*/ 289560 w 571500"/>
              <a:gd name="connsiteY10" fmla="*/ 1539240 h 1592580"/>
              <a:gd name="connsiteX11" fmla="*/ 320040 w 571500"/>
              <a:gd name="connsiteY11" fmla="*/ 1470660 h 1592580"/>
              <a:gd name="connsiteX12" fmla="*/ 365760 w 571500"/>
              <a:gd name="connsiteY12" fmla="*/ 1363980 h 1592580"/>
              <a:gd name="connsiteX13" fmla="*/ 373380 w 571500"/>
              <a:gd name="connsiteY13" fmla="*/ 1318260 h 1592580"/>
              <a:gd name="connsiteX14" fmla="*/ 373380 w 571500"/>
              <a:gd name="connsiteY14" fmla="*/ 1203960 h 1592580"/>
              <a:gd name="connsiteX15" fmla="*/ 396240 w 571500"/>
              <a:gd name="connsiteY15" fmla="*/ 1005840 h 1592580"/>
              <a:gd name="connsiteX16" fmla="*/ 426720 w 571500"/>
              <a:gd name="connsiteY16" fmla="*/ 777240 h 1592580"/>
              <a:gd name="connsiteX17" fmla="*/ 464820 w 571500"/>
              <a:gd name="connsiteY17" fmla="*/ 525780 h 1592580"/>
              <a:gd name="connsiteX18" fmla="*/ 487680 w 571500"/>
              <a:gd name="connsiteY18" fmla="*/ 434340 h 1592580"/>
              <a:gd name="connsiteX19" fmla="*/ 510540 w 571500"/>
              <a:gd name="connsiteY19" fmla="*/ 381000 h 1592580"/>
              <a:gd name="connsiteX20" fmla="*/ 548640 w 571500"/>
              <a:gd name="connsiteY20" fmla="*/ 358140 h 1592580"/>
              <a:gd name="connsiteX21" fmla="*/ 571500 w 571500"/>
              <a:gd name="connsiteY21" fmla="*/ 312420 h 1592580"/>
              <a:gd name="connsiteX22" fmla="*/ 571500 w 571500"/>
              <a:gd name="connsiteY22" fmla="*/ 274320 h 1592580"/>
              <a:gd name="connsiteX23" fmla="*/ 533400 w 571500"/>
              <a:gd name="connsiteY23" fmla="*/ 220980 h 1592580"/>
              <a:gd name="connsiteX24" fmla="*/ 449580 w 571500"/>
              <a:gd name="connsiteY24" fmla="*/ 144780 h 1592580"/>
              <a:gd name="connsiteX25" fmla="*/ 320040 w 571500"/>
              <a:gd name="connsiteY25" fmla="*/ 60960 h 1592580"/>
              <a:gd name="connsiteX26" fmla="*/ 228600 w 571500"/>
              <a:gd name="connsiteY26" fmla="*/ 22860 h 1592580"/>
              <a:gd name="connsiteX27" fmla="*/ 152400 w 571500"/>
              <a:gd name="connsiteY27" fmla="*/ 0 h 1592580"/>
              <a:gd name="connsiteX28" fmla="*/ 83820 w 571500"/>
              <a:gd name="connsiteY28" fmla="*/ 15240 h 1592580"/>
              <a:gd name="connsiteX29" fmla="*/ 30480 w 571500"/>
              <a:gd name="connsiteY29" fmla="*/ 30480 h 1592580"/>
              <a:gd name="connsiteX30" fmla="*/ 0 w 571500"/>
              <a:gd name="connsiteY30" fmla="*/ 60960 h 1592580"/>
              <a:gd name="connsiteX31" fmla="*/ 22860 w 571500"/>
              <a:gd name="connsiteY31" fmla="*/ 99060 h 1592580"/>
              <a:gd name="connsiteX32" fmla="*/ 76200 w 571500"/>
              <a:gd name="connsiteY32" fmla="*/ 121920 h 1592580"/>
              <a:gd name="connsiteX33" fmla="*/ 144780 w 571500"/>
              <a:gd name="connsiteY33" fmla="*/ 160020 h 1592580"/>
              <a:gd name="connsiteX34" fmla="*/ 175260 w 571500"/>
              <a:gd name="connsiteY34" fmla="*/ 182880 h 1592580"/>
              <a:gd name="connsiteX35" fmla="*/ 198120 w 571500"/>
              <a:gd name="connsiteY35" fmla="*/ 198120 h 1592580"/>
              <a:gd name="connsiteX36" fmla="*/ 213360 w 571500"/>
              <a:gd name="connsiteY36" fmla="*/ 259080 h 1592580"/>
              <a:gd name="connsiteX37" fmla="*/ 220980 w 571500"/>
              <a:gd name="connsiteY37" fmla="*/ 365760 h 15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1500" h="1592580">
                <a:moveTo>
                  <a:pt x="220980" y="365760"/>
                </a:moveTo>
                <a:lnTo>
                  <a:pt x="198120" y="701040"/>
                </a:lnTo>
                <a:lnTo>
                  <a:pt x="152400" y="1219200"/>
                </a:lnTo>
                <a:lnTo>
                  <a:pt x="106680" y="1280160"/>
                </a:lnTo>
                <a:lnTo>
                  <a:pt x="91440" y="1348740"/>
                </a:lnTo>
                <a:lnTo>
                  <a:pt x="99060" y="1424940"/>
                </a:lnTo>
                <a:lnTo>
                  <a:pt x="129540" y="1501140"/>
                </a:lnTo>
                <a:lnTo>
                  <a:pt x="182880" y="1562100"/>
                </a:lnTo>
                <a:lnTo>
                  <a:pt x="220980" y="1592580"/>
                </a:lnTo>
                <a:lnTo>
                  <a:pt x="243840" y="1592580"/>
                </a:lnTo>
                <a:lnTo>
                  <a:pt x="289560" y="1539240"/>
                </a:lnTo>
                <a:lnTo>
                  <a:pt x="320040" y="1470660"/>
                </a:lnTo>
                <a:lnTo>
                  <a:pt x="365760" y="1363980"/>
                </a:lnTo>
                <a:lnTo>
                  <a:pt x="373380" y="1318260"/>
                </a:lnTo>
                <a:lnTo>
                  <a:pt x="373380" y="1203960"/>
                </a:lnTo>
                <a:lnTo>
                  <a:pt x="396240" y="1005840"/>
                </a:lnTo>
                <a:lnTo>
                  <a:pt x="426720" y="777240"/>
                </a:lnTo>
                <a:lnTo>
                  <a:pt x="464820" y="525780"/>
                </a:lnTo>
                <a:lnTo>
                  <a:pt x="487680" y="434340"/>
                </a:lnTo>
                <a:lnTo>
                  <a:pt x="510540" y="381000"/>
                </a:lnTo>
                <a:lnTo>
                  <a:pt x="548640" y="358140"/>
                </a:lnTo>
                <a:lnTo>
                  <a:pt x="571500" y="312420"/>
                </a:lnTo>
                <a:lnTo>
                  <a:pt x="571500" y="274320"/>
                </a:lnTo>
                <a:lnTo>
                  <a:pt x="533400" y="220980"/>
                </a:lnTo>
                <a:lnTo>
                  <a:pt x="449580" y="144780"/>
                </a:lnTo>
                <a:lnTo>
                  <a:pt x="320040" y="60960"/>
                </a:lnTo>
                <a:lnTo>
                  <a:pt x="228600" y="22860"/>
                </a:lnTo>
                <a:lnTo>
                  <a:pt x="152400" y="0"/>
                </a:lnTo>
                <a:lnTo>
                  <a:pt x="83820" y="15240"/>
                </a:lnTo>
                <a:lnTo>
                  <a:pt x="30480" y="30480"/>
                </a:lnTo>
                <a:lnTo>
                  <a:pt x="0" y="60960"/>
                </a:lnTo>
                <a:lnTo>
                  <a:pt x="22860" y="99060"/>
                </a:lnTo>
                <a:lnTo>
                  <a:pt x="76200" y="121920"/>
                </a:lnTo>
                <a:lnTo>
                  <a:pt x="144780" y="160020"/>
                </a:lnTo>
                <a:lnTo>
                  <a:pt x="175260" y="182880"/>
                </a:lnTo>
                <a:lnTo>
                  <a:pt x="198120" y="198120"/>
                </a:lnTo>
                <a:lnTo>
                  <a:pt x="213360" y="259080"/>
                </a:lnTo>
                <a:lnTo>
                  <a:pt x="220980" y="365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24E2567-FE4B-4209-928B-AA4F7FEC5374}"/>
              </a:ext>
            </a:extLst>
          </p:cNvPr>
          <p:cNvSpPr/>
          <p:nvPr/>
        </p:nvSpPr>
        <p:spPr>
          <a:xfrm>
            <a:off x="4214814" y="4365626"/>
            <a:ext cx="3438525" cy="1382713"/>
          </a:xfrm>
          <a:custGeom>
            <a:avLst/>
            <a:gdLst>
              <a:gd name="connsiteX0" fmla="*/ 514350 w 3438525"/>
              <a:gd name="connsiteY0" fmla="*/ 972367 h 1381942"/>
              <a:gd name="connsiteX1" fmla="*/ 1171575 w 3438525"/>
              <a:gd name="connsiteY1" fmla="*/ 858067 h 1381942"/>
              <a:gd name="connsiteX2" fmla="*/ 1681162 w 3438525"/>
              <a:gd name="connsiteY2" fmla="*/ 781867 h 1381942"/>
              <a:gd name="connsiteX3" fmla="*/ 2128837 w 3438525"/>
              <a:gd name="connsiteY3" fmla="*/ 739004 h 1381942"/>
              <a:gd name="connsiteX4" fmla="*/ 2719387 w 3438525"/>
              <a:gd name="connsiteY4" fmla="*/ 710429 h 1381942"/>
              <a:gd name="connsiteX5" fmla="*/ 3238500 w 3438525"/>
              <a:gd name="connsiteY5" fmla="*/ 691379 h 1381942"/>
              <a:gd name="connsiteX6" fmla="*/ 3376612 w 3438525"/>
              <a:gd name="connsiteY6" fmla="*/ 715192 h 1381942"/>
              <a:gd name="connsiteX7" fmla="*/ 3438525 w 3438525"/>
              <a:gd name="connsiteY7" fmla="*/ 734242 h 1381942"/>
              <a:gd name="connsiteX8" fmla="*/ 3390900 w 3438525"/>
              <a:gd name="connsiteY8" fmla="*/ 896167 h 1381942"/>
              <a:gd name="connsiteX9" fmla="*/ 2386012 w 3438525"/>
              <a:gd name="connsiteY9" fmla="*/ 919979 h 1381942"/>
              <a:gd name="connsiteX10" fmla="*/ 1657350 w 3438525"/>
              <a:gd name="connsiteY10" fmla="*/ 981892 h 1381942"/>
              <a:gd name="connsiteX11" fmla="*/ 1228725 w 3438525"/>
              <a:gd name="connsiteY11" fmla="*/ 1039042 h 1381942"/>
              <a:gd name="connsiteX12" fmla="*/ 833437 w 3438525"/>
              <a:gd name="connsiteY12" fmla="*/ 1129529 h 1381942"/>
              <a:gd name="connsiteX13" fmla="*/ 457200 w 3438525"/>
              <a:gd name="connsiteY13" fmla="*/ 1234304 h 1381942"/>
              <a:gd name="connsiteX14" fmla="*/ 347662 w 3438525"/>
              <a:gd name="connsiteY14" fmla="*/ 1272404 h 1381942"/>
              <a:gd name="connsiteX15" fmla="*/ 266700 w 3438525"/>
              <a:gd name="connsiteY15" fmla="*/ 1315267 h 1381942"/>
              <a:gd name="connsiteX16" fmla="*/ 180975 w 3438525"/>
              <a:gd name="connsiteY16" fmla="*/ 1381942 h 1381942"/>
              <a:gd name="connsiteX17" fmla="*/ 109537 w 3438525"/>
              <a:gd name="connsiteY17" fmla="*/ 1343842 h 1381942"/>
              <a:gd name="connsiteX18" fmla="*/ 52387 w 3438525"/>
              <a:gd name="connsiteY18" fmla="*/ 1272404 h 1381942"/>
              <a:gd name="connsiteX19" fmla="*/ 0 w 3438525"/>
              <a:gd name="connsiteY19" fmla="*/ 1167629 h 1381942"/>
              <a:gd name="connsiteX20" fmla="*/ 47625 w 3438525"/>
              <a:gd name="connsiteY20" fmla="*/ 1100954 h 1381942"/>
              <a:gd name="connsiteX21" fmla="*/ 76200 w 3438525"/>
              <a:gd name="connsiteY21" fmla="*/ 1034279 h 1381942"/>
              <a:gd name="connsiteX22" fmla="*/ 90487 w 3438525"/>
              <a:gd name="connsiteY22" fmla="*/ 953317 h 1381942"/>
              <a:gd name="connsiteX23" fmla="*/ 128587 w 3438525"/>
              <a:gd name="connsiteY23" fmla="*/ 548504 h 1381942"/>
              <a:gd name="connsiteX24" fmla="*/ 133350 w 3438525"/>
              <a:gd name="connsiteY24" fmla="*/ 391342 h 1381942"/>
              <a:gd name="connsiteX25" fmla="*/ 133350 w 3438525"/>
              <a:gd name="connsiteY25" fmla="*/ 267517 h 1381942"/>
              <a:gd name="connsiteX26" fmla="*/ 104775 w 3438525"/>
              <a:gd name="connsiteY26" fmla="*/ 157979 h 1381942"/>
              <a:gd name="connsiteX27" fmla="*/ 47625 w 3438525"/>
              <a:gd name="connsiteY27" fmla="*/ 67492 h 1381942"/>
              <a:gd name="connsiteX28" fmla="*/ 14287 w 3438525"/>
              <a:gd name="connsiteY28" fmla="*/ 15104 h 1381942"/>
              <a:gd name="connsiteX29" fmla="*/ 42862 w 3438525"/>
              <a:gd name="connsiteY29" fmla="*/ 817 h 1381942"/>
              <a:gd name="connsiteX30" fmla="*/ 114300 w 3438525"/>
              <a:gd name="connsiteY30" fmla="*/ 29392 h 1381942"/>
              <a:gd name="connsiteX31" fmla="*/ 314325 w 3438525"/>
              <a:gd name="connsiteY31" fmla="*/ 162742 h 1381942"/>
              <a:gd name="connsiteX32" fmla="*/ 385762 w 3438525"/>
              <a:gd name="connsiteY32" fmla="*/ 215129 h 1381942"/>
              <a:gd name="connsiteX33" fmla="*/ 433387 w 3438525"/>
              <a:gd name="connsiteY33" fmla="*/ 267517 h 1381942"/>
              <a:gd name="connsiteX34" fmla="*/ 438150 w 3438525"/>
              <a:gd name="connsiteY34" fmla="*/ 286567 h 1381942"/>
              <a:gd name="connsiteX35" fmla="*/ 428625 w 3438525"/>
              <a:gd name="connsiteY35" fmla="*/ 329429 h 1381942"/>
              <a:gd name="connsiteX36" fmla="*/ 395287 w 3438525"/>
              <a:gd name="connsiteY36" fmla="*/ 362767 h 1381942"/>
              <a:gd name="connsiteX37" fmla="*/ 309562 w 3438525"/>
              <a:gd name="connsiteY37" fmla="*/ 853304 h 1381942"/>
              <a:gd name="connsiteX38" fmla="*/ 295275 w 3438525"/>
              <a:gd name="connsiteY38" fmla="*/ 1024754 h 1381942"/>
              <a:gd name="connsiteX39" fmla="*/ 514350 w 3438525"/>
              <a:gd name="connsiteY39" fmla="*/ 972367 h 13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438525" h="1381942">
                <a:moveTo>
                  <a:pt x="514350" y="972367"/>
                </a:moveTo>
                <a:lnTo>
                  <a:pt x="1171575" y="858067"/>
                </a:lnTo>
                <a:lnTo>
                  <a:pt x="1681162" y="781867"/>
                </a:lnTo>
                <a:lnTo>
                  <a:pt x="2128837" y="739004"/>
                </a:lnTo>
                <a:lnTo>
                  <a:pt x="2719387" y="710429"/>
                </a:lnTo>
                <a:lnTo>
                  <a:pt x="3238500" y="691379"/>
                </a:lnTo>
                <a:lnTo>
                  <a:pt x="3376612" y="715192"/>
                </a:lnTo>
                <a:lnTo>
                  <a:pt x="3438525" y="734242"/>
                </a:lnTo>
                <a:lnTo>
                  <a:pt x="3390900" y="896167"/>
                </a:lnTo>
                <a:lnTo>
                  <a:pt x="2386012" y="919979"/>
                </a:lnTo>
                <a:lnTo>
                  <a:pt x="1657350" y="981892"/>
                </a:lnTo>
                <a:lnTo>
                  <a:pt x="1228725" y="1039042"/>
                </a:lnTo>
                <a:lnTo>
                  <a:pt x="833437" y="1129529"/>
                </a:lnTo>
                <a:lnTo>
                  <a:pt x="457200" y="1234304"/>
                </a:lnTo>
                <a:lnTo>
                  <a:pt x="347662" y="1272404"/>
                </a:lnTo>
                <a:lnTo>
                  <a:pt x="266700" y="1315267"/>
                </a:lnTo>
                <a:lnTo>
                  <a:pt x="180975" y="1381942"/>
                </a:lnTo>
                <a:lnTo>
                  <a:pt x="109537" y="1343842"/>
                </a:lnTo>
                <a:lnTo>
                  <a:pt x="52387" y="1272404"/>
                </a:lnTo>
                <a:lnTo>
                  <a:pt x="0" y="1167629"/>
                </a:lnTo>
                <a:lnTo>
                  <a:pt x="47625" y="1100954"/>
                </a:lnTo>
                <a:lnTo>
                  <a:pt x="76200" y="1034279"/>
                </a:lnTo>
                <a:lnTo>
                  <a:pt x="90487" y="953317"/>
                </a:lnTo>
                <a:lnTo>
                  <a:pt x="128587" y="548504"/>
                </a:lnTo>
                <a:lnTo>
                  <a:pt x="133350" y="391342"/>
                </a:lnTo>
                <a:lnTo>
                  <a:pt x="133350" y="267517"/>
                </a:lnTo>
                <a:lnTo>
                  <a:pt x="104775" y="157979"/>
                </a:lnTo>
                <a:lnTo>
                  <a:pt x="47625" y="67492"/>
                </a:lnTo>
                <a:lnTo>
                  <a:pt x="14287" y="15104"/>
                </a:lnTo>
                <a:cubicBezTo>
                  <a:pt x="39461" y="0"/>
                  <a:pt x="28843" y="817"/>
                  <a:pt x="42862" y="817"/>
                </a:cubicBezTo>
                <a:lnTo>
                  <a:pt x="114300" y="29392"/>
                </a:lnTo>
                <a:lnTo>
                  <a:pt x="314325" y="162742"/>
                </a:lnTo>
                <a:lnTo>
                  <a:pt x="385762" y="215129"/>
                </a:lnTo>
                <a:lnTo>
                  <a:pt x="433387" y="267517"/>
                </a:lnTo>
                <a:lnTo>
                  <a:pt x="438150" y="286567"/>
                </a:lnTo>
                <a:lnTo>
                  <a:pt x="428625" y="329429"/>
                </a:lnTo>
                <a:lnTo>
                  <a:pt x="395287" y="362767"/>
                </a:lnTo>
                <a:lnTo>
                  <a:pt x="309562" y="853304"/>
                </a:lnTo>
                <a:lnTo>
                  <a:pt x="295275" y="1024754"/>
                </a:lnTo>
                <a:lnTo>
                  <a:pt x="514350" y="97236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5BA097E-2ED6-4B38-9F33-691358C1DA99}"/>
              </a:ext>
            </a:extLst>
          </p:cNvPr>
          <p:cNvSpPr/>
          <p:nvPr/>
        </p:nvSpPr>
        <p:spPr>
          <a:xfrm>
            <a:off x="7415214" y="4233863"/>
            <a:ext cx="561975" cy="1390650"/>
          </a:xfrm>
          <a:custGeom>
            <a:avLst/>
            <a:gdLst>
              <a:gd name="connsiteX0" fmla="*/ 471487 w 561975"/>
              <a:gd name="connsiteY0" fmla="*/ 533400 h 1390650"/>
              <a:gd name="connsiteX1" fmla="*/ 442912 w 561975"/>
              <a:gd name="connsiteY1" fmla="*/ 942975 h 1390650"/>
              <a:gd name="connsiteX2" fmla="*/ 442912 w 561975"/>
              <a:gd name="connsiteY2" fmla="*/ 1100137 h 1390650"/>
              <a:gd name="connsiteX3" fmla="*/ 414337 w 561975"/>
              <a:gd name="connsiteY3" fmla="*/ 1185862 h 1390650"/>
              <a:gd name="connsiteX4" fmla="*/ 381000 w 561975"/>
              <a:gd name="connsiteY4" fmla="*/ 1271587 h 1390650"/>
              <a:gd name="connsiteX5" fmla="*/ 333375 w 561975"/>
              <a:gd name="connsiteY5" fmla="*/ 1352550 h 1390650"/>
              <a:gd name="connsiteX6" fmla="*/ 295275 w 561975"/>
              <a:gd name="connsiteY6" fmla="*/ 1385887 h 1390650"/>
              <a:gd name="connsiteX7" fmla="*/ 261937 w 561975"/>
              <a:gd name="connsiteY7" fmla="*/ 1390650 h 1390650"/>
              <a:gd name="connsiteX8" fmla="*/ 200025 w 561975"/>
              <a:gd name="connsiteY8" fmla="*/ 1357312 h 1390650"/>
              <a:gd name="connsiteX9" fmla="*/ 171450 w 561975"/>
              <a:gd name="connsiteY9" fmla="*/ 1290637 h 1390650"/>
              <a:gd name="connsiteX10" fmla="*/ 166687 w 561975"/>
              <a:gd name="connsiteY10" fmla="*/ 1204912 h 1390650"/>
              <a:gd name="connsiteX11" fmla="*/ 180975 w 561975"/>
              <a:gd name="connsiteY11" fmla="*/ 719137 h 1390650"/>
              <a:gd name="connsiteX12" fmla="*/ 195262 w 561975"/>
              <a:gd name="connsiteY12" fmla="*/ 485775 h 1390650"/>
              <a:gd name="connsiteX13" fmla="*/ 195262 w 561975"/>
              <a:gd name="connsiteY13" fmla="*/ 366712 h 1390650"/>
              <a:gd name="connsiteX14" fmla="*/ 195262 w 561975"/>
              <a:gd name="connsiteY14" fmla="*/ 328612 h 1390650"/>
              <a:gd name="connsiteX15" fmla="*/ 180975 w 561975"/>
              <a:gd name="connsiteY15" fmla="*/ 261937 h 1390650"/>
              <a:gd name="connsiteX16" fmla="*/ 114300 w 561975"/>
              <a:gd name="connsiteY16" fmla="*/ 185737 h 1390650"/>
              <a:gd name="connsiteX17" fmla="*/ 19050 w 561975"/>
              <a:gd name="connsiteY17" fmla="*/ 71437 h 1390650"/>
              <a:gd name="connsiteX18" fmla="*/ 0 w 561975"/>
              <a:gd name="connsiteY18" fmla="*/ 42862 h 1390650"/>
              <a:gd name="connsiteX19" fmla="*/ 0 w 561975"/>
              <a:gd name="connsiteY19" fmla="*/ 4762 h 1390650"/>
              <a:gd name="connsiteX20" fmla="*/ 42862 w 561975"/>
              <a:gd name="connsiteY20" fmla="*/ 0 h 1390650"/>
              <a:gd name="connsiteX21" fmla="*/ 142875 w 561975"/>
              <a:gd name="connsiteY21" fmla="*/ 33337 h 1390650"/>
              <a:gd name="connsiteX22" fmla="*/ 333375 w 561975"/>
              <a:gd name="connsiteY22" fmla="*/ 123825 h 1390650"/>
              <a:gd name="connsiteX23" fmla="*/ 476250 w 561975"/>
              <a:gd name="connsiteY23" fmla="*/ 214312 h 1390650"/>
              <a:gd name="connsiteX24" fmla="*/ 538162 w 561975"/>
              <a:gd name="connsiteY24" fmla="*/ 276225 h 1390650"/>
              <a:gd name="connsiteX25" fmla="*/ 561975 w 561975"/>
              <a:gd name="connsiteY25" fmla="*/ 314325 h 1390650"/>
              <a:gd name="connsiteX26" fmla="*/ 557212 w 561975"/>
              <a:gd name="connsiteY26" fmla="*/ 361950 h 1390650"/>
              <a:gd name="connsiteX27" fmla="*/ 514350 w 561975"/>
              <a:gd name="connsiteY27" fmla="*/ 438150 h 1390650"/>
              <a:gd name="connsiteX28" fmla="*/ 481012 w 561975"/>
              <a:gd name="connsiteY28" fmla="*/ 466725 h 1390650"/>
              <a:gd name="connsiteX29" fmla="*/ 471487 w 561975"/>
              <a:gd name="connsiteY29" fmla="*/ 53340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1975" h="1390650">
                <a:moveTo>
                  <a:pt x="471487" y="533400"/>
                </a:moveTo>
                <a:lnTo>
                  <a:pt x="442912" y="942975"/>
                </a:lnTo>
                <a:lnTo>
                  <a:pt x="442912" y="1100137"/>
                </a:lnTo>
                <a:lnTo>
                  <a:pt x="414337" y="1185862"/>
                </a:lnTo>
                <a:lnTo>
                  <a:pt x="381000" y="1271587"/>
                </a:lnTo>
                <a:lnTo>
                  <a:pt x="333375" y="1352550"/>
                </a:lnTo>
                <a:lnTo>
                  <a:pt x="295275" y="1385887"/>
                </a:lnTo>
                <a:lnTo>
                  <a:pt x="261937" y="1390650"/>
                </a:lnTo>
                <a:lnTo>
                  <a:pt x="200025" y="1357312"/>
                </a:lnTo>
                <a:lnTo>
                  <a:pt x="171450" y="1290637"/>
                </a:lnTo>
                <a:lnTo>
                  <a:pt x="166687" y="1204912"/>
                </a:lnTo>
                <a:lnTo>
                  <a:pt x="180975" y="719137"/>
                </a:lnTo>
                <a:lnTo>
                  <a:pt x="195262" y="485775"/>
                </a:lnTo>
                <a:lnTo>
                  <a:pt x="195262" y="366712"/>
                </a:lnTo>
                <a:lnTo>
                  <a:pt x="195262" y="328612"/>
                </a:lnTo>
                <a:lnTo>
                  <a:pt x="180975" y="261937"/>
                </a:lnTo>
                <a:lnTo>
                  <a:pt x="114300" y="185737"/>
                </a:lnTo>
                <a:lnTo>
                  <a:pt x="19050" y="71437"/>
                </a:lnTo>
                <a:lnTo>
                  <a:pt x="0" y="42862"/>
                </a:lnTo>
                <a:lnTo>
                  <a:pt x="0" y="4762"/>
                </a:lnTo>
                <a:lnTo>
                  <a:pt x="42862" y="0"/>
                </a:lnTo>
                <a:lnTo>
                  <a:pt x="142875" y="33337"/>
                </a:lnTo>
                <a:lnTo>
                  <a:pt x="333375" y="123825"/>
                </a:lnTo>
                <a:lnTo>
                  <a:pt x="476250" y="214312"/>
                </a:lnTo>
                <a:lnTo>
                  <a:pt x="538162" y="276225"/>
                </a:lnTo>
                <a:lnTo>
                  <a:pt x="561975" y="314325"/>
                </a:lnTo>
                <a:lnTo>
                  <a:pt x="557212" y="361950"/>
                </a:lnTo>
                <a:lnTo>
                  <a:pt x="514350" y="438150"/>
                </a:lnTo>
                <a:lnTo>
                  <a:pt x="481012" y="466725"/>
                </a:lnTo>
                <a:lnTo>
                  <a:pt x="471487" y="533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E10B2A1-1EDF-41A6-B6FD-4E862FC9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1" y="1598614"/>
            <a:ext cx="38592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04D2F57-7906-4DE0-9CE5-0A6F936B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1560514"/>
            <a:ext cx="38576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0C24F29-5D9C-4926-BA31-57D45DE05805}"/>
              </a:ext>
            </a:extLst>
          </p:cNvPr>
          <p:cNvSpPr/>
          <p:nvPr/>
        </p:nvSpPr>
        <p:spPr>
          <a:xfrm>
            <a:off x="5608638" y="1562101"/>
            <a:ext cx="609600" cy="3635375"/>
          </a:xfrm>
          <a:custGeom>
            <a:avLst/>
            <a:gdLst>
              <a:gd name="connsiteX0" fmla="*/ 502920 w 609600"/>
              <a:gd name="connsiteY0" fmla="*/ 815340 h 3634740"/>
              <a:gd name="connsiteX1" fmla="*/ 510540 w 609600"/>
              <a:gd name="connsiteY1" fmla="*/ 2225040 h 3634740"/>
              <a:gd name="connsiteX2" fmla="*/ 487680 w 609600"/>
              <a:gd name="connsiteY2" fmla="*/ 3634740 h 3634740"/>
              <a:gd name="connsiteX3" fmla="*/ 274320 w 609600"/>
              <a:gd name="connsiteY3" fmla="*/ 3627120 h 3634740"/>
              <a:gd name="connsiteX4" fmla="*/ 274320 w 609600"/>
              <a:gd name="connsiteY4" fmla="*/ 2689860 h 3634740"/>
              <a:gd name="connsiteX5" fmla="*/ 259080 w 609600"/>
              <a:gd name="connsiteY5" fmla="*/ 1874520 h 3634740"/>
              <a:gd name="connsiteX6" fmla="*/ 236220 w 609600"/>
              <a:gd name="connsiteY6" fmla="*/ 693420 h 3634740"/>
              <a:gd name="connsiteX7" fmla="*/ 236220 w 609600"/>
              <a:gd name="connsiteY7" fmla="*/ 594360 h 3634740"/>
              <a:gd name="connsiteX8" fmla="*/ 205740 w 609600"/>
              <a:gd name="connsiteY8" fmla="*/ 388620 h 3634740"/>
              <a:gd name="connsiteX9" fmla="*/ 182880 w 609600"/>
              <a:gd name="connsiteY9" fmla="*/ 281940 h 3634740"/>
              <a:gd name="connsiteX10" fmla="*/ 137160 w 609600"/>
              <a:gd name="connsiteY10" fmla="*/ 205740 h 3634740"/>
              <a:gd name="connsiteX11" fmla="*/ 76200 w 609600"/>
              <a:gd name="connsiteY11" fmla="*/ 137160 h 3634740"/>
              <a:gd name="connsiteX12" fmla="*/ 15240 w 609600"/>
              <a:gd name="connsiteY12" fmla="*/ 53340 h 3634740"/>
              <a:gd name="connsiteX13" fmla="*/ 0 w 609600"/>
              <a:gd name="connsiteY13" fmla="*/ 30480 h 3634740"/>
              <a:gd name="connsiteX14" fmla="*/ 38100 w 609600"/>
              <a:gd name="connsiteY14" fmla="*/ 0 h 3634740"/>
              <a:gd name="connsiteX15" fmla="*/ 152400 w 609600"/>
              <a:gd name="connsiteY15" fmla="*/ 22860 h 3634740"/>
              <a:gd name="connsiteX16" fmla="*/ 251460 w 609600"/>
              <a:gd name="connsiteY16" fmla="*/ 60960 h 3634740"/>
              <a:gd name="connsiteX17" fmla="*/ 358140 w 609600"/>
              <a:gd name="connsiteY17" fmla="*/ 114300 h 3634740"/>
              <a:gd name="connsiteX18" fmla="*/ 449580 w 609600"/>
              <a:gd name="connsiteY18" fmla="*/ 167640 h 3634740"/>
              <a:gd name="connsiteX19" fmla="*/ 563880 w 609600"/>
              <a:gd name="connsiteY19" fmla="*/ 266700 h 3634740"/>
              <a:gd name="connsiteX20" fmla="*/ 594360 w 609600"/>
              <a:gd name="connsiteY20" fmla="*/ 312420 h 3634740"/>
              <a:gd name="connsiteX21" fmla="*/ 609600 w 609600"/>
              <a:gd name="connsiteY21" fmla="*/ 350520 h 3634740"/>
              <a:gd name="connsiteX22" fmla="*/ 579120 w 609600"/>
              <a:gd name="connsiteY22" fmla="*/ 403860 h 3634740"/>
              <a:gd name="connsiteX23" fmla="*/ 533400 w 609600"/>
              <a:gd name="connsiteY23" fmla="*/ 464820 h 3634740"/>
              <a:gd name="connsiteX24" fmla="*/ 518160 w 609600"/>
              <a:gd name="connsiteY24" fmla="*/ 518160 h 3634740"/>
              <a:gd name="connsiteX25" fmla="*/ 510540 w 609600"/>
              <a:gd name="connsiteY25" fmla="*/ 617220 h 3634740"/>
              <a:gd name="connsiteX26" fmla="*/ 502920 w 609600"/>
              <a:gd name="connsiteY26" fmla="*/ 815340 h 363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9600" h="3634740">
                <a:moveTo>
                  <a:pt x="502920" y="815340"/>
                </a:moveTo>
                <a:lnTo>
                  <a:pt x="510540" y="2225040"/>
                </a:lnTo>
                <a:lnTo>
                  <a:pt x="487680" y="3634740"/>
                </a:lnTo>
                <a:lnTo>
                  <a:pt x="274320" y="3627120"/>
                </a:lnTo>
                <a:lnTo>
                  <a:pt x="274320" y="2689860"/>
                </a:lnTo>
                <a:lnTo>
                  <a:pt x="259080" y="1874520"/>
                </a:lnTo>
                <a:lnTo>
                  <a:pt x="236220" y="693420"/>
                </a:lnTo>
                <a:lnTo>
                  <a:pt x="236220" y="594360"/>
                </a:lnTo>
                <a:lnTo>
                  <a:pt x="205740" y="388620"/>
                </a:lnTo>
                <a:lnTo>
                  <a:pt x="182880" y="281940"/>
                </a:lnTo>
                <a:lnTo>
                  <a:pt x="137160" y="205740"/>
                </a:lnTo>
                <a:lnTo>
                  <a:pt x="76200" y="137160"/>
                </a:lnTo>
                <a:lnTo>
                  <a:pt x="15240" y="53340"/>
                </a:lnTo>
                <a:lnTo>
                  <a:pt x="0" y="30480"/>
                </a:lnTo>
                <a:lnTo>
                  <a:pt x="38100" y="0"/>
                </a:lnTo>
                <a:lnTo>
                  <a:pt x="152400" y="22860"/>
                </a:lnTo>
                <a:lnTo>
                  <a:pt x="251460" y="60960"/>
                </a:lnTo>
                <a:lnTo>
                  <a:pt x="358140" y="114300"/>
                </a:lnTo>
                <a:lnTo>
                  <a:pt x="449580" y="167640"/>
                </a:lnTo>
                <a:lnTo>
                  <a:pt x="563880" y="266700"/>
                </a:lnTo>
                <a:lnTo>
                  <a:pt x="594360" y="312420"/>
                </a:lnTo>
                <a:lnTo>
                  <a:pt x="609600" y="350520"/>
                </a:lnTo>
                <a:lnTo>
                  <a:pt x="579120" y="403860"/>
                </a:lnTo>
                <a:lnTo>
                  <a:pt x="533400" y="464820"/>
                </a:lnTo>
                <a:lnTo>
                  <a:pt x="518160" y="518160"/>
                </a:lnTo>
                <a:lnTo>
                  <a:pt x="510540" y="617220"/>
                </a:lnTo>
                <a:lnTo>
                  <a:pt x="502920" y="8153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61A46C19-54AE-4636-A5DF-A87EE1DD2DF8}"/>
              </a:ext>
            </a:extLst>
          </p:cNvPr>
          <p:cNvSpPr/>
          <p:nvPr/>
        </p:nvSpPr>
        <p:spPr>
          <a:xfrm>
            <a:off x="4143375" y="2767014"/>
            <a:ext cx="3481388" cy="1400175"/>
          </a:xfrm>
          <a:custGeom>
            <a:avLst/>
            <a:gdLst>
              <a:gd name="connsiteX0" fmla="*/ 881063 w 3481388"/>
              <a:gd name="connsiteY0" fmla="*/ 1009650 h 1400175"/>
              <a:gd name="connsiteX1" fmla="*/ 1833563 w 3481388"/>
              <a:gd name="connsiteY1" fmla="*/ 847725 h 1400175"/>
              <a:gd name="connsiteX2" fmla="*/ 2190750 w 3481388"/>
              <a:gd name="connsiteY2" fmla="*/ 795337 h 1400175"/>
              <a:gd name="connsiteX3" fmla="*/ 2700338 w 3481388"/>
              <a:gd name="connsiteY3" fmla="*/ 752475 h 1400175"/>
              <a:gd name="connsiteX4" fmla="*/ 3481388 w 3481388"/>
              <a:gd name="connsiteY4" fmla="*/ 733425 h 1400175"/>
              <a:gd name="connsiteX5" fmla="*/ 3443288 w 3481388"/>
              <a:gd name="connsiteY5" fmla="*/ 919162 h 1400175"/>
              <a:gd name="connsiteX6" fmla="*/ 3062288 w 3481388"/>
              <a:gd name="connsiteY6" fmla="*/ 909637 h 1400175"/>
              <a:gd name="connsiteX7" fmla="*/ 2409825 w 3481388"/>
              <a:gd name="connsiteY7" fmla="*/ 952500 h 1400175"/>
              <a:gd name="connsiteX8" fmla="*/ 1652588 w 3481388"/>
              <a:gd name="connsiteY8" fmla="*/ 1052512 h 1400175"/>
              <a:gd name="connsiteX9" fmla="*/ 923925 w 3481388"/>
              <a:gd name="connsiteY9" fmla="*/ 1195387 h 1400175"/>
              <a:gd name="connsiteX10" fmla="*/ 609600 w 3481388"/>
              <a:gd name="connsiteY10" fmla="*/ 1281112 h 1400175"/>
              <a:gd name="connsiteX11" fmla="*/ 466725 w 3481388"/>
              <a:gd name="connsiteY11" fmla="*/ 1333500 h 1400175"/>
              <a:gd name="connsiteX12" fmla="*/ 338138 w 3481388"/>
              <a:gd name="connsiteY12" fmla="*/ 1400175 h 1400175"/>
              <a:gd name="connsiteX13" fmla="*/ 261938 w 3481388"/>
              <a:gd name="connsiteY13" fmla="*/ 1381125 h 1400175"/>
              <a:gd name="connsiteX14" fmla="*/ 214313 w 3481388"/>
              <a:gd name="connsiteY14" fmla="*/ 1333500 h 1400175"/>
              <a:gd name="connsiteX15" fmla="*/ 185738 w 3481388"/>
              <a:gd name="connsiteY15" fmla="*/ 1276350 h 1400175"/>
              <a:gd name="connsiteX16" fmla="*/ 190500 w 3481388"/>
              <a:gd name="connsiteY16" fmla="*/ 1257300 h 1400175"/>
              <a:gd name="connsiteX17" fmla="*/ 252413 w 3481388"/>
              <a:gd name="connsiteY17" fmla="*/ 1190625 h 1400175"/>
              <a:gd name="connsiteX18" fmla="*/ 276225 w 3481388"/>
              <a:gd name="connsiteY18" fmla="*/ 1138237 h 1400175"/>
              <a:gd name="connsiteX19" fmla="*/ 290513 w 3481388"/>
              <a:gd name="connsiteY19" fmla="*/ 1042987 h 1400175"/>
              <a:gd name="connsiteX20" fmla="*/ 295275 w 3481388"/>
              <a:gd name="connsiteY20" fmla="*/ 400050 h 1400175"/>
              <a:gd name="connsiteX21" fmla="*/ 247650 w 3481388"/>
              <a:gd name="connsiteY21" fmla="*/ 271462 h 1400175"/>
              <a:gd name="connsiteX22" fmla="*/ 185738 w 3481388"/>
              <a:gd name="connsiteY22" fmla="*/ 195262 h 1400175"/>
              <a:gd name="connsiteX23" fmla="*/ 109538 w 3481388"/>
              <a:gd name="connsiteY23" fmla="*/ 114300 h 1400175"/>
              <a:gd name="connsiteX24" fmla="*/ 23813 w 3481388"/>
              <a:gd name="connsiteY24" fmla="*/ 42862 h 1400175"/>
              <a:gd name="connsiteX25" fmla="*/ 0 w 3481388"/>
              <a:gd name="connsiteY25" fmla="*/ 9525 h 1400175"/>
              <a:gd name="connsiteX26" fmla="*/ 61913 w 3481388"/>
              <a:gd name="connsiteY26" fmla="*/ 0 h 1400175"/>
              <a:gd name="connsiteX27" fmla="*/ 128588 w 3481388"/>
              <a:gd name="connsiteY27" fmla="*/ 9525 h 1400175"/>
              <a:gd name="connsiteX28" fmla="*/ 290513 w 3481388"/>
              <a:gd name="connsiteY28" fmla="*/ 61912 h 1400175"/>
              <a:gd name="connsiteX29" fmla="*/ 428625 w 3481388"/>
              <a:gd name="connsiteY29" fmla="*/ 123825 h 1400175"/>
              <a:gd name="connsiteX30" fmla="*/ 514350 w 3481388"/>
              <a:gd name="connsiteY30" fmla="*/ 166687 h 1400175"/>
              <a:gd name="connsiteX31" fmla="*/ 581025 w 3481388"/>
              <a:gd name="connsiteY31" fmla="*/ 223837 h 1400175"/>
              <a:gd name="connsiteX32" fmla="*/ 595313 w 3481388"/>
              <a:gd name="connsiteY32" fmla="*/ 261937 h 1400175"/>
              <a:gd name="connsiteX33" fmla="*/ 581025 w 3481388"/>
              <a:gd name="connsiteY33" fmla="*/ 295275 h 1400175"/>
              <a:gd name="connsiteX34" fmla="*/ 557213 w 3481388"/>
              <a:gd name="connsiteY34" fmla="*/ 319087 h 1400175"/>
              <a:gd name="connsiteX35" fmla="*/ 542925 w 3481388"/>
              <a:gd name="connsiteY35" fmla="*/ 328612 h 1400175"/>
              <a:gd name="connsiteX36" fmla="*/ 495300 w 3481388"/>
              <a:gd name="connsiteY36" fmla="*/ 1081087 h 1400175"/>
              <a:gd name="connsiteX37" fmla="*/ 881063 w 3481388"/>
              <a:gd name="connsiteY37" fmla="*/ 100965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81388" h="1400175">
                <a:moveTo>
                  <a:pt x="881063" y="1009650"/>
                </a:moveTo>
                <a:lnTo>
                  <a:pt x="1833563" y="847725"/>
                </a:lnTo>
                <a:lnTo>
                  <a:pt x="2190750" y="795337"/>
                </a:lnTo>
                <a:cubicBezTo>
                  <a:pt x="2360601" y="780916"/>
                  <a:pt x="2529876" y="752475"/>
                  <a:pt x="2700338" y="752475"/>
                </a:cubicBezTo>
                <a:lnTo>
                  <a:pt x="3481388" y="733425"/>
                </a:lnTo>
                <a:lnTo>
                  <a:pt x="3443288" y="919162"/>
                </a:lnTo>
                <a:lnTo>
                  <a:pt x="3062288" y="909637"/>
                </a:lnTo>
                <a:lnTo>
                  <a:pt x="2409825" y="952500"/>
                </a:lnTo>
                <a:lnTo>
                  <a:pt x="1652588" y="1052512"/>
                </a:lnTo>
                <a:lnTo>
                  <a:pt x="923925" y="1195387"/>
                </a:lnTo>
                <a:lnTo>
                  <a:pt x="609600" y="1281112"/>
                </a:lnTo>
                <a:lnTo>
                  <a:pt x="466725" y="1333500"/>
                </a:lnTo>
                <a:lnTo>
                  <a:pt x="338138" y="1400175"/>
                </a:lnTo>
                <a:lnTo>
                  <a:pt x="261938" y="1381125"/>
                </a:lnTo>
                <a:lnTo>
                  <a:pt x="214313" y="1333500"/>
                </a:lnTo>
                <a:lnTo>
                  <a:pt x="185738" y="1276350"/>
                </a:lnTo>
                <a:lnTo>
                  <a:pt x="190500" y="1257300"/>
                </a:lnTo>
                <a:lnTo>
                  <a:pt x="252413" y="1190625"/>
                </a:lnTo>
                <a:lnTo>
                  <a:pt x="276225" y="1138237"/>
                </a:lnTo>
                <a:lnTo>
                  <a:pt x="290513" y="1042987"/>
                </a:lnTo>
                <a:cubicBezTo>
                  <a:pt x="292100" y="828675"/>
                  <a:pt x="293688" y="614362"/>
                  <a:pt x="295275" y="400050"/>
                </a:cubicBezTo>
                <a:lnTo>
                  <a:pt x="247650" y="271462"/>
                </a:lnTo>
                <a:lnTo>
                  <a:pt x="185738" y="195262"/>
                </a:lnTo>
                <a:lnTo>
                  <a:pt x="109538" y="114300"/>
                </a:lnTo>
                <a:lnTo>
                  <a:pt x="23813" y="42862"/>
                </a:lnTo>
                <a:lnTo>
                  <a:pt x="0" y="9525"/>
                </a:lnTo>
                <a:lnTo>
                  <a:pt x="61913" y="0"/>
                </a:lnTo>
                <a:lnTo>
                  <a:pt x="128588" y="9525"/>
                </a:lnTo>
                <a:lnTo>
                  <a:pt x="290513" y="61912"/>
                </a:lnTo>
                <a:lnTo>
                  <a:pt x="428625" y="123825"/>
                </a:lnTo>
                <a:lnTo>
                  <a:pt x="514350" y="166687"/>
                </a:lnTo>
                <a:lnTo>
                  <a:pt x="581025" y="223837"/>
                </a:lnTo>
                <a:lnTo>
                  <a:pt x="595313" y="261937"/>
                </a:lnTo>
                <a:lnTo>
                  <a:pt x="581025" y="295275"/>
                </a:lnTo>
                <a:lnTo>
                  <a:pt x="557213" y="319087"/>
                </a:lnTo>
                <a:lnTo>
                  <a:pt x="542925" y="328612"/>
                </a:lnTo>
                <a:lnTo>
                  <a:pt x="495300" y="1081087"/>
                </a:lnTo>
                <a:lnTo>
                  <a:pt x="881063" y="10096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2F8F26C-77CC-4806-935C-961BF02A2604}"/>
              </a:ext>
            </a:extLst>
          </p:cNvPr>
          <p:cNvSpPr/>
          <p:nvPr/>
        </p:nvSpPr>
        <p:spPr>
          <a:xfrm>
            <a:off x="7429500" y="2392363"/>
            <a:ext cx="571500" cy="1592262"/>
          </a:xfrm>
          <a:custGeom>
            <a:avLst/>
            <a:gdLst>
              <a:gd name="connsiteX0" fmla="*/ 220980 w 571500"/>
              <a:gd name="connsiteY0" fmla="*/ 365760 h 1592580"/>
              <a:gd name="connsiteX1" fmla="*/ 198120 w 571500"/>
              <a:gd name="connsiteY1" fmla="*/ 701040 h 1592580"/>
              <a:gd name="connsiteX2" fmla="*/ 152400 w 571500"/>
              <a:gd name="connsiteY2" fmla="*/ 1219200 h 1592580"/>
              <a:gd name="connsiteX3" fmla="*/ 106680 w 571500"/>
              <a:gd name="connsiteY3" fmla="*/ 1280160 h 1592580"/>
              <a:gd name="connsiteX4" fmla="*/ 91440 w 571500"/>
              <a:gd name="connsiteY4" fmla="*/ 1348740 h 1592580"/>
              <a:gd name="connsiteX5" fmla="*/ 99060 w 571500"/>
              <a:gd name="connsiteY5" fmla="*/ 1424940 h 1592580"/>
              <a:gd name="connsiteX6" fmla="*/ 129540 w 571500"/>
              <a:gd name="connsiteY6" fmla="*/ 1501140 h 1592580"/>
              <a:gd name="connsiteX7" fmla="*/ 182880 w 571500"/>
              <a:gd name="connsiteY7" fmla="*/ 1562100 h 1592580"/>
              <a:gd name="connsiteX8" fmla="*/ 220980 w 571500"/>
              <a:gd name="connsiteY8" fmla="*/ 1592580 h 1592580"/>
              <a:gd name="connsiteX9" fmla="*/ 243840 w 571500"/>
              <a:gd name="connsiteY9" fmla="*/ 1592580 h 1592580"/>
              <a:gd name="connsiteX10" fmla="*/ 289560 w 571500"/>
              <a:gd name="connsiteY10" fmla="*/ 1539240 h 1592580"/>
              <a:gd name="connsiteX11" fmla="*/ 320040 w 571500"/>
              <a:gd name="connsiteY11" fmla="*/ 1470660 h 1592580"/>
              <a:gd name="connsiteX12" fmla="*/ 365760 w 571500"/>
              <a:gd name="connsiteY12" fmla="*/ 1363980 h 1592580"/>
              <a:gd name="connsiteX13" fmla="*/ 373380 w 571500"/>
              <a:gd name="connsiteY13" fmla="*/ 1318260 h 1592580"/>
              <a:gd name="connsiteX14" fmla="*/ 373380 w 571500"/>
              <a:gd name="connsiteY14" fmla="*/ 1203960 h 1592580"/>
              <a:gd name="connsiteX15" fmla="*/ 396240 w 571500"/>
              <a:gd name="connsiteY15" fmla="*/ 1005840 h 1592580"/>
              <a:gd name="connsiteX16" fmla="*/ 426720 w 571500"/>
              <a:gd name="connsiteY16" fmla="*/ 777240 h 1592580"/>
              <a:gd name="connsiteX17" fmla="*/ 464820 w 571500"/>
              <a:gd name="connsiteY17" fmla="*/ 525780 h 1592580"/>
              <a:gd name="connsiteX18" fmla="*/ 487680 w 571500"/>
              <a:gd name="connsiteY18" fmla="*/ 434340 h 1592580"/>
              <a:gd name="connsiteX19" fmla="*/ 510540 w 571500"/>
              <a:gd name="connsiteY19" fmla="*/ 381000 h 1592580"/>
              <a:gd name="connsiteX20" fmla="*/ 548640 w 571500"/>
              <a:gd name="connsiteY20" fmla="*/ 358140 h 1592580"/>
              <a:gd name="connsiteX21" fmla="*/ 571500 w 571500"/>
              <a:gd name="connsiteY21" fmla="*/ 312420 h 1592580"/>
              <a:gd name="connsiteX22" fmla="*/ 571500 w 571500"/>
              <a:gd name="connsiteY22" fmla="*/ 274320 h 1592580"/>
              <a:gd name="connsiteX23" fmla="*/ 533400 w 571500"/>
              <a:gd name="connsiteY23" fmla="*/ 220980 h 1592580"/>
              <a:gd name="connsiteX24" fmla="*/ 449580 w 571500"/>
              <a:gd name="connsiteY24" fmla="*/ 144780 h 1592580"/>
              <a:gd name="connsiteX25" fmla="*/ 320040 w 571500"/>
              <a:gd name="connsiteY25" fmla="*/ 60960 h 1592580"/>
              <a:gd name="connsiteX26" fmla="*/ 228600 w 571500"/>
              <a:gd name="connsiteY26" fmla="*/ 22860 h 1592580"/>
              <a:gd name="connsiteX27" fmla="*/ 152400 w 571500"/>
              <a:gd name="connsiteY27" fmla="*/ 0 h 1592580"/>
              <a:gd name="connsiteX28" fmla="*/ 83820 w 571500"/>
              <a:gd name="connsiteY28" fmla="*/ 15240 h 1592580"/>
              <a:gd name="connsiteX29" fmla="*/ 30480 w 571500"/>
              <a:gd name="connsiteY29" fmla="*/ 30480 h 1592580"/>
              <a:gd name="connsiteX30" fmla="*/ 0 w 571500"/>
              <a:gd name="connsiteY30" fmla="*/ 60960 h 1592580"/>
              <a:gd name="connsiteX31" fmla="*/ 22860 w 571500"/>
              <a:gd name="connsiteY31" fmla="*/ 99060 h 1592580"/>
              <a:gd name="connsiteX32" fmla="*/ 76200 w 571500"/>
              <a:gd name="connsiteY32" fmla="*/ 121920 h 1592580"/>
              <a:gd name="connsiteX33" fmla="*/ 144780 w 571500"/>
              <a:gd name="connsiteY33" fmla="*/ 160020 h 1592580"/>
              <a:gd name="connsiteX34" fmla="*/ 175260 w 571500"/>
              <a:gd name="connsiteY34" fmla="*/ 182880 h 1592580"/>
              <a:gd name="connsiteX35" fmla="*/ 198120 w 571500"/>
              <a:gd name="connsiteY35" fmla="*/ 198120 h 1592580"/>
              <a:gd name="connsiteX36" fmla="*/ 213360 w 571500"/>
              <a:gd name="connsiteY36" fmla="*/ 259080 h 1592580"/>
              <a:gd name="connsiteX37" fmla="*/ 220980 w 571500"/>
              <a:gd name="connsiteY37" fmla="*/ 365760 h 15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1500" h="1592580">
                <a:moveTo>
                  <a:pt x="220980" y="365760"/>
                </a:moveTo>
                <a:lnTo>
                  <a:pt x="198120" y="701040"/>
                </a:lnTo>
                <a:lnTo>
                  <a:pt x="152400" y="1219200"/>
                </a:lnTo>
                <a:lnTo>
                  <a:pt x="106680" y="1280160"/>
                </a:lnTo>
                <a:lnTo>
                  <a:pt x="91440" y="1348740"/>
                </a:lnTo>
                <a:lnTo>
                  <a:pt x="99060" y="1424940"/>
                </a:lnTo>
                <a:lnTo>
                  <a:pt x="129540" y="1501140"/>
                </a:lnTo>
                <a:lnTo>
                  <a:pt x="182880" y="1562100"/>
                </a:lnTo>
                <a:lnTo>
                  <a:pt x="220980" y="1592580"/>
                </a:lnTo>
                <a:lnTo>
                  <a:pt x="243840" y="1592580"/>
                </a:lnTo>
                <a:lnTo>
                  <a:pt x="289560" y="1539240"/>
                </a:lnTo>
                <a:lnTo>
                  <a:pt x="320040" y="1470660"/>
                </a:lnTo>
                <a:lnTo>
                  <a:pt x="365760" y="1363980"/>
                </a:lnTo>
                <a:lnTo>
                  <a:pt x="373380" y="1318260"/>
                </a:lnTo>
                <a:lnTo>
                  <a:pt x="373380" y="1203960"/>
                </a:lnTo>
                <a:lnTo>
                  <a:pt x="396240" y="1005840"/>
                </a:lnTo>
                <a:lnTo>
                  <a:pt x="426720" y="777240"/>
                </a:lnTo>
                <a:lnTo>
                  <a:pt x="464820" y="525780"/>
                </a:lnTo>
                <a:lnTo>
                  <a:pt x="487680" y="434340"/>
                </a:lnTo>
                <a:lnTo>
                  <a:pt x="510540" y="381000"/>
                </a:lnTo>
                <a:lnTo>
                  <a:pt x="548640" y="358140"/>
                </a:lnTo>
                <a:lnTo>
                  <a:pt x="571500" y="312420"/>
                </a:lnTo>
                <a:lnTo>
                  <a:pt x="571500" y="274320"/>
                </a:lnTo>
                <a:lnTo>
                  <a:pt x="533400" y="220980"/>
                </a:lnTo>
                <a:lnTo>
                  <a:pt x="449580" y="144780"/>
                </a:lnTo>
                <a:lnTo>
                  <a:pt x="320040" y="60960"/>
                </a:lnTo>
                <a:lnTo>
                  <a:pt x="228600" y="22860"/>
                </a:lnTo>
                <a:lnTo>
                  <a:pt x="152400" y="0"/>
                </a:lnTo>
                <a:lnTo>
                  <a:pt x="83820" y="15240"/>
                </a:lnTo>
                <a:lnTo>
                  <a:pt x="30480" y="30480"/>
                </a:lnTo>
                <a:lnTo>
                  <a:pt x="0" y="60960"/>
                </a:lnTo>
                <a:lnTo>
                  <a:pt x="22860" y="99060"/>
                </a:lnTo>
                <a:lnTo>
                  <a:pt x="76200" y="121920"/>
                </a:lnTo>
                <a:lnTo>
                  <a:pt x="144780" y="160020"/>
                </a:lnTo>
                <a:lnTo>
                  <a:pt x="175260" y="182880"/>
                </a:lnTo>
                <a:lnTo>
                  <a:pt x="198120" y="198120"/>
                </a:lnTo>
                <a:lnTo>
                  <a:pt x="213360" y="259080"/>
                </a:lnTo>
                <a:lnTo>
                  <a:pt x="220980" y="3657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F3E9773-B2A8-425A-B045-86A2A212855E}"/>
              </a:ext>
            </a:extLst>
          </p:cNvPr>
          <p:cNvSpPr/>
          <p:nvPr/>
        </p:nvSpPr>
        <p:spPr>
          <a:xfrm>
            <a:off x="4214814" y="4365626"/>
            <a:ext cx="3438525" cy="1382713"/>
          </a:xfrm>
          <a:custGeom>
            <a:avLst/>
            <a:gdLst>
              <a:gd name="connsiteX0" fmla="*/ 514350 w 3438525"/>
              <a:gd name="connsiteY0" fmla="*/ 972367 h 1381942"/>
              <a:gd name="connsiteX1" fmla="*/ 1171575 w 3438525"/>
              <a:gd name="connsiteY1" fmla="*/ 858067 h 1381942"/>
              <a:gd name="connsiteX2" fmla="*/ 1681162 w 3438525"/>
              <a:gd name="connsiteY2" fmla="*/ 781867 h 1381942"/>
              <a:gd name="connsiteX3" fmla="*/ 2128837 w 3438525"/>
              <a:gd name="connsiteY3" fmla="*/ 739004 h 1381942"/>
              <a:gd name="connsiteX4" fmla="*/ 2719387 w 3438525"/>
              <a:gd name="connsiteY4" fmla="*/ 710429 h 1381942"/>
              <a:gd name="connsiteX5" fmla="*/ 3238500 w 3438525"/>
              <a:gd name="connsiteY5" fmla="*/ 691379 h 1381942"/>
              <a:gd name="connsiteX6" fmla="*/ 3376612 w 3438525"/>
              <a:gd name="connsiteY6" fmla="*/ 715192 h 1381942"/>
              <a:gd name="connsiteX7" fmla="*/ 3438525 w 3438525"/>
              <a:gd name="connsiteY7" fmla="*/ 734242 h 1381942"/>
              <a:gd name="connsiteX8" fmla="*/ 3390900 w 3438525"/>
              <a:gd name="connsiteY8" fmla="*/ 896167 h 1381942"/>
              <a:gd name="connsiteX9" fmla="*/ 2386012 w 3438525"/>
              <a:gd name="connsiteY9" fmla="*/ 919979 h 1381942"/>
              <a:gd name="connsiteX10" fmla="*/ 1657350 w 3438525"/>
              <a:gd name="connsiteY10" fmla="*/ 981892 h 1381942"/>
              <a:gd name="connsiteX11" fmla="*/ 1228725 w 3438525"/>
              <a:gd name="connsiteY11" fmla="*/ 1039042 h 1381942"/>
              <a:gd name="connsiteX12" fmla="*/ 833437 w 3438525"/>
              <a:gd name="connsiteY12" fmla="*/ 1129529 h 1381942"/>
              <a:gd name="connsiteX13" fmla="*/ 457200 w 3438525"/>
              <a:gd name="connsiteY13" fmla="*/ 1234304 h 1381942"/>
              <a:gd name="connsiteX14" fmla="*/ 347662 w 3438525"/>
              <a:gd name="connsiteY14" fmla="*/ 1272404 h 1381942"/>
              <a:gd name="connsiteX15" fmla="*/ 266700 w 3438525"/>
              <a:gd name="connsiteY15" fmla="*/ 1315267 h 1381942"/>
              <a:gd name="connsiteX16" fmla="*/ 180975 w 3438525"/>
              <a:gd name="connsiteY16" fmla="*/ 1381942 h 1381942"/>
              <a:gd name="connsiteX17" fmla="*/ 109537 w 3438525"/>
              <a:gd name="connsiteY17" fmla="*/ 1343842 h 1381942"/>
              <a:gd name="connsiteX18" fmla="*/ 52387 w 3438525"/>
              <a:gd name="connsiteY18" fmla="*/ 1272404 h 1381942"/>
              <a:gd name="connsiteX19" fmla="*/ 0 w 3438525"/>
              <a:gd name="connsiteY19" fmla="*/ 1167629 h 1381942"/>
              <a:gd name="connsiteX20" fmla="*/ 47625 w 3438525"/>
              <a:gd name="connsiteY20" fmla="*/ 1100954 h 1381942"/>
              <a:gd name="connsiteX21" fmla="*/ 76200 w 3438525"/>
              <a:gd name="connsiteY21" fmla="*/ 1034279 h 1381942"/>
              <a:gd name="connsiteX22" fmla="*/ 90487 w 3438525"/>
              <a:gd name="connsiteY22" fmla="*/ 953317 h 1381942"/>
              <a:gd name="connsiteX23" fmla="*/ 128587 w 3438525"/>
              <a:gd name="connsiteY23" fmla="*/ 548504 h 1381942"/>
              <a:gd name="connsiteX24" fmla="*/ 133350 w 3438525"/>
              <a:gd name="connsiteY24" fmla="*/ 391342 h 1381942"/>
              <a:gd name="connsiteX25" fmla="*/ 133350 w 3438525"/>
              <a:gd name="connsiteY25" fmla="*/ 267517 h 1381942"/>
              <a:gd name="connsiteX26" fmla="*/ 104775 w 3438525"/>
              <a:gd name="connsiteY26" fmla="*/ 157979 h 1381942"/>
              <a:gd name="connsiteX27" fmla="*/ 47625 w 3438525"/>
              <a:gd name="connsiteY27" fmla="*/ 67492 h 1381942"/>
              <a:gd name="connsiteX28" fmla="*/ 14287 w 3438525"/>
              <a:gd name="connsiteY28" fmla="*/ 15104 h 1381942"/>
              <a:gd name="connsiteX29" fmla="*/ 42862 w 3438525"/>
              <a:gd name="connsiteY29" fmla="*/ 817 h 1381942"/>
              <a:gd name="connsiteX30" fmla="*/ 114300 w 3438525"/>
              <a:gd name="connsiteY30" fmla="*/ 29392 h 1381942"/>
              <a:gd name="connsiteX31" fmla="*/ 314325 w 3438525"/>
              <a:gd name="connsiteY31" fmla="*/ 162742 h 1381942"/>
              <a:gd name="connsiteX32" fmla="*/ 385762 w 3438525"/>
              <a:gd name="connsiteY32" fmla="*/ 215129 h 1381942"/>
              <a:gd name="connsiteX33" fmla="*/ 433387 w 3438525"/>
              <a:gd name="connsiteY33" fmla="*/ 267517 h 1381942"/>
              <a:gd name="connsiteX34" fmla="*/ 438150 w 3438525"/>
              <a:gd name="connsiteY34" fmla="*/ 286567 h 1381942"/>
              <a:gd name="connsiteX35" fmla="*/ 428625 w 3438525"/>
              <a:gd name="connsiteY35" fmla="*/ 329429 h 1381942"/>
              <a:gd name="connsiteX36" fmla="*/ 395287 w 3438525"/>
              <a:gd name="connsiteY36" fmla="*/ 362767 h 1381942"/>
              <a:gd name="connsiteX37" fmla="*/ 309562 w 3438525"/>
              <a:gd name="connsiteY37" fmla="*/ 853304 h 1381942"/>
              <a:gd name="connsiteX38" fmla="*/ 295275 w 3438525"/>
              <a:gd name="connsiteY38" fmla="*/ 1024754 h 1381942"/>
              <a:gd name="connsiteX39" fmla="*/ 514350 w 3438525"/>
              <a:gd name="connsiteY39" fmla="*/ 972367 h 13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438525" h="1381942">
                <a:moveTo>
                  <a:pt x="514350" y="972367"/>
                </a:moveTo>
                <a:lnTo>
                  <a:pt x="1171575" y="858067"/>
                </a:lnTo>
                <a:lnTo>
                  <a:pt x="1681162" y="781867"/>
                </a:lnTo>
                <a:lnTo>
                  <a:pt x="2128837" y="739004"/>
                </a:lnTo>
                <a:lnTo>
                  <a:pt x="2719387" y="710429"/>
                </a:lnTo>
                <a:lnTo>
                  <a:pt x="3238500" y="691379"/>
                </a:lnTo>
                <a:lnTo>
                  <a:pt x="3376612" y="715192"/>
                </a:lnTo>
                <a:lnTo>
                  <a:pt x="3438525" y="734242"/>
                </a:lnTo>
                <a:lnTo>
                  <a:pt x="3390900" y="896167"/>
                </a:lnTo>
                <a:lnTo>
                  <a:pt x="2386012" y="919979"/>
                </a:lnTo>
                <a:lnTo>
                  <a:pt x="1657350" y="981892"/>
                </a:lnTo>
                <a:lnTo>
                  <a:pt x="1228725" y="1039042"/>
                </a:lnTo>
                <a:lnTo>
                  <a:pt x="833437" y="1129529"/>
                </a:lnTo>
                <a:lnTo>
                  <a:pt x="457200" y="1234304"/>
                </a:lnTo>
                <a:lnTo>
                  <a:pt x="347662" y="1272404"/>
                </a:lnTo>
                <a:lnTo>
                  <a:pt x="266700" y="1315267"/>
                </a:lnTo>
                <a:lnTo>
                  <a:pt x="180975" y="1381942"/>
                </a:lnTo>
                <a:lnTo>
                  <a:pt x="109537" y="1343842"/>
                </a:lnTo>
                <a:lnTo>
                  <a:pt x="52387" y="1272404"/>
                </a:lnTo>
                <a:lnTo>
                  <a:pt x="0" y="1167629"/>
                </a:lnTo>
                <a:lnTo>
                  <a:pt x="47625" y="1100954"/>
                </a:lnTo>
                <a:lnTo>
                  <a:pt x="76200" y="1034279"/>
                </a:lnTo>
                <a:lnTo>
                  <a:pt x="90487" y="953317"/>
                </a:lnTo>
                <a:lnTo>
                  <a:pt x="128587" y="548504"/>
                </a:lnTo>
                <a:lnTo>
                  <a:pt x="133350" y="391342"/>
                </a:lnTo>
                <a:lnTo>
                  <a:pt x="133350" y="267517"/>
                </a:lnTo>
                <a:lnTo>
                  <a:pt x="104775" y="157979"/>
                </a:lnTo>
                <a:lnTo>
                  <a:pt x="47625" y="67492"/>
                </a:lnTo>
                <a:lnTo>
                  <a:pt x="14287" y="15104"/>
                </a:lnTo>
                <a:cubicBezTo>
                  <a:pt x="39461" y="0"/>
                  <a:pt x="28843" y="817"/>
                  <a:pt x="42862" y="817"/>
                </a:cubicBezTo>
                <a:lnTo>
                  <a:pt x="114300" y="29392"/>
                </a:lnTo>
                <a:lnTo>
                  <a:pt x="314325" y="162742"/>
                </a:lnTo>
                <a:lnTo>
                  <a:pt x="385762" y="215129"/>
                </a:lnTo>
                <a:lnTo>
                  <a:pt x="433387" y="267517"/>
                </a:lnTo>
                <a:lnTo>
                  <a:pt x="438150" y="286567"/>
                </a:lnTo>
                <a:lnTo>
                  <a:pt x="428625" y="329429"/>
                </a:lnTo>
                <a:lnTo>
                  <a:pt x="395287" y="362767"/>
                </a:lnTo>
                <a:lnTo>
                  <a:pt x="309562" y="853304"/>
                </a:lnTo>
                <a:lnTo>
                  <a:pt x="295275" y="1024754"/>
                </a:lnTo>
                <a:lnTo>
                  <a:pt x="514350" y="9723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8CEE2BB-E9A6-490F-8408-450B8A0C3D3A}"/>
              </a:ext>
            </a:extLst>
          </p:cNvPr>
          <p:cNvSpPr/>
          <p:nvPr/>
        </p:nvSpPr>
        <p:spPr>
          <a:xfrm>
            <a:off x="7415214" y="4233863"/>
            <a:ext cx="561975" cy="1390650"/>
          </a:xfrm>
          <a:custGeom>
            <a:avLst/>
            <a:gdLst>
              <a:gd name="connsiteX0" fmla="*/ 471487 w 561975"/>
              <a:gd name="connsiteY0" fmla="*/ 533400 h 1390650"/>
              <a:gd name="connsiteX1" fmla="*/ 442912 w 561975"/>
              <a:gd name="connsiteY1" fmla="*/ 942975 h 1390650"/>
              <a:gd name="connsiteX2" fmla="*/ 442912 w 561975"/>
              <a:gd name="connsiteY2" fmla="*/ 1100137 h 1390650"/>
              <a:gd name="connsiteX3" fmla="*/ 414337 w 561975"/>
              <a:gd name="connsiteY3" fmla="*/ 1185862 h 1390650"/>
              <a:gd name="connsiteX4" fmla="*/ 381000 w 561975"/>
              <a:gd name="connsiteY4" fmla="*/ 1271587 h 1390650"/>
              <a:gd name="connsiteX5" fmla="*/ 333375 w 561975"/>
              <a:gd name="connsiteY5" fmla="*/ 1352550 h 1390650"/>
              <a:gd name="connsiteX6" fmla="*/ 295275 w 561975"/>
              <a:gd name="connsiteY6" fmla="*/ 1385887 h 1390650"/>
              <a:gd name="connsiteX7" fmla="*/ 261937 w 561975"/>
              <a:gd name="connsiteY7" fmla="*/ 1390650 h 1390650"/>
              <a:gd name="connsiteX8" fmla="*/ 200025 w 561975"/>
              <a:gd name="connsiteY8" fmla="*/ 1357312 h 1390650"/>
              <a:gd name="connsiteX9" fmla="*/ 171450 w 561975"/>
              <a:gd name="connsiteY9" fmla="*/ 1290637 h 1390650"/>
              <a:gd name="connsiteX10" fmla="*/ 166687 w 561975"/>
              <a:gd name="connsiteY10" fmla="*/ 1204912 h 1390650"/>
              <a:gd name="connsiteX11" fmla="*/ 180975 w 561975"/>
              <a:gd name="connsiteY11" fmla="*/ 719137 h 1390650"/>
              <a:gd name="connsiteX12" fmla="*/ 195262 w 561975"/>
              <a:gd name="connsiteY12" fmla="*/ 485775 h 1390650"/>
              <a:gd name="connsiteX13" fmla="*/ 195262 w 561975"/>
              <a:gd name="connsiteY13" fmla="*/ 366712 h 1390650"/>
              <a:gd name="connsiteX14" fmla="*/ 195262 w 561975"/>
              <a:gd name="connsiteY14" fmla="*/ 328612 h 1390650"/>
              <a:gd name="connsiteX15" fmla="*/ 180975 w 561975"/>
              <a:gd name="connsiteY15" fmla="*/ 261937 h 1390650"/>
              <a:gd name="connsiteX16" fmla="*/ 114300 w 561975"/>
              <a:gd name="connsiteY16" fmla="*/ 185737 h 1390650"/>
              <a:gd name="connsiteX17" fmla="*/ 19050 w 561975"/>
              <a:gd name="connsiteY17" fmla="*/ 71437 h 1390650"/>
              <a:gd name="connsiteX18" fmla="*/ 0 w 561975"/>
              <a:gd name="connsiteY18" fmla="*/ 42862 h 1390650"/>
              <a:gd name="connsiteX19" fmla="*/ 0 w 561975"/>
              <a:gd name="connsiteY19" fmla="*/ 4762 h 1390650"/>
              <a:gd name="connsiteX20" fmla="*/ 42862 w 561975"/>
              <a:gd name="connsiteY20" fmla="*/ 0 h 1390650"/>
              <a:gd name="connsiteX21" fmla="*/ 142875 w 561975"/>
              <a:gd name="connsiteY21" fmla="*/ 33337 h 1390650"/>
              <a:gd name="connsiteX22" fmla="*/ 333375 w 561975"/>
              <a:gd name="connsiteY22" fmla="*/ 123825 h 1390650"/>
              <a:gd name="connsiteX23" fmla="*/ 476250 w 561975"/>
              <a:gd name="connsiteY23" fmla="*/ 214312 h 1390650"/>
              <a:gd name="connsiteX24" fmla="*/ 538162 w 561975"/>
              <a:gd name="connsiteY24" fmla="*/ 276225 h 1390650"/>
              <a:gd name="connsiteX25" fmla="*/ 561975 w 561975"/>
              <a:gd name="connsiteY25" fmla="*/ 314325 h 1390650"/>
              <a:gd name="connsiteX26" fmla="*/ 557212 w 561975"/>
              <a:gd name="connsiteY26" fmla="*/ 361950 h 1390650"/>
              <a:gd name="connsiteX27" fmla="*/ 514350 w 561975"/>
              <a:gd name="connsiteY27" fmla="*/ 438150 h 1390650"/>
              <a:gd name="connsiteX28" fmla="*/ 481012 w 561975"/>
              <a:gd name="connsiteY28" fmla="*/ 466725 h 1390650"/>
              <a:gd name="connsiteX29" fmla="*/ 471487 w 561975"/>
              <a:gd name="connsiteY29" fmla="*/ 53340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1975" h="1390650">
                <a:moveTo>
                  <a:pt x="471487" y="533400"/>
                </a:moveTo>
                <a:lnTo>
                  <a:pt x="442912" y="942975"/>
                </a:lnTo>
                <a:lnTo>
                  <a:pt x="442912" y="1100137"/>
                </a:lnTo>
                <a:lnTo>
                  <a:pt x="414337" y="1185862"/>
                </a:lnTo>
                <a:lnTo>
                  <a:pt x="381000" y="1271587"/>
                </a:lnTo>
                <a:lnTo>
                  <a:pt x="333375" y="1352550"/>
                </a:lnTo>
                <a:lnTo>
                  <a:pt x="295275" y="1385887"/>
                </a:lnTo>
                <a:lnTo>
                  <a:pt x="261937" y="1390650"/>
                </a:lnTo>
                <a:lnTo>
                  <a:pt x="200025" y="1357312"/>
                </a:lnTo>
                <a:lnTo>
                  <a:pt x="171450" y="1290637"/>
                </a:lnTo>
                <a:lnTo>
                  <a:pt x="166687" y="1204912"/>
                </a:lnTo>
                <a:lnTo>
                  <a:pt x="180975" y="719137"/>
                </a:lnTo>
                <a:lnTo>
                  <a:pt x="195262" y="485775"/>
                </a:lnTo>
                <a:lnTo>
                  <a:pt x="195262" y="366712"/>
                </a:lnTo>
                <a:lnTo>
                  <a:pt x="195262" y="328612"/>
                </a:lnTo>
                <a:lnTo>
                  <a:pt x="180975" y="261937"/>
                </a:lnTo>
                <a:lnTo>
                  <a:pt x="114300" y="185737"/>
                </a:lnTo>
                <a:lnTo>
                  <a:pt x="19050" y="71437"/>
                </a:lnTo>
                <a:lnTo>
                  <a:pt x="0" y="42862"/>
                </a:lnTo>
                <a:lnTo>
                  <a:pt x="0" y="4762"/>
                </a:lnTo>
                <a:lnTo>
                  <a:pt x="42862" y="0"/>
                </a:lnTo>
                <a:lnTo>
                  <a:pt x="142875" y="33337"/>
                </a:lnTo>
                <a:lnTo>
                  <a:pt x="333375" y="123825"/>
                </a:lnTo>
                <a:lnTo>
                  <a:pt x="476250" y="214312"/>
                </a:lnTo>
                <a:lnTo>
                  <a:pt x="538162" y="276225"/>
                </a:lnTo>
                <a:lnTo>
                  <a:pt x="561975" y="314325"/>
                </a:lnTo>
                <a:lnTo>
                  <a:pt x="557212" y="361950"/>
                </a:lnTo>
                <a:lnTo>
                  <a:pt x="514350" y="438150"/>
                </a:lnTo>
                <a:lnTo>
                  <a:pt x="481012" y="466725"/>
                </a:lnTo>
                <a:lnTo>
                  <a:pt x="471487" y="533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064AB8B-80D4-4E07-A501-345664B01A96}"/>
              </a:ext>
            </a:extLst>
          </p:cNvPr>
          <p:cNvSpPr/>
          <p:nvPr/>
        </p:nvSpPr>
        <p:spPr>
          <a:xfrm rot="19800000">
            <a:off x="4497389" y="1908175"/>
            <a:ext cx="3279775" cy="1828800"/>
          </a:xfrm>
          <a:custGeom>
            <a:avLst/>
            <a:gdLst>
              <a:gd name="connsiteX0" fmla="*/ 941207 w 3279331"/>
              <a:gd name="connsiteY0" fmla="*/ 551023 h 1828800"/>
              <a:gd name="connsiteX1" fmla="*/ 1307563 w 3279331"/>
              <a:gd name="connsiteY1" fmla="*/ 693991 h 1828800"/>
              <a:gd name="connsiteX2" fmla="*/ 1757316 w 3279331"/>
              <a:gd name="connsiteY2" fmla="*/ 881637 h 1828800"/>
              <a:gd name="connsiteX3" fmla="*/ 2034317 w 3279331"/>
              <a:gd name="connsiteY3" fmla="*/ 988863 h 1828800"/>
              <a:gd name="connsiteX4" fmla="*/ 2433436 w 3279331"/>
              <a:gd name="connsiteY4" fmla="*/ 1140766 h 1828800"/>
              <a:gd name="connsiteX5" fmla="*/ 2579383 w 3279331"/>
              <a:gd name="connsiteY5" fmla="*/ 1197358 h 1828800"/>
              <a:gd name="connsiteX6" fmla="*/ 2775964 w 3279331"/>
              <a:gd name="connsiteY6" fmla="*/ 1271820 h 1828800"/>
              <a:gd name="connsiteX7" fmla="*/ 2865319 w 3279331"/>
              <a:gd name="connsiteY7" fmla="*/ 1298627 h 1828800"/>
              <a:gd name="connsiteX8" fmla="*/ 2969567 w 3279331"/>
              <a:gd name="connsiteY8" fmla="*/ 1319476 h 1828800"/>
              <a:gd name="connsiteX9" fmla="*/ 3044029 w 3279331"/>
              <a:gd name="connsiteY9" fmla="*/ 1331390 h 1828800"/>
              <a:gd name="connsiteX10" fmla="*/ 3067857 w 3279331"/>
              <a:gd name="connsiteY10" fmla="*/ 1334369 h 1828800"/>
              <a:gd name="connsiteX11" fmla="*/ 3079771 w 3279331"/>
              <a:gd name="connsiteY11" fmla="*/ 1346283 h 1828800"/>
              <a:gd name="connsiteX12" fmla="*/ 3103599 w 3279331"/>
              <a:gd name="connsiteY12" fmla="*/ 1390960 h 1828800"/>
              <a:gd name="connsiteX13" fmla="*/ 3175083 w 3279331"/>
              <a:gd name="connsiteY13" fmla="*/ 1510100 h 1828800"/>
              <a:gd name="connsiteX14" fmla="*/ 3225718 w 3279331"/>
              <a:gd name="connsiteY14" fmla="*/ 1599455 h 1828800"/>
              <a:gd name="connsiteX15" fmla="*/ 3264438 w 3279331"/>
              <a:gd name="connsiteY15" fmla="*/ 1682854 h 1828800"/>
              <a:gd name="connsiteX16" fmla="*/ 3279331 w 3279331"/>
              <a:gd name="connsiteY16" fmla="*/ 1739445 h 1828800"/>
              <a:gd name="connsiteX17" fmla="*/ 3276352 w 3279331"/>
              <a:gd name="connsiteY17" fmla="*/ 1766252 h 1828800"/>
              <a:gd name="connsiteX18" fmla="*/ 3273374 w 3279331"/>
              <a:gd name="connsiteY18" fmla="*/ 1790080 h 1828800"/>
              <a:gd name="connsiteX19" fmla="*/ 3261460 w 3279331"/>
              <a:gd name="connsiteY19" fmla="*/ 1804972 h 1828800"/>
              <a:gd name="connsiteX20" fmla="*/ 3243589 w 3279331"/>
              <a:gd name="connsiteY20" fmla="*/ 1819865 h 1828800"/>
              <a:gd name="connsiteX21" fmla="*/ 3225718 w 3279331"/>
              <a:gd name="connsiteY21" fmla="*/ 1825822 h 1828800"/>
              <a:gd name="connsiteX22" fmla="*/ 3198911 w 3279331"/>
              <a:gd name="connsiteY22" fmla="*/ 1828800 h 1828800"/>
              <a:gd name="connsiteX23" fmla="*/ 3172105 w 3279331"/>
              <a:gd name="connsiteY23" fmla="*/ 1828800 h 1828800"/>
              <a:gd name="connsiteX24" fmla="*/ 2823620 w 3279331"/>
              <a:gd name="connsiteY24" fmla="*/ 1617326 h 1828800"/>
              <a:gd name="connsiteX25" fmla="*/ 2826599 w 3279331"/>
              <a:gd name="connsiteY25" fmla="*/ 1599455 h 1828800"/>
              <a:gd name="connsiteX26" fmla="*/ 2829577 w 3279331"/>
              <a:gd name="connsiteY26" fmla="*/ 1575627 h 1828800"/>
              <a:gd name="connsiteX27" fmla="*/ 2823620 w 3279331"/>
              <a:gd name="connsiteY27" fmla="*/ 1548821 h 1828800"/>
              <a:gd name="connsiteX28" fmla="*/ 2808728 w 3279331"/>
              <a:gd name="connsiteY28" fmla="*/ 1516057 h 1828800"/>
              <a:gd name="connsiteX29" fmla="*/ 2787878 w 3279331"/>
              <a:gd name="connsiteY29" fmla="*/ 1489251 h 1828800"/>
              <a:gd name="connsiteX30" fmla="*/ 2752136 w 3279331"/>
              <a:gd name="connsiteY30" fmla="*/ 1462444 h 1828800"/>
              <a:gd name="connsiteX31" fmla="*/ 2728308 w 3279331"/>
              <a:gd name="connsiteY31" fmla="*/ 1447552 h 1828800"/>
              <a:gd name="connsiteX32" fmla="*/ 2647888 w 3279331"/>
              <a:gd name="connsiteY32" fmla="*/ 1414788 h 1828800"/>
              <a:gd name="connsiteX33" fmla="*/ 2394716 w 3279331"/>
              <a:gd name="connsiteY33" fmla="*/ 1316498 h 1828800"/>
              <a:gd name="connsiteX34" fmla="*/ 2070059 w 3279331"/>
              <a:gd name="connsiteY34" fmla="*/ 1191401 h 1828800"/>
              <a:gd name="connsiteX35" fmla="*/ 1617327 w 3279331"/>
              <a:gd name="connsiteY35" fmla="*/ 1021626 h 1828800"/>
              <a:gd name="connsiteX36" fmla="*/ 1542864 w 3279331"/>
              <a:gd name="connsiteY36" fmla="*/ 994820 h 1828800"/>
              <a:gd name="connsiteX37" fmla="*/ 1179487 w 3279331"/>
              <a:gd name="connsiteY37" fmla="*/ 869723 h 1828800"/>
              <a:gd name="connsiteX38" fmla="*/ 938228 w 3279331"/>
              <a:gd name="connsiteY38" fmla="*/ 786325 h 1828800"/>
              <a:gd name="connsiteX39" fmla="*/ 661228 w 3279331"/>
              <a:gd name="connsiteY39" fmla="*/ 699948 h 1828800"/>
              <a:gd name="connsiteX40" fmla="*/ 494432 w 3279331"/>
              <a:gd name="connsiteY40" fmla="*/ 646335 h 1828800"/>
              <a:gd name="connsiteX41" fmla="*/ 431883 w 3279331"/>
              <a:gd name="connsiteY41" fmla="*/ 634421 h 1828800"/>
              <a:gd name="connsiteX42" fmla="*/ 354442 w 3279331"/>
              <a:gd name="connsiteY42" fmla="*/ 619528 h 1828800"/>
              <a:gd name="connsiteX43" fmla="*/ 288915 w 3279331"/>
              <a:gd name="connsiteY43" fmla="*/ 610593 h 1828800"/>
              <a:gd name="connsiteX44" fmla="*/ 220410 w 3279331"/>
              <a:gd name="connsiteY44" fmla="*/ 601657 h 1828800"/>
              <a:gd name="connsiteX45" fmla="*/ 157861 w 3279331"/>
              <a:gd name="connsiteY45" fmla="*/ 595700 h 1828800"/>
              <a:gd name="connsiteX46" fmla="*/ 134033 w 3279331"/>
              <a:gd name="connsiteY46" fmla="*/ 589743 h 1828800"/>
              <a:gd name="connsiteX47" fmla="*/ 110205 w 3279331"/>
              <a:gd name="connsiteY47" fmla="*/ 580808 h 1828800"/>
              <a:gd name="connsiteX48" fmla="*/ 98291 w 3279331"/>
              <a:gd name="connsiteY48" fmla="*/ 568894 h 1828800"/>
              <a:gd name="connsiteX49" fmla="*/ 83399 w 3279331"/>
              <a:gd name="connsiteY49" fmla="*/ 545066 h 1828800"/>
              <a:gd name="connsiteX50" fmla="*/ 68506 w 3279331"/>
              <a:gd name="connsiteY50" fmla="*/ 509324 h 1828800"/>
              <a:gd name="connsiteX51" fmla="*/ 50635 w 3279331"/>
              <a:gd name="connsiteY51" fmla="*/ 449754 h 1828800"/>
              <a:gd name="connsiteX52" fmla="*/ 29785 w 3279331"/>
              <a:gd name="connsiteY52" fmla="*/ 351463 h 1828800"/>
              <a:gd name="connsiteX53" fmla="*/ 14893 w 3279331"/>
              <a:gd name="connsiteY53" fmla="*/ 268065 h 1828800"/>
              <a:gd name="connsiteX54" fmla="*/ 8936 w 3279331"/>
              <a:gd name="connsiteY54" fmla="*/ 190624 h 1828800"/>
              <a:gd name="connsiteX55" fmla="*/ 0 w 3279331"/>
              <a:gd name="connsiteY55" fmla="*/ 77441 h 1828800"/>
              <a:gd name="connsiteX56" fmla="*/ 8936 w 3279331"/>
              <a:gd name="connsiteY56" fmla="*/ 50635 h 1828800"/>
              <a:gd name="connsiteX57" fmla="*/ 17871 w 3279331"/>
              <a:gd name="connsiteY57" fmla="*/ 23828 h 1828800"/>
              <a:gd name="connsiteX58" fmla="*/ 29785 w 3279331"/>
              <a:gd name="connsiteY58" fmla="*/ 8936 h 1828800"/>
              <a:gd name="connsiteX59" fmla="*/ 44678 w 3279331"/>
              <a:gd name="connsiteY59" fmla="*/ 0 h 1828800"/>
              <a:gd name="connsiteX60" fmla="*/ 56592 w 3279331"/>
              <a:gd name="connsiteY60" fmla="*/ 5957 h 1828800"/>
              <a:gd name="connsiteX61" fmla="*/ 74463 w 3279331"/>
              <a:gd name="connsiteY61" fmla="*/ 20850 h 1828800"/>
              <a:gd name="connsiteX62" fmla="*/ 89356 w 3279331"/>
              <a:gd name="connsiteY62" fmla="*/ 41699 h 1828800"/>
              <a:gd name="connsiteX63" fmla="*/ 95313 w 3279331"/>
              <a:gd name="connsiteY63" fmla="*/ 59570 h 1828800"/>
              <a:gd name="connsiteX64" fmla="*/ 101270 w 3279331"/>
              <a:gd name="connsiteY64" fmla="*/ 89355 h 1828800"/>
              <a:gd name="connsiteX65" fmla="*/ 107227 w 3279331"/>
              <a:gd name="connsiteY65" fmla="*/ 125097 h 1828800"/>
              <a:gd name="connsiteX66" fmla="*/ 116162 w 3279331"/>
              <a:gd name="connsiteY66" fmla="*/ 151904 h 1828800"/>
              <a:gd name="connsiteX67" fmla="*/ 145947 w 3279331"/>
              <a:gd name="connsiteY67" fmla="*/ 196581 h 1828800"/>
              <a:gd name="connsiteX68" fmla="*/ 178711 w 3279331"/>
              <a:gd name="connsiteY68" fmla="*/ 235302 h 1828800"/>
              <a:gd name="connsiteX69" fmla="*/ 229345 w 3279331"/>
              <a:gd name="connsiteY69" fmla="*/ 271044 h 1828800"/>
              <a:gd name="connsiteX70" fmla="*/ 309765 w 3279331"/>
              <a:gd name="connsiteY70" fmla="*/ 309764 h 1828800"/>
              <a:gd name="connsiteX71" fmla="*/ 428905 w 3279331"/>
              <a:gd name="connsiteY71" fmla="*/ 354442 h 1828800"/>
              <a:gd name="connsiteX72" fmla="*/ 542088 w 3279331"/>
              <a:gd name="connsiteY72" fmla="*/ 399119 h 1828800"/>
              <a:gd name="connsiteX73" fmla="*/ 732712 w 3279331"/>
              <a:gd name="connsiteY73" fmla="*/ 467625 h 1828800"/>
              <a:gd name="connsiteX74" fmla="*/ 941207 w 3279331"/>
              <a:gd name="connsiteY74" fmla="*/ 55102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279331" h="1828800">
                <a:moveTo>
                  <a:pt x="941207" y="551023"/>
                </a:moveTo>
                <a:lnTo>
                  <a:pt x="1307563" y="693991"/>
                </a:lnTo>
                <a:lnTo>
                  <a:pt x="1757316" y="881637"/>
                </a:lnTo>
                <a:lnTo>
                  <a:pt x="2034317" y="988863"/>
                </a:lnTo>
                <a:lnTo>
                  <a:pt x="2433436" y="1140766"/>
                </a:lnTo>
                <a:lnTo>
                  <a:pt x="2579383" y="1197358"/>
                </a:lnTo>
                <a:lnTo>
                  <a:pt x="2775964" y="1271820"/>
                </a:lnTo>
                <a:lnTo>
                  <a:pt x="2865319" y="1298627"/>
                </a:lnTo>
                <a:lnTo>
                  <a:pt x="2969567" y="1319476"/>
                </a:lnTo>
                <a:lnTo>
                  <a:pt x="3044029" y="1331390"/>
                </a:lnTo>
                <a:cubicBezTo>
                  <a:pt x="3065862" y="1334509"/>
                  <a:pt x="3057858" y="1334369"/>
                  <a:pt x="3067857" y="1334369"/>
                </a:cubicBezTo>
                <a:lnTo>
                  <a:pt x="3079771" y="1346283"/>
                </a:lnTo>
                <a:lnTo>
                  <a:pt x="3103599" y="1390960"/>
                </a:lnTo>
                <a:lnTo>
                  <a:pt x="3175083" y="1510100"/>
                </a:lnTo>
                <a:lnTo>
                  <a:pt x="3225718" y="1599455"/>
                </a:lnTo>
                <a:lnTo>
                  <a:pt x="3264438" y="1682854"/>
                </a:lnTo>
                <a:lnTo>
                  <a:pt x="3279331" y="1739445"/>
                </a:lnTo>
                <a:lnTo>
                  <a:pt x="3276352" y="1766252"/>
                </a:lnTo>
                <a:lnTo>
                  <a:pt x="3273374" y="1790080"/>
                </a:lnTo>
                <a:lnTo>
                  <a:pt x="3261460" y="1804972"/>
                </a:lnTo>
                <a:lnTo>
                  <a:pt x="3243589" y="1819865"/>
                </a:lnTo>
                <a:lnTo>
                  <a:pt x="3225718" y="1825822"/>
                </a:lnTo>
                <a:lnTo>
                  <a:pt x="3198911" y="1828800"/>
                </a:lnTo>
                <a:lnTo>
                  <a:pt x="3172105" y="1828800"/>
                </a:lnTo>
                <a:lnTo>
                  <a:pt x="2823620" y="1617326"/>
                </a:lnTo>
                <a:lnTo>
                  <a:pt x="2826599" y="1599455"/>
                </a:lnTo>
                <a:lnTo>
                  <a:pt x="2829577" y="1575627"/>
                </a:lnTo>
                <a:lnTo>
                  <a:pt x="2823620" y="1548821"/>
                </a:lnTo>
                <a:lnTo>
                  <a:pt x="2808728" y="1516057"/>
                </a:lnTo>
                <a:lnTo>
                  <a:pt x="2787878" y="1489251"/>
                </a:lnTo>
                <a:lnTo>
                  <a:pt x="2752136" y="1462444"/>
                </a:lnTo>
                <a:lnTo>
                  <a:pt x="2728308" y="1447552"/>
                </a:lnTo>
                <a:lnTo>
                  <a:pt x="2647888" y="1414788"/>
                </a:lnTo>
                <a:lnTo>
                  <a:pt x="2394716" y="1316498"/>
                </a:lnTo>
                <a:lnTo>
                  <a:pt x="2070059" y="1191401"/>
                </a:lnTo>
                <a:lnTo>
                  <a:pt x="1617327" y="1021626"/>
                </a:lnTo>
                <a:lnTo>
                  <a:pt x="1542864" y="994820"/>
                </a:lnTo>
                <a:lnTo>
                  <a:pt x="1179487" y="869723"/>
                </a:lnTo>
                <a:lnTo>
                  <a:pt x="938228" y="786325"/>
                </a:lnTo>
                <a:lnTo>
                  <a:pt x="661228" y="699948"/>
                </a:lnTo>
                <a:lnTo>
                  <a:pt x="494432" y="646335"/>
                </a:lnTo>
                <a:lnTo>
                  <a:pt x="431883" y="634421"/>
                </a:lnTo>
                <a:lnTo>
                  <a:pt x="354442" y="619528"/>
                </a:lnTo>
                <a:lnTo>
                  <a:pt x="288915" y="610593"/>
                </a:lnTo>
                <a:lnTo>
                  <a:pt x="220410" y="601657"/>
                </a:lnTo>
                <a:lnTo>
                  <a:pt x="157861" y="595700"/>
                </a:lnTo>
                <a:lnTo>
                  <a:pt x="134033" y="589743"/>
                </a:lnTo>
                <a:lnTo>
                  <a:pt x="110205" y="580808"/>
                </a:lnTo>
                <a:lnTo>
                  <a:pt x="98291" y="568894"/>
                </a:lnTo>
                <a:lnTo>
                  <a:pt x="83399" y="545066"/>
                </a:lnTo>
                <a:lnTo>
                  <a:pt x="68506" y="509324"/>
                </a:lnTo>
                <a:lnTo>
                  <a:pt x="50635" y="449754"/>
                </a:lnTo>
                <a:lnTo>
                  <a:pt x="29785" y="351463"/>
                </a:lnTo>
                <a:lnTo>
                  <a:pt x="14893" y="268065"/>
                </a:lnTo>
                <a:lnTo>
                  <a:pt x="8936" y="190624"/>
                </a:lnTo>
                <a:lnTo>
                  <a:pt x="0" y="77441"/>
                </a:lnTo>
                <a:lnTo>
                  <a:pt x="8936" y="50635"/>
                </a:lnTo>
                <a:lnTo>
                  <a:pt x="17871" y="23828"/>
                </a:lnTo>
                <a:lnTo>
                  <a:pt x="29785" y="8936"/>
                </a:lnTo>
                <a:lnTo>
                  <a:pt x="44678" y="0"/>
                </a:lnTo>
                <a:lnTo>
                  <a:pt x="56592" y="5957"/>
                </a:lnTo>
                <a:lnTo>
                  <a:pt x="74463" y="20850"/>
                </a:lnTo>
                <a:lnTo>
                  <a:pt x="89356" y="41699"/>
                </a:lnTo>
                <a:lnTo>
                  <a:pt x="95313" y="59570"/>
                </a:lnTo>
                <a:lnTo>
                  <a:pt x="101270" y="89355"/>
                </a:lnTo>
                <a:lnTo>
                  <a:pt x="107227" y="125097"/>
                </a:lnTo>
                <a:lnTo>
                  <a:pt x="116162" y="151904"/>
                </a:lnTo>
                <a:lnTo>
                  <a:pt x="145947" y="196581"/>
                </a:lnTo>
                <a:lnTo>
                  <a:pt x="178711" y="235302"/>
                </a:lnTo>
                <a:lnTo>
                  <a:pt x="229345" y="271044"/>
                </a:lnTo>
                <a:lnTo>
                  <a:pt x="309765" y="309764"/>
                </a:lnTo>
                <a:lnTo>
                  <a:pt x="428905" y="354442"/>
                </a:lnTo>
                <a:lnTo>
                  <a:pt x="542088" y="399119"/>
                </a:lnTo>
                <a:lnTo>
                  <a:pt x="732712" y="467625"/>
                </a:lnTo>
                <a:lnTo>
                  <a:pt x="941207" y="55102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FE06F7F-F6D9-4BD6-B2D5-28EF35662195}"/>
              </a:ext>
            </a:extLst>
          </p:cNvPr>
          <p:cNvSpPr/>
          <p:nvPr/>
        </p:nvSpPr>
        <p:spPr>
          <a:xfrm rot="18900000">
            <a:off x="5443539" y="3551239"/>
            <a:ext cx="3271837" cy="1470025"/>
          </a:xfrm>
          <a:custGeom>
            <a:avLst/>
            <a:gdLst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03414 w 3271157"/>
              <a:gd name="connsiteY49" fmla="*/ 481693 h 1469572"/>
              <a:gd name="connsiteX50" fmla="*/ 108857 w 3271157"/>
              <a:gd name="connsiteY50" fmla="*/ 468086 h 1469572"/>
              <a:gd name="connsiteX51" fmla="*/ 125186 w 3271157"/>
              <a:gd name="connsiteY51" fmla="*/ 465365 h 1469572"/>
              <a:gd name="connsiteX52" fmla="*/ 130628 w 3271157"/>
              <a:gd name="connsiteY52" fmla="*/ 465365 h 1469572"/>
              <a:gd name="connsiteX53" fmla="*/ 141514 w 3271157"/>
              <a:gd name="connsiteY53" fmla="*/ 478972 h 1469572"/>
              <a:gd name="connsiteX54" fmla="*/ 168728 w 3271157"/>
              <a:gd name="connsiteY54" fmla="*/ 508908 h 1469572"/>
              <a:gd name="connsiteX55" fmla="*/ 185057 w 3271157"/>
              <a:gd name="connsiteY55" fmla="*/ 541565 h 1469572"/>
              <a:gd name="connsiteX56" fmla="*/ 198664 w 3271157"/>
              <a:gd name="connsiteY56" fmla="*/ 590550 h 1469572"/>
              <a:gd name="connsiteX57" fmla="*/ 288471 w 3271157"/>
              <a:gd name="connsiteY57" fmla="*/ 821872 h 1469572"/>
              <a:gd name="connsiteX58" fmla="*/ 345621 w 3271157"/>
              <a:gd name="connsiteY58" fmla="*/ 968829 h 1469572"/>
              <a:gd name="connsiteX59" fmla="*/ 375557 w 3271157"/>
              <a:gd name="connsiteY59" fmla="*/ 1034143 h 1469572"/>
              <a:gd name="connsiteX60" fmla="*/ 410936 w 3271157"/>
              <a:gd name="connsiteY60" fmla="*/ 1083129 h 1469572"/>
              <a:gd name="connsiteX61" fmla="*/ 446314 w 3271157"/>
              <a:gd name="connsiteY61" fmla="*/ 1121229 h 1469572"/>
              <a:gd name="connsiteX62" fmla="*/ 478971 w 3271157"/>
              <a:gd name="connsiteY62" fmla="*/ 1140279 h 1469572"/>
              <a:gd name="connsiteX63" fmla="*/ 522514 w 3271157"/>
              <a:gd name="connsiteY63" fmla="*/ 1153886 h 1469572"/>
              <a:gd name="connsiteX64" fmla="*/ 566057 w 3271157"/>
              <a:gd name="connsiteY64" fmla="*/ 1153886 h 1469572"/>
              <a:gd name="connsiteX65" fmla="*/ 653143 w 3271157"/>
              <a:gd name="connsiteY65" fmla="*/ 1143000 h 1469572"/>
              <a:gd name="connsiteX66" fmla="*/ 756557 w 3271157"/>
              <a:gd name="connsiteY66" fmla="*/ 1121229 h 1469572"/>
              <a:gd name="connsiteX67" fmla="*/ 933450 w 3271157"/>
              <a:gd name="connsiteY67" fmla="*/ 1077686 h 1469572"/>
              <a:gd name="connsiteX68" fmla="*/ 1039586 w 3271157"/>
              <a:gd name="connsiteY68" fmla="*/ 1045029 h 1469572"/>
              <a:gd name="connsiteX69" fmla="*/ 1219200 w 3271157"/>
              <a:gd name="connsiteY69" fmla="*/ 987879 h 1469572"/>
              <a:gd name="connsiteX70" fmla="*/ 1401536 w 3271157"/>
              <a:gd name="connsiteY70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03414 w 3271157"/>
              <a:gd name="connsiteY49" fmla="*/ 481693 h 1469572"/>
              <a:gd name="connsiteX50" fmla="*/ 108857 w 3271157"/>
              <a:gd name="connsiteY50" fmla="*/ 468086 h 1469572"/>
              <a:gd name="connsiteX51" fmla="*/ 125186 w 3271157"/>
              <a:gd name="connsiteY51" fmla="*/ 465365 h 1469572"/>
              <a:gd name="connsiteX52" fmla="*/ 130628 w 3271157"/>
              <a:gd name="connsiteY52" fmla="*/ 465365 h 1469572"/>
              <a:gd name="connsiteX53" fmla="*/ 168728 w 3271157"/>
              <a:gd name="connsiteY53" fmla="*/ 508908 h 1469572"/>
              <a:gd name="connsiteX54" fmla="*/ 185057 w 3271157"/>
              <a:gd name="connsiteY54" fmla="*/ 541565 h 1469572"/>
              <a:gd name="connsiteX55" fmla="*/ 198664 w 3271157"/>
              <a:gd name="connsiteY55" fmla="*/ 590550 h 1469572"/>
              <a:gd name="connsiteX56" fmla="*/ 288471 w 3271157"/>
              <a:gd name="connsiteY56" fmla="*/ 821872 h 1469572"/>
              <a:gd name="connsiteX57" fmla="*/ 345621 w 3271157"/>
              <a:gd name="connsiteY57" fmla="*/ 968829 h 1469572"/>
              <a:gd name="connsiteX58" fmla="*/ 375557 w 3271157"/>
              <a:gd name="connsiteY58" fmla="*/ 1034143 h 1469572"/>
              <a:gd name="connsiteX59" fmla="*/ 410936 w 3271157"/>
              <a:gd name="connsiteY59" fmla="*/ 1083129 h 1469572"/>
              <a:gd name="connsiteX60" fmla="*/ 446314 w 3271157"/>
              <a:gd name="connsiteY60" fmla="*/ 1121229 h 1469572"/>
              <a:gd name="connsiteX61" fmla="*/ 478971 w 3271157"/>
              <a:gd name="connsiteY61" fmla="*/ 1140279 h 1469572"/>
              <a:gd name="connsiteX62" fmla="*/ 522514 w 3271157"/>
              <a:gd name="connsiteY62" fmla="*/ 1153886 h 1469572"/>
              <a:gd name="connsiteX63" fmla="*/ 566057 w 3271157"/>
              <a:gd name="connsiteY63" fmla="*/ 1153886 h 1469572"/>
              <a:gd name="connsiteX64" fmla="*/ 653143 w 3271157"/>
              <a:gd name="connsiteY64" fmla="*/ 1143000 h 1469572"/>
              <a:gd name="connsiteX65" fmla="*/ 756557 w 3271157"/>
              <a:gd name="connsiteY65" fmla="*/ 1121229 h 1469572"/>
              <a:gd name="connsiteX66" fmla="*/ 933450 w 3271157"/>
              <a:gd name="connsiteY66" fmla="*/ 1077686 h 1469572"/>
              <a:gd name="connsiteX67" fmla="*/ 1039586 w 3271157"/>
              <a:gd name="connsiteY67" fmla="*/ 1045029 h 1469572"/>
              <a:gd name="connsiteX68" fmla="*/ 1219200 w 3271157"/>
              <a:gd name="connsiteY68" fmla="*/ 987879 h 1469572"/>
              <a:gd name="connsiteX69" fmla="*/ 1401536 w 3271157"/>
              <a:gd name="connsiteY69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03414 w 3271157"/>
              <a:gd name="connsiteY49" fmla="*/ 481693 h 1469572"/>
              <a:gd name="connsiteX50" fmla="*/ 108857 w 3271157"/>
              <a:gd name="connsiteY50" fmla="*/ 468086 h 1469572"/>
              <a:gd name="connsiteX51" fmla="*/ 130628 w 3271157"/>
              <a:gd name="connsiteY51" fmla="*/ 465365 h 1469572"/>
              <a:gd name="connsiteX52" fmla="*/ 168728 w 3271157"/>
              <a:gd name="connsiteY52" fmla="*/ 508908 h 1469572"/>
              <a:gd name="connsiteX53" fmla="*/ 185057 w 3271157"/>
              <a:gd name="connsiteY53" fmla="*/ 541565 h 1469572"/>
              <a:gd name="connsiteX54" fmla="*/ 198664 w 3271157"/>
              <a:gd name="connsiteY54" fmla="*/ 590550 h 1469572"/>
              <a:gd name="connsiteX55" fmla="*/ 288471 w 3271157"/>
              <a:gd name="connsiteY55" fmla="*/ 821872 h 1469572"/>
              <a:gd name="connsiteX56" fmla="*/ 345621 w 3271157"/>
              <a:gd name="connsiteY56" fmla="*/ 968829 h 1469572"/>
              <a:gd name="connsiteX57" fmla="*/ 375557 w 3271157"/>
              <a:gd name="connsiteY57" fmla="*/ 1034143 h 1469572"/>
              <a:gd name="connsiteX58" fmla="*/ 410936 w 3271157"/>
              <a:gd name="connsiteY58" fmla="*/ 1083129 h 1469572"/>
              <a:gd name="connsiteX59" fmla="*/ 446314 w 3271157"/>
              <a:gd name="connsiteY59" fmla="*/ 1121229 h 1469572"/>
              <a:gd name="connsiteX60" fmla="*/ 478971 w 3271157"/>
              <a:gd name="connsiteY60" fmla="*/ 1140279 h 1469572"/>
              <a:gd name="connsiteX61" fmla="*/ 522514 w 3271157"/>
              <a:gd name="connsiteY61" fmla="*/ 1153886 h 1469572"/>
              <a:gd name="connsiteX62" fmla="*/ 566057 w 3271157"/>
              <a:gd name="connsiteY62" fmla="*/ 1153886 h 1469572"/>
              <a:gd name="connsiteX63" fmla="*/ 653143 w 3271157"/>
              <a:gd name="connsiteY63" fmla="*/ 1143000 h 1469572"/>
              <a:gd name="connsiteX64" fmla="*/ 756557 w 3271157"/>
              <a:gd name="connsiteY64" fmla="*/ 1121229 h 1469572"/>
              <a:gd name="connsiteX65" fmla="*/ 933450 w 3271157"/>
              <a:gd name="connsiteY65" fmla="*/ 1077686 h 1469572"/>
              <a:gd name="connsiteX66" fmla="*/ 1039586 w 3271157"/>
              <a:gd name="connsiteY66" fmla="*/ 1045029 h 1469572"/>
              <a:gd name="connsiteX67" fmla="*/ 1219200 w 3271157"/>
              <a:gd name="connsiteY67" fmla="*/ 987879 h 1469572"/>
              <a:gd name="connsiteX68" fmla="*/ 1401536 w 3271157"/>
              <a:gd name="connsiteY68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03414 w 3271157"/>
              <a:gd name="connsiteY49" fmla="*/ 481693 h 1469572"/>
              <a:gd name="connsiteX50" fmla="*/ 130628 w 3271157"/>
              <a:gd name="connsiteY50" fmla="*/ 465365 h 1469572"/>
              <a:gd name="connsiteX51" fmla="*/ 168728 w 3271157"/>
              <a:gd name="connsiteY51" fmla="*/ 508908 h 1469572"/>
              <a:gd name="connsiteX52" fmla="*/ 185057 w 3271157"/>
              <a:gd name="connsiteY52" fmla="*/ 541565 h 1469572"/>
              <a:gd name="connsiteX53" fmla="*/ 198664 w 3271157"/>
              <a:gd name="connsiteY53" fmla="*/ 590550 h 1469572"/>
              <a:gd name="connsiteX54" fmla="*/ 288471 w 3271157"/>
              <a:gd name="connsiteY54" fmla="*/ 821872 h 1469572"/>
              <a:gd name="connsiteX55" fmla="*/ 345621 w 3271157"/>
              <a:gd name="connsiteY55" fmla="*/ 968829 h 1469572"/>
              <a:gd name="connsiteX56" fmla="*/ 375557 w 3271157"/>
              <a:gd name="connsiteY56" fmla="*/ 1034143 h 1469572"/>
              <a:gd name="connsiteX57" fmla="*/ 410936 w 3271157"/>
              <a:gd name="connsiteY57" fmla="*/ 1083129 h 1469572"/>
              <a:gd name="connsiteX58" fmla="*/ 446314 w 3271157"/>
              <a:gd name="connsiteY58" fmla="*/ 1121229 h 1469572"/>
              <a:gd name="connsiteX59" fmla="*/ 478971 w 3271157"/>
              <a:gd name="connsiteY59" fmla="*/ 1140279 h 1469572"/>
              <a:gd name="connsiteX60" fmla="*/ 522514 w 3271157"/>
              <a:gd name="connsiteY60" fmla="*/ 1153886 h 1469572"/>
              <a:gd name="connsiteX61" fmla="*/ 566057 w 3271157"/>
              <a:gd name="connsiteY61" fmla="*/ 1153886 h 1469572"/>
              <a:gd name="connsiteX62" fmla="*/ 653143 w 3271157"/>
              <a:gd name="connsiteY62" fmla="*/ 1143000 h 1469572"/>
              <a:gd name="connsiteX63" fmla="*/ 756557 w 3271157"/>
              <a:gd name="connsiteY63" fmla="*/ 1121229 h 1469572"/>
              <a:gd name="connsiteX64" fmla="*/ 933450 w 3271157"/>
              <a:gd name="connsiteY64" fmla="*/ 1077686 h 1469572"/>
              <a:gd name="connsiteX65" fmla="*/ 1039586 w 3271157"/>
              <a:gd name="connsiteY65" fmla="*/ 1045029 h 1469572"/>
              <a:gd name="connsiteX66" fmla="*/ 1219200 w 3271157"/>
              <a:gd name="connsiteY66" fmla="*/ 987879 h 1469572"/>
              <a:gd name="connsiteX67" fmla="*/ 1401536 w 3271157"/>
              <a:gd name="connsiteY67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30628 w 3271157"/>
              <a:gd name="connsiteY49" fmla="*/ 465365 h 1469572"/>
              <a:gd name="connsiteX50" fmla="*/ 168728 w 3271157"/>
              <a:gd name="connsiteY50" fmla="*/ 508908 h 1469572"/>
              <a:gd name="connsiteX51" fmla="*/ 185057 w 3271157"/>
              <a:gd name="connsiteY51" fmla="*/ 541565 h 1469572"/>
              <a:gd name="connsiteX52" fmla="*/ 198664 w 3271157"/>
              <a:gd name="connsiteY52" fmla="*/ 590550 h 1469572"/>
              <a:gd name="connsiteX53" fmla="*/ 288471 w 3271157"/>
              <a:gd name="connsiteY53" fmla="*/ 821872 h 1469572"/>
              <a:gd name="connsiteX54" fmla="*/ 345621 w 3271157"/>
              <a:gd name="connsiteY54" fmla="*/ 968829 h 1469572"/>
              <a:gd name="connsiteX55" fmla="*/ 375557 w 3271157"/>
              <a:gd name="connsiteY55" fmla="*/ 1034143 h 1469572"/>
              <a:gd name="connsiteX56" fmla="*/ 410936 w 3271157"/>
              <a:gd name="connsiteY56" fmla="*/ 1083129 h 1469572"/>
              <a:gd name="connsiteX57" fmla="*/ 446314 w 3271157"/>
              <a:gd name="connsiteY57" fmla="*/ 1121229 h 1469572"/>
              <a:gd name="connsiteX58" fmla="*/ 478971 w 3271157"/>
              <a:gd name="connsiteY58" fmla="*/ 1140279 h 1469572"/>
              <a:gd name="connsiteX59" fmla="*/ 522514 w 3271157"/>
              <a:gd name="connsiteY59" fmla="*/ 1153886 h 1469572"/>
              <a:gd name="connsiteX60" fmla="*/ 566057 w 3271157"/>
              <a:gd name="connsiteY60" fmla="*/ 1153886 h 1469572"/>
              <a:gd name="connsiteX61" fmla="*/ 653143 w 3271157"/>
              <a:gd name="connsiteY61" fmla="*/ 1143000 h 1469572"/>
              <a:gd name="connsiteX62" fmla="*/ 756557 w 3271157"/>
              <a:gd name="connsiteY62" fmla="*/ 1121229 h 1469572"/>
              <a:gd name="connsiteX63" fmla="*/ 933450 w 3271157"/>
              <a:gd name="connsiteY63" fmla="*/ 1077686 h 1469572"/>
              <a:gd name="connsiteX64" fmla="*/ 1039586 w 3271157"/>
              <a:gd name="connsiteY64" fmla="*/ 1045029 h 1469572"/>
              <a:gd name="connsiteX65" fmla="*/ 1219200 w 3271157"/>
              <a:gd name="connsiteY65" fmla="*/ 987879 h 1469572"/>
              <a:gd name="connsiteX66" fmla="*/ 1401536 w 3271157"/>
              <a:gd name="connsiteY66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68728 w 3271157"/>
              <a:gd name="connsiteY49" fmla="*/ 508908 h 1469572"/>
              <a:gd name="connsiteX50" fmla="*/ 185057 w 3271157"/>
              <a:gd name="connsiteY50" fmla="*/ 541565 h 1469572"/>
              <a:gd name="connsiteX51" fmla="*/ 198664 w 3271157"/>
              <a:gd name="connsiteY51" fmla="*/ 590550 h 1469572"/>
              <a:gd name="connsiteX52" fmla="*/ 288471 w 3271157"/>
              <a:gd name="connsiteY52" fmla="*/ 821872 h 1469572"/>
              <a:gd name="connsiteX53" fmla="*/ 345621 w 3271157"/>
              <a:gd name="connsiteY53" fmla="*/ 968829 h 1469572"/>
              <a:gd name="connsiteX54" fmla="*/ 375557 w 3271157"/>
              <a:gd name="connsiteY54" fmla="*/ 1034143 h 1469572"/>
              <a:gd name="connsiteX55" fmla="*/ 410936 w 3271157"/>
              <a:gd name="connsiteY55" fmla="*/ 1083129 h 1469572"/>
              <a:gd name="connsiteX56" fmla="*/ 446314 w 3271157"/>
              <a:gd name="connsiteY56" fmla="*/ 1121229 h 1469572"/>
              <a:gd name="connsiteX57" fmla="*/ 478971 w 3271157"/>
              <a:gd name="connsiteY57" fmla="*/ 1140279 h 1469572"/>
              <a:gd name="connsiteX58" fmla="*/ 522514 w 3271157"/>
              <a:gd name="connsiteY58" fmla="*/ 1153886 h 1469572"/>
              <a:gd name="connsiteX59" fmla="*/ 566057 w 3271157"/>
              <a:gd name="connsiteY59" fmla="*/ 1153886 h 1469572"/>
              <a:gd name="connsiteX60" fmla="*/ 653143 w 3271157"/>
              <a:gd name="connsiteY60" fmla="*/ 1143000 h 1469572"/>
              <a:gd name="connsiteX61" fmla="*/ 756557 w 3271157"/>
              <a:gd name="connsiteY61" fmla="*/ 1121229 h 1469572"/>
              <a:gd name="connsiteX62" fmla="*/ 933450 w 3271157"/>
              <a:gd name="connsiteY62" fmla="*/ 1077686 h 1469572"/>
              <a:gd name="connsiteX63" fmla="*/ 1039586 w 3271157"/>
              <a:gd name="connsiteY63" fmla="*/ 1045029 h 1469572"/>
              <a:gd name="connsiteX64" fmla="*/ 1219200 w 3271157"/>
              <a:gd name="connsiteY64" fmla="*/ 987879 h 1469572"/>
              <a:gd name="connsiteX65" fmla="*/ 1401536 w 3271157"/>
              <a:gd name="connsiteY65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85057 w 3271157"/>
              <a:gd name="connsiteY49" fmla="*/ 541565 h 1469572"/>
              <a:gd name="connsiteX50" fmla="*/ 198664 w 3271157"/>
              <a:gd name="connsiteY50" fmla="*/ 590550 h 1469572"/>
              <a:gd name="connsiteX51" fmla="*/ 288471 w 3271157"/>
              <a:gd name="connsiteY51" fmla="*/ 821872 h 1469572"/>
              <a:gd name="connsiteX52" fmla="*/ 345621 w 3271157"/>
              <a:gd name="connsiteY52" fmla="*/ 968829 h 1469572"/>
              <a:gd name="connsiteX53" fmla="*/ 375557 w 3271157"/>
              <a:gd name="connsiteY53" fmla="*/ 1034143 h 1469572"/>
              <a:gd name="connsiteX54" fmla="*/ 410936 w 3271157"/>
              <a:gd name="connsiteY54" fmla="*/ 1083129 h 1469572"/>
              <a:gd name="connsiteX55" fmla="*/ 446314 w 3271157"/>
              <a:gd name="connsiteY55" fmla="*/ 1121229 h 1469572"/>
              <a:gd name="connsiteX56" fmla="*/ 478971 w 3271157"/>
              <a:gd name="connsiteY56" fmla="*/ 1140279 h 1469572"/>
              <a:gd name="connsiteX57" fmla="*/ 522514 w 3271157"/>
              <a:gd name="connsiteY57" fmla="*/ 1153886 h 1469572"/>
              <a:gd name="connsiteX58" fmla="*/ 566057 w 3271157"/>
              <a:gd name="connsiteY58" fmla="*/ 1153886 h 1469572"/>
              <a:gd name="connsiteX59" fmla="*/ 653143 w 3271157"/>
              <a:gd name="connsiteY59" fmla="*/ 1143000 h 1469572"/>
              <a:gd name="connsiteX60" fmla="*/ 756557 w 3271157"/>
              <a:gd name="connsiteY60" fmla="*/ 1121229 h 1469572"/>
              <a:gd name="connsiteX61" fmla="*/ 933450 w 3271157"/>
              <a:gd name="connsiteY61" fmla="*/ 1077686 h 1469572"/>
              <a:gd name="connsiteX62" fmla="*/ 1039586 w 3271157"/>
              <a:gd name="connsiteY62" fmla="*/ 1045029 h 1469572"/>
              <a:gd name="connsiteX63" fmla="*/ 1219200 w 3271157"/>
              <a:gd name="connsiteY63" fmla="*/ 987879 h 1469572"/>
              <a:gd name="connsiteX64" fmla="*/ 1401536 w 3271157"/>
              <a:gd name="connsiteY64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85057 w 3271157"/>
              <a:gd name="connsiteY48" fmla="*/ 541565 h 1469572"/>
              <a:gd name="connsiteX49" fmla="*/ 198664 w 3271157"/>
              <a:gd name="connsiteY49" fmla="*/ 590550 h 1469572"/>
              <a:gd name="connsiteX50" fmla="*/ 288471 w 3271157"/>
              <a:gd name="connsiteY50" fmla="*/ 821872 h 1469572"/>
              <a:gd name="connsiteX51" fmla="*/ 345621 w 3271157"/>
              <a:gd name="connsiteY51" fmla="*/ 968829 h 1469572"/>
              <a:gd name="connsiteX52" fmla="*/ 375557 w 3271157"/>
              <a:gd name="connsiteY52" fmla="*/ 1034143 h 1469572"/>
              <a:gd name="connsiteX53" fmla="*/ 410936 w 3271157"/>
              <a:gd name="connsiteY53" fmla="*/ 1083129 h 1469572"/>
              <a:gd name="connsiteX54" fmla="*/ 446314 w 3271157"/>
              <a:gd name="connsiteY54" fmla="*/ 1121229 h 1469572"/>
              <a:gd name="connsiteX55" fmla="*/ 478971 w 3271157"/>
              <a:gd name="connsiteY55" fmla="*/ 1140279 h 1469572"/>
              <a:gd name="connsiteX56" fmla="*/ 522514 w 3271157"/>
              <a:gd name="connsiteY56" fmla="*/ 1153886 h 1469572"/>
              <a:gd name="connsiteX57" fmla="*/ 566057 w 3271157"/>
              <a:gd name="connsiteY57" fmla="*/ 1153886 h 1469572"/>
              <a:gd name="connsiteX58" fmla="*/ 653143 w 3271157"/>
              <a:gd name="connsiteY58" fmla="*/ 1143000 h 1469572"/>
              <a:gd name="connsiteX59" fmla="*/ 756557 w 3271157"/>
              <a:gd name="connsiteY59" fmla="*/ 1121229 h 1469572"/>
              <a:gd name="connsiteX60" fmla="*/ 933450 w 3271157"/>
              <a:gd name="connsiteY60" fmla="*/ 1077686 h 1469572"/>
              <a:gd name="connsiteX61" fmla="*/ 1039586 w 3271157"/>
              <a:gd name="connsiteY61" fmla="*/ 1045029 h 1469572"/>
              <a:gd name="connsiteX62" fmla="*/ 1219200 w 3271157"/>
              <a:gd name="connsiteY62" fmla="*/ 987879 h 1469572"/>
              <a:gd name="connsiteX63" fmla="*/ 1401536 w 3271157"/>
              <a:gd name="connsiteY63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85057 w 3271157"/>
              <a:gd name="connsiteY48" fmla="*/ 541565 h 1469572"/>
              <a:gd name="connsiteX49" fmla="*/ 288471 w 3271157"/>
              <a:gd name="connsiteY49" fmla="*/ 821872 h 1469572"/>
              <a:gd name="connsiteX50" fmla="*/ 345621 w 3271157"/>
              <a:gd name="connsiteY50" fmla="*/ 968829 h 1469572"/>
              <a:gd name="connsiteX51" fmla="*/ 375557 w 3271157"/>
              <a:gd name="connsiteY51" fmla="*/ 1034143 h 1469572"/>
              <a:gd name="connsiteX52" fmla="*/ 410936 w 3271157"/>
              <a:gd name="connsiteY52" fmla="*/ 1083129 h 1469572"/>
              <a:gd name="connsiteX53" fmla="*/ 446314 w 3271157"/>
              <a:gd name="connsiteY53" fmla="*/ 1121229 h 1469572"/>
              <a:gd name="connsiteX54" fmla="*/ 478971 w 3271157"/>
              <a:gd name="connsiteY54" fmla="*/ 1140279 h 1469572"/>
              <a:gd name="connsiteX55" fmla="*/ 522514 w 3271157"/>
              <a:gd name="connsiteY55" fmla="*/ 1153886 h 1469572"/>
              <a:gd name="connsiteX56" fmla="*/ 566057 w 3271157"/>
              <a:gd name="connsiteY56" fmla="*/ 1153886 h 1469572"/>
              <a:gd name="connsiteX57" fmla="*/ 653143 w 3271157"/>
              <a:gd name="connsiteY57" fmla="*/ 1143000 h 1469572"/>
              <a:gd name="connsiteX58" fmla="*/ 756557 w 3271157"/>
              <a:gd name="connsiteY58" fmla="*/ 1121229 h 1469572"/>
              <a:gd name="connsiteX59" fmla="*/ 933450 w 3271157"/>
              <a:gd name="connsiteY59" fmla="*/ 1077686 h 1469572"/>
              <a:gd name="connsiteX60" fmla="*/ 1039586 w 3271157"/>
              <a:gd name="connsiteY60" fmla="*/ 1045029 h 1469572"/>
              <a:gd name="connsiteX61" fmla="*/ 1219200 w 3271157"/>
              <a:gd name="connsiteY61" fmla="*/ 987879 h 1469572"/>
              <a:gd name="connsiteX62" fmla="*/ 1401536 w 3271157"/>
              <a:gd name="connsiteY62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288471 w 3271157"/>
              <a:gd name="connsiteY48" fmla="*/ 821872 h 1469572"/>
              <a:gd name="connsiteX49" fmla="*/ 345621 w 3271157"/>
              <a:gd name="connsiteY49" fmla="*/ 968829 h 1469572"/>
              <a:gd name="connsiteX50" fmla="*/ 375557 w 3271157"/>
              <a:gd name="connsiteY50" fmla="*/ 1034143 h 1469572"/>
              <a:gd name="connsiteX51" fmla="*/ 410936 w 3271157"/>
              <a:gd name="connsiteY51" fmla="*/ 1083129 h 1469572"/>
              <a:gd name="connsiteX52" fmla="*/ 446314 w 3271157"/>
              <a:gd name="connsiteY52" fmla="*/ 1121229 h 1469572"/>
              <a:gd name="connsiteX53" fmla="*/ 478971 w 3271157"/>
              <a:gd name="connsiteY53" fmla="*/ 1140279 h 1469572"/>
              <a:gd name="connsiteX54" fmla="*/ 522514 w 3271157"/>
              <a:gd name="connsiteY54" fmla="*/ 1153886 h 1469572"/>
              <a:gd name="connsiteX55" fmla="*/ 566057 w 3271157"/>
              <a:gd name="connsiteY55" fmla="*/ 1153886 h 1469572"/>
              <a:gd name="connsiteX56" fmla="*/ 653143 w 3271157"/>
              <a:gd name="connsiteY56" fmla="*/ 1143000 h 1469572"/>
              <a:gd name="connsiteX57" fmla="*/ 756557 w 3271157"/>
              <a:gd name="connsiteY57" fmla="*/ 1121229 h 1469572"/>
              <a:gd name="connsiteX58" fmla="*/ 933450 w 3271157"/>
              <a:gd name="connsiteY58" fmla="*/ 1077686 h 1469572"/>
              <a:gd name="connsiteX59" fmla="*/ 1039586 w 3271157"/>
              <a:gd name="connsiteY59" fmla="*/ 1045029 h 1469572"/>
              <a:gd name="connsiteX60" fmla="*/ 1219200 w 3271157"/>
              <a:gd name="connsiteY60" fmla="*/ 987879 h 1469572"/>
              <a:gd name="connsiteX61" fmla="*/ 1401536 w 3271157"/>
              <a:gd name="connsiteY61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288471 w 3271157"/>
              <a:gd name="connsiteY47" fmla="*/ 821872 h 1469572"/>
              <a:gd name="connsiteX48" fmla="*/ 345621 w 3271157"/>
              <a:gd name="connsiteY48" fmla="*/ 968829 h 1469572"/>
              <a:gd name="connsiteX49" fmla="*/ 375557 w 3271157"/>
              <a:gd name="connsiteY49" fmla="*/ 1034143 h 1469572"/>
              <a:gd name="connsiteX50" fmla="*/ 410936 w 3271157"/>
              <a:gd name="connsiteY50" fmla="*/ 1083129 h 1469572"/>
              <a:gd name="connsiteX51" fmla="*/ 446314 w 3271157"/>
              <a:gd name="connsiteY51" fmla="*/ 1121229 h 1469572"/>
              <a:gd name="connsiteX52" fmla="*/ 478971 w 3271157"/>
              <a:gd name="connsiteY52" fmla="*/ 1140279 h 1469572"/>
              <a:gd name="connsiteX53" fmla="*/ 522514 w 3271157"/>
              <a:gd name="connsiteY53" fmla="*/ 1153886 h 1469572"/>
              <a:gd name="connsiteX54" fmla="*/ 566057 w 3271157"/>
              <a:gd name="connsiteY54" fmla="*/ 1153886 h 1469572"/>
              <a:gd name="connsiteX55" fmla="*/ 653143 w 3271157"/>
              <a:gd name="connsiteY55" fmla="*/ 1143000 h 1469572"/>
              <a:gd name="connsiteX56" fmla="*/ 756557 w 3271157"/>
              <a:gd name="connsiteY56" fmla="*/ 1121229 h 1469572"/>
              <a:gd name="connsiteX57" fmla="*/ 933450 w 3271157"/>
              <a:gd name="connsiteY57" fmla="*/ 1077686 h 1469572"/>
              <a:gd name="connsiteX58" fmla="*/ 1039586 w 3271157"/>
              <a:gd name="connsiteY58" fmla="*/ 1045029 h 1469572"/>
              <a:gd name="connsiteX59" fmla="*/ 1219200 w 3271157"/>
              <a:gd name="connsiteY59" fmla="*/ 987879 h 1469572"/>
              <a:gd name="connsiteX60" fmla="*/ 1401536 w 3271157"/>
              <a:gd name="connsiteY60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288471 w 3271157"/>
              <a:gd name="connsiteY46" fmla="*/ 821872 h 1469572"/>
              <a:gd name="connsiteX47" fmla="*/ 345621 w 3271157"/>
              <a:gd name="connsiteY47" fmla="*/ 968829 h 1469572"/>
              <a:gd name="connsiteX48" fmla="*/ 375557 w 3271157"/>
              <a:gd name="connsiteY48" fmla="*/ 1034143 h 1469572"/>
              <a:gd name="connsiteX49" fmla="*/ 410936 w 3271157"/>
              <a:gd name="connsiteY49" fmla="*/ 1083129 h 1469572"/>
              <a:gd name="connsiteX50" fmla="*/ 446314 w 3271157"/>
              <a:gd name="connsiteY50" fmla="*/ 1121229 h 1469572"/>
              <a:gd name="connsiteX51" fmla="*/ 478971 w 3271157"/>
              <a:gd name="connsiteY51" fmla="*/ 1140279 h 1469572"/>
              <a:gd name="connsiteX52" fmla="*/ 522514 w 3271157"/>
              <a:gd name="connsiteY52" fmla="*/ 1153886 h 1469572"/>
              <a:gd name="connsiteX53" fmla="*/ 566057 w 3271157"/>
              <a:gd name="connsiteY53" fmla="*/ 1153886 h 1469572"/>
              <a:gd name="connsiteX54" fmla="*/ 653143 w 3271157"/>
              <a:gd name="connsiteY54" fmla="*/ 1143000 h 1469572"/>
              <a:gd name="connsiteX55" fmla="*/ 756557 w 3271157"/>
              <a:gd name="connsiteY55" fmla="*/ 1121229 h 1469572"/>
              <a:gd name="connsiteX56" fmla="*/ 933450 w 3271157"/>
              <a:gd name="connsiteY56" fmla="*/ 1077686 h 1469572"/>
              <a:gd name="connsiteX57" fmla="*/ 1039586 w 3271157"/>
              <a:gd name="connsiteY57" fmla="*/ 1045029 h 1469572"/>
              <a:gd name="connsiteX58" fmla="*/ 1219200 w 3271157"/>
              <a:gd name="connsiteY58" fmla="*/ 987879 h 1469572"/>
              <a:gd name="connsiteX59" fmla="*/ 1401536 w 3271157"/>
              <a:gd name="connsiteY59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288471 w 3271157"/>
              <a:gd name="connsiteY45" fmla="*/ 821872 h 1469572"/>
              <a:gd name="connsiteX46" fmla="*/ 345621 w 3271157"/>
              <a:gd name="connsiteY46" fmla="*/ 968829 h 1469572"/>
              <a:gd name="connsiteX47" fmla="*/ 375557 w 3271157"/>
              <a:gd name="connsiteY47" fmla="*/ 1034143 h 1469572"/>
              <a:gd name="connsiteX48" fmla="*/ 410936 w 3271157"/>
              <a:gd name="connsiteY48" fmla="*/ 1083129 h 1469572"/>
              <a:gd name="connsiteX49" fmla="*/ 446314 w 3271157"/>
              <a:gd name="connsiteY49" fmla="*/ 1121229 h 1469572"/>
              <a:gd name="connsiteX50" fmla="*/ 478971 w 3271157"/>
              <a:gd name="connsiteY50" fmla="*/ 1140279 h 1469572"/>
              <a:gd name="connsiteX51" fmla="*/ 522514 w 3271157"/>
              <a:gd name="connsiteY51" fmla="*/ 1153886 h 1469572"/>
              <a:gd name="connsiteX52" fmla="*/ 566057 w 3271157"/>
              <a:gd name="connsiteY52" fmla="*/ 1153886 h 1469572"/>
              <a:gd name="connsiteX53" fmla="*/ 653143 w 3271157"/>
              <a:gd name="connsiteY53" fmla="*/ 1143000 h 1469572"/>
              <a:gd name="connsiteX54" fmla="*/ 756557 w 3271157"/>
              <a:gd name="connsiteY54" fmla="*/ 1121229 h 1469572"/>
              <a:gd name="connsiteX55" fmla="*/ 933450 w 3271157"/>
              <a:gd name="connsiteY55" fmla="*/ 1077686 h 1469572"/>
              <a:gd name="connsiteX56" fmla="*/ 1039586 w 3271157"/>
              <a:gd name="connsiteY56" fmla="*/ 1045029 h 1469572"/>
              <a:gd name="connsiteX57" fmla="*/ 1219200 w 3271157"/>
              <a:gd name="connsiteY57" fmla="*/ 987879 h 1469572"/>
              <a:gd name="connsiteX58" fmla="*/ 1401536 w 3271157"/>
              <a:gd name="connsiteY58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288471 w 3271157"/>
              <a:gd name="connsiteY44" fmla="*/ 821872 h 1469572"/>
              <a:gd name="connsiteX45" fmla="*/ 345621 w 3271157"/>
              <a:gd name="connsiteY45" fmla="*/ 968829 h 1469572"/>
              <a:gd name="connsiteX46" fmla="*/ 375557 w 3271157"/>
              <a:gd name="connsiteY46" fmla="*/ 1034143 h 1469572"/>
              <a:gd name="connsiteX47" fmla="*/ 410936 w 3271157"/>
              <a:gd name="connsiteY47" fmla="*/ 1083129 h 1469572"/>
              <a:gd name="connsiteX48" fmla="*/ 446314 w 3271157"/>
              <a:gd name="connsiteY48" fmla="*/ 1121229 h 1469572"/>
              <a:gd name="connsiteX49" fmla="*/ 478971 w 3271157"/>
              <a:gd name="connsiteY49" fmla="*/ 1140279 h 1469572"/>
              <a:gd name="connsiteX50" fmla="*/ 522514 w 3271157"/>
              <a:gd name="connsiteY50" fmla="*/ 1153886 h 1469572"/>
              <a:gd name="connsiteX51" fmla="*/ 566057 w 3271157"/>
              <a:gd name="connsiteY51" fmla="*/ 1153886 h 1469572"/>
              <a:gd name="connsiteX52" fmla="*/ 653143 w 3271157"/>
              <a:gd name="connsiteY52" fmla="*/ 1143000 h 1469572"/>
              <a:gd name="connsiteX53" fmla="*/ 756557 w 3271157"/>
              <a:gd name="connsiteY53" fmla="*/ 1121229 h 1469572"/>
              <a:gd name="connsiteX54" fmla="*/ 933450 w 3271157"/>
              <a:gd name="connsiteY54" fmla="*/ 1077686 h 1469572"/>
              <a:gd name="connsiteX55" fmla="*/ 1039586 w 3271157"/>
              <a:gd name="connsiteY55" fmla="*/ 1045029 h 1469572"/>
              <a:gd name="connsiteX56" fmla="*/ 1219200 w 3271157"/>
              <a:gd name="connsiteY56" fmla="*/ 987879 h 1469572"/>
              <a:gd name="connsiteX57" fmla="*/ 1401536 w 3271157"/>
              <a:gd name="connsiteY57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288471 w 3271157"/>
              <a:gd name="connsiteY43" fmla="*/ 821872 h 1469572"/>
              <a:gd name="connsiteX44" fmla="*/ 345621 w 3271157"/>
              <a:gd name="connsiteY44" fmla="*/ 968829 h 1469572"/>
              <a:gd name="connsiteX45" fmla="*/ 375557 w 3271157"/>
              <a:gd name="connsiteY45" fmla="*/ 1034143 h 1469572"/>
              <a:gd name="connsiteX46" fmla="*/ 410936 w 3271157"/>
              <a:gd name="connsiteY46" fmla="*/ 1083129 h 1469572"/>
              <a:gd name="connsiteX47" fmla="*/ 446314 w 3271157"/>
              <a:gd name="connsiteY47" fmla="*/ 1121229 h 1469572"/>
              <a:gd name="connsiteX48" fmla="*/ 478971 w 3271157"/>
              <a:gd name="connsiteY48" fmla="*/ 1140279 h 1469572"/>
              <a:gd name="connsiteX49" fmla="*/ 522514 w 3271157"/>
              <a:gd name="connsiteY49" fmla="*/ 1153886 h 1469572"/>
              <a:gd name="connsiteX50" fmla="*/ 566057 w 3271157"/>
              <a:gd name="connsiteY50" fmla="*/ 1153886 h 1469572"/>
              <a:gd name="connsiteX51" fmla="*/ 653143 w 3271157"/>
              <a:gd name="connsiteY51" fmla="*/ 1143000 h 1469572"/>
              <a:gd name="connsiteX52" fmla="*/ 756557 w 3271157"/>
              <a:gd name="connsiteY52" fmla="*/ 1121229 h 1469572"/>
              <a:gd name="connsiteX53" fmla="*/ 933450 w 3271157"/>
              <a:gd name="connsiteY53" fmla="*/ 1077686 h 1469572"/>
              <a:gd name="connsiteX54" fmla="*/ 1039586 w 3271157"/>
              <a:gd name="connsiteY54" fmla="*/ 1045029 h 1469572"/>
              <a:gd name="connsiteX55" fmla="*/ 1219200 w 3271157"/>
              <a:gd name="connsiteY55" fmla="*/ 987879 h 1469572"/>
              <a:gd name="connsiteX56" fmla="*/ 1401536 w 3271157"/>
              <a:gd name="connsiteY56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288471 w 3271157"/>
              <a:gd name="connsiteY42" fmla="*/ 821872 h 1469572"/>
              <a:gd name="connsiteX43" fmla="*/ 345621 w 3271157"/>
              <a:gd name="connsiteY43" fmla="*/ 968829 h 1469572"/>
              <a:gd name="connsiteX44" fmla="*/ 375557 w 3271157"/>
              <a:gd name="connsiteY44" fmla="*/ 1034143 h 1469572"/>
              <a:gd name="connsiteX45" fmla="*/ 410936 w 3271157"/>
              <a:gd name="connsiteY45" fmla="*/ 1083129 h 1469572"/>
              <a:gd name="connsiteX46" fmla="*/ 446314 w 3271157"/>
              <a:gd name="connsiteY46" fmla="*/ 1121229 h 1469572"/>
              <a:gd name="connsiteX47" fmla="*/ 478971 w 3271157"/>
              <a:gd name="connsiteY47" fmla="*/ 1140279 h 1469572"/>
              <a:gd name="connsiteX48" fmla="*/ 522514 w 3271157"/>
              <a:gd name="connsiteY48" fmla="*/ 1153886 h 1469572"/>
              <a:gd name="connsiteX49" fmla="*/ 566057 w 3271157"/>
              <a:gd name="connsiteY49" fmla="*/ 1153886 h 1469572"/>
              <a:gd name="connsiteX50" fmla="*/ 653143 w 3271157"/>
              <a:gd name="connsiteY50" fmla="*/ 1143000 h 1469572"/>
              <a:gd name="connsiteX51" fmla="*/ 756557 w 3271157"/>
              <a:gd name="connsiteY51" fmla="*/ 1121229 h 1469572"/>
              <a:gd name="connsiteX52" fmla="*/ 933450 w 3271157"/>
              <a:gd name="connsiteY52" fmla="*/ 1077686 h 1469572"/>
              <a:gd name="connsiteX53" fmla="*/ 1039586 w 3271157"/>
              <a:gd name="connsiteY53" fmla="*/ 1045029 h 1469572"/>
              <a:gd name="connsiteX54" fmla="*/ 1219200 w 3271157"/>
              <a:gd name="connsiteY54" fmla="*/ 987879 h 1469572"/>
              <a:gd name="connsiteX55" fmla="*/ 1401536 w 3271157"/>
              <a:gd name="connsiteY55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345621 w 3271157"/>
              <a:gd name="connsiteY42" fmla="*/ 968829 h 1469572"/>
              <a:gd name="connsiteX43" fmla="*/ 375557 w 3271157"/>
              <a:gd name="connsiteY43" fmla="*/ 1034143 h 1469572"/>
              <a:gd name="connsiteX44" fmla="*/ 410936 w 3271157"/>
              <a:gd name="connsiteY44" fmla="*/ 1083129 h 1469572"/>
              <a:gd name="connsiteX45" fmla="*/ 446314 w 3271157"/>
              <a:gd name="connsiteY45" fmla="*/ 1121229 h 1469572"/>
              <a:gd name="connsiteX46" fmla="*/ 478971 w 3271157"/>
              <a:gd name="connsiteY46" fmla="*/ 1140279 h 1469572"/>
              <a:gd name="connsiteX47" fmla="*/ 522514 w 3271157"/>
              <a:gd name="connsiteY47" fmla="*/ 1153886 h 1469572"/>
              <a:gd name="connsiteX48" fmla="*/ 566057 w 3271157"/>
              <a:gd name="connsiteY48" fmla="*/ 1153886 h 1469572"/>
              <a:gd name="connsiteX49" fmla="*/ 653143 w 3271157"/>
              <a:gd name="connsiteY49" fmla="*/ 1143000 h 1469572"/>
              <a:gd name="connsiteX50" fmla="*/ 756557 w 3271157"/>
              <a:gd name="connsiteY50" fmla="*/ 1121229 h 1469572"/>
              <a:gd name="connsiteX51" fmla="*/ 933450 w 3271157"/>
              <a:gd name="connsiteY51" fmla="*/ 1077686 h 1469572"/>
              <a:gd name="connsiteX52" fmla="*/ 1039586 w 3271157"/>
              <a:gd name="connsiteY52" fmla="*/ 1045029 h 1469572"/>
              <a:gd name="connsiteX53" fmla="*/ 1219200 w 3271157"/>
              <a:gd name="connsiteY53" fmla="*/ 987879 h 1469572"/>
              <a:gd name="connsiteX54" fmla="*/ 1401536 w 3271157"/>
              <a:gd name="connsiteY54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375557 w 3271157"/>
              <a:gd name="connsiteY42" fmla="*/ 1034143 h 1469572"/>
              <a:gd name="connsiteX43" fmla="*/ 410936 w 3271157"/>
              <a:gd name="connsiteY43" fmla="*/ 1083129 h 1469572"/>
              <a:gd name="connsiteX44" fmla="*/ 446314 w 3271157"/>
              <a:gd name="connsiteY44" fmla="*/ 1121229 h 1469572"/>
              <a:gd name="connsiteX45" fmla="*/ 478971 w 3271157"/>
              <a:gd name="connsiteY45" fmla="*/ 1140279 h 1469572"/>
              <a:gd name="connsiteX46" fmla="*/ 522514 w 3271157"/>
              <a:gd name="connsiteY46" fmla="*/ 1153886 h 1469572"/>
              <a:gd name="connsiteX47" fmla="*/ 566057 w 3271157"/>
              <a:gd name="connsiteY47" fmla="*/ 1153886 h 1469572"/>
              <a:gd name="connsiteX48" fmla="*/ 653143 w 3271157"/>
              <a:gd name="connsiteY48" fmla="*/ 1143000 h 1469572"/>
              <a:gd name="connsiteX49" fmla="*/ 756557 w 3271157"/>
              <a:gd name="connsiteY49" fmla="*/ 1121229 h 1469572"/>
              <a:gd name="connsiteX50" fmla="*/ 933450 w 3271157"/>
              <a:gd name="connsiteY50" fmla="*/ 1077686 h 1469572"/>
              <a:gd name="connsiteX51" fmla="*/ 1039586 w 3271157"/>
              <a:gd name="connsiteY51" fmla="*/ 1045029 h 1469572"/>
              <a:gd name="connsiteX52" fmla="*/ 1219200 w 3271157"/>
              <a:gd name="connsiteY52" fmla="*/ 987879 h 1469572"/>
              <a:gd name="connsiteX53" fmla="*/ 1401536 w 3271157"/>
              <a:gd name="connsiteY53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410936 w 3271157"/>
              <a:gd name="connsiteY42" fmla="*/ 1083129 h 1469572"/>
              <a:gd name="connsiteX43" fmla="*/ 446314 w 3271157"/>
              <a:gd name="connsiteY43" fmla="*/ 1121229 h 1469572"/>
              <a:gd name="connsiteX44" fmla="*/ 478971 w 3271157"/>
              <a:gd name="connsiteY44" fmla="*/ 1140279 h 1469572"/>
              <a:gd name="connsiteX45" fmla="*/ 522514 w 3271157"/>
              <a:gd name="connsiteY45" fmla="*/ 1153886 h 1469572"/>
              <a:gd name="connsiteX46" fmla="*/ 566057 w 3271157"/>
              <a:gd name="connsiteY46" fmla="*/ 1153886 h 1469572"/>
              <a:gd name="connsiteX47" fmla="*/ 653143 w 3271157"/>
              <a:gd name="connsiteY47" fmla="*/ 1143000 h 1469572"/>
              <a:gd name="connsiteX48" fmla="*/ 756557 w 3271157"/>
              <a:gd name="connsiteY48" fmla="*/ 1121229 h 1469572"/>
              <a:gd name="connsiteX49" fmla="*/ 933450 w 3271157"/>
              <a:gd name="connsiteY49" fmla="*/ 1077686 h 1469572"/>
              <a:gd name="connsiteX50" fmla="*/ 1039586 w 3271157"/>
              <a:gd name="connsiteY50" fmla="*/ 1045029 h 1469572"/>
              <a:gd name="connsiteX51" fmla="*/ 1219200 w 3271157"/>
              <a:gd name="connsiteY51" fmla="*/ 987879 h 1469572"/>
              <a:gd name="connsiteX52" fmla="*/ 1401536 w 3271157"/>
              <a:gd name="connsiteY52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410936 w 3271157"/>
              <a:gd name="connsiteY41" fmla="*/ 1083129 h 1469572"/>
              <a:gd name="connsiteX42" fmla="*/ 446314 w 3271157"/>
              <a:gd name="connsiteY42" fmla="*/ 1121229 h 1469572"/>
              <a:gd name="connsiteX43" fmla="*/ 478971 w 3271157"/>
              <a:gd name="connsiteY43" fmla="*/ 1140279 h 1469572"/>
              <a:gd name="connsiteX44" fmla="*/ 522514 w 3271157"/>
              <a:gd name="connsiteY44" fmla="*/ 1153886 h 1469572"/>
              <a:gd name="connsiteX45" fmla="*/ 566057 w 3271157"/>
              <a:gd name="connsiteY45" fmla="*/ 1153886 h 1469572"/>
              <a:gd name="connsiteX46" fmla="*/ 653143 w 3271157"/>
              <a:gd name="connsiteY46" fmla="*/ 1143000 h 1469572"/>
              <a:gd name="connsiteX47" fmla="*/ 756557 w 3271157"/>
              <a:gd name="connsiteY47" fmla="*/ 1121229 h 1469572"/>
              <a:gd name="connsiteX48" fmla="*/ 933450 w 3271157"/>
              <a:gd name="connsiteY48" fmla="*/ 1077686 h 1469572"/>
              <a:gd name="connsiteX49" fmla="*/ 1039586 w 3271157"/>
              <a:gd name="connsiteY49" fmla="*/ 1045029 h 1469572"/>
              <a:gd name="connsiteX50" fmla="*/ 1219200 w 3271157"/>
              <a:gd name="connsiteY50" fmla="*/ 987879 h 1469572"/>
              <a:gd name="connsiteX51" fmla="*/ 1401536 w 3271157"/>
              <a:gd name="connsiteY51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410936 w 3271157"/>
              <a:gd name="connsiteY40" fmla="*/ 1083129 h 1469572"/>
              <a:gd name="connsiteX41" fmla="*/ 446314 w 3271157"/>
              <a:gd name="connsiteY41" fmla="*/ 1121229 h 1469572"/>
              <a:gd name="connsiteX42" fmla="*/ 478971 w 3271157"/>
              <a:gd name="connsiteY42" fmla="*/ 1140279 h 1469572"/>
              <a:gd name="connsiteX43" fmla="*/ 522514 w 3271157"/>
              <a:gd name="connsiteY43" fmla="*/ 1153886 h 1469572"/>
              <a:gd name="connsiteX44" fmla="*/ 566057 w 3271157"/>
              <a:gd name="connsiteY44" fmla="*/ 1153886 h 1469572"/>
              <a:gd name="connsiteX45" fmla="*/ 653143 w 3271157"/>
              <a:gd name="connsiteY45" fmla="*/ 1143000 h 1469572"/>
              <a:gd name="connsiteX46" fmla="*/ 756557 w 3271157"/>
              <a:gd name="connsiteY46" fmla="*/ 1121229 h 1469572"/>
              <a:gd name="connsiteX47" fmla="*/ 933450 w 3271157"/>
              <a:gd name="connsiteY47" fmla="*/ 1077686 h 1469572"/>
              <a:gd name="connsiteX48" fmla="*/ 1039586 w 3271157"/>
              <a:gd name="connsiteY48" fmla="*/ 1045029 h 1469572"/>
              <a:gd name="connsiteX49" fmla="*/ 1219200 w 3271157"/>
              <a:gd name="connsiteY49" fmla="*/ 987879 h 1469572"/>
              <a:gd name="connsiteX50" fmla="*/ 1401536 w 3271157"/>
              <a:gd name="connsiteY50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446314 w 3271157"/>
              <a:gd name="connsiteY40" fmla="*/ 1121229 h 1469572"/>
              <a:gd name="connsiteX41" fmla="*/ 478971 w 3271157"/>
              <a:gd name="connsiteY41" fmla="*/ 1140279 h 1469572"/>
              <a:gd name="connsiteX42" fmla="*/ 522514 w 3271157"/>
              <a:gd name="connsiteY42" fmla="*/ 1153886 h 1469572"/>
              <a:gd name="connsiteX43" fmla="*/ 566057 w 3271157"/>
              <a:gd name="connsiteY43" fmla="*/ 1153886 h 1469572"/>
              <a:gd name="connsiteX44" fmla="*/ 653143 w 3271157"/>
              <a:gd name="connsiteY44" fmla="*/ 1143000 h 1469572"/>
              <a:gd name="connsiteX45" fmla="*/ 756557 w 3271157"/>
              <a:gd name="connsiteY45" fmla="*/ 1121229 h 1469572"/>
              <a:gd name="connsiteX46" fmla="*/ 933450 w 3271157"/>
              <a:gd name="connsiteY46" fmla="*/ 1077686 h 1469572"/>
              <a:gd name="connsiteX47" fmla="*/ 1039586 w 3271157"/>
              <a:gd name="connsiteY47" fmla="*/ 1045029 h 1469572"/>
              <a:gd name="connsiteX48" fmla="*/ 1219200 w 3271157"/>
              <a:gd name="connsiteY48" fmla="*/ 987879 h 1469572"/>
              <a:gd name="connsiteX49" fmla="*/ 1401536 w 3271157"/>
              <a:gd name="connsiteY49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98775 w 3271157"/>
              <a:gd name="connsiteY39" fmla="*/ 1266250 h 1469572"/>
              <a:gd name="connsiteX40" fmla="*/ 117021 w 3271157"/>
              <a:gd name="connsiteY40" fmla="*/ 1230086 h 1469572"/>
              <a:gd name="connsiteX41" fmla="*/ 446314 w 3271157"/>
              <a:gd name="connsiteY41" fmla="*/ 1121229 h 1469572"/>
              <a:gd name="connsiteX42" fmla="*/ 478971 w 3271157"/>
              <a:gd name="connsiteY42" fmla="*/ 1140279 h 1469572"/>
              <a:gd name="connsiteX43" fmla="*/ 522514 w 3271157"/>
              <a:gd name="connsiteY43" fmla="*/ 1153886 h 1469572"/>
              <a:gd name="connsiteX44" fmla="*/ 566057 w 3271157"/>
              <a:gd name="connsiteY44" fmla="*/ 1153886 h 1469572"/>
              <a:gd name="connsiteX45" fmla="*/ 653143 w 3271157"/>
              <a:gd name="connsiteY45" fmla="*/ 1143000 h 1469572"/>
              <a:gd name="connsiteX46" fmla="*/ 756557 w 3271157"/>
              <a:gd name="connsiteY46" fmla="*/ 1121229 h 1469572"/>
              <a:gd name="connsiteX47" fmla="*/ 933450 w 3271157"/>
              <a:gd name="connsiteY47" fmla="*/ 1077686 h 1469572"/>
              <a:gd name="connsiteX48" fmla="*/ 1039586 w 3271157"/>
              <a:gd name="connsiteY48" fmla="*/ 1045029 h 1469572"/>
              <a:gd name="connsiteX49" fmla="*/ 1219200 w 3271157"/>
              <a:gd name="connsiteY49" fmla="*/ 987879 h 1469572"/>
              <a:gd name="connsiteX50" fmla="*/ 1401536 w 3271157"/>
              <a:gd name="connsiteY50" fmla="*/ 911679 h 146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71157" h="1469572">
                <a:moveTo>
                  <a:pt x="1401536" y="911679"/>
                </a:moveTo>
                <a:lnTo>
                  <a:pt x="1766207" y="753836"/>
                </a:lnTo>
                <a:lnTo>
                  <a:pt x="2090057" y="585108"/>
                </a:lnTo>
                <a:lnTo>
                  <a:pt x="2326821" y="449036"/>
                </a:lnTo>
                <a:lnTo>
                  <a:pt x="2517321" y="332015"/>
                </a:lnTo>
                <a:lnTo>
                  <a:pt x="2751364" y="179615"/>
                </a:lnTo>
                <a:lnTo>
                  <a:pt x="2909207" y="68036"/>
                </a:lnTo>
                <a:lnTo>
                  <a:pt x="2955471" y="32658"/>
                </a:lnTo>
                <a:lnTo>
                  <a:pt x="2971800" y="19050"/>
                </a:lnTo>
                <a:lnTo>
                  <a:pt x="2977243" y="0"/>
                </a:lnTo>
                <a:lnTo>
                  <a:pt x="3271157" y="318408"/>
                </a:lnTo>
                <a:lnTo>
                  <a:pt x="3235778" y="315686"/>
                </a:lnTo>
                <a:lnTo>
                  <a:pt x="3184071" y="312965"/>
                </a:lnTo>
                <a:lnTo>
                  <a:pt x="3132364" y="321129"/>
                </a:lnTo>
                <a:lnTo>
                  <a:pt x="3075214" y="342900"/>
                </a:lnTo>
                <a:lnTo>
                  <a:pt x="3028950" y="370115"/>
                </a:lnTo>
                <a:lnTo>
                  <a:pt x="2884714" y="454479"/>
                </a:lnTo>
                <a:lnTo>
                  <a:pt x="2582636" y="620486"/>
                </a:lnTo>
                <a:lnTo>
                  <a:pt x="2239736" y="802822"/>
                </a:lnTo>
                <a:lnTo>
                  <a:pt x="1940378" y="952500"/>
                </a:lnTo>
                <a:lnTo>
                  <a:pt x="1651907" y="1085850"/>
                </a:lnTo>
                <a:lnTo>
                  <a:pt x="1494064" y="1151165"/>
                </a:lnTo>
                <a:lnTo>
                  <a:pt x="1281793" y="1235529"/>
                </a:lnTo>
                <a:lnTo>
                  <a:pt x="1042307" y="1319893"/>
                </a:lnTo>
                <a:lnTo>
                  <a:pt x="838200" y="1379765"/>
                </a:lnTo>
                <a:lnTo>
                  <a:pt x="734786" y="1406979"/>
                </a:lnTo>
                <a:lnTo>
                  <a:pt x="590550" y="1436915"/>
                </a:lnTo>
                <a:lnTo>
                  <a:pt x="498021" y="1453243"/>
                </a:lnTo>
                <a:lnTo>
                  <a:pt x="413657" y="1464129"/>
                </a:lnTo>
                <a:lnTo>
                  <a:pt x="302078" y="1469572"/>
                </a:lnTo>
                <a:lnTo>
                  <a:pt x="89807" y="1469572"/>
                </a:lnTo>
                <a:lnTo>
                  <a:pt x="35378" y="1464129"/>
                </a:lnTo>
                <a:lnTo>
                  <a:pt x="19050" y="1464129"/>
                </a:lnTo>
                <a:lnTo>
                  <a:pt x="5443" y="1455965"/>
                </a:lnTo>
                <a:lnTo>
                  <a:pt x="2721" y="1445079"/>
                </a:lnTo>
                <a:lnTo>
                  <a:pt x="0" y="1428750"/>
                </a:lnTo>
                <a:lnTo>
                  <a:pt x="10886" y="1404258"/>
                </a:lnTo>
                <a:lnTo>
                  <a:pt x="38100" y="1374322"/>
                </a:lnTo>
                <a:lnTo>
                  <a:pt x="78921" y="1309008"/>
                </a:lnTo>
                <a:lnTo>
                  <a:pt x="98775" y="1266250"/>
                </a:lnTo>
                <a:lnTo>
                  <a:pt x="117021" y="1230086"/>
                </a:lnTo>
                <a:lnTo>
                  <a:pt x="446314" y="1121229"/>
                </a:lnTo>
                <a:lnTo>
                  <a:pt x="478971" y="1140279"/>
                </a:lnTo>
                <a:lnTo>
                  <a:pt x="522514" y="1153886"/>
                </a:lnTo>
                <a:lnTo>
                  <a:pt x="566057" y="1153886"/>
                </a:lnTo>
                <a:lnTo>
                  <a:pt x="653143" y="1143000"/>
                </a:lnTo>
                <a:lnTo>
                  <a:pt x="756557" y="1121229"/>
                </a:lnTo>
                <a:lnTo>
                  <a:pt x="933450" y="1077686"/>
                </a:lnTo>
                <a:lnTo>
                  <a:pt x="1039586" y="1045029"/>
                </a:lnTo>
                <a:lnTo>
                  <a:pt x="1219200" y="987879"/>
                </a:lnTo>
                <a:lnTo>
                  <a:pt x="1401536" y="91167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76B523B-FFC7-4C3C-9229-FAC0061DD7FD}"/>
              </a:ext>
            </a:extLst>
          </p:cNvPr>
          <p:cNvSpPr/>
          <p:nvPr/>
        </p:nvSpPr>
        <p:spPr>
          <a:xfrm rot="18900000">
            <a:off x="6026150" y="4930775"/>
            <a:ext cx="382588" cy="800100"/>
          </a:xfrm>
          <a:custGeom>
            <a:avLst/>
            <a:gdLst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03414 w 3271157"/>
              <a:gd name="connsiteY49" fmla="*/ 481693 h 1469572"/>
              <a:gd name="connsiteX50" fmla="*/ 108857 w 3271157"/>
              <a:gd name="connsiteY50" fmla="*/ 468086 h 1469572"/>
              <a:gd name="connsiteX51" fmla="*/ 125186 w 3271157"/>
              <a:gd name="connsiteY51" fmla="*/ 465365 h 1469572"/>
              <a:gd name="connsiteX52" fmla="*/ 130628 w 3271157"/>
              <a:gd name="connsiteY52" fmla="*/ 465365 h 1469572"/>
              <a:gd name="connsiteX53" fmla="*/ 141514 w 3271157"/>
              <a:gd name="connsiteY53" fmla="*/ 478972 h 1469572"/>
              <a:gd name="connsiteX54" fmla="*/ 168728 w 3271157"/>
              <a:gd name="connsiteY54" fmla="*/ 508908 h 1469572"/>
              <a:gd name="connsiteX55" fmla="*/ 185057 w 3271157"/>
              <a:gd name="connsiteY55" fmla="*/ 541565 h 1469572"/>
              <a:gd name="connsiteX56" fmla="*/ 198664 w 3271157"/>
              <a:gd name="connsiteY56" fmla="*/ 590550 h 1469572"/>
              <a:gd name="connsiteX57" fmla="*/ 288471 w 3271157"/>
              <a:gd name="connsiteY57" fmla="*/ 821872 h 1469572"/>
              <a:gd name="connsiteX58" fmla="*/ 345621 w 3271157"/>
              <a:gd name="connsiteY58" fmla="*/ 968829 h 1469572"/>
              <a:gd name="connsiteX59" fmla="*/ 375557 w 3271157"/>
              <a:gd name="connsiteY59" fmla="*/ 1034143 h 1469572"/>
              <a:gd name="connsiteX60" fmla="*/ 410936 w 3271157"/>
              <a:gd name="connsiteY60" fmla="*/ 1083129 h 1469572"/>
              <a:gd name="connsiteX61" fmla="*/ 446314 w 3271157"/>
              <a:gd name="connsiteY61" fmla="*/ 1121229 h 1469572"/>
              <a:gd name="connsiteX62" fmla="*/ 478971 w 3271157"/>
              <a:gd name="connsiteY62" fmla="*/ 1140279 h 1469572"/>
              <a:gd name="connsiteX63" fmla="*/ 522514 w 3271157"/>
              <a:gd name="connsiteY63" fmla="*/ 1153886 h 1469572"/>
              <a:gd name="connsiteX64" fmla="*/ 566057 w 3271157"/>
              <a:gd name="connsiteY64" fmla="*/ 1153886 h 1469572"/>
              <a:gd name="connsiteX65" fmla="*/ 653143 w 3271157"/>
              <a:gd name="connsiteY65" fmla="*/ 1143000 h 1469572"/>
              <a:gd name="connsiteX66" fmla="*/ 756557 w 3271157"/>
              <a:gd name="connsiteY66" fmla="*/ 1121229 h 1469572"/>
              <a:gd name="connsiteX67" fmla="*/ 933450 w 3271157"/>
              <a:gd name="connsiteY67" fmla="*/ 1077686 h 1469572"/>
              <a:gd name="connsiteX68" fmla="*/ 1039586 w 3271157"/>
              <a:gd name="connsiteY68" fmla="*/ 1045029 h 1469572"/>
              <a:gd name="connsiteX69" fmla="*/ 1219200 w 3271157"/>
              <a:gd name="connsiteY69" fmla="*/ 987879 h 1469572"/>
              <a:gd name="connsiteX70" fmla="*/ 1401536 w 3271157"/>
              <a:gd name="connsiteY70" fmla="*/ 911679 h 1469572"/>
              <a:gd name="connsiteX0" fmla="*/ 1401536 w 3271157"/>
              <a:gd name="connsiteY0" fmla="*/ 892629 h 1450522"/>
              <a:gd name="connsiteX1" fmla="*/ 1766207 w 3271157"/>
              <a:gd name="connsiteY1" fmla="*/ 734786 h 1450522"/>
              <a:gd name="connsiteX2" fmla="*/ 2090057 w 3271157"/>
              <a:gd name="connsiteY2" fmla="*/ 566058 h 1450522"/>
              <a:gd name="connsiteX3" fmla="*/ 2326821 w 3271157"/>
              <a:gd name="connsiteY3" fmla="*/ 429986 h 1450522"/>
              <a:gd name="connsiteX4" fmla="*/ 2517321 w 3271157"/>
              <a:gd name="connsiteY4" fmla="*/ 312965 h 1450522"/>
              <a:gd name="connsiteX5" fmla="*/ 2751364 w 3271157"/>
              <a:gd name="connsiteY5" fmla="*/ 160565 h 1450522"/>
              <a:gd name="connsiteX6" fmla="*/ 2909207 w 3271157"/>
              <a:gd name="connsiteY6" fmla="*/ 48986 h 1450522"/>
              <a:gd name="connsiteX7" fmla="*/ 2955471 w 3271157"/>
              <a:gd name="connsiteY7" fmla="*/ 13608 h 1450522"/>
              <a:gd name="connsiteX8" fmla="*/ 2971800 w 3271157"/>
              <a:gd name="connsiteY8" fmla="*/ 0 h 1450522"/>
              <a:gd name="connsiteX9" fmla="*/ 3271157 w 3271157"/>
              <a:gd name="connsiteY9" fmla="*/ 299358 h 1450522"/>
              <a:gd name="connsiteX10" fmla="*/ 3235778 w 3271157"/>
              <a:gd name="connsiteY10" fmla="*/ 296636 h 1450522"/>
              <a:gd name="connsiteX11" fmla="*/ 3184071 w 3271157"/>
              <a:gd name="connsiteY11" fmla="*/ 293915 h 1450522"/>
              <a:gd name="connsiteX12" fmla="*/ 3132364 w 3271157"/>
              <a:gd name="connsiteY12" fmla="*/ 302079 h 1450522"/>
              <a:gd name="connsiteX13" fmla="*/ 3075214 w 3271157"/>
              <a:gd name="connsiteY13" fmla="*/ 323850 h 1450522"/>
              <a:gd name="connsiteX14" fmla="*/ 3028950 w 3271157"/>
              <a:gd name="connsiteY14" fmla="*/ 351065 h 1450522"/>
              <a:gd name="connsiteX15" fmla="*/ 2884714 w 3271157"/>
              <a:gd name="connsiteY15" fmla="*/ 435429 h 1450522"/>
              <a:gd name="connsiteX16" fmla="*/ 2582636 w 3271157"/>
              <a:gd name="connsiteY16" fmla="*/ 601436 h 1450522"/>
              <a:gd name="connsiteX17" fmla="*/ 2239736 w 3271157"/>
              <a:gd name="connsiteY17" fmla="*/ 783772 h 1450522"/>
              <a:gd name="connsiteX18" fmla="*/ 1940378 w 3271157"/>
              <a:gd name="connsiteY18" fmla="*/ 933450 h 1450522"/>
              <a:gd name="connsiteX19" fmla="*/ 1651907 w 3271157"/>
              <a:gd name="connsiteY19" fmla="*/ 1066800 h 1450522"/>
              <a:gd name="connsiteX20" fmla="*/ 1494064 w 3271157"/>
              <a:gd name="connsiteY20" fmla="*/ 1132115 h 1450522"/>
              <a:gd name="connsiteX21" fmla="*/ 1281793 w 3271157"/>
              <a:gd name="connsiteY21" fmla="*/ 1216479 h 1450522"/>
              <a:gd name="connsiteX22" fmla="*/ 1042307 w 3271157"/>
              <a:gd name="connsiteY22" fmla="*/ 1300843 h 1450522"/>
              <a:gd name="connsiteX23" fmla="*/ 838200 w 3271157"/>
              <a:gd name="connsiteY23" fmla="*/ 1360715 h 1450522"/>
              <a:gd name="connsiteX24" fmla="*/ 734786 w 3271157"/>
              <a:gd name="connsiteY24" fmla="*/ 1387929 h 1450522"/>
              <a:gd name="connsiteX25" fmla="*/ 590550 w 3271157"/>
              <a:gd name="connsiteY25" fmla="*/ 1417865 h 1450522"/>
              <a:gd name="connsiteX26" fmla="*/ 498021 w 3271157"/>
              <a:gd name="connsiteY26" fmla="*/ 1434193 h 1450522"/>
              <a:gd name="connsiteX27" fmla="*/ 413657 w 3271157"/>
              <a:gd name="connsiteY27" fmla="*/ 1445079 h 1450522"/>
              <a:gd name="connsiteX28" fmla="*/ 302078 w 3271157"/>
              <a:gd name="connsiteY28" fmla="*/ 1450522 h 1450522"/>
              <a:gd name="connsiteX29" fmla="*/ 89807 w 3271157"/>
              <a:gd name="connsiteY29" fmla="*/ 1450522 h 1450522"/>
              <a:gd name="connsiteX30" fmla="*/ 35378 w 3271157"/>
              <a:gd name="connsiteY30" fmla="*/ 1445079 h 1450522"/>
              <a:gd name="connsiteX31" fmla="*/ 19050 w 3271157"/>
              <a:gd name="connsiteY31" fmla="*/ 1445079 h 1450522"/>
              <a:gd name="connsiteX32" fmla="*/ 5443 w 3271157"/>
              <a:gd name="connsiteY32" fmla="*/ 1436915 h 1450522"/>
              <a:gd name="connsiteX33" fmla="*/ 2721 w 3271157"/>
              <a:gd name="connsiteY33" fmla="*/ 1426029 h 1450522"/>
              <a:gd name="connsiteX34" fmla="*/ 0 w 3271157"/>
              <a:gd name="connsiteY34" fmla="*/ 1409700 h 1450522"/>
              <a:gd name="connsiteX35" fmla="*/ 10886 w 3271157"/>
              <a:gd name="connsiteY35" fmla="*/ 1385208 h 1450522"/>
              <a:gd name="connsiteX36" fmla="*/ 38100 w 3271157"/>
              <a:gd name="connsiteY36" fmla="*/ 1355272 h 1450522"/>
              <a:gd name="connsiteX37" fmla="*/ 78921 w 3271157"/>
              <a:gd name="connsiteY37" fmla="*/ 1289958 h 1450522"/>
              <a:gd name="connsiteX38" fmla="*/ 117021 w 3271157"/>
              <a:gd name="connsiteY38" fmla="*/ 1211036 h 1450522"/>
              <a:gd name="connsiteX39" fmla="*/ 146957 w 3271157"/>
              <a:gd name="connsiteY39" fmla="*/ 1126672 h 1450522"/>
              <a:gd name="connsiteX40" fmla="*/ 160564 w 3271157"/>
              <a:gd name="connsiteY40" fmla="*/ 1064079 h 1450522"/>
              <a:gd name="connsiteX41" fmla="*/ 168728 w 3271157"/>
              <a:gd name="connsiteY41" fmla="*/ 996043 h 1450522"/>
              <a:gd name="connsiteX42" fmla="*/ 166007 w 3271157"/>
              <a:gd name="connsiteY42" fmla="*/ 906236 h 1450522"/>
              <a:gd name="connsiteX43" fmla="*/ 160564 w 3271157"/>
              <a:gd name="connsiteY43" fmla="*/ 832758 h 1450522"/>
              <a:gd name="connsiteX44" fmla="*/ 149678 w 3271157"/>
              <a:gd name="connsiteY44" fmla="*/ 742950 h 1450522"/>
              <a:gd name="connsiteX45" fmla="*/ 127907 w 3271157"/>
              <a:gd name="connsiteY45" fmla="*/ 634093 h 1450522"/>
              <a:gd name="connsiteX46" fmla="*/ 100693 w 3271157"/>
              <a:gd name="connsiteY46" fmla="*/ 541565 h 1450522"/>
              <a:gd name="connsiteX47" fmla="*/ 100693 w 3271157"/>
              <a:gd name="connsiteY47" fmla="*/ 489858 h 1450522"/>
              <a:gd name="connsiteX48" fmla="*/ 103414 w 3271157"/>
              <a:gd name="connsiteY48" fmla="*/ 462643 h 1450522"/>
              <a:gd name="connsiteX49" fmla="*/ 108857 w 3271157"/>
              <a:gd name="connsiteY49" fmla="*/ 449036 h 1450522"/>
              <a:gd name="connsiteX50" fmla="*/ 125186 w 3271157"/>
              <a:gd name="connsiteY50" fmla="*/ 446315 h 1450522"/>
              <a:gd name="connsiteX51" fmla="*/ 130628 w 3271157"/>
              <a:gd name="connsiteY51" fmla="*/ 446315 h 1450522"/>
              <a:gd name="connsiteX52" fmla="*/ 141514 w 3271157"/>
              <a:gd name="connsiteY52" fmla="*/ 459922 h 1450522"/>
              <a:gd name="connsiteX53" fmla="*/ 168728 w 3271157"/>
              <a:gd name="connsiteY53" fmla="*/ 489858 h 1450522"/>
              <a:gd name="connsiteX54" fmla="*/ 185057 w 3271157"/>
              <a:gd name="connsiteY54" fmla="*/ 522515 h 1450522"/>
              <a:gd name="connsiteX55" fmla="*/ 198664 w 3271157"/>
              <a:gd name="connsiteY55" fmla="*/ 571500 h 1450522"/>
              <a:gd name="connsiteX56" fmla="*/ 288471 w 3271157"/>
              <a:gd name="connsiteY56" fmla="*/ 802822 h 1450522"/>
              <a:gd name="connsiteX57" fmla="*/ 345621 w 3271157"/>
              <a:gd name="connsiteY57" fmla="*/ 949779 h 1450522"/>
              <a:gd name="connsiteX58" fmla="*/ 375557 w 3271157"/>
              <a:gd name="connsiteY58" fmla="*/ 1015093 h 1450522"/>
              <a:gd name="connsiteX59" fmla="*/ 410936 w 3271157"/>
              <a:gd name="connsiteY59" fmla="*/ 1064079 h 1450522"/>
              <a:gd name="connsiteX60" fmla="*/ 446314 w 3271157"/>
              <a:gd name="connsiteY60" fmla="*/ 1102179 h 1450522"/>
              <a:gd name="connsiteX61" fmla="*/ 478971 w 3271157"/>
              <a:gd name="connsiteY61" fmla="*/ 1121229 h 1450522"/>
              <a:gd name="connsiteX62" fmla="*/ 522514 w 3271157"/>
              <a:gd name="connsiteY62" fmla="*/ 1134836 h 1450522"/>
              <a:gd name="connsiteX63" fmla="*/ 566057 w 3271157"/>
              <a:gd name="connsiteY63" fmla="*/ 1134836 h 1450522"/>
              <a:gd name="connsiteX64" fmla="*/ 653143 w 3271157"/>
              <a:gd name="connsiteY64" fmla="*/ 1123950 h 1450522"/>
              <a:gd name="connsiteX65" fmla="*/ 756557 w 3271157"/>
              <a:gd name="connsiteY65" fmla="*/ 1102179 h 1450522"/>
              <a:gd name="connsiteX66" fmla="*/ 933450 w 3271157"/>
              <a:gd name="connsiteY66" fmla="*/ 1058636 h 1450522"/>
              <a:gd name="connsiteX67" fmla="*/ 1039586 w 3271157"/>
              <a:gd name="connsiteY67" fmla="*/ 1025979 h 1450522"/>
              <a:gd name="connsiteX68" fmla="*/ 1219200 w 3271157"/>
              <a:gd name="connsiteY68" fmla="*/ 968829 h 1450522"/>
              <a:gd name="connsiteX69" fmla="*/ 1401536 w 3271157"/>
              <a:gd name="connsiteY69" fmla="*/ 892629 h 1450522"/>
              <a:gd name="connsiteX0" fmla="*/ 1401536 w 3271157"/>
              <a:gd name="connsiteY0" fmla="*/ 879021 h 1436914"/>
              <a:gd name="connsiteX1" fmla="*/ 1766207 w 3271157"/>
              <a:gd name="connsiteY1" fmla="*/ 721178 h 1436914"/>
              <a:gd name="connsiteX2" fmla="*/ 2090057 w 3271157"/>
              <a:gd name="connsiteY2" fmla="*/ 552450 h 1436914"/>
              <a:gd name="connsiteX3" fmla="*/ 2326821 w 3271157"/>
              <a:gd name="connsiteY3" fmla="*/ 416378 h 1436914"/>
              <a:gd name="connsiteX4" fmla="*/ 2517321 w 3271157"/>
              <a:gd name="connsiteY4" fmla="*/ 299357 h 1436914"/>
              <a:gd name="connsiteX5" fmla="*/ 2751364 w 3271157"/>
              <a:gd name="connsiteY5" fmla="*/ 146957 h 1436914"/>
              <a:gd name="connsiteX6" fmla="*/ 2909207 w 3271157"/>
              <a:gd name="connsiteY6" fmla="*/ 35378 h 1436914"/>
              <a:gd name="connsiteX7" fmla="*/ 2955471 w 3271157"/>
              <a:gd name="connsiteY7" fmla="*/ 0 h 1436914"/>
              <a:gd name="connsiteX8" fmla="*/ 3271157 w 3271157"/>
              <a:gd name="connsiteY8" fmla="*/ 285750 h 1436914"/>
              <a:gd name="connsiteX9" fmla="*/ 3235778 w 3271157"/>
              <a:gd name="connsiteY9" fmla="*/ 283028 h 1436914"/>
              <a:gd name="connsiteX10" fmla="*/ 3184071 w 3271157"/>
              <a:gd name="connsiteY10" fmla="*/ 280307 h 1436914"/>
              <a:gd name="connsiteX11" fmla="*/ 3132364 w 3271157"/>
              <a:gd name="connsiteY11" fmla="*/ 288471 h 1436914"/>
              <a:gd name="connsiteX12" fmla="*/ 3075214 w 3271157"/>
              <a:gd name="connsiteY12" fmla="*/ 310242 h 1436914"/>
              <a:gd name="connsiteX13" fmla="*/ 3028950 w 3271157"/>
              <a:gd name="connsiteY13" fmla="*/ 337457 h 1436914"/>
              <a:gd name="connsiteX14" fmla="*/ 2884714 w 3271157"/>
              <a:gd name="connsiteY14" fmla="*/ 421821 h 1436914"/>
              <a:gd name="connsiteX15" fmla="*/ 2582636 w 3271157"/>
              <a:gd name="connsiteY15" fmla="*/ 587828 h 1436914"/>
              <a:gd name="connsiteX16" fmla="*/ 2239736 w 3271157"/>
              <a:gd name="connsiteY16" fmla="*/ 770164 h 1436914"/>
              <a:gd name="connsiteX17" fmla="*/ 1940378 w 3271157"/>
              <a:gd name="connsiteY17" fmla="*/ 919842 h 1436914"/>
              <a:gd name="connsiteX18" fmla="*/ 1651907 w 3271157"/>
              <a:gd name="connsiteY18" fmla="*/ 1053192 h 1436914"/>
              <a:gd name="connsiteX19" fmla="*/ 1494064 w 3271157"/>
              <a:gd name="connsiteY19" fmla="*/ 1118507 h 1436914"/>
              <a:gd name="connsiteX20" fmla="*/ 1281793 w 3271157"/>
              <a:gd name="connsiteY20" fmla="*/ 1202871 h 1436914"/>
              <a:gd name="connsiteX21" fmla="*/ 1042307 w 3271157"/>
              <a:gd name="connsiteY21" fmla="*/ 1287235 h 1436914"/>
              <a:gd name="connsiteX22" fmla="*/ 838200 w 3271157"/>
              <a:gd name="connsiteY22" fmla="*/ 1347107 h 1436914"/>
              <a:gd name="connsiteX23" fmla="*/ 734786 w 3271157"/>
              <a:gd name="connsiteY23" fmla="*/ 1374321 h 1436914"/>
              <a:gd name="connsiteX24" fmla="*/ 590550 w 3271157"/>
              <a:gd name="connsiteY24" fmla="*/ 1404257 h 1436914"/>
              <a:gd name="connsiteX25" fmla="*/ 498021 w 3271157"/>
              <a:gd name="connsiteY25" fmla="*/ 1420585 h 1436914"/>
              <a:gd name="connsiteX26" fmla="*/ 413657 w 3271157"/>
              <a:gd name="connsiteY26" fmla="*/ 1431471 h 1436914"/>
              <a:gd name="connsiteX27" fmla="*/ 302078 w 3271157"/>
              <a:gd name="connsiteY27" fmla="*/ 1436914 h 1436914"/>
              <a:gd name="connsiteX28" fmla="*/ 89807 w 3271157"/>
              <a:gd name="connsiteY28" fmla="*/ 1436914 h 1436914"/>
              <a:gd name="connsiteX29" fmla="*/ 35378 w 3271157"/>
              <a:gd name="connsiteY29" fmla="*/ 1431471 h 1436914"/>
              <a:gd name="connsiteX30" fmla="*/ 19050 w 3271157"/>
              <a:gd name="connsiteY30" fmla="*/ 1431471 h 1436914"/>
              <a:gd name="connsiteX31" fmla="*/ 5443 w 3271157"/>
              <a:gd name="connsiteY31" fmla="*/ 1423307 h 1436914"/>
              <a:gd name="connsiteX32" fmla="*/ 2721 w 3271157"/>
              <a:gd name="connsiteY32" fmla="*/ 1412421 h 1436914"/>
              <a:gd name="connsiteX33" fmla="*/ 0 w 3271157"/>
              <a:gd name="connsiteY33" fmla="*/ 1396092 h 1436914"/>
              <a:gd name="connsiteX34" fmla="*/ 10886 w 3271157"/>
              <a:gd name="connsiteY34" fmla="*/ 1371600 h 1436914"/>
              <a:gd name="connsiteX35" fmla="*/ 38100 w 3271157"/>
              <a:gd name="connsiteY35" fmla="*/ 1341664 h 1436914"/>
              <a:gd name="connsiteX36" fmla="*/ 78921 w 3271157"/>
              <a:gd name="connsiteY36" fmla="*/ 1276350 h 1436914"/>
              <a:gd name="connsiteX37" fmla="*/ 117021 w 3271157"/>
              <a:gd name="connsiteY37" fmla="*/ 1197428 h 1436914"/>
              <a:gd name="connsiteX38" fmla="*/ 146957 w 3271157"/>
              <a:gd name="connsiteY38" fmla="*/ 1113064 h 1436914"/>
              <a:gd name="connsiteX39" fmla="*/ 160564 w 3271157"/>
              <a:gd name="connsiteY39" fmla="*/ 1050471 h 1436914"/>
              <a:gd name="connsiteX40" fmla="*/ 168728 w 3271157"/>
              <a:gd name="connsiteY40" fmla="*/ 982435 h 1436914"/>
              <a:gd name="connsiteX41" fmla="*/ 166007 w 3271157"/>
              <a:gd name="connsiteY41" fmla="*/ 892628 h 1436914"/>
              <a:gd name="connsiteX42" fmla="*/ 160564 w 3271157"/>
              <a:gd name="connsiteY42" fmla="*/ 819150 h 1436914"/>
              <a:gd name="connsiteX43" fmla="*/ 149678 w 3271157"/>
              <a:gd name="connsiteY43" fmla="*/ 729342 h 1436914"/>
              <a:gd name="connsiteX44" fmla="*/ 127907 w 3271157"/>
              <a:gd name="connsiteY44" fmla="*/ 620485 h 1436914"/>
              <a:gd name="connsiteX45" fmla="*/ 100693 w 3271157"/>
              <a:gd name="connsiteY45" fmla="*/ 527957 h 1436914"/>
              <a:gd name="connsiteX46" fmla="*/ 100693 w 3271157"/>
              <a:gd name="connsiteY46" fmla="*/ 476250 h 1436914"/>
              <a:gd name="connsiteX47" fmla="*/ 103414 w 3271157"/>
              <a:gd name="connsiteY47" fmla="*/ 449035 h 1436914"/>
              <a:gd name="connsiteX48" fmla="*/ 108857 w 3271157"/>
              <a:gd name="connsiteY48" fmla="*/ 435428 h 1436914"/>
              <a:gd name="connsiteX49" fmla="*/ 125186 w 3271157"/>
              <a:gd name="connsiteY49" fmla="*/ 432707 h 1436914"/>
              <a:gd name="connsiteX50" fmla="*/ 130628 w 3271157"/>
              <a:gd name="connsiteY50" fmla="*/ 432707 h 1436914"/>
              <a:gd name="connsiteX51" fmla="*/ 141514 w 3271157"/>
              <a:gd name="connsiteY51" fmla="*/ 446314 h 1436914"/>
              <a:gd name="connsiteX52" fmla="*/ 168728 w 3271157"/>
              <a:gd name="connsiteY52" fmla="*/ 476250 h 1436914"/>
              <a:gd name="connsiteX53" fmla="*/ 185057 w 3271157"/>
              <a:gd name="connsiteY53" fmla="*/ 508907 h 1436914"/>
              <a:gd name="connsiteX54" fmla="*/ 198664 w 3271157"/>
              <a:gd name="connsiteY54" fmla="*/ 557892 h 1436914"/>
              <a:gd name="connsiteX55" fmla="*/ 288471 w 3271157"/>
              <a:gd name="connsiteY55" fmla="*/ 789214 h 1436914"/>
              <a:gd name="connsiteX56" fmla="*/ 345621 w 3271157"/>
              <a:gd name="connsiteY56" fmla="*/ 936171 h 1436914"/>
              <a:gd name="connsiteX57" fmla="*/ 375557 w 3271157"/>
              <a:gd name="connsiteY57" fmla="*/ 1001485 h 1436914"/>
              <a:gd name="connsiteX58" fmla="*/ 410936 w 3271157"/>
              <a:gd name="connsiteY58" fmla="*/ 1050471 h 1436914"/>
              <a:gd name="connsiteX59" fmla="*/ 446314 w 3271157"/>
              <a:gd name="connsiteY59" fmla="*/ 1088571 h 1436914"/>
              <a:gd name="connsiteX60" fmla="*/ 478971 w 3271157"/>
              <a:gd name="connsiteY60" fmla="*/ 1107621 h 1436914"/>
              <a:gd name="connsiteX61" fmla="*/ 522514 w 3271157"/>
              <a:gd name="connsiteY61" fmla="*/ 1121228 h 1436914"/>
              <a:gd name="connsiteX62" fmla="*/ 566057 w 3271157"/>
              <a:gd name="connsiteY62" fmla="*/ 1121228 h 1436914"/>
              <a:gd name="connsiteX63" fmla="*/ 653143 w 3271157"/>
              <a:gd name="connsiteY63" fmla="*/ 1110342 h 1436914"/>
              <a:gd name="connsiteX64" fmla="*/ 756557 w 3271157"/>
              <a:gd name="connsiteY64" fmla="*/ 1088571 h 1436914"/>
              <a:gd name="connsiteX65" fmla="*/ 933450 w 3271157"/>
              <a:gd name="connsiteY65" fmla="*/ 1045028 h 1436914"/>
              <a:gd name="connsiteX66" fmla="*/ 1039586 w 3271157"/>
              <a:gd name="connsiteY66" fmla="*/ 1012371 h 1436914"/>
              <a:gd name="connsiteX67" fmla="*/ 1219200 w 3271157"/>
              <a:gd name="connsiteY67" fmla="*/ 955221 h 1436914"/>
              <a:gd name="connsiteX68" fmla="*/ 1401536 w 3271157"/>
              <a:gd name="connsiteY68" fmla="*/ 879021 h 1436914"/>
              <a:gd name="connsiteX0" fmla="*/ 1401536 w 3271157"/>
              <a:gd name="connsiteY0" fmla="*/ 843643 h 1401536"/>
              <a:gd name="connsiteX1" fmla="*/ 1766207 w 3271157"/>
              <a:gd name="connsiteY1" fmla="*/ 685800 h 1401536"/>
              <a:gd name="connsiteX2" fmla="*/ 2090057 w 3271157"/>
              <a:gd name="connsiteY2" fmla="*/ 517072 h 1401536"/>
              <a:gd name="connsiteX3" fmla="*/ 2326821 w 3271157"/>
              <a:gd name="connsiteY3" fmla="*/ 381000 h 1401536"/>
              <a:gd name="connsiteX4" fmla="*/ 2517321 w 3271157"/>
              <a:gd name="connsiteY4" fmla="*/ 263979 h 1401536"/>
              <a:gd name="connsiteX5" fmla="*/ 2751364 w 3271157"/>
              <a:gd name="connsiteY5" fmla="*/ 111579 h 1401536"/>
              <a:gd name="connsiteX6" fmla="*/ 2909207 w 3271157"/>
              <a:gd name="connsiteY6" fmla="*/ 0 h 1401536"/>
              <a:gd name="connsiteX7" fmla="*/ 3271157 w 3271157"/>
              <a:gd name="connsiteY7" fmla="*/ 250372 h 1401536"/>
              <a:gd name="connsiteX8" fmla="*/ 3235778 w 3271157"/>
              <a:gd name="connsiteY8" fmla="*/ 247650 h 1401536"/>
              <a:gd name="connsiteX9" fmla="*/ 3184071 w 3271157"/>
              <a:gd name="connsiteY9" fmla="*/ 244929 h 1401536"/>
              <a:gd name="connsiteX10" fmla="*/ 3132364 w 3271157"/>
              <a:gd name="connsiteY10" fmla="*/ 253093 h 1401536"/>
              <a:gd name="connsiteX11" fmla="*/ 3075214 w 3271157"/>
              <a:gd name="connsiteY11" fmla="*/ 274864 h 1401536"/>
              <a:gd name="connsiteX12" fmla="*/ 3028950 w 3271157"/>
              <a:gd name="connsiteY12" fmla="*/ 302079 h 1401536"/>
              <a:gd name="connsiteX13" fmla="*/ 2884714 w 3271157"/>
              <a:gd name="connsiteY13" fmla="*/ 386443 h 1401536"/>
              <a:gd name="connsiteX14" fmla="*/ 2582636 w 3271157"/>
              <a:gd name="connsiteY14" fmla="*/ 552450 h 1401536"/>
              <a:gd name="connsiteX15" fmla="*/ 2239736 w 3271157"/>
              <a:gd name="connsiteY15" fmla="*/ 734786 h 1401536"/>
              <a:gd name="connsiteX16" fmla="*/ 1940378 w 3271157"/>
              <a:gd name="connsiteY16" fmla="*/ 884464 h 1401536"/>
              <a:gd name="connsiteX17" fmla="*/ 1651907 w 3271157"/>
              <a:gd name="connsiteY17" fmla="*/ 1017814 h 1401536"/>
              <a:gd name="connsiteX18" fmla="*/ 1494064 w 3271157"/>
              <a:gd name="connsiteY18" fmla="*/ 1083129 h 1401536"/>
              <a:gd name="connsiteX19" fmla="*/ 1281793 w 3271157"/>
              <a:gd name="connsiteY19" fmla="*/ 1167493 h 1401536"/>
              <a:gd name="connsiteX20" fmla="*/ 1042307 w 3271157"/>
              <a:gd name="connsiteY20" fmla="*/ 1251857 h 1401536"/>
              <a:gd name="connsiteX21" fmla="*/ 838200 w 3271157"/>
              <a:gd name="connsiteY21" fmla="*/ 1311729 h 1401536"/>
              <a:gd name="connsiteX22" fmla="*/ 734786 w 3271157"/>
              <a:gd name="connsiteY22" fmla="*/ 1338943 h 1401536"/>
              <a:gd name="connsiteX23" fmla="*/ 590550 w 3271157"/>
              <a:gd name="connsiteY23" fmla="*/ 1368879 h 1401536"/>
              <a:gd name="connsiteX24" fmla="*/ 498021 w 3271157"/>
              <a:gd name="connsiteY24" fmla="*/ 1385207 h 1401536"/>
              <a:gd name="connsiteX25" fmla="*/ 413657 w 3271157"/>
              <a:gd name="connsiteY25" fmla="*/ 1396093 h 1401536"/>
              <a:gd name="connsiteX26" fmla="*/ 302078 w 3271157"/>
              <a:gd name="connsiteY26" fmla="*/ 1401536 h 1401536"/>
              <a:gd name="connsiteX27" fmla="*/ 89807 w 3271157"/>
              <a:gd name="connsiteY27" fmla="*/ 1401536 h 1401536"/>
              <a:gd name="connsiteX28" fmla="*/ 35378 w 3271157"/>
              <a:gd name="connsiteY28" fmla="*/ 1396093 h 1401536"/>
              <a:gd name="connsiteX29" fmla="*/ 19050 w 3271157"/>
              <a:gd name="connsiteY29" fmla="*/ 1396093 h 1401536"/>
              <a:gd name="connsiteX30" fmla="*/ 5443 w 3271157"/>
              <a:gd name="connsiteY30" fmla="*/ 1387929 h 1401536"/>
              <a:gd name="connsiteX31" fmla="*/ 2721 w 3271157"/>
              <a:gd name="connsiteY31" fmla="*/ 1377043 h 1401536"/>
              <a:gd name="connsiteX32" fmla="*/ 0 w 3271157"/>
              <a:gd name="connsiteY32" fmla="*/ 1360714 h 1401536"/>
              <a:gd name="connsiteX33" fmla="*/ 10886 w 3271157"/>
              <a:gd name="connsiteY33" fmla="*/ 1336222 h 1401536"/>
              <a:gd name="connsiteX34" fmla="*/ 38100 w 3271157"/>
              <a:gd name="connsiteY34" fmla="*/ 1306286 h 1401536"/>
              <a:gd name="connsiteX35" fmla="*/ 78921 w 3271157"/>
              <a:gd name="connsiteY35" fmla="*/ 1240972 h 1401536"/>
              <a:gd name="connsiteX36" fmla="*/ 117021 w 3271157"/>
              <a:gd name="connsiteY36" fmla="*/ 1162050 h 1401536"/>
              <a:gd name="connsiteX37" fmla="*/ 146957 w 3271157"/>
              <a:gd name="connsiteY37" fmla="*/ 1077686 h 1401536"/>
              <a:gd name="connsiteX38" fmla="*/ 160564 w 3271157"/>
              <a:gd name="connsiteY38" fmla="*/ 1015093 h 1401536"/>
              <a:gd name="connsiteX39" fmla="*/ 168728 w 3271157"/>
              <a:gd name="connsiteY39" fmla="*/ 947057 h 1401536"/>
              <a:gd name="connsiteX40" fmla="*/ 166007 w 3271157"/>
              <a:gd name="connsiteY40" fmla="*/ 857250 h 1401536"/>
              <a:gd name="connsiteX41" fmla="*/ 160564 w 3271157"/>
              <a:gd name="connsiteY41" fmla="*/ 783772 h 1401536"/>
              <a:gd name="connsiteX42" fmla="*/ 149678 w 3271157"/>
              <a:gd name="connsiteY42" fmla="*/ 693964 h 1401536"/>
              <a:gd name="connsiteX43" fmla="*/ 127907 w 3271157"/>
              <a:gd name="connsiteY43" fmla="*/ 585107 h 1401536"/>
              <a:gd name="connsiteX44" fmla="*/ 100693 w 3271157"/>
              <a:gd name="connsiteY44" fmla="*/ 492579 h 1401536"/>
              <a:gd name="connsiteX45" fmla="*/ 100693 w 3271157"/>
              <a:gd name="connsiteY45" fmla="*/ 440872 h 1401536"/>
              <a:gd name="connsiteX46" fmla="*/ 103414 w 3271157"/>
              <a:gd name="connsiteY46" fmla="*/ 413657 h 1401536"/>
              <a:gd name="connsiteX47" fmla="*/ 108857 w 3271157"/>
              <a:gd name="connsiteY47" fmla="*/ 400050 h 1401536"/>
              <a:gd name="connsiteX48" fmla="*/ 125186 w 3271157"/>
              <a:gd name="connsiteY48" fmla="*/ 397329 h 1401536"/>
              <a:gd name="connsiteX49" fmla="*/ 130628 w 3271157"/>
              <a:gd name="connsiteY49" fmla="*/ 397329 h 1401536"/>
              <a:gd name="connsiteX50" fmla="*/ 141514 w 3271157"/>
              <a:gd name="connsiteY50" fmla="*/ 410936 h 1401536"/>
              <a:gd name="connsiteX51" fmla="*/ 168728 w 3271157"/>
              <a:gd name="connsiteY51" fmla="*/ 440872 h 1401536"/>
              <a:gd name="connsiteX52" fmla="*/ 185057 w 3271157"/>
              <a:gd name="connsiteY52" fmla="*/ 473529 h 1401536"/>
              <a:gd name="connsiteX53" fmla="*/ 198664 w 3271157"/>
              <a:gd name="connsiteY53" fmla="*/ 522514 h 1401536"/>
              <a:gd name="connsiteX54" fmla="*/ 288471 w 3271157"/>
              <a:gd name="connsiteY54" fmla="*/ 753836 h 1401536"/>
              <a:gd name="connsiteX55" fmla="*/ 345621 w 3271157"/>
              <a:gd name="connsiteY55" fmla="*/ 900793 h 1401536"/>
              <a:gd name="connsiteX56" fmla="*/ 375557 w 3271157"/>
              <a:gd name="connsiteY56" fmla="*/ 966107 h 1401536"/>
              <a:gd name="connsiteX57" fmla="*/ 410936 w 3271157"/>
              <a:gd name="connsiteY57" fmla="*/ 1015093 h 1401536"/>
              <a:gd name="connsiteX58" fmla="*/ 446314 w 3271157"/>
              <a:gd name="connsiteY58" fmla="*/ 1053193 h 1401536"/>
              <a:gd name="connsiteX59" fmla="*/ 478971 w 3271157"/>
              <a:gd name="connsiteY59" fmla="*/ 1072243 h 1401536"/>
              <a:gd name="connsiteX60" fmla="*/ 522514 w 3271157"/>
              <a:gd name="connsiteY60" fmla="*/ 1085850 h 1401536"/>
              <a:gd name="connsiteX61" fmla="*/ 566057 w 3271157"/>
              <a:gd name="connsiteY61" fmla="*/ 1085850 h 1401536"/>
              <a:gd name="connsiteX62" fmla="*/ 653143 w 3271157"/>
              <a:gd name="connsiteY62" fmla="*/ 1074964 h 1401536"/>
              <a:gd name="connsiteX63" fmla="*/ 756557 w 3271157"/>
              <a:gd name="connsiteY63" fmla="*/ 1053193 h 1401536"/>
              <a:gd name="connsiteX64" fmla="*/ 933450 w 3271157"/>
              <a:gd name="connsiteY64" fmla="*/ 1009650 h 1401536"/>
              <a:gd name="connsiteX65" fmla="*/ 1039586 w 3271157"/>
              <a:gd name="connsiteY65" fmla="*/ 976993 h 1401536"/>
              <a:gd name="connsiteX66" fmla="*/ 1219200 w 3271157"/>
              <a:gd name="connsiteY66" fmla="*/ 919843 h 1401536"/>
              <a:gd name="connsiteX67" fmla="*/ 1401536 w 3271157"/>
              <a:gd name="connsiteY67" fmla="*/ 843643 h 1401536"/>
              <a:gd name="connsiteX0" fmla="*/ 1401536 w 3235778"/>
              <a:gd name="connsiteY0" fmla="*/ 843643 h 1401536"/>
              <a:gd name="connsiteX1" fmla="*/ 1766207 w 3235778"/>
              <a:gd name="connsiteY1" fmla="*/ 685800 h 1401536"/>
              <a:gd name="connsiteX2" fmla="*/ 2090057 w 3235778"/>
              <a:gd name="connsiteY2" fmla="*/ 517072 h 1401536"/>
              <a:gd name="connsiteX3" fmla="*/ 2326821 w 3235778"/>
              <a:gd name="connsiteY3" fmla="*/ 381000 h 1401536"/>
              <a:gd name="connsiteX4" fmla="*/ 2517321 w 3235778"/>
              <a:gd name="connsiteY4" fmla="*/ 263979 h 1401536"/>
              <a:gd name="connsiteX5" fmla="*/ 2751364 w 3235778"/>
              <a:gd name="connsiteY5" fmla="*/ 111579 h 1401536"/>
              <a:gd name="connsiteX6" fmla="*/ 2909207 w 3235778"/>
              <a:gd name="connsiteY6" fmla="*/ 0 h 1401536"/>
              <a:gd name="connsiteX7" fmla="*/ 3235778 w 3235778"/>
              <a:gd name="connsiteY7" fmla="*/ 247650 h 1401536"/>
              <a:gd name="connsiteX8" fmla="*/ 3184071 w 3235778"/>
              <a:gd name="connsiteY8" fmla="*/ 244929 h 1401536"/>
              <a:gd name="connsiteX9" fmla="*/ 3132364 w 3235778"/>
              <a:gd name="connsiteY9" fmla="*/ 253093 h 1401536"/>
              <a:gd name="connsiteX10" fmla="*/ 3075214 w 3235778"/>
              <a:gd name="connsiteY10" fmla="*/ 274864 h 1401536"/>
              <a:gd name="connsiteX11" fmla="*/ 3028950 w 3235778"/>
              <a:gd name="connsiteY11" fmla="*/ 302079 h 1401536"/>
              <a:gd name="connsiteX12" fmla="*/ 2884714 w 3235778"/>
              <a:gd name="connsiteY12" fmla="*/ 386443 h 1401536"/>
              <a:gd name="connsiteX13" fmla="*/ 2582636 w 3235778"/>
              <a:gd name="connsiteY13" fmla="*/ 552450 h 1401536"/>
              <a:gd name="connsiteX14" fmla="*/ 2239736 w 3235778"/>
              <a:gd name="connsiteY14" fmla="*/ 734786 h 1401536"/>
              <a:gd name="connsiteX15" fmla="*/ 1940378 w 3235778"/>
              <a:gd name="connsiteY15" fmla="*/ 884464 h 1401536"/>
              <a:gd name="connsiteX16" fmla="*/ 1651907 w 3235778"/>
              <a:gd name="connsiteY16" fmla="*/ 1017814 h 1401536"/>
              <a:gd name="connsiteX17" fmla="*/ 1494064 w 3235778"/>
              <a:gd name="connsiteY17" fmla="*/ 1083129 h 1401536"/>
              <a:gd name="connsiteX18" fmla="*/ 1281793 w 3235778"/>
              <a:gd name="connsiteY18" fmla="*/ 1167493 h 1401536"/>
              <a:gd name="connsiteX19" fmla="*/ 1042307 w 3235778"/>
              <a:gd name="connsiteY19" fmla="*/ 1251857 h 1401536"/>
              <a:gd name="connsiteX20" fmla="*/ 838200 w 3235778"/>
              <a:gd name="connsiteY20" fmla="*/ 1311729 h 1401536"/>
              <a:gd name="connsiteX21" fmla="*/ 734786 w 3235778"/>
              <a:gd name="connsiteY21" fmla="*/ 1338943 h 1401536"/>
              <a:gd name="connsiteX22" fmla="*/ 590550 w 3235778"/>
              <a:gd name="connsiteY22" fmla="*/ 1368879 h 1401536"/>
              <a:gd name="connsiteX23" fmla="*/ 498021 w 3235778"/>
              <a:gd name="connsiteY23" fmla="*/ 1385207 h 1401536"/>
              <a:gd name="connsiteX24" fmla="*/ 413657 w 3235778"/>
              <a:gd name="connsiteY24" fmla="*/ 1396093 h 1401536"/>
              <a:gd name="connsiteX25" fmla="*/ 302078 w 3235778"/>
              <a:gd name="connsiteY25" fmla="*/ 1401536 h 1401536"/>
              <a:gd name="connsiteX26" fmla="*/ 89807 w 3235778"/>
              <a:gd name="connsiteY26" fmla="*/ 1401536 h 1401536"/>
              <a:gd name="connsiteX27" fmla="*/ 35378 w 3235778"/>
              <a:gd name="connsiteY27" fmla="*/ 1396093 h 1401536"/>
              <a:gd name="connsiteX28" fmla="*/ 19050 w 3235778"/>
              <a:gd name="connsiteY28" fmla="*/ 1396093 h 1401536"/>
              <a:gd name="connsiteX29" fmla="*/ 5443 w 3235778"/>
              <a:gd name="connsiteY29" fmla="*/ 1387929 h 1401536"/>
              <a:gd name="connsiteX30" fmla="*/ 2721 w 3235778"/>
              <a:gd name="connsiteY30" fmla="*/ 1377043 h 1401536"/>
              <a:gd name="connsiteX31" fmla="*/ 0 w 3235778"/>
              <a:gd name="connsiteY31" fmla="*/ 1360714 h 1401536"/>
              <a:gd name="connsiteX32" fmla="*/ 10886 w 3235778"/>
              <a:gd name="connsiteY32" fmla="*/ 1336222 h 1401536"/>
              <a:gd name="connsiteX33" fmla="*/ 38100 w 3235778"/>
              <a:gd name="connsiteY33" fmla="*/ 1306286 h 1401536"/>
              <a:gd name="connsiteX34" fmla="*/ 78921 w 3235778"/>
              <a:gd name="connsiteY34" fmla="*/ 1240972 h 1401536"/>
              <a:gd name="connsiteX35" fmla="*/ 117021 w 3235778"/>
              <a:gd name="connsiteY35" fmla="*/ 1162050 h 1401536"/>
              <a:gd name="connsiteX36" fmla="*/ 146957 w 3235778"/>
              <a:gd name="connsiteY36" fmla="*/ 1077686 h 1401536"/>
              <a:gd name="connsiteX37" fmla="*/ 160564 w 3235778"/>
              <a:gd name="connsiteY37" fmla="*/ 1015093 h 1401536"/>
              <a:gd name="connsiteX38" fmla="*/ 168728 w 3235778"/>
              <a:gd name="connsiteY38" fmla="*/ 947057 h 1401536"/>
              <a:gd name="connsiteX39" fmla="*/ 166007 w 3235778"/>
              <a:gd name="connsiteY39" fmla="*/ 857250 h 1401536"/>
              <a:gd name="connsiteX40" fmla="*/ 160564 w 3235778"/>
              <a:gd name="connsiteY40" fmla="*/ 783772 h 1401536"/>
              <a:gd name="connsiteX41" fmla="*/ 149678 w 3235778"/>
              <a:gd name="connsiteY41" fmla="*/ 693964 h 1401536"/>
              <a:gd name="connsiteX42" fmla="*/ 127907 w 3235778"/>
              <a:gd name="connsiteY42" fmla="*/ 585107 h 1401536"/>
              <a:gd name="connsiteX43" fmla="*/ 100693 w 3235778"/>
              <a:gd name="connsiteY43" fmla="*/ 492579 h 1401536"/>
              <a:gd name="connsiteX44" fmla="*/ 100693 w 3235778"/>
              <a:gd name="connsiteY44" fmla="*/ 440872 h 1401536"/>
              <a:gd name="connsiteX45" fmla="*/ 103414 w 3235778"/>
              <a:gd name="connsiteY45" fmla="*/ 413657 h 1401536"/>
              <a:gd name="connsiteX46" fmla="*/ 108857 w 3235778"/>
              <a:gd name="connsiteY46" fmla="*/ 400050 h 1401536"/>
              <a:gd name="connsiteX47" fmla="*/ 125186 w 3235778"/>
              <a:gd name="connsiteY47" fmla="*/ 397329 h 1401536"/>
              <a:gd name="connsiteX48" fmla="*/ 130628 w 3235778"/>
              <a:gd name="connsiteY48" fmla="*/ 397329 h 1401536"/>
              <a:gd name="connsiteX49" fmla="*/ 141514 w 3235778"/>
              <a:gd name="connsiteY49" fmla="*/ 410936 h 1401536"/>
              <a:gd name="connsiteX50" fmla="*/ 168728 w 3235778"/>
              <a:gd name="connsiteY50" fmla="*/ 440872 h 1401536"/>
              <a:gd name="connsiteX51" fmla="*/ 185057 w 3235778"/>
              <a:gd name="connsiteY51" fmla="*/ 473529 h 1401536"/>
              <a:gd name="connsiteX52" fmla="*/ 198664 w 3235778"/>
              <a:gd name="connsiteY52" fmla="*/ 522514 h 1401536"/>
              <a:gd name="connsiteX53" fmla="*/ 288471 w 3235778"/>
              <a:gd name="connsiteY53" fmla="*/ 753836 h 1401536"/>
              <a:gd name="connsiteX54" fmla="*/ 345621 w 3235778"/>
              <a:gd name="connsiteY54" fmla="*/ 900793 h 1401536"/>
              <a:gd name="connsiteX55" fmla="*/ 375557 w 3235778"/>
              <a:gd name="connsiteY55" fmla="*/ 966107 h 1401536"/>
              <a:gd name="connsiteX56" fmla="*/ 410936 w 3235778"/>
              <a:gd name="connsiteY56" fmla="*/ 1015093 h 1401536"/>
              <a:gd name="connsiteX57" fmla="*/ 446314 w 3235778"/>
              <a:gd name="connsiteY57" fmla="*/ 1053193 h 1401536"/>
              <a:gd name="connsiteX58" fmla="*/ 478971 w 3235778"/>
              <a:gd name="connsiteY58" fmla="*/ 1072243 h 1401536"/>
              <a:gd name="connsiteX59" fmla="*/ 522514 w 3235778"/>
              <a:gd name="connsiteY59" fmla="*/ 1085850 h 1401536"/>
              <a:gd name="connsiteX60" fmla="*/ 566057 w 3235778"/>
              <a:gd name="connsiteY60" fmla="*/ 1085850 h 1401536"/>
              <a:gd name="connsiteX61" fmla="*/ 653143 w 3235778"/>
              <a:gd name="connsiteY61" fmla="*/ 1074964 h 1401536"/>
              <a:gd name="connsiteX62" fmla="*/ 756557 w 3235778"/>
              <a:gd name="connsiteY62" fmla="*/ 1053193 h 1401536"/>
              <a:gd name="connsiteX63" fmla="*/ 933450 w 3235778"/>
              <a:gd name="connsiteY63" fmla="*/ 1009650 h 1401536"/>
              <a:gd name="connsiteX64" fmla="*/ 1039586 w 3235778"/>
              <a:gd name="connsiteY64" fmla="*/ 976993 h 1401536"/>
              <a:gd name="connsiteX65" fmla="*/ 1219200 w 3235778"/>
              <a:gd name="connsiteY65" fmla="*/ 919843 h 1401536"/>
              <a:gd name="connsiteX66" fmla="*/ 1401536 w 3235778"/>
              <a:gd name="connsiteY66" fmla="*/ 843643 h 1401536"/>
              <a:gd name="connsiteX0" fmla="*/ 1401536 w 3184071"/>
              <a:gd name="connsiteY0" fmla="*/ 843643 h 1401536"/>
              <a:gd name="connsiteX1" fmla="*/ 1766207 w 3184071"/>
              <a:gd name="connsiteY1" fmla="*/ 685800 h 1401536"/>
              <a:gd name="connsiteX2" fmla="*/ 2090057 w 3184071"/>
              <a:gd name="connsiteY2" fmla="*/ 517072 h 1401536"/>
              <a:gd name="connsiteX3" fmla="*/ 2326821 w 3184071"/>
              <a:gd name="connsiteY3" fmla="*/ 381000 h 1401536"/>
              <a:gd name="connsiteX4" fmla="*/ 2517321 w 3184071"/>
              <a:gd name="connsiteY4" fmla="*/ 263979 h 1401536"/>
              <a:gd name="connsiteX5" fmla="*/ 2751364 w 3184071"/>
              <a:gd name="connsiteY5" fmla="*/ 111579 h 1401536"/>
              <a:gd name="connsiteX6" fmla="*/ 2909207 w 3184071"/>
              <a:gd name="connsiteY6" fmla="*/ 0 h 1401536"/>
              <a:gd name="connsiteX7" fmla="*/ 3184071 w 3184071"/>
              <a:gd name="connsiteY7" fmla="*/ 244929 h 1401536"/>
              <a:gd name="connsiteX8" fmla="*/ 3132364 w 3184071"/>
              <a:gd name="connsiteY8" fmla="*/ 253093 h 1401536"/>
              <a:gd name="connsiteX9" fmla="*/ 3075214 w 3184071"/>
              <a:gd name="connsiteY9" fmla="*/ 274864 h 1401536"/>
              <a:gd name="connsiteX10" fmla="*/ 3028950 w 3184071"/>
              <a:gd name="connsiteY10" fmla="*/ 302079 h 1401536"/>
              <a:gd name="connsiteX11" fmla="*/ 2884714 w 3184071"/>
              <a:gd name="connsiteY11" fmla="*/ 386443 h 1401536"/>
              <a:gd name="connsiteX12" fmla="*/ 2582636 w 3184071"/>
              <a:gd name="connsiteY12" fmla="*/ 552450 h 1401536"/>
              <a:gd name="connsiteX13" fmla="*/ 2239736 w 3184071"/>
              <a:gd name="connsiteY13" fmla="*/ 734786 h 1401536"/>
              <a:gd name="connsiteX14" fmla="*/ 1940378 w 3184071"/>
              <a:gd name="connsiteY14" fmla="*/ 884464 h 1401536"/>
              <a:gd name="connsiteX15" fmla="*/ 1651907 w 3184071"/>
              <a:gd name="connsiteY15" fmla="*/ 1017814 h 1401536"/>
              <a:gd name="connsiteX16" fmla="*/ 1494064 w 3184071"/>
              <a:gd name="connsiteY16" fmla="*/ 1083129 h 1401536"/>
              <a:gd name="connsiteX17" fmla="*/ 1281793 w 3184071"/>
              <a:gd name="connsiteY17" fmla="*/ 1167493 h 1401536"/>
              <a:gd name="connsiteX18" fmla="*/ 1042307 w 3184071"/>
              <a:gd name="connsiteY18" fmla="*/ 1251857 h 1401536"/>
              <a:gd name="connsiteX19" fmla="*/ 838200 w 3184071"/>
              <a:gd name="connsiteY19" fmla="*/ 1311729 h 1401536"/>
              <a:gd name="connsiteX20" fmla="*/ 734786 w 3184071"/>
              <a:gd name="connsiteY20" fmla="*/ 1338943 h 1401536"/>
              <a:gd name="connsiteX21" fmla="*/ 590550 w 3184071"/>
              <a:gd name="connsiteY21" fmla="*/ 1368879 h 1401536"/>
              <a:gd name="connsiteX22" fmla="*/ 498021 w 3184071"/>
              <a:gd name="connsiteY22" fmla="*/ 1385207 h 1401536"/>
              <a:gd name="connsiteX23" fmla="*/ 413657 w 3184071"/>
              <a:gd name="connsiteY23" fmla="*/ 1396093 h 1401536"/>
              <a:gd name="connsiteX24" fmla="*/ 302078 w 3184071"/>
              <a:gd name="connsiteY24" fmla="*/ 1401536 h 1401536"/>
              <a:gd name="connsiteX25" fmla="*/ 89807 w 3184071"/>
              <a:gd name="connsiteY25" fmla="*/ 1401536 h 1401536"/>
              <a:gd name="connsiteX26" fmla="*/ 35378 w 3184071"/>
              <a:gd name="connsiteY26" fmla="*/ 1396093 h 1401536"/>
              <a:gd name="connsiteX27" fmla="*/ 19050 w 3184071"/>
              <a:gd name="connsiteY27" fmla="*/ 1396093 h 1401536"/>
              <a:gd name="connsiteX28" fmla="*/ 5443 w 3184071"/>
              <a:gd name="connsiteY28" fmla="*/ 1387929 h 1401536"/>
              <a:gd name="connsiteX29" fmla="*/ 2721 w 3184071"/>
              <a:gd name="connsiteY29" fmla="*/ 1377043 h 1401536"/>
              <a:gd name="connsiteX30" fmla="*/ 0 w 3184071"/>
              <a:gd name="connsiteY30" fmla="*/ 1360714 h 1401536"/>
              <a:gd name="connsiteX31" fmla="*/ 10886 w 3184071"/>
              <a:gd name="connsiteY31" fmla="*/ 1336222 h 1401536"/>
              <a:gd name="connsiteX32" fmla="*/ 38100 w 3184071"/>
              <a:gd name="connsiteY32" fmla="*/ 1306286 h 1401536"/>
              <a:gd name="connsiteX33" fmla="*/ 78921 w 3184071"/>
              <a:gd name="connsiteY33" fmla="*/ 1240972 h 1401536"/>
              <a:gd name="connsiteX34" fmla="*/ 117021 w 3184071"/>
              <a:gd name="connsiteY34" fmla="*/ 1162050 h 1401536"/>
              <a:gd name="connsiteX35" fmla="*/ 146957 w 3184071"/>
              <a:gd name="connsiteY35" fmla="*/ 1077686 h 1401536"/>
              <a:gd name="connsiteX36" fmla="*/ 160564 w 3184071"/>
              <a:gd name="connsiteY36" fmla="*/ 1015093 h 1401536"/>
              <a:gd name="connsiteX37" fmla="*/ 168728 w 3184071"/>
              <a:gd name="connsiteY37" fmla="*/ 947057 h 1401536"/>
              <a:gd name="connsiteX38" fmla="*/ 166007 w 3184071"/>
              <a:gd name="connsiteY38" fmla="*/ 857250 h 1401536"/>
              <a:gd name="connsiteX39" fmla="*/ 160564 w 3184071"/>
              <a:gd name="connsiteY39" fmla="*/ 783772 h 1401536"/>
              <a:gd name="connsiteX40" fmla="*/ 149678 w 3184071"/>
              <a:gd name="connsiteY40" fmla="*/ 693964 h 1401536"/>
              <a:gd name="connsiteX41" fmla="*/ 127907 w 3184071"/>
              <a:gd name="connsiteY41" fmla="*/ 585107 h 1401536"/>
              <a:gd name="connsiteX42" fmla="*/ 100693 w 3184071"/>
              <a:gd name="connsiteY42" fmla="*/ 492579 h 1401536"/>
              <a:gd name="connsiteX43" fmla="*/ 100693 w 3184071"/>
              <a:gd name="connsiteY43" fmla="*/ 440872 h 1401536"/>
              <a:gd name="connsiteX44" fmla="*/ 103414 w 3184071"/>
              <a:gd name="connsiteY44" fmla="*/ 413657 h 1401536"/>
              <a:gd name="connsiteX45" fmla="*/ 108857 w 3184071"/>
              <a:gd name="connsiteY45" fmla="*/ 400050 h 1401536"/>
              <a:gd name="connsiteX46" fmla="*/ 125186 w 3184071"/>
              <a:gd name="connsiteY46" fmla="*/ 397329 h 1401536"/>
              <a:gd name="connsiteX47" fmla="*/ 130628 w 3184071"/>
              <a:gd name="connsiteY47" fmla="*/ 397329 h 1401536"/>
              <a:gd name="connsiteX48" fmla="*/ 141514 w 3184071"/>
              <a:gd name="connsiteY48" fmla="*/ 410936 h 1401536"/>
              <a:gd name="connsiteX49" fmla="*/ 168728 w 3184071"/>
              <a:gd name="connsiteY49" fmla="*/ 440872 h 1401536"/>
              <a:gd name="connsiteX50" fmla="*/ 185057 w 3184071"/>
              <a:gd name="connsiteY50" fmla="*/ 473529 h 1401536"/>
              <a:gd name="connsiteX51" fmla="*/ 198664 w 3184071"/>
              <a:gd name="connsiteY51" fmla="*/ 522514 h 1401536"/>
              <a:gd name="connsiteX52" fmla="*/ 288471 w 3184071"/>
              <a:gd name="connsiteY52" fmla="*/ 753836 h 1401536"/>
              <a:gd name="connsiteX53" fmla="*/ 345621 w 3184071"/>
              <a:gd name="connsiteY53" fmla="*/ 900793 h 1401536"/>
              <a:gd name="connsiteX54" fmla="*/ 375557 w 3184071"/>
              <a:gd name="connsiteY54" fmla="*/ 966107 h 1401536"/>
              <a:gd name="connsiteX55" fmla="*/ 410936 w 3184071"/>
              <a:gd name="connsiteY55" fmla="*/ 1015093 h 1401536"/>
              <a:gd name="connsiteX56" fmla="*/ 446314 w 3184071"/>
              <a:gd name="connsiteY56" fmla="*/ 1053193 h 1401536"/>
              <a:gd name="connsiteX57" fmla="*/ 478971 w 3184071"/>
              <a:gd name="connsiteY57" fmla="*/ 1072243 h 1401536"/>
              <a:gd name="connsiteX58" fmla="*/ 522514 w 3184071"/>
              <a:gd name="connsiteY58" fmla="*/ 1085850 h 1401536"/>
              <a:gd name="connsiteX59" fmla="*/ 566057 w 3184071"/>
              <a:gd name="connsiteY59" fmla="*/ 1085850 h 1401536"/>
              <a:gd name="connsiteX60" fmla="*/ 653143 w 3184071"/>
              <a:gd name="connsiteY60" fmla="*/ 1074964 h 1401536"/>
              <a:gd name="connsiteX61" fmla="*/ 756557 w 3184071"/>
              <a:gd name="connsiteY61" fmla="*/ 1053193 h 1401536"/>
              <a:gd name="connsiteX62" fmla="*/ 933450 w 3184071"/>
              <a:gd name="connsiteY62" fmla="*/ 1009650 h 1401536"/>
              <a:gd name="connsiteX63" fmla="*/ 1039586 w 3184071"/>
              <a:gd name="connsiteY63" fmla="*/ 976993 h 1401536"/>
              <a:gd name="connsiteX64" fmla="*/ 1219200 w 3184071"/>
              <a:gd name="connsiteY64" fmla="*/ 919843 h 1401536"/>
              <a:gd name="connsiteX65" fmla="*/ 1401536 w 3184071"/>
              <a:gd name="connsiteY65" fmla="*/ 843643 h 1401536"/>
              <a:gd name="connsiteX0" fmla="*/ 1401536 w 3132364"/>
              <a:gd name="connsiteY0" fmla="*/ 843643 h 1401536"/>
              <a:gd name="connsiteX1" fmla="*/ 1766207 w 3132364"/>
              <a:gd name="connsiteY1" fmla="*/ 685800 h 1401536"/>
              <a:gd name="connsiteX2" fmla="*/ 2090057 w 3132364"/>
              <a:gd name="connsiteY2" fmla="*/ 517072 h 1401536"/>
              <a:gd name="connsiteX3" fmla="*/ 2326821 w 3132364"/>
              <a:gd name="connsiteY3" fmla="*/ 381000 h 1401536"/>
              <a:gd name="connsiteX4" fmla="*/ 2517321 w 3132364"/>
              <a:gd name="connsiteY4" fmla="*/ 263979 h 1401536"/>
              <a:gd name="connsiteX5" fmla="*/ 2751364 w 3132364"/>
              <a:gd name="connsiteY5" fmla="*/ 111579 h 1401536"/>
              <a:gd name="connsiteX6" fmla="*/ 2909207 w 3132364"/>
              <a:gd name="connsiteY6" fmla="*/ 0 h 1401536"/>
              <a:gd name="connsiteX7" fmla="*/ 3132364 w 3132364"/>
              <a:gd name="connsiteY7" fmla="*/ 253093 h 1401536"/>
              <a:gd name="connsiteX8" fmla="*/ 3075214 w 3132364"/>
              <a:gd name="connsiteY8" fmla="*/ 274864 h 1401536"/>
              <a:gd name="connsiteX9" fmla="*/ 3028950 w 3132364"/>
              <a:gd name="connsiteY9" fmla="*/ 302079 h 1401536"/>
              <a:gd name="connsiteX10" fmla="*/ 2884714 w 3132364"/>
              <a:gd name="connsiteY10" fmla="*/ 386443 h 1401536"/>
              <a:gd name="connsiteX11" fmla="*/ 2582636 w 3132364"/>
              <a:gd name="connsiteY11" fmla="*/ 552450 h 1401536"/>
              <a:gd name="connsiteX12" fmla="*/ 2239736 w 3132364"/>
              <a:gd name="connsiteY12" fmla="*/ 734786 h 1401536"/>
              <a:gd name="connsiteX13" fmla="*/ 1940378 w 3132364"/>
              <a:gd name="connsiteY13" fmla="*/ 884464 h 1401536"/>
              <a:gd name="connsiteX14" fmla="*/ 1651907 w 3132364"/>
              <a:gd name="connsiteY14" fmla="*/ 1017814 h 1401536"/>
              <a:gd name="connsiteX15" fmla="*/ 1494064 w 3132364"/>
              <a:gd name="connsiteY15" fmla="*/ 1083129 h 1401536"/>
              <a:gd name="connsiteX16" fmla="*/ 1281793 w 3132364"/>
              <a:gd name="connsiteY16" fmla="*/ 1167493 h 1401536"/>
              <a:gd name="connsiteX17" fmla="*/ 1042307 w 3132364"/>
              <a:gd name="connsiteY17" fmla="*/ 1251857 h 1401536"/>
              <a:gd name="connsiteX18" fmla="*/ 838200 w 3132364"/>
              <a:gd name="connsiteY18" fmla="*/ 1311729 h 1401536"/>
              <a:gd name="connsiteX19" fmla="*/ 734786 w 3132364"/>
              <a:gd name="connsiteY19" fmla="*/ 1338943 h 1401536"/>
              <a:gd name="connsiteX20" fmla="*/ 590550 w 3132364"/>
              <a:gd name="connsiteY20" fmla="*/ 1368879 h 1401536"/>
              <a:gd name="connsiteX21" fmla="*/ 498021 w 3132364"/>
              <a:gd name="connsiteY21" fmla="*/ 1385207 h 1401536"/>
              <a:gd name="connsiteX22" fmla="*/ 413657 w 3132364"/>
              <a:gd name="connsiteY22" fmla="*/ 1396093 h 1401536"/>
              <a:gd name="connsiteX23" fmla="*/ 302078 w 3132364"/>
              <a:gd name="connsiteY23" fmla="*/ 1401536 h 1401536"/>
              <a:gd name="connsiteX24" fmla="*/ 89807 w 3132364"/>
              <a:gd name="connsiteY24" fmla="*/ 1401536 h 1401536"/>
              <a:gd name="connsiteX25" fmla="*/ 35378 w 3132364"/>
              <a:gd name="connsiteY25" fmla="*/ 1396093 h 1401536"/>
              <a:gd name="connsiteX26" fmla="*/ 19050 w 3132364"/>
              <a:gd name="connsiteY26" fmla="*/ 1396093 h 1401536"/>
              <a:gd name="connsiteX27" fmla="*/ 5443 w 3132364"/>
              <a:gd name="connsiteY27" fmla="*/ 1387929 h 1401536"/>
              <a:gd name="connsiteX28" fmla="*/ 2721 w 3132364"/>
              <a:gd name="connsiteY28" fmla="*/ 1377043 h 1401536"/>
              <a:gd name="connsiteX29" fmla="*/ 0 w 3132364"/>
              <a:gd name="connsiteY29" fmla="*/ 1360714 h 1401536"/>
              <a:gd name="connsiteX30" fmla="*/ 10886 w 3132364"/>
              <a:gd name="connsiteY30" fmla="*/ 1336222 h 1401536"/>
              <a:gd name="connsiteX31" fmla="*/ 38100 w 3132364"/>
              <a:gd name="connsiteY31" fmla="*/ 1306286 h 1401536"/>
              <a:gd name="connsiteX32" fmla="*/ 78921 w 3132364"/>
              <a:gd name="connsiteY32" fmla="*/ 1240972 h 1401536"/>
              <a:gd name="connsiteX33" fmla="*/ 117021 w 3132364"/>
              <a:gd name="connsiteY33" fmla="*/ 1162050 h 1401536"/>
              <a:gd name="connsiteX34" fmla="*/ 146957 w 3132364"/>
              <a:gd name="connsiteY34" fmla="*/ 1077686 h 1401536"/>
              <a:gd name="connsiteX35" fmla="*/ 160564 w 3132364"/>
              <a:gd name="connsiteY35" fmla="*/ 1015093 h 1401536"/>
              <a:gd name="connsiteX36" fmla="*/ 168728 w 3132364"/>
              <a:gd name="connsiteY36" fmla="*/ 947057 h 1401536"/>
              <a:gd name="connsiteX37" fmla="*/ 166007 w 3132364"/>
              <a:gd name="connsiteY37" fmla="*/ 857250 h 1401536"/>
              <a:gd name="connsiteX38" fmla="*/ 160564 w 3132364"/>
              <a:gd name="connsiteY38" fmla="*/ 783772 h 1401536"/>
              <a:gd name="connsiteX39" fmla="*/ 149678 w 3132364"/>
              <a:gd name="connsiteY39" fmla="*/ 693964 h 1401536"/>
              <a:gd name="connsiteX40" fmla="*/ 127907 w 3132364"/>
              <a:gd name="connsiteY40" fmla="*/ 585107 h 1401536"/>
              <a:gd name="connsiteX41" fmla="*/ 100693 w 3132364"/>
              <a:gd name="connsiteY41" fmla="*/ 492579 h 1401536"/>
              <a:gd name="connsiteX42" fmla="*/ 100693 w 3132364"/>
              <a:gd name="connsiteY42" fmla="*/ 440872 h 1401536"/>
              <a:gd name="connsiteX43" fmla="*/ 103414 w 3132364"/>
              <a:gd name="connsiteY43" fmla="*/ 413657 h 1401536"/>
              <a:gd name="connsiteX44" fmla="*/ 108857 w 3132364"/>
              <a:gd name="connsiteY44" fmla="*/ 400050 h 1401536"/>
              <a:gd name="connsiteX45" fmla="*/ 125186 w 3132364"/>
              <a:gd name="connsiteY45" fmla="*/ 397329 h 1401536"/>
              <a:gd name="connsiteX46" fmla="*/ 130628 w 3132364"/>
              <a:gd name="connsiteY46" fmla="*/ 397329 h 1401536"/>
              <a:gd name="connsiteX47" fmla="*/ 141514 w 3132364"/>
              <a:gd name="connsiteY47" fmla="*/ 410936 h 1401536"/>
              <a:gd name="connsiteX48" fmla="*/ 168728 w 3132364"/>
              <a:gd name="connsiteY48" fmla="*/ 440872 h 1401536"/>
              <a:gd name="connsiteX49" fmla="*/ 185057 w 3132364"/>
              <a:gd name="connsiteY49" fmla="*/ 473529 h 1401536"/>
              <a:gd name="connsiteX50" fmla="*/ 198664 w 3132364"/>
              <a:gd name="connsiteY50" fmla="*/ 522514 h 1401536"/>
              <a:gd name="connsiteX51" fmla="*/ 288471 w 3132364"/>
              <a:gd name="connsiteY51" fmla="*/ 753836 h 1401536"/>
              <a:gd name="connsiteX52" fmla="*/ 345621 w 3132364"/>
              <a:gd name="connsiteY52" fmla="*/ 900793 h 1401536"/>
              <a:gd name="connsiteX53" fmla="*/ 375557 w 3132364"/>
              <a:gd name="connsiteY53" fmla="*/ 966107 h 1401536"/>
              <a:gd name="connsiteX54" fmla="*/ 410936 w 3132364"/>
              <a:gd name="connsiteY54" fmla="*/ 1015093 h 1401536"/>
              <a:gd name="connsiteX55" fmla="*/ 446314 w 3132364"/>
              <a:gd name="connsiteY55" fmla="*/ 1053193 h 1401536"/>
              <a:gd name="connsiteX56" fmla="*/ 478971 w 3132364"/>
              <a:gd name="connsiteY56" fmla="*/ 1072243 h 1401536"/>
              <a:gd name="connsiteX57" fmla="*/ 522514 w 3132364"/>
              <a:gd name="connsiteY57" fmla="*/ 1085850 h 1401536"/>
              <a:gd name="connsiteX58" fmla="*/ 566057 w 3132364"/>
              <a:gd name="connsiteY58" fmla="*/ 1085850 h 1401536"/>
              <a:gd name="connsiteX59" fmla="*/ 653143 w 3132364"/>
              <a:gd name="connsiteY59" fmla="*/ 1074964 h 1401536"/>
              <a:gd name="connsiteX60" fmla="*/ 756557 w 3132364"/>
              <a:gd name="connsiteY60" fmla="*/ 1053193 h 1401536"/>
              <a:gd name="connsiteX61" fmla="*/ 933450 w 3132364"/>
              <a:gd name="connsiteY61" fmla="*/ 1009650 h 1401536"/>
              <a:gd name="connsiteX62" fmla="*/ 1039586 w 3132364"/>
              <a:gd name="connsiteY62" fmla="*/ 976993 h 1401536"/>
              <a:gd name="connsiteX63" fmla="*/ 1219200 w 3132364"/>
              <a:gd name="connsiteY63" fmla="*/ 919843 h 1401536"/>
              <a:gd name="connsiteX64" fmla="*/ 1401536 w 3132364"/>
              <a:gd name="connsiteY64" fmla="*/ 843643 h 1401536"/>
              <a:gd name="connsiteX0" fmla="*/ 1401536 w 3075214"/>
              <a:gd name="connsiteY0" fmla="*/ 843643 h 1401536"/>
              <a:gd name="connsiteX1" fmla="*/ 1766207 w 3075214"/>
              <a:gd name="connsiteY1" fmla="*/ 685800 h 1401536"/>
              <a:gd name="connsiteX2" fmla="*/ 2090057 w 3075214"/>
              <a:gd name="connsiteY2" fmla="*/ 517072 h 1401536"/>
              <a:gd name="connsiteX3" fmla="*/ 2326821 w 3075214"/>
              <a:gd name="connsiteY3" fmla="*/ 381000 h 1401536"/>
              <a:gd name="connsiteX4" fmla="*/ 2517321 w 3075214"/>
              <a:gd name="connsiteY4" fmla="*/ 263979 h 1401536"/>
              <a:gd name="connsiteX5" fmla="*/ 2751364 w 3075214"/>
              <a:gd name="connsiteY5" fmla="*/ 111579 h 1401536"/>
              <a:gd name="connsiteX6" fmla="*/ 2909207 w 3075214"/>
              <a:gd name="connsiteY6" fmla="*/ 0 h 1401536"/>
              <a:gd name="connsiteX7" fmla="*/ 3075214 w 3075214"/>
              <a:gd name="connsiteY7" fmla="*/ 274864 h 1401536"/>
              <a:gd name="connsiteX8" fmla="*/ 3028950 w 3075214"/>
              <a:gd name="connsiteY8" fmla="*/ 302079 h 1401536"/>
              <a:gd name="connsiteX9" fmla="*/ 2884714 w 3075214"/>
              <a:gd name="connsiteY9" fmla="*/ 386443 h 1401536"/>
              <a:gd name="connsiteX10" fmla="*/ 2582636 w 3075214"/>
              <a:gd name="connsiteY10" fmla="*/ 552450 h 1401536"/>
              <a:gd name="connsiteX11" fmla="*/ 2239736 w 3075214"/>
              <a:gd name="connsiteY11" fmla="*/ 734786 h 1401536"/>
              <a:gd name="connsiteX12" fmla="*/ 1940378 w 3075214"/>
              <a:gd name="connsiteY12" fmla="*/ 884464 h 1401536"/>
              <a:gd name="connsiteX13" fmla="*/ 1651907 w 3075214"/>
              <a:gd name="connsiteY13" fmla="*/ 1017814 h 1401536"/>
              <a:gd name="connsiteX14" fmla="*/ 1494064 w 3075214"/>
              <a:gd name="connsiteY14" fmla="*/ 1083129 h 1401536"/>
              <a:gd name="connsiteX15" fmla="*/ 1281793 w 3075214"/>
              <a:gd name="connsiteY15" fmla="*/ 1167493 h 1401536"/>
              <a:gd name="connsiteX16" fmla="*/ 1042307 w 3075214"/>
              <a:gd name="connsiteY16" fmla="*/ 1251857 h 1401536"/>
              <a:gd name="connsiteX17" fmla="*/ 838200 w 3075214"/>
              <a:gd name="connsiteY17" fmla="*/ 1311729 h 1401536"/>
              <a:gd name="connsiteX18" fmla="*/ 734786 w 3075214"/>
              <a:gd name="connsiteY18" fmla="*/ 1338943 h 1401536"/>
              <a:gd name="connsiteX19" fmla="*/ 590550 w 3075214"/>
              <a:gd name="connsiteY19" fmla="*/ 1368879 h 1401536"/>
              <a:gd name="connsiteX20" fmla="*/ 498021 w 3075214"/>
              <a:gd name="connsiteY20" fmla="*/ 1385207 h 1401536"/>
              <a:gd name="connsiteX21" fmla="*/ 413657 w 3075214"/>
              <a:gd name="connsiteY21" fmla="*/ 1396093 h 1401536"/>
              <a:gd name="connsiteX22" fmla="*/ 302078 w 3075214"/>
              <a:gd name="connsiteY22" fmla="*/ 1401536 h 1401536"/>
              <a:gd name="connsiteX23" fmla="*/ 89807 w 3075214"/>
              <a:gd name="connsiteY23" fmla="*/ 1401536 h 1401536"/>
              <a:gd name="connsiteX24" fmla="*/ 35378 w 3075214"/>
              <a:gd name="connsiteY24" fmla="*/ 1396093 h 1401536"/>
              <a:gd name="connsiteX25" fmla="*/ 19050 w 3075214"/>
              <a:gd name="connsiteY25" fmla="*/ 1396093 h 1401536"/>
              <a:gd name="connsiteX26" fmla="*/ 5443 w 3075214"/>
              <a:gd name="connsiteY26" fmla="*/ 1387929 h 1401536"/>
              <a:gd name="connsiteX27" fmla="*/ 2721 w 3075214"/>
              <a:gd name="connsiteY27" fmla="*/ 1377043 h 1401536"/>
              <a:gd name="connsiteX28" fmla="*/ 0 w 3075214"/>
              <a:gd name="connsiteY28" fmla="*/ 1360714 h 1401536"/>
              <a:gd name="connsiteX29" fmla="*/ 10886 w 3075214"/>
              <a:gd name="connsiteY29" fmla="*/ 1336222 h 1401536"/>
              <a:gd name="connsiteX30" fmla="*/ 38100 w 3075214"/>
              <a:gd name="connsiteY30" fmla="*/ 1306286 h 1401536"/>
              <a:gd name="connsiteX31" fmla="*/ 78921 w 3075214"/>
              <a:gd name="connsiteY31" fmla="*/ 1240972 h 1401536"/>
              <a:gd name="connsiteX32" fmla="*/ 117021 w 3075214"/>
              <a:gd name="connsiteY32" fmla="*/ 1162050 h 1401536"/>
              <a:gd name="connsiteX33" fmla="*/ 146957 w 3075214"/>
              <a:gd name="connsiteY33" fmla="*/ 1077686 h 1401536"/>
              <a:gd name="connsiteX34" fmla="*/ 160564 w 3075214"/>
              <a:gd name="connsiteY34" fmla="*/ 1015093 h 1401536"/>
              <a:gd name="connsiteX35" fmla="*/ 168728 w 3075214"/>
              <a:gd name="connsiteY35" fmla="*/ 947057 h 1401536"/>
              <a:gd name="connsiteX36" fmla="*/ 166007 w 3075214"/>
              <a:gd name="connsiteY36" fmla="*/ 857250 h 1401536"/>
              <a:gd name="connsiteX37" fmla="*/ 160564 w 3075214"/>
              <a:gd name="connsiteY37" fmla="*/ 783772 h 1401536"/>
              <a:gd name="connsiteX38" fmla="*/ 149678 w 3075214"/>
              <a:gd name="connsiteY38" fmla="*/ 693964 h 1401536"/>
              <a:gd name="connsiteX39" fmla="*/ 127907 w 3075214"/>
              <a:gd name="connsiteY39" fmla="*/ 585107 h 1401536"/>
              <a:gd name="connsiteX40" fmla="*/ 100693 w 3075214"/>
              <a:gd name="connsiteY40" fmla="*/ 492579 h 1401536"/>
              <a:gd name="connsiteX41" fmla="*/ 100693 w 3075214"/>
              <a:gd name="connsiteY41" fmla="*/ 440872 h 1401536"/>
              <a:gd name="connsiteX42" fmla="*/ 103414 w 3075214"/>
              <a:gd name="connsiteY42" fmla="*/ 413657 h 1401536"/>
              <a:gd name="connsiteX43" fmla="*/ 108857 w 3075214"/>
              <a:gd name="connsiteY43" fmla="*/ 400050 h 1401536"/>
              <a:gd name="connsiteX44" fmla="*/ 125186 w 3075214"/>
              <a:gd name="connsiteY44" fmla="*/ 397329 h 1401536"/>
              <a:gd name="connsiteX45" fmla="*/ 130628 w 3075214"/>
              <a:gd name="connsiteY45" fmla="*/ 397329 h 1401536"/>
              <a:gd name="connsiteX46" fmla="*/ 141514 w 3075214"/>
              <a:gd name="connsiteY46" fmla="*/ 410936 h 1401536"/>
              <a:gd name="connsiteX47" fmla="*/ 168728 w 3075214"/>
              <a:gd name="connsiteY47" fmla="*/ 440872 h 1401536"/>
              <a:gd name="connsiteX48" fmla="*/ 185057 w 3075214"/>
              <a:gd name="connsiteY48" fmla="*/ 473529 h 1401536"/>
              <a:gd name="connsiteX49" fmla="*/ 198664 w 3075214"/>
              <a:gd name="connsiteY49" fmla="*/ 522514 h 1401536"/>
              <a:gd name="connsiteX50" fmla="*/ 288471 w 3075214"/>
              <a:gd name="connsiteY50" fmla="*/ 753836 h 1401536"/>
              <a:gd name="connsiteX51" fmla="*/ 345621 w 3075214"/>
              <a:gd name="connsiteY51" fmla="*/ 900793 h 1401536"/>
              <a:gd name="connsiteX52" fmla="*/ 375557 w 3075214"/>
              <a:gd name="connsiteY52" fmla="*/ 966107 h 1401536"/>
              <a:gd name="connsiteX53" fmla="*/ 410936 w 3075214"/>
              <a:gd name="connsiteY53" fmla="*/ 1015093 h 1401536"/>
              <a:gd name="connsiteX54" fmla="*/ 446314 w 3075214"/>
              <a:gd name="connsiteY54" fmla="*/ 1053193 h 1401536"/>
              <a:gd name="connsiteX55" fmla="*/ 478971 w 3075214"/>
              <a:gd name="connsiteY55" fmla="*/ 1072243 h 1401536"/>
              <a:gd name="connsiteX56" fmla="*/ 522514 w 3075214"/>
              <a:gd name="connsiteY56" fmla="*/ 1085850 h 1401536"/>
              <a:gd name="connsiteX57" fmla="*/ 566057 w 3075214"/>
              <a:gd name="connsiteY57" fmla="*/ 1085850 h 1401536"/>
              <a:gd name="connsiteX58" fmla="*/ 653143 w 3075214"/>
              <a:gd name="connsiteY58" fmla="*/ 1074964 h 1401536"/>
              <a:gd name="connsiteX59" fmla="*/ 756557 w 3075214"/>
              <a:gd name="connsiteY59" fmla="*/ 1053193 h 1401536"/>
              <a:gd name="connsiteX60" fmla="*/ 933450 w 3075214"/>
              <a:gd name="connsiteY60" fmla="*/ 1009650 h 1401536"/>
              <a:gd name="connsiteX61" fmla="*/ 1039586 w 3075214"/>
              <a:gd name="connsiteY61" fmla="*/ 976993 h 1401536"/>
              <a:gd name="connsiteX62" fmla="*/ 1219200 w 3075214"/>
              <a:gd name="connsiteY62" fmla="*/ 919843 h 1401536"/>
              <a:gd name="connsiteX63" fmla="*/ 1401536 w 3075214"/>
              <a:gd name="connsiteY63" fmla="*/ 843643 h 1401536"/>
              <a:gd name="connsiteX0" fmla="*/ 1401536 w 3028950"/>
              <a:gd name="connsiteY0" fmla="*/ 843643 h 1401536"/>
              <a:gd name="connsiteX1" fmla="*/ 1766207 w 3028950"/>
              <a:gd name="connsiteY1" fmla="*/ 685800 h 1401536"/>
              <a:gd name="connsiteX2" fmla="*/ 2090057 w 3028950"/>
              <a:gd name="connsiteY2" fmla="*/ 517072 h 1401536"/>
              <a:gd name="connsiteX3" fmla="*/ 2326821 w 3028950"/>
              <a:gd name="connsiteY3" fmla="*/ 381000 h 1401536"/>
              <a:gd name="connsiteX4" fmla="*/ 2517321 w 3028950"/>
              <a:gd name="connsiteY4" fmla="*/ 263979 h 1401536"/>
              <a:gd name="connsiteX5" fmla="*/ 2751364 w 3028950"/>
              <a:gd name="connsiteY5" fmla="*/ 111579 h 1401536"/>
              <a:gd name="connsiteX6" fmla="*/ 2909207 w 3028950"/>
              <a:gd name="connsiteY6" fmla="*/ 0 h 1401536"/>
              <a:gd name="connsiteX7" fmla="*/ 3028950 w 3028950"/>
              <a:gd name="connsiteY7" fmla="*/ 302079 h 1401536"/>
              <a:gd name="connsiteX8" fmla="*/ 2884714 w 3028950"/>
              <a:gd name="connsiteY8" fmla="*/ 386443 h 1401536"/>
              <a:gd name="connsiteX9" fmla="*/ 2582636 w 3028950"/>
              <a:gd name="connsiteY9" fmla="*/ 552450 h 1401536"/>
              <a:gd name="connsiteX10" fmla="*/ 2239736 w 3028950"/>
              <a:gd name="connsiteY10" fmla="*/ 734786 h 1401536"/>
              <a:gd name="connsiteX11" fmla="*/ 1940378 w 3028950"/>
              <a:gd name="connsiteY11" fmla="*/ 884464 h 1401536"/>
              <a:gd name="connsiteX12" fmla="*/ 1651907 w 3028950"/>
              <a:gd name="connsiteY12" fmla="*/ 1017814 h 1401536"/>
              <a:gd name="connsiteX13" fmla="*/ 1494064 w 3028950"/>
              <a:gd name="connsiteY13" fmla="*/ 1083129 h 1401536"/>
              <a:gd name="connsiteX14" fmla="*/ 1281793 w 3028950"/>
              <a:gd name="connsiteY14" fmla="*/ 1167493 h 1401536"/>
              <a:gd name="connsiteX15" fmla="*/ 1042307 w 3028950"/>
              <a:gd name="connsiteY15" fmla="*/ 1251857 h 1401536"/>
              <a:gd name="connsiteX16" fmla="*/ 838200 w 3028950"/>
              <a:gd name="connsiteY16" fmla="*/ 1311729 h 1401536"/>
              <a:gd name="connsiteX17" fmla="*/ 734786 w 3028950"/>
              <a:gd name="connsiteY17" fmla="*/ 1338943 h 1401536"/>
              <a:gd name="connsiteX18" fmla="*/ 590550 w 3028950"/>
              <a:gd name="connsiteY18" fmla="*/ 1368879 h 1401536"/>
              <a:gd name="connsiteX19" fmla="*/ 498021 w 3028950"/>
              <a:gd name="connsiteY19" fmla="*/ 1385207 h 1401536"/>
              <a:gd name="connsiteX20" fmla="*/ 413657 w 3028950"/>
              <a:gd name="connsiteY20" fmla="*/ 1396093 h 1401536"/>
              <a:gd name="connsiteX21" fmla="*/ 302078 w 3028950"/>
              <a:gd name="connsiteY21" fmla="*/ 1401536 h 1401536"/>
              <a:gd name="connsiteX22" fmla="*/ 89807 w 3028950"/>
              <a:gd name="connsiteY22" fmla="*/ 1401536 h 1401536"/>
              <a:gd name="connsiteX23" fmla="*/ 35378 w 3028950"/>
              <a:gd name="connsiteY23" fmla="*/ 1396093 h 1401536"/>
              <a:gd name="connsiteX24" fmla="*/ 19050 w 3028950"/>
              <a:gd name="connsiteY24" fmla="*/ 1396093 h 1401536"/>
              <a:gd name="connsiteX25" fmla="*/ 5443 w 3028950"/>
              <a:gd name="connsiteY25" fmla="*/ 1387929 h 1401536"/>
              <a:gd name="connsiteX26" fmla="*/ 2721 w 3028950"/>
              <a:gd name="connsiteY26" fmla="*/ 1377043 h 1401536"/>
              <a:gd name="connsiteX27" fmla="*/ 0 w 3028950"/>
              <a:gd name="connsiteY27" fmla="*/ 1360714 h 1401536"/>
              <a:gd name="connsiteX28" fmla="*/ 10886 w 3028950"/>
              <a:gd name="connsiteY28" fmla="*/ 1336222 h 1401536"/>
              <a:gd name="connsiteX29" fmla="*/ 38100 w 3028950"/>
              <a:gd name="connsiteY29" fmla="*/ 1306286 h 1401536"/>
              <a:gd name="connsiteX30" fmla="*/ 78921 w 3028950"/>
              <a:gd name="connsiteY30" fmla="*/ 1240972 h 1401536"/>
              <a:gd name="connsiteX31" fmla="*/ 117021 w 3028950"/>
              <a:gd name="connsiteY31" fmla="*/ 1162050 h 1401536"/>
              <a:gd name="connsiteX32" fmla="*/ 146957 w 3028950"/>
              <a:gd name="connsiteY32" fmla="*/ 1077686 h 1401536"/>
              <a:gd name="connsiteX33" fmla="*/ 160564 w 3028950"/>
              <a:gd name="connsiteY33" fmla="*/ 1015093 h 1401536"/>
              <a:gd name="connsiteX34" fmla="*/ 168728 w 3028950"/>
              <a:gd name="connsiteY34" fmla="*/ 947057 h 1401536"/>
              <a:gd name="connsiteX35" fmla="*/ 166007 w 3028950"/>
              <a:gd name="connsiteY35" fmla="*/ 857250 h 1401536"/>
              <a:gd name="connsiteX36" fmla="*/ 160564 w 3028950"/>
              <a:gd name="connsiteY36" fmla="*/ 783772 h 1401536"/>
              <a:gd name="connsiteX37" fmla="*/ 149678 w 3028950"/>
              <a:gd name="connsiteY37" fmla="*/ 693964 h 1401536"/>
              <a:gd name="connsiteX38" fmla="*/ 127907 w 3028950"/>
              <a:gd name="connsiteY38" fmla="*/ 585107 h 1401536"/>
              <a:gd name="connsiteX39" fmla="*/ 100693 w 3028950"/>
              <a:gd name="connsiteY39" fmla="*/ 492579 h 1401536"/>
              <a:gd name="connsiteX40" fmla="*/ 100693 w 3028950"/>
              <a:gd name="connsiteY40" fmla="*/ 440872 h 1401536"/>
              <a:gd name="connsiteX41" fmla="*/ 103414 w 3028950"/>
              <a:gd name="connsiteY41" fmla="*/ 413657 h 1401536"/>
              <a:gd name="connsiteX42" fmla="*/ 108857 w 3028950"/>
              <a:gd name="connsiteY42" fmla="*/ 400050 h 1401536"/>
              <a:gd name="connsiteX43" fmla="*/ 125186 w 3028950"/>
              <a:gd name="connsiteY43" fmla="*/ 397329 h 1401536"/>
              <a:gd name="connsiteX44" fmla="*/ 130628 w 3028950"/>
              <a:gd name="connsiteY44" fmla="*/ 397329 h 1401536"/>
              <a:gd name="connsiteX45" fmla="*/ 141514 w 3028950"/>
              <a:gd name="connsiteY45" fmla="*/ 410936 h 1401536"/>
              <a:gd name="connsiteX46" fmla="*/ 168728 w 3028950"/>
              <a:gd name="connsiteY46" fmla="*/ 440872 h 1401536"/>
              <a:gd name="connsiteX47" fmla="*/ 185057 w 3028950"/>
              <a:gd name="connsiteY47" fmla="*/ 473529 h 1401536"/>
              <a:gd name="connsiteX48" fmla="*/ 198664 w 3028950"/>
              <a:gd name="connsiteY48" fmla="*/ 522514 h 1401536"/>
              <a:gd name="connsiteX49" fmla="*/ 288471 w 3028950"/>
              <a:gd name="connsiteY49" fmla="*/ 753836 h 1401536"/>
              <a:gd name="connsiteX50" fmla="*/ 345621 w 3028950"/>
              <a:gd name="connsiteY50" fmla="*/ 900793 h 1401536"/>
              <a:gd name="connsiteX51" fmla="*/ 375557 w 3028950"/>
              <a:gd name="connsiteY51" fmla="*/ 966107 h 1401536"/>
              <a:gd name="connsiteX52" fmla="*/ 410936 w 3028950"/>
              <a:gd name="connsiteY52" fmla="*/ 1015093 h 1401536"/>
              <a:gd name="connsiteX53" fmla="*/ 446314 w 3028950"/>
              <a:gd name="connsiteY53" fmla="*/ 1053193 h 1401536"/>
              <a:gd name="connsiteX54" fmla="*/ 478971 w 3028950"/>
              <a:gd name="connsiteY54" fmla="*/ 1072243 h 1401536"/>
              <a:gd name="connsiteX55" fmla="*/ 522514 w 3028950"/>
              <a:gd name="connsiteY55" fmla="*/ 1085850 h 1401536"/>
              <a:gd name="connsiteX56" fmla="*/ 566057 w 3028950"/>
              <a:gd name="connsiteY56" fmla="*/ 1085850 h 1401536"/>
              <a:gd name="connsiteX57" fmla="*/ 653143 w 3028950"/>
              <a:gd name="connsiteY57" fmla="*/ 1074964 h 1401536"/>
              <a:gd name="connsiteX58" fmla="*/ 756557 w 3028950"/>
              <a:gd name="connsiteY58" fmla="*/ 1053193 h 1401536"/>
              <a:gd name="connsiteX59" fmla="*/ 933450 w 3028950"/>
              <a:gd name="connsiteY59" fmla="*/ 1009650 h 1401536"/>
              <a:gd name="connsiteX60" fmla="*/ 1039586 w 3028950"/>
              <a:gd name="connsiteY60" fmla="*/ 976993 h 1401536"/>
              <a:gd name="connsiteX61" fmla="*/ 1219200 w 3028950"/>
              <a:gd name="connsiteY61" fmla="*/ 919843 h 1401536"/>
              <a:gd name="connsiteX62" fmla="*/ 1401536 w 3028950"/>
              <a:gd name="connsiteY62" fmla="*/ 843643 h 1401536"/>
              <a:gd name="connsiteX0" fmla="*/ 1401536 w 2909207"/>
              <a:gd name="connsiteY0" fmla="*/ 843643 h 1401536"/>
              <a:gd name="connsiteX1" fmla="*/ 1766207 w 2909207"/>
              <a:gd name="connsiteY1" fmla="*/ 685800 h 1401536"/>
              <a:gd name="connsiteX2" fmla="*/ 2090057 w 2909207"/>
              <a:gd name="connsiteY2" fmla="*/ 517072 h 1401536"/>
              <a:gd name="connsiteX3" fmla="*/ 2326821 w 2909207"/>
              <a:gd name="connsiteY3" fmla="*/ 381000 h 1401536"/>
              <a:gd name="connsiteX4" fmla="*/ 2517321 w 2909207"/>
              <a:gd name="connsiteY4" fmla="*/ 263979 h 1401536"/>
              <a:gd name="connsiteX5" fmla="*/ 2751364 w 2909207"/>
              <a:gd name="connsiteY5" fmla="*/ 111579 h 1401536"/>
              <a:gd name="connsiteX6" fmla="*/ 2909207 w 2909207"/>
              <a:gd name="connsiteY6" fmla="*/ 0 h 1401536"/>
              <a:gd name="connsiteX7" fmla="*/ 2884714 w 2909207"/>
              <a:gd name="connsiteY7" fmla="*/ 386443 h 1401536"/>
              <a:gd name="connsiteX8" fmla="*/ 2582636 w 2909207"/>
              <a:gd name="connsiteY8" fmla="*/ 552450 h 1401536"/>
              <a:gd name="connsiteX9" fmla="*/ 2239736 w 2909207"/>
              <a:gd name="connsiteY9" fmla="*/ 734786 h 1401536"/>
              <a:gd name="connsiteX10" fmla="*/ 1940378 w 2909207"/>
              <a:gd name="connsiteY10" fmla="*/ 884464 h 1401536"/>
              <a:gd name="connsiteX11" fmla="*/ 1651907 w 2909207"/>
              <a:gd name="connsiteY11" fmla="*/ 1017814 h 1401536"/>
              <a:gd name="connsiteX12" fmla="*/ 1494064 w 2909207"/>
              <a:gd name="connsiteY12" fmla="*/ 1083129 h 1401536"/>
              <a:gd name="connsiteX13" fmla="*/ 1281793 w 2909207"/>
              <a:gd name="connsiteY13" fmla="*/ 1167493 h 1401536"/>
              <a:gd name="connsiteX14" fmla="*/ 1042307 w 2909207"/>
              <a:gd name="connsiteY14" fmla="*/ 1251857 h 1401536"/>
              <a:gd name="connsiteX15" fmla="*/ 838200 w 2909207"/>
              <a:gd name="connsiteY15" fmla="*/ 1311729 h 1401536"/>
              <a:gd name="connsiteX16" fmla="*/ 734786 w 2909207"/>
              <a:gd name="connsiteY16" fmla="*/ 1338943 h 1401536"/>
              <a:gd name="connsiteX17" fmla="*/ 590550 w 2909207"/>
              <a:gd name="connsiteY17" fmla="*/ 1368879 h 1401536"/>
              <a:gd name="connsiteX18" fmla="*/ 498021 w 2909207"/>
              <a:gd name="connsiteY18" fmla="*/ 1385207 h 1401536"/>
              <a:gd name="connsiteX19" fmla="*/ 413657 w 2909207"/>
              <a:gd name="connsiteY19" fmla="*/ 1396093 h 1401536"/>
              <a:gd name="connsiteX20" fmla="*/ 302078 w 2909207"/>
              <a:gd name="connsiteY20" fmla="*/ 1401536 h 1401536"/>
              <a:gd name="connsiteX21" fmla="*/ 89807 w 2909207"/>
              <a:gd name="connsiteY21" fmla="*/ 1401536 h 1401536"/>
              <a:gd name="connsiteX22" fmla="*/ 35378 w 2909207"/>
              <a:gd name="connsiteY22" fmla="*/ 1396093 h 1401536"/>
              <a:gd name="connsiteX23" fmla="*/ 19050 w 2909207"/>
              <a:gd name="connsiteY23" fmla="*/ 1396093 h 1401536"/>
              <a:gd name="connsiteX24" fmla="*/ 5443 w 2909207"/>
              <a:gd name="connsiteY24" fmla="*/ 1387929 h 1401536"/>
              <a:gd name="connsiteX25" fmla="*/ 2721 w 2909207"/>
              <a:gd name="connsiteY25" fmla="*/ 1377043 h 1401536"/>
              <a:gd name="connsiteX26" fmla="*/ 0 w 2909207"/>
              <a:gd name="connsiteY26" fmla="*/ 1360714 h 1401536"/>
              <a:gd name="connsiteX27" fmla="*/ 10886 w 2909207"/>
              <a:gd name="connsiteY27" fmla="*/ 1336222 h 1401536"/>
              <a:gd name="connsiteX28" fmla="*/ 38100 w 2909207"/>
              <a:gd name="connsiteY28" fmla="*/ 1306286 h 1401536"/>
              <a:gd name="connsiteX29" fmla="*/ 78921 w 2909207"/>
              <a:gd name="connsiteY29" fmla="*/ 1240972 h 1401536"/>
              <a:gd name="connsiteX30" fmla="*/ 117021 w 2909207"/>
              <a:gd name="connsiteY30" fmla="*/ 1162050 h 1401536"/>
              <a:gd name="connsiteX31" fmla="*/ 146957 w 2909207"/>
              <a:gd name="connsiteY31" fmla="*/ 1077686 h 1401536"/>
              <a:gd name="connsiteX32" fmla="*/ 160564 w 2909207"/>
              <a:gd name="connsiteY32" fmla="*/ 1015093 h 1401536"/>
              <a:gd name="connsiteX33" fmla="*/ 168728 w 2909207"/>
              <a:gd name="connsiteY33" fmla="*/ 947057 h 1401536"/>
              <a:gd name="connsiteX34" fmla="*/ 166007 w 2909207"/>
              <a:gd name="connsiteY34" fmla="*/ 857250 h 1401536"/>
              <a:gd name="connsiteX35" fmla="*/ 160564 w 2909207"/>
              <a:gd name="connsiteY35" fmla="*/ 783772 h 1401536"/>
              <a:gd name="connsiteX36" fmla="*/ 149678 w 2909207"/>
              <a:gd name="connsiteY36" fmla="*/ 693964 h 1401536"/>
              <a:gd name="connsiteX37" fmla="*/ 127907 w 2909207"/>
              <a:gd name="connsiteY37" fmla="*/ 585107 h 1401536"/>
              <a:gd name="connsiteX38" fmla="*/ 100693 w 2909207"/>
              <a:gd name="connsiteY38" fmla="*/ 492579 h 1401536"/>
              <a:gd name="connsiteX39" fmla="*/ 100693 w 2909207"/>
              <a:gd name="connsiteY39" fmla="*/ 440872 h 1401536"/>
              <a:gd name="connsiteX40" fmla="*/ 103414 w 2909207"/>
              <a:gd name="connsiteY40" fmla="*/ 413657 h 1401536"/>
              <a:gd name="connsiteX41" fmla="*/ 108857 w 2909207"/>
              <a:gd name="connsiteY41" fmla="*/ 400050 h 1401536"/>
              <a:gd name="connsiteX42" fmla="*/ 125186 w 2909207"/>
              <a:gd name="connsiteY42" fmla="*/ 397329 h 1401536"/>
              <a:gd name="connsiteX43" fmla="*/ 130628 w 2909207"/>
              <a:gd name="connsiteY43" fmla="*/ 397329 h 1401536"/>
              <a:gd name="connsiteX44" fmla="*/ 141514 w 2909207"/>
              <a:gd name="connsiteY44" fmla="*/ 410936 h 1401536"/>
              <a:gd name="connsiteX45" fmla="*/ 168728 w 2909207"/>
              <a:gd name="connsiteY45" fmla="*/ 440872 h 1401536"/>
              <a:gd name="connsiteX46" fmla="*/ 185057 w 2909207"/>
              <a:gd name="connsiteY46" fmla="*/ 473529 h 1401536"/>
              <a:gd name="connsiteX47" fmla="*/ 198664 w 2909207"/>
              <a:gd name="connsiteY47" fmla="*/ 522514 h 1401536"/>
              <a:gd name="connsiteX48" fmla="*/ 288471 w 2909207"/>
              <a:gd name="connsiteY48" fmla="*/ 753836 h 1401536"/>
              <a:gd name="connsiteX49" fmla="*/ 345621 w 2909207"/>
              <a:gd name="connsiteY49" fmla="*/ 900793 h 1401536"/>
              <a:gd name="connsiteX50" fmla="*/ 375557 w 2909207"/>
              <a:gd name="connsiteY50" fmla="*/ 966107 h 1401536"/>
              <a:gd name="connsiteX51" fmla="*/ 410936 w 2909207"/>
              <a:gd name="connsiteY51" fmla="*/ 1015093 h 1401536"/>
              <a:gd name="connsiteX52" fmla="*/ 446314 w 2909207"/>
              <a:gd name="connsiteY52" fmla="*/ 1053193 h 1401536"/>
              <a:gd name="connsiteX53" fmla="*/ 478971 w 2909207"/>
              <a:gd name="connsiteY53" fmla="*/ 1072243 h 1401536"/>
              <a:gd name="connsiteX54" fmla="*/ 522514 w 2909207"/>
              <a:gd name="connsiteY54" fmla="*/ 1085850 h 1401536"/>
              <a:gd name="connsiteX55" fmla="*/ 566057 w 2909207"/>
              <a:gd name="connsiteY55" fmla="*/ 1085850 h 1401536"/>
              <a:gd name="connsiteX56" fmla="*/ 653143 w 2909207"/>
              <a:gd name="connsiteY56" fmla="*/ 1074964 h 1401536"/>
              <a:gd name="connsiteX57" fmla="*/ 756557 w 2909207"/>
              <a:gd name="connsiteY57" fmla="*/ 1053193 h 1401536"/>
              <a:gd name="connsiteX58" fmla="*/ 933450 w 2909207"/>
              <a:gd name="connsiteY58" fmla="*/ 1009650 h 1401536"/>
              <a:gd name="connsiteX59" fmla="*/ 1039586 w 2909207"/>
              <a:gd name="connsiteY59" fmla="*/ 976993 h 1401536"/>
              <a:gd name="connsiteX60" fmla="*/ 1219200 w 2909207"/>
              <a:gd name="connsiteY60" fmla="*/ 919843 h 1401536"/>
              <a:gd name="connsiteX61" fmla="*/ 1401536 w 2909207"/>
              <a:gd name="connsiteY61" fmla="*/ 843643 h 1401536"/>
              <a:gd name="connsiteX0" fmla="*/ 1401536 w 2884714"/>
              <a:gd name="connsiteY0" fmla="*/ 732064 h 1289957"/>
              <a:gd name="connsiteX1" fmla="*/ 1766207 w 2884714"/>
              <a:gd name="connsiteY1" fmla="*/ 574221 h 1289957"/>
              <a:gd name="connsiteX2" fmla="*/ 2090057 w 2884714"/>
              <a:gd name="connsiteY2" fmla="*/ 405493 h 1289957"/>
              <a:gd name="connsiteX3" fmla="*/ 2326821 w 2884714"/>
              <a:gd name="connsiteY3" fmla="*/ 269421 h 1289957"/>
              <a:gd name="connsiteX4" fmla="*/ 2517321 w 2884714"/>
              <a:gd name="connsiteY4" fmla="*/ 152400 h 1289957"/>
              <a:gd name="connsiteX5" fmla="*/ 2751364 w 2884714"/>
              <a:gd name="connsiteY5" fmla="*/ 0 h 1289957"/>
              <a:gd name="connsiteX6" fmla="*/ 2884714 w 2884714"/>
              <a:gd name="connsiteY6" fmla="*/ 274864 h 1289957"/>
              <a:gd name="connsiteX7" fmla="*/ 2582636 w 2884714"/>
              <a:gd name="connsiteY7" fmla="*/ 440871 h 1289957"/>
              <a:gd name="connsiteX8" fmla="*/ 2239736 w 2884714"/>
              <a:gd name="connsiteY8" fmla="*/ 623207 h 1289957"/>
              <a:gd name="connsiteX9" fmla="*/ 1940378 w 2884714"/>
              <a:gd name="connsiteY9" fmla="*/ 772885 h 1289957"/>
              <a:gd name="connsiteX10" fmla="*/ 1651907 w 2884714"/>
              <a:gd name="connsiteY10" fmla="*/ 906235 h 1289957"/>
              <a:gd name="connsiteX11" fmla="*/ 1494064 w 2884714"/>
              <a:gd name="connsiteY11" fmla="*/ 971550 h 1289957"/>
              <a:gd name="connsiteX12" fmla="*/ 1281793 w 2884714"/>
              <a:gd name="connsiteY12" fmla="*/ 1055914 h 1289957"/>
              <a:gd name="connsiteX13" fmla="*/ 1042307 w 2884714"/>
              <a:gd name="connsiteY13" fmla="*/ 1140278 h 1289957"/>
              <a:gd name="connsiteX14" fmla="*/ 838200 w 2884714"/>
              <a:gd name="connsiteY14" fmla="*/ 1200150 h 1289957"/>
              <a:gd name="connsiteX15" fmla="*/ 734786 w 2884714"/>
              <a:gd name="connsiteY15" fmla="*/ 1227364 h 1289957"/>
              <a:gd name="connsiteX16" fmla="*/ 590550 w 2884714"/>
              <a:gd name="connsiteY16" fmla="*/ 1257300 h 1289957"/>
              <a:gd name="connsiteX17" fmla="*/ 498021 w 2884714"/>
              <a:gd name="connsiteY17" fmla="*/ 1273628 h 1289957"/>
              <a:gd name="connsiteX18" fmla="*/ 413657 w 2884714"/>
              <a:gd name="connsiteY18" fmla="*/ 1284514 h 1289957"/>
              <a:gd name="connsiteX19" fmla="*/ 302078 w 2884714"/>
              <a:gd name="connsiteY19" fmla="*/ 1289957 h 1289957"/>
              <a:gd name="connsiteX20" fmla="*/ 89807 w 2884714"/>
              <a:gd name="connsiteY20" fmla="*/ 1289957 h 1289957"/>
              <a:gd name="connsiteX21" fmla="*/ 35378 w 2884714"/>
              <a:gd name="connsiteY21" fmla="*/ 1284514 h 1289957"/>
              <a:gd name="connsiteX22" fmla="*/ 19050 w 2884714"/>
              <a:gd name="connsiteY22" fmla="*/ 1284514 h 1289957"/>
              <a:gd name="connsiteX23" fmla="*/ 5443 w 2884714"/>
              <a:gd name="connsiteY23" fmla="*/ 1276350 h 1289957"/>
              <a:gd name="connsiteX24" fmla="*/ 2721 w 2884714"/>
              <a:gd name="connsiteY24" fmla="*/ 1265464 h 1289957"/>
              <a:gd name="connsiteX25" fmla="*/ 0 w 2884714"/>
              <a:gd name="connsiteY25" fmla="*/ 1249135 h 1289957"/>
              <a:gd name="connsiteX26" fmla="*/ 10886 w 2884714"/>
              <a:gd name="connsiteY26" fmla="*/ 1224643 h 1289957"/>
              <a:gd name="connsiteX27" fmla="*/ 38100 w 2884714"/>
              <a:gd name="connsiteY27" fmla="*/ 1194707 h 1289957"/>
              <a:gd name="connsiteX28" fmla="*/ 78921 w 2884714"/>
              <a:gd name="connsiteY28" fmla="*/ 1129393 h 1289957"/>
              <a:gd name="connsiteX29" fmla="*/ 117021 w 2884714"/>
              <a:gd name="connsiteY29" fmla="*/ 1050471 h 1289957"/>
              <a:gd name="connsiteX30" fmla="*/ 146957 w 2884714"/>
              <a:gd name="connsiteY30" fmla="*/ 966107 h 1289957"/>
              <a:gd name="connsiteX31" fmla="*/ 160564 w 2884714"/>
              <a:gd name="connsiteY31" fmla="*/ 903514 h 1289957"/>
              <a:gd name="connsiteX32" fmla="*/ 168728 w 2884714"/>
              <a:gd name="connsiteY32" fmla="*/ 835478 h 1289957"/>
              <a:gd name="connsiteX33" fmla="*/ 166007 w 2884714"/>
              <a:gd name="connsiteY33" fmla="*/ 745671 h 1289957"/>
              <a:gd name="connsiteX34" fmla="*/ 160564 w 2884714"/>
              <a:gd name="connsiteY34" fmla="*/ 672193 h 1289957"/>
              <a:gd name="connsiteX35" fmla="*/ 149678 w 2884714"/>
              <a:gd name="connsiteY35" fmla="*/ 582385 h 1289957"/>
              <a:gd name="connsiteX36" fmla="*/ 127907 w 2884714"/>
              <a:gd name="connsiteY36" fmla="*/ 473528 h 1289957"/>
              <a:gd name="connsiteX37" fmla="*/ 100693 w 2884714"/>
              <a:gd name="connsiteY37" fmla="*/ 381000 h 1289957"/>
              <a:gd name="connsiteX38" fmla="*/ 100693 w 2884714"/>
              <a:gd name="connsiteY38" fmla="*/ 329293 h 1289957"/>
              <a:gd name="connsiteX39" fmla="*/ 103414 w 2884714"/>
              <a:gd name="connsiteY39" fmla="*/ 302078 h 1289957"/>
              <a:gd name="connsiteX40" fmla="*/ 108857 w 2884714"/>
              <a:gd name="connsiteY40" fmla="*/ 288471 h 1289957"/>
              <a:gd name="connsiteX41" fmla="*/ 125186 w 2884714"/>
              <a:gd name="connsiteY41" fmla="*/ 285750 h 1289957"/>
              <a:gd name="connsiteX42" fmla="*/ 130628 w 2884714"/>
              <a:gd name="connsiteY42" fmla="*/ 285750 h 1289957"/>
              <a:gd name="connsiteX43" fmla="*/ 141514 w 2884714"/>
              <a:gd name="connsiteY43" fmla="*/ 299357 h 1289957"/>
              <a:gd name="connsiteX44" fmla="*/ 168728 w 2884714"/>
              <a:gd name="connsiteY44" fmla="*/ 329293 h 1289957"/>
              <a:gd name="connsiteX45" fmla="*/ 185057 w 2884714"/>
              <a:gd name="connsiteY45" fmla="*/ 361950 h 1289957"/>
              <a:gd name="connsiteX46" fmla="*/ 198664 w 2884714"/>
              <a:gd name="connsiteY46" fmla="*/ 410935 h 1289957"/>
              <a:gd name="connsiteX47" fmla="*/ 288471 w 2884714"/>
              <a:gd name="connsiteY47" fmla="*/ 642257 h 1289957"/>
              <a:gd name="connsiteX48" fmla="*/ 345621 w 2884714"/>
              <a:gd name="connsiteY48" fmla="*/ 789214 h 1289957"/>
              <a:gd name="connsiteX49" fmla="*/ 375557 w 2884714"/>
              <a:gd name="connsiteY49" fmla="*/ 854528 h 1289957"/>
              <a:gd name="connsiteX50" fmla="*/ 410936 w 2884714"/>
              <a:gd name="connsiteY50" fmla="*/ 903514 h 1289957"/>
              <a:gd name="connsiteX51" fmla="*/ 446314 w 2884714"/>
              <a:gd name="connsiteY51" fmla="*/ 941614 h 1289957"/>
              <a:gd name="connsiteX52" fmla="*/ 478971 w 2884714"/>
              <a:gd name="connsiteY52" fmla="*/ 960664 h 1289957"/>
              <a:gd name="connsiteX53" fmla="*/ 522514 w 2884714"/>
              <a:gd name="connsiteY53" fmla="*/ 974271 h 1289957"/>
              <a:gd name="connsiteX54" fmla="*/ 566057 w 2884714"/>
              <a:gd name="connsiteY54" fmla="*/ 974271 h 1289957"/>
              <a:gd name="connsiteX55" fmla="*/ 653143 w 2884714"/>
              <a:gd name="connsiteY55" fmla="*/ 963385 h 1289957"/>
              <a:gd name="connsiteX56" fmla="*/ 756557 w 2884714"/>
              <a:gd name="connsiteY56" fmla="*/ 941614 h 1289957"/>
              <a:gd name="connsiteX57" fmla="*/ 933450 w 2884714"/>
              <a:gd name="connsiteY57" fmla="*/ 898071 h 1289957"/>
              <a:gd name="connsiteX58" fmla="*/ 1039586 w 2884714"/>
              <a:gd name="connsiteY58" fmla="*/ 865414 h 1289957"/>
              <a:gd name="connsiteX59" fmla="*/ 1219200 w 2884714"/>
              <a:gd name="connsiteY59" fmla="*/ 808264 h 1289957"/>
              <a:gd name="connsiteX60" fmla="*/ 1401536 w 2884714"/>
              <a:gd name="connsiteY60" fmla="*/ 732064 h 1289957"/>
              <a:gd name="connsiteX0" fmla="*/ 1401536 w 2884714"/>
              <a:gd name="connsiteY0" fmla="*/ 579664 h 1137557"/>
              <a:gd name="connsiteX1" fmla="*/ 1766207 w 2884714"/>
              <a:gd name="connsiteY1" fmla="*/ 421821 h 1137557"/>
              <a:gd name="connsiteX2" fmla="*/ 2090057 w 2884714"/>
              <a:gd name="connsiteY2" fmla="*/ 253093 h 1137557"/>
              <a:gd name="connsiteX3" fmla="*/ 2326821 w 2884714"/>
              <a:gd name="connsiteY3" fmla="*/ 117021 h 1137557"/>
              <a:gd name="connsiteX4" fmla="*/ 2517321 w 2884714"/>
              <a:gd name="connsiteY4" fmla="*/ 0 h 1137557"/>
              <a:gd name="connsiteX5" fmla="*/ 2884714 w 2884714"/>
              <a:gd name="connsiteY5" fmla="*/ 122464 h 1137557"/>
              <a:gd name="connsiteX6" fmla="*/ 2582636 w 2884714"/>
              <a:gd name="connsiteY6" fmla="*/ 288471 h 1137557"/>
              <a:gd name="connsiteX7" fmla="*/ 2239736 w 2884714"/>
              <a:gd name="connsiteY7" fmla="*/ 470807 h 1137557"/>
              <a:gd name="connsiteX8" fmla="*/ 1940378 w 2884714"/>
              <a:gd name="connsiteY8" fmla="*/ 620485 h 1137557"/>
              <a:gd name="connsiteX9" fmla="*/ 1651907 w 2884714"/>
              <a:gd name="connsiteY9" fmla="*/ 753835 h 1137557"/>
              <a:gd name="connsiteX10" fmla="*/ 1494064 w 2884714"/>
              <a:gd name="connsiteY10" fmla="*/ 819150 h 1137557"/>
              <a:gd name="connsiteX11" fmla="*/ 1281793 w 2884714"/>
              <a:gd name="connsiteY11" fmla="*/ 903514 h 1137557"/>
              <a:gd name="connsiteX12" fmla="*/ 1042307 w 2884714"/>
              <a:gd name="connsiteY12" fmla="*/ 987878 h 1137557"/>
              <a:gd name="connsiteX13" fmla="*/ 838200 w 2884714"/>
              <a:gd name="connsiteY13" fmla="*/ 1047750 h 1137557"/>
              <a:gd name="connsiteX14" fmla="*/ 734786 w 2884714"/>
              <a:gd name="connsiteY14" fmla="*/ 1074964 h 1137557"/>
              <a:gd name="connsiteX15" fmla="*/ 590550 w 2884714"/>
              <a:gd name="connsiteY15" fmla="*/ 1104900 h 1137557"/>
              <a:gd name="connsiteX16" fmla="*/ 498021 w 2884714"/>
              <a:gd name="connsiteY16" fmla="*/ 1121228 h 1137557"/>
              <a:gd name="connsiteX17" fmla="*/ 413657 w 2884714"/>
              <a:gd name="connsiteY17" fmla="*/ 1132114 h 1137557"/>
              <a:gd name="connsiteX18" fmla="*/ 302078 w 2884714"/>
              <a:gd name="connsiteY18" fmla="*/ 1137557 h 1137557"/>
              <a:gd name="connsiteX19" fmla="*/ 89807 w 2884714"/>
              <a:gd name="connsiteY19" fmla="*/ 1137557 h 1137557"/>
              <a:gd name="connsiteX20" fmla="*/ 35378 w 2884714"/>
              <a:gd name="connsiteY20" fmla="*/ 1132114 h 1137557"/>
              <a:gd name="connsiteX21" fmla="*/ 19050 w 2884714"/>
              <a:gd name="connsiteY21" fmla="*/ 1132114 h 1137557"/>
              <a:gd name="connsiteX22" fmla="*/ 5443 w 2884714"/>
              <a:gd name="connsiteY22" fmla="*/ 1123950 h 1137557"/>
              <a:gd name="connsiteX23" fmla="*/ 2721 w 2884714"/>
              <a:gd name="connsiteY23" fmla="*/ 1113064 h 1137557"/>
              <a:gd name="connsiteX24" fmla="*/ 0 w 2884714"/>
              <a:gd name="connsiteY24" fmla="*/ 1096735 h 1137557"/>
              <a:gd name="connsiteX25" fmla="*/ 10886 w 2884714"/>
              <a:gd name="connsiteY25" fmla="*/ 1072243 h 1137557"/>
              <a:gd name="connsiteX26" fmla="*/ 38100 w 2884714"/>
              <a:gd name="connsiteY26" fmla="*/ 1042307 h 1137557"/>
              <a:gd name="connsiteX27" fmla="*/ 78921 w 2884714"/>
              <a:gd name="connsiteY27" fmla="*/ 976993 h 1137557"/>
              <a:gd name="connsiteX28" fmla="*/ 117021 w 2884714"/>
              <a:gd name="connsiteY28" fmla="*/ 898071 h 1137557"/>
              <a:gd name="connsiteX29" fmla="*/ 146957 w 2884714"/>
              <a:gd name="connsiteY29" fmla="*/ 813707 h 1137557"/>
              <a:gd name="connsiteX30" fmla="*/ 160564 w 2884714"/>
              <a:gd name="connsiteY30" fmla="*/ 751114 h 1137557"/>
              <a:gd name="connsiteX31" fmla="*/ 168728 w 2884714"/>
              <a:gd name="connsiteY31" fmla="*/ 683078 h 1137557"/>
              <a:gd name="connsiteX32" fmla="*/ 166007 w 2884714"/>
              <a:gd name="connsiteY32" fmla="*/ 593271 h 1137557"/>
              <a:gd name="connsiteX33" fmla="*/ 160564 w 2884714"/>
              <a:gd name="connsiteY33" fmla="*/ 519793 h 1137557"/>
              <a:gd name="connsiteX34" fmla="*/ 149678 w 2884714"/>
              <a:gd name="connsiteY34" fmla="*/ 429985 h 1137557"/>
              <a:gd name="connsiteX35" fmla="*/ 127907 w 2884714"/>
              <a:gd name="connsiteY35" fmla="*/ 321128 h 1137557"/>
              <a:gd name="connsiteX36" fmla="*/ 100693 w 2884714"/>
              <a:gd name="connsiteY36" fmla="*/ 228600 h 1137557"/>
              <a:gd name="connsiteX37" fmla="*/ 100693 w 2884714"/>
              <a:gd name="connsiteY37" fmla="*/ 176893 h 1137557"/>
              <a:gd name="connsiteX38" fmla="*/ 103414 w 2884714"/>
              <a:gd name="connsiteY38" fmla="*/ 149678 h 1137557"/>
              <a:gd name="connsiteX39" fmla="*/ 108857 w 2884714"/>
              <a:gd name="connsiteY39" fmla="*/ 136071 h 1137557"/>
              <a:gd name="connsiteX40" fmla="*/ 125186 w 2884714"/>
              <a:gd name="connsiteY40" fmla="*/ 133350 h 1137557"/>
              <a:gd name="connsiteX41" fmla="*/ 130628 w 2884714"/>
              <a:gd name="connsiteY41" fmla="*/ 133350 h 1137557"/>
              <a:gd name="connsiteX42" fmla="*/ 141514 w 2884714"/>
              <a:gd name="connsiteY42" fmla="*/ 146957 h 1137557"/>
              <a:gd name="connsiteX43" fmla="*/ 168728 w 2884714"/>
              <a:gd name="connsiteY43" fmla="*/ 176893 h 1137557"/>
              <a:gd name="connsiteX44" fmla="*/ 185057 w 2884714"/>
              <a:gd name="connsiteY44" fmla="*/ 209550 h 1137557"/>
              <a:gd name="connsiteX45" fmla="*/ 198664 w 2884714"/>
              <a:gd name="connsiteY45" fmla="*/ 258535 h 1137557"/>
              <a:gd name="connsiteX46" fmla="*/ 288471 w 2884714"/>
              <a:gd name="connsiteY46" fmla="*/ 489857 h 1137557"/>
              <a:gd name="connsiteX47" fmla="*/ 345621 w 2884714"/>
              <a:gd name="connsiteY47" fmla="*/ 636814 h 1137557"/>
              <a:gd name="connsiteX48" fmla="*/ 375557 w 2884714"/>
              <a:gd name="connsiteY48" fmla="*/ 702128 h 1137557"/>
              <a:gd name="connsiteX49" fmla="*/ 410936 w 2884714"/>
              <a:gd name="connsiteY49" fmla="*/ 751114 h 1137557"/>
              <a:gd name="connsiteX50" fmla="*/ 446314 w 2884714"/>
              <a:gd name="connsiteY50" fmla="*/ 789214 h 1137557"/>
              <a:gd name="connsiteX51" fmla="*/ 478971 w 2884714"/>
              <a:gd name="connsiteY51" fmla="*/ 808264 h 1137557"/>
              <a:gd name="connsiteX52" fmla="*/ 522514 w 2884714"/>
              <a:gd name="connsiteY52" fmla="*/ 821871 h 1137557"/>
              <a:gd name="connsiteX53" fmla="*/ 566057 w 2884714"/>
              <a:gd name="connsiteY53" fmla="*/ 821871 h 1137557"/>
              <a:gd name="connsiteX54" fmla="*/ 653143 w 2884714"/>
              <a:gd name="connsiteY54" fmla="*/ 810985 h 1137557"/>
              <a:gd name="connsiteX55" fmla="*/ 756557 w 2884714"/>
              <a:gd name="connsiteY55" fmla="*/ 789214 h 1137557"/>
              <a:gd name="connsiteX56" fmla="*/ 933450 w 2884714"/>
              <a:gd name="connsiteY56" fmla="*/ 745671 h 1137557"/>
              <a:gd name="connsiteX57" fmla="*/ 1039586 w 2884714"/>
              <a:gd name="connsiteY57" fmla="*/ 713014 h 1137557"/>
              <a:gd name="connsiteX58" fmla="*/ 1219200 w 2884714"/>
              <a:gd name="connsiteY58" fmla="*/ 655864 h 1137557"/>
              <a:gd name="connsiteX59" fmla="*/ 1401536 w 2884714"/>
              <a:gd name="connsiteY59" fmla="*/ 579664 h 1137557"/>
              <a:gd name="connsiteX0" fmla="*/ 1401536 w 2582636"/>
              <a:gd name="connsiteY0" fmla="*/ 579664 h 1137557"/>
              <a:gd name="connsiteX1" fmla="*/ 1766207 w 2582636"/>
              <a:gd name="connsiteY1" fmla="*/ 421821 h 1137557"/>
              <a:gd name="connsiteX2" fmla="*/ 2090057 w 2582636"/>
              <a:gd name="connsiteY2" fmla="*/ 253093 h 1137557"/>
              <a:gd name="connsiteX3" fmla="*/ 2326821 w 2582636"/>
              <a:gd name="connsiteY3" fmla="*/ 117021 h 1137557"/>
              <a:gd name="connsiteX4" fmla="*/ 2517321 w 2582636"/>
              <a:gd name="connsiteY4" fmla="*/ 0 h 1137557"/>
              <a:gd name="connsiteX5" fmla="*/ 2582636 w 2582636"/>
              <a:gd name="connsiteY5" fmla="*/ 288471 h 1137557"/>
              <a:gd name="connsiteX6" fmla="*/ 2239736 w 2582636"/>
              <a:gd name="connsiteY6" fmla="*/ 470807 h 1137557"/>
              <a:gd name="connsiteX7" fmla="*/ 1940378 w 2582636"/>
              <a:gd name="connsiteY7" fmla="*/ 620485 h 1137557"/>
              <a:gd name="connsiteX8" fmla="*/ 1651907 w 2582636"/>
              <a:gd name="connsiteY8" fmla="*/ 753835 h 1137557"/>
              <a:gd name="connsiteX9" fmla="*/ 1494064 w 2582636"/>
              <a:gd name="connsiteY9" fmla="*/ 819150 h 1137557"/>
              <a:gd name="connsiteX10" fmla="*/ 1281793 w 2582636"/>
              <a:gd name="connsiteY10" fmla="*/ 903514 h 1137557"/>
              <a:gd name="connsiteX11" fmla="*/ 1042307 w 2582636"/>
              <a:gd name="connsiteY11" fmla="*/ 987878 h 1137557"/>
              <a:gd name="connsiteX12" fmla="*/ 838200 w 2582636"/>
              <a:gd name="connsiteY12" fmla="*/ 1047750 h 1137557"/>
              <a:gd name="connsiteX13" fmla="*/ 734786 w 2582636"/>
              <a:gd name="connsiteY13" fmla="*/ 1074964 h 1137557"/>
              <a:gd name="connsiteX14" fmla="*/ 590550 w 2582636"/>
              <a:gd name="connsiteY14" fmla="*/ 1104900 h 1137557"/>
              <a:gd name="connsiteX15" fmla="*/ 498021 w 2582636"/>
              <a:gd name="connsiteY15" fmla="*/ 1121228 h 1137557"/>
              <a:gd name="connsiteX16" fmla="*/ 413657 w 2582636"/>
              <a:gd name="connsiteY16" fmla="*/ 1132114 h 1137557"/>
              <a:gd name="connsiteX17" fmla="*/ 302078 w 2582636"/>
              <a:gd name="connsiteY17" fmla="*/ 1137557 h 1137557"/>
              <a:gd name="connsiteX18" fmla="*/ 89807 w 2582636"/>
              <a:gd name="connsiteY18" fmla="*/ 1137557 h 1137557"/>
              <a:gd name="connsiteX19" fmla="*/ 35378 w 2582636"/>
              <a:gd name="connsiteY19" fmla="*/ 1132114 h 1137557"/>
              <a:gd name="connsiteX20" fmla="*/ 19050 w 2582636"/>
              <a:gd name="connsiteY20" fmla="*/ 1132114 h 1137557"/>
              <a:gd name="connsiteX21" fmla="*/ 5443 w 2582636"/>
              <a:gd name="connsiteY21" fmla="*/ 1123950 h 1137557"/>
              <a:gd name="connsiteX22" fmla="*/ 2721 w 2582636"/>
              <a:gd name="connsiteY22" fmla="*/ 1113064 h 1137557"/>
              <a:gd name="connsiteX23" fmla="*/ 0 w 2582636"/>
              <a:gd name="connsiteY23" fmla="*/ 1096735 h 1137557"/>
              <a:gd name="connsiteX24" fmla="*/ 10886 w 2582636"/>
              <a:gd name="connsiteY24" fmla="*/ 1072243 h 1137557"/>
              <a:gd name="connsiteX25" fmla="*/ 38100 w 2582636"/>
              <a:gd name="connsiteY25" fmla="*/ 1042307 h 1137557"/>
              <a:gd name="connsiteX26" fmla="*/ 78921 w 2582636"/>
              <a:gd name="connsiteY26" fmla="*/ 976993 h 1137557"/>
              <a:gd name="connsiteX27" fmla="*/ 117021 w 2582636"/>
              <a:gd name="connsiteY27" fmla="*/ 898071 h 1137557"/>
              <a:gd name="connsiteX28" fmla="*/ 146957 w 2582636"/>
              <a:gd name="connsiteY28" fmla="*/ 813707 h 1137557"/>
              <a:gd name="connsiteX29" fmla="*/ 160564 w 2582636"/>
              <a:gd name="connsiteY29" fmla="*/ 751114 h 1137557"/>
              <a:gd name="connsiteX30" fmla="*/ 168728 w 2582636"/>
              <a:gd name="connsiteY30" fmla="*/ 683078 h 1137557"/>
              <a:gd name="connsiteX31" fmla="*/ 166007 w 2582636"/>
              <a:gd name="connsiteY31" fmla="*/ 593271 h 1137557"/>
              <a:gd name="connsiteX32" fmla="*/ 160564 w 2582636"/>
              <a:gd name="connsiteY32" fmla="*/ 519793 h 1137557"/>
              <a:gd name="connsiteX33" fmla="*/ 149678 w 2582636"/>
              <a:gd name="connsiteY33" fmla="*/ 429985 h 1137557"/>
              <a:gd name="connsiteX34" fmla="*/ 127907 w 2582636"/>
              <a:gd name="connsiteY34" fmla="*/ 321128 h 1137557"/>
              <a:gd name="connsiteX35" fmla="*/ 100693 w 2582636"/>
              <a:gd name="connsiteY35" fmla="*/ 228600 h 1137557"/>
              <a:gd name="connsiteX36" fmla="*/ 100693 w 2582636"/>
              <a:gd name="connsiteY36" fmla="*/ 176893 h 1137557"/>
              <a:gd name="connsiteX37" fmla="*/ 103414 w 2582636"/>
              <a:gd name="connsiteY37" fmla="*/ 149678 h 1137557"/>
              <a:gd name="connsiteX38" fmla="*/ 108857 w 2582636"/>
              <a:gd name="connsiteY38" fmla="*/ 136071 h 1137557"/>
              <a:gd name="connsiteX39" fmla="*/ 125186 w 2582636"/>
              <a:gd name="connsiteY39" fmla="*/ 133350 h 1137557"/>
              <a:gd name="connsiteX40" fmla="*/ 130628 w 2582636"/>
              <a:gd name="connsiteY40" fmla="*/ 133350 h 1137557"/>
              <a:gd name="connsiteX41" fmla="*/ 141514 w 2582636"/>
              <a:gd name="connsiteY41" fmla="*/ 146957 h 1137557"/>
              <a:gd name="connsiteX42" fmla="*/ 168728 w 2582636"/>
              <a:gd name="connsiteY42" fmla="*/ 176893 h 1137557"/>
              <a:gd name="connsiteX43" fmla="*/ 185057 w 2582636"/>
              <a:gd name="connsiteY43" fmla="*/ 209550 h 1137557"/>
              <a:gd name="connsiteX44" fmla="*/ 198664 w 2582636"/>
              <a:gd name="connsiteY44" fmla="*/ 258535 h 1137557"/>
              <a:gd name="connsiteX45" fmla="*/ 288471 w 2582636"/>
              <a:gd name="connsiteY45" fmla="*/ 489857 h 1137557"/>
              <a:gd name="connsiteX46" fmla="*/ 345621 w 2582636"/>
              <a:gd name="connsiteY46" fmla="*/ 636814 h 1137557"/>
              <a:gd name="connsiteX47" fmla="*/ 375557 w 2582636"/>
              <a:gd name="connsiteY47" fmla="*/ 702128 h 1137557"/>
              <a:gd name="connsiteX48" fmla="*/ 410936 w 2582636"/>
              <a:gd name="connsiteY48" fmla="*/ 751114 h 1137557"/>
              <a:gd name="connsiteX49" fmla="*/ 446314 w 2582636"/>
              <a:gd name="connsiteY49" fmla="*/ 789214 h 1137557"/>
              <a:gd name="connsiteX50" fmla="*/ 478971 w 2582636"/>
              <a:gd name="connsiteY50" fmla="*/ 808264 h 1137557"/>
              <a:gd name="connsiteX51" fmla="*/ 522514 w 2582636"/>
              <a:gd name="connsiteY51" fmla="*/ 821871 h 1137557"/>
              <a:gd name="connsiteX52" fmla="*/ 566057 w 2582636"/>
              <a:gd name="connsiteY52" fmla="*/ 821871 h 1137557"/>
              <a:gd name="connsiteX53" fmla="*/ 653143 w 2582636"/>
              <a:gd name="connsiteY53" fmla="*/ 810985 h 1137557"/>
              <a:gd name="connsiteX54" fmla="*/ 756557 w 2582636"/>
              <a:gd name="connsiteY54" fmla="*/ 789214 h 1137557"/>
              <a:gd name="connsiteX55" fmla="*/ 933450 w 2582636"/>
              <a:gd name="connsiteY55" fmla="*/ 745671 h 1137557"/>
              <a:gd name="connsiteX56" fmla="*/ 1039586 w 2582636"/>
              <a:gd name="connsiteY56" fmla="*/ 713014 h 1137557"/>
              <a:gd name="connsiteX57" fmla="*/ 1219200 w 2582636"/>
              <a:gd name="connsiteY57" fmla="*/ 655864 h 1137557"/>
              <a:gd name="connsiteX58" fmla="*/ 1401536 w 2582636"/>
              <a:gd name="connsiteY58" fmla="*/ 579664 h 1137557"/>
              <a:gd name="connsiteX0" fmla="*/ 1401536 w 2517321"/>
              <a:gd name="connsiteY0" fmla="*/ 579664 h 1137557"/>
              <a:gd name="connsiteX1" fmla="*/ 1766207 w 2517321"/>
              <a:gd name="connsiteY1" fmla="*/ 421821 h 1137557"/>
              <a:gd name="connsiteX2" fmla="*/ 2090057 w 2517321"/>
              <a:gd name="connsiteY2" fmla="*/ 253093 h 1137557"/>
              <a:gd name="connsiteX3" fmla="*/ 2326821 w 2517321"/>
              <a:gd name="connsiteY3" fmla="*/ 117021 h 1137557"/>
              <a:gd name="connsiteX4" fmla="*/ 2517321 w 2517321"/>
              <a:gd name="connsiteY4" fmla="*/ 0 h 1137557"/>
              <a:gd name="connsiteX5" fmla="*/ 2239736 w 2517321"/>
              <a:gd name="connsiteY5" fmla="*/ 470807 h 1137557"/>
              <a:gd name="connsiteX6" fmla="*/ 1940378 w 2517321"/>
              <a:gd name="connsiteY6" fmla="*/ 620485 h 1137557"/>
              <a:gd name="connsiteX7" fmla="*/ 1651907 w 2517321"/>
              <a:gd name="connsiteY7" fmla="*/ 753835 h 1137557"/>
              <a:gd name="connsiteX8" fmla="*/ 1494064 w 2517321"/>
              <a:gd name="connsiteY8" fmla="*/ 819150 h 1137557"/>
              <a:gd name="connsiteX9" fmla="*/ 1281793 w 2517321"/>
              <a:gd name="connsiteY9" fmla="*/ 903514 h 1137557"/>
              <a:gd name="connsiteX10" fmla="*/ 1042307 w 2517321"/>
              <a:gd name="connsiteY10" fmla="*/ 987878 h 1137557"/>
              <a:gd name="connsiteX11" fmla="*/ 838200 w 2517321"/>
              <a:gd name="connsiteY11" fmla="*/ 1047750 h 1137557"/>
              <a:gd name="connsiteX12" fmla="*/ 734786 w 2517321"/>
              <a:gd name="connsiteY12" fmla="*/ 1074964 h 1137557"/>
              <a:gd name="connsiteX13" fmla="*/ 590550 w 2517321"/>
              <a:gd name="connsiteY13" fmla="*/ 1104900 h 1137557"/>
              <a:gd name="connsiteX14" fmla="*/ 498021 w 2517321"/>
              <a:gd name="connsiteY14" fmla="*/ 1121228 h 1137557"/>
              <a:gd name="connsiteX15" fmla="*/ 413657 w 2517321"/>
              <a:gd name="connsiteY15" fmla="*/ 1132114 h 1137557"/>
              <a:gd name="connsiteX16" fmla="*/ 302078 w 2517321"/>
              <a:gd name="connsiteY16" fmla="*/ 1137557 h 1137557"/>
              <a:gd name="connsiteX17" fmla="*/ 89807 w 2517321"/>
              <a:gd name="connsiteY17" fmla="*/ 1137557 h 1137557"/>
              <a:gd name="connsiteX18" fmla="*/ 35378 w 2517321"/>
              <a:gd name="connsiteY18" fmla="*/ 1132114 h 1137557"/>
              <a:gd name="connsiteX19" fmla="*/ 19050 w 2517321"/>
              <a:gd name="connsiteY19" fmla="*/ 1132114 h 1137557"/>
              <a:gd name="connsiteX20" fmla="*/ 5443 w 2517321"/>
              <a:gd name="connsiteY20" fmla="*/ 1123950 h 1137557"/>
              <a:gd name="connsiteX21" fmla="*/ 2721 w 2517321"/>
              <a:gd name="connsiteY21" fmla="*/ 1113064 h 1137557"/>
              <a:gd name="connsiteX22" fmla="*/ 0 w 2517321"/>
              <a:gd name="connsiteY22" fmla="*/ 1096735 h 1137557"/>
              <a:gd name="connsiteX23" fmla="*/ 10886 w 2517321"/>
              <a:gd name="connsiteY23" fmla="*/ 1072243 h 1137557"/>
              <a:gd name="connsiteX24" fmla="*/ 38100 w 2517321"/>
              <a:gd name="connsiteY24" fmla="*/ 1042307 h 1137557"/>
              <a:gd name="connsiteX25" fmla="*/ 78921 w 2517321"/>
              <a:gd name="connsiteY25" fmla="*/ 976993 h 1137557"/>
              <a:gd name="connsiteX26" fmla="*/ 117021 w 2517321"/>
              <a:gd name="connsiteY26" fmla="*/ 898071 h 1137557"/>
              <a:gd name="connsiteX27" fmla="*/ 146957 w 2517321"/>
              <a:gd name="connsiteY27" fmla="*/ 813707 h 1137557"/>
              <a:gd name="connsiteX28" fmla="*/ 160564 w 2517321"/>
              <a:gd name="connsiteY28" fmla="*/ 751114 h 1137557"/>
              <a:gd name="connsiteX29" fmla="*/ 168728 w 2517321"/>
              <a:gd name="connsiteY29" fmla="*/ 683078 h 1137557"/>
              <a:gd name="connsiteX30" fmla="*/ 166007 w 2517321"/>
              <a:gd name="connsiteY30" fmla="*/ 593271 h 1137557"/>
              <a:gd name="connsiteX31" fmla="*/ 160564 w 2517321"/>
              <a:gd name="connsiteY31" fmla="*/ 519793 h 1137557"/>
              <a:gd name="connsiteX32" fmla="*/ 149678 w 2517321"/>
              <a:gd name="connsiteY32" fmla="*/ 429985 h 1137557"/>
              <a:gd name="connsiteX33" fmla="*/ 127907 w 2517321"/>
              <a:gd name="connsiteY33" fmla="*/ 321128 h 1137557"/>
              <a:gd name="connsiteX34" fmla="*/ 100693 w 2517321"/>
              <a:gd name="connsiteY34" fmla="*/ 228600 h 1137557"/>
              <a:gd name="connsiteX35" fmla="*/ 100693 w 2517321"/>
              <a:gd name="connsiteY35" fmla="*/ 176893 h 1137557"/>
              <a:gd name="connsiteX36" fmla="*/ 103414 w 2517321"/>
              <a:gd name="connsiteY36" fmla="*/ 149678 h 1137557"/>
              <a:gd name="connsiteX37" fmla="*/ 108857 w 2517321"/>
              <a:gd name="connsiteY37" fmla="*/ 136071 h 1137557"/>
              <a:gd name="connsiteX38" fmla="*/ 125186 w 2517321"/>
              <a:gd name="connsiteY38" fmla="*/ 133350 h 1137557"/>
              <a:gd name="connsiteX39" fmla="*/ 130628 w 2517321"/>
              <a:gd name="connsiteY39" fmla="*/ 133350 h 1137557"/>
              <a:gd name="connsiteX40" fmla="*/ 141514 w 2517321"/>
              <a:gd name="connsiteY40" fmla="*/ 146957 h 1137557"/>
              <a:gd name="connsiteX41" fmla="*/ 168728 w 2517321"/>
              <a:gd name="connsiteY41" fmla="*/ 176893 h 1137557"/>
              <a:gd name="connsiteX42" fmla="*/ 185057 w 2517321"/>
              <a:gd name="connsiteY42" fmla="*/ 209550 h 1137557"/>
              <a:gd name="connsiteX43" fmla="*/ 198664 w 2517321"/>
              <a:gd name="connsiteY43" fmla="*/ 258535 h 1137557"/>
              <a:gd name="connsiteX44" fmla="*/ 288471 w 2517321"/>
              <a:gd name="connsiteY44" fmla="*/ 489857 h 1137557"/>
              <a:gd name="connsiteX45" fmla="*/ 345621 w 2517321"/>
              <a:gd name="connsiteY45" fmla="*/ 636814 h 1137557"/>
              <a:gd name="connsiteX46" fmla="*/ 375557 w 2517321"/>
              <a:gd name="connsiteY46" fmla="*/ 702128 h 1137557"/>
              <a:gd name="connsiteX47" fmla="*/ 410936 w 2517321"/>
              <a:gd name="connsiteY47" fmla="*/ 751114 h 1137557"/>
              <a:gd name="connsiteX48" fmla="*/ 446314 w 2517321"/>
              <a:gd name="connsiteY48" fmla="*/ 789214 h 1137557"/>
              <a:gd name="connsiteX49" fmla="*/ 478971 w 2517321"/>
              <a:gd name="connsiteY49" fmla="*/ 808264 h 1137557"/>
              <a:gd name="connsiteX50" fmla="*/ 522514 w 2517321"/>
              <a:gd name="connsiteY50" fmla="*/ 821871 h 1137557"/>
              <a:gd name="connsiteX51" fmla="*/ 566057 w 2517321"/>
              <a:gd name="connsiteY51" fmla="*/ 821871 h 1137557"/>
              <a:gd name="connsiteX52" fmla="*/ 653143 w 2517321"/>
              <a:gd name="connsiteY52" fmla="*/ 810985 h 1137557"/>
              <a:gd name="connsiteX53" fmla="*/ 756557 w 2517321"/>
              <a:gd name="connsiteY53" fmla="*/ 789214 h 1137557"/>
              <a:gd name="connsiteX54" fmla="*/ 933450 w 2517321"/>
              <a:gd name="connsiteY54" fmla="*/ 745671 h 1137557"/>
              <a:gd name="connsiteX55" fmla="*/ 1039586 w 2517321"/>
              <a:gd name="connsiteY55" fmla="*/ 713014 h 1137557"/>
              <a:gd name="connsiteX56" fmla="*/ 1219200 w 2517321"/>
              <a:gd name="connsiteY56" fmla="*/ 655864 h 1137557"/>
              <a:gd name="connsiteX57" fmla="*/ 1401536 w 2517321"/>
              <a:gd name="connsiteY57" fmla="*/ 579664 h 1137557"/>
              <a:gd name="connsiteX0" fmla="*/ 1401536 w 2326821"/>
              <a:gd name="connsiteY0" fmla="*/ 462643 h 1020536"/>
              <a:gd name="connsiteX1" fmla="*/ 1766207 w 2326821"/>
              <a:gd name="connsiteY1" fmla="*/ 304800 h 1020536"/>
              <a:gd name="connsiteX2" fmla="*/ 2090057 w 2326821"/>
              <a:gd name="connsiteY2" fmla="*/ 136072 h 1020536"/>
              <a:gd name="connsiteX3" fmla="*/ 2326821 w 2326821"/>
              <a:gd name="connsiteY3" fmla="*/ 0 h 1020536"/>
              <a:gd name="connsiteX4" fmla="*/ 2239736 w 2326821"/>
              <a:gd name="connsiteY4" fmla="*/ 353786 h 1020536"/>
              <a:gd name="connsiteX5" fmla="*/ 1940378 w 2326821"/>
              <a:gd name="connsiteY5" fmla="*/ 503464 h 1020536"/>
              <a:gd name="connsiteX6" fmla="*/ 1651907 w 2326821"/>
              <a:gd name="connsiteY6" fmla="*/ 636814 h 1020536"/>
              <a:gd name="connsiteX7" fmla="*/ 1494064 w 2326821"/>
              <a:gd name="connsiteY7" fmla="*/ 702129 h 1020536"/>
              <a:gd name="connsiteX8" fmla="*/ 1281793 w 2326821"/>
              <a:gd name="connsiteY8" fmla="*/ 786493 h 1020536"/>
              <a:gd name="connsiteX9" fmla="*/ 1042307 w 2326821"/>
              <a:gd name="connsiteY9" fmla="*/ 870857 h 1020536"/>
              <a:gd name="connsiteX10" fmla="*/ 838200 w 2326821"/>
              <a:gd name="connsiteY10" fmla="*/ 930729 h 1020536"/>
              <a:gd name="connsiteX11" fmla="*/ 734786 w 2326821"/>
              <a:gd name="connsiteY11" fmla="*/ 957943 h 1020536"/>
              <a:gd name="connsiteX12" fmla="*/ 590550 w 2326821"/>
              <a:gd name="connsiteY12" fmla="*/ 987879 h 1020536"/>
              <a:gd name="connsiteX13" fmla="*/ 498021 w 2326821"/>
              <a:gd name="connsiteY13" fmla="*/ 1004207 h 1020536"/>
              <a:gd name="connsiteX14" fmla="*/ 413657 w 2326821"/>
              <a:gd name="connsiteY14" fmla="*/ 1015093 h 1020536"/>
              <a:gd name="connsiteX15" fmla="*/ 302078 w 2326821"/>
              <a:gd name="connsiteY15" fmla="*/ 1020536 h 1020536"/>
              <a:gd name="connsiteX16" fmla="*/ 89807 w 2326821"/>
              <a:gd name="connsiteY16" fmla="*/ 1020536 h 1020536"/>
              <a:gd name="connsiteX17" fmla="*/ 35378 w 2326821"/>
              <a:gd name="connsiteY17" fmla="*/ 1015093 h 1020536"/>
              <a:gd name="connsiteX18" fmla="*/ 19050 w 2326821"/>
              <a:gd name="connsiteY18" fmla="*/ 1015093 h 1020536"/>
              <a:gd name="connsiteX19" fmla="*/ 5443 w 2326821"/>
              <a:gd name="connsiteY19" fmla="*/ 1006929 h 1020536"/>
              <a:gd name="connsiteX20" fmla="*/ 2721 w 2326821"/>
              <a:gd name="connsiteY20" fmla="*/ 996043 h 1020536"/>
              <a:gd name="connsiteX21" fmla="*/ 0 w 2326821"/>
              <a:gd name="connsiteY21" fmla="*/ 979714 h 1020536"/>
              <a:gd name="connsiteX22" fmla="*/ 10886 w 2326821"/>
              <a:gd name="connsiteY22" fmla="*/ 955222 h 1020536"/>
              <a:gd name="connsiteX23" fmla="*/ 38100 w 2326821"/>
              <a:gd name="connsiteY23" fmla="*/ 925286 h 1020536"/>
              <a:gd name="connsiteX24" fmla="*/ 78921 w 2326821"/>
              <a:gd name="connsiteY24" fmla="*/ 859972 h 1020536"/>
              <a:gd name="connsiteX25" fmla="*/ 117021 w 2326821"/>
              <a:gd name="connsiteY25" fmla="*/ 781050 h 1020536"/>
              <a:gd name="connsiteX26" fmla="*/ 146957 w 2326821"/>
              <a:gd name="connsiteY26" fmla="*/ 696686 h 1020536"/>
              <a:gd name="connsiteX27" fmla="*/ 160564 w 2326821"/>
              <a:gd name="connsiteY27" fmla="*/ 634093 h 1020536"/>
              <a:gd name="connsiteX28" fmla="*/ 168728 w 2326821"/>
              <a:gd name="connsiteY28" fmla="*/ 566057 h 1020536"/>
              <a:gd name="connsiteX29" fmla="*/ 166007 w 2326821"/>
              <a:gd name="connsiteY29" fmla="*/ 476250 h 1020536"/>
              <a:gd name="connsiteX30" fmla="*/ 160564 w 2326821"/>
              <a:gd name="connsiteY30" fmla="*/ 402772 h 1020536"/>
              <a:gd name="connsiteX31" fmla="*/ 149678 w 2326821"/>
              <a:gd name="connsiteY31" fmla="*/ 312964 h 1020536"/>
              <a:gd name="connsiteX32" fmla="*/ 127907 w 2326821"/>
              <a:gd name="connsiteY32" fmla="*/ 204107 h 1020536"/>
              <a:gd name="connsiteX33" fmla="*/ 100693 w 2326821"/>
              <a:gd name="connsiteY33" fmla="*/ 111579 h 1020536"/>
              <a:gd name="connsiteX34" fmla="*/ 100693 w 2326821"/>
              <a:gd name="connsiteY34" fmla="*/ 59872 h 1020536"/>
              <a:gd name="connsiteX35" fmla="*/ 103414 w 2326821"/>
              <a:gd name="connsiteY35" fmla="*/ 32657 h 1020536"/>
              <a:gd name="connsiteX36" fmla="*/ 108857 w 2326821"/>
              <a:gd name="connsiteY36" fmla="*/ 19050 h 1020536"/>
              <a:gd name="connsiteX37" fmla="*/ 125186 w 2326821"/>
              <a:gd name="connsiteY37" fmla="*/ 16329 h 1020536"/>
              <a:gd name="connsiteX38" fmla="*/ 130628 w 2326821"/>
              <a:gd name="connsiteY38" fmla="*/ 16329 h 1020536"/>
              <a:gd name="connsiteX39" fmla="*/ 141514 w 2326821"/>
              <a:gd name="connsiteY39" fmla="*/ 29936 h 1020536"/>
              <a:gd name="connsiteX40" fmla="*/ 168728 w 2326821"/>
              <a:gd name="connsiteY40" fmla="*/ 59872 h 1020536"/>
              <a:gd name="connsiteX41" fmla="*/ 185057 w 2326821"/>
              <a:gd name="connsiteY41" fmla="*/ 92529 h 1020536"/>
              <a:gd name="connsiteX42" fmla="*/ 198664 w 2326821"/>
              <a:gd name="connsiteY42" fmla="*/ 141514 h 1020536"/>
              <a:gd name="connsiteX43" fmla="*/ 288471 w 2326821"/>
              <a:gd name="connsiteY43" fmla="*/ 372836 h 1020536"/>
              <a:gd name="connsiteX44" fmla="*/ 345621 w 2326821"/>
              <a:gd name="connsiteY44" fmla="*/ 519793 h 1020536"/>
              <a:gd name="connsiteX45" fmla="*/ 375557 w 2326821"/>
              <a:gd name="connsiteY45" fmla="*/ 585107 h 1020536"/>
              <a:gd name="connsiteX46" fmla="*/ 410936 w 2326821"/>
              <a:gd name="connsiteY46" fmla="*/ 634093 h 1020536"/>
              <a:gd name="connsiteX47" fmla="*/ 446314 w 2326821"/>
              <a:gd name="connsiteY47" fmla="*/ 672193 h 1020536"/>
              <a:gd name="connsiteX48" fmla="*/ 478971 w 2326821"/>
              <a:gd name="connsiteY48" fmla="*/ 691243 h 1020536"/>
              <a:gd name="connsiteX49" fmla="*/ 522514 w 2326821"/>
              <a:gd name="connsiteY49" fmla="*/ 704850 h 1020536"/>
              <a:gd name="connsiteX50" fmla="*/ 566057 w 2326821"/>
              <a:gd name="connsiteY50" fmla="*/ 704850 h 1020536"/>
              <a:gd name="connsiteX51" fmla="*/ 653143 w 2326821"/>
              <a:gd name="connsiteY51" fmla="*/ 693964 h 1020536"/>
              <a:gd name="connsiteX52" fmla="*/ 756557 w 2326821"/>
              <a:gd name="connsiteY52" fmla="*/ 672193 h 1020536"/>
              <a:gd name="connsiteX53" fmla="*/ 933450 w 2326821"/>
              <a:gd name="connsiteY53" fmla="*/ 628650 h 1020536"/>
              <a:gd name="connsiteX54" fmla="*/ 1039586 w 2326821"/>
              <a:gd name="connsiteY54" fmla="*/ 595993 h 1020536"/>
              <a:gd name="connsiteX55" fmla="*/ 1219200 w 2326821"/>
              <a:gd name="connsiteY55" fmla="*/ 538843 h 1020536"/>
              <a:gd name="connsiteX56" fmla="*/ 1401536 w 2326821"/>
              <a:gd name="connsiteY56" fmla="*/ 462643 h 1020536"/>
              <a:gd name="connsiteX0" fmla="*/ 1401536 w 2239736"/>
              <a:gd name="connsiteY0" fmla="*/ 446314 h 1004207"/>
              <a:gd name="connsiteX1" fmla="*/ 1766207 w 2239736"/>
              <a:gd name="connsiteY1" fmla="*/ 288471 h 1004207"/>
              <a:gd name="connsiteX2" fmla="*/ 2090057 w 2239736"/>
              <a:gd name="connsiteY2" fmla="*/ 119743 h 1004207"/>
              <a:gd name="connsiteX3" fmla="*/ 2239736 w 2239736"/>
              <a:gd name="connsiteY3" fmla="*/ 337457 h 1004207"/>
              <a:gd name="connsiteX4" fmla="*/ 1940378 w 2239736"/>
              <a:gd name="connsiteY4" fmla="*/ 487135 h 1004207"/>
              <a:gd name="connsiteX5" fmla="*/ 1651907 w 2239736"/>
              <a:gd name="connsiteY5" fmla="*/ 620485 h 1004207"/>
              <a:gd name="connsiteX6" fmla="*/ 1494064 w 2239736"/>
              <a:gd name="connsiteY6" fmla="*/ 685800 h 1004207"/>
              <a:gd name="connsiteX7" fmla="*/ 1281793 w 2239736"/>
              <a:gd name="connsiteY7" fmla="*/ 770164 h 1004207"/>
              <a:gd name="connsiteX8" fmla="*/ 1042307 w 2239736"/>
              <a:gd name="connsiteY8" fmla="*/ 854528 h 1004207"/>
              <a:gd name="connsiteX9" fmla="*/ 838200 w 2239736"/>
              <a:gd name="connsiteY9" fmla="*/ 914400 h 1004207"/>
              <a:gd name="connsiteX10" fmla="*/ 734786 w 2239736"/>
              <a:gd name="connsiteY10" fmla="*/ 941614 h 1004207"/>
              <a:gd name="connsiteX11" fmla="*/ 590550 w 2239736"/>
              <a:gd name="connsiteY11" fmla="*/ 971550 h 1004207"/>
              <a:gd name="connsiteX12" fmla="*/ 498021 w 2239736"/>
              <a:gd name="connsiteY12" fmla="*/ 987878 h 1004207"/>
              <a:gd name="connsiteX13" fmla="*/ 413657 w 2239736"/>
              <a:gd name="connsiteY13" fmla="*/ 998764 h 1004207"/>
              <a:gd name="connsiteX14" fmla="*/ 302078 w 2239736"/>
              <a:gd name="connsiteY14" fmla="*/ 1004207 h 1004207"/>
              <a:gd name="connsiteX15" fmla="*/ 89807 w 2239736"/>
              <a:gd name="connsiteY15" fmla="*/ 1004207 h 1004207"/>
              <a:gd name="connsiteX16" fmla="*/ 35378 w 2239736"/>
              <a:gd name="connsiteY16" fmla="*/ 998764 h 1004207"/>
              <a:gd name="connsiteX17" fmla="*/ 19050 w 2239736"/>
              <a:gd name="connsiteY17" fmla="*/ 998764 h 1004207"/>
              <a:gd name="connsiteX18" fmla="*/ 5443 w 2239736"/>
              <a:gd name="connsiteY18" fmla="*/ 990600 h 1004207"/>
              <a:gd name="connsiteX19" fmla="*/ 2721 w 2239736"/>
              <a:gd name="connsiteY19" fmla="*/ 979714 h 1004207"/>
              <a:gd name="connsiteX20" fmla="*/ 0 w 2239736"/>
              <a:gd name="connsiteY20" fmla="*/ 963385 h 1004207"/>
              <a:gd name="connsiteX21" fmla="*/ 10886 w 2239736"/>
              <a:gd name="connsiteY21" fmla="*/ 938893 h 1004207"/>
              <a:gd name="connsiteX22" fmla="*/ 38100 w 2239736"/>
              <a:gd name="connsiteY22" fmla="*/ 908957 h 1004207"/>
              <a:gd name="connsiteX23" fmla="*/ 78921 w 2239736"/>
              <a:gd name="connsiteY23" fmla="*/ 843643 h 1004207"/>
              <a:gd name="connsiteX24" fmla="*/ 117021 w 2239736"/>
              <a:gd name="connsiteY24" fmla="*/ 764721 h 1004207"/>
              <a:gd name="connsiteX25" fmla="*/ 146957 w 2239736"/>
              <a:gd name="connsiteY25" fmla="*/ 680357 h 1004207"/>
              <a:gd name="connsiteX26" fmla="*/ 160564 w 2239736"/>
              <a:gd name="connsiteY26" fmla="*/ 617764 h 1004207"/>
              <a:gd name="connsiteX27" fmla="*/ 168728 w 2239736"/>
              <a:gd name="connsiteY27" fmla="*/ 549728 h 1004207"/>
              <a:gd name="connsiteX28" fmla="*/ 166007 w 2239736"/>
              <a:gd name="connsiteY28" fmla="*/ 459921 h 1004207"/>
              <a:gd name="connsiteX29" fmla="*/ 160564 w 2239736"/>
              <a:gd name="connsiteY29" fmla="*/ 386443 h 1004207"/>
              <a:gd name="connsiteX30" fmla="*/ 149678 w 2239736"/>
              <a:gd name="connsiteY30" fmla="*/ 296635 h 1004207"/>
              <a:gd name="connsiteX31" fmla="*/ 127907 w 2239736"/>
              <a:gd name="connsiteY31" fmla="*/ 187778 h 1004207"/>
              <a:gd name="connsiteX32" fmla="*/ 100693 w 2239736"/>
              <a:gd name="connsiteY32" fmla="*/ 95250 h 1004207"/>
              <a:gd name="connsiteX33" fmla="*/ 100693 w 2239736"/>
              <a:gd name="connsiteY33" fmla="*/ 43543 h 1004207"/>
              <a:gd name="connsiteX34" fmla="*/ 103414 w 2239736"/>
              <a:gd name="connsiteY34" fmla="*/ 16328 h 1004207"/>
              <a:gd name="connsiteX35" fmla="*/ 108857 w 2239736"/>
              <a:gd name="connsiteY35" fmla="*/ 2721 h 1004207"/>
              <a:gd name="connsiteX36" fmla="*/ 125186 w 2239736"/>
              <a:gd name="connsiteY36" fmla="*/ 0 h 1004207"/>
              <a:gd name="connsiteX37" fmla="*/ 130628 w 2239736"/>
              <a:gd name="connsiteY37" fmla="*/ 0 h 1004207"/>
              <a:gd name="connsiteX38" fmla="*/ 141514 w 2239736"/>
              <a:gd name="connsiteY38" fmla="*/ 13607 h 1004207"/>
              <a:gd name="connsiteX39" fmla="*/ 168728 w 2239736"/>
              <a:gd name="connsiteY39" fmla="*/ 43543 h 1004207"/>
              <a:gd name="connsiteX40" fmla="*/ 185057 w 2239736"/>
              <a:gd name="connsiteY40" fmla="*/ 76200 h 1004207"/>
              <a:gd name="connsiteX41" fmla="*/ 198664 w 2239736"/>
              <a:gd name="connsiteY41" fmla="*/ 125185 h 1004207"/>
              <a:gd name="connsiteX42" fmla="*/ 288471 w 2239736"/>
              <a:gd name="connsiteY42" fmla="*/ 356507 h 1004207"/>
              <a:gd name="connsiteX43" fmla="*/ 345621 w 2239736"/>
              <a:gd name="connsiteY43" fmla="*/ 503464 h 1004207"/>
              <a:gd name="connsiteX44" fmla="*/ 375557 w 2239736"/>
              <a:gd name="connsiteY44" fmla="*/ 568778 h 1004207"/>
              <a:gd name="connsiteX45" fmla="*/ 410936 w 2239736"/>
              <a:gd name="connsiteY45" fmla="*/ 617764 h 1004207"/>
              <a:gd name="connsiteX46" fmla="*/ 446314 w 2239736"/>
              <a:gd name="connsiteY46" fmla="*/ 655864 h 1004207"/>
              <a:gd name="connsiteX47" fmla="*/ 478971 w 2239736"/>
              <a:gd name="connsiteY47" fmla="*/ 674914 h 1004207"/>
              <a:gd name="connsiteX48" fmla="*/ 522514 w 2239736"/>
              <a:gd name="connsiteY48" fmla="*/ 688521 h 1004207"/>
              <a:gd name="connsiteX49" fmla="*/ 566057 w 2239736"/>
              <a:gd name="connsiteY49" fmla="*/ 688521 h 1004207"/>
              <a:gd name="connsiteX50" fmla="*/ 653143 w 2239736"/>
              <a:gd name="connsiteY50" fmla="*/ 677635 h 1004207"/>
              <a:gd name="connsiteX51" fmla="*/ 756557 w 2239736"/>
              <a:gd name="connsiteY51" fmla="*/ 655864 h 1004207"/>
              <a:gd name="connsiteX52" fmla="*/ 933450 w 2239736"/>
              <a:gd name="connsiteY52" fmla="*/ 612321 h 1004207"/>
              <a:gd name="connsiteX53" fmla="*/ 1039586 w 2239736"/>
              <a:gd name="connsiteY53" fmla="*/ 579664 h 1004207"/>
              <a:gd name="connsiteX54" fmla="*/ 1219200 w 2239736"/>
              <a:gd name="connsiteY54" fmla="*/ 522514 h 1004207"/>
              <a:gd name="connsiteX55" fmla="*/ 1401536 w 2239736"/>
              <a:gd name="connsiteY55" fmla="*/ 446314 h 1004207"/>
              <a:gd name="connsiteX0" fmla="*/ 1401536 w 2239736"/>
              <a:gd name="connsiteY0" fmla="*/ 446314 h 1004207"/>
              <a:gd name="connsiteX1" fmla="*/ 1766207 w 2239736"/>
              <a:gd name="connsiteY1" fmla="*/ 288471 h 1004207"/>
              <a:gd name="connsiteX2" fmla="*/ 2239736 w 2239736"/>
              <a:gd name="connsiteY2" fmla="*/ 337457 h 1004207"/>
              <a:gd name="connsiteX3" fmla="*/ 1940378 w 2239736"/>
              <a:gd name="connsiteY3" fmla="*/ 487135 h 1004207"/>
              <a:gd name="connsiteX4" fmla="*/ 1651907 w 2239736"/>
              <a:gd name="connsiteY4" fmla="*/ 620485 h 1004207"/>
              <a:gd name="connsiteX5" fmla="*/ 1494064 w 2239736"/>
              <a:gd name="connsiteY5" fmla="*/ 685800 h 1004207"/>
              <a:gd name="connsiteX6" fmla="*/ 1281793 w 2239736"/>
              <a:gd name="connsiteY6" fmla="*/ 770164 h 1004207"/>
              <a:gd name="connsiteX7" fmla="*/ 1042307 w 2239736"/>
              <a:gd name="connsiteY7" fmla="*/ 854528 h 1004207"/>
              <a:gd name="connsiteX8" fmla="*/ 838200 w 2239736"/>
              <a:gd name="connsiteY8" fmla="*/ 914400 h 1004207"/>
              <a:gd name="connsiteX9" fmla="*/ 734786 w 2239736"/>
              <a:gd name="connsiteY9" fmla="*/ 941614 h 1004207"/>
              <a:gd name="connsiteX10" fmla="*/ 590550 w 2239736"/>
              <a:gd name="connsiteY10" fmla="*/ 971550 h 1004207"/>
              <a:gd name="connsiteX11" fmla="*/ 498021 w 2239736"/>
              <a:gd name="connsiteY11" fmla="*/ 987878 h 1004207"/>
              <a:gd name="connsiteX12" fmla="*/ 413657 w 2239736"/>
              <a:gd name="connsiteY12" fmla="*/ 998764 h 1004207"/>
              <a:gd name="connsiteX13" fmla="*/ 302078 w 2239736"/>
              <a:gd name="connsiteY13" fmla="*/ 1004207 h 1004207"/>
              <a:gd name="connsiteX14" fmla="*/ 89807 w 2239736"/>
              <a:gd name="connsiteY14" fmla="*/ 1004207 h 1004207"/>
              <a:gd name="connsiteX15" fmla="*/ 35378 w 2239736"/>
              <a:gd name="connsiteY15" fmla="*/ 998764 h 1004207"/>
              <a:gd name="connsiteX16" fmla="*/ 19050 w 2239736"/>
              <a:gd name="connsiteY16" fmla="*/ 998764 h 1004207"/>
              <a:gd name="connsiteX17" fmla="*/ 5443 w 2239736"/>
              <a:gd name="connsiteY17" fmla="*/ 990600 h 1004207"/>
              <a:gd name="connsiteX18" fmla="*/ 2721 w 2239736"/>
              <a:gd name="connsiteY18" fmla="*/ 979714 h 1004207"/>
              <a:gd name="connsiteX19" fmla="*/ 0 w 2239736"/>
              <a:gd name="connsiteY19" fmla="*/ 963385 h 1004207"/>
              <a:gd name="connsiteX20" fmla="*/ 10886 w 2239736"/>
              <a:gd name="connsiteY20" fmla="*/ 938893 h 1004207"/>
              <a:gd name="connsiteX21" fmla="*/ 38100 w 2239736"/>
              <a:gd name="connsiteY21" fmla="*/ 908957 h 1004207"/>
              <a:gd name="connsiteX22" fmla="*/ 78921 w 2239736"/>
              <a:gd name="connsiteY22" fmla="*/ 843643 h 1004207"/>
              <a:gd name="connsiteX23" fmla="*/ 117021 w 2239736"/>
              <a:gd name="connsiteY23" fmla="*/ 764721 h 1004207"/>
              <a:gd name="connsiteX24" fmla="*/ 146957 w 2239736"/>
              <a:gd name="connsiteY24" fmla="*/ 680357 h 1004207"/>
              <a:gd name="connsiteX25" fmla="*/ 160564 w 2239736"/>
              <a:gd name="connsiteY25" fmla="*/ 617764 h 1004207"/>
              <a:gd name="connsiteX26" fmla="*/ 168728 w 2239736"/>
              <a:gd name="connsiteY26" fmla="*/ 549728 h 1004207"/>
              <a:gd name="connsiteX27" fmla="*/ 166007 w 2239736"/>
              <a:gd name="connsiteY27" fmla="*/ 459921 h 1004207"/>
              <a:gd name="connsiteX28" fmla="*/ 160564 w 2239736"/>
              <a:gd name="connsiteY28" fmla="*/ 386443 h 1004207"/>
              <a:gd name="connsiteX29" fmla="*/ 149678 w 2239736"/>
              <a:gd name="connsiteY29" fmla="*/ 296635 h 1004207"/>
              <a:gd name="connsiteX30" fmla="*/ 127907 w 2239736"/>
              <a:gd name="connsiteY30" fmla="*/ 187778 h 1004207"/>
              <a:gd name="connsiteX31" fmla="*/ 100693 w 2239736"/>
              <a:gd name="connsiteY31" fmla="*/ 95250 h 1004207"/>
              <a:gd name="connsiteX32" fmla="*/ 100693 w 2239736"/>
              <a:gd name="connsiteY32" fmla="*/ 43543 h 1004207"/>
              <a:gd name="connsiteX33" fmla="*/ 103414 w 2239736"/>
              <a:gd name="connsiteY33" fmla="*/ 16328 h 1004207"/>
              <a:gd name="connsiteX34" fmla="*/ 108857 w 2239736"/>
              <a:gd name="connsiteY34" fmla="*/ 2721 h 1004207"/>
              <a:gd name="connsiteX35" fmla="*/ 125186 w 2239736"/>
              <a:gd name="connsiteY35" fmla="*/ 0 h 1004207"/>
              <a:gd name="connsiteX36" fmla="*/ 130628 w 2239736"/>
              <a:gd name="connsiteY36" fmla="*/ 0 h 1004207"/>
              <a:gd name="connsiteX37" fmla="*/ 141514 w 2239736"/>
              <a:gd name="connsiteY37" fmla="*/ 13607 h 1004207"/>
              <a:gd name="connsiteX38" fmla="*/ 168728 w 2239736"/>
              <a:gd name="connsiteY38" fmla="*/ 43543 h 1004207"/>
              <a:gd name="connsiteX39" fmla="*/ 185057 w 2239736"/>
              <a:gd name="connsiteY39" fmla="*/ 76200 h 1004207"/>
              <a:gd name="connsiteX40" fmla="*/ 198664 w 2239736"/>
              <a:gd name="connsiteY40" fmla="*/ 125185 h 1004207"/>
              <a:gd name="connsiteX41" fmla="*/ 288471 w 2239736"/>
              <a:gd name="connsiteY41" fmla="*/ 356507 h 1004207"/>
              <a:gd name="connsiteX42" fmla="*/ 345621 w 2239736"/>
              <a:gd name="connsiteY42" fmla="*/ 503464 h 1004207"/>
              <a:gd name="connsiteX43" fmla="*/ 375557 w 2239736"/>
              <a:gd name="connsiteY43" fmla="*/ 568778 h 1004207"/>
              <a:gd name="connsiteX44" fmla="*/ 410936 w 2239736"/>
              <a:gd name="connsiteY44" fmla="*/ 617764 h 1004207"/>
              <a:gd name="connsiteX45" fmla="*/ 446314 w 2239736"/>
              <a:gd name="connsiteY45" fmla="*/ 655864 h 1004207"/>
              <a:gd name="connsiteX46" fmla="*/ 478971 w 2239736"/>
              <a:gd name="connsiteY46" fmla="*/ 674914 h 1004207"/>
              <a:gd name="connsiteX47" fmla="*/ 522514 w 2239736"/>
              <a:gd name="connsiteY47" fmla="*/ 688521 h 1004207"/>
              <a:gd name="connsiteX48" fmla="*/ 566057 w 2239736"/>
              <a:gd name="connsiteY48" fmla="*/ 688521 h 1004207"/>
              <a:gd name="connsiteX49" fmla="*/ 653143 w 2239736"/>
              <a:gd name="connsiteY49" fmla="*/ 677635 h 1004207"/>
              <a:gd name="connsiteX50" fmla="*/ 756557 w 2239736"/>
              <a:gd name="connsiteY50" fmla="*/ 655864 h 1004207"/>
              <a:gd name="connsiteX51" fmla="*/ 933450 w 2239736"/>
              <a:gd name="connsiteY51" fmla="*/ 612321 h 1004207"/>
              <a:gd name="connsiteX52" fmla="*/ 1039586 w 2239736"/>
              <a:gd name="connsiteY52" fmla="*/ 579664 h 1004207"/>
              <a:gd name="connsiteX53" fmla="*/ 1219200 w 2239736"/>
              <a:gd name="connsiteY53" fmla="*/ 522514 h 1004207"/>
              <a:gd name="connsiteX54" fmla="*/ 1401536 w 2239736"/>
              <a:gd name="connsiteY54" fmla="*/ 446314 h 1004207"/>
              <a:gd name="connsiteX0" fmla="*/ 1401536 w 2239736"/>
              <a:gd name="connsiteY0" fmla="*/ 446314 h 1004207"/>
              <a:gd name="connsiteX1" fmla="*/ 2239736 w 2239736"/>
              <a:gd name="connsiteY1" fmla="*/ 337457 h 1004207"/>
              <a:gd name="connsiteX2" fmla="*/ 1940378 w 2239736"/>
              <a:gd name="connsiteY2" fmla="*/ 487135 h 1004207"/>
              <a:gd name="connsiteX3" fmla="*/ 1651907 w 2239736"/>
              <a:gd name="connsiteY3" fmla="*/ 620485 h 1004207"/>
              <a:gd name="connsiteX4" fmla="*/ 1494064 w 2239736"/>
              <a:gd name="connsiteY4" fmla="*/ 685800 h 1004207"/>
              <a:gd name="connsiteX5" fmla="*/ 1281793 w 2239736"/>
              <a:gd name="connsiteY5" fmla="*/ 770164 h 1004207"/>
              <a:gd name="connsiteX6" fmla="*/ 1042307 w 2239736"/>
              <a:gd name="connsiteY6" fmla="*/ 854528 h 1004207"/>
              <a:gd name="connsiteX7" fmla="*/ 838200 w 2239736"/>
              <a:gd name="connsiteY7" fmla="*/ 914400 h 1004207"/>
              <a:gd name="connsiteX8" fmla="*/ 734786 w 2239736"/>
              <a:gd name="connsiteY8" fmla="*/ 941614 h 1004207"/>
              <a:gd name="connsiteX9" fmla="*/ 590550 w 2239736"/>
              <a:gd name="connsiteY9" fmla="*/ 971550 h 1004207"/>
              <a:gd name="connsiteX10" fmla="*/ 498021 w 2239736"/>
              <a:gd name="connsiteY10" fmla="*/ 987878 h 1004207"/>
              <a:gd name="connsiteX11" fmla="*/ 413657 w 2239736"/>
              <a:gd name="connsiteY11" fmla="*/ 998764 h 1004207"/>
              <a:gd name="connsiteX12" fmla="*/ 302078 w 2239736"/>
              <a:gd name="connsiteY12" fmla="*/ 1004207 h 1004207"/>
              <a:gd name="connsiteX13" fmla="*/ 89807 w 2239736"/>
              <a:gd name="connsiteY13" fmla="*/ 1004207 h 1004207"/>
              <a:gd name="connsiteX14" fmla="*/ 35378 w 2239736"/>
              <a:gd name="connsiteY14" fmla="*/ 998764 h 1004207"/>
              <a:gd name="connsiteX15" fmla="*/ 19050 w 2239736"/>
              <a:gd name="connsiteY15" fmla="*/ 998764 h 1004207"/>
              <a:gd name="connsiteX16" fmla="*/ 5443 w 2239736"/>
              <a:gd name="connsiteY16" fmla="*/ 990600 h 1004207"/>
              <a:gd name="connsiteX17" fmla="*/ 2721 w 2239736"/>
              <a:gd name="connsiteY17" fmla="*/ 979714 h 1004207"/>
              <a:gd name="connsiteX18" fmla="*/ 0 w 2239736"/>
              <a:gd name="connsiteY18" fmla="*/ 963385 h 1004207"/>
              <a:gd name="connsiteX19" fmla="*/ 10886 w 2239736"/>
              <a:gd name="connsiteY19" fmla="*/ 938893 h 1004207"/>
              <a:gd name="connsiteX20" fmla="*/ 38100 w 2239736"/>
              <a:gd name="connsiteY20" fmla="*/ 908957 h 1004207"/>
              <a:gd name="connsiteX21" fmla="*/ 78921 w 2239736"/>
              <a:gd name="connsiteY21" fmla="*/ 843643 h 1004207"/>
              <a:gd name="connsiteX22" fmla="*/ 117021 w 2239736"/>
              <a:gd name="connsiteY22" fmla="*/ 764721 h 1004207"/>
              <a:gd name="connsiteX23" fmla="*/ 146957 w 2239736"/>
              <a:gd name="connsiteY23" fmla="*/ 680357 h 1004207"/>
              <a:gd name="connsiteX24" fmla="*/ 160564 w 2239736"/>
              <a:gd name="connsiteY24" fmla="*/ 617764 h 1004207"/>
              <a:gd name="connsiteX25" fmla="*/ 168728 w 2239736"/>
              <a:gd name="connsiteY25" fmla="*/ 549728 h 1004207"/>
              <a:gd name="connsiteX26" fmla="*/ 166007 w 2239736"/>
              <a:gd name="connsiteY26" fmla="*/ 459921 h 1004207"/>
              <a:gd name="connsiteX27" fmla="*/ 160564 w 2239736"/>
              <a:gd name="connsiteY27" fmla="*/ 386443 h 1004207"/>
              <a:gd name="connsiteX28" fmla="*/ 149678 w 2239736"/>
              <a:gd name="connsiteY28" fmla="*/ 296635 h 1004207"/>
              <a:gd name="connsiteX29" fmla="*/ 127907 w 2239736"/>
              <a:gd name="connsiteY29" fmla="*/ 187778 h 1004207"/>
              <a:gd name="connsiteX30" fmla="*/ 100693 w 2239736"/>
              <a:gd name="connsiteY30" fmla="*/ 95250 h 1004207"/>
              <a:gd name="connsiteX31" fmla="*/ 100693 w 2239736"/>
              <a:gd name="connsiteY31" fmla="*/ 43543 h 1004207"/>
              <a:gd name="connsiteX32" fmla="*/ 103414 w 2239736"/>
              <a:gd name="connsiteY32" fmla="*/ 16328 h 1004207"/>
              <a:gd name="connsiteX33" fmla="*/ 108857 w 2239736"/>
              <a:gd name="connsiteY33" fmla="*/ 2721 h 1004207"/>
              <a:gd name="connsiteX34" fmla="*/ 125186 w 2239736"/>
              <a:gd name="connsiteY34" fmla="*/ 0 h 1004207"/>
              <a:gd name="connsiteX35" fmla="*/ 130628 w 2239736"/>
              <a:gd name="connsiteY35" fmla="*/ 0 h 1004207"/>
              <a:gd name="connsiteX36" fmla="*/ 141514 w 2239736"/>
              <a:gd name="connsiteY36" fmla="*/ 13607 h 1004207"/>
              <a:gd name="connsiteX37" fmla="*/ 168728 w 2239736"/>
              <a:gd name="connsiteY37" fmla="*/ 43543 h 1004207"/>
              <a:gd name="connsiteX38" fmla="*/ 185057 w 2239736"/>
              <a:gd name="connsiteY38" fmla="*/ 76200 h 1004207"/>
              <a:gd name="connsiteX39" fmla="*/ 198664 w 2239736"/>
              <a:gd name="connsiteY39" fmla="*/ 125185 h 1004207"/>
              <a:gd name="connsiteX40" fmla="*/ 288471 w 2239736"/>
              <a:gd name="connsiteY40" fmla="*/ 356507 h 1004207"/>
              <a:gd name="connsiteX41" fmla="*/ 345621 w 2239736"/>
              <a:gd name="connsiteY41" fmla="*/ 503464 h 1004207"/>
              <a:gd name="connsiteX42" fmla="*/ 375557 w 2239736"/>
              <a:gd name="connsiteY42" fmla="*/ 568778 h 1004207"/>
              <a:gd name="connsiteX43" fmla="*/ 410936 w 2239736"/>
              <a:gd name="connsiteY43" fmla="*/ 617764 h 1004207"/>
              <a:gd name="connsiteX44" fmla="*/ 446314 w 2239736"/>
              <a:gd name="connsiteY44" fmla="*/ 655864 h 1004207"/>
              <a:gd name="connsiteX45" fmla="*/ 478971 w 2239736"/>
              <a:gd name="connsiteY45" fmla="*/ 674914 h 1004207"/>
              <a:gd name="connsiteX46" fmla="*/ 522514 w 2239736"/>
              <a:gd name="connsiteY46" fmla="*/ 688521 h 1004207"/>
              <a:gd name="connsiteX47" fmla="*/ 566057 w 2239736"/>
              <a:gd name="connsiteY47" fmla="*/ 688521 h 1004207"/>
              <a:gd name="connsiteX48" fmla="*/ 653143 w 2239736"/>
              <a:gd name="connsiteY48" fmla="*/ 677635 h 1004207"/>
              <a:gd name="connsiteX49" fmla="*/ 756557 w 2239736"/>
              <a:gd name="connsiteY49" fmla="*/ 655864 h 1004207"/>
              <a:gd name="connsiteX50" fmla="*/ 933450 w 2239736"/>
              <a:gd name="connsiteY50" fmla="*/ 612321 h 1004207"/>
              <a:gd name="connsiteX51" fmla="*/ 1039586 w 2239736"/>
              <a:gd name="connsiteY51" fmla="*/ 579664 h 1004207"/>
              <a:gd name="connsiteX52" fmla="*/ 1219200 w 2239736"/>
              <a:gd name="connsiteY52" fmla="*/ 522514 h 1004207"/>
              <a:gd name="connsiteX53" fmla="*/ 1401536 w 2239736"/>
              <a:gd name="connsiteY53" fmla="*/ 446314 h 1004207"/>
              <a:gd name="connsiteX0" fmla="*/ 1401536 w 2239736"/>
              <a:gd name="connsiteY0" fmla="*/ 446314 h 1004207"/>
              <a:gd name="connsiteX1" fmla="*/ 2239736 w 2239736"/>
              <a:gd name="connsiteY1" fmla="*/ 337457 h 1004207"/>
              <a:gd name="connsiteX2" fmla="*/ 1651907 w 2239736"/>
              <a:gd name="connsiteY2" fmla="*/ 620485 h 1004207"/>
              <a:gd name="connsiteX3" fmla="*/ 1494064 w 2239736"/>
              <a:gd name="connsiteY3" fmla="*/ 685800 h 1004207"/>
              <a:gd name="connsiteX4" fmla="*/ 1281793 w 2239736"/>
              <a:gd name="connsiteY4" fmla="*/ 770164 h 1004207"/>
              <a:gd name="connsiteX5" fmla="*/ 1042307 w 2239736"/>
              <a:gd name="connsiteY5" fmla="*/ 854528 h 1004207"/>
              <a:gd name="connsiteX6" fmla="*/ 838200 w 2239736"/>
              <a:gd name="connsiteY6" fmla="*/ 914400 h 1004207"/>
              <a:gd name="connsiteX7" fmla="*/ 734786 w 2239736"/>
              <a:gd name="connsiteY7" fmla="*/ 941614 h 1004207"/>
              <a:gd name="connsiteX8" fmla="*/ 590550 w 2239736"/>
              <a:gd name="connsiteY8" fmla="*/ 971550 h 1004207"/>
              <a:gd name="connsiteX9" fmla="*/ 498021 w 2239736"/>
              <a:gd name="connsiteY9" fmla="*/ 987878 h 1004207"/>
              <a:gd name="connsiteX10" fmla="*/ 413657 w 2239736"/>
              <a:gd name="connsiteY10" fmla="*/ 998764 h 1004207"/>
              <a:gd name="connsiteX11" fmla="*/ 302078 w 2239736"/>
              <a:gd name="connsiteY11" fmla="*/ 1004207 h 1004207"/>
              <a:gd name="connsiteX12" fmla="*/ 89807 w 2239736"/>
              <a:gd name="connsiteY12" fmla="*/ 1004207 h 1004207"/>
              <a:gd name="connsiteX13" fmla="*/ 35378 w 2239736"/>
              <a:gd name="connsiteY13" fmla="*/ 998764 h 1004207"/>
              <a:gd name="connsiteX14" fmla="*/ 19050 w 2239736"/>
              <a:gd name="connsiteY14" fmla="*/ 998764 h 1004207"/>
              <a:gd name="connsiteX15" fmla="*/ 5443 w 2239736"/>
              <a:gd name="connsiteY15" fmla="*/ 990600 h 1004207"/>
              <a:gd name="connsiteX16" fmla="*/ 2721 w 2239736"/>
              <a:gd name="connsiteY16" fmla="*/ 979714 h 1004207"/>
              <a:gd name="connsiteX17" fmla="*/ 0 w 2239736"/>
              <a:gd name="connsiteY17" fmla="*/ 963385 h 1004207"/>
              <a:gd name="connsiteX18" fmla="*/ 10886 w 2239736"/>
              <a:gd name="connsiteY18" fmla="*/ 938893 h 1004207"/>
              <a:gd name="connsiteX19" fmla="*/ 38100 w 2239736"/>
              <a:gd name="connsiteY19" fmla="*/ 908957 h 1004207"/>
              <a:gd name="connsiteX20" fmla="*/ 78921 w 2239736"/>
              <a:gd name="connsiteY20" fmla="*/ 843643 h 1004207"/>
              <a:gd name="connsiteX21" fmla="*/ 117021 w 2239736"/>
              <a:gd name="connsiteY21" fmla="*/ 764721 h 1004207"/>
              <a:gd name="connsiteX22" fmla="*/ 146957 w 2239736"/>
              <a:gd name="connsiteY22" fmla="*/ 680357 h 1004207"/>
              <a:gd name="connsiteX23" fmla="*/ 160564 w 2239736"/>
              <a:gd name="connsiteY23" fmla="*/ 617764 h 1004207"/>
              <a:gd name="connsiteX24" fmla="*/ 168728 w 2239736"/>
              <a:gd name="connsiteY24" fmla="*/ 549728 h 1004207"/>
              <a:gd name="connsiteX25" fmla="*/ 166007 w 2239736"/>
              <a:gd name="connsiteY25" fmla="*/ 459921 h 1004207"/>
              <a:gd name="connsiteX26" fmla="*/ 160564 w 2239736"/>
              <a:gd name="connsiteY26" fmla="*/ 386443 h 1004207"/>
              <a:gd name="connsiteX27" fmla="*/ 149678 w 2239736"/>
              <a:gd name="connsiteY27" fmla="*/ 296635 h 1004207"/>
              <a:gd name="connsiteX28" fmla="*/ 127907 w 2239736"/>
              <a:gd name="connsiteY28" fmla="*/ 187778 h 1004207"/>
              <a:gd name="connsiteX29" fmla="*/ 100693 w 2239736"/>
              <a:gd name="connsiteY29" fmla="*/ 95250 h 1004207"/>
              <a:gd name="connsiteX30" fmla="*/ 100693 w 2239736"/>
              <a:gd name="connsiteY30" fmla="*/ 43543 h 1004207"/>
              <a:gd name="connsiteX31" fmla="*/ 103414 w 2239736"/>
              <a:gd name="connsiteY31" fmla="*/ 16328 h 1004207"/>
              <a:gd name="connsiteX32" fmla="*/ 108857 w 2239736"/>
              <a:gd name="connsiteY32" fmla="*/ 2721 h 1004207"/>
              <a:gd name="connsiteX33" fmla="*/ 125186 w 2239736"/>
              <a:gd name="connsiteY33" fmla="*/ 0 h 1004207"/>
              <a:gd name="connsiteX34" fmla="*/ 130628 w 2239736"/>
              <a:gd name="connsiteY34" fmla="*/ 0 h 1004207"/>
              <a:gd name="connsiteX35" fmla="*/ 141514 w 2239736"/>
              <a:gd name="connsiteY35" fmla="*/ 13607 h 1004207"/>
              <a:gd name="connsiteX36" fmla="*/ 168728 w 2239736"/>
              <a:gd name="connsiteY36" fmla="*/ 43543 h 1004207"/>
              <a:gd name="connsiteX37" fmla="*/ 185057 w 2239736"/>
              <a:gd name="connsiteY37" fmla="*/ 76200 h 1004207"/>
              <a:gd name="connsiteX38" fmla="*/ 198664 w 2239736"/>
              <a:gd name="connsiteY38" fmla="*/ 125185 h 1004207"/>
              <a:gd name="connsiteX39" fmla="*/ 288471 w 2239736"/>
              <a:gd name="connsiteY39" fmla="*/ 356507 h 1004207"/>
              <a:gd name="connsiteX40" fmla="*/ 345621 w 2239736"/>
              <a:gd name="connsiteY40" fmla="*/ 503464 h 1004207"/>
              <a:gd name="connsiteX41" fmla="*/ 375557 w 2239736"/>
              <a:gd name="connsiteY41" fmla="*/ 568778 h 1004207"/>
              <a:gd name="connsiteX42" fmla="*/ 410936 w 2239736"/>
              <a:gd name="connsiteY42" fmla="*/ 617764 h 1004207"/>
              <a:gd name="connsiteX43" fmla="*/ 446314 w 2239736"/>
              <a:gd name="connsiteY43" fmla="*/ 655864 h 1004207"/>
              <a:gd name="connsiteX44" fmla="*/ 478971 w 2239736"/>
              <a:gd name="connsiteY44" fmla="*/ 674914 h 1004207"/>
              <a:gd name="connsiteX45" fmla="*/ 522514 w 2239736"/>
              <a:gd name="connsiteY45" fmla="*/ 688521 h 1004207"/>
              <a:gd name="connsiteX46" fmla="*/ 566057 w 2239736"/>
              <a:gd name="connsiteY46" fmla="*/ 688521 h 1004207"/>
              <a:gd name="connsiteX47" fmla="*/ 653143 w 2239736"/>
              <a:gd name="connsiteY47" fmla="*/ 677635 h 1004207"/>
              <a:gd name="connsiteX48" fmla="*/ 756557 w 2239736"/>
              <a:gd name="connsiteY48" fmla="*/ 655864 h 1004207"/>
              <a:gd name="connsiteX49" fmla="*/ 933450 w 2239736"/>
              <a:gd name="connsiteY49" fmla="*/ 612321 h 1004207"/>
              <a:gd name="connsiteX50" fmla="*/ 1039586 w 2239736"/>
              <a:gd name="connsiteY50" fmla="*/ 579664 h 1004207"/>
              <a:gd name="connsiteX51" fmla="*/ 1219200 w 2239736"/>
              <a:gd name="connsiteY51" fmla="*/ 522514 h 1004207"/>
              <a:gd name="connsiteX52" fmla="*/ 1401536 w 2239736"/>
              <a:gd name="connsiteY52" fmla="*/ 446314 h 1004207"/>
              <a:gd name="connsiteX0" fmla="*/ 1401536 w 1651907"/>
              <a:gd name="connsiteY0" fmla="*/ 446314 h 1004207"/>
              <a:gd name="connsiteX1" fmla="*/ 1651907 w 1651907"/>
              <a:gd name="connsiteY1" fmla="*/ 620485 h 1004207"/>
              <a:gd name="connsiteX2" fmla="*/ 1494064 w 1651907"/>
              <a:gd name="connsiteY2" fmla="*/ 685800 h 1004207"/>
              <a:gd name="connsiteX3" fmla="*/ 1281793 w 1651907"/>
              <a:gd name="connsiteY3" fmla="*/ 770164 h 1004207"/>
              <a:gd name="connsiteX4" fmla="*/ 1042307 w 1651907"/>
              <a:gd name="connsiteY4" fmla="*/ 854528 h 1004207"/>
              <a:gd name="connsiteX5" fmla="*/ 838200 w 1651907"/>
              <a:gd name="connsiteY5" fmla="*/ 914400 h 1004207"/>
              <a:gd name="connsiteX6" fmla="*/ 734786 w 1651907"/>
              <a:gd name="connsiteY6" fmla="*/ 941614 h 1004207"/>
              <a:gd name="connsiteX7" fmla="*/ 590550 w 1651907"/>
              <a:gd name="connsiteY7" fmla="*/ 971550 h 1004207"/>
              <a:gd name="connsiteX8" fmla="*/ 498021 w 1651907"/>
              <a:gd name="connsiteY8" fmla="*/ 987878 h 1004207"/>
              <a:gd name="connsiteX9" fmla="*/ 413657 w 1651907"/>
              <a:gd name="connsiteY9" fmla="*/ 998764 h 1004207"/>
              <a:gd name="connsiteX10" fmla="*/ 302078 w 1651907"/>
              <a:gd name="connsiteY10" fmla="*/ 1004207 h 1004207"/>
              <a:gd name="connsiteX11" fmla="*/ 89807 w 1651907"/>
              <a:gd name="connsiteY11" fmla="*/ 1004207 h 1004207"/>
              <a:gd name="connsiteX12" fmla="*/ 35378 w 1651907"/>
              <a:gd name="connsiteY12" fmla="*/ 998764 h 1004207"/>
              <a:gd name="connsiteX13" fmla="*/ 19050 w 1651907"/>
              <a:gd name="connsiteY13" fmla="*/ 998764 h 1004207"/>
              <a:gd name="connsiteX14" fmla="*/ 5443 w 1651907"/>
              <a:gd name="connsiteY14" fmla="*/ 990600 h 1004207"/>
              <a:gd name="connsiteX15" fmla="*/ 2721 w 1651907"/>
              <a:gd name="connsiteY15" fmla="*/ 979714 h 1004207"/>
              <a:gd name="connsiteX16" fmla="*/ 0 w 1651907"/>
              <a:gd name="connsiteY16" fmla="*/ 963385 h 1004207"/>
              <a:gd name="connsiteX17" fmla="*/ 10886 w 1651907"/>
              <a:gd name="connsiteY17" fmla="*/ 938893 h 1004207"/>
              <a:gd name="connsiteX18" fmla="*/ 38100 w 1651907"/>
              <a:gd name="connsiteY18" fmla="*/ 908957 h 1004207"/>
              <a:gd name="connsiteX19" fmla="*/ 78921 w 1651907"/>
              <a:gd name="connsiteY19" fmla="*/ 843643 h 1004207"/>
              <a:gd name="connsiteX20" fmla="*/ 117021 w 1651907"/>
              <a:gd name="connsiteY20" fmla="*/ 764721 h 1004207"/>
              <a:gd name="connsiteX21" fmla="*/ 146957 w 1651907"/>
              <a:gd name="connsiteY21" fmla="*/ 680357 h 1004207"/>
              <a:gd name="connsiteX22" fmla="*/ 160564 w 1651907"/>
              <a:gd name="connsiteY22" fmla="*/ 617764 h 1004207"/>
              <a:gd name="connsiteX23" fmla="*/ 168728 w 1651907"/>
              <a:gd name="connsiteY23" fmla="*/ 549728 h 1004207"/>
              <a:gd name="connsiteX24" fmla="*/ 166007 w 1651907"/>
              <a:gd name="connsiteY24" fmla="*/ 459921 h 1004207"/>
              <a:gd name="connsiteX25" fmla="*/ 160564 w 1651907"/>
              <a:gd name="connsiteY25" fmla="*/ 386443 h 1004207"/>
              <a:gd name="connsiteX26" fmla="*/ 149678 w 1651907"/>
              <a:gd name="connsiteY26" fmla="*/ 296635 h 1004207"/>
              <a:gd name="connsiteX27" fmla="*/ 127907 w 1651907"/>
              <a:gd name="connsiteY27" fmla="*/ 187778 h 1004207"/>
              <a:gd name="connsiteX28" fmla="*/ 100693 w 1651907"/>
              <a:gd name="connsiteY28" fmla="*/ 95250 h 1004207"/>
              <a:gd name="connsiteX29" fmla="*/ 100693 w 1651907"/>
              <a:gd name="connsiteY29" fmla="*/ 43543 h 1004207"/>
              <a:gd name="connsiteX30" fmla="*/ 103414 w 1651907"/>
              <a:gd name="connsiteY30" fmla="*/ 16328 h 1004207"/>
              <a:gd name="connsiteX31" fmla="*/ 108857 w 1651907"/>
              <a:gd name="connsiteY31" fmla="*/ 2721 h 1004207"/>
              <a:gd name="connsiteX32" fmla="*/ 125186 w 1651907"/>
              <a:gd name="connsiteY32" fmla="*/ 0 h 1004207"/>
              <a:gd name="connsiteX33" fmla="*/ 130628 w 1651907"/>
              <a:gd name="connsiteY33" fmla="*/ 0 h 1004207"/>
              <a:gd name="connsiteX34" fmla="*/ 141514 w 1651907"/>
              <a:gd name="connsiteY34" fmla="*/ 13607 h 1004207"/>
              <a:gd name="connsiteX35" fmla="*/ 168728 w 1651907"/>
              <a:gd name="connsiteY35" fmla="*/ 43543 h 1004207"/>
              <a:gd name="connsiteX36" fmla="*/ 185057 w 1651907"/>
              <a:gd name="connsiteY36" fmla="*/ 76200 h 1004207"/>
              <a:gd name="connsiteX37" fmla="*/ 198664 w 1651907"/>
              <a:gd name="connsiteY37" fmla="*/ 125185 h 1004207"/>
              <a:gd name="connsiteX38" fmla="*/ 288471 w 1651907"/>
              <a:gd name="connsiteY38" fmla="*/ 356507 h 1004207"/>
              <a:gd name="connsiteX39" fmla="*/ 345621 w 1651907"/>
              <a:gd name="connsiteY39" fmla="*/ 503464 h 1004207"/>
              <a:gd name="connsiteX40" fmla="*/ 375557 w 1651907"/>
              <a:gd name="connsiteY40" fmla="*/ 568778 h 1004207"/>
              <a:gd name="connsiteX41" fmla="*/ 410936 w 1651907"/>
              <a:gd name="connsiteY41" fmla="*/ 617764 h 1004207"/>
              <a:gd name="connsiteX42" fmla="*/ 446314 w 1651907"/>
              <a:gd name="connsiteY42" fmla="*/ 655864 h 1004207"/>
              <a:gd name="connsiteX43" fmla="*/ 478971 w 1651907"/>
              <a:gd name="connsiteY43" fmla="*/ 674914 h 1004207"/>
              <a:gd name="connsiteX44" fmla="*/ 522514 w 1651907"/>
              <a:gd name="connsiteY44" fmla="*/ 688521 h 1004207"/>
              <a:gd name="connsiteX45" fmla="*/ 566057 w 1651907"/>
              <a:gd name="connsiteY45" fmla="*/ 688521 h 1004207"/>
              <a:gd name="connsiteX46" fmla="*/ 653143 w 1651907"/>
              <a:gd name="connsiteY46" fmla="*/ 677635 h 1004207"/>
              <a:gd name="connsiteX47" fmla="*/ 756557 w 1651907"/>
              <a:gd name="connsiteY47" fmla="*/ 655864 h 1004207"/>
              <a:gd name="connsiteX48" fmla="*/ 933450 w 1651907"/>
              <a:gd name="connsiteY48" fmla="*/ 612321 h 1004207"/>
              <a:gd name="connsiteX49" fmla="*/ 1039586 w 1651907"/>
              <a:gd name="connsiteY49" fmla="*/ 579664 h 1004207"/>
              <a:gd name="connsiteX50" fmla="*/ 1219200 w 1651907"/>
              <a:gd name="connsiteY50" fmla="*/ 522514 h 1004207"/>
              <a:gd name="connsiteX51" fmla="*/ 1401536 w 1651907"/>
              <a:gd name="connsiteY51" fmla="*/ 446314 h 1004207"/>
              <a:gd name="connsiteX0" fmla="*/ 1401536 w 1494064"/>
              <a:gd name="connsiteY0" fmla="*/ 446314 h 1004207"/>
              <a:gd name="connsiteX1" fmla="*/ 1494064 w 1494064"/>
              <a:gd name="connsiteY1" fmla="*/ 685800 h 1004207"/>
              <a:gd name="connsiteX2" fmla="*/ 1281793 w 1494064"/>
              <a:gd name="connsiteY2" fmla="*/ 770164 h 1004207"/>
              <a:gd name="connsiteX3" fmla="*/ 1042307 w 1494064"/>
              <a:gd name="connsiteY3" fmla="*/ 854528 h 1004207"/>
              <a:gd name="connsiteX4" fmla="*/ 838200 w 1494064"/>
              <a:gd name="connsiteY4" fmla="*/ 914400 h 1004207"/>
              <a:gd name="connsiteX5" fmla="*/ 734786 w 1494064"/>
              <a:gd name="connsiteY5" fmla="*/ 941614 h 1004207"/>
              <a:gd name="connsiteX6" fmla="*/ 590550 w 1494064"/>
              <a:gd name="connsiteY6" fmla="*/ 971550 h 1004207"/>
              <a:gd name="connsiteX7" fmla="*/ 498021 w 1494064"/>
              <a:gd name="connsiteY7" fmla="*/ 987878 h 1004207"/>
              <a:gd name="connsiteX8" fmla="*/ 413657 w 1494064"/>
              <a:gd name="connsiteY8" fmla="*/ 998764 h 1004207"/>
              <a:gd name="connsiteX9" fmla="*/ 302078 w 1494064"/>
              <a:gd name="connsiteY9" fmla="*/ 1004207 h 1004207"/>
              <a:gd name="connsiteX10" fmla="*/ 89807 w 1494064"/>
              <a:gd name="connsiteY10" fmla="*/ 1004207 h 1004207"/>
              <a:gd name="connsiteX11" fmla="*/ 35378 w 1494064"/>
              <a:gd name="connsiteY11" fmla="*/ 998764 h 1004207"/>
              <a:gd name="connsiteX12" fmla="*/ 19050 w 1494064"/>
              <a:gd name="connsiteY12" fmla="*/ 998764 h 1004207"/>
              <a:gd name="connsiteX13" fmla="*/ 5443 w 1494064"/>
              <a:gd name="connsiteY13" fmla="*/ 990600 h 1004207"/>
              <a:gd name="connsiteX14" fmla="*/ 2721 w 1494064"/>
              <a:gd name="connsiteY14" fmla="*/ 979714 h 1004207"/>
              <a:gd name="connsiteX15" fmla="*/ 0 w 1494064"/>
              <a:gd name="connsiteY15" fmla="*/ 963385 h 1004207"/>
              <a:gd name="connsiteX16" fmla="*/ 10886 w 1494064"/>
              <a:gd name="connsiteY16" fmla="*/ 938893 h 1004207"/>
              <a:gd name="connsiteX17" fmla="*/ 38100 w 1494064"/>
              <a:gd name="connsiteY17" fmla="*/ 908957 h 1004207"/>
              <a:gd name="connsiteX18" fmla="*/ 78921 w 1494064"/>
              <a:gd name="connsiteY18" fmla="*/ 843643 h 1004207"/>
              <a:gd name="connsiteX19" fmla="*/ 117021 w 1494064"/>
              <a:gd name="connsiteY19" fmla="*/ 764721 h 1004207"/>
              <a:gd name="connsiteX20" fmla="*/ 146957 w 1494064"/>
              <a:gd name="connsiteY20" fmla="*/ 680357 h 1004207"/>
              <a:gd name="connsiteX21" fmla="*/ 160564 w 1494064"/>
              <a:gd name="connsiteY21" fmla="*/ 617764 h 1004207"/>
              <a:gd name="connsiteX22" fmla="*/ 168728 w 1494064"/>
              <a:gd name="connsiteY22" fmla="*/ 549728 h 1004207"/>
              <a:gd name="connsiteX23" fmla="*/ 166007 w 1494064"/>
              <a:gd name="connsiteY23" fmla="*/ 459921 h 1004207"/>
              <a:gd name="connsiteX24" fmla="*/ 160564 w 1494064"/>
              <a:gd name="connsiteY24" fmla="*/ 386443 h 1004207"/>
              <a:gd name="connsiteX25" fmla="*/ 149678 w 1494064"/>
              <a:gd name="connsiteY25" fmla="*/ 296635 h 1004207"/>
              <a:gd name="connsiteX26" fmla="*/ 127907 w 1494064"/>
              <a:gd name="connsiteY26" fmla="*/ 187778 h 1004207"/>
              <a:gd name="connsiteX27" fmla="*/ 100693 w 1494064"/>
              <a:gd name="connsiteY27" fmla="*/ 95250 h 1004207"/>
              <a:gd name="connsiteX28" fmla="*/ 100693 w 1494064"/>
              <a:gd name="connsiteY28" fmla="*/ 43543 h 1004207"/>
              <a:gd name="connsiteX29" fmla="*/ 103414 w 1494064"/>
              <a:gd name="connsiteY29" fmla="*/ 16328 h 1004207"/>
              <a:gd name="connsiteX30" fmla="*/ 108857 w 1494064"/>
              <a:gd name="connsiteY30" fmla="*/ 2721 h 1004207"/>
              <a:gd name="connsiteX31" fmla="*/ 125186 w 1494064"/>
              <a:gd name="connsiteY31" fmla="*/ 0 h 1004207"/>
              <a:gd name="connsiteX32" fmla="*/ 130628 w 1494064"/>
              <a:gd name="connsiteY32" fmla="*/ 0 h 1004207"/>
              <a:gd name="connsiteX33" fmla="*/ 141514 w 1494064"/>
              <a:gd name="connsiteY33" fmla="*/ 13607 h 1004207"/>
              <a:gd name="connsiteX34" fmla="*/ 168728 w 1494064"/>
              <a:gd name="connsiteY34" fmla="*/ 43543 h 1004207"/>
              <a:gd name="connsiteX35" fmla="*/ 185057 w 1494064"/>
              <a:gd name="connsiteY35" fmla="*/ 76200 h 1004207"/>
              <a:gd name="connsiteX36" fmla="*/ 198664 w 1494064"/>
              <a:gd name="connsiteY36" fmla="*/ 125185 h 1004207"/>
              <a:gd name="connsiteX37" fmla="*/ 288471 w 1494064"/>
              <a:gd name="connsiteY37" fmla="*/ 356507 h 1004207"/>
              <a:gd name="connsiteX38" fmla="*/ 345621 w 1494064"/>
              <a:gd name="connsiteY38" fmla="*/ 503464 h 1004207"/>
              <a:gd name="connsiteX39" fmla="*/ 375557 w 1494064"/>
              <a:gd name="connsiteY39" fmla="*/ 568778 h 1004207"/>
              <a:gd name="connsiteX40" fmla="*/ 410936 w 1494064"/>
              <a:gd name="connsiteY40" fmla="*/ 617764 h 1004207"/>
              <a:gd name="connsiteX41" fmla="*/ 446314 w 1494064"/>
              <a:gd name="connsiteY41" fmla="*/ 655864 h 1004207"/>
              <a:gd name="connsiteX42" fmla="*/ 478971 w 1494064"/>
              <a:gd name="connsiteY42" fmla="*/ 674914 h 1004207"/>
              <a:gd name="connsiteX43" fmla="*/ 522514 w 1494064"/>
              <a:gd name="connsiteY43" fmla="*/ 688521 h 1004207"/>
              <a:gd name="connsiteX44" fmla="*/ 566057 w 1494064"/>
              <a:gd name="connsiteY44" fmla="*/ 688521 h 1004207"/>
              <a:gd name="connsiteX45" fmla="*/ 653143 w 1494064"/>
              <a:gd name="connsiteY45" fmla="*/ 677635 h 1004207"/>
              <a:gd name="connsiteX46" fmla="*/ 756557 w 1494064"/>
              <a:gd name="connsiteY46" fmla="*/ 655864 h 1004207"/>
              <a:gd name="connsiteX47" fmla="*/ 933450 w 1494064"/>
              <a:gd name="connsiteY47" fmla="*/ 612321 h 1004207"/>
              <a:gd name="connsiteX48" fmla="*/ 1039586 w 1494064"/>
              <a:gd name="connsiteY48" fmla="*/ 579664 h 1004207"/>
              <a:gd name="connsiteX49" fmla="*/ 1219200 w 1494064"/>
              <a:gd name="connsiteY49" fmla="*/ 522514 h 1004207"/>
              <a:gd name="connsiteX50" fmla="*/ 1401536 w 1494064"/>
              <a:gd name="connsiteY50" fmla="*/ 446314 h 1004207"/>
              <a:gd name="connsiteX0" fmla="*/ 1401536 w 1401536"/>
              <a:gd name="connsiteY0" fmla="*/ 446314 h 1004207"/>
              <a:gd name="connsiteX1" fmla="*/ 1281793 w 1401536"/>
              <a:gd name="connsiteY1" fmla="*/ 770164 h 1004207"/>
              <a:gd name="connsiteX2" fmla="*/ 1042307 w 1401536"/>
              <a:gd name="connsiteY2" fmla="*/ 854528 h 1004207"/>
              <a:gd name="connsiteX3" fmla="*/ 838200 w 1401536"/>
              <a:gd name="connsiteY3" fmla="*/ 914400 h 1004207"/>
              <a:gd name="connsiteX4" fmla="*/ 734786 w 1401536"/>
              <a:gd name="connsiteY4" fmla="*/ 941614 h 1004207"/>
              <a:gd name="connsiteX5" fmla="*/ 590550 w 1401536"/>
              <a:gd name="connsiteY5" fmla="*/ 971550 h 1004207"/>
              <a:gd name="connsiteX6" fmla="*/ 498021 w 1401536"/>
              <a:gd name="connsiteY6" fmla="*/ 987878 h 1004207"/>
              <a:gd name="connsiteX7" fmla="*/ 413657 w 1401536"/>
              <a:gd name="connsiteY7" fmla="*/ 998764 h 1004207"/>
              <a:gd name="connsiteX8" fmla="*/ 302078 w 1401536"/>
              <a:gd name="connsiteY8" fmla="*/ 1004207 h 1004207"/>
              <a:gd name="connsiteX9" fmla="*/ 89807 w 1401536"/>
              <a:gd name="connsiteY9" fmla="*/ 1004207 h 1004207"/>
              <a:gd name="connsiteX10" fmla="*/ 35378 w 1401536"/>
              <a:gd name="connsiteY10" fmla="*/ 998764 h 1004207"/>
              <a:gd name="connsiteX11" fmla="*/ 19050 w 1401536"/>
              <a:gd name="connsiteY11" fmla="*/ 998764 h 1004207"/>
              <a:gd name="connsiteX12" fmla="*/ 5443 w 1401536"/>
              <a:gd name="connsiteY12" fmla="*/ 990600 h 1004207"/>
              <a:gd name="connsiteX13" fmla="*/ 2721 w 1401536"/>
              <a:gd name="connsiteY13" fmla="*/ 979714 h 1004207"/>
              <a:gd name="connsiteX14" fmla="*/ 0 w 1401536"/>
              <a:gd name="connsiteY14" fmla="*/ 963385 h 1004207"/>
              <a:gd name="connsiteX15" fmla="*/ 10886 w 1401536"/>
              <a:gd name="connsiteY15" fmla="*/ 938893 h 1004207"/>
              <a:gd name="connsiteX16" fmla="*/ 38100 w 1401536"/>
              <a:gd name="connsiteY16" fmla="*/ 908957 h 1004207"/>
              <a:gd name="connsiteX17" fmla="*/ 78921 w 1401536"/>
              <a:gd name="connsiteY17" fmla="*/ 843643 h 1004207"/>
              <a:gd name="connsiteX18" fmla="*/ 117021 w 1401536"/>
              <a:gd name="connsiteY18" fmla="*/ 764721 h 1004207"/>
              <a:gd name="connsiteX19" fmla="*/ 146957 w 1401536"/>
              <a:gd name="connsiteY19" fmla="*/ 680357 h 1004207"/>
              <a:gd name="connsiteX20" fmla="*/ 160564 w 1401536"/>
              <a:gd name="connsiteY20" fmla="*/ 617764 h 1004207"/>
              <a:gd name="connsiteX21" fmla="*/ 168728 w 1401536"/>
              <a:gd name="connsiteY21" fmla="*/ 549728 h 1004207"/>
              <a:gd name="connsiteX22" fmla="*/ 166007 w 1401536"/>
              <a:gd name="connsiteY22" fmla="*/ 459921 h 1004207"/>
              <a:gd name="connsiteX23" fmla="*/ 160564 w 1401536"/>
              <a:gd name="connsiteY23" fmla="*/ 386443 h 1004207"/>
              <a:gd name="connsiteX24" fmla="*/ 149678 w 1401536"/>
              <a:gd name="connsiteY24" fmla="*/ 296635 h 1004207"/>
              <a:gd name="connsiteX25" fmla="*/ 127907 w 1401536"/>
              <a:gd name="connsiteY25" fmla="*/ 187778 h 1004207"/>
              <a:gd name="connsiteX26" fmla="*/ 100693 w 1401536"/>
              <a:gd name="connsiteY26" fmla="*/ 95250 h 1004207"/>
              <a:gd name="connsiteX27" fmla="*/ 100693 w 1401536"/>
              <a:gd name="connsiteY27" fmla="*/ 43543 h 1004207"/>
              <a:gd name="connsiteX28" fmla="*/ 103414 w 1401536"/>
              <a:gd name="connsiteY28" fmla="*/ 16328 h 1004207"/>
              <a:gd name="connsiteX29" fmla="*/ 108857 w 1401536"/>
              <a:gd name="connsiteY29" fmla="*/ 2721 h 1004207"/>
              <a:gd name="connsiteX30" fmla="*/ 125186 w 1401536"/>
              <a:gd name="connsiteY30" fmla="*/ 0 h 1004207"/>
              <a:gd name="connsiteX31" fmla="*/ 130628 w 1401536"/>
              <a:gd name="connsiteY31" fmla="*/ 0 h 1004207"/>
              <a:gd name="connsiteX32" fmla="*/ 141514 w 1401536"/>
              <a:gd name="connsiteY32" fmla="*/ 13607 h 1004207"/>
              <a:gd name="connsiteX33" fmla="*/ 168728 w 1401536"/>
              <a:gd name="connsiteY33" fmla="*/ 43543 h 1004207"/>
              <a:gd name="connsiteX34" fmla="*/ 185057 w 1401536"/>
              <a:gd name="connsiteY34" fmla="*/ 76200 h 1004207"/>
              <a:gd name="connsiteX35" fmla="*/ 198664 w 1401536"/>
              <a:gd name="connsiteY35" fmla="*/ 125185 h 1004207"/>
              <a:gd name="connsiteX36" fmla="*/ 288471 w 1401536"/>
              <a:gd name="connsiteY36" fmla="*/ 356507 h 1004207"/>
              <a:gd name="connsiteX37" fmla="*/ 345621 w 1401536"/>
              <a:gd name="connsiteY37" fmla="*/ 503464 h 1004207"/>
              <a:gd name="connsiteX38" fmla="*/ 375557 w 1401536"/>
              <a:gd name="connsiteY38" fmla="*/ 568778 h 1004207"/>
              <a:gd name="connsiteX39" fmla="*/ 410936 w 1401536"/>
              <a:gd name="connsiteY39" fmla="*/ 617764 h 1004207"/>
              <a:gd name="connsiteX40" fmla="*/ 446314 w 1401536"/>
              <a:gd name="connsiteY40" fmla="*/ 655864 h 1004207"/>
              <a:gd name="connsiteX41" fmla="*/ 478971 w 1401536"/>
              <a:gd name="connsiteY41" fmla="*/ 674914 h 1004207"/>
              <a:gd name="connsiteX42" fmla="*/ 522514 w 1401536"/>
              <a:gd name="connsiteY42" fmla="*/ 688521 h 1004207"/>
              <a:gd name="connsiteX43" fmla="*/ 566057 w 1401536"/>
              <a:gd name="connsiteY43" fmla="*/ 688521 h 1004207"/>
              <a:gd name="connsiteX44" fmla="*/ 653143 w 1401536"/>
              <a:gd name="connsiteY44" fmla="*/ 677635 h 1004207"/>
              <a:gd name="connsiteX45" fmla="*/ 756557 w 1401536"/>
              <a:gd name="connsiteY45" fmla="*/ 655864 h 1004207"/>
              <a:gd name="connsiteX46" fmla="*/ 933450 w 1401536"/>
              <a:gd name="connsiteY46" fmla="*/ 612321 h 1004207"/>
              <a:gd name="connsiteX47" fmla="*/ 1039586 w 1401536"/>
              <a:gd name="connsiteY47" fmla="*/ 579664 h 1004207"/>
              <a:gd name="connsiteX48" fmla="*/ 1219200 w 1401536"/>
              <a:gd name="connsiteY48" fmla="*/ 522514 h 1004207"/>
              <a:gd name="connsiteX49" fmla="*/ 1401536 w 1401536"/>
              <a:gd name="connsiteY49" fmla="*/ 446314 h 1004207"/>
              <a:gd name="connsiteX0" fmla="*/ 1219200 w 1281793"/>
              <a:gd name="connsiteY0" fmla="*/ 522514 h 1004207"/>
              <a:gd name="connsiteX1" fmla="*/ 1281793 w 1281793"/>
              <a:gd name="connsiteY1" fmla="*/ 770164 h 1004207"/>
              <a:gd name="connsiteX2" fmla="*/ 1042307 w 1281793"/>
              <a:gd name="connsiteY2" fmla="*/ 854528 h 1004207"/>
              <a:gd name="connsiteX3" fmla="*/ 838200 w 1281793"/>
              <a:gd name="connsiteY3" fmla="*/ 914400 h 1004207"/>
              <a:gd name="connsiteX4" fmla="*/ 734786 w 1281793"/>
              <a:gd name="connsiteY4" fmla="*/ 941614 h 1004207"/>
              <a:gd name="connsiteX5" fmla="*/ 590550 w 1281793"/>
              <a:gd name="connsiteY5" fmla="*/ 971550 h 1004207"/>
              <a:gd name="connsiteX6" fmla="*/ 498021 w 1281793"/>
              <a:gd name="connsiteY6" fmla="*/ 987878 h 1004207"/>
              <a:gd name="connsiteX7" fmla="*/ 413657 w 1281793"/>
              <a:gd name="connsiteY7" fmla="*/ 998764 h 1004207"/>
              <a:gd name="connsiteX8" fmla="*/ 302078 w 1281793"/>
              <a:gd name="connsiteY8" fmla="*/ 1004207 h 1004207"/>
              <a:gd name="connsiteX9" fmla="*/ 89807 w 1281793"/>
              <a:gd name="connsiteY9" fmla="*/ 1004207 h 1004207"/>
              <a:gd name="connsiteX10" fmla="*/ 35378 w 1281793"/>
              <a:gd name="connsiteY10" fmla="*/ 998764 h 1004207"/>
              <a:gd name="connsiteX11" fmla="*/ 19050 w 1281793"/>
              <a:gd name="connsiteY11" fmla="*/ 998764 h 1004207"/>
              <a:gd name="connsiteX12" fmla="*/ 5443 w 1281793"/>
              <a:gd name="connsiteY12" fmla="*/ 990600 h 1004207"/>
              <a:gd name="connsiteX13" fmla="*/ 2721 w 1281793"/>
              <a:gd name="connsiteY13" fmla="*/ 979714 h 1004207"/>
              <a:gd name="connsiteX14" fmla="*/ 0 w 1281793"/>
              <a:gd name="connsiteY14" fmla="*/ 963385 h 1004207"/>
              <a:gd name="connsiteX15" fmla="*/ 10886 w 1281793"/>
              <a:gd name="connsiteY15" fmla="*/ 938893 h 1004207"/>
              <a:gd name="connsiteX16" fmla="*/ 38100 w 1281793"/>
              <a:gd name="connsiteY16" fmla="*/ 908957 h 1004207"/>
              <a:gd name="connsiteX17" fmla="*/ 78921 w 1281793"/>
              <a:gd name="connsiteY17" fmla="*/ 843643 h 1004207"/>
              <a:gd name="connsiteX18" fmla="*/ 117021 w 1281793"/>
              <a:gd name="connsiteY18" fmla="*/ 764721 h 1004207"/>
              <a:gd name="connsiteX19" fmla="*/ 146957 w 1281793"/>
              <a:gd name="connsiteY19" fmla="*/ 680357 h 1004207"/>
              <a:gd name="connsiteX20" fmla="*/ 160564 w 1281793"/>
              <a:gd name="connsiteY20" fmla="*/ 617764 h 1004207"/>
              <a:gd name="connsiteX21" fmla="*/ 168728 w 1281793"/>
              <a:gd name="connsiteY21" fmla="*/ 549728 h 1004207"/>
              <a:gd name="connsiteX22" fmla="*/ 166007 w 1281793"/>
              <a:gd name="connsiteY22" fmla="*/ 459921 h 1004207"/>
              <a:gd name="connsiteX23" fmla="*/ 160564 w 1281793"/>
              <a:gd name="connsiteY23" fmla="*/ 386443 h 1004207"/>
              <a:gd name="connsiteX24" fmla="*/ 149678 w 1281793"/>
              <a:gd name="connsiteY24" fmla="*/ 296635 h 1004207"/>
              <a:gd name="connsiteX25" fmla="*/ 127907 w 1281793"/>
              <a:gd name="connsiteY25" fmla="*/ 187778 h 1004207"/>
              <a:gd name="connsiteX26" fmla="*/ 100693 w 1281793"/>
              <a:gd name="connsiteY26" fmla="*/ 95250 h 1004207"/>
              <a:gd name="connsiteX27" fmla="*/ 100693 w 1281793"/>
              <a:gd name="connsiteY27" fmla="*/ 43543 h 1004207"/>
              <a:gd name="connsiteX28" fmla="*/ 103414 w 1281793"/>
              <a:gd name="connsiteY28" fmla="*/ 16328 h 1004207"/>
              <a:gd name="connsiteX29" fmla="*/ 108857 w 1281793"/>
              <a:gd name="connsiteY29" fmla="*/ 2721 h 1004207"/>
              <a:gd name="connsiteX30" fmla="*/ 125186 w 1281793"/>
              <a:gd name="connsiteY30" fmla="*/ 0 h 1004207"/>
              <a:gd name="connsiteX31" fmla="*/ 130628 w 1281793"/>
              <a:gd name="connsiteY31" fmla="*/ 0 h 1004207"/>
              <a:gd name="connsiteX32" fmla="*/ 141514 w 1281793"/>
              <a:gd name="connsiteY32" fmla="*/ 13607 h 1004207"/>
              <a:gd name="connsiteX33" fmla="*/ 168728 w 1281793"/>
              <a:gd name="connsiteY33" fmla="*/ 43543 h 1004207"/>
              <a:gd name="connsiteX34" fmla="*/ 185057 w 1281793"/>
              <a:gd name="connsiteY34" fmla="*/ 76200 h 1004207"/>
              <a:gd name="connsiteX35" fmla="*/ 198664 w 1281793"/>
              <a:gd name="connsiteY35" fmla="*/ 125185 h 1004207"/>
              <a:gd name="connsiteX36" fmla="*/ 288471 w 1281793"/>
              <a:gd name="connsiteY36" fmla="*/ 356507 h 1004207"/>
              <a:gd name="connsiteX37" fmla="*/ 345621 w 1281793"/>
              <a:gd name="connsiteY37" fmla="*/ 503464 h 1004207"/>
              <a:gd name="connsiteX38" fmla="*/ 375557 w 1281793"/>
              <a:gd name="connsiteY38" fmla="*/ 568778 h 1004207"/>
              <a:gd name="connsiteX39" fmla="*/ 410936 w 1281793"/>
              <a:gd name="connsiteY39" fmla="*/ 617764 h 1004207"/>
              <a:gd name="connsiteX40" fmla="*/ 446314 w 1281793"/>
              <a:gd name="connsiteY40" fmla="*/ 655864 h 1004207"/>
              <a:gd name="connsiteX41" fmla="*/ 478971 w 1281793"/>
              <a:gd name="connsiteY41" fmla="*/ 674914 h 1004207"/>
              <a:gd name="connsiteX42" fmla="*/ 522514 w 1281793"/>
              <a:gd name="connsiteY42" fmla="*/ 688521 h 1004207"/>
              <a:gd name="connsiteX43" fmla="*/ 566057 w 1281793"/>
              <a:gd name="connsiteY43" fmla="*/ 688521 h 1004207"/>
              <a:gd name="connsiteX44" fmla="*/ 653143 w 1281793"/>
              <a:gd name="connsiteY44" fmla="*/ 677635 h 1004207"/>
              <a:gd name="connsiteX45" fmla="*/ 756557 w 1281793"/>
              <a:gd name="connsiteY45" fmla="*/ 655864 h 1004207"/>
              <a:gd name="connsiteX46" fmla="*/ 933450 w 1281793"/>
              <a:gd name="connsiteY46" fmla="*/ 612321 h 1004207"/>
              <a:gd name="connsiteX47" fmla="*/ 1039586 w 1281793"/>
              <a:gd name="connsiteY47" fmla="*/ 579664 h 1004207"/>
              <a:gd name="connsiteX48" fmla="*/ 1219200 w 1281793"/>
              <a:gd name="connsiteY48" fmla="*/ 522514 h 1004207"/>
              <a:gd name="connsiteX0" fmla="*/ 1039586 w 1281793"/>
              <a:gd name="connsiteY0" fmla="*/ 579664 h 1004207"/>
              <a:gd name="connsiteX1" fmla="*/ 1281793 w 1281793"/>
              <a:gd name="connsiteY1" fmla="*/ 770164 h 1004207"/>
              <a:gd name="connsiteX2" fmla="*/ 1042307 w 1281793"/>
              <a:gd name="connsiteY2" fmla="*/ 854528 h 1004207"/>
              <a:gd name="connsiteX3" fmla="*/ 838200 w 1281793"/>
              <a:gd name="connsiteY3" fmla="*/ 914400 h 1004207"/>
              <a:gd name="connsiteX4" fmla="*/ 734786 w 1281793"/>
              <a:gd name="connsiteY4" fmla="*/ 941614 h 1004207"/>
              <a:gd name="connsiteX5" fmla="*/ 590550 w 1281793"/>
              <a:gd name="connsiteY5" fmla="*/ 971550 h 1004207"/>
              <a:gd name="connsiteX6" fmla="*/ 498021 w 1281793"/>
              <a:gd name="connsiteY6" fmla="*/ 987878 h 1004207"/>
              <a:gd name="connsiteX7" fmla="*/ 413657 w 1281793"/>
              <a:gd name="connsiteY7" fmla="*/ 998764 h 1004207"/>
              <a:gd name="connsiteX8" fmla="*/ 302078 w 1281793"/>
              <a:gd name="connsiteY8" fmla="*/ 1004207 h 1004207"/>
              <a:gd name="connsiteX9" fmla="*/ 89807 w 1281793"/>
              <a:gd name="connsiteY9" fmla="*/ 1004207 h 1004207"/>
              <a:gd name="connsiteX10" fmla="*/ 35378 w 1281793"/>
              <a:gd name="connsiteY10" fmla="*/ 998764 h 1004207"/>
              <a:gd name="connsiteX11" fmla="*/ 19050 w 1281793"/>
              <a:gd name="connsiteY11" fmla="*/ 998764 h 1004207"/>
              <a:gd name="connsiteX12" fmla="*/ 5443 w 1281793"/>
              <a:gd name="connsiteY12" fmla="*/ 990600 h 1004207"/>
              <a:gd name="connsiteX13" fmla="*/ 2721 w 1281793"/>
              <a:gd name="connsiteY13" fmla="*/ 979714 h 1004207"/>
              <a:gd name="connsiteX14" fmla="*/ 0 w 1281793"/>
              <a:gd name="connsiteY14" fmla="*/ 963385 h 1004207"/>
              <a:gd name="connsiteX15" fmla="*/ 10886 w 1281793"/>
              <a:gd name="connsiteY15" fmla="*/ 938893 h 1004207"/>
              <a:gd name="connsiteX16" fmla="*/ 38100 w 1281793"/>
              <a:gd name="connsiteY16" fmla="*/ 908957 h 1004207"/>
              <a:gd name="connsiteX17" fmla="*/ 78921 w 1281793"/>
              <a:gd name="connsiteY17" fmla="*/ 843643 h 1004207"/>
              <a:gd name="connsiteX18" fmla="*/ 117021 w 1281793"/>
              <a:gd name="connsiteY18" fmla="*/ 764721 h 1004207"/>
              <a:gd name="connsiteX19" fmla="*/ 146957 w 1281793"/>
              <a:gd name="connsiteY19" fmla="*/ 680357 h 1004207"/>
              <a:gd name="connsiteX20" fmla="*/ 160564 w 1281793"/>
              <a:gd name="connsiteY20" fmla="*/ 617764 h 1004207"/>
              <a:gd name="connsiteX21" fmla="*/ 168728 w 1281793"/>
              <a:gd name="connsiteY21" fmla="*/ 549728 h 1004207"/>
              <a:gd name="connsiteX22" fmla="*/ 166007 w 1281793"/>
              <a:gd name="connsiteY22" fmla="*/ 459921 h 1004207"/>
              <a:gd name="connsiteX23" fmla="*/ 160564 w 1281793"/>
              <a:gd name="connsiteY23" fmla="*/ 386443 h 1004207"/>
              <a:gd name="connsiteX24" fmla="*/ 149678 w 1281793"/>
              <a:gd name="connsiteY24" fmla="*/ 296635 h 1004207"/>
              <a:gd name="connsiteX25" fmla="*/ 127907 w 1281793"/>
              <a:gd name="connsiteY25" fmla="*/ 187778 h 1004207"/>
              <a:gd name="connsiteX26" fmla="*/ 100693 w 1281793"/>
              <a:gd name="connsiteY26" fmla="*/ 95250 h 1004207"/>
              <a:gd name="connsiteX27" fmla="*/ 100693 w 1281793"/>
              <a:gd name="connsiteY27" fmla="*/ 43543 h 1004207"/>
              <a:gd name="connsiteX28" fmla="*/ 103414 w 1281793"/>
              <a:gd name="connsiteY28" fmla="*/ 16328 h 1004207"/>
              <a:gd name="connsiteX29" fmla="*/ 108857 w 1281793"/>
              <a:gd name="connsiteY29" fmla="*/ 2721 h 1004207"/>
              <a:gd name="connsiteX30" fmla="*/ 125186 w 1281793"/>
              <a:gd name="connsiteY30" fmla="*/ 0 h 1004207"/>
              <a:gd name="connsiteX31" fmla="*/ 130628 w 1281793"/>
              <a:gd name="connsiteY31" fmla="*/ 0 h 1004207"/>
              <a:gd name="connsiteX32" fmla="*/ 141514 w 1281793"/>
              <a:gd name="connsiteY32" fmla="*/ 13607 h 1004207"/>
              <a:gd name="connsiteX33" fmla="*/ 168728 w 1281793"/>
              <a:gd name="connsiteY33" fmla="*/ 43543 h 1004207"/>
              <a:gd name="connsiteX34" fmla="*/ 185057 w 1281793"/>
              <a:gd name="connsiteY34" fmla="*/ 76200 h 1004207"/>
              <a:gd name="connsiteX35" fmla="*/ 198664 w 1281793"/>
              <a:gd name="connsiteY35" fmla="*/ 125185 h 1004207"/>
              <a:gd name="connsiteX36" fmla="*/ 288471 w 1281793"/>
              <a:gd name="connsiteY36" fmla="*/ 356507 h 1004207"/>
              <a:gd name="connsiteX37" fmla="*/ 345621 w 1281793"/>
              <a:gd name="connsiteY37" fmla="*/ 503464 h 1004207"/>
              <a:gd name="connsiteX38" fmla="*/ 375557 w 1281793"/>
              <a:gd name="connsiteY38" fmla="*/ 568778 h 1004207"/>
              <a:gd name="connsiteX39" fmla="*/ 410936 w 1281793"/>
              <a:gd name="connsiteY39" fmla="*/ 617764 h 1004207"/>
              <a:gd name="connsiteX40" fmla="*/ 446314 w 1281793"/>
              <a:gd name="connsiteY40" fmla="*/ 655864 h 1004207"/>
              <a:gd name="connsiteX41" fmla="*/ 478971 w 1281793"/>
              <a:gd name="connsiteY41" fmla="*/ 674914 h 1004207"/>
              <a:gd name="connsiteX42" fmla="*/ 522514 w 1281793"/>
              <a:gd name="connsiteY42" fmla="*/ 688521 h 1004207"/>
              <a:gd name="connsiteX43" fmla="*/ 566057 w 1281793"/>
              <a:gd name="connsiteY43" fmla="*/ 688521 h 1004207"/>
              <a:gd name="connsiteX44" fmla="*/ 653143 w 1281793"/>
              <a:gd name="connsiteY44" fmla="*/ 677635 h 1004207"/>
              <a:gd name="connsiteX45" fmla="*/ 756557 w 1281793"/>
              <a:gd name="connsiteY45" fmla="*/ 655864 h 1004207"/>
              <a:gd name="connsiteX46" fmla="*/ 933450 w 1281793"/>
              <a:gd name="connsiteY46" fmla="*/ 612321 h 1004207"/>
              <a:gd name="connsiteX47" fmla="*/ 1039586 w 1281793"/>
              <a:gd name="connsiteY47" fmla="*/ 579664 h 1004207"/>
              <a:gd name="connsiteX0" fmla="*/ 1039586 w 1042307"/>
              <a:gd name="connsiteY0" fmla="*/ 579664 h 1004207"/>
              <a:gd name="connsiteX1" fmla="*/ 1042307 w 1042307"/>
              <a:gd name="connsiteY1" fmla="*/ 854528 h 1004207"/>
              <a:gd name="connsiteX2" fmla="*/ 838200 w 1042307"/>
              <a:gd name="connsiteY2" fmla="*/ 914400 h 1004207"/>
              <a:gd name="connsiteX3" fmla="*/ 734786 w 1042307"/>
              <a:gd name="connsiteY3" fmla="*/ 941614 h 1004207"/>
              <a:gd name="connsiteX4" fmla="*/ 590550 w 1042307"/>
              <a:gd name="connsiteY4" fmla="*/ 971550 h 1004207"/>
              <a:gd name="connsiteX5" fmla="*/ 498021 w 1042307"/>
              <a:gd name="connsiteY5" fmla="*/ 987878 h 1004207"/>
              <a:gd name="connsiteX6" fmla="*/ 413657 w 1042307"/>
              <a:gd name="connsiteY6" fmla="*/ 998764 h 1004207"/>
              <a:gd name="connsiteX7" fmla="*/ 302078 w 1042307"/>
              <a:gd name="connsiteY7" fmla="*/ 1004207 h 1004207"/>
              <a:gd name="connsiteX8" fmla="*/ 89807 w 1042307"/>
              <a:gd name="connsiteY8" fmla="*/ 1004207 h 1004207"/>
              <a:gd name="connsiteX9" fmla="*/ 35378 w 1042307"/>
              <a:gd name="connsiteY9" fmla="*/ 998764 h 1004207"/>
              <a:gd name="connsiteX10" fmla="*/ 19050 w 1042307"/>
              <a:gd name="connsiteY10" fmla="*/ 998764 h 1004207"/>
              <a:gd name="connsiteX11" fmla="*/ 5443 w 1042307"/>
              <a:gd name="connsiteY11" fmla="*/ 990600 h 1004207"/>
              <a:gd name="connsiteX12" fmla="*/ 2721 w 1042307"/>
              <a:gd name="connsiteY12" fmla="*/ 979714 h 1004207"/>
              <a:gd name="connsiteX13" fmla="*/ 0 w 1042307"/>
              <a:gd name="connsiteY13" fmla="*/ 963385 h 1004207"/>
              <a:gd name="connsiteX14" fmla="*/ 10886 w 1042307"/>
              <a:gd name="connsiteY14" fmla="*/ 938893 h 1004207"/>
              <a:gd name="connsiteX15" fmla="*/ 38100 w 1042307"/>
              <a:gd name="connsiteY15" fmla="*/ 908957 h 1004207"/>
              <a:gd name="connsiteX16" fmla="*/ 78921 w 1042307"/>
              <a:gd name="connsiteY16" fmla="*/ 843643 h 1004207"/>
              <a:gd name="connsiteX17" fmla="*/ 117021 w 1042307"/>
              <a:gd name="connsiteY17" fmla="*/ 764721 h 1004207"/>
              <a:gd name="connsiteX18" fmla="*/ 146957 w 1042307"/>
              <a:gd name="connsiteY18" fmla="*/ 680357 h 1004207"/>
              <a:gd name="connsiteX19" fmla="*/ 160564 w 1042307"/>
              <a:gd name="connsiteY19" fmla="*/ 617764 h 1004207"/>
              <a:gd name="connsiteX20" fmla="*/ 168728 w 1042307"/>
              <a:gd name="connsiteY20" fmla="*/ 549728 h 1004207"/>
              <a:gd name="connsiteX21" fmla="*/ 166007 w 1042307"/>
              <a:gd name="connsiteY21" fmla="*/ 459921 h 1004207"/>
              <a:gd name="connsiteX22" fmla="*/ 160564 w 1042307"/>
              <a:gd name="connsiteY22" fmla="*/ 386443 h 1004207"/>
              <a:gd name="connsiteX23" fmla="*/ 149678 w 1042307"/>
              <a:gd name="connsiteY23" fmla="*/ 296635 h 1004207"/>
              <a:gd name="connsiteX24" fmla="*/ 127907 w 1042307"/>
              <a:gd name="connsiteY24" fmla="*/ 187778 h 1004207"/>
              <a:gd name="connsiteX25" fmla="*/ 100693 w 1042307"/>
              <a:gd name="connsiteY25" fmla="*/ 95250 h 1004207"/>
              <a:gd name="connsiteX26" fmla="*/ 100693 w 1042307"/>
              <a:gd name="connsiteY26" fmla="*/ 43543 h 1004207"/>
              <a:gd name="connsiteX27" fmla="*/ 103414 w 1042307"/>
              <a:gd name="connsiteY27" fmla="*/ 16328 h 1004207"/>
              <a:gd name="connsiteX28" fmla="*/ 108857 w 1042307"/>
              <a:gd name="connsiteY28" fmla="*/ 2721 h 1004207"/>
              <a:gd name="connsiteX29" fmla="*/ 125186 w 1042307"/>
              <a:gd name="connsiteY29" fmla="*/ 0 h 1004207"/>
              <a:gd name="connsiteX30" fmla="*/ 130628 w 1042307"/>
              <a:gd name="connsiteY30" fmla="*/ 0 h 1004207"/>
              <a:gd name="connsiteX31" fmla="*/ 141514 w 1042307"/>
              <a:gd name="connsiteY31" fmla="*/ 13607 h 1004207"/>
              <a:gd name="connsiteX32" fmla="*/ 168728 w 1042307"/>
              <a:gd name="connsiteY32" fmla="*/ 43543 h 1004207"/>
              <a:gd name="connsiteX33" fmla="*/ 185057 w 1042307"/>
              <a:gd name="connsiteY33" fmla="*/ 76200 h 1004207"/>
              <a:gd name="connsiteX34" fmla="*/ 198664 w 1042307"/>
              <a:gd name="connsiteY34" fmla="*/ 125185 h 1004207"/>
              <a:gd name="connsiteX35" fmla="*/ 288471 w 1042307"/>
              <a:gd name="connsiteY35" fmla="*/ 356507 h 1004207"/>
              <a:gd name="connsiteX36" fmla="*/ 345621 w 1042307"/>
              <a:gd name="connsiteY36" fmla="*/ 503464 h 1004207"/>
              <a:gd name="connsiteX37" fmla="*/ 375557 w 1042307"/>
              <a:gd name="connsiteY37" fmla="*/ 568778 h 1004207"/>
              <a:gd name="connsiteX38" fmla="*/ 410936 w 1042307"/>
              <a:gd name="connsiteY38" fmla="*/ 617764 h 1004207"/>
              <a:gd name="connsiteX39" fmla="*/ 446314 w 1042307"/>
              <a:gd name="connsiteY39" fmla="*/ 655864 h 1004207"/>
              <a:gd name="connsiteX40" fmla="*/ 478971 w 1042307"/>
              <a:gd name="connsiteY40" fmla="*/ 674914 h 1004207"/>
              <a:gd name="connsiteX41" fmla="*/ 522514 w 1042307"/>
              <a:gd name="connsiteY41" fmla="*/ 688521 h 1004207"/>
              <a:gd name="connsiteX42" fmla="*/ 566057 w 1042307"/>
              <a:gd name="connsiteY42" fmla="*/ 688521 h 1004207"/>
              <a:gd name="connsiteX43" fmla="*/ 653143 w 1042307"/>
              <a:gd name="connsiteY43" fmla="*/ 677635 h 1004207"/>
              <a:gd name="connsiteX44" fmla="*/ 756557 w 1042307"/>
              <a:gd name="connsiteY44" fmla="*/ 655864 h 1004207"/>
              <a:gd name="connsiteX45" fmla="*/ 933450 w 1042307"/>
              <a:gd name="connsiteY45" fmla="*/ 612321 h 1004207"/>
              <a:gd name="connsiteX46" fmla="*/ 1039586 w 1042307"/>
              <a:gd name="connsiteY46" fmla="*/ 579664 h 1004207"/>
              <a:gd name="connsiteX0" fmla="*/ 1039586 w 1039586"/>
              <a:gd name="connsiteY0" fmla="*/ 579664 h 1004207"/>
              <a:gd name="connsiteX1" fmla="*/ 838200 w 1039586"/>
              <a:gd name="connsiteY1" fmla="*/ 914400 h 1004207"/>
              <a:gd name="connsiteX2" fmla="*/ 734786 w 1039586"/>
              <a:gd name="connsiteY2" fmla="*/ 941614 h 1004207"/>
              <a:gd name="connsiteX3" fmla="*/ 590550 w 1039586"/>
              <a:gd name="connsiteY3" fmla="*/ 971550 h 1004207"/>
              <a:gd name="connsiteX4" fmla="*/ 498021 w 1039586"/>
              <a:gd name="connsiteY4" fmla="*/ 987878 h 1004207"/>
              <a:gd name="connsiteX5" fmla="*/ 413657 w 1039586"/>
              <a:gd name="connsiteY5" fmla="*/ 998764 h 1004207"/>
              <a:gd name="connsiteX6" fmla="*/ 302078 w 1039586"/>
              <a:gd name="connsiteY6" fmla="*/ 1004207 h 1004207"/>
              <a:gd name="connsiteX7" fmla="*/ 89807 w 1039586"/>
              <a:gd name="connsiteY7" fmla="*/ 1004207 h 1004207"/>
              <a:gd name="connsiteX8" fmla="*/ 35378 w 1039586"/>
              <a:gd name="connsiteY8" fmla="*/ 998764 h 1004207"/>
              <a:gd name="connsiteX9" fmla="*/ 19050 w 1039586"/>
              <a:gd name="connsiteY9" fmla="*/ 998764 h 1004207"/>
              <a:gd name="connsiteX10" fmla="*/ 5443 w 1039586"/>
              <a:gd name="connsiteY10" fmla="*/ 990600 h 1004207"/>
              <a:gd name="connsiteX11" fmla="*/ 2721 w 1039586"/>
              <a:gd name="connsiteY11" fmla="*/ 979714 h 1004207"/>
              <a:gd name="connsiteX12" fmla="*/ 0 w 1039586"/>
              <a:gd name="connsiteY12" fmla="*/ 963385 h 1004207"/>
              <a:gd name="connsiteX13" fmla="*/ 10886 w 1039586"/>
              <a:gd name="connsiteY13" fmla="*/ 938893 h 1004207"/>
              <a:gd name="connsiteX14" fmla="*/ 38100 w 1039586"/>
              <a:gd name="connsiteY14" fmla="*/ 908957 h 1004207"/>
              <a:gd name="connsiteX15" fmla="*/ 78921 w 1039586"/>
              <a:gd name="connsiteY15" fmla="*/ 843643 h 1004207"/>
              <a:gd name="connsiteX16" fmla="*/ 117021 w 1039586"/>
              <a:gd name="connsiteY16" fmla="*/ 764721 h 1004207"/>
              <a:gd name="connsiteX17" fmla="*/ 146957 w 1039586"/>
              <a:gd name="connsiteY17" fmla="*/ 680357 h 1004207"/>
              <a:gd name="connsiteX18" fmla="*/ 160564 w 1039586"/>
              <a:gd name="connsiteY18" fmla="*/ 617764 h 1004207"/>
              <a:gd name="connsiteX19" fmla="*/ 168728 w 1039586"/>
              <a:gd name="connsiteY19" fmla="*/ 549728 h 1004207"/>
              <a:gd name="connsiteX20" fmla="*/ 166007 w 1039586"/>
              <a:gd name="connsiteY20" fmla="*/ 459921 h 1004207"/>
              <a:gd name="connsiteX21" fmla="*/ 160564 w 1039586"/>
              <a:gd name="connsiteY21" fmla="*/ 386443 h 1004207"/>
              <a:gd name="connsiteX22" fmla="*/ 149678 w 1039586"/>
              <a:gd name="connsiteY22" fmla="*/ 296635 h 1004207"/>
              <a:gd name="connsiteX23" fmla="*/ 127907 w 1039586"/>
              <a:gd name="connsiteY23" fmla="*/ 187778 h 1004207"/>
              <a:gd name="connsiteX24" fmla="*/ 100693 w 1039586"/>
              <a:gd name="connsiteY24" fmla="*/ 95250 h 1004207"/>
              <a:gd name="connsiteX25" fmla="*/ 100693 w 1039586"/>
              <a:gd name="connsiteY25" fmla="*/ 43543 h 1004207"/>
              <a:gd name="connsiteX26" fmla="*/ 103414 w 1039586"/>
              <a:gd name="connsiteY26" fmla="*/ 16328 h 1004207"/>
              <a:gd name="connsiteX27" fmla="*/ 108857 w 1039586"/>
              <a:gd name="connsiteY27" fmla="*/ 2721 h 1004207"/>
              <a:gd name="connsiteX28" fmla="*/ 125186 w 1039586"/>
              <a:gd name="connsiteY28" fmla="*/ 0 h 1004207"/>
              <a:gd name="connsiteX29" fmla="*/ 130628 w 1039586"/>
              <a:gd name="connsiteY29" fmla="*/ 0 h 1004207"/>
              <a:gd name="connsiteX30" fmla="*/ 141514 w 1039586"/>
              <a:gd name="connsiteY30" fmla="*/ 13607 h 1004207"/>
              <a:gd name="connsiteX31" fmla="*/ 168728 w 1039586"/>
              <a:gd name="connsiteY31" fmla="*/ 43543 h 1004207"/>
              <a:gd name="connsiteX32" fmla="*/ 185057 w 1039586"/>
              <a:gd name="connsiteY32" fmla="*/ 76200 h 1004207"/>
              <a:gd name="connsiteX33" fmla="*/ 198664 w 1039586"/>
              <a:gd name="connsiteY33" fmla="*/ 125185 h 1004207"/>
              <a:gd name="connsiteX34" fmla="*/ 288471 w 1039586"/>
              <a:gd name="connsiteY34" fmla="*/ 356507 h 1004207"/>
              <a:gd name="connsiteX35" fmla="*/ 345621 w 1039586"/>
              <a:gd name="connsiteY35" fmla="*/ 503464 h 1004207"/>
              <a:gd name="connsiteX36" fmla="*/ 375557 w 1039586"/>
              <a:gd name="connsiteY36" fmla="*/ 568778 h 1004207"/>
              <a:gd name="connsiteX37" fmla="*/ 410936 w 1039586"/>
              <a:gd name="connsiteY37" fmla="*/ 617764 h 1004207"/>
              <a:gd name="connsiteX38" fmla="*/ 446314 w 1039586"/>
              <a:gd name="connsiteY38" fmla="*/ 655864 h 1004207"/>
              <a:gd name="connsiteX39" fmla="*/ 478971 w 1039586"/>
              <a:gd name="connsiteY39" fmla="*/ 674914 h 1004207"/>
              <a:gd name="connsiteX40" fmla="*/ 522514 w 1039586"/>
              <a:gd name="connsiteY40" fmla="*/ 688521 h 1004207"/>
              <a:gd name="connsiteX41" fmla="*/ 566057 w 1039586"/>
              <a:gd name="connsiteY41" fmla="*/ 688521 h 1004207"/>
              <a:gd name="connsiteX42" fmla="*/ 653143 w 1039586"/>
              <a:gd name="connsiteY42" fmla="*/ 677635 h 1004207"/>
              <a:gd name="connsiteX43" fmla="*/ 756557 w 1039586"/>
              <a:gd name="connsiteY43" fmla="*/ 655864 h 1004207"/>
              <a:gd name="connsiteX44" fmla="*/ 933450 w 1039586"/>
              <a:gd name="connsiteY44" fmla="*/ 612321 h 1004207"/>
              <a:gd name="connsiteX45" fmla="*/ 1039586 w 1039586"/>
              <a:gd name="connsiteY45" fmla="*/ 579664 h 1004207"/>
              <a:gd name="connsiteX0" fmla="*/ 1039586 w 1039586"/>
              <a:gd name="connsiteY0" fmla="*/ 579664 h 1004207"/>
              <a:gd name="connsiteX1" fmla="*/ 838200 w 1039586"/>
              <a:gd name="connsiteY1" fmla="*/ 914400 h 1004207"/>
              <a:gd name="connsiteX2" fmla="*/ 734786 w 1039586"/>
              <a:gd name="connsiteY2" fmla="*/ 941614 h 1004207"/>
              <a:gd name="connsiteX3" fmla="*/ 590550 w 1039586"/>
              <a:gd name="connsiteY3" fmla="*/ 971550 h 1004207"/>
              <a:gd name="connsiteX4" fmla="*/ 498021 w 1039586"/>
              <a:gd name="connsiteY4" fmla="*/ 987878 h 1004207"/>
              <a:gd name="connsiteX5" fmla="*/ 413657 w 1039586"/>
              <a:gd name="connsiteY5" fmla="*/ 998764 h 1004207"/>
              <a:gd name="connsiteX6" fmla="*/ 302078 w 1039586"/>
              <a:gd name="connsiteY6" fmla="*/ 1004207 h 1004207"/>
              <a:gd name="connsiteX7" fmla="*/ 89807 w 1039586"/>
              <a:gd name="connsiteY7" fmla="*/ 1004207 h 1004207"/>
              <a:gd name="connsiteX8" fmla="*/ 35378 w 1039586"/>
              <a:gd name="connsiteY8" fmla="*/ 998764 h 1004207"/>
              <a:gd name="connsiteX9" fmla="*/ 19050 w 1039586"/>
              <a:gd name="connsiteY9" fmla="*/ 998764 h 1004207"/>
              <a:gd name="connsiteX10" fmla="*/ 5443 w 1039586"/>
              <a:gd name="connsiteY10" fmla="*/ 990600 h 1004207"/>
              <a:gd name="connsiteX11" fmla="*/ 2721 w 1039586"/>
              <a:gd name="connsiteY11" fmla="*/ 979714 h 1004207"/>
              <a:gd name="connsiteX12" fmla="*/ 0 w 1039586"/>
              <a:gd name="connsiteY12" fmla="*/ 963385 h 1004207"/>
              <a:gd name="connsiteX13" fmla="*/ 10886 w 1039586"/>
              <a:gd name="connsiteY13" fmla="*/ 938893 h 1004207"/>
              <a:gd name="connsiteX14" fmla="*/ 38100 w 1039586"/>
              <a:gd name="connsiteY14" fmla="*/ 908957 h 1004207"/>
              <a:gd name="connsiteX15" fmla="*/ 78921 w 1039586"/>
              <a:gd name="connsiteY15" fmla="*/ 843643 h 1004207"/>
              <a:gd name="connsiteX16" fmla="*/ 96162 w 1039586"/>
              <a:gd name="connsiteY16" fmla="*/ 798738 h 1004207"/>
              <a:gd name="connsiteX17" fmla="*/ 117021 w 1039586"/>
              <a:gd name="connsiteY17" fmla="*/ 764721 h 1004207"/>
              <a:gd name="connsiteX18" fmla="*/ 146957 w 1039586"/>
              <a:gd name="connsiteY18" fmla="*/ 680357 h 1004207"/>
              <a:gd name="connsiteX19" fmla="*/ 160564 w 1039586"/>
              <a:gd name="connsiteY19" fmla="*/ 617764 h 1004207"/>
              <a:gd name="connsiteX20" fmla="*/ 168728 w 1039586"/>
              <a:gd name="connsiteY20" fmla="*/ 549728 h 1004207"/>
              <a:gd name="connsiteX21" fmla="*/ 166007 w 1039586"/>
              <a:gd name="connsiteY21" fmla="*/ 459921 h 1004207"/>
              <a:gd name="connsiteX22" fmla="*/ 160564 w 1039586"/>
              <a:gd name="connsiteY22" fmla="*/ 386443 h 1004207"/>
              <a:gd name="connsiteX23" fmla="*/ 149678 w 1039586"/>
              <a:gd name="connsiteY23" fmla="*/ 296635 h 1004207"/>
              <a:gd name="connsiteX24" fmla="*/ 127907 w 1039586"/>
              <a:gd name="connsiteY24" fmla="*/ 187778 h 1004207"/>
              <a:gd name="connsiteX25" fmla="*/ 100693 w 1039586"/>
              <a:gd name="connsiteY25" fmla="*/ 95250 h 1004207"/>
              <a:gd name="connsiteX26" fmla="*/ 100693 w 1039586"/>
              <a:gd name="connsiteY26" fmla="*/ 43543 h 1004207"/>
              <a:gd name="connsiteX27" fmla="*/ 103414 w 1039586"/>
              <a:gd name="connsiteY27" fmla="*/ 16328 h 1004207"/>
              <a:gd name="connsiteX28" fmla="*/ 108857 w 1039586"/>
              <a:gd name="connsiteY28" fmla="*/ 2721 h 1004207"/>
              <a:gd name="connsiteX29" fmla="*/ 125186 w 1039586"/>
              <a:gd name="connsiteY29" fmla="*/ 0 h 1004207"/>
              <a:gd name="connsiteX30" fmla="*/ 130628 w 1039586"/>
              <a:gd name="connsiteY30" fmla="*/ 0 h 1004207"/>
              <a:gd name="connsiteX31" fmla="*/ 141514 w 1039586"/>
              <a:gd name="connsiteY31" fmla="*/ 13607 h 1004207"/>
              <a:gd name="connsiteX32" fmla="*/ 168728 w 1039586"/>
              <a:gd name="connsiteY32" fmla="*/ 43543 h 1004207"/>
              <a:gd name="connsiteX33" fmla="*/ 185057 w 1039586"/>
              <a:gd name="connsiteY33" fmla="*/ 76200 h 1004207"/>
              <a:gd name="connsiteX34" fmla="*/ 198664 w 1039586"/>
              <a:gd name="connsiteY34" fmla="*/ 125185 h 1004207"/>
              <a:gd name="connsiteX35" fmla="*/ 288471 w 1039586"/>
              <a:gd name="connsiteY35" fmla="*/ 356507 h 1004207"/>
              <a:gd name="connsiteX36" fmla="*/ 345621 w 1039586"/>
              <a:gd name="connsiteY36" fmla="*/ 503464 h 1004207"/>
              <a:gd name="connsiteX37" fmla="*/ 375557 w 1039586"/>
              <a:gd name="connsiteY37" fmla="*/ 568778 h 1004207"/>
              <a:gd name="connsiteX38" fmla="*/ 410936 w 1039586"/>
              <a:gd name="connsiteY38" fmla="*/ 617764 h 1004207"/>
              <a:gd name="connsiteX39" fmla="*/ 446314 w 1039586"/>
              <a:gd name="connsiteY39" fmla="*/ 655864 h 1004207"/>
              <a:gd name="connsiteX40" fmla="*/ 478971 w 1039586"/>
              <a:gd name="connsiteY40" fmla="*/ 674914 h 1004207"/>
              <a:gd name="connsiteX41" fmla="*/ 522514 w 1039586"/>
              <a:gd name="connsiteY41" fmla="*/ 688521 h 1004207"/>
              <a:gd name="connsiteX42" fmla="*/ 566057 w 1039586"/>
              <a:gd name="connsiteY42" fmla="*/ 688521 h 1004207"/>
              <a:gd name="connsiteX43" fmla="*/ 653143 w 1039586"/>
              <a:gd name="connsiteY43" fmla="*/ 677635 h 1004207"/>
              <a:gd name="connsiteX44" fmla="*/ 756557 w 1039586"/>
              <a:gd name="connsiteY44" fmla="*/ 655864 h 1004207"/>
              <a:gd name="connsiteX45" fmla="*/ 933450 w 1039586"/>
              <a:gd name="connsiteY45" fmla="*/ 612321 h 1004207"/>
              <a:gd name="connsiteX46" fmla="*/ 1039586 w 1039586"/>
              <a:gd name="connsiteY46" fmla="*/ 579664 h 1004207"/>
              <a:gd name="connsiteX0" fmla="*/ 1039586 w 1039586"/>
              <a:gd name="connsiteY0" fmla="*/ 579664 h 1004207"/>
              <a:gd name="connsiteX1" fmla="*/ 734786 w 1039586"/>
              <a:gd name="connsiteY1" fmla="*/ 941614 h 1004207"/>
              <a:gd name="connsiteX2" fmla="*/ 590550 w 1039586"/>
              <a:gd name="connsiteY2" fmla="*/ 971550 h 1004207"/>
              <a:gd name="connsiteX3" fmla="*/ 498021 w 1039586"/>
              <a:gd name="connsiteY3" fmla="*/ 987878 h 1004207"/>
              <a:gd name="connsiteX4" fmla="*/ 413657 w 1039586"/>
              <a:gd name="connsiteY4" fmla="*/ 998764 h 1004207"/>
              <a:gd name="connsiteX5" fmla="*/ 302078 w 1039586"/>
              <a:gd name="connsiteY5" fmla="*/ 1004207 h 1004207"/>
              <a:gd name="connsiteX6" fmla="*/ 89807 w 1039586"/>
              <a:gd name="connsiteY6" fmla="*/ 1004207 h 1004207"/>
              <a:gd name="connsiteX7" fmla="*/ 35378 w 1039586"/>
              <a:gd name="connsiteY7" fmla="*/ 998764 h 1004207"/>
              <a:gd name="connsiteX8" fmla="*/ 19050 w 1039586"/>
              <a:gd name="connsiteY8" fmla="*/ 998764 h 1004207"/>
              <a:gd name="connsiteX9" fmla="*/ 5443 w 1039586"/>
              <a:gd name="connsiteY9" fmla="*/ 990600 h 1004207"/>
              <a:gd name="connsiteX10" fmla="*/ 2721 w 1039586"/>
              <a:gd name="connsiteY10" fmla="*/ 979714 h 1004207"/>
              <a:gd name="connsiteX11" fmla="*/ 0 w 1039586"/>
              <a:gd name="connsiteY11" fmla="*/ 963385 h 1004207"/>
              <a:gd name="connsiteX12" fmla="*/ 10886 w 1039586"/>
              <a:gd name="connsiteY12" fmla="*/ 938893 h 1004207"/>
              <a:gd name="connsiteX13" fmla="*/ 38100 w 1039586"/>
              <a:gd name="connsiteY13" fmla="*/ 908957 h 1004207"/>
              <a:gd name="connsiteX14" fmla="*/ 78921 w 1039586"/>
              <a:gd name="connsiteY14" fmla="*/ 843643 h 1004207"/>
              <a:gd name="connsiteX15" fmla="*/ 96162 w 1039586"/>
              <a:gd name="connsiteY15" fmla="*/ 798738 h 1004207"/>
              <a:gd name="connsiteX16" fmla="*/ 117021 w 1039586"/>
              <a:gd name="connsiteY16" fmla="*/ 764721 h 1004207"/>
              <a:gd name="connsiteX17" fmla="*/ 146957 w 1039586"/>
              <a:gd name="connsiteY17" fmla="*/ 680357 h 1004207"/>
              <a:gd name="connsiteX18" fmla="*/ 160564 w 1039586"/>
              <a:gd name="connsiteY18" fmla="*/ 617764 h 1004207"/>
              <a:gd name="connsiteX19" fmla="*/ 168728 w 1039586"/>
              <a:gd name="connsiteY19" fmla="*/ 549728 h 1004207"/>
              <a:gd name="connsiteX20" fmla="*/ 166007 w 1039586"/>
              <a:gd name="connsiteY20" fmla="*/ 459921 h 1004207"/>
              <a:gd name="connsiteX21" fmla="*/ 160564 w 1039586"/>
              <a:gd name="connsiteY21" fmla="*/ 386443 h 1004207"/>
              <a:gd name="connsiteX22" fmla="*/ 149678 w 1039586"/>
              <a:gd name="connsiteY22" fmla="*/ 296635 h 1004207"/>
              <a:gd name="connsiteX23" fmla="*/ 127907 w 1039586"/>
              <a:gd name="connsiteY23" fmla="*/ 187778 h 1004207"/>
              <a:gd name="connsiteX24" fmla="*/ 100693 w 1039586"/>
              <a:gd name="connsiteY24" fmla="*/ 95250 h 1004207"/>
              <a:gd name="connsiteX25" fmla="*/ 100693 w 1039586"/>
              <a:gd name="connsiteY25" fmla="*/ 43543 h 1004207"/>
              <a:gd name="connsiteX26" fmla="*/ 103414 w 1039586"/>
              <a:gd name="connsiteY26" fmla="*/ 16328 h 1004207"/>
              <a:gd name="connsiteX27" fmla="*/ 108857 w 1039586"/>
              <a:gd name="connsiteY27" fmla="*/ 2721 h 1004207"/>
              <a:gd name="connsiteX28" fmla="*/ 125186 w 1039586"/>
              <a:gd name="connsiteY28" fmla="*/ 0 h 1004207"/>
              <a:gd name="connsiteX29" fmla="*/ 130628 w 1039586"/>
              <a:gd name="connsiteY29" fmla="*/ 0 h 1004207"/>
              <a:gd name="connsiteX30" fmla="*/ 141514 w 1039586"/>
              <a:gd name="connsiteY30" fmla="*/ 13607 h 1004207"/>
              <a:gd name="connsiteX31" fmla="*/ 168728 w 1039586"/>
              <a:gd name="connsiteY31" fmla="*/ 43543 h 1004207"/>
              <a:gd name="connsiteX32" fmla="*/ 185057 w 1039586"/>
              <a:gd name="connsiteY32" fmla="*/ 76200 h 1004207"/>
              <a:gd name="connsiteX33" fmla="*/ 198664 w 1039586"/>
              <a:gd name="connsiteY33" fmla="*/ 125185 h 1004207"/>
              <a:gd name="connsiteX34" fmla="*/ 288471 w 1039586"/>
              <a:gd name="connsiteY34" fmla="*/ 356507 h 1004207"/>
              <a:gd name="connsiteX35" fmla="*/ 345621 w 1039586"/>
              <a:gd name="connsiteY35" fmla="*/ 503464 h 1004207"/>
              <a:gd name="connsiteX36" fmla="*/ 375557 w 1039586"/>
              <a:gd name="connsiteY36" fmla="*/ 568778 h 1004207"/>
              <a:gd name="connsiteX37" fmla="*/ 410936 w 1039586"/>
              <a:gd name="connsiteY37" fmla="*/ 617764 h 1004207"/>
              <a:gd name="connsiteX38" fmla="*/ 446314 w 1039586"/>
              <a:gd name="connsiteY38" fmla="*/ 655864 h 1004207"/>
              <a:gd name="connsiteX39" fmla="*/ 478971 w 1039586"/>
              <a:gd name="connsiteY39" fmla="*/ 674914 h 1004207"/>
              <a:gd name="connsiteX40" fmla="*/ 522514 w 1039586"/>
              <a:gd name="connsiteY40" fmla="*/ 688521 h 1004207"/>
              <a:gd name="connsiteX41" fmla="*/ 566057 w 1039586"/>
              <a:gd name="connsiteY41" fmla="*/ 688521 h 1004207"/>
              <a:gd name="connsiteX42" fmla="*/ 653143 w 1039586"/>
              <a:gd name="connsiteY42" fmla="*/ 677635 h 1004207"/>
              <a:gd name="connsiteX43" fmla="*/ 756557 w 1039586"/>
              <a:gd name="connsiteY43" fmla="*/ 655864 h 1004207"/>
              <a:gd name="connsiteX44" fmla="*/ 933450 w 1039586"/>
              <a:gd name="connsiteY44" fmla="*/ 612321 h 1004207"/>
              <a:gd name="connsiteX45" fmla="*/ 1039586 w 1039586"/>
              <a:gd name="connsiteY45" fmla="*/ 579664 h 1004207"/>
              <a:gd name="connsiteX0" fmla="*/ 933450 w 933450"/>
              <a:gd name="connsiteY0" fmla="*/ 612321 h 1004207"/>
              <a:gd name="connsiteX1" fmla="*/ 734786 w 933450"/>
              <a:gd name="connsiteY1" fmla="*/ 941614 h 1004207"/>
              <a:gd name="connsiteX2" fmla="*/ 590550 w 933450"/>
              <a:gd name="connsiteY2" fmla="*/ 971550 h 1004207"/>
              <a:gd name="connsiteX3" fmla="*/ 498021 w 933450"/>
              <a:gd name="connsiteY3" fmla="*/ 987878 h 1004207"/>
              <a:gd name="connsiteX4" fmla="*/ 413657 w 933450"/>
              <a:gd name="connsiteY4" fmla="*/ 998764 h 1004207"/>
              <a:gd name="connsiteX5" fmla="*/ 302078 w 933450"/>
              <a:gd name="connsiteY5" fmla="*/ 1004207 h 1004207"/>
              <a:gd name="connsiteX6" fmla="*/ 89807 w 933450"/>
              <a:gd name="connsiteY6" fmla="*/ 1004207 h 1004207"/>
              <a:gd name="connsiteX7" fmla="*/ 35378 w 933450"/>
              <a:gd name="connsiteY7" fmla="*/ 998764 h 1004207"/>
              <a:gd name="connsiteX8" fmla="*/ 19050 w 933450"/>
              <a:gd name="connsiteY8" fmla="*/ 998764 h 1004207"/>
              <a:gd name="connsiteX9" fmla="*/ 5443 w 933450"/>
              <a:gd name="connsiteY9" fmla="*/ 990600 h 1004207"/>
              <a:gd name="connsiteX10" fmla="*/ 2721 w 933450"/>
              <a:gd name="connsiteY10" fmla="*/ 979714 h 1004207"/>
              <a:gd name="connsiteX11" fmla="*/ 0 w 933450"/>
              <a:gd name="connsiteY11" fmla="*/ 963385 h 1004207"/>
              <a:gd name="connsiteX12" fmla="*/ 10886 w 933450"/>
              <a:gd name="connsiteY12" fmla="*/ 938893 h 1004207"/>
              <a:gd name="connsiteX13" fmla="*/ 38100 w 933450"/>
              <a:gd name="connsiteY13" fmla="*/ 908957 h 1004207"/>
              <a:gd name="connsiteX14" fmla="*/ 78921 w 933450"/>
              <a:gd name="connsiteY14" fmla="*/ 843643 h 1004207"/>
              <a:gd name="connsiteX15" fmla="*/ 96162 w 933450"/>
              <a:gd name="connsiteY15" fmla="*/ 798738 h 1004207"/>
              <a:gd name="connsiteX16" fmla="*/ 117021 w 933450"/>
              <a:gd name="connsiteY16" fmla="*/ 764721 h 1004207"/>
              <a:gd name="connsiteX17" fmla="*/ 146957 w 933450"/>
              <a:gd name="connsiteY17" fmla="*/ 680357 h 1004207"/>
              <a:gd name="connsiteX18" fmla="*/ 160564 w 933450"/>
              <a:gd name="connsiteY18" fmla="*/ 617764 h 1004207"/>
              <a:gd name="connsiteX19" fmla="*/ 168728 w 933450"/>
              <a:gd name="connsiteY19" fmla="*/ 549728 h 1004207"/>
              <a:gd name="connsiteX20" fmla="*/ 166007 w 933450"/>
              <a:gd name="connsiteY20" fmla="*/ 459921 h 1004207"/>
              <a:gd name="connsiteX21" fmla="*/ 160564 w 933450"/>
              <a:gd name="connsiteY21" fmla="*/ 386443 h 1004207"/>
              <a:gd name="connsiteX22" fmla="*/ 149678 w 933450"/>
              <a:gd name="connsiteY22" fmla="*/ 296635 h 1004207"/>
              <a:gd name="connsiteX23" fmla="*/ 127907 w 933450"/>
              <a:gd name="connsiteY23" fmla="*/ 187778 h 1004207"/>
              <a:gd name="connsiteX24" fmla="*/ 100693 w 933450"/>
              <a:gd name="connsiteY24" fmla="*/ 95250 h 1004207"/>
              <a:gd name="connsiteX25" fmla="*/ 100693 w 933450"/>
              <a:gd name="connsiteY25" fmla="*/ 43543 h 1004207"/>
              <a:gd name="connsiteX26" fmla="*/ 103414 w 933450"/>
              <a:gd name="connsiteY26" fmla="*/ 16328 h 1004207"/>
              <a:gd name="connsiteX27" fmla="*/ 108857 w 933450"/>
              <a:gd name="connsiteY27" fmla="*/ 2721 h 1004207"/>
              <a:gd name="connsiteX28" fmla="*/ 125186 w 933450"/>
              <a:gd name="connsiteY28" fmla="*/ 0 h 1004207"/>
              <a:gd name="connsiteX29" fmla="*/ 130628 w 933450"/>
              <a:gd name="connsiteY29" fmla="*/ 0 h 1004207"/>
              <a:gd name="connsiteX30" fmla="*/ 141514 w 933450"/>
              <a:gd name="connsiteY30" fmla="*/ 13607 h 1004207"/>
              <a:gd name="connsiteX31" fmla="*/ 168728 w 933450"/>
              <a:gd name="connsiteY31" fmla="*/ 43543 h 1004207"/>
              <a:gd name="connsiteX32" fmla="*/ 185057 w 933450"/>
              <a:gd name="connsiteY32" fmla="*/ 76200 h 1004207"/>
              <a:gd name="connsiteX33" fmla="*/ 198664 w 933450"/>
              <a:gd name="connsiteY33" fmla="*/ 125185 h 1004207"/>
              <a:gd name="connsiteX34" fmla="*/ 288471 w 933450"/>
              <a:gd name="connsiteY34" fmla="*/ 356507 h 1004207"/>
              <a:gd name="connsiteX35" fmla="*/ 345621 w 933450"/>
              <a:gd name="connsiteY35" fmla="*/ 503464 h 1004207"/>
              <a:gd name="connsiteX36" fmla="*/ 375557 w 933450"/>
              <a:gd name="connsiteY36" fmla="*/ 568778 h 1004207"/>
              <a:gd name="connsiteX37" fmla="*/ 410936 w 933450"/>
              <a:gd name="connsiteY37" fmla="*/ 617764 h 1004207"/>
              <a:gd name="connsiteX38" fmla="*/ 446314 w 933450"/>
              <a:gd name="connsiteY38" fmla="*/ 655864 h 1004207"/>
              <a:gd name="connsiteX39" fmla="*/ 478971 w 933450"/>
              <a:gd name="connsiteY39" fmla="*/ 674914 h 1004207"/>
              <a:gd name="connsiteX40" fmla="*/ 522514 w 933450"/>
              <a:gd name="connsiteY40" fmla="*/ 688521 h 1004207"/>
              <a:gd name="connsiteX41" fmla="*/ 566057 w 933450"/>
              <a:gd name="connsiteY41" fmla="*/ 688521 h 1004207"/>
              <a:gd name="connsiteX42" fmla="*/ 653143 w 933450"/>
              <a:gd name="connsiteY42" fmla="*/ 677635 h 1004207"/>
              <a:gd name="connsiteX43" fmla="*/ 756557 w 933450"/>
              <a:gd name="connsiteY43" fmla="*/ 655864 h 1004207"/>
              <a:gd name="connsiteX44" fmla="*/ 933450 w 933450"/>
              <a:gd name="connsiteY44" fmla="*/ 612321 h 1004207"/>
              <a:gd name="connsiteX0" fmla="*/ 756557 w 756557"/>
              <a:gd name="connsiteY0" fmla="*/ 655864 h 1004207"/>
              <a:gd name="connsiteX1" fmla="*/ 734786 w 756557"/>
              <a:gd name="connsiteY1" fmla="*/ 941614 h 1004207"/>
              <a:gd name="connsiteX2" fmla="*/ 590550 w 756557"/>
              <a:gd name="connsiteY2" fmla="*/ 971550 h 1004207"/>
              <a:gd name="connsiteX3" fmla="*/ 498021 w 756557"/>
              <a:gd name="connsiteY3" fmla="*/ 987878 h 1004207"/>
              <a:gd name="connsiteX4" fmla="*/ 413657 w 756557"/>
              <a:gd name="connsiteY4" fmla="*/ 998764 h 1004207"/>
              <a:gd name="connsiteX5" fmla="*/ 302078 w 756557"/>
              <a:gd name="connsiteY5" fmla="*/ 1004207 h 1004207"/>
              <a:gd name="connsiteX6" fmla="*/ 89807 w 756557"/>
              <a:gd name="connsiteY6" fmla="*/ 1004207 h 1004207"/>
              <a:gd name="connsiteX7" fmla="*/ 35378 w 756557"/>
              <a:gd name="connsiteY7" fmla="*/ 998764 h 1004207"/>
              <a:gd name="connsiteX8" fmla="*/ 19050 w 756557"/>
              <a:gd name="connsiteY8" fmla="*/ 998764 h 1004207"/>
              <a:gd name="connsiteX9" fmla="*/ 5443 w 756557"/>
              <a:gd name="connsiteY9" fmla="*/ 990600 h 1004207"/>
              <a:gd name="connsiteX10" fmla="*/ 2721 w 756557"/>
              <a:gd name="connsiteY10" fmla="*/ 979714 h 1004207"/>
              <a:gd name="connsiteX11" fmla="*/ 0 w 756557"/>
              <a:gd name="connsiteY11" fmla="*/ 963385 h 1004207"/>
              <a:gd name="connsiteX12" fmla="*/ 10886 w 756557"/>
              <a:gd name="connsiteY12" fmla="*/ 938893 h 1004207"/>
              <a:gd name="connsiteX13" fmla="*/ 38100 w 756557"/>
              <a:gd name="connsiteY13" fmla="*/ 908957 h 1004207"/>
              <a:gd name="connsiteX14" fmla="*/ 78921 w 756557"/>
              <a:gd name="connsiteY14" fmla="*/ 843643 h 1004207"/>
              <a:gd name="connsiteX15" fmla="*/ 96162 w 756557"/>
              <a:gd name="connsiteY15" fmla="*/ 798738 h 1004207"/>
              <a:gd name="connsiteX16" fmla="*/ 117021 w 756557"/>
              <a:gd name="connsiteY16" fmla="*/ 764721 h 1004207"/>
              <a:gd name="connsiteX17" fmla="*/ 146957 w 756557"/>
              <a:gd name="connsiteY17" fmla="*/ 680357 h 1004207"/>
              <a:gd name="connsiteX18" fmla="*/ 160564 w 756557"/>
              <a:gd name="connsiteY18" fmla="*/ 617764 h 1004207"/>
              <a:gd name="connsiteX19" fmla="*/ 168728 w 756557"/>
              <a:gd name="connsiteY19" fmla="*/ 549728 h 1004207"/>
              <a:gd name="connsiteX20" fmla="*/ 166007 w 756557"/>
              <a:gd name="connsiteY20" fmla="*/ 459921 h 1004207"/>
              <a:gd name="connsiteX21" fmla="*/ 160564 w 756557"/>
              <a:gd name="connsiteY21" fmla="*/ 386443 h 1004207"/>
              <a:gd name="connsiteX22" fmla="*/ 149678 w 756557"/>
              <a:gd name="connsiteY22" fmla="*/ 296635 h 1004207"/>
              <a:gd name="connsiteX23" fmla="*/ 127907 w 756557"/>
              <a:gd name="connsiteY23" fmla="*/ 187778 h 1004207"/>
              <a:gd name="connsiteX24" fmla="*/ 100693 w 756557"/>
              <a:gd name="connsiteY24" fmla="*/ 95250 h 1004207"/>
              <a:gd name="connsiteX25" fmla="*/ 100693 w 756557"/>
              <a:gd name="connsiteY25" fmla="*/ 43543 h 1004207"/>
              <a:gd name="connsiteX26" fmla="*/ 103414 w 756557"/>
              <a:gd name="connsiteY26" fmla="*/ 16328 h 1004207"/>
              <a:gd name="connsiteX27" fmla="*/ 108857 w 756557"/>
              <a:gd name="connsiteY27" fmla="*/ 2721 h 1004207"/>
              <a:gd name="connsiteX28" fmla="*/ 125186 w 756557"/>
              <a:gd name="connsiteY28" fmla="*/ 0 h 1004207"/>
              <a:gd name="connsiteX29" fmla="*/ 130628 w 756557"/>
              <a:gd name="connsiteY29" fmla="*/ 0 h 1004207"/>
              <a:gd name="connsiteX30" fmla="*/ 141514 w 756557"/>
              <a:gd name="connsiteY30" fmla="*/ 13607 h 1004207"/>
              <a:gd name="connsiteX31" fmla="*/ 168728 w 756557"/>
              <a:gd name="connsiteY31" fmla="*/ 43543 h 1004207"/>
              <a:gd name="connsiteX32" fmla="*/ 185057 w 756557"/>
              <a:gd name="connsiteY32" fmla="*/ 76200 h 1004207"/>
              <a:gd name="connsiteX33" fmla="*/ 198664 w 756557"/>
              <a:gd name="connsiteY33" fmla="*/ 125185 h 1004207"/>
              <a:gd name="connsiteX34" fmla="*/ 288471 w 756557"/>
              <a:gd name="connsiteY34" fmla="*/ 356507 h 1004207"/>
              <a:gd name="connsiteX35" fmla="*/ 345621 w 756557"/>
              <a:gd name="connsiteY35" fmla="*/ 503464 h 1004207"/>
              <a:gd name="connsiteX36" fmla="*/ 375557 w 756557"/>
              <a:gd name="connsiteY36" fmla="*/ 568778 h 1004207"/>
              <a:gd name="connsiteX37" fmla="*/ 410936 w 756557"/>
              <a:gd name="connsiteY37" fmla="*/ 617764 h 1004207"/>
              <a:gd name="connsiteX38" fmla="*/ 446314 w 756557"/>
              <a:gd name="connsiteY38" fmla="*/ 655864 h 1004207"/>
              <a:gd name="connsiteX39" fmla="*/ 478971 w 756557"/>
              <a:gd name="connsiteY39" fmla="*/ 674914 h 1004207"/>
              <a:gd name="connsiteX40" fmla="*/ 522514 w 756557"/>
              <a:gd name="connsiteY40" fmla="*/ 688521 h 1004207"/>
              <a:gd name="connsiteX41" fmla="*/ 566057 w 756557"/>
              <a:gd name="connsiteY41" fmla="*/ 688521 h 1004207"/>
              <a:gd name="connsiteX42" fmla="*/ 653143 w 756557"/>
              <a:gd name="connsiteY42" fmla="*/ 677635 h 1004207"/>
              <a:gd name="connsiteX43" fmla="*/ 756557 w 756557"/>
              <a:gd name="connsiteY43" fmla="*/ 655864 h 1004207"/>
              <a:gd name="connsiteX0" fmla="*/ 653143 w 734786"/>
              <a:gd name="connsiteY0" fmla="*/ 677635 h 1004207"/>
              <a:gd name="connsiteX1" fmla="*/ 734786 w 734786"/>
              <a:gd name="connsiteY1" fmla="*/ 941614 h 1004207"/>
              <a:gd name="connsiteX2" fmla="*/ 590550 w 734786"/>
              <a:gd name="connsiteY2" fmla="*/ 971550 h 1004207"/>
              <a:gd name="connsiteX3" fmla="*/ 498021 w 734786"/>
              <a:gd name="connsiteY3" fmla="*/ 987878 h 1004207"/>
              <a:gd name="connsiteX4" fmla="*/ 413657 w 734786"/>
              <a:gd name="connsiteY4" fmla="*/ 998764 h 1004207"/>
              <a:gd name="connsiteX5" fmla="*/ 302078 w 734786"/>
              <a:gd name="connsiteY5" fmla="*/ 1004207 h 1004207"/>
              <a:gd name="connsiteX6" fmla="*/ 89807 w 734786"/>
              <a:gd name="connsiteY6" fmla="*/ 1004207 h 1004207"/>
              <a:gd name="connsiteX7" fmla="*/ 35378 w 734786"/>
              <a:gd name="connsiteY7" fmla="*/ 998764 h 1004207"/>
              <a:gd name="connsiteX8" fmla="*/ 19050 w 734786"/>
              <a:gd name="connsiteY8" fmla="*/ 998764 h 1004207"/>
              <a:gd name="connsiteX9" fmla="*/ 5443 w 734786"/>
              <a:gd name="connsiteY9" fmla="*/ 990600 h 1004207"/>
              <a:gd name="connsiteX10" fmla="*/ 2721 w 734786"/>
              <a:gd name="connsiteY10" fmla="*/ 979714 h 1004207"/>
              <a:gd name="connsiteX11" fmla="*/ 0 w 734786"/>
              <a:gd name="connsiteY11" fmla="*/ 963385 h 1004207"/>
              <a:gd name="connsiteX12" fmla="*/ 10886 w 734786"/>
              <a:gd name="connsiteY12" fmla="*/ 938893 h 1004207"/>
              <a:gd name="connsiteX13" fmla="*/ 38100 w 734786"/>
              <a:gd name="connsiteY13" fmla="*/ 908957 h 1004207"/>
              <a:gd name="connsiteX14" fmla="*/ 78921 w 734786"/>
              <a:gd name="connsiteY14" fmla="*/ 843643 h 1004207"/>
              <a:gd name="connsiteX15" fmla="*/ 96162 w 734786"/>
              <a:gd name="connsiteY15" fmla="*/ 798738 h 1004207"/>
              <a:gd name="connsiteX16" fmla="*/ 117021 w 734786"/>
              <a:gd name="connsiteY16" fmla="*/ 764721 h 1004207"/>
              <a:gd name="connsiteX17" fmla="*/ 146957 w 734786"/>
              <a:gd name="connsiteY17" fmla="*/ 680357 h 1004207"/>
              <a:gd name="connsiteX18" fmla="*/ 160564 w 734786"/>
              <a:gd name="connsiteY18" fmla="*/ 617764 h 1004207"/>
              <a:gd name="connsiteX19" fmla="*/ 168728 w 734786"/>
              <a:gd name="connsiteY19" fmla="*/ 549728 h 1004207"/>
              <a:gd name="connsiteX20" fmla="*/ 166007 w 734786"/>
              <a:gd name="connsiteY20" fmla="*/ 459921 h 1004207"/>
              <a:gd name="connsiteX21" fmla="*/ 160564 w 734786"/>
              <a:gd name="connsiteY21" fmla="*/ 386443 h 1004207"/>
              <a:gd name="connsiteX22" fmla="*/ 149678 w 734786"/>
              <a:gd name="connsiteY22" fmla="*/ 296635 h 1004207"/>
              <a:gd name="connsiteX23" fmla="*/ 127907 w 734786"/>
              <a:gd name="connsiteY23" fmla="*/ 187778 h 1004207"/>
              <a:gd name="connsiteX24" fmla="*/ 100693 w 734786"/>
              <a:gd name="connsiteY24" fmla="*/ 95250 h 1004207"/>
              <a:gd name="connsiteX25" fmla="*/ 100693 w 734786"/>
              <a:gd name="connsiteY25" fmla="*/ 43543 h 1004207"/>
              <a:gd name="connsiteX26" fmla="*/ 103414 w 734786"/>
              <a:gd name="connsiteY26" fmla="*/ 16328 h 1004207"/>
              <a:gd name="connsiteX27" fmla="*/ 108857 w 734786"/>
              <a:gd name="connsiteY27" fmla="*/ 2721 h 1004207"/>
              <a:gd name="connsiteX28" fmla="*/ 125186 w 734786"/>
              <a:gd name="connsiteY28" fmla="*/ 0 h 1004207"/>
              <a:gd name="connsiteX29" fmla="*/ 130628 w 734786"/>
              <a:gd name="connsiteY29" fmla="*/ 0 h 1004207"/>
              <a:gd name="connsiteX30" fmla="*/ 141514 w 734786"/>
              <a:gd name="connsiteY30" fmla="*/ 13607 h 1004207"/>
              <a:gd name="connsiteX31" fmla="*/ 168728 w 734786"/>
              <a:gd name="connsiteY31" fmla="*/ 43543 h 1004207"/>
              <a:gd name="connsiteX32" fmla="*/ 185057 w 734786"/>
              <a:gd name="connsiteY32" fmla="*/ 76200 h 1004207"/>
              <a:gd name="connsiteX33" fmla="*/ 198664 w 734786"/>
              <a:gd name="connsiteY33" fmla="*/ 125185 h 1004207"/>
              <a:gd name="connsiteX34" fmla="*/ 288471 w 734786"/>
              <a:gd name="connsiteY34" fmla="*/ 356507 h 1004207"/>
              <a:gd name="connsiteX35" fmla="*/ 345621 w 734786"/>
              <a:gd name="connsiteY35" fmla="*/ 503464 h 1004207"/>
              <a:gd name="connsiteX36" fmla="*/ 375557 w 734786"/>
              <a:gd name="connsiteY36" fmla="*/ 568778 h 1004207"/>
              <a:gd name="connsiteX37" fmla="*/ 410936 w 734786"/>
              <a:gd name="connsiteY37" fmla="*/ 617764 h 1004207"/>
              <a:gd name="connsiteX38" fmla="*/ 446314 w 734786"/>
              <a:gd name="connsiteY38" fmla="*/ 655864 h 1004207"/>
              <a:gd name="connsiteX39" fmla="*/ 478971 w 734786"/>
              <a:gd name="connsiteY39" fmla="*/ 674914 h 1004207"/>
              <a:gd name="connsiteX40" fmla="*/ 522514 w 734786"/>
              <a:gd name="connsiteY40" fmla="*/ 688521 h 1004207"/>
              <a:gd name="connsiteX41" fmla="*/ 566057 w 734786"/>
              <a:gd name="connsiteY41" fmla="*/ 688521 h 1004207"/>
              <a:gd name="connsiteX42" fmla="*/ 653143 w 734786"/>
              <a:gd name="connsiteY42" fmla="*/ 677635 h 1004207"/>
              <a:gd name="connsiteX0" fmla="*/ 566057 w 734786"/>
              <a:gd name="connsiteY0" fmla="*/ 688521 h 1004207"/>
              <a:gd name="connsiteX1" fmla="*/ 734786 w 734786"/>
              <a:gd name="connsiteY1" fmla="*/ 941614 h 1004207"/>
              <a:gd name="connsiteX2" fmla="*/ 590550 w 734786"/>
              <a:gd name="connsiteY2" fmla="*/ 971550 h 1004207"/>
              <a:gd name="connsiteX3" fmla="*/ 498021 w 734786"/>
              <a:gd name="connsiteY3" fmla="*/ 987878 h 1004207"/>
              <a:gd name="connsiteX4" fmla="*/ 413657 w 734786"/>
              <a:gd name="connsiteY4" fmla="*/ 998764 h 1004207"/>
              <a:gd name="connsiteX5" fmla="*/ 302078 w 734786"/>
              <a:gd name="connsiteY5" fmla="*/ 1004207 h 1004207"/>
              <a:gd name="connsiteX6" fmla="*/ 89807 w 734786"/>
              <a:gd name="connsiteY6" fmla="*/ 1004207 h 1004207"/>
              <a:gd name="connsiteX7" fmla="*/ 35378 w 734786"/>
              <a:gd name="connsiteY7" fmla="*/ 998764 h 1004207"/>
              <a:gd name="connsiteX8" fmla="*/ 19050 w 734786"/>
              <a:gd name="connsiteY8" fmla="*/ 998764 h 1004207"/>
              <a:gd name="connsiteX9" fmla="*/ 5443 w 734786"/>
              <a:gd name="connsiteY9" fmla="*/ 990600 h 1004207"/>
              <a:gd name="connsiteX10" fmla="*/ 2721 w 734786"/>
              <a:gd name="connsiteY10" fmla="*/ 979714 h 1004207"/>
              <a:gd name="connsiteX11" fmla="*/ 0 w 734786"/>
              <a:gd name="connsiteY11" fmla="*/ 963385 h 1004207"/>
              <a:gd name="connsiteX12" fmla="*/ 10886 w 734786"/>
              <a:gd name="connsiteY12" fmla="*/ 938893 h 1004207"/>
              <a:gd name="connsiteX13" fmla="*/ 38100 w 734786"/>
              <a:gd name="connsiteY13" fmla="*/ 908957 h 1004207"/>
              <a:gd name="connsiteX14" fmla="*/ 78921 w 734786"/>
              <a:gd name="connsiteY14" fmla="*/ 843643 h 1004207"/>
              <a:gd name="connsiteX15" fmla="*/ 96162 w 734786"/>
              <a:gd name="connsiteY15" fmla="*/ 798738 h 1004207"/>
              <a:gd name="connsiteX16" fmla="*/ 117021 w 734786"/>
              <a:gd name="connsiteY16" fmla="*/ 764721 h 1004207"/>
              <a:gd name="connsiteX17" fmla="*/ 146957 w 734786"/>
              <a:gd name="connsiteY17" fmla="*/ 680357 h 1004207"/>
              <a:gd name="connsiteX18" fmla="*/ 160564 w 734786"/>
              <a:gd name="connsiteY18" fmla="*/ 617764 h 1004207"/>
              <a:gd name="connsiteX19" fmla="*/ 168728 w 734786"/>
              <a:gd name="connsiteY19" fmla="*/ 549728 h 1004207"/>
              <a:gd name="connsiteX20" fmla="*/ 166007 w 734786"/>
              <a:gd name="connsiteY20" fmla="*/ 459921 h 1004207"/>
              <a:gd name="connsiteX21" fmla="*/ 160564 w 734786"/>
              <a:gd name="connsiteY21" fmla="*/ 386443 h 1004207"/>
              <a:gd name="connsiteX22" fmla="*/ 149678 w 734786"/>
              <a:gd name="connsiteY22" fmla="*/ 296635 h 1004207"/>
              <a:gd name="connsiteX23" fmla="*/ 127907 w 734786"/>
              <a:gd name="connsiteY23" fmla="*/ 187778 h 1004207"/>
              <a:gd name="connsiteX24" fmla="*/ 100693 w 734786"/>
              <a:gd name="connsiteY24" fmla="*/ 95250 h 1004207"/>
              <a:gd name="connsiteX25" fmla="*/ 100693 w 734786"/>
              <a:gd name="connsiteY25" fmla="*/ 43543 h 1004207"/>
              <a:gd name="connsiteX26" fmla="*/ 103414 w 734786"/>
              <a:gd name="connsiteY26" fmla="*/ 16328 h 1004207"/>
              <a:gd name="connsiteX27" fmla="*/ 108857 w 734786"/>
              <a:gd name="connsiteY27" fmla="*/ 2721 h 1004207"/>
              <a:gd name="connsiteX28" fmla="*/ 125186 w 734786"/>
              <a:gd name="connsiteY28" fmla="*/ 0 h 1004207"/>
              <a:gd name="connsiteX29" fmla="*/ 130628 w 734786"/>
              <a:gd name="connsiteY29" fmla="*/ 0 h 1004207"/>
              <a:gd name="connsiteX30" fmla="*/ 141514 w 734786"/>
              <a:gd name="connsiteY30" fmla="*/ 13607 h 1004207"/>
              <a:gd name="connsiteX31" fmla="*/ 168728 w 734786"/>
              <a:gd name="connsiteY31" fmla="*/ 43543 h 1004207"/>
              <a:gd name="connsiteX32" fmla="*/ 185057 w 734786"/>
              <a:gd name="connsiteY32" fmla="*/ 76200 h 1004207"/>
              <a:gd name="connsiteX33" fmla="*/ 198664 w 734786"/>
              <a:gd name="connsiteY33" fmla="*/ 125185 h 1004207"/>
              <a:gd name="connsiteX34" fmla="*/ 288471 w 734786"/>
              <a:gd name="connsiteY34" fmla="*/ 356507 h 1004207"/>
              <a:gd name="connsiteX35" fmla="*/ 345621 w 734786"/>
              <a:gd name="connsiteY35" fmla="*/ 503464 h 1004207"/>
              <a:gd name="connsiteX36" fmla="*/ 375557 w 734786"/>
              <a:gd name="connsiteY36" fmla="*/ 568778 h 1004207"/>
              <a:gd name="connsiteX37" fmla="*/ 410936 w 734786"/>
              <a:gd name="connsiteY37" fmla="*/ 617764 h 1004207"/>
              <a:gd name="connsiteX38" fmla="*/ 446314 w 734786"/>
              <a:gd name="connsiteY38" fmla="*/ 655864 h 1004207"/>
              <a:gd name="connsiteX39" fmla="*/ 478971 w 734786"/>
              <a:gd name="connsiteY39" fmla="*/ 674914 h 1004207"/>
              <a:gd name="connsiteX40" fmla="*/ 522514 w 734786"/>
              <a:gd name="connsiteY40" fmla="*/ 688521 h 1004207"/>
              <a:gd name="connsiteX41" fmla="*/ 566057 w 734786"/>
              <a:gd name="connsiteY41" fmla="*/ 688521 h 1004207"/>
              <a:gd name="connsiteX0" fmla="*/ 522514 w 734786"/>
              <a:gd name="connsiteY0" fmla="*/ 688521 h 1004207"/>
              <a:gd name="connsiteX1" fmla="*/ 734786 w 734786"/>
              <a:gd name="connsiteY1" fmla="*/ 941614 h 1004207"/>
              <a:gd name="connsiteX2" fmla="*/ 590550 w 734786"/>
              <a:gd name="connsiteY2" fmla="*/ 971550 h 1004207"/>
              <a:gd name="connsiteX3" fmla="*/ 498021 w 734786"/>
              <a:gd name="connsiteY3" fmla="*/ 987878 h 1004207"/>
              <a:gd name="connsiteX4" fmla="*/ 413657 w 734786"/>
              <a:gd name="connsiteY4" fmla="*/ 998764 h 1004207"/>
              <a:gd name="connsiteX5" fmla="*/ 302078 w 734786"/>
              <a:gd name="connsiteY5" fmla="*/ 1004207 h 1004207"/>
              <a:gd name="connsiteX6" fmla="*/ 89807 w 734786"/>
              <a:gd name="connsiteY6" fmla="*/ 1004207 h 1004207"/>
              <a:gd name="connsiteX7" fmla="*/ 35378 w 734786"/>
              <a:gd name="connsiteY7" fmla="*/ 998764 h 1004207"/>
              <a:gd name="connsiteX8" fmla="*/ 19050 w 734786"/>
              <a:gd name="connsiteY8" fmla="*/ 998764 h 1004207"/>
              <a:gd name="connsiteX9" fmla="*/ 5443 w 734786"/>
              <a:gd name="connsiteY9" fmla="*/ 990600 h 1004207"/>
              <a:gd name="connsiteX10" fmla="*/ 2721 w 734786"/>
              <a:gd name="connsiteY10" fmla="*/ 979714 h 1004207"/>
              <a:gd name="connsiteX11" fmla="*/ 0 w 734786"/>
              <a:gd name="connsiteY11" fmla="*/ 963385 h 1004207"/>
              <a:gd name="connsiteX12" fmla="*/ 10886 w 734786"/>
              <a:gd name="connsiteY12" fmla="*/ 938893 h 1004207"/>
              <a:gd name="connsiteX13" fmla="*/ 38100 w 734786"/>
              <a:gd name="connsiteY13" fmla="*/ 908957 h 1004207"/>
              <a:gd name="connsiteX14" fmla="*/ 78921 w 734786"/>
              <a:gd name="connsiteY14" fmla="*/ 843643 h 1004207"/>
              <a:gd name="connsiteX15" fmla="*/ 96162 w 734786"/>
              <a:gd name="connsiteY15" fmla="*/ 798738 h 1004207"/>
              <a:gd name="connsiteX16" fmla="*/ 117021 w 734786"/>
              <a:gd name="connsiteY16" fmla="*/ 764721 h 1004207"/>
              <a:gd name="connsiteX17" fmla="*/ 146957 w 734786"/>
              <a:gd name="connsiteY17" fmla="*/ 680357 h 1004207"/>
              <a:gd name="connsiteX18" fmla="*/ 160564 w 734786"/>
              <a:gd name="connsiteY18" fmla="*/ 617764 h 1004207"/>
              <a:gd name="connsiteX19" fmla="*/ 168728 w 734786"/>
              <a:gd name="connsiteY19" fmla="*/ 549728 h 1004207"/>
              <a:gd name="connsiteX20" fmla="*/ 166007 w 734786"/>
              <a:gd name="connsiteY20" fmla="*/ 459921 h 1004207"/>
              <a:gd name="connsiteX21" fmla="*/ 160564 w 734786"/>
              <a:gd name="connsiteY21" fmla="*/ 386443 h 1004207"/>
              <a:gd name="connsiteX22" fmla="*/ 149678 w 734786"/>
              <a:gd name="connsiteY22" fmla="*/ 296635 h 1004207"/>
              <a:gd name="connsiteX23" fmla="*/ 127907 w 734786"/>
              <a:gd name="connsiteY23" fmla="*/ 187778 h 1004207"/>
              <a:gd name="connsiteX24" fmla="*/ 100693 w 734786"/>
              <a:gd name="connsiteY24" fmla="*/ 95250 h 1004207"/>
              <a:gd name="connsiteX25" fmla="*/ 100693 w 734786"/>
              <a:gd name="connsiteY25" fmla="*/ 43543 h 1004207"/>
              <a:gd name="connsiteX26" fmla="*/ 103414 w 734786"/>
              <a:gd name="connsiteY26" fmla="*/ 16328 h 1004207"/>
              <a:gd name="connsiteX27" fmla="*/ 108857 w 734786"/>
              <a:gd name="connsiteY27" fmla="*/ 2721 h 1004207"/>
              <a:gd name="connsiteX28" fmla="*/ 125186 w 734786"/>
              <a:gd name="connsiteY28" fmla="*/ 0 h 1004207"/>
              <a:gd name="connsiteX29" fmla="*/ 130628 w 734786"/>
              <a:gd name="connsiteY29" fmla="*/ 0 h 1004207"/>
              <a:gd name="connsiteX30" fmla="*/ 141514 w 734786"/>
              <a:gd name="connsiteY30" fmla="*/ 13607 h 1004207"/>
              <a:gd name="connsiteX31" fmla="*/ 168728 w 734786"/>
              <a:gd name="connsiteY31" fmla="*/ 43543 h 1004207"/>
              <a:gd name="connsiteX32" fmla="*/ 185057 w 734786"/>
              <a:gd name="connsiteY32" fmla="*/ 76200 h 1004207"/>
              <a:gd name="connsiteX33" fmla="*/ 198664 w 734786"/>
              <a:gd name="connsiteY33" fmla="*/ 125185 h 1004207"/>
              <a:gd name="connsiteX34" fmla="*/ 288471 w 734786"/>
              <a:gd name="connsiteY34" fmla="*/ 356507 h 1004207"/>
              <a:gd name="connsiteX35" fmla="*/ 345621 w 734786"/>
              <a:gd name="connsiteY35" fmla="*/ 503464 h 1004207"/>
              <a:gd name="connsiteX36" fmla="*/ 375557 w 734786"/>
              <a:gd name="connsiteY36" fmla="*/ 568778 h 1004207"/>
              <a:gd name="connsiteX37" fmla="*/ 410936 w 734786"/>
              <a:gd name="connsiteY37" fmla="*/ 617764 h 1004207"/>
              <a:gd name="connsiteX38" fmla="*/ 446314 w 734786"/>
              <a:gd name="connsiteY38" fmla="*/ 655864 h 1004207"/>
              <a:gd name="connsiteX39" fmla="*/ 478971 w 734786"/>
              <a:gd name="connsiteY39" fmla="*/ 674914 h 1004207"/>
              <a:gd name="connsiteX40" fmla="*/ 522514 w 734786"/>
              <a:gd name="connsiteY40" fmla="*/ 688521 h 1004207"/>
              <a:gd name="connsiteX0" fmla="*/ 478971 w 734786"/>
              <a:gd name="connsiteY0" fmla="*/ 674914 h 1004207"/>
              <a:gd name="connsiteX1" fmla="*/ 734786 w 734786"/>
              <a:gd name="connsiteY1" fmla="*/ 941614 h 1004207"/>
              <a:gd name="connsiteX2" fmla="*/ 590550 w 734786"/>
              <a:gd name="connsiteY2" fmla="*/ 971550 h 1004207"/>
              <a:gd name="connsiteX3" fmla="*/ 498021 w 734786"/>
              <a:gd name="connsiteY3" fmla="*/ 987878 h 1004207"/>
              <a:gd name="connsiteX4" fmla="*/ 413657 w 734786"/>
              <a:gd name="connsiteY4" fmla="*/ 998764 h 1004207"/>
              <a:gd name="connsiteX5" fmla="*/ 302078 w 734786"/>
              <a:gd name="connsiteY5" fmla="*/ 1004207 h 1004207"/>
              <a:gd name="connsiteX6" fmla="*/ 89807 w 734786"/>
              <a:gd name="connsiteY6" fmla="*/ 1004207 h 1004207"/>
              <a:gd name="connsiteX7" fmla="*/ 35378 w 734786"/>
              <a:gd name="connsiteY7" fmla="*/ 998764 h 1004207"/>
              <a:gd name="connsiteX8" fmla="*/ 19050 w 734786"/>
              <a:gd name="connsiteY8" fmla="*/ 998764 h 1004207"/>
              <a:gd name="connsiteX9" fmla="*/ 5443 w 734786"/>
              <a:gd name="connsiteY9" fmla="*/ 990600 h 1004207"/>
              <a:gd name="connsiteX10" fmla="*/ 2721 w 734786"/>
              <a:gd name="connsiteY10" fmla="*/ 979714 h 1004207"/>
              <a:gd name="connsiteX11" fmla="*/ 0 w 734786"/>
              <a:gd name="connsiteY11" fmla="*/ 963385 h 1004207"/>
              <a:gd name="connsiteX12" fmla="*/ 10886 w 734786"/>
              <a:gd name="connsiteY12" fmla="*/ 938893 h 1004207"/>
              <a:gd name="connsiteX13" fmla="*/ 38100 w 734786"/>
              <a:gd name="connsiteY13" fmla="*/ 908957 h 1004207"/>
              <a:gd name="connsiteX14" fmla="*/ 78921 w 734786"/>
              <a:gd name="connsiteY14" fmla="*/ 843643 h 1004207"/>
              <a:gd name="connsiteX15" fmla="*/ 96162 w 734786"/>
              <a:gd name="connsiteY15" fmla="*/ 798738 h 1004207"/>
              <a:gd name="connsiteX16" fmla="*/ 117021 w 734786"/>
              <a:gd name="connsiteY16" fmla="*/ 764721 h 1004207"/>
              <a:gd name="connsiteX17" fmla="*/ 146957 w 734786"/>
              <a:gd name="connsiteY17" fmla="*/ 680357 h 1004207"/>
              <a:gd name="connsiteX18" fmla="*/ 160564 w 734786"/>
              <a:gd name="connsiteY18" fmla="*/ 617764 h 1004207"/>
              <a:gd name="connsiteX19" fmla="*/ 168728 w 734786"/>
              <a:gd name="connsiteY19" fmla="*/ 549728 h 1004207"/>
              <a:gd name="connsiteX20" fmla="*/ 166007 w 734786"/>
              <a:gd name="connsiteY20" fmla="*/ 459921 h 1004207"/>
              <a:gd name="connsiteX21" fmla="*/ 160564 w 734786"/>
              <a:gd name="connsiteY21" fmla="*/ 386443 h 1004207"/>
              <a:gd name="connsiteX22" fmla="*/ 149678 w 734786"/>
              <a:gd name="connsiteY22" fmla="*/ 296635 h 1004207"/>
              <a:gd name="connsiteX23" fmla="*/ 127907 w 734786"/>
              <a:gd name="connsiteY23" fmla="*/ 187778 h 1004207"/>
              <a:gd name="connsiteX24" fmla="*/ 100693 w 734786"/>
              <a:gd name="connsiteY24" fmla="*/ 95250 h 1004207"/>
              <a:gd name="connsiteX25" fmla="*/ 100693 w 734786"/>
              <a:gd name="connsiteY25" fmla="*/ 43543 h 1004207"/>
              <a:gd name="connsiteX26" fmla="*/ 103414 w 734786"/>
              <a:gd name="connsiteY26" fmla="*/ 16328 h 1004207"/>
              <a:gd name="connsiteX27" fmla="*/ 108857 w 734786"/>
              <a:gd name="connsiteY27" fmla="*/ 2721 h 1004207"/>
              <a:gd name="connsiteX28" fmla="*/ 125186 w 734786"/>
              <a:gd name="connsiteY28" fmla="*/ 0 h 1004207"/>
              <a:gd name="connsiteX29" fmla="*/ 130628 w 734786"/>
              <a:gd name="connsiteY29" fmla="*/ 0 h 1004207"/>
              <a:gd name="connsiteX30" fmla="*/ 141514 w 734786"/>
              <a:gd name="connsiteY30" fmla="*/ 13607 h 1004207"/>
              <a:gd name="connsiteX31" fmla="*/ 168728 w 734786"/>
              <a:gd name="connsiteY31" fmla="*/ 43543 h 1004207"/>
              <a:gd name="connsiteX32" fmla="*/ 185057 w 734786"/>
              <a:gd name="connsiteY32" fmla="*/ 76200 h 1004207"/>
              <a:gd name="connsiteX33" fmla="*/ 198664 w 734786"/>
              <a:gd name="connsiteY33" fmla="*/ 125185 h 1004207"/>
              <a:gd name="connsiteX34" fmla="*/ 288471 w 734786"/>
              <a:gd name="connsiteY34" fmla="*/ 356507 h 1004207"/>
              <a:gd name="connsiteX35" fmla="*/ 345621 w 734786"/>
              <a:gd name="connsiteY35" fmla="*/ 503464 h 1004207"/>
              <a:gd name="connsiteX36" fmla="*/ 375557 w 734786"/>
              <a:gd name="connsiteY36" fmla="*/ 568778 h 1004207"/>
              <a:gd name="connsiteX37" fmla="*/ 410936 w 734786"/>
              <a:gd name="connsiteY37" fmla="*/ 617764 h 1004207"/>
              <a:gd name="connsiteX38" fmla="*/ 446314 w 734786"/>
              <a:gd name="connsiteY38" fmla="*/ 655864 h 1004207"/>
              <a:gd name="connsiteX39" fmla="*/ 478971 w 734786"/>
              <a:gd name="connsiteY39" fmla="*/ 674914 h 1004207"/>
              <a:gd name="connsiteX0" fmla="*/ 478971 w 590550"/>
              <a:gd name="connsiteY0" fmla="*/ 674914 h 1004207"/>
              <a:gd name="connsiteX1" fmla="*/ 590550 w 590550"/>
              <a:gd name="connsiteY1" fmla="*/ 971550 h 1004207"/>
              <a:gd name="connsiteX2" fmla="*/ 498021 w 590550"/>
              <a:gd name="connsiteY2" fmla="*/ 987878 h 1004207"/>
              <a:gd name="connsiteX3" fmla="*/ 413657 w 590550"/>
              <a:gd name="connsiteY3" fmla="*/ 998764 h 1004207"/>
              <a:gd name="connsiteX4" fmla="*/ 302078 w 590550"/>
              <a:gd name="connsiteY4" fmla="*/ 1004207 h 1004207"/>
              <a:gd name="connsiteX5" fmla="*/ 89807 w 590550"/>
              <a:gd name="connsiteY5" fmla="*/ 1004207 h 1004207"/>
              <a:gd name="connsiteX6" fmla="*/ 35378 w 590550"/>
              <a:gd name="connsiteY6" fmla="*/ 998764 h 1004207"/>
              <a:gd name="connsiteX7" fmla="*/ 19050 w 590550"/>
              <a:gd name="connsiteY7" fmla="*/ 998764 h 1004207"/>
              <a:gd name="connsiteX8" fmla="*/ 5443 w 590550"/>
              <a:gd name="connsiteY8" fmla="*/ 990600 h 1004207"/>
              <a:gd name="connsiteX9" fmla="*/ 2721 w 590550"/>
              <a:gd name="connsiteY9" fmla="*/ 979714 h 1004207"/>
              <a:gd name="connsiteX10" fmla="*/ 0 w 590550"/>
              <a:gd name="connsiteY10" fmla="*/ 963385 h 1004207"/>
              <a:gd name="connsiteX11" fmla="*/ 10886 w 590550"/>
              <a:gd name="connsiteY11" fmla="*/ 938893 h 1004207"/>
              <a:gd name="connsiteX12" fmla="*/ 38100 w 590550"/>
              <a:gd name="connsiteY12" fmla="*/ 908957 h 1004207"/>
              <a:gd name="connsiteX13" fmla="*/ 78921 w 590550"/>
              <a:gd name="connsiteY13" fmla="*/ 843643 h 1004207"/>
              <a:gd name="connsiteX14" fmla="*/ 96162 w 590550"/>
              <a:gd name="connsiteY14" fmla="*/ 798738 h 1004207"/>
              <a:gd name="connsiteX15" fmla="*/ 117021 w 590550"/>
              <a:gd name="connsiteY15" fmla="*/ 764721 h 1004207"/>
              <a:gd name="connsiteX16" fmla="*/ 146957 w 590550"/>
              <a:gd name="connsiteY16" fmla="*/ 680357 h 1004207"/>
              <a:gd name="connsiteX17" fmla="*/ 160564 w 590550"/>
              <a:gd name="connsiteY17" fmla="*/ 617764 h 1004207"/>
              <a:gd name="connsiteX18" fmla="*/ 168728 w 590550"/>
              <a:gd name="connsiteY18" fmla="*/ 549728 h 1004207"/>
              <a:gd name="connsiteX19" fmla="*/ 166007 w 590550"/>
              <a:gd name="connsiteY19" fmla="*/ 459921 h 1004207"/>
              <a:gd name="connsiteX20" fmla="*/ 160564 w 590550"/>
              <a:gd name="connsiteY20" fmla="*/ 386443 h 1004207"/>
              <a:gd name="connsiteX21" fmla="*/ 149678 w 590550"/>
              <a:gd name="connsiteY21" fmla="*/ 296635 h 1004207"/>
              <a:gd name="connsiteX22" fmla="*/ 127907 w 590550"/>
              <a:gd name="connsiteY22" fmla="*/ 187778 h 1004207"/>
              <a:gd name="connsiteX23" fmla="*/ 100693 w 590550"/>
              <a:gd name="connsiteY23" fmla="*/ 95250 h 1004207"/>
              <a:gd name="connsiteX24" fmla="*/ 100693 w 590550"/>
              <a:gd name="connsiteY24" fmla="*/ 43543 h 1004207"/>
              <a:gd name="connsiteX25" fmla="*/ 103414 w 590550"/>
              <a:gd name="connsiteY25" fmla="*/ 16328 h 1004207"/>
              <a:gd name="connsiteX26" fmla="*/ 108857 w 590550"/>
              <a:gd name="connsiteY26" fmla="*/ 2721 h 1004207"/>
              <a:gd name="connsiteX27" fmla="*/ 125186 w 590550"/>
              <a:gd name="connsiteY27" fmla="*/ 0 h 1004207"/>
              <a:gd name="connsiteX28" fmla="*/ 130628 w 590550"/>
              <a:gd name="connsiteY28" fmla="*/ 0 h 1004207"/>
              <a:gd name="connsiteX29" fmla="*/ 141514 w 590550"/>
              <a:gd name="connsiteY29" fmla="*/ 13607 h 1004207"/>
              <a:gd name="connsiteX30" fmla="*/ 168728 w 590550"/>
              <a:gd name="connsiteY30" fmla="*/ 43543 h 1004207"/>
              <a:gd name="connsiteX31" fmla="*/ 185057 w 590550"/>
              <a:gd name="connsiteY31" fmla="*/ 76200 h 1004207"/>
              <a:gd name="connsiteX32" fmla="*/ 198664 w 590550"/>
              <a:gd name="connsiteY32" fmla="*/ 125185 h 1004207"/>
              <a:gd name="connsiteX33" fmla="*/ 288471 w 590550"/>
              <a:gd name="connsiteY33" fmla="*/ 356507 h 1004207"/>
              <a:gd name="connsiteX34" fmla="*/ 345621 w 590550"/>
              <a:gd name="connsiteY34" fmla="*/ 503464 h 1004207"/>
              <a:gd name="connsiteX35" fmla="*/ 375557 w 590550"/>
              <a:gd name="connsiteY35" fmla="*/ 568778 h 1004207"/>
              <a:gd name="connsiteX36" fmla="*/ 410936 w 590550"/>
              <a:gd name="connsiteY36" fmla="*/ 617764 h 1004207"/>
              <a:gd name="connsiteX37" fmla="*/ 446314 w 590550"/>
              <a:gd name="connsiteY37" fmla="*/ 655864 h 1004207"/>
              <a:gd name="connsiteX38" fmla="*/ 478971 w 590550"/>
              <a:gd name="connsiteY38" fmla="*/ 674914 h 1004207"/>
              <a:gd name="connsiteX0" fmla="*/ 478971 w 498021"/>
              <a:gd name="connsiteY0" fmla="*/ 674914 h 1004207"/>
              <a:gd name="connsiteX1" fmla="*/ 498021 w 498021"/>
              <a:gd name="connsiteY1" fmla="*/ 987878 h 1004207"/>
              <a:gd name="connsiteX2" fmla="*/ 413657 w 498021"/>
              <a:gd name="connsiteY2" fmla="*/ 998764 h 1004207"/>
              <a:gd name="connsiteX3" fmla="*/ 302078 w 498021"/>
              <a:gd name="connsiteY3" fmla="*/ 1004207 h 1004207"/>
              <a:gd name="connsiteX4" fmla="*/ 89807 w 498021"/>
              <a:gd name="connsiteY4" fmla="*/ 1004207 h 1004207"/>
              <a:gd name="connsiteX5" fmla="*/ 35378 w 498021"/>
              <a:gd name="connsiteY5" fmla="*/ 998764 h 1004207"/>
              <a:gd name="connsiteX6" fmla="*/ 19050 w 498021"/>
              <a:gd name="connsiteY6" fmla="*/ 998764 h 1004207"/>
              <a:gd name="connsiteX7" fmla="*/ 5443 w 498021"/>
              <a:gd name="connsiteY7" fmla="*/ 990600 h 1004207"/>
              <a:gd name="connsiteX8" fmla="*/ 2721 w 498021"/>
              <a:gd name="connsiteY8" fmla="*/ 979714 h 1004207"/>
              <a:gd name="connsiteX9" fmla="*/ 0 w 498021"/>
              <a:gd name="connsiteY9" fmla="*/ 963385 h 1004207"/>
              <a:gd name="connsiteX10" fmla="*/ 10886 w 498021"/>
              <a:gd name="connsiteY10" fmla="*/ 938893 h 1004207"/>
              <a:gd name="connsiteX11" fmla="*/ 38100 w 498021"/>
              <a:gd name="connsiteY11" fmla="*/ 908957 h 1004207"/>
              <a:gd name="connsiteX12" fmla="*/ 78921 w 498021"/>
              <a:gd name="connsiteY12" fmla="*/ 843643 h 1004207"/>
              <a:gd name="connsiteX13" fmla="*/ 96162 w 498021"/>
              <a:gd name="connsiteY13" fmla="*/ 798738 h 1004207"/>
              <a:gd name="connsiteX14" fmla="*/ 117021 w 498021"/>
              <a:gd name="connsiteY14" fmla="*/ 764721 h 1004207"/>
              <a:gd name="connsiteX15" fmla="*/ 146957 w 498021"/>
              <a:gd name="connsiteY15" fmla="*/ 680357 h 1004207"/>
              <a:gd name="connsiteX16" fmla="*/ 160564 w 498021"/>
              <a:gd name="connsiteY16" fmla="*/ 617764 h 1004207"/>
              <a:gd name="connsiteX17" fmla="*/ 168728 w 498021"/>
              <a:gd name="connsiteY17" fmla="*/ 549728 h 1004207"/>
              <a:gd name="connsiteX18" fmla="*/ 166007 w 498021"/>
              <a:gd name="connsiteY18" fmla="*/ 459921 h 1004207"/>
              <a:gd name="connsiteX19" fmla="*/ 160564 w 498021"/>
              <a:gd name="connsiteY19" fmla="*/ 386443 h 1004207"/>
              <a:gd name="connsiteX20" fmla="*/ 149678 w 498021"/>
              <a:gd name="connsiteY20" fmla="*/ 296635 h 1004207"/>
              <a:gd name="connsiteX21" fmla="*/ 127907 w 498021"/>
              <a:gd name="connsiteY21" fmla="*/ 187778 h 1004207"/>
              <a:gd name="connsiteX22" fmla="*/ 100693 w 498021"/>
              <a:gd name="connsiteY22" fmla="*/ 95250 h 1004207"/>
              <a:gd name="connsiteX23" fmla="*/ 100693 w 498021"/>
              <a:gd name="connsiteY23" fmla="*/ 43543 h 1004207"/>
              <a:gd name="connsiteX24" fmla="*/ 103414 w 498021"/>
              <a:gd name="connsiteY24" fmla="*/ 16328 h 1004207"/>
              <a:gd name="connsiteX25" fmla="*/ 108857 w 498021"/>
              <a:gd name="connsiteY25" fmla="*/ 2721 h 1004207"/>
              <a:gd name="connsiteX26" fmla="*/ 125186 w 498021"/>
              <a:gd name="connsiteY26" fmla="*/ 0 h 1004207"/>
              <a:gd name="connsiteX27" fmla="*/ 130628 w 498021"/>
              <a:gd name="connsiteY27" fmla="*/ 0 h 1004207"/>
              <a:gd name="connsiteX28" fmla="*/ 141514 w 498021"/>
              <a:gd name="connsiteY28" fmla="*/ 13607 h 1004207"/>
              <a:gd name="connsiteX29" fmla="*/ 168728 w 498021"/>
              <a:gd name="connsiteY29" fmla="*/ 43543 h 1004207"/>
              <a:gd name="connsiteX30" fmla="*/ 185057 w 498021"/>
              <a:gd name="connsiteY30" fmla="*/ 76200 h 1004207"/>
              <a:gd name="connsiteX31" fmla="*/ 198664 w 498021"/>
              <a:gd name="connsiteY31" fmla="*/ 125185 h 1004207"/>
              <a:gd name="connsiteX32" fmla="*/ 288471 w 498021"/>
              <a:gd name="connsiteY32" fmla="*/ 356507 h 1004207"/>
              <a:gd name="connsiteX33" fmla="*/ 345621 w 498021"/>
              <a:gd name="connsiteY33" fmla="*/ 503464 h 1004207"/>
              <a:gd name="connsiteX34" fmla="*/ 375557 w 498021"/>
              <a:gd name="connsiteY34" fmla="*/ 568778 h 1004207"/>
              <a:gd name="connsiteX35" fmla="*/ 410936 w 498021"/>
              <a:gd name="connsiteY35" fmla="*/ 617764 h 1004207"/>
              <a:gd name="connsiteX36" fmla="*/ 446314 w 498021"/>
              <a:gd name="connsiteY36" fmla="*/ 655864 h 1004207"/>
              <a:gd name="connsiteX37" fmla="*/ 478971 w 498021"/>
              <a:gd name="connsiteY37" fmla="*/ 674914 h 1004207"/>
              <a:gd name="connsiteX0" fmla="*/ 478971 w 478971"/>
              <a:gd name="connsiteY0" fmla="*/ 674914 h 1004207"/>
              <a:gd name="connsiteX1" fmla="*/ 413657 w 478971"/>
              <a:gd name="connsiteY1" fmla="*/ 998764 h 1004207"/>
              <a:gd name="connsiteX2" fmla="*/ 302078 w 478971"/>
              <a:gd name="connsiteY2" fmla="*/ 1004207 h 1004207"/>
              <a:gd name="connsiteX3" fmla="*/ 89807 w 478971"/>
              <a:gd name="connsiteY3" fmla="*/ 1004207 h 1004207"/>
              <a:gd name="connsiteX4" fmla="*/ 35378 w 478971"/>
              <a:gd name="connsiteY4" fmla="*/ 998764 h 1004207"/>
              <a:gd name="connsiteX5" fmla="*/ 19050 w 478971"/>
              <a:gd name="connsiteY5" fmla="*/ 998764 h 1004207"/>
              <a:gd name="connsiteX6" fmla="*/ 5443 w 478971"/>
              <a:gd name="connsiteY6" fmla="*/ 990600 h 1004207"/>
              <a:gd name="connsiteX7" fmla="*/ 2721 w 478971"/>
              <a:gd name="connsiteY7" fmla="*/ 979714 h 1004207"/>
              <a:gd name="connsiteX8" fmla="*/ 0 w 478971"/>
              <a:gd name="connsiteY8" fmla="*/ 963385 h 1004207"/>
              <a:gd name="connsiteX9" fmla="*/ 10886 w 478971"/>
              <a:gd name="connsiteY9" fmla="*/ 938893 h 1004207"/>
              <a:gd name="connsiteX10" fmla="*/ 38100 w 478971"/>
              <a:gd name="connsiteY10" fmla="*/ 908957 h 1004207"/>
              <a:gd name="connsiteX11" fmla="*/ 78921 w 478971"/>
              <a:gd name="connsiteY11" fmla="*/ 843643 h 1004207"/>
              <a:gd name="connsiteX12" fmla="*/ 96162 w 478971"/>
              <a:gd name="connsiteY12" fmla="*/ 798738 h 1004207"/>
              <a:gd name="connsiteX13" fmla="*/ 117021 w 478971"/>
              <a:gd name="connsiteY13" fmla="*/ 764721 h 1004207"/>
              <a:gd name="connsiteX14" fmla="*/ 146957 w 478971"/>
              <a:gd name="connsiteY14" fmla="*/ 680357 h 1004207"/>
              <a:gd name="connsiteX15" fmla="*/ 160564 w 478971"/>
              <a:gd name="connsiteY15" fmla="*/ 617764 h 1004207"/>
              <a:gd name="connsiteX16" fmla="*/ 168728 w 478971"/>
              <a:gd name="connsiteY16" fmla="*/ 549728 h 1004207"/>
              <a:gd name="connsiteX17" fmla="*/ 166007 w 478971"/>
              <a:gd name="connsiteY17" fmla="*/ 459921 h 1004207"/>
              <a:gd name="connsiteX18" fmla="*/ 160564 w 478971"/>
              <a:gd name="connsiteY18" fmla="*/ 386443 h 1004207"/>
              <a:gd name="connsiteX19" fmla="*/ 149678 w 478971"/>
              <a:gd name="connsiteY19" fmla="*/ 296635 h 1004207"/>
              <a:gd name="connsiteX20" fmla="*/ 127907 w 478971"/>
              <a:gd name="connsiteY20" fmla="*/ 187778 h 1004207"/>
              <a:gd name="connsiteX21" fmla="*/ 100693 w 478971"/>
              <a:gd name="connsiteY21" fmla="*/ 95250 h 1004207"/>
              <a:gd name="connsiteX22" fmla="*/ 100693 w 478971"/>
              <a:gd name="connsiteY22" fmla="*/ 43543 h 1004207"/>
              <a:gd name="connsiteX23" fmla="*/ 103414 w 478971"/>
              <a:gd name="connsiteY23" fmla="*/ 16328 h 1004207"/>
              <a:gd name="connsiteX24" fmla="*/ 108857 w 478971"/>
              <a:gd name="connsiteY24" fmla="*/ 2721 h 1004207"/>
              <a:gd name="connsiteX25" fmla="*/ 125186 w 478971"/>
              <a:gd name="connsiteY25" fmla="*/ 0 h 1004207"/>
              <a:gd name="connsiteX26" fmla="*/ 130628 w 478971"/>
              <a:gd name="connsiteY26" fmla="*/ 0 h 1004207"/>
              <a:gd name="connsiteX27" fmla="*/ 141514 w 478971"/>
              <a:gd name="connsiteY27" fmla="*/ 13607 h 1004207"/>
              <a:gd name="connsiteX28" fmla="*/ 168728 w 478971"/>
              <a:gd name="connsiteY28" fmla="*/ 43543 h 1004207"/>
              <a:gd name="connsiteX29" fmla="*/ 185057 w 478971"/>
              <a:gd name="connsiteY29" fmla="*/ 76200 h 1004207"/>
              <a:gd name="connsiteX30" fmla="*/ 198664 w 478971"/>
              <a:gd name="connsiteY30" fmla="*/ 125185 h 1004207"/>
              <a:gd name="connsiteX31" fmla="*/ 288471 w 478971"/>
              <a:gd name="connsiteY31" fmla="*/ 356507 h 1004207"/>
              <a:gd name="connsiteX32" fmla="*/ 345621 w 478971"/>
              <a:gd name="connsiteY32" fmla="*/ 503464 h 1004207"/>
              <a:gd name="connsiteX33" fmla="*/ 375557 w 478971"/>
              <a:gd name="connsiteY33" fmla="*/ 568778 h 1004207"/>
              <a:gd name="connsiteX34" fmla="*/ 410936 w 478971"/>
              <a:gd name="connsiteY34" fmla="*/ 617764 h 1004207"/>
              <a:gd name="connsiteX35" fmla="*/ 446314 w 478971"/>
              <a:gd name="connsiteY35" fmla="*/ 655864 h 1004207"/>
              <a:gd name="connsiteX36" fmla="*/ 478971 w 478971"/>
              <a:gd name="connsiteY36" fmla="*/ 674914 h 1004207"/>
              <a:gd name="connsiteX0" fmla="*/ 478971 w 478971"/>
              <a:gd name="connsiteY0" fmla="*/ 674914 h 1004207"/>
              <a:gd name="connsiteX1" fmla="*/ 302078 w 478971"/>
              <a:gd name="connsiteY1" fmla="*/ 1004207 h 1004207"/>
              <a:gd name="connsiteX2" fmla="*/ 89807 w 478971"/>
              <a:gd name="connsiteY2" fmla="*/ 1004207 h 1004207"/>
              <a:gd name="connsiteX3" fmla="*/ 35378 w 478971"/>
              <a:gd name="connsiteY3" fmla="*/ 998764 h 1004207"/>
              <a:gd name="connsiteX4" fmla="*/ 19050 w 478971"/>
              <a:gd name="connsiteY4" fmla="*/ 998764 h 1004207"/>
              <a:gd name="connsiteX5" fmla="*/ 5443 w 478971"/>
              <a:gd name="connsiteY5" fmla="*/ 990600 h 1004207"/>
              <a:gd name="connsiteX6" fmla="*/ 2721 w 478971"/>
              <a:gd name="connsiteY6" fmla="*/ 979714 h 1004207"/>
              <a:gd name="connsiteX7" fmla="*/ 0 w 478971"/>
              <a:gd name="connsiteY7" fmla="*/ 963385 h 1004207"/>
              <a:gd name="connsiteX8" fmla="*/ 10886 w 478971"/>
              <a:gd name="connsiteY8" fmla="*/ 938893 h 1004207"/>
              <a:gd name="connsiteX9" fmla="*/ 38100 w 478971"/>
              <a:gd name="connsiteY9" fmla="*/ 908957 h 1004207"/>
              <a:gd name="connsiteX10" fmla="*/ 78921 w 478971"/>
              <a:gd name="connsiteY10" fmla="*/ 843643 h 1004207"/>
              <a:gd name="connsiteX11" fmla="*/ 96162 w 478971"/>
              <a:gd name="connsiteY11" fmla="*/ 798738 h 1004207"/>
              <a:gd name="connsiteX12" fmla="*/ 117021 w 478971"/>
              <a:gd name="connsiteY12" fmla="*/ 764721 h 1004207"/>
              <a:gd name="connsiteX13" fmla="*/ 146957 w 478971"/>
              <a:gd name="connsiteY13" fmla="*/ 680357 h 1004207"/>
              <a:gd name="connsiteX14" fmla="*/ 160564 w 478971"/>
              <a:gd name="connsiteY14" fmla="*/ 617764 h 1004207"/>
              <a:gd name="connsiteX15" fmla="*/ 168728 w 478971"/>
              <a:gd name="connsiteY15" fmla="*/ 549728 h 1004207"/>
              <a:gd name="connsiteX16" fmla="*/ 166007 w 478971"/>
              <a:gd name="connsiteY16" fmla="*/ 459921 h 1004207"/>
              <a:gd name="connsiteX17" fmla="*/ 160564 w 478971"/>
              <a:gd name="connsiteY17" fmla="*/ 386443 h 1004207"/>
              <a:gd name="connsiteX18" fmla="*/ 149678 w 478971"/>
              <a:gd name="connsiteY18" fmla="*/ 296635 h 1004207"/>
              <a:gd name="connsiteX19" fmla="*/ 127907 w 478971"/>
              <a:gd name="connsiteY19" fmla="*/ 187778 h 1004207"/>
              <a:gd name="connsiteX20" fmla="*/ 100693 w 478971"/>
              <a:gd name="connsiteY20" fmla="*/ 95250 h 1004207"/>
              <a:gd name="connsiteX21" fmla="*/ 100693 w 478971"/>
              <a:gd name="connsiteY21" fmla="*/ 43543 h 1004207"/>
              <a:gd name="connsiteX22" fmla="*/ 103414 w 478971"/>
              <a:gd name="connsiteY22" fmla="*/ 16328 h 1004207"/>
              <a:gd name="connsiteX23" fmla="*/ 108857 w 478971"/>
              <a:gd name="connsiteY23" fmla="*/ 2721 h 1004207"/>
              <a:gd name="connsiteX24" fmla="*/ 125186 w 478971"/>
              <a:gd name="connsiteY24" fmla="*/ 0 h 1004207"/>
              <a:gd name="connsiteX25" fmla="*/ 130628 w 478971"/>
              <a:gd name="connsiteY25" fmla="*/ 0 h 1004207"/>
              <a:gd name="connsiteX26" fmla="*/ 141514 w 478971"/>
              <a:gd name="connsiteY26" fmla="*/ 13607 h 1004207"/>
              <a:gd name="connsiteX27" fmla="*/ 168728 w 478971"/>
              <a:gd name="connsiteY27" fmla="*/ 43543 h 1004207"/>
              <a:gd name="connsiteX28" fmla="*/ 185057 w 478971"/>
              <a:gd name="connsiteY28" fmla="*/ 76200 h 1004207"/>
              <a:gd name="connsiteX29" fmla="*/ 198664 w 478971"/>
              <a:gd name="connsiteY29" fmla="*/ 125185 h 1004207"/>
              <a:gd name="connsiteX30" fmla="*/ 288471 w 478971"/>
              <a:gd name="connsiteY30" fmla="*/ 356507 h 1004207"/>
              <a:gd name="connsiteX31" fmla="*/ 345621 w 478971"/>
              <a:gd name="connsiteY31" fmla="*/ 503464 h 1004207"/>
              <a:gd name="connsiteX32" fmla="*/ 375557 w 478971"/>
              <a:gd name="connsiteY32" fmla="*/ 568778 h 1004207"/>
              <a:gd name="connsiteX33" fmla="*/ 410936 w 478971"/>
              <a:gd name="connsiteY33" fmla="*/ 617764 h 1004207"/>
              <a:gd name="connsiteX34" fmla="*/ 446314 w 478971"/>
              <a:gd name="connsiteY34" fmla="*/ 655864 h 1004207"/>
              <a:gd name="connsiteX35" fmla="*/ 478971 w 478971"/>
              <a:gd name="connsiteY35" fmla="*/ 674914 h 1004207"/>
              <a:gd name="connsiteX0" fmla="*/ 478971 w 478971"/>
              <a:gd name="connsiteY0" fmla="*/ 674914 h 1004207"/>
              <a:gd name="connsiteX1" fmla="*/ 89807 w 478971"/>
              <a:gd name="connsiteY1" fmla="*/ 1004207 h 1004207"/>
              <a:gd name="connsiteX2" fmla="*/ 35378 w 478971"/>
              <a:gd name="connsiteY2" fmla="*/ 998764 h 1004207"/>
              <a:gd name="connsiteX3" fmla="*/ 19050 w 478971"/>
              <a:gd name="connsiteY3" fmla="*/ 998764 h 1004207"/>
              <a:gd name="connsiteX4" fmla="*/ 5443 w 478971"/>
              <a:gd name="connsiteY4" fmla="*/ 990600 h 1004207"/>
              <a:gd name="connsiteX5" fmla="*/ 2721 w 478971"/>
              <a:gd name="connsiteY5" fmla="*/ 979714 h 1004207"/>
              <a:gd name="connsiteX6" fmla="*/ 0 w 478971"/>
              <a:gd name="connsiteY6" fmla="*/ 963385 h 1004207"/>
              <a:gd name="connsiteX7" fmla="*/ 10886 w 478971"/>
              <a:gd name="connsiteY7" fmla="*/ 938893 h 1004207"/>
              <a:gd name="connsiteX8" fmla="*/ 38100 w 478971"/>
              <a:gd name="connsiteY8" fmla="*/ 908957 h 1004207"/>
              <a:gd name="connsiteX9" fmla="*/ 78921 w 478971"/>
              <a:gd name="connsiteY9" fmla="*/ 843643 h 1004207"/>
              <a:gd name="connsiteX10" fmla="*/ 96162 w 478971"/>
              <a:gd name="connsiteY10" fmla="*/ 798738 h 1004207"/>
              <a:gd name="connsiteX11" fmla="*/ 117021 w 478971"/>
              <a:gd name="connsiteY11" fmla="*/ 764721 h 1004207"/>
              <a:gd name="connsiteX12" fmla="*/ 146957 w 478971"/>
              <a:gd name="connsiteY12" fmla="*/ 680357 h 1004207"/>
              <a:gd name="connsiteX13" fmla="*/ 160564 w 478971"/>
              <a:gd name="connsiteY13" fmla="*/ 617764 h 1004207"/>
              <a:gd name="connsiteX14" fmla="*/ 168728 w 478971"/>
              <a:gd name="connsiteY14" fmla="*/ 549728 h 1004207"/>
              <a:gd name="connsiteX15" fmla="*/ 166007 w 478971"/>
              <a:gd name="connsiteY15" fmla="*/ 459921 h 1004207"/>
              <a:gd name="connsiteX16" fmla="*/ 160564 w 478971"/>
              <a:gd name="connsiteY16" fmla="*/ 386443 h 1004207"/>
              <a:gd name="connsiteX17" fmla="*/ 149678 w 478971"/>
              <a:gd name="connsiteY17" fmla="*/ 296635 h 1004207"/>
              <a:gd name="connsiteX18" fmla="*/ 127907 w 478971"/>
              <a:gd name="connsiteY18" fmla="*/ 187778 h 1004207"/>
              <a:gd name="connsiteX19" fmla="*/ 100693 w 478971"/>
              <a:gd name="connsiteY19" fmla="*/ 95250 h 1004207"/>
              <a:gd name="connsiteX20" fmla="*/ 100693 w 478971"/>
              <a:gd name="connsiteY20" fmla="*/ 43543 h 1004207"/>
              <a:gd name="connsiteX21" fmla="*/ 103414 w 478971"/>
              <a:gd name="connsiteY21" fmla="*/ 16328 h 1004207"/>
              <a:gd name="connsiteX22" fmla="*/ 108857 w 478971"/>
              <a:gd name="connsiteY22" fmla="*/ 2721 h 1004207"/>
              <a:gd name="connsiteX23" fmla="*/ 125186 w 478971"/>
              <a:gd name="connsiteY23" fmla="*/ 0 h 1004207"/>
              <a:gd name="connsiteX24" fmla="*/ 130628 w 478971"/>
              <a:gd name="connsiteY24" fmla="*/ 0 h 1004207"/>
              <a:gd name="connsiteX25" fmla="*/ 141514 w 478971"/>
              <a:gd name="connsiteY25" fmla="*/ 13607 h 1004207"/>
              <a:gd name="connsiteX26" fmla="*/ 168728 w 478971"/>
              <a:gd name="connsiteY26" fmla="*/ 43543 h 1004207"/>
              <a:gd name="connsiteX27" fmla="*/ 185057 w 478971"/>
              <a:gd name="connsiteY27" fmla="*/ 76200 h 1004207"/>
              <a:gd name="connsiteX28" fmla="*/ 198664 w 478971"/>
              <a:gd name="connsiteY28" fmla="*/ 125185 h 1004207"/>
              <a:gd name="connsiteX29" fmla="*/ 288471 w 478971"/>
              <a:gd name="connsiteY29" fmla="*/ 356507 h 1004207"/>
              <a:gd name="connsiteX30" fmla="*/ 345621 w 478971"/>
              <a:gd name="connsiteY30" fmla="*/ 503464 h 1004207"/>
              <a:gd name="connsiteX31" fmla="*/ 375557 w 478971"/>
              <a:gd name="connsiteY31" fmla="*/ 568778 h 1004207"/>
              <a:gd name="connsiteX32" fmla="*/ 410936 w 478971"/>
              <a:gd name="connsiteY32" fmla="*/ 617764 h 1004207"/>
              <a:gd name="connsiteX33" fmla="*/ 446314 w 478971"/>
              <a:gd name="connsiteY33" fmla="*/ 655864 h 1004207"/>
              <a:gd name="connsiteX34" fmla="*/ 478971 w 478971"/>
              <a:gd name="connsiteY34" fmla="*/ 674914 h 1004207"/>
              <a:gd name="connsiteX0" fmla="*/ 478971 w 478971"/>
              <a:gd name="connsiteY0" fmla="*/ 674914 h 998764"/>
              <a:gd name="connsiteX1" fmla="*/ 35378 w 478971"/>
              <a:gd name="connsiteY1" fmla="*/ 998764 h 998764"/>
              <a:gd name="connsiteX2" fmla="*/ 19050 w 478971"/>
              <a:gd name="connsiteY2" fmla="*/ 998764 h 998764"/>
              <a:gd name="connsiteX3" fmla="*/ 5443 w 478971"/>
              <a:gd name="connsiteY3" fmla="*/ 990600 h 998764"/>
              <a:gd name="connsiteX4" fmla="*/ 2721 w 478971"/>
              <a:gd name="connsiteY4" fmla="*/ 979714 h 998764"/>
              <a:gd name="connsiteX5" fmla="*/ 0 w 478971"/>
              <a:gd name="connsiteY5" fmla="*/ 963385 h 998764"/>
              <a:gd name="connsiteX6" fmla="*/ 10886 w 478971"/>
              <a:gd name="connsiteY6" fmla="*/ 938893 h 998764"/>
              <a:gd name="connsiteX7" fmla="*/ 38100 w 478971"/>
              <a:gd name="connsiteY7" fmla="*/ 908957 h 998764"/>
              <a:gd name="connsiteX8" fmla="*/ 78921 w 478971"/>
              <a:gd name="connsiteY8" fmla="*/ 843643 h 998764"/>
              <a:gd name="connsiteX9" fmla="*/ 96162 w 478971"/>
              <a:gd name="connsiteY9" fmla="*/ 798738 h 998764"/>
              <a:gd name="connsiteX10" fmla="*/ 117021 w 478971"/>
              <a:gd name="connsiteY10" fmla="*/ 764721 h 998764"/>
              <a:gd name="connsiteX11" fmla="*/ 146957 w 478971"/>
              <a:gd name="connsiteY11" fmla="*/ 680357 h 998764"/>
              <a:gd name="connsiteX12" fmla="*/ 160564 w 478971"/>
              <a:gd name="connsiteY12" fmla="*/ 617764 h 998764"/>
              <a:gd name="connsiteX13" fmla="*/ 168728 w 478971"/>
              <a:gd name="connsiteY13" fmla="*/ 549728 h 998764"/>
              <a:gd name="connsiteX14" fmla="*/ 166007 w 478971"/>
              <a:gd name="connsiteY14" fmla="*/ 459921 h 998764"/>
              <a:gd name="connsiteX15" fmla="*/ 160564 w 478971"/>
              <a:gd name="connsiteY15" fmla="*/ 386443 h 998764"/>
              <a:gd name="connsiteX16" fmla="*/ 149678 w 478971"/>
              <a:gd name="connsiteY16" fmla="*/ 296635 h 998764"/>
              <a:gd name="connsiteX17" fmla="*/ 127907 w 478971"/>
              <a:gd name="connsiteY17" fmla="*/ 187778 h 998764"/>
              <a:gd name="connsiteX18" fmla="*/ 100693 w 478971"/>
              <a:gd name="connsiteY18" fmla="*/ 95250 h 998764"/>
              <a:gd name="connsiteX19" fmla="*/ 100693 w 478971"/>
              <a:gd name="connsiteY19" fmla="*/ 43543 h 998764"/>
              <a:gd name="connsiteX20" fmla="*/ 103414 w 478971"/>
              <a:gd name="connsiteY20" fmla="*/ 16328 h 998764"/>
              <a:gd name="connsiteX21" fmla="*/ 108857 w 478971"/>
              <a:gd name="connsiteY21" fmla="*/ 2721 h 998764"/>
              <a:gd name="connsiteX22" fmla="*/ 125186 w 478971"/>
              <a:gd name="connsiteY22" fmla="*/ 0 h 998764"/>
              <a:gd name="connsiteX23" fmla="*/ 130628 w 478971"/>
              <a:gd name="connsiteY23" fmla="*/ 0 h 998764"/>
              <a:gd name="connsiteX24" fmla="*/ 141514 w 478971"/>
              <a:gd name="connsiteY24" fmla="*/ 13607 h 998764"/>
              <a:gd name="connsiteX25" fmla="*/ 168728 w 478971"/>
              <a:gd name="connsiteY25" fmla="*/ 43543 h 998764"/>
              <a:gd name="connsiteX26" fmla="*/ 185057 w 478971"/>
              <a:gd name="connsiteY26" fmla="*/ 76200 h 998764"/>
              <a:gd name="connsiteX27" fmla="*/ 198664 w 478971"/>
              <a:gd name="connsiteY27" fmla="*/ 125185 h 998764"/>
              <a:gd name="connsiteX28" fmla="*/ 288471 w 478971"/>
              <a:gd name="connsiteY28" fmla="*/ 356507 h 998764"/>
              <a:gd name="connsiteX29" fmla="*/ 345621 w 478971"/>
              <a:gd name="connsiteY29" fmla="*/ 503464 h 998764"/>
              <a:gd name="connsiteX30" fmla="*/ 375557 w 478971"/>
              <a:gd name="connsiteY30" fmla="*/ 568778 h 998764"/>
              <a:gd name="connsiteX31" fmla="*/ 410936 w 478971"/>
              <a:gd name="connsiteY31" fmla="*/ 617764 h 998764"/>
              <a:gd name="connsiteX32" fmla="*/ 446314 w 478971"/>
              <a:gd name="connsiteY32" fmla="*/ 655864 h 998764"/>
              <a:gd name="connsiteX33" fmla="*/ 478971 w 478971"/>
              <a:gd name="connsiteY33" fmla="*/ 674914 h 998764"/>
              <a:gd name="connsiteX0" fmla="*/ 478971 w 478971"/>
              <a:gd name="connsiteY0" fmla="*/ 674914 h 998764"/>
              <a:gd name="connsiteX1" fmla="*/ 19050 w 478971"/>
              <a:gd name="connsiteY1" fmla="*/ 998764 h 998764"/>
              <a:gd name="connsiteX2" fmla="*/ 5443 w 478971"/>
              <a:gd name="connsiteY2" fmla="*/ 990600 h 998764"/>
              <a:gd name="connsiteX3" fmla="*/ 2721 w 478971"/>
              <a:gd name="connsiteY3" fmla="*/ 979714 h 998764"/>
              <a:gd name="connsiteX4" fmla="*/ 0 w 478971"/>
              <a:gd name="connsiteY4" fmla="*/ 963385 h 998764"/>
              <a:gd name="connsiteX5" fmla="*/ 10886 w 478971"/>
              <a:gd name="connsiteY5" fmla="*/ 938893 h 998764"/>
              <a:gd name="connsiteX6" fmla="*/ 38100 w 478971"/>
              <a:gd name="connsiteY6" fmla="*/ 908957 h 998764"/>
              <a:gd name="connsiteX7" fmla="*/ 78921 w 478971"/>
              <a:gd name="connsiteY7" fmla="*/ 843643 h 998764"/>
              <a:gd name="connsiteX8" fmla="*/ 96162 w 478971"/>
              <a:gd name="connsiteY8" fmla="*/ 798738 h 998764"/>
              <a:gd name="connsiteX9" fmla="*/ 117021 w 478971"/>
              <a:gd name="connsiteY9" fmla="*/ 764721 h 998764"/>
              <a:gd name="connsiteX10" fmla="*/ 146957 w 478971"/>
              <a:gd name="connsiteY10" fmla="*/ 680357 h 998764"/>
              <a:gd name="connsiteX11" fmla="*/ 160564 w 478971"/>
              <a:gd name="connsiteY11" fmla="*/ 617764 h 998764"/>
              <a:gd name="connsiteX12" fmla="*/ 168728 w 478971"/>
              <a:gd name="connsiteY12" fmla="*/ 549728 h 998764"/>
              <a:gd name="connsiteX13" fmla="*/ 166007 w 478971"/>
              <a:gd name="connsiteY13" fmla="*/ 459921 h 998764"/>
              <a:gd name="connsiteX14" fmla="*/ 160564 w 478971"/>
              <a:gd name="connsiteY14" fmla="*/ 386443 h 998764"/>
              <a:gd name="connsiteX15" fmla="*/ 149678 w 478971"/>
              <a:gd name="connsiteY15" fmla="*/ 296635 h 998764"/>
              <a:gd name="connsiteX16" fmla="*/ 127907 w 478971"/>
              <a:gd name="connsiteY16" fmla="*/ 187778 h 998764"/>
              <a:gd name="connsiteX17" fmla="*/ 100693 w 478971"/>
              <a:gd name="connsiteY17" fmla="*/ 95250 h 998764"/>
              <a:gd name="connsiteX18" fmla="*/ 100693 w 478971"/>
              <a:gd name="connsiteY18" fmla="*/ 43543 h 998764"/>
              <a:gd name="connsiteX19" fmla="*/ 103414 w 478971"/>
              <a:gd name="connsiteY19" fmla="*/ 16328 h 998764"/>
              <a:gd name="connsiteX20" fmla="*/ 108857 w 478971"/>
              <a:gd name="connsiteY20" fmla="*/ 2721 h 998764"/>
              <a:gd name="connsiteX21" fmla="*/ 125186 w 478971"/>
              <a:gd name="connsiteY21" fmla="*/ 0 h 998764"/>
              <a:gd name="connsiteX22" fmla="*/ 130628 w 478971"/>
              <a:gd name="connsiteY22" fmla="*/ 0 h 998764"/>
              <a:gd name="connsiteX23" fmla="*/ 141514 w 478971"/>
              <a:gd name="connsiteY23" fmla="*/ 13607 h 998764"/>
              <a:gd name="connsiteX24" fmla="*/ 168728 w 478971"/>
              <a:gd name="connsiteY24" fmla="*/ 43543 h 998764"/>
              <a:gd name="connsiteX25" fmla="*/ 185057 w 478971"/>
              <a:gd name="connsiteY25" fmla="*/ 76200 h 998764"/>
              <a:gd name="connsiteX26" fmla="*/ 198664 w 478971"/>
              <a:gd name="connsiteY26" fmla="*/ 125185 h 998764"/>
              <a:gd name="connsiteX27" fmla="*/ 288471 w 478971"/>
              <a:gd name="connsiteY27" fmla="*/ 356507 h 998764"/>
              <a:gd name="connsiteX28" fmla="*/ 345621 w 478971"/>
              <a:gd name="connsiteY28" fmla="*/ 503464 h 998764"/>
              <a:gd name="connsiteX29" fmla="*/ 375557 w 478971"/>
              <a:gd name="connsiteY29" fmla="*/ 568778 h 998764"/>
              <a:gd name="connsiteX30" fmla="*/ 410936 w 478971"/>
              <a:gd name="connsiteY30" fmla="*/ 617764 h 998764"/>
              <a:gd name="connsiteX31" fmla="*/ 446314 w 478971"/>
              <a:gd name="connsiteY31" fmla="*/ 655864 h 998764"/>
              <a:gd name="connsiteX32" fmla="*/ 478971 w 478971"/>
              <a:gd name="connsiteY32" fmla="*/ 674914 h 998764"/>
              <a:gd name="connsiteX0" fmla="*/ 478971 w 478971"/>
              <a:gd name="connsiteY0" fmla="*/ 674914 h 990600"/>
              <a:gd name="connsiteX1" fmla="*/ 5443 w 478971"/>
              <a:gd name="connsiteY1" fmla="*/ 990600 h 990600"/>
              <a:gd name="connsiteX2" fmla="*/ 2721 w 478971"/>
              <a:gd name="connsiteY2" fmla="*/ 979714 h 990600"/>
              <a:gd name="connsiteX3" fmla="*/ 0 w 478971"/>
              <a:gd name="connsiteY3" fmla="*/ 963385 h 990600"/>
              <a:gd name="connsiteX4" fmla="*/ 10886 w 478971"/>
              <a:gd name="connsiteY4" fmla="*/ 938893 h 990600"/>
              <a:gd name="connsiteX5" fmla="*/ 38100 w 478971"/>
              <a:gd name="connsiteY5" fmla="*/ 908957 h 990600"/>
              <a:gd name="connsiteX6" fmla="*/ 78921 w 478971"/>
              <a:gd name="connsiteY6" fmla="*/ 843643 h 990600"/>
              <a:gd name="connsiteX7" fmla="*/ 96162 w 478971"/>
              <a:gd name="connsiteY7" fmla="*/ 798738 h 990600"/>
              <a:gd name="connsiteX8" fmla="*/ 117021 w 478971"/>
              <a:gd name="connsiteY8" fmla="*/ 764721 h 990600"/>
              <a:gd name="connsiteX9" fmla="*/ 146957 w 478971"/>
              <a:gd name="connsiteY9" fmla="*/ 680357 h 990600"/>
              <a:gd name="connsiteX10" fmla="*/ 160564 w 478971"/>
              <a:gd name="connsiteY10" fmla="*/ 617764 h 990600"/>
              <a:gd name="connsiteX11" fmla="*/ 168728 w 478971"/>
              <a:gd name="connsiteY11" fmla="*/ 549728 h 990600"/>
              <a:gd name="connsiteX12" fmla="*/ 166007 w 478971"/>
              <a:gd name="connsiteY12" fmla="*/ 459921 h 990600"/>
              <a:gd name="connsiteX13" fmla="*/ 160564 w 478971"/>
              <a:gd name="connsiteY13" fmla="*/ 386443 h 990600"/>
              <a:gd name="connsiteX14" fmla="*/ 149678 w 478971"/>
              <a:gd name="connsiteY14" fmla="*/ 296635 h 990600"/>
              <a:gd name="connsiteX15" fmla="*/ 127907 w 478971"/>
              <a:gd name="connsiteY15" fmla="*/ 187778 h 990600"/>
              <a:gd name="connsiteX16" fmla="*/ 100693 w 478971"/>
              <a:gd name="connsiteY16" fmla="*/ 95250 h 990600"/>
              <a:gd name="connsiteX17" fmla="*/ 100693 w 478971"/>
              <a:gd name="connsiteY17" fmla="*/ 43543 h 990600"/>
              <a:gd name="connsiteX18" fmla="*/ 103414 w 478971"/>
              <a:gd name="connsiteY18" fmla="*/ 16328 h 990600"/>
              <a:gd name="connsiteX19" fmla="*/ 108857 w 478971"/>
              <a:gd name="connsiteY19" fmla="*/ 2721 h 990600"/>
              <a:gd name="connsiteX20" fmla="*/ 125186 w 478971"/>
              <a:gd name="connsiteY20" fmla="*/ 0 h 990600"/>
              <a:gd name="connsiteX21" fmla="*/ 130628 w 478971"/>
              <a:gd name="connsiteY21" fmla="*/ 0 h 990600"/>
              <a:gd name="connsiteX22" fmla="*/ 141514 w 478971"/>
              <a:gd name="connsiteY22" fmla="*/ 13607 h 990600"/>
              <a:gd name="connsiteX23" fmla="*/ 168728 w 478971"/>
              <a:gd name="connsiteY23" fmla="*/ 43543 h 990600"/>
              <a:gd name="connsiteX24" fmla="*/ 185057 w 478971"/>
              <a:gd name="connsiteY24" fmla="*/ 76200 h 990600"/>
              <a:gd name="connsiteX25" fmla="*/ 198664 w 478971"/>
              <a:gd name="connsiteY25" fmla="*/ 125185 h 990600"/>
              <a:gd name="connsiteX26" fmla="*/ 288471 w 478971"/>
              <a:gd name="connsiteY26" fmla="*/ 356507 h 990600"/>
              <a:gd name="connsiteX27" fmla="*/ 345621 w 478971"/>
              <a:gd name="connsiteY27" fmla="*/ 503464 h 990600"/>
              <a:gd name="connsiteX28" fmla="*/ 375557 w 478971"/>
              <a:gd name="connsiteY28" fmla="*/ 568778 h 990600"/>
              <a:gd name="connsiteX29" fmla="*/ 410936 w 478971"/>
              <a:gd name="connsiteY29" fmla="*/ 617764 h 990600"/>
              <a:gd name="connsiteX30" fmla="*/ 446314 w 478971"/>
              <a:gd name="connsiteY30" fmla="*/ 655864 h 990600"/>
              <a:gd name="connsiteX31" fmla="*/ 478971 w 478971"/>
              <a:gd name="connsiteY31" fmla="*/ 674914 h 990600"/>
              <a:gd name="connsiteX0" fmla="*/ 478971 w 478971"/>
              <a:gd name="connsiteY0" fmla="*/ 674914 h 990600"/>
              <a:gd name="connsiteX1" fmla="*/ 5443 w 478971"/>
              <a:gd name="connsiteY1" fmla="*/ 990600 h 990600"/>
              <a:gd name="connsiteX2" fmla="*/ 0 w 478971"/>
              <a:gd name="connsiteY2" fmla="*/ 963385 h 990600"/>
              <a:gd name="connsiteX3" fmla="*/ 10886 w 478971"/>
              <a:gd name="connsiteY3" fmla="*/ 938893 h 990600"/>
              <a:gd name="connsiteX4" fmla="*/ 38100 w 478971"/>
              <a:gd name="connsiteY4" fmla="*/ 908957 h 990600"/>
              <a:gd name="connsiteX5" fmla="*/ 78921 w 478971"/>
              <a:gd name="connsiteY5" fmla="*/ 843643 h 990600"/>
              <a:gd name="connsiteX6" fmla="*/ 96162 w 478971"/>
              <a:gd name="connsiteY6" fmla="*/ 798738 h 990600"/>
              <a:gd name="connsiteX7" fmla="*/ 117021 w 478971"/>
              <a:gd name="connsiteY7" fmla="*/ 764721 h 990600"/>
              <a:gd name="connsiteX8" fmla="*/ 146957 w 478971"/>
              <a:gd name="connsiteY8" fmla="*/ 680357 h 990600"/>
              <a:gd name="connsiteX9" fmla="*/ 160564 w 478971"/>
              <a:gd name="connsiteY9" fmla="*/ 617764 h 990600"/>
              <a:gd name="connsiteX10" fmla="*/ 168728 w 478971"/>
              <a:gd name="connsiteY10" fmla="*/ 549728 h 990600"/>
              <a:gd name="connsiteX11" fmla="*/ 166007 w 478971"/>
              <a:gd name="connsiteY11" fmla="*/ 459921 h 990600"/>
              <a:gd name="connsiteX12" fmla="*/ 160564 w 478971"/>
              <a:gd name="connsiteY12" fmla="*/ 386443 h 990600"/>
              <a:gd name="connsiteX13" fmla="*/ 149678 w 478971"/>
              <a:gd name="connsiteY13" fmla="*/ 296635 h 990600"/>
              <a:gd name="connsiteX14" fmla="*/ 127907 w 478971"/>
              <a:gd name="connsiteY14" fmla="*/ 187778 h 990600"/>
              <a:gd name="connsiteX15" fmla="*/ 100693 w 478971"/>
              <a:gd name="connsiteY15" fmla="*/ 95250 h 990600"/>
              <a:gd name="connsiteX16" fmla="*/ 100693 w 478971"/>
              <a:gd name="connsiteY16" fmla="*/ 43543 h 990600"/>
              <a:gd name="connsiteX17" fmla="*/ 103414 w 478971"/>
              <a:gd name="connsiteY17" fmla="*/ 16328 h 990600"/>
              <a:gd name="connsiteX18" fmla="*/ 108857 w 478971"/>
              <a:gd name="connsiteY18" fmla="*/ 2721 h 990600"/>
              <a:gd name="connsiteX19" fmla="*/ 125186 w 478971"/>
              <a:gd name="connsiteY19" fmla="*/ 0 h 990600"/>
              <a:gd name="connsiteX20" fmla="*/ 130628 w 478971"/>
              <a:gd name="connsiteY20" fmla="*/ 0 h 990600"/>
              <a:gd name="connsiteX21" fmla="*/ 141514 w 478971"/>
              <a:gd name="connsiteY21" fmla="*/ 13607 h 990600"/>
              <a:gd name="connsiteX22" fmla="*/ 168728 w 478971"/>
              <a:gd name="connsiteY22" fmla="*/ 43543 h 990600"/>
              <a:gd name="connsiteX23" fmla="*/ 185057 w 478971"/>
              <a:gd name="connsiteY23" fmla="*/ 76200 h 990600"/>
              <a:gd name="connsiteX24" fmla="*/ 198664 w 478971"/>
              <a:gd name="connsiteY24" fmla="*/ 125185 h 990600"/>
              <a:gd name="connsiteX25" fmla="*/ 288471 w 478971"/>
              <a:gd name="connsiteY25" fmla="*/ 356507 h 990600"/>
              <a:gd name="connsiteX26" fmla="*/ 345621 w 478971"/>
              <a:gd name="connsiteY26" fmla="*/ 503464 h 990600"/>
              <a:gd name="connsiteX27" fmla="*/ 375557 w 478971"/>
              <a:gd name="connsiteY27" fmla="*/ 568778 h 990600"/>
              <a:gd name="connsiteX28" fmla="*/ 410936 w 478971"/>
              <a:gd name="connsiteY28" fmla="*/ 617764 h 990600"/>
              <a:gd name="connsiteX29" fmla="*/ 446314 w 478971"/>
              <a:gd name="connsiteY29" fmla="*/ 655864 h 990600"/>
              <a:gd name="connsiteX30" fmla="*/ 478971 w 478971"/>
              <a:gd name="connsiteY30" fmla="*/ 674914 h 990600"/>
              <a:gd name="connsiteX0" fmla="*/ 478971 w 478971"/>
              <a:gd name="connsiteY0" fmla="*/ 674914 h 963385"/>
              <a:gd name="connsiteX1" fmla="*/ 0 w 478971"/>
              <a:gd name="connsiteY1" fmla="*/ 963385 h 963385"/>
              <a:gd name="connsiteX2" fmla="*/ 10886 w 478971"/>
              <a:gd name="connsiteY2" fmla="*/ 938893 h 963385"/>
              <a:gd name="connsiteX3" fmla="*/ 38100 w 478971"/>
              <a:gd name="connsiteY3" fmla="*/ 908957 h 963385"/>
              <a:gd name="connsiteX4" fmla="*/ 78921 w 478971"/>
              <a:gd name="connsiteY4" fmla="*/ 843643 h 963385"/>
              <a:gd name="connsiteX5" fmla="*/ 96162 w 478971"/>
              <a:gd name="connsiteY5" fmla="*/ 798738 h 963385"/>
              <a:gd name="connsiteX6" fmla="*/ 117021 w 478971"/>
              <a:gd name="connsiteY6" fmla="*/ 764721 h 963385"/>
              <a:gd name="connsiteX7" fmla="*/ 146957 w 478971"/>
              <a:gd name="connsiteY7" fmla="*/ 680357 h 963385"/>
              <a:gd name="connsiteX8" fmla="*/ 160564 w 478971"/>
              <a:gd name="connsiteY8" fmla="*/ 617764 h 963385"/>
              <a:gd name="connsiteX9" fmla="*/ 168728 w 478971"/>
              <a:gd name="connsiteY9" fmla="*/ 549728 h 963385"/>
              <a:gd name="connsiteX10" fmla="*/ 166007 w 478971"/>
              <a:gd name="connsiteY10" fmla="*/ 459921 h 963385"/>
              <a:gd name="connsiteX11" fmla="*/ 160564 w 478971"/>
              <a:gd name="connsiteY11" fmla="*/ 386443 h 963385"/>
              <a:gd name="connsiteX12" fmla="*/ 149678 w 478971"/>
              <a:gd name="connsiteY12" fmla="*/ 296635 h 963385"/>
              <a:gd name="connsiteX13" fmla="*/ 127907 w 478971"/>
              <a:gd name="connsiteY13" fmla="*/ 187778 h 963385"/>
              <a:gd name="connsiteX14" fmla="*/ 100693 w 478971"/>
              <a:gd name="connsiteY14" fmla="*/ 95250 h 963385"/>
              <a:gd name="connsiteX15" fmla="*/ 100693 w 478971"/>
              <a:gd name="connsiteY15" fmla="*/ 43543 h 963385"/>
              <a:gd name="connsiteX16" fmla="*/ 103414 w 478971"/>
              <a:gd name="connsiteY16" fmla="*/ 16328 h 963385"/>
              <a:gd name="connsiteX17" fmla="*/ 108857 w 478971"/>
              <a:gd name="connsiteY17" fmla="*/ 2721 h 963385"/>
              <a:gd name="connsiteX18" fmla="*/ 125186 w 478971"/>
              <a:gd name="connsiteY18" fmla="*/ 0 h 963385"/>
              <a:gd name="connsiteX19" fmla="*/ 130628 w 478971"/>
              <a:gd name="connsiteY19" fmla="*/ 0 h 963385"/>
              <a:gd name="connsiteX20" fmla="*/ 141514 w 478971"/>
              <a:gd name="connsiteY20" fmla="*/ 13607 h 963385"/>
              <a:gd name="connsiteX21" fmla="*/ 168728 w 478971"/>
              <a:gd name="connsiteY21" fmla="*/ 43543 h 963385"/>
              <a:gd name="connsiteX22" fmla="*/ 185057 w 478971"/>
              <a:gd name="connsiteY22" fmla="*/ 76200 h 963385"/>
              <a:gd name="connsiteX23" fmla="*/ 198664 w 478971"/>
              <a:gd name="connsiteY23" fmla="*/ 125185 h 963385"/>
              <a:gd name="connsiteX24" fmla="*/ 288471 w 478971"/>
              <a:gd name="connsiteY24" fmla="*/ 356507 h 963385"/>
              <a:gd name="connsiteX25" fmla="*/ 345621 w 478971"/>
              <a:gd name="connsiteY25" fmla="*/ 503464 h 963385"/>
              <a:gd name="connsiteX26" fmla="*/ 375557 w 478971"/>
              <a:gd name="connsiteY26" fmla="*/ 568778 h 963385"/>
              <a:gd name="connsiteX27" fmla="*/ 410936 w 478971"/>
              <a:gd name="connsiteY27" fmla="*/ 617764 h 963385"/>
              <a:gd name="connsiteX28" fmla="*/ 446314 w 478971"/>
              <a:gd name="connsiteY28" fmla="*/ 655864 h 963385"/>
              <a:gd name="connsiteX29" fmla="*/ 478971 w 478971"/>
              <a:gd name="connsiteY29" fmla="*/ 674914 h 963385"/>
              <a:gd name="connsiteX0" fmla="*/ 468085 w 468085"/>
              <a:gd name="connsiteY0" fmla="*/ 674914 h 938893"/>
              <a:gd name="connsiteX1" fmla="*/ 0 w 468085"/>
              <a:gd name="connsiteY1" fmla="*/ 938893 h 938893"/>
              <a:gd name="connsiteX2" fmla="*/ 27214 w 468085"/>
              <a:gd name="connsiteY2" fmla="*/ 908957 h 938893"/>
              <a:gd name="connsiteX3" fmla="*/ 68035 w 468085"/>
              <a:gd name="connsiteY3" fmla="*/ 843643 h 938893"/>
              <a:gd name="connsiteX4" fmla="*/ 85276 w 468085"/>
              <a:gd name="connsiteY4" fmla="*/ 798738 h 938893"/>
              <a:gd name="connsiteX5" fmla="*/ 106135 w 468085"/>
              <a:gd name="connsiteY5" fmla="*/ 764721 h 938893"/>
              <a:gd name="connsiteX6" fmla="*/ 136071 w 468085"/>
              <a:gd name="connsiteY6" fmla="*/ 680357 h 938893"/>
              <a:gd name="connsiteX7" fmla="*/ 149678 w 468085"/>
              <a:gd name="connsiteY7" fmla="*/ 617764 h 938893"/>
              <a:gd name="connsiteX8" fmla="*/ 157842 w 468085"/>
              <a:gd name="connsiteY8" fmla="*/ 549728 h 938893"/>
              <a:gd name="connsiteX9" fmla="*/ 155121 w 468085"/>
              <a:gd name="connsiteY9" fmla="*/ 459921 h 938893"/>
              <a:gd name="connsiteX10" fmla="*/ 149678 w 468085"/>
              <a:gd name="connsiteY10" fmla="*/ 386443 h 938893"/>
              <a:gd name="connsiteX11" fmla="*/ 138792 w 468085"/>
              <a:gd name="connsiteY11" fmla="*/ 296635 h 938893"/>
              <a:gd name="connsiteX12" fmla="*/ 117021 w 468085"/>
              <a:gd name="connsiteY12" fmla="*/ 187778 h 938893"/>
              <a:gd name="connsiteX13" fmla="*/ 89807 w 468085"/>
              <a:gd name="connsiteY13" fmla="*/ 95250 h 938893"/>
              <a:gd name="connsiteX14" fmla="*/ 89807 w 468085"/>
              <a:gd name="connsiteY14" fmla="*/ 43543 h 938893"/>
              <a:gd name="connsiteX15" fmla="*/ 92528 w 468085"/>
              <a:gd name="connsiteY15" fmla="*/ 16328 h 938893"/>
              <a:gd name="connsiteX16" fmla="*/ 97971 w 468085"/>
              <a:gd name="connsiteY16" fmla="*/ 2721 h 938893"/>
              <a:gd name="connsiteX17" fmla="*/ 114300 w 468085"/>
              <a:gd name="connsiteY17" fmla="*/ 0 h 938893"/>
              <a:gd name="connsiteX18" fmla="*/ 119742 w 468085"/>
              <a:gd name="connsiteY18" fmla="*/ 0 h 938893"/>
              <a:gd name="connsiteX19" fmla="*/ 130628 w 468085"/>
              <a:gd name="connsiteY19" fmla="*/ 13607 h 938893"/>
              <a:gd name="connsiteX20" fmla="*/ 157842 w 468085"/>
              <a:gd name="connsiteY20" fmla="*/ 43543 h 938893"/>
              <a:gd name="connsiteX21" fmla="*/ 174171 w 468085"/>
              <a:gd name="connsiteY21" fmla="*/ 76200 h 938893"/>
              <a:gd name="connsiteX22" fmla="*/ 187778 w 468085"/>
              <a:gd name="connsiteY22" fmla="*/ 125185 h 938893"/>
              <a:gd name="connsiteX23" fmla="*/ 277585 w 468085"/>
              <a:gd name="connsiteY23" fmla="*/ 356507 h 938893"/>
              <a:gd name="connsiteX24" fmla="*/ 334735 w 468085"/>
              <a:gd name="connsiteY24" fmla="*/ 503464 h 938893"/>
              <a:gd name="connsiteX25" fmla="*/ 364671 w 468085"/>
              <a:gd name="connsiteY25" fmla="*/ 568778 h 938893"/>
              <a:gd name="connsiteX26" fmla="*/ 400050 w 468085"/>
              <a:gd name="connsiteY26" fmla="*/ 617764 h 938893"/>
              <a:gd name="connsiteX27" fmla="*/ 435428 w 468085"/>
              <a:gd name="connsiteY27" fmla="*/ 655864 h 938893"/>
              <a:gd name="connsiteX28" fmla="*/ 468085 w 468085"/>
              <a:gd name="connsiteY28" fmla="*/ 674914 h 938893"/>
              <a:gd name="connsiteX0" fmla="*/ 440871 w 440871"/>
              <a:gd name="connsiteY0" fmla="*/ 674914 h 908957"/>
              <a:gd name="connsiteX1" fmla="*/ 0 w 440871"/>
              <a:gd name="connsiteY1" fmla="*/ 908957 h 908957"/>
              <a:gd name="connsiteX2" fmla="*/ 40821 w 440871"/>
              <a:gd name="connsiteY2" fmla="*/ 843643 h 908957"/>
              <a:gd name="connsiteX3" fmla="*/ 58062 w 440871"/>
              <a:gd name="connsiteY3" fmla="*/ 798738 h 908957"/>
              <a:gd name="connsiteX4" fmla="*/ 78921 w 440871"/>
              <a:gd name="connsiteY4" fmla="*/ 764721 h 908957"/>
              <a:gd name="connsiteX5" fmla="*/ 108857 w 440871"/>
              <a:gd name="connsiteY5" fmla="*/ 680357 h 908957"/>
              <a:gd name="connsiteX6" fmla="*/ 122464 w 440871"/>
              <a:gd name="connsiteY6" fmla="*/ 617764 h 908957"/>
              <a:gd name="connsiteX7" fmla="*/ 130628 w 440871"/>
              <a:gd name="connsiteY7" fmla="*/ 549728 h 908957"/>
              <a:gd name="connsiteX8" fmla="*/ 127907 w 440871"/>
              <a:gd name="connsiteY8" fmla="*/ 459921 h 908957"/>
              <a:gd name="connsiteX9" fmla="*/ 122464 w 440871"/>
              <a:gd name="connsiteY9" fmla="*/ 386443 h 908957"/>
              <a:gd name="connsiteX10" fmla="*/ 111578 w 440871"/>
              <a:gd name="connsiteY10" fmla="*/ 296635 h 908957"/>
              <a:gd name="connsiteX11" fmla="*/ 89807 w 440871"/>
              <a:gd name="connsiteY11" fmla="*/ 187778 h 908957"/>
              <a:gd name="connsiteX12" fmla="*/ 62593 w 440871"/>
              <a:gd name="connsiteY12" fmla="*/ 95250 h 908957"/>
              <a:gd name="connsiteX13" fmla="*/ 62593 w 440871"/>
              <a:gd name="connsiteY13" fmla="*/ 43543 h 908957"/>
              <a:gd name="connsiteX14" fmla="*/ 65314 w 440871"/>
              <a:gd name="connsiteY14" fmla="*/ 16328 h 908957"/>
              <a:gd name="connsiteX15" fmla="*/ 70757 w 440871"/>
              <a:gd name="connsiteY15" fmla="*/ 2721 h 908957"/>
              <a:gd name="connsiteX16" fmla="*/ 87086 w 440871"/>
              <a:gd name="connsiteY16" fmla="*/ 0 h 908957"/>
              <a:gd name="connsiteX17" fmla="*/ 92528 w 440871"/>
              <a:gd name="connsiteY17" fmla="*/ 0 h 908957"/>
              <a:gd name="connsiteX18" fmla="*/ 103414 w 440871"/>
              <a:gd name="connsiteY18" fmla="*/ 13607 h 908957"/>
              <a:gd name="connsiteX19" fmla="*/ 130628 w 440871"/>
              <a:gd name="connsiteY19" fmla="*/ 43543 h 908957"/>
              <a:gd name="connsiteX20" fmla="*/ 146957 w 440871"/>
              <a:gd name="connsiteY20" fmla="*/ 76200 h 908957"/>
              <a:gd name="connsiteX21" fmla="*/ 160564 w 440871"/>
              <a:gd name="connsiteY21" fmla="*/ 125185 h 908957"/>
              <a:gd name="connsiteX22" fmla="*/ 250371 w 440871"/>
              <a:gd name="connsiteY22" fmla="*/ 356507 h 908957"/>
              <a:gd name="connsiteX23" fmla="*/ 307521 w 440871"/>
              <a:gd name="connsiteY23" fmla="*/ 503464 h 908957"/>
              <a:gd name="connsiteX24" fmla="*/ 337457 w 440871"/>
              <a:gd name="connsiteY24" fmla="*/ 568778 h 908957"/>
              <a:gd name="connsiteX25" fmla="*/ 372836 w 440871"/>
              <a:gd name="connsiteY25" fmla="*/ 617764 h 908957"/>
              <a:gd name="connsiteX26" fmla="*/ 408214 w 440871"/>
              <a:gd name="connsiteY26" fmla="*/ 655864 h 908957"/>
              <a:gd name="connsiteX27" fmla="*/ 440871 w 440871"/>
              <a:gd name="connsiteY27" fmla="*/ 674914 h 908957"/>
              <a:gd name="connsiteX0" fmla="*/ 400050 w 400050"/>
              <a:gd name="connsiteY0" fmla="*/ 674914 h 843643"/>
              <a:gd name="connsiteX1" fmla="*/ 0 w 400050"/>
              <a:gd name="connsiteY1" fmla="*/ 843643 h 843643"/>
              <a:gd name="connsiteX2" fmla="*/ 17241 w 400050"/>
              <a:gd name="connsiteY2" fmla="*/ 798738 h 843643"/>
              <a:gd name="connsiteX3" fmla="*/ 38100 w 400050"/>
              <a:gd name="connsiteY3" fmla="*/ 764721 h 843643"/>
              <a:gd name="connsiteX4" fmla="*/ 68036 w 400050"/>
              <a:gd name="connsiteY4" fmla="*/ 680357 h 843643"/>
              <a:gd name="connsiteX5" fmla="*/ 81643 w 400050"/>
              <a:gd name="connsiteY5" fmla="*/ 617764 h 843643"/>
              <a:gd name="connsiteX6" fmla="*/ 89807 w 400050"/>
              <a:gd name="connsiteY6" fmla="*/ 549728 h 843643"/>
              <a:gd name="connsiteX7" fmla="*/ 87086 w 400050"/>
              <a:gd name="connsiteY7" fmla="*/ 459921 h 843643"/>
              <a:gd name="connsiteX8" fmla="*/ 81643 w 400050"/>
              <a:gd name="connsiteY8" fmla="*/ 386443 h 843643"/>
              <a:gd name="connsiteX9" fmla="*/ 70757 w 400050"/>
              <a:gd name="connsiteY9" fmla="*/ 296635 h 843643"/>
              <a:gd name="connsiteX10" fmla="*/ 48986 w 400050"/>
              <a:gd name="connsiteY10" fmla="*/ 187778 h 843643"/>
              <a:gd name="connsiteX11" fmla="*/ 21772 w 400050"/>
              <a:gd name="connsiteY11" fmla="*/ 95250 h 843643"/>
              <a:gd name="connsiteX12" fmla="*/ 21772 w 400050"/>
              <a:gd name="connsiteY12" fmla="*/ 43543 h 843643"/>
              <a:gd name="connsiteX13" fmla="*/ 24493 w 400050"/>
              <a:gd name="connsiteY13" fmla="*/ 16328 h 843643"/>
              <a:gd name="connsiteX14" fmla="*/ 29936 w 400050"/>
              <a:gd name="connsiteY14" fmla="*/ 2721 h 843643"/>
              <a:gd name="connsiteX15" fmla="*/ 46265 w 400050"/>
              <a:gd name="connsiteY15" fmla="*/ 0 h 843643"/>
              <a:gd name="connsiteX16" fmla="*/ 51707 w 400050"/>
              <a:gd name="connsiteY16" fmla="*/ 0 h 843643"/>
              <a:gd name="connsiteX17" fmla="*/ 62593 w 400050"/>
              <a:gd name="connsiteY17" fmla="*/ 13607 h 843643"/>
              <a:gd name="connsiteX18" fmla="*/ 89807 w 400050"/>
              <a:gd name="connsiteY18" fmla="*/ 43543 h 843643"/>
              <a:gd name="connsiteX19" fmla="*/ 106136 w 400050"/>
              <a:gd name="connsiteY19" fmla="*/ 76200 h 843643"/>
              <a:gd name="connsiteX20" fmla="*/ 119743 w 400050"/>
              <a:gd name="connsiteY20" fmla="*/ 125185 h 843643"/>
              <a:gd name="connsiteX21" fmla="*/ 209550 w 400050"/>
              <a:gd name="connsiteY21" fmla="*/ 356507 h 843643"/>
              <a:gd name="connsiteX22" fmla="*/ 266700 w 400050"/>
              <a:gd name="connsiteY22" fmla="*/ 503464 h 843643"/>
              <a:gd name="connsiteX23" fmla="*/ 296636 w 400050"/>
              <a:gd name="connsiteY23" fmla="*/ 568778 h 843643"/>
              <a:gd name="connsiteX24" fmla="*/ 332015 w 400050"/>
              <a:gd name="connsiteY24" fmla="*/ 617764 h 843643"/>
              <a:gd name="connsiteX25" fmla="*/ 367393 w 400050"/>
              <a:gd name="connsiteY25" fmla="*/ 655864 h 843643"/>
              <a:gd name="connsiteX26" fmla="*/ 400050 w 400050"/>
              <a:gd name="connsiteY26" fmla="*/ 674914 h 843643"/>
              <a:gd name="connsiteX0" fmla="*/ 382809 w 382809"/>
              <a:gd name="connsiteY0" fmla="*/ 674914 h 798738"/>
              <a:gd name="connsiteX1" fmla="*/ 0 w 382809"/>
              <a:gd name="connsiteY1" fmla="*/ 798738 h 798738"/>
              <a:gd name="connsiteX2" fmla="*/ 20859 w 382809"/>
              <a:gd name="connsiteY2" fmla="*/ 764721 h 798738"/>
              <a:gd name="connsiteX3" fmla="*/ 50795 w 382809"/>
              <a:gd name="connsiteY3" fmla="*/ 680357 h 798738"/>
              <a:gd name="connsiteX4" fmla="*/ 64402 w 382809"/>
              <a:gd name="connsiteY4" fmla="*/ 617764 h 798738"/>
              <a:gd name="connsiteX5" fmla="*/ 72566 w 382809"/>
              <a:gd name="connsiteY5" fmla="*/ 549728 h 798738"/>
              <a:gd name="connsiteX6" fmla="*/ 69845 w 382809"/>
              <a:gd name="connsiteY6" fmla="*/ 459921 h 798738"/>
              <a:gd name="connsiteX7" fmla="*/ 64402 w 382809"/>
              <a:gd name="connsiteY7" fmla="*/ 386443 h 798738"/>
              <a:gd name="connsiteX8" fmla="*/ 53516 w 382809"/>
              <a:gd name="connsiteY8" fmla="*/ 296635 h 798738"/>
              <a:gd name="connsiteX9" fmla="*/ 31745 w 382809"/>
              <a:gd name="connsiteY9" fmla="*/ 187778 h 798738"/>
              <a:gd name="connsiteX10" fmla="*/ 4531 w 382809"/>
              <a:gd name="connsiteY10" fmla="*/ 95250 h 798738"/>
              <a:gd name="connsiteX11" fmla="*/ 4531 w 382809"/>
              <a:gd name="connsiteY11" fmla="*/ 43543 h 798738"/>
              <a:gd name="connsiteX12" fmla="*/ 7252 w 382809"/>
              <a:gd name="connsiteY12" fmla="*/ 16328 h 798738"/>
              <a:gd name="connsiteX13" fmla="*/ 12695 w 382809"/>
              <a:gd name="connsiteY13" fmla="*/ 2721 h 798738"/>
              <a:gd name="connsiteX14" fmla="*/ 29024 w 382809"/>
              <a:gd name="connsiteY14" fmla="*/ 0 h 798738"/>
              <a:gd name="connsiteX15" fmla="*/ 34466 w 382809"/>
              <a:gd name="connsiteY15" fmla="*/ 0 h 798738"/>
              <a:gd name="connsiteX16" fmla="*/ 45352 w 382809"/>
              <a:gd name="connsiteY16" fmla="*/ 13607 h 798738"/>
              <a:gd name="connsiteX17" fmla="*/ 72566 w 382809"/>
              <a:gd name="connsiteY17" fmla="*/ 43543 h 798738"/>
              <a:gd name="connsiteX18" fmla="*/ 88895 w 382809"/>
              <a:gd name="connsiteY18" fmla="*/ 76200 h 798738"/>
              <a:gd name="connsiteX19" fmla="*/ 102502 w 382809"/>
              <a:gd name="connsiteY19" fmla="*/ 125185 h 798738"/>
              <a:gd name="connsiteX20" fmla="*/ 192309 w 382809"/>
              <a:gd name="connsiteY20" fmla="*/ 356507 h 798738"/>
              <a:gd name="connsiteX21" fmla="*/ 249459 w 382809"/>
              <a:gd name="connsiteY21" fmla="*/ 503464 h 798738"/>
              <a:gd name="connsiteX22" fmla="*/ 279395 w 382809"/>
              <a:gd name="connsiteY22" fmla="*/ 568778 h 798738"/>
              <a:gd name="connsiteX23" fmla="*/ 314774 w 382809"/>
              <a:gd name="connsiteY23" fmla="*/ 617764 h 798738"/>
              <a:gd name="connsiteX24" fmla="*/ 350152 w 382809"/>
              <a:gd name="connsiteY24" fmla="*/ 655864 h 798738"/>
              <a:gd name="connsiteX25" fmla="*/ 382809 w 382809"/>
              <a:gd name="connsiteY25" fmla="*/ 674914 h 79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2809" h="798738">
                <a:moveTo>
                  <a:pt x="382809" y="674914"/>
                </a:moveTo>
                <a:lnTo>
                  <a:pt x="0" y="798738"/>
                </a:lnTo>
                <a:lnTo>
                  <a:pt x="20859" y="764721"/>
                </a:lnTo>
                <a:lnTo>
                  <a:pt x="50795" y="680357"/>
                </a:lnTo>
                <a:lnTo>
                  <a:pt x="64402" y="617764"/>
                </a:lnTo>
                <a:lnTo>
                  <a:pt x="72566" y="549728"/>
                </a:lnTo>
                <a:lnTo>
                  <a:pt x="69845" y="459921"/>
                </a:lnTo>
                <a:lnTo>
                  <a:pt x="64402" y="386443"/>
                </a:lnTo>
                <a:lnTo>
                  <a:pt x="53516" y="296635"/>
                </a:lnTo>
                <a:lnTo>
                  <a:pt x="31745" y="187778"/>
                </a:lnTo>
                <a:lnTo>
                  <a:pt x="4531" y="95250"/>
                </a:lnTo>
                <a:lnTo>
                  <a:pt x="4531" y="43543"/>
                </a:lnTo>
                <a:lnTo>
                  <a:pt x="7252" y="16328"/>
                </a:lnTo>
                <a:lnTo>
                  <a:pt x="12695" y="2721"/>
                </a:lnTo>
                <a:lnTo>
                  <a:pt x="29024" y="0"/>
                </a:lnTo>
                <a:lnTo>
                  <a:pt x="34466" y="0"/>
                </a:lnTo>
                <a:lnTo>
                  <a:pt x="45352" y="13607"/>
                </a:lnTo>
                <a:lnTo>
                  <a:pt x="72566" y="43543"/>
                </a:lnTo>
                <a:lnTo>
                  <a:pt x="88895" y="76200"/>
                </a:lnTo>
                <a:lnTo>
                  <a:pt x="102502" y="125185"/>
                </a:lnTo>
                <a:lnTo>
                  <a:pt x="192309" y="356507"/>
                </a:lnTo>
                <a:lnTo>
                  <a:pt x="249459" y="503464"/>
                </a:lnTo>
                <a:lnTo>
                  <a:pt x="279395" y="568778"/>
                </a:lnTo>
                <a:lnTo>
                  <a:pt x="314774" y="617764"/>
                </a:lnTo>
                <a:lnTo>
                  <a:pt x="350152" y="655864"/>
                </a:lnTo>
                <a:lnTo>
                  <a:pt x="382809" y="6749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F2A1F4C-1172-46D0-9B0D-C840B871FA6B}"/>
              </a:ext>
            </a:extLst>
          </p:cNvPr>
          <p:cNvSpPr/>
          <p:nvPr/>
        </p:nvSpPr>
        <p:spPr>
          <a:xfrm rot="19500000">
            <a:off x="3003550" y="2417764"/>
            <a:ext cx="4141788" cy="2200275"/>
          </a:xfrm>
          <a:custGeom>
            <a:avLst/>
            <a:gdLst>
              <a:gd name="connsiteX0" fmla="*/ 2997396 w 4141279"/>
              <a:gd name="connsiteY0" fmla="*/ 1352183 h 2199503"/>
              <a:gd name="connsiteX1" fmla="*/ 3198635 w 4141279"/>
              <a:gd name="connsiteY1" fmla="*/ 1232146 h 2199503"/>
              <a:gd name="connsiteX2" fmla="*/ 3382221 w 4141279"/>
              <a:gd name="connsiteY2" fmla="*/ 1122700 h 2199503"/>
              <a:gd name="connsiteX3" fmla="*/ 3442239 w 4141279"/>
              <a:gd name="connsiteY3" fmla="*/ 1080334 h 2199503"/>
              <a:gd name="connsiteX4" fmla="*/ 3551685 w 4141279"/>
              <a:gd name="connsiteY4" fmla="*/ 992072 h 2199503"/>
              <a:gd name="connsiteX5" fmla="*/ 3661131 w 4141279"/>
              <a:gd name="connsiteY5" fmla="*/ 910870 h 2199503"/>
              <a:gd name="connsiteX6" fmla="*/ 3809412 w 4141279"/>
              <a:gd name="connsiteY6" fmla="*/ 804955 h 2199503"/>
              <a:gd name="connsiteX7" fmla="*/ 3901205 w 4141279"/>
              <a:gd name="connsiteY7" fmla="*/ 748467 h 2199503"/>
              <a:gd name="connsiteX8" fmla="*/ 3957693 w 4141279"/>
              <a:gd name="connsiteY8" fmla="*/ 709631 h 2199503"/>
              <a:gd name="connsiteX9" fmla="*/ 4007120 w 4141279"/>
              <a:gd name="connsiteY9" fmla="*/ 688448 h 2199503"/>
              <a:gd name="connsiteX10" fmla="*/ 4038894 w 4141279"/>
              <a:gd name="connsiteY10" fmla="*/ 681387 h 2199503"/>
              <a:gd name="connsiteX11" fmla="*/ 4070669 w 4141279"/>
              <a:gd name="connsiteY11" fmla="*/ 677857 h 2199503"/>
              <a:gd name="connsiteX12" fmla="*/ 4095382 w 4141279"/>
              <a:gd name="connsiteY12" fmla="*/ 674326 h 2199503"/>
              <a:gd name="connsiteX13" fmla="*/ 4109504 w 4141279"/>
              <a:gd name="connsiteY13" fmla="*/ 667265 h 2199503"/>
              <a:gd name="connsiteX14" fmla="*/ 4123626 w 4141279"/>
              <a:gd name="connsiteY14" fmla="*/ 646082 h 2199503"/>
              <a:gd name="connsiteX15" fmla="*/ 4137748 w 4141279"/>
              <a:gd name="connsiteY15" fmla="*/ 614308 h 2199503"/>
              <a:gd name="connsiteX16" fmla="*/ 4141279 w 4141279"/>
              <a:gd name="connsiteY16" fmla="*/ 579003 h 2199503"/>
              <a:gd name="connsiteX17" fmla="*/ 4130687 w 4141279"/>
              <a:gd name="connsiteY17" fmla="*/ 511923 h 2199503"/>
              <a:gd name="connsiteX18" fmla="*/ 4102443 w 4141279"/>
              <a:gd name="connsiteY18" fmla="*/ 406008 h 2199503"/>
              <a:gd name="connsiteX19" fmla="*/ 4074199 w 4141279"/>
              <a:gd name="connsiteY19" fmla="*/ 328337 h 2199503"/>
              <a:gd name="connsiteX20" fmla="*/ 4035364 w 4141279"/>
              <a:gd name="connsiteY20" fmla="*/ 229483 h 2199503"/>
              <a:gd name="connsiteX21" fmla="*/ 3989467 w 4141279"/>
              <a:gd name="connsiteY21" fmla="*/ 158873 h 2199503"/>
              <a:gd name="connsiteX22" fmla="*/ 3929449 w 4141279"/>
              <a:gd name="connsiteY22" fmla="*/ 88263 h 2199503"/>
              <a:gd name="connsiteX23" fmla="*/ 3851778 w 4141279"/>
              <a:gd name="connsiteY23" fmla="*/ 28245 h 2199503"/>
              <a:gd name="connsiteX24" fmla="*/ 3820003 w 4141279"/>
              <a:gd name="connsiteY24" fmla="*/ 7061 h 2199503"/>
              <a:gd name="connsiteX25" fmla="*/ 3798820 w 4141279"/>
              <a:gd name="connsiteY25" fmla="*/ 0 h 2199503"/>
              <a:gd name="connsiteX26" fmla="*/ 3784698 w 4141279"/>
              <a:gd name="connsiteY26" fmla="*/ 10592 h 2199503"/>
              <a:gd name="connsiteX27" fmla="*/ 3784698 w 4141279"/>
              <a:gd name="connsiteY27" fmla="*/ 28245 h 2199503"/>
              <a:gd name="connsiteX28" fmla="*/ 3788229 w 4141279"/>
              <a:gd name="connsiteY28" fmla="*/ 77672 h 2199503"/>
              <a:gd name="connsiteX29" fmla="*/ 3798820 w 4141279"/>
              <a:gd name="connsiteY29" fmla="*/ 105916 h 2199503"/>
              <a:gd name="connsiteX30" fmla="*/ 3820003 w 4141279"/>
              <a:gd name="connsiteY30" fmla="*/ 148282 h 2199503"/>
              <a:gd name="connsiteX31" fmla="*/ 3834125 w 4141279"/>
              <a:gd name="connsiteY31" fmla="*/ 201239 h 2199503"/>
              <a:gd name="connsiteX32" fmla="*/ 3834125 w 4141279"/>
              <a:gd name="connsiteY32" fmla="*/ 240075 h 2199503"/>
              <a:gd name="connsiteX33" fmla="*/ 3827064 w 4141279"/>
              <a:gd name="connsiteY33" fmla="*/ 296563 h 2199503"/>
              <a:gd name="connsiteX34" fmla="*/ 3802351 w 4141279"/>
              <a:gd name="connsiteY34" fmla="*/ 356581 h 2199503"/>
              <a:gd name="connsiteX35" fmla="*/ 3752924 w 4141279"/>
              <a:gd name="connsiteY35" fmla="*/ 434252 h 2199503"/>
              <a:gd name="connsiteX36" fmla="*/ 3650539 w 4141279"/>
              <a:gd name="connsiteY36" fmla="*/ 533106 h 2199503"/>
              <a:gd name="connsiteX37" fmla="*/ 3519910 w 4141279"/>
              <a:gd name="connsiteY37" fmla="*/ 639021 h 2199503"/>
              <a:gd name="connsiteX38" fmla="*/ 3272775 w 4141279"/>
              <a:gd name="connsiteY38" fmla="*/ 829668 h 2199503"/>
              <a:gd name="connsiteX39" fmla="*/ 3138616 w 4141279"/>
              <a:gd name="connsiteY39" fmla="*/ 924992 h 2199503"/>
              <a:gd name="connsiteX40" fmla="*/ 2909134 w 4141279"/>
              <a:gd name="connsiteY40" fmla="*/ 1080334 h 2199503"/>
              <a:gd name="connsiteX41" fmla="*/ 2799688 w 4141279"/>
              <a:gd name="connsiteY41" fmla="*/ 1147414 h 2199503"/>
              <a:gd name="connsiteX42" fmla="*/ 2570205 w 4141279"/>
              <a:gd name="connsiteY42" fmla="*/ 1288634 h 2199503"/>
              <a:gd name="connsiteX43" fmla="*/ 2425455 w 4141279"/>
              <a:gd name="connsiteY43" fmla="*/ 1366305 h 2199503"/>
              <a:gd name="connsiteX44" fmla="*/ 2213625 w 4141279"/>
              <a:gd name="connsiteY44" fmla="*/ 1479281 h 2199503"/>
              <a:gd name="connsiteX45" fmla="*/ 1906471 w 4141279"/>
              <a:gd name="connsiteY45" fmla="*/ 1627562 h 2199503"/>
              <a:gd name="connsiteX46" fmla="*/ 1733477 w 4141279"/>
              <a:gd name="connsiteY46" fmla="*/ 1698172 h 2199503"/>
              <a:gd name="connsiteX47" fmla="*/ 1556951 w 4141279"/>
              <a:gd name="connsiteY47" fmla="*/ 1768782 h 2199503"/>
              <a:gd name="connsiteX48" fmla="*/ 1260389 w 4141279"/>
              <a:gd name="connsiteY48" fmla="*/ 1871167 h 2199503"/>
              <a:gd name="connsiteX49" fmla="*/ 1037968 w 4141279"/>
              <a:gd name="connsiteY49" fmla="*/ 1938246 h 2199503"/>
              <a:gd name="connsiteX50" fmla="*/ 808485 w 4141279"/>
              <a:gd name="connsiteY50" fmla="*/ 1998265 h 2199503"/>
              <a:gd name="connsiteX51" fmla="*/ 646082 w 4141279"/>
              <a:gd name="connsiteY51" fmla="*/ 2037100 h 2199503"/>
              <a:gd name="connsiteX52" fmla="*/ 487209 w 4141279"/>
              <a:gd name="connsiteY52" fmla="*/ 2068875 h 2199503"/>
              <a:gd name="connsiteX53" fmla="*/ 285971 w 4141279"/>
              <a:gd name="connsiteY53" fmla="*/ 2104180 h 2199503"/>
              <a:gd name="connsiteX54" fmla="*/ 165934 w 4141279"/>
              <a:gd name="connsiteY54" fmla="*/ 2121832 h 2199503"/>
              <a:gd name="connsiteX55" fmla="*/ 74141 w 4141279"/>
              <a:gd name="connsiteY55" fmla="*/ 2132424 h 2199503"/>
              <a:gd name="connsiteX56" fmla="*/ 38836 w 4141279"/>
              <a:gd name="connsiteY56" fmla="*/ 2146546 h 2199503"/>
              <a:gd name="connsiteX57" fmla="*/ 14122 w 4141279"/>
              <a:gd name="connsiteY57" fmla="*/ 2160668 h 2199503"/>
              <a:gd name="connsiteX58" fmla="*/ 0 w 4141279"/>
              <a:gd name="connsiteY58" fmla="*/ 2178320 h 2199503"/>
              <a:gd name="connsiteX59" fmla="*/ 7061 w 4141279"/>
              <a:gd name="connsiteY59" fmla="*/ 2185381 h 2199503"/>
              <a:gd name="connsiteX60" fmla="*/ 56488 w 4141279"/>
              <a:gd name="connsiteY60" fmla="*/ 2192442 h 2199503"/>
              <a:gd name="connsiteX61" fmla="*/ 194178 w 4141279"/>
              <a:gd name="connsiteY61" fmla="*/ 2199503 h 2199503"/>
              <a:gd name="connsiteX62" fmla="*/ 363642 w 4141279"/>
              <a:gd name="connsiteY62" fmla="*/ 2192442 h 2199503"/>
              <a:gd name="connsiteX63" fmla="*/ 575472 w 4141279"/>
              <a:gd name="connsiteY63" fmla="*/ 2178320 h 2199503"/>
              <a:gd name="connsiteX64" fmla="*/ 829668 w 4141279"/>
              <a:gd name="connsiteY64" fmla="*/ 2150076 h 2199503"/>
              <a:gd name="connsiteX65" fmla="*/ 1020315 w 4141279"/>
              <a:gd name="connsiteY65" fmla="*/ 2118302 h 2199503"/>
              <a:gd name="connsiteX66" fmla="*/ 1408670 w 4141279"/>
              <a:gd name="connsiteY66" fmla="*/ 2037100 h 2199503"/>
              <a:gd name="connsiteX67" fmla="*/ 1624031 w 4141279"/>
              <a:gd name="connsiteY67" fmla="*/ 1980612 h 2199503"/>
              <a:gd name="connsiteX68" fmla="*/ 1934715 w 4141279"/>
              <a:gd name="connsiteY68" fmla="*/ 1878228 h 2199503"/>
              <a:gd name="connsiteX69" fmla="*/ 2217155 w 4141279"/>
              <a:gd name="connsiteY69" fmla="*/ 1765251 h 2199503"/>
              <a:gd name="connsiteX70" fmla="*/ 2492534 w 4141279"/>
              <a:gd name="connsiteY70" fmla="*/ 1634623 h 2199503"/>
              <a:gd name="connsiteX71" fmla="*/ 2757322 w 4141279"/>
              <a:gd name="connsiteY71" fmla="*/ 1493403 h 2199503"/>
              <a:gd name="connsiteX72" fmla="*/ 2997396 w 4141279"/>
              <a:gd name="connsiteY72" fmla="*/ 1352183 h 219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141279" h="2199503">
                <a:moveTo>
                  <a:pt x="2997396" y="1352183"/>
                </a:moveTo>
                <a:lnTo>
                  <a:pt x="3198635" y="1232146"/>
                </a:lnTo>
                <a:lnTo>
                  <a:pt x="3382221" y="1122700"/>
                </a:lnTo>
                <a:lnTo>
                  <a:pt x="3442239" y="1080334"/>
                </a:lnTo>
                <a:lnTo>
                  <a:pt x="3551685" y="992072"/>
                </a:lnTo>
                <a:lnTo>
                  <a:pt x="3661131" y="910870"/>
                </a:lnTo>
                <a:lnTo>
                  <a:pt x="3809412" y="804955"/>
                </a:lnTo>
                <a:lnTo>
                  <a:pt x="3901205" y="748467"/>
                </a:lnTo>
                <a:lnTo>
                  <a:pt x="3957693" y="709631"/>
                </a:lnTo>
                <a:lnTo>
                  <a:pt x="4007120" y="688448"/>
                </a:lnTo>
                <a:lnTo>
                  <a:pt x="4038894" y="681387"/>
                </a:lnTo>
                <a:lnTo>
                  <a:pt x="4070669" y="677857"/>
                </a:lnTo>
                <a:lnTo>
                  <a:pt x="4095382" y="674326"/>
                </a:lnTo>
                <a:lnTo>
                  <a:pt x="4109504" y="667265"/>
                </a:lnTo>
                <a:lnTo>
                  <a:pt x="4123626" y="646082"/>
                </a:lnTo>
                <a:lnTo>
                  <a:pt x="4137748" y="614308"/>
                </a:lnTo>
                <a:lnTo>
                  <a:pt x="4141279" y="579003"/>
                </a:lnTo>
                <a:lnTo>
                  <a:pt x="4130687" y="511923"/>
                </a:lnTo>
                <a:lnTo>
                  <a:pt x="4102443" y="406008"/>
                </a:lnTo>
                <a:lnTo>
                  <a:pt x="4074199" y="328337"/>
                </a:lnTo>
                <a:lnTo>
                  <a:pt x="4035364" y="229483"/>
                </a:lnTo>
                <a:lnTo>
                  <a:pt x="3989467" y="158873"/>
                </a:lnTo>
                <a:lnTo>
                  <a:pt x="3929449" y="88263"/>
                </a:lnTo>
                <a:lnTo>
                  <a:pt x="3851778" y="28245"/>
                </a:lnTo>
                <a:lnTo>
                  <a:pt x="3820003" y="7061"/>
                </a:lnTo>
                <a:lnTo>
                  <a:pt x="3798820" y="0"/>
                </a:lnTo>
                <a:lnTo>
                  <a:pt x="3784698" y="10592"/>
                </a:lnTo>
                <a:lnTo>
                  <a:pt x="3784698" y="28245"/>
                </a:lnTo>
                <a:lnTo>
                  <a:pt x="3788229" y="77672"/>
                </a:lnTo>
                <a:lnTo>
                  <a:pt x="3798820" y="105916"/>
                </a:lnTo>
                <a:lnTo>
                  <a:pt x="3820003" y="148282"/>
                </a:lnTo>
                <a:lnTo>
                  <a:pt x="3834125" y="201239"/>
                </a:lnTo>
                <a:lnTo>
                  <a:pt x="3834125" y="240075"/>
                </a:lnTo>
                <a:lnTo>
                  <a:pt x="3827064" y="296563"/>
                </a:lnTo>
                <a:lnTo>
                  <a:pt x="3802351" y="356581"/>
                </a:lnTo>
                <a:lnTo>
                  <a:pt x="3752924" y="434252"/>
                </a:lnTo>
                <a:lnTo>
                  <a:pt x="3650539" y="533106"/>
                </a:lnTo>
                <a:lnTo>
                  <a:pt x="3519910" y="639021"/>
                </a:lnTo>
                <a:lnTo>
                  <a:pt x="3272775" y="829668"/>
                </a:lnTo>
                <a:lnTo>
                  <a:pt x="3138616" y="924992"/>
                </a:lnTo>
                <a:lnTo>
                  <a:pt x="2909134" y="1080334"/>
                </a:lnTo>
                <a:lnTo>
                  <a:pt x="2799688" y="1147414"/>
                </a:lnTo>
                <a:lnTo>
                  <a:pt x="2570205" y="1288634"/>
                </a:lnTo>
                <a:lnTo>
                  <a:pt x="2425455" y="1366305"/>
                </a:lnTo>
                <a:lnTo>
                  <a:pt x="2213625" y="1479281"/>
                </a:lnTo>
                <a:lnTo>
                  <a:pt x="1906471" y="1627562"/>
                </a:lnTo>
                <a:lnTo>
                  <a:pt x="1733477" y="1698172"/>
                </a:lnTo>
                <a:lnTo>
                  <a:pt x="1556951" y="1768782"/>
                </a:lnTo>
                <a:lnTo>
                  <a:pt x="1260389" y="1871167"/>
                </a:lnTo>
                <a:lnTo>
                  <a:pt x="1037968" y="1938246"/>
                </a:lnTo>
                <a:lnTo>
                  <a:pt x="808485" y="1998265"/>
                </a:lnTo>
                <a:lnTo>
                  <a:pt x="646082" y="2037100"/>
                </a:lnTo>
                <a:lnTo>
                  <a:pt x="487209" y="2068875"/>
                </a:lnTo>
                <a:lnTo>
                  <a:pt x="285971" y="2104180"/>
                </a:lnTo>
                <a:lnTo>
                  <a:pt x="165934" y="2121832"/>
                </a:lnTo>
                <a:lnTo>
                  <a:pt x="74141" y="2132424"/>
                </a:lnTo>
                <a:lnTo>
                  <a:pt x="38836" y="2146546"/>
                </a:lnTo>
                <a:lnTo>
                  <a:pt x="14122" y="2160668"/>
                </a:lnTo>
                <a:lnTo>
                  <a:pt x="0" y="2178320"/>
                </a:lnTo>
                <a:lnTo>
                  <a:pt x="7061" y="2185381"/>
                </a:lnTo>
                <a:lnTo>
                  <a:pt x="56488" y="2192442"/>
                </a:lnTo>
                <a:lnTo>
                  <a:pt x="194178" y="2199503"/>
                </a:lnTo>
                <a:lnTo>
                  <a:pt x="363642" y="2192442"/>
                </a:lnTo>
                <a:lnTo>
                  <a:pt x="575472" y="2178320"/>
                </a:lnTo>
                <a:lnTo>
                  <a:pt x="829668" y="2150076"/>
                </a:lnTo>
                <a:lnTo>
                  <a:pt x="1020315" y="2118302"/>
                </a:lnTo>
                <a:lnTo>
                  <a:pt x="1408670" y="2037100"/>
                </a:lnTo>
                <a:lnTo>
                  <a:pt x="1624031" y="1980612"/>
                </a:lnTo>
                <a:lnTo>
                  <a:pt x="1934715" y="1878228"/>
                </a:lnTo>
                <a:lnTo>
                  <a:pt x="2217155" y="1765251"/>
                </a:lnTo>
                <a:lnTo>
                  <a:pt x="2492534" y="1634623"/>
                </a:lnTo>
                <a:lnTo>
                  <a:pt x="2757322" y="1493403"/>
                </a:lnTo>
                <a:lnTo>
                  <a:pt x="2997396" y="13521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50EB77-5351-4A28-92EF-B79A1B0C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643063"/>
            <a:ext cx="40005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F10C6DD-3276-4E28-8D45-EB72FAF0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6" y="1643063"/>
            <a:ext cx="3998913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81F1FD6-E7CE-42F4-851D-7A3065198531}"/>
              </a:ext>
            </a:extLst>
          </p:cNvPr>
          <p:cNvSpPr/>
          <p:nvPr/>
        </p:nvSpPr>
        <p:spPr>
          <a:xfrm rot="19800000">
            <a:off x="4497389" y="1908175"/>
            <a:ext cx="3279775" cy="1828800"/>
          </a:xfrm>
          <a:custGeom>
            <a:avLst/>
            <a:gdLst>
              <a:gd name="connsiteX0" fmla="*/ 941207 w 3279331"/>
              <a:gd name="connsiteY0" fmla="*/ 551023 h 1828800"/>
              <a:gd name="connsiteX1" fmla="*/ 1307563 w 3279331"/>
              <a:gd name="connsiteY1" fmla="*/ 693991 h 1828800"/>
              <a:gd name="connsiteX2" fmla="*/ 1757316 w 3279331"/>
              <a:gd name="connsiteY2" fmla="*/ 881637 h 1828800"/>
              <a:gd name="connsiteX3" fmla="*/ 2034317 w 3279331"/>
              <a:gd name="connsiteY3" fmla="*/ 988863 h 1828800"/>
              <a:gd name="connsiteX4" fmla="*/ 2433436 w 3279331"/>
              <a:gd name="connsiteY4" fmla="*/ 1140766 h 1828800"/>
              <a:gd name="connsiteX5" fmla="*/ 2579383 w 3279331"/>
              <a:gd name="connsiteY5" fmla="*/ 1197358 h 1828800"/>
              <a:gd name="connsiteX6" fmla="*/ 2775964 w 3279331"/>
              <a:gd name="connsiteY6" fmla="*/ 1271820 h 1828800"/>
              <a:gd name="connsiteX7" fmla="*/ 2865319 w 3279331"/>
              <a:gd name="connsiteY7" fmla="*/ 1298627 h 1828800"/>
              <a:gd name="connsiteX8" fmla="*/ 2969567 w 3279331"/>
              <a:gd name="connsiteY8" fmla="*/ 1319476 h 1828800"/>
              <a:gd name="connsiteX9" fmla="*/ 3044029 w 3279331"/>
              <a:gd name="connsiteY9" fmla="*/ 1331390 h 1828800"/>
              <a:gd name="connsiteX10" fmla="*/ 3067857 w 3279331"/>
              <a:gd name="connsiteY10" fmla="*/ 1334369 h 1828800"/>
              <a:gd name="connsiteX11" fmla="*/ 3079771 w 3279331"/>
              <a:gd name="connsiteY11" fmla="*/ 1346283 h 1828800"/>
              <a:gd name="connsiteX12" fmla="*/ 3103599 w 3279331"/>
              <a:gd name="connsiteY12" fmla="*/ 1390960 h 1828800"/>
              <a:gd name="connsiteX13" fmla="*/ 3175083 w 3279331"/>
              <a:gd name="connsiteY13" fmla="*/ 1510100 h 1828800"/>
              <a:gd name="connsiteX14" fmla="*/ 3225718 w 3279331"/>
              <a:gd name="connsiteY14" fmla="*/ 1599455 h 1828800"/>
              <a:gd name="connsiteX15" fmla="*/ 3264438 w 3279331"/>
              <a:gd name="connsiteY15" fmla="*/ 1682854 h 1828800"/>
              <a:gd name="connsiteX16" fmla="*/ 3279331 w 3279331"/>
              <a:gd name="connsiteY16" fmla="*/ 1739445 h 1828800"/>
              <a:gd name="connsiteX17" fmla="*/ 3276352 w 3279331"/>
              <a:gd name="connsiteY17" fmla="*/ 1766252 h 1828800"/>
              <a:gd name="connsiteX18" fmla="*/ 3273374 w 3279331"/>
              <a:gd name="connsiteY18" fmla="*/ 1790080 h 1828800"/>
              <a:gd name="connsiteX19" fmla="*/ 3261460 w 3279331"/>
              <a:gd name="connsiteY19" fmla="*/ 1804972 h 1828800"/>
              <a:gd name="connsiteX20" fmla="*/ 3243589 w 3279331"/>
              <a:gd name="connsiteY20" fmla="*/ 1819865 h 1828800"/>
              <a:gd name="connsiteX21" fmla="*/ 3225718 w 3279331"/>
              <a:gd name="connsiteY21" fmla="*/ 1825822 h 1828800"/>
              <a:gd name="connsiteX22" fmla="*/ 3198911 w 3279331"/>
              <a:gd name="connsiteY22" fmla="*/ 1828800 h 1828800"/>
              <a:gd name="connsiteX23" fmla="*/ 3172105 w 3279331"/>
              <a:gd name="connsiteY23" fmla="*/ 1828800 h 1828800"/>
              <a:gd name="connsiteX24" fmla="*/ 2823620 w 3279331"/>
              <a:gd name="connsiteY24" fmla="*/ 1617326 h 1828800"/>
              <a:gd name="connsiteX25" fmla="*/ 2826599 w 3279331"/>
              <a:gd name="connsiteY25" fmla="*/ 1599455 h 1828800"/>
              <a:gd name="connsiteX26" fmla="*/ 2829577 w 3279331"/>
              <a:gd name="connsiteY26" fmla="*/ 1575627 h 1828800"/>
              <a:gd name="connsiteX27" fmla="*/ 2823620 w 3279331"/>
              <a:gd name="connsiteY27" fmla="*/ 1548821 h 1828800"/>
              <a:gd name="connsiteX28" fmla="*/ 2808728 w 3279331"/>
              <a:gd name="connsiteY28" fmla="*/ 1516057 h 1828800"/>
              <a:gd name="connsiteX29" fmla="*/ 2787878 w 3279331"/>
              <a:gd name="connsiteY29" fmla="*/ 1489251 h 1828800"/>
              <a:gd name="connsiteX30" fmla="*/ 2752136 w 3279331"/>
              <a:gd name="connsiteY30" fmla="*/ 1462444 h 1828800"/>
              <a:gd name="connsiteX31" fmla="*/ 2728308 w 3279331"/>
              <a:gd name="connsiteY31" fmla="*/ 1447552 h 1828800"/>
              <a:gd name="connsiteX32" fmla="*/ 2647888 w 3279331"/>
              <a:gd name="connsiteY32" fmla="*/ 1414788 h 1828800"/>
              <a:gd name="connsiteX33" fmla="*/ 2394716 w 3279331"/>
              <a:gd name="connsiteY33" fmla="*/ 1316498 h 1828800"/>
              <a:gd name="connsiteX34" fmla="*/ 2070059 w 3279331"/>
              <a:gd name="connsiteY34" fmla="*/ 1191401 h 1828800"/>
              <a:gd name="connsiteX35" fmla="*/ 1617327 w 3279331"/>
              <a:gd name="connsiteY35" fmla="*/ 1021626 h 1828800"/>
              <a:gd name="connsiteX36" fmla="*/ 1542864 w 3279331"/>
              <a:gd name="connsiteY36" fmla="*/ 994820 h 1828800"/>
              <a:gd name="connsiteX37" fmla="*/ 1179487 w 3279331"/>
              <a:gd name="connsiteY37" fmla="*/ 869723 h 1828800"/>
              <a:gd name="connsiteX38" fmla="*/ 938228 w 3279331"/>
              <a:gd name="connsiteY38" fmla="*/ 786325 h 1828800"/>
              <a:gd name="connsiteX39" fmla="*/ 661228 w 3279331"/>
              <a:gd name="connsiteY39" fmla="*/ 699948 h 1828800"/>
              <a:gd name="connsiteX40" fmla="*/ 494432 w 3279331"/>
              <a:gd name="connsiteY40" fmla="*/ 646335 h 1828800"/>
              <a:gd name="connsiteX41" fmla="*/ 431883 w 3279331"/>
              <a:gd name="connsiteY41" fmla="*/ 634421 h 1828800"/>
              <a:gd name="connsiteX42" fmla="*/ 354442 w 3279331"/>
              <a:gd name="connsiteY42" fmla="*/ 619528 h 1828800"/>
              <a:gd name="connsiteX43" fmla="*/ 288915 w 3279331"/>
              <a:gd name="connsiteY43" fmla="*/ 610593 h 1828800"/>
              <a:gd name="connsiteX44" fmla="*/ 220410 w 3279331"/>
              <a:gd name="connsiteY44" fmla="*/ 601657 h 1828800"/>
              <a:gd name="connsiteX45" fmla="*/ 157861 w 3279331"/>
              <a:gd name="connsiteY45" fmla="*/ 595700 h 1828800"/>
              <a:gd name="connsiteX46" fmla="*/ 134033 w 3279331"/>
              <a:gd name="connsiteY46" fmla="*/ 589743 h 1828800"/>
              <a:gd name="connsiteX47" fmla="*/ 110205 w 3279331"/>
              <a:gd name="connsiteY47" fmla="*/ 580808 h 1828800"/>
              <a:gd name="connsiteX48" fmla="*/ 98291 w 3279331"/>
              <a:gd name="connsiteY48" fmla="*/ 568894 h 1828800"/>
              <a:gd name="connsiteX49" fmla="*/ 83399 w 3279331"/>
              <a:gd name="connsiteY49" fmla="*/ 545066 h 1828800"/>
              <a:gd name="connsiteX50" fmla="*/ 68506 w 3279331"/>
              <a:gd name="connsiteY50" fmla="*/ 509324 h 1828800"/>
              <a:gd name="connsiteX51" fmla="*/ 50635 w 3279331"/>
              <a:gd name="connsiteY51" fmla="*/ 449754 h 1828800"/>
              <a:gd name="connsiteX52" fmla="*/ 29785 w 3279331"/>
              <a:gd name="connsiteY52" fmla="*/ 351463 h 1828800"/>
              <a:gd name="connsiteX53" fmla="*/ 14893 w 3279331"/>
              <a:gd name="connsiteY53" fmla="*/ 268065 h 1828800"/>
              <a:gd name="connsiteX54" fmla="*/ 8936 w 3279331"/>
              <a:gd name="connsiteY54" fmla="*/ 190624 h 1828800"/>
              <a:gd name="connsiteX55" fmla="*/ 0 w 3279331"/>
              <a:gd name="connsiteY55" fmla="*/ 77441 h 1828800"/>
              <a:gd name="connsiteX56" fmla="*/ 8936 w 3279331"/>
              <a:gd name="connsiteY56" fmla="*/ 50635 h 1828800"/>
              <a:gd name="connsiteX57" fmla="*/ 17871 w 3279331"/>
              <a:gd name="connsiteY57" fmla="*/ 23828 h 1828800"/>
              <a:gd name="connsiteX58" fmla="*/ 29785 w 3279331"/>
              <a:gd name="connsiteY58" fmla="*/ 8936 h 1828800"/>
              <a:gd name="connsiteX59" fmla="*/ 44678 w 3279331"/>
              <a:gd name="connsiteY59" fmla="*/ 0 h 1828800"/>
              <a:gd name="connsiteX60" fmla="*/ 56592 w 3279331"/>
              <a:gd name="connsiteY60" fmla="*/ 5957 h 1828800"/>
              <a:gd name="connsiteX61" fmla="*/ 74463 w 3279331"/>
              <a:gd name="connsiteY61" fmla="*/ 20850 h 1828800"/>
              <a:gd name="connsiteX62" fmla="*/ 89356 w 3279331"/>
              <a:gd name="connsiteY62" fmla="*/ 41699 h 1828800"/>
              <a:gd name="connsiteX63" fmla="*/ 95313 w 3279331"/>
              <a:gd name="connsiteY63" fmla="*/ 59570 h 1828800"/>
              <a:gd name="connsiteX64" fmla="*/ 101270 w 3279331"/>
              <a:gd name="connsiteY64" fmla="*/ 89355 h 1828800"/>
              <a:gd name="connsiteX65" fmla="*/ 107227 w 3279331"/>
              <a:gd name="connsiteY65" fmla="*/ 125097 h 1828800"/>
              <a:gd name="connsiteX66" fmla="*/ 116162 w 3279331"/>
              <a:gd name="connsiteY66" fmla="*/ 151904 h 1828800"/>
              <a:gd name="connsiteX67" fmla="*/ 145947 w 3279331"/>
              <a:gd name="connsiteY67" fmla="*/ 196581 h 1828800"/>
              <a:gd name="connsiteX68" fmla="*/ 178711 w 3279331"/>
              <a:gd name="connsiteY68" fmla="*/ 235302 h 1828800"/>
              <a:gd name="connsiteX69" fmla="*/ 229345 w 3279331"/>
              <a:gd name="connsiteY69" fmla="*/ 271044 h 1828800"/>
              <a:gd name="connsiteX70" fmla="*/ 309765 w 3279331"/>
              <a:gd name="connsiteY70" fmla="*/ 309764 h 1828800"/>
              <a:gd name="connsiteX71" fmla="*/ 428905 w 3279331"/>
              <a:gd name="connsiteY71" fmla="*/ 354442 h 1828800"/>
              <a:gd name="connsiteX72" fmla="*/ 542088 w 3279331"/>
              <a:gd name="connsiteY72" fmla="*/ 399119 h 1828800"/>
              <a:gd name="connsiteX73" fmla="*/ 732712 w 3279331"/>
              <a:gd name="connsiteY73" fmla="*/ 467625 h 1828800"/>
              <a:gd name="connsiteX74" fmla="*/ 941207 w 3279331"/>
              <a:gd name="connsiteY74" fmla="*/ 55102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279331" h="1828800">
                <a:moveTo>
                  <a:pt x="941207" y="551023"/>
                </a:moveTo>
                <a:lnTo>
                  <a:pt x="1307563" y="693991"/>
                </a:lnTo>
                <a:lnTo>
                  <a:pt x="1757316" y="881637"/>
                </a:lnTo>
                <a:lnTo>
                  <a:pt x="2034317" y="988863"/>
                </a:lnTo>
                <a:lnTo>
                  <a:pt x="2433436" y="1140766"/>
                </a:lnTo>
                <a:lnTo>
                  <a:pt x="2579383" y="1197358"/>
                </a:lnTo>
                <a:lnTo>
                  <a:pt x="2775964" y="1271820"/>
                </a:lnTo>
                <a:lnTo>
                  <a:pt x="2865319" y="1298627"/>
                </a:lnTo>
                <a:lnTo>
                  <a:pt x="2969567" y="1319476"/>
                </a:lnTo>
                <a:lnTo>
                  <a:pt x="3044029" y="1331390"/>
                </a:lnTo>
                <a:cubicBezTo>
                  <a:pt x="3065862" y="1334509"/>
                  <a:pt x="3057858" y="1334369"/>
                  <a:pt x="3067857" y="1334369"/>
                </a:cubicBezTo>
                <a:lnTo>
                  <a:pt x="3079771" y="1346283"/>
                </a:lnTo>
                <a:lnTo>
                  <a:pt x="3103599" y="1390960"/>
                </a:lnTo>
                <a:lnTo>
                  <a:pt x="3175083" y="1510100"/>
                </a:lnTo>
                <a:lnTo>
                  <a:pt x="3225718" y="1599455"/>
                </a:lnTo>
                <a:lnTo>
                  <a:pt x="3264438" y="1682854"/>
                </a:lnTo>
                <a:lnTo>
                  <a:pt x="3279331" y="1739445"/>
                </a:lnTo>
                <a:lnTo>
                  <a:pt x="3276352" y="1766252"/>
                </a:lnTo>
                <a:lnTo>
                  <a:pt x="3273374" y="1790080"/>
                </a:lnTo>
                <a:lnTo>
                  <a:pt x="3261460" y="1804972"/>
                </a:lnTo>
                <a:lnTo>
                  <a:pt x="3243589" y="1819865"/>
                </a:lnTo>
                <a:lnTo>
                  <a:pt x="3225718" y="1825822"/>
                </a:lnTo>
                <a:lnTo>
                  <a:pt x="3198911" y="1828800"/>
                </a:lnTo>
                <a:lnTo>
                  <a:pt x="3172105" y="1828800"/>
                </a:lnTo>
                <a:lnTo>
                  <a:pt x="2823620" y="1617326"/>
                </a:lnTo>
                <a:lnTo>
                  <a:pt x="2826599" y="1599455"/>
                </a:lnTo>
                <a:lnTo>
                  <a:pt x="2829577" y="1575627"/>
                </a:lnTo>
                <a:lnTo>
                  <a:pt x="2823620" y="1548821"/>
                </a:lnTo>
                <a:lnTo>
                  <a:pt x="2808728" y="1516057"/>
                </a:lnTo>
                <a:lnTo>
                  <a:pt x="2787878" y="1489251"/>
                </a:lnTo>
                <a:lnTo>
                  <a:pt x="2752136" y="1462444"/>
                </a:lnTo>
                <a:lnTo>
                  <a:pt x="2728308" y="1447552"/>
                </a:lnTo>
                <a:lnTo>
                  <a:pt x="2647888" y="1414788"/>
                </a:lnTo>
                <a:lnTo>
                  <a:pt x="2394716" y="1316498"/>
                </a:lnTo>
                <a:lnTo>
                  <a:pt x="2070059" y="1191401"/>
                </a:lnTo>
                <a:lnTo>
                  <a:pt x="1617327" y="1021626"/>
                </a:lnTo>
                <a:lnTo>
                  <a:pt x="1542864" y="994820"/>
                </a:lnTo>
                <a:lnTo>
                  <a:pt x="1179487" y="869723"/>
                </a:lnTo>
                <a:lnTo>
                  <a:pt x="938228" y="786325"/>
                </a:lnTo>
                <a:lnTo>
                  <a:pt x="661228" y="699948"/>
                </a:lnTo>
                <a:lnTo>
                  <a:pt x="494432" y="646335"/>
                </a:lnTo>
                <a:lnTo>
                  <a:pt x="431883" y="634421"/>
                </a:lnTo>
                <a:lnTo>
                  <a:pt x="354442" y="619528"/>
                </a:lnTo>
                <a:lnTo>
                  <a:pt x="288915" y="610593"/>
                </a:lnTo>
                <a:lnTo>
                  <a:pt x="220410" y="601657"/>
                </a:lnTo>
                <a:lnTo>
                  <a:pt x="157861" y="595700"/>
                </a:lnTo>
                <a:lnTo>
                  <a:pt x="134033" y="589743"/>
                </a:lnTo>
                <a:lnTo>
                  <a:pt x="110205" y="580808"/>
                </a:lnTo>
                <a:lnTo>
                  <a:pt x="98291" y="568894"/>
                </a:lnTo>
                <a:lnTo>
                  <a:pt x="83399" y="545066"/>
                </a:lnTo>
                <a:lnTo>
                  <a:pt x="68506" y="509324"/>
                </a:lnTo>
                <a:lnTo>
                  <a:pt x="50635" y="449754"/>
                </a:lnTo>
                <a:lnTo>
                  <a:pt x="29785" y="351463"/>
                </a:lnTo>
                <a:lnTo>
                  <a:pt x="14893" y="268065"/>
                </a:lnTo>
                <a:lnTo>
                  <a:pt x="8936" y="190624"/>
                </a:lnTo>
                <a:lnTo>
                  <a:pt x="0" y="77441"/>
                </a:lnTo>
                <a:lnTo>
                  <a:pt x="8936" y="50635"/>
                </a:lnTo>
                <a:lnTo>
                  <a:pt x="17871" y="23828"/>
                </a:lnTo>
                <a:lnTo>
                  <a:pt x="29785" y="8936"/>
                </a:lnTo>
                <a:lnTo>
                  <a:pt x="44678" y="0"/>
                </a:lnTo>
                <a:lnTo>
                  <a:pt x="56592" y="5957"/>
                </a:lnTo>
                <a:lnTo>
                  <a:pt x="74463" y="20850"/>
                </a:lnTo>
                <a:lnTo>
                  <a:pt x="89356" y="41699"/>
                </a:lnTo>
                <a:lnTo>
                  <a:pt x="95313" y="59570"/>
                </a:lnTo>
                <a:lnTo>
                  <a:pt x="101270" y="89355"/>
                </a:lnTo>
                <a:lnTo>
                  <a:pt x="107227" y="125097"/>
                </a:lnTo>
                <a:lnTo>
                  <a:pt x="116162" y="151904"/>
                </a:lnTo>
                <a:lnTo>
                  <a:pt x="145947" y="196581"/>
                </a:lnTo>
                <a:lnTo>
                  <a:pt x="178711" y="235302"/>
                </a:lnTo>
                <a:lnTo>
                  <a:pt x="229345" y="271044"/>
                </a:lnTo>
                <a:lnTo>
                  <a:pt x="309765" y="309764"/>
                </a:lnTo>
                <a:lnTo>
                  <a:pt x="428905" y="354442"/>
                </a:lnTo>
                <a:lnTo>
                  <a:pt x="542088" y="399119"/>
                </a:lnTo>
                <a:lnTo>
                  <a:pt x="732712" y="467625"/>
                </a:lnTo>
                <a:lnTo>
                  <a:pt x="941207" y="5510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45D19EA-2AA8-4258-AB1A-8EA4F8DFA041}"/>
              </a:ext>
            </a:extLst>
          </p:cNvPr>
          <p:cNvSpPr/>
          <p:nvPr/>
        </p:nvSpPr>
        <p:spPr>
          <a:xfrm rot="18900000">
            <a:off x="5443539" y="3551239"/>
            <a:ext cx="3271837" cy="1470025"/>
          </a:xfrm>
          <a:custGeom>
            <a:avLst/>
            <a:gdLst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03414 w 3271157"/>
              <a:gd name="connsiteY49" fmla="*/ 481693 h 1469572"/>
              <a:gd name="connsiteX50" fmla="*/ 108857 w 3271157"/>
              <a:gd name="connsiteY50" fmla="*/ 468086 h 1469572"/>
              <a:gd name="connsiteX51" fmla="*/ 125186 w 3271157"/>
              <a:gd name="connsiteY51" fmla="*/ 465365 h 1469572"/>
              <a:gd name="connsiteX52" fmla="*/ 130628 w 3271157"/>
              <a:gd name="connsiteY52" fmla="*/ 465365 h 1469572"/>
              <a:gd name="connsiteX53" fmla="*/ 141514 w 3271157"/>
              <a:gd name="connsiteY53" fmla="*/ 478972 h 1469572"/>
              <a:gd name="connsiteX54" fmla="*/ 168728 w 3271157"/>
              <a:gd name="connsiteY54" fmla="*/ 508908 h 1469572"/>
              <a:gd name="connsiteX55" fmla="*/ 185057 w 3271157"/>
              <a:gd name="connsiteY55" fmla="*/ 541565 h 1469572"/>
              <a:gd name="connsiteX56" fmla="*/ 198664 w 3271157"/>
              <a:gd name="connsiteY56" fmla="*/ 590550 h 1469572"/>
              <a:gd name="connsiteX57" fmla="*/ 288471 w 3271157"/>
              <a:gd name="connsiteY57" fmla="*/ 821872 h 1469572"/>
              <a:gd name="connsiteX58" fmla="*/ 345621 w 3271157"/>
              <a:gd name="connsiteY58" fmla="*/ 968829 h 1469572"/>
              <a:gd name="connsiteX59" fmla="*/ 375557 w 3271157"/>
              <a:gd name="connsiteY59" fmla="*/ 1034143 h 1469572"/>
              <a:gd name="connsiteX60" fmla="*/ 410936 w 3271157"/>
              <a:gd name="connsiteY60" fmla="*/ 1083129 h 1469572"/>
              <a:gd name="connsiteX61" fmla="*/ 446314 w 3271157"/>
              <a:gd name="connsiteY61" fmla="*/ 1121229 h 1469572"/>
              <a:gd name="connsiteX62" fmla="*/ 478971 w 3271157"/>
              <a:gd name="connsiteY62" fmla="*/ 1140279 h 1469572"/>
              <a:gd name="connsiteX63" fmla="*/ 522514 w 3271157"/>
              <a:gd name="connsiteY63" fmla="*/ 1153886 h 1469572"/>
              <a:gd name="connsiteX64" fmla="*/ 566057 w 3271157"/>
              <a:gd name="connsiteY64" fmla="*/ 1153886 h 1469572"/>
              <a:gd name="connsiteX65" fmla="*/ 653143 w 3271157"/>
              <a:gd name="connsiteY65" fmla="*/ 1143000 h 1469572"/>
              <a:gd name="connsiteX66" fmla="*/ 756557 w 3271157"/>
              <a:gd name="connsiteY66" fmla="*/ 1121229 h 1469572"/>
              <a:gd name="connsiteX67" fmla="*/ 933450 w 3271157"/>
              <a:gd name="connsiteY67" fmla="*/ 1077686 h 1469572"/>
              <a:gd name="connsiteX68" fmla="*/ 1039586 w 3271157"/>
              <a:gd name="connsiteY68" fmla="*/ 1045029 h 1469572"/>
              <a:gd name="connsiteX69" fmla="*/ 1219200 w 3271157"/>
              <a:gd name="connsiteY69" fmla="*/ 987879 h 1469572"/>
              <a:gd name="connsiteX70" fmla="*/ 1401536 w 3271157"/>
              <a:gd name="connsiteY70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03414 w 3271157"/>
              <a:gd name="connsiteY49" fmla="*/ 481693 h 1469572"/>
              <a:gd name="connsiteX50" fmla="*/ 108857 w 3271157"/>
              <a:gd name="connsiteY50" fmla="*/ 468086 h 1469572"/>
              <a:gd name="connsiteX51" fmla="*/ 125186 w 3271157"/>
              <a:gd name="connsiteY51" fmla="*/ 465365 h 1469572"/>
              <a:gd name="connsiteX52" fmla="*/ 130628 w 3271157"/>
              <a:gd name="connsiteY52" fmla="*/ 465365 h 1469572"/>
              <a:gd name="connsiteX53" fmla="*/ 168728 w 3271157"/>
              <a:gd name="connsiteY53" fmla="*/ 508908 h 1469572"/>
              <a:gd name="connsiteX54" fmla="*/ 185057 w 3271157"/>
              <a:gd name="connsiteY54" fmla="*/ 541565 h 1469572"/>
              <a:gd name="connsiteX55" fmla="*/ 198664 w 3271157"/>
              <a:gd name="connsiteY55" fmla="*/ 590550 h 1469572"/>
              <a:gd name="connsiteX56" fmla="*/ 288471 w 3271157"/>
              <a:gd name="connsiteY56" fmla="*/ 821872 h 1469572"/>
              <a:gd name="connsiteX57" fmla="*/ 345621 w 3271157"/>
              <a:gd name="connsiteY57" fmla="*/ 968829 h 1469572"/>
              <a:gd name="connsiteX58" fmla="*/ 375557 w 3271157"/>
              <a:gd name="connsiteY58" fmla="*/ 1034143 h 1469572"/>
              <a:gd name="connsiteX59" fmla="*/ 410936 w 3271157"/>
              <a:gd name="connsiteY59" fmla="*/ 1083129 h 1469572"/>
              <a:gd name="connsiteX60" fmla="*/ 446314 w 3271157"/>
              <a:gd name="connsiteY60" fmla="*/ 1121229 h 1469572"/>
              <a:gd name="connsiteX61" fmla="*/ 478971 w 3271157"/>
              <a:gd name="connsiteY61" fmla="*/ 1140279 h 1469572"/>
              <a:gd name="connsiteX62" fmla="*/ 522514 w 3271157"/>
              <a:gd name="connsiteY62" fmla="*/ 1153886 h 1469572"/>
              <a:gd name="connsiteX63" fmla="*/ 566057 w 3271157"/>
              <a:gd name="connsiteY63" fmla="*/ 1153886 h 1469572"/>
              <a:gd name="connsiteX64" fmla="*/ 653143 w 3271157"/>
              <a:gd name="connsiteY64" fmla="*/ 1143000 h 1469572"/>
              <a:gd name="connsiteX65" fmla="*/ 756557 w 3271157"/>
              <a:gd name="connsiteY65" fmla="*/ 1121229 h 1469572"/>
              <a:gd name="connsiteX66" fmla="*/ 933450 w 3271157"/>
              <a:gd name="connsiteY66" fmla="*/ 1077686 h 1469572"/>
              <a:gd name="connsiteX67" fmla="*/ 1039586 w 3271157"/>
              <a:gd name="connsiteY67" fmla="*/ 1045029 h 1469572"/>
              <a:gd name="connsiteX68" fmla="*/ 1219200 w 3271157"/>
              <a:gd name="connsiteY68" fmla="*/ 987879 h 1469572"/>
              <a:gd name="connsiteX69" fmla="*/ 1401536 w 3271157"/>
              <a:gd name="connsiteY69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03414 w 3271157"/>
              <a:gd name="connsiteY49" fmla="*/ 481693 h 1469572"/>
              <a:gd name="connsiteX50" fmla="*/ 108857 w 3271157"/>
              <a:gd name="connsiteY50" fmla="*/ 468086 h 1469572"/>
              <a:gd name="connsiteX51" fmla="*/ 130628 w 3271157"/>
              <a:gd name="connsiteY51" fmla="*/ 465365 h 1469572"/>
              <a:gd name="connsiteX52" fmla="*/ 168728 w 3271157"/>
              <a:gd name="connsiteY52" fmla="*/ 508908 h 1469572"/>
              <a:gd name="connsiteX53" fmla="*/ 185057 w 3271157"/>
              <a:gd name="connsiteY53" fmla="*/ 541565 h 1469572"/>
              <a:gd name="connsiteX54" fmla="*/ 198664 w 3271157"/>
              <a:gd name="connsiteY54" fmla="*/ 590550 h 1469572"/>
              <a:gd name="connsiteX55" fmla="*/ 288471 w 3271157"/>
              <a:gd name="connsiteY55" fmla="*/ 821872 h 1469572"/>
              <a:gd name="connsiteX56" fmla="*/ 345621 w 3271157"/>
              <a:gd name="connsiteY56" fmla="*/ 968829 h 1469572"/>
              <a:gd name="connsiteX57" fmla="*/ 375557 w 3271157"/>
              <a:gd name="connsiteY57" fmla="*/ 1034143 h 1469572"/>
              <a:gd name="connsiteX58" fmla="*/ 410936 w 3271157"/>
              <a:gd name="connsiteY58" fmla="*/ 1083129 h 1469572"/>
              <a:gd name="connsiteX59" fmla="*/ 446314 w 3271157"/>
              <a:gd name="connsiteY59" fmla="*/ 1121229 h 1469572"/>
              <a:gd name="connsiteX60" fmla="*/ 478971 w 3271157"/>
              <a:gd name="connsiteY60" fmla="*/ 1140279 h 1469572"/>
              <a:gd name="connsiteX61" fmla="*/ 522514 w 3271157"/>
              <a:gd name="connsiteY61" fmla="*/ 1153886 h 1469572"/>
              <a:gd name="connsiteX62" fmla="*/ 566057 w 3271157"/>
              <a:gd name="connsiteY62" fmla="*/ 1153886 h 1469572"/>
              <a:gd name="connsiteX63" fmla="*/ 653143 w 3271157"/>
              <a:gd name="connsiteY63" fmla="*/ 1143000 h 1469572"/>
              <a:gd name="connsiteX64" fmla="*/ 756557 w 3271157"/>
              <a:gd name="connsiteY64" fmla="*/ 1121229 h 1469572"/>
              <a:gd name="connsiteX65" fmla="*/ 933450 w 3271157"/>
              <a:gd name="connsiteY65" fmla="*/ 1077686 h 1469572"/>
              <a:gd name="connsiteX66" fmla="*/ 1039586 w 3271157"/>
              <a:gd name="connsiteY66" fmla="*/ 1045029 h 1469572"/>
              <a:gd name="connsiteX67" fmla="*/ 1219200 w 3271157"/>
              <a:gd name="connsiteY67" fmla="*/ 987879 h 1469572"/>
              <a:gd name="connsiteX68" fmla="*/ 1401536 w 3271157"/>
              <a:gd name="connsiteY68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03414 w 3271157"/>
              <a:gd name="connsiteY49" fmla="*/ 481693 h 1469572"/>
              <a:gd name="connsiteX50" fmla="*/ 130628 w 3271157"/>
              <a:gd name="connsiteY50" fmla="*/ 465365 h 1469572"/>
              <a:gd name="connsiteX51" fmla="*/ 168728 w 3271157"/>
              <a:gd name="connsiteY51" fmla="*/ 508908 h 1469572"/>
              <a:gd name="connsiteX52" fmla="*/ 185057 w 3271157"/>
              <a:gd name="connsiteY52" fmla="*/ 541565 h 1469572"/>
              <a:gd name="connsiteX53" fmla="*/ 198664 w 3271157"/>
              <a:gd name="connsiteY53" fmla="*/ 590550 h 1469572"/>
              <a:gd name="connsiteX54" fmla="*/ 288471 w 3271157"/>
              <a:gd name="connsiteY54" fmla="*/ 821872 h 1469572"/>
              <a:gd name="connsiteX55" fmla="*/ 345621 w 3271157"/>
              <a:gd name="connsiteY55" fmla="*/ 968829 h 1469572"/>
              <a:gd name="connsiteX56" fmla="*/ 375557 w 3271157"/>
              <a:gd name="connsiteY56" fmla="*/ 1034143 h 1469572"/>
              <a:gd name="connsiteX57" fmla="*/ 410936 w 3271157"/>
              <a:gd name="connsiteY57" fmla="*/ 1083129 h 1469572"/>
              <a:gd name="connsiteX58" fmla="*/ 446314 w 3271157"/>
              <a:gd name="connsiteY58" fmla="*/ 1121229 h 1469572"/>
              <a:gd name="connsiteX59" fmla="*/ 478971 w 3271157"/>
              <a:gd name="connsiteY59" fmla="*/ 1140279 h 1469572"/>
              <a:gd name="connsiteX60" fmla="*/ 522514 w 3271157"/>
              <a:gd name="connsiteY60" fmla="*/ 1153886 h 1469572"/>
              <a:gd name="connsiteX61" fmla="*/ 566057 w 3271157"/>
              <a:gd name="connsiteY61" fmla="*/ 1153886 h 1469572"/>
              <a:gd name="connsiteX62" fmla="*/ 653143 w 3271157"/>
              <a:gd name="connsiteY62" fmla="*/ 1143000 h 1469572"/>
              <a:gd name="connsiteX63" fmla="*/ 756557 w 3271157"/>
              <a:gd name="connsiteY63" fmla="*/ 1121229 h 1469572"/>
              <a:gd name="connsiteX64" fmla="*/ 933450 w 3271157"/>
              <a:gd name="connsiteY64" fmla="*/ 1077686 h 1469572"/>
              <a:gd name="connsiteX65" fmla="*/ 1039586 w 3271157"/>
              <a:gd name="connsiteY65" fmla="*/ 1045029 h 1469572"/>
              <a:gd name="connsiteX66" fmla="*/ 1219200 w 3271157"/>
              <a:gd name="connsiteY66" fmla="*/ 987879 h 1469572"/>
              <a:gd name="connsiteX67" fmla="*/ 1401536 w 3271157"/>
              <a:gd name="connsiteY67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30628 w 3271157"/>
              <a:gd name="connsiteY49" fmla="*/ 465365 h 1469572"/>
              <a:gd name="connsiteX50" fmla="*/ 168728 w 3271157"/>
              <a:gd name="connsiteY50" fmla="*/ 508908 h 1469572"/>
              <a:gd name="connsiteX51" fmla="*/ 185057 w 3271157"/>
              <a:gd name="connsiteY51" fmla="*/ 541565 h 1469572"/>
              <a:gd name="connsiteX52" fmla="*/ 198664 w 3271157"/>
              <a:gd name="connsiteY52" fmla="*/ 590550 h 1469572"/>
              <a:gd name="connsiteX53" fmla="*/ 288471 w 3271157"/>
              <a:gd name="connsiteY53" fmla="*/ 821872 h 1469572"/>
              <a:gd name="connsiteX54" fmla="*/ 345621 w 3271157"/>
              <a:gd name="connsiteY54" fmla="*/ 968829 h 1469572"/>
              <a:gd name="connsiteX55" fmla="*/ 375557 w 3271157"/>
              <a:gd name="connsiteY55" fmla="*/ 1034143 h 1469572"/>
              <a:gd name="connsiteX56" fmla="*/ 410936 w 3271157"/>
              <a:gd name="connsiteY56" fmla="*/ 1083129 h 1469572"/>
              <a:gd name="connsiteX57" fmla="*/ 446314 w 3271157"/>
              <a:gd name="connsiteY57" fmla="*/ 1121229 h 1469572"/>
              <a:gd name="connsiteX58" fmla="*/ 478971 w 3271157"/>
              <a:gd name="connsiteY58" fmla="*/ 1140279 h 1469572"/>
              <a:gd name="connsiteX59" fmla="*/ 522514 w 3271157"/>
              <a:gd name="connsiteY59" fmla="*/ 1153886 h 1469572"/>
              <a:gd name="connsiteX60" fmla="*/ 566057 w 3271157"/>
              <a:gd name="connsiteY60" fmla="*/ 1153886 h 1469572"/>
              <a:gd name="connsiteX61" fmla="*/ 653143 w 3271157"/>
              <a:gd name="connsiteY61" fmla="*/ 1143000 h 1469572"/>
              <a:gd name="connsiteX62" fmla="*/ 756557 w 3271157"/>
              <a:gd name="connsiteY62" fmla="*/ 1121229 h 1469572"/>
              <a:gd name="connsiteX63" fmla="*/ 933450 w 3271157"/>
              <a:gd name="connsiteY63" fmla="*/ 1077686 h 1469572"/>
              <a:gd name="connsiteX64" fmla="*/ 1039586 w 3271157"/>
              <a:gd name="connsiteY64" fmla="*/ 1045029 h 1469572"/>
              <a:gd name="connsiteX65" fmla="*/ 1219200 w 3271157"/>
              <a:gd name="connsiteY65" fmla="*/ 987879 h 1469572"/>
              <a:gd name="connsiteX66" fmla="*/ 1401536 w 3271157"/>
              <a:gd name="connsiteY66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68728 w 3271157"/>
              <a:gd name="connsiteY49" fmla="*/ 508908 h 1469572"/>
              <a:gd name="connsiteX50" fmla="*/ 185057 w 3271157"/>
              <a:gd name="connsiteY50" fmla="*/ 541565 h 1469572"/>
              <a:gd name="connsiteX51" fmla="*/ 198664 w 3271157"/>
              <a:gd name="connsiteY51" fmla="*/ 590550 h 1469572"/>
              <a:gd name="connsiteX52" fmla="*/ 288471 w 3271157"/>
              <a:gd name="connsiteY52" fmla="*/ 821872 h 1469572"/>
              <a:gd name="connsiteX53" fmla="*/ 345621 w 3271157"/>
              <a:gd name="connsiteY53" fmla="*/ 968829 h 1469572"/>
              <a:gd name="connsiteX54" fmla="*/ 375557 w 3271157"/>
              <a:gd name="connsiteY54" fmla="*/ 1034143 h 1469572"/>
              <a:gd name="connsiteX55" fmla="*/ 410936 w 3271157"/>
              <a:gd name="connsiteY55" fmla="*/ 1083129 h 1469572"/>
              <a:gd name="connsiteX56" fmla="*/ 446314 w 3271157"/>
              <a:gd name="connsiteY56" fmla="*/ 1121229 h 1469572"/>
              <a:gd name="connsiteX57" fmla="*/ 478971 w 3271157"/>
              <a:gd name="connsiteY57" fmla="*/ 1140279 h 1469572"/>
              <a:gd name="connsiteX58" fmla="*/ 522514 w 3271157"/>
              <a:gd name="connsiteY58" fmla="*/ 1153886 h 1469572"/>
              <a:gd name="connsiteX59" fmla="*/ 566057 w 3271157"/>
              <a:gd name="connsiteY59" fmla="*/ 1153886 h 1469572"/>
              <a:gd name="connsiteX60" fmla="*/ 653143 w 3271157"/>
              <a:gd name="connsiteY60" fmla="*/ 1143000 h 1469572"/>
              <a:gd name="connsiteX61" fmla="*/ 756557 w 3271157"/>
              <a:gd name="connsiteY61" fmla="*/ 1121229 h 1469572"/>
              <a:gd name="connsiteX62" fmla="*/ 933450 w 3271157"/>
              <a:gd name="connsiteY62" fmla="*/ 1077686 h 1469572"/>
              <a:gd name="connsiteX63" fmla="*/ 1039586 w 3271157"/>
              <a:gd name="connsiteY63" fmla="*/ 1045029 h 1469572"/>
              <a:gd name="connsiteX64" fmla="*/ 1219200 w 3271157"/>
              <a:gd name="connsiteY64" fmla="*/ 987879 h 1469572"/>
              <a:gd name="connsiteX65" fmla="*/ 1401536 w 3271157"/>
              <a:gd name="connsiteY65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85057 w 3271157"/>
              <a:gd name="connsiteY49" fmla="*/ 541565 h 1469572"/>
              <a:gd name="connsiteX50" fmla="*/ 198664 w 3271157"/>
              <a:gd name="connsiteY50" fmla="*/ 590550 h 1469572"/>
              <a:gd name="connsiteX51" fmla="*/ 288471 w 3271157"/>
              <a:gd name="connsiteY51" fmla="*/ 821872 h 1469572"/>
              <a:gd name="connsiteX52" fmla="*/ 345621 w 3271157"/>
              <a:gd name="connsiteY52" fmla="*/ 968829 h 1469572"/>
              <a:gd name="connsiteX53" fmla="*/ 375557 w 3271157"/>
              <a:gd name="connsiteY53" fmla="*/ 1034143 h 1469572"/>
              <a:gd name="connsiteX54" fmla="*/ 410936 w 3271157"/>
              <a:gd name="connsiteY54" fmla="*/ 1083129 h 1469572"/>
              <a:gd name="connsiteX55" fmla="*/ 446314 w 3271157"/>
              <a:gd name="connsiteY55" fmla="*/ 1121229 h 1469572"/>
              <a:gd name="connsiteX56" fmla="*/ 478971 w 3271157"/>
              <a:gd name="connsiteY56" fmla="*/ 1140279 h 1469572"/>
              <a:gd name="connsiteX57" fmla="*/ 522514 w 3271157"/>
              <a:gd name="connsiteY57" fmla="*/ 1153886 h 1469572"/>
              <a:gd name="connsiteX58" fmla="*/ 566057 w 3271157"/>
              <a:gd name="connsiteY58" fmla="*/ 1153886 h 1469572"/>
              <a:gd name="connsiteX59" fmla="*/ 653143 w 3271157"/>
              <a:gd name="connsiteY59" fmla="*/ 1143000 h 1469572"/>
              <a:gd name="connsiteX60" fmla="*/ 756557 w 3271157"/>
              <a:gd name="connsiteY60" fmla="*/ 1121229 h 1469572"/>
              <a:gd name="connsiteX61" fmla="*/ 933450 w 3271157"/>
              <a:gd name="connsiteY61" fmla="*/ 1077686 h 1469572"/>
              <a:gd name="connsiteX62" fmla="*/ 1039586 w 3271157"/>
              <a:gd name="connsiteY62" fmla="*/ 1045029 h 1469572"/>
              <a:gd name="connsiteX63" fmla="*/ 1219200 w 3271157"/>
              <a:gd name="connsiteY63" fmla="*/ 987879 h 1469572"/>
              <a:gd name="connsiteX64" fmla="*/ 1401536 w 3271157"/>
              <a:gd name="connsiteY64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85057 w 3271157"/>
              <a:gd name="connsiteY48" fmla="*/ 541565 h 1469572"/>
              <a:gd name="connsiteX49" fmla="*/ 198664 w 3271157"/>
              <a:gd name="connsiteY49" fmla="*/ 590550 h 1469572"/>
              <a:gd name="connsiteX50" fmla="*/ 288471 w 3271157"/>
              <a:gd name="connsiteY50" fmla="*/ 821872 h 1469572"/>
              <a:gd name="connsiteX51" fmla="*/ 345621 w 3271157"/>
              <a:gd name="connsiteY51" fmla="*/ 968829 h 1469572"/>
              <a:gd name="connsiteX52" fmla="*/ 375557 w 3271157"/>
              <a:gd name="connsiteY52" fmla="*/ 1034143 h 1469572"/>
              <a:gd name="connsiteX53" fmla="*/ 410936 w 3271157"/>
              <a:gd name="connsiteY53" fmla="*/ 1083129 h 1469572"/>
              <a:gd name="connsiteX54" fmla="*/ 446314 w 3271157"/>
              <a:gd name="connsiteY54" fmla="*/ 1121229 h 1469572"/>
              <a:gd name="connsiteX55" fmla="*/ 478971 w 3271157"/>
              <a:gd name="connsiteY55" fmla="*/ 1140279 h 1469572"/>
              <a:gd name="connsiteX56" fmla="*/ 522514 w 3271157"/>
              <a:gd name="connsiteY56" fmla="*/ 1153886 h 1469572"/>
              <a:gd name="connsiteX57" fmla="*/ 566057 w 3271157"/>
              <a:gd name="connsiteY57" fmla="*/ 1153886 h 1469572"/>
              <a:gd name="connsiteX58" fmla="*/ 653143 w 3271157"/>
              <a:gd name="connsiteY58" fmla="*/ 1143000 h 1469572"/>
              <a:gd name="connsiteX59" fmla="*/ 756557 w 3271157"/>
              <a:gd name="connsiteY59" fmla="*/ 1121229 h 1469572"/>
              <a:gd name="connsiteX60" fmla="*/ 933450 w 3271157"/>
              <a:gd name="connsiteY60" fmla="*/ 1077686 h 1469572"/>
              <a:gd name="connsiteX61" fmla="*/ 1039586 w 3271157"/>
              <a:gd name="connsiteY61" fmla="*/ 1045029 h 1469572"/>
              <a:gd name="connsiteX62" fmla="*/ 1219200 w 3271157"/>
              <a:gd name="connsiteY62" fmla="*/ 987879 h 1469572"/>
              <a:gd name="connsiteX63" fmla="*/ 1401536 w 3271157"/>
              <a:gd name="connsiteY63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85057 w 3271157"/>
              <a:gd name="connsiteY48" fmla="*/ 541565 h 1469572"/>
              <a:gd name="connsiteX49" fmla="*/ 288471 w 3271157"/>
              <a:gd name="connsiteY49" fmla="*/ 821872 h 1469572"/>
              <a:gd name="connsiteX50" fmla="*/ 345621 w 3271157"/>
              <a:gd name="connsiteY50" fmla="*/ 968829 h 1469572"/>
              <a:gd name="connsiteX51" fmla="*/ 375557 w 3271157"/>
              <a:gd name="connsiteY51" fmla="*/ 1034143 h 1469572"/>
              <a:gd name="connsiteX52" fmla="*/ 410936 w 3271157"/>
              <a:gd name="connsiteY52" fmla="*/ 1083129 h 1469572"/>
              <a:gd name="connsiteX53" fmla="*/ 446314 w 3271157"/>
              <a:gd name="connsiteY53" fmla="*/ 1121229 h 1469572"/>
              <a:gd name="connsiteX54" fmla="*/ 478971 w 3271157"/>
              <a:gd name="connsiteY54" fmla="*/ 1140279 h 1469572"/>
              <a:gd name="connsiteX55" fmla="*/ 522514 w 3271157"/>
              <a:gd name="connsiteY55" fmla="*/ 1153886 h 1469572"/>
              <a:gd name="connsiteX56" fmla="*/ 566057 w 3271157"/>
              <a:gd name="connsiteY56" fmla="*/ 1153886 h 1469572"/>
              <a:gd name="connsiteX57" fmla="*/ 653143 w 3271157"/>
              <a:gd name="connsiteY57" fmla="*/ 1143000 h 1469572"/>
              <a:gd name="connsiteX58" fmla="*/ 756557 w 3271157"/>
              <a:gd name="connsiteY58" fmla="*/ 1121229 h 1469572"/>
              <a:gd name="connsiteX59" fmla="*/ 933450 w 3271157"/>
              <a:gd name="connsiteY59" fmla="*/ 1077686 h 1469572"/>
              <a:gd name="connsiteX60" fmla="*/ 1039586 w 3271157"/>
              <a:gd name="connsiteY60" fmla="*/ 1045029 h 1469572"/>
              <a:gd name="connsiteX61" fmla="*/ 1219200 w 3271157"/>
              <a:gd name="connsiteY61" fmla="*/ 987879 h 1469572"/>
              <a:gd name="connsiteX62" fmla="*/ 1401536 w 3271157"/>
              <a:gd name="connsiteY62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288471 w 3271157"/>
              <a:gd name="connsiteY48" fmla="*/ 821872 h 1469572"/>
              <a:gd name="connsiteX49" fmla="*/ 345621 w 3271157"/>
              <a:gd name="connsiteY49" fmla="*/ 968829 h 1469572"/>
              <a:gd name="connsiteX50" fmla="*/ 375557 w 3271157"/>
              <a:gd name="connsiteY50" fmla="*/ 1034143 h 1469572"/>
              <a:gd name="connsiteX51" fmla="*/ 410936 w 3271157"/>
              <a:gd name="connsiteY51" fmla="*/ 1083129 h 1469572"/>
              <a:gd name="connsiteX52" fmla="*/ 446314 w 3271157"/>
              <a:gd name="connsiteY52" fmla="*/ 1121229 h 1469572"/>
              <a:gd name="connsiteX53" fmla="*/ 478971 w 3271157"/>
              <a:gd name="connsiteY53" fmla="*/ 1140279 h 1469572"/>
              <a:gd name="connsiteX54" fmla="*/ 522514 w 3271157"/>
              <a:gd name="connsiteY54" fmla="*/ 1153886 h 1469572"/>
              <a:gd name="connsiteX55" fmla="*/ 566057 w 3271157"/>
              <a:gd name="connsiteY55" fmla="*/ 1153886 h 1469572"/>
              <a:gd name="connsiteX56" fmla="*/ 653143 w 3271157"/>
              <a:gd name="connsiteY56" fmla="*/ 1143000 h 1469572"/>
              <a:gd name="connsiteX57" fmla="*/ 756557 w 3271157"/>
              <a:gd name="connsiteY57" fmla="*/ 1121229 h 1469572"/>
              <a:gd name="connsiteX58" fmla="*/ 933450 w 3271157"/>
              <a:gd name="connsiteY58" fmla="*/ 1077686 h 1469572"/>
              <a:gd name="connsiteX59" fmla="*/ 1039586 w 3271157"/>
              <a:gd name="connsiteY59" fmla="*/ 1045029 h 1469572"/>
              <a:gd name="connsiteX60" fmla="*/ 1219200 w 3271157"/>
              <a:gd name="connsiteY60" fmla="*/ 987879 h 1469572"/>
              <a:gd name="connsiteX61" fmla="*/ 1401536 w 3271157"/>
              <a:gd name="connsiteY61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288471 w 3271157"/>
              <a:gd name="connsiteY47" fmla="*/ 821872 h 1469572"/>
              <a:gd name="connsiteX48" fmla="*/ 345621 w 3271157"/>
              <a:gd name="connsiteY48" fmla="*/ 968829 h 1469572"/>
              <a:gd name="connsiteX49" fmla="*/ 375557 w 3271157"/>
              <a:gd name="connsiteY49" fmla="*/ 1034143 h 1469572"/>
              <a:gd name="connsiteX50" fmla="*/ 410936 w 3271157"/>
              <a:gd name="connsiteY50" fmla="*/ 1083129 h 1469572"/>
              <a:gd name="connsiteX51" fmla="*/ 446314 w 3271157"/>
              <a:gd name="connsiteY51" fmla="*/ 1121229 h 1469572"/>
              <a:gd name="connsiteX52" fmla="*/ 478971 w 3271157"/>
              <a:gd name="connsiteY52" fmla="*/ 1140279 h 1469572"/>
              <a:gd name="connsiteX53" fmla="*/ 522514 w 3271157"/>
              <a:gd name="connsiteY53" fmla="*/ 1153886 h 1469572"/>
              <a:gd name="connsiteX54" fmla="*/ 566057 w 3271157"/>
              <a:gd name="connsiteY54" fmla="*/ 1153886 h 1469572"/>
              <a:gd name="connsiteX55" fmla="*/ 653143 w 3271157"/>
              <a:gd name="connsiteY55" fmla="*/ 1143000 h 1469572"/>
              <a:gd name="connsiteX56" fmla="*/ 756557 w 3271157"/>
              <a:gd name="connsiteY56" fmla="*/ 1121229 h 1469572"/>
              <a:gd name="connsiteX57" fmla="*/ 933450 w 3271157"/>
              <a:gd name="connsiteY57" fmla="*/ 1077686 h 1469572"/>
              <a:gd name="connsiteX58" fmla="*/ 1039586 w 3271157"/>
              <a:gd name="connsiteY58" fmla="*/ 1045029 h 1469572"/>
              <a:gd name="connsiteX59" fmla="*/ 1219200 w 3271157"/>
              <a:gd name="connsiteY59" fmla="*/ 987879 h 1469572"/>
              <a:gd name="connsiteX60" fmla="*/ 1401536 w 3271157"/>
              <a:gd name="connsiteY60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288471 w 3271157"/>
              <a:gd name="connsiteY46" fmla="*/ 821872 h 1469572"/>
              <a:gd name="connsiteX47" fmla="*/ 345621 w 3271157"/>
              <a:gd name="connsiteY47" fmla="*/ 968829 h 1469572"/>
              <a:gd name="connsiteX48" fmla="*/ 375557 w 3271157"/>
              <a:gd name="connsiteY48" fmla="*/ 1034143 h 1469572"/>
              <a:gd name="connsiteX49" fmla="*/ 410936 w 3271157"/>
              <a:gd name="connsiteY49" fmla="*/ 1083129 h 1469572"/>
              <a:gd name="connsiteX50" fmla="*/ 446314 w 3271157"/>
              <a:gd name="connsiteY50" fmla="*/ 1121229 h 1469572"/>
              <a:gd name="connsiteX51" fmla="*/ 478971 w 3271157"/>
              <a:gd name="connsiteY51" fmla="*/ 1140279 h 1469572"/>
              <a:gd name="connsiteX52" fmla="*/ 522514 w 3271157"/>
              <a:gd name="connsiteY52" fmla="*/ 1153886 h 1469572"/>
              <a:gd name="connsiteX53" fmla="*/ 566057 w 3271157"/>
              <a:gd name="connsiteY53" fmla="*/ 1153886 h 1469572"/>
              <a:gd name="connsiteX54" fmla="*/ 653143 w 3271157"/>
              <a:gd name="connsiteY54" fmla="*/ 1143000 h 1469572"/>
              <a:gd name="connsiteX55" fmla="*/ 756557 w 3271157"/>
              <a:gd name="connsiteY55" fmla="*/ 1121229 h 1469572"/>
              <a:gd name="connsiteX56" fmla="*/ 933450 w 3271157"/>
              <a:gd name="connsiteY56" fmla="*/ 1077686 h 1469572"/>
              <a:gd name="connsiteX57" fmla="*/ 1039586 w 3271157"/>
              <a:gd name="connsiteY57" fmla="*/ 1045029 h 1469572"/>
              <a:gd name="connsiteX58" fmla="*/ 1219200 w 3271157"/>
              <a:gd name="connsiteY58" fmla="*/ 987879 h 1469572"/>
              <a:gd name="connsiteX59" fmla="*/ 1401536 w 3271157"/>
              <a:gd name="connsiteY59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288471 w 3271157"/>
              <a:gd name="connsiteY45" fmla="*/ 821872 h 1469572"/>
              <a:gd name="connsiteX46" fmla="*/ 345621 w 3271157"/>
              <a:gd name="connsiteY46" fmla="*/ 968829 h 1469572"/>
              <a:gd name="connsiteX47" fmla="*/ 375557 w 3271157"/>
              <a:gd name="connsiteY47" fmla="*/ 1034143 h 1469572"/>
              <a:gd name="connsiteX48" fmla="*/ 410936 w 3271157"/>
              <a:gd name="connsiteY48" fmla="*/ 1083129 h 1469572"/>
              <a:gd name="connsiteX49" fmla="*/ 446314 w 3271157"/>
              <a:gd name="connsiteY49" fmla="*/ 1121229 h 1469572"/>
              <a:gd name="connsiteX50" fmla="*/ 478971 w 3271157"/>
              <a:gd name="connsiteY50" fmla="*/ 1140279 h 1469572"/>
              <a:gd name="connsiteX51" fmla="*/ 522514 w 3271157"/>
              <a:gd name="connsiteY51" fmla="*/ 1153886 h 1469572"/>
              <a:gd name="connsiteX52" fmla="*/ 566057 w 3271157"/>
              <a:gd name="connsiteY52" fmla="*/ 1153886 h 1469572"/>
              <a:gd name="connsiteX53" fmla="*/ 653143 w 3271157"/>
              <a:gd name="connsiteY53" fmla="*/ 1143000 h 1469572"/>
              <a:gd name="connsiteX54" fmla="*/ 756557 w 3271157"/>
              <a:gd name="connsiteY54" fmla="*/ 1121229 h 1469572"/>
              <a:gd name="connsiteX55" fmla="*/ 933450 w 3271157"/>
              <a:gd name="connsiteY55" fmla="*/ 1077686 h 1469572"/>
              <a:gd name="connsiteX56" fmla="*/ 1039586 w 3271157"/>
              <a:gd name="connsiteY56" fmla="*/ 1045029 h 1469572"/>
              <a:gd name="connsiteX57" fmla="*/ 1219200 w 3271157"/>
              <a:gd name="connsiteY57" fmla="*/ 987879 h 1469572"/>
              <a:gd name="connsiteX58" fmla="*/ 1401536 w 3271157"/>
              <a:gd name="connsiteY58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288471 w 3271157"/>
              <a:gd name="connsiteY44" fmla="*/ 821872 h 1469572"/>
              <a:gd name="connsiteX45" fmla="*/ 345621 w 3271157"/>
              <a:gd name="connsiteY45" fmla="*/ 968829 h 1469572"/>
              <a:gd name="connsiteX46" fmla="*/ 375557 w 3271157"/>
              <a:gd name="connsiteY46" fmla="*/ 1034143 h 1469572"/>
              <a:gd name="connsiteX47" fmla="*/ 410936 w 3271157"/>
              <a:gd name="connsiteY47" fmla="*/ 1083129 h 1469572"/>
              <a:gd name="connsiteX48" fmla="*/ 446314 w 3271157"/>
              <a:gd name="connsiteY48" fmla="*/ 1121229 h 1469572"/>
              <a:gd name="connsiteX49" fmla="*/ 478971 w 3271157"/>
              <a:gd name="connsiteY49" fmla="*/ 1140279 h 1469572"/>
              <a:gd name="connsiteX50" fmla="*/ 522514 w 3271157"/>
              <a:gd name="connsiteY50" fmla="*/ 1153886 h 1469572"/>
              <a:gd name="connsiteX51" fmla="*/ 566057 w 3271157"/>
              <a:gd name="connsiteY51" fmla="*/ 1153886 h 1469572"/>
              <a:gd name="connsiteX52" fmla="*/ 653143 w 3271157"/>
              <a:gd name="connsiteY52" fmla="*/ 1143000 h 1469572"/>
              <a:gd name="connsiteX53" fmla="*/ 756557 w 3271157"/>
              <a:gd name="connsiteY53" fmla="*/ 1121229 h 1469572"/>
              <a:gd name="connsiteX54" fmla="*/ 933450 w 3271157"/>
              <a:gd name="connsiteY54" fmla="*/ 1077686 h 1469572"/>
              <a:gd name="connsiteX55" fmla="*/ 1039586 w 3271157"/>
              <a:gd name="connsiteY55" fmla="*/ 1045029 h 1469572"/>
              <a:gd name="connsiteX56" fmla="*/ 1219200 w 3271157"/>
              <a:gd name="connsiteY56" fmla="*/ 987879 h 1469572"/>
              <a:gd name="connsiteX57" fmla="*/ 1401536 w 3271157"/>
              <a:gd name="connsiteY57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288471 w 3271157"/>
              <a:gd name="connsiteY43" fmla="*/ 821872 h 1469572"/>
              <a:gd name="connsiteX44" fmla="*/ 345621 w 3271157"/>
              <a:gd name="connsiteY44" fmla="*/ 968829 h 1469572"/>
              <a:gd name="connsiteX45" fmla="*/ 375557 w 3271157"/>
              <a:gd name="connsiteY45" fmla="*/ 1034143 h 1469572"/>
              <a:gd name="connsiteX46" fmla="*/ 410936 w 3271157"/>
              <a:gd name="connsiteY46" fmla="*/ 1083129 h 1469572"/>
              <a:gd name="connsiteX47" fmla="*/ 446314 w 3271157"/>
              <a:gd name="connsiteY47" fmla="*/ 1121229 h 1469572"/>
              <a:gd name="connsiteX48" fmla="*/ 478971 w 3271157"/>
              <a:gd name="connsiteY48" fmla="*/ 1140279 h 1469572"/>
              <a:gd name="connsiteX49" fmla="*/ 522514 w 3271157"/>
              <a:gd name="connsiteY49" fmla="*/ 1153886 h 1469572"/>
              <a:gd name="connsiteX50" fmla="*/ 566057 w 3271157"/>
              <a:gd name="connsiteY50" fmla="*/ 1153886 h 1469572"/>
              <a:gd name="connsiteX51" fmla="*/ 653143 w 3271157"/>
              <a:gd name="connsiteY51" fmla="*/ 1143000 h 1469572"/>
              <a:gd name="connsiteX52" fmla="*/ 756557 w 3271157"/>
              <a:gd name="connsiteY52" fmla="*/ 1121229 h 1469572"/>
              <a:gd name="connsiteX53" fmla="*/ 933450 w 3271157"/>
              <a:gd name="connsiteY53" fmla="*/ 1077686 h 1469572"/>
              <a:gd name="connsiteX54" fmla="*/ 1039586 w 3271157"/>
              <a:gd name="connsiteY54" fmla="*/ 1045029 h 1469572"/>
              <a:gd name="connsiteX55" fmla="*/ 1219200 w 3271157"/>
              <a:gd name="connsiteY55" fmla="*/ 987879 h 1469572"/>
              <a:gd name="connsiteX56" fmla="*/ 1401536 w 3271157"/>
              <a:gd name="connsiteY56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288471 w 3271157"/>
              <a:gd name="connsiteY42" fmla="*/ 821872 h 1469572"/>
              <a:gd name="connsiteX43" fmla="*/ 345621 w 3271157"/>
              <a:gd name="connsiteY43" fmla="*/ 968829 h 1469572"/>
              <a:gd name="connsiteX44" fmla="*/ 375557 w 3271157"/>
              <a:gd name="connsiteY44" fmla="*/ 1034143 h 1469572"/>
              <a:gd name="connsiteX45" fmla="*/ 410936 w 3271157"/>
              <a:gd name="connsiteY45" fmla="*/ 1083129 h 1469572"/>
              <a:gd name="connsiteX46" fmla="*/ 446314 w 3271157"/>
              <a:gd name="connsiteY46" fmla="*/ 1121229 h 1469572"/>
              <a:gd name="connsiteX47" fmla="*/ 478971 w 3271157"/>
              <a:gd name="connsiteY47" fmla="*/ 1140279 h 1469572"/>
              <a:gd name="connsiteX48" fmla="*/ 522514 w 3271157"/>
              <a:gd name="connsiteY48" fmla="*/ 1153886 h 1469572"/>
              <a:gd name="connsiteX49" fmla="*/ 566057 w 3271157"/>
              <a:gd name="connsiteY49" fmla="*/ 1153886 h 1469572"/>
              <a:gd name="connsiteX50" fmla="*/ 653143 w 3271157"/>
              <a:gd name="connsiteY50" fmla="*/ 1143000 h 1469572"/>
              <a:gd name="connsiteX51" fmla="*/ 756557 w 3271157"/>
              <a:gd name="connsiteY51" fmla="*/ 1121229 h 1469572"/>
              <a:gd name="connsiteX52" fmla="*/ 933450 w 3271157"/>
              <a:gd name="connsiteY52" fmla="*/ 1077686 h 1469572"/>
              <a:gd name="connsiteX53" fmla="*/ 1039586 w 3271157"/>
              <a:gd name="connsiteY53" fmla="*/ 1045029 h 1469572"/>
              <a:gd name="connsiteX54" fmla="*/ 1219200 w 3271157"/>
              <a:gd name="connsiteY54" fmla="*/ 987879 h 1469572"/>
              <a:gd name="connsiteX55" fmla="*/ 1401536 w 3271157"/>
              <a:gd name="connsiteY55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345621 w 3271157"/>
              <a:gd name="connsiteY42" fmla="*/ 968829 h 1469572"/>
              <a:gd name="connsiteX43" fmla="*/ 375557 w 3271157"/>
              <a:gd name="connsiteY43" fmla="*/ 1034143 h 1469572"/>
              <a:gd name="connsiteX44" fmla="*/ 410936 w 3271157"/>
              <a:gd name="connsiteY44" fmla="*/ 1083129 h 1469572"/>
              <a:gd name="connsiteX45" fmla="*/ 446314 w 3271157"/>
              <a:gd name="connsiteY45" fmla="*/ 1121229 h 1469572"/>
              <a:gd name="connsiteX46" fmla="*/ 478971 w 3271157"/>
              <a:gd name="connsiteY46" fmla="*/ 1140279 h 1469572"/>
              <a:gd name="connsiteX47" fmla="*/ 522514 w 3271157"/>
              <a:gd name="connsiteY47" fmla="*/ 1153886 h 1469572"/>
              <a:gd name="connsiteX48" fmla="*/ 566057 w 3271157"/>
              <a:gd name="connsiteY48" fmla="*/ 1153886 h 1469572"/>
              <a:gd name="connsiteX49" fmla="*/ 653143 w 3271157"/>
              <a:gd name="connsiteY49" fmla="*/ 1143000 h 1469572"/>
              <a:gd name="connsiteX50" fmla="*/ 756557 w 3271157"/>
              <a:gd name="connsiteY50" fmla="*/ 1121229 h 1469572"/>
              <a:gd name="connsiteX51" fmla="*/ 933450 w 3271157"/>
              <a:gd name="connsiteY51" fmla="*/ 1077686 h 1469572"/>
              <a:gd name="connsiteX52" fmla="*/ 1039586 w 3271157"/>
              <a:gd name="connsiteY52" fmla="*/ 1045029 h 1469572"/>
              <a:gd name="connsiteX53" fmla="*/ 1219200 w 3271157"/>
              <a:gd name="connsiteY53" fmla="*/ 987879 h 1469572"/>
              <a:gd name="connsiteX54" fmla="*/ 1401536 w 3271157"/>
              <a:gd name="connsiteY54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375557 w 3271157"/>
              <a:gd name="connsiteY42" fmla="*/ 1034143 h 1469572"/>
              <a:gd name="connsiteX43" fmla="*/ 410936 w 3271157"/>
              <a:gd name="connsiteY43" fmla="*/ 1083129 h 1469572"/>
              <a:gd name="connsiteX44" fmla="*/ 446314 w 3271157"/>
              <a:gd name="connsiteY44" fmla="*/ 1121229 h 1469572"/>
              <a:gd name="connsiteX45" fmla="*/ 478971 w 3271157"/>
              <a:gd name="connsiteY45" fmla="*/ 1140279 h 1469572"/>
              <a:gd name="connsiteX46" fmla="*/ 522514 w 3271157"/>
              <a:gd name="connsiteY46" fmla="*/ 1153886 h 1469572"/>
              <a:gd name="connsiteX47" fmla="*/ 566057 w 3271157"/>
              <a:gd name="connsiteY47" fmla="*/ 1153886 h 1469572"/>
              <a:gd name="connsiteX48" fmla="*/ 653143 w 3271157"/>
              <a:gd name="connsiteY48" fmla="*/ 1143000 h 1469572"/>
              <a:gd name="connsiteX49" fmla="*/ 756557 w 3271157"/>
              <a:gd name="connsiteY49" fmla="*/ 1121229 h 1469572"/>
              <a:gd name="connsiteX50" fmla="*/ 933450 w 3271157"/>
              <a:gd name="connsiteY50" fmla="*/ 1077686 h 1469572"/>
              <a:gd name="connsiteX51" fmla="*/ 1039586 w 3271157"/>
              <a:gd name="connsiteY51" fmla="*/ 1045029 h 1469572"/>
              <a:gd name="connsiteX52" fmla="*/ 1219200 w 3271157"/>
              <a:gd name="connsiteY52" fmla="*/ 987879 h 1469572"/>
              <a:gd name="connsiteX53" fmla="*/ 1401536 w 3271157"/>
              <a:gd name="connsiteY53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410936 w 3271157"/>
              <a:gd name="connsiteY42" fmla="*/ 1083129 h 1469572"/>
              <a:gd name="connsiteX43" fmla="*/ 446314 w 3271157"/>
              <a:gd name="connsiteY43" fmla="*/ 1121229 h 1469572"/>
              <a:gd name="connsiteX44" fmla="*/ 478971 w 3271157"/>
              <a:gd name="connsiteY44" fmla="*/ 1140279 h 1469572"/>
              <a:gd name="connsiteX45" fmla="*/ 522514 w 3271157"/>
              <a:gd name="connsiteY45" fmla="*/ 1153886 h 1469572"/>
              <a:gd name="connsiteX46" fmla="*/ 566057 w 3271157"/>
              <a:gd name="connsiteY46" fmla="*/ 1153886 h 1469572"/>
              <a:gd name="connsiteX47" fmla="*/ 653143 w 3271157"/>
              <a:gd name="connsiteY47" fmla="*/ 1143000 h 1469572"/>
              <a:gd name="connsiteX48" fmla="*/ 756557 w 3271157"/>
              <a:gd name="connsiteY48" fmla="*/ 1121229 h 1469572"/>
              <a:gd name="connsiteX49" fmla="*/ 933450 w 3271157"/>
              <a:gd name="connsiteY49" fmla="*/ 1077686 h 1469572"/>
              <a:gd name="connsiteX50" fmla="*/ 1039586 w 3271157"/>
              <a:gd name="connsiteY50" fmla="*/ 1045029 h 1469572"/>
              <a:gd name="connsiteX51" fmla="*/ 1219200 w 3271157"/>
              <a:gd name="connsiteY51" fmla="*/ 987879 h 1469572"/>
              <a:gd name="connsiteX52" fmla="*/ 1401536 w 3271157"/>
              <a:gd name="connsiteY52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410936 w 3271157"/>
              <a:gd name="connsiteY41" fmla="*/ 1083129 h 1469572"/>
              <a:gd name="connsiteX42" fmla="*/ 446314 w 3271157"/>
              <a:gd name="connsiteY42" fmla="*/ 1121229 h 1469572"/>
              <a:gd name="connsiteX43" fmla="*/ 478971 w 3271157"/>
              <a:gd name="connsiteY43" fmla="*/ 1140279 h 1469572"/>
              <a:gd name="connsiteX44" fmla="*/ 522514 w 3271157"/>
              <a:gd name="connsiteY44" fmla="*/ 1153886 h 1469572"/>
              <a:gd name="connsiteX45" fmla="*/ 566057 w 3271157"/>
              <a:gd name="connsiteY45" fmla="*/ 1153886 h 1469572"/>
              <a:gd name="connsiteX46" fmla="*/ 653143 w 3271157"/>
              <a:gd name="connsiteY46" fmla="*/ 1143000 h 1469572"/>
              <a:gd name="connsiteX47" fmla="*/ 756557 w 3271157"/>
              <a:gd name="connsiteY47" fmla="*/ 1121229 h 1469572"/>
              <a:gd name="connsiteX48" fmla="*/ 933450 w 3271157"/>
              <a:gd name="connsiteY48" fmla="*/ 1077686 h 1469572"/>
              <a:gd name="connsiteX49" fmla="*/ 1039586 w 3271157"/>
              <a:gd name="connsiteY49" fmla="*/ 1045029 h 1469572"/>
              <a:gd name="connsiteX50" fmla="*/ 1219200 w 3271157"/>
              <a:gd name="connsiteY50" fmla="*/ 987879 h 1469572"/>
              <a:gd name="connsiteX51" fmla="*/ 1401536 w 3271157"/>
              <a:gd name="connsiteY51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410936 w 3271157"/>
              <a:gd name="connsiteY40" fmla="*/ 1083129 h 1469572"/>
              <a:gd name="connsiteX41" fmla="*/ 446314 w 3271157"/>
              <a:gd name="connsiteY41" fmla="*/ 1121229 h 1469572"/>
              <a:gd name="connsiteX42" fmla="*/ 478971 w 3271157"/>
              <a:gd name="connsiteY42" fmla="*/ 1140279 h 1469572"/>
              <a:gd name="connsiteX43" fmla="*/ 522514 w 3271157"/>
              <a:gd name="connsiteY43" fmla="*/ 1153886 h 1469572"/>
              <a:gd name="connsiteX44" fmla="*/ 566057 w 3271157"/>
              <a:gd name="connsiteY44" fmla="*/ 1153886 h 1469572"/>
              <a:gd name="connsiteX45" fmla="*/ 653143 w 3271157"/>
              <a:gd name="connsiteY45" fmla="*/ 1143000 h 1469572"/>
              <a:gd name="connsiteX46" fmla="*/ 756557 w 3271157"/>
              <a:gd name="connsiteY46" fmla="*/ 1121229 h 1469572"/>
              <a:gd name="connsiteX47" fmla="*/ 933450 w 3271157"/>
              <a:gd name="connsiteY47" fmla="*/ 1077686 h 1469572"/>
              <a:gd name="connsiteX48" fmla="*/ 1039586 w 3271157"/>
              <a:gd name="connsiteY48" fmla="*/ 1045029 h 1469572"/>
              <a:gd name="connsiteX49" fmla="*/ 1219200 w 3271157"/>
              <a:gd name="connsiteY49" fmla="*/ 987879 h 1469572"/>
              <a:gd name="connsiteX50" fmla="*/ 1401536 w 3271157"/>
              <a:gd name="connsiteY50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446314 w 3271157"/>
              <a:gd name="connsiteY40" fmla="*/ 1121229 h 1469572"/>
              <a:gd name="connsiteX41" fmla="*/ 478971 w 3271157"/>
              <a:gd name="connsiteY41" fmla="*/ 1140279 h 1469572"/>
              <a:gd name="connsiteX42" fmla="*/ 522514 w 3271157"/>
              <a:gd name="connsiteY42" fmla="*/ 1153886 h 1469572"/>
              <a:gd name="connsiteX43" fmla="*/ 566057 w 3271157"/>
              <a:gd name="connsiteY43" fmla="*/ 1153886 h 1469572"/>
              <a:gd name="connsiteX44" fmla="*/ 653143 w 3271157"/>
              <a:gd name="connsiteY44" fmla="*/ 1143000 h 1469572"/>
              <a:gd name="connsiteX45" fmla="*/ 756557 w 3271157"/>
              <a:gd name="connsiteY45" fmla="*/ 1121229 h 1469572"/>
              <a:gd name="connsiteX46" fmla="*/ 933450 w 3271157"/>
              <a:gd name="connsiteY46" fmla="*/ 1077686 h 1469572"/>
              <a:gd name="connsiteX47" fmla="*/ 1039586 w 3271157"/>
              <a:gd name="connsiteY47" fmla="*/ 1045029 h 1469572"/>
              <a:gd name="connsiteX48" fmla="*/ 1219200 w 3271157"/>
              <a:gd name="connsiteY48" fmla="*/ 987879 h 1469572"/>
              <a:gd name="connsiteX49" fmla="*/ 1401536 w 3271157"/>
              <a:gd name="connsiteY49" fmla="*/ 911679 h 1469572"/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98775 w 3271157"/>
              <a:gd name="connsiteY39" fmla="*/ 1266250 h 1469572"/>
              <a:gd name="connsiteX40" fmla="*/ 117021 w 3271157"/>
              <a:gd name="connsiteY40" fmla="*/ 1230086 h 1469572"/>
              <a:gd name="connsiteX41" fmla="*/ 446314 w 3271157"/>
              <a:gd name="connsiteY41" fmla="*/ 1121229 h 1469572"/>
              <a:gd name="connsiteX42" fmla="*/ 478971 w 3271157"/>
              <a:gd name="connsiteY42" fmla="*/ 1140279 h 1469572"/>
              <a:gd name="connsiteX43" fmla="*/ 522514 w 3271157"/>
              <a:gd name="connsiteY43" fmla="*/ 1153886 h 1469572"/>
              <a:gd name="connsiteX44" fmla="*/ 566057 w 3271157"/>
              <a:gd name="connsiteY44" fmla="*/ 1153886 h 1469572"/>
              <a:gd name="connsiteX45" fmla="*/ 653143 w 3271157"/>
              <a:gd name="connsiteY45" fmla="*/ 1143000 h 1469572"/>
              <a:gd name="connsiteX46" fmla="*/ 756557 w 3271157"/>
              <a:gd name="connsiteY46" fmla="*/ 1121229 h 1469572"/>
              <a:gd name="connsiteX47" fmla="*/ 933450 w 3271157"/>
              <a:gd name="connsiteY47" fmla="*/ 1077686 h 1469572"/>
              <a:gd name="connsiteX48" fmla="*/ 1039586 w 3271157"/>
              <a:gd name="connsiteY48" fmla="*/ 1045029 h 1469572"/>
              <a:gd name="connsiteX49" fmla="*/ 1219200 w 3271157"/>
              <a:gd name="connsiteY49" fmla="*/ 987879 h 1469572"/>
              <a:gd name="connsiteX50" fmla="*/ 1401536 w 3271157"/>
              <a:gd name="connsiteY50" fmla="*/ 911679 h 146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71157" h="1469572">
                <a:moveTo>
                  <a:pt x="1401536" y="911679"/>
                </a:moveTo>
                <a:lnTo>
                  <a:pt x="1766207" y="753836"/>
                </a:lnTo>
                <a:lnTo>
                  <a:pt x="2090057" y="585108"/>
                </a:lnTo>
                <a:lnTo>
                  <a:pt x="2326821" y="449036"/>
                </a:lnTo>
                <a:lnTo>
                  <a:pt x="2517321" y="332015"/>
                </a:lnTo>
                <a:lnTo>
                  <a:pt x="2751364" y="179615"/>
                </a:lnTo>
                <a:lnTo>
                  <a:pt x="2909207" y="68036"/>
                </a:lnTo>
                <a:lnTo>
                  <a:pt x="2955471" y="32658"/>
                </a:lnTo>
                <a:lnTo>
                  <a:pt x="2971800" y="19050"/>
                </a:lnTo>
                <a:lnTo>
                  <a:pt x="2977243" y="0"/>
                </a:lnTo>
                <a:lnTo>
                  <a:pt x="3271157" y="318408"/>
                </a:lnTo>
                <a:lnTo>
                  <a:pt x="3235778" y="315686"/>
                </a:lnTo>
                <a:lnTo>
                  <a:pt x="3184071" y="312965"/>
                </a:lnTo>
                <a:lnTo>
                  <a:pt x="3132364" y="321129"/>
                </a:lnTo>
                <a:lnTo>
                  <a:pt x="3075214" y="342900"/>
                </a:lnTo>
                <a:lnTo>
                  <a:pt x="3028950" y="370115"/>
                </a:lnTo>
                <a:lnTo>
                  <a:pt x="2884714" y="454479"/>
                </a:lnTo>
                <a:lnTo>
                  <a:pt x="2582636" y="620486"/>
                </a:lnTo>
                <a:lnTo>
                  <a:pt x="2239736" y="802822"/>
                </a:lnTo>
                <a:lnTo>
                  <a:pt x="1940378" y="952500"/>
                </a:lnTo>
                <a:lnTo>
                  <a:pt x="1651907" y="1085850"/>
                </a:lnTo>
                <a:lnTo>
                  <a:pt x="1494064" y="1151165"/>
                </a:lnTo>
                <a:lnTo>
                  <a:pt x="1281793" y="1235529"/>
                </a:lnTo>
                <a:lnTo>
                  <a:pt x="1042307" y="1319893"/>
                </a:lnTo>
                <a:lnTo>
                  <a:pt x="838200" y="1379765"/>
                </a:lnTo>
                <a:lnTo>
                  <a:pt x="734786" y="1406979"/>
                </a:lnTo>
                <a:lnTo>
                  <a:pt x="590550" y="1436915"/>
                </a:lnTo>
                <a:lnTo>
                  <a:pt x="498021" y="1453243"/>
                </a:lnTo>
                <a:lnTo>
                  <a:pt x="413657" y="1464129"/>
                </a:lnTo>
                <a:lnTo>
                  <a:pt x="302078" y="1469572"/>
                </a:lnTo>
                <a:lnTo>
                  <a:pt x="89807" y="1469572"/>
                </a:lnTo>
                <a:lnTo>
                  <a:pt x="35378" y="1464129"/>
                </a:lnTo>
                <a:lnTo>
                  <a:pt x="19050" y="1464129"/>
                </a:lnTo>
                <a:lnTo>
                  <a:pt x="5443" y="1455965"/>
                </a:lnTo>
                <a:lnTo>
                  <a:pt x="2721" y="1445079"/>
                </a:lnTo>
                <a:lnTo>
                  <a:pt x="0" y="1428750"/>
                </a:lnTo>
                <a:lnTo>
                  <a:pt x="10886" y="1404258"/>
                </a:lnTo>
                <a:lnTo>
                  <a:pt x="38100" y="1374322"/>
                </a:lnTo>
                <a:lnTo>
                  <a:pt x="78921" y="1309008"/>
                </a:lnTo>
                <a:lnTo>
                  <a:pt x="98775" y="1266250"/>
                </a:lnTo>
                <a:lnTo>
                  <a:pt x="117021" y="1230086"/>
                </a:lnTo>
                <a:lnTo>
                  <a:pt x="446314" y="1121229"/>
                </a:lnTo>
                <a:lnTo>
                  <a:pt x="478971" y="1140279"/>
                </a:lnTo>
                <a:lnTo>
                  <a:pt x="522514" y="1153886"/>
                </a:lnTo>
                <a:lnTo>
                  <a:pt x="566057" y="1153886"/>
                </a:lnTo>
                <a:lnTo>
                  <a:pt x="653143" y="1143000"/>
                </a:lnTo>
                <a:lnTo>
                  <a:pt x="756557" y="1121229"/>
                </a:lnTo>
                <a:lnTo>
                  <a:pt x="933450" y="1077686"/>
                </a:lnTo>
                <a:lnTo>
                  <a:pt x="1039586" y="1045029"/>
                </a:lnTo>
                <a:lnTo>
                  <a:pt x="1219200" y="987879"/>
                </a:lnTo>
                <a:lnTo>
                  <a:pt x="1401536" y="9116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E86372D-B58D-4324-B6F0-9238D1F6F099}"/>
              </a:ext>
            </a:extLst>
          </p:cNvPr>
          <p:cNvSpPr/>
          <p:nvPr/>
        </p:nvSpPr>
        <p:spPr>
          <a:xfrm rot="18900000">
            <a:off x="6026150" y="4930775"/>
            <a:ext cx="382588" cy="800100"/>
          </a:xfrm>
          <a:custGeom>
            <a:avLst/>
            <a:gdLst>
              <a:gd name="connsiteX0" fmla="*/ 1401536 w 3271157"/>
              <a:gd name="connsiteY0" fmla="*/ 911679 h 1469572"/>
              <a:gd name="connsiteX1" fmla="*/ 1766207 w 3271157"/>
              <a:gd name="connsiteY1" fmla="*/ 753836 h 1469572"/>
              <a:gd name="connsiteX2" fmla="*/ 2090057 w 3271157"/>
              <a:gd name="connsiteY2" fmla="*/ 585108 h 1469572"/>
              <a:gd name="connsiteX3" fmla="*/ 2326821 w 3271157"/>
              <a:gd name="connsiteY3" fmla="*/ 449036 h 1469572"/>
              <a:gd name="connsiteX4" fmla="*/ 2517321 w 3271157"/>
              <a:gd name="connsiteY4" fmla="*/ 332015 h 1469572"/>
              <a:gd name="connsiteX5" fmla="*/ 2751364 w 3271157"/>
              <a:gd name="connsiteY5" fmla="*/ 179615 h 1469572"/>
              <a:gd name="connsiteX6" fmla="*/ 2909207 w 3271157"/>
              <a:gd name="connsiteY6" fmla="*/ 68036 h 1469572"/>
              <a:gd name="connsiteX7" fmla="*/ 2955471 w 3271157"/>
              <a:gd name="connsiteY7" fmla="*/ 32658 h 1469572"/>
              <a:gd name="connsiteX8" fmla="*/ 2971800 w 3271157"/>
              <a:gd name="connsiteY8" fmla="*/ 19050 h 1469572"/>
              <a:gd name="connsiteX9" fmla="*/ 2977243 w 3271157"/>
              <a:gd name="connsiteY9" fmla="*/ 0 h 1469572"/>
              <a:gd name="connsiteX10" fmla="*/ 3271157 w 3271157"/>
              <a:gd name="connsiteY10" fmla="*/ 318408 h 1469572"/>
              <a:gd name="connsiteX11" fmla="*/ 3235778 w 3271157"/>
              <a:gd name="connsiteY11" fmla="*/ 315686 h 1469572"/>
              <a:gd name="connsiteX12" fmla="*/ 3184071 w 3271157"/>
              <a:gd name="connsiteY12" fmla="*/ 312965 h 1469572"/>
              <a:gd name="connsiteX13" fmla="*/ 3132364 w 3271157"/>
              <a:gd name="connsiteY13" fmla="*/ 321129 h 1469572"/>
              <a:gd name="connsiteX14" fmla="*/ 3075214 w 3271157"/>
              <a:gd name="connsiteY14" fmla="*/ 342900 h 1469572"/>
              <a:gd name="connsiteX15" fmla="*/ 3028950 w 3271157"/>
              <a:gd name="connsiteY15" fmla="*/ 370115 h 1469572"/>
              <a:gd name="connsiteX16" fmla="*/ 2884714 w 3271157"/>
              <a:gd name="connsiteY16" fmla="*/ 454479 h 1469572"/>
              <a:gd name="connsiteX17" fmla="*/ 2582636 w 3271157"/>
              <a:gd name="connsiteY17" fmla="*/ 620486 h 1469572"/>
              <a:gd name="connsiteX18" fmla="*/ 2239736 w 3271157"/>
              <a:gd name="connsiteY18" fmla="*/ 802822 h 1469572"/>
              <a:gd name="connsiteX19" fmla="*/ 1940378 w 3271157"/>
              <a:gd name="connsiteY19" fmla="*/ 952500 h 1469572"/>
              <a:gd name="connsiteX20" fmla="*/ 1651907 w 3271157"/>
              <a:gd name="connsiteY20" fmla="*/ 1085850 h 1469572"/>
              <a:gd name="connsiteX21" fmla="*/ 1494064 w 3271157"/>
              <a:gd name="connsiteY21" fmla="*/ 1151165 h 1469572"/>
              <a:gd name="connsiteX22" fmla="*/ 1281793 w 3271157"/>
              <a:gd name="connsiteY22" fmla="*/ 1235529 h 1469572"/>
              <a:gd name="connsiteX23" fmla="*/ 1042307 w 3271157"/>
              <a:gd name="connsiteY23" fmla="*/ 1319893 h 1469572"/>
              <a:gd name="connsiteX24" fmla="*/ 838200 w 3271157"/>
              <a:gd name="connsiteY24" fmla="*/ 1379765 h 1469572"/>
              <a:gd name="connsiteX25" fmla="*/ 734786 w 3271157"/>
              <a:gd name="connsiteY25" fmla="*/ 1406979 h 1469572"/>
              <a:gd name="connsiteX26" fmla="*/ 590550 w 3271157"/>
              <a:gd name="connsiteY26" fmla="*/ 1436915 h 1469572"/>
              <a:gd name="connsiteX27" fmla="*/ 498021 w 3271157"/>
              <a:gd name="connsiteY27" fmla="*/ 1453243 h 1469572"/>
              <a:gd name="connsiteX28" fmla="*/ 413657 w 3271157"/>
              <a:gd name="connsiteY28" fmla="*/ 1464129 h 1469572"/>
              <a:gd name="connsiteX29" fmla="*/ 302078 w 3271157"/>
              <a:gd name="connsiteY29" fmla="*/ 1469572 h 1469572"/>
              <a:gd name="connsiteX30" fmla="*/ 89807 w 3271157"/>
              <a:gd name="connsiteY30" fmla="*/ 1469572 h 1469572"/>
              <a:gd name="connsiteX31" fmla="*/ 35378 w 3271157"/>
              <a:gd name="connsiteY31" fmla="*/ 1464129 h 1469572"/>
              <a:gd name="connsiteX32" fmla="*/ 19050 w 3271157"/>
              <a:gd name="connsiteY32" fmla="*/ 1464129 h 1469572"/>
              <a:gd name="connsiteX33" fmla="*/ 5443 w 3271157"/>
              <a:gd name="connsiteY33" fmla="*/ 1455965 h 1469572"/>
              <a:gd name="connsiteX34" fmla="*/ 2721 w 3271157"/>
              <a:gd name="connsiteY34" fmla="*/ 1445079 h 1469572"/>
              <a:gd name="connsiteX35" fmla="*/ 0 w 3271157"/>
              <a:gd name="connsiteY35" fmla="*/ 1428750 h 1469572"/>
              <a:gd name="connsiteX36" fmla="*/ 10886 w 3271157"/>
              <a:gd name="connsiteY36" fmla="*/ 1404258 h 1469572"/>
              <a:gd name="connsiteX37" fmla="*/ 38100 w 3271157"/>
              <a:gd name="connsiteY37" fmla="*/ 1374322 h 1469572"/>
              <a:gd name="connsiteX38" fmla="*/ 78921 w 3271157"/>
              <a:gd name="connsiteY38" fmla="*/ 1309008 h 1469572"/>
              <a:gd name="connsiteX39" fmla="*/ 117021 w 3271157"/>
              <a:gd name="connsiteY39" fmla="*/ 1230086 h 1469572"/>
              <a:gd name="connsiteX40" fmla="*/ 146957 w 3271157"/>
              <a:gd name="connsiteY40" fmla="*/ 1145722 h 1469572"/>
              <a:gd name="connsiteX41" fmla="*/ 160564 w 3271157"/>
              <a:gd name="connsiteY41" fmla="*/ 1083129 h 1469572"/>
              <a:gd name="connsiteX42" fmla="*/ 168728 w 3271157"/>
              <a:gd name="connsiteY42" fmla="*/ 1015093 h 1469572"/>
              <a:gd name="connsiteX43" fmla="*/ 166007 w 3271157"/>
              <a:gd name="connsiteY43" fmla="*/ 925286 h 1469572"/>
              <a:gd name="connsiteX44" fmla="*/ 160564 w 3271157"/>
              <a:gd name="connsiteY44" fmla="*/ 851808 h 1469572"/>
              <a:gd name="connsiteX45" fmla="*/ 149678 w 3271157"/>
              <a:gd name="connsiteY45" fmla="*/ 762000 h 1469572"/>
              <a:gd name="connsiteX46" fmla="*/ 127907 w 3271157"/>
              <a:gd name="connsiteY46" fmla="*/ 653143 h 1469572"/>
              <a:gd name="connsiteX47" fmla="*/ 100693 w 3271157"/>
              <a:gd name="connsiteY47" fmla="*/ 560615 h 1469572"/>
              <a:gd name="connsiteX48" fmla="*/ 100693 w 3271157"/>
              <a:gd name="connsiteY48" fmla="*/ 508908 h 1469572"/>
              <a:gd name="connsiteX49" fmla="*/ 103414 w 3271157"/>
              <a:gd name="connsiteY49" fmla="*/ 481693 h 1469572"/>
              <a:gd name="connsiteX50" fmla="*/ 108857 w 3271157"/>
              <a:gd name="connsiteY50" fmla="*/ 468086 h 1469572"/>
              <a:gd name="connsiteX51" fmla="*/ 125186 w 3271157"/>
              <a:gd name="connsiteY51" fmla="*/ 465365 h 1469572"/>
              <a:gd name="connsiteX52" fmla="*/ 130628 w 3271157"/>
              <a:gd name="connsiteY52" fmla="*/ 465365 h 1469572"/>
              <a:gd name="connsiteX53" fmla="*/ 141514 w 3271157"/>
              <a:gd name="connsiteY53" fmla="*/ 478972 h 1469572"/>
              <a:gd name="connsiteX54" fmla="*/ 168728 w 3271157"/>
              <a:gd name="connsiteY54" fmla="*/ 508908 h 1469572"/>
              <a:gd name="connsiteX55" fmla="*/ 185057 w 3271157"/>
              <a:gd name="connsiteY55" fmla="*/ 541565 h 1469572"/>
              <a:gd name="connsiteX56" fmla="*/ 198664 w 3271157"/>
              <a:gd name="connsiteY56" fmla="*/ 590550 h 1469572"/>
              <a:gd name="connsiteX57" fmla="*/ 288471 w 3271157"/>
              <a:gd name="connsiteY57" fmla="*/ 821872 h 1469572"/>
              <a:gd name="connsiteX58" fmla="*/ 345621 w 3271157"/>
              <a:gd name="connsiteY58" fmla="*/ 968829 h 1469572"/>
              <a:gd name="connsiteX59" fmla="*/ 375557 w 3271157"/>
              <a:gd name="connsiteY59" fmla="*/ 1034143 h 1469572"/>
              <a:gd name="connsiteX60" fmla="*/ 410936 w 3271157"/>
              <a:gd name="connsiteY60" fmla="*/ 1083129 h 1469572"/>
              <a:gd name="connsiteX61" fmla="*/ 446314 w 3271157"/>
              <a:gd name="connsiteY61" fmla="*/ 1121229 h 1469572"/>
              <a:gd name="connsiteX62" fmla="*/ 478971 w 3271157"/>
              <a:gd name="connsiteY62" fmla="*/ 1140279 h 1469572"/>
              <a:gd name="connsiteX63" fmla="*/ 522514 w 3271157"/>
              <a:gd name="connsiteY63" fmla="*/ 1153886 h 1469572"/>
              <a:gd name="connsiteX64" fmla="*/ 566057 w 3271157"/>
              <a:gd name="connsiteY64" fmla="*/ 1153886 h 1469572"/>
              <a:gd name="connsiteX65" fmla="*/ 653143 w 3271157"/>
              <a:gd name="connsiteY65" fmla="*/ 1143000 h 1469572"/>
              <a:gd name="connsiteX66" fmla="*/ 756557 w 3271157"/>
              <a:gd name="connsiteY66" fmla="*/ 1121229 h 1469572"/>
              <a:gd name="connsiteX67" fmla="*/ 933450 w 3271157"/>
              <a:gd name="connsiteY67" fmla="*/ 1077686 h 1469572"/>
              <a:gd name="connsiteX68" fmla="*/ 1039586 w 3271157"/>
              <a:gd name="connsiteY68" fmla="*/ 1045029 h 1469572"/>
              <a:gd name="connsiteX69" fmla="*/ 1219200 w 3271157"/>
              <a:gd name="connsiteY69" fmla="*/ 987879 h 1469572"/>
              <a:gd name="connsiteX70" fmla="*/ 1401536 w 3271157"/>
              <a:gd name="connsiteY70" fmla="*/ 911679 h 1469572"/>
              <a:gd name="connsiteX0" fmla="*/ 1401536 w 3271157"/>
              <a:gd name="connsiteY0" fmla="*/ 892629 h 1450522"/>
              <a:gd name="connsiteX1" fmla="*/ 1766207 w 3271157"/>
              <a:gd name="connsiteY1" fmla="*/ 734786 h 1450522"/>
              <a:gd name="connsiteX2" fmla="*/ 2090057 w 3271157"/>
              <a:gd name="connsiteY2" fmla="*/ 566058 h 1450522"/>
              <a:gd name="connsiteX3" fmla="*/ 2326821 w 3271157"/>
              <a:gd name="connsiteY3" fmla="*/ 429986 h 1450522"/>
              <a:gd name="connsiteX4" fmla="*/ 2517321 w 3271157"/>
              <a:gd name="connsiteY4" fmla="*/ 312965 h 1450522"/>
              <a:gd name="connsiteX5" fmla="*/ 2751364 w 3271157"/>
              <a:gd name="connsiteY5" fmla="*/ 160565 h 1450522"/>
              <a:gd name="connsiteX6" fmla="*/ 2909207 w 3271157"/>
              <a:gd name="connsiteY6" fmla="*/ 48986 h 1450522"/>
              <a:gd name="connsiteX7" fmla="*/ 2955471 w 3271157"/>
              <a:gd name="connsiteY7" fmla="*/ 13608 h 1450522"/>
              <a:gd name="connsiteX8" fmla="*/ 2971800 w 3271157"/>
              <a:gd name="connsiteY8" fmla="*/ 0 h 1450522"/>
              <a:gd name="connsiteX9" fmla="*/ 3271157 w 3271157"/>
              <a:gd name="connsiteY9" fmla="*/ 299358 h 1450522"/>
              <a:gd name="connsiteX10" fmla="*/ 3235778 w 3271157"/>
              <a:gd name="connsiteY10" fmla="*/ 296636 h 1450522"/>
              <a:gd name="connsiteX11" fmla="*/ 3184071 w 3271157"/>
              <a:gd name="connsiteY11" fmla="*/ 293915 h 1450522"/>
              <a:gd name="connsiteX12" fmla="*/ 3132364 w 3271157"/>
              <a:gd name="connsiteY12" fmla="*/ 302079 h 1450522"/>
              <a:gd name="connsiteX13" fmla="*/ 3075214 w 3271157"/>
              <a:gd name="connsiteY13" fmla="*/ 323850 h 1450522"/>
              <a:gd name="connsiteX14" fmla="*/ 3028950 w 3271157"/>
              <a:gd name="connsiteY14" fmla="*/ 351065 h 1450522"/>
              <a:gd name="connsiteX15" fmla="*/ 2884714 w 3271157"/>
              <a:gd name="connsiteY15" fmla="*/ 435429 h 1450522"/>
              <a:gd name="connsiteX16" fmla="*/ 2582636 w 3271157"/>
              <a:gd name="connsiteY16" fmla="*/ 601436 h 1450522"/>
              <a:gd name="connsiteX17" fmla="*/ 2239736 w 3271157"/>
              <a:gd name="connsiteY17" fmla="*/ 783772 h 1450522"/>
              <a:gd name="connsiteX18" fmla="*/ 1940378 w 3271157"/>
              <a:gd name="connsiteY18" fmla="*/ 933450 h 1450522"/>
              <a:gd name="connsiteX19" fmla="*/ 1651907 w 3271157"/>
              <a:gd name="connsiteY19" fmla="*/ 1066800 h 1450522"/>
              <a:gd name="connsiteX20" fmla="*/ 1494064 w 3271157"/>
              <a:gd name="connsiteY20" fmla="*/ 1132115 h 1450522"/>
              <a:gd name="connsiteX21" fmla="*/ 1281793 w 3271157"/>
              <a:gd name="connsiteY21" fmla="*/ 1216479 h 1450522"/>
              <a:gd name="connsiteX22" fmla="*/ 1042307 w 3271157"/>
              <a:gd name="connsiteY22" fmla="*/ 1300843 h 1450522"/>
              <a:gd name="connsiteX23" fmla="*/ 838200 w 3271157"/>
              <a:gd name="connsiteY23" fmla="*/ 1360715 h 1450522"/>
              <a:gd name="connsiteX24" fmla="*/ 734786 w 3271157"/>
              <a:gd name="connsiteY24" fmla="*/ 1387929 h 1450522"/>
              <a:gd name="connsiteX25" fmla="*/ 590550 w 3271157"/>
              <a:gd name="connsiteY25" fmla="*/ 1417865 h 1450522"/>
              <a:gd name="connsiteX26" fmla="*/ 498021 w 3271157"/>
              <a:gd name="connsiteY26" fmla="*/ 1434193 h 1450522"/>
              <a:gd name="connsiteX27" fmla="*/ 413657 w 3271157"/>
              <a:gd name="connsiteY27" fmla="*/ 1445079 h 1450522"/>
              <a:gd name="connsiteX28" fmla="*/ 302078 w 3271157"/>
              <a:gd name="connsiteY28" fmla="*/ 1450522 h 1450522"/>
              <a:gd name="connsiteX29" fmla="*/ 89807 w 3271157"/>
              <a:gd name="connsiteY29" fmla="*/ 1450522 h 1450522"/>
              <a:gd name="connsiteX30" fmla="*/ 35378 w 3271157"/>
              <a:gd name="connsiteY30" fmla="*/ 1445079 h 1450522"/>
              <a:gd name="connsiteX31" fmla="*/ 19050 w 3271157"/>
              <a:gd name="connsiteY31" fmla="*/ 1445079 h 1450522"/>
              <a:gd name="connsiteX32" fmla="*/ 5443 w 3271157"/>
              <a:gd name="connsiteY32" fmla="*/ 1436915 h 1450522"/>
              <a:gd name="connsiteX33" fmla="*/ 2721 w 3271157"/>
              <a:gd name="connsiteY33" fmla="*/ 1426029 h 1450522"/>
              <a:gd name="connsiteX34" fmla="*/ 0 w 3271157"/>
              <a:gd name="connsiteY34" fmla="*/ 1409700 h 1450522"/>
              <a:gd name="connsiteX35" fmla="*/ 10886 w 3271157"/>
              <a:gd name="connsiteY35" fmla="*/ 1385208 h 1450522"/>
              <a:gd name="connsiteX36" fmla="*/ 38100 w 3271157"/>
              <a:gd name="connsiteY36" fmla="*/ 1355272 h 1450522"/>
              <a:gd name="connsiteX37" fmla="*/ 78921 w 3271157"/>
              <a:gd name="connsiteY37" fmla="*/ 1289958 h 1450522"/>
              <a:gd name="connsiteX38" fmla="*/ 117021 w 3271157"/>
              <a:gd name="connsiteY38" fmla="*/ 1211036 h 1450522"/>
              <a:gd name="connsiteX39" fmla="*/ 146957 w 3271157"/>
              <a:gd name="connsiteY39" fmla="*/ 1126672 h 1450522"/>
              <a:gd name="connsiteX40" fmla="*/ 160564 w 3271157"/>
              <a:gd name="connsiteY40" fmla="*/ 1064079 h 1450522"/>
              <a:gd name="connsiteX41" fmla="*/ 168728 w 3271157"/>
              <a:gd name="connsiteY41" fmla="*/ 996043 h 1450522"/>
              <a:gd name="connsiteX42" fmla="*/ 166007 w 3271157"/>
              <a:gd name="connsiteY42" fmla="*/ 906236 h 1450522"/>
              <a:gd name="connsiteX43" fmla="*/ 160564 w 3271157"/>
              <a:gd name="connsiteY43" fmla="*/ 832758 h 1450522"/>
              <a:gd name="connsiteX44" fmla="*/ 149678 w 3271157"/>
              <a:gd name="connsiteY44" fmla="*/ 742950 h 1450522"/>
              <a:gd name="connsiteX45" fmla="*/ 127907 w 3271157"/>
              <a:gd name="connsiteY45" fmla="*/ 634093 h 1450522"/>
              <a:gd name="connsiteX46" fmla="*/ 100693 w 3271157"/>
              <a:gd name="connsiteY46" fmla="*/ 541565 h 1450522"/>
              <a:gd name="connsiteX47" fmla="*/ 100693 w 3271157"/>
              <a:gd name="connsiteY47" fmla="*/ 489858 h 1450522"/>
              <a:gd name="connsiteX48" fmla="*/ 103414 w 3271157"/>
              <a:gd name="connsiteY48" fmla="*/ 462643 h 1450522"/>
              <a:gd name="connsiteX49" fmla="*/ 108857 w 3271157"/>
              <a:gd name="connsiteY49" fmla="*/ 449036 h 1450522"/>
              <a:gd name="connsiteX50" fmla="*/ 125186 w 3271157"/>
              <a:gd name="connsiteY50" fmla="*/ 446315 h 1450522"/>
              <a:gd name="connsiteX51" fmla="*/ 130628 w 3271157"/>
              <a:gd name="connsiteY51" fmla="*/ 446315 h 1450522"/>
              <a:gd name="connsiteX52" fmla="*/ 141514 w 3271157"/>
              <a:gd name="connsiteY52" fmla="*/ 459922 h 1450522"/>
              <a:gd name="connsiteX53" fmla="*/ 168728 w 3271157"/>
              <a:gd name="connsiteY53" fmla="*/ 489858 h 1450522"/>
              <a:gd name="connsiteX54" fmla="*/ 185057 w 3271157"/>
              <a:gd name="connsiteY54" fmla="*/ 522515 h 1450522"/>
              <a:gd name="connsiteX55" fmla="*/ 198664 w 3271157"/>
              <a:gd name="connsiteY55" fmla="*/ 571500 h 1450522"/>
              <a:gd name="connsiteX56" fmla="*/ 288471 w 3271157"/>
              <a:gd name="connsiteY56" fmla="*/ 802822 h 1450522"/>
              <a:gd name="connsiteX57" fmla="*/ 345621 w 3271157"/>
              <a:gd name="connsiteY57" fmla="*/ 949779 h 1450522"/>
              <a:gd name="connsiteX58" fmla="*/ 375557 w 3271157"/>
              <a:gd name="connsiteY58" fmla="*/ 1015093 h 1450522"/>
              <a:gd name="connsiteX59" fmla="*/ 410936 w 3271157"/>
              <a:gd name="connsiteY59" fmla="*/ 1064079 h 1450522"/>
              <a:gd name="connsiteX60" fmla="*/ 446314 w 3271157"/>
              <a:gd name="connsiteY60" fmla="*/ 1102179 h 1450522"/>
              <a:gd name="connsiteX61" fmla="*/ 478971 w 3271157"/>
              <a:gd name="connsiteY61" fmla="*/ 1121229 h 1450522"/>
              <a:gd name="connsiteX62" fmla="*/ 522514 w 3271157"/>
              <a:gd name="connsiteY62" fmla="*/ 1134836 h 1450522"/>
              <a:gd name="connsiteX63" fmla="*/ 566057 w 3271157"/>
              <a:gd name="connsiteY63" fmla="*/ 1134836 h 1450522"/>
              <a:gd name="connsiteX64" fmla="*/ 653143 w 3271157"/>
              <a:gd name="connsiteY64" fmla="*/ 1123950 h 1450522"/>
              <a:gd name="connsiteX65" fmla="*/ 756557 w 3271157"/>
              <a:gd name="connsiteY65" fmla="*/ 1102179 h 1450522"/>
              <a:gd name="connsiteX66" fmla="*/ 933450 w 3271157"/>
              <a:gd name="connsiteY66" fmla="*/ 1058636 h 1450522"/>
              <a:gd name="connsiteX67" fmla="*/ 1039586 w 3271157"/>
              <a:gd name="connsiteY67" fmla="*/ 1025979 h 1450522"/>
              <a:gd name="connsiteX68" fmla="*/ 1219200 w 3271157"/>
              <a:gd name="connsiteY68" fmla="*/ 968829 h 1450522"/>
              <a:gd name="connsiteX69" fmla="*/ 1401536 w 3271157"/>
              <a:gd name="connsiteY69" fmla="*/ 892629 h 1450522"/>
              <a:gd name="connsiteX0" fmla="*/ 1401536 w 3271157"/>
              <a:gd name="connsiteY0" fmla="*/ 879021 h 1436914"/>
              <a:gd name="connsiteX1" fmla="*/ 1766207 w 3271157"/>
              <a:gd name="connsiteY1" fmla="*/ 721178 h 1436914"/>
              <a:gd name="connsiteX2" fmla="*/ 2090057 w 3271157"/>
              <a:gd name="connsiteY2" fmla="*/ 552450 h 1436914"/>
              <a:gd name="connsiteX3" fmla="*/ 2326821 w 3271157"/>
              <a:gd name="connsiteY3" fmla="*/ 416378 h 1436914"/>
              <a:gd name="connsiteX4" fmla="*/ 2517321 w 3271157"/>
              <a:gd name="connsiteY4" fmla="*/ 299357 h 1436914"/>
              <a:gd name="connsiteX5" fmla="*/ 2751364 w 3271157"/>
              <a:gd name="connsiteY5" fmla="*/ 146957 h 1436914"/>
              <a:gd name="connsiteX6" fmla="*/ 2909207 w 3271157"/>
              <a:gd name="connsiteY6" fmla="*/ 35378 h 1436914"/>
              <a:gd name="connsiteX7" fmla="*/ 2955471 w 3271157"/>
              <a:gd name="connsiteY7" fmla="*/ 0 h 1436914"/>
              <a:gd name="connsiteX8" fmla="*/ 3271157 w 3271157"/>
              <a:gd name="connsiteY8" fmla="*/ 285750 h 1436914"/>
              <a:gd name="connsiteX9" fmla="*/ 3235778 w 3271157"/>
              <a:gd name="connsiteY9" fmla="*/ 283028 h 1436914"/>
              <a:gd name="connsiteX10" fmla="*/ 3184071 w 3271157"/>
              <a:gd name="connsiteY10" fmla="*/ 280307 h 1436914"/>
              <a:gd name="connsiteX11" fmla="*/ 3132364 w 3271157"/>
              <a:gd name="connsiteY11" fmla="*/ 288471 h 1436914"/>
              <a:gd name="connsiteX12" fmla="*/ 3075214 w 3271157"/>
              <a:gd name="connsiteY12" fmla="*/ 310242 h 1436914"/>
              <a:gd name="connsiteX13" fmla="*/ 3028950 w 3271157"/>
              <a:gd name="connsiteY13" fmla="*/ 337457 h 1436914"/>
              <a:gd name="connsiteX14" fmla="*/ 2884714 w 3271157"/>
              <a:gd name="connsiteY14" fmla="*/ 421821 h 1436914"/>
              <a:gd name="connsiteX15" fmla="*/ 2582636 w 3271157"/>
              <a:gd name="connsiteY15" fmla="*/ 587828 h 1436914"/>
              <a:gd name="connsiteX16" fmla="*/ 2239736 w 3271157"/>
              <a:gd name="connsiteY16" fmla="*/ 770164 h 1436914"/>
              <a:gd name="connsiteX17" fmla="*/ 1940378 w 3271157"/>
              <a:gd name="connsiteY17" fmla="*/ 919842 h 1436914"/>
              <a:gd name="connsiteX18" fmla="*/ 1651907 w 3271157"/>
              <a:gd name="connsiteY18" fmla="*/ 1053192 h 1436914"/>
              <a:gd name="connsiteX19" fmla="*/ 1494064 w 3271157"/>
              <a:gd name="connsiteY19" fmla="*/ 1118507 h 1436914"/>
              <a:gd name="connsiteX20" fmla="*/ 1281793 w 3271157"/>
              <a:gd name="connsiteY20" fmla="*/ 1202871 h 1436914"/>
              <a:gd name="connsiteX21" fmla="*/ 1042307 w 3271157"/>
              <a:gd name="connsiteY21" fmla="*/ 1287235 h 1436914"/>
              <a:gd name="connsiteX22" fmla="*/ 838200 w 3271157"/>
              <a:gd name="connsiteY22" fmla="*/ 1347107 h 1436914"/>
              <a:gd name="connsiteX23" fmla="*/ 734786 w 3271157"/>
              <a:gd name="connsiteY23" fmla="*/ 1374321 h 1436914"/>
              <a:gd name="connsiteX24" fmla="*/ 590550 w 3271157"/>
              <a:gd name="connsiteY24" fmla="*/ 1404257 h 1436914"/>
              <a:gd name="connsiteX25" fmla="*/ 498021 w 3271157"/>
              <a:gd name="connsiteY25" fmla="*/ 1420585 h 1436914"/>
              <a:gd name="connsiteX26" fmla="*/ 413657 w 3271157"/>
              <a:gd name="connsiteY26" fmla="*/ 1431471 h 1436914"/>
              <a:gd name="connsiteX27" fmla="*/ 302078 w 3271157"/>
              <a:gd name="connsiteY27" fmla="*/ 1436914 h 1436914"/>
              <a:gd name="connsiteX28" fmla="*/ 89807 w 3271157"/>
              <a:gd name="connsiteY28" fmla="*/ 1436914 h 1436914"/>
              <a:gd name="connsiteX29" fmla="*/ 35378 w 3271157"/>
              <a:gd name="connsiteY29" fmla="*/ 1431471 h 1436914"/>
              <a:gd name="connsiteX30" fmla="*/ 19050 w 3271157"/>
              <a:gd name="connsiteY30" fmla="*/ 1431471 h 1436914"/>
              <a:gd name="connsiteX31" fmla="*/ 5443 w 3271157"/>
              <a:gd name="connsiteY31" fmla="*/ 1423307 h 1436914"/>
              <a:gd name="connsiteX32" fmla="*/ 2721 w 3271157"/>
              <a:gd name="connsiteY32" fmla="*/ 1412421 h 1436914"/>
              <a:gd name="connsiteX33" fmla="*/ 0 w 3271157"/>
              <a:gd name="connsiteY33" fmla="*/ 1396092 h 1436914"/>
              <a:gd name="connsiteX34" fmla="*/ 10886 w 3271157"/>
              <a:gd name="connsiteY34" fmla="*/ 1371600 h 1436914"/>
              <a:gd name="connsiteX35" fmla="*/ 38100 w 3271157"/>
              <a:gd name="connsiteY35" fmla="*/ 1341664 h 1436914"/>
              <a:gd name="connsiteX36" fmla="*/ 78921 w 3271157"/>
              <a:gd name="connsiteY36" fmla="*/ 1276350 h 1436914"/>
              <a:gd name="connsiteX37" fmla="*/ 117021 w 3271157"/>
              <a:gd name="connsiteY37" fmla="*/ 1197428 h 1436914"/>
              <a:gd name="connsiteX38" fmla="*/ 146957 w 3271157"/>
              <a:gd name="connsiteY38" fmla="*/ 1113064 h 1436914"/>
              <a:gd name="connsiteX39" fmla="*/ 160564 w 3271157"/>
              <a:gd name="connsiteY39" fmla="*/ 1050471 h 1436914"/>
              <a:gd name="connsiteX40" fmla="*/ 168728 w 3271157"/>
              <a:gd name="connsiteY40" fmla="*/ 982435 h 1436914"/>
              <a:gd name="connsiteX41" fmla="*/ 166007 w 3271157"/>
              <a:gd name="connsiteY41" fmla="*/ 892628 h 1436914"/>
              <a:gd name="connsiteX42" fmla="*/ 160564 w 3271157"/>
              <a:gd name="connsiteY42" fmla="*/ 819150 h 1436914"/>
              <a:gd name="connsiteX43" fmla="*/ 149678 w 3271157"/>
              <a:gd name="connsiteY43" fmla="*/ 729342 h 1436914"/>
              <a:gd name="connsiteX44" fmla="*/ 127907 w 3271157"/>
              <a:gd name="connsiteY44" fmla="*/ 620485 h 1436914"/>
              <a:gd name="connsiteX45" fmla="*/ 100693 w 3271157"/>
              <a:gd name="connsiteY45" fmla="*/ 527957 h 1436914"/>
              <a:gd name="connsiteX46" fmla="*/ 100693 w 3271157"/>
              <a:gd name="connsiteY46" fmla="*/ 476250 h 1436914"/>
              <a:gd name="connsiteX47" fmla="*/ 103414 w 3271157"/>
              <a:gd name="connsiteY47" fmla="*/ 449035 h 1436914"/>
              <a:gd name="connsiteX48" fmla="*/ 108857 w 3271157"/>
              <a:gd name="connsiteY48" fmla="*/ 435428 h 1436914"/>
              <a:gd name="connsiteX49" fmla="*/ 125186 w 3271157"/>
              <a:gd name="connsiteY49" fmla="*/ 432707 h 1436914"/>
              <a:gd name="connsiteX50" fmla="*/ 130628 w 3271157"/>
              <a:gd name="connsiteY50" fmla="*/ 432707 h 1436914"/>
              <a:gd name="connsiteX51" fmla="*/ 141514 w 3271157"/>
              <a:gd name="connsiteY51" fmla="*/ 446314 h 1436914"/>
              <a:gd name="connsiteX52" fmla="*/ 168728 w 3271157"/>
              <a:gd name="connsiteY52" fmla="*/ 476250 h 1436914"/>
              <a:gd name="connsiteX53" fmla="*/ 185057 w 3271157"/>
              <a:gd name="connsiteY53" fmla="*/ 508907 h 1436914"/>
              <a:gd name="connsiteX54" fmla="*/ 198664 w 3271157"/>
              <a:gd name="connsiteY54" fmla="*/ 557892 h 1436914"/>
              <a:gd name="connsiteX55" fmla="*/ 288471 w 3271157"/>
              <a:gd name="connsiteY55" fmla="*/ 789214 h 1436914"/>
              <a:gd name="connsiteX56" fmla="*/ 345621 w 3271157"/>
              <a:gd name="connsiteY56" fmla="*/ 936171 h 1436914"/>
              <a:gd name="connsiteX57" fmla="*/ 375557 w 3271157"/>
              <a:gd name="connsiteY57" fmla="*/ 1001485 h 1436914"/>
              <a:gd name="connsiteX58" fmla="*/ 410936 w 3271157"/>
              <a:gd name="connsiteY58" fmla="*/ 1050471 h 1436914"/>
              <a:gd name="connsiteX59" fmla="*/ 446314 w 3271157"/>
              <a:gd name="connsiteY59" fmla="*/ 1088571 h 1436914"/>
              <a:gd name="connsiteX60" fmla="*/ 478971 w 3271157"/>
              <a:gd name="connsiteY60" fmla="*/ 1107621 h 1436914"/>
              <a:gd name="connsiteX61" fmla="*/ 522514 w 3271157"/>
              <a:gd name="connsiteY61" fmla="*/ 1121228 h 1436914"/>
              <a:gd name="connsiteX62" fmla="*/ 566057 w 3271157"/>
              <a:gd name="connsiteY62" fmla="*/ 1121228 h 1436914"/>
              <a:gd name="connsiteX63" fmla="*/ 653143 w 3271157"/>
              <a:gd name="connsiteY63" fmla="*/ 1110342 h 1436914"/>
              <a:gd name="connsiteX64" fmla="*/ 756557 w 3271157"/>
              <a:gd name="connsiteY64" fmla="*/ 1088571 h 1436914"/>
              <a:gd name="connsiteX65" fmla="*/ 933450 w 3271157"/>
              <a:gd name="connsiteY65" fmla="*/ 1045028 h 1436914"/>
              <a:gd name="connsiteX66" fmla="*/ 1039586 w 3271157"/>
              <a:gd name="connsiteY66" fmla="*/ 1012371 h 1436914"/>
              <a:gd name="connsiteX67" fmla="*/ 1219200 w 3271157"/>
              <a:gd name="connsiteY67" fmla="*/ 955221 h 1436914"/>
              <a:gd name="connsiteX68" fmla="*/ 1401536 w 3271157"/>
              <a:gd name="connsiteY68" fmla="*/ 879021 h 1436914"/>
              <a:gd name="connsiteX0" fmla="*/ 1401536 w 3271157"/>
              <a:gd name="connsiteY0" fmla="*/ 843643 h 1401536"/>
              <a:gd name="connsiteX1" fmla="*/ 1766207 w 3271157"/>
              <a:gd name="connsiteY1" fmla="*/ 685800 h 1401536"/>
              <a:gd name="connsiteX2" fmla="*/ 2090057 w 3271157"/>
              <a:gd name="connsiteY2" fmla="*/ 517072 h 1401536"/>
              <a:gd name="connsiteX3" fmla="*/ 2326821 w 3271157"/>
              <a:gd name="connsiteY3" fmla="*/ 381000 h 1401536"/>
              <a:gd name="connsiteX4" fmla="*/ 2517321 w 3271157"/>
              <a:gd name="connsiteY4" fmla="*/ 263979 h 1401536"/>
              <a:gd name="connsiteX5" fmla="*/ 2751364 w 3271157"/>
              <a:gd name="connsiteY5" fmla="*/ 111579 h 1401536"/>
              <a:gd name="connsiteX6" fmla="*/ 2909207 w 3271157"/>
              <a:gd name="connsiteY6" fmla="*/ 0 h 1401536"/>
              <a:gd name="connsiteX7" fmla="*/ 3271157 w 3271157"/>
              <a:gd name="connsiteY7" fmla="*/ 250372 h 1401536"/>
              <a:gd name="connsiteX8" fmla="*/ 3235778 w 3271157"/>
              <a:gd name="connsiteY8" fmla="*/ 247650 h 1401536"/>
              <a:gd name="connsiteX9" fmla="*/ 3184071 w 3271157"/>
              <a:gd name="connsiteY9" fmla="*/ 244929 h 1401536"/>
              <a:gd name="connsiteX10" fmla="*/ 3132364 w 3271157"/>
              <a:gd name="connsiteY10" fmla="*/ 253093 h 1401536"/>
              <a:gd name="connsiteX11" fmla="*/ 3075214 w 3271157"/>
              <a:gd name="connsiteY11" fmla="*/ 274864 h 1401536"/>
              <a:gd name="connsiteX12" fmla="*/ 3028950 w 3271157"/>
              <a:gd name="connsiteY12" fmla="*/ 302079 h 1401536"/>
              <a:gd name="connsiteX13" fmla="*/ 2884714 w 3271157"/>
              <a:gd name="connsiteY13" fmla="*/ 386443 h 1401536"/>
              <a:gd name="connsiteX14" fmla="*/ 2582636 w 3271157"/>
              <a:gd name="connsiteY14" fmla="*/ 552450 h 1401536"/>
              <a:gd name="connsiteX15" fmla="*/ 2239736 w 3271157"/>
              <a:gd name="connsiteY15" fmla="*/ 734786 h 1401536"/>
              <a:gd name="connsiteX16" fmla="*/ 1940378 w 3271157"/>
              <a:gd name="connsiteY16" fmla="*/ 884464 h 1401536"/>
              <a:gd name="connsiteX17" fmla="*/ 1651907 w 3271157"/>
              <a:gd name="connsiteY17" fmla="*/ 1017814 h 1401536"/>
              <a:gd name="connsiteX18" fmla="*/ 1494064 w 3271157"/>
              <a:gd name="connsiteY18" fmla="*/ 1083129 h 1401536"/>
              <a:gd name="connsiteX19" fmla="*/ 1281793 w 3271157"/>
              <a:gd name="connsiteY19" fmla="*/ 1167493 h 1401536"/>
              <a:gd name="connsiteX20" fmla="*/ 1042307 w 3271157"/>
              <a:gd name="connsiteY20" fmla="*/ 1251857 h 1401536"/>
              <a:gd name="connsiteX21" fmla="*/ 838200 w 3271157"/>
              <a:gd name="connsiteY21" fmla="*/ 1311729 h 1401536"/>
              <a:gd name="connsiteX22" fmla="*/ 734786 w 3271157"/>
              <a:gd name="connsiteY22" fmla="*/ 1338943 h 1401536"/>
              <a:gd name="connsiteX23" fmla="*/ 590550 w 3271157"/>
              <a:gd name="connsiteY23" fmla="*/ 1368879 h 1401536"/>
              <a:gd name="connsiteX24" fmla="*/ 498021 w 3271157"/>
              <a:gd name="connsiteY24" fmla="*/ 1385207 h 1401536"/>
              <a:gd name="connsiteX25" fmla="*/ 413657 w 3271157"/>
              <a:gd name="connsiteY25" fmla="*/ 1396093 h 1401536"/>
              <a:gd name="connsiteX26" fmla="*/ 302078 w 3271157"/>
              <a:gd name="connsiteY26" fmla="*/ 1401536 h 1401536"/>
              <a:gd name="connsiteX27" fmla="*/ 89807 w 3271157"/>
              <a:gd name="connsiteY27" fmla="*/ 1401536 h 1401536"/>
              <a:gd name="connsiteX28" fmla="*/ 35378 w 3271157"/>
              <a:gd name="connsiteY28" fmla="*/ 1396093 h 1401536"/>
              <a:gd name="connsiteX29" fmla="*/ 19050 w 3271157"/>
              <a:gd name="connsiteY29" fmla="*/ 1396093 h 1401536"/>
              <a:gd name="connsiteX30" fmla="*/ 5443 w 3271157"/>
              <a:gd name="connsiteY30" fmla="*/ 1387929 h 1401536"/>
              <a:gd name="connsiteX31" fmla="*/ 2721 w 3271157"/>
              <a:gd name="connsiteY31" fmla="*/ 1377043 h 1401536"/>
              <a:gd name="connsiteX32" fmla="*/ 0 w 3271157"/>
              <a:gd name="connsiteY32" fmla="*/ 1360714 h 1401536"/>
              <a:gd name="connsiteX33" fmla="*/ 10886 w 3271157"/>
              <a:gd name="connsiteY33" fmla="*/ 1336222 h 1401536"/>
              <a:gd name="connsiteX34" fmla="*/ 38100 w 3271157"/>
              <a:gd name="connsiteY34" fmla="*/ 1306286 h 1401536"/>
              <a:gd name="connsiteX35" fmla="*/ 78921 w 3271157"/>
              <a:gd name="connsiteY35" fmla="*/ 1240972 h 1401536"/>
              <a:gd name="connsiteX36" fmla="*/ 117021 w 3271157"/>
              <a:gd name="connsiteY36" fmla="*/ 1162050 h 1401536"/>
              <a:gd name="connsiteX37" fmla="*/ 146957 w 3271157"/>
              <a:gd name="connsiteY37" fmla="*/ 1077686 h 1401536"/>
              <a:gd name="connsiteX38" fmla="*/ 160564 w 3271157"/>
              <a:gd name="connsiteY38" fmla="*/ 1015093 h 1401536"/>
              <a:gd name="connsiteX39" fmla="*/ 168728 w 3271157"/>
              <a:gd name="connsiteY39" fmla="*/ 947057 h 1401536"/>
              <a:gd name="connsiteX40" fmla="*/ 166007 w 3271157"/>
              <a:gd name="connsiteY40" fmla="*/ 857250 h 1401536"/>
              <a:gd name="connsiteX41" fmla="*/ 160564 w 3271157"/>
              <a:gd name="connsiteY41" fmla="*/ 783772 h 1401536"/>
              <a:gd name="connsiteX42" fmla="*/ 149678 w 3271157"/>
              <a:gd name="connsiteY42" fmla="*/ 693964 h 1401536"/>
              <a:gd name="connsiteX43" fmla="*/ 127907 w 3271157"/>
              <a:gd name="connsiteY43" fmla="*/ 585107 h 1401536"/>
              <a:gd name="connsiteX44" fmla="*/ 100693 w 3271157"/>
              <a:gd name="connsiteY44" fmla="*/ 492579 h 1401536"/>
              <a:gd name="connsiteX45" fmla="*/ 100693 w 3271157"/>
              <a:gd name="connsiteY45" fmla="*/ 440872 h 1401536"/>
              <a:gd name="connsiteX46" fmla="*/ 103414 w 3271157"/>
              <a:gd name="connsiteY46" fmla="*/ 413657 h 1401536"/>
              <a:gd name="connsiteX47" fmla="*/ 108857 w 3271157"/>
              <a:gd name="connsiteY47" fmla="*/ 400050 h 1401536"/>
              <a:gd name="connsiteX48" fmla="*/ 125186 w 3271157"/>
              <a:gd name="connsiteY48" fmla="*/ 397329 h 1401536"/>
              <a:gd name="connsiteX49" fmla="*/ 130628 w 3271157"/>
              <a:gd name="connsiteY49" fmla="*/ 397329 h 1401536"/>
              <a:gd name="connsiteX50" fmla="*/ 141514 w 3271157"/>
              <a:gd name="connsiteY50" fmla="*/ 410936 h 1401536"/>
              <a:gd name="connsiteX51" fmla="*/ 168728 w 3271157"/>
              <a:gd name="connsiteY51" fmla="*/ 440872 h 1401536"/>
              <a:gd name="connsiteX52" fmla="*/ 185057 w 3271157"/>
              <a:gd name="connsiteY52" fmla="*/ 473529 h 1401536"/>
              <a:gd name="connsiteX53" fmla="*/ 198664 w 3271157"/>
              <a:gd name="connsiteY53" fmla="*/ 522514 h 1401536"/>
              <a:gd name="connsiteX54" fmla="*/ 288471 w 3271157"/>
              <a:gd name="connsiteY54" fmla="*/ 753836 h 1401536"/>
              <a:gd name="connsiteX55" fmla="*/ 345621 w 3271157"/>
              <a:gd name="connsiteY55" fmla="*/ 900793 h 1401536"/>
              <a:gd name="connsiteX56" fmla="*/ 375557 w 3271157"/>
              <a:gd name="connsiteY56" fmla="*/ 966107 h 1401536"/>
              <a:gd name="connsiteX57" fmla="*/ 410936 w 3271157"/>
              <a:gd name="connsiteY57" fmla="*/ 1015093 h 1401536"/>
              <a:gd name="connsiteX58" fmla="*/ 446314 w 3271157"/>
              <a:gd name="connsiteY58" fmla="*/ 1053193 h 1401536"/>
              <a:gd name="connsiteX59" fmla="*/ 478971 w 3271157"/>
              <a:gd name="connsiteY59" fmla="*/ 1072243 h 1401536"/>
              <a:gd name="connsiteX60" fmla="*/ 522514 w 3271157"/>
              <a:gd name="connsiteY60" fmla="*/ 1085850 h 1401536"/>
              <a:gd name="connsiteX61" fmla="*/ 566057 w 3271157"/>
              <a:gd name="connsiteY61" fmla="*/ 1085850 h 1401536"/>
              <a:gd name="connsiteX62" fmla="*/ 653143 w 3271157"/>
              <a:gd name="connsiteY62" fmla="*/ 1074964 h 1401536"/>
              <a:gd name="connsiteX63" fmla="*/ 756557 w 3271157"/>
              <a:gd name="connsiteY63" fmla="*/ 1053193 h 1401536"/>
              <a:gd name="connsiteX64" fmla="*/ 933450 w 3271157"/>
              <a:gd name="connsiteY64" fmla="*/ 1009650 h 1401536"/>
              <a:gd name="connsiteX65" fmla="*/ 1039586 w 3271157"/>
              <a:gd name="connsiteY65" fmla="*/ 976993 h 1401536"/>
              <a:gd name="connsiteX66" fmla="*/ 1219200 w 3271157"/>
              <a:gd name="connsiteY66" fmla="*/ 919843 h 1401536"/>
              <a:gd name="connsiteX67" fmla="*/ 1401536 w 3271157"/>
              <a:gd name="connsiteY67" fmla="*/ 843643 h 1401536"/>
              <a:gd name="connsiteX0" fmla="*/ 1401536 w 3235778"/>
              <a:gd name="connsiteY0" fmla="*/ 843643 h 1401536"/>
              <a:gd name="connsiteX1" fmla="*/ 1766207 w 3235778"/>
              <a:gd name="connsiteY1" fmla="*/ 685800 h 1401536"/>
              <a:gd name="connsiteX2" fmla="*/ 2090057 w 3235778"/>
              <a:gd name="connsiteY2" fmla="*/ 517072 h 1401536"/>
              <a:gd name="connsiteX3" fmla="*/ 2326821 w 3235778"/>
              <a:gd name="connsiteY3" fmla="*/ 381000 h 1401536"/>
              <a:gd name="connsiteX4" fmla="*/ 2517321 w 3235778"/>
              <a:gd name="connsiteY4" fmla="*/ 263979 h 1401536"/>
              <a:gd name="connsiteX5" fmla="*/ 2751364 w 3235778"/>
              <a:gd name="connsiteY5" fmla="*/ 111579 h 1401536"/>
              <a:gd name="connsiteX6" fmla="*/ 2909207 w 3235778"/>
              <a:gd name="connsiteY6" fmla="*/ 0 h 1401536"/>
              <a:gd name="connsiteX7" fmla="*/ 3235778 w 3235778"/>
              <a:gd name="connsiteY7" fmla="*/ 247650 h 1401536"/>
              <a:gd name="connsiteX8" fmla="*/ 3184071 w 3235778"/>
              <a:gd name="connsiteY8" fmla="*/ 244929 h 1401536"/>
              <a:gd name="connsiteX9" fmla="*/ 3132364 w 3235778"/>
              <a:gd name="connsiteY9" fmla="*/ 253093 h 1401536"/>
              <a:gd name="connsiteX10" fmla="*/ 3075214 w 3235778"/>
              <a:gd name="connsiteY10" fmla="*/ 274864 h 1401536"/>
              <a:gd name="connsiteX11" fmla="*/ 3028950 w 3235778"/>
              <a:gd name="connsiteY11" fmla="*/ 302079 h 1401536"/>
              <a:gd name="connsiteX12" fmla="*/ 2884714 w 3235778"/>
              <a:gd name="connsiteY12" fmla="*/ 386443 h 1401536"/>
              <a:gd name="connsiteX13" fmla="*/ 2582636 w 3235778"/>
              <a:gd name="connsiteY13" fmla="*/ 552450 h 1401536"/>
              <a:gd name="connsiteX14" fmla="*/ 2239736 w 3235778"/>
              <a:gd name="connsiteY14" fmla="*/ 734786 h 1401536"/>
              <a:gd name="connsiteX15" fmla="*/ 1940378 w 3235778"/>
              <a:gd name="connsiteY15" fmla="*/ 884464 h 1401536"/>
              <a:gd name="connsiteX16" fmla="*/ 1651907 w 3235778"/>
              <a:gd name="connsiteY16" fmla="*/ 1017814 h 1401536"/>
              <a:gd name="connsiteX17" fmla="*/ 1494064 w 3235778"/>
              <a:gd name="connsiteY17" fmla="*/ 1083129 h 1401536"/>
              <a:gd name="connsiteX18" fmla="*/ 1281793 w 3235778"/>
              <a:gd name="connsiteY18" fmla="*/ 1167493 h 1401536"/>
              <a:gd name="connsiteX19" fmla="*/ 1042307 w 3235778"/>
              <a:gd name="connsiteY19" fmla="*/ 1251857 h 1401536"/>
              <a:gd name="connsiteX20" fmla="*/ 838200 w 3235778"/>
              <a:gd name="connsiteY20" fmla="*/ 1311729 h 1401536"/>
              <a:gd name="connsiteX21" fmla="*/ 734786 w 3235778"/>
              <a:gd name="connsiteY21" fmla="*/ 1338943 h 1401536"/>
              <a:gd name="connsiteX22" fmla="*/ 590550 w 3235778"/>
              <a:gd name="connsiteY22" fmla="*/ 1368879 h 1401536"/>
              <a:gd name="connsiteX23" fmla="*/ 498021 w 3235778"/>
              <a:gd name="connsiteY23" fmla="*/ 1385207 h 1401536"/>
              <a:gd name="connsiteX24" fmla="*/ 413657 w 3235778"/>
              <a:gd name="connsiteY24" fmla="*/ 1396093 h 1401536"/>
              <a:gd name="connsiteX25" fmla="*/ 302078 w 3235778"/>
              <a:gd name="connsiteY25" fmla="*/ 1401536 h 1401536"/>
              <a:gd name="connsiteX26" fmla="*/ 89807 w 3235778"/>
              <a:gd name="connsiteY26" fmla="*/ 1401536 h 1401536"/>
              <a:gd name="connsiteX27" fmla="*/ 35378 w 3235778"/>
              <a:gd name="connsiteY27" fmla="*/ 1396093 h 1401536"/>
              <a:gd name="connsiteX28" fmla="*/ 19050 w 3235778"/>
              <a:gd name="connsiteY28" fmla="*/ 1396093 h 1401536"/>
              <a:gd name="connsiteX29" fmla="*/ 5443 w 3235778"/>
              <a:gd name="connsiteY29" fmla="*/ 1387929 h 1401536"/>
              <a:gd name="connsiteX30" fmla="*/ 2721 w 3235778"/>
              <a:gd name="connsiteY30" fmla="*/ 1377043 h 1401536"/>
              <a:gd name="connsiteX31" fmla="*/ 0 w 3235778"/>
              <a:gd name="connsiteY31" fmla="*/ 1360714 h 1401536"/>
              <a:gd name="connsiteX32" fmla="*/ 10886 w 3235778"/>
              <a:gd name="connsiteY32" fmla="*/ 1336222 h 1401536"/>
              <a:gd name="connsiteX33" fmla="*/ 38100 w 3235778"/>
              <a:gd name="connsiteY33" fmla="*/ 1306286 h 1401536"/>
              <a:gd name="connsiteX34" fmla="*/ 78921 w 3235778"/>
              <a:gd name="connsiteY34" fmla="*/ 1240972 h 1401536"/>
              <a:gd name="connsiteX35" fmla="*/ 117021 w 3235778"/>
              <a:gd name="connsiteY35" fmla="*/ 1162050 h 1401536"/>
              <a:gd name="connsiteX36" fmla="*/ 146957 w 3235778"/>
              <a:gd name="connsiteY36" fmla="*/ 1077686 h 1401536"/>
              <a:gd name="connsiteX37" fmla="*/ 160564 w 3235778"/>
              <a:gd name="connsiteY37" fmla="*/ 1015093 h 1401536"/>
              <a:gd name="connsiteX38" fmla="*/ 168728 w 3235778"/>
              <a:gd name="connsiteY38" fmla="*/ 947057 h 1401536"/>
              <a:gd name="connsiteX39" fmla="*/ 166007 w 3235778"/>
              <a:gd name="connsiteY39" fmla="*/ 857250 h 1401536"/>
              <a:gd name="connsiteX40" fmla="*/ 160564 w 3235778"/>
              <a:gd name="connsiteY40" fmla="*/ 783772 h 1401536"/>
              <a:gd name="connsiteX41" fmla="*/ 149678 w 3235778"/>
              <a:gd name="connsiteY41" fmla="*/ 693964 h 1401536"/>
              <a:gd name="connsiteX42" fmla="*/ 127907 w 3235778"/>
              <a:gd name="connsiteY42" fmla="*/ 585107 h 1401536"/>
              <a:gd name="connsiteX43" fmla="*/ 100693 w 3235778"/>
              <a:gd name="connsiteY43" fmla="*/ 492579 h 1401536"/>
              <a:gd name="connsiteX44" fmla="*/ 100693 w 3235778"/>
              <a:gd name="connsiteY44" fmla="*/ 440872 h 1401536"/>
              <a:gd name="connsiteX45" fmla="*/ 103414 w 3235778"/>
              <a:gd name="connsiteY45" fmla="*/ 413657 h 1401536"/>
              <a:gd name="connsiteX46" fmla="*/ 108857 w 3235778"/>
              <a:gd name="connsiteY46" fmla="*/ 400050 h 1401536"/>
              <a:gd name="connsiteX47" fmla="*/ 125186 w 3235778"/>
              <a:gd name="connsiteY47" fmla="*/ 397329 h 1401536"/>
              <a:gd name="connsiteX48" fmla="*/ 130628 w 3235778"/>
              <a:gd name="connsiteY48" fmla="*/ 397329 h 1401536"/>
              <a:gd name="connsiteX49" fmla="*/ 141514 w 3235778"/>
              <a:gd name="connsiteY49" fmla="*/ 410936 h 1401536"/>
              <a:gd name="connsiteX50" fmla="*/ 168728 w 3235778"/>
              <a:gd name="connsiteY50" fmla="*/ 440872 h 1401536"/>
              <a:gd name="connsiteX51" fmla="*/ 185057 w 3235778"/>
              <a:gd name="connsiteY51" fmla="*/ 473529 h 1401536"/>
              <a:gd name="connsiteX52" fmla="*/ 198664 w 3235778"/>
              <a:gd name="connsiteY52" fmla="*/ 522514 h 1401536"/>
              <a:gd name="connsiteX53" fmla="*/ 288471 w 3235778"/>
              <a:gd name="connsiteY53" fmla="*/ 753836 h 1401536"/>
              <a:gd name="connsiteX54" fmla="*/ 345621 w 3235778"/>
              <a:gd name="connsiteY54" fmla="*/ 900793 h 1401536"/>
              <a:gd name="connsiteX55" fmla="*/ 375557 w 3235778"/>
              <a:gd name="connsiteY55" fmla="*/ 966107 h 1401536"/>
              <a:gd name="connsiteX56" fmla="*/ 410936 w 3235778"/>
              <a:gd name="connsiteY56" fmla="*/ 1015093 h 1401536"/>
              <a:gd name="connsiteX57" fmla="*/ 446314 w 3235778"/>
              <a:gd name="connsiteY57" fmla="*/ 1053193 h 1401536"/>
              <a:gd name="connsiteX58" fmla="*/ 478971 w 3235778"/>
              <a:gd name="connsiteY58" fmla="*/ 1072243 h 1401536"/>
              <a:gd name="connsiteX59" fmla="*/ 522514 w 3235778"/>
              <a:gd name="connsiteY59" fmla="*/ 1085850 h 1401536"/>
              <a:gd name="connsiteX60" fmla="*/ 566057 w 3235778"/>
              <a:gd name="connsiteY60" fmla="*/ 1085850 h 1401536"/>
              <a:gd name="connsiteX61" fmla="*/ 653143 w 3235778"/>
              <a:gd name="connsiteY61" fmla="*/ 1074964 h 1401536"/>
              <a:gd name="connsiteX62" fmla="*/ 756557 w 3235778"/>
              <a:gd name="connsiteY62" fmla="*/ 1053193 h 1401536"/>
              <a:gd name="connsiteX63" fmla="*/ 933450 w 3235778"/>
              <a:gd name="connsiteY63" fmla="*/ 1009650 h 1401536"/>
              <a:gd name="connsiteX64" fmla="*/ 1039586 w 3235778"/>
              <a:gd name="connsiteY64" fmla="*/ 976993 h 1401536"/>
              <a:gd name="connsiteX65" fmla="*/ 1219200 w 3235778"/>
              <a:gd name="connsiteY65" fmla="*/ 919843 h 1401536"/>
              <a:gd name="connsiteX66" fmla="*/ 1401536 w 3235778"/>
              <a:gd name="connsiteY66" fmla="*/ 843643 h 1401536"/>
              <a:gd name="connsiteX0" fmla="*/ 1401536 w 3184071"/>
              <a:gd name="connsiteY0" fmla="*/ 843643 h 1401536"/>
              <a:gd name="connsiteX1" fmla="*/ 1766207 w 3184071"/>
              <a:gd name="connsiteY1" fmla="*/ 685800 h 1401536"/>
              <a:gd name="connsiteX2" fmla="*/ 2090057 w 3184071"/>
              <a:gd name="connsiteY2" fmla="*/ 517072 h 1401536"/>
              <a:gd name="connsiteX3" fmla="*/ 2326821 w 3184071"/>
              <a:gd name="connsiteY3" fmla="*/ 381000 h 1401536"/>
              <a:gd name="connsiteX4" fmla="*/ 2517321 w 3184071"/>
              <a:gd name="connsiteY4" fmla="*/ 263979 h 1401536"/>
              <a:gd name="connsiteX5" fmla="*/ 2751364 w 3184071"/>
              <a:gd name="connsiteY5" fmla="*/ 111579 h 1401536"/>
              <a:gd name="connsiteX6" fmla="*/ 2909207 w 3184071"/>
              <a:gd name="connsiteY6" fmla="*/ 0 h 1401536"/>
              <a:gd name="connsiteX7" fmla="*/ 3184071 w 3184071"/>
              <a:gd name="connsiteY7" fmla="*/ 244929 h 1401536"/>
              <a:gd name="connsiteX8" fmla="*/ 3132364 w 3184071"/>
              <a:gd name="connsiteY8" fmla="*/ 253093 h 1401536"/>
              <a:gd name="connsiteX9" fmla="*/ 3075214 w 3184071"/>
              <a:gd name="connsiteY9" fmla="*/ 274864 h 1401536"/>
              <a:gd name="connsiteX10" fmla="*/ 3028950 w 3184071"/>
              <a:gd name="connsiteY10" fmla="*/ 302079 h 1401536"/>
              <a:gd name="connsiteX11" fmla="*/ 2884714 w 3184071"/>
              <a:gd name="connsiteY11" fmla="*/ 386443 h 1401536"/>
              <a:gd name="connsiteX12" fmla="*/ 2582636 w 3184071"/>
              <a:gd name="connsiteY12" fmla="*/ 552450 h 1401536"/>
              <a:gd name="connsiteX13" fmla="*/ 2239736 w 3184071"/>
              <a:gd name="connsiteY13" fmla="*/ 734786 h 1401536"/>
              <a:gd name="connsiteX14" fmla="*/ 1940378 w 3184071"/>
              <a:gd name="connsiteY14" fmla="*/ 884464 h 1401536"/>
              <a:gd name="connsiteX15" fmla="*/ 1651907 w 3184071"/>
              <a:gd name="connsiteY15" fmla="*/ 1017814 h 1401536"/>
              <a:gd name="connsiteX16" fmla="*/ 1494064 w 3184071"/>
              <a:gd name="connsiteY16" fmla="*/ 1083129 h 1401536"/>
              <a:gd name="connsiteX17" fmla="*/ 1281793 w 3184071"/>
              <a:gd name="connsiteY17" fmla="*/ 1167493 h 1401536"/>
              <a:gd name="connsiteX18" fmla="*/ 1042307 w 3184071"/>
              <a:gd name="connsiteY18" fmla="*/ 1251857 h 1401536"/>
              <a:gd name="connsiteX19" fmla="*/ 838200 w 3184071"/>
              <a:gd name="connsiteY19" fmla="*/ 1311729 h 1401536"/>
              <a:gd name="connsiteX20" fmla="*/ 734786 w 3184071"/>
              <a:gd name="connsiteY20" fmla="*/ 1338943 h 1401536"/>
              <a:gd name="connsiteX21" fmla="*/ 590550 w 3184071"/>
              <a:gd name="connsiteY21" fmla="*/ 1368879 h 1401536"/>
              <a:gd name="connsiteX22" fmla="*/ 498021 w 3184071"/>
              <a:gd name="connsiteY22" fmla="*/ 1385207 h 1401536"/>
              <a:gd name="connsiteX23" fmla="*/ 413657 w 3184071"/>
              <a:gd name="connsiteY23" fmla="*/ 1396093 h 1401536"/>
              <a:gd name="connsiteX24" fmla="*/ 302078 w 3184071"/>
              <a:gd name="connsiteY24" fmla="*/ 1401536 h 1401536"/>
              <a:gd name="connsiteX25" fmla="*/ 89807 w 3184071"/>
              <a:gd name="connsiteY25" fmla="*/ 1401536 h 1401536"/>
              <a:gd name="connsiteX26" fmla="*/ 35378 w 3184071"/>
              <a:gd name="connsiteY26" fmla="*/ 1396093 h 1401536"/>
              <a:gd name="connsiteX27" fmla="*/ 19050 w 3184071"/>
              <a:gd name="connsiteY27" fmla="*/ 1396093 h 1401536"/>
              <a:gd name="connsiteX28" fmla="*/ 5443 w 3184071"/>
              <a:gd name="connsiteY28" fmla="*/ 1387929 h 1401536"/>
              <a:gd name="connsiteX29" fmla="*/ 2721 w 3184071"/>
              <a:gd name="connsiteY29" fmla="*/ 1377043 h 1401536"/>
              <a:gd name="connsiteX30" fmla="*/ 0 w 3184071"/>
              <a:gd name="connsiteY30" fmla="*/ 1360714 h 1401536"/>
              <a:gd name="connsiteX31" fmla="*/ 10886 w 3184071"/>
              <a:gd name="connsiteY31" fmla="*/ 1336222 h 1401536"/>
              <a:gd name="connsiteX32" fmla="*/ 38100 w 3184071"/>
              <a:gd name="connsiteY32" fmla="*/ 1306286 h 1401536"/>
              <a:gd name="connsiteX33" fmla="*/ 78921 w 3184071"/>
              <a:gd name="connsiteY33" fmla="*/ 1240972 h 1401536"/>
              <a:gd name="connsiteX34" fmla="*/ 117021 w 3184071"/>
              <a:gd name="connsiteY34" fmla="*/ 1162050 h 1401536"/>
              <a:gd name="connsiteX35" fmla="*/ 146957 w 3184071"/>
              <a:gd name="connsiteY35" fmla="*/ 1077686 h 1401536"/>
              <a:gd name="connsiteX36" fmla="*/ 160564 w 3184071"/>
              <a:gd name="connsiteY36" fmla="*/ 1015093 h 1401536"/>
              <a:gd name="connsiteX37" fmla="*/ 168728 w 3184071"/>
              <a:gd name="connsiteY37" fmla="*/ 947057 h 1401536"/>
              <a:gd name="connsiteX38" fmla="*/ 166007 w 3184071"/>
              <a:gd name="connsiteY38" fmla="*/ 857250 h 1401536"/>
              <a:gd name="connsiteX39" fmla="*/ 160564 w 3184071"/>
              <a:gd name="connsiteY39" fmla="*/ 783772 h 1401536"/>
              <a:gd name="connsiteX40" fmla="*/ 149678 w 3184071"/>
              <a:gd name="connsiteY40" fmla="*/ 693964 h 1401536"/>
              <a:gd name="connsiteX41" fmla="*/ 127907 w 3184071"/>
              <a:gd name="connsiteY41" fmla="*/ 585107 h 1401536"/>
              <a:gd name="connsiteX42" fmla="*/ 100693 w 3184071"/>
              <a:gd name="connsiteY42" fmla="*/ 492579 h 1401536"/>
              <a:gd name="connsiteX43" fmla="*/ 100693 w 3184071"/>
              <a:gd name="connsiteY43" fmla="*/ 440872 h 1401536"/>
              <a:gd name="connsiteX44" fmla="*/ 103414 w 3184071"/>
              <a:gd name="connsiteY44" fmla="*/ 413657 h 1401536"/>
              <a:gd name="connsiteX45" fmla="*/ 108857 w 3184071"/>
              <a:gd name="connsiteY45" fmla="*/ 400050 h 1401536"/>
              <a:gd name="connsiteX46" fmla="*/ 125186 w 3184071"/>
              <a:gd name="connsiteY46" fmla="*/ 397329 h 1401536"/>
              <a:gd name="connsiteX47" fmla="*/ 130628 w 3184071"/>
              <a:gd name="connsiteY47" fmla="*/ 397329 h 1401536"/>
              <a:gd name="connsiteX48" fmla="*/ 141514 w 3184071"/>
              <a:gd name="connsiteY48" fmla="*/ 410936 h 1401536"/>
              <a:gd name="connsiteX49" fmla="*/ 168728 w 3184071"/>
              <a:gd name="connsiteY49" fmla="*/ 440872 h 1401536"/>
              <a:gd name="connsiteX50" fmla="*/ 185057 w 3184071"/>
              <a:gd name="connsiteY50" fmla="*/ 473529 h 1401536"/>
              <a:gd name="connsiteX51" fmla="*/ 198664 w 3184071"/>
              <a:gd name="connsiteY51" fmla="*/ 522514 h 1401536"/>
              <a:gd name="connsiteX52" fmla="*/ 288471 w 3184071"/>
              <a:gd name="connsiteY52" fmla="*/ 753836 h 1401536"/>
              <a:gd name="connsiteX53" fmla="*/ 345621 w 3184071"/>
              <a:gd name="connsiteY53" fmla="*/ 900793 h 1401536"/>
              <a:gd name="connsiteX54" fmla="*/ 375557 w 3184071"/>
              <a:gd name="connsiteY54" fmla="*/ 966107 h 1401536"/>
              <a:gd name="connsiteX55" fmla="*/ 410936 w 3184071"/>
              <a:gd name="connsiteY55" fmla="*/ 1015093 h 1401536"/>
              <a:gd name="connsiteX56" fmla="*/ 446314 w 3184071"/>
              <a:gd name="connsiteY56" fmla="*/ 1053193 h 1401536"/>
              <a:gd name="connsiteX57" fmla="*/ 478971 w 3184071"/>
              <a:gd name="connsiteY57" fmla="*/ 1072243 h 1401536"/>
              <a:gd name="connsiteX58" fmla="*/ 522514 w 3184071"/>
              <a:gd name="connsiteY58" fmla="*/ 1085850 h 1401536"/>
              <a:gd name="connsiteX59" fmla="*/ 566057 w 3184071"/>
              <a:gd name="connsiteY59" fmla="*/ 1085850 h 1401536"/>
              <a:gd name="connsiteX60" fmla="*/ 653143 w 3184071"/>
              <a:gd name="connsiteY60" fmla="*/ 1074964 h 1401536"/>
              <a:gd name="connsiteX61" fmla="*/ 756557 w 3184071"/>
              <a:gd name="connsiteY61" fmla="*/ 1053193 h 1401536"/>
              <a:gd name="connsiteX62" fmla="*/ 933450 w 3184071"/>
              <a:gd name="connsiteY62" fmla="*/ 1009650 h 1401536"/>
              <a:gd name="connsiteX63" fmla="*/ 1039586 w 3184071"/>
              <a:gd name="connsiteY63" fmla="*/ 976993 h 1401536"/>
              <a:gd name="connsiteX64" fmla="*/ 1219200 w 3184071"/>
              <a:gd name="connsiteY64" fmla="*/ 919843 h 1401536"/>
              <a:gd name="connsiteX65" fmla="*/ 1401536 w 3184071"/>
              <a:gd name="connsiteY65" fmla="*/ 843643 h 1401536"/>
              <a:gd name="connsiteX0" fmla="*/ 1401536 w 3132364"/>
              <a:gd name="connsiteY0" fmla="*/ 843643 h 1401536"/>
              <a:gd name="connsiteX1" fmla="*/ 1766207 w 3132364"/>
              <a:gd name="connsiteY1" fmla="*/ 685800 h 1401536"/>
              <a:gd name="connsiteX2" fmla="*/ 2090057 w 3132364"/>
              <a:gd name="connsiteY2" fmla="*/ 517072 h 1401536"/>
              <a:gd name="connsiteX3" fmla="*/ 2326821 w 3132364"/>
              <a:gd name="connsiteY3" fmla="*/ 381000 h 1401536"/>
              <a:gd name="connsiteX4" fmla="*/ 2517321 w 3132364"/>
              <a:gd name="connsiteY4" fmla="*/ 263979 h 1401536"/>
              <a:gd name="connsiteX5" fmla="*/ 2751364 w 3132364"/>
              <a:gd name="connsiteY5" fmla="*/ 111579 h 1401536"/>
              <a:gd name="connsiteX6" fmla="*/ 2909207 w 3132364"/>
              <a:gd name="connsiteY6" fmla="*/ 0 h 1401536"/>
              <a:gd name="connsiteX7" fmla="*/ 3132364 w 3132364"/>
              <a:gd name="connsiteY7" fmla="*/ 253093 h 1401536"/>
              <a:gd name="connsiteX8" fmla="*/ 3075214 w 3132364"/>
              <a:gd name="connsiteY8" fmla="*/ 274864 h 1401536"/>
              <a:gd name="connsiteX9" fmla="*/ 3028950 w 3132364"/>
              <a:gd name="connsiteY9" fmla="*/ 302079 h 1401536"/>
              <a:gd name="connsiteX10" fmla="*/ 2884714 w 3132364"/>
              <a:gd name="connsiteY10" fmla="*/ 386443 h 1401536"/>
              <a:gd name="connsiteX11" fmla="*/ 2582636 w 3132364"/>
              <a:gd name="connsiteY11" fmla="*/ 552450 h 1401536"/>
              <a:gd name="connsiteX12" fmla="*/ 2239736 w 3132364"/>
              <a:gd name="connsiteY12" fmla="*/ 734786 h 1401536"/>
              <a:gd name="connsiteX13" fmla="*/ 1940378 w 3132364"/>
              <a:gd name="connsiteY13" fmla="*/ 884464 h 1401536"/>
              <a:gd name="connsiteX14" fmla="*/ 1651907 w 3132364"/>
              <a:gd name="connsiteY14" fmla="*/ 1017814 h 1401536"/>
              <a:gd name="connsiteX15" fmla="*/ 1494064 w 3132364"/>
              <a:gd name="connsiteY15" fmla="*/ 1083129 h 1401536"/>
              <a:gd name="connsiteX16" fmla="*/ 1281793 w 3132364"/>
              <a:gd name="connsiteY16" fmla="*/ 1167493 h 1401536"/>
              <a:gd name="connsiteX17" fmla="*/ 1042307 w 3132364"/>
              <a:gd name="connsiteY17" fmla="*/ 1251857 h 1401536"/>
              <a:gd name="connsiteX18" fmla="*/ 838200 w 3132364"/>
              <a:gd name="connsiteY18" fmla="*/ 1311729 h 1401536"/>
              <a:gd name="connsiteX19" fmla="*/ 734786 w 3132364"/>
              <a:gd name="connsiteY19" fmla="*/ 1338943 h 1401536"/>
              <a:gd name="connsiteX20" fmla="*/ 590550 w 3132364"/>
              <a:gd name="connsiteY20" fmla="*/ 1368879 h 1401536"/>
              <a:gd name="connsiteX21" fmla="*/ 498021 w 3132364"/>
              <a:gd name="connsiteY21" fmla="*/ 1385207 h 1401536"/>
              <a:gd name="connsiteX22" fmla="*/ 413657 w 3132364"/>
              <a:gd name="connsiteY22" fmla="*/ 1396093 h 1401536"/>
              <a:gd name="connsiteX23" fmla="*/ 302078 w 3132364"/>
              <a:gd name="connsiteY23" fmla="*/ 1401536 h 1401536"/>
              <a:gd name="connsiteX24" fmla="*/ 89807 w 3132364"/>
              <a:gd name="connsiteY24" fmla="*/ 1401536 h 1401536"/>
              <a:gd name="connsiteX25" fmla="*/ 35378 w 3132364"/>
              <a:gd name="connsiteY25" fmla="*/ 1396093 h 1401536"/>
              <a:gd name="connsiteX26" fmla="*/ 19050 w 3132364"/>
              <a:gd name="connsiteY26" fmla="*/ 1396093 h 1401536"/>
              <a:gd name="connsiteX27" fmla="*/ 5443 w 3132364"/>
              <a:gd name="connsiteY27" fmla="*/ 1387929 h 1401536"/>
              <a:gd name="connsiteX28" fmla="*/ 2721 w 3132364"/>
              <a:gd name="connsiteY28" fmla="*/ 1377043 h 1401536"/>
              <a:gd name="connsiteX29" fmla="*/ 0 w 3132364"/>
              <a:gd name="connsiteY29" fmla="*/ 1360714 h 1401536"/>
              <a:gd name="connsiteX30" fmla="*/ 10886 w 3132364"/>
              <a:gd name="connsiteY30" fmla="*/ 1336222 h 1401536"/>
              <a:gd name="connsiteX31" fmla="*/ 38100 w 3132364"/>
              <a:gd name="connsiteY31" fmla="*/ 1306286 h 1401536"/>
              <a:gd name="connsiteX32" fmla="*/ 78921 w 3132364"/>
              <a:gd name="connsiteY32" fmla="*/ 1240972 h 1401536"/>
              <a:gd name="connsiteX33" fmla="*/ 117021 w 3132364"/>
              <a:gd name="connsiteY33" fmla="*/ 1162050 h 1401536"/>
              <a:gd name="connsiteX34" fmla="*/ 146957 w 3132364"/>
              <a:gd name="connsiteY34" fmla="*/ 1077686 h 1401536"/>
              <a:gd name="connsiteX35" fmla="*/ 160564 w 3132364"/>
              <a:gd name="connsiteY35" fmla="*/ 1015093 h 1401536"/>
              <a:gd name="connsiteX36" fmla="*/ 168728 w 3132364"/>
              <a:gd name="connsiteY36" fmla="*/ 947057 h 1401536"/>
              <a:gd name="connsiteX37" fmla="*/ 166007 w 3132364"/>
              <a:gd name="connsiteY37" fmla="*/ 857250 h 1401536"/>
              <a:gd name="connsiteX38" fmla="*/ 160564 w 3132364"/>
              <a:gd name="connsiteY38" fmla="*/ 783772 h 1401536"/>
              <a:gd name="connsiteX39" fmla="*/ 149678 w 3132364"/>
              <a:gd name="connsiteY39" fmla="*/ 693964 h 1401536"/>
              <a:gd name="connsiteX40" fmla="*/ 127907 w 3132364"/>
              <a:gd name="connsiteY40" fmla="*/ 585107 h 1401536"/>
              <a:gd name="connsiteX41" fmla="*/ 100693 w 3132364"/>
              <a:gd name="connsiteY41" fmla="*/ 492579 h 1401536"/>
              <a:gd name="connsiteX42" fmla="*/ 100693 w 3132364"/>
              <a:gd name="connsiteY42" fmla="*/ 440872 h 1401536"/>
              <a:gd name="connsiteX43" fmla="*/ 103414 w 3132364"/>
              <a:gd name="connsiteY43" fmla="*/ 413657 h 1401536"/>
              <a:gd name="connsiteX44" fmla="*/ 108857 w 3132364"/>
              <a:gd name="connsiteY44" fmla="*/ 400050 h 1401536"/>
              <a:gd name="connsiteX45" fmla="*/ 125186 w 3132364"/>
              <a:gd name="connsiteY45" fmla="*/ 397329 h 1401536"/>
              <a:gd name="connsiteX46" fmla="*/ 130628 w 3132364"/>
              <a:gd name="connsiteY46" fmla="*/ 397329 h 1401536"/>
              <a:gd name="connsiteX47" fmla="*/ 141514 w 3132364"/>
              <a:gd name="connsiteY47" fmla="*/ 410936 h 1401536"/>
              <a:gd name="connsiteX48" fmla="*/ 168728 w 3132364"/>
              <a:gd name="connsiteY48" fmla="*/ 440872 h 1401536"/>
              <a:gd name="connsiteX49" fmla="*/ 185057 w 3132364"/>
              <a:gd name="connsiteY49" fmla="*/ 473529 h 1401536"/>
              <a:gd name="connsiteX50" fmla="*/ 198664 w 3132364"/>
              <a:gd name="connsiteY50" fmla="*/ 522514 h 1401536"/>
              <a:gd name="connsiteX51" fmla="*/ 288471 w 3132364"/>
              <a:gd name="connsiteY51" fmla="*/ 753836 h 1401536"/>
              <a:gd name="connsiteX52" fmla="*/ 345621 w 3132364"/>
              <a:gd name="connsiteY52" fmla="*/ 900793 h 1401536"/>
              <a:gd name="connsiteX53" fmla="*/ 375557 w 3132364"/>
              <a:gd name="connsiteY53" fmla="*/ 966107 h 1401536"/>
              <a:gd name="connsiteX54" fmla="*/ 410936 w 3132364"/>
              <a:gd name="connsiteY54" fmla="*/ 1015093 h 1401536"/>
              <a:gd name="connsiteX55" fmla="*/ 446314 w 3132364"/>
              <a:gd name="connsiteY55" fmla="*/ 1053193 h 1401536"/>
              <a:gd name="connsiteX56" fmla="*/ 478971 w 3132364"/>
              <a:gd name="connsiteY56" fmla="*/ 1072243 h 1401536"/>
              <a:gd name="connsiteX57" fmla="*/ 522514 w 3132364"/>
              <a:gd name="connsiteY57" fmla="*/ 1085850 h 1401536"/>
              <a:gd name="connsiteX58" fmla="*/ 566057 w 3132364"/>
              <a:gd name="connsiteY58" fmla="*/ 1085850 h 1401536"/>
              <a:gd name="connsiteX59" fmla="*/ 653143 w 3132364"/>
              <a:gd name="connsiteY59" fmla="*/ 1074964 h 1401536"/>
              <a:gd name="connsiteX60" fmla="*/ 756557 w 3132364"/>
              <a:gd name="connsiteY60" fmla="*/ 1053193 h 1401536"/>
              <a:gd name="connsiteX61" fmla="*/ 933450 w 3132364"/>
              <a:gd name="connsiteY61" fmla="*/ 1009650 h 1401536"/>
              <a:gd name="connsiteX62" fmla="*/ 1039586 w 3132364"/>
              <a:gd name="connsiteY62" fmla="*/ 976993 h 1401536"/>
              <a:gd name="connsiteX63" fmla="*/ 1219200 w 3132364"/>
              <a:gd name="connsiteY63" fmla="*/ 919843 h 1401536"/>
              <a:gd name="connsiteX64" fmla="*/ 1401536 w 3132364"/>
              <a:gd name="connsiteY64" fmla="*/ 843643 h 1401536"/>
              <a:gd name="connsiteX0" fmla="*/ 1401536 w 3075214"/>
              <a:gd name="connsiteY0" fmla="*/ 843643 h 1401536"/>
              <a:gd name="connsiteX1" fmla="*/ 1766207 w 3075214"/>
              <a:gd name="connsiteY1" fmla="*/ 685800 h 1401536"/>
              <a:gd name="connsiteX2" fmla="*/ 2090057 w 3075214"/>
              <a:gd name="connsiteY2" fmla="*/ 517072 h 1401536"/>
              <a:gd name="connsiteX3" fmla="*/ 2326821 w 3075214"/>
              <a:gd name="connsiteY3" fmla="*/ 381000 h 1401536"/>
              <a:gd name="connsiteX4" fmla="*/ 2517321 w 3075214"/>
              <a:gd name="connsiteY4" fmla="*/ 263979 h 1401536"/>
              <a:gd name="connsiteX5" fmla="*/ 2751364 w 3075214"/>
              <a:gd name="connsiteY5" fmla="*/ 111579 h 1401536"/>
              <a:gd name="connsiteX6" fmla="*/ 2909207 w 3075214"/>
              <a:gd name="connsiteY6" fmla="*/ 0 h 1401536"/>
              <a:gd name="connsiteX7" fmla="*/ 3075214 w 3075214"/>
              <a:gd name="connsiteY7" fmla="*/ 274864 h 1401536"/>
              <a:gd name="connsiteX8" fmla="*/ 3028950 w 3075214"/>
              <a:gd name="connsiteY8" fmla="*/ 302079 h 1401536"/>
              <a:gd name="connsiteX9" fmla="*/ 2884714 w 3075214"/>
              <a:gd name="connsiteY9" fmla="*/ 386443 h 1401536"/>
              <a:gd name="connsiteX10" fmla="*/ 2582636 w 3075214"/>
              <a:gd name="connsiteY10" fmla="*/ 552450 h 1401536"/>
              <a:gd name="connsiteX11" fmla="*/ 2239736 w 3075214"/>
              <a:gd name="connsiteY11" fmla="*/ 734786 h 1401536"/>
              <a:gd name="connsiteX12" fmla="*/ 1940378 w 3075214"/>
              <a:gd name="connsiteY12" fmla="*/ 884464 h 1401536"/>
              <a:gd name="connsiteX13" fmla="*/ 1651907 w 3075214"/>
              <a:gd name="connsiteY13" fmla="*/ 1017814 h 1401536"/>
              <a:gd name="connsiteX14" fmla="*/ 1494064 w 3075214"/>
              <a:gd name="connsiteY14" fmla="*/ 1083129 h 1401536"/>
              <a:gd name="connsiteX15" fmla="*/ 1281793 w 3075214"/>
              <a:gd name="connsiteY15" fmla="*/ 1167493 h 1401536"/>
              <a:gd name="connsiteX16" fmla="*/ 1042307 w 3075214"/>
              <a:gd name="connsiteY16" fmla="*/ 1251857 h 1401536"/>
              <a:gd name="connsiteX17" fmla="*/ 838200 w 3075214"/>
              <a:gd name="connsiteY17" fmla="*/ 1311729 h 1401536"/>
              <a:gd name="connsiteX18" fmla="*/ 734786 w 3075214"/>
              <a:gd name="connsiteY18" fmla="*/ 1338943 h 1401536"/>
              <a:gd name="connsiteX19" fmla="*/ 590550 w 3075214"/>
              <a:gd name="connsiteY19" fmla="*/ 1368879 h 1401536"/>
              <a:gd name="connsiteX20" fmla="*/ 498021 w 3075214"/>
              <a:gd name="connsiteY20" fmla="*/ 1385207 h 1401536"/>
              <a:gd name="connsiteX21" fmla="*/ 413657 w 3075214"/>
              <a:gd name="connsiteY21" fmla="*/ 1396093 h 1401536"/>
              <a:gd name="connsiteX22" fmla="*/ 302078 w 3075214"/>
              <a:gd name="connsiteY22" fmla="*/ 1401536 h 1401536"/>
              <a:gd name="connsiteX23" fmla="*/ 89807 w 3075214"/>
              <a:gd name="connsiteY23" fmla="*/ 1401536 h 1401536"/>
              <a:gd name="connsiteX24" fmla="*/ 35378 w 3075214"/>
              <a:gd name="connsiteY24" fmla="*/ 1396093 h 1401536"/>
              <a:gd name="connsiteX25" fmla="*/ 19050 w 3075214"/>
              <a:gd name="connsiteY25" fmla="*/ 1396093 h 1401536"/>
              <a:gd name="connsiteX26" fmla="*/ 5443 w 3075214"/>
              <a:gd name="connsiteY26" fmla="*/ 1387929 h 1401536"/>
              <a:gd name="connsiteX27" fmla="*/ 2721 w 3075214"/>
              <a:gd name="connsiteY27" fmla="*/ 1377043 h 1401536"/>
              <a:gd name="connsiteX28" fmla="*/ 0 w 3075214"/>
              <a:gd name="connsiteY28" fmla="*/ 1360714 h 1401536"/>
              <a:gd name="connsiteX29" fmla="*/ 10886 w 3075214"/>
              <a:gd name="connsiteY29" fmla="*/ 1336222 h 1401536"/>
              <a:gd name="connsiteX30" fmla="*/ 38100 w 3075214"/>
              <a:gd name="connsiteY30" fmla="*/ 1306286 h 1401536"/>
              <a:gd name="connsiteX31" fmla="*/ 78921 w 3075214"/>
              <a:gd name="connsiteY31" fmla="*/ 1240972 h 1401536"/>
              <a:gd name="connsiteX32" fmla="*/ 117021 w 3075214"/>
              <a:gd name="connsiteY32" fmla="*/ 1162050 h 1401536"/>
              <a:gd name="connsiteX33" fmla="*/ 146957 w 3075214"/>
              <a:gd name="connsiteY33" fmla="*/ 1077686 h 1401536"/>
              <a:gd name="connsiteX34" fmla="*/ 160564 w 3075214"/>
              <a:gd name="connsiteY34" fmla="*/ 1015093 h 1401536"/>
              <a:gd name="connsiteX35" fmla="*/ 168728 w 3075214"/>
              <a:gd name="connsiteY35" fmla="*/ 947057 h 1401536"/>
              <a:gd name="connsiteX36" fmla="*/ 166007 w 3075214"/>
              <a:gd name="connsiteY36" fmla="*/ 857250 h 1401536"/>
              <a:gd name="connsiteX37" fmla="*/ 160564 w 3075214"/>
              <a:gd name="connsiteY37" fmla="*/ 783772 h 1401536"/>
              <a:gd name="connsiteX38" fmla="*/ 149678 w 3075214"/>
              <a:gd name="connsiteY38" fmla="*/ 693964 h 1401536"/>
              <a:gd name="connsiteX39" fmla="*/ 127907 w 3075214"/>
              <a:gd name="connsiteY39" fmla="*/ 585107 h 1401536"/>
              <a:gd name="connsiteX40" fmla="*/ 100693 w 3075214"/>
              <a:gd name="connsiteY40" fmla="*/ 492579 h 1401536"/>
              <a:gd name="connsiteX41" fmla="*/ 100693 w 3075214"/>
              <a:gd name="connsiteY41" fmla="*/ 440872 h 1401536"/>
              <a:gd name="connsiteX42" fmla="*/ 103414 w 3075214"/>
              <a:gd name="connsiteY42" fmla="*/ 413657 h 1401536"/>
              <a:gd name="connsiteX43" fmla="*/ 108857 w 3075214"/>
              <a:gd name="connsiteY43" fmla="*/ 400050 h 1401536"/>
              <a:gd name="connsiteX44" fmla="*/ 125186 w 3075214"/>
              <a:gd name="connsiteY44" fmla="*/ 397329 h 1401536"/>
              <a:gd name="connsiteX45" fmla="*/ 130628 w 3075214"/>
              <a:gd name="connsiteY45" fmla="*/ 397329 h 1401536"/>
              <a:gd name="connsiteX46" fmla="*/ 141514 w 3075214"/>
              <a:gd name="connsiteY46" fmla="*/ 410936 h 1401536"/>
              <a:gd name="connsiteX47" fmla="*/ 168728 w 3075214"/>
              <a:gd name="connsiteY47" fmla="*/ 440872 h 1401536"/>
              <a:gd name="connsiteX48" fmla="*/ 185057 w 3075214"/>
              <a:gd name="connsiteY48" fmla="*/ 473529 h 1401536"/>
              <a:gd name="connsiteX49" fmla="*/ 198664 w 3075214"/>
              <a:gd name="connsiteY49" fmla="*/ 522514 h 1401536"/>
              <a:gd name="connsiteX50" fmla="*/ 288471 w 3075214"/>
              <a:gd name="connsiteY50" fmla="*/ 753836 h 1401536"/>
              <a:gd name="connsiteX51" fmla="*/ 345621 w 3075214"/>
              <a:gd name="connsiteY51" fmla="*/ 900793 h 1401536"/>
              <a:gd name="connsiteX52" fmla="*/ 375557 w 3075214"/>
              <a:gd name="connsiteY52" fmla="*/ 966107 h 1401536"/>
              <a:gd name="connsiteX53" fmla="*/ 410936 w 3075214"/>
              <a:gd name="connsiteY53" fmla="*/ 1015093 h 1401536"/>
              <a:gd name="connsiteX54" fmla="*/ 446314 w 3075214"/>
              <a:gd name="connsiteY54" fmla="*/ 1053193 h 1401536"/>
              <a:gd name="connsiteX55" fmla="*/ 478971 w 3075214"/>
              <a:gd name="connsiteY55" fmla="*/ 1072243 h 1401536"/>
              <a:gd name="connsiteX56" fmla="*/ 522514 w 3075214"/>
              <a:gd name="connsiteY56" fmla="*/ 1085850 h 1401536"/>
              <a:gd name="connsiteX57" fmla="*/ 566057 w 3075214"/>
              <a:gd name="connsiteY57" fmla="*/ 1085850 h 1401536"/>
              <a:gd name="connsiteX58" fmla="*/ 653143 w 3075214"/>
              <a:gd name="connsiteY58" fmla="*/ 1074964 h 1401536"/>
              <a:gd name="connsiteX59" fmla="*/ 756557 w 3075214"/>
              <a:gd name="connsiteY59" fmla="*/ 1053193 h 1401536"/>
              <a:gd name="connsiteX60" fmla="*/ 933450 w 3075214"/>
              <a:gd name="connsiteY60" fmla="*/ 1009650 h 1401536"/>
              <a:gd name="connsiteX61" fmla="*/ 1039586 w 3075214"/>
              <a:gd name="connsiteY61" fmla="*/ 976993 h 1401536"/>
              <a:gd name="connsiteX62" fmla="*/ 1219200 w 3075214"/>
              <a:gd name="connsiteY62" fmla="*/ 919843 h 1401536"/>
              <a:gd name="connsiteX63" fmla="*/ 1401536 w 3075214"/>
              <a:gd name="connsiteY63" fmla="*/ 843643 h 1401536"/>
              <a:gd name="connsiteX0" fmla="*/ 1401536 w 3028950"/>
              <a:gd name="connsiteY0" fmla="*/ 843643 h 1401536"/>
              <a:gd name="connsiteX1" fmla="*/ 1766207 w 3028950"/>
              <a:gd name="connsiteY1" fmla="*/ 685800 h 1401536"/>
              <a:gd name="connsiteX2" fmla="*/ 2090057 w 3028950"/>
              <a:gd name="connsiteY2" fmla="*/ 517072 h 1401536"/>
              <a:gd name="connsiteX3" fmla="*/ 2326821 w 3028950"/>
              <a:gd name="connsiteY3" fmla="*/ 381000 h 1401536"/>
              <a:gd name="connsiteX4" fmla="*/ 2517321 w 3028950"/>
              <a:gd name="connsiteY4" fmla="*/ 263979 h 1401536"/>
              <a:gd name="connsiteX5" fmla="*/ 2751364 w 3028950"/>
              <a:gd name="connsiteY5" fmla="*/ 111579 h 1401536"/>
              <a:gd name="connsiteX6" fmla="*/ 2909207 w 3028950"/>
              <a:gd name="connsiteY6" fmla="*/ 0 h 1401536"/>
              <a:gd name="connsiteX7" fmla="*/ 3028950 w 3028950"/>
              <a:gd name="connsiteY7" fmla="*/ 302079 h 1401536"/>
              <a:gd name="connsiteX8" fmla="*/ 2884714 w 3028950"/>
              <a:gd name="connsiteY8" fmla="*/ 386443 h 1401536"/>
              <a:gd name="connsiteX9" fmla="*/ 2582636 w 3028950"/>
              <a:gd name="connsiteY9" fmla="*/ 552450 h 1401536"/>
              <a:gd name="connsiteX10" fmla="*/ 2239736 w 3028950"/>
              <a:gd name="connsiteY10" fmla="*/ 734786 h 1401536"/>
              <a:gd name="connsiteX11" fmla="*/ 1940378 w 3028950"/>
              <a:gd name="connsiteY11" fmla="*/ 884464 h 1401536"/>
              <a:gd name="connsiteX12" fmla="*/ 1651907 w 3028950"/>
              <a:gd name="connsiteY12" fmla="*/ 1017814 h 1401536"/>
              <a:gd name="connsiteX13" fmla="*/ 1494064 w 3028950"/>
              <a:gd name="connsiteY13" fmla="*/ 1083129 h 1401536"/>
              <a:gd name="connsiteX14" fmla="*/ 1281793 w 3028950"/>
              <a:gd name="connsiteY14" fmla="*/ 1167493 h 1401536"/>
              <a:gd name="connsiteX15" fmla="*/ 1042307 w 3028950"/>
              <a:gd name="connsiteY15" fmla="*/ 1251857 h 1401536"/>
              <a:gd name="connsiteX16" fmla="*/ 838200 w 3028950"/>
              <a:gd name="connsiteY16" fmla="*/ 1311729 h 1401536"/>
              <a:gd name="connsiteX17" fmla="*/ 734786 w 3028950"/>
              <a:gd name="connsiteY17" fmla="*/ 1338943 h 1401536"/>
              <a:gd name="connsiteX18" fmla="*/ 590550 w 3028950"/>
              <a:gd name="connsiteY18" fmla="*/ 1368879 h 1401536"/>
              <a:gd name="connsiteX19" fmla="*/ 498021 w 3028950"/>
              <a:gd name="connsiteY19" fmla="*/ 1385207 h 1401536"/>
              <a:gd name="connsiteX20" fmla="*/ 413657 w 3028950"/>
              <a:gd name="connsiteY20" fmla="*/ 1396093 h 1401536"/>
              <a:gd name="connsiteX21" fmla="*/ 302078 w 3028950"/>
              <a:gd name="connsiteY21" fmla="*/ 1401536 h 1401536"/>
              <a:gd name="connsiteX22" fmla="*/ 89807 w 3028950"/>
              <a:gd name="connsiteY22" fmla="*/ 1401536 h 1401536"/>
              <a:gd name="connsiteX23" fmla="*/ 35378 w 3028950"/>
              <a:gd name="connsiteY23" fmla="*/ 1396093 h 1401536"/>
              <a:gd name="connsiteX24" fmla="*/ 19050 w 3028950"/>
              <a:gd name="connsiteY24" fmla="*/ 1396093 h 1401536"/>
              <a:gd name="connsiteX25" fmla="*/ 5443 w 3028950"/>
              <a:gd name="connsiteY25" fmla="*/ 1387929 h 1401536"/>
              <a:gd name="connsiteX26" fmla="*/ 2721 w 3028950"/>
              <a:gd name="connsiteY26" fmla="*/ 1377043 h 1401536"/>
              <a:gd name="connsiteX27" fmla="*/ 0 w 3028950"/>
              <a:gd name="connsiteY27" fmla="*/ 1360714 h 1401536"/>
              <a:gd name="connsiteX28" fmla="*/ 10886 w 3028950"/>
              <a:gd name="connsiteY28" fmla="*/ 1336222 h 1401536"/>
              <a:gd name="connsiteX29" fmla="*/ 38100 w 3028950"/>
              <a:gd name="connsiteY29" fmla="*/ 1306286 h 1401536"/>
              <a:gd name="connsiteX30" fmla="*/ 78921 w 3028950"/>
              <a:gd name="connsiteY30" fmla="*/ 1240972 h 1401536"/>
              <a:gd name="connsiteX31" fmla="*/ 117021 w 3028950"/>
              <a:gd name="connsiteY31" fmla="*/ 1162050 h 1401536"/>
              <a:gd name="connsiteX32" fmla="*/ 146957 w 3028950"/>
              <a:gd name="connsiteY32" fmla="*/ 1077686 h 1401536"/>
              <a:gd name="connsiteX33" fmla="*/ 160564 w 3028950"/>
              <a:gd name="connsiteY33" fmla="*/ 1015093 h 1401536"/>
              <a:gd name="connsiteX34" fmla="*/ 168728 w 3028950"/>
              <a:gd name="connsiteY34" fmla="*/ 947057 h 1401536"/>
              <a:gd name="connsiteX35" fmla="*/ 166007 w 3028950"/>
              <a:gd name="connsiteY35" fmla="*/ 857250 h 1401536"/>
              <a:gd name="connsiteX36" fmla="*/ 160564 w 3028950"/>
              <a:gd name="connsiteY36" fmla="*/ 783772 h 1401536"/>
              <a:gd name="connsiteX37" fmla="*/ 149678 w 3028950"/>
              <a:gd name="connsiteY37" fmla="*/ 693964 h 1401536"/>
              <a:gd name="connsiteX38" fmla="*/ 127907 w 3028950"/>
              <a:gd name="connsiteY38" fmla="*/ 585107 h 1401536"/>
              <a:gd name="connsiteX39" fmla="*/ 100693 w 3028950"/>
              <a:gd name="connsiteY39" fmla="*/ 492579 h 1401536"/>
              <a:gd name="connsiteX40" fmla="*/ 100693 w 3028950"/>
              <a:gd name="connsiteY40" fmla="*/ 440872 h 1401536"/>
              <a:gd name="connsiteX41" fmla="*/ 103414 w 3028950"/>
              <a:gd name="connsiteY41" fmla="*/ 413657 h 1401536"/>
              <a:gd name="connsiteX42" fmla="*/ 108857 w 3028950"/>
              <a:gd name="connsiteY42" fmla="*/ 400050 h 1401536"/>
              <a:gd name="connsiteX43" fmla="*/ 125186 w 3028950"/>
              <a:gd name="connsiteY43" fmla="*/ 397329 h 1401536"/>
              <a:gd name="connsiteX44" fmla="*/ 130628 w 3028950"/>
              <a:gd name="connsiteY44" fmla="*/ 397329 h 1401536"/>
              <a:gd name="connsiteX45" fmla="*/ 141514 w 3028950"/>
              <a:gd name="connsiteY45" fmla="*/ 410936 h 1401536"/>
              <a:gd name="connsiteX46" fmla="*/ 168728 w 3028950"/>
              <a:gd name="connsiteY46" fmla="*/ 440872 h 1401536"/>
              <a:gd name="connsiteX47" fmla="*/ 185057 w 3028950"/>
              <a:gd name="connsiteY47" fmla="*/ 473529 h 1401536"/>
              <a:gd name="connsiteX48" fmla="*/ 198664 w 3028950"/>
              <a:gd name="connsiteY48" fmla="*/ 522514 h 1401536"/>
              <a:gd name="connsiteX49" fmla="*/ 288471 w 3028950"/>
              <a:gd name="connsiteY49" fmla="*/ 753836 h 1401536"/>
              <a:gd name="connsiteX50" fmla="*/ 345621 w 3028950"/>
              <a:gd name="connsiteY50" fmla="*/ 900793 h 1401536"/>
              <a:gd name="connsiteX51" fmla="*/ 375557 w 3028950"/>
              <a:gd name="connsiteY51" fmla="*/ 966107 h 1401536"/>
              <a:gd name="connsiteX52" fmla="*/ 410936 w 3028950"/>
              <a:gd name="connsiteY52" fmla="*/ 1015093 h 1401536"/>
              <a:gd name="connsiteX53" fmla="*/ 446314 w 3028950"/>
              <a:gd name="connsiteY53" fmla="*/ 1053193 h 1401536"/>
              <a:gd name="connsiteX54" fmla="*/ 478971 w 3028950"/>
              <a:gd name="connsiteY54" fmla="*/ 1072243 h 1401536"/>
              <a:gd name="connsiteX55" fmla="*/ 522514 w 3028950"/>
              <a:gd name="connsiteY55" fmla="*/ 1085850 h 1401536"/>
              <a:gd name="connsiteX56" fmla="*/ 566057 w 3028950"/>
              <a:gd name="connsiteY56" fmla="*/ 1085850 h 1401536"/>
              <a:gd name="connsiteX57" fmla="*/ 653143 w 3028950"/>
              <a:gd name="connsiteY57" fmla="*/ 1074964 h 1401536"/>
              <a:gd name="connsiteX58" fmla="*/ 756557 w 3028950"/>
              <a:gd name="connsiteY58" fmla="*/ 1053193 h 1401536"/>
              <a:gd name="connsiteX59" fmla="*/ 933450 w 3028950"/>
              <a:gd name="connsiteY59" fmla="*/ 1009650 h 1401536"/>
              <a:gd name="connsiteX60" fmla="*/ 1039586 w 3028950"/>
              <a:gd name="connsiteY60" fmla="*/ 976993 h 1401536"/>
              <a:gd name="connsiteX61" fmla="*/ 1219200 w 3028950"/>
              <a:gd name="connsiteY61" fmla="*/ 919843 h 1401536"/>
              <a:gd name="connsiteX62" fmla="*/ 1401536 w 3028950"/>
              <a:gd name="connsiteY62" fmla="*/ 843643 h 1401536"/>
              <a:gd name="connsiteX0" fmla="*/ 1401536 w 2909207"/>
              <a:gd name="connsiteY0" fmla="*/ 843643 h 1401536"/>
              <a:gd name="connsiteX1" fmla="*/ 1766207 w 2909207"/>
              <a:gd name="connsiteY1" fmla="*/ 685800 h 1401536"/>
              <a:gd name="connsiteX2" fmla="*/ 2090057 w 2909207"/>
              <a:gd name="connsiteY2" fmla="*/ 517072 h 1401536"/>
              <a:gd name="connsiteX3" fmla="*/ 2326821 w 2909207"/>
              <a:gd name="connsiteY3" fmla="*/ 381000 h 1401536"/>
              <a:gd name="connsiteX4" fmla="*/ 2517321 w 2909207"/>
              <a:gd name="connsiteY4" fmla="*/ 263979 h 1401536"/>
              <a:gd name="connsiteX5" fmla="*/ 2751364 w 2909207"/>
              <a:gd name="connsiteY5" fmla="*/ 111579 h 1401536"/>
              <a:gd name="connsiteX6" fmla="*/ 2909207 w 2909207"/>
              <a:gd name="connsiteY6" fmla="*/ 0 h 1401536"/>
              <a:gd name="connsiteX7" fmla="*/ 2884714 w 2909207"/>
              <a:gd name="connsiteY7" fmla="*/ 386443 h 1401536"/>
              <a:gd name="connsiteX8" fmla="*/ 2582636 w 2909207"/>
              <a:gd name="connsiteY8" fmla="*/ 552450 h 1401536"/>
              <a:gd name="connsiteX9" fmla="*/ 2239736 w 2909207"/>
              <a:gd name="connsiteY9" fmla="*/ 734786 h 1401536"/>
              <a:gd name="connsiteX10" fmla="*/ 1940378 w 2909207"/>
              <a:gd name="connsiteY10" fmla="*/ 884464 h 1401536"/>
              <a:gd name="connsiteX11" fmla="*/ 1651907 w 2909207"/>
              <a:gd name="connsiteY11" fmla="*/ 1017814 h 1401536"/>
              <a:gd name="connsiteX12" fmla="*/ 1494064 w 2909207"/>
              <a:gd name="connsiteY12" fmla="*/ 1083129 h 1401536"/>
              <a:gd name="connsiteX13" fmla="*/ 1281793 w 2909207"/>
              <a:gd name="connsiteY13" fmla="*/ 1167493 h 1401536"/>
              <a:gd name="connsiteX14" fmla="*/ 1042307 w 2909207"/>
              <a:gd name="connsiteY14" fmla="*/ 1251857 h 1401536"/>
              <a:gd name="connsiteX15" fmla="*/ 838200 w 2909207"/>
              <a:gd name="connsiteY15" fmla="*/ 1311729 h 1401536"/>
              <a:gd name="connsiteX16" fmla="*/ 734786 w 2909207"/>
              <a:gd name="connsiteY16" fmla="*/ 1338943 h 1401536"/>
              <a:gd name="connsiteX17" fmla="*/ 590550 w 2909207"/>
              <a:gd name="connsiteY17" fmla="*/ 1368879 h 1401536"/>
              <a:gd name="connsiteX18" fmla="*/ 498021 w 2909207"/>
              <a:gd name="connsiteY18" fmla="*/ 1385207 h 1401536"/>
              <a:gd name="connsiteX19" fmla="*/ 413657 w 2909207"/>
              <a:gd name="connsiteY19" fmla="*/ 1396093 h 1401536"/>
              <a:gd name="connsiteX20" fmla="*/ 302078 w 2909207"/>
              <a:gd name="connsiteY20" fmla="*/ 1401536 h 1401536"/>
              <a:gd name="connsiteX21" fmla="*/ 89807 w 2909207"/>
              <a:gd name="connsiteY21" fmla="*/ 1401536 h 1401536"/>
              <a:gd name="connsiteX22" fmla="*/ 35378 w 2909207"/>
              <a:gd name="connsiteY22" fmla="*/ 1396093 h 1401536"/>
              <a:gd name="connsiteX23" fmla="*/ 19050 w 2909207"/>
              <a:gd name="connsiteY23" fmla="*/ 1396093 h 1401536"/>
              <a:gd name="connsiteX24" fmla="*/ 5443 w 2909207"/>
              <a:gd name="connsiteY24" fmla="*/ 1387929 h 1401536"/>
              <a:gd name="connsiteX25" fmla="*/ 2721 w 2909207"/>
              <a:gd name="connsiteY25" fmla="*/ 1377043 h 1401536"/>
              <a:gd name="connsiteX26" fmla="*/ 0 w 2909207"/>
              <a:gd name="connsiteY26" fmla="*/ 1360714 h 1401536"/>
              <a:gd name="connsiteX27" fmla="*/ 10886 w 2909207"/>
              <a:gd name="connsiteY27" fmla="*/ 1336222 h 1401536"/>
              <a:gd name="connsiteX28" fmla="*/ 38100 w 2909207"/>
              <a:gd name="connsiteY28" fmla="*/ 1306286 h 1401536"/>
              <a:gd name="connsiteX29" fmla="*/ 78921 w 2909207"/>
              <a:gd name="connsiteY29" fmla="*/ 1240972 h 1401536"/>
              <a:gd name="connsiteX30" fmla="*/ 117021 w 2909207"/>
              <a:gd name="connsiteY30" fmla="*/ 1162050 h 1401536"/>
              <a:gd name="connsiteX31" fmla="*/ 146957 w 2909207"/>
              <a:gd name="connsiteY31" fmla="*/ 1077686 h 1401536"/>
              <a:gd name="connsiteX32" fmla="*/ 160564 w 2909207"/>
              <a:gd name="connsiteY32" fmla="*/ 1015093 h 1401536"/>
              <a:gd name="connsiteX33" fmla="*/ 168728 w 2909207"/>
              <a:gd name="connsiteY33" fmla="*/ 947057 h 1401536"/>
              <a:gd name="connsiteX34" fmla="*/ 166007 w 2909207"/>
              <a:gd name="connsiteY34" fmla="*/ 857250 h 1401536"/>
              <a:gd name="connsiteX35" fmla="*/ 160564 w 2909207"/>
              <a:gd name="connsiteY35" fmla="*/ 783772 h 1401536"/>
              <a:gd name="connsiteX36" fmla="*/ 149678 w 2909207"/>
              <a:gd name="connsiteY36" fmla="*/ 693964 h 1401536"/>
              <a:gd name="connsiteX37" fmla="*/ 127907 w 2909207"/>
              <a:gd name="connsiteY37" fmla="*/ 585107 h 1401536"/>
              <a:gd name="connsiteX38" fmla="*/ 100693 w 2909207"/>
              <a:gd name="connsiteY38" fmla="*/ 492579 h 1401536"/>
              <a:gd name="connsiteX39" fmla="*/ 100693 w 2909207"/>
              <a:gd name="connsiteY39" fmla="*/ 440872 h 1401536"/>
              <a:gd name="connsiteX40" fmla="*/ 103414 w 2909207"/>
              <a:gd name="connsiteY40" fmla="*/ 413657 h 1401536"/>
              <a:gd name="connsiteX41" fmla="*/ 108857 w 2909207"/>
              <a:gd name="connsiteY41" fmla="*/ 400050 h 1401536"/>
              <a:gd name="connsiteX42" fmla="*/ 125186 w 2909207"/>
              <a:gd name="connsiteY42" fmla="*/ 397329 h 1401536"/>
              <a:gd name="connsiteX43" fmla="*/ 130628 w 2909207"/>
              <a:gd name="connsiteY43" fmla="*/ 397329 h 1401536"/>
              <a:gd name="connsiteX44" fmla="*/ 141514 w 2909207"/>
              <a:gd name="connsiteY44" fmla="*/ 410936 h 1401536"/>
              <a:gd name="connsiteX45" fmla="*/ 168728 w 2909207"/>
              <a:gd name="connsiteY45" fmla="*/ 440872 h 1401536"/>
              <a:gd name="connsiteX46" fmla="*/ 185057 w 2909207"/>
              <a:gd name="connsiteY46" fmla="*/ 473529 h 1401536"/>
              <a:gd name="connsiteX47" fmla="*/ 198664 w 2909207"/>
              <a:gd name="connsiteY47" fmla="*/ 522514 h 1401536"/>
              <a:gd name="connsiteX48" fmla="*/ 288471 w 2909207"/>
              <a:gd name="connsiteY48" fmla="*/ 753836 h 1401536"/>
              <a:gd name="connsiteX49" fmla="*/ 345621 w 2909207"/>
              <a:gd name="connsiteY49" fmla="*/ 900793 h 1401536"/>
              <a:gd name="connsiteX50" fmla="*/ 375557 w 2909207"/>
              <a:gd name="connsiteY50" fmla="*/ 966107 h 1401536"/>
              <a:gd name="connsiteX51" fmla="*/ 410936 w 2909207"/>
              <a:gd name="connsiteY51" fmla="*/ 1015093 h 1401536"/>
              <a:gd name="connsiteX52" fmla="*/ 446314 w 2909207"/>
              <a:gd name="connsiteY52" fmla="*/ 1053193 h 1401536"/>
              <a:gd name="connsiteX53" fmla="*/ 478971 w 2909207"/>
              <a:gd name="connsiteY53" fmla="*/ 1072243 h 1401536"/>
              <a:gd name="connsiteX54" fmla="*/ 522514 w 2909207"/>
              <a:gd name="connsiteY54" fmla="*/ 1085850 h 1401536"/>
              <a:gd name="connsiteX55" fmla="*/ 566057 w 2909207"/>
              <a:gd name="connsiteY55" fmla="*/ 1085850 h 1401536"/>
              <a:gd name="connsiteX56" fmla="*/ 653143 w 2909207"/>
              <a:gd name="connsiteY56" fmla="*/ 1074964 h 1401536"/>
              <a:gd name="connsiteX57" fmla="*/ 756557 w 2909207"/>
              <a:gd name="connsiteY57" fmla="*/ 1053193 h 1401536"/>
              <a:gd name="connsiteX58" fmla="*/ 933450 w 2909207"/>
              <a:gd name="connsiteY58" fmla="*/ 1009650 h 1401536"/>
              <a:gd name="connsiteX59" fmla="*/ 1039586 w 2909207"/>
              <a:gd name="connsiteY59" fmla="*/ 976993 h 1401536"/>
              <a:gd name="connsiteX60" fmla="*/ 1219200 w 2909207"/>
              <a:gd name="connsiteY60" fmla="*/ 919843 h 1401536"/>
              <a:gd name="connsiteX61" fmla="*/ 1401536 w 2909207"/>
              <a:gd name="connsiteY61" fmla="*/ 843643 h 1401536"/>
              <a:gd name="connsiteX0" fmla="*/ 1401536 w 2884714"/>
              <a:gd name="connsiteY0" fmla="*/ 732064 h 1289957"/>
              <a:gd name="connsiteX1" fmla="*/ 1766207 w 2884714"/>
              <a:gd name="connsiteY1" fmla="*/ 574221 h 1289957"/>
              <a:gd name="connsiteX2" fmla="*/ 2090057 w 2884714"/>
              <a:gd name="connsiteY2" fmla="*/ 405493 h 1289957"/>
              <a:gd name="connsiteX3" fmla="*/ 2326821 w 2884714"/>
              <a:gd name="connsiteY3" fmla="*/ 269421 h 1289957"/>
              <a:gd name="connsiteX4" fmla="*/ 2517321 w 2884714"/>
              <a:gd name="connsiteY4" fmla="*/ 152400 h 1289957"/>
              <a:gd name="connsiteX5" fmla="*/ 2751364 w 2884714"/>
              <a:gd name="connsiteY5" fmla="*/ 0 h 1289957"/>
              <a:gd name="connsiteX6" fmla="*/ 2884714 w 2884714"/>
              <a:gd name="connsiteY6" fmla="*/ 274864 h 1289957"/>
              <a:gd name="connsiteX7" fmla="*/ 2582636 w 2884714"/>
              <a:gd name="connsiteY7" fmla="*/ 440871 h 1289957"/>
              <a:gd name="connsiteX8" fmla="*/ 2239736 w 2884714"/>
              <a:gd name="connsiteY8" fmla="*/ 623207 h 1289957"/>
              <a:gd name="connsiteX9" fmla="*/ 1940378 w 2884714"/>
              <a:gd name="connsiteY9" fmla="*/ 772885 h 1289957"/>
              <a:gd name="connsiteX10" fmla="*/ 1651907 w 2884714"/>
              <a:gd name="connsiteY10" fmla="*/ 906235 h 1289957"/>
              <a:gd name="connsiteX11" fmla="*/ 1494064 w 2884714"/>
              <a:gd name="connsiteY11" fmla="*/ 971550 h 1289957"/>
              <a:gd name="connsiteX12" fmla="*/ 1281793 w 2884714"/>
              <a:gd name="connsiteY12" fmla="*/ 1055914 h 1289957"/>
              <a:gd name="connsiteX13" fmla="*/ 1042307 w 2884714"/>
              <a:gd name="connsiteY13" fmla="*/ 1140278 h 1289957"/>
              <a:gd name="connsiteX14" fmla="*/ 838200 w 2884714"/>
              <a:gd name="connsiteY14" fmla="*/ 1200150 h 1289957"/>
              <a:gd name="connsiteX15" fmla="*/ 734786 w 2884714"/>
              <a:gd name="connsiteY15" fmla="*/ 1227364 h 1289957"/>
              <a:gd name="connsiteX16" fmla="*/ 590550 w 2884714"/>
              <a:gd name="connsiteY16" fmla="*/ 1257300 h 1289957"/>
              <a:gd name="connsiteX17" fmla="*/ 498021 w 2884714"/>
              <a:gd name="connsiteY17" fmla="*/ 1273628 h 1289957"/>
              <a:gd name="connsiteX18" fmla="*/ 413657 w 2884714"/>
              <a:gd name="connsiteY18" fmla="*/ 1284514 h 1289957"/>
              <a:gd name="connsiteX19" fmla="*/ 302078 w 2884714"/>
              <a:gd name="connsiteY19" fmla="*/ 1289957 h 1289957"/>
              <a:gd name="connsiteX20" fmla="*/ 89807 w 2884714"/>
              <a:gd name="connsiteY20" fmla="*/ 1289957 h 1289957"/>
              <a:gd name="connsiteX21" fmla="*/ 35378 w 2884714"/>
              <a:gd name="connsiteY21" fmla="*/ 1284514 h 1289957"/>
              <a:gd name="connsiteX22" fmla="*/ 19050 w 2884714"/>
              <a:gd name="connsiteY22" fmla="*/ 1284514 h 1289957"/>
              <a:gd name="connsiteX23" fmla="*/ 5443 w 2884714"/>
              <a:gd name="connsiteY23" fmla="*/ 1276350 h 1289957"/>
              <a:gd name="connsiteX24" fmla="*/ 2721 w 2884714"/>
              <a:gd name="connsiteY24" fmla="*/ 1265464 h 1289957"/>
              <a:gd name="connsiteX25" fmla="*/ 0 w 2884714"/>
              <a:gd name="connsiteY25" fmla="*/ 1249135 h 1289957"/>
              <a:gd name="connsiteX26" fmla="*/ 10886 w 2884714"/>
              <a:gd name="connsiteY26" fmla="*/ 1224643 h 1289957"/>
              <a:gd name="connsiteX27" fmla="*/ 38100 w 2884714"/>
              <a:gd name="connsiteY27" fmla="*/ 1194707 h 1289957"/>
              <a:gd name="connsiteX28" fmla="*/ 78921 w 2884714"/>
              <a:gd name="connsiteY28" fmla="*/ 1129393 h 1289957"/>
              <a:gd name="connsiteX29" fmla="*/ 117021 w 2884714"/>
              <a:gd name="connsiteY29" fmla="*/ 1050471 h 1289957"/>
              <a:gd name="connsiteX30" fmla="*/ 146957 w 2884714"/>
              <a:gd name="connsiteY30" fmla="*/ 966107 h 1289957"/>
              <a:gd name="connsiteX31" fmla="*/ 160564 w 2884714"/>
              <a:gd name="connsiteY31" fmla="*/ 903514 h 1289957"/>
              <a:gd name="connsiteX32" fmla="*/ 168728 w 2884714"/>
              <a:gd name="connsiteY32" fmla="*/ 835478 h 1289957"/>
              <a:gd name="connsiteX33" fmla="*/ 166007 w 2884714"/>
              <a:gd name="connsiteY33" fmla="*/ 745671 h 1289957"/>
              <a:gd name="connsiteX34" fmla="*/ 160564 w 2884714"/>
              <a:gd name="connsiteY34" fmla="*/ 672193 h 1289957"/>
              <a:gd name="connsiteX35" fmla="*/ 149678 w 2884714"/>
              <a:gd name="connsiteY35" fmla="*/ 582385 h 1289957"/>
              <a:gd name="connsiteX36" fmla="*/ 127907 w 2884714"/>
              <a:gd name="connsiteY36" fmla="*/ 473528 h 1289957"/>
              <a:gd name="connsiteX37" fmla="*/ 100693 w 2884714"/>
              <a:gd name="connsiteY37" fmla="*/ 381000 h 1289957"/>
              <a:gd name="connsiteX38" fmla="*/ 100693 w 2884714"/>
              <a:gd name="connsiteY38" fmla="*/ 329293 h 1289957"/>
              <a:gd name="connsiteX39" fmla="*/ 103414 w 2884714"/>
              <a:gd name="connsiteY39" fmla="*/ 302078 h 1289957"/>
              <a:gd name="connsiteX40" fmla="*/ 108857 w 2884714"/>
              <a:gd name="connsiteY40" fmla="*/ 288471 h 1289957"/>
              <a:gd name="connsiteX41" fmla="*/ 125186 w 2884714"/>
              <a:gd name="connsiteY41" fmla="*/ 285750 h 1289957"/>
              <a:gd name="connsiteX42" fmla="*/ 130628 w 2884714"/>
              <a:gd name="connsiteY42" fmla="*/ 285750 h 1289957"/>
              <a:gd name="connsiteX43" fmla="*/ 141514 w 2884714"/>
              <a:gd name="connsiteY43" fmla="*/ 299357 h 1289957"/>
              <a:gd name="connsiteX44" fmla="*/ 168728 w 2884714"/>
              <a:gd name="connsiteY44" fmla="*/ 329293 h 1289957"/>
              <a:gd name="connsiteX45" fmla="*/ 185057 w 2884714"/>
              <a:gd name="connsiteY45" fmla="*/ 361950 h 1289957"/>
              <a:gd name="connsiteX46" fmla="*/ 198664 w 2884714"/>
              <a:gd name="connsiteY46" fmla="*/ 410935 h 1289957"/>
              <a:gd name="connsiteX47" fmla="*/ 288471 w 2884714"/>
              <a:gd name="connsiteY47" fmla="*/ 642257 h 1289957"/>
              <a:gd name="connsiteX48" fmla="*/ 345621 w 2884714"/>
              <a:gd name="connsiteY48" fmla="*/ 789214 h 1289957"/>
              <a:gd name="connsiteX49" fmla="*/ 375557 w 2884714"/>
              <a:gd name="connsiteY49" fmla="*/ 854528 h 1289957"/>
              <a:gd name="connsiteX50" fmla="*/ 410936 w 2884714"/>
              <a:gd name="connsiteY50" fmla="*/ 903514 h 1289957"/>
              <a:gd name="connsiteX51" fmla="*/ 446314 w 2884714"/>
              <a:gd name="connsiteY51" fmla="*/ 941614 h 1289957"/>
              <a:gd name="connsiteX52" fmla="*/ 478971 w 2884714"/>
              <a:gd name="connsiteY52" fmla="*/ 960664 h 1289957"/>
              <a:gd name="connsiteX53" fmla="*/ 522514 w 2884714"/>
              <a:gd name="connsiteY53" fmla="*/ 974271 h 1289957"/>
              <a:gd name="connsiteX54" fmla="*/ 566057 w 2884714"/>
              <a:gd name="connsiteY54" fmla="*/ 974271 h 1289957"/>
              <a:gd name="connsiteX55" fmla="*/ 653143 w 2884714"/>
              <a:gd name="connsiteY55" fmla="*/ 963385 h 1289957"/>
              <a:gd name="connsiteX56" fmla="*/ 756557 w 2884714"/>
              <a:gd name="connsiteY56" fmla="*/ 941614 h 1289957"/>
              <a:gd name="connsiteX57" fmla="*/ 933450 w 2884714"/>
              <a:gd name="connsiteY57" fmla="*/ 898071 h 1289957"/>
              <a:gd name="connsiteX58" fmla="*/ 1039586 w 2884714"/>
              <a:gd name="connsiteY58" fmla="*/ 865414 h 1289957"/>
              <a:gd name="connsiteX59" fmla="*/ 1219200 w 2884714"/>
              <a:gd name="connsiteY59" fmla="*/ 808264 h 1289957"/>
              <a:gd name="connsiteX60" fmla="*/ 1401536 w 2884714"/>
              <a:gd name="connsiteY60" fmla="*/ 732064 h 1289957"/>
              <a:gd name="connsiteX0" fmla="*/ 1401536 w 2884714"/>
              <a:gd name="connsiteY0" fmla="*/ 579664 h 1137557"/>
              <a:gd name="connsiteX1" fmla="*/ 1766207 w 2884714"/>
              <a:gd name="connsiteY1" fmla="*/ 421821 h 1137557"/>
              <a:gd name="connsiteX2" fmla="*/ 2090057 w 2884714"/>
              <a:gd name="connsiteY2" fmla="*/ 253093 h 1137557"/>
              <a:gd name="connsiteX3" fmla="*/ 2326821 w 2884714"/>
              <a:gd name="connsiteY3" fmla="*/ 117021 h 1137557"/>
              <a:gd name="connsiteX4" fmla="*/ 2517321 w 2884714"/>
              <a:gd name="connsiteY4" fmla="*/ 0 h 1137557"/>
              <a:gd name="connsiteX5" fmla="*/ 2884714 w 2884714"/>
              <a:gd name="connsiteY5" fmla="*/ 122464 h 1137557"/>
              <a:gd name="connsiteX6" fmla="*/ 2582636 w 2884714"/>
              <a:gd name="connsiteY6" fmla="*/ 288471 h 1137557"/>
              <a:gd name="connsiteX7" fmla="*/ 2239736 w 2884714"/>
              <a:gd name="connsiteY7" fmla="*/ 470807 h 1137557"/>
              <a:gd name="connsiteX8" fmla="*/ 1940378 w 2884714"/>
              <a:gd name="connsiteY8" fmla="*/ 620485 h 1137557"/>
              <a:gd name="connsiteX9" fmla="*/ 1651907 w 2884714"/>
              <a:gd name="connsiteY9" fmla="*/ 753835 h 1137557"/>
              <a:gd name="connsiteX10" fmla="*/ 1494064 w 2884714"/>
              <a:gd name="connsiteY10" fmla="*/ 819150 h 1137557"/>
              <a:gd name="connsiteX11" fmla="*/ 1281793 w 2884714"/>
              <a:gd name="connsiteY11" fmla="*/ 903514 h 1137557"/>
              <a:gd name="connsiteX12" fmla="*/ 1042307 w 2884714"/>
              <a:gd name="connsiteY12" fmla="*/ 987878 h 1137557"/>
              <a:gd name="connsiteX13" fmla="*/ 838200 w 2884714"/>
              <a:gd name="connsiteY13" fmla="*/ 1047750 h 1137557"/>
              <a:gd name="connsiteX14" fmla="*/ 734786 w 2884714"/>
              <a:gd name="connsiteY14" fmla="*/ 1074964 h 1137557"/>
              <a:gd name="connsiteX15" fmla="*/ 590550 w 2884714"/>
              <a:gd name="connsiteY15" fmla="*/ 1104900 h 1137557"/>
              <a:gd name="connsiteX16" fmla="*/ 498021 w 2884714"/>
              <a:gd name="connsiteY16" fmla="*/ 1121228 h 1137557"/>
              <a:gd name="connsiteX17" fmla="*/ 413657 w 2884714"/>
              <a:gd name="connsiteY17" fmla="*/ 1132114 h 1137557"/>
              <a:gd name="connsiteX18" fmla="*/ 302078 w 2884714"/>
              <a:gd name="connsiteY18" fmla="*/ 1137557 h 1137557"/>
              <a:gd name="connsiteX19" fmla="*/ 89807 w 2884714"/>
              <a:gd name="connsiteY19" fmla="*/ 1137557 h 1137557"/>
              <a:gd name="connsiteX20" fmla="*/ 35378 w 2884714"/>
              <a:gd name="connsiteY20" fmla="*/ 1132114 h 1137557"/>
              <a:gd name="connsiteX21" fmla="*/ 19050 w 2884714"/>
              <a:gd name="connsiteY21" fmla="*/ 1132114 h 1137557"/>
              <a:gd name="connsiteX22" fmla="*/ 5443 w 2884714"/>
              <a:gd name="connsiteY22" fmla="*/ 1123950 h 1137557"/>
              <a:gd name="connsiteX23" fmla="*/ 2721 w 2884714"/>
              <a:gd name="connsiteY23" fmla="*/ 1113064 h 1137557"/>
              <a:gd name="connsiteX24" fmla="*/ 0 w 2884714"/>
              <a:gd name="connsiteY24" fmla="*/ 1096735 h 1137557"/>
              <a:gd name="connsiteX25" fmla="*/ 10886 w 2884714"/>
              <a:gd name="connsiteY25" fmla="*/ 1072243 h 1137557"/>
              <a:gd name="connsiteX26" fmla="*/ 38100 w 2884714"/>
              <a:gd name="connsiteY26" fmla="*/ 1042307 h 1137557"/>
              <a:gd name="connsiteX27" fmla="*/ 78921 w 2884714"/>
              <a:gd name="connsiteY27" fmla="*/ 976993 h 1137557"/>
              <a:gd name="connsiteX28" fmla="*/ 117021 w 2884714"/>
              <a:gd name="connsiteY28" fmla="*/ 898071 h 1137557"/>
              <a:gd name="connsiteX29" fmla="*/ 146957 w 2884714"/>
              <a:gd name="connsiteY29" fmla="*/ 813707 h 1137557"/>
              <a:gd name="connsiteX30" fmla="*/ 160564 w 2884714"/>
              <a:gd name="connsiteY30" fmla="*/ 751114 h 1137557"/>
              <a:gd name="connsiteX31" fmla="*/ 168728 w 2884714"/>
              <a:gd name="connsiteY31" fmla="*/ 683078 h 1137557"/>
              <a:gd name="connsiteX32" fmla="*/ 166007 w 2884714"/>
              <a:gd name="connsiteY32" fmla="*/ 593271 h 1137557"/>
              <a:gd name="connsiteX33" fmla="*/ 160564 w 2884714"/>
              <a:gd name="connsiteY33" fmla="*/ 519793 h 1137557"/>
              <a:gd name="connsiteX34" fmla="*/ 149678 w 2884714"/>
              <a:gd name="connsiteY34" fmla="*/ 429985 h 1137557"/>
              <a:gd name="connsiteX35" fmla="*/ 127907 w 2884714"/>
              <a:gd name="connsiteY35" fmla="*/ 321128 h 1137557"/>
              <a:gd name="connsiteX36" fmla="*/ 100693 w 2884714"/>
              <a:gd name="connsiteY36" fmla="*/ 228600 h 1137557"/>
              <a:gd name="connsiteX37" fmla="*/ 100693 w 2884714"/>
              <a:gd name="connsiteY37" fmla="*/ 176893 h 1137557"/>
              <a:gd name="connsiteX38" fmla="*/ 103414 w 2884714"/>
              <a:gd name="connsiteY38" fmla="*/ 149678 h 1137557"/>
              <a:gd name="connsiteX39" fmla="*/ 108857 w 2884714"/>
              <a:gd name="connsiteY39" fmla="*/ 136071 h 1137557"/>
              <a:gd name="connsiteX40" fmla="*/ 125186 w 2884714"/>
              <a:gd name="connsiteY40" fmla="*/ 133350 h 1137557"/>
              <a:gd name="connsiteX41" fmla="*/ 130628 w 2884714"/>
              <a:gd name="connsiteY41" fmla="*/ 133350 h 1137557"/>
              <a:gd name="connsiteX42" fmla="*/ 141514 w 2884714"/>
              <a:gd name="connsiteY42" fmla="*/ 146957 h 1137557"/>
              <a:gd name="connsiteX43" fmla="*/ 168728 w 2884714"/>
              <a:gd name="connsiteY43" fmla="*/ 176893 h 1137557"/>
              <a:gd name="connsiteX44" fmla="*/ 185057 w 2884714"/>
              <a:gd name="connsiteY44" fmla="*/ 209550 h 1137557"/>
              <a:gd name="connsiteX45" fmla="*/ 198664 w 2884714"/>
              <a:gd name="connsiteY45" fmla="*/ 258535 h 1137557"/>
              <a:gd name="connsiteX46" fmla="*/ 288471 w 2884714"/>
              <a:gd name="connsiteY46" fmla="*/ 489857 h 1137557"/>
              <a:gd name="connsiteX47" fmla="*/ 345621 w 2884714"/>
              <a:gd name="connsiteY47" fmla="*/ 636814 h 1137557"/>
              <a:gd name="connsiteX48" fmla="*/ 375557 w 2884714"/>
              <a:gd name="connsiteY48" fmla="*/ 702128 h 1137557"/>
              <a:gd name="connsiteX49" fmla="*/ 410936 w 2884714"/>
              <a:gd name="connsiteY49" fmla="*/ 751114 h 1137557"/>
              <a:gd name="connsiteX50" fmla="*/ 446314 w 2884714"/>
              <a:gd name="connsiteY50" fmla="*/ 789214 h 1137557"/>
              <a:gd name="connsiteX51" fmla="*/ 478971 w 2884714"/>
              <a:gd name="connsiteY51" fmla="*/ 808264 h 1137557"/>
              <a:gd name="connsiteX52" fmla="*/ 522514 w 2884714"/>
              <a:gd name="connsiteY52" fmla="*/ 821871 h 1137557"/>
              <a:gd name="connsiteX53" fmla="*/ 566057 w 2884714"/>
              <a:gd name="connsiteY53" fmla="*/ 821871 h 1137557"/>
              <a:gd name="connsiteX54" fmla="*/ 653143 w 2884714"/>
              <a:gd name="connsiteY54" fmla="*/ 810985 h 1137557"/>
              <a:gd name="connsiteX55" fmla="*/ 756557 w 2884714"/>
              <a:gd name="connsiteY55" fmla="*/ 789214 h 1137557"/>
              <a:gd name="connsiteX56" fmla="*/ 933450 w 2884714"/>
              <a:gd name="connsiteY56" fmla="*/ 745671 h 1137557"/>
              <a:gd name="connsiteX57" fmla="*/ 1039586 w 2884714"/>
              <a:gd name="connsiteY57" fmla="*/ 713014 h 1137557"/>
              <a:gd name="connsiteX58" fmla="*/ 1219200 w 2884714"/>
              <a:gd name="connsiteY58" fmla="*/ 655864 h 1137557"/>
              <a:gd name="connsiteX59" fmla="*/ 1401536 w 2884714"/>
              <a:gd name="connsiteY59" fmla="*/ 579664 h 1137557"/>
              <a:gd name="connsiteX0" fmla="*/ 1401536 w 2582636"/>
              <a:gd name="connsiteY0" fmla="*/ 579664 h 1137557"/>
              <a:gd name="connsiteX1" fmla="*/ 1766207 w 2582636"/>
              <a:gd name="connsiteY1" fmla="*/ 421821 h 1137557"/>
              <a:gd name="connsiteX2" fmla="*/ 2090057 w 2582636"/>
              <a:gd name="connsiteY2" fmla="*/ 253093 h 1137557"/>
              <a:gd name="connsiteX3" fmla="*/ 2326821 w 2582636"/>
              <a:gd name="connsiteY3" fmla="*/ 117021 h 1137557"/>
              <a:gd name="connsiteX4" fmla="*/ 2517321 w 2582636"/>
              <a:gd name="connsiteY4" fmla="*/ 0 h 1137557"/>
              <a:gd name="connsiteX5" fmla="*/ 2582636 w 2582636"/>
              <a:gd name="connsiteY5" fmla="*/ 288471 h 1137557"/>
              <a:gd name="connsiteX6" fmla="*/ 2239736 w 2582636"/>
              <a:gd name="connsiteY6" fmla="*/ 470807 h 1137557"/>
              <a:gd name="connsiteX7" fmla="*/ 1940378 w 2582636"/>
              <a:gd name="connsiteY7" fmla="*/ 620485 h 1137557"/>
              <a:gd name="connsiteX8" fmla="*/ 1651907 w 2582636"/>
              <a:gd name="connsiteY8" fmla="*/ 753835 h 1137557"/>
              <a:gd name="connsiteX9" fmla="*/ 1494064 w 2582636"/>
              <a:gd name="connsiteY9" fmla="*/ 819150 h 1137557"/>
              <a:gd name="connsiteX10" fmla="*/ 1281793 w 2582636"/>
              <a:gd name="connsiteY10" fmla="*/ 903514 h 1137557"/>
              <a:gd name="connsiteX11" fmla="*/ 1042307 w 2582636"/>
              <a:gd name="connsiteY11" fmla="*/ 987878 h 1137557"/>
              <a:gd name="connsiteX12" fmla="*/ 838200 w 2582636"/>
              <a:gd name="connsiteY12" fmla="*/ 1047750 h 1137557"/>
              <a:gd name="connsiteX13" fmla="*/ 734786 w 2582636"/>
              <a:gd name="connsiteY13" fmla="*/ 1074964 h 1137557"/>
              <a:gd name="connsiteX14" fmla="*/ 590550 w 2582636"/>
              <a:gd name="connsiteY14" fmla="*/ 1104900 h 1137557"/>
              <a:gd name="connsiteX15" fmla="*/ 498021 w 2582636"/>
              <a:gd name="connsiteY15" fmla="*/ 1121228 h 1137557"/>
              <a:gd name="connsiteX16" fmla="*/ 413657 w 2582636"/>
              <a:gd name="connsiteY16" fmla="*/ 1132114 h 1137557"/>
              <a:gd name="connsiteX17" fmla="*/ 302078 w 2582636"/>
              <a:gd name="connsiteY17" fmla="*/ 1137557 h 1137557"/>
              <a:gd name="connsiteX18" fmla="*/ 89807 w 2582636"/>
              <a:gd name="connsiteY18" fmla="*/ 1137557 h 1137557"/>
              <a:gd name="connsiteX19" fmla="*/ 35378 w 2582636"/>
              <a:gd name="connsiteY19" fmla="*/ 1132114 h 1137557"/>
              <a:gd name="connsiteX20" fmla="*/ 19050 w 2582636"/>
              <a:gd name="connsiteY20" fmla="*/ 1132114 h 1137557"/>
              <a:gd name="connsiteX21" fmla="*/ 5443 w 2582636"/>
              <a:gd name="connsiteY21" fmla="*/ 1123950 h 1137557"/>
              <a:gd name="connsiteX22" fmla="*/ 2721 w 2582636"/>
              <a:gd name="connsiteY22" fmla="*/ 1113064 h 1137557"/>
              <a:gd name="connsiteX23" fmla="*/ 0 w 2582636"/>
              <a:gd name="connsiteY23" fmla="*/ 1096735 h 1137557"/>
              <a:gd name="connsiteX24" fmla="*/ 10886 w 2582636"/>
              <a:gd name="connsiteY24" fmla="*/ 1072243 h 1137557"/>
              <a:gd name="connsiteX25" fmla="*/ 38100 w 2582636"/>
              <a:gd name="connsiteY25" fmla="*/ 1042307 h 1137557"/>
              <a:gd name="connsiteX26" fmla="*/ 78921 w 2582636"/>
              <a:gd name="connsiteY26" fmla="*/ 976993 h 1137557"/>
              <a:gd name="connsiteX27" fmla="*/ 117021 w 2582636"/>
              <a:gd name="connsiteY27" fmla="*/ 898071 h 1137557"/>
              <a:gd name="connsiteX28" fmla="*/ 146957 w 2582636"/>
              <a:gd name="connsiteY28" fmla="*/ 813707 h 1137557"/>
              <a:gd name="connsiteX29" fmla="*/ 160564 w 2582636"/>
              <a:gd name="connsiteY29" fmla="*/ 751114 h 1137557"/>
              <a:gd name="connsiteX30" fmla="*/ 168728 w 2582636"/>
              <a:gd name="connsiteY30" fmla="*/ 683078 h 1137557"/>
              <a:gd name="connsiteX31" fmla="*/ 166007 w 2582636"/>
              <a:gd name="connsiteY31" fmla="*/ 593271 h 1137557"/>
              <a:gd name="connsiteX32" fmla="*/ 160564 w 2582636"/>
              <a:gd name="connsiteY32" fmla="*/ 519793 h 1137557"/>
              <a:gd name="connsiteX33" fmla="*/ 149678 w 2582636"/>
              <a:gd name="connsiteY33" fmla="*/ 429985 h 1137557"/>
              <a:gd name="connsiteX34" fmla="*/ 127907 w 2582636"/>
              <a:gd name="connsiteY34" fmla="*/ 321128 h 1137557"/>
              <a:gd name="connsiteX35" fmla="*/ 100693 w 2582636"/>
              <a:gd name="connsiteY35" fmla="*/ 228600 h 1137557"/>
              <a:gd name="connsiteX36" fmla="*/ 100693 w 2582636"/>
              <a:gd name="connsiteY36" fmla="*/ 176893 h 1137557"/>
              <a:gd name="connsiteX37" fmla="*/ 103414 w 2582636"/>
              <a:gd name="connsiteY37" fmla="*/ 149678 h 1137557"/>
              <a:gd name="connsiteX38" fmla="*/ 108857 w 2582636"/>
              <a:gd name="connsiteY38" fmla="*/ 136071 h 1137557"/>
              <a:gd name="connsiteX39" fmla="*/ 125186 w 2582636"/>
              <a:gd name="connsiteY39" fmla="*/ 133350 h 1137557"/>
              <a:gd name="connsiteX40" fmla="*/ 130628 w 2582636"/>
              <a:gd name="connsiteY40" fmla="*/ 133350 h 1137557"/>
              <a:gd name="connsiteX41" fmla="*/ 141514 w 2582636"/>
              <a:gd name="connsiteY41" fmla="*/ 146957 h 1137557"/>
              <a:gd name="connsiteX42" fmla="*/ 168728 w 2582636"/>
              <a:gd name="connsiteY42" fmla="*/ 176893 h 1137557"/>
              <a:gd name="connsiteX43" fmla="*/ 185057 w 2582636"/>
              <a:gd name="connsiteY43" fmla="*/ 209550 h 1137557"/>
              <a:gd name="connsiteX44" fmla="*/ 198664 w 2582636"/>
              <a:gd name="connsiteY44" fmla="*/ 258535 h 1137557"/>
              <a:gd name="connsiteX45" fmla="*/ 288471 w 2582636"/>
              <a:gd name="connsiteY45" fmla="*/ 489857 h 1137557"/>
              <a:gd name="connsiteX46" fmla="*/ 345621 w 2582636"/>
              <a:gd name="connsiteY46" fmla="*/ 636814 h 1137557"/>
              <a:gd name="connsiteX47" fmla="*/ 375557 w 2582636"/>
              <a:gd name="connsiteY47" fmla="*/ 702128 h 1137557"/>
              <a:gd name="connsiteX48" fmla="*/ 410936 w 2582636"/>
              <a:gd name="connsiteY48" fmla="*/ 751114 h 1137557"/>
              <a:gd name="connsiteX49" fmla="*/ 446314 w 2582636"/>
              <a:gd name="connsiteY49" fmla="*/ 789214 h 1137557"/>
              <a:gd name="connsiteX50" fmla="*/ 478971 w 2582636"/>
              <a:gd name="connsiteY50" fmla="*/ 808264 h 1137557"/>
              <a:gd name="connsiteX51" fmla="*/ 522514 w 2582636"/>
              <a:gd name="connsiteY51" fmla="*/ 821871 h 1137557"/>
              <a:gd name="connsiteX52" fmla="*/ 566057 w 2582636"/>
              <a:gd name="connsiteY52" fmla="*/ 821871 h 1137557"/>
              <a:gd name="connsiteX53" fmla="*/ 653143 w 2582636"/>
              <a:gd name="connsiteY53" fmla="*/ 810985 h 1137557"/>
              <a:gd name="connsiteX54" fmla="*/ 756557 w 2582636"/>
              <a:gd name="connsiteY54" fmla="*/ 789214 h 1137557"/>
              <a:gd name="connsiteX55" fmla="*/ 933450 w 2582636"/>
              <a:gd name="connsiteY55" fmla="*/ 745671 h 1137557"/>
              <a:gd name="connsiteX56" fmla="*/ 1039586 w 2582636"/>
              <a:gd name="connsiteY56" fmla="*/ 713014 h 1137557"/>
              <a:gd name="connsiteX57" fmla="*/ 1219200 w 2582636"/>
              <a:gd name="connsiteY57" fmla="*/ 655864 h 1137557"/>
              <a:gd name="connsiteX58" fmla="*/ 1401536 w 2582636"/>
              <a:gd name="connsiteY58" fmla="*/ 579664 h 1137557"/>
              <a:gd name="connsiteX0" fmla="*/ 1401536 w 2517321"/>
              <a:gd name="connsiteY0" fmla="*/ 579664 h 1137557"/>
              <a:gd name="connsiteX1" fmla="*/ 1766207 w 2517321"/>
              <a:gd name="connsiteY1" fmla="*/ 421821 h 1137557"/>
              <a:gd name="connsiteX2" fmla="*/ 2090057 w 2517321"/>
              <a:gd name="connsiteY2" fmla="*/ 253093 h 1137557"/>
              <a:gd name="connsiteX3" fmla="*/ 2326821 w 2517321"/>
              <a:gd name="connsiteY3" fmla="*/ 117021 h 1137557"/>
              <a:gd name="connsiteX4" fmla="*/ 2517321 w 2517321"/>
              <a:gd name="connsiteY4" fmla="*/ 0 h 1137557"/>
              <a:gd name="connsiteX5" fmla="*/ 2239736 w 2517321"/>
              <a:gd name="connsiteY5" fmla="*/ 470807 h 1137557"/>
              <a:gd name="connsiteX6" fmla="*/ 1940378 w 2517321"/>
              <a:gd name="connsiteY6" fmla="*/ 620485 h 1137557"/>
              <a:gd name="connsiteX7" fmla="*/ 1651907 w 2517321"/>
              <a:gd name="connsiteY7" fmla="*/ 753835 h 1137557"/>
              <a:gd name="connsiteX8" fmla="*/ 1494064 w 2517321"/>
              <a:gd name="connsiteY8" fmla="*/ 819150 h 1137557"/>
              <a:gd name="connsiteX9" fmla="*/ 1281793 w 2517321"/>
              <a:gd name="connsiteY9" fmla="*/ 903514 h 1137557"/>
              <a:gd name="connsiteX10" fmla="*/ 1042307 w 2517321"/>
              <a:gd name="connsiteY10" fmla="*/ 987878 h 1137557"/>
              <a:gd name="connsiteX11" fmla="*/ 838200 w 2517321"/>
              <a:gd name="connsiteY11" fmla="*/ 1047750 h 1137557"/>
              <a:gd name="connsiteX12" fmla="*/ 734786 w 2517321"/>
              <a:gd name="connsiteY12" fmla="*/ 1074964 h 1137557"/>
              <a:gd name="connsiteX13" fmla="*/ 590550 w 2517321"/>
              <a:gd name="connsiteY13" fmla="*/ 1104900 h 1137557"/>
              <a:gd name="connsiteX14" fmla="*/ 498021 w 2517321"/>
              <a:gd name="connsiteY14" fmla="*/ 1121228 h 1137557"/>
              <a:gd name="connsiteX15" fmla="*/ 413657 w 2517321"/>
              <a:gd name="connsiteY15" fmla="*/ 1132114 h 1137557"/>
              <a:gd name="connsiteX16" fmla="*/ 302078 w 2517321"/>
              <a:gd name="connsiteY16" fmla="*/ 1137557 h 1137557"/>
              <a:gd name="connsiteX17" fmla="*/ 89807 w 2517321"/>
              <a:gd name="connsiteY17" fmla="*/ 1137557 h 1137557"/>
              <a:gd name="connsiteX18" fmla="*/ 35378 w 2517321"/>
              <a:gd name="connsiteY18" fmla="*/ 1132114 h 1137557"/>
              <a:gd name="connsiteX19" fmla="*/ 19050 w 2517321"/>
              <a:gd name="connsiteY19" fmla="*/ 1132114 h 1137557"/>
              <a:gd name="connsiteX20" fmla="*/ 5443 w 2517321"/>
              <a:gd name="connsiteY20" fmla="*/ 1123950 h 1137557"/>
              <a:gd name="connsiteX21" fmla="*/ 2721 w 2517321"/>
              <a:gd name="connsiteY21" fmla="*/ 1113064 h 1137557"/>
              <a:gd name="connsiteX22" fmla="*/ 0 w 2517321"/>
              <a:gd name="connsiteY22" fmla="*/ 1096735 h 1137557"/>
              <a:gd name="connsiteX23" fmla="*/ 10886 w 2517321"/>
              <a:gd name="connsiteY23" fmla="*/ 1072243 h 1137557"/>
              <a:gd name="connsiteX24" fmla="*/ 38100 w 2517321"/>
              <a:gd name="connsiteY24" fmla="*/ 1042307 h 1137557"/>
              <a:gd name="connsiteX25" fmla="*/ 78921 w 2517321"/>
              <a:gd name="connsiteY25" fmla="*/ 976993 h 1137557"/>
              <a:gd name="connsiteX26" fmla="*/ 117021 w 2517321"/>
              <a:gd name="connsiteY26" fmla="*/ 898071 h 1137557"/>
              <a:gd name="connsiteX27" fmla="*/ 146957 w 2517321"/>
              <a:gd name="connsiteY27" fmla="*/ 813707 h 1137557"/>
              <a:gd name="connsiteX28" fmla="*/ 160564 w 2517321"/>
              <a:gd name="connsiteY28" fmla="*/ 751114 h 1137557"/>
              <a:gd name="connsiteX29" fmla="*/ 168728 w 2517321"/>
              <a:gd name="connsiteY29" fmla="*/ 683078 h 1137557"/>
              <a:gd name="connsiteX30" fmla="*/ 166007 w 2517321"/>
              <a:gd name="connsiteY30" fmla="*/ 593271 h 1137557"/>
              <a:gd name="connsiteX31" fmla="*/ 160564 w 2517321"/>
              <a:gd name="connsiteY31" fmla="*/ 519793 h 1137557"/>
              <a:gd name="connsiteX32" fmla="*/ 149678 w 2517321"/>
              <a:gd name="connsiteY32" fmla="*/ 429985 h 1137557"/>
              <a:gd name="connsiteX33" fmla="*/ 127907 w 2517321"/>
              <a:gd name="connsiteY33" fmla="*/ 321128 h 1137557"/>
              <a:gd name="connsiteX34" fmla="*/ 100693 w 2517321"/>
              <a:gd name="connsiteY34" fmla="*/ 228600 h 1137557"/>
              <a:gd name="connsiteX35" fmla="*/ 100693 w 2517321"/>
              <a:gd name="connsiteY35" fmla="*/ 176893 h 1137557"/>
              <a:gd name="connsiteX36" fmla="*/ 103414 w 2517321"/>
              <a:gd name="connsiteY36" fmla="*/ 149678 h 1137557"/>
              <a:gd name="connsiteX37" fmla="*/ 108857 w 2517321"/>
              <a:gd name="connsiteY37" fmla="*/ 136071 h 1137557"/>
              <a:gd name="connsiteX38" fmla="*/ 125186 w 2517321"/>
              <a:gd name="connsiteY38" fmla="*/ 133350 h 1137557"/>
              <a:gd name="connsiteX39" fmla="*/ 130628 w 2517321"/>
              <a:gd name="connsiteY39" fmla="*/ 133350 h 1137557"/>
              <a:gd name="connsiteX40" fmla="*/ 141514 w 2517321"/>
              <a:gd name="connsiteY40" fmla="*/ 146957 h 1137557"/>
              <a:gd name="connsiteX41" fmla="*/ 168728 w 2517321"/>
              <a:gd name="connsiteY41" fmla="*/ 176893 h 1137557"/>
              <a:gd name="connsiteX42" fmla="*/ 185057 w 2517321"/>
              <a:gd name="connsiteY42" fmla="*/ 209550 h 1137557"/>
              <a:gd name="connsiteX43" fmla="*/ 198664 w 2517321"/>
              <a:gd name="connsiteY43" fmla="*/ 258535 h 1137557"/>
              <a:gd name="connsiteX44" fmla="*/ 288471 w 2517321"/>
              <a:gd name="connsiteY44" fmla="*/ 489857 h 1137557"/>
              <a:gd name="connsiteX45" fmla="*/ 345621 w 2517321"/>
              <a:gd name="connsiteY45" fmla="*/ 636814 h 1137557"/>
              <a:gd name="connsiteX46" fmla="*/ 375557 w 2517321"/>
              <a:gd name="connsiteY46" fmla="*/ 702128 h 1137557"/>
              <a:gd name="connsiteX47" fmla="*/ 410936 w 2517321"/>
              <a:gd name="connsiteY47" fmla="*/ 751114 h 1137557"/>
              <a:gd name="connsiteX48" fmla="*/ 446314 w 2517321"/>
              <a:gd name="connsiteY48" fmla="*/ 789214 h 1137557"/>
              <a:gd name="connsiteX49" fmla="*/ 478971 w 2517321"/>
              <a:gd name="connsiteY49" fmla="*/ 808264 h 1137557"/>
              <a:gd name="connsiteX50" fmla="*/ 522514 w 2517321"/>
              <a:gd name="connsiteY50" fmla="*/ 821871 h 1137557"/>
              <a:gd name="connsiteX51" fmla="*/ 566057 w 2517321"/>
              <a:gd name="connsiteY51" fmla="*/ 821871 h 1137557"/>
              <a:gd name="connsiteX52" fmla="*/ 653143 w 2517321"/>
              <a:gd name="connsiteY52" fmla="*/ 810985 h 1137557"/>
              <a:gd name="connsiteX53" fmla="*/ 756557 w 2517321"/>
              <a:gd name="connsiteY53" fmla="*/ 789214 h 1137557"/>
              <a:gd name="connsiteX54" fmla="*/ 933450 w 2517321"/>
              <a:gd name="connsiteY54" fmla="*/ 745671 h 1137557"/>
              <a:gd name="connsiteX55" fmla="*/ 1039586 w 2517321"/>
              <a:gd name="connsiteY55" fmla="*/ 713014 h 1137557"/>
              <a:gd name="connsiteX56" fmla="*/ 1219200 w 2517321"/>
              <a:gd name="connsiteY56" fmla="*/ 655864 h 1137557"/>
              <a:gd name="connsiteX57" fmla="*/ 1401536 w 2517321"/>
              <a:gd name="connsiteY57" fmla="*/ 579664 h 1137557"/>
              <a:gd name="connsiteX0" fmla="*/ 1401536 w 2326821"/>
              <a:gd name="connsiteY0" fmla="*/ 462643 h 1020536"/>
              <a:gd name="connsiteX1" fmla="*/ 1766207 w 2326821"/>
              <a:gd name="connsiteY1" fmla="*/ 304800 h 1020536"/>
              <a:gd name="connsiteX2" fmla="*/ 2090057 w 2326821"/>
              <a:gd name="connsiteY2" fmla="*/ 136072 h 1020536"/>
              <a:gd name="connsiteX3" fmla="*/ 2326821 w 2326821"/>
              <a:gd name="connsiteY3" fmla="*/ 0 h 1020536"/>
              <a:gd name="connsiteX4" fmla="*/ 2239736 w 2326821"/>
              <a:gd name="connsiteY4" fmla="*/ 353786 h 1020536"/>
              <a:gd name="connsiteX5" fmla="*/ 1940378 w 2326821"/>
              <a:gd name="connsiteY5" fmla="*/ 503464 h 1020536"/>
              <a:gd name="connsiteX6" fmla="*/ 1651907 w 2326821"/>
              <a:gd name="connsiteY6" fmla="*/ 636814 h 1020536"/>
              <a:gd name="connsiteX7" fmla="*/ 1494064 w 2326821"/>
              <a:gd name="connsiteY7" fmla="*/ 702129 h 1020536"/>
              <a:gd name="connsiteX8" fmla="*/ 1281793 w 2326821"/>
              <a:gd name="connsiteY8" fmla="*/ 786493 h 1020536"/>
              <a:gd name="connsiteX9" fmla="*/ 1042307 w 2326821"/>
              <a:gd name="connsiteY9" fmla="*/ 870857 h 1020536"/>
              <a:gd name="connsiteX10" fmla="*/ 838200 w 2326821"/>
              <a:gd name="connsiteY10" fmla="*/ 930729 h 1020536"/>
              <a:gd name="connsiteX11" fmla="*/ 734786 w 2326821"/>
              <a:gd name="connsiteY11" fmla="*/ 957943 h 1020536"/>
              <a:gd name="connsiteX12" fmla="*/ 590550 w 2326821"/>
              <a:gd name="connsiteY12" fmla="*/ 987879 h 1020536"/>
              <a:gd name="connsiteX13" fmla="*/ 498021 w 2326821"/>
              <a:gd name="connsiteY13" fmla="*/ 1004207 h 1020536"/>
              <a:gd name="connsiteX14" fmla="*/ 413657 w 2326821"/>
              <a:gd name="connsiteY14" fmla="*/ 1015093 h 1020536"/>
              <a:gd name="connsiteX15" fmla="*/ 302078 w 2326821"/>
              <a:gd name="connsiteY15" fmla="*/ 1020536 h 1020536"/>
              <a:gd name="connsiteX16" fmla="*/ 89807 w 2326821"/>
              <a:gd name="connsiteY16" fmla="*/ 1020536 h 1020536"/>
              <a:gd name="connsiteX17" fmla="*/ 35378 w 2326821"/>
              <a:gd name="connsiteY17" fmla="*/ 1015093 h 1020536"/>
              <a:gd name="connsiteX18" fmla="*/ 19050 w 2326821"/>
              <a:gd name="connsiteY18" fmla="*/ 1015093 h 1020536"/>
              <a:gd name="connsiteX19" fmla="*/ 5443 w 2326821"/>
              <a:gd name="connsiteY19" fmla="*/ 1006929 h 1020536"/>
              <a:gd name="connsiteX20" fmla="*/ 2721 w 2326821"/>
              <a:gd name="connsiteY20" fmla="*/ 996043 h 1020536"/>
              <a:gd name="connsiteX21" fmla="*/ 0 w 2326821"/>
              <a:gd name="connsiteY21" fmla="*/ 979714 h 1020536"/>
              <a:gd name="connsiteX22" fmla="*/ 10886 w 2326821"/>
              <a:gd name="connsiteY22" fmla="*/ 955222 h 1020536"/>
              <a:gd name="connsiteX23" fmla="*/ 38100 w 2326821"/>
              <a:gd name="connsiteY23" fmla="*/ 925286 h 1020536"/>
              <a:gd name="connsiteX24" fmla="*/ 78921 w 2326821"/>
              <a:gd name="connsiteY24" fmla="*/ 859972 h 1020536"/>
              <a:gd name="connsiteX25" fmla="*/ 117021 w 2326821"/>
              <a:gd name="connsiteY25" fmla="*/ 781050 h 1020536"/>
              <a:gd name="connsiteX26" fmla="*/ 146957 w 2326821"/>
              <a:gd name="connsiteY26" fmla="*/ 696686 h 1020536"/>
              <a:gd name="connsiteX27" fmla="*/ 160564 w 2326821"/>
              <a:gd name="connsiteY27" fmla="*/ 634093 h 1020536"/>
              <a:gd name="connsiteX28" fmla="*/ 168728 w 2326821"/>
              <a:gd name="connsiteY28" fmla="*/ 566057 h 1020536"/>
              <a:gd name="connsiteX29" fmla="*/ 166007 w 2326821"/>
              <a:gd name="connsiteY29" fmla="*/ 476250 h 1020536"/>
              <a:gd name="connsiteX30" fmla="*/ 160564 w 2326821"/>
              <a:gd name="connsiteY30" fmla="*/ 402772 h 1020536"/>
              <a:gd name="connsiteX31" fmla="*/ 149678 w 2326821"/>
              <a:gd name="connsiteY31" fmla="*/ 312964 h 1020536"/>
              <a:gd name="connsiteX32" fmla="*/ 127907 w 2326821"/>
              <a:gd name="connsiteY32" fmla="*/ 204107 h 1020536"/>
              <a:gd name="connsiteX33" fmla="*/ 100693 w 2326821"/>
              <a:gd name="connsiteY33" fmla="*/ 111579 h 1020536"/>
              <a:gd name="connsiteX34" fmla="*/ 100693 w 2326821"/>
              <a:gd name="connsiteY34" fmla="*/ 59872 h 1020536"/>
              <a:gd name="connsiteX35" fmla="*/ 103414 w 2326821"/>
              <a:gd name="connsiteY35" fmla="*/ 32657 h 1020536"/>
              <a:gd name="connsiteX36" fmla="*/ 108857 w 2326821"/>
              <a:gd name="connsiteY36" fmla="*/ 19050 h 1020536"/>
              <a:gd name="connsiteX37" fmla="*/ 125186 w 2326821"/>
              <a:gd name="connsiteY37" fmla="*/ 16329 h 1020536"/>
              <a:gd name="connsiteX38" fmla="*/ 130628 w 2326821"/>
              <a:gd name="connsiteY38" fmla="*/ 16329 h 1020536"/>
              <a:gd name="connsiteX39" fmla="*/ 141514 w 2326821"/>
              <a:gd name="connsiteY39" fmla="*/ 29936 h 1020536"/>
              <a:gd name="connsiteX40" fmla="*/ 168728 w 2326821"/>
              <a:gd name="connsiteY40" fmla="*/ 59872 h 1020536"/>
              <a:gd name="connsiteX41" fmla="*/ 185057 w 2326821"/>
              <a:gd name="connsiteY41" fmla="*/ 92529 h 1020536"/>
              <a:gd name="connsiteX42" fmla="*/ 198664 w 2326821"/>
              <a:gd name="connsiteY42" fmla="*/ 141514 h 1020536"/>
              <a:gd name="connsiteX43" fmla="*/ 288471 w 2326821"/>
              <a:gd name="connsiteY43" fmla="*/ 372836 h 1020536"/>
              <a:gd name="connsiteX44" fmla="*/ 345621 w 2326821"/>
              <a:gd name="connsiteY44" fmla="*/ 519793 h 1020536"/>
              <a:gd name="connsiteX45" fmla="*/ 375557 w 2326821"/>
              <a:gd name="connsiteY45" fmla="*/ 585107 h 1020536"/>
              <a:gd name="connsiteX46" fmla="*/ 410936 w 2326821"/>
              <a:gd name="connsiteY46" fmla="*/ 634093 h 1020536"/>
              <a:gd name="connsiteX47" fmla="*/ 446314 w 2326821"/>
              <a:gd name="connsiteY47" fmla="*/ 672193 h 1020536"/>
              <a:gd name="connsiteX48" fmla="*/ 478971 w 2326821"/>
              <a:gd name="connsiteY48" fmla="*/ 691243 h 1020536"/>
              <a:gd name="connsiteX49" fmla="*/ 522514 w 2326821"/>
              <a:gd name="connsiteY49" fmla="*/ 704850 h 1020536"/>
              <a:gd name="connsiteX50" fmla="*/ 566057 w 2326821"/>
              <a:gd name="connsiteY50" fmla="*/ 704850 h 1020536"/>
              <a:gd name="connsiteX51" fmla="*/ 653143 w 2326821"/>
              <a:gd name="connsiteY51" fmla="*/ 693964 h 1020536"/>
              <a:gd name="connsiteX52" fmla="*/ 756557 w 2326821"/>
              <a:gd name="connsiteY52" fmla="*/ 672193 h 1020536"/>
              <a:gd name="connsiteX53" fmla="*/ 933450 w 2326821"/>
              <a:gd name="connsiteY53" fmla="*/ 628650 h 1020536"/>
              <a:gd name="connsiteX54" fmla="*/ 1039586 w 2326821"/>
              <a:gd name="connsiteY54" fmla="*/ 595993 h 1020536"/>
              <a:gd name="connsiteX55" fmla="*/ 1219200 w 2326821"/>
              <a:gd name="connsiteY55" fmla="*/ 538843 h 1020536"/>
              <a:gd name="connsiteX56" fmla="*/ 1401536 w 2326821"/>
              <a:gd name="connsiteY56" fmla="*/ 462643 h 1020536"/>
              <a:gd name="connsiteX0" fmla="*/ 1401536 w 2239736"/>
              <a:gd name="connsiteY0" fmla="*/ 446314 h 1004207"/>
              <a:gd name="connsiteX1" fmla="*/ 1766207 w 2239736"/>
              <a:gd name="connsiteY1" fmla="*/ 288471 h 1004207"/>
              <a:gd name="connsiteX2" fmla="*/ 2090057 w 2239736"/>
              <a:gd name="connsiteY2" fmla="*/ 119743 h 1004207"/>
              <a:gd name="connsiteX3" fmla="*/ 2239736 w 2239736"/>
              <a:gd name="connsiteY3" fmla="*/ 337457 h 1004207"/>
              <a:gd name="connsiteX4" fmla="*/ 1940378 w 2239736"/>
              <a:gd name="connsiteY4" fmla="*/ 487135 h 1004207"/>
              <a:gd name="connsiteX5" fmla="*/ 1651907 w 2239736"/>
              <a:gd name="connsiteY5" fmla="*/ 620485 h 1004207"/>
              <a:gd name="connsiteX6" fmla="*/ 1494064 w 2239736"/>
              <a:gd name="connsiteY6" fmla="*/ 685800 h 1004207"/>
              <a:gd name="connsiteX7" fmla="*/ 1281793 w 2239736"/>
              <a:gd name="connsiteY7" fmla="*/ 770164 h 1004207"/>
              <a:gd name="connsiteX8" fmla="*/ 1042307 w 2239736"/>
              <a:gd name="connsiteY8" fmla="*/ 854528 h 1004207"/>
              <a:gd name="connsiteX9" fmla="*/ 838200 w 2239736"/>
              <a:gd name="connsiteY9" fmla="*/ 914400 h 1004207"/>
              <a:gd name="connsiteX10" fmla="*/ 734786 w 2239736"/>
              <a:gd name="connsiteY10" fmla="*/ 941614 h 1004207"/>
              <a:gd name="connsiteX11" fmla="*/ 590550 w 2239736"/>
              <a:gd name="connsiteY11" fmla="*/ 971550 h 1004207"/>
              <a:gd name="connsiteX12" fmla="*/ 498021 w 2239736"/>
              <a:gd name="connsiteY12" fmla="*/ 987878 h 1004207"/>
              <a:gd name="connsiteX13" fmla="*/ 413657 w 2239736"/>
              <a:gd name="connsiteY13" fmla="*/ 998764 h 1004207"/>
              <a:gd name="connsiteX14" fmla="*/ 302078 w 2239736"/>
              <a:gd name="connsiteY14" fmla="*/ 1004207 h 1004207"/>
              <a:gd name="connsiteX15" fmla="*/ 89807 w 2239736"/>
              <a:gd name="connsiteY15" fmla="*/ 1004207 h 1004207"/>
              <a:gd name="connsiteX16" fmla="*/ 35378 w 2239736"/>
              <a:gd name="connsiteY16" fmla="*/ 998764 h 1004207"/>
              <a:gd name="connsiteX17" fmla="*/ 19050 w 2239736"/>
              <a:gd name="connsiteY17" fmla="*/ 998764 h 1004207"/>
              <a:gd name="connsiteX18" fmla="*/ 5443 w 2239736"/>
              <a:gd name="connsiteY18" fmla="*/ 990600 h 1004207"/>
              <a:gd name="connsiteX19" fmla="*/ 2721 w 2239736"/>
              <a:gd name="connsiteY19" fmla="*/ 979714 h 1004207"/>
              <a:gd name="connsiteX20" fmla="*/ 0 w 2239736"/>
              <a:gd name="connsiteY20" fmla="*/ 963385 h 1004207"/>
              <a:gd name="connsiteX21" fmla="*/ 10886 w 2239736"/>
              <a:gd name="connsiteY21" fmla="*/ 938893 h 1004207"/>
              <a:gd name="connsiteX22" fmla="*/ 38100 w 2239736"/>
              <a:gd name="connsiteY22" fmla="*/ 908957 h 1004207"/>
              <a:gd name="connsiteX23" fmla="*/ 78921 w 2239736"/>
              <a:gd name="connsiteY23" fmla="*/ 843643 h 1004207"/>
              <a:gd name="connsiteX24" fmla="*/ 117021 w 2239736"/>
              <a:gd name="connsiteY24" fmla="*/ 764721 h 1004207"/>
              <a:gd name="connsiteX25" fmla="*/ 146957 w 2239736"/>
              <a:gd name="connsiteY25" fmla="*/ 680357 h 1004207"/>
              <a:gd name="connsiteX26" fmla="*/ 160564 w 2239736"/>
              <a:gd name="connsiteY26" fmla="*/ 617764 h 1004207"/>
              <a:gd name="connsiteX27" fmla="*/ 168728 w 2239736"/>
              <a:gd name="connsiteY27" fmla="*/ 549728 h 1004207"/>
              <a:gd name="connsiteX28" fmla="*/ 166007 w 2239736"/>
              <a:gd name="connsiteY28" fmla="*/ 459921 h 1004207"/>
              <a:gd name="connsiteX29" fmla="*/ 160564 w 2239736"/>
              <a:gd name="connsiteY29" fmla="*/ 386443 h 1004207"/>
              <a:gd name="connsiteX30" fmla="*/ 149678 w 2239736"/>
              <a:gd name="connsiteY30" fmla="*/ 296635 h 1004207"/>
              <a:gd name="connsiteX31" fmla="*/ 127907 w 2239736"/>
              <a:gd name="connsiteY31" fmla="*/ 187778 h 1004207"/>
              <a:gd name="connsiteX32" fmla="*/ 100693 w 2239736"/>
              <a:gd name="connsiteY32" fmla="*/ 95250 h 1004207"/>
              <a:gd name="connsiteX33" fmla="*/ 100693 w 2239736"/>
              <a:gd name="connsiteY33" fmla="*/ 43543 h 1004207"/>
              <a:gd name="connsiteX34" fmla="*/ 103414 w 2239736"/>
              <a:gd name="connsiteY34" fmla="*/ 16328 h 1004207"/>
              <a:gd name="connsiteX35" fmla="*/ 108857 w 2239736"/>
              <a:gd name="connsiteY35" fmla="*/ 2721 h 1004207"/>
              <a:gd name="connsiteX36" fmla="*/ 125186 w 2239736"/>
              <a:gd name="connsiteY36" fmla="*/ 0 h 1004207"/>
              <a:gd name="connsiteX37" fmla="*/ 130628 w 2239736"/>
              <a:gd name="connsiteY37" fmla="*/ 0 h 1004207"/>
              <a:gd name="connsiteX38" fmla="*/ 141514 w 2239736"/>
              <a:gd name="connsiteY38" fmla="*/ 13607 h 1004207"/>
              <a:gd name="connsiteX39" fmla="*/ 168728 w 2239736"/>
              <a:gd name="connsiteY39" fmla="*/ 43543 h 1004207"/>
              <a:gd name="connsiteX40" fmla="*/ 185057 w 2239736"/>
              <a:gd name="connsiteY40" fmla="*/ 76200 h 1004207"/>
              <a:gd name="connsiteX41" fmla="*/ 198664 w 2239736"/>
              <a:gd name="connsiteY41" fmla="*/ 125185 h 1004207"/>
              <a:gd name="connsiteX42" fmla="*/ 288471 w 2239736"/>
              <a:gd name="connsiteY42" fmla="*/ 356507 h 1004207"/>
              <a:gd name="connsiteX43" fmla="*/ 345621 w 2239736"/>
              <a:gd name="connsiteY43" fmla="*/ 503464 h 1004207"/>
              <a:gd name="connsiteX44" fmla="*/ 375557 w 2239736"/>
              <a:gd name="connsiteY44" fmla="*/ 568778 h 1004207"/>
              <a:gd name="connsiteX45" fmla="*/ 410936 w 2239736"/>
              <a:gd name="connsiteY45" fmla="*/ 617764 h 1004207"/>
              <a:gd name="connsiteX46" fmla="*/ 446314 w 2239736"/>
              <a:gd name="connsiteY46" fmla="*/ 655864 h 1004207"/>
              <a:gd name="connsiteX47" fmla="*/ 478971 w 2239736"/>
              <a:gd name="connsiteY47" fmla="*/ 674914 h 1004207"/>
              <a:gd name="connsiteX48" fmla="*/ 522514 w 2239736"/>
              <a:gd name="connsiteY48" fmla="*/ 688521 h 1004207"/>
              <a:gd name="connsiteX49" fmla="*/ 566057 w 2239736"/>
              <a:gd name="connsiteY49" fmla="*/ 688521 h 1004207"/>
              <a:gd name="connsiteX50" fmla="*/ 653143 w 2239736"/>
              <a:gd name="connsiteY50" fmla="*/ 677635 h 1004207"/>
              <a:gd name="connsiteX51" fmla="*/ 756557 w 2239736"/>
              <a:gd name="connsiteY51" fmla="*/ 655864 h 1004207"/>
              <a:gd name="connsiteX52" fmla="*/ 933450 w 2239736"/>
              <a:gd name="connsiteY52" fmla="*/ 612321 h 1004207"/>
              <a:gd name="connsiteX53" fmla="*/ 1039586 w 2239736"/>
              <a:gd name="connsiteY53" fmla="*/ 579664 h 1004207"/>
              <a:gd name="connsiteX54" fmla="*/ 1219200 w 2239736"/>
              <a:gd name="connsiteY54" fmla="*/ 522514 h 1004207"/>
              <a:gd name="connsiteX55" fmla="*/ 1401536 w 2239736"/>
              <a:gd name="connsiteY55" fmla="*/ 446314 h 1004207"/>
              <a:gd name="connsiteX0" fmla="*/ 1401536 w 2239736"/>
              <a:gd name="connsiteY0" fmla="*/ 446314 h 1004207"/>
              <a:gd name="connsiteX1" fmla="*/ 1766207 w 2239736"/>
              <a:gd name="connsiteY1" fmla="*/ 288471 h 1004207"/>
              <a:gd name="connsiteX2" fmla="*/ 2239736 w 2239736"/>
              <a:gd name="connsiteY2" fmla="*/ 337457 h 1004207"/>
              <a:gd name="connsiteX3" fmla="*/ 1940378 w 2239736"/>
              <a:gd name="connsiteY3" fmla="*/ 487135 h 1004207"/>
              <a:gd name="connsiteX4" fmla="*/ 1651907 w 2239736"/>
              <a:gd name="connsiteY4" fmla="*/ 620485 h 1004207"/>
              <a:gd name="connsiteX5" fmla="*/ 1494064 w 2239736"/>
              <a:gd name="connsiteY5" fmla="*/ 685800 h 1004207"/>
              <a:gd name="connsiteX6" fmla="*/ 1281793 w 2239736"/>
              <a:gd name="connsiteY6" fmla="*/ 770164 h 1004207"/>
              <a:gd name="connsiteX7" fmla="*/ 1042307 w 2239736"/>
              <a:gd name="connsiteY7" fmla="*/ 854528 h 1004207"/>
              <a:gd name="connsiteX8" fmla="*/ 838200 w 2239736"/>
              <a:gd name="connsiteY8" fmla="*/ 914400 h 1004207"/>
              <a:gd name="connsiteX9" fmla="*/ 734786 w 2239736"/>
              <a:gd name="connsiteY9" fmla="*/ 941614 h 1004207"/>
              <a:gd name="connsiteX10" fmla="*/ 590550 w 2239736"/>
              <a:gd name="connsiteY10" fmla="*/ 971550 h 1004207"/>
              <a:gd name="connsiteX11" fmla="*/ 498021 w 2239736"/>
              <a:gd name="connsiteY11" fmla="*/ 987878 h 1004207"/>
              <a:gd name="connsiteX12" fmla="*/ 413657 w 2239736"/>
              <a:gd name="connsiteY12" fmla="*/ 998764 h 1004207"/>
              <a:gd name="connsiteX13" fmla="*/ 302078 w 2239736"/>
              <a:gd name="connsiteY13" fmla="*/ 1004207 h 1004207"/>
              <a:gd name="connsiteX14" fmla="*/ 89807 w 2239736"/>
              <a:gd name="connsiteY14" fmla="*/ 1004207 h 1004207"/>
              <a:gd name="connsiteX15" fmla="*/ 35378 w 2239736"/>
              <a:gd name="connsiteY15" fmla="*/ 998764 h 1004207"/>
              <a:gd name="connsiteX16" fmla="*/ 19050 w 2239736"/>
              <a:gd name="connsiteY16" fmla="*/ 998764 h 1004207"/>
              <a:gd name="connsiteX17" fmla="*/ 5443 w 2239736"/>
              <a:gd name="connsiteY17" fmla="*/ 990600 h 1004207"/>
              <a:gd name="connsiteX18" fmla="*/ 2721 w 2239736"/>
              <a:gd name="connsiteY18" fmla="*/ 979714 h 1004207"/>
              <a:gd name="connsiteX19" fmla="*/ 0 w 2239736"/>
              <a:gd name="connsiteY19" fmla="*/ 963385 h 1004207"/>
              <a:gd name="connsiteX20" fmla="*/ 10886 w 2239736"/>
              <a:gd name="connsiteY20" fmla="*/ 938893 h 1004207"/>
              <a:gd name="connsiteX21" fmla="*/ 38100 w 2239736"/>
              <a:gd name="connsiteY21" fmla="*/ 908957 h 1004207"/>
              <a:gd name="connsiteX22" fmla="*/ 78921 w 2239736"/>
              <a:gd name="connsiteY22" fmla="*/ 843643 h 1004207"/>
              <a:gd name="connsiteX23" fmla="*/ 117021 w 2239736"/>
              <a:gd name="connsiteY23" fmla="*/ 764721 h 1004207"/>
              <a:gd name="connsiteX24" fmla="*/ 146957 w 2239736"/>
              <a:gd name="connsiteY24" fmla="*/ 680357 h 1004207"/>
              <a:gd name="connsiteX25" fmla="*/ 160564 w 2239736"/>
              <a:gd name="connsiteY25" fmla="*/ 617764 h 1004207"/>
              <a:gd name="connsiteX26" fmla="*/ 168728 w 2239736"/>
              <a:gd name="connsiteY26" fmla="*/ 549728 h 1004207"/>
              <a:gd name="connsiteX27" fmla="*/ 166007 w 2239736"/>
              <a:gd name="connsiteY27" fmla="*/ 459921 h 1004207"/>
              <a:gd name="connsiteX28" fmla="*/ 160564 w 2239736"/>
              <a:gd name="connsiteY28" fmla="*/ 386443 h 1004207"/>
              <a:gd name="connsiteX29" fmla="*/ 149678 w 2239736"/>
              <a:gd name="connsiteY29" fmla="*/ 296635 h 1004207"/>
              <a:gd name="connsiteX30" fmla="*/ 127907 w 2239736"/>
              <a:gd name="connsiteY30" fmla="*/ 187778 h 1004207"/>
              <a:gd name="connsiteX31" fmla="*/ 100693 w 2239736"/>
              <a:gd name="connsiteY31" fmla="*/ 95250 h 1004207"/>
              <a:gd name="connsiteX32" fmla="*/ 100693 w 2239736"/>
              <a:gd name="connsiteY32" fmla="*/ 43543 h 1004207"/>
              <a:gd name="connsiteX33" fmla="*/ 103414 w 2239736"/>
              <a:gd name="connsiteY33" fmla="*/ 16328 h 1004207"/>
              <a:gd name="connsiteX34" fmla="*/ 108857 w 2239736"/>
              <a:gd name="connsiteY34" fmla="*/ 2721 h 1004207"/>
              <a:gd name="connsiteX35" fmla="*/ 125186 w 2239736"/>
              <a:gd name="connsiteY35" fmla="*/ 0 h 1004207"/>
              <a:gd name="connsiteX36" fmla="*/ 130628 w 2239736"/>
              <a:gd name="connsiteY36" fmla="*/ 0 h 1004207"/>
              <a:gd name="connsiteX37" fmla="*/ 141514 w 2239736"/>
              <a:gd name="connsiteY37" fmla="*/ 13607 h 1004207"/>
              <a:gd name="connsiteX38" fmla="*/ 168728 w 2239736"/>
              <a:gd name="connsiteY38" fmla="*/ 43543 h 1004207"/>
              <a:gd name="connsiteX39" fmla="*/ 185057 w 2239736"/>
              <a:gd name="connsiteY39" fmla="*/ 76200 h 1004207"/>
              <a:gd name="connsiteX40" fmla="*/ 198664 w 2239736"/>
              <a:gd name="connsiteY40" fmla="*/ 125185 h 1004207"/>
              <a:gd name="connsiteX41" fmla="*/ 288471 w 2239736"/>
              <a:gd name="connsiteY41" fmla="*/ 356507 h 1004207"/>
              <a:gd name="connsiteX42" fmla="*/ 345621 w 2239736"/>
              <a:gd name="connsiteY42" fmla="*/ 503464 h 1004207"/>
              <a:gd name="connsiteX43" fmla="*/ 375557 w 2239736"/>
              <a:gd name="connsiteY43" fmla="*/ 568778 h 1004207"/>
              <a:gd name="connsiteX44" fmla="*/ 410936 w 2239736"/>
              <a:gd name="connsiteY44" fmla="*/ 617764 h 1004207"/>
              <a:gd name="connsiteX45" fmla="*/ 446314 w 2239736"/>
              <a:gd name="connsiteY45" fmla="*/ 655864 h 1004207"/>
              <a:gd name="connsiteX46" fmla="*/ 478971 w 2239736"/>
              <a:gd name="connsiteY46" fmla="*/ 674914 h 1004207"/>
              <a:gd name="connsiteX47" fmla="*/ 522514 w 2239736"/>
              <a:gd name="connsiteY47" fmla="*/ 688521 h 1004207"/>
              <a:gd name="connsiteX48" fmla="*/ 566057 w 2239736"/>
              <a:gd name="connsiteY48" fmla="*/ 688521 h 1004207"/>
              <a:gd name="connsiteX49" fmla="*/ 653143 w 2239736"/>
              <a:gd name="connsiteY49" fmla="*/ 677635 h 1004207"/>
              <a:gd name="connsiteX50" fmla="*/ 756557 w 2239736"/>
              <a:gd name="connsiteY50" fmla="*/ 655864 h 1004207"/>
              <a:gd name="connsiteX51" fmla="*/ 933450 w 2239736"/>
              <a:gd name="connsiteY51" fmla="*/ 612321 h 1004207"/>
              <a:gd name="connsiteX52" fmla="*/ 1039586 w 2239736"/>
              <a:gd name="connsiteY52" fmla="*/ 579664 h 1004207"/>
              <a:gd name="connsiteX53" fmla="*/ 1219200 w 2239736"/>
              <a:gd name="connsiteY53" fmla="*/ 522514 h 1004207"/>
              <a:gd name="connsiteX54" fmla="*/ 1401536 w 2239736"/>
              <a:gd name="connsiteY54" fmla="*/ 446314 h 1004207"/>
              <a:gd name="connsiteX0" fmla="*/ 1401536 w 2239736"/>
              <a:gd name="connsiteY0" fmla="*/ 446314 h 1004207"/>
              <a:gd name="connsiteX1" fmla="*/ 2239736 w 2239736"/>
              <a:gd name="connsiteY1" fmla="*/ 337457 h 1004207"/>
              <a:gd name="connsiteX2" fmla="*/ 1940378 w 2239736"/>
              <a:gd name="connsiteY2" fmla="*/ 487135 h 1004207"/>
              <a:gd name="connsiteX3" fmla="*/ 1651907 w 2239736"/>
              <a:gd name="connsiteY3" fmla="*/ 620485 h 1004207"/>
              <a:gd name="connsiteX4" fmla="*/ 1494064 w 2239736"/>
              <a:gd name="connsiteY4" fmla="*/ 685800 h 1004207"/>
              <a:gd name="connsiteX5" fmla="*/ 1281793 w 2239736"/>
              <a:gd name="connsiteY5" fmla="*/ 770164 h 1004207"/>
              <a:gd name="connsiteX6" fmla="*/ 1042307 w 2239736"/>
              <a:gd name="connsiteY6" fmla="*/ 854528 h 1004207"/>
              <a:gd name="connsiteX7" fmla="*/ 838200 w 2239736"/>
              <a:gd name="connsiteY7" fmla="*/ 914400 h 1004207"/>
              <a:gd name="connsiteX8" fmla="*/ 734786 w 2239736"/>
              <a:gd name="connsiteY8" fmla="*/ 941614 h 1004207"/>
              <a:gd name="connsiteX9" fmla="*/ 590550 w 2239736"/>
              <a:gd name="connsiteY9" fmla="*/ 971550 h 1004207"/>
              <a:gd name="connsiteX10" fmla="*/ 498021 w 2239736"/>
              <a:gd name="connsiteY10" fmla="*/ 987878 h 1004207"/>
              <a:gd name="connsiteX11" fmla="*/ 413657 w 2239736"/>
              <a:gd name="connsiteY11" fmla="*/ 998764 h 1004207"/>
              <a:gd name="connsiteX12" fmla="*/ 302078 w 2239736"/>
              <a:gd name="connsiteY12" fmla="*/ 1004207 h 1004207"/>
              <a:gd name="connsiteX13" fmla="*/ 89807 w 2239736"/>
              <a:gd name="connsiteY13" fmla="*/ 1004207 h 1004207"/>
              <a:gd name="connsiteX14" fmla="*/ 35378 w 2239736"/>
              <a:gd name="connsiteY14" fmla="*/ 998764 h 1004207"/>
              <a:gd name="connsiteX15" fmla="*/ 19050 w 2239736"/>
              <a:gd name="connsiteY15" fmla="*/ 998764 h 1004207"/>
              <a:gd name="connsiteX16" fmla="*/ 5443 w 2239736"/>
              <a:gd name="connsiteY16" fmla="*/ 990600 h 1004207"/>
              <a:gd name="connsiteX17" fmla="*/ 2721 w 2239736"/>
              <a:gd name="connsiteY17" fmla="*/ 979714 h 1004207"/>
              <a:gd name="connsiteX18" fmla="*/ 0 w 2239736"/>
              <a:gd name="connsiteY18" fmla="*/ 963385 h 1004207"/>
              <a:gd name="connsiteX19" fmla="*/ 10886 w 2239736"/>
              <a:gd name="connsiteY19" fmla="*/ 938893 h 1004207"/>
              <a:gd name="connsiteX20" fmla="*/ 38100 w 2239736"/>
              <a:gd name="connsiteY20" fmla="*/ 908957 h 1004207"/>
              <a:gd name="connsiteX21" fmla="*/ 78921 w 2239736"/>
              <a:gd name="connsiteY21" fmla="*/ 843643 h 1004207"/>
              <a:gd name="connsiteX22" fmla="*/ 117021 w 2239736"/>
              <a:gd name="connsiteY22" fmla="*/ 764721 h 1004207"/>
              <a:gd name="connsiteX23" fmla="*/ 146957 w 2239736"/>
              <a:gd name="connsiteY23" fmla="*/ 680357 h 1004207"/>
              <a:gd name="connsiteX24" fmla="*/ 160564 w 2239736"/>
              <a:gd name="connsiteY24" fmla="*/ 617764 h 1004207"/>
              <a:gd name="connsiteX25" fmla="*/ 168728 w 2239736"/>
              <a:gd name="connsiteY25" fmla="*/ 549728 h 1004207"/>
              <a:gd name="connsiteX26" fmla="*/ 166007 w 2239736"/>
              <a:gd name="connsiteY26" fmla="*/ 459921 h 1004207"/>
              <a:gd name="connsiteX27" fmla="*/ 160564 w 2239736"/>
              <a:gd name="connsiteY27" fmla="*/ 386443 h 1004207"/>
              <a:gd name="connsiteX28" fmla="*/ 149678 w 2239736"/>
              <a:gd name="connsiteY28" fmla="*/ 296635 h 1004207"/>
              <a:gd name="connsiteX29" fmla="*/ 127907 w 2239736"/>
              <a:gd name="connsiteY29" fmla="*/ 187778 h 1004207"/>
              <a:gd name="connsiteX30" fmla="*/ 100693 w 2239736"/>
              <a:gd name="connsiteY30" fmla="*/ 95250 h 1004207"/>
              <a:gd name="connsiteX31" fmla="*/ 100693 w 2239736"/>
              <a:gd name="connsiteY31" fmla="*/ 43543 h 1004207"/>
              <a:gd name="connsiteX32" fmla="*/ 103414 w 2239736"/>
              <a:gd name="connsiteY32" fmla="*/ 16328 h 1004207"/>
              <a:gd name="connsiteX33" fmla="*/ 108857 w 2239736"/>
              <a:gd name="connsiteY33" fmla="*/ 2721 h 1004207"/>
              <a:gd name="connsiteX34" fmla="*/ 125186 w 2239736"/>
              <a:gd name="connsiteY34" fmla="*/ 0 h 1004207"/>
              <a:gd name="connsiteX35" fmla="*/ 130628 w 2239736"/>
              <a:gd name="connsiteY35" fmla="*/ 0 h 1004207"/>
              <a:gd name="connsiteX36" fmla="*/ 141514 w 2239736"/>
              <a:gd name="connsiteY36" fmla="*/ 13607 h 1004207"/>
              <a:gd name="connsiteX37" fmla="*/ 168728 w 2239736"/>
              <a:gd name="connsiteY37" fmla="*/ 43543 h 1004207"/>
              <a:gd name="connsiteX38" fmla="*/ 185057 w 2239736"/>
              <a:gd name="connsiteY38" fmla="*/ 76200 h 1004207"/>
              <a:gd name="connsiteX39" fmla="*/ 198664 w 2239736"/>
              <a:gd name="connsiteY39" fmla="*/ 125185 h 1004207"/>
              <a:gd name="connsiteX40" fmla="*/ 288471 w 2239736"/>
              <a:gd name="connsiteY40" fmla="*/ 356507 h 1004207"/>
              <a:gd name="connsiteX41" fmla="*/ 345621 w 2239736"/>
              <a:gd name="connsiteY41" fmla="*/ 503464 h 1004207"/>
              <a:gd name="connsiteX42" fmla="*/ 375557 w 2239736"/>
              <a:gd name="connsiteY42" fmla="*/ 568778 h 1004207"/>
              <a:gd name="connsiteX43" fmla="*/ 410936 w 2239736"/>
              <a:gd name="connsiteY43" fmla="*/ 617764 h 1004207"/>
              <a:gd name="connsiteX44" fmla="*/ 446314 w 2239736"/>
              <a:gd name="connsiteY44" fmla="*/ 655864 h 1004207"/>
              <a:gd name="connsiteX45" fmla="*/ 478971 w 2239736"/>
              <a:gd name="connsiteY45" fmla="*/ 674914 h 1004207"/>
              <a:gd name="connsiteX46" fmla="*/ 522514 w 2239736"/>
              <a:gd name="connsiteY46" fmla="*/ 688521 h 1004207"/>
              <a:gd name="connsiteX47" fmla="*/ 566057 w 2239736"/>
              <a:gd name="connsiteY47" fmla="*/ 688521 h 1004207"/>
              <a:gd name="connsiteX48" fmla="*/ 653143 w 2239736"/>
              <a:gd name="connsiteY48" fmla="*/ 677635 h 1004207"/>
              <a:gd name="connsiteX49" fmla="*/ 756557 w 2239736"/>
              <a:gd name="connsiteY49" fmla="*/ 655864 h 1004207"/>
              <a:gd name="connsiteX50" fmla="*/ 933450 w 2239736"/>
              <a:gd name="connsiteY50" fmla="*/ 612321 h 1004207"/>
              <a:gd name="connsiteX51" fmla="*/ 1039586 w 2239736"/>
              <a:gd name="connsiteY51" fmla="*/ 579664 h 1004207"/>
              <a:gd name="connsiteX52" fmla="*/ 1219200 w 2239736"/>
              <a:gd name="connsiteY52" fmla="*/ 522514 h 1004207"/>
              <a:gd name="connsiteX53" fmla="*/ 1401536 w 2239736"/>
              <a:gd name="connsiteY53" fmla="*/ 446314 h 1004207"/>
              <a:gd name="connsiteX0" fmla="*/ 1401536 w 2239736"/>
              <a:gd name="connsiteY0" fmla="*/ 446314 h 1004207"/>
              <a:gd name="connsiteX1" fmla="*/ 2239736 w 2239736"/>
              <a:gd name="connsiteY1" fmla="*/ 337457 h 1004207"/>
              <a:gd name="connsiteX2" fmla="*/ 1651907 w 2239736"/>
              <a:gd name="connsiteY2" fmla="*/ 620485 h 1004207"/>
              <a:gd name="connsiteX3" fmla="*/ 1494064 w 2239736"/>
              <a:gd name="connsiteY3" fmla="*/ 685800 h 1004207"/>
              <a:gd name="connsiteX4" fmla="*/ 1281793 w 2239736"/>
              <a:gd name="connsiteY4" fmla="*/ 770164 h 1004207"/>
              <a:gd name="connsiteX5" fmla="*/ 1042307 w 2239736"/>
              <a:gd name="connsiteY5" fmla="*/ 854528 h 1004207"/>
              <a:gd name="connsiteX6" fmla="*/ 838200 w 2239736"/>
              <a:gd name="connsiteY6" fmla="*/ 914400 h 1004207"/>
              <a:gd name="connsiteX7" fmla="*/ 734786 w 2239736"/>
              <a:gd name="connsiteY7" fmla="*/ 941614 h 1004207"/>
              <a:gd name="connsiteX8" fmla="*/ 590550 w 2239736"/>
              <a:gd name="connsiteY8" fmla="*/ 971550 h 1004207"/>
              <a:gd name="connsiteX9" fmla="*/ 498021 w 2239736"/>
              <a:gd name="connsiteY9" fmla="*/ 987878 h 1004207"/>
              <a:gd name="connsiteX10" fmla="*/ 413657 w 2239736"/>
              <a:gd name="connsiteY10" fmla="*/ 998764 h 1004207"/>
              <a:gd name="connsiteX11" fmla="*/ 302078 w 2239736"/>
              <a:gd name="connsiteY11" fmla="*/ 1004207 h 1004207"/>
              <a:gd name="connsiteX12" fmla="*/ 89807 w 2239736"/>
              <a:gd name="connsiteY12" fmla="*/ 1004207 h 1004207"/>
              <a:gd name="connsiteX13" fmla="*/ 35378 w 2239736"/>
              <a:gd name="connsiteY13" fmla="*/ 998764 h 1004207"/>
              <a:gd name="connsiteX14" fmla="*/ 19050 w 2239736"/>
              <a:gd name="connsiteY14" fmla="*/ 998764 h 1004207"/>
              <a:gd name="connsiteX15" fmla="*/ 5443 w 2239736"/>
              <a:gd name="connsiteY15" fmla="*/ 990600 h 1004207"/>
              <a:gd name="connsiteX16" fmla="*/ 2721 w 2239736"/>
              <a:gd name="connsiteY16" fmla="*/ 979714 h 1004207"/>
              <a:gd name="connsiteX17" fmla="*/ 0 w 2239736"/>
              <a:gd name="connsiteY17" fmla="*/ 963385 h 1004207"/>
              <a:gd name="connsiteX18" fmla="*/ 10886 w 2239736"/>
              <a:gd name="connsiteY18" fmla="*/ 938893 h 1004207"/>
              <a:gd name="connsiteX19" fmla="*/ 38100 w 2239736"/>
              <a:gd name="connsiteY19" fmla="*/ 908957 h 1004207"/>
              <a:gd name="connsiteX20" fmla="*/ 78921 w 2239736"/>
              <a:gd name="connsiteY20" fmla="*/ 843643 h 1004207"/>
              <a:gd name="connsiteX21" fmla="*/ 117021 w 2239736"/>
              <a:gd name="connsiteY21" fmla="*/ 764721 h 1004207"/>
              <a:gd name="connsiteX22" fmla="*/ 146957 w 2239736"/>
              <a:gd name="connsiteY22" fmla="*/ 680357 h 1004207"/>
              <a:gd name="connsiteX23" fmla="*/ 160564 w 2239736"/>
              <a:gd name="connsiteY23" fmla="*/ 617764 h 1004207"/>
              <a:gd name="connsiteX24" fmla="*/ 168728 w 2239736"/>
              <a:gd name="connsiteY24" fmla="*/ 549728 h 1004207"/>
              <a:gd name="connsiteX25" fmla="*/ 166007 w 2239736"/>
              <a:gd name="connsiteY25" fmla="*/ 459921 h 1004207"/>
              <a:gd name="connsiteX26" fmla="*/ 160564 w 2239736"/>
              <a:gd name="connsiteY26" fmla="*/ 386443 h 1004207"/>
              <a:gd name="connsiteX27" fmla="*/ 149678 w 2239736"/>
              <a:gd name="connsiteY27" fmla="*/ 296635 h 1004207"/>
              <a:gd name="connsiteX28" fmla="*/ 127907 w 2239736"/>
              <a:gd name="connsiteY28" fmla="*/ 187778 h 1004207"/>
              <a:gd name="connsiteX29" fmla="*/ 100693 w 2239736"/>
              <a:gd name="connsiteY29" fmla="*/ 95250 h 1004207"/>
              <a:gd name="connsiteX30" fmla="*/ 100693 w 2239736"/>
              <a:gd name="connsiteY30" fmla="*/ 43543 h 1004207"/>
              <a:gd name="connsiteX31" fmla="*/ 103414 w 2239736"/>
              <a:gd name="connsiteY31" fmla="*/ 16328 h 1004207"/>
              <a:gd name="connsiteX32" fmla="*/ 108857 w 2239736"/>
              <a:gd name="connsiteY32" fmla="*/ 2721 h 1004207"/>
              <a:gd name="connsiteX33" fmla="*/ 125186 w 2239736"/>
              <a:gd name="connsiteY33" fmla="*/ 0 h 1004207"/>
              <a:gd name="connsiteX34" fmla="*/ 130628 w 2239736"/>
              <a:gd name="connsiteY34" fmla="*/ 0 h 1004207"/>
              <a:gd name="connsiteX35" fmla="*/ 141514 w 2239736"/>
              <a:gd name="connsiteY35" fmla="*/ 13607 h 1004207"/>
              <a:gd name="connsiteX36" fmla="*/ 168728 w 2239736"/>
              <a:gd name="connsiteY36" fmla="*/ 43543 h 1004207"/>
              <a:gd name="connsiteX37" fmla="*/ 185057 w 2239736"/>
              <a:gd name="connsiteY37" fmla="*/ 76200 h 1004207"/>
              <a:gd name="connsiteX38" fmla="*/ 198664 w 2239736"/>
              <a:gd name="connsiteY38" fmla="*/ 125185 h 1004207"/>
              <a:gd name="connsiteX39" fmla="*/ 288471 w 2239736"/>
              <a:gd name="connsiteY39" fmla="*/ 356507 h 1004207"/>
              <a:gd name="connsiteX40" fmla="*/ 345621 w 2239736"/>
              <a:gd name="connsiteY40" fmla="*/ 503464 h 1004207"/>
              <a:gd name="connsiteX41" fmla="*/ 375557 w 2239736"/>
              <a:gd name="connsiteY41" fmla="*/ 568778 h 1004207"/>
              <a:gd name="connsiteX42" fmla="*/ 410936 w 2239736"/>
              <a:gd name="connsiteY42" fmla="*/ 617764 h 1004207"/>
              <a:gd name="connsiteX43" fmla="*/ 446314 w 2239736"/>
              <a:gd name="connsiteY43" fmla="*/ 655864 h 1004207"/>
              <a:gd name="connsiteX44" fmla="*/ 478971 w 2239736"/>
              <a:gd name="connsiteY44" fmla="*/ 674914 h 1004207"/>
              <a:gd name="connsiteX45" fmla="*/ 522514 w 2239736"/>
              <a:gd name="connsiteY45" fmla="*/ 688521 h 1004207"/>
              <a:gd name="connsiteX46" fmla="*/ 566057 w 2239736"/>
              <a:gd name="connsiteY46" fmla="*/ 688521 h 1004207"/>
              <a:gd name="connsiteX47" fmla="*/ 653143 w 2239736"/>
              <a:gd name="connsiteY47" fmla="*/ 677635 h 1004207"/>
              <a:gd name="connsiteX48" fmla="*/ 756557 w 2239736"/>
              <a:gd name="connsiteY48" fmla="*/ 655864 h 1004207"/>
              <a:gd name="connsiteX49" fmla="*/ 933450 w 2239736"/>
              <a:gd name="connsiteY49" fmla="*/ 612321 h 1004207"/>
              <a:gd name="connsiteX50" fmla="*/ 1039586 w 2239736"/>
              <a:gd name="connsiteY50" fmla="*/ 579664 h 1004207"/>
              <a:gd name="connsiteX51" fmla="*/ 1219200 w 2239736"/>
              <a:gd name="connsiteY51" fmla="*/ 522514 h 1004207"/>
              <a:gd name="connsiteX52" fmla="*/ 1401536 w 2239736"/>
              <a:gd name="connsiteY52" fmla="*/ 446314 h 1004207"/>
              <a:gd name="connsiteX0" fmla="*/ 1401536 w 1651907"/>
              <a:gd name="connsiteY0" fmla="*/ 446314 h 1004207"/>
              <a:gd name="connsiteX1" fmla="*/ 1651907 w 1651907"/>
              <a:gd name="connsiteY1" fmla="*/ 620485 h 1004207"/>
              <a:gd name="connsiteX2" fmla="*/ 1494064 w 1651907"/>
              <a:gd name="connsiteY2" fmla="*/ 685800 h 1004207"/>
              <a:gd name="connsiteX3" fmla="*/ 1281793 w 1651907"/>
              <a:gd name="connsiteY3" fmla="*/ 770164 h 1004207"/>
              <a:gd name="connsiteX4" fmla="*/ 1042307 w 1651907"/>
              <a:gd name="connsiteY4" fmla="*/ 854528 h 1004207"/>
              <a:gd name="connsiteX5" fmla="*/ 838200 w 1651907"/>
              <a:gd name="connsiteY5" fmla="*/ 914400 h 1004207"/>
              <a:gd name="connsiteX6" fmla="*/ 734786 w 1651907"/>
              <a:gd name="connsiteY6" fmla="*/ 941614 h 1004207"/>
              <a:gd name="connsiteX7" fmla="*/ 590550 w 1651907"/>
              <a:gd name="connsiteY7" fmla="*/ 971550 h 1004207"/>
              <a:gd name="connsiteX8" fmla="*/ 498021 w 1651907"/>
              <a:gd name="connsiteY8" fmla="*/ 987878 h 1004207"/>
              <a:gd name="connsiteX9" fmla="*/ 413657 w 1651907"/>
              <a:gd name="connsiteY9" fmla="*/ 998764 h 1004207"/>
              <a:gd name="connsiteX10" fmla="*/ 302078 w 1651907"/>
              <a:gd name="connsiteY10" fmla="*/ 1004207 h 1004207"/>
              <a:gd name="connsiteX11" fmla="*/ 89807 w 1651907"/>
              <a:gd name="connsiteY11" fmla="*/ 1004207 h 1004207"/>
              <a:gd name="connsiteX12" fmla="*/ 35378 w 1651907"/>
              <a:gd name="connsiteY12" fmla="*/ 998764 h 1004207"/>
              <a:gd name="connsiteX13" fmla="*/ 19050 w 1651907"/>
              <a:gd name="connsiteY13" fmla="*/ 998764 h 1004207"/>
              <a:gd name="connsiteX14" fmla="*/ 5443 w 1651907"/>
              <a:gd name="connsiteY14" fmla="*/ 990600 h 1004207"/>
              <a:gd name="connsiteX15" fmla="*/ 2721 w 1651907"/>
              <a:gd name="connsiteY15" fmla="*/ 979714 h 1004207"/>
              <a:gd name="connsiteX16" fmla="*/ 0 w 1651907"/>
              <a:gd name="connsiteY16" fmla="*/ 963385 h 1004207"/>
              <a:gd name="connsiteX17" fmla="*/ 10886 w 1651907"/>
              <a:gd name="connsiteY17" fmla="*/ 938893 h 1004207"/>
              <a:gd name="connsiteX18" fmla="*/ 38100 w 1651907"/>
              <a:gd name="connsiteY18" fmla="*/ 908957 h 1004207"/>
              <a:gd name="connsiteX19" fmla="*/ 78921 w 1651907"/>
              <a:gd name="connsiteY19" fmla="*/ 843643 h 1004207"/>
              <a:gd name="connsiteX20" fmla="*/ 117021 w 1651907"/>
              <a:gd name="connsiteY20" fmla="*/ 764721 h 1004207"/>
              <a:gd name="connsiteX21" fmla="*/ 146957 w 1651907"/>
              <a:gd name="connsiteY21" fmla="*/ 680357 h 1004207"/>
              <a:gd name="connsiteX22" fmla="*/ 160564 w 1651907"/>
              <a:gd name="connsiteY22" fmla="*/ 617764 h 1004207"/>
              <a:gd name="connsiteX23" fmla="*/ 168728 w 1651907"/>
              <a:gd name="connsiteY23" fmla="*/ 549728 h 1004207"/>
              <a:gd name="connsiteX24" fmla="*/ 166007 w 1651907"/>
              <a:gd name="connsiteY24" fmla="*/ 459921 h 1004207"/>
              <a:gd name="connsiteX25" fmla="*/ 160564 w 1651907"/>
              <a:gd name="connsiteY25" fmla="*/ 386443 h 1004207"/>
              <a:gd name="connsiteX26" fmla="*/ 149678 w 1651907"/>
              <a:gd name="connsiteY26" fmla="*/ 296635 h 1004207"/>
              <a:gd name="connsiteX27" fmla="*/ 127907 w 1651907"/>
              <a:gd name="connsiteY27" fmla="*/ 187778 h 1004207"/>
              <a:gd name="connsiteX28" fmla="*/ 100693 w 1651907"/>
              <a:gd name="connsiteY28" fmla="*/ 95250 h 1004207"/>
              <a:gd name="connsiteX29" fmla="*/ 100693 w 1651907"/>
              <a:gd name="connsiteY29" fmla="*/ 43543 h 1004207"/>
              <a:gd name="connsiteX30" fmla="*/ 103414 w 1651907"/>
              <a:gd name="connsiteY30" fmla="*/ 16328 h 1004207"/>
              <a:gd name="connsiteX31" fmla="*/ 108857 w 1651907"/>
              <a:gd name="connsiteY31" fmla="*/ 2721 h 1004207"/>
              <a:gd name="connsiteX32" fmla="*/ 125186 w 1651907"/>
              <a:gd name="connsiteY32" fmla="*/ 0 h 1004207"/>
              <a:gd name="connsiteX33" fmla="*/ 130628 w 1651907"/>
              <a:gd name="connsiteY33" fmla="*/ 0 h 1004207"/>
              <a:gd name="connsiteX34" fmla="*/ 141514 w 1651907"/>
              <a:gd name="connsiteY34" fmla="*/ 13607 h 1004207"/>
              <a:gd name="connsiteX35" fmla="*/ 168728 w 1651907"/>
              <a:gd name="connsiteY35" fmla="*/ 43543 h 1004207"/>
              <a:gd name="connsiteX36" fmla="*/ 185057 w 1651907"/>
              <a:gd name="connsiteY36" fmla="*/ 76200 h 1004207"/>
              <a:gd name="connsiteX37" fmla="*/ 198664 w 1651907"/>
              <a:gd name="connsiteY37" fmla="*/ 125185 h 1004207"/>
              <a:gd name="connsiteX38" fmla="*/ 288471 w 1651907"/>
              <a:gd name="connsiteY38" fmla="*/ 356507 h 1004207"/>
              <a:gd name="connsiteX39" fmla="*/ 345621 w 1651907"/>
              <a:gd name="connsiteY39" fmla="*/ 503464 h 1004207"/>
              <a:gd name="connsiteX40" fmla="*/ 375557 w 1651907"/>
              <a:gd name="connsiteY40" fmla="*/ 568778 h 1004207"/>
              <a:gd name="connsiteX41" fmla="*/ 410936 w 1651907"/>
              <a:gd name="connsiteY41" fmla="*/ 617764 h 1004207"/>
              <a:gd name="connsiteX42" fmla="*/ 446314 w 1651907"/>
              <a:gd name="connsiteY42" fmla="*/ 655864 h 1004207"/>
              <a:gd name="connsiteX43" fmla="*/ 478971 w 1651907"/>
              <a:gd name="connsiteY43" fmla="*/ 674914 h 1004207"/>
              <a:gd name="connsiteX44" fmla="*/ 522514 w 1651907"/>
              <a:gd name="connsiteY44" fmla="*/ 688521 h 1004207"/>
              <a:gd name="connsiteX45" fmla="*/ 566057 w 1651907"/>
              <a:gd name="connsiteY45" fmla="*/ 688521 h 1004207"/>
              <a:gd name="connsiteX46" fmla="*/ 653143 w 1651907"/>
              <a:gd name="connsiteY46" fmla="*/ 677635 h 1004207"/>
              <a:gd name="connsiteX47" fmla="*/ 756557 w 1651907"/>
              <a:gd name="connsiteY47" fmla="*/ 655864 h 1004207"/>
              <a:gd name="connsiteX48" fmla="*/ 933450 w 1651907"/>
              <a:gd name="connsiteY48" fmla="*/ 612321 h 1004207"/>
              <a:gd name="connsiteX49" fmla="*/ 1039586 w 1651907"/>
              <a:gd name="connsiteY49" fmla="*/ 579664 h 1004207"/>
              <a:gd name="connsiteX50" fmla="*/ 1219200 w 1651907"/>
              <a:gd name="connsiteY50" fmla="*/ 522514 h 1004207"/>
              <a:gd name="connsiteX51" fmla="*/ 1401536 w 1651907"/>
              <a:gd name="connsiteY51" fmla="*/ 446314 h 1004207"/>
              <a:gd name="connsiteX0" fmla="*/ 1401536 w 1494064"/>
              <a:gd name="connsiteY0" fmla="*/ 446314 h 1004207"/>
              <a:gd name="connsiteX1" fmla="*/ 1494064 w 1494064"/>
              <a:gd name="connsiteY1" fmla="*/ 685800 h 1004207"/>
              <a:gd name="connsiteX2" fmla="*/ 1281793 w 1494064"/>
              <a:gd name="connsiteY2" fmla="*/ 770164 h 1004207"/>
              <a:gd name="connsiteX3" fmla="*/ 1042307 w 1494064"/>
              <a:gd name="connsiteY3" fmla="*/ 854528 h 1004207"/>
              <a:gd name="connsiteX4" fmla="*/ 838200 w 1494064"/>
              <a:gd name="connsiteY4" fmla="*/ 914400 h 1004207"/>
              <a:gd name="connsiteX5" fmla="*/ 734786 w 1494064"/>
              <a:gd name="connsiteY5" fmla="*/ 941614 h 1004207"/>
              <a:gd name="connsiteX6" fmla="*/ 590550 w 1494064"/>
              <a:gd name="connsiteY6" fmla="*/ 971550 h 1004207"/>
              <a:gd name="connsiteX7" fmla="*/ 498021 w 1494064"/>
              <a:gd name="connsiteY7" fmla="*/ 987878 h 1004207"/>
              <a:gd name="connsiteX8" fmla="*/ 413657 w 1494064"/>
              <a:gd name="connsiteY8" fmla="*/ 998764 h 1004207"/>
              <a:gd name="connsiteX9" fmla="*/ 302078 w 1494064"/>
              <a:gd name="connsiteY9" fmla="*/ 1004207 h 1004207"/>
              <a:gd name="connsiteX10" fmla="*/ 89807 w 1494064"/>
              <a:gd name="connsiteY10" fmla="*/ 1004207 h 1004207"/>
              <a:gd name="connsiteX11" fmla="*/ 35378 w 1494064"/>
              <a:gd name="connsiteY11" fmla="*/ 998764 h 1004207"/>
              <a:gd name="connsiteX12" fmla="*/ 19050 w 1494064"/>
              <a:gd name="connsiteY12" fmla="*/ 998764 h 1004207"/>
              <a:gd name="connsiteX13" fmla="*/ 5443 w 1494064"/>
              <a:gd name="connsiteY13" fmla="*/ 990600 h 1004207"/>
              <a:gd name="connsiteX14" fmla="*/ 2721 w 1494064"/>
              <a:gd name="connsiteY14" fmla="*/ 979714 h 1004207"/>
              <a:gd name="connsiteX15" fmla="*/ 0 w 1494064"/>
              <a:gd name="connsiteY15" fmla="*/ 963385 h 1004207"/>
              <a:gd name="connsiteX16" fmla="*/ 10886 w 1494064"/>
              <a:gd name="connsiteY16" fmla="*/ 938893 h 1004207"/>
              <a:gd name="connsiteX17" fmla="*/ 38100 w 1494064"/>
              <a:gd name="connsiteY17" fmla="*/ 908957 h 1004207"/>
              <a:gd name="connsiteX18" fmla="*/ 78921 w 1494064"/>
              <a:gd name="connsiteY18" fmla="*/ 843643 h 1004207"/>
              <a:gd name="connsiteX19" fmla="*/ 117021 w 1494064"/>
              <a:gd name="connsiteY19" fmla="*/ 764721 h 1004207"/>
              <a:gd name="connsiteX20" fmla="*/ 146957 w 1494064"/>
              <a:gd name="connsiteY20" fmla="*/ 680357 h 1004207"/>
              <a:gd name="connsiteX21" fmla="*/ 160564 w 1494064"/>
              <a:gd name="connsiteY21" fmla="*/ 617764 h 1004207"/>
              <a:gd name="connsiteX22" fmla="*/ 168728 w 1494064"/>
              <a:gd name="connsiteY22" fmla="*/ 549728 h 1004207"/>
              <a:gd name="connsiteX23" fmla="*/ 166007 w 1494064"/>
              <a:gd name="connsiteY23" fmla="*/ 459921 h 1004207"/>
              <a:gd name="connsiteX24" fmla="*/ 160564 w 1494064"/>
              <a:gd name="connsiteY24" fmla="*/ 386443 h 1004207"/>
              <a:gd name="connsiteX25" fmla="*/ 149678 w 1494064"/>
              <a:gd name="connsiteY25" fmla="*/ 296635 h 1004207"/>
              <a:gd name="connsiteX26" fmla="*/ 127907 w 1494064"/>
              <a:gd name="connsiteY26" fmla="*/ 187778 h 1004207"/>
              <a:gd name="connsiteX27" fmla="*/ 100693 w 1494064"/>
              <a:gd name="connsiteY27" fmla="*/ 95250 h 1004207"/>
              <a:gd name="connsiteX28" fmla="*/ 100693 w 1494064"/>
              <a:gd name="connsiteY28" fmla="*/ 43543 h 1004207"/>
              <a:gd name="connsiteX29" fmla="*/ 103414 w 1494064"/>
              <a:gd name="connsiteY29" fmla="*/ 16328 h 1004207"/>
              <a:gd name="connsiteX30" fmla="*/ 108857 w 1494064"/>
              <a:gd name="connsiteY30" fmla="*/ 2721 h 1004207"/>
              <a:gd name="connsiteX31" fmla="*/ 125186 w 1494064"/>
              <a:gd name="connsiteY31" fmla="*/ 0 h 1004207"/>
              <a:gd name="connsiteX32" fmla="*/ 130628 w 1494064"/>
              <a:gd name="connsiteY32" fmla="*/ 0 h 1004207"/>
              <a:gd name="connsiteX33" fmla="*/ 141514 w 1494064"/>
              <a:gd name="connsiteY33" fmla="*/ 13607 h 1004207"/>
              <a:gd name="connsiteX34" fmla="*/ 168728 w 1494064"/>
              <a:gd name="connsiteY34" fmla="*/ 43543 h 1004207"/>
              <a:gd name="connsiteX35" fmla="*/ 185057 w 1494064"/>
              <a:gd name="connsiteY35" fmla="*/ 76200 h 1004207"/>
              <a:gd name="connsiteX36" fmla="*/ 198664 w 1494064"/>
              <a:gd name="connsiteY36" fmla="*/ 125185 h 1004207"/>
              <a:gd name="connsiteX37" fmla="*/ 288471 w 1494064"/>
              <a:gd name="connsiteY37" fmla="*/ 356507 h 1004207"/>
              <a:gd name="connsiteX38" fmla="*/ 345621 w 1494064"/>
              <a:gd name="connsiteY38" fmla="*/ 503464 h 1004207"/>
              <a:gd name="connsiteX39" fmla="*/ 375557 w 1494064"/>
              <a:gd name="connsiteY39" fmla="*/ 568778 h 1004207"/>
              <a:gd name="connsiteX40" fmla="*/ 410936 w 1494064"/>
              <a:gd name="connsiteY40" fmla="*/ 617764 h 1004207"/>
              <a:gd name="connsiteX41" fmla="*/ 446314 w 1494064"/>
              <a:gd name="connsiteY41" fmla="*/ 655864 h 1004207"/>
              <a:gd name="connsiteX42" fmla="*/ 478971 w 1494064"/>
              <a:gd name="connsiteY42" fmla="*/ 674914 h 1004207"/>
              <a:gd name="connsiteX43" fmla="*/ 522514 w 1494064"/>
              <a:gd name="connsiteY43" fmla="*/ 688521 h 1004207"/>
              <a:gd name="connsiteX44" fmla="*/ 566057 w 1494064"/>
              <a:gd name="connsiteY44" fmla="*/ 688521 h 1004207"/>
              <a:gd name="connsiteX45" fmla="*/ 653143 w 1494064"/>
              <a:gd name="connsiteY45" fmla="*/ 677635 h 1004207"/>
              <a:gd name="connsiteX46" fmla="*/ 756557 w 1494064"/>
              <a:gd name="connsiteY46" fmla="*/ 655864 h 1004207"/>
              <a:gd name="connsiteX47" fmla="*/ 933450 w 1494064"/>
              <a:gd name="connsiteY47" fmla="*/ 612321 h 1004207"/>
              <a:gd name="connsiteX48" fmla="*/ 1039586 w 1494064"/>
              <a:gd name="connsiteY48" fmla="*/ 579664 h 1004207"/>
              <a:gd name="connsiteX49" fmla="*/ 1219200 w 1494064"/>
              <a:gd name="connsiteY49" fmla="*/ 522514 h 1004207"/>
              <a:gd name="connsiteX50" fmla="*/ 1401536 w 1494064"/>
              <a:gd name="connsiteY50" fmla="*/ 446314 h 1004207"/>
              <a:gd name="connsiteX0" fmla="*/ 1401536 w 1401536"/>
              <a:gd name="connsiteY0" fmla="*/ 446314 h 1004207"/>
              <a:gd name="connsiteX1" fmla="*/ 1281793 w 1401536"/>
              <a:gd name="connsiteY1" fmla="*/ 770164 h 1004207"/>
              <a:gd name="connsiteX2" fmla="*/ 1042307 w 1401536"/>
              <a:gd name="connsiteY2" fmla="*/ 854528 h 1004207"/>
              <a:gd name="connsiteX3" fmla="*/ 838200 w 1401536"/>
              <a:gd name="connsiteY3" fmla="*/ 914400 h 1004207"/>
              <a:gd name="connsiteX4" fmla="*/ 734786 w 1401536"/>
              <a:gd name="connsiteY4" fmla="*/ 941614 h 1004207"/>
              <a:gd name="connsiteX5" fmla="*/ 590550 w 1401536"/>
              <a:gd name="connsiteY5" fmla="*/ 971550 h 1004207"/>
              <a:gd name="connsiteX6" fmla="*/ 498021 w 1401536"/>
              <a:gd name="connsiteY6" fmla="*/ 987878 h 1004207"/>
              <a:gd name="connsiteX7" fmla="*/ 413657 w 1401536"/>
              <a:gd name="connsiteY7" fmla="*/ 998764 h 1004207"/>
              <a:gd name="connsiteX8" fmla="*/ 302078 w 1401536"/>
              <a:gd name="connsiteY8" fmla="*/ 1004207 h 1004207"/>
              <a:gd name="connsiteX9" fmla="*/ 89807 w 1401536"/>
              <a:gd name="connsiteY9" fmla="*/ 1004207 h 1004207"/>
              <a:gd name="connsiteX10" fmla="*/ 35378 w 1401536"/>
              <a:gd name="connsiteY10" fmla="*/ 998764 h 1004207"/>
              <a:gd name="connsiteX11" fmla="*/ 19050 w 1401536"/>
              <a:gd name="connsiteY11" fmla="*/ 998764 h 1004207"/>
              <a:gd name="connsiteX12" fmla="*/ 5443 w 1401536"/>
              <a:gd name="connsiteY12" fmla="*/ 990600 h 1004207"/>
              <a:gd name="connsiteX13" fmla="*/ 2721 w 1401536"/>
              <a:gd name="connsiteY13" fmla="*/ 979714 h 1004207"/>
              <a:gd name="connsiteX14" fmla="*/ 0 w 1401536"/>
              <a:gd name="connsiteY14" fmla="*/ 963385 h 1004207"/>
              <a:gd name="connsiteX15" fmla="*/ 10886 w 1401536"/>
              <a:gd name="connsiteY15" fmla="*/ 938893 h 1004207"/>
              <a:gd name="connsiteX16" fmla="*/ 38100 w 1401536"/>
              <a:gd name="connsiteY16" fmla="*/ 908957 h 1004207"/>
              <a:gd name="connsiteX17" fmla="*/ 78921 w 1401536"/>
              <a:gd name="connsiteY17" fmla="*/ 843643 h 1004207"/>
              <a:gd name="connsiteX18" fmla="*/ 117021 w 1401536"/>
              <a:gd name="connsiteY18" fmla="*/ 764721 h 1004207"/>
              <a:gd name="connsiteX19" fmla="*/ 146957 w 1401536"/>
              <a:gd name="connsiteY19" fmla="*/ 680357 h 1004207"/>
              <a:gd name="connsiteX20" fmla="*/ 160564 w 1401536"/>
              <a:gd name="connsiteY20" fmla="*/ 617764 h 1004207"/>
              <a:gd name="connsiteX21" fmla="*/ 168728 w 1401536"/>
              <a:gd name="connsiteY21" fmla="*/ 549728 h 1004207"/>
              <a:gd name="connsiteX22" fmla="*/ 166007 w 1401536"/>
              <a:gd name="connsiteY22" fmla="*/ 459921 h 1004207"/>
              <a:gd name="connsiteX23" fmla="*/ 160564 w 1401536"/>
              <a:gd name="connsiteY23" fmla="*/ 386443 h 1004207"/>
              <a:gd name="connsiteX24" fmla="*/ 149678 w 1401536"/>
              <a:gd name="connsiteY24" fmla="*/ 296635 h 1004207"/>
              <a:gd name="connsiteX25" fmla="*/ 127907 w 1401536"/>
              <a:gd name="connsiteY25" fmla="*/ 187778 h 1004207"/>
              <a:gd name="connsiteX26" fmla="*/ 100693 w 1401536"/>
              <a:gd name="connsiteY26" fmla="*/ 95250 h 1004207"/>
              <a:gd name="connsiteX27" fmla="*/ 100693 w 1401536"/>
              <a:gd name="connsiteY27" fmla="*/ 43543 h 1004207"/>
              <a:gd name="connsiteX28" fmla="*/ 103414 w 1401536"/>
              <a:gd name="connsiteY28" fmla="*/ 16328 h 1004207"/>
              <a:gd name="connsiteX29" fmla="*/ 108857 w 1401536"/>
              <a:gd name="connsiteY29" fmla="*/ 2721 h 1004207"/>
              <a:gd name="connsiteX30" fmla="*/ 125186 w 1401536"/>
              <a:gd name="connsiteY30" fmla="*/ 0 h 1004207"/>
              <a:gd name="connsiteX31" fmla="*/ 130628 w 1401536"/>
              <a:gd name="connsiteY31" fmla="*/ 0 h 1004207"/>
              <a:gd name="connsiteX32" fmla="*/ 141514 w 1401536"/>
              <a:gd name="connsiteY32" fmla="*/ 13607 h 1004207"/>
              <a:gd name="connsiteX33" fmla="*/ 168728 w 1401536"/>
              <a:gd name="connsiteY33" fmla="*/ 43543 h 1004207"/>
              <a:gd name="connsiteX34" fmla="*/ 185057 w 1401536"/>
              <a:gd name="connsiteY34" fmla="*/ 76200 h 1004207"/>
              <a:gd name="connsiteX35" fmla="*/ 198664 w 1401536"/>
              <a:gd name="connsiteY35" fmla="*/ 125185 h 1004207"/>
              <a:gd name="connsiteX36" fmla="*/ 288471 w 1401536"/>
              <a:gd name="connsiteY36" fmla="*/ 356507 h 1004207"/>
              <a:gd name="connsiteX37" fmla="*/ 345621 w 1401536"/>
              <a:gd name="connsiteY37" fmla="*/ 503464 h 1004207"/>
              <a:gd name="connsiteX38" fmla="*/ 375557 w 1401536"/>
              <a:gd name="connsiteY38" fmla="*/ 568778 h 1004207"/>
              <a:gd name="connsiteX39" fmla="*/ 410936 w 1401536"/>
              <a:gd name="connsiteY39" fmla="*/ 617764 h 1004207"/>
              <a:gd name="connsiteX40" fmla="*/ 446314 w 1401536"/>
              <a:gd name="connsiteY40" fmla="*/ 655864 h 1004207"/>
              <a:gd name="connsiteX41" fmla="*/ 478971 w 1401536"/>
              <a:gd name="connsiteY41" fmla="*/ 674914 h 1004207"/>
              <a:gd name="connsiteX42" fmla="*/ 522514 w 1401536"/>
              <a:gd name="connsiteY42" fmla="*/ 688521 h 1004207"/>
              <a:gd name="connsiteX43" fmla="*/ 566057 w 1401536"/>
              <a:gd name="connsiteY43" fmla="*/ 688521 h 1004207"/>
              <a:gd name="connsiteX44" fmla="*/ 653143 w 1401536"/>
              <a:gd name="connsiteY44" fmla="*/ 677635 h 1004207"/>
              <a:gd name="connsiteX45" fmla="*/ 756557 w 1401536"/>
              <a:gd name="connsiteY45" fmla="*/ 655864 h 1004207"/>
              <a:gd name="connsiteX46" fmla="*/ 933450 w 1401536"/>
              <a:gd name="connsiteY46" fmla="*/ 612321 h 1004207"/>
              <a:gd name="connsiteX47" fmla="*/ 1039586 w 1401536"/>
              <a:gd name="connsiteY47" fmla="*/ 579664 h 1004207"/>
              <a:gd name="connsiteX48" fmla="*/ 1219200 w 1401536"/>
              <a:gd name="connsiteY48" fmla="*/ 522514 h 1004207"/>
              <a:gd name="connsiteX49" fmla="*/ 1401536 w 1401536"/>
              <a:gd name="connsiteY49" fmla="*/ 446314 h 1004207"/>
              <a:gd name="connsiteX0" fmla="*/ 1219200 w 1281793"/>
              <a:gd name="connsiteY0" fmla="*/ 522514 h 1004207"/>
              <a:gd name="connsiteX1" fmla="*/ 1281793 w 1281793"/>
              <a:gd name="connsiteY1" fmla="*/ 770164 h 1004207"/>
              <a:gd name="connsiteX2" fmla="*/ 1042307 w 1281793"/>
              <a:gd name="connsiteY2" fmla="*/ 854528 h 1004207"/>
              <a:gd name="connsiteX3" fmla="*/ 838200 w 1281793"/>
              <a:gd name="connsiteY3" fmla="*/ 914400 h 1004207"/>
              <a:gd name="connsiteX4" fmla="*/ 734786 w 1281793"/>
              <a:gd name="connsiteY4" fmla="*/ 941614 h 1004207"/>
              <a:gd name="connsiteX5" fmla="*/ 590550 w 1281793"/>
              <a:gd name="connsiteY5" fmla="*/ 971550 h 1004207"/>
              <a:gd name="connsiteX6" fmla="*/ 498021 w 1281793"/>
              <a:gd name="connsiteY6" fmla="*/ 987878 h 1004207"/>
              <a:gd name="connsiteX7" fmla="*/ 413657 w 1281793"/>
              <a:gd name="connsiteY7" fmla="*/ 998764 h 1004207"/>
              <a:gd name="connsiteX8" fmla="*/ 302078 w 1281793"/>
              <a:gd name="connsiteY8" fmla="*/ 1004207 h 1004207"/>
              <a:gd name="connsiteX9" fmla="*/ 89807 w 1281793"/>
              <a:gd name="connsiteY9" fmla="*/ 1004207 h 1004207"/>
              <a:gd name="connsiteX10" fmla="*/ 35378 w 1281793"/>
              <a:gd name="connsiteY10" fmla="*/ 998764 h 1004207"/>
              <a:gd name="connsiteX11" fmla="*/ 19050 w 1281793"/>
              <a:gd name="connsiteY11" fmla="*/ 998764 h 1004207"/>
              <a:gd name="connsiteX12" fmla="*/ 5443 w 1281793"/>
              <a:gd name="connsiteY12" fmla="*/ 990600 h 1004207"/>
              <a:gd name="connsiteX13" fmla="*/ 2721 w 1281793"/>
              <a:gd name="connsiteY13" fmla="*/ 979714 h 1004207"/>
              <a:gd name="connsiteX14" fmla="*/ 0 w 1281793"/>
              <a:gd name="connsiteY14" fmla="*/ 963385 h 1004207"/>
              <a:gd name="connsiteX15" fmla="*/ 10886 w 1281793"/>
              <a:gd name="connsiteY15" fmla="*/ 938893 h 1004207"/>
              <a:gd name="connsiteX16" fmla="*/ 38100 w 1281793"/>
              <a:gd name="connsiteY16" fmla="*/ 908957 h 1004207"/>
              <a:gd name="connsiteX17" fmla="*/ 78921 w 1281793"/>
              <a:gd name="connsiteY17" fmla="*/ 843643 h 1004207"/>
              <a:gd name="connsiteX18" fmla="*/ 117021 w 1281793"/>
              <a:gd name="connsiteY18" fmla="*/ 764721 h 1004207"/>
              <a:gd name="connsiteX19" fmla="*/ 146957 w 1281793"/>
              <a:gd name="connsiteY19" fmla="*/ 680357 h 1004207"/>
              <a:gd name="connsiteX20" fmla="*/ 160564 w 1281793"/>
              <a:gd name="connsiteY20" fmla="*/ 617764 h 1004207"/>
              <a:gd name="connsiteX21" fmla="*/ 168728 w 1281793"/>
              <a:gd name="connsiteY21" fmla="*/ 549728 h 1004207"/>
              <a:gd name="connsiteX22" fmla="*/ 166007 w 1281793"/>
              <a:gd name="connsiteY22" fmla="*/ 459921 h 1004207"/>
              <a:gd name="connsiteX23" fmla="*/ 160564 w 1281793"/>
              <a:gd name="connsiteY23" fmla="*/ 386443 h 1004207"/>
              <a:gd name="connsiteX24" fmla="*/ 149678 w 1281793"/>
              <a:gd name="connsiteY24" fmla="*/ 296635 h 1004207"/>
              <a:gd name="connsiteX25" fmla="*/ 127907 w 1281793"/>
              <a:gd name="connsiteY25" fmla="*/ 187778 h 1004207"/>
              <a:gd name="connsiteX26" fmla="*/ 100693 w 1281793"/>
              <a:gd name="connsiteY26" fmla="*/ 95250 h 1004207"/>
              <a:gd name="connsiteX27" fmla="*/ 100693 w 1281793"/>
              <a:gd name="connsiteY27" fmla="*/ 43543 h 1004207"/>
              <a:gd name="connsiteX28" fmla="*/ 103414 w 1281793"/>
              <a:gd name="connsiteY28" fmla="*/ 16328 h 1004207"/>
              <a:gd name="connsiteX29" fmla="*/ 108857 w 1281793"/>
              <a:gd name="connsiteY29" fmla="*/ 2721 h 1004207"/>
              <a:gd name="connsiteX30" fmla="*/ 125186 w 1281793"/>
              <a:gd name="connsiteY30" fmla="*/ 0 h 1004207"/>
              <a:gd name="connsiteX31" fmla="*/ 130628 w 1281793"/>
              <a:gd name="connsiteY31" fmla="*/ 0 h 1004207"/>
              <a:gd name="connsiteX32" fmla="*/ 141514 w 1281793"/>
              <a:gd name="connsiteY32" fmla="*/ 13607 h 1004207"/>
              <a:gd name="connsiteX33" fmla="*/ 168728 w 1281793"/>
              <a:gd name="connsiteY33" fmla="*/ 43543 h 1004207"/>
              <a:gd name="connsiteX34" fmla="*/ 185057 w 1281793"/>
              <a:gd name="connsiteY34" fmla="*/ 76200 h 1004207"/>
              <a:gd name="connsiteX35" fmla="*/ 198664 w 1281793"/>
              <a:gd name="connsiteY35" fmla="*/ 125185 h 1004207"/>
              <a:gd name="connsiteX36" fmla="*/ 288471 w 1281793"/>
              <a:gd name="connsiteY36" fmla="*/ 356507 h 1004207"/>
              <a:gd name="connsiteX37" fmla="*/ 345621 w 1281793"/>
              <a:gd name="connsiteY37" fmla="*/ 503464 h 1004207"/>
              <a:gd name="connsiteX38" fmla="*/ 375557 w 1281793"/>
              <a:gd name="connsiteY38" fmla="*/ 568778 h 1004207"/>
              <a:gd name="connsiteX39" fmla="*/ 410936 w 1281793"/>
              <a:gd name="connsiteY39" fmla="*/ 617764 h 1004207"/>
              <a:gd name="connsiteX40" fmla="*/ 446314 w 1281793"/>
              <a:gd name="connsiteY40" fmla="*/ 655864 h 1004207"/>
              <a:gd name="connsiteX41" fmla="*/ 478971 w 1281793"/>
              <a:gd name="connsiteY41" fmla="*/ 674914 h 1004207"/>
              <a:gd name="connsiteX42" fmla="*/ 522514 w 1281793"/>
              <a:gd name="connsiteY42" fmla="*/ 688521 h 1004207"/>
              <a:gd name="connsiteX43" fmla="*/ 566057 w 1281793"/>
              <a:gd name="connsiteY43" fmla="*/ 688521 h 1004207"/>
              <a:gd name="connsiteX44" fmla="*/ 653143 w 1281793"/>
              <a:gd name="connsiteY44" fmla="*/ 677635 h 1004207"/>
              <a:gd name="connsiteX45" fmla="*/ 756557 w 1281793"/>
              <a:gd name="connsiteY45" fmla="*/ 655864 h 1004207"/>
              <a:gd name="connsiteX46" fmla="*/ 933450 w 1281793"/>
              <a:gd name="connsiteY46" fmla="*/ 612321 h 1004207"/>
              <a:gd name="connsiteX47" fmla="*/ 1039586 w 1281793"/>
              <a:gd name="connsiteY47" fmla="*/ 579664 h 1004207"/>
              <a:gd name="connsiteX48" fmla="*/ 1219200 w 1281793"/>
              <a:gd name="connsiteY48" fmla="*/ 522514 h 1004207"/>
              <a:gd name="connsiteX0" fmla="*/ 1039586 w 1281793"/>
              <a:gd name="connsiteY0" fmla="*/ 579664 h 1004207"/>
              <a:gd name="connsiteX1" fmla="*/ 1281793 w 1281793"/>
              <a:gd name="connsiteY1" fmla="*/ 770164 h 1004207"/>
              <a:gd name="connsiteX2" fmla="*/ 1042307 w 1281793"/>
              <a:gd name="connsiteY2" fmla="*/ 854528 h 1004207"/>
              <a:gd name="connsiteX3" fmla="*/ 838200 w 1281793"/>
              <a:gd name="connsiteY3" fmla="*/ 914400 h 1004207"/>
              <a:gd name="connsiteX4" fmla="*/ 734786 w 1281793"/>
              <a:gd name="connsiteY4" fmla="*/ 941614 h 1004207"/>
              <a:gd name="connsiteX5" fmla="*/ 590550 w 1281793"/>
              <a:gd name="connsiteY5" fmla="*/ 971550 h 1004207"/>
              <a:gd name="connsiteX6" fmla="*/ 498021 w 1281793"/>
              <a:gd name="connsiteY6" fmla="*/ 987878 h 1004207"/>
              <a:gd name="connsiteX7" fmla="*/ 413657 w 1281793"/>
              <a:gd name="connsiteY7" fmla="*/ 998764 h 1004207"/>
              <a:gd name="connsiteX8" fmla="*/ 302078 w 1281793"/>
              <a:gd name="connsiteY8" fmla="*/ 1004207 h 1004207"/>
              <a:gd name="connsiteX9" fmla="*/ 89807 w 1281793"/>
              <a:gd name="connsiteY9" fmla="*/ 1004207 h 1004207"/>
              <a:gd name="connsiteX10" fmla="*/ 35378 w 1281793"/>
              <a:gd name="connsiteY10" fmla="*/ 998764 h 1004207"/>
              <a:gd name="connsiteX11" fmla="*/ 19050 w 1281793"/>
              <a:gd name="connsiteY11" fmla="*/ 998764 h 1004207"/>
              <a:gd name="connsiteX12" fmla="*/ 5443 w 1281793"/>
              <a:gd name="connsiteY12" fmla="*/ 990600 h 1004207"/>
              <a:gd name="connsiteX13" fmla="*/ 2721 w 1281793"/>
              <a:gd name="connsiteY13" fmla="*/ 979714 h 1004207"/>
              <a:gd name="connsiteX14" fmla="*/ 0 w 1281793"/>
              <a:gd name="connsiteY14" fmla="*/ 963385 h 1004207"/>
              <a:gd name="connsiteX15" fmla="*/ 10886 w 1281793"/>
              <a:gd name="connsiteY15" fmla="*/ 938893 h 1004207"/>
              <a:gd name="connsiteX16" fmla="*/ 38100 w 1281793"/>
              <a:gd name="connsiteY16" fmla="*/ 908957 h 1004207"/>
              <a:gd name="connsiteX17" fmla="*/ 78921 w 1281793"/>
              <a:gd name="connsiteY17" fmla="*/ 843643 h 1004207"/>
              <a:gd name="connsiteX18" fmla="*/ 117021 w 1281793"/>
              <a:gd name="connsiteY18" fmla="*/ 764721 h 1004207"/>
              <a:gd name="connsiteX19" fmla="*/ 146957 w 1281793"/>
              <a:gd name="connsiteY19" fmla="*/ 680357 h 1004207"/>
              <a:gd name="connsiteX20" fmla="*/ 160564 w 1281793"/>
              <a:gd name="connsiteY20" fmla="*/ 617764 h 1004207"/>
              <a:gd name="connsiteX21" fmla="*/ 168728 w 1281793"/>
              <a:gd name="connsiteY21" fmla="*/ 549728 h 1004207"/>
              <a:gd name="connsiteX22" fmla="*/ 166007 w 1281793"/>
              <a:gd name="connsiteY22" fmla="*/ 459921 h 1004207"/>
              <a:gd name="connsiteX23" fmla="*/ 160564 w 1281793"/>
              <a:gd name="connsiteY23" fmla="*/ 386443 h 1004207"/>
              <a:gd name="connsiteX24" fmla="*/ 149678 w 1281793"/>
              <a:gd name="connsiteY24" fmla="*/ 296635 h 1004207"/>
              <a:gd name="connsiteX25" fmla="*/ 127907 w 1281793"/>
              <a:gd name="connsiteY25" fmla="*/ 187778 h 1004207"/>
              <a:gd name="connsiteX26" fmla="*/ 100693 w 1281793"/>
              <a:gd name="connsiteY26" fmla="*/ 95250 h 1004207"/>
              <a:gd name="connsiteX27" fmla="*/ 100693 w 1281793"/>
              <a:gd name="connsiteY27" fmla="*/ 43543 h 1004207"/>
              <a:gd name="connsiteX28" fmla="*/ 103414 w 1281793"/>
              <a:gd name="connsiteY28" fmla="*/ 16328 h 1004207"/>
              <a:gd name="connsiteX29" fmla="*/ 108857 w 1281793"/>
              <a:gd name="connsiteY29" fmla="*/ 2721 h 1004207"/>
              <a:gd name="connsiteX30" fmla="*/ 125186 w 1281793"/>
              <a:gd name="connsiteY30" fmla="*/ 0 h 1004207"/>
              <a:gd name="connsiteX31" fmla="*/ 130628 w 1281793"/>
              <a:gd name="connsiteY31" fmla="*/ 0 h 1004207"/>
              <a:gd name="connsiteX32" fmla="*/ 141514 w 1281793"/>
              <a:gd name="connsiteY32" fmla="*/ 13607 h 1004207"/>
              <a:gd name="connsiteX33" fmla="*/ 168728 w 1281793"/>
              <a:gd name="connsiteY33" fmla="*/ 43543 h 1004207"/>
              <a:gd name="connsiteX34" fmla="*/ 185057 w 1281793"/>
              <a:gd name="connsiteY34" fmla="*/ 76200 h 1004207"/>
              <a:gd name="connsiteX35" fmla="*/ 198664 w 1281793"/>
              <a:gd name="connsiteY35" fmla="*/ 125185 h 1004207"/>
              <a:gd name="connsiteX36" fmla="*/ 288471 w 1281793"/>
              <a:gd name="connsiteY36" fmla="*/ 356507 h 1004207"/>
              <a:gd name="connsiteX37" fmla="*/ 345621 w 1281793"/>
              <a:gd name="connsiteY37" fmla="*/ 503464 h 1004207"/>
              <a:gd name="connsiteX38" fmla="*/ 375557 w 1281793"/>
              <a:gd name="connsiteY38" fmla="*/ 568778 h 1004207"/>
              <a:gd name="connsiteX39" fmla="*/ 410936 w 1281793"/>
              <a:gd name="connsiteY39" fmla="*/ 617764 h 1004207"/>
              <a:gd name="connsiteX40" fmla="*/ 446314 w 1281793"/>
              <a:gd name="connsiteY40" fmla="*/ 655864 h 1004207"/>
              <a:gd name="connsiteX41" fmla="*/ 478971 w 1281793"/>
              <a:gd name="connsiteY41" fmla="*/ 674914 h 1004207"/>
              <a:gd name="connsiteX42" fmla="*/ 522514 w 1281793"/>
              <a:gd name="connsiteY42" fmla="*/ 688521 h 1004207"/>
              <a:gd name="connsiteX43" fmla="*/ 566057 w 1281793"/>
              <a:gd name="connsiteY43" fmla="*/ 688521 h 1004207"/>
              <a:gd name="connsiteX44" fmla="*/ 653143 w 1281793"/>
              <a:gd name="connsiteY44" fmla="*/ 677635 h 1004207"/>
              <a:gd name="connsiteX45" fmla="*/ 756557 w 1281793"/>
              <a:gd name="connsiteY45" fmla="*/ 655864 h 1004207"/>
              <a:gd name="connsiteX46" fmla="*/ 933450 w 1281793"/>
              <a:gd name="connsiteY46" fmla="*/ 612321 h 1004207"/>
              <a:gd name="connsiteX47" fmla="*/ 1039586 w 1281793"/>
              <a:gd name="connsiteY47" fmla="*/ 579664 h 1004207"/>
              <a:gd name="connsiteX0" fmla="*/ 1039586 w 1042307"/>
              <a:gd name="connsiteY0" fmla="*/ 579664 h 1004207"/>
              <a:gd name="connsiteX1" fmla="*/ 1042307 w 1042307"/>
              <a:gd name="connsiteY1" fmla="*/ 854528 h 1004207"/>
              <a:gd name="connsiteX2" fmla="*/ 838200 w 1042307"/>
              <a:gd name="connsiteY2" fmla="*/ 914400 h 1004207"/>
              <a:gd name="connsiteX3" fmla="*/ 734786 w 1042307"/>
              <a:gd name="connsiteY3" fmla="*/ 941614 h 1004207"/>
              <a:gd name="connsiteX4" fmla="*/ 590550 w 1042307"/>
              <a:gd name="connsiteY4" fmla="*/ 971550 h 1004207"/>
              <a:gd name="connsiteX5" fmla="*/ 498021 w 1042307"/>
              <a:gd name="connsiteY5" fmla="*/ 987878 h 1004207"/>
              <a:gd name="connsiteX6" fmla="*/ 413657 w 1042307"/>
              <a:gd name="connsiteY6" fmla="*/ 998764 h 1004207"/>
              <a:gd name="connsiteX7" fmla="*/ 302078 w 1042307"/>
              <a:gd name="connsiteY7" fmla="*/ 1004207 h 1004207"/>
              <a:gd name="connsiteX8" fmla="*/ 89807 w 1042307"/>
              <a:gd name="connsiteY8" fmla="*/ 1004207 h 1004207"/>
              <a:gd name="connsiteX9" fmla="*/ 35378 w 1042307"/>
              <a:gd name="connsiteY9" fmla="*/ 998764 h 1004207"/>
              <a:gd name="connsiteX10" fmla="*/ 19050 w 1042307"/>
              <a:gd name="connsiteY10" fmla="*/ 998764 h 1004207"/>
              <a:gd name="connsiteX11" fmla="*/ 5443 w 1042307"/>
              <a:gd name="connsiteY11" fmla="*/ 990600 h 1004207"/>
              <a:gd name="connsiteX12" fmla="*/ 2721 w 1042307"/>
              <a:gd name="connsiteY12" fmla="*/ 979714 h 1004207"/>
              <a:gd name="connsiteX13" fmla="*/ 0 w 1042307"/>
              <a:gd name="connsiteY13" fmla="*/ 963385 h 1004207"/>
              <a:gd name="connsiteX14" fmla="*/ 10886 w 1042307"/>
              <a:gd name="connsiteY14" fmla="*/ 938893 h 1004207"/>
              <a:gd name="connsiteX15" fmla="*/ 38100 w 1042307"/>
              <a:gd name="connsiteY15" fmla="*/ 908957 h 1004207"/>
              <a:gd name="connsiteX16" fmla="*/ 78921 w 1042307"/>
              <a:gd name="connsiteY16" fmla="*/ 843643 h 1004207"/>
              <a:gd name="connsiteX17" fmla="*/ 117021 w 1042307"/>
              <a:gd name="connsiteY17" fmla="*/ 764721 h 1004207"/>
              <a:gd name="connsiteX18" fmla="*/ 146957 w 1042307"/>
              <a:gd name="connsiteY18" fmla="*/ 680357 h 1004207"/>
              <a:gd name="connsiteX19" fmla="*/ 160564 w 1042307"/>
              <a:gd name="connsiteY19" fmla="*/ 617764 h 1004207"/>
              <a:gd name="connsiteX20" fmla="*/ 168728 w 1042307"/>
              <a:gd name="connsiteY20" fmla="*/ 549728 h 1004207"/>
              <a:gd name="connsiteX21" fmla="*/ 166007 w 1042307"/>
              <a:gd name="connsiteY21" fmla="*/ 459921 h 1004207"/>
              <a:gd name="connsiteX22" fmla="*/ 160564 w 1042307"/>
              <a:gd name="connsiteY22" fmla="*/ 386443 h 1004207"/>
              <a:gd name="connsiteX23" fmla="*/ 149678 w 1042307"/>
              <a:gd name="connsiteY23" fmla="*/ 296635 h 1004207"/>
              <a:gd name="connsiteX24" fmla="*/ 127907 w 1042307"/>
              <a:gd name="connsiteY24" fmla="*/ 187778 h 1004207"/>
              <a:gd name="connsiteX25" fmla="*/ 100693 w 1042307"/>
              <a:gd name="connsiteY25" fmla="*/ 95250 h 1004207"/>
              <a:gd name="connsiteX26" fmla="*/ 100693 w 1042307"/>
              <a:gd name="connsiteY26" fmla="*/ 43543 h 1004207"/>
              <a:gd name="connsiteX27" fmla="*/ 103414 w 1042307"/>
              <a:gd name="connsiteY27" fmla="*/ 16328 h 1004207"/>
              <a:gd name="connsiteX28" fmla="*/ 108857 w 1042307"/>
              <a:gd name="connsiteY28" fmla="*/ 2721 h 1004207"/>
              <a:gd name="connsiteX29" fmla="*/ 125186 w 1042307"/>
              <a:gd name="connsiteY29" fmla="*/ 0 h 1004207"/>
              <a:gd name="connsiteX30" fmla="*/ 130628 w 1042307"/>
              <a:gd name="connsiteY30" fmla="*/ 0 h 1004207"/>
              <a:gd name="connsiteX31" fmla="*/ 141514 w 1042307"/>
              <a:gd name="connsiteY31" fmla="*/ 13607 h 1004207"/>
              <a:gd name="connsiteX32" fmla="*/ 168728 w 1042307"/>
              <a:gd name="connsiteY32" fmla="*/ 43543 h 1004207"/>
              <a:gd name="connsiteX33" fmla="*/ 185057 w 1042307"/>
              <a:gd name="connsiteY33" fmla="*/ 76200 h 1004207"/>
              <a:gd name="connsiteX34" fmla="*/ 198664 w 1042307"/>
              <a:gd name="connsiteY34" fmla="*/ 125185 h 1004207"/>
              <a:gd name="connsiteX35" fmla="*/ 288471 w 1042307"/>
              <a:gd name="connsiteY35" fmla="*/ 356507 h 1004207"/>
              <a:gd name="connsiteX36" fmla="*/ 345621 w 1042307"/>
              <a:gd name="connsiteY36" fmla="*/ 503464 h 1004207"/>
              <a:gd name="connsiteX37" fmla="*/ 375557 w 1042307"/>
              <a:gd name="connsiteY37" fmla="*/ 568778 h 1004207"/>
              <a:gd name="connsiteX38" fmla="*/ 410936 w 1042307"/>
              <a:gd name="connsiteY38" fmla="*/ 617764 h 1004207"/>
              <a:gd name="connsiteX39" fmla="*/ 446314 w 1042307"/>
              <a:gd name="connsiteY39" fmla="*/ 655864 h 1004207"/>
              <a:gd name="connsiteX40" fmla="*/ 478971 w 1042307"/>
              <a:gd name="connsiteY40" fmla="*/ 674914 h 1004207"/>
              <a:gd name="connsiteX41" fmla="*/ 522514 w 1042307"/>
              <a:gd name="connsiteY41" fmla="*/ 688521 h 1004207"/>
              <a:gd name="connsiteX42" fmla="*/ 566057 w 1042307"/>
              <a:gd name="connsiteY42" fmla="*/ 688521 h 1004207"/>
              <a:gd name="connsiteX43" fmla="*/ 653143 w 1042307"/>
              <a:gd name="connsiteY43" fmla="*/ 677635 h 1004207"/>
              <a:gd name="connsiteX44" fmla="*/ 756557 w 1042307"/>
              <a:gd name="connsiteY44" fmla="*/ 655864 h 1004207"/>
              <a:gd name="connsiteX45" fmla="*/ 933450 w 1042307"/>
              <a:gd name="connsiteY45" fmla="*/ 612321 h 1004207"/>
              <a:gd name="connsiteX46" fmla="*/ 1039586 w 1042307"/>
              <a:gd name="connsiteY46" fmla="*/ 579664 h 1004207"/>
              <a:gd name="connsiteX0" fmla="*/ 1039586 w 1039586"/>
              <a:gd name="connsiteY0" fmla="*/ 579664 h 1004207"/>
              <a:gd name="connsiteX1" fmla="*/ 838200 w 1039586"/>
              <a:gd name="connsiteY1" fmla="*/ 914400 h 1004207"/>
              <a:gd name="connsiteX2" fmla="*/ 734786 w 1039586"/>
              <a:gd name="connsiteY2" fmla="*/ 941614 h 1004207"/>
              <a:gd name="connsiteX3" fmla="*/ 590550 w 1039586"/>
              <a:gd name="connsiteY3" fmla="*/ 971550 h 1004207"/>
              <a:gd name="connsiteX4" fmla="*/ 498021 w 1039586"/>
              <a:gd name="connsiteY4" fmla="*/ 987878 h 1004207"/>
              <a:gd name="connsiteX5" fmla="*/ 413657 w 1039586"/>
              <a:gd name="connsiteY5" fmla="*/ 998764 h 1004207"/>
              <a:gd name="connsiteX6" fmla="*/ 302078 w 1039586"/>
              <a:gd name="connsiteY6" fmla="*/ 1004207 h 1004207"/>
              <a:gd name="connsiteX7" fmla="*/ 89807 w 1039586"/>
              <a:gd name="connsiteY7" fmla="*/ 1004207 h 1004207"/>
              <a:gd name="connsiteX8" fmla="*/ 35378 w 1039586"/>
              <a:gd name="connsiteY8" fmla="*/ 998764 h 1004207"/>
              <a:gd name="connsiteX9" fmla="*/ 19050 w 1039586"/>
              <a:gd name="connsiteY9" fmla="*/ 998764 h 1004207"/>
              <a:gd name="connsiteX10" fmla="*/ 5443 w 1039586"/>
              <a:gd name="connsiteY10" fmla="*/ 990600 h 1004207"/>
              <a:gd name="connsiteX11" fmla="*/ 2721 w 1039586"/>
              <a:gd name="connsiteY11" fmla="*/ 979714 h 1004207"/>
              <a:gd name="connsiteX12" fmla="*/ 0 w 1039586"/>
              <a:gd name="connsiteY12" fmla="*/ 963385 h 1004207"/>
              <a:gd name="connsiteX13" fmla="*/ 10886 w 1039586"/>
              <a:gd name="connsiteY13" fmla="*/ 938893 h 1004207"/>
              <a:gd name="connsiteX14" fmla="*/ 38100 w 1039586"/>
              <a:gd name="connsiteY14" fmla="*/ 908957 h 1004207"/>
              <a:gd name="connsiteX15" fmla="*/ 78921 w 1039586"/>
              <a:gd name="connsiteY15" fmla="*/ 843643 h 1004207"/>
              <a:gd name="connsiteX16" fmla="*/ 117021 w 1039586"/>
              <a:gd name="connsiteY16" fmla="*/ 764721 h 1004207"/>
              <a:gd name="connsiteX17" fmla="*/ 146957 w 1039586"/>
              <a:gd name="connsiteY17" fmla="*/ 680357 h 1004207"/>
              <a:gd name="connsiteX18" fmla="*/ 160564 w 1039586"/>
              <a:gd name="connsiteY18" fmla="*/ 617764 h 1004207"/>
              <a:gd name="connsiteX19" fmla="*/ 168728 w 1039586"/>
              <a:gd name="connsiteY19" fmla="*/ 549728 h 1004207"/>
              <a:gd name="connsiteX20" fmla="*/ 166007 w 1039586"/>
              <a:gd name="connsiteY20" fmla="*/ 459921 h 1004207"/>
              <a:gd name="connsiteX21" fmla="*/ 160564 w 1039586"/>
              <a:gd name="connsiteY21" fmla="*/ 386443 h 1004207"/>
              <a:gd name="connsiteX22" fmla="*/ 149678 w 1039586"/>
              <a:gd name="connsiteY22" fmla="*/ 296635 h 1004207"/>
              <a:gd name="connsiteX23" fmla="*/ 127907 w 1039586"/>
              <a:gd name="connsiteY23" fmla="*/ 187778 h 1004207"/>
              <a:gd name="connsiteX24" fmla="*/ 100693 w 1039586"/>
              <a:gd name="connsiteY24" fmla="*/ 95250 h 1004207"/>
              <a:gd name="connsiteX25" fmla="*/ 100693 w 1039586"/>
              <a:gd name="connsiteY25" fmla="*/ 43543 h 1004207"/>
              <a:gd name="connsiteX26" fmla="*/ 103414 w 1039586"/>
              <a:gd name="connsiteY26" fmla="*/ 16328 h 1004207"/>
              <a:gd name="connsiteX27" fmla="*/ 108857 w 1039586"/>
              <a:gd name="connsiteY27" fmla="*/ 2721 h 1004207"/>
              <a:gd name="connsiteX28" fmla="*/ 125186 w 1039586"/>
              <a:gd name="connsiteY28" fmla="*/ 0 h 1004207"/>
              <a:gd name="connsiteX29" fmla="*/ 130628 w 1039586"/>
              <a:gd name="connsiteY29" fmla="*/ 0 h 1004207"/>
              <a:gd name="connsiteX30" fmla="*/ 141514 w 1039586"/>
              <a:gd name="connsiteY30" fmla="*/ 13607 h 1004207"/>
              <a:gd name="connsiteX31" fmla="*/ 168728 w 1039586"/>
              <a:gd name="connsiteY31" fmla="*/ 43543 h 1004207"/>
              <a:gd name="connsiteX32" fmla="*/ 185057 w 1039586"/>
              <a:gd name="connsiteY32" fmla="*/ 76200 h 1004207"/>
              <a:gd name="connsiteX33" fmla="*/ 198664 w 1039586"/>
              <a:gd name="connsiteY33" fmla="*/ 125185 h 1004207"/>
              <a:gd name="connsiteX34" fmla="*/ 288471 w 1039586"/>
              <a:gd name="connsiteY34" fmla="*/ 356507 h 1004207"/>
              <a:gd name="connsiteX35" fmla="*/ 345621 w 1039586"/>
              <a:gd name="connsiteY35" fmla="*/ 503464 h 1004207"/>
              <a:gd name="connsiteX36" fmla="*/ 375557 w 1039586"/>
              <a:gd name="connsiteY36" fmla="*/ 568778 h 1004207"/>
              <a:gd name="connsiteX37" fmla="*/ 410936 w 1039586"/>
              <a:gd name="connsiteY37" fmla="*/ 617764 h 1004207"/>
              <a:gd name="connsiteX38" fmla="*/ 446314 w 1039586"/>
              <a:gd name="connsiteY38" fmla="*/ 655864 h 1004207"/>
              <a:gd name="connsiteX39" fmla="*/ 478971 w 1039586"/>
              <a:gd name="connsiteY39" fmla="*/ 674914 h 1004207"/>
              <a:gd name="connsiteX40" fmla="*/ 522514 w 1039586"/>
              <a:gd name="connsiteY40" fmla="*/ 688521 h 1004207"/>
              <a:gd name="connsiteX41" fmla="*/ 566057 w 1039586"/>
              <a:gd name="connsiteY41" fmla="*/ 688521 h 1004207"/>
              <a:gd name="connsiteX42" fmla="*/ 653143 w 1039586"/>
              <a:gd name="connsiteY42" fmla="*/ 677635 h 1004207"/>
              <a:gd name="connsiteX43" fmla="*/ 756557 w 1039586"/>
              <a:gd name="connsiteY43" fmla="*/ 655864 h 1004207"/>
              <a:gd name="connsiteX44" fmla="*/ 933450 w 1039586"/>
              <a:gd name="connsiteY44" fmla="*/ 612321 h 1004207"/>
              <a:gd name="connsiteX45" fmla="*/ 1039586 w 1039586"/>
              <a:gd name="connsiteY45" fmla="*/ 579664 h 1004207"/>
              <a:gd name="connsiteX0" fmla="*/ 1039586 w 1039586"/>
              <a:gd name="connsiteY0" fmla="*/ 579664 h 1004207"/>
              <a:gd name="connsiteX1" fmla="*/ 838200 w 1039586"/>
              <a:gd name="connsiteY1" fmla="*/ 914400 h 1004207"/>
              <a:gd name="connsiteX2" fmla="*/ 734786 w 1039586"/>
              <a:gd name="connsiteY2" fmla="*/ 941614 h 1004207"/>
              <a:gd name="connsiteX3" fmla="*/ 590550 w 1039586"/>
              <a:gd name="connsiteY3" fmla="*/ 971550 h 1004207"/>
              <a:gd name="connsiteX4" fmla="*/ 498021 w 1039586"/>
              <a:gd name="connsiteY4" fmla="*/ 987878 h 1004207"/>
              <a:gd name="connsiteX5" fmla="*/ 413657 w 1039586"/>
              <a:gd name="connsiteY5" fmla="*/ 998764 h 1004207"/>
              <a:gd name="connsiteX6" fmla="*/ 302078 w 1039586"/>
              <a:gd name="connsiteY6" fmla="*/ 1004207 h 1004207"/>
              <a:gd name="connsiteX7" fmla="*/ 89807 w 1039586"/>
              <a:gd name="connsiteY7" fmla="*/ 1004207 h 1004207"/>
              <a:gd name="connsiteX8" fmla="*/ 35378 w 1039586"/>
              <a:gd name="connsiteY8" fmla="*/ 998764 h 1004207"/>
              <a:gd name="connsiteX9" fmla="*/ 19050 w 1039586"/>
              <a:gd name="connsiteY9" fmla="*/ 998764 h 1004207"/>
              <a:gd name="connsiteX10" fmla="*/ 5443 w 1039586"/>
              <a:gd name="connsiteY10" fmla="*/ 990600 h 1004207"/>
              <a:gd name="connsiteX11" fmla="*/ 2721 w 1039586"/>
              <a:gd name="connsiteY11" fmla="*/ 979714 h 1004207"/>
              <a:gd name="connsiteX12" fmla="*/ 0 w 1039586"/>
              <a:gd name="connsiteY12" fmla="*/ 963385 h 1004207"/>
              <a:gd name="connsiteX13" fmla="*/ 10886 w 1039586"/>
              <a:gd name="connsiteY13" fmla="*/ 938893 h 1004207"/>
              <a:gd name="connsiteX14" fmla="*/ 38100 w 1039586"/>
              <a:gd name="connsiteY14" fmla="*/ 908957 h 1004207"/>
              <a:gd name="connsiteX15" fmla="*/ 78921 w 1039586"/>
              <a:gd name="connsiteY15" fmla="*/ 843643 h 1004207"/>
              <a:gd name="connsiteX16" fmla="*/ 96162 w 1039586"/>
              <a:gd name="connsiteY16" fmla="*/ 798738 h 1004207"/>
              <a:gd name="connsiteX17" fmla="*/ 117021 w 1039586"/>
              <a:gd name="connsiteY17" fmla="*/ 764721 h 1004207"/>
              <a:gd name="connsiteX18" fmla="*/ 146957 w 1039586"/>
              <a:gd name="connsiteY18" fmla="*/ 680357 h 1004207"/>
              <a:gd name="connsiteX19" fmla="*/ 160564 w 1039586"/>
              <a:gd name="connsiteY19" fmla="*/ 617764 h 1004207"/>
              <a:gd name="connsiteX20" fmla="*/ 168728 w 1039586"/>
              <a:gd name="connsiteY20" fmla="*/ 549728 h 1004207"/>
              <a:gd name="connsiteX21" fmla="*/ 166007 w 1039586"/>
              <a:gd name="connsiteY21" fmla="*/ 459921 h 1004207"/>
              <a:gd name="connsiteX22" fmla="*/ 160564 w 1039586"/>
              <a:gd name="connsiteY22" fmla="*/ 386443 h 1004207"/>
              <a:gd name="connsiteX23" fmla="*/ 149678 w 1039586"/>
              <a:gd name="connsiteY23" fmla="*/ 296635 h 1004207"/>
              <a:gd name="connsiteX24" fmla="*/ 127907 w 1039586"/>
              <a:gd name="connsiteY24" fmla="*/ 187778 h 1004207"/>
              <a:gd name="connsiteX25" fmla="*/ 100693 w 1039586"/>
              <a:gd name="connsiteY25" fmla="*/ 95250 h 1004207"/>
              <a:gd name="connsiteX26" fmla="*/ 100693 w 1039586"/>
              <a:gd name="connsiteY26" fmla="*/ 43543 h 1004207"/>
              <a:gd name="connsiteX27" fmla="*/ 103414 w 1039586"/>
              <a:gd name="connsiteY27" fmla="*/ 16328 h 1004207"/>
              <a:gd name="connsiteX28" fmla="*/ 108857 w 1039586"/>
              <a:gd name="connsiteY28" fmla="*/ 2721 h 1004207"/>
              <a:gd name="connsiteX29" fmla="*/ 125186 w 1039586"/>
              <a:gd name="connsiteY29" fmla="*/ 0 h 1004207"/>
              <a:gd name="connsiteX30" fmla="*/ 130628 w 1039586"/>
              <a:gd name="connsiteY30" fmla="*/ 0 h 1004207"/>
              <a:gd name="connsiteX31" fmla="*/ 141514 w 1039586"/>
              <a:gd name="connsiteY31" fmla="*/ 13607 h 1004207"/>
              <a:gd name="connsiteX32" fmla="*/ 168728 w 1039586"/>
              <a:gd name="connsiteY32" fmla="*/ 43543 h 1004207"/>
              <a:gd name="connsiteX33" fmla="*/ 185057 w 1039586"/>
              <a:gd name="connsiteY33" fmla="*/ 76200 h 1004207"/>
              <a:gd name="connsiteX34" fmla="*/ 198664 w 1039586"/>
              <a:gd name="connsiteY34" fmla="*/ 125185 h 1004207"/>
              <a:gd name="connsiteX35" fmla="*/ 288471 w 1039586"/>
              <a:gd name="connsiteY35" fmla="*/ 356507 h 1004207"/>
              <a:gd name="connsiteX36" fmla="*/ 345621 w 1039586"/>
              <a:gd name="connsiteY36" fmla="*/ 503464 h 1004207"/>
              <a:gd name="connsiteX37" fmla="*/ 375557 w 1039586"/>
              <a:gd name="connsiteY37" fmla="*/ 568778 h 1004207"/>
              <a:gd name="connsiteX38" fmla="*/ 410936 w 1039586"/>
              <a:gd name="connsiteY38" fmla="*/ 617764 h 1004207"/>
              <a:gd name="connsiteX39" fmla="*/ 446314 w 1039586"/>
              <a:gd name="connsiteY39" fmla="*/ 655864 h 1004207"/>
              <a:gd name="connsiteX40" fmla="*/ 478971 w 1039586"/>
              <a:gd name="connsiteY40" fmla="*/ 674914 h 1004207"/>
              <a:gd name="connsiteX41" fmla="*/ 522514 w 1039586"/>
              <a:gd name="connsiteY41" fmla="*/ 688521 h 1004207"/>
              <a:gd name="connsiteX42" fmla="*/ 566057 w 1039586"/>
              <a:gd name="connsiteY42" fmla="*/ 688521 h 1004207"/>
              <a:gd name="connsiteX43" fmla="*/ 653143 w 1039586"/>
              <a:gd name="connsiteY43" fmla="*/ 677635 h 1004207"/>
              <a:gd name="connsiteX44" fmla="*/ 756557 w 1039586"/>
              <a:gd name="connsiteY44" fmla="*/ 655864 h 1004207"/>
              <a:gd name="connsiteX45" fmla="*/ 933450 w 1039586"/>
              <a:gd name="connsiteY45" fmla="*/ 612321 h 1004207"/>
              <a:gd name="connsiteX46" fmla="*/ 1039586 w 1039586"/>
              <a:gd name="connsiteY46" fmla="*/ 579664 h 1004207"/>
              <a:gd name="connsiteX0" fmla="*/ 1039586 w 1039586"/>
              <a:gd name="connsiteY0" fmla="*/ 579664 h 1004207"/>
              <a:gd name="connsiteX1" fmla="*/ 734786 w 1039586"/>
              <a:gd name="connsiteY1" fmla="*/ 941614 h 1004207"/>
              <a:gd name="connsiteX2" fmla="*/ 590550 w 1039586"/>
              <a:gd name="connsiteY2" fmla="*/ 971550 h 1004207"/>
              <a:gd name="connsiteX3" fmla="*/ 498021 w 1039586"/>
              <a:gd name="connsiteY3" fmla="*/ 987878 h 1004207"/>
              <a:gd name="connsiteX4" fmla="*/ 413657 w 1039586"/>
              <a:gd name="connsiteY4" fmla="*/ 998764 h 1004207"/>
              <a:gd name="connsiteX5" fmla="*/ 302078 w 1039586"/>
              <a:gd name="connsiteY5" fmla="*/ 1004207 h 1004207"/>
              <a:gd name="connsiteX6" fmla="*/ 89807 w 1039586"/>
              <a:gd name="connsiteY6" fmla="*/ 1004207 h 1004207"/>
              <a:gd name="connsiteX7" fmla="*/ 35378 w 1039586"/>
              <a:gd name="connsiteY7" fmla="*/ 998764 h 1004207"/>
              <a:gd name="connsiteX8" fmla="*/ 19050 w 1039586"/>
              <a:gd name="connsiteY8" fmla="*/ 998764 h 1004207"/>
              <a:gd name="connsiteX9" fmla="*/ 5443 w 1039586"/>
              <a:gd name="connsiteY9" fmla="*/ 990600 h 1004207"/>
              <a:gd name="connsiteX10" fmla="*/ 2721 w 1039586"/>
              <a:gd name="connsiteY10" fmla="*/ 979714 h 1004207"/>
              <a:gd name="connsiteX11" fmla="*/ 0 w 1039586"/>
              <a:gd name="connsiteY11" fmla="*/ 963385 h 1004207"/>
              <a:gd name="connsiteX12" fmla="*/ 10886 w 1039586"/>
              <a:gd name="connsiteY12" fmla="*/ 938893 h 1004207"/>
              <a:gd name="connsiteX13" fmla="*/ 38100 w 1039586"/>
              <a:gd name="connsiteY13" fmla="*/ 908957 h 1004207"/>
              <a:gd name="connsiteX14" fmla="*/ 78921 w 1039586"/>
              <a:gd name="connsiteY14" fmla="*/ 843643 h 1004207"/>
              <a:gd name="connsiteX15" fmla="*/ 96162 w 1039586"/>
              <a:gd name="connsiteY15" fmla="*/ 798738 h 1004207"/>
              <a:gd name="connsiteX16" fmla="*/ 117021 w 1039586"/>
              <a:gd name="connsiteY16" fmla="*/ 764721 h 1004207"/>
              <a:gd name="connsiteX17" fmla="*/ 146957 w 1039586"/>
              <a:gd name="connsiteY17" fmla="*/ 680357 h 1004207"/>
              <a:gd name="connsiteX18" fmla="*/ 160564 w 1039586"/>
              <a:gd name="connsiteY18" fmla="*/ 617764 h 1004207"/>
              <a:gd name="connsiteX19" fmla="*/ 168728 w 1039586"/>
              <a:gd name="connsiteY19" fmla="*/ 549728 h 1004207"/>
              <a:gd name="connsiteX20" fmla="*/ 166007 w 1039586"/>
              <a:gd name="connsiteY20" fmla="*/ 459921 h 1004207"/>
              <a:gd name="connsiteX21" fmla="*/ 160564 w 1039586"/>
              <a:gd name="connsiteY21" fmla="*/ 386443 h 1004207"/>
              <a:gd name="connsiteX22" fmla="*/ 149678 w 1039586"/>
              <a:gd name="connsiteY22" fmla="*/ 296635 h 1004207"/>
              <a:gd name="connsiteX23" fmla="*/ 127907 w 1039586"/>
              <a:gd name="connsiteY23" fmla="*/ 187778 h 1004207"/>
              <a:gd name="connsiteX24" fmla="*/ 100693 w 1039586"/>
              <a:gd name="connsiteY24" fmla="*/ 95250 h 1004207"/>
              <a:gd name="connsiteX25" fmla="*/ 100693 w 1039586"/>
              <a:gd name="connsiteY25" fmla="*/ 43543 h 1004207"/>
              <a:gd name="connsiteX26" fmla="*/ 103414 w 1039586"/>
              <a:gd name="connsiteY26" fmla="*/ 16328 h 1004207"/>
              <a:gd name="connsiteX27" fmla="*/ 108857 w 1039586"/>
              <a:gd name="connsiteY27" fmla="*/ 2721 h 1004207"/>
              <a:gd name="connsiteX28" fmla="*/ 125186 w 1039586"/>
              <a:gd name="connsiteY28" fmla="*/ 0 h 1004207"/>
              <a:gd name="connsiteX29" fmla="*/ 130628 w 1039586"/>
              <a:gd name="connsiteY29" fmla="*/ 0 h 1004207"/>
              <a:gd name="connsiteX30" fmla="*/ 141514 w 1039586"/>
              <a:gd name="connsiteY30" fmla="*/ 13607 h 1004207"/>
              <a:gd name="connsiteX31" fmla="*/ 168728 w 1039586"/>
              <a:gd name="connsiteY31" fmla="*/ 43543 h 1004207"/>
              <a:gd name="connsiteX32" fmla="*/ 185057 w 1039586"/>
              <a:gd name="connsiteY32" fmla="*/ 76200 h 1004207"/>
              <a:gd name="connsiteX33" fmla="*/ 198664 w 1039586"/>
              <a:gd name="connsiteY33" fmla="*/ 125185 h 1004207"/>
              <a:gd name="connsiteX34" fmla="*/ 288471 w 1039586"/>
              <a:gd name="connsiteY34" fmla="*/ 356507 h 1004207"/>
              <a:gd name="connsiteX35" fmla="*/ 345621 w 1039586"/>
              <a:gd name="connsiteY35" fmla="*/ 503464 h 1004207"/>
              <a:gd name="connsiteX36" fmla="*/ 375557 w 1039586"/>
              <a:gd name="connsiteY36" fmla="*/ 568778 h 1004207"/>
              <a:gd name="connsiteX37" fmla="*/ 410936 w 1039586"/>
              <a:gd name="connsiteY37" fmla="*/ 617764 h 1004207"/>
              <a:gd name="connsiteX38" fmla="*/ 446314 w 1039586"/>
              <a:gd name="connsiteY38" fmla="*/ 655864 h 1004207"/>
              <a:gd name="connsiteX39" fmla="*/ 478971 w 1039586"/>
              <a:gd name="connsiteY39" fmla="*/ 674914 h 1004207"/>
              <a:gd name="connsiteX40" fmla="*/ 522514 w 1039586"/>
              <a:gd name="connsiteY40" fmla="*/ 688521 h 1004207"/>
              <a:gd name="connsiteX41" fmla="*/ 566057 w 1039586"/>
              <a:gd name="connsiteY41" fmla="*/ 688521 h 1004207"/>
              <a:gd name="connsiteX42" fmla="*/ 653143 w 1039586"/>
              <a:gd name="connsiteY42" fmla="*/ 677635 h 1004207"/>
              <a:gd name="connsiteX43" fmla="*/ 756557 w 1039586"/>
              <a:gd name="connsiteY43" fmla="*/ 655864 h 1004207"/>
              <a:gd name="connsiteX44" fmla="*/ 933450 w 1039586"/>
              <a:gd name="connsiteY44" fmla="*/ 612321 h 1004207"/>
              <a:gd name="connsiteX45" fmla="*/ 1039586 w 1039586"/>
              <a:gd name="connsiteY45" fmla="*/ 579664 h 1004207"/>
              <a:gd name="connsiteX0" fmla="*/ 933450 w 933450"/>
              <a:gd name="connsiteY0" fmla="*/ 612321 h 1004207"/>
              <a:gd name="connsiteX1" fmla="*/ 734786 w 933450"/>
              <a:gd name="connsiteY1" fmla="*/ 941614 h 1004207"/>
              <a:gd name="connsiteX2" fmla="*/ 590550 w 933450"/>
              <a:gd name="connsiteY2" fmla="*/ 971550 h 1004207"/>
              <a:gd name="connsiteX3" fmla="*/ 498021 w 933450"/>
              <a:gd name="connsiteY3" fmla="*/ 987878 h 1004207"/>
              <a:gd name="connsiteX4" fmla="*/ 413657 w 933450"/>
              <a:gd name="connsiteY4" fmla="*/ 998764 h 1004207"/>
              <a:gd name="connsiteX5" fmla="*/ 302078 w 933450"/>
              <a:gd name="connsiteY5" fmla="*/ 1004207 h 1004207"/>
              <a:gd name="connsiteX6" fmla="*/ 89807 w 933450"/>
              <a:gd name="connsiteY6" fmla="*/ 1004207 h 1004207"/>
              <a:gd name="connsiteX7" fmla="*/ 35378 w 933450"/>
              <a:gd name="connsiteY7" fmla="*/ 998764 h 1004207"/>
              <a:gd name="connsiteX8" fmla="*/ 19050 w 933450"/>
              <a:gd name="connsiteY8" fmla="*/ 998764 h 1004207"/>
              <a:gd name="connsiteX9" fmla="*/ 5443 w 933450"/>
              <a:gd name="connsiteY9" fmla="*/ 990600 h 1004207"/>
              <a:gd name="connsiteX10" fmla="*/ 2721 w 933450"/>
              <a:gd name="connsiteY10" fmla="*/ 979714 h 1004207"/>
              <a:gd name="connsiteX11" fmla="*/ 0 w 933450"/>
              <a:gd name="connsiteY11" fmla="*/ 963385 h 1004207"/>
              <a:gd name="connsiteX12" fmla="*/ 10886 w 933450"/>
              <a:gd name="connsiteY12" fmla="*/ 938893 h 1004207"/>
              <a:gd name="connsiteX13" fmla="*/ 38100 w 933450"/>
              <a:gd name="connsiteY13" fmla="*/ 908957 h 1004207"/>
              <a:gd name="connsiteX14" fmla="*/ 78921 w 933450"/>
              <a:gd name="connsiteY14" fmla="*/ 843643 h 1004207"/>
              <a:gd name="connsiteX15" fmla="*/ 96162 w 933450"/>
              <a:gd name="connsiteY15" fmla="*/ 798738 h 1004207"/>
              <a:gd name="connsiteX16" fmla="*/ 117021 w 933450"/>
              <a:gd name="connsiteY16" fmla="*/ 764721 h 1004207"/>
              <a:gd name="connsiteX17" fmla="*/ 146957 w 933450"/>
              <a:gd name="connsiteY17" fmla="*/ 680357 h 1004207"/>
              <a:gd name="connsiteX18" fmla="*/ 160564 w 933450"/>
              <a:gd name="connsiteY18" fmla="*/ 617764 h 1004207"/>
              <a:gd name="connsiteX19" fmla="*/ 168728 w 933450"/>
              <a:gd name="connsiteY19" fmla="*/ 549728 h 1004207"/>
              <a:gd name="connsiteX20" fmla="*/ 166007 w 933450"/>
              <a:gd name="connsiteY20" fmla="*/ 459921 h 1004207"/>
              <a:gd name="connsiteX21" fmla="*/ 160564 w 933450"/>
              <a:gd name="connsiteY21" fmla="*/ 386443 h 1004207"/>
              <a:gd name="connsiteX22" fmla="*/ 149678 w 933450"/>
              <a:gd name="connsiteY22" fmla="*/ 296635 h 1004207"/>
              <a:gd name="connsiteX23" fmla="*/ 127907 w 933450"/>
              <a:gd name="connsiteY23" fmla="*/ 187778 h 1004207"/>
              <a:gd name="connsiteX24" fmla="*/ 100693 w 933450"/>
              <a:gd name="connsiteY24" fmla="*/ 95250 h 1004207"/>
              <a:gd name="connsiteX25" fmla="*/ 100693 w 933450"/>
              <a:gd name="connsiteY25" fmla="*/ 43543 h 1004207"/>
              <a:gd name="connsiteX26" fmla="*/ 103414 w 933450"/>
              <a:gd name="connsiteY26" fmla="*/ 16328 h 1004207"/>
              <a:gd name="connsiteX27" fmla="*/ 108857 w 933450"/>
              <a:gd name="connsiteY27" fmla="*/ 2721 h 1004207"/>
              <a:gd name="connsiteX28" fmla="*/ 125186 w 933450"/>
              <a:gd name="connsiteY28" fmla="*/ 0 h 1004207"/>
              <a:gd name="connsiteX29" fmla="*/ 130628 w 933450"/>
              <a:gd name="connsiteY29" fmla="*/ 0 h 1004207"/>
              <a:gd name="connsiteX30" fmla="*/ 141514 w 933450"/>
              <a:gd name="connsiteY30" fmla="*/ 13607 h 1004207"/>
              <a:gd name="connsiteX31" fmla="*/ 168728 w 933450"/>
              <a:gd name="connsiteY31" fmla="*/ 43543 h 1004207"/>
              <a:gd name="connsiteX32" fmla="*/ 185057 w 933450"/>
              <a:gd name="connsiteY32" fmla="*/ 76200 h 1004207"/>
              <a:gd name="connsiteX33" fmla="*/ 198664 w 933450"/>
              <a:gd name="connsiteY33" fmla="*/ 125185 h 1004207"/>
              <a:gd name="connsiteX34" fmla="*/ 288471 w 933450"/>
              <a:gd name="connsiteY34" fmla="*/ 356507 h 1004207"/>
              <a:gd name="connsiteX35" fmla="*/ 345621 w 933450"/>
              <a:gd name="connsiteY35" fmla="*/ 503464 h 1004207"/>
              <a:gd name="connsiteX36" fmla="*/ 375557 w 933450"/>
              <a:gd name="connsiteY36" fmla="*/ 568778 h 1004207"/>
              <a:gd name="connsiteX37" fmla="*/ 410936 w 933450"/>
              <a:gd name="connsiteY37" fmla="*/ 617764 h 1004207"/>
              <a:gd name="connsiteX38" fmla="*/ 446314 w 933450"/>
              <a:gd name="connsiteY38" fmla="*/ 655864 h 1004207"/>
              <a:gd name="connsiteX39" fmla="*/ 478971 w 933450"/>
              <a:gd name="connsiteY39" fmla="*/ 674914 h 1004207"/>
              <a:gd name="connsiteX40" fmla="*/ 522514 w 933450"/>
              <a:gd name="connsiteY40" fmla="*/ 688521 h 1004207"/>
              <a:gd name="connsiteX41" fmla="*/ 566057 w 933450"/>
              <a:gd name="connsiteY41" fmla="*/ 688521 h 1004207"/>
              <a:gd name="connsiteX42" fmla="*/ 653143 w 933450"/>
              <a:gd name="connsiteY42" fmla="*/ 677635 h 1004207"/>
              <a:gd name="connsiteX43" fmla="*/ 756557 w 933450"/>
              <a:gd name="connsiteY43" fmla="*/ 655864 h 1004207"/>
              <a:gd name="connsiteX44" fmla="*/ 933450 w 933450"/>
              <a:gd name="connsiteY44" fmla="*/ 612321 h 1004207"/>
              <a:gd name="connsiteX0" fmla="*/ 756557 w 756557"/>
              <a:gd name="connsiteY0" fmla="*/ 655864 h 1004207"/>
              <a:gd name="connsiteX1" fmla="*/ 734786 w 756557"/>
              <a:gd name="connsiteY1" fmla="*/ 941614 h 1004207"/>
              <a:gd name="connsiteX2" fmla="*/ 590550 w 756557"/>
              <a:gd name="connsiteY2" fmla="*/ 971550 h 1004207"/>
              <a:gd name="connsiteX3" fmla="*/ 498021 w 756557"/>
              <a:gd name="connsiteY3" fmla="*/ 987878 h 1004207"/>
              <a:gd name="connsiteX4" fmla="*/ 413657 w 756557"/>
              <a:gd name="connsiteY4" fmla="*/ 998764 h 1004207"/>
              <a:gd name="connsiteX5" fmla="*/ 302078 w 756557"/>
              <a:gd name="connsiteY5" fmla="*/ 1004207 h 1004207"/>
              <a:gd name="connsiteX6" fmla="*/ 89807 w 756557"/>
              <a:gd name="connsiteY6" fmla="*/ 1004207 h 1004207"/>
              <a:gd name="connsiteX7" fmla="*/ 35378 w 756557"/>
              <a:gd name="connsiteY7" fmla="*/ 998764 h 1004207"/>
              <a:gd name="connsiteX8" fmla="*/ 19050 w 756557"/>
              <a:gd name="connsiteY8" fmla="*/ 998764 h 1004207"/>
              <a:gd name="connsiteX9" fmla="*/ 5443 w 756557"/>
              <a:gd name="connsiteY9" fmla="*/ 990600 h 1004207"/>
              <a:gd name="connsiteX10" fmla="*/ 2721 w 756557"/>
              <a:gd name="connsiteY10" fmla="*/ 979714 h 1004207"/>
              <a:gd name="connsiteX11" fmla="*/ 0 w 756557"/>
              <a:gd name="connsiteY11" fmla="*/ 963385 h 1004207"/>
              <a:gd name="connsiteX12" fmla="*/ 10886 w 756557"/>
              <a:gd name="connsiteY12" fmla="*/ 938893 h 1004207"/>
              <a:gd name="connsiteX13" fmla="*/ 38100 w 756557"/>
              <a:gd name="connsiteY13" fmla="*/ 908957 h 1004207"/>
              <a:gd name="connsiteX14" fmla="*/ 78921 w 756557"/>
              <a:gd name="connsiteY14" fmla="*/ 843643 h 1004207"/>
              <a:gd name="connsiteX15" fmla="*/ 96162 w 756557"/>
              <a:gd name="connsiteY15" fmla="*/ 798738 h 1004207"/>
              <a:gd name="connsiteX16" fmla="*/ 117021 w 756557"/>
              <a:gd name="connsiteY16" fmla="*/ 764721 h 1004207"/>
              <a:gd name="connsiteX17" fmla="*/ 146957 w 756557"/>
              <a:gd name="connsiteY17" fmla="*/ 680357 h 1004207"/>
              <a:gd name="connsiteX18" fmla="*/ 160564 w 756557"/>
              <a:gd name="connsiteY18" fmla="*/ 617764 h 1004207"/>
              <a:gd name="connsiteX19" fmla="*/ 168728 w 756557"/>
              <a:gd name="connsiteY19" fmla="*/ 549728 h 1004207"/>
              <a:gd name="connsiteX20" fmla="*/ 166007 w 756557"/>
              <a:gd name="connsiteY20" fmla="*/ 459921 h 1004207"/>
              <a:gd name="connsiteX21" fmla="*/ 160564 w 756557"/>
              <a:gd name="connsiteY21" fmla="*/ 386443 h 1004207"/>
              <a:gd name="connsiteX22" fmla="*/ 149678 w 756557"/>
              <a:gd name="connsiteY22" fmla="*/ 296635 h 1004207"/>
              <a:gd name="connsiteX23" fmla="*/ 127907 w 756557"/>
              <a:gd name="connsiteY23" fmla="*/ 187778 h 1004207"/>
              <a:gd name="connsiteX24" fmla="*/ 100693 w 756557"/>
              <a:gd name="connsiteY24" fmla="*/ 95250 h 1004207"/>
              <a:gd name="connsiteX25" fmla="*/ 100693 w 756557"/>
              <a:gd name="connsiteY25" fmla="*/ 43543 h 1004207"/>
              <a:gd name="connsiteX26" fmla="*/ 103414 w 756557"/>
              <a:gd name="connsiteY26" fmla="*/ 16328 h 1004207"/>
              <a:gd name="connsiteX27" fmla="*/ 108857 w 756557"/>
              <a:gd name="connsiteY27" fmla="*/ 2721 h 1004207"/>
              <a:gd name="connsiteX28" fmla="*/ 125186 w 756557"/>
              <a:gd name="connsiteY28" fmla="*/ 0 h 1004207"/>
              <a:gd name="connsiteX29" fmla="*/ 130628 w 756557"/>
              <a:gd name="connsiteY29" fmla="*/ 0 h 1004207"/>
              <a:gd name="connsiteX30" fmla="*/ 141514 w 756557"/>
              <a:gd name="connsiteY30" fmla="*/ 13607 h 1004207"/>
              <a:gd name="connsiteX31" fmla="*/ 168728 w 756557"/>
              <a:gd name="connsiteY31" fmla="*/ 43543 h 1004207"/>
              <a:gd name="connsiteX32" fmla="*/ 185057 w 756557"/>
              <a:gd name="connsiteY32" fmla="*/ 76200 h 1004207"/>
              <a:gd name="connsiteX33" fmla="*/ 198664 w 756557"/>
              <a:gd name="connsiteY33" fmla="*/ 125185 h 1004207"/>
              <a:gd name="connsiteX34" fmla="*/ 288471 w 756557"/>
              <a:gd name="connsiteY34" fmla="*/ 356507 h 1004207"/>
              <a:gd name="connsiteX35" fmla="*/ 345621 w 756557"/>
              <a:gd name="connsiteY35" fmla="*/ 503464 h 1004207"/>
              <a:gd name="connsiteX36" fmla="*/ 375557 w 756557"/>
              <a:gd name="connsiteY36" fmla="*/ 568778 h 1004207"/>
              <a:gd name="connsiteX37" fmla="*/ 410936 w 756557"/>
              <a:gd name="connsiteY37" fmla="*/ 617764 h 1004207"/>
              <a:gd name="connsiteX38" fmla="*/ 446314 w 756557"/>
              <a:gd name="connsiteY38" fmla="*/ 655864 h 1004207"/>
              <a:gd name="connsiteX39" fmla="*/ 478971 w 756557"/>
              <a:gd name="connsiteY39" fmla="*/ 674914 h 1004207"/>
              <a:gd name="connsiteX40" fmla="*/ 522514 w 756557"/>
              <a:gd name="connsiteY40" fmla="*/ 688521 h 1004207"/>
              <a:gd name="connsiteX41" fmla="*/ 566057 w 756557"/>
              <a:gd name="connsiteY41" fmla="*/ 688521 h 1004207"/>
              <a:gd name="connsiteX42" fmla="*/ 653143 w 756557"/>
              <a:gd name="connsiteY42" fmla="*/ 677635 h 1004207"/>
              <a:gd name="connsiteX43" fmla="*/ 756557 w 756557"/>
              <a:gd name="connsiteY43" fmla="*/ 655864 h 1004207"/>
              <a:gd name="connsiteX0" fmla="*/ 653143 w 734786"/>
              <a:gd name="connsiteY0" fmla="*/ 677635 h 1004207"/>
              <a:gd name="connsiteX1" fmla="*/ 734786 w 734786"/>
              <a:gd name="connsiteY1" fmla="*/ 941614 h 1004207"/>
              <a:gd name="connsiteX2" fmla="*/ 590550 w 734786"/>
              <a:gd name="connsiteY2" fmla="*/ 971550 h 1004207"/>
              <a:gd name="connsiteX3" fmla="*/ 498021 w 734786"/>
              <a:gd name="connsiteY3" fmla="*/ 987878 h 1004207"/>
              <a:gd name="connsiteX4" fmla="*/ 413657 w 734786"/>
              <a:gd name="connsiteY4" fmla="*/ 998764 h 1004207"/>
              <a:gd name="connsiteX5" fmla="*/ 302078 w 734786"/>
              <a:gd name="connsiteY5" fmla="*/ 1004207 h 1004207"/>
              <a:gd name="connsiteX6" fmla="*/ 89807 w 734786"/>
              <a:gd name="connsiteY6" fmla="*/ 1004207 h 1004207"/>
              <a:gd name="connsiteX7" fmla="*/ 35378 w 734786"/>
              <a:gd name="connsiteY7" fmla="*/ 998764 h 1004207"/>
              <a:gd name="connsiteX8" fmla="*/ 19050 w 734786"/>
              <a:gd name="connsiteY8" fmla="*/ 998764 h 1004207"/>
              <a:gd name="connsiteX9" fmla="*/ 5443 w 734786"/>
              <a:gd name="connsiteY9" fmla="*/ 990600 h 1004207"/>
              <a:gd name="connsiteX10" fmla="*/ 2721 w 734786"/>
              <a:gd name="connsiteY10" fmla="*/ 979714 h 1004207"/>
              <a:gd name="connsiteX11" fmla="*/ 0 w 734786"/>
              <a:gd name="connsiteY11" fmla="*/ 963385 h 1004207"/>
              <a:gd name="connsiteX12" fmla="*/ 10886 w 734786"/>
              <a:gd name="connsiteY12" fmla="*/ 938893 h 1004207"/>
              <a:gd name="connsiteX13" fmla="*/ 38100 w 734786"/>
              <a:gd name="connsiteY13" fmla="*/ 908957 h 1004207"/>
              <a:gd name="connsiteX14" fmla="*/ 78921 w 734786"/>
              <a:gd name="connsiteY14" fmla="*/ 843643 h 1004207"/>
              <a:gd name="connsiteX15" fmla="*/ 96162 w 734786"/>
              <a:gd name="connsiteY15" fmla="*/ 798738 h 1004207"/>
              <a:gd name="connsiteX16" fmla="*/ 117021 w 734786"/>
              <a:gd name="connsiteY16" fmla="*/ 764721 h 1004207"/>
              <a:gd name="connsiteX17" fmla="*/ 146957 w 734786"/>
              <a:gd name="connsiteY17" fmla="*/ 680357 h 1004207"/>
              <a:gd name="connsiteX18" fmla="*/ 160564 w 734786"/>
              <a:gd name="connsiteY18" fmla="*/ 617764 h 1004207"/>
              <a:gd name="connsiteX19" fmla="*/ 168728 w 734786"/>
              <a:gd name="connsiteY19" fmla="*/ 549728 h 1004207"/>
              <a:gd name="connsiteX20" fmla="*/ 166007 w 734786"/>
              <a:gd name="connsiteY20" fmla="*/ 459921 h 1004207"/>
              <a:gd name="connsiteX21" fmla="*/ 160564 w 734786"/>
              <a:gd name="connsiteY21" fmla="*/ 386443 h 1004207"/>
              <a:gd name="connsiteX22" fmla="*/ 149678 w 734786"/>
              <a:gd name="connsiteY22" fmla="*/ 296635 h 1004207"/>
              <a:gd name="connsiteX23" fmla="*/ 127907 w 734786"/>
              <a:gd name="connsiteY23" fmla="*/ 187778 h 1004207"/>
              <a:gd name="connsiteX24" fmla="*/ 100693 w 734786"/>
              <a:gd name="connsiteY24" fmla="*/ 95250 h 1004207"/>
              <a:gd name="connsiteX25" fmla="*/ 100693 w 734786"/>
              <a:gd name="connsiteY25" fmla="*/ 43543 h 1004207"/>
              <a:gd name="connsiteX26" fmla="*/ 103414 w 734786"/>
              <a:gd name="connsiteY26" fmla="*/ 16328 h 1004207"/>
              <a:gd name="connsiteX27" fmla="*/ 108857 w 734786"/>
              <a:gd name="connsiteY27" fmla="*/ 2721 h 1004207"/>
              <a:gd name="connsiteX28" fmla="*/ 125186 w 734786"/>
              <a:gd name="connsiteY28" fmla="*/ 0 h 1004207"/>
              <a:gd name="connsiteX29" fmla="*/ 130628 w 734786"/>
              <a:gd name="connsiteY29" fmla="*/ 0 h 1004207"/>
              <a:gd name="connsiteX30" fmla="*/ 141514 w 734786"/>
              <a:gd name="connsiteY30" fmla="*/ 13607 h 1004207"/>
              <a:gd name="connsiteX31" fmla="*/ 168728 w 734786"/>
              <a:gd name="connsiteY31" fmla="*/ 43543 h 1004207"/>
              <a:gd name="connsiteX32" fmla="*/ 185057 w 734786"/>
              <a:gd name="connsiteY32" fmla="*/ 76200 h 1004207"/>
              <a:gd name="connsiteX33" fmla="*/ 198664 w 734786"/>
              <a:gd name="connsiteY33" fmla="*/ 125185 h 1004207"/>
              <a:gd name="connsiteX34" fmla="*/ 288471 w 734786"/>
              <a:gd name="connsiteY34" fmla="*/ 356507 h 1004207"/>
              <a:gd name="connsiteX35" fmla="*/ 345621 w 734786"/>
              <a:gd name="connsiteY35" fmla="*/ 503464 h 1004207"/>
              <a:gd name="connsiteX36" fmla="*/ 375557 w 734786"/>
              <a:gd name="connsiteY36" fmla="*/ 568778 h 1004207"/>
              <a:gd name="connsiteX37" fmla="*/ 410936 w 734786"/>
              <a:gd name="connsiteY37" fmla="*/ 617764 h 1004207"/>
              <a:gd name="connsiteX38" fmla="*/ 446314 w 734786"/>
              <a:gd name="connsiteY38" fmla="*/ 655864 h 1004207"/>
              <a:gd name="connsiteX39" fmla="*/ 478971 w 734786"/>
              <a:gd name="connsiteY39" fmla="*/ 674914 h 1004207"/>
              <a:gd name="connsiteX40" fmla="*/ 522514 w 734786"/>
              <a:gd name="connsiteY40" fmla="*/ 688521 h 1004207"/>
              <a:gd name="connsiteX41" fmla="*/ 566057 w 734786"/>
              <a:gd name="connsiteY41" fmla="*/ 688521 h 1004207"/>
              <a:gd name="connsiteX42" fmla="*/ 653143 w 734786"/>
              <a:gd name="connsiteY42" fmla="*/ 677635 h 1004207"/>
              <a:gd name="connsiteX0" fmla="*/ 566057 w 734786"/>
              <a:gd name="connsiteY0" fmla="*/ 688521 h 1004207"/>
              <a:gd name="connsiteX1" fmla="*/ 734786 w 734786"/>
              <a:gd name="connsiteY1" fmla="*/ 941614 h 1004207"/>
              <a:gd name="connsiteX2" fmla="*/ 590550 w 734786"/>
              <a:gd name="connsiteY2" fmla="*/ 971550 h 1004207"/>
              <a:gd name="connsiteX3" fmla="*/ 498021 w 734786"/>
              <a:gd name="connsiteY3" fmla="*/ 987878 h 1004207"/>
              <a:gd name="connsiteX4" fmla="*/ 413657 w 734786"/>
              <a:gd name="connsiteY4" fmla="*/ 998764 h 1004207"/>
              <a:gd name="connsiteX5" fmla="*/ 302078 w 734786"/>
              <a:gd name="connsiteY5" fmla="*/ 1004207 h 1004207"/>
              <a:gd name="connsiteX6" fmla="*/ 89807 w 734786"/>
              <a:gd name="connsiteY6" fmla="*/ 1004207 h 1004207"/>
              <a:gd name="connsiteX7" fmla="*/ 35378 w 734786"/>
              <a:gd name="connsiteY7" fmla="*/ 998764 h 1004207"/>
              <a:gd name="connsiteX8" fmla="*/ 19050 w 734786"/>
              <a:gd name="connsiteY8" fmla="*/ 998764 h 1004207"/>
              <a:gd name="connsiteX9" fmla="*/ 5443 w 734786"/>
              <a:gd name="connsiteY9" fmla="*/ 990600 h 1004207"/>
              <a:gd name="connsiteX10" fmla="*/ 2721 w 734786"/>
              <a:gd name="connsiteY10" fmla="*/ 979714 h 1004207"/>
              <a:gd name="connsiteX11" fmla="*/ 0 w 734786"/>
              <a:gd name="connsiteY11" fmla="*/ 963385 h 1004207"/>
              <a:gd name="connsiteX12" fmla="*/ 10886 w 734786"/>
              <a:gd name="connsiteY12" fmla="*/ 938893 h 1004207"/>
              <a:gd name="connsiteX13" fmla="*/ 38100 w 734786"/>
              <a:gd name="connsiteY13" fmla="*/ 908957 h 1004207"/>
              <a:gd name="connsiteX14" fmla="*/ 78921 w 734786"/>
              <a:gd name="connsiteY14" fmla="*/ 843643 h 1004207"/>
              <a:gd name="connsiteX15" fmla="*/ 96162 w 734786"/>
              <a:gd name="connsiteY15" fmla="*/ 798738 h 1004207"/>
              <a:gd name="connsiteX16" fmla="*/ 117021 w 734786"/>
              <a:gd name="connsiteY16" fmla="*/ 764721 h 1004207"/>
              <a:gd name="connsiteX17" fmla="*/ 146957 w 734786"/>
              <a:gd name="connsiteY17" fmla="*/ 680357 h 1004207"/>
              <a:gd name="connsiteX18" fmla="*/ 160564 w 734786"/>
              <a:gd name="connsiteY18" fmla="*/ 617764 h 1004207"/>
              <a:gd name="connsiteX19" fmla="*/ 168728 w 734786"/>
              <a:gd name="connsiteY19" fmla="*/ 549728 h 1004207"/>
              <a:gd name="connsiteX20" fmla="*/ 166007 w 734786"/>
              <a:gd name="connsiteY20" fmla="*/ 459921 h 1004207"/>
              <a:gd name="connsiteX21" fmla="*/ 160564 w 734786"/>
              <a:gd name="connsiteY21" fmla="*/ 386443 h 1004207"/>
              <a:gd name="connsiteX22" fmla="*/ 149678 w 734786"/>
              <a:gd name="connsiteY22" fmla="*/ 296635 h 1004207"/>
              <a:gd name="connsiteX23" fmla="*/ 127907 w 734786"/>
              <a:gd name="connsiteY23" fmla="*/ 187778 h 1004207"/>
              <a:gd name="connsiteX24" fmla="*/ 100693 w 734786"/>
              <a:gd name="connsiteY24" fmla="*/ 95250 h 1004207"/>
              <a:gd name="connsiteX25" fmla="*/ 100693 w 734786"/>
              <a:gd name="connsiteY25" fmla="*/ 43543 h 1004207"/>
              <a:gd name="connsiteX26" fmla="*/ 103414 w 734786"/>
              <a:gd name="connsiteY26" fmla="*/ 16328 h 1004207"/>
              <a:gd name="connsiteX27" fmla="*/ 108857 w 734786"/>
              <a:gd name="connsiteY27" fmla="*/ 2721 h 1004207"/>
              <a:gd name="connsiteX28" fmla="*/ 125186 w 734786"/>
              <a:gd name="connsiteY28" fmla="*/ 0 h 1004207"/>
              <a:gd name="connsiteX29" fmla="*/ 130628 w 734786"/>
              <a:gd name="connsiteY29" fmla="*/ 0 h 1004207"/>
              <a:gd name="connsiteX30" fmla="*/ 141514 w 734786"/>
              <a:gd name="connsiteY30" fmla="*/ 13607 h 1004207"/>
              <a:gd name="connsiteX31" fmla="*/ 168728 w 734786"/>
              <a:gd name="connsiteY31" fmla="*/ 43543 h 1004207"/>
              <a:gd name="connsiteX32" fmla="*/ 185057 w 734786"/>
              <a:gd name="connsiteY32" fmla="*/ 76200 h 1004207"/>
              <a:gd name="connsiteX33" fmla="*/ 198664 w 734786"/>
              <a:gd name="connsiteY33" fmla="*/ 125185 h 1004207"/>
              <a:gd name="connsiteX34" fmla="*/ 288471 w 734786"/>
              <a:gd name="connsiteY34" fmla="*/ 356507 h 1004207"/>
              <a:gd name="connsiteX35" fmla="*/ 345621 w 734786"/>
              <a:gd name="connsiteY35" fmla="*/ 503464 h 1004207"/>
              <a:gd name="connsiteX36" fmla="*/ 375557 w 734786"/>
              <a:gd name="connsiteY36" fmla="*/ 568778 h 1004207"/>
              <a:gd name="connsiteX37" fmla="*/ 410936 w 734786"/>
              <a:gd name="connsiteY37" fmla="*/ 617764 h 1004207"/>
              <a:gd name="connsiteX38" fmla="*/ 446314 w 734786"/>
              <a:gd name="connsiteY38" fmla="*/ 655864 h 1004207"/>
              <a:gd name="connsiteX39" fmla="*/ 478971 w 734786"/>
              <a:gd name="connsiteY39" fmla="*/ 674914 h 1004207"/>
              <a:gd name="connsiteX40" fmla="*/ 522514 w 734786"/>
              <a:gd name="connsiteY40" fmla="*/ 688521 h 1004207"/>
              <a:gd name="connsiteX41" fmla="*/ 566057 w 734786"/>
              <a:gd name="connsiteY41" fmla="*/ 688521 h 1004207"/>
              <a:gd name="connsiteX0" fmla="*/ 522514 w 734786"/>
              <a:gd name="connsiteY0" fmla="*/ 688521 h 1004207"/>
              <a:gd name="connsiteX1" fmla="*/ 734786 w 734786"/>
              <a:gd name="connsiteY1" fmla="*/ 941614 h 1004207"/>
              <a:gd name="connsiteX2" fmla="*/ 590550 w 734786"/>
              <a:gd name="connsiteY2" fmla="*/ 971550 h 1004207"/>
              <a:gd name="connsiteX3" fmla="*/ 498021 w 734786"/>
              <a:gd name="connsiteY3" fmla="*/ 987878 h 1004207"/>
              <a:gd name="connsiteX4" fmla="*/ 413657 w 734786"/>
              <a:gd name="connsiteY4" fmla="*/ 998764 h 1004207"/>
              <a:gd name="connsiteX5" fmla="*/ 302078 w 734786"/>
              <a:gd name="connsiteY5" fmla="*/ 1004207 h 1004207"/>
              <a:gd name="connsiteX6" fmla="*/ 89807 w 734786"/>
              <a:gd name="connsiteY6" fmla="*/ 1004207 h 1004207"/>
              <a:gd name="connsiteX7" fmla="*/ 35378 w 734786"/>
              <a:gd name="connsiteY7" fmla="*/ 998764 h 1004207"/>
              <a:gd name="connsiteX8" fmla="*/ 19050 w 734786"/>
              <a:gd name="connsiteY8" fmla="*/ 998764 h 1004207"/>
              <a:gd name="connsiteX9" fmla="*/ 5443 w 734786"/>
              <a:gd name="connsiteY9" fmla="*/ 990600 h 1004207"/>
              <a:gd name="connsiteX10" fmla="*/ 2721 w 734786"/>
              <a:gd name="connsiteY10" fmla="*/ 979714 h 1004207"/>
              <a:gd name="connsiteX11" fmla="*/ 0 w 734786"/>
              <a:gd name="connsiteY11" fmla="*/ 963385 h 1004207"/>
              <a:gd name="connsiteX12" fmla="*/ 10886 w 734786"/>
              <a:gd name="connsiteY12" fmla="*/ 938893 h 1004207"/>
              <a:gd name="connsiteX13" fmla="*/ 38100 w 734786"/>
              <a:gd name="connsiteY13" fmla="*/ 908957 h 1004207"/>
              <a:gd name="connsiteX14" fmla="*/ 78921 w 734786"/>
              <a:gd name="connsiteY14" fmla="*/ 843643 h 1004207"/>
              <a:gd name="connsiteX15" fmla="*/ 96162 w 734786"/>
              <a:gd name="connsiteY15" fmla="*/ 798738 h 1004207"/>
              <a:gd name="connsiteX16" fmla="*/ 117021 w 734786"/>
              <a:gd name="connsiteY16" fmla="*/ 764721 h 1004207"/>
              <a:gd name="connsiteX17" fmla="*/ 146957 w 734786"/>
              <a:gd name="connsiteY17" fmla="*/ 680357 h 1004207"/>
              <a:gd name="connsiteX18" fmla="*/ 160564 w 734786"/>
              <a:gd name="connsiteY18" fmla="*/ 617764 h 1004207"/>
              <a:gd name="connsiteX19" fmla="*/ 168728 w 734786"/>
              <a:gd name="connsiteY19" fmla="*/ 549728 h 1004207"/>
              <a:gd name="connsiteX20" fmla="*/ 166007 w 734786"/>
              <a:gd name="connsiteY20" fmla="*/ 459921 h 1004207"/>
              <a:gd name="connsiteX21" fmla="*/ 160564 w 734786"/>
              <a:gd name="connsiteY21" fmla="*/ 386443 h 1004207"/>
              <a:gd name="connsiteX22" fmla="*/ 149678 w 734786"/>
              <a:gd name="connsiteY22" fmla="*/ 296635 h 1004207"/>
              <a:gd name="connsiteX23" fmla="*/ 127907 w 734786"/>
              <a:gd name="connsiteY23" fmla="*/ 187778 h 1004207"/>
              <a:gd name="connsiteX24" fmla="*/ 100693 w 734786"/>
              <a:gd name="connsiteY24" fmla="*/ 95250 h 1004207"/>
              <a:gd name="connsiteX25" fmla="*/ 100693 w 734786"/>
              <a:gd name="connsiteY25" fmla="*/ 43543 h 1004207"/>
              <a:gd name="connsiteX26" fmla="*/ 103414 w 734786"/>
              <a:gd name="connsiteY26" fmla="*/ 16328 h 1004207"/>
              <a:gd name="connsiteX27" fmla="*/ 108857 w 734786"/>
              <a:gd name="connsiteY27" fmla="*/ 2721 h 1004207"/>
              <a:gd name="connsiteX28" fmla="*/ 125186 w 734786"/>
              <a:gd name="connsiteY28" fmla="*/ 0 h 1004207"/>
              <a:gd name="connsiteX29" fmla="*/ 130628 w 734786"/>
              <a:gd name="connsiteY29" fmla="*/ 0 h 1004207"/>
              <a:gd name="connsiteX30" fmla="*/ 141514 w 734786"/>
              <a:gd name="connsiteY30" fmla="*/ 13607 h 1004207"/>
              <a:gd name="connsiteX31" fmla="*/ 168728 w 734786"/>
              <a:gd name="connsiteY31" fmla="*/ 43543 h 1004207"/>
              <a:gd name="connsiteX32" fmla="*/ 185057 w 734786"/>
              <a:gd name="connsiteY32" fmla="*/ 76200 h 1004207"/>
              <a:gd name="connsiteX33" fmla="*/ 198664 w 734786"/>
              <a:gd name="connsiteY33" fmla="*/ 125185 h 1004207"/>
              <a:gd name="connsiteX34" fmla="*/ 288471 w 734786"/>
              <a:gd name="connsiteY34" fmla="*/ 356507 h 1004207"/>
              <a:gd name="connsiteX35" fmla="*/ 345621 w 734786"/>
              <a:gd name="connsiteY35" fmla="*/ 503464 h 1004207"/>
              <a:gd name="connsiteX36" fmla="*/ 375557 w 734786"/>
              <a:gd name="connsiteY36" fmla="*/ 568778 h 1004207"/>
              <a:gd name="connsiteX37" fmla="*/ 410936 w 734786"/>
              <a:gd name="connsiteY37" fmla="*/ 617764 h 1004207"/>
              <a:gd name="connsiteX38" fmla="*/ 446314 w 734786"/>
              <a:gd name="connsiteY38" fmla="*/ 655864 h 1004207"/>
              <a:gd name="connsiteX39" fmla="*/ 478971 w 734786"/>
              <a:gd name="connsiteY39" fmla="*/ 674914 h 1004207"/>
              <a:gd name="connsiteX40" fmla="*/ 522514 w 734786"/>
              <a:gd name="connsiteY40" fmla="*/ 688521 h 1004207"/>
              <a:gd name="connsiteX0" fmla="*/ 478971 w 734786"/>
              <a:gd name="connsiteY0" fmla="*/ 674914 h 1004207"/>
              <a:gd name="connsiteX1" fmla="*/ 734786 w 734786"/>
              <a:gd name="connsiteY1" fmla="*/ 941614 h 1004207"/>
              <a:gd name="connsiteX2" fmla="*/ 590550 w 734786"/>
              <a:gd name="connsiteY2" fmla="*/ 971550 h 1004207"/>
              <a:gd name="connsiteX3" fmla="*/ 498021 w 734786"/>
              <a:gd name="connsiteY3" fmla="*/ 987878 h 1004207"/>
              <a:gd name="connsiteX4" fmla="*/ 413657 w 734786"/>
              <a:gd name="connsiteY4" fmla="*/ 998764 h 1004207"/>
              <a:gd name="connsiteX5" fmla="*/ 302078 w 734786"/>
              <a:gd name="connsiteY5" fmla="*/ 1004207 h 1004207"/>
              <a:gd name="connsiteX6" fmla="*/ 89807 w 734786"/>
              <a:gd name="connsiteY6" fmla="*/ 1004207 h 1004207"/>
              <a:gd name="connsiteX7" fmla="*/ 35378 w 734786"/>
              <a:gd name="connsiteY7" fmla="*/ 998764 h 1004207"/>
              <a:gd name="connsiteX8" fmla="*/ 19050 w 734786"/>
              <a:gd name="connsiteY8" fmla="*/ 998764 h 1004207"/>
              <a:gd name="connsiteX9" fmla="*/ 5443 w 734786"/>
              <a:gd name="connsiteY9" fmla="*/ 990600 h 1004207"/>
              <a:gd name="connsiteX10" fmla="*/ 2721 w 734786"/>
              <a:gd name="connsiteY10" fmla="*/ 979714 h 1004207"/>
              <a:gd name="connsiteX11" fmla="*/ 0 w 734786"/>
              <a:gd name="connsiteY11" fmla="*/ 963385 h 1004207"/>
              <a:gd name="connsiteX12" fmla="*/ 10886 w 734786"/>
              <a:gd name="connsiteY12" fmla="*/ 938893 h 1004207"/>
              <a:gd name="connsiteX13" fmla="*/ 38100 w 734786"/>
              <a:gd name="connsiteY13" fmla="*/ 908957 h 1004207"/>
              <a:gd name="connsiteX14" fmla="*/ 78921 w 734786"/>
              <a:gd name="connsiteY14" fmla="*/ 843643 h 1004207"/>
              <a:gd name="connsiteX15" fmla="*/ 96162 w 734786"/>
              <a:gd name="connsiteY15" fmla="*/ 798738 h 1004207"/>
              <a:gd name="connsiteX16" fmla="*/ 117021 w 734786"/>
              <a:gd name="connsiteY16" fmla="*/ 764721 h 1004207"/>
              <a:gd name="connsiteX17" fmla="*/ 146957 w 734786"/>
              <a:gd name="connsiteY17" fmla="*/ 680357 h 1004207"/>
              <a:gd name="connsiteX18" fmla="*/ 160564 w 734786"/>
              <a:gd name="connsiteY18" fmla="*/ 617764 h 1004207"/>
              <a:gd name="connsiteX19" fmla="*/ 168728 w 734786"/>
              <a:gd name="connsiteY19" fmla="*/ 549728 h 1004207"/>
              <a:gd name="connsiteX20" fmla="*/ 166007 w 734786"/>
              <a:gd name="connsiteY20" fmla="*/ 459921 h 1004207"/>
              <a:gd name="connsiteX21" fmla="*/ 160564 w 734786"/>
              <a:gd name="connsiteY21" fmla="*/ 386443 h 1004207"/>
              <a:gd name="connsiteX22" fmla="*/ 149678 w 734786"/>
              <a:gd name="connsiteY22" fmla="*/ 296635 h 1004207"/>
              <a:gd name="connsiteX23" fmla="*/ 127907 w 734786"/>
              <a:gd name="connsiteY23" fmla="*/ 187778 h 1004207"/>
              <a:gd name="connsiteX24" fmla="*/ 100693 w 734786"/>
              <a:gd name="connsiteY24" fmla="*/ 95250 h 1004207"/>
              <a:gd name="connsiteX25" fmla="*/ 100693 w 734786"/>
              <a:gd name="connsiteY25" fmla="*/ 43543 h 1004207"/>
              <a:gd name="connsiteX26" fmla="*/ 103414 w 734786"/>
              <a:gd name="connsiteY26" fmla="*/ 16328 h 1004207"/>
              <a:gd name="connsiteX27" fmla="*/ 108857 w 734786"/>
              <a:gd name="connsiteY27" fmla="*/ 2721 h 1004207"/>
              <a:gd name="connsiteX28" fmla="*/ 125186 w 734786"/>
              <a:gd name="connsiteY28" fmla="*/ 0 h 1004207"/>
              <a:gd name="connsiteX29" fmla="*/ 130628 w 734786"/>
              <a:gd name="connsiteY29" fmla="*/ 0 h 1004207"/>
              <a:gd name="connsiteX30" fmla="*/ 141514 w 734786"/>
              <a:gd name="connsiteY30" fmla="*/ 13607 h 1004207"/>
              <a:gd name="connsiteX31" fmla="*/ 168728 w 734786"/>
              <a:gd name="connsiteY31" fmla="*/ 43543 h 1004207"/>
              <a:gd name="connsiteX32" fmla="*/ 185057 w 734786"/>
              <a:gd name="connsiteY32" fmla="*/ 76200 h 1004207"/>
              <a:gd name="connsiteX33" fmla="*/ 198664 w 734786"/>
              <a:gd name="connsiteY33" fmla="*/ 125185 h 1004207"/>
              <a:gd name="connsiteX34" fmla="*/ 288471 w 734786"/>
              <a:gd name="connsiteY34" fmla="*/ 356507 h 1004207"/>
              <a:gd name="connsiteX35" fmla="*/ 345621 w 734786"/>
              <a:gd name="connsiteY35" fmla="*/ 503464 h 1004207"/>
              <a:gd name="connsiteX36" fmla="*/ 375557 w 734786"/>
              <a:gd name="connsiteY36" fmla="*/ 568778 h 1004207"/>
              <a:gd name="connsiteX37" fmla="*/ 410936 w 734786"/>
              <a:gd name="connsiteY37" fmla="*/ 617764 h 1004207"/>
              <a:gd name="connsiteX38" fmla="*/ 446314 w 734786"/>
              <a:gd name="connsiteY38" fmla="*/ 655864 h 1004207"/>
              <a:gd name="connsiteX39" fmla="*/ 478971 w 734786"/>
              <a:gd name="connsiteY39" fmla="*/ 674914 h 1004207"/>
              <a:gd name="connsiteX0" fmla="*/ 478971 w 590550"/>
              <a:gd name="connsiteY0" fmla="*/ 674914 h 1004207"/>
              <a:gd name="connsiteX1" fmla="*/ 590550 w 590550"/>
              <a:gd name="connsiteY1" fmla="*/ 971550 h 1004207"/>
              <a:gd name="connsiteX2" fmla="*/ 498021 w 590550"/>
              <a:gd name="connsiteY2" fmla="*/ 987878 h 1004207"/>
              <a:gd name="connsiteX3" fmla="*/ 413657 w 590550"/>
              <a:gd name="connsiteY3" fmla="*/ 998764 h 1004207"/>
              <a:gd name="connsiteX4" fmla="*/ 302078 w 590550"/>
              <a:gd name="connsiteY4" fmla="*/ 1004207 h 1004207"/>
              <a:gd name="connsiteX5" fmla="*/ 89807 w 590550"/>
              <a:gd name="connsiteY5" fmla="*/ 1004207 h 1004207"/>
              <a:gd name="connsiteX6" fmla="*/ 35378 w 590550"/>
              <a:gd name="connsiteY6" fmla="*/ 998764 h 1004207"/>
              <a:gd name="connsiteX7" fmla="*/ 19050 w 590550"/>
              <a:gd name="connsiteY7" fmla="*/ 998764 h 1004207"/>
              <a:gd name="connsiteX8" fmla="*/ 5443 w 590550"/>
              <a:gd name="connsiteY8" fmla="*/ 990600 h 1004207"/>
              <a:gd name="connsiteX9" fmla="*/ 2721 w 590550"/>
              <a:gd name="connsiteY9" fmla="*/ 979714 h 1004207"/>
              <a:gd name="connsiteX10" fmla="*/ 0 w 590550"/>
              <a:gd name="connsiteY10" fmla="*/ 963385 h 1004207"/>
              <a:gd name="connsiteX11" fmla="*/ 10886 w 590550"/>
              <a:gd name="connsiteY11" fmla="*/ 938893 h 1004207"/>
              <a:gd name="connsiteX12" fmla="*/ 38100 w 590550"/>
              <a:gd name="connsiteY12" fmla="*/ 908957 h 1004207"/>
              <a:gd name="connsiteX13" fmla="*/ 78921 w 590550"/>
              <a:gd name="connsiteY13" fmla="*/ 843643 h 1004207"/>
              <a:gd name="connsiteX14" fmla="*/ 96162 w 590550"/>
              <a:gd name="connsiteY14" fmla="*/ 798738 h 1004207"/>
              <a:gd name="connsiteX15" fmla="*/ 117021 w 590550"/>
              <a:gd name="connsiteY15" fmla="*/ 764721 h 1004207"/>
              <a:gd name="connsiteX16" fmla="*/ 146957 w 590550"/>
              <a:gd name="connsiteY16" fmla="*/ 680357 h 1004207"/>
              <a:gd name="connsiteX17" fmla="*/ 160564 w 590550"/>
              <a:gd name="connsiteY17" fmla="*/ 617764 h 1004207"/>
              <a:gd name="connsiteX18" fmla="*/ 168728 w 590550"/>
              <a:gd name="connsiteY18" fmla="*/ 549728 h 1004207"/>
              <a:gd name="connsiteX19" fmla="*/ 166007 w 590550"/>
              <a:gd name="connsiteY19" fmla="*/ 459921 h 1004207"/>
              <a:gd name="connsiteX20" fmla="*/ 160564 w 590550"/>
              <a:gd name="connsiteY20" fmla="*/ 386443 h 1004207"/>
              <a:gd name="connsiteX21" fmla="*/ 149678 w 590550"/>
              <a:gd name="connsiteY21" fmla="*/ 296635 h 1004207"/>
              <a:gd name="connsiteX22" fmla="*/ 127907 w 590550"/>
              <a:gd name="connsiteY22" fmla="*/ 187778 h 1004207"/>
              <a:gd name="connsiteX23" fmla="*/ 100693 w 590550"/>
              <a:gd name="connsiteY23" fmla="*/ 95250 h 1004207"/>
              <a:gd name="connsiteX24" fmla="*/ 100693 w 590550"/>
              <a:gd name="connsiteY24" fmla="*/ 43543 h 1004207"/>
              <a:gd name="connsiteX25" fmla="*/ 103414 w 590550"/>
              <a:gd name="connsiteY25" fmla="*/ 16328 h 1004207"/>
              <a:gd name="connsiteX26" fmla="*/ 108857 w 590550"/>
              <a:gd name="connsiteY26" fmla="*/ 2721 h 1004207"/>
              <a:gd name="connsiteX27" fmla="*/ 125186 w 590550"/>
              <a:gd name="connsiteY27" fmla="*/ 0 h 1004207"/>
              <a:gd name="connsiteX28" fmla="*/ 130628 w 590550"/>
              <a:gd name="connsiteY28" fmla="*/ 0 h 1004207"/>
              <a:gd name="connsiteX29" fmla="*/ 141514 w 590550"/>
              <a:gd name="connsiteY29" fmla="*/ 13607 h 1004207"/>
              <a:gd name="connsiteX30" fmla="*/ 168728 w 590550"/>
              <a:gd name="connsiteY30" fmla="*/ 43543 h 1004207"/>
              <a:gd name="connsiteX31" fmla="*/ 185057 w 590550"/>
              <a:gd name="connsiteY31" fmla="*/ 76200 h 1004207"/>
              <a:gd name="connsiteX32" fmla="*/ 198664 w 590550"/>
              <a:gd name="connsiteY32" fmla="*/ 125185 h 1004207"/>
              <a:gd name="connsiteX33" fmla="*/ 288471 w 590550"/>
              <a:gd name="connsiteY33" fmla="*/ 356507 h 1004207"/>
              <a:gd name="connsiteX34" fmla="*/ 345621 w 590550"/>
              <a:gd name="connsiteY34" fmla="*/ 503464 h 1004207"/>
              <a:gd name="connsiteX35" fmla="*/ 375557 w 590550"/>
              <a:gd name="connsiteY35" fmla="*/ 568778 h 1004207"/>
              <a:gd name="connsiteX36" fmla="*/ 410936 w 590550"/>
              <a:gd name="connsiteY36" fmla="*/ 617764 h 1004207"/>
              <a:gd name="connsiteX37" fmla="*/ 446314 w 590550"/>
              <a:gd name="connsiteY37" fmla="*/ 655864 h 1004207"/>
              <a:gd name="connsiteX38" fmla="*/ 478971 w 590550"/>
              <a:gd name="connsiteY38" fmla="*/ 674914 h 1004207"/>
              <a:gd name="connsiteX0" fmla="*/ 478971 w 498021"/>
              <a:gd name="connsiteY0" fmla="*/ 674914 h 1004207"/>
              <a:gd name="connsiteX1" fmla="*/ 498021 w 498021"/>
              <a:gd name="connsiteY1" fmla="*/ 987878 h 1004207"/>
              <a:gd name="connsiteX2" fmla="*/ 413657 w 498021"/>
              <a:gd name="connsiteY2" fmla="*/ 998764 h 1004207"/>
              <a:gd name="connsiteX3" fmla="*/ 302078 w 498021"/>
              <a:gd name="connsiteY3" fmla="*/ 1004207 h 1004207"/>
              <a:gd name="connsiteX4" fmla="*/ 89807 w 498021"/>
              <a:gd name="connsiteY4" fmla="*/ 1004207 h 1004207"/>
              <a:gd name="connsiteX5" fmla="*/ 35378 w 498021"/>
              <a:gd name="connsiteY5" fmla="*/ 998764 h 1004207"/>
              <a:gd name="connsiteX6" fmla="*/ 19050 w 498021"/>
              <a:gd name="connsiteY6" fmla="*/ 998764 h 1004207"/>
              <a:gd name="connsiteX7" fmla="*/ 5443 w 498021"/>
              <a:gd name="connsiteY7" fmla="*/ 990600 h 1004207"/>
              <a:gd name="connsiteX8" fmla="*/ 2721 w 498021"/>
              <a:gd name="connsiteY8" fmla="*/ 979714 h 1004207"/>
              <a:gd name="connsiteX9" fmla="*/ 0 w 498021"/>
              <a:gd name="connsiteY9" fmla="*/ 963385 h 1004207"/>
              <a:gd name="connsiteX10" fmla="*/ 10886 w 498021"/>
              <a:gd name="connsiteY10" fmla="*/ 938893 h 1004207"/>
              <a:gd name="connsiteX11" fmla="*/ 38100 w 498021"/>
              <a:gd name="connsiteY11" fmla="*/ 908957 h 1004207"/>
              <a:gd name="connsiteX12" fmla="*/ 78921 w 498021"/>
              <a:gd name="connsiteY12" fmla="*/ 843643 h 1004207"/>
              <a:gd name="connsiteX13" fmla="*/ 96162 w 498021"/>
              <a:gd name="connsiteY13" fmla="*/ 798738 h 1004207"/>
              <a:gd name="connsiteX14" fmla="*/ 117021 w 498021"/>
              <a:gd name="connsiteY14" fmla="*/ 764721 h 1004207"/>
              <a:gd name="connsiteX15" fmla="*/ 146957 w 498021"/>
              <a:gd name="connsiteY15" fmla="*/ 680357 h 1004207"/>
              <a:gd name="connsiteX16" fmla="*/ 160564 w 498021"/>
              <a:gd name="connsiteY16" fmla="*/ 617764 h 1004207"/>
              <a:gd name="connsiteX17" fmla="*/ 168728 w 498021"/>
              <a:gd name="connsiteY17" fmla="*/ 549728 h 1004207"/>
              <a:gd name="connsiteX18" fmla="*/ 166007 w 498021"/>
              <a:gd name="connsiteY18" fmla="*/ 459921 h 1004207"/>
              <a:gd name="connsiteX19" fmla="*/ 160564 w 498021"/>
              <a:gd name="connsiteY19" fmla="*/ 386443 h 1004207"/>
              <a:gd name="connsiteX20" fmla="*/ 149678 w 498021"/>
              <a:gd name="connsiteY20" fmla="*/ 296635 h 1004207"/>
              <a:gd name="connsiteX21" fmla="*/ 127907 w 498021"/>
              <a:gd name="connsiteY21" fmla="*/ 187778 h 1004207"/>
              <a:gd name="connsiteX22" fmla="*/ 100693 w 498021"/>
              <a:gd name="connsiteY22" fmla="*/ 95250 h 1004207"/>
              <a:gd name="connsiteX23" fmla="*/ 100693 w 498021"/>
              <a:gd name="connsiteY23" fmla="*/ 43543 h 1004207"/>
              <a:gd name="connsiteX24" fmla="*/ 103414 w 498021"/>
              <a:gd name="connsiteY24" fmla="*/ 16328 h 1004207"/>
              <a:gd name="connsiteX25" fmla="*/ 108857 w 498021"/>
              <a:gd name="connsiteY25" fmla="*/ 2721 h 1004207"/>
              <a:gd name="connsiteX26" fmla="*/ 125186 w 498021"/>
              <a:gd name="connsiteY26" fmla="*/ 0 h 1004207"/>
              <a:gd name="connsiteX27" fmla="*/ 130628 w 498021"/>
              <a:gd name="connsiteY27" fmla="*/ 0 h 1004207"/>
              <a:gd name="connsiteX28" fmla="*/ 141514 w 498021"/>
              <a:gd name="connsiteY28" fmla="*/ 13607 h 1004207"/>
              <a:gd name="connsiteX29" fmla="*/ 168728 w 498021"/>
              <a:gd name="connsiteY29" fmla="*/ 43543 h 1004207"/>
              <a:gd name="connsiteX30" fmla="*/ 185057 w 498021"/>
              <a:gd name="connsiteY30" fmla="*/ 76200 h 1004207"/>
              <a:gd name="connsiteX31" fmla="*/ 198664 w 498021"/>
              <a:gd name="connsiteY31" fmla="*/ 125185 h 1004207"/>
              <a:gd name="connsiteX32" fmla="*/ 288471 w 498021"/>
              <a:gd name="connsiteY32" fmla="*/ 356507 h 1004207"/>
              <a:gd name="connsiteX33" fmla="*/ 345621 w 498021"/>
              <a:gd name="connsiteY33" fmla="*/ 503464 h 1004207"/>
              <a:gd name="connsiteX34" fmla="*/ 375557 w 498021"/>
              <a:gd name="connsiteY34" fmla="*/ 568778 h 1004207"/>
              <a:gd name="connsiteX35" fmla="*/ 410936 w 498021"/>
              <a:gd name="connsiteY35" fmla="*/ 617764 h 1004207"/>
              <a:gd name="connsiteX36" fmla="*/ 446314 w 498021"/>
              <a:gd name="connsiteY36" fmla="*/ 655864 h 1004207"/>
              <a:gd name="connsiteX37" fmla="*/ 478971 w 498021"/>
              <a:gd name="connsiteY37" fmla="*/ 674914 h 1004207"/>
              <a:gd name="connsiteX0" fmla="*/ 478971 w 478971"/>
              <a:gd name="connsiteY0" fmla="*/ 674914 h 1004207"/>
              <a:gd name="connsiteX1" fmla="*/ 413657 w 478971"/>
              <a:gd name="connsiteY1" fmla="*/ 998764 h 1004207"/>
              <a:gd name="connsiteX2" fmla="*/ 302078 w 478971"/>
              <a:gd name="connsiteY2" fmla="*/ 1004207 h 1004207"/>
              <a:gd name="connsiteX3" fmla="*/ 89807 w 478971"/>
              <a:gd name="connsiteY3" fmla="*/ 1004207 h 1004207"/>
              <a:gd name="connsiteX4" fmla="*/ 35378 w 478971"/>
              <a:gd name="connsiteY4" fmla="*/ 998764 h 1004207"/>
              <a:gd name="connsiteX5" fmla="*/ 19050 w 478971"/>
              <a:gd name="connsiteY5" fmla="*/ 998764 h 1004207"/>
              <a:gd name="connsiteX6" fmla="*/ 5443 w 478971"/>
              <a:gd name="connsiteY6" fmla="*/ 990600 h 1004207"/>
              <a:gd name="connsiteX7" fmla="*/ 2721 w 478971"/>
              <a:gd name="connsiteY7" fmla="*/ 979714 h 1004207"/>
              <a:gd name="connsiteX8" fmla="*/ 0 w 478971"/>
              <a:gd name="connsiteY8" fmla="*/ 963385 h 1004207"/>
              <a:gd name="connsiteX9" fmla="*/ 10886 w 478971"/>
              <a:gd name="connsiteY9" fmla="*/ 938893 h 1004207"/>
              <a:gd name="connsiteX10" fmla="*/ 38100 w 478971"/>
              <a:gd name="connsiteY10" fmla="*/ 908957 h 1004207"/>
              <a:gd name="connsiteX11" fmla="*/ 78921 w 478971"/>
              <a:gd name="connsiteY11" fmla="*/ 843643 h 1004207"/>
              <a:gd name="connsiteX12" fmla="*/ 96162 w 478971"/>
              <a:gd name="connsiteY12" fmla="*/ 798738 h 1004207"/>
              <a:gd name="connsiteX13" fmla="*/ 117021 w 478971"/>
              <a:gd name="connsiteY13" fmla="*/ 764721 h 1004207"/>
              <a:gd name="connsiteX14" fmla="*/ 146957 w 478971"/>
              <a:gd name="connsiteY14" fmla="*/ 680357 h 1004207"/>
              <a:gd name="connsiteX15" fmla="*/ 160564 w 478971"/>
              <a:gd name="connsiteY15" fmla="*/ 617764 h 1004207"/>
              <a:gd name="connsiteX16" fmla="*/ 168728 w 478971"/>
              <a:gd name="connsiteY16" fmla="*/ 549728 h 1004207"/>
              <a:gd name="connsiteX17" fmla="*/ 166007 w 478971"/>
              <a:gd name="connsiteY17" fmla="*/ 459921 h 1004207"/>
              <a:gd name="connsiteX18" fmla="*/ 160564 w 478971"/>
              <a:gd name="connsiteY18" fmla="*/ 386443 h 1004207"/>
              <a:gd name="connsiteX19" fmla="*/ 149678 w 478971"/>
              <a:gd name="connsiteY19" fmla="*/ 296635 h 1004207"/>
              <a:gd name="connsiteX20" fmla="*/ 127907 w 478971"/>
              <a:gd name="connsiteY20" fmla="*/ 187778 h 1004207"/>
              <a:gd name="connsiteX21" fmla="*/ 100693 w 478971"/>
              <a:gd name="connsiteY21" fmla="*/ 95250 h 1004207"/>
              <a:gd name="connsiteX22" fmla="*/ 100693 w 478971"/>
              <a:gd name="connsiteY22" fmla="*/ 43543 h 1004207"/>
              <a:gd name="connsiteX23" fmla="*/ 103414 w 478971"/>
              <a:gd name="connsiteY23" fmla="*/ 16328 h 1004207"/>
              <a:gd name="connsiteX24" fmla="*/ 108857 w 478971"/>
              <a:gd name="connsiteY24" fmla="*/ 2721 h 1004207"/>
              <a:gd name="connsiteX25" fmla="*/ 125186 w 478971"/>
              <a:gd name="connsiteY25" fmla="*/ 0 h 1004207"/>
              <a:gd name="connsiteX26" fmla="*/ 130628 w 478971"/>
              <a:gd name="connsiteY26" fmla="*/ 0 h 1004207"/>
              <a:gd name="connsiteX27" fmla="*/ 141514 w 478971"/>
              <a:gd name="connsiteY27" fmla="*/ 13607 h 1004207"/>
              <a:gd name="connsiteX28" fmla="*/ 168728 w 478971"/>
              <a:gd name="connsiteY28" fmla="*/ 43543 h 1004207"/>
              <a:gd name="connsiteX29" fmla="*/ 185057 w 478971"/>
              <a:gd name="connsiteY29" fmla="*/ 76200 h 1004207"/>
              <a:gd name="connsiteX30" fmla="*/ 198664 w 478971"/>
              <a:gd name="connsiteY30" fmla="*/ 125185 h 1004207"/>
              <a:gd name="connsiteX31" fmla="*/ 288471 w 478971"/>
              <a:gd name="connsiteY31" fmla="*/ 356507 h 1004207"/>
              <a:gd name="connsiteX32" fmla="*/ 345621 w 478971"/>
              <a:gd name="connsiteY32" fmla="*/ 503464 h 1004207"/>
              <a:gd name="connsiteX33" fmla="*/ 375557 w 478971"/>
              <a:gd name="connsiteY33" fmla="*/ 568778 h 1004207"/>
              <a:gd name="connsiteX34" fmla="*/ 410936 w 478971"/>
              <a:gd name="connsiteY34" fmla="*/ 617764 h 1004207"/>
              <a:gd name="connsiteX35" fmla="*/ 446314 w 478971"/>
              <a:gd name="connsiteY35" fmla="*/ 655864 h 1004207"/>
              <a:gd name="connsiteX36" fmla="*/ 478971 w 478971"/>
              <a:gd name="connsiteY36" fmla="*/ 674914 h 1004207"/>
              <a:gd name="connsiteX0" fmla="*/ 478971 w 478971"/>
              <a:gd name="connsiteY0" fmla="*/ 674914 h 1004207"/>
              <a:gd name="connsiteX1" fmla="*/ 302078 w 478971"/>
              <a:gd name="connsiteY1" fmla="*/ 1004207 h 1004207"/>
              <a:gd name="connsiteX2" fmla="*/ 89807 w 478971"/>
              <a:gd name="connsiteY2" fmla="*/ 1004207 h 1004207"/>
              <a:gd name="connsiteX3" fmla="*/ 35378 w 478971"/>
              <a:gd name="connsiteY3" fmla="*/ 998764 h 1004207"/>
              <a:gd name="connsiteX4" fmla="*/ 19050 w 478971"/>
              <a:gd name="connsiteY4" fmla="*/ 998764 h 1004207"/>
              <a:gd name="connsiteX5" fmla="*/ 5443 w 478971"/>
              <a:gd name="connsiteY5" fmla="*/ 990600 h 1004207"/>
              <a:gd name="connsiteX6" fmla="*/ 2721 w 478971"/>
              <a:gd name="connsiteY6" fmla="*/ 979714 h 1004207"/>
              <a:gd name="connsiteX7" fmla="*/ 0 w 478971"/>
              <a:gd name="connsiteY7" fmla="*/ 963385 h 1004207"/>
              <a:gd name="connsiteX8" fmla="*/ 10886 w 478971"/>
              <a:gd name="connsiteY8" fmla="*/ 938893 h 1004207"/>
              <a:gd name="connsiteX9" fmla="*/ 38100 w 478971"/>
              <a:gd name="connsiteY9" fmla="*/ 908957 h 1004207"/>
              <a:gd name="connsiteX10" fmla="*/ 78921 w 478971"/>
              <a:gd name="connsiteY10" fmla="*/ 843643 h 1004207"/>
              <a:gd name="connsiteX11" fmla="*/ 96162 w 478971"/>
              <a:gd name="connsiteY11" fmla="*/ 798738 h 1004207"/>
              <a:gd name="connsiteX12" fmla="*/ 117021 w 478971"/>
              <a:gd name="connsiteY12" fmla="*/ 764721 h 1004207"/>
              <a:gd name="connsiteX13" fmla="*/ 146957 w 478971"/>
              <a:gd name="connsiteY13" fmla="*/ 680357 h 1004207"/>
              <a:gd name="connsiteX14" fmla="*/ 160564 w 478971"/>
              <a:gd name="connsiteY14" fmla="*/ 617764 h 1004207"/>
              <a:gd name="connsiteX15" fmla="*/ 168728 w 478971"/>
              <a:gd name="connsiteY15" fmla="*/ 549728 h 1004207"/>
              <a:gd name="connsiteX16" fmla="*/ 166007 w 478971"/>
              <a:gd name="connsiteY16" fmla="*/ 459921 h 1004207"/>
              <a:gd name="connsiteX17" fmla="*/ 160564 w 478971"/>
              <a:gd name="connsiteY17" fmla="*/ 386443 h 1004207"/>
              <a:gd name="connsiteX18" fmla="*/ 149678 w 478971"/>
              <a:gd name="connsiteY18" fmla="*/ 296635 h 1004207"/>
              <a:gd name="connsiteX19" fmla="*/ 127907 w 478971"/>
              <a:gd name="connsiteY19" fmla="*/ 187778 h 1004207"/>
              <a:gd name="connsiteX20" fmla="*/ 100693 w 478971"/>
              <a:gd name="connsiteY20" fmla="*/ 95250 h 1004207"/>
              <a:gd name="connsiteX21" fmla="*/ 100693 w 478971"/>
              <a:gd name="connsiteY21" fmla="*/ 43543 h 1004207"/>
              <a:gd name="connsiteX22" fmla="*/ 103414 w 478971"/>
              <a:gd name="connsiteY22" fmla="*/ 16328 h 1004207"/>
              <a:gd name="connsiteX23" fmla="*/ 108857 w 478971"/>
              <a:gd name="connsiteY23" fmla="*/ 2721 h 1004207"/>
              <a:gd name="connsiteX24" fmla="*/ 125186 w 478971"/>
              <a:gd name="connsiteY24" fmla="*/ 0 h 1004207"/>
              <a:gd name="connsiteX25" fmla="*/ 130628 w 478971"/>
              <a:gd name="connsiteY25" fmla="*/ 0 h 1004207"/>
              <a:gd name="connsiteX26" fmla="*/ 141514 w 478971"/>
              <a:gd name="connsiteY26" fmla="*/ 13607 h 1004207"/>
              <a:gd name="connsiteX27" fmla="*/ 168728 w 478971"/>
              <a:gd name="connsiteY27" fmla="*/ 43543 h 1004207"/>
              <a:gd name="connsiteX28" fmla="*/ 185057 w 478971"/>
              <a:gd name="connsiteY28" fmla="*/ 76200 h 1004207"/>
              <a:gd name="connsiteX29" fmla="*/ 198664 w 478971"/>
              <a:gd name="connsiteY29" fmla="*/ 125185 h 1004207"/>
              <a:gd name="connsiteX30" fmla="*/ 288471 w 478971"/>
              <a:gd name="connsiteY30" fmla="*/ 356507 h 1004207"/>
              <a:gd name="connsiteX31" fmla="*/ 345621 w 478971"/>
              <a:gd name="connsiteY31" fmla="*/ 503464 h 1004207"/>
              <a:gd name="connsiteX32" fmla="*/ 375557 w 478971"/>
              <a:gd name="connsiteY32" fmla="*/ 568778 h 1004207"/>
              <a:gd name="connsiteX33" fmla="*/ 410936 w 478971"/>
              <a:gd name="connsiteY33" fmla="*/ 617764 h 1004207"/>
              <a:gd name="connsiteX34" fmla="*/ 446314 w 478971"/>
              <a:gd name="connsiteY34" fmla="*/ 655864 h 1004207"/>
              <a:gd name="connsiteX35" fmla="*/ 478971 w 478971"/>
              <a:gd name="connsiteY35" fmla="*/ 674914 h 1004207"/>
              <a:gd name="connsiteX0" fmla="*/ 478971 w 478971"/>
              <a:gd name="connsiteY0" fmla="*/ 674914 h 1004207"/>
              <a:gd name="connsiteX1" fmla="*/ 89807 w 478971"/>
              <a:gd name="connsiteY1" fmla="*/ 1004207 h 1004207"/>
              <a:gd name="connsiteX2" fmla="*/ 35378 w 478971"/>
              <a:gd name="connsiteY2" fmla="*/ 998764 h 1004207"/>
              <a:gd name="connsiteX3" fmla="*/ 19050 w 478971"/>
              <a:gd name="connsiteY3" fmla="*/ 998764 h 1004207"/>
              <a:gd name="connsiteX4" fmla="*/ 5443 w 478971"/>
              <a:gd name="connsiteY4" fmla="*/ 990600 h 1004207"/>
              <a:gd name="connsiteX5" fmla="*/ 2721 w 478971"/>
              <a:gd name="connsiteY5" fmla="*/ 979714 h 1004207"/>
              <a:gd name="connsiteX6" fmla="*/ 0 w 478971"/>
              <a:gd name="connsiteY6" fmla="*/ 963385 h 1004207"/>
              <a:gd name="connsiteX7" fmla="*/ 10886 w 478971"/>
              <a:gd name="connsiteY7" fmla="*/ 938893 h 1004207"/>
              <a:gd name="connsiteX8" fmla="*/ 38100 w 478971"/>
              <a:gd name="connsiteY8" fmla="*/ 908957 h 1004207"/>
              <a:gd name="connsiteX9" fmla="*/ 78921 w 478971"/>
              <a:gd name="connsiteY9" fmla="*/ 843643 h 1004207"/>
              <a:gd name="connsiteX10" fmla="*/ 96162 w 478971"/>
              <a:gd name="connsiteY10" fmla="*/ 798738 h 1004207"/>
              <a:gd name="connsiteX11" fmla="*/ 117021 w 478971"/>
              <a:gd name="connsiteY11" fmla="*/ 764721 h 1004207"/>
              <a:gd name="connsiteX12" fmla="*/ 146957 w 478971"/>
              <a:gd name="connsiteY12" fmla="*/ 680357 h 1004207"/>
              <a:gd name="connsiteX13" fmla="*/ 160564 w 478971"/>
              <a:gd name="connsiteY13" fmla="*/ 617764 h 1004207"/>
              <a:gd name="connsiteX14" fmla="*/ 168728 w 478971"/>
              <a:gd name="connsiteY14" fmla="*/ 549728 h 1004207"/>
              <a:gd name="connsiteX15" fmla="*/ 166007 w 478971"/>
              <a:gd name="connsiteY15" fmla="*/ 459921 h 1004207"/>
              <a:gd name="connsiteX16" fmla="*/ 160564 w 478971"/>
              <a:gd name="connsiteY16" fmla="*/ 386443 h 1004207"/>
              <a:gd name="connsiteX17" fmla="*/ 149678 w 478971"/>
              <a:gd name="connsiteY17" fmla="*/ 296635 h 1004207"/>
              <a:gd name="connsiteX18" fmla="*/ 127907 w 478971"/>
              <a:gd name="connsiteY18" fmla="*/ 187778 h 1004207"/>
              <a:gd name="connsiteX19" fmla="*/ 100693 w 478971"/>
              <a:gd name="connsiteY19" fmla="*/ 95250 h 1004207"/>
              <a:gd name="connsiteX20" fmla="*/ 100693 w 478971"/>
              <a:gd name="connsiteY20" fmla="*/ 43543 h 1004207"/>
              <a:gd name="connsiteX21" fmla="*/ 103414 w 478971"/>
              <a:gd name="connsiteY21" fmla="*/ 16328 h 1004207"/>
              <a:gd name="connsiteX22" fmla="*/ 108857 w 478971"/>
              <a:gd name="connsiteY22" fmla="*/ 2721 h 1004207"/>
              <a:gd name="connsiteX23" fmla="*/ 125186 w 478971"/>
              <a:gd name="connsiteY23" fmla="*/ 0 h 1004207"/>
              <a:gd name="connsiteX24" fmla="*/ 130628 w 478971"/>
              <a:gd name="connsiteY24" fmla="*/ 0 h 1004207"/>
              <a:gd name="connsiteX25" fmla="*/ 141514 w 478971"/>
              <a:gd name="connsiteY25" fmla="*/ 13607 h 1004207"/>
              <a:gd name="connsiteX26" fmla="*/ 168728 w 478971"/>
              <a:gd name="connsiteY26" fmla="*/ 43543 h 1004207"/>
              <a:gd name="connsiteX27" fmla="*/ 185057 w 478971"/>
              <a:gd name="connsiteY27" fmla="*/ 76200 h 1004207"/>
              <a:gd name="connsiteX28" fmla="*/ 198664 w 478971"/>
              <a:gd name="connsiteY28" fmla="*/ 125185 h 1004207"/>
              <a:gd name="connsiteX29" fmla="*/ 288471 w 478971"/>
              <a:gd name="connsiteY29" fmla="*/ 356507 h 1004207"/>
              <a:gd name="connsiteX30" fmla="*/ 345621 w 478971"/>
              <a:gd name="connsiteY30" fmla="*/ 503464 h 1004207"/>
              <a:gd name="connsiteX31" fmla="*/ 375557 w 478971"/>
              <a:gd name="connsiteY31" fmla="*/ 568778 h 1004207"/>
              <a:gd name="connsiteX32" fmla="*/ 410936 w 478971"/>
              <a:gd name="connsiteY32" fmla="*/ 617764 h 1004207"/>
              <a:gd name="connsiteX33" fmla="*/ 446314 w 478971"/>
              <a:gd name="connsiteY33" fmla="*/ 655864 h 1004207"/>
              <a:gd name="connsiteX34" fmla="*/ 478971 w 478971"/>
              <a:gd name="connsiteY34" fmla="*/ 674914 h 1004207"/>
              <a:gd name="connsiteX0" fmla="*/ 478971 w 478971"/>
              <a:gd name="connsiteY0" fmla="*/ 674914 h 998764"/>
              <a:gd name="connsiteX1" fmla="*/ 35378 w 478971"/>
              <a:gd name="connsiteY1" fmla="*/ 998764 h 998764"/>
              <a:gd name="connsiteX2" fmla="*/ 19050 w 478971"/>
              <a:gd name="connsiteY2" fmla="*/ 998764 h 998764"/>
              <a:gd name="connsiteX3" fmla="*/ 5443 w 478971"/>
              <a:gd name="connsiteY3" fmla="*/ 990600 h 998764"/>
              <a:gd name="connsiteX4" fmla="*/ 2721 w 478971"/>
              <a:gd name="connsiteY4" fmla="*/ 979714 h 998764"/>
              <a:gd name="connsiteX5" fmla="*/ 0 w 478971"/>
              <a:gd name="connsiteY5" fmla="*/ 963385 h 998764"/>
              <a:gd name="connsiteX6" fmla="*/ 10886 w 478971"/>
              <a:gd name="connsiteY6" fmla="*/ 938893 h 998764"/>
              <a:gd name="connsiteX7" fmla="*/ 38100 w 478971"/>
              <a:gd name="connsiteY7" fmla="*/ 908957 h 998764"/>
              <a:gd name="connsiteX8" fmla="*/ 78921 w 478971"/>
              <a:gd name="connsiteY8" fmla="*/ 843643 h 998764"/>
              <a:gd name="connsiteX9" fmla="*/ 96162 w 478971"/>
              <a:gd name="connsiteY9" fmla="*/ 798738 h 998764"/>
              <a:gd name="connsiteX10" fmla="*/ 117021 w 478971"/>
              <a:gd name="connsiteY10" fmla="*/ 764721 h 998764"/>
              <a:gd name="connsiteX11" fmla="*/ 146957 w 478971"/>
              <a:gd name="connsiteY11" fmla="*/ 680357 h 998764"/>
              <a:gd name="connsiteX12" fmla="*/ 160564 w 478971"/>
              <a:gd name="connsiteY12" fmla="*/ 617764 h 998764"/>
              <a:gd name="connsiteX13" fmla="*/ 168728 w 478971"/>
              <a:gd name="connsiteY13" fmla="*/ 549728 h 998764"/>
              <a:gd name="connsiteX14" fmla="*/ 166007 w 478971"/>
              <a:gd name="connsiteY14" fmla="*/ 459921 h 998764"/>
              <a:gd name="connsiteX15" fmla="*/ 160564 w 478971"/>
              <a:gd name="connsiteY15" fmla="*/ 386443 h 998764"/>
              <a:gd name="connsiteX16" fmla="*/ 149678 w 478971"/>
              <a:gd name="connsiteY16" fmla="*/ 296635 h 998764"/>
              <a:gd name="connsiteX17" fmla="*/ 127907 w 478971"/>
              <a:gd name="connsiteY17" fmla="*/ 187778 h 998764"/>
              <a:gd name="connsiteX18" fmla="*/ 100693 w 478971"/>
              <a:gd name="connsiteY18" fmla="*/ 95250 h 998764"/>
              <a:gd name="connsiteX19" fmla="*/ 100693 w 478971"/>
              <a:gd name="connsiteY19" fmla="*/ 43543 h 998764"/>
              <a:gd name="connsiteX20" fmla="*/ 103414 w 478971"/>
              <a:gd name="connsiteY20" fmla="*/ 16328 h 998764"/>
              <a:gd name="connsiteX21" fmla="*/ 108857 w 478971"/>
              <a:gd name="connsiteY21" fmla="*/ 2721 h 998764"/>
              <a:gd name="connsiteX22" fmla="*/ 125186 w 478971"/>
              <a:gd name="connsiteY22" fmla="*/ 0 h 998764"/>
              <a:gd name="connsiteX23" fmla="*/ 130628 w 478971"/>
              <a:gd name="connsiteY23" fmla="*/ 0 h 998764"/>
              <a:gd name="connsiteX24" fmla="*/ 141514 w 478971"/>
              <a:gd name="connsiteY24" fmla="*/ 13607 h 998764"/>
              <a:gd name="connsiteX25" fmla="*/ 168728 w 478971"/>
              <a:gd name="connsiteY25" fmla="*/ 43543 h 998764"/>
              <a:gd name="connsiteX26" fmla="*/ 185057 w 478971"/>
              <a:gd name="connsiteY26" fmla="*/ 76200 h 998764"/>
              <a:gd name="connsiteX27" fmla="*/ 198664 w 478971"/>
              <a:gd name="connsiteY27" fmla="*/ 125185 h 998764"/>
              <a:gd name="connsiteX28" fmla="*/ 288471 w 478971"/>
              <a:gd name="connsiteY28" fmla="*/ 356507 h 998764"/>
              <a:gd name="connsiteX29" fmla="*/ 345621 w 478971"/>
              <a:gd name="connsiteY29" fmla="*/ 503464 h 998764"/>
              <a:gd name="connsiteX30" fmla="*/ 375557 w 478971"/>
              <a:gd name="connsiteY30" fmla="*/ 568778 h 998764"/>
              <a:gd name="connsiteX31" fmla="*/ 410936 w 478971"/>
              <a:gd name="connsiteY31" fmla="*/ 617764 h 998764"/>
              <a:gd name="connsiteX32" fmla="*/ 446314 w 478971"/>
              <a:gd name="connsiteY32" fmla="*/ 655864 h 998764"/>
              <a:gd name="connsiteX33" fmla="*/ 478971 w 478971"/>
              <a:gd name="connsiteY33" fmla="*/ 674914 h 998764"/>
              <a:gd name="connsiteX0" fmla="*/ 478971 w 478971"/>
              <a:gd name="connsiteY0" fmla="*/ 674914 h 998764"/>
              <a:gd name="connsiteX1" fmla="*/ 19050 w 478971"/>
              <a:gd name="connsiteY1" fmla="*/ 998764 h 998764"/>
              <a:gd name="connsiteX2" fmla="*/ 5443 w 478971"/>
              <a:gd name="connsiteY2" fmla="*/ 990600 h 998764"/>
              <a:gd name="connsiteX3" fmla="*/ 2721 w 478971"/>
              <a:gd name="connsiteY3" fmla="*/ 979714 h 998764"/>
              <a:gd name="connsiteX4" fmla="*/ 0 w 478971"/>
              <a:gd name="connsiteY4" fmla="*/ 963385 h 998764"/>
              <a:gd name="connsiteX5" fmla="*/ 10886 w 478971"/>
              <a:gd name="connsiteY5" fmla="*/ 938893 h 998764"/>
              <a:gd name="connsiteX6" fmla="*/ 38100 w 478971"/>
              <a:gd name="connsiteY6" fmla="*/ 908957 h 998764"/>
              <a:gd name="connsiteX7" fmla="*/ 78921 w 478971"/>
              <a:gd name="connsiteY7" fmla="*/ 843643 h 998764"/>
              <a:gd name="connsiteX8" fmla="*/ 96162 w 478971"/>
              <a:gd name="connsiteY8" fmla="*/ 798738 h 998764"/>
              <a:gd name="connsiteX9" fmla="*/ 117021 w 478971"/>
              <a:gd name="connsiteY9" fmla="*/ 764721 h 998764"/>
              <a:gd name="connsiteX10" fmla="*/ 146957 w 478971"/>
              <a:gd name="connsiteY10" fmla="*/ 680357 h 998764"/>
              <a:gd name="connsiteX11" fmla="*/ 160564 w 478971"/>
              <a:gd name="connsiteY11" fmla="*/ 617764 h 998764"/>
              <a:gd name="connsiteX12" fmla="*/ 168728 w 478971"/>
              <a:gd name="connsiteY12" fmla="*/ 549728 h 998764"/>
              <a:gd name="connsiteX13" fmla="*/ 166007 w 478971"/>
              <a:gd name="connsiteY13" fmla="*/ 459921 h 998764"/>
              <a:gd name="connsiteX14" fmla="*/ 160564 w 478971"/>
              <a:gd name="connsiteY14" fmla="*/ 386443 h 998764"/>
              <a:gd name="connsiteX15" fmla="*/ 149678 w 478971"/>
              <a:gd name="connsiteY15" fmla="*/ 296635 h 998764"/>
              <a:gd name="connsiteX16" fmla="*/ 127907 w 478971"/>
              <a:gd name="connsiteY16" fmla="*/ 187778 h 998764"/>
              <a:gd name="connsiteX17" fmla="*/ 100693 w 478971"/>
              <a:gd name="connsiteY17" fmla="*/ 95250 h 998764"/>
              <a:gd name="connsiteX18" fmla="*/ 100693 w 478971"/>
              <a:gd name="connsiteY18" fmla="*/ 43543 h 998764"/>
              <a:gd name="connsiteX19" fmla="*/ 103414 w 478971"/>
              <a:gd name="connsiteY19" fmla="*/ 16328 h 998764"/>
              <a:gd name="connsiteX20" fmla="*/ 108857 w 478971"/>
              <a:gd name="connsiteY20" fmla="*/ 2721 h 998764"/>
              <a:gd name="connsiteX21" fmla="*/ 125186 w 478971"/>
              <a:gd name="connsiteY21" fmla="*/ 0 h 998764"/>
              <a:gd name="connsiteX22" fmla="*/ 130628 w 478971"/>
              <a:gd name="connsiteY22" fmla="*/ 0 h 998764"/>
              <a:gd name="connsiteX23" fmla="*/ 141514 w 478971"/>
              <a:gd name="connsiteY23" fmla="*/ 13607 h 998764"/>
              <a:gd name="connsiteX24" fmla="*/ 168728 w 478971"/>
              <a:gd name="connsiteY24" fmla="*/ 43543 h 998764"/>
              <a:gd name="connsiteX25" fmla="*/ 185057 w 478971"/>
              <a:gd name="connsiteY25" fmla="*/ 76200 h 998764"/>
              <a:gd name="connsiteX26" fmla="*/ 198664 w 478971"/>
              <a:gd name="connsiteY26" fmla="*/ 125185 h 998764"/>
              <a:gd name="connsiteX27" fmla="*/ 288471 w 478971"/>
              <a:gd name="connsiteY27" fmla="*/ 356507 h 998764"/>
              <a:gd name="connsiteX28" fmla="*/ 345621 w 478971"/>
              <a:gd name="connsiteY28" fmla="*/ 503464 h 998764"/>
              <a:gd name="connsiteX29" fmla="*/ 375557 w 478971"/>
              <a:gd name="connsiteY29" fmla="*/ 568778 h 998764"/>
              <a:gd name="connsiteX30" fmla="*/ 410936 w 478971"/>
              <a:gd name="connsiteY30" fmla="*/ 617764 h 998764"/>
              <a:gd name="connsiteX31" fmla="*/ 446314 w 478971"/>
              <a:gd name="connsiteY31" fmla="*/ 655864 h 998764"/>
              <a:gd name="connsiteX32" fmla="*/ 478971 w 478971"/>
              <a:gd name="connsiteY32" fmla="*/ 674914 h 998764"/>
              <a:gd name="connsiteX0" fmla="*/ 478971 w 478971"/>
              <a:gd name="connsiteY0" fmla="*/ 674914 h 990600"/>
              <a:gd name="connsiteX1" fmla="*/ 5443 w 478971"/>
              <a:gd name="connsiteY1" fmla="*/ 990600 h 990600"/>
              <a:gd name="connsiteX2" fmla="*/ 2721 w 478971"/>
              <a:gd name="connsiteY2" fmla="*/ 979714 h 990600"/>
              <a:gd name="connsiteX3" fmla="*/ 0 w 478971"/>
              <a:gd name="connsiteY3" fmla="*/ 963385 h 990600"/>
              <a:gd name="connsiteX4" fmla="*/ 10886 w 478971"/>
              <a:gd name="connsiteY4" fmla="*/ 938893 h 990600"/>
              <a:gd name="connsiteX5" fmla="*/ 38100 w 478971"/>
              <a:gd name="connsiteY5" fmla="*/ 908957 h 990600"/>
              <a:gd name="connsiteX6" fmla="*/ 78921 w 478971"/>
              <a:gd name="connsiteY6" fmla="*/ 843643 h 990600"/>
              <a:gd name="connsiteX7" fmla="*/ 96162 w 478971"/>
              <a:gd name="connsiteY7" fmla="*/ 798738 h 990600"/>
              <a:gd name="connsiteX8" fmla="*/ 117021 w 478971"/>
              <a:gd name="connsiteY8" fmla="*/ 764721 h 990600"/>
              <a:gd name="connsiteX9" fmla="*/ 146957 w 478971"/>
              <a:gd name="connsiteY9" fmla="*/ 680357 h 990600"/>
              <a:gd name="connsiteX10" fmla="*/ 160564 w 478971"/>
              <a:gd name="connsiteY10" fmla="*/ 617764 h 990600"/>
              <a:gd name="connsiteX11" fmla="*/ 168728 w 478971"/>
              <a:gd name="connsiteY11" fmla="*/ 549728 h 990600"/>
              <a:gd name="connsiteX12" fmla="*/ 166007 w 478971"/>
              <a:gd name="connsiteY12" fmla="*/ 459921 h 990600"/>
              <a:gd name="connsiteX13" fmla="*/ 160564 w 478971"/>
              <a:gd name="connsiteY13" fmla="*/ 386443 h 990600"/>
              <a:gd name="connsiteX14" fmla="*/ 149678 w 478971"/>
              <a:gd name="connsiteY14" fmla="*/ 296635 h 990600"/>
              <a:gd name="connsiteX15" fmla="*/ 127907 w 478971"/>
              <a:gd name="connsiteY15" fmla="*/ 187778 h 990600"/>
              <a:gd name="connsiteX16" fmla="*/ 100693 w 478971"/>
              <a:gd name="connsiteY16" fmla="*/ 95250 h 990600"/>
              <a:gd name="connsiteX17" fmla="*/ 100693 w 478971"/>
              <a:gd name="connsiteY17" fmla="*/ 43543 h 990600"/>
              <a:gd name="connsiteX18" fmla="*/ 103414 w 478971"/>
              <a:gd name="connsiteY18" fmla="*/ 16328 h 990600"/>
              <a:gd name="connsiteX19" fmla="*/ 108857 w 478971"/>
              <a:gd name="connsiteY19" fmla="*/ 2721 h 990600"/>
              <a:gd name="connsiteX20" fmla="*/ 125186 w 478971"/>
              <a:gd name="connsiteY20" fmla="*/ 0 h 990600"/>
              <a:gd name="connsiteX21" fmla="*/ 130628 w 478971"/>
              <a:gd name="connsiteY21" fmla="*/ 0 h 990600"/>
              <a:gd name="connsiteX22" fmla="*/ 141514 w 478971"/>
              <a:gd name="connsiteY22" fmla="*/ 13607 h 990600"/>
              <a:gd name="connsiteX23" fmla="*/ 168728 w 478971"/>
              <a:gd name="connsiteY23" fmla="*/ 43543 h 990600"/>
              <a:gd name="connsiteX24" fmla="*/ 185057 w 478971"/>
              <a:gd name="connsiteY24" fmla="*/ 76200 h 990600"/>
              <a:gd name="connsiteX25" fmla="*/ 198664 w 478971"/>
              <a:gd name="connsiteY25" fmla="*/ 125185 h 990600"/>
              <a:gd name="connsiteX26" fmla="*/ 288471 w 478971"/>
              <a:gd name="connsiteY26" fmla="*/ 356507 h 990600"/>
              <a:gd name="connsiteX27" fmla="*/ 345621 w 478971"/>
              <a:gd name="connsiteY27" fmla="*/ 503464 h 990600"/>
              <a:gd name="connsiteX28" fmla="*/ 375557 w 478971"/>
              <a:gd name="connsiteY28" fmla="*/ 568778 h 990600"/>
              <a:gd name="connsiteX29" fmla="*/ 410936 w 478971"/>
              <a:gd name="connsiteY29" fmla="*/ 617764 h 990600"/>
              <a:gd name="connsiteX30" fmla="*/ 446314 w 478971"/>
              <a:gd name="connsiteY30" fmla="*/ 655864 h 990600"/>
              <a:gd name="connsiteX31" fmla="*/ 478971 w 478971"/>
              <a:gd name="connsiteY31" fmla="*/ 674914 h 990600"/>
              <a:gd name="connsiteX0" fmla="*/ 478971 w 478971"/>
              <a:gd name="connsiteY0" fmla="*/ 674914 h 990600"/>
              <a:gd name="connsiteX1" fmla="*/ 5443 w 478971"/>
              <a:gd name="connsiteY1" fmla="*/ 990600 h 990600"/>
              <a:gd name="connsiteX2" fmla="*/ 0 w 478971"/>
              <a:gd name="connsiteY2" fmla="*/ 963385 h 990600"/>
              <a:gd name="connsiteX3" fmla="*/ 10886 w 478971"/>
              <a:gd name="connsiteY3" fmla="*/ 938893 h 990600"/>
              <a:gd name="connsiteX4" fmla="*/ 38100 w 478971"/>
              <a:gd name="connsiteY4" fmla="*/ 908957 h 990600"/>
              <a:gd name="connsiteX5" fmla="*/ 78921 w 478971"/>
              <a:gd name="connsiteY5" fmla="*/ 843643 h 990600"/>
              <a:gd name="connsiteX6" fmla="*/ 96162 w 478971"/>
              <a:gd name="connsiteY6" fmla="*/ 798738 h 990600"/>
              <a:gd name="connsiteX7" fmla="*/ 117021 w 478971"/>
              <a:gd name="connsiteY7" fmla="*/ 764721 h 990600"/>
              <a:gd name="connsiteX8" fmla="*/ 146957 w 478971"/>
              <a:gd name="connsiteY8" fmla="*/ 680357 h 990600"/>
              <a:gd name="connsiteX9" fmla="*/ 160564 w 478971"/>
              <a:gd name="connsiteY9" fmla="*/ 617764 h 990600"/>
              <a:gd name="connsiteX10" fmla="*/ 168728 w 478971"/>
              <a:gd name="connsiteY10" fmla="*/ 549728 h 990600"/>
              <a:gd name="connsiteX11" fmla="*/ 166007 w 478971"/>
              <a:gd name="connsiteY11" fmla="*/ 459921 h 990600"/>
              <a:gd name="connsiteX12" fmla="*/ 160564 w 478971"/>
              <a:gd name="connsiteY12" fmla="*/ 386443 h 990600"/>
              <a:gd name="connsiteX13" fmla="*/ 149678 w 478971"/>
              <a:gd name="connsiteY13" fmla="*/ 296635 h 990600"/>
              <a:gd name="connsiteX14" fmla="*/ 127907 w 478971"/>
              <a:gd name="connsiteY14" fmla="*/ 187778 h 990600"/>
              <a:gd name="connsiteX15" fmla="*/ 100693 w 478971"/>
              <a:gd name="connsiteY15" fmla="*/ 95250 h 990600"/>
              <a:gd name="connsiteX16" fmla="*/ 100693 w 478971"/>
              <a:gd name="connsiteY16" fmla="*/ 43543 h 990600"/>
              <a:gd name="connsiteX17" fmla="*/ 103414 w 478971"/>
              <a:gd name="connsiteY17" fmla="*/ 16328 h 990600"/>
              <a:gd name="connsiteX18" fmla="*/ 108857 w 478971"/>
              <a:gd name="connsiteY18" fmla="*/ 2721 h 990600"/>
              <a:gd name="connsiteX19" fmla="*/ 125186 w 478971"/>
              <a:gd name="connsiteY19" fmla="*/ 0 h 990600"/>
              <a:gd name="connsiteX20" fmla="*/ 130628 w 478971"/>
              <a:gd name="connsiteY20" fmla="*/ 0 h 990600"/>
              <a:gd name="connsiteX21" fmla="*/ 141514 w 478971"/>
              <a:gd name="connsiteY21" fmla="*/ 13607 h 990600"/>
              <a:gd name="connsiteX22" fmla="*/ 168728 w 478971"/>
              <a:gd name="connsiteY22" fmla="*/ 43543 h 990600"/>
              <a:gd name="connsiteX23" fmla="*/ 185057 w 478971"/>
              <a:gd name="connsiteY23" fmla="*/ 76200 h 990600"/>
              <a:gd name="connsiteX24" fmla="*/ 198664 w 478971"/>
              <a:gd name="connsiteY24" fmla="*/ 125185 h 990600"/>
              <a:gd name="connsiteX25" fmla="*/ 288471 w 478971"/>
              <a:gd name="connsiteY25" fmla="*/ 356507 h 990600"/>
              <a:gd name="connsiteX26" fmla="*/ 345621 w 478971"/>
              <a:gd name="connsiteY26" fmla="*/ 503464 h 990600"/>
              <a:gd name="connsiteX27" fmla="*/ 375557 w 478971"/>
              <a:gd name="connsiteY27" fmla="*/ 568778 h 990600"/>
              <a:gd name="connsiteX28" fmla="*/ 410936 w 478971"/>
              <a:gd name="connsiteY28" fmla="*/ 617764 h 990600"/>
              <a:gd name="connsiteX29" fmla="*/ 446314 w 478971"/>
              <a:gd name="connsiteY29" fmla="*/ 655864 h 990600"/>
              <a:gd name="connsiteX30" fmla="*/ 478971 w 478971"/>
              <a:gd name="connsiteY30" fmla="*/ 674914 h 990600"/>
              <a:gd name="connsiteX0" fmla="*/ 478971 w 478971"/>
              <a:gd name="connsiteY0" fmla="*/ 674914 h 963385"/>
              <a:gd name="connsiteX1" fmla="*/ 0 w 478971"/>
              <a:gd name="connsiteY1" fmla="*/ 963385 h 963385"/>
              <a:gd name="connsiteX2" fmla="*/ 10886 w 478971"/>
              <a:gd name="connsiteY2" fmla="*/ 938893 h 963385"/>
              <a:gd name="connsiteX3" fmla="*/ 38100 w 478971"/>
              <a:gd name="connsiteY3" fmla="*/ 908957 h 963385"/>
              <a:gd name="connsiteX4" fmla="*/ 78921 w 478971"/>
              <a:gd name="connsiteY4" fmla="*/ 843643 h 963385"/>
              <a:gd name="connsiteX5" fmla="*/ 96162 w 478971"/>
              <a:gd name="connsiteY5" fmla="*/ 798738 h 963385"/>
              <a:gd name="connsiteX6" fmla="*/ 117021 w 478971"/>
              <a:gd name="connsiteY6" fmla="*/ 764721 h 963385"/>
              <a:gd name="connsiteX7" fmla="*/ 146957 w 478971"/>
              <a:gd name="connsiteY7" fmla="*/ 680357 h 963385"/>
              <a:gd name="connsiteX8" fmla="*/ 160564 w 478971"/>
              <a:gd name="connsiteY8" fmla="*/ 617764 h 963385"/>
              <a:gd name="connsiteX9" fmla="*/ 168728 w 478971"/>
              <a:gd name="connsiteY9" fmla="*/ 549728 h 963385"/>
              <a:gd name="connsiteX10" fmla="*/ 166007 w 478971"/>
              <a:gd name="connsiteY10" fmla="*/ 459921 h 963385"/>
              <a:gd name="connsiteX11" fmla="*/ 160564 w 478971"/>
              <a:gd name="connsiteY11" fmla="*/ 386443 h 963385"/>
              <a:gd name="connsiteX12" fmla="*/ 149678 w 478971"/>
              <a:gd name="connsiteY12" fmla="*/ 296635 h 963385"/>
              <a:gd name="connsiteX13" fmla="*/ 127907 w 478971"/>
              <a:gd name="connsiteY13" fmla="*/ 187778 h 963385"/>
              <a:gd name="connsiteX14" fmla="*/ 100693 w 478971"/>
              <a:gd name="connsiteY14" fmla="*/ 95250 h 963385"/>
              <a:gd name="connsiteX15" fmla="*/ 100693 w 478971"/>
              <a:gd name="connsiteY15" fmla="*/ 43543 h 963385"/>
              <a:gd name="connsiteX16" fmla="*/ 103414 w 478971"/>
              <a:gd name="connsiteY16" fmla="*/ 16328 h 963385"/>
              <a:gd name="connsiteX17" fmla="*/ 108857 w 478971"/>
              <a:gd name="connsiteY17" fmla="*/ 2721 h 963385"/>
              <a:gd name="connsiteX18" fmla="*/ 125186 w 478971"/>
              <a:gd name="connsiteY18" fmla="*/ 0 h 963385"/>
              <a:gd name="connsiteX19" fmla="*/ 130628 w 478971"/>
              <a:gd name="connsiteY19" fmla="*/ 0 h 963385"/>
              <a:gd name="connsiteX20" fmla="*/ 141514 w 478971"/>
              <a:gd name="connsiteY20" fmla="*/ 13607 h 963385"/>
              <a:gd name="connsiteX21" fmla="*/ 168728 w 478971"/>
              <a:gd name="connsiteY21" fmla="*/ 43543 h 963385"/>
              <a:gd name="connsiteX22" fmla="*/ 185057 w 478971"/>
              <a:gd name="connsiteY22" fmla="*/ 76200 h 963385"/>
              <a:gd name="connsiteX23" fmla="*/ 198664 w 478971"/>
              <a:gd name="connsiteY23" fmla="*/ 125185 h 963385"/>
              <a:gd name="connsiteX24" fmla="*/ 288471 w 478971"/>
              <a:gd name="connsiteY24" fmla="*/ 356507 h 963385"/>
              <a:gd name="connsiteX25" fmla="*/ 345621 w 478971"/>
              <a:gd name="connsiteY25" fmla="*/ 503464 h 963385"/>
              <a:gd name="connsiteX26" fmla="*/ 375557 w 478971"/>
              <a:gd name="connsiteY26" fmla="*/ 568778 h 963385"/>
              <a:gd name="connsiteX27" fmla="*/ 410936 w 478971"/>
              <a:gd name="connsiteY27" fmla="*/ 617764 h 963385"/>
              <a:gd name="connsiteX28" fmla="*/ 446314 w 478971"/>
              <a:gd name="connsiteY28" fmla="*/ 655864 h 963385"/>
              <a:gd name="connsiteX29" fmla="*/ 478971 w 478971"/>
              <a:gd name="connsiteY29" fmla="*/ 674914 h 963385"/>
              <a:gd name="connsiteX0" fmla="*/ 468085 w 468085"/>
              <a:gd name="connsiteY0" fmla="*/ 674914 h 938893"/>
              <a:gd name="connsiteX1" fmla="*/ 0 w 468085"/>
              <a:gd name="connsiteY1" fmla="*/ 938893 h 938893"/>
              <a:gd name="connsiteX2" fmla="*/ 27214 w 468085"/>
              <a:gd name="connsiteY2" fmla="*/ 908957 h 938893"/>
              <a:gd name="connsiteX3" fmla="*/ 68035 w 468085"/>
              <a:gd name="connsiteY3" fmla="*/ 843643 h 938893"/>
              <a:gd name="connsiteX4" fmla="*/ 85276 w 468085"/>
              <a:gd name="connsiteY4" fmla="*/ 798738 h 938893"/>
              <a:gd name="connsiteX5" fmla="*/ 106135 w 468085"/>
              <a:gd name="connsiteY5" fmla="*/ 764721 h 938893"/>
              <a:gd name="connsiteX6" fmla="*/ 136071 w 468085"/>
              <a:gd name="connsiteY6" fmla="*/ 680357 h 938893"/>
              <a:gd name="connsiteX7" fmla="*/ 149678 w 468085"/>
              <a:gd name="connsiteY7" fmla="*/ 617764 h 938893"/>
              <a:gd name="connsiteX8" fmla="*/ 157842 w 468085"/>
              <a:gd name="connsiteY8" fmla="*/ 549728 h 938893"/>
              <a:gd name="connsiteX9" fmla="*/ 155121 w 468085"/>
              <a:gd name="connsiteY9" fmla="*/ 459921 h 938893"/>
              <a:gd name="connsiteX10" fmla="*/ 149678 w 468085"/>
              <a:gd name="connsiteY10" fmla="*/ 386443 h 938893"/>
              <a:gd name="connsiteX11" fmla="*/ 138792 w 468085"/>
              <a:gd name="connsiteY11" fmla="*/ 296635 h 938893"/>
              <a:gd name="connsiteX12" fmla="*/ 117021 w 468085"/>
              <a:gd name="connsiteY12" fmla="*/ 187778 h 938893"/>
              <a:gd name="connsiteX13" fmla="*/ 89807 w 468085"/>
              <a:gd name="connsiteY13" fmla="*/ 95250 h 938893"/>
              <a:gd name="connsiteX14" fmla="*/ 89807 w 468085"/>
              <a:gd name="connsiteY14" fmla="*/ 43543 h 938893"/>
              <a:gd name="connsiteX15" fmla="*/ 92528 w 468085"/>
              <a:gd name="connsiteY15" fmla="*/ 16328 h 938893"/>
              <a:gd name="connsiteX16" fmla="*/ 97971 w 468085"/>
              <a:gd name="connsiteY16" fmla="*/ 2721 h 938893"/>
              <a:gd name="connsiteX17" fmla="*/ 114300 w 468085"/>
              <a:gd name="connsiteY17" fmla="*/ 0 h 938893"/>
              <a:gd name="connsiteX18" fmla="*/ 119742 w 468085"/>
              <a:gd name="connsiteY18" fmla="*/ 0 h 938893"/>
              <a:gd name="connsiteX19" fmla="*/ 130628 w 468085"/>
              <a:gd name="connsiteY19" fmla="*/ 13607 h 938893"/>
              <a:gd name="connsiteX20" fmla="*/ 157842 w 468085"/>
              <a:gd name="connsiteY20" fmla="*/ 43543 h 938893"/>
              <a:gd name="connsiteX21" fmla="*/ 174171 w 468085"/>
              <a:gd name="connsiteY21" fmla="*/ 76200 h 938893"/>
              <a:gd name="connsiteX22" fmla="*/ 187778 w 468085"/>
              <a:gd name="connsiteY22" fmla="*/ 125185 h 938893"/>
              <a:gd name="connsiteX23" fmla="*/ 277585 w 468085"/>
              <a:gd name="connsiteY23" fmla="*/ 356507 h 938893"/>
              <a:gd name="connsiteX24" fmla="*/ 334735 w 468085"/>
              <a:gd name="connsiteY24" fmla="*/ 503464 h 938893"/>
              <a:gd name="connsiteX25" fmla="*/ 364671 w 468085"/>
              <a:gd name="connsiteY25" fmla="*/ 568778 h 938893"/>
              <a:gd name="connsiteX26" fmla="*/ 400050 w 468085"/>
              <a:gd name="connsiteY26" fmla="*/ 617764 h 938893"/>
              <a:gd name="connsiteX27" fmla="*/ 435428 w 468085"/>
              <a:gd name="connsiteY27" fmla="*/ 655864 h 938893"/>
              <a:gd name="connsiteX28" fmla="*/ 468085 w 468085"/>
              <a:gd name="connsiteY28" fmla="*/ 674914 h 938893"/>
              <a:gd name="connsiteX0" fmla="*/ 440871 w 440871"/>
              <a:gd name="connsiteY0" fmla="*/ 674914 h 908957"/>
              <a:gd name="connsiteX1" fmla="*/ 0 w 440871"/>
              <a:gd name="connsiteY1" fmla="*/ 908957 h 908957"/>
              <a:gd name="connsiteX2" fmla="*/ 40821 w 440871"/>
              <a:gd name="connsiteY2" fmla="*/ 843643 h 908957"/>
              <a:gd name="connsiteX3" fmla="*/ 58062 w 440871"/>
              <a:gd name="connsiteY3" fmla="*/ 798738 h 908957"/>
              <a:gd name="connsiteX4" fmla="*/ 78921 w 440871"/>
              <a:gd name="connsiteY4" fmla="*/ 764721 h 908957"/>
              <a:gd name="connsiteX5" fmla="*/ 108857 w 440871"/>
              <a:gd name="connsiteY5" fmla="*/ 680357 h 908957"/>
              <a:gd name="connsiteX6" fmla="*/ 122464 w 440871"/>
              <a:gd name="connsiteY6" fmla="*/ 617764 h 908957"/>
              <a:gd name="connsiteX7" fmla="*/ 130628 w 440871"/>
              <a:gd name="connsiteY7" fmla="*/ 549728 h 908957"/>
              <a:gd name="connsiteX8" fmla="*/ 127907 w 440871"/>
              <a:gd name="connsiteY8" fmla="*/ 459921 h 908957"/>
              <a:gd name="connsiteX9" fmla="*/ 122464 w 440871"/>
              <a:gd name="connsiteY9" fmla="*/ 386443 h 908957"/>
              <a:gd name="connsiteX10" fmla="*/ 111578 w 440871"/>
              <a:gd name="connsiteY10" fmla="*/ 296635 h 908957"/>
              <a:gd name="connsiteX11" fmla="*/ 89807 w 440871"/>
              <a:gd name="connsiteY11" fmla="*/ 187778 h 908957"/>
              <a:gd name="connsiteX12" fmla="*/ 62593 w 440871"/>
              <a:gd name="connsiteY12" fmla="*/ 95250 h 908957"/>
              <a:gd name="connsiteX13" fmla="*/ 62593 w 440871"/>
              <a:gd name="connsiteY13" fmla="*/ 43543 h 908957"/>
              <a:gd name="connsiteX14" fmla="*/ 65314 w 440871"/>
              <a:gd name="connsiteY14" fmla="*/ 16328 h 908957"/>
              <a:gd name="connsiteX15" fmla="*/ 70757 w 440871"/>
              <a:gd name="connsiteY15" fmla="*/ 2721 h 908957"/>
              <a:gd name="connsiteX16" fmla="*/ 87086 w 440871"/>
              <a:gd name="connsiteY16" fmla="*/ 0 h 908957"/>
              <a:gd name="connsiteX17" fmla="*/ 92528 w 440871"/>
              <a:gd name="connsiteY17" fmla="*/ 0 h 908957"/>
              <a:gd name="connsiteX18" fmla="*/ 103414 w 440871"/>
              <a:gd name="connsiteY18" fmla="*/ 13607 h 908957"/>
              <a:gd name="connsiteX19" fmla="*/ 130628 w 440871"/>
              <a:gd name="connsiteY19" fmla="*/ 43543 h 908957"/>
              <a:gd name="connsiteX20" fmla="*/ 146957 w 440871"/>
              <a:gd name="connsiteY20" fmla="*/ 76200 h 908957"/>
              <a:gd name="connsiteX21" fmla="*/ 160564 w 440871"/>
              <a:gd name="connsiteY21" fmla="*/ 125185 h 908957"/>
              <a:gd name="connsiteX22" fmla="*/ 250371 w 440871"/>
              <a:gd name="connsiteY22" fmla="*/ 356507 h 908957"/>
              <a:gd name="connsiteX23" fmla="*/ 307521 w 440871"/>
              <a:gd name="connsiteY23" fmla="*/ 503464 h 908957"/>
              <a:gd name="connsiteX24" fmla="*/ 337457 w 440871"/>
              <a:gd name="connsiteY24" fmla="*/ 568778 h 908957"/>
              <a:gd name="connsiteX25" fmla="*/ 372836 w 440871"/>
              <a:gd name="connsiteY25" fmla="*/ 617764 h 908957"/>
              <a:gd name="connsiteX26" fmla="*/ 408214 w 440871"/>
              <a:gd name="connsiteY26" fmla="*/ 655864 h 908957"/>
              <a:gd name="connsiteX27" fmla="*/ 440871 w 440871"/>
              <a:gd name="connsiteY27" fmla="*/ 674914 h 908957"/>
              <a:gd name="connsiteX0" fmla="*/ 400050 w 400050"/>
              <a:gd name="connsiteY0" fmla="*/ 674914 h 843643"/>
              <a:gd name="connsiteX1" fmla="*/ 0 w 400050"/>
              <a:gd name="connsiteY1" fmla="*/ 843643 h 843643"/>
              <a:gd name="connsiteX2" fmla="*/ 17241 w 400050"/>
              <a:gd name="connsiteY2" fmla="*/ 798738 h 843643"/>
              <a:gd name="connsiteX3" fmla="*/ 38100 w 400050"/>
              <a:gd name="connsiteY3" fmla="*/ 764721 h 843643"/>
              <a:gd name="connsiteX4" fmla="*/ 68036 w 400050"/>
              <a:gd name="connsiteY4" fmla="*/ 680357 h 843643"/>
              <a:gd name="connsiteX5" fmla="*/ 81643 w 400050"/>
              <a:gd name="connsiteY5" fmla="*/ 617764 h 843643"/>
              <a:gd name="connsiteX6" fmla="*/ 89807 w 400050"/>
              <a:gd name="connsiteY6" fmla="*/ 549728 h 843643"/>
              <a:gd name="connsiteX7" fmla="*/ 87086 w 400050"/>
              <a:gd name="connsiteY7" fmla="*/ 459921 h 843643"/>
              <a:gd name="connsiteX8" fmla="*/ 81643 w 400050"/>
              <a:gd name="connsiteY8" fmla="*/ 386443 h 843643"/>
              <a:gd name="connsiteX9" fmla="*/ 70757 w 400050"/>
              <a:gd name="connsiteY9" fmla="*/ 296635 h 843643"/>
              <a:gd name="connsiteX10" fmla="*/ 48986 w 400050"/>
              <a:gd name="connsiteY10" fmla="*/ 187778 h 843643"/>
              <a:gd name="connsiteX11" fmla="*/ 21772 w 400050"/>
              <a:gd name="connsiteY11" fmla="*/ 95250 h 843643"/>
              <a:gd name="connsiteX12" fmla="*/ 21772 w 400050"/>
              <a:gd name="connsiteY12" fmla="*/ 43543 h 843643"/>
              <a:gd name="connsiteX13" fmla="*/ 24493 w 400050"/>
              <a:gd name="connsiteY13" fmla="*/ 16328 h 843643"/>
              <a:gd name="connsiteX14" fmla="*/ 29936 w 400050"/>
              <a:gd name="connsiteY14" fmla="*/ 2721 h 843643"/>
              <a:gd name="connsiteX15" fmla="*/ 46265 w 400050"/>
              <a:gd name="connsiteY15" fmla="*/ 0 h 843643"/>
              <a:gd name="connsiteX16" fmla="*/ 51707 w 400050"/>
              <a:gd name="connsiteY16" fmla="*/ 0 h 843643"/>
              <a:gd name="connsiteX17" fmla="*/ 62593 w 400050"/>
              <a:gd name="connsiteY17" fmla="*/ 13607 h 843643"/>
              <a:gd name="connsiteX18" fmla="*/ 89807 w 400050"/>
              <a:gd name="connsiteY18" fmla="*/ 43543 h 843643"/>
              <a:gd name="connsiteX19" fmla="*/ 106136 w 400050"/>
              <a:gd name="connsiteY19" fmla="*/ 76200 h 843643"/>
              <a:gd name="connsiteX20" fmla="*/ 119743 w 400050"/>
              <a:gd name="connsiteY20" fmla="*/ 125185 h 843643"/>
              <a:gd name="connsiteX21" fmla="*/ 209550 w 400050"/>
              <a:gd name="connsiteY21" fmla="*/ 356507 h 843643"/>
              <a:gd name="connsiteX22" fmla="*/ 266700 w 400050"/>
              <a:gd name="connsiteY22" fmla="*/ 503464 h 843643"/>
              <a:gd name="connsiteX23" fmla="*/ 296636 w 400050"/>
              <a:gd name="connsiteY23" fmla="*/ 568778 h 843643"/>
              <a:gd name="connsiteX24" fmla="*/ 332015 w 400050"/>
              <a:gd name="connsiteY24" fmla="*/ 617764 h 843643"/>
              <a:gd name="connsiteX25" fmla="*/ 367393 w 400050"/>
              <a:gd name="connsiteY25" fmla="*/ 655864 h 843643"/>
              <a:gd name="connsiteX26" fmla="*/ 400050 w 400050"/>
              <a:gd name="connsiteY26" fmla="*/ 674914 h 843643"/>
              <a:gd name="connsiteX0" fmla="*/ 382809 w 382809"/>
              <a:gd name="connsiteY0" fmla="*/ 674914 h 798738"/>
              <a:gd name="connsiteX1" fmla="*/ 0 w 382809"/>
              <a:gd name="connsiteY1" fmla="*/ 798738 h 798738"/>
              <a:gd name="connsiteX2" fmla="*/ 20859 w 382809"/>
              <a:gd name="connsiteY2" fmla="*/ 764721 h 798738"/>
              <a:gd name="connsiteX3" fmla="*/ 50795 w 382809"/>
              <a:gd name="connsiteY3" fmla="*/ 680357 h 798738"/>
              <a:gd name="connsiteX4" fmla="*/ 64402 w 382809"/>
              <a:gd name="connsiteY4" fmla="*/ 617764 h 798738"/>
              <a:gd name="connsiteX5" fmla="*/ 72566 w 382809"/>
              <a:gd name="connsiteY5" fmla="*/ 549728 h 798738"/>
              <a:gd name="connsiteX6" fmla="*/ 69845 w 382809"/>
              <a:gd name="connsiteY6" fmla="*/ 459921 h 798738"/>
              <a:gd name="connsiteX7" fmla="*/ 64402 w 382809"/>
              <a:gd name="connsiteY7" fmla="*/ 386443 h 798738"/>
              <a:gd name="connsiteX8" fmla="*/ 53516 w 382809"/>
              <a:gd name="connsiteY8" fmla="*/ 296635 h 798738"/>
              <a:gd name="connsiteX9" fmla="*/ 31745 w 382809"/>
              <a:gd name="connsiteY9" fmla="*/ 187778 h 798738"/>
              <a:gd name="connsiteX10" fmla="*/ 4531 w 382809"/>
              <a:gd name="connsiteY10" fmla="*/ 95250 h 798738"/>
              <a:gd name="connsiteX11" fmla="*/ 4531 w 382809"/>
              <a:gd name="connsiteY11" fmla="*/ 43543 h 798738"/>
              <a:gd name="connsiteX12" fmla="*/ 7252 w 382809"/>
              <a:gd name="connsiteY12" fmla="*/ 16328 h 798738"/>
              <a:gd name="connsiteX13" fmla="*/ 12695 w 382809"/>
              <a:gd name="connsiteY13" fmla="*/ 2721 h 798738"/>
              <a:gd name="connsiteX14" fmla="*/ 29024 w 382809"/>
              <a:gd name="connsiteY14" fmla="*/ 0 h 798738"/>
              <a:gd name="connsiteX15" fmla="*/ 34466 w 382809"/>
              <a:gd name="connsiteY15" fmla="*/ 0 h 798738"/>
              <a:gd name="connsiteX16" fmla="*/ 45352 w 382809"/>
              <a:gd name="connsiteY16" fmla="*/ 13607 h 798738"/>
              <a:gd name="connsiteX17" fmla="*/ 72566 w 382809"/>
              <a:gd name="connsiteY17" fmla="*/ 43543 h 798738"/>
              <a:gd name="connsiteX18" fmla="*/ 88895 w 382809"/>
              <a:gd name="connsiteY18" fmla="*/ 76200 h 798738"/>
              <a:gd name="connsiteX19" fmla="*/ 102502 w 382809"/>
              <a:gd name="connsiteY19" fmla="*/ 125185 h 798738"/>
              <a:gd name="connsiteX20" fmla="*/ 192309 w 382809"/>
              <a:gd name="connsiteY20" fmla="*/ 356507 h 798738"/>
              <a:gd name="connsiteX21" fmla="*/ 249459 w 382809"/>
              <a:gd name="connsiteY21" fmla="*/ 503464 h 798738"/>
              <a:gd name="connsiteX22" fmla="*/ 279395 w 382809"/>
              <a:gd name="connsiteY22" fmla="*/ 568778 h 798738"/>
              <a:gd name="connsiteX23" fmla="*/ 314774 w 382809"/>
              <a:gd name="connsiteY23" fmla="*/ 617764 h 798738"/>
              <a:gd name="connsiteX24" fmla="*/ 350152 w 382809"/>
              <a:gd name="connsiteY24" fmla="*/ 655864 h 798738"/>
              <a:gd name="connsiteX25" fmla="*/ 382809 w 382809"/>
              <a:gd name="connsiteY25" fmla="*/ 674914 h 79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2809" h="798738">
                <a:moveTo>
                  <a:pt x="382809" y="674914"/>
                </a:moveTo>
                <a:lnTo>
                  <a:pt x="0" y="798738"/>
                </a:lnTo>
                <a:lnTo>
                  <a:pt x="20859" y="764721"/>
                </a:lnTo>
                <a:lnTo>
                  <a:pt x="50795" y="680357"/>
                </a:lnTo>
                <a:lnTo>
                  <a:pt x="64402" y="617764"/>
                </a:lnTo>
                <a:lnTo>
                  <a:pt x="72566" y="549728"/>
                </a:lnTo>
                <a:lnTo>
                  <a:pt x="69845" y="459921"/>
                </a:lnTo>
                <a:lnTo>
                  <a:pt x="64402" y="386443"/>
                </a:lnTo>
                <a:lnTo>
                  <a:pt x="53516" y="296635"/>
                </a:lnTo>
                <a:lnTo>
                  <a:pt x="31745" y="187778"/>
                </a:lnTo>
                <a:lnTo>
                  <a:pt x="4531" y="95250"/>
                </a:lnTo>
                <a:lnTo>
                  <a:pt x="4531" y="43543"/>
                </a:lnTo>
                <a:lnTo>
                  <a:pt x="7252" y="16328"/>
                </a:lnTo>
                <a:lnTo>
                  <a:pt x="12695" y="2721"/>
                </a:lnTo>
                <a:lnTo>
                  <a:pt x="29024" y="0"/>
                </a:lnTo>
                <a:lnTo>
                  <a:pt x="34466" y="0"/>
                </a:lnTo>
                <a:lnTo>
                  <a:pt x="45352" y="13607"/>
                </a:lnTo>
                <a:lnTo>
                  <a:pt x="72566" y="43543"/>
                </a:lnTo>
                <a:lnTo>
                  <a:pt x="88895" y="76200"/>
                </a:lnTo>
                <a:lnTo>
                  <a:pt x="102502" y="125185"/>
                </a:lnTo>
                <a:lnTo>
                  <a:pt x="192309" y="356507"/>
                </a:lnTo>
                <a:lnTo>
                  <a:pt x="249459" y="503464"/>
                </a:lnTo>
                <a:lnTo>
                  <a:pt x="279395" y="568778"/>
                </a:lnTo>
                <a:lnTo>
                  <a:pt x="314774" y="617764"/>
                </a:lnTo>
                <a:lnTo>
                  <a:pt x="350152" y="655864"/>
                </a:lnTo>
                <a:lnTo>
                  <a:pt x="382809" y="6749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271CE97-42A9-4E9F-9609-D0E97BD91A59}"/>
              </a:ext>
            </a:extLst>
          </p:cNvPr>
          <p:cNvSpPr/>
          <p:nvPr/>
        </p:nvSpPr>
        <p:spPr>
          <a:xfrm rot="19500000">
            <a:off x="3003550" y="2417764"/>
            <a:ext cx="4141788" cy="2200275"/>
          </a:xfrm>
          <a:custGeom>
            <a:avLst/>
            <a:gdLst>
              <a:gd name="connsiteX0" fmla="*/ 2997396 w 4141279"/>
              <a:gd name="connsiteY0" fmla="*/ 1352183 h 2199503"/>
              <a:gd name="connsiteX1" fmla="*/ 3198635 w 4141279"/>
              <a:gd name="connsiteY1" fmla="*/ 1232146 h 2199503"/>
              <a:gd name="connsiteX2" fmla="*/ 3382221 w 4141279"/>
              <a:gd name="connsiteY2" fmla="*/ 1122700 h 2199503"/>
              <a:gd name="connsiteX3" fmla="*/ 3442239 w 4141279"/>
              <a:gd name="connsiteY3" fmla="*/ 1080334 h 2199503"/>
              <a:gd name="connsiteX4" fmla="*/ 3551685 w 4141279"/>
              <a:gd name="connsiteY4" fmla="*/ 992072 h 2199503"/>
              <a:gd name="connsiteX5" fmla="*/ 3661131 w 4141279"/>
              <a:gd name="connsiteY5" fmla="*/ 910870 h 2199503"/>
              <a:gd name="connsiteX6" fmla="*/ 3809412 w 4141279"/>
              <a:gd name="connsiteY6" fmla="*/ 804955 h 2199503"/>
              <a:gd name="connsiteX7" fmla="*/ 3901205 w 4141279"/>
              <a:gd name="connsiteY7" fmla="*/ 748467 h 2199503"/>
              <a:gd name="connsiteX8" fmla="*/ 3957693 w 4141279"/>
              <a:gd name="connsiteY8" fmla="*/ 709631 h 2199503"/>
              <a:gd name="connsiteX9" fmla="*/ 4007120 w 4141279"/>
              <a:gd name="connsiteY9" fmla="*/ 688448 h 2199503"/>
              <a:gd name="connsiteX10" fmla="*/ 4038894 w 4141279"/>
              <a:gd name="connsiteY10" fmla="*/ 681387 h 2199503"/>
              <a:gd name="connsiteX11" fmla="*/ 4070669 w 4141279"/>
              <a:gd name="connsiteY11" fmla="*/ 677857 h 2199503"/>
              <a:gd name="connsiteX12" fmla="*/ 4095382 w 4141279"/>
              <a:gd name="connsiteY12" fmla="*/ 674326 h 2199503"/>
              <a:gd name="connsiteX13" fmla="*/ 4109504 w 4141279"/>
              <a:gd name="connsiteY13" fmla="*/ 667265 h 2199503"/>
              <a:gd name="connsiteX14" fmla="*/ 4123626 w 4141279"/>
              <a:gd name="connsiteY14" fmla="*/ 646082 h 2199503"/>
              <a:gd name="connsiteX15" fmla="*/ 4137748 w 4141279"/>
              <a:gd name="connsiteY15" fmla="*/ 614308 h 2199503"/>
              <a:gd name="connsiteX16" fmla="*/ 4141279 w 4141279"/>
              <a:gd name="connsiteY16" fmla="*/ 579003 h 2199503"/>
              <a:gd name="connsiteX17" fmla="*/ 4130687 w 4141279"/>
              <a:gd name="connsiteY17" fmla="*/ 511923 h 2199503"/>
              <a:gd name="connsiteX18" fmla="*/ 4102443 w 4141279"/>
              <a:gd name="connsiteY18" fmla="*/ 406008 h 2199503"/>
              <a:gd name="connsiteX19" fmla="*/ 4074199 w 4141279"/>
              <a:gd name="connsiteY19" fmla="*/ 328337 h 2199503"/>
              <a:gd name="connsiteX20" fmla="*/ 4035364 w 4141279"/>
              <a:gd name="connsiteY20" fmla="*/ 229483 h 2199503"/>
              <a:gd name="connsiteX21" fmla="*/ 3989467 w 4141279"/>
              <a:gd name="connsiteY21" fmla="*/ 158873 h 2199503"/>
              <a:gd name="connsiteX22" fmla="*/ 3929449 w 4141279"/>
              <a:gd name="connsiteY22" fmla="*/ 88263 h 2199503"/>
              <a:gd name="connsiteX23" fmla="*/ 3851778 w 4141279"/>
              <a:gd name="connsiteY23" fmla="*/ 28245 h 2199503"/>
              <a:gd name="connsiteX24" fmla="*/ 3820003 w 4141279"/>
              <a:gd name="connsiteY24" fmla="*/ 7061 h 2199503"/>
              <a:gd name="connsiteX25" fmla="*/ 3798820 w 4141279"/>
              <a:gd name="connsiteY25" fmla="*/ 0 h 2199503"/>
              <a:gd name="connsiteX26" fmla="*/ 3784698 w 4141279"/>
              <a:gd name="connsiteY26" fmla="*/ 10592 h 2199503"/>
              <a:gd name="connsiteX27" fmla="*/ 3784698 w 4141279"/>
              <a:gd name="connsiteY27" fmla="*/ 28245 h 2199503"/>
              <a:gd name="connsiteX28" fmla="*/ 3788229 w 4141279"/>
              <a:gd name="connsiteY28" fmla="*/ 77672 h 2199503"/>
              <a:gd name="connsiteX29" fmla="*/ 3798820 w 4141279"/>
              <a:gd name="connsiteY29" fmla="*/ 105916 h 2199503"/>
              <a:gd name="connsiteX30" fmla="*/ 3820003 w 4141279"/>
              <a:gd name="connsiteY30" fmla="*/ 148282 h 2199503"/>
              <a:gd name="connsiteX31" fmla="*/ 3834125 w 4141279"/>
              <a:gd name="connsiteY31" fmla="*/ 201239 h 2199503"/>
              <a:gd name="connsiteX32" fmla="*/ 3834125 w 4141279"/>
              <a:gd name="connsiteY32" fmla="*/ 240075 h 2199503"/>
              <a:gd name="connsiteX33" fmla="*/ 3827064 w 4141279"/>
              <a:gd name="connsiteY33" fmla="*/ 296563 h 2199503"/>
              <a:gd name="connsiteX34" fmla="*/ 3802351 w 4141279"/>
              <a:gd name="connsiteY34" fmla="*/ 356581 h 2199503"/>
              <a:gd name="connsiteX35" fmla="*/ 3752924 w 4141279"/>
              <a:gd name="connsiteY35" fmla="*/ 434252 h 2199503"/>
              <a:gd name="connsiteX36" fmla="*/ 3650539 w 4141279"/>
              <a:gd name="connsiteY36" fmla="*/ 533106 h 2199503"/>
              <a:gd name="connsiteX37" fmla="*/ 3519910 w 4141279"/>
              <a:gd name="connsiteY37" fmla="*/ 639021 h 2199503"/>
              <a:gd name="connsiteX38" fmla="*/ 3272775 w 4141279"/>
              <a:gd name="connsiteY38" fmla="*/ 829668 h 2199503"/>
              <a:gd name="connsiteX39" fmla="*/ 3138616 w 4141279"/>
              <a:gd name="connsiteY39" fmla="*/ 924992 h 2199503"/>
              <a:gd name="connsiteX40" fmla="*/ 2909134 w 4141279"/>
              <a:gd name="connsiteY40" fmla="*/ 1080334 h 2199503"/>
              <a:gd name="connsiteX41" fmla="*/ 2799688 w 4141279"/>
              <a:gd name="connsiteY41" fmla="*/ 1147414 h 2199503"/>
              <a:gd name="connsiteX42" fmla="*/ 2570205 w 4141279"/>
              <a:gd name="connsiteY42" fmla="*/ 1288634 h 2199503"/>
              <a:gd name="connsiteX43" fmla="*/ 2425455 w 4141279"/>
              <a:gd name="connsiteY43" fmla="*/ 1366305 h 2199503"/>
              <a:gd name="connsiteX44" fmla="*/ 2213625 w 4141279"/>
              <a:gd name="connsiteY44" fmla="*/ 1479281 h 2199503"/>
              <a:gd name="connsiteX45" fmla="*/ 1906471 w 4141279"/>
              <a:gd name="connsiteY45" fmla="*/ 1627562 h 2199503"/>
              <a:gd name="connsiteX46" fmla="*/ 1733477 w 4141279"/>
              <a:gd name="connsiteY46" fmla="*/ 1698172 h 2199503"/>
              <a:gd name="connsiteX47" fmla="*/ 1556951 w 4141279"/>
              <a:gd name="connsiteY47" fmla="*/ 1768782 h 2199503"/>
              <a:gd name="connsiteX48" fmla="*/ 1260389 w 4141279"/>
              <a:gd name="connsiteY48" fmla="*/ 1871167 h 2199503"/>
              <a:gd name="connsiteX49" fmla="*/ 1037968 w 4141279"/>
              <a:gd name="connsiteY49" fmla="*/ 1938246 h 2199503"/>
              <a:gd name="connsiteX50" fmla="*/ 808485 w 4141279"/>
              <a:gd name="connsiteY50" fmla="*/ 1998265 h 2199503"/>
              <a:gd name="connsiteX51" fmla="*/ 646082 w 4141279"/>
              <a:gd name="connsiteY51" fmla="*/ 2037100 h 2199503"/>
              <a:gd name="connsiteX52" fmla="*/ 487209 w 4141279"/>
              <a:gd name="connsiteY52" fmla="*/ 2068875 h 2199503"/>
              <a:gd name="connsiteX53" fmla="*/ 285971 w 4141279"/>
              <a:gd name="connsiteY53" fmla="*/ 2104180 h 2199503"/>
              <a:gd name="connsiteX54" fmla="*/ 165934 w 4141279"/>
              <a:gd name="connsiteY54" fmla="*/ 2121832 h 2199503"/>
              <a:gd name="connsiteX55" fmla="*/ 74141 w 4141279"/>
              <a:gd name="connsiteY55" fmla="*/ 2132424 h 2199503"/>
              <a:gd name="connsiteX56" fmla="*/ 38836 w 4141279"/>
              <a:gd name="connsiteY56" fmla="*/ 2146546 h 2199503"/>
              <a:gd name="connsiteX57" fmla="*/ 14122 w 4141279"/>
              <a:gd name="connsiteY57" fmla="*/ 2160668 h 2199503"/>
              <a:gd name="connsiteX58" fmla="*/ 0 w 4141279"/>
              <a:gd name="connsiteY58" fmla="*/ 2178320 h 2199503"/>
              <a:gd name="connsiteX59" fmla="*/ 7061 w 4141279"/>
              <a:gd name="connsiteY59" fmla="*/ 2185381 h 2199503"/>
              <a:gd name="connsiteX60" fmla="*/ 56488 w 4141279"/>
              <a:gd name="connsiteY60" fmla="*/ 2192442 h 2199503"/>
              <a:gd name="connsiteX61" fmla="*/ 194178 w 4141279"/>
              <a:gd name="connsiteY61" fmla="*/ 2199503 h 2199503"/>
              <a:gd name="connsiteX62" fmla="*/ 363642 w 4141279"/>
              <a:gd name="connsiteY62" fmla="*/ 2192442 h 2199503"/>
              <a:gd name="connsiteX63" fmla="*/ 575472 w 4141279"/>
              <a:gd name="connsiteY63" fmla="*/ 2178320 h 2199503"/>
              <a:gd name="connsiteX64" fmla="*/ 829668 w 4141279"/>
              <a:gd name="connsiteY64" fmla="*/ 2150076 h 2199503"/>
              <a:gd name="connsiteX65" fmla="*/ 1020315 w 4141279"/>
              <a:gd name="connsiteY65" fmla="*/ 2118302 h 2199503"/>
              <a:gd name="connsiteX66" fmla="*/ 1408670 w 4141279"/>
              <a:gd name="connsiteY66" fmla="*/ 2037100 h 2199503"/>
              <a:gd name="connsiteX67" fmla="*/ 1624031 w 4141279"/>
              <a:gd name="connsiteY67" fmla="*/ 1980612 h 2199503"/>
              <a:gd name="connsiteX68" fmla="*/ 1934715 w 4141279"/>
              <a:gd name="connsiteY68" fmla="*/ 1878228 h 2199503"/>
              <a:gd name="connsiteX69" fmla="*/ 2217155 w 4141279"/>
              <a:gd name="connsiteY69" fmla="*/ 1765251 h 2199503"/>
              <a:gd name="connsiteX70" fmla="*/ 2492534 w 4141279"/>
              <a:gd name="connsiteY70" fmla="*/ 1634623 h 2199503"/>
              <a:gd name="connsiteX71" fmla="*/ 2757322 w 4141279"/>
              <a:gd name="connsiteY71" fmla="*/ 1493403 h 2199503"/>
              <a:gd name="connsiteX72" fmla="*/ 2997396 w 4141279"/>
              <a:gd name="connsiteY72" fmla="*/ 1352183 h 219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141279" h="2199503">
                <a:moveTo>
                  <a:pt x="2997396" y="1352183"/>
                </a:moveTo>
                <a:lnTo>
                  <a:pt x="3198635" y="1232146"/>
                </a:lnTo>
                <a:lnTo>
                  <a:pt x="3382221" y="1122700"/>
                </a:lnTo>
                <a:lnTo>
                  <a:pt x="3442239" y="1080334"/>
                </a:lnTo>
                <a:lnTo>
                  <a:pt x="3551685" y="992072"/>
                </a:lnTo>
                <a:lnTo>
                  <a:pt x="3661131" y="910870"/>
                </a:lnTo>
                <a:lnTo>
                  <a:pt x="3809412" y="804955"/>
                </a:lnTo>
                <a:lnTo>
                  <a:pt x="3901205" y="748467"/>
                </a:lnTo>
                <a:lnTo>
                  <a:pt x="3957693" y="709631"/>
                </a:lnTo>
                <a:lnTo>
                  <a:pt x="4007120" y="688448"/>
                </a:lnTo>
                <a:lnTo>
                  <a:pt x="4038894" y="681387"/>
                </a:lnTo>
                <a:lnTo>
                  <a:pt x="4070669" y="677857"/>
                </a:lnTo>
                <a:lnTo>
                  <a:pt x="4095382" y="674326"/>
                </a:lnTo>
                <a:lnTo>
                  <a:pt x="4109504" y="667265"/>
                </a:lnTo>
                <a:lnTo>
                  <a:pt x="4123626" y="646082"/>
                </a:lnTo>
                <a:lnTo>
                  <a:pt x="4137748" y="614308"/>
                </a:lnTo>
                <a:lnTo>
                  <a:pt x="4141279" y="579003"/>
                </a:lnTo>
                <a:lnTo>
                  <a:pt x="4130687" y="511923"/>
                </a:lnTo>
                <a:lnTo>
                  <a:pt x="4102443" y="406008"/>
                </a:lnTo>
                <a:lnTo>
                  <a:pt x="4074199" y="328337"/>
                </a:lnTo>
                <a:lnTo>
                  <a:pt x="4035364" y="229483"/>
                </a:lnTo>
                <a:lnTo>
                  <a:pt x="3989467" y="158873"/>
                </a:lnTo>
                <a:lnTo>
                  <a:pt x="3929449" y="88263"/>
                </a:lnTo>
                <a:lnTo>
                  <a:pt x="3851778" y="28245"/>
                </a:lnTo>
                <a:lnTo>
                  <a:pt x="3820003" y="7061"/>
                </a:lnTo>
                <a:lnTo>
                  <a:pt x="3798820" y="0"/>
                </a:lnTo>
                <a:lnTo>
                  <a:pt x="3784698" y="10592"/>
                </a:lnTo>
                <a:lnTo>
                  <a:pt x="3784698" y="28245"/>
                </a:lnTo>
                <a:lnTo>
                  <a:pt x="3788229" y="77672"/>
                </a:lnTo>
                <a:lnTo>
                  <a:pt x="3798820" y="105916"/>
                </a:lnTo>
                <a:lnTo>
                  <a:pt x="3820003" y="148282"/>
                </a:lnTo>
                <a:lnTo>
                  <a:pt x="3834125" y="201239"/>
                </a:lnTo>
                <a:lnTo>
                  <a:pt x="3834125" y="240075"/>
                </a:lnTo>
                <a:lnTo>
                  <a:pt x="3827064" y="296563"/>
                </a:lnTo>
                <a:lnTo>
                  <a:pt x="3802351" y="356581"/>
                </a:lnTo>
                <a:lnTo>
                  <a:pt x="3752924" y="434252"/>
                </a:lnTo>
                <a:lnTo>
                  <a:pt x="3650539" y="533106"/>
                </a:lnTo>
                <a:lnTo>
                  <a:pt x="3519910" y="639021"/>
                </a:lnTo>
                <a:lnTo>
                  <a:pt x="3272775" y="829668"/>
                </a:lnTo>
                <a:lnTo>
                  <a:pt x="3138616" y="924992"/>
                </a:lnTo>
                <a:lnTo>
                  <a:pt x="2909134" y="1080334"/>
                </a:lnTo>
                <a:lnTo>
                  <a:pt x="2799688" y="1147414"/>
                </a:lnTo>
                <a:lnTo>
                  <a:pt x="2570205" y="1288634"/>
                </a:lnTo>
                <a:lnTo>
                  <a:pt x="2425455" y="1366305"/>
                </a:lnTo>
                <a:lnTo>
                  <a:pt x="2213625" y="1479281"/>
                </a:lnTo>
                <a:lnTo>
                  <a:pt x="1906471" y="1627562"/>
                </a:lnTo>
                <a:lnTo>
                  <a:pt x="1733477" y="1698172"/>
                </a:lnTo>
                <a:lnTo>
                  <a:pt x="1556951" y="1768782"/>
                </a:lnTo>
                <a:lnTo>
                  <a:pt x="1260389" y="1871167"/>
                </a:lnTo>
                <a:lnTo>
                  <a:pt x="1037968" y="1938246"/>
                </a:lnTo>
                <a:lnTo>
                  <a:pt x="808485" y="1998265"/>
                </a:lnTo>
                <a:lnTo>
                  <a:pt x="646082" y="2037100"/>
                </a:lnTo>
                <a:lnTo>
                  <a:pt x="487209" y="2068875"/>
                </a:lnTo>
                <a:lnTo>
                  <a:pt x="285971" y="2104180"/>
                </a:lnTo>
                <a:lnTo>
                  <a:pt x="165934" y="2121832"/>
                </a:lnTo>
                <a:lnTo>
                  <a:pt x="74141" y="2132424"/>
                </a:lnTo>
                <a:lnTo>
                  <a:pt x="38836" y="2146546"/>
                </a:lnTo>
                <a:lnTo>
                  <a:pt x="14122" y="2160668"/>
                </a:lnTo>
                <a:lnTo>
                  <a:pt x="0" y="2178320"/>
                </a:lnTo>
                <a:lnTo>
                  <a:pt x="7061" y="2185381"/>
                </a:lnTo>
                <a:lnTo>
                  <a:pt x="56488" y="2192442"/>
                </a:lnTo>
                <a:lnTo>
                  <a:pt x="194178" y="2199503"/>
                </a:lnTo>
                <a:lnTo>
                  <a:pt x="363642" y="2192442"/>
                </a:lnTo>
                <a:lnTo>
                  <a:pt x="575472" y="2178320"/>
                </a:lnTo>
                <a:lnTo>
                  <a:pt x="829668" y="2150076"/>
                </a:lnTo>
                <a:lnTo>
                  <a:pt x="1020315" y="2118302"/>
                </a:lnTo>
                <a:lnTo>
                  <a:pt x="1408670" y="2037100"/>
                </a:lnTo>
                <a:lnTo>
                  <a:pt x="1624031" y="1980612"/>
                </a:lnTo>
                <a:lnTo>
                  <a:pt x="1934715" y="1878228"/>
                </a:lnTo>
                <a:lnTo>
                  <a:pt x="2217155" y="1765251"/>
                </a:lnTo>
                <a:lnTo>
                  <a:pt x="2492534" y="1634623"/>
                </a:lnTo>
                <a:lnTo>
                  <a:pt x="2757322" y="1493403"/>
                </a:lnTo>
                <a:lnTo>
                  <a:pt x="2997396" y="13521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なにに見えるかな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あたらしい漢字：見 先 生</a:t>
            </a:r>
          </a:p>
        </p:txBody>
      </p:sp>
    </p:spTree>
    <p:extLst>
      <p:ext uri="{BB962C8B-B14F-4D97-AF65-F5344CB8AC3E}">
        <p14:creationId xmlns:p14="http://schemas.microsoft.com/office/powerpoint/2010/main" val="1373184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6DFB5F0-5E69-4E2A-B08E-46F439BAAD08}"/>
              </a:ext>
            </a:extLst>
          </p:cNvPr>
          <p:cNvSpPr/>
          <p:nvPr/>
        </p:nvSpPr>
        <p:spPr>
          <a:xfrm rot="16200000">
            <a:off x="3571082" y="2621757"/>
            <a:ext cx="2663825" cy="433388"/>
          </a:xfrm>
          <a:custGeom>
            <a:avLst/>
            <a:gdLst>
              <a:gd name="connsiteX0" fmla="*/ 1140619 w 2664619"/>
              <a:gd name="connsiteY0" fmla="*/ 166687 h 433387"/>
              <a:gd name="connsiteX1" fmla="*/ 1485900 w 2664619"/>
              <a:gd name="connsiteY1" fmla="*/ 171450 h 433387"/>
              <a:gd name="connsiteX2" fmla="*/ 1816894 w 2664619"/>
              <a:gd name="connsiteY2" fmla="*/ 176212 h 433387"/>
              <a:gd name="connsiteX3" fmla="*/ 2069307 w 2664619"/>
              <a:gd name="connsiteY3" fmla="*/ 173831 h 433387"/>
              <a:gd name="connsiteX4" fmla="*/ 2269332 w 2664619"/>
              <a:gd name="connsiteY4" fmla="*/ 173831 h 433387"/>
              <a:gd name="connsiteX5" fmla="*/ 2302669 w 2664619"/>
              <a:gd name="connsiteY5" fmla="*/ 171450 h 433387"/>
              <a:gd name="connsiteX6" fmla="*/ 2343150 w 2664619"/>
              <a:gd name="connsiteY6" fmla="*/ 161925 h 433387"/>
              <a:gd name="connsiteX7" fmla="*/ 2414588 w 2664619"/>
              <a:gd name="connsiteY7" fmla="*/ 138112 h 433387"/>
              <a:gd name="connsiteX8" fmla="*/ 2478882 w 2664619"/>
              <a:gd name="connsiteY8" fmla="*/ 109537 h 433387"/>
              <a:gd name="connsiteX9" fmla="*/ 2531269 w 2664619"/>
              <a:gd name="connsiteY9" fmla="*/ 73818 h 433387"/>
              <a:gd name="connsiteX10" fmla="*/ 2576513 w 2664619"/>
              <a:gd name="connsiteY10" fmla="*/ 35718 h 433387"/>
              <a:gd name="connsiteX11" fmla="*/ 2607469 w 2664619"/>
              <a:gd name="connsiteY11" fmla="*/ 11906 h 433387"/>
              <a:gd name="connsiteX12" fmla="*/ 2628900 w 2664619"/>
              <a:gd name="connsiteY12" fmla="*/ 2381 h 433387"/>
              <a:gd name="connsiteX13" fmla="*/ 2643188 w 2664619"/>
              <a:gd name="connsiteY13" fmla="*/ 0 h 433387"/>
              <a:gd name="connsiteX14" fmla="*/ 2652713 w 2664619"/>
              <a:gd name="connsiteY14" fmla="*/ 2381 h 433387"/>
              <a:gd name="connsiteX15" fmla="*/ 2659857 w 2664619"/>
              <a:gd name="connsiteY15" fmla="*/ 9525 h 433387"/>
              <a:gd name="connsiteX16" fmla="*/ 2664619 w 2664619"/>
              <a:gd name="connsiteY16" fmla="*/ 21431 h 433387"/>
              <a:gd name="connsiteX17" fmla="*/ 2664619 w 2664619"/>
              <a:gd name="connsiteY17" fmla="*/ 40481 h 433387"/>
              <a:gd name="connsiteX18" fmla="*/ 2662238 w 2664619"/>
              <a:gd name="connsiteY18" fmla="*/ 69056 h 433387"/>
              <a:gd name="connsiteX19" fmla="*/ 2645569 w 2664619"/>
              <a:gd name="connsiteY19" fmla="*/ 116681 h 433387"/>
              <a:gd name="connsiteX20" fmla="*/ 2616994 w 2664619"/>
              <a:gd name="connsiteY20" fmla="*/ 180975 h 433387"/>
              <a:gd name="connsiteX21" fmla="*/ 2569369 w 2664619"/>
              <a:gd name="connsiteY21" fmla="*/ 276225 h 433387"/>
              <a:gd name="connsiteX22" fmla="*/ 2533650 w 2664619"/>
              <a:gd name="connsiteY22" fmla="*/ 338137 h 433387"/>
              <a:gd name="connsiteX23" fmla="*/ 2526507 w 2664619"/>
              <a:gd name="connsiteY23" fmla="*/ 357187 h 433387"/>
              <a:gd name="connsiteX24" fmla="*/ 2526507 w 2664619"/>
              <a:gd name="connsiteY24" fmla="*/ 388143 h 433387"/>
              <a:gd name="connsiteX25" fmla="*/ 2526507 w 2664619"/>
              <a:gd name="connsiteY25" fmla="*/ 352425 h 433387"/>
              <a:gd name="connsiteX26" fmla="*/ 2500313 w 2664619"/>
              <a:gd name="connsiteY26" fmla="*/ 378618 h 433387"/>
              <a:gd name="connsiteX27" fmla="*/ 2424113 w 2664619"/>
              <a:gd name="connsiteY27" fmla="*/ 414337 h 433387"/>
              <a:gd name="connsiteX28" fmla="*/ 2352675 w 2664619"/>
              <a:gd name="connsiteY28" fmla="*/ 426243 h 433387"/>
              <a:gd name="connsiteX29" fmla="*/ 2281238 w 2664619"/>
              <a:gd name="connsiteY29" fmla="*/ 428625 h 433387"/>
              <a:gd name="connsiteX30" fmla="*/ 2128838 w 2664619"/>
              <a:gd name="connsiteY30" fmla="*/ 433387 h 433387"/>
              <a:gd name="connsiteX31" fmla="*/ 1921669 w 2664619"/>
              <a:gd name="connsiteY31" fmla="*/ 431006 h 433387"/>
              <a:gd name="connsiteX32" fmla="*/ 1821657 w 2664619"/>
              <a:gd name="connsiteY32" fmla="*/ 426243 h 433387"/>
              <a:gd name="connsiteX33" fmla="*/ 1645444 w 2664619"/>
              <a:gd name="connsiteY33" fmla="*/ 423862 h 433387"/>
              <a:gd name="connsiteX34" fmla="*/ 1235869 w 2664619"/>
              <a:gd name="connsiteY34" fmla="*/ 423862 h 433387"/>
              <a:gd name="connsiteX35" fmla="*/ 916782 w 2664619"/>
              <a:gd name="connsiteY35" fmla="*/ 421481 h 433387"/>
              <a:gd name="connsiteX36" fmla="*/ 435769 w 2664619"/>
              <a:gd name="connsiteY36" fmla="*/ 402431 h 433387"/>
              <a:gd name="connsiteX37" fmla="*/ 166688 w 2664619"/>
              <a:gd name="connsiteY37" fmla="*/ 400050 h 433387"/>
              <a:gd name="connsiteX38" fmla="*/ 119063 w 2664619"/>
              <a:gd name="connsiteY38" fmla="*/ 395287 h 433387"/>
              <a:gd name="connsiteX39" fmla="*/ 85725 w 2664619"/>
              <a:gd name="connsiteY39" fmla="*/ 388143 h 433387"/>
              <a:gd name="connsiteX40" fmla="*/ 57150 w 2664619"/>
              <a:gd name="connsiteY40" fmla="*/ 376237 h 433387"/>
              <a:gd name="connsiteX41" fmla="*/ 45244 w 2664619"/>
              <a:gd name="connsiteY41" fmla="*/ 366712 h 433387"/>
              <a:gd name="connsiteX42" fmla="*/ 23813 w 2664619"/>
              <a:gd name="connsiteY42" fmla="*/ 342900 h 433387"/>
              <a:gd name="connsiteX43" fmla="*/ 9525 w 2664619"/>
              <a:gd name="connsiteY43" fmla="*/ 326231 h 433387"/>
              <a:gd name="connsiteX44" fmla="*/ 0 w 2664619"/>
              <a:gd name="connsiteY44" fmla="*/ 290512 h 433387"/>
              <a:gd name="connsiteX45" fmla="*/ 2382 w 2664619"/>
              <a:gd name="connsiteY45" fmla="*/ 247650 h 433387"/>
              <a:gd name="connsiteX46" fmla="*/ 14288 w 2664619"/>
              <a:gd name="connsiteY46" fmla="*/ 216693 h 433387"/>
              <a:gd name="connsiteX47" fmla="*/ 38100 w 2664619"/>
              <a:gd name="connsiteY47" fmla="*/ 180975 h 433387"/>
              <a:gd name="connsiteX48" fmla="*/ 69057 w 2664619"/>
              <a:gd name="connsiteY48" fmla="*/ 157162 h 433387"/>
              <a:gd name="connsiteX49" fmla="*/ 109538 w 2664619"/>
              <a:gd name="connsiteY49" fmla="*/ 133350 h 433387"/>
              <a:gd name="connsiteX50" fmla="*/ 154782 w 2664619"/>
              <a:gd name="connsiteY50" fmla="*/ 116681 h 433387"/>
              <a:gd name="connsiteX51" fmla="*/ 202407 w 2664619"/>
              <a:gd name="connsiteY51" fmla="*/ 104775 h 433387"/>
              <a:gd name="connsiteX52" fmla="*/ 252413 w 2664619"/>
              <a:gd name="connsiteY52" fmla="*/ 95250 h 433387"/>
              <a:gd name="connsiteX53" fmla="*/ 309563 w 2664619"/>
              <a:gd name="connsiteY53" fmla="*/ 88106 h 433387"/>
              <a:gd name="connsiteX54" fmla="*/ 359569 w 2664619"/>
              <a:gd name="connsiteY54" fmla="*/ 85725 h 433387"/>
              <a:gd name="connsiteX55" fmla="*/ 378619 w 2664619"/>
              <a:gd name="connsiteY55" fmla="*/ 83343 h 433387"/>
              <a:gd name="connsiteX56" fmla="*/ 388144 w 2664619"/>
              <a:gd name="connsiteY56" fmla="*/ 88106 h 433387"/>
              <a:gd name="connsiteX57" fmla="*/ 419100 w 2664619"/>
              <a:gd name="connsiteY57" fmla="*/ 102393 h 433387"/>
              <a:gd name="connsiteX58" fmla="*/ 483394 w 2664619"/>
              <a:gd name="connsiteY58" fmla="*/ 123825 h 433387"/>
              <a:gd name="connsiteX59" fmla="*/ 535782 w 2664619"/>
              <a:gd name="connsiteY59" fmla="*/ 133350 h 433387"/>
              <a:gd name="connsiteX60" fmla="*/ 595313 w 2664619"/>
              <a:gd name="connsiteY60" fmla="*/ 140493 h 433387"/>
              <a:gd name="connsiteX61" fmla="*/ 671513 w 2664619"/>
              <a:gd name="connsiteY61" fmla="*/ 150018 h 433387"/>
              <a:gd name="connsiteX62" fmla="*/ 764382 w 2664619"/>
              <a:gd name="connsiteY62" fmla="*/ 154781 h 433387"/>
              <a:gd name="connsiteX63" fmla="*/ 864394 w 2664619"/>
              <a:gd name="connsiteY63" fmla="*/ 157162 h 433387"/>
              <a:gd name="connsiteX64" fmla="*/ 1004888 w 2664619"/>
              <a:gd name="connsiteY64" fmla="*/ 159543 h 433387"/>
              <a:gd name="connsiteX65" fmla="*/ 1140619 w 2664619"/>
              <a:gd name="connsiteY65" fmla="*/ 166687 h 433387"/>
              <a:gd name="connsiteX0" fmla="*/ 1140619 w 2664619"/>
              <a:gd name="connsiteY0" fmla="*/ 166687 h 433387"/>
              <a:gd name="connsiteX1" fmla="*/ 1485900 w 2664619"/>
              <a:gd name="connsiteY1" fmla="*/ 171450 h 433387"/>
              <a:gd name="connsiteX2" fmla="*/ 1816894 w 2664619"/>
              <a:gd name="connsiteY2" fmla="*/ 176212 h 433387"/>
              <a:gd name="connsiteX3" fmla="*/ 2069307 w 2664619"/>
              <a:gd name="connsiteY3" fmla="*/ 173831 h 433387"/>
              <a:gd name="connsiteX4" fmla="*/ 2269332 w 2664619"/>
              <a:gd name="connsiteY4" fmla="*/ 173831 h 433387"/>
              <a:gd name="connsiteX5" fmla="*/ 2302669 w 2664619"/>
              <a:gd name="connsiteY5" fmla="*/ 171450 h 433387"/>
              <a:gd name="connsiteX6" fmla="*/ 2343150 w 2664619"/>
              <a:gd name="connsiteY6" fmla="*/ 161925 h 433387"/>
              <a:gd name="connsiteX7" fmla="*/ 2414588 w 2664619"/>
              <a:gd name="connsiteY7" fmla="*/ 138112 h 433387"/>
              <a:gd name="connsiteX8" fmla="*/ 2478882 w 2664619"/>
              <a:gd name="connsiteY8" fmla="*/ 109537 h 433387"/>
              <a:gd name="connsiteX9" fmla="*/ 2531269 w 2664619"/>
              <a:gd name="connsiteY9" fmla="*/ 73818 h 433387"/>
              <a:gd name="connsiteX10" fmla="*/ 2576513 w 2664619"/>
              <a:gd name="connsiteY10" fmla="*/ 35718 h 433387"/>
              <a:gd name="connsiteX11" fmla="*/ 2607469 w 2664619"/>
              <a:gd name="connsiteY11" fmla="*/ 11906 h 433387"/>
              <a:gd name="connsiteX12" fmla="*/ 2628900 w 2664619"/>
              <a:gd name="connsiteY12" fmla="*/ 2381 h 433387"/>
              <a:gd name="connsiteX13" fmla="*/ 2643188 w 2664619"/>
              <a:gd name="connsiteY13" fmla="*/ 0 h 433387"/>
              <a:gd name="connsiteX14" fmla="*/ 2652713 w 2664619"/>
              <a:gd name="connsiteY14" fmla="*/ 2381 h 433387"/>
              <a:gd name="connsiteX15" fmla="*/ 2659857 w 2664619"/>
              <a:gd name="connsiteY15" fmla="*/ 9525 h 433387"/>
              <a:gd name="connsiteX16" fmla="*/ 2664619 w 2664619"/>
              <a:gd name="connsiteY16" fmla="*/ 21431 h 433387"/>
              <a:gd name="connsiteX17" fmla="*/ 2664619 w 2664619"/>
              <a:gd name="connsiteY17" fmla="*/ 40481 h 433387"/>
              <a:gd name="connsiteX18" fmla="*/ 2662238 w 2664619"/>
              <a:gd name="connsiteY18" fmla="*/ 69056 h 433387"/>
              <a:gd name="connsiteX19" fmla="*/ 2645569 w 2664619"/>
              <a:gd name="connsiteY19" fmla="*/ 116681 h 433387"/>
              <a:gd name="connsiteX20" fmla="*/ 2616994 w 2664619"/>
              <a:gd name="connsiteY20" fmla="*/ 180975 h 433387"/>
              <a:gd name="connsiteX21" fmla="*/ 2569369 w 2664619"/>
              <a:gd name="connsiteY21" fmla="*/ 276225 h 433387"/>
              <a:gd name="connsiteX22" fmla="*/ 2533650 w 2664619"/>
              <a:gd name="connsiteY22" fmla="*/ 338137 h 433387"/>
              <a:gd name="connsiteX23" fmla="*/ 2526507 w 2664619"/>
              <a:gd name="connsiteY23" fmla="*/ 357187 h 433387"/>
              <a:gd name="connsiteX24" fmla="*/ 2526507 w 2664619"/>
              <a:gd name="connsiteY24" fmla="*/ 352425 h 433387"/>
              <a:gd name="connsiteX25" fmla="*/ 2500313 w 2664619"/>
              <a:gd name="connsiteY25" fmla="*/ 378618 h 433387"/>
              <a:gd name="connsiteX26" fmla="*/ 2424113 w 2664619"/>
              <a:gd name="connsiteY26" fmla="*/ 414337 h 433387"/>
              <a:gd name="connsiteX27" fmla="*/ 2352675 w 2664619"/>
              <a:gd name="connsiteY27" fmla="*/ 426243 h 433387"/>
              <a:gd name="connsiteX28" fmla="*/ 2281238 w 2664619"/>
              <a:gd name="connsiteY28" fmla="*/ 428625 h 433387"/>
              <a:gd name="connsiteX29" fmla="*/ 2128838 w 2664619"/>
              <a:gd name="connsiteY29" fmla="*/ 433387 h 433387"/>
              <a:gd name="connsiteX30" fmla="*/ 1921669 w 2664619"/>
              <a:gd name="connsiteY30" fmla="*/ 431006 h 433387"/>
              <a:gd name="connsiteX31" fmla="*/ 1821657 w 2664619"/>
              <a:gd name="connsiteY31" fmla="*/ 426243 h 433387"/>
              <a:gd name="connsiteX32" fmla="*/ 1645444 w 2664619"/>
              <a:gd name="connsiteY32" fmla="*/ 423862 h 433387"/>
              <a:gd name="connsiteX33" fmla="*/ 1235869 w 2664619"/>
              <a:gd name="connsiteY33" fmla="*/ 423862 h 433387"/>
              <a:gd name="connsiteX34" fmla="*/ 916782 w 2664619"/>
              <a:gd name="connsiteY34" fmla="*/ 421481 h 433387"/>
              <a:gd name="connsiteX35" fmla="*/ 435769 w 2664619"/>
              <a:gd name="connsiteY35" fmla="*/ 402431 h 433387"/>
              <a:gd name="connsiteX36" fmla="*/ 166688 w 2664619"/>
              <a:gd name="connsiteY36" fmla="*/ 400050 h 433387"/>
              <a:gd name="connsiteX37" fmla="*/ 119063 w 2664619"/>
              <a:gd name="connsiteY37" fmla="*/ 395287 h 433387"/>
              <a:gd name="connsiteX38" fmla="*/ 85725 w 2664619"/>
              <a:gd name="connsiteY38" fmla="*/ 388143 h 433387"/>
              <a:gd name="connsiteX39" fmla="*/ 57150 w 2664619"/>
              <a:gd name="connsiteY39" fmla="*/ 376237 h 433387"/>
              <a:gd name="connsiteX40" fmla="*/ 45244 w 2664619"/>
              <a:gd name="connsiteY40" fmla="*/ 366712 h 433387"/>
              <a:gd name="connsiteX41" fmla="*/ 23813 w 2664619"/>
              <a:gd name="connsiteY41" fmla="*/ 342900 h 433387"/>
              <a:gd name="connsiteX42" fmla="*/ 9525 w 2664619"/>
              <a:gd name="connsiteY42" fmla="*/ 326231 h 433387"/>
              <a:gd name="connsiteX43" fmla="*/ 0 w 2664619"/>
              <a:gd name="connsiteY43" fmla="*/ 290512 h 433387"/>
              <a:gd name="connsiteX44" fmla="*/ 2382 w 2664619"/>
              <a:gd name="connsiteY44" fmla="*/ 247650 h 433387"/>
              <a:gd name="connsiteX45" fmla="*/ 14288 w 2664619"/>
              <a:gd name="connsiteY45" fmla="*/ 216693 h 433387"/>
              <a:gd name="connsiteX46" fmla="*/ 38100 w 2664619"/>
              <a:gd name="connsiteY46" fmla="*/ 180975 h 433387"/>
              <a:gd name="connsiteX47" fmla="*/ 69057 w 2664619"/>
              <a:gd name="connsiteY47" fmla="*/ 157162 h 433387"/>
              <a:gd name="connsiteX48" fmla="*/ 109538 w 2664619"/>
              <a:gd name="connsiteY48" fmla="*/ 133350 h 433387"/>
              <a:gd name="connsiteX49" fmla="*/ 154782 w 2664619"/>
              <a:gd name="connsiteY49" fmla="*/ 116681 h 433387"/>
              <a:gd name="connsiteX50" fmla="*/ 202407 w 2664619"/>
              <a:gd name="connsiteY50" fmla="*/ 104775 h 433387"/>
              <a:gd name="connsiteX51" fmla="*/ 252413 w 2664619"/>
              <a:gd name="connsiteY51" fmla="*/ 95250 h 433387"/>
              <a:gd name="connsiteX52" fmla="*/ 309563 w 2664619"/>
              <a:gd name="connsiteY52" fmla="*/ 88106 h 433387"/>
              <a:gd name="connsiteX53" fmla="*/ 359569 w 2664619"/>
              <a:gd name="connsiteY53" fmla="*/ 85725 h 433387"/>
              <a:gd name="connsiteX54" fmla="*/ 378619 w 2664619"/>
              <a:gd name="connsiteY54" fmla="*/ 83343 h 433387"/>
              <a:gd name="connsiteX55" fmla="*/ 388144 w 2664619"/>
              <a:gd name="connsiteY55" fmla="*/ 88106 h 433387"/>
              <a:gd name="connsiteX56" fmla="*/ 419100 w 2664619"/>
              <a:gd name="connsiteY56" fmla="*/ 102393 h 433387"/>
              <a:gd name="connsiteX57" fmla="*/ 483394 w 2664619"/>
              <a:gd name="connsiteY57" fmla="*/ 123825 h 433387"/>
              <a:gd name="connsiteX58" fmla="*/ 535782 w 2664619"/>
              <a:gd name="connsiteY58" fmla="*/ 133350 h 433387"/>
              <a:gd name="connsiteX59" fmla="*/ 595313 w 2664619"/>
              <a:gd name="connsiteY59" fmla="*/ 140493 h 433387"/>
              <a:gd name="connsiteX60" fmla="*/ 671513 w 2664619"/>
              <a:gd name="connsiteY60" fmla="*/ 150018 h 433387"/>
              <a:gd name="connsiteX61" fmla="*/ 764382 w 2664619"/>
              <a:gd name="connsiteY61" fmla="*/ 154781 h 433387"/>
              <a:gd name="connsiteX62" fmla="*/ 864394 w 2664619"/>
              <a:gd name="connsiteY62" fmla="*/ 157162 h 433387"/>
              <a:gd name="connsiteX63" fmla="*/ 1004888 w 2664619"/>
              <a:gd name="connsiteY63" fmla="*/ 159543 h 433387"/>
              <a:gd name="connsiteX64" fmla="*/ 1140619 w 2664619"/>
              <a:gd name="connsiteY64" fmla="*/ 166687 h 433387"/>
              <a:gd name="connsiteX0" fmla="*/ 1140619 w 2664619"/>
              <a:gd name="connsiteY0" fmla="*/ 166687 h 433387"/>
              <a:gd name="connsiteX1" fmla="*/ 1485900 w 2664619"/>
              <a:gd name="connsiteY1" fmla="*/ 171450 h 433387"/>
              <a:gd name="connsiteX2" fmla="*/ 1816894 w 2664619"/>
              <a:gd name="connsiteY2" fmla="*/ 176212 h 433387"/>
              <a:gd name="connsiteX3" fmla="*/ 2069307 w 2664619"/>
              <a:gd name="connsiteY3" fmla="*/ 173831 h 433387"/>
              <a:gd name="connsiteX4" fmla="*/ 2269332 w 2664619"/>
              <a:gd name="connsiteY4" fmla="*/ 173831 h 433387"/>
              <a:gd name="connsiteX5" fmla="*/ 2302669 w 2664619"/>
              <a:gd name="connsiteY5" fmla="*/ 171450 h 433387"/>
              <a:gd name="connsiteX6" fmla="*/ 2343150 w 2664619"/>
              <a:gd name="connsiteY6" fmla="*/ 161925 h 433387"/>
              <a:gd name="connsiteX7" fmla="*/ 2414588 w 2664619"/>
              <a:gd name="connsiteY7" fmla="*/ 138112 h 433387"/>
              <a:gd name="connsiteX8" fmla="*/ 2478882 w 2664619"/>
              <a:gd name="connsiteY8" fmla="*/ 109537 h 433387"/>
              <a:gd name="connsiteX9" fmla="*/ 2531269 w 2664619"/>
              <a:gd name="connsiteY9" fmla="*/ 73818 h 433387"/>
              <a:gd name="connsiteX10" fmla="*/ 2576513 w 2664619"/>
              <a:gd name="connsiteY10" fmla="*/ 35718 h 433387"/>
              <a:gd name="connsiteX11" fmla="*/ 2607469 w 2664619"/>
              <a:gd name="connsiteY11" fmla="*/ 11906 h 433387"/>
              <a:gd name="connsiteX12" fmla="*/ 2628900 w 2664619"/>
              <a:gd name="connsiteY12" fmla="*/ 2381 h 433387"/>
              <a:gd name="connsiteX13" fmla="*/ 2643188 w 2664619"/>
              <a:gd name="connsiteY13" fmla="*/ 0 h 433387"/>
              <a:gd name="connsiteX14" fmla="*/ 2652713 w 2664619"/>
              <a:gd name="connsiteY14" fmla="*/ 2381 h 433387"/>
              <a:gd name="connsiteX15" fmla="*/ 2659857 w 2664619"/>
              <a:gd name="connsiteY15" fmla="*/ 9525 h 433387"/>
              <a:gd name="connsiteX16" fmla="*/ 2664619 w 2664619"/>
              <a:gd name="connsiteY16" fmla="*/ 21431 h 433387"/>
              <a:gd name="connsiteX17" fmla="*/ 2664619 w 2664619"/>
              <a:gd name="connsiteY17" fmla="*/ 40481 h 433387"/>
              <a:gd name="connsiteX18" fmla="*/ 2662238 w 2664619"/>
              <a:gd name="connsiteY18" fmla="*/ 69056 h 433387"/>
              <a:gd name="connsiteX19" fmla="*/ 2645569 w 2664619"/>
              <a:gd name="connsiteY19" fmla="*/ 116681 h 433387"/>
              <a:gd name="connsiteX20" fmla="*/ 2616994 w 2664619"/>
              <a:gd name="connsiteY20" fmla="*/ 180975 h 433387"/>
              <a:gd name="connsiteX21" fmla="*/ 2569369 w 2664619"/>
              <a:gd name="connsiteY21" fmla="*/ 276225 h 433387"/>
              <a:gd name="connsiteX22" fmla="*/ 2533650 w 2664619"/>
              <a:gd name="connsiteY22" fmla="*/ 338137 h 433387"/>
              <a:gd name="connsiteX23" fmla="*/ 2526507 w 2664619"/>
              <a:gd name="connsiteY23" fmla="*/ 357187 h 433387"/>
              <a:gd name="connsiteX24" fmla="*/ 2500313 w 2664619"/>
              <a:gd name="connsiteY24" fmla="*/ 378618 h 433387"/>
              <a:gd name="connsiteX25" fmla="*/ 2424113 w 2664619"/>
              <a:gd name="connsiteY25" fmla="*/ 414337 h 433387"/>
              <a:gd name="connsiteX26" fmla="*/ 2352675 w 2664619"/>
              <a:gd name="connsiteY26" fmla="*/ 426243 h 433387"/>
              <a:gd name="connsiteX27" fmla="*/ 2281238 w 2664619"/>
              <a:gd name="connsiteY27" fmla="*/ 428625 h 433387"/>
              <a:gd name="connsiteX28" fmla="*/ 2128838 w 2664619"/>
              <a:gd name="connsiteY28" fmla="*/ 433387 h 433387"/>
              <a:gd name="connsiteX29" fmla="*/ 1921669 w 2664619"/>
              <a:gd name="connsiteY29" fmla="*/ 431006 h 433387"/>
              <a:gd name="connsiteX30" fmla="*/ 1821657 w 2664619"/>
              <a:gd name="connsiteY30" fmla="*/ 426243 h 433387"/>
              <a:gd name="connsiteX31" fmla="*/ 1645444 w 2664619"/>
              <a:gd name="connsiteY31" fmla="*/ 423862 h 433387"/>
              <a:gd name="connsiteX32" fmla="*/ 1235869 w 2664619"/>
              <a:gd name="connsiteY32" fmla="*/ 423862 h 433387"/>
              <a:gd name="connsiteX33" fmla="*/ 916782 w 2664619"/>
              <a:gd name="connsiteY33" fmla="*/ 421481 h 433387"/>
              <a:gd name="connsiteX34" fmla="*/ 435769 w 2664619"/>
              <a:gd name="connsiteY34" fmla="*/ 402431 h 433387"/>
              <a:gd name="connsiteX35" fmla="*/ 166688 w 2664619"/>
              <a:gd name="connsiteY35" fmla="*/ 400050 h 433387"/>
              <a:gd name="connsiteX36" fmla="*/ 119063 w 2664619"/>
              <a:gd name="connsiteY36" fmla="*/ 395287 h 433387"/>
              <a:gd name="connsiteX37" fmla="*/ 85725 w 2664619"/>
              <a:gd name="connsiteY37" fmla="*/ 388143 h 433387"/>
              <a:gd name="connsiteX38" fmla="*/ 57150 w 2664619"/>
              <a:gd name="connsiteY38" fmla="*/ 376237 h 433387"/>
              <a:gd name="connsiteX39" fmla="*/ 45244 w 2664619"/>
              <a:gd name="connsiteY39" fmla="*/ 366712 h 433387"/>
              <a:gd name="connsiteX40" fmla="*/ 23813 w 2664619"/>
              <a:gd name="connsiteY40" fmla="*/ 342900 h 433387"/>
              <a:gd name="connsiteX41" fmla="*/ 9525 w 2664619"/>
              <a:gd name="connsiteY41" fmla="*/ 326231 h 433387"/>
              <a:gd name="connsiteX42" fmla="*/ 0 w 2664619"/>
              <a:gd name="connsiteY42" fmla="*/ 290512 h 433387"/>
              <a:gd name="connsiteX43" fmla="*/ 2382 w 2664619"/>
              <a:gd name="connsiteY43" fmla="*/ 247650 h 433387"/>
              <a:gd name="connsiteX44" fmla="*/ 14288 w 2664619"/>
              <a:gd name="connsiteY44" fmla="*/ 216693 h 433387"/>
              <a:gd name="connsiteX45" fmla="*/ 38100 w 2664619"/>
              <a:gd name="connsiteY45" fmla="*/ 180975 h 433387"/>
              <a:gd name="connsiteX46" fmla="*/ 69057 w 2664619"/>
              <a:gd name="connsiteY46" fmla="*/ 157162 h 433387"/>
              <a:gd name="connsiteX47" fmla="*/ 109538 w 2664619"/>
              <a:gd name="connsiteY47" fmla="*/ 133350 h 433387"/>
              <a:gd name="connsiteX48" fmla="*/ 154782 w 2664619"/>
              <a:gd name="connsiteY48" fmla="*/ 116681 h 433387"/>
              <a:gd name="connsiteX49" fmla="*/ 202407 w 2664619"/>
              <a:gd name="connsiteY49" fmla="*/ 104775 h 433387"/>
              <a:gd name="connsiteX50" fmla="*/ 252413 w 2664619"/>
              <a:gd name="connsiteY50" fmla="*/ 95250 h 433387"/>
              <a:gd name="connsiteX51" fmla="*/ 309563 w 2664619"/>
              <a:gd name="connsiteY51" fmla="*/ 88106 h 433387"/>
              <a:gd name="connsiteX52" fmla="*/ 359569 w 2664619"/>
              <a:gd name="connsiteY52" fmla="*/ 85725 h 433387"/>
              <a:gd name="connsiteX53" fmla="*/ 378619 w 2664619"/>
              <a:gd name="connsiteY53" fmla="*/ 83343 h 433387"/>
              <a:gd name="connsiteX54" fmla="*/ 388144 w 2664619"/>
              <a:gd name="connsiteY54" fmla="*/ 88106 h 433387"/>
              <a:gd name="connsiteX55" fmla="*/ 419100 w 2664619"/>
              <a:gd name="connsiteY55" fmla="*/ 102393 h 433387"/>
              <a:gd name="connsiteX56" fmla="*/ 483394 w 2664619"/>
              <a:gd name="connsiteY56" fmla="*/ 123825 h 433387"/>
              <a:gd name="connsiteX57" fmla="*/ 535782 w 2664619"/>
              <a:gd name="connsiteY57" fmla="*/ 133350 h 433387"/>
              <a:gd name="connsiteX58" fmla="*/ 595313 w 2664619"/>
              <a:gd name="connsiteY58" fmla="*/ 140493 h 433387"/>
              <a:gd name="connsiteX59" fmla="*/ 671513 w 2664619"/>
              <a:gd name="connsiteY59" fmla="*/ 150018 h 433387"/>
              <a:gd name="connsiteX60" fmla="*/ 764382 w 2664619"/>
              <a:gd name="connsiteY60" fmla="*/ 154781 h 433387"/>
              <a:gd name="connsiteX61" fmla="*/ 864394 w 2664619"/>
              <a:gd name="connsiteY61" fmla="*/ 157162 h 433387"/>
              <a:gd name="connsiteX62" fmla="*/ 1004888 w 2664619"/>
              <a:gd name="connsiteY62" fmla="*/ 159543 h 433387"/>
              <a:gd name="connsiteX63" fmla="*/ 1140619 w 2664619"/>
              <a:gd name="connsiteY63" fmla="*/ 1666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664619" h="433387">
                <a:moveTo>
                  <a:pt x="1140619" y="166687"/>
                </a:moveTo>
                <a:lnTo>
                  <a:pt x="1485900" y="171450"/>
                </a:lnTo>
                <a:lnTo>
                  <a:pt x="1816894" y="176212"/>
                </a:lnTo>
                <a:lnTo>
                  <a:pt x="2069307" y="173831"/>
                </a:lnTo>
                <a:lnTo>
                  <a:pt x="2269332" y="173831"/>
                </a:lnTo>
                <a:lnTo>
                  <a:pt x="2302669" y="171450"/>
                </a:lnTo>
                <a:lnTo>
                  <a:pt x="2343150" y="161925"/>
                </a:lnTo>
                <a:lnTo>
                  <a:pt x="2414588" y="138112"/>
                </a:lnTo>
                <a:lnTo>
                  <a:pt x="2478882" y="109537"/>
                </a:lnTo>
                <a:lnTo>
                  <a:pt x="2531269" y="73818"/>
                </a:lnTo>
                <a:lnTo>
                  <a:pt x="2576513" y="35718"/>
                </a:lnTo>
                <a:lnTo>
                  <a:pt x="2607469" y="11906"/>
                </a:lnTo>
                <a:lnTo>
                  <a:pt x="2628900" y="2381"/>
                </a:lnTo>
                <a:lnTo>
                  <a:pt x="2643188" y="0"/>
                </a:lnTo>
                <a:lnTo>
                  <a:pt x="2652713" y="2381"/>
                </a:lnTo>
                <a:lnTo>
                  <a:pt x="2659857" y="9525"/>
                </a:lnTo>
                <a:lnTo>
                  <a:pt x="2664619" y="21431"/>
                </a:lnTo>
                <a:lnTo>
                  <a:pt x="2664619" y="40481"/>
                </a:lnTo>
                <a:lnTo>
                  <a:pt x="2662238" y="69056"/>
                </a:lnTo>
                <a:lnTo>
                  <a:pt x="2645569" y="116681"/>
                </a:lnTo>
                <a:lnTo>
                  <a:pt x="2616994" y="180975"/>
                </a:lnTo>
                <a:lnTo>
                  <a:pt x="2569369" y="276225"/>
                </a:lnTo>
                <a:lnTo>
                  <a:pt x="2533650" y="338137"/>
                </a:lnTo>
                <a:lnTo>
                  <a:pt x="2526507" y="357187"/>
                </a:lnTo>
                <a:lnTo>
                  <a:pt x="2500313" y="378618"/>
                </a:lnTo>
                <a:lnTo>
                  <a:pt x="2424113" y="414337"/>
                </a:lnTo>
                <a:lnTo>
                  <a:pt x="2352675" y="426243"/>
                </a:lnTo>
                <a:lnTo>
                  <a:pt x="2281238" y="428625"/>
                </a:lnTo>
                <a:lnTo>
                  <a:pt x="2128838" y="433387"/>
                </a:lnTo>
                <a:lnTo>
                  <a:pt x="1921669" y="431006"/>
                </a:lnTo>
                <a:lnTo>
                  <a:pt x="1821657" y="426243"/>
                </a:lnTo>
                <a:lnTo>
                  <a:pt x="1645444" y="423862"/>
                </a:lnTo>
                <a:lnTo>
                  <a:pt x="1235869" y="423862"/>
                </a:lnTo>
                <a:lnTo>
                  <a:pt x="916782" y="421481"/>
                </a:lnTo>
                <a:lnTo>
                  <a:pt x="435769" y="402431"/>
                </a:lnTo>
                <a:lnTo>
                  <a:pt x="166688" y="400050"/>
                </a:lnTo>
                <a:lnTo>
                  <a:pt x="119063" y="395287"/>
                </a:lnTo>
                <a:lnTo>
                  <a:pt x="85725" y="388143"/>
                </a:lnTo>
                <a:lnTo>
                  <a:pt x="57150" y="376237"/>
                </a:lnTo>
                <a:lnTo>
                  <a:pt x="45244" y="366712"/>
                </a:lnTo>
                <a:lnTo>
                  <a:pt x="23813" y="342900"/>
                </a:lnTo>
                <a:lnTo>
                  <a:pt x="9525" y="326231"/>
                </a:lnTo>
                <a:lnTo>
                  <a:pt x="0" y="290512"/>
                </a:lnTo>
                <a:lnTo>
                  <a:pt x="2382" y="247650"/>
                </a:lnTo>
                <a:lnTo>
                  <a:pt x="14288" y="216693"/>
                </a:lnTo>
                <a:lnTo>
                  <a:pt x="38100" y="180975"/>
                </a:lnTo>
                <a:lnTo>
                  <a:pt x="69057" y="157162"/>
                </a:lnTo>
                <a:lnTo>
                  <a:pt x="109538" y="133350"/>
                </a:lnTo>
                <a:lnTo>
                  <a:pt x="154782" y="116681"/>
                </a:lnTo>
                <a:lnTo>
                  <a:pt x="202407" y="104775"/>
                </a:lnTo>
                <a:lnTo>
                  <a:pt x="252413" y="95250"/>
                </a:lnTo>
                <a:lnTo>
                  <a:pt x="309563" y="88106"/>
                </a:lnTo>
                <a:lnTo>
                  <a:pt x="359569" y="85725"/>
                </a:lnTo>
                <a:lnTo>
                  <a:pt x="378619" y="83343"/>
                </a:lnTo>
                <a:lnTo>
                  <a:pt x="388144" y="88106"/>
                </a:lnTo>
                <a:lnTo>
                  <a:pt x="419100" y="102393"/>
                </a:lnTo>
                <a:lnTo>
                  <a:pt x="483394" y="123825"/>
                </a:lnTo>
                <a:lnTo>
                  <a:pt x="535782" y="133350"/>
                </a:lnTo>
                <a:lnTo>
                  <a:pt x="595313" y="140493"/>
                </a:lnTo>
                <a:lnTo>
                  <a:pt x="671513" y="150018"/>
                </a:lnTo>
                <a:lnTo>
                  <a:pt x="764382" y="154781"/>
                </a:lnTo>
                <a:lnTo>
                  <a:pt x="864394" y="157162"/>
                </a:lnTo>
                <a:lnTo>
                  <a:pt x="1004888" y="159543"/>
                </a:lnTo>
                <a:lnTo>
                  <a:pt x="1140619" y="1666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F724A18-F379-4211-845C-024463D9BC48}"/>
              </a:ext>
            </a:extLst>
          </p:cNvPr>
          <p:cNvSpPr/>
          <p:nvPr/>
        </p:nvSpPr>
        <p:spPr>
          <a:xfrm rot="16200000">
            <a:off x="4705351" y="1743076"/>
            <a:ext cx="2609850" cy="1965325"/>
          </a:xfrm>
          <a:custGeom>
            <a:avLst/>
            <a:gdLst>
              <a:gd name="connsiteX0" fmla="*/ 882650 w 2609850"/>
              <a:gd name="connsiteY0" fmla="*/ 1844675 h 1965325"/>
              <a:gd name="connsiteX1" fmla="*/ 1184275 w 2609850"/>
              <a:gd name="connsiteY1" fmla="*/ 1847850 h 1965325"/>
              <a:gd name="connsiteX2" fmla="*/ 1381125 w 2609850"/>
              <a:gd name="connsiteY2" fmla="*/ 1851025 h 1965325"/>
              <a:gd name="connsiteX3" fmla="*/ 1574800 w 2609850"/>
              <a:gd name="connsiteY3" fmla="*/ 1857375 h 1965325"/>
              <a:gd name="connsiteX4" fmla="*/ 1781175 w 2609850"/>
              <a:gd name="connsiteY4" fmla="*/ 1863725 h 1965325"/>
              <a:gd name="connsiteX5" fmla="*/ 1984375 w 2609850"/>
              <a:gd name="connsiteY5" fmla="*/ 1876425 h 1965325"/>
              <a:gd name="connsiteX6" fmla="*/ 2095500 w 2609850"/>
              <a:gd name="connsiteY6" fmla="*/ 1885950 h 1965325"/>
              <a:gd name="connsiteX7" fmla="*/ 2162175 w 2609850"/>
              <a:gd name="connsiteY7" fmla="*/ 1892300 h 1965325"/>
              <a:gd name="connsiteX8" fmla="*/ 2190750 w 2609850"/>
              <a:gd name="connsiteY8" fmla="*/ 1898650 h 1965325"/>
              <a:gd name="connsiteX9" fmla="*/ 2222500 w 2609850"/>
              <a:gd name="connsiteY9" fmla="*/ 1911350 h 1965325"/>
              <a:gd name="connsiteX10" fmla="*/ 2247900 w 2609850"/>
              <a:gd name="connsiteY10" fmla="*/ 1927225 h 1965325"/>
              <a:gd name="connsiteX11" fmla="*/ 2260600 w 2609850"/>
              <a:gd name="connsiteY11" fmla="*/ 1943100 h 1965325"/>
              <a:gd name="connsiteX12" fmla="*/ 2279650 w 2609850"/>
              <a:gd name="connsiteY12" fmla="*/ 1958975 h 1965325"/>
              <a:gd name="connsiteX13" fmla="*/ 2298700 w 2609850"/>
              <a:gd name="connsiteY13" fmla="*/ 1965325 h 1965325"/>
              <a:gd name="connsiteX14" fmla="*/ 2320925 w 2609850"/>
              <a:gd name="connsiteY14" fmla="*/ 1962150 h 1965325"/>
              <a:gd name="connsiteX15" fmla="*/ 2359025 w 2609850"/>
              <a:gd name="connsiteY15" fmla="*/ 1936750 h 1965325"/>
              <a:gd name="connsiteX16" fmla="*/ 2438400 w 2609850"/>
              <a:gd name="connsiteY16" fmla="*/ 1857375 h 1965325"/>
              <a:gd name="connsiteX17" fmla="*/ 2508250 w 2609850"/>
              <a:gd name="connsiteY17" fmla="*/ 1774825 h 1965325"/>
              <a:gd name="connsiteX18" fmla="*/ 2562225 w 2609850"/>
              <a:gd name="connsiteY18" fmla="*/ 1701800 h 1965325"/>
              <a:gd name="connsiteX19" fmla="*/ 2597150 w 2609850"/>
              <a:gd name="connsiteY19" fmla="*/ 1635125 h 1965325"/>
              <a:gd name="connsiteX20" fmla="*/ 2609850 w 2609850"/>
              <a:gd name="connsiteY20" fmla="*/ 1603375 h 1965325"/>
              <a:gd name="connsiteX21" fmla="*/ 2600325 w 2609850"/>
              <a:gd name="connsiteY21" fmla="*/ 1571625 h 1965325"/>
              <a:gd name="connsiteX22" fmla="*/ 2562225 w 2609850"/>
              <a:gd name="connsiteY22" fmla="*/ 1495425 h 1965325"/>
              <a:gd name="connsiteX23" fmla="*/ 2549525 w 2609850"/>
              <a:gd name="connsiteY23" fmla="*/ 1457325 h 1965325"/>
              <a:gd name="connsiteX24" fmla="*/ 2540000 w 2609850"/>
              <a:gd name="connsiteY24" fmla="*/ 1412875 h 1965325"/>
              <a:gd name="connsiteX25" fmla="*/ 2498725 w 2609850"/>
              <a:gd name="connsiteY25" fmla="*/ 1152525 h 1965325"/>
              <a:gd name="connsiteX26" fmla="*/ 2457450 w 2609850"/>
              <a:gd name="connsiteY26" fmla="*/ 873125 h 1965325"/>
              <a:gd name="connsiteX27" fmla="*/ 2416175 w 2609850"/>
              <a:gd name="connsiteY27" fmla="*/ 552450 h 1965325"/>
              <a:gd name="connsiteX28" fmla="*/ 2397125 w 2609850"/>
              <a:gd name="connsiteY28" fmla="*/ 365125 h 1965325"/>
              <a:gd name="connsiteX29" fmla="*/ 2384425 w 2609850"/>
              <a:gd name="connsiteY29" fmla="*/ 209550 h 1965325"/>
              <a:gd name="connsiteX30" fmla="*/ 2381250 w 2609850"/>
              <a:gd name="connsiteY30" fmla="*/ 98425 h 1965325"/>
              <a:gd name="connsiteX31" fmla="*/ 2381250 w 2609850"/>
              <a:gd name="connsiteY31" fmla="*/ 0 h 1965325"/>
              <a:gd name="connsiteX32" fmla="*/ 2193925 w 2609850"/>
              <a:gd name="connsiteY32" fmla="*/ 57150 h 1965325"/>
              <a:gd name="connsiteX33" fmla="*/ 2197100 w 2609850"/>
              <a:gd name="connsiteY33" fmla="*/ 123825 h 1965325"/>
              <a:gd name="connsiteX34" fmla="*/ 2200275 w 2609850"/>
              <a:gd name="connsiteY34" fmla="*/ 203200 h 1965325"/>
              <a:gd name="connsiteX35" fmla="*/ 2209800 w 2609850"/>
              <a:gd name="connsiteY35" fmla="*/ 365125 h 1965325"/>
              <a:gd name="connsiteX36" fmla="*/ 2222500 w 2609850"/>
              <a:gd name="connsiteY36" fmla="*/ 498475 h 1965325"/>
              <a:gd name="connsiteX37" fmla="*/ 2241550 w 2609850"/>
              <a:gd name="connsiteY37" fmla="*/ 682625 h 1965325"/>
              <a:gd name="connsiteX38" fmla="*/ 2276475 w 2609850"/>
              <a:gd name="connsiteY38" fmla="*/ 987425 h 1965325"/>
              <a:gd name="connsiteX39" fmla="*/ 2298700 w 2609850"/>
              <a:gd name="connsiteY39" fmla="*/ 1162050 h 1965325"/>
              <a:gd name="connsiteX40" fmla="*/ 2330450 w 2609850"/>
              <a:gd name="connsiteY40" fmla="*/ 1412875 h 1965325"/>
              <a:gd name="connsiteX41" fmla="*/ 2339975 w 2609850"/>
              <a:gd name="connsiteY41" fmla="*/ 1466850 h 1965325"/>
              <a:gd name="connsiteX42" fmla="*/ 2343150 w 2609850"/>
              <a:gd name="connsiteY42" fmla="*/ 1492250 h 1965325"/>
              <a:gd name="connsiteX43" fmla="*/ 2339975 w 2609850"/>
              <a:gd name="connsiteY43" fmla="*/ 1514475 h 1965325"/>
              <a:gd name="connsiteX44" fmla="*/ 2333625 w 2609850"/>
              <a:gd name="connsiteY44" fmla="*/ 1539875 h 1965325"/>
              <a:gd name="connsiteX45" fmla="*/ 2320925 w 2609850"/>
              <a:gd name="connsiteY45" fmla="*/ 1555750 h 1965325"/>
              <a:gd name="connsiteX46" fmla="*/ 2295525 w 2609850"/>
              <a:gd name="connsiteY46" fmla="*/ 1571625 h 1965325"/>
              <a:gd name="connsiteX47" fmla="*/ 2222500 w 2609850"/>
              <a:gd name="connsiteY47" fmla="*/ 1574800 h 1965325"/>
              <a:gd name="connsiteX48" fmla="*/ 1901825 w 2609850"/>
              <a:gd name="connsiteY48" fmla="*/ 1574800 h 1965325"/>
              <a:gd name="connsiteX49" fmla="*/ 1587500 w 2609850"/>
              <a:gd name="connsiteY49" fmla="*/ 1574800 h 1965325"/>
              <a:gd name="connsiteX50" fmla="*/ 895350 w 2609850"/>
              <a:gd name="connsiteY50" fmla="*/ 1574800 h 1965325"/>
              <a:gd name="connsiteX51" fmla="*/ 403225 w 2609850"/>
              <a:gd name="connsiteY51" fmla="*/ 1574800 h 1965325"/>
              <a:gd name="connsiteX52" fmla="*/ 336550 w 2609850"/>
              <a:gd name="connsiteY52" fmla="*/ 1574800 h 1965325"/>
              <a:gd name="connsiteX53" fmla="*/ 263525 w 2609850"/>
              <a:gd name="connsiteY53" fmla="*/ 1565275 h 1965325"/>
              <a:gd name="connsiteX54" fmla="*/ 127000 w 2609850"/>
              <a:gd name="connsiteY54" fmla="*/ 1546225 h 1965325"/>
              <a:gd name="connsiteX55" fmla="*/ 111125 w 2609850"/>
              <a:gd name="connsiteY55" fmla="*/ 1562100 h 1965325"/>
              <a:gd name="connsiteX56" fmla="*/ 73025 w 2609850"/>
              <a:gd name="connsiteY56" fmla="*/ 1581150 h 1965325"/>
              <a:gd name="connsiteX57" fmla="*/ 34925 w 2609850"/>
              <a:gd name="connsiteY57" fmla="*/ 1609725 h 1965325"/>
              <a:gd name="connsiteX58" fmla="*/ 9525 w 2609850"/>
              <a:gd name="connsiteY58" fmla="*/ 1635125 h 1965325"/>
              <a:gd name="connsiteX59" fmla="*/ 3175 w 2609850"/>
              <a:gd name="connsiteY59" fmla="*/ 1647825 h 1965325"/>
              <a:gd name="connsiteX60" fmla="*/ 0 w 2609850"/>
              <a:gd name="connsiteY60" fmla="*/ 1663700 h 1965325"/>
              <a:gd name="connsiteX61" fmla="*/ 0 w 2609850"/>
              <a:gd name="connsiteY61" fmla="*/ 1682750 h 1965325"/>
              <a:gd name="connsiteX62" fmla="*/ 6350 w 2609850"/>
              <a:gd name="connsiteY62" fmla="*/ 1708150 h 1965325"/>
              <a:gd name="connsiteX63" fmla="*/ 22225 w 2609850"/>
              <a:gd name="connsiteY63" fmla="*/ 1746250 h 1965325"/>
              <a:gd name="connsiteX64" fmla="*/ 50800 w 2609850"/>
              <a:gd name="connsiteY64" fmla="*/ 1787525 h 1965325"/>
              <a:gd name="connsiteX65" fmla="*/ 66675 w 2609850"/>
              <a:gd name="connsiteY65" fmla="*/ 1803400 h 1965325"/>
              <a:gd name="connsiteX66" fmla="*/ 95250 w 2609850"/>
              <a:gd name="connsiteY66" fmla="*/ 1816100 h 1965325"/>
              <a:gd name="connsiteX67" fmla="*/ 133350 w 2609850"/>
              <a:gd name="connsiteY67" fmla="*/ 1828800 h 1965325"/>
              <a:gd name="connsiteX68" fmla="*/ 184150 w 2609850"/>
              <a:gd name="connsiteY68" fmla="*/ 1838325 h 1965325"/>
              <a:gd name="connsiteX69" fmla="*/ 288925 w 2609850"/>
              <a:gd name="connsiteY69" fmla="*/ 1844675 h 1965325"/>
              <a:gd name="connsiteX70" fmla="*/ 469900 w 2609850"/>
              <a:gd name="connsiteY70" fmla="*/ 1844675 h 1965325"/>
              <a:gd name="connsiteX71" fmla="*/ 727075 w 2609850"/>
              <a:gd name="connsiteY71" fmla="*/ 1844675 h 1965325"/>
              <a:gd name="connsiteX72" fmla="*/ 882650 w 2609850"/>
              <a:gd name="connsiteY72" fmla="*/ 1844675 h 196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09850" h="1965325">
                <a:moveTo>
                  <a:pt x="882650" y="1844675"/>
                </a:moveTo>
                <a:lnTo>
                  <a:pt x="1184275" y="1847850"/>
                </a:lnTo>
                <a:lnTo>
                  <a:pt x="1381125" y="1851025"/>
                </a:lnTo>
                <a:lnTo>
                  <a:pt x="1574800" y="1857375"/>
                </a:lnTo>
                <a:lnTo>
                  <a:pt x="1781175" y="1863725"/>
                </a:lnTo>
                <a:lnTo>
                  <a:pt x="1984375" y="1876425"/>
                </a:lnTo>
                <a:lnTo>
                  <a:pt x="2095500" y="1885950"/>
                </a:lnTo>
                <a:lnTo>
                  <a:pt x="2162175" y="1892300"/>
                </a:lnTo>
                <a:lnTo>
                  <a:pt x="2190750" y="1898650"/>
                </a:lnTo>
                <a:lnTo>
                  <a:pt x="2222500" y="1911350"/>
                </a:lnTo>
                <a:lnTo>
                  <a:pt x="2247900" y="1927225"/>
                </a:lnTo>
                <a:lnTo>
                  <a:pt x="2260600" y="1943100"/>
                </a:lnTo>
                <a:lnTo>
                  <a:pt x="2279650" y="1958975"/>
                </a:lnTo>
                <a:lnTo>
                  <a:pt x="2298700" y="1965325"/>
                </a:lnTo>
                <a:lnTo>
                  <a:pt x="2320925" y="1962150"/>
                </a:lnTo>
                <a:lnTo>
                  <a:pt x="2359025" y="1936750"/>
                </a:lnTo>
                <a:lnTo>
                  <a:pt x="2438400" y="1857375"/>
                </a:lnTo>
                <a:lnTo>
                  <a:pt x="2508250" y="1774825"/>
                </a:lnTo>
                <a:lnTo>
                  <a:pt x="2562225" y="1701800"/>
                </a:lnTo>
                <a:lnTo>
                  <a:pt x="2597150" y="1635125"/>
                </a:lnTo>
                <a:lnTo>
                  <a:pt x="2609850" y="1603375"/>
                </a:lnTo>
                <a:lnTo>
                  <a:pt x="2600325" y="1571625"/>
                </a:lnTo>
                <a:lnTo>
                  <a:pt x="2562225" y="1495425"/>
                </a:lnTo>
                <a:lnTo>
                  <a:pt x="2549525" y="1457325"/>
                </a:lnTo>
                <a:lnTo>
                  <a:pt x="2540000" y="1412875"/>
                </a:lnTo>
                <a:lnTo>
                  <a:pt x="2498725" y="1152525"/>
                </a:lnTo>
                <a:lnTo>
                  <a:pt x="2457450" y="873125"/>
                </a:lnTo>
                <a:lnTo>
                  <a:pt x="2416175" y="552450"/>
                </a:lnTo>
                <a:lnTo>
                  <a:pt x="2397125" y="365125"/>
                </a:lnTo>
                <a:lnTo>
                  <a:pt x="2384425" y="209550"/>
                </a:lnTo>
                <a:cubicBezTo>
                  <a:pt x="2383367" y="172508"/>
                  <a:pt x="2382308" y="135467"/>
                  <a:pt x="2381250" y="98425"/>
                </a:cubicBezTo>
                <a:lnTo>
                  <a:pt x="2381250" y="0"/>
                </a:lnTo>
                <a:lnTo>
                  <a:pt x="2193925" y="57150"/>
                </a:lnTo>
                <a:lnTo>
                  <a:pt x="2197100" y="123825"/>
                </a:lnTo>
                <a:lnTo>
                  <a:pt x="2200275" y="203200"/>
                </a:lnTo>
                <a:lnTo>
                  <a:pt x="2209800" y="365125"/>
                </a:lnTo>
                <a:lnTo>
                  <a:pt x="2222500" y="498475"/>
                </a:lnTo>
                <a:lnTo>
                  <a:pt x="2241550" y="682625"/>
                </a:lnTo>
                <a:lnTo>
                  <a:pt x="2276475" y="987425"/>
                </a:lnTo>
                <a:lnTo>
                  <a:pt x="2298700" y="1162050"/>
                </a:lnTo>
                <a:lnTo>
                  <a:pt x="2330450" y="1412875"/>
                </a:lnTo>
                <a:lnTo>
                  <a:pt x="2339975" y="1466850"/>
                </a:lnTo>
                <a:lnTo>
                  <a:pt x="2343150" y="1492250"/>
                </a:lnTo>
                <a:lnTo>
                  <a:pt x="2339975" y="1514475"/>
                </a:lnTo>
                <a:lnTo>
                  <a:pt x="2333625" y="1539875"/>
                </a:lnTo>
                <a:lnTo>
                  <a:pt x="2320925" y="1555750"/>
                </a:lnTo>
                <a:lnTo>
                  <a:pt x="2295525" y="1571625"/>
                </a:lnTo>
                <a:lnTo>
                  <a:pt x="2222500" y="1574800"/>
                </a:lnTo>
                <a:lnTo>
                  <a:pt x="1901825" y="1574800"/>
                </a:lnTo>
                <a:lnTo>
                  <a:pt x="1587500" y="1574800"/>
                </a:lnTo>
                <a:lnTo>
                  <a:pt x="895350" y="1574800"/>
                </a:lnTo>
                <a:lnTo>
                  <a:pt x="403225" y="1574800"/>
                </a:lnTo>
                <a:lnTo>
                  <a:pt x="336550" y="1574800"/>
                </a:lnTo>
                <a:lnTo>
                  <a:pt x="263525" y="1565275"/>
                </a:lnTo>
                <a:lnTo>
                  <a:pt x="127000" y="1546225"/>
                </a:lnTo>
                <a:lnTo>
                  <a:pt x="111125" y="1562100"/>
                </a:lnTo>
                <a:lnTo>
                  <a:pt x="73025" y="1581150"/>
                </a:lnTo>
                <a:lnTo>
                  <a:pt x="34925" y="1609725"/>
                </a:lnTo>
                <a:lnTo>
                  <a:pt x="9525" y="1635125"/>
                </a:lnTo>
                <a:lnTo>
                  <a:pt x="3175" y="1647825"/>
                </a:lnTo>
                <a:lnTo>
                  <a:pt x="0" y="1663700"/>
                </a:lnTo>
                <a:lnTo>
                  <a:pt x="0" y="1682750"/>
                </a:lnTo>
                <a:lnTo>
                  <a:pt x="6350" y="1708150"/>
                </a:lnTo>
                <a:lnTo>
                  <a:pt x="22225" y="1746250"/>
                </a:lnTo>
                <a:lnTo>
                  <a:pt x="50800" y="1787525"/>
                </a:lnTo>
                <a:lnTo>
                  <a:pt x="66675" y="1803400"/>
                </a:lnTo>
                <a:lnTo>
                  <a:pt x="95250" y="1816100"/>
                </a:lnTo>
                <a:lnTo>
                  <a:pt x="133350" y="1828800"/>
                </a:lnTo>
                <a:lnTo>
                  <a:pt x="184150" y="1838325"/>
                </a:lnTo>
                <a:lnTo>
                  <a:pt x="288925" y="1844675"/>
                </a:lnTo>
                <a:lnTo>
                  <a:pt x="469900" y="1844675"/>
                </a:lnTo>
                <a:lnTo>
                  <a:pt x="727075" y="1844675"/>
                </a:lnTo>
                <a:lnTo>
                  <a:pt x="882650" y="18446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5B320774-FE90-4794-946F-CC1620B8E70F}"/>
              </a:ext>
            </a:extLst>
          </p:cNvPr>
          <p:cNvSpPr/>
          <p:nvPr/>
        </p:nvSpPr>
        <p:spPr>
          <a:xfrm>
            <a:off x="5067300" y="2163763"/>
            <a:ext cx="1562100" cy="355600"/>
          </a:xfrm>
          <a:custGeom>
            <a:avLst/>
            <a:gdLst>
              <a:gd name="connsiteX0" fmla="*/ 692944 w 1562100"/>
              <a:gd name="connsiteY0" fmla="*/ 304800 h 354807"/>
              <a:gd name="connsiteX1" fmla="*/ 1007269 w 1562100"/>
              <a:gd name="connsiteY1" fmla="*/ 264319 h 354807"/>
              <a:gd name="connsiteX2" fmla="*/ 1143000 w 1562100"/>
              <a:gd name="connsiteY2" fmla="*/ 250032 h 354807"/>
              <a:gd name="connsiteX3" fmla="*/ 1297781 w 1562100"/>
              <a:gd name="connsiteY3" fmla="*/ 228600 h 354807"/>
              <a:gd name="connsiteX4" fmla="*/ 1412081 w 1562100"/>
              <a:gd name="connsiteY4" fmla="*/ 221457 h 354807"/>
              <a:gd name="connsiteX5" fmla="*/ 1516856 w 1562100"/>
              <a:gd name="connsiteY5" fmla="*/ 214313 h 354807"/>
              <a:gd name="connsiteX6" fmla="*/ 1557338 w 1562100"/>
              <a:gd name="connsiteY6" fmla="*/ 221457 h 354807"/>
              <a:gd name="connsiteX7" fmla="*/ 1562100 w 1562100"/>
              <a:gd name="connsiteY7" fmla="*/ 221457 h 354807"/>
              <a:gd name="connsiteX8" fmla="*/ 1557338 w 1562100"/>
              <a:gd name="connsiteY8" fmla="*/ 104775 h 354807"/>
              <a:gd name="connsiteX9" fmla="*/ 1554956 w 1562100"/>
              <a:gd name="connsiteY9" fmla="*/ 88107 h 354807"/>
              <a:gd name="connsiteX10" fmla="*/ 1533525 w 1562100"/>
              <a:gd name="connsiteY10" fmla="*/ 76200 h 354807"/>
              <a:gd name="connsiteX11" fmla="*/ 1476375 w 1562100"/>
              <a:gd name="connsiteY11" fmla="*/ 47625 h 354807"/>
              <a:gd name="connsiteX12" fmla="*/ 1414463 w 1562100"/>
              <a:gd name="connsiteY12" fmla="*/ 19050 h 354807"/>
              <a:gd name="connsiteX13" fmla="*/ 1352550 w 1562100"/>
              <a:gd name="connsiteY13" fmla="*/ 4763 h 354807"/>
              <a:gd name="connsiteX14" fmla="*/ 1300163 w 1562100"/>
              <a:gd name="connsiteY14" fmla="*/ 0 h 354807"/>
              <a:gd name="connsiteX15" fmla="*/ 1245394 w 1562100"/>
              <a:gd name="connsiteY15" fmla="*/ 4763 h 354807"/>
              <a:gd name="connsiteX16" fmla="*/ 1200150 w 1562100"/>
              <a:gd name="connsiteY16" fmla="*/ 14288 h 354807"/>
              <a:gd name="connsiteX17" fmla="*/ 1164431 w 1562100"/>
              <a:gd name="connsiteY17" fmla="*/ 26194 h 354807"/>
              <a:gd name="connsiteX18" fmla="*/ 1123950 w 1562100"/>
              <a:gd name="connsiteY18" fmla="*/ 38100 h 354807"/>
              <a:gd name="connsiteX19" fmla="*/ 1076325 w 1562100"/>
              <a:gd name="connsiteY19" fmla="*/ 50007 h 354807"/>
              <a:gd name="connsiteX20" fmla="*/ 954881 w 1562100"/>
              <a:gd name="connsiteY20" fmla="*/ 78582 h 354807"/>
              <a:gd name="connsiteX21" fmla="*/ 792956 w 1562100"/>
              <a:gd name="connsiteY21" fmla="*/ 109538 h 354807"/>
              <a:gd name="connsiteX22" fmla="*/ 569119 w 1562100"/>
              <a:gd name="connsiteY22" fmla="*/ 150019 h 354807"/>
              <a:gd name="connsiteX23" fmla="*/ 409575 w 1562100"/>
              <a:gd name="connsiteY23" fmla="*/ 169069 h 354807"/>
              <a:gd name="connsiteX24" fmla="*/ 228600 w 1562100"/>
              <a:gd name="connsiteY24" fmla="*/ 188119 h 354807"/>
              <a:gd name="connsiteX25" fmla="*/ 114300 w 1562100"/>
              <a:gd name="connsiteY25" fmla="*/ 192882 h 354807"/>
              <a:gd name="connsiteX26" fmla="*/ 14288 w 1562100"/>
              <a:gd name="connsiteY26" fmla="*/ 183357 h 354807"/>
              <a:gd name="connsiteX27" fmla="*/ 0 w 1562100"/>
              <a:gd name="connsiteY27" fmla="*/ 202407 h 354807"/>
              <a:gd name="connsiteX28" fmla="*/ 14288 w 1562100"/>
              <a:gd name="connsiteY28" fmla="*/ 330994 h 354807"/>
              <a:gd name="connsiteX29" fmla="*/ 14288 w 1562100"/>
              <a:gd name="connsiteY29" fmla="*/ 352425 h 354807"/>
              <a:gd name="connsiteX30" fmla="*/ 92869 w 1562100"/>
              <a:gd name="connsiteY30" fmla="*/ 354807 h 354807"/>
              <a:gd name="connsiteX31" fmla="*/ 219075 w 1562100"/>
              <a:gd name="connsiteY31" fmla="*/ 352425 h 354807"/>
              <a:gd name="connsiteX32" fmla="*/ 431006 w 1562100"/>
              <a:gd name="connsiteY32" fmla="*/ 335757 h 354807"/>
              <a:gd name="connsiteX33" fmla="*/ 573881 w 1562100"/>
              <a:gd name="connsiteY33" fmla="*/ 321469 h 354807"/>
              <a:gd name="connsiteX34" fmla="*/ 692944 w 1562100"/>
              <a:gd name="connsiteY34" fmla="*/ 304800 h 354807"/>
              <a:gd name="connsiteX0" fmla="*/ 692944 w 1562100"/>
              <a:gd name="connsiteY0" fmla="*/ 304800 h 354807"/>
              <a:gd name="connsiteX1" fmla="*/ 1007269 w 1562100"/>
              <a:gd name="connsiteY1" fmla="*/ 264319 h 354807"/>
              <a:gd name="connsiteX2" fmla="*/ 1143000 w 1562100"/>
              <a:gd name="connsiteY2" fmla="*/ 250032 h 354807"/>
              <a:gd name="connsiteX3" fmla="*/ 1297781 w 1562100"/>
              <a:gd name="connsiteY3" fmla="*/ 228600 h 354807"/>
              <a:gd name="connsiteX4" fmla="*/ 1412081 w 1562100"/>
              <a:gd name="connsiteY4" fmla="*/ 221457 h 354807"/>
              <a:gd name="connsiteX5" fmla="*/ 1516856 w 1562100"/>
              <a:gd name="connsiteY5" fmla="*/ 214313 h 354807"/>
              <a:gd name="connsiteX6" fmla="*/ 1557338 w 1562100"/>
              <a:gd name="connsiteY6" fmla="*/ 221457 h 354807"/>
              <a:gd name="connsiteX7" fmla="*/ 1562100 w 1562100"/>
              <a:gd name="connsiteY7" fmla="*/ 221457 h 354807"/>
              <a:gd name="connsiteX8" fmla="*/ 1557338 w 1562100"/>
              <a:gd name="connsiteY8" fmla="*/ 104775 h 354807"/>
              <a:gd name="connsiteX9" fmla="*/ 1554956 w 1562100"/>
              <a:gd name="connsiteY9" fmla="*/ 88107 h 354807"/>
              <a:gd name="connsiteX10" fmla="*/ 1533525 w 1562100"/>
              <a:gd name="connsiteY10" fmla="*/ 76200 h 354807"/>
              <a:gd name="connsiteX11" fmla="*/ 1476375 w 1562100"/>
              <a:gd name="connsiteY11" fmla="*/ 47625 h 354807"/>
              <a:gd name="connsiteX12" fmla="*/ 1414463 w 1562100"/>
              <a:gd name="connsiteY12" fmla="*/ 19050 h 354807"/>
              <a:gd name="connsiteX13" fmla="*/ 1352550 w 1562100"/>
              <a:gd name="connsiteY13" fmla="*/ 4763 h 354807"/>
              <a:gd name="connsiteX14" fmla="*/ 1300163 w 1562100"/>
              <a:gd name="connsiteY14" fmla="*/ 0 h 354807"/>
              <a:gd name="connsiteX15" fmla="*/ 1245394 w 1562100"/>
              <a:gd name="connsiteY15" fmla="*/ 4763 h 354807"/>
              <a:gd name="connsiteX16" fmla="*/ 1200150 w 1562100"/>
              <a:gd name="connsiteY16" fmla="*/ 14288 h 354807"/>
              <a:gd name="connsiteX17" fmla="*/ 1164431 w 1562100"/>
              <a:gd name="connsiteY17" fmla="*/ 26194 h 354807"/>
              <a:gd name="connsiteX18" fmla="*/ 1123950 w 1562100"/>
              <a:gd name="connsiteY18" fmla="*/ 38100 h 354807"/>
              <a:gd name="connsiteX19" fmla="*/ 1076325 w 1562100"/>
              <a:gd name="connsiteY19" fmla="*/ 50007 h 354807"/>
              <a:gd name="connsiteX20" fmla="*/ 954881 w 1562100"/>
              <a:gd name="connsiteY20" fmla="*/ 78582 h 354807"/>
              <a:gd name="connsiteX21" fmla="*/ 792956 w 1562100"/>
              <a:gd name="connsiteY21" fmla="*/ 109538 h 354807"/>
              <a:gd name="connsiteX22" fmla="*/ 569119 w 1562100"/>
              <a:gd name="connsiteY22" fmla="*/ 150019 h 354807"/>
              <a:gd name="connsiteX23" fmla="*/ 409575 w 1562100"/>
              <a:gd name="connsiteY23" fmla="*/ 169069 h 354807"/>
              <a:gd name="connsiteX24" fmla="*/ 228600 w 1562100"/>
              <a:gd name="connsiteY24" fmla="*/ 188119 h 354807"/>
              <a:gd name="connsiteX25" fmla="*/ 114300 w 1562100"/>
              <a:gd name="connsiteY25" fmla="*/ 192882 h 354807"/>
              <a:gd name="connsiteX26" fmla="*/ 0 w 1562100"/>
              <a:gd name="connsiteY26" fmla="*/ 202407 h 354807"/>
              <a:gd name="connsiteX27" fmla="*/ 14288 w 1562100"/>
              <a:gd name="connsiteY27" fmla="*/ 330994 h 354807"/>
              <a:gd name="connsiteX28" fmla="*/ 14288 w 1562100"/>
              <a:gd name="connsiteY28" fmla="*/ 352425 h 354807"/>
              <a:gd name="connsiteX29" fmla="*/ 92869 w 1562100"/>
              <a:gd name="connsiteY29" fmla="*/ 354807 h 354807"/>
              <a:gd name="connsiteX30" fmla="*/ 219075 w 1562100"/>
              <a:gd name="connsiteY30" fmla="*/ 352425 h 354807"/>
              <a:gd name="connsiteX31" fmla="*/ 431006 w 1562100"/>
              <a:gd name="connsiteY31" fmla="*/ 335757 h 354807"/>
              <a:gd name="connsiteX32" fmla="*/ 573881 w 1562100"/>
              <a:gd name="connsiteY32" fmla="*/ 321469 h 354807"/>
              <a:gd name="connsiteX33" fmla="*/ 692944 w 1562100"/>
              <a:gd name="connsiteY33" fmla="*/ 304800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62100" h="354807">
                <a:moveTo>
                  <a:pt x="692944" y="304800"/>
                </a:moveTo>
                <a:lnTo>
                  <a:pt x="1007269" y="264319"/>
                </a:lnTo>
                <a:lnTo>
                  <a:pt x="1143000" y="250032"/>
                </a:lnTo>
                <a:lnTo>
                  <a:pt x="1297781" y="228600"/>
                </a:lnTo>
                <a:lnTo>
                  <a:pt x="1412081" y="221457"/>
                </a:lnTo>
                <a:lnTo>
                  <a:pt x="1516856" y="214313"/>
                </a:lnTo>
                <a:lnTo>
                  <a:pt x="1557338" y="221457"/>
                </a:lnTo>
                <a:lnTo>
                  <a:pt x="1562100" y="221457"/>
                </a:lnTo>
                <a:lnTo>
                  <a:pt x="1557338" y="104775"/>
                </a:lnTo>
                <a:lnTo>
                  <a:pt x="1554956" y="88107"/>
                </a:lnTo>
                <a:lnTo>
                  <a:pt x="1533525" y="76200"/>
                </a:lnTo>
                <a:lnTo>
                  <a:pt x="1476375" y="47625"/>
                </a:lnTo>
                <a:lnTo>
                  <a:pt x="1414463" y="19050"/>
                </a:lnTo>
                <a:lnTo>
                  <a:pt x="1352550" y="4763"/>
                </a:lnTo>
                <a:lnTo>
                  <a:pt x="1300163" y="0"/>
                </a:lnTo>
                <a:lnTo>
                  <a:pt x="1245394" y="4763"/>
                </a:lnTo>
                <a:lnTo>
                  <a:pt x="1200150" y="14288"/>
                </a:lnTo>
                <a:lnTo>
                  <a:pt x="1164431" y="26194"/>
                </a:lnTo>
                <a:lnTo>
                  <a:pt x="1123950" y="38100"/>
                </a:lnTo>
                <a:lnTo>
                  <a:pt x="1076325" y="50007"/>
                </a:lnTo>
                <a:lnTo>
                  <a:pt x="954881" y="78582"/>
                </a:lnTo>
                <a:lnTo>
                  <a:pt x="792956" y="109538"/>
                </a:lnTo>
                <a:lnTo>
                  <a:pt x="569119" y="150019"/>
                </a:lnTo>
                <a:lnTo>
                  <a:pt x="409575" y="169069"/>
                </a:lnTo>
                <a:lnTo>
                  <a:pt x="228600" y="188119"/>
                </a:lnTo>
                <a:lnTo>
                  <a:pt x="114300" y="192882"/>
                </a:lnTo>
                <a:lnTo>
                  <a:pt x="0" y="202407"/>
                </a:lnTo>
                <a:lnTo>
                  <a:pt x="14288" y="330994"/>
                </a:lnTo>
                <a:lnTo>
                  <a:pt x="14288" y="352425"/>
                </a:lnTo>
                <a:lnTo>
                  <a:pt x="92869" y="354807"/>
                </a:lnTo>
                <a:lnTo>
                  <a:pt x="219075" y="352425"/>
                </a:lnTo>
                <a:lnTo>
                  <a:pt x="431006" y="335757"/>
                </a:lnTo>
                <a:lnTo>
                  <a:pt x="573881" y="321469"/>
                </a:lnTo>
                <a:lnTo>
                  <a:pt x="692944" y="304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E5649E8-B32C-4BEC-AF4A-08438DB0BB9A}"/>
              </a:ext>
            </a:extLst>
          </p:cNvPr>
          <p:cNvSpPr/>
          <p:nvPr/>
        </p:nvSpPr>
        <p:spPr>
          <a:xfrm>
            <a:off x="5076825" y="2855914"/>
            <a:ext cx="1550988" cy="382587"/>
          </a:xfrm>
          <a:custGeom>
            <a:avLst/>
            <a:gdLst>
              <a:gd name="connsiteX0" fmla="*/ 992981 w 1550194"/>
              <a:gd name="connsiteY0" fmla="*/ 278606 h 383381"/>
              <a:gd name="connsiteX1" fmla="*/ 1140619 w 1550194"/>
              <a:gd name="connsiteY1" fmla="*/ 261937 h 383381"/>
              <a:gd name="connsiteX2" fmla="*/ 1335881 w 1550194"/>
              <a:gd name="connsiteY2" fmla="*/ 247650 h 383381"/>
              <a:gd name="connsiteX3" fmla="*/ 1447800 w 1550194"/>
              <a:gd name="connsiteY3" fmla="*/ 242887 h 383381"/>
              <a:gd name="connsiteX4" fmla="*/ 1547813 w 1550194"/>
              <a:gd name="connsiteY4" fmla="*/ 245269 h 383381"/>
              <a:gd name="connsiteX5" fmla="*/ 1550194 w 1550194"/>
              <a:gd name="connsiteY5" fmla="*/ 71437 h 383381"/>
              <a:gd name="connsiteX6" fmla="*/ 1509713 w 1550194"/>
              <a:gd name="connsiteY6" fmla="*/ 52387 h 383381"/>
              <a:gd name="connsiteX7" fmla="*/ 1450181 w 1550194"/>
              <a:gd name="connsiteY7" fmla="*/ 28575 h 383381"/>
              <a:gd name="connsiteX8" fmla="*/ 1378744 w 1550194"/>
              <a:gd name="connsiteY8" fmla="*/ 9525 h 383381"/>
              <a:gd name="connsiteX9" fmla="*/ 1307306 w 1550194"/>
              <a:gd name="connsiteY9" fmla="*/ 0 h 383381"/>
              <a:gd name="connsiteX10" fmla="*/ 1257300 w 1550194"/>
              <a:gd name="connsiteY10" fmla="*/ 0 h 383381"/>
              <a:gd name="connsiteX11" fmla="*/ 1204913 w 1550194"/>
              <a:gd name="connsiteY11" fmla="*/ 4762 h 383381"/>
              <a:gd name="connsiteX12" fmla="*/ 1145381 w 1550194"/>
              <a:gd name="connsiteY12" fmla="*/ 21431 h 383381"/>
              <a:gd name="connsiteX13" fmla="*/ 1088231 w 1550194"/>
              <a:gd name="connsiteY13" fmla="*/ 42862 h 383381"/>
              <a:gd name="connsiteX14" fmla="*/ 1007269 w 1550194"/>
              <a:gd name="connsiteY14" fmla="*/ 64294 h 383381"/>
              <a:gd name="connsiteX15" fmla="*/ 812006 w 1550194"/>
              <a:gd name="connsiteY15" fmla="*/ 116681 h 383381"/>
              <a:gd name="connsiteX16" fmla="*/ 659606 w 1550194"/>
              <a:gd name="connsiteY16" fmla="*/ 150019 h 383381"/>
              <a:gd name="connsiteX17" fmla="*/ 473869 w 1550194"/>
              <a:gd name="connsiteY17" fmla="*/ 183356 h 383381"/>
              <a:gd name="connsiteX18" fmla="*/ 345281 w 1550194"/>
              <a:gd name="connsiteY18" fmla="*/ 197644 h 383381"/>
              <a:gd name="connsiteX19" fmla="*/ 185738 w 1550194"/>
              <a:gd name="connsiteY19" fmla="*/ 214312 h 383381"/>
              <a:gd name="connsiteX20" fmla="*/ 88106 w 1550194"/>
              <a:gd name="connsiteY20" fmla="*/ 219075 h 383381"/>
              <a:gd name="connsiteX21" fmla="*/ 7144 w 1550194"/>
              <a:gd name="connsiteY21" fmla="*/ 214312 h 383381"/>
              <a:gd name="connsiteX22" fmla="*/ 0 w 1550194"/>
              <a:gd name="connsiteY22" fmla="*/ 245269 h 383381"/>
              <a:gd name="connsiteX23" fmla="*/ 7144 w 1550194"/>
              <a:gd name="connsiteY23" fmla="*/ 361950 h 383381"/>
              <a:gd name="connsiteX24" fmla="*/ 7144 w 1550194"/>
              <a:gd name="connsiteY24" fmla="*/ 373856 h 383381"/>
              <a:gd name="connsiteX25" fmla="*/ 26194 w 1550194"/>
              <a:gd name="connsiteY25" fmla="*/ 373856 h 383381"/>
              <a:gd name="connsiteX26" fmla="*/ 83344 w 1550194"/>
              <a:gd name="connsiteY26" fmla="*/ 378619 h 383381"/>
              <a:gd name="connsiteX27" fmla="*/ 154781 w 1550194"/>
              <a:gd name="connsiteY27" fmla="*/ 383381 h 383381"/>
              <a:gd name="connsiteX28" fmla="*/ 238125 w 1550194"/>
              <a:gd name="connsiteY28" fmla="*/ 381000 h 383381"/>
              <a:gd name="connsiteX29" fmla="*/ 373856 w 1550194"/>
              <a:gd name="connsiteY29" fmla="*/ 369094 h 383381"/>
              <a:gd name="connsiteX30" fmla="*/ 500063 w 1550194"/>
              <a:gd name="connsiteY30" fmla="*/ 352425 h 383381"/>
              <a:gd name="connsiteX31" fmla="*/ 616744 w 1550194"/>
              <a:gd name="connsiteY31" fmla="*/ 330994 h 383381"/>
              <a:gd name="connsiteX32" fmla="*/ 783431 w 1550194"/>
              <a:gd name="connsiteY32" fmla="*/ 304800 h 383381"/>
              <a:gd name="connsiteX33" fmla="*/ 892969 w 1550194"/>
              <a:gd name="connsiteY33" fmla="*/ 290512 h 383381"/>
              <a:gd name="connsiteX34" fmla="*/ 992981 w 1550194"/>
              <a:gd name="connsiteY34" fmla="*/ 278606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0194" h="383381">
                <a:moveTo>
                  <a:pt x="992981" y="278606"/>
                </a:moveTo>
                <a:lnTo>
                  <a:pt x="1140619" y="261937"/>
                </a:lnTo>
                <a:lnTo>
                  <a:pt x="1335881" y="247650"/>
                </a:lnTo>
                <a:lnTo>
                  <a:pt x="1447800" y="242887"/>
                </a:lnTo>
                <a:lnTo>
                  <a:pt x="1547813" y="245269"/>
                </a:lnTo>
                <a:cubicBezTo>
                  <a:pt x="1548607" y="187325"/>
                  <a:pt x="1549400" y="129381"/>
                  <a:pt x="1550194" y="71437"/>
                </a:cubicBezTo>
                <a:lnTo>
                  <a:pt x="1509713" y="52387"/>
                </a:lnTo>
                <a:lnTo>
                  <a:pt x="1450181" y="28575"/>
                </a:lnTo>
                <a:lnTo>
                  <a:pt x="1378744" y="9525"/>
                </a:lnTo>
                <a:lnTo>
                  <a:pt x="1307306" y="0"/>
                </a:lnTo>
                <a:lnTo>
                  <a:pt x="1257300" y="0"/>
                </a:lnTo>
                <a:lnTo>
                  <a:pt x="1204913" y="4762"/>
                </a:lnTo>
                <a:lnTo>
                  <a:pt x="1145381" y="21431"/>
                </a:lnTo>
                <a:lnTo>
                  <a:pt x="1088231" y="42862"/>
                </a:lnTo>
                <a:lnTo>
                  <a:pt x="1007269" y="64294"/>
                </a:lnTo>
                <a:lnTo>
                  <a:pt x="812006" y="116681"/>
                </a:lnTo>
                <a:lnTo>
                  <a:pt x="659606" y="150019"/>
                </a:lnTo>
                <a:lnTo>
                  <a:pt x="473869" y="183356"/>
                </a:lnTo>
                <a:lnTo>
                  <a:pt x="345281" y="197644"/>
                </a:lnTo>
                <a:lnTo>
                  <a:pt x="185738" y="214312"/>
                </a:lnTo>
                <a:lnTo>
                  <a:pt x="88106" y="219075"/>
                </a:lnTo>
                <a:lnTo>
                  <a:pt x="7144" y="214312"/>
                </a:lnTo>
                <a:lnTo>
                  <a:pt x="0" y="245269"/>
                </a:lnTo>
                <a:lnTo>
                  <a:pt x="7144" y="361950"/>
                </a:lnTo>
                <a:lnTo>
                  <a:pt x="7144" y="373856"/>
                </a:lnTo>
                <a:lnTo>
                  <a:pt x="26194" y="373856"/>
                </a:lnTo>
                <a:lnTo>
                  <a:pt x="83344" y="378619"/>
                </a:lnTo>
                <a:lnTo>
                  <a:pt x="154781" y="383381"/>
                </a:lnTo>
                <a:lnTo>
                  <a:pt x="238125" y="381000"/>
                </a:lnTo>
                <a:lnTo>
                  <a:pt x="373856" y="369094"/>
                </a:lnTo>
                <a:lnTo>
                  <a:pt x="500063" y="352425"/>
                </a:lnTo>
                <a:lnTo>
                  <a:pt x="616744" y="330994"/>
                </a:lnTo>
                <a:lnTo>
                  <a:pt x="783431" y="304800"/>
                </a:lnTo>
                <a:lnTo>
                  <a:pt x="892969" y="290512"/>
                </a:lnTo>
                <a:lnTo>
                  <a:pt x="992981" y="2786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37A6B86-0855-43C4-AA26-D1A5574E6E02}"/>
              </a:ext>
            </a:extLst>
          </p:cNvPr>
          <p:cNvSpPr/>
          <p:nvPr/>
        </p:nvSpPr>
        <p:spPr>
          <a:xfrm>
            <a:off x="5062538" y="3643313"/>
            <a:ext cx="1566862" cy="349250"/>
          </a:xfrm>
          <a:custGeom>
            <a:avLst/>
            <a:gdLst>
              <a:gd name="connsiteX0" fmla="*/ 726281 w 1571625"/>
              <a:gd name="connsiteY0" fmla="*/ 121443 h 374797"/>
              <a:gd name="connsiteX1" fmla="*/ 1028700 w 1571625"/>
              <a:gd name="connsiteY1" fmla="*/ 85725 h 374797"/>
              <a:gd name="connsiteX2" fmla="*/ 1304925 w 1571625"/>
              <a:gd name="connsiteY2" fmla="*/ 50006 h 374797"/>
              <a:gd name="connsiteX3" fmla="*/ 1488281 w 1571625"/>
              <a:gd name="connsiteY3" fmla="*/ 19050 h 374797"/>
              <a:gd name="connsiteX4" fmla="*/ 1571625 w 1571625"/>
              <a:gd name="connsiteY4" fmla="*/ 0 h 374797"/>
              <a:gd name="connsiteX5" fmla="*/ 1571625 w 1571625"/>
              <a:gd name="connsiteY5" fmla="*/ 16668 h 374797"/>
              <a:gd name="connsiteX6" fmla="*/ 1531144 w 1571625"/>
              <a:gd name="connsiteY6" fmla="*/ 273843 h 374797"/>
              <a:gd name="connsiteX7" fmla="*/ 1509713 w 1571625"/>
              <a:gd name="connsiteY7" fmla="*/ 257175 h 374797"/>
              <a:gd name="connsiteX8" fmla="*/ 1476375 w 1571625"/>
              <a:gd name="connsiteY8" fmla="*/ 259556 h 374797"/>
              <a:gd name="connsiteX9" fmla="*/ 1209675 w 1571625"/>
              <a:gd name="connsiteY9" fmla="*/ 278606 h 374797"/>
              <a:gd name="connsiteX10" fmla="*/ 985838 w 1571625"/>
              <a:gd name="connsiteY10" fmla="*/ 297656 h 374797"/>
              <a:gd name="connsiteX11" fmla="*/ 666750 w 1571625"/>
              <a:gd name="connsiteY11" fmla="*/ 328612 h 374797"/>
              <a:gd name="connsiteX12" fmla="*/ 521494 w 1571625"/>
              <a:gd name="connsiteY12" fmla="*/ 340518 h 374797"/>
              <a:gd name="connsiteX13" fmla="*/ 390525 w 1571625"/>
              <a:gd name="connsiteY13" fmla="*/ 347662 h 374797"/>
              <a:gd name="connsiteX14" fmla="*/ 261938 w 1571625"/>
              <a:gd name="connsiteY14" fmla="*/ 350043 h 374797"/>
              <a:gd name="connsiteX15" fmla="*/ 104775 w 1571625"/>
              <a:gd name="connsiteY15" fmla="*/ 350043 h 374797"/>
              <a:gd name="connsiteX16" fmla="*/ 2381 w 1571625"/>
              <a:gd name="connsiteY16" fmla="*/ 338137 h 374797"/>
              <a:gd name="connsiteX17" fmla="*/ 64294 w 1571625"/>
              <a:gd name="connsiteY17" fmla="*/ 350043 h 374797"/>
              <a:gd name="connsiteX18" fmla="*/ 0 w 1571625"/>
              <a:gd name="connsiteY18" fmla="*/ 342900 h 374797"/>
              <a:gd name="connsiteX19" fmla="*/ 4763 w 1571625"/>
              <a:gd name="connsiteY19" fmla="*/ 195262 h 374797"/>
              <a:gd name="connsiteX20" fmla="*/ 4763 w 1571625"/>
              <a:gd name="connsiteY20" fmla="*/ 185737 h 374797"/>
              <a:gd name="connsiteX21" fmla="*/ 73819 w 1571625"/>
              <a:gd name="connsiteY21" fmla="*/ 183356 h 374797"/>
              <a:gd name="connsiteX22" fmla="*/ 290513 w 1571625"/>
              <a:gd name="connsiteY22" fmla="*/ 166687 h 374797"/>
              <a:gd name="connsiteX23" fmla="*/ 542925 w 1571625"/>
              <a:gd name="connsiteY23" fmla="*/ 142875 h 374797"/>
              <a:gd name="connsiteX24" fmla="*/ 726281 w 1571625"/>
              <a:gd name="connsiteY24" fmla="*/ 121443 h 374797"/>
              <a:gd name="connsiteX0" fmla="*/ 845379 w 1690723"/>
              <a:gd name="connsiteY0" fmla="*/ 121443 h 414314"/>
              <a:gd name="connsiteX1" fmla="*/ 1147798 w 1690723"/>
              <a:gd name="connsiteY1" fmla="*/ 85725 h 414314"/>
              <a:gd name="connsiteX2" fmla="*/ 1424023 w 1690723"/>
              <a:gd name="connsiteY2" fmla="*/ 50006 h 414314"/>
              <a:gd name="connsiteX3" fmla="*/ 1607379 w 1690723"/>
              <a:gd name="connsiteY3" fmla="*/ 19050 h 414314"/>
              <a:gd name="connsiteX4" fmla="*/ 1690723 w 1690723"/>
              <a:gd name="connsiteY4" fmla="*/ 0 h 414314"/>
              <a:gd name="connsiteX5" fmla="*/ 1690723 w 1690723"/>
              <a:gd name="connsiteY5" fmla="*/ 16668 h 414314"/>
              <a:gd name="connsiteX6" fmla="*/ 1650242 w 1690723"/>
              <a:gd name="connsiteY6" fmla="*/ 273843 h 414314"/>
              <a:gd name="connsiteX7" fmla="*/ 1628811 w 1690723"/>
              <a:gd name="connsiteY7" fmla="*/ 257175 h 414314"/>
              <a:gd name="connsiteX8" fmla="*/ 1595473 w 1690723"/>
              <a:gd name="connsiteY8" fmla="*/ 259556 h 414314"/>
              <a:gd name="connsiteX9" fmla="*/ 1328773 w 1690723"/>
              <a:gd name="connsiteY9" fmla="*/ 278606 h 414314"/>
              <a:gd name="connsiteX10" fmla="*/ 1104936 w 1690723"/>
              <a:gd name="connsiteY10" fmla="*/ 297656 h 414314"/>
              <a:gd name="connsiteX11" fmla="*/ 785848 w 1690723"/>
              <a:gd name="connsiteY11" fmla="*/ 328612 h 414314"/>
              <a:gd name="connsiteX12" fmla="*/ 640592 w 1690723"/>
              <a:gd name="connsiteY12" fmla="*/ 340518 h 414314"/>
              <a:gd name="connsiteX13" fmla="*/ 509623 w 1690723"/>
              <a:gd name="connsiteY13" fmla="*/ 347662 h 414314"/>
              <a:gd name="connsiteX14" fmla="*/ 381036 w 1690723"/>
              <a:gd name="connsiteY14" fmla="*/ 350043 h 414314"/>
              <a:gd name="connsiteX15" fmla="*/ 223873 w 1690723"/>
              <a:gd name="connsiteY15" fmla="*/ 350043 h 414314"/>
              <a:gd name="connsiteX16" fmla="*/ 121479 w 1690723"/>
              <a:gd name="connsiteY16" fmla="*/ 338137 h 414314"/>
              <a:gd name="connsiteX17" fmla="*/ 183392 w 1690723"/>
              <a:gd name="connsiteY17" fmla="*/ 350043 h 414314"/>
              <a:gd name="connsiteX18" fmla="*/ 0 w 1690723"/>
              <a:gd name="connsiteY18" fmla="*/ 414314 h 414314"/>
              <a:gd name="connsiteX19" fmla="*/ 123861 w 1690723"/>
              <a:gd name="connsiteY19" fmla="*/ 195262 h 414314"/>
              <a:gd name="connsiteX20" fmla="*/ 123861 w 1690723"/>
              <a:gd name="connsiteY20" fmla="*/ 185737 h 414314"/>
              <a:gd name="connsiteX21" fmla="*/ 192917 w 1690723"/>
              <a:gd name="connsiteY21" fmla="*/ 183356 h 414314"/>
              <a:gd name="connsiteX22" fmla="*/ 409611 w 1690723"/>
              <a:gd name="connsiteY22" fmla="*/ 166687 h 414314"/>
              <a:gd name="connsiteX23" fmla="*/ 662023 w 1690723"/>
              <a:gd name="connsiteY23" fmla="*/ 142875 h 414314"/>
              <a:gd name="connsiteX24" fmla="*/ 845379 w 1690723"/>
              <a:gd name="connsiteY24" fmla="*/ 121443 h 414314"/>
              <a:gd name="connsiteX0" fmla="*/ 845379 w 1690723"/>
              <a:gd name="connsiteY0" fmla="*/ 121443 h 414314"/>
              <a:gd name="connsiteX1" fmla="*/ 1147798 w 1690723"/>
              <a:gd name="connsiteY1" fmla="*/ 85725 h 414314"/>
              <a:gd name="connsiteX2" fmla="*/ 1424023 w 1690723"/>
              <a:gd name="connsiteY2" fmla="*/ 50006 h 414314"/>
              <a:gd name="connsiteX3" fmla="*/ 1607379 w 1690723"/>
              <a:gd name="connsiteY3" fmla="*/ 19050 h 414314"/>
              <a:gd name="connsiteX4" fmla="*/ 1690723 w 1690723"/>
              <a:gd name="connsiteY4" fmla="*/ 0 h 414314"/>
              <a:gd name="connsiteX5" fmla="*/ 1690723 w 1690723"/>
              <a:gd name="connsiteY5" fmla="*/ 16668 h 414314"/>
              <a:gd name="connsiteX6" fmla="*/ 1650242 w 1690723"/>
              <a:gd name="connsiteY6" fmla="*/ 273843 h 414314"/>
              <a:gd name="connsiteX7" fmla="*/ 1628811 w 1690723"/>
              <a:gd name="connsiteY7" fmla="*/ 257175 h 414314"/>
              <a:gd name="connsiteX8" fmla="*/ 1595473 w 1690723"/>
              <a:gd name="connsiteY8" fmla="*/ 259556 h 414314"/>
              <a:gd name="connsiteX9" fmla="*/ 1328773 w 1690723"/>
              <a:gd name="connsiteY9" fmla="*/ 278606 h 414314"/>
              <a:gd name="connsiteX10" fmla="*/ 1104936 w 1690723"/>
              <a:gd name="connsiteY10" fmla="*/ 297656 h 414314"/>
              <a:gd name="connsiteX11" fmla="*/ 785848 w 1690723"/>
              <a:gd name="connsiteY11" fmla="*/ 328612 h 414314"/>
              <a:gd name="connsiteX12" fmla="*/ 640592 w 1690723"/>
              <a:gd name="connsiteY12" fmla="*/ 340518 h 414314"/>
              <a:gd name="connsiteX13" fmla="*/ 509623 w 1690723"/>
              <a:gd name="connsiteY13" fmla="*/ 347662 h 414314"/>
              <a:gd name="connsiteX14" fmla="*/ 381036 w 1690723"/>
              <a:gd name="connsiteY14" fmla="*/ 350043 h 414314"/>
              <a:gd name="connsiteX15" fmla="*/ 223873 w 1690723"/>
              <a:gd name="connsiteY15" fmla="*/ 350043 h 414314"/>
              <a:gd name="connsiteX16" fmla="*/ 183392 w 1690723"/>
              <a:gd name="connsiteY16" fmla="*/ 350043 h 414314"/>
              <a:gd name="connsiteX17" fmla="*/ 0 w 1690723"/>
              <a:gd name="connsiteY17" fmla="*/ 414314 h 414314"/>
              <a:gd name="connsiteX18" fmla="*/ 123861 w 1690723"/>
              <a:gd name="connsiteY18" fmla="*/ 195262 h 414314"/>
              <a:gd name="connsiteX19" fmla="*/ 123861 w 1690723"/>
              <a:gd name="connsiteY19" fmla="*/ 185737 h 414314"/>
              <a:gd name="connsiteX20" fmla="*/ 192917 w 1690723"/>
              <a:gd name="connsiteY20" fmla="*/ 183356 h 414314"/>
              <a:gd name="connsiteX21" fmla="*/ 409611 w 1690723"/>
              <a:gd name="connsiteY21" fmla="*/ 166687 h 414314"/>
              <a:gd name="connsiteX22" fmla="*/ 662023 w 1690723"/>
              <a:gd name="connsiteY22" fmla="*/ 142875 h 414314"/>
              <a:gd name="connsiteX23" fmla="*/ 845379 w 1690723"/>
              <a:gd name="connsiteY23" fmla="*/ 121443 h 414314"/>
              <a:gd name="connsiteX0" fmla="*/ 750163 w 1595507"/>
              <a:gd name="connsiteY0" fmla="*/ 121443 h 350043"/>
              <a:gd name="connsiteX1" fmla="*/ 1052582 w 1595507"/>
              <a:gd name="connsiteY1" fmla="*/ 85725 h 350043"/>
              <a:gd name="connsiteX2" fmla="*/ 1328807 w 1595507"/>
              <a:gd name="connsiteY2" fmla="*/ 50006 h 350043"/>
              <a:gd name="connsiteX3" fmla="*/ 1512163 w 1595507"/>
              <a:gd name="connsiteY3" fmla="*/ 19050 h 350043"/>
              <a:gd name="connsiteX4" fmla="*/ 1595507 w 1595507"/>
              <a:gd name="connsiteY4" fmla="*/ 0 h 350043"/>
              <a:gd name="connsiteX5" fmla="*/ 1595507 w 1595507"/>
              <a:gd name="connsiteY5" fmla="*/ 16668 h 350043"/>
              <a:gd name="connsiteX6" fmla="*/ 1555026 w 1595507"/>
              <a:gd name="connsiteY6" fmla="*/ 273843 h 350043"/>
              <a:gd name="connsiteX7" fmla="*/ 1533595 w 1595507"/>
              <a:gd name="connsiteY7" fmla="*/ 257175 h 350043"/>
              <a:gd name="connsiteX8" fmla="*/ 1500257 w 1595507"/>
              <a:gd name="connsiteY8" fmla="*/ 259556 h 350043"/>
              <a:gd name="connsiteX9" fmla="*/ 1233557 w 1595507"/>
              <a:gd name="connsiteY9" fmla="*/ 278606 h 350043"/>
              <a:gd name="connsiteX10" fmla="*/ 1009720 w 1595507"/>
              <a:gd name="connsiteY10" fmla="*/ 297656 h 350043"/>
              <a:gd name="connsiteX11" fmla="*/ 690632 w 1595507"/>
              <a:gd name="connsiteY11" fmla="*/ 328612 h 350043"/>
              <a:gd name="connsiteX12" fmla="*/ 545376 w 1595507"/>
              <a:gd name="connsiteY12" fmla="*/ 340518 h 350043"/>
              <a:gd name="connsiteX13" fmla="*/ 414407 w 1595507"/>
              <a:gd name="connsiteY13" fmla="*/ 347662 h 350043"/>
              <a:gd name="connsiteX14" fmla="*/ 285820 w 1595507"/>
              <a:gd name="connsiteY14" fmla="*/ 350043 h 350043"/>
              <a:gd name="connsiteX15" fmla="*/ 128657 w 1595507"/>
              <a:gd name="connsiteY15" fmla="*/ 350043 h 350043"/>
              <a:gd name="connsiteX16" fmla="*/ 88176 w 1595507"/>
              <a:gd name="connsiteY16" fmla="*/ 350043 h 350043"/>
              <a:gd name="connsiteX17" fmla="*/ 0 w 1595507"/>
              <a:gd name="connsiteY17" fmla="*/ 342852 h 350043"/>
              <a:gd name="connsiteX18" fmla="*/ 28645 w 1595507"/>
              <a:gd name="connsiteY18" fmla="*/ 195262 h 350043"/>
              <a:gd name="connsiteX19" fmla="*/ 28645 w 1595507"/>
              <a:gd name="connsiteY19" fmla="*/ 185737 h 350043"/>
              <a:gd name="connsiteX20" fmla="*/ 97701 w 1595507"/>
              <a:gd name="connsiteY20" fmla="*/ 183356 h 350043"/>
              <a:gd name="connsiteX21" fmla="*/ 314395 w 1595507"/>
              <a:gd name="connsiteY21" fmla="*/ 166687 h 350043"/>
              <a:gd name="connsiteX22" fmla="*/ 566807 w 1595507"/>
              <a:gd name="connsiteY22" fmla="*/ 142875 h 350043"/>
              <a:gd name="connsiteX23" fmla="*/ 750163 w 1595507"/>
              <a:gd name="connsiteY23" fmla="*/ 121443 h 350043"/>
              <a:gd name="connsiteX0" fmla="*/ 750163 w 1595507"/>
              <a:gd name="connsiteY0" fmla="*/ 121443 h 350043"/>
              <a:gd name="connsiteX1" fmla="*/ 1052582 w 1595507"/>
              <a:gd name="connsiteY1" fmla="*/ 85725 h 350043"/>
              <a:gd name="connsiteX2" fmla="*/ 1328807 w 1595507"/>
              <a:gd name="connsiteY2" fmla="*/ 50006 h 350043"/>
              <a:gd name="connsiteX3" fmla="*/ 1512163 w 1595507"/>
              <a:gd name="connsiteY3" fmla="*/ 19050 h 350043"/>
              <a:gd name="connsiteX4" fmla="*/ 1595507 w 1595507"/>
              <a:gd name="connsiteY4" fmla="*/ 0 h 350043"/>
              <a:gd name="connsiteX5" fmla="*/ 1595507 w 1595507"/>
              <a:gd name="connsiteY5" fmla="*/ 16668 h 350043"/>
              <a:gd name="connsiteX6" fmla="*/ 1555026 w 1595507"/>
              <a:gd name="connsiteY6" fmla="*/ 273843 h 350043"/>
              <a:gd name="connsiteX7" fmla="*/ 1533595 w 1595507"/>
              <a:gd name="connsiteY7" fmla="*/ 257175 h 350043"/>
              <a:gd name="connsiteX8" fmla="*/ 1500257 w 1595507"/>
              <a:gd name="connsiteY8" fmla="*/ 259556 h 350043"/>
              <a:gd name="connsiteX9" fmla="*/ 1233557 w 1595507"/>
              <a:gd name="connsiteY9" fmla="*/ 278606 h 350043"/>
              <a:gd name="connsiteX10" fmla="*/ 1009720 w 1595507"/>
              <a:gd name="connsiteY10" fmla="*/ 297656 h 350043"/>
              <a:gd name="connsiteX11" fmla="*/ 690632 w 1595507"/>
              <a:gd name="connsiteY11" fmla="*/ 328612 h 350043"/>
              <a:gd name="connsiteX12" fmla="*/ 545376 w 1595507"/>
              <a:gd name="connsiteY12" fmla="*/ 340518 h 350043"/>
              <a:gd name="connsiteX13" fmla="*/ 414407 w 1595507"/>
              <a:gd name="connsiteY13" fmla="*/ 347662 h 350043"/>
              <a:gd name="connsiteX14" fmla="*/ 285820 w 1595507"/>
              <a:gd name="connsiteY14" fmla="*/ 350043 h 350043"/>
              <a:gd name="connsiteX15" fmla="*/ 128657 w 1595507"/>
              <a:gd name="connsiteY15" fmla="*/ 350043 h 350043"/>
              <a:gd name="connsiteX16" fmla="*/ 88176 w 1595507"/>
              <a:gd name="connsiteY16" fmla="*/ 350043 h 350043"/>
              <a:gd name="connsiteX17" fmla="*/ 35788 w 1595507"/>
              <a:gd name="connsiteY17" fmla="*/ 345281 h 350043"/>
              <a:gd name="connsiteX18" fmla="*/ 0 w 1595507"/>
              <a:gd name="connsiteY18" fmla="*/ 342852 h 350043"/>
              <a:gd name="connsiteX19" fmla="*/ 28645 w 1595507"/>
              <a:gd name="connsiteY19" fmla="*/ 195262 h 350043"/>
              <a:gd name="connsiteX20" fmla="*/ 28645 w 1595507"/>
              <a:gd name="connsiteY20" fmla="*/ 185737 h 350043"/>
              <a:gd name="connsiteX21" fmla="*/ 97701 w 1595507"/>
              <a:gd name="connsiteY21" fmla="*/ 183356 h 350043"/>
              <a:gd name="connsiteX22" fmla="*/ 314395 w 1595507"/>
              <a:gd name="connsiteY22" fmla="*/ 166687 h 350043"/>
              <a:gd name="connsiteX23" fmla="*/ 566807 w 1595507"/>
              <a:gd name="connsiteY23" fmla="*/ 142875 h 350043"/>
              <a:gd name="connsiteX24" fmla="*/ 750163 w 1595507"/>
              <a:gd name="connsiteY24" fmla="*/ 121443 h 350043"/>
              <a:gd name="connsiteX0" fmla="*/ 721518 w 1566862"/>
              <a:gd name="connsiteY0" fmla="*/ 121443 h 350043"/>
              <a:gd name="connsiteX1" fmla="*/ 1023937 w 1566862"/>
              <a:gd name="connsiteY1" fmla="*/ 85725 h 350043"/>
              <a:gd name="connsiteX2" fmla="*/ 1300162 w 1566862"/>
              <a:gd name="connsiteY2" fmla="*/ 50006 h 350043"/>
              <a:gd name="connsiteX3" fmla="*/ 1483518 w 1566862"/>
              <a:gd name="connsiteY3" fmla="*/ 19050 h 350043"/>
              <a:gd name="connsiteX4" fmla="*/ 1566862 w 1566862"/>
              <a:gd name="connsiteY4" fmla="*/ 0 h 350043"/>
              <a:gd name="connsiteX5" fmla="*/ 1566862 w 1566862"/>
              <a:gd name="connsiteY5" fmla="*/ 16668 h 350043"/>
              <a:gd name="connsiteX6" fmla="*/ 1526381 w 1566862"/>
              <a:gd name="connsiteY6" fmla="*/ 273843 h 350043"/>
              <a:gd name="connsiteX7" fmla="*/ 1504950 w 1566862"/>
              <a:gd name="connsiteY7" fmla="*/ 257175 h 350043"/>
              <a:gd name="connsiteX8" fmla="*/ 1471612 w 1566862"/>
              <a:gd name="connsiteY8" fmla="*/ 259556 h 350043"/>
              <a:gd name="connsiteX9" fmla="*/ 1204912 w 1566862"/>
              <a:gd name="connsiteY9" fmla="*/ 278606 h 350043"/>
              <a:gd name="connsiteX10" fmla="*/ 981075 w 1566862"/>
              <a:gd name="connsiteY10" fmla="*/ 297656 h 350043"/>
              <a:gd name="connsiteX11" fmla="*/ 661987 w 1566862"/>
              <a:gd name="connsiteY11" fmla="*/ 328612 h 350043"/>
              <a:gd name="connsiteX12" fmla="*/ 516731 w 1566862"/>
              <a:gd name="connsiteY12" fmla="*/ 340518 h 350043"/>
              <a:gd name="connsiteX13" fmla="*/ 385762 w 1566862"/>
              <a:gd name="connsiteY13" fmla="*/ 347662 h 350043"/>
              <a:gd name="connsiteX14" fmla="*/ 257175 w 1566862"/>
              <a:gd name="connsiteY14" fmla="*/ 350043 h 350043"/>
              <a:gd name="connsiteX15" fmla="*/ 100012 w 1566862"/>
              <a:gd name="connsiteY15" fmla="*/ 350043 h 350043"/>
              <a:gd name="connsiteX16" fmla="*/ 59531 w 1566862"/>
              <a:gd name="connsiteY16" fmla="*/ 350043 h 350043"/>
              <a:gd name="connsiteX17" fmla="*/ 7143 w 1566862"/>
              <a:gd name="connsiteY17" fmla="*/ 345281 h 350043"/>
              <a:gd name="connsiteX18" fmla="*/ 0 w 1566862"/>
              <a:gd name="connsiteY18" fmla="*/ 195262 h 350043"/>
              <a:gd name="connsiteX19" fmla="*/ 0 w 1566862"/>
              <a:gd name="connsiteY19" fmla="*/ 185737 h 350043"/>
              <a:gd name="connsiteX20" fmla="*/ 69056 w 1566862"/>
              <a:gd name="connsiteY20" fmla="*/ 183356 h 350043"/>
              <a:gd name="connsiteX21" fmla="*/ 285750 w 1566862"/>
              <a:gd name="connsiteY21" fmla="*/ 166687 h 350043"/>
              <a:gd name="connsiteX22" fmla="*/ 538162 w 1566862"/>
              <a:gd name="connsiteY22" fmla="*/ 142875 h 350043"/>
              <a:gd name="connsiteX23" fmla="*/ 721518 w 1566862"/>
              <a:gd name="connsiteY23" fmla="*/ 121443 h 35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66862" h="350043">
                <a:moveTo>
                  <a:pt x="721518" y="121443"/>
                </a:moveTo>
                <a:lnTo>
                  <a:pt x="1023937" y="85725"/>
                </a:lnTo>
                <a:lnTo>
                  <a:pt x="1300162" y="50006"/>
                </a:lnTo>
                <a:lnTo>
                  <a:pt x="1483518" y="19050"/>
                </a:lnTo>
                <a:lnTo>
                  <a:pt x="1566862" y="0"/>
                </a:lnTo>
                <a:lnTo>
                  <a:pt x="1566862" y="16668"/>
                </a:lnTo>
                <a:lnTo>
                  <a:pt x="1526381" y="273843"/>
                </a:lnTo>
                <a:lnTo>
                  <a:pt x="1504950" y="257175"/>
                </a:lnTo>
                <a:lnTo>
                  <a:pt x="1471612" y="259556"/>
                </a:lnTo>
                <a:lnTo>
                  <a:pt x="1204912" y="278606"/>
                </a:lnTo>
                <a:lnTo>
                  <a:pt x="981075" y="297656"/>
                </a:lnTo>
                <a:lnTo>
                  <a:pt x="661987" y="328612"/>
                </a:lnTo>
                <a:lnTo>
                  <a:pt x="516731" y="340518"/>
                </a:lnTo>
                <a:lnTo>
                  <a:pt x="385762" y="347662"/>
                </a:lnTo>
                <a:lnTo>
                  <a:pt x="257175" y="350043"/>
                </a:lnTo>
                <a:lnTo>
                  <a:pt x="100012" y="350043"/>
                </a:lnTo>
                <a:cubicBezTo>
                  <a:pt x="67071" y="350043"/>
                  <a:pt x="96843" y="339331"/>
                  <a:pt x="59531" y="350043"/>
                </a:cubicBezTo>
                <a:lnTo>
                  <a:pt x="7143" y="345281"/>
                </a:lnTo>
                <a:lnTo>
                  <a:pt x="0" y="195262"/>
                </a:lnTo>
                <a:lnTo>
                  <a:pt x="0" y="185737"/>
                </a:lnTo>
                <a:lnTo>
                  <a:pt x="69056" y="183356"/>
                </a:lnTo>
                <a:lnTo>
                  <a:pt x="285750" y="166687"/>
                </a:lnTo>
                <a:lnTo>
                  <a:pt x="538162" y="142875"/>
                </a:lnTo>
                <a:lnTo>
                  <a:pt x="721518" y="1214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A84D106-8D1F-4AA4-ABDC-EE4728233693}"/>
              </a:ext>
            </a:extLst>
          </p:cNvPr>
          <p:cNvSpPr/>
          <p:nvPr/>
        </p:nvSpPr>
        <p:spPr>
          <a:xfrm rot="18900000">
            <a:off x="3386138" y="4775201"/>
            <a:ext cx="2360612" cy="601663"/>
          </a:xfrm>
          <a:custGeom>
            <a:avLst/>
            <a:gdLst>
              <a:gd name="connsiteX0" fmla="*/ 1859757 w 2359819"/>
              <a:gd name="connsiteY0" fmla="*/ 583406 h 602456"/>
              <a:gd name="connsiteX1" fmla="*/ 2064544 w 2359819"/>
              <a:gd name="connsiteY1" fmla="*/ 561975 h 602456"/>
              <a:gd name="connsiteX2" fmla="*/ 2178844 w 2359819"/>
              <a:gd name="connsiteY2" fmla="*/ 545306 h 602456"/>
              <a:gd name="connsiteX3" fmla="*/ 2231232 w 2359819"/>
              <a:gd name="connsiteY3" fmla="*/ 540544 h 602456"/>
              <a:gd name="connsiteX4" fmla="*/ 2271713 w 2359819"/>
              <a:gd name="connsiteY4" fmla="*/ 526256 h 602456"/>
              <a:gd name="connsiteX5" fmla="*/ 2293144 w 2359819"/>
              <a:gd name="connsiteY5" fmla="*/ 511969 h 602456"/>
              <a:gd name="connsiteX6" fmla="*/ 2314575 w 2359819"/>
              <a:gd name="connsiteY6" fmla="*/ 490538 h 602456"/>
              <a:gd name="connsiteX7" fmla="*/ 2331244 w 2359819"/>
              <a:gd name="connsiteY7" fmla="*/ 454819 h 602456"/>
              <a:gd name="connsiteX8" fmla="*/ 2343150 w 2359819"/>
              <a:gd name="connsiteY8" fmla="*/ 409575 h 602456"/>
              <a:gd name="connsiteX9" fmla="*/ 2355057 w 2359819"/>
              <a:gd name="connsiteY9" fmla="*/ 350044 h 602456"/>
              <a:gd name="connsiteX10" fmla="*/ 2357438 w 2359819"/>
              <a:gd name="connsiteY10" fmla="*/ 307181 h 602456"/>
              <a:gd name="connsiteX11" fmla="*/ 2359819 w 2359819"/>
              <a:gd name="connsiteY11" fmla="*/ 235744 h 602456"/>
              <a:gd name="connsiteX12" fmla="*/ 2355057 w 2359819"/>
              <a:gd name="connsiteY12" fmla="*/ 173831 h 602456"/>
              <a:gd name="connsiteX13" fmla="*/ 2338388 w 2359819"/>
              <a:gd name="connsiteY13" fmla="*/ 111919 h 602456"/>
              <a:gd name="connsiteX14" fmla="*/ 2319338 w 2359819"/>
              <a:gd name="connsiteY14" fmla="*/ 69056 h 602456"/>
              <a:gd name="connsiteX15" fmla="*/ 2286000 w 2359819"/>
              <a:gd name="connsiteY15" fmla="*/ 26194 h 602456"/>
              <a:gd name="connsiteX16" fmla="*/ 2257425 w 2359819"/>
              <a:gd name="connsiteY16" fmla="*/ 2381 h 602456"/>
              <a:gd name="connsiteX17" fmla="*/ 2240757 w 2359819"/>
              <a:gd name="connsiteY17" fmla="*/ 0 h 602456"/>
              <a:gd name="connsiteX18" fmla="*/ 2228850 w 2359819"/>
              <a:gd name="connsiteY18" fmla="*/ 0 h 602456"/>
              <a:gd name="connsiteX19" fmla="*/ 2224088 w 2359819"/>
              <a:gd name="connsiteY19" fmla="*/ 7144 h 602456"/>
              <a:gd name="connsiteX20" fmla="*/ 2219325 w 2359819"/>
              <a:gd name="connsiteY20" fmla="*/ 26194 h 602456"/>
              <a:gd name="connsiteX21" fmla="*/ 2219325 w 2359819"/>
              <a:gd name="connsiteY21" fmla="*/ 61913 h 602456"/>
              <a:gd name="connsiteX22" fmla="*/ 2212182 w 2359819"/>
              <a:gd name="connsiteY22" fmla="*/ 88106 h 602456"/>
              <a:gd name="connsiteX23" fmla="*/ 2195513 w 2359819"/>
              <a:gd name="connsiteY23" fmla="*/ 121444 h 602456"/>
              <a:gd name="connsiteX24" fmla="*/ 2166938 w 2359819"/>
              <a:gd name="connsiteY24" fmla="*/ 147638 h 602456"/>
              <a:gd name="connsiteX25" fmla="*/ 2050257 w 2359819"/>
              <a:gd name="connsiteY25" fmla="*/ 204788 h 602456"/>
              <a:gd name="connsiteX26" fmla="*/ 1828800 w 2359819"/>
              <a:gd name="connsiteY26" fmla="*/ 295275 h 602456"/>
              <a:gd name="connsiteX27" fmla="*/ 1719263 w 2359819"/>
              <a:gd name="connsiteY27" fmla="*/ 323850 h 602456"/>
              <a:gd name="connsiteX28" fmla="*/ 1607344 w 2359819"/>
              <a:gd name="connsiteY28" fmla="*/ 347663 h 602456"/>
              <a:gd name="connsiteX29" fmla="*/ 1462088 w 2359819"/>
              <a:gd name="connsiteY29" fmla="*/ 371475 h 602456"/>
              <a:gd name="connsiteX30" fmla="*/ 1333500 w 2359819"/>
              <a:gd name="connsiteY30" fmla="*/ 385763 h 602456"/>
              <a:gd name="connsiteX31" fmla="*/ 1121569 w 2359819"/>
              <a:gd name="connsiteY31" fmla="*/ 392906 h 602456"/>
              <a:gd name="connsiteX32" fmla="*/ 938213 w 2359819"/>
              <a:gd name="connsiteY32" fmla="*/ 388144 h 602456"/>
              <a:gd name="connsiteX33" fmla="*/ 757238 w 2359819"/>
              <a:gd name="connsiteY33" fmla="*/ 378619 h 602456"/>
              <a:gd name="connsiteX34" fmla="*/ 602457 w 2359819"/>
              <a:gd name="connsiteY34" fmla="*/ 366713 h 602456"/>
              <a:gd name="connsiteX35" fmla="*/ 407194 w 2359819"/>
              <a:gd name="connsiteY35" fmla="*/ 340519 h 602456"/>
              <a:gd name="connsiteX36" fmla="*/ 142875 w 2359819"/>
              <a:gd name="connsiteY36" fmla="*/ 297656 h 602456"/>
              <a:gd name="connsiteX37" fmla="*/ 61913 w 2359819"/>
              <a:gd name="connsiteY37" fmla="*/ 283369 h 602456"/>
              <a:gd name="connsiteX38" fmla="*/ 42863 w 2359819"/>
              <a:gd name="connsiteY38" fmla="*/ 280988 h 602456"/>
              <a:gd name="connsiteX39" fmla="*/ 30957 w 2359819"/>
              <a:gd name="connsiteY39" fmla="*/ 285750 h 602456"/>
              <a:gd name="connsiteX40" fmla="*/ 9525 w 2359819"/>
              <a:gd name="connsiteY40" fmla="*/ 292894 h 602456"/>
              <a:gd name="connsiteX41" fmla="*/ 0 w 2359819"/>
              <a:gd name="connsiteY41" fmla="*/ 300038 h 602456"/>
              <a:gd name="connsiteX42" fmla="*/ 2382 w 2359819"/>
              <a:gd name="connsiteY42" fmla="*/ 311944 h 602456"/>
              <a:gd name="connsiteX43" fmla="*/ 14288 w 2359819"/>
              <a:gd name="connsiteY43" fmla="*/ 323850 h 602456"/>
              <a:gd name="connsiteX44" fmla="*/ 50007 w 2359819"/>
              <a:gd name="connsiteY44" fmla="*/ 342900 h 602456"/>
              <a:gd name="connsiteX45" fmla="*/ 161925 w 2359819"/>
              <a:gd name="connsiteY45" fmla="*/ 381000 h 602456"/>
              <a:gd name="connsiteX46" fmla="*/ 285750 w 2359819"/>
              <a:gd name="connsiteY46" fmla="*/ 421481 h 602456"/>
              <a:gd name="connsiteX47" fmla="*/ 454819 w 2359819"/>
              <a:gd name="connsiteY47" fmla="*/ 466725 h 602456"/>
              <a:gd name="connsiteX48" fmla="*/ 597694 w 2359819"/>
              <a:gd name="connsiteY48" fmla="*/ 502444 h 602456"/>
              <a:gd name="connsiteX49" fmla="*/ 771525 w 2359819"/>
              <a:gd name="connsiteY49" fmla="*/ 538163 h 602456"/>
              <a:gd name="connsiteX50" fmla="*/ 902494 w 2359819"/>
              <a:gd name="connsiteY50" fmla="*/ 561975 h 602456"/>
              <a:gd name="connsiteX51" fmla="*/ 1102519 w 2359819"/>
              <a:gd name="connsiteY51" fmla="*/ 585788 h 602456"/>
              <a:gd name="connsiteX52" fmla="*/ 1269207 w 2359819"/>
              <a:gd name="connsiteY52" fmla="*/ 597694 h 602456"/>
              <a:gd name="connsiteX53" fmla="*/ 1445419 w 2359819"/>
              <a:gd name="connsiteY53" fmla="*/ 602456 h 602456"/>
              <a:gd name="connsiteX54" fmla="*/ 1633538 w 2359819"/>
              <a:gd name="connsiteY54" fmla="*/ 600075 h 602456"/>
              <a:gd name="connsiteX55" fmla="*/ 1452563 w 2359819"/>
              <a:gd name="connsiteY55" fmla="*/ 602456 h 602456"/>
              <a:gd name="connsiteX56" fmla="*/ 1654969 w 2359819"/>
              <a:gd name="connsiteY56" fmla="*/ 595313 h 602456"/>
              <a:gd name="connsiteX57" fmla="*/ 1757363 w 2359819"/>
              <a:gd name="connsiteY57" fmla="*/ 592931 h 602456"/>
              <a:gd name="connsiteX58" fmla="*/ 1859757 w 2359819"/>
              <a:gd name="connsiteY58" fmla="*/ 583406 h 602456"/>
              <a:gd name="connsiteX0" fmla="*/ 1859757 w 2359819"/>
              <a:gd name="connsiteY0" fmla="*/ 583406 h 603646"/>
              <a:gd name="connsiteX1" fmla="*/ 2064544 w 2359819"/>
              <a:gd name="connsiteY1" fmla="*/ 561975 h 603646"/>
              <a:gd name="connsiteX2" fmla="*/ 2178844 w 2359819"/>
              <a:gd name="connsiteY2" fmla="*/ 545306 h 603646"/>
              <a:gd name="connsiteX3" fmla="*/ 2231232 w 2359819"/>
              <a:gd name="connsiteY3" fmla="*/ 540544 h 603646"/>
              <a:gd name="connsiteX4" fmla="*/ 2271713 w 2359819"/>
              <a:gd name="connsiteY4" fmla="*/ 526256 h 603646"/>
              <a:gd name="connsiteX5" fmla="*/ 2293144 w 2359819"/>
              <a:gd name="connsiteY5" fmla="*/ 511969 h 603646"/>
              <a:gd name="connsiteX6" fmla="*/ 2314575 w 2359819"/>
              <a:gd name="connsiteY6" fmla="*/ 490538 h 603646"/>
              <a:gd name="connsiteX7" fmla="*/ 2331244 w 2359819"/>
              <a:gd name="connsiteY7" fmla="*/ 454819 h 603646"/>
              <a:gd name="connsiteX8" fmla="*/ 2343150 w 2359819"/>
              <a:gd name="connsiteY8" fmla="*/ 409575 h 603646"/>
              <a:gd name="connsiteX9" fmla="*/ 2355057 w 2359819"/>
              <a:gd name="connsiteY9" fmla="*/ 350044 h 603646"/>
              <a:gd name="connsiteX10" fmla="*/ 2357438 w 2359819"/>
              <a:gd name="connsiteY10" fmla="*/ 307181 h 603646"/>
              <a:gd name="connsiteX11" fmla="*/ 2359819 w 2359819"/>
              <a:gd name="connsiteY11" fmla="*/ 235744 h 603646"/>
              <a:gd name="connsiteX12" fmla="*/ 2355057 w 2359819"/>
              <a:gd name="connsiteY12" fmla="*/ 173831 h 603646"/>
              <a:gd name="connsiteX13" fmla="*/ 2338388 w 2359819"/>
              <a:gd name="connsiteY13" fmla="*/ 111919 h 603646"/>
              <a:gd name="connsiteX14" fmla="*/ 2319338 w 2359819"/>
              <a:gd name="connsiteY14" fmla="*/ 69056 h 603646"/>
              <a:gd name="connsiteX15" fmla="*/ 2286000 w 2359819"/>
              <a:gd name="connsiteY15" fmla="*/ 26194 h 603646"/>
              <a:gd name="connsiteX16" fmla="*/ 2257425 w 2359819"/>
              <a:gd name="connsiteY16" fmla="*/ 2381 h 603646"/>
              <a:gd name="connsiteX17" fmla="*/ 2240757 w 2359819"/>
              <a:gd name="connsiteY17" fmla="*/ 0 h 603646"/>
              <a:gd name="connsiteX18" fmla="*/ 2228850 w 2359819"/>
              <a:gd name="connsiteY18" fmla="*/ 0 h 603646"/>
              <a:gd name="connsiteX19" fmla="*/ 2224088 w 2359819"/>
              <a:gd name="connsiteY19" fmla="*/ 7144 h 603646"/>
              <a:gd name="connsiteX20" fmla="*/ 2219325 w 2359819"/>
              <a:gd name="connsiteY20" fmla="*/ 26194 h 603646"/>
              <a:gd name="connsiteX21" fmla="*/ 2219325 w 2359819"/>
              <a:gd name="connsiteY21" fmla="*/ 61913 h 603646"/>
              <a:gd name="connsiteX22" fmla="*/ 2212182 w 2359819"/>
              <a:gd name="connsiteY22" fmla="*/ 88106 h 603646"/>
              <a:gd name="connsiteX23" fmla="*/ 2195513 w 2359819"/>
              <a:gd name="connsiteY23" fmla="*/ 121444 h 603646"/>
              <a:gd name="connsiteX24" fmla="*/ 2166938 w 2359819"/>
              <a:gd name="connsiteY24" fmla="*/ 147638 h 603646"/>
              <a:gd name="connsiteX25" fmla="*/ 2050257 w 2359819"/>
              <a:gd name="connsiteY25" fmla="*/ 204788 h 603646"/>
              <a:gd name="connsiteX26" fmla="*/ 1828800 w 2359819"/>
              <a:gd name="connsiteY26" fmla="*/ 295275 h 603646"/>
              <a:gd name="connsiteX27" fmla="*/ 1719263 w 2359819"/>
              <a:gd name="connsiteY27" fmla="*/ 323850 h 603646"/>
              <a:gd name="connsiteX28" fmla="*/ 1607344 w 2359819"/>
              <a:gd name="connsiteY28" fmla="*/ 347663 h 603646"/>
              <a:gd name="connsiteX29" fmla="*/ 1462088 w 2359819"/>
              <a:gd name="connsiteY29" fmla="*/ 371475 h 603646"/>
              <a:gd name="connsiteX30" fmla="*/ 1333500 w 2359819"/>
              <a:gd name="connsiteY30" fmla="*/ 385763 h 603646"/>
              <a:gd name="connsiteX31" fmla="*/ 1121569 w 2359819"/>
              <a:gd name="connsiteY31" fmla="*/ 392906 h 603646"/>
              <a:gd name="connsiteX32" fmla="*/ 938213 w 2359819"/>
              <a:gd name="connsiteY32" fmla="*/ 388144 h 603646"/>
              <a:gd name="connsiteX33" fmla="*/ 757238 w 2359819"/>
              <a:gd name="connsiteY33" fmla="*/ 378619 h 603646"/>
              <a:gd name="connsiteX34" fmla="*/ 602457 w 2359819"/>
              <a:gd name="connsiteY34" fmla="*/ 366713 h 603646"/>
              <a:gd name="connsiteX35" fmla="*/ 407194 w 2359819"/>
              <a:gd name="connsiteY35" fmla="*/ 340519 h 603646"/>
              <a:gd name="connsiteX36" fmla="*/ 142875 w 2359819"/>
              <a:gd name="connsiteY36" fmla="*/ 297656 h 603646"/>
              <a:gd name="connsiteX37" fmla="*/ 61913 w 2359819"/>
              <a:gd name="connsiteY37" fmla="*/ 283369 h 603646"/>
              <a:gd name="connsiteX38" fmla="*/ 42863 w 2359819"/>
              <a:gd name="connsiteY38" fmla="*/ 280988 h 603646"/>
              <a:gd name="connsiteX39" fmla="*/ 30957 w 2359819"/>
              <a:gd name="connsiteY39" fmla="*/ 285750 h 603646"/>
              <a:gd name="connsiteX40" fmla="*/ 9525 w 2359819"/>
              <a:gd name="connsiteY40" fmla="*/ 292894 h 603646"/>
              <a:gd name="connsiteX41" fmla="*/ 0 w 2359819"/>
              <a:gd name="connsiteY41" fmla="*/ 300038 h 603646"/>
              <a:gd name="connsiteX42" fmla="*/ 2382 w 2359819"/>
              <a:gd name="connsiteY42" fmla="*/ 311944 h 603646"/>
              <a:gd name="connsiteX43" fmla="*/ 14288 w 2359819"/>
              <a:gd name="connsiteY43" fmla="*/ 323850 h 603646"/>
              <a:gd name="connsiteX44" fmla="*/ 50007 w 2359819"/>
              <a:gd name="connsiteY44" fmla="*/ 342900 h 603646"/>
              <a:gd name="connsiteX45" fmla="*/ 161925 w 2359819"/>
              <a:gd name="connsiteY45" fmla="*/ 381000 h 603646"/>
              <a:gd name="connsiteX46" fmla="*/ 285750 w 2359819"/>
              <a:gd name="connsiteY46" fmla="*/ 421481 h 603646"/>
              <a:gd name="connsiteX47" fmla="*/ 454819 w 2359819"/>
              <a:gd name="connsiteY47" fmla="*/ 466725 h 603646"/>
              <a:gd name="connsiteX48" fmla="*/ 597694 w 2359819"/>
              <a:gd name="connsiteY48" fmla="*/ 502444 h 603646"/>
              <a:gd name="connsiteX49" fmla="*/ 771525 w 2359819"/>
              <a:gd name="connsiteY49" fmla="*/ 538163 h 603646"/>
              <a:gd name="connsiteX50" fmla="*/ 902494 w 2359819"/>
              <a:gd name="connsiteY50" fmla="*/ 561975 h 603646"/>
              <a:gd name="connsiteX51" fmla="*/ 1102519 w 2359819"/>
              <a:gd name="connsiteY51" fmla="*/ 585788 h 603646"/>
              <a:gd name="connsiteX52" fmla="*/ 1269207 w 2359819"/>
              <a:gd name="connsiteY52" fmla="*/ 597694 h 603646"/>
              <a:gd name="connsiteX53" fmla="*/ 1445419 w 2359819"/>
              <a:gd name="connsiteY53" fmla="*/ 602456 h 603646"/>
              <a:gd name="connsiteX54" fmla="*/ 1452563 w 2359819"/>
              <a:gd name="connsiteY54" fmla="*/ 602456 h 603646"/>
              <a:gd name="connsiteX55" fmla="*/ 1654969 w 2359819"/>
              <a:gd name="connsiteY55" fmla="*/ 595313 h 603646"/>
              <a:gd name="connsiteX56" fmla="*/ 1757363 w 2359819"/>
              <a:gd name="connsiteY56" fmla="*/ 592931 h 603646"/>
              <a:gd name="connsiteX57" fmla="*/ 1859757 w 2359819"/>
              <a:gd name="connsiteY57" fmla="*/ 583406 h 603646"/>
              <a:gd name="connsiteX0" fmla="*/ 1859757 w 2359819"/>
              <a:gd name="connsiteY0" fmla="*/ 583406 h 602456"/>
              <a:gd name="connsiteX1" fmla="*/ 2064544 w 2359819"/>
              <a:gd name="connsiteY1" fmla="*/ 561975 h 602456"/>
              <a:gd name="connsiteX2" fmla="*/ 2178844 w 2359819"/>
              <a:gd name="connsiteY2" fmla="*/ 545306 h 602456"/>
              <a:gd name="connsiteX3" fmla="*/ 2231232 w 2359819"/>
              <a:gd name="connsiteY3" fmla="*/ 540544 h 602456"/>
              <a:gd name="connsiteX4" fmla="*/ 2271713 w 2359819"/>
              <a:gd name="connsiteY4" fmla="*/ 526256 h 602456"/>
              <a:gd name="connsiteX5" fmla="*/ 2293144 w 2359819"/>
              <a:gd name="connsiteY5" fmla="*/ 511969 h 602456"/>
              <a:gd name="connsiteX6" fmla="*/ 2314575 w 2359819"/>
              <a:gd name="connsiteY6" fmla="*/ 490538 h 602456"/>
              <a:gd name="connsiteX7" fmla="*/ 2331244 w 2359819"/>
              <a:gd name="connsiteY7" fmla="*/ 454819 h 602456"/>
              <a:gd name="connsiteX8" fmla="*/ 2343150 w 2359819"/>
              <a:gd name="connsiteY8" fmla="*/ 409575 h 602456"/>
              <a:gd name="connsiteX9" fmla="*/ 2355057 w 2359819"/>
              <a:gd name="connsiteY9" fmla="*/ 350044 h 602456"/>
              <a:gd name="connsiteX10" fmla="*/ 2357438 w 2359819"/>
              <a:gd name="connsiteY10" fmla="*/ 307181 h 602456"/>
              <a:gd name="connsiteX11" fmla="*/ 2359819 w 2359819"/>
              <a:gd name="connsiteY11" fmla="*/ 235744 h 602456"/>
              <a:gd name="connsiteX12" fmla="*/ 2355057 w 2359819"/>
              <a:gd name="connsiteY12" fmla="*/ 173831 h 602456"/>
              <a:gd name="connsiteX13" fmla="*/ 2338388 w 2359819"/>
              <a:gd name="connsiteY13" fmla="*/ 111919 h 602456"/>
              <a:gd name="connsiteX14" fmla="*/ 2319338 w 2359819"/>
              <a:gd name="connsiteY14" fmla="*/ 69056 h 602456"/>
              <a:gd name="connsiteX15" fmla="*/ 2286000 w 2359819"/>
              <a:gd name="connsiteY15" fmla="*/ 26194 h 602456"/>
              <a:gd name="connsiteX16" fmla="*/ 2257425 w 2359819"/>
              <a:gd name="connsiteY16" fmla="*/ 2381 h 602456"/>
              <a:gd name="connsiteX17" fmla="*/ 2240757 w 2359819"/>
              <a:gd name="connsiteY17" fmla="*/ 0 h 602456"/>
              <a:gd name="connsiteX18" fmla="*/ 2228850 w 2359819"/>
              <a:gd name="connsiteY18" fmla="*/ 0 h 602456"/>
              <a:gd name="connsiteX19" fmla="*/ 2224088 w 2359819"/>
              <a:gd name="connsiteY19" fmla="*/ 7144 h 602456"/>
              <a:gd name="connsiteX20" fmla="*/ 2219325 w 2359819"/>
              <a:gd name="connsiteY20" fmla="*/ 26194 h 602456"/>
              <a:gd name="connsiteX21" fmla="*/ 2219325 w 2359819"/>
              <a:gd name="connsiteY21" fmla="*/ 61913 h 602456"/>
              <a:gd name="connsiteX22" fmla="*/ 2212182 w 2359819"/>
              <a:gd name="connsiteY22" fmla="*/ 88106 h 602456"/>
              <a:gd name="connsiteX23" fmla="*/ 2195513 w 2359819"/>
              <a:gd name="connsiteY23" fmla="*/ 121444 h 602456"/>
              <a:gd name="connsiteX24" fmla="*/ 2166938 w 2359819"/>
              <a:gd name="connsiteY24" fmla="*/ 147638 h 602456"/>
              <a:gd name="connsiteX25" fmla="*/ 2050257 w 2359819"/>
              <a:gd name="connsiteY25" fmla="*/ 204788 h 602456"/>
              <a:gd name="connsiteX26" fmla="*/ 1828800 w 2359819"/>
              <a:gd name="connsiteY26" fmla="*/ 295275 h 602456"/>
              <a:gd name="connsiteX27" fmla="*/ 1719263 w 2359819"/>
              <a:gd name="connsiteY27" fmla="*/ 323850 h 602456"/>
              <a:gd name="connsiteX28" fmla="*/ 1607344 w 2359819"/>
              <a:gd name="connsiteY28" fmla="*/ 347663 h 602456"/>
              <a:gd name="connsiteX29" fmla="*/ 1462088 w 2359819"/>
              <a:gd name="connsiteY29" fmla="*/ 371475 h 602456"/>
              <a:gd name="connsiteX30" fmla="*/ 1333500 w 2359819"/>
              <a:gd name="connsiteY30" fmla="*/ 385763 h 602456"/>
              <a:gd name="connsiteX31" fmla="*/ 1121569 w 2359819"/>
              <a:gd name="connsiteY31" fmla="*/ 392906 h 602456"/>
              <a:gd name="connsiteX32" fmla="*/ 938213 w 2359819"/>
              <a:gd name="connsiteY32" fmla="*/ 388144 h 602456"/>
              <a:gd name="connsiteX33" fmla="*/ 757238 w 2359819"/>
              <a:gd name="connsiteY33" fmla="*/ 378619 h 602456"/>
              <a:gd name="connsiteX34" fmla="*/ 602457 w 2359819"/>
              <a:gd name="connsiteY34" fmla="*/ 366713 h 602456"/>
              <a:gd name="connsiteX35" fmla="*/ 407194 w 2359819"/>
              <a:gd name="connsiteY35" fmla="*/ 340519 h 602456"/>
              <a:gd name="connsiteX36" fmla="*/ 142875 w 2359819"/>
              <a:gd name="connsiteY36" fmla="*/ 297656 h 602456"/>
              <a:gd name="connsiteX37" fmla="*/ 61913 w 2359819"/>
              <a:gd name="connsiteY37" fmla="*/ 283369 h 602456"/>
              <a:gd name="connsiteX38" fmla="*/ 42863 w 2359819"/>
              <a:gd name="connsiteY38" fmla="*/ 280988 h 602456"/>
              <a:gd name="connsiteX39" fmla="*/ 30957 w 2359819"/>
              <a:gd name="connsiteY39" fmla="*/ 285750 h 602456"/>
              <a:gd name="connsiteX40" fmla="*/ 9525 w 2359819"/>
              <a:gd name="connsiteY40" fmla="*/ 292894 h 602456"/>
              <a:gd name="connsiteX41" fmla="*/ 0 w 2359819"/>
              <a:gd name="connsiteY41" fmla="*/ 300038 h 602456"/>
              <a:gd name="connsiteX42" fmla="*/ 2382 w 2359819"/>
              <a:gd name="connsiteY42" fmla="*/ 311944 h 602456"/>
              <a:gd name="connsiteX43" fmla="*/ 14288 w 2359819"/>
              <a:gd name="connsiteY43" fmla="*/ 323850 h 602456"/>
              <a:gd name="connsiteX44" fmla="*/ 50007 w 2359819"/>
              <a:gd name="connsiteY44" fmla="*/ 342900 h 602456"/>
              <a:gd name="connsiteX45" fmla="*/ 161925 w 2359819"/>
              <a:gd name="connsiteY45" fmla="*/ 381000 h 602456"/>
              <a:gd name="connsiteX46" fmla="*/ 285750 w 2359819"/>
              <a:gd name="connsiteY46" fmla="*/ 421481 h 602456"/>
              <a:gd name="connsiteX47" fmla="*/ 454819 w 2359819"/>
              <a:gd name="connsiteY47" fmla="*/ 466725 h 602456"/>
              <a:gd name="connsiteX48" fmla="*/ 597694 w 2359819"/>
              <a:gd name="connsiteY48" fmla="*/ 502444 h 602456"/>
              <a:gd name="connsiteX49" fmla="*/ 771525 w 2359819"/>
              <a:gd name="connsiteY49" fmla="*/ 538163 h 602456"/>
              <a:gd name="connsiteX50" fmla="*/ 902494 w 2359819"/>
              <a:gd name="connsiteY50" fmla="*/ 561975 h 602456"/>
              <a:gd name="connsiteX51" fmla="*/ 1102519 w 2359819"/>
              <a:gd name="connsiteY51" fmla="*/ 585788 h 602456"/>
              <a:gd name="connsiteX52" fmla="*/ 1269207 w 2359819"/>
              <a:gd name="connsiteY52" fmla="*/ 597694 h 602456"/>
              <a:gd name="connsiteX53" fmla="*/ 1445419 w 2359819"/>
              <a:gd name="connsiteY53" fmla="*/ 602456 h 602456"/>
              <a:gd name="connsiteX54" fmla="*/ 1654969 w 2359819"/>
              <a:gd name="connsiteY54" fmla="*/ 595313 h 602456"/>
              <a:gd name="connsiteX55" fmla="*/ 1757363 w 2359819"/>
              <a:gd name="connsiteY55" fmla="*/ 592931 h 602456"/>
              <a:gd name="connsiteX56" fmla="*/ 1859757 w 2359819"/>
              <a:gd name="connsiteY56" fmla="*/ 583406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59819" h="602456">
                <a:moveTo>
                  <a:pt x="1859757" y="583406"/>
                </a:moveTo>
                <a:lnTo>
                  <a:pt x="2064544" y="561975"/>
                </a:lnTo>
                <a:lnTo>
                  <a:pt x="2178844" y="545306"/>
                </a:lnTo>
                <a:lnTo>
                  <a:pt x="2231232" y="540544"/>
                </a:lnTo>
                <a:lnTo>
                  <a:pt x="2271713" y="526256"/>
                </a:lnTo>
                <a:lnTo>
                  <a:pt x="2293144" y="511969"/>
                </a:lnTo>
                <a:lnTo>
                  <a:pt x="2314575" y="490538"/>
                </a:lnTo>
                <a:lnTo>
                  <a:pt x="2331244" y="454819"/>
                </a:lnTo>
                <a:lnTo>
                  <a:pt x="2343150" y="409575"/>
                </a:lnTo>
                <a:lnTo>
                  <a:pt x="2355057" y="350044"/>
                </a:lnTo>
                <a:lnTo>
                  <a:pt x="2357438" y="307181"/>
                </a:lnTo>
                <a:cubicBezTo>
                  <a:pt x="2358232" y="283369"/>
                  <a:pt x="2359025" y="259556"/>
                  <a:pt x="2359819" y="235744"/>
                </a:cubicBezTo>
                <a:lnTo>
                  <a:pt x="2355057" y="173831"/>
                </a:lnTo>
                <a:lnTo>
                  <a:pt x="2338388" y="111919"/>
                </a:lnTo>
                <a:lnTo>
                  <a:pt x="2319338" y="69056"/>
                </a:lnTo>
                <a:lnTo>
                  <a:pt x="2286000" y="26194"/>
                </a:lnTo>
                <a:lnTo>
                  <a:pt x="2257425" y="2381"/>
                </a:lnTo>
                <a:lnTo>
                  <a:pt x="2240757" y="0"/>
                </a:lnTo>
                <a:lnTo>
                  <a:pt x="2228850" y="0"/>
                </a:lnTo>
                <a:lnTo>
                  <a:pt x="2224088" y="7144"/>
                </a:lnTo>
                <a:lnTo>
                  <a:pt x="2219325" y="26194"/>
                </a:lnTo>
                <a:lnTo>
                  <a:pt x="2219325" y="61913"/>
                </a:lnTo>
                <a:lnTo>
                  <a:pt x="2212182" y="88106"/>
                </a:lnTo>
                <a:lnTo>
                  <a:pt x="2195513" y="121444"/>
                </a:lnTo>
                <a:lnTo>
                  <a:pt x="2166938" y="147638"/>
                </a:lnTo>
                <a:lnTo>
                  <a:pt x="2050257" y="204788"/>
                </a:lnTo>
                <a:lnTo>
                  <a:pt x="1828800" y="295275"/>
                </a:lnTo>
                <a:lnTo>
                  <a:pt x="1719263" y="323850"/>
                </a:lnTo>
                <a:lnTo>
                  <a:pt x="1607344" y="347663"/>
                </a:lnTo>
                <a:lnTo>
                  <a:pt x="1462088" y="371475"/>
                </a:lnTo>
                <a:lnTo>
                  <a:pt x="1333500" y="385763"/>
                </a:lnTo>
                <a:lnTo>
                  <a:pt x="1121569" y="392906"/>
                </a:lnTo>
                <a:lnTo>
                  <a:pt x="938213" y="388144"/>
                </a:lnTo>
                <a:lnTo>
                  <a:pt x="757238" y="378619"/>
                </a:lnTo>
                <a:lnTo>
                  <a:pt x="602457" y="366713"/>
                </a:lnTo>
                <a:lnTo>
                  <a:pt x="407194" y="340519"/>
                </a:lnTo>
                <a:lnTo>
                  <a:pt x="142875" y="297656"/>
                </a:lnTo>
                <a:lnTo>
                  <a:pt x="61913" y="283369"/>
                </a:lnTo>
                <a:lnTo>
                  <a:pt x="42863" y="280988"/>
                </a:lnTo>
                <a:lnTo>
                  <a:pt x="30957" y="285750"/>
                </a:lnTo>
                <a:lnTo>
                  <a:pt x="9525" y="292894"/>
                </a:lnTo>
                <a:lnTo>
                  <a:pt x="0" y="300038"/>
                </a:lnTo>
                <a:lnTo>
                  <a:pt x="2382" y="311944"/>
                </a:lnTo>
                <a:lnTo>
                  <a:pt x="14288" y="323850"/>
                </a:lnTo>
                <a:lnTo>
                  <a:pt x="50007" y="342900"/>
                </a:lnTo>
                <a:lnTo>
                  <a:pt x="161925" y="381000"/>
                </a:lnTo>
                <a:lnTo>
                  <a:pt x="285750" y="421481"/>
                </a:lnTo>
                <a:lnTo>
                  <a:pt x="454819" y="466725"/>
                </a:lnTo>
                <a:lnTo>
                  <a:pt x="597694" y="502444"/>
                </a:lnTo>
                <a:lnTo>
                  <a:pt x="771525" y="538163"/>
                </a:lnTo>
                <a:lnTo>
                  <a:pt x="902494" y="561975"/>
                </a:lnTo>
                <a:lnTo>
                  <a:pt x="1102519" y="585788"/>
                </a:lnTo>
                <a:lnTo>
                  <a:pt x="1269207" y="597694"/>
                </a:lnTo>
                <a:lnTo>
                  <a:pt x="1445419" y="602456"/>
                </a:lnTo>
                <a:cubicBezTo>
                  <a:pt x="1509713" y="602059"/>
                  <a:pt x="1602978" y="596900"/>
                  <a:pt x="1654969" y="595313"/>
                </a:cubicBezTo>
                <a:lnTo>
                  <a:pt x="1757363" y="592931"/>
                </a:lnTo>
                <a:lnTo>
                  <a:pt x="1859757" y="5834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0E744F9-42D5-4D8D-9DD6-E144CBC58369}"/>
              </a:ext>
            </a:extLst>
          </p:cNvPr>
          <p:cNvSpPr/>
          <p:nvPr/>
        </p:nvSpPr>
        <p:spPr>
          <a:xfrm>
            <a:off x="5746751" y="3924300"/>
            <a:ext cx="2613025" cy="1873250"/>
          </a:xfrm>
          <a:custGeom>
            <a:avLst/>
            <a:gdLst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08338 w 2612145"/>
              <a:gd name="connsiteY71" fmla="*/ 622506 h 1873477"/>
              <a:gd name="connsiteX72" fmla="*/ 2320252 w 2612145"/>
              <a:gd name="connsiteY72" fmla="*/ 622506 h 1873477"/>
              <a:gd name="connsiteX73" fmla="*/ 2335145 w 2612145"/>
              <a:gd name="connsiteY73" fmla="*/ 631442 h 1873477"/>
              <a:gd name="connsiteX74" fmla="*/ 2347059 w 2612145"/>
              <a:gd name="connsiteY74" fmla="*/ 640377 h 1873477"/>
              <a:gd name="connsiteX75" fmla="*/ 2353016 w 2612145"/>
              <a:gd name="connsiteY75" fmla="*/ 658249 h 1873477"/>
              <a:gd name="connsiteX76" fmla="*/ 2355994 w 2612145"/>
              <a:gd name="connsiteY76" fmla="*/ 691012 h 1873477"/>
              <a:gd name="connsiteX77" fmla="*/ 2415564 w 2612145"/>
              <a:gd name="connsiteY77" fmla="*/ 1236078 h 1873477"/>
              <a:gd name="connsiteX78" fmla="*/ 2418543 w 2612145"/>
              <a:gd name="connsiteY78" fmla="*/ 1268841 h 1873477"/>
              <a:gd name="connsiteX79" fmla="*/ 2418543 w 2612145"/>
              <a:gd name="connsiteY79" fmla="*/ 1292669 h 1873477"/>
              <a:gd name="connsiteX80" fmla="*/ 2421521 w 2612145"/>
              <a:gd name="connsiteY80" fmla="*/ 1331390 h 1873477"/>
              <a:gd name="connsiteX81" fmla="*/ 2427478 w 2612145"/>
              <a:gd name="connsiteY81" fmla="*/ 1361175 h 1873477"/>
              <a:gd name="connsiteX82" fmla="*/ 2436414 w 2612145"/>
              <a:gd name="connsiteY82" fmla="*/ 1390960 h 1873477"/>
              <a:gd name="connsiteX83" fmla="*/ 2445349 w 2612145"/>
              <a:gd name="connsiteY83" fmla="*/ 1423723 h 1873477"/>
              <a:gd name="connsiteX84" fmla="*/ 2457263 w 2612145"/>
              <a:gd name="connsiteY84" fmla="*/ 1444573 h 1873477"/>
              <a:gd name="connsiteX85" fmla="*/ 2472156 w 2612145"/>
              <a:gd name="connsiteY85" fmla="*/ 1471379 h 1873477"/>
              <a:gd name="connsiteX86" fmla="*/ 2501941 w 2612145"/>
              <a:gd name="connsiteY86" fmla="*/ 1501164 h 1873477"/>
              <a:gd name="connsiteX87" fmla="*/ 2543640 w 2612145"/>
              <a:gd name="connsiteY87" fmla="*/ 1530949 h 1873477"/>
              <a:gd name="connsiteX88" fmla="*/ 2570446 w 2612145"/>
              <a:gd name="connsiteY88" fmla="*/ 1548820 h 1873477"/>
              <a:gd name="connsiteX89" fmla="*/ 2585339 w 2612145"/>
              <a:gd name="connsiteY89" fmla="*/ 1560734 h 1873477"/>
              <a:gd name="connsiteX90" fmla="*/ 2591296 w 2612145"/>
              <a:gd name="connsiteY90" fmla="*/ 1569670 h 1873477"/>
              <a:gd name="connsiteX91" fmla="*/ 2603210 w 2612145"/>
              <a:gd name="connsiteY91" fmla="*/ 1587541 h 1873477"/>
              <a:gd name="connsiteX92" fmla="*/ 2612145 w 2612145"/>
              <a:gd name="connsiteY92" fmla="*/ 1614348 h 1873477"/>
              <a:gd name="connsiteX93" fmla="*/ 2612145 w 2612145"/>
              <a:gd name="connsiteY93" fmla="*/ 1629240 h 1873477"/>
              <a:gd name="connsiteX94" fmla="*/ 2609167 w 2612145"/>
              <a:gd name="connsiteY94" fmla="*/ 1647111 h 1873477"/>
              <a:gd name="connsiteX95" fmla="*/ 2603210 w 2612145"/>
              <a:gd name="connsiteY95" fmla="*/ 1667961 h 1873477"/>
              <a:gd name="connsiteX96" fmla="*/ 2588317 w 2612145"/>
              <a:gd name="connsiteY96" fmla="*/ 1685832 h 1873477"/>
              <a:gd name="connsiteX97" fmla="*/ 2558532 w 2612145"/>
              <a:gd name="connsiteY97" fmla="*/ 1721574 h 1873477"/>
              <a:gd name="connsiteX98" fmla="*/ 2537683 w 2612145"/>
              <a:gd name="connsiteY98" fmla="*/ 1739445 h 1873477"/>
              <a:gd name="connsiteX99" fmla="*/ 2510876 w 2612145"/>
              <a:gd name="connsiteY99" fmla="*/ 1760294 h 1873477"/>
              <a:gd name="connsiteX100" fmla="*/ 2484070 w 2612145"/>
              <a:gd name="connsiteY100" fmla="*/ 1778165 h 1873477"/>
              <a:gd name="connsiteX101" fmla="*/ 2436414 w 2612145"/>
              <a:gd name="connsiteY101" fmla="*/ 1799015 h 1873477"/>
              <a:gd name="connsiteX102" fmla="*/ 2373865 w 2612145"/>
              <a:gd name="connsiteY102" fmla="*/ 1816886 h 1873477"/>
              <a:gd name="connsiteX103" fmla="*/ 2263661 w 2612145"/>
              <a:gd name="connsiteY103" fmla="*/ 1837735 h 1873477"/>
              <a:gd name="connsiteX104" fmla="*/ 2084951 w 2612145"/>
              <a:gd name="connsiteY104" fmla="*/ 1855606 h 1873477"/>
              <a:gd name="connsiteX105" fmla="*/ 1921133 w 2612145"/>
              <a:gd name="connsiteY105" fmla="*/ 1864542 h 1873477"/>
              <a:gd name="connsiteX106" fmla="*/ 1748380 w 2612145"/>
              <a:gd name="connsiteY106" fmla="*/ 1870499 h 1873477"/>
              <a:gd name="connsiteX107" fmla="*/ 1599455 w 2612145"/>
              <a:gd name="connsiteY107" fmla="*/ 1873477 h 1873477"/>
              <a:gd name="connsiteX108" fmla="*/ 1447551 w 2612145"/>
              <a:gd name="connsiteY108" fmla="*/ 1873477 h 1873477"/>
              <a:gd name="connsiteX109" fmla="*/ 1289691 w 2612145"/>
              <a:gd name="connsiteY109" fmla="*/ 1870499 h 1873477"/>
              <a:gd name="connsiteX110" fmla="*/ 1152680 w 2612145"/>
              <a:gd name="connsiteY110" fmla="*/ 1864542 h 1873477"/>
              <a:gd name="connsiteX111" fmla="*/ 997798 w 2612145"/>
              <a:gd name="connsiteY111" fmla="*/ 1858585 h 1873477"/>
              <a:gd name="connsiteX112" fmla="*/ 872700 w 2612145"/>
              <a:gd name="connsiteY112" fmla="*/ 1843692 h 1873477"/>
              <a:gd name="connsiteX113" fmla="*/ 658248 w 2612145"/>
              <a:gd name="connsiteY113" fmla="*/ 1810929 h 1873477"/>
              <a:gd name="connsiteX114" fmla="*/ 545065 w 2612145"/>
              <a:gd name="connsiteY114" fmla="*/ 1787101 h 1873477"/>
              <a:gd name="connsiteX115" fmla="*/ 422947 w 2612145"/>
              <a:gd name="connsiteY115" fmla="*/ 1748380 h 1873477"/>
              <a:gd name="connsiteX116" fmla="*/ 336570 w 2612145"/>
              <a:gd name="connsiteY116" fmla="*/ 1703703 h 1873477"/>
              <a:gd name="connsiteX117" fmla="*/ 274022 w 2612145"/>
              <a:gd name="connsiteY117" fmla="*/ 1656047 h 1873477"/>
              <a:gd name="connsiteX118" fmla="*/ 223387 w 2612145"/>
              <a:gd name="connsiteY118" fmla="*/ 1599455 h 1873477"/>
              <a:gd name="connsiteX119" fmla="*/ 202538 w 2612145"/>
              <a:gd name="connsiteY119" fmla="*/ 1569670 h 1873477"/>
              <a:gd name="connsiteX120" fmla="*/ 169774 w 2612145"/>
              <a:gd name="connsiteY120" fmla="*/ 1501164 h 1873477"/>
              <a:gd name="connsiteX121" fmla="*/ 154882 w 2612145"/>
              <a:gd name="connsiteY121" fmla="*/ 1444573 h 1873477"/>
              <a:gd name="connsiteX122" fmla="*/ 139989 w 2612145"/>
              <a:gd name="connsiteY122" fmla="*/ 1361175 h 1873477"/>
              <a:gd name="connsiteX123" fmla="*/ 139989 w 2612145"/>
              <a:gd name="connsiteY123" fmla="*/ 1271820 h 1873477"/>
              <a:gd name="connsiteX124" fmla="*/ 145946 w 2612145"/>
              <a:gd name="connsiteY124" fmla="*/ 1075239 h 1873477"/>
              <a:gd name="connsiteX125" fmla="*/ 151903 w 2612145"/>
              <a:gd name="connsiteY125" fmla="*/ 935249 h 1873477"/>
              <a:gd name="connsiteX126" fmla="*/ 160839 w 2612145"/>
              <a:gd name="connsiteY126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08338 w 2612145"/>
              <a:gd name="connsiteY71" fmla="*/ 622506 h 1873477"/>
              <a:gd name="connsiteX72" fmla="*/ 2335145 w 2612145"/>
              <a:gd name="connsiteY72" fmla="*/ 631442 h 1873477"/>
              <a:gd name="connsiteX73" fmla="*/ 2347059 w 2612145"/>
              <a:gd name="connsiteY73" fmla="*/ 640377 h 1873477"/>
              <a:gd name="connsiteX74" fmla="*/ 2353016 w 2612145"/>
              <a:gd name="connsiteY74" fmla="*/ 658249 h 1873477"/>
              <a:gd name="connsiteX75" fmla="*/ 2355994 w 2612145"/>
              <a:gd name="connsiteY75" fmla="*/ 691012 h 1873477"/>
              <a:gd name="connsiteX76" fmla="*/ 2415564 w 2612145"/>
              <a:gd name="connsiteY76" fmla="*/ 1236078 h 1873477"/>
              <a:gd name="connsiteX77" fmla="*/ 2418543 w 2612145"/>
              <a:gd name="connsiteY77" fmla="*/ 1268841 h 1873477"/>
              <a:gd name="connsiteX78" fmla="*/ 2418543 w 2612145"/>
              <a:gd name="connsiteY78" fmla="*/ 1292669 h 1873477"/>
              <a:gd name="connsiteX79" fmla="*/ 2421521 w 2612145"/>
              <a:gd name="connsiteY79" fmla="*/ 1331390 h 1873477"/>
              <a:gd name="connsiteX80" fmla="*/ 2427478 w 2612145"/>
              <a:gd name="connsiteY80" fmla="*/ 1361175 h 1873477"/>
              <a:gd name="connsiteX81" fmla="*/ 2436414 w 2612145"/>
              <a:gd name="connsiteY81" fmla="*/ 1390960 h 1873477"/>
              <a:gd name="connsiteX82" fmla="*/ 2445349 w 2612145"/>
              <a:gd name="connsiteY82" fmla="*/ 1423723 h 1873477"/>
              <a:gd name="connsiteX83" fmla="*/ 2457263 w 2612145"/>
              <a:gd name="connsiteY83" fmla="*/ 1444573 h 1873477"/>
              <a:gd name="connsiteX84" fmla="*/ 2472156 w 2612145"/>
              <a:gd name="connsiteY84" fmla="*/ 1471379 h 1873477"/>
              <a:gd name="connsiteX85" fmla="*/ 2501941 w 2612145"/>
              <a:gd name="connsiteY85" fmla="*/ 1501164 h 1873477"/>
              <a:gd name="connsiteX86" fmla="*/ 2543640 w 2612145"/>
              <a:gd name="connsiteY86" fmla="*/ 1530949 h 1873477"/>
              <a:gd name="connsiteX87" fmla="*/ 2570446 w 2612145"/>
              <a:gd name="connsiteY87" fmla="*/ 1548820 h 1873477"/>
              <a:gd name="connsiteX88" fmla="*/ 2585339 w 2612145"/>
              <a:gd name="connsiteY88" fmla="*/ 1560734 h 1873477"/>
              <a:gd name="connsiteX89" fmla="*/ 2591296 w 2612145"/>
              <a:gd name="connsiteY89" fmla="*/ 1569670 h 1873477"/>
              <a:gd name="connsiteX90" fmla="*/ 2603210 w 2612145"/>
              <a:gd name="connsiteY90" fmla="*/ 1587541 h 1873477"/>
              <a:gd name="connsiteX91" fmla="*/ 2612145 w 2612145"/>
              <a:gd name="connsiteY91" fmla="*/ 1614348 h 1873477"/>
              <a:gd name="connsiteX92" fmla="*/ 2612145 w 2612145"/>
              <a:gd name="connsiteY92" fmla="*/ 1629240 h 1873477"/>
              <a:gd name="connsiteX93" fmla="*/ 2609167 w 2612145"/>
              <a:gd name="connsiteY93" fmla="*/ 1647111 h 1873477"/>
              <a:gd name="connsiteX94" fmla="*/ 2603210 w 2612145"/>
              <a:gd name="connsiteY94" fmla="*/ 1667961 h 1873477"/>
              <a:gd name="connsiteX95" fmla="*/ 2588317 w 2612145"/>
              <a:gd name="connsiteY95" fmla="*/ 1685832 h 1873477"/>
              <a:gd name="connsiteX96" fmla="*/ 2558532 w 2612145"/>
              <a:gd name="connsiteY96" fmla="*/ 1721574 h 1873477"/>
              <a:gd name="connsiteX97" fmla="*/ 2537683 w 2612145"/>
              <a:gd name="connsiteY97" fmla="*/ 1739445 h 1873477"/>
              <a:gd name="connsiteX98" fmla="*/ 2510876 w 2612145"/>
              <a:gd name="connsiteY98" fmla="*/ 1760294 h 1873477"/>
              <a:gd name="connsiteX99" fmla="*/ 2484070 w 2612145"/>
              <a:gd name="connsiteY99" fmla="*/ 1778165 h 1873477"/>
              <a:gd name="connsiteX100" fmla="*/ 2436414 w 2612145"/>
              <a:gd name="connsiteY100" fmla="*/ 1799015 h 1873477"/>
              <a:gd name="connsiteX101" fmla="*/ 2373865 w 2612145"/>
              <a:gd name="connsiteY101" fmla="*/ 1816886 h 1873477"/>
              <a:gd name="connsiteX102" fmla="*/ 2263661 w 2612145"/>
              <a:gd name="connsiteY102" fmla="*/ 1837735 h 1873477"/>
              <a:gd name="connsiteX103" fmla="*/ 2084951 w 2612145"/>
              <a:gd name="connsiteY103" fmla="*/ 1855606 h 1873477"/>
              <a:gd name="connsiteX104" fmla="*/ 1921133 w 2612145"/>
              <a:gd name="connsiteY104" fmla="*/ 1864542 h 1873477"/>
              <a:gd name="connsiteX105" fmla="*/ 1748380 w 2612145"/>
              <a:gd name="connsiteY105" fmla="*/ 1870499 h 1873477"/>
              <a:gd name="connsiteX106" fmla="*/ 1599455 w 2612145"/>
              <a:gd name="connsiteY106" fmla="*/ 1873477 h 1873477"/>
              <a:gd name="connsiteX107" fmla="*/ 1447551 w 2612145"/>
              <a:gd name="connsiteY107" fmla="*/ 1873477 h 1873477"/>
              <a:gd name="connsiteX108" fmla="*/ 1289691 w 2612145"/>
              <a:gd name="connsiteY108" fmla="*/ 1870499 h 1873477"/>
              <a:gd name="connsiteX109" fmla="*/ 1152680 w 2612145"/>
              <a:gd name="connsiteY109" fmla="*/ 1864542 h 1873477"/>
              <a:gd name="connsiteX110" fmla="*/ 997798 w 2612145"/>
              <a:gd name="connsiteY110" fmla="*/ 1858585 h 1873477"/>
              <a:gd name="connsiteX111" fmla="*/ 872700 w 2612145"/>
              <a:gd name="connsiteY111" fmla="*/ 1843692 h 1873477"/>
              <a:gd name="connsiteX112" fmla="*/ 658248 w 2612145"/>
              <a:gd name="connsiteY112" fmla="*/ 1810929 h 1873477"/>
              <a:gd name="connsiteX113" fmla="*/ 545065 w 2612145"/>
              <a:gd name="connsiteY113" fmla="*/ 1787101 h 1873477"/>
              <a:gd name="connsiteX114" fmla="*/ 422947 w 2612145"/>
              <a:gd name="connsiteY114" fmla="*/ 1748380 h 1873477"/>
              <a:gd name="connsiteX115" fmla="*/ 336570 w 2612145"/>
              <a:gd name="connsiteY115" fmla="*/ 1703703 h 1873477"/>
              <a:gd name="connsiteX116" fmla="*/ 274022 w 2612145"/>
              <a:gd name="connsiteY116" fmla="*/ 1656047 h 1873477"/>
              <a:gd name="connsiteX117" fmla="*/ 223387 w 2612145"/>
              <a:gd name="connsiteY117" fmla="*/ 1599455 h 1873477"/>
              <a:gd name="connsiteX118" fmla="*/ 202538 w 2612145"/>
              <a:gd name="connsiteY118" fmla="*/ 1569670 h 1873477"/>
              <a:gd name="connsiteX119" fmla="*/ 169774 w 2612145"/>
              <a:gd name="connsiteY119" fmla="*/ 1501164 h 1873477"/>
              <a:gd name="connsiteX120" fmla="*/ 154882 w 2612145"/>
              <a:gd name="connsiteY120" fmla="*/ 1444573 h 1873477"/>
              <a:gd name="connsiteX121" fmla="*/ 139989 w 2612145"/>
              <a:gd name="connsiteY121" fmla="*/ 1361175 h 1873477"/>
              <a:gd name="connsiteX122" fmla="*/ 139989 w 2612145"/>
              <a:gd name="connsiteY122" fmla="*/ 1271820 h 1873477"/>
              <a:gd name="connsiteX123" fmla="*/ 145946 w 2612145"/>
              <a:gd name="connsiteY123" fmla="*/ 1075239 h 1873477"/>
              <a:gd name="connsiteX124" fmla="*/ 151903 w 2612145"/>
              <a:gd name="connsiteY124" fmla="*/ 935249 h 1873477"/>
              <a:gd name="connsiteX125" fmla="*/ 160839 w 2612145"/>
              <a:gd name="connsiteY125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08338 w 2612145"/>
              <a:gd name="connsiteY71" fmla="*/ 622506 h 1873477"/>
              <a:gd name="connsiteX72" fmla="*/ 2335145 w 2612145"/>
              <a:gd name="connsiteY72" fmla="*/ 631442 h 1873477"/>
              <a:gd name="connsiteX73" fmla="*/ 2347059 w 2612145"/>
              <a:gd name="connsiteY73" fmla="*/ 640377 h 1873477"/>
              <a:gd name="connsiteX74" fmla="*/ 2353016 w 2612145"/>
              <a:gd name="connsiteY74" fmla="*/ 658249 h 1873477"/>
              <a:gd name="connsiteX75" fmla="*/ 2415564 w 2612145"/>
              <a:gd name="connsiteY75" fmla="*/ 1236078 h 1873477"/>
              <a:gd name="connsiteX76" fmla="*/ 2418543 w 2612145"/>
              <a:gd name="connsiteY76" fmla="*/ 1268841 h 1873477"/>
              <a:gd name="connsiteX77" fmla="*/ 2418543 w 2612145"/>
              <a:gd name="connsiteY77" fmla="*/ 1292669 h 1873477"/>
              <a:gd name="connsiteX78" fmla="*/ 2421521 w 2612145"/>
              <a:gd name="connsiteY78" fmla="*/ 1331390 h 1873477"/>
              <a:gd name="connsiteX79" fmla="*/ 2427478 w 2612145"/>
              <a:gd name="connsiteY79" fmla="*/ 1361175 h 1873477"/>
              <a:gd name="connsiteX80" fmla="*/ 2436414 w 2612145"/>
              <a:gd name="connsiteY80" fmla="*/ 1390960 h 1873477"/>
              <a:gd name="connsiteX81" fmla="*/ 2445349 w 2612145"/>
              <a:gd name="connsiteY81" fmla="*/ 1423723 h 1873477"/>
              <a:gd name="connsiteX82" fmla="*/ 2457263 w 2612145"/>
              <a:gd name="connsiteY82" fmla="*/ 1444573 h 1873477"/>
              <a:gd name="connsiteX83" fmla="*/ 2472156 w 2612145"/>
              <a:gd name="connsiteY83" fmla="*/ 1471379 h 1873477"/>
              <a:gd name="connsiteX84" fmla="*/ 2501941 w 2612145"/>
              <a:gd name="connsiteY84" fmla="*/ 1501164 h 1873477"/>
              <a:gd name="connsiteX85" fmla="*/ 2543640 w 2612145"/>
              <a:gd name="connsiteY85" fmla="*/ 1530949 h 1873477"/>
              <a:gd name="connsiteX86" fmla="*/ 2570446 w 2612145"/>
              <a:gd name="connsiteY86" fmla="*/ 1548820 h 1873477"/>
              <a:gd name="connsiteX87" fmla="*/ 2585339 w 2612145"/>
              <a:gd name="connsiteY87" fmla="*/ 1560734 h 1873477"/>
              <a:gd name="connsiteX88" fmla="*/ 2591296 w 2612145"/>
              <a:gd name="connsiteY88" fmla="*/ 1569670 h 1873477"/>
              <a:gd name="connsiteX89" fmla="*/ 2603210 w 2612145"/>
              <a:gd name="connsiteY89" fmla="*/ 1587541 h 1873477"/>
              <a:gd name="connsiteX90" fmla="*/ 2612145 w 2612145"/>
              <a:gd name="connsiteY90" fmla="*/ 1614348 h 1873477"/>
              <a:gd name="connsiteX91" fmla="*/ 2612145 w 2612145"/>
              <a:gd name="connsiteY91" fmla="*/ 1629240 h 1873477"/>
              <a:gd name="connsiteX92" fmla="*/ 2609167 w 2612145"/>
              <a:gd name="connsiteY92" fmla="*/ 1647111 h 1873477"/>
              <a:gd name="connsiteX93" fmla="*/ 2603210 w 2612145"/>
              <a:gd name="connsiteY93" fmla="*/ 1667961 h 1873477"/>
              <a:gd name="connsiteX94" fmla="*/ 2588317 w 2612145"/>
              <a:gd name="connsiteY94" fmla="*/ 1685832 h 1873477"/>
              <a:gd name="connsiteX95" fmla="*/ 2558532 w 2612145"/>
              <a:gd name="connsiteY95" fmla="*/ 1721574 h 1873477"/>
              <a:gd name="connsiteX96" fmla="*/ 2537683 w 2612145"/>
              <a:gd name="connsiteY96" fmla="*/ 1739445 h 1873477"/>
              <a:gd name="connsiteX97" fmla="*/ 2510876 w 2612145"/>
              <a:gd name="connsiteY97" fmla="*/ 1760294 h 1873477"/>
              <a:gd name="connsiteX98" fmla="*/ 2484070 w 2612145"/>
              <a:gd name="connsiteY98" fmla="*/ 1778165 h 1873477"/>
              <a:gd name="connsiteX99" fmla="*/ 2436414 w 2612145"/>
              <a:gd name="connsiteY99" fmla="*/ 1799015 h 1873477"/>
              <a:gd name="connsiteX100" fmla="*/ 2373865 w 2612145"/>
              <a:gd name="connsiteY100" fmla="*/ 1816886 h 1873477"/>
              <a:gd name="connsiteX101" fmla="*/ 2263661 w 2612145"/>
              <a:gd name="connsiteY101" fmla="*/ 1837735 h 1873477"/>
              <a:gd name="connsiteX102" fmla="*/ 2084951 w 2612145"/>
              <a:gd name="connsiteY102" fmla="*/ 1855606 h 1873477"/>
              <a:gd name="connsiteX103" fmla="*/ 1921133 w 2612145"/>
              <a:gd name="connsiteY103" fmla="*/ 1864542 h 1873477"/>
              <a:gd name="connsiteX104" fmla="*/ 1748380 w 2612145"/>
              <a:gd name="connsiteY104" fmla="*/ 1870499 h 1873477"/>
              <a:gd name="connsiteX105" fmla="*/ 1599455 w 2612145"/>
              <a:gd name="connsiteY105" fmla="*/ 1873477 h 1873477"/>
              <a:gd name="connsiteX106" fmla="*/ 1447551 w 2612145"/>
              <a:gd name="connsiteY106" fmla="*/ 1873477 h 1873477"/>
              <a:gd name="connsiteX107" fmla="*/ 1289691 w 2612145"/>
              <a:gd name="connsiteY107" fmla="*/ 1870499 h 1873477"/>
              <a:gd name="connsiteX108" fmla="*/ 1152680 w 2612145"/>
              <a:gd name="connsiteY108" fmla="*/ 1864542 h 1873477"/>
              <a:gd name="connsiteX109" fmla="*/ 997798 w 2612145"/>
              <a:gd name="connsiteY109" fmla="*/ 1858585 h 1873477"/>
              <a:gd name="connsiteX110" fmla="*/ 872700 w 2612145"/>
              <a:gd name="connsiteY110" fmla="*/ 1843692 h 1873477"/>
              <a:gd name="connsiteX111" fmla="*/ 658248 w 2612145"/>
              <a:gd name="connsiteY111" fmla="*/ 1810929 h 1873477"/>
              <a:gd name="connsiteX112" fmla="*/ 545065 w 2612145"/>
              <a:gd name="connsiteY112" fmla="*/ 1787101 h 1873477"/>
              <a:gd name="connsiteX113" fmla="*/ 422947 w 2612145"/>
              <a:gd name="connsiteY113" fmla="*/ 1748380 h 1873477"/>
              <a:gd name="connsiteX114" fmla="*/ 336570 w 2612145"/>
              <a:gd name="connsiteY114" fmla="*/ 1703703 h 1873477"/>
              <a:gd name="connsiteX115" fmla="*/ 274022 w 2612145"/>
              <a:gd name="connsiteY115" fmla="*/ 1656047 h 1873477"/>
              <a:gd name="connsiteX116" fmla="*/ 223387 w 2612145"/>
              <a:gd name="connsiteY116" fmla="*/ 1599455 h 1873477"/>
              <a:gd name="connsiteX117" fmla="*/ 202538 w 2612145"/>
              <a:gd name="connsiteY117" fmla="*/ 1569670 h 1873477"/>
              <a:gd name="connsiteX118" fmla="*/ 169774 w 2612145"/>
              <a:gd name="connsiteY118" fmla="*/ 1501164 h 1873477"/>
              <a:gd name="connsiteX119" fmla="*/ 154882 w 2612145"/>
              <a:gd name="connsiteY119" fmla="*/ 1444573 h 1873477"/>
              <a:gd name="connsiteX120" fmla="*/ 139989 w 2612145"/>
              <a:gd name="connsiteY120" fmla="*/ 1361175 h 1873477"/>
              <a:gd name="connsiteX121" fmla="*/ 139989 w 2612145"/>
              <a:gd name="connsiteY121" fmla="*/ 1271820 h 1873477"/>
              <a:gd name="connsiteX122" fmla="*/ 145946 w 2612145"/>
              <a:gd name="connsiteY122" fmla="*/ 1075239 h 1873477"/>
              <a:gd name="connsiteX123" fmla="*/ 151903 w 2612145"/>
              <a:gd name="connsiteY123" fmla="*/ 935249 h 1873477"/>
              <a:gd name="connsiteX124" fmla="*/ 160839 w 2612145"/>
              <a:gd name="connsiteY124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08338 w 2612145"/>
              <a:gd name="connsiteY71" fmla="*/ 622506 h 1873477"/>
              <a:gd name="connsiteX72" fmla="*/ 2335145 w 2612145"/>
              <a:gd name="connsiteY72" fmla="*/ 631442 h 1873477"/>
              <a:gd name="connsiteX73" fmla="*/ 2347059 w 2612145"/>
              <a:gd name="connsiteY73" fmla="*/ 640377 h 1873477"/>
              <a:gd name="connsiteX74" fmla="*/ 2415564 w 2612145"/>
              <a:gd name="connsiteY74" fmla="*/ 1236078 h 1873477"/>
              <a:gd name="connsiteX75" fmla="*/ 2418543 w 2612145"/>
              <a:gd name="connsiteY75" fmla="*/ 1268841 h 1873477"/>
              <a:gd name="connsiteX76" fmla="*/ 2418543 w 2612145"/>
              <a:gd name="connsiteY76" fmla="*/ 1292669 h 1873477"/>
              <a:gd name="connsiteX77" fmla="*/ 2421521 w 2612145"/>
              <a:gd name="connsiteY77" fmla="*/ 1331390 h 1873477"/>
              <a:gd name="connsiteX78" fmla="*/ 2427478 w 2612145"/>
              <a:gd name="connsiteY78" fmla="*/ 1361175 h 1873477"/>
              <a:gd name="connsiteX79" fmla="*/ 2436414 w 2612145"/>
              <a:gd name="connsiteY79" fmla="*/ 1390960 h 1873477"/>
              <a:gd name="connsiteX80" fmla="*/ 2445349 w 2612145"/>
              <a:gd name="connsiteY80" fmla="*/ 1423723 h 1873477"/>
              <a:gd name="connsiteX81" fmla="*/ 2457263 w 2612145"/>
              <a:gd name="connsiteY81" fmla="*/ 1444573 h 1873477"/>
              <a:gd name="connsiteX82" fmla="*/ 2472156 w 2612145"/>
              <a:gd name="connsiteY82" fmla="*/ 1471379 h 1873477"/>
              <a:gd name="connsiteX83" fmla="*/ 2501941 w 2612145"/>
              <a:gd name="connsiteY83" fmla="*/ 1501164 h 1873477"/>
              <a:gd name="connsiteX84" fmla="*/ 2543640 w 2612145"/>
              <a:gd name="connsiteY84" fmla="*/ 1530949 h 1873477"/>
              <a:gd name="connsiteX85" fmla="*/ 2570446 w 2612145"/>
              <a:gd name="connsiteY85" fmla="*/ 1548820 h 1873477"/>
              <a:gd name="connsiteX86" fmla="*/ 2585339 w 2612145"/>
              <a:gd name="connsiteY86" fmla="*/ 1560734 h 1873477"/>
              <a:gd name="connsiteX87" fmla="*/ 2591296 w 2612145"/>
              <a:gd name="connsiteY87" fmla="*/ 1569670 h 1873477"/>
              <a:gd name="connsiteX88" fmla="*/ 2603210 w 2612145"/>
              <a:gd name="connsiteY88" fmla="*/ 1587541 h 1873477"/>
              <a:gd name="connsiteX89" fmla="*/ 2612145 w 2612145"/>
              <a:gd name="connsiteY89" fmla="*/ 1614348 h 1873477"/>
              <a:gd name="connsiteX90" fmla="*/ 2612145 w 2612145"/>
              <a:gd name="connsiteY90" fmla="*/ 1629240 h 1873477"/>
              <a:gd name="connsiteX91" fmla="*/ 2609167 w 2612145"/>
              <a:gd name="connsiteY91" fmla="*/ 1647111 h 1873477"/>
              <a:gd name="connsiteX92" fmla="*/ 2603210 w 2612145"/>
              <a:gd name="connsiteY92" fmla="*/ 1667961 h 1873477"/>
              <a:gd name="connsiteX93" fmla="*/ 2588317 w 2612145"/>
              <a:gd name="connsiteY93" fmla="*/ 1685832 h 1873477"/>
              <a:gd name="connsiteX94" fmla="*/ 2558532 w 2612145"/>
              <a:gd name="connsiteY94" fmla="*/ 1721574 h 1873477"/>
              <a:gd name="connsiteX95" fmla="*/ 2537683 w 2612145"/>
              <a:gd name="connsiteY95" fmla="*/ 1739445 h 1873477"/>
              <a:gd name="connsiteX96" fmla="*/ 2510876 w 2612145"/>
              <a:gd name="connsiteY96" fmla="*/ 1760294 h 1873477"/>
              <a:gd name="connsiteX97" fmla="*/ 2484070 w 2612145"/>
              <a:gd name="connsiteY97" fmla="*/ 1778165 h 1873477"/>
              <a:gd name="connsiteX98" fmla="*/ 2436414 w 2612145"/>
              <a:gd name="connsiteY98" fmla="*/ 1799015 h 1873477"/>
              <a:gd name="connsiteX99" fmla="*/ 2373865 w 2612145"/>
              <a:gd name="connsiteY99" fmla="*/ 1816886 h 1873477"/>
              <a:gd name="connsiteX100" fmla="*/ 2263661 w 2612145"/>
              <a:gd name="connsiteY100" fmla="*/ 1837735 h 1873477"/>
              <a:gd name="connsiteX101" fmla="*/ 2084951 w 2612145"/>
              <a:gd name="connsiteY101" fmla="*/ 1855606 h 1873477"/>
              <a:gd name="connsiteX102" fmla="*/ 1921133 w 2612145"/>
              <a:gd name="connsiteY102" fmla="*/ 1864542 h 1873477"/>
              <a:gd name="connsiteX103" fmla="*/ 1748380 w 2612145"/>
              <a:gd name="connsiteY103" fmla="*/ 1870499 h 1873477"/>
              <a:gd name="connsiteX104" fmla="*/ 1599455 w 2612145"/>
              <a:gd name="connsiteY104" fmla="*/ 1873477 h 1873477"/>
              <a:gd name="connsiteX105" fmla="*/ 1447551 w 2612145"/>
              <a:gd name="connsiteY105" fmla="*/ 1873477 h 1873477"/>
              <a:gd name="connsiteX106" fmla="*/ 1289691 w 2612145"/>
              <a:gd name="connsiteY106" fmla="*/ 1870499 h 1873477"/>
              <a:gd name="connsiteX107" fmla="*/ 1152680 w 2612145"/>
              <a:gd name="connsiteY107" fmla="*/ 1864542 h 1873477"/>
              <a:gd name="connsiteX108" fmla="*/ 997798 w 2612145"/>
              <a:gd name="connsiteY108" fmla="*/ 1858585 h 1873477"/>
              <a:gd name="connsiteX109" fmla="*/ 872700 w 2612145"/>
              <a:gd name="connsiteY109" fmla="*/ 1843692 h 1873477"/>
              <a:gd name="connsiteX110" fmla="*/ 658248 w 2612145"/>
              <a:gd name="connsiteY110" fmla="*/ 1810929 h 1873477"/>
              <a:gd name="connsiteX111" fmla="*/ 545065 w 2612145"/>
              <a:gd name="connsiteY111" fmla="*/ 1787101 h 1873477"/>
              <a:gd name="connsiteX112" fmla="*/ 422947 w 2612145"/>
              <a:gd name="connsiteY112" fmla="*/ 1748380 h 1873477"/>
              <a:gd name="connsiteX113" fmla="*/ 336570 w 2612145"/>
              <a:gd name="connsiteY113" fmla="*/ 1703703 h 1873477"/>
              <a:gd name="connsiteX114" fmla="*/ 274022 w 2612145"/>
              <a:gd name="connsiteY114" fmla="*/ 1656047 h 1873477"/>
              <a:gd name="connsiteX115" fmla="*/ 223387 w 2612145"/>
              <a:gd name="connsiteY115" fmla="*/ 1599455 h 1873477"/>
              <a:gd name="connsiteX116" fmla="*/ 202538 w 2612145"/>
              <a:gd name="connsiteY116" fmla="*/ 1569670 h 1873477"/>
              <a:gd name="connsiteX117" fmla="*/ 169774 w 2612145"/>
              <a:gd name="connsiteY117" fmla="*/ 1501164 h 1873477"/>
              <a:gd name="connsiteX118" fmla="*/ 154882 w 2612145"/>
              <a:gd name="connsiteY118" fmla="*/ 1444573 h 1873477"/>
              <a:gd name="connsiteX119" fmla="*/ 139989 w 2612145"/>
              <a:gd name="connsiteY119" fmla="*/ 1361175 h 1873477"/>
              <a:gd name="connsiteX120" fmla="*/ 139989 w 2612145"/>
              <a:gd name="connsiteY120" fmla="*/ 1271820 h 1873477"/>
              <a:gd name="connsiteX121" fmla="*/ 145946 w 2612145"/>
              <a:gd name="connsiteY121" fmla="*/ 1075239 h 1873477"/>
              <a:gd name="connsiteX122" fmla="*/ 151903 w 2612145"/>
              <a:gd name="connsiteY122" fmla="*/ 935249 h 1873477"/>
              <a:gd name="connsiteX123" fmla="*/ 160839 w 2612145"/>
              <a:gd name="connsiteY123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35145 w 2612145"/>
              <a:gd name="connsiteY71" fmla="*/ 631442 h 1873477"/>
              <a:gd name="connsiteX72" fmla="*/ 2347059 w 2612145"/>
              <a:gd name="connsiteY72" fmla="*/ 640377 h 1873477"/>
              <a:gd name="connsiteX73" fmla="*/ 2415564 w 2612145"/>
              <a:gd name="connsiteY73" fmla="*/ 1236078 h 1873477"/>
              <a:gd name="connsiteX74" fmla="*/ 2418543 w 2612145"/>
              <a:gd name="connsiteY74" fmla="*/ 1268841 h 1873477"/>
              <a:gd name="connsiteX75" fmla="*/ 2418543 w 2612145"/>
              <a:gd name="connsiteY75" fmla="*/ 1292669 h 1873477"/>
              <a:gd name="connsiteX76" fmla="*/ 2421521 w 2612145"/>
              <a:gd name="connsiteY76" fmla="*/ 1331390 h 1873477"/>
              <a:gd name="connsiteX77" fmla="*/ 2427478 w 2612145"/>
              <a:gd name="connsiteY77" fmla="*/ 1361175 h 1873477"/>
              <a:gd name="connsiteX78" fmla="*/ 2436414 w 2612145"/>
              <a:gd name="connsiteY78" fmla="*/ 1390960 h 1873477"/>
              <a:gd name="connsiteX79" fmla="*/ 2445349 w 2612145"/>
              <a:gd name="connsiteY79" fmla="*/ 1423723 h 1873477"/>
              <a:gd name="connsiteX80" fmla="*/ 2457263 w 2612145"/>
              <a:gd name="connsiteY80" fmla="*/ 1444573 h 1873477"/>
              <a:gd name="connsiteX81" fmla="*/ 2472156 w 2612145"/>
              <a:gd name="connsiteY81" fmla="*/ 1471379 h 1873477"/>
              <a:gd name="connsiteX82" fmla="*/ 2501941 w 2612145"/>
              <a:gd name="connsiteY82" fmla="*/ 1501164 h 1873477"/>
              <a:gd name="connsiteX83" fmla="*/ 2543640 w 2612145"/>
              <a:gd name="connsiteY83" fmla="*/ 1530949 h 1873477"/>
              <a:gd name="connsiteX84" fmla="*/ 2570446 w 2612145"/>
              <a:gd name="connsiteY84" fmla="*/ 1548820 h 1873477"/>
              <a:gd name="connsiteX85" fmla="*/ 2585339 w 2612145"/>
              <a:gd name="connsiteY85" fmla="*/ 1560734 h 1873477"/>
              <a:gd name="connsiteX86" fmla="*/ 2591296 w 2612145"/>
              <a:gd name="connsiteY86" fmla="*/ 1569670 h 1873477"/>
              <a:gd name="connsiteX87" fmla="*/ 2603210 w 2612145"/>
              <a:gd name="connsiteY87" fmla="*/ 1587541 h 1873477"/>
              <a:gd name="connsiteX88" fmla="*/ 2612145 w 2612145"/>
              <a:gd name="connsiteY88" fmla="*/ 1614348 h 1873477"/>
              <a:gd name="connsiteX89" fmla="*/ 2612145 w 2612145"/>
              <a:gd name="connsiteY89" fmla="*/ 1629240 h 1873477"/>
              <a:gd name="connsiteX90" fmla="*/ 2609167 w 2612145"/>
              <a:gd name="connsiteY90" fmla="*/ 1647111 h 1873477"/>
              <a:gd name="connsiteX91" fmla="*/ 2603210 w 2612145"/>
              <a:gd name="connsiteY91" fmla="*/ 1667961 h 1873477"/>
              <a:gd name="connsiteX92" fmla="*/ 2588317 w 2612145"/>
              <a:gd name="connsiteY92" fmla="*/ 1685832 h 1873477"/>
              <a:gd name="connsiteX93" fmla="*/ 2558532 w 2612145"/>
              <a:gd name="connsiteY93" fmla="*/ 1721574 h 1873477"/>
              <a:gd name="connsiteX94" fmla="*/ 2537683 w 2612145"/>
              <a:gd name="connsiteY94" fmla="*/ 1739445 h 1873477"/>
              <a:gd name="connsiteX95" fmla="*/ 2510876 w 2612145"/>
              <a:gd name="connsiteY95" fmla="*/ 1760294 h 1873477"/>
              <a:gd name="connsiteX96" fmla="*/ 2484070 w 2612145"/>
              <a:gd name="connsiteY96" fmla="*/ 1778165 h 1873477"/>
              <a:gd name="connsiteX97" fmla="*/ 2436414 w 2612145"/>
              <a:gd name="connsiteY97" fmla="*/ 1799015 h 1873477"/>
              <a:gd name="connsiteX98" fmla="*/ 2373865 w 2612145"/>
              <a:gd name="connsiteY98" fmla="*/ 1816886 h 1873477"/>
              <a:gd name="connsiteX99" fmla="*/ 2263661 w 2612145"/>
              <a:gd name="connsiteY99" fmla="*/ 1837735 h 1873477"/>
              <a:gd name="connsiteX100" fmla="*/ 2084951 w 2612145"/>
              <a:gd name="connsiteY100" fmla="*/ 1855606 h 1873477"/>
              <a:gd name="connsiteX101" fmla="*/ 1921133 w 2612145"/>
              <a:gd name="connsiteY101" fmla="*/ 1864542 h 1873477"/>
              <a:gd name="connsiteX102" fmla="*/ 1748380 w 2612145"/>
              <a:gd name="connsiteY102" fmla="*/ 1870499 h 1873477"/>
              <a:gd name="connsiteX103" fmla="*/ 1599455 w 2612145"/>
              <a:gd name="connsiteY103" fmla="*/ 1873477 h 1873477"/>
              <a:gd name="connsiteX104" fmla="*/ 1447551 w 2612145"/>
              <a:gd name="connsiteY104" fmla="*/ 1873477 h 1873477"/>
              <a:gd name="connsiteX105" fmla="*/ 1289691 w 2612145"/>
              <a:gd name="connsiteY105" fmla="*/ 1870499 h 1873477"/>
              <a:gd name="connsiteX106" fmla="*/ 1152680 w 2612145"/>
              <a:gd name="connsiteY106" fmla="*/ 1864542 h 1873477"/>
              <a:gd name="connsiteX107" fmla="*/ 997798 w 2612145"/>
              <a:gd name="connsiteY107" fmla="*/ 1858585 h 1873477"/>
              <a:gd name="connsiteX108" fmla="*/ 872700 w 2612145"/>
              <a:gd name="connsiteY108" fmla="*/ 1843692 h 1873477"/>
              <a:gd name="connsiteX109" fmla="*/ 658248 w 2612145"/>
              <a:gd name="connsiteY109" fmla="*/ 1810929 h 1873477"/>
              <a:gd name="connsiteX110" fmla="*/ 545065 w 2612145"/>
              <a:gd name="connsiteY110" fmla="*/ 1787101 h 1873477"/>
              <a:gd name="connsiteX111" fmla="*/ 422947 w 2612145"/>
              <a:gd name="connsiteY111" fmla="*/ 1748380 h 1873477"/>
              <a:gd name="connsiteX112" fmla="*/ 336570 w 2612145"/>
              <a:gd name="connsiteY112" fmla="*/ 1703703 h 1873477"/>
              <a:gd name="connsiteX113" fmla="*/ 274022 w 2612145"/>
              <a:gd name="connsiteY113" fmla="*/ 1656047 h 1873477"/>
              <a:gd name="connsiteX114" fmla="*/ 223387 w 2612145"/>
              <a:gd name="connsiteY114" fmla="*/ 1599455 h 1873477"/>
              <a:gd name="connsiteX115" fmla="*/ 202538 w 2612145"/>
              <a:gd name="connsiteY115" fmla="*/ 1569670 h 1873477"/>
              <a:gd name="connsiteX116" fmla="*/ 169774 w 2612145"/>
              <a:gd name="connsiteY116" fmla="*/ 1501164 h 1873477"/>
              <a:gd name="connsiteX117" fmla="*/ 154882 w 2612145"/>
              <a:gd name="connsiteY117" fmla="*/ 1444573 h 1873477"/>
              <a:gd name="connsiteX118" fmla="*/ 139989 w 2612145"/>
              <a:gd name="connsiteY118" fmla="*/ 1361175 h 1873477"/>
              <a:gd name="connsiteX119" fmla="*/ 139989 w 2612145"/>
              <a:gd name="connsiteY119" fmla="*/ 1271820 h 1873477"/>
              <a:gd name="connsiteX120" fmla="*/ 145946 w 2612145"/>
              <a:gd name="connsiteY120" fmla="*/ 1075239 h 1873477"/>
              <a:gd name="connsiteX121" fmla="*/ 151903 w 2612145"/>
              <a:gd name="connsiteY121" fmla="*/ 935249 h 1873477"/>
              <a:gd name="connsiteX122" fmla="*/ 160839 w 2612145"/>
              <a:gd name="connsiteY122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335145 w 2612145"/>
              <a:gd name="connsiteY70" fmla="*/ 631442 h 1873477"/>
              <a:gd name="connsiteX71" fmla="*/ 2347059 w 2612145"/>
              <a:gd name="connsiteY71" fmla="*/ 640377 h 1873477"/>
              <a:gd name="connsiteX72" fmla="*/ 2415564 w 2612145"/>
              <a:gd name="connsiteY72" fmla="*/ 1236078 h 1873477"/>
              <a:gd name="connsiteX73" fmla="*/ 2418543 w 2612145"/>
              <a:gd name="connsiteY73" fmla="*/ 1268841 h 1873477"/>
              <a:gd name="connsiteX74" fmla="*/ 2418543 w 2612145"/>
              <a:gd name="connsiteY74" fmla="*/ 1292669 h 1873477"/>
              <a:gd name="connsiteX75" fmla="*/ 2421521 w 2612145"/>
              <a:gd name="connsiteY75" fmla="*/ 1331390 h 1873477"/>
              <a:gd name="connsiteX76" fmla="*/ 2427478 w 2612145"/>
              <a:gd name="connsiteY76" fmla="*/ 1361175 h 1873477"/>
              <a:gd name="connsiteX77" fmla="*/ 2436414 w 2612145"/>
              <a:gd name="connsiteY77" fmla="*/ 1390960 h 1873477"/>
              <a:gd name="connsiteX78" fmla="*/ 2445349 w 2612145"/>
              <a:gd name="connsiteY78" fmla="*/ 1423723 h 1873477"/>
              <a:gd name="connsiteX79" fmla="*/ 2457263 w 2612145"/>
              <a:gd name="connsiteY79" fmla="*/ 1444573 h 1873477"/>
              <a:gd name="connsiteX80" fmla="*/ 2472156 w 2612145"/>
              <a:gd name="connsiteY80" fmla="*/ 1471379 h 1873477"/>
              <a:gd name="connsiteX81" fmla="*/ 2501941 w 2612145"/>
              <a:gd name="connsiteY81" fmla="*/ 1501164 h 1873477"/>
              <a:gd name="connsiteX82" fmla="*/ 2543640 w 2612145"/>
              <a:gd name="connsiteY82" fmla="*/ 1530949 h 1873477"/>
              <a:gd name="connsiteX83" fmla="*/ 2570446 w 2612145"/>
              <a:gd name="connsiteY83" fmla="*/ 1548820 h 1873477"/>
              <a:gd name="connsiteX84" fmla="*/ 2585339 w 2612145"/>
              <a:gd name="connsiteY84" fmla="*/ 1560734 h 1873477"/>
              <a:gd name="connsiteX85" fmla="*/ 2591296 w 2612145"/>
              <a:gd name="connsiteY85" fmla="*/ 1569670 h 1873477"/>
              <a:gd name="connsiteX86" fmla="*/ 2603210 w 2612145"/>
              <a:gd name="connsiteY86" fmla="*/ 1587541 h 1873477"/>
              <a:gd name="connsiteX87" fmla="*/ 2612145 w 2612145"/>
              <a:gd name="connsiteY87" fmla="*/ 1614348 h 1873477"/>
              <a:gd name="connsiteX88" fmla="*/ 2612145 w 2612145"/>
              <a:gd name="connsiteY88" fmla="*/ 1629240 h 1873477"/>
              <a:gd name="connsiteX89" fmla="*/ 2609167 w 2612145"/>
              <a:gd name="connsiteY89" fmla="*/ 1647111 h 1873477"/>
              <a:gd name="connsiteX90" fmla="*/ 2603210 w 2612145"/>
              <a:gd name="connsiteY90" fmla="*/ 1667961 h 1873477"/>
              <a:gd name="connsiteX91" fmla="*/ 2588317 w 2612145"/>
              <a:gd name="connsiteY91" fmla="*/ 1685832 h 1873477"/>
              <a:gd name="connsiteX92" fmla="*/ 2558532 w 2612145"/>
              <a:gd name="connsiteY92" fmla="*/ 1721574 h 1873477"/>
              <a:gd name="connsiteX93" fmla="*/ 2537683 w 2612145"/>
              <a:gd name="connsiteY93" fmla="*/ 1739445 h 1873477"/>
              <a:gd name="connsiteX94" fmla="*/ 2510876 w 2612145"/>
              <a:gd name="connsiteY94" fmla="*/ 1760294 h 1873477"/>
              <a:gd name="connsiteX95" fmla="*/ 2484070 w 2612145"/>
              <a:gd name="connsiteY95" fmla="*/ 1778165 h 1873477"/>
              <a:gd name="connsiteX96" fmla="*/ 2436414 w 2612145"/>
              <a:gd name="connsiteY96" fmla="*/ 1799015 h 1873477"/>
              <a:gd name="connsiteX97" fmla="*/ 2373865 w 2612145"/>
              <a:gd name="connsiteY97" fmla="*/ 1816886 h 1873477"/>
              <a:gd name="connsiteX98" fmla="*/ 2263661 w 2612145"/>
              <a:gd name="connsiteY98" fmla="*/ 1837735 h 1873477"/>
              <a:gd name="connsiteX99" fmla="*/ 2084951 w 2612145"/>
              <a:gd name="connsiteY99" fmla="*/ 1855606 h 1873477"/>
              <a:gd name="connsiteX100" fmla="*/ 1921133 w 2612145"/>
              <a:gd name="connsiteY100" fmla="*/ 1864542 h 1873477"/>
              <a:gd name="connsiteX101" fmla="*/ 1748380 w 2612145"/>
              <a:gd name="connsiteY101" fmla="*/ 1870499 h 1873477"/>
              <a:gd name="connsiteX102" fmla="*/ 1599455 w 2612145"/>
              <a:gd name="connsiteY102" fmla="*/ 1873477 h 1873477"/>
              <a:gd name="connsiteX103" fmla="*/ 1447551 w 2612145"/>
              <a:gd name="connsiteY103" fmla="*/ 1873477 h 1873477"/>
              <a:gd name="connsiteX104" fmla="*/ 1289691 w 2612145"/>
              <a:gd name="connsiteY104" fmla="*/ 1870499 h 1873477"/>
              <a:gd name="connsiteX105" fmla="*/ 1152680 w 2612145"/>
              <a:gd name="connsiteY105" fmla="*/ 1864542 h 1873477"/>
              <a:gd name="connsiteX106" fmla="*/ 997798 w 2612145"/>
              <a:gd name="connsiteY106" fmla="*/ 1858585 h 1873477"/>
              <a:gd name="connsiteX107" fmla="*/ 872700 w 2612145"/>
              <a:gd name="connsiteY107" fmla="*/ 1843692 h 1873477"/>
              <a:gd name="connsiteX108" fmla="*/ 658248 w 2612145"/>
              <a:gd name="connsiteY108" fmla="*/ 1810929 h 1873477"/>
              <a:gd name="connsiteX109" fmla="*/ 545065 w 2612145"/>
              <a:gd name="connsiteY109" fmla="*/ 1787101 h 1873477"/>
              <a:gd name="connsiteX110" fmla="*/ 422947 w 2612145"/>
              <a:gd name="connsiteY110" fmla="*/ 1748380 h 1873477"/>
              <a:gd name="connsiteX111" fmla="*/ 336570 w 2612145"/>
              <a:gd name="connsiteY111" fmla="*/ 1703703 h 1873477"/>
              <a:gd name="connsiteX112" fmla="*/ 274022 w 2612145"/>
              <a:gd name="connsiteY112" fmla="*/ 1656047 h 1873477"/>
              <a:gd name="connsiteX113" fmla="*/ 223387 w 2612145"/>
              <a:gd name="connsiteY113" fmla="*/ 1599455 h 1873477"/>
              <a:gd name="connsiteX114" fmla="*/ 202538 w 2612145"/>
              <a:gd name="connsiteY114" fmla="*/ 1569670 h 1873477"/>
              <a:gd name="connsiteX115" fmla="*/ 169774 w 2612145"/>
              <a:gd name="connsiteY115" fmla="*/ 1501164 h 1873477"/>
              <a:gd name="connsiteX116" fmla="*/ 154882 w 2612145"/>
              <a:gd name="connsiteY116" fmla="*/ 1444573 h 1873477"/>
              <a:gd name="connsiteX117" fmla="*/ 139989 w 2612145"/>
              <a:gd name="connsiteY117" fmla="*/ 1361175 h 1873477"/>
              <a:gd name="connsiteX118" fmla="*/ 139989 w 2612145"/>
              <a:gd name="connsiteY118" fmla="*/ 1271820 h 1873477"/>
              <a:gd name="connsiteX119" fmla="*/ 145946 w 2612145"/>
              <a:gd name="connsiteY119" fmla="*/ 1075239 h 1873477"/>
              <a:gd name="connsiteX120" fmla="*/ 151903 w 2612145"/>
              <a:gd name="connsiteY120" fmla="*/ 935249 h 1873477"/>
              <a:gd name="connsiteX121" fmla="*/ 160839 w 2612145"/>
              <a:gd name="connsiteY121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335145 w 2612145"/>
              <a:gd name="connsiteY69" fmla="*/ 631442 h 1873477"/>
              <a:gd name="connsiteX70" fmla="*/ 2347059 w 2612145"/>
              <a:gd name="connsiteY70" fmla="*/ 640377 h 1873477"/>
              <a:gd name="connsiteX71" fmla="*/ 2415564 w 2612145"/>
              <a:gd name="connsiteY71" fmla="*/ 1236078 h 1873477"/>
              <a:gd name="connsiteX72" fmla="*/ 2418543 w 2612145"/>
              <a:gd name="connsiteY72" fmla="*/ 1268841 h 1873477"/>
              <a:gd name="connsiteX73" fmla="*/ 2418543 w 2612145"/>
              <a:gd name="connsiteY73" fmla="*/ 1292669 h 1873477"/>
              <a:gd name="connsiteX74" fmla="*/ 2421521 w 2612145"/>
              <a:gd name="connsiteY74" fmla="*/ 1331390 h 1873477"/>
              <a:gd name="connsiteX75" fmla="*/ 2427478 w 2612145"/>
              <a:gd name="connsiteY75" fmla="*/ 1361175 h 1873477"/>
              <a:gd name="connsiteX76" fmla="*/ 2436414 w 2612145"/>
              <a:gd name="connsiteY76" fmla="*/ 1390960 h 1873477"/>
              <a:gd name="connsiteX77" fmla="*/ 2445349 w 2612145"/>
              <a:gd name="connsiteY77" fmla="*/ 1423723 h 1873477"/>
              <a:gd name="connsiteX78" fmla="*/ 2457263 w 2612145"/>
              <a:gd name="connsiteY78" fmla="*/ 1444573 h 1873477"/>
              <a:gd name="connsiteX79" fmla="*/ 2472156 w 2612145"/>
              <a:gd name="connsiteY79" fmla="*/ 1471379 h 1873477"/>
              <a:gd name="connsiteX80" fmla="*/ 2501941 w 2612145"/>
              <a:gd name="connsiteY80" fmla="*/ 1501164 h 1873477"/>
              <a:gd name="connsiteX81" fmla="*/ 2543640 w 2612145"/>
              <a:gd name="connsiteY81" fmla="*/ 1530949 h 1873477"/>
              <a:gd name="connsiteX82" fmla="*/ 2570446 w 2612145"/>
              <a:gd name="connsiteY82" fmla="*/ 1548820 h 1873477"/>
              <a:gd name="connsiteX83" fmla="*/ 2585339 w 2612145"/>
              <a:gd name="connsiteY83" fmla="*/ 1560734 h 1873477"/>
              <a:gd name="connsiteX84" fmla="*/ 2591296 w 2612145"/>
              <a:gd name="connsiteY84" fmla="*/ 1569670 h 1873477"/>
              <a:gd name="connsiteX85" fmla="*/ 2603210 w 2612145"/>
              <a:gd name="connsiteY85" fmla="*/ 1587541 h 1873477"/>
              <a:gd name="connsiteX86" fmla="*/ 2612145 w 2612145"/>
              <a:gd name="connsiteY86" fmla="*/ 1614348 h 1873477"/>
              <a:gd name="connsiteX87" fmla="*/ 2612145 w 2612145"/>
              <a:gd name="connsiteY87" fmla="*/ 1629240 h 1873477"/>
              <a:gd name="connsiteX88" fmla="*/ 2609167 w 2612145"/>
              <a:gd name="connsiteY88" fmla="*/ 1647111 h 1873477"/>
              <a:gd name="connsiteX89" fmla="*/ 2603210 w 2612145"/>
              <a:gd name="connsiteY89" fmla="*/ 1667961 h 1873477"/>
              <a:gd name="connsiteX90" fmla="*/ 2588317 w 2612145"/>
              <a:gd name="connsiteY90" fmla="*/ 1685832 h 1873477"/>
              <a:gd name="connsiteX91" fmla="*/ 2558532 w 2612145"/>
              <a:gd name="connsiteY91" fmla="*/ 1721574 h 1873477"/>
              <a:gd name="connsiteX92" fmla="*/ 2537683 w 2612145"/>
              <a:gd name="connsiteY92" fmla="*/ 1739445 h 1873477"/>
              <a:gd name="connsiteX93" fmla="*/ 2510876 w 2612145"/>
              <a:gd name="connsiteY93" fmla="*/ 1760294 h 1873477"/>
              <a:gd name="connsiteX94" fmla="*/ 2484070 w 2612145"/>
              <a:gd name="connsiteY94" fmla="*/ 1778165 h 1873477"/>
              <a:gd name="connsiteX95" fmla="*/ 2436414 w 2612145"/>
              <a:gd name="connsiteY95" fmla="*/ 1799015 h 1873477"/>
              <a:gd name="connsiteX96" fmla="*/ 2373865 w 2612145"/>
              <a:gd name="connsiteY96" fmla="*/ 1816886 h 1873477"/>
              <a:gd name="connsiteX97" fmla="*/ 2263661 w 2612145"/>
              <a:gd name="connsiteY97" fmla="*/ 1837735 h 1873477"/>
              <a:gd name="connsiteX98" fmla="*/ 2084951 w 2612145"/>
              <a:gd name="connsiteY98" fmla="*/ 1855606 h 1873477"/>
              <a:gd name="connsiteX99" fmla="*/ 1921133 w 2612145"/>
              <a:gd name="connsiteY99" fmla="*/ 1864542 h 1873477"/>
              <a:gd name="connsiteX100" fmla="*/ 1748380 w 2612145"/>
              <a:gd name="connsiteY100" fmla="*/ 1870499 h 1873477"/>
              <a:gd name="connsiteX101" fmla="*/ 1599455 w 2612145"/>
              <a:gd name="connsiteY101" fmla="*/ 1873477 h 1873477"/>
              <a:gd name="connsiteX102" fmla="*/ 1447551 w 2612145"/>
              <a:gd name="connsiteY102" fmla="*/ 1873477 h 1873477"/>
              <a:gd name="connsiteX103" fmla="*/ 1289691 w 2612145"/>
              <a:gd name="connsiteY103" fmla="*/ 1870499 h 1873477"/>
              <a:gd name="connsiteX104" fmla="*/ 1152680 w 2612145"/>
              <a:gd name="connsiteY104" fmla="*/ 1864542 h 1873477"/>
              <a:gd name="connsiteX105" fmla="*/ 997798 w 2612145"/>
              <a:gd name="connsiteY105" fmla="*/ 1858585 h 1873477"/>
              <a:gd name="connsiteX106" fmla="*/ 872700 w 2612145"/>
              <a:gd name="connsiteY106" fmla="*/ 1843692 h 1873477"/>
              <a:gd name="connsiteX107" fmla="*/ 658248 w 2612145"/>
              <a:gd name="connsiteY107" fmla="*/ 1810929 h 1873477"/>
              <a:gd name="connsiteX108" fmla="*/ 545065 w 2612145"/>
              <a:gd name="connsiteY108" fmla="*/ 1787101 h 1873477"/>
              <a:gd name="connsiteX109" fmla="*/ 422947 w 2612145"/>
              <a:gd name="connsiteY109" fmla="*/ 1748380 h 1873477"/>
              <a:gd name="connsiteX110" fmla="*/ 336570 w 2612145"/>
              <a:gd name="connsiteY110" fmla="*/ 1703703 h 1873477"/>
              <a:gd name="connsiteX111" fmla="*/ 274022 w 2612145"/>
              <a:gd name="connsiteY111" fmla="*/ 1656047 h 1873477"/>
              <a:gd name="connsiteX112" fmla="*/ 223387 w 2612145"/>
              <a:gd name="connsiteY112" fmla="*/ 1599455 h 1873477"/>
              <a:gd name="connsiteX113" fmla="*/ 202538 w 2612145"/>
              <a:gd name="connsiteY113" fmla="*/ 1569670 h 1873477"/>
              <a:gd name="connsiteX114" fmla="*/ 169774 w 2612145"/>
              <a:gd name="connsiteY114" fmla="*/ 1501164 h 1873477"/>
              <a:gd name="connsiteX115" fmla="*/ 154882 w 2612145"/>
              <a:gd name="connsiteY115" fmla="*/ 1444573 h 1873477"/>
              <a:gd name="connsiteX116" fmla="*/ 139989 w 2612145"/>
              <a:gd name="connsiteY116" fmla="*/ 1361175 h 1873477"/>
              <a:gd name="connsiteX117" fmla="*/ 139989 w 2612145"/>
              <a:gd name="connsiteY117" fmla="*/ 1271820 h 1873477"/>
              <a:gd name="connsiteX118" fmla="*/ 145946 w 2612145"/>
              <a:gd name="connsiteY118" fmla="*/ 1075239 h 1873477"/>
              <a:gd name="connsiteX119" fmla="*/ 151903 w 2612145"/>
              <a:gd name="connsiteY119" fmla="*/ 935249 h 1873477"/>
              <a:gd name="connsiteX120" fmla="*/ 160839 w 2612145"/>
              <a:gd name="connsiteY120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335145 w 2612145"/>
              <a:gd name="connsiteY68" fmla="*/ 631442 h 1873477"/>
              <a:gd name="connsiteX69" fmla="*/ 2347059 w 2612145"/>
              <a:gd name="connsiteY69" fmla="*/ 640377 h 1873477"/>
              <a:gd name="connsiteX70" fmla="*/ 2415564 w 2612145"/>
              <a:gd name="connsiteY70" fmla="*/ 1236078 h 1873477"/>
              <a:gd name="connsiteX71" fmla="*/ 2418543 w 2612145"/>
              <a:gd name="connsiteY71" fmla="*/ 1268841 h 1873477"/>
              <a:gd name="connsiteX72" fmla="*/ 2418543 w 2612145"/>
              <a:gd name="connsiteY72" fmla="*/ 1292669 h 1873477"/>
              <a:gd name="connsiteX73" fmla="*/ 2421521 w 2612145"/>
              <a:gd name="connsiteY73" fmla="*/ 1331390 h 1873477"/>
              <a:gd name="connsiteX74" fmla="*/ 2427478 w 2612145"/>
              <a:gd name="connsiteY74" fmla="*/ 1361175 h 1873477"/>
              <a:gd name="connsiteX75" fmla="*/ 2436414 w 2612145"/>
              <a:gd name="connsiteY75" fmla="*/ 1390960 h 1873477"/>
              <a:gd name="connsiteX76" fmla="*/ 2445349 w 2612145"/>
              <a:gd name="connsiteY76" fmla="*/ 1423723 h 1873477"/>
              <a:gd name="connsiteX77" fmla="*/ 2457263 w 2612145"/>
              <a:gd name="connsiteY77" fmla="*/ 1444573 h 1873477"/>
              <a:gd name="connsiteX78" fmla="*/ 2472156 w 2612145"/>
              <a:gd name="connsiteY78" fmla="*/ 1471379 h 1873477"/>
              <a:gd name="connsiteX79" fmla="*/ 2501941 w 2612145"/>
              <a:gd name="connsiteY79" fmla="*/ 1501164 h 1873477"/>
              <a:gd name="connsiteX80" fmla="*/ 2543640 w 2612145"/>
              <a:gd name="connsiteY80" fmla="*/ 1530949 h 1873477"/>
              <a:gd name="connsiteX81" fmla="*/ 2570446 w 2612145"/>
              <a:gd name="connsiteY81" fmla="*/ 1548820 h 1873477"/>
              <a:gd name="connsiteX82" fmla="*/ 2585339 w 2612145"/>
              <a:gd name="connsiteY82" fmla="*/ 1560734 h 1873477"/>
              <a:gd name="connsiteX83" fmla="*/ 2591296 w 2612145"/>
              <a:gd name="connsiteY83" fmla="*/ 1569670 h 1873477"/>
              <a:gd name="connsiteX84" fmla="*/ 2603210 w 2612145"/>
              <a:gd name="connsiteY84" fmla="*/ 1587541 h 1873477"/>
              <a:gd name="connsiteX85" fmla="*/ 2612145 w 2612145"/>
              <a:gd name="connsiteY85" fmla="*/ 1614348 h 1873477"/>
              <a:gd name="connsiteX86" fmla="*/ 2612145 w 2612145"/>
              <a:gd name="connsiteY86" fmla="*/ 1629240 h 1873477"/>
              <a:gd name="connsiteX87" fmla="*/ 2609167 w 2612145"/>
              <a:gd name="connsiteY87" fmla="*/ 1647111 h 1873477"/>
              <a:gd name="connsiteX88" fmla="*/ 2603210 w 2612145"/>
              <a:gd name="connsiteY88" fmla="*/ 1667961 h 1873477"/>
              <a:gd name="connsiteX89" fmla="*/ 2588317 w 2612145"/>
              <a:gd name="connsiteY89" fmla="*/ 1685832 h 1873477"/>
              <a:gd name="connsiteX90" fmla="*/ 2558532 w 2612145"/>
              <a:gd name="connsiteY90" fmla="*/ 1721574 h 1873477"/>
              <a:gd name="connsiteX91" fmla="*/ 2537683 w 2612145"/>
              <a:gd name="connsiteY91" fmla="*/ 1739445 h 1873477"/>
              <a:gd name="connsiteX92" fmla="*/ 2510876 w 2612145"/>
              <a:gd name="connsiteY92" fmla="*/ 1760294 h 1873477"/>
              <a:gd name="connsiteX93" fmla="*/ 2484070 w 2612145"/>
              <a:gd name="connsiteY93" fmla="*/ 1778165 h 1873477"/>
              <a:gd name="connsiteX94" fmla="*/ 2436414 w 2612145"/>
              <a:gd name="connsiteY94" fmla="*/ 1799015 h 1873477"/>
              <a:gd name="connsiteX95" fmla="*/ 2373865 w 2612145"/>
              <a:gd name="connsiteY95" fmla="*/ 1816886 h 1873477"/>
              <a:gd name="connsiteX96" fmla="*/ 2263661 w 2612145"/>
              <a:gd name="connsiteY96" fmla="*/ 1837735 h 1873477"/>
              <a:gd name="connsiteX97" fmla="*/ 2084951 w 2612145"/>
              <a:gd name="connsiteY97" fmla="*/ 1855606 h 1873477"/>
              <a:gd name="connsiteX98" fmla="*/ 1921133 w 2612145"/>
              <a:gd name="connsiteY98" fmla="*/ 1864542 h 1873477"/>
              <a:gd name="connsiteX99" fmla="*/ 1748380 w 2612145"/>
              <a:gd name="connsiteY99" fmla="*/ 1870499 h 1873477"/>
              <a:gd name="connsiteX100" fmla="*/ 1599455 w 2612145"/>
              <a:gd name="connsiteY100" fmla="*/ 1873477 h 1873477"/>
              <a:gd name="connsiteX101" fmla="*/ 1447551 w 2612145"/>
              <a:gd name="connsiteY101" fmla="*/ 1873477 h 1873477"/>
              <a:gd name="connsiteX102" fmla="*/ 1289691 w 2612145"/>
              <a:gd name="connsiteY102" fmla="*/ 1870499 h 1873477"/>
              <a:gd name="connsiteX103" fmla="*/ 1152680 w 2612145"/>
              <a:gd name="connsiteY103" fmla="*/ 1864542 h 1873477"/>
              <a:gd name="connsiteX104" fmla="*/ 997798 w 2612145"/>
              <a:gd name="connsiteY104" fmla="*/ 1858585 h 1873477"/>
              <a:gd name="connsiteX105" fmla="*/ 872700 w 2612145"/>
              <a:gd name="connsiteY105" fmla="*/ 1843692 h 1873477"/>
              <a:gd name="connsiteX106" fmla="*/ 658248 w 2612145"/>
              <a:gd name="connsiteY106" fmla="*/ 1810929 h 1873477"/>
              <a:gd name="connsiteX107" fmla="*/ 545065 w 2612145"/>
              <a:gd name="connsiteY107" fmla="*/ 1787101 h 1873477"/>
              <a:gd name="connsiteX108" fmla="*/ 422947 w 2612145"/>
              <a:gd name="connsiteY108" fmla="*/ 1748380 h 1873477"/>
              <a:gd name="connsiteX109" fmla="*/ 336570 w 2612145"/>
              <a:gd name="connsiteY109" fmla="*/ 1703703 h 1873477"/>
              <a:gd name="connsiteX110" fmla="*/ 274022 w 2612145"/>
              <a:gd name="connsiteY110" fmla="*/ 1656047 h 1873477"/>
              <a:gd name="connsiteX111" fmla="*/ 223387 w 2612145"/>
              <a:gd name="connsiteY111" fmla="*/ 1599455 h 1873477"/>
              <a:gd name="connsiteX112" fmla="*/ 202538 w 2612145"/>
              <a:gd name="connsiteY112" fmla="*/ 1569670 h 1873477"/>
              <a:gd name="connsiteX113" fmla="*/ 169774 w 2612145"/>
              <a:gd name="connsiteY113" fmla="*/ 1501164 h 1873477"/>
              <a:gd name="connsiteX114" fmla="*/ 154882 w 2612145"/>
              <a:gd name="connsiteY114" fmla="*/ 1444573 h 1873477"/>
              <a:gd name="connsiteX115" fmla="*/ 139989 w 2612145"/>
              <a:gd name="connsiteY115" fmla="*/ 1361175 h 1873477"/>
              <a:gd name="connsiteX116" fmla="*/ 139989 w 2612145"/>
              <a:gd name="connsiteY116" fmla="*/ 1271820 h 1873477"/>
              <a:gd name="connsiteX117" fmla="*/ 145946 w 2612145"/>
              <a:gd name="connsiteY117" fmla="*/ 1075239 h 1873477"/>
              <a:gd name="connsiteX118" fmla="*/ 151903 w 2612145"/>
              <a:gd name="connsiteY118" fmla="*/ 935249 h 1873477"/>
              <a:gd name="connsiteX119" fmla="*/ 160839 w 2612145"/>
              <a:gd name="connsiteY119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335145 w 2612145"/>
              <a:gd name="connsiteY67" fmla="*/ 631442 h 1873477"/>
              <a:gd name="connsiteX68" fmla="*/ 2347059 w 2612145"/>
              <a:gd name="connsiteY68" fmla="*/ 640377 h 1873477"/>
              <a:gd name="connsiteX69" fmla="*/ 2415564 w 2612145"/>
              <a:gd name="connsiteY69" fmla="*/ 1236078 h 1873477"/>
              <a:gd name="connsiteX70" fmla="*/ 2418543 w 2612145"/>
              <a:gd name="connsiteY70" fmla="*/ 1268841 h 1873477"/>
              <a:gd name="connsiteX71" fmla="*/ 2418543 w 2612145"/>
              <a:gd name="connsiteY71" fmla="*/ 1292669 h 1873477"/>
              <a:gd name="connsiteX72" fmla="*/ 2421521 w 2612145"/>
              <a:gd name="connsiteY72" fmla="*/ 1331390 h 1873477"/>
              <a:gd name="connsiteX73" fmla="*/ 2427478 w 2612145"/>
              <a:gd name="connsiteY73" fmla="*/ 1361175 h 1873477"/>
              <a:gd name="connsiteX74" fmla="*/ 2436414 w 2612145"/>
              <a:gd name="connsiteY74" fmla="*/ 1390960 h 1873477"/>
              <a:gd name="connsiteX75" fmla="*/ 2445349 w 2612145"/>
              <a:gd name="connsiteY75" fmla="*/ 1423723 h 1873477"/>
              <a:gd name="connsiteX76" fmla="*/ 2457263 w 2612145"/>
              <a:gd name="connsiteY76" fmla="*/ 1444573 h 1873477"/>
              <a:gd name="connsiteX77" fmla="*/ 2472156 w 2612145"/>
              <a:gd name="connsiteY77" fmla="*/ 1471379 h 1873477"/>
              <a:gd name="connsiteX78" fmla="*/ 2501941 w 2612145"/>
              <a:gd name="connsiteY78" fmla="*/ 1501164 h 1873477"/>
              <a:gd name="connsiteX79" fmla="*/ 2543640 w 2612145"/>
              <a:gd name="connsiteY79" fmla="*/ 1530949 h 1873477"/>
              <a:gd name="connsiteX80" fmla="*/ 2570446 w 2612145"/>
              <a:gd name="connsiteY80" fmla="*/ 1548820 h 1873477"/>
              <a:gd name="connsiteX81" fmla="*/ 2585339 w 2612145"/>
              <a:gd name="connsiteY81" fmla="*/ 1560734 h 1873477"/>
              <a:gd name="connsiteX82" fmla="*/ 2591296 w 2612145"/>
              <a:gd name="connsiteY82" fmla="*/ 1569670 h 1873477"/>
              <a:gd name="connsiteX83" fmla="*/ 2603210 w 2612145"/>
              <a:gd name="connsiteY83" fmla="*/ 1587541 h 1873477"/>
              <a:gd name="connsiteX84" fmla="*/ 2612145 w 2612145"/>
              <a:gd name="connsiteY84" fmla="*/ 1614348 h 1873477"/>
              <a:gd name="connsiteX85" fmla="*/ 2612145 w 2612145"/>
              <a:gd name="connsiteY85" fmla="*/ 1629240 h 1873477"/>
              <a:gd name="connsiteX86" fmla="*/ 2609167 w 2612145"/>
              <a:gd name="connsiteY86" fmla="*/ 1647111 h 1873477"/>
              <a:gd name="connsiteX87" fmla="*/ 2603210 w 2612145"/>
              <a:gd name="connsiteY87" fmla="*/ 1667961 h 1873477"/>
              <a:gd name="connsiteX88" fmla="*/ 2588317 w 2612145"/>
              <a:gd name="connsiteY88" fmla="*/ 1685832 h 1873477"/>
              <a:gd name="connsiteX89" fmla="*/ 2558532 w 2612145"/>
              <a:gd name="connsiteY89" fmla="*/ 1721574 h 1873477"/>
              <a:gd name="connsiteX90" fmla="*/ 2537683 w 2612145"/>
              <a:gd name="connsiteY90" fmla="*/ 1739445 h 1873477"/>
              <a:gd name="connsiteX91" fmla="*/ 2510876 w 2612145"/>
              <a:gd name="connsiteY91" fmla="*/ 1760294 h 1873477"/>
              <a:gd name="connsiteX92" fmla="*/ 2484070 w 2612145"/>
              <a:gd name="connsiteY92" fmla="*/ 1778165 h 1873477"/>
              <a:gd name="connsiteX93" fmla="*/ 2436414 w 2612145"/>
              <a:gd name="connsiteY93" fmla="*/ 1799015 h 1873477"/>
              <a:gd name="connsiteX94" fmla="*/ 2373865 w 2612145"/>
              <a:gd name="connsiteY94" fmla="*/ 1816886 h 1873477"/>
              <a:gd name="connsiteX95" fmla="*/ 2263661 w 2612145"/>
              <a:gd name="connsiteY95" fmla="*/ 1837735 h 1873477"/>
              <a:gd name="connsiteX96" fmla="*/ 2084951 w 2612145"/>
              <a:gd name="connsiteY96" fmla="*/ 1855606 h 1873477"/>
              <a:gd name="connsiteX97" fmla="*/ 1921133 w 2612145"/>
              <a:gd name="connsiteY97" fmla="*/ 1864542 h 1873477"/>
              <a:gd name="connsiteX98" fmla="*/ 1748380 w 2612145"/>
              <a:gd name="connsiteY98" fmla="*/ 1870499 h 1873477"/>
              <a:gd name="connsiteX99" fmla="*/ 1599455 w 2612145"/>
              <a:gd name="connsiteY99" fmla="*/ 1873477 h 1873477"/>
              <a:gd name="connsiteX100" fmla="*/ 1447551 w 2612145"/>
              <a:gd name="connsiteY100" fmla="*/ 1873477 h 1873477"/>
              <a:gd name="connsiteX101" fmla="*/ 1289691 w 2612145"/>
              <a:gd name="connsiteY101" fmla="*/ 1870499 h 1873477"/>
              <a:gd name="connsiteX102" fmla="*/ 1152680 w 2612145"/>
              <a:gd name="connsiteY102" fmla="*/ 1864542 h 1873477"/>
              <a:gd name="connsiteX103" fmla="*/ 997798 w 2612145"/>
              <a:gd name="connsiteY103" fmla="*/ 1858585 h 1873477"/>
              <a:gd name="connsiteX104" fmla="*/ 872700 w 2612145"/>
              <a:gd name="connsiteY104" fmla="*/ 1843692 h 1873477"/>
              <a:gd name="connsiteX105" fmla="*/ 658248 w 2612145"/>
              <a:gd name="connsiteY105" fmla="*/ 1810929 h 1873477"/>
              <a:gd name="connsiteX106" fmla="*/ 545065 w 2612145"/>
              <a:gd name="connsiteY106" fmla="*/ 1787101 h 1873477"/>
              <a:gd name="connsiteX107" fmla="*/ 422947 w 2612145"/>
              <a:gd name="connsiteY107" fmla="*/ 1748380 h 1873477"/>
              <a:gd name="connsiteX108" fmla="*/ 336570 w 2612145"/>
              <a:gd name="connsiteY108" fmla="*/ 1703703 h 1873477"/>
              <a:gd name="connsiteX109" fmla="*/ 274022 w 2612145"/>
              <a:gd name="connsiteY109" fmla="*/ 1656047 h 1873477"/>
              <a:gd name="connsiteX110" fmla="*/ 223387 w 2612145"/>
              <a:gd name="connsiteY110" fmla="*/ 1599455 h 1873477"/>
              <a:gd name="connsiteX111" fmla="*/ 202538 w 2612145"/>
              <a:gd name="connsiteY111" fmla="*/ 1569670 h 1873477"/>
              <a:gd name="connsiteX112" fmla="*/ 169774 w 2612145"/>
              <a:gd name="connsiteY112" fmla="*/ 1501164 h 1873477"/>
              <a:gd name="connsiteX113" fmla="*/ 154882 w 2612145"/>
              <a:gd name="connsiteY113" fmla="*/ 1444573 h 1873477"/>
              <a:gd name="connsiteX114" fmla="*/ 139989 w 2612145"/>
              <a:gd name="connsiteY114" fmla="*/ 1361175 h 1873477"/>
              <a:gd name="connsiteX115" fmla="*/ 139989 w 2612145"/>
              <a:gd name="connsiteY115" fmla="*/ 1271820 h 1873477"/>
              <a:gd name="connsiteX116" fmla="*/ 145946 w 2612145"/>
              <a:gd name="connsiteY116" fmla="*/ 1075239 h 1873477"/>
              <a:gd name="connsiteX117" fmla="*/ 151903 w 2612145"/>
              <a:gd name="connsiteY117" fmla="*/ 935249 h 1873477"/>
              <a:gd name="connsiteX118" fmla="*/ 160839 w 2612145"/>
              <a:gd name="connsiteY118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335145 w 2612145"/>
              <a:gd name="connsiteY67" fmla="*/ 631442 h 1873477"/>
              <a:gd name="connsiteX68" fmla="*/ 2415564 w 2612145"/>
              <a:gd name="connsiteY68" fmla="*/ 1236078 h 1873477"/>
              <a:gd name="connsiteX69" fmla="*/ 2418543 w 2612145"/>
              <a:gd name="connsiteY69" fmla="*/ 1268841 h 1873477"/>
              <a:gd name="connsiteX70" fmla="*/ 2418543 w 2612145"/>
              <a:gd name="connsiteY70" fmla="*/ 1292669 h 1873477"/>
              <a:gd name="connsiteX71" fmla="*/ 2421521 w 2612145"/>
              <a:gd name="connsiteY71" fmla="*/ 1331390 h 1873477"/>
              <a:gd name="connsiteX72" fmla="*/ 2427478 w 2612145"/>
              <a:gd name="connsiteY72" fmla="*/ 1361175 h 1873477"/>
              <a:gd name="connsiteX73" fmla="*/ 2436414 w 2612145"/>
              <a:gd name="connsiteY73" fmla="*/ 1390960 h 1873477"/>
              <a:gd name="connsiteX74" fmla="*/ 2445349 w 2612145"/>
              <a:gd name="connsiteY74" fmla="*/ 1423723 h 1873477"/>
              <a:gd name="connsiteX75" fmla="*/ 2457263 w 2612145"/>
              <a:gd name="connsiteY75" fmla="*/ 1444573 h 1873477"/>
              <a:gd name="connsiteX76" fmla="*/ 2472156 w 2612145"/>
              <a:gd name="connsiteY76" fmla="*/ 1471379 h 1873477"/>
              <a:gd name="connsiteX77" fmla="*/ 2501941 w 2612145"/>
              <a:gd name="connsiteY77" fmla="*/ 1501164 h 1873477"/>
              <a:gd name="connsiteX78" fmla="*/ 2543640 w 2612145"/>
              <a:gd name="connsiteY78" fmla="*/ 1530949 h 1873477"/>
              <a:gd name="connsiteX79" fmla="*/ 2570446 w 2612145"/>
              <a:gd name="connsiteY79" fmla="*/ 1548820 h 1873477"/>
              <a:gd name="connsiteX80" fmla="*/ 2585339 w 2612145"/>
              <a:gd name="connsiteY80" fmla="*/ 1560734 h 1873477"/>
              <a:gd name="connsiteX81" fmla="*/ 2591296 w 2612145"/>
              <a:gd name="connsiteY81" fmla="*/ 1569670 h 1873477"/>
              <a:gd name="connsiteX82" fmla="*/ 2603210 w 2612145"/>
              <a:gd name="connsiteY82" fmla="*/ 1587541 h 1873477"/>
              <a:gd name="connsiteX83" fmla="*/ 2612145 w 2612145"/>
              <a:gd name="connsiteY83" fmla="*/ 1614348 h 1873477"/>
              <a:gd name="connsiteX84" fmla="*/ 2612145 w 2612145"/>
              <a:gd name="connsiteY84" fmla="*/ 1629240 h 1873477"/>
              <a:gd name="connsiteX85" fmla="*/ 2609167 w 2612145"/>
              <a:gd name="connsiteY85" fmla="*/ 1647111 h 1873477"/>
              <a:gd name="connsiteX86" fmla="*/ 2603210 w 2612145"/>
              <a:gd name="connsiteY86" fmla="*/ 1667961 h 1873477"/>
              <a:gd name="connsiteX87" fmla="*/ 2588317 w 2612145"/>
              <a:gd name="connsiteY87" fmla="*/ 1685832 h 1873477"/>
              <a:gd name="connsiteX88" fmla="*/ 2558532 w 2612145"/>
              <a:gd name="connsiteY88" fmla="*/ 1721574 h 1873477"/>
              <a:gd name="connsiteX89" fmla="*/ 2537683 w 2612145"/>
              <a:gd name="connsiteY89" fmla="*/ 1739445 h 1873477"/>
              <a:gd name="connsiteX90" fmla="*/ 2510876 w 2612145"/>
              <a:gd name="connsiteY90" fmla="*/ 1760294 h 1873477"/>
              <a:gd name="connsiteX91" fmla="*/ 2484070 w 2612145"/>
              <a:gd name="connsiteY91" fmla="*/ 1778165 h 1873477"/>
              <a:gd name="connsiteX92" fmla="*/ 2436414 w 2612145"/>
              <a:gd name="connsiteY92" fmla="*/ 1799015 h 1873477"/>
              <a:gd name="connsiteX93" fmla="*/ 2373865 w 2612145"/>
              <a:gd name="connsiteY93" fmla="*/ 1816886 h 1873477"/>
              <a:gd name="connsiteX94" fmla="*/ 2263661 w 2612145"/>
              <a:gd name="connsiteY94" fmla="*/ 1837735 h 1873477"/>
              <a:gd name="connsiteX95" fmla="*/ 2084951 w 2612145"/>
              <a:gd name="connsiteY95" fmla="*/ 1855606 h 1873477"/>
              <a:gd name="connsiteX96" fmla="*/ 1921133 w 2612145"/>
              <a:gd name="connsiteY96" fmla="*/ 1864542 h 1873477"/>
              <a:gd name="connsiteX97" fmla="*/ 1748380 w 2612145"/>
              <a:gd name="connsiteY97" fmla="*/ 1870499 h 1873477"/>
              <a:gd name="connsiteX98" fmla="*/ 1599455 w 2612145"/>
              <a:gd name="connsiteY98" fmla="*/ 1873477 h 1873477"/>
              <a:gd name="connsiteX99" fmla="*/ 1447551 w 2612145"/>
              <a:gd name="connsiteY99" fmla="*/ 1873477 h 1873477"/>
              <a:gd name="connsiteX100" fmla="*/ 1289691 w 2612145"/>
              <a:gd name="connsiteY100" fmla="*/ 1870499 h 1873477"/>
              <a:gd name="connsiteX101" fmla="*/ 1152680 w 2612145"/>
              <a:gd name="connsiteY101" fmla="*/ 1864542 h 1873477"/>
              <a:gd name="connsiteX102" fmla="*/ 997798 w 2612145"/>
              <a:gd name="connsiteY102" fmla="*/ 1858585 h 1873477"/>
              <a:gd name="connsiteX103" fmla="*/ 872700 w 2612145"/>
              <a:gd name="connsiteY103" fmla="*/ 1843692 h 1873477"/>
              <a:gd name="connsiteX104" fmla="*/ 658248 w 2612145"/>
              <a:gd name="connsiteY104" fmla="*/ 1810929 h 1873477"/>
              <a:gd name="connsiteX105" fmla="*/ 545065 w 2612145"/>
              <a:gd name="connsiteY105" fmla="*/ 1787101 h 1873477"/>
              <a:gd name="connsiteX106" fmla="*/ 422947 w 2612145"/>
              <a:gd name="connsiteY106" fmla="*/ 1748380 h 1873477"/>
              <a:gd name="connsiteX107" fmla="*/ 336570 w 2612145"/>
              <a:gd name="connsiteY107" fmla="*/ 1703703 h 1873477"/>
              <a:gd name="connsiteX108" fmla="*/ 274022 w 2612145"/>
              <a:gd name="connsiteY108" fmla="*/ 1656047 h 1873477"/>
              <a:gd name="connsiteX109" fmla="*/ 223387 w 2612145"/>
              <a:gd name="connsiteY109" fmla="*/ 1599455 h 1873477"/>
              <a:gd name="connsiteX110" fmla="*/ 202538 w 2612145"/>
              <a:gd name="connsiteY110" fmla="*/ 1569670 h 1873477"/>
              <a:gd name="connsiteX111" fmla="*/ 169774 w 2612145"/>
              <a:gd name="connsiteY111" fmla="*/ 1501164 h 1873477"/>
              <a:gd name="connsiteX112" fmla="*/ 154882 w 2612145"/>
              <a:gd name="connsiteY112" fmla="*/ 1444573 h 1873477"/>
              <a:gd name="connsiteX113" fmla="*/ 139989 w 2612145"/>
              <a:gd name="connsiteY113" fmla="*/ 1361175 h 1873477"/>
              <a:gd name="connsiteX114" fmla="*/ 139989 w 2612145"/>
              <a:gd name="connsiteY114" fmla="*/ 1271820 h 1873477"/>
              <a:gd name="connsiteX115" fmla="*/ 145946 w 2612145"/>
              <a:gd name="connsiteY115" fmla="*/ 1075239 h 1873477"/>
              <a:gd name="connsiteX116" fmla="*/ 151903 w 2612145"/>
              <a:gd name="connsiteY116" fmla="*/ 935249 h 1873477"/>
              <a:gd name="connsiteX117" fmla="*/ 160839 w 2612145"/>
              <a:gd name="connsiteY117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415564 w 2612145"/>
              <a:gd name="connsiteY67" fmla="*/ 1236078 h 1873477"/>
              <a:gd name="connsiteX68" fmla="*/ 2418543 w 2612145"/>
              <a:gd name="connsiteY68" fmla="*/ 1268841 h 1873477"/>
              <a:gd name="connsiteX69" fmla="*/ 2418543 w 2612145"/>
              <a:gd name="connsiteY69" fmla="*/ 1292669 h 1873477"/>
              <a:gd name="connsiteX70" fmla="*/ 2421521 w 2612145"/>
              <a:gd name="connsiteY70" fmla="*/ 1331390 h 1873477"/>
              <a:gd name="connsiteX71" fmla="*/ 2427478 w 2612145"/>
              <a:gd name="connsiteY71" fmla="*/ 1361175 h 1873477"/>
              <a:gd name="connsiteX72" fmla="*/ 2436414 w 2612145"/>
              <a:gd name="connsiteY72" fmla="*/ 1390960 h 1873477"/>
              <a:gd name="connsiteX73" fmla="*/ 2445349 w 2612145"/>
              <a:gd name="connsiteY73" fmla="*/ 1423723 h 1873477"/>
              <a:gd name="connsiteX74" fmla="*/ 2457263 w 2612145"/>
              <a:gd name="connsiteY74" fmla="*/ 1444573 h 1873477"/>
              <a:gd name="connsiteX75" fmla="*/ 2472156 w 2612145"/>
              <a:gd name="connsiteY75" fmla="*/ 1471379 h 1873477"/>
              <a:gd name="connsiteX76" fmla="*/ 2501941 w 2612145"/>
              <a:gd name="connsiteY76" fmla="*/ 1501164 h 1873477"/>
              <a:gd name="connsiteX77" fmla="*/ 2543640 w 2612145"/>
              <a:gd name="connsiteY77" fmla="*/ 1530949 h 1873477"/>
              <a:gd name="connsiteX78" fmla="*/ 2570446 w 2612145"/>
              <a:gd name="connsiteY78" fmla="*/ 1548820 h 1873477"/>
              <a:gd name="connsiteX79" fmla="*/ 2585339 w 2612145"/>
              <a:gd name="connsiteY79" fmla="*/ 1560734 h 1873477"/>
              <a:gd name="connsiteX80" fmla="*/ 2591296 w 2612145"/>
              <a:gd name="connsiteY80" fmla="*/ 1569670 h 1873477"/>
              <a:gd name="connsiteX81" fmla="*/ 2603210 w 2612145"/>
              <a:gd name="connsiteY81" fmla="*/ 1587541 h 1873477"/>
              <a:gd name="connsiteX82" fmla="*/ 2612145 w 2612145"/>
              <a:gd name="connsiteY82" fmla="*/ 1614348 h 1873477"/>
              <a:gd name="connsiteX83" fmla="*/ 2612145 w 2612145"/>
              <a:gd name="connsiteY83" fmla="*/ 1629240 h 1873477"/>
              <a:gd name="connsiteX84" fmla="*/ 2609167 w 2612145"/>
              <a:gd name="connsiteY84" fmla="*/ 1647111 h 1873477"/>
              <a:gd name="connsiteX85" fmla="*/ 2603210 w 2612145"/>
              <a:gd name="connsiteY85" fmla="*/ 1667961 h 1873477"/>
              <a:gd name="connsiteX86" fmla="*/ 2588317 w 2612145"/>
              <a:gd name="connsiteY86" fmla="*/ 1685832 h 1873477"/>
              <a:gd name="connsiteX87" fmla="*/ 2558532 w 2612145"/>
              <a:gd name="connsiteY87" fmla="*/ 1721574 h 1873477"/>
              <a:gd name="connsiteX88" fmla="*/ 2537683 w 2612145"/>
              <a:gd name="connsiteY88" fmla="*/ 1739445 h 1873477"/>
              <a:gd name="connsiteX89" fmla="*/ 2510876 w 2612145"/>
              <a:gd name="connsiteY89" fmla="*/ 1760294 h 1873477"/>
              <a:gd name="connsiteX90" fmla="*/ 2484070 w 2612145"/>
              <a:gd name="connsiteY90" fmla="*/ 1778165 h 1873477"/>
              <a:gd name="connsiteX91" fmla="*/ 2436414 w 2612145"/>
              <a:gd name="connsiteY91" fmla="*/ 1799015 h 1873477"/>
              <a:gd name="connsiteX92" fmla="*/ 2373865 w 2612145"/>
              <a:gd name="connsiteY92" fmla="*/ 1816886 h 1873477"/>
              <a:gd name="connsiteX93" fmla="*/ 2263661 w 2612145"/>
              <a:gd name="connsiteY93" fmla="*/ 1837735 h 1873477"/>
              <a:gd name="connsiteX94" fmla="*/ 2084951 w 2612145"/>
              <a:gd name="connsiteY94" fmla="*/ 1855606 h 1873477"/>
              <a:gd name="connsiteX95" fmla="*/ 1921133 w 2612145"/>
              <a:gd name="connsiteY95" fmla="*/ 1864542 h 1873477"/>
              <a:gd name="connsiteX96" fmla="*/ 1748380 w 2612145"/>
              <a:gd name="connsiteY96" fmla="*/ 1870499 h 1873477"/>
              <a:gd name="connsiteX97" fmla="*/ 1599455 w 2612145"/>
              <a:gd name="connsiteY97" fmla="*/ 1873477 h 1873477"/>
              <a:gd name="connsiteX98" fmla="*/ 1447551 w 2612145"/>
              <a:gd name="connsiteY98" fmla="*/ 1873477 h 1873477"/>
              <a:gd name="connsiteX99" fmla="*/ 1289691 w 2612145"/>
              <a:gd name="connsiteY99" fmla="*/ 1870499 h 1873477"/>
              <a:gd name="connsiteX100" fmla="*/ 1152680 w 2612145"/>
              <a:gd name="connsiteY100" fmla="*/ 1864542 h 1873477"/>
              <a:gd name="connsiteX101" fmla="*/ 997798 w 2612145"/>
              <a:gd name="connsiteY101" fmla="*/ 1858585 h 1873477"/>
              <a:gd name="connsiteX102" fmla="*/ 872700 w 2612145"/>
              <a:gd name="connsiteY102" fmla="*/ 1843692 h 1873477"/>
              <a:gd name="connsiteX103" fmla="*/ 658248 w 2612145"/>
              <a:gd name="connsiteY103" fmla="*/ 1810929 h 1873477"/>
              <a:gd name="connsiteX104" fmla="*/ 545065 w 2612145"/>
              <a:gd name="connsiteY104" fmla="*/ 1787101 h 1873477"/>
              <a:gd name="connsiteX105" fmla="*/ 422947 w 2612145"/>
              <a:gd name="connsiteY105" fmla="*/ 1748380 h 1873477"/>
              <a:gd name="connsiteX106" fmla="*/ 336570 w 2612145"/>
              <a:gd name="connsiteY106" fmla="*/ 1703703 h 1873477"/>
              <a:gd name="connsiteX107" fmla="*/ 274022 w 2612145"/>
              <a:gd name="connsiteY107" fmla="*/ 1656047 h 1873477"/>
              <a:gd name="connsiteX108" fmla="*/ 223387 w 2612145"/>
              <a:gd name="connsiteY108" fmla="*/ 1599455 h 1873477"/>
              <a:gd name="connsiteX109" fmla="*/ 202538 w 2612145"/>
              <a:gd name="connsiteY109" fmla="*/ 1569670 h 1873477"/>
              <a:gd name="connsiteX110" fmla="*/ 169774 w 2612145"/>
              <a:gd name="connsiteY110" fmla="*/ 1501164 h 1873477"/>
              <a:gd name="connsiteX111" fmla="*/ 154882 w 2612145"/>
              <a:gd name="connsiteY111" fmla="*/ 1444573 h 1873477"/>
              <a:gd name="connsiteX112" fmla="*/ 139989 w 2612145"/>
              <a:gd name="connsiteY112" fmla="*/ 1361175 h 1873477"/>
              <a:gd name="connsiteX113" fmla="*/ 139989 w 2612145"/>
              <a:gd name="connsiteY113" fmla="*/ 1271820 h 1873477"/>
              <a:gd name="connsiteX114" fmla="*/ 145946 w 2612145"/>
              <a:gd name="connsiteY114" fmla="*/ 1075239 h 1873477"/>
              <a:gd name="connsiteX115" fmla="*/ 151903 w 2612145"/>
              <a:gd name="connsiteY115" fmla="*/ 935249 h 1873477"/>
              <a:gd name="connsiteX116" fmla="*/ 160839 w 2612145"/>
              <a:gd name="connsiteY116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415564 w 2612145"/>
              <a:gd name="connsiteY66" fmla="*/ 1236078 h 1873477"/>
              <a:gd name="connsiteX67" fmla="*/ 2418543 w 2612145"/>
              <a:gd name="connsiteY67" fmla="*/ 1268841 h 1873477"/>
              <a:gd name="connsiteX68" fmla="*/ 2418543 w 2612145"/>
              <a:gd name="connsiteY68" fmla="*/ 1292669 h 1873477"/>
              <a:gd name="connsiteX69" fmla="*/ 2421521 w 2612145"/>
              <a:gd name="connsiteY69" fmla="*/ 1331390 h 1873477"/>
              <a:gd name="connsiteX70" fmla="*/ 2427478 w 2612145"/>
              <a:gd name="connsiteY70" fmla="*/ 1361175 h 1873477"/>
              <a:gd name="connsiteX71" fmla="*/ 2436414 w 2612145"/>
              <a:gd name="connsiteY71" fmla="*/ 1390960 h 1873477"/>
              <a:gd name="connsiteX72" fmla="*/ 2445349 w 2612145"/>
              <a:gd name="connsiteY72" fmla="*/ 1423723 h 1873477"/>
              <a:gd name="connsiteX73" fmla="*/ 2457263 w 2612145"/>
              <a:gd name="connsiteY73" fmla="*/ 1444573 h 1873477"/>
              <a:gd name="connsiteX74" fmla="*/ 2472156 w 2612145"/>
              <a:gd name="connsiteY74" fmla="*/ 1471379 h 1873477"/>
              <a:gd name="connsiteX75" fmla="*/ 2501941 w 2612145"/>
              <a:gd name="connsiteY75" fmla="*/ 1501164 h 1873477"/>
              <a:gd name="connsiteX76" fmla="*/ 2543640 w 2612145"/>
              <a:gd name="connsiteY76" fmla="*/ 1530949 h 1873477"/>
              <a:gd name="connsiteX77" fmla="*/ 2570446 w 2612145"/>
              <a:gd name="connsiteY77" fmla="*/ 1548820 h 1873477"/>
              <a:gd name="connsiteX78" fmla="*/ 2585339 w 2612145"/>
              <a:gd name="connsiteY78" fmla="*/ 1560734 h 1873477"/>
              <a:gd name="connsiteX79" fmla="*/ 2591296 w 2612145"/>
              <a:gd name="connsiteY79" fmla="*/ 1569670 h 1873477"/>
              <a:gd name="connsiteX80" fmla="*/ 2603210 w 2612145"/>
              <a:gd name="connsiteY80" fmla="*/ 1587541 h 1873477"/>
              <a:gd name="connsiteX81" fmla="*/ 2612145 w 2612145"/>
              <a:gd name="connsiteY81" fmla="*/ 1614348 h 1873477"/>
              <a:gd name="connsiteX82" fmla="*/ 2612145 w 2612145"/>
              <a:gd name="connsiteY82" fmla="*/ 1629240 h 1873477"/>
              <a:gd name="connsiteX83" fmla="*/ 2609167 w 2612145"/>
              <a:gd name="connsiteY83" fmla="*/ 1647111 h 1873477"/>
              <a:gd name="connsiteX84" fmla="*/ 2603210 w 2612145"/>
              <a:gd name="connsiteY84" fmla="*/ 1667961 h 1873477"/>
              <a:gd name="connsiteX85" fmla="*/ 2588317 w 2612145"/>
              <a:gd name="connsiteY85" fmla="*/ 1685832 h 1873477"/>
              <a:gd name="connsiteX86" fmla="*/ 2558532 w 2612145"/>
              <a:gd name="connsiteY86" fmla="*/ 1721574 h 1873477"/>
              <a:gd name="connsiteX87" fmla="*/ 2537683 w 2612145"/>
              <a:gd name="connsiteY87" fmla="*/ 1739445 h 1873477"/>
              <a:gd name="connsiteX88" fmla="*/ 2510876 w 2612145"/>
              <a:gd name="connsiteY88" fmla="*/ 1760294 h 1873477"/>
              <a:gd name="connsiteX89" fmla="*/ 2484070 w 2612145"/>
              <a:gd name="connsiteY89" fmla="*/ 1778165 h 1873477"/>
              <a:gd name="connsiteX90" fmla="*/ 2436414 w 2612145"/>
              <a:gd name="connsiteY90" fmla="*/ 1799015 h 1873477"/>
              <a:gd name="connsiteX91" fmla="*/ 2373865 w 2612145"/>
              <a:gd name="connsiteY91" fmla="*/ 1816886 h 1873477"/>
              <a:gd name="connsiteX92" fmla="*/ 2263661 w 2612145"/>
              <a:gd name="connsiteY92" fmla="*/ 1837735 h 1873477"/>
              <a:gd name="connsiteX93" fmla="*/ 2084951 w 2612145"/>
              <a:gd name="connsiteY93" fmla="*/ 1855606 h 1873477"/>
              <a:gd name="connsiteX94" fmla="*/ 1921133 w 2612145"/>
              <a:gd name="connsiteY94" fmla="*/ 1864542 h 1873477"/>
              <a:gd name="connsiteX95" fmla="*/ 1748380 w 2612145"/>
              <a:gd name="connsiteY95" fmla="*/ 1870499 h 1873477"/>
              <a:gd name="connsiteX96" fmla="*/ 1599455 w 2612145"/>
              <a:gd name="connsiteY96" fmla="*/ 1873477 h 1873477"/>
              <a:gd name="connsiteX97" fmla="*/ 1447551 w 2612145"/>
              <a:gd name="connsiteY97" fmla="*/ 1873477 h 1873477"/>
              <a:gd name="connsiteX98" fmla="*/ 1289691 w 2612145"/>
              <a:gd name="connsiteY98" fmla="*/ 1870499 h 1873477"/>
              <a:gd name="connsiteX99" fmla="*/ 1152680 w 2612145"/>
              <a:gd name="connsiteY99" fmla="*/ 1864542 h 1873477"/>
              <a:gd name="connsiteX100" fmla="*/ 997798 w 2612145"/>
              <a:gd name="connsiteY100" fmla="*/ 1858585 h 1873477"/>
              <a:gd name="connsiteX101" fmla="*/ 872700 w 2612145"/>
              <a:gd name="connsiteY101" fmla="*/ 1843692 h 1873477"/>
              <a:gd name="connsiteX102" fmla="*/ 658248 w 2612145"/>
              <a:gd name="connsiteY102" fmla="*/ 1810929 h 1873477"/>
              <a:gd name="connsiteX103" fmla="*/ 545065 w 2612145"/>
              <a:gd name="connsiteY103" fmla="*/ 1787101 h 1873477"/>
              <a:gd name="connsiteX104" fmla="*/ 422947 w 2612145"/>
              <a:gd name="connsiteY104" fmla="*/ 1748380 h 1873477"/>
              <a:gd name="connsiteX105" fmla="*/ 336570 w 2612145"/>
              <a:gd name="connsiteY105" fmla="*/ 1703703 h 1873477"/>
              <a:gd name="connsiteX106" fmla="*/ 274022 w 2612145"/>
              <a:gd name="connsiteY106" fmla="*/ 1656047 h 1873477"/>
              <a:gd name="connsiteX107" fmla="*/ 223387 w 2612145"/>
              <a:gd name="connsiteY107" fmla="*/ 1599455 h 1873477"/>
              <a:gd name="connsiteX108" fmla="*/ 202538 w 2612145"/>
              <a:gd name="connsiteY108" fmla="*/ 1569670 h 1873477"/>
              <a:gd name="connsiteX109" fmla="*/ 169774 w 2612145"/>
              <a:gd name="connsiteY109" fmla="*/ 1501164 h 1873477"/>
              <a:gd name="connsiteX110" fmla="*/ 154882 w 2612145"/>
              <a:gd name="connsiteY110" fmla="*/ 1444573 h 1873477"/>
              <a:gd name="connsiteX111" fmla="*/ 139989 w 2612145"/>
              <a:gd name="connsiteY111" fmla="*/ 1361175 h 1873477"/>
              <a:gd name="connsiteX112" fmla="*/ 139989 w 2612145"/>
              <a:gd name="connsiteY112" fmla="*/ 1271820 h 1873477"/>
              <a:gd name="connsiteX113" fmla="*/ 145946 w 2612145"/>
              <a:gd name="connsiteY113" fmla="*/ 1075239 h 1873477"/>
              <a:gd name="connsiteX114" fmla="*/ 151903 w 2612145"/>
              <a:gd name="connsiteY114" fmla="*/ 935249 h 1873477"/>
              <a:gd name="connsiteX115" fmla="*/ 160839 w 2612145"/>
              <a:gd name="connsiteY115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415564 w 2612145"/>
              <a:gd name="connsiteY65" fmla="*/ 1236078 h 1873477"/>
              <a:gd name="connsiteX66" fmla="*/ 2418543 w 2612145"/>
              <a:gd name="connsiteY66" fmla="*/ 1268841 h 1873477"/>
              <a:gd name="connsiteX67" fmla="*/ 2418543 w 2612145"/>
              <a:gd name="connsiteY67" fmla="*/ 1292669 h 1873477"/>
              <a:gd name="connsiteX68" fmla="*/ 2421521 w 2612145"/>
              <a:gd name="connsiteY68" fmla="*/ 1331390 h 1873477"/>
              <a:gd name="connsiteX69" fmla="*/ 2427478 w 2612145"/>
              <a:gd name="connsiteY69" fmla="*/ 1361175 h 1873477"/>
              <a:gd name="connsiteX70" fmla="*/ 2436414 w 2612145"/>
              <a:gd name="connsiteY70" fmla="*/ 1390960 h 1873477"/>
              <a:gd name="connsiteX71" fmla="*/ 2445349 w 2612145"/>
              <a:gd name="connsiteY71" fmla="*/ 1423723 h 1873477"/>
              <a:gd name="connsiteX72" fmla="*/ 2457263 w 2612145"/>
              <a:gd name="connsiteY72" fmla="*/ 1444573 h 1873477"/>
              <a:gd name="connsiteX73" fmla="*/ 2472156 w 2612145"/>
              <a:gd name="connsiteY73" fmla="*/ 1471379 h 1873477"/>
              <a:gd name="connsiteX74" fmla="*/ 2501941 w 2612145"/>
              <a:gd name="connsiteY74" fmla="*/ 1501164 h 1873477"/>
              <a:gd name="connsiteX75" fmla="*/ 2543640 w 2612145"/>
              <a:gd name="connsiteY75" fmla="*/ 1530949 h 1873477"/>
              <a:gd name="connsiteX76" fmla="*/ 2570446 w 2612145"/>
              <a:gd name="connsiteY76" fmla="*/ 1548820 h 1873477"/>
              <a:gd name="connsiteX77" fmla="*/ 2585339 w 2612145"/>
              <a:gd name="connsiteY77" fmla="*/ 1560734 h 1873477"/>
              <a:gd name="connsiteX78" fmla="*/ 2591296 w 2612145"/>
              <a:gd name="connsiteY78" fmla="*/ 1569670 h 1873477"/>
              <a:gd name="connsiteX79" fmla="*/ 2603210 w 2612145"/>
              <a:gd name="connsiteY79" fmla="*/ 1587541 h 1873477"/>
              <a:gd name="connsiteX80" fmla="*/ 2612145 w 2612145"/>
              <a:gd name="connsiteY80" fmla="*/ 1614348 h 1873477"/>
              <a:gd name="connsiteX81" fmla="*/ 2612145 w 2612145"/>
              <a:gd name="connsiteY81" fmla="*/ 1629240 h 1873477"/>
              <a:gd name="connsiteX82" fmla="*/ 2609167 w 2612145"/>
              <a:gd name="connsiteY82" fmla="*/ 1647111 h 1873477"/>
              <a:gd name="connsiteX83" fmla="*/ 2603210 w 2612145"/>
              <a:gd name="connsiteY83" fmla="*/ 1667961 h 1873477"/>
              <a:gd name="connsiteX84" fmla="*/ 2588317 w 2612145"/>
              <a:gd name="connsiteY84" fmla="*/ 1685832 h 1873477"/>
              <a:gd name="connsiteX85" fmla="*/ 2558532 w 2612145"/>
              <a:gd name="connsiteY85" fmla="*/ 1721574 h 1873477"/>
              <a:gd name="connsiteX86" fmla="*/ 2537683 w 2612145"/>
              <a:gd name="connsiteY86" fmla="*/ 1739445 h 1873477"/>
              <a:gd name="connsiteX87" fmla="*/ 2510876 w 2612145"/>
              <a:gd name="connsiteY87" fmla="*/ 1760294 h 1873477"/>
              <a:gd name="connsiteX88" fmla="*/ 2484070 w 2612145"/>
              <a:gd name="connsiteY88" fmla="*/ 1778165 h 1873477"/>
              <a:gd name="connsiteX89" fmla="*/ 2436414 w 2612145"/>
              <a:gd name="connsiteY89" fmla="*/ 1799015 h 1873477"/>
              <a:gd name="connsiteX90" fmla="*/ 2373865 w 2612145"/>
              <a:gd name="connsiteY90" fmla="*/ 1816886 h 1873477"/>
              <a:gd name="connsiteX91" fmla="*/ 2263661 w 2612145"/>
              <a:gd name="connsiteY91" fmla="*/ 1837735 h 1873477"/>
              <a:gd name="connsiteX92" fmla="*/ 2084951 w 2612145"/>
              <a:gd name="connsiteY92" fmla="*/ 1855606 h 1873477"/>
              <a:gd name="connsiteX93" fmla="*/ 1921133 w 2612145"/>
              <a:gd name="connsiteY93" fmla="*/ 1864542 h 1873477"/>
              <a:gd name="connsiteX94" fmla="*/ 1748380 w 2612145"/>
              <a:gd name="connsiteY94" fmla="*/ 1870499 h 1873477"/>
              <a:gd name="connsiteX95" fmla="*/ 1599455 w 2612145"/>
              <a:gd name="connsiteY95" fmla="*/ 1873477 h 1873477"/>
              <a:gd name="connsiteX96" fmla="*/ 1447551 w 2612145"/>
              <a:gd name="connsiteY96" fmla="*/ 1873477 h 1873477"/>
              <a:gd name="connsiteX97" fmla="*/ 1289691 w 2612145"/>
              <a:gd name="connsiteY97" fmla="*/ 1870499 h 1873477"/>
              <a:gd name="connsiteX98" fmla="*/ 1152680 w 2612145"/>
              <a:gd name="connsiteY98" fmla="*/ 1864542 h 1873477"/>
              <a:gd name="connsiteX99" fmla="*/ 997798 w 2612145"/>
              <a:gd name="connsiteY99" fmla="*/ 1858585 h 1873477"/>
              <a:gd name="connsiteX100" fmla="*/ 872700 w 2612145"/>
              <a:gd name="connsiteY100" fmla="*/ 1843692 h 1873477"/>
              <a:gd name="connsiteX101" fmla="*/ 658248 w 2612145"/>
              <a:gd name="connsiteY101" fmla="*/ 1810929 h 1873477"/>
              <a:gd name="connsiteX102" fmla="*/ 545065 w 2612145"/>
              <a:gd name="connsiteY102" fmla="*/ 1787101 h 1873477"/>
              <a:gd name="connsiteX103" fmla="*/ 422947 w 2612145"/>
              <a:gd name="connsiteY103" fmla="*/ 1748380 h 1873477"/>
              <a:gd name="connsiteX104" fmla="*/ 336570 w 2612145"/>
              <a:gd name="connsiteY104" fmla="*/ 1703703 h 1873477"/>
              <a:gd name="connsiteX105" fmla="*/ 274022 w 2612145"/>
              <a:gd name="connsiteY105" fmla="*/ 1656047 h 1873477"/>
              <a:gd name="connsiteX106" fmla="*/ 223387 w 2612145"/>
              <a:gd name="connsiteY106" fmla="*/ 1599455 h 1873477"/>
              <a:gd name="connsiteX107" fmla="*/ 202538 w 2612145"/>
              <a:gd name="connsiteY107" fmla="*/ 1569670 h 1873477"/>
              <a:gd name="connsiteX108" fmla="*/ 169774 w 2612145"/>
              <a:gd name="connsiteY108" fmla="*/ 1501164 h 1873477"/>
              <a:gd name="connsiteX109" fmla="*/ 154882 w 2612145"/>
              <a:gd name="connsiteY109" fmla="*/ 1444573 h 1873477"/>
              <a:gd name="connsiteX110" fmla="*/ 139989 w 2612145"/>
              <a:gd name="connsiteY110" fmla="*/ 1361175 h 1873477"/>
              <a:gd name="connsiteX111" fmla="*/ 139989 w 2612145"/>
              <a:gd name="connsiteY111" fmla="*/ 1271820 h 1873477"/>
              <a:gd name="connsiteX112" fmla="*/ 145946 w 2612145"/>
              <a:gd name="connsiteY112" fmla="*/ 1075239 h 1873477"/>
              <a:gd name="connsiteX113" fmla="*/ 151903 w 2612145"/>
              <a:gd name="connsiteY113" fmla="*/ 935249 h 1873477"/>
              <a:gd name="connsiteX114" fmla="*/ 160839 w 2612145"/>
              <a:gd name="connsiteY114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415564 w 2612145"/>
              <a:gd name="connsiteY64" fmla="*/ 1236078 h 1873477"/>
              <a:gd name="connsiteX65" fmla="*/ 2418543 w 2612145"/>
              <a:gd name="connsiteY65" fmla="*/ 1268841 h 1873477"/>
              <a:gd name="connsiteX66" fmla="*/ 2418543 w 2612145"/>
              <a:gd name="connsiteY66" fmla="*/ 1292669 h 1873477"/>
              <a:gd name="connsiteX67" fmla="*/ 2421521 w 2612145"/>
              <a:gd name="connsiteY67" fmla="*/ 1331390 h 1873477"/>
              <a:gd name="connsiteX68" fmla="*/ 2427478 w 2612145"/>
              <a:gd name="connsiteY68" fmla="*/ 1361175 h 1873477"/>
              <a:gd name="connsiteX69" fmla="*/ 2436414 w 2612145"/>
              <a:gd name="connsiteY69" fmla="*/ 1390960 h 1873477"/>
              <a:gd name="connsiteX70" fmla="*/ 2445349 w 2612145"/>
              <a:gd name="connsiteY70" fmla="*/ 1423723 h 1873477"/>
              <a:gd name="connsiteX71" fmla="*/ 2457263 w 2612145"/>
              <a:gd name="connsiteY71" fmla="*/ 1444573 h 1873477"/>
              <a:gd name="connsiteX72" fmla="*/ 2472156 w 2612145"/>
              <a:gd name="connsiteY72" fmla="*/ 1471379 h 1873477"/>
              <a:gd name="connsiteX73" fmla="*/ 2501941 w 2612145"/>
              <a:gd name="connsiteY73" fmla="*/ 1501164 h 1873477"/>
              <a:gd name="connsiteX74" fmla="*/ 2543640 w 2612145"/>
              <a:gd name="connsiteY74" fmla="*/ 1530949 h 1873477"/>
              <a:gd name="connsiteX75" fmla="*/ 2570446 w 2612145"/>
              <a:gd name="connsiteY75" fmla="*/ 1548820 h 1873477"/>
              <a:gd name="connsiteX76" fmla="*/ 2585339 w 2612145"/>
              <a:gd name="connsiteY76" fmla="*/ 1560734 h 1873477"/>
              <a:gd name="connsiteX77" fmla="*/ 2591296 w 2612145"/>
              <a:gd name="connsiteY77" fmla="*/ 1569670 h 1873477"/>
              <a:gd name="connsiteX78" fmla="*/ 2603210 w 2612145"/>
              <a:gd name="connsiteY78" fmla="*/ 1587541 h 1873477"/>
              <a:gd name="connsiteX79" fmla="*/ 2612145 w 2612145"/>
              <a:gd name="connsiteY79" fmla="*/ 1614348 h 1873477"/>
              <a:gd name="connsiteX80" fmla="*/ 2612145 w 2612145"/>
              <a:gd name="connsiteY80" fmla="*/ 1629240 h 1873477"/>
              <a:gd name="connsiteX81" fmla="*/ 2609167 w 2612145"/>
              <a:gd name="connsiteY81" fmla="*/ 1647111 h 1873477"/>
              <a:gd name="connsiteX82" fmla="*/ 2603210 w 2612145"/>
              <a:gd name="connsiteY82" fmla="*/ 1667961 h 1873477"/>
              <a:gd name="connsiteX83" fmla="*/ 2588317 w 2612145"/>
              <a:gd name="connsiteY83" fmla="*/ 1685832 h 1873477"/>
              <a:gd name="connsiteX84" fmla="*/ 2558532 w 2612145"/>
              <a:gd name="connsiteY84" fmla="*/ 1721574 h 1873477"/>
              <a:gd name="connsiteX85" fmla="*/ 2537683 w 2612145"/>
              <a:gd name="connsiteY85" fmla="*/ 1739445 h 1873477"/>
              <a:gd name="connsiteX86" fmla="*/ 2510876 w 2612145"/>
              <a:gd name="connsiteY86" fmla="*/ 1760294 h 1873477"/>
              <a:gd name="connsiteX87" fmla="*/ 2484070 w 2612145"/>
              <a:gd name="connsiteY87" fmla="*/ 1778165 h 1873477"/>
              <a:gd name="connsiteX88" fmla="*/ 2436414 w 2612145"/>
              <a:gd name="connsiteY88" fmla="*/ 1799015 h 1873477"/>
              <a:gd name="connsiteX89" fmla="*/ 2373865 w 2612145"/>
              <a:gd name="connsiteY89" fmla="*/ 1816886 h 1873477"/>
              <a:gd name="connsiteX90" fmla="*/ 2263661 w 2612145"/>
              <a:gd name="connsiteY90" fmla="*/ 1837735 h 1873477"/>
              <a:gd name="connsiteX91" fmla="*/ 2084951 w 2612145"/>
              <a:gd name="connsiteY91" fmla="*/ 1855606 h 1873477"/>
              <a:gd name="connsiteX92" fmla="*/ 1921133 w 2612145"/>
              <a:gd name="connsiteY92" fmla="*/ 1864542 h 1873477"/>
              <a:gd name="connsiteX93" fmla="*/ 1748380 w 2612145"/>
              <a:gd name="connsiteY93" fmla="*/ 1870499 h 1873477"/>
              <a:gd name="connsiteX94" fmla="*/ 1599455 w 2612145"/>
              <a:gd name="connsiteY94" fmla="*/ 1873477 h 1873477"/>
              <a:gd name="connsiteX95" fmla="*/ 1447551 w 2612145"/>
              <a:gd name="connsiteY95" fmla="*/ 1873477 h 1873477"/>
              <a:gd name="connsiteX96" fmla="*/ 1289691 w 2612145"/>
              <a:gd name="connsiteY96" fmla="*/ 1870499 h 1873477"/>
              <a:gd name="connsiteX97" fmla="*/ 1152680 w 2612145"/>
              <a:gd name="connsiteY97" fmla="*/ 1864542 h 1873477"/>
              <a:gd name="connsiteX98" fmla="*/ 997798 w 2612145"/>
              <a:gd name="connsiteY98" fmla="*/ 1858585 h 1873477"/>
              <a:gd name="connsiteX99" fmla="*/ 872700 w 2612145"/>
              <a:gd name="connsiteY99" fmla="*/ 1843692 h 1873477"/>
              <a:gd name="connsiteX100" fmla="*/ 658248 w 2612145"/>
              <a:gd name="connsiteY100" fmla="*/ 1810929 h 1873477"/>
              <a:gd name="connsiteX101" fmla="*/ 545065 w 2612145"/>
              <a:gd name="connsiteY101" fmla="*/ 1787101 h 1873477"/>
              <a:gd name="connsiteX102" fmla="*/ 422947 w 2612145"/>
              <a:gd name="connsiteY102" fmla="*/ 1748380 h 1873477"/>
              <a:gd name="connsiteX103" fmla="*/ 336570 w 2612145"/>
              <a:gd name="connsiteY103" fmla="*/ 1703703 h 1873477"/>
              <a:gd name="connsiteX104" fmla="*/ 274022 w 2612145"/>
              <a:gd name="connsiteY104" fmla="*/ 1656047 h 1873477"/>
              <a:gd name="connsiteX105" fmla="*/ 223387 w 2612145"/>
              <a:gd name="connsiteY105" fmla="*/ 1599455 h 1873477"/>
              <a:gd name="connsiteX106" fmla="*/ 202538 w 2612145"/>
              <a:gd name="connsiteY106" fmla="*/ 1569670 h 1873477"/>
              <a:gd name="connsiteX107" fmla="*/ 169774 w 2612145"/>
              <a:gd name="connsiteY107" fmla="*/ 1501164 h 1873477"/>
              <a:gd name="connsiteX108" fmla="*/ 154882 w 2612145"/>
              <a:gd name="connsiteY108" fmla="*/ 1444573 h 1873477"/>
              <a:gd name="connsiteX109" fmla="*/ 139989 w 2612145"/>
              <a:gd name="connsiteY109" fmla="*/ 1361175 h 1873477"/>
              <a:gd name="connsiteX110" fmla="*/ 139989 w 2612145"/>
              <a:gd name="connsiteY110" fmla="*/ 1271820 h 1873477"/>
              <a:gd name="connsiteX111" fmla="*/ 145946 w 2612145"/>
              <a:gd name="connsiteY111" fmla="*/ 1075239 h 1873477"/>
              <a:gd name="connsiteX112" fmla="*/ 151903 w 2612145"/>
              <a:gd name="connsiteY112" fmla="*/ 935249 h 1873477"/>
              <a:gd name="connsiteX113" fmla="*/ 160839 w 2612145"/>
              <a:gd name="connsiteY113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415564 w 2612145"/>
              <a:gd name="connsiteY63" fmla="*/ 1236078 h 1873477"/>
              <a:gd name="connsiteX64" fmla="*/ 2418543 w 2612145"/>
              <a:gd name="connsiteY64" fmla="*/ 1268841 h 1873477"/>
              <a:gd name="connsiteX65" fmla="*/ 2418543 w 2612145"/>
              <a:gd name="connsiteY65" fmla="*/ 1292669 h 1873477"/>
              <a:gd name="connsiteX66" fmla="*/ 2421521 w 2612145"/>
              <a:gd name="connsiteY66" fmla="*/ 1331390 h 1873477"/>
              <a:gd name="connsiteX67" fmla="*/ 2427478 w 2612145"/>
              <a:gd name="connsiteY67" fmla="*/ 1361175 h 1873477"/>
              <a:gd name="connsiteX68" fmla="*/ 2436414 w 2612145"/>
              <a:gd name="connsiteY68" fmla="*/ 1390960 h 1873477"/>
              <a:gd name="connsiteX69" fmla="*/ 2445349 w 2612145"/>
              <a:gd name="connsiteY69" fmla="*/ 1423723 h 1873477"/>
              <a:gd name="connsiteX70" fmla="*/ 2457263 w 2612145"/>
              <a:gd name="connsiteY70" fmla="*/ 1444573 h 1873477"/>
              <a:gd name="connsiteX71" fmla="*/ 2472156 w 2612145"/>
              <a:gd name="connsiteY71" fmla="*/ 1471379 h 1873477"/>
              <a:gd name="connsiteX72" fmla="*/ 2501941 w 2612145"/>
              <a:gd name="connsiteY72" fmla="*/ 1501164 h 1873477"/>
              <a:gd name="connsiteX73" fmla="*/ 2543640 w 2612145"/>
              <a:gd name="connsiteY73" fmla="*/ 1530949 h 1873477"/>
              <a:gd name="connsiteX74" fmla="*/ 2570446 w 2612145"/>
              <a:gd name="connsiteY74" fmla="*/ 1548820 h 1873477"/>
              <a:gd name="connsiteX75" fmla="*/ 2585339 w 2612145"/>
              <a:gd name="connsiteY75" fmla="*/ 1560734 h 1873477"/>
              <a:gd name="connsiteX76" fmla="*/ 2591296 w 2612145"/>
              <a:gd name="connsiteY76" fmla="*/ 1569670 h 1873477"/>
              <a:gd name="connsiteX77" fmla="*/ 2603210 w 2612145"/>
              <a:gd name="connsiteY77" fmla="*/ 1587541 h 1873477"/>
              <a:gd name="connsiteX78" fmla="*/ 2612145 w 2612145"/>
              <a:gd name="connsiteY78" fmla="*/ 1614348 h 1873477"/>
              <a:gd name="connsiteX79" fmla="*/ 2612145 w 2612145"/>
              <a:gd name="connsiteY79" fmla="*/ 1629240 h 1873477"/>
              <a:gd name="connsiteX80" fmla="*/ 2609167 w 2612145"/>
              <a:gd name="connsiteY80" fmla="*/ 1647111 h 1873477"/>
              <a:gd name="connsiteX81" fmla="*/ 2603210 w 2612145"/>
              <a:gd name="connsiteY81" fmla="*/ 1667961 h 1873477"/>
              <a:gd name="connsiteX82" fmla="*/ 2588317 w 2612145"/>
              <a:gd name="connsiteY82" fmla="*/ 1685832 h 1873477"/>
              <a:gd name="connsiteX83" fmla="*/ 2558532 w 2612145"/>
              <a:gd name="connsiteY83" fmla="*/ 1721574 h 1873477"/>
              <a:gd name="connsiteX84" fmla="*/ 2537683 w 2612145"/>
              <a:gd name="connsiteY84" fmla="*/ 1739445 h 1873477"/>
              <a:gd name="connsiteX85" fmla="*/ 2510876 w 2612145"/>
              <a:gd name="connsiteY85" fmla="*/ 1760294 h 1873477"/>
              <a:gd name="connsiteX86" fmla="*/ 2484070 w 2612145"/>
              <a:gd name="connsiteY86" fmla="*/ 1778165 h 1873477"/>
              <a:gd name="connsiteX87" fmla="*/ 2436414 w 2612145"/>
              <a:gd name="connsiteY87" fmla="*/ 1799015 h 1873477"/>
              <a:gd name="connsiteX88" fmla="*/ 2373865 w 2612145"/>
              <a:gd name="connsiteY88" fmla="*/ 1816886 h 1873477"/>
              <a:gd name="connsiteX89" fmla="*/ 2263661 w 2612145"/>
              <a:gd name="connsiteY89" fmla="*/ 1837735 h 1873477"/>
              <a:gd name="connsiteX90" fmla="*/ 2084951 w 2612145"/>
              <a:gd name="connsiteY90" fmla="*/ 1855606 h 1873477"/>
              <a:gd name="connsiteX91" fmla="*/ 1921133 w 2612145"/>
              <a:gd name="connsiteY91" fmla="*/ 1864542 h 1873477"/>
              <a:gd name="connsiteX92" fmla="*/ 1748380 w 2612145"/>
              <a:gd name="connsiteY92" fmla="*/ 1870499 h 1873477"/>
              <a:gd name="connsiteX93" fmla="*/ 1599455 w 2612145"/>
              <a:gd name="connsiteY93" fmla="*/ 1873477 h 1873477"/>
              <a:gd name="connsiteX94" fmla="*/ 1447551 w 2612145"/>
              <a:gd name="connsiteY94" fmla="*/ 1873477 h 1873477"/>
              <a:gd name="connsiteX95" fmla="*/ 1289691 w 2612145"/>
              <a:gd name="connsiteY95" fmla="*/ 1870499 h 1873477"/>
              <a:gd name="connsiteX96" fmla="*/ 1152680 w 2612145"/>
              <a:gd name="connsiteY96" fmla="*/ 1864542 h 1873477"/>
              <a:gd name="connsiteX97" fmla="*/ 997798 w 2612145"/>
              <a:gd name="connsiteY97" fmla="*/ 1858585 h 1873477"/>
              <a:gd name="connsiteX98" fmla="*/ 872700 w 2612145"/>
              <a:gd name="connsiteY98" fmla="*/ 1843692 h 1873477"/>
              <a:gd name="connsiteX99" fmla="*/ 658248 w 2612145"/>
              <a:gd name="connsiteY99" fmla="*/ 1810929 h 1873477"/>
              <a:gd name="connsiteX100" fmla="*/ 545065 w 2612145"/>
              <a:gd name="connsiteY100" fmla="*/ 1787101 h 1873477"/>
              <a:gd name="connsiteX101" fmla="*/ 422947 w 2612145"/>
              <a:gd name="connsiteY101" fmla="*/ 1748380 h 1873477"/>
              <a:gd name="connsiteX102" fmla="*/ 336570 w 2612145"/>
              <a:gd name="connsiteY102" fmla="*/ 1703703 h 1873477"/>
              <a:gd name="connsiteX103" fmla="*/ 274022 w 2612145"/>
              <a:gd name="connsiteY103" fmla="*/ 1656047 h 1873477"/>
              <a:gd name="connsiteX104" fmla="*/ 223387 w 2612145"/>
              <a:gd name="connsiteY104" fmla="*/ 1599455 h 1873477"/>
              <a:gd name="connsiteX105" fmla="*/ 202538 w 2612145"/>
              <a:gd name="connsiteY105" fmla="*/ 1569670 h 1873477"/>
              <a:gd name="connsiteX106" fmla="*/ 169774 w 2612145"/>
              <a:gd name="connsiteY106" fmla="*/ 1501164 h 1873477"/>
              <a:gd name="connsiteX107" fmla="*/ 154882 w 2612145"/>
              <a:gd name="connsiteY107" fmla="*/ 1444573 h 1873477"/>
              <a:gd name="connsiteX108" fmla="*/ 139989 w 2612145"/>
              <a:gd name="connsiteY108" fmla="*/ 1361175 h 1873477"/>
              <a:gd name="connsiteX109" fmla="*/ 139989 w 2612145"/>
              <a:gd name="connsiteY109" fmla="*/ 1271820 h 1873477"/>
              <a:gd name="connsiteX110" fmla="*/ 145946 w 2612145"/>
              <a:gd name="connsiteY110" fmla="*/ 1075239 h 1873477"/>
              <a:gd name="connsiteX111" fmla="*/ 151903 w 2612145"/>
              <a:gd name="connsiteY111" fmla="*/ 935249 h 1873477"/>
              <a:gd name="connsiteX112" fmla="*/ 160839 w 2612145"/>
              <a:gd name="connsiteY112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415564 w 2612145"/>
              <a:gd name="connsiteY62" fmla="*/ 1236078 h 1873477"/>
              <a:gd name="connsiteX63" fmla="*/ 2418543 w 2612145"/>
              <a:gd name="connsiteY63" fmla="*/ 1268841 h 1873477"/>
              <a:gd name="connsiteX64" fmla="*/ 2418543 w 2612145"/>
              <a:gd name="connsiteY64" fmla="*/ 1292669 h 1873477"/>
              <a:gd name="connsiteX65" fmla="*/ 2421521 w 2612145"/>
              <a:gd name="connsiteY65" fmla="*/ 1331390 h 1873477"/>
              <a:gd name="connsiteX66" fmla="*/ 2427478 w 2612145"/>
              <a:gd name="connsiteY66" fmla="*/ 1361175 h 1873477"/>
              <a:gd name="connsiteX67" fmla="*/ 2436414 w 2612145"/>
              <a:gd name="connsiteY67" fmla="*/ 1390960 h 1873477"/>
              <a:gd name="connsiteX68" fmla="*/ 2445349 w 2612145"/>
              <a:gd name="connsiteY68" fmla="*/ 1423723 h 1873477"/>
              <a:gd name="connsiteX69" fmla="*/ 2457263 w 2612145"/>
              <a:gd name="connsiteY69" fmla="*/ 1444573 h 1873477"/>
              <a:gd name="connsiteX70" fmla="*/ 2472156 w 2612145"/>
              <a:gd name="connsiteY70" fmla="*/ 1471379 h 1873477"/>
              <a:gd name="connsiteX71" fmla="*/ 2501941 w 2612145"/>
              <a:gd name="connsiteY71" fmla="*/ 1501164 h 1873477"/>
              <a:gd name="connsiteX72" fmla="*/ 2543640 w 2612145"/>
              <a:gd name="connsiteY72" fmla="*/ 1530949 h 1873477"/>
              <a:gd name="connsiteX73" fmla="*/ 2570446 w 2612145"/>
              <a:gd name="connsiteY73" fmla="*/ 1548820 h 1873477"/>
              <a:gd name="connsiteX74" fmla="*/ 2585339 w 2612145"/>
              <a:gd name="connsiteY74" fmla="*/ 1560734 h 1873477"/>
              <a:gd name="connsiteX75" fmla="*/ 2591296 w 2612145"/>
              <a:gd name="connsiteY75" fmla="*/ 1569670 h 1873477"/>
              <a:gd name="connsiteX76" fmla="*/ 2603210 w 2612145"/>
              <a:gd name="connsiteY76" fmla="*/ 1587541 h 1873477"/>
              <a:gd name="connsiteX77" fmla="*/ 2612145 w 2612145"/>
              <a:gd name="connsiteY77" fmla="*/ 1614348 h 1873477"/>
              <a:gd name="connsiteX78" fmla="*/ 2612145 w 2612145"/>
              <a:gd name="connsiteY78" fmla="*/ 1629240 h 1873477"/>
              <a:gd name="connsiteX79" fmla="*/ 2609167 w 2612145"/>
              <a:gd name="connsiteY79" fmla="*/ 1647111 h 1873477"/>
              <a:gd name="connsiteX80" fmla="*/ 2603210 w 2612145"/>
              <a:gd name="connsiteY80" fmla="*/ 1667961 h 1873477"/>
              <a:gd name="connsiteX81" fmla="*/ 2588317 w 2612145"/>
              <a:gd name="connsiteY81" fmla="*/ 1685832 h 1873477"/>
              <a:gd name="connsiteX82" fmla="*/ 2558532 w 2612145"/>
              <a:gd name="connsiteY82" fmla="*/ 1721574 h 1873477"/>
              <a:gd name="connsiteX83" fmla="*/ 2537683 w 2612145"/>
              <a:gd name="connsiteY83" fmla="*/ 1739445 h 1873477"/>
              <a:gd name="connsiteX84" fmla="*/ 2510876 w 2612145"/>
              <a:gd name="connsiteY84" fmla="*/ 1760294 h 1873477"/>
              <a:gd name="connsiteX85" fmla="*/ 2484070 w 2612145"/>
              <a:gd name="connsiteY85" fmla="*/ 1778165 h 1873477"/>
              <a:gd name="connsiteX86" fmla="*/ 2436414 w 2612145"/>
              <a:gd name="connsiteY86" fmla="*/ 1799015 h 1873477"/>
              <a:gd name="connsiteX87" fmla="*/ 2373865 w 2612145"/>
              <a:gd name="connsiteY87" fmla="*/ 1816886 h 1873477"/>
              <a:gd name="connsiteX88" fmla="*/ 2263661 w 2612145"/>
              <a:gd name="connsiteY88" fmla="*/ 1837735 h 1873477"/>
              <a:gd name="connsiteX89" fmla="*/ 2084951 w 2612145"/>
              <a:gd name="connsiteY89" fmla="*/ 1855606 h 1873477"/>
              <a:gd name="connsiteX90" fmla="*/ 1921133 w 2612145"/>
              <a:gd name="connsiteY90" fmla="*/ 1864542 h 1873477"/>
              <a:gd name="connsiteX91" fmla="*/ 1748380 w 2612145"/>
              <a:gd name="connsiteY91" fmla="*/ 1870499 h 1873477"/>
              <a:gd name="connsiteX92" fmla="*/ 1599455 w 2612145"/>
              <a:gd name="connsiteY92" fmla="*/ 1873477 h 1873477"/>
              <a:gd name="connsiteX93" fmla="*/ 1447551 w 2612145"/>
              <a:gd name="connsiteY93" fmla="*/ 1873477 h 1873477"/>
              <a:gd name="connsiteX94" fmla="*/ 1289691 w 2612145"/>
              <a:gd name="connsiteY94" fmla="*/ 1870499 h 1873477"/>
              <a:gd name="connsiteX95" fmla="*/ 1152680 w 2612145"/>
              <a:gd name="connsiteY95" fmla="*/ 1864542 h 1873477"/>
              <a:gd name="connsiteX96" fmla="*/ 997798 w 2612145"/>
              <a:gd name="connsiteY96" fmla="*/ 1858585 h 1873477"/>
              <a:gd name="connsiteX97" fmla="*/ 872700 w 2612145"/>
              <a:gd name="connsiteY97" fmla="*/ 1843692 h 1873477"/>
              <a:gd name="connsiteX98" fmla="*/ 658248 w 2612145"/>
              <a:gd name="connsiteY98" fmla="*/ 1810929 h 1873477"/>
              <a:gd name="connsiteX99" fmla="*/ 545065 w 2612145"/>
              <a:gd name="connsiteY99" fmla="*/ 1787101 h 1873477"/>
              <a:gd name="connsiteX100" fmla="*/ 422947 w 2612145"/>
              <a:gd name="connsiteY100" fmla="*/ 1748380 h 1873477"/>
              <a:gd name="connsiteX101" fmla="*/ 336570 w 2612145"/>
              <a:gd name="connsiteY101" fmla="*/ 1703703 h 1873477"/>
              <a:gd name="connsiteX102" fmla="*/ 274022 w 2612145"/>
              <a:gd name="connsiteY102" fmla="*/ 1656047 h 1873477"/>
              <a:gd name="connsiteX103" fmla="*/ 223387 w 2612145"/>
              <a:gd name="connsiteY103" fmla="*/ 1599455 h 1873477"/>
              <a:gd name="connsiteX104" fmla="*/ 202538 w 2612145"/>
              <a:gd name="connsiteY104" fmla="*/ 1569670 h 1873477"/>
              <a:gd name="connsiteX105" fmla="*/ 169774 w 2612145"/>
              <a:gd name="connsiteY105" fmla="*/ 1501164 h 1873477"/>
              <a:gd name="connsiteX106" fmla="*/ 154882 w 2612145"/>
              <a:gd name="connsiteY106" fmla="*/ 1444573 h 1873477"/>
              <a:gd name="connsiteX107" fmla="*/ 139989 w 2612145"/>
              <a:gd name="connsiteY107" fmla="*/ 1361175 h 1873477"/>
              <a:gd name="connsiteX108" fmla="*/ 139989 w 2612145"/>
              <a:gd name="connsiteY108" fmla="*/ 1271820 h 1873477"/>
              <a:gd name="connsiteX109" fmla="*/ 145946 w 2612145"/>
              <a:gd name="connsiteY109" fmla="*/ 1075239 h 1873477"/>
              <a:gd name="connsiteX110" fmla="*/ 151903 w 2612145"/>
              <a:gd name="connsiteY110" fmla="*/ 935249 h 1873477"/>
              <a:gd name="connsiteX111" fmla="*/ 160839 w 2612145"/>
              <a:gd name="connsiteY111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415564 w 2612145"/>
              <a:gd name="connsiteY61" fmla="*/ 1236078 h 1873477"/>
              <a:gd name="connsiteX62" fmla="*/ 2418543 w 2612145"/>
              <a:gd name="connsiteY62" fmla="*/ 1268841 h 1873477"/>
              <a:gd name="connsiteX63" fmla="*/ 2418543 w 2612145"/>
              <a:gd name="connsiteY63" fmla="*/ 1292669 h 1873477"/>
              <a:gd name="connsiteX64" fmla="*/ 2421521 w 2612145"/>
              <a:gd name="connsiteY64" fmla="*/ 1331390 h 1873477"/>
              <a:gd name="connsiteX65" fmla="*/ 2427478 w 2612145"/>
              <a:gd name="connsiteY65" fmla="*/ 1361175 h 1873477"/>
              <a:gd name="connsiteX66" fmla="*/ 2436414 w 2612145"/>
              <a:gd name="connsiteY66" fmla="*/ 1390960 h 1873477"/>
              <a:gd name="connsiteX67" fmla="*/ 2445349 w 2612145"/>
              <a:gd name="connsiteY67" fmla="*/ 1423723 h 1873477"/>
              <a:gd name="connsiteX68" fmla="*/ 2457263 w 2612145"/>
              <a:gd name="connsiteY68" fmla="*/ 1444573 h 1873477"/>
              <a:gd name="connsiteX69" fmla="*/ 2472156 w 2612145"/>
              <a:gd name="connsiteY69" fmla="*/ 1471379 h 1873477"/>
              <a:gd name="connsiteX70" fmla="*/ 2501941 w 2612145"/>
              <a:gd name="connsiteY70" fmla="*/ 1501164 h 1873477"/>
              <a:gd name="connsiteX71" fmla="*/ 2543640 w 2612145"/>
              <a:gd name="connsiteY71" fmla="*/ 1530949 h 1873477"/>
              <a:gd name="connsiteX72" fmla="*/ 2570446 w 2612145"/>
              <a:gd name="connsiteY72" fmla="*/ 1548820 h 1873477"/>
              <a:gd name="connsiteX73" fmla="*/ 2585339 w 2612145"/>
              <a:gd name="connsiteY73" fmla="*/ 1560734 h 1873477"/>
              <a:gd name="connsiteX74" fmla="*/ 2591296 w 2612145"/>
              <a:gd name="connsiteY74" fmla="*/ 1569670 h 1873477"/>
              <a:gd name="connsiteX75" fmla="*/ 2603210 w 2612145"/>
              <a:gd name="connsiteY75" fmla="*/ 1587541 h 1873477"/>
              <a:gd name="connsiteX76" fmla="*/ 2612145 w 2612145"/>
              <a:gd name="connsiteY76" fmla="*/ 1614348 h 1873477"/>
              <a:gd name="connsiteX77" fmla="*/ 2612145 w 2612145"/>
              <a:gd name="connsiteY77" fmla="*/ 1629240 h 1873477"/>
              <a:gd name="connsiteX78" fmla="*/ 2609167 w 2612145"/>
              <a:gd name="connsiteY78" fmla="*/ 1647111 h 1873477"/>
              <a:gd name="connsiteX79" fmla="*/ 2603210 w 2612145"/>
              <a:gd name="connsiteY79" fmla="*/ 1667961 h 1873477"/>
              <a:gd name="connsiteX80" fmla="*/ 2588317 w 2612145"/>
              <a:gd name="connsiteY80" fmla="*/ 1685832 h 1873477"/>
              <a:gd name="connsiteX81" fmla="*/ 2558532 w 2612145"/>
              <a:gd name="connsiteY81" fmla="*/ 1721574 h 1873477"/>
              <a:gd name="connsiteX82" fmla="*/ 2537683 w 2612145"/>
              <a:gd name="connsiteY82" fmla="*/ 1739445 h 1873477"/>
              <a:gd name="connsiteX83" fmla="*/ 2510876 w 2612145"/>
              <a:gd name="connsiteY83" fmla="*/ 1760294 h 1873477"/>
              <a:gd name="connsiteX84" fmla="*/ 2484070 w 2612145"/>
              <a:gd name="connsiteY84" fmla="*/ 1778165 h 1873477"/>
              <a:gd name="connsiteX85" fmla="*/ 2436414 w 2612145"/>
              <a:gd name="connsiteY85" fmla="*/ 1799015 h 1873477"/>
              <a:gd name="connsiteX86" fmla="*/ 2373865 w 2612145"/>
              <a:gd name="connsiteY86" fmla="*/ 1816886 h 1873477"/>
              <a:gd name="connsiteX87" fmla="*/ 2263661 w 2612145"/>
              <a:gd name="connsiteY87" fmla="*/ 1837735 h 1873477"/>
              <a:gd name="connsiteX88" fmla="*/ 2084951 w 2612145"/>
              <a:gd name="connsiteY88" fmla="*/ 1855606 h 1873477"/>
              <a:gd name="connsiteX89" fmla="*/ 1921133 w 2612145"/>
              <a:gd name="connsiteY89" fmla="*/ 1864542 h 1873477"/>
              <a:gd name="connsiteX90" fmla="*/ 1748380 w 2612145"/>
              <a:gd name="connsiteY90" fmla="*/ 1870499 h 1873477"/>
              <a:gd name="connsiteX91" fmla="*/ 1599455 w 2612145"/>
              <a:gd name="connsiteY91" fmla="*/ 1873477 h 1873477"/>
              <a:gd name="connsiteX92" fmla="*/ 1447551 w 2612145"/>
              <a:gd name="connsiteY92" fmla="*/ 1873477 h 1873477"/>
              <a:gd name="connsiteX93" fmla="*/ 1289691 w 2612145"/>
              <a:gd name="connsiteY93" fmla="*/ 1870499 h 1873477"/>
              <a:gd name="connsiteX94" fmla="*/ 1152680 w 2612145"/>
              <a:gd name="connsiteY94" fmla="*/ 1864542 h 1873477"/>
              <a:gd name="connsiteX95" fmla="*/ 997798 w 2612145"/>
              <a:gd name="connsiteY95" fmla="*/ 1858585 h 1873477"/>
              <a:gd name="connsiteX96" fmla="*/ 872700 w 2612145"/>
              <a:gd name="connsiteY96" fmla="*/ 1843692 h 1873477"/>
              <a:gd name="connsiteX97" fmla="*/ 658248 w 2612145"/>
              <a:gd name="connsiteY97" fmla="*/ 1810929 h 1873477"/>
              <a:gd name="connsiteX98" fmla="*/ 545065 w 2612145"/>
              <a:gd name="connsiteY98" fmla="*/ 1787101 h 1873477"/>
              <a:gd name="connsiteX99" fmla="*/ 422947 w 2612145"/>
              <a:gd name="connsiteY99" fmla="*/ 1748380 h 1873477"/>
              <a:gd name="connsiteX100" fmla="*/ 336570 w 2612145"/>
              <a:gd name="connsiteY100" fmla="*/ 1703703 h 1873477"/>
              <a:gd name="connsiteX101" fmla="*/ 274022 w 2612145"/>
              <a:gd name="connsiteY101" fmla="*/ 1656047 h 1873477"/>
              <a:gd name="connsiteX102" fmla="*/ 223387 w 2612145"/>
              <a:gd name="connsiteY102" fmla="*/ 1599455 h 1873477"/>
              <a:gd name="connsiteX103" fmla="*/ 202538 w 2612145"/>
              <a:gd name="connsiteY103" fmla="*/ 1569670 h 1873477"/>
              <a:gd name="connsiteX104" fmla="*/ 169774 w 2612145"/>
              <a:gd name="connsiteY104" fmla="*/ 1501164 h 1873477"/>
              <a:gd name="connsiteX105" fmla="*/ 154882 w 2612145"/>
              <a:gd name="connsiteY105" fmla="*/ 1444573 h 1873477"/>
              <a:gd name="connsiteX106" fmla="*/ 139989 w 2612145"/>
              <a:gd name="connsiteY106" fmla="*/ 1361175 h 1873477"/>
              <a:gd name="connsiteX107" fmla="*/ 139989 w 2612145"/>
              <a:gd name="connsiteY107" fmla="*/ 1271820 h 1873477"/>
              <a:gd name="connsiteX108" fmla="*/ 145946 w 2612145"/>
              <a:gd name="connsiteY108" fmla="*/ 1075239 h 1873477"/>
              <a:gd name="connsiteX109" fmla="*/ 151903 w 2612145"/>
              <a:gd name="connsiteY109" fmla="*/ 935249 h 1873477"/>
              <a:gd name="connsiteX110" fmla="*/ 160839 w 2612145"/>
              <a:gd name="connsiteY110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18543 w 2612145"/>
              <a:gd name="connsiteY62" fmla="*/ 1292669 h 1873477"/>
              <a:gd name="connsiteX63" fmla="*/ 2421521 w 2612145"/>
              <a:gd name="connsiteY63" fmla="*/ 1331390 h 1873477"/>
              <a:gd name="connsiteX64" fmla="*/ 2427478 w 2612145"/>
              <a:gd name="connsiteY64" fmla="*/ 1361175 h 1873477"/>
              <a:gd name="connsiteX65" fmla="*/ 2436414 w 2612145"/>
              <a:gd name="connsiteY65" fmla="*/ 1390960 h 1873477"/>
              <a:gd name="connsiteX66" fmla="*/ 2445349 w 2612145"/>
              <a:gd name="connsiteY66" fmla="*/ 1423723 h 1873477"/>
              <a:gd name="connsiteX67" fmla="*/ 2457263 w 2612145"/>
              <a:gd name="connsiteY67" fmla="*/ 1444573 h 1873477"/>
              <a:gd name="connsiteX68" fmla="*/ 2472156 w 2612145"/>
              <a:gd name="connsiteY68" fmla="*/ 1471379 h 1873477"/>
              <a:gd name="connsiteX69" fmla="*/ 2501941 w 2612145"/>
              <a:gd name="connsiteY69" fmla="*/ 1501164 h 1873477"/>
              <a:gd name="connsiteX70" fmla="*/ 2543640 w 2612145"/>
              <a:gd name="connsiteY70" fmla="*/ 1530949 h 1873477"/>
              <a:gd name="connsiteX71" fmla="*/ 2570446 w 2612145"/>
              <a:gd name="connsiteY71" fmla="*/ 1548820 h 1873477"/>
              <a:gd name="connsiteX72" fmla="*/ 2585339 w 2612145"/>
              <a:gd name="connsiteY72" fmla="*/ 1560734 h 1873477"/>
              <a:gd name="connsiteX73" fmla="*/ 2591296 w 2612145"/>
              <a:gd name="connsiteY73" fmla="*/ 1569670 h 1873477"/>
              <a:gd name="connsiteX74" fmla="*/ 2603210 w 2612145"/>
              <a:gd name="connsiteY74" fmla="*/ 1587541 h 1873477"/>
              <a:gd name="connsiteX75" fmla="*/ 2612145 w 2612145"/>
              <a:gd name="connsiteY75" fmla="*/ 1614348 h 1873477"/>
              <a:gd name="connsiteX76" fmla="*/ 2612145 w 2612145"/>
              <a:gd name="connsiteY76" fmla="*/ 1629240 h 1873477"/>
              <a:gd name="connsiteX77" fmla="*/ 2609167 w 2612145"/>
              <a:gd name="connsiteY77" fmla="*/ 1647111 h 1873477"/>
              <a:gd name="connsiteX78" fmla="*/ 2603210 w 2612145"/>
              <a:gd name="connsiteY78" fmla="*/ 1667961 h 1873477"/>
              <a:gd name="connsiteX79" fmla="*/ 2588317 w 2612145"/>
              <a:gd name="connsiteY79" fmla="*/ 1685832 h 1873477"/>
              <a:gd name="connsiteX80" fmla="*/ 2558532 w 2612145"/>
              <a:gd name="connsiteY80" fmla="*/ 1721574 h 1873477"/>
              <a:gd name="connsiteX81" fmla="*/ 2537683 w 2612145"/>
              <a:gd name="connsiteY81" fmla="*/ 1739445 h 1873477"/>
              <a:gd name="connsiteX82" fmla="*/ 2510876 w 2612145"/>
              <a:gd name="connsiteY82" fmla="*/ 1760294 h 1873477"/>
              <a:gd name="connsiteX83" fmla="*/ 2484070 w 2612145"/>
              <a:gd name="connsiteY83" fmla="*/ 1778165 h 1873477"/>
              <a:gd name="connsiteX84" fmla="*/ 2436414 w 2612145"/>
              <a:gd name="connsiteY84" fmla="*/ 1799015 h 1873477"/>
              <a:gd name="connsiteX85" fmla="*/ 2373865 w 2612145"/>
              <a:gd name="connsiteY85" fmla="*/ 1816886 h 1873477"/>
              <a:gd name="connsiteX86" fmla="*/ 2263661 w 2612145"/>
              <a:gd name="connsiteY86" fmla="*/ 1837735 h 1873477"/>
              <a:gd name="connsiteX87" fmla="*/ 2084951 w 2612145"/>
              <a:gd name="connsiteY87" fmla="*/ 1855606 h 1873477"/>
              <a:gd name="connsiteX88" fmla="*/ 1921133 w 2612145"/>
              <a:gd name="connsiteY88" fmla="*/ 1864542 h 1873477"/>
              <a:gd name="connsiteX89" fmla="*/ 1748380 w 2612145"/>
              <a:gd name="connsiteY89" fmla="*/ 1870499 h 1873477"/>
              <a:gd name="connsiteX90" fmla="*/ 1599455 w 2612145"/>
              <a:gd name="connsiteY90" fmla="*/ 1873477 h 1873477"/>
              <a:gd name="connsiteX91" fmla="*/ 1447551 w 2612145"/>
              <a:gd name="connsiteY91" fmla="*/ 1873477 h 1873477"/>
              <a:gd name="connsiteX92" fmla="*/ 1289691 w 2612145"/>
              <a:gd name="connsiteY92" fmla="*/ 1870499 h 1873477"/>
              <a:gd name="connsiteX93" fmla="*/ 1152680 w 2612145"/>
              <a:gd name="connsiteY93" fmla="*/ 1864542 h 1873477"/>
              <a:gd name="connsiteX94" fmla="*/ 997798 w 2612145"/>
              <a:gd name="connsiteY94" fmla="*/ 1858585 h 1873477"/>
              <a:gd name="connsiteX95" fmla="*/ 872700 w 2612145"/>
              <a:gd name="connsiteY95" fmla="*/ 1843692 h 1873477"/>
              <a:gd name="connsiteX96" fmla="*/ 658248 w 2612145"/>
              <a:gd name="connsiteY96" fmla="*/ 1810929 h 1873477"/>
              <a:gd name="connsiteX97" fmla="*/ 545065 w 2612145"/>
              <a:gd name="connsiteY97" fmla="*/ 1787101 h 1873477"/>
              <a:gd name="connsiteX98" fmla="*/ 422947 w 2612145"/>
              <a:gd name="connsiteY98" fmla="*/ 1748380 h 1873477"/>
              <a:gd name="connsiteX99" fmla="*/ 336570 w 2612145"/>
              <a:gd name="connsiteY99" fmla="*/ 1703703 h 1873477"/>
              <a:gd name="connsiteX100" fmla="*/ 274022 w 2612145"/>
              <a:gd name="connsiteY100" fmla="*/ 1656047 h 1873477"/>
              <a:gd name="connsiteX101" fmla="*/ 223387 w 2612145"/>
              <a:gd name="connsiteY101" fmla="*/ 1599455 h 1873477"/>
              <a:gd name="connsiteX102" fmla="*/ 202538 w 2612145"/>
              <a:gd name="connsiteY102" fmla="*/ 1569670 h 1873477"/>
              <a:gd name="connsiteX103" fmla="*/ 169774 w 2612145"/>
              <a:gd name="connsiteY103" fmla="*/ 1501164 h 1873477"/>
              <a:gd name="connsiteX104" fmla="*/ 154882 w 2612145"/>
              <a:gd name="connsiteY104" fmla="*/ 1444573 h 1873477"/>
              <a:gd name="connsiteX105" fmla="*/ 139989 w 2612145"/>
              <a:gd name="connsiteY105" fmla="*/ 1361175 h 1873477"/>
              <a:gd name="connsiteX106" fmla="*/ 139989 w 2612145"/>
              <a:gd name="connsiteY106" fmla="*/ 1271820 h 1873477"/>
              <a:gd name="connsiteX107" fmla="*/ 145946 w 2612145"/>
              <a:gd name="connsiteY107" fmla="*/ 1075239 h 1873477"/>
              <a:gd name="connsiteX108" fmla="*/ 151903 w 2612145"/>
              <a:gd name="connsiteY108" fmla="*/ 935249 h 1873477"/>
              <a:gd name="connsiteX109" fmla="*/ 160839 w 2612145"/>
              <a:gd name="connsiteY109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18543 w 2612145"/>
              <a:gd name="connsiteY62" fmla="*/ 1292669 h 1873477"/>
              <a:gd name="connsiteX63" fmla="*/ 2421521 w 2612145"/>
              <a:gd name="connsiteY63" fmla="*/ 1331390 h 1873477"/>
              <a:gd name="connsiteX64" fmla="*/ 2427478 w 2612145"/>
              <a:gd name="connsiteY64" fmla="*/ 1361175 h 1873477"/>
              <a:gd name="connsiteX65" fmla="*/ 2436414 w 2612145"/>
              <a:gd name="connsiteY65" fmla="*/ 1390960 h 1873477"/>
              <a:gd name="connsiteX66" fmla="*/ 2457263 w 2612145"/>
              <a:gd name="connsiteY66" fmla="*/ 1444573 h 1873477"/>
              <a:gd name="connsiteX67" fmla="*/ 2472156 w 2612145"/>
              <a:gd name="connsiteY67" fmla="*/ 1471379 h 1873477"/>
              <a:gd name="connsiteX68" fmla="*/ 2501941 w 2612145"/>
              <a:gd name="connsiteY68" fmla="*/ 1501164 h 1873477"/>
              <a:gd name="connsiteX69" fmla="*/ 2543640 w 2612145"/>
              <a:gd name="connsiteY69" fmla="*/ 1530949 h 1873477"/>
              <a:gd name="connsiteX70" fmla="*/ 2570446 w 2612145"/>
              <a:gd name="connsiteY70" fmla="*/ 1548820 h 1873477"/>
              <a:gd name="connsiteX71" fmla="*/ 2585339 w 2612145"/>
              <a:gd name="connsiteY71" fmla="*/ 1560734 h 1873477"/>
              <a:gd name="connsiteX72" fmla="*/ 2591296 w 2612145"/>
              <a:gd name="connsiteY72" fmla="*/ 1569670 h 1873477"/>
              <a:gd name="connsiteX73" fmla="*/ 2603210 w 2612145"/>
              <a:gd name="connsiteY73" fmla="*/ 1587541 h 1873477"/>
              <a:gd name="connsiteX74" fmla="*/ 2612145 w 2612145"/>
              <a:gd name="connsiteY74" fmla="*/ 1614348 h 1873477"/>
              <a:gd name="connsiteX75" fmla="*/ 2612145 w 2612145"/>
              <a:gd name="connsiteY75" fmla="*/ 1629240 h 1873477"/>
              <a:gd name="connsiteX76" fmla="*/ 2609167 w 2612145"/>
              <a:gd name="connsiteY76" fmla="*/ 1647111 h 1873477"/>
              <a:gd name="connsiteX77" fmla="*/ 2603210 w 2612145"/>
              <a:gd name="connsiteY77" fmla="*/ 1667961 h 1873477"/>
              <a:gd name="connsiteX78" fmla="*/ 2588317 w 2612145"/>
              <a:gd name="connsiteY78" fmla="*/ 1685832 h 1873477"/>
              <a:gd name="connsiteX79" fmla="*/ 2558532 w 2612145"/>
              <a:gd name="connsiteY79" fmla="*/ 1721574 h 1873477"/>
              <a:gd name="connsiteX80" fmla="*/ 2537683 w 2612145"/>
              <a:gd name="connsiteY80" fmla="*/ 1739445 h 1873477"/>
              <a:gd name="connsiteX81" fmla="*/ 2510876 w 2612145"/>
              <a:gd name="connsiteY81" fmla="*/ 1760294 h 1873477"/>
              <a:gd name="connsiteX82" fmla="*/ 2484070 w 2612145"/>
              <a:gd name="connsiteY82" fmla="*/ 1778165 h 1873477"/>
              <a:gd name="connsiteX83" fmla="*/ 2436414 w 2612145"/>
              <a:gd name="connsiteY83" fmla="*/ 1799015 h 1873477"/>
              <a:gd name="connsiteX84" fmla="*/ 2373865 w 2612145"/>
              <a:gd name="connsiteY84" fmla="*/ 1816886 h 1873477"/>
              <a:gd name="connsiteX85" fmla="*/ 2263661 w 2612145"/>
              <a:gd name="connsiteY85" fmla="*/ 1837735 h 1873477"/>
              <a:gd name="connsiteX86" fmla="*/ 2084951 w 2612145"/>
              <a:gd name="connsiteY86" fmla="*/ 1855606 h 1873477"/>
              <a:gd name="connsiteX87" fmla="*/ 1921133 w 2612145"/>
              <a:gd name="connsiteY87" fmla="*/ 1864542 h 1873477"/>
              <a:gd name="connsiteX88" fmla="*/ 1748380 w 2612145"/>
              <a:gd name="connsiteY88" fmla="*/ 1870499 h 1873477"/>
              <a:gd name="connsiteX89" fmla="*/ 1599455 w 2612145"/>
              <a:gd name="connsiteY89" fmla="*/ 1873477 h 1873477"/>
              <a:gd name="connsiteX90" fmla="*/ 1447551 w 2612145"/>
              <a:gd name="connsiteY90" fmla="*/ 1873477 h 1873477"/>
              <a:gd name="connsiteX91" fmla="*/ 1289691 w 2612145"/>
              <a:gd name="connsiteY91" fmla="*/ 1870499 h 1873477"/>
              <a:gd name="connsiteX92" fmla="*/ 1152680 w 2612145"/>
              <a:gd name="connsiteY92" fmla="*/ 1864542 h 1873477"/>
              <a:gd name="connsiteX93" fmla="*/ 997798 w 2612145"/>
              <a:gd name="connsiteY93" fmla="*/ 1858585 h 1873477"/>
              <a:gd name="connsiteX94" fmla="*/ 872700 w 2612145"/>
              <a:gd name="connsiteY94" fmla="*/ 1843692 h 1873477"/>
              <a:gd name="connsiteX95" fmla="*/ 658248 w 2612145"/>
              <a:gd name="connsiteY95" fmla="*/ 1810929 h 1873477"/>
              <a:gd name="connsiteX96" fmla="*/ 545065 w 2612145"/>
              <a:gd name="connsiteY96" fmla="*/ 1787101 h 1873477"/>
              <a:gd name="connsiteX97" fmla="*/ 422947 w 2612145"/>
              <a:gd name="connsiteY97" fmla="*/ 1748380 h 1873477"/>
              <a:gd name="connsiteX98" fmla="*/ 336570 w 2612145"/>
              <a:gd name="connsiteY98" fmla="*/ 1703703 h 1873477"/>
              <a:gd name="connsiteX99" fmla="*/ 274022 w 2612145"/>
              <a:gd name="connsiteY99" fmla="*/ 1656047 h 1873477"/>
              <a:gd name="connsiteX100" fmla="*/ 223387 w 2612145"/>
              <a:gd name="connsiteY100" fmla="*/ 1599455 h 1873477"/>
              <a:gd name="connsiteX101" fmla="*/ 202538 w 2612145"/>
              <a:gd name="connsiteY101" fmla="*/ 1569670 h 1873477"/>
              <a:gd name="connsiteX102" fmla="*/ 169774 w 2612145"/>
              <a:gd name="connsiteY102" fmla="*/ 1501164 h 1873477"/>
              <a:gd name="connsiteX103" fmla="*/ 154882 w 2612145"/>
              <a:gd name="connsiteY103" fmla="*/ 1444573 h 1873477"/>
              <a:gd name="connsiteX104" fmla="*/ 139989 w 2612145"/>
              <a:gd name="connsiteY104" fmla="*/ 1361175 h 1873477"/>
              <a:gd name="connsiteX105" fmla="*/ 139989 w 2612145"/>
              <a:gd name="connsiteY105" fmla="*/ 1271820 h 1873477"/>
              <a:gd name="connsiteX106" fmla="*/ 145946 w 2612145"/>
              <a:gd name="connsiteY106" fmla="*/ 1075239 h 1873477"/>
              <a:gd name="connsiteX107" fmla="*/ 151903 w 2612145"/>
              <a:gd name="connsiteY107" fmla="*/ 935249 h 1873477"/>
              <a:gd name="connsiteX108" fmla="*/ 160839 w 2612145"/>
              <a:gd name="connsiteY108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18543 w 2612145"/>
              <a:gd name="connsiteY62" fmla="*/ 1292669 h 1873477"/>
              <a:gd name="connsiteX63" fmla="*/ 2421521 w 2612145"/>
              <a:gd name="connsiteY63" fmla="*/ 1331390 h 1873477"/>
              <a:gd name="connsiteX64" fmla="*/ 2427478 w 2612145"/>
              <a:gd name="connsiteY64" fmla="*/ 1361175 h 1873477"/>
              <a:gd name="connsiteX65" fmla="*/ 2457263 w 2612145"/>
              <a:gd name="connsiteY65" fmla="*/ 1444573 h 1873477"/>
              <a:gd name="connsiteX66" fmla="*/ 2472156 w 2612145"/>
              <a:gd name="connsiteY66" fmla="*/ 1471379 h 1873477"/>
              <a:gd name="connsiteX67" fmla="*/ 2501941 w 2612145"/>
              <a:gd name="connsiteY67" fmla="*/ 1501164 h 1873477"/>
              <a:gd name="connsiteX68" fmla="*/ 2543640 w 2612145"/>
              <a:gd name="connsiteY68" fmla="*/ 1530949 h 1873477"/>
              <a:gd name="connsiteX69" fmla="*/ 2570446 w 2612145"/>
              <a:gd name="connsiteY69" fmla="*/ 1548820 h 1873477"/>
              <a:gd name="connsiteX70" fmla="*/ 2585339 w 2612145"/>
              <a:gd name="connsiteY70" fmla="*/ 1560734 h 1873477"/>
              <a:gd name="connsiteX71" fmla="*/ 2591296 w 2612145"/>
              <a:gd name="connsiteY71" fmla="*/ 1569670 h 1873477"/>
              <a:gd name="connsiteX72" fmla="*/ 2603210 w 2612145"/>
              <a:gd name="connsiteY72" fmla="*/ 1587541 h 1873477"/>
              <a:gd name="connsiteX73" fmla="*/ 2612145 w 2612145"/>
              <a:gd name="connsiteY73" fmla="*/ 1614348 h 1873477"/>
              <a:gd name="connsiteX74" fmla="*/ 2612145 w 2612145"/>
              <a:gd name="connsiteY74" fmla="*/ 1629240 h 1873477"/>
              <a:gd name="connsiteX75" fmla="*/ 2609167 w 2612145"/>
              <a:gd name="connsiteY75" fmla="*/ 1647111 h 1873477"/>
              <a:gd name="connsiteX76" fmla="*/ 2603210 w 2612145"/>
              <a:gd name="connsiteY76" fmla="*/ 1667961 h 1873477"/>
              <a:gd name="connsiteX77" fmla="*/ 2588317 w 2612145"/>
              <a:gd name="connsiteY77" fmla="*/ 1685832 h 1873477"/>
              <a:gd name="connsiteX78" fmla="*/ 2558532 w 2612145"/>
              <a:gd name="connsiteY78" fmla="*/ 1721574 h 1873477"/>
              <a:gd name="connsiteX79" fmla="*/ 2537683 w 2612145"/>
              <a:gd name="connsiteY79" fmla="*/ 1739445 h 1873477"/>
              <a:gd name="connsiteX80" fmla="*/ 2510876 w 2612145"/>
              <a:gd name="connsiteY80" fmla="*/ 1760294 h 1873477"/>
              <a:gd name="connsiteX81" fmla="*/ 2484070 w 2612145"/>
              <a:gd name="connsiteY81" fmla="*/ 1778165 h 1873477"/>
              <a:gd name="connsiteX82" fmla="*/ 2436414 w 2612145"/>
              <a:gd name="connsiteY82" fmla="*/ 1799015 h 1873477"/>
              <a:gd name="connsiteX83" fmla="*/ 2373865 w 2612145"/>
              <a:gd name="connsiteY83" fmla="*/ 1816886 h 1873477"/>
              <a:gd name="connsiteX84" fmla="*/ 2263661 w 2612145"/>
              <a:gd name="connsiteY84" fmla="*/ 1837735 h 1873477"/>
              <a:gd name="connsiteX85" fmla="*/ 2084951 w 2612145"/>
              <a:gd name="connsiteY85" fmla="*/ 1855606 h 1873477"/>
              <a:gd name="connsiteX86" fmla="*/ 1921133 w 2612145"/>
              <a:gd name="connsiteY86" fmla="*/ 1864542 h 1873477"/>
              <a:gd name="connsiteX87" fmla="*/ 1748380 w 2612145"/>
              <a:gd name="connsiteY87" fmla="*/ 1870499 h 1873477"/>
              <a:gd name="connsiteX88" fmla="*/ 1599455 w 2612145"/>
              <a:gd name="connsiteY88" fmla="*/ 1873477 h 1873477"/>
              <a:gd name="connsiteX89" fmla="*/ 1447551 w 2612145"/>
              <a:gd name="connsiteY89" fmla="*/ 1873477 h 1873477"/>
              <a:gd name="connsiteX90" fmla="*/ 1289691 w 2612145"/>
              <a:gd name="connsiteY90" fmla="*/ 1870499 h 1873477"/>
              <a:gd name="connsiteX91" fmla="*/ 1152680 w 2612145"/>
              <a:gd name="connsiteY91" fmla="*/ 1864542 h 1873477"/>
              <a:gd name="connsiteX92" fmla="*/ 997798 w 2612145"/>
              <a:gd name="connsiteY92" fmla="*/ 1858585 h 1873477"/>
              <a:gd name="connsiteX93" fmla="*/ 872700 w 2612145"/>
              <a:gd name="connsiteY93" fmla="*/ 1843692 h 1873477"/>
              <a:gd name="connsiteX94" fmla="*/ 658248 w 2612145"/>
              <a:gd name="connsiteY94" fmla="*/ 1810929 h 1873477"/>
              <a:gd name="connsiteX95" fmla="*/ 545065 w 2612145"/>
              <a:gd name="connsiteY95" fmla="*/ 1787101 h 1873477"/>
              <a:gd name="connsiteX96" fmla="*/ 422947 w 2612145"/>
              <a:gd name="connsiteY96" fmla="*/ 1748380 h 1873477"/>
              <a:gd name="connsiteX97" fmla="*/ 336570 w 2612145"/>
              <a:gd name="connsiteY97" fmla="*/ 1703703 h 1873477"/>
              <a:gd name="connsiteX98" fmla="*/ 274022 w 2612145"/>
              <a:gd name="connsiteY98" fmla="*/ 1656047 h 1873477"/>
              <a:gd name="connsiteX99" fmla="*/ 223387 w 2612145"/>
              <a:gd name="connsiteY99" fmla="*/ 1599455 h 1873477"/>
              <a:gd name="connsiteX100" fmla="*/ 202538 w 2612145"/>
              <a:gd name="connsiteY100" fmla="*/ 1569670 h 1873477"/>
              <a:gd name="connsiteX101" fmla="*/ 169774 w 2612145"/>
              <a:gd name="connsiteY101" fmla="*/ 1501164 h 1873477"/>
              <a:gd name="connsiteX102" fmla="*/ 154882 w 2612145"/>
              <a:gd name="connsiteY102" fmla="*/ 1444573 h 1873477"/>
              <a:gd name="connsiteX103" fmla="*/ 139989 w 2612145"/>
              <a:gd name="connsiteY103" fmla="*/ 1361175 h 1873477"/>
              <a:gd name="connsiteX104" fmla="*/ 139989 w 2612145"/>
              <a:gd name="connsiteY104" fmla="*/ 1271820 h 1873477"/>
              <a:gd name="connsiteX105" fmla="*/ 145946 w 2612145"/>
              <a:gd name="connsiteY105" fmla="*/ 1075239 h 1873477"/>
              <a:gd name="connsiteX106" fmla="*/ 151903 w 2612145"/>
              <a:gd name="connsiteY106" fmla="*/ 935249 h 1873477"/>
              <a:gd name="connsiteX107" fmla="*/ 160839 w 2612145"/>
              <a:gd name="connsiteY107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18543 w 2612145"/>
              <a:gd name="connsiteY62" fmla="*/ 1292669 h 1873477"/>
              <a:gd name="connsiteX63" fmla="*/ 2421521 w 2612145"/>
              <a:gd name="connsiteY63" fmla="*/ 1331390 h 1873477"/>
              <a:gd name="connsiteX64" fmla="*/ 2457263 w 2612145"/>
              <a:gd name="connsiteY64" fmla="*/ 1444573 h 1873477"/>
              <a:gd name="connsiteX65" fmla="*/ 2472156 w 2612145"/>
              <a:gd name="connsiteY65" fmla="*/ 1471379 h 1873477"/>
              <a:gd name="connsiteX66" fmla="*/ 2501941 w 2612145"/>
              <a:gd name="connsiteY66" fmla="*/ 1501164 h 1873477"/>
              <a:gd name="connsiteX67" fmla="*/ 2543640 w 2612145"/>
              <a:gd name="connsiteY67" fmla="*/ 1530949 h 1873477"/>
              <a:gd name="connsiteX68" fmla="*/ 2570446 w 2612145"/>
              <a:gd name="connsiteY68" fmla="*/ 1548820 h 1873477"/>
              <a:gd name="connsiteX69" fmla="*/ 2585339 w 2612145"/>
              <a:gd name="connsiteY69" fmla="*/ 1560734 h 1873477"/>
              <a:gd name="connsiteX70" fmla="*/ 2591296 w 2612145"/>
              <a:gd name="connsiteY70" fmla="*/ 1569670 h 1873477"/>
              <a:gd name="connsiteX71" fmla="*/ 2603210 w 2612145"/>
              <a:gd name="connsiteY71" fmla="*/ 1587541 h 1873477"/>
              <a:gd name="connsiteX72" fmla="*/ 2612145 w 2612145"/>
              <a:gd name="connsiteY72" fmla="*/ 1614348 h 1873477"/>
              <a:gd name="connsiteX73" fmla="*/ 2612145 w 2612145"/>
              <a:gd name="connsiteY73" fmla="*/ 1629240 h 1873477"/>
              <a:gd name="connsiteX74" fmla="*/ 2609167 w 2612145"/>
              <a:gd name="connsiteY74" fmla="*/ 1647111 h 1873477"/>
              <a:gd name="connsiteX75" fmla="*/ 2603210 w 2612145"/>
              <a:gd name="connsiteY75" fmla="*/ 1667961 h 1873477"/>
              <a:gd name="connsiteX76" fmla="*/ 2588317 w 2612145"/>
              <a:gd name="connsiteY76" fmla="*/ 1685832 h 1873477"/>
              <a:gd name="connsiteX77" fmla="*/ 2558532 w 2612145"/>
              <a:gd name="connsiteY77" fmla="*/ 1721574 h 1873477"/>
              <a:gd name="connsiteX78" fmla="*/ 2537683 w 2612145"/>
              <a:gd name="connsiteY78" fmla="*/ 1739445 h 1873477"/>
              <a:gd name="connsiteX79" fmla="*/ 2510876 w 2612145"/>
              <a:gd name="connsiteY79" fmla="*/ 1760294 h 1873477"/>
              <a:gd name="connsiteX80" fmla="*/ 2484070 w 2612145"/>
              <a:gd name="connsiteY80" fmla="*/ 1778165 h 1873477"/>
              <a:gd name="connsiteX81" fmla="*/ 2436414 w 2612145"/>
              <a:gd name="connsiteY81" fmla="*/ 1799015 h 1873477"/>
              <a:gd name="connsiteX82" fmla="*/ 2373865 w 2612145"/>
              <a:gd name="connsiteY82" fmla="*/ 1816886 h 1873477"/>
              <a:gd name="connsiteX83" fmla="*/ 2263661 w 2612145"/>
              <a:gd name="connsiteY83" fmla="*/ 1837735 h 1873477"/>
              <a:gd name="connsiteX84" fmla="*/ 2084951 w 2612145"/>
              <a:gd name="connsiteY84" fmla="*/ 1855606 h 1873477"/>
              <a:gd name="connsiteX85" fmla="*/ 1921133 w 2612145"/>
              <a:gd name="connsiteY85" fmla="*/ 1864542 h 1873477"/>
              <a:gd name="connsiteX86" fmla="*/ 1748380 w 2612145"/>
              <a:gd name="connsiteY86" fmla="*/ 1870499 h 1873477"/>
              <a:gd name="connsiteX87" fmla="*/ 1599455 w 2612145"/>
              <a:gd name="connsiteY87" fmla="*/ 1873477 h 1873477"/>
              <a:gd name="connsiteX88" fmla="*/ 1447551 w 2612145"/>
              <a:gd name="connsiteY88" fmla="*/ 1873477 h 1873477"/>
              <a:gd name="connsiteX89" fmla="*/ 1289691 w 2612145"/>
              <a:gd name="connsiteY89" fmla="*/ 1870499 h 1873477"/>
              <a:gd name="connsiteX90" fmla="*/ 1152680 w 2612145"/>
              <a:gd name="connsiteY90" fmla="*/ 1864542 h 1873477"/>
              <a:gd name="connsiteX91" fmla="*/ 997798 w 2612145"/>
              <a:gd name="connsiteY91" fmla="*/ 1858585 h 1873477"/>
              <a:gd name="connsiteX92" fmla="*/ 872700 w 2612145"/>
              <a:gd name="connsiteY92" fmla="*/ 1843692 h 1873477"/>
              <a:gd name="connsiteX93" fmla="*/ 658248 w 2612145"/>
              <a:gd name="connsiteY93" fmla="*/ 1810929 h 1873477"/>
              <a:gd name="connsiteX94" fmla="*/ 545065 w 2612145"/>
              <a:gd name="connsiteY94" fmla="*/ 1787101 h 1873477"/>
              <a:gd name="connsiteX95" fmla="*/ 422947 w 2612145"/>
              <a:gd name="connsiteY95" fmla="*/ 1748380 h 1873477"/>
              <a:gd name="connsiteX96" fmla="*/ 336570 w 2612145"/>
              <a:gd name="connsiteY96" fmla="*/ 1703703 h 1873477"/>
              <a:gd name="connsiteX97" fmla="*/ 274022 w 2612145"/>
              <a:gd name="connsiteY97" fmla="*/ 1656047 h 1873477"/>
              <a:gd name="connsiteX98" fmla="*/ 223387 w 2612145"/>
              <a:gd name="connsiteY98" fmla="*/ 1599455 h 1873477"/>
              <a:gd name="connsiteX99" fmla="*/ 202538 w 2612145"/>
              <a:gd name="connsiteY99" fmla="*/ 1569670 h 1873477"/>
              <a:gd name="connsiteX100" fmla="*/ 169774 w 2612145"/>
              <a:gd name="connsiteY100" fmla="*/ 1501164 h 1873477"/>
              <a:gd name="connsiteX101" fmla="*/ 154882 w 2612145"/>
              <a:gd name="connsiteY101" fmla="*/ 1444573 h 1873477"/>
              <a:gd name="connsiteX102" fmla="*/ 139989 w 2612145"/>
              <a:gd name="connsiteY102" fmla="*/ 1361175 h 1873477"/>
              <a:gd name="connsiteX103" fmla="*/ 139989 w 2612145"/>
              <a:gd name="connsiteY103" fmla="*/ 1271820 h 1873477"/>
              <a:gd name="connsiteX104" fmla="*/ 145946 w 2612145"/>
              <a:gd name="connsiteY104" fmla="*/ 1075239 h 1873477"/>
              <a:gd name="connsiteX105" fmla="*/ 151903 w 2612145"/>
              <a:gd name="connsiteY105" fmla="*/ 935249 h 1873477"/>
              <a:gd name="connsiteX106" fmla="*/ 160839 w 2612145"/>
              <a:gd name="connsiteY106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18543 w 2612145"/>
              <a:gd name="connsiteY62" fmla="*/ 1292669 h 1873477"/>
              <a:gd name="connsiteX63" fmla="*/ 2457263 w 2612145"/>
              <a:gd name="connsiteY63" fmla="*/ 1444573 h 1873477"/>
              <a:gd name="connsiteX64" fmla="*/ 2472156 w 2612145"/>
              <a:gd name="connsiteY64" fmla="*/ 1471379 h 1873477"/>
              <a:gd name="connsiteX65" fmla="*/ 2501941 w 2612145"/>
              <a:gd name="connsiteY65" fmla="*/ 1501164 h 1873477"/>
              <a:gd name="connsiteX66" fmla="*/ 2543640 w 2612145"/>
              <a:gd name="connsiteY66" fmla="*/ 1530949 h 1873477"/>
              <a:gd name="connsiteX67" fmla="*/ 2570446 w 2612145"/>
              <a:gd name="connsiteY67" fmla="*/ 1548820 h 1873477"/>
              <a:gd name="connsiteX68" fmla="*/ 2585339 w 2612145"/>
              <a:gd name="connsiteY68" fmla="*/ 1560734 h 1873477"/>
              <a:gd name="connsiteX69" fmla="*/ 2591296 w 2612145"/>
              <a:gd name="connsiteY69" fmla="*/ 1569670 h 1873477"/>
              <a:gd name="connsiteX70" fmla="*/ 2603210 w 2612145"/>
              <a:gd name="connsiteY70" fmla="*/ 1587541 h 1873477"/>
              <a:gd name="connsiteX71" fmla="*/ 2612145 w 2612145"/>
              <a:gd name="connsiteY71" fmla="*/ 1614348 h 1873477"/>
              <a:gd name="connsiteX72" fmla="*/ 2612145 w 2612145"/>
              <a:gd name="connsiteY72" fmla="*/ 1629240 h 1873477"/>
              <a:gd name="connsiteX73" fmla="*/ 2609167 w 2612145"/>
              <a:gd name="connsiteY73" fmla="*/ 1647111 h 1873477"/>
              <a:gd name="connsiteX74" fmla="*/ 2603210 w 2612145"/>
              <a:gd name="connsiteY74" fmla="*/ 1667961 h 1873477"/>
              <a:gd name="connsiteX75" fmla="*/ 2588317 w 2612145"/>
              <a:gd name="connsiteY75" fmla="*/ 1685832 h 1873477"/>
              <a:gd name="connsiteX76" fmla="*/ 2558532 w 2612145"/>
              <a:gd name="connsiteY76" fmla="*/ 1721574 h 1873477"/>
              <a:gd name="connsiteX77" fmla="*/ 2537683 w 2612145"/>
              <a:gd name="connsiteY77" fmla="*/ 1739445 h 1873477"/>
              <a:gd name="connsiteX78" fmla="*/ 2510876 w 2612145"/>
              <a:gd name="connsiteY78" fmla="*/ 1760294 h 1873477"/>
              <a:gd name="connsiteX79" fmla="*/ 2484070 w 2612145"/>
              <a:gd name="connsiteY79" fmla="*/ 1778165 h 1873477"/>
              <a:gd name="connsiteX80" fmla="*/ 2436414 w 2612145"/>
              <a:gd name="connsiteY80" fmla="*/ 1799015 h 1873477"/>
              <a:gd name="connsiteX81" fmla="*/ 2373865 w 2612145"/>
              <a:gd name="connsiteY81" fmla="*/ 1816886 h 1873477"/>
              <a:gd name="connsiteX82" fmla="*/ 2263661 w 2612145"/>
              <a:gd name="connsiteY82" fmla="*/ 1837735 h 1873477"/>
              <a:gd name="connsiteX83" fmla="*/ 2084951 w 2612145"/>
              <a:gd name="connsiteY83" fmla="*/ 1855606 h 1873477"/>
              <a:gd name="connsiteX84" fmla="*/ 1921133 w 2612145"/>
              <a:gd name="connsiteY84" fmla="*/ 1864542 h 1873477"/>
              <a:gd name="connsiteX85" fmla="*/ 1748380 w 2612145"/>
              <a:gd name="connsiteY85" fmla="*/ 1870499 h 1873477"/>
              <a:gd name="connsiteX86" fmla="*/ 1599455 w 2612145"/>
              <a:gd name="connsiteY86" fmla="*/ 1873477 h 1873477"/>
              <a:gd name="connsiteX87" fmla="*/ 1447551 w 2612145"/>
              <a:gd name="connsiteY87" fmla="*/ 1873477 h 1873477"/>
              <a:gd name="connsiteX88" fmla="*/ 1289691 w 2612145"/>
              <a:gd name="connsiteY88" fmla="*/ 1870499 h 1873477"/>
              <a:gd name="connsiteX89" fmla="*/ 1152680 w 2612145"/>
              <a:gd name="connsiteY89" fmla="*/ 1864542 h 1873477"/>
              <a:gd name="connsiteX90" fmla="*/ 997798 w 2612145"/>
              <a:gd name="connsiteY90" fmla="*/ 1858585 h 1873477"/>
              <a:gd name="connsiteX91" fmla="*/ 872700 w 2612145"/>
              <a:gd name="connsiteY91" fmla="*/ 1843692 h 1873477"/>
              <a:gd name="connsiteX92" fmla="*/ 658248 w 2612145"/>
              <a:gd name="connsiteY92" fmla="*/ 1810929 h 1873477"/>
              <a:gd name="connsiteX93" fmla="*/ 545065 w 2612145"/>
              <a:gd name="connsiteY93" fmla="*/ 1787101 h 1873477"/>
              <a:gd name="connsiteX94" fmla="*/ 422947 w 2612145"/>
              <a:gd name="connsiteY94" fmla="*/ 1748380 h 1873477"/>
              <a:gd name="connsiteX95" fmla="*/ 336570 w 2612145"/>
              <a:gd name="connsiteY95" fmla="*/ 1703703 h 1873477"/>
              <a:gd name="connsiteX96" fmla="*/ 274022 w 2612145"/>
              <a:gd name="connsiteY96" fmla="*/ 1656047 h 1873477"/>
              <a:gd name="connsiteX97" fmla="*/ 223387 w 2612145"/>
              <a:gd name="connsiteY97" fmla="*/ 1599455 h 1873477"/>
              <a:gd name="connsiteX98" fmla="*/ 202538 w 2612145"/>
              <a:gd name="connsiteY98" fmla="*/ 1569670 h 1873477"/>
              <a:gd name="connsiteX99" fmla="*/ 169774 w 2612145"/>
              <a:gd name="connsiteY99" fmla="*/ 1501164 h 1873477"/>
              <a:gd name="connsiteX100" fmla="*/ 154882 w 2612145"/>
              <a:gd name="connsiteY100" fmla="*/ 1444573 h 1873477"/>
              <a:gd name="connsiteX101" fmla="*/ 139989 w 2612145"/>
              <a:gd name="connsiteY101" fmla="*/ 1361175 h 1873477"/>
              <a:gd name="connsiteX102" fmla="*/ 139989 w 2612145"/>
              <a:gd name="connsiteY102" fmla="*/ 1271820 h 1873477"/>
              <a:gd name="connsiteX103" fmla="*/ 145946 w 2612145"/>
              <a:gd name="connsiteY103" fmla="*/ 1075239 h 1873477"/>
              <a:gd name="connsiteX104" fmla="*/ 151903 w 2612145"/>
              <a:gd name="connsiteY104" fmla="*/ 935249 h 1873477"/>
              <a:gd name="connsiteX105" fmla="*/ 160839 w 2612145"/>
              <a:gd name="connsiteY105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57263 w 2612145"/>
              <a:gd name="connsiteY62" fmla="*/ 1444573 h 1873477"/>
              <a:gd name="connsiteX63" fmla="*/ 2472156 w 2612145"/>
              <a:gd name="connsiteY63" fmla="*/ 1471379 h 1873477"/>
              <a:gd name="connsiteX64" fmla="*/ 2501941 w 2612145"/>
              <a:gd name="connsiteY64" fmla="*/ 1501164 h 1873477"/>
              <a:gd name="connsiteX65" fmla="*/ 2543640 w 2612145"/>
              <a:gd name="connsiteY65" fmla="*/ 1530949 h 1873477"/>
              <a:gd name="connsiteX66" fmla="*/ 2570446 w 2612145"/>
              <a:gd name="connsiteY66" fmla="*/ 1548820 h 1873477"/>
              <a:gd name="connsiteX67" fmla="*/ 2585339 w 2612145"/>
              <a:gd name="connsiteY67" fmla="*/ 1560734 h 1873477"/>
              <a:gd name="connsiteX68" fmla="*/ 2591296 w 2612145"/>
              <a:gd name="connsiteY68" fmla="*/ 1569670 h 1873477"/>
              <a:gd name="connsiteX69" fmla="*/ 2603210 w 2612145"/>
              <a:gd name="connsiteY69" fmla="*/ 1587541 h 1873477"/>
              <a:gd name="connsiteX70" fmla="*/ 2612145 w 2612145"/>
              <a:gd name="connsiteY70" fmla="*/ 1614348 h 1873477"/>
              <a:gd name="connsiteX71" fmla="*/ 2612145 w 2612145"/>
              <a:gd name="connsiteY71" fmla="*/ 1629240 h 1873477"/>
              <a:gd name="connsiteX72" fmla="*/ 2609167 w 2612145"/>
              <a:gd name="connsiteY72" fmla="*/ 1647111 h 1873477"/>
              <a:gd name="connsiteX73" fmla="*/ 2603210 w 2612145"/>
              <a:gd name="connsiteY73" fmla="*/ 1667961 h 1873477"/>
              <a:gd name="connsiteX74" fmla="*/ 2588317 w 2612145"/>
              <a:gd name="connsiteY74" fmla="*/ 1685832 h 1873477"/>
              <a:gd name="connsiteX75" fmla="*/ 2558532 w 2612145"/>
              <a:gd name="connsiteY75" fmla="*/ 1721574 h 1873477"/>
              <a:gd name="connsiteX76" fmla="*/ 2537683 w 2612145"/>
              <a:gd name="connsiteY76" fmla="*/ 1739445 h 1873477"/>
              <a:gd name="connsiteX77" fmla="*/ 2510876 w 2612145"/>
              <a:gd name="connsiteY77" fmla="*/ 1760294 h 1873477"/>
              <a:gd name="connsiteX78" fmla="*/ 2484070 w 2612145"/>
              <a:gd name="connsiteY78" fmla="*/ 1778165 h 1873477"/>
              <a:gd name="connsiteX79" fmla="*/ 2436414 w 2612145"/>
              <a:gd name="connsiteY79" fmla="*/ 1799015 h 1873477"/>
              <a:gd name="connsiteX80" fmla="*/ 2373865 w 2612145"/>
              <a:gd name="connsiteY80" fmla="*/ 1816886 h 1873477"/>
              <a:gd name="connsiteX81" fmla="*/ 2263661 w 2612145"/>
              <a:gd name="connsiteY81" fmla="*/ 1837735 h 1873477"/>
              <a:gd name="connsiteX82" fmla="*/ 2084951 w 2612145"/>
              <a:gd name="connsiteY82" fmla="*/ 1855606 h 1873477"/>
              <a:gd name="connsiteX83" fmla="*/ 1921133 w 2612145"/>
              <a:gd name="connsiteY83" fmla="*/ 1864542 h 1873477"/>
              <a:gd name="connsiteX84" fmla="*/ 1748380 w 2612145"/>
              <a:gd name="connsiteY84" fmla="*/ 1870499 h 1873477"/>
              <a:gd name="connsiteX85" fmla="*/ 1599455 w 2612145"/>
              <a:gd name="connsiteY85" fmla="*/ 1873477 h 1873477"/>
              <a:gd name="connsiteX86" fmla="*/ 1447551 w 2612145"/>
              <a:gd name="connsiteY86" fmla="*/ 1873477 h 1873477"/>
              <a:gd name="connsiteX87" fmla="*/ 1289691 w 2612145"/>
              <a:gd name="connsiteY87" fmla="*/ 1870499 h 1873477"/>
              <a:gd name="connsiteX88" fmla="*/ 1152680 w 2612145"/>
              <a:gd name="connsiteY88" fmla="*/ 1864542 h 1873477"/>
              <a:gd name="connsiteX89" fmla="*/ 997798 w 2612145"/>
              <a:gd name="connsiteY89" fmla="*/ 1858585 h 1873477"/>
              <a:gd name="connsiteX90" fmla="*/ 872700 w 2612145"/>
              <a:gd name="connsiteY90" fmla="*/ 1843692 h 1873477"/>
              <a:gd name="connsiteX91" fmla="*/ 658248 w 2612145"/>
              <a:gd name="connsiteY91" fmla="*/ 1810929 h 1873477"/>
              <a:gd name="connsiteX92" fmla="*/ 545065 w 2612145"/>
              <a:gd name="connsiteY92" fmla="*/ 1787101 h 1873477"/>
              <a:gd name="connsiteX93" fmla="*/ 422947 w 2612145"/>
              <a:gd name="connsiteY93" fmla="*/ 1748380 h 1873477"/>
              <a:gd name="connsiteX94" fmla="*/ 336570 w 2612145"/>
              <a:gd name="connsiteY94" fmla="*/ 1703703 h 1873477"/>
              <a:gd name="connsiteX95" fmla="*/ 274022 w 2612145"/>
              <a:gd name="connsiteY95" fmla="*/ 1656047 h 1873477"/>
              <a:gd name="connsiteX96" fmla="*/ 223387 w 2612145"/>
              <a:gd name="connsiteY96" fmla="*/ 1599455 h 1873477"/>
              <a:gd name="connsiteX97" fmla="*/ 202538 w 2612145"/>
              <a:gd name="connsiteY97" fmla="*/ 1569670 h 1873477"/>
              <a:gd name="connsiteX98" fmla="*/ 169774 w 2612145"/>
              <a:gd name="connsiteY98" fmla="*/ 1501164 h 1873477"/>
              <a:gd name="connsiteX99" fmla="*/ 154882 w 2612145"/>
              <a:gd name="connsiteY99" fmla="*/ 1444573 h 1873477"/>
              <a:gd name="connsiteX100" fmla="*/ 139989 w 2612145"/>
              <a:gd name="connsiteY100" fmla="*/ 1361175 h 1873477"/>
              <a:gd name="connsiteX101" fmla="*/ 139989 w 2612145"/>
              <a:gd name="connsiteY101" fmla="*/ 1271820 h 1873477"/>
              <a:gd name="connsiteX102" fmla="*/ 145946 w 2612145"/>
              <a:gd name="connsiteY102" fmla="*/ 1075239 h 1873477"/>
              <a:gd name="connsiteX103" fmla="*/ 151903 w 2612145"/>
              <a:gd name="connsiteY103" fmla="*/ 935249 h 1873477"/>
              <a:gd name="connsiteX104" fmla="*/ 160839 w 2612145"/>
              <a:gd name="connsiteY104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57263 w 2612145"/>
              <a:gd name="connsiteY61" fmla="*/ 1444573 h 1873477"/>
              <a:gd name="connsiteX62" fmla="*/ 2472156 w 2612145"/>
              <a:gd name="connsiteY62" fmla="*/ 1471379 h 1873477"/>
              <a:gd name="connsiteX63" fmla="*/ 2501941 w 2612145"/>
              <a:gd name="connsiteY63" fmla="*/ 1501164 h 1873477"/>
              <a:gd name="connsiteX64" fmla="*/ 2543640 w 2612145"/>
              <a:gd name="connsiteY64" fmla="*/ 1530949 h 1873477"/>
              <a:gd name="connsiteX65" fmla="*/ 2570446 w 2612145"/>
              <a:gd name="connsiteY65" fmla="*/ 1548820 h 1873477"/>
              <a:gd name="connsiteX66" fmla="*/ 2585339 w 2612145"/>
              <a:gd name="connsiteY66" fmla="*/ 1560734 h 1873477"/>
              <a:gd name="connsiteX67" fmla="*/ 2591296 w 2612145"/>
              <a:gd name="connsiteY67" fmla="*/ 1569670 h 1873477"/>
              <a:gd name="connsiteX68" fmla="*/ 2603210 w 2612145"/>
              <a:gd name="connsiteY68" fmla="*/ 1587541 h 1873477"/>
              <a:gd name="connsiteX69" fmla="*/ 2612145 w 2612145"/>
              <a:gd name="connsiteY69" fmla="*/ 1614348 h 1873477"/>
              <a:gd name="connsiteX70" fmla="*/ 2612145 w 2612145"/>
              <a:gd name="connsiteY70" fmla="*/ 1629240 h 1873477"/>
              <a:gd name="connsiteX71" fmla="*/ 2609167 w 2612145"/>
              <a:gd name="connsiteY71" fmla="*/ 1647111 h 1873477"/>
              <a:gd name="connsiteX72" fmla="*/ 2603210 w 2612145"/>
              <a:gd name="connsiteY72" fmla="*/ 1667961 h 1873477"/>
              <a:gd name="connsiteX73" fmla="*/ 2588317 w 2612145"/>
              <a:gd name="connsiteY73" fmla="*/ 1685832 h 1873477"/>
              <a:gd name="connsiteX74" fmla="*/ 2558532 w 2612145"/>
              <a:gd name="connsiteY74" fmla="*/ 1721574 h 1873477"/>
              <a:gd name="connsiteX75" fmla="*/ 2537683 w 2612145"/>
              <a:gd name="connsiteY75" fmla="*/ 1739445 h 1873477"/>
              <a:gd name="connsiteX76" fmla="*/ 2510876 w 2612145"/>
              <a:gd name="connsiteY76" fmla="*/ 1760294 h 1873477"/>
              <a:gd name="connsiteX77" fmla="*/ 2484070 w 2612145"/>
              <a:gd name="connsiteY77" fmla="*/ 1778165 h 1873477"/>
              <a:gd name="connsiteX78" fmla="*/ 2436414 w 2612145"/>
              <a:gd name="connsiteY78" fmla="*/ 1799015 h 1873477"/>
              <a:gd name="connsiteX79" fmla="*/ 2373865 w 2612145"/>
              <a:gd name="connsiteY79" fmla="*/ 1816886 h 1873477"/>
              <a:gd name="connsiteX80" fmla="*/ 2263661 w 2612145"/>
              <a:gd name="connsiteY80" fmla="*/ 1837735 h 1873477"/>
              <a:gd name="connsiteX81" fmla="*/ 2084951 w 2612145"/>
              <a:gd name="connsiteY81" fmla="*/ 1855606 h 1873477"/>
              <a:gd name="connsiteX82" fmla="*/ 1921133 w 2612145"/>
              <a:gd name="connsiteY82" fmla="*/ 1864542 h 1873477"/>
              <a:gd name="connsiteX83" fmla="*/ 1748380 w 2612145"/>
              <a:gd name="connsiteY83" fmla="*/ 1870499 h 1873477"/>
              <a:gd name="connsiteX84" fmla="*/ 1599455 w 2612145"/>
              <a:gd name="connsiteY84" fmla="*/ 1873477 h 1873477"/>
              <a:gd name="connsiteX85" fmla="*/ 1447551 w 2612145"/>
              <a:gd name="connsiteY85" fmla="*/ 1873477 h 1873477"/>
              <a:gd name="connsiteX86" fmla="*/ 1289691 w 2612145"/>
              <a:gd name="connsiteY86" fmla="*/ 1870499 h 1873477"/>
              <a:gd name="connsiteX87" fmla="*/ 1152680 w 2612145"/>
              <a:gd name="connsiteY87" fmla="*/ 1864542 h 1873477"/>
              <a:gd name="connsiteX88" fmla="*/ 997798 w 2612145"/>
              <a:gd name="connsiteY88" fmla="*/ 1858585 h 1873477"/>
              <a:gd name="connsiteX89" fmla="*/ 872700 w 2612145"/>
              <a:gd name="connsiteY89" fmla="*/ 1843692 h 1873477"/>
              <a:gd name="connsiteX90" fmla="*/ 658248 w 2612145"/>
              <a:gd name="connsiteY90" fmla="*/ 1810929 h 1873477"/>
              <a:gd name="connsiteX91" fmla="*/ 545065 w 2612145"/>
              <a:gd name="connsiteY91" fmla="*/ 1787101 h 1873477"/>
              <a:gd name="connsiteX92" fmla="*/ 422947 w 2612145"/>
              <a:gd name="connsiteY92" fmla="*/ 1748380 h 1873477"/>
              <a:gd name="connsiteX93" fmla="*/ 336570 w 2612145"/>
              <a:gd name="connsiteY93" fmla="*/ 1703703 h 1873477"/>
              <a:gd name="connsiteX94" fmla="*/ 274022 w 2612145"/>
              <a:gd name="connsiteY94" fmla="*/ 1656047 h 1873477"/>
              <a:gd name="connsiteX95" fmla="*/ 223387 w 2612145"/>
              <a:gd name="connsiteY95" fmla="*/ 1599455 h 1873477"/>
              <a:gd name="connsiteX96" fmla="*/ 202538 w 2612145"/>
              <a:gd name="connsiteY96" fmla="*/ 1569670 h 1873477"/>
              <a:gd name="connsiteX97" fmla="*/ 169774 w 2612145"/>
              <a:gd name="connsiteY97" fmla="*/ 1501164 h 1873477"/>
              <a:gd name="connsiteX98" fmla="*/ 154882 w 2612145"/>
              <a:gd name="connsiteY98" fmla="*/ 1444573 h 1873477"/>
              <a:gd name="connsiteX99" fmla="*/ 139989 w 2612145"/>
              <a:gd name="connsiteY99" fmla="*/ 1361175 h 1873477"/>
              <a:gd name="connsiteX100" fmla="*/ 139989 w 2612145"/>
              <a:gd name="connsiteY100" fmla="*/ 1271820 h 1873477"/>
              <a:gd name="connsiteX101" fmla="*/ 145946 w 2612145"/>
              <a:gd name="connsiteY101" fmla="*/ 1075239 h 1873477"/>
              <a:gd name="connsiteX102" fmla="*/ 151903 w 2612145"/>
              <a:gd name="connsiteY102" fmla="*/ 935249 h 1873477"/>
              <a:gd name="connsiteX103" fmla="*/ 160839 w 2612145"/>
              <a:gd name="connsiteY103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57263 w 2612145"/>
              <a:gd name="connsiteY60" fmla="*/ 1444573 h 1873477"/>
              <a:gd name="connsiteX61" fmla="*/ 2472156 w 2612145"/>
              <a:gd name="connsiteY61" fmla="*/ 1471379 h 1873477"/>
              <a:gd name="connsiteX62" fmla="*/ 2501941 w 2612145"/>
              <a:gd name="connsiteY62" fmla="*/ 1501164 h 1873477"/>
              <a:gd name="connsiteX63" fmla="*/ 2543640 w 2612145"/>
              <a:gd name="connsiteY63" fmla="*/ 1530949 h 1873477"/>
              <a:gd name="connsiteX64" fmla="*/ 2570446 w 2612145"/>
              <a:gd name="connsiteY64" fmla="*/ 1548820 h 1873477"/>
              <a:gd name="connsiteX65" fmla="*/ 2585339 w 2612145"/>
              <a:gd name="connsiteY65" fmla="*/ 1560734 h 1873477"/>
              <a:gd name="connsiteX66" fmla="*/ 2591296 w 2612145"/>
              <a:gd name="connsiteY66" fmla="*/ 1569670 h 1873477"/>
              <a:gd name="connsiteX67" fmla="*/ 2603210 w 2612145"/>
              <a:gd name="connsiteY67" fmla="*/ 1587541 h 1873477"/>
              <a:gd name="connsiteX68" fmla="*/ 2612145 w 2612145"/>
              <a:gd name="connsiteY68" fmla="*/ 1614348 h 1873477"/>
              <a:gd name="connsiteX69" fmla="*/ 2612145 w 2612145"/>
              <a:gd name="connsiteY69" fmla="*/ 1629240 h 1873477"/>
              <a:gd name="connsiteX70" fmla="*/ 2609167 w 2612145"/>
              <a:gd name="connsiteY70" fmla="*/ 1647111 h 1873477"/>
              <a:gd name="connsiteX71" fmla="*/ 2603210 w 2612145"/>
              <a:gd name="connsiteY71" fmla="*/ 1667961 h 1873477"/>
              <a:gd name="connsiteX72" fmla="*/ 2588317 w 2612145"/>
              <a:gd name="connsiteY72" fmla="*/ 1685832 h 1873477"/>
              <a:gd name="connsiteX73" fmla="*/ 2558532 w 2612145"/>
              <a:gd name="connsiteY73" fmla="*/ 1721574 h 1873477"/>
              <a:gd name="connsiteX74" fmla="*/ 2537683 w 2612145"/>
              <a:gd name="connsiteY74" fmla="*/ 1739445 h 1873477"/>
              <a:gd name="connsiteX75" fmla="*/ 2510876 w 2612145"/>
              <a:gd name="connsiteY75" fmla="*/ 1760294 h 1873477"/>
              <a:gd name="connsiteX76" fmla="*/ 2484070 w 2612145"/>
              <a:gd name="connsiteY76" fmla="*/ 1778165 h 1873477"/>
              <a:gd name="connsiteX77" fmla="*/ 2436414 w 2612145"/>
              <a:gd name="connsiteY77" fmla="*/ 1799015 h 1873477"/>
              <a:gd name="connsiteX78" fmla="*/ 2373865 w 2612145"/>
              <a:gd name="connsiteY78" fmla="*/ 1816886 h 1873477"/>
              <a:gd name="connsiteX79" fmla="*/ 2263661 w 2612145"/>
              <a:gd name="connsiteY79" fmla="*/ 1837735 h 1873477"/>
              <a:gd name="connsiteX80" fmla="*/ 2084951 w 2612145"/>
              <a:gd name="connsiteY80" fmla="*/ 1855606 h 1873477"/>
              <a:gd name="connsiteX81" fmla="*/ 1921133 w 2612145"/>
              <a:gd name="connsiteY81" fmla="*/ 1864542 h 1873477"/>
              <a:gd name="connsiteX82" fmla="*/ 1748380 w 2612145"/>
              <a:gd name="connsiteY82" fmla="*/ 1870499 h 1873477"/>
              <a:gd name="connsiteX83" fmla="*/ 1599455 w 2612145"/>
              <a:gd name="connsiteY83" fmla="*/ 1873477 h 1873477"/>
              <a:gd name="connsiteX84" fmla="*/ 1447551 w 2612145"/>
              <a:gd name="connsiteY84" fmla="*/ 1873477 h 1873477"/>
              <a:gd name="connsiteX85" fmla="*/ 1289691 w 2612145"/>
              <a:gd name="connsiteY85" fmla="*/ 1870499 h 1873477"/>
              <a:gd name="connsiteX86" fmla="*/ 1152680 w 2612145"/>
              <a:gd name="connsiteY86" fmla="*/ 1864542 h 1873477"/>
              <a:gd name="connsiteX87" fmla="*/ 997798 w 2612145"/>
              <a:gd name="connsiteY87" fmla="*/ 1858585 h 1873477"/>
              <a:gd name="connsiteX88" fmla="*/ 872700 w 2612145"/>
              <a:gd name="connsiteY88" fmla="*/ 1843692 h 1873477"/>
              <a:gd name="connsiteX89" fmla="*/ 658248 w 2612145"/>
              <a:gd name="connsiteY89" fmla="*/ 1810929 h 1873477"/>
              <a:gd name="connsiteX90" fmla="*/ 545065 w 2612145"/>
              <a:gd name="connsiteY90" fmla="*/ 1787101 h 1873477"/>
              <a:gd name="connsiteX91" fmla="*/ 422947 w 2612145"/>
              <a:gd name="connsiteY91" fmla="*/ 1748380 h 1873477"/>
              <a:gd name="connsiteX92" fmla="*/ 336570 w 2612145"/>
              <a:gd name="connsiteY92" fmla="*/ 1703703 h 1873477"/>
              <a:gd name="connsiteX93" fmla="*/ 274022 w 2612145"/>
              <a:gd name="connsiteY93" fmla="*/ 1656047 h 1873477"/>
              <a:gd name="connsiteX94" fmla="*/ 223387 w 2612145"/>
              <a:gd name="connsiteY94" fmla="*/ 1599455 h 1873477"/>
              <a:gd name="connsiteX95" fmla="*/ 202538 w 2612145"/>
              <a:gd name="connsiteY95" fmla="*/ 1569670 h 1873477"/>
              <a:gd name="connsiteX96" fmla="*/ 169774 w 2612145"/>
              <a:gd name="connsiteY96" fmla="*/ 1501164 h 1873477"/>
              <a:gd name="connsiteX97" fmla="*/ 154882 w 2612145"/>
              <a:gd name="connsiteY97" fmla="*/ 1444573 h 1873477"/>
              <a:gd name="connsiteX98" fmla="*/ 139989 w 2612145"/>
              <a:gd name="connsiteY98" fmla="*/ 1361175 h 1873477"/>
              <a:gd name="connsiteX99" fmla="*/ 139989 w 2612145"/>
              <a:gd name="connsiteY99" fmla="*/ 1271820 h 1873477"/>
              <a:gd name="connsiteX100" fmla="*/ 145946 w 2612145"/>
              <a:gd name="connsiteY100" fmla="*/ 1075239 h 1873477"/>
              <a:gd name="connsiteX101" fmla="*/ 151903 w 2612145"/>
              <a:gd name="connsiteY101" fmla="*/ 935249 h 1873477"/>
              <a:gd name="connsiteX102" fmla="*/ 160839 w 2612145"/>
              <a:gd name="connsiteY102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57263 w 2612145"/>
              <a:gd name="connsiteY60" fmla="*/ 1444573 h 1873477"/>
              <a:gd name="connsiteX61" fmla="*/ 2472156 w 2612145"/>
              <a:gd name="connsiteY61" fmla="*/ 1471379 h 1873477"/>
              <a:gd name="connsiteX62" fmla="*/ 2501941 w 2612145"/>
              <a:gd name="connsiteY62" fmla="*/ 1501164 h 1873477"/>
              <a:gd name="connsiteX63" fmla="*/ 2570446 w 2612145"/>
              <a:gd name="connsiteY63" fmla="*/ 1548820 h 1873477"/>
              <a:gd name="connsiteX64" fmla="*/ 2585339 w 2612145"/>
              <a:gd name="connsiteY64" fmla="*/ 1560734 h 1873477"/>
              <a:gd name="connsiteX65" fmla="*/ 2591296 w 2612145"/>
              <a:gd name="connsiteY65" fmla="*/ 1569670 h 1873477"/>
              <a:gd name="connsiteX66" fmla="*/ 2603210 w 2612145"/>
              <a:gd name="connsiteY66" fmla="*/ 1587541 h 1873477"/>
              <a:gd name="connsiteX67" fmla="*/ 2612145 w 2612145"/>
              <a:gd name="connsiteY67" fmla="*/ 1614348 h 1873477"/>
              <a:gd name="connsiteX68" fmla="*/ 2612145 w 2612145"/>
              <a:gd name="connsiteY68" fmla="*/ 1629240 h 1873477"/>
              <a:gd name="connsiteX69" fmla="*/ 2609167 w 2612145"/>
              <a:gd name="connsiteY69" fmla="*/ 1647111 h 1873477"/>
              <a:gd name="connsiteX70" fmla="*/ 2603210 w 2612145"/>
              <a:gd name="connsiteY70" fmla="*/ 1667961 h 1873477"/>
              <a:gd name="connsiteX71" fmla="*/ 2588317 w 2612145"/>
              <a:gd name="connsiteY71" fmla="*/ 1685832 h 1873477"/>
              <a:gd name="connsiteX72" fmla="*/ 2558532 w 2612145"/>
              <a:gd name="connsiteY72" fmla="*/ 1721574 h 1873477"/>
              <a:gd name="connsiteX73" fmla="*/ 2537683 w 2612145"/>
              <a:gd name="connsiteY73" fmla="*/ 1739445 h 1873477"/>
              <a:gd name="connsiteX74" fmla="*/ 2510876 w 2612145"/>
              <a:gd name="connsiteY74" fmla="*/ 1760294 h 1873477"/>
              <a:gd name="connsiteX75" fmla="*/ 2484070 w 2612145"/>
              <a:gd name="connsiteY75" fmla="*/ 1778165 h 1873477"/>
              <a:gd name="connsiteX76" fmla="*/ 2436414 w 2612145"/>
              <a:gd name="connsiteY76" fmla="*/ 1799015 h 1873477"/>
              <a:gd name="connsiteX77" fmla="*/ 2373865 w 2612145"/>
              <a:gd name="connsiteY77" fmla="*/ 1816886 h 1873477"/>
              <a:gd name="connsiteX78" fmla="*/ 2263661 w 2612145"/>
              <a:gd name="connsiteY78" fmla="*/ 1837735 h 1873477"/>
              <a:gd name="connsiteX79" fmla="*/ 2084951 w 2612145"/>
              <a:gd name="connsiteY79" fmla="*/ 1855606 h 1873477"/>
              <a:gd name="connsiteX80" fmla="*/ 1921133 w 2612145"/>
              <a:gd name="connsiteY80" fmla="*/ 1864542 h 1873477"/>
              <a:gd name="connsiteX81" fmla="*/ 1748380 w 2612145"/>
              <a:gd name="connsiteY81" fmla="*/ 1870499 h 1873477"/>
              <a:gd name="connsiteX82" fmla="*/ 1599455 w 2612145"/>
              <a:gd name="connsiteY82" fmla="*/ 1873477 h 1873477"/>
              <a:gd name="connsiteX83" fmla="*/ 1447551 w 2612145"/>
              <a:gd name="connsiteY83" fmla="*/ 1873477 h 1873477"/>
              <a:gd name="connsiteX84" fmla="*/ 1289691 w 2612145"/>
              <a:gd name="connsiteY84" fmla="*/ 1870499 h 1873477"/>
              <a:gd name="connsiteX85" fmla="*/ 1152680 w 2612145"/>
              <a:gd name="connsiteY85" fmla="*/ 1864542 h 1873477"/>
              <a:gd name="connsiteX86" fmla="*/ 997798 w 2612145"/>
              <a:gd name="connsiteY86" fmla="*/ 1858585 h 1873477"/>
              <a:gd name="connsiteX87" fmla="*/ 872700 w 2612145"/>
              <a:gd name="connsiteY87" fmla="*/ 1843692 h 1873477"/>
              <a:gd name="connsiteX88" fmla="*/ 658248 w 2612145"/>
              <a:gd name="connsiteY88" fmla="*/ 1810929 h 1873477"/>
              <a:gd name="connsiteX89" fmla="*/ 545065 w 2612145"/>
              <a:gd name="connsiteY89" fmla="*/ 1787101 h 1873477"/>
              <a:gd name="connsiteX90" fmla="*/ 422947 w 2612145"/>
              <a:gd name="connsiteY90" fmla="*/ 1748380 h 1873477"/>
              <a:gd name="connsiteX91" fmla="*/ 336570 w 2612145"/>
              <a:gd name="connsiteY91" fmla="*/ 1703703 h 1873477"/>
              <a:gd name="connsiteX92" fmla="*/ 274022 w 2612145"/>
              <a:gd name="connsiteY92" fmla="*/ 1656047 h 1873477"/>
              <a:gd name="connsiteX93" fmla="*/ 223387 w 2612145"/>
              <a:gd name="connsiteY93" fmla="*/ 1599455 h 1873477"/>
              <a:gd name="connsiteX94" fmla="*/ 202538 w 2612145"/>
              <a:gd name="connsiteY94" fmla="*/ 1569670 h 1873477"/>
              <a:gd name="connsiteX95" fmla="*/ 169774 w 2612145"/>
              <a:gd name="connsiteY95" fmla="*/ 1501164 h 1873477"/>
              <a:gd name="connsiteX96" fmla="*/ 154882 w 2612145"/>
              <a:gd name="connsiteY96" fmla="*/ 1444573 h 1873477"/>
              <a:gd name="connsiteX97" fmla="*/ 139989 w 2612145"/>
              <a:gd name="connsiteY97" fmla="*/ 1361175 h 1873477"/>
              <a:gd name="connsiteX98" fmla="*/ 139989 w 2612145"/>
              <a:gd name="connsiteY98" fmla="*/ 1271820 h 1873477"/>
              <a:gd name="connsiteX99" fmla="*/ 145946 w 2612145"/>
              <a:gd name="connsiteY99" fmla="*/ 1075239 h 1873477"/>
              <a:gd name="connsiteX100" fmla="*/ 151903 w 2612145"/>
              <a:gd name="connsiteY100" fmla="*/ 935249 h 1873477"/>
              <a:gd name="connsiteX101" fmla="*/ 160839 w 2612145"/>
              <a:gd name="connsiteY101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57263 w 2612145"/>
              <a:gd name="connsiteY60" fmla="*/ 1444573 h 1873477"/>
              <a:gd name="connsiteX61" fmla="*/ 2472156 w 2612145"/>
              <a:gd name="connsiteY61" fmla="*/ 1471379 h 1873477"/>
              <a:gd name="connsiteX62" fmla="*/ 2570446 w 2612145"/>
              <a:gd name="connsiteY62" fmla="*/ 1548820 h 1873477"/>
              <a:gd name="connsiteX63" fmla="*/ 2585339 w 2612145"/>
              <a:gd name="connsiteY63" fmla="*/ 1560734 h 1873477"/>
              <a:gd name="connsiteX64" fmla="*/ 2591296 w 2612145"/>
              <a:gd name="connsiteY64" fmla="*/ 1569670 h 1873477"/>
              <a:gd name="connsiteX65" fmla="*/ 2603210 w 2612145"/>
              <a:gd name="connsiteY65" fmla="*/ 1587541 h 1873477"/>
              <a:gd name="connsiteX66" fmla="*/ 2612145 w 2612145"/>
              <a:gd name="connsiteY66" fmla="*/ 1614348 h 1873477"/>
              <a:gd name="connsiteX67" fmla="*/ 2612145 w 2612145"/>
              <a:gd name="connsiteY67" fmla="*/ 1629240 h 1873477"/>
              <a:gd name="connsiteX68" fmla="*/ 2609167 w 2612145"/>
              <a:gd name="connsiteY68" fmla="*/ 1647111 h 1873477"/>
              <a:gd name="connsiteX69" fmla="*/ 2603210 w 2612145"/>
              <a:gd name="connsiteY69" fmla="*/ 1667961 h 1873477"/>
              <a:gd name="connsiteX70" fmla="*/ 2588317 w 2612145"/>
              <a:gd name="connsiteY70" fmla="*/ 1685832 h 1873477"/>
              <a:gd name="connsiteX71" fmla="*/ 2558532 w 2612145"/>
              <a:gd name="connsiteY71" fmla="*/ 1721574 h 1873477"/>
              <a:gd name="connsiteX72" fmla="*/ 2537683 w 2612145"/>
              <a:gd name="connsiteY72" fmla="*/ 1739445 h 1873477"/>
              <a:gd name="connsiteX73" fmla="*/ 2510876 w 2612145"/>
              <a:gd name="connsiteY73" fmla="*/ 1760294 h 1873477"/>
              <a:gd name="connsiteX74" fmla="*/ 2484070 w 2612145"/>
              <a:gd name="connsiteY74" fmla="*/ 1778165 h 1873477"/>
              <a:gd name="connsiteX75" fmla="*/ 2436414 w 2612145"/>
              <a:gd name="connsiteY75" fmla="*/ 1799015 h 1873477"/>
              <a:gd name="connsiteX76" fmla="*/ 2373865 w 2612145"/>
              <a:gd name="connsiteY76" fmla="*/ 1816886 h 1873477"/>
              <a:gd name="connsiteX77" fmla="*/ 2263661 w 2612145"/>
              <a:gd name="connsiteY77" fmla="*/ 1837735 h 1873477"/>
              <a:gd name="connsiteX78" fmla="*/ 2084951 w 2612145"/>
              <a:gd name="connsiteY78" fmla="*/ 1855606 h 1873477"/>
              <a:gd name="connsiteX79" fmla="*/ 1921133 w 2612145"/>
              <a:gd name="connsiteY79" fmla="*/ 1864542 h 1873477"/>
              <a:gd name="connsiteX80" fmla="*/ 1748380 w 2612145"/>
              <a:gd name="connsiteY80" fmla="*/ 1870499 h 1873477"/>
              <a:gd name="connsiteX81" fmla="*/ 1599455 w 2612145"/>
              <a:gd name="connsiteY81" fmla="*/ 1873477 h 1873477"/>
              <a:gd name="connsiteX82" fmla="*/ 1447551 w 2612145"/>
              <a:gd name="connsiteY82" fmla="*/ 1873477 h 1873477"/>
              <a:gd name="connsiteX83" fmla="*/ 1289691 w 2612145"/>
              <a:gd name="connsiteY83" fmla="*/ 1870499 h 1873477"/>
              <a:gd name="connsiteX84" fmla="*/ 1152680 w 2612145"/>
              <a:gd name="connsiteY84" fmla="*/ 1864542 h 1873477"/>
              <a:gd name="connsiteX85" fmla="*/ 997798 w 2612145"/>
              <a:gd name="connsiteY85" fmla="*/ 1858585 h 1873477"/>
              <a:gd name="connsiteX86" fmla="*/ 872700 w 2612145"/>
              <a:gd name="connsiteY86" fmla="*/ 1843692 h 1873477"/>
              <a:gd name="connsiteX87" fmla="*/ 658248 w 2612145"/>
              <a:gd name="connsiteY87" fmla="*/ 1810929 h 1873477"/>
              <a:gd name="connsiteX88" fmla="*/ 545065 w 2612145"/>
              <a:gd name="connsiteY88" fmla="*/ 1787101 h 1873477"/>
              <a:gd name="connsiteX89" fmla="*/ 422947 w 2612145"/>
              <a:gd name="connsiteY89" fmla="*/ 1748380 h 1873477"/>
              <a:gd name="connsiteX90" fmla="*/ 336570 w 2612145"/>
              <a:gd name="connsiteY90" fmla="*/ 1703703 h 1873477"/>
              <a:gd name="connsiteX91" fmla="*/ 274022 w 2612145"/>
              <a:gd name="connsiteY91" fmla="*/ 1656047 h 1873477"/>
              <a:gd name="connsiteX92" fmla="*/ 223387 w 2612145"/>
              <a:gd name="connsiteY92" fmla="*/ 1599455 h 1873477"/>
              <a:gd name="connsiteX93" fmla="*/ 202538 w 2612145"/>
              <a:gd name="connsiteY93" fmla="*/ 1569670 h 1873477"/>
              <a:gd name="connsiteX94" fmla="*/ 169774 w 2612145"/>
              <a:gd name="connsiteY94" fmla="*/ 1501164 h 1873477"/>
              <a:gd name="connsiteX95" fmla="*/ 154882 w 2612145"/>
              <a:gd name="connsiteY95" fmla="*/ 1444573 h 1873477"/>
              <a:gd name="connsiteX96" fmla="*/ 139989 w 2612145"/>
              <a:gd name="connsiteY96" fmla="*/ 1361175 h 1873477"/>
              <a:gd name="connsiteX97" fmla="*/ 139989 w 2612145"/>
              <a:gd name="connsiteY97" fmla="*/ 1271820 h 1873477"/>
              <a:gd name="connsiteX98" fmla="*/ 145946 w 2612145"/>
              <a:gd name="connsiteY98" fmla="*/ 1075239 h 1873477"/>
              <a:gd name="connsiteX99" fmla="*/ 151903 w 2612145"/>
              <a:gd name="connsiteY99" fmla="*/ 935249 h 1873477"/>
              <a:gd name="connsiteX100" fmla="*/ 160839 w 2612145"/>
              <a:gd name="connsiteY100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57263 w 2612145"/>
              <a:gd name="connsiteY60" fmla="*/ 1444573 h 1873477"/>
              <a:gd name="connsiteX61" fmla="*/ 2570446 w 2612145"/>
              <a:gd name="connsiteY61" fmla="*/ 1548820 h 1873477"/>
              <a:gd name="connsiteX62" fmla="*/ 2585339 w 2612145"/>
              <a:gd name="connsiteY62" fmla="*/ 1560734 h 1873477"/>
              <a:gd name="connsiteX63" fmla="*/ 2591296 w 2612145"/>
              <a:gd name="connsiteY63" fmla="*/ 1569670 h 1873477"/>
              <a:gd name="connsiteX64" fmla="*/ 2603210 w 2612145"/>
              <a:gd name="connsiteY64" fmla="*/ 1587541 h 1873477"/>
              <a:gd name="connsiteX65" fmla="*/ 2612145 w 2612145"/>
              <a:gd name="connsiteY65" fmla="*/ 1614348 h 1873477"/>
              <a:gd name="connsiteX66" fmla="*/ 2612145 w 2612145"/>
              <a:gd name="connsiteY66" fmla="*/ 1629240 h 1873477"/>
              <a:gd name="connsiteX67" fmla="*/ 2609167 w 2612145"/>
              <a:gd name="connsiteY67" fmla="*/ 1647111 h 1873477"/>
              <a:gd name="connsiteX68" fmla="*/ 2603210 w 2612145"/>
              <a:gd name="connsiteY68" fmla="*/ 1667961 h 1873477"/>
              <a:gd name="connsiteX69" fmla="*/ 2588317 w 2612145"/>
              <a:gd name="connsiteY69" fmla="*/ 1685832 h 1873477"/>
              <a:gd name="connsiteX70" fmla="*/ 2558532 w 2612145"/>
              <a:gd name="connsiteY70" fmla="*/ 1721574 h 1873477"/>
              <a:gd name="connsiteX71" fmla="*/ 2537683 w 2612145"/>
              <a:gd name="connsiteY71" fmla="*/ 1739445 h 1873477"/>
              <a:gd name="connsiteX72" fmla="*/ 2510876 w 2612145"/>
              <a:gd name="connsiteY72" fmla="*/ 1760294 h 1873477"/>
              <a:gd name="connsiteX73" fmla="*/ 2484070 w 2612145"/>
              <a:gd name="connsiteY73" fmla="*/ 1778165 h 1873477"/>
              <a:gd name="connsiteX74" fmla="*/ 2436414 w 2612145"/>
              <a:gd name="connsiteY74" fmla="*/ 1799015 h 1873477"/>
              <a:gd name="connsiteX75" fmla="*/ 2373865 w 2612145"/>
              <a:gd name="connsiteY75" fmla="*/ 1816886 h 1873477"/>
              <a:gd name="connsiteX76" fmla="*/ 2263661 w 2612145"/>
              <a:gd name="connsiteY76" fmla="*/ 1837735 h 1873477"/>
              <a:gd name="connsiteX77" fmla="*/ 2084951 w 2612145"/>
              <a:gd name="connsiteY77" fmla="*/ 1855606 h 1873477"/>
              <a:gd name="connsiteX78" fmla="*/ 1921133 w 2612145"/>
              <a:gd name="connsiteY78" fmla="*/ 1864542 h 1873477"/>
              <a:gd name="connsiteX79" fmla="*/ 1748380 w 2612145"/>
              <a:gd name="connsiteY79" fmla="*/ 1870499 h 1873477"/>
              <a:gd name="connsiteX80" fmla="*/ 1599455 w 2612145"/>
              <a:gd name="connsiteY80" fmla="*/ 1873477 h 1873477"/>
              <a:gd name="connsiteX81" fmla="*/ 1447551 w 2612145"/>
              <a:gd name="connsiteY81" fmla="*/ 1873477 h 1873477"/>
              <a:gd name="connsiteX82" fmla="*/ 1289691 w 2612145"/>
              <a:gd name="connsiteY82" fmla="*/ 1870499 h 1873477"/>
              <a:gd name="connsiteX83" fmla="*/ 1152680 w 2612145"/>
              <a:gd name="connsiteY83" fmla="*/ 1864542 h 1873477"/>
              <a:gd name="connsiteX84" fmla="*/ 997798 w 2612145"/>
              <a:gd name="connsiteY84" fmla="*/ 1858585 h 1873477"/>
              <a:gd name="connsiteX85" fmla="*/ 872700 w 2612145"/>
              <a:gd name="connsiteY85" fmla="*/ 1843692 h 1873477"/>
              <a:gd name="connsiteX86" fmla="*/ 658248 w 2612145"/>
              <a:gd name="connsiteY86" fmla="*/ 1810929 h 1873477"/>
              <a:gd name="connsiteX87" fmla="*/ 545065 w 2612145"/>
              <a:gd name="connsiteY87" fmla="*/ 1787101 h 1873477"/>
              <a:gd name="connsiteX88" fmla="*/ 422947 w 2612145"/>
              <a:gd name="connsiteY88" fmla="*/ 1748380 h 1873477"/>
              <a:gd name="connsiteX89" fmla="*/ 336570 w 2612145"/>
              <a:gd name="connsiteY89" fmla="*/ 1703703 h 1873477"/>
              <a:gd name="connsiteX90" fmla="*/ 274022 w 2612145"/>
              <a:gd name="connsiteY90" fmla="*/ 1656047 h 1873477"/>
              <a:gd name="connsiteX91" fmla="*/ 223387 w 2612145"/>
              <a:gd name="connsiteY91" fmla="*/ 1599455 h 1873477"/>
              <a:gd name="connsiteX92" fmla="*/ 202538 w 2612145"/>
              <a:gd name="connsiteY92" fmla="*/ 1569670 h 1873477"/>
              <a:gd name="connsiteX93" fmla="*/ 169774 w 2612145"/>
              <a:gd name="connsiteY93" fmla="*/ 1501164 h 1873477"/>
              <a:gd name="connsiteX94" fmla="*/ 154882 w 2612145"/>
              <a:gd name="connsiteY94" fmla="*/ 1444573 h 1873477"/>
              <a:gd name="connsiteX95" fmla="*/ 139989 w 2612145"/>
              <a:gd name="connsiteY95" fmla="*/ 1361175 h 1873477"/>
              <a:gd name="connsiteX96" fmla="*/ 139989 w 2612145"/>
              <a:gd name="connsiteY96" fmla="*/ 1271820 h 1873477"/>
              <a:gd name="connsiteX97" fmla="*/ 145946 w 2612145"/>
              <a:gd name="connsiteY97" fmla="*/ 1075239 h 1873477"/>
              <a:gd name="connsiteX98" fmla="*/ 151903 w 2612145"/>
              <a:gd name="connsiteY98" fmla="*/ 935249 h 1873477"/>
              <a:gd name="connsiteX99" fmla="*/ 160839 w 2612145"/>
              <a:gd name="connsiteY99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570446 w 2612145"/>
              <a:gd name="connsiteY60" fmla="*/ 1548820 h 1873477"/>
              <a:gd name="connsiteX61" fmla="*/ 2585339 w 2612145"/>
              <a:gd name="connsiteY61" fmla="*/ 1560734 h 1873477"/>
              <a:gd name="connsiteX62" fmla="*/ 2591296 w 2612145"/>
              <a:gd name="connsiteY62" fmla="*/ 1569670 h 1873477"/>
              <a:gd name="connsiteX63" fmla="*/ 2603210 w 2612145"/>
              <a:gd name="connsiteY63" fmla="*/ 1587541 h 1873477"/>
              <a:gd name="connsiteX64" fmla="*/ 2612145 w 2612145"/>
              <a:gd name="connsiteY64" fmla="*/ 1614348 h 1873477"/>
              <a:gd name="connsiteX65" fmla="*/ 2612145 w 2612145"/>
              <a:gd name="connsiteY65" fmla="*/ 1629240 h 1873477"/>
              <a:gd name="connsiteX66" fmla="*/ 2609167 w 2612145"/>
              <a:gd name="connsiteY66" fmla="*/ 1647111 h 1873477"/>
              <a:gd name="connsiteX67" fmla="*/ 2603210 w 2612145"/>
              <a:gd name="connsiteY67" fmla="*/ 1667961 h 1873477"/>
              <a:gd name="connsiteX68" fmla="*/ 2588317 w 2612145"/>
              <a:gd name="connsiteY68" fmla="*/ 1685832 h 1873477"/>
              <a:gd name="connsiteX69" fmla="*/ 2558532 w 2612145"/>
              <a:gd name="connsiteY69" fmla="*/ 1721574 h 1873477"/>
              <a:gd name="connsiteX70" fmla="*/ 2537683 w 2612145"/>
              <a:gd name="connsiteY70" fmla="*/ 1739445 h 1873477"/>
              <a:gd name="connsiteX71" fmla="*/ 2510876 w 2612145"/>
              <a:gd name="connsiteY71" fmla="*/ 1760294 h 1873477"/>
              <a:gd name="connsiteX72" fmla="*/ 2484070 w 2612145"/>
              <a:gd name="connsiteY72" fmla="*/ 1778165 h 1873477"/>
              <a:gd name="connsiteX73" fmla="*/ 2436414 w 2612145"/>
              <a:gd name="connsiteY73" fmla="*/ 1799015 h 1873477"/>
              <a:gd name="connsiteX74" fmla="*/ 2373865 w 2612145"/>
              <a:gd name="connsiteY74" fmla="*/ 1816886 h 1873477"/>
              <a:gd name="connsiteX75" fmla="*/ 2263661 w 2612145"/>
              <a:gd name="connsiteY75" fmla="*/ 1837735 h 1873477"/>
              <a:gd name="connsiteX76" fmla="*/ 2084951 w 2612145"/>
              <a:gd name="connsiteY76" fmla="*/ 1855606 h 1873477"/>
              <a:gd name="connsiteX77" fmla="*/ 1921133 w 2612145"/>
              <a:gd name="connsiteY77" fmla="*/ 1864542 h 1873477"/>
              <a:gd name="connsiteX78" fmla="*/ 1748380 w 2612145"/>
              <a:gd name="connsiteY78" fmla="*/ 1870499 h 1873477"/>
              <a:gd name="connsiteX79" fmla="*/ 1599455 w 2612145"/>
              <a:gd name="connsiteY79" fmla="*/ 1873477 h 1873477"/>
              <a:gd name="connsiteX80" fmla="*/ 1447551 w 2612145"/>
              <a:gd name="connsiteY80" fmla="*/ 1873477 h 1873477"/>
              <a:gd name="connsiteX81" fmla="*/ 1289691 w 2612145"/>
              <a:gd name="connsiteY81" fmla="*/ 1870499 h 1873477"/>
              <a:gd name="connsiteX82" fmla="*/ 1152680 w 2612145"/>
              <a:gd name="connsiteY82" fmla="*/ 1864542 h 1873477"/>
              <a:gd name="connsiteX83" fmla="*/ 997798 w 2612145"/>
              <a:gd name="connsiteY83" fmla="*/ 1858585 h 1873477"/>
              <a:gd name="connsiteX84" fmla="*/ 872700 w 2612145"/>
              <a:gd name="connsiteY84" fmla="*/ 1843692 h 1873477"/>
              <a:gd name="connsiteX85" fmla="*/ 658248 w 2612145"/>
              <a:gd name="connsiteY85" fmla="*/ 1810929 h 1873477"/>
              <a:gd name="connsiteX86" fmla="*/ 545065 w 2612145"/>
              <a:gd name="connsiteY86" fmla="*/ 1787101 h 1873477"/>
              <a:gd name="connsiteX87" fmla="*/ 422947 w 2612145"/>
              <a:gd name="connsiteY87" fmla="*/ 1748380 h 1873477"/>
              <a:gd name="connsiteX88" fmla="*/ 336570 w 2612145"/>
              <a:gd name="connsiteY88" fmla="*/ 1703703 h 1873477"/>
              <a:gd name="connsiteX89" fmla="*/ 274022 w 2612145"/>
              <a:gd name="connsiteY89" fmla="*/ 1656047 h 1873477"/>
              <a:gd name="connsiteX90" fmla="*/ 223387 w 2612145"/>
              <a:gd name="connsiteY90" fmla="*/ 1599455 h 1873477"/>
              <a:gd name="connsiteX91" fmla="*/ 202538 w 2612145"/>
              <a:gd name="connsiteY91" fmla="*/ 1569670 h 1873477"/>
              <a:gd name="connsiteX92" fmla="*/ 169774 w 2612145"/>
              <a:gd name="connsiteY92" fmla="*/ 1501164 h 1873477"/>
              <a:gd name="connsiteX93" fmla="*/ 154882 w 2612145"/>
              <a:gd name="connsiteY93" fmla="*/ 1444573 h 1873477"/>
              <a:gd name="connsiteX94" fmla="*/ 139989 w 2612145"/>
              <a:gd name="connsiteY94" fmla="*/ 1361175 h 1873477"/>
              <a:gd name="connsiteX95" fmla="*/ 139989 w 2612145"/>
              <a:gd name="connsiteY95" fmla="*/ 1271820 h 1873477"/>
              <a:gd name="connsiteX96" fmla="*/ 145946 w 2612145"/>
              <a:gd name="connsiteY96" fmla="*/ 1075239 h 1873477"/>
              <a:gd name="connsiteX97" fmla="*/ 151903 w 2612145"/>
              <a:gd name="connsiteY97" fmla="*/ 935249 h 1873477"/>
              <a:gd name="connsiteX98" fmla="*/ 160839 w 2612145"/>
              <a:gd name="connsiteY98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570446 w 2612145"/>
              <a:gd name="connsiteY59" fmla="*/ 1548820 h 1873477"/>
              <a:gd name="connsiteX60" fmla="*/ 2585339 w 2612145"/>
              <a:gd name="connsiteY60" fmla="*/ 1560734 h 1873477"/>
              <a:gd name="connsiteX61" fmla="*/ 2591296 w 2612145"/>
              <a:gd name="connsiteY61" fmla="*/ 1569670 h 1873477"/>
              <a:gd name="connsiteX62" fmla="*/ 2603210 w 2612145"/>
              <a:gd name="connsiteY62" fmla="*/ 1587541 h 1873477"/>
              <a:gd name="connsiteX63" fmla="*/ 2612145 w 2612145"/>
              <a:gd name="connsiteY63" fmla="*/ 1614348 h 1873477"/>
              <a:gd name="connsiteX64" fmla="*/ 2612145 w 2612145"/>
              <a:gd name="connsiteY64" fmla="*/ 1629240 h 1873477"/>
              <a:gd name="connsiteX65" fmla="*/ 2609167 w 2612145"/>
              <a:gd name="connsiteY65" fmla="*/ 1647111 h 1873477"/>
              <a:gd name="connsiteX66" fmla="*/ 2603210 w 2612145"/>
              <a:gd name="connsiteY66" fmla="*/ 1667961 h 1873477"/>
              <a:gd name="connsiteX67" fmla="*/ 2588317 w 2612145"/>
              <a:gd name="connsiteY67" fmla="*/ 1685832 h 1873477"/>
              <a:gd name="connsiteX68" fmla="*/ 2558532 w 2612145"/>
              <a:gd name="connsiteY68" fmla="*/ 1721574 h 1873477"/>
              <a:gd name="connsiteX69" fmla="*/ 2537683 w 2612145"/>
              <a:gd name="connsiteY69" fmla="*/ 1739445 h 1873477"/>
              <a:gd name="connsiteX70" fmla="*/ 2510876 w 2612145"/>
              <a:gd name="connsiteY70" fmla="*/ 1760294 h 1873477"/>
              <a:gd name="connsiteX71" fmla="*/ 2484070 w 2612145"/>
              <a:gd name="connsiteY71" fmla="*/ 1778165 h 1873477"/>
              <a:gd name="connsiteX72" fmla="*/ 2436414 w 2612145"/>
              <a:gd name="connsiteY72" fmla="*/ 1799015 h 1873477"/>
              <a:gd name="connsiteX73" fmla="*/ 2373865 w 2612145"/>
              <a:gd name="connsiteY73" fmla="*/ 1816886 h 1873477"/>
              <a:gd name="connsiteX74" fmla="*/ 2263661 w 2612145"/>
              <a:gd name="connsiteY74" fmla="*/ 1837735 h 1873477"/>
              <a:gd name="connsiteX75" fmla="*/ 2084951 w 2612145"/>
              <a:gd name="connsiteY75" fmla="*/ 1855606 h 1873477"/>
              <a:gd name="connsiteX76" fmla="*/ 1921133 w 2612145"/>
              <a:gd name="connsiteY76" fmla="*/ 1864542 h 1873477"/>
              <a:gd name="connsiteX77" fmla="*/ 1748380 w 2612145"/>
              <a:gd name="connsiteY77" fmla="*/ 1870499 h 1873477"/>
              <a:gd name="connsiteX78" fmla="*/ 1599455 w 2612145"/>
              <a:gd name="connsiteY78" fmla="*/ 1873477 h 1873477"/>
              <a:gd name="connsiteX79" fmla="*/ 1447551 w 2612145"/>
              <a:gd name="connsiteY79" fmla="*/ 1873477 h 1873477"/>
              <a:gd name="connsiteX80" fmla="*/ 1289691 w 2612145"/>
              <a:gd name="connsiteY80" fmla="*/ 1870499 h 1873477"/>
              <a:gd name="connsiteX81" fmla="*/ 1152680 w 2612145"/>
              <a:gd name="connsiteY81" fmla="*/ 1864542 h 1873477"/>
              <a:gd name="connsiteX82" fmla="*/ 997798 w 2612145"/>
              <a:gd name="connsiteY82" fmla="*/ 1858585 h 1873477"/>
              <a:gd name="connsiteX83" fmla="*/ 872700 w 2612145"/>
              <a:gd name="connsiteY83" fmla="*/ 1843692 h 1873477"/>
              <a:gd name="connsiteX84" fmla="*/ 658248 w 2612145"/>
              <a:gd name="connsiteY84" fmla="*/ 1810929 h 1873477"/>
              <a:gd name="connsiteX85" fmla="*/ 545065 w 2612145"/>
              <a:gd name="connsiteY85" fmla="*/ 1787101 h 1873477"/>
              <a:gd name="connsiteX86" fmla="*/ 422947 w 2612145"/>
              <a:gd name="connsiteY86" fmla="*/ 1748380 h 1873477"/>
              <a:gd name="connsiteX87" fmla="*/ 336570 w 2612145"/>
              <a:gd name="connsiteY87" fmla="*/ 1703703 h 1873477"/>
              <a:gd name="connsiteX88" fmla="*/ 274022 w 2612145"/>
              <a:gd name="connsiteY88" fmla="*/ 1656047 h 1873477"/>
              <a:gd name="connsiteX89" fmla="*/ 223387 w 2612145"/>
              <a:gd name="connsiteY89" fmla="*/ 1599455 h 1873477"/>
              <a:gd name="connsiteX90" fmla="*/ 202538 w 2612145"/>
              <a:gd name="connsiteY90" fmla="*/ 1569670 h 1873477"/>
              <a:gd name="connsiteX91" fmla="*/ 169774 w 2612145"/>
              <a:gd name="connsiteY91" fmla="*/ 1501164 h 1873477"/>
              <a:gd name="connsiteX92" fmla="*/ 154882 w 2612145"/>
              <a:gd name="connsiteY92" fmla="*/ 1444573 h 1873477"/>
              <a:gd name="connsiteX93" fmla="*/ 139989 w 2612145"/>
              <a:gd name="connsiteY93" fmla="*/ 1361175 h 1873477"/>
              <a:gd name="connsiteX94" fmla="*/ 139989 w 2612145"/>
              <a:gd name="connsiteY94" fmla="*/ 1271820 h 1873477"/>
              <a:gd name="connsiteX95" fmla="*/ 145946 w 2612145"/>
              <a:gd name="connsiteY95" fmla="*/ 1075239 h 1873477"/>
              <a:gd name="connsiteX96" fmla="*/ 151903 w 2612145"/>
              <a:gd name="connsiteY96" fmla="*/ 935249 h 1873477"/>
              <a:gd name="connsiteX97" fmla="*/ 160839 w 2612145"/>
              <a:gd name="connsiteY97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570446 w 2612145"/>
              <a:gd name="connsiteY58" fmla="*/ 1548820 h 1873477"/>
              <a:gd name="connsiteX59" fmla="*/ 2585339 w 2612145"/>
              <a:gd name="connsiteY59" fmla="*/ 1560734 h 1873477"/>
              <a:gd name="connsiteX60" fmla="*/ 2591296 w 2612145"/>
              <a:gd name="connsiteY60" fmla="*/ 1569670 h 1873477"/>
              <a:gd name="connsiteX61" fmla="*/ 2603210 w 2612145"/>
              <a:gd name="connsiteY61" fmla="*/ 1587541 h 1873477"/>
              <a:gd name="connsiteX62" fmla="*/ 2612145 w 2612145"/>
              <a:gd name="connsiteY62" fmla="*/ 1614348 h 1873477"/>
              <a:gd name="connsiteX63" fmla="*/ 2612145 w 2612145"/>
              <a:gd name="connsiteY63" fmla="*/ 1629240 h 1873477"/>
              <a:gd name="connsiteX64" fmla="*/ 2609167 w 2612145"/>
              <a:gd name="connsiteY64" fmla="*/ 1647111 h 1873477"/>
              <a:gd name="connsiteX65" fmla="*/ 2603210 w 2612145"/>
              <a:gd name="connsiteY65" fmla="*/ 1667961 h 1873477"/>
              <a:gd name="connsiteX66" fmla="*/ 2588317 w 2612145"/>
              <a:gd name="connsiteY66" fmla="*/ 1685832 h 1873477"/>
              <a:gd name="connsiteX67" fmla="*/ 2558532 w 2612145"/>
              <a:gd name="connsiteY67" fmla="*/ 1721574 h 1873477"/>
              <a:gd name="connsiteX68" fmla="*/ 2537683 w 2612145"/>
              <a:gd name="connsiteY68" fmla="*/ 1739445 h 1873477"/>
              <a:gd name="connsiteX69" fmla="*/ 2510876 w 2612145"/>
              <a:gd name="connsiteY69" fmla="*/ 1760294 h 1873477"/>
              <a:gd name="connsiteX70" fmla="*/ 2484070 w 2612145"/>
              <a:gd name="connsiteY70" fmla="*/ 1778165 h 1873477"/>
              <a:gd name="connsiteX71" fmla="*/ 2436414 w 2612145"/>
              <a:gd name="connsiteY71" fmla="*/ 1799015 h 1873477"/>
              <a:gd name="connsiteX72" fmla="*/ 2373865 w 2612145"/>
              <a:gd name="connsiteY72" fmla="*/ 1816886 h 1873477"/>
              <a:gd name="connsiteX73" fmla="*/ 2263661 w 2612145"/>
              <a:gd name="connsiteY73" fmla="*/ 1837735 h 1873477"/>
              <a:gd name="connsiteX74" fmla="*/ 2084951 w 2612145"/>
              <a:gd name="connsiteY74" fmla="*/ 1855606 h 1873477"/>
              <a:gd name="connsiteX75" fmla="*/ 1921133 w 2612145"/>
              <a:gd name="connsiteY75" fmla="*/ 1864542 h 1873477"/>
              <a:gd name="connsiteX76" fmla="*/ 1748380 w 2612145"/>
              <a:gd name="connsiteY76" fmla="*/ 1870499 h 1873477"/>
              <a:gd name="connsiteX77" fmla="*/ 1599455 w 2612145"/>
              <a:gd name="connsiteY77" fmla="*/ 1873477 h 1873477"/>
              <a:gd name="connsiteX78" fmla="*/ 1447551 w 2612145"/>
              <a:gd name="connsiteY78" fmla="*/ 1873477 h 1873477"/>
              <a:gd name="connsiteX79" fmla="*/ 1289691 w 2612145"/>
              <a:gd name="connsiteY79" fmla="*/ 1870499 h 1873477"/>
              <a:gd name="connsiteX80" fmla="*/ 1152680 w 2612145"/>
              <a:gd name="connsiteY80" fmla="*/ 1864542 h 1873477"/>
              <a:gd name="connsiteX81" fmla="*/ 997798 w 2612145"/>
              <a:gd name="connsiteY81" fmla="*/ 1858585 h 1873477"/>
              <a:gd name="connsiteX82" fmla="*/ 872700 w 2612145"/>
              <a:gd name="connsiteY82" fmla="*/ 1843692 h 1873477"/>
              <a:gd name="connsiteX83" fmla="*/ 658248 w 2612145"/>
              <a:gd name="connsiteY83" fmla="*/ 1810929 h 1873477"/>
              <a:gd name="connsiteX84" fmla="*/ 545065 w 2612145"/>
              <a:gd name="connsiteY84" fmla="*/ 1787101 h 1873477"/>
              <a:gd name="connsiteX85" fmla="*/ 422947 w 2612145"/>
              <a:gd name="connsiteY85" fmla="*/ 1748380 h 1873477"/>
              <a:gd name="connsiteX86" fmla="*/ 336570 w 2612145"/>
              <a:gd name="connsiteY86" fmla="*/ 1703703 h 1873477"/>
              <a:gd name="connsiteX87" fmla="*/ 274022 w 2612145"/>
              <a:gd name="connsiteY87" fmla="*/ 1656047 h 1873477"/>
              <a:gd name="connsiteX88" fmla="*/ 223387 w 2612145"/>
              <a:gd name="connsiteY88" fmla="*/ 1599455 h 1873477"/>
              <a:gd name="connsiteX89" fmla="*/ 202538 w 2612145"/>
              <a:gd name="connsiteY89" fmla="*/ 1569670 h 1873477"/>
              <a:gd name="connsiteX90" fmla="*/ 169774 w 2612145"/>
              <a:gd name="connsiteY90" fmla="*/ 1501164 h 1873477"/>
              <a:gd name="connsiteX91" fmla="*/ 154882 w 2612145"/>
              <a:gd name="connsiteY91" fmla="*/ 1444573 h 1873477"/>
              <a:gd name="connsiteX92" fmla="*/ 139989 w 2612145"/>
              <a:gd name="connsiteY92" fmla="*/ 1361175 h 1873477"/>
              <a:gd name="connsiteX93" fmla="*/ 139989 w 2612145"/>
              <a:gd name="connsiteY93" fmla="*/ 1271820 h 1873477"/>
              <a:gd name="connsiteX94" fmla="*/ 145946 w 2612145"/>
              <a:gd name="connsiteY94" fmla="*/ 1075239 h 1873477"/>
              <a:gd name="connsiteX95" fmla="*/ 151903 w 2612145"/>
              <a:gd name="connsiteY95" fmla="*/ 935249 h 1873477"/>
              <a:gd name="connsiteX96" fmla="*/ 160839 w 2612145"/>
              <a:gd name="connsiteY96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570446 w 2612145"/>
              <a:gd name="connsiteY57" fmla="*/ 1548820 h 1873477"/>
              <a:gd name="connsiteX58" fmla="*/ 2585339 w 2612145"/>
              <a:gd name="connsiteY58" fmla="*/ 1560734 h 1873477"/>
              <a:gd name="connsiteX59" fmla="*/ 2591296 w 2612145"/>
              <a:gd name="connsiteY59" fmla="*/ 1569670 h 1873477"/>
              <a:gd name="connsiteX60" fmla="*/ 2603210 w 2612145"/>
              <a:gd name="connsiteY60" fmla="*/ 1587541 h 1873477"/>
              <a:gd name="connsiteX61" fmla="*/ 2612145 w 2612145"/>
              <a:gd name="connsiteY61" fmla="*/ 1614348 h 1873477"/>
              <a:gd name="connsiteX62" fmla="*/ 2612145 w 2612145"/>
              <a:gd name="connsiteY62" fmla="*/ 1629240 h 1873477"/>
              <a:gd name="connsiteX63" fmla="*/ 2609167 w 2612145"/>
              <a:gd name="connsiteY63" fmla="*/ 1647111 h 1873477"/>
              <a:gd name="connsiteX64" fmla="*/ 2603210 w 2612145"/>
              <a:gd name="connsiteY64" fmla="*/ 1667961 h 1873477"/>
              <a:gd name="connsiteX65" fmla="*/ 2588317 w 2612145"/>
              <a:gd name="connsiteY65" fmla="*/ 1685832 h 1873477"/>
              <a:gd name="connsiteX66" fmla="*/ 2558532 w 2612145"/>
              <a:gd name="connsiteY66" fmla="*/ 1721574 h 1873477"/>
              <a:gd name="connsiteX67" fmla="*/ 2537683 w 2612145"/>
              <a:gd name="connsiteY67" fmla="*/ 1739445 h 1873477"/>
              <a:gd name="connsiteX68" fmla="*/ 2510876 w 2612145"/>
              <a:gd name="connsiteY68" fmla="*/ 1760294 h 1873477"/>
              <a:gd name="connsiteX69" fmla="*/ 2484070 w 2612145"/>
              <a:gd name="connsiteY69" fmla="*/ 1778165 h 1873477"/>
              <a:gd name="connsiteX70" fmla="*/ 2436414 w 2612145"/>
              <a:gd name="connsiteY70" fmla="*/ 1799015 h 1873477"/>
              <a:gd name="connsiteX71" fmla="*/ 2373865 w 2612145"/>
              <a:gd name="connsiteY71" fmla="*/ 1816886 h 1873477"/>
              <a:gd name="connsiteX72" fmla="*/ 2263661 w 2612145"/>
              <a:gd name="connsiteY72" fmla="*/ 1837735 h 1873477"/>
              <a:gd name="connsiteX73" fmla="*/ 2084951 w 2612145"/>
              <a:gd name="connsiteY73" fmla="*/ 1855606 h 1873477"/>
              <a:gd name="connsiteX74" fmla="*/ 1921133 w 2612145"/>
              <a:gd name="connsiteY74" fmla="*/ 1864542 h 1873477"/>
              <a:gd name="connsiteX75" fmla="*/ 1748380 w 2612145"/>
              <a:gd name="connsiteY75" fmla="*/ 1870499 h 1873477"/>
              <a:gd name="connsiteX76" fmla="*/ 1599455 w 2612145"/>
              <a:gd name="connsiteY76" fmla="*/ 1873477 h 1873477"/>
              <a:gd name="connsiteX77" fmla="*/ 1447551 w 2612145"/>
              <a:gd name="connsiteY77" fmla="*/ 1873477 h 1873477"/>
              <a:gd name="connsiteX78" fmla="*/ 1289691 w 2612145"/>
              <a:gd name="connsiteY78" fmla="*/ 1870499 h 1873477"/>
              <a:gd name="connsiteX79" fmla="*/ 1152680 w 2612145"/>
              <a:gd name="connsiteY79" fmla="*/ 1864542 h 1873477"/>
              <a:gd name="connsiteX80" fmla="*/ 997798 w 2612145"/>
              <a:gd name="connsiteY80" fmla="*/ 1858585 h 1873477"/>
              <a:gd name="connsiteX81" fmla="*/ 872700 w 2612145"/>
              <a:gd name="connsiteY81" fmla="*/ 1843692 h 1873477"/>
              <a:gd name="connsiteX82" fmla="*/ 658248 w 2612145"/>
              <a:gd name="connsiteY82" fmla="*/ 1810929 h 1873477"/>
              <a:gd name="connsiteX83" fmla="*/ 545065 w 2612145"/>
              <a:gd name="connsiteY83" fmla="*/ 1787101 h 1873477"/>
              <a:gd name="connsiteX84" fmla="*/ 422947 w 2612145"/>
              <a:gd name="connsiteY84" fmla="*/ 1748380 h 1873477"/>
              <a:gd name="connsiteX85" fmla="*/ 336570 w 2612145"/>
              <a:gd name="connsiteY85" fmla="*/ 1703703 h 1873477"/>
              <a:gd name="connsiteX86" fmla="*/ 274022 w 2612145"/>
              <a:gd name="connsiteY86" fmla="*/ 1656047 h 1873477"/>
              <a:gd name="connsiteX87" fmla="*/ 223387 w 2612145"/>
              <a:gd name="connsiteY87" fmla="*/ 1599455 h 1873477"/>
              <a:gd name="connsiteX88" fmla="*/ 202538 w 2612145"/>
              <a:gd name="connsiteY88" fmla="*/ 1569670 h 1873477"/>
              <a:gd name="connsiteX89" fmla="*/ 169774 w 2612145"/>
              <a:gd name="connsiteY89" fmla="*/ 1501164 h 1873477"/>
              <a:gd name="connsiteX90" fmla="*/ 154882 w 2612145"/>
              <a:gd name="connsiteY90" fmla="*/ 1444573 h 1873477"/>
              <a:gd name="connsiteX91" fmla="*/ 139989 w 2612145"/>
              <a:gd name="connsiteY91" fmla="*/ 1361175 h 1873477"/>
              <a:gd name="connsiteX92" fmla="*/ 139989 w 2612145"/>
              <a:gd name="connsiteY92" fmla="*/ 1271820 h 1873477"/>
              <a:gd name="connsiteX93" fmla="*/ 145946 w 2612145"/>
              <a:gd name="connsiteY93" fmla="*/ 1075239 h 1873477"/>
              <a:gd name="connsiteX94" fmla="*/ 151903 w 2612145"/>
              <a:gd name="connsiteY94" fmla="*/ 935249 h 1873477"/>
              <a:gd name="connsiteX95" fmla="*/ 160839 w 2612145"/>
              <a:gd name="connsiteY95" fmla="*/ 825045 h 187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612145" h="1873477">
                <a:moveTo>
                  <a:pt x="160839" y="825045"/>
                </a:moveTo>
                <a:lnTo>
                  <a:pt x="175731" y="571872"/>
                </a:lnTo>
                <a:lnTo>
                  <a:pt x="184667" y="414011"/>
                </a:lnTo>
                <a:cubicBezTo>
                  <a:pt x="185660" y="384226"/>
                  <a:pt x="186652" y="354441"/>
                  <a:pt x="187645" y="324656"/>
                </a:cubicBezTo>
                <a:lnTo>
                  <a:pt x="184667" y="291893"/>
                </a:lnTo>
                <a:lnTo>
                  <a:pt x="178710" y="250194"/>
                </a:lnTo>
                <a:lnTo>
                  <a:pt x="163817" y="202538"/>
                </a:lnTo>
                <a:lnTo>
                  <a:pt x="145946" y="154882"/>
                </a:lnTo>
                <a:lnTo>
                  <a:pt x="119140" y="113183"/>
                </a:lnTo>
                <a:lnTo>
                  <a:pt x="92333" y="89355"/>
                </a:lnTo>
                <a:lnTo>
                  <a:pt x="68505" y="68505"/>
                </a:lnTo>
                <a:lnTo>
                  <a:pt x="0" y="20849"/>
                </a:lnTo>
                <a:lnTo>
                  <a:pt x="244237" y="0"/>
                </a:lnTo>
                <a:lnTo>
                  <a:pt x="262108" y="14892"/>
                </a:lnTo>
                <a:lnTo>
                  <a:pt x="300828" y="47656"/>
                </a:lnTo>
                <a:lnTo>
                  <a:pt x="363377" y="92333"/>
                </a:lnTo>
                <a:lnTo>
                  <a:pt x="405076" y="131054"/>
                </a:lnTo>
                <a:lnTo>
                  <a:pt x="428904" y="154882"/>
                </a:lnTo>
                <a:lnTo>
                  <a:pt x="458689" y="193602"/>
                </a:lnTo>
                <a:lnTo>
                  <a:pt x="476560" y="226366"/>
                </a:lnTo>
                <a:lnTo>
                  <a:pt x="488474" y="262108"/>
                </a:lnTo>
                <a:lnTo>
                  <a:pt x="494431" y="297850"/>
                </a:lnTo>
                <a:lnTo>
                  <a:pt x="497409" y="324656"/>
                </a:lnTo>
                <a:lnTo>
                  <a:pt x="491452" y="351463"/>
                </a:lnTo>
                <a:lnTo>
                  <a:pt x="473581" y="414011"/>
                </a:lnTo>
                <a:lnTo>
                  <a:pt x="455710" y="482517"/>
                </a:lnTo>
                <a:lnTo>
                  <a:pt x="443796" y="545065"/>
                </a:lnTo>
                <a:lnTo>
                  <a:pt x="437839" y="601657"/>
                </a:lnTo>
                <a:lnTo>
                  <a:pt x="434861" y="631442"/>
                </a:lnTo>
                <a:lnTo>
                  <a:pt x="425925" y="664206"/>
                </a:lnTo>
                <a:lnTo>
                  <a:pt x="411033" y="741647"/>
                </a:lnTo>
                <a:lnTo>
                  <a:pt x="399119" y="825045"/>
                </a:lnTo>
                <a:lnTo>
                  <a:pt x="393162" y="887593"/>
                </a:lnTo>
                <a:lnTo>
                  <a:pt x="387205" y="1018647"/>
                </a:lnTo>
                <a:lnTo>
                  <a:pt x="387205" y="1113959"/>
                </a:lnTo>
                <a:lnTo>
                  <a:pt x="387205" y="1206293"/>
                </a:lnTo>
                <a:lnTo>
                  <a:pt x="390183" y="1283734"/>
                </a:lnTo>
                <a:lnTo>
                  <a:pt x="399119" y="1364153"/>
                </a:lnTo>
                <a:lnTo>
                  <a:pt x="408054" y="1423723"/>
                </a:lnTo>
                <a:lnTo>
                  <a:pt x="422947" y="1480315"/>
                </a:lnTo>
                <a:lnTo>
                  <a:pt x="440818" y="1513078"/>
                </a:lnTo>
                <a:lnTo>
                  <a:pt x="470603" y="1545842"/>
                </a:lnTo>
                <a:lnTo>
                  <a:pt x="512302" y="1569670"/>
                </a:lnTo>
                <a:lnTo>
                  <a:pt x="548044" y="1581584"/>
                </a:lnTo>
                <a:lnTo>
                  <a:pt x="595700" y="1596477"/>
                </a:lnTo>
                <a:lnTo>
                  <a:pt x="726754" y="1614348"/>
                </a:lnTo>
                <a:lnTo>
                  <a:pt x="845894" y="1623283"/>
                </a:lnTo>
                <a:lnTo>
                  <a:pt x="1003755" y="1632219"/>
                </a:lnTo>
                <a:lnTo>
                  <a:pt x="1179486" y="1635197"/>
                </a:lnTo>
                <a:lnTo>
                  <a:pt x="1337347" y="1635197"/>
                </a:lnTo>
                <a:lnTo>
                  <a:pt x="1572648" y="1632219"/>
                </a:lnTo>
                <a:lnTo>
                  <a:pt x="1688810" y="1629240"/>
                </a:lnTo>
                <a:lnTo>
                  <a:pt x="1822843" y="1617326"/>
                </a:lnTo>
                <a:lnTo>
                  <a:pt x="1915176" y="1602434"/>
                </a:lnTo>
                <a:lnTo>
                  <a:pt x="1965811" y="1587541"/>
                </a:lnTo>
                <a:lnTo>
                  <a:pt x="2016445" y="1566692"/>
                </a:lnTo>
                <a:lnTo>
                  <a:pt x="2067080" y="1542863"/>
                </a:lnTo>
                <a:lnTo>
                  <a:pt x="2570446" y="1548820"/>
                </a:lnTo>
                <a:lnTo>
                  <a:pt x="2585339" y="1560734"/>
                </a:lnTo>
                <a:lnTo>
                  <a:pt x="2591296" y="1569670"/>
                </a:lnTo>
                <a:lnTo>
                  <a:pt x="2603210" y="1587541"/>
                </a:lnTo>
                <a:lnTo>
                  <a:pt x="2612145" y="1614348"/>
                </a:lnTo>
                <a:lnTo>
                  <a:pt x="2612145" y="1629240"/>
                </a:lnTo>
                <a:lnTo>
                  <a:pt x="2609167" y="1647111"/>
                </a:lnTo>
                <a:lnTo>
                  <a:pt x="2603210" y="1667961"/>
                </a:lnTo>
                <a:lnTo>
                  <a:pt x="2588317" y="1685832"/>
                </a:lnTo>
                <a:lnTo>
                  <a:pt x="2558532" y="1721574"/>
                </a:lnTo>
                <a:lnTo>
                  <a:pt x="2537683" y="1739445"/>
                </a:lnTo>
                <a:lnTo>
                  <a:pt x="2510876" y="1760294"/>
                </a:lnTo>
                <a:lnTo>
                  <a:pt x="2484070" y="1778165"/>
                </a:lnTo>
                <a:lnTo>
                  <a:pt x="2436414" y="1799015"/>
                </a:lnTo>
                <a:lnTo>
                  <a:pt x="2373865" y="1816886"/>
                </a:lnTo>
                <a:lnTo>
                  <a:pt x="2263661" y="1837735"/>
                </a:lnTo>
                <a:lnTo>
                  <a:pt x="2084951" y="1855606"/>
                </a:lnTo>
                <a:lnTo>
                  <a:pt x="1921133" y="1864542"/>
                </a:lnTo>
                <a:lnTo>
                  <a:pt x="1748380" y="1870499"/>
                </a:lnTo>
                <a:lnTo>
                  <a:pt x="1599455" y="1873477"/>
                </a:lnTo>
                <a:lnTo>
                  <a:pt x="1447551" y="1873477"/>
                </a:lnTo>
                <a:lnTo>
                  <a:pt x="1289691" y="1870499"/>
                </a:lnTo>
                <a:lnTo>
                  <a:pt x="1152680" y="1864542"/>
                </a:lnTo>
                <a:lnTo>
                  <a:pt x="997798" y="1858585"/>
                </a:lnTo>
                <a:lnTo>
                  <a:pt x="872700" y="1843692"/>
                </a:lnTo>
                <a:lnTo>
                  <a:pt x="658248" y="1810929"/>
                </a:lnTo>
                <a:lnTo>
                  <a:pt x="545065" y="1787101"/>
                </a:lnTo>
                <a:lnTo>
                  <a:pt x="422947" y="1748380"/>
                </a:lnTo>
                <a:lnTo>
                  <a:pt x="336570" y="1703703"/>
                </a:lnTo>
                <a:lnTo>
                  <a:pt x="274022" y="1656047"/>
                </a:lnTo>
                <a:lnTo>
                  <a:pt x="223387" y="1599455"/>
                </a:lnTo>
                <a:lnTo>
                  <a:pt x="202538" y="1569670"/>
                </a:lnTo>
                <a:lnTo>
                  <a:pt x="169774" y="1501164"/>
                </a:lnTo>
                <a:cubicBezTo>
                  <a:pt x="154616" y="1446595"/>
                  <a:pt x="154882" y="1466099"/>
                  <a:pt x="154882" y="1444573"/>
                </a:cubicBezTo>
                <a:lnTo>
                  <a:pt x="139989" y="1361175"/>
                </a:lnTo>
                <a:lnTo>
                  <a:pt x="139989" y="1271820"/>
                </a:lnTo>
                <a:lnTo>
                  <a:pt x="145946" y="1075239"/>
                </a:lnTo>
                <a:lnTo>
                  <a:pt x="151903" y="935249"/>
                </a:lnTo>
                <a:lnTo>
                  <a:pt x="160839" y="8250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312BFB3-746B-47B4-A618-0115FB5180FB}"/>
              </a:ext>
            </a:extLst>
          </p:cNvPr>
          <p:cNvSpPr/>
          <p:nvPr/>
        </p:nvSpPr>
        <p:spPr>
          <a:xfrm>
            <a:off x="7764464" y="4545013"/>
            <a:ext cx="568325" cy="944562"/>
          </a:xfrm>
          <a:custGeom>
            <a:avLst/>
            <a:gdLst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08338 w 2612145"/>
              <a:gd name="connsiteY71" fmla="*/ 622506 h 1873477"/>
              <a:gd name="connsiteX72" fmla="*/ 2320252 w 2612145"/>
              <a:gd name="connsiteY72" fmla="*/ 622506 h 1873477"/>
              <a:gd name="connsiteX73" fmla="*/ 2335145 w 2612145"/>
              <a:gd name="connsiteY73" fmla="*/ 631442 h 1873477"/>
              <a:gd name="connsiteX74" fmla="*/ 2347059 w 2612145"/>
              <a:gd name="connsiteY74" fmla="*/ 640377 h 1873477"/>
              <a:gd name="connsiteX75" fmla="*/ 2353016 w 2612145"/>
              <a:gd name="connsiteY75" fmla="*/ 658249 h 1873477"/>
              <a:gd name="connsiteX76" fmla="*/ 2355994 w 2612145"/>
              <a:gd name="connsiteY76" fmla="*/ 691012 h 1873477"/>
              <a:gd name="connsiteX77" fmla="*/ 2415564 w 2612145"/>
              <a:gd name="connsiteY77" fmla="*/ 1236078 h 1873477"/>
              <a:gd name="connsiteX78" fmla="*/ 2418543 w 2612145"/>
              <a:gd name="connsiteY78" fmla="*/ 1268841 h 1873477"/>
              <a:gd name="connsiteX79" fmla="*/ 2418543 w 2612145"/>
              <a:gd name="connsiteY79" fmla="*/ 1292669 h 1873477"/>
              <a:gd name="connsiteX80" fmla="*/ 2421521 w 2612145"/>
              <a:gd name="connsiteY80" fmla="*/ 1331390 h 1873477"/>
              <a:gd name="connsiteX81" fmla="*/ 2427478 w 2612145"/>
              <a:gd name="connsiteY81" fmla="*/ 1361175 h 1873477"/>
              <a:gd name="connsiteX82" fmla="*/ 2436414 w 2612145"/>
              <a:gd name="connsiteY82" fmla="*/ 1390960 h 1873477"/>
              <a:gd name="connsiteX83" fmla="*/ 2445349 w 2612145"/>
              <a:gd name="connsiteY83" fmla="*/ 1423723 h 1873477"/>
              <a:gd name="connsiteX84" fmla="*/ 2457263 w 2612145"/>
              <a:gd name="connsiteY84" fmla="*/ 1444573 h 1873477"/>
              <a:gd name="connsiteX85" fmla="*/ 2472156 w 2612145"/>
              <a:gd name="connsiteY85" fmla="*/ 1471379 h 1873477"/>
              <a:gd name="connsiteX86" fmla="*/ 2501941 w 2612145"/>
              <a:gd name="connsiteY86" fmla="*/ 1501164 h 1873477"/>
              <a:gd name="connsiteX87" fmla="*/ 2543640 w 2612145"/>
              <a:gd name="connsiteY87" fmla="*/ 1530949 h 1873477"/>
              <a:gd name="connsiteX88" fmla="*/ 2570446 w 2612145"/>
              <a:gd name="connsiteY88" fmla="*/ 1548820 h 1873477"/>
              <a:gd name="connsiteX89" fmla="*/ 2585339 w 2612145"/>
              <a:gd name="connsiteY89" fmla="*/ 1560734 h 1873477"/>
              <a:gd name="connsiteX90" fmla="*/ 2591296 w 2612145"/>
              <a:gd name="connsiteY90" fmla="*/ 1569670 h 1873477"/>
              <a:gd name="connsiteX91" fmla="*/ 2603210 w 2612145"/>
              <a:gd name="connsiteY91" fmla="*/ 1587541 h 1873477"/>
              <a:gd name="connsiteX92" fmla="*/ 2612145 w 2612145"/>
              <a:gd name="connsiteY92" fmla="*/ 1614348 h 1873477"/>
              <a:gd name="connsiteX93" fmla="*/ 2612145 w 2612145"/>
              <a:gd name="connsiteY93" fmla="*/ 1629240 h 1873477"/>
              <a:gd name="connsiteX94" fmla="*/ 2609167 w 2612145"/>
              <a:gd name="connsiteY94" fmla="*/ 1647111 h 1873477"/>
              <a:gd name="connsiteX95" fmla="*/ 2603210 w 2612145"/>
              <a:gd name="connsiteY95" fmla="*/ 1667961 h 1873477"/>
              <a:gd name="connsiteX96" fmla="*/ 2588317 w 2612145"/>
              <a:gd name="connsiteY96" fmla="*/ 1685832 h 1873477"/>
              <a:gd name="connsiteX97" fmla="*/ 2558532 w 2612145"/>
              <a:gd name="connsiteY97" fmla="*/ 1721574 h 1873477"/>
              <a:gd name="connsiteX98" fmla="*/ 2537683 w 2612145"/>
              <a:gd name="connsiteY98" fmla="*/ 1739445 h 1873477"/>
              <a:gd name="connsiteX99" fmla="*/ 2510876 w 2612145"/>
              <a:gd name="connsiteY99" fmla="*/ 1760294 h 1873477"/>
              <a:gd name="connsiteX100" fmla="*/ 2484070 w 2612145"/>
              <a:gd name="connsiteY100" fmla="*/ 1778165 h 1873477"/>
              <a:gd name="connsiteX101" fmla="*/ 2436414 w 2612145"/>
              <a:gd name="connsiteY101" fmla="*/ 1799015 h 1873477"/>
              <a:gd name="connsiteX102" fmla="*/ 2373865 w 2612145"/>
              <a:gd name="connsiteY102" fmla="*/ 1816886 h 1873477"/>
              <a:gd name="connsiteX103" fmla="*/ 2263661 w 2612145"/>
              <a:gd name="connsiteY103" fmla="*/ 1837735 h 1873477"/>
              <a:gd name="connsiteX104" fmla="*/ 2084951 w 2612145"/>
              <a:gd name="connsiteY104" fmla="*/ 1855606 h 1873477"/>
              <a:gd name="connsiteX105" fmla="*/ 1921133 w 2612145"/>
              <a:gd name="connsiteY105" fmla="*/ 1864542 h 1873477"/>
              <a:gd name="connsiteX106" fmla="*/ 1748380 w 2612145"/>
              <a:gd name="connsiteY106" fmla="*/ 1870499 h 1873477"/>
              <a:gd name="connsiteX107" fmla="*/ 1599455 w 2612145"/>
              <a:gd name="connsiteY107" fmla="*/ 1873477 h 1873477"/>
              <a:gd name="connsiteX108" fmla="*/ 1447551 w 2612145"/>
              <a:gd name="connsiteY108" fmla="*/ 1873477 h 1873477"/>
              <a:gd name="connsiteX109" fmla="*/ 1289691 w 2612145"/>
              <a:gd name="connsiteY109" fmla="*/ 1870499 h 1873477"/>
              <a:gd name="connsiteX110" fmla="*/ 1152680 w 2612145"/>
              <a:gd name="connsiteY110" fmla="*/ 1864542 h 1873477"/>
              <a:gd name="connsiteX111" fmla="*/ 997798 w 2612145"/>
              <a:gd name="connsiteY111" fmla="*/ 1858585 h 1873477"/>
              <a:gd name="connsiteX112" fmla="*/ 872700 w 2612145"/>
              <a:gd name="connsiteY112" fmla="*/ 1843692 h 1873477"/>
              <a:gd name="connsiteX113" fmla="*/ 658248 w 2612145"/>
              <a:gd name="connsiteY113" fmla="*/ 1810929 h 1873477"/>
              <a:gd name="connsiteX114" fmla="*/ 545065 w 2612145"/>
              <a:gd name="connsiteY114" fmla="*/ 1787101 h 1873477"/>
              <a:gd name="connsiteX115" fmla="*/ 422947 w 2612145"/>
              <a:gd name="connsiteY115" fmla="*/ 1748380 h 1873477"/>
              <a:gd name="connsiteX116" fmla="*/ 336570 w 2612145"/>
              <a:gd name="connsiteY116" fmla="*/ 1703703 h 1873477"/>
              <a:gd name="connsiteX117" fmla="*/ 274022 w 2612145"/>
              <a:gd name="connsiteY117" fmla="*/ 1656047 h 1873477"/>
              <a:gd name="connsiteX118" fmla="*/ 223387 w 2612145"/>
              <a:gd name="connsiteY118" fmla="*/ 1599455 h 1873477"/>
              <a:gd name="connsiteX119" fmla="*/ 202538 w 2612145"/>
              <a:gd name="connsiteY119" fmla="*/ 1569670 h 1873477"/>
              <a:gd name="connsiteX120" fmla="*/ 169774 w 2612145"/>
              <a:gd name="connsiteY120" fmla="*/ 1501164 h 1873477"/>
              <a:gd name="connsiteX121" fmla="*/ 154882 w 2612145"/>
              <a:gd name="connsiteY121" fmla="*/ 1444573 h 1873477"/>
              <a:gd name="connsiteX122" fmla="*/ 139989 w 2612145"/>
              <a:gd name="connsiteY122" fmla="*/ 1361175 h 1873477"/>
              <a:gd name="connsiteX123" fmla="*/ 139989 w 2612145"/>
              <a:gd name="connsiteY123" fmla="*/ 1271820 h 1873477"/>
              <a:gd name="connsiteX124" fmla="*/ 145946 w 2612145"/>
              <a:gd name="connsiteY124" fmla="*/ 1075239 h 1873477"/>
              <a:gd name="connsiteX125" fmla="*/ 151903 w 2612145"/>
              <a:gd name="connsiteY125" fmla="*/ 935249 h 1873477"/>
              <a:gd name="connsiteX126" fmla="*/ 160839 w 2612145"/>
              <a:gd name="connsiteY126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58689 w 2612145"/>
              <a:gd name="connsiteY17" fmla="*/ 193602 h 1873477"/>
              <a:gd name="connsiteX18" fmla="*/ 476560 w 2612145"/>
              <a:gd name="connsiteY18" fmla="*/ 226366 h 1873477"/>
              <a:gd name="connsiteX19" fmla="*/ 488474 w 2612145"/>
              <a:gd name="connsiteY19" fmla="*/ 262108 h 1873477"/>
              <a:gd name="connsiteX20" fmla="*/ 494431 w 2612145"/>
              <a:gd name="connsiteY20" fmla="*/ 297850 h 1873477"/>
              <a:gd name="connsiteX21" fmla="*/ 497409 w 2612145"/>
              <a:gd name="connsiteY21" fmla="*/ 324656 h 1873477"/>
              <a:gd name="connsiteX22" fmla="*/ 491452 w 2612145"/>
              <a:gd name="connsiteY22" fmla="*/ 351463 h 1873477"/>
              <a:gd name="connsiteX23" fmla="*/ 473581 w 2612145"/>
              <a:gd name="connsiteY23" fmla="*/ 414011 h 1873477"/>
              <a:gd name="connsiteX24" fmla="*/ 455710 w 2612145"/>
              <a:gd name="connsiteY24" fmla="*/ 482517 h 1873477"/>
              <a:gd name="connsiteX25" fmla="*/ 443796 w 2612145"/>
              <a:gd name="connsiteY25" fmla="*/ 545065 h 1873477"/>
              <a:gd name="connsiteX26" fmla="*/ 437839 w 2612145"/>
              <a:gd name="connsiteY26" fmla="*/ 601657 h 1873477"/>
              <a:gd name="connsiteX27" fmla="*/ 434861 w 2612145"/>
              <a:gd name="connsiteY27" fmla="*/ 631442 h 1873477"/>
              <a:gd name="connsiteX28" fmla="*/ 425925 w 2612145"/>
              <a:gd name="connsiteY28" fmla="*/ 664206 h 1873477"/>
              <a:gd name="connsiteX29" fmla="*/ 411033 w 2612145"/>
              <a:gd name="connsiteY29" fmla="*/ 741647 h 1873477"/>
              <a:gd name="connsiteX30" fmla="*/ 399119 w 2612145"/>
              <a:gd name="connsiteY30" fmla="*/ 825045 h 1873477"/>
              <a:gd name="connsiteX31" fmla="*/ 393162 w 2612145"/>
              <a:gd name="connsiteY31" fmla="*/ 887593 h 1873477"/>
              <a:gd name="connsiteX32" fmla="*/ 387205 w 2612145"/>
              <a:gd name="connsiteY32" fmla="*/ 1018647 h 1873477"/>
              <a:gd name="connsiteX33" fmla="*/ 387205 w 2612145"/>
              <a:gd name="connsiteY33" fmla="*/ 1113959 h 1873477"/>
              <a:gd name="connsiteX34" fmla="*/ 387205 w 2612145"/>
              <a:gd name="connsiteY34" fmla="*/ 1206293 h 1873477"/>
              <a:gd name="connsiteX35" fmla="*/ 390183 w 2612145"/>
              <a:gd name="connsiteY35" fmla="*/ 1283734 h 1873477"/>
              <a:gd name="connsiteX36" fmla="*/ 399119 w 2612145"/>
              <a:gd name="connsiteY36" fmla="*/ 1364153 h 1873477"/>
              <a:gd name="connsiteX37" fmla="*/ 408054 w 2612145"/>
              <a:gd name="connsiteY37" fmla="*/ 1423723 h 1873477"/>
              <a:gd name="connsiteX38" fmla="*/ 422947 w 2612145"/>
              <a:gd name="connsiteY38" fmla="*/ 1480315 h 1873477"/>
              <a:gd name="connsiteX39" fmla="*/ 440818 w 2612145"/>
              <a:gd name="connsiteY39" fmla="*/ 1513078 h 1873477"/>
              <a:gd name="connsiteX40" fmla="*/ 470603 w 2612145"/>
              <a:gd name="connsiteY40" fmla="*/ 1545842 h 1873477"/>
              <a:gd name="connsiteX41" fmla="*/ 512302 w 2612145"/>
              <a:gd name="connsiteY41" fmla="*/ 1569670 h 1873477"/>
              <a:gd name="connsiteX42" fmla="*/ 548044 w 2612145"/>
              <a:gd name="connsiteY42" fmla="*/ 1581584 h 1873477"/>
              <a:gd name="connsiteX43" fmla="*/ 595700 w 2612145"/>
              <a:gd name="connsiteY43" fmla="*/ 1596477 h 1873477"/>
              <a:gd name="connsiteX44" fmla="*/ 726754 w 2612145"/>
              <a:gd name="connsiteY44" fmla="*/ 1614348 h 1873477"/>
              <a:gd name="connsiteX45" fmla="*/ 845894 w 2612145"/>
              <a:gd name="connsiteY45" fmla="*/ 1623283 h 1873477"/>
              <a:gd name="connsiteX46" fmla="*/ 1003755 w 2612145"/>
              <a:gd name="connsiteY46" fmla="*/ 1632219 h 1873477"/>
              <a:gd name="connsiteX47" fmla="*/ 1179486 w 2612145"/>
              <a:gd name="connsiteY47" fmla="*/ 1635197 h 1873477"/>
              <a:gd name="connsiteX48" fmla="*/ 1337347 w 2612145"/>
              <a:gd name="connsiteY48" fmla="*/ 1635197 h 1873477"/>
              <a:gd name="connsiteX49" fmla="*/ 1572648 w 2612145"/>
              <a:gd name="connsiteY49" fmla="*/ 1632219 h 1873477"/>
              <a:gd name="connsiteX50" fmla="*/ 1688810 w 2612145"/>
              <a:gd name="connsiteY50" fmla="*/ 1629240 h 1873477"/>
              <a:gd name="connsiteX51" fmla="*/ 1822843 w 2612145"/>
              <a:gd name="connsiteY51" fmla="*/ 1617326 h 1873477"/>
              <a:gd name="connsiteX52" fmla="*/ 1915176 w 2612145"/>
              <a:gd name="connsiteY52" fmla="*/ 1602434 h 1873477"/>
              <a:gd name="connsiteX53" fmla="*/ 1965811 w 2612145"/>
              <a:gd name="connsiteY53" fmla="*/ 1587541 h 1873477"/>
              <a:gd name="connsiteX54" fmla="*/ 2016445 w 2612145"/>
              <a:gd name="connsiteY54" fmla="*/ 1566692 h 1873477"/>
              <a:gd name="connsiteX55" fmla="*/ 2067080 w 2612145"/>
              <a:gd name="connsiteY55" fmla="*/ 1542863 h 1873477"/>
              <a:gd name="connsiteX56" fmla="*/ 2096865 w 2612145"/>
              <a:gd name="connsiteY56" fmla="*/ 1519035 h 1873477"/>
              <a:gd name="connsiteX57" fmla="*/ 2111757 w 2612145"/>
              <a:gd name="connsiteY57" fmla="*/ 1501164 h 1873477"/>
              <a:gd name="connsiteX58" fmla="*/ 2135585 w 2612145"/>
              <a:gd name="connsiteY58" fmla="*/ 1456487 h 1873477"/>
              <a:gd name="connsiteX59" fmla="*/ 2162392 w 2612145"/>
              <a:gd name="connsiteY59" fmla="*/ 1382024 h 1873477"/>
              <a:gd name="connsiteX60" fmla="*/ 2189198 w 2612145"/>
              <a:gd name="connsiteY60" fmla="*/ 1289691 h 1873477"/>
              <a:gd name="connsiteX61" fmla="*/ 2213026 w 2612145"/>
              <a:gd name="connsiteY61" fmla="*/ 1182465 h 1873477"/>
              <a:gd name="connsiteX62" fmla="*/ 2233876 w 2612145"/>
              <a:gd name="connsiteY62" fmla="*/ 1081196 h 1873477"/>
              <a:gd name="connsiteX63" fmla="*/ 2254725 w 2612145"/>
              <a:gd name="connsiteY63" fmla="*/ 970991 h 1873477"/>
              <a:gd name="connsiteX64" fmla="*/ 2266639 w 2612145"/>
              <a:gd name="connsiteY64" fmla="*/ 893550 h 1873477"/>
              <a:gd name="connsiteX65" fmla="*/ 2275575 w 2612145"/>
              <a:gd name="connsiteY65" fmla="*/ 792281 h 1873477"/>
              <a:gd name="connsiteX66" fmla="*/ 2281532 w 2612145"/>
              <a:gd name="connsiteY66" fmla="*/ 688034 h 1873477"/>
              <a:gd name="connsiteX67" fmla="*/ 2278553 w 2612145"/>
              <a:gd name="connsiteY67" fmla="*/ 652292 h 1873477"/>
              <a:gd name="connsiteX68" fmla="*/ 2281532 w 2612145"/>
              <a:gd name="connsiteY68" fmla="*/ 640377 h 1873477"/>
              <a:gd name="connsiteX69" fmla="*/ 2296424 w 2612145"/>
              <a:gd name="connsiteY69" fmla="*/ 625485 h 1873477"/>
              <a:gd name="connsiteX70" fmla="*/ 2308338 w 2612145"/>
              <a:gd name="connsiteY70" fmla="*/ 622506 h 1873477"/>
              <a:gd name="connsiteX71" fmla="*/ 2320252 w 2612145"/>
              <a:gd name="connsiteY71" fmla="*/ 622506 h 1873477"/>
              <a:gd name="connsiteX72" fmla="*/ 2335145 w 2612145"/>
              <a:gd name="connsiteY72" fmla="*/ 631442 h 1873477"/>
              <a:gd name="connsiteX73" fmla="*/ 2347059 w 2612145"/>
              <a:gd name="connsiteY73" fmla="*/ 640377 h 1873477"/>
              <a:gd name="connsiteX74" fmla="*/ 2353016 w 2612145"/>
              <a:gd name="connsiteY74" fmla="*/ 658249 h 1873477"/>
              <a:gd name="connsiteX75" fmla="*/ 2355994 w 2612145"/>
              <a:gd name="connsiteY75" fmla="*/ 691012 h 1873477"/>
              <a:gd name="connsiteX76" fmla="*/ 2415564 w 2612145"/>
              <a:gd name="connsiteY76" fmla="*/ 1236078 h 1873477"/>
              <a:gd name="connsiteX77" fmla="*/ 2418543 w 2612145"/>
              <a:gd name="connsiteY77" fmla="*/ 1268841 h 1873477"/>
              <a:gd name="connsiteX78" fmla="*/ 2418543 w 2612145"/>
              <a:gd name="connsiteY78" fmla="*/ 1292669 h 1873477"/>
              <a:gd name="connsiteX79" fmla="*/ 2421521 w 2612145"/>
              <a:gd name="connsiteY79" fmla="*/ 1331390 h 1873477"/>
              <a:gd name="connsiteX80" fmla="*/ 2427478 w 2612145"/>
              <a:gd name="connsiteY80" fmla="*/ 1361175 h 1873477"/>
              <a:gd name="connsiteX81" fmla="*/ 2436414 w 2612145"/>
              <a:gd name="connsiteY81" fmla="*/ 1390960 h 1873477"/>
              <a:gd name="connsiteX82" fmla="*/ 2445349 w 2612145"/>
              <a:gd name="connsiteY82" fmla="*/ 1423723 h 1873477"/>
              <a:gd name="connsiteX83" fmla="*/ 2457263 w 2612145"/>
              <a:gd name="connsiteY83" fmla="*/ 1444573 h 1873477"/>
              <a:gd name="connsiteX84" fmla="*/ 2472156 w 2612145"/>
              <a:gd name="connsiteY84" fmla="*/ 1471379 h 1873477"/>
              <a:gd name="connsiteX85" fmla="*/ 2501941 w 2612145"/>
              <a:gd name="connsiteY85" fmla="*/ 1501164 h 1873477"/>
              <a:gd name="connsiteX86" fmla="*/ 2543640 w 2612145"/>
              <a:gd name="connsiteY86" fmla="*/ 1530949 h 1873477"/>
              <a:gd name="connsiteX87" fmla="*/ 2570446 w 2612145"/>
              <a:gd name="connsiteY87" fmla="*/ 1548820 h 1873477"/>
              <a:gd name="connsiteX88" fmla="*/ 2585339 w 2612145"/>
              <a:gd name="connsiteY88" fmla="*/ 1560734 h 1873477"/>
              <a:gd name="connsiteX89" fmla="*/ 2591296 w 2612145"/>
              <a:gd name="connsiteY89" fmla="*/ 1569670 h 1873477"/>
              <a:gd name="connsiteX90" fmla="*/ 2603210 w 2612145"/>
              <a:gd name="connsiteY90" fmla="*/ 1587541 h 1873477"/>
              <a:gd name="connsiteX91" fmla="*/ 2612145 w 2612145"/>
              <a:gd name="connsiteY91" fmla="*/ 1614348 h 1873477"/>
              <a:gd name="connsiteX92" fmla="*/ 2612145 w 2612145"/>
              <a:gd name="connsiteY92" fmla="*/ 1629240 h 1873477"/>
              <a:gd name="connsiteX93" fmla="*/ 2609167 w 2612145"/>
              <a:gd name="connsiteY93" fmla="*/ 1647111 h 1873477"/>
              <a:gd name="connsiteX94" fmla="*/ 2603210 w 2612145"/>
              <a:gd name="connsiteY94" fmla="*/ 1667961 h 1873477"/>
              <a:gd name="connsiteX95" fmla="*/ 2588317 w 2612145"/>
              <a:gd name="connsiteY95" fmla="*/ 1685832 h 1873477"/>
              <a:gd name="connsiteX96" fmla="*/ 2558532 w 2612145"/>
              <a:gd name="connsiteY96" fmla="*/ 1721574 h 1873477"/>
              <a:gd name="connsiteX97" fmla="*/ 2537683 w 2612145"/>
              <a:gd name="connsiteY97" fmla="*/ 1739445 h 1873477"/>
              <a:gd name="connsiteX98" fmla="*/ 2510876 w 2612145"/>
              <a:gd name="connsiteY98" fmla="*/ 1760294 h 1873477"/>
              <a:gd name="connsiteX99" fmla="*/ 2484070 w 2612145"/>
              <a:gd name="connsiteY99" fmla="*/ 1778165 h 1873477"/>
              <a:gd name="connsiteX100" fmla="*/ 2436414 w 2612145"/>
              <a:gd name="connsiteY100" fmla="*/ 1799015 h 1873477"/>
              <a:gd name="connsiteX101" fmla="*/ 2373865 w 2612145"/>
              <a:gd name="connsiteY101" fmla="*/ 1816886 h 1873477"/>
              <a:gd name="connsiteX102" fmla="*/ 2263661 w 2612145"/>
              <a:gd name="connsiteY102" fmla="*/ 1837735 h 1873477"/>
              <a:gd name="connsiteX103" fmla="*/ 2084951 w 2612145"/>
              <a:gd name="connsiteY103" fmla="*/ 1855606 h 1873477"/>
              <a:gd name="connsiteX104" fmla="*/ 1921133 w 2612145"/>
              <a:gd name="connsiteY104" fmla="*/ 1864542 h 1873477"/>
              <a:gd name="connsiteX105" fmla="*/ 1748380 w 2612145"/>
              <a:gd name="connsiteY105" fmla="*/ 1870499 h 1873477"/>
              <a:gd name="connsiteX106" fmla="*/ 1599455 w 2612145"/>
              <a:gd name="connsiteY106" fmla="*/ 1873477 h 1873477"/>
              <a:gd name="connsiteX107" fmla="*/ 1447551 w 2612145"/>
              <a:gd name="connsiteY107" fmla="*/ 1873477 h 1873477"/>
              <a:gd name="connsiteX108" fmla="*/ 1289691 w 2612145"/>
              <a:gd name="connsiteY108" fmla="*/ 1870499 h 1873477"/>
              <a:gd name="connsiteX109" fmla="*/ 1152680 w 2612145"/>
              <a:gd name="connsiteY109" fmla="*/ 1864542 h 1873477"/>
              <a:gd name="connsiteX110" fmla="*/ 997798 w 2612145"/>
              <a:gd name="connsiteY110" fmla="*/ 1858585 h 1873477"/>
              <a:gd name="connsiteX111" fmla="*/ 872700 w 2612145"/>
              <a:gd name="connsiteY111" fmla="*/ 1843692 h 1873477"/>
              <a:gd name="connsiteX112" fmla="*/ 658248 w 2612145"/>
              <a:gd name="connsiteY112" fmla="*/ 1810929 h 1873477"/>
              <a:gd name="connsiteX113" fmla="*/ 545065 w 2612145"/>
              <a:gd name="connsiteY113" fmla="*/ 1787101 h 1873477"/>
              <a:gd name="connsiteX114" fmla="*/ 422947 w 2612145"/>
              <a:gd name="connsiteY114" fmla="*/ 1748380 h 1873477"/>
              <a:gd name="connsiteX115" fmla="*/ 336570 w 2612145"/>
              <a:gd name="connsiteY115" fmla="*/ 1703703 h 1873477"/>
              <a:gd name="connsiteX116" fmla="*/ 274022 w 2612145"/>
              <a:gd name="connsiteY116" fmla="*/ 1656047 h 1873477"/>
              <a:gd name="connsiteX117" fmla="*/ 223387 w 2612145"/>
              <a:gd name="connsiteY117" fmla="*/ 1599455 h 1873477"/>
              <a:gd name="connsiteX118" fmla="*/ 202538 w 2612145"/>
              <a:gd name="connsiteY118" fmla="*/ 1569670 h 1873477"/>
              <a:gd name="connsiteX119" fmla="*/ 169774 w 2612145"/>
              <a:gd name="connsiteY119" fmla="*/ 1501164 h 1873477"/>
              <a:gd name="connsiteX120" fmla="*/ 154882 w 2612145"/>
              <a:gd name="connsiteY120" fmla="*/ 1444573 h 1873477"/>
              <a:gd name="connsiteX121" fmla="*/ 139989 w 2612145"/>
              <a:gd name="connsiteY121" fmla="*/ 1361175 h 1873477"/>
              <a:gd name="connsiteX122" fmla="*/ 139989 w 2612145"/>
              <a:gd name="connsiteY122" fmla="*/ 1271820 h 1873477"/>
              <a:gd name="connsiteX123" fmla="*/ 145946 w 2612145"/>
              <a:gd name="connsiteY123" fmla="*/ 1075239 h 1873477"/>
              <a:gd name="connsiteX124" fmla="*/ 151903 w 2612145"/>
              <a:gd name="connsiteY124" fmla="*/ 935249 h 1873477"/>
              <a:gd name="connsiteX125" fmla="*/ 160839 w 2612145"/>
              <a:gd name="connsiteY125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58689 w 2612145"/>
              <a:gd name="connsiteY16" fmla="*/ 193602 h 1873477"/>
              <a:gd name="connsiteX17" fmla="*/ 476560 w 2612145"/>
              <a:gd name="connsiteY17" fmla="*/ 226366 h 1873477"/>
              <a:gd name="connsiteX18" fmla="*/ 488474 w 2612145"/>
              <a:gd name="connsiteY18" fmla="*/ 262108 h 1873477"/>
              <a:gd name="connsiteX19" fmla="*/ 494431 w 2612145"/>
              <a:gd name="connsiteY19" fmla="*/ 297850 h 1873477"/>
              <a:gd name="connsiteX20" fmla="*/ 497409 w 2612145"/>
              <a:gd name="connsiteY20" fmla="*/ 324656 h 1873477"/>
              <a:gd name="connsiteX21" fmla="*/ 491452 w 2612145"/>
              <a:gd name="connsiteY21" fmla="*/ 351463 h 1873477"/>
              <a:gd name="connsiteX22" fmla="*/ 473581 w 2612145"/>
              <a:gd name="connsiteY22" fmla="*/ 414011 h 1873477"/>
              <a:gd name="connsiteX23" fmla="*/ 455710 w 2612145"/>
              <a:gd name="connsiteY23" fmla="*/ 482517 h 1873477"/>
              <a:gd name="connsiteX24" fmla="*/ 443796 w 2612145"/>
              <a:gd name="connsiteY24" fmla="*/ 545065 h 1873477"/>
              <a:gd name="connsiteX25" fmla="*/ 437839 w 2612145"/>
              <a:gd name="connsiteY25" fmla="*/ 601657 h 1873477"/>
              <a:gd name="connsiteX26" fmla="*/ 434861 w 2612145"/>
              <a:gd name="connsiteY26" fmla="*/ 631442 h 1873477"/>
              <a:gd name="connsiteX27" fmla="*/ 425925 w 2612145"/>
              <a:gd name="connsiteY27" fmla="*/ 664206 h 1873477"/>
              <a:gd name="connsiteX28" fmla="*/ 411033 w 2612145"/>
              <a:gd name="connsiteY28" fmla="*/ 741647 h 1873477"/>
              <a:gd name="connsiteX29" fmla="*/ 399119 w 2612145"/>
              <a:gd name="connsiteY29" fmla="*/ 825045 h 1873477"/>
              <a:gd name="connsiteX30" fmla="*/ 393162 w 2612145"/>
              <a:gd name="connsiteY30" fmla="*/ 887593 h 1873477"/>
              <a:gd name="connsiteX31" fmla="*/ 387205 w 2612145"/>
              <a:gd name="connsiteY31" fmla="*/ 1018647 h 1873477"/>
              <a:gd name="connsiteX32" fmla="*/ 387205 w 2612145"/>
              <a:gd name="connsiteY32" fmla="*/ 1113959 h 1873477"/>
              <a:gd name="connsiteX33" fmla="*/ 387205 w 2612145"/>
              <a:gd name="connsiteY33" fmla="*/ 1206293 h 1873477"/>
              <a:gd name="connsiteX34" fmla="*/ 390183 w 2612145"/>
              <a:gd name="connsiteY34" fmla="*/ 1283734 h 1873477"/>
              <a:gd name="connsiteX35" fmla="*/ 399119 w 2612145"/>
              <a:gd name="connsiteY35" fmla="*/ 1364153 h 1873477"/>
              <a:gd name="connsiteX36" fmla="*/ 408054 w 2612145"/>
              <a:gd name="connsiteY36" fmla="*/ 1423723 h 1873477"/>
              <a:gd name="connsiteX37" fmla="*/ 422947 w 2612145"/>
              <a:gd name="connsiteY37" fmla="*/ 1480315 h 1873477"/>
              <a:gd name="connsiteX38" fmla="*/ 440818 w 2612145"/>
              <a:gd name="connsiteY38" fmla="*/ 1513078 h 1873477"/>
              <a:gd name="connsiteX39" fmla="*/ 470603 w 2612145"/>
              <a:gd name="connsiteY39" fmla="*/ 1545842 h 1873477"/>
              <a:gd name="connsiteX40" fmla="*/ 512302 w 2612145"/>
              <a:gd name="connsiteY40" fmla="*/ 1569670 h 1873477"/>
              <a:gd name="connsiteX41" fmla="*/ 548044 w 2612145"/>
              <a:gd name="connsiteY41" fmla="*/ 1581584 h 1873477"/>
              <a:gd name="connsiteX42" fmla="*/ 595700 w 2612145"/>
              <a:gd name="connsiteY42" fmla="*/ 1596477 h 1873477"/>
              <a:gd name="connsiteX43" fmla="*/ 726754 w 2612145"/>
              <a:gd name="connsiteY43" fmla="*/ 1614348 h 1873477"/>
              <a:gd name="connsiteX44" fmla="*/ 845894 w 2612145"/>
              <a:gd name="connsiteY44" fmla="*/ 1623283 h 1873477"/>
              <a:gd name="connsiteX45" fmla="*/ 1003755 w 2612145"/>
              <a:gd name="connsiteY45" fmla="*/ 1632219 h 1873477"/>
              <a:gd name="connsiteX46" fmla="*/ 1179486 w 2612145"/>
              <a:gd name="connsiteY46" fmla="*/ 1635197 h 1873477"/>
              <a:gd name="connsiteX47" fmla="*/ 1337347 w 2612145"/>
              <a:gd name="connsiteY47" fmla="*/ 1635197 h 1873477"/>
              <a:gd name="connsiteX48" fmla="*/ 1572648 w 2612145"/>
              <a:gd name="connsiteY48" fmla="*/ 1632219 h 1873477"/>
              <a:gd name="connsiteX49" fmla="*/ 1688810 w 2612145"/>
              <a:gd name="connsiteY49" fmla="*/ 1629240 h 1873477"/>
              <a:gd name="connsiteX50" fmla="*/ 1822843 w 2612145"/>
              <a:gd name="connsiteY50" fmla="*/ 1617326 h 1873477"/>
              <a:gd name="connsiteX51" fmla="*/ 1915176 w 2612145"/>
              <a:gd name="connsiteY51" fmla="*/ 1602434 h 1873477"/>
              <a:gd name="connsiteX52" fmla="*/ 1965811 w 2612145"/>
              <a:gd name="connsiteY52" fmla="*/ 1587541 h 1873477"/>
              <a:gd name="connsiteX53" fmla="*/ 2016445 w 2612145"/>
              <a:gd name="connsiteY53" fmla="*/ 1566692 h 1873477"/>
              <a:gd name="connsiteX54" fmla="*/ 2067080 w 2612145"/>
              <a:gd name="connsiteY54" fmla="*/ 1542863 h 1873477"/>
              <a:gd name="connsiteX55" fmla="*/ 2096865 w 2612145"/>
              <a:gd name="connsiteY55" fmla="*/ 1519035 h 1873477"/>
              <a:gd name="connsiteX56" fmla="*/ 2111757 w 2612145"/>
              <a:gd name="connsiteY56" fmla="*/ 1501164 h 1873477"/>
              <a:gd name="connsiteX57" fmla="*/ 2135585 w 2612145"/>
              <a:gd name="connsiteY57" fmla="*/ 1456487 h 1873477"/>
              <a:gd name="connsiteX58" fmla="*/ 2162392 w 2612145"/>
              <a:gd name="connsiteY58" fmla="*/ 1382024 h 1873477"/>
              <a:gd name="connsiteX59" fmla="*/ 2189198 w 2612145"/>
              <a:gd name="connsiteY59" fmla="*/ 1289691 h 1873477"/>
              <a:gd name="connsiteX60" fmla="*/ 2213026 w 2612145"/>
              <a:gd name="connsiteY60" fmla="*/ 1182465 h 1873477"/>
              <a:gd name="connsiteX61" fmla="*/ 2233876 w 2612145"/>
              <a:gd name="connsiteY61" fmla="*/ 1081196 h 1873477"/>
              <a:gd name="connsiteX62" fmla="*/ 2254725 w 2612145"/>
              <a:gd name="connsiteY62" fmla="*/ 970991 h 1873477"/>
              <a:gd name="connsiteX63" fmla="*/ 2266639 w 2612145"/>
              <a:gd name="connsiteY63" fmla="*/ 893550 h 1873477"/>
              <a:gd name="connsiteX64" fmla="*/ 2275575 w 2612145"/>
              <a:gd name="connsiteY64" fmla="*/ 792281 h 1873477"/>
              <a:gd name="connsiteX65" fmla="*/ 2281532 w 2612145"/>
              <a:gd name="connsiteY65" fmla="*/ 688034 h 1873477"/>
              <a:gd name="connsiteX66" fmla="*/ 2278553 w 2612145"/>
              <a:gd name="connsiteY66" fmla="*/ 652292 h 1873477"/>
              <a:gd name="connsiteX67" fmla="*/ 2281532 w 2612145"/>
              <a:gd name="connsiteY67" fmla="*/ 640377 h 1873477"/>
              <a:gd name="connsiteX68" fmla="*/ 2296424 w 2612145"/>
              <a:gd name="connsiteY68" fmla="*/ 625485 h 1873477"/>
              <a:gd name="connsiteX69" fmla="*/ 2308338 w 2612145"/>
              <a:gd name="connsiteY69" fmla="*/ 622506 h 1873477"/>
              <a:gd name="connsiteX70" fmla="*/ 2320252 w 2612145"/>
              <a:gd name="connsiteY70" fmla="*/ 622506 h 1873477"/>
              <a:gd name="connsiteX71" fmla="*/ 2335145 w 2612145"/>
              <a:gd name="connsiteY71" fmla="*/ 631442 h 1873477"/>
              <a:gd name="connsiteX72" fmla="*/ 2347059 w 2612145"/>
              <a:gd name="connsiteY72" fmla="*/ 640377 h 1873477"/>
              <a:gd name="connsiteX73" fmla="*/ 2353016 w 2612145"/>
              <a:gd name="connsiteY73" fmla="*/ 658249 h 1873477"/>
              <a:gd name="connsiteX74" fmla="*/ 2355994 w 2612145"/>
              <a:gd name="connsiteY74" fmla="*/ 691012 h 1873477"/>
              <a:gd name="connsiteX75" fmla="*/ 2415564 w 2612145"/>
              <a:gd name="connsiteY75" fmla="*/ 1236078 h 1873477"/>
              <a:gd name="connsiteX76" fmla="*/ 2418543 w 2612145"/>
              <a:gd name="connsiteY76" fmla="*/ 1268841 h 1873477"/>
              <a:gd name="connsiteX77" fmla="*/ 2418543 w 2612145"/>
              <a:gd name="connsiteY77" fmla="*/ 1292669 h 1873477"/>
              <a:gd name="connsiteX78" fmla="*/ 2421521 w 2612145"/>
              <a:gd name="connsiteY78" fmla="*/ 1331390 h 1873477"/>
              <a:gd name="connsiteX79" fmla="*/ 2427478 w 2612145"/>
              <a:gd name="connsiteY79" fmla="*/ 1361175 h 1873477"/>
              <a:gd name="connsiteX80" fmla="*/ 2436414 w 2612145"/>
              <a:gd name="connsiteY80" fmla="*/ 1390960 h 1873477"/>
              <a:gd name="connsiteX81" fmla="*/ 2445349 w 2612145"/>
              <a:gd name="connsiteY81" fmla="*/ 1423723 h 1873477"/>
              <a:gd name="connsiteX82" fmla="*/ 2457263 w 2612145"/>
              <a:gd name="connsiteY82" fmla="*/ 1444573 h 1873477"/>
              <a:gd name="connsiteX83" fmla="*/ 2472156 w 2612145"/>
              <a:gd name="connsiteY83" fmla="*/ 1471379 h 1873477"/>
              <a:gd name="connsiteX84" fmla="*/ 2501941 w 2612145"/>
              <a:gd name="connsiteY84" fmla="*/ 1501164 h 1873477"/>
              <a:gd name="connsiteX85" fmla="*/ 2543640 w 2612145"/>
              <a:gd name="connsiteY85" fmla="*/ 1530949 h 1873477"/>
              <a:gd name="connsiteX86" fmla="*/ 2570446 w 2612145"/>
              <a:gd name="connsiteY86" fmla="*/ 1548820 h 1873477"/>
              <a:gd name="connsiteX87" fmla="*/ 2585339 w 2612145"/>
              <a:gd name="connsiteY87" fmla="*/ 1560734 h 1873477"/>
              <a:gd name="connsiteX88" fmla="*/ 2591296 w 2612145"/>
              <a:gd name="connsiteY88" fmla="*/ 1569670 h 1873477"/>
              <a:gd name="connsiteX89" fmla="*/ 2603210 w 2612145"/>
              <a:gd name="connsiteY89" fmla="*/ 1587541 h 1873477"/>
              <a:gd name="connsiteX90" fmla="*/ 2612145 w 2612145"/>
              <a:gd name="connsiteY90" fmla="*/ 1614348 h 1873477"/>
              <a:gd name="connsiteX91" fmla="*/ 2612145 w 2612145"/>
              <a:gd name="connsiteY91" fmla="*/ 1629240 h 1873477"/>
              <a:gd name="connsiteX92" fmla="*/ 2609167 w 2612145"/>
              <a:gd name="connsiteY92" fmla="*/ 1647111 h 1873477"/>
              <a:gd name="connsiteX93" fmla="*/ 2603210 w 2612145"/>
              <a:gd name="connsiteY93" fmla="*/ 1667961 h 1873477"/>
              <a:gd name="connsiteX94" fmla="*/ 2588317 w 2612145"/>
              <a:gd name="connsiteY94" fmla="*/ 1685832 h 1873477"/>
              <a:gd name="connsiteX95" fmla="*/ 2558532 w 2612145"/>
              <a:gd name="connsiteY95" fmla="*/ 1721574 h 1873477"/>
              <a:gd name="connsiteX96" fmla="*/ 2537683 w 2612145"/>
              <a:gd name="connsiteY96" fmla="*/ 1739445 h 1873477"/>
              <a:gd name="connsiteX97" fmla="*/ 2510876 w 2612145"/>
              <a:gd name="connsiteY97" fmla="*/ 1760294 h 1873477"/>
              <a:gd name="connsiteX98" fmla="*/ 2484070 w 2612145"/>
              <a:gd name="connsiteY98" fmla="*/ 1778165 h 1873477"/>
              <a:gd name="connsiteX99" fmla="*/ 2436414 w 2612145"/>
              <a:gd name="connsiteY99" fmla="*/ 1799015 h 1873477"/>
              <a:gd name="connsiteX100" fmla="*/ 2373865 w 2612145"/>
              <a:gd name="connsiteY100" fmla="*/ 1816886 h 1873477"/>
              <a:gd name="connsiteX101" fmla="*/ 2263661 w 2612145"/>
              <a:gd name="connsiteY101" fmla="*/ 1837735 h 1873477"/>
              <a:gd name="connsiteX102" fmla="*/ 2084951 w 2612145"/>
              <a:gd name="connsiteY102" fmla="*/ 1855606 h 1873477"/>
              <a:gd name="connsiteX103" fmla="*/ 1921133 w 2612145"/>
              <a:gd name="connsiteY103" fmla="*/ 1864542 h 1873477"/>
              <a:gd name="connsiteX104" fmla="*/ 1748380 w 2612145"/>
              <a:gd name="connsiteY104" fmla="*/ 1870499 h 1873477"/>
              <a:gd name="connsiteX105" fmla="*/ 1599455 w 2612145"/>
              <a:gd name="connsiteY105" fmla="*/ 1873477 h 1873477"/>
              <a:gd name="connsiteX106" fmla="*/ 1447551 w 2612145"/>
              <a:gd name="connsiteY106" fmla="*/ 1873477 h 1873477"/>
              <a:gd name="connsiteX107" fmla="*/ 1289691 w 2612145"/>
              <a:gd name="connsiteY107" fmla="*/ 1870499 h 1873477"/>
              <a:gd name="connsiteX108" fmla="*/ 1152680 w 2612145"/>
              <a:gd name="connsiteY108" fmla="*/ 1864542 h 1873477"/>
              <a:gd name="connsiteX109" fmla="*/ 997798 w 2612145"/>
              <a:gd name="connsiteY109" fmla="*/ 1858585 h 1873477"/>
              <a:gd name="connsiteX110" fmla="*/ 872700 w 2612145"/>
              <a:gd name="connsiteY110" fmla="*/ 1843692 h 1873477"/>
              <a:gd name="connsiteX111" fmla="*/ 658248 w 2612145"/>
              <a:gd name="connsiteY111" fmla="*/ 1810929 h 1873477"/>
              <a:gd name="connsiteX112" fmla="*/ 545065 w 2612145"/>
              <a:gd name="connsiteY112" fmla="*/ 1787101 h 1873477"/>
              <a:gd name="connsiteX113" fmla="*/ 422947 w 2612145"/>
              <a:gd name="connsiteY113" fmla="*/ 1748380 h 1873477"/>
              <a:gd name="connsiteX114" fmla="*/ 336570 w 2612145"/>
              <a:gd name="connsiteY114" fmla="*/ 1703703 h 1873477"/>
              <a:gd name="connsiteX115" fmla="*/ 274022 w 2612145"/>
              <a:gd name="connsiteY115" fmla="*/ 1656047 h 1873477"/>
              <a:gd name="connsiteX116" fmla="*/ 223387 w 2612145"/>
              <a:gd name="connsiteY116" fmla="*/ 1599455 h 1873477"/>
              <a:gd name="connsiteX117" fmla="*/ 202538 w 2612145"/>
              <a:gd name="connsiteY117" fmla="*/ 1569670 h 1873477"/>
              <a:gd name="connsiteX118" fmla="*/ 169774 w 2612145"/>
              <a:gd name="connsiteY118" fmla="*/ 1501164 h 1873477"/>
              <a:gd name="connsiteX119" fmla="*/ 154882 w 2612145"/>
              <a:gd name="connsiteY119" fmla="*/ 1444573 h 1873477"/>
              <a:gd name="connsiteX120" fmla="*/ 139989 w 2612145"/>
              <a:gd name="connsiteY120" fmla="*/ 1361175 h 1873477"/>
              <a:gd name="connsiteX121" fmla="*/ 139989 w 2612145"/>
              <a:gd name="connsiteY121" fmla="*/ 1271820 h 1873477"/>
              <a:gd name="connsiteX122" fmla="*/ 145946 w 2612145"/>
              <a:gd name="connsiteY122" fmla="*/ 1075239 h 1873477"/>
              <a:gd name="connsiteX123" fmla="*/ 151903 w 2612145"/>
              <a:gd name="connsiteY123" fmla="*/ 935249 h 1873477"/>
              <a:gd name="connsiteX124" fmla="*/ 160839 w 2612145"/>
              <a:gd name="connsiteY124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458689 w 2612145"/>
              <a:gd name="connsiteY15" fmla="*/ 193602 h 1873477"/>
              <a:gd name="connsiteX16" fmla="*/ 476560 w 2612145"/>
              <a:gd name="connsiteY16" fmla="*/ 226366 h 1873477"/>
              <a:gd name="connsiteX17" fmla="*/ 488474 w 2612145"/>
              <a:gd name="connsiteY17" fmla="*/ 262108 h 1873477"/>
              <a:gd name="connsiteX18" fmla="*/ 494431 w 2612145"/>
              <a:gd name="connsiteY18" fmla="*/ 297850 h 1873477"/>
              <a:gd name="connsiteX19" fmla="*/ 497409 w 2612145"/>
              <a:gd name="connsiteY19" fmla="*/ 324656 h 1873477"/>
              <a:gd name="connsiteX20" fmla="*/ 491452 w 2612145"/>
              <a:gd name="connsiteY20" fmla="*/ 351463 h 1873477"/>
              <a:gd name="connsiteX21" fmla="*/ 473581 w 2612145"/>
              <a:gd name="connsiteY21" fmla="*/ 414011 h 1873477"/>
              <a:gd name="connsiteX22" fmla="*/ 455710 w 2612145"/>
              <a:gd name="connsiteY22" fmla="*/ 482517 h 1873477"/>
              <a:gd name="connsiteX23" fmla="*/ 443796 w 2612145"/>
              <a:gd name="connsiteY23" fmla="*/ 545065 h 1873477"/>
              <a:gd name="connsiteX24" fmla="*/ 437839 w 2612145"/>
              <a:gd name="connsiteY24" fmla="*/ 601657 h 1873477"/>
              <a:gd name="connsiteX25" fmla="*/ 434861 w 2612145"/>
              <a:gd name="connsiteY25" fmla="*/ 631442 h 1873477"/>
              <a:gd name="connsiteX26" fmla="*/ 425925 w 2612145"/>
              <a:gd name="connsiteY26" fmla="*/ 664206 h 1873477"/>
              <a:gd name="connsiteX27" fmla="*/ 411033 w 2612145"/>
              <a:gd name="connsiteY27" fmla="*/ 741647 h 1873477"/>
              <a:gd name="connsiteX28" fmla="*/ 399119 w 2612145"/>
              <a:gd name="connsiteY28" fmla="*/ 825045 h 1873477"/>
              <a:gd name="connsiteX29" fmla="*/ 393162 w 2612145"/>
              <a:gd name="connsiteY29" fmla="*/ 887593 h 1873477"/>
              <a:gd name="connsiteX30" fmla="*/ 387205 w 2612145"/>
              <a:gd name="connsiteY30" fmla="*/ 1018647 h 1873477"/>
              <a:gd name="connsiteX31" fmla="*/ 387205 w 2612145"/>
              <a:gd name="connsiteY31" fmla="*/ 1113959 h 1873477"/>
              <a:gd name="connsiteX32" fmla="*/ 387205 w 2612145"/>
              <a:gd name="connsiteY32" fmla="*/ 1206293 h 1873477"/>
              <a:gd name="connsiteX33" fmla="*/ 390183 w 2612145"/>
              <a:gd name="connsiteY33" fmla="*/ 1283734 h 1873477"/>
              <a:gd name="connsiteX34" fmla="*/ 399119 w 2612145"/>
              <a:gd name="connsiteY34" fmla="*/ 1364153 h 1873477"/>
              <a:gd name="connsiteX35" fmla="*/ 408054 w 2612145"/>
              <a:gd name="connsiteY35" fmla="*/ 1423723 h 1873477"/>
              <a:gd name="connsiteX36" fmla="*/ 422947 w 2612145"/>
              <a:gd name="connsiteY36" fmla="*/ 1480315 h 1873477"/>
              <a:gd name="connsiteX37" fmla="*/ 440818 w 2612145"/>
              <a:gd name="connsiteY37" fmla="*/ 1513078 h 1873477"/>
              <a:gd name="connsiteX38" fmla="*/ 470603 w 2612145"/>
              <a:gd name="connsiteY38" fmla="*/ 1545842 h 1873477"/>
              <a:gd name="connsiteX39" fmla="*/ 512302 w 2612145"/>
              <a:gd name="connsiteY39" fmla="*/ 1569670 h 1873477"/>
              <a:gd name="connsiteX40" fmla="*/ 548044 w 2612145"/>
              <a:gd name="connsiteY40" fmla="*/ 1581584 h 1873477"/>
              <a:gd name="connsiteX41" fmla="*/ 595700 w 2612145"/>
              <a:gd name="connsiteY41" fmla="*/ 1596477 h 1873477"/>
              <a:gd name="connsiteX42" fmla="*/ 726754 w 2612145"/>
              <a:gd name="connsiteY42" fmla="*/ 1614348 h 1873477"/>
              <a:gd name="connsiteX43" fmla="*/ 845894 w 2612145"/>
              <a:gd name="connsiteY43" fmla="*/ 1623283 h 1873477"/>
              <a:gd name="connsiteX44" fmla="*/ 1003755 w 2612145"/>
              <a:gd name="connsiteY44" fmla="*/ 1632219 h 1873477"/>
              <a:gd name="connsiteX45" fmla="*/ 1179486 w 2612145"/>
              <a:gd name="connsiteY45" fmla="*/ 1635197 h 1873477"/>
              <a:gd name="connsiteX46" fmla="*/ 1337347 w 2612145"/>
              <a:gd name="connsiteY46" fmla="*/ 1635197 h 1873477"/>
              <a:gd name="connsiteX47" fmla="*/ 1572648 w 2612145"/>
              <a:gd name="connsiteY47" fmla="*/ 1632219 h 1873477"/>
              <a:gd name="connsiteX48" fmla="*/ 1688810 w 2612145"/>
              <a:gd name="connsiteY48" fmla="*/ 1629240 h 1873477"/>
              <a:gd name="connsiteX49" fmla="*/ 1822843 w 2612145"/>
              <a:gd name="connsiteY49" fmla="*/ 1617326 h 1873477"/>
              <a:gd name="connsiteX50" fmla="*/ 1915176 w 2612145"/>
              <a:gd name="connsiteY50" fmla="*/ 1602434 h 1873477"/>
              <a:gd name="connsiteX51" fmla="*/ 1965811 w 2612145"/>
              <a:gd name="connsiteY51" fmla="*/ 1587541 h 1873477"/>
              <a:gd name="connsiteX52" fmla="*/ 2016445 w 2612145"/>
              <a:gd name="connsiteY52" fmla="*/ 1566692 h 1873477"/>
              <a:gd name="connsiteX53" fmla="*/ 2067080 w 2612145"/>
              <a:gd name="connsiteY53" fmla="*/ 1542863 h 1873477"/>
              <a:gd name="connsiteX54" fmla="*/ 2096865 w 2612145"/>
              <a:gd name="connsiteY54" fmla="*/ 1519035 h 1873477"/>
              <a:gd name="connsiteX55" fmla="*/ 2111757 w 2612145"/>
              <a:gd name="connsiteY55" fmla="*/ 1501164 h 1873477"/>
              <a:gd name="connsiteX56" fmla="*/ 2135585 w 2612145"/>
              <a:gd name="connsiteY56" fmla="*/ 1456487 h 1873477"/>
              <a:gd name="connsiteX57" fmla="*/ 2162392 w 2612145"/>
              <a:gd name="connsiteY57" fmla="*/ 1382024 h 1873477"/>
              <a:gd name="connsiteX58" fmla="*/ 2189198 w 2612145"/>
              <a:gd name="connsiteY58" fmla="*/ 1289691 h 1873477"/>
              <a:gd name="connsiteX59" fmla="*/ 2213026 w 2612145"/>
              <a:gd name="connsiteY59" fmla="*/ 1182465 h 1873477"/>
              <a:gd name="connsiteX60" fmla="*/ 2233876 w 2612145"/>
              <a:gd name="connsiteY60" fmla="*/ 1081196 h 1873477"/>
              <a:gd name="connsiteX61" fmla="*/ 2254725 w 2612145"/>
              <a:gd name="connsiteY61" fmla="*/ 970991 h 1873477"/>
              <a:gd name="connsiteX62" fmla="*/ 2266639 w 2612145"/>
              <a:gd name="connsiteY62" fmla="*/ 893550 h 1873477"/>
              <a:gd name="connsiteX63" fmla="*/ 2275575 w 2612145"/>
              <a:gd name="connsiteY63" fmla="*/ 792281 h 1873477"/>
              <a:gd name="connsiteX64" fmla="*/ 2281532 w 2612145"/>
              <a:gd name="connsiteY64" fmla="*/ 688034 h 1873477"/>
              <a:gd name="connsiteX65" fmla="*/ 2278553 w 2612145"/>
              <a:gd name="connsiteY65" fmla="*/ 652292 h 1873477"/>
              <a:gd name="connsiteX66" fmla="*/ 2281532 w 2612145"/>
              <a:gd name="connsiteY66" fmla="*/ 640377 h 1873477"/>
              <a:gd name="connsiteX67" fmla="*/ 2296424 w 2612145"/>
              <a:gd name="connsiteY67" fmla="*/ 625485 h 1873477"/>
              <a:gd name="connsiteX68" fmla="*/ 2308338 w 2612145"/>
              <a:gd name="connsiteY68" fmla="*/ 622506 h 1873477"/>
              <a:gd name="connsiteX69" fmla="*/ 2320252 w 2612145"/>
              <a:gd name="connsiteY69" fmla="*/ 622506 h 1873477"/>
              <a:gd name="connsiteX70" fmla="*/ 2335145 w 2612145"/>
              <a:gd name="connsiteY70" fmla="*/ 631442 h 1873477"/>
              <a:gd name="connsiteX71" fmla="*/ 2347059 w 2612145"/>
              <a:gd name="connsiteY71" fmla="*/ 640377 h 1873477"/>
              <a:gd name="connsiteX72" fmla="*/ 2353016 w 2612145"/>
              <a:gd name="connsiteY72" fmla="*/ 658249 h 1873477"/>
              <a:gd name="connsiteX73" fmla="*/ 2355994 w 2612145"/>
              <a:gd name="connsiteY73" fmla="*/ 691012 h 1873477"/>
              <a:gd name="connsiteX74" fmla="*/ 2415564 w 2612145"/>
              <a:gd name="connsiteY74" fmla="*/ 1236078 h 1873477"/>
              <a:gd name="connsiteX75" fmla="*/ 2418543 w 2612145"/>
              <a:gd name="connsiteY75" fmla="*/ 1268841 h 1873477"/>
              <a:gd name="connsiteX76" fmla="*/ 2418543 w 2612145"/>
              <a:gd name="connsiteY76" fmla="*/ 1292669 h 1873477"/>
              <a:gd name="connsiteX77" fmla="*/ 2421521 w 2612145"/>
              <a:gd name="connsiteY77" fmla="*/ 1331390 h 1873477"/>
              <a:gd name="connsiteX78" fmla="*/ 2427478 w 2612145"/>
              <a:gd name="connsiteY78" fmla="*/ 1361175 h 1873477"/>
              <a:gd name="connsiteX79" fmla="*/ 2436414 w 2612145"/>
              <a:gd name="connsiteY79" fmla="*/ 1390960 h 1873477"/>
              <a:gd name="connsiteX80" fmla="*/ 2445349 w 2612145"/>
              <a:gd name="connsiteY80" fmla="*/ 1423723 h 1873477"/>
              <a:gd name="connsiteX81" fmla="*/ 2457263 w 2612145"/>
              <a:gd name="connsiteY81" fmla="*/ 1444573 h 1873477"/>
              <a:gd name="connsiteX82" fmla="*/ 2472156 w 2612145"/>
              <a:gd name="connsiteY82" fmla="*/ 1471379 h 1873477"/>
              <a:gd name="connsiteX83" fmla="*/ 2501941 w 2612145"/>
              <a:gd name="connsiteY83" fmla="*/ 1501164 h 1873477"/>
              <a:gd name="connsiteX84" fmla="*/ 2543640 w 2612145"/>
              <a:gd name="connsiteY84" fmla="*/ 1530949 h 1873477"/>
              <a:gd name="connsiteX85" fmla="*/ 2570446 w 2612145"/>
              <a:gd name="connsiteY85" fmla="*/ 1548820 h 1873477"/>
              <a:gd name="connsiteX86" fmla="*/ 2585339 w 2612145"/>
              <a:gd name="connsiteY86" fmla="*/ 1560734 h 1873477"/>
              <a:gd name="connsiteX87" fmla="*/ 2591296 w 2612145"/>
              <a:gd name="connsiteY87" fmla="*/ 1569670 h 1873477"/>
              <a:gd name="connsiteX88" fmla="*/ 2603210 w 2612145"/>
              <a:gd name="connsiteY88" fmla="*/ 1587541 h 1873477"/>
              <a:gd name="connsiteX89" fmla="*/ 2612145 w 2612145"/>
              <a:gd name="connsiteY89" fmla="*/ 1614348 h 1873477"/>
              <a:gd name="connsiteX90" fmla="*/ 2612145 w 2612145"/>
              <a:gd name="connsiteY90" fmla="*/ 1629240 h 1873477"/>
              <a:gd name="connsiteX91" fmla="*/ 2609167 w 2612145"/>
              <a:gd name="connsiteY91" fmla="*/ 1647111 h 1873477"/>
              <a:gd name="connsiteX92" fmla="*/ 2603210 w 2612145"/>
              <a:gd name="connsiteY92" fmla="*/ 1667961 h 1873477"/>
              <a:gd name="connsiteX93" fmla="*/ 2588317 w 2612145"/>
              <a:gd name="connsiteY93" fmla="*/ 1685832 h 1873477"/>
              <a:gd name="connsiteX94" fmla="*/ 2558532 w 2612145"/>
              <a:gd name="connsiteY94" fmla="*/ 1721574 h 1873477"/>
              <a:gd name="connsiteX95" fmla="*/ 2537683 w 2612145"/>
              <a:gd name="connsiteY95" fmla="*/ 1739445 h 1873477"/>
              <a:gd name="connsiteX96" fmla="*/ 2510876 w 2612145"/>
              <a:gd name="connsiteY96" fmla="*/ 1760294 h 1873477"/>
              <a:gd name="connsiteX97" fmla="*/ 2484070 w 2612145"/>
              <a:gd name="connsiteY97" fmla="*/ 1778165 h 1873477"/>
              <a:gd name="connsiteX98" fmla="*/ 2436414 w 2612145"/>
              <a:gd name="connsiteY98" fmla="*/ 1799015 h 1873477"/>
              <a:gd name="connsiteX99" fmla="*/ 2373865 w 2612145"/>
              <a:gd name="connsiteY99" fmla="*/ 1816886 h 1873477"/>
              <a:gd name="connsiteX100" fmla="*/ 2263661 w 2612145"/>
              <a:gd name="connsiteY100" fmla="*/ 1837735 h 1873477"/>
              <a:gd name="connsiteX101" fmla="*/ 2084951 w 2612145"/>
              <a:gd name="connsiteY101" fmla="*/ 1855606 h 1873477"/>
              <a:gd name="connsiteX102" fmla="*/ 1921133 w 2612145"/>
              <a:gd name="connsiteY102" fmla="*/ 1864542 h 1873477"/>
              <a:gd name="connsiteX103" fmla="*/ 1748380 w 2612145"/>
              <a:gd name="connsiteY103" fmla="*/ 1870499 h 1873477"/>
              <a:gd name="connsiteX104" fmla="*/ 1599455 w 2612145"/>
              <a:gd name="connsiteY104" fmla="*/ 1873477 h 1873477"/>
              <a:gd name="connsiteX105" fmla="*/ 1447551 w 2612145"/>
              <a:gd name="connsiteY105" fmla="*/ 1873477 h 1873477"/>
              <a:gd name="connsiteX106" fmla="*/ 1289691 w 2612145"/>
              <a:gd name="connsiteY106" fmla="*/ 1870499 h 1873477"/>
              <a:gd name="connsiteX107" fmla="*/ 1152680 w 2612145"/>
              <a:gd name="connsiteY107" fmla="*/ 1864542 h 1873477"/>
              <a:gd name="connsiteX108" fmla="*/ 997798 w 2612145"/>
              <a:gd name="connsiteY108" fmla="*/ 1858585 h 1873477"/>
              <a:gd name="connsiteX109" fmla="*/ 872700 w 2612145"/>
              <a:gd name="connsiteY109" fmla="*/ 1843692 h 1873477"/>
              <a:gd name="connsiteX110" fmla="*/ 658248 w 2612145"/>
              <a:gd name="connsiteY110" fmla="*/ 1810929 h 1873477"/>
              <a:gd name="connsiteX111" fmla="*/ 545065 w 2612145"/>
              <a:gd name="connsiteY111" fmla="*/ 1787101 h 1873477"/>
              <a:gd name="connsiteX112" fmla="*/ 422947 w 2612145"/>
              <a:gd name="connsiteY112" fmla="*/ 1748380 h 1873477"/>
              <a:gd name="connsiteX113" fmla="*/ 336570 w 2612145"/>
              <a:gd name="connsiteY113" fmla="*/ 1703703 h 1873477"/>
              <a:gd name="connsiteX114" fmla="*/ 274022 w 2612145"/>
              <a:gd name="connsiteY114" fmla="*/ 1656047 h 1873477"/>
              <a:gd name="connsiteX115" fmla="*/ 223387 w 2612145"/>
              <a:gd name="connsiteY115" fmla="*/ 1599455 h 1873477"/>
              <a:gd name="connsiteX116" fmla="*/ 202538 w 2612145"/>
              <a:gd name="connsiteY116" fmla="*/ 1569670 h 1873477"/>
              <a:gd name="connsiteX117" fmla="*/ 169774 w 2612145"/>
              <a:gd name="connsiteY117" fmla="*/ 1501164 h 1873477"/>
              <a:gd name="connsiteX118" fmla="*/ 154882 w 2612145"/>
              <a:gd name="connsiteY118" fmla="*/ 1444573 h 1873477"/>
              <a:gd name="connsiteX119" fmla="*/ 139989 w 2612145"/>
              <a:gd name="connsiteY119" fmla="*/ 1361175 h 1873477"/>
              <a:gd name="connsiteX120" fmla="*/ 139989 w 2612145"/>
              <a:gd name="connsiteY120" fmla="*/ 1271820 h 1873477"/>
              <a:gd name="connsiteX121" fmla="*/ 145946 w 2612145"/>
              <a:gd name="connsiteY121" fmla="*/ 1075239 h 1873477"/>
              <a:gd name="connsiteX122" fmla="*/ 151903 w 2612145"/>
              <a:gd name="connsiteY122" fmla="*/ 935249 h 1873477"/>
              <a:gd name="connsiteX123" fmla="*/ 160839 w 2612145"/>
              <a:gd name="connsiteY123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458689 w 2612145"/>
              <a:gd name="connsiteY14" fmla="*/ 193602 h 1873477"/>
              <a:gd name="connsiteX15" fmla="*/ 476560 w 2612145"/>
              <a:gd name="connsiteY15" fmla="*/ 226366 h 1873477"/>
              <a:gd name="connsiteX16" fmla="*/ 488474 w 2612145"/>
              <a:gd name="connsiteY16" fmla="*/ 262108 h 1873477"/>
              <a:gd name="connsiteX17" fmla="*/ 494431 w 2612145"/>
              <a:gd name="connsiteY17" fmla="*/ 297850 h 1873477"/>
              <a:gd name="connsiteX18" fmla="*/ 497409 w 2612145"/>
              <a:gd name="connsiteY18" fmla="*/ 324656 h 1873477"/>
              <a:gd name="connsiteX19" fmla="*/ 491452 w 2612145"/>
              <a:gd name="connsiteY19" fmla="*/ 351463 h 1873477"/>
              <a:gd name="connsiteX20" fmla="*/ 473581 w 2612145"/>
              <a:gd name="connsiteY20" fmla="*/ 414011 h 1873477"/>
              <a:gd name="connsiteX21" fmla="*/ 455710 w 2612145"/>
              <a:gd name="connsiteY21" fmla="*/ 482517 h 1873477"/>
              <a:gd name="connsiteX22" fmla="*/ 443796 w 2612145"/>
              <a:gd name="connsiteY22" fmla="*/ 545065 h 1873477"/>
              <a:gd name="connsiteX23" fmla="*/ 437839 w 2612145"/>
              <a:gd name="connsiteY23" fmla="*/ 601657 h 1873477"/>
              <a:gd name="connsiteX24" fmla="*/ 434861 w 2612145"/>
              <a:gd name="connsiteY24" fmla="*/ 631442 h 1873477"/>
              <a:gd name="connsiteX25" fmla="*/ 425925 w 2612145"/>
              <a:gd name="connsiteY25" fmla="*/ 664206 h 1873477"/>
              <a:gd name="connsiteX26" fmla="*/ 411033 w 2612145"/>
              <a:gd name="connsiteY26" fmla="*/ 741647 h 1873477"/>
              <a:gd name="connsiteX27" fmla="*/ 399119 w 2612145"/>
              <a:gd name="connsiteY27" fmla="*/ 825045 h 1873477"/>
              <a:gd name="connsiteX28" fmla="*/ 393162 w 2612145"/>
              <a:gd name="connsiteY28" fmla="*/ 887593 h 1873477"/>
              <a:gd name="connsiteX29" fmla="*/ 387205 w 2612145"/>
              <a:gd name="connsiteY29" fmla="*/ 1018647 h 1873477"/>
              <a:gd name="connsiteX30" fmla="*/ 387205 w 2612145"/>
              <a:gd name="connsiteY30" fmla="*/ 1113959 h 1873477"/>
              <a:gd name="connsiteX31" fmla="*/ 387205 w 2612145"/>
              <a:gd name="connsiteY31" fmla="*/ 1206293 h 1873477"/>
              <a:gd name="connsiteX32" fmla="*/ 390183 w 2612145"/>
              <a:gd name="connsiteY32" fmla="*/ 1283734 h 1873477"/>
              <a:gd name="connsiteX33" fmla="*/ 399119 w 2612145"/>
              <a:gd name="connsiteY33" fmla="*/ 1364153 h 1873477"/>
              <a:gd name="connsiteX34" fmla="*/ 408054 w 2612145"/>
              <a:gd name="connsiteY34" fmla="*/ 1423723 h 1873477"/>
              <a:gd name="connsiteX35" fmla="*/ 422947 w 2612145"/>
              <a:gd name="connsiteY35" fmla="*/ 1480315 h 1873477"/>
              <a:gd name="connsiteX36" fmla="*/ 440818 w 2612145"/>
              <a:gd name="connsiteY36" fmla="*/ 1513078 h 1873477"/>
              <a:gd name="connsiteX37" fmla="*/ 470603 w 2612145"/>
              <a:gd name="connsiteY37" fmla="*/ 1545842 h 1873477"/>
              <a:gd name="connsiteX38" fmla="*/ 512302 w 2612145"/>
              <a:gd name="connsiteY38" fmla="*/ 1569670 h 1873477"/>
              <a:gd name="connsiteX39" fmla="*/ 548044 w 2612145"/>
              <a:gd name="connsiteY39" fmla="*/ 1581584 h 1873477"/>
              <a:gd name="connsiteX40" fmla="*/ 595700 w 2612145"/>
              <a:gd name="connsiteY40" fmla="*/ 1596477 h 1873477"/>
              <a:gd name="connsiteX41" fmla="*/ 726754 w 2612145"/>
              <a:gd name="connsiteY41" fmla="*/ 1614348 h 1873477"/>
              <a:gd name="connsiteX42" fmla="*/ 845894 w 2612145"/>
              <a:gd name="connsiteY42" fmla="*/ 1623283 h 1873477"/>
              <a:gd name="connsiteX43" fmla="*/ 1003755 w 2612145"/>
              <a:gd name="connsiteY43" fmla="*/ 1632219 h 1873477"/>
              <a:gd name="connsiteX44" fmla="*/ 1179486 w 2612145"/>
              <a:gd name="connsiteY44" fmla="*/ 1635197 h 1873477"/>
              <a:gd name="connsiteX45" fmla="*/ 1337347 w 2612145"/>
              <a:gd name="connsiteY45" fmla="*/ 1635197 h 1873477"/>
              <a:gd name="connsiteX46" fmla="*/ 1572648 w 2612145"/>
              <a:gd name="connsiteY46" fmla="*/ 1632219 h 1873477"/>
              <a:gd name="connsiteX47" fmla="*/ 1688810 w 2612145"/>
              <a:gd name="connsiteY47" fmla="*/ 1629240 h 1873477"/>
              <a:gd name="connsiteX48" fmla="*/ 1822843 w 2612145"/>
              <a:gd name="connsiteY48" fmla="*/ 1617326 h 1873477"/>
              <a:gd name="connsiteX49" fmla="*/ 1915176 w 2612145"/>
              <a:gd name="connsiteY49" fmla="*/ 1602434 h 1873477"/>
              <a:gd name="connsiteX50" fmla="*/ 1965811 w 2612145"/>
              <a:gd name="connsiteY50" fmla="*/ 1587541 h 1873477"/>
              <a:gd name="connsiteX51" fmla="*/ 2016445 w 2612145"/>
              <a:gd name="connsiteY51" fmla="*/ 1566692 h 1873477"/>
              <a:gd name="connsiteX52" fmla="*/ 2067080 w 2612145"/>
              <a:gd name="connsiteY52" fmla="*/ 1542863 h 1873477"/>
              <a:gd name="connsiteX53" fmla="*/ 2096865 w 2612145"/>
              <a:gd name="connsiteY53" fmla="*/ 1519035 h 1873477"/>
              <a:gd name="connsiteX54" fmla="*/ 2111757 w 2612145"/>
              <a:gd name="connsiteY54" fmla="*/ 1501164 h 1873477"/>
              <a:gd name="connsiteX55" fmla="*/ 2135585 w 2612145"/>
              <a:gd name="connsiteY55" fmla="*/ 1456487 h 1873477"/>
              <a:gd name="connsiteX56" fmla="*/ 2162392 w 2612145"/>
              <a:gd name="connsiteY56" fmla="*/ 1382024 h 1873477"/>
              <a:gd name="connsiteX57" fmla="*/ 2189198 w 2612145"/>
              <a:gd name="connsiteY57" fmla="*/ 1289691 h 1873477"/>
              <a:gd name="connsiteX58" fmla="*/ 2213026 w 2612145"/>
              <a:gd name="connsiteY58" fmla="*/ 1182465 h 1873477"/>
              <a:gd name="connsiteX59" fmla="*/ 2233876 w 2612145"/>
              <a:gd name="connsiteY59" fmla="*/ 1081196 h 1873477"/>
              <a:gd name="connsiteX60" fmla="*/ 2254725 w 2612145"/>
              <a:gd name="connsiteY60" fmla="*/ 970991 h 1873477"/>
              <a:gd name="connsiteX61" fmla="*/ 2266639 w 2612145"/>
              <a:gd name="connsiteY61" fmla="*/ 893550 h 1873477"/>
              <a:gd name="connsiteX62" fmla="*/ 2275575 w 2612145"/>
              <a:gd name="connsiteY62" fmla="*/ 792281 h 1873477"/>
              <a:gd name="connsiteX63" fmla="*/ 2281532 w 2612145"/>
              <a:gd name="connsiteY63" fmla="*/ 688034 h 1873477"/>
              <a:gd name="connsiteX64" fmla="*/ 2278553 w 2612145"/>
              <a:gd name="connsiteY64" fmla="*/ 652292 h 1873477"/>
              <a:gd name="connsiteX65" fmla="*/ 2281532 w 2612145"/>
              <a:gd name="connsiteY65" fmla="*/ 640377 h 1873477"/>
              <a:gd name="connsiteX66" fmla="*/ 2296424 w 2612145"/>
              <a:gd name="connsiteY66" fmla="*/ 625485 h 1873477"/>
              <a:gd name="connsiteX67" fmla="*/ 2308338 w 2612145"/>
              <a:gd name="connsiteY67" fmla="*/ 622506 h 1873477"/>
              <a:gd name="connsiteX68" fmla="*/ 2320252 w 2612145"/>
              <a:gd name="connsiteY68" fmla="*/ 622506 h 1873477"/>
              <a:gd name="connsiteX69" fmla="*/ 2335145 w 2612145"/>
              <a:gd name="connsiteY69" fmla="*/ 631442 h 1873477"/>
              <a:gd name="connsiteX70" fmla="*/ 2347059 w 2612145"/>
              <a:gd name="connsiteY70" fmla="*/ 640377 h 1873477"/>
              <a:gd name="connsiteX71" fmla="*/ 2353016 w 2612145"/>
              <a:gd name="connsiteY71" fmla="*/ 658249 h 1873477"/>
              <a:gd name="connsiteX72" fmla="*/ 2355994 w 2612145"/>
              <a:gd name="connsiteY72" fmla="*/ 691012 h 1873477"/>
              <a:gd name="connsiteX73" fmla="*/ 2415564 w 2612145"/>
              <a:gd name="connsiteY73" fmla="*/ 1236078 h 1873477"/>
              <a:gd name="connsiteX74" fmla="*/ 2418543 w 2612145"/>
              <a:gd name="connsiteY74" fmla="*/ 1268841 h 1873477"/>
              <a:gd name="connsiteX75" fmla="*/ 2418543 w 2612145"/>
              <a:gd name="connsiteY75" fmla="*/ 1292669 h 1873477"/>
              <a:gd name="connsiteX76" fmla="*/ 2421521 w 2612145"/>
              <a:gd name="connsiteY76" fmla="*/ 1331390 h 1873477"/>
              <a:gd name="connsiteX77" fmla="*/ 2427478 w 2612145"/>
              <a:gd name="connsiteY77" fmla="*/ 1361175 h 1873477"/>
              <a:gd name="connsiteX78" fmla="*/ 2436414 w 2612145"/>
              <a:gd name="connsiteY78" fmla="*/ 1390960 h 1873477"/>
              <a:gd name="connsiteX79" fmla="*/ 2445349 w 2612145"/>
              <a:gd name="connsiteY79" fmla="*/ 1423723 h 1873477"/>
              <a:gd name="connsiteX80" fmla="*/ 2457263 w 2612145"/>
              <a:gd name="connsiteY80" fmla="*/ 1444573 h 1873477"/>
              <a:gd name="connsiteX81" fmla="*/ 2472156 w 2612145"/>
              <a:gd name="connsiteY81" fmla="*/ 1471379 h 1873477"/>
              <a:gd name="connsiteX82" fmla="*/ 2501941 w 2612145"/>
              <a:gd name="connsiteY82" fmla="*/ 1501164 h 1873477"/>
              <a:gd name="connsiteX83" fmla="*/ 2543640 w 2612145"/>
              <a:gd name="connsiteY83" fmla="*/ 1530949 h 1873477"/>
              <a:gd name="connsiteX84" fmla="*/ 2570446 w 2612145"/>
              <a:gd name="connsiteY84" fmla="*/ 1548820 h 1873477"/>
              <a:gd name="connsiteX85" fmla="*/ 2585339 w 2612145"/>
              <a:gd name="connsiteY85" fmla="*/ 1560734 h 1873477"/>
              <a:gd name="connsiteX86" fmla="*/ 2591296 w 2612145"/>
              <a:gd name="connsiteY86" fmla="*/ 1569670 h 1873477"/>
              <a:gd name="connsiteX87" fmla="*/ 2603210 w 2612145"/>
              <a:gd name="connsiteY87" fmla="*/ 1587541 h 1873477"/>
              <a:gd name="connsiteX88" fmla="*/ 2612145 w 2612145"/>
              <a:gd name="connsiteY88" fmla="*/ 1614348 h 1873477"/>
              <a:gd name="connsiteX89" fmla="*/ 2612145 w 2612145"/>
              <a:gd name="connsiteY89" fmla="*/ 1629240 h 1873477"/>
              <a:gd name="connsiteX90" fmla="*/ 2609167 w 2612145"/>
              <a:gd name="connsiteY90" fmla="*/ 1647111 h 1873477"/>
              <a:gd name="connsiteX91" fmla="*/ 2603210 w 2612145"/>
              <a:gd name="connsiteY91" fmla="*/ 1667961 h 1873477"/>
              <a:gd name="connsiteX92" fmla="*/ 2588317 w 2612145"/>
              <a:gd name="connsiteY92" fmla="*/ 1685832 h 1873477"/>
              <a:gd name="connsiteX93" fmla="*/ 2558532 w 2612145"/>
              <a:gd name="connsiteY93" fmla="*/ 1721574 h 1873477"/>
              <a:gd name="connsiteX94" fmla="*/ 2537683 w 2612145"/>
              <a:gd name="connsiteY94" fmla="*/ 1739445 h 1873477"/>
              <a:gd name="connsiteX95" fmla="*/ 2510876 w 2612145"/>
              <a:gd name="connsiteY95" fmla="*/ 1760294 h 1873477"/>
              <a:gd name="connsiteX96" fmla="*/ 2484070 w 2612145"/>
              <a:gd name="connsiteY96" fmla="*/ 1778165 h 1873477"/>
              <a:gd name="connsiteX97" fmla="*/ 2436414 w 2612145"/>
              <a:gd name="connsiteY97" fmla="*/ 1799015 h 1873477"/>
              <a:gd name="connsiteX98" fmla="*/ 2373865 w 2612145"/>
              <a:gd name="connsiteY98" fmla="*/ 1816886 h 1873477"/>
              <a:gd name="connsiteX99" fmla="*/ 2263661 w 2612145"/>
              <a:gd name="connsiteY99" fmla="*/ 1837735 h 1873477"/>
              <a:gd name="connsiteX100" fmla="*/ 2084951 w 2612145"/>
              <a:gd name="connsiteY100" fmla="*/ 1855606 h 1873477"/>
              <a:gd name="connsiteX101" fmla="*/ 1921133 w 2612145"/>
              <a:gd name="connsiteY101" fmla="*/ 1864542 h 1873477"/>
              <a:gd name="connsiteX102" fmla="*/ 1748380 w 2612145"/>
              <a:gd name="connsiteY102" fmla="*/ 1870499 h 1873477"/>
              <a:gd name="connsiteX103" fmla="*/ 1599455 w 2612145"/>
              <a:gd name="connsiteY103" fmla="*/ 1873477 h 1873477"/>
              <a:gd name="connsiteX104" fmla="*/ 1447551 w 2612145"/>
              <a:gd name="connsiteY104" fmla="*/ 1873477 h 1873477"/>
              <a:gd name="connsiteX105" fmla="*/ 1289691 w 2612145"/>
              <a:gd name="connsiteY105" fmla="*/ 1870499 h 1873477"/>
              <a:gd name="connsiteX106" fmla="*/ 1152680 w 2612145"/>
              <a:gd name="connsiteY106" fmla="*/ 1864542 h 1873477"/>
              <a:gd name="connsiteX107" fmla="*/ 997798 w 2612145"/>
              <a:gd name="connsiteY107" fmla="*/ 1858585 h 1873477"/>
              <a:gd name="connsiteX108" fmla="*/ 872700 w 2612145"/>
              <a:gd name="connsiteY108" fmla="*/ 1843692 h 1873477"/>
              <a:gd name="connsiteX109" fmla="*/ 658248 w 2612145"/>
              <a:gd name="connsiteY109" fmla="*/ 1810929 h 1873477"/>
              <a:gd name="connsiteX110" fmla="*/ 545065 w 2612145"/>
              <a:gd name="connsiteY110" fmla="*/ 1787101 h 1873477"/>
              <a:gd name="connsiteX111" fmla="*/ 422947 w 2612145"/>
              <a:gd name="connsiteY111" fmla="*/ 1748380 h 1873477"/>
              <a:gd name="connsiteX112" fmla="*/ 336570 w 2612145"/>
              <a:gd name="connsiteY112" fmla="*/ 1703703 h 1873477"/>
              <a:gd name="connsiteX113" fmla="*/ 274022 w 2612145"/>
              <a:gd name="connsiteY113" fmla="*/ 1656047 h 1873477"/>
              <a:gd name="connsiteX114" fmla="*/ 223387 w 2612145"/>
              <a:gd name="connsiteY114" fmla="*/ 1599455 h 1873477"/>
              <a:gd name="connsiteX115" fmla="*/ 202538 w 2612145"/>
              <a:gd name="connsiteY115" fmla="*/ 1569670 h 1873477"/>
              <a:gd name="connsiteX116" fmla="*/ 169774 w 2612145"/>
              <a:gd name="connsiteY116" fmla="*/ 1501164 h 1873477"/>
              <a:gd name="connsiteX117" fmla="*/ 154882 w 2612145"/>
              <a:gd name="connsiteY117" fmla="*/ 1444573 h 1873477"/>
              <a:gd name="connsiteX118" fmla="*/ 139989 w 2612145"/>
              <a:gd name="connsiteY118" fmla="*/ 1361175 h 1873477"/>
              <a:gd name="connsiteX119" fmla="*/ 139989 w 2612145"/>
              <a:gd name="connsiteY119" fmla="*/ 1271820 h 1873477"/>
              <a:gd name="connsiteX120" fmla="*/ 145946 w 2612145"/>
              <a:gd name="connsiteY120" fmla="*/ 1075239 h 1873477"/>
              <a:gd name="connsiteX121" fmla="*/ 151903 w 2612145"/>
              <a:gd name="connsiteY121" fmla="*/ 935249 h 1873477"/>
              <a:gd name="connsiteX122" fmla="*/ 160839 w 2612145"/>
              <a:gd name="connsiteY122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458689 w 2612145"/>
              <a:gd name="connsiteY13" fmla="*/ 193602 h 1873477"/>
              <a:gd name="connsiteX14" fmla="*/ 476560 w 2612145"/>
              <a:gd name="connsiteY14" fmla="*/ 226366 h 1873477"/>
              <a:gd name="connsiteX15" fmla="*/ 488474 w 2612145"/>
              <a:gd name="connsiteY15" fmla="*/ 262108 h 1873477"/>
              <a:gd name="connsiteX16" fmla="*/ 494431 w 2612145"/>
              <a:gd name="connsiteY16" fmla="*/ 297850 h 1873477"/>
              <a:gd name="connsiteX17" fmla="*/ 497409 w 2612145"/>
              <a:gd name="connsiteY17" fmla="*/ 324656 h 1873477"/>
              <a:gd name="connsiteX18" fmla="*/ 491452 w 2612145"/>
              <a:gd name="connsiteY18" fmla="*/ 351463 h 1873477"/>
              <a:gd name="connsiteX19" fmla="*/ 473581 w 2612145"/>
              <a:gd name="connsiteY19" fmla="*/ 414011 h 1873477"/>
              <a:gd name="connsiteX20" fmla="*/ 455710 w 2612145"/>
              <a:gd name="connsiteY20" fmla="*/ 482517 h 1873477"/>
              <a:gd name="connsiteX21" fmla="*/ 443796 w 2612145"/>
              <a:gd name="connsiteY21" fmla="*/ 545065 h 1873477"/>
              <a:gd name="connsiteX22" fmla="*/ 437839 w 2612145"/>
              <a:gd name="connsiteY22" fmla="*/ 601657 h 1873477"/>
              <a:gd name="connsiteX23" fmla="*/ 434861 w 2612145"/>
              <a:gd name="connsiteY23" fmla="*/ 631442 h 1873477"/>
              <a:gd name="connsiteX24" fmla="*/ 425925 w 2612145"/>
              <a:gd name="connsiteY24" fmla="*/ 664206 h 1873477"/>
              <a:gd name="connsiteX25" fmla="*/ 411033 w 2612145"/>
              <a:gd name="connsiteY25" fmla="*/ 741647 h 1873477"/>
              <a:gd name="connsiteX26" fmla="*/ 399119 w 2612145"/>
              <a:gd name="connsiteY26" fmla="*/ 825045 h 1873477"/>
              <a:gd name="connsiteX27" fmla="*/ 393162 w 2612145"/>
              <a:gd name="connsiteY27" fmla="*/ 887593 h 1873477"/>
              <a:gd name="connsiteX28" fmla="*/ 387205 w 2612145"/>
              <a:gd name="connsiteY28" fmla="*/ 1018647 h 1873477"/>
              <a:gd name="connsiteX29" fmla="*/ 387205 w 2612145"/>
              <a:gd name="connsiteY29" fmla="*/ 1113959 h 1873477"/>
              <a:gd name="connsiteX30" fmla="*/ 387205 w 2612145"/>
              <a:gd name="connsiteY30" fmla="*/ 1206293 h 1873477"/>
              <a:gd name="connsiteX31" fmla="*/ 390183 w 2612145"/>
              <a:gd name="connsiteY31" fmla="*/ 1283734 h 1873477"/>
              <a:gd name="connsiteX32" fmla="*/ 399119 w 2612145"/>
              <a:gd name="connsiteY32" fmla="*/ 1364153 h 1873477"/>
              <a:gd name="connsiteX33" fmla="*/ 408054 w 2612145"/>
              <a:gd name="connsiteY33" fmla="*/ 1423723 h 1873477"/>
              <a:gd name="connsiteX34" fmla="*/ 422947 w 2612145"/>
              <a:gd name="connsiteY34" fmla="*/ 1480315 h 1873477"/>
              <a:gd name="connsiteX35" fmla="*/ 440818 w 2612145"/>
              <a:gd name="connsiteY35" fmla="*/ 1513078 h 1873477"/>
              <a:gd name="connsiteX36" fmla="*/ 470603 w 2612145"/>
              <a:gd name="connsiteY36" fmla="*/ 1545842 h 1873477"/>
              <a:gd name="connsiteX37" fmla="*/ 512302 w 2612145"/>
              <a:gd name="connsiteY37" fmla="*/ 1569670 h 1873477"/>
              <a:gd name="connsiteX38" fmla="*/ 548044 w 2612145"/>
              <a:gd name="connsiteY38" fmla="*/ 1581584 h 1873477"/>
              <a:gd name="connsiteX39" fmla="*/ 595700 w 2612145"/>
              <a:gd name="connsiteY39" fmla="*/ 1596477 h 1873477"/>
              <a:gd name="connsiteX40" fmla="*/ 726754 w 2612145"/>
              <a:gd name="connsiteY40" fmla="*/ 1614348 h 1873477"/>
              <a:gd name="connsiteX41" fmla="*/ 845894 w 2612145"/>
              <a:gd name="connsiteY41" fmla="*/ 1623283 h 1873477"/>
              <a:gd name="connsiteX42" fmla="*/ 1003755 w 2612145"/>
              <a:gd name="connsiteY42" fmla="*/ 1632219 h 1873477"/>
              <a:gd name="connsiteX43" fmla="*/ 1179486 w 2612145"/>
              <a:gd name="connsiteY43" fmla="*/ 1635197 h 1873477"/>
              <a:gd name="connsiteX44" fmla="*/ 1337347 w 2612145"/>
              <a:gd name="connsiteY44" fmla="*/ 1635197 h 1873477"/>
              <a:gd name="connsiteX45" fmla="*/ 1572648 w 2612145"/>
              <a:gd name="connsiteY45" fmla="*/ 1632219 h 1873477"/>
              <a:gd name="connsiteX46" fmla="*/ 1688810 w 2612145"/>
              <a:gd name="connsiteY46" fmla="*/ 1629240 h 1873477"/>
              <a:gd name="connsiteX47" fmla="*/ 1822843 w 2612145"/>
              <a:gd name="connsiteY47" fmla="*/ 1617326 h 1873477"/>
              <a:gd name="connsiteX48" fmla="*/ 1915176 w 2612145"/>
              <a:gd name="connsiteY48" fmla="*/ 1602434 h 1873477"/>
              <a:gd name="connsiteX49" fmla="*/ 1965811 w 2612145"/>
              <a:gd name="connsiteY49" fmla="*/ 1587541 h 1873477"/>
              <a:gd name="connsiteX50" fmla="*/ 2016445 w 2612145"/>
              <a:gd name="connsiteY50" fmla="*/ 1566692 h 1873477"/>
              <a:gd name="connsiteX51" fmla="*/ 2067080 w 2612145"/>
              <a:gd name="connsiteY51" fmla="*/ 1542863 h 1873477"/>
              <a:gd name="connsiteX52" fmla="*/ 2096865 w 2612145"/>
              <a:gd name="connsiteY52" fmla="*/ 1519035 h 1873477"/>
              <a:gd name="connsiteX53" fmla="*/ 2111757 w 2612145"/>
              <a:gd name="connsiteY53" fmla="*/ 1501164 h 1873477"/>
              <a:gd name="connsiteX54" fmla="*/ 2135585 w 2612145"/>
              <a:gd name="connsiteY54" fmla="*/ 1456487 h 1873477"/>
              <a:gd name="connsiteX55" fmla="*/ 2162392 w 2612145"/>
              <a:gd name="connsiteY55" fmla="*/ 1382024 h 1873477"/>
              <a:gd name="connsiteX56" fmla="*/ 2189198 w 2612145"/>
              <a:gd name="connsiteY56" fmla="*/ 1289691 h 1873477"/>
              <a:gd name="connsiteX57" fmla="*/ 2213026 w 2612145"/>
              <a:gd name="connsiteY57" fmla="*/ 1182465 h 1873477"/>
              <a:gd name="connsiteX58" fmla="*/ 2233876 w 2612145"/>
              <a:gd name="connsiteY58" fmla="*/ 1081196 h 1873477"/>
              <a:gd name="connsiteX59" fmla="*/ 2254725 w 2612145"/>
              <a:gd name="connsiteY59" fmla="*/ 970991 h 1873477"/>
              <a:gd name="connsiteX60" fmla="*/ 2266639 w 2612145"/>
              <a:gd name="connsiteY60" fmla="*/ 893550 h 1873477"/>
              <a:gd name="connsiteX61" fmla="*/ 2275575 w 2612145"/>
              <a:gd name="connsiteY61" fmla="*/ 792281 h 1873477"/>
              <a:gd name="connsiteX62" fmla="*/ 2281532 w 2612145"/>
              <a:gd name="connsiteY62" fmla="*/ 688034 h 1873477"/>
              <a:gd name="connsiteX63" fmla="*/ 2278553 w 2612145"/>
              <a:gd name="connsiteY63" fmla="*/ 652292 h 1873477"/>
              <a:gd name="connsiteX64" fmla="*/ 2281532 w 2612145"/>
              <a:gd name="connsiteY64" fmla="*/ 640377 h 1873477"/>
              <a:gd name="connsiteX65" fmla="*/ 2296424 w 2612145"/>
              <a:gd name="connsiteY65" fmla="*/ 625485 h 1873477"/>
              <a:gd name="connsiteX66" fmla="*/ 2308338 w 2612145"/>
              <a:gd name="connsiteY66" fmla="*/ 622506 h 1873477"/>
              <a:gd name="connsiteX67" fmla="*/ 2320252 w 2612145"/>
              <a:gd name="connsiteY67" fmla="*/ 622506 h 1873477"/>
              <a:gd name="connsiteX68" fmla="*/ 2335145 w 2612145"/>
              <a:gd name="connsiteY68" fmla="*/ 631442 h 1873477"/>
              <a:gd name="connsiteX69" fmla="*/ 2347059 w 2612145"/>
              <a:gd name="connsiteY69" fmla="*/ 640377 h 1873477"/>
              <a:gd name="connsiteX70" fmla="*/ 2353016 w 2612145"/>
              <a:gd name="connsiteY70" fmla="*/ 658249 h 1873477"/>
              <a:gd name="connsiteX71" fmla="*/ 2355994 w 2612145"/>
              <a:gd name="connsiteY71" fmla="*/ 691012 h 1873477"/>
              <a:gd name="connsiteX72" fmla="*/ 2415564 w 2612145"/>
              <a:gd name="connsiteY72" fmla="*/ 1236078 h 1873477"/>
              <a:gd name="connsiteX73" fmla="*/ 2418543 w 2612145"/>
              <a:gd name="connsiteY73" fmla="*/ 1268841 h 1873477"/>
              <a:gd name="connsiteX74" fmla="*/ 2418543 w 2612145"/>
              <a:gd name="connsiteY74" fmla="*/ 1292669 h 1873477"/>
              <a:gd name="connsiteX75" fmla="*/ 2421521 w 2612145"/>
              <a:gd name="connsiteY75" fmla="*/ 1331390 h 1873477"/>
              <a:gd name="connsiteX76" fmla="*/ 2427478 w 2612145"/>
              <a:gd name="connsiteY76" fmla="*/ 1361175 h 1873477"/>
              <a:gd name="connsiteX77" fmla="*/ 2436414 w 2612145"/>
              <a:gd name="connsiteY77" fmla="*/ 1390960 h 1873477"/>
              <a:gd name="connsiteX78" fmla="*/ 2445349 w 2612145"/>
              <a:gd name="connsiteY78" fmla="*/ 1423723 h 1873477"/>
              <a:gd name="connsiteX79" fmla="*/ 2457263 w 2612145"/>
              <a:gd name="connsiteY79" fmla="*/ 1444573 h 1873477"/>
              <a:gd name="connsiteX80" fmla="*/ 2472156 w 2612145"/>
              <a:gd name="connsiteY80" fmla="*/ 1471379 h 1873477"/>
              <a:gd name="connsiteX81" fmla="*/ 2501941 w 2612145"/>
              <a:gd name="connsiteY81" fmla="*/ 1501164 h 1873477"/>
              <a:gd name="connsiteX82" fmla="*/ 2543640 w 2612145"/>
              <a:gd name="connsiteY82" fmla="*/ 1530949 h 1873477"/>
              <a:gd name="connsiteX83" fmla="*/ 2570446 w 2612145"/>
              <a:gd name="connsiteY83" fmla="*/ 1548820 h 1873477"/>
              <a:gd name="connsiteX84" fmla="*/ 2585339 w 2612145"/>
              <a:gd name="connsiteY84" fmla="*/ 1560734 h 1873477"/>
              <a:gd name="connsiteX85" fmla="*/ 2591296 w 2612145"/>
              <a:gd name="connsiteY85" fmla="*/ 1569670 h 1873477"/>
              <a:gd name="connsiteX86" fmla="*/ 2603210 w 2612145"/>
              <a:gd name="connsiteY86" fmla="*/ 1587541 h 1873477"/>
              <a:gd name="connsiteX87" fmla="*/ 2612145 w 2612145"/>
              <a:gd name="connsiteY87" fmla="*/ 1614348 h 1873477"/>
              <a:gd name="connsiteX88" fmla="*/ 2612145 w 2612145"/>
              <a:gd name="connsiteY88" fmla="*/ 1629240 h 1873477"/>
              <a:gd name="connsiteX89" fmla="*/ 2609167 w 2612145"/>
              <a:gd name="connsiteY89" fmla="*/ 1647111 h 1873477"/>
              <a:gd name="connsiteX90" fmla="*/ 2603210 w 2612145"/>
              <a:gd name="connsiteY90" fmla="*/ 1667961 h 1873477"/>
              <a:gd name="connsiteX91" fmla="*/ 2588317 w 2612145"/>
              <a:gd name="connsiteY91" fmla="*/ 1685832 h 1873477"/>
              <a:gd name="connsiteX92" fmla="*/ 2558532 w 2612145"/>
              <a:gd name="connsiteY92" fmla="*/ 1721574 h 1873477"/>
              <a:gd name="connsiteX93" fmla="*/ 2537683 w 2612145"/>
              <a:gd name="connsiteY93" fmla="*/ 1739445 h 1873477"/>
              <a:gd name="connsiteX94" fmla="*/ 2510876 w 2612145"/>
              <a:gd name="connsiteY94" fmla="*/ 1760294 h 1873477"/>
              <a:gd name="connsiteX95" fmla="*/ 2484070 w 2612145"/>
              <a:gd name="connsiteY95" fmla="*/ 1778165 h 1873477"/>
              <a:gd name="connsiteX96" fmla="*/ 2436414 w 2612145"/>
              <a:gd name="connsiteY96" fmla="*/ 1799015 h 1873477"/>
              <a:gd name="connsiteX97" fmla="*/ 2373865 w 2612145"/>
              <a:gd name="connsiteY97" fmla="*/ 1816886 h 1873477"/>
              <a:gd name="connsiteX98" fmla="*/ 2263661 w 2612145"/>
              <a:gd name="connsiteY98" fmla="*/ 1837735 h 1873477"/>
              <a:gd name="connsiteX99" fmla="*/ 2084951 w 2612145"/>
              <a:gd name="connsiteY99" fmla="*/ 1855606 h 1873477"/>
              <a:gd name="connsiteX100" fmla="*/ 1921133 w 2612145"/>
              <a:gd name="connsiteY100" fmla="*/ 1864542 h 1873477"/>
              <a:gd name="connsiteX101" fmla="*/ 1748380 w 2612145"/>
              <a:gd name="connsiteY101" fmla="*/ 1870499 h 1873477"/>
              <a:gd name="connsiteX102" fmla="*/ 1599455 w 2612145"/>
              <a:gd name="connsiteY102" fmla="*/ 1873477 h 1873477"/>
              <a:gd name="connsiteX103" fmla="*/ 1447551 w 2612145"/>
              <a:gd name="connsiteY103" fmla="*/ 1873477 h 1873477"/>
              <a:gd name="connsiteX104" fmla="*/ 1289691 w 2612145"/>
              <a:gd name="connsiteY104" fmla="*/ 1870499 h 1873477"/>
              <a:gd name="connsiteX105" fmla="*/ 1152680 w 2612145"/>
              <a:gd name="connsiteY105" fmla="*/ 1864542 h 1873477"/>
              <a:gd name="connsiteX106" fmla="*/ 997798 w 2612145"/>
              <a:gd name="connsiteY106" fmla="*/ 1858585 h 1873477"/>
              <a:gd name="connsiteX107" fmla="*/ 872700 w 2612145"/>
              <a:gd name="connsiteY107" fmla="*/ 1843692 h 1873477"/>
              <a:gd name="connsiteX108" fmla="*/ 658248 w 2612145"/>
              <a:gd name="connsiteY108" fmla="*/ 1810929 h 1873477"/>
              <a:gd name="connsiteX109" fmla="*/ 545065 w 2612145"/>
              <a:gd name="connsiteY109" fmla="*/ 1787101 h 1873477"/>
              <a:gd name="connsiteX110" fmla="*/ 422947 w 2612145"/>
              <a:gd name="connsiteY110" fmla="*/ 1748380 h 1873477"/>
              <a:gd name="connsiteX111" fmla="*/ 336570 w 2612145"/>
              <a:gd name="connsiteY111" fmla="*/ 1703703 h 1873477"/>
              <a:gd name="connsiteX112" fmla="*/ 274022 w 2612145"/>
              <a:gd name="connsiteY112" fmla="*/ 1656047 h 1873477"/>
              <a:gd name="connsiteX113" fmla="*/ 223387 w 2612145"/>
              <a:gd name="connsiteY113" fmla="*/ 1599455 h 1873477"/>
              <a:gd name="connsiteX114" fmla="*/ 202538 w 2612145"/>
              <a:gd name="connsiteY114" fmla="*/ 1569670 h 1873477"/>
              <a:gd name="connsiteX115" fmla="*/ 169774 w 2612145"/>
              <a:gd name="connsiteY115" fmla="*/ 1501164 h 1873477"/>
              <a:gd name="connsiteX116" fmla="*/ 154882 w 2612145"/>
              <a:gd name="connsiteY116" fmla="*/ 1444573 h 1873477"/>
              <a:gd name="connsiteX117" fmla="*/ 139989 w 2612145"/>
              <a:gd name="connsiteY117" fmla="*/ 1361175 h 1873477"/>
              <a:gd name="connsiteX118" fmla="*/ 139989 w 2612145"/>
              <a:gd name="connsiteY118" fmla="*/ 1271820 h 1873477"/>
              <a:gd name="connsiteX119" fmla="*/ 145946 w 2612145"/>
              <a:gd name="connsiteY119" fmla="*/ 1075239 h 1873477"/>
              <a:gd name="connsiteX120" fmla="*/ 151903 w 2612145"/>
              <a:gd name="connsiteY120" fmla="*/ 935249 h 1873477"/>
              <a:gd name="connsiteX121" fmla="*/ 160839 w 2612145"/>
              <a:gd name="connsiteY121" fmla="*/ 825045 h 1873477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45946 w 2612145"/>
              <a:gd name="connsiteY7" fmla="*/ 134033 h 1852628"/>
              <a:gd name="connsiteX8" fmla="*/ 119140 w 2612145"/>
              <a:gd name="connsiteY8" fmla="*/ 92334 h 1852628"/>
              <a:gd name="connsiteX9" fmla="*/ 92333 w 2612145"/>
              <a:gd name="connsiteY9" fmla="*/ 68506 h 1852628"/>
              <a:gd name="connsiteX10" fmla="*/ 68505 w 2612145"/>
              <a:gd name="connsiteY10" fmla="*/ 47656 h 1852628"/>
              <a:gd name="connsiteX11" fmla="*/ 0 w 2612145"/>
              <a:gd name="connsiteY11" fmla="*/ 0 h 1852628"/>
              <a:gd name="connsiteX12" fmla="*/ 458689 w 2612145"/>
              <a:gd name="connsiteY12" fmla="*/ 172753 h 1852628"/>
              <a:gd name="connsiteX13" fmla="*/ 476560 w 2612145"/>
              <a:gd name="connsiteY13" fmla="*/ 205517 h 1852628"/>
              <a:gd name="connsiteX14" fmla="*/ 488474 w 2612145"/>
              <a:gd name="connsiteY14" fmla="*/ 241259 h 1852628"/>
              <a:gd name="connsiteX15" fmla="*/ 494431 w 2612145"/>
              <a:gd name="connsiteY15" fmla="*/ 277001 h 1852628"/>
              <a:gd name="connsiteX16" fmla="*/ 497409 w 2612145"/>
              <a:gd name="connsiteY16" fmla="*/ 303807 h 1852628"/>
              <a:gd name="connsiteX17" fmla="*/ 491452 w 2612145"/>
              <a:gd name="connsiteY17" fmla="*/ 330614 h 1852628"/>
              <a:gd name="connsiteX18" fmla="*/ 473581 w 2612145"/>
              <a:gd name="connsiteY18" fmla="*/ 393162 h 1852628"/>
              <a:gd name="connsiteX19" fmla="*/ 455710 w 2612145"/>
              <a:gd name="connsiteY19" fmla="*/ 461668 h 1852628"/>
              <a:gd name="connsiteX20" fmla="*/ 443796 w 2612145"/>
              <a:gd name="connsiteY20" fmla="*/ 524216 h 1852628"/>
              <a:gd name="connsiteX21" fmla="*/ 437839 w 2612145"/>
              <a:gd name="connsiteY21" fmla="*/ 580808 h 1852628"/>
              <a:gd name="connsiteX22" fmla="*/ 434861 w 2612145"/>
              <a:gd name="connsiteY22" fmla="*/ 610593 h 1852628"/>
              <a:gd name="connsiteX23" fmla="*/ 425925 w 2612145"/>
              <a:gd name="connsiteY23" fmla="*/ 643357 h 1852628"/>
              <a:gd name="connsiteX24" fmla="*/ 411033 w 2612145"/>
              <a:gd name="connsiteY24" fmla="*/ 720798 h 1852628"/>
              <a:gd name="connsiteX25" fmla="*/ 399119 w 2612145"/>
              <a:gd name="connsiteY25" fmla="*/ 804196 h 1852628"/>
              <a:gd name="connsiteX26" fmla="*/ 393162 w 2612145"/>
              <a:gd name="connsiteY26" fmla="*/ 866744 h 1852628"/>
              <a:gd name="connsiteX27" fmla="*/ 387205 w 2612145"/>
              <a:gd name="connsiteY27" fmla="*/ 997798 h 1852628"/>
              <a:gd name="connsiteX28" fmla="*/ 387205 w 2612145"/>
              <a:gd name="connsiteY28" fmla="*/ 1093110 h 1852628"/>
              <a:gd name="connsiteX29" fmla="*/ 387205 w 2612145"/>
              <a:gd name="connsiteY29" fmla="*/ 1185444 h 1852628"/>
              <a:gd name="connsiteX30" fmla="*/ 390183 w 2612145"/>
              <a:gd name="connsiteY30" fmla="*/ 1262885 h 1852628"/>
              <a:gd name="connsiteX31" fmla="*/ 399119 w 2612145"/>
              <a:gd name="connsiteY31" fmla="*/ 1343304 h 1852628"/>
              <a:gd name="connsiteX32" fmla="*/ 408054 w 2612145"/>
              <a:gd name="connsiteY32" fmla="*/ 1402874 h 1852628"/>
              <a:gd name="connsiteX33" fmla="*/ 422947 w 2612145"/>
              <a:gd name="connsiteY33" fmla="*/ 1459466 h 1852628"/>
              <a:gd name="connsiteX34" fmla="*/ 440818 w 2612145"/>
              <a:gd name="connsiteY34" fmla="*/ 1492229 h 1852628"/>
              <a:gd name="connsiteX35" fmla="*/ 470603 w 2612145"/>
              <a:gd name="connsiteY35" fmla="*/ 1524993 h 1852628"/>
              <a:gd name="connsiteX36" fmla="*/ 512302 w 2612145"/>
              <a:gd name="connsiteY36" fmla="*/ 1548821 h 1852628"/>
              <a:gd name="connsiteX37" fmla="*/ 548044 w 2612145"/>
              <a:gd name="connsiteY37" fmla="*/ 1560735 h 1852628"/>
              <a:gd name="connsiteX38" fmla="*/ 595700 w 2612145"/>
              <a:gd name="connsiteY38" fmla="*/ 1575628 h 1852628"/>
              <a:gd name="connsiteX39" fmla="*/ 726754 w 2612145"/>
              <a:gd name="connsiteY39" fmla="*/ 1593499 h 1852628"/>
              <a:gd name="connsiteX40" fmla="*/ 845894 w 2612145"/>
              <a:gd name="connsiteY40" fmla="*/ 1602434 h 1852628"/>
              <a:gd name="connsiteX41" fmla="*/ 1003755 w 2612145"/>
              <a:gd name="connsiteY41" fmla="*/ 1611370 h 1852628"/>
              <a:gd name="connsiteX42" fmla="*/ 1179486 w 2612145"/>
              <a:gd name="connsiteY42" fmla="*/ 1614348 h 1852628"/>
              <a:gd name="connsiteX43" fmla="*/ 1337347 w 2612145"/>
              <a:gd name="connsiteY43" fmla="*/ 1614348 h 1852628"/>
              <a:gd name="connsiteX44" fmla="*/ 1572648 w 2612145"/>
              <a:gd name="connsiteY44" fmla="*/ 1611370 h 1852628"/>
              <a:gd name="connsiteX45" fmla="*/ 1688810 w 2612145"/>
              <a:gd name="connsiteY45" fmla="*/ 1608391 h 1852628"/>
              <a:gd name="connsiteX46" fmla="*/ 1822843 w 2612145"/>
              <a:gd name="connsiteY46" fmla="*/ 1596477 h 1852628"/>
              <a:gd name="connsiteX47" fmla="*/ 1915176 w 2612145"/>
              <a:gd name="connsiteY47" fmla="*/ 1581585 h 1852628"/>
              <a:gd name="connsiteX48" fmla="*/ 1965811 w 2612145"/>
              <a:gd name="connsiteY48" fmla="*/ 1566692 h 1852628"/>
              <a:gd name="connsiteX49" fmla="*/ 2016445 w 2612145"/>
              <a:gd name="connsiteY49" fmla="*/ 1545843 h 1852628"/>
              <a:gd name="connsiteX50" fmla="*/ 2067080 w 2612145"/>
              <a:gd name="connsiteY50" fmla="*/ 1522014 h 1852628"/>
              <a:gd name="connsiteX51" fmla="*/ 2096865 w 2612145"/>
              <a:gd name="connsiteY51" fmla="*/ 1498186 h 1852628"/>
              <a:gd name="connsiteX52" fmla="*/ 2111757 w 2612145"/>
              <a:gd name="connsiteY52" fmla="*/ 1480315 h 1852628"/>
              <a:gd name="connsiteX53" fmla="*/ 2135585 w 2612145"/>
              <a:gd name="connsiteY53" fmla="*/ 1435638 h 1852628"/>
              <a:gd name="connsiteX54" fmla="*/ 2162392 w 2612145"/>
              <a:gd name="connsiteY54" fmla="*/ 1361175 h 1852628"/>
              <a:gd name="connsiteX55" fmla="*/ 2189198 w 2612145"/>
              <a:gd name="connsiteY55" fmla="*/ 1268842 h 1852628"/>
              <a:gd name="connsiteX56" fmla="*/ 2213026 w 2612145"/>
              <a:gd name="connsiteY56" fmla="*/ 1161616 h 1852628"/>
              <a:gd name="connsiteX57" fmla="*/ 2233876 w 2612145"/>
              <a:gd name="connsiteY57" fmla="*/ 1060347 h 1852628"/>
              <a:gd name="connsiteX58" fmla="*/ 2254725 w 2612145"/>
              <a:gd name="connsiteY58" fmla="*/ 950142 h 1852628"/>
              <a:gd name="connsiteX59" fmla="*/ 2266639 w 2612145"/>
              <a:gd name="connsiteY59" fmla="*/ 872701 h 1852628"/>
              <a:gd name="connsiteX60" fmla="*/ 2275575 w 2612145"/>
              <a:gd name="connsiteY60" fmla="*/ 771432 h 1852628"/>
              <a:gd name="connsiteX61" fmla="*/ 2281532 w 2612145"/>
              <a:gd name="connsiteY61" fmla="*/ 667185 h 1852628"/>
              <a:gd name="connsiteX62" fmla="*/ 2278553 w 2612145"/>
              <a:gd name="connsiteY62" fmla="*/ 631443 h 1852628"/>
              <a:gd name="connsiteX63" fmla="*/ 2281532 w 2612145"/>
              <a:gd name="connsiteY63" fmla="*/ 619528 h 1852628"/>
              <a:gd name="connsiteX64" fmla="*/ 2296424 w 2612145"/>
              <a:gd name="connsiteY64" fmla="*/ 604636 h 1852628"/>
              <a:gd name="connsiteX65" fmla="*/ 2308338 w 2612145"/>
              <a:gd name="connsiteY65" fmla="*/ 601657 h 1852628"/>
              <a:gd name="connsiteX66" fmla="*/ 2320252 w 2612145"/>
              <a:gd name="connsiteY66" fmla="*/ 601657 h 1852628"/>
              <a:gd name="connsiteX67" fmla="*/ 2335145 w 2612145"/>
              <a:gd name="connsiteY67" fmla="*/ 610593 h 1852628"/>
              <a:gd name="connsiteX68" fmla="*/ 2347059 w 2612145"/>
              <a:gd name="connsiteY68" fmla="*/ 619528 h 1852628"/>
              <a:gd name="connsiteX69" fmla="*/ 2353016 w 2612145"/>
              <a:gd name="connsiteY69" fmla="*/ 637400 h 1852628"/>
              <a:gd name="connsiteX70" fmla="*/ 2355994 w 2612145"/>
              <a:gd name="connsiteY70" fmla="*/ 670163 h 1852628"/>
              <a:gd name="connsiteX71" fmla="*/ 2415564 w 2612145"/>
              <a:gd name="connsiteY71" fmla="*/ 1215229 h 1852628"/>
              <a:gd name="connsiteX72" fmla="*/ 2418543 w 2612145"/>
              <a:gd name="connsiteY72" fmla="*/ 1247992 h 1852628"/>
              <a:gd name="connsiteX73" fmla="*/ 2418543 w 2612145"/>
              <a:gd name="connsiteY73" fmla="*/ 1271820 h 1852628"/>
              <a:gd name="connsiteX74" fmla="*/ 2421521 w 2612145"/>
              <a:gd name="connsiteY74" fmla="*/ 1310541 h 1852628"/>
              <a:gd name="connsiteX75" fmla="*/ 2427478 w 2612145"/>
              <a:gd name="connsiteY75" fmla="*/ 1340326 h 1852628"/>
              <a:gd name="connsiteX76" fmla="*/ 2436414 w 2612145"/>
              <a:gd name="connsiteY76" fmla="*/ 1370111 h 1852628"/>
              <a:gd name="connsiteX77" fmla="*/ 2445349 w 2612145"/>
              <a:gd name="connsiteY77" fmla="*/ 1402874 h 1852628"/>
              <a:gd name="connsiteX78" fmla="*/ 2457263 w 2612145"/>
              <a:gd name="connsiteY78" fmla="*/ 1423724 h 1852628"/>
              <a:gd name="connsiteX79" fmla="*/ 2472156 w 2612145"/>
              <a:gd name="connsiteY79" fmla="*/ 1450530 h 1852628"/>
              <a:gd name="connsiteX80" fmla="*/ 2501941 w 2612145"/>
              <a:gd name="connsiteY80" fmla="*/ 1480315 h 1852628"/>
              <a:gd name="connsiteX81" fmla="*/ 2543640 w 2612145"/>
              <a:gd name="connsiteY81" fmla="*/ 1510100 h 1852628"/>
              <a:gd name="connsiteX82" fmla="*/ 2570446 w 2612145"/>
              <a:gd name="connsiteY82" fmla="*/ 1527971 h 1852628"/>
              <a:gd name="connsiteX83" fmla="*/ 2585339 w 2612145"/>
              <a:gd name="connsiteY83" fmla="*/ 1539885 h 1852628"/>
              <a:gd name="connsiteX84" fmla="*/ 2591296 w 2612145"/>
              <a:gd name="connsiteY84" fmla="*/ 1548821 h 1852628"/>
              <a:gd name="connsiteX85" fmla="*/ 2603210 w 2612145"/>
              <a:gd name="connsiteY85" fmla="*/ 1566692 h 1852628"/>
              <a:gd name="connsiteX86" fmla="*/ 2612145 w 2612145"/>
              <a:gd name="connsiteY86" fmla="*/ 1593499 h 1852628"/>
              <a:gd name="connsiteX87" fmla="*/ 2612145 w 2612145"/>
              <a:gd name="connsiteY87" fmla="*/ 1608391 h 1852628"/>
              <a:gd name="connsiteX88" fmla="*/ 2609167 w 2612145"/>
              <a:gd name="connsiteY88" fmla="*/ 1626262 h 1852628"/>
              <a:gd name="connsiteX89" fmla="*/ 2603210 w 2612145"/>
              <a:gd name="connsiteY89" fmla="*/ 1647112 h 1852628"/>
              <a:gd name="connsiteX90" fmla="*/ 2588317 w 2612145"/>
              <a:gd name="connsiteY90" fmla="*/ 1664983 h 1852628"/>
              <a:gd name="connsiteX91" fmla="*/ 2558532 w 2612145"/>
              <a:gd name="connsiteY91" fmla="*/ 1700725 h 1852628"/>
              <a:gd name="connsiteX92" fmla="*/ 2537683 w 2612145"/>
              <a:gd name="connsiteY92" fmla="*/ 1718596 h 1852628"/>
              <a:gd name="connsiteX93" fmla="*/ 2510876 w 2612145"/>
              <a:gd name="connsiteY93" fmla="*/ 1739445 h 1852628"/>
              <a:gd name="connsiteX94" fmla="*/ 2484070 w 2612145"/>
              <a:gd name="connsiteY94" fmla="*/ 1757316 h 1852628"/>
              <a:gd name="connsiteX95" fmla="*/ 2436414 w 2612145"/>
              <a:gd name="connsiteY95" fmla="*/ 1778166 h 1852628"/>
              <a:gd name="connsiteX96" fmla="*/ 2373865 w 2612145"/>
              <a:gd name="connsiteY96" fmla="*/ 1796037 h 1852628"/>
              <a:gd name="connsiteX97" fmla="*/ 2263661 w 2612145"/>
              <a:gd name="connsiteY97" fmla="*/ 1816886 h 1852628"/>
              <a:gd name="connsiteX98" fmla="*/ 2084951 w 2612145"/>
              <a:gd name="connsiteY98" fmla="*/ 1834757 h 1852628"/>
              <a:gd name="connsiteX99" fmla="*/ 1921133 w 2612145"/>
              <a:gd name="connsiteY99" fmla="*/ 1843693 h 1852628"/>
              <a:gd name="connsiteX100" fmla="*/ 1748380 w 2612145"/>
              <a:gd name="connsiteY100" fmla="*/ 1849650 h 1852628"/>
              <a:gd name="connsiteX101" fmla="*/ 1599455 w 2612145"/>
              <a:gd name="connsiteY101" fmla="*/ 1852628 h 1852628"/>
              <a:gd name="connsiteX102" fmla="*/ 1447551 w 2612145"/>
              <a:gd name="connsiteY102" fmla="*/ 1852628 h 1852628"/>
              <a:gd name="connsiteX103" fmla="*/ 1289691 w 2612145"/>
              <a:gd name="connsiteY103" fmla="*/ 1849650 h 1852628"/>
              <a:gd name="connsiteX104" fmla="*/ 1152680 w 2612145"/>
              <a:gd name="connsiteY104" fmla="*/ 1843693 h 1852628"/>
              <a:gd name="connsiteX105" fmla="*/ 997798 w 2612145"/>
              <a:gd name="connsiteY105" fmla="*/ 1837736 h 1852628"/>
              <a:gd name="connsiteX106" fmla="*/ 872700 w 2612145"/>
              <a:gd name="connsiteY106" fmla="*/ 1822843 h 1852628"/>
              <a:gd name="connsiteX107" fmla="*/ 658248 w 2612145"/>
              <a:gd name="connsiteY107" fmla="*/ 1790080 h 1852628"/>
              <a:gd name="connsiteX108" fmla="*/ 545065 w 2612145"/>
              <a:gd name="connsiteY108" fmla="*/ 1766252 h 1852628"/>
              <a:gd name="connsiteX109" fmla="*/ 422947 w 2612145"/>
              <a:gd name="connsiteY109" fmla="*/ 1727531 h 1852628"/>
              <a:gd name="connsiteX110" fmla="*/ 336570 w 2612145"/>
              <a:gd name="connsiteY110" fmla="*/ 1682854 h 1852628"/>
              <a:gd name="connsiteX111" fmla="*/ 274022 w 2612145"/>
              <a:gd name="connsiteY111" fmla="*/ 1635198 h 1852628"/>
              <a:gd name="connsiteX112" fmla="*/ 223387 w 2612145"/>
              <a:gd name="connsiteY112" fmla="*/ 1578606 h 1852628"/>
              <a:gd name="connsiteX113" fmla="*/ 202538 w 2612145"/>
              <a:gd name="connsiteY113" fmla="*/ 1548821 h 1852628"/>
              <a:gd name="connsiteX114" fmla="*/ 169774 w 2612145"/>
              <a:gd name="connsiteY114" fmla="*/ 1480315 h 1852628"/>
              <a:gd name="connsiteX115" fmla="*/ 154882 w 2612145"/>
              <a:gd name="connsiteY115" fmla="*/ 1423724 h 1852628"/>
              <a:gd name="connsiteX116" fmla="*/ 139989 w 2612145"/>
              <a:gd name="connsiteY116" fmla="*/ 1340326 h 1852628"/>
              <a:gd name="connsiteX117" fmla="*/ 139989 w 2612145"/>
              <a:gd name="connsiteY117" fmla="*/ 1250971 h 1852628"/>
              <a:gd name="connsiteX118" fmla="*/ 145946 w 2612145"/>
              <a:gd name="connsiteY118" fmla="*/ 1054390 h 1852628"/>
              <a:gd name="connsiteX119" fmla="*/ 151903 w 2612145"/>
              <a:gd name="connsiteY119" fmla="*/ 914400 h 1852628"/>
              <a:gd name="connsiteX120" fmla="*/ 160839 w 2612145"/>
              <a:gd name="connsiteY120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45946 w 2612145"/>
              <a:gd name="connsiteY7" fmla="*/ 134033 h 1852628"/>
              <a:gd name="connsiteX8" fmla="*/ 119140 w 2612145"/>
              <a:gd name="connsiteY8" fmla="*/ 92334 h 1852628"/>
              <a:gd name="connsiteX9" fmla="*/ 92333 w 2612145"/>
              <a:gd name="connsiteY9" fmla="*/ 68506 h 1852628"/>
              <a:gd name="connsiteX10" fmla="*/ 68505 w 2612145"/>
              <a:gd name="connsiteY10" fmla="*/ 47656 h 1852628"/>
              <a:gd name="connsiteX11" fmla="*/ 0 w 2612145"/>
              <a:gd name="connsiteY11" fmla="*/ 0 h 1852628"/>
              <a:gd name="connsiteX12" fmla="*/ 458689 w 2612145"/>
              <a:gd name="connsiteY12" fmla="*/ 172753 h 1852628"/>
              <a:gd name="connsiteX13" fmla="*/ 476560 w 2612145"/>
              <a:gd name="connsiteY13" fmla="*/ 205517 h 1852628"/>
              <a:gd name="connsiteX14" fmla="*/ 494431 w 2612145"/>
              <a:gd name="connsiteY14" fmla="*/ 277001 h 1852628"/>
              <a:gd name="connsiteX15" fmla="*/ 497409 w 2612145"/>
              <a:gd name="connsiteY15" fmla="*/ 303807 h 1852628"/>
              <a:gd name="connsiteX16" fmla="*/ 491452 w 2612145"/>
              <a:gd name="connsiteY16" fmla="*/ 330614 h 1852628"/>
              <a:gd name="connsiteX17" fmla="*/ 473581 w 2612145"/>
              <a:gd name="connsiteY17" fmla="*/ 393162 h 1852628"/>
              <a:gd name="connsiteX18" fmla="*/ 455710 w 2612145"/>
              <a:gd name="connsiteY18" fmla="*/ 461668 h 1852628"/>
              <a:gd name="connsiteX19" fmla="*/ 443796 w 2612145"/>
              <a:gd name="connsiteY19" fmla="*/ 524216 h 1852628"/>
              <a:gd name="connsiteX20" fmla="*/ 437839 w 2612145"/>
              <a:gd name="connsiteY20" fmla="*/ 580808 h 1852628"/>
              <a:gd name="connsiteX21" fmla="*/ 434861 w 2612145"/>
              <a:gd name="connsiteY21" fmla="*/ 610593 h 1852628"/>
              <a:gd name="connsiteX22" fmla="*/ 425925 w 2612145"/>
              <a:gd name="connsiteY22" fmla="*/ 643357 h 1852628"/>
              <a:gd name="connsiteX23" fmla="*/ 411033 w 2612145"/>
              <a:gd name="connsiteY23" fmla="*/ 720798 h 1852628"/>
              <a:gd name="connsiteX24" fmla="*/ 399119 w 2612145"/>
              <a:gd name="connsiteY24" fmla="*/ 804196 h 1852628"/>
              <a:gd name="connsiteX25" fmla="*/ 393162 w 2612145"/>
              <a:gd name="connsiteY25" fmla="*/ 866744 h 1852628"/>
              <a:gd name="connsiteX26" fmla="*/ 387205 w 2612145"/>
              <a:gd name="connsiteY26" fmla="*/ 997798 h 1852628"/>
              <a:gd name="connsiteX27" fmla="*/ 387205 w 2612145"/>
              <a:gd name="connsiteY27" fmla="*/ 1093110 h 1852628"/>
              <a:gd name="connsiteX28" fmla="*/ 387205 w 2612145"/>
              <a:gd name="connsiteY28" fmla="*/ 1185444 h 1852628"/>
              <a:gd name="connsiteX29" fmla="*/ 390183 w 2612145"/>
              <a:gd name="connsiteY29" fmla="*/ 1262885 h 1852628"/>
              <a:gd name="connsiteX30" fmla="*/ 399119 w 2612145"/>
              <a:gd name="connsiteY30" fmla="*/ 1343304 h 1852628"/>
              <a:gd name="connsiteX31" fmla="*/ 408054 w 2612145"/>
              <a:gd name="connsiteY31" fmla="*/ 1402874 h 1852628"/>
              <a:gd name="connsiteX32" fmla="*/ 422947 w 2612145"/>
              <a:gd name="connsiteY32" fmla="*/ 1459466 h 1852628"/>
              <a:gd name="connsiteX33" fmla="*/ 440818 w 2612145"/>
              <a:gd name="connsiteY33" fmla="*/ 1492229 h 1852628"/>
              <a:gd name="connsiteX34" fmla="*/ 470603 w 2612145"/>
              <a:gd name="connsiteY34" fmla="*/ 1524993 h 1852628"/>
              <a:gd name="connsiteX35" fmla="*/ 512302 w 2612145"/>
              <a:gd name="connsiteY35" fmla="*/ 1548821 h 1852628"/>
              <a:gd name="connsiteX36" fmla="*/ 548044 w 2612145"/>
              <a:gd name="connsiteY36" fmla="*/ 1560735 h 1852628"/>
              <a:gd name="connsiteX37" fmla="*/ 595700 w 2612145"/>
              <a:gd name="connsiteY37" fmla="*/ 1575628 h 1852628"/>
              <a:gd name="connsiteX38" fmla="*/ 726754 w 2612145"/>
              <a:gd name="connsiteY38" fmla="*/ 1593499 h 1852628"/>
              <a:gd name="connsiteX39" fmla="*/ 845894 w 2612145"/>
              <a:gd name="connsiteY39" fmla="*/ 1602434 h 1852628"/>
              <a:gd name="connsiteX40" fmla="*/ 1003755 w 2612145"/>
              <a:gd name="connsiteY40" fmla="*/ 1611370 h 1852628"/>
              <a:gd name="connsiteX41" fmla="*/ 1179486 w 2612145"/>
              <a:gd name="connsiteY41" fmla="*/ 1614348 h 1852628"/>
              <a:gd name="connsiteX42" fmla="*/ 1337347 w 2612145"/>
              <a:gd name="connsiteY42" fmla="*/ 1614348 h 1852628"/>
              <a:gd name="connsiteX43" fmla="*/ 1572648 w 2612145"/>
              <a:gd name="connsiteY43" fmla="*/ 1611370 h 1852628"/>
              <a:gd name="connsiteX44" fmla="*/ 1688810 w 2612145"/>
              <a:gd name="connsiteY44" fmla="*/ 1608391 h 1852628"/>
              <a:gd name="connsiteX45" fmla="*/ 1822843 w 2612145"/>
              <a:gd name="connsiteY45" fmla="*/ 1596477 h 1852628"/>
              <a:gd name="connsiteX46" fmla="*/ 1915176 w 2612145"/>
              <a:gd name="connsiteY46" fmla="*/ 1581585 h 1852628"/>
              <a:gd name="connsiteX47" fmla="*/ 1965811 w 2612145"/>
              <a:gd name="connsiteY47" fmla="*/ 1566692 h 1852628"/>
              <a:gd name="connsiteX48" fmla="*/ 2016445 w 2612145"/>
              <a:gd name="connsiteY48" fmla="*/ 1545843 h 1852628"/>
              <a:gd name="connsiteX49" fmla="*/ 2067080 w 2612145"/>
              <a:gd name="connsiteY49" fmla="*/ 1522014 h 1852628"/>
              <a:gd name="connsiteX50" fmla="*/ 2096865 w 2612145"/>
              <a:gd name="connsiteY50" fmla="*/ 1498186 h 1852628"/>
              <a:gd name="connsiteX51" fmla="*/ 2111757 w 2612145"/>
              <a:gd name="connsiteY51" fmla="*/ 1480315 h 1852628"/>
              <a:gd name="connsiteX52" fmla="*/ 2135585 w 2612145"/>
              <a:gd name="connsiteY52" fmla="*/ 1435638 h 1852628"/>
              <a:gd name="connsiteX53" fmla="*/ 2162392 w 2612145"/>
              <a:gd name="connsiteY53" fmla="*/ 1361175 h 1852628"/>
              <a:gd name="connsiteX54" fmla="*/ 2189198 w 2612145"/>
              <a:gd name="connsiteY54" fmla="*/ 1268842 h 1852628"/>
              <a:gd name="connsiteX55" fmla="*/ 2213026 w 2612145"/>
              <a:gd name="connsiteY55" fmla="*/ 1161616 h 1852628"/>
              <a:gd name="connsiteX56" fmla="*/ 2233876 w 2612145"/>
              <a:gd name="connsiteY56" fmla="*/ 1060347 h 1852628"/>
              <a:gd name="connsiteX57" fmla="*/ 2254725 w 2612145"/>
              <a:gd name="connsiteY57" fmla="*/ 950142 h 1852628"/>
              <a:gd name="connsiteX58" fmla="*/ 2266639 w 2612145"/>
              <a:gd name="connsiteY58" fmla="*/ 872701 h 1852628"/>
              <a:gd name="connsiteX59" fmla="*/ 2275575 w 2612145"/>
              <a:gd name="connsiteY59" fmla="*/ 771432 h 1852628"/>
              <a:gd name="connsiteX60" fmla="*/ 2281532 w 2612145"/>
              <a:gd name="connsiteY60" fmla="*/ 667185 h 1852628"/>
              <a:gd name="connsiteX61" fmla="*/ 2278553 w 2612145"/>
              <a:gd name="connsiteY61" fmla="*/ 631443 h 1852628"/>
              <a:gd name="connsiteX62" fmla="*/ 2281532 w 2612145"/>
              <a:gd name="connsiteY62" fmla="*/ 619528 h 1852628"/>
              <a:gd name="connsiteX63" fmla="*/ 2296424 w 2612145"/>
              <a:gd name="connsiteY63" fmla="*/ 604636 h 1852628"/>
              <a:gd name="connsiteX64" fmla="*/ 2308338 w 2612145"/>
              <a:gd name="connsiteY64" fmla="*/ 601657 h 1852628"/>
              <a:gd name="connsiteX65" fmla="*/ 2320252 w 2612145"/>
              <a:gd name="connsiteY65" fmla="*/ 601657 h 1852628"/>
              <a:gd name="connsiteX66" fmla="*/ 2335145 w 2612145"/>
              <a:gd name="connsiteY66" fmla="*/ 610593 h 1852628"/>
              <a:gd name="connsiteX67" fmla="*/ 2347059 w 2612145"/>
              <a:gd name="connsiteY67" fmla="*/ 619528 h 1852628"/>
              <a:gd name="connsiteX68" fmla="*/ 2353016 w 2612145"/>
              <a:gd name="connsiteY68" fmla="*/ 637400 h 1852628"/>
              <a:gd name="connsiteX69" fmla="*/ 2355994 w 2612145"/>
              <a:gd name="connsiteY69" fmla="*/ 670163 h 1852628"/>
              <a:gd name="connsiteX70" fmla="*/ 2415564 w 2612145"/>
              <a:gd name="connsiteY70" fmla="*/ 1215229 h 1852628"/>
              <a:gd name="connsiteX71" fmla="*/ 2418543 w 2612145"/>
              <a:gd name="connsiteY71" fmla="*/ 1247992 h 1852628"/>
              <a:gd name="connsiteX72" fmla="*/ 2418543 w 2612145"/>
              <a:gd name="connsiteY72" fmla="*/ 1271820 h 1852628"/>
              <a:gd name="connsiteX73" fmla="*/ 2421521 w 2612145"/>
              <a:gd name="connsiteY73" fmla="*/ 1310541 h 1852628"/>
              <a:gd name="connsiteX74" fmla="*/ 2427478 w 2612145"/>
              <a:gd name="connsiteY74" fmla="*/ 1340326 h 1852628"/>
              <a:gd name="connsiteX75" fmla="*/ 2436414 w 2612145"/>
              <a:gd name="connsiteY75" fmla="*/ 1370111 h 1852628"/>
              <a:gd name="connsiteX76" fmla="*/ 2445349 w 2612145"/>
              <a:gd name="connsiteY76" fmla="*/ 1402874 h 1852628"/>
              <a:gd name="connsiteX77" fmla="*/ 2457263 w 2612145"/>
              <a:gd name="connsiteY77" fmla="*/ 1423724 h 1852628"/>
              <a:gd name="connsiteX78" fmla="*/ 2472156 w 2612145"/>
              <a:gd name="connsiteY78" fmla="*/ 1450530 h 1852628"/>
              <a:gd name="connsiteX79" fmla="*/ 2501941 w 2612145"/>
              <a:gd name="connsiteY79" fmla="*/ 1480315 h 1852628"/>
              <a:gd name="connsiteX80" fmla="*/ 2543640 w 2612145"/>
              <a:gd name="connsiteY80" fmla="*/ 1510100 h 1852628"/>
              <a:gd name="connsiteX81" fmla="*/ 2570446 w 2612145"/>
              <a:gd name="connsiteY81" fmla="*/ 1527971 h 1852628"/>
              <a:gd name="connsiteX82" fmla="*/ 2585339 w 2612145"/>
              <a:gd name="connsiteY82" fmla="*/ 1539885 h 1852628"/>
              <a:gd name="connsiteX83" fmla="*/ 2591296 w 2612145"/>
              <a:gd name="connsiteY83" fmla="*/ 1548821 h 1852628"/>
              <a:gd name="connsiteX84" fmla="*/ 2603210 w 2612145"/>
              <a:gd name="connsiteY84" fmla="*/ 1566692 h 1852628"/>
              <a:gd name="connsiteX85" fmla="*/ 2612145 w 2612145"/>
              <a:gd name="connsiteY85" fmla="*/ 1593499 h 1852628"/>
              <a:gd name="connsiteX86" fmla="*/ 2612145 w 2612145"/>
              <a:gd name="connsiteY86" fmla="*/ 1608391 h 1852628"/>
              <a:gd name="connsiteX87" fmla="*/ 2609167 w 2612145"/>
              <a:gd name="connsiteY87" fmla="*/ 1626262 h 1852628"/>
              <a:gd name="connsiteX88" fmla="*/ 2603210 w 2612145"/>
              <a:gd name="connsiteY88" fmla="*/ 1647112 h 1852628"/>
              <a:gd name="connsiteX89" fmla="*/ 2588317 w 2612145"/>
              <a:gd name="connsiteY89" fmla="*/ 1664983 h 1852628"/>
              <a:gd name="connsiteX90" fmla="*/ 2558532 w 2612145"/>
              <a:gd name="connsiteY90" fmla="*/ 1700725 h 1852628"/>
              <a:gd name="connsiteX91" fmla="*/ 2537683 w 2612145"/>
              <a:gd name="connsiteY91" fmla="*/ 1718596 h 1852628"/>
              <a:gd name="connsiteX92" fmla="*/ 2510876 w 2612145"/>
              <a:gd name="connsiteY92" fmla="*/ 1739445 h 1852628"/>
              <a:gd name="connsiteX93" fmla="*/ 2484070 w 2612145"/>
              <a:gd name="connsiteY93" fmla="*/ 1757316 h 1852628"/>
              <a:gd name="connsiteX94" fmla="*/ 2436414 w 2612145"/>
              <a:gd name="connsiteY94" fmla="*/ 1778166 h 1852628"/>
              <a:gd name="connsiteX95" fmla="*/ 2373865 w 2612145"/>
              <a:gd name="connsiteY95" fmla="*/ 1796037 h 1852628"/>
              <a:gd name="connsiteX96" fmla="*/ 2263661 w 2612145"/>
              <a:gd name="connsiteY96" fmla="*/ 1816886 h 1852628"/>
              <a:gd name="connsiteX97" fmla="*/ 2084951 w 2612145"/>
              <a:gd name="connsiteY97" fmla="*/ 1834757 h 1852628"/>
              <a:gd name="connsiteX98" fmla="*/ 1921133 w 2612145"/>
              <a:gd name="connsiteY98" fmla="*/ 1843693 h 1852628"/>
              <a:gd name="connsiteX99" fmla="*/ 1748380 w 2612145"/>
              <a:gd name="connsiteY99" fmla="*/ 1849650 h 1852628"/>
              <a:gd name="connsiteX100" fmla="*/ 1599455 w 2612145"/>
              <a:gd name="connsiteY100" fmla="*/ 1852628 h 1852628"/>
              <a:gd name="connsiteX101" fmla="*/ 1447551 w 2612145"/>
              <a:gd name="connsiteY101" fmla="*/ 1852628 h 1852628"/>
              <a:gd name="connsiteX102" fmla="*/ 1289691 w 2612145"/>
              <a:gd name="connsiteY102" fmla="*/ 1849650 h 1852628"/>
              <a:gd name="connsiteX103" fmla="*/ 1152680 w 2612145"/>
              <a:gd name="connsiteY103" fmla="*/ 1843693 h 1852628"/>
              <a:gd name="connsiteX104" fmla="*/ 997798 w 2612145"/>
              <a:gd name="connsiteY104" fmla="*/ 1837736 h 1852628"/>
              <a:gd name="connsiteX105" fmla="*/ 872700 w 2612145"/>
              <a:gd name="connsiteY105" fmla="*/ 1822843 h 1852628"/>
              <a:gd name="connsiteX106" fmla="*/ 658248 w 2612145"/>
              <a:gd name="connsiteY106" fmla="*/ 1790080 h 1852628"/>
              <a:gd name="connsiteX107" fmla="*/ 545065 w 2612145"/>
              <a:gd name="connsiteY107" fmla="*/ 1766252 h 1852628"/>
              <a:gd name="connsiteX108" fmla="*/ 422947 w 2612145"/>
              <a:gd name="connsiteY108" fmla="*/ 1727531 h 1852628"/>
              <a:gd name="connsiteX109" fmla="*/ 336570 w 2612145"/>
              <a:gd name="connsiteY109" fmla="*/ 1682854 h 1852628"/>
              <a:gd name="connsiteX110" fmla="*/ 274022 w 2612145"/>
              <a:gd name="connsiteY110" fmla="*/ 1635198 h 1852628"/>
              <a:gd name="connsiteX111" fmla="*/ 223387 w 2612145"/>
              <a:gd name="connsiteY111" fmla="*/ 1578606 h 1852628"/>
              <a:gd name="connsiteX112" fmla="*/ 202538 w 2612145"/>
              <a:gd name="connsiteY112" fmla="*/ 1548821 h 1852628"/>
              <a:gd name="connsiteX113" fmla="*/ 169774 w 2612145"/>
              <a:gd name="connsiteY113" fmla="*/ 1480315 h 1852628"/>
              <a:gd name="connsiteX114" fmla="*/ 154882 w 2612145"/>
              <a:gd name="connsiteY114" fmla="*/ 1423724 h 1852628"/>
              <a:gd name="connsiteX115" fmla="*/ 139989 w 2612145"/>
              <a:gd name="connsiteY115" fmla="*/ 1340326 h 1852628"/>
              <a:gd name="connsiteX116" fmla="*/ 139989 w 2612145"/>
              <a:gd name="connsiteY116" fmla="*/ 1250971 h 1852628"/>
              <a:gd name="connsiteX117" fmla="*/ 145946 w 2612145"/>
              <a:gd name="connsiteY117" fmla="*/ 1054390 h 1852628"/>
              <a:gd name="connsiteX118" fmla="*/ 151903 w 2612145"/>
              <a:gd name="connsiteY118" fmla="*/ 914400 h 1852628"/>
              <a:gd name="connsiteX119" fmla="*/ 160839 w 2612145"/>
              <a:gd name="connsiteY119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45946 w 2612145"/>
              <a:gd name="connsiteY7" fmla="*/ 134033 h 1852628"/>
              <a:gd name="connsiteX8" fmla="*/ 119140 w 2612145"/>
              <a:gd name="connsiteY8" fmla="*/ 92334 h 1852628"/>
              <a:gd name="connsiteX9" fmla="*/ 92333 w 2612145"/>
              <a:gd name="connsiteY9" fmla="*/ 68506 h 1852628"/>
              <a:gd name="connsiteX10" fmla="*/ 68505 w 2612145"/>
              <a:gd name="connsiteY10" fmla="*/ 47656 h 1852628"/>
              <a:gd name="connsiteX11" fmla="*/ 0 w 2612145"/>
              <a:gd name="connsiteY11" fmla="*/ 0 h 1852628"/>
              <a:gd name="connsiteX12" fmla="*/ 458689 w 2612145"/>
              <a:gd name="connsiteY12" fmla="*/ 172753 h 1852628"/>
              <a:gd name="connsiteX13" fmla="*/ 494431 w 2612145"/>
              <a:gd name="connsiteY13" fmla="*/ 277001 h 1852628"/>
              <a:gd name="connsiteX14" fmla="*/ 497409 w 2612145"/>
              <a:gd name="connsiteY14" fmla="*/ 303807 h 1852628"/>
              <a:gd name="connsiteX15" fmla="*/ 491452 w 2612145"/>
              <a:gd name="connsiteY15" fmla="*/ 330614 h 1852628"/>
              <a:gd name="connsiteX16" fmla="*/ 473581 w 2612145"/>
              <a:gd name="connsiteY16" fmla="*/ 393162 h 1852628"/>
              <a:gd name="connsiteX17" fmla="*/ 455710 w 2612145"/>
              <a:gd name="connsiteY17" fmla="*/ 461668 h 1852628"/>
              <a:gd name="connsiteX18" fmla="*/ 443796 w 2612145"/>
              <a:gd name="connsiteY18" fmla="*/ 524216 h 1852628"/>
              <a:gd name="connsiteX19" fmla="*/ 437839 w 2612145"/>
              <a:gd name="connsiteY19" fmla="*/ 580808 h 1852628"/>
              <a:gd name="connsiteX20" fmla="*/ 434861 w 2612145"/>
              <a:gd name="connsiteY20" fmla="*/ 610593 h 1852628"/>
              <a:gd name="connsiteX21" fmla="*/ 425925 w 2612145"/>
              <a:gd name="connsiteY21" fmla="*/ 643357 h 1852628"/>
              <a:gd name="connsiteX22" fmla="*/ 411033 w 2612145"/>
              <a:gd name="connsiteY22" fmla="*/ 720798 h 1852628"/>
              <a:gd name="connsiteX23" fmla="*/ 399119 w 2612145"/>
              <a:gd name="connsiteY23" fmla="*/ 804196 h 1852628"/>
              <a:gd name="connsiteX24" fmla="*/ 393162 w 2612145"/>
              <a:gd name="connsiteY24" fmla="*/ 866744 h 1852628"/>
              <a:gd name="connsiteX25" fmla="*/ 387205 w 2612145"/>
              <a:gd name="connsiteY25" fmla="*/ 997798 h 1852628"/>
              <a:gd name="connsiteX26" fmla="*/ 387205 w 2612145"/>
              <a:gd name="connsiteY26" fmla="*/ 1093110 h 1852628"/>
              <a:gd name="connsiteX27" fmla="*/ 387205 w 2612145"/>
              <a:gd name="connsiteY27" fmla="*/ 1185444 h 1852628"/>
              <a:gd name="connsiteX28" fmla="*/ 390183 w 2612145"/>
              <a:gd name="connsiteY28" fmla="*/ 1262885 h 1852628"/>
              <a:gd name="connsiteX29" fmla="*/ 399119 w 2612145"/>
              <a:gd name="connsiteY29" fmla="*/ 1343304 h 1852628"/>
              <a:gd name="connsiteX30" fmla="*/ 408054 w 2612145"/>
              <a:gd name="connsiteY30" fmla="*/ 1402874 h 1852628"/>
              <a:gd name="connsiteX31" fmla="*/ 422947 w 2612145"/>
              <a:gd name="connsiteY31" fmla="*/ 1459466 h 1852628"/>
              <a:gd name="connsiteX32" fmla="*/ 440818 w 2612145"/>
              <a:gd name="connsiteY32" fmla="*/ 1492229 h 1852628"/>
              <a:gd name="connsiteX33" fmla="*/ 470603 w 2612145"/>
              <a:gd name="connsiteY33" fmla="*/ 1524993 h 1852628"/>
              <a:gd name="connsiteX34" fmla="*/ 512302 w 2612145"/>
              <a:gd name="connsiteY34" fmla="*/ 1548821 h 1852628"/>
              <a:gd name="connsiteX35" fmla="*/ 548044 w 2612145"/>
              <a:gd name="connsiteY35" fmla="*/ 1560735 h 1852628"/>
              <a:gd name="connsiteX36" fmla="*/ 595700 w 2612145"/>
              <a:gd name="connsiteY36" fmla="*/ 1575628 h 1852628"/>
              <a:gd name="connsiteX37" fmla="*/ 726754 w 2612145"/>
              <a:gd name="connsiteY37" fmla="*/ 1593499 h 1852628"/>
              <a:gd name="connsiteX38" fmla="*/ 845894 w 2612145"/>
              <a:gd name="connsiteY38" fmla="*/ 1602434 h 1852628"/>
              <a:gd name="connsiteX39" fmla="*/ 1003755 w 2612145"/>
              <a:gd name="connsiteY39" fmla="*/ 1611370 h 1852628"/>
              <a:gd name="connsiteX40" fmla="*/ 1179486 w 2612145"/>
              <a:gd name="connsiteY40" fmla="*/ 1614348 h 1852628"/>
              <a:gd name="connsiteX41" fmla="*/ 1337347 w 2612145"/>
              <a:gd name="connsiteY41" fmla="*/ 1614348 h 1852628"/>
              <a:gd name="connsiteX42" fmla="*/ 1572648 w 2612145"/>
              <a:gd name="connsiteY42" fmla="*/ 1611370 h 1852628"/>
              <a:gd name="connsiteX43" fmla="*/ 1688810 w 2612145"/>
              <a:gd name="connsiteY43" fmla="*/ 1608391 h 1852628"/>
              <a:gd name="connsiteX44" fmla="*/ 1822843 w 2612145"/>
              <a:gd name="connsiteY44" fmla="*/ 1596477 h 1852628"/>
              <a:gd name="connsiteX45" fmla="*/ 1915176 w 2612145"/>
              <a:gd name="connsiteY45" fmla="*/ 1581585 h 1852628"/>
              <a:gd name="connsiteX46" fmla="*/ 1965811 w 2612145"/>
              <a:gd name="connsiteY46" fmla="*/ 1566692 h 1852628"/>
              <a:gd name="connsiteX47" fmla="*/ 2016445 w 2612145"/>
              <a:gd name="connsiteY47" fmla="*/ 1545843 h 1852628"/>
              <a:gd name="connsiteX48" fmla="*/ 2067080 w 2612145"/>
              <a:gd name="connsiteY48" fmla="*/ 1522014 h 1852628"/>
              <a:gd name="connsiteX49" fmla="*/ 2096865 w 2612145"/>
              <a:gd name="connsiteY49" fmla="*/ 1498186 h 1852628"/>
              <a:gd name="connsiteX50" fmla="*/ 2111757 w 2612145"/>
              <a:gd name="connsiteY50" fmla="*/ 1480315 h 1852628"/>
              <a:gd name="connsiteX51" fmla="*/ 2135585 w 2612145"/>
              <a:gd name="connsiteY51" fmla="*/ 1435638 h 1852628"/>
              <a:gd name="connsiteX52" fmla="*/ 2162392 w 2612145"/>
              <a:gd name="connsiteY52" fmla="*/ 1361175 h 1852628"/>
              <a:gd name="connsiteX53" fmla="*/ 2189198 w 2612145"/>
              <a:gd name="connsiteY53" fmla="*/ 1268842 h 1852628"/>
              <a:gd name="connsiteX54" fmla="*/ 2213026 w 2612145"/>
              <a:gd name="connsiteY54" fmla="*/ 1161616 h 1852628"/>
              <a:gd name="connsiteX55" fmla="*/ 2233876 w 2612145"/>
              <a:gd name="connsiteY55" fmla="*/ 1060347 h 1852628"/>
              <a:gd name="connsiteX56" fmla="*/ 2254725 w 2612145"/>
              <a:gd name="connsiteY56" fmla="*/ 950142 h 1852628"/>
              <a:gd name="connsiteX57" fmla="*/ 2266639 w 2612145"/>
              <a:gd name="connsiteY57" fmla="*/ 872701 h 1852628"/>
              <a:gd name="connsiteX58" fmla="*/ 2275575 w 2612145"/>
              <a:gd name="connsiteY58" fmla="*/ 771432 h 1852628"/>
              <a:gd name="connsiteX59" fmla="*/ 2281532 w 2612145"/>
              <a:gd name="connsiteY59" fmla="*/ 667185 h 1852628"/>
              <a:gd name="connsiteX60" fmla="*/ 2278553 w 2612145"/>
              <a:gd name="connsiteY60" fmla="*/ 631443 h 1852628"/>
              <a:gd name="connsiteX61" fmla="*/ 2281532 w 2612145"/>
              <a:gd name="connsiteY61" fmla="*/ 619528 h 1852628"/>
              <a:gd name="connsiteX62" fmla="*/ 2296424 w 2612145"/>
              <a:gd name="connsiteY62" fmla="*/ 604636 h 1852628"/>
              <a:gd name="connsiteX63" fmla="*/ 2308338 w 2612145"/>
              <a:gd name="connsiteY63" fmla="*/ 601657 h 1852628"/>
              <a:gd name="connsiteX64" fmla="*/ 2320252 w 2612145"/>
              <a:gd name="connsiteY64" fmla="*/ 601657 h 1852628"/>
              <a:gd name="connsiteX65" fmla="*/ 2335145 w 2612145"/>
              <a:gd name="connsiteY65" fmla="*/ 610593 h 1852628"/>
              <a:gd name="connsiteX66" fmla="*/ 2347059 w 2612145"/>
              <a:gd name="connsiteY66" fmla="*/ 619528 h 1852628"/>
              <a:gd name="connsiteX67" fmla="*/ 2353016 w 2612145"/>
              <a:gd name="connsiteY67" fmla="*/ 637400 h 1852628"/>
              <a:gd name="connsiteX68" fmla="*/ 2355994 w 2612145"/>
              <a:gd name="connsiteY68" fmla="*/ 670163 h 1852628"/>
              <a:gd name="connsiteX69" fmla="*/ 2415564 w 2612145"/>
              <a:gd name="connsiteY69" fmla="*/ 1215229 h 1852628"/>
              <a:gd name="connsiteX70" fmla="*/ 2418543 w 2612145"/>
              <a:gd name="connsiteY70" fmla="*/ 1247992 h 1852628"/>
              <a:gd name="connsiteX71" fmla="*/ 2418543 w 2612145"/>
              <a:gd name="connsiteY71" fmla="*/ 1271820 h 1852628"/>
              <a:gd name="connsiteX72" fmla="*/ 2421521 w 2612145"/>
              <a:gd name="connsiteY72" fmla="*/ 1310541 h 1852628"/>
              <a:gd name="connsiteX73" fmla="*/ 2427478 w 2612145"/>
              <a:gd name="connsiteY73" fmla="*/ 1340326 h 1852628"/>
              <a:gd name="connsiteX74" fmla="*/ 2436414 w 2612145"/>
              <a:gd name="connsiteY74" fmla="*/ 1370111 h 1852628"/>
              <a:gd name="connsiteX75" fmla="*/ 2445349 w 2612145"/>
              <a:gd name="connsiteY75" fmla="*/ 1402874 h 1852628"/>
              <a:gd name="connsiteX76" fmla="*/ 2457263 w 2612145"/>
              <a:gd name="connsiteY76" fmla="*/ 1423724 h 1852628"/>
              <a:gd name="connsiteX77" fmla="*/ 2472156 w 2612145"/>
              <a:gd name="connsiteY77" fmla="*/ 1450530 h 1852628"/>
              <a:gd name="connsiteX78" fmla="*/ 2501941 w 2612145"/>
              <a:gd name="connsiteY78" fmla="*/ 1480315 h 1852628"/>
              <a:gd name="connsiteX79" fmla="*/ 2543640 w 2612145"/>
              <a:gd name="connsiteY79" fmla="*/ 1510100 h 1852628"/>
              <a:gd name="connsiteX80" fmla="*/ 2570446 w 2612145"/>
              <a:gd name="connsiteY80" fmla="*/ 1527971 h 1852628"/>
              <a:gd name="connsiteX81" fmla="*/ 2585339 w 2612145"/>
              <a:gd name="connsiteY81" fmla="*/ 1539885 h 1852628"/>
              <a:gd name="connsiteX82" fmla="*/ 2591296 w 2612145"/>
              <a:gd name="connsiteY82" fmla="*/ 1548821 h 1852628"/>
              <a:gd name="connsiteX83" fmla="*/ 2603210 w 2612145"/>
              <a:gd name="connsiteY83" fmla="*/ 1566692 h 1852628"/>
              <a:gd name="connsiteX84" fmla="*/ 2612145 w 2612145"/>
              <a:gd name="connsiteY84" fmla="*/ 1593499 h 1852628"/>
              <a:gd name="connsiteX85" fmla="*/ 2612145 w 2612145"/>
              <a:gd name="connsiteY85" fmla="*/ 1608391 h 1852628"/>
              <a:gd name="connsiteX86" fmla="*/ 2609167 w 2612145"/>
              <a:gd name="connsiteY86" fmla="*/ 1626262 h 1852628"/>
              <a:gd name="connsiteX87" fmla="*/ 2603210 w 2612145"/>
              <a:gd name="connsiteY87" fmla="*/ 1647112 h 1852628"/>
              <a:gd name="connsiteX88" fmla="*/ 2588317 w 2612145"/>
              <a:gd name="connsiteY88" fmla="*/ 1664983 h 1852628"/>
              <a:gd name="connsiteX89" fmla="*/ 2558532 w 2612145"/>
              <a:gd name="connsiteY89" fmla="*/ 1700725 h 1852628"/>
              <a:gd name="connsiteX90" fmla="*/ 2537683 w 2612145"/>
              <a:gd name="connsiteY90" fmla="*/ 1718596 h 1852628"/>
              <a:gd name="connsiteX91" fmla="*/ 2510876 w 2612145"/>
              <a:gd name="connsiteY91" fmla="*/ 1739445 h 1852628"/>
              <a:gd name="connsiteX92" fmla="*/ 2484070 w 2612145"/>
              <a:gd name="connsiteY92" fmla="*/ 1757316 h 1852628"/>
              <a:gd name="connsiteX93" fmla="*/ 2436414 w 2612145"/>
              <a:gd name="connsiteY93" fmla="*/ 1778166 h 1852628"/>
              <a:gd name="connsiteX94" fmla="*/ 2373865 w 2612145"/>
              <a:gd name="connsiteY94" fmla="*/ 1796037 h 1852628"/>
              <a:gd name="connsiteX95" fmla="*/ 2263661 w 2612145"/>
              <a:gd name="connsiteY95" fmla="*/ 1816886 h 1852628"/>
              <a:gd name="connsiteX96" fmla="*/ 2084951 w 2612145"/>
              <a:gd name="connsiteY96" fmla="*/ 1834757 h 1852628"/>
              <a:gd name="connsiteX97" fmla="*/ 1921133 w 2612145"/>
              <a:gd name="connsiteY97" fmla="*/ 1843693 h 1852628"/>
              <a:gd name="connsiteX98" fmla="*/ 1748380 w 2612145"/>
              <a:gd name="connsiteY98" fmla="*/ 1849650 h 1852628"/>
              <a:gd name="connsiteX99" fmla="*/ 1599455 w 2612145"/>
              <a:gd name="connsiteY99" fmla="*/ 1852628 h 1852628"/>
              <a:gd name="connsiteX100" fmla="*/ 1447551 w 2612145"/>
              <a:gd name="connsiteY100" fmla="*/ 1852628 h 1852628"/>
              <a:gd name="connsiteX101" fmla="*/ 1289691 w 2612145"/>
              <a:gd name="connsiteY101" fmla="*/ 1849650 h 1852628"/>
              <a:gd name="connsiteX102" fmla="*/ 1152680 w 2612145"/>
              <a:gd name="connsiteY102" fmla="*/ 1843693 h 1852628"/>
              <a:gd name="connsiteX103" fmla="*/ 997798 w 2612145"/>
              <a:gd name="connsiteY103" fmla="*/ 1837736 h 1852628"/>
              <a:gd name="connsiteX104" fmla="*/ 872700 w 2612145"/>
              <a:gd name="connsiteY104" fmla="*/ 1822843 h 1852628"/>
              <a:gd name="connsiteX105" fmla="*/ 658248 w 2612145"/>
              <a:gd name="connsiteY105" fmla="*/ 1790080 h 1852628"/>
              <a:gd name="connsiteX106" fmla="*/ 545065 w 2612145"/>
              <a:gd name="connsiteY106" fmla="*/ 1766252 h 1852628"/>
              <a:gd name="connsiteX107" fmla="*/ 422947 w 2612145"/>
              <a:gd name="connsiteY107" fmla="*/ 1727531 h 1852628"/>
              <a:gd name="connsiteX108" fmla="*/ 336570 w 2612145"/>
              <a:gd name="connsiteY108" fmla="*/ 1682854 h 1852628"/>
              <a:gd name="connsiteX109" fmla="*/ 274022 w 2612145"/>
              <a:gd name="connsiteY109" fmla="*/ 1635198 h 1852628"/>
              <a:gd name="connsiteX110" fmla="*/ 223387 w 2612145"/>
              <a:gd name="connsiteY110" fmla="*/ 1578606 h 1852628"/>
              <a:gd name="connsiteX111" fmla="*/ 202538 w 2612145"/>
              <a:gd name="connsiteY111" fmla="*/ 1548821 h 1852628"/>
              <a:gd name="connsiteX112" fmla="*/ 169774 w 2612145"/>
              <a:gd name="connsiteY112" fmla="*/ 1480315 h 1852628"/>
              <a:gd name="connsiteX113" fmla="*/ 154882 w 2612145"/>
              <a:gd name="connsiteY113" fmla="*/ 1423724 h 1852628"/>
              <a:gd name="connsiteX114" fmla="*/ 139989 w 2612145"/>
              <a:gd name="connsiteY114" fmla="*/ 1340326 h 1852628"/>
              <a:gd name="connsiteX115" fmla="*/ 139989 w 2612145"/>
              <a:gd name="connsiteY115" fmla="*/ 1250971 h 1852628"/>
              <a:gd name="connsiteX116" fmla="*/ 145946 w 2612145"/>
              <a:gd name="connsiteY116" fmla="*/ 1054390 h 1852628"/>
              <a:gd name="connsiteX117" fmla="*/ 151903 w 2612145"/>
              <a:gd name="connsiteY117" fmla="*/ 914400 h 1852628"/>
              <a:gd name="connsiteX118" fmla="*/ 160839 w 2612145"/>
              <a:gd name="connsiteY118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45946 w 2612145"/>
              <a:gd name="connsiteY7" fmla="*/ 134033 h 1852628"/>
              <a:gd name="connsiteX8" fmla="*/ 119140 w 2612145"/>
              <a:gd name="connsiteY8" fmla="*/ 92334 h 1852628"/>
              <a:gd name="connsiteX9" fmla="*/ 92333 w 2612145"/>
              <a:gd name="connsiteY9" fmla="*/ 68506 h 1852628"/>
              <a:gd name="connsiteX10" fmla="*/ 68505 w 2612145"/>
              <a:gd name="connsiteY10" fmla="*/ 47656 h 1852628"/>
              <a:gd name="connsiteX11" fmla="*/ 0 w 2612145"/>
              <a:gd name="connsiteY11" fmla="*/ 0 h 1852628"/>
              <a:gd name="connsiteX12" fmla="*/ 458689 w 2612145"/>
              <a:gd name="connsiteY12" fmla="*/ 172753 h 1852628"/>
              <a:gd name="connsiteX13" fmla="*/ 494431 w 2612145"/>
              <a:gd name="connsiteY13" fmla="*/ 277001 h 1852628"/>
              <a:gd name="connsiteX14" fmla="*/ 497409 w 2612145"/>
              <a:gd name="connsiteY14" fmla="*/ 303807 h 1852628"/>
              <a:gd name="connsiteX15" fmla="*/ 473581 w 2612145"/>
              <a:gd name="connsiteY15" fmla="*/ 393162 h 1852628"/>
              <a:gd name="connsiteX16" fmla="*/ 455710 w 2612145"/>
              <a:gd name="connsiteY16" fmla="*/ 461668 h 1852628"/>
              <a:gd name="connsiteX17" fmla="*/ 443796 w 2612145"/>
              <a:gd name="connsiteY17" fmla="*/ 524216 h 1852628"/>
              <a:gd name="connsiteX18" fmla="*/ 437839 w 2612145"/>
              <a:gd name="connsiteY18" fmla="*/ 580808 h 1852628"/>
              <a:gd name="connsiteX19" fmla="*/ 434861 w 2612145"/>
              <a:gd name="connsiteY19" fmla="*/ 610593 h 1852628"/>
              <a:gd name="connsiteX20" fmla="*/ 425925 w 2612145"/>
              <a:gd name="connsiteY20" fmla="*/ 643357 h 1852628"/>
              <a:gd name="connsiteX21" fmla="*/ 411033 w 2612145"/>
              <a:gd name="connsiteY21" fmla="*/ 720798 h 1852628"/>
              <a:gd name="connsiteX22" fmla="*/ 399119 w 2612145"/>
              <a:gd name="connsiteY22" fmla="*/ 804196 h 1852628"/>
              <a:gd name="connsiteX23" fmla="*/ 393162 w 2612145"/>
              <a:gd name="connsiteY23" fmla="*/ 866744 h 1852628"/>
              <a:gd name="connsiteX24" fmla="*/ 387205 w 2612145"/>
              <a:gd name="connsiteY24" fmla="*/ 997798 h 1852628"/>
              <a:gd name="connsiteX25" fmla="*/ 387205 w 2612145"/>
              <a:gd name="connsiteY25" fmla="*/ 1093110 h 1852628"/>
              <a:gd name="connsiteX26" fmla="*/ 387205 w 2612145"/>
              <a:gd name="connsiteY26" fmla="*/ 1185444 h 1852628"/>
              <a:gd name="connsiteX27" fmla="*/ 390183 w 2612145"/>
              <a:gd name="connsiteY27" fmla="*/ 1262885 h 1852628"/>
              <a:gd name="connsiteX28" fmla="*/ 399119 w 2612145"/>
              <a:gd name="connsiteY28" fmla="*/ 1343304 h 1852628"/>
              <a:gd name="connsiteX29" fmla="*/ 408054 w 2612145"/>
              <a:gd name="connsiteY29" fmla="*/ 1402874 h 1852628"/>
              <a:gd name="connsiteX30" fmla="*/ 422947 w 2612145"/>
              <a:gd name="connsiteY30" fmla="*/ 1459466 h 1852628"/>
              <a:gd name="connsiteX31" fmla="*/ 440818 w 2612145"/>
              <a:gd name="connsiteY31" fmla="*/ 1492229 h 1852628"/>
              <a:gd name="connsiteX32" fmla="*/ 470603 w 2612145"/>
              <a:gd name="connsiteY32" fmla="*/ 1524993 h 1852628"/>
              <a:gd name="connsiteX33" fmla="*/ 512302 w 2612145"/>
              <a:gd name="connsiteY33" fmla="*/ 1548821 h 1852628"/>
              <a:gd name="connsiteX34" fmla="*/ 548044 w 2612145"/>
              <a:gd name="connsiteY34" fmla="*/ 1560735 h 1852628"/>
              <a:gd name="connsiteX35" fmla="*/ 595700 w 2612145"/>
              <a:gd name="connsiteY35" fmla="*/ 1575628 h 1852628"/>
              <a:gd name="connsiteX36" fmla="*/ 726754 w 2612145"/>
              <a:gd name="connsiteY36" fmla="*/ 1593499 h 1852628"/>
              <a:gd name="connsiteX37" fmla="*/ 845894 w 2612145"/>
              <a:gd name="connsiteY37" fmla="*/ 1602434 h 1852628"/>
              <a:gd name="connsiteX38" fmla="*/ 1003755 w 2612145"/>
              <a:gd name="connsiteY38" fmla="*/ 1611370 h 1852628"/>
              <a:gd name="connsiteX39" fmla="*/ 1179486 w 2612145"/>
              <a:gd name="connsiteY39" fmla="*/ 1614348 h 1852628"/>
              <a:gd name="connsiteX40" fmla="*/ 1337347 w 2612145"/>
              <a:gd name="connsiteY40" fmla="*/ 1614348 h 1852628"/>
              <a:gd name="connsiteX41" fmla="*/ 1572648 w 2612145"/>
              <a:gd name="connsiteY41" fmla="*/ 1611370 h 1852628"/>
              <a:gd name="connsiteX42" fmla="*/ 1688810 w 2612145"/>
              <a:gd name="connsiteY42" fmla="*/ 1608391 h 1852628"/>
              <a:gd name="connsiteX43" fmla="*/ 1822843 w 2612145"/>
              <a:gd name="connsiteY43" fmla="*/ 1596477 h 1852628"/>
              <a:gd name="connsiteX44" fmla="*/ 1915176 w 2612145"/>
              <a:gd name="connsiteY44" fmla="*/ 1581585 h 1852628"/>
              <a:gd name="connsiteX45" fmla="*/ 1965811 w 2612145"/>
              <a:gd name="connsiteY45" fmla="*/ 1566692 h 1852628"/>
              <a:gd name="connsiteX46" fmla="*/ 2016445 w 2612145"/>
              <a:gd name="connsiteY46" fmla="*/ 1545843 h 1852628"/>
              <a:gd name="connsiteX47" fmla="*/ 2067080 w 2612145"/>
              <a:gd name="connsiteY47" fmla="*/ 1522014 h 1852628"/>
              <a:gd name="connsiteX48" fmla="*/ 2096865 w 2612145"/>
              <a:gd name="connsiteY48" fmla="*/ 1498186 h 1852628"/>
              <a:gd name="connsiteX49" fmla="*/ 2111757 w 2612145"/>
              <a:gd name="connsiteY49" fmla="*/ 1480315 h 1852628"/>
              <a:gd name="connsiteX50" fmla="*/ 2135585 w 2612145"/>
              <a:gd name="connsiteY50" fmla="*/ 1435638 h 1852628"/>
              <a:gd name="connsiteX51" fmla="*/ 2162392 w 2612145"/>
              <a:gd name="connsiteY51" fmla="*/ 1361175 h 1852628"/>
              <a:gd name="connsiteX52" fmla="*/ 2189198 w 2612145"/>
              <a:gd name="connsiteY52" fmla="*/ 1268842 h 1852628"/>
              <a:gd name="connsiteX53" fmla="*/ 2213026 w 2612145"/>
              <a:gd name="connsiteY53" fmla="*/ 1161616 h 1852628"/>
              <a:gd name="connsiteX54" fmla="*/ 2233876 w 2612145"/>
              <a:gd name="connsiteY54" fmla="*/ 1060347 h 1852628"/>
              <a:gd name="connsiteX55" fmla="*/ 2254725 w 2612145"/>
              <a:gd name="connsiteY55" fmla="*/ 950142 h 1852628"/>
              <a:gd name="connsiteX56" fmla="*/ 2266639 w 2612145"/>
              <a:gd name="connsiteY56" fmla="*/ 872701 h 1852628"/>
              <a:gd name="connsiteX57" fmla="*/ 2275575 w 2612145"/>
              <a:gd name="connsiteY57" fmla="*/ 771432 h 1852628"/>
              <a:gd name="connsiteX58" fmla="*/ 2281532 w 2612145"/>
              <a:gd name="connsiteY58" fmla="*/ 667185 h 1852628"/>
              <a:gd name="connsiteX59" fmla="*/ 2278553 w 2612145"/>
              <a:gd name="connsiteY59" fmla="*/ 631443 h 1852628"/>
              <a:gd name="connsiteX60" fmla="*/ 2281532 w 2612145"/>
              <a:gd name="connsiteY60" fmla="*/ 619528 h 1852628"/>
              <a:gd name="connsiteX61" fmla="*/ 2296424 w 2612145"/>
              <a:gd name="connsiteY61" fmla="*/ 604636 h 1852628"/>
              <a:gd name="connsiteX62" fmla="*/ 2308338 w 2612145"/>
              <a:gd name="connsiteY62" fmla="*/ 601657 h 1852628"/>
              <a:gd name="connsiteX63" fmla="*/ 2320252 w 2612145"/>
              <a:gd name="connsiteY63" fmla="*/ 601657 h 1852628"/>
              <a:gd name="connsiteX64" fmla="*/ 2335145 w 2612145"/>
              <a:gd name="connsiteY64" fmla="*/ 610593 h 1852628"/>
              <a:gd name="connsiteX65" fmla="*/ 2347059 w 2612145"/>
              <a:gd name="connsiteY65" fmla="*/ 619528 h 1852628"/>
              <a:gd name="connsiteX66" fmla="*/ 2353016 w 2612145"/>
              <a:gd name="connsiteY66" fmla="*/ 637400 h 1852628"/>
              <a:gd name="connsiteX67" fmla="*/ 2355994 w 2612145"/>
              <a:gd name="connsiteY67" fmla="*/ 670163 h 1852628"/>
              <a:gd name="connsiteX68" fmla="*/ 2415564 w 2612145"/>
              <a:gd name="connsiteY68" fmla="*/ 1215229 h 1852628"/>
              <a:gd name="connsiteX69" fmla="*/ 2418543 w 2612145"/>
              <a:gd name="connsiteY69" fmla="*/ 1247992 h 1852628"/>
              <a:gd name="connsiteX70" fmla="*/ 2418543 w 2612145"/>
              <a:gd name="connsiteY70" fmla="*/ 1271820 h 1852628"/>
              <a:gd name="connsiteX71" fmla="*/ 2421521 w 2612145"/>
              <a:gd name="connsiteY71" fmla="*/ 1310541 h 1852628"/>
              <a:gd name="connsiteX72" fmla="*/ 2427478 w 2612145"/>
              <a:gd name="connsiteY72" fmla="*/ 1340326 h 1852628"/>
              <a:gd name="connsiteX73" fmla="*/ 2436414 w 2612145"/>
              <a:gd name="connsiteY73" fmla="*/ 1370111 h 1852628"/>
              <a:gd name="connsiteX74" fmla="*/ 2445349 w 2612145"/>
              <a:gd name="connsiteY74" fmla="*/ 1402874 h 1852628"/>
              <a:gd name="connsiteX75" fmla="*/ 2457263 w 2612145"/>
              <a:gd name="connsiteY75" fmla="*/ 1423724 h 1852628"/>
              <a:gd name="connsiteX76" fmla="*/ 2472156 w 2612145"/>
              <a:gd name="connsiteY76" fmla="*/ 1450530 h 1852628"/>
              <a:gd name="connsiteX77" fmla="*/ 2501941 w 2612145"/>
              <a:gd name="connsiteY77" fmla="*/ 1480315 h 1852628"/>
              <a:gd name="connsiteX78" fmla="*/ 2543640 w 2612145"/>
              <a:gd name="connsiteY78" fmla="*/ 1510100 h 1852628"/>
              <a:gd name="connsiteX79" fmla="*/ 2570446 w 2612145"/>
              <a:gd name="connsiteY79" fmla="*/ 1527971 h 1852628"/>
              <a:gd name="connsiteX80" fmla="*/ 2585339 w 2612145"/>
              <a:gd name="connsiteY80" fmla="*/ 1539885 h 1852628"/>
              <a:gd name="connsiteX81" fmla="*/ 2591296 w 2612145"/>
              <a:gd name="connsiteY81" fmla="*/ 1548821 h 1852628"/>
              <a:gd name="connsiteX82" fmla="*/ 2603210 w 2612145"/>
              <a:gd name="connsiteY82" fmla="*/ 1566692 h 1852628"/>
              <a:gd name="connsiteX83" fmla="*/ 2612145 w 2612145"/>
              <a:gd name="connsiteY83" fmla="*/ 1593499 h 1852628"/>
              <a:gd name="connsiteX84" fmla="*/ 2612145 w 2612145"/>
              <a:gd name="connsiteY84" fmla="*/ 1608391 h 1852628"/>
              <a:gd name="connsiteX85" fmla="*/ 2609167 w 2612145"/>
              <a:gd name="connsiteY85" fmla="*/ 1626262 h 1852628"/>
              <a:gd name="connsiteX86" fmla="*/ 2603210 w 2612145"/>
              <a:gd name="connsiteY86" fmla="*/ 1647112 h 1852628"/>
              <a:gd name="connsiteX87" fmla="*/ 2588317 w 2612145"/>
              <a:gd name="connsiteY87" fmla="*/ 1664983 h 1852628"/>
              <a:gd name="connsiteX88" fmla="*/ 2558532 w 2612145"/>
              <a:gd name="connsiteY88" fmla="*/ 1700725 h 1852628"/>
              <a:gd name="connsiteX89" fmla="*/ 2537683 w 2612145"/>
              <a:gd name="connsiteY89" fmla="*/ 1718596 h 1852628"/>
              <a:gd name="connsiteX90" fmla="*/ 2510876 w 2612145"/>
              <a:gd name="connsiteY90" fmla="*/ 1739445 h 1852628"/>
              <a:gd name="connsiteX91" fmla="*/ 2484070 w 2612145"/>
              <a:gd name="connsiteY91" fmla="*/ 1757316 h 1852628"/>
              <a:gd name="connsiteX92" fmla="*/ 2436414 w 2612145"/>
              <a:gd name="connsiteY92" fmla="*/ 1778166 h 1852628"/>
              <a:gd name="connsiteX93" fmla="*/ 2373865 w 2612145"/>
              <a:gd name="connsiteY93" fmla="*/ 1796037 h 1852628"/>
              <a:gd name="connsiteX94" fmla="*/ 2263661 w 2612145"/>
              <a:gd name="connsiteY94" fmla="*/ 1816886 h 1852628"/>
              <a:gd name="connsiteX95" fmla="*/ 2084951 w 2612145"/>
              <a:gd name="connsiteY95" fmla="*/ 1834757 h 1852628"/>
              <a:gd name="connsiteX96" fmla="*/ 1921133 w 2612145"/>
              <a:gd name="connsiteY96" fmla="*/ 1843693 h 1852628"/>
              <a:gd name="connsiteX97" fmla="*/ 1748380 w 2612145"/>
              <a:gd name="connsiteY97" fmla="*/ 1849650 h 1852628"/>
              <a:gd name="connsiteX98" fmla="*/ 1599455 w 2612145"/>
              <a:gd name="connsiteY98" fmla="*/ 1852628 h 1852628"/>
              <a:gd name="connsiteX99" fmla="*/ 1447551 w 2612145"/>
              <a:gd name="connsiteY99" fmla="*/ 1852628 h 1852628"/>
              <a:gd name="connsiteX100" fmla="*/ 1289691 w 2612145"/>
              <a:gd name="connsiteY100" fmla="*/ 1849650 h 1852628"/>
              <a:gd name="connsiteX101" fmla="*/ 1152680 w 2612145"/>
              <a:gd name="connsiteY101" fmla="*/ 1843693 h 1852628"/>
              <a:gd name="connsiteX102" fmla="*/ 997798 w 2612145"/>
              <a:gd name="connsiteY102" fmla="*/ 1837736 h 1852628"/>
              <a:gd name="connsiteX103" fmla="*/ 872700 w 2612145"/>
              <a:gd name="connsiteY103" fmla="*/ 1822843 h 1852628"/>
              <a:gd name="connsiteX104" fmla="*/ 658248 w 2612145"/>
              <a:gd name="connsiteY104" fmla="*/ 1790080 h 1852628"/>
              <a:gd name="connsiteX105" fmla="*/ 545065 w 2612145"/>
              <a:gd name="connsiteY105" fmla="*/ 1766252 h 1852628"/>
              <a:gd name="connsiteX106" fmla="*/ 422947 w 2612145"/>
              <a:gd name="connsiteY106" fmla="*/ 1727531 h 1852628"/>
              <a:gd name="connsiteX107" fmla="*/ 336570 w 2612145"/>
              <a:gd name="connsiteY107" fmla="*/ 1682854 h 1852628"/>
              <a:gd name="connsiteX108" fmla="*/ 274022 w 2612145"/>
              <a:gd name="connsiteY108" fmla="*/ 1635198 h 1852628"/>
              <a:gd name="connsiteX109" fmla="*/ 223387 w 2612145"/>
              <a:gd name="connsiteY109" fmla="*/ 1578606 h 1852628"/>
              <a:gd name="connsiteX110" fmla="*/ 202538 w 2612145"/>
              <a:gd name="connsiteY110" fmla="*/ 1548821 h 1852628"/>
              <a:gd name="connsiteX111" fmla="*/ 169774 w 2612145"/>
              <a:gd name="connsiteY111" fmla="*/ 1480315 h 1852628"/>
              <a:gd name="connsiteX112" fmla="*/ 154882 w 2612145"/>
              <a:gd name="connsiteY112" fmla="*/ 1423724 h 1852628"/>
              <a:gd name="connsiteX113" fmla="*/ 139989 w 2612145"/>
              <a:gd name="connsiteY113" fmla="*/ 1340326 h 1852628"/>
              <a:gd name="connsiteX114" fmla="*/ 139989 w 2612145"/>
              <a:gd name="connsiteY114" fmla="*/ 1250971 h 1852628"/>
              <a:gd name="connsiteX115" fmla="*/ 145946 w 2612145"/>
              <a:gd name="connsiteY115" fmla="*/ 1054390 h 1852628"/>
              <a:gd name="connsiteX116" fmla="*/ 151903 w 2612145"/>
              <a:gd name="connsiteY116" fmla="*/ 914400 h 1852628"/>
              <a:gd name="connsiteX117" fmla="*/ 160839 w 2612145"/>
              <a:gd name="connsiteY117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45946 w 2612145"/>
              <a:gd name="connsiteY7" fmla="*/ 134033 h 1852628"/>
              <a:gd name="connsiteX8" fmla="*/ 119140 w 2612145"/>
              <a:gd name="connsiteY8" fmla="*/ 92334 h 1852628"/>
              <a:gd name="connsiteX9" fmla="*/ 92333 w 2612145"/>
              <a:gd name="connsiteY9" fmla="*/ 68506 h 1852628"/>
              <a:gd name="connsiteX10" fmla="*/ 68505 w 2612145"/>
              <a:gd name="connsiteY10" fmla="*/ 47656 h 1852628"/>
              <a:gd name="connsiteX11" fmla="*/ 0 w 2612145"/>
              <a:gd name="connsiteY11" fmla="*/ 0 h 1852628"/>
              <a:gd name="connsiteX12" fmla="*/ 458689 w 2612145"/>
              <a:gd name="connsiteY12" fmla="*/ 172753 h 1852628"/>
              <a:gd name="connsiteX13" fmla="*/ 494431 w 2612145"/>
              <a:gd name="connsiteY13" fmla="*/ 277001 h 1852628"/>
              <a:gd name="connsiteX14" fmla="*/ 473581 w 2612145"/>
              <a:gd name="connsiteY14" fmla="*/ 393162 h 1852628"/>
              <a:gd name="connsiteX15" fmla="*/ 455710 w 2612145"/>
              <a:gd name="connsiteY15" fmla="*/ 461668 h 1852628"/>
              <a:gd name="connsiteX16" fmla="*/ 443796 w 2612145"/>
              <a:gd name="connsiteY16" fmla="*/ 524216 h 1852628"/>
              <a:gd name="connsiteX17" fmla="*/ 437839 w 2612145"/>
              <a:gd name="connsiteY17" fmla="*/ 580808 h 1852628"/>
              <a:gd name="connsiteX18" fmla="*/ 434861 w 2612145"/>
              <a:gd name="connsiteY18" fmla="*/ 610593 h 1852628"/>
              <a:gd name="connsiteX19" fmla="*/ 425925 w 2612145"/>
              <a:gd name="connsiteY19" fmla="*/ 643357 h 1852628"/>
              <a:gd name="connsiteX20" fmla="*/ 411033 w 2612145"/>
              <a:gd name="connsiteY20" fmla="*/ 720798 h 1852628"/>
              <a:gd name="connsiteX21" fmla="*/ 399119 w 2612145"/>
              <a:gd name="connsiteY21" fmla="*/ 804196 h 1852628"/>
              <a:gd name="connsiteX22" fmla="*/ 393162 w 2612145"/>
              <a:gd name="connsiteY22" fmla="*/ 866744 h 1852628"/>
              <a:gd name="connsiteX23" fmla="*/ 387205 w 2612145"/>
              <a:gd name="connsiteY23" fmla="*/ 997798 h 1852628"/>
              <a:gd name="connsiteX24" fmla="*/ 387205 w 2612145"/>
              <a:gd name="connsiteY24" fmla="*/ 1093110 h 1852628"/>
              <a:gd name="connsiteX25" fmla="*/ 387205 w 2612145"/>
              <a:gd name="connsiteY25" fmla="*/ 1185444 h 1852628"/>
              <a:gd name="connsiteX26" fmla="*/ 390183 w 2612145"/>
              <a:gd name="connsiteY26" fmla="*/ 1262885 h 1852628"/>
              <a:gd name="connsiteX27" fmla="*/ 399119 w 2612145"/>
              <a:gd name="connsiteY27" fmla="*/ 1343304 h 1852628"/>
              <a:gd name="connsiteX28" fmla="*/ 408054 w 2612145"/>
              <a:gd name="connsiteY28" fmla="*/ 1402874 h 1852628"/>
              <a:gd name="connsiteX29" fmla="*/ 422947 w 2612145"/>
              <a:gd name="connsiteY29" fmla="*/ 1459466 h 1852628"/>
              <a:gd name="connsiteX30" fmla="*/ 440818 w 2612145"/>
              <a:gd name="connsiteY30" fmla="*/ 1492229 h 1852628"/>
              <a:gd name="connsiteX31" fmla="*/ 470603 w 2612145"/>
              <a:gd name="connsiteY31" fmla="*/ 1524993 h 1852628"/>
              <a:gd name="connsiteX32" fmla="*/ 512302 w 2612145"/>
              <a:gd name="connsiteY32" fmla="*/ 1548821 h 1852628"/>
              <a:gd name="connsiteX33" fmla="*/ 548044 w 2612145"/>
              <a:gd name="connsiteY33" fmla="*/ 1560735 h 1852628"/>
              <a:gd name="connsiteX34" fmla="*/ 595700 w 2612145"/>
              <a:gd name="connsiteY34" fmla="*/ 1575628 h 1852628"/>
              <a:gd name="connsiteX35" fmla="*/ 726754 w 2612145"/>
              <a:gd name="connsiteY35" fmla="*/ 1593499 h 1852628"/>
              <a:gd name="connsiteX36" fmla="*/ 845894 w 2612145"/>
              <a:gd name="connsiteY36" fmla="*/ 1602434 h 1852628"/>
              <a:gd name="connsiteX37" fmla="*/ 1003755 w 2612145"/>
              <a:gd name="connsiteY37" fmla="*/ 1611370 h 1852628"/>
              <a:gd name="connsiteX38" fmla="*/ 1179486 w 2612145"/>
              <a:gd name="connsiteY38" fmla="*/ 1614348 h 1852628"/>
              <a:gd name="connsiteX39" fmla="*/ 1337347 w 2612145"/>
              <a:gd name="connsiteY39" fmla="*/ 1614348 h 1852628"/>
              <a:gd name="connsiteX40" fmla="*/ 1572648 w 2612145"/>
              <a:gd name="connsiteY40" fmla="*/ 1611370 h 1852628"/>
              <a:gd name="connsiteX41" fmla="*/ 1688810 w 2612145"/>
              <a:gd name="connsiteY41" fmla="*/ 1608391 h 1852628"/>
              <a:gd name="connsiteX42" fmla="*/ 1822843 w 2612145"/>
              <a:gd name="connsiteY42" fmla="*/ 1596477 h 1852628"/>
              <a:gd name="connsiteX43" fmla="*/ 1915176 w 2612145"/>
              <a:gd name="connsiteY43" fmla="*/ 1581585 h 1852628"/>
              <a:gd name="connsiteX44" fmla="*/ 1965811 w 2612145"/>
              <a:gd name="connsiteY44" fmla="*/ 1566692 h 1852628"/>
              <a:gd name="connsiteX45" fmla="*/ 2016445 w 2612145"/>
              <a:gd name="connsiteY45" fmla="*/ 1545843 h 1852628"/>
              <a:gd name="connsiteX46" fmla="*/ 2067080 w 2612145"/>
              <a:gd name="connsiteY46" fmla="*/ 1522014 h 1852628"/>
              <a:gd name="connsiteX47" fmla="*/ 2096865 w 2612145"/>
              <a:gd name="connsiteY47" fmla="*/ 1498186 h 1852628"/>
              <a:gd name="connsiteX48" fmla="*/ 2111757 w 2612145"/>
              <a:gd name="connsiteY48" fmla="*/ 1480315 h 1852628"/>
              <a:gd name="connsiteX49" fmla="*/ 2135585 w 2612145"/>
              <a:gd name="connsiteY49" fmla="*/ 1435638 h 1852628"/>
              <a:gd name="connsiteX50" fmla="*/ 2162392 w 2612145"/>
              <a:gd name="connsiteY50" fmla="*/ 1361175 h 1852628"/>
              <a:gd name="connsiteX51" fmla="*/ 2189198 w 2612145"/>
              <a:gd name="connsiteY51" fmla="*/ 1268842 h 1852628"/>
              <a:gd name="connsiteX52" fmla="*/ 2213026 w 2612145"/>
              <a:gd name="connsiteY52" fmla="*/ 1161616 h 1852628"/>
              <a:gd name="connsiteX53" fmla="*/ 2233876 w 2612145"/>
              <a:gd name="connsiteY53" fmla="*/ 1060347 h 1852628"/>
              <a:gd name="connsiteX54" fmla="*/ 2254725 w 2612145"/>
              <a:gd name="connsiteY54" fmla="*/ 950142 h 1852628"/>
              <a:gd name="connsiteX55" fmla="*/ 2266639 w 2612145"/>
              <a:gd name="connsiteY55" fmla="*/ 872701 h 1852628"/>
              <a:gd name="connsiteX56" fmla="*/ 2275575 w 2612145"/>
              <a:gd name="connsiteY56" fmla="*/ 771432 h 1852628"/>
              <a:gd name="connsiteX57" fmla="*/ 2281532 w 2612145"/>
              <a:gd name="connsiteY57" fmla="*/ 667185 h 1852628"/>
              <a:gd name="connsiteX58" fmla="*/ 2278553 w 2612145"/>
              <a:gd name="connsiteY58" fmla="*/ 631443 h 1852628"/>
              <a:gd name="connsiteX59" fmla="*/ 2281532 w 2612145"/>
              <a:gd name="connsiteY59" fmla="*/ 619528 h 1852628"/>
              <a:gd name="connsiteX60" fmla="*/ 2296424 w 2612145"/>
              <a:gd name="connsiteY60" fmla="*/ 604636 h 1852628"/>
              <a:gd name="connsiteX61" fmla="*/ 2308338 w 2612145"/>
              <a:gd name="connsiteY61" fmla="*/ 601657 h 1852628"/>
              <a:gd name="connsiteX62" fmla="*/ 2320252 w 2612145"/>
              <a:gd name="connsiteY62" fmla="*/ 601657 h 1852628"/>
              <a:gd name="connsiteX63" fmla="*/ 2335145 w 2612145"/>
              <a:gd name="connsiteY63" fmla="*/ 610593 h 1852628"/>
              <a:gd name="connsiteX64" fmla="*/ 2347059 w 2612145"/>
              <a:gd name="connsiteY64" fmla="*/ 619528 h 1852628"/>
              <a:gd name="connsiteX65" fmla="*/ 2353016 w 2612145"/>
              <a:gd name="connsiteY65" fmla="*/ 637400 h 1852628"/>
              <a:gd name="connsiteX66" fmla="*/ 2355994 w 2612145"/>
              <a:gd name="connsiteY66" fmla="*/ 670163 h 1852628"/>
              <a:gd name="connsiteX67" fmla="*/ 2415564 w 2612145"/>
              <a:gd name="connsiteY67" fmla="*/ 1215229 h 1852628"/>
              <a:gd name="connsiteX68" fmla="*/ 2418543 w 2612145"/>
              <a:gd name="connsiteY68" fmla="*/ 1247992 h 1852628"/>
              <a:gd name="connsiteX69" fmla="*/ 2418543 w 2612145"/>
              <a:gd name="connsiteY69" fmla="*/ 1271820 h 1852628"/>
              <a:gd name="connsiteX70" fmla="*/ 2421521 w 2612145"/>
              <a:gd name="connsiteY70" fmla="*/ 1310541 h 1852628"/>
              <a:gd name="connsiteX71" fmla="*/ 2427478 w 2612145"/>
              <a:gd name="connsiteY71" fmla="*/ 1340326 h 1852628"/>
              <a:gd name="connsiteX72" fmla="*/ 2436414 w 2612145"/>
              <a:gd name="connsiteY72" fmla="*/ 1370111 h 1852628"/>
              <a:gd name="connsiteX73" fmla="*/ 2445349 w 2612145"/>
              <a:gd name="connsiteY73" fmla="*/ 1402874 h 1852628"/>
              <a:gd name="connsiteX74" fmla="*/ 2457263 w 2612145"/>
              <a:gd name="connsiteY74" fmla="*/ 1423724 h 1852628"/>
              <a:gd name="connsiteX75" fmla="*/ 2472156 w 2612145"/>
              <a:gd name="connsiteY75" fmla="*/ 1450530 h 1852628"/>
              <a:gd name="connsiteX76" fmla="*/ 2501941 w 2612145"/>
              <a:gd name="connsiteY76" fmla="*/ 1480315 h 1852628"/>
              <a:gd name="connsiteX77" fmla="*/ 2543640 w 2612145"/>
              <a:gd name="connsiteY77" fmla="*/ 1510100 h 1852628"/>
              <a:gd name="connsiteX78" fmla="*/ 2570446 w 2612145"/>
              <a:gd name="connsiteY78" fmla="*/ 1527971 h 1852628"/>
              <a:gd name="connsiteX79" fmla="*/ 2585339 w 2612145"/>
              <a:gd name="connsiteY79" fmla="*/ 1539885 h 1852628"/>
              <a:gd name="connsiteX80" fmla="*/ 2591296 w 2612145"/>
              <a:gd name="connsiteY80" fmla="*/ 1548821 h 1852628"/>
              <a:gd name="connsiteX81" fmla="*/ 2603210 w 2612145"/>
              <a:gd name="connsiteY81" fmla="*/ 1566692 h 1852628"/>
              <a:gd name="connsiteX82" fmla="*/ 2612145 w 2612145"/>
              <a:gd name="connsiteY82" fmla="*/ 1593499 h 1852628"/>
              <a:gd name="connsiteX83" fmla="*/ 2612145 w 2612145"/>
              <a:gd name="connsiteY83" fmla="*/ 1608391 h 1852628"/>
              <a:gd name="connsiteX84" fmla="*/ 2609167 w 2612145"/>
              <a:gd name="connsiteY84" fmla="*/ 1626262 h 1852628"/>
              <a:gd name="connsiteX85" fmla="*/ 2603210 w 2612145"/>
              <a:gd name="connsiteY85" fmla="*/ 1647112 h 1852628"/>
              <a:gd name="connsiteX86" fmla="*/ 2588317 w 2612145"/>
              <a:gd name="connsiteY86" fmla="*/ 1664983 h 1852628"/>
              <a:gd name="connsiteX87" fmla="*/ 2558532 w 2612145"/>
              <a:gd name="connsiteY87" fmla="*/ 1700725 h 1852628"/>
              <a:gd name="connsiteX88" fmla="*/ 2537683 w 2612145"/>
              <a:gd name="connsiteY88" fmla="*/ 1718596 h 1852628"/>
              <a:gd name="connsiteX89" fmla="*/ 2510876 w 2612145"/>
              <a:gd name="connsiteY89" fmla="*/ 1739445 h 1852628"/>
              <a:gd name="connsiteX90" fmla="*/ 2484070 w 2612145"/>
              <a:gd name="connsiteY90" fmla="*/ 1757316 h 1852628"/>
              <a:gd name="connsiteX91" fmla="*/ 2436414 w 2612145"/>
              <a:gd name="connsiteY91" fmla="*/ 1778166 h 1852628"/>
              <a:gd name="connsiteX92" fmla="*/ 2373865 w 2612145"/>
              <a:gd name="connsiteY92" fmla="*/ 1796037 h 1852628"/>
              <a:gd name="connsiteX93" fmla="*/ 2263661 w 2612145"/>
              <a:gd name="connsiteY93" fmla="*/ 1816886 h 1852628"/>
              <a:gd name="connsiteX94" fmla="*/ 2084951 w 2612145"/>
              <a:gd name="connsiteY94" fmla="*/ 1834757 h 1852628"/>
              <a:gd name="connsiteX95" fmla="*/ 1921133 w 2612145"/>
              <a:gd name="connsiteY95" fmla="*/ 1843693 h 1852628"/>
              <a:gd name="connsiteX96" fmla="*/ 1748380 w 2612145"/>
              <a:gd name="connsiteY96" fmla="*/ 1849650 h 1852628"/>
              <a:gd name="connsiteX97" fmla="*/ 1599455 w 2612145"/>
              <a:gd name="connsiteY97" fmla="*/ 1852628 h 1852628"/>
              <a:gd name="connsiteX98" fmla="*/ 1447551 w 2612145"/>
              <a:gd name="connsiteY98" fmla="*/ 1852628 h 1852628"/>
              <a:gd name="connsiteX99" fmla="*/ 1289691 w 2612145"/>
              <a:gd name="connsiteY99" fmla="*/ 1849650 h 1852628"/>
              <a:gd name="connsiteX100" fmla="*/ 1152680 w 2612145"/>
              <a:gd name="connsiteY100" fmla="*/ 1843693 h 1852628"/>
              <a:gd name="connsiteX101" fmla="*/ 997798 w 2612145"/>
              <a:gd name="connsiteY101" fmla="*/ 1837736 h 1852628"/>
              <a:gd name="connsiteX102" fmla="*/ 872700 w 2612145"/>
              <a:gd name="connsiteY102" fmla="*/ 1822843 h 1852628"/>
              <a:gd name="connsiteX103" fmla="*/ 658248 w 2612145"/>
              <a:gd name="connsiteY103" fmla="*/ 1790080 h 1852628"/>
              <a:gd name="connsiteX104" fmla="*/ 545065 w 2612145"/>
              <a:gd name="connsiteY104" fmla="*/ 1766252 h 1852628"/>
              <a:gd name="connsiteX105" fmla="*/ 422947 w 2612145"/>
              <a:gd name="connsiteY105" fmla="*/ 1727531 h 1852628"/>
              <a:gd name="connsiteX106" fmla="*/ 336570 w 2612145"/>
              <a:gd name="connsiteY106" fmla="*/ 1682854 h 1852628"/>
              <a:gd name="connsiteX107" fmla="*/ 274022 w 2612145"/>
              <a:gd name="connsiteY107" fmla="*/ 1635198 h 1852628"/>
              <a:gd name="connsiteX108" fmla="*/ 223387 w 2612145"/>
              <a:gd name="connsiteY108" fmla="*/ 1578606 h 1852628"/>
              <a:gd name="connsiteX109" fmla="*/ 202538 w 2612145"/>
              <a:gd name="connsiteY109" fmla="*/ 1548821 h 1852628"/>
              <a:gd name="connsiteX110" fmla="*/ 169774 w 2612145"/>
              <a:gd name="connsiteY110" fmla="*/ 1480315 h 1852628"/>
              <a:gd name="connsiteX111" fmla="*/ 154882 w 2612145"/>
              <a:gd name="connsiteY111" fmla="*/ 1423724 h 1852628"/>
              <a:gd name="connsiteX112" fmla="*/ 139989 w 2612145"/>
              <a:gd name="connsiteY112" fmla="*/ 1340326 h 1852628"/>
              <a:gd name="connsiteX113" fmla="*/ 139989 w 2612145"/>
              <a:gd name="connsiteY113" fmla="*/ 1250971 h 1852628"/>
              <a:gd name="connsiteX114" fmla="*/ 145946 w 2612145"/>
              <a:gd name="connsiteY114" fmla="*/ 1054390 h 1852628"/>
              <a:gd name="connsiteX115" fmla="*/ 151903 w 2612145"/>
              <a:gd name="connsiteY115" fmla="*/ 914400 h 1852628"/>
              <a:gd name="connsiteX116" fmla="*/ 160839 w 2612145"/>
              <a:gd name="connsiteY116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19140 w 2612145"/>
              <a:gd name="connsiteY7" fmla="*/ 92334 h 1852628"/>
              <a:gd name="connsiteX8" fmla="*/ 92333 w 2612145"/>
              <a:gd name="connsiteY8" fmla="*/ 68506 h 1852628"/>
              <a:gd name="connsiteX9" fmla="*/ 68505 w 2612145"/>
              <a:gd name="connsiteY9" fmla="*/ 47656 h 1852628"/>
              <a:gd name="connsiteX10" fmla="*/ 0 w 2612145"/>
              <a:gd name="connsiteY10" fmla="*/ 0 h 1852628"/>
              <a:gd name="connsiteX11" fmla="*/ 458689 w 2612145"/>
              <a:gd name="connsiteY11" fmla="*/ 172753 h 1852628"/>
              <a:gd name="connsiteX12" fmla="*/ 494431 w 2612145"/>
              <a:gd name="connsiteY12" fmla="*/ 277001 h 1852628"/>
              <a:gd name="connsiteX13" fmla="*/ 473581 w 2612145"/>
              <a:gd name="connsiteY13" fmla="*/ 393162 h 1852628"/>
              <a:gd name="connsiteX14" fmla="*/ 455710 w 2612145"/>
              <a:gd name="connsiteY14" fmla="*/ 461668 h 1852628"/>
              <a:gd name="connsiteX15" fmla="*/ 443796 w 2612145"/>
              <a:gd name="connsiteY15" fmla="*/ 524216 h 1852628"/>
              <a:gd name="connsiteX16" fmla="*/ 437839 w 2612145"/>
              <a:gd name="connsiteY16" fmla="*/ 580808 h 1852628"/>
              <a:gd name="connsiteX17" fmla="*/ 434861 w 2612145"/>
              <a:gd name="connsiteY17" fmla="*/ 610593 h 1852628"/>
              <a:gd name="connsiteX18" fmla="*/ 425925 w 2612145"/>
              <a:gd name="connsiteY18" fmla="*/ 643357 h 1852628"/>
              <a:gd name="connsiteX19" fmla="*/ 411033 w 2612145"/>
              <a:gd name="connsiteY19" fmla="*/ 720798 h 1852628"/>
              <a:gd name="connsiteX20" fmla="*/ 399119 w 2612145"/>
              <a:gd name="connsiteY20" fmla="*/ 804196 h 1852628"/>
              <a:gd name="connsiteX21" fmla="*/ 393162 w 2612145"/>
              <a:gd name="connsiteY21" fmla="*/ 866744 h 1852628"/>
              <a:gd name="connsiteX22" fmla="*/ 387205 w 2612145"/>
              <a:gd name="connsiteY22" fmla="*/ 997798 h 1852628"/>
              <a:gd name="connsiteX23" fmla="*/ 387205 w 2612145"/>
              <a:gd name="connsiteY23" fmla="*/ 1093110 h 1852628"/>
              <a:gd name="connsiteX24" fmla="*/ 387205 w 2612145"/>
              <a:gd name="connsiteY24" fmla="*/ 1185444 h 1852628"/>
              <a:gd name="connsiteX25" fmla="*/ 390183 w 2612145"/>
              <a:gd name="connsiteY25" fmla="*/ 1262885 h 1852628"/>
              <a:gd name="connsiteX26" fmla="*/ 399119 w 2612145"/>
              <a:gd name="connsiteY26" fmla="*/ 1343304 h 1852628"/>
              <a:gd name="connsiteX27" fmla="*/ 408054 w 2612145"/>
              <a:gd name="connsiteY27" fmla="*/ 1402874 h 1852628"/>
              <a:gd name="connsiteX28" fmla="*/ 422947 w 2612145"/>
              <a:gd name="connsiteY28" fmla="*/ 1459466 h 1852628"/>
              <a:gd name="connsiteX29" fmla="*/ 440818 w 2612145"/>
              <a:gd name="connsiteY29" fmla="*/ 1492229 h 1852628"/>
              <a:gd name="connsiteX30" fmla="*/ 470603 w 2612145"/>
              <a:gd name="connsiteY30" fmla="*/ 1524993 h 1852628"/>
              <a:gd name="connsiteX31" fmla="*/ 512302 w 2612145"/>
              <a:gd name="connsiteY31" fmla="*/ 1548821 h 1852628"/>
              <a:gd name="connsiteX32" fmla="*/ 548044 w 2612145"/>
              <a:gd name="connsiteY32" fmla="*/ 1560735 h 1852628"/>
              <a:gd name="connsiteX33" fmla="*/ 595700 w 2612145"/>
              <a:gd name="connsiteY33" fmla="*/ 1575628 h 1852628"/>
              <a:gd name="connsiteX34" fmla="*/ 726754 w 2612145"/>
              <a:gd name="connsiteY34" fmla="*/ 1593499 h 1852628"/>
              <a:gd name="connsiteX35" fmla="*/ 845894 w 2612145"/>
              <a:gd name="connsiteY35" fmla="*/ 1602434 h 1852628"/>
              <a:gd name="connsiteX36" fmla="*/ 1003755 w 2612145"/>
              <a:gd name="connsiteY36" fmla="*/ 1611370 h 1852628"/>
              <a:gd name="connsiteX37" fmla="*/ 1179486 w 2612145"/>
              <a:gd name="connsiteY37" fmla="*/ 1614348 h 1852628"/>
              <a:gd name="connsiteX38" fmla="*/ 1337347 w 2612145"/>
              <a:gd name="connsiteY38" fmla="*/ 1614348 h 1852628"/>
              <a:gd name="connsiteX39" fmla="*/ 1572648 w 2612145"/>
              <a:gd name="connsiteY39" fmla="*/ 1611370 h 1852628"/>
              <a:gd name="connsiteX40" fmla="*/ 1688810 w 2612145"/>
              <a:gd name="connsiteY40" fmla="*/ 1608391 h 1852628"/>
              <a:gd name="connsiteX41" fmla="*/ 1822843 w 2612145"/>
              <a:gd name="connsiteY41" fmla="*/ 1596477 h 1852628"/>
              <a:gd name="connsiteX42" fmla="*/ 1915176 w 2612145"/>
              <a:gd name="connsiteY42" fmla="*/ 1581585 h 1852628"/>
              <a:gd name="connsiteX43" fmla="*/ 1965811 w 2612145"/>
              <a:gd name="connsiteY43" fmla="*/ 1566692 h 1852628"/>
              <a:gd name="connsiteX44" fmla="*/ 2016445 w 2612145"/>
              <a:gd name="connsiteY44" fmla="*/ 1545843 h 1852628"/>
              <a:gd name="connsiteX45" fmla="*/ 2067080 w 2612145"/>
              <a:gd name="connsiteY45" fmla="*/ 1522014 h 1852628"/>
              <a:gd name="connsiteX46" fmla="*/ 2096865 w 2612145"/>
              <a:gd name="connsiteY46" fmla="*/ 1498186 h 1852628"/>
              <a:gd name="connsiteX47" fmla="*/ 2111757 w 2612145"/>
              <a:gd name="connsiteY47" fmla="*/ 1480315 h 1852628"/>
              <a:gd name="connsiteX48" fmla="*/ 2135585 w 2612145"/>
              <a:gd name="connsiteY48" fmla="*/ 1435638 h 1852628"/>
              <a:gd name="connsiteX49" fmla="*/ 2162392 w 2612145"/>
              <a:gd name="connsiteY49" fmla="*/ 1361175 h 1852628"/>
              <a:gd name="connsiteX50" fmla="*/ 2189198 w 2612145"/>
              <a:gd name="connsiteY50" fmla="*/ 1268842 h 1852628"/>
              <a:gd name="connsiteX51" fmla="*/ 2213026 w 2612145"/>
              <a:gd name="connsiteY51" fmla="*/ 1161616 h 1852628"/>
              <a:gd name="connsiteX52" fmla="*/ 2233876 w 2612145"/>
              <a:gd name="connsiteY52" fmla="*/ 1060347 h 1852628"/>
              <a:gd name="connsiteX53" fmla="*/ 2254725 w 2612145"/>
              <a:gd name="connsiteY53" fmla="*/ 950142 h 1852628"/>
              <a:gd name="connsiteX54" fmla="*/ 2266639 w 2612145"/>
              <a:gd name="connsiteY54" fmla="*/ 872701 h 1852628"/>
              <a:gd name="connsiteX55" fmla="*/ 2275575 w 2612145"/>
              <a:gd name="connsiteY55" fmla="*/ 771432 h 1852628"/>
              <a:gd name="connsiteX56" fmla="*/ 2281532 w 2612145"/>
              <a:gd name="connsiteY56" fmla="*/ 667185 h 1852628"/>
              <a:gd name="connsiteX57" fmla="*/ 2278553 w 2612145"/>
              <a:gd name="connsiteY57" fmla="*/ 631443 h 1852628"/>
              <a:gd name="connsiteX58" fmla="*/ 2281532 w 2612145"/>
              <a:gd name="connsiteY58" fmla="*/ 619528 h 1852628"/>
              <a:gd name="connsiteX59" fmla="*/ 2296424 w 2612145"/>
              <a:gd name="connsiteY59" fmla="*/ 604636 h 1852628"/>
              <a:gd name="connsiteX60" fmla="*/ 2308338 w 2612145"/>
              <a:gd name="connsiteY60" fmla="*/ 601657 h 1852628"/>
              <a:gd name="connsiteX61" fmla="*/ 2320252 w 2612145"/>
              <a:gd name="connsiteY61" fmla="*/ 601657 h 1852628"/>
              <a:gd name="connsiteX62" fmla="*/ 2335145 w 2612145"/>
              <a:gd name="connsiteY62" fmla="*/ 610593 h 1852628"/>
              <a:gd name="connsiteX63" fmla="*/ 2347059 w 2612145"/>
              <a:gd name="connsiteY63" fmla="*/ 619528 h 1852628"/>
              <a:gd name="connsiteX64" fmla="*/ 2353016 w 2612145"/>
              <a:gd name="connsiteY64" fmla="*/ 637400 h 1852628"/>
              <a:gd name="connsiteX65" fmla="*/ 2355994 w 2612145"/>
              <a:gd name="connsiteY65" fmla="*/ 670163 h 1852628"/>
              <a:gd name="connsiteX66" fmla="*/ 2415564 w 2612145"/>
              <a:gd name="connsiteY66" fmla="*/ 1215229 h 1852628"/>
              <a:gd name="connsiteX67" fmla="*/ 2418543 w 2612145"/>
              <a:gd name="connsiteY67" fmla="*/ 1247992 h 1852628"/>
              <a:gd name="connsiteX68" fmla="*/ 2418543 w 2612145"/>
              <a:gd name="connsiteY68" fmla="*/ 1271820 h 1852628"/>
              <a:gd name="connsiteX69" fmla="*/ 2421521 w 2612145"/>
              <a:gd name="connsiteY69" fmla="*/ 1310541 h 1852628"/>
              <a:gd name="connsiteX70" fmla="*/ 2427478 w 2612145"/>
              <a:gd name="connsiteY70" fmla="*/ 1340326 h 1852628"/>
              <a:gd name="connsiteX71" fmla="*/ 2436414 w 2612145"/>
              <a:gd name="connsiteY71" fmla="*/ 1370111 h 1852628"/>
              <a:gd name="connsiteX72" fmla="*/ 2445349 w 2612145"/>
              <a:gd name="connsiteY72" fmla="*/ 1402874 h 1852628"/>
              <a:gd name="connsiteX73" fmla="*/ 2457263 w 2612145"/>
              <a:gd name="connsiteY73" fmla="*/ 1423724 h 1852628"/>
              <a:gd name="connsiteX74" fmla="*/ 2472156 w 2612145"/>
              <a:gd name="connsiteY74" fmla="*/ 1450530 h 1852628"/>
              <a:gd name="connsiteX75" fmla="*/ 2501941 w 2612145"/>
              <a:gd name="connsiteY75" fmla="*/ 1480315 h 1852628"/>
              <a:gd name="connsiteX76" fmla="*/ 2543640 w 2612145"/>
              <a:gd name="connsiteY76" fmla="*/ 1510100 h 1852628"/>
              <a:gd name="connsiteX77" fmla="*/ 2570446 w 2612145"/>
              <a:gd name="connsiteY77" fmla="*/ 1527971 h 1852628"/>
              <a:gd name="connsiteX78" fmla="*/ 2585339 w 2612145"/>
              <a:gd name="connsiteY78" fmla="*/ 1539885 h 1852628"/>
              <a:gd name="connsiteX79" fmla="*/ 2591296 w 2612145"/>
              <a:gd name="connsiteY79" fmla="*/ 1548821 h 1852628"/>
              <a:gd name="connsiteX80" fmla="*/ 2603210 w 2612145"/>
              <a:gd name="connsiteY80" fmla="*/ 1566692 h 1852628"/>
              <a:gd name="connsiteX81" fmla="*/ 2612145 w 2612145"/>
              <a:gd name="connsiteY81" fmla="*/ 1593499 h 1852628"/>
              <a:gd name="connsiteX82" fmla="*/ 2612145 w 2612145"/>
              <a:gd name="connsiteY82" fmla="*/ 1608391 h 1852628"/>
              <a:gd name="connsiteX83" fmla="*/ 2609167 w 2612145"/>
              <a:gd name="connsiteY83" fmla="*/ 1626262 h 1852628"/>
              <a:gd name="connsiteX84" fmla="*/ 2603210 w 2612145"/>
              <a:gd name="connsiteY84" fmla="*/ 1647112 h 1852628"/>
              <a:gd name="connsiteX85" fmla="*/ 2588317 w 2612145"/>
              <a:gd name="connsiteY85" fmla="*/ 1664983 h 1852628"/>
              <a:gd name="connsiteX86" fmla="*/ 2558532 w 2612145"/>
              <a:gd name="connsiteY86" fmla="*/ 1700725 h 1852628"/>
              <a:gd name="connsiteX87" fmla="*/ 2537683 w 2612145"/>
              <a:gd name="connsiteY87" fmla="*/ 1718596 h 1852628"/>
              <a:gd name="connsiteX88" fmla="*/ 2510876 w 2612145"/>
              <a:gd name="connsiteY88" fmla="*/ 1739445 h 1852628"/>
              <a:gd name="connsiteX89" fmla="*/ 2484070 w 2612145"/>
              <a:gd name="connsiteY89" fmla="*/ 1757316 h 1852628"/>
              <a:gd name="connsiteX90" fmla="*/ 2436414 w 2612145"/>
              <a:gd name="connsiteY90" fmla="*/ 1778166 h 1852628"/>
              <a:gd name="connsiteX91" fmla="*/ 2373865 w 2612145"/>
              <a:gd name="connsiteY91" fmla="*/ 1796037 h 1852628"/>
              <a:gd name="connsiteX92" fmla="*/ 2263661 w 2612145"/>
              <a:gd name="connsiteY92" fmla="*/ 1816886 h 1852628"/>
              <a:gd name="connsiteX93" fmla="*/ 2084951 w 2612145"/>
              <a:gd name="connsiteY93" fmla="*/ 1834757 h 1852628"/>
              <a:gd name="connsiteX94" fmla="*/ 1921133 w 2612145"/>
              <a:gd name="connsiteY94" fmla="*/ 1843693 h 1852628"/>
              <a:gd name="connsiteX95" fmla="*/ 1748380 w 2612145"/>
              <a:gd name="connsiteY95" fmla="*/ 1849650 h 1852628"/>
              <a:gd name="connsiteX96" fmla="*/ 1599455 w 2612145"/>
              <a:gd name="connsiteY96" fmla="*/ 1852628 h 1852628"/>
              <a:gd name="connsiteX97" fmla="*/ 1447551 w 2612145"/>
              <a:gd name="connsiteY97" fmla="*/ 1852628 h 1852628"/>
              <a:gd name="connsiteX98" fmla="*/ 1289691 w 2612145"/>
              <a:gd name="connsiteY98" fmla="*/ 1849650 h 1852628"/>
              <a:gd name="connsiteX99" fmla="*/ 1152680 w 2612145"/>
              <a:gd name="connsiteY99" fmla="*/ 1843693 h 1852628"/>
              <a:gd name="connsiteX100" fmla="*/ 997798 w 2612145"/>
              <a:gd name="connsiteY100" fmla="*/ 1837736 h 1852628"/>
              <a:gd name="connsiteX101" fmla="*/ 872700 w 2612145"/>
              <a:gd name="connsiteY101" fmla="*/ 1822843 h 1852628"/>
              <a:gd name="connsiteX102" fmla="*/ 658248 w 2612145"/>
              <a:gd name="connsiteY102" fmla="*/ 1790080 h 1852628"/>
              <a:gd name="connsiteX103" fmla="*/ 545065 w 2612145"/>
              <a:gd name="connsiteY103" fmla="*/ 1766252 h 1852628"/>
              <a:gd name="connsiteX104" fmla="*/ 422947 w 2612145"/>
              <a:gd name="connsiteY104" fmla="*/ 1727531 h 1852628"/>
              <a:gd name="connsiteX105" fmla="*/ 336570 w 2612145"/>
              <a:gd name="connsiteY105" fmla="*/ 1682854 h 1852628"/>
              <a:gd name="connsiteX106" fmla="*/ 274022 w 2612145"/>
              <a:gd name="connsiteY106" fmla="*/ 1635198 h 1852628"/>
              <a:gd name="connsiteX107" fmla="*/ 223387 w 2612145"/>
              <a:gd name="connsiteY107" fmla="*/ 1578606 h 1852628"/>
              <a:gd name="connsiteX108" fmla="*/ 202538 w 2612145"/>
              <a:gd name="connsiteY108" fmla="*/ 1548821 h 1852628"/>
              <a:gd name="connsiteX109" fmla="*/ 169774 w 2612145"/>
              <a:gd name="connsiteY109" fmla="*/ 1480315 h 1852628"/>
              <a:gd name="connsiteX110" fmla="*/ 154882 w 2612145"/>
              <a:gd name="connsiteY110" fmla="*/ 1423724 h 1852628"/>
              <a:gd name="connsiteX111" fmla="*/ 139989 w 2612145"/>
              <a:gd name="connsiteY111" fmla="*/ 1340326 h 1852628"/>
              <a:gd name="connsiteX112" fmla="*/ 139989 w 2612145"/>
              <a:gd name="connsiteY112" fmla="*/ 1250971 h 1852628"/>
              <a:gd name="connsiteX113" fmla="*/ 145946 w 2612145"/>
              <a:gd name="connsiteY113" fmla="*/ 1054390 h 1852628"/>
              <a:gd name="connsiteX114" fmla="*/ 151903 w 2612145"/>
              <a:gd name="connsiteY114" fmla="*/ 914400 h 1852628"/>
              <a:gd name="connsiteX115" fmla="*/ 160839 w 2612145"/>
              <a:gd name="connsiteY115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19140 w 2612145"/>
              <a:gd name="connsiteY6" fmla="*/ 92334 h 1852628"/>
              <a:gd name="connsiteX7" fmla="*/ 92333 w 2612145"/>
              <a:gd name="connsiteY7" fmla="*/ 68506 h 1852628"/>
              <a:gd name="connsiteX8" fmla="*/ 68505 w 2612145"/>
              <a:gd name="connsiteY8" fmla="*/ 47656 h 1852628"/>
              <a:gd name="connsiteX9" fmla="*/ 0 w 2612145"/>
              <a:gd name="connsiteY9" fmla="*/ 0 h 1852628"/>
              <a:gd name="connsiteX10" fmla="*/ 458689 w 2612145"/>
              <a:gd name="connsiteY10" fmla="*/ 172753 h 1852628"/>
              <a:gd name="connsiteX11" fmla="*/ 494431 w 2612145"/>
              <a:gd name="connsiteY11" fmla="*/ 277001 h 1852628"/>
              <a:gd name="connsiteX12" fmla="*/ 473581 w 2612145"/>
              <a:gd name="connsiteY12" fmla="*/ 393162 h 1852628"/>
              <a:gd name="connsiteX13" fmla="*/ 455710 w 2612145"/>
              <a:gd name="connsiteY13" fmla="*/ 461668 h 1852628"/>
              <a:gd name="connsiteX14" fmla="*/ 443796 w 2612145"/>
              <a:gd name="connsiteY14" fmla="*/ 524216 h 1852628"/>
              <a:gd name="connsiteX15" fmla="*/ 437839 w 2612145"/>
              <a:gd name="connsiteY15" fmla="*/ 580808 h 1852628"/>
              <a:gd name="connsiteX16" fmla="*/ 434861 w 2612145"/>
              <a:gd name="connsiteY16" fmla="*/ 610593 h 1852628"/>
              <a:gd name="connsiteX17" fmla="*/ 425925 w 2612145"/>
              <a:gd name="connsiteY17" fmla="*/ 643357 h 1852628"/>
              <a:gd name="connsiteX18" fmla="*/ 411033 w 2612145"/>
              <a:gd name="connsiteY18" fmla="*/ 720798 h 1852628"/>
              <a:gd name="connsiteX19" fmla="*/ 399119 w 2612145"/>
              <a:gd name="connsiteY19" fmla="*/ 804196 h 1852628"/>
              <a:gd name="connsiteX20" fmla="*/ 393162 w 2612145"/>
              <a:gd name="connsiteY20" fmla="*/ 866744 h 1852628"/>
              <a:gd name="connsiteX21" fmla="*/ 387205 w 2612145"/>
              <a:gd name="connsiteY21" fmla="*/ 997798 h 1852628"/>
              <a:gd name="connsiteX22" fmla="*/ 387205 w 2612145"/>
              <a:gd name="connsiteY22" fmla="*/ 1093110 h 1852628"/>
              <a:gd name="connsiteX23" fmla="*/ 387205 w 2612145"/>
              <a:gd name="connsiteY23" fmla="*/ 1185444 h 1852628"/>
              <a:gd name="connsiteX24" fmla="*/ 390183 w 2612145"/>
              <a:gd name="connsiteY24" fmla="*/ 1262885 h 1852628"/>
              <a:gd name="connsiteX25" fmla="*/ 399119 w 2612145"/>
              <a:gd name="connsiteY25" fmla="*/ 1343304 h 1852628"/>
              <a:gd name="connsiteX26" fmla="*/ 408054 w 2612145"/>
              <a:gd name="connsiteY26" fmla="*/ 1402874 h 1852628"/>
              <a:gd name="connsiteX27" fmla="*/ 422947 w 2612145"/>
              <a:gd name="connsiteY27" fmla="*/ 1459466 h 1852628"/>
              <a:gd name="connsiteX28" fmla="*/ 440818 w 2612145"/>
              <a:gd name="connsiteY28" fmla="*/ 1492229 h 1852628"/>
              <a:gd name="connsiteX29" fmla="*/ 470603 w 2612145"/>
              <a:gd name="connsiteY29" fmla="*/ 1524993 h 1852628"/>
              <a:gd name="connsiteX30" fmla="*/ 512302 w 2612145"/>
              <a:gd name="connsiteY30" fmla="*/ 1548821 h 1852628"/>
              <a:gd name="connsiteX31" fmla="*/ 548044 w 2612145"/>
              <a:gd name="connsiteY31" fmla="*/ 1560735 h 1852628"/>
              <a:gd name="connsiteX32" fmla="*/ 595700 w 2612145"/>
              <a:gd name="connsiteY32" fmla="*/ 1575628 h 1852628"/>
              <a:gd name="connsiteX33" fmla="*/ 726754 w 2612145"/>
              <a:gd name="connsiteY33" fmla="*/ 1593499 h 1852628"/>
              <a:gd name="connsiteX34" fmla="*/ 845894 w 2612145"/>
              <a:gd name="connsiteY34" fmla="*/ 1602434 h 1852628"/>
              <a:gd name="connsiteX35" fmla="*/ 1003755 w 2612145"/>
              <a:gd name="connsiteY35" fmla="*/ 1611370 h 1852628"/>
              <a:gd name="connsiteX36" fmla="*/ 1179486 w 2612145"/>
              <a:gd name="connsiteY36" fmla="*/ 1614348 h 1852628"/>
              <a:gd name="connsiteX37" fmla="*/ 1337347 w 2612145"/>
              <a:gd name="connsiteY37" fmla="*/ 1614348 h 1852628"/>
              <a:gd name="connsiteX38" fmla="*/ 1572648 w 2612145"/>
              <a:gd name="connsiteY38" fmla="*/ 1611370 h 1852628"/>
              <a:gd name="connsiteX39" fmla="*/ 1688810 w 2612145"/>
              <a:gd name="connsiteY39" fmla="*/ 1608391 h 1852628"/>
              <a:gd name="connsiteX40" fmla="*/ 1822843 w 2612145"/>
              <a:gd name="connsiteY40" fmla="*/ 1596477 h 1852628"/>
              <a:gd name="connsiteX41" fmla="*/ 1915176 w 2612145"/>
              <a:gd name="connsiteY41" fmla="*/ 1581585 h 1852628"/>
              <a:gd name="connsiteX42" fmla="*/ 1965811 w 2612145"/>
              <a:gd name="connsiteY42" fmla="*/ 1566692 h 1852628"/>
              <a:gd name="connsiteX43" fmla="*/ 2016445 w 2612145"/>
              <a:gd name="connsiteY43" fmla="*/ 1545843 h 1852628"/>
              <a:gd name="connsiteX44" fmla="*/ 2067080 w 2612145"/>
              <a:gd name="connsiteY44" fmla="*/ 1522014 h 1852628"/>
              <a:gd name="connsiteX45" fmla="*/ 2096865 w 2612145"/>
              <a:gd name="connsiteY45" fmla="*/ 1498186 h 1852628"/>
              <a:gd name="connsiteX46" fmla="*/ 2111757 w 2612145"/>
              <a:gd name="connsiteY46" fmla="*/ 1480315 h 1852628"/>
              <a:gd name="connsiteX47" fmla="*/ 2135585 w 2612145"/>
              <a:gd name="connsiteY47" fmla="*/ 1435638 h 1852628"/>
              <a:gd name="connsiteX48" fmla="*/ 2162392 w 2612145"/>
              <a:gd name="connsiteY48" fmla="*/ 1361175 h 1852628"/>
              <a:gd name="connsiteX49" fmla="*/ 2189198 w 2612145"/>
              <a:gd name="connsiteY49" fmla="*/ 1268842 h 1852628"/>
              <a:gd name="connsiteX50" fmla="*/ 2213026 w 2612145"/>
              <a:gd name="connsiteY50" fmla="*/ 1161616 h 1852628"/>
              <a:gd name="connsiteX51" fmla="*/ 2233876 w 2612145"/>
              <a:gd name="connsiteY51" fmla="*/ 1060347 h 1852628"/>
              <a:gd name="connsiteX52" fmla="*/ 2254725 w 2612145"/>
              <a:gd name="connsiteY52" fmla="*/ 950142 h 1852628"/>
              <a:gd name="connsiteX53" fmla="*/ 2266639 w 2612145"/>
              <a:gd name="connsiteY53" fmla="*/ 872701 h 1852628"/>
              <a:gd name="connsiteX54" fmla="*/ 2275575 w 2612145"/>
              <a:gd name="connsiteY54" fmla="*/ 771432 h 1852628"/>
              <a:gd name="connsiteX55" fmla="*/ 2281532 w 2612145"/>
              <a:gd name="connsiteY55" fmla="*/ 667185 h 1852628"/>
              <a:gd name="connsiteX56" fmla="*/ 2278553 w 2612145"/>
              <a:gd name="connsiteY56" fmla="*/ 631443 h 1852628"/>
              <a:gd name="connsiteX57" fmla="*/ 2281532 w 2612145"/>
              <a:gd name="connsiteY57" fmla="*/ 619528 h 1852628"/>
              <a:gd name="connsiteX58" fmla="*/ 2296424 w 2612145"/>
              <a:gd name="connsiteY58" fmla="*/ 604636 h 1852628"/>
              <a:gd name="connsiteX59" fmla="*/ 2308338 w 2612145"/>
              <a:gd name="connsiteY59" fmla="*/ 601657 h 1852628"/>
              <a:gd name="connsiteX60" fmla="*/ 2320252 w 2612145"/>
              <a:gd name="connsiteY60" fmla="*/ 601657 h 1852628"/>
              <a:gd name="connsiteX61" fmla="*/ 2335145 w 2612145"/>
              <a:gd name="connsiteY61" fmla="*/ 610593 h 1852628"/>
              <a:gd name="connsiteX62" fmla="*/ 2347059 w 2612145"/>
              <a:gd name="connsiteY62" fmla="*/ 619528 h 1852628"/>
              <a:gd name="connsiteX63" fmla="*/ 2353016 w 2612145"/>
              <a:gd name="connsiteY63" fmla="*/ 637400 h 1852628"/>
              <a:gd name="connsiteX64" fmla="*/ 2355994 w 2612145"/>
              <a:gd name="connsiteY64" fmla="*/ 670163 h 1852628"/>
              <a:gd name="connsiteX65" fmla="*/ 2415564 w 2612145"/>
              <a:gd name="connsiteY65" fmla="*/ 1215229 h 1852628"/>
              <a:gd name="connsiteX66" fmla="*/ 2418543 w 2612145"/>
              <a:gd name="connsiteY66" fmla="*/ 1247992 h 1852628"/>
              <a:gd name="connsiteX67" fmla="*/ 2418543 w 2612145"/>
              <a:gd name="connsiteY67" fmla="*/ 1271820 h 1852628"/>
              <a:gd name="connsiteX68" fmla="*/ 2421521 w 2612145"/>
              <a:gd name="connsiteY68" fmla="*/ 1310541 h 1852628"/>
              <a:gd name="connsiteX69" fmla="*/ 2427478 w 2612145"/>
              <a:gd name="connsiteY69" fmla="*/ 1340326 h 1852628"/>
              <a:gd name="connsiteX70" fmla="*/ 2436414 w 2612145"/>
              <a:gd name="connsiteY70" fmla="*/ 1370111 h 1852628"/>
              <a:gd name="connsiteX71" fmla="*/ 2445349 w 2612145"/>
              <a:gd name="connsiteY71" fmla="*/ 1402874 h 1852628"/>
              <a:gd name="connsiteX72" fmla="*/ 2457263 w 2612145"/>
              <a:gd name="connsiteY72" fmla="*/ 1423724 h 1852628"/>
              <a:gd name="connsiteX73" fmla="*/ 2472156 w 2612145"/>
              <a:gd name="connsiteY73" fmla="*/ 1450530 h 1852628"/>
              <a:gd name="connsiteX74" fmla="*/ 2501941 w 2612145"/>
              <a:gd name="connsiteY74" fmla="*/ 1480315 h 1852628"/>
              <a:gd name="connsiteX75" fmla="*/ 2543640 w 2612145"/>
              <a:gd name="connsiteY75" fmla="*/ 1510100 h 1852628"/>
              <a:gd name="connsiteX76" fmla="*/ 2570446 w 2612145"/>
              <a:gd name="connsiteY76" fmla="*/ 1527971 h 1852628"/>
              <a:gd name="connsiteX77" fmla="*/ 2585339 w 2612145"/>
              <a:gd name="connsiteY77" fmla="*/ 1539885 h 1852628"/>
              <a:gd name="connsiteX78" fmla="*/ 2591296 w 2612145"/>
              <a:gd name="connsiteY78" fmla="*/ 1548821 h 1852628"/>
              <a:gd name="connsiteX79" fmla="*/ 2603210 w 2612145"/>
              <a:gd name="connsiteY79" fmla="*/ 1566692 h 1852628"/>
              <a:gd name="connsiteX80" fmla="*/ 2612145 w 2612145"/>
              <a:gd name="connsiteY80" fmla="*/ 1593499 h 1852628"/>
              <a:gd name="connsiteX81" fmla="*/ 2612145 w 2612145"/>
              <a:gd name="connsiteY81" fmla="*/ 1608391 h 1852628"/>
              <a:gd name="connsiteX82" fmla="*/ 2609167 w 2612145"/>
              <a:gd name="connsiteY82" fmla="*/ 1626262 h 1852628"/>
              <a:gd name="connsiteX83" fmla="*/ 2603210 w 2612145"/>
              <a:gd name="connsiteY83" fmla="*/ 1647112 h 1852628"/>
              <a:gd name="connsiteX84" fmla="*/ 2588317 w 2612145"/>
              <a:gd name="connsiteY84" fmla="*/ 1664983 h 1852628"/>
              <a:gd name="connsiteX85" fmla="*/ 2558532 w 2612145"/>
              <a:gd name="connsiteY85" fmla="*/ 1700725 h 1852628"/>
              <a:gd name="connsiteX86" fmla="*/ 2537683 w 2612145"/>
              <a:gd name="connsiteY86" fmla="*/ 1718596 h 1852628"/>
              <a:gd name="connsiteX87" fmla="*/ 2510876 w 2612145"/>
              <a:gd name="connsiteY87" fmla="*/ 1739445 h 1852628"/>
              <a:gd name="connsiteX88" fmla="*/ 2484070 w 2612145"/>
              <a:gd name="connsiteY88" fmla="*/ 1757316 h 1852628"/>
              <a:gd name="connsiteX89" fmla="*/ 2436414 w 2612145"/>
              <a:gd name="connsiteY89" fmla="*/ 1778166 h 1852628"/>
              <a:gd name="connsiteX90" fmla="*/ 2373865 w 2612145"/>
              <a:gd name="connsiteY90" fmla="*/ 1796037 h 1852628"/>
              <a:gd name="connsiteX91" fmla="*/ 2263661 w 2612145"/>
              <a:gd name="connsiteY91" fmla="*/ 1816886 h 1852628"/>
              <a:gd name="connsiteX92" fmla="*/ 2084951 w 2612145"/>
              <a:gd name="connsiteY92" fmla="*/ 1834757 h 1852628"/>
              <a:gd name="connsiteX93" fmla="*/ 1921133 w 2612145"/>
              <a:gd name="connsiteY93" fmla="*/ 1843693 h 1852628"/>
              <a:gd name="connsiteX94" fmla="*/ 1748380 w 2612145"/>
              <a:gd name="connsiteY94" fmla="*/ 1849650 h 1852628"/>
              <a:gd name="connsiteX95" fmla="*/ 1599455 w 2612145"/>
              <a:gd name="connsiteY95" fmla="*/ 1852628 h 1852628"/>
              <a:gd name="connsiteX96" fmla="*/ 1447551 w 2612145"/>
              <a:gd name="connsiteY96" fmla="*/ 1852628 h 1852628"/>
              <a:gd name="connsiteX97" fmla="*/ 1289691 w 2612145"/>
              <a:gd name="connsiteY97" fmla="*/ 1849650 h 1852628"/>
              <a:gd name="connsiteX98" fmla="*/ 1152680 w 2612145"/>
              <a:gd name="connsiteY98" fmla="*/ 1843693 h 1852628"/>
              <a:gd name="connsiteX99" fmla="*/ 997798 w 2612145"/>
              <a:gd name="connsiteY99" fmla="*/ 1837736 h 1852628"/>
              <a:gd name="connsiteX100" fmla="*/ 872700 w 2612145"/>
              <a:gd name="connsiteY100" fmla="*/ 1822843 h 1852628"/>
              <a:gd name="connsiteX101" fmla="*/ 658248 w 2612145"/>
              <a:gd name="connsiteY101" fmla="*/ 1790080 h 1852628"/>
              <a:gd name="connsiteX102" fmla="*/ 545065 w 2612145"/>
              <a:gd name="connsiteY102" fmla="*/ 1766252 h 1852628"/>
              <a:gd name="connsiteX103" fmla="*/ 422947 w 2612145"/>
              <a:gd name="connsiteY103" fmla="*/ 1727531 h 1852628"/>
              <a:gd name="connsiteX104" fmla="*/ 336570 w 2612145"/>
              <a:gd name="connsiteY104" fmla="*/ 1682854 h 1852628"/>
              <a:gd name="connsiteX105" fmla="*/ 274022 w 2612145"/>
              <a:gd name="connsiteY105" fmla="*/ 1635198 h 1852628"/>
              <a:gd name="connsiteX106" fmla="*/ 223387 w 2612145"/>
              <a:gd name="connsiteY106" fmla="*/ 1578606 h 1852628"/>
              <a:gd name="connsiteX107" fmla="*/ 202538 w 2612145"/>
              <a:gd name="connsiteY107" fmla="*/ 1548821 h 1852628"/>
              <a:gd name="connsiteX108" fmla="*/ 169774 w 2612145"/>
              <a:gd name="connsiteY108" fmla="*/ 1480315 h 1852628"/>
              <a:gd name="connsiteX109" fmla="*/ 154882 w 2612145"/>
              <a:gd name="connsiteY109" fmla="*/ 1423724 h 1852628"/>
              <a:gd name="connsiteX110" fmla="*/ 139989 w 2612145"/>
              <a:gd name="connsiteY110" fmla="*/ 1340326 h 1852628"/>
              <a:gd name="connsiteX111" fmla="*/ 139989 w 2612145"/>
              <a:gd name="connsiteY111" fmla="*/ 1250971 h 1852628"/>
              <a:gd name="connsiteX112" fmla="*/ 145946 w 2612145"/>
              <a:gd name="connsiteY112" fmla="*/ 1054390 h 1852628"/>
              <a:gd name="connsiteX113" fmla="*/ 151903 w 2612145"/>
              <a:gd name="connsiteY113" fmla="*/ 914400 h 1852628"/>
              <a:gd name="connsiteX114" fmla="*/ 160839 w 2612145"/>
              <a:gd name="connsiteY114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19140 w 2612145"/>
              <a:gd name="connsiteY6" fmla="*/ 92334 h 1852628"/>
              <a:gd name="connsiteX7" fmla="*/ 68505 w 2612145"/>
              <a:gd name="connsiteY7" fmla="*/ 47656 h 1852628"/>
              <a:gd name="connsiteX8" fmla="*/ 0 w 2612145"/>
              <a:gd name="connsiteY8" fmla="*/ 0 h 1852628"/>
              <a:gd name="connsiteX9" fmla="*/ 458689 w 2612145"/>
              <a:gd name="connsiteY9" fmla="*/ 172753 h 1852628"/>
              <a:gd name="connsiteX10" fmla="*/ 494431 w 2612145"/>
              <a:gd name="connsiteY10" fmla="*/ 277001 h 1852628"/>
              <a:gd name="connsiteX11" fmla="*/ 473581 w 2612145"/>
              <a:gd name="connsiteY11" fmla="*/ 393162 h 1852628"/>
              <a:gd name="connsiteX12" fmla="*/ 455710 w 2612145"/>
              <a:gd name="connsiteY12" fmla="*/ 461668 h 1852628"/>
              <a:gd name="connsiteX13" fmla="*/ 443796 w 2612145"/>
              <a:gd name="connsiteY13" fmla="*/ 524216 h 1852628"/>
              <a:gd name="connsiteX14" fmla="*/ 437839 w 2612145"/>
              <a:gd name="connsiteY14" fmla="*/ 580808 h 1852628"/>
              <a:gd name="connsiteX15" fmla="*/ 434861 w 2612145"/>
              <a:gd name="connsiteY15" fmla="*/ 610593 h 1852628"/>
              <a:gd name="connsiteX16" fmla="*/ 425925 w 2612145"/>
              <a:gd name="connsiteY16" fmla="*/ 643357 h 1852628"/>
              <a:gd name="connsiteX17" fmla="*/ 411033 w 2612145"/>
              <a:gd name="connsiteY17" fmla="*/ 720798 h 1852628"/>
              <a:gd name="connsiteX18" fmla="*/ 399119 w 2612145"/>
              <a:gd name="connsiteY18" fmla="*/ 804196 h 1852628"/>
              <a:gd name="connsiteX19" fmla="*/ 393162 w 2612145"/>
              <a:gd name="connsiteY19" fmla="*/ 866744 h 1852628"/>
              <a:gd name="connsiteX20" fmla="*/ 387205 w 2612145"/>
              <a:gd name="connsiteY20" fmla="*/ 997798 h 1852628"/>
              <a:gd name="connsiteX21" fmla="*/ 387205 w 2612145"/>
              <a:gd name="connsiteY21" fmla="*/ 1093110 h 1852628"/>
              <a:gd name="connsiteX22" fmla="*/ 387205 w 2612145"/>
              <a:gd name="connsiteY22" fmla="*/ 1185444 h 1852628"/>
              <a:gd name="connsiteX23" fmla="*/ 390183 w 2612145"/>
              <a:gd name="connsiteY23" fmla="*/ 1262885 h 1852628"/>
              <a:gd name="connsiteX24" fmla="*/ 399119 w 2612145"/>
              <a:gd name="connsiteY24" fmla="*/ 1343304 h 1852628"/>
              <a:gd name="connsiteX25" fmla="*/ 408054 w 2612145"/>
              <a:gd name="connsiteY25" fmla="*/ 1402874 h 1852628"/>
              <a:gd name="connsiteX26" fmla="*/ 422947 w 2612145"/>
              <a:gd name="connsiteY26" fmla="*/ 1459466 h 1852628"/>
              <a:gd name="connsiteX27" fmla="*/ 440818 w 2612145"/>
              <a:gd name="connsiteY27" fmla="*/ 1492229 h 1852628"/>
              <a:gd name="connsiteX28" fmla="*/ 470603 w 2612145"/>
              <a:gd name="connsiteY28" fmla="*/ 1524993 h 1852628"/>
              <a:gd name="connsiteX29" fmla="*/ 512302 w 2612145"/>
              <a:gd name="connsiteY29" fmla="*/ 1548821 h 1852628"/>
              <a:gd name="connsiteX30" fmla="*/ 548044 w 2612145"/>
              <a:gd name="connsiteY30" fmla="*/ 1560735 h 1852628"/>
              <a:gd name="connsiteX31" fmla="*/ 595700 w 2612145"/>
              <a:gd name="connsiteY31" fmla="*/ 1575628 h 1852628"/>
              <a:gd name="connsiteX32" fmla="*/ 726754 w 2612145"/>
              <a:gd name="connsiteY32" fmla="*/ 1593499 h 1852628"/>
              <a:gd name="connsiteX33" fmla="*/ 845894 w 2612145"/>
              <a:gd name="connsiteY33" fmla="*/ 1602434 h 1852628"/>
              <a:gd name="connsiteX34" fmla="*/ 1003755 w 2612145"/>
              <a:gd name="connsiteY34" fmla="*/ 1611370 h 1852628"/>
              <a:gd name="connsiteX35" fmla="*/ 1179486 w 2612145"/>
              <a:gd name="connsiteY35" fmla="*/ 1614348 h 1852628"/>
              <a:gd name="connsiteX36" fmla="*/ 1337347 w 2612145"/>
              <a:gd name="connsiteY36" fmla="*/ 1614348 h 1852628"/>
              <a:gd name="connsiteX37" fmla="*/ 1572648 w 2612145"/>
              <a:gd name="connsiteY37" fmla="*/ 1611370 h 1852628"/>
              <a:gd name="connsiteX38" fmla="*/ 1688810 w 2612145"/>
              <a:gd name="connsiteY38" fmla="*/ 1608391 h 1852628"/>
              <a:gd name="connsiteX39" fmla="*/ 1822843 w 2612145"/>
              <a:gd name="connsiteY39" fmla="*/ 1596477 h 1852628"/>
              <a:gd name="connsiteX40" fmla="*/ 1915176 w 2612145"/>
              <a:gd name="connsiteY40" fmla="*/ 1581585 h 1852628"/>
              <a:gd name="connsiteX41" fmla="*/ 1965811 w 2612145"/>
              <a:gd name="connsiteY41" fmla="*/ 1566692 h 1852628"/>
              <a:gd name="connsiteX42" fmla="*/ 2016445 w 2612145"/>
              <a:gd name="connsiteY42" fmla="*/ 1545843 h 1852628"/>
              <a:gd name="connsiteX43" fmla="*/ 2067080 w 2612145"/>
              <a:gd name="connsiteY43" fmla="*/ 1522014 h 1852628"/>
              <a:gd name="connsiteX44" fmla="*/ 2096865 w 2612145"/>
              <a:gd name="connsiteY44" fmla="*/ 1498186 h 1852628"/>
              <a:gd name="connsiteX45" fmla="*/ 2111757 w 2612145"/>
              <a:gd name="connsiteY45" fmla="*/ 1480315 h 1852628"/>
              <a:gd name="connsiteX46" fmla="*/ 2135585 w 2612145"/>
              <a:gd name="connsiteY46" fmla="*/ 1435638 h 1852628"/>
              <a:gd name="connsiteX47" fmla="*/ 2162392 w 2612145"/>
              <a:gd name="connsiteY47" fmla="*/ 1361175 h 1852628"/>
              <a:gd name="connsiteX48" fmla="*/ 2189198 w 2612145"/>
              <a:gd name="connsiteY48" fmla="*/ 1268842 h 1852628"/>
              <a:gd name="connsiteX49" fmla="*/ 2213026 w 2612145"/>
              <a:gd name="connsiteY49" fmla="*/ 1161616 h 1852628"/>
              <a:gd name="connsiteX50" fmla="*/ 2233876 w 2612145"/>
              <a:gd name="connsiteY50" fmla="*/ 1060347 h 1852628"/>
              <a:gd name="connsiteX51" fmla="*/ 2254725 w 2612145"/>
              <a:gd name="connsiteY51" fmla="*/ 950142 h 1852628"/>
              <a:gd name="connsiteX52" fmla="*/ 2266639 w 2612145"/>
              <a:gd name="connsiteY52" fmla="*/ 872701 h 1852628"/>
              <a:gd name="connsiteX53" fmla="*/ 2275575 w 2612145"/>
              <a:gd name="connsiteY53" fmla="*/ 771432 h 1852628"/>
              <a:gd name="connsiteX54" fmla="*/ 2281532 w 2612145"/>
              <a:gd name="connsiteY54" fmla="*/ 667185 h 1852628"/>
              <a:gd name="connsiteX55" fmla="*/ 2278553 w 2612145"/>
              <a:gd name="connsiteY55" fmla="*/ 631443 h 1852628"/>
              <a:gd name="connsiteX56" fmla="*/ 2281532 w 2612145"/>
              <a:gd name="connsiteY56" fmla="*/ 619528 h 1852628"/>
              <a:gd name="connsiteX57" fmla="*/ 2296424 w 2612145"/>
              <a:gd name="connsiteY57" fmla="*/ 604636 h 1852628"/>
              <a:gd name="connsiteX58" fmla="*/ 2308338 w 2612145"/>
              <a:gd name="connsiteY58" fmla="*/ 601657 h 1852628"/>
              <a:gd name="connsiteX59" fmla="*/ 2320252 w 2612145"/>
              <a:gd name="connsiteY59" fmla="*/ 601657 h 1852628"/>
              <a:gd name="connsiteX60" fmla="*/ 2335145 w 2612145"/>
              <a:gd name="connsiteY60" fmla="*/ 610593 h 1852628"/>
              <a:gd name="connsiteX61" fmla="*/ 2347059 w 2612145"/>
              <a:gd name="connsiteY61" fmla="*/ 619528 h 1852628"/>
              <a:gd name="connsiteX62" fmla="*/ 2353016 w 2612145"/>
              <a:gd name="connsiteY62" fmla="*/ 637400 h 1852628"/>
              <a:gd name="connsiteX63" fmla="*/ 2355994 w 2612145"/>
              <a:gd name="connsiteY63" fmla="*/ 670163 h 1852628"/>
              <a:gd name="connsiteX64" fmla="*/ 2415564 w 2612145"/>
              <a:gd name="connsiteY64" fmla="*/ 1215229 h 1852628"/>
              <a:gd name="connsiteX65" fmla="*/ 2418543 w 2612145"/>
              <a:gd name="connsiteY65" fmla="*/ 1247992 h 1852628"/>
              <a:gd name="connsiteX66" fmla="*/ 2418543 w 2612145"/>
              <a:gd name="connsiteY66" fmla="*/ 1271820 h 1852628"/>
              <a:gd name="connsiteX67" fmla="*/ 2421521 w 2612145"/>
              <a:gd name="connsiteY67" fmla="*/ 1310541 h 1852628"/>
              <a:gd name="connsiteX68" fmla="*/ 2427478 w 2612145"/>
              <a:gd name="connsiteY68" fmla="*/ 1340326 h 1852628"/>
              <a:gd name="connsiteX69" fmla="*/ 2436414 w 2612145"/>
              <a:gd name="connsiteY69" fmla="*/ 1370111 h 1852628"/>
              <a:gd name="connsiteX70" fmla="*/ 2445349 w 2612145"/>
              <a:gd name="connsiteY70" fmla="*/ 1402874 h 1852628"/>
              <a:gd name="connsiteX71" fmla="*/ 2457263 w 2612145"/>
              <a:gd name="connsiteY71" fmla="*/ 1423724 h 1852628"/>
              <a:gd name="connsiteX72" fmla="*/ 2472156 w 2612145"/>
              <a:gd name="connsiteY72" fmla="*/ 1450530 h 1852628"/>
              <a:gd name="connsiteX73" fmla="*/ 2501941 w 2612145"/>
              <a:gd name="connsiteY73" fmla="*/ 1480315 h 1852628"/>
              <a:gd name="connsiteX74" fmla="*/ 2543640 w 2612145"/>
              <a:gd name="connsiteY74" fmla="*/ 1510100 h 1852628"/>
              <a:gd name="connsiteX75" fmla="*/ 2570446 w 2612145"/>
              <a:gd name="connsiteY75" fmla="*/ 1527971 h 1852628"/>
              <a:gd name="connsiteX76" fmla="*/ 2585339 w 2612145"/>
              <a:gd name="connsiteY76" fmla="*/ 1539885 h 1852628"/>
              <a:gd name="connsiteX77" fmla="*/ 2591296 w 2612145"/>
              <a:gd name="connsiteY77" fmla="*/ 1548821 h 1852628"/>
              <a:gd name="connsiteX78" fmla="*/ 2603210 w 2612145"/>
              <a:gd name="connsiteY78" fmla="*/ 1566692 h 1852628"/>
              <a:gd name="connsiteX79" fmla="*/ 2612145 w 2612145"/>
              <a:gd name="connsiteY79" fmla="*/ 1593499 h 1852628"/>
              <a:gd name="connsiteX80" fmla="*/ 2612145 w 2612145"/>
              <a:gd name="connsiteY80" fmla="*/ 1608391 h 1852628"/>
              <a:gd name="connsiteX81" fmla="*/ 2609167 w 2612145"/>
              <a:gd name="connsiteY81" fmla="*/ 1626262 h 1852628"/>
              <a:gd name="connsiteX82" fmla="*/ 2603210 w 2612145"/>
              <a:gd name="connsiteY82" fmla="*/ 1647112 h 1852628"/>
              <a:gd name="connsiteX83" fmla="*/ 2588317 w 2612145"/>
              <a:gd name="connsiteY83" fmla="*/ 1664983 h 1852628"/>
              <a:gd name="connsiteX84" fmla="*/ 2558532 w 2612145"/>
              <a:gd name="connsiteY84" fmla="*/ 1700725 h 1852628"/>
              <a:gd name="connsiteX85" fmla="*/ 2537683 w 2612145"/>
              <a:gd name="connsiteY85" fmla="*/ 1718596 h 1852628"/>
              <a:gd name="connsiteX86" fmla="*/ 2510876 w 2612145"/>
              <a:gd name="connsiteY86" fmla="*/ 1739445 h 1852628"/>
              <a:gd name="connsiteX87" fmla="*/ 2484070 w 2612145"/>
              <a:gd name="connsiteY87" fmla="*/ 1757316 h 1852628"/>
              <a:gd name="connsiteX88" fmla="*/ 2436414 w 2612145"/>
              <a:gd name="connsiteY88" fmla="*/ 1778166 h 1852628"/>
              <a:gd name="connsiteX89" fmla="*/ 2373865 w 2612145"/>
              <a:gd name="connsiteY89" fmla="*/ 1796037 h 1852628"/>
              <a:gd name="connsiteX90" fmla="*/ 2263661 w 2612145"/>
              <a:gd name="connsiteY90" fmla="*/ 1816886 h 1852628"/>
              <a:gd name="connsiteX91" fmla="*/ 2084951 w 2612145"/>
              <a:gd name="connsiteY91" fmla="*/ 1834757 h 1852628"/>
              <a:gd name="connsiteX92" fmla="*/ 1921133 w 2612145"/>
              <a:gd name="connsiteY92" fmla="*/ 1843693 h 1852628"/>
              <a:gd name="connsiteX93" fmla="*/ 1748380 w 2612145"/>
              <a:gd name="connsiteY93" fmla="*/ 1849650 h 1852628"/>
              <a:gd name="connsiteX94" fmla="*/ 1599455 w 2612145"/>
              <a:gd name="connsiteY94" fmla="*/ 1852628 h 1852628"/>
              <a:gd name="connsiteX95" fmla="*/ 1447551 w 2612145"/>
              <a:gd name="connsiteY95" fmla="*/ 1852628 h 1852628"/>
              <a:gd name="connsiteX96" fmla="*/ 1289691 w 2612145"/>
              <a:gd name="connsiteY96" fmla="*/ 1849650 h 1852628"/>
              <a:gd name="connsiteX97" fmla="*/ 1152680 w 2612145"/>
              <a:gd name="connsiteY97" fmla="*/ 1843693 h 1852628"/>
              <a:gd name="connsiteX98" fmla="*/ 997798 w 2612145"/>
              <a:gd name="connsiteY98" fmla="*/ 1837736 h 1852628"/>
              <a:gd name="connsiteX99" fmla="*/ 872700 w 2612145"/>
              <a:gd name="connsiteY99" fmla="*/ 1822843 h 1852628"/>
              <a:gd name="connsiteX100" fmla="*/ 658248 w 2612145"/>
              <a:gd name="connsiteY100" fmla="*/ 1790080 h 1852628"/>
              <a:gd name="connsiteX101" fmla="*/ 545065 w 2612145"/>
              <a:gd name="connsiteY101" fmla="*/ 1766252 h 1852628"/>
              <a:gd name="connsiteX102" fmla="*/ 422947 w 2612145"/>
              <a:gd name="connsiteY102" fmla="*/ 1727531 h 1852628"/>
              <a:gd name="connsiteX103" fmla="*/ 336570 w 2612145"/>
              <a:gd name="connsiteY103" fmla="*/ 1682854 h 1852628"/>
              <a:gd name="connsiteX104" fmla="*/ 274022 w 2612145"/>
              <a:gd name="connsiteY104" fmla="*/ 1635198 h 1852628"/>
              <a:gd name="connsiteX105" fmla="*/ 223387 w 2612145"/>
              <a:gd name="connsiteY105" fmla="*/ 1578606 h 1852628"/>
              <a:gd name="connsiteX106" fmla="*/ 202538 w 2612145"/>
              <a:gd name="connsiteY106" fmla="*/ 1548821 h 1852628"/>
              <a:gd name="connsiteX107" fmla="*/ 169774 w 2612145"/>
              <a:gd name="connsiteY107" fmla="*/ 1480315 h 1852628"/>
              <a:gd name="connsiteX108" fmla="*/ 154882 w 2612145"/>
              <a:gd name="connsiteY108" fmla="*/ 1423724 h 1852628"/>
              <a:gd name="connsiteX109" fmla="*/ 139989 w 2612145"/>
              <a:gd name="connsiteY109" fmla="*/ 1340326 h 1852628"/>
              <a:gd name="connsiteX110" fmla="*/ 139989 w 2612145"/>
              <a:gd name="connsiteY110" fmla="*/ 1250971 h 1852628"/>
              <a:gd name="connsiteX111" fmla="*/ 145946 w 2612145"/>
              <a:gd name="connsiteY111" fmla="*/ 1054390 h 1852628"/>
              <a:gd name="connsiteX112" fmla="*/ 151903 w 2612145"/>
              <a:gd name="connsiteY112" fmla="*/ 914400 h 1852628"/>
              <a:gd name="connsiteX113" fmla="*/ 160839 w 2612145"/>
              <a:gd name="connsiteY113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68505 w 2612145"/>
              <a:gd name="connsiteY6" fmla="*/ 47656 h 1852628"/>
              <a:gd name="connsiteX7" fmla="*/ 0 w 2612145"/>
              <a:gd name="connsiteY7" fmla="*/ 0 h 1852628"/>
              <a:gd name="connsiteX8" fmla="*/ 458689 w 2612145"/>
              <a:gd name="connsiteY8" fmla="*/ 172753 h 1852628"/>
              <a:gd name="connsiteX9" fmla="*/ 494431 w 2612145"/>
              <a:gd name="connsiteY9" fmla="*/ 277001 h 1852628"/>
              <a:gd name="connsiteX10" fmla="*/ 473581 w 2612145"/>
              <a:gd name="connsiteY10" fmla="*/ 393162 h 1852628"/>
              <a:gd name="connsiteX11" fmla="*/ 455710 w 2612145"/>
              <a:gd name="connsiteY11" fmla="*/ 461668 h 1852628"/>
              <a:gd name="connsiteX12" fmla="*/ 443796 w 2612145"/>
              <a:gd name="connsiteY12" fmla="*/ 524216 h 1852628"/>
              <a:gd name="connsiteX13" fmla="*/ 437839 w 2612145"/>
              <a:gd name="connsiteY13" fmla="*/ 580808 h 1852628"/>
              <a:gd name="connsiteX14" fmla="*/ 434861 w 2612145"/>
              <a:gd name="connsiteY14" fmla="*/ 610593 h 1852628"/>
              <a:gd name="connsiteX15" fmla="*/ 425925 w 2612145"/>
              <a:gd name="connsiteY15" fmla="*/ 643357 h 1852628"/>
              <a:gd name="connsiteX16" fmla="*/ 411033 w 2612145"/>
              <a:gd name="connsiteY16" fmla="*/ 720798 h 1852628"/>
              <a:gd name="connsiteX17" fmla="*/ 399119 w 2612145"/>
              <a:gd name="connsiteY17" fmla="*/ 804196 h 1852628"/>
              <a:gd name="connsiteX18" fmla="*/ 393162 w 2612145"/>
              <a:gd name="connsiteY18" fmla="*/ 866744 h 1852628"/>
              <a:gd name="connsiteX19" fmla="*/ 387205 w 2612145"/>
              <a:gd name="connsiteY19" fmla="*/ 997798 h 1852628"/>
              <a:gd name="connsiteX20" fmla="*/ 387205 w 2612145"/>
              <a:gd name="connsiteY20" fmla="*/ 1093110 h 1852628"/>
              <a:gd name="connsiteX21" fmla="*/ 387205 w 2612145"/>
              <a:gd name="connsiteY21" fmla="*/ 1185444 h 1852628"/>
              <a:gd name="connsiteX22" fmla="*/ 390183 w 2612145"/>
              <a:gd name="connsiteY22" fmla="*/ 1262885 h 1852628"/>
              <a:gd name="connsiteX23" fmla="*/ 399119 w 2612145"/>
              <a:gd name="connsiteY23" fmla="*/ 1343304 h 1852628"/>
              <a:gd name="connsiteX24" fmla="*/ 408054 w 2612145"/>
              <a:gd name="connsiteY24" fmla="*/ 1402874 h 1852628"/>
              <a:gd name="connsiteX25" fmla="*/ 422947 w 2612145"/>
              <a:gd name="connsiteY25" fmla="*/ 1459466 h 1852628"/>
              <a:gd name="connsiteX26" fmla="*/ 440818 w 2612145"/>
              <a:gd name="connsiteY26" fmla="*/ 1492229 h 1852628"/>
              <a:gd name="connsiteX27" fmla="*/ 470603 w 2612145"/>
              <a:gd name="connsiteY27" fmla="*/ 1524993 h 1852628"/>
              <a:gd name="connsiteX28" fmla="*/ 512302 w 2612145"/>
              <a:gd name="connsiteY28" fmla="*/ 1548821 h 1852628"/>
              <a:gd name="connsiteX29" fmla="*/ 548044 w 2612145"/>
              <a:gd name="connsiteY29" fmla="*/ 1560735 h 1852628"/>
              <a:gd name="connsiteX30" fmla="*/ 595700 w 2612145"/>
              <a:gd name="connsiteY30" fmla="*/ 1575628 h 1852628"/>
              <a:gd name="connsiteX31" fmla="*/ 726754 w 2612145"/>
              <a:gd name="connsiteY31" fmla="*/ 1593499 h 1852628"/>
              <a:gd name="connsiteX32" fmla="*/ 845894 w 2612145"/>
              <a:gd name="connsiteY32" fmla="*/ 1602434 h 1852628"/>
              <a:gd name="connsiteX33" fmla="*/ 1003755 w 2612145"/>
              <a:gd name="connsiteY33" fmla="*/ 1611370 h 1852628"/>
              <a:gd name="connsiteX34" fmla="*/ 1179486 w 2612145"/>
              <a:gd name="connsiteY34" fmla="*/ 1614348 h 1852628"/>
              <a:gd name="connsiteX35" fmla="*/ 1337347 w 2612145"/>
              <a:gd name="connsiteY35" fmla="*/ 1614348 h 1852628"/>
              <a:gd name="connsiteX36" fmla="*/ 1572648 w 2612145"/>
              <a:gd name="connsiteY36" fmla="*/ 1611370 h 1852628"/>
              <a:gd name="connsiteX37" fmla="*/ 1688810 w 2612145"/>
              <a:gd name="connsiteY37" fmla="*/ 1608391 h 1852628"/>
              <a:gd name="connsiteX38" fmla="*/ 1822843 w 2612145"/>
              <a:gd name="connsiteY38" fmla="*/ 1596477 h 1852628"/>
              <a:gd name="connsiteX39" fmla="*/ 1915176 w 2612145"/>
              <a:gd name="connsiteY39" fmla="*/ 1581585 h 1852628"/>
              <a:gd name="connsiteX40" fmla="*/ 1965811 w 2612145"/>
              <a:gd name="connsiteY40" fmla="*/ 1566692 h 1852628"/>
              <a:gd name="connsiteX41" fmla="*/ 2016445 w 2612145"/>
              <a:gd name="connsiteY41" fmla="*/ 1545843 h 1852628"/>
              <a:gd name="connsiteX42" fmla="*/ 2067080 w 2612145"/>
              <a:gd name="connsiteY42" fmla="*/ 1522014 h 1852628"/>
              <a:gd name="connsiteX43" fmla="*/ 2096865 w 2612145"/>
              <a:gd name="connsiteY43" fmla="*/ 1498186 h 1852628"/>
              <a:gd name="connsiteX44" fmla="*/ 2111757 w 2612145"/>
              <a:gd name="connsiteY44" fmla="*/ 1480315 h 1852628"/>
              <a:gd name="connsiteX45" fmla="*/ 2135585 w 2612145"/>
              <a:gd name="connsiteY45" fmla="*/ 1435638 h 1852628"/>
              <a:gd name="connsiteX46" fmla="*/ 2162392 w 2612145"/>
              <a:gd name="connsiteY46" fmla="*/ 1361175 h 1852628"/>
              <a:gd name="connsiteX47" fmla="*/ 2189198 w 2612145"/>
              <a:gd name="connsiteY47" fmla="*/ 1268842 h 1852628"/>
              <a:gd name="connsiteX48" fmla="*/ 2213026 w 2612145"/>
              <a:gd name="connsiteY48" fmla="*/ 1161616 h 1852628"/>
              <a:gd name="connsiteX49" fmla="*/ 2233876 w 2612145"/>
              <a:gd name="connsiteY49" fmla="*/ 1060347 h 1852628"/>
              <a:gd name="connsiteX50" fmla="*/ 2254725 w 2612145"/>
              <a:gd name="connsiteY50" fmla="*/ 950142 h 1852628"/>
              <a:gd name="connsiteX51" fmla="*/ 2266639 w 2612145"/>
              <a:gd name="connsiteY51" fmla="*/ 872701 h 1852628"/>
              <a:gd name="connsiteX52" fmla="*/ 2275575 w 2612145"/>
              <a:gd name="connsiteY52" fmla="*/ 771432 h 1852628"/>
              <a:gd name="connsiteX53" fmla="*/ 2281532 w 2612145"/>
              <a:gd name="connsiteY53" fmla="*/ 667185 h 1852628"/>
              <a:gd name="connsiteX54" fmla="*/ 2278553 w 2612145"/>
              <a:gd name="connsiteY54" fmla="*/ 631443 h 1852628"/>
              <a:gd name="connsiteX55" fmla="*/ 2281532 w 2612145"/>
              <a:gd name="connsiteY55" fmla="*/ 619528 h 1852628"/>
              <a:gd name="connsiteX56" fmla="*/ 2296424 w 2612145"/>
              <a:gd name="connsiteY56" fmla="*/ 604636 h 1852628"/>
              <a:gd name="connsiteX57" fmla="*/ 2308338 w 2612145"/>
              <a:gd name="connsiteY57" fmla="*/ 601657 h 1852628"/>
              <a:gd name="connsiteX58" fmla="*/ 2320252 w 2612145"/>
              <a:gd name="connsiteY58" fmla="*/ 601657 h 1852628"/>
              <a:gd name="connsiteX59" fmla="*/ 2335145 w 2612145"/>
              <a:gd name="connsiteY59" fmla="*/ 610593 h 1852628"/>
              <a:gd name="connsiteX60" fmla="*/ 2347059 w 2612145"/>
              <a:gd name="connsiteY60" fmla="*/ 619528 h 1852628"/>
              <a:gd name="connsiteX61" fmla="*/ 2353016 w 2612145"/>
              <a:gd name="connsiteY61" fmla="*/ 637400 h 1852628"/>
              <a:gd name="connsiteX62" fmla="*/ 2355994 w 2612145"/>
              <a:gd name="connsiteY62" fmla="*/ 670163 h 1852628"/>
              <a:gd name="connsiteX63" fmla="*/ 2415564 w 2612145"/>
              <a:gd name="connsiteY63" fmla="*/ 1215229 h 1852628"/>
              <a:gd name="connsiteX64" fmla="*/ 2418543 w 2612145"/>
              <a:gd name="connsiteY64" fmla="*/ 1247992 h 1852628"/>
              <a:gd name="connsiteX65" fmla="*/ 2418543 w 2612145"/>
              <a:gd name="connsiteY65" fmla="*/ 1271820 h 1852628"/>
              <a:gd name="connsiteX66" fmla="*/ 2421521 w 2612145"/>
              <a:gd name="connsiteY66" fmla="*/ 1310541 h 1852628"/>
              <a:gd name="connsiteX67" fmla="*/ 2427478 w 2612145"/>
              <a:gd name="connsiteY67" fmla="*/ 1340326 h 1852628"/>
              <a:gd name="connsiteX68" fmla="*/ 2436414 w 2612145"/>
              <a:gd name="connsiteY68" fmla="*/ 1370111 h 1852628"/>
              <a:gd name="connsiteX69" fmla="*/ 2445349 w 2612145"/>
              <a:gd name="connsiteY69" fmla="*/ 1402874 h 1852628"/>
              <a:gd name="connsiteX70" fmla="*/ 2457263 w 2612145"/>
              <a:gd name="connsiteY70" fmla="*/ 1423724 h 1852628"/>
              <a:gd name="connsiteX71" fmla="*/ 2472156 w 2612145"/>
              <a:gd name="connsiteY71" fmla="*/ 1450530 h 1852628"/>
              <a:gd name="connsiteX72" fmla="*/ 2501941 w 2612145"/>
              <a:gd name="connsiteY72" fmla="*/ 1480315 h 1852628"/>
              <a:gd name="connsiteX73" fmla="*/ 2543640 w 2612145"/>
              <a:gd name="connsiteY73" fmla="*/ 1510100 h 1852628"/>
              <a:gd name="connsiteX74" fmla="*/ 2570446 w 2612145"/>
              <a:gd name="connsiteY74" fmla="*/ 1527971 h 1852628"/>
              <a:gd name="connsiteX75" fmla="*/ 2585339 w 2612145"/>
              <a:gd name="connsiteY75" fmla="*/ 1539885 h 1852628"/>
              <a:gd name="connsiteX76" fmla="*/ 2591296 w 2612145"/>
              <a:gd name="connsiteY76" fmla="*/ 1548821 h 1852628"/>
              <a:gd name="connsiteX77" fmla="*/ 2603210 w 2612145"/>
              <a:gd name="connsiteY77" fmla="*/ 1566692 h 1852628"/>
              <a:gd name="connsiteX78" fmla="*/ 2612145 w 2612145"/>
              <a:gd name="connsiteY78" fmla="*/ 1593499 h 1852628"/>
              <a:gd name="connsiteX79" fmla="*/ 2612145 w 2612145"/>
              <a:gd name="connsiteY79" fmla="*/ 1608391 h 1852628"/>
              <a:gd name="connsiteX80" fmla="*/ 2609167 w 2612145"/>
              <a:gd name="connsiteY80" fmla="*/ 1626262 h 1852628"/>
              <a:gd name="connsiteX81" fmla="*/ 2603210 w 2612145"/>
              <a:gd name="connsiteY81" fmla="*/ 1647112 h 1852628"/>
              <a:gd name="connsiteX82" fmla="*/ 2588317 w 2612145"/>
              <a:gd name="connsiteY82" fmla="*/ 1664983 h 1852628"/>
              <a:gd name="connsiteX83" fmla="*/ 2558532 w 2612145"/>
              <a:gd name="connsiteY83" fmla="*/ 1700725 h 1852628"/>
              <a:gd name="connsiteX84" fmla="*/ 2537683 w 2612145"/>
              <a:gd name="connsiteY84" fmla="*/ 1718596 h 1852628"/>
              <a:gd name="connsiteX85" fmla="*/ 2510876 w 2612145"/>
              <a:gd name="connsiteY85" fmla="*/ 1739445 h 1852628"/>
              <a:gd name="connsiteX86" fmla="*/ 2484070 w 2612145"/>
              <a:gd name="connsiteY86" fmla="*/ 1757316 h 1852628"/>
              <a:gd name="connsiteX87" fmla="*/ 2436414 w 2612145"/>
              <a:gd name="connsiteY87" fmla="*/ 1778166 h 1852628"/>
              <a:gd name="connsiteX88" fmla="*/ 2373865 w 2612145"/>
              <a:gd name="connsiteY88" fmla="*/ 1796037 h 1852628"/>
              <a:gd name="connsiteX89" fmla="*/ 2263661 w 2612145"/>
              <a:gd name="connsiteY89" fmla="*/ 1816886 h 1852628"/>
              <a:gd name="connsiteX90" fmla="*/ 2084951 w 2612145"/>
              <a:gd name="connsiteY90" fmla="*/ 1834757 h 1852628"/>
              <a:gd name="connsiteX91" fmla="*/ 1921133 w 2612145"/>
              <a:gd name="connsiteY91" fmla="*/ 1843693 h 1852628"/>
              <a:gd name="connsiteX92" fmla="*/ 1748380 w 2612145"/>
              <a:gd name="connsiteY92" fmla="*/ 1849650 h 1852628"/>
              <a:gd name="connsiteX93" fmla="*/ 1599455 w 2612145"/>
              <a:gd name="connsiteY93" fmla="*/ 1852628 h 1852628"/>
              <a:gd name="connsiteX94" fmla="*/ 1447551 w 2612145"/>
              <a:gd name="connsiteY94" fmla="*/ 1852628 h 1852628"/>
              <a:gd name="connsiteX95" fmla="*/ 1289691 w 2612145"/>
              <a:gd name="connsiteY95" fmla="*/ 1849650 h 1852628"/>
              <a:gd name="connsiteX96" fmla="*/ 1152680 w 2612145"/>
              <a:gd name="connsiteY96" fmla="*/ 1843693 h 1852628"/>
              <a:gd name="connsiteX97" fmla="*/ 997798 w 2612145"/>
              <a:gd name="connsiteY97" fmla="*/ 1837736 h 1852628"/>
              <a:gd name="connsiteX98" fmla="*/ 872700 w 2612145"/>
              <a:gd name="connsiteY98" fmla="*/ 1822843 h 1852628"/>
              <a:gd name="connsiteX99" fmla="*/ 658248 w 2612145"/>
              <a:gd name="connsiteY99" fmla="*/ 1790080 h 1852628"/>
              <a:gd name="connsiteX100" fmla="*/ 545065 w 2612145"/>
              <a:gd name="connsiteY100" fmla="*/ 1766252 h 1852628"/>
              <a:gd name="connsiteX101" fmla="*/ 422947 w 2612145"/>
              <a:gd name="connsiteY101" fmla="*/ 1727531 h 1852628"/>
              <a:gd name="connsiteX102" fmla="*/ 336570 w 2612145"/>
              <a:gd name="connsiteY102" fmla="*/ 1682854 h 1852628"/>
              <a:gd name="connsiteX103" fmla="*/ 274022 w 2612145"/>
              <a:gd name="connsiteY103" fmla="*/ 1635198 h 1852628"/>
              <a:gd name="connsiteX104" fmla="*/ 223387 w 2612145"/>
              <a:gd name="connsiteY104" fmla="*/ 1578606 h 1852628"/>
              <a:gd name="connsiteX105" fmla="*/ 202538 w 2612145"/>
              <a:gd name="connsiteY105" fmla="*/ 1548821 h 1852628"/>
              <a:gd name="connsiteX106" fmla="*/ 169774 w 2612145"/>
              <a:gd name="connsiteY106" fmla="*/ 1480315 h 1852628"/>
              <a:gd name="connsiteX107" fmla="*/ 154882 w 2612145"/>
              <a:gd name="connsiteY107" fmla="*/ 1423724 h 1852628"/>
              <a:gd name="connsiteX108" fmla="*/ 139989 w 2612145"/>
              <a:gd name="connsiteY108" fmla="*/ 1340326 h 1852628"/>
              <a:gd name="connsiteX109" fmla="*/ 139989 w 2612145"/>
              <a:gd name="connsiteY109" fmla="*/ 1250971 h 1852628"/>
              <a:gd name="connsiteX110" fmla="*/ 145946 w 2612145"/>
              <a:gd name="connsiteY110" fmla="*/ 1054390 h 1852628"/>
              <a:gd name="connsiteX111" fmla="*/ 151903 w 2612145"/>
              <a:gd name="connsiteY111" fmla="*/ 914400 h 1852628"/>
              <a:gd name="connsiteX112" fmla="*/ 160839 w 2612145"/>
              <a:gd name="connsiteY112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0 w 2612145"/>
              <a:gd name="connsiteY6" fmla="*/ 0 h 1852628"/>
              <a:gd name="connsiteX7" fmla="*/ 458689 w 2612145"/>
              <a:gd name="connsiteY7" fmla="*/ 172753 h 1852628"/>
              <a:gd name="connsiteX8" fmla="*/ 494431 w 2612145"/>
              <a:gd name="connsiteY8" fmla="*/ 277001 h 1852628"/>
              <a:gd name="connsiteX9" fmla="*/ 473581 w 2612145"/>
              <a:gd name="connsiteY9" fmla="*/ 393162 h 1852628"/>
              <a:gd name="connsiteX10" fmla="*/ 455710 w 2612145"/>
              <a:gd name="connsiteY10" fmla="*/ 461668 h 1852628"/>
              <a:gd name="connsiteX11" fmla="*/ 443796 w 2612145"/>
              <a:gd name="connsiteY11" fmla="*/ 524216 h 1852628"/>
              <a:gd name="connsiteX12" fmla="*/ 437839 w 2612145"/>
              <a:gd name="connsiteY12" fmla="*/ 580808 h 1852628"/>
              <a:gd name="connsiteX13" fmla="*/ 434861 w 2612145"/>
              <a:gd name="connsiteY13" fmla="*/ 610593 h 1852628"/>
              <a:gd name="connsiteX14" fmla="*/ 425925 w 2612145"/>
              <a:gd name="connsiteY14" fmla="*/ 643357 h 1852628"/>
              <a:gd name="connsiteX15" fmla="*/ 411033 w 2612145"/>
              <a:gd name="connsiteY15" fmla="*/ 720798 h 1852628"/>
              <a:gd name="connsiteX16" fmla="*/ 399119 w 2612145"/>
              <a:gd name="connsiteY16" fmla="*/ 804196 h 1852628"/>
              <a:gd name="connsiteX17" fmla="*/ 393162 w 2612145"/>
              <a:gd name="connsiteY17" fmla="*/ 866744 h 1852628"/>
              <a:gd name="connsiteX18" fmla="*/ 387205 w 2612145"/>
              <a:gd name="connsiteY18" fmla="*/ 997798 h 1852628"/>
              <a:gd name="connsiteX19" fmla="*/ 387205 w 2612145"/>
              <a:gd name="connsiteY19" fmla="*/ 1093110 h 1852628"/>
              <a:gd name="connsiteX20" fmla="*/ 387205 w 2612145"/>
              <a:gd name="connsiteY20" fmla="*/ 1185444 h 1852628"/>
              <a:gd name="connsiteX21" fmla="*/ 390183 w 2612145"/>
              <a:gd name="connsiteY21" fmla="*/ 1262885 h 1852628"/>
              <a:gd name="connsiteX22" fmla="*/ 399119 w 2612145"/>
              <a:gd name="connsiteY22" fmla="*/ 1343304 h 1852628"/>
              <a:gd name="connsiteX23" fmla="*/ 408054 w 2612145"/>
              <a:gd name="connsiteY23" fmla="*/ 1402874 h 1852628"/>
              <a:gd name="connsiteX24" fmla="*/ 422947 w 2612145"/>
              <a:gd name="connsiteY24" fmla="*/ 1459466 h 1852628"/>
              <a:gd name="connsiteX25" fmla="*/ 440818 w 2612145"/>
              <a:gd name="connsiteY25" fmla="*/ 1492229 h 1852628"/>
              <a:gd name="connsiteX26" fmla="*/ 470603 w 2612145"/>
              <a:gd name="connsiteY26" fmla="*/ 1524993 h 1852628"/>
              <a:gd name="connsiteX27" fmla="*/ 512302 w 2612145"/>
              <a:gd name="connsiteY27" fmla="*/ 1548821 h 1852628"/>
              <a:gd name="connsiteX28" fmla="*/ 548044 w 2612145"/>
              <a:gd name="connsiteY28" fmla="*/ 1560735 h 1852628"/>
              <a:gd name="connsiteX29" fmla="*/ 595700 w 2612145"/>
              <a:gd name="connsiteY29" fmla="*/ 1575628 h 1852628"/>
              <a:gd name="connsiteX30" fmla="*/ 726754 w 2612145"/>
              <a:gd name="connsiteY30" fmla="*/ 1593499 h 1852628"/>
              <a:gd name="connsiteX31" fmla="*/ 845894 w 2612145"/>
              <a:gd name="connsiteY31" fmla="*/ 1602434 h 1852628"/>
              <a:gd name="connsiteX32" fmla="*/ 1003755 w 2612145"/>
              <a:gd name="connsiteY32" fmla="*/ 1611370 h 1852628"/>
              <a:gd name="connsiteX33" fmla="*/ 1179486 w 2612145"/>
              <a:gd name="connsiteY33" fmla="*/ 1614348 h 1852628"/>
              <a:gd name="connsiteX34" fmla="*/ 1337347 w 2612145"/>
              <a:gd name="connsiteY34" fmla="*/ 1614348 h 1852628"/>
              <a:gd name="connsiteX35" fmla="*/ 1572648 w 2612145"/>
              <a:gd name="connsiteY35" fmla="*/ 1611370 h 1852628"/>
              <a:gd name="connsiteX36" fmla="*/ 1688810 w 2612145"/>
              <a:gd name="connsiteY36" fmla="*/ 1608391 h 1852628"/>
              <a:gd name="connsiteX37" fmla="*/ 1822843 w 2612145"/>
              <a:gd name="connsiteY37" fmla="*/ 1596477 h 1852628"/>
              <a:gd name="connsiteX38" fmla="*/ 1915176 w 2612145"/>
              <a:gd name="connsiteY38" fmla="*/ 1581585 h 1852628"/>
              <a:gd name="connsiteX39" fmla="*/ 1965811 w 2612145"/>
              <a:gd name="connsiteY39" fmla="*/ 1566692 h 1852628"/>
              <a:gd name="connsiteX40" fmla="*/ 2016445 w 2612145"/>
              <a:gd name="connsiteY40" fmla="*/ 1545843 h 1852628"/>
              <a:gd name="connsiteX41" fmla="*/ 2067080 w 2612145"/>
              <a:gd name="connsiteY41" fmla="*/ 1522014 h 1852628"/>
              <a:gd name="connsiteX42" fmla="*/ 2096865 w 2612145"/>
              <a:gd name="connsiteY42" fmla="*/ 1498186 h 1852628"/>
              <a:gd name="connsiteX43" fmla="*/ 2111757 w 2612145"/>
              <a:gd name="connsiteY43" fmla="*/ 1480315 h 1852628"/>
              <a:gd name="connsiteX44" fmla="*/ 2135585 w 2612145"/>
              <a:gd name="connsiteY44" fmla="*/ 1435638 h 1852628"/>
              <a:gd name="connsiteX45" fmla="*/ 2162392 w 2612145"/>
              <a:gd name="connsiteY45" fmla="*/ 1361175 h 1852628"/>
              <a:gd name="connsiteX46" fmla="*/ 2189198 w 2612145"/>
              <a:gd name="connsiteY46" fmla="*/ 1268842 h 1852628"/>
              <a:gd name="connsiteX47" fmla="*/ 2213026 w 2612145"/>
              <a:gd name="connsiteY47" fmla="*/ 1161616 h 1852628"/>
              <a:gd name="connsiteX48" fmla="*/ 2233876 w 2612145"/>
              <a:gd name="connsiteY48" fmla="*/ 1060347 h 1852628"/>
              <a:gd name="connsiteX49" fmla="*/ 2254725 w 2612145"/>
              <a:gd name="connsiteY49" fmla="*/ 950142 h 1852628"/>
              <a:gd name="connsiteX50" fmla="*/ 2266639 w 2612145"/>
              <a:gd name="connsiteY50" fmla="*/ 872701 h 1852628"/>
              <a:gd name="connsiteX51" fmla="*/ 2275575 w 2612145"/>
              <a:gd name="connsiteY51" fmla="*/ 771432 h 1852628"/>
              <a:gd name="connsiteX52" fmla="*/ 2281532 w 2612145"/>
              <a:gd name="connsiteY52" fmla="*/ 667185 h 1852628"/>
              <a:gd name="connsiteX53" fmla="*/ 2278553 w 2612145"/>
              <a:gd name="connsiteY53" fmla="*/ 631443 h 1852628"/>
              <a:gd name="connsiteX54" fmla="*/ 2281532 w 2612145"/>
              <a:gd name="connsiteY54" fmla="*/ 619528 h 1852628"/>
              <a:gd name="connsiteX55" fmla="*/ 2296424 w 2612145"/>
              <a:gd name="connsiteY55" fmla="*/ 604636 h 1852628"/>
              <a:gd name="connsiteX56" fmla="*/ 2308338 w 2612145"/>
              <a:gd name="connsiteY56" fmla="*/ 601657 h 1852628"/>
              <a:gd name="connsiteX57" fmla="*/ 2320252 w 2612145"/>
              <a:gd name="connsiteY57" fmla="*/ 601657 h 1852628"/>
              <a:gd name="connsiteX58" fmla="*/ 2335145 w 2612145"/>
              <a:gd name="connsiteY58" fmla="*/ 610593 h 1852628"/>
              <a:gd name="connsiteX59" fmla="*/ 2347059 w 2612145"/>
              <a:gd name="connsiteY59" fmla="*/ 619528 h 1852628"/>
              <a:gd name="connsiteX60" fmla="*/ 2353016 w 2612145"/>
              <a:gd name="connsiteY60" fmla="*/ 637400 h 1852628"/>
              <a:gd name="connsiteX61" fmla="*/ 2355994 w 2612145"/>
              <a:gd name="connsiteY61" fmla="*/ 670163 h 1852628"/>
              <a:gd name="connsiteX62" fmla="*/ 2415564 w 2612145"/>
              <a:gd name="connsiteY62" fmla="*/ 1215229 h 1852628"/>
              <a:gd name="connsiteX63" fmla="*/ 2418543 w 2612145"/>
              <a:gd name="connsiteY63" fmla="*/ 1247992 h 1852628"/>
              <a:gd name="connsiteX64" fmla="*/ 2418543 w 2612145"/>
              <a:gd name="connsiteY64" fmla="*/ 1271820 h 1852628"/>
              <a:gd name="connsiteX65" fmla="*/ 2421521 w 2612145"/>
              <a:gd name="connsiteY65" fmla="*/ 1310541 h 1852628"/>
              <a:gd name="connsiteX66" fmla="*/ 2427478 w 2612145"/>
              <a:gd name="connsiteY66" fmla="*/ 1340326 h 1852628"/>
              <a:gd name="connsiteX67" fmla="*/ 2436414 w 2612145"/>
              <a:gd name="connsiteY67" fmla="*/ 1370111 h 1852628"/>
              <a:gd name="connsiteX68" fmla="*/ 2445349 w 2612145"/>
              <a:gd name="connsiteY68" fmla="*/ 1402874 h 1852628"/>
              <a:gd name="connsiteX69" fmla="*/ 2457263 w 2612145"/>
              <a:gd name="connsiteY69" fmla="*/ 1423724 h 1852628"/>
              <a:gd name="connsiteX70" fmla="*/ 2472156 w 2612145"/>
              <a:gd name="connsiteY70" fmla="*/ 1450530 h 1852628"/>
              <a:gd name="connsiteX71" fmla="*/ 2501941 w 2612145"/>
              <a:gd name="connsiteY71" fmla="*/ 1480315 h 1852628"/>
              <a:gd name="connsiteX72" fmla="*/ 2543640 w 2612145"/>
              <a:gd name="connsiteY72" fmla="*/ 1510100 h 1852628"/>
              <a:gd name="connsiteX73" fmla="*/ 2570446 w 2612145"/>
              <a:gd name="connsiteY73" fmla="*/ 1527971 h 1852628"/>
              <a:gd name="connsiteX74" fmla="*/ 2585339 w 2612145"/>
              <a:gd name="connsiteY74" fmla="*/ 1539885 h 1852628"/>
              <a:gd name="connsiteX75" fmla="*/ 2591296 w 2612145"/>
              <a:gd name="connsiteY75" fmla="*/ 1548821 h 1852628"/>
              <a:gd name="connsiteX76" fmla="*/ 2603210 w 2612145"/>
              <a:gd name="connsiteY76" fmla="*/ 1566692 h 1852628"/>
              <a:gd name="connsiteX77" fmla="*/ 2612145 w 2612145"/>
              <a:gd name="connsiteY77" fmla="*/ 1593499 h 1852628"/>
              <a:gd name="connsiteX78" fmla="*/ 2612145 w 2612145"/>
              <a:gd name="connsiteY78" fmla="*/ 1608391 h 1852628"/>
              <a:gd name="connsiteX79" fmla="*/ 2609167 w 2612145"/>
              <a:gd name="connsiteY79" fmla="*/ 1626262 h 1852628"/>
              <a:gd name="connsiteX80" fmla="*/ 2603210 w 2612145"/>
              <a:gd name="connsiteY80" fmla="*/ 1647112 h 1852628"/>
              <a:gd name="connsiteX81" fmla="*/ 2588317 w 2612145"/>
              <a:gd name="connsiteY81" fmla="*/ 1664983 h 1852628"/>
              <a:gd name="connsiteX82" fmla="*/ 2558532 w 2612145"/>
              <a:gd name="connsiteY82" fmla="*/ 1700725 h 1852628"/>
              <a:gd name="connsiteX83" fmla="*/ 2537683 w 2612145"/>
              <a:gd name="connsiteY83" fmla="*/ 1718596 h 1852628"/>
              <a:gd name="connsiteX84" fmla="*/ 2510876 w 2612145"/>
              <a:gd name="connsiteY84" fmla="*/ 1739445 h 1852628"/>
              <a:gd name="connsiteX85" fmla="*/ 2484070 w 2612145"/>
              <a:gd name="connsiteY85" fmla="*/ 1757316 h 1852628"/>
              <a:gd name="connsiteX86" fmla="*/ 2436414 w 2612145"/>
              <a:gd name="connsiteY86" fmla="*/ 1778166 h 1852628"/>
              <a:gd name="connsiteX87" fmla="*/ 2373865 w 2612145"/>
              <a:gd name="connsiteY87" fmla="*/ 1796037 h 1852628"/>
              <a:gd name="connsiteX88" fmla="*/ 2263661 w 2612145"/>
              <a:gd name="connsiteY88" fmla="*/ 1816886 h 1852628"/>
              <a:gd name="connsiteX89" fmla="*/ 2084951 w 2612145"/>
              <a:gd name="connsiteY89" fmla="*/ 1834757 h 1852628"/>
              <a:gd name="connsiteX90" fmla="*/ 1921133 w 2612145"/>
              <a:gd name="connsiteY90" fmla="*/ 1843693 h 1852628"/>
              <a:gd name="connsiteX91" fmla="*/ 1748380 w 2612145"/>
              <a:gd name="connsiteY91" fmla="*/ 1849650 h 1852628"/>
              <a:gd name="connsiteX92" fmla="*/ 1599455 w 2612145"/>
              <a:gd name="connsiteY92" fmla="*/ 1852628 h 1852628"/>
              <a:gd name="connsiteX93" fmla="*/ 1447551 w 2612145"/>
              <a:gd name="connsiteY93" fmla="*/ 1852628 h 1852628"/>
              <a:gd name="connsiteX94" fmla="*/ 1289691 w 2612145"/>
              <a:gd name="connsiteY94" fmla="*/ 1849650 h 1852628"/>
              <a:gd name="connsiteX95" fmla="*/ 1152680 w 2612145"/>
              <a:gd name="connsiteY95" fmla="*/ 1843693 h 1852628"/>
              <a:gd name="connsiteX96" fmla="*/ 997798 w 2612145"/>
              <a:gd name="connsiteY96" fmla="*/ 1837736 h 1852628"/>
              <a:gd name="connsiteX97" fmla="*/ 872700 w 2612145"/>
              <a:gd name="connsiteY97" fmla="*/ 1822843 h 1852628"/>
              <a:gd name="connsiteX98" fmla="*/ 658248 w 2612145"/>
              <a:gd name="connsiteY98" fmla="*/ 1790080 h 1852628"/>
              <a:gd name="connsiteX99" fmla="*/ 545065 w 2612145"/>
              <a:gd name="connsiteY99" fmla="*/ 1766252 h 1852628"/>
              <a:gd name="connsiteX100" fmla="*/ 422947 w 2612145"/>
              <a:gd name="connsiteY100" fmla="*/ 1727531 h 1852628"/>
              <a:gd name="connsiteX101" fmla="*/ 336570 w 2612145"/>
              <a:gd name="connsiteY101" fmla="*/ 1682854 h 1852628"/>
              <a:gd name="connsiteX102" fmla="*/ 274022 w 2612145"/>
              <a:gd name="connsiteY102" fmla="*/ 1635198 h 1852628"/>
              <a:gd name="connsiteX103" fmla="*/ 223387 w 2612145"/>
              <a:gd name="connsiteY103" fmla="*/ 1578606 h 1852628"/>
              <a:gd name="connsiteX104" fmla="*/ 202538 w 2612145"/>
              <a:gd name="connsiteY104" fmla="*/ 1548821 h 1852628"/>
              <a:gd name="connsiteX105" fmla="*/ 169774 w 2612145"/>
              <a:gd name="connsiteY105" fmla="*/ 1480315 h 1852628"/>
              <a:gd name="connsiteX106" fmla="*/ 154882 w 2612145"/>
              <a:gd name="connsiteY106" fmla="*/ 1423724 h 1852628"/>
              <a:gd name="connsiteX107" fmla="*/ 139989 w 2612145"/>
              <a:gd name="connsiteY107" fmla="*/ 1340326 h 1852628"/>
              <a:gd name="connsiteX108" fmla="*/ 139989 w 2612145"/>
              <a:gd name="connsiteY108" fmla="*/ 1250971 h 1852628"/>
              <a:gd name="connsiteX109" fmla="*/ 145946 w 2612145"/>
              <a:gd name="connsiteY109" fmla="*/ 1054390 h 1852628"/>
              <a:gd name="connsiteX110" fmla="*/ 151903 w 2612145"/>
              <a:gd name="connsiteY110" fmla="*/ 914400 h 1852628"/>
              <a:gd name="connsiteX111" fmla="*/ 160839 w 2612145"/>
              <a:gd name="connsiteY111" fmla="*/ 804196 h 1852628"/>
              <a:gd name="connsiteX0" fmla="*/ 20850 w 2472156"/>
              <a:gd name="connsiteY0" fmla="*/ 631443 h 1679875"/>
              <a:gd name="connsiteX1" fmla="*/ 35742 w 2472156"/>
              <a:gd name="connsiteY1" fmla="*/ 378270 h 1679875"/>
              <a:gd name="connsiteX2" fmla="*/ 44678 w 2472156"/>
              <a:gd name="connsiteY2" fmla="*/ 220409 h 1679875"/>
              <a:gd name="connsiteX3" fmla="*/ 47656 w 2472156"/>
              <a:gd name="connsiteY3" fmla="*/ 131054 h 1679875"/>
              <a:gd name="connsiteX4" fmla="*/ 44678 w 2472156"/>
              <a:gd name="connsiteY4" fmla="*/ 98291 h 1679875"/>
              <a:gd name="connsiteX5" fmla="*/ 38721 w 2472156"/>
              <a:gd name="connsiteY5" fmla="*/ 56592 h 1679875"/>
              <a:gd name="connsiteX6" fmla="*/ 318700 w 2472156"/>
              <a:gd name="connsiteY6" fmla="*/ 0 h 1679875"/>
              <a:gd name="connsiteX7" fmla="*/ 354442 w 2472156"/>
              <a:gd name="connsiteY7" fmla="*/ 104248 h 1679875"/>
              <a:gd name="connsiteX8" fmla="*/ 333592 w 2472156"/>
              <a:gd name="connsiteY8" fmla="*/ 220409 h 1679875"/>
              <a:gd name="connsiteX9" fmla="*/ 315721 w 2472156"/>
              <a:gd name="connsiteY9" fmla="*/ 288915 h 1679875"/>
              <a:gd name="connsiteX10" fmla="*/ 303807 w 2472156"/>
              <a:gd name="connsiteY10" fmla="*/ 351463 h 1679875"/>
              <a:gd name="connsiteX11" fmla="*/ 297850 w 2472156"/>
              <a:gd name="connsiteY11" fmla="*/ 408055 h 1679875"/>
              <a:gd name="connsiteX12" fmla="*/ 294872 w 2472156"/>
              <a:gd name="connsiteY12" fmla="*/ 437840 h 1679875"/>
              <a:gd name="connsiteX13" fmla="*/ 285936 w 2472156"/>
              <a:gd name="connsiteY13" fmla="*/ 470604 h 1679875"/>
              <a:gd name="connsiteX14" fmla="*/ 271044 w 2472156"/>
              <a:gd name="connsiteY14" fmla="*/ 548045 h 1679875"/>
              <a:gd name="connsiteX15" fmla="*/ 259130 w 2472156"/>
              <a:gd name="connsiteY15" fmla="*/ 631443 h 1679875"/>
              <a:gd name="connsiteX16" fmla="*/ 253173 w 2472156"/>
              <a:gd name="connsiteY16" fmla="*/ 693991 h 1679875"/>
              <a:gd name="connsiteX17" fmla="*/ 247216 w 2472156"/>
              <a:gd name="connsiteY17" fmla="*/ 825045 h 1679875"/>
              <a:gd name="connsiteX18" fmla="*/ 247216 w 2472156"/>
              <a:gd name="connsiteY18" fmla="*/ 920357 h 1679875"/>
              <a:gd name="connsiteX19" fmla="*/ 247216 w 2472156"/>
              <a:gd name="connsiteY19" fmla="*/ 1012691 h 1679875"/>
              <a:gd name="connsiteX20" fmla="*/ 250194 w 2472156"/>
              <a:gd name="connsiteY20" fmla="*/ 1090132 h 1679875"/>
              <a:gd name="connsiteX21" fmla="*/ 259130 w 2472156"/>
              <a:gd name="connsiteY21" fmla="*/ 1170551 h 1679875"/>
              <a:gd name="connsiteX22" fmla="*/ 268065 w 2472156"/>
              <a:gd name="connsiteY22" fmla="*/ 1230121 h 1679875"/>
              <a:gd name="connsiteX23" fmla="*/ 282958 w 2472156"/>
              <a:gd name="connsiteY23" fmla="*/ 1286713 h 1679875"/>
              <a:gd name="connsiteX24" fmla="*/ 300829 w 2472156"/>
              <a:gd name="connsiteY24" fmla="*/ 1319476 h 1679875"/>
              <a:gd name="connsiteX25" fmla="*/ 330614 w 2472156"/>
              <a:gd name="connsiteY25" fmla="*/ 1352240 h 1679875"/>
              <a:gd name="connsiteX26" fmla="*/ 372313 w 2472156"/>
              <a:gd name="connsiteY26" fmla="*/ 1376068 h 1679875"/>
              <a:gd name="connsiteX27" fmla="*/ 408055 w 2472156"/>
              <a:gd name="connsiteY27" fmla="*/ 1387982 h 1679875"/>
              <a:gd name="connsiteX28" fmla="*/ 455711 w 2472156"/>
              <a:gd name="connsiteY28" fmla="*/ 1402875 h 1679875"/>
              <a:gd name="connsiteX29" fmla="*/ 586765 w 2472156"/>
              <a:gd name="connsiteY29" fmla="*/ 1420746 h 1679875"/>
              <a:gd name="connsiteX30" fmla="*/ 705905 w 2472156"/>
              <a:gd name="connsiteY30" fmla="*/ 1429681 h 1679875"/>
              <a:gd name="connsiteX31" fmla="*/ 863766 w 2472156"/>
              <a:gd name="connsiteY31" fmla="*/ 1438617 h 1679875"/>
              <a:gd name="connsiteX32" fmla="*/ 1039497 w 2472156"/>
              <a:gd name="connsiteY32" fmla="*/ 1441595 h 1679875"/>
              <a:gd name="connsiteX33" fmla="*/ 1197358 w 2472156"/>
              <a:gd name="connsiteY33" fmla="*/ 1441595 h 1679875"/>
              <a:gd name="connsiteX34" fmla="*/ 1432659 w 2472156"/>
              <a:gd name="connsiteY34" fmla="*/ 1438617 h 1679875"/>
              <a:gd name="connsiteX35" fmla="*/ 1548821 w 2472156"/>
              <a:gd name="connsiteY35" fmla="*/ 1435638 h 1679875"/>
              <a:gd name="connsiteX36" fmla="*/ 1682854 w 2472156"/>
              <a:gd name="connsiteY36" fmla="*/ 1423724 h 1679875"/>
              <a:gd name="connsiteX37" fmla="*/ 1775187 w 2472156"/>
              <a:gd name="connsiteY37" fmla="*/ 1408832 h 1679875"/>
              <a:gd name="connsiteX38" fmla="*/ 1825822 w 2472156"/>
              <a:gd name="connsiteY38" fmla="*/ 1393939 h 1679875"/>
              <a:gd name="connsiteX39" fmla="*/ 1876456 w 2472156"/>
              <a:gd name="connsiteY39" fmla="*/ 1373090 h 1679875"/>
              <a:gd name="connsiteX40" fmla="*/ 1927091 w 2472156"/>
              <a:gd name="connsiteY40" fmla="*/ 1349261 h 1679875"/>
              <a:gd name="connsiteX41" fmla="*/ 1956876 w 2472156"/>
              <a:gd name="connsiteY41" fmla="*/ 1325433 h 1679875"/>
              <a:gd name="connsiteX42" fmla="*/ 1971768 w 2472156"/>
              <a:gd name="connsiteY42" fmla="*/ 1307562 h 1679875"/>
              <a:gd name="connsiteX43" fmla="*/ 1995596 w 2472156"/>
              <a:gd name="connsiteY43" fmla="*/ 1262885 h 1679875"/>
              <a:gd name="connsiteX44" fmla="*/ 2022403 w 2472156"/>
              <a:gd name="connsiteY44" fmla="*/ 1188422 h 1679875"/>
              <a:gd name="connsiteX45" fmla="*/ 2049209 w 2472156"/>
              <a:gd name="connsiteY45" fmla="*/ 1096089 h 1679875"/>
              <a:gd name="connsiteX46" fmla="*/ 2073037 w 2472156"/>
              <a:gd name="connsiteY46" fmla="*/ 988863 h 1679875"/>
              <a:gd name="connsiteX47" fmla="*/ 2093887 w 2472156"/>
              <a:gd name="connsiteY47" fmla="*/ 887594 h 1679875"/>
              <a:gd name="connsiteX48" fmla="*/ 2114736 w 2472156"/>
              <a:gd name="connsiteY48" fmla="*/ 777389 h 1679875"/>
              <a:gd name="connsiteX49" fmla="*/ 2126650 w 2472156"/>
              <a:gd name="connsiteY49" fmla="*/ 699948 h 1679875"/>
              <a:gd name="connsiteX50" fmla="*/ 2135586 w 2472156"/>
              <a:gd name="connsiteY50" fmla="*/ 598679 h 1679875"/>
              <a:gd name="connsiteX51" fmla="*/ 2141543 w 2472156"/>
              <a:gd name="connsiteY51" fmla="*/ 494432 h 1679875"/>
              <a:gd name="connsiteX52" fmla="*/ 2138564 w 2472156"/>
              <a:gd name="connsiteY52" fmla="*/ 458690 h 1679875"/>
              <a:gd name="connsiteX53" fmla="*/ 2141543 w 2472156"/>
              <a:gd name="connsiteY53" fmla="*/ 446775 h 1679875"/>
              <a:gd name="connsiteX54" fmla="*/ 2156435 w 2472156"/>
              <a:gd name="connsiteY54" fmla="*/ 431883 h 1679875"/>
              <a:gd name="connsiteX55" fmla="*/ 2168349 w 2472156"/>
              <a:gd name="connsiteY55" fmla="*/ 428904 h 1679875"/>
              <a:gd name="connsiteX56" fmla="*/ 2180263 w 2472156"/>
              <a:gd name="connsiteY56" fmla="*/ 428904 h 1679875"/>
              <a:gd name="connsiteX57" fmla="*/ 2195156 w 2472156"/>
              <a:gd name="connsiteY57" fmla="*/ 437840 h 1679875"/>
              <a:gd name="connsiteX58" fmla="*/ 2207070 w 2472156"/>
              <a:gd name="connsiteY58" fmla="*/ 446775 h 1679875"/>
              <a:gd name="connsiteX59" fmla="*/ 2213027 w 2472156"/>
              <a:gd name="connsiteY59" fmla="*/ 464647 h 1679875"/>
              <a:gd name="connsiteX60" fmla="*/ 2216005 w 2472156"/>
              <a:gd name="connsiteY60" fmla="*/ 497410 h 1679875"/>
              <a:gd name="connsiteX61" fmla="*/ 2275575 w 2472156"/>
              <a:gd name="connsiteY61" fmla="*/ 1042476 h 1679875"/>
              <a:gd name="connsiteX62" fmla="*/ 2278554 w 2472156"/>
              <a:gd name="connsiteY62" fmla="*/ 1075239 h 1679875"/>
              <a:gd name="connsiteX63" fmla="*/ 2278554 w 2472156"/>
              <a:gd name="connsiteY63" fmla="*/ 1099067 h 1679875"/>
              <a:gd name="connsiteX64" fmla="*/ 2281532 w 2472156"/>
              <a:gd name="connsiteY64" fmla="*/ 1137788 h 1679875"/>
              <a:gd name="connsiteX65" fmla="*/ 2287489 w 2472156"/>
              <a:gd name="connsiteY65" fmla="*/ 1167573 h 1679875"/>
              <a:gd name="connsiteX66" fmla="*/ 2296425 w 2472156"/>
              <a:gd name="connsiteY66" fmla="*/ 1197358 h 1679875"/>
              <a:gd name="connsiteX67" fmla="*/ 2305360 w 2472156"/>
              <a:gd name="connsiteY67" fmla="*/ 1230121 h 1679875"/>
              <a:gd name="connsiteX68" fmla="*/ 2317274 w 2472156"/>
              <a:gd name="connsiteY68" fmla="*/ 1250971 h 1679875"/>
              <a:gd name="connsiteX69" fmla="*/ 2332167 w 2472156"/>
              <a:gd name="connsiteY69" fmla="*/ 1277777 h 1679875"/>
              <a:gd name="connsiteX70" fmla="*/ 2361952 w 2472156"/>
              <a:gd name="connsiteY70" fmla="*/ 1307562 h 1679875"/>
              <a:gd name="connsiteX71" fmla="*/ 2403651 w 2472156"/>
              <a:gd name="connsiteY71" fmla="*/ 1337347 h 1679875"/>
              <a:gd name="connsiteX72" fmla="*/ 2430457 w 2472156"/>
              <a:gd name="connsiteY72" fmla="*/ 1355218 h 1679875"/>
              <a:gd name="connsiteX73" fmla="*/ 2445350 w 2472156"/>
              <a:gd name="connsiteY73" fmla="*/ 1367132 h 1679875"/>
              <a:gd name="connsiteX74" fmla="*/ 2451307 w 2472156"/>
              <a:gd name="connsiteY74" fmla="*/ 1376068 h 1679875"/>
              <a:gd name="connsiteX75" fmla="*/ 2463221 w 2472156"/>
              <a:gd name="connsiteY75" fmla="*/ 1393939 h 1679875"/>
              <a:gd name="connsiteX76" fmla="*/ 2472156 w 2472156"/>
              <a:gd name="connsiteY76" fmla="*/ 1420746 h 1679875"/>
              <a:gd name="connsiteX77" fmla="*/ 2472156 w 2472156"/>
              <a:gd name="connsiteY77" fmla="*/ 1435638 h 1679875"/>
              <a:gd name="connsiteX78" fmla="*/ 2469178 w 2472156"/>
              <a:gd name="connsiteY78" fmla="*/ 1453509 h 1679875"/>
              <a:gd name="connsiteX79" fmla="*/ 2463221 w 2472156"/>
              <a:gd name="connsiteY79" fmla="*/ 1474359 h 1679875"/>
              <a:gd name="connsiteX80" fmla="*/ 2448328 w 2472156"/>
              <a:gd name="connsiteY80" fmla="*/ 1492230 h 1679875"/>
              <a:gd name="connsiteX81" fmla="*/ 2418543 w 2472156"/>
              <a:gd name="connsiteY81" fmla="*/ 1527972 h 1679875"/>
              <a:gd name="connsiteX82" fmla="*/ 2397694 w 2472156"/>
              <a:gd name="connsiteY82" fmla="*/ 1545843 h 1679875"/>
              <a:gd name="connsiteX83" fmla="*/ 2370887 w 2472156"/>
              <a:gd name="connsiteY83" fmla="*/ 1566692 h 1679875"/>
              <a:gd name="connsiteX84" fmla="*/ 2344081 w 2472156"/>
              <a:gd name="connsiteY84" fmla="*/ 1584563 h 1679875"/>
              <a:gd name="connsiteX85" fmla="*/ 2296425 w 2472156"/>
              <a:gd name="connsiteY85" fmla="*/ 1605413 h 1679875"/>
              <a:gd name="connsiteX86" fmla="*/ 2233876 w 2472156"/>
              <a:gd name="connsiteY86" fmla="*/ 1623284 h 1679875"/>
              <a:gd name="connsiteX87" fmla="*/ 2123672 w 2472156"/>
              <a:gd name="connsiteY87" fmla="*/ 1644133 h 1679875"/>
              <a:gd name="connsiteX88" fmla="*/ 1944962 w 2472156"/>
              <a:gd name="connsiteY88" fmla="*/ 1662004 h 1679875"/>
              <a:gd name="connsiteX89" fmla="*/ 1781144 w 2472156"/>
              <a:gd name="connsiteY89" fmla="*/ 1670940 h 1679875"/>
              <a:gd name="connsiteX90" fmla="*/ 1608391 w 2472156"/>
              <a:gd name="connsiteY90" fmla="*/ 1676897 h 1679875"/>
              <a:gd name="connsiteX91" fmla="*/ 1459466 w 2472156"/>
              <a:gd name="connsiteY91" fmla="*/ 1679875 h 1679875"/>
              <a:gd name="connsiteX92" fmla="*/ 1307562 w 2472156"/>
              <a:gd name="connsiteY92" fmla="*/ 1679875 h 1679875"/>
              <a:gd name="connsiteX93" fmla="*/ 1149702 w 2472156"/>
              <a:gd name="connsiteY93" fmla="*/ 1676897 h 1679875"/>
              <a:gd name="connsiteX94" fmla="*/ 1012691 w 2472156"/>
              <a:gd name="connsiteY94" fmla="*/ 1670940 h 1679875"/>
              <a:gd name="connsiteX95" fmla="*/ 857809 w 2472156"/>
              <a:gd name="connsiteY95" fmla="*/ 1664983 h 1679875"/>
              <a:gd name="connsiteX96" fmla="*/ 732711 w 2472156"/>
              <a:gd name="connsiteY96" fmla="*/ 1650090 h 1679875"/>
              <a:gd name="connsiteX97" fmla="*/ 518259 w 2472156"/>
              <a:gd name="connsiteY97" fmla="*/ 1617327 h 1679875"/>
              <a:gd name="connsiteX98" fmla="*/ 405076 w 2472156"/>
              <a:gd name="connsiteY98" fmla="*/ 1593499 h 1679875"/>
              <a:gd name="connsiteX99" fmla="*/ 282958 w 2472156"/>
              <a:gd name="connsiteY99" fmla="*/ 1554778 h 1679875"/>
              <a:gd name="connsiteX100" fmla="*/ 196581 w 2472156"/>
              <a:gd name="connsiteY100" fmla="*/ 1510101 h 1679875"/>
              <a:gd name="connsiteX101" fmla="*/ 134033 w 2472156"/>
              <a:gd name="connsiteY101" fmla="*/ 1462445 h 1679875"/>
              <a:gd name="connsiteX102" fmla="*/ 83398 w 2472156"/>
              <a:gd name="connsiteY102" fmla="*/ 1405853 h 1679875"/>
              <a:gd name="connsiteX103" fmla="*/ 62549 w 2472156"/>
              <a:gd name="connsiteY103" fmla="*/ 1376068 h 1679875"/>
              <a:gd name="connsiteX104" fmla="*/ 29785 w 2472156"/>
              <a:gd name="connsiteY104" fmla="*/ 1307562 h 1679875"/>
              <a:gd name="connsiteX105" fmla="*/ 14893 w 2472156"/>
              <a:gd name="connsiteY105" fmla="*/ 1250971 h 1679875"/>
              <a:gd name="connsiteX106" fmla="*/ 0 w 2472156"/>
              <a:gd name="connsiteY106" fmla="*/ 1167573 h 1679875"/>
              <a:gd name="connsiteX107" fmla="*/ 0 w 2472156"/>
              <a:gd name="connsiteY107" fmla="*/ 1078218 h 1679875"/>
              <a:gd name="connsiteX108" fmla="*/ 5957 w 2472156"/>
              <a:gd name="connsiteY108" fmla="*/ 881637 h 1679875"/>
              <a:gd name="connsiteX109" fmla="*/ 11914 w 2472156"/>
              <a:gd name="connsiteY109" fmla="*/ 741647 h 1679875"/>
              <a:gd name="connsiteX110" fmla="*/ 20850 w 2472156"/>
              <a:gd name="connsiteY110" fmla="*/ 631443 h 1679875"/>
              <a:gd name="connsiteX0" fmla="*/ 20850 w 2472156"/>
              <a:gd name="connsiteY0" fmla="*/ 631443 h 1679875"/>
              <a:gd name="connsiteX1" fmla="*/ 35742 w 2472156"/>
              <a:gd name="connsiteY1" fmla="*/ 378270 h 1679875"/>
              <a:gd name="connsiteX2" fmla="*/ 44678 w 2472156"/>
              <a:gd name="connsiteY2" fmla="*/ 220409 h 1679875"/>
              <a:gd name="connsiteX3" fmla="*/ 47656 w 2472156"/>
              <a:gd name="connsiteY3" fmla="*/ 131054 h 1679875"/>
              <a:gd name="connsiteX4" fmla="*/ 44678 w 2472156"/>
              <a:gd name="connsiteY4" fmla="*/ 98291 h 1679875"/>
              <a:gd name="connsiteX5" fmla="*/ 318700 w 2472156"/>
              <a:gd name="connsiteY5" fmla="*/ 0 h 1679875"/>
              <a:gd name="connsiteX6" fmla="*/ 354442 w 2472156"/>
              <a:gd name="connsiteY6" fmla="*/ 104248 h 1679875"/>
              <a:gd name="connsiteX7" fmla="*/ 333592 w 2472156"/>
              <a:gd name="connsiteY7" fmla="*/ 220409 h 1679875"/>
              <a:gd name="connsiteX8" fmla="*/ 315721 w 2472156"/>
              <a:gd name="connsiteY8" fmla="*/ 288915 h 1679875"/>
              <a:gd name="connsiteX9" fmla="*/ 303807 w 2472156"/>
              <a:gd name="connsiteY9" fmla="*/ 351463 h 1679875"/>
              <a:gd name="connsiteX10" fmla="*/ 297850 w 2472156"/>
              <a:gd name="connsiteY10" fmla="*/ 408055 h 1679875"/>
              <a:gd name="connsiteX11" fmla="*/ 294872 w 2472156"/>
              <a:gd name="connsiteY11" fmla="*/ 437840 h 1679875"/>
              <a:gd name="connsiteX12" fmla="*/ 285936 w 2472156"/>
              <a:gd name="connsiteY12" fmla="*/ 470604 h 1679875"/>
              <a:gd name="connsiteX13" fmla="*/ 271044 w 2472156"/>
              <a:gd name="connsiteY13" fmla="*/ 548045 h 1679875"/>
              <a:gd name="connsiteX14" fmla="*/ 259130 w 2472156"/>
              <a:gd name="connsiteY14" fmla="*/ 631443 h 1679875"/>
              <a:gd name="connsiteX15" fmla="*/ 253173 w 2472156"/>
              <a:gd name="connsiteY15" fmla="*/ 693991 h 1679875"/>
              <a:gd name="connsiteX16" fmla="*/ 247216 w 2472156"/>
              <a:gd name="connsiteY16" fmla="*/ 825045 h 1679875"/>
              <a:gd name="connsiteX17" fmla="*/ 247216 w 2472156"/>
              <a:gd name="connsiteY17" fmla="*/ 920357 h 1679875"/>
              <a:gd name="connsiteX18" fmla="*/ 247216 w 2472156"/>
              <a:gd name="connsiteY18" fmla="*/ 1012691 h 1679875"/>
              <a:gd name="connsiteX19" fmla="*/ 250194 w 2472156"/>
              <a:gd name="connsiteY19" fmla="*/ 1090132 h 1679875"/>
              <a:gd name="connsiteX20" fmla="*/ 259130 w 2472156"/>
              <a:gd name="connsiteY20" fmla="*/ 1170551 h 1679875"/>
              <a:gd name="connsiteX21" fmla="*/ 268065 w 2472156"/>
              <a:gd name="connsiteY21" fmla="*/ 1230121 h 1679875"/>
              <a:gd name="connsiteX22" fmla="*/ 282958 w 2472156"/>
              <a:gd name="connsiteY22" fmla="*/ 1286713 h 1679875"/>
              <a:gd name="connsiteX23" fmla="*/ 300829 w 2472156"/>
              <a:gd name="connsiteY23" fmla="*/ 1319476 h 1679875"/>
              <a:gd name="connsiteX24" fmla="*/ 330614 w 2472156"/>
              <a:gd name="connsiteY24" fmla="*/ 1352240 h 1679875"/>
              <a:gd name="connsiteX25" fmla="*/ 372313 w 2472156"/>
              <a:gd name="connsiteY25" fmla="*/ 1376068 h 1679875"/>
              <a:gd name="connsiteX26" fmla="*/ 408055 w 2472156"/>
              <a:gd name="connsiteY26" fmla="*/ 1387982 h 1679875"/>
              <a:gd name="connsiteX27" fmla="*/ 455711 w 2472156"/>
              <a:gd name="connsiteY27" fmla="*/ 1402875 h 1679875"/>
              <a:gd name="connsiteX28" fmla="*/ 586765 w 2472156"/>
              <a:gd name="connsiteY28" fmla="*/ 1420746 h 1679875"/>
              <a:gd name="connsiteX29" fmla="*/ 705905 w 2472156"/>
              <a:gd name="connsiteY29" fmla="*/ 1429681 h 1679875"/>
              <a:gd name="connsiteX30" fmla="*/ 863766 w 2472156"/>
              <a:gd name="connsiteY30" fmla="*/ 1438617 h 1679875"/>
              <a:gd name="connsiteX31" fmla="*/ 1039497 w 2472156"/>
              <a:gd name="connsiteY31" fmla="*/ 1441595 h 1679875"/>
              <a:gd name="connsiteX32" fmla="*/ 1197358 w 2472156"/>
              <a:gd name="connsiteY32" fmla="*/ 1441595 h 1679875"/>
              <a:gd name="connsiteX33" fmla="*/ 1432659 w 2472156"/>
              <a:gd name="connsiteY33" fmla="*/ 1438617 h 1679875"/>
              <a:gd name="connsiteX34" fmla="*/ 1548821 w 2472156"/>
              <a:gd name="connsiteY34" fmla="*/ 1435638 h 1679875"/>
              <a:gd name="connsiteX35" fmla="*/ 1682854 w 2472156"/>
              <a:gd name="connsiteY35" fmla="*/ 1423724 h 1679875"/>
              <a:gd name="connsiteX36" fmla="*/ 1775187 w 2472156"/>
              <a:gd name="connsiteY36" fmla="*/ 1408832 h 1679875"/>
              <a:gd name="connsiteX37" fmla="*/ 1825822 w 2472156"/>
              <a:gd name="connsiteY37" fmla="*/ 1393939 h 1679875"/>
              <a:gd name="connsiteX38" fmla="*/ 1876456 w 2472156"/>
              <a:gd name="connsiteY38" fmla="*/ 1373090 h 1679875"/>
              <a:gd name="connsiteX39" fmla="*/ 1927091 w 2472156"/>
              <a:gd name="connsiteY39" fmla="*/ 1349261 h 1679875"/>
              <a:gd name="connsiteX40" fmla="*/ 1956876 w 2472156"/>
              <a:gd name="connsiteY40" fmla="*/ 1325433 h 1679875"/>
              <a:gd name="connsiteX41" fmla="*/ 1971768 w 2472156"/>
              <a:gd name="connsiteY41" fmla="*/ 1307562 h 1679875"/>
              <a:gd name="connsiteX42" fmla="*/ 1995596 w 2472156"/>
              <a:gd name="connsiteY42" fmla="*/ 1262885 h 1679875"/>
              <a:gd name="connsiteX43" fmla="*/ 2022403 w 2472156"/>
              <a:gd name="connsiteY43" fmla="*/ 1188422 h 1679875"/>
              <a:gd name="connsiteX44" fmla="*/ 2049209 w 2472156"/>
              <a:gd name="connsiteY44" fmla="*/ 1096089 h 1679875"/>
              <a:gd name="connsiteX45" fmla="*/ 2073037 w 2472156"/>
              <a:gd name="connsiteY45" fmla="*/ 988863 h 1679875"/>
              <a:gd name="connsiteX46" fmla="*/ 2093887 w 2472156"/>
              <a:gd name="connsiteY46" fmla="*/ 887594 h 1679875"/>
              <a:gd name="connsiteX47" fmla="*/ 2114736 w 2472156"/>
              <a:gd name="connsiteY47" fmla="*/ 777389 h 1679875"/>
              <a:gd name="connsiteX48" fmla="*/ 2126650 w 2472156"/>
              <a:gd name="connsiteY48" fmla="*/ 699948 h 1679875"/>
              <a:gd name="connsiteX49" fmla="*/ 2135586 w 2472156"/>
              <a:gd name="connsiteY49" fmla="*/ 598679 h 1679875"/>
              <a:gd name="connsiteX50" fmla="*/ 2141543 w 2472156"/>
              <a:gd name="connsiteY50" fmla="*/ 494432 h 1679875"/>
              <a:gd name="connsiteX51" fmla="*/ 2138564 w 2472156"/>
              <a:gd name="connsiteY51" fmla="*/ 458690 h 1679875"/>
              <a:gd name="connsiteX52" fmla="*/ 2141543 w 2472156"/>
              <a:gd name="connsiteY52" fmla="*/ 446775 h 1679875"/>
              <a:gd name="connsiteX53" fmla="*/ 2156435 w 2472156"/>
              <a:gd name="connsiteY53" fmla="*/ 431883 h 1679875"/>
              <a:gd name="connsiteX54" fmla="*/ 2168349 w 2472156"/>
              <a:gd name="connsiteY54" fmla="*/ 428904 h 1679875"/>
              <a:gd name="connsiteX55" fmla="*/ 2180263 w 2472156"/>
              <a:gd name="connsiteY55" fmla="*/ 428904 h 1679875"/>
              <a:gd name="connsiteX56" fmla="*/ 2195156 w 2472156"/>
              <a:gd name="connsiteY56" fmla="*/ 437840 h 1679875"/>
              <a:gd name="connsiteX57" fmla="*/ 2207070 w 2472156"/>
              <a:gd name="connsiteY57" fmla="*/ 446775 h 1679875"/>
              <a:gd name="connsiteX58" fmla="*/ 2213027 w 2472156"/>
              <a:gd name="connsiteY58" fmla="*/ 464647 h 1679875"/>
              <a:gd name="connsiteX59" fmla="*/ 2216005 w 2472156"/>
              <a:gd name="connsiteY59" fmla="*/ 497410 h 1679875"/>
              <a:gd name="connsiteX60" fmla="*/ 2275575 w 2472156"/>
              <a:gd name="connsiteY60" fmla="*/ 1042476 h 1679875"/>
              <a:gd name="connsiteX61" fmla="*/ 2278554 w 2472156"/>
              <a:gd name="connsiteY61" fmla="*/ 1075239 h 1679875"/>
              <a:gd name="connsiteX62" fmla="*/ 2278554 w 2472156"/>
              <a:gd name="connsiteY62" fmla="*/ 1099067 h 1679875"/>
              <a:gd name="connsiteX63" fmla="*/ 2281532 w 2472156"/>
              <a:gd name="connsiteY63" fmla="*/ 1137788 h 1679875"/>
              <a:gd name="connsiteX64" fmla="*/ 2287489 w 2472156"/>
              <a:gd name="connsiteY64" fmla="*/ 1167573 h 1679875"/>
              <a:gd name="connsiteX65" fmla="*/ 2296425 w 2472156"/>
              <a:gd name="connsiteY65" fmla="*/ 1197358 h 1679875"/>
              <a:gd name="connsiteX66" fmla="*/ 2305360 w 2472156"/>
              <a:gd name="connsiteY66" fmla="*/ 1230121 h 1679875"/>
              <a:gd name="connsiteX67" fmla="*/ 2317274 w 2472156"/>
              <a:gd name="connsiteY67" fmla="*/ 1250971 h 1679875"/>
              <a:gd name="connsiteX68" fmla="*/ 2332167 w 2472156"/>
              <a:gd name="connsiteY68" fmla="*/ 1277777 h 1679875"/>
              <a:gd name="connsiteX69" fmla="*/ 2361952 w 2472156"/>
              <a:gd name="connsiteY69" fmla="*/ 1307562 h 1679875"/>
              <a:gd name="connsiteX70" fmla="*/ 2403651 w 2472156"/>
              <a:gd name="connsiteY70" fmla="*/ 1337347 h 1679875"/>
              <a:gd name="connsiteX71" fmla="*/ 2430457 w 2472156"/>
              <a:gd name="connsiteY71" fmla="*/ 1355218 h 1679875"/>
              <a:gd name="connsiteX72" fmla="*/ 2445350 w 2472156"/>
              <a:gd name="connsiteY72" fmla="*/ 1367132 h 1679875"/>
              <a:gd name="connsiteX73" fmla="*/ 2451307 w 2472156"/>
              <a:gd name="connsiteY73" fmla="*/ 1376068 h 1679875"/>
              <a:gd name="connsiteX74" fmla="*/ 2463221 w 2472156"/>
              <a:gd name="connsiteY74" fmla="*/ 1393939 h 1679875"/>
              <a:gd name="connsiteX75" fmla="*/ 2472156 w 2472156"/>
              <a:gd name="connsiteY75" fmla="*/ 1420746 h 1679875"/>
              <a:gd name="connsiteX76" fmla="*/ 2472156 w 2472156"/>
              <a:gd name="connsiteY76" fmla="*/ 1435638 h 1679875"/>
              <a:gd name="connsiteX77" fmla="*/ 2469178 w 2472156"/>
              <a:gd name="connsiteY77" fmla="*/ 1453509 h 1679875"/>
              <a:gd name="connsiteX78" fmla="*/ 2463221 w 2472156"/>
              <a:gd name="connsiteY78" fmla="*/ 1474359 h 1679875"/>
              <a:gd name="connsiteX79" fmla="*/ 2448328 w 2472156"/>
              <a:gd name="connsiteY79" fmla="*/ 1492230 h 1679875"/>
              <a:gd name="connsiteX80" fmla="*/ 2418543 w 2472156"/>
              <a:gd name="connsiteY80" fmla="*/ 1527972 h 1679875"/>
              <a:gd name="connsiteX81" fmla="*/ 2397694 w 2472156"/>
              <a:gd name="connsiteY81" fmla="*/ 1545843 h 1679875"/>
              <a:gd name="connsiteX82" fmla="*/ 2370887 w 2472156"/>
              <a:gd name="connsiteY82" fmla="*/ 1566692 h 1679875"/>
              <a:gd name="connsiteX83" fmla="*/ 2344081 w 2472156"/>
              <a:gd name="connsiteY83" fmla="*/ 1584563 h 1679875"/>
              <a:gd name="connsiteX84" fmla="*/ 2296425 w 2472156"/>
              <a:gd name="connsiteY84" fmla="*/ 1605413 h 1679875"/>
              <a:gd name="connsiteX85" fmla="*/ 2233876 w 2472156"/>
              <a:gd name="connsiteY85" fmla="*/ 1623284 h 1679875"/>
              <a:gd name="connsiteX86" fmla="*/ 2123672 w 2472156"/>
              <a:gd name="connsiteY86" fmla="*/ 1644133 h 1679875"/>
              <a:gd name="connsiteX87" fmla="*/ 1944962 w 2472156"/>
              <a:gd name="connsiteY87" fmla="*/ 1662004 h 1679875"/>
              <a:gd name="connsiteX88" fmla="*/ 1781144 w 2472156"/>
              <a:gd name="connsiteY88" fmla="*/ 1670940 h 1679875"/>
              <a:gd name="connsiteX89" fmla="*/ 1608391 w 2472156"/>
              <a:gd name="connsiteY89" fmla="*/ 1676897 h 1679875"/>
              <a:gd name="connsiteX90" fmla="*/ 1459466 w 2472156"/>
              <a:gd name="connsiteY90" fmla="*/ 1679875 h 1679875"/>
              <a:gd name="connsiteX91" fmla="*/ 1307562 w 2472156"/>
              <a:gd name="connsiteY91" fmla="*/ 1679875 h 1679875"/>
              <a:gd name="connsiteX92" fmla="*/ 1149702 w 2472156"/>
              <a:gd name="connsiteY92" fmla="*/ 1676897 h 1679875"/>
              <a:gd name="connsiteX93" fmla="*/ 1012691 w 2472156"/>
              <a:gd name="connsiteY93" fmla="*/ 1670940 h 1679875"/>
              <a:gd name="connsiteX94" fmla="*/ 857809 w 2472156"/>
              <a:gd name="connsiteY94" fmla="*/ 1664983 h 1679875"/>
              <a:gd name="connsiteX95" fmla="*/ 732711 w 2472156"/>
              <a:gd name="connsiteY95" fmla="*/ 1650090 h 1679875"/>
              <a:gd name="connsiteX96" fmla="*/ 518259 w 2472156"/>
              <a:gd name="connsiteY96" fmla="*/ 1617327 h 1679875"/>
              <a:gd name="connsiteX97" fmla="*/ 405076 w 2472156"/>
              <a:gd name="connsiteY97" fmla="*/ 1593499 h 1679875"/>
              <a:gd name="connsiteX98" fmla="*/ 282958 w 2472156"/>
              <a:gd name="connsiteY98" fmla="*/ 1554778 h 1679875"/>
              <a:gd name="connsiteX99" fmla="*/ 196581 w 2472156"/>
              <a:gd name="connsiteY99" fmla="*/ 1510101 h 1679875"/>
              <a:gd name="connsiteX100" fmla="*/ 134033 w 2472156"/>
              <a:gd name="connsiteY100" fmla="*/ 1462445 h 1679875"/>
              <a:gd name="connsiteX101" fmla="*/ 83398 w 2472156"/>
              <a:gd name="connsiteY101" fmla="*/ 1405853 h 1679875"/>
              <a:gd name="connsiteX102" fmla="*/ 62549 w 2472156"/>
              <a:gd name="connsiteY102" fmla="*/ 1376068 h 1679875"/>
              <a:gd name="connsiteX103" fmla="*/ 29785 w 2472156"/>
              <a:gd name="connsiteY103" fmla="*/ 1307562 h 1679875"/>
              <a:gd name="connsiteX104" fmla="*/ 14893 w 2472156"/>
              <a:gd name="connsiteY104" fmla="*/ 1250971 h 1679875"/>
              <a:gd name="connsiteX105" fmla="*/ 0 w 2472156"/>
              <a:gd name="connsiteY105" fmla="*/ 1167573 h 1679875"/>
              <a:gd name="connsiteX106" fmla="*/ 0 w 2472156"/>
              <a:gd name="connsiteY106" fmla="*/ 1078218 h 1679875"/>
              <a:gd name="connsiteX107" fmla="*/ 5957 w 2472156"/>
              <a:gd name="connsiteY107" fmla="*/ 881637 h 1679875"/>
              <a:gd name="connsiteX108" fmla="*/ 11914 w 2472156"/>
              <a:gd name="connsiteY108" fmla="*/ 741647 h 1679875"/>
              <a:gd name="connsiteX109" fmla="*/ 20850 w 2472156"/>
              <a:gd name="connsiteY109" fmla="*/ 631443 h 1679875"/>
              <a:gd name="connsiteX0" fmla="*/ 21842 w 2473148"/>
              <a:gd name="connsiteY0" fmla="*/ 631443 h 1679875"/>
              <a:gd name="connsiteX1" fmla="*/ 36734 w 2473148"/>
              <a:gd name="connsiteY1" fmla="*/ 378270 h 1679875"/>
              <a:gd name="connsiteX2" fmla="*/ 45670 w 2473148"/>
              <a:gd name="connsiteY2" fmla="*/ 220409 h 1679875"/>
              <a:gd name="connsiteX3" fmla="*/ 45670 w 2473148"/>
              <a:gd name="connsiteY3" fmla="*/ 98291 h 1679875"/>
              <a:gd name="connsiteX4" fmla="*/ 319692 w 2473148"/>
              <a:gd name="connsiteY4" fmla="*/ 0 h 1679875"/>
              <a:gd name="connsiteX5" fmla="*/ 355434 w 2473148"/>
              <a:gd name="connsiteY5" fmla="*/ 104248 h 1679875"/>
              <a:gd name="connsiteX6" fmla="*/ 334584 w 2473148"/>
              <a:gd name="connsiteY6" fmla="*/ 220409 h 1679875"/>
              <a:gd name="connsiteX7" fmla="*/ 316713 w 2473148"/>
              <a:gd name="connsiteY7" fmla="*/ 288915 h 1679875"/>
              <a:gd name="connsiteX8" fmla="*/ 304799 w 2473148"/>
              <a:gd name="connsiteY8" fmla="*/ 351463 h 1679875"/>
              <a:gd name="connsiteX9" fmla="*/ 298842 w 2473148"/>
              <a:gd name="connsiteY9" fmla="*/ 408055 h 1679875"/>
              <a:gd name="connsiteX10" fmla="*/ 295864 w 2473148"/>
              <a:gd name="connsiteY10" fmla="*/ 437840 h 1679875"/>
              <a:gd name="connsiteX11" fmla="*/ 286928 w 2473148"/>
              <a:gd name="connsiteY11" fmla="*/ 470604 h 1679875"/>
              <a:gd name="connsiteX12" fmla="*/ 272036 w 2473148"/>
              <a:gd name="connsiteY12" fmla="*/ 548045 h 1679875"/>
              <a:gd name="connsiteX13" fmla="*/ 260122 w 2473148"/>
              <a:gd name="connsiteY13" fmla="*/ 631443 h 1679875"/>
              <a:gd name="connsiteX14" fmla="*/ 254165 w 2473148"/>
              <a:gd name="connsiteY14" fmla="*/ 693991 h 1679875"/>
              <a:gd name="connsiteX15" fmla="*/ 248208 w 2473148"/>
              <a:gd name="connsiteY15" fmla="*/ 825045 h 1679875"/>
              <a:gd name="connsiteX16" fmla="*/ 248208 w 2473148"/>
              <a:gd name="connsiteY16" fmla="*/ 920357 h 1679875"/>
              <a:gd name="connsiteX17" fmla="*/ 248208 w 2473148"/>
              <a:gd name="connsiteY17" fmla="*/ 1012691 h 1679875"/>
              <a:gd name="connsiteX18" fmla="*/ 251186 w 2473148"/>
              <a:gd name="connsiteY18" fmla="*/ 1090132 h 1679875"/>
              <a:gd name="connsiteX19" fmla="*/ 260122 w 2473148"/>
              <a:gd name="connsiteY19" fmla="*/ 1170551 h 1679875"/>
              <a:gd name="connsiteX20" fmla="*/ 269057 w 2473148"/>
              <a:gd name="connsiteY20" fmla="*/ 1230121 h 1679875"/>
              <a:gd name="connsiteX21" fmla="*/ 283950 w 2473148"/>
              <a:gd name="connsiteY21" fmla="*/ 1286713 h 1679875"/>
              <a:gd name="connsiteX22" fmla="*/ 301821 w 2473148"/>
              <a:gd name="connsiteY22" fmla="*/ 1319476 h 1679875"/>
              <a:gd name="connsiteX23" fmla="*/ 331606 w 2473148"/>
              <a:gd name="connsiteY23" fmla="*/ 1352240 h 1679875"/>
              <a:gd name="connsiteX24" fmla="*/ 373305 w 2473148"/>
              <a:gd name="connsiteY24" fmla="*/ 1376068 h 1679875"/>
              <a:gd name="connsiteX25" fmla="*/ 409047 w 2473148"/>
              <a:gd name="connsiteY25" fmla="*/ 1387982 h 1679875"/>
              <a:gd name="connsiteX26" fmla="*/ 456703 w 2473148"/>
              <a:gd name="connsiteY26" fmla="*/ 1402875 h 1679875"/>
              <a:gd name="connsiteX27" fmla="*/ 587757 w 2473148"/>
              <a:gd name="connsiteY27" fmla="*/ 1420746 h 1679875"/>
              <a:gd name="connsiteX28" fmla="*/ 706897 w 2473148"/>
              <a:gd name="connsiteY28" fmla="*/ 1429681 h 1679875"/>
              <a:gd name="connsiteX29" fmla="*/ 864758 w 2473148"/>
              <a:gd name="connsiteY29" fmla="*/ 1438617 h 1679875"/>
              <a:gd name="connsiteX30" fmla="*/ 1040489 w 2473148"/>
              <a:gd name="connsiteY30" fmla="*/ 1441595 h 1679875"/>
              <a:gd name="connsiteX31" fmla="*/ 1198350 w 2473148"/>
              <a:gd name="connsiteY31" fmla="*/ 1441595 h 1679875"/>
              <a:gd name="connsiteX32" fmla="*/ 1433651 w 2473148"/>
              <a:gd name="connsiteY32" fmla="*/ 1438617 h 1679875"/>
              <a:gd name="connsiteX33" fmla="*/ 1549813 w 2473148"/>
              <a:gd name="connsiteY33" fmla="*/ 1435638 h 1679875"/>
              <a:gd name="connsiteX34" fmla="*/ 1683846 w 2473148"/>
              <a:gd name="connsiteY34" fmla="*/ 1423724 h 1679875"/>
              <a:gd name="connsiteX35" fmla="*/ 1776179 w 2473148"/>
              <a:gd name="connsiteY35" fmla="*/ 1408832 h 1679875"/>
              <a:gd name="connsiteX36" fmla="*/ 1826814 w 2473148"/>
              <a:gd name="connsiteY36" fmla="*/ 1393939 h 1679875"/>
              <a:gd name="connsiteX37" fmla="*/ 1877448 w 2473148"/>
              <a:gd name="connsiteY37" fmla="*/ 1373090 h 1679875"/>
              <a:gd name="connsiteX38" fmla="*/ 1928083 w 2473148"/>
              <a:gd name="connsiteY38" fmla="*/ 1349261 h 1679875"/>
              <a:gd name="connsiteX39" fmla="*/ 1957868 w 2473148"/>
              <a:gd name="connsiteY39" fmla="*/ 1325433 h 1679875"/>
              <a:gd name="connsiteX40" fmla="*/ 1972760 w 2473148"/>
              <a:gd name="connsiteY40" fmla="*/ 1307562 h 1679875"/>
              <a:gd name="connsiteX41" fmla="*/ 1996588 w 2473148"/>
              <a:gd name="connsiteY41" fmla="*/ 1262885 h 1679875"/>
              <a:gd name="connsiteX42" fmla="*/ 2023395 w 2473148"/>
              <a:gd name="connsiteY42" fmla="*/ 1188422 h 1679875"/>
              <a:gd name="connsiteX43" fmla="*/ 2050201 w 2473148"/>
              <a:gd name="connsiteY43" fmla="*/ 1096089 h 1679875"/>
              <a:gd name="connsiteX44" fmla="*/ 2074029 w 2473148"/>
              <a:gd name="connsiteY44" fmla="*/ 988863 h 1679875"/>
              <a:gd name="connsiteX45" fmla="*/ 2094879 w 2473148"/>
              <a:gd name="connsiteY45" fmla="*/ 887594 h 1679875"/>
              <a:gd name="connsiteX46" fmla="*/ 2115728 w 2473148"/>
              <a:gd name="connsiteY46" fmla="*/ 777389 h 1679875"/>
              <a:gd name="connsiteX47" fmla="*/ 2127642 w 2473148"/>
              <a:gd name="connsiteY47" fmla="*/ 699948 h 1679875"/>
              <a:gd name="connsiteX48" fmla="*/ 2136578 w 2473148"/>
              <a:gd name="connsiteY48" fmla="*/ 598679 h 1679875"/>
              <a:gd name="connsiteX49" fmla="*/ 2142535 w 2473148"/>
              <a:gd name="connsiteY49" fmla="*/ 494432 h 1679875"/>
              <a:gd name="connsiteX50" fmla="*/ 2139556 w 2473148"/>
              <a:gd name="connsiteY50" fmla="*/ 458690 h 1679875"/>
              <a:gd name="connsiteX51" fmla="*/ 2142535 w 2473148"/>
              <a:gd name="connsiteY51" fmla="*/ 446775 h 1679875"/>
              <a:gd name="connsiteX52" fmla="*/ 2157427 w 2473148"/>
              <a:gd name="connsiteY52" fmla="*/ 431883 h 1679875"/>
              <a:gd name="connsiteX53" fmla="*/ 2169341 w 2473148"/>
              <a:gd name="connsiteY53" fmla="*/ 428904 h 1679875"/>
              <a:gd name="connsiteX54" fmla="*/ 2181255 w 2473148"/>
              <a:gd name="connsiteY54" fmla="*/ 428904 h 1679875"/>
              <a:gd name="connsiteX55" fmla="*/ 2196148 w 2473148"/>
              <a:gd name="connsiteY55" fmla="*/ 437840 h 1679875"/>
              <a:gd name="connsiteX56" fmla="*/ 2208062 w 2473148"/>
              <a:gd name="connsiteY56" fmla="*/ 446775 h 1679875"/>
              <a:gd name="connsiteX57" fmla="*/ 2214019 w 2473148"/>
              <a:gd name="connsiteY57" fmla="*/ 464647 h 1679875"/>
              <a:gd name="connsiteX58" fmla="*/ 2216997 w 2473148"/>
              <a:gd name="connsiteY58" fmla="*/ 497410 h 1679875"/>
              <a:gd name="connsiteX59" fmla="*/ 2276567 w 2473148"/>
              <a:gd name="connsiteY59" fmla="*/ 1042476 h 1679875"/>
              <a:gd name="connsiteX60" fmla="*/ 2279546 w 2473148"/>
              <a:gd name="connsiteY60" fmla="*/ 1075239 h 1679875"/>
              <a:gd name="connsiteX61" fmla="*/ 2279546 w 2473148"/>
              <a:gd name="connsiteY61" fmla="*/ 1099067 h 1679875"/>
              <a:gd name="connsiteX62" fmla="*/ 2282524 w 2473148"/>
              <a:gd name="connsiteY62" fmla="*/ 1137788 h 1679875"/>
              <a:gd name="connsiteX63" fmla="*/ 2288481 w 2473148"/>
              <a:gd name="connsiteY63" fmla="*/ 1167573 h 1679875"/>
              <a:gd name="connsiteX64" fmla="*/ 2297417 w 2473148"/>
              <a:gd name="connsiteY64" fmla="*/ 1197358 h 1679875"/>
              <a:gd name="connsiteX65" fmla="*/ 2306352 w 2473148"/>
              <a:gd name="connsiteY65" fmla="*/ 1230121 h 1679875"/>
              <a:gd name="connsiteX66" fmla="*/ 2318266 w 2473148"/>
              <a:gd name="connsiteY66" fmla="*/ 1250971 h 1679875"/>
              <a:gd name="connsiteX67" fmla="*/ 2333159 w 2473148"/>
              <a:gd name="connsiteY67" fmla="*/ 1277777 h 1679875"/>
              <a:gd name="connsiteX68" fmla="*/ 2362944 w 2473148"/>
              <a:gd name="connsiteY68" fmla="*/ 1307562 h 1679875"/>
              <a:gd name="connsiteX69" fmla="*/ 2404643 w 2473148"/>
              <a:gd name="connsiteY69" fmla="*/ 1337347 h 1679875"/>
              <a:gd name="connsiteX70" fmla="*/ 2431449 w 2473148"/>
              <a:gd name="connsiteY70" fmla="*/ 1355218 h 1679875"/>
              <a:gd name="connsiteX71" fmla="*/ 2446342 w 2473148"/>
              <a:gd name="connsiteY71" fmla="*/ 1367132 h 1679875"/>
              <a:gd name="connsiteX72" fmla="*/ 2452299 w 2473148"/>
              <a:gd name="connsiteY72" fmla="*/ 1376068 h 1679875"/>
              <a:gd name="connsiteX73" fmla="*/ 2464213 w 2473148"/>
              <a:gd name="connsiteY73" fmla="*/ 1393939 h 1679875"/>
              <a:gd name="connsiteX74" fmla="*/ 2473148 w 2473148"/>
              <a:gd name="connsiteY74" fmla="*/ 1420746 h 1679875"/>
              <a:gd name="connsiteX75" fmla="*/ 2473148 w 2473148"/>
              <a:gd name="connsiteY75" fmla="*/ 1435638 h 1679875"/>
              <a:gd name="connsiteX76" fmla="*/ 2470170 w 2473148"/>
              <a:gd name="connsiteY76" fmla="*/ 1453509 h 1679875"/>
              <a:gd name="connsiteX77" fmla="*/ 2464213 w 2473148"/>
              <a:gd name="connsiteY77" fmla="*/ 1474359 h 1679875"/>
              <a:gd name="connsiteX78" fmla="*/ 2449320 w 2473148"/>
              <a:gd name="connsiteY78" fmla="*/ 1492230 h 1679875"/>
              <a:gd name="connsiteX79" fmla="*/ 2419535 w 2473148"/>
              <a:gd name="connsiteY79" fmla="*/ 1527972 h 1679875"/>
              <a:gd name="connsiteX80" fmla="*/ 2398686 w 2473148"/>
              <a:gd name="connsiteY80" fmla="*/ 1545843 h 1679875"/>
              <a:gd name="connsiteX81" fmla="*/ 2371879 w 2473148"/>
              <a:gd name="connsiteY81" fmla="*/ 1566692 h 1679875"/>
              <a:gd name="connsiteX82" fmla="*/ 2345073 w 2473148"/>
              <a:gd name="connsiteY82" fmla="*/ 1584563 h 1679875"/>
              <a:gd name="connsiteX83" fmla="*/ 2297417 w 2473148"/>
              <a:gd name="connsiteY83" fmla="*/ 1605413 h 1679875"/>
              <a:gd name="connsiteX84" fmla="*/ 2234868 w 2473148"/>
              <a:gd name="connsiteY84" fmla="*/ 1623284 h 1679875"/>
              <a:gd name="connsiteX85" fmla="*/ 2124664 w 2473148"/>
              <a:gd name="connsiteY85" fmla="*/ 1644133 h 1679875"/>
              <a:gd name="connsiteX86" fmla="*/ 1945954 w 2473148"/>
              <a:gd name="connsiteY86" fmla="*/ 1662004 h 1679875"/>
              <a:gd name="connsiteX87" fmla="*/ 1782136 w 2473148"/>
              <a:gd name="connsiteY87" fmla="*/ 1670940 h 1679875"/>
              <a:gd name="connsiteX88" fmla="*/ 1609383 w 2473148"/>
              <a:gd name="connsiteY88" fmla="*/ 1676897 h 1679875"/>
              <a:gd name="connsiteX89" fmla="*/ 1460458 w 2473148"/>
              <a:gd name="connsiteY89" fmla="*/ 1679875 h 1679875"/>
              <a:gd name="connsiteX90" fmla="*/ 1308554 w 2473148"/>
              <a:gd name="connsiteY90" fmla="*/ 1679875 h 1679875"/>
              <a:gd name="connsiteX91" fmla="*/ 1150694 w 2473148"/>
              <a:gd name="connsiteY91" fmla="*/ 1676897 h 1679875"/>
              <a:gd name="connsiteX92" fmla="*/ 1013683 w 2473148"/>
              <a:gd name="connsiteY92" fmla="*/ 1670940 h 1679875"/>
              <a:gd name="connsiteX93" fmla="*/ 858801 w 2473148"/>
              <a:gd name="connsiteY93" fmla="*/ 1664983 h 1679875"/>
              <a:gd name="connsiteX94" fmla="*/ 733703 w 2473148"/>
              <a:gd name="connsiteY94" fmla="*/ 1650090 h 1679875"/>
              <a:gd name="connsiteX95" fmla="*/ 519251 w 2473148"/>
              <a:gd name="connsiteY95" fmla="*/ 1617327 h 1679875"/>
              <a:gd name="connsiteX96" fmla="*/ 406068 w 2473148"/>
              <a:gd name="connsiteY96" fmla="*/ 1593499 h 1679875"/>
              <a:gd name="connsiteX97" fmla="*/ 283950 w 2473148"/>
              <a:gd name="connsiteY97" fmla="*/ 1554778 h 1679875"/>
              <a:gd name="connsiteX98" fmla="*/ 197573 w 2473148"/>
              <a:gd name="connsiteY98" fmla="*/ 1510101 h 1679875"/>
              <a:gd name="connsiteX99" fmla="*/ 135025 w 2473148"/>
              <a:gd name="connsiteY99" fmla="*/ 1462445 h 1679875"/>
              <a:gd name="connsiteX100" fmla="*/ 84390 w 2473148"/>
              <a:gd name="connsiteY100" fmla="*/ 1405853 h 1679875"/>
              <a:gd name="connsiteX101" fmla="*/ 63541 w 2473148"/>
              <a:gd name="connsiteY101" fmla="*/ 1376068 h 1679875"/>
              <a:gd name="connsiteX102" fmla="*/ 30777 w 2473148"/>
              <a:gd name="connsiteY102" fmla="*/ 1307562 h 1679875"/>
              <a:gd name="connsiteX103" fmla="*/ 15885 w 2473148"/>
              <a:gd name="connsiteY103" fmla="*/ 1250971 h 1679875"/>
              <a:gd name="connsiteX104" fmla="*/ 992 w 2473148"/>
              <a:gd name="connsiteY104" fmla="*/ 1167573 h 1679875"/>
              <a:gd name="connsiteX105" fmla="*/ 992 w 2473148"/>
              <a:gd name="connsiteY105" fmla="*/ 1078218 h 1679875"/>
              <a:gd name="connsiteX106" fmla="*/ 6949 w 2473148"/>
              <a:gd name="connsiteY106" fmla="*/ 881637 h 1679875"/>
              <a:gd name="connsiteX107" fmla="*/ 12906 w 2473148"/>
              <a:gd name="connsiteY107" fmla="*/ 741647 h 1679875"/>
              <a:gd name="connsiteX108" fmla="*/ 21842 w 2473148"/>
              <a:gd name="connsiteY108" fmla="*/ 631443 h 1679875"/>
              <a:gd name="connsiteX0" fmla="*/ 20850 w 2472156"/>
              <a:gd name="connsiteY0" fmla="*/ 631443 h 1679875"/>
              <a:gd name="connsiteX1" fmla="*/ 35742 w 2472156"/>
              <a:gd name="connsiteY1" fmla="*/ 378270 h 1679875"/>
              <a:gd name="connsiteX2" fmla="*/ 44678 w 2472156"/>
              <a:gd name="connsiteY2" fmla="*/ 220409 h 1679875"/>
              <a:gd name="connsiteX3" fmla="*/ 318700 w 2472156"/>
              <a:gd name="connsiteY3" fmla="*/ 0 h 1679875"/>
              <a:gd name="connsiteX4" fmla="*/ 354442 w 2472156"/>
              <a:gd name="connsiteY4" fmla="*/ 104248 h 1679875"/>
              <a:gd name="connsiteX5" fmla="*/ 333592 w 2472156"/>
              <a:gd name="connsiteY5" fmla="*/ 220409 h 1679875"/>
              <a:gd name="connsiteX6" fmla="*/ 315721 w 2472156"/>
              <a:gd name="connsiteY6" fmla="*/ 288915 h 1679875"/>
              <a:gd name="connsiteX7" fmla="*/ 303807 w 2472156"/>
              <a:gd name="connsiteY7" fmla="*/ 351463 h 1679875"/>
              <a:gd name="connsiteX8" fmla="*/ 297850 w 2472156"/>
              <a:gd name="connsiteY8" fmla="*/ 408055 h 1679875"/>
              <a:gd name="connsiteX9" fmla="*/ 294872 w 2472156"/>
              <a:gd name="connsiteY9" fmla="*/ 437840 h 1679875"/>
              <a:gd name="connsiteX10" fmla="*/ 285936 w 2472156"/>
              <a:gd name="connsiteY10" fmla="*/ 470604 h 1679875"/>
              <a:gd name="connsiteX11" fmla="*/ 271044 w 2472156"/>
              <a:gd name="connsiteY11" fmla="*/ 548045 h 1679875"/>
              <a:gd name="connsiteX12" fmla="*/ 259130 w 2472156"/>
              <a:gd name="connsiteY12" fmla="*/ 631443 h 1679875"/>
              <a:gd name="connsiteX13" fmla="*/ 253173 w 2472156"/>
              <a:gd name="connsiteY13" fmla="*/ 693991 h 1679875"/>
              <a:gd name="connsiteX14" fmla="*/ 247216 w 2472156"/>
              <a:gd name="connsiteY14" fmla="*/ 825045 h 1679875"/>
              <a:gd name="connsiteX15" fmla="*/ 247216 w 2472156"/>
              <a:gd name="connsiteY15" fmla="*/ 920357 h 1679875"/>
              <a:gd name="connsiteX16" fmla="*/ 247216 w 2472156"/>
              <a:gd name="connsiteY16" fmla="*/ 1012691 h 1679875"/>
              <a:gd name="connsiteX17" fmla="*/ 250194 w 2472156"/>
              <a:gd name="connsiteY17" fmla="*/ 1090132 h 1679875"/>
              <a:gd name="connsiteX18" fmla="*/ 259130 w 2472156"/>
              <a:gd name="connsiteY18" fmla="*/ 1170551 h 1679875"/>
              <a:gd name="connsiteX19" fmla="*/ 268065 w 2472156"/>
              <a:gd name="connsiteY19" fmla="*/ 1230121 h 1679875"/>
              <a:gd name="connsiteX20" fmla="*/ 282958 w 2472156"/>
              <a:gd name="connsiteY20" fmla="*/ 1286713 h 1679875"/>
              <a:gd name="connsiteX21" fmla="*/ 300829 w 2472156"/>
              <a:gd name="connsiteY21" fmla="*/ 1319476 h 1679875"/>
              <a:gd name="connsiteX22" fmla="*/ 330614 w 2472156"/>
              <a:gd name="connsiteY22" fmla="*/ 1352240 h 1679875"/>
              <a:gd name="connsiteX23" fmla="*/ 372313 w 2472156"/>
              <a:gd name="connsiteY23" fmla="*/ 1376068 h 1679875"/>
              <a:gd name="connsiteX24" fmla="*/ 408055 w 2472156"/>
              <a:gd name="connsiteY24" fmla="*/ 1387982 h 1679875"/>
              <a:gd name="connsiteX25" fmla="*/ 455711 w 2472156"/>
              <a:gd name="connsiteY25" fmla="*/ 1402875 h 1679875"/>
              <a:gd name="connsiteX26" fmla="*/ 586765 w 2472156"/>
              <a:gd name="connsiteY26" fmla="*/ 1420746 h 1679875"/>
              <a:gd name="connsiteX27" fmla="*/ 705905 w 2472156"/>
              <a:gd name="connsiteY27" fmla="*/ 1429681 h 1679875"/>
              <a:gd name="connsiteX28" fmla="*/ 863766 w 2472156"/>
              <a:gd name="connsiteY28" fmla="*/ 1438617 h 1679875"/>
              <a:gd name="connsiteX29" fmla="*/ 1039497 w 2472156"/>
              <a:gd name="connsiteY29" fmla="*/ 1441595 h 1679875"/>
              <a:gd name="connsiteX30" fmla="*/ 1197358 w 2472156"/>
              <a:gd name="connsiteY30" fmla="*/ 1441595 h 1679875"/>
              <a:gd name="connsiteX31" fmla="*/ 1432659 w 2472156"/>
              <a:gd name="connsiteY31" fmla="*/ 1438617 h 1679875"/>
              <a:gd name="connsiteX32" fmla="*/ 1548821 w 2472156"/>
              <a:gd name="connsiteY32" fmla="*/ 1435638 h 1679875"/>
              <a:gd name="connsiteX33" fmla="*/ 1682854 w 2472156"/>
              <a:gd name="connsiteY33" fmla="*/ 1423724 h 1679875"/>
              <a:gd name="connsiteX34" fmla="*/ 1775187 w 2472156"/>
              <a:gd name="connsiteY34" fmla="*/ 1408832 h 1679875"/>
              <a:gd name="connsiteX35" fmla="*/ 1825822 w 2472156"/>
              <a:gd name="connsiteY35" fmla="*/ 1393939 h 1679875"/>
              <a:gd name="connsiteX36" fmla="*/ 1876456 w 2472156"/>
              <a:gd name="connsiteY36" fmla="*/ 1373090 h 1679875"/>
              <a:gd name="connsiteX37" fmla="*/ 1927091 w 2472156"/>
              <a:gd name="connsiteY37" fmla="*/ 1349261 h 1679875"/>
              <a:gd name="connsiteX38" fmla="*/ 1956876 w 2472156"/>
              <a:gd name="connsiteY38" fmla="*/ 1325433 h 1679875"/>
              <a:gd name="connsiteX39" fmla="*/ 1971768 w 2472156"/>
              <a:gd name="connsiteY39" fmla="*/ 1307562 h 1679875"/>
              <a:gd name="connsiteX40" fmla="*/ 1995596 w 2472156"/>
              <a:gd name="connsiteY40" fmla="*/ 1262885 h 1679875"/>
              <a:gd name="connsiteX41" fmla="*/ 2022403 w 2472156"/>
              <a:gd name="connsiteY41" fmla="*/ 1188422 h 1679875"/>
              <a:gd name="connsiteX42" fmla="*/ 2049209 w 2472156"/>
              <a:gd name="connsiteY42" fmla="*/ 1096089 h 1679875"/>
              <a:gd name="connsiteX43" fmla="*/ 2073037 w 2472156"/>
              <a:gd name="connsiteY43" fmla="*/ 988863 h 1679875"/>
              <a:gd name="connsiteX44" fmla="*/ 2093887 w 2472156"/>
              <a:gd name="connsiteY44" fmla="*/ 887594 h 1679875"/>
              <a:gd name="connsiteX45" fmla="*/ 2114736 w 2472156"/>
              <a:gd name="connsiteY45" fmla="*/ 777389 h 1679875"/>
              <a:gd name="connsiteX46" fmla="*/ 2126650 w 2472156"/>
              <a:gd name="connsiteY46" fmla="*/ 699948 h 1679875"/>
              <a:gd name="connsiteX47" fmla="*/ 2135586 w 2472156"/>
              <a:gd name="connsiteY47" fmla="*/ 598679 h 1679875"/>
              <a:gd name="connsiteX48" fmla="*/ 2141543 w 2472156"/>
              <a:gd name="connsiteY48" fmla="*/ 494432 h 1679875"/>
              <a:gd name="connsiteX49" fmla="*/ 2138564 w 2472156"/>
              <a:gd name="connsiteY49" fmla="*/ 458690 h 1679875"/>
              <a:gd name="connsiteX50" fmla="*/ 2141543 w 2472156"/>
              <a:gd name="connsiteY50" fmla="*/ 446775 h 1679875"/>
              <a:gd name="connsiteX51" fmla="*/ 2156435 w 2472156"/>
              <a:gd name="connsiteY51" fmla="*/ 431883 h 1679875"/>
              <a:gd name="connsiteX52" fmla="*/ 2168349 w 2472156"/>
              <a:gd name="connsiteY52" fmla="*/ 428904 h 1679875"/>
              <a:gd name="connsiteX53" fmla="*/ 2180263 w 2472156"/>
              <a:gd name="connsiteY53" fmla="*/ 428904 h 1679875"/>
              <a:gd name="connsiteX54" fmla="*/ 2195156 w 2472156"/>
              <a:gd name="connsiteY54" fmla="*/ 437840 h 1679875"/>
              <a:gd name="connsiteX55" fmla="*/ 2207070 w 2472156"/>
              <a:gd name="connsiteY55" fmla="*/ 446775 h 1679875"/>
              <a:gd name="connsiteX56" fmla="*/ 2213027 w 2472156"/>
              <a:gd name="connsiteY56" fmla="*/ 464647 h 1679875"/>
              <a:gd name="connsiteX57" fmla="*/ 2216005 w 2472156"/>
              <a:gd name="connsiteY57" fmla="*/ 497410 h 1679875"/>
              <a:gd name="connsiteX58" fmla="*/ 2275575 w 2472156"/>
              <a:gd name="connsiteY58" fmla="*/ 1042476 h 1679875"/>
              <a:gd name="connsiteX59" fmla="*/ 2278554 w 2472156"/>
              <a:gd name="connsiteY59" fmla="*/ 1075239 h 1679875"/>
              <a:gd name="connsiteX60" fmla="*/ 2278554 w 2472156"/>
              <a:gd name="connsiteY60" fmla="*/ 1099067 h 1679875"/>
              <a:gd name="connsiteX61" fmla="*/ 2281532 w 2472156"/>
              <a:gd name="connsiteY61" fmla="*/ 1137788 h 1679875"/>
              <a:gd name="connsiteX62" fmla="*/ 2287489 w 2472156"/>
              <a:gd name="connsiteY62" fmla="*/ 1167573 h 1679875"/>
              <a:gd name="connsiteX63" fmla="*/ 2296425 w 2472156"/>
              <a:gd name="connsiteY63" fmla="*/ 1197358 h 1679875"/>
              <a:gd name="connsiteX64" fmla="*/ 2305360 w 2472156"/>
              <a:gd name="connsiteY64" fmla="*/ 1230121 h 1679875"/>
              <a:gd name="connsiteX65" fmla="*/ 2317274 w 2472156"/>
              <a:gd name="connsiteY65" fmla="*/ 1250971 h 1679875"/>
              <a:gd name="connsiteX66" fmla="*/ 2332167 w 2472156"/>
              <a:gd name="connsiteY66" fmla="*/ 1277777 h 1679875"/>
              <a:gd name="connsiteX67" fmla="*/ 2361952 w 2472156"/>
              <a:gd name="connsiteY67" fmla="*/ 1307562 h 1679875"/>
              <a:gd name="connsiteX68" fmla="*/ 2403651 w 2472156"/>
              <a:gd name="connsiteY68" fmla="*/ 1337347 h 1679875"/>
              <a:gd name="connsiteX69" fmla="*/ 2430457 w 2472156"/>
              <a:gd name="connsiteY69" fmla="*/ 1355218 h 1679875"/>
              <a:gd name="connsiteX70" fmla="*/ 2445350 w 2472156"/>
              <a:gd name="connsiteY70" fmla="*/ 1367132 h 1679875"/>
              <a:gd name="connsiteX71" fmla="*/ 2451307 w 2472156"/>
              <a:gd name="connsiteY71" fmla="*/ 1376068 h 1679875"/>
              <a:gd name="connsiteX72" fmla="*/ 2463221 w 2472156"/>
              <a:gd name="connsiteY72" fmla="*/ 1393939 h 1679875"/>
              <a:gd name="connsiteX73" fmla="*/ 2472156 w 2472156"/>
              <a:gd name="connsiteY73" fmla="*/ 1420746 h 1679875"/>
              <a:gd name="connsiteX74" fmla="*/ 2472156 w 2472156"/>
              <a:gd name="connsiteY74" fmla="*/ 1435638 h 1679875"/>
              <a:gd name="connsiteX75" fmla="*/ 2469178 w 2472156"/>
              <a:gd name="connsiteY75" fmla="*/ 1453509 h 1679875"/>
              <a:gd name="connsiteX76" fmla="*/ 2463221 w 2472156"/>
              <a:gd name="connsiteY76" fmla="*/ 1474359 h 1679875"/>
              <a:gd name="connsiteX77" fmla="*/ 2448328 w 2472156"/>
              <a:gd name="connsiteY77" fmla="*/ 1492230 h 1679875"/>
              <a:gd name="connsiteX78" fmla="*/ 2418543 w 2472156"/>
              <a:gd name="connsiteY78" fmla="*/ 1527972 h 1679875"/>
              <a:gd name="connsiteX79" fmla="*/ 2397694 w 2472156"/>
              <a:gd name="connsiteY79" fmla="*/ 1545843 h 1679875"/>
              <a:gd name="connsiteX80" fmla="*/ 2370887 w 2472156"/>
              <a:gd name="connsiteY80" fmla="*/ 1566692 h 1679875"/>
              <a:gd name="connsiteX81" fmla="*/ 2344081 w 2472156"/>
              <a:gd name="connsiteY81" fmla="*/ 1584563 h 1679875"/>
              <a:gd name="connsiteX82" fmla="*/ 2296425 w 2472156"/>
              <a:gd name="connsiteY82" fmla="*/ 1605413 h 1679875"/>
              <a:gd name="connsiteX83" fmla="*/ 2233876 w 2472156"/>
              <a:gd name="connsiteY83" fmla="*/ 1623284 h 1679875"/>
              <a:gd name="connsiteX84" fmla="*/ 2123672 w 2472156"/>
              <a:gd name="connsiteY84" fmla="*/ 1644133 h 1679875"/>
              <a:gd name="connsiteX85" fmla="*/ 1944962 w 2472156"/>
              <a:gd name="connsiteY85" fmla="*/ 1662004 h 1679875"/>
              <a:gd name="connsiteX86" fmla="*/ 1781144 w 2472156"/>
              <a:gd name="connsiteY86" fmla="*/ 1670940 h 1679875"/>
              <a:gd name="connsiteX87" fmla="*/ 1608391 w 2472156"/>
              <a:gd name="connsiteY87" fmla="*/ 1676897 h 1679875"/>
              <a:gd name="connsiteX88" fmla="*/ 1459466 w 2472156"/>
              <a:gd name="connsiteY88" fmla="*/ 1679875 h 1679875"/>
              <a:gd name="connsiteX89" fmla="*/ 1307562 w 2472156"/>
              <a:gd name="connsiteY89" fmla="*/ 1679875 h 1679875"/>
              <a:gd name="connsiteX90" fmla="*/ 1149702 w 2472156"/>
              <a:gd name="connsiteY90" fmla="*/ 1676897 h 1679875"/>
              <a:gd name="connsiteX91" fmla="*/ 1012691 w 2472156"/>
              <a:gd name="connsiteY91" fmla="*/ 1670940 h 1679875"/>
              <a:gd name="connsiteX92" fmla="*/ 857809 w 2472156"/>
              <a:gd name="connsiteY92" fmla="*/ 1664983 h 1679875"/>
              <a:gd name="connsiteX93" fmla="*/ 732711 w 2472156"/>
              <a:gd name="connsiteY93" fmla="*/ 1650090 h 1679875"/>
              <a:gd name="connsiteX94" fmla="*/ 518259 w 2472156"/>
              <a:gd name="connsiteY94" fmla="*/ 1617327 h 1679875"/>
              <a:gd name="connsiteX95" fmla="*/ 405076 w 2472156"/>
              <a:gd name="connsiteY95" fmla="*/ 1593499 h 1679875"/>
              <a:gd name="connsiteX96" fmla="*/ 282958 w 2472156"/>
              <a:gd name="connsiteY96" fmla="*/ 1554778 h 1679875"/>
              <a:gd name="connsiteX97" fmla="*/ 196581 w 2472156"/>
              <a:gd name="connsiteY97" fmla="*/ 1510101 h 1679875"/>
              <a:gd name="connsiteX98" fmla="*/ 134033 w 2472156"/>
              <a:gd name="connsiteY98" fmla="*/ 1462445 h 1679875"/>
              <a:gd name="connsiteX99" fmla="*/ 83398 w 2472156"/>
              <a:gd name="connsiteY99" fmla="*/ 1405853 h 1679875"/>
              <a:gd name="connsiteX100" fmla="*/ 62549 w 2472156"/>
              <a:gd name="connsiteY100" fmla="*/ 1376068 h 1679875"/>
              <a:gd name="connsiteX101" fmla="*/ 29785 w 2472156"/>
              <a:gd name="connsiteY101" fmla="*/ 1307562 h 1679875"/>
              <a:gd name="connsiteX102" fmla="*/ 14893 w 2472156"/>
              <a:gd name="connsiteY102" fmla="*/ 1250971 h 1679875"/>
              <a:gd name="connsiteX103" fmla="*/ 0 w 2472156"/>
              <a:gd name="connsiteY103" fmla="*/ 1167573 h 1679875"/>
              <a:gd name="connsiteX104" fmla="*/ 0 w 2472156"/>
              <a:gd name="connsiteY104" fmla="*/ 1078218 h 1679875"/>
              <a:gd name="connsiteX105" fmla="*/ 5957 w 2472156"/>
              <a:gd name="connsiteY105" fmla="*/ 881637 h 1679875"/>
              <a:gd name="connsiteX106" fmla="*/ 11914 w 2472156"/>
              <a:gd name="connsiteY106" fmla="*/ 741647 h 1679875"/>
              <a:gd name="connsiteX107" fmla="*/ 20850 w 2472156"/>
              <a:gd name="connsiteY107" fmla="*/ 631443 h 1679875"/>
              <a:gd name="connsiteX0" fmla="*/ 20850 w 2472156"/>
              <a:gd name="connsiteY0" fmla="*/ 631443 h 1679875"/>
              <a:gd name="connsiteX1" fmla="*/ 35742 w 2472156"/>
              <a:gd name="connsiteY1" fmla="*/ 378270 h 1679875"/>
              <a:gd name="connsiteX2" fmla="*/ 44678 w 2472156"/>
              <a:gd name="connsiteY2" fmla="*/ 220409 h 1679875"/>
              <a:gd name="connsiteX3" fmla="*/ 318700 w 2472156"/>
              <a:gd name="connsiteY3" fmla="*/ 0 h 1679875"/>
              <a:gd name="connsiteX4" fmla="*/ 333592 w 2472156"/>
              <a:gd name="connsiteY4" fmla="*/ 220409 h 1679875"/>
              <a:gd name="connsiteX5" fmla="*/ 315721 w 2472156"/>
              <a:gd name="connsiteY5" fmla="*/ 288915 h 1679875"/>
              <a:gd name="connsiteX6" fmla="*/ 303807 w 2472156"/>
              <a:gd name="connsiteY6" fmla="*/ 351463 h 1679875"/>
              <a:gd name="connsiteX7" fmla="*/ 297850 w 2472156"/>
              <a:gd name="connsiteY7" fmla="*/ 408055 h 1679875"/>
              <a:gd name="connsiteX8" fmla="*/ 294872 w 2472156"/>
              <a:gd name="connsiteY8" fmla="*/ 437840 h 1679875"/>
              <a:gd name="connsiteX9" fmla="*/ 285936 w 2472156"/>
              <a:gd name="connsiteY9" fmla="*/ 470604 h 1679875"/>
              <a:gd name="connsiteX10" fmla="*/ 271044 w 2472156"/>
              <a:gd name="connsiteY10" fmla="*/ 548045 h 1679875"/>
              <a:gd name="connsiteX11" fmla="*/ 259130 w 2472156"/>
              <a:gd name="connsiteY11" fmla="*/ 631443 h 1679875"/>
              <a:gd name="connsiteX12" fmla="*/ 253173 w 2472156"/>
              <a:gd name="connsiteY12" fmla="*/ 693991 h 1679875"/>
              <a:gd name="connsiteX13" fmla="*/ 247216 w 2472156"/>
              <a:gd name="connsiteY13" fmla="*/ 825045 h 1679875"/>
              <a:gd name="connsiteX14" fmla="*/ 247216 w 2472156"/>
              <a:gd name="connsiteY14" fmla="*/ 920357 h 1679875"/>
              <a:gd name="connsiteX15" fmla="*/ 247216 w 2472156"/>
              <a:gd name="connsiteY15" fmla="*/ 1012691 h 1679875"/>
              <a:gd name="connsiteX16" fmla="*/ 250194 w 2472156"/>
              <a:gd name="connsiteY16" fmla="*/ 1090132 h 1679875"/>
              <a:gd name="connsiteX17" fmla="*/ 259130 w 2472156"/>
              <a:gd name="connsiteY17" fmla="*/ 1170551 h 1679875"/>
              <a:gd name="connsiteX18" fmla="*/ 268065 w 2472156"/>
              <a:gd name="connsiteY18" fmla="*/ 1230121 h 1679875"/>
              <a:gd name="connsiteX19" fmla="*/ 282958 w 2472156"/>
              <a:gd name="connsiteY19" fmla="*/ 1286713 h 1679875"/>
              <a:gd name="connsiteX20" fmla="*/ 300829 w 2472156"/>
              <a:gd name="connsiteY20" fmla="*/ 1319476 h 1679875"/>
              <a:gd name="connsiteX21" fmla="*/ 330614 w 2472156"/>
              <a:gd name="connsiteY21" fmla="*/ 1352240 h 1679875"/>
              <a:gd name="connsiteX22" fmla="*/ 372313 w 2472156"/>
              <a:gd name="connsiteY22" fmla="*/ 1376068 h 1679875"/>
              <a:gd name="connsiteX23" fmla="*/ 408055 w 2472156"/>
              <a:gd name="connsiteY23" fmla="*/ 1387982 h 1679875"/>
              <a:gd name="connsiteX24" fmla="*/ 455711 w 2472156"/>
              <a:gd name="connsiteY24" fmla="*/ 1402875 h 1679875"/>
              <a:gd name="connsiteX25" fmla="*/ 586765 w 2472156"/>
              <a:gd name="connsiteY25" fmla="*/ 1420746 h 1679875"/>
              <a:gd name="connsiteX26" fmla="*/ 705905 w 2472156"/>
              <a:gd name="connsiteY26" fmla="*/ 1429681 h 1679875"/>
              <a:gd name="connsiteX27" fmla="*/ 863766 w 2472156"/>
              <a:gd name="connsiteY27" fmla="*/ 1438617 h 1679875"/>
              <a:gd name="connsiteX28" fmla="*/ 1039497 w 2472156"/>
              <a:gd name="connsiteY28" fmla="*/ 1441595 h 1679875"/>
              <a:gd name="connsiteX29" fmla="*/ 1197358 w 2472156"/>
              <a:gd name="connsiteY29" fmla="*/ 1441595 h 1679875"/>
              <a:gd name="connsiteX30" fmla="*/ 1432659 w 2472156"/>
              <a:gd name="connsiteY30" fmla="*/ 1438617 h 1679875"/>
              <a:gd name="connsiteX31" fmla="*/ 1548821 w 2472156"/>
              <a:gd name="connsiteY31" fmla="*/ 1435638 h 1679875"/>
              <a:gd name="connsiteX32" fmla="*/ 1682854 w 2472156"/>
              <a:gd name="connsiteY32" fmla="*/ 1423724 h 1679875"/>
              <a:gd name="connsiteX33" fmla="*/ 1775187 w 2472156"/>
              <a:gd name="connsiteY33" fmla="*/ 1408832 h 1679875"/>
              <a:gd name="connsiteX34" fmla="*/ 1825822 w 2472156"/>
              <a:gd name="connsiteY34" fmla="*/ 1393939 h 1679875"/>
              <a:gd name="connsiteX35" fmla="*/ 1876456 w 2472156"/>
              <a:gd name="connsiteY35" fmla="*/ 1373090 h 1679875"/>
              <a:gd name="connsiteX36" fmla="*/ 1927091 w 2472156"/>
              <a:gd name="connsiteY36" fmla="*/ 1349261 h 1679875"/>
              <a:gd name="connsiteX37" fmla="*/ 1956876 w 2472156"/>
              <a:gd name="connsiteY37" fmla="*/ 1325433 h 1679875"/>
              <a:gd name="connsiteX38" fmla="*/ 1971768 w 2472156"/>
              <a:gd name="connsiteY38" fmla="*/ 1307562 h 1679875"/>
              <a:gd name="connsiteX39" fmla="*/ 1995596 w 2472156"/>
              <a:gd name="connsiteY39" fmla="*/ 1262885 h 1679875"/>
              <a:gd name="connsiteX40" fmla="*/ 2022403 w 2472156"/>
              <a:gd name="connsiteY40" fmla="*/ 1188422 h 1679875"/>
              <a:gd name="connsiteX41" fmla="*/ 2049209 w 2472156"/>
              <a:gd name="connsiteY41" fmla="*/ 1096089 h 1679875"/>
              <a:gd name="connsiteX42" fmla="*/ 2073037 w 2472156"/>
              <a:gd name="connsiteY42" fmla="*/ 988863 h 1679875"/>
              <a:gd name="connsiteX43" fmla="*/ 2093887 w 2472156"/>
              <a:gd name="connsiteY43" fmla="*/ 887594 h 1679875"/>
              <a:gd name="connsiteX44" fmla="*/ 2114736 w 2472156"/>
              <a:gd name="connsiteY44" fmla="*/ 777389 h 1679875"/>
              <a:gd name="connsiteX45" fmla="*/ 2126650 w 2472156"/>
              <a:gd name="connsiteY45" fmla="*/ 699948 h 1679875"/>
              <a:gd name="connsiteX46" fmla="*/ 2135586 w 2472156"/>
              <a:gd name="connsiteY46" fmla="*/ 598679 h 1679875"/>
              <a:gd name="connsiteX47" fmla="*/ 2141543 w 2472156"/>
              <a:gd name="connsiteY47" fmla="*/ 494432 h 1679875"/>
              <a:gd name="connsiteX48" fmla="*/ 2138564 w 2472156"/>
              <a:gd name="connsiteY48" fmla="*/ 458690 h 1679875"/>
              <a:gd name="connsiteX49" fmla="*/ 2141543 w 2472156"/>
              <a:gd name="connsiteY49" fmla="*/ 446775 h 1679875"/>
              <a:gd name="connsiteX50" fmla="*/ 2156435 w 2472156"/>
              <a:gd name="connsiteY50" fmla="*/ 431883 h 1679875"/>
              <a:gd name="connsiteX51" fmla="*/ 2168349 w 2472156"/>
              <a:gd name="connsiteY51" fmla="*/ 428904 h 1679875"/>
              <a:gd name="connsiteX52" fmla="*/ 2180263 w 2472156"/>
              <a:gd name="connsiteY52" fmla="*/ 428904 h 1679875"/>
              <a:gd name="connsiteX53" fmla="*/ 2195156 w 2472156"/>
              <a:gd name="connsiteY53" fmla="*/ 437840 h 1679875"/>
              <a:gd name="connsiteX54" fmla="*/ 2207070 w 2472156"/>
              <a:gd name="connsiteY54" fmla="*/ 446775 h 1679875"/>
              <a:gd name="connsiteX55" fmla="*/ 2213027 w 2472156"/>
              <a:gd name="connsiteY55" fmla="*/ 464647 h 1679875"/>
              <a:gd name="connsiteX56" fmla="*/ 2216005 w 2472156"/>
              <a:gd name="connsiteY56" fmla="*/ 497410 h 1679875"/>
              <a:gd name="connsiteX57" fmla="*/ 2275575 w 2472156"/>
              <a:gd name="connsiteY57" fmla="*/ 1042476 h 1679875"/>
              <a:gd name="connsiteX58" fmla="*/ 2278554 w 2472156"/>
              <a:gd name="connsiteY58" fmla="*/ 1075239 h 1679875"/>
              <a:gd name="connsiteX59" fmla="*/ 2278554 w 2472156"/>
              <a:gd name="connsiteY59" fmla="*/ 1099067 h 1679875"/>
              <a:gd name="connsiteX60" fmla="*/ 2281532 w 2472156"/>
              <a:gd name="connsiteY60" fmla="*/ 1137788 h 1679875"/>
              <a:gd name="connsiteX61" fmla="*/ 2287489 w 2472156"/>
              <a:gd name="connsiteY61" fmla="*/ 1167573 h 1679875"/>
              <a:gd name="connsiteX62" fmla="*/ 2296425 w 2472156"/>
              <a:gd name="connsiteY62" fmla="*/ 1197358 h 1679875"/>
              <a:gd name="connsiteX63" fmla="*/ 2305360 w 2472156"/>
              <a:gd name="connsiteY63" fmla="*/ 1230121 h 1679875"/>
              <a:gd name="connsiteX64" fmla="*/ 2317274 w 2472156"/>
              <a:gd name="connsiteY64" fmla="*/ 1250971 h 1679875"/>
              <a:gd name="connsiteX65" fmla="*/ 2332167 w 2472156"/>
              <a:gd name="connsiteY65" fmla="*/ 1277777 h 1679875"/>
              <a:gd name="connsiteX66" fmla="*/ 2361952 w 2472156"/>
              <a:gd name="connsiteY66" fmla="*/ 1307562 h 1679875"/>
              <a:gd name="connsiteX67" fmla="*/ 2403651 w 2472156"/>
              <a:gd name="connsiteY67" fmla="*/ 1337347 h 1679875"/>
              <a:gd name="connsiteX68" fmla="*/ 2430457 w 2472156"/>
              <a:gd name="connsiteY68" fmla="*/ 1355218 h 1679875"/>
              <a:gd name="connsiteX69" fmla="*/ 2445350 w 2472156"/>
              <a:gd name="connsiteY69" fmla="*/ 1367132 h 1679875"/>
              <a:gd name="connsiteX70" fmla="*/ 2451307 w 2472156"/>
              <a:gd name="connsiteY70" fmla="*/ 1376068 h 1679875"/>
              <a:gd name="connsiteX71" fmla="*/ 2463221 w 2472156"/>
              <a:gd name="connsiteY71" fmla="*/ 1393939 h 1679875"/>
              <a:gd name="connsiteX72" fmla="*/ 2472156 w 2472156"/>
              <a:gd name="connsiteY72" fmla="*/ 1420746 h 1679875"/>
              <a:gd name="connsiteX73" fmla="*/ 2472156 w 2472156"/>
              <a:gd name="connsiteY73" fmla="*/ 1435638 h 1679875"/>
              <a:gd name="connsiteX74" fmla="*/ 2469178 w 2472156"/>
              <a:gd name="connsiteY74" fmla="*/ 1453509 h 1679875"/>
              <a:gd name="connsiteX75" fmla="*/ 2463221 w 2472156"/>
              <a:gd name="connsiteY75" fmla="*/ 1474359 h 1679875"/>
              <a:gd name="connsiteX76" fmla="*/ 2448328 w 2472156"/>
              <a:gd name="connsiteY76" fmla="*/ 1492230 h 1679875"/>
              <a:gd name="connsiteX77" fmla="*/ 2418543 w 2472156"/>
              <a:gd name="connsiteY77" fmla="*/ 1527972 h 1679875"/>
              <a:gd name="connsiteX78" fmla="*/ 2397694 w 2472156"/>
              <a:gd name="connsiteY78" fmla="*/ 1545843 h 1679875"/>
              <a:gd name="connsiteX79" fmla="*/ 2370887 w 2472156"/>
              <a:gd name="connsiteY79" fmla="*/ 1566692 h 1679875"/>
              <a:gd name="connsiteX80" fmla="*/ 2344081 w 2472156"/>
              <a:gd name="connsiteY80" fmla="*/ 1584563 h 1679875"/>
              <a:gd name="connsiteX81" fmla="*/ 2296425 w 2472156"/>
              <a:gd name="connsiteY81" fmla="*/ 1605413 h 1679875"/>
              <a:gd name="connsiteX82" fmla="*/ 2233876 w 2472156"/>
              <a:gd name="connsiteY82" fmla="*/ 1623284 h 1679875"/>
              <a:gd name="connsiteX83" fmla="*/ 2123672 w 2472156"/>
              <a:gd name="connsiteY83" fmla="*/ 1644133 h 1679875"/>
              <a:gd name="connsiteX84" fmla="*/ 1944962 w 2472156"/>
              <a:gd name="connsiteY84" fmla="*/ 1662004 h 1679875"/>
              <a:gd name="connsiteX85" fmla="*/ 1781144 w 2472156"/>
              <a:gd name="connsiteY85" fmla="*/ 1670940 h 1679875"/>
              <a:gd name="connsiteX86" fmla="*/ 1608391 w 2472156"/>
              <a:gd name="connsiteY86" fmla="*/ 1676897 h 1679875"/>
              <a:gd name="connsiteX87" fmla="*/ 1459466 w 2472156"/>
              <a:gd name="connsiteY87" fmla="*/ 1679875 h 1679875"/>
              <a:gd name="connsiteX88" fmla="*/ 1307562 w 2472156"/>
              <a:gd name="connsiteY88" fmla="*/ 1679875 h 1679875"/>
              <a:gd name="connsiteX89" fmla="*/ 1149702 w 2472156"/>
              <a:gd name="connsiteY89" fmla="*/ 1676897 h 1679875"/>
              <a:gd name="connsiteX90" fmla="*/ 1012691 w 2472156"/>
              <a:gd name="connsiteY90" fmla="*/ 1670940 h 1679875"/>
              <a:gd name="connsiteX91" fmla="*/ 857809 w 2472156"/>
              <a:gd name="connsiteY91" fmla="*/ 1664983 h 1679875"/>
              <a:gd name="connsiteX92" fmla="*/ 732711 w 2472156"/>
              <a:gd name="connsiteY92" fmla="*/ 1650090 h 1679875"/>
              <a:gd name="connsiteX93" fmla="*/ 518259 w 2472156"/>
              <a:gd name="connsiteY93" fmla="*/ 1617327 h 1679875"/>
              <a:gd name="connsiteX94" fmla="*/ 405076 w 2472156"/>
              <a:gd name="connsiteY94" fmla="*/ 1593499 h 1679875"/>
              <a:gd name="connsiteX95" fmla="*/ 282958 w 2472156"/>
              <a:gd name="connsiteY95" fmla="*/ 1554778 h 1679875"/>
              <a:gd name="connsiteX96" fmla="*/ 196581 w 2472156"/>
              <a:gd name="connsiteY96" fmla="*/ 1510101 h 1679875"/>
              <a:gd name="connsiteX97" fmla="*/ 134033 w 2472156"/>
              <a:gd name="connsiteY97" fmla="*/ 1462445 h 1679875"/>
              <a:gd name="connsiteX98" fmla="*/ 83398 w 2472156"/>
              <a:gd name="connsiteY98" fmla="*/ 1405853 h 1679875"/>
              <a:gd name="connsiteX99" fmla="*/ 62549 w 2472156"/>
              <a:gd name="connsiteY99" fmla="*/ 1376068 h 1679875"/>
              <a:gd name="connsiteX100" fmla="*/ 29785 w 2472156"/>
              <a:gd name="connsiteY100" fmla="*/ 1307562 h 1679875"/>
              <a:gd name="connsiteX101" fmla="*/ 14893 w 2472156"/>
              <a:gd name="connsiteY101" fmla="*/ 1250971 h 1679875"/>
              <a:gd name="connsiteX102" fmla="*/ 0 w 2472156"/>
              <a:gd name="connsiteY102" fmla="*/ 1167573 h 1679875"/>
              <a:gd name="connsiteX103" fmla="*/ 0 w 2472156"/>
              <a:gd name="connsiteY103" fmla="*/ 1078218 h 1679875"/>
              <a:gd name="connsiteX104" fmla="*/ 5957 w 2472156"/>
              <a:gd name="connsiteY104" fmla="*/ 881637 h 1679875"/>
              <a:gd name="connsiteX105" fmla="*/ 11914 w 2472156"/>
              <a:gd name="connsiteY105" fmla="*/ 741647 h 1679875"/>
              <a:gd name="connsiteX106" fmla="*/ 20850 w 2472156"/>
              <a:gd name="connsiteY106" fmla="*/ 631443 h 1679875"/>
              <a:gd name="connsiteX0" fmla="*/ 20850 w 2472156"/>
              <a:gd name="connsiteY0" fmla="*/ 437344 h 1485776"/>
              <a:gd name="connsiteX1" fmla="*/ 35742 w 2472156"/>
              <a:gd name="connsiteY1" fmla="*/ 184171 h 1485776"/>
              <a:gd name="connsiteX2" fmla="*/ 44678 w 2472156"/>
              <a:gd name="connsiteY2" fmla="*/ 26310 h 1485776"/>
              <a:gd name="connsiteX3" fmla="*/ 333592 w 2472156"/>
              <a:gd name="connsiteY3" fmla="*/ 26310 h 1485776"/>
              <a:gd name="connsiteX4" fmla="*/ 315721 w 2472156"/>
              <a:gd name="connsiteY4" fmla="*/ 94816 h 1485776"/>
              <a:gd name="connsiteX5" fmla="*/ 303807 w 2472156"/>
              <a:gd name="connsiteY5" fmla="*/ 157364 h 1485776"/>
              <a:gd name="connsiteX6" fmla="*/ 297850 w 2472156"/>
              <a:gd name="connsiteY6" fmla="*/ 213956 h 1485776"/>
              <a:gd name="connsiteX7" fmla="*/ 294872 w 2472156"/>
              <a:gd name="connsiteY7" fmla="*/ 243741 h 1485776"/>
              <a:gd name="connsiteX8" fmla="*/ 285936 w 2472156"/>
              <a:gd name="connsiteY8" fmla="*/ 276505 h 1485776"/>
              <a:gd name="connsiteX9" fmla="*/ 271044 w 2472156"/>
              <a:gd name="connsiteY9" fmla="*/ 353946 h 1485776"/>
              <a:gd name="connsiteX10" fmla="*/ 259130 w 2472156"/>
              <a:gd name="connsiteY10" fmla="*/ 437344 h 1485776"/>
              <a:gd name="connsiteX11" fmla="*/ 253173 w 2472156"/>
              <a:gd name="connsiteY11" fmla="*/ 499892 h 1485776"/>
              <a:gd name="connsiteX12" fmla="*/ 247216 w 2472156"/>
              <a:gd name="connsiteY12" fmla="*/ 630946 h 1485776"/>
              <a:gd name="connsiteX13" fmla="*/ 247216 w 2472156"/>
              <a:gd name="connsiteY13" fmla="*/ 726258 h 1485776"/>
              <a:gd name="connsiteX14" fmla="*/ 247216 w 2472156"/>
              <a:gd name="connsiteY14" fmla="*/ 818592 h 1485776"/>
              <a:gd name="connsiteX15" fmla="*/ 250194 w 2472156"/>
              <a:gd name="connsiteY15" fmla="*/ 896033 h 1485776"/>
              <a:gd name="connsiteX16" fmla="*/ 259130 w 2472156"/>
              <a:gd name="connsiteY16" fmla="*/ 976452 h 1485776"/>
              <a:gd name="connsiteX17" fmla="*/ 268065 w 2472156"/>
              <a:gd name="connsiteY17" fmla="*/ 1036022 h 1485776"/>
              <a:gd name="connsiteX18" fmla="*/ 282958 w 2472156"/>
              <a:gd name="connsiteY18" fmla="*/ 1092614 h 1485776"/>
              <a:gd name="connsiteX19" fmla="*/ 300829 w 2472156"/>
              <a:gd name="connsiteY19" fmla="*/ 1125377 h 1485776"/>
              <a:gd name="connsiteX20" fmla="*/ 330614 w 2472156"/>
              <a:gd name="connsiteY20" fmla="*/ 1158141 h 1485776"/>
              <a:gd name="connsiteX21" fmla="*/ 372313 w 2472156"/>
              <a:gd name="connsiteY21" fmla="*/ 1181969 h 1485776"/>
              <a:gd name="connsiteX22" fmla="*/ 408055 w 2472156"/>
              <a:gd name="connsiteY22" fmla="*/ 1193883 h 1485776"/>
              <a:gd name="connsiteX23" fmla="*/ 455711 w 2472156"/>
              <a:gd name="connsiteY23" fmla="*/ 1208776 h 1485776"/>
              <a:gd name="connsiteX24" fmla="*/ 586765 w 2472156"/>
              <a:gd name="connsiteY24" fmla="*/ 1226647 h 1485776"/>
              <a:gd name="connsiteX25" fmla="*/ 705905 w 2472156"/>
              <a:gd name="connsiteY25" fmla="*/ 1235582 h 1485776"/>
              <a:gd name="connsiteX26" fmla="*/ 863766 w 2472156"/>
              <a:gd name="connsiteY26" fmla="*/ 1244518 h 1485776"/>
              <a:gd name="connsiteX27" fmla="*/ 1039497 w 2472156"/>
              <a:gd name="connsiteY27" fmla="*/ 1247496 h 1485776"/>
              <a:gd name="connsiteX28" fmla="*/ 1197358 w 2472156"/>
              <a:gd name="connsiteY28" fmla="*/ 1247496 h 1485776"/>
              <a:gd name="connsiteX29" fmla="*/ 1432659 w 2472156"/>
              <a:gd name="connsiteY29" fmla="*/ 1244518 h 1485776"/>
              <a:gd name="connsiteX30" fmla="*/ 1548821 w 2472156"/>
              <a:gd name="connsiteY30" fmla="*/ 1241539 h 1485776"/>
              <a:gd name="connsiteX31" fmla="*/ 1682854 w 2472156"/>
              <a:gd name="connsiteY31" fmla="*/ 1229625 h 1485776"/>
              <a:gd name="connsiteX32" fmla="*/ 1775187 w 2472156"/>
              <a:gd name="connsiteY32" fmla="*/ 1214733 h 1485776"/>
              <a:gd name="connsiteX33" fmla="*/ 1825822 w 2472156"/>
              <a:gd name="connsiteY33" fmla="*/ 1199840 h 1485776"/>
              <a:gd name="connsiteX34" fmla="*/ 1876456 w 2472156"/>
              <a:gd name="connsiteY34" fmla="*/ 1178991 h 1485776"/>
              <a:gd name="connsiteX35" fmla="*/ 1927091 w 2472156"/>
              <a:gd name="connsiteY35" fmla="*/ 1155162 h 1485776"/>
              <a:gd name="connsiteX36" fmla="*/ 1956876 w 2472156"/>
              <a:gd name="connsiteY36" fmla="*/ 1131334 h 1485776"/>
              <a:gd name="connsiteX37" fmla="*/ 1971768 w 2472156"/>
              <a:gd name="connsiteY37" fmla="*/ 1113463 h 1485776"/>
              <a:gd name="connsiteX38" fmla="*/ 1995596 w 2472156"/>
              <a:gd name="connsiteY38" fmla="*/ 1068786 h 1485776"/>
              <a:gd name="connsiteX39" fmla="*/ 2022403 w 2472156"/>
              <a:gd name="connsiteY39" fmla="*/ 994323 h 1485776"/>
              <a:gd name="connsiteX40" fmla="*/ 2049209 w 2472156"/>
              <a:gd name="connsiteY40" fmla="*/ 901990 h 1485776"/>
              <a:gd name="connsiteX41" fmla="*/ 2073037 w 2472156"/>
              <a:gd name="connsiteY41" fmla="*/ 794764 h 1485776"/>
              <a:gd name="connsiteX42" fmla="*/ 2093887 w 2472156"/>
              <a:gd name="connsiteY42" fmla="*/ 693495 h 1485776"/>
              <a:gd name="connsiteX43" fmla="*/ 2114736 w 2472156"/>
              <a:gd name="connsiteY43" fmla="*/ 583290 h 1485776"/>
              <a:gd name="connsiteX44" fmla="*/ 2126650 w 2472156"/>
              <a:gd name="connsiteY44" fmla="*/ 505849 h 1485776"/>
              <a:gd name="connsiteX45" fmla="*/ 2135586 w 2472156"/>
              <a:gd name="connsiteY45" fmla="*/ 404580 h 1485776"/>
              <a:gd name="connsiteX46" fmla="*/ 2141543 w 2472156"/>
              <a:gd name="connsiteY46" fmla="*/ 300333 h 1485776"/>
              <a:gd name="connsiteX47" fmla="*/ 2138564 w 2472156"/>
              <a:gd name="connsiteY47" fmla="*/ 264591 h 1485776"/>
              <a:gd name="connsiteX48" fmla="*/ 2141543 w 2472156"/>
              <a:gd name="connsiteY48" fmla="*/ 252676 h 1485776"/>
              <a:gd name="connsiteX49" fmla="*/ 2156435 w 2472156"/>
              <a:gd name="connsiteY49" fmla="*/ 237784 h 1485776"/>
              <a:gd name="connsiteX50" fmla="*/ 2168349 w 2472156"/>
              <a:gd name="connsiteY50" fmla="*/ 234805 h 1485776"/>
              <a:gd name="connsiteX51" fmla="*/ 2180263 w 2472156"/>
              <a:gd name="connsiteY51" fmla="*/ 234805 h 1485776"/>
              <a:gd name="connsiteX52" fmla="*/ 2195156 w 2472156"/>
              <a:gd name="connsiteY52" fmla="*/ 243741 h 1485776"/>
              <a:gd name="connsiteX53" fmla="*/ 2207070 w 2472156"/>
              <a:gd name="connsiteY53" fmla="*/ 252676 h 1485776"/>
              <a:gd name="connsiteX54" fmla="*/ 2213027 w 2472156"/>
              <a:gd name="connsiteY54" fmla="*/ 270548 h 1485776"/>
              <a:gd name="connsiteX55" fmla="*/ 2216005 w 2472156"/>
              <a:gd name="connsiteY55" fmla="*/ 303311 h 1485776"/>
              <a:gd name="connsiteX56" fmla="*/ 2275575 w 2472156"/>
              <a:gd name="connsiteY56" fmla="*/ 848377 h 1485776"/>
              <a:gd name="connsiteX57" fmla="*/ 2278554 w 2472156"/>
              <a:gd name="connsiteY57" fmla="*/ 881140 h 1485776"/>
              <a:gd name="connsiteX58" fmla="*/ 2278554 w 2472156"/>
              <a:gd name="connsiteY58" fmla="*/ 904968 h 1485776"/>
              <a:gd name="connsiteX59" fmla="*/ 2281532 w 2472156"/>
              <a:gd name="connsiteY59" fmla="*/ 943689 h 1485776"/>
              <a:gd name="connsiteX60" fmla="*/ 2287489 w 2472156"/>
              <a:gd name="connsiteY60" fmla="*/ 973474 h 1485776"/>
              <a:gd name="connsiteX61" fmla="*/ 2296425 w 2472156"/>
              <a:gd name="connsiteY61" fmla="*/ 1003259 h 1485776"/>
              <a:gd name="connsiteX62" fmla="*/ 2305360 w 2472156"/>
              <a:gd name="connsiteY62" fmla="*/ 1036022 h 1485776"/>
              <a:gd name="connsiteX63" fmla="*/ 2317274 w 2472156"/>
              <a:gd name="connsiteY63" fmla="*/ 1056872 h 1485776"/>
              <a:gd name="connsiteX64" fmla="*/ 2332167 w 2472156"/>
              <a:gd name="connsiteY64" fmla="*/ 1083678 h 1485776"/>
              <a:gd name="connsiteX65" fmla="*/ 2361952 w 2472156"/>
              <a:gd name="connsiteY65" fmla="*/ 1113463 h 1485776"/>
              <a:gd name="connsiteX66" fmla="*/ 2403651 w 2472156"/>
              <a:gd name="connsiteY66" fmla="*/ 1143248 h 1485776"/>
              <a:gd name="connsiteX67" fmla="*/ 2430457 w 2472156"/>
              <a:gd name="connsiteY67" fmla="*/ 1161119 h 1485776"/>
              <a:gd name="connsiteX68" fmla="*/ 2445350 w 2472156"/>
              <a:gd name="connsiteY68" fmla="*/ 1173033 h 1485776"/>
              <a:gd name="connsiteX69" fmla="*/ 2451307 w 2472156"/>
              <a:gd name="connsiteY69" fmla="*/ 1181969 h 1485776"/>
              <a:gd name="connsiteX70" fmla="*/ 2463221 w 2472156"/>
              <a:gd name="connsiteY70" fmla="*/ 1199840 h 1485776"/>
              <a:gd name="connsiteX71" fmla="*/ 2472156 w 2472156"/>
              <a:gd name="connsiteY71" fmla="*/ 1226647 h 1485776"/>
              <a:gd name="connsiteX72" fmla="*/ 2472156 w 2472156"/>
              <a:gd name="connsiteY72" fmla="*/ 1241539 h 1485776"/>
              <a:gd name="connsiteX73" fmla="*/ 2469178 w 2472156"/>
              <a:gd name="connsiteY73" fmla="*/ 1259410 h 1485776"/>
              <a:gd name="connsiteX74" fmla="*/ 2463221 w 2472156"/>
              <a:gd name="connsiteY74" fmla="*/ 1280260 h 1485776"/>
              <a:gd name="connsiteX75" fmla="*/ 2448328 w 2472156"/>
              <a:gd name="connsiteY75" fmla="*/ 1298131 h 1485776"/>
              <a:gd name="connsiteX76" fmla="*/ 2418543 w 2472156"/>
              <a:gd name="connsiteY76" fmla="*/ 1333873 h 1485776"/>
              <a:gd name="connsiteX77" fmla="*/ 2397694 w 2472156"/>
              <a:gd name="connsiteY77" fmla="*/ 1351744 h 1485776"/>
              <a:gd name="connsiteX78" fmla="*/ 2370887 w 2472156"/>
              <a:gd name="connsiteY78" fmla="*/ 1372593 h 1485776"/>
              <a:gd name="connsiteX79" fmla="*/ 2344081 w 2472156"/>
              <a:gd name="connsiteY79" fmla="*/ 1390464 h 1485776"/>
              <a:gd name="connsiteX80" fmla="*/ 2296425 w 2472156"/>
              <a:gd name="connsiteY80" fmla="*/ 1411314 h 1485776"/>
              <a:gd name="connsiteX81" fmla="*/ 2233876 w 2472156"/>
              <a:gd name="connsiteY81" fmla="*/ 1429185 h 1485776"/>
              <a:gd name="connsiteX82" fmla="*/ 2123672 w 2472156"/>
              <a:gd name="connsiteY82" fmla="*/ 1450034 h 1485776"/>
              <a:gd name="connsiteX83" fmla="*/ 1944962 w 2472156"/>
              <a:gd name="connsiteY83" fmla="*/ 1467905 h 1485776"/>
              <a:gd name="connsiteX84" fmla="*/ 1781144 w 2472156"/>
              <a:gd name="connsiteY84" fmla="*/ 1476841 h 1485776"/>
              <a:gd name="connsiteX85" fmla="*/ 1608391 w 2472156"/>
              <a:gd name="connsiteY85" fmla="*/ 1482798 h 1485776"/>
              <a:gd name="connsiteX86" fmla="*/ 1459466 w 2472156"/>
              <a:gd name="connsiteY86" fmla="*/ 1485776 h 1485776"/>
              <a:gd name="connsiteX87" fmla="*/ 1307562 w 2472156"/>
              <a:gd name="connsiteY87" fmla="*/ 1485776 h 1485776"/>
              <a:gd name="connsiteX88" fmla="*/ 1149702 w 2472156"/>
              <a:gd name="connsiteY88" fmla="*/ 1482798 h 1485776"/>
              <a:gd name="connsiteX89" fmla="*/ 1012691 w 2472156"/>
              <a:gd name="connsiteY89" fmla="*/ 1476841 h 1485776"/>
              <a:gd name="connsiteX90" fmla="*/ 857809 w 2472156"/>
              <a:gd name="connsiteY90" fmla="*/ 1470884 h 1485776"/>
              <a:gd name="connsiteX91" fmla="*/ 732711 w 2472156"/>
              <a:gd name="connsiteY91" fmla="*/ 1455991 h 1485776"/>
              <a:gd name="connsiteX92" fmla="*/ 518259 w 2472156"/>
              <a:gd name="connsiteY92" fmla="*/ 1423228 h 1485776"/>
              <a:gd name="connsiteX93" fmla="*/ 405076 w 2472156"/>
              <a:gd name="connsiteY93" fmla="*/ 1399400 h 1485776"/>
              <a:gd name="connsiteX94" fmla="*/ 282958 w 2472156"/>
              <a:gd name="connsiteY94" fmla="*/ 1360679 h 1485776"/>
              <a:gd name="connsiteX95" fmla="*/ 196581 w 2472156"/>
              <a:gd name="connsiteY95" fmla="*/ 1316002 h 1485776"/>
              <a:gd name="connsiteX96" fmla="*/ 134033 w 2472156"/>
              <a:gd name="connsiteY96" fmla="*/ 1268346 h 1485776"/>
              <a:gd name="connsiteX97" fmla="*/ 83398 w 2472156"/>
              <a:gd name="connsiteY97" fmla="*/ 1211754 h 1485776"/>
              <a:gd name="connsiteX98" fmla="*/ 62549 w 2472156"/>
              <a:gd name="connsiteY98" fmla="*/ 1181969 h 1485776"/>
              <a:gd name="connsiteX99" fmla="*/ 29785 w 2472156"/>
              <a:gd name="connsiteY99" fmla="*/ 1113463 h 1485776"/>
              <a:gd name="connsiteX100" fmla="*/ 14893 w 2472156"/>
              <a:gd name="connsiteY100" fmla="*/ 1056872 h 1485776"/>
              <a:gd name="connsiteX101" fmla="*/ 0 w 2472156"/>
              <a:gd name="connsiteY101" fmla="*/ 973474 h 1485776"/>
              <a:gd name="connsiteX102" fmla="*/ 0 w 2472156"/>
              <a:gd name="connsiteY102" fmla="*/ 884119 h 1485776"/>
              <a:gd name="connsiteX103" fmla="*/ 5957 w 2472156"/>
              <a:gd name="connsiteY103" fmla="*/ 687538 h 1485776"/>
              <a:gd name="connsiteX104" fmla="*/ 11914 w 2472156"/>
              <a:gd name="connsiteY104" fmla="*/ 547548 h 1485776"/>
              <a:gd name="connsiteX105" fmla="*/ 20850 w 2472156"/>
              <a:gd name="connsiteY105" fmla="*/ 437344 h 1485776"/>
              <a:gd name="connsiteX0" fmla="*/ 20850 w 2472156"/>
              <a:gd name="connsiteY0" fmla="*/ 437344 h 1485776"/>
              <a:gd name="connsiteX1" fmla="*/ 35742 w 2472156"/>
              <a:gd name="connsiteY1" fmla="*/ 184171 h 1485776"/>
              <a:gd name="connsiteX2" fmla="*/ 44678 w 2472156"/>
              <a:gd name="connsiteY2" fmla="*/ 26310 h 1485776"/>
              <a:gd name="connsiteX3" fmla="*/ 333592 w 2472156"/>
              <a:gd name="connsiteY3" fmla="*/ 26310 h 1485776"/>
              <a:gd name="connsiteX4" fmla="*/ 303807 w 2472156"/>
              <a:gd name="connsiteY4" fmla="*/ 157364 h 1485776"/>
              <a:gd name="connsiteX5" fmla="*/ 297850 w 2472156"/>
              <a:gd name="connsiteY5" fmla="*/ 213956 h 1485776"/>
              <a:gd name="connsiteX6" fmla="*/ 294872 w 2472156"/>
              <a:gd name="connsiteY6" fmla="*/ 243741 h 1485776"/>
              <a:gd name="connsiteX7" fmla="*/ 285936 w 2472156"/>
              <a:gd name="connsiteY7" fmla="*/ 276505 h 1485776"/>
              <a:gd name="connsiteX8" fmla="*/ 271044 w 2472156"/>
              <a:gd name="connsiteY8" fmla="*/ 353946 h 1485776"/>
              <a:gd name="connsiteX9" fmla="*/ 259130 w 2472156"/>
              <a:gd name="connsiteY9" fmla="*/ 437344 h 1485776"/>
              <a:gd name="connsiteX10" fmla="*/ 253173 w 2472156"/>
              <a:gd name="connsiteY10" fmla="*/ 499892 h 1485776"/>
              <a:gd name="connsiteX11" fmla="*/ 247216 w 2472156"/>
              <a:gd name="connsiteY11" fmla="*/ 630946 h 1485776"/>
              <a:gd name="connsiteX12" fmla="*/ 247216 w 2472156"/>
              <a:gd name="connsiteY12" fmla="*/ 726258 h 1485776"/>
              <a:gd name="connsiteX13" fmla="*/ 247216 w 2472156"/>
              <a:gd name="connsiteY13" fmla="*/ 818592 h 1485776"/>
              <a:gd name="connsiteX14" fmla="*/ 250194 w 2472156"/>
              <a:gd name="connsiteY14" fmla="*/ 896033 h 1485776"/>
              <a:gd name="connsiteX15" fmla="*/ 259130 w 2472156"/>
              <a:gd name="connsiteY15" fmla="*/ 976452 h 1485776"/>
              <a:gd name="connsiteX16" fmla="*/ 268065 w 2472156"/>
              <a:gd name="connsiteY16" fmla="*/ 1036022 h 1485776"/>
              <a:gd name="connsiteX17" fmla="*/ 282958 w 2472156"/>
              <a:gd name="connsiteY17" fmla="*/ 1092614 h 1485776"/>
              <a:gd name="connsiteX18" fmla="*/ 300829 w 2472156"/>
              <a:gd name="connsiteY18" fmla="*/ 1125377 h 1485776"/>
              <a:gd name="connsiteX19" fmla="*/ 330614 w 2472156"/>
              <a:gd name="connsiteY19" fmla="*/ 1158141 h 1485776"/>
              <a:gd name="connsiteX20" fmla="*/ 372313 w 2472156"/>
              <a:gd name="connsiteY20" fmla="*/ 1181969 h 1485776"/>
              <a:gd name="connsiteX21" fmla="*/ 408055 w 2472156"/>
              <a:gd name="connsiteY21" fmla="*/ 1193883 h 1485776"/>
              <a:gd name="connsiteX22" fmla="*/ 455711 w 2472156"/>
              <a:gd name="connsiteY22" fmla="*/ 1208776 h 1485776"/>
              <a:gd name="connsiteX23" fmla="*/ 586765 w 2472156"/>
              <a:gd name="connsiteY23" fmla="*/ 1226647 h 1485776"/>
              <a:gd name="connsiteX24" fmla="*/ 705905 w 2472156"/>
              <a:gd name="connsiteY24" fmla="*/ 1235582 h 1485776"/>
              <a:gd name="connsiteX25" fmla="*/ 863766 w 2472156"/>
              <a:gd name="connsiteY25" fmla="*/ 1244518 h 1485776"/>
              <a:gd name="connsiteX26" fmla="*/ 1039497 w 2472156"/>
              <a:gd name="connsiteY26" fmla="*/ 1247496 h 1485776"/>
              <a:gd name="connsiteX27" fmla="*/ 1197358 w 2472156"/>
              <a:gd name="connsiteY27" fmla="*/ 1247496 h 1485776"/>
              <a:gd name="connsiteX28" fmla="*/ 1432659 w 2472156"/>
              <a:gd name="connsiteY28" fmla="*/ 1244518 h 1485776"/>
              <a:gd name="connsiteX29" fmla="*/ 1548821 w 2472156"/>
              <a:gd name="connsiteY29" fmla="*/ 1241539 h 1485776"/>
              <a:gd name="connsiteX30" fmla="*/ 1682854 w 2472156"/>
              <a:gd name="connsiteY30" fmla="*/ 1229625 h 1485776"/>
              <a:gd name="connsiteX31" fmla="*/ 1775187 w 2472156"/>
              <a:gd name="connsiteY31" fmla="*/ 1214733 h 1485776"/>
              <a:gd name="connsiteX32" fmla="*/ 1825822 w 2472156"/>
              <a:gd name="connsiteY32" fmla="*/ 1199840 h 1485776"/>
              <a:gd name="connsiteX33" fmla="*/ 1876456 w 2472156"/>
              <a:gd name="connsiteY33" fmla="*/ 1178991 h 1485776"/>
              <a:gd name="connsiteX34" fmla="*/ 1927091 w 2472156"/>
              <a:gd name="connsiteY34" fmla="*/ 1155162 h 1485776"/>
              <a:gd name="connsiteX35" fmla="*/ 1956876 w 2472156"/>
              <a:gd name="connsiteY35" fmla="*/ 1131334 h 1485776"/>
              <a:gd name="connsiteX36" fmla="*/ 1971768 w 2472156"/>
              <a:gd name="connsiteY36" fmla="*/ 1113463 h 1485776"/>
              <a:gd name="connsiteX37" fmla="*/ 1995596 w 2472156"/>
              <a:gd name="connsiteY37" fmla="*/ 1068786 h 1485776"/>
              <a:gd name="connsiteX38" fmla="*/ 2022403 w 2472156"/>
              <a:gd name="connsiteY38" fmla="*/ 994323 h 1485776"/>
              <a:gd name="connsiteX39" fmla="*/ 2049209 w 2472156"/>
              <a:gd name="connsiteY39" fmla="*/ 901990 h 1485776"/>
              <a:gd name="connsiteX40" fmla="*/ 2073037 w 2472156"/>
              <a:gd name="connsiteY40" fmla="*/ 794764 h 1485776"/>
              <a:gd name="connsiteX41" fmla="*/ 2093887 w 2472156"/>
              <a:gd name="connsiteY41" fmla="*/ 693495 h 1485776"/>
              <a:gd name="connsiteX42" fmla="*/ 2114736 w 2472156"/>
              <a:gd name="connsiteY42" fmla="*/ 583290 h 1485776"/>
              <a:gd name="connsiteX43" fmla="*/ 2126650 w 2472156"/>
              <a:gd name="connsiteY43" fmla="*/ 505849 h 1485776"/>
              <a:gd name="connsiteX44" fmla="*/ 2135586 w 2472156"/>
              <a:gd name="connsiteY44" fmla="*/ 404580 h 1485776"/>
              <a:gd name="connsiteX45" fmla="*/ 2141543 w 2472156"/>
              <a:gd name="connsiteY45" fmla="*/ 300333 h 1485776"/>
              <a:gd name="connsiteX46" fmla="*/ 2138564 w 2472156"/>
              <a:gd name="connsiteY46" fmla="*/ 264591 h 1485776"/>
              <a:gd name="connsiteX47" fmla="*/ 2141543 w 2472156"/>
              <a:gd name="connsiteY47" fmla="*/ 252676 h 1485776"/>
              <a:gd name="connsiteX48" fmla="*/ 2156435 w 2472156"/>
              <a:gd name="connsiteY48" fmla="*/ 237784 h 1485776"/>
              <a:gd name="connsiteX49" fmla="*/ 2168349 w 2472156"/>
              <a:gd name="connsiteY49" fmla="*/ 234805 h 1485776"/>
              <a:gd name="connsiteX50" fmla="*/ 2180263 w 2472156"/>
              <a:gd name="connsiteY50" fmla="*/ 234805 h 1485776"/>
              <a:gd name="connsiteX51" fmla="*/ 2195156 w 2472156"/>
              <a:gd name="connsiteY51" fmla="*/ 243741 h 1485776"/>
              <a:gd name="connsiteX52" fmla="*/ 2207070 w 2472156"/>
              <a:gd name="connsiteY52" fmla="*/ 252676 h 1485776"/>
              <a:gd name="connsiteX53" fmla="*/ 2213027 w 2472156"/>
              <a:gd name="connsiteY53" fmla="*/ 270548 h 1485776"/>
              <a:gd name="connsiteX54" fmla="*/ 2216005 w 2472156"/>
              <a:gd name="connsiteY54" fmla="*/ 303311 h 1485776"/>
              <a:gd name="connsiteX55" fmla="*/ 2275575 w 2472156"/>
              <a:gd name="connsiteY55" fmla="*/ 848377 h 1485776"/>
              <a:gd name="connsiteX56" fmla="*/ 2278554 w 2472156"/>
              <a:gd name="connsiteY56" fmla="*/ 881140 h 1485776"/>
              <a:gd name="connsiteX57" fmla="*/ 2278554 w 2472156"/>
              <a:gd name="connsiteY57" fmla="*/ 904968 h 1485776"/>
              <a:gd name="connsiteX58" fmla="*/ 2281532 w 2472156"/>
              <a:gd name="connsiteY58" fmla="*/ 943689 h 1485776"/>
              <a:gd name="connsiteX59" fmla="*/ 2287489 w 2472156"/>
              <a:gd name="connsiteY59" fmla="*/ 973474 h 1485776"/>
              <a:gd name="connsiteX60" fmla="*/ 2296425 w 2472156"/>
              <a:gd name="connsiteY60" fmla="*/ 1003259 h 1485776"/>
              <a:gd name="connsiteX61" fmla="*/ 2305360 w 2472156"/>
              <a:gd name="connsiteY61" fmla="*/ 1036022 h 1485776"/>
              <a:gd name="connsiteX62" fmla="*/ 2317274 w 2472156"/>
              <a:gd name="connsiteY62" fmla="*/ 1056872 h 1485776"/>
              <a:gd name="connsiteX63" fmla="*/ 2332167 w 2472156"/>
              <a:gd name="connsiteY63" fmla="*/ 1083678 h 1485776"/>
              <a:gd name="connsiteX64" fmla="*/ 2361952 w 2472156"/>
              <a:gd name="connsiteY64" fmla="*/ 1113463 h 1485776"/>
              <a:gd name="connsiteX65" fmla="*/ 2403651 w 2472156"/>
              <a:gd name="connsiteY65" fmla="*/ 1143248 h 1485776"/>
              <a:gd name="connsiteX66" fmla="*/ 2430457 w 2472156"/>
              <a:gd name="connsiteY66" fmla="*/ 1161119 h 1485776"/>
              <a:gd name="connsiteX67" fmla="*/ 2445350 w 2472156"/>
              <a:gd name="connsiteY67" fmla="*/ 1173033 h 1485776"/>
              <a:gd name="connsiteX68" fmla="*/ 2451307 w 2472156"/>
              <a:gd name="connsiteY68" fmla="*/ 1181969 h 1485776"/>
              <a:gd name="connsiteX69" fmla="*/ 2463221 w 2472156"/>
              <a:gd name="connsiteY69" fmla="*/ 1199840 h 1485776"/>
              <a:gd name="connsiteX70" fmla="*/ 2472156 w 2472156"/>
              <a:gd name="connsiteY70" fmla="*/ 1226647 h 1485776"/>
              <a:gd name="connsiteX71" fmla="*/ 2472156 w 2472156"/>
              <a:gd name="connsiteY71" fmla="*/ 1241539 h 1485776"/>
              <a:gd name="connsiteX72" fmla="*/ 2469178 w 2472156"/>
              <a:gd name="connsiteY72" fmla="*/ 1259410 h 1485776"/>
              <a:gd name="connsiteX73" fmla="*/ 2463221 w 2472156"/>
              <a:gd name="connsiteY73" fmla="*/ 1280260 h 1485776"/>
              <a:gd name="connsiteX74" fmla="*/ 2448328 w 2472156"/>
              <a:gd name="connsiteY74" fmla="*/ 1298131 h 1485776"/>
              <a:gd name="connsiteX75" fmla="*/ 2418543 w 2472156"/>
              <a:gd name="connsiteY75" fmla="*/ 1333873 h 1485776"/>
              <a:gd name="connsiteX76" fmla="*/ 2397694 w 2472156"/>
              <a:gd name="connsiteY76" fmla="*/ 1351744 h 1485776"/>
              <a:gd name="connsiteX77" fmla="*/ 2370887 w 2472156"/>
              <a:gd name="connsiteY77" fmla="*/ 1372593 h 1485776"/>
              <a:gd name="connsiteX78" fmla="*/ 2344081 w 2472156"/>
              <a:gd name="connsiteY78" fmla="*/ 1390464 h 1485776"/>
              <a:gd name="connsiteX79" fmla="*/ 2296425 w 2472156"/>
              <a:gd name="connsiteY79" fmla="*/ 1411314 h 1485776"/>
              <a:gd name="connsiteX80" fmla="*/ 2233876 w 2472156"/>
              <a:gd name="connsiteY80" fmla="*/ 1429185 h 1485776"/>
              <a:gd name="connsiteX81" fmla="*/ 2123672 w 2472156"/>
              <a:gd name="connsiteY81" fmla="*/ 1450034 h 1485776"/>
              <a:gd name="connsiteX82" fmla="*/ 1944962 w 2472156"/>
              <a:gd name="connsiteY82" fmla="*/ 1467905 h 1485776"/>
              <a:gd name="connsiteX83" fmla="*/ 1781144 w 2472156"/>
              <a:gd name="connsiteY83" fmla="*/ 1476841 h 1485776"/>
              <a:gd name="connsiteX84" fmla="*/ 1608391 w 2472156"/>
              <a:gd name="connsiteY84" fmla="*/ 1482798 h 1485776"/>
              <a:gd name="connsiteX85" fmla="*/ 1459466 w 2472156"/>
              <a:gd name="connsiteY85" fmla="*/ 1485776 h 1485776"/>
              <a:gd name="connsiteX86" fmla="*/ 1307562 w 2472156"/>
              <a:gd name="connsiteY86" fmla="*/ 1485776 h 1485776"/>
              <a:gd name="connsiteX87" fmla="*/ 1149702 w 2472156"/>
              <a:gd name="connsiteY87" fmla="*/ 1482798 h 1485776"/>
              <a:gd name="connsiteX88" fmla="*/ 1012691 w 2472156"/>
              <a:gd name="connsiteY88" fmla="*/ 1476841 h 1485776"/>
              <a:gd name="connsiteX89" fmla="*/ 857809 w 2472156"/>
              <a:gd name="connsiteY89" fmla="*/ 1470884 h 1485776"/>
              <a:gd name="connsiteX90" fmla="*/ 732711 w 2472156"/>
              <a:gd name="connsiteY90" fmla="*/ 1455991 h 1485776"/>
              <a:gd name="connsiteX91" fmla="*/ 518259 w 2472156"/>
              <a:gd name="connsiteY91" fmla="*/ 1423228 h 1485776"/>
              <a:gd name="connsiteX92" fmla="*/ 405076 w 2472156"/>
              <a:gd name="connsiteY92" fmla="*/ 1399400 h 1485776"/>
              <a:gd name="connsiteX93" fmla="*/ 282958 w 2472156"/>
              <a:gd name="connsiteY93" fmla="*/ 1360679 h 1485776"/>
              <a:gd name="connsiteX94" fmla="*/ 196581 w 2472156"/>
              <a:gd name="connsiteY94" fmla="*/ 1316002 h 1485776"/>
              <a:gd name="connsiteX95" fmla="*/ 134033 w 2472156"/>
              <a:gd name="connsiteY95" fmla="*/ 1268346 h 1485776"/>
              <a:gd name="connsiteX96" fmla="*/ 83398 w 2472156"/>
              <a:gd name="connsiteY96" fmla="*/ 1211754 h 1485776"/>
              <a:gd name="connsiteX97" fmla="*/ 62549 w 2472156"/>
              <a:gd name="connsiteY97" fmla="*/ 1181969 h 1485776"/>
              <a:gd name="connsiteX98" fmla="*/ 29785 w 2472156"/>
              <a:gd name="connsiteY98" fmla="*/ 1113463 h 1485776"/>
              <a:gd name="connsiteX99" fmla="*/ 14893 w 2472156"/>
              <a:gd name="connsiteY99" fmla="*/ 1056872 h 1485776"/>
              <a:gd name="connsiteX100" fmla="*/ 0 w 2472156"/>
              <a:gd name="connsiteY100" fmla="*/ 973474 h 1485776"/>
              <a:gd name="connsiteX101" fmla="*/ 0 w 2472156"/>
              <a:gd name="connsiteY101" fmla="*/ 884119 h 1485776"/>
              <a:gd name="connsiteX102" fmla="*/ 5957 w 2472156"/>
              <a:gd name="connsiteY102" fmla="*/ 687538 h 1485776"/>
              <a:gd name="connsiteX103" fmla="*/ 11914 w 2472156"/>
              <a:gd name="connsiteY103" fmla="*/ 547548 h 1485776"/>
              <a:gd name="connsiteX104" fmla="*/ 20850 w 2472156"/>
              <a:gd name="connsiteY104" fmla="*/ 437344 h 1485776"/>
              <a:gd name="connsiteX0" fmla="*/ 20850 w 2472156"/>
              <a:gd name="connsiteY0" fmla="*/ 437344 h 1485776"/>
              <a:gd name="connsiteX1" fmla="*/ 35742 w 2472156"/>
              <a:gd name="connsiteY1" fmla="*/ 184171 h 1485776"/>
              <a:gd name="connsiteX2" fmla="*/ 44678 w 2472156"/>
              <a:gd name="connsiteY2" fmla="*/ 26310 h 1485776"/>
              <a:gd name="connsiteX3" fmla="*/ 333592 w 2472156"/>
              <a:gd name="connsiteY3" fmla="*/ 26310 h 1485776"/>
              <a:gd name="connsiteX4" fmla="*/ 297850 w 2472156"/>
              <a:gd name="connsiteY4" fmla="*/ 213956 h 1485776"/>
              <a:gd name="connsiteX5" fmla="*/ 294872 w 2472156"/>
              <a:gd name="connsiteY5" fmla="*/ 243741 h 1485776"/>
              <a:gd name="connsiteX6" fmla="*/ 285936 w 2472156"/>
              <a:gd name="connsiteY6" fmla="*/ 276505 h 1485776"/>
              <a:gd name="connsiteX7" fmla="*/ 271044 w 2472156"/>
              <a:gd name="connsiteY7" fmla="*/ 353946 h 1485776"/>
              <a:gd name="connsiteX8" fmla="*/ 259130 w 2472156"/>
              <a:gd name="connsiteY8" fmla="*/ 437344 h 1485776"/>
              <a:gd name="connsiteX9" fmla="*/ 253173 w 2472156"/>
              <a:gd name="connsiteY9" fmla="*/ 499892 h 1485776"/>
              <a:gd name="connsiteX10" fmla="*/ 247216 w 2472156"/>
              <a:gd name="connsiteY10" fmla="*/ 630946 h 1485776"/>
              <a:gd name="connsiteX11" fmla="*/ 247216 w 2472156"/>
              <a:gd name="connsiteY11" fmla="*/ 726258 h 1485776"/>
              <a:gd name="connsiteX12" fmla="*/ 247216 w 2472156"/>
              <a:gd name="connsiteY12" fmla="*/ 818592 h 1485776"/>
              <a:gd name="connsiteX13" fmla="*/ 250194 w 2472156"/>
              <a:gd name="connsiteY13" fmla="*/ 896033 h 1485776"/>
              <a:gd name="connsiteX14" fmla="*/ 259130 w 2472156"/>
              <a:gd name="connsiteY14" fmla="*/ 976452 h 1485776"/>
              <a:gd name="connsiteX15" fmla="*/ 268065 w 2472156"/>
              <a:gd name="connsiteY15" fmla="*/ 1036022 h 1485776"/>
              <a:gd name="connsiteX16" fmla="*/ 282958 w 2472156"/>
              <a:gd name="connsiteY16" fmla="*/ 1092614 h 1485776"/>
              <a:gd name="connsiteX17" fmla="*/ 300829 w 2472156"/>
              <a:gd name="connsiteY17" fmla="*/ 1125377 h 1485776"/>
              <a:gd name="connsiteX18" fmla="*/ 330614 w 2472156"/>
              <a:gd name="connsiteY18" fmla="*/ 1158141 h 1485776"/>
              <a:gd name="connsiteX19" fmla="*/ 372313 w 2472156"/>
              <a:gd name="connsiteY19" fmla="*/ 1181969 h 1485776"/>
              <a:gd name="connsiteX20" fmla="*/ 408055 w 2472156"/>
              <a:gd name="connsiteY20" fmla="*/ 1193883 h 1485776"/>
              <a:gd name="connsiteX21" fmla="*/ 455711 w 2472156"/>
              <a:gd name="connsiteY21" fmla="*/ 1208776 h 1485776"/>
              <a:gd name="connsiteX22" fmla="*/ 586765 w 2472156"/>
              <a:gd name="connsiteY22" fmla="*/ 1226647 h 1485776"/>
              <a:gd name="connsiteX23" fmla="*/ 705905 w 2472156"/>
              <a:gd name="connsiteY23" fmla="*/ 1235582 h 1485776"/>
              <a:gd name="connsiteX24" fmla="*/ 863766 w 2472156"/>
              <a:gd name="connsiteY24" fmla="*/ 1244518 h 1485776"/>
              <a:gd name="connsiteX25" fmla="*/ 1039497 w 2472156"/>
              <a:gd name="connsiteY25" fmla="*/ 1247496 h 1485776"/>
              <a:gd name="connsiteX26" fmla="*/ 1197358 w 2472156"/>
              <a:gd name="connsiteY26" fmla="*/ 1247496 h 1485776"/>
              <a:gd name="connsiteX27" fmla="*/ 1432659 w 2472156"/>
              <a:gd name="connsiteY27" fmla="*/ 1244518 h 1485776"/>
              <a:gd name="connsiteX28" fmla="*/ 1548821 w 2472156"/>
              <a:gd name="connsiteY28" fmla="*/ 1241539 h 1485776"/>
              <a:gd name="connsiteX29" fmla="*/ 1682854 w 2472156"/>
              <a:gd name="connsiteY29" fmla="*/ 1229625 h 1485776"/>
              <a:gd name="connsiteX30" fmla="*/ 1775187 w 2472156"/>
              <a:gd name="connsiteY30" fmla="*/ 1214733 h 1485776"/>
              <a:gd name="connsiteX31" fmla="*/ 1825822 w 2472156"/>
              <a:gd name="connsiteY31" fmla="*/ 1199840 h 1485776"/>
              <a:gd name="connsiteX32" fmla="*/ 1876456 w 2472156"/>
              <a:gd name="connsiteY32" fmla="*/ 1178991 h 1485776"/>
              <a:gd name="connsiteX33" fmla="*/ 1927091 w 2472156"/>
              <a:gd name="connsiteY33" fmla="*/ 1155162 h 1485776"/>
              <a:gd name="connsiteX34" fmla="*/ 1956876 w 2472156"/>
              <a:gd name="connsiteY34" fmla="*/ 1131334 h 1485776"/>
              <a:gd name="connsiteX35" fmla="*/ 1971768 w 2472156"/>
              <a:gd name="connsiteY35" fmla="*/ 1113463 h 1485776"/>
              <a:gd name="connsiteX36" fmla="*/ 1995596 w 2472156"/>
              <a:gd name="connsiteY36" fmla="*/ 1068786 h 1485776"/>
              <a:gd name="connsiteX37" fmla="*/ 2022403 w 2472156"/>
              <a:gd name="connsiteY37" fmla="*/ 994323 h 1485776"/>
              <a:gd name="connsiteX38" fmla="*/ 2049209 w 2472156"/>
              <a:gd name="connsiteY38" fmla="*/ 901990 h 1485776"/>
              <a:gd name="connsiteX39" fmla="*/ 2073037 w 2472156"/>
              <a:gd name="connsiteY39" fmla="*/ 794764 h 1485776"/>
              <a:gd name="connsiteX40" fmla="*/ 2093887 w 2472156"/>
              <a:gd name="connsiteY40" fmla="*/ 693495 h 1485776"/>
              <a:gd name="connsiteX41" fmla="*/ 2114736 w 2472156"/>
              <a:gd name="connsiteY41" fmla="*/ 583290 h 1485776"/>
              <a:gd name="connsiteX42" fmla="*/ 2126650 w 2472156"/>
              <a:gd name="connsiteY42" fmla="*/ 505849 h 1485776"/>
              <a:gd name="connsiteX43" fmla="*/ 2135586 w 2472156"/>
              <a:gd name="connsiteY43" fmla="*/ 404580 h 1485776"/>
              <a:gd name="connsiteX44" fmla="*/ 2141543 w 2472156"/>
              <a:gd name="connsiteY44" fmla="*/ 300333 h 1485776"/>
              <a:gd name="connsiteX45" fmla="*/ 2138564 w 2472156"/>
              <a:gd name="connsiteY45" fmla="*/ 264591 h 1485776"/>
              <a:gd name="connsiteX46" fmla="*/ 2141543 w 2472156"/>
              <a:gd name="connsiteY46" fmla="*/ 252676 h 1485776"/>
              <a:gd name="connsiteX47" fmla="*/ 2156435 w 2472156"/>
              <a:gd name="connsiteY47" fmla="*/ 237784 h 1485776"/>
              <a:gd name="connsiteX48" fmla="*/ 2168349 w 2472156"/>
              <a:gd name="connsiteY48" fmla="*/ 234805 h 1485776"/>
              <a:gd name="connsiteX49" fmla="*/ 2180263 w 2472156"/>
              <a:gd name="connsiteY49" fmla="*/ 234805 h 1485776"/>
              <a:gd name="connsiteX50" fmla="*/ 2195156 w 2472156"/>
              <a:gd name="connsiteY50" fmla="*/ 243741 h 1485776"/>
              <a:gd name="connsiteX51" fmla="*/ 2207070 w 2472156"/>
              <a:gd name="connsiteY51" fmla="*/ 252676 h 1485776"/>
              <a:gd name="connsiteX52" fmla="*/ 2213027 w 2472156"/>
              <a:gd name="connsiteY52" fmla="*/ 270548 h 1485776"/>
              <a:gd name="connsiteX53" fmla="*/ 2216005 w 2472156"/>
              <a:gd name="connsiteY53" fmla="*/ 303311 h 1485776"/>
              <a:gd name="connsiteX54" fmla="*/ 2275575 w 2472156"/>
              <a:gd name="connsiteY54" fmla="*/ 848377 h 1485776"/>
              <a:gd name="connsiteX55" fmla="*/ 2278554 w 2472156"/>
              <a:gd name="connsiteY55" fmla="*/ 881140 h 1485776"/>
              <a:gd name="connsiteX56" fmla="*/ 2278554 w 2472156"/>
              <a:gd name="connsiteY56" fmla="*/ 904968 h 1485776"/>
              <a:gd name="connsiteX57" fmla="*/ 2281532 w 2472156"/>
              <a:gd name="connsiteY57" fmla="*/ 943689 h 1485776"/>
              <a:gd name="connsiteX58" fmla="*/ 2287489 w 2472156"/>
              <a:gd name="connsiteY58" fmla="*/ 973474 h 1485776"/>
              <a:gd name="connsiteX59" fmla="*/ 2296425 w 2472156"/>
              <a:gd name="connsiteY59" fmla="*/ 1003259 h 1485776"/>
              <a:gd name="connsiteX60" fmla="*/ 2305360 w 2472156"/>
              <a:gd name="connsiteY60" fmla="*/ 1036022 h 1485776"/>
              <a:gd name="connsiteX61" fmla="*/ 2317274 w 2472156"/>
              <a:gd name="connsiteY61" fmla="*/ 1056872 h 1485776"/>
              <a:gd name="connsiteX62" fmla="*/ 2332167 w 2472156"/>
              <a:gd name="connsiteY62" fmla="*/ 1083678 h 1485776"/>
              <a:gd name="connsiteX63" fmla="*/ 2361952 w 2472156"/>
              <a:gd name="connsiteY63" fmla="*/ 1113463 h 1485776"/>
              <a:gd name="connsiteX64" fmla="*/ 2403651 w 2472156"/>
              <a:gd name="connsiteY64" fmla="*/ 1143248 h 1485776"/>
              <a:gd name="connsiteX65" fmla="*/ 2430457 w 2472156"/>
              <a:gd name="connsiteY65" fmla="*/ 1161119 h 1485776"/>
              <a:gd name="connsiteX66" fmla="*/ 2445350 w 2472156"/>
              <a:gd name="connsiteY66" fmla="*/ 1173033 h 1485776"/>
              <a:gd name="connsiteX67" fmla="*/ 2451307 w 2472156"/>
              <a:gd name="connsiteY67" fmla="*/ 1181969 h 1485776"/>
              <a:gd name="connsiteX68" fmla="*/ 2463221 w 2472156"/>
              <a:gd name="connsiteY68" fmla="*/ 1199840 h 1485776"/>
              <a:gd name="connsiteX69" fmla="*/ 2472156 w 2472156"/>
              <a:gd name="connsiteY69" fmla="*/ 1226647 h 1485776"/>
              <a:gd name="connsiteX70" fmla="*/ 2472156 w 2472156"/>
              <a:gd name="connsiteY70" fmla="*/ 1241539 h 1485776"/>
              <a:gd name="connsiteX71" fmla="*/ 2469178 w 2472156"/>
              <a:gd name="connsiteY71" fmla="*/ 1259410 h 1485776"/>
              <a:gd name="connsiteX72" fmla="*/ 2463221 w 2472156"/>
              <a:gd name="connsiteY72" fmla="*/ 1280260 h 1485776"/>
              <a:gd name="connsiteX73" fmla="*/ 2448328 w 2472156"/>
              <a:gd name="connsiteY73" fmla="*/ 1298131 h 1485776"/>
              <a:gd name="connsiteX74" fmla="*/ 2418543 w 2472156"/>
              <a:gd name="connsiteY74" fmla="*/ 1333873 h 1485776"/>
              <a:gd name="connsiteX75" fmla="*/ 2397694 w 2472156"/>
              <a:gd name="connsiteY75" fmla="*/ 1351744 h 1485776"/>
              <a:gd name="connsiteX76" fmla="*/ 2370887 w 2472156"/>
              <a:gd name="connsiteY76" fmla="*/ 1372593 h 1485776"/>
              <a:gd name="connsiteX77" fmla="*/ 2344081 w 2472156"/>
              <a:gd name="connsiteY77" fmla="*/ 1390464 h 1485776"/>
              <a:gd name="connsiteX78" fmla="*/ 2296425 w 2472156"/>
              <a:gd name="connsiteY78" fmla="*/ 1411314 h 1485776"/>
              <a:gd name="connsiteX79" fmla="*/ 2233876 w 2472156"/>
              <a:gd name="connsiteY79" fmla="*/ 1429185 h 1485776"/>
              <a:gd name="connsiteX80" fmla="*/ 2123672 w 2472156"/>
              <a:gd name="connsiteY80" fmla="*/ 1450034 h 1485776"/>
              <a:gd name="connsiteX81" fmla="*/ 1944962 w 2472156"/>
              <a:gd name="connsiteY81" fmla="*/ 1467905 h 1485776"/>
              <a:gd name="connsiteX82" fmla="*/ 1781144 w 2472156"/>
              <a:gd name="connsiteY82" fmla="*/ 1476841 h 1485776"/>
              <a:gd name="connsiteX83" fmla="*/ 1608391 w 2472156"/>
              <a:gd name="connsiteY83" fmla="*/ 1482798 h 1485776"/>
              <a:gd name="connsiteX84" fmla="*/ 1459466 w 2472156"/>
              <a:gd name="connsiteY84" fmla="*/ 1485776 h 1485776"/>
              <a:gd name="connsiteX85" fmla="*/ 1307562 w 2472156"/>
              <a:gd name="connsiteY85" fmla="*/ 1485776 h 1485776"/>
              <a:gd name="connsiteX86" fmla="*/ 1149702 w 2472156"/>
              <a:gd name="connsiteY86" fmla="*/ 1482798 h 1485776"/>
              <a:gd name="connsiteX87" fmla="*/ 1012691 w 2472156"/>
              <a:gd name="connsiteY87" fmla="*/ 1476841 h 1485776"/>
              <a:gd name="connsiteX88" fmla="*/ 857809 w 2472156"/>
              <a:gd name="connsiteY88" fmla="*/ 1470884 h 1485776"/>
              <a:gd name="connsiteX89" fmla="*/ 732711 w 2472156"/>
              <a:gd name="connsiteY89" fmla="*/ 1455991 h 1485776"/>
              <a:gd name="connsiteX90" fmla="*/ 518259 w 2472156"/>
              <a:gd name="connsiteY90" fmla="*/ 1423228 h 1485776"/>
              <a:gd name="connsiteX91" fmla="*/ 405076 w 2472156"/>
              <a:gd name="connsiteY91" fmla="*/ 1399400 h 1485776"/>
              <a:gd name="connsiteX92" fmla="*/ 282958 w 2472156"/>
              <a:gd name="connsiteY92" fmla="*/ 1360679 h 1485776"/>
              <a:gd name="connsiteX93" fmla="*/ 196581 w 2472156"/>
              <a:gd name="connsiteY93" fmla="*/ 1316002 h 1485776"/>
              <a:gd name="connsiteX94" fmla="*/ 134033 w 2472156"/>
              <a:gd name="connsiteY94" fmla="*/ 1268346 h 1485776"/>
              <a:gd name="connsiteX95" fmla="*/ 83398 w 2472156"/>
              <a:gd name="connsiteY95" fmla="*/ 1211754 h 1485776"/>
              <a:gd name="connsiteX96" fmla="*/ 62549 w 2472156"/>
              <a:gd name="connsiteY96" fmla="*/ 1181969 h 1485776"/>
              <a:gd name="connsiteX97" fmla="*/ 29785 w 2472156"/>
              <a:gd name="connsiteY97" fmla="*/ 1113463 h 1485776"/>
              <a:gd name="connsiteX98" fmla="*/ 14893 w 2472156"/>
              <a:gd name="connsiteY98" fmla="*/ 1056872 h 1485776"/>
              <a:gd name="connsiteX99" fmla="*/ 0 w 2472156"/>
              <a:gd name="connsiteY99" fmla="*/ 973474 h 1485776"/>
              <a:gd name="connsiteX100" fmla="*/ 0 w 2472156"/>
              <a:gd name="connsiteY100" fmla="*/ 884119 h 1485776"/>
              <a:gd name="connsiteX101" fmla="*/ 5957 w 2472156"/>
              <a:gd name="connsiteY101" fmla="*/ 687538 h 1485776"/>
              <a:gd name="connsiteX102" fmla="*/ 11914 w 2472156"/>
              <a:gd name="connsiteY102" fmla="*/ 547548 h 1485776"/>
              <a:gd name="connsiteX103" fmla="*/ 20850 w 2472156"/>
              <a:gd name="connsiteY103" fmla="*/ 437344 h 1485776"/>
              <a:gd name="connsiteX0" fmla="*/ 20850 w 2472156"/>
              <a:gd name="connsiteY0" fmla="*/ 437344 h 1485776"/>
              <a:gd name="connsiteX1" fmla="*/ 35742 w 2472156"/>
              <a:gd name="connsiteY1" fmla="*/ 184171 h 1485776"/>
              <a:gd name="connsiteX2" fmla="*/ 44678 w 2472156"/>
              <a:gd name="connsiteY2" fmla="*/ 26310 h 1485776"/>
              <a:gd name="connsiteX3" fmla="*/ 333592 w 2472156"/>
              <a:gd name="connsiteY3" fmla="*/ 26310 h 1485776"/>
              <a:gd name="connsiteX4" fmla="*/ 297850 w 2472156"/>
              <a:gd name="connsiteY4" fmla="*/ 213956 h 1485776"/>
              <a:gd name="connsiteX5" fmla="*/ 285936 w 2472156"/>
              <a:gd name="connsiteY5" fmla="*/ 276505 h 1485776"/>
              <a:gd name="connsiteX6" fmla="*/ 271044 w 2472156"/>
              <a:gd name="connsiteY6" fmla="*/ 353946 h 1485776"/>
              <a:gd name="connsiteX7" fmla="*/ 259130 w 2472156"/>
              <a:gd name="connsiteY7" fmla="*/ 437344 h 1485776"/>
              <a:gd name="connsiteX8" fmla="*/ 253173 w 2472156"/>
              <a:gd name="connsiteY8" fmla="*/ 499892 h 1485776"/>
              <a:gd name="connsiteX9" fmla="*/ 247216 w 2472156"/>
              <a:gd name="connsiteY9" fmla="*/ 630946 h 1485776"/>
              <a:gd name="connsiteX10" fmla="*/ 247216 w 2472156"/>
              <a:gd name="connsiteY10" fmla="*/ 726258 h 1485776"/>
              <a:gd name="connsiteX11" fmla="*/ 247216 w 2472156"/>
              <a:gd name="connsiteY11" fmla="*/ 818592 h 1485776"/>
              <a:gd name="connsiteX12" fmla="*/ 250194 w 2472156"/>
              <a:gd name="connsiteY12" fmla="*/ 896033 h 1485776"/>
              <a:gd name="connsiteX13" fmla="*/ 259130 w 2472156"/>
              <a:gd name="connsiteY13" fmla="*/ 976452 h 1485776"/>
              <a:gd name="connsiteX14" fmla="*/ 268065 w 2472156"/>
              <a:gd name="connsiteY14" fmla="*/ 1036022 h 1485776"/>
              <a:gd name="connsiteX15" fmla="*/ 282958 w 2472156"/>
              <a:gd name="connsiteY15" fmla="*/ 1092614 h 1485776"/>
              <a:gd name="connsiteX16" fmla="*/ 300829 w 2472156"/>
              <a:gd name="connsiteY16" fmla="*/ 1125377 h 1485776"/>
              <a:gd name="connsiteX17" fmla="*/ 330614 w 2472156"/>
              <a:gd name="connsiteY17" fmla="*/ 1158141 h 1485776"/>
              <a:gd name="connsiteX18" fmla="*/ 372313 w 2472156"/>
              <a:gd name="connsiteY18" fmla="*/ 1181969 h 1485776"/>
              <a:gd name="connsiteX19" fmla="*/ 408055 w 2472156"/>
              <a:gd name="connsiteY19" fmla="*/ 1193883 h 1485776"/>
              <a:gd name="connsiteX20" fmla="*/ 455711 w 2472156"/>
              <a:gd name="connsiteY20" fmla="*/ 1208776 h 1485776"/>
              <a:gd name="connsiteX21" fmla="*/ 586765 w 2472156"/>
              <a:gd name="connsiteY21" fmla="*/ 1226647 h 1485776"/>
              <a:gd name="connsiteX22" fmla="*/ 705905 w 2472156"/>
              <a:gd name="connsiteY22" fmla="*/ 1235582 h 1485776"/>
              <a:gd name="connsiteX23" fmla="*/ 863766 w 2472156"/>
              <a:gd name="connsiteY23" fmla="*/ 1244518 h 1485776"/>
              <a:gd name="connsiteX24" fmla="*/ 1039497 w 2472156"/>
              <a:gd name="connsiteY24" fmla="*/ 1247496 h 1485776"/>
              <a:gd name="connsiteX25" fmla="*/ 1197358 w 2472156"/>
              <a:gd name="connsiteY25" fmla="*/ 1247496 h 1485776"/>
              <a:gd name="connsiteX26" fmla="*/ 1432659 w 2472156"/>
              <a:gd name="connsiteY26" fmla="*/ 1244518 h 1485776"/>
              <a:gd name="connsiteX27" fmla="*/ 1548821 w 2472156"/>
              <a:gd name="connsiteY27" fmla="*/ 1241539 h 1485776"/>
              <a:gd name="connsiteX28" fmla="*/ 1682854 w 2472156"/>
              <a:gd name="connsiteY28" fmla="*/ 1229625 h 1485776"/>
              <a:gd name="connsiteX29" fmla="*/ 1775187 w 2472156"/>
              <a:gd name="connsiteY29" fmla="*/ 1214733 h 1485776"/>
              <a:gd name="connsiteX30" fmla="*/ 1825822 w 2472156"/>
              <a:gd name="connsiteY30" fmla="*/ 1199840 h 1485776"/>
              <a:gd name="connsiteX31" fmla="*/ 1876456 w 2472156"/>
              <a:gd name="connsiteY31" fmla="*/ 1178991 h 1485776"/>
              <a:gd name="connsiteX32" fmla="*/ 1927091 w 2472156"/>
              <a:gd name="connsiteY32" fmla="*/ 1155162 h 1485776"/>
              <a:gd name="connsiteX33" fmla="*/ 1956876 w 2472156"/>
              <a:gd name="connsiteY33" fmla="*/ 1131334 h 1485776"/>
              <a:gd name="connsiteX34" fmla="*/ 1971768 w 2472156"/>
              <a:gd name="connsiteY34" fmla="*/ 1113463 h 1485776"/>
              <a:gd name="connsiteX35" fmla="*/ 1995596 w 2472156"/>
              <a:gd name="connsiteY35" fmla="*/ 1068786 h 1485776"/>
              <a:gd name="connsiteX36" fmla="*/ 2022403 w 2472156"/>
              <a:gd name="connsiteY36" fmla="*/ 994323 h 1485776"/>
              <a:gd name="connsiteX37" fmla="*/ 2049209 w 2472156"/>
              <a:gd name="connsiteY37" fmla="*/ 901990 h 1485776"/>
              <a:gd name="connsiteX38" fmla="*/ 2073037 w 2472156"/>
              <a:gd name="connsiteY38" fmla="*/ 794764 h 1485776"/>
              <a:gd name="connsiteX39" fmla="*/ 2093887 w 2472156"/>
              <a:gd name="connsiteY39" fmla="*/ 693495 h 1485776"/>
              <a:gd name="connsiteX40" fmla="*/ 2114736 w 2472156"/>
              <a:gd name="connsiteY40" fmla="*/ 583290 h 1485776"/>
              <a:gd name="connsiteX41" fmla="*/ 2126650 w 2472156"/>
              <a:gd name="connsiteY41" fmla="*/ 505849 h 1485776"/>
              <a:gd name="connsiteX42" fmla="*/ 2135586 w 2472156"/>
              <a:gd name="connsiteY42" fmla="*/ 404580 h 1485776"/>
              <a:gd name="connsiteX43" fmla="*/ 2141543 w 2472156"/>
              <a:gd name="connsiteY43" fmla="*/ 300333 h 1485776"/>
              <a:gd name="connsiteX44" fmla="*/ 2138564 w 2472156"/>
              <a:gd name="connsiteY44" fmla="*/ 264591 h 1485776"/>
              <a:gd name="connsiteX45" fmla="*/ 2141543 w 2472156"/>
              <a:gd name="connsiteY45" fmla="*/ 252676 h 1485776"/>
              <a:gd name="connsiteX46" fmla="*/ 2156435 w 2472156"/>
              <a:gd name="connsiteY46" fmla="*/ 237784 h 1485776"/>
              <a:gd name="connsiteX47" fmla="*/ 2168349 w 2472156"/>
              <a:gd name="connsiteY47" fmla="*/ 234805 h 1485776"/>
              <a:gd name="connsiteX48" fmla="*/ 2180263 w 2472156"/>
              <a:gd name="connsiteY48" fmla="*/ 234805 h 1485776"/>
              <a:gd name="connsiteX49" fmla="*/ 2195156 w 2472156"/>
              <a:gd name="connsiteY49" fmla="*/ 243741 h 1485776"/>
              <a:gd name="connsiteX50" fmla="*/ 2207070 w 2472156"/>
              <a:gd name="connsiteY50" fmla="*/ 252676 h 1485776"/>
              <a:gd name="connsiteX51" fmla="*/ 2213027 w 2472156"/>
              <a:gd name="connsiteY51" fmla="*/ 270548 h 1485776"/>
              <a:gd name="connsiteX52" fmla="*/ 2216005 w 2472156"/>
              <a:gd name="connsiteY52" fmla="*/ 303311 h 1485776"/>
              <a:gd name="connsiteX53" fmla="*/ 2275575 w 2472156"/>
              <a:gd name="connsiteY53" fmla="*/ 848377 h 1485776"/>
              <a:gd name="connsiteX54" fmla="*/ 2278554 w 2472156"/>
              <a:gd name="connsiteY54" fmla="*/ 881140 h 1485776"/>
              <a:gd name="connsiteX55" fmla="*/ 2278554 w 2472156"/>
              <a:gd name="connsiteY55" fmla="*/ 904968 h 1485776"/>
              <a:gd name="connsiteX56" fmla="*/ 2281532 w 2472156"/>
              <a:gd name="connsiteY56" fmla="*/ 943689 h 1485776"/>
              <a:gd name="connsiteX57" fmla="*/ 2287489 w 2472156"/>
              <a:gd name="connsiteY57" fmla="*/ 973474 h 1485776"/>
              <a:gd name="connsiteX58" fmla="*/ 2296425 w 2472156"/>
              <a:gd name="connsiteY58" fmla="*/ 1003259 h 1485776"/>
              <a:gd name="connsiteX59" fmla="*/ 2305360 w 2472156"/>
              <a:gd name="connsiteY59" fmla="*/ 1036022 h 1485776"/>
              <a:gd name="connsiteX60" fmla="*/ 2317274 w 2472156"/>
              <a:gd name="connsiteY60" fmla="*/ 1056872 h 1485776"/>
              <a:gd name="connsiteX61" fmla="*/ 2332167 w 2472156"/>
              <a:gd name="connsiteY61" fmla="*/ 1083678 h 1485776"/>
              <a:gd name="connsiteX62" fmla="*/ 2361952 w 2472156"/>
              <a:gd name="connsiteY62" fmla="*/ 1113463 h 1485776"/>
              <a:gd name="connsiteX63" fmla="*/ 2403651 w 2472156"/>
              <a:gd name="connsiteY63" fmla="*/ 1143248 h 1485776"/>
              <a:gd name="connsiteX64" fmla="*/ 2430457 w 2472156"/>
              <a:gd name="connsiteY64" fmla="*/ 1161119 h 1485776"/>
              <a:gd name="connsiteX65" fmla="*/ 2445350 w 2472156"/>
              <a:gd name="connsiteY65" fmla="*/ 1173033 h 1485776"/>
              <a:gd name="connsiteX66" fmla="*/ 2451307 w 2472156"/>
              <a:gd name="connsiteY66" fmla="*/ 1181969 h 1485776"/>
              <a:gd name="connsiteX67" fmla="*/ 2463221 w 2472156"/>
              <a:gd name="connsiteY67" fmla="*/ 1199840 h 1485776"/>
              <a:gd name="connsiteX68" fmla="*/ 2472156 w 2472156"/>
              <a:gd name="connsiteY68" fmla="*/ 1226647 h 1485776"/>
              <a:gd name="connsiteX69" fmla="*/ 2472156 w 2472156"/>
              <a:gd name="connsiteY69" fmla="*/ 1241539 h 1485776"/>
              <a:gd name="connsiteX70" fmla="*/ 2469178 w 2472156"/>
              <a:gd name="connsiteY70" fmla="*/ 1259410 h 1485776"/>
              <a:gd name="connsiteX71" fmla="*/ 2463221 w 2472156"/>
              <a:gd name="connsiteY71" fmla="*/ 1280260 h 1485776"/>
              <a:gd name="connsiteX72" fmla="*/ 2448328 w 2472156"/>
              <a:gd name="connsiteY72" fmla="*/ 1298131 h 1485776"/>
              <a:gd name="connsiteX73" fmla="*/ 2418543 w 2472156"/>
              <a:gd name="connsiteY73" fmla="*/ 1333873 h 1485776"/>
              <a:gd name="connsiteX74" fmla="*/ 2397694 w 2472156"/>
              <a:gd name="connsiteY74" fmla="*/ 1351744 h 1485776"/>
              <a:gd name="connsiteX75" fmla="*/ 2370887 w 2472156"/>
              <a:gd name="connsiteY75" fmla="*/ 1372593 h 1485776"/>
              <a:gd name="connsiteX76" fmla="*/ 2344081 w 2472156"/>
              <a:gd name="connsiteY76" fmla="*/ 1390464 h 1485776"/>
              <a:gd name="connsiteX77" fmla="*/ 2296425 w 2472156"/>
              <a:gd name="connsiteY77" fmla="*/ 1411314 h 1485776"/>
              <a:gd name="connsiteX78" fmla="*/ 2233876 w 2472156"/>
              <a:gd name="connsiteY78" fmla="*/ 1429185 h 1485776"/>
              <a:gd name="connsiteX79" fmla="*/ 2123672 w 2472156"/>
              <a:gd name="connsiteY79" fmla="*/ 1450034 h 1485776"/>
              <a:gd name="connsiteX80" fmla="*/ 1944962 w 2472156"/>
              <a:gd name="connsiteY80" fmla="*/ 1467905 h 1485776"/>
              <a:gd name="connsiteX81" fmla="*/ 1781144 w 2472156"/>
              <a:gd name="connsiteY81" fmla="*/ 1476841 h 1485776"/>
              <a:gd name="connsiteX82" fmla="*/ 1608391 w 2472156"/>
              <a:gd name="connsiteY82" fmla="*/ 1482798 h 1485776"/>
              <a:gd name="connsiteX83" fmla="*/ 1459466 w 2472156"/>
              <a:gd name="connsiteY83" fmla="*/ 1485776 h 1485776"/>
              <a:gd name="connsiteX84" fmla="*/ 1307562 w 2472156"/>
              <a:gd name="connsiteY84" fmla="*/ 1485776 h 1485776"/>
              <a:gd name="connsiteX85" fmla="*/ 1149702 w 2472156"/>
              <a:gd name="connsiteY85" fmla="*/ 1482798 h 1485776"/>
              <a:gd name="connsiteX86" fmla="*/ 1012691 w 2472156"/>
              <a:gd name="connsiteY86" fmla="*/ 1476841 h 1485776"/>
              <a:gd name="connsiteX87" fmla="*/ 857809 w 2472156"/>
              <a:gd name="connsiteY87" fmla="*/ 1470884 h 1485776"/>
              <a:gd name="connsiteX88" fmla="*/ 732711 w 2472156"/>
              <a:gd name="connsiteY88" fmla="*/ 1455991 h 1485776"/>
              <a:gd name="connsiteX89" fmla="*/ 518259 w 2472156"/>
              <a:gd name="connsiteY89" fmla="*/ 1423228 h 1485776"/>
              <a:gd name="connsiteX90" fmla="*/ 405076 w 2472156"/>
              <a:gd name="connsiteY90" fmla="*/ 1399400 h 1485776"/>
              <a:gd name="connsiteX91" fmla="*/ 282958 w 2472156"/>
              <a:gd name="connsiteY91" fmla="*/ 1360679 h 1485776"/>
              <a:gd name="connsiteX92" fmla="*/ 196581 w 2472156"/>
              <a:gd name="connsiteY92" fmla="*/ 1316002 h 1485776"/>
              <a:gd name="connsiteX93" fmla="*/ 134033 w 2472156"/>
              <a:gd name="connsiteY93" fmla="*/ 1268346 h 1485776"/>
              <a:gd name="connsiteX94" fmla="*/ 83398 w 2472156"/>
              <a:gd name="connsiteY94" fmla="*/ 1211754 h 1485776"/>
              <a:gd name="connsiteX95" fmla="*/ 62549 w 2472156"/>
              <a:gd name="connsiteY95" fmla="*/ 1181969 h 1485776"/>
              <a:gd name="connsiteX96" fmla="*/ 29785 w 2472156"/>
              <a:gd name="connsiteY96" fmla="*/ 1113463 h 1485776"/>
              <a:gd name="connsiteX97" fmla="*/ 14893 w 2472156"/>
              <a:gd name="connsiteY97" fmla="*/ 1056872 h 1485776"/>
              <a:gd name="connsiteX98" fmla="*/ 0 w 2472156"/>
              <a:gd name="connsiteY98" fmla="*/ 973474 h 1485776"/>
              <a:gd name="connsiteX99" fmla="*/ 0 w 2472156"/>
              <a:gd name="connsiteY99" fmla="*/ 884119 h 1485776"/>
              <a:gd name="connsiteX100" fmla="*/ 5957 w 2472156"/>
              <a:gd name="connsiteY100" fmla="*/ 687538 h 1485776"/>
              <a:gd name="connsiteX101" fmla="*/ 11914 w 2472156"/>
              <a:gd name="connsiteY101" fmla="*/ 547548 h 1485776"/>
              <a:gd name="connsiteX102" fmla="*/ 20850 w 2472156"/>
              <a:gd name="connsiteY102" fmla="*/ 437344 h 1485776"/>
              <a:gd name="connsiteX0" fmla="*/ 20850 w 2472156"/>
              <a:gd name="connsiteY0" fmla="*/ 411034 h 1459466"/>
              <a:gd name="connsiteX1" fmla="*/ 35742 w 2472156"/>
              <a:gd name="connsiteY1" fmla="*/ 157861 h 1459466"/>
              <a:gd name="connsiteX2" fmla="*/ 44678 w 2472156"/>
              <a:gd name="connsiteY2" fmla="*/ 0 h 1459466"/>
              <a:gd name="connsiteX3" fmla="*/ 297850 w 2472156"/>
              <a:gd name="connsiteY3" fmla="*/ 187646 h 1459466"/>
              <a:gd name="connsiteX4" fmla="*/ 285936 w 2472156"/>
              <a:gd name="connsiteY4" fmla="*/ 250195 h 1459466"/>
              <a:gd name="connsiteX5" fmla="*/ 271044 w 2472156"/>
              <a:gd name="connsiteY5" fmla="*/ 327636 h 1459466"/>
              <a:gd name="connsiteX6" fmla="*/ 259130 w 2472156"/>
              <a:gd name="connsiteY6" fmla="*/ 411034 h 1459466"/>
              <a:gd name="connsiteX7" fmla="*/ 253173 w 2472156"/>
              <a:gd name="connsiteY7" fmla="*/ 473582 h 1459466"/>
              <a:gd name="connsiteX8" fmla="*/ 247216 w 2472156"/>
              <a:gd name="connsiteY8" fmla="*/ 604636 h 1459466"/>
              <a:gd name="connsiteX9" fmla="*/ 247216 w 2472156"/>
              <a:gd name="connsiteY9" fmla="*/ 699948 h 1459466"/>
              <a:gd name="connsiteX10" fmla="*/ 247216 w 2472156"/>
              <a:gd name="connsiteY10" fmla="*/ 792282 h 1459466"/>
              <a:gd name="connsiteX11" fmla="*/ 250194 w 2472156"/>
              <a:gd name="connsiteY11" fmla="*/ 869723 h 1459466"/>
              <a:gd name="connsiteX12" fmla="*/ 259130 w 2472156"/>
              <a:gd name="connsiteY12" fmla="*/ 950142 h 1459466"/>
              <a:gd name="connsiteX13" fmla="*/ 268065 w 2472156"/>
              <a:gd name="connsiteY13" fmla="*/ 1009712 h 1459466"/>
              <a:gd name="connsiteX14" fmla="*/ 282958 w 2472156"/>
              <a:gd name="connsiteY14" fmla="*/ 1066304 h 1459466"/>
              <a:gd name="connsiteX15" fmla="*/ 300829 w 2472156"/>
              <a:gd name="connsiteY15" fmla="*/ 1099067 h 1459466"/>
              <a:gd name="connsiteX16" fmla="*/ 330614 w 2472156"/>
              <a:gd name="connsiteY16" fmla="*/ 1131831 h 1459466"/>
              <a:gd name="connsiteX17" fmla="*/ 372313 w 2472156"/>
              <a:gd name="connsiteY17" fmla="*/ 1155659 h 1459466"/>
              <a:gd name="connsiteX18" fmla="*/ 408055 w 2472156"/>
              <a:gd name="connsiteY18" fmla="*/ 1167573 h 1459466"/>
              <a:gd name="connsiteX19" fmla="*/ 455711 w 2472156"/>
              <a:gd name="connsiteY19" fmla="*/ 1182466 h 1459466"/>
              <a:gd name="connsiteX20" fmla="*/ 586765 w 2472156"/>
              <a:gd name="connsiteY20" fmla="*/ 1200337 h 1459466"/>
              <a:gd name="connsiteX21" fmla="*/ 705905 w 2472156"/>
              <a:gd name="connsiteY21" fmla="*/ 1209272 h 1459466"/>
              <a:gd name="connsiteX22" fmla="*/ 863766 w 2472156"/>
              <a:gd name="connsiteY22" fmla="*/ 1218208 h 1459466"/>
              <a:gd name="connsiteX23" fmla="*/ 1039497 w 2472156"/>
              <a:gd name="connsiteY23" fmla="*/ 1221186 h 1459466"/>
              <a:gd name="connsiteX24" fmla="*/ 1197358 w 2472156"/>
              <a:gd name="connsiteY24" fmla="*/ 1221186 h 1459466"/>
              <a:gd name="connsiteX25" fmla="*/ 1432659 w 2472156"/>
              <a:gd name="connsiteY25" fmla="*/ 1218208 h 1459466"/>
              <a:gd name="connsiteX26" fmla="*/ 1548821 w 2472156"/>
              <a:gd name="connsiteY26" fmla="*/ 1215229 h 1459466"/>
              <a:gd name="connsiteX27" fmla="*/ 1682854 w 2472156"/>
              <a:gd name="connsiteY27" fmla="*/ 1203315 h 1459466"/>
              <a:gd name="connsiteX28" fmla="*/ 1775187 w 2472156"/>
              <a:gd name="connsiteY28" fmla="*/ 1188423 h 1459466"/>
              <a:gd name="connsiteX29" fmla="*/ 1825822 w 2472156"/>
              <a:gd name="connsiteY29" fmla="*/ 1173530 h 1459466"/>
              <a:gd name="connsiteX30" fmla="*/ 1876456 w 2472156"/>
              <a:gd name="connsiteY30" fmla="*/ 1152681 h 1459466"/>
              <a:gd name="connsiteX31" fmla="*/ 1927091 w 2472156"/>
              <a:gd name="connsiteY31" fmla="*/ 1128852 h 1459466"/>
              <a:gd name="connsiteX32" fmla="*/ 1956876 w 2472156"/>
              <a:gd name="connsiteY32" fmla="*/ 1105024 h 1459466"/>
              <a:gd name="connsiteX33" fmla="*/ 1971768 w 2472156"/>
              <a:gd name="connsiteY33" fmla="*/ 1087153 h 1459466"/>
              <a:gd name="connsiteX34" fmla="*/ 1995596 w 2472156"/>
              <a:gd name="connsiteY34" fmla="*/ 1042476 h 1459466"/>
              <a:gd name="connsiteX35" fmla="*/ 2022403 w 2472156"/>
              <a:gd name="connsiteY35" fmla="*/ 968013 h 1459466"/>
              <a:gd name="connsiteX36" fmla="*/ 2049209 w 2472156"/>
              <a:gd name="connsiteY36" fmla="*/ 875680 h 1459466"/>
              <a:gd name="connsiteX37" fmla="*/ 2073037 w 2472156"/>
              <a:gd name="connsiteY37" fmla="*/ 768454 h 1459466"/>
              <a:gd name="connsiteX38" fmla="*/ 2093887 w 2472156"/>
              <a:gd name="connsiteY38" fmla="*/ 667185 h 1459466"/>
              <a:gd name="connsiteX39" fmla="*/ 2114736 w 2472156"/>
              <a:gd name="connsiteY39" fmla="*/ 556980 h 1459466"/>
              <a:gd name="connsiteX40" fmla="*/ 2126650 w 2472156"/>
              <a:gd name="connsiteY40" fmla="*/ 479539 h 1459466"/>
              <a:gd name="connsiteX41" fmla="*/ 2135586 w 2472156"/>
              <a:gd name="connsiteY41" fmla="*/ 378270 h 1459466"/>
              <a:gd name="connsiteX42" fmla="*/ 2141543 w 2472156"/>
              <a:gd name="connsiteY42" fmla="*/ 274023 h 1459466"/>
              <a:gd name="connsiteX43" fmla="*/ 2138564 w 2472156"/>
              <a:gd name="connsiteY43" fmla="*/ 238281 h 1459466"/>
              <a:gd name="connsiteX44" fmla="*/ 2141543 w 2472156"/>
              <a:gd name="connsiteY44" fmla="*/ 226366 h 1459466"/>
              <a:gd name="connsiteX45" fmla="*/ 2156435 w 2472156"/>
              <a:gd name="connsiteY45" fmla="*/ 211474 h 1459466"/>
              <a:gd name="connsiteX46" fmla="*/ 2168349 w 2472156"/>
              <a:gd name="connsiteY46" fmla="*/ 208495 h 1459466"/>
              <a:gd name="connsiteX47" fmla="*/ 2180263 w 2472156"/>
              <a:gd name="connsiteY47" fmla="*/ 208495 h 1459466"/>
              <a:gd name="connsiteX48" fmla="*/ 2195156 w 2472156"/>
              <a:gd name="connsiteY48" fmla="*/ 217431 h 1459466"/>
              <a:gd name="connsiteX49" fmla="*/ 2207070 w 2472156"/>
              <a:gd name="connsiteY49" fmla="*/ 226366 h 1459466"/>
              <a:gd name="connsiteX50" fmla="*/ 2213027 w 2472156"/>
              <a:gd name="connsiteY50" fmla="*/ 244238 h 1459466"/>
              <a:gd name="connsiteX51" fmla="*/ 2216005 w 2472156"/>
              <a:gd name="connsiteY51" fmla="*/ 277001 h 1459466"/>
              <a:gd name="connsiteX52" fmla="*/ 2275575 w 2472156"/>
              <a:gd name="connsiteY52" fmla="*/ 822067 h 1459466"/>
              <a:gd name="connsiteX53" fmla="*/ 2278554 w 2472156"/>
              <a:gd name="connsiteY53" fmla="*/ 854830 h 1459466"/>
              <a:gd name="connsiteX54" fmla="*/ 2278554 w 2472156"/>
              <a:gd name="connsiteY54" fmla="*/ 878658 h 1459466"/>
              <a:gd name="connsiteX55" fmla="*/ 2281532 w 2472156"/>
              <a:gd name="connsiteY55" fmla="*/ 917379 h 1459466"/>
              <a:gd name="connsiteX56" fmla="*/ 2287489 w 2472156"/>
              <a:gd name="connsiteY56" fmla="*/ 947164 h 1459466"/>
              <a:gd name="connsiteX57" fmla="*/ 2296425 w 2472156"/>
              <a:gd name="connsiteY57" fmla="*/ 976949 h 1459466"/>
              <a:gd name="connsiteX58" fmla="*/ 2305360 w 2472156"/>
              <a:gd name="connsiteY58" fmla="*/ 1009712 h 1459466"/>
              <a:gd name="connsiteX59" fmla="*/ 2317274 w 2472156"/>
              <a:gd name="connsiteY59" fmla="*/ 1030562 h 1459466"/>
              <a:gd name="connsiteX60" fmla="*/ 2332167 w 2472156"/>
              <a:gd name="connsiteY60" fmla="*/ 1057368 h 1459466"/>
              <a:gd name="connsiteX61" fmla="*/ 2361952 w 2472156"/>
              <a:gd name="connsiteY61" fmla="*/ 1087153 h 1459466"/>
              <a:gd name="connsiteX62" fmla="*/ 2403651 w 2472156"/>
              <a:gd name="connsiteY62" fmla="*/ 1116938 h 1459466"/>
              <a:gd name="connsiteX63" fmla="*/ 2430457 w 2472156"/>
              <a:gd name="connsiteY63" fmla="*/ 1134809 h 1459466"/>
              <a:gd name="connsiteX64" fmla="*/ 2445350 w 2472156"/>
              <a:gd name="connsiteY64" fmla="*/ 1146723 h 1459466"/>
              <a:gd name="connsiteX65" fmla="*/ 2451307 w 2472156"/>
              <a:gd name="connsiteY65" fmla="*/ 1155659 h 1459466"/>
              <a:gd name="connsiteX66" fmla="*/ 2463221 w 2472156"/>
              <a:gd name="connsiteY66" fmla="*/ 1173530 h 1459466"/>
              <a:gd name="connsiteX67" fmla="*/ 2472156 w 2472156"/>
              <a:gd name="connsiteY67" fmla="*/ 1200337 h 1459466"/>
              <a:gd name="connsiteX68" fmla="*/ 2472156 w 2472156"/>
              <a:gd name="connsiteY68" fmla="*/ 1215229 h 1459466"/>
              <a:gd name="connsiteX69" fmla="*/ 2469178 w 2472156"/>
              <a:gd name="connsiteY69" fmla="*/ 1233100 h 1459466"/>
              <a:gd name="connsiteX70" fmla="*/ 2463221 w 2472156"/>
              <a:gd name="connsiteY70" fmla="*/ 1253950 h 1459466"/>
              <a:gd name="connsiteX71" fmla="*/ 2448328 w 2472156"/>
              <a:gd name="connsiteY71" fmla="*/ 1271821 h 1459466"/>
              <a:gd name="connsiteX72" fmla="*/ 2418543 w 2472156"/>
              <a:gd name="connsiteY72" fmla="*/ 1307563 h 1459466"/>
              <a:gd name="connsiteX73" fmla="*/ 2397694 w 2472156"/>
              <a:gd name="connsiteY73" fmla="*/ 1325434 h 1459466"/>
              <a:gd name="connsiteX74" fmla="*/ 2370887 w 2472156"/>
              <a:gd name="connsiteY74" fmla="*/ 1346283 h 1459466"/>
              <a:gd name="connsiteX75" fmla="*/ 2344081 w 2472156"/>
              <a:gd name="connsiteY75" fmla="*/ 1364154 h 1459466"/>
              <a:gd name="connsiteX76" fmla="*/ 2296425 w 2472156"/>
              <a:gd name="connsiteY76" fmla="*/ 1385004 h 1459466"/>
              <a:gd name="connsiteX77" fmla="*/ 2233876 w 2472156"/>
              <a:gd name="connsiteY77" fmla="*/ 1402875 h 1459466"/>
              <a:gd name="connsiteX78" fmla="*/ 2123672 w 2472156"/>
              <a:gd name="connsiteY78" fmla="*/ 1423724 h 1459466"/>
              <a:gd name="connsiteX79" fmla="*/ 1944962 w 2472156"/>
              <a:gd name="connsiteY79" fmla="*/ 1441595 h 1459466"/>
              <a:gd name="connsiteX80" fmla="*/ 1781144 w 2472156"/>
              <a:gd name="connsiteY80" fmla="*/ 1450531 h 1459466"/>
              <a:gd name="connsiteX81" fmla="*/ 1608391 w 2472156"/>
              <a:gd name="connsiteY81" fmla="*/ 1456488 h 1459466"/>
              <a:gd name="connsiteX82" fmla="*/ 1459466 w 2472156"/>
              <a:gd name="connsiteY82" fmla="*/ 1459466 h 1459466"/>
              <a:gd name="connsiteX83" fmla="*/ 1307562 w 2472156"/>
              <a:gd name="connsiteY83" fmla="*/ 1459466 h 1459466"/>
              <a:gd name="connsiteX84" fmla="*/ 1149702 w 2472156"/>
              <a:gd name="connsiteY84" fmla="*/ 1456488 h 1459466"/>
              <a:gd name="connsiteX85" fmla="*/ 1012691 w 2472156"/>
              <a:gd name="connsiteY85" fmla="*/ 1450531 h 1459466"/>
              <a:gd name="connsiteX86" fmla="*/ 857809 w 2472156"/>
              <a:gd name="connsiteY86" fmla="*/ 1444574 h 1459466"/>
              <a:gd name="connsiteX87" fmla="*/ 732711 w 2472156"/>
              <a:gd name="connsiteY87" fmla="*/ 1429681 h 1459466"/>
              <a:gd name="connsiteX88" fmla="*/ 518259 w 2472156"/>
              <a:gd name="connsiteY88" fmla="*/ 1396918 h 1459466"/>
              <a:gd name="connsiteX89" fmla="*/ 405076 w 2472156"/>
              <a:gd name="connsiteY89" fmla="*/ 1373090 h 1459466"/>
              <a:gd name="connsiteX90" fmla="*/ 282958 w 2472156"/>
              <a:gd name="connsiteY90" fmla="*/ 1334369 h 1459466"/>
              <a:gd name="connsiteX91" fmla="*/ 196581 w 2472156"/>
              <a:gd name="connsiteY91" fmla="*/ 1289692 h 1459466"/>
              <a:gd name="connsiteX92" fmla="*/ 134033 w 2472156"/>
              <a:gd name="connsiteY92" fmla="*/ 1242036 h 1459466"/>
              <a:gd name="connsiteX93" fmla="*/ 83398 w 2472156"/>
              <a:gd name="connsiteY93" fmla="*/ 1185444 h 1459466"/>
              <a:gd name="connsiteX94" fmla="*/ 62549 w 2472156"/>
              <a:gd name="connsiteY94" fmla="*/ 1155659 h 1459466"/>
              <a:gd name="connsiteX95" fmla="*/ 29785 w 2472156"/>
              <a:gd name="connsiteY95" fmla="*/ 1087153 h 1459466"/>
              <a:gd name="connsiteX96" fmla="*/ 14893 w 2472156"/>
              <a:gd name="connsiteY96" fmla="*/ 1030562 h 1459466"/>
              <a:gd name="connsiteX97" fmla="*/ 0 w 2472156"/>
              <a:gd name="connsiteY97" fmla="*/ 947164 h 1459466"/>
              <a:gd name="connsiteX98" fmla="*/ 0 w 2472156"/>
              <a:gd name="connsiteY98" fmla="*/ 857809 h 1459466"/>
              <a:gd name="connsiteX99" fmla="*/ 5957 w 2472156"/>
              <a:gd name="connsiteY99" fmla="*/ 661228 h 1459466"/>
              <a:gd name="connsiteX100" fmla="*/ 11914 w 2472156"/>
              <a:gd name="connsiteY100" fmla="*/ 521238 h 1459466"/>
              <a:gd name="connsiteX101" fmla="*/ 20850 w 2472156"/>
              <a:gd name="connsiteY101" fmla="*/ 411034 h 1459466"/>
              <a:gd name="connsiteX0" fmla="*/ 20850 w 2472156"/>
              <a:gd name="connsiteY0" fmla="*/ 253173 h 1301605"/>
              <a:gd name="connsiteX1" fmla="*/ 35742 w 2472156"/>
              <a:gd name="connsiteY1" fmla="*/ 0 h 1301605"/>
              <a:gd name="connsiteX2" fmla="*/ 297850 w 2472156"/>
              <a:gd name="connsiteY2" fmla="*/ 29785 h 1301605"/>
              <a:gd name="connsiteX3" fmla="*/ 285936 w 2472156"/>
              <a:gd name="connsiteY3" fmla="*/ 92334 h 1301605"/>
              <a:gd name="connsiteX4" fmla="*/ 271044 w 2472156"/>
              <a:gd name="connsiteY4" fmla="*/ 169775 h 1301605"/>
              <a:gd name="connsiteX5" fmla="*/ 259130 w 2472156"/>
              <a:gd name="connsiteY5" fmla="*/ 253173 h 1301605"/>
              <a:gd name="connsiteX6" fmla="*/ 253173 w 2472156"/>
              <a:gd name="connsiteY6" fmla="*/ 315721 h 1301605"/>
              <a:gd name="connsiteX7" fmla="*/ 247216 w 2472156"/>
              <a:gd name="connsiteY7" fmla="*/ 446775 h 1301605"/>
              <a:gd name="connsiteX8" fmla="*/ 247216 w 2472156"/>
              <a:gd name="connsiteY8" fmla="*/ 542087 h 1301605"/>
              <a:gd name="connsiteX9" fmla="*/ 247216 w 2472156"/>
              <a:gd name="connsiteY9" fmla="*/ 634421 h 1301605"/>
              <a:gd name="connsiteX10" fmla="*/ 250194 w 2472156"/>
              <a:gd name="connsiteY10" fmla="*/ 711862 h 1301605"/>
              <a:gd name="connsiteX11" fmla="*/ 259130 w 2472156"/>
              <a:gd name="connsiteY11" fmla="*/ 792281 h 1301605"/>
              <a:gd name="connsiteX12" fmla="*/ 268065 w 2472156"/>
              <a:gd name="connsiteY12" fmla="*/ 851851 h 1301605"/>
              <a:gd name="connsiteX13" fmla="*/ 282958 w 2472156"/>
              <a:gd name="connsiteY13" fmla="*/ 908443 h 1301605"/>
              <a:gd name="connsiteX14" fmla="*/ 300829 w 2472156"/>
              <a:gd name="connsiteY14" fmla="*/ 941206 h 1301605"/>
              <a:gd name="connsiteX15" fmla="*/ 330614 w 2472156"/>
              <a:gd name="connsiteY15" fmla="*/ 973970 h 1301605"/>
              <a:gd name="connsiteX16" fmla="*/ 372313 w 2472156"/>
              <a:gd name="connsiteY16" fmla="*/ 997798 h 1301605"/>
              <a:gd name="connsiteX17" fmla="*/ 408055 w 2472156"/>
              <a:gd name="connsiteY17" fmla="*/ 1009712 h 1301605"/>
              <a:gd name="connsiteX18" fmla="*/ 455711 w 2472156"/>
              <a:gd name="connsiteY18" fmla="*/ 1024605 h 1301605"/>
              <a:gd name="connsiteX19" fmla="*/ 586765 w 2472156"/>
              <a:gd name="connsiteY19" fmla="*/ 1042476 h 1301605"/>
              <a:gd name="connsiteX20" fmla="*/ 705905 w 2472156"/>
              <a:gd name="connsiteY20" fmla="*/ 1051411 h 1301605"/>
              <a:gd name="connsiteX21" fmla="*/ 863766 w 2472156"/>
              <a:gd name="connsiteY21" fmla="*/ 1060347 h 1301605"/>
              <a:gd name="connsiteX22" fmla="*/ 1039497 w 2472156"/>
              <a:gd name="connsiteY22" fmla="*/ 1063325 h 1301605"/>
              <a:gd name="connsiteX23" fmla="*/ 1197358 w 2472156"/>
              <a:gd name="connsiteY23" fmla="*/ 1063325 h 1301605"/>
              <a:gd name="connsiteX24" fmla="*/ 1432659 w 2472156"/>
              <a:gd name="connsiteY24" fmla="*/ 1060347 h 1301605"/>
              <a:gd name="connsiteX25" fmla="*/ 1548821 w 2472156"/>
              <a:gd name="connsiteY25" fmla="*/ 1057368 h 1301605"/>
              <a:gd name="connsiteX26" fmla="*/ 1682854 w 2472156"/>
              <a:gd name="connsiteY26" fmla="*/ 1045454 h 1301605"/>
              <a:gd name="connsiteX27" fmla="*/ 1775187 w 2472156"/>
              <a:gd name="connsiteY27" fmla="*/ 1030562 h 1301605"/>
              <a:gd name="connsiteX28" fmla="*/ 1825822 w 2472156"/>
              <a:gd name="connsiteY28" fmla="*/ 1015669 h 1301605"/>
              <a:gd name="connsiteX29" fmla="*/ 1876456 w 2472156"/>
              <a:gd name="connsiteY29" fmla="*/ 994820 h 1301605"/>
              <a:gd name="connsiteX30" fmla="*/ 1927091 w 2472156"/>
              <a:gd name="connsiteY30" fmla="*/ 970991 h 1301605"/>
              <a:gd name="connsiteX31" fmla="*/ 1956876 w 2472156"/>
              <a:gd name="connsiteY31" fmla="*/ 947163 h 1301605"/>
              <a:gd name="connsiteX32" fmla="*/ 1971768 w 2472156"/>
              <a:gd name="connsiteY32" fmla="*/ 929292 h 1301605"/>
              <a:gd name="connsiteX33" fmla="*/ 1995596 w 2472156"/>
              <a:gd name="connsiteY33" fmla="*/ 884615 h 1301605"/>
              <a:gd name="connsiteX34" fmla="*/ 2022403 w 2472156"/>
              <a:gd name="connsiteY34" fmla="*/ 810152 h 1301605"/>
              <a:gd name="connsiteX35" fmla="*/ 2049209 w 2472156"/>
              <a:gd name="connsiteY35" fmla="*/ 717819 h 1301605"/>
              <a:gd name="connsiteX36" fmla="*/ 2073037 w 2472156"/>
              <a:gd name="connsiteY36" fmla="*/ 610593 h 1301605"/>
              <a:gd name="connsiteX37" fmla="*/ 2093887 w 2472156"/>
              <a:gd name="connsiteY37" fmla="*/ 509324 h 1301605"/>
              <a:gd name="connsiteX38" fmla="*/ 2114736 w 2472156"/>
              <a:gd name="connsiteY38" fmla="*/ 399119 h 1301605"/>
              <a:gd name="connsiteX39" fmla="*/ 2126650 w 2472156"/>
              <a:gd name="connsiteY39" fmla="*/ 321678 h 1301605"/>
              <a:gd name="connsiteX40" fmla="*/ 2135586 w 2472156"/>
              <a:gd name="connsiteY40" fmla="*/ 220409 h 1301605"/>
              <a:gd name="connsiteX41" fmla="*/ 2141543 w 2472156"/>
              <a:gd name="connsiteY41" fmla="*/ 116162 h 1301605"/>
              <a:gd name="connsiteX42" fmla="*/ 2138564 w 2472156"/>
              <a:gd name="connsiteY42" fmla="*/ 80420 h 1301605"/>
              <a:gd name="connsiteX43" fmla="*/ 2141543 w 2472156"/>
              <a:gd name="connsiteY43" fmla="*/ 68505 h 1301605"/>
              <a:gd name="connsiteX44" fmla="*/ 2156435 w 2472156"/>
              <a:gd name="connsiteY44" fmla="*/ 53613 h 1301605"/>
              <a:gd name="connsiteX45" fmla="*/ 2168349 w 2472156"/>
              <a:gd name="connsiteY45" fmla="*/ 50634 h 1301605"/>
              <a:gd name="connsiteX46" fmla="*/ 2180263 w 2472156"/>
              <a:gd name="connsiteY46" fmla="*/ 50634 h 1301605"/>
              <a:gd name="connsiteX47" fmla="*/ 2195156 w 2472156"/>
              <a:gd name="connsiteY47" fmla="*/ 59570 h 1301605"/>
              <a:gd name="connsiteX48" fmla="*/ 2207070 w 2472156"/>
              <a:gd name="connsiteY48" fmla="*/ 68505 h 1301605"/>
              <a:gd name="connsiteX49" fmla="*/ 2213027 w 2472156"/>
              <a:gd name="connsiteY49" fmla="*/ 86377 h 1301605"/>
              <a:gd name="connsiteX50" fmla="*/ 2216005 w 2472156"/>
              <a:gd name="connsiteY50" fmla="*/ 119140 h 1301605"/>
              <a:gd name="connsiteX51" fmla="*/ 2275575 w 2472156"/>
              <a:gd name="connsiteY51" fmla="*/ 664206 h 1301605"/>
              <a:gd name="connsiteX52" fmla="*/ 2278554 w 2472156"/>
              <a:gd name="connsiteY52" fmla="*/ 696969 h 1301605"/>
              <a:gd name="connsiteX53" fmla="*/ 2278554 w 2472156"/>
              <a:gd name="connsiteY53" fmla="*/ 720797 h 1301605"/>
              <a:gd name="connsiteX54" fmla="*/ 2281532 w 2472156"/>
              <a:gd name="connsiteY54" fmla="*/ 759518 h 1301605"/>
              <a:gd name="connsiteX55" fmla="*/ 2287489 w 2472156"/>
              <a:gd name="connsiteY55" fmla="*/ 789303 h 1301605"/>
              <a:gd name="connsiteX56" fmla="*/ 2296425 w 2472156"/>
              <a:gd name="connsiteY56" fmla="*/ 819088 h 1301605"/>
              <a:gd name="connsiteX57" fmla="*/ 2305360 w 2472156"/>
              <a:gd name="connsiteY57" fmla="*/ 851851 h 1301605"/>
              <a:gd name="connsiteX58" fmla="*/ 2317274 w 2472156"/>
              <a:gd name="connsiteY58" fmla="*/ 872701 h 1301605"/>
              <a:gd name="connsiteX59" fmla="*/ 2332167 w 2472156"/>
              <a:gd name="connsiteY59" fmla="*/ 899507 h 1301605"/>
              <a:gd name="connsiteX60" fmla="*/ 2361952 w 2472156"/>
              <a:gd name="connsiteY60" fmla="*/ 929292 h 1301605"/>
              <a:gd name="connsiteX61" fmla="*/ 2403651 w 2472156"/>
              <a:gd name="connsiteY61" fmla="*/ 959077 h 1301605"/>
              <a:gd name="connsiteX62" fmla="*/ 2430457 w 2472156"/>
              <a:gd name="connsiteY62" fmla="*/ 976948 h 1301605"/>
              <a:gd name="connsiteX63" fmla="*/ 2445350 w 2472156"/>
              <a:gd name="connsiteY63" fmla="*/ 988862 h 1301605"/>
              <a:gd name="connsiteX64" fmla="*/ 2451307 w 2472156"/>
              <a:gd name="connsiteY64" fmla="*/ 997798 h 1301605"/>
              <a:gd name="connsiteX65" fmla="*/ 2463221 w 2472156"/>
              <a:gd name="connsiteY65" fmla="*/ 1015669 h 1301605"/>
              <a:gd name="connsiteX66" fmla="*/ 2472156 w 2472156"/>
              <a:gd name="connsiteY66" fmla="*/ 1042476 h 1301605"/>
              <a:gd name="connsiteX67" fmla="*/ 2472156 w 2472156"/>
              <a:gd name="connsiteY67" fmla="*/ 1057368 h 1301605"/>
              <a:gd name="connsiteX68" fmla="*/ 2469178 w 2472156"/>
              <a:gd name="connsiteY68" fmla="*/ 1075239 h 1301605"/>
              <a:gd name="connsiteX69" fmla="*/ 2463221 w 2472156"/>
              <a:gd name="connsiteY69" fmla="*/ 1096089 h 1301605"/>
              <a:gd name="connsiteX70" fmla="*/ 2448328 w 2472156"/>
              <a:gd name="connsiteY70" fmla="*/ 1113960 h 1301605"/>
              <a:gd name="connsiteX71" fmla="*/ 2418543 w 2472156"/>
              <a:gd name="connsiteY71" fmla="*/ 1149702 h 1301605"/>
              <a:gd name="connsiteX72" fmla="*/ 2397694 w 2472156"/>
              <a:gd name="connsiteY72" fmla="*/ 1167573 h 1301605"/>
              <a:gd name="connsiteX73" fmla="*/ 2370887 w 2472156"/>
              <a:gd name="connsiteY73" fmla="*/ 1188422 h 1301605"/>
              <a:gd name="connsiteX74" fmla="*/ 2344081 w 2472156"/>
              <a:gd name="connsiteY74" fmla="*/ 1206293 h 1301605"/>
              <a:gd name="connsiteX75" fmla="*/ 2296425 w 2472156"/>
              <a:gd name="connsiteY75" fmla="*/ 1227143 h 1301605"/>
              <a:gd name="connsiteX76" fmla="*/ 2233876 w 2472156"/>
              <a:gd name="connsiteY76" fmla="*/ 1245014 h 1301605"/>
              <a:gd name="connsiteX77" fmla="*/ 2123672 w 2472156"/>
              <a:gd name="connsiteY77" fmla="*/ 1265863 h 1301605"/>
              <a:gd name="connsiteX78" fmla="*/ 1944962 w 2472156"/>
              <a:gd name="connsiteY78" fmla="*/ 1283734 h 1301605"/>
              <a:gd name="connsiteX79" fmla="*/ 1781144 w 2472156"/>
              <a:gd name="connsiteY79" fmla="*/ 1292670 h 1301605"/>
              <a:gd name="connsiteX80" fmla="*/ 1608391 w 2472156"/>
              <a:gd name="connsiteY80" fmla="*/ 1298627 h 1301605"/>
              <a:gd name="connsiteX81" fmla="*/ 1459466 w 2472156"/>
              <a:gd name="connsiteY81" fmla="*/ 1301605 h 1301605"/>
              <a:gd name="connsiteX82" fmla="*/ 1307562 w 2472156"/>
              <a:gd name="connsiteY82" fmla="*/ 1301605 h 1301605"/>
              <a:gd name="connsiteX83" fmla="*/ 1149702 w 2472156"/>
              <a:gd name="connsiteY83" fmla="*/ 1298627 h 1301605"/>
              <a:gd name="connsiteX84" fmla="*/ 1012691 w 2472156"/>
              <a:gd name="connsiteY84" fmla="*/ 1292670 h 1301605"/>
              <a:gd name="connsiteX85" fmla="*/ 857809 w 2472156"/>
              <a:gd name="connsiteY85" fmla="*/ 1286713 h 1301605"/>
              <a:gd name="connsiteX86" fmla="*/ 732711 w 2472156"/>
              <a:gd name="connsiteY86" fmla="*/ 1271820 h 1301605"/>
              <a:gd name="connsiteX87" fmla="*/ 518259 w 2472156"/>
              <a:gd name="connsiteY87" fmla="*/ 1239057 h 1301605"/>
              <a:gd name="connsiteX88" fmla="*/ 405076 w 2472156"/>
              <a:gd name="connsiteY88" fmla="*/ 1215229 h 1301605"/>
              <a:gd name="connsiteX89" fmla="*/ 282958 w 2472156"/>
              <a:gd name="connsiteY89" fmla="*/ 1176508 h 1301605"/>
              <a:gd name="connsiteX90" fmla="*/ 196581 w 2472156"/>
              <a:gd name="connsiteY90" fmla="*/ 1131831 h 1301605"/>
              <a:gd name="connsiteX91" fmla="*/ 134033 w 2472156"/>
              <a:gd name="connsiteY91" fmla="*/ 1084175 h 1301605"/>
              <a:gd name="connsiteX92" fmla="*/ 83398 w 2472156"/>
              <a:gd name="connsiteY92" fmla="*/ 1027583 h 1301605"/>
              <a:gd name="connsiteX93" fmla="*/ 62549 w 2472156"/>
              <a:gd name="connsiteY93" fmla="*/ 997798 h 1301605"/>
              <a:gd name="connsiteX94" fmla="*/ 29785 w 2472156"/>
              <a:gd name="connsiteY94" fmla="*/ 929292 h 1301605"/>
              <a:gd name="connsiteX95" fmla="*/ 14893 w 2472156"/>
              <a:gd name="connsiteY95" fmla="*/ 872701 h 1301605"/>
              <a:gd name="connsiteX96" fmla="*/ 0 w 2472156"/>
              <a:gd name="connsiteY96" fmla="*/ 789303 h 1301605"/>
              <a:gd name="connsiteX97" fmla="*/ 0 w 2472156"/>
              <a:gd name="connsiteY97" fmla="*/ 699948 h 1301605"/>
              <a:gd name="connsiteX98" fmla="*/ 5957 w 2472156"/>
              <a:gd name="connsiteY98" fmla="*/ 503367 h 1301605"/>
              <a:gd name="connsiteX99" fmla="*/ 11914 w 2472156"/>
              <a:gd name="connsiteY99" fmla="*/ 363377 h 1301605"/>
              <a:gd name="connsiteX100" fmla="*/ 20850 w 2472156"/>
              <a:gd name="connsiteY100" fmla="*/ 253173 h 1301605"/>
              <a:gd name="connsiteX0" fmla="*/ 20850 w 2472156"/>
              <a:gd name="connsiteY0" fmla="*/ 223388 h 1271820"/>
              <a:gd name="connsiteX1" fmla="*/ 297850 w 2472156"/>
              <a:gd name="connsiteY1" fmla="*/ 0 h 1271820"/>
              <a:gd name="connsiteX2" fmla="*/ 285936 w 2472156"/>
              <a:gd name="connsiteY2" fmla="*/ 62549 h 1271820"/>
              <a:gd name="connsiteX3" fmla="*/ 271044 w 2472156"/>
              <a:gd name="connsiteY3" fmla="*/ 139990 h 1271820"/>
              <a:gd name="connsiteX4" fmla="*/ 259130 w 2472156"/>
              <a:gd name="connsiteY4" fmla="*/ 223388 h 1271820"/>
              <a:gd name="connsiteX5" fmla="*/ 253173 w 2472156"/>
              <a:gd name="connsiteY5" fmla="*/ 285936 h 1271820"/>
              <a:gd name="connsiteX6" fmla="*/ 247216 w 2472156"/>
              <a:gd name="connsiteY6" fmla="*/ 416990 h 1271820"/>
              <a:gd name="connsiteX7" fmla="*/ 247216 w 2472156"/>
              <a:gd name="connsiteY7" fmla="*/ 512302 h 1271820"/>
              <a:gd name="connsiteX8" fmla="*/ 247216 w 2472156"/>
              <a:gd name="connsiteY8" fmla="*/ 604636 h 1271820"/>
              <a:gd name="connsiteX9" fmla="*/ 250194 w 2472156"/>
              <a:gd name="connsiteY9" fmla="*/ 682077 h 1271820"/>
              <a:gd name="connsiteX10" fmla="*/ 259130 w 2472156"/>
              <a:gd name="connsiteY10" fmla="*/ 762496 h 1271820"/>
              <a:gd name="connsiteX11" fmla="*/ 268065 w 2472156"/>
              <a:gd name="connsiteY11" fmla="*/ 822066 h 1271820"/>
              <a:gd name="connsiteX12" fmla="*/ 282958 w 2472156"/>
              <a:gd name="connsiteY12" fmla="*/ 878658 h 1271820"/>
              <a:gd name="connsiteX13" fmla="*/ 300829 w 2472156"/>
              <a:gd name="connsiteY13" fmla="*/ 911421 h 1271820"/>
              <a:gd name="connsiteX14" fmla="*/ 330614 w 2472156"/>
              <a:gd name="connsiteY14" fmla="*/ 944185 h 1271820"/>
              <a:gd name="connsiteX15" fmla="*/ 372313 w 2472156"/>
              <a:gd name="connsiteY15" fmla="*/ 968013 h 1271820"/>
              <a:gd name="connsiteX16" fmla="*/ 408055 w 2472156"/>
              <a:gd name="connsiteY16" fmla="*/ 979927 h 1271820"/>
              <a:gd name="connsiteX17" fmla="*/ 455711 w 2472156"/>
              <a:gd name="connsiteY17" fmla="*/ 994820 h 1271820"/>
              <a:gd name="connsiteX18" fmla="*/ 586765 w 2472156"/>
              <a:gd name="connsiteY18" fmla="*/ 1012691 h 1271820"/>
              <a:gd name="connsiteX19" fmla="*/ 705905 w 2472156"/>
              <a:gd name="connsiteY19" fmla="*/ 1021626 h 1271820"/>
              <a:gd name="connsiteX20" fmla="*/ 863766 w 2472156"/>
              <a:gd name="connsiteY20" fmla="*/ 1030562 h 1271820"/>
              <a:gd name="connsiteX21" fmla="*/ 1039497 w 2472156"/>
              <a:gd name="connsiteY21" fmla="*/ 1033540 h 1271820"/>
              <a:gd name="connsiteX22" fmla="*/ 1197358 w 2472156"/>
              <a:gd name="connsiteY22" fmla="*/ 1033540 h 1271820"/>
              <a:gd name="connsiteX23" fmla="*/ 1432659 w 2472156"/>
              <a:gd name="connsiteY23" fmla="*/ 1030562 h 1271820"/>
              <a:gd name="connsiteX24" fmla="*/ 1548821 w 2472156"/>
              <a:gd name="connsiteY24" fmla="*/ 1027583 h 1271820"/>
              <a:gd name="connsiteX25" fmla="*/ 1682854 w 2472156"/>
              <a:gd name="connsiteY25" fmla="*/ 1015669 h 1271820"/>
              <a:gd name="connsiteX26" fmla="*/ 1775187 w 2472156"/>
              <a:gd name="connsiteY26" fmla="*/ 1000777 h 1271820"/>
              <a:gd name="connsiteX27" fmla="*/ 1825822 w 2472156"/>
              <a:gd name="connsiteY27" fmla="*/ 985884 h 1271820"/>
              <a:gd name="connsiteX28" fmla="*/ 1876456 w 2472156"/>
              <a:gd name="connsiteY28" fmla="*/ 965035 h 1271820"/>
              <a:gd name="connsiteX29" fmla="*/ 1927091 w 2472156"/>
              <a:gd name="connsiteY29" fmla="*/ 941206 h 1271820"/>
              <a:gd name="connsiteX30" fmla="*/ 1956876 w 2472156"/>
              <a:gd name="connsiteY30" fmla="*/ 917378 h 1271820"/>
              <a:gd name="connsiteX31" fmla="*/ 1971768 w 2472156"/>
              <a:gd name="connsiteY31" fmla="*/ 899507 h 1271820"/>
              <a:gd name="connsiteX32" fmla="*/ 1995596 w 2472156"/>
              <a:gd name="connsiteY32" fmla="*/ 854830 h 1271820"/>
              <a:gd name="connsiteX33" fmla="*/ 2022403 w 2472156"/>
              <a:gd name="connsiteY33" fmla="*/ 780367 h 1271820"/>
              <a:gd name="connsiteX34" fmla="*/ 2049209 w 2472156"/>
              <a:gd name="connsiteY34" fmla="*/ 688034 h 1271820"/>
              <a:gd name="connsiteX35" fmla="*/ 2073037 w 2472156"/>
              <a:gd name="connsiteY35" fmla="*/ 580808 h 1271820"/>
              <a:gd name="connsiteX36" fmla="*/ 2093887 w 2472156"/>
              <a:gd name="connsiteY36" fmla="*/ 479539 h 1271820"/>
              <a:gd name="connsiteX37" fmla="*/ 2114736 w 2472156"/>
              <a:gd name="connsiteY37" fmla="*/ 369334 h 1271820"/>
              <a:gd name="connsiteX38" fmla="*/ 2126650 w 2472156"/>
              <a:gd name="connsiteY38" fmla="*/ 291893 h 1271820"/>
              <a:gd name="connsiteX39" fmla="*/ 2135586 w 2472156"/>
              <a:gd name="connsiteY39" fmla="*/ 190624 h 1271820"/>
              <a:gd name="connsiteX40" fmla="*/ 2141543 w 2472156"/>
              <a:gd name="connsiteY40" fmla="*/ 86377 h 1271820"/>
              <a:gd name="connsiteX41" fmla="*/ 2138564 w 2472156"/>
              <a:gd name="connsiteY41" fmla="*/ 50635 h 1271820"/>
              <a:gd name="connsiteX42" fmla="*/ 2141543 w 2472156"/>
              <a:gd name="connsiteY42" fmla="*/ 38720 h 1271820"/>
              <a:gd name="connsiteX43" fmla="*/ 2156435 w 2472156"/>
              <a:gd name="connsiteY43" fmla="*/ 23828 h 1271820"/>
              <a:gd name="connsiteX44" fmla="*/ 2168349 w 2472156"/>
              <a:gd name="connsiteY44" fmla="*/ 20849 h 1271820"/>
              <a:gd name="connsiteX45" fmla="*/ 2180263 w 2472156"/>
              <a:gd name="connsiteY45" fmla="*/ 20849 h 1271820"/>
              <a:gd name="connsiteX46" fmla="*/ 2195156 w 2472156"/>
              <a:gd name="connsiteY46" fmla="*/ 29785 h 1271820"/>
              <a:gd name="connsiteX47" fmla="*/ 2207070 w 2472156"/>
              <a:gd name="connsiteY47" fmla="*/ 38720 h 1271820"/>
              <a:gd name="connsiteX48" fmla="*/ 2213027 w 2472156"/>
              <a:gd name="connsiteY48" fmla="*/ 56592 h 1271820"/>
              <a:gd name="connsiteX49" fmla="*/ 2216005 w 2472156"/>
              <a:gd name="connsiteY49" fmla="*/ 89355 h 1271820"/>
              <a:gd name="connsiteX50" fmla="*/ 2275575 w 2472156"/>
              <a:gd name="connsiteY50" fmla="*/ 634421 h 1271820"/>
              <a:gd name="connsiteX51" fmla="*/ 2278554 w 2472156"/>
              <a:gd name="connsiteY51" fmla="*/ 667184 h 1271820"/>
              <a:gd name="connsiteX52" fmla="*/ 2278554 w 2472156"/>
              <a:gd name="connsiteY52" fmla="*/ 691012 h 1271820"/>
              <a:gd name="connsiteX53" fmla="*/ 2281532 w 2472156"/>
              <a:gd name="connsiteY53" fmla="*/ 729733 h 1271820"/>
              <a:gd name="connsiteX54" fmla="*/ 2287489 w 2472156"/>
              <a:gd name="connsiteY54" fmla="*/ 759518 h 1271820"/>
              <a:gd name="connsiteX55" fmla="*/ 2296425 w 2472156"/>
              <a:gd name="connsiteY55" fmla="*/ 789303 h 1271820"/>
              <a:gd name="connsiteX56" fmla="*/ 2305360 w 2472156"/>
              <a:gd name="connsiteY56" fmla="*/ 822066 h 1271820"/>
              <a:gd name="connsiteX57" fmla="*/ 2317274 w 2472156"/>
              <a:gd name="connsiteY57" fmla="*/ 842916 h 1271820"/>
              <a:gd name="connsiteX58" fmla="*/ 2332167 w 2472156"/>
              <a:gd name="connsiteY58" fmla="*/ 869722 h 1271820"/>
              <a:gd name="connsiteX59" fmla="*/ 2361952 w 2472156"/>
              <a:gd name="connsiteY59" fmla="*/ 899507 h 1271820"/>
              <a:gd name="connsiteX60" fmla="*/ 2403651 w 2472156"/>
              <a:gd name="connsiteY60" fmla="*/ 929292 h 1271820"/>
              <a:gd name="connsiteX61" fmla="*/ 2430457 w 2472156"/>
              <a:gd name="connsiteY61" fmla="*/ 947163 h 1271820"/>
              <a:gd name="connsiteX62" fmla="*/ 2445350 w 2472156"/>
              <a:gd name="connsiteY62" fmla="*/ 959077 h 1271820"/>
              <a:gd name="connsiteX63" fmla="*/ 2451307 w 2472156"/>
              <a:gd name="connsiteY63" fmla="*/ 968013 h 1271820"/>
              <a:gd name="connsiteX64" fmla="*/ 2463221 w 2472156"/>
              <a:gd name="connsiteY64" fmla="*/ 985884 h 1271820"/>
              <a:gd name="connsiteX65" fmla="*/ 2472156 w 2472156"/>
              <a:gd name="connsiteY65" fmla="*/ 1012691 h 1271820"/>
              <a:gd name="connsiteX66" fmla="*/ 2472156 w 2472156"/>
              <a:gd name="connsiteY66" fmla="*/ 1027583 h 1271820"/>
              <a:gd name="connsiteX67" fmla="*/ 2469178 w 2472156"/>
              <a:gd name="connsiteY67" fmla="*/ 1045454 h 1271820"/>
              <a:gd name="connsiteX68" fmla="*/ 2463221 w 2472156"/>
              <a:gd name="connsiteY68" fmla="*/ 1066304 h 1271820"/>
              <a:gd name="connsiteX69" fmla="*/ 2448328 w 2472156"/>
              <a:gd name="connsiteY69" fmla="*/ 1084175 h 1271820"/>
              <a:gd name="connsiteX70" fmla="*/ 2418543 w 2472156"/>
              <a:gd name="connsiteY70" fmla="*/ 1119917 h 1271820"/>
              <a:gd name="connsiteX71" fmla="*/ 2397694 w 2472156"/>
              <a:gd name="connsiteY71" fmla="*/ 1137788 h 1271820"/>
              <a:gd name="connsiteX72" fmla="*/ 2370887 w 2472156"/>
              <a:gd name="connsiteY72" fmla="*/ 1158637 h 1271820"/>
              <a:gd name="connsiteX73" fmla="*/ 2344081 w 2472156"/>
              <a:gd name="connsiteY73" fmla="*/ 1176508 h 1271820"/>
              <a:gd name="connsiteX74" fmla="*/ 2296425 w 2472156"/>
              <a:gd name="connsiteY74" fmla="*/ 1197358 h 1271820"/>
              <a:gd name="connsiteX75" fmla="*/ 2233876 w 2472156"/>
              <a:gd name="connsiteY75" fmla="*/ 1215229 h 1271820"/>
              <a:gd name="connsiteX76" fmla="*/ 2123672 w 2472156"/>
              <a:gd name="connsiteY76" fmla="*/ 1236078 h 1271820"/>
              <a:gd name="connsiteX77" fmla="*/ 1944962 w 2472156"/>
              <a:gd name="connsiteY77" fmla="*/ 1253949 h 1271820"/>
              <a:gd name="connsiteX78" fmla="*/ 1781144 w 2472156"/>
              <a:gd name="connsiteY78" fmla="*/ 1262885 h 1271820"/>
              <a:gd name="connsiteX79" fmla="*/ 1608391 w 2472156"/>
              <a:gd name="connsiteY79" fmla="*/ 1268842 h 1271820"/>
              <a:gd name="connsiteX80" fmla="*/ 1459466 w 2472156"/>
              <a:gd name="connsiteY80" fmla="*/ 1271820 h 1271820"/>
              <a:gd name="connsiteX81" fmla="*/ 1307562 w 2472156"/>
              <a:gd name="connsiteY81" fmla="*/ 1271820 h 1271820"/>
              <a:gd name="connsiteX82" fmla="*/ 1149702 w 2472156"/>
              <a:gd name="connsiteY82" fmla="*/ 1268842 h 1271820"/>
              <a:gd name="connsiteX83" fmla="*/ 1012691 w 2472156"/>
              <a:gd name="connsiteY83" fmla="*/ 1262885 h 1271820"/>
              <a:gd name="connsiteX84" fmla="*/ 857809 w 2472156"/>
              <a:gd name="connsiteY84" fmla="*/ 1256928 h 1271820"/>
              <a:gd name="connsiteX85" fmla="*/ 732711 w 2472156"/>
              <a:gd name="connsiteY85" fmla="*/ 1242035 h 1271820"/>
              <a:gd name="connsiteX86" fmla="*/ 518259 w 2472156"/>
              <a:gd name="connsiteY86" fmla="*/ 1209272 h 1271820"/>
              <a:gd name="connsiteX87" fmla="*/ 405076 w 2472156"/>
              <a:gd name="connsiteY87" fmla="*/ 1185444 h 1271820"/>
              <a:gd name="connsiteX88" fmla="*/ 282958 w 2472156"/>
              <a:gd name="connsiteY88" fmla="*/ 1146723 h 1271820"/>
              <a:gd name="connsiteX89" fmla="*/ 196581 w 2472156"/>
              <a:gd name="connsiteY89" fmla="*/ 1102046 h 1271820"/>
              <a:gd name="connsiteX90" fmla="*/ 134033 w 2472156"/>
              <a:gd name="connsiteY90" fmla="*/ 1054390 h 1271820"/>
              <a:gd name="connsiteX91" fmla="*/ 83398 w 2472156"/>
              <a:gd name="connsiteY91" fmla="*/ 997798 h 1271820"/>
              <a:gd name="connsiteX92" fmla="*/ 62549 w 2472156"/>
              <a:gd name="connsiteY92" fmla="*/ 968013 h 1271820"/>
              <a:gd name="connsiteX93" fmla="*/ 29785 w 2472156"/>
              <a:gd name="connsiteY93" fmla="*/ 899507 h 1271820"/>
              <a:gd name="connsiteX94" fmla="*/ 14893 w 2472156"/>
              <a:gd name="connsiteY94" fmla="*/ 842916 h 1271820"/>
              <a:gd name="connsiteX95" fmla="*/ 0 w 2472156"/>
              <a:gd name="connsiteY95" fmla="*/ 759518 h 1271820"/>
              <a:gd name="connsiteX96" fmla="*/ 0 w 2472156"/>
              <a:gd name="connsiteY96" fmla="*/ 670163 h 1271820"/>
              <a:gd name="connsiteX97" fmla="*/ 5957 w 2472156"/>
              <a:gd name="connsiteY97" fmla="*/ 473582 h 1271820"/>
              <a:gd name="connsiteX98" fmla="*/ 11914 w 2472156"/>
              <a:gd name="connsiteY98" fmla="*/ 333592 h 1271820"/>
              <a:gd name="connsiteX99" fmla="*/ 20850 w 2472156"/>
              <a:gd name="connsiteY99" fmla="*/ 223388 h 1271820"/>
              <a:gd name="connsiteX0" fmla="*/ 20850 w 2472156"/>
              <a:gd name="connsiteY0" fmla="*/ 223388 h 1271820"/>
              <a:gd name="connsiteX1" fmla="*/ 297850 w 2472156"/>
              <a:gd name="connsiteY1" fmla="*/ 0 h 1271820"/>
              <a:gd name="connsiteX2" fmla="*/ 271044 w 2472156"/>
              <a:gd name="connsiteY2" fmla="*/ 139990 h 1271820"/>
              <a:gd name="connsiteX3" fmla="*/ 259130 w 2472156"/>
              <a:gd name="connsiteY3" fmla="*/ 223388 h 1271820"/>
              <a:gd name="connsiteX4" fmla="*/ 253173 w 2472156"/>
              <a:gd name="connsiteY4" fmla="*/ 285936 h 1271820"/>
              <a:gd name="connsiteX5" fmla="*/ 247216 w 2472156"/>
              <a:gd name="connsiteY5" fmla="*/ 416990 h 1271820"/>
              <a:gd name="connsiteX6" fmla="*/ 247216 w 2472156"/>
              <a:gd name="connsiteY6" fmla="*/ 512302 h 1271820"/>
              <a:gd name="connsiteX7" fmla="*/ 247216 w 2472156"/>
              <a:gd name="connsiteY7" fmla="*/ 604636 h 1271820"/>
              <a:gd name="connsiteX8" fmla="*/ 250194 w 2472156"/>
              <a:gd name="connsiteY8" fmla="*/ 682077 h 1271820"/>
              <a:gd name="connsiteX9" fmla="*/ 259130 w 2472156"/>
              <a:gd name="connsiteY9" fmla="*/ 762496 h 1271820"/>
              <a:gd name="connsiteX10" fmla="*/ 268065 w 2472156"/>
              <a:gd name="connsiteY10" fmla="*/ 822066 h 1271820"/>
              <a:gd name="connsiteX11" fmla="*/ 282958 w 2472156"/>
              <a:gd name="connsiteY11" fmla="*/ 878658 h 1271820"/>
              <a:gd name="connsiteX12" fmla="*/ 300829 w 2472156"/>
              <a:gd name="connsiteY12" fmla="*/ 911421 h 1271820"/>
              <a:gd name="connsiteX13" fmla="*/ 330614 w 2472156"/>
              <a:gd name="connsiteY13" fmla="*/ 944185 h 1271820"/>
              <a:gd name="connsiteX14" fmla="*/ 372313 w 2472156"/>
              <a:gd name="connsiteY14" fmla="*/ 968013 h 1271820"/>
              <a:gd name="connsiteX15" fmla="*/ 408055 w 2472156"/>
              <a:gd name="connsiteY15" fmla="*/ 979927 h 1271820"/>
              <a:gd name="connsiteX16" fmla="*/ 455711 w 2472156"/>
              <a:gd name="connsiteY16" fmla="*/ 994820 h 1271820"/>
              <a:gd name="connsiteX17" fmla="*/ 586765 w 2472156"/>
              <a:gd name="connsiteY17" fmla="*/ 1012691 h 1271820"/>
              <a:gd name="connsiteX18" fmla="*/ 705905 w 2472156"/>
              <a:gd name="connsiteY18" fmla="*/ 1021626 h 1271820"/>
              <a:gd name="connsiteX19" fmla="*/ 863766 w 2472156"/>
              <a:gd name="connsiteY19" fmla="*/ 1030562 h 1271820"/>
              <a:gd name="connsiteX20" fmla="*/ 1039497 w 2472156"/>
              <a:gd name="connsiteY20" fmla="*/ 1033540 h 1271820"/>
              <a:gd name="connsiteX21" fmla="*/ 1197358 w 2472156"/>
              <a:gd name="connsiteY21" fmla="*/ 1033540 h 1271820"/>
              <a:gd name="connsiteX22" fmla="*/ 1432659 w 2472156"/>
              <a:gd name="connsiteY22" fmla="*/ 1030562 h 1271820"/>
              <a:gd name="connsiteX23" fmla="*/ 1548821 w 2472156"/>
              <a:gd name="connsiteY23" fmla="*/ 1027583 h 1271820"/>
              <a:gd name="connsiteX24" fmla="*/ 1682854 w 2472156"/>
              <a:gd name="connsiteY24" fmla="*/ 1015669 h 1271820"/>
              <a:gd name="connsiteX25" fmla="*/ 1775187 w 2472156"/>
              <a:gd name="connsiteY25" fmla="*/ 1000777 h 1271820"/>
              <a:gd name="connsiteX26" fmla="*/ 1825822 w 2472156"/>
              <a:gd name="connsiteY26" fmla="*/ 985884 h 1271820"/>
              <a:gd name="connsiteX27" fmla="*/ 1876456 w 2472156"/>
              <a:gd name="connsiteY27" fmla="*/ 965035 h 1271820"/>
              <a:gd name="connsiteX28" fmla="*/ 1927091 w 2472156"/>
              <a:gd name="connsiteY28" fmla="*/ 941206 h 1271820"/>
              <a:gd name="connsiteX29" fmla="*/ 1956876 w 2472156"/>
              <a:gd name="connsiteY29" fmla="*/ 917378 h 1271820"/>
              <a:gd name="connsiteX30" fmla="*/ 1971768 w 2472156"/>
              <a:gd name="connsiteY30" fmla="*/ 899507 h 1271820"/>
              <a:gd name="connsiteX31" fmla="*/ 1995596 w 2472156"/>
              <a:gd name="connsiteY31" fmla="*/ 854830 h 1271820"/>
              <a:gd name="connsiteX32" fmla="*/ 2022403 w 2472156"/>
              <a:gd name="connsiteY32" fmla="*/ 780367 h 1271820"/>
              <a:gd name="connsiteX33" fmla="*/ 2049209 w 2472156"/>
              <a:gd name="connsiteY33" fmla="*/ 688034 h 1271820"/>
              <a:gd name="connsiteX34" fmla="*/ 2073037 w 2472156"/>
              <a:gd name="connsiteY34" fmla="*/ 580808 h 1271820"/>
              <a:gd name="connsiteX35" fmla="*/ 2093887 w 2472156"/>
              <a:gd name="connsiteY35" fmla="*/ 479539 h 1271820"/>
              <a:gd name="connsiteX36" fmla="*/ 2114736 w 2472156"/>
              <a:gd name="connsiteY36" fmla="*/ 369334 h 1271820"/>
              <a:gd name="connsiteX37" fmla="*/ 2126650 w 2472156"/>
              <a:gd name="connsiteY37" fmla="*/ 291893 h 1271820"/>
              <a:gd name="connsiteX38" fmla="*/ 2135586 w 2472156"/>
              <a:gd name="connsiteY38" fmla="*/ 190624 h 1271820"/>
              <a:gd name="connsiteX39" fmla="*/ 2141543 w 2472156"/>
              <a:gd name="connsiteY39" fmla="*/ 86377 h 1271820"/>
              <a:gd name="connsiteX40" fmla="*/ 2138564 w 2472156"/>
              <a:gd name="connsiteY40" fmla="*/ 50635 h 1271820"/>
              <a:gd name="connsiteX41" fmla="*/ 2141543 w 2472156"/>
              <a:gd name="connsiteY41" fmla="*/ 38720 h 1271820"/>
              <a:gd name="connsiteX42" fmla="*/ 2156435 w 2472156"/>
              <a:gd name="connsiteY42" fmla="*/ 23828 h 1271820"/>
              <a:gd name="connsiteX43" fmla="*/ 2168349 w 2472156"/>
              <a:gd name="connsiteY43" fmla="*/ 20849 h 1271820"/>
              <a:gd name="connsiteX44" fmla="*/ 2180263 w 2472156"/>
              <a:gd name="connsiteY44" fmla="*/ 20849 h 1271820"/>
              <a:gd name="connsiteX45" fmla="*/ 2195156 w 2472156"/>
              <a:gd name="connsiteY45" fmla="*/ 29785 h 1271820"/>
              <a:gd name="connsiteX46" fmla="*/ 2207070 w 2472156"/>
              <a:gd name="connsiteY46" fmla="*/ 38720 h 1271820"/>
              <a:gd name="connsiteX47" fmla="*/ 2213027 w 2472156"/>
              <a:gd name="connsiteY47" fmla="*/ 56592 h 1271820"/>
              <a:gd name="connsiteX48" fmla="*/ 2216005 w 2472156"/>
              <a:gd name="connsiteY48" fmla="*/ 89355 h 1271820"/>
              <a:gd name="connsiteX49" fmla="*/ 2275575 w 2472156"/>
              <a:gd name="connsiteY49" fmla="*/ 634421 h 1271820"/>
              <a:gd name="connsiteX50" fmla="*/ 2278554 w 2472156"/>
              <a:gd name="connsiteY50" fmla="*/ 667184 h 1271820"/>
              <a:gd name="connsiteX51" fmla="*/ 2278554 w 2472156"/>
              <a:gd name="connsiteY51" fmla="*/ 691012 h 1271820"/>
              <a:gd name="connsiteX52" fmla="*/ 2281532 w 2472156"/>
              <a:gd name="connsiteY52" fmla="*/ 729733 h 1271820"/>
              <a:gd name="connsiteX53" fmla="*/ 2287489 w 2472156"/>
              <a:gd name="connsiteY53" fmla="*/ 759518 h 1271820"/>
              <a:gd name="connsiteX54" fmla="*/ 2296425 w 2472156"/>
              <a:gd name="connsiteY54" fmla="*/ 789303 h 1271820"/>
              <a:gd name="connsiteX55" fmla="*/ 2305360 w 2472156"/>
              <a:gd name="connsiteY55" fmla="*/ 822066 h 1271820"/>
              <a:gd name="connsiteX56" fmla="*/ 2317274 w 2472156"/>
              <a:gd name="connsiteY56" fmla="*/ 842916 h 1271820"/>
              <a:gd name="connsiteX57" fmla="*/ 2332167 w 2472156"/>
              <a:gd name="connsiteY57" fmla="*/ 869722 h 1271820"/>
              <a:gd name="connsiteX58" fmla="*/ 2361952 w 2472156"/>
              <a:gd name="connsiteY58" fmla="*/ 899507 h 1271820"/>
              <a:gd name="connsiteX59" fmla="*/ 2403651 w 2472156"/>
              <a:gd name="connsiteY59" fmla="*/ 929292 h 1271820"/>
              <a:gd name="connsiteX60" fmla="*/ 2430457 w 2472156"/>
              <a:gd name="connsiteY60" fmla="*/ 947163 h 1271820"/>
              <a:gd name="connsiteX61" fmla="*/ 2445350 w 2472156"/>
              <a:gd name="connsiteY61" fmla="*/ 959077 h 1271820"/>
              <a:gd name="connsiteX62" fmla="*/ 2451307 w 2472156"/>
              <a:gd name="connsiteY62" fmla="*/ 968013 h 1271820"/>
              <a:gd name="connsiteX63" fmla="*/ 2463221 w 2472156"/>
              <a:gd name="connsiteY63" fmla="*/ 985884 h 1271820"/>
              <a:gd name="connsiteX64" fmla="*/ 2472156 w 2472156"/>
              <a:gd name="connsiteY64" fmla="*/ 1012691 h 1271820"/>
              <a:gd name="connsiteX65" fmla="*/ 2472156 w 2472156"/>
              <a:gd name="connsiteY65" fmla="*/ 1027583 h 1271820"/>
              <a:gd name="connsiteX66" fmla="*/ 2469178 w 2472156"/>
              <a:gd name="connsiteY66" fmla="*/ 1045454 h 1271820"/>
              <a:gd name="connsiteX67" fmla="*/ 2463221 w 2472156"/>
              <a:gd name="connsiteY67" fmla="*/ 1066304 h 1271820"/>
              <a:gd name="connsiteX68" fmla="*/ 2448328 w 2472156"/>
              <a:gd name="connsiteY68" fmla="*/ 1084175 h 1271820"/>
              <a:gd name="connsiteX69" fmla="*/ 2418543 w 2472156"/>
              <a:gd name="connsiteY69" fmla="*/ 1119917 h 1271820"/>
              <a:gd name="connsiteX70" fmla="*/ 2397694 w 2472156"/>
              <a:gd name="connsiteY70" fmla="*/ 1137788 h 1271820"/>
              <a:gd name="connsiteX71" fmla="*/ 2370887 w 2472156"/>
              <a:gd name="connsiteY71" fmla="*/ 1158637 h 1271820"/>
              <a:gd name="connsiteX72" fmla="*/ 2344081 w 2472156"/>
              <a:gd name="connsiteY72" fmla="*/ 1176508 h 1271820"/>
              <a:gd name="connsiteX73" fmla="*/ 2296425 w 2472156"/>
              <a:gd name="connsiteY73" fmla="*/ 1197358 h 1271820"/>
              <a:gd name="connsiteX74" fmla="*/ 2233876 w 2472156"/>
              <a:gd name="connsiteY74" fmla="*/ 1215229 h 1271820"/>
              <a:gd name="connsiteX75" fmla="*/ 2123672 w 2472156"/>
              <a:gd name="connsiteY75" fmla="*/ 1236078 h 1271820"/>
              <a:gd name="connsiteX76" fmla="*/ 1944962 w 2472156"/>
              <a:gd name="connsiteY76" fmla="*/ 1253949 h 1271820"/>
              <a:gd name="connsiteX77" fmla="*/ 1781144 w 2472156"/>
              <a:gd name="connsiteY77" fmla="*/ 1262885 h 1271820"/>
              <a:gd name="connsiteX78" fmla="*/ 1608391 w 2472156"/>
              <a:gd name="connsiteY78" fmla="*/ 1268842 h 1271820"/>
              <a:gd name="connsiteX79" fmla="*/ 1459466 w 2472156"/>
              <a:gd name="connsiteY79" fmla="*/ 1271820 h 1271820"/>
              <a:gd name="connsiteX80" fmla="*/ 1307562 w 2472156"/>
              <a:gd name="connsiteY80" fmla="*/ 1271820 h 1271820"/>
              <a:gd name="connsiteX81" fmla="*/ 1149702 w 2472156"/>
              <a:gd name="connsiteY81" fmla="*/ 1268842 h 1271820"/>
              <a:gd name="connsiteX82" fmla="*/ 1012691 w 2472156"/>
              <a:gd name="connsiteY82" fmla="*/ 1262885 h 1271820"/>
              <a:gd name="connsiteX83" fmla="*/ 857809 w 2472156"/>
              <a:gd name="connsiteY83" fmla="*/ 1256928 h 1271820"/>
              <a:gd name="connsiteX84" fmla="*/ 732711 w 2472156"/>
              <a:gd name="connsiteY84" fmla="*/ 1242035 h 1271820"/>
              <a:gd name="connsiteX85" fmla="*/ 518259 w 2472156"/>
              <a:gd name="connsiteY85" fmla="*/ 1209272 h 1271820"/>
              <a:gd name="connsiteX86" fmla="*/ 405076 w 2472156"/>
              <a:gd name="connsiteY86" fmla="*/ 1185444 h 1271820"/>
              <a:gd name="connsiteX87" fmla="*/ 282958 w 2472156"/>
              <a:gd name="connsiteY87" fmla="*/ 1146723 h 1271820"/>
              <a:gd name="connsiteX88" fmla="*/ 196581 w 2472156"/>
              <a:gd name="connsiteY88" fmla="*/ 1102046 h 1271820"/>
              <a:gd name="connsiteX89" fmla="*/ 134033 w 2472156"/>
              <a:gd name="connsiteY89" fmla="*/ 1054390 h 1271820"/>
              <a:gd name="connsiteX90" fmla="*/ 83398 w 2472156"/>
              <a:gd name="connsiteY90" fmla="*/ 997798 h 1271820"/>
              <a:gd name="connsiteX91" fmla="*/ 62549 w 2472156"/>
              <a:gd name="connsiteY91" fmla="*/ 968013 h 1271820"/>
              <a:gd name="connsiteX92" fmla="*/ 29785 w 2472156"/>
              <a:gd name="connsiteY92" fmla="*/ 899507 h 1271820"/>
              <a:gd name="connsiteX93" fmla="*/ 14893 w 2472156"/>
              <a:gd name="connsiteY93" fmla="*/ 842916 h 1271820"/>
              <a:gd name="connsiteX94" fmla="*/ 0 w 2472156"/>
              <a:gd name="connsiteY94" fmla="*/ 759518 h 1271820"/>
              <a:gd name="connsiteX95" fmla="*/ 0 w 2472156"/>
              <a:gd name="connsiteY95" fmla="*/ 670163 h 1271820"/>
              <a:gd name="connsiteX96" fmla="*/ 5957 w 2472156"/>
              <a:gd name="connsiteY96" fmla="*/ 473582 h 1271820"/>
              <a:gd name="connsiteX97" fmla="*/ 11914 w 2472156"/>
              <a:gd name="connsiteY97" fmla="*/ 333592 h 1271820"/>
              <a:gd name="connsiteX98" fmla="*/ 20850 w 2472156"/>
              <a:gd name="connsiteY98" fmla="*/ 223388 h 1271820"/>
              <a:gd name="connsiteX0" fmla="*/ 20850 w 2472156"/>
              <a:gd name="connsiteY0" fmla="*/ 202539 h 1250971"/>
              <a:gd name="connsiteX1" fmla="*/ 271044 w 2472156"/>
              <a:gd name="connsiteY1" fmla="*/ 119141 h 1250971"/>
              <a:gd name="connsiteX2" fmla="*/ 259130 w 2472156"/>
              <a:gd name="connsiteY2" fmla="*/ 202539 h 1250971"/>
              <a:gd name="connsiteX3" fmla="*/ 253173 w 2472156"/>
              <a:gd name="connsiteY3" fmla="*/ 265087 h 1250971"/>
              <a:gd name="connsiteX4" fmla="*/ 247216 w 2472156"/>
              <a:gd name="connsiteY4" fmla="*/ 396141 h 1250971"/>
              <a:gd name="connsiteX5" fmla="*/ 247216 w 2472156"/>
              <a:gd name="connsiteY5" fmla="*/ 491453 h 1250971"/>
              <a:gd name="connsiteX6" fmla="*/ 247216 w 2472156"/>
              <a:gd name="connsiteY6" fmla="*/ 583787 h 1250971"/>
              <a:gd name="connsiteX7" fmla="*/ 250194 w 2472156"/>
              <a:gd name="connsiteY7" fmla="*/ 661228 h 1250971"/>
              <a:gd name="connsiteX8" fmla="*/ 259130 w 2472156"/>
              <a:gd name="connsiteY8" fmla="*/ 741647 h 1250971"/>
              <a:gd name="connsiteX9" fmla="*/ 268065 w 2472156"/>
              <a:gd name="connsiteY9" fmla="*/ 801217 h 1250971"/>
              <a:gd name="connsiteX10" fmla="*/ 282958 w 2472156"/>
              <a:gd name="connsiteY10" fmla="*/ 857809 h 1250971"/>
              <a:gd name="connsiteX11" fmla="*/ 300829 w 2472156"/>
              <a:gd name="connsiteY11" fmla="*/ 890572 h 1250971"/>
              <a:gd name="connsiteX12" fmla="*/ 330614 w 2472156"/>
              <a:gd name="connsiteY12" fmla="*/ 923336 h 1250971"/>
              <a:gd name="connsiteX13" fmla="*/ 372313 w 2472156"/>
              <a:gd name="connsiteY13" fmla="*/ 947164 h 1250971"/>
              <a:gd name="connsiteX14" fmla="*/ 408055 w 2472156"/>
              <a:gd name="connsiteY14" fmla="*/ 959078 h 1250971"/>
              <a:gd name="connsiteX15" fmla="*/ 455711 w 2472156"/>
              <a:gd name="connsiteY15" fmla="*/ 973971 h 1250971"/>
              <a:gd name="connsiteX16" fmla="*/ 586765 w 2472156"/>
              <a:gd name="connsiteY16" fmla="*/ 991842 h 1250971"/>
              <a:gd name="connsiteX17" fmla="*/ 705905 w 2472156"/>
              <a:gd name="connsiteY17" fmla="*/ 1000777 h 1250971"/>
              <a:gd name="connsiteX18" fmla="*/ 863766 w 2472156"/>
              <a:gd name="connsiteY18" fmla="*/ 1009713 h 1250971"/>
              <a:gd name="connsiteX19" fmla="*/ 1039497 w 2472156"/>
              <a:gd name="connsiteY19" fmla="*/ 1012691 h 1250971"/>
              <a:gd name="connsiteX20" fmla="*/ 1197358 w 2472156"/>
              <a:gd name="connsiteY20" fmla="*/ 1012691 h 1250971"/>
              <a:gd name="connsiteX21" fmla="*/ 1432659 w 2472156"/>
              <a:gd name="connsiteY21" fmla="*/ 1009713 h 1250971"/>
              <a:gd name="connsiteX22" fmla="*/ 1548821 w 2472156"/>
              <a:gd name="connsiteY22" fmla="*/ 1006734 h 1250971"/>
              <a:gd name="connsiteX23" fmla="*/ 1682854 w 2472156"/>
              <a:gd name="connsiteY23" fmla="*/ 994820 h 1250971"/>
              <a:gd name="connsiteX24" fmla="*/ 1775187 w 2472156"/>
              <a:gd name="connsiteY24" fmla="*/ 979928 h 1250971"/>
              <a:gd name="connsiteX25" fmla="*/ 1825822 w 2472156"/>
              <a:gd name="connsiteY25" fmla="*/ 965035 h 1250971"/>
              <a:gd name="connsiteX26" fmla="*/ 1876456 w 2472156"/>
              <a:gd name="connsiteY26" fmla="*/ 944186 h 1250971"/>
              <a:gd name="connsiteX27" fmla="*/ 1927091 w 2472156"/>
              <a:gd name="connsiteY27" fmla="*/ 920357 h 1250971"/>
              <a:gd name="connsiteX28" fmla="*/ 1956876 w 2472156"/>
              <a:gd name="connsiteY28" fmla="*/ 896529 h 1250971"/>
              <a:gd name="connsiteX29" fmla="*/ 1971768 w 2472156"/>
              <a:gd name="connsiteY29" fmla="*/ 878658 h 1250971"/>
              <a:gd name="connsiteX30" fmla="*/ 1995596 w 2472156"/>
              <a:gd name="connsiteY30" fmla="*/ 833981 h 1250971"/>
              <a:gd name="connsiteX31" fmla="*/ 2022403 w 2472156"/>
              <a:gd name="connsiteY31" fmla="*/ 759518 h 1250971"/>
              <a:gd name="connsiteX32" fmla="*/ 2049209 w 2472156"/>
              <a:gd name="connsiteY32" fmla="*/ 667185 h 1250971"/>
              <a:gd name="connsiteX33" fmla="*/ 2073037 w 2472156"/>
              <a:gd name="connsiteY33" fmla="*/ 559959 h 1250971"/>
              <a:gd name="connsiteX34" fmla="*/ 2093887 w 2472156"/>
              <a:gd name="connsiteY34" fmla="*/ 458690 h 1250971"/>
              <a:gd name="connsiteX35" fmla="*/ 2114736 w 2472156"/>
              <a:gd name="connsiteY35" fmla="*/ 348485 h 1250971"/>
              <a:gd name="connsiteX36" fmla="*/ 2126650 w 2472156"/>
              <a:gd name="connsiteY36" fmla="*/ 271044 h 1250971"/>
              <a:gd name="connsiteX37" fmla="*/ 2135586 w 2472156"/>
              <a:gd name="connsiteY37" fmla="*/ 169775 h 1250971"/>
              <a:gd name="connsiteX38" fmla="*/ 2141543 w 2472156"/>
              <a:gd name="connsiteY38" fmla="*/ 65528 h 1250971"/>
              <a:gd name="connsiteX39" fmla="*/ 2138564 w 2472156"/>
              <a:gd name="connsiteY39" fmla="*/ 29786 h 1250971"/>
              <a:gd name="connsiteX40" fmla="*/ 2141543 w 2472156"/>
              <a:gd name="connsiteY40" fmla="*/ 17871 h 1250971"/>
              <a:gd name="connsiteX41" fmla="*/ 2156435 w 2472156"/>
              <a:gd name="connsiteY41" fmla="*/ 2979 h 1250971"/>
              <a:gd name="connsiteX42" fmla="*/ 2168349 w 2472156"/>
              <a:gd name="connsiteY42" fmla="*/ 0 h 1250971"/>
              <a:gd name="connsiteX43" fmla="*/ 2180263 w 2472156"/>
              <a:gd name="connsiteY43" fmla="*/ 0 h 1250971"/>
              <a:gd name="connsiteX44" fmla="*/ 2195156 w 2472156"/>
              <a:gd name="connsiteY44" fmla="*/ 8936 h 1250971"/>
              <a:gd name="connsiteX45" fmla="*/ 2207070 w 2472156"/>
              <a:gd name="connsiteY45" fmla="*/ 17871 h 1250971"/>
              <a:gd name="connsiteX46" fmla="*/ 2213027 w 2472156"/>
              <a:gd name="connsiteY46" fmla="*/ 35743 h 1250971"/>
              <a:gd name="connsiteX47" fmla="*/ 2216005 w 2472156"/>
              <a:gd name="connsiteY47" fmla="*/ 68506 h 1250971"/>
              <a:gd name="connsiteX48" fmla="*/ 2275575 w 2472156"/>
              <a:gd name="connsiteY48" fmla="*/ 613572 h 1250971"/>
              <a:gd name="connsiteX49" fmla="*/ 2278554 w 2472156"/>
              <a:gd name="connsiteY49" fmla="*/ 646335 h 1250971"/>
              <a:gd name="connsiteX50" fmla="*/ 2278554 w 2472156"/>
              <a:gd name="connsiteY50" fmla="*/ 670163 h 1250971"/>
              <a:gd name="connsiteX51" fmla="*/ 2281532 w 2472156"/>
              <a:gd name="connsiteY51" fmla="*/ 708884 h 1250971"/>
              <a:gd name="connsiteX52" fmla="*/ 2287489 w 2472156"/>
              <a:gd name="connsiteY52" fmla="*/ 738669 h 1250971"/>
              <a:gd name="connsiteX53" fmla="*/ 2296425 w 2472156"/>
              <a:gd name="connsiteY53" fmla="*/ 768454 h 1250971"/>
              <a:gd name="connsiteX54" fmla="*/ 2305360 w 2472156"/>
              <a:gd name="connsiteY54" fmla="*/ 801217 h 1250971"/>
              <a:gd name="connsiteX55" fmla="*/ 2317274 w 2472156"/>
              <a:gd name="connsiteY55" fmla="*/ 822067 h 1250971"/>
              <a:gd name="connsiteX56" fmla="*/ 2332167 w 2472156"/>
              <a:gd name="connsiteY56" fmla="*/ 848873 h 1250971"/>
              <a:gd name="connsiteX57" fmla="*/ 2361952 w 2472156"/>
              <a:gd name="connsiteY57" fmla="*/ 878658 h 1250971"/>
              <a:gd name="connsiteX58" fmla="*/ 2403651 w 2472156"/>
              <a:gd name="connsiteY58" fmla="*/ 908443 h 1250971"/>
              <a:gd name="connsiteX59" fmla="*/ 2430457 w 2472156"/>
              <a:gd name="connsiteY59" fmla="*/ 926314 h 1250971"/>
              <a:gd name="connsiteX60" fmla="*/ 2445350 w 2472156"/>
              <a:gd name="connsiteY60" fmla="*/ 938228 h 1250971"/>
              <a:gd name="connsiteX61" fmla="*/ 2451307 w 2472156"/>
              <a:gd name="connsiteY61" fmla="*/ 947164 h 1250971"/>
              <a:gd name="connsiteX62" fmla="*/ 2463221 w 2472156"/>
              <a:gd name="connsiteY62" fmla="*/ 965035 h 1250971"/>
              <a:gd name="connsiteX63" fmla="*/ 2472156 w 2472156"/>
              <a:gd name="connsiteY63" fmla="*/ 991842 h 1250971"/>
              <a:gd name="connsiteX64" fmla="*/ 2472156 w 2472156"/>
              <a:gd name="connsiteY64" fmla="*/ 1006734 h 1250971"/>
              <a:gd name="connsiteX65" fmla="*/ 2469178 w 2472156"/>
              <a:gd name="connsiteY65" fmla="*/ 1024605 h 1250971"/>
              <a:gd name="connsiteX66" fmla="*/ 2463221 w 2472156"/>
              <a:gd name="connsiteY66" fmla="*/ 1045455 h 1250971"/>
              <a:gd name="connsiteX67" fmla="*/ 2448328 w 2472156"/>
              <a:gd name="connsiteY67" fmla="*/ 1063326 h 1250971"/>
              <a:gd name="connsiteX68" fmla="*/ 2418543 w 2472156"/>
              <a:gd name="connsiteY68" fmla="*/ 1099068 h 1250971"/>
              <a:gd name="connsiteX69" fmla="*/ 2397694 w 2472156"/>
              <a:gd name="connsiteY69" fmla="*/ 1116939 h 1250971"/>
              <a:gd name="connsiteX70" fmla="*/ 2370887 w 2472156"/>
              <a:gd name="connsiteY70" fmla="*/ 1137788 h 1250971"/>
              <a:gd name="connsiteX71" fmla="*/ 2344081 w 2472156"/>
              <a:gd name="connsiteY71" fmla="*/ 1155659 h 1250971"/>
              <a:gd name="connsiteX72" fmla="*/ 2296425 w 2472156"/>
              <a:gd name="connsiteY72" fmla="*/ 1176509 h 1250971"/>
              <a:gd name="connsiteX73" fmla="*/ 2233876 w 2472156"/>
              <a:gd name="connsiteY73" fmla="*/ 1194380 h 1250971"/>
              <a:gd name="connsiteX74" fmla="*/ 2123672 w 2472156"/>
              <a:gd name="connsiteY74" fmla="*/ 1215229 h 1250971"/>
              <a:gd name="connsiteX75" fmla="*/ 1944962 w 2472156"/>
              <a:gd name="connsiteY75" fmla="*/ 1233100 h 1250971"/>
              <a:gd name="connsiteX76" fmla="*/ 1781144 w 2472156"/>
              <a:gd name="connsiteY76" fmla="*/ 1242036 h 1250971"/>
              <a:gd name="connsiteX77" fmla="*/ 1608391 w 2472156"/>
              <a:gd name="connsiteY77" fmla="*/ 1247993 h 1250971"/>
              <a:gd name="connsiteX78" fmla="*/ 1459466 w 2472156"/>
              <a:gd name="connsiteY78" fmla="*/ 1250971 h 1250971"/>
              <a:gd name="connsiteX79" fmla="*/ 1307562 w 2472156"/>
              <a:gd name="connsiteY79" fmla="*/ 1250971 h 1250971"/>
              <a:gd name="connsiteX80" fmla="*/ 1149702 w 2472156"/>
              <a:gd name="connsiteY80" fmla="*/ 1247993 h 1250971"/>
              <a:gd name="connsiteX81" fmla="*/ 1012691 w 2472156"/>
              <a:gd name="connsiteY81" fmla="*/ 1242036 h 1250971"/>
              <a:gd name="connsiteX82" fmla="*/ 857809 w 2472156"/>
              <a:gd name="connsiteY82" fmla="*/ 1236079 h 1250971"/>
              <a:gd name="connsiteX83" fmla="*/ 732711 w 2472156"/>
              <a:gd name="connsiteY83" fmla="*/ 1221186 h 1250971"/>
              <a:gd name="connsiteX84" fmla="*/ 518259 w 2472156"/>
              <a:gd name="connsiteY84" fmla="*/ 1188423 h 1250971"/>
              <a:gd name="connsiteX85" fmla="*/ 405076 w 2472156"/>
              <a:gd name="connsiteY85" fmla="*/ 1164595 h 1250971"/>
              <a:gd name="connsiteX86" fmla="*/ 282958 w 2472156"/>
              <a:gd name="connsiteY86" fmla="*/ 1125874 h 1250971"/>
              <a:gd name="connsiteX87" fmla="*/ 196581 w 2472156"/>
              <a:gd name="connsiteY87" fmla="*/ 1081197 h 1250971"/>
              <a:gd name="connsiteX88" fmla="*/ 134033 w 2472156"/>
              <a:gd name="connsiteY88" fmla="*/ 1033541 h 1250971"/>
              <a:gd name="connsiteX89" fmla="*/ 83398 w 2472156"/>
              <a:gd name="connsiteY89" fmla="*/ 976949 h 1250971"/>
              <a:gd name="connsiteX90" fmla="*/ 62549 w 2472156"/>
              <a:gd name="connsiteY90" fmla="*/ 947164 h 1250971"/>
              <a:gd name="connsiteX91" fmla="*/ 29785 w 2472156"/>
              <a:gd name="connsiteY91" fmla="*/ 878658 h 1250971"/>
              <a:gd name="connsiteX92" fmla="*/ 14893 w 2472156"/>
              <a:gd name="connsiteY92" fmla="*/ 822067 h 1250971"/>
              <a:gd name="connsiteX93" fmla="*/ 0 w 2472156"/>
              <a:gd name="connsiteY93" fmla="*/ 738669 h 1250971"/>
              <a:gd name="connsiteX94" fmla="*/ 0 w 2472156"/>
              <a:gd name="connsiteY94" fmla="*/ 649314 h 1250971"/>
              <a:gd name="connsiteX95" fmla="*/ 5957 w 2472156"/>
              <a:gd name="connsiteY95" fmla="*/ 452733 h 1250971"/>
              <a:gd name="connsiteX96" fmla="*/ 11914 w 2472156"/>
              <a:gd name="connsiteY96" fmla="*/ 312743 h 1250971"/>
              <a:gd name="connsiteX97" fmla="*/ 20850 w 2472156"/>
              <a:gd name="connsiteY97" fmla="*/ 202539 h 1250971"/>
              <a:gd name="connsiteX0" fmla="*/ 20850 w 2472156"/>
              <a:gd name="connsiteY0" fmla="*/ 202539 h 1250971"/>
              <a:gd name="connsiteX1" fmla="*/ 259130 w 2472156"/>
              <a:gd name="connsiteY1" fmla="*/ 202539 h 1250971"/>
              <a:gd name="connsiteX2" fmla="*/ 253173 w 2472156"/>
              <a:gd name="connsiteY2" fmla="*/ 265087 h 1250971"/>
              <a:gd name="connsiteX3" fmla="*/ 247216 w 2472156"/>
              <a:gd name="connsiteY3" fmla="*/ 396141 h 1250971"/>
              <a:gd name="connsiteX4" fmla="*/ 247216 w 2472156"/>
              <a:gd name="connsiteY4" fmla="*/ 491453 h 1250971"/>
              <a:gd name="connsiteX5" fmla="*/ 247216 w 2472156"/>
              <a:gd name="connsiteY5" fmla="*/ 583787 h 1250971"/>
              <a:gd name="connsiteX6" fmla="*/ 250194 w 2472156"/>
              <a:gd name="connsiteY6" fmla="*/ 661228 h 1250971"/>
              <a:gd name="connsiteX7" fmla="*/ 259130 w 2472156"/>
              <a:gd name="connsiteY7" fmla="*/ 741647 h 1250971"/>
              <a:gd name="connsiteX8" fmla="*/ 268065 w 2472156"/>
              <a:gd name="connsiteY8" fmla="*/ 801217 h 1250971"/>
              <a:gd name="connsiteX9" fmla="*/ 282958 w 2472156"/>
              <a:gd name="connsiteY9" fmla="*/ 857809 h 1250971"/>
              <a:gd name="connsiteX10" fmla="*/ 300829 w 2472156"/>
              <a:gd name="connsiteY10" fmla="*/ 890572 h 1250971"/>
              <a:gd name="connsiteX11" fmla="*/ 330614 w 2472156"/>
              <a:gd name="connsiteY11" fmla="*/ 923336 h 1250971"/>
              <a:gd name="connsiteX12" fmla="*/ 372313 w 2472156"/>
              <a:gd name="connsiteY12" fmla="*/ 947164 h 1250971"/>
              <a:gd name="connsiteX13" fmla="*/ 408055 w 2472156"/>
              <a:gd name="connsiteY13" fmla="*/ 959078 h 1250971"/>
              <a:gd name="connsiteX14" fmla="*/ 455711 w 2472156"/>
              <a:gd name="connsiteY14" fmla="*/ 973971 h 1250971"/>
              <a:gd name="connsiteX15" fmla="*/ 586765 w 2472156"/>
              <a:gd name="connsiteY15" fmla="*/ 991842 h 1250971"/>
              <a:gd name="connsiteX16" fmla="*/ 705905 w 2472156"/>
              <a:gd name="connsiteY16" fmla="*/ 1000777 h 1250971"/>
              <a:gd name="connsiteX17" fmla="*/ 863766 w 2472156"/>
              <a:gd name="connsiteY17" fmla="*/ 1009713 h 1250971"/>
              <a:gd name="connsiteX18" fmla="*/ 1039497 w 2472156"/>
              <a:gd name="connsiteY18" fmla="*/ 1012691 h 1250971"/>
              <a:gd name="connsiteX19" fmla="*/ 1197358 w 2472156"/>
              <a:gd name="connsiteY19" fmla="*/ 1012691 h 1250971"/>
              <a:gd name="connsiteX20" fmla="*/ 1432659 w 2472156"/>
              <a:gd name="connsiteY20" fmla="*/ 1009713 h 1250971"/>
              <a:gd name="connsiteX21" fmla="*/ 1548821 w 2472156"/>
              <a:gd name="connsiteY21" fmla="*/ 1006734 h 1250971"/>
              <a:gd name="connsiteX22" fmla="*/ 1682854 w 2472156"/>
              <a:gd name="connsiteY22" fmla="*/ 994820 h 1250971"/>
              <a:gd name="connsiteX23" fmla="*/ 1775187 w 2472156"/>
              <a:gd name="connsiteY23" fmla="*/ 979928 h 1250971"/>
              <a:gd name="connsiteX24" fmla="*/ 1825822 w 2472156"/>
              <a:gd name="connsiteY24" fmla="*/ 965035 h 1250971"/>
              <a:gd name="connsiteX25" fmla="*/ 1876456 w 2472156"/>
              <a:gd name="connsiteY25" fmla="*/ 944186 h 1250971"/>
              <a:gd name="connsiteX26" fmla="*/ 1927091 w 2472156"/>
              <a:gd name="connsiteY26" fmla="*/ 920357 h 1250971"/>
              <a:gd name="connsiteX27" fmla="*/ 1956876 w 2472156"/>
              <a:gd name="connsiteY27" fmla="*/ 896529 h 1250971"/>
              <a:gd name="connsiteX28" fmla="*/ 1971768 w 2472156"/>
              <a:gd name="connsiteY28" fmla="*/ 878658 h 1250971"/>
              <a:gd name="connsiteX29" fmla="*/ 1995596 w 2472156"/>
              <a:gd name="connsiteY29" fmla="*/ 833981 h 1250971"/>
              <a:gd name="connsiteX30" fmla="*/ 2022403 w 2472156"/>
              <a:gd name="connsiteY30" fmla="*/ 759518 h 1250971"/>
              <a:gd name="connsiteX31" fmla="*/ 2049209 w 2472156"/>
              <a:gd name="connsiteY31" fmla="*/ 667185 h 1250971"/>
              <a:gd name="connsiteX32" fmla="*/ 2073037 w 2472156"/>
              <a:gd name="connsiteY32" fmla="*/ 559959 h 1250971"/>
              <a:gd name="connsiteX33" fmla="*/ 2093887 w 2472156"/>
              <a:gd name="connsiteY33" fmla="*/ 458690 h 1250971"/>
              <a:gd name="connsiteX34" fmla="*/ 2114736 w 2472156"/>
              <a:gd name="connsiteY34" fmla="*/ 348485 h 1250971"/>
              <a:gd name="connsiteX35" fmla="*/ 2126650 w 2472156"/>
              <a:gd name="connsiteY35" fmla="*/ 271044 h 1250971"/>
              <a:gd name="connsiteX36" fmla="*/ 2135586 w 2472156"/>
              <a:gd name="connsiteY36" fmla="*/ 169775 h 1250971"/>
              <a:gd name="connsiteX37" fmla="*/ 2141543 w 2472156"/>
              <a:gd name="connsiteY37" fmla="*/ 65528 h 1250971"/>
              <a:gd name="connsiteX38" fmla="*/ 2138564 w 2472156"/>
              <a:gd name="connsiteY38" fmla="*/ 29786 h 1250971"/>
              <a:gd name="connsiteX39" fmla="*/ 2141543 w 2472156"/>
              <a:gd name="connsiteY39" fmla="*/ 17871 h 1250971"/>
              <a:gd name="connsiteX40" fmla="*/ 2156435 w 2472156"/>
              <a:gd name="connsiteY40" fmla="*/ 2979 h 1250971"/>
              <a:gd name="connsiteX41" fmla="*/ 2168349 w 2472156"/>
              <a:gd name="connsiteY41" fmla="*/ 0 h 1250971"/>
              <a:gd name="connsiteX42" fmla="*/ 2180263 w 2472156"/>
              <a:gd name="connsiteY42" fmla="*/ 0 h 1250971"/>
              <a:gd name="connsiteX43" fmla="*/ 2195156 w 2472156"/>
              <a:gd name="connsiteY43" fmla="*/ 8936 h 1250971"/>
              <a:gd name="connsiteX44" fmla="*/ 2207070 w 2472156"/>
              <a:gd name="connsiteY44" fmla="*/ 17871 h 1250971"/>
              <a:gd name="connsiteX45" fmla="*/ 2213027 w 2472156"/>
              <a:gd name="connsiteY45" fmla="*/ 35743 h 1250971"/>
              <a:gd name="connsiteX46" fmla="*/ 2216005 w 2472156"/>
              <a:gd name="connsiteY46" fmla="*/ 68506 h 1250971"/>
              <a:gd name="connsiteX47" fmla="*/ 2275575 w 2472156"/>
              <a:gd name="connsiteY47" fmla="*/ 613572 h 1250971"/>
              <a:gd name="connsiteX48" fmla="*/ 2278554 w 2472156"/>
              <a:gd name="connsiteY48" fmla="*/ 646335 h 1250971"/>
              <a:gd name="connsiteX49" fmla="*/ 2278554 w 2472156"/>
              <a:gd name="connsiteY49" fmla="*/ 670163 h 1250971"/>
              <a:gd name="connsiteX50" fmla="*/ 2281532 w 2472156"/>
              <a:gd name="connsiteY50" fmla="*/ 708884 h 1250971"/>
              <a:gd name="connsiteX51" fmla="*/ 2287489 w 2472156"/>
              <a:gd name="connsiteY51" fmla="*/ 738669 h 1250971"/>
              <a:gd name="connsiteX52" fmla="*/ 2296425 w 2472156"/>
              <a:gd name="connsiteY52" fmla="*/ 768454 h 1250971"/>
              <a:gd name="connsiteX53" fmla="*/ 2305360 w 2472156"/>
              <a:gd name="connsiteY53" fmla="*/ 801217 h 1250971"/>
              <a:gd name="connsiteX54" fmla="*/ 2317274 w 2472156"/>
              <a:gd name="connsiteY54" fmla="*/ 822067 h 1250971"/>
              <a:gd name="connsiteX55" fmla="*/ 2332167 w 2472156"/>
              <a:gd name="connsiteY55" fmla="*/ 848873 h 1250971"/>
              <a:gd name="connsiteX56" fmla="*/ 2361952 w 2472156"/>
              <a:gd name="connsiteY56" fmla="*/ 878658 h 1250971"/>
              <a:gd name="connsiteX57" fmla="*/ 2403651 w 2472156"/>
              <a:gd name="connsiteY57" fmla="*/ 908443 h 1250971"/>
              <a:gd name="connsiteX58" fmla="*/ 2430457 w 2472156"/>
              <a:gd name="connsiteY58" fmla="*/ 926314 h 1250971"/>
              <a:gd name="connsiteX59" fmla="*/ 2445350 w 2472156"/>
              <a:gd name="connsiteY59" fmla="*/ 938228 h 1250971"/>
              <a:gd name="connsiteX60" fmla="*/ 2451307 w 2472156"/>
              <a:gd name="connsiteY60" fmla="*/ 947164 h 1250971"/>
              <a:gd name="connsiteX61" fmla="*/ 2463221 w 2472156"/>
              <a:gd name="connsiteY61" fmla="*/ 965035 h 1250971"/>
              <a:gd name="connsiteX62" fmla="*/ 2472156 w 2472156"/>
              <a:gd name="connsiteY62" fmla="*/ 991842 h 1250971"/>
              <a:gd name="connsiteX63" fmla="*/ 2472156 w 2472156"/>
              <a:gd name="connsiteY63" fmla="*/ 1006734 h 1250971"/>
              <a:gd name="connsiteX64" fmla="*/ 2469178 w 2472156"/>
              <a:gd name="connsiteY64" fmla="*/ 1024605 h 1250971"/>
              <a:gd name="connsiteX65" fmla="*/ 2463221 w 2472156"/>
              <a:gd name="connsiteY65" fmla="*/ 1045455 h 1250971"/>
              <a:gd name="connsiteX66" fmla="*/ 2448328 w 2472156"/>
              <a:gd name="connsiteY66" fmla="*/ 1063326 h 1250971"/>
              <a:gd name="connsiteX67" fmla="*/ 2418543 w 2472156"/>
              <a:gd name="connsiteY67" fmla="*/ 1099068 h 1250971"/>
              <a:gd name="connsiteX68" fmla="*/ 2397694 w 2472156"/>
              <a:gd name="connsiteY68" fmla="*/ 1116939 h 1250971"/>
              <a:gd name="connsiteX69" fmla="*/ 2370887 w 2472156"/>
              <a:gd name="connsiteY69" fmla="*/ 1137788 h 1250971"/>
              <a:gd name="connsiteX70" fmla="*/ 2344081 w 2472156"/>
              <a:gd name="connsiteY70" fmla="*/ 1155659 h 1250971"/>
              <a:gd name="connsiteX71" fmla="*/ 2296425 w 2472156"/>
              <a:gd name="connsiteY71" fmla="*/ 1176509 h 1250971"/>
              <a:gd name="connsiteX72" fmla="*/ 2233876 w 2472156"/>
              <a:gd name="connsiteY72" fmla="*/ 1194380 h 1250971"/>
              <a:gd name="connsiteX73" fmla="*/ 2123672 w 2472156"/>
              <a:gd name="connsiteY73" fmla="*/ 1215229 h 1250971"/>
              <a:gd name="connsiteX74" fmla="*/ 1944962 w 2472156"/>
              <a:gd name="connsiteY74" fmla="*/ 1233100 h 1250971"/>
              <a:gd name="connsiteX75" fmla="*/ 1781144 w 2472156"/>
              <a:gd name="connsiteY75" fmla="*/ 1242036 h 1250971"/>
              <a:gd name="connsiteX76" fmla="*/ 1608391 w 2472156"/>
              <a:gd name="connsiteY76" fmla="*/ 1247993 h 1250971"/>
              <a:gd name="connsiteX77" fmla="*/ 1459466 w 2472156"/>
              <a:gd name="connsiteY77" fmla="*/ 1250971 h 1250971"/>
              <a:gd name="connsiteX78" fmla="*/ 1307562 w 2472156"/>
              <a:gd name="connsiteY78" fmla="*/ 1250971 h 1250971"/>
              <a:gd name="connsiteX79" fmla="*/ 1149702 w 2472156"/>
              <a:gd name="connsiteY79" fmla="*/ 1247993 h 1250971"/>
              <a:gd name="connsiteX80" fmla="*/ 1012691 w 2472156"/>
              <a:gd name="connsiteY80" fmla="*/ 1242036 h 1250971"/>
              <a:gd name="connsiteX81" fmla="*/ 857809 w 2472156"/>
              <a:gd name="connsiteY81" fmla="*/ 1236079 h 1250971"/>
              <a:gd name="connsiteX82" fmla="*/ 732711 w 2472156"/>
              <a:gd name="connsiteY82" fmla="*/ 1221186 h 1250971"/>
              <a:gd name="connsiteX83" fmla="*/ 518259 w 2472156"/>
              <a:gd name="connsiteY83" fmla="*/ 1188423 h 1250971"/>
              <a:gd name="connsiteX84" fmla="*/ 405076 w 2472156"/>
              <a:gd name="connsiteY84" fmla="*/ 1164595 h 1250971"/>
              <a:gd name="connsiteX85" fmla="*/ 282958 w 2472156"/>
              <a:gd name="connsiteY85" fmla="*/ 1125874 h 1250971"/>
              <a:gd name="connsiteX86" fmla="*/ 196581 w 2472156"/>
              <a:gd name="connsiteY86" fmla="*/ 1081197 h 1250971"/>
              <a:gd name="connsiteX87" fmla="*/ 134033 w 2472156"/>
              <a:gd name="connsiteY87" fmla="*/ 1033541 h 1250971"/>
              <a:gd name="connsiteX88" fmla="*/ 83398 w 2472156"/>
              <a:gd name="connsiteY88" fmla="*/ 976949 h 1250971"/>
              <a:gd name="connsiteX89" fmla="*/ 62549 w 2472156"/>
              <a:gd name="connsiteY89" fmla="*/ 947164 h 1250971"/>
              <a:gd name="connsiteX90" fmla="*/ 29785 w 2472156"/>
              <a:gd name="connsiteY90" fmla="*/ 878658 h 1250971"/>
              <a:gd name="connsiteX91" fmla="*/ 14893 w 2472156"/>
              <a:gd name="connsiteY91" fmla="*/ 822067 h 1250971"/>
              <a:gd name="connsiteX92" fmla="*/ 0 w 2472156"/>
              <a:gd name="connsiteY92" fmla="*/ 738669 h 1250971"/>
              <a:gd name="connsiteX93" fmla="*/ 0 w 2472156"/>
              <a:gd name="connsiteY93" fmla="*/ 649314 h 1250971"/>
              <a:gd name="connsiteX94" fmla="*/ 5957 w 2472156"/>
              <a:gd name="connsiteY94" fmla="*/ 452733 h 1250971"/>
              <a:gd name="connsiteX95" fmla="*/ 11914 w 2472156"/>
              <a:gd name="connsiteY95" fmla="*/ 312743 h 1250971"/>
              <a:gd name="connsiteX96" fmla="*/ 20850 w 2472156"/>
              <a:gd name="connsiteY96" fmla="*/ 202539 h 1250971"/>
              <a:gd name="connsiteX0" fmla="*/ 20850 w 2472156"/>
              <a:gd name="connsiteY0" fmla="*/ 202539 h 1250971"/>
              <a:gd name="connsiteX1" fmla="*/ 253173 w 2472156"/>
              <a:gd name="connsiteY1" fmla="*/ 265087 h 1250971"/>
              <a:gd name="connsiteX2" fmla="*/ 247216 w 2472156"/>
              <a:gd name="connsiteY2" fmla="*/ 396141 h 1250971"/>
              <a:gd name="connsiteX3" fmla="*/ 247216 w 2472156"/>
              <a:gd name="connsiteY3" fmla="*/ 491453 h 1250971"/>
              <a:gd name="connsiteX4" fmla="*/ 247216 w 2472156"/>
              <a:gd name="connsiteY4" fmla="*/ 583787 h 1250971"/>
              <a:gd name="connsiteX5" fmla="*/ 250194 w 2472156"/>
              <a:gd name="connsiteY5" fmla="*/ 661228 h 1250971"/>
              <a:gd name="connsiteX6" fmla="*/ 259130 w 2472156"/>
              <a:gd name="connsiteY6" fmla="*/ 741647 h 1250971"/>
              <a:gd name="connsiteX7" fmla="*/ 268065 w 2472156"/>
              <a:gd name="connsiteY7" fmla="*/ 801217 h 1250971"/>
              <a:gd name="connsiteX8" fmla="*/ 282958 w 2472156"/>
              <a:gd name="connsiteY8" fmla="*/ 857809 h 1250971"/>
              <a:gd name="connsiteX9" fmla="*/ 300829 w 2472156"/>
              <a:gd name="connsiteY9" fmla="*/ 890572 h 1250971"/>
              <a:gd name="connsiteX10" fmla="*/ 330614 w 2472156"/>
              <a:gd name="connsiteY10" fmla="*/ 923336 h 1250971"/>
              <a:gd name="connsiteX11" fmla="*/ 372313 w 2472156"/>
              <a:gd name="connsiteY11" fmla="*/ 947164 h 1250971"/>
              <a:gd name="connsiteX12" fmla="*/ 408055 w 2472156"/>
              <a:gd name="connsiteY12" fmla="*/ 959078 h 1250971"/>
              <a:gd name="connsiteX13" fmla="*/ 455711 w 2472156"/>
              <a:gd name="connsiteY13" fmla="*/ 973971 h 1250971"/>
              <a:gd name="connsiteX14" fmla="*/ 586765 w 2472156"/>
              <a:gd name="connsiteY14" fmla="*/ 991842 h 1250971"/>
              <a:gd name="connsiteX15" fmla="*/ 705905 w 2472156"/>
              <a:gd name="connsiteY15" fmla="*/ 1000777 h 1250971"/>
              <a:gd name="connsiteX16" fmla="*/ 863766 w 2472156"/>
              <a:gd name="connsiteY16" fmla="*/ 1009713 h 1250971"/>
              <a:gd name="connsiteX17" fmla="*/ 1039497 w 2472156"/>
              <a:gd name="connsiteY17" fmla="*/ 1012691 h 1250971"/>
              <a:gd name="connsiteX18" fmla="*/ 1197358 w 2472156"/>
              <a:gd name="connsiteY18" fmla="*/ 1012691 h 1250971"/>
              <a:gd name="connsiteX19" fmla="*/ 1432659 w 2472156"/>
              <a:gd name="connsiteY19" fmla="*/ 1009713 h 1250971"/>
              <a:gd name="connsiteX20" fmla="*/ 1548821 w 2472156"/>
              <a:gd name="connsiteY20" fmla="*/ 1006734 h 1250971"/>
              <a:gd name="connsiteX21" fmla="*/ 1682854 w 2472156"/>
              <a:gd name="connsiteY21" fmla="*/ 994820 h 1250971"/>
              <a:gd name="connsiteX22" fmla="*/ 1775187 w 2472156"/>
              <a:gd name="connsiteY22" fmla="*/ 979928 h 1250971"/>
              <a:gd name="connsiteX23" fmla="*/ 1825822 w 2472156"/>
              <a:gd name="connsiteY23" fmla="*/ 965035 h 1250971"/>
              <a:gd name="connsiteX24" fmla="*/ 1876456 w 2472156"/>
              <a:gd name="connsiteY24" fmla="*/ 944186 h 1250971"/>
              <a:gd name="connsiteX25" fmla="*/ 1927091 w 2472156"/>
              <a:gd name="connsiteY25" fmla="*/ 920357 h 1250971"/>
              <a:gd name="connsiteX26" fmla="*/ 1956876 w 2472156"/>
              <a:gd name="connsiteY26" fmla="*/ 896529 h 1250971"/>
              <a:gd name="connsiteX27" fmla="*/ 1971768 w 2472156"/>
              <a:gd name="connsiteY27" fmla="*/ 878658 h 1250971"/>
              <a:gd name="connsiteX28" fmla="*/ 1995596 w 2472156"/>
              <a:gd name="connsiteY28" fmla="*/ 833981 h 1250971"/>
              <a:gd name="connsiteX29" fmla="*/ 2022403 w 2472156"/>
              <a:gd name="connsiteY29" fmla="*/ 759518 h 1250971"/>
              <a:gd name="connsiteX30" fmla="*/ 2049209 w 2472156"/>
              <a:gd name="connsiteY30" fmla="*/ 667185 h 1250971"/>
              <a:gd name="connsiteX31" fmla="*/ 2073037 w 2472156"/>
              <a:gd name="connsiteY31" fmla="*/ 559959 h 1250971"/>
              <a:gd name="connsiteX32" fmla="*/ 2093887 w 2472156"/>
              <a:gd name="connsiteY32" fmla="*/ 458690 h 1250971"/>
              <a:gd name="connsiteX33" fmla="*/ 2114736 w 2472156"/>
              <a:gd name="connsiteY33" fmla="*/ 348485 h 1250971"/>
              <a:gd name="connsiteX34" fmla="*/ 2126650 w 2472156"/>
              <a:gd name="connsiteY34" fmla="*/ 271044 h 1250971"/>
              <a:gd name="connsiteX35" fmla="*/ 2135586 w 2472156"/>
              <a:gd name="connsiteY35" fmla="*/ 169775 h 1250971"/>
              <a:gd name="connsiteX36" fmla="*/ 2141543 w 2472156"/>
              <a:gd name="connsiteY36" fmla="*/ 65528 h 1250971"/>
              <a:gd name="connsiteX37" fmla="*/ 2138564 w 2472156"/>
              <a:gd name="connsiteY37" fmla="*/ 29786 h 1250971"/>
              <a:gd name="connsiteX38" fmla="*/ 2141543 w 2472156"/>
              <a:gd name="connsiteY38" fmla="*/ 17871 h 1250971"/>
              <a:gd name="connsiteX39" fmla="*/ 2156435 w 2472156"/>
              <a:gd name="connsiteY39" fmla="*/ 2979 h 1250971"/>
              <a:gd name="connsiteX40" fmla="*/ 2168349 w 2472156"/>
              <a:gd name="connsiteY40" fmla="*/ 0 h 1250971"/>
              <a:gd name="connsiteX41" fmla="*/ 2180263 w 2472156"/>
              <a:gd name="connsiteY41" fmla="*/ 0 h 1250971"/>
              <a:gd name="connsiteX42" fmla="*/ 2195156 w 2472156"/>
              <a:gd name="connsiteY42" fmla="*/ 8936 h 1250971"/>
              <a:gd name="connsiteX43" fmla="*/ 2207070 w 2472156"/>
              <a:gd name="connsiteY43" fmla="*/ 17871 h 1250971"/>
              <a:gd name="connsiteX44" fmla="*/ 2213027 w 2472156"/>
              <a:gd name="connsiteY44" fmla="*/ 35743 h 1250971"/>
              <a:gd name="connsiteX45" fmla="*/ 2216005 w 2472156"/>
              <a:gd name="connsiteY45" fmla="*/ 68506 h 1250971"/>
              <a:gd name="connsiteX46" fmla="*/ 2275575 w 2472156"/>
              <a:gd name="connsiteY46" fmla="*/ 613572 h 1250971"/>
              <a:gd name="connsiteX47" fmla="*/ 2278554 w 2472156"/>
              <a:gd name="connsiteY47" fmla="*/ 646335 h 1250971"/>
              <a:gd name="connsiteX48" fmla="*/ 2278554 w 2472156"/>
              <a:gd name="connsiteY48" fmla="*/ 670163 h 1250971"/>
              <a:gd name="connsiteX49" fmla="*/ 2281532 w 2472156"/>
              <a:gd name="connsiteY49" fmla="*/ 708884 h 1250971"/>
              <a:gd name="connsiteX50" fmla="*/ 2287489 w 2472156"/>
              <a:gd name="connsiteY50" fmla="*/ 738669 h 1250971"/>
              <a:gd name="connsiteX51" fmla="*/ 2296425 w 2472156"/>
              <a:gd name="connsiteY51" fmla="*/ 768454 h 1250971"/>
              <a:gd name="connsiteX52" fmla="*/ 2305360 w 2472156"/>
              <a:gd name="connsiteY52" fmla="*/ 801217 h 1250971"/>
              <a:gd name="connsiteX53" fmla="*/ 2317274 w 2472156"/>
              <a:gd name="connsiteY53" fmla="*/ 822067 h 1250971"/>
              <a:gd name="connsiteX54" fmla="*/ 2332167 w 2472156"/>
              <a:gd name="connsiteY54" fmla="*/ 848873 h 1250971"/>
              <a:gd name="connsiteX55" fmla="*/ 2361952 w 2472156"/>
              <a:gd name="connsiteY55" fmla="*/ 878658 h 1250971"/>
              <a:gd name="connsiteX56" fmla="*/ 2403651 w 2472156"/>
              <a:gd name="connsiteY56" fmla="*/ 908443 h 1250971"/>
              <a:gd name="connsiteX57" fmla="*/ 2430457 w 2472156"/>
              <a:gd name="connsiteY57" fmla="*/ 926314 h 1250971"/>
              <a:gd name="connsiteX58" fmla="*/ 2445350 w 2472156"/>
              <a:gd name="connsiteY58" fmla="*/ 938228 h 1250971"/>
              <a:gd name="connsiteX59" fmla="*/ 2451307 w 2472156"/>
              <a:gd name="connsiteY59" fmla="*/ 947164 h 1250971"/>
              <a:gd name="connsiteX60" fmla="*/ 2463221 w 2472156"/>
              <a:gd name="connsiteY60" fmla="*/ 965035 h 1250971"/>
              <a:gd name="connsiteX61" fmla="*/ 2472156 w 2472156"/>
              <a:gd name="connsiteY61" fmla="*/ 991842 h 1250971"/>
              <a:gd name="connsiteX62" fmla="*/ 2472156 w 2472156"/>
              <a:gd name="connsiteY62" fmla="*/ 1006734 h 1250971"/>
              <a:gd name="connsiteX63" fmla="*/ 2469178 w 2472156"/>
              <a:gd name="connsiteY63" fmla="*/ 1024605 h 1250971"/>
              <a:gd name="connsiteX64" fmla="*/ 2463221 w 2472156"/>
              <a:gd name="connsiteY64" fmla="*/ 1045455 h 1250971"/>
              <a:gd name="connsiteX65" fmla="*/ 2448328 w 2472156"/>
              <a:gd name="connsiteY65" fmla="*/ 1063326 h 1250971"/>
              <a:gd name="connsiteX66" fmla="*/ 2418543 w 2472156"/>
              <a:gd name="connsiteY66" fmla="*/ 1099068 h 1250971"/>
              <a:gd name="connsiteX67" fmla="*/ 2397694 w 2472156"/>
              <a:gd name="connsiteY67" fmla="*/ 1116939 h 1250971"/>
              <a:gd name="connsiteX68" fmla="*/ 2370887 w 2472156"/>
              <a:gd name="connsiteY68" fmla="*/ 1137788 h 1250971"/>
              <a:gd name="connsiteX69" fmla="*/ 2344081 w 2472156"/>
              <a:gd name="connsiteY69" fmla="*/ 1155659 h 1250971"/>
              <a:gd name="connsiteX70" fmla="*/ 2296425 w 2472156"/>
              <a:gd name="connsiteY70" fmla="*/ 1176509 h 1250971"/>
              <a:gd name="connsiteX71" fmla="*/ 2233876 w 2472156"/>
              <a:gd name="connsiteY71" fmla="*/ 1194380 h 1250971"/>
              <a:gd name="connsiteX72" fmla="*/ 2123672 w 2472156"/>
              <a:gd name="connsiteY72" fmla="*/ 1215229 h 1250971"/>
              <a:gd name="connsiteX73" fmla="*/ 1944962 w 2472156"/>
              <a:gd name="connsiteY73" fmla="*/ 1233100 h 1250971"/>
              <a:gd name="connsiteX74" fmla="*/ 1781144 w 2472156"/>
              <a:gd name="connsiteY74" fmla="*/ 1242036 h 1250971"/>
              <a:gd name="connsiteX75" fmla="*/ 1608391 w 2472156"/>
              <a:gd name="connsiteY75" fmla="*/ 1247993 h 1250971"/>
              <a:gd name="connsiteX76" fmla="*/ 1459466 w 2472156"/>
              <a:gd name="connsiteY76" fmla="*/ 1250971 h 1250971"/>
              <a:gd name="connsiteX77" fmla="*/ 1307562 w 2472156"/>
              <a:gd name="connsiteY77" fmla="*/ 1250971 h 1250971"/>
              <a:gd name="connsiteX78" fmla="*/ 1149702 w 2472156"/>
              <a:gd name="connsiteY78" fmla="*/ 1247993 h 1250971"/>
              <a:gd name="connsiteX79" fmla="*/ 1012691 w 2472156"/>
              <a:gd name="connsiteY79" fmla="*/ 1242036 h 1250971"/>
              <a:gd name="connsiteX80" fmla="*/ 857809 w 2472156"/>
              <a:gd name="connsiteY80" fmla="*/ 1236079 h 1250971"/>
              <a:gd name="connsiteX81" fmla="*/ 732711 w 2472156"/>
              <a:gd name="connsiteY81" fmla="*/ 1221186 h 1250971"/>
              <a:gd name="connsiteX82" fmla="*/ 518259 w 2472156"/>
              <a:gd name="connsiteY82" fmla="*/ 1188423 h 1250971"/>
              <a:gd name="connsiteX83" fmla="*/ 405076 w 2472156"/>
              <a:gd name="connsiteY83" fmla="*/ 1164595 h 1250971"/>
              <a:gd name="connsiteX84" fmla="*/ 282958 w 2472156"/>
              <a:gd name="connsiteY84" fmla="*/ 1125874 h 1250971"/>
              <a:gd name="connsiteX85" fmla="*/ 196581 w 2472156"/>
              <a:gd name="connsiteY85" fmla="*/ 1081197 h 1250971"/>
              <a:gd name="connsiteX86" fmla="*/ 134033 w 2472156"/>
              <a:gd name="connsiteY86" fmla="*/ 1033541 h 1250971"/>
              <a:gd name="connsiteX87" fmla="*/ 83398 w 2472156"/>
              <a:gd name="connsiteY87" fmla="*/ 976949 h 1250971"/>
              <a:gd name="connsiteX88" fmla="*/ 62549 w 2472156"/>
              <a:gd name="connsiteY88" fmla="*/ 947164 h 1250971"/>
              <a:gd name="connsiteX89" fmla="*/ 29785 w 2472156"/>
              <a:gd name="connsiteY89" fmla="*/ 878658 h 1250971"/>
              <a:gd name="connsiteX90" fmla="*/ 14893 w 2472156"/>
              <a:gd name="connsiteY90" fmla="*/ 822067 h 1250971"/>
              <a:gd name="connsiteX91" fmla="*/ 0 w 2472156"/>
              <a:gd name="connsiteY91" fmla="*/ 738669 h 1250971"/>
              <a:gd name="connsiteX92" fmla="*/ 0 w 2472156"/>
              <a:gd name="connsiteY92" fmla="*/ 649314 h 1250971"/>
              <a:gd name="connsiteX93" fmla="*/ 5957 w 2472156"/>
              <a:gd name="connsiteY93" fmla="*/ 452733 h 1250971"/>
              <a:gd name="connsiteX94" fmla="*/ 11914 w 2472156"/>
              <a:gd name="connsiteY94" fmla="*/ 312743 h 1250971"/>
              <a:gd name="connsiteX95" fmla="*/ 20850 w 2472156"/>
              <a:gd name="connsiteY95" fmla="*/ 202539 h 1250971"/>
              <a:gd name="connsiteX0" fmla="*/ 20850 w 2472156"/>
              <a:gd name="connsiteY0" fmla="*/ 202539 h 1250971"/>
              <a:gd name="connsiteX1" fmla="*/ 253173 w 2472156"/>
              <a:gd name="connsiteY1" fmla="*/ 265087 h 1250971"/>
              <a:gd name="connsiteX2" fmla="*/ 247216 w 2472156"/>
              <a:gd name="connsiteY2" fmla="*/ 491453 h 1250971"/>
              <a:gd name="connsiteX3" fmla="*/ 247216 w 2472156"/>
              <a:gd name="connsiteY3" fmla="*/ 583787 h 1250971"/>
              <a:gd name="connsiteX4" fmla="*/ 250194 w 2472156"/>
              <a:gd name="connsiteY4" fmla="*/ 661228 h 1250971"/>
              <a:gd name="connsiteX5" fmla="*/ 259130 w 2472156"/>
              <a:gd name="connsiteY5" fmla="*/ 741647 h 1250971"/>
              <a:gd name="connsiteX6" fmla="*/ 268065 w 2472156"/>
              <a:gd name="connsiteY6" fmla="*/ 801217 h 1250971"/>
              <a:gd name="connsiteX7" fmla="*/ 282958 w 2472156"/>
              <a:gd name="connsiteY7" fmla="*/ 857809 h 1250971"/>
              <a:gd name="connsiteX8" fmla="*/ 300829 w 2472156"/>
              <a:gd name="connsiteY8" fmla="*/ 890572 h 1250971"/>
              <a:gd name="connsiteX9" fmla="*/ 330614 w 2472156"/>
              <a:gd name="connsiteY9" fmla="*/ 923336 h 1250971"/>
              <a:gd name="connsiteX10" fmla="*/ 372313 w 2472156"/>
              <a:gd name="connsiteY10" fmla="*/ 947164 h 1250971"/>
              <a:gd name="connsiteX11" fmla="*/ 408055 w 2472156"/>
              <a:gd name="connsiteY11" fmla="*/ 959078 h 1250971"/>
              <a:gd name="connsiteX12" fmla="*/ 455711 w 2472156"/>
              <a:gd name="connsiteY12" fmla="*/ 973971 h 1250971"/>
              <a:gd name="connsiteX13" fmla="*/ 586765 w 2472156"/>
              <a:gd name="connsiteY13" fmla="*/ 991842 h 1250971"/>
              <a:gd name="connsiteX14" fmla="*/ 705905 w 2472156"/>
              <a:gd name="connsiteY14" fmla="*/ 1000777 h 1250971"/>
              <a:gd name="connsiteX15" fmla="*/ 863766 w 2472156"/>
              <a:gd name="connsiteY15" fmla="*/ 1009713 h 1250971"/>
              <a:gd name="connsiteX16" fmla="*/ 1039497 w 2472156"/>
              <a:gd name="connsiteY16" fmla="*/ 1012691 h 1250971"/>
              <a:gd name="connsiteX17" fmla="*/ 1197358 w 2472156"/>
              <a:gd name="connsiteY17" fmla="*/ 1012691 h 1250971"/>
              <a:gd name="connsiteX18" fmla="*/ 1432659 w 2472156"/>
              <a:gd name="connsiteY18" fmla="*/ 1009713 h 1250971"/>
              <a:gd name="connsiteX19" fmla="*/ 1548821 w 2472156"/>
              <a:gd name="connsiteY19" fmla="*/ 1006734 h 1250971"/>
              <a:gd name="connsiteX20" fmla="*/ 1682854 w 2472156"/>
              <a:gd name="connsiteY20" fmla="*/ 994820 h 1250971"/>
              <a:gd name="connsiteX21" fmla="*/ 1775187 w 2472156"/>
              <a:gd name="connsiteY21" fmla="*/ 979928 h 1250971"/>
              <a:gd name="connsiteX22" fmla="*/ 1825822 w 2472156"/>
              <a:gd name="connsiteY22" fmla="*/ 965035 h 1250971"/>
              <a:gd name="connsiteX23" fmla="*/ 1876456 w 2472156"/>
              <a:gd name="connsiteY23" fmla="*/ 944186 h 1250971"/>
              <a:gd name="connsiteX24" fmla="*/ 1927091 w 2472156"/>
              <a:gd name="connsiteY24" fmla="*/ 920357 h 1250971"/>
              <a:gd name="connsiteX25" fmla="*/ 1956876 w 2472156"/>
              <a:gd name="connsiteY25" fmla="*/ 896529 h 1250971"/>
              <a:gd name="connsiteX26" fmla="*/ 1971768 w 2472156"/>
              <a:gd name="connsiteY26" fmla="*/ 878658 h 1250971"/>
              <a:gd name="connsiteX27" fmla="*/ 1995596 w 2472156"/>
              <a:gd name="connsiteY27" fmla="*/ 833981 h 1250971"/>
              <a:gd name="connsiteX28" fmla="*/ 2022403 w 2472156"/>
              <a:gd name="connsiteY28" fmla="*/ 759518 h 1250971"/>
              <a:gd name="connsiteX29" fmla="*/ 2049209 w 2472156"/>
              <a:gd name="connsiteY29" fmla="*/ 667185 h 1250971"/>
              <a:gd name="connsiteX30" fmla="*/ 2073037 w 2472156"/>
              <a:gd name="connsiteY30" fmla="*/ 559959 h 1250971"/>
              <a:gd name="connsiteX31" fmla="*/ 2093887 w 2472156"/>
              <a:gd name="connsiteY31" fmla="*/ 458690 h 1250971"/>
              <a:gd name="connsiteX32" fmla="*/ 2114736 w 2472156"/>
              <a:gd name="connsiteY32" fmla="*/ 348485 h 1250971"/>
              <a:gd name="connsiteX33" fmla="*/ 2126650 w 2472156"/>
              <a:gd name="connsiteY33" fmla="*/ 271044 h 1250971"/>
              <a:gd name="connsiteX34" fmla="*/ 2135586 w 2472156"/>
              <a:gd name="connsiteY34" fmla="*/ 169775 h 1250971"/>
              <a:gd name="connsiteX35" fmla="*/ 2141543 w 2472156"/>
              <a:gd name="connsiteY35" fmla="*/ 65528 h 1250971"/>
              <a:gd name="connsiteX36" fmla="*/ 2138564 w 2472156"/>
              <a:gd name="connsiteY36" fmla="*/ 29786 h 1250971"/>
              <a:gd name="connsiteX37" fmla="*/ 2141543 w 2472156"/>
              <a:gd name="connsiteY37" fmla="*/ 17871 h 1250971"/>
              <a:gd name="connsiteX38" fmla="*/ 2156435 w 2472156"/>
              <a:gd name="connsiteY38" fmla="*/ 2979 h 1250971"/>
              <a:gd name="connsiteX39" fmla="*/ 2168349 w 2472156"/>
              <a:gd name="connsiteY39" fmla="*/ 0 h 1250971"/>
              <a:gd name="connsiteX40" fmla="*/ 2180263 w 2472156"/>
              <a:gd name="connsiteY40" fmla="*/ 0 h 1250971"/>
              <a:gd name="connsiteX41" fmla="*/ 2195156 w 2472156"/>
              <a:gd name="connsiteY41" fmla="*/ 8936 h 1250971"/>
              <a:gd name="connsiteX42" fmla="*/ 2207070 w 2472156"/>
              <a:gd name="connsiteY42" fmla="*/ 17871 h 1250971"/>
              <a:gd name="connsiteX43" fmla="*/ 2213027 w 2472156"/>
              <a:gd name="connsiteY43" fmla="*/ 35743 h 1250971"/>
              <a:gd name="connsiteX44" fmla="*/ 2216005 w 2472156"/>
              <a:gd name="connsiteY44" fmla="*/ 68506 h 1250971"/>
              <a:gd name="connsiteX45" fmla="*/ 2275575 w 2472156"/>
              <a:gd name="connsiteY45" fmla="*/ 613572 h 1250971"/>
              <a:gd name="connsiteX46" fmla="*/ 2278554 w 2472156"/>
              <a:gd name="connsiteY46" fmla="*/ 646335 h 1250971"/>
              <a:gd name="connsiteX47" fmla="*/ 2278554 w 2472156"/>
              <a:gd name="connsiteY47" fmla="*/ 670163 h 1250971"/>
              <a:gd name="connsiteX48" fmla="*/ 2281532 w 2472156"/>
              <a:gd name="connsiteY48" fmla="*/ 708884 h 1250971"/>
              <a:gd name="connsiteX49" fmla="*/ 2287489 w 2472156"/>
              <a:gd name="connsiteY49" fmla="*/ 738669 h 1250971"/>
              <a:gd name="connsiteX50" fmla="*/ 2296425 w 2472156"/>
              <a:gd name="connsiteY50" fmla="*/ 768454 h 1250971"/>
              <a:gd name="connsiteX51" fmla="*/ 2305360 w 2472156"/>
              <a:gd name="connsiteY51" fmla="*/ 801217 h 1250971"/>
              <a:gd name="connsiteX52" fmla="*/ 2317274 w 2472156"/>
              <a:gd name="connsiteY52" fmla="*/ 822067 h 1250971"/>
              <a:gd name="connsiteX53" fmla="*/ 2332167 w 2472156"/>
              <a:gd name="connsiteY53" fmla="*/ 848873 h 1250971"/>
              <a:gd name="connsiteX54" fmla="*/ 2361952 w 2472156"/>
              <a:gd name="connsiteY54" fmla="*/ 878658 h 1250971"/>
              <a:gd name="connsiteX55" fmla="*/ 2403651 w 2472156"/>
              <a:gd name="connsiteY55" fmla="*/ 908443 h 1250971"/>
              <a:gd name="connsiteX56" fmla="*/ 2430457 w 2472156"/>
              <a:gd name="connsiteY56" fmla="*/ 926314 h 1250971"/>
              <a:gd name="connsiteX57" fmla="*/ 2445350 w 2472156"/>
              <a:gd name="connsiteY57" fmla="*/ 938228 h 1250971"/>
              <a:gd name="connsiteX58" fmla="*/ 2451307 w 2472156"/>
              <a:gd name="connsiteY58" fmla="*/ 947164 h 1250971"/>
              <a:gd name="connsiteX59" fmla="*/ 2463221 w 2472156"/>
              <a:gd name="connsiteY59" fmla="*/ 965035 h 1250971"/>
              <a:gd name="connsiteX60" fmla="*/ 2472156 w 2472156"/>
              <a:gd name="connsiteY60" fmla="*/ 991842 h 1250971"/>
              <a:gd name="connsiteX61" fmla="*/ 2472156 w 2472156"/>
              <a:gd name="connsiteY61" fmla="*/ 1006734 h 1250971"/>
              <a:gd name="connsiteX62" fmla="*/ 2469178 w 2472156"/>
              <a:gd name="connsiteY62" fmla="*/ 1024605 h 1250971"/>
              <a:gd name="connsiteX63" fmla="*/ 2463221 w 2472156"/>
              <a:gd name="connsiteY63" fmla="*/ 1045455 h 1250971"/>
              <a:gd name="connsiteX64" fmla="*/ 2448328 w 2472156"/>
              <a:gd name="connsiteY64" fmla="*/ 1063326 h 1250971"/>
              <a:gd name="connsiteX65" fmla="*/ 2418543 w 2472156"/>
              <a:gd name="connsiteY65" fmla="*/ 1099068 h 1250971"/>
              <a:gd name="connsiteX66" fmla="*/ 2397694 w 2472156"/>
              <a:gd name="connsiteY66" fmla="*/ 1116939 h 1250971"/>
              <a:gd name="connsiteX67" fmla="*/ 2370887 w 2472156"/>
              <a:gd name="connsiteY67" fmla="*/ 1137788 h 1250971"/>
              <a:gd name="connsiteX68" fmla="*/ 2344081 w 2472156"/>
              <a:gd name="connsiteY68" fmla="*/ 1155659 h 1250971"/>
              <a:gd name="connsiteX69" fmla="*/ 2296425 w 2472156"/>
              <a:gd name="connsiteY69" fmla="*/ 1176509 h 1250971"/>
              <a:gd name="connsiteX70" fmla="*/ 2233876 w 2472156"/>
              <a:gd name="connsiteY70" fmla="*/ 1194380 h 1250971"/>
              <a:gd name="connsiteX71" fmla="*/ 2123672 w 2472156"/>
              <a:gd name="connsiteY71" fmla="*/ 1215229 h 1250971"/>
              <a:gd name="connsiteX72" fmla="*/ 1944962 w 2472156"/>
              <a:gd name="connsiteY72" fmla="*/ 1233100 h 1250971"/>
              <a:gd name="connsiteX73" fmla="*/ 1781144 w 2472156"/>
              <a:gd name="connsiteY73" fmla="*/ 1242036 h 1250971"/>
              <a:gd name="connsiteX74" fmla="*/ 1608391 w 2472156"/>
              <a:gd name="connsiteY74" fmla="*/ 1247993 h 1250971"/>
              <a:gd name="connsiteX75" fmla="*/ 1459466 w 2472156"/>
              <a:gd name="connsiteY75" fmla="*/ 1250971 h 1250971"/>
              <a:gd name="connsiteX76" fmla="*/ 1307562 w 2472156"/>
              <a:gd name="connsiteY76" fmla="*/ 1250971 h 1250971"/>
              <a:gd name="connsiteX77" fmla="*/ 1149702 w 2472156"/>
              <a:gd name="connsiteY77" fmla="*/ 1247993 h 1250971"/>
              <a:gd name="connsiteX78" fmla="*/ 1012691 w 2472156"/>
              <a:gd name="connsiteY78" fmla="*/ 1242036 h 1250971"/>
              <a:gd name="connsiteX79" fmla="*/ 857809 w 2472156"/>
              <a:gd name="connsiteY79" fmla="*/ 1236079 h 1250971"/>
              <a:gd name="connsiteX80" fmla="*/ 732711 w 2472156"/>
              <a:gd name="connsiteY80" fmla="*/ 1221186 h 1250971"/>
              <a:gd name="connsiteX81" fmla="*/ 518259 w 2472156"/>
              <a:gd name="connsiteY81" fmla="*/ 1188423 h 1250971"/>
              <a:gd name="connsiteX82" fmla="*/ 405076 w 2472156"/>
              <a:gd name="connsiteY82" fmla="*/ 1164595 h 1250971"/>
              <a:gd name="connsiteX83" fmla="*/ 282958 w 2472156"/>
              <a:gd name="connsiteY83" fmla="*/ 1125874 h 1250971"/>
              <a:gd name="connsiteX84" fmla="*/ 196581 w 2472156"/>
              <a:gd name="connsiteY84" fmla="*/ 1081197 h 1250971"/>
              <a:gd name="connsiteX85" fmla="*/ 134033 w 2472156"/>
              <a:gd name="connsiteY85" fmla="*/ 1033541 h 1250971"/>
              <a:gd name="connsiteX86" fmla="*/ 83398 w 2472156"/>
              <a:gd name="connsiteY86" fmla="*/ 976949 h 1250971"/>
              <a:gd name="connsiteX87" fmla="*/ 62549 w 2472156"/>
              <a:gd name="connsiteY87" fmla="*/ 947164 h 1250971"/>
              <a:gd name="connsiteX88" fmla="*/ 29785 w 2472156"/>
              <a:gd name="connsiteY88" fmla="*/ 878658 h 1250971"/>
              <a:gd name="connsiteX89" fmla="*/ 14893 w 2472156"/>
              <a:gd name="connsiteY89" fmla="*/ 822067 h 1250971"/>
              <a:gd name="connsiteX90" fmla="*/ 0 w 2472156"/>
              <a:gd name="connsiteY90" fmla="*/ 738669 h 1250971"/>
              <a:gd name="connsiteX91" fmla="*/ 0 w 2472156"/>
              <a:gd name="connsiteY91" fmla="*/ 649314 h 1250971"/>
              <a:gd name="connsiteX92" fmla="*/ 5957 w 2472156"/>
              <a:gd name="connsiteY92" fmla="*/ 452733 h 1250971"/>
              <a:gd name="connsiteX93" fmla="*/ 11914 w 2472156"/>
              <a:gd name="connsiteY93" fmla="*/ 312743 h 1250971"/>
              <a:gd name="connsiteX94" fmla="*/ 20850 w 2472156"/>
              <a:gd name="connsiteY94" fmla="*/ 202539 h 1250971"/>
              <a:gd name="connsiteX0" fmla="*/ 20850 w 2472156"/>
              <a:gd name="connsiteY0" fmla="*/ 202539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0194 w 2472156"/>
              <a:gd name="connsiteY3" fmla="*/ 661228 h 1250971"/>
              <a:gd name="connsiteX4" fmla="*/ 259130 w 2472156"/>
              <a:gd name="connsiteY4" fmla="*/ 741647 h 1250971"/>
              <a:gd name="connsiteX5" fmla="*/ 268065 w 2472156"/>
              <a:gd name="connsiteY5" fmla="*/ 801217 h 1250971"/>
              <a:gd name="connsiteX6" fmla="*/ 282958 w 2472156"/>
              <a:gd name="connsiteY6" fmla="*/ 857809 h 1250971"/>
              <a:gd name="connsiteX7" fmla="*/ 300829 w 2472156"/>
              <a:gd name="connsiteY7" fmla="*/ 890572 h 1250971"/>
              <a:gd name="connsiteX8" fmla="*/ 330614 w 2472156"/>
              <a:gd name="connsiteY8" fmla="*/ 923336 h 1250971"/>
              <a:gd name="connsiteX9" fmla="*/ 372313 w 2472156"/>
              <a:gd name="connsiteY9" fmla="*/ 947164 h 1250971"/>
              <a:gd name="connsiteX10" fmla="*/ 408055 w 2472156"/>
              <a:gd name="connsiteY10" fmla="*/ 959078 h 1250971"/>
              <a:gd name="connsiteX11" fmla="*/ 455711 w 2472156"/>
              <a:gd name="connsiteY11" fmla="*/ 973971 h 1250971"/>
              <a:gd name="connsiteX12" fmla="*/ 586765 w 2472156"/>
              <a:gd name="connsiteY12" fmla="*/ 991842 h 1250971"/>
              <a:gd name="connsiteX13" fmla="*/ 705905 w 2472156"/>
              <a:gd name="connsiteY13" fmla="*/ 1000777 h 1250971"/>
              <a:gd name="connsiteX14" fmla="*/ 863766 w 2472156"/>
              <a:gd name="connsiteY14" fmla="*/ 1009713 h 1250971"/>
              <a:gd name="connsiteX15" fmla="*/ 1039497 w 2472156"/>
              <a:gd name="connsiteY15" fmla="*/ 1012691 h 1250971"/>
              <a:gd name="connsiteX16" fmla="*/ 1197358 w 2472156"/>
              <a:gd name="connsiteY16" fmla="*/ 1012691 h 1250971"/>
              <a:gd name="connsiteX17" fmla="*/ 1432659 w 2472156"/>
              <a:gd name="connsiteY17" fmla="*/ 1009713 h 1250971"/>
              <a:gd name="connsiteX18" fmla="*/ 1548821 w 2472156"/>
              <a:gd name="connsiteY18" fmla="*/ 1006734 h 1250971"/>
              <a:gd name="connsiteX19" fmla="*/ 1682854 w 2472156"/>
              <a:gd name="connsiteY19" fmla="*/ 994820 h 1250971"/>
              <a:gd name="connsiteX20" fmla="*/ 1775187 w 2472156"/>
              <a:gd name="connsiteY20" fmla="*/ 979928 h 1250971"/>
              <a:gd name="connsiteX21" fmla="*/ 1825822 w 2472156"/>
              <a:gd name="connsiteY21" fmla="*/ 965035 h 1250971"/>
              <a:gd name="connsiteX22" fmla="*/ 1876456 w 2472156"/>
              <a:gd name="connsiteY22" fmla="*/ 944186 h 1250971"/>
              <a:gd name="connsiteX23" fmla="*/ 1927091 w 2472156"/>
              <a:gd name="connsiteY23" fmla="*/ 920357 h 1250971"/>
              <a:gd name="connsiteX24" fmla="*/ 1956876 w 2472156"/>
              <a:gd name="connsiteY24" fmla="*/ 896529 h 1250971"/>
              <a:gd name="connsiteX25" fmla="*/ 1971768 w 2472156"/>
              <a:gd name="connsiteY25" fmla="*/ 878658 h 1250971"/>
              <a:gd name="connsiteX26" fmla="*/ 1995596 w 2472156"/>
              <a:gd name="connsiteY26" fmla="*/ 833981 h 1250971"/>
              <a:gd name="connsiteX27" fmla="*/ 2022403 w 2472156"/>
              <a:gd name="connsiteY27" fmla="*/ 759518 h 1250971"/>
              <a:gd name="connsiteX28" fmla="*/ 2049209 w 2472156"/>
              <a:gd name="connsiteY28" fmla="*/ 667185 h 1250971"/>
              <a:gd name="connsiteX29" fmla="*/ 2073037 w 2472156"/>
              <a:gd name="connsiteY29" fmla="*/ 559959 h 1250971"/>
              <a:gd name="connsiteX30" fmla="*/ 2093887 w 2472156"/>
              <a:gd name="connsiteY30" fmla="*/ 458690 h 1250971"/>
              <a:gd name="connsiteX31" fmla="*/ 2114736 w 2472156"/>
              <a:gd name="connsiteY31" fmla="*/ 348485 h 1250971"/>
              <a:gd name="connsiteX32" fmla="*/ 2126650 w 2472156"/>
              <a:gd name="connsiteY32" fmla="*/ 271044 h 1250971"/>
              <a:gd name="connsiteX33" fmla="*/ 2135586 w 2472156"/>
              <a:gd name="connsiteY33" fmla="*/ 169775 h 1250971"/>
              <a:gd name="connsiteX34" fmla="*/ 2141543 w 2472156"/>
              <a:gd name="connsiteY34" fmla="*/ 65528 h 1250971"/>
              <a:gd name="connsiteX35" fmla="*/ 2138564 w 2472156"/>
              <a:gd name="connsiteY35" fmla="*/ 29786 h 1250971"/>
              <a:gd name="connsiteX36" fmla="*/ 2141543 w 2472156"/>
              <a:gd name="connsiteY36" fmla="*/ 17871 h 1250971"/>
              <a:gd name="connsiteX37" fmla="*/ 2156435 w 2472156"/>
              <a:gd name="connsiteY37" fmla="*/ 2979 h 1250971"/>
              <a:gd name="connsiteX38" fmla="*/ 2168349 w 2472156"/>
              <a:gd name="connsiteY38" fmla="*/ 0 h 1250971"/>
              <a:gd name="connsiteX39" fmla="*/ 2180263 w 2472156"/>
              <a:gd name="connsiteY39" fmla="*/ 0 h 1250971"/>
              <a:gd name="connsiteX40" fmla="*/ 2195156 w 2472156"/>
              <a:gd name="connsiteY40" fmla="*/ 8936 h 1250971"/>
              <a:gd name="connsiteX41" fmla="*/ 2207070 w 2472156"/>
              <a:gd name="connsiteY41" fmla="*/ 17871 h 1250971"/>
              <a:gd name="connsiteX42" fmla="*/ 2213027 w 2472156"/>
              <a:gd name="connsiteY42" fmla="*/ 35743 h 1250971"/>
              <a:gd name="connsiteX43" fmla="*/ 2216005 w 2472156"/>
              <a:gd name="connsiteY43" fmla="*/ 68506 h 1250971"/>
              <a:gd name="connsiteX44" fmla="*/ 2275575 w 2472156"/>
              <a:gd name="connsiteY44" fmla="*/ 613572 h 1250971"/>
              <a:gd name="connsiteX45" fmla="*/ 2278554 w 2472156"/>
              <a:gd name="connsiteY45" fmla="*/ 646335 h 1250971"/>
              <a:gd name="connsiteX46" fmla="*/ 2278554 w 2472156"/>
              <a:gd name="connsiteY46" fmla="*/ 670163 h 1250971"/>
              <a:gd name="connsiteX47" fmla="*/ 2281532 w 2472156"/>
              <a:gd name="connsiteY47" fmla="*/ 708884 h 1250971"/>
              <a:gd name="connsiteX48" fmla="*/ 2287489 w 2472156"/>
              <a:gd name="connsiteY48" fmla="*/ 738669 h 1250971"/>
              <a:gd name="connsiteX49" fmla="*/ 2296425 w 2472156"/>
              <a:gd name="connsiteY49" fmla="*/ 768454 h 1250971"/>
              <a:gd name="connsiteX50" fmla="*/ 2305360 w 2472156"/>
              <a:gd name="connsiteY50" fmla="*/ 801217 h 1250971"/>
              <a:gd name="connsiteX51" fmla="*/ 2317274 w 2472156"/>
              <a:gd name="connsiteY51" fmla="*/ 822067 h 1250971"/>
              <a:gd name="connsiteX52" fmla="*/ 2332167 w 2472156"/>
              <a:gd name="connsiteY52" fmla="*/ 848873 h 1250971"/>
              <a:gd name="connsiteX53" fmla="*/ 2361952 w 2472156"/>
              <a:gd name="connsiteY53" fmla="*/ 878658 h 1250971"/>
              <a:gd name="connsiteX54" fmla="*/ 2403651 w 2472156"/>
              <a:gd name="connsiteY54" fmla="*/ 908443 h 1250971"/>
              <a:gd name="connsiteX55" fmla="*/ 2430457 w 2472156"/>
              <a:gd name="connsiteY55" fmla="*/ 926314 h 1250971"/>
              <a:gd name="connsiteX56" fmla="*/ 2445350 w 2472156"/>
              <a:gd name="connsiteY56" fmla="*/ 938228 h 1250971"/>
              <a:gd name="connsiteX57" fmla="*/ 2451307 w 2472156"/>
              <a:gd name="connsiteY57" fmla="*/ 947164 h 1250971"/>
              <a:gd name="connsiteX58" fmla="*/ 2463221 w 2472156"/>
              <a:gd name="connsiteY58" fmla="*/ 965035 h 1250971"/>
              <a:gd name="connsiteX59" fmla="*/ 2472156 w 2472156"/>
              <a:gd name="connsiteY59" fmla="*/ 991842 h 1250971"/>
              <a:gd name="connsiteX60" fmla="*/ 2472156 w 2472156"/>
              <a:gd name="connsiteY60" fmla="*/ 1006734 h 1250971"/>
              <a:gd name="connsiteX61" fmla="*/ 2469178 w 2472156"/>
              <a:gd name="connsiteY61" fmla="*/ 1024605 h 1250971"/>
              <a:gd name="connsiteX62" fmla="*/ 2463221 w 2472156"/>
              <a:gd name="connsiteY62" fmla="*/ 1045455 h 1250971"/>
              <a:gd name="connsiteX63" fmla="*/ 2448328 w 2472156"/>
              <a:gd name="connsiteY63" fmla="*/ 1063326 h 1250971"/>
              <a:gd name="connsiteX64" fmla="*/ 2418543 w 2472156"/>
              <a:gd name="connsiteY64" fmla="*/ 1099068 h 1250971"/>
              <a:gd name="connsiteX65" fmla="*/ 2397694 w 2472156"/>
              <a:gd name="connsiteY65" fmla="*/ 1116939 h 1250971"/>
              <a:gd name="connsiteX66" fmla="*/ 2370887 w 2472156"/>
              <a:gd name="connsiteY66" fmla="*/ 1137788 h 1250971"/>
              <a:gd name="connsiteX67" fmla="*/ 2344081 w 2472156"/>
              <a:gd name="connsiteY67" fmla="*/ 1155659 h 1250971"/>
              <a:gd name="connsiteX68" fmla="*/ 2296425 w 2472156"/>
              <a:gd name="connsiteY68" fmla="*/ 1176509 h 1250971"/>
              <a:gd name="connsiteX69" fmla="*/ 2233876 w 2472156"/>
              <a:gd name="connsiteY69" fmla="*/ 1194380 h 1250971"/>
              <a:gd name="connsiteX70" fmla="*/ 2123672 w 2472156"/>
              <a:gd name="connsiteY70" fmla="*/ 1215229 h 1250971"/>
              <a:gd name="connsiteX71" fmla="*/ 1944962 w 2472156"/>
              <a:gd name="connsiteY71" fmla="*/ 1233100 h 1250971"/>
              <a:gd name="connsiteX72" fmla="*/ 1781144 w 2472156"/>
              <a:gd name="connsiteY72" fmla="*/ 1242036 h 1250971"/>
              <a:gd name="connsiteX73" fmla="*/ 1608391 w 2472156"/>
              <a:gd name="connsiteY73" fmla="*/ 1247993 h 1250971"/>
              <a:gd name="connsiteX74" fmla="*/ 1459466 w 2472156"/>
              <a:gd name="connsiteY74" fmla="*/ 1250971 h 1250971"/>
              <a:gd name="connsiteX75" fmla="*/ 1307562 w 2472156"/>
              <a:gd name="connsiteY75" fmla="*/ 1250971 h 1250971"/>
              <a:gd name="connsiteX76" fmla="*/ 1149702 w 2472156"/>
              <a:gd name="connsiteY76" fmla="*/ 1247993 h 1250971"/>
              <a:gd name="connsiteX77" fmla="*/ 1012691 w 2472156"/>
              <a:gd name="connsiteY77" fmla="*/ 1242036 h 1250971"/>
              <a:gd name="connsiteX78" fmla="*/ 857809 w 2472156"/>
              <a:gd name="connsiteY78" fmla="*/ 1236079 h 1250971"/>
              <a:gd name="connsiteX79" fmla="*/ 732711 w 2472156"/>
              <a:gd name="connsiteY79" fmla="*/ 1221186 h 1250971"/>
              <a:gd name="connsiteX80" fmla="*/ 518259 w 2472156"/>
              <a:gd name="connsiteY80" fmla="*/ 1188423 h 1250971"/>
              <a:gd name="connsiteX81" fmla="*/ 405076 w 2472156"/>
              <a:gd name="connsiteY81" fmla="*/ 1164595 h 1250971"/>
              <a:gd name="connsiteX82" fmla="*/ 282958 w 2472156"/>
              <a:gd name="connsiteY82" fmla="*/ 1125874 h 1250971"/>
              <a:gd name="connsiteX83" fmla="*/ 196581 w 2472156"/>
              <a:gd name="connsiteY83" fmla="*/ 1081197 h 1250971"/>
              <a:gd name="connsiteX84" fmla="*/ 134033 w 2472156"/>
              <a:gd name="connsiteY84" fmla="*/ 1033541 h 1250971"/>
              <a:gd name="connsiteX85" fmla="*/ 83398 w 2472156"/>
              <a:gd name="connsiteY85" fmla="*/ 976949 h 1250971"/>
              <a:gd name="connsiteX86" fmla="*/ 62549 w 2472156"/>
              <a:gd name="connsiteY86" fmla="*/ 947164 h 1250971"/>
              <a:gd name="connsiteX87" fmla="*/ 29785 w 2472156"/>
              <a:gd name="connsiteY87" fmla="*/ 878658 h 1250971"/>
              <a:gd name="connsiteX88" fmla="*/ 14893 w 2472156"/>
              <a:gd name="connsiteY88" fmla="*/ 822067 h 1250971"/>
              <a:gd name="connsiteX89" fmla="*/ 0 w 2472156"/>
              <a:gd name="connsiteY89" fmla="*/ 738669 h 1250971"/>
              <a:gd name="connsiteX90" fmla="*/ 0 w 2472156"/>
              <a:gd name="connsiteY90" fmla="*/ 649314 h 1250971"/>
              <a:gd name="connsiteX91" fmla="*/ 5957 w 2472156"/>
              <a:gd name="connsiteY91" fmla="*/ 452733 h 1250971"/>
              <a:gd name="connsiteX92" fmla="*/ 11914 w 2472156"/>
              <a:gd name="connsiteY92" fmla="*/ 312743 h 1250971"/>
              <a:gd name="connsiteX93" fmla="*/ 20850 w 2472156"/>
              <a:gd name="connsiteY93" fmla="*/ 202539 h 1250971"/>
              <a:gd name="connsiteX0" fmla="*/ 11914 w 2472156"/>
              <a:gd name="connsiteY0" fmla="*/ 312743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0194 w 2472156"/>
              <a:gd name="connsiteY3" fmla="*/ 661228 h 1250971"/>
              <a:gd name="connsiteX4" fmla="*/ 259130 w 2472156"/>
              <a:gd name="connsiteY4" fmla="*/ 741647 h 1250971"/>
              <a:gd name="connsiteX5" fmla="*/ 268065 w 2472156"/>
              <a:gd name="connsiteY5" fmla="*/ 801217 h 1250971"/>
              <a:gd name="connsiteX6" fmla="*/ 282958 w 2472156"/>
              <a:gd name="connsiteY6" fmla="*/ 857809 h 1250971"/>
              <a:gd name="connsiteX7" fmla="*/ 300829 w 2472156"/>
              <a:gd name="connsiteY7" fmla="*/ 890572 h 1250971"/>
              <a:gd name="connsiteX8" fmla="*/ 330614 w 2472156"/>
              <a:gd name="connsiteY8" fmla="*/ 923336 h 1250971"/>
              <a:gd name="connsiteX9" fmla="*/ 372313 w 2472156"/>
              <a:gd name="connsiteY9" fmla="*/ 947164 h 1250971"/>
              <a:gd name="connsiteX10" fmla="*/ 408055 w 2472156"/>
              <a:gd name="connsiteY10" fmla="*/ 959078 h 1250971"/>
              <a:gd name="connsiteX11" fmla="*/ 455711 w 2472156"/>
              <a:gd name="connsiteY11" fmla="*/ 973971 h 1250971"/>
              <a:gd name="connsiteX12" fmla="*/ 586765 w 2472156"/>
              <a:gd name="connsiteY12" fmla="*/ 991842 h 1250971"/>
              <a:gd name="connsiteX13" fmla="*/ 705905 w 2472156"/>
              <a:gd name="connsiteY13" fmla="*/ 1000777 h 1250971"/>
              <a:gd name="connsiteX14" fmla="*/ 863766 w 2472156"/>
              <a:gd name="connsiteY14" fmla="*/ 1009713 h 1250971"/>
              <a:gd name="connsiteX15" fmla="*/ 1039497 w 2472156"/>
              <a:gd name="connsiteY15" fmla="*/ 1012691 h 1250971"/>
              <a:gd name="connsiteX16" fmla="*/ 1197358 w 2472156"/>
              <a:gd name="connsiteY16" fmla="*/ 1012691 h 1250971"/>
              <a:gd name="connsiteX17" fmla="*/ 1432659 w 2472156"/>
              <a:gd name="connsiteY17" fmla="*/ 1009713 h 1250971"/>
              <a:gd name="connsiteX18" fmla="*/ 1548821 w 2472156"/>
              <a:gd name="connsiteY18" fmla="*/ 1006734 h 1250971"/>
              <a:gd name="connsiteX19" fmla="*/ 1682854 w 2472156"/>
              <a:gd name="connsiteY19" fmla="*/ 994820 h 1250971"/>
              <a:gd name="connsiteX20" fmla="*/ 1775187 w 2472156"/>
              <a:gd name="connsiteY20" fmla="*/ 979928 h 1250971"/>
              <a:gd name="connsiteX21" fmla="*/ 1825822 w 2472156"/>
              <a:gd name="connsiteY21" fmla="*/ 965035 h 1250971"/>
              <a:gd name="connsiteX22" fmla="*/ 1876456 w 2472156"/>
              <a:gd name="connsiteY22" fmla="*/ 944186 h 1250971"/>
              <a:gd name="connsiteX23" fmla="*/ 1927091 w 2472156"/>
              <a:gd name="connsiteY23" fmla="*/ 920357 h 1250971"/>
              <a:gd name="connsiteX24" fmla="*/ 1956876 w 2472156"/>
              <a:gd name="connsiteY24" fmla="*/ 896529 h 1250971"/>
              <a:gd name="connsiteX25" fmla="*/ 1971768 w 2472156"/>
              <a:gd name="connsiteY25" fmla="*/ 878658 h 1250971"/>
              <a:gd name="connsiteX26" fmla="*/ 1995596 w 2472156"/>
              <a:gd name="connsiteY26" fmla="*/ 833981 h 1250971"/>
              <a:gd name="connsiteX27" fmla="*/ 2022403 w 2472156"/>
              <a:gd name="connsiteY27" fmla="*/ 759518 h 1250971"/>
              <a:gd name="connsiteX28" fmla="*/ 2049209 w 2472156"/>
              <a:gd name="connsiteY28" fmla="*/ 667185 h 1250971"/>
              <a:gd name="connsiteX29" fmla="*/ 2073037 w 2472156"/>
              <a:gd name="connsiteY29" fmla="*/ 559959 h 1250971"/>
              <a:gd name="connsiteX30" fmla="*/ 2093887 w 2472156"/>
              <a:gd name="connsiteY30" fmla="*/ 458690 h 1250971"/>
              <a:gd name="connsiteX31" fmla="*/ 2114736 w 2472156"/>
              <a:gd name="connsiteY31" fmla="*/ 348485 h 1250971"/>
              <a:gd name="connsiteX32" fmla="*/ 2126650 w 2472156"/>
              <a:gd name="connsiteY32" fmla="*/ 271044 h 1250971"/>
              <a:gd name="connsiteX33" fmla="*/ 2135586 w 2472156"/>
              <a:gd name="connsiteY33" fmla="*/ 169775 h 1250971"/>
              <a:gd name="connsiteX34" fmla="*/ 2141543 w 2472156"/>
              <a:gd name="connsiteY34" fmla="*/ 65528 h 1250971"/>
              <a:gd name="connsiteX35" fmla="*/ 2138564 w 2472156"/>
              <a:gd name="connsiteY35" fmla="*/ 29786 h 1250971"/>
              <a:gd name="connsiteX36" fmla="*/ 2141543 w 2472156"/>
              <a:gd name="connsiteY36" fmla="*/ 17871 h 1250971"/>
              <a:gd name="connsiteX37" fmla="*/ 2156435 w 2472156"/>
              <a:gd name="connsiteY37" fmla="*/ 2979 h 1250971"/>
              <a:gd name="connsiteX38" fmla="*/ 2168349 w 2472156"/>
              <a:gd name="connsiteY38" fmla="*/ 0 h 1250971"/>
              <a:gd name="connsiteX39" fmla="*/ 2180263 w 2472156"/>
              <a:gd name="connsiteY39" fmla="*/ 0 h 1250971"/>
              <a:gd name="connsiteX40" fmla="*/ 2195156 w 2472156"/>
              <a:gd name="connsiteY40" fmla="*/ 8936 h 1250971"/>
              <a:gd name="connsiteX41" fmla="*/ 2207070 w 2472156"/>
              <a:gd name="connsiteY41" fmla="*/ 17871 h 1250971"/>
              <a:gd name="connsiteX42" fmla="*/ 2213027 w 2472156"/>
              <a:gd name="connsiteY42" fmla="*/ 35743 h 1250971"/>
              <a:gd name="connsiteX43" fmla="*/ 2216005 w 2472156"/>
              <a:gd name="connsiteY43" fmla="*/ 68506 h 1250971"/>
              <a:gd name="connsiteX44" fmla="*/ 2275575 w 2472156"/>
              <a:gd name="connsiteY44" fmla="*/ 613572 h 1250971"/>
              <a:gd name="connsiteX45" fmla="*/ 2278554 w 2472156"/>
              <a:gd name="connsiteY45" fmla="*/ 646335 h 1250971"/>
              <a:gd name="connsiteX46" fmla="*/ 2278554 w 2472156"/>
              <a:gd name="connsiteY46" fmla="*/ 670163 h 1250971"/>
              <a:gd name="connsiteX47" fmla="*/ 2281532 w 2472156"/>
              <a:gd name="connsiteY47" fmla="*/ 708884 h 1250971"/>
              <a:gd name="connsiteX48" fmla="*/ 2287489 w 2472156"/>
              <a:gd name="connsiteY48" fmla="*/ 738669 h 1250971"/>
              <a:gd name="connsiteX49" fmla="*/ 2296425 w 2472156"/>
              <a:gd name="connsiteY49" fmla="*/ 768454 h 1250971"/>
              <a:gd name="connsiteX50" fmla="*/ 2305360 w 2472156"/>
              <a:gd name="connsiteY50" fmla="*/ 801217 h 1250971"/>
              <a:gd name="connsiteX51" fmla="*/ 2317274 w 2472156"/>
              <a:gd name="connsiteY51" fmla="*/ 822067 h 1250971"/>
              <a:gd name="connsiteX52" fmla="*/ 2332167 w 2472156"/>
              <a:gd name="connsiteY52" fmla="*/ 848873 h 1250971"/>
              <a:gd name="connsiteX53" fmla="*/ 2361952 w 2472156"/>
              <a:gd name="connsiteY53" fmla="*/ 878658 h 1250971"/>
              <a:gd name="connsiteX54" fmla="*/ 2403651 w 2472156"/>
              <a:gd name="connsiteY54" fmla="*/ 908443 h 1250971"/>
              <a:gd name="connsiteX55" fmla="*/ 2430457 w 2472156"/>
              <a:gd name="connsiteY55" fmla="*/ 926314 h 1250971"/>
              <a:gd name="connsiteX56" fmla="*/ 2445350 w 2472156"/>
              <a:gd name="connsiteY56" fmla="*/ 938228 h 1250971"/>
              <a:gd name="connsiteX57" fmla="*/ 2451307 w 2472156"/>
              <a:gd name="connsiteY57" fmla="*/ 947164 h 1250971"/>
              <a:gd name="connsiteX58" fmla="*/ 2463221 w 2472156"/>
              <a:gd name="connsiteY58" fmla="*/ 965035 h 1250971"/>
              <a:gd name="connsiteX59" fmla="*/ 2472156 w 2472156"/>
              <a:gd name="connsiteY59" fmla="*/ 991842 h 1250971"/>
              <a:gd name="connsiteX60" fmla="*/ 2472156 w 2472156"/>
              <a:gd name="connsiteY60" fmla="*/ 1006734 h 1250971"/>
              <a:gd name="connsiteX61" fmla="*/ 2469178 w 2472156"/>
              <a:gd name="connsiteY61" fmla="*/ 1024605 h 1250971"/>
              <a:gd name="connsiteX62" fmla="*/ 2463221 w 2472156"/>
              <a:gd name="connsiteY62" fmla="*/ 1045455 h 1250971"/>
              <a:gd name="connsiteX63" fmla="*/ 2448328 w 2472156"/>
              <a:gd name="connsiteY63" fmla="*/ 1063326 h 1250971"/>
              <a:gd name="connsiteX64" fmla="*/ 2418543 w 2472156"/>
              <a:gd name="connsiteY64" fmla="*/ 1099068 h 1250971"/>
              <a:gd name="connsiteX65" fmla="*/ 2397694 w 2472156"/>
              <a:gd name="connsiteY65" fmla="*/ 1116939 h 1250971"/>
              <a:gd name="connsiteX66" fmla="*/ 2370887 w 2472156"/>
              <a:gd name="connsiteY66" fmla="*/ 1137788 h 1250971"/>
              <a:gd name="connsiteX67" fmla="*/ 2344081 w 2472156"/>
              <a:gd name="connsiteY67" fmla="*/ 1155659 h 1250971"/>
              <a:gd name="connsiteX68" fmla="*/ 2296425 w 2472156"/>
              <a:gd name="connsiteY68" fmla="*/ 1176509 h 1250971"/>
              <a:gd name="connsiteX69" fmla="*/ 2233876 w 2472156"/>
              <a:gd name="connsiteY69" fmla="*/ 1194380 h 1250971"/>
              <a:gd name="connsiteX70" fmla="*/ 2123672 w 2472156"/>
              <a:gd name="connsiteY70" fmla="*/ 1215229 h 1250971"/>
              <a:gd name="connsiteX71" fmla="*/ 1944962 w 2472156"/>
              <a:gd name="connsiteY71" fmla="*/ 1233100 h 1250971"/>
              <a:gd name="connsiteX72" fmla="*/ 1781144 w 2472156"/>
              <a:gd name="connsiteY72" fmla="*/ 1242036 h 1250971"/>
              <a:gd name="connsiteX73" fmla="*/ 1608391 w 2472156"/>
              <a:gd name="connsiteY73" fmla="*/ 1247993 h 1250971"/>
              <a:gd name="connsiteX74" fmla="*/ 1459466 w 2472156"/>
              <a:gd name="connsiteY74" fmla="*/ 1250971 h 1250971"/>
              <a:gd name="connsiteX75" fmla="*/ 1307562 w 2472156"/>
              <a:gd name="connsiteY75" fmla="*/ 1250971 h 1250971"/>
              <a:gd name="connsiteX76" fmla="*/ 1149702 w 2472156"/>
              <a:gd name="connsiteY76" fmla="*/ 1247993 h 1250971"/>
              <a:gd name="connsiteX77" fmla="*/ 1012691 w 2472156"/>
              <a:gd name="connsiteY77" fmla="*/ 1242036 h 1250971"/>
              <a:gd name="connsiteX78" fmla="*/ 857809 w 2472156"/>
              <a:gd name="connsiteY78" fmla="*/ 1236079 h 1250971"/>
              <a:gd name="connsiteX79" fmla="*/ 732711 w 2472156"/>
              <a:gd name="connsiteY79" fmla="*/ 1221186 h 1250971"/>
              <a:gd name="connsiteX80" fmla="*/ 518259 w 2472156"/>
              <a:gd name="connsiteY80" fmla="*/ 1188423 h 1250971"/>
              <a:gd name="connsiteX81" fmla="*/ 405076 w 2472156"/>
              <a:gd name="connsiteY81" fmla="*/ 1164595 h 1250971"/>
              <a:gd name="connsiteX82" fmla="*/ 282958 w 2472156"/>
              <a:gd name="connsiteY82" fmla="*/ 1125874 h 1250971"/>
              <a:gd name="connsiteX83" fmla="*/ 196581 w 2472156"/>
              <a:gd name="connsiteY83" fmla="*/ 1081197 h 1250971"/>
              <a:gd name="connsiteX84" fmla="*/ 134033 w 2472156"/>
              <a:gd name="connsiteY84" fmla="*/ 1033541 h 1250971"/>
              <a:gd name="connsiteX85" fmla="*/ 83398 w 2472156"/>
              <a:gd name="connsiteY85" fmla="*/ 976949 h 1250971"/>
              <a:gd name="connsiteX86" fmla="*/ 62549 w 2472156"/>
              <a:gd name="connsiteY86" fmla="*/ 947164 h 1250971"/>
              <a:gd name="connsiteX87" fmla="*/ 29785 w 2472156"/>
              <a:gd name="connsiteY87" fmla="*/ 878658 h 1250971"/>
              <a:gd name="connsiteX88" fmla="*/ 14893 w 2472156"/>
              <a:gd name="connsiteY88" fmla="*/ 822067 h 1250971"/>
              <a:gd name="connsiteX89" fmla="*/ 0 w 2472156"/>
              <a:gd name="connsiteY89" fmla="*/ 738669 h 1250971"/>
              <a:gd name="connsiteX90" fmla="*/ 0 w 2472156"/>
              <a:gd name="connsiteY90" fmla="*/ 649314 h 1250971"/>
              <a:gd name="connsiteX91" fmla="*/ 5957 w 2472156"/>
              <a:gd name="connsiteY91" fmla="*/ 452733 h 1250971"/>
              <a:gd name="connsiteX92" fmla="*/ 11914 w 2472156"/>
              <a:gd name="connsiteY92" fmla="*/ 312743 h 1250971"/>
              <a:gd name="connsiteX0" fmla="*/ 5957 w 2472156"/>
              <a:gd name="connsiteY0" fmla="*/ 452733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0194 w 2472156"/>
              <a:gd name="connsiteY3" fmla="*/ 661228 h 1250971"/>
              <a:gd name="connsiteX4" fmla="*/ 259130 w 2472156"/>
              <a:gd name="connsiteY4" fmla="*/ 741647 h 1250971"/>
              <a:gd name="connsiteX5" fmla="*/ 268065 w 2472156"/>
              <a:gd name="connsiteY5" fmla="*/ 801217 h 1250971"/>
              <a:gd name="connsiteX6" fmla="*/ 282958 w 2472156"/>
              <a:gd name="connsiteY6" fmla="*/ 857809 h 1250971"/>
              <a:gd name="connsiteX7" fmla="*/ 300829 w 2472156"/>
              <a:gd name="connsiteY7" fmla="*/ 890572 h 1250971"/>
              <a:gd name="connsiteX8" fmla="*/ 330614 w 2472156"/>
              <a:gd name="connsiteY8" fmla="*/ 923336 h 1250971"/>
              <a:gd name="connsiteX9" fmla="*/ 372313 w 2472156"/>
              <a:gd name="connsiteY9" fmla="*/ 947164 h 1250971"/>
              <a:gd name="connsiteX10" fmla="*/ 408055 w 2472156"/>
              <a:gd name="connsiteY10" fmla="*/ 959078 h 1250971"/>
              <a:gd name="connsiteX11" fmla="*/ 455711 w 2472156"/>
              <a:gd name="connsiteY11" fmla="*/ 973971 h 1250971"/>
              <a:gd name="connsiteX12" fmla="*/ 586765 w 2472156"/>
              <a:gd name="connsiteY12" fmla="*/ 991842 h 1250971"/>
              <a:gd name="connsiteX13" fmla="*/ 705905 w 2472156"/>
              <a:gd name="connsiteY13" fmla="*/ 1000777 h 1250971"/>
              <a:gd name="connsiteX14" fmla="*/ 863766 w 2472156"/>
              <a:gd name="connsiteY14" fmla="*/ 1009713 h 1250971"/>
              <a:gd name="connsiteX15" fmla="*/ 1039497 w 2472156"/>
              <a:gd name="connsiteY15" fmla="*/ 1012691 h 1250971"/>
              <a:gd name="connsiteX16" fmla="*/ 1197358 w 2472156"/>
              <a:gd name="connsiteY16" fmla="*/ 1012691 h 1250971"/>
              <a:gd name="connsiteX17" fmla="*/ 1432659 w 2472156"/>
              <a:gd name="connsiteY17" fmla="*/ 1009713 h 1250971"/>
              <a:gd name="connsiteX18" fmla="*/ 1548821 w 2472156"/>
              <a:gd name="connsiteY18" fmla="*/ 1006734 h 1250971"/>
              <a:gd name="connsiteX19" fmla="*/ 1682854 w 2472156"/>
              <a:gd name="connsiteY19" fmla="*/ 994820 h 1250971"/>
              <a:gd name="connsiteX20" fmla="*/ 1775187 w 2472156"/>
              <a:gd name="connsiteY20" fmla="*/ 979928 h 1250971"/>
              <a:gd name="connsiteX21" fmla="*/ 1825822 w 2472156"/>
              <a:gd name="connsiteY21" fmla="*/ 965035 h 1250971"/>
              <a:gd name="connsiteX22" fmla="*/ 1876456 w 2472156"/>
              <a:gd name="connsiteY22" fmla="*/ 944186 h 1250971"/>
              <a:gd name="connsiteX23" fmla="*/ 1927091 w 2472156"/>
              <a:gd name="connsiteY23" fmla="*/ 920357 h 1250971"/>
              <a:gd name="connsiteX24" fmla="*/ 1956876 w 2472156"/>
              <a:gd name="connsiteY24" fmla="*/ 896529 h 1250971"/>
              <a:gd name="connsiteX25" fmla="*/ 1971768 w 2472156"/>
              <a:gd name="connsiteY25" fmla="*/ 878658 h 1250971"/>
              <a:gd name="connsiteX26" fmla="*/ 1995596 w 2472156"/>
              <a:gd name="connsiteY26" fmla="*/ 833981 h 1250971"/>
              <a:gd name="connsiteX27" fmla="*/ 2022403 w 2472156"/>
              <a:gd name="connsiteY27" fmla="*/ 759518 h 1250971"/>
              <a:gd name="connsiteX28" fmla="*/ 2049209 w 2472156"/>
              <a:gd name="connsiteY28" fmla="*/ 667185 h 1250971"/>
              <a:gd name="connsiteX29" fmla="*/ 2073037 w 2472156"/>
              <a:gd name="connsiteY29" fmla="*/ 559959 h 1250971"/>
              <a:gd name="connsiteX30" fmla="*/ 2093887 w 2472156"/>
              <a:gd name="connsiteY30" fmla="*/ 458690 h 1250971"/>
              <a:gd name="connsiteX31" fmla="*/ 2114736 w 2472156"/>
              <a:gd name="connsiteY31" fmla="*/ 348485 h 1250971"/>
              <a:gd name="connsiteX32" fmla="*/ 2126650 w 2472156"/>
              <a:gd name="connsiteY32" fmla="*/ 271044 h 1250971"/>
              <a:gd name="connsiteX33" fmla="*/ 2135586 w 2472156"/>
              <a:gd name="connsiteY33" fmla="*/ 169775 h 1250971"/>
              <a:gd name="connsiteX34" fmla="*/ 2141543 w 2472156"/>
              <a:gd name="connsiteY34" fmla="*/ 65528 h 1250971"/>
              <a:gd name="connsiteX35" fmla="*/ 2138564 w 2472156"/>
              <a:gd name="connsiteY35" fmla="*/ 29786 h 1250971"/>
              <a:gd name="connsiteX36" fmla="*/ 2141543 w 2472156"/>
              <a:gd name="connsiteY36" fmla="*/ 17871 h 1250971"/>
              <a:gd name="connsiteX37" fmla="*/ 2156435 w 2472156"/>
              <a:gd name="connsiteY37" fmla="*/ 2979 h 1250971"/>
              <a:gd name="connsiteX38" fmla="*/ 2168349 w 2472156"/>
              <a:gd name="connsiteY38" fmla="*/ 0 h 1250971"/>
              <a:gd name="connsiteX39" fmla="*/ 2180263 w 2472156"/>
              <a:gd name="connsiteY39" fmla="*/ 0 h 1250971"/>
              <a:gd name="connsiteX40" fmla="*/ 2195156 w 2472156"/>
              <a:gd name="connsiteY40" fmla="*/ 8936 h 1250971"/>
              <a:gd name="connsiteX41" fmla="*/ 2207070 w 2472156"/>
              <a:gd name="connsiteY41" fmla="*/ 17871 h 1250971"/>
              <a:gd name="connsiteX42" fmla="*/ 2213027 w 2472156"/>
              <a:gd name="connsiteY42" fmla="*/ 35743 h 1250971"/>
              <a:gd name="connsiteX43" fmla="*/ 2216005 w 2472156"/>
              <a:gd name="connsiteY43" fmla="*/ 68506 h 1250971"/>
              <a:gd name="connsiteX44" fmla="*/ 2275575 w 2472156"/>
              <a:gd name="connsiteY44" fmla="*/ 613572 h 1250971"/>
              <a:gd name="connsiteX45" fmla="*/ 2278554 w 2472156"/>
              <a:gd name="connsiteY45" fmla="*/ 646335 h 1250971"/>
              <a:gd name="connsiteX46" fmla="*/ 2278554 w 2472156"/>
              <a:gd name="connsiteY46" fmla="*/ 670163 h 1250971"/>
              <a:gd name="connsiteX47" fmla="*/ 2281532 w 2472156"/>
              <a:gd name="connsiteY47" fmla="*/ 708884 h 1250971"/>
              <a:gd name="connsiteX48" fmla="*/ 2287489 w 2472156"/>
              <a:gd name="connsiteY48" fmla="*/ 738669 h 1250971"/>
              <a:gd name="connsiteX49" fmla="*/ 2296425 w 2472156"/>
              <a:gd name="connsiteY49" fmla="*/ 768454 h 1250971"/>
              <a:gd name="connsiteX50" fmla="*/ 2305360 w 2472156"/>
              <a:gd name="connsiteY50" fmla="*/ 801217 h 1250971"/>
              <a:gd name="connsiteX51" fmla="*/ 2317274 w 2472156"/>
              <a:gd name="connsiteY51" fmla="*/ 822067 h 1250971"/>
              <a:gd name="connsiteX52" fmla="*/ 2332167 w 2472156"/>
              <a:gd name="connsiteY52" fmla="*/ 848873 h 1250971"/>
              <a:gd name="connsiteX53" fmla="*/ 2361952 w 2472156"/>
              <a:gd name="connsiteY53" fmla="*/ 878658 h 1250971"/>
              <a:gd name="connsiteX54" fmla="*/ 2403651 w 2472156"/>
              <a:gd name="connsiteY54" fmla="*/ 908443 h 1250971"/>
              <a:gd name="connsiteX55" fmla="*/ 2430457 w 2472156"/>
              <a:gd name="connsiteY55" fmla="*/ 926314 h 1250971"/>
              <a:gd name="connsiteX56" fmla="*/ 2445350 w 2472156"/>
              <a:gd name="connsiteY56" fmla="*/ 938228 h 1250971"/>
              <a:gd name="connsiteX57" fmla="*/ 2451307 w 2472156"/>
              <a:gd name="connsiteY57" fmla="*/ 947164 h 1250971"/>
              <a:gd name="connsiteX58" fmla="*/ 2463221 w 2472156"/>
              <a:gd name="connsiteY58" fmla="*/ 965035 h 1250971"/>
              <a:gd name="connsiteX59" fmla="*/ 2472156 w 2472156"/>
              <a:gd name="connsiteY59" fmla="*/ 991842 h 1250971"/>
              <a:gd name="connsiteX60" fmla="*/ 2472156 w 2472156"/>
              <a:gd name="connsiteY60" fmla="*/ 1006734 h 1250971"/>
              <a:gd name="connsiteX61" fmla="*/ 2469178 w 2472156"/>
              <a:gd name="connsiteY61" fmla="*/ 1024605 h 1250971"/>
              <a:gd name="connsiteX62" fmla="*/ 2463221 w 2472156"/>
              <a:gd name="connsiteY62" fmla="*/ 1045455 h 1250971"/>
              <a:gd name="connsiteX63" fmla="*/ 2448328 w 2472156"/>
              <a:gd name="connsiteY63" fmla="*/ 1063326 h 1250971"/>
              <a:gd name="connsiteX64" fmla="*/ 2418543 w 2472156"/>
              <a:gd name="connsiteY64" fmla="*/ 1099068 h 1250971"/>
              <a:gd name="connsiteX65" fmla="*/ 2397694 w 2472156"/>
              <a:gd name="connsiteY65" fmla="*/ 1116939 h 1250971"/>
              <a:gd name="connsiteX66" fmla="*/ 2370887 w 2472156"/>
              <a:gd name="connsiteY66" fmla="*/ 1137788 h 1250971"/>
              <a:gd name="connsiteX67" fmla="*/ 2344081 w 2472156"/>
              <a:gd name="connsiteY67" fmla="*/ 1155659 h 1250971"/>
              <a:gd name="connsiteX68" fmla="*/ 2296425 w 2472156"/>
              <a:gd name="connsiteY68" fmla="*/ 1176509 h 1250971"/>
              <a:gd name="connsiteX69" fmla="*/ 2233876 w 2472156"/>
              <a:gd name="connsiteY69" fmla="*/ 1194380 h 1250971"/>
              <a:gd name="connsiteX70" fmla="*/ 2123672 w 2472156"/>
              <a:gd name="connsiteY70" fmla="*/ 1215229 h 1250971"/>
              <a:gd name="connsiteX71" fmla="*/ 1944962 w 2472156"/>
              <a:gd name="connsiteY71" fmla="*/ 1233100 h 1250971"/>
              <a:gd name="connsiteX72" fmla="*/ 1781144 w 2472156"/>
              <a:gd name="connsiteY72" fmla="*/ 1242036 h 1250971"/>
              <a:gd name="connsiteX73" fmla="*/ 1608391 w 2472156"/>
              <a:gd name="connsiteY73" fmla="*/ 1247993 h 1250971"/>
              <a:gd name="connsiteX74" fmla="*/ 1459466 w 2472156"/>
              <a:gd name="connsiteY74" fmla="*/ 1250971 h 1250971"/>
              <a:gd name="connsiteX75" fmla="*/ 1307562 w 2472156"/>
              <a:gd name="connsiteY75" fmla="*/ 1250971 h 1250971"/>
              <a:gd name="connsiteX76" fmla="*/ 1149702 w 2472156"/>
              <a:gd name="connsiteY76" fmla="*/ 1247993 h 1250971"/>
              <a:gd name="connsiteX77" fmla="*/ 1012691 w 2472156"/>
              <a:gd name="connsiteY77" fmla="*/ 1242036 h 1250971"/>
              <a:gd name="connsiteX78" fmla="*/ 857809 w 2472156"/>
              <a:gd name="connsiteY78" fmla="*/ 1236079 h 1250971"/>
              <a:gd name="connsiteX79" fmla="*/ 732711 w 2472156"/>
              <a:gd name="connsiteY79" fmla="*/ 1221186 h 1250971"/>
              <a:gd name="connsiteX80" fmla="*/ 518259 w 2472156"/>
              <a:gd name="connsiteY80" fmla="*/ 1188423 h 1250971"/>
              <a:gd name="connsiteX81" fmla="*/ 405076 w 2472156"/>
              <a:gd name="connsiteY81" fmla="*/ 1164595 h 1250971"/>
              <a:gd name="connsiteX82" fmla="*/ 282958 w 2472156"/>
              <a:gd name="connsiteY82" fmla="*/ 1125874 h 1250971"/>
              <a:gd name="connsiteX83" fmla="*/ 196581 w 2472156"/>
              <a:gd name="connsiteY83" fmla="*/ 1081197 h 1250971"/>
              <a:gd name="connsiteX84" fmla="*/ 134033 w 2472156"/>
              <a:gd name="connsiteY84" fmla="*/ 1033541 h 1250971"/>
              <a:gd name="connsiteX85" fmla="*/ 83398 w 2472156"/>
              <a:gd name="connsiteY85" fmla="*/ 976949 h 1250971"/>
              <a:gd name="connsiteX86" fmla="*/ 62549 w 2472156"/>
              <a:gd name="connsiteY86" fmla="*/ 947164 h 1250971"/>
              <a:gd name="connsiteX87" fmla="*/ 29785 w 2472156"/>
              <a:gd name="connsiteY87" fmla="*/ 878658 h 1250971"/>
              <a:gd name="connsiteX88" fmla="*/ 14893 w 2472156"/>
              <a:gd name="connsiteY88" fmla="*/ 822067 h 1250971"/>
              <a:gd name="connsiteX89" fmla="*/ 0 w 2472156"/>
              <a:gd name="connsiteY89" fmla="*/ 738669 h 1250971"/>
              <a:gd name="connsiteX90" fmla="*/ 0 w 2472156"/>
              <a:gd name="connsiteY90" fmla="*/ 649314 h 1250971"/>
              <a:gd name="connsiteX91" fmla="*/ 5957 w 2472156"/>
              <a:gd name="connsiteY91" fmla="*/ 452733 h 1250971"/>
              <a:gd name="connsiteX0" fmla="*/ 0 w 2472156"/>
              <a:gd name="connsiteY0" fmla="*/ 649314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0194 w 2472156"/>
              <a:gd name="connsiteY3" fmla="*/ 661228 h 1250971"/>
              <a:gd name="connsiteX4" fmla="*/ 259130 w 2472156"/>
              <a:gd name="connsiteY4" fmla="*/ 741647 h 1250971"/>
              <a:gd name="connsiteX5" fmla="*/ 268065 w 2472156"/>
              <a:gd name="connsiteY5" fmla="*/ 801217 h 1250971"/>
              <a:gd name="connsiteX6" fmla="*/ 282958 w 2472156"/>
              <a:gd name="connsiteY6" fmla="*/ 857809 h 1250971"/>
              <a:gd name="connsiteX7" fmla="*/ 300829 w 2472156"/>
              <a:gd name="connsiteY7" fmla="*/ 890572 h 1250971"/>
              <a:gd name="connsiteX8" fmla="*/ 330614 w 2472156"/>
              <a:gd name="connsiteY8" fmla="*/ 923336 h 1250971"/>
              <a:gd name="connsiteX9" fmla="*/ 372313 w 2472156"/>
              <a:gd name="connsiteY9" fmla="*/ 947164 h 1250971"/>
              <a:gd name="connsiteX10" fmla="*/ 408055 w 2472156"/>
              <a:gd name="connsiteY10" fmla="*/ 959078 h 1250971"/>
              <a:gd name="connsiteX11" fmla="*/ 455711 w 2472156"/>
              <a:gd name="connsiteY11" fmla="*/ 973971 h 1250971"/>
              <a:gd name="connsiteX12" fmla="*/ 586765 w 2472156"/>
              <a:gd name="connsiteY12" fmla="*/ 991842 h 1250971"/>
              <a:gd name="connsiteX13" fmla="*/ 705905 w 2472156"/>
              <a:gd name="connsiteY13" fmla="*/ 1000777 h 1250971"/>
              <a:gd name="connsiteX14" fmla="*/ 863766 w 2472156"/>
              <a:gd name="connsiteY14" fmla="*/ 1009713 h 1250971"/>
              <a:gd name="connsiteX15" fmla="*/ 1039497 w 2472156"/>
              <a:gd name="connsiteY15" fmla="*/ 1012691 h 1250971"/>
              <a:gd name="connsiteX16" fmla="*/ 1197358 w 2472156"/>
              <a:gd name="connsiteY16" fmla="*/ 1012691 h 1250971"/>
              <a:gd name="connsiteX17" fmla="*/ 1432659 w 2472156"/>
              <a:gd name="connsiteY17" fmla="*/ 1009713 h 1250971"/>
              <a:gd name="connsiteX18" fmla="*/ 1548821 w 2472156"/>
              <a:gd name="connsiteY18" fmla="*/ 1006734 h 1250971"/>
              <a:gd name="connsiteX19" fmla="*/ 1682854 w 2472156"/>
              <a:gd name="connsiteY19" fmla="*/ 994820 h 1250971"/>
              <a:gd name="connsiteX20" fmla="*/ 1775187 w 2472156"/>
              <a:gd name="connsiteY20" fmla="*/ 979928 h 1250971"/>
              <a:gd name="connsiteX21" fmla="*/ 1825822 w 2472156"/>
              <a:gd name="connsiteY21" fmla="*/ 965035 h 1250971"/>
              <a:gd name="connsiteX22" fmla="*/ 1876456 w 2472156"/>
              <a:gd name="connsiteY22" fmla="*/ 944186 h 1250971"/>
              <a:gd name="connsiteX23" fmla="*/ 1927091 w 2472156"/>
              <a:gd name="connsiteY23" fmla="*/ 920357 h 1250971"/>
              <a:gd name="connsiteX24" fmla="*/ 1956876 w 2472156"/>
              <a:gd name="connsiteY24" fmla="*/ 896529 h 1250971"/>
              <a:gd name="connsiteX25" fmla="*/ 1971768 w 2472156"/>
              <a:gd name="connsiteY25" fmla="*/ 878658 h 1250971"/>
              <a:gd name="connsiteX26" fmla="*/ 1995596 w 2472156"/>
              <a:gd name="connsiteY26" fmla="*/ 833981 h 1250971"/>
              <a:gd name="connsiteX27" fmla="*/ 2022403 w 2472156"/>
              <a:gd name="connsiteY27" fmla="*/ 759518 h 1250971"/>
              <a:gd name="connsiteX28" fmla="*/ 2049209 w 2472156"/>
              <a:gd name="connsiteY28" fmla="*/ 667185 h 1250971"/>
              <a:gd name="connsiteX29" fmla="*/ 2073037 w 2472156"/>
              <a:gd name="connsiteY29" fmla="*/ 559959 h 1250971"/>
              <a:gd name="connsiteX30" fmla="*/ 2093887 w 2472156"/>
              <a:gd name="connsiteY30" fmla="*/ 458690 h 1250971"/>
              <a:gd name="connsiteX31" fmla="*/ 2114736 w 2472156"/>
              <a:gd name="connsiteY31" fmla="*/ 348485 h 1250971"/>
              <a:gd name="connsiteX32" fmla="*/ 2126650 w 2472156"/>
              <a:gd name="connsiteY32" fmla="*/ 271044 h 1250971"/>
              <a:gd name="connsiteX33" fmla="*/ 2135586 w 2472156"/>
              <a:gd name="connsiteY33" fmla="*/ 169775 h 1250971"/>
              <a:gd name="connsiteX34" fmla="*/ 2141543 w 2472156"/>
              <a:gd name="connsiteY34" fmla="*/ 65528 h 1250971"/>
              <a:gd name="connsiteX35" fmla="*/ 2138564 w 2472156"/>
              <a:gd name="connsiteY35" fmla="*/ 29786 h 1250971"/>
              <a:gd name="connsiteX36" fmla="*/ 2141543 w 2472156"/>
              <a:gd name="connsiteY36" fmla="*/ 17871 h 1250971"/>
              <a:gd name="connsiteX37" fmla="*/ 2156435 w 2472156"/>
              <a:gd name="connsiteY37" fmla="*/ 2979 h 1250971"/>
              <a:gd name="connsiteX38" fmla="*/ 2168349 w 2472156"/>
              <a:gd name="connsiteY38" fmla="*/ 0 h 1250971"/>
              <a:gd name="connsiteX39" fmla="*/ 2180263 w 2472156"/>
              <a:gd name="connsiteY39" fmla="*/ 0 h 1250971"/>
              <a:gd name="connsiteX40" fmla="*/ 2195156 w 2472156"/>
              <a:gd name="connsiteY40" fmla="*/ 8936 h 1250971"/>
              <a:gd name="connsiteX41" fmla="*/ 2207070 w 2472156"/>
              <a:gd name="connsiteY41" fmla="*/ 17871 h 1250971"/>
              <a:gd name="connsiteX42" fmla="*/ 2213027 w 2472156"/>
              <a:gd name="connsiteY42" fmla="*/ 35743 h 1250971"/>
              <a:gd name="connsiteX43" fmla="*/ 2216005 w 2472156"/>
              <a:gd name="connsiteY43" fmla="*/ 68506 h 1250971"/>
              <a:gd name="connsiteX44" fmla="*/ 2275575 w 2472156"/>
              <a:gd name="connsiteY44" fmla="*/ 613572 h 1250971"/>
              <a:gd name="connsiteX45" fmla="*/ 2278554 w 2472156"/>
              <a:gd name="connsiteY45" fmla="*/ 646335 h 1250971"/>
              <a:gd name="connsiteX46" fmla="*/ 2278554 w 2472156"/>
              <a:gd name="connsiteY46" fmla="*/ 670163 h 1250971"/>
              <a:gd name="connsiteX47" fmla="*/ 2281532 w 2472156"/>
              <a:gd name="connsiteY47" fmla="*/ 708884 h 1250971"/>
              <a:gd name="connsiteX48" fmla="*/ 2287489 w 2472156"/>
              <a:gd name="connsiteY48" fmla="*/ 738669 h 1250971"/>
              <a:gd name="connsiteX49" fmla="*/ 2296425 w 2472156"/>
              <a:gd name="connsiteY49" fmla="*/ 768454 h 1250971"/>
              <a:gd name="connsiteX50" fmla="*/ 2305360 w 2472156"/>
              <a:gd name="connsiteY50" fmla="*/ 801217 h 1250971"/>
              <a:gd name="connsiteX51" fmla="*/ 2317274 w 2472156"/>
              <a:gd name="connsiteY51" fmla="*/ 822067 h 1250971"/>
              <a:gd name="connsiteX52" fmla="*/ 2332167 w 2472156"/>
              <a:gd name="connsiteY52" fmla="*/ 848873 h 1250971"/>
              <a:gd name="connsiteX53" fmla="*/ 2361952 w 2472156"/>
              <a:gd name="connsiteY53" fmla="*/ 878658 h 1250971"/>
              <a:gd name="connsiteX54" fmla="*/ 2403651 w 2472156"/>
              <a:gd name="connsiteY54" fmla="*/ 908443 h 1250971"/>
              <a:gd name="connsiteX55" fmla="*/ 2430457 w 2472156"/>
              <a:gd name="connsiteY55" fmla="*/ 926314 h 1250971"/>
              <a:gd name="connsiteX56" fmla="*/ 2445350 w 2472156"/>
              <a:gd name="connsiteY56" fmla="*/ 938228 h 1250971"/>
              <a:gd name="connsiteX57" fmla="*/ 2451307 w 2472156"/>
              <a:gd name="connsiteY57" fmla="*/ 947164 h 1250971"/>
              <a:gd name="connsiteX58" fmla="*/ 2463221 w 2472156"/>
              <a:gd name="connsiteY58" fmla="*/ 965035 h 1250971"/>
              <a:gd name="connsiteX59" fmla="*/ 2472156 w 2472156"/>
              <a:gd name="connsiteY59" fmla="*/ 991842 h 1250971"/>
              <a:gd name="connsiteX60" fmla="*/ 2472156 w 2472156"/>
              <a:gd name="connsiteY60" fmla="*/ 1006734 h 1250971"/>
              <a:gd name="connsiteX61" fmla="*/ 2469178 w 2472156"/>
              <a:gd name="connsiteY61" fmla="*/ 1024605 h 1250971"/>
              <a:gd name="connsiteX62" fmla="*/ 2463221 w 2472156"/>
              <a:gd name="connsiteY62" fmla="*/ 1045455 h 1250971"/>
              <a:gd name="connsiteX63" fmla="*/ 2448328 w 2472156"/>
              <a:gd name="connsiteY63" fmla="*/ 1063326 h 1250971"/>
              <a:gd name="connsiteX64" fmla="*/ 2418543 w 2472156"/>
              <a:gd name="connsiteY64" fmla="*/ 1099068 h 1250971"/>
              <a:gd name="connsiteX65" fmla="*/ 2397694 w 2472156"/>
              <a:gd name="connsiteY65" fmla="*/ 1116939 h 1250971"/>
              <a:gd name="connsiteX66" fmla="*/ 2370887 w 2472156"/>
              <a:gd name="connsiteY66" fmla="*/ 1137788 h 1250971"/>
              <a:gd name="connsiteX67" fmla="*/ 2344081 w 2472156"/>
              <a:gd name="connsiteY67" fmla="*/ 1155659 h 1250971"/>
              <a:gd name="connsiteX68" fmla="*/ 2296425 w 2472156"/>
              <a:gd name="connsiteY68" fmla="*/ 1176509 h 1250971"/>
              <a:gd name="connsiteX69" fmla="*/ 2233876 w 2472156"/>
              <a:gd name="connsiteY69" fmla="*/ 1194380 h 1250971"/>
              <a:gd name="connsiteX70" fmla="*/ 2123672 w 2472156"/>
              <a:gd name="connsiteY70" fmla="*/ 1215229 h 1250971"/>
              <a:gd name="connsiteX71" fmla="*/ 1944962 w 2472156"/>
              <a:gd name="connsiteY71" fmla="*/ 1233100 h 1250971"/>
              <a:gd name="connsiteX72" fmla="*/ 1781144 w 2472156"/>
              <a:gd name="connsiteY72" fmla="*/ 1242036 h 1250971"/>
              <a:gd name="connsiteX73" fmla="*/ 1608391 w 2472156"/>
              <a:gd name="connsiteY73" fmla="*/ 1247993 h 1250971"/>
              <a:gd name="connsiteX74" fmla="*/ 1459466 w 2472156"/>
              <a:gd name="connsiteY74" fmla="*/ 1250971 h 1250971"/>
              <a:gd name="connsiteX75" fmla="*/ 1307562 w 2472156"/>
              <a:gd name="connsiteY75" fmla="*/ 1250971 h 1250971"/>
              <a:gd name="connsiteX76" fmla="*/ 1149702 w 2472156"/>
              <a:gd name="connsiteY76" fmla="*/ 1247993 h 1250971"/>
              <a:gd name="connsiteX77" fmla="*/ 1012691 w 2472156"/>
              <a:gd name="connsiteY77" fmla="*/ 1242036 h 1250971"/>
              <a:gd name="connsiteX78" fmla="*/ 857809 w 2472156"/>
              <a:gd name="connsiteY78" fmla="*/ 1236079 h 1250971"/>
              <a:gd name="connsiteX79" fmla="*/ 732711 w 2472156"/>
              <a:gd name="connsiteY79" fmla="*/ 1221186 h 1250971"/>
              <a:gd name="connsiteX80" fmla="*/ 518259 w 2472156"/>
              <a:gd name="connsiteY80" fmla="*/ 1188423 h 1250971"/>
              <a:gd name="connsiteX81" fmla="*/ 405076 w 2472156"/>
              <a:gd name="connsiteY81" fmla="*/ 1164595 h 1250971"/>
              <a:gd name="connsiteX82" fmla="*/ 282958 w 2472156"/>
              <a:gd name="connsiteY82" fmla="*/ 1125874 h 1250971"/>
              <a:gd name="connsiteX83" fmla="*/ 196581 w 2472156"/>
              <a:gd name="connsiteY83" fmla="*/ 1081197 h 1250971"/>
              <a:gd name="connsiteX84" fmla="*/ 134033 w 2472156"/>
              <a:gd name="connsiteY84" fmla="*/ 1033541 h 1250971"/>
              <a:gd name="connsiteX85" fmla="*/ 83398 w 2472156"/>
              <a:gd name="connsiteY85" fmla="*/ 976949 h 1250971"/>
              <a:gd name="connsiteX86" fmla="*/ 62549 w 2472156"/>
              <a:gd name="connsiteY86" fmla="*/ 947164 h 1250971"/>
              <a:gd name="connsiteX87" fmla="*/ 29785 w 2472156"/>
              <a:gd name="connsiteY87" fmla="*/ 878658 h 1250971"/>
              <a:gd name="connsiteX88" fmla="*/ 14893 w 2472156"/>
              <a:gd name="connsiteY88" fmla="*/ 822067 h 1250971"/>
              <a:gd name="connsiteX89" fmla="*/ 0 w 2472156"/>
              <a:gd name="connsiteY89" fmla="*/ 738669 h 1250971"/>
              <a:gd name="connsiteX90" fmla="*/ 0 w 2472156"/>
              <a:gd name="connsiteY90" fmla="*/ 649314 h 1250971"/>
              <a:gd name="connsiteX0" fmla="*/ 0 w 2472156"/>
              <a:gd name="connsiteY0" fmla="*/ 738669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0194 w 2472156"/>
              <a:gd name="connsiteY3" fmla="*/ 661228 h 1250971"/>
              <a:gd name="connsiteX4" fmla="*/ 259130 w 2472156"/>
              <a:gd name="connsiteY4" fmla="*/ 741647 h 1250971"/>
              <a:gd name="connsiteX5" fmla="*/ 268065 w 2472156"/>
              <a:gd name="connsiteY5" fmla="*/ 801217 h 1250971"/>
              <a:gd name="connsiteX6" fmla="*/ 282958 w 2472156"/>
              <a:gd name="connsiteY6" fmla="*/ 857809 h 1250971"/>
              <a:gd name="connsiteX7" fmla="*/ 300829 w 2472156"/>
              <a:gd name="connsiteY7" fmla="*/ 890572 h 1250971"/>
              <a:gd name="connsiteX8" fmla="*/ 330614 w 2472156"/>
              <a:gd name="connsiteY8" fmla="*/ 923336 h 1250971"/>
              <a:gd name="connsiteX9" fmla="*/ 372313 w 2472156"/>
              <a:gd name="connsiteY9" fmla="*/ 947164 h 1250971"/>
              <a:gd name="connsiteX10" fmla="*/ 408055 w 2472156"/>
              <a:gd name="connsiteY10" fmla="*/ 959078 h 1250971"/>
              <a:gd name="connsiteX11" fmla="*/ 455711 w 2472156"/>
              <a:gd name="connsiteY11" fmla="*/ 973971 h 1250971"/>
              <a:gd name="connsiteX12" fmla="*/ 586765 w 2472156"/>
              <a:gd name="connsiteY12" fmla="*/ 991842 h 1250971"/>
              <a:gd name="connsiteX13" fmla="*/ 705905 w 2472156"/>
              <a:gd name="connsiteY13" fmla="*/ 1000777 h 1250971"/>
              <a:gd name="connsiteX14" fmla="*/ 863766 w 2472156"/>
              <a:gd name="connsiteY14" fmla="*/ 1009713 h 1250971"/>
              <a:gd name="connsiteX15" fmla="*/ 1039497 w 2472156"/>
              <a:gd name="connsiteY15" fmla="*/ 1012691 h 1250971"/>
              <a:gd name="connsiteX16" fmla="*/ 1197358 w 2472156"/>
              <a:gd name="connsiteY16" fmla="*/ 1012691 h 1250971"/>
              <a:gd name="connsiteX17" fmla="*/ 1432659 w 2472156"/>
              <a:gd name="connsiteY17" fmla="*/ 1009713 h 1250971"/>
              <a:gd name="connsiteX18" fmla="*/ 1548821 w 2472156"/>
              <a:gd name="connsiteY18" fmla="*/ 1006734 h 1250971"/>
              <a:gd name="connsiteX19" fmla="*/ 1682854 w 2472156"/>
              <a:gd name="connsiteY19" fmla="*/ 994820 h 1250971"/>
              <a:gd name="connsiteX20" fmla="*/ 1775187 w 2472156"/>
              <a:gd name="connsiteY20" fmla="*/ 979928 h 1250971"/>
              <a:gd name="connsiteX21" fmla="*/ 1825822 w 2472156"/>
              <a:gd name="connsiteY21" fmla="*/ 965035 h 1250971"/>
              <a:gd name="connsiteX22" fmla="*/ 1876456 w 2472156"/>
              <a:gd name="connsiteY22" fmla="*/ 944186 h 1250971"/>
              <a:gd name="connsiteX23" fmla="*/ 1927091 w 2472156"/>
              <a:gd name="connsiteY23" fmla="*/ 920357 h 1250971"/>
              <a:gd name="connsiteX24" fmla="*/ 1956876 w 2472156"/>
              <a:gd name="connsiteY24" fmla="*/ 896529 h 1250971"/>
              <a:gd name="connsiteX25" fmla="*/ 1971768 w 2472156"/>
              <a:gd name="connsiteY25" fmla="*/ 878658 h 1250971"/>
              <a:gd name="connsiteX26" fmla="*/ 1995596 w 2472156"/>
              <a:gd name="connsiteY26" fmla="*/ 833981 h 1250971"/>
              <a:gd name="connsiteX27" fmla="*/ 2022403 w 2472156"/>
              <a:gd name="connsiteY27" fmla="*/ 759518 h 1250971"/>
              <a:gd name="connsiteX28" fmla="*/ 2049209 w 2472156"/>
              <a:gd name="connsiteY28" fmla="*/ 667185 h 1250971"/>
              <a:gd name="connsiteX29" fmla="*/ 2073037 w 2472156"/>
              <a:gd name="connsiteY29" fmla="*/ 559959 h 1250971"/>
              <a:gd name="connsiteX30" fmla="*/ 2093887 w 2472156"/>
              <a:gd name="connsiteY30" fmla="*/ 458690 h 1250971"/>
              <a:gd name="connsiteX31" fmla="*/ 2114736 w 2472156"/>
              <a:gd name="connsiteY31" fmla="*/ 348485 h 1250971"/>
              <a:gd name="connsiteX32" fmla="*/ 2126650 w 2472156"/>
              <a:gd name="connsiteY32" fmla="*/ 271044 h 1250971"/>
              <a:gd name="connsiteX33" fmla="*/ 2135586 w 2472156"/>
              <a:gd name="connsiteY33" fmla="*/ 169775 h 1250971"/>
              <a:gd name="connsiteX34" fmla="*/ 2141543 w 2472156"/>
              <a:gd name="connsiteY34" fmla="*/ 65528 h 1250971"/>
              <a:gd name="connsiteX35" fmla="*/ 2138564 w 2472156"/>
              <a:gd name="connsiteY35" fmla="*/ 29786 h 1250971"/>
              <a:gd name="connsiteX36" fmla="*/ 2141543 w 2472156"/>
              <a:gd name="connsiteY36" fmla="*/ 17871 h 1250971"/>
              <a:gd name="connsiteX37" fmla="*/ 2156435 w 2472156"/>
              <a:gd name="connsiteY37" fmla="*/ 2979 h 1250971"/>
              <a:gd name="connsiteX38" fmla="*/ 2168349 w 2472156"/>
              <a:gd name="connsiteY38" fmla="*/ 0 h 1250971"/>
              <a:gd name="connsiteX39" fmla="*/ 2180263 w 2472156"/>
              <a:gd name="connsiteY39" fmla="*/ 0 h 1250971"/>
              <a:gd name="connsiteX40" fmla="*/ 2195156 w 2472156"/>
              <a:gd name="connsiteY40" fmla="*/ 8936 h 1250971"/>
              <a:gd name="connsiteX41" fmla="*/ 2207070 w 2472156"/>
              <a:gd name="connsiteY41" fmla="*/ 17871 h 1250971"/>
              <a:gd name="connsiteX42" fmla="*/ 2213027 w 2472156"/>
              <a:gd name="connsiteY42" fmla="*/ 35743 h 1250971"/>
              <a:gd name="connsiteX43" fmla="*/ 2216005 w 2472156"/>
              <a:gd name="connsiteY43" fmla="*/ 68506 h 1250971"/>
              <a:gd name="connsiteX44" fmla="*/ 2275575 w 2472156"/>
              <a:gd name="connsiteY44" fmla="*/ 613572 h 1250971"/>
              <a:gd name="connsiteX45" fmla="*/ 2278554 w 2472156"/>
              <a:gd name="connsiteY45" fmla="*/ 646335 h 1250971"/>
              <a:gd name="connsiteX46" fmla="*/ 2278554 w 2472156"/>
              <a:gd name="connsiteY46" fmla="*/ 670163 h 1250971"/>
              <a:gd name="connsiteX47" fmla="*/ 2281532 w 2472156"/>
              <a:gd name="connsiteY47" fmla="*/ 708884 h 1250971"/>
              <a:gd name="connsiteX48" fmla="*/ 2287489 w 2472156"/>
              <a:gd name="connsiteY48" fmla="*/ 738669 h 1250971"/>
              <a:gd name="connsiteX49" fmla="*/ 2296425 w 2472156"/>
              <a:gd name="connsiteY49" fmla="*/ 768454 h 1250971"/>
              <a:gd name="connsiteX50" fmla="*/ 2305360 w 2472156"/>
              <a:gd name="connsiteY50" fmla="*/ 801217 h 1250971"/>
              <a:gd name="connsiteX51" fmla="*/ 2317274 w 2472156"/>
              <a:gd name="connsiteY51" fmla="*/ 822067 h 1250971"/>
              <a:gd name="connsiteX52" fmla="*/ 2332167 w 2472156"/>
              <a:gd name="connsiteY52" fmla="*/ 848873 h 1250971"/>
              <a:gd name="connsiteX53" fmla="*/ 2361952 w 2472156"/>
              <a:gd name="connsiteY53" fmla="*/ 878658 h 1250971"/>
              <a:gd name="connsiteX54" fmla="*/ 2403651 w 2472156"/>
              <a:gd name="connsiteY54" fmla="*/ 908443 h 1250971"/>
              <a:gd name="connsiteX55" fmla="*/ 2430457 w 2472156"/>
              <a:gd name="connsiteY55" fmla="*/ 926314 h 1250971"/>
              <a:gd name="connsiteX56" fmla="*/ 2445350 w 2472156"/>
              <a:gd name="connsiteY56" fmla="*/ 938228 h 1250971"/>
              <a:gd name="connsiteX57" fmla="*/ 2451307 w 2472156"/>
              <a:gd name="connsiteY57" fmla="*/ 947164 h 1250971"/>
              <a:gd name="connsiteX58" fmla="*/ 2463221 w 2472156"/>
              <a:gd name="connsiteY58" fmla="*/ 965035 h 1250971"/>
              <a:gd name="connsiteX59" fmla="*/ 2472156 w 2472156"/>
              <a:gd name="connsiteY59" fmla="*/ 991842 h 1250971"/>
              <a:gd name="connsiteX60" fmla="*/ 2472156 w 2472156"/>
              <a:gd name="connsiteY60" fmla="*/ 1006734 h 1250971"/>
              <a:gd name="connsiteX61" fmla="*/ 2469178 w 2472156"/>
              <a:gd name="connsiteY61" fmla="*/ 1024605 h 1250971"/>
              <a:gd name="connsiteX62" fmla="*/ 2463221 w 2472156"/>
              <a:gd name="connsiteY62" fmla="*/ 1045455 h 1250971"/>
              <a:gd name="connsiteX63" fmla="*/ 2448328 w 2472156"/>
              <a:gd name="connsiteY63" fmla="*/ 1063326 h 1250971"/>
              <a:gd name="connsiteX64" fmla="*/ 2418543 w 2472156"/>
              <a:gd name="connsiteY64" fmla="*/ 1099068 h 1250971"/>
              <a:gd name="connsiteX65" fmla="*/ 2397694 w 2472156"/>
              <a:gd name="connsiteY65" fmla="*/ 1116939 h 1250971"/>
              <a:gd name="connsiteX66" fmla="*/ 2370887 w 2472156"/>
              <a:gd name="connsiteY66" fmla="*/ 1137788 h 1250971"/>
              <a:gd name="connsiteX67" fmla="*/ 2344081 w 2472156"/>
              <a:gd name="connsiteY67" fmla="*/ 1155659 h 1250971"/>
              <a:gd name="connsiteX68" fmla="*/ 2296425 w 2472156"/>
              <a:gd name="connsiteY68" fmla="*/ 1176509 h 1250971"/>
              <a:gd name="connsiteX69" fmla="*/ 2233876 w 2472156"/>
              <a:gd name="connsiteY69" fmla="*/ 1194380 h 1250971"/>
              <a:gd name="connsiteX70" fmla="*/ 2123672 w 2472156"/>
              <a:gd name="connsiteY70" fmla="*/ 1215229 h 1250971"/>
              <a:gd name="connsiteX71" fmla="*/ 1944962 w 2472156"/>
              <a:gd name="connsiteY71" fmla="*/ 1233100 h 1250971"/>
              <a:gd name="connsiteX72" fmla="*/ 1781144 w 2472156"/>
              <a:gd name="connsiteY72" fmla="*/ 1242036 h 1250971"/>
              <a:gd name="connsiteX73" fmla="*/ 1608391 w 2472156"/>
              <a:gd name="connsiteY73" fmla="*/ 1247993 h 1250971"/>
              <a:gd name="connsiteX74" fmla="*/ 1459466 w 2472156"/>
              <a:gd name="connsiteY74" fmla="*/ 1250971 h 1250971"/>
              <a:gd name="connsiteX75" fmla="*/ 1307562 w 2472156"/>
              <a:gd name="connsiteY75" fmla="*/ 1250971 h 1250971"/>
              <a:gd name="connsiteX76" fmla="*/ 1149702 w 2472156"/>
              <a:gd name="connsiteY76" fmla="*/ 1247993 h 1250971"/>
              <a:gd name="connsiteX77" fmla="*/ 1012691 w 2472156"/>
              <a:gd name="connsiteY77" fmla="*/ 1242036 h 1250971"/>
              <a:gd name="connsiteX78" fmla="*/ 857809 w 2472156"/>
              <a:gd name="connsiteY78" fmla="*/ 1236079 h 1250971"/>
              <a:gd name="connsiteX79" fmla="*/ 732711 w 2472156"/>
              <a:gd name="connsiteY79" fmla="*/ 1221186 h 1250971"/>
              <a:gd name="connsiteX80" fmla="*/ 518259 w 2472156"/>
              <a:gd name="connsiteY80" fmla="*/ 1188423 h 1250971"/>
              <a:gd name="connsiteX81" fmla="*/ 405076 w 2472156"/>
              <a:gd name="connsiteY81" fmla="*/ 1164595 h 1250971"/>
              <a:gd name="connsiteX82" fmla="*/ 282958 w 2472156"/>
              <a:gd name="connsiteY82" fmla="*/ 1125874 h 1250971"/>
              <a:gd name="connsiteX83" fmla="*/ 196581 w 2472156"/>
              <a:gd name="connsiteY83" fmla="*/ 1081197 h 1250971"/>
              <a:gd name="connsiteX84" fmla="*/ 134033 w 2472156"/>
              <a:gd name="connsiteY84" fmla="*/ 1033541 h 1250971"/>
              <a:gd name="connsiteX85" fmla="*/ 83398 w 2472156"/>
              <a:gd name="connsiteY85" fmla="*/ 976949 h 1250971"/>
              <a:gd name="connsiteX86" fmla="*/ 62549 w 2472156"/>
              <a:gd name="connsiteY86" fmla="*/ 947164 h 1250971"/>
              <a:gd name="connsiteX87" fmla="*/ 29785 w 2472156"/>
              <a:gd name="connsiteY87" fmla="*/ 878658 h 1250971"/>
              <a:gd name="connsiteX88" fmla="*/ 14893 w 2472156"/>
              <a:gd name="connsiteY88" fmla="*/ 822067 h 1250971"/>
              <a:gd name="connsiteX89" fmla="*/ 0 w 2472156"/>
              <a:gd name="connsiteY89" fmla="*/ 738669 h 1250971"/>
              <a:gd name="connsiteX0" fmla="*/ 0 w 2472156"/>
              <a:gd name="connsiteY0" fmla="*/ 738669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9130 w 2472156"/>
              <a:gd name="connsiteY3" fmla="*/ 741647 h 1250971"/>
              <a:gd name="connsiteX4" fmla="*/ 268065 w 2472156"/>
              <a:gd name="connsiteY4" fmla="*/ 801217 h 1250971"/>
              <a:gd name="connsiteX5" fmla="*/ 282958 w 2472156"/>
              <a:gd name="connsiteY5" fmla="*/ 857809 h 1250971"/>
              <a:gd name="connsiteX6" fmla="*/ 300829 w 2472156"/>
              <a:gd name="connsiteY6" fmla="*/ 890572 h 1250971"/>
              <a:gd name="connsiteX7" fmla="*/ 330614 w 2472156"/>
              <a:gd name="connsiteY7" fmla="*/ 923336 h 1250971"/>
              <a:gd name="connsiteX8" fmla="*/ 372313 w 2472156"/>
              <a:gd name="connsiteY8" fmla="*/ 947164 h 1250971"/>
              <a:gd name="connsiteX9" fmla="*/ 408055 w 2472156"/>
              <a:gd name="connsiteY9" fmla="*/ 959078 h 1250971"/>
              <a:gd name="connsiteX10" fmla="*/ 455711 w 2472156"/>
              <a:gd name="connsiteY10" fmla="*/ 973971 h 1250971"/>
              <a:gd name="connsiteX11" fmla="*/ 586765 w 2472156"/>
              <a:gd name="connsiteY11" fmla="*/ 991842 h 1250971"/>
              <a:gd name="connsiteX12" fmla="*/ 705905 w 2472156"/>
              <a:gd name="connsiteY12" fmla="*/ 1000777 h 1250971"/>
              <a:gd name="connsiteX13" fmla="*/ 863766 w 2472156"/>
              <a:gd name="connsiteY13" fmla="*/ 1009713 h 1250971"/>
              <a:gd name="connsiteX14" fmla="*/ 1039497 w 2472156"/>
              <a:gd name="connsiteY14" fmla="*/ 1012691 h 1250971"/>
              <a:gd name="connsiteX15" fmla="*/ 1197358 w 2472156"/>
              <a:gd name="connsiteY15" fmla="*/ 1012691 h 1250971"/>
              <a:gd name="connsiteX16" fmla="*/ 1432659 w 2472156"/>
              <a:gd name="connsiteY16" fmla="*/ 1009713 h 1250971"/>
              <a:gd name="connsiteX17" fmla="*/ 1548821 w 2472156"/>
              <a:gd name="connsiteY17" fmla="*/ 1006734 h 1250971"/>
              <a:gd name="connsiteX18" fmla="*/ 1682854 w 2472156"/>
              <a:gd name="connsiteY18" fmla="*/ 994820 h 1250971"/>
              <a:gd name="connsiteX19" fmla="*/ 1775187 w 2472156"/>
              <a:gd name="connsiteY19" fmla="*/ 979928 h 1250971"/>
              <a:gd name="connsiteX20" fmla="*/ 1825822 w 2472156"/>
              <a:gd name="connsiteY20" fmla="*/ 965035 h 1250971"/>
              <a:gd name="connsiteX21" fmla="*/ 1876456 w 2472156"/>
              <a:gd name="connsiteY21" fmla="*/ 944186 h 1250971"/>
              <a:gd name="connsiteX22" fmla="*/ 1927091 w 2472156"/>
              <a:gd name="connsiteY22" fmla="*/ 920357 h 1250971"/>
              <a:gd name="connsiteX23" fmla="*/ 1956876 w 2472156"/>
              <a:gd name="connsiteY23" fmla="*/ 896529 h 1250971"/>
              <a:gd name="connsiteX24" fmla="*/ 1971768 w 2472156"/>
              <a:gd name="connsiteY24" fmla="*/ 878658 h 1250971"/>
              <a:gd name="connsiteX25" fmla="*/ 1995596 w 2472156"/>
              <a:gd name="connsiteY25" fmla="*/ 833981 h 1250971"/>
              <a:gd name="connsiteX26" fmla="*/ 2022403 w 2472156"/>
              <a:gd name="connsiteY26" fmla="*/ 759518 h 1250971"/>
              <a:gd name="connsiteX27" fmla="*/ 2049209 w 2472156"/>
              <a:gd name="connsiteY27" fmla="*/ 667185 h 1250971"/>
              <a:gd name="connsiteX28" fmla="*/ 2073037 w 2472156"/>
              <a:gd name="connsiteY28" fmla="*/ 559959 h 1250971"/>
              <a:gd name="connsiteX29" fmla="*/ 2093887 w 2472156"/>
              <a:gd name="connsiteY29" fmla="*/ 458690 h 1250971"/>
              <a:gd name="connsiteX30" fmla="*/ 2114736 w 2472156"/>
              <a:gd name="connsiteY30" fmla="*/ 348485 h 1250971"/>
              <a:gd name="connsiteX31" fmla="*/ 2126650 w 2472156"/>
              <a:gd name="connsiteY31" fmla="*/ 271044 h 1250971"/>
              <a:gd name="connsiteX32" fmla="*/ 2135586 w 2472156"/>
              <a:gd name="connsiteY32" fmla="*/ 169775 h 1250971"/>
              <a:gd name="connsiteX33" fmla="*/ 2141543 w 2472156"/>
              <a:gd name="connsiteY33" fmla="*/ 65528 h 1250971"/>
              <a:gd name="connsiteX34" fmla="*/ 2138564 w 2472156"/>
              <a:gd name="connsiteY34" fmla="*/ 29786 h 1250971"/>
              <a:gd name="connsiteX35" fmla="*/ 2141543 w 2472156"/>
              <a:gd name="connsiteY35" fmla="*/ 17871 h 1250971"/>
              <a:gd name="connsiteX36" fmla="*/ 2156435 w 2472156"/>
              <a:gd name="connsiteY36" fmla="*/ 2979 h 1250971"/>
              <a:gd name="connsiteX37" fmla="*/ 2168349 w 2472156"/>
              <a:gd name="connsiteY37" fmla="*/ 0 h 1250971"/>
              <a:gd name="connsiteX38" fmla="*/ 2180263 w 2472156"/>
              <a:gd name="connsiteY38" fmla="*/ 0 h 1250971"/>
              <a:gd name="connsiteX39" fmla="*/ 2195156 w 2472156"/>
              <a:gd name="connsiteY39" fmla="*/ 8936 h 1250971"/>
              <a:gd name="connsiteX40" fmla="*/ 2207070 w 2472156"/>
              <a:gd name="connsiteY40" fmla="*/ 17871 h 1250971"/>
              <a:gd name="connsiteX41" fmla="*/ 2213027 w 2472156"/>
              <a:gd name="connsiteY41" fmla="*/ 35743 h 1250971"/>
              <a:gd name="connsiteX42" fmla="*/ 2216005 w 2472156"/>
              <a:gd name="connsiteY42" fmla="*/ 68506 h 1250971"/>
              <a:gd name="connsiteX43" fmla="*/ 2275575 w 2472156"/>
              <a:gd name="connsiteY43" fmla="*/ 613572 h 1250971"/>
              <a:gd name="connsiteX44" fmla="*/ 2278554 w 2472156"/>
              <a:gd name="connsiteY44" fmla="*/ 646335 h 1250971"/>
              <a:gd name="connsiteX45" fmla="*/ 2278554 w 2472156"/>
              <a:gd name="connsiteY45" fmla="*/ 670163 h 1250971"/>
              <a:gd name="connsiteX46" fmla="*/ 2281532 w 2472156"/>
              <a:gd name="connsiteY46" fmla="*/ 708884 h 1250971"/>
              <a:gd name="connsiteX47" fmla="*/ 2287489 w 2472156"/>
              <a:gd name="connsiteY47" fmla="*/ 738669 h 1250971"/>
              <a:gd name="connsiteX48" fmla="*/ 2296425 w 2472156"/>
              <a:gd name="connsiteY48" fmla="*/ 768454 h 1250971"/>
              <a:gd name="connsiteX49" fmla="*/ 2305360 w 2472156"/>
              <a:gd name="connsiteY49" fmla="*/ 801217 h 1250971"/>
              <a:gd name="connsiteX50" fmla="*/ 2317274 w 2472156"/>
              <a:gd name="connsiteY50" fmla="*/ 822067 h 1250971"/>
              <a:gd name="connsiteX51" fmla="*/ 2332167 w 2472156"/>
              <a:gd name="connsiteY51" fmla="*/ 848873 h 1250971"/>
              <a:gd name="connsiteX52" fmla="*/ 2361952 w 2472156"/>
              <a:gd name="connsiteY52" fmla="*/ 878658 h 1250971"/>
              <a:gd name="connsiteX53" fmla="*/ 2403651 w 2472156"/>
              <a:gd name="connsiteY53" fmla="*/ 908443 h 1250971"/>
              <a:gd name="connsiteX54" fmla="*/ 2430457 w 2472156"/>
              <a:gd name="connsiteY54" fmla="*/ 926314 h 1250971"/>
              <a:gd name="connsiteX55" fmla="*/ 2445350 w 2472156"/>
              <a:gd name="connsiteY55" fmla="*/ 938228 h 1250971"/>
              <a:gd name="connsiteX56" fmla="*/ 2451307 w 2472156"/>
              <a:gd name="connsiteY56" fmla="*/ 947164 h 1250971"/>
              <a:gd name="connsiteX57" fmla="*/ 2463221 w 2472156"/>
              <a:gd name="connsiteY57" fmla="*/ 965035 h 1250971"/>
              <a:gd name="connsiteX58" fmla="*/ 2472156 w 2472156"/>
              <a:gd name="connsiteY58" fmla="*/ 991842 h 1250971"/>
              <a:gd name="connsiteX59" fmla="*/ 2472156 w 2472156"/>
              <a:gd name="connsiteY59" fmla="*/ 1006734 h 1250971"/>
              <a:gd name="connsiteX60" fmla="*/ 2469178 w 2472156"/>
              <a:gd name="connsiteY60" fmla="*/ 1024605 h 1250971"/>
              <a:gd name="connsiteX61" fmla="*/ 2463221 w 2472156"/>
              <a:gd name="connsiteY61" fmla="*/ 1045455 h 1250971"/>
              <a:gd name="connsiteX62" fmla="*/ 2448328 w 2472156"/>
              <a:gd name="connsiteY62" fmla="*/ 1063326 h 1250971"/>
              <a:gd name="connsiteX63" fmla="*/ 2418543 w 2472156"/>
              <a:gd name="connsiteY63" fmla="*/ 1099068 h 1250971"/>
              <a:gd name="connsiteX64" fmla="*/ 2397694 w 2472156"/>
              <a:gd name="connsiteY64" fmla="*/ 1116939 h 1250971"/>
              <a:gd name="connsiteX65" fmla="*/ 2370887 w 2472156"/>
              <a:gd name="connsiteY65" fmla="*/ 1137788 h 1250971"/>
              <a:gd name="connsiteX66" fmla="*/ 2344081 w 2472156"/>
              <a:gd name="connsiteY66" fmla="*/ 1155659 h 1250971"/>
              <a:gd name="connsiteX67" fmla="*/ 2296425 w 2472156"/>
              <a:gd name="connsiteY67" fmla="*/ 1176509 h 1250971"/>
              <a:gd name="connsiteX68" fmla="*/ 2233876 w 2472156"/>
              <a:gd name="connsiteY68" fmla="*/ 1194380 h 1250971"/>
              <a:gd name="connsiteX69" fmla="*/ 2123672 w 2472156"/>
              <a:gd name="connsiteY69" fmla="*/ 1215229 h 1250971"/>
              <a:gd name="connsiteX70" fmla="*/ 1944962 w 2472156"/>
              <a:gd name="connsiteY70" fmla="*/ 1233100 h 1250971"/>
              <a:gd name="connsiteX71" fmla="*/ 1781144 w 2472156"/>
              <a:gd name="connsiteY71" fmla="*/ 1242036 h 1250971"/>
              <a:gd name="connsiteX72" fmla="*/ 1608391 w 2472156"/>
              <a:gd name="connsiteY72" fmla="*/ 1247993 h 1250971"/>
              <a:gd name="connsiteX73" fmla="*/ 1459466 w 2472156"/>
              <a:gd name="connsiteY73" fmla="*/ 1250971 h 1250971"/>
              <a:gd name="connsiteX74" fmla="*/ 1307562 w 2472156"/>
              <a:gd name="connsiteY74" fmla="*/ 1250971 h 1250971"/>
              <a:gd name="connsiteX75" fmla="*/ 1149702 w 2472156"/>
              <a:gd name="connsiteY75" fmla="*/ 1247993 h 1250971"/>
              <a:gd name="connsiteX76" fmla="*/ 1012691 w 2472156"/>
              <a:gd name="connsiteY76" fmla="*/ 1242036 h 1250971"/>
              <a:gd name="connsiteX77" fmla="*/ 857809 w 2472156"/>
              <a:gd name="connsiteY77" fmla="*/ 1236079 h 1250971"/>
              <a:gd name="connsiteX78" fmla="*/ 732711 w 2472156"/>
              <a:gd name="connsiteY78" fmla="*/ 1221186 h 1250971"/>
              <a:gd name="connsiteX79" fmla="*/ 518259 w 2472156"/>
              <a:gd name="connsiteY79" fmla="*/ 1188423 h 1250971"/>
              <a:gd name="connsiteX80" fmla="*/ 405076 w 2472156"/>
              <a:gd name="connsiteY80" fmla="*/ 1164595 h 1250971"/>
              <a:gd name="connsiteX81" fmla="*/ 282958 w 2472156"/>
              <a:gd name="connsiteY81" fmla="*/ 1125874 h 1250971"/>
              <a:gd name="connsiteX82" fmla="*/ 196581 w 2472156"/>
              <a:gd name="connsiteY82" fmla="*/ 1081197 h 1250971"/>
              <a:gd name="connsiteX83" fmla="*/ 134033 w 2472156"/>
              <a:gd name="connsiteY83" fmla="*/ 1033541 h 1250971"/>
              <a:gd name="connsiteX84" fmla="*/ 83398 w 2472156"/>
              <a:gd name="connsiteY84" fmla="*/ 976949 h 1250971"/>
              <a:gd name="connsiteX85" fmla="*/ 62549 w 2472156"/>
              <a:gd name="connsiteY85" fmla="*/ 947164 h 1250971"/>
              <a:gd name="connsiteX86" fmla="*/ 29785 w 2472156"/>
              <a:gd name="connsiteY86" fmla="*/ 878658 h 1250971"/>
              <a:gd name="connsiteX87" fmla="*/ 14893 w 2472156"/>
              <a:gd name="connsiteY87" fmla="*/ 822067 h 1250971"/>
              <a:gd name="connsiteX88" fmla="*/ 0 w 2472156"/>
              <a:gd name="connsiteY88" fmla="*/ 738669 h 1250971"/>
              <a:gd name="connsiteX0" fmla="*/ 0 w 2472156"/>
              <a:gd name="connsiteY0" fmla="*/ 738669 h 1250971"/>
              <a:gd name="connsiteX1" fmla="*/ 247216 w 2472156"/>
              <a:gd name="connsiteY1" fmla="*/ 491453 h 1250971"/>
              <a:gd name="connsiteX2" fmla="*/ 259130 w 2472156"/>
              <a:gd name="connsiteY2" fmla="*/ 741647 h 1250971"/>
              <a:gd name="connsiteX3" fmla="*/ 268065 w 2472156"/>
              <a:gd name="connsiteY3" fmla="*/ 801217 h 1250971"/>
              <a:gd name="connsiteX4" fmla="*/ 282958 w 2472156"/>
              <a:gd name="connsiteY4" fmla="*/ 857809 h 1250971"/>
              <a:gd name="connsiteX5" fmla="*/ 300829 w 2472156"/>
              <a:gd name="connsiteY5" fmla="*/ 890572 h 1250971"/>
              <a:gd name="connsiteX6" fmla="*/ 330614 w 2472156"/>
              <a:gd name="connsiteY6" fmla="*/ 923336 h 1250971"/>
              <a:gd name="connsiteX7" fmla="*/ 372313 w 2472156"/>
              <a:gd name="connsiteY7" fmla="*/ 947164 h 1250971"/>
              <a:gd name="connsiteX8" fmla="*/ 408055 w 2472156"/>
              <a:gd name="connsiteY8" fmla="*/ 959078 h 1250971"/>
              <a:gd name="connsiteX9" fmla="*/ 455711 w 2472156"/>
              <a:gd name="connsiteY9" fmla="*/ 973971 h 1250971"/>
              <a:gd name="connsiteX10" fmla="*/ 586765 w 2472156"/>
              <a:gd name="connsiteY10" fmla="*/ 991842 h 1250971"/>
              <a:gd name="connsiteX11" fmla="*/ 705905 w 2472156"/>
              <a:gd name="connsiteY11" fmla="*/ 1000777 h 1250971"/>
              <a:gd name="connsiteX12" fmla="*/ 863766 w 2472156"/>
              <a:gd name="connsiteY12" fmla="*/ 1009713 h 1250971"/>
              <a:gd name="connsiteX13" fmla="*/ 1039497 w 2472156"/>
              <a:gd name="connsiteY13" fmla="*/ 1012691 h 1250971"/>
              <a:gd name="connsiteX14" fmla="*/ 1197358 w 2472156"/>
              <a:gd name="connsiteY14" fmla="*/ 1012691 h 1250971"/>
              <a:gd name="connsiteX15" fmla="*/ 1432659 w 2472156"/>
              <a:gd name="connsiteY15" fmla="*/ 1009713 h 1250971"/>
              <a:gd name="connsiteX16" fmla="*/ 1548821 w 2472156"/>
              <a:gd name="connsiteY16" fmla="*/ 1006734 h 1250971"/>
              <a:gd name="connsiteX17" fmla="*/ 1682854 w 2472156"/>
              <a:gd name="connsiteY17" fmla="*/ 994820 h 1250971"/>
              <a:gd name="connsiteX18" fmla="*/ 1775187 w 2472156"/>
              <a:gd name="connsiteY18" fmla="*/ 979928 h 1250971"/>
              <a:gd name="connsiteX19" fmla="*/ 1825822 w 2472156"/>
              <a:gd name="connsiteY19" fmla="*/ 965035 h 1250971"/>
              <a:gd name="connsiteX20" fmla="*/ 1876456 w 2472156"/>
              <a:gd name="connsiteY20" fmla="*/ 944186 h 1250971"/>
              <a:gd name="connsiteX21" fmla="*/ 1927091 w 2472156"/>
              <a:gd name="connsiteY21" fmla="*/ 920357 h 1250971"/>
              <a:gd name="connsiteX22" fmla="*/ 1956876 w 2472156"/>
              <a:gd name="connsiteY22" fmla="*/ 896529 h 1250971"/>
              <a:gd name="connsiteX23" fmla="*/ 1971768 w 2472156"/>
              <a:gd name="connsiteY23" fmla="*/ 878658 h 1250971"/>
              <a:gd name="connsiteX24" fmla="*/ 1995596 w 2472156"/>
              <a:gd name="connsiteY24" fmla="*/ 833981 h 1250971"/>
              <a:gd name="connsiteX25" fmla="*/ 2022403 w 2472156"/>
              <a:gd name="connsiteY25" fmla="*/ 759518 h 1250971"/>
              <a:gd name="connsiteX26" fmla="*/ 2049209 w 2472156"/>
              <a:gd name="connsiteY26" fmla="*/ 667185 h 1250971"/>
              <a:gd name="connsiteX27" fmla="*/ 2073037 w 2472156"/>
              <a:gd name="connsiteY27" fmla="*/ 559959 h 1250971"/>
              <a:gd name="connsiteX28" fmla="*/ 2093887 w 2472156"/>
              <a:gd name="connsiteY28" fmla="*/ 458690 h 1250971"/>
              <a:gd name="connsiteX29" fmla="*/ 2114736 w 2472156"/>
              <a:gd name="connsiteY29" fmla="*/ 348485 h 1250971"/>
              <a:gd name="connsiteX30" fmla="*/ 2126650 w 2472156"/>
              <a:gd name="connsiteY30" fmla="*/ 271044 h 1250971"/>
              <a:gd name="connsiteX31" fmla="*/ 2135586 w 2472156"/>
              <a:gd name="connsiteY31" fmla="*/ 169775 h 1250971"/>
              <a:gd name="connsiteX32" fmla="*/ 2141543 w 2472156"/>
              <a:gd name="connsiteY32" fmla="*/ 65528 h 1250971"/>
              <a:gd name="connsiteX33" fmla="*/ 2138564 w 2472156"/>
              <a:gd name="connsiteY33" fmla="*/ 29786 h 1250971"/>
              <a:gd name="connsiteX34" fmla="*/ 2141543 w 2472156"/>
              <a:gd name="connsiteY34" fmla="*/ 17871 h 1250971"/>
              <a:gd name="connsiteX35" fmla="*/ 2156435 w 2472156"/>
              <a:gd name="connsiteY35" fmla="*/ 2979 h 1250971"/>
              <a:gd name="connsiteX36" fmla="*/ 2168349 w 2472156"/>
              <a:gd name="connsiteY36" fmla="*/ 0 h 1250971"/>
              <a:gd name="connsiteX37" fmla="*/ 2180263 w 2472156"/>
              <a:gd name="connsiteY37" fmla="*/ 0 h 1250971"/>
              <a:gd name="connsiteX38" fmla="*/ 2195156 w 2472156"/>
              <a:gd name="connsiteY38" fmla="*/ 8936 h 1250971"/>
              <a:gd name="connsiteX39" fmla="*/ 2207070 w 2472156"/>
              <a:gd name="connsiteY39" fmla="*/ 17871 h 1250971"/>
              <a:gd name="connsiteX40" fmla="*/ 2213027 w 2472156"/>
              <a:gd name="connsiteY40" fmla="*/ 35743 h 1250971"/>
              <a:gd name="connsiteX41" fmla="*/ 2216005 w 2472156"/>
              <a:gd name="connsiteY41" fmla="*/ 68506 h 1250971"/>
              <a:gd name="connsiteX42" fmla="*/ 2275575 w 2472156"/>
              <a:gd name="connsiteY42" fmla="*/ 613572 h 1250971"/>
              <a:gd name="connsiteX43" fmla="*/ 2278554 w 2472156"/>
              <a:gd name="connsiteY43" fmla="*/ 646335 h 1250971"/>
              <a:gd name="connsiteX44" fmla="*/ 2278554 w 2472156"/>
              <a:gd name="connsiteY44" fmla="*/ 670163 h 1250971"/>
              <a:gd name="connsiteX45" fmla="*/ 2281532 w 2472156"/>
              <a:gd name="connsiteY45" fmla="*/ 708884 h 1250971"/>
              <a:gd name="connsiteX46" fmla="*/ 2287489 w 2472156"/>
              <a:gd name="connsiteY46" fmla="*/ 738669 h 1250971"/>
              <a:gd name="connsiteX47" fmla="*/ 2296425 w 2472156"/>
              <a:gd name="connsiteY47" fmla="*/ 768454 h 1250971"/>
              <a:gd name="connsiteX48" fmla="*/ 2305360 w 2472156"/>
              <a:gd name="connsiteY48" fmla="*/ 801217 h 1250971"/>
              <a:gd name="connsiteX49" fmla="*/ 2317274 w 2472156"/>
              <a:gd name="connsiteY49" fmla="*/ 822067 h 1250971"/>
              <a:gd name="connsiteX50" fmla="*/ 2332167 w 2472156"/>
              <a:gd name="connsiteY50" fmla="*/ 848873 h 1250971"/>
              <a:gd name="connsiteX51" fmla="*/ 2361952 w 2472156"/>
              <a:gd name="connsiteY51" fmla="*/ 878658 h 1250971"/>
              <a:gd name="connsiteX52" fmla="*/ 2403651 w 2472156"/>
              <a:gd name="connsiteY52" fmla="*/ 908443 h 1250971"/>
              <a:gd name="connsiteX53" fmla="*/ 2430457 w 2472156"/>
              <a:gd name="connsiteY53" fmla="*/ 926314 h 1250971"/>
              <a:gd name="connsiteX54" fmla="*/ 2445350 w 2472156"/>
              <a:gd name="connsiteY54" fmla="*/ 938228 h 1250971"/>
              <a:gd name="connsiteX55" fmla="*/ 2451307 w 2472156"/>
              <a:gd name="connsiteY55" fmla="*/ 947164 h 1250971"/>
              <a:gd name="connsiteX56" fmla="*/ 2463221 w 2472156"/>
              <a:gd name="connsiteY56" fmla="*/ 965035 h 1250971"/>
              <a:gd name="connsiteX57" fmla="*/ 2472156 w 2472156"/>
              <a:gd name="connsiteY57" fmla="*/ 991842 h 1250971"/>
              <a:gd name="connsiteX58" fmla="*/ 2472156 w 2472156"/>
              <a:gd name="connsiteY58" fmla="*/ 1006734 h 1250971"/>
              <a:gd name="connsiteX59" fmla="*/ 2469178 w 2472156"/>
              <a:gd name="connsiteY59" fmla="*/ 1024605 h 1250971"/>
              <a:gd name="connsiteX60" fmla="*/ 2463221 w 2472156"/>
              <a:gd name="connsiteY60" fmla="*/ 1045455 h 1250971"/>
              <a:gd name="connsiteX61" fmla="*/ 2448328 w 2472156"/>
              <a:gd name="connsiteY61" fmla="*/ 1063326 h 1250971"/>
              <a:gd name="connsiteX62" fmla="*/ 2418543 w 2472156"/>
              <a:gd name="connsiteY62" fmla="*/ 1099068 h 1250971"/>
              <a:gd name="connsiteX63" fmla="*/ 2397694 w 2472156"/>
              <a:gd name="connsiteY63" fmla="*/ 1116939 h 1250971"/>
              <a:gd name="connsiteX64" fmla="*/ 2370887 w 2472156"/>
              <a:gd name="connsiteY64" fmla="*/ 1137788 h 1250971"/>
              <a:gd name="connsiteX65" fmla="*/ 2344081 w 2472156"/>
              <a:gd name="connsiteY65" fmla="*/ 1155659 h 1250971"/>
              <a:gd name="connsiteX66" fmla="*/ 2296425 w 2472156"/>
              <a:gd name="connsiteY66" fmla="*/ 1176509 h 1250971"/>
              <a:gd name="connsiteX67" fmla="*/ 2233876 w 2472156"/>
              <a:gd name="connsiteY67" fmla="*/ 1194380 h 1250971"/>
              <a:gd name="connsiteX68" fmla="*/ 2123672 w 2472156"/>
              <a:gd name="connsiteY68" fmla="*/ 1215229 h 1250971"/>
              <a:gd name="connsiteX69" fmla="*/ 1944962 w 2472156"/>
              <a:gd name="connsiteY69" fmla="*/ 1233100 h 1250971"/>
              <a:gd name="connsiteX70" fmla="*/ 1781144 w 2472156"/>
              <a:gd name="connsiteY70" fmla="*/ 1242036 h 1250971"/>
              <a:gd name="connsiteX71" fmla="*/ 1608391 w 2472156"/>
              <a:gd name="connsiteY71" fmla="*/ 1247993 h 1250971"/>
              <a:gd name="connsiteX72" fmla="*/ 1459466 w 2472156"/>
              <a:gd name="connsiteY72" fmla="*/ 1250971 h 1250971"/>
              <a:gd name="connsiteX73" fmla="*/ 1307562 w 2472156"/>
              <a:gd name="connsiteY73" fmla="*/ 1250971 h 1250971"/>
              <a:gd name="connsiteX74" fmla="*/ 1149702 w 2472156"/>
              <a:gd name="connsiteY74" fmla="*/ 1247993 h 1250971"/>
              <a:gd name="connsiteX75" fmla="*/ 1012691 w 2472156"/>
              <a:gd name="connsiteY75" fmla="*/ 1242036 h 1250971"/>
              <a:gd name="connsiteX76" fmla="*/ 857809 w 2472156"/>
              <a:gd name="connsiteY76" fmla="*/ 1236079 h 1250971"/>
              <a:gd name="connsiteX77" fmla="*/ 732711 w 2472156"/>
              <a:gd name="connsiteY77" fmla="*/ 1221186 h 1250971"/>
              <a:gd name="connsiteX78" fmla="*/ 518259 w 2472156"/>
              <a:gd name="connsiteY78" fmla="*/ 1188423 h 1250971"/>
              <a:gd name="connsiteX79" fmla="*/ 405076 w 2472156"/>
              <a:gd name="connsiteY79" fmla="*/ 1164595 h 1250971"/>
              <a:gd name="connsiteX80" fmla="*/ 282958 w 2472156"/>
              <a:gd name="connsiteY80" fmla="*/ 1125874 h 1250971"/>
              <a:gd name="connsiteX81" fmla="*/ 196581 w 2472156"/>
              <a:gd name="connsiteY81" fmla="*/ 1081197 h 1250971"/>
              <a:gd name="connsiteX82" fmla="*/ 134033 w 2472156"/>
              <a:gd name="connsiteY82" fmla="*/ 1033541 h 1250971"/>
              <a:gd name="connsiteX83" fmla="*/ 83398 w 2472156"/>
              <a:gd name="connsiteY83" fmla="*/ 976949 h 1250971"/>
              <a:gd name="connsiteX84" fmla="*/ 62549 w 2472156"/>
              <a:gd name="connsiteY84" fmla="*/ 947164 h 1250971"/>
              <a:gd name="connsiteX85" fmla="*/ 29785 w 2472156"/>
              <a:gd name="connsiteY85" fmla="*/ 878658 h 1250971"/>
              <a:gd name="connsiteX86" fmla="*/ 14893 w 2472156"/>
              <a:gd name="connsiteY86" fmla="*/ 822067 h 1250971"/>
              <a:gd name="connsiteX87" fmla="*/ 0 w 2472156"/>
              <a:gd name="connsiteY87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282958 w 2472156"/>
              <a:gd name="connsiteY3" fmla="*/ 857809 h 1250971"/>
              <a:gd name="connsiteX4" fmla="*/ 300829 w 2472156"/>
              <a:gd name="connsiteY4" fmla="*/ 890572 h 1250971"/>
              <a:gd name="connsiteX5" fmla="*/ 330614 w 2472156"/>
              <a:gd name="connsiteY5" fmla="*/ 923336 h 1250971"/>
              <a:gd name="connsiteX6" fmla="*/ 372313 w 2472156"/>
              <a:gd name="connsiteY6" fmla="*/ 947164 h 1250971"/>
              <a:gd name="connsiteX7" fmla="*/ 408055 w 2472156"/>
              <a:gd name="connsiteY7" fmla="*/ 959078 h 1250971"/>
              <a:gd name="connsiteX8" fmla="*/ 455711 w 2472156"/>
              <a:gd name="connsiteY8" fmla="*/ 973971 h 1250971"/>
              <a:gd name="connsiteX9" fmla="*/ 586765 w 2472156"/>
              <a:gd name="connsiteY9" fmla="*/ 991842 h 1250971"/>
              <a:gd name="connsiteX10" fmla="*/ 705905 w 2472156"/>
              <a:gd name="connsiteY10" fmla="*/ 1000777 h 1250971"/>
              <a:gd name="connsiteX11" fmla="*/ 863766 w 2472156"/>
              <a:gd name="connsiteY11" fmla="*/ 1009713 h 1250971"/>
              <a:gd name="connsiteX12" fmla="*/ 1039497 w 2472156"/>
              <a:gd name="connsiteY12" fmla="*/ 1012691 h 1250971"/>
              <a:gd name="connsiteX13" fmla="*/ 1197358 w 2472156"/>
              <a:gd name="connsiteY13" fmla="*/ 1012691 h 1250971"/>
              <a:gd name="connsiteX14" fmla="*/ 1432659 w 2472156"/>
              <a:gd name="connsiteY14" fmla="*/ 1009713 h 1250971"/>
              <a:gd name="connsiteX15" fmla="*/ 1548821 w 2472156"/>
              <a:gd name="connsiteY15" fmla="*/ 1006734 h 1250971"/>
              <a:gd name="connsiteX16" fmla="*/ 1682854 w 2472156"/>
              <a:gd name="connsiteY16" fmla="*/ 994820 h 1250971"/>
              <a:gd name="connsiteX17" fmla="*/ 1775187 w 2472156"/>
              <a:gd name="connsiteY17" fmla="*/ 979928 h 1250971"/>
              <a:gd name="connsiteX18" fmla="*/ 1825822 w 2472156"/>
              <a:gd name="connsiteY18" fmla="*/ 965035 h 1250971"/>
              <a:gd name="connsiteX19" fmla="*/ 1876456 w 2472156"/>
              <a:gd name="connsiteY19" fmla="*/ 944186 h 1250971"/>
              <a:gd name="connsiteX20" fmla="*/ 1927091 w 2472156"/>
              <a:gd name="connsiteY20" fmla="*/ 920357 h 1250971"/>
              <a:gd name="connsiteX21" fmla="*/ 1956876 w 2472156"/>
              <a:gd name="connsiteY21" fmla="*/ 896529 h 1250971"/>
              <a:gd name="connsiteX22" fmla="*/ 1971768 w 2472156"/>
              <a:gd name="connsiteY22" fmla="*/ 878658 h 1250971"/>
              <a:gd name="connsiteX23" fmla="*/ 1995596 w 2472156"/>
              <a:gd name="connsiteY23" fmla="*/ 833981 h 1250971"/>
              <a:gd name="connsiteX24" fmla="*/ 2022403 w 2472156"/>
              <a:gd name="connsiteY24" fmla="*/ 759518 h 1250971"/>
              <a:gd name="connsiteX25" fmla="*/ 2049209 w 2472156"/>
              <a:gd name="connsiteY25" fmla="*/ 667185 h 1250971"/>
              <a:gd name="connsiteX26" fmla="*/ 2073037 w 2472156"/>
              <a:gd name="connsiteY26" fmla="*/ 559959 h 1250971"/>
              <a:gd name="connsiteX27" fmla="*/ 2093887 w 2472156"/>
              <a:gd name="connsiteY27" fmla="*/ 458690 h 1250971"/>
              <a:gd name="connsiteX28" fmla="*/ 2114736 w 2472156"/>
              <a:gd name="connsiteY28" fmla="*/ 348485 h 1250971"/>
              <a:gd name="connsiteX29" fmla="*/ 2126650 w 2472156"/>
              <a:gd name="connsiteY29" fmla="*/ 271044 h 1250971"/>
              <a:gd name="connsiteX30" fmla="*/ 2135586 w 2472156"/>
              <a:gd name="connsiteY30" fmla="*/ 169775 h 1250971"/>
              <a:gd name="connsiteX31" fmla="*/ 2141543 w 2472156"/>
              <a:gd name="connsiteY31" fmla="*/ 65528 h 1250971"/>
              <a:gd name="connsiteX32" fmla="*/ 2138564 w 2472156"/>
              <a:gd name="connsiteY32" fmla="*/ 29786 h 1250971"/>
              <a:gd name="connsiteX33" fmla="*/ 2141543 w 2472156"/>
              <a:gd name="connsiteY33" fmla="*/ 17871 h 1250971"/>
              <a:gd name="connsiteX34" fmla="*/ 2156435 w 2472156"/>
              <a:gd name="connsiteY34" fmla="*/ 2979 h 1250971"/>
              <a:gd name="connsiteX35" fmla="*/ 2168349 w 2472156"/>
              <a:gd name="connsiteY35" fmla="*/ 0 h 1250971"/>
              <a:gd name="connsiteX36" fmla="*/ 2180263 w 2472156"/>
              <a:gd name="connsiteY36" fmla="*/ 0 h 1250971"/>
              <a:gd name="connsiteX37" fmla="*/ 2195156 w 2472156"/>
              <a:gd name="connsiteY37" fmla="*/ 8936 h 1250971"/>
              <a:gd name="connsiteX38" fmla="*/ 2207070 w 2472156"/>
              <a:gd name="connsiteY38" fmla="*/ 17871 h 1250971"/>
              <a:gd name="connsiteX39" fmla="*/ 2213027 w 2472156"/>
              <a:gd name="connsiteY39" fmla="*/ 35743 h 1250971"/>
              <a:gd name="connsiteX40" fmla="*/ 2216005 w 2472156"/>
              <a:gd name="connsiteY40" fmla="*/ 68506 h 1250971"/>
              <a:gd name="connsiteX41" fmla="*/ 2275575 w 2472156"/>
              <a:gd name="connsiteY41" fmla="*/ 613572 h 1250971"/>
              <a:gd name="connsiteX42" fmla="*/ 2278554 w 2472156"/>
              <a:gd name="connsiteY42" fmla="*/ 646335 h 1250971"/>
              <a:gd name="connsiteX43" fmla="*/ 2278554 w 2472156"/>
              <a:gd name="connsiteY43" fmla="*/ 670163 h 1250971"/>
              <a:gd name="connsiteX44" fmla="*/ 2281532 w 2472156"/>
              <a:gd name="connsiteY44" fmla="*/ 708884 h 1250971"/>
              <a:gd name="connsiteX45" fmla="*/ 2287489 w 2472156"/>
              <a:gd name="connsiteY45" fmla="*/ 738669 h 1250971"/>
              <a:gd name="connsiteX46" fmla="*/ 2296425 w 2472156"/>
              <a:gd name="connsiteY46" fmla="*/ 768454 h 1250971"/>
              <a:gd name="connsiteX47" fmla="*/ 2305360 w 2472156"/>
              <a:gd name="connsiteY47" fmla="*/ 801217 h 1250971"/>
              <a:gd name="connsiteX48" fmla="*/ 2317274 w 2472156"/>
              <a:gd name="connsiteY48" fmla="*/ 822067 h 1250971"/>
              <a:gd name="connsiteX49" fmla="*/ 2332167 w 2472156"/>
              <a:gd name="connsiteY49" fmla="*/ 848873 h 1250971"/>
              <a:gd name="connsiteX50" fmla="*/ 2361952 w 2472156"/>
              <a:gd name="connsiteY50" fmla="*/ 878658 h 1250971"/>
              <a:gd name="connsiteX51" fmla="*/ 2403651 w 2472156"/>
              <a:gd name="connsiteY51" fmla="*/ 908443 h 1250971"/>
              <a:gd name="connsiteX52" fmla="*/ 2430457 w 2472156"/>
              <a:gd name="connsiteY52" fmla="*/ 926314 h 1250971"/>
              <a:gd name="connsiteX53" fmla="*/ 2445350 w 2472156"/>
              <a:gd name="connsiteY53" fmla="*/ 938228 h 1250971"/>
              <a:gd name="connsiteX54" fmla="*/ 2451307 w 2472156"/>
              <a:gd name="connsiteY54" fmla="*/ 947164 h 1250971"/>
              <a:gd name="connsiteX55" fmla="*/ 2463221 w 2472156"/>
              <a:gd name="connsiteY55" fmla="*/ 965035 h 1250971"/>
              <a:gd name="connsiteX56" fmla="*/ 2472156 w 2472156"/>
              <a:gd name="connsiteY56" fmla="*/ 991842 h 1250971"/>
              <a:gd name="connsiteX57" fmla="*/ 2472156 w 2472156"/>
              <a:gd name="connsiteY57" fmla="*/ 1006734 h 1250971"/>
              <a:gd name="connsiteX58" fmla="*/ 2469178 w 2472156"/>
              <a:gd name="connsiteY58" fmla="*/ 1024605 h 1250971"/>
              <a:gd name="connsiteX59" fmla="*/ 2463221 w 2472156"/>
              <a:gd name="connsiteY59" fmla="*/ 1045455 h 1250971"/>
              <a:gd name="connsiteX60" fmla="*/ 2448328 w 2472156"/>
              <a:gd name="connsiteY60" fmla="*/ 1063326 h 1250971"/>
              <a:gd name="connsiteX61" fmla="*/ 2418543 w 2472156"/>
              <a:gd name="connsiteY61" fmla="*/ 1099068 h 1250971"/>
              <a:gd name="connsiteX62" fmla="*/ 2397694 w 2472156"/>
              <a:gd name="connsiteY62" fmla="*/ 1116939 h 1250971"/>
              <a:gd name="connsiteX63" fmla="*/ 2370887 w 2472156"/>
              <a:gd name="connsiteY63" fmla="*/ 1137788 h 1250971"/>
              <a:gd name="connsiteX64" fmla="*/ 2344081 w 2472156"/>
              <a:gd name="connsiteY64" fmla="*/ 1155659 h 1250971"/>
              <a:gd name="connsiteX65" fmla="*/ 2296425 w 2472156"/>
              <a:gd name="connsiteY65" fmla="*/ 1176509 h 1250971"/>
              <a:gd name="connsiteX66" fmla="*/ 2233876 w 2472156"/>
              <a:gd name="connsiteY66" fmla="*/ 1194380 h 1250971"/>
              <a:gd name="connsiteX67" fmla="*/ 2123672 w 2472156"/>
              <a:gd name="connsiteY67" fmla="*/ 1215229 h 1250971"/>
              <a:gd name="connsiteX68" fmla="*/ 1944962 w 2472156"/>
              <a:gd name="connsiteY68" fmla="*/ 1233100 h 1250971"/>
              <a:gd name="connsiteX69" fmla="*/ 1781144 w 2472156"/>
              <a:gd name="connsiteY69" fmla="*/ 1242036 h 1250971"/>
              <a:gd name="connsiteX70" fmla="*/ 1608391 w 2472156"/>
              <a:gd name="connsiteY70" fmla="*/ 1247993 h 1250971"/>
              <a:gd name="connsiteX71" fmla="*/ 1459466 w 2472156"/>
              <a:gd name="connsiteY71" fmla="*/ 1250971 h 1250971"/>
              <a:gd name="connsiteX72" fmla="*/ 1307562 w 2472156"/>
              <a:gd name="connsiteY72" fmla="*/ 1250971 h 1250971"/>
              <a:gd name="connsiteX73" fmla="*/ 1149702 w 2472156"/>
              <a:gd name="connsiteY73" fmla="*/ 1247993 h 1250971"/>
              <a:gd name="connsiteX74" fmla="*/ 1012691 w 2472156"/>
              <a:gd name="connsiteY74" fmla="*/ 1242036 h 1250971"/>
              <a:gd name="connsiteX75" fmla="*/ 857809 w 2472156"/>
              <a:gd name="connsiteY75" fmla="*/ 1236079 h 1250971"/>
              <a:gd name="connsiteX76" fmla="*/ 732711 w 2472156"/>
              <a:gd name="connsiteY76" fmla="*/ 1221186 h 1250971"/>
              <a:gd name="connsiteX77" fmla="*/ 518259 w 2472156"/>
              <a:gd name="connsiteY77" fmla="*/ 1188423 h 1250971"/>
              <a:gd name="connsiteX78" fmla="*/ 405076 w 2472156"/>
              <a:gd name="connsiteY78" fmla="*/ 1164595 h 1250971"/>
              <a:gd name="connsiteX79" fmla="*/ 282958 w 2472156"/>
              <a:gd name="connsiteY79" fmla="*/ 1125874 h 1250971"/>
              <a:gd name="connsiteX80" fmla="*/ 196581 w 2472156"/>
              <a:gd name="connsiteY80" fmla="*/ 1081197 h 1250971"/>
              <a:gd name="connsiteX81" fmla="*/ 134033 w 2472156"/>
              <a:gd name="connsiteY81" fmla="*/ 1033541 h 1250971"/>
              <a:gd name="connsiteX82" fmla="*/ 83398 w 2472156"/>
              <a:gd name="connsiteY82" fmla="*/ 976949 h 1250971"/>
              <a:gd name="connsiteX83" fmla="*/ 62549 w 2472156"/>
              <a:gd name="connsiteY83" fmla="*/ 947164 h 1250971"/>
              <a:gd name="connsiteX84" fmla="*/ 29785 w 2472156"/>
              <a:gd name="connsiteY84" fmla="*/ 878658 h 1250971"/>
              <a:gd name="connsiteX85" fmla="*/ 14893 w 2472156"/>
              <a:gd name="connsiteY85" fmla="*/ 822067 h 1250971"/>
              <a:gd name="connsiteX86" fmla="*/ 0 w 2472156"/>
              <a:gd name="connsiteY86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282958 w 2472156"/>
              <a:gd name="connsiteY3" fmla="*/ 857809 h 1250971"/>
              <a:gd name="connsiteX4" fmla="*/ 330614 w 2472156"/>
              <a:gd name="connsiteY4" fmla="*/ 923336 h 1250971"/>
              <a:gd name="connsiteX5" fmla="*/ 372313 w 2472156"/>
              <a:gd name="connsiteY5" fmla="*/ 947164 h 1250971"/>
              <a:gd name="connsiteX6" fmla="*/ 408055 w 2472156"/>
              <a:gd name="connsiteY6" fmla="*/ 959078 h 1250971"/>
              <a:gd name="connsiteX7" fmla="*/ 455711 w 2472156"/>
              <a:gd name="connsiteY7" fmla="*/ 973971 h 1250971"/>
              <a:gd name="connsiteX8" fmla="*/ 586765 w 2472156"/>
              <a:gd name="connsiteY8" fmla="*/ 991842 h 1250971"/>
              <a:gd name="connsiteX9" fmla="*/ 705905 w 2472156"/>
              <a:gd name="connsiteY9" fmla="*/ 1000777 h 1250971"/>
              <a:gd name="connsiteX10" fmla="*/ 863766 w 2472156"/>
              <a:gd name="connsiteY10" fmla="*/ 1009713 h 1250971"/>
              <a:gd name="connsiteX11" fmla="*/ 1039497 w 2472156"/>
              <a:gd name="connsiteY11" fmla="*/ 1012691 h 1250971"/>
              <a:gd name="connsiteX12" fmla="*/ 1197358 w 2472156"/>
              <a:gd name="connsiteY12" fmla="*/ 1012691 h 1250971"/>
              <a:gd name="connsiteX13" fmla="*/ 1432659 w 2472156"/>
              <a:gd name="connsiteY13" fmla="*/ 1009713 h 1250971"/>
              <a:gd name="connsiteX14" fmla="*/ 1548821 w 2472156"/>
              <a:gd name="connsiteY14" fmla="*/ 1006734 h 1250971"/>
              <a:gd name="connsiteX15" fmla="*/ 1682854 w 2472156"/>
              <a:gd name="connsiteY15" fmla="*/ 994820 h 1250971"/>
              <a:gd name="connsiteX16" fmla="*/ 1775187 w 2472156"/>
              <a:gd name="connsiteY16" fmla="*/ 979928 h 1250971"/>
              <a:gd name="connsiteX17" fmla="*/ 1825822 w 2472156"/>
              <a:gd name="connsiteY17" fmla="*/ 965035 h 1250971"/>
              <a:gd name="connsiteX18" fmla="*/ 1876456 w 2472156"/>
              <a:gd name="connsiteY18" fmla="*/ 944186 h 1250971"/>
              <a:gd name="connsiteX19" fmla="*/ 1927091 w 2472156"/>
              <a:gd name="connsiteY19" fmla="*/ 920357 h 1250971"/>
              <a:gd name="connsiteX20" fmla="*/ 1956876 w 2472156"/>
              <a:gd name="connsiteY20" fmla="*/ 896529 h 1250971"/>
              <a:gd name="connsiteX21" fmla="*/ 1971768 w 2472156"/>
              <a:gd name="connsiteY21" fmla="*/ 878658 h 1250971"/>
              <a:gd name="connsiteX22" fmla="*/ 1995596 w 2472156"/>
              <a:gd name="connsiteY22" fmla="*/ 833981 h 1250971"/>
              <a:gd name="connsiteX23" fmla="*/ 2022403 w 2472156"/>
              <a:gd name="connsiteY23" fmla="*/ 759518 h 1250971"/>
              <a:gd name="connsiteX24" fmla="*/ 2049209 w 2472156"/>
              <a:gd name="connsiteY24" fmla="*/ 667185 h 1250971"/>
              <a:gd name="connsiteX25" fmla="*/ 2073037 w 2472156"/>
              <a:gd name="connsiteY25" fmla="*/ 559959 h 1250971"/>
              <a:gd name="connsiteX26" fmla="*/ 2093887 w 2472156"/>
              <a:gd name="connsiteY26" fmla="*/ 458690 h 1250971"/>
              <a:gd name="connsiteX27" fmla="*/ 2114736 w 2472156"/>
              <a:gd name="connsiteY27" fmla="*/ 348485 h 1250971"/>
              <a:gd name="connsiteX28" fmla="*/ 2126650 w 2472156"/>
              <a:gd name="connsiteY28" fmla="*/ 271044 h 1250971"/>
              <a:gd name="connsiteX29" fmla="*/ 2135586 w 2472156"/>
              <a:gd name="connsiteY29" fmla="*/ 169775 h 1250971"/>
              <a:gd name="connsiteX30" fmla="*/ 2141543 w 2472156"/>
              <a:gd name="connsiteY30" fmla="*/ 65528 h 1250971"/>
              <a:gd name="connsiteX31" fmla="*/ 2138564 w 2472156"/>
              <a:gd name="connsiteY31" fmla="*/ 29786 h 1250971"/>
              <a:gd name="connsiteX32" fmla="*/ 2141543 w 2472156"/>
              <a:gd name="connsiteY32" fmla="*/ 17871 h 1250971"/>
              <a:gd name="connsiteX33" fmla="*/ 2156435 w 2472156"/>
              <a:gd name="connsiteY33" fmla="*/ 2979 h 1250971"/>
              <a:gd name="connsiteX34" fmla="*/ 2168349 w 2472156"/>
              <a:gd name="connsiteY34" fmla="*/ 0 h 1250971"/>
              <a:gd name="connsiteX35" fmla="*/ 2180263 w 2472156"/>
              <a:gd name="connsiteY35" fmla="*/ 0 h 1250971"/>
              <a:gd name="connsiteX36" fmla="*/ 2195156 w 2472156"/>
              <a:gd name="connsiteY36" fmla="*/ 8936 h 1250971"/>
              <a:gd name="connsiteX37" fmla="*/ 2207070 w 2472156"/>
              <a:gd name="connsiteY37" fmla="*/ 17871 h 1250971"/>
              <a:gd name="connsiteX38" fmla="*/ 2213027 w 2472156"/>
              <a:gd name="connsiteY38" fmla="*/ 35743 h 1250971"/>
              <a:gd name="connsiteX39" fmla="*/ 2216005 w 2472156"/>
              <a:gd name="connsiteY39" fmla="*/ 68506 h 1250971"/>
              <a:gd name="connsiteX40" fmla="*/ 2275575 w 2472156"/>
              <a:gd name="connsiteY40" fmla="*/ 613572 h 1250971"/>
              <a:gd name="connsiteX41" fmla="*/ 2278554 w 2472156"/>
              <a:gd name="connsiteY41" fmla="*/ 646335 h 1250971"/>
              <a:gd name="connsiteX42" fmla="*/ 2278554 w 2472156"/>
              <a:gd name="connsiteY42" fmla="*/ 670163 h 1250971"/>
              <a:gd name="connsiteX43" fmla="*/ 2281532 w 2472156"/>
              <a:gd name="connsiteY43" fmla="*/ 708884 h 1250971"/>
              <a:gd name="connsiteX44" fmla="*/ 2287489 w 2472156"/>
              <a:gd name="connsiteY44" fmla="*/ 738669 h 1250971"/>
              <a:gd name="connsiteX45" fmla="*/ 2296425 w 2472156"/>
              <a:gd name="connsiteY45" fmla="*/ 768454 h 1250971"/>
              <a:gd name="connsiteX46" fmla="*/ 2305360 w 2472156"/>
              <a:gd name="connsiteY46" fmla="*/ 801217 h 1250971"/>
              <a:gd name="connsiteX47" fmla="*/ 2317274 w 2472156"/>
              <a:gd name="connsiteY47" fmla="*/ 822067 h 1250971"/>
              <a:gd name="connsiteX48" fmla="*/ 2332167 w 2472156"/>
              <a:gd name="connsiteY48" fmla="*/ 848873 h 1250971"/>
              <a:gd name="connsiteX49" fmla="*/ 2361952 w 2472156"/>
              <a:gd name="connsiteY49" fmla="*/ 878658 h 1250971"/>
              <a:gd name="connsiteX50" fmla="*/ 2403651 w 2472156"/>
              <a:gd name="connsiteY50" fmla="*/ 908443 h 1250971"/>
              <a:gd name="connsiteX51" fmla="*/ 2430457 w 2472156"/>
              <a:gd name="connsiteY51" fmla="*/ 926314 h 1250971"/>
              <a:gd name="connsiteX52" fmla="*/ 2445350 w 2472156"/>
              <a:gd name="connsiteY52" fmla="*/ 938228 h 1250971"/>
              <a:gd name="connsiteX53" fmla="*/ 2451307 w 2472156"/>
              <a:gd name="connsiteY53" fmla="*/ 947164 h 1250971"/>
              <a:gd name="connsiteX54" fmla="*/ 2463221 w 2472156"/>
              <a:gd name="connsiteY54" fmla="*/ 965035 h 1250971"/>
              <a:gd name="connsiteX55" fmla="*/ 2472156 w 2472156"/>
              <a:gd name="connsiteY55" fmla="*/ 991842 h 1250971"/>
              <a:gd name="connsiteX56" fmla="*/ 2472156 w 2472156"/>
              <a:gd name="connsiteY56" fmla="*/ 1006734 h 1250971"/>
              <a:gd name="connsiteX57" fmla="*/ 2469178 w 2472156"/>
              <a:gd name="connsiteY57" fmla="*/ 1024605 h 1250971"/>
              <a:gd name="connsiteX58" fmla="*/ 2463221 w 2472156"/>
              <a:gd name="connsiteY58" fmla="*/ 1045455 h 1250971"/>
              <a:gd name="connsiteX59" fmla="*/ 2448328 w 2472156"/>
              <a:gd name="connsiteY59" fmla="*/ 1063326 h 1250971"/>
              <a:gd name="connsiteX60" fmla="*/ 2418543 w 2472156"/>
              <a:gd name="connsiteY60" fmla="*/ 1099068 h 1250971"/>
              <a:gd name="connsiteX61" fmla="*/ 2397694 w 2472156"/>
              <a:gd name="connsiteY61" fmla="*/ 1116939 h 1250971"/>
              <a:gd name="connsiteX62" fmla="*/ 2370887 w 2472156"/>
              <a:gd name="connsiteY62" fmla="*/ 1137788 h 1250971"/>
              <a:gd name="connsiteX63" fmla="*/ 2344081 w 2472156"/>
              <a:gd name="connsiteY63" fmla="*/ 1155659 h 1250971"/>
              <a:gd name="connsiteX64" fmla="*/ 2296425 w 2472156"/>
              <a:gd name="connsiteY64" fmla="*/ 1176509 h 1250971"/>
              <a:gd name="connsiteX65" fmla="*/ 2233876 w 2472156"/>
              <a:gd name="connsiteY65" fmla="*/ 1194380 h 1250971"/>
              <a:gd name="connsiteX66" fmla="*/ 2123672 w 2472156"/>
              <a:gd name="connsiteY66" fmla="*/ 1215229 h 1250971"/>
              <a:gd name="connsiteX67" fmla="*/ 1944962 w 2472156"/>
              <a:gd name="connsiteY67" fmla="*/ 1233100 h 1250971"/>
              <a:gd name="connsiteX68" fmla="*/ 1781144 w 2472156"/>
              <a:gd name="connsiteY68" fmla="*/ 1242036 h 1250971"/>
              <a:gd name="connsiteX69" fmla="*/ 1608391 w 2472156"/>
              <a:gd name="connsiteY69" fmla="*/ 1247993 h 1250971"/>
              <a:gd name="connsiteX70" fmla="*/ 1459466 w 2472156"/>
              <a:gd name="connsiteY70" fmla="*/ 1250971 h 1250971"/>
              <a:gd name="connsiteX71" fmla="*/ 1307562 w 2472156"/>
              <a:gd name="connsiteY71" fmla="*/ 1250971 h 1250971"/>
              <a:gd name="connsiteX72" fmla="*/ 1149702 w 2472156"/>
              <a:gd name="connsiteY72" fmla="*/ 1247993 h 1250971"/>
              <a:gd name="connsiteX73" fmla="*/ 1012691 w 2472156"/>
              <a:gd name="connsiteY73" fmla="*/ 1242036 h 1250971"/>
              <a:gd name="connsiteX74" fmla="*/ 857809 w 2472156"/>
              <a:gd name="connsiteY74" fmla="*/ 1236079 h 1250971"/>
              <a:gd name="connsiteX75" fmla="*/ 732711 w 2472156"/>
              <a:gd name="connsiteY75" fmla="*/ 1221186 h 1250971"/>
              <a:gd name="connsiteX76" fmla="*/ 518259 w 2472156"/>
              <a:gd name="connsiteY76" fmla="*/ 1188423 h 1250971"/>
              <a:gd name="connsiteX77" fmla="*/ 405076 w 2472156"/>
              <a:gd name="connsiteY77" fmla="*/ 1164595 h 1250971"/>
              <a:gd name="connsiteX78" fmla="*/ 282958 w 2472156"/>
              <a:gd name="connsiteY78" fmla="*/ 1125874 h 1250971"/>
              <a:gd name="connsiteX79" fmla="*/ 196581 w 2472156"/>
              <a:gd name="connsiteY79" fmla="*/ 1081197 h 1250971"/>
              <a:gd name="connsiteX80" fmla="*/ 134033 w 2472156"/>
              <a:gd name="connsiteY80" fmla="*/ 1033541 h 1250971"/>
              <a:gd name="connsiteX81" fmla="*/ 83398 w 2472156"/>
              <a:gd name="connsiteY81" fmla="*/ 976949 h 1250971"/>
              <a:gd name="connsiteX82" fmla="*/ 62549 w 2472156"/>
              <a:gd name="connsiteY82" fmla="*/ 947164 h 1250971"/>
              <a:gd name="connsiteX83" fmla="*/ 29785 w 2472156"/>
              <a:gd name="connsiteY83" fmla="*/ 878658 h 1250971"/>
              <a:gd name="connsiteX84" fmla="*/ 14893 w 2472156"/>
              <a:gd name="connsiteY84" fmla="*/ 822067 h 1250971"/>
              <a:gd name="connsiteX85" fmla="*/ 0 w 2472156"/>
              <a:gd name="connsiteY85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330614 w 2472156"/>
              <a:gd name="connsiteY3" fmla="*/ 923336 h 1250971"/>
              <a:gd name="connsiteX4" fmla="*/ 372313 w 2472156"/>
              <a:gd name="connsiteY4" fmla="*/ 947164 h 1250971"/>
              <a:gd name="connsiteX5" fmla="*/ 408055 w 2472156"/>
              <a:gd name="connsiteY5" fmla="*/ 959078 h 1250971"/>
              <a:gd name="connsiteX6" fmla="*/ 455711 w 2472156"/>
              <a:gd name="connsiteY6" fmla="*/ 973971 h 1250971"/>
              <a:gd name="connsiteX7" fmla="*/ 586765 w 2472156"/>
              <a:gd name="connsiteY7" fmla="*/ 991842 h 1250971"/>
              <a:gd name="connsiteX8" fmla="*/ 705905 w 2472156"/>
              <a:gd name="connsiteY8" fmla="*/ 1000777 h 1250971"/>
              <a:gd name="connsiteX9" fmla="*/ 863766 w 2472156"/>
              <a:gd name="connsiteY9" fmla="*/ 1009713 h 1250971"/>
              <a:gd name="connsiteX10" fmla="*/ 1039497 w 2472156"/>
              <a:gd name="connsiteY10" fmla="*/ 1012691 h 1250971"/>
              <a:gd name="connsiteX11" fmla="*/ 1197358 w 2472156"/>
              <a:gd name="connsiteY11" fmla="*/ 1012691 h 1250971"/>
              <a:gd name="connsiteX12" fmla="*/ 1432659 w 2472156"/>
              <a:gd name="connsiteY12" fmla="*/ 1009713 h 1250971"/>
              <a:gd name="connsiteX13" fmla="*/ 1548821 w 2472156"/>
              <a:gd name="connsiteY13" fmla="*/ 1006734 h 1250971"/>
              <a:gd name="connsiteX14" fmla="*/ 1682854 w 2472156"/>
              <a:gd name="connsiteY14" fmla="*/ 994820 h 1250971"/>
              <a:gd name="connsiteX15" fmla="*/ 1775187 w 2472156"/>
              <a:gd name="connsiteY15" fmla="*/ 979928 h 1250971"/>
              <a:gd name="connsiteX16" fmla="*/ 1825822 w 2472156"/>
              <a:gd name="connsiteY16" fmla="*/ 965035 h 1250971"/>
              <a:gd name="connsiteX17" fmla="*/ 1876456 w 2472156"/>
              <a:gd name="connsiteY17" fmla="*/ 944186 h 1250971"/>
              <a:gd name="connsiteX18" fmla="*/ 1927091 w 2472156"/>
              <a:gd name="connsiteY18" fmla="*/ 920357 h 1250971"/>
              <a:gd name="connsiteX19" fmla="*/ 1956876 w 2472156"/>
              <a:gd name="connsiteY19" fmla="*/ 896529 h 1250971"/>
              <a:gd name="connsiteX20" fmla="*/ 1971768 w 2472156"/>
              <a:gd name="connsiteY20" fmla="*/ 878658 h 1250971"/>
              <a:gd name="connsiteX21" fmla="*/ 1995596 w 2472156"/>
              <a:gd name="connsiteY21" fmla="*/ 833981 h 1250971"/>
              <a:gd name="connsiteX22" fmla="*/ 2022403 w 2472156"/>
              <a:gd name="connsiteY22" fmla="*/ 759518 h 1250971"/>
              <a:gd name="connsiteX23" fmla="*/ 2049209 w 2472156"/>
              <a:gd name="connsiteY23" fmla="*/ 667185 h 1250971"/>
              <a:gd name="connsiteX24" fmla="*/ 2073037 w 2472156"/>
              <a:gd name="connsiteY24" fmla="*/ 559959 h 1250971"/>
              <a:gd name="connsiteX25" fmla="*/ 2093887 w 2472156"/>
              <a:gd name="connsiteY25" fmla="*/ 458690 h 1250971"/>
              <a:gd name="connsiteX26" fmla="*/ 2114736 w 2472156"/>
              <a:gd name="connsiteY26" fmla="*/ 348485 h 1250971"/>
              <a:gd name="connsiteX27" fmla="*/ 2126650 w 2472156"/>
              <a:gd name="connsiteY27" fmla="*/ 271044 h 1250971"/>
              <a:gd name="connsiteX28" fmla="*/ 2135586 w 2472156"/>
              <a:gd name="connsiteY28" fmla="*/ 169775 h 1250971"/>
              <a:gd name="connsiteX29" fmla="*/ 2141543 w 2472156"/>
              <a:gd name="connsiteY29" fmla="*/ 65528 h 1250971"/>
              <a:gd name="connsiteX30" fmla="*/ 2138564 w 2472156"/>
              <a:gd name="connsiteY30" fmla="*/ 29786 h 1250971"/>
              <a:gd name="connsiteX31" fmla="*/ 2141543 w 2472156"/>
              <a:gd name="connsiteY31" fmla="*/ 17871 h 1250971"/>
              <a:gd name="connsiteX32" fmla="*/ 2156435 w 2472156"/>
              <a:gd name="connsiteY32" fmla="*/ 2979 h 1250971"/>
              <a:gd name="connsiteX33" fmla="*/ 2168349 w 2472156"/>
              <a:gd name="connsiteY33" fmla="*/ 0 h 1250971"/>
              <a:gd name="connsiteX34" fmla="*/ 2180263 w 2472156"/>
              <a:gd name="connsiteY34" fmla="*/ 0 h 1250971"/>
              <a:gd name="connsiteX35" fmla="*/ 2195156 w 2472156"/>
              <a:gd name="connsiteY35" fmla="*/ 8936 h 1250971"/>
              <a:gd name="connsiteX36" fmla="*/ 2207070 w 2472156"/>
              <a:gd name="connsiteY36" fmla="*/ 17871 h 1250971"/>
              <a:gd name="connsiteX37" fmla="*/ 2213027 w 2472156"/>
              <a:gd name="connsiteY37" fmla="*/ 35743 h 1250971"/>
              <a:gd name="connsiteX38" fmla="*/ 2216005 w 2472156"/>
              <a:gd name="connsiteY38" fmla="*/ 68506 h 1250971"/>
              <a:gd name="connsiteX39" fmla="*/ 2275575 w 2472156"/>
              <a:gd name="connsiteY39" fmla="*/ 613572 h 1250971"/>
              <a:gd name="connsiteX40" fmla="*/ 2278554 w 2472156"/>
              <a:gd name="connsiteY40" fmla="*/ 646335 h 1250971"/>
              <a:gd name="connsiteX41" fmla="*/ 2278554 w 2472156"/>
              <a:gd name="connsiteY41" fmla="*/ 670163 h 1250971"/>
              <a:gd name="connsiteX42" fmla="*/ 2281532 w 2472156"/>
              <a:gd name="connsiteY42" fmla="*/ 708884 h 1250971"/>
              <a:gd name="connsiteX43" fmla="*/ 2287489 w 2472156"/>
              <a:gd name="connsiteY43" fmla="*/ 738669 h 1250971"/>
              <a:gd name="connsiteX44" fmla="*/ 2296425 w 2472156"/>
              <a:gd name="connsiteY44" fmla="*/ 768454 h 1250971"/>
              <a:gd name="connsiteX45" fmla="*/ 2305360 w 2472156"/>
              <a:gd name="connsiteY45" fmla="*/ 801217 h 1250971"/>
              <a:gd name="connsiteX46" fmla="*/ 2317274 w 2472156"/>
              <a:gd name="connsiteY46" fmla="*/ 822067 h 1250971"/>
              <a:gd name="connsiteX47" fmla="*/ 2332167 w 2472156"/>
              <a:gd name="connsiteY47" fmla="*/ 848873 h 1250971"/>
              <a:gd name="connsiteX48" fmla="*/ 2361952 w 2472156"/>
              <a:gd name="connsiteY48" fmla="*/ 878658 h 1250971"/>
              <a:gd name="connsiteX49" fmla="*/ 2403651 w 2472156"/>
              <a:gd name="connsiteY49" fmla="*/ 908443 h 1250971"/>
              <a:gd name="connsiteX50" fmla="*/ 2430457 w 2472156"/>
              <a:gd name="connsiteY50" fmla="*/ 926314 h 1250971"/>
              <a:gd name="connsiteX51" fmla="*/ 2445350 w 2472156"/>
              <a:gd name="connsiteY51" fmla="*/ 938228 h 1250971"/>
              <a:gd name="connsiteX52" fmla="*/ 2451307 w 2472156"/>
              <a:gd name="connsiteY52" fmla="*/ 947164 h 1250971"/>
              <a:gd name="connsiteX53" fmla="*/ 2463221 w 2472156"/>
              <a:gd name="connsiteY53" fmla="*/ 965035 h 1250971"/>
              <a:gd name="connsiteX54" fmla="*/ 2472156 w 2472156"/>
              <a:gd name="connsiteY54" fmla="*/ 991842 h 1250971"/>
              <a:gd name="connsiteX55" fmla="*/ 2472156 w 2472156"/>
              <a:gd name="connsiteY55" fmla="*/ 1006734 h 1250971"/>
              <a:gd name="connsiteX56" fmla="*/ 2469178 w 2472156"/>
              <a:gd name="connsiteY56" fmla="*/ 1024605 h 1250971"/>
              <a:gd name="connsiteX57" fmla="*/ 2463221 w 2472156"/>
              <a:gd name="connsiteY57" fmla="*/ 1045455 h 1250971"/>
              <a:gd name="connsiteX58" fmla="*/ 2448328 w 2472156"/>
              <a:gd name="connsiteY58" fmla="*/ 1063326 h 1250971"/>
              <a:gd name="connsiteX59" fmla="*/ 2418543 w 2472156"/>
              <a:gd name="connsiteY59" fmla="*/ 1099068 h 1250971"/>
              <a:gd name="connsiteX60" fmla="*/ 2397694 w 2472156"/>
              <a:gd name="connsiteY60" fmla="*/ 1116939 h 1250971"/>
              <a:gd name="connsiteX61" fmla="*/ 2370887 w 2472156"/>
              <a:gd name="connsiteY61" fmla="*/ 1137788 h 1250971"/>
              <a:gd name="connsiteX62" fmla="*/ 2344081 w 2472156"/>
              <a:gd name="connsiteY62" fmla="*/ 1155659 h 1250971"/>
              <a:gd name="connsiteX63" fmla="*/ 2296425 w 2472156"/>
              <a:gd name="connsiteY63" fmla="*/ 1176509 h 1250971"/>
              <a:gd name="connsiteX64" fmla="*/ 2233876 w 2472156"/>
              <a:gd name="connsiteY64" fmla="*/ 1194380 h 1250971"/>
              <a:gd name="connsiteX65" fmla="*/ 2123672 w 2472156"/>
              <a:gd name="connsiteY65" fmla="*/ 1215229 h 1250971"/>
              <a:gd name="connsiteX66" fmla="*/ 1944962 w 2472156"/>
              <a:gd name="connsiteY66" fmla="*/ 1233100 h 1250971"/>
              <a:gd name="connsiteX67" fmla="*/ 1781144 w 2472156"/>
              <a:gd name="connsiteY67" fmla="*/ 1242036 h 1250971"/>
              <a:gd name="connsiteX68" fmla="*/ 1608391 w 2472156"/>
              <a:gd name="connsiteY68" fmla="*/ 1247993 h 1250971"/>
              <a:gd name="connsiteX69" fmla="*/ 1459466 w 2472156"/>
              <a:gd name="connsiteY69" fmla="*/ 1250971 h 1250971"/>
              <a:gd name="connsiteX70" fmla="*/ 1307562 w 2472156"/>
              <a:gd name="connsiteY70" fmla="*/ 1250971 h 1250971"/>
              <a:gd name="connsiteX71" fmla="*/ 1149702 w 2472156"/>
              <a:gd name="connsiteY71" fmla="*/ 1247993 h 1250971"/>
              <a:gd name="connsiteX72" fmla="*/ 1012691 w 2472156"/>
              <a:gd name="connsiteY72" fmla="*/ 1242036 h 1250971"/>
              <a:gd name="connsiteX73" fmla="*/ 857809 w 2472156"/>
              <a:gd name="connsiteY73" fmla="*/ 1236079 h 1250971"/>
              <a:gd name="connsiteX74" fmla="*/ 732711 w 2472156"/>
              <a:gd name="connsiteY74" fmla="*/ 1221186 h 1250971"/>
              <a:gd name="connsiteX75" fmla="*/ 518259 w 2472156"/>
              <a:gd name="connsiteY75" fmla="*/ 1188423 h 1250971"/>
              <a:gd name="connsiteX76" fmla="*/ 405076 w 2472156"/>
              <a:gd name="connsiteY76" fmla="*/ 1164595 h 1250971"/>
              <a:gd name="connsiteX77" fmla="*/ 282958 w 2472156"/>
              <a:gd name="connsiteY77" fmla="*/ 1125874 h 1250971"/>
              <a:gd name="connsiteX78" fmla="*/ 196581 w 2472156"/>
              <a:gd name="connsiteY78" fmla="*/ 1081197 h 1250971"/>
              <a:gd name="connsiteX79" fmla="*/ 134033 w 2472156"/>
              <a:gd name="connsiteY79" fmla="*/ 1033541 h 1250971"/>
              <a:gd name="connsiteX80" fmla="*/ 83398 w 2472156"/>
              <a:gd name="connsiteY80" fmla="*/ 976949 h 1250971"/>
              <a:gd name="connsiteX81" fmla="*/ 62549 w 2472156"/>
              <a:gd name="connsiteY81" fmla="*/ 947164 h 1250971"/>
              <a:gd name="connsiteX82" fmla="*/ 29785 w 2472156"/>
              <a:gd name="connsiteY82" fmla="*/ 878658 h 1250971"/>
              <a:gd name="connsiteX83" fmla="*/ 14893 w 2472156"/>
              <a:gd name="connsiteY83" fmla="*/ 822067 h 1250971"/>
              <a:gd name="connsiteX84" fmla="*/ 0 w 2472156"/>
              <a:gd name="connsiteY84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330614 w 2472156"/>
              <a:gd name="connsiteY3" fmla="*/ 923336 h 1250971"/>
              <a:gd name="connsiteX4" fmla="*/ 372313 w 2472156"/>
              <a:gd name="connsiteY4" fmla="*/ 947164 h 1250971"/>
              <a:gd name="connsiteX5" fmla="*/ 455711 w 2472156"/>
              <a:gd name="connsiteY5" fmla="*/ 973971 h 1250971"/>
              <a:gd name="connsiteX6" fmla="*/ 586765 w 2472156"/>
              <a:gd name="connsiteY6" fmla="*/ 991842 h 1250971"/>
              <a:gd name="connsiteX7" fmla="*/ 705905 w 2472156"/>
              <a:gd name="connsiteY7" fmla="*/ 1000777 h 1250971"/>
              <a:gd name="connsiteX8" fmla="*/ 863766 w 2472156"/>
              <a:gd name="connsiteY8" fmla="*/ 1009713 h 1250971"/>
              <a:gd name="connsiteX9" fmla="*/ 1039497 w 2472156"/>
              <a:gd name="connsiteY9" fmla="*/ 1012691 h 1250971"/>
              <a:gd name="connsiteX10" fmla="*/ 1197358 w 2472156"/>
              <a:gd name="connsiteY10" fmla="*/ 1012691 h 1250971"/>
              <a:gd name="connsiteX11" fmla="*/ 1432659 w 2472156"/>
              <a:gd name="connsiteY11" fmla="*/ 1009713 h 1250971"/>
              <a:gd name="connsiteX12" fmla="*/ 1548821 w 2472156"/>
              <a:gd name="connsiteY12" fmla="*/ 1006734 h 1250971"/>
              <a:gd name="connsiteX13" fmla="*/ 1682854 w 2472156"/>
              <a:gd name="connsiteY13" fmla="*/ 994820 h 1250971"/>
              <a:gd name="connsiteX14" fmla="*/ 1775187 w 2472156"/>
              <a:gd name="connsiteY14" fmla="*/ 979928 h 1250971"/>
              <a:gd name="connsiteX15" fmla="*/ 1825822 w 2472156"/>
              <a:gd name="connsiteY15" fmla="*/ 965035 h 1250971"/>
              <a:gd name="connsiteX16" fmla="*/ 1876456 w 2472156"/>
              <a:gd name="connsiteY16" fmla="*/ 944186 h 1250971"/>
              <a:gd name="connsiteX17" fmla="*/ 1927091 w 2472156"/>
              <a:gd name="connsiteY17" fmla="*/ 920357 h 1250971"/>
              <a:gd name="connsiteX18" fmla="*/ 1956876 w 2472156"/>
              <a:gd name="connsiteY18" fmla="*/ 896529 h 1250971"/>
              <a:gd name="connsiteX19" fmla="*/ 1971768 w 2472156"/>
              <a:gd name="connsiteY19" fmla="*/ 878658 h 1250971"/>
              <a:gd name="connsiteX20" fmla="*/ 1995596 w 2472156"/>
              <a:gd name="connsiteY20" fmla="*/ 833981 h 1250971"/>
              <a:gd name="connsiteX21" fmla="*/ 2022403 w 2472156"/>
              <a:gd name="connsiteY21" fmla="*/ 759518 h 1250971"/>
              <a:gd name="connsiteX22" fmla="*/ 2049209 w 2472156"/>
              <a:gd name="connsiteY22" fmla="*/ 667185 h 1250971"/>
              <a:gd name="connsiteX23" fmla="*/ 2073037 w 2472156"/>
              <a:gd name="connsiteY23" fmla="*/ 559959 h 1250971"/>
              <a:gd name="connsiteX24" fmla="*/ 2093887 w 2472156"/>
              <a:gd name="connsiteY24" fmla="*/ 458690 h 1250971"/>
              <a:gd name="connsiteX25" fmla="*/ 2114736 w 2472156"/>
              <a:gd name="connsiteY25" fmla="*/ 348485 h 1250971"/>
              <a:gd name="connsiteX26" fmla="*/ 2126650 w 2472156"/>
              <a:gd name="connsiteY26" fmla="*/ 271044 h 1250971"/>
              <a:gd name="connsiteX27" fmla="*/ 2135586 w 2472156"/>
              <a:gd name="connsiteY27" fmla="*/ 169775 h 1250971"/>
              <a:gd name="connsiteX28" fmla="*/ 2141543 w 2472156"/>
              <a:gd name="connsiteY28" fmla="*/ 65528 h 1250971"/>
              <a:gd name="connsiteX29" fmla="*/ 2138564 w 2472156"/>
              <a:gd name="connsiteY29" fmla="*/ 29786 h 1250971"/>
              <a:gd name="connsiteX30" fmla="*/ 2141543 w 2472156"/>
              <a:gd name="connsiteY30" fmla="*/ 17871 h 1250971"/>
              <a:gd name="connsiteX31" fmla="*/ 2156435 w 2472156"/>
              <a:gd name="connsiteY31" fmla="*/ 2979 h 1250971"/>
              <a:gd name="connsiteX32" fmla="*/ 2168349 w 2472156"/>
              <a:gd name="connsiteY32" fmla="*/ 0 h 1250971"/>
              <a:gd name="connsiteX33" fmla="*/ 2180263 w 2472156"/>
              <a:gd name="connsiteY33" fmla="*/ 0 h 1250971"/>
              <a:gd name="connsiteX34" fmla="*/ 2195156 w 2472156"/>
              <a:gd name="connsiteY34" fmla="*/ 8936 h 1250971"/>
              <a:gd name="connsiteX35" fmla="*/ 2207070 w 2472156"/>
              <a:gd name="connsiteY35" fmla="*/ 17871 h 1250971"/>
              <a:gd name="connsiteX36" fmla="*/ 2213027 w 2472156"/>
              <a:gd name="connsiteY36" fmla="*/ 35743 h 1250971"/>
              <a:gd name="connsiteX37" fmla="*/ 2216005 w 2472156"/>
              <a:gd name="connsiteY37" fmla="*/ 68506 h 1250971"/>
              <a:gd name="connsiteX38" fmla="*/ 2275575 w 2472156"/>
              <a:gd name="connsiteY38" fmla="*/ 613572 h 1250971"/>
              <a:gd name="connsiteX39" fmla="*/ 2278554 w 2472156"/>
              <a:gd name="connsiteY39" fmla="*/ 646335 h 1250971"/>
              <a:gd name="connsiteX40" fmla="*/ 2278554 w 2472156"/>
              <a:gd name="connsiteY40" fmla="*/ 670163 h 1250971"/>
              <a:gd name="connsiteX41" fmla="*/ 2281532 w 2472156"/>
              <a:gd name="connsiteY41" fmla="*/ 708884 h 1250971"/>
              <a:gd name="connsiteX42" fmla="*/ 2287489 w 2472156"/>
              <a:gd name="connsiteY42" fmla="*/ 738669 h 1250971"/>
              <a:gd name="connsiteX43" fmla="*/ 2296425 w 2472156"/>
              <a:gd name="connsiteY43" fmla="*/ 768454 h 1250971"/>
              <a:gd name="connsiteX44" fmla="*/ 2305360 w 2472156"/>
              <a:gd name="connsiteY44" fmla="*/ 801217 h 1250971"/>
              <a:gd name="connsiteX45" fmla="*/ 2317274 w 2472156"/>
              <a:gd name="connsiteY45" fmla="*/ 822067 h 1250971"/>
              <a:gd name="connsiteX46" fmla="*/ 2332167 w 2472156"/>
              <a:gd name="connsiteY46" fmla="*/ 848873 h 1250971"/>
              <a:gd name="connsiteX47" fmla="*/ 2361952 w 2472156"/>
              <a:gd name="connsiteY47" fmla="*/ 878658 h 1250971"/>
              <a:gd name="connsiteX48" fmla="*/ 2403651 w 2472156"/>
              <a:gd name="connsiteY48" fmla="*/ 908443 h 1250971"/>
              <a:gd name="connsiteX49" fmla="*/ 2430457 w 2472156"/>
              <a:gd name="connsiteY49" fmla="*/ 926314 h 1250971"/>
              <a:gd name="connsiteX50" fmla="*/ 2445350 w 2472156"/>
              <a:gd name="connsiteY50" fmla="*/ 938228 h 1250971"/>
              <a:gd name="connsiteX51" fmla="*/ 2451307 w 2472156"/>
              <a:gd name="connsiteY51" fmla="*/ 947164 h 1250971"/>
              <a:gd name="connsiteX52" fmla="*/ 2463221 w 2472156"/>
              <a:gd name="connsiteY52" fmla="*/ 965035 h 1250971"/>
              <a:gd name="connsiteX53" fmla="*/ 2472156 w 2472156"/>
              <a:gd name="connsiteY53" fmla="*/ 991842 h 1250971"/>
              <a:gd name="connsiteX54" fmla="*/ 2472156 w 2472156"/>
              <a:gd name="connsiteY54" fmla="*/ 1006734 h 1250971"/>
              <a:gd name="connsiteX55" fmla="*/ 2469178 w 2472156"/>
              <a:gd name="connsiteY55" fmla="*/ 1024605 h 1250971"/>
              <a:gd name="connsiteX56" fmla="*/ 2463221 w 2472156"/>
              <a:gd name="connsiteY56" fmla="*/ 1045455 h 1250971"/>
              <a:gd name="connsiteX57" fmla="*/ 2448328 w 2472156"/>
              <a:gd name="connsiteY57" fmla="*/ 1063326 h 1250971"/>
              <a:gd name="connsiteX58" fmla="*/ 2418543 w 2472156"/>
              <a:gd name="connsiteY58" fmla="*/ 1099068 h 1250971"/>
              <a:gd name="connsiteX59" fmla="*/ 2397694 w 2472156"/>
              <a:gd name="connsiteY59" fmla="*/ 1116939 h 1250971"/>
              <a:gd name="connsiteX60" fmla="*/ 2370887 w 2472156"/>
              <a:gd name="connsiteY60" fmla="*/ 1137788 h 1250971"/>
              <a:gd name="connsiteX61" fmla="*/ 2344081 w 2472156"/>
              <a:gd name="connsiteY61" fmla="*/ 1155659 h 1250971"/>
              <a:gd name="connsiteX62" fmla="*/ 2296425 w 2472156"/>
              <a:gd name="connsiteY62" fmla="*/ 1176509 h 1250971"/>
              <a:gd name="connsiteX63" fmla="*/ 2233876 w 2472156"/>
              <a:gd name="connsiteY63" fmla="*/ 1194380 h 1250971"/>
              <a:gd name="connsiteX64" fmla="*/ 2123672 w 2472156"/>
              <a:gd name="connsiteY64" fmla="*/ 1215229 h 1250971"/>
              <a:gd name="connsiteX65" fmla="*/ 1944962 w 2472156"/>
              <a:gd name="connsiteY65" fmla="*/ 1233100 h 1250971"/>
              <a:gd name="connsiteX66" fmla="*/ 1781144 w 2472156"/>
              <a:gd name="connsiteY66" fmla="*/ 1242036 h 1250971"/>
              <a:gd name="connsiteX67" fmla="*/ 1608391 w 2472156"/>
              <a:gd name="connsiteY67" fmla="*/ 1247993 h 1250971"/>
              <a:gd name="connsiteX68" fmla="*/ 1459466 w 2472156"/>
              <a:gd name="connsiteY68" fmla="*/ 1250971 h 1250971"/>
              <a:gd name="connsiteX69" fmla="*/ 1307562 w 2472156"/>
              <a:gd name="connsiteY69" fmla="*/ 1250971 h 1250971"/>
              <a:gd name="connsiteX70" fmla="*/ 1149702 w 2472156"/>
              <a:gd name="connsiteY70" fmla="*/ 1247993 h 1250971"/>
              <a:gd name="connsiteX71" fmla="*/ 1012691 w 2472156"/>
              <a:gd name="connsiteY71" fmla="*/ 1242036 h 1250971"/>
              <a:gd name="connsiteX72" fmla="*/ 857809 w 2472156"/>
              <a:gd name="connsiteY72" fmla="*/ 1236079 h 1250971"/>
              <a:gd name="connsiteX73" fmla="*/ 732711 w 2472156"/>
              <a:gd name="connsiteY73" fmla="*/ 1221186 h 1250971"/>
              <a:gd name="connsiteX74" fmla="*/ 518259 w 2472156"/>
              <a:gd name="connsiteY74" fmla="*/ 1188423 h 1250971"/>
              <a:gd name="connsiteX75" fmla="*/ 405076 w 2472156"/>
              <a:gd name="connsiteY75" fmla="*/ 1164595 h 1250971"/>
              <a:gd name="connsiteX76" fmla="*/ 282958 w 2472156"/>
              <a:gd name="connsiteY76" fmla="*/ 1125874 h 1250971"/>
              <a:gd name="connsiteX77" fmla="*/ 196581 w 2472156"/>
              <a:gd name="connsiteY77" fmla="*/ 1081197 h 1250971"/>
              <a:gd name="connsiteX78" fmla="*/ 134033 w 2472156"/>
              <a:gd name="connsiteY78" fmla="*/ 1033541 h 1250971"/>
              <a:gd name="connsiteX79" fmla="*/ 83398 w 2472156"/>
              <a:gd name="connsiteY79" fmla="*/ 976949 h 1250971"/>
              <a:gd name="connsiteX80" fmla="*/ 62549 w 2472156"/>
              <a:gd name="connsiteY80" fmla="*/ 947164 h 1250971"/>
              <a:gd name="connsiteX81" fmla="*/ 29785 w 2472156"/>
              <a:gd name="connsiteY81" fmla="*/ 878658 h 1250971"/>
              <a:gd name="connsiteX82" fmla="*/ 14893 w 2472156"/>
              <a:gd name="connsiteY82" fmla="*/ 822067 h 1250971"/>
              <a:gd name="connsiteX83" fmla="*/ 0 w 2472156"/>
              <a:gd name="connsiteY83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330614 w 2472156"/>
              <a:gd name="connsiteY3" fmla="*/ 923336 h 1250971"/>
              <a:gd name="connsiteX4" fmla="*/ 455711 w 2472156"/>
              <a:gd name="connsiteY4" fmla="*/ 973971 h 1250971"/>
              <a:gd name="connsiteX5" fmla="*/ 586765 w 2472156"/>
              <a:gd name="connsiteY5" fmla="*/ 991842 h 1250971"/>
              <a:gd name="connsiteX6" fmla="*/ 705905 w 2472156"/>
              <a:gd name="connsiteY6" fmla="*/ 1000777 h 1250971"/>
              <a:gd name="connsiteX7" fmla="*/ 863766 w 2472156"/>
              <a:gd name="connsiteY7" fmla="*/ 1009713 h 1250971"/>
              <a:gd name="connsiteX8" fmla="*/ 1039497 w 2472156"/>
              <a:gd name="connsiteY8" fmla="*/ 1012691 h 1250971"/>
              <a:gd name="connsiteX9" fmla="*/ 1197358 w 2472156"/>
              <a:gd name="connsiteY9" fmla="*/ 1012691 h 1250971"/>
              <a:gd name="connsiteX10" fmla="*/ 1432659 w 2472156"/>
              <a:gd name="connsiteY10" fmla="*/ 1009713 h 1250971"/>
              <a:gd name="connsiteX11" fmla="*/ 1548821 w 2472156"/>
              <a:gd name="connsiteY11" fmla="*/ 1006734 h 1250971"/>
              <a:gd name="connsiteX12" fmla="*/ 1682854 w 2472156"/>
              <a:gd name="connsiteY12" fmla="*/ 994820 h 1250971"/>
              <a:gd name="connsiteX13" fmla="*/ 1775187 w 2472156"/>
              <a:gd name="connsiteY13" fmla="*/ 979928 h 1250971"/>
              <a:gd name="connsiteX14" fmla="*/ 1825822 w 2472156"/>
              <a:gd name="connsiteY14" fmla="*/ 965035 h 1250971"/>
              <a:gd name="connsiteX15" fmla="*/ 1876456 w 2472156"/>
              <a:gd name="connsiteY15" fmla="*/ 944186 h 1250971"/>
              <a:gd name="connsiteX16" fmla="*/ 1927091 w 2472156"/>
              <a:gd name="connsiteY16" fmla="*/ 920357 h 1250971"/>
              <a:gd name="connsiteX17" fmla="*/ 1956876 w 2472156"/>
              <a:gd name="connsiteY17" fmla="*/ 896529 h 1250971"/>
              <a:gd name="connsiteX18" fmla="*/ 1971768 w 2472156"/>
              <a:gd name="connsiteY18" fmla="*/ 878658 h 1250971"/>
              <a:gd name="connsiteX19" fmla="*/ 1995596 w 2472156"/>
              <a:gd name="connsiteY19" fmla="*/ 833981 h 1250971"/>
              <a:gd name="connsiteX20" fmla="*/ 2022403 w 2472156"/>
              <a:gd name="connsiteY20" fmla="*/ 759518 h 1250971"/>
              <a:gd name="connsiteX21" fmla="*/ 2049209 w 2472156"/>
              <a:gd name="connsiteY21" fmla="*/ 667185 h 1250971"/>
              <a:gd name="connsiteX22" fmla="*/ 2073037 w 2472156"/>
              <a:gd name="connsiteY22" fmla="*/ 559959 h 1250971"/>
              <a:gd name="connsiteX23" fmla="*/ 2093887 w 2472156"/>
              <a:gd name="connsiteY23" fmla="*/ 458690 h 1250971"/>
              <a:gd name="connsiteX24" fmla="*/ 2114736 w 2472156"/>
              <a:gd name="connsiteY24" fmla="*/ 348485 h 1250971"/>
              <a:gd name="connsiteX25" fmla="*/ 2126650 w 2472156"/>
              <a:gd name="connsiteY25" fmla="*/ 271044 h 1250971"/>
              <a:gd name="connsiteX26" fmla="*/ 2135586 w 2472156"/>
              <a:gd name="connsiteY26" fmla="*/ 169775 h 1250971"/>
              <a:gd name="connsiteX27" fmla="*/ 2141543 w 2472156"/>
              <a:gd name="connsiteY27" fmla="*/ 65528 h 1250971"/>
              <a:gd name="connsiteX28" fmla="*/ 2138564 w 2472156"/>
              <a:gd name="connsiteY28" fmla="*/ 29786 h 1250971"/>
              <a:gd name="connsiteX29" fmla="*/ 2141543 w 2472156"/>
              <a:gd name="connsiteY29" fmla="*/ 17871 h 1250971"/>
              <a:gd name="connsiteX30" fmla="*/ 2156435 w 2472156"/>
              <a:gd name="connsiteY30" fmla="*/ 2979 h 1250971"/>
              <a:gd name="connsiteX31" fmla="*/ 2168349 w 2472156"/>
              <a:gd name="connsiteY31" fmla="*/ 0 h 1250971"/>
              <a:gd name="connsiteX32" fmla="*/ 2180263 w 2472156"/>
              <a:gd name="connsiteY32" fmla="*/ 0 h 1250971"/>
              <a:gd name="connsiteX33" fmla="*/ 2195156 w 2472156"/>
              <a:gd name="connsiteY33" fmla="*/ 8936 h 1250971"/>
              <a:gd name="connsiteX34" fmla="*/ 2207070 w 2472156"/>
              <a:gd name="connsiteY34" fmla="*/ 17871 h 1250971"/>
              <a:gd name="connsiteX35" fmla="*/ 2213027 w 2472156"/>
              <a:gd name="connsiteY35" fmla="*/ 35743 h 1250971"/>
              <a:gd name="connsiteX36" fmla="*/ 2216005 w 2472156"/>
              <a:gd name="connsiteY36" fmla="*/ 68506 h 1250971"/>
              <a:gd name="connsiteX37" fmla="*/ 2275575 w 2472156"/>
              <a:gd name="connsiteY37" fmla="*/ 613572 h 1250971"/>
              <a:gd name="connsiteX38" fmla="*/ 2278554 w 2472156"/>
              <a:gd name="connsiteY38" fmla="*/ 646335 h 1250971"/>
              <a:gd name="connsiteX39" fmla="*/ 2278554 w 2472156"/>
              <a:gd name="connsiteY39" fmla="*/ 670163 h 1250971"/>
              <a:gd name="connsiteX40" fmla="*/ 2281532 w 2472156"/>
              <a:gd name="connsiteY40" fmla="*/ 708884 h 1250971"/>
              <a:gd name="connsiteX41" fmla="*/ 2287489 w 2472156"/>
              <a:gd name="connsiteY41" fmla="*/ 738669 h 1250971"/>
              <a:gd name="connsiteX42" fmla="*/ 2296425 w 2472156"/>
              <a:gd name="connsiteY42" fmla="*/ 768454 h 1250971"/>
              <a:gd name="connsiteX43" fmla="*/ 2305360 w 2472156"/>
              <a:gd name="connsiteY43" fmla="*/ 801217 h 1250971"/>
              <a:gd name="connsiteX44" fmla="*/ 2317274 w 2472156"/>
              <a:gd name="connsiteY44" fmla="*/ 822067 h 1250971"/>
              <a:gd name="connsiteX45" fmla="*/ 2332167 w 2472156"/>
              <a:gd name="connsiteY45" fmla="*/ 848873 h 1250971"/>
              <a:gd name="connsiteX46" fmla="*/ 2361952 w 2472156"/>
              <a:gd name="connsiteY46" fmla="*/ 878658 h 1250971"/>
              <a:gd name="connsiteX47" fmla="*/ 2403651 w 2472156"/>
              <a:gd name="connsiteY47" fmla="*/ 908443 h 1250971"/>
              <a:gd name="connsiteX48" fmla="*/ 2430457 w 2472156"/>
              <a:gd name="connsiteY48" fmla="*/ 926314 h 1250971"/>
              <a:gd name="connsiteX49" fmla="*/ 2445350 w 2472156"/>
              <a:gd name="connsiteY49" fmla="*/ 938228 h 1250971"/>
              <a:gd name="connsiteX50" fmla="*/ 2451307 w 2472156"/>
              <a:gd name="connsiteY50" fmla="*/ 947164 h 1250971"/>
              <a:gd name="connsiteX51" fmla="*/ 2463221 w 2472156"/>
              <a:gd name="connsiteY51" fmla="*/ 965035 h 1250971"/>
              <a:gd name="connsiteX52" fmla="*/ 2472156 w 2472156"/>
              <a:gd name="connsiteY52" fmla="*/ 991842 h 1250971"/>
              <a:gd name="connsiteX53" fmla="*/ 2472156 w 2472156"/>
              <a:gd name="connsiteY53" fmla="*/ 1006734 h 1250971"/>
              <a:gd name="connsiteX54" fmla="*/ 2469178 w 2472156"/>
              <a:gd name="connsiteY54" fmla="*/ 1024605 h 1250971"/>
              <a:gd name="connsiteX55" fmla="*/ 2463221 w 2472156"/>
              <a:gd name="connsiteY55" fmla="*/ 1045455 h 1250971"/>
              <a:gd name="connsiteX56" fmla="*/ 2448328 w 2472156"/>
              <a:gd name="connsiteY56" fmla="*/ 1063326 h 1250971"/>
              <a:gd name="connsiteX57" fmla="*/ 2418543 w 2472156"/>
              <a:gd name="connsiteY57" fmla="*/ 1099068 h 1250971"/>
              <a:gd name="connsiteX58" fmla="*/ 2397694 w 2472156"/>
              <a:gd name="connsiteY58" fmla="*/ 1116939 h 1250971"/>
              <a:gd name="connsiteX59" fmla="*/ 2370887 w 2472156"/>
              <a:gd name="connsiteY59" fmla="*/ 1137788 h 1250971"/>
              <a:gd name="connsiteX60" fmla="*/ 2344081 w 2472156"/>
              <a:gd name="connsiteY60" fmla="*/ 1155659 h 1250971"/>
              <a:gd name="connsiteX61" fmla="*/ 2296425 w 2472156"/>
              <a:gd name="connsiteY61" fmla="*/ 1176509 h 1250971"/>
              <a:gd name="connsiteX62" fmla="*/ 2233876 w 2472156"/>
              <a:gd name="connsiteY62" fmla="*/ 1194380 h 1250971"/>
              <a:gd name="connsiteX63" fmla="*/ 2123672 w 2472156"/>
              <a:gd name="connsiteY63" fmla="*/ 1215229 h 1250971"/>
              <a:gd name="connsiteX64" fmla="*/ 1944962 w 2472156"/>
              <a:gd name="connsiteY64" fmla="*/ 1233100 h 1250971"/>
              <a:gd name="connsiteX65" fmla="*/ 1781144 w 2472156"/>
              <a:gd name="connsiteY65" fmla="*/ 1242036 h 1250971"/>
              <a:gd name="connsiteX66" fmla="*/ 1608391 w 2472156"/>
              <a:gd name="connsiteY66" fmla="*/ 1247993 h 1250971"/>
              <a:gd name="connsiteX67" fmla="*/ 1459466 w 2472156"/>
              <a:gd name="connsiteY67" fmla="*/ 1250971 h 1250971"/>
              <a:gd name="connsiteX68" fmla="*/ 1307562 w 2472156"/>
              <a:gd name="connsiteY68" fmla="*/ 1250971 h 1250971"/>
              <a:gd name="connsiteX69" fmla="*/ 1149702 w 2472156"/>
              <a:gd name="connsiteY69" fmla="*/ 1247993 h 1250971"/>
              <a:gd name="connsiteX70" fmla="*/ 1012691 w 2472156"/>
              <a:gd name="connsiteY70" fmla="*/ 1242036 h 1250971"/>
              <a:gd name="connsiteX71" fmla="*/ 857809 w 2472156"/>
              <a:gd name="connsiteY71" fmla="*/ 1236079 h 1250971"/>
              <a:gd name="connsiteX72" fmla="*/ 732711 w 2472156"/>
              <a:gd name="connsiteY72" fmla="*/ 1221186 h 1250971"/>
              <a:gd name="connsiteX73" fmla="*/ 518259 w 2472156"/>
              <a:gd name="connsiteY73" fmla="*/ 1188423 h 1250971"/>
              <a:gd name="connsiteX74" fmla="*/ 405076 w 2472156"/>
              <a:gd name="connsiteY74" fmla="*/ 1164595 h 1250971"/>
              <a:gd name="connsiteX75" fmla="*/ 282958 w 2472156"/>
              <a:gd name="connsiteY75" fmla="*/ 1125874 h 1250971"/>
              <a:gd name="connsiteX76" fmla="*/ 196581 w 2472156"/>
              <a:gd name="connsiteY76" fmla="*/ 1081197 h 1250971"/>
              <a:gd name="connsiteX77" fmla="*/ 134033 w 2472156"/>
              <a:gd name="connsiteY77" fmla="*/ 1033541 h 1250971"/>
              <a:gd name="connsiteX78" fmla="*/ 83398 w 2472156"/>
              <a:gd name="connsiteY78" fmla="*/ 976949 h 1250971"/>
              <a:gd name="connsiteX79" fmla="*/ 62549 w 2472156"/>
              <a:gd name="connsiteY79" fmla="*/ 947164 h 1250971"/>
              <a:gd name="connsiteX80" fmla="*/ 29785 w 2472156"/>
              <a:gd name="connsiteY80" fmla="*/ 878658 h 1250971"/>
              <a:gd name="connsiteX81" fmla="*/ 14893 w 2472156"/>
              <a:gd name="connsiteY81" fmla="*/ 822067 h 1250971"/>
              <a:gd name="connsiteX82" fmla="*/ 0 w 2472156"/>
              <a:gd name="connsiteY82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455711 w 2472156"/>
              <a:gd name="connsiteY3" fmla="*/ 973971 h 1250971"/>
              <a:gd name="connsiteX4" fmla="*/ 586765 w 2472156"/>
              <a:gd name="connsiteY4" fmla="*/ 991842 h 1250971"/>
              <a:gd name="connsiteX5" fmla="*/ 705905 w 2472156"/>
              <a:gd name="connsiteY5" fmla="*/ 1000777 h 1250971"/>
              <a:gd name="connsiteX6" fmla="*/ 863766 w 2472156"/>
              <a:gd name="connsiteY6" fmla="*/ 1009713 h 1250971"/>
              <a:gd name="connsiteX7" fmla="*/ 1039497 w 2472156"/>
              <a:gd name="connsiteY7" fmla="*/ 1012691 h 1250971"/>
              <a:gd name="connsiteX8" fmla="*/ 1197358 w 2472156"/>
              <a:gd name="connsiteY8" fmla="*/ 1012691 h 1250971"/>
              <a:gd name="connsiteX9" fmla="*/ 1432659 w 2472156"/>
              <a:gd name="connsiteY9" fmla="*/ 1009713 h 1250971"/>
              <a:gd name="connsiteX10" fmla="*/ 1548821 w 2472156"/>
              <a:gd name="connsiteY10" fmla="*/ 1006734 h 1250971"/>
              <a:gd name="connsiteX11" fmla="*/ 1682854 w 2472156"/>
              <a:gd name="connsiteY11" fmla="*/ 994820 h 1250971"/>
              <a:gd name="connsiteX12" fmla="*/ 1775187 w 2472156"/>
              <a:gd name="connsiteY12" fmla="*/ 979928 h 1250971"/>
              <a:gd name="connsiteX13" fmla="*/ 1825822 w 2472156"/>
              <a:gd name="connsiteY13" fmla="*/ 965035 h 1250971"/>
              <a:gd name="connsiteX14" fmla="*/ 1876456 w 2472156"/>
              <a:gd name="connsiteY14" fmla="*/ 944186 h 1250971"/>
              <a:gd name="connsiteX15" fmla="*/ 1927091 w 2472156"/>
              <a:gd name="connsiteY15" fmla="*/ 920357 h 1250971"/>
              <a:gd name="connsiteX16" fmla="*/ 1956876 w 2472156"/>
              <a:gd name="connsiteY16" fmla="*/ 896529 h 1250971"/>
              <a:gd name="connsiteX17" fmla="*/ 1971768 w 2472156"/>
              <a:gd name="connsiteY17" fmla="*/ 878658 h 1250971"/>
              <a:gd name="connsiteX18" fmla="*/ 1995596 w 2472156"/>
              <a:gd name="connsiteY18" fmla="*/ 833981 h 1250971"/>
              <a:gd name="connsiteX19" fmla="*/ 2022403 w 2472156"/>
              <a:gd name="connsiteY19" fmla="*/ 759518 h 1250971"/>
              <a:gd name="connsiteX20" fmla="*/ 2049209 w 2472156"/>
              <a:gd name="connsiteY20" fmla="*/ 667185 h 1250971"/>
              <a:gd name="connsiteX21" fmla="*/ 2073037 w 2472156"/>
              <a:gd name="connsiteY21" fmla="*/ 559959 h 1250971"/>
              <a:gd name="connsiteX22" fmla="*/ 2093887 w 2472156"/>
              <a:gd name="connsiteY22" fmla="*/ 458690 h 1250971"/>
              <a:gd name="connsiteX23" fmla="*/ 2114736 w 2472156"/>
              <a:gd name="connsiteY23" fmla="*/ 348485 h 1250971"/>
              <a:gd name="connsiteX24" fmla="*/ 2126650 w 2472156"/>
              <a:gd name="connsiteY24" fmla="*/ 271044 h 1250971"/>
              <a:gd name="connsiteX25" fmla="*/ 2135586 w 2472156"/>
              <a:gd name="connsiteY25" fmla="*/ 169775 h 1250971"/>
              <a:gd name="connsiteX26" fmla="*/ 2141543 w 2472156"/>
              <a:gd name="connsiteY26" fmla="*/ 65528 h 1250971"/>
              <a:gd name="connsiteX27" fmla="*/ 2138564 w 2472156"/>
              <a:gd name="connsiteY27" fmla="*/ 29786 h 1250971"/>
              <a:gd name="connsiteX28" fmla="*/ 2141543 w 2472156"/>
              <a:gd name="connsiteY28" fmla="*/ 17871 h 1250971"/>
              <a:gd name="connsiteX29" fmla="*/ 2156435 w 2472156"/>
              <a:gd name="connsiteY29" fmla="*/ 2979 h 1250971"/>
              <a:gd name="connsiteX30" fmla="*/ 2168349 w 2472156"/>
              <a:gd name="connsiteY30" fmla="*/ 0 h 1250971"/>
              <a:gd name="connsiteX31" fmla="*/ 2180263 w 2472156"/>
              <a:gd name="connsiteY31" fmla="*/ 0 h 1250971"/>
              <a:gd name="connsiteX32" fmla="*/ 2195156 w 2472156"/>
              <a:gd name="connsiteY32" fmla="*/ 8936 h 1250971"/>
              <a:gd name="connsiteX33" fmla="*/ 2207070 w 2472156"/>
              <a:gd name="connsiteY33" fmla="*/ 17871 h 1250971"/>
              <a:gd name="connsiteX34" fmla="*/ 2213027 w 2472156"/>
              <a:gd name="connsiteY34" fmla="*/ 35743 h 1250971"/>
              <a:gd name="connsiteX35" fmla="*/ 2216005 w 2472156"/>
              <a:gd name="connsiteY35" fmla="*/ 68506 h 1250971"/>
              <a:gd name="connsiteX36" fmla="*/ 2275575 w 2472156"/>
              <a:gd name="connsiteY36" fmla="*/ 613572 h 1250971"/>
              <a:gd name="connsiteX37" fmla="*/ 2278554 w 2472156"/>
              <a:gd name="connsiteY37" fmla="*/ 646335 h 1250971"/>
              <a:gd name="connsiteX38" fmla="*/ 2278554 w 2472156"/>
              <a:gd name="connsiteY38" fmla="*/ 670163 h 1250971"/>
              <a:gd name="connsiteX39" fmla="*/ 2281532 w 2472156"/>
              <a:gd name="connsiteY39" fmla="*/ 708884 h 1250971"/>
              <a:gd name="connsiteX40" fmla="*/ 2287489 w 2472156"/>
              <a:gd name="connsiteY40" fmla="*/ 738669 h 1250971"/>
              <a:gd name="connsiteX41" fmla="*/ 2296425 w 2472156"/>
              <a:gd name="connsiteY41" fmla="*/ 768454 h 1250971"/>
              <a:gd name="connsiteX42" fmla="*/ 2305360 w 2472156"/>
              <a:gd name="connsiteY42" fmla="*/ 801217 h 1250971"/>
              <a:gd name="connsiteX43" fmla="*/ 2317274 w 2472156"/>
              <a:gd name="connsiteY43" fmla="*/ 822067 h 1250971"/>
              <a:gd name="connsiteX44" fmla="*/ 2332167 w 2472156"/>
              <a:gd name="connsiteY44" fmla="*/ 848873 h 1250971"/>
              <a:gd name="connsiteX45" fmla="*/ 2361952 w 2472156"/>
              <a:gd name="connsiteY45" fmla="*/ 878658 h 1250971"/>
              <a:gd name="connsiteX46" fmla="*/ 2403651 w 2472156"/>
              <a:gd name="connsiteY46" fmla="*/ 908443 h 1250971"/>
              <a:gd name="connsiteX47" fmla="*/ 2430457 w 2472156"/>
              <a:gd name="connsiteY47" fmla="*/ 926314 h 1250971"/>
              <a:gd name="connsiteX48" fmla="*/ 2445350 w 2472156"/>
              <a:gd name="connsiteY48" fmla="*/ 938228 h 1250971"/>
              <a:gd name="connsiteX49" fmla="*/ 2451307 w 2472156"/>
              <a:gd name="connsiteY49" fmla="*/ 947164 h 1250971"/>
              <a:gd name="connsiteX50" fmla="*/ 2463221 w 2472156"/>
              <a:gd name="connsiteY50" fmla="*/ 965035 h 1250971"/>
              <a:gd name="connsiteX51" fmla="*/ 2472156 w 2472156"/>
              <a:gd name="connsiteY51" fmla="*/ 991842 h 1250971"/>
              <a:gd name="connsiteX52" fmla="*/ 2472156 w 2472156"/>
              <a:gd name="connsiteY52" fmla="*/ 1006734 h 1250971"/>
              <a:gd name="connsiteX53" fmla="*/ 2469178 w 2472156"/>
              <a:gd name="connsiteY53" fmla="*/ 1024605 h 1250971"/>
              <a:gd name="connsiteX54" fmla="*/ 2463221 w 2472156"/>
              <a:gd name="connsiteY54" fmla="*/ 1045455 h 1250971"/>
              <a:gd name="connsiteX55" fmla="*/ 2448328 w 2472156"/>
              <a:gd name="connsiteY55" fmla="*/ 1063326 h 1250971"/>
              <a:gd name="connsiteX56" fmla="*/ 2418543 w 2472156"/>
              <a:gd name="connsiteY56" fmla="*/ 1099068 h 1250971"/>
              <a:gd name="connsiteX57" fmla="*/ 2397694 w 2472156"/>
              <a:gd name="connsiteY57" fmla="*/ 1116939 h 1250971"/>
              <a:gd name="connsiteX58" fmla="*/ 2370887 w 2472156"/>
              <a:gd name="connsiteY58" fmla="*/ 1137788 h 1250971"/>
              <a:gd name="connsiteX59" fmla="*/ 2344081 w 2472156"/>
              <a:gd name="connsiteY59" fmla="*/ 1155659 h 1250971"/>
              <a:gd name="connsiteX60" fmla="*/ 2296425 w 2472156"/>
              <a:gd name="connsiteY60" fmla="*/ 1176509 h 1250971"/>
              <a:gd name="connsiteX61" fmla="*/ 2233876 w 2472156"/>
              <a:gd name="connsiteY61" fmla="*/ 1194380 h 1250971"/>
              <a:gd name="connsiteX62" fmla="*/ 2123672 w 2472156"/>
              <a:gd name="connsiteY62" fmla="*/ 1215229 h 1250971"/>
              <a:gd name="connsiteX63" fmla="*/ 1944962 w 2472156"/>
              <a:gd name="connsiteY63" fmla="*/ 1233100 h 1250971"/>
              <a:gd name="connsiteX64" fmla="*/ 1781144 w 2472156"/>
              <a:gd name="connsiteY64" fmla="*/ 1242036 h 1250971"/>
              <a:gd name="connsiteX65" fmla="*/ 1608391 w 2472156"/>
              <a:gd name="connsiteY65" fmla="*/ 1247993 h 1250971"/>
              <a:gd name="connsiteX66" fmla="*/ 1459466 w 2472156"/>
              <a:gd name="connsiteY66" fmla="*/ 1250971 h 1250971"/>
              <a:gd name="connsiteX67" fmla="*/ 1307562 w 2472156"/>
              <a:gd name="connsiteY67" fmla="*/ 1250971 h 1250971"/>
              <a:gd name="connsiteX68" fmla="*/ 1149702 w 2472156"/>
              <a:gd name="connsiteY68" fmla="*/ 1247993 h 1250971"/>
              <a:gd name="connsiteX69" fmla="*/ 1012691 w 2472156"/>
              <a:gd name="connsiteY69" fmla="*/ 1242036 h 1250971"/>
              <a:gd name="connsiteX70" fmla="*/ 857809 w 2472156"/>
              <a:gd name="connsiteY70" fmla="*/ 1236079 h 1250971"/>
              <a:gd name="connsiteX71" fmla="*/ 732711 w 2472156"/>
              <a:gd name="connsiteY71" fmla="*/ 1221186 h 1250971"/>
              <a:gd name="connsiteX72" fmla="*/ 518259 w 2472156"/>
              <a:gd name="connsiteY72" fmla="*/ 1188423 h 1250971"/>
              <a:gd name="connsiteX73" fmla="*/ 405076 w 2472156"/>
              <a:gd name="connsiteY73" fmla="*/ 1164595 h 1250971"/>
              <a:gd name="connsiteX74" fmla="*/ 282958 w 2472156"/>
              <a:gd name="connsiteY74" fmla="*/ 1125874 h 1250971"/>
              <a:gd name="connsiteX75" fmla="*/ 196581 w 2472156"/>
              <a:gd name="connsiteY75" fmla="*/ 1081197 h 1250971"/>
              <a:gd name="connsiteX76" fmla="*/ 134033 w 2472156"/>
              <a:gd name="connsiteY76" fmla="*/ 1033541 h 1250971"/>
              <a:gd name="connsiteX77" fmla="*/ 83398 w 2472156"/>
              <a:gd name="connsiteY77" fmla="*/ 976949 h 1250971"/>
              <a:gd name="connsiteX78" fmla="*/ 62549 w 2472156"/>
              <a:gd name="connsiteY78" fmla="*/ 947164 h 1250971"/>
              <a:gd name="connsiteX79" fmla="*/ 29785 w 2472156"/>
              <a:gd name="connsiteY79" fmla="*/ 878658 h 1250971"/>
              <a:gd name="connsiteX80" fmla="*/ 14893 w 2472156"/>
              <a:gd name="connsiteY80" fmla="*/ 822067 h 1250971"/>
              <a:gd name="connsiteX81" fmla="*/ 0 w 2472156"/>
              <a:gd name="connsiteY81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455711 w 2472156"/>
              <a:gd name="connsiteY2" fmla="*/ 973971 h 1250971"/>
              <a:gd name="connsiteX3" fmla="*/ 586765 w 2472156"/>
              <a:gd name="connsiteY3" fmla="*/ 991842 h 1250971"/>
              <a:gd name="connsiteX4" fmla="*/ 705905 w 2472156"/>
              <a:gd name="connsiteY4" fmla="*/ 1000777 h 1250971"/>
              <a:gd name="connsiteX5" fmla="*/ 863766 w 2472156"/>
              <a:gd name="connsiteY5" fmla="*/ 1009713 h 1250971"/>
              <a:gd name="connsiteX6" fmla="*/ 1039497 w 2472156"/>
              <a:gd name="connsiteY6" fmla="*/ 1012691 h 1250971"/>
              <a:gd name="connsiteX7" fmla="*/ 1197358 w 2472156"/>
              <a:gd name="connsiteY7" fmla="*/ 1012691 h 1250971"/>
              <a:gd name="connsiteX8" fmla="*/ 1432659 w 2472156"/>
              <a:gd name="connsiteY8" fmla="*/ 1009713 h 1250971"/>
              <a:gd name="connsiteX9" fmla="*/ 1548821 w 2472156"/>
              <a:gd name="connsiteY9" fmla="*/ 1006734 h 1250971"/>
              <a:gd name="connsiteX10" fmla="*/ 1682854 w 2472156"/>
              <a:gd name="connsiteY10" fmla="*/ 994820 h 1250971"/>
              <a:gd name="connsiteX11" fmla="*/ 1775187 w 2472156"/>
              <a:gd name="connsiteY11" fmla="*/ 979928 h 1250971"/>
              <a:gd name="connsiteX12" fmla="*/ 1825822 w 2472156"/>
              <a:gd name="connsiteY12" fmla="*/ 965035 h 1250971"/>
              <a:gd name="connsiteX13" fmla="*/ 1876456 w 2472156"/>
              <a:gd name="connsiteY13" fmla="*/ 944186 h 1250971"/>
              <a:gd name="connsiteX14" fmla="*/ 1927091 w 2472156"/>
              <a:gd name="connsiteY14" fmla="*/ 920357 h 1250971"/>
              <a:gd name="connsiteX15" fmla="*/ 1956876 w 2472156"/>
              <a:gd name="connsiteY15" fmla="*/ 896529 h 1250971"/>
              <a:gd name="connsiteX16" fmla="*/ 1971768 w 2472156"/>
              <a:gd name="connsiteY16" fmla="*/ 878658 h 1250971"/>
              <a:gd name="connsiteX17" fmla="*/ 1995596 w 2472156"/>
              <a:gd name="connsiteY17" fmla="*/ 833981 h 1250971"/>
              <a:gd name="connsiteX18" fmla="*/ 2022403 w 2472156"/>
              <a:gd name="connsiteY18" fmla="*/ 759518 h 1250971"/>
              <a:gd name="connsiteX19" fmla="*/ 2049209 w 2472156"/>
              <a:gd name="connsiteY19" fmla="*/ 667185 h 1250971"/>
              <a:gd name="connsiteX20" fmla="*/ 2073037 w 2472156"/>
              <a:gd name="connsiteY20" fmla="*/ 559959 h 1250971"/>
              <a:gd name="connsiteX21" fmla="*/ 2093887 w 2472156"/>
              <a:gd name="connsiteY21" fmla="*/ 458690 h 1250971"/>
              <a:gd name="connsiteX22" fmla="*/ 2114736 w 2472156"/>
              <a:gd name="connsiteY22" fmla="*/ 348485 h 1250971"/>
              <a:gd name="connsiteX23" fmla="*/ 2126650 w 2472156"/>
              <a:gd name="connsiteY23" fmla="*/ 271044 h 1250971"/>
              <a:gd name="connsiteX24" fmla="*/ 2135586 w 2472156"/>
              <a:gd name="connsiteY24" fmla="*/ 169775 h 1250971"/>
              <a:gd name="connsiteX25" fmla="*/ 2141543 w 2472156"/>
              <a:gd name="connsiteY25" fmla="*/ 65528 h 1250971"/>
              <a:gd name="connsiteX26" fmla="*/ 2138564 w 2472156"/>
              <a:gd name="connsiteY26" fmla="*/ 29786 h 1250971"/>
              <a:gd name="connsiteX27" fmla="*/ 2141543 w 2472156"/>
              <a:gd name="connsiteY27" fmla="*/ 17871 h 1250971"/>
              <a:gd name="connsiteX28" fmla="*/ 2156435 w 2472156"/>
              <a:gd name="connsiteY28" fmla="*/ 2979 h 1250971"/>
              <a:gd name="connsiteX29" fmla="*/ 2168349 w 2472156"/>
              <a:gd name="connsiteY29" fmla="*/ 0 h 1250971"/>
              <a:gd name="connsiteX30" fmla="*/ 2180263 w 2472156"/>
              <a:gd name="connsiteY30" fmla="*/ 0 h 1250971"/>
              <a:gd name="connsiteX31" fmla="*/ 2195156 w 2472156"/>
              <a:gd name="connsiteY31" fmla="*/ 8936 h 1250971"/>
              <a:gd name="connsiteX32" fmla="*/ 2207070 w 2472156"/>
              <a:gd name="connsiteY32" fmla="*/ 17871 h 1250971"/>
              <a:gd name="connsiteX33" fmla="*/ 2213027 w 2472156"/>
              <a:gd name="connsiteY33" fmla="*/ 35743 h 1250971"/>
              <a:gd name="connsiteX34" fmla="*/ 2216005 w 2472156"/>
              <a:gd name="connsiteY34" fmla="*/ 68506 h 1250971"/>
              <a:gd name="connsiteX35" fmla="*/ 2275575 w 2472156"/>
              <a:gd name="connsiteY35" fmla="*/ 613572 h 1250971"/>
              <a:gd name="connsiteX36" fmla="*/ 2278554 w 2472156"/>
              <a:gd name="connsiteY36" fmla="*/ 646335 h 1250971"/>
              <a:gd name="connsiteX37" fmla="*/ 2278554 w 2472156"/>
              <a:gd name="connsiteY37" fmla="*/ 670163 h 1250971"/>
              <a:gd name="connsiteX38" fmla="*/ 2281532 w 2472156"/>
              <a:gd name="connsiteY38" fmla="*/ 708884 h 1250971"/>
              <a:gd name="connsiteX39" fmla="*/ 2287489 w 2472156"/>
              <a:gd name="connsiteY39" fmla="*/ 738669 h 1250971"/>
              <a:gd name="connsiteX40" fmla="*/ 2296425 w 2472156"/>
              <a:gd name="connsiteY40" fmla="*/ 768454 h 1250971"/>
              <a:gd name="connsiteX41" fmla="*/ 2305360 w 2472156"/>
              <a:gd name="connsiteY41" fmla="*/ 801217 h 1250971"/>
              <a:gd name="connsiteX42" fmla="*/ 2317274 w 2472156"/>
              <a:gd name="connsiteY42" fmla="*/ 822067 h 1250971"/>
              <a:gd name="connsiteX43" fmla="*/ 2332167 w 2472156"/>
              <a:gd name="connsiteY43" fmla="*/ 848873 h 1250971"/>
              <a:gd name="connsiteX44" fmla="*/ 2361952 w 2472156"/>
              <a:gd name="connsiteY44" fmla="*/ 878658 h 1250971"/>
              <a:gd name="connsiteX45" fmla="*/ 2403651 w 2472156"/>
              <a:gd name="connsiteY45" fmla="*/ 908443 h 1250971"/>
              <a:gd name="connsiteX46" fmla="*/ 2430457 w 2472156"/>
              <a:gd name="connsiteY46" fmla="*/ 926314 h 1250971"/>
              <a:gd name="connsiteX47" fmla="*/ 2445350 w 2472156"/>
              <a:gd name="connsiteY47" fmla="*/ 938228 h 1250971"/>
              <a:gd name="connsiteX48" fmla="*/ 2451307 w 2472156"/>
              <a:gd name="connsiteY48" fmla="*/ 947164 h 1250971"/>
              <a:gd name="connsiteX49" fmla="*/ 2463221 w 2472156"/>
              <a:gd name="connsiteY49" fmla="*/ 965035 h 1250971"/>
              <a:gd name="connsiteX50" fmla="*/ 2472156 w 2472156"/>
              <a:gd name="connsiteY50" fmla="*/ 991842 h 1250971"/>
              <a:gd name="connsiteX51" fmla="*/ 2472156 w 2472156"/>
              <a:gd name="connsiteY51" fmla="*/ 1006734 h 1250971"/>
              <a:gd name="connsiteX52" fmla="*/ 2469178 w 2472156"/>
              <a:gd name="connsiteY52" fmla="*/ 1024605 h 1250971"/>
              <a:gd name="connsiteX53" fmla="*/ 2463221 w 2472156"/>
              <a:gd name="connsiteY53" fmla="*/ 1045455 h 1250971"/>
              <a:gd name="connsiteX54" fmla="*/ 2448328 w 2472156"/>
              <a:gd name="connsiteY54" fmla="*/ 1063326 h 1250971"/>
              <a:gd name="connsiteX55" fmla="*/ 2418543 w 2472156"/>
              <a:gd name="connsiteY55" fmla="*/ 1099068 h 1250971"/>
              <a:gd name="connsiteX56" fmla="*/ 2397694 w 2472156"/>
              <a:gd name="connsiteY56" fmla="*/ 1116939 h 1250971"/>
              <a:gd name="connsiteX57" fmla="*/ 2370887 w 2472156"/>
              <a:gd name="connsiteY57" fmla="*/ 1137788 h 1250971"/>
              <a:gd name="connsiteX58" fmla="*/ 2344081 w 2472156"/>
              <a:gd name="connsiteY58" fmla="*/ 1155659 h 1250971"/>
              <a:gd name="connsiteX59" fmla="*/ 2296425 w 2472156"/>
              <a:gd name="connsiteY59" fmla="*/ 1176509 h 1250971"/>
              <a:gd name="connsiteX60" fmla="*/ 2233876 w 2472156"/>
              <a:gd name="connsiteY60" fmla="*/ 1194380 h 1250971"/>
              <a:gd name="connsiteX61" fmla="*/ 2123672 w 2472156"/>
              <a:gd name="connsiteY61" fmla="*/ 1215229 h 1250971"/>
              <a:gd name="connsiteX62" fmla="*/ 1944962 w 2472156"/>
              <a:gd name="connsiteY62" fmla="*/ 1233100 h 1250971"/>
              <a:gd name="connsiteX63" fmla="*/ 1781144 w 2472156"/>
              <a:gd name="connsiteY63" fmla="*/ 1242036 h 1250971"/>
              <a:gd name="connsiteX64" fmla="*/ 1608391 w 2472156"/>
              <a:gd name="connsiteY64" fmla="*/ 1247993 h 1250971"/>
              <a:gd name="connsiteX65" fmla="*/ 1459466 w 2472156"/>
              <a:gd name="connsiteY65" fmla="*/ 1250971 h 1250971"/>
              <a:gd name="connsiteX66" fmla="*/ 1307562 w 2472156"/>
              <a:gd name="connsiteY66" fmla="*/ 1250971 h 1250971"/>
              <a:gd name="connsiteX67" fmla="*/ 1149702 w 2472156"/>
              <a:gd name="connsiteY67" fmla="*/ 1247993 h 1250971"/>
              <a:gd name="connsiteX68" fmla="*/ 1012691 w 2472156"/>
              <a:gd name="connsiteY68" fmla="*/ 1242036 h 1250971"/>
              <a:gd name="connsiteX69" fmla="*/ 857809 w 2472156"/>
              <a:gd name="connsiteY69" fmla="*/ 1236079 h 1250971"/>
              <a:gd name="connsiteX70" fmla="*/ 732711 w 2472156"/>
              <a:gd name="connsiteY70" fmla="*/ 1221186 h 1250971"/>
              <a:gd name="connsiteX71" fmla="*/ 518259 w 2472156"/>
              <a:gd name="connsiteY71" fmla="*/ 1188423 h 1250971"/>
              <a:gd name="connsiteX72" fmla="*/ 405076 w 2472156"/>
              <a:gd name="connsiteY72" fmla="*/ 1164595 h 1250971"/>
              <a:gd name="connsiteX73" fmla="*/ 282958 w 2472156"/>
              <a:gd name="connsiteY73" fmla="*/ 1125874 h 1250971"/>
              <a:gd name="connsiteX74" fmla="*/ 196581 w 2472156"/>
              <a:gd name="connsiteY74" fmla="*/ 1081197 h 1250971"/>
              <a:gd name="connsiteX75" fmla="*/ 134033 w 2472156"/>
              <a:gd name="connsiteY75" fmla="*/ 1033541 h 1250971"/>
              <a:gd name="connsiteX76" fmla="*/ 83398 w 2472156"/>
              <a:gd name="connsiteY76" fmla="*/ 976949 h 1250971"/>
              <a:gd name="connsiteX77" fmla="*/ 62549 w 2472156"/>
              <a:gd name="connsiteY77" fmla="*/ 947164 h 1250971"/>
              <a:gd name="connsiteX78" fmla="*/ 29785 w 2472156"/>
              <a:gd name="connsiteY78" fmla="*/ 878658 h 1250971"/>
              <a:gd name="connsiteX79" fmla="*/ 14893 w 2472156"/>
              <a:gd name="connsiteY79" fmla="*/ 822067 h 1250971"/>
              <a:gd name="connsiteX80" fmla="*/ 0 w 2472156"/>
              <a:gd name="connsiteY80" fmla="*/ 738669 h 1250971"/>
              <a:gd name="connsiteX0" fmla="*/ 0 w 2472156"/>
              <a:gd name="connsiteY0" fmla="*/ 738669 h 1250971"/>
              <a:gd name="connsiteX1" fmla="*/ 455711 w 2472156"/>
              <a:gd name="connsiteY1" fmla="*/ 973971 h 1250971"/>
              <a:gd name="connsiteX2" fmla="*/ 586765 w 2472156"/>
              <a:gd name="connsiteY2" fmla="*/ 991842 h 1250971"/>
              <a:gd name="connsiteX3" fmla="*/ 705905 w 2472156"/>
              <a:gd name="connsiteY3" fmla="*/ 1000777 h 1250971"/>
              <a:gd name="connsiteX4" fmla="*/ 863766 w 2472156"/>
              <a:gd name="connsiteY4" fmla="*/ 1009713 h 1250971"/>
              <a:gd name="connsiteX5" fmla="*/ 1039497 w 2472156"/>
              <a:gd name="connsiteY5" fmla="*/ 1012691 h 1250971"/>
              <a:gd name="connsiteX6" fmla="*/ 1197358 w 2472156"/>
              <a:gd name="connsiteY6" fmla="*/ 1012691 h 1250971"/>
              <a:gd name="connsiteX7" fmla="*/ 1432659 w 2472156"/>
              <a:gd name="connsiteY7" fmla="*/ 1009713 h 1250971"/>
              <a:gd name="connsiteX8" fmla="*/ 1548821 w 2472156"/>
              <a:gd name="connsiteY8" fmla="*/ 1006734 h 1250971"/>
              <a:gd name="connsiteX9" fmla="*/ 1682854 w 2472156"/>
              <a:gd name="connsiteY9" fmla="*/ 994820 h 1250971"/>
              <a:gd name="connsiteX10" fmla="*/ 1775187 w 2472156"/>
              <a:gd name="connsiteY10" fmla="*/ 979928 h 1250971"/>
              <a:gd name="connsiteX11" fmla="*/ 1825822 w 2472156"/>
              <a:gd name="connsiteY11" fmla="*/ 965035 h 1250971"/>
              <a:gd name="connsiteX12" fmla="*/ 1876456 w 2472156"/>
              <a:gd name="connsiteY12" fmla="*/ 944186 h 1250971"/>
              <a:gd name="connsiteX13" fmla="*/ 1927091 w 2472156"/>
              <a:gd name="connsiteY13" fmla="*/ 920357 h 1250971"/>
              <a:gd name="connsiteX14" fmla="*/ 1956876 w 2472156"/>
              <a:gd name="connsiteY14" fmla="*/ 896529 h 1250971"/>
              <a:gd name="connsiteX15" fmla="*/ 1971768 w 2472156"/>
              <a:gd name="connsiteY15" fmla="*/ 878658 h 1250971"/>
              <a:gd name="connsiteX16" fmla="*/ 1995596 w 2472156"/>
              <a:gd name="connsiteY16" fmla="*/ 833981 h 1250971"/>
              <a:gd name="connsiteX17" fmla="*/ 2022403 w 2472156"/>
              <a:gd name="connsiteY17" fmla="*/ 759518 h 1250971"/>
              <a:gd name="connsiteX18" fmla="*/ 2049209 w 2472156"/>
              <a:gd name="connsiteY18" fmla="*/ 667185 h 1250971"/>
              <a:gd name="connsiteX19" fmla="*/ 2073037 w 2472156"/>
              <a:gd name="connsiteY19" fmla="*/ 559959 h 1250971"/>
              <a:gd name="connsiteX20" fmla="*/ 2093887 w 2472156"/>
              <a:gd name="connsiteY20" fmla="*/ 458690 h 1250971"/>
              <a:gd name="connsiteX21" fmla="*/ 2114736 w 2472156"/>
              <a:gd name="connsiteY21" fmla="*/ 348485 h 1250971"/>
              <a:gd name="connsiteX22" fmla="*/ 2126650 w 2472156"/>
              <a:gd name="connsiteY22" fmla="*/ 271044 h 1250971"/>
              <a:gd name="connsiteX23" fmla="*/ 2135586 w 2472156"/>
              <a:gd name="connsiteY23" fmla="*/ 169775 h 1250971"/>
              <a:gd name="connsiteX24" fmla="*/ 2141543 w 2472156"/>
              <a:gd name="connsiteY24" fmla="*/ 65528 h 1250971"/>
              <a:gd name="connsiteX25" fmla="*/ 2138564 w 2472156"/>
              <a:gd name="connsiteY25" fmla="*/ 29786 h 1250971"/>
              <a:gd name="connsiteX26" fmla="*/ 2141543 w 2472156"/>
              <a:gd name="connsiteY26" fmla="*/ 17871 h 1250971"/>
              <a:gd name="connsiteX27" fmla="*/ 2156435 w 2472156"/>
              <a:gd name="connsiteY27" fmla="*/ 2979 h 1250971"/>
              <a:gd name="connsiteX28" fmla="*/ 2168349 w 2472156"/>
              <a:gd name="connsiteY28" fmla="*/ 0 h 1250971"/>
              <a:gd name="connsiteX29" fmla="*/ 2180263 w 2472156"/>
              <a:gd name="connsiteY29" fmla="*/ 0 h 1250971"/>
              <a:gd name="connsiteX30" fmla="*/ 2195156 w 2472156"/>
              <a:gd name="connsiteY30" fmla="*/ 8936 h 1250971"/>
              <a:gd name="connsiteX31" fmla="*/ 2207070 w 2472156"/>
              <a:gd name="connsiteY31" fmla="*/ 17871 h 1250971"/>
              <a:gd name="connsiteX32" fmla="*/ 2213027 w 2472156"/>
              <a:gd name="connsiteY32" fmla="*/ 35743 h 1250971"/>
              <a:gd name="connsiteX33" fmla="*/ 2216005 w 2472156"/>
              <a:gd name="connsiteY33" fmla="*/ 68506 h 1250971"/>
              <a:gd name="connsiteX34" fmla="*/ 2275575 w 2472156"/>
              <a:gd name="connsiteY34" fmla="*/ 613572 h 1250971"/>
              <a:gd name="connsiteX35" fmla="*/ 2278554 w 2472156"/>
              <a:gd name="connsiteY35" fmla="*/ 646335 h 1250971"/>
              <a:gd name="connsiteX36" fmla="*/ 2278554 w 2472156"/>
              <a:gd name="connsiteY36" fmla="*/ 670163 h 1250971"/>
              <a:gd name="connsiteX37" fmla="*/ 2281532 w 2472156"/>
              <a:gd name="connsiteY37" fmla="*/ 708884 h 1250971"/>
              <a:gd name="connsiteX38" fmla="*/ 2287489 w 2472156"/>
              <a:gd name="connsiteY38" fmla="*/ 738669 h 1250971"/>
              <a:gd name="connsiteX39" fmla="*/ 2296425 w 2472156"/>
              <a:gd name="connsiteY39" fmla="*/ 768454 h 1250971"/>
              <a:gd name="connsiteX40" fmla="*/ 2305360 w 2472156"/>
              <a:gd name="connsiteY40" fmla="*/ 801217 h 1250971"/>
              <a:gd name="connsiteX41" fmla="*/ 2317274 w 2472156"/>
              <a:gd name="connsiteY41" fmla="*/ 822067 h 1250971"/>
              <a:gd name="connsiteX42" fmla="*/ 2332167 w 2472156"/>
              <a:gd name="connsiteY42" fmla="*/ 848873 h 1250971"/>
              <a:gd name="connsiteX43" fmla="*/ 2361952 w 2472156"/>
              <a:gd name="connsiteY43" fmla="*/ 878658 h 1250971"/>
              <a:gd name="connsiteX44" fmla="*/ 2403651 w 2472156"/>
              <a:gd name="connsiteY44" fmla="*/ 908443 h 1250971"/>
              <a:gd name="connsiteX45" fmla="*/ 2430457 w 2472156"/>
              <a:gd name="connsiteY45" fmla="*/ 926314 h 1250971"/>
              <a:gd name="connsiteX46" fmla="*/ 2445350 w 2472156"/>
              <a:gd name="connsiteY46" fmla="*/ 938228 h 1250971"/>
              <a:gd name="connsiteX47" fmla="*/ 2451307 w 2472156"/>
              <a:gd name="connsiteY47" fmla="*/ 947164 h 1250971"/>
              <a:gd name="connsiteX48" fmla="*/ 2463221 w 2472156"/>
              <a:gd name="connsiteY48" fmla="*/ 965035 h 1250971"/>
              <a:gd name="connsiteX49" fmla="*/ 2472156 w 2472156"/>
              <a:gd name="connsiteY49" fmla="*/ 991842 h 1250971"/>
              <a:gd name="connsiteX50" fmla="*/ 2472156 w 2472156"/>
              <a:gd name="connsiteY50" fmla="*/ 1006734 h 1250971"/>
              <a:gd name="connsiteX51" fmla="*/ 2469178 w 2472156"/>
              <a:gd name="connsiteY51" fmla="*/ 1024605 h 1250971"/>
              <a:gd name="connsiteX52" fmla="*/ 2463221 w 2472156"/>
              <a:gd name="connsiteY52" fmla="*/ 1045455 h 1250971"/>
              <a:gd name="connsiteX53" fmla="*/ 2448328 w 2472156"/>
              <a:gd name="connsiteY53" fmla="*/ 1063326 h 1250971"/>
              <a:gd name="connsiteX54" fmla="*/ 2418543 w 2472156"/>
              <a:gd name="connsiteY54" fmla="*/ 1099068 h 1250971"/>
              <a:gd name="connsiteX55" fmla="*/ 2397694 w 2472156"/>
              <a:gd name="connsiteY55" fmla="*/ 1116939 h 1250971"/>
              <a:gd name="connsiteX56" fmla="*/ 2370887 w 2472156"/>
              <a:gd name="connsiteY56" fmla="*/ 1137788 h 1250971"/>
              <a:gd name="connsiteX57" fmla="*/ 2344081 w 2472156"/>
              <a:gd name="connsiteY57" fmla="*/ 1155659 h 1250971"/>
              <a:gd name="connsiteX58" fmla="*/ 2296425 w 2472156"/>
              <a:gd name="connsiteY58" fmla="*/ 1176509 h 1250971"/>
              <a:gd name="connsiteX59" fmla="*/ 2233876 w 2472156"/>
              <a:gd name="connsiteY59" fmla="*/ 1194380 h 1250971"/>
              <a:gd name="connsiteX60" fmla="*/ 2123672 w 2472156"/>
              <a:gd name="connsiteY60" fmla="*/ 1215229 h 1250971"/>
              <a:gd name="connsiteX61" fmla="*/ 1944962 w 2472156"/>
              <a:gd name="connsiteY61" fmla="*/ 1233100 h 1250971"/>
              <a:gd name="connsiteX62" fmla="*/ 1781144 w 2472156"/>
              <a:gd name="connsiteY62" fmla="*/ 1242036 h 1250971"/>
              <a:gd name="connsiteX63" fmla="*/ 1608391 w 2472156"/>
              <a:gd name="connsiteY63" fmla="*/ 1247993 h 1250971"/>
              <a:gd name="connsiteX64" fmla="*/ 1459466 w 2472156"/>
              <a:gd name="connsiteY64" fmla="*/ 1250971 h 1250971"/>
              <a:gd name="connsiteX65" fmla="*/ 1307562 w 2472156"/>
              <a:gd name="connsiteY65" fmla="*/ 1250971 h 1250971"/>
              <a:gd name="connsiteX66" fmla="*/ 1149702 w 2472156"/>
              <a:gd name="connsiteY66" fmla="*/ 1247993 h 1250971"/>
              <a:gd name="connsiteX67" fmla="*/ 1012691 w 2472156"/>
              <a:gd name="connsiteY67" fmla="*/ 1242036 h 1250971"/>
              <a:gd name="connsiteX68" fmla="*/ 857809 w 2472156"/>
              <a:gd name="connsiteY68" fmla="*/ 1236079 h 1250971"/>
              <a:gd name="connsiteX69" fmla="*/ 732711 w 2472156"/>
              <a:gd name="connsiteY69" fmla="*/ 1221186 h 1250971"/>
              <a:gd name="connsiteX70" fmla="*/ 518259 w 2472156"/>
              <a:gd name="connsiteY70" fmla="*/ 1188423 h 1250971"/>
              <a:gd name="connsiteX71" fmla="*/ 405076 w 2472156"/>
              <a:gd name="connsiteY71" fmla="*/ 1164595 h 1250971"/>
              <a:gd name="connsiteX72" fmla="*/ 282958 w 2472156"/>
              <a:gd name="connsiteY72" fmla="*/ 1125874 h 1250971"/>
              <a:gd name="connsiteX73" fmla="*/ 196581 w 2472156"/>
              <a:gd name="connsiteY73" fmla="*/ 1081197 h 1250971"/>
              <a:gd name="connsiteX74" fmla="*/ 134033 w 2472156"/>
              <a:gd name="connsiteY74" fmla="*/ 1033541 h 1250971"/>
              <a:gd name="connsiteX75" fmla="*/ 83398 w 2472156"/>
              <a:gd name="connsiteY75" fmla="*/ 976949 h 1250971"/>
              <a:gd name="connsiteX76" fmla="*/ 62549 w 2472156"/>
              <a:gd name="connsiteY76" fmla="*/ 947164 h 1250971"/>
              <a:gd name="connsiteX77" fmla="*/ 29785 w 2472156"/>
              <a:gd name="connsiteY77" fmla="*/ 878658 h 1250971"/>
              <a:gd name="connsiteX78" fmla="*/ 14893 w 2472156"/>
              <a:gd name="connsiteY78" fmla="*/ 822067 h 1250971"/>
              <a:gd name="connsiteX79" fmla="*/ 0 w 2472156"/>
              <a:gd name="connsiteY79" fmla="*/ 738669 h 1250971"/>
              <a:gd name="connsiteX0" fmla="*/ 266 w 2457529"/>
              <a:gd name="connsiteY0" fmla="*/ 822067 h 1250971"/>
              <a:gd name="connsiteX1" fmla="*/ 441084 w 2457529"/>
              <a:gd name="connsiteY1" fmla="*/ 973971 h 1250971"/>
              <a:gd name="connsiteX2" fmla="*/ 572138 w 2457529"/>
              <a:gd name="connsiteY2" fmla="*/ 991842 h 1250971"/>
              <a:gd name="connsiteX3" fmla="*/ 691278 w 2457529"/>
              <a:gd name="connsiteY3" fmla="*/ 1000777 h 1250971"/>
              <a:gd name="connsiteX4" fmla="*/ 849139 w 2457529"/>
              <a:gd name="connsiteY4" fmla="*/ 1009713 h 1250971"/>
              <a:gd name="connsiteX5" fmla="*/ 1024870 w 2457529"/>
              <a:gd name="connsiteY5" fmla="*/ 1012691 h 1250971"/>
              <a:gd name="connsiteX6" fmla="*/ 1182731 w 2457529"/>
              <a:gd name="connsiteY6" fmla="*/ 1012691 h 1250971"/>
              <a:gd name="connsiteX7" fmla="*/ 1418032 w 2457529"/>
              <a:gd name="connsiteY7" fmla="*/ 1009713 h 1250971"/>
              <a:gd name="connsiteX8" fmla="*/ 1534194 w 2457529"/>
              <a:gd name="connsiteY8" fmla="*/ 1006734 h 1250971"/>
              <a:gd name="connsiteX9" fmla="*/ 1668227 w 2457529"/>
              <a:gd name="connsiteY9" fmla="*/ 994820 h 1250971"/>
              <a:gd name="connsiteX10" fmla="*/ 1760560 w 2457529"/>
              <a:gd name="connsiteY10" fmla="*/ 979928 h 1250971"/>
              <a:gd name="connsiteX11" fmla="*/ 1811195 w 2457529"/>
              <a:gd name="connsiteY11" fmla="*/ 965035 h 1250971"/>
              <a:gd name="connsiteX12" fmla="*/ 1861829 w 2457529"/>
              <a:gd name="connsiteY12" fmla="*/ 944186 h 1250971"/>
              <a:gd name="connsiteX13" fmla="*/ 1912464 w 2457529"/>
              <a:gd name="connsiteY13" fmla="*/ 920357 h 1250971"/>
              <a:gd name="connsiteX14" fmla="*/ 1942249 w 2457529"/>
              <a:gd name="connsiteY14" fmla="*/ 896529 h 1250971"/>
              <a:gd name="connsiteX15" fmla="*/ 1957141 w 2457529"/>
              <a:gd name="connsiteY15" fmla="*/ 878658 h 1250971"/>
              <a:gd name="connsiteX16" fmla="*/ 1980969 w 2457529"/>
              <a:gd name="connsiteY16" fmla="*/ 833981 h 1250971"/>
              <a:gd name="connsiteX17" fmla="*/ 2007776 w 2457529"/>
              <a:gd name="connsiteY17" fmla="*/ 759518 h 1250971"/>
              <a:gd name="connsiteX18" fmla="*/ 2034582 w 2457529"/>
              <a:gd name="connsiteY18" fmla="*/ 667185 h 1250971"/>
              <a:gd name="connsiteX19" fmla="*/ 2058410 w 2457529"/>
              <a:gd name="connsiteY19" fmla="*/ 559959 h 1250971"/>
              <a:gd name="connsiteX20" fmla="*/ 2079260 w 2457529"/>
              <a:gd name="connsiteY20" fmla="*/ 458690 h 1250971"/>
              <a:gd name="connsiteX21" fmla="*/ 2100109 w 2457529"/>
              <a:gd name="connsiteY21" fmla="*/ 348485 h 1250971"/>
              <a:gd name="connsiteX22" fmla="*/ 2112023 w 2457529"/>
              <a:gd name="connsiteY22" fmla="*/ 271044 h 1250971"/>
              <a:gd name="connsiteX23" fmla="*/ 2120959 w 2457529"/>
              <a:gd name="connsiteY23" fmla="*/ 169775 h 1250971"/>
              <a:gd name="connsiteX24" fmla="*/ 2126916 w 2457529"/>
              <a:gd name="connsiteY24" fmla="*/ 65528 h 1250971"/>
              <a:gd name="connsiteX25" fmla="*/ 2123937 w 2457529"/>
              <a:gd name="connsiteY25" fmla="*/ 29786 h 1250971"/>
              <a:gd name="connsiteX26" fmla="*/ 2126916 w 2457529"/>
              <a:gd name="connsiteY26" fmla="*/ 17871 h 1250971"/>
              <a:gd name="connsiteX27" fmla="*/ 2141808 w 2457529"/>
              <a:gd name="connsiteY27" fmla="*/ 2979 h 1250971"/>
              <a:gd name="connsiteX28" fmla="*/ 2153722 w 2457529"/>
              <a:gd name="connsiteY28" fmla="*/ 0 h 1250971"/>
              <a:gd name="connsiteX29" fmla="*/ 2165636 w 2457529"/>
              <a:gd name="connsiteY29" fmla="*/ 0 h 1250971"/>
              <a:gd name="connsiteX30" fmla="*/ 2180529 w 2457529"/>
              <a:gd name="connsiteY30" fmla="*/ 8936 h 1250971"/>
              <a:gd name="connsiteX31" fmla="*/ 2192443 w 2457529"/>
              <a:gd name="connsiteY31" fmla="*/ 17871 h 1250971"/>
              <a:gd name="connsiteX32" fmla="*/ 2198400 w 2457529"/>
              <a:gd name="connsiteY32" fmla="*/ 35743 h 1250971"/>
              <a:gd name="connsiteX33" fmla="*/ 2201378 w 2457529"/>
              <a:gd name="connsiteY33" fmla="*/ 68506 h 1250971"/>
              <a:gd name="connsiteX34" fmla="*/ 2260948 w 2457529"/>
              <a:gd name="connsiteY34" fmla="*/ 613572 h 1250971"/>
              <a:gd name="connsiteX35" fmla="*/ 2263927 w 2457529"/>
              <a:gd name="connsiteY35" fmla="*/ 646335 h 1250971"/>
              <a:gd name="connsiteX36" fmla="*/ 2263927 w 2457529"/>
              <a:gd name="connsiteY36" fmla="*/ 670163 h 1250971"/>
              <a:gd name="connsiteX37" fmla="*/ 2266905 w 2457529"/>
              <a:gd name="connsiteY37" fmla="*/ 708884 h 1250971"/>
              <a:gd name="connsiteX38" fmla="*/ 2272862 w 2457529"/>
              <a:gd name="connsiteY38" fmla="*/ 738669 h 1250971"/>
              <a:gd name="connsiteX39" fmla="*/ 2281798 w 2457529"/>
              <a:gd name="connsiteY39" fmla="*/ 768454 h 1250971"/>
              <a:gd name="connsiteX40" fmla="*/ 2290733 w 2457529"/>
              <a:gd name="connsiteY40" fmla="*/ 801217 h 1250971"/>
              <a:gd name="connsiteX41" fmla="*/ 2302647 w 2457529"/>
              <a:gd name="connsiteY41" fmla="*/ 822067 h 1250971"/>
              <a:gd name="connsiteX42" fmla="*/ 2317540 w 2457529"/>
              <a:gd name="connsiteY42" fmla="*/ 848873 h 1250971"/>
              <a:gd name="connsiteX43" fmla="*/ 2347325 w 2457529"/>
              <a:gd name="connsiteY43" fmla="*/ 878658 h 1250971"/>
              <a:gd name="connsiteX44" fmla="*/ 2389024 w 2457529"/>
              <a:gd name="connsiteY44" fmla="*/ 908443 h 1250971"/>
              <a:gd name="connsiteX45" fmla="*/ 2415830 w 2457529"/>
              <a:gd name="connsiteY45" fmla="*/ 926314 h 1250971"/>
              <a:gd name="connsiteX46" fmla="*/ 2430723 w 2457529"/>
              <a:gd name="connsiteY46" fmla="*/ 938228 h 1250971"/>
              <a:gd name="connsiteX47" fmla="*/ 2436680 w 2457529"/>
              <a:gd name="connsiteY47" fmla="*/ 947164 h 1250971"/>
              <a:gd name="connsiteX48" fmla="*/ 2448594 w 2457529"/>
              <a:gd name="connsiteY48" fmla="*/ 965035 h 1250971"/>
              <a:gd name="connsiteX49" fmla="*/ 2457529 w 2457529"/>
              <a:gd name="connsiteY49" fmla="*/ 991842 h 1250971"/>
              <a:gd name="connsiteX50" fmla="*/ 2457529 w 2457529"/>
              <a:gd name="connsiteY50" fmla="*/ 1006734 h 1250971"/>
              <a:gd name="connsiteX51" fmla="*/ 2454551 w 2457529"/>
              <a:gd name="connsiteY51" fmla="*/ 1024605 h 1250971"/>
              <a:gd name="connsiteX52" fmla="*/ 2448594 w 2457529"/>
              <a:gd name="connsiteY52" fmla="*/ 1045455 h 1250971"/>
              <a:gd name="connsiteX53" fmla="*/ 2433701 w 2457529"/>
              <a:gd name="connsiteY53" fmla="*/ 1063326 h 1250971"/>
              <a:gd name="connsiteX54" fmla="*/ 2403916 w 2457529"/>
              <a:gd name="connsiteY54" fmla="*/ 1099068 h 1250971"/>
              <a:gd name="connsiteX55" fmla="*/ 2383067 w 2457529"/>
              <a:gd name="connsiteY55" fmla="*/ 1116939 h 1250971"/>
              <a:gd name="connsiteX56" fmla="*/ 2356260 w 2457529"/>
              <a:gd name="connsiteY56" fmla="*/ 1137788 h 1250971"/>
              <a:gd name="connsiteX57" fmla="*/ 2329454 w 2457529"/>
              <a:gd name="connsiteY57" fmla="*/ 1155659 h 1250971"/>
              <a:gd name="connsiteX58" fmla="*/ 2281798 w 2457529"/>
              <a:gd name="connsiteY58" fmla="*/ 1176509 h 1250971"/>
              <a:gd name="connsiteX59" fmla="*/ 2219249 w 2457529"/>
              <a:gd name="connsiteY59" fmla="*/ 1194380 h 1250971"/>
              <a:gd name="connsiteX60" fmla="*/ 2109045 w 2457529"/>
              <a:gd name="connsiteY60" fmla="*/ 1215229 h 1250971"/>
              <a:gd name="connsiteX61" fmla="*/ 1930335 w 2457529"/>
              <a:gd name="connsiteY61" fmla="*/ 1233100 h 1250971"/>
              <a:gd name="connsiteX62" fmla="*/ 1766517 w 2457529"/>
              <a:gd name="connsiteY62" fmla="*/ 1242036 h 1250971"/>
              <a:gd name="connsiteX63" fmla="*/ 1593764 w 2457529"/>
              <a:gd name="connsiteY63" fmla="*/ 1247993 h 1250971"/>
              <a:gd name="connsiteX64" fmla="*/ 1444839 w 2457529"/>
              <a:gd name="connsiteY64" fmla="*/ 1250971 h 1250971"/>
              <a:gd name="connsiteX65" fmla="*/ 1292935 w 2457529"/>
              <a:gd name="connsiteY65" fmla="*/ 1250971 h 1250971"/>
              <a:gd name="connsiteX66" fmla="*/ 1135075 w 2457529"/>
              <a:gd name="connsiteY66" fmla="*/ 1247993 h 1250971"/>
              <a:gd name="connsiteX67" fmla="*/ 998064 w 2457529"/>
              <a:gd name="connsiteY67" fmla="*/ 1242036 h 1250971"/>
              <a:gd name="connsiteX68" fmla="*/ 843182 w 2457529"/>
              <a:gd name="connsiteY68" fmla="*/ 1236079 h 1250971"/>
              <a:gd name="connsiteX69" fmla="*/ 718084 w 2457529"/>
              <a:gd name="connsiteY69" fmla="*/ 1221186 h 1250971"/>
              <a:gd name="connsiteX70" fmla="*/ 503632 w 2457529"/>
              <a:gd name="connsiteY70" fmla="*/ 1188423 h 1250971"/>
              <a:gd name="connsiteX71" fmla="*/ 390449 w 2457529"/>
              <a:gd name="connsiteY71" fmla="*/ 1164595 h 1250971"/>
              <a:gd name="connsiteX72" fmla="*/ 268331 w 2457529"/>
              <a:gd name="connsiteY72" fmla="*/ 1125874 h 1250971"/>
              <a:gd name="connsiteX73" fmla="*/ 181954 w 2457529"/>
              <a:gd name="connsiteY73" fmla="*/ 1081197 h 1250971"/>
              <a:gd name="connsiteX74" fmla="*/ 119406 w 2457529"/>
              <a:gd name="connsiteY74" fmla="*/ 1033541 h 1250971"/>
              <a:gd name="connsiteX75" fmla="*/ 68771 w 2457529"/>
              <a:gd name="connsiteY75" fmla="*/ 976949 h 1250971"/>
              <a:gd name="connsiteX76" fmla="*/ 47922 w 2457529"/>
              <a:gd name="connsiteY76" fmla="*/ 947164 h 1250971"/>
              <a:gd name="connsiteX77" fmla="*/ 15158 w 2457529"/>
              <a:gd name="connsiteY77" fmla="*/ 878658 h 1250971"/>
              <a:gd name="connsiteX78" fmla="*/ 266 w 2457529"/>
              <a:gd name="connsiteY78" fmla="*/ 822067 h 1250971"/>
              <a:gd name="connsiteX0" fmla="*/ 0 w 2442371"/>
              <a:gd name="connsiteY0" fmla="*/ 878658 h 1250971"/>
              <a:gd name="connsiteX1" fmla="*/ 425926 w 2442371"/>
              <a:gd name="connsiteY1" fmla="*/ 973971 h 1250971"/>
              <a:gd name="connsiteX2" fmla="*/ 556980 w 2442371"/>
              <a:gd name="connsiteY2" fmla="*/ 991842 h 1250971"/>
              <a:gd name="connsiteX3" fmla="*/ 676120 w 2442371"/>
              <a:gd name="connsiteY3" fmla="*/ 1000777 h 1250971"/>
              <a:gd name="connsiteX4" fmla="*/ 833981 w 2442371"/>
              <a:gd name="connsiteY4" fmla="*/ 1009713 h 1250971"/>
              <a:gd name="connsiteX5" fmla="*/ 1009712 w 2442371"/>
              <a:gd name="connsiteY5" fmla="*/ 1012691 h 1250971"/>
              <a:gd name="connsiteX6" fmla="*/ 1167573 w 2442371"/>
              <a:gd name="connsiteY6" fmla="*/ 1012691 h 1250971"/>
              <a:gd name="connsiteX7" fmla="*/ 1402874 w 2442371"/>
              <a:gd name="connsiteY7" fmla="*/ 1009713 h 1250971"/>
              <a:gd name="connsiteX8" fmla="*/ 1519036 w 2442371"/>
              <a:gd name="connsiteY8" fmla="*/ 1006734 h 1250971"/>
              <a:gd name="connsiteX9" fmla="*/ 1653069 w 2442371"/>
              <a:gd name="connsiteY9" fmla="*/ 994820 h 1250971"/>
              <a:gd name="connsiteX10" fmla="*/ 1745402 w 2442371"/>
              <a:gd name="connsiteY10" fmla="*/ 979928 h 1250971"/>
              <a:gd name="connsiteX11" fmla="*/ 1796037 w 2442371"/>
              <a:gd name="connsiteY11" fmla="*/ 965035 h 1250971"/>
              <a:gd name="connsiteX12" fmla="*/ 1846671 w 2442371"/>
              <a:gd name="connsiteY12" fmla="*/ 944186 h 1250971"/>
              <a:gd name="connsiteX13" fmla="*/ 1897306 w 2442371"/>
              <a:gd name="connsiteY13" fmla="*/ 920357 h 1250971"/>
              <a:gd name="connsiteX14" fmla="*/ 1927091 w 2442371"/>
              <a:gd name="connsiteY14" fmla="*/ 896529 h 1250971"/>
              <a:gd name="connsiteX15" fmla="*/ 1941983 w 2442371"/>
              <a:gd name="connsiteY15" fmla="*/ 878658 h 1250971"/>
              <a:gd name="connsiteX16" fmla="*/ 1965811 w 2442371"/>
              <a:gd name="connsiteY16" fmla="*/ 833981 h 1250971"/>
              <a:gd name="connsiteX17" fmla="*/ 1992618 w 2442371"/>
              <a:gd name="connsiteY17" fmla="*/ 759518 h 1250971"/>
              <a:gd name="connsiteX18" fmla="*/ 2019424 w 2442371"/>
              <a:gd name="connsiteY18" fmla="*/ 667185 h 1250971"/>
              <a:gd name="connsiteX19" fmla="*/ 2043252 w 2442371"/>
              <a:gd name="connsiteY19" fmla="*/ 559959 h 1250971"/>
              <a:gd name="connsiteX20" fmla="*/ 2064102 w 2442371"/>
              <a:gd name="connsiteY20" fmla="*/ 458690 h 1250971"/>
              <a:gd name="connsiteX21" fmla="*/ 2084951 w 2442371"/>
              <a:gd name="connsiteY21" fmla="*/ 348485 h 1250971"/>
              <a:gd name="connsiteX22" fmla="*/ 2096865 w 2442371"/>
              <a:gd name="connsiteY22" fmla="*/ 271044 h 1250971"/>
              <a:gd name="connsiteX23" fmla="*/ 2105801 w 2442371"/>
              <a:gd name="connsiteY23" fmla="*/ 169775 h 1250971"/>
              <a:gd name="connsiteX24" fmla="*/ 2111758 w 2442371"/>
              <a:gd name="connsiteY24" fmla="*/ 65528 h 1250971"/>
              <a:gd name="connsiteX25" fmla="*/ 2108779 w 2442371"/>
              <a:gd name="connsiteY25" fmla="*/ 29786 h 1250971"/>
              <a:gd name="connsiteX26" fmla="*/ 2111758 w 2442371"/>
              <a:gd name="connsiteY26" fmla="*/ 17871 h 1250971"/>
              <a:gd name="connsiteX27" fmla="*/ 2126650 w 2442371"/>
              <a:gd name="connsiteY27" fmla="*/ 2979 h 1250971"/>
              <a:gd name="connsiteX28" fmla="*/ 2138564 w 2442371"/>
              <a:gd name="connsiteY28" fmla="*/ 0 h 1250971"/>
              <a:gd name="connsiteX29" fmla="*/ 2150478 w 2442371"/>
              <a:gd name="connsiteY29" fmla="*/ 0 h 1250971"/>
              <a:gd name="connsiteX30" fmla="*/ 2165371 w 2442371"/>
              <a:gd name="connsiteY30" fmla="*/ 8936 h 1250971"/>
              <a:gd name="connsiteX31" fmla="*/ 2177285 w 2442371"/>
              <a:gd name="connsiteY31" fmla="*/ 17871 h 1250971"/>
              <a:gd name="connsiteX32" fmla="*/ 2183242 w 2442371"/>
              <a:gd name="connsiteY32" fmla="*/ 35743 h 1250971"/>
              <a:gd name="connsiteX33" fmla="*/ 2186220 w 2442371"/>
              <a:gd name="connsiteY33" fmla="*/ 68506 h 1250971"/>
              <a:gd name="connsiteX34" fmla="*/ 2245790 w 2442371"/>
              <a:gd name="connsiteY34" fmla="*/ 613572 h 1250971"/>
              <a:gd name="connsiteX35" fmla="*/ 2248769 w 2442371"/>
              <a:gd name="connsiteY35" fmla="*/ 646335 h 1250971"/>
              <a:gd name="connsiteX36" fmla="*/ 2248769 w 2442371"/>
              <a:gd name="connsiteY36" fmla="*/ 670163 h 1250971"/>
              <a:gd name="connsiteX37" fmla="*/ 2251747 w 2442371"/>
              <a:gd name="connsiteY37" fmla="*/ 708884 h 1250971"/>
              <a:gd name="connsiteX38" fmla="*/ 2257704 w 2442371"/>
              <a:gd name="connsiteY38" fmla="*/ 738669 h 1250971"/>
              <a:gd name="connsiteX39" fmla="*/ 2266640 w 2442371"/>
              <a:gd name="connsiteY39" fmla="*/ 768454 h 1250971"/>
              <a:gd name="connsiteX40" fmla="*/ 2275575 w 2442371"/>
              <a:gd name="connsiteY40" fmla="*/ 801217 h 1250971"/>
              <a:gd name="connsiteX41" fmla="*/ 2287489 w 2442371"/>
              <a:gd name="connsiteY41" fmla="*/ 822067 h 1250971"/>
              <a:gd name="connsiteX42" fmla="*/ 2302382 w 2442371"/>
              <a:gd name="connsiteY42" fmla="*/ 848873 h 1250971"/>
              <a:gd name="connsiteX43" fmla="*/ 2332167 w 2442371"/>
              <a:gd name="connsiteY43" fmla="*/ 878658 h 1250971"/>
              <a:gd name="connsiteX44" fmla="*/ 2373866 w 2442371"/>
              <a:gd name="connsiteY44" fmla="*/ 908443 h 1250971"/>
              <a:gd name="connsiteX45" fmla="*/ 2400672 w 2442371"/>
              <a:gd name="connsiteY45" fmla="*/ 926314 h 1250971"/>
              <a:gd name="connsiteX46" fmla="*/ 2415565 w 2442371"/>
              <a:gd name="connsiteY46" fmla="*/ 938228 h 1250971"/>
              <a:gd name="connsiteX47" fmla="*/ 2421522 w 2442371"/>
              <a:gd name="connsiteY47" fmla="*/ 947164 h 1250971"/>
              <a:gd name="connsiteX48" fmla="*/ 2433436 w 2442371"/>
              <a:gd name="connsiteY48" fmla="*/ 965035 h 1250971"/>
              <a:gd name="connsiteX49" fmla="*/ 2442371 w 2442371"/>
              <a:gd name="connsiteY49" fmla="*/ 991842 h 1250971"/>
              <a:gd name="connsiteX50" fmla="*/ 2442371 w 2442371"/>
              <a:gd name="connsiteY50" fmla="*/ 1006734 h 1250971"/>
              <a:gd name="connsiteX51" fmla="*/ 2439393 w 2442371"/>
              <a:gd name="connsiteY51" fmla="*/ 1024605 h 1250971"/>
              <a:gd name="connsiteX52" fmla="*/ 2433436 w 2442371"/>
              <a:gd name="connsiteY52" fmla="*/ 1045455 h 1250971"/>
              <a:gd name="connsiteX53" fmla="*/ 2418543 w 2442371"/>
              <a:gd name="connsiteY53" fmla="*/ 1063326 h 1250971"/>
              <a:gd name="connsiteX54" fmla="*/ 2388758 w 2442371"/>
              <a:gd name="connsiteY54" fmla="*/ 1099068 h 1250971"/>
              <a:gd name="connsiteX55" fmla="*/ 2367909 w 2442371"/>
              <a:gd name="connsiteY55" fmla="*/ 1116939 h 1250971"/>
              <a:gd name="connsiteX56" fmla="*/ 2341102 w 2442371"/>
              <a:gd name="connsiteY56" fmla="*/ 1137788 h 1250971"/>
              <a:gd name="connsiteX57" fmla="*/ 2314296 w 2442371"/>
              <a:gd name="connsiteY57" fmla="*/ 1155659 h 1250971"/>
              <a:gd name="connsiteX58" fmla="*/ 2266640 w 2442371"/>
              <a:gd name="connsiteY58" fmla="*/ 1176509 h 1250971"/>
              <a:gd name="connsiteX59" fmla="*/ 2204091 w 2442371"/>
              <a:gd name="connsiteY59" fmla="*/ 1194380 h 1250971"/>
              <a:gd name="connsiteX60" fmla="*/ 2093887 w 2442371"/>
              <a:gd name="connsiteY60" fmla="*/ 1215229 h 1250971"/>
              <a:gd name="connsiteX61" fmla="*/ 1915177 w 2442371"/>
              <a:gd name="connsiteY61" fmla="*/ 1233100 h 1250971"/>
              <a:gd name="connsiteX62" fmla="*/ 1751359 w 2442371"/>
              <a:gd name="connsiteY62" fmla="*/ 1242036 h 1250971"/>
              <a:gd name="connsiteX63" fmla="*/ 1578606 w 2442371"/>
              <a:gd name="connsiteY63" fmla="*/ 1247993 h 1250971"/>
              <a:gd name="connsiteX64" fmla="*/ 1429681 w 2442371"/>
              <a:gd name="connsiteY64" fmla="*/ 1250971 h 1250971"/>
              <a:gd name="connsiteX65" fmla="*/ 1277777 w 2442371"/>
              <a:gd name="connsiteY65" fmla="*/ 1250971 h 1250971"/>
              <a:gd name="connsiteX66" fmla="*/ 1119917 w 2442371"/>
              <a:gd name="connsiteY66" fmla="*/ 1247993 h 1250971"/>
              <a:gd name="connsiteX67" fmla="*/ 982906 w 2442371"/>
              <a:gd name="connsiteY67" fmla="*/ 1242036 h 1250971"/>
              <a:gd name="connsiteX68" fmla="*/ 828024 w 2442371"/>
              <a:gd name="connsiteY68" fmla="*/ 1236079 h 1250971"/>
              <a:gd name="connsiteX69" fmla="*/ 702926 w 2442371"/>
              <a:gd name="connsiteY69" fmla="*/ 1221186 h 1250971"/>
              <a:gd name="connsiteX70" fmla="*/ 488474 w 2442371"/>
              <a:gd name="connsiteY70" fmla="*/ 1188423 h 1250971"/>
              <a:gd name="connsiteX71" fmla="*/ 375291 w 2442371"/>
              <a:gd name="connsiteY71" fmla="*/ 1164595 h 1250971"/>
              <a:gd name="connsiteX72" fmla="*/ 253173 w 2442371"/>
              <a:gd name="connsiteY72" fmla="*/ 1125874 h 1250971"/>
              <a:gd name="connsiteX73" fmla="*/ 166796 w 2442371"/>
              <a:gd name="connsiteY73" fmla="*/ 1081197 h 1250971"/>
              <a:gd name="connsiteX74" fmla="*/ 104248 w 2442371"/>
              <a:gd name="connsiteY74" fmla="*/ 1033541 h 1250971"/>
              <a:gd name="connsiteX75" fmla="*/ 53613 w 2442371"/>
              <a:gd name="connsiteY75" fmla="*/ 976949 h 1250971"/>
              <a:gd name="connsiteX76" fmla="*/ 32764 w 2442371"/>
              <a:gd name="connsiteY76" fmla="*/ 947164 h 1250971"/>
              <a:gd name="connsiteX77" fmla="*/ 0 w 2442371"/>
              <a:gd name="connsiteY77" fmla="*/ 878658 h 1250971"/>
              <a:gd name="connsiteX0" fmla="*/ 0 w 2409607"/>
              <a:gd name="connsiteY0" fmla="*/ 947164 h 1250971"/>
              <a:gd name="connsiteX1" fmla="*/ 393162 w 2409607"/>
              <a:gd name="connsiteY1" fmla="*/ 973971 h 1250971"/>
              <a:gd name="connsiteX2" fmla="*/ 524216 w 2409607"/>
              <a:gd name="connsiteY2" fmla="*/ 991842 h 1250971"/>
              <a:gd name="connsiteX3" fmla="*/ 643356 w 2409607"/>
              <a:gd name="connsiteY3" fmla="*/ 1000777 h 1250971"/>
              <a:gd name="connsiteX4" fmla="*/ 801217 w 2409607"/>
              <a:gd name="connsiteY4" fmla="*/ 1009713 h 1250971"/>
              <a:gd name="connsiteX5" fmla="*/ 976948 w 2409607"/>
              <a:gd name="connsiteY5" fmla="*/ 1012691 h 1250971"/>
              <a:gd name="connsiteX6" fmla="*/ 1134809 w 2409607"/>
              <a:gd name="connsiteY6" fmla="*/ 1012691 h 1250971"/>
              <a:gd name="connsiteX7" fmla="*/ 1370110 w 2409607"/>
              <a:gd name="connsiteY7" fmla="*/ 1009713 h 1250971"/>
              <a:gd name="connsiteX8" fmla="*/ 1486272 w 2409607"/>
              <a:gd name="connsiteY8" fmla="*/ 1006734 h 1250971"/>
              <a:gd name="connsiteX9" fmla="*/ 1620305 w 2409607"/>
              <a:gd name="connsiteY9" fmla="*/ 994820 h 1250971"/>
              <a:gd name="connsiteX10" fmla="*/ 1712638 w 2409607"/>
              <a:gd name="connsiteY10" fmla="*/ 979928 h 1250971"/>
              <a:gd name="connsiteX11" fmla="*/ 1763273 w 2409607"/>
              <a:gd name="connsiteY11" fmla="*/ 965035 h 1250971"/>
              <a:gd name="connsiteX12" fmla="*/ 1813907 w 2409607"/>
              <a:gd name="connsiteY12" fmla="*/ 944186 h 1250971"/>
              <a:gd name="connsiteX13" fmla="*/ 1864542 w 2409607"/>
              <a:gd name="connsiteY13" fmla="*/ 920357 h 1250971"/>
              <a:gd name="connsiteX14" fmla="*/ 1894327 w 2409607"/>
              <a:gd name="connsiteY14" fmla="*/ 896529 h 1250971"/>
              <a:gd name="connsiteX15" fmla="*/ 1909219 w 2409607"/>
              <a:gd name="connsiteY15" fmla="*/ 878658 h 1250971"/>
              <a:gd name="connsiteX16" fmla="*/ 1933047 w 2409607"/>
              <a:gd name="connsiteY16" fmla="*/ 833981 h 1250971"/>
              <a:gd name="connsiteX17" fmla="*/ 1959854 w 2409607"/>
              <a:gd name="connsiteY17" fmla="*/ 759518 h 1250971"/>
              <a:gd name="connsiteX18" fmla="*/ 1986660 w 2409607"/>
              <a:gd name="connsiteY18" fmla="*/ 667185 h 1250971"/>
              <a:gd name="connsiteX19" fmla="*/ 2010488 w 2409607"/>
              <a:gd name="connsiteY19" fmla="*/ 559959 h 1250971"/>
              <a:gd name="connsiteX20" fmla="*/ 2031338 w 2409607"/>
              <a:gd name="connsiteY20" fmla="*/ 458690 h 1250971"/>
              <a:gd name="connsiteX21" fmla="*/ 2052187 w 2409607"/>
              <a:gd name="connsiteY21" fmla="*/ 348485 h 1250971"/>
              <a:gd name="connsiteX22" fmla="*/ 2064101 w 2409607"/>
              <a:gd name="connsiteY22" fmla="*/ 271044 h 1250971"/>
              <a:gd name="connsiteX23" fmla="*/ 2073037 w 2409607"/>
              <a:gd name="connsiteY23" fmla="*/ 169775 h 1250971"/>
              <a:gd name="connsiteX24" fmla="*/ 2078994 w 2409607"/>
              <a:gd name="connsiteY24" fmla="*/ 65528 h 1250971"/>
              <a:gd name="connsiteX25" fmla="*/ 2076015 w 2409607"/>
              <a:gd name="connsiteY25" fmla="*/ 29786 h 1250971"/>
              <a:gd name="connsiteX26" fmla="*/ 2078994 w 2409607"/>
              <a:gd name="connsiteY26" fmla="*/ 17871 h 1250971"/>
              <a:gd name="connsiteX27" fmla="*/ 2093886 w 2409607"/>
              <a:gd name="connsiteY27" fmla="*/ 2979 h 1250971"/>
              <a:gd name="connsiteX28" fmla="*/ 2105800 w 2409607"/>
              <a:gd name="connsiteY28" fmla="*/ 0 h 1250971"/>
              <a:gd name="connsiteX29" fmla="*/ 2117714 w 2409607"/>
              <a:gd name="connsiteY29" fmla="*/ 0 h 1250971"/>
              <a:gd name="connsiteX30" fmla="*/ 2132607 w 2409607"/>
              <a:gd name="connsiteY30" fmla="*/ 8936 h 1250971"/>
              <a:gd name="connsiteX31" fmla="*/ 2144521 w 2409607"/>
              <a:gd name="connsiteY31" fmla="*/ 17871 h 1250971"/>
              <a:gd name="connsiteX32" fmla="*/ 2150478 w 2409607"/>
              <a:gd name="connsiteY32" fmla="*/ 35743 h 1250971"/>
              <a:gd name="connsiteX33" fmla="*/ 2153456 w 2409607"/>
              <a:gd name="connsiteY33" fmla="*/ 68506 h 1250971"/>
              <a:gd name="connsiteX34" fmla="*/ 2213026 w 2409607"/>
              <a:gd name="connsiteY34" fmla="*/ 613572 h 1250971"/>
              <a:gd name="connsiteX35" fmla="*/ 2216005 w 2409607"/>
              <a:gd name="connsiteY35" fmla="*/ 646335 h 1250971"/>
              <a:gd name="connsiteX36" fmla="*/ 2216005 w 2409607"/>
              <a:gd name="connsiteY36" fmla="*/ 670163 h 1250971"/>
              <a:gd name="connsiteX37" fmla="*/ 2218983 w 2409607"/>
              <a:gd name="connsiteY37" fmla="*/ 708884 h 1250971"/>
              <a:gd name="connsiteX38" fmla="*/ 2224940 w 2409607"/>
              <a:gd name="connsiteY38" fmla="*/ 738669 h 1250971"/>
              <a:gd name="connsiteX39" fmla="*/ 2233876 w 2409607"/>
              <a:gd name="connsiteY39" fmla="*/ 768454 h 1250971"/>
              <a:gd name="connsiteX40" fmla="*/ 2242811 w 2409607"/>
              <a:gd name="connsiteY40" fmla="*/ 801217 h 1250971"/>
              <a:gd name="connsiteX41" fmla="*/ 2254725 w 2409607"/>
              <a:gd name="connsiteY41" fmla="*/ 822067 h 1250971"/>
              <a:gd name="connsiteX42" fmla="*/ 2269618 w 2409607"/>
              <a:gd name="connsiteY42" fmla="*/ 848873 h 1250971"/>
              <a:gd name="connsiteX43" fmla="*/ 2299403 w 2409607"/>
              <a:gd name="connsiteY43" fmla="*/ 878658 h 1250971"/>
              <a:gd name="connsiteX44" fmla="*/ 2341102 w 2409607"/>
              <a:gd name="connsiteY44" fmla="*/ 908443 h 1250971"/>
              <a:gd name="connsiteX45" fmla="*/ 2367908 w 2409607"/>
              <a:gd name="connsiteY45" fmla="*/ 926314 h 1250971"/>
              <a:gd name="connsiteX46" fmla="*/ 2382801 w 2409607"/>
              <a:gd name="connsiteY46" fmla="*/ 938228 h 1250971"/>
              <a:gd name="connsiteX47" fmla="*/ 2388758 w 2409607"/>
              <a:gd name="connsiteY47" fmla="*/ 947164 h 1250971"/>
              <a:gd name="connsiteX48" fmla="*/ 2400672 w 2409607"/>
              <a:gd name="connsiteY48" fmla="*/ 965035 h 1250971"/>
              <a:gd name="connsiteX49" fmla="*/ 2409607 w 2409607"/>
              <a:gd name="connsiteY49" fmla="*/ 991842 h 1250971"/>
              <a:gd name="connsiteX50" fmla="*/ 2409607 w 2409607"/>
              <a:gd name="connsiteY50" fmla="*/ 1006734 h 1250971"/>
              <a:gd name="connsiteX51" fmla="*/ 2406629 w 2409607"/>
              <a:gd name="connsiteY51" fmla="*/ 1024605 h 1250971"/>
              <a:gd name="connsiteX52" fmla="*/ 2400672 w 2409607"/>
              <a:gd name="connsiteY52" fmla="*/ 1045455 h 1250971"/>
              <a:gd name="connsiteX53" fmla="*/ 2385779 w 2409607"/>
              <a:gd name="connsiteY53" fmla="*/ 1063326 h 1250971"/>
              <a:gd name="connsiteX54" fmla="*/ 2355994 w 2409607"/>
              <a:gd name="connsiteY54" fmla="*/ 1099068 h 1250971"/>
              <a:gd name="connsiteX55" fmla="*/ 2335145 w 2409607"/>
              <a:gd name="connsiteY55" fmla="*/ 1116939 h 1250971"/>
              <a:gd name="connsiteX56" fmla="*/ 2308338 w 2409607"/>
              <a:gd name="connsiteY56" fmla="*/ 1137788 h 1250971"/>
              <a:gd name="connsiteX57" fmla="*/ 2281532 w 2409607"/>
              <a:gd name="connsiteY57" fmla="*/ 1155659 h 1250971"/>
              <a:gd name="connsiteX58" fmla="*/ 2233876 w 2409607"/>
              <a:gd name="connsiteY58" fmla="*/ 1176509 h 1250971"/>
              <a:gd name="connsiteX59" fmla="*/ 2171327 w 2409607"/>
              <a:gd name="connsiteY59" fmla="*/ 1194380 h 1250971"/>
              <a:gd name="connsiteX60" fmla="*/ 2061123 w 2409607"/>
              <a:gd name="connsiteY60" fmla="*/ 1215229 h 1250971"/>
              <a:gd name="connsiteX61" fmla="*/ 1882413 w 2409607"/>
              <a:gd name="connsiteY61" fmla="*/ 1233100 h 1250971"/>
              <a:gd name="connsiteX62" fmla="*/ 1718595 w 2409607"/>
              <a:gd name="connsiteY62" fmla="*/ 1242036 h 1250971"/>
              <a:gd name="connsiteX63" fmla="*/ 1545842 w 2409607"/>
              <a:gd name="connsiteY63" fmla="*/ 1247993 h 1250971"/>
              <a:gd name="connsiteX64" fmla="*/ 1396917 w 2409607"/>
              <a:gd name="connsiteY64" fmla="*/ 1250971 h 1250971"/>
              <a:gd name="connsiteX65" fmla="*/ 1245013 w 2409607"/>
              <a:gd name="connsiteY65" fmla="*/ 1250971 h 1250971"/>
              <a:gd name="connsiteX66" fmla="*/ 1087153 w 2409607"/>
              <a:gd name="connsiteY66" fmla="*/ 1247993 h 1250971"/>
              <a:gd name="connsiteX67" fmla="*/ 950142 w 2409607"/>
              <a:gd name="connsiteY67" fmla="*/ 1242036 h 1250971"/>
              <a:gd name="connsiteX68" fmla="*/ 795260 w 2409607"/>
              <a:gd name="connsiteY68" fmla="*/ 1236079 h 1250971"/>
              <a:gd name="connsiteX69" fmla="*/ 670162 w 2409607"/>
              <a:gd name="connsiteY69" fmla="*/ 1221186 h 1250971"/>
              <a:gd name="connsiteX70" fmla="*/ 455710 w 2409607"/>
              <a:gd name="connsiteY70" fmla="*/ 1188423 h 1250971"/>
              <a:gd name="connsiteX71" fmla="*/ 342527 w 2409607"/>
              <a:gd name="connsiteY71" fmla="*/ 1164595 h 1250971"/>
              <a:gd name="connsiteX72" fmla="*/ 220409 w 2409607"/>
              <a:gd name="connsiteY72" fmla="*/ 1125874 h 1250971"/>
              <a:gd name="connsiteX73" fmla="*/ 134032 w 2409607"/>
              <a:gd name="connsiteY73" fmla="*/ 1081197 h 1250971"/>
              <a:gd name="connsiteX74" fmla="*/ 71484 w 2409607"/>
              <a:gd name="connsiteY74" fmla="*/ 1033541 h 1250971"/>
              <a:gd name="connsiteX75" fmla="*/ 20849 w 2409607"/>
              <a:gd name="connsiteY75" fmla="*/ 976949 h 1250971"/>
              <a:gd name="connsiteX76" fmla="*/ 0 w 2409607"/>
              <a:gd name="connsiteY76" fmla="*/ 947164 h 1250971"/>
              <a:gd name="connsiteX0" fmla="*/ 0 w 2388758"/>
              <a:gd name="connsiteY0" fmla="*/ 976949 h 1250971"/>
              <a:gd name="connsiteX1" fmla="*/ 372313 w 2388758"/>
              <a:gd name="connsiteY1" fmla="*/ 973971 h 1250971"/>
              <a:gd name="connsiteX2" fmla="*/ 503367 w 2388758"/>
              <a:gd name="connsiteY2" fmla="*/ 991842 h 1250971"/>
              <a:gd name="connsiteX3" fmla="*/ 622507 w 2388758"/>
              <a:gd name="connsiteY3" fmla="*/ 1000777 h 1250971"/>
              <a:gd name="connsiteX4" fmla="*/ 780368 w 2388758"/>
              <a:gd name="connsiteY4" fmla="*/ 1009713 h 1250971"/>
              <a:gd name="connsiteX5" fmla="*/ 956099 w 2388758"/>
              <a:gd name="connsiteY5" fmla="*/ 1012691 h 1250971"/>
              <a:gd name="connsiteX6" fmla="*/ 1113960 w 2388758"/>
              <a:gd name="connsiteY6" fmla="*/ 1012691 h 1250971"/>
              <a:gd name="connsiteX7" fmla="*/ 1349261 w 2388758"/>
              <a:gd name="connsiteY7" fmla="*/ 1009713 h 1250971"/>
              <a:gd name="connsiteX8" fmla="*/ 1465423 w 2388758"/>
              <a:gd name="connsiteY8" fmla="*/ 1006734 h 1250971"/>
              <a:gd name="connsiteX9" fmla="*/ 1599456 w 2388758"/>
              <a:gd name="connsiteY9" fmla="*/ 994820 h 1250971"/>
              <a:gd name="connsiteX10" fmla="*/ 1691789 w 2388758"/>
              <a:gd name="connsiteY10" fmla="*/ 979928 h 1250971"/>
              <a:gd name="connsiteX11" fmla="*/ 1742424 w 2388758"/>
              <a:gd name="connsiteY11" fmla="*/ 965035 h 1250971"/>
              <a:gd name="connsiteX12" fmla="*/ 1793058 w 2388758"/>
              <a:gd name="connsiteY12" fmla="*/ 944186 h 1250971"/>
              <a:gd name="connsiteX13" fmla="*/ 1843693 w 2388758"/>
              <a:gd name="connsiteY13" fmla="*/ 920357 h 1250971"/>
              <a:gd name="connsiteX14" fmla="*/ 1873478 w 2388758"/>
              <a:gd name="connsiteY14" fmla="*/ 896529 h 1250971"/>
              <a:gd name="connsiteX15" fmla="*/ 1888370 w 2388758"/>
              <a:gd name="connsiteY15" fmla="*/ 878658 h 1250971"/>
              <a:gd name="connsiteX16" fmla="*/ 1912198 w 2388758"/>
              <a:gd name="connsiteY16" fmla="*/ 833981 h 1250971"/>
              <a:gd name="connsiteX17" fmla="*/ 1939005 w 2388758"/>
              <a:gd name="connsiteY17" fmla="*/ 759518 h 1250971"/>
              <a:gd name="connsiteX18" fmla="*/ 1965811 w 2388758"/>
              <a:gd name="connsiteY18" fmla="*/ 667185 h 1250971"/>
              <a:gd name="connsiteX19" fmla="*/ 1989639 w 2388758"/>
              <a:gd name="connsiteY19" fmla="*/ 559959 h 1250971"/>
              <a:gd name="connsiteX20" fmla="*/ 2010489 w 2388758"/>
              <a:gd name="connsiteY20" fmla="*/ 458690 h 1250971"/>
              <a:gd name="connsiteX21" fmla="*/ 2031338 w 2388758"/>
              <a:gd name="connsiteY21" fmla="*/ 348485 h 1250971"/>
              <a:gd name="connsiteX22" fmla="*/ 2043252 w 2388758"/>
              <a:gd name="connsiteY22" fmla="*/ 271044 h 1250971"/>
              <a:gd name="connsiteX23" fmla="*/ 2052188 w 2388758"/>
              <a:gd name="connsiteY23" fmla="*/ 169775 h 1250971"/>
              <a:gd name="connsiteX24" fmla="*/ 2058145 w 2388758"/>
              <a:gd name="connsiteY24" fmla="*/ 65528 h 1250971"/>
              <a:gd name="connsiteX25" fmla="*/ 2055166 w 2388758"/>
              <a:gd name="connsiteY25" fmla="*/ 29786 h 1250971"/>
              <a:gd name="connsiteX26" fmla="*/ 2058145 w 2388758"/>
              <a:gd name="connsiteY26" fmla="*/ 17871 h 1250971"/>
              <a:gd name="connsiteX27" fmla="*/ 2073037 w 2388758"/>
              <a:gd name="connsiteY27" fmla="*/ 2979 h 1250971"/>
              <a:gd name="connsiteX28" fmla="*/ 2084951 w 2388758"/>
              <a:gd name="connsiteY28" fmla="*/ 0 h 1250971"/>
              <a:gd name="connsiteX29" fmla="*/ 2096865 w 2388758"/>
              <a:gd name="connsiteY29" fmla="*/ 0 h 1250971"/>
              <a:gd name="connsiteX30" fmla="*/ 2111758 w 2388758"/>
              <a:gd name="connsiteY30" fmla="*/ 8936 h 1250971"/>
              <a:gd name="connsiteX31" fmla="*/ 2123672 w 2388758"/>
              <a:gd name="connsiteY31" fmla="*/ 17871 h 1250971"/>
              <a:gd name="connsiteX32" fmla="*/ 2129629 w 2388758"/>
              <a:gd name="connsiteY32" fmla="*/ 35743 h 1250971"/>
              <a:gd name="connsiteX33" fmla="*/ 2132607 w 2388758"/>
              <a:gd name="connsiteY33" fmla="*/ 68506 h 1250971"/>
              <a:gd name="connsiteX34" fmla="*/ 2192177 w 2388758"/>
              <a:gd name="connsiteY34" fmla="*/ 613572 h 1250971"/>
              <a:gd name="connsiteX35" fmla="*/ 2195156 w 2388758"/>
              <a:gd name="connsiteY35" fmla="*/ 646335 h 1250971"/>
              <a:gd name="connsiteX36" fmla="*/ 2195156 w 2388758"/>
              <a:gd name="connsiteY36" fmla="*/ 670163 h 1250971"/>
              <a:gd name="connsiteX37" fmla="*/ 2198134 w 2388758"/>
              <a:gd name="connsiteY37" fmla="*/ 708884 h 1250971"/>
              <a:gd name="connsiteX38" fmla="*/ 2204091 w 2388758"/>
              <a:gd name="connsiteY38" fmla="*/ 738669 h 1250971"/>
              <a:gd name="connsiteX39" fmla="*/ 2213027 w 2388758"/>
              <a:gd name="connsiteY39" fmla="*/ 768454 h 1250971"/>
              <a:gd name="connsiteX40" fmla="*/ 2221962 w 2388758"/>
              <a:gd name="connsiteY40" fmla="*/ 801217 h 1250971"/>
              <a:gd name="connsiteX41" fmla="*/ 2233876 w 2388758"/>
              <a:gd name="connsiteY41" fmla="*/ 822067 h 1250971"/>
              <a:gd name="connsiteX42" fmla="*/ 2248769 w 2388758"/>
              <a:gd name="connsiteY42" fmla="*/ 848873 h 1250971"/>
              <a:gd name="connsiteX43" fmla="*/ 2278554 w 2388758"/>
              <a:gd name="connsiteY43" fmla="*/ 878658 h 1250971"/>
              <a:gd name="connsiteX44" fmla="*/ 2320253 w 2388758"/>
              <a:gd name="connsiteY44" fmla="*/ 908443 h 1250971"/>
              <a:gd name="connsiteX45" fmla="*/ 2347059 w 2388758"/>
              <a:gd name="connsiteY45" fmla="*/ 926314 h 1250971"/>
              <a:gd name="connsiteX46" fmla="*/ 2361952 w 2388758"/>
              <a:gd name="connsiteY46" fmla="*/ 938228 h 1250971"/>
              <a:gd name="connsiteX47" fmla="*/ 2367909 w 2388758"/>
              <a:gd name="connsiteY47" fmla="*/ 947164 h 1250971"/>
              <a:gd name="connsiteX48" fmla="*/ 2379823 w 2388758"/>
              <a:gd name="connsiteY48" fmla="*/ 965035 h 1250971"/>
              <a:gd name="connsiteX49" fmla="*/ 2388758 w 2388758"/>
              <a:gd name="connsiteY49" fmla="*/ 991842 h 1250971"/>
              <a:gd name="connsiteX50" fmla="*/ 2388758 w 2388758"/>
              <a:gd name="connsiteY50" fmla="*/ 1006734 h 1250971"/>
              <a:gd name="connsiteX51" fmla="*/ 2385780 w 2388758"/>
              <a:gd name="connsiteY51" fmla="*/ 1024605 h 1250971"/>
              <a:gd name="connsiteX52" fmla="*/ 2379823 w 2388758"/>
              <a:gd name="connsiteY52" fmla="*/ 1045455 h 1250971"/>
              <a:gd name="connsiteX53" fmla="*/ 2364930 w 2388758"/>
              <a:gd name="connsiteY53" fmla="*/ 1063326 h 1250971"/>
              <a:gd name="connsiteX54" fmla="*/ 2335145 w 2388758"/>
              <a:gd name="connsiteY54" fmla="*/ 1099068 h 1250971"/>
              <a:gd name="connsiteX55" fmla="*/ 2314296 w 2388758"/>
              <a:gd name="connsiteY55" fmla="*/ 1116939 h 1250971"/>
              <a:gd name="connsiteX56" fmla="*/ 2287489 w 2388758"/>
              <a:gd name="connsiteY56" fmla="*/ 1137788 h 1250971"/>
              <a:gd name="connsiteX57" fmla="*/ 2260683 w 2388758"/>
              <a:gd name="connsiteY57" fmla="*/ 1155659 h 1250971"/>
              <a:gd name="connsiteX58" fmla="*/ 2213027 w 2388758"/>
              <a:gd name="connsiteY58" fmla="*/ 1176509 h 1250971"/>
              <a:gd name="connsiteX59" fmla="*/ 2150478 w 2388758"/>
              <a:gd name="connsiteY59" fmla="*/ 1194380 h 1250971"/>
              <a:gd name="connsiteX60" fmla="*/ 2040274 w 2388758"/>
              <a:gd name="connsiteY60" fmla="*/ 1215229 h 1250971"/>
              <a:gd name="connsiteX61" fmla="*/ 1861564 w 2388758"/>
              <a:gd name="connsiteY61" fmla="*/ 1233100 h 1250971"/>
              <a:gd name="connsiteX62" fmla="*/ 1697746 w 2388758"/>
              <a:gd name="connsiteY62" fmla="*/ 1242036 h 1250971"/>
              <a:gd name="connsiteX63" fmla="*/ 1524993 w 2388758"/>
              <a:gd name="connsiteY63" fmla="*/ 1247993 h 1250971"/>
              <a:gd name="connsiteX64" fmla="*/ 1376068 w 2388758"/>
              <a:gd name="connsiteY64" fmla="*/ 1250971 h 1250971"/>
              <a:gd name="connsiteX65" fmla="*/ 1224164 w 2388758"/>
              <a:gd name="connsiteY65" fmla="*/ 1250971 h 1250971"/>
              <a:gd name="connsiteX66" fmla="*/ 1066304 w 2388758"/>
              <a:gd name="connsiteY66" fmla="*/ 1247993 h 1250971"/>
              <a:gd name="connsiteX67" fmla="*/ 929293 w 2388758"/>
              <a:gd name="connsiteY67" fmla="*/ 1242036 h 1250971"/>
              <a:gd name="connsiteX68" fmla="*/ 774411 w 2388758"/>
              <a:gd name="connsiteY68" fmla="*/ 1236079 h 1250971"/>
              <a:gd name="connsiteX69" fmla="*/ 649313 w 2388758"/>
              <a:gd name="connsiteY69" fmla="*/ 1221186 h 1250971"/>
              <a:gd name="connsiteX70" fmla="*/ 434861 w 2388758"/>
              <a:gd name="connsiteY70" fmla="*/ 1188423 h 1250971"/>
              <a:gd name="connsiteX71" fmla="*/ 321678 w 2388758"/>
              <a:gd name="connsiteY71" fmla="*/ 1164595 h 1250971"/>
              <a:gd name="connsiteX72" fmla="*/ 199560 w 2388758"/>
              <a:gd name="connsiteY72" fmla="*/ 1125874 h 1250971"/>
              <a:gd name="connsiteX73" fmla="*/ 113183 w 2388758"/>
              <a:gd name="connsiteY73" fmla="*/ 1081197 h 1250971"/>
              <a:gd name="connsiteX74" fmla="*/ 50635 w 2388758"/>
              <a:gd name="connsiteY74" fmla="*/ 1033541 h 1250971"/>
              <a:gd name="connsiteX75" fmla="*/ 0 w 2388758"/>
              <a:gd name="connsiteY75" fmla="*/ 976949 h 1250971"/>
              <a:gd name="connsiteX0" fmla="*/ 0 w 2338123"/>
              <a:gd name="connsiteY0" fmla="*/ 1033541 h 1250971"/>
              <a:gd name="connsiteX1" fmla="*/ 321678 w 2338123"/>
              <a:gd name="connsiteY1" fmla="*/ 973971 h 1250971"/>
              <a:gd name="connsiteX2" fmla="*/ 452732 w 2338123"/>
              <a:gd name="connsiteY2" fmla="*/ 991842 h 1250971"/>
              <a:gd name="connsiteX3" fmla="*/ 571872 w 2338123"/>
              <a:gd name="connsiteY3" fmla="*/ 1000777 h 1250971"/>
              <a:gd name="connsiteX4" fmla="*/ 729733 w 2338123"/>
              <a:gd name="connsiteY4" fmla="*/ 1009713 h 1250971"/>
              <a:gd name="connsiteX5" fmla="*/ 905464 w 2338123"/>
              <a:gd name="connsiteY5" fmla="*/ 1012691 h 1250971"/>
              <a:gd name="connsiteX6" fmla="*/ 1063325 w 2338123"/>
              <a:gd name="connsiteY6" fmla="*/ 1012691 h 1250971"/>
              <a:gd name="connsiteX7" fmla="*/ 1298626 w 2338123"/>
              <a:gd name="connsiteY7" fmla="*/ 1009713 h 1250971"/>
              <a:gd name="connsiteX8" fmla="*/ 1414788 w 2338123"/>
              <a:gd name="connsiteY8" fmla="*/ 1006734 h 1250971"/>
              <a:gd name="connsiteX9" fmla="*/ 1548821 w 2338123"/>
              <a:gd name="connsiteY9" fmla="*/ 994820 h 1250971"/>
              <a:gd name="connsiteX10" fmla="*/ 1641154 w 2338123"/>
              <a:gd name="connsiteY10" fmla="*/ 979928 h 1250971"/>
              <a:gd name="connsiteX11" fmla="*/ 1691789 w 2338123"/>
              <a:gd name="connsiteY11" fmla="*/ 965035 h 1250971"/>
              <a:gd name="connsiteX12" fmla="*/ 1742423 w 2338123"/>
              <a:gd name="connsiteY12" fmla="*/ 944186 h 1250971"/>
              <a:gd name="connsiteX13" fmla="*/ 1793058 w 2338123"/>
              <a:gd name="connsiteY13" fmla="*/ 920357 h 1250971"/>
              <a:gd name="connsiteX14" fmla="*/ 1822843 w 2338123"/>
              <a:gd name="connsiteY14" fmla="*/ 896529 h 1250971"/>
              <a:gd name="connsiteX15" fmla="*/ 1837735 w 2338123"/>
              <a:gd name="connsiteY15" fmla="*/ 878658 h 1250971"/>
              <a:gd name="connsiteX16" fmla="*/ 1861563 w 2338123"/>
              <a:gd name="connsiteY16" fmla="*/ 833981 h 1250971"/>
              <a:gd name="connsiteX17" fmla="*/ 1888370 w 2338123"/>
              <a:gd name="connsiteY17" fmla="*/ 759518 h 1250971"/>
              <a:gd name="connsiteX18" fmla="*/ 1915176 w 2338123"/>
              <a:gd name="connsiteY18" fmla="*/ 667185 h 1250971"/>
              <a:gd name="connsiteX19" fmla="*/ 1939004 w 2338123"/>
              <a:gd name="connsiteY19" fmla="*/ 559959 h 1250971"/>
              <a:gd name="connsiteX20" fmla="*/ 1959854 w 2338123"/>
              <a:gd name="connsiteY20" fmla="*/ 458690 h 1250971"/>
              <a:gd name="connsiteX21" fmla="*/ 1980703 w 2338123"/>
              <a:gd name="connsiteY21" fmla="*/ 348485 h 1250971"/>
              <a:gd name="connsiteX22" fmla="*/ 1992617 w 2338123"/>
              <a:gd name="connsiteY22" fmla="*/ 271044 h 1250971"/>
              <a:gd name="connsiteX23" fmla="*/ 2001553 w 2338123"/>
              <a:gd name="connsiteY23" fmla="*/ 169775 h 1250971"/>
              <a:gd name="connsiteX24" fmla="*/ 2007510 w 2338123"/>
              <a:gd name="connsiteY24" fmla="*/ 65528 h 1250971"/>
              <a:gd name="connsiteX25" fmla="*/ 2004531 w 2338123"/>
              <a:gd name="connsiteY25" fmla="*/ 29786 h 1250971"/>
              <a:gd name="connsiteX26" fmla="*/ 2007510 w 2338123"/>
              <a:gd name="connsiteY26" fmla="*/ 17871 h 1250971"/>
              <a:gd name="connsiteX27" fmla="*/ 2022402 w 2338123"/>
              <a:gd name="connsiteY27" fmla="*/ 2979 h 1250971"/>
              <a:gd name="connsiteX28" fmla="*/ 2034316 w 2338123"/>
              <a:gd name="connsiteY28" fmla="*/ 0 h 1250971"/>
              <a:gd name="connsiteX29" fmla="*/ 2046230 w 2338123"/>
              <a:gd name="connsiteY29" fmla="*/ 0 h 1250971"/>
              <a:gd name="connsiteX30" fmla="*/ 2061123 w 2338123"/>
              <a:gd name="connsiteY30" fmla="*/ 8936 h 1250971"/>
              <a:gd name="connsiteX31" fmla="*/ 2073037 w 2338123"/>
              <a:gd name="connsiteY31" fmla="*/ 17871 h 1250971"/>
              <a:gd name="connsiteX32" fmla="*/ 2078994 w 2338123"/>
              <a:gd name="connsiteY32" fmla="*/ 35743 h 1250971"/>
              <a:gd name="connsiteX33" fmla="*/ 2081972 w 2338123"/>
              <a:gd name="connsiteY33" fmla="*/ 68506 h 1250971"/>
              <a:gd name="connsiteX34" fmla="*/ 2141542 w 2338123"/>
              <a:gd name="connsiteY34" fmla="*/ 613572 h 1250971"/>
              <a:gd name="connsiteX35" fmla="*/ 2144521 w 2338123"/>
              <a:gd name="connsiteY35" fmla="*/ 646335 h 1250971"/>
              <a:gd name="connsiteX36" fmla="*/ 2144521 w 2338123"/>
              <a:gd name="connsiteY36" fmla="*/ 670163 h 1250971"/>
              <a:gd name="connsiteX37" fmla="*/ 2147499 w 2338123"/>
              <a:gd name="connsiteY37" fmla="*/ 708884 h 1250971"/>
              <a:gd name="connsiteX38" fmla="*/ 2153456 w 2338123"/>
              <a:gd name="connsiteY38" fmla="*/ 738669 h 1250971"/>
              <a:gd name="connsiteX39" fmla="*/ 2162392 w 2338123"/>
              <a:gd name="connsiteY39" fmla="*/ 768454 h 1250971"/>
              <a:gd name="connsiteX40" fmla="*/ 2171327 w 2338123"/>
              <a:gd name="connsiteY40" fmla="*/ 801217 h 1250971"/>
              <a:gd name="connsiteX41" fmla="*/ 2183241 w 2338123"/>
              <a:gd name="connsiteY41" fmla="*/ 822067 h 1250971"/>
              <a:gd name="connsiteX42" fmla="*/ 2198134 w 2338123"/>
              <a:gd name="connsiteY42" fmla="*/ 848873 h 1250971"/>
              <a:gd name="connsiteX43" fmla="*/ 2227919 w 2338123"/>
              <a:gd name="connsiteY43" fmla="*/ 878658 h 1250971"/>
              <a:gd name="connsiteX44" fmla="*/ 2269618 w 2338123"/>
              <a:gd name="connsiteY44" fmla="*/ 908443 h 1250971"/>
              <a:gd name="connsiteX45" fmla="*/ 2296424 w 2338123"/>
              <a:gd name="connsiteY45" fmla="*/ 926314 h 1250971"/>
              <a:gd name="connsiteX46" fmla="*/ 2311317 w 2338123"/>
              <a:gd name="connsiteY46" fmla="*/ 938228 h 1250971"/>
              <a:gd name="connsiteX47" fmla="*/ 2317274 w 2338123"/>
              <a:gd name="connsiteY47" fmla="*/ 947164 h 1250971"/>
              <a:gd name="connsiteX48" fmla="*/ 2329188 w 2338123"/>
              <a:gd name="connsiteY48" fmla="*/ 965035 h 1250971"/>
              <a:gd name="connsiteX49" fmla="*/ 2338123 w 2338123"/>
              <a:gd name="connsiteY49" fmla="*/ 991842 h 1250971"/>
              <a:gd name="connsiteX50" fmla="*/ 2338123 w 2338123"/>
              <a:gd name="connsiteY50" fmla="*/ 1006734 h 1250971"/>
              <a:gd name="connsiteX51" fmla="*/ 2335145 w 2338123"/>
              <a:gd name="connsiteY51" fmla="*/ 1024605 h 1250971"/>
              <a:gd name="connsiteX52" fmla="*/ 2329188 w 2338123"/>
              <a:gd name="connsiteY52" fmla="*/ 1045455 h 1250971"/>
              <a:gd name="connsiteX53" fmla="*/ 2314295 w 2338123"/>
              <a:gd name="connsiteY53" fmla="*/ 1063326 h 1250971"/>
              <a:gd name="connsiteX54" fmla="*/ 2284510 w 2338123"/>
              <a:gd name="connsiteY54" fmla="*/ 1099068 h 1250971"/>
              <a:gd name="connsiteX55" fmla="*/ 2263661 w 2338123"/>
              <a:gd name="connsiteY55" fmla="*/ 1116939 h 1250971"/>
              <a:gd name="connsiteX56" fmla="*/ 2236854 w 2338123"/>
              <a:gd name="connsiteY56" fmla="*/ 1137788 h 1250971"/>
              <a:gd name="connsiteX57" fmla="*/ 2210048 w 2338123"/>
              <a:gd name="connsiteY57" fmla="*/ 1155659 h 1250971"/>
              <a:gd name="connsiteX58" fmla="*/ 2162392 w 2338123"/>
              <a:gd name="connsiteY58" fmla="*/ 1176509 h 1250971"/>
              <a:gd name="connsiteX59" fmla="*/ 2099843 w 2338123"/>
              <a:gd name="connsiteY59" fmla="*/ 1194380 h 1250971"/>
              <a:gd name="connsiteX60" fmla="*/ 1989639 w 2338123"/>
              <a:gd name="connsiteY60" fmla="*/ 1215229 h 1250971"/>
              <a:gd name="connsiteX61" fmla="*/ 1810929 w 2338123"/>
              <a:gd name="connsiteY61" fmla="*/ 1233100 h 1250971"/>
              <a:gd name="connsiteX62" fmla="*/ 1647111 w 2338123"/>
              <a:gd name="connsiteY62" fmla="*/ 1242036 h 1250971"/>
              <a:gd name="connsiteX63" fmla="*/ 1474358 w 2338123"/>
              <a:gd name="connsiteY63" fmla="*/ 1247993 h 1250971"/>
              <a:gd name="connsiteX64" fmla="*/ 1325433 w 2338123"/>
              <a:gd name="connsiteY64" fmla="*/ 1250971 h 1250971"/>
              <a:gd name="connsiteX65" fmla="*/ 1173529 w 2338123"/>
              <a:gd name="connsiteY65" fmla="*/ 1250971 h 1250971"/>
              <a:gd name="connsiteX66" fmla="*/ 1015669 w 2338123"/>
              <a:gd name="connsiteY66" fmla="*/ 1247993 h 1250971"/>
              <a:gd name="connsiteX67" fmla="*/ 878658 w 2338123"/>
              <a:gd name="connsiteY67" fmla="*/ 1242036 h 1250971"/>
              <a:gd name="connsiteX68" fmla="*/ 723776 w 2338123"/>
              <a:gd name="connsiteY68" fmla="*/ 1236079 h 1250971"/>
              <a:gd name="connsiteX69" fmla="*/ 598678 w 2338123"/>
              <a:gd name="connsiteY69" fmla="*/ 1221186 h 1250971"/>
              <a:gd name="connsiteX70" fmla="*/ 384226 w 2338123"/>
              <a:gd name="connsiteY70" fmla="*/ 1188423 h 1250971"/>
              <a:gd name="connsiteX71" fmla="*/ 271043 w 2338123"/>
              <a:gd name="connsiteY71" fmla="*/ 1164595 h 1250971"/>
              <a:gd name="connsiteX72" fmla="*/ 148925 w 2338123"/>
              <a:gd name="connsiteY72" fmla="*/ 1125874 h 1250971"/>
              <a:gd name="connsiteX73" fmla="*/ 62548 w 2338123"/>
              <a:gd name="connsiteY73" fmla="*/ 1081197 h 1250971"/>
              <a:gd name="connsiteX74" fmla="*/ 0 w 2338123"/>
              <a:gd name="connsiteY74" fmla="*/ 1033541 h 1250971"/>
              <a:gd name="connsiteX0" fmla="*/ 0 w 2275575"/>
              <a:gd name="connsiteY0" fmla="*/ 1081197 h 1250971"/>
              <a:gd name="connsiteX1" fmla="*/ 259130 w 2275575"/>
              <a:gd name="connsiteY1" fmla="*/ 973971 h 1250971"/>
              <a:gd name="connsiteX2" fmla="*/ 390184 w 2275575"/>
              <a:gd name="connsiteY2" fmla="*/ 991842 h 1250971"/>
              <a:gd name="connsiteX3" fmla="*/ 509324 w 2275575"/>
              <a:gd name="connsiteY3" fmla="*/ 1000777 h 1250971"/>
              <a:gd name="connsiteX4" fmla="*/ 667185 w 2275575"/>
              <a:gd name="connsiteY4" fmla="*/ 1009713 h 1250971"/>
              <a:gd name="connsiteX5" fmla="*/ 842916 w 2275575"/>
              <a:gd name="connsiteY5" fmla="*/ 1012691 h 1250971"/>
              <a:gd name="connsiteX6" fmla="*/ 1000777 w 2275575"/>
              <a:gd name="connsiteY6" fmla="*/ 1012691 h 1250971"/>
              <a:gd name="connsiteX7" fmla="*/ 1236078 w 2275575"/>
              <a:gd name="connsiteY7" fmla="*/ 1009713 h 1250971"/>
              <a:gd name="connsiteX8" fmla="*/ 1352240 w 2275575"/>
              <a:gd name="connsiteY8" fmla="*/ 1006734 h 1250971"/>
              <a:gd name="connsiteX9" fmla="*/ 1486273 w 2275575"/>
              <a:gd name="connsiteY9" fmla="*/ 994820 h 1250971"/>
              <a:gd name="connsiteX10" fmla="*/ 1578606 w 2275575"/>
              <a:gd name="connsiteY10" fmla="*/ 979928 h 1250971"/>
              <a:gd name="connsiteX11" fmla="*/ 1629241 w 2275575"/>
              <a:gd name="connsiteY11" fmla="*/ 965035 h 1250971"/>
              <a:gd name="connsiteX12" fmla="*/ 1679875 w 2275575"/>
              <a:gd name="connsiteY12" fmla="*/ 944186 h 1250971"/>
              <a:gd name="connsiteX13" fmla="*/ 1730510 w 2275575"/>
              <a:gd name="connsiteY13" fmla="*/ 920357 h 1250971"/>
              <a:gd name="connsiteX14" fmla="*/ 1760295 w 2275575"/>
              <a:gd name="connsiteY14" fmla="*/ 896529 h 1250971"/>
              <a:gd name="connsiteX15" fmla="*/ 1775187 w 2275575"/>
              <a:gd name="connsiteY15" fmla="*/ 878658 h 1250971"/>
              <a:gd name="connsiteX16" fmla="*/ 1799015 w 2275575"/>
              <a:gd name="connsiteY16" fmla="*/ 833981 h 1250971"/>
              <a:gd name="connsiteX17" fmla="*/ 1825822 w 2275575"/>
              <a:gd name="connsiteY17" fmla="*/ 759518 h 1250971"/>
              <a:gd name="connsiteX18" fmla="*/ 1852628 w 2275575"/>
              <a:gd name="connsiteY18" fmla="*/ 667185 h 1250971"/>
              <a:gd name="connsiteX19" fmla="*/ 1876456 w 2275575"/>
              <a:gd name="connsiteY19" fmla="*/ 559959 h 1250971"/>
              <a:gd name="connsiteX20" fmla="*/ 1897306 w 2275575"/>
              <a:gd name="connsiteY20" fmla="*/ 458690 h 1250971"/>
              <a:gd name="connsiteX21" fmla="*/ 1918155 w 2275575"/>
              <a:gd name="connsiteY21" fmla="*/ 348485 h 1250971"/>
              <a:gd name="connsiteX22" fmla="*/ 1930069 w 2275575"/>
              <a:gd name="connsiteY22" fmla="*/ 271044 h 1250971"/>
              <a:gd name="connsiteX23" fmla="*/ 1939005 w 2275575"/>
              <a:gd name="connsiteY23" fmla="*/ 169775 h 1250971"/>
              <a:gd name="connsiteX24" fmla="*/ 1944962 w 2275575"/>
              <a:gd name="connsiteY24" fmla="*/ 65528 h 1250971"/>
              <a:gd name="connsiteX25" fmla="*/ 1941983 w 2275575"/>
              <a:gd name="connsiteY25" fmla="*/ 29786 h 1250971"/>
              <a:gd name="connsiteX26" fmla="*/ 1944962 w 2275575"/>
              <a:gd name="connsiteY26" fmla="*/ 17871 h 1250971"/>
              <a:gd name="connsiteX27" fmla="*/ 1959854 w 2275575"/>
              <a:gd name="connsiteY27" fmla="*/ 2979 h 1250971"/>
              <a:gd name="connsiteX28" fmla="*/ 1971768 w 2275575"/>
              <a:gd name="connsiteY28" fmla="*/ 0 h 1250971"/>
              <a:gd name="connsiteX29" fmla="*/ 1983682 w 2275575"/>
              <a:gd name="connsiteY29" fmla="*/ 0 h 1250971"/>
              <a:gd name="connsiteX30" fmla="*/ 1998575 w 2275575"/>
              <a:gd name="connsiteY30" fmla="*/ 8936 h 1250971"/>
              <a:gd name="connsiteX31" fmla="*/ 2010489 w 2275575"/>
              <a:gd name="connsiteY31" fmla="*/ 17871 h 1250971"/>
              <a:gd name="connsiteX32" fmla="*/ 2016446 w 2275575"/>
              <a:gd name="connsiteY32" fmla="*/ 35743 h 1250971"/>
              <a:gd name="connsiteX33" fmla="*/ 2019424 w 2275575"/>
              <a:gd name="connsiteY33" fmla="*/ 68506 h 1250971"/>
              <a:gd name="connsiteX34" fmla="*/ 2078994 w 2275575"/>
              <a:gd name="connsiteY34" fmla="*/ 613572 h 1250971"/>
              <a:gd name="connsiteX35" fmla="*/ 2081973 w 2275575"/>
              <a:gd name="connsiteY35" fmla="*/ 646335 h 1250971"/>
              <a:gd name="connsiteX36" fmla="*/ 2081973 w 2275575"/>
              <a:gd name="connsiteY36" fmla="*/ 670163 h 1250971"/>
              <a:gd name="connsiteX37" fmla="*/ 2084951 w 2275575"/>
              <a:gd name="connsiteY37" fmla="*/ 708884 h 1250971"/>
              <a:gd name="connsiteX38" fmla="*/ 2090908 w 2275575"/>
              <a:gd name="connsiteY38" fmla="*/ 738669 h 1250971"/>
              <a:gd name="connsiteX39" fmla="*/ 2099844 w 2275575"/>
              <a:gd name="connsiteY39" fmla="*/ 768454 h 1250971"/>
              <a:gd name="connsiteX40" fmla="*/ 2108779 w 2275575"/>
              <a:gd name="connsiteY40" fmla="*/ 801217 h 1250971"/>
              <a:gd name="connsiteX41" fmla="*/ 2120693 w 2275575"/>
              <a:gd name="connsiteY41" fmla="*/ 822067 h 1250971"/>
              <a:gd name="connsiteX42" fmla="*/ 2135586 w 2275575"/>
              <a:gd name="connsiteY42" fmla="*/ 848873 h 1250971"/>
              <a:gd name="connsiteX43" fmla="*/ 2165371 w 2275575"/>
              <a:gd name="connsiteY43" fmla="*/ 878658 h 1250971"/>
              <a:gd name="connsiteX44" fmla="*/ 2207070 w 2275575"/>
              <a:gd name="connsiteY44" fmla="*/ 908443 h 1250971"/>
              <a:gd name="connsiteX45" fmla="*/ 2233876 w 2275575"/>
              <a:gd name="connsiteY45" fmla="*/ 926314 h 1250971"/>
              <a:gd name="connsiteX46" fmla="*/ 2248769 w 2275575"/>
              <a:gd name="connsiteY46" fmla="*/ 938228 h 1250971"/>
              <a:gd name="connsiteX47" fmla="*/ 2254726 w 2275575"/>
              <a:gd name="connsiteY47" fmla="*/ 947164 h 1250971"/>
              <a:gd name="connsiteX48" fmla="*/ 2266640 w 2275575"/>
              <a:gd name="connsiteY48" fmla="*/ 965035 h 1250971"/>
              <a:gd name="connsiteX49" fmla="*/ 2275575 w 2275575"/>
              <a:gd name="connsiteY49" fmla="*/ 991842 h 1250971"/>
              <a:gd name="connsiteX50" fmla="*/ 2275575 w 2275575"/>
              <a:gd name="connsiteY50" fmla="*/ 1006734 h 1250971"/>
              <a:gd name="connsiteX51" fmla="*/ 2272597 w 2275575"/>
              <a:gd name="connsiteY51" fmla="*/ 1024605 h 1250971"/>
              <a:gd name="connsiteX52" fmla="*/ 2266640 w 2275575"/>
              <a:gd name="connsiteY52" fmla="*/ 1045455 h 1250971"/>
              <a:gd name="connsiteX53" fmla="*/ 2251747 w 2275575"/>
              <a:gd name="connsiteY53" fmla="*/ 1063326 h 1250971"/>
              <a:gd name="connsiteX54" fmla="*/ 2221962 w 2275575"/>
              <a:gd name="connsiteY54" fmla="*/ 1099068 h 1250971"/>
              <a:gd name="connsiteX55" fmla="*/ 2201113 w 2275575"/>
              <a:gd name="connsiteY55" fmla="*/ 1116939 h 1250971"/>
              <a:gd name="connsiteX56" fmla="*/ 2174306 w 2275575"/>
              <a:gd name="connsiteY56" fmla="*/ 1137788 h 1250971"/>
              <a:gd name="connsiteX57" fmla="*/ 2147500 w 2275575"/>
              <a:gd name="connsiteY57" fmla="*/ 1155659 h 1250971"/>
              <a:gd name="connsiteX58" fmla="*/ 2099844 w 2275575"/>
              <a:gd name="connsiteY58" fmla="*/ 1176509 h 1250971"/>
              <a:gd name="connsiteX59" fmla="*/ 2037295 w 2275575"/>
              <a:gd name="connsiteY59" fmla="*/ 1194380 h 1250971"/>
              <a:gd name="connsiteX60" fmla="*/ 1927091 w 2275575"/>
              <a:gd name="connsiteY60" fmla="*/ 1215229 h 1250971"/>
              <a:gd name="connsiteX61" fmla="*/ 1748381 w 2275575"/>
              <a:gd name="connsiteY61" fmla="*/ 1233100 h 1250971"/>
              <a:gd name="connsiteX62" fmla="*/ 1584563 w 2275575"/>
              <a:gd name="connsiteY62" fmla="*/ 1242036 h 1250971"/>
              <a:gd name="connsiteX63" fmla="*/ 1411810 w 2275575"/>
              <a:gd name="connsiteY63" fmla="*/ 1247993 h 1250971"/>
              <a:gd name="connsiteX64" fmla="*/ 1262885 w 2275575"/>
              <a:gd name="connsiteY64" fmla="*/ 1250971 h 1250971"/>
              <a:gd name="connsiteX65" fmla="*/ 1110981 w 2275575"/>
              <a:gd name="connsiteY65" fmla="*/ 1250971 h 1250971"/>
              <a:gd name="connsiteX66" fmla="*/ 953121 w 2275575"/>
              <a:gd name="connsiteY66" fmla="*/ 1247993 h 1250971"/>
              <a:gd name="connsiteX67" fmla="*/ 816110 w 2275575"/>
              <a:gd name="connsiteY67" fmla="*/ 1242036 h 1250971"/>
              <a:gd name="connsiteX68" fmla="*/ 661228 w 2275575"/>
              <a:gd name="connsiteY68" fmla="*/ 1236079 h 1250971"/>
              <a:gd name="connsiteX69" fmla="*/ 536130 w 2275575"/>
              <a:gd name="connsiteY69" fmla="*/ 1221186 h 1250971"/>
              <a:gd name="connsiteX70" fmla="*/ 321678 w 2275575"/>
              <a:gd name="connsiteY70" fmla="*/ 1188423 h 1250971"/>
              <a:gd name="connsiteX71" fmla="*/ 208495 w 2275575"/>
              <a:gd name="connsiteY71" fmla="*/ 1164595 h 1250971"/>
              <a:gd name="connsiteX72" fmla="*/ 86377 w 2275575"/>
              <a:gd name="connsiteY72" fmla="*/ 1125874 h 1250971"/>
              <a:gd name="connsiteX73" fmla="*/ 0 w 2275575"/>
              <a:gd name="connsiteY73" fmla="*/ 1081197 h 1250971"/>
              <a:gd name="connsiteX0" fmla="*/ 0 w 2189198"/>
              <a:gd name="connsiteY0" fmla="*/ 1125874 h 1250971"/>
              <a:gd name="connsiteX1" fmla="*/ 172753 w 2189198"/>
              <a:gd name="connsiteY1" fmla="*/ 973971 h 1250971"/>
              <a:gd name="connsiteX2" fmla="*/ 303807 w 2189198"/>
              <a:gd name="connsiteY2" fmla="*/ 991842 h 1250971"/>
              <a:gd name="connsiteX3" fmla="*/ 422947 w 2189198"/>
              <a:gd name="connsiteY3" fmla="*/ 1000777 h 1250971"/>
              <a:gd name="connsiteX4" fmla="*/ 580808 w 2189198"/>
              <a:gd name="connsiteY4" fmla="*/ 1009713 h 1250971"/>
              <a:gd name="connsiteX5" fmla="*/ 756539 w 2189198"/>
              <a:gd name="connsiteY5" fmla="*/ 1012691 h 1250971"/>
              <a:gd name="connsiteX6" fmla="*/ 914400 w 2189198"/>
              <a:gd name="connsiteY6" fmla="*/ 1012691 h 1250971"/>
              <a:gd name="connsiteX7" fmla="*/ 1149701 w 2189198"/>
              <a:gd name="connsiteY7" fmla="*/ 1009713 h 1250971"/>
              <a:gd name="connsiteX8" fmla="*/ 1265863 w 2189198"/>
              <a:gd name="connsiteY8" fmla="*/ 1006734 h 1250971"/>
              <a:gd name="connsiteX9" fmla="*/ 1399896 w 2189198"/>
              <a:gd name="connsiteY9" fmla="*/ 994820 h 1250971"/>
              <a:gd name="connsiteX10" fmla="*/ 1492229 w 2189198"/>
              <a:gd name="connsiteY10" fmla="*/ 979928 h 1250971"/>
              <a:gd name="connsiteX11" fmla="*/ 1542864 w 2189198"/>
              <a:gd name="connsiteY11" fmla="*/ 965035 h 1250971"/>
              <a:gd name="connsiteX12" fmla="*/ 1593498 w 2189198"/>
              <a:gd name="connsiteY12" fmla="*/ 944186 h 1250971"/>
              <a:gd name="connsiteX13" fmla="*/ 1644133 w 2189198"/>
              <a:gd name="connsiteY13" fmla="*/ 920357 h 1250971"/>
              <a:gd name="connsiteX14" fmla="*/ 1673918 w 2189198"/>
              <a:gd name="connsiteY14" fmla="*/ 896529 h 1250971"/>
              <a:gd name="connsiteX15" fmla="*/ 1688810 w 2189198"/>
              <a:gd name="connsiteY15" fmla="*/ 878658 h 1250971"/>
              <a:gd name="connsiteX16" fmla="*/ 1712638 w 2189198"/>
              <a:gd name="connsiteY16" fmla="*/ 833981 h 1250971"/>
              <a:gd name="connsiteX17" fmla="*/ 1739445 w 2189198"/>
              <a:gd name="connsiteY17" fmla="*/ 759518 h 1250971"/>
              <a:gd name="connsiteX18" fmla="*/ 1766251 w 2189198"/>
              <a:gd name="connsiteY18" fmla="*/ 667185 h 1250971"/>
              <a:gd name="connsiteX19" fmla="*/ 1790079 w 2189198"/>
              <a:gd name="connsiteY19" fmla="*/ 559959 h 1250971"/>
              <a:gd name="connsiteX20" fmla="*/ 1810929 w 2189198"/>
              <a:gd name="connsiteY20" fmla="*/ 458690 h 1250971"/>
              <a:gd name="connsiteX21" fmla="*/ 1831778 w 2189198"/>
              <a:gd name="connsiteY21" fmla="*/ 348485 h 1250971"/>
              <a:gd name="connsiteX22" fmla="*/ 1843692 w 2189198"/>
              <a:gd name="connsiteY22" fmla="*/ 271044 h 1250971"/>
              <a:gd name="connsiteX23" fmla="*/ 1852628 w 2189198"/>
              <a:gd name="connsiteY23" fmla="*/ 169775 h 1250971"/>
              <a:gd name="connsiteX24" fmla="*/ 1858585 w 2189198"/>
              <a:gd name="connsiteY24" fmla="*/ 65528 h 1250971"/>
              <a:gd name="connsiteX25" fmla="*/ 1855606 w 2189198"/>
              <a:gd name="connsiteY25" fmla="*/ 29786 h 1250971"/>
              <a:gd name="connsiteX26" fmla="*/ 1858585 w 2189198"/>
              <a:gd name="connsiteY26" fmla="*/ 17871 h 1250971"/>
              <a:gd name="connsiteX27" fmla="*/ 1873477 w 2189198"/>
              <a:gd name="connsiteY27" fmla="*/ 2979 h 1250971"/>
              <a:gd name="connsiteX28" fmla="*/ 1885391 w 2189198"/>
              <a:gd name="connsiteY28" fmla="*/ 0 h 1250971"/>
              <a:gd name="connsiteX29" fmla="*/ 1897305 w 2189198"/>
              <a:gd name="connsiteY29" fmla="*/ 0 h 1250971"/>
              <a:gd name="connsiteX30" fmla="*/ 1912198 w 2189198"/>
              <a:gd name="connsiteY30" fmla="*/ 8936 h 1250971"/>
              <a:gd name="connsiteX31" fmla="*/ 1924112 w 2189198"/>
              <a:gd name="connsiteY31" fmla="*/ 17871 h 1250971"/>
              <a:gd name="connsiteX32" fmla="*/ 1930069 w 2189198"/>
              <a:gd name="connsiteY32" fmla="*/ 35743 h 1250971"/>
              <a:gd name="connsiteX33" fmla="*/ 1933047 w 2189198"/>
              <a:gd name="connsiteY33" fmla="*/ 68506 h 1250971"/>
              <a:gd name="connsiteX34" fmla="*/ 1992617 w 2189198"/>
              <a:gd name="connsiteY34" fmla="*/ 613572 h 1250971"/>
              <a:gd name="connsiteX35" fmla="*/ 1995596 w 2189198"/>
              <a:gd name="connsiteY35" fmla="*/ 646335 h 1250971"/>
              <a:gd name="connsiteX36" fmla="*/ 1995596 w 2189198"/>
              <a:gd name="connsiteY36" fmla="*/ 670163 h 1250971"/>
              <a:gd name="connsiteX37" fmla="*/ 1998574 w 2189198"/>
              <a:gd name="connsiteY37" fmla="*/ 708884 h 1250971"/>
              <a:gd name="connsiteX38" fmla="*/ 2004531 w 2189198"/>
              <a:gd name="connsiteY38" fmla="*/ 738669 h 1250971"/>
              <a:gd name="connsiteX39" fmla="*/ 2013467 w 2189198"/>
              <a:gd name="connsiteY39" fmla="*/ 768454 h 1250971"/>
              <a:gd name="connsiteX40" fmla="*/ 2022402 w 2189198"/>
              <a:gd name="connsiteY40" fmla="*/ 801217 h 1250971"/>
              <a:gd name="connsiteX41" fmla="*/ 2034316 w 2189198"/>
              <a:gd name="connsiteY41" fmla="*/ 822067 h 1250971"/>
              <a:gd name="connsiteX42" fmla="*/ 2049209 w 2189198"/>
              <a:gd name="connsiteY42" fmla="*/ 848873 h 1250971"/>
              <a:gd name="connsiteX43" fmla="*/ 2078994 w 2189198"/>
              <a:gd name="connsiteY43" fmla="*/ 878658 h 1250971"/>
              <a:gd name="connsiteX44" fmla="*/ 2120693 w 2189198"/>
              <a:gd name="connsiteY44" fmla="*/ 908443 h 1250971"/>
              <a:gd name="connsiteX45" fmla="*/ 2147499 w 2189198"/>
              <a:gd name="connsiteY45" fmla="*/ 926314 h 1250971"/>
              <a:gd name="connsiteX46" fmla="*/ 2162392 w 2189198"/>
              <a:gd name="connsiteY46" fmla="*/ 938228 h 1250971"/>
              <a:gd name="connsiteX47" fmla="*/ 2168349 w 2189198"/>
              <a:gd name="connsiteY47" fmla="*/ 947164 h 1250971"/>
              <a:gd name="connsiteX48" fmla="*/ 2180263 w 2189198"/>
              <a:gd name="connsiteY48" fmla="*/ 965035 h 1250971"/>
              <a:gd name="connsiteX49" fmla="*/ 2189198 w 2189198"/>
              <a:gd name="connsiteY49" fmla="*/ 991842 h 1250971"/>
              <a:gd name="connsiteX50" fmla="*/ 2189198 w 2189198"/>
              <a:gd name="connsiteY50" fmla="*/ 1006734 h 1250971"/>
              <a:gd name="connsiteX51" fmla="*/ 2186220 w 2189198"/>
              <a:gd name="connsiteY51" fmla="*/ 1024605 h 1250971"/>
              <a:gd name="connsiteX52" fmla="*/ 2180263 w 2189198"/>
              <a:gd name="connsiteY52" fmla="*/ 1045455 h 1250971"/>
              <a:gd name="connsiteX53" fmla="*/ 2165370 w 2189198"/>
              <a:gd name="connsiteY53" fmla="*/ 1063326 h 1250971"/>
              <a:gd name="connsiteX54" fmla="*/ 2135585 w 2189198"/>
              <a:gd name="connsiteY54" fmla="*/ 1099068 h 1250971"/>
              <a:gd name="connsiteX55" fmla="*/ 2114736 w 2189198"/>
              <a:gd name="connsiteY55" fmla="*/ 1116939 h 1250971"/>
              <a:gd name="connsiteX56" fmla="*/ 2087929 w 2189198"/>
              <a:gd name="connsiteY56" fmla="*/ 1137788 h 1250971"/>
              <a:gd name="connsiteX57" fmla="*/ 2061123 w 2189198"/>
              <a:gd name="connsiteY57" fmla="*/ 1155659 h 1250971"/>
              <a:gd name="connsiteX58" fmla="*/ 2013467 w 2189198"/>
              <a:gd name="connsiteY58" fmla="*/ 1176509 h 1250971"/>
              <a:gd name="connsiteX59" fmla="*/ 1950918 w 2189198"/>
              <a:gd name="connsiteY59" fmla="*/ 1194380 h 1250971"/>
              <a:gd name="connsiteX60" fmla="*/ 1840714 w 2189198"/>
              <a:gd name="connsiteY60" fmla="*/ 1215229 h 1250971"/>
              <a:gd name="connsiteX61" fmla="*/ 1662004 w 2189198"/>
              <a:gd name="connsiteY61" fmla="*/ 1233100 h 1250971"/>
              <a:gd name="connsiteX62" fmla="*/ 1498186 w 2189198"/>
              <a:gd name="connsiteY62" fmla="*/ 1242036 h 1250971"/>
              <a:gd name="connsiteX63" fmla="*/ 1325433 w 2189198"/>
              <a:gd name="connsiteY63" fmla="*/ 1247993 h 1250971"/>
              <a:gd name="connsiteX64" fmla="*/ 1176508 w 2189198"/>
              <a:gd name="connsiteY64" fmla="*/ 1250971 h 1250971"/>
              <a:gd name="connsiteX65" fmla="*/ 1024604 w 2189198"/>
              <a:gd name="connsiteY65" fmla="*/ 1250971 h 1250971"/>
              <a:gd name="connsiteX66" fmla="*/ 866744 w 2189198"/>
              <a:gd name="connsiteY66" fmla="*/ 1247993 h 1250971"/>
              <a:gd name="connsiteX67" fmla="*/ 729733 w 2189198"/>
              <a:gd name="connsiteY67" fmla="*/ 1242036 h 1250971"/>
              <a:gd name="connsiteX68" fmla="*/ 574851 w 2189198"/>
              <a:gd name="connsiteY68" fmla="*/ 1236079 h 1250971"/>
              <a:gd name="connsiteX69" fmla="*/ 449753 w 2189198"/>
              <a:gd name="connsiteY69" fmla="*/ 1221186 h 1250971"/>
              <a:gd name="connsiteX70" fmla="*/ 235301 w 2189198"/>
              <a:gd name="connsiteY70" fmla="*/ 1188423 h 1250971"/>
              <a:gd name="connsiteX71" fmla="*/ 122118 w 2189198"/>
              <a:gd name="connsiteY71" fmla="*/ 1164595 h 1250971"/>
              <a:gd name="connsiteX72" fmla="*/ 0 w 2189198"/>
              <a:gd name="connsiteY72" fmla="*/ 1125874 h 1250971"/>
              <a:gd name="connsiteX0" fmla="*/ 0 w 2067080"/>
              <a:gd name="connsiteY0" fmla="*/ 1164595 h 1250971"/>
              <a:gd name="connsiteX1" fmla="*/ 50635 w 2067080"/>
              <a:gd name="connsiteY1" fmla="*/ 973971 h 1250971"/>
              <a:gd name="connsiteX2" fmla="*/ 181689 w 2067080"/>
              <a:gd name="connsiteY2" fmla="*/ 991842 h 1250971"/>
              <a:gd name="connsiteX3" fmla="*/ 300829 w 2067080"/>
              <a:gd name="connsiteY3" fmla="*/ 1000777 h 1250971"/>
              <a:gd name="connsiteX4" fmla="*/ 458690 w 2067080"/>
              <a:gd name="connsiteY4" fmla="*/ 1009713 h 1250971"/>
              <a:gd name="connsiteX5" fmla="*/ 634421 w 2067080"/>
              <a:gd name="connsiteY5" fmla="*/ 1012691 h 1250971"/>
              <a:gd name="connsiteX6" fmla="*/ 792282 w 2067080"/>
              <a:gd name="connsiteY6" fmla="*/ 1012691 h 1250971"/>
              <a:gd name="connsiteX7" fmla="*/ 1027583 w 2067080"/>
              <a:gd name="connsiteY7" fmla="*/ 1009713 h 1250971"/>
              <a:gd name="connsiteX8" fmla="*/ 1143745 w 2067080"/>
              <a:gd name="connsiteY8" fmla="*/ 1006734 h 1250971"/>
              <a:gd name="connsiteX9" fmla="*/ 1277778 w 2067080"/>
              <a:gd name="connsiteY9" fmla="*/ 994820 h 1250971"/>
              <a:gd name="connsiteX10" fmla="*/ 1370111 w 2067080"/>
              <a:gd name="connsiteY10" fmla="*/ 979928 h 1250971"/>
              <a:gd name="connsiteX11" fmla="*/ 1420746 w 2067080"/>
              <a:gd name="connsiteY11" fmla="*/ 965035 h 1250971"/>
              <a:gd name="connsiteX12" fmla="*/ 1471380 w 2067080"/>
              <a:gd name="connsiteY12" fmla="*/ 944186 h 1250971"/>
              <a:gd name="connsiteX13" fmla="*/ 1522015 w 2067080"/>
              <a:gd name="connsiteY13" fmla="*/ 920357 h 1250971"/>
              <a:gd name="connsiteX14" fmla="*/ 1551800 w 2067080"/>
              <a:gd name="connsiteY14" fmla="*/ 896529 h 1250971"/>
              <a:gd name="connsiteX15" fmla="*/ 1566692 w 2067080"/>
              <a:gd name="connsiteY15" fmla="*/ 878658 h 1250971"/>
              <a:gd name="connsiteX16" fmla="*/ 1590520 w 2067080"/>
              <a:gd name="connsiteY16" fmla="*/ 833981 h 1250971"/>
              <a:gd name="connsiteX17" fmla="*/ 1617327 w 2067080"/>
              <a:gd name="connsiteY17" fmla="*/ 759518 h 1250971"/>
              <a:gd name="connsiteX18" fmla="*/ 1644133 w 2067080"/>
              <a:gd name="connsiteY18" fmla="*/ 667185 h 1250971"/>
              <a:gd name="connsiteX19" fmla="*/ 1667961 w 2067080"/>
              <a:gd name="connsiteY19" fmla="*/ 559959 h 1250971"/>
              <a:gd name="connsiteX20" fmla="*/ 1688811 w 2067080"/>
              <a:gd name="connsiteY20" fmla="*/ 458690 h 1250971"/>
              <a:gd name="connsiteX21" fmla="*/ 1709660 w 2067080"/>
              <a:gd name="connsiteY21" fmla="*/ 348485 h 1250971"/>
              <a:gd name="connsiteX22" fmla="*/ 1721574 w 2067080"/>
              <a:gd name="connsiteY22" fmla="*/ 271044 h 1250971"/>
              <a:gd name="connsiteX23" fmla="*/ 1730510 w 2067080"/>
              <a:gd name="connsiteY23" fmla="*/ 169775 h 1250971"/>
              <a:gd name="connsiteX24" fmla="*/ 1736467 w 2067080"/>
              <a:gd name="connsiteY24" fmla="*/ 65528 h 1250971"/>
              <a:gd name="connsiteX25" fmla="*/ 1733488 w 2067080"/>
              <a:gd name="connsiteY25" fmla="*/ 29786 h 1250971"/>
              <a:gd name="connsiteX26" fmla="*/ 1736467 w 2067080"/>
              <a:gd name="connsiteY26" fmla="*/ 17871 h 1250971"/>
              <a:gd name="connsiteX27" fmla="*/ 1751359 w 2067080"/>
              <a:gd name="connsiteY27" fmla="*/ 2979 h 1250971"/>
              <a:gd name="connsiteX28" fmla="*/ 1763273 w 2067080"/>
              <a:gd name="connsiteY28" fmla="*/ 0 h 1250971"/>
              <a:gd name="connsiteX29" fmla="*/ 1775187 w 2067080"/>
              <a:gd name="connsiteY29" fmla="*/ 0 h 1250971"/>
              <a:gd name="connsiteX30" fmla="*/ 1790080 w 2067080"/>
              <a:gd name="connsiteY30" fmla="*/ 8936 h 1250971"/>
              <a:gd name="connsiteX31" fmla="*/ 1801994 w 2067080"/>
              <a:gd name="connsiteY31" fmla="*/ 17871 h 1250971"/>
              <a:gd name="connsiteX32" fmla="*/ 1807951 w 2067080"/>
              <a:gd name="connsiteY32" fmla="*/ 35743 h 1250971"/>
              <a:gd name="connsiteX33" fmla="*/ 1810929 w 2067080"/>
              <a:gd name="connsiteY33" fmla="*/ 68506 h 1250971"/>
              <a:gd name="connsiteX34" fmla="*/ 1870499 w 2067080"/>
              <a:gd name="connsiteY34" fmla="*/ 613572 h 1250971"/>
              <a:gd name="connsiteX35" fmla="*/ 1873478 w 2067080"/>
              <a:gd name="connsiteY35" fmla="*/ 646335 h 1250971"/>
              <a:gd name="connsiteX36" fmla="*/ 1873478 w 2067080"/>
              <a:gd name="connsiteY36" fmla="*/ 670163 h 1250971"/>
              <a:gd name="connsiteX37" fmla="*/ 1876456 w 2067080"/>
              <a:gd name="connsiteY37" fmla="*/ 708884 h 1250971"/>
              <a:gd name="connsiteX38" fmla="*/ 1882413 w 2067080"/>
              <a:gd name="connsiteY38" fmla="*/ 738669 h 1250971"/>
              <a:gd name="connsiteX39" fmla="*/ 1891349 w 2067080"/>
              <a:gd name="connsiteY39" fmla="*/ 768454 h 1250971"/>
              <a:gd name="connsiteX40" fmla="*/ 1900284 w 2067080"/>
              <a:gd name="connsiteY40" fmla="*/ 801217 h 1250971"/>
              <a:gd name="connsiteX41" fmla="*/ 1912198 w 2067080"/>
              <a:gd name="connsiteY41" fmla="*/ 822067 h 1250971"/>
              <a:gd name="connsiteX42" fmla="*/ 1927091 w 2067080"/>
              <a:gd name="connsiteY42" fmla="*/ 848873 h 1250971"/>
              <a:gd name="connsiteX43" fmla="*/ 1956876 w 2067080"/>
              <a:gd name="connsiteY43" fmla="*/ 878658 h 1250971"/>
              <a:gd name="connsiteX44" fmla="*/ 1998575 w 2067080"/>
              <a:gd name="connsiteY44" fmla="*/ 908443 h 1250971"/>
              <a:gd name="connsiteX45" fmla="*/ 2025381 w 2067080"/>
              <a:gd name="connsiteY45" fmla="*/ 926314 h 1250971"/>
              <a:gd name="connsiteX46" fmla="*/ 2040274 w 2067080"/>
              <a:gd name="connsiteY46" fmla="*/ 938228 h 1250971"/>
              <a:gd name="connsiteX47" fmla="*/ 2046231 w 2067080"/>
              <a:gd name="connsiteY47" fmla="*/ 947164 h 1250971"/>
              <a:gd name="connsiteX48" fmla="*/ 2058145 w 2067080"/>
              <a:gd name="connsiteY48" fmla="*/ 965035 h 1250971"/>
              <a:gd name="connsiteX49" fmla="*/ 2067080 w 2067080"/>
              <a:gd name="connsiteY49" fmla="*/ 991842 h 1250971"/>
              <a:gd name="connsiteX50" fmla="*/ 2067080 w 2067080"/>
              <a:gd name="connsiteY50" fmla="*/ 1006734 h 1250971"/>
              <a:gd name="connsiteX51" fmla="*/ 2064102 w 2067080"/>
              <a:gd name="connsiteY51" fmla="*/ 1024605 h 1250971"/>
              <a:gd name="connsiteX52" fmla="*/ 2058145 w 2067080"/>
              <a:gd name="connsiteY52" fmla="*/ 1045455 h 1250971"/>
              <a:gd name="connsiteX53" fmla="*/ 2043252 w 2067080"/>
              <a:gd name="connsiteY53" fmla="*/ 1063326 h 1250971"/>
              <a:gd name="connsiteX54" fmla="*/ 2013467 w 2067080"/>
              <a:gd name="connsiteY54" fmla="*/ 1099068 h 1250971"/>
              <a:gd name="connsiteX55" fmla="*/ 1992618 w 2067080"/>
              <a:gd name="connsiteY55" fmla="*/ 1116939 h 1250971"/>
              <a:gd name="connsiteX56" fmla="*/ 1965811 w 2067080"/>
              <a:gd name="connsiteY56" fmla="*/ 1137788 h 1250971"/>
              <a:gd name="connsiteX57" fmla="*/ 1939005 w 2067080"/>
              <a:gd name="connsiteY57" fmla="*/ 1155659 h 1250971"/>
              <a:gd name="connsiteX58" fmla="*/ 1891349 w 2067080"/>
              <a:gd name="connsiteY58" fmla="*/ 1176509 h 1250971"/>
              <a:gd name="connsiteX59" fmla="*/ 1828800 w 2067080"/>
              <a:gd name="connsiteY59" fmla="*/ 1194380 h 1250971"/>
              <a:gd name="connsiteX60" fmla="*/ 1718596 w 2067080"/>
              <a:gd name="connsiteY60" fmla="*/ 1215229 h 1250971"/>
              <a:gd name="connsiteX61" fmla="*/ 1539886 w 2067080"/>
              <a:gd name="connsiteY61" fmla="*/ 1233100 h 1250971"/>
              <a:gd name="connsiteX62" fmla="*/ 1376068 w 2067080"/>
              <a:gd name="connsiteY62" fmla="*/ 1242036 h 1250971"/>
              <a:gd name="connsiteX63" fmla="*/ 1203315 w 2067080"/>
              <a:gd name="connsiteY63" fmla="*/ 1247993 h 1250971"/>
              <a:gd name="connsiteX64" fmla="*/ 1054390 w 2067080"/>
              <a:gd name="connsiteY64" fmla="*/ 1250971 h 1250971"/>
              <a:gd name="connsiteX65" fmla="*/ 902486 w 2067080"/>
              <a:gd name="connsiteY65" fmla="*/ 1250971 h 1250971"/>
              <a:gd name="connsiteX66" fmla="*/ 744626 w 2067080"/>
              <a:gd name="connsiteY66" fmla="*/ 1247993 h 1250971"/>
              <a:gd name="connsiteX67" fmla="*/ 607615 w 2067080"/>
              <a:gd name="connsiteY67" fmla="*/ 1242036 h 1250971"/>
              <a:gd name="connsiteX68" fmla="*/ 452733 w 2067080"/>
              <a:gd name="connsiteY68" fmla="*/ 1236079 h 1250971"/>
              <a:gd name="connsiteX69" fmla="*/ 327635 w 2067080"/>
              <a:gd name="connsiteY69" fmla="*/ 1221186 h 1250971"/>
              <a:gd name="connsiteX70" fmla="*/ 113183 w 2067080"/>
              <a:gd name="connsiteY70" fmla="*/ 1188423 h 1250971"/>
              <a:gd name="connsiteX71" fmla="*/ 0 w 2067080"/>
              <a:gd name="connsiteY71" fmla="*/ 1164595 h 1250971"/>
              <a:gd name="connsiteX0" fmla="*/ 62548 w 2016445"/>
              <a:gd name="connsiteY0" fmla="*/ 1188423 h 1250971"/>
              <a:gd name="connsiteX1" fmla="*/ 0 w 2016445"/>
              <a:gd name="connsiteY1" fmla="*/ 973971 h 1250971"/>
              <a:gd name="connsiteX2" fmla="*/ 131054 w 2016445"/>
              <a:gd name="connsiteY2" fmla="*/ 991842 h 1250971"/>
              <a:gd name="connsiteX3" fmla="*/ 250194 w 2016445"/>
              <a:gd name="connsiteY3" fmla="*/ 1000777 h 1250971"/>
              <a:gd name="connsiteX4" fmla="*/ 408055 w 2016445"/>
              <a:gd name="connsiteY4" fmla="*/ 1009713 h 1250971"/>
              <a:gd name="connsiteX5" fmla="*/ 583786 w 2016445"/>
              <a:gd name="connsiteY5" fmla="*/ 1012691 h 1250971"/>
              <a:gd name="connsiteX6" fmla="*/ 741647 w 2016445"/>
              <a:gd name="connsiteY6" fmla="*/ 1012691 h 1250971"/>
              <a:gd name="connsiteX7" fmla="*/ 976948 w 2016445"/>
              <a:gd name="connsiteY7" fmla="*/ 1009713 h 1250971"/>
              <a:gd name="connsiteX8" fmla="*/ 1093110 w 2016445"/>
              <a:gd name="connsiteY8" fmla="*/ 1006734 h 1250971"/>
              <a:gd name="connsiteX9" fmla="*/ 1227143 w 2016445"/>
              <a:gd name="connsiteY9" fmla="*/ 994820 h 1250971"/>
              <a:gd name="connsiteX10" fmla="*/ 1319476 w 2016445"/>
              <a:gd name="connsiteY10" fmla="*/ 979928 h 1250971"/>
              <a:gd name="connsiteX11" fmla="*/ 1370111 w 2016445"/>
              <a:gd name="connsiteY11" fmla="*/ 965035 h 1250971"/>
              <a:gd name="connsiteX12" fmla="*/ 1420745 w 2016445"/>
              <a:gd name="connsiteY12" fmla="*/ 944186 h 1250971"/>
              <a:gd name="connsiteX13" fmla="*/ 1471380 w 2016445"/>
              <a:gd name="connsiteY13" fmla="*/ 920357 h 1250971"/>
              <a:gd name="connsiteX14" fmla="*/ 1501165 w 2016445"/>
              <a:gd name="connsiteY14" fmla="*/ 896529 h 1250971"/>
              <a:gd name="connsiteX15" fmla="*/ 1516057 w 2016445"/>
              <a:gd name="connsiteY15" fmla="*/ 878658 h 1250971"/>
              <a:gd name="connsiteX16" fmla="*/ 1539885 w 2016445"/>
              <a:gd name="connsiteY16" fmla="*/ 833981 h 1250971"/>
              <a:gd name="connsiteX17" fmla="*/ 1566692 w 2016445"/>
              <a:gd name="connsiteY17" fmla="*/ 759518 h 1250971"/>
              <a:gd name="connsiteX18" fmla="*/ 1593498 w 2016445"/>
              <a:gd name="connsiteY18" fmla="*/ 667185 h 1250971"/>
              <a:gd name="connsiteX19" fmla="*/ 1617326 w 2016445"/>
              <a:gd name="connsiteY19" fmla="*/ 559959 h 1250971"/>
              <a:gd name="connsiteX20" fmla="*/ 1638176 w 2016445"/>
              <a:gd name="connsiteY20" fmla="*/ 458690 h 1250971"/>
              <a:gd name="connsiteX21" fmla="*/ 1659025 w 2016445"/>
              <a:gd name="connsiteY21" fmla="*/ 348485 h 1250971"/>
              <a:gd name="connsiteX22" fmla="*/ 1670939 w 2016445"/>
              <a:gd name="connsiteY22" fmla="*/ 271044 h 1250971"/>
              <a:gd name="connsiteX23" fmla="*/ 1679875 w 2016445"/>
              <a:gd name="connsiteY23" fmla="*/ 169775 h 1250971"/>
              <a:gd name="connsiteX24" fmla="*/ 1685832 w 2016445"/>
              <a:gd name="connsiteY24" fmla="*/ 65528 h 1250971"/>
              <a:gd name="connsiteX25" fmla="*/ 1682853 w 2016445"/>
              <a:gd name="connsiteY25" fmla="*/ 29786 h 1250971"/>
              <a:gd name="connsiteX26" fmla="*/ 1685832 w 2016445"/>
              <a:gd name="connsiteY26" fmla="*/ 17871 h 1250971"/>
              <a:gd name="connsiteX27" fmla="*/ 1700724 w 2016445"/>
              <a:gd name="connsiteY27" fmla="*/ 2979 h 1250971"/>
              <a:gd name="connsiteX28" fmla="*/ 1712638 w 2016445"/>
              <a:gd name="connsiteY28" fmla="*/ 0 h 1250971"/>
              <a:gd name="connsiteX29" fmla="*/ 1724552 w 2016445"/>
              <a:gd name="connsiteY29" fmla="*/ 0 h 1250971"/>
              <a:gd name="connsiteX30" fmla="*/ 1739445 w 2016445"/>
              <a:gd name="connsiteY30" fmla="*/ 8936 h 1250971"/>
              <a:gd name="connsiteX31" fmla="*/ 1751359 w 2016445"/>
              <a:gd name="connsiteY31" fmla="*/ 17871 h 1250971"/>
              <a:gd name="connsiteX32" fmla="*/ 1757316 w 2016445"/>
              <a:gd name="connsiteY32" fmla="*/ 35743 h 1250971"/>
              <a:gd name="connsiteX33" fmla="*/ 1760294 w 2016445"/>
              <a:gd name="connsiteY33" fmla="*/ 68506 h 1250971"/>
              <a:gd name="connsiteX34" fmla="*/ 1819864 w 2016445"/>
              <a:gd name="connsiteY34" fmla="*/ 613572 h 1250971"/>
              <a:gd name="connsiteX35" fmla="*/ 1822843 w 2016445"/>
              <a:gd name="connsiteY35" fmla="*/ 646335 h 1250971"/>
              <a:gd name="connsiteX36" fmla="*/ 1822843 w 2016445"/>
              <a:gd name="connsiteY36" fmla="*/ 670163 h 1250971"/>
              <a:gd name="connsiteX37" fmla="*/ 1825821 w 2016445"/>
              <a:gd name="connsiteY37" fmla="*/ 708884 h 1250971"/>
              <a:gd name="connsiteX38" fmla="*/ 1831778 w 2016445"/>
              <a:gd name="connsiteY38" fmla="*/ 738669 h 1250971"/>
              <a:gd name="connsiteX39" fmla="*/ 1840714 w 2016445"/>
              <a:gd name="connsiteY39" fmla="*/ 768454 h 1250971"/>
              <a:gd name="connsiteX40" fmla="*/ 1849649 w 2016445"/>
              <a:gd name="connsiteY40" fmla="*/ 801217 h 1250971"/>
              <a:gd name="connsiteX41" fmla="*/ 1861563 w 2016445"/>
              <a:gd name="connsiteY41" fmla="*/ 822067 h 1250971"/>
              <a:gd name="connsiteX42" fmla="*/ 1876456 w 2016445"/>
              <a:gd name="connsiteY42" fmla="*/ 848873 h 1250971"/>
              <a:gd name="connsiteX43" fmla="*/ 1906241 w 2016445"/>
              <a:gd name="connsiteY43" fmla="*/ 878658 h 1250971"/>
              <a:gd name="connsiteX44" fmla="*/ 1947940 w 2016445"/>
              <a:gd name="connsiteY44" fmla="*/ 908443 h 1250971"/>
              <a:gd name="connsiteX45" fmla="*/ 1974746 w 2016445"/>
              <a:gd name="connsiteY45" fmla="*/ 926314 h 1250971"/>
              <a:gd name="connsiteX46" fmla="*/ 1989639 w 2016445"/>
              <a:gd name="connsiteY46" fmla="*/ 938228 h 1250971"/>
              <a:gd name="connsiteX47" fmla="*/ 1995596 w 2016445"/>
              <a:gd name="connsiteY47" fmla="*/ 947164 h 1250971"/>
              <a:gd name="connsiteX48" fmla="*/ 2007510 w 2016445"/>
              <a:gd name="connsiteY48" fmla="*/ 965035 h 1250971"/>
              <a:gd name="connsiteX49" fmla="*/ 2016445 w 2016445"/>
              <a:gd name="connsiteY49" fmla="*/ 991842 h 1250971"/>
              <a:gd name="connsiteX50" fmla="*/ 2016445 w 2016445"/>
              <a:gd name="connsiteY50" fmla="*/ 1006734 h 1250971"/>
              <a:gd name="connsiteX51" fmla="*/ 2013467 w 2016445"/>
              <a:gd name="connsiteY51" fmla="*/ 1024605 h 1250971"/>
              <a:gd name="connsiteX52" fmla="*/ 2007510 w 2016445"/>
              <a:gd name="connsiteY52" fmla="*/ 1045455 h 1250971"/>
              <a:gd name="connsiteX53" fmla="*/ 1992617 w 2016445"/>
              <a:gd name="connsiteY53" fmla="*/ 1063326 h 1250971"/>
              <a:gd name="connsiteX54" fmla="*/ 1962832 w 2016445"/>
              <a:gd name="connsiteY54" fmla="*/ 1099068 h 1250971"/>
              <a:gd name="connsiteX55" fmla="*/ 1941983 w 2016445"/>
              <a:gd name="connsiteY55" fmla="*/ 1116939 h 1250971"/>
              <a:gd name="connsiteX56" fmla="*/ 1915176 w 2016445"/>
              <a:gd name="connsiteY56" fmla="*/ 1137788 h 1250971"/>
              <a:gd name="connsiteX57" fmla="*/ 1888370 w 2016445"/>
              <a:gd name="connsiteY57" fmla="*/ 1155659 h 1250971"/>
              <a:gd name="connsiteX58" fmla="*/ 1840714 w 2016445"/>
              <a:gd name="connsiteY58" fmla="*/ 1176509 h 1250971"/>
              <a:gd name="connsiteX59" fmla="*/ 1778165 w 2016445"/>
              <a:gd name="connsiteY59" fmla="*/ 1194380 h 1250971"/>
              <a:gd name="connsiteX60" fmla="*/ 1667961 w 2016445"/>
              <a:gd name="connsiteY60" fmla="*/ 1215229 h 1250971"/>
              <a:gd name="connsiteX61" fmla="*/ 1489251 w 2016445"/>
              <a:gd name="connsiteY61" fmla="*/ 1233100 h 1250971"/>
              <a:gd name="connsiteX62" fmla="*/ 1325433 w 2016445"/>
              <a:gd name="connsiteY62" fmla="*/ 1242036 h 1250971"/>
              <a:gd name="connsiteX63" fmla="*/ 1152680 w 2016445"/>
              <a:gd name="connsiteY63" fmla="*/ 1247993 h 1250971"/>
              <a:gd name="connsiteX64" fmla="*/ 1003755 w 2016445"/>
              <a:gd name="connsiteY64" fmla="*/ 1250971 h 1250971"/>
              <a:gd name="connsiteX65" fmla="*/ 851851 w 2016445"/>
              <a:gd name="connsiteY65" fmla="*/ 1250971 h 1250971"/>
              <a:gd name="connsiteX66" fmla="*/ 693991 w 2016445"/>
              <a:gd name="connsiteY66" fmla="*/ 1247993 h 1250971"/>
              <a:gd name="connsiteX67" fmla="*/ 556980 w 2016445"/>
              <a:gd name="connsiteY67" fmla="*/ 1242036 h 1250971"/>
              <a:gd name="connsiteX68" fmla="*/ 402098 w 2016445"/>
              <a:gd name="connsiteY68" fmla="*/ 1236079 h 1250971"/>
              <a:gd name="connsiteX69" fmla="*/ 277000 w 2016445"/>
              <a:gd name="connsiteY69" fmla="*/ 1221186 h 1250971"/>
              <a:gd name="connsiteX70" fmla="*/ 62548 w 2016445"/>
              <a:gd name="connsiteY70" fmla="*/ 1188423 h 1250971"/>
              <a:gd name="connsiteX0" fmla="*/ 277000 w 2016445"/>
              <a:gd name="connsiteY0" fmla="*/ 1221186 h 1250971"/>
              <a:gd name="connsiteX1" fmla="*/ 0 w 2016445"/>
              <a:gd name="connsiteY1" fmla="*/ 973971 h 1250971"/>
              <a:gd name="connsiteX2" fmla="*/ 131054 w 2016445"/>
              <a:gd name="connsiteY2" fmla="*/ 991842 h 1250971"/>
              <a:gd name="connsiteX3" fmla="*/ 250194 w 2016445"/>
              <a:gd name="connsiteY3" fmla="*/ 1000777 h 1250971"/>
              <a:gd name="connsiteX4" fmla="*/ 408055 w 2016445"/>
              <a:gd name="connsiteY4" fmla="*/ 1009713 h 1250971"/>
              <a:gd name="connsiteX5" fmla="*/ 583786 w 2016445"/>
              <a:gd name="connsiteY5" fmla="*/ 1012691 h 1250971"/>
              <a:gd name="connsiteX6" fmla="*/ 741647 w 2016445"/>
              <a:gd name="connsiteY6" fmla="*/ 1012691 h 1250971"/>
              <a:gd name="connsiteX7" fmla="*/ 976948 w 2016445"/>
              <a:gd name="connsiteY7" fmla="*/ 1009713 h 1250971"/>
              <a:gd name="connsiteX8" fmla="*/ 1093110 w 2016445"/>
              <a:gd name="connsiteY8" fmla="*/ 1006734 h 1250971"/>
              <a:gd name="connsiteX9" fmla="*/ 1227143 w 2016445"/>
              <a:gd name="connsiteY9" fmla="*/ 994820 h 1250971"/>
              <a:gd name="connsiteX10" fmla="*/ 1319476 w 2016445"/>
              <a:gd name="connsiteY10" fmla="*/ 979928 h 1250971"/>
              <a:gd name="connsiteX11" fmla="*/ 1370111 w 2016445"/>
              <a:gd name="connsiteY11" fmla="*/ 965035 h 1250971"/>
              <a:gd name="connsiteX12" fmla="*/ 1420745 w 2016445"/>
              <a:gd name="connsiteY12" fmla="*/ 944186 h 1250971"/>
              <a:gd name="connsiteX13" fmla="*/ 1471380 w 2016445"/>
              <a:gd name="connsiteY13" fmla="*/ 920357 h 1250971"/>
              <a:gd name="connsiteX14" fmla="*/ 1501165 w 2016445"/>
              <a:gd name="connsiteY14" fmla="*/ 896529 h 1250971"/>
              <a:gd name="connsiteX15" fmla="*/ 1516057 w 2016445"/>
              <a:gd name="connsiteY15" fmla="*/ 878658 h 1250971"/>
              <a:gd name="connsiteX16" fmla="*/ 1539885 w 2016445"/>
              <a:gd name="connsiteY16" fmla="*/ 833981 h 1250971"/>
              <a:gd name="connsiteX17" fmla="*/ 1566692 w 2016445"/>
              <a:gd name="connsiteY17" fmla="*/ 759518 h 1250971"/>
              <a:gd name="connsiteX18" fmla="*/ 1593498 w 2016445"/>
              <a:gd name="connsiteY18" fmla="*/ 667185 h 1250971"/>
              <a:gd name="connsiteX19" fmla="*/ 1617326 w 2016445"/>
              <a:gd name="connsiteY19" fmla="*/ 559959 h 1250971"/>
              <a:gd name="connsiteX20" fmla="*/ 1638176 w 2016445"/>
              <a:gd name="connsiteY20" fmla="*/ 458690 h 1250971"/>
              <a:gd name="connsiteX21" fmla="*/ 1659025 w 2016445"/>
              <a:gd name="connsiteY21" fmla="*/ 348485 h 1250971"/>
              <a:gd name="connsiteX22" fmla="*/ 1670939 w 2016445"/>
              <a:gd name="connsiteY22" fmla="*/ 271044 h 1250971"/>
              <a:gd name="connsiteX23" fmla="*/ 1679875 w 2016445"/>
              <a:gd name="connsiteY23" fmla="*/ 169775 h 1250971"/>
              <a:gd name="connsiteX24" fmla="*/ 1685832 w 2016445"/>
              <a:gd name="connsiteY24" fmla="*/ 65528 h 1250971"/>
              <a:gd name="connsiteX25" fmla="*/ 1682853 w 2016445"/>
              <a:gd name="connsiteY25" fmla="*/ 29786 h 1250971"/>
              <a:gd name="connsiteX26" fmla="*/ 1685832 w 2016445"/>
              <a:gd name="connsiteY26" fmla="*/ 17871 h 1250971"/>
              <a:gd name="connsiteX27" fmla="*/ 1700724 w 2016445"/>
              <a:gd name="connsiteY27" fmla="*/ 2979 h 1250971"/>
              <a:gd name="connsiteX28" fmla="*/ 1712638 w 2016445"/>
              <a:gd name="connsiteY28" fmla="*/ 0 h 1250971"/>
              <a:gd name="connsiteX29" fmla="*/ 1724552 w 2016445"/>
              <a:gd name="connsiteY29" fmla="*/ 0 h 1250971"/>
              <a:gd name="connsiteX30" fmla="*/ 1739445 w 2016445"/>
              <a:gd name="connsiteY30" fmla="*/ 8936 h 1250971"/>
              <a:gd name="connsiteX31" fmla="*/ 1751359 w 2016445"/>
              <a:gd name="connsiteY31" fmla="*/ 17871 h 1250971"/>
              <a:gd name="connsiteX32" fmla="*/ 1757316 w 2016445"/>
              <a:gd name="connsiteY32" fmla="*/ 35743 h 1250971"/>
              <a:gd name="connsiteX33" fmla="*/ 1760294 w 2016445"/>
              <a:gd name="connsiteY33" fmla="*/ 68506 h 1250971"/>
              <a:gd name="connsiteX34" fmla="*/ 1819864 w 2016445"/>
              <a:gd name="connsiteY34" fmla="*/ 613572 h 1250971"/>
              <a:gd name="connsiteX35" fmla="*/ 1822843 w 2016445"/>
              <a:gd name="connsiteY35" fmla="*/ 646335 h 1250971"/>
              <a:gd name="connsiteX36" fmla="*/ 1822843 w 2016445"/>
              <a:gd name="connsiteY36" fmla="*/ 670163 h 1250971"/>
              <a:gd name="connsiteX37" fmla="*/ 1825821 w 2016445"/>
              <a:gd name="connsiteY37" fmla="*/ 708884 h 1250971"/>
              <a:gd name="connsiteX38" fmla="*/ 1831778 w 2016445"/>
              <a:gd name="connsiteY38" fmla="*/ 738669 h 1250971"/>
              <a:gd name="connsiteX39" fmla="*/ 1840714 w 2016445"/>
              <a:gd name="connsiteY39" fmla="*/ 768454 h 1250971"/>
              <a:gd name="connsiteX40" fmla="*/ 1849649 w 2016445"/>
              <a:gd name="connsiteY40" fmla="*/ 801217 h 1250971"/>
              <a:gd name="connsiteX41" fmla="*/ 1861563 w 2016445"/>
              <a:gd name="connsiteY41" fmla="*/ 822067 h 1250971"/>
              <a:gd name="connsiteX42" fmla="*/ 1876456 w 2016445"/>
              <a:gd name="connsiteY42" fmla="*/ 848873 h 1250971"/>
              <a:gd name="connsiteX43" fmla="*/ 1906241 w 2016445"/>
              <a:gd name="connsiteY43" fmla="*/ 878658 h 1250971"/>
              <a:gd name="connsiteX44" fmla="*/ 1947940 w 2016445"/>
              <a:gd name="connsiteY44" fmla="*/ 908443 h 1250971"/>
              <a:gd name="connsiteX45" fmla="*/ 1974746 w 2016445"/>
              <a:gd name="connsiteY45" fmla="*/ 926314 h 1250971"/>
              <a:gd name="connsiteX46" fmla="*/ 1989639 w 2016445"/>
              <a:gd name="connsiteY46" fmla="*/ 938228 h 1250971"/>
              <a:gd name="connsiteX47" fmla="*/ 1995596 w 2016445"/>
              <a:gd name="connsiteY47" fmla="*/ 947164 h 1250971"/>
              <a:gd name="connsiteX48" fmla="*/ 2007510 w 2016445"/>
              <a:gd name="connsiteY48" fmla="*/ 965035 h 1250971"/>
              <a:gd name="connsiteX49" fmla="*/ 2016445 w 2016445"/>
              <a:gd name="connsiteY49" fmla="*/ 991842 h 1250971"/>
              <a:gd name="connsiteX50" fmla="*/ 2016445 w 2016445"/>
              <a:gd name="connsiteY50" fmla="*/ 1006734 h 1250971"/>
              <a:gd name="connsiteX51" fmla="*/ 2013467 w 2016445"/>
              <a:gd name="connsiteY51" fmla="*/ 1024605 h 1250971"/>
              <a:gd name="connsiteX52" fmla="*/ 2007510 w 2016445"/>
              <a:gd name="connsiteY52" fmla="*/ 1045455 h 1250971"/>
              <a:gd name="connsiteX53" fmla="*/ 1992617 w 2016445"/>
              <a:gd name="connsiteY53" fmla="*/ 1063326 h 1250971"/>
              <a:gd name="connsiteX54" fmla="*/ 1962832 w 2016445"/>
              <a:gd name="connsiteY54" fmla="*/ 1099068 h 1250971"/>
              <a:gd name="connsiteX55" fmla="*/ 1941983 w 2016445"/>
              <a:gd name="connsiteY55" fmla="*/ 1116939 h 1250971"/>
              <a:gd name="connsiteX56" fmla="*/ 1915176 w 2016445"/>
              <a:gd name="connsiteY56" fmla="*/ 1137788 h 1250971"/>
              <a:gd name="connsiteX57" fmla="*/ 1888370 w 2016445"/>
              <a:gd name="connsiteY57" fmla="*/ 1155659 h 1250971"/>
              <a:gd name="connsiteX58" fmla="*/ 1840714 w 2016445"/>
              <a:gd name="connsiteY58" fmla="*/ 1176509 h 1250971"/>
              <a:gd name="connsiteX59" fmla="*/ 1778165 w 2016445"/>
              <a:gd name="connsiteY59" fmla="*/ 1194380 h 1250971"/>
              <a:gd name="connsiteX60" fmla="*/ 1667961 w 2016445"/>
              <a:gd name="connsiteY60" fmla="*/ 1215229 h 1250971"/>
              <a:gd name="connsiteX61" fmla="*/ 1489251 w 2016445"/>
              <a:gd name="connsiteY61" fmla="*/ 1233100 h 1250971"/>
              <a:gd name="connsiteX62" fmla="*/ 1325433 w 2016445"/>
              <a:gd name="connsiteY62" fmla="*/ 1242036 h 1250971"/>
              <a:gd name="connsiteX63" fmla="*/ 1152680 w 2016445"/>
              <a:gd name="connsiteY63" fmla="*/ 1247993 h 1250971"/>
              <a:gd name="connsiteX64" fmla="*/ 1003755 w 2016445"/>
              <a:gd name="connsiteY64" fmla="*/ 1250971 h 1250971"/>
              <a:gd name="connsiteX65" fmla="*/ 851851 w 2016445"/>
              <a:gd name="connsiteY65" fmla="*/ 1250971 h 1250971"/>
              <a:gd name="connsiteX66" fmla="*/ 693991 w 2016445"/>
              <a:gd name="connsiteY66" fmla="*/ 1247993 h 1250971"/>
              <a:gd name="connsiteX67" fmla="*/ 556980 w 2016445"/>
              <a:gd name="connsiteY67" fmla="*/ 1242036 h 1250971"/>
              <a:gd name="connsiteX68" fmla="*/ 402098 w 2016445"/>
              <a:gd name="connsiteY68" fmla="*/ 1236079 h 1250971"/>
              <a:gd name="connsiteX69" fmla="*/ 277000 w 2016445"/>
              <a:gd name="connsiteY69" fmla="*/ 1221186 h 1250971"/>
              <a:gd name="connsiteX0" fmla="*/ 145946 w 1885391"/>
              <a:gd name="connsiteY0" fmla="*/ 1221186 h 1250971"/>
              <a:gd name="connsiteX1" fmla="*/ 0 w 1885391"/>
              <a:gd name="connsiteY1" fmla="*/ 991842 h 1250971"/>
              <a:gd name="connsiteX2" fmla="*/ 119140 w 1885391"/>
              <a:gd name="connsiteY2" fmla="*/ 1000777 h 1250971"/>
              <a:gd name="connsiteX3" fmla="*/ 277001 w 1885391"/>
              <a:gd name="connsiteY3" fmla="*/ 1009713 h 1250971"/>
              <a:gd name="connsiteX4" fmla="*/ 452732 w 1885391"/>
              <a:gd name="connsiteY4" fmla="*/ 1012691 h 1250971"/>
              <a:gd name="connsiteX5" fmla="*/ 610593 w 1885391"/>
              <a:gd name="connsiteY5" fmla="*/ 1012691 h 1250971"/>
              <a:gd name="connsiteX6" fmla="*/ 845894 w 1885391"/>
              <a:gd name="connsiteY6" fmla="*/ 1009713 h 1250971"/>
              <a:gd name="connsiteX7" fmla="*/ 962056 w 1885391"/>
              <a:gd name="connsiteY7" fmla="*/ 1006734 h 1250971"/>
              <a:gd name="connsiteX8" fmla="*/ 1096089 w 1885391"/>
              <a:gd name="connsiteY8" fmla="*/ 994820 h 1250971"/>
              <a:gd name="connsiteX9" fmla="*/ 1188422 w 1885391"/>
              <a:gd name="connsiteY9" fmla="*/ 979928 h 1250971"/>
              <a:gd name="connsiteX10" fmla="*/ 1239057 w 1885391"/>
              <a:gd name="connsiteY10" fmla="*/ 965035 h 1250971"/>
              <a:gd name="connsiteX11" fmla="*/ 1289691 w 1885391"/>
              <a:gd name="connsiteY11" fmla="*/ 944186 h 1250971"/>
              <a:gd name="connsiteX12" fmla="*/ 1340326 w 1885391"/>
              <a:gd name="connsiteY12" fmla="*/ 920357 h 1250971"/>
              <a:gd name="connsiteX13" fmla="*/ 1370111 w 1885391"/>
              <a:gd name="connsiteY13" fmla="*/ 896529 h 1250971"/>
              <a:gd name="connsiteX14" fmla="*/ 1385003 w 1885391"/>
              <a:gd name="connsiteY14" fmla="*/ 878658 h 1250971"/>
              <a:gd name="connsiteX15" fmla="*/ 1408831 w 1885391"/>
              <a:gd name="connsiteY15" fmla="*/ 833981 h 1250971"/>
              <a:gd name="connsiteX16" fmla="*/ 1435638 w 1885391"/>
              <a:gd name="connsiteY16" fmla="*/ 759518 h 1250971"/>
              <a:gd name="connsiteX17" fmla="*/ 1462444 w 1885391"/>
              <a:gd name="connsiteY17" fmla="*/ 667185 h 1250971"/>
              <a:gd name="connsiteX18" fmla="*/ 1486272 w 1885391"/>
              <a:gd name="connsiteY18" fmla="*/ 559959 h 1250971"/>
              <a:gd name="connsiteX19" fmla="*/ 1507122 w 1885391"/>
              <a:gd name="connsiteY19" fmla="*/ 458690 h 1250971"/>
              <a:gd name="connsiteX20" fmla="*/ 1527971 w 1885391"/>
              <a:gd name="connsiteY20" fmla="*/ 348485 h 1250971"/>
              <a:gd name="connsiteX21" fmla="*/ 1539885 w 1885391"/>
              <a:gd name="connsiteY21" fmla="*/ 271044 h 1250971"/>
              <a:gd name="connsiteX22" fmla="*/ 1548821 w 1885391"/>
              <a:gd name="connsiteY22" fmla="*/ 169775 h 1250971"/>
              <a:gd name="connsiteX23" fmla="*/ 1554778 w 1885391"/>
              <a:gd name="connsiteY23" fmla="*/ 65528 h 1250971"/>
              <a:gd name="connsiteX24" fmla="*/ 1551799 w 1885391"/>
              <a:gd name="connsiteY24" fmla="*/ 29786 h 1250971"/>
              <a:gd name="connsiteX25" fmla="*/ 1554778 w 1885391"/>
              <a:gd name="connsiteY25" fmla="*/ 17871 h 1250971"/>
              <a:gd name="connsiteX26" fmla="*/ 1569670 w 1885391"/>
              <a:gd name="connsiteY26" fmla="*/ 2979 h 1250971"/>
              <a:gd name="connsiteX27" fmla="*/ 1581584 w 1885391"/>
              <a:gd name="connsiteY27" fmla="*/ 0 h 1250971"/>
              <a:gd name="connsiteX28" fmla="*/ 1593498 w 1885391"/>
              <a:gd name="connsiteY28" fmla="*/ 0 h 1250971"/>
              <a:gd name="connsiteX29" fmla="*/ 1608391 w 1885391"/>
              <a:gd name="connsiteY29" fmla="*/ 8936 h 1250971"/>
              <a:gd name="connsiteX30" fmla="*/ 1620305 w 1885391"/>
              <a:gd name="connsiteY30" fmla="*/ 17871 h 1250971"/>
              <a:gd name="connsiteX31" fmla="*/ 1626262 w 1885391"/>
              <a:gd name="connsiteY31" fmla="*/ 35743 h 1250971"/>
              <a:gd name="connsiteX32" fmla="*/ 1629240 w 1885391"/>
              <a:gd name="connsiteY32" fmla="*/ 68506 h 1250971"/>
              <a:gd name="connsiteX33" fmla="*/ 1688810 w 1885391"/>
              <a:gd name="connsiteY33" fmla="*/ 613572 h 1250971"/>
              <a:gd name="connsiteX34" fmla="*/ 1691789 w 1885391"/>
              <a:gd name="connsiteY34" fmla="*/ 646335 h 1250971"/>
              <a:gd name="connsiteX35" fmla="*/ 1691789 w 1885391"/>
              <a:gd name="connsiteY35" fmla="*/ 670163 h 1250971"/>
              <a:gd name="connsiteX36" fmla="*/ 1694767 w 1885391"/>
              <a:gd name="connsiteY36" fmla="*/ 708884 h 1250971"/>
              <a:gd name="connsiteX37" fmla="*/ 1700724 w 1885391"/>
              <a:gd name="connsiteY37" fmla="*/ 738669 h 1250971"/>
              <a:gd name="connsiteX38" fmla="*/ 1709660 w 1885391"/>
              <a:gd name="connsiteY38" fmla="*/ 768454 h 1250971"/>
              <a:gd name="connsiteX39" fmla="*/ 1718595 w 1885391"/>
              <a:gd name="connsiteY39" fmla="*/ 801217 h 1250971"/>
              <a:gd name="connsiteX40" fmla="*/ 1730509 w 1885391"/>
              <a:gd name="connsiteY40" fmla="*/ 822067 h 1250971"/>
              <a:gd name="connsiteX41" fmla="*/ 1745402 w 1885391"/>
              <a:gd name="connsiteY41" fmla="*/ 848873 h 1250971"/>
              <a:gd name="connsiteX42" fmla="*/ 1775187 w 1885391"/>
              <a:gd name="connsiteY42" fmla="*/ 878658 h 1250971"/>
              <a:gd name="connsiteX43" fmla="*/ 1816886 w 1885391"/>
              <a:gd name="connsiteY43" fmla="*/ 908443 h 1250971"/>
              <a:gd name="connsiteX44" fmla="*/ 1843692 w 1885391"/>
              <a:gd name="connsiteY44" fmla="*/ 926314 h 1250971"/>
              <a:gd name="connsiteX45" fmla="*/ 1858585 w 1885391"/>
              <a:gd name="connsiteY45" fmla="*/ 938228 h 1250971"/>
              <a:gd name="connsiteX46" fmla="*/ 1864542 w 1885391"/>
              <a:gd name="connsiteY46" fmla="*/ 947164 h 1250971"/>
              <a:gd name="connsiteX47" fmla="*/ 1876456 w 1885391"/>
              <a:gd name="connsiteY47" fmla="*/ 965035 h 1250971"/>
              <a:gd name="connsiteX48" fmla="*/ 1885391 w 1885391"/>
              <a:gd name="connsiteY48" fmla="*/ 991842 h 1250971"/>
              <a:gd name="connsiteX49" fmla="*/ 1885391 w 1885391"/>
              <a:gd name="connsiteY49" fmla="*/ 1006734 h 1250971"/>
              <a:gd name="connsiteX50" fmla="*/ 1882413 w 1885391"/>
              <a:gd name="connsiteY50" fmla="*/ 1024605 h 1250971"/>
              <a:gd name="connsiteX51" fmla="*/ 1876456 w 1885391"/>
              <a:gd name="connsiteY51" fmla="*/ 1045455 h 1250971"/>
              <a:gd name="connsiteX52" fmla="*/ 1861563 w 1885391"/>
              <a:gd name="connsiteY52" fmla="*/ 1063326 h 1250971"/>
              <a:gd name="connsiteX53" fmla="*/ 1831778 w 1885391"/>
              <a:gd name="connsiteY53" fmla="*/ 1099068 h 1250971"/>
              <a:gd name="connsiteX54" fmla="*/ 1810929 w 1885391"/>
              <a:gd name="connsiteY54" fmla="*/ 1116939 h 1250971"/>
              <a:gd name="connsiteX55" fmla="*/ 1784122 w 1885391"/>
              <a:gd name="connsiteY55" fmla="*/ 1137788 h 1250971"/>
              <a:gd name="connsiteX56" fmla="*/ 1757316 w 1885391"/>
              <a:gd name="connsiteY56" fmla="*/ 1155659 h 1250971"/>
              <a:gd name="connsiteX57" fmla="*/ 1709660 w 1885391"/>
              <a:gd name="connsiteY57" fmla="*/ 1176509 h 1250971"/>
              <a:gd name="connsiteX58" fmla="*/ 1647111 w 1885391"/>
              <a:gd name="connsiteY58" fmla="*/ 1194380 h 1250971"/>
              <a:gd name="connsiteX59" fmla="*/ 1536907 w 1885391"/>
              <a:gd name="connsiteY59" fmla="*/ 1215229 h 1250971"/>
              <a:gd name="connsiteX60" fmla="*/ 1358197 w 1885391"/>
              <a:gd name="connsiteY60" fmla="*/ 1233100 h 1250971"/>
              <a:gd name="connsiteX61" fmla="*/ 1194379 w 1885391"/>
              <a:gd name="connsiteY61" fmla="*/ 1242036 h 1250971"/>
              <a:gd name="connsiteX62" fmla="*/ 1021626 w 1885391"/>
              <a:gd name="connsiteY62" fmla="*/ 1247993 h 1250971"/>
              <a:gd name="connsiteX63" fmla="*/ 872701 w 1885391"/>
              <a:gd name="connsiteY63" fmla="*/ 1250971 h 1250971"/>
              <a:gd name="connsiteX64" fmla="*/ 720797 w 1885391"/>
              <a:gd name="connsiteY64" fmla="*/ 1250971 h 1250971"/>
              <a:gd name="connsiteX65" fmla="*/ 562937 w 1885391"/>
              <a:gd name="connsiteY65" fmla="*/ 1247993 h 1250971"/>
              <a:gd name="connsiteX66" fmla="*/ 425926 w 1885391"/>
              <a:gd name="connsiteY66" fmla="*/ 1242036 h 1250971"/>
              <a:gd name="connsiteX67" fmla="*/ 271044 w 1885391"/>
              <a:gd name="connsiteY67" fmla="*/ 1236079 h 1250971"/>
              <a:gd name="connsiteX68" fmla="*/ 145946 w 1885391"/>
              <a:gd name="connsiteY68" fmla="*/ 1221186 h 1250971"/>
              <a:gd name="connsiteX0" fmla="*/ 26806 w 1766251"/>
              <a:gd name="connsiteY0" fmla="*/ 1221186 h 1250971"/>
              <a:gd name="connsiteX1" fmla="*/ 0 w 1766251"/>
              <a:gd name="connsiteY1" fmla="*/ 1000777 h 1250971"/>
              <a:gd name="connsiteX2" fmla="*/ 157861 w 1766251"/>
              <a:gd name="connsiteY2" fmla="*/ 1009713 h 1250971"/>
              <a:gd name="connsiteX3" fmla="*/ 333592 w 1766251"/>
              <a:gd name="connsiteY3" fmla="*/ 1012691 h 1250971"/>
              <a:gd name="connsiteX4" fmla="*/ 491453 w 1766251"/>
              <a:gd name="connsiteY4" fmla="*/ 1012691 h 1250971"/>
              <a:gd name="connsiteX5" fmla="*/ 726754 w 1766251"/>
              <a:gd name="connsiteY5" fmla="*/ 1009713 h 1250971"/>
              <a:gd name="connsiteX6" fmla="*/ 842916 w 1766251"/>
              <a:gd name="connsiteY6" fmla="*/ 1006734 h 1250971"/>
              <a:gd name="connsiteX7" fmla="*/ 976949 w 1766251"/>
              <a:gd name="connsiteY7" fmla="*/ 994820 h 1250971"/>
              <a:gd name="connsiteX8" fmla="*/ 1069282 w 1766251"/>
              <a:gd name="connsiteY8" fmla="*/ 979928 h 1250971"/>
              <a:gd name="connsiteX9" fmla="*/ 1119917 w 1766251"/>
              <a:gd name="connsiteY9" fmla="*/ 965035 h 1250971"/>
              <a:gd name="connsiteX10" fmla="*/ 1170551 w 1766251"/>
              <a:gd name="connsiteY10" fmla="*/ 944186 h 1250971"/>
              <a:gd name="connsiteX11" fmla="*/ 1221186 w 1766251"/>
              <a:gd name="connsiteY11" fmla="*/ 920357 h 1250971"/>
              <a:gd name="connsiteX12" fmla="*/ 1250971 w 1766251"/>
              <a:gd name="connsiteY12" fmla="*/ 896529 h 1250971"/>
              <a:gd name="connsiteX13" fmla="*/ 1265863 w 1766251"/>
              <a:gd name="connsiteY13" fmla="*/ 878658 h 1250971"/>
              <a:gd name="connsiteX14" fmla="*/ 1289691 w 1766251"/>
              <a:gd name="connsiteY14" fmla="*/ 833981 h 1250971"/>
              <a:gd name="connsiteX15" fmla="*/ 1316498 w 1766251"/>
              <a:gd name="connsiteY15" fmla="*/ 759518 h 1250971"/>
              <a:gd name="connsiteX16" fmla="*/ 1343304 w 1766251"/>
              <a:gd name="connsiteY16" fmla="*/ 667185 h 1250971"/>
              <a:gd name="connsiteX17" fmla="*/ 1367132 w 1766251"/>
              <a:gd name="connsiteY17" fmla="*/ 559959 h 1250971"/>
              <a:gd name="connsiteX18" fmla="*/ 1387982 w 1766251"/>
              <a:gd name="connsiteY18" fmla="*/ 458690 h 1250971"/>
              <a:gd name="connsiteX19" fmla="*/ 1408831 w 1766251"/>
              <a:gd name="connsiteY19" fmla="*/ 348485 h 1250971"/>
              <a:gd name="connsiteX20" fmla="*/ 1420745 w 1766251"/>
              <a:gd name="connsiteY20" fmla="*/ 271044 h 1250971"/>
              <a:gd name="connsiteX21" fmla="*/ 1429681 w 1766251"/>
              <a:gd name="connsiteY21" fmla="*/ 169775 h 1250971"/>
              <a:gd name="connsiteX22" fmla="*/ 1435638 w 1766251"/>
              <a:gd name="connsiteY22" fmla="*/ 65528 h 1250971"/>
              <a:gd name="connsiteX23" fmla="*/ 1432659 w 1766251"/>
              <a:gd name="connsiteY23" fmla="*/ 29786 h 1250971"/>
              <a:gd name="connsiteX24" fmla="*/ 1435638 w 1766251"/>
              <a:gd name="connsiteY24" fmla="*/ 17871 h 1250971"/>
              <a:gd name="connsiteX25" fmla="*/ 1450530 w 1766251"/>
              <a:gd name="connsiteY25" fmla="*/ 2979 h 1250971"/>
              <a:gd name="connsiteX26" fmla="*/ 1462444 w 1766251"/>
              <a:gd name="connsiteY26" fmla="*/ 0 h 1250971"/>
              <a:gd name="connsiteX27" fmla="*/ 1474358 w 1766251"/>
              <a:gd name="connsiteY27" fmla="*/ 0 h 1250971"/>
              <a:gd name="connsiteX28" fmla="*/ 1489251 w 1766251"/>
              <a:gd name="connsiteY28" fmla="*/ 8936 h 1250971"/>
              <a:gd name="connsiteX29" fmla="*/ 1501165 w 1766251"/>
              <a:gd name="connsiteY29" fmla="*/ 17871 h 1250971"/>
              <a:gd name="connsiteX30" fmla="*/ 1507122 w 1766251"/>
              <a:gd name="connsiteY30" fmla="*/ 35743 h 1250971"/>
              <a:gd name="connsiteX31" fmla="*/ 1510100 w 1766251"/>
              <a:gd name="connsiteY31" fmla="*/ 68506 h 1250971"/>
              <a:gd name="connsiteX32" fmla="*/ 1569670 w 1766251"/>
              <a:gd name="connsiteY32" fmla="*/ 613572 h 1250971"/>
              <a:gd name="connsiteX33" fmla="*/ 1572649 w 1766251"/>
              <a:gd name="connsiteY33" fmla="*/ 646335 h 1250971"/>
              <a:gd name="connsiteX34" fmla="*/ 1572649 w 1766251"/>
              <a:gd name="connsiteY34" fmla="*/ 670163 h 1250971"/>
              <a:gd name="connsiteX35" fmla="*/ 1575627 w 1766251"/>
              <a:gd name="connsiteY35" fmla="*/ 708884 h 1250971"/>
              <a:gd name="connsiteX36" fmla="*/ 1581584 w 1766251"/>
              <a:gd name="connsiteY36" fmla="*/ 738669 h 1250971"/>
              <a:gd name="connsiteX37" fmla="*/ 1590520 w 1766251"/>
              <a:gd name="connsiteY37" fmla="*/ 768454 h 1250971"/>
              <a:gd name="connsiteX38" fmla="*/ 1599455 w 1766251"/>
              <a:gd name="connsiteY38" fmla="*/ 801217 h 1250971"/>
              <a:gd name="connsiteX39" fmla="*/ 1611369 w 1766251"/>
              <a:gd name="connsiteY39" fmla="*/ 822067 h 1250971"/>
              <a:gd name="connsiteX40" fmla="*/ 1626262 w 1766251"/>
              <a:gd name="connsiteY40" fmla="*/ 848873 h 1250971"/>
              <a:gd name="connsiteX41" fmla="*/ 1656047 w 1766251"/>
              <a:gd name="connsiteY41" fmla="*/ 878658 h 1250971"/>
              <a:gd name="connsiteX42" fmla="*/ 1697746 w 1766251"/>
              <a:gd name="connsiteY42" fmla="*/ 908443 h 1250971"/>
              <a:gd name="connsiteX43" fmla="*/ 1724552 w 1766251"/>
              <a:gd name="connsiteY43" fmla="*/ 926314 h 1250971"/>
              <a:gd name="connsiteX44" fmla="*/ 1739445 w 1766251"/>
              <a:gd name="connsiteY44" fmla="*/ 938228 h 1250971"/>
              <a:gd name="connsiteX45" fmla="*/ 1745402 w 1766251"/>
              <a:gd name="connsiteY45" fmla="*/ 947164 h 1250971"/>
              <a:gd name="connsiteX46" fmla="*/ 1757316 w 1766251"/>
              <a:gd name="connsiteY46" fmla="*/ 965035 h 1250971"/>
              <a:gd name="connsiteX47" fmla="*/ 1766251 w 1766251"/>
              <a:gd name="connsiteY47" fmla="*/ 991842 h 1250971"/>
              <a:gd name="connsiteX48" fmla="*/ 1766251 w 1766251"/>
              <a:gd name="connsiteY48" fmla="*/ 1006734 h 1250971"/>
              <a:gd name="connsiteX49" fmla="*/ 1763273 w 1766251"/>
              <a:gd name="connsiteY49" fmla="*/ 1024605 h 1250971"/>
              <a:gd name="connsiteX50" fmla="*/ 1757316 w 1766251"/>
              <a:gd name="connsiteY50" fmla="*/ 1045455 h 1250971"/>
              <a:gd name="connsiteX51" fmla="*/ 1742423 w 1766251"/>
              <a:gd name="connsiteY51" fmla="*/ 1063326 h 1250971"/>
              <a:gd name="connsiteX52" fmla="*/ 1712638 w 1766251"/>
              <a:gd name="connsiteY52" fmla="*/ 1099068 h 1250971"/>
              <a:gd name="connsiteX53" fmla="*/ 1691789 w 1766251"/>
              <a:gd name="connsiteY53" fmla="*/ 1116939 h 1250971"/>
              <a:gd name="connsiteX54" fmla="*/ 1664982 w 1766251"/>
              <a:gd name="connsiteY54" fmla="*/ 1137788 h 1250971"/>
              <a:gd name="connsiteX55" fmla="*/ 1638176 w 1766251"/>
              <a:gd name="connsiteY55" fmla="*/ 1155659 h 1250971"/>
              <a:gd name="connsiteX56" fmla="*/ 1590520 w 1766251"/>
              <a:gd name="connsiteY56" fmla="*/ 1176509 h 1250971"/>
              <a:gd name="connsiteX57" fmla="*/ 1527971 w 1766251"/>
              <a:gd name="connsiteY57" fmla="*/ 1194380 h 1250971"/>
              <a:gd name="connsiteX58" fmla="*/ 1417767 w 1766251"/>
              <a:gd name="connsiteY58" fmla="*/ 1215229 h 1250971"/>
              <a:gd name="connsiteX59" fmla="*/ 1239057 w 1766251"/>
              <a:gd name="connsiteY59" fmla="*/ 1233100 h 1250971"/>
              <a:gd name="connsiteX60" fmla="*/ 1075239 w 1766251"/>
              <a:gd name="connsiteY60" fmla="*/ 1242036 h 1250971"/>
              <a:gd name="connsiteX61" fmla="*/ 902486 w 1766251"/>
              <a:gd name="connsiteY61" fmla="*/ 1247993 h 1250971"/>
              <a:gd name="connsiteX62" fmla="*/ 753561 w 1766251"/>
              <a:gd name="connsiteY62" fmla="*/ 1250971 h 1250971"/>
              <a:gd name="connsiteX63" fmla="*/ 601657 w 1766251"/>
              <a:gd name="connsiteY63" fmla="*/ 1250971 h 1250971"/>
              <a:gd name="connsiteX64" fmla="*/ 443797 w 1766251"/>
              <a:gd name="connsiteY64" fmla="*/ 1247993 h 1250971"/>
              <a:gd name="connsiteX65" fmla="*/ 306786 w 1766251"/>
              <a:gd name="connsiteY65" fmla="*/ 1242036 h 1250971"/>
              <a:gd name="connsiteX66" fmla="*/ 151904 w 1766251"/>
              <a:gd name="connsiteY66" fmla="*/ 1236079 h 1250971"/>
              <a:gd name="connsiteX67" fmla="*/ 26806 w 1766251"/>
              <a:gd name="connsiteY67" fmla="*/ 1221186 h 1250971"/>
              <a:gd name="connsiteX0" fmla="*/ 0 w 1739445"/>
              <a:gd name="connsiteY0" fmla="*/ 1221186 h 1250971"/>
              <a:gd name="connsiteX1" fmla="*/ 131055 w 1739445"/>
              <a:gd name="connsiteY1" fmla="*/ 1009713 h 1250971"/>
              <a:gd name="connsiteX2" fmla="*/ 306786 w 1739445"/>
              <a:gd name="connsiteY2" fmla="*/ 1012691 h 1250971"/>
              <a:gd name="connsiteX3" fmla="*/ 464647 w 1739445"/>
              <a:gd name="connsiteY3" fmla="*/ 1012691 h 1250971"/>
              <a:gd name="connsiteX4" fmla="*/ 699948 w 1739445"/>
              <a:gd name="connsiteY4" fmla="*/ 1009713 h 1250971"/>
              <a:gd name="connsiteX5" fmla="*/ 816110 w 1739445"/>
              <a:gd name="connsiteY5" fmla="*/ 1006734 h 1250971"/>
              <a:gd name="connsiteX6" fmla="*/ 950143 w 1739445"/>
              <a:gd name="connsiteY6" fmla="*/ 994820 h 1250971"/>
              <a:gd name="connsiteX7" fmla="*/ 1042476 w 1739445"/>
              <a:gd name="connsiteY7" fmla="*/ 979928 h 1250971"/>
              <a:gd name="connsiteX8" fmla="*/ 1093111 w 1739445"/>
              <a:gd name="connsiteY8" fmla="*/ 965035 h 1250971"/>
              <a:gd name="connsiteX9" fmla="*/ 1143745 w 1739445"/>
              <a:gd name="connsiteY9" fmla="*/ 944186 h 1250971"/>
              <a:gd name="connsiteX10" fmla="*/ 1194380 w 1739445"/>
              <a:gd name="connsiteY10" fmla="*/ 920357 h 1250971"/>
              <a:gd name="connsiteX11" fmla="*/ 1224165 w 1739445"/>
              <a:gd name="connsiteY11" fmla="*/ 896529 h 1250971"/>
              <a:gd name="connsiteX12" fmla="*/ 1239057 w 1739445"/>
              <a:gd name="connsiteY12" fmla="*/ 878658 h 1250971"/>
              <a:gd name="connsiteX13" fmla="*/ 1262885 w 1739445"/>
              <a:gd name="connsiteY13" fmla="*/ 833981 h 1250971"/>
              <a:gd name="connsiteX14" fmla="*/ 1289692 w 1739445"/>
              <a:gd name="connsiteY14" fmla="*/ 759518 h 1250971"/>
              <a:gd name="connsiteX15" fmla="*/ 1316498 w 1739445"/>
              <a:gd name="connsiteY15" fmla="*/ 667185 h 1250971"/>
              <a:gd name="connsiteX16" fmla="*/ 1340326 w 1739445"/>
              <a:gd name="connsiteY16" fmla="*/ 559959 h 1250971"/>
              <a:gd name="connsiteX17" fmla="*/ 1361176 w 1739445"/>
              <a:gd name="connsiteY17" fmla="*/ 458690 h 1250971"/>
              <a:gd name="connsiteX18" fmla="*/ 1382025 w 1739445"/>
              <a:gd name="connsiteY18" fmla="*/ 348485 h 1250971"/>
              <a:gd name="connsiteX19" fmla="*/ 1393939 w 1739445"/>
              <a:gd name="connsiteY19" fmla="*/ 271044 h 1250971"/>
              <a:gd name="connsiteX20" fmla="*/ 1402875 w 1739445"/>
              <a:gd name="connsiteY20" fmla="*/ 169775 h 1250971"/>
              <a:gd name="connsiteX21" fmla="*/ 1408832 w 1739445"/>
              <a:gd name="connsiteY21" fmla="*/ 65528 h 1250971"/>
              <a:gd name="connsiteX22" fmla="*/ 1405853 w 1739445"/>
              <a:gd name="connsiteY22" fmla="*/ 29786 h 1250971"/>
              <a:gd name="connsiteX23" fmla="*/ 1408832 w 1739445"/>
              <a:gd name="connsiteY23" fmla="*/ 17871 h 1250971"/>
              <a:gd name="connsiteX24" fmla="*/ 1423724 w 1739445"/>
              <a:gd name="connsiteY24" fmla="*/ 2979 h 1250971"/>
              <a:gd name="connsiteX25" fmla="*/ 1435638 w 1739445"/>
              <a:gd name="connsiteY25" fmla="*/ 0 h 1250971"/>
              <a:gd name="connsiteX26" fmla="*/ 1447552 w 1739445"/>
              <a:gd name="connsiteY26" fmla="*/ 0 h 1250971"/>
              <a:gd name="connsiteX27" fmla="*/ 1462445 w 1739445"/>
              <a:gd name="connsiteY27" fmla="*/ 8936 h 1250971"/>
              <a:gd name="connsiteX28" fmla="*/ 1474359 w 1739445"/>
              <a:gd name="connsiteY28" fmla="*/ 17871 h 1250971"/>
              <a:gd name="connsiteX29" fmla="*/ 1480316 w 1739445"/>
              <a:gd name="connsiteY29" fmla="*/ 35743 h 1250971"/>
              <a:gd name="connsiteX30" fmla="*/ 1483294 w 1739445"/>
              <a:gd name="connsiteY30" fmla="*/ 68506 h 1250971"/>
              <a:gd name="connsiteX31" fmla="*/ 1542864 w 1739445"/>
              <a:gd name="connsiteY31" fmla="*/ 613572 h 1250971"/>
              <a:gd name="connsiteX32" fmla="*/ 1545843 w 1739445"/>
              <a:gd name="connsiteY32" fmla="*/ 646335 h 1250971"/>
              <a:gd name="connsiteX33" fmla="*/ 1545843 w 1739445"/>
              <a:gd name="connsiteY33" fmla="*/ 670163 h 1250971"/>
              <a:gd name="connsiteX34" fmla="*/ 1548821 w 1739445"/>
              <a:gd name="connsiteY34" fmla="*/ 708884 h 1250971"/>
              <a:gd name="connsiteX35" fmla="*/ 1554778 w 1739445"/>
              <a:gd name="connsiteY35" fmla="*/ 738669 h 1250971"/>
              <a:gd name="connsiteX36" fmla="*/ 1563714 w 1739445"/>
              <a:gd name="connsiteY36" fmla="*/ 768454 h 1250971"/>
              <a:gd name="connsiteX37" fmla="*/ 1572649 w 1739445"/>
              <a:gd name="connsiteY37" fmla="*/ 801217 h 1250971"/>
              <a:gd name="connsiteX38" fmla="*/ 1584563 w 1739445"/>
              <a:gd name="connsiteY38" fmla="*/ 822067 h 1250971"/>
              <a:gd name="connsiteX39" fmla="*/ 1599456 w 1739445"/>
              <a:gd name="connsiteY39" fmla="*/ 848873 h 1250971"/>
              <a:gd name="connsiteX40" fmla="*/ 1629241 w 1739445"/>
              <a:gd name="connsiteY40" fmla="*/ 878658 h 1250971"/>
              <a:gd name="connsiteX41" fmla="*/ 1670940 w 1739445"/>
              <a:gd name="connsiteY41" fmla="*/ 908443 h 1250971"/>
              <a:gd name="connsiteX42" fmla="*/ 1697746 w 1739445"/>
              <a:gd name="connsiteY42" fmla="*/ 926314 h 1250971"/>
              <a:gd name="connsiteX43" fmla="*/ 1712639 w 1739445"/>
              <a:gd name="connsiteY43" fmla="*/ 938228 h 1250971"/>
              <a:gd name="connsiteX44" fmla="*/ 1718596 w 1739445"/>
              <a:gd name="connsiteY44" fmla="*/ 947164 h 1250971"/>
              <a:gd name="connsiteX45" fmla="*/ 1730510 w 1739445"/>
              <a:gd name="connsiteY45" fmla="*/ 965035 h 1250971"/>
              <a:gd name="connsiteX46" fmla="*/ 1739445 w 1739445"/>
              <a:gd name="connsiteY46" fmla="*/ 991842 h 1250971"/>
              <a:gd name="connsiteX47" fmla="*/ 1739445 w 1739445"/>
              <a:gd name="connsiteY47" fmla="*/ 1006734 h 1250971"/>
              <a:gd name="connsiteX48" fmla="*/ 1736467 w 1739445"/>
              <a:gd name="connsiteY48" fmla="*/ 1024605 h 1250971"/>
              <a:gd name="connsiteX49" fmla="*/ 1730510 w 1739445"/>
              <a:gd name="connsiteY49" fmla="*/ 1045455 h 1250971"/>
              <a:gd name="connsiteX50" fmla="*/ 1715617 w 1739445"/>
              <a:gd name="connsiteY50" fmla="*/ 1063326 h 1250971"/>
              <a:gd name="connsiteX51" fmla="*/ 1685832 w 1739445"/>
              <a:gd name="connsiteY51" fmla="*/ 1099068 h 1250971"/>
              <a:gd name="connsiteX52" fmla="*/ 1664983 w 1739445"/>
              <a:gd name="connsiteY52" fmla="*/ 1116939 h 1250971"/>
              <a:gd name="connsiteX53" fmla="*/ 1638176 w 1739445"/>
              <a:gd name="connsiteY53" fmla="*/ 1137788 h 1250971"/>
              <a:gd name="connsiteX54" fmla="*/ 1611370 w 1739445"/>
              <a:gd name="connsiteY54" fmla="*/ 1155659 h 1250971"/>
              <a:gd name="connsiteX55" fmla="*/ 1563714 w 1739445"/>
              <a:gd name="connsiteY55" fmla="*/ 1176509 h 1250971"/>
              <a:gd name="connsiteX56" fmla="*/ 1501165 w 1739445"/>
              <a:gd name="connsiteY56" fmla="*/ 1194380 h 1250971"/>
              <a:gd name="connsiteX57" fmla="*/ 1390961 w 1739445"/>
              <a:gd name="connsiteY57" fmla="*/ 1215229 h 1250971"/>
              <a:gd name="connsiteX58" fmla="*/ 1212251 w 1739445"/>
              <a:gd name="connsiteY58" fmla="*/ 1233100 h 1250971"/>
              <a:gd name="connsiteX59" fmla="*/ 1048433 w 1739445"/>
              <a:gd name="connsiteY59" fmla="*/ 1242036 h 1250971"/>
              <a:gd name="connsiteX60" fmla="*/ 875680 w 1739445"/>
              <a:gd name="connsiteY60" fmla="*/ 1247993 h 1250971"/>
              <a:gd name="connsiteX61" fmla="*/ 726755 w 1739445"/>
              <a:gd name="connsiteY61" fmla="*/ 1250971 h 1250971"/>
              <a:gd name="connsiteX62" fmla="*/ 574851 w 1739445"/>
              <a:gd name="connsiteY62" fmla="*/ 1250971 h 1250971"/>
              <a:gd name="connsiteX63" fmla="*/ 416991 w 1739445"/>
              <a:gd name="connsiteY63" fmla="*/ 1247993 h 1250971"/>
              <a:gd name="connsiteX64" fmla="*/ 279980 w 1739445"/>
              <a:gd name="connsiteY64" fmla="*/ 1242036 h 1250971"/>
              <a:gd name="connsiteX65" fmla="*/ 125098 w 1739445"/>
              <a:gd name="connsiteY65" fmla="*/ 1236079 h 1250971"/>
              <a:gd name="connsiteX66" fmla="*/ 0 w 1739445"/>
              <a:gd name="connsiteY66" fmla="*/ 1221186 h 1250971"/>
              <a:gd name="connsiteX0" fmla="*/ 0 w 1739445"/>
              <a:gd name="connsiteY0" fmla="*/ 1221186 h 1250971"/>
              <a:gd name="connsiteX1" fmla="*/ 306786 w 1739445"/>
              <a:gd name="connsiteY1" fmla="*/ 1012691 h 1250971"/>
              <a:gd name="connsiteX2" fmla="*/ 464647 w 1739445"/>
              <a:gd name="connsiteY2" fmla="*/ 1012691 h 1250971"/>
              <a:gd name="connsiteX3" fmla="*/ 699948 w 1739445"/>
              <a:gd name="connsiteY3" fmla="*/ 1009713 h 1250971"/>
              <a:gd name="connsiteX4" fmla="*/ 816110 w 1739445"/>
              <a:gd name="connsiteY4" fmla="*/ 1006734 h 1250971"/>
              <a:gd name="connsiteX5" fmla="*/ 950143 w 1739445"/>
              <a:gd name="connsiteY5" fmla="*/ 994820 h 1250971"/>
              <a:gd name="connsiteX6" fmla="*/ 1042476 w 1739445"/>
              <a:gd name="connsiteY6" fmla="*/ 979928 h 1250971"/>
              <a:gd name="connsiteX7" fmla="*/ 1093111 w 1739445"/>
              <a:gd name="connsiteY7" fmla="*/ 965035 h 1250971"/>
              <a:gd name="connsiteX8" fmla="*/ 1143745 w 1739445"/>
              <a:gd name="connsiteY8" fmla="*/ 944186 h 1250971"/>
              <a:gd name="connsiteX9" fmla="*/ 1194380 w 1739445"/>
              <a:gd name="connsiteY9" fmla="*/ 920357 h 1250971"/>
              <a:gd name="connsiteX10" fmla="*/ 1224165 w 1739445"/>
              <a:gd name="connsiteY10" fmla="*/ 896529 h 1250971"/>
              <a:gd name="connsiteX11" fmla="*/ 1239057 w 1739445"/>
              <a:gd name="connsiteY11" fmla="*/ 878658 h 1250971"/>
              <a:gd name="connsiteX12" fmla="*/ 1262885 w 1739445"/>
              <a:gd name="connsiteY12" fmla="*/ 833981 h 1250971"/>
              <a:gd name="connsiteX13" fmla="*/ 1289692 w 1739445"/>
              <a:gd name="connsiteY13" fmla="*/ 759518 h 1250971"/>
              <a:gd name="connsiteX14" fmla="*/ 1316498 w 1739445"/>
              <a:gd name="connsiteY14" fmla="*/ 667185 h 1250971"/>
              <a:gd name="connsiteX15" fmla="*/ 1340326 w 1739445"/>
              <a:gd name="connsiteY15" fmla="*/ 559959 h 1250971"/>
              <a:gd name="connsiteX16" fmla="*/ 1361176 w 1739445"/>
              <a:gd name="connsiteY16" fmla="*/ 458690 h 1250971"/>
              <a:gd name="connsiteX17" fmla="*/ 1382025 w 1739445"/>
              <a:gd name="connsiteY17" fmla="*/ 348485 h 1250971"/>
              <a:gd name="connsiteX18" fmla="*/ 1393939 w 1739445"/>
              <a:gd name="connsiteY18" fmla="*/ 271044 h 1250971"/>
              <a:gd name="connsiteX19" fmla="*/ 1402875 w 1739445"/>
              <a:gd name="connsiteY19" fmla="*/ 169775 h 1250971"/>
              <a:gd name="connsiteX20" fmla="*/ 1408832 w 1739445"/>
              <a:gd name="connsiteY20" fmla="*/ 65528 h 1250971"/>
              <a:gd name="connsiteX21" fmla="*/ 1405853 w 1739445"/>
              <a:gd name="connsiteY21" fmla="*/ 29786 h 1250971"/>
              <a:gd name="connsiteX22" fmla="*/ 1408832 w 1739445"/>
              <a:gd name="connsiteY22" fmla="*/ 17871 h 1250971"/>
              <a:gd name="connsiteX23" fmla="*/ 1423724 w 1739445"/>
              <a:gd name="connsiteY23" fmla="*/ 2979 h 1250971"/>
              <a:gd name="connsiteX24" fmla="*/ 1435638 w 1739445"/>
              <a:gd name="connsiteY24" fmla="*/ 0 h 1250971"/>
              <a:gd name="connsiteX25" fmla="*/ 1447552 w 1739445"/>
              <a:gd name="connsiteY25" fmla="*/ 0 h 1250971"/>
              <a:gd name="connsiteX26" fmla="*/ 1462445 w 1739445"/>
              <a:gd name="connsiteY26" fmla="*/ 8936 h 1250971"/>
              <a:gd name="connsiteX27" fmla="*/ 1474359 w 1739445"/>
              <a:gd name="connsiteY27" fmla="*/ 17871 h 1250971"/>
              <a:gd name="connsiteX28" fmla="*/ 1480316 w 1739445"/>
              <a:gd name="connsiteY28" fmla="*/ 35743 h 1250971"/>
              <a:gd name="connsiteX29" fmla="*/ 1483294 w 1739445"/>
              <a:gd name="connsiteY29" fmla="*/ 68506 h 1250971"/>
              <a:gd name="connsiteX30" fmla="*/ 1542864 w 1739445"/>
              <a:gd name="connsiteY30" fmla="*/ 613572 h 1250971"/>
              <a:gd name="connsiteX31" fmla="*/ 1545843 w 1739445"/>
              <a:gd name="connsiteY31" fmla="*/ 646335 h 1250971"/>
              <a:gd name="connsiteX32" fmla="*/ 1545843 w 1739445"/>
              <a:gd name="connsiteY32" fmla="*/ 670163 h 1250971"/>
              <a:gd name="connsiteX33" fmla="*/ 1548821 w 1739445"/>
              <a:gd name="connsiteY33" fmla="*/ 708884 h 1250971"/>
              <a:gd name="connsiteX34" fmla="*/ 1554778 w 1739445"/>
              <a:gd name="connsiteY34" fmla="*/ 738669 h 1250971"/>
              <a:gd name="connsiteX35" fmla="*/ 1563714 w 1739445"/>
              <a:gd name="connsiteY35" fmla="*/ 768454 h 1250971"/>
              <a:gd name="connsiteX36" fmla="*/ 1572649 w 1739445"/>
              <a:gd name="connsiteY36" fmla="*/ 801217 h 1250971"/>
              <a:gd name="connsiteX37" fmla="*/ 1584563 w 1739445"/>
              <a:gd name="connsiteY37" fmla="*/ 822067 h 1250971"/>
              <a:gd name="connsiteX38" fmla="*/ 1599456 w 1739445"/>
              <a:gd name="connsiteY38" fmla="*/ 848873 h 1250971"/>
              <a:gd name="connsiteX39" fmla="*/ 1629241 w 1739445"/>
              <a:gd name="connsiteY39" fmla="*/ 878658 h 1250971"/>
              <a:gd name="connsiteX40" fmla="*/ 1670940 w 1739445"/>
              <a:gd name="connsiteY40" fmla="*/ 908443 h 1250971"/>
              <a:gd name="connsiteX41" fmla="*/ 1697746 w 1739445"/>
              <a:gd name="connsiteY41" fmla="*/ 926314 h 1250971"/>
              <a:gd name="connsiteX42" fmla="*/ 1712639 w 1739445"/>
              <a:gd name="connsiteY42" fmla="*/ 938228 h 1250971"/>
              <a:gd name="connsiteX43" fmla="*/ 1718596 w 1739445"/>
              <a:gd name="connsiteY43" fmla="*/ 947164 h 1250971"/>
              <a:gd name="connsiteX44" fmla="*/ 1730510 w 1739445"/>
              <a:gd name="connsiteY44" fmla="*/ 965035 h 1250971"/>
              <a:gd name="connsiteX45" fmla="*/ 1739445 w 1739445"/>
              <a:gd name="connsiteY45" fmla="*/ 991842 h 1250971"/>
              <a:gd name="connsiteX46" fmla="*/ 1739445 w 1739445"/>
              <a:gd name="connsiteY46" fmla="*/ 1006734 h 1250971"/>
              <a:gd name="connsiteX47" fmla="*/ 1736467 w 1739445"/>
              <a:gd name="connsiteY47" fmla="*/ 1024605 h 1250971"/>
              <a:gd name="connsiteX48" fmla="*/ 1730510 w 1739445"/>
              <a:gd name="connsiteY48" fmla="*/ 1045455 h 1250971"/>
              <a:gd name="connsiteX49" fmla="*/ 1715617 w 1739445"/>
              <a:gd name="connsiteY49" fmla="*/ 1063326 h 1250971"/>
              <a:gd name="connsiteX50" fmla="*/ 1685832 w 1739445"/>
              <a:gd name="connsiteY50" fmla="*/ 1099068 h 1250971"/>
              <a:gd name="connsiteX51" fmla="*/ 1664983 w 1739445"/>
              <a:gd name="connsiteY51" fmla="*/ 1116939 h 1250971"/>
              <a:gd name="connsiteX52" fmla="*/ 1638176 w 1739445"/>
              <a:gd name="connsiteY52" fmla="*/ 1137788 h 1250971"/>
              <a:gd name="connsiteX53" fmla="*/ 1611370 w 1739445"/>
              <a:gd name="connsiteY53" fmla="*/ 1155659 h 1250971"/>
              <a:gd name="connsiteX54" fmla="*/ 1563714 w 1739445"/>
              <a:gd name="connsiteY54" fmla="*/ 1176509 h 1250971"/>
              <a:gd name="connsiteX55" fmla="*/ 1501165 w 1739445"/>
              <a:gd name="connsiteY55" fmla="*/ 1194380 h 1250971"/>
              <a:gd name="connsiteX56" fmla="*/ 1390961 w 1739445"/>
              <a:gd name="connsiteY56" fmla="*/ 1215229 h 1250971"/>
              <a:gd name="connsiteX57" fmla="*/ 1212251 w 1739445"/>
              <a:gd name="connsiteY57" fmla="*/ 1233100 h 1250971"/>
              <a:gd name="connsiteX58" fmla="*/ 1048433 w 1739445"/>
              <a:gd name="connsiteY58" fmla="*/ 1242036 h 1250971"/>
              <a:gd name="connsiteX59" fmla="*/ 875680 w 1739445"/>
              <a:gd name="connsiteY59" fmla="*/ 1247993 h 1250971"/>
              <a:gd name="connsiteX60" fmla="*/ 726755 w 1739445"/>
              <a:gd name="connsiteY60" fmla="*/ 1250971 h 1250971"/>
              <a:gd name="connsiteX61" fmla="*/ 574851 w 1739445"/>
              <a:gd name="connsiteY61" fmla="*/ 1250971 h 1250971"/>
              <a:gd name="connsiteX62" fmla="*/ 416991 w 1739445"/>
              <a:gd name="connsiteY62" fmla="*/ 1247993 h 1250971"/>
              <a:gd name="connsiteX63" fmla="*/ 279980 w 1739445"/>
              <a:gd name="connsiteY63" fmla="*/ 1242036 h 1250971"/>
              <a:gd name="connsiteX64" fmla="*/ 125098 w 1739445"/>
              <a:gd name="connsiteY64" fmla="*/ 1236079 h 1250971"/>
              <a:gd name="connsiteX65" fmla="*/ 0 w 1739445"/>
              <a:gd name="connsiteY65" fmla="*/ 1221186 h 1250971"/>
              <a:gd name="connsiteX0" fmla="*/ 0 w 1739445"/>
              <a:gd name="connsiteY0" fmla="*/ 1221186 h 1250971"/>
              <a:gd name="connsiteX1" fmla="*/ 464647 w 1739445"/>
              <a:gd name="connsiteY1" fmla="*/ 1012691 h 1250971"/>
              <a:gd name="connsiteX2" fmla="*/ 699948 w 1739445"/>
              <a:gd name="connsiteY2" fmla="*/ 1009713 h 1250971"/>
              <a:gd name="connsiteX3" fmla="*/ 816110 w 1739445"/>
              <a:gd name="connsiteY3" fmla="*/ 1006734 h 1250971"/>
              <a:gd name="connsiteX4" fmla="*/ 950143 w 1739445"/>
              <a:gd name="connsiteY4" fmla="*/ 994820 h 1250971"/>
              <a:gd name="connsiteX5" fmla="*/ 1042476 w 1739445"/>
              <a:gd name="connsiteY5" fmla="*/ 979928 h 1250971"/>
              <a:gd name="connsiteX6" fmla="*/ 1093111 w 1739445"/>
              <a:gd name="connsiteY6" fmla="*/ 965035 h 1250971"/>
              <a:gd name="connsiteX7" fmla="*/ 1143745 w 1739445"/>
              <a:gd name="connsiteY7" fmla="*/ 944186 h 1250971"/>
              <a:gd name="connsiteX8" fmla="*/ 1194380 w 1739445"/>
              <a:gd name="connsiteY8" fmla="*/ 920357 h 1250971"/>
              <a:gd name="connsiteX9" fmla="*/ 1224165 w 1739445"/>
              <a:gd name="connsiteY9" fmla="*/ 896529 h 1250971"/>
              <a:gd name="connsiteX10" fmla="*/ 1239057 w 1739445"/>
              <a:gd name="connsiteY10" fmla="*/ 878658 h 1250971"/>
              <a:gd name="connsiteX11" fmla="*/ 1262885 w 1739445"/>
              <a:gd name="connsiteY11" fmla="*/ 833981 h 1250971"/>
              <a:gd name="connsiteX12" fmla="*/ 1289692 w 1739445"/>
              <a:gd name="connsiteY12" fmla="*/ 759518 h 1250971"/>
              <a:gd name="connsiteX13" fmla="*/ 1316498 w 1739445"/>
              <a:gd name="connsiteY13" fmla="*/ 667185 h 1250971"/>
              <a:gd name="connsiteX14" fmla="*/ 1340326 w 1739445"/>
              <a:gd name="connsiteY14" fmla="*/ 559959 h 1250971"/>
              <a:gd name="connsiteX15" fmla="*/ 1361176 w 1739445"/>
              <a:gd name="connsiteY15" fmla="*/ 458690 h 1250971"/>
              <a:gd name="connsiteX16" fmla="*/ 1382025 w 1739445"/>
              <a:gd name="connsiteY16" fmla="*/ 348485 h 1250971"/>
              <a:gd name="connsiteX17" fmla="*/ 1393939 w 1739445"/>
              <a:gd name="connsiteY17" fmla="*/ 271044 h 1250971"/>
              <a:gd name="connsiteX18" fmla="*/ 1402875 w 1739445"/>
              <a:gd name="connsiteY18" fmla="*/ 169775 h 1250971"/>
              <a:gd name="connsiteX19" fmla="*/ 1408832 w 1739445"/>
              <a:gd name="connsiteY19" fmla="*/ 65528 h 1250971"/>
              <a:gd name="connsiteX20" fmla="*/ 1405853 w 1739445"/>
              <a:gd name="connsiteY20" fmla="*/ 29786 h 1250971"/>
              <a:gd name="connsiteX21" fmla="*/ 1408832 w 1739445"/>
              <a:gd name="connsiteY21" fmla="*/ 17871 h 1250971"/>
              <a:gd name="connsiteX22" fmla="*/ 1423724 w 1739445"/>
              <a:gd name="connsiteY22" fmla="*/ 2979 h 1250971"/>
              <a:gd name="connsiteX23" fmla="*/ 1435638 w 1739445"/>
              <a:gd name="connsiteY23" fmla="*/ 0 h 1250971"/>
              <a:gd name="connsiteX24" fmla="*/ 1447552 w 1739445"/>
              <a:gd name="connsiteY24" fmla="*/ 0 h 1250971"/>
              <a:gd name="connsiteX25" fmla="*/ 1462445 w 1739445"/>
              <a:gd name="connsiteY25" fmla="*/ 8936 h 1250971"/>
              <a:gd name="connsiteX26" fmla="*/ 1474359 w 1739445"/>
              <a:gd name="connsiteY26" fmla="*/ 17871 h 1250971"/>
              <a:gd name="connsiteX27" fmla="*/ 1480316 w 1739445"/>
              <a:gd name="connsiteY27" fmla="*/ 35743 h 1250971"/>
              <a:gd name="connsiteX28" fmla="*/ 1483294 w 1739445"/>
              <a:gd name="connsiteY28" fmla="*/ 68506 h 1250971"/>
              <a:gd name="connsiteX29" fmla="*/ 1542864 w 1739445"/>
              <a:gd name="connsiteY29" fmla="*/ 613572 h 1250971"/>
              <a:gd name="connsiteX30" fmla="*/ 1545843 w 1739445"/>
              <a:gd name="connsiteY30" fmla="*/ 646335 h 1250971"/>
              <a:gd name="connsiteX31" fmla="*/ 1545843 w 1739445"/>
              <a:gd name="connsiteY31" fmla="*/ 670163 h 1250971"/>
              <a:gd name="connsiteX32" fmla="*/ 1548821 w 1739445"/>
              <a:gd name="connsiteY32" fmla="*/ 708884 h 1250971"/>
              <a:gd name="connsiteX33" fmla="*/ 1554778 w 1739445"/>
              <a:gd name="connsiteY33" fmla="*/ 738669 h 1250971"/>
              <a:gd name="connsiteX34" fmla="*/ 1563714 w 1739445"/>
              <a:gd name="connsiteY34" fmla="*/ 768454 h 1250971"/>
              <a:gd name="connsiteX35" fmla="*/ 1572649 w 1739445"/>
              <a:gd name="connsiteY35" fmla="*/ 801217 h 1250971"/>
              <a:gd name="connsiteX36" fmla="*/ 1584563 w 1739445"/>
              <a:gd name="connsiteY36" fmla="*/ 822067 h 1250971"/>
              <a:gd name="connsiteX37" fmla="*/ 1599456 w 1739445"/>
              <a:gd name="connsiteY37" fmla="*/ 848873 h 1250971"/>
              <a:gd name="connsiteX38" fmla="*/ 1629241 w 1739445"/>
              <a:gd name="connsiteY38" fmla="*/ 878658 h 1250971"/>
              <a:gd name="connsiteX39" fmla="*/ 1670940 w 1739445"/>
              <a:gd name="connsiteY39" fmla="*/ 908443 h 1250971"/>
              <a:gd name="connsiteX40" fmla="*/ 1697746 w 1739445"/>
              <a:gd name="connsiteY40" fmla="*/ 926314 h 1250971"/>
              <a:gd name="connsiteX41" fmla="*/ 1712639 w 1739445"/>
              <a:gd name="connsiteY41" fmla="*/ 938228 h 1250971"/>
              <a:gd name="connsiteX42" fmla="*/ 1718596 w 1739445"/>
              <a:gd name="connsiteY42" fmla="*/ 947164 h 1250971"/>
              <a:gd name="connsiteX43" fmla="*/ 1730510 w 1739445"/>
              <a:gd name="connsiteY43" fmla="*/ 965035 h 1250971"/>
              <a:gd name="connsiteX44" fmla="*/ 1739445 w 1739445"/>
              <a:gd name="connsiteY44" fmla="*/ 991842 h 1250971"/>
              <a:gd name="connsiteX45" fmla="*/ 1739445 w 1739445"/>
              <a:gd name="connsiteY45" fmla="*/ 1006734 h 1250971"/>
              <a:gd name="connsiteX46" fmla="*/ 1736467 w 1739445"/>
              <a:gd name="connsiteY46" fmla="*/ 1024605 h 1250971"/>
              <a:gd name="connsiteX47" fmla="*/ 1730510 w 1739445"/>
              <a:gd name="connsiteY47" fmla="*/ 1045455 h 1250971"/>
              <a:gd name="connsiteX48" fmla="*/ 1715617 w 1739445"/>
              <a:gd name="connsiteY48" fmla="*/ 1063326 h 1250971"/>
              <a:gd name="connsiteX49" fmla="*/ 1685832 w 1739445"/>
              <a:gd name="connsiteY49" fmla="*/ 1099068 h 1250971"/>
              <a:gd name="connsiteX50" fmla="*/ 1664983 w 1739445"/>
              <a:gd name="connsiteY50" fmla="*/ 1116939 h 1250971"/>
              <a:gd name="connsiteX51" fmla="*/ 1638176 w 1739445"/>
              <a:gd name="connsiteY51" fmla="*/ 1137788 h 1250971"/>
              <a:gd name="connsiteX52" fmla="*/ 1611370 w 1739445"/>
              <a:gd name="connsiteY52" fmla="*/ 1155659 h 1250971"/>
              <a:gd name="connsiteX53" fmla="*/ 1563714 w 1739445"/>
              <a:gd name="connsiteY53" fmla="*/ 1176509 h 1250971"/>
              <a:gd name="connsiteX54" fmla="*/ 1501165 w 1739445"/>
              <a:gd name="connsiteY54" fmla="*/ 1194380 h 1250971"/>
              <a:gd name="connsiteX55" fmla="*/ 1390961 w 1739445"/>
              <a:gd name="connsiteY55" fmla="*/ 1215229 h 1250971"/>
              <a:gd name="connsiteX56" fmla="*/ 1212251 w 1739445"/>
              <a:gd name="connsiteY56" fmla="*/ 1233100 h 1250971"/>
              <a:gd name="connsiteX57" fmla="*/ 1048433 w 1739445"/>
              <a:gd name="connsiteY57" fmla="*/ 1242036 h 1250971"/>
              <a:gd name="connsiteX58" fmla="*/ 875680 w 1739445"/>
              <a:gd name="connsiteY58" fmla="*/ 1247993 h 1250971"/>
              <a:gd name="connsiteX59" fmla="*/ 726755 w 1739445"/>
              <a:gd name="connsiteY59" fmla="*/ 1250971 h 1250971"/>
              <a:gd name="connsiteX60" fmla="*/ 574851 w 1739445"/>
              <a:gd name="connsiteY60" fmla="*/ 1250971 h 1250971"/>
              <a:gd name="connsiteX61" fmla="*/ 416991 w 1739445"/>
              <a:gd name="connsiteY61" fmla="*/ 1247993 h 1250971"/>
              <a:gd name="connsiteX62" fmla="*/ 279980 w 1739445"/>
              <a:gd name="connsiteY62" fmla="*/ 1242036 h 1250971"/>
              <a:gd name="connsiteX63" fmla="*/ 125098 w 1739445"/>
              <a:gd name="connsiteY63" fmla="*/ 1236079 h 1250971"/>
              <a:gd name="connsiteX64" fmla="*/ 0 w 1739445"/>
              <a:gd name="connsiteY64" fmla="*/ 1221186 h 1250971"/>
              <a:gd name="connsiteX0" fmla="*/ 0 w 1739445"/>
              <a:gd name="connsiteY0" fmla="*/ 1221186 h 1250971"/>
              <a:gd name="connsiteX1" fmla="*/ 699948 w 1739445"/>
              <a:gd name="connsiteY1" fmla="*/ 1009713 h 1250971"/>
              <a:gd name="connsiteX2" fmla="*/ 816110 w 1739445"/>
              <a:gd name="connsiteY2" fmla="*/ 1006734 h 1250971"/>
              <a:gd name="connsiteX3" fmla="*/ 950143 w 1739445"/>
              <a:gd name="connsiteY3" fmla="*/ 994820 h 1250971"/>
              <a:gd name="connsiteX4" fmla="*/ 1042476 w 1739445"/>
              <a:gd name="connsiteY4" fmla="*/ 979928 h 1250971"/>
              <a:gd name="connsiteX5" fmla="*/ 1093111 w 1739445"/>
              <a:gd name="connsiteY5" fmla="*/ 965035 h 1250971"/>
              <a:gd name="connsiteX6" fmla="*/ 1143745 w 1739445"/>
              <a:gd name="connsiteY6" fmla="*/ 944186 h 1250971"/>
              <a:gd name="connsiteX7" fmla="*/ 1194380 w 1739445"/>
              <a:gd name="connsiteY7" fmla="*/ 920357 h 1250971"/>
              <a:gd name="connsiteX8" fmla="*/ 1224165 w 1739445"/>
              <a:gd name="connsiteY8" fmla="*/ 896529 h 1250971"/>
              <a:gd name="connsiteX9" fmla="*/ 1239057 w 1739445"/>
              <a:gd name="connsiteY9" fmla="*/ 878658 h 1250971"/>
              <a:gd name="connsiteX10" fmla="*/ 1262885 w 1739445"/>
              <a:gd name="connsiteY10" fmla="*/ 833981 h 1250971"/>
              <a:gd name="connsiteX11" fmla="*/ 1289692 w 1739445"/>
              <a:gd name="connsiteY11" fmla="*/ 759518 h 1250971"/>
              <a:gd name="connsiteX12" fmla="*/ 1316498 w 1739445"/>
              <a:gd name="connsiteY12" fmla="*/ 667185 h 1250971"/>
              <a:gd name="connsiteX13" fmla="*/ 1340326 w 1739445"/>
              <a:gd name="connsiteY13" fmla="*/ 559959 h 1250971"/>
              <a:gd name="connsiteX14" fmla="*/ 1361176 w 1739445"/>
              <a:gd name="connsiteY14" fmla="*/ 458690 h 1250971"/>
              <a:gd name="connsiteX15" fmla="*/ 1382025 w 1739445"/>
              <a:gd name="connsiteY15" fmla="*/ 348485 h 1250971"/>
              <a:gd name="connsiteX16" fmla="*/ 1393939 w 1739445"/>
              <a:gd name="connsiteY16" fmla="*/ 271044 h 1250971"/>
              <a:gd name="connsiteX17" fmla="*/ 1402875 w 1739445"/>
              <a:gd name="connsiteY17" fmla="*/ 169775 h 1250971"/>
              <a:gd name="connsiteX18" fmla="*/ 1408832 w 1739445"/>
              <a:gd name="connsiteY18" fmla="*/ 65528 h 1250971"/>
              <a:gd name="connsiteX19" fmla="*/ 1405853 w 1739445"/>
              <a:gd name="connsiteY19" fmla="*/ 29786 h 1250971"/>
              <a:gd name="connsiteX20" fmla="*/ 1408832 w 1739445"/>
              <a:gd name="connsiteY20" fmla="*/ 17871 h 1250971"/>
              <a:gd name="connsiteX21" fmla="*/ 1423724 w 1739445"/>
              <a:gd name="connsiteY21" fmla="*/ 2979 h 1250971"/>
              <a:gd name="connsiteX22" fmla="*/ 1435638 w 1739445"/>
              <a:gd name="connsiteY22" fmla="*/ 0 h 1250971"/>
              <a:gd name="connsiteX23" fmla="*/ 1447552 w 1739445"/>
              <a:gd name="connsiteY23" fmla="*/ 0 h 1250971"/>
              <a:gd name="connsiteX24" fmla="*/ 1462445 w 1739445"/>
              <a:gd name="connsiteY24" fmla="*/ 8936 h 1250971"/>
              <a:gd name="connsiteX25" fmla="*/ 1474359 w 1739445"/>
              <a:gd name="connsiteY25" fmla="*/ 17871 h 1250971"/>
              <a:gd name="connsiteX26" fmla="*/ 1480316 w 1739445"/>
              <a:gd name="connsiteY26" fmla="*/ 35743 h 1250971"/>
              <a:gd name="connsiteX27" fmla="*/ 1483294 w 1739445"/>
              <a:gd name="connsiteY27" fmla="*/ 68506 h 1250971"/>
              <a:gd name="connsiteX28" fmla="*/ 1542864 w 1739445"/>
              <a:gd name="connsiteY28" fmla="*/ 613572 h 1250971"/>
              <a:gd name="connsiteX29" fmla="*/ 1545843 w 1739445"/>
              <a:gd name="connsiteY29" fmla="*/ 646335 h 1250971"/>
              <a:gd name="connsiteX30" fmla="*/ 1545843 w 1739445"/>
              <a:gd name="connsiteY30" fmla="*/ 670163 h 1250971"/>
              <a:gd name="connsiteX31" fmla="*/ 1548821 w 1739445"/>
              <a:gd name="connsiteY31" fmla="*/ 708884 h 1250971"/>
              <a:gd name="connsiteX32" fmla="*/ 1554778 w 1739445"/>
              <a:gd name="connsiteY32" fmla="*/ 738669 h 1250971"/>
              <a:gd name="connsiteX33" fmla="*/ 1563714 w 1739445"/>
              <a:gd name="connsiteY33" fmla="*/ 768454 h 1250971"/>
              <a:gd name="connsiteX34" fmla="*/ 1572649 w 1739445"/>
              <a:gd name="connsiteY34" fmla="*/ 801217 h 1250971"/>
              <a:gd name="connsiteX35" fmla="*/ 1584563 w 1739445"/>
              <a:gd name="connsiteY35" fmla="*/ 822067 h 1250971"/>
              <a:gd name="connsiteX36" fmla="*/ 1599456 w 1739445"/>
              <a:gd name="connsiteY36" fmla="*/ 848873 h 1250971"/>
              <a:gd name="connsiteX37" fmla="*/ 1629241 w 1739445"/>
              <a:gd name="connsiteY37" fmla="*/ 878658 h 1250971"/>
              <a:gd name="connsiteX38" fmla="*/ 1670940 w 1739445"/>
              <a:gd name="connsiteY38" fmla="*/ 908443 h 1250971"/>
              <a:gd name="connsiteX39" fmla="*/ 1697746 w 1739445"/>
              <a:gd name="connsiteY39" fmla="*/ 926314 h 1250971"/>
              <a:gd name="connsiteX40" fmla="*/ 1712639 w 1739445"/>
              <a:gd name="connsiteY40" fmla="*/ 938228 h 1250971"/>
              <a:gd name="connsiteX41" fmla="*/ 1718596 w 1739445"/>
              <a:gd name="connsiteY41" fmla="*/ 947164 h 1250971"/>
              <a:gd name="connsiteX42" fmla="*/ 1730510 w 1739445"/>
              <a:gd name="connsiteY42" fmla="*/ 965035 h 1250971"/>
              <a:gd name="connsiteX43" fmla="*/ 1739445 w 1739445"/>
              <a:gd name="connsiteY43" fmla="*/ 991842 h 1250971"/>
              <a:gd name="connsiteX44" fmla="*/ 1739445 w 1739445"/>
              <a:gd name="connsiteY44" fmla="*/ 1006734 h 1250971"/>
              <a:gd name="connsiteX45" fmla="*/ 1736467 w 1739445"/>
              <a:gd name="connsiteY45" fmla="*/ 1024605 h 1250971"/>
              <a:gd name="connsiteX46" fmla="*/ 1730510 w 1739445"/>
              <a:gd name="connsiteY46" fmla="*/ 1045455 h 1250971"/>
              <a:gd name="connsiteX47" fmla="*/ 1715617 w 1739445"/>
              <a:gd name="connsiteY47" fmla="*/ 1063326 h 1250971"/>
              <a:gd name="connsiteX48" fmla="*/ 1685832 w 1739445"/>
              <a:gd name="connsiteY48" fmla="*/ 1099068 h 1250971"/>
              <a:gd name="connsiteX49" fmla="*/ 1664983 w 1739445"/>
              <a:gd name="connsiteY49" fmla="*/ 1116939 h 1250971"/>
              <a:gd name="connsiteX50" fmla="*/ 1638176 w 1739445"/>
              <a:gd name="connsiteY50" fmla="*/ 1137788 h 1250971"/>
              <a:gd name="connsiteX51" fmla="*/ 1611370 w 1739445"/>
              <a:gd name="connsiteY51" fmla="*/ 1155659 h 1250971"/>
              <a:gd name="connsiteX52" fmla="*/ 1563714 w 1739445"/>
              <a:gd name="connsiteY52" fmla="*/ 1176509 h 1250971"/>
              <a:gd name="connsiteX53" fmla="*/ 1501165 w 1739445"/>
              <a:gd name="connsiteY53" fmla="*/ 1194380 h 1250971"/>
              <a:gd name="connsiteX54" fmla="*/ 1390961 w 1739445"/>
              <a:gd name="connsiteY54" fmla="*/ 1215229 h 1250971"/>
              <a:gd name="connsiteX55" fmla="*/ 1212251 w 1739445"/>
              <a:gd name="connsiteY55" fmla="*/ 1233100 h 1250971"/>
              <a:gd name="connsiteX56" fmla="*/ 1048433 w 1739445"/>
              <a:gd name="connsiteY56" fmla="*/ 1242036 h 1250971"/>
              <a:gd name="connsiteX57" fmla="*/ 875680 w 1739445"/>
              <a:gd name="connsiteY57" fmla="*/ 1247993 h 1250971"/>
              <a:gd name="connsiteX58" fmla="*/ 726755 w 1739445"/>
              <a:gd name="connsiteY58" fmla="*/ 1250971 h 1250971"/>
              <a:gd name="connsiteX59" fmla="*/ 574851 w 1739445"/>
              <a:gd name="connsiteY59" fmla="*/ 1250971 h 1250971"/>
              <a:gd name="connsiteX60" fmla="*/ 416991 w 1739445"/>
              <a:gd name="connsiteY60" fmla="*/ 1247993 h 1250971"/>
              <a:gd name="connsiteX61" fmla="*/ 279980 w 1739445"/>
              <a:gd name="connsiteY61" fmla="*/ 1242036 h 1250971"/>
              <a:gd name="connsiteX62" fmla="*/ 125098 w 1739445"/>
              <a:gd name="connsiteY62" fmla="*/ 1236079 h 1250971"/>
              <a:gd name="connsiteX63" fmla="*/ 0 w 1739445"/>
              <a:gd name="connsiteY63" fmla="*/ 1221186 h 1250971"/>
              <a:gd name="connsiteX0" fmla="*/ 0 w 1614347"/>
              <a:gd name="connsiteY0" fmla="*/ 1236079 h 1250971"/>
              <a:gd name="connsiteX1" fmla="*/ 574850 w 1614347"/>
              <a:gd name="connsiteY1" fmla="*/ 1009713 h 1250971"/>
              <a:gd name="connsiteX2" fmla="*/ 691012 w 1614347"/>
              <a:gd name="connsiteY2" fmla="*/ 1006734 h 1250971"/>
              <a:gd name="connsiteX3" fmla="*/ 825045 w 1614347"/>
              <a:gd name="connsiteY3" fmla="*/ 994820 h 1250971"/>
              <a:gd name="connsiteX4" fmla="*/ 917378 w 1614347"/>
              <a:gd name="connsiteY4" fmla="*/ 979928 h 1250971"/>
              <a:gd name="connsiteX5" fmla="*/ 968013 w 1614347"/>
              <a:gd name="connsiteY5" fmla="*/ 965035 h 1250971"/>
              <a:gd name="connsiteX6" fmla="*/ 1018647 w 1614347"/>
              <a:gd name="connsiteY6" fmla="*/ 944186 h 1250971"/>
              <a:gd name="connsiteX7" fmla="*/ 1069282 w 1614347"/>
              <a:gd name="connsiteY7" fmla="*/ 920357 h 1250971"/>
              <a:gd name="connsiteX8" fmla="*/ 1099067 w 1614347"/>
              <a:gd name="connsiteY8" fmla="*/ 896529 h 1250971"/>
              <a:gd name="connsiteX9" fmla="*/ 1113959 w 1614347"/>
              <a:gd name="connsiteY9" fmla="*/ 878658 h 1250971"/>
              <a:gd name="connsiteX10" fmla="*/ 1137787 w 1614347"/>
              <a:gd name="connsiteY10" fmla="*/ 833981 h 1250971"/>
              <a:gd name="connsiteX11" fmla="*/ 1164594 w 1614347"/>
              <a:gd name="connsiteY11" fmla="*/ 759518 h 1250971"/>
              <a:gd name="connsiteX12" fmla="*/ 1191400 w 1614347"/>
              <a:gd name="connsiteY12" fmla="*/ 667185 h 1250971"/>
              <a:gd name="connsiteX13" fmla="*/ 1215228 w 1614347"/>
              <a:gd name="connsiteY13" fmla="*/ 559959 h 1250971"/>
              <a:gd name="connsiteX14" fmla="*/ 1236078 w 1614347"/>
              <a:gd name="connsiteY14" fmla="*/ 458690 h 1250971"/>
              <a:gd name="connsiteX15" fmla="*/ 1256927 w 1614347"/>
              <a:gd name="connsiteY15" fmla="*/ 348485 h 1250971"/>
              <a:gd name="connsiteX16" fmla="*/ 1268841 w 1614347"/>
              <a:gd name="connsiteY16" fmla="*/ 271044 h 1250971"/>
              <a:gd name="connsiteX17" fmla="*/ 1277777 w 1614347"/>
              <a:gd name="connsiteY17" fmla="*/ 169775 h 1250971"/>
              <a:gd name="connsiteX18" fmla="*/ 1283734 w 1614347"/>
              <a:gd name="connsiteY18" fmla="*/ 65528 h 1250971"/>
              <a:gd name="connsiteX19" fmla="*/ 1280755 w 1614347"/>
              <a:gd name="connsiteY19" fmla="*/ 29786 h 1250971"/>
              <a:gd name="connsiteX20" fmla="*/ 1283734 w 1614347"/>
              <a:gd name="connsiteY20" fmla="*/ 17871 h 1250971"/>
              <a:gd name="connsiteX21" fmla="*/ 1298626 w 1614347"/>
              <a:gd name="connsiteY21" fmla="*/ 2979 h 1250971"/>
              <a:gd name="connsiteX22" fmla="*/ 1310540 w 1614347"/>
              <a:gd name="connsiteY22" fmla="*/ 0 h 1250971"/>
              <a:gd name="connsiteX23" fmla="*/ 1322454 w 1614347"/>
              <a:gd name="connsiteY23" fmla="*/ 0 h 1250971"/>
              <a:gd name="connsiteX24" fmla="*/ 1337347 w 1614347"/>
              <a:gd name="connsiteY24" fmla="*/ 8936 h 1250971"/>
              <a:gd name="connsiteX25" fmla="*/ 1349261 w 1614347"/>
              <a:gd name="connsiteY25" fmla="*/ 17871 h 1250971"/>
              <a:gd name="connsiteX26" fmla="*/ 1355218 w 1614347"/>
              <a:gd name="connsiteY26" fmla="*/ 35743 h 1250971"/>
              <a:gd name="connsiteX27" fmla="*/ 1358196 w 1614347"/>
              <a:gd name="connsiteY27" fmla="*/ 68506 h 1250971"/>
              <a:gd name="connsiteX28" fmla="*/ 1417766 w 1614347"/>
              <a:gd name="connsiteY28" fmla="*/ 613572 h 1250971"/>
              <a:gd name="connsiteX29" fmla="*/ 1420745 w 1614347"/>
              <a:gd name="connsiteY29" fmla="*/ 646335 h 1250971"/>
              <a:gd name="connsiteX30" fmla="*/ 1420745 w 1614347"/>
              <a:gd name="connsiteY30" fmla="*/ 670163 h 1250971"/>
              <a:gd name="connsiteX31" fmla="*/ 1423723 w 1614347"/>
              <a:gd name="connsiteY31" fmla="*/ 708884 h 1250971"/>
              <a:gd name="connsiteX32" fmla="*/ 1429680 w 1614347"/>
              <a:gd name="connsiteY32" fmla="*/ 738669 h 1250971"/>
              <a:gd name="connsiteX33" fmla="*/ 1438616 w 1614347"/>
              <a:gd name="connsiteY33" fmla="*/ 768454 h 1250971"/>
              <a:gd name="connsiteX34" fmla="*/ 1447551 w 1614347"/>
              <a:gd name="connsiteY34" fmla="*/ 801217 h 1250971"/>
              <a:gd name="connsiteX35" fmla="*/ 1459465 w 1614347"/>
              <a:gd name="connsiteY35" fmla="*/ 822067 h 1250971"/>
              <a:gd name="connsiteX36" fmla="*/ 1474358 w 1614347"/>
              <a:gd name="connsiteY36" fmla="*/ 848873 h 1250971"/>
              <a:gd name="connsiteX37" fmla="*/ 1504143 w 1614347"/>
              <a:gd name="connsiteY37" fmla="*/ 878658 h 1250971"/>
              <a:gd name="connsiteX38" fmla="*/ 1545842 w 1614347"/>
              <a:gd name="connsiteY38" fmla="*/ 908443 h 1250971"/>
              <a:gd name="connsiteX39" fmla="*/ 1572648 w 1614347"/>
              <a:gd name="connsiteY39" fmla="*/ 926314 h 1250971"/>
              <a:gd name="connsiteX40" fmla="*/ 1587541 w 1614347"/>
              <a:gd name="connsiteY40" fmla="*/ 938228 h 1250971"/>
              <a:gd name="connsiteX41" fmla="*/ 1593498 w 1614347"/>
              <a:gd name="connsiteY41" fmla="*/ 947164 h 1250971"/>
              <a:gd name="connsiteX42" fmla="*/ 1605412 w 1614347"/>
              <a:gd name="connsiteY42" fmla="*/ 965035 h 1250971"/>
              <a:gd name="connsiteX43" fmla="*/ 1614347 w 1614347"/>
              <a:gd name="connsiteY43" fmla="*/ 991842 h 1250971"/>
              <a:gd name="connsiteX44" fmla="*/ 1614347 w 1614347"/>
              <a:gd name="connsiteY44" fmla="*/ 1006734 h 1250971"/>
              <a:gd name="connsiteX45" fmla="*/ 1611369 w 1614347"/>
              <a:gd name="connsiteY45" fmla="*/ 1024605 h 1250971"/>
              <a:gd name="connsiteX46" fmla="*/ 1605412 w 1614347"/>
              <a:gd name="connsiteY46" fmla="*/ 1045455 h 1250971"/>
              <a:gd name="connsiteX47" fmla="*/ 1590519 w 1614347"/>
              <a:gd name="connsiteY47" fmla="*/ 1063326 h 1250971"/>
              <a:gd name="connsiteX48" fmla="*/ 1560734 w 1614347"/>
              <a:gd name="connsiteY48" fmla="*/ 1099068 h 1250971"/>
              <a:gd name="connsiteX49" fmla="*/ 1539885 w 1614347"/>
              <a:gd name="connsiteY49" fmla="*/ 1116939 h 1250971"/>
              <a:gd name="connsiteX50" fmla="*/ 1513078 w 1614347"/>
              <a:gd name="connsiteY50" fmla="*/ 1137788 h 1250971"/>
              <a:gd name="connsiteX51" fmla="*/ 1486272 w 1614347"/>
              <a:gd name="connsiteY51" fmla="*/ 1155659 h 1250971"/>
              <a:gd name="connsiteX52" fmla="*/ 1438616 w 1614347"/>
              <a:gd name="connsiteY52" fmla="*/ 1176509 h 1250971"/>
              <a:gd name="connsiteX53" fmla="*/ 1376067 w 1614347"/>
              <a:gd name="connsiteY53" fmla="*/ 1194380 h 1250971"/>
              <a:gd name="connsiteX54" fmla="*/ 1265863 w 1614347"/>
              <a:gd name="connsiteY54" fmla="*/ 1215229 h 1250971"/>
              <a:gd name="connsiteX55" fmla="*/ 1087153 w 1614347"/>
              <a:gd name="connsiteY55" fmla="*/ 1233100 h 1250971"/>
              <a:gd name="connsiteX56" fmla="*/ 923335 w 1614347"/>
              <a:gd name="connsiteY56" fmla="*/ 1242036 h 1250971"/>
              <a:gd name="connsiteX57" fmla="*/ 750582 w 1614347"/>
              <a:gd name="connsiteY57" fmla="*/ 1247993 h 1250971"/>
              <a:gd name="connsiteX58" fmla="*/ 601657 w 1614347"/>
              <a:gd name="connsiteY58" fmla="*/ 1250971 h 1250971"/>
              <a:gd name="connsiteX59" fmla="*/ 449753 w 1614347"/>
              <a:gd name="connsiteY59" fmla="*/ 1250971 h 1250971"/>
              <a:gd name="connsiteX60" fmla="*/ 291893 w 1614347"/>
              <a:gd name="connsiteY60" fmla="*/ 1247993 h 1250971"/>
              <a:gd name="connsiteX61" fmla="*/ 154882 w 1614347"/>
              <a:gd name="connsiteY61" fmla="*/ 1242036 h 1250971"/>
              <a:gd name="connsiteX62" fmla="*/ 0 w 1614347"/>
              <a:gd name="connsiteY62" fmla="*/ 1236079 h 1250971"/>
              <a:gd name="connsiteX0" fmla="*/ 0 w 1459465"/>
              <a:gd name="connsiteY0" fmla="*/ 1242036 h 1250971"/>
              <a:gd name="connsiteX1" fmla="*/ 419968 w 1459465"/>
              <a:gd name="connsiteY1" fmla="*/ 1009713 h 1250971"/>
              <a:gd name="connsiteX2" fmla="*/ 536130 w 1459465"/>
              <a:gd name="connsiteY2" fmla="*/ 1006734 h 1250971"/>
              <a:gd name="connsiteX3" fmla="*/ 670163 w 1459465"/>
              <a:gd name="connsiteY3" fmla="*/ 994820 h 1250971"/>
              <a:gd name="connsiteX4" fmla="*/ 762496 w 1459465"/>
              <a:gd name="connsiteY4" fmla="*/ 979928 h 1250971"/>
              <a:gd name="connsiteX5" fmla="*/ 813131 w 1459465"/>
              <a:gd name="connsiteY5" fmla="*/ 965035 h 1250971"/>
              <a:gd name="connsiteX6" fmla="*/ 863765 w 1459465"/>
              <a:gd name="connsiteY6" fmla="*/ 944186 h 1250971"/>
              <a:gd name="connsiteX7" fmla="*/ 914400 w 1459465"/>
              <a:gd name="connsiteY7" fmla="*/ 920357 h 1250971"/>
              <a:gd name="connsiteX8" fmla="*/ 944185 w 1459465"/>
              <a:gd name="connsiteY8" fmla="*/ 896529 h 1250971"/>
              <a:gd name="connsiteX9" fmla="*/ 959077 w 1459465"/>
              <a:gd name="connsiteY9" fmla="*/ 878658 h 1250971"/>
              <a:gd name="connsiteX10" fmla="*/ 982905 w 1459465"/>
              <a:gd name="connsiteY10" fmla="*/ 833981 h 1250971"/>
              <a:gd name="connsiteX11" fmla="*/ 1009712 w 1459465"/>
              <a:gd name="connsiteY11" fmla="*/ 759518 h 1250971"/>
              <a:gd name="connsiteX12" fmla="*/ 1036518 w 1459465"/>
              <a:gd name="connsiteY12" fmla="*/ 667185 h 1250971"/>
              <a:gd name="connsiteX13" fmla="*/ 1060346 w 1459465"/>
              <a:gd name="connsiteY13" fmla="*/ 559959 h 1250971"/>
              <a:gd name="connsiteX14" fmla="*/ 1081196 w 1459465"/>
              <a:gd name="connsiteY14" fmla="*/ 458690 h 1250971"/>
              <a:gd name="connsiteX15" fmla="*/ 1102045 w 1459465"/>
              <a:gd name="connsiteY15" fmla="*/ 348485 h 1250971"/>
              <a:gd name="connsiteX16" fmla="*/ 1113959 w 1459465"/>
              <a:gd name="connsiteY16" fmla="*/ 271044 h 1250971"/>
              <a:gd name="connsiteX17" fmla="*/ 1122895 w 1459465"/>
              <a:gd name="connsiteY17" fmla="*/ 169775 h 1250971"/>
              <a:gd name="connsiteX18" fmla="*/ 1128852 w 1459465"/>
              <a:gd name="connsiteY18" fmla="*/ 65528 h 1250971"/>
              <a:gd name="connsiteX19" fmla="*/ 1125873 w 1459465"/>
              <a:gd name="connsiteY19" fmla="*/ 29786 h 1250971"/>
              <a:gd name="connsiteX20" fmla="*/ 1128852 w 1459465"/>
              <a:gd name="connsiteY20" fmla="*/ 17871 h 1250971"/>
              <a:gd name="connsiteX21" fmla="*/ 1143744 w 1459465"/>
              <a:gd name="connsiteY21" fmla="*/ 2979 h 1250971"/>
              <a:gd name="connsiteX22" fmla="*/ 1155658 w 1459465"/>
              <a:gd name="connsiteY22" fmla="*/ 0 h 1250971"/>
              <a:gd name="connsiteX23" fmla="*/ 1167572 w 1459465"/>
              <a:gd name="connsiteY23" fmla="*/ 0 h 1250971"/>
              <a:gd name="connsiteX24" fmla="*/ 1182465 w 1459465"/>
              <a:gd name="connsiteY24" fmla="*/ 8936 h 1250971"/>
              <a:gd name="connsiteX25" fmla="*/ 1194379 w 1459465"/>
              <a:gd name="connsiteY25" fmla="*/ 17871 h 1250971"/>
              <a:gd name="connsiteX26" fmla="*/ 1200336 w 1459465"/>
              <a:gd name="connsiteY26" fmla="*/ 35743 h 1250971"/>
              <a:gd name="connsiteX27" fmla="*/ 1203314 w 1459465"/>
              <a:gd name="connsiteY27" fmla="*/ 68506 h 1250971"/>
              <a:gd name="connsiteX28" fmla="*/ 1262884 w 1459465"/>
              <a:gd name="connsiteY28" fmla="*/ 613572 h 1250971"/>
              <a:gd name="connsiteX29" fmla="*/ 1265863 w 1459465"/>
              <a:gd name="connsiteY29" fmla="*/ 646335 h 1250971"/>
              <a:gd name="connsiteX30" fmla="*/ 1265863 w 1459465"/>
              <a:gd name="connsiteY30" fmla="*/ 670163 h 1250971"/>
              <a:gd name="connsiteX31" fmla="*/ 1268841 w 1459465"/>
              <a:gd name="connsiteY31" fmla="*/ 708884 h 1250971"/>
              <a:gd name="connsiteX32" fmla="*/ 1274798 w 1459465"/>
              <a:gd name="connsiteY32" fmla="*/ 738669 h 1250971"/>
              <a:gd name="connsiteX33" fmla="*/ 1283734 w 1459465"/>
              <a:gd name="connsiteY33" fmla="*/ 768454 h 1250971"/>
              <a:gd name="connsiteX34" fmla="*/ 1292669 w 1459465"/>
              <a:gd name="connsiteY34" fmla="*/ 801217 h 1250971"/>
              <a:gd name="connsiteX35" fmla="*/ 1304583 w 1459465"/>
              <a:gd name="connsiteY35" fmla="*/ 822067 h 1250971"/>
              <a:gd name="connsiteX36" fmla="*/ 1319476 w 1459465"/>
              <a:gd name="connsiteY36" fmla="*/ 848873 h 1250971"/>
              <a:gd name="connsiteX37" fmla="*/ 1349261 w 1459465"/>
              <a:gd name="connsiteY37" fmla="*/ 878658 h 1250971"/>
              <a:gd name="connsiteX38" fmla="*/ 1390960 w 1459465"/>
              <a:gd name="connsiteY38" fmla="*/ 908443 h 1250971"/>
              <a:gd name="connsiteX39" fmla="*/ 1417766 w 1459465"/>
              <a:gd name="connsiteY39" fmla="*/ 926314 h 1250971"/>
              <a:gd name="connsiteX40" fmla="*/ 1432659 w 1459465"/>
              <a:gd name="connsiteY40" fmla="*/ 938228 h 1250971"/>
              <a:gd name="connsiteX41" fmla="*/ 1438616 w 1459465"/>
              <a:gd name="connsiteY41" fmla="*/ 947164 h 1250971"/>
              <a:gd name="connsiteX42" fmla="*/ 1450530 w 1459465"/>
              <a:gd name="connsiteY42" fmla="*/ 965035 h 1250971"/>
              <a:gd name="connsiteX43" fmla="*/ 1459465 w 1459465"/>
              <a:gd name="connsiteY43" fmla="*/ 991842 h 1250971"/>
              <a:gd name="connsiteX44" fmla="*/ 1459465 w 1459465"/>
              <a:gd name="connsiteY44" fmla="*/ 1006734 h 1250971"/>
              <a:gd name="connsiteX45" fmla="*/ 1456487 w 1459465"/>
              <a:gd name="connsiteY45" fmla="*/ 1024605 h 1250971"/>
              <a:gd name="connsiteX46" fmla="*/ 1450530 w 1459465"/>
              <a:gd name="connsiteY46" fmla="*/ 1045455 h 1250971"/>
              <a:gd name="connsiteX47" fmla="*/ 1435637 w 1459465"/>
              <a:gd name="connsiteY47" fmla="*/ 1063326 h 1250971"/>
              <a:gd name="connsiteX48" fmla="*/ 1405852 w 1459465"/>
              <a:gd name="connsiteY48" fmla="*/ 1099068 h 1250971"/>
              <a:gd name="connsiteX49" fmla="*/ 1385003 w 1459465"/>
              <a:gd name="connsiteY49" fmla="*/ 1116939 h 1250971"/>
              <a:gd name="connsiteX50" fmla="*/ 1358196 w 1459465"/>
              <a:gd name="connsiteY50" fmla="*/ 1137788 h 1250971"/>
              <a:gd name="connsiteX51" fmla="*/ 1331390 w 1459465"/>
              <a:gd name="connsiteY51" fmla="*/ 1155659 h 1250971"/>
              <a:gd name="connsiteX52" fmla="*/ 1283734 w 1459465"/>
              <a:gd name="connsiteY52" fmla="*/ 1176509 h 1250971"/>
              <a:gd name="connsiteX53" fmla="*/ 1221185 w 1459465"/>
              <a:gd name="connsiteY53" fmla="*/ 1194380 h 1250971"/>
              <a:gd name="connsiteX54" fmla="*/ 1110981 w 1459465"/>
              <a:gd name="connsiteY54" fmla="*/ 1215229 h 1250971"/>
              <a:gd name="connsiteX55" fmla="*/ 932271 w 1459465"/>
              <a:gd name="connsiteY55" fmla="*/ 1233100 h 1250971"/>
              <a:gd name="connsiteX56" fmla="*/ 768453 w 1459465"/>
              <a:gd name="connsiteY56" fmla="*/ 1242036 h 1250971"/>
              <a:gd name="connsiteX57" fmla="*/ 595700 w 1459465"/>
              <a:gd name="connsiteY57" fmla="*/ 1247993 h 1250971"/>
              <a:gd name="connsiteX58" fmla="*/ 446775 w 1459465"/>
              <a:gd name="connsiteY58" fmla="*/ 1250971 h 1250971"/>
              <a:gd name="connsiteX59" fmla="*/ 294871 w 1459465"/>
              <a:gd name="connsiteY59" fmla="*/ 1250971 h 1250971"/>
              <a:gd name="connsiteX60" fmla="*/ 137011 w 1459465"/>
              <a:gd name="connsiteY60" fmla="*/ 1247993 h 1250971"/>
              <a:gd name="connsiteX61" fmla="*/ 0 w 1459465"/>
              <a:gd name="connsiteY61" fmla="*/ 1242036 h 1250971"/>
              <a:gd name="connsiteX0" fmla="*/ 0 w 1322454"/>
              <a:gd name="connsiteY0" fmla="*/ 1247993 h 1250971"/>
              <a:gd name="connsiteX1" fmla="*/ 282957 w 1322454"/>
              <a:gd name="connsiteY1" fmla="*/ 1009713 h 1250971"/>
              <a:gd name="connsiteX2" fmla="*/ 399119 w 1322454"/>
              <a:gd name="connsiteY2" fmla="*/ 1006734 h 1250971"/>
              <a:gd name="connsiteX3" fmla="*/ 533152 w 1322454"/>
              <a:gd name="connsiteY3" fmla="*/ 994820 h 1250971"/>
              <a:gd name="connsiteX4" fmla="*/ 625485 w 1322454"/>
              <a:gd name="connsiteY4" fmla="*/ 979928 h 1250971"/>
              <a:gd name="connsiteX5" fmla="*/ 676120 w 1322454"/>
              <a:gd name="connsiteY5" fmla="*/ 965035 h 1250971"/>
              <a:gd name="connsiteX6" fmla="*/ 726754 w 1322454"/>
              <a:gd name="connsiteY6" fmla="*/ 944186 h 1250971"/>
              <a:gd name="connsiteX7" fmla="*/ 777389 w 1322454"/>
              <a:gd name="connsiteY7" fmla="*/ 920357 h 1250971"/>
              <a:gd name="connsiteX8" fmla="*/ 807174 w 1322454"/>
              <a:gd name="connsiteY8" fmla="*/ 896529 h 1250971"/>
              <a:gd name="connsiteX9" fmla="*/ 822066 w 1322454"/>
              <a:gd name="connsiteY9" fmla="*/ 878658 h 1250971"/>
              <a:gd name="connsiteX10" fmla="*/ 845894 w 1322454"/>
              <a:gd name="connsiteY10" fmla="*/ 833981 h 1250971"/>
              <a:gd name="connsiteX11" fmla="*/ 872701 w 1322454"/>
              <a:gd name="connsiteY11" fmla="*/ 759518 h 1250971"/>
              <a:gd name="connsiteX12" fmla="*/ 899507 w 1322454"/>
              <a:gd name="connsiteY12" fmla="*/ 667185 h 1250971"/>
              <a:gd name="connsiteX13" fmla="*/ 923335 w 1322454"/>
              <a:gd name="connsiteY13" fmla="*/ 559959 h 1250971"/>
              <a:gd name="connsiteX14" fmla="*/ 944185 w 1322454"/>
              <a:gd name="connsiteY14" fmla="*/ 458690 h 1250971"/>
              <a:gd name="connsiteX15" fmla="*/ 965034 w 1322454"/>
              <a:gd name="connsiteY15" fmla="*/ 348485 h 1250971"/>
              <a:gd name="connsiteX16" fmla="*/ 976948 w 1322454"/>
              <a:gd name="connsiteY16" fmla="*/ 271044 h 1250971"/>
              <a:gd name="connsiteX17" fmla="*/ 985884 w 1322454"/>
              <a:gd name="connsiteY17" fmla="*/ 169775 h 1250971"/>
              <a:gd name="connsiteX18" fmla="*/ 991841 w 1322454"/>
              <a:gd name="connsiteY18" fmla="*/ 65528 h 1250971"/>
              <a:gd name="connsiteX19" fmla="*/ 988862 w 1322454"/>
              <a:gd name="connsiteY19" fmla="*/ 29786 h 1250971"/>
              <a:gd name="connsiteX20" fmla="*/ 991841 w 1322454"/>
              <a:gd name="connsiteY20" fmla="*/ 17871 h 1250971"/>
              <a:gd name="connsiteX21" fmla="*/ 1006733 w 1322454"/>
              <a:gd name="connsiteY21" fmla="*/ 2979 h 1250971"/>
              <a:gd name="connsiteX22" fmla="*/ 1018647 w 1322454"/>
              <a:gd name="connsiteY22" fmla="*/ 0 h 1250971"/>
              <a:gd name="connsiteX23" fmla="*/ 1030561 w 1322454"/>
              <a:gd name="connsiteY23" fmla="*/ 0 h 1250971"/>
              <a:gd name="connsiteX24" fmla="*/ 1045454 w 1322454"/>
              <a:gd name="connsiteY24" fmla="*/ 8936 h 1250971"/>
              <a:gd name="connsiteX25" fmla="*/ 1057368 w 1322454"/>
              <a:gd name="connsiteY25" fmla="*/ 17871 h 1250971"/>
              <a:gd name="connsiteX26" fmla="*/ 1063325 w 1322454"/>
              <a:gd name="connsiteY26" fmla="*/ 35743 h 1250971"/>
              <a:gd name="connsiteX27" fmla="*/ 1066303 w 1322454"/>
              <a:gd name="connsiteY27" fmla="*/ 68506 h 1250971"/>
              <a:gd name="connsiteX28" fmla="*/ 1125873 w 1322454"/>
              <a:gd name="connsiteY28" fmla="*/ 613572 h 1250971"/>
              <a:gd name="connsiteX29" fmla="*/ 1128852 w 1322454"/>
              <a:gd name="connsiteY29" fmla="*/ 646335 h 1250971"/>
              <a:gd name="connsiteX30" fmla="*/ 1128852 w 1322454"/>
              <a:gd name="connsiteY30" fmla="*/ 670163 h 1250971"/>
              <a:gd name="connsiteX31" fmla="*/ 1131830 w 1322454"/>
              <a:gd name="connsiteY31" fmla="*/ 708884 h 1250971"/>
              <a:gd name="connsiteX32" fmla="*/ 1137787 w 1322454"/>
              <a:gd name="connsiteY32" fmla="*/ 738669 h 1250971"/>
              <a:gd name="connsiteX33" fmla="*/ 1146723 w 1322454"/>
              <a:gd name="connsiteY33" fmla="*/ 768454 h 1250971"/>
              <a:gd name="connsiteX34" fmla="*/ 1155658 w 1322454"/>
              <a:gd name="connsiteY34" fmla="*/ 801217 h 1250971"/>
              <a:gd name="connsiteX35" fmla="*/ 1167572 w 1322454"/>
              <a:gd name="connsiteY35" fmla="*/ 822067 h 1250971"/>
              <a:gd name="connsiteX36" fmla="*/ 1182465 w 1322454"/>
              <a:gd name="connsiteY36" fmla="*/ 848873 h 1250971"/>
              <a:gd name="connsiteX37" fmla="*/ 1212250 w 1322454"/>
              <a:gd name="connsiteY37" fmla="*/ 878658 h 1250971"/>
              <a:gd name="connsiteX38" fmla="*/ 1253949 w 1322454"/>
              <a:gd name="connsiteY38" fmla="*/ 908443 h 1250971"/>
              <a:gd name="connsiteX39" fmla="*/ 1280755 w 1322454"/>
              <a:gd name="connsiteY39" fmla="*/ 926314 h 1250971"/>
              <a:gd name="connsiteX40" fmla="*/ 1295648 w 1322454"/>
              <a:gd name="connsiteY40" fmla="*/ 938228 h 1250971"/>
              <a:gd name="connsiteX41" fmla="*/ 1301605 w 1322454"/>
              <a:gd name="connsiteY41" fmla="*/ 947164 h 1250971"/>
              <a:gd name="connsiteX42" fmla="*/ 1313519 w 1322454"/>
              <a:gd name="connsiteY42" fmla="*/ 965035 h 1250971"/>
              <a:gd name="connsiteX43" fmla="*/ 1322454 w 1322454"/>
              <a:gd name="connsiteY43" fmla="*/ 991842 h 1250971"/>
              <a:gd name="connsiteX44" fmla="*/ 1322454 w 1322454"/>
              <a:gd name="connsiteY44" fmla="*/ 1006734 h 1250971"/>
              <a:gd name="connsiteX45" fmla="*/ 1319476 w 1322454"/>
              <a:gd name="connsiteY45" fmla="*/ 1024605 h 1250971"/>
              <a:gd name="connsiteX46" fmla="*/ 1313519 w 1322454"/>
              <a:gd name="connsiteY46" fmla="*/ 1045455 h 1250971"/>
              <a:gd name="connsiteX47" fmla="*/ 1298626 w 1322454"/>
              <a:gd name="connsiteY47" fmla="*/ 1063326 h 1250971"/>
              <a:gd name="connsiteX48" fmla="*/ 1268841 w 1322454"/>
              <a:gd name="connsiteY48" fmla="*/ 1099068 h 1250971"/>
              <a:gd name="connsiteX49" fmla="*/ 1247992 w 1322454"/>
              <a:gd name="connsiteY49" fmla="*/ 1116939 h 1250971"/>
              <a:gd name="connsiteX50" fmla="*/ 1221185 w 1322454"/>
              <a:gd name="connsiteY50" fmla="*/ 1137788 h 1250971"/>
              <a:gd name="connsiteX51" fmla="*/ 1194379 w 1322454"/>
              <a:gd name="connsiteY51" fmla="*/ 1155659 h 1250971"/>
              <a:gd name="connsiteX52" fmla="*/ 1146723 w 1322454"/>
              <a:gd name="connsiteY52" fmla="*/ 1176509 h 1250971"/>
              <a:gd name="connsiteX53" fmla="*/ 1084174 w 1322454"/>
              <a:gd name="connsiteY53" fmla="*/ 1194380 h 1250971"/>
              <a:gd name="connsiteX54" fmla="*/ 973970 w 1322454"/>
              <a:gd name="connsiteY54" fmla="*/ 1215229 h 1250971"/>
              <a:gd name="connsiteX55" fmla="*/ 795260 w 1322454"/>
              <a:gd name="connsiteY55" fmla="*/ 1233100 h 1250971"/>
              <a:gd name="connsiteX56" fmla="*/ 631442 w 1322454"/>
              <a:gd name="connsiteY56" fmla="*/ 1242036 h 1250971"/>
              <a:gd name="connsiteX57" fmla="*/ 458689 w 1322454"/>
              <a:gd name="connsiteY57" fmla="*/ 1247993 h 1250971"/>
              <a:gd name="connsiteX58" fmla="*/ 309764 w 1322454"/>
              <a:gd name="connsiteY58" fmla="*/ 1250971 h 1250971"/>
              <a:gd name="connsiteX59" fmla="*/ 157860 w 1322454"/>
              <a:gd name="connsiteY59" fmla="*/ 1250971 h 1250971"/>
              <a:gd name="connsiteX60" fmla="*/ 0 w 1322454"/>
              <a:gd name="connsiteY60" fmla="*/ 1247993 h 1250971"/>
              <a:gd name="connsiteX0" fmla="*/ 0 w 1164594"/>
              <a:gd name="connsiteY0" fmla="*/ 1250971 h 1250971"/>
              <a:gd name="connsiteX1" fmla="*/ 125097 w 1164594"/>
              <a:gd name="connsiteY1" fmla="*/ 1009713 h 1250971"/>
              <a:gd name="connsiteX2" fmla="*/ 241259 w 1164594"/>
              <a:gd name="connsiteY2" fmla="*/ 1006734 h 1250971"/>
              <a:gd name="connsiteX3" fmla="*/ 375292 w 1164594"/>
              <a:gd name="connsiteY3" fmla="*/ 994820 h 1250971"/>
              <a:gd name="connsiteX4" fmla="*/ 467625 w 1164594"/>
              <a:gd name="connsiteY4" fmla="*/ 979928 h 1250971"/>
              <a:gd name="connsiteX5" fmla="*/ 518260 w 1164594"/>
              <a:gd name="connsiteY5" fmla="*/ 965035 h 1250971"/>
              <a:gd name="connsiteX6" fmla="*/ 568894 w 1164594"/>
              <a:gd name="connsiteY6" fmla="*/ 944186 h 1250971"/>
              <a:gd name="connsiteX7" fmla="*/ 619529 w 1164594"/>
              <a:gd name="connsiteY7" fmla="*/ 920357 h 1250971"/>
              <a:gd name="connsiteX8" fmla="*/ 649314 w 1164594"/>
              <a:gd name="connsiteY8" fmla="*/ 896529 h 1250971"/>
              <a:gd name="connsiteX9" fmla="*/ 664206 w 1164594"/>
              <a:gd name="connsiteY9" fmla="*/ 878658 h 1250971"/>
              <a:gd name="connsiteX10" fmla="*/ 688034 w 1164594"/>
              <a:gd name="connsiteY10" fmla="*/ 833981 h 1250971"/>
              <a:gd name="connsiteX11" fmla="*/ 714841 w 1164594"/>
              <a:gd name="connsiteY11" fmla="*/ 759518 h 1250971"/>
              <a:gd name="connsiteX12" fmla="*/ 741647 w 1164594"/>
              <a:gd name="connsiteY12" fmla="*/ 667185 h 1250971"/>
              <a:gd name="connsiteX13" fmla="*/ 765475 w 1164594"/>
              <a:gd name="connsiteY13" fmla="*/ 559959 h 1250971"/>
              <a:gd name="connsiteX14" fmla="*/ 786325 w 1164594"/>
              <a:gd name="connsiteY14" fmla="*/ 458690 h 1250971"/>
              <a:gd name="connsiteX15" fmla="*/ 807174 w 1164594"/>
              <a:gd name="connsiteY15" fmla="*/ 348485 h 1250971"/>
              <a:gd name="connsiteX16" fmla="*/ 819088 w 1164594"/>
              <a:gd name="connsiteY16" fmla="*/ 271044 h 1250971"/>
              <a:gd name="connsiteX17" fmla="*/ 828024 w 1164594"/>
              <a:gd name="connsiteY17" fmla="*/ 169775 h 1250971"/>
              <a:gd name="connsiteX18" fmla="*/ 833981 w 1164594"/>
              <a:gd name="connsiteY18" fmla="*/ 65528 h 1250971"/>
              <a:gd name="connsiteX19" fmla="*/ 831002 w 1164594"/>
              <a:gd name="connsiteY19" fmla="*/ 29786 h 1250971"/>
              <a:gd name="connsiteX20" fmla="*/ 833981 w 1164594"/>
              <a:gd name="connsiteY20" fmla="*/ 17871 h 1250971"/>
              <a:gd name="connsiteX21" fmla="*/ 848873 w 1164594"/>
              <a:gd name="connsiteY21" fmla="*/ 2979 h 1250971"/>
              <a:gd name="connsiteX22" fmla="*/ 860787 w 1164594"/>
              <a:gd name="connsiteY22" fmla="*/ 0 h 1250971"/>
              <a:gd name="connsiteX23" fmla="*/ 872701 w 1164594"/>
              <a:gd name="connsiteY23" fmla="*/ 0 h 1250971"/>
              <a:gd name="connsiteX24" fmla="*/ 887594 w 1164594"/>
              <a:gd name="connsiteY24" fmla="*/ 8936 h 1250971"/>
              <a:gd name="connsiteX25" fmla="*/ 899508 w 1164594"/>
              <a:gd name="connsiteY25" fmla="*/ 17871 h 1250971"/>
              <a:gd name="connsiteX26" fmla="*/ 905465 w 1164594"/>
              <a:gd name="connsiteY26" fmla="*/ 35743 h 1250971"/>
              <a:gd name="connsiteX27" fmla="*/ 908443 w 1164594"/>
              <a:gd name="connsiteY27" fmla="*/ 68506 h 1250971"/>
              <a:gd name="connsiteX28" fmla="*/ 968013 w 1164594"/>
              <a:gd name="connsiteY28" fmla="*/ 613572 h 1250971"/>
              <a:gd name="connsiteX29" fmla="*/ 970992 w 1164594"/>
              <a:gd name="connsiteY29" fmla="*/ 646335 h 1250971"/>
              <a:gd name="connsiteX30" fmla="*/ 970992 w 1164594"/>
              <a:gd name="connsiteY30" fmla="*/ 670163 h 1250971"/>
              <a:gd name="connsiteX31" fmla="*/ 973970 w 1164594"/>
              <a:gd name="connsiteY31" fmla="*/ 708884 h 1250971"/>
              <a:gd name="connsiteX32" fmla="*/ 979927 w 1164594"/>
              <a:gd name="connsiteY32" fmla="*/ 738669 h 1250971"/>
              <a:gd name="connsiteX33" fmla="*/ 988863 w 1164594"/>
              <a:gd name="connsiteY33" fmla="*/ 768454 h 1250971"/>
              <a:gd name="connsiteX34" fmla="*/ 997798 w 1164594"/>
              <a:gd name="connsiteY34" fmla="*/ 801217 h 1250971"/>
              <a:gd name="connsiteX35" fmla="*/ 1009712 w 1164594"/>
              <a:gd name="connsiteY35" fmla="*/ 822067 h 1250971"/>
              <a:gd name="connsiteX36" fmla="*/ 1024605 w 1164594"/>
              <a:gd name="connsiteY36" fmla="*/ 848873 h 1250971"/>
              <a:gd name="connsiteX37" fmla="*/ 1054390 w 1164594"/>
              <a:gd name="connsiteY37" fmla="*/ 878658 h 1250971"/>
              <a:gd name="connsiteX38" fmla="*/ 1096089 w 1164594"/>
              <a:gd name="connsiteY38" fmla="*/ 908443 h 1250971"/>
              <a:gd name="connsiteX39" fmla="*/ 1122895 w 1164594"/>
              <a:gd name="connsiteY39" fmla="*/ 926314 h 1250971"/>
              <a:gd name="connsiteX40" fmla="*/ 1137788 w 1164594"/>
              <a:gd name="connsiteY40" fmla="*/ 938228 h 1250971"/>
              <a:gd name="connsiteX41" fmla="*/ 1143745 w 1164594"/>
              <a:gd name="connsiteY41" fmla="*/ 947164 h 1250971"/>
              <a:gd name="connsiteX42" fmla="*/ 1155659 w 1164594"/>
              <a:gd name="connsiteY42" fmla="*/ 965035 h 1250971"/>
              <a:gd name="connsiteX43" fmla="*/ 1164594 w 1164594"/>
              <a:gd name="connsiteY43" fmla="*/ 991842 h 1250971"/>
              <a:gd name="connsiteX44" fmla="*/ 1164594 w 1164594"/>
              <a:gd name="connsiteY44" fmla="*/ 1006734 h 1250971"/>
              <a:gd name="connsiteX45" fmla="*/ 1161616 w 1164594"/>
              <a:gd name="connsiteY45" fmla="*/ 1024605 h 1250971"/>
              <a:gd name="connsiteX46" fmla="*/ 1155659 w 1164594"/>
              <a:gd name="connsiteY46" fmla="*/ 1045455 h 1250971"/>
              <a:gd name="connsiteX47" fmla="*/ 1140766 w 1164594"/>
              <a:gd name="connsiteY47" fmla="*/ 1063326 h 1250971"/>
              <a:gd name="connsiteX48" fmla="*/ 1110981 w 1164594"/>
              <a:gd name="connsiteY48" fmla="*/ 1099068 h 1250971"/>
              <a:gd name="connsiteX49" fmla="*/ 1090132 w 1164594"/>
              <a:gd name="connsiteY49" fmla="*/ 1116939 h 1250971"/>
              <a:gd name="connsiteX50" fmla="*/ 1063325 w 1164594"/>
              <a:gd name="connsiteY50" fmla="*/ 1137788 h 1250971"/>
              <a:gd name="connsiteX51" fmla="*/ 1036519 w 1164594"/>
              <a:gd name="connsiteY51" fmla="*/ 1155659 h 1250971"/>
              <a:gd name="connsiteX52" fmla="*/ 988863 w 1164594"/>
              <a:gd name="connsiteY52" fmla="*/ 1176509 h 1250971"/>
              <a:gd name="connsiteX53" fmla="*/ 926314 w 1164594"/>
              <a:gd name="connsiteY53" fmla="*/ 1194380 h 1250971"/>
              <a:gd name="connsiteX54" fmla="*/ 816110 w 1164594"/>
              <a:gd name="connsiteY54" fmla="*/ 1215229 h 1250971"/>
              <a:gd name="connsiteX55" fmla="*/ 637400 w 1164594"/>
              <a:gd name="connsiteY55" fmla="*/ 1233100 h 1250971"/>
              <a:gd name="connsiteX56" fmla="*/ 473582 w 1164594"/>
              <a:gd name="connsiteY56" fmla="*/ 1242036 h 1250971"/>
              <a:gd name="connsiteX57" fmla="*/ 300829 w 1164594"/>
              <a:gd name="connsiteY57" fmla="*/ 1247993 h 1250971"/>
              <a:gd name="connsiteX58" fmla="*/ 151904 w 1164594"/>
              <a:gd name="connsiteY58" fmla="*/ 1250971 h 1250971"/>
              <a:gd name="connsiteX59" fmla="*/ 0 w 1164594"/>
              <a:gd name="connsiteY59" fmla="*/ 1250971 h 1250971"/>
              <a:gd name="connsiteX0" fmla="*/ 26807 w 1039497"/>
              <a:gd name="connsiteY0" fmla="*/ 1250971 h 1250971"/>
              <a:gd name="connsiteX1" fmla="*/ 0 w 1039497"/>
              <a:gd name="connsiteY1" fmla="*/ 1009713 h 1250971"/>
              <a:gd name="connsiteX2" fmla="*/ 116162 w 1039497"/>
              <a:gd name="connsiteY2" fmla="*/ 1006734 h 1250971"/>
              <a:gd name="connsiteX3" fmla="*/ 250195 w 1039497"/>
              <a:gd name="connsiteY3" fmla="*/ 994820 h 1250971"/>
              <a:gd name="connsiteX4" fmla="*/ 342528 w 1039497"/>
              <a:gd name="connsiteY4" fmla="*/ 979928 h 1250971"/>
              <a:gd name="connsiteX5" fmla="*/ 393163 w 1039497"/>
              <a:gd name="connsiteY5" fmla="*/ 965035 h 1250971"/>
              <a:gd name="connsiteX6" fmla="*/ 443797 w 1039497"/>
              <a:gd name="connsiteY6" fmla="*/ 944186 h 1250971"/>
              <a:gd name="connsiteX7" fmla="*/ 494432 w 1039497"/>
              <a:gd name="connsiteY7" fmla="*/ 920357 h 1250971"/>
              <a:gd name="connsiteX8" fmla="*/ 524217 w 1039497"/>
              <a:gd name="connsiteY8" fmla="*/ 896529 h 1250971"/>
              <a:gd name="connsiteX9" fmla="*/ 539109 w 1039497"/>
              <a:gd name="connsiteY9" fmla="*/ 878658 h 1250971"/>
              <a:gd name="connsiteX10" fmla="*/ 562937 w 1039497"/>
              <a:gd name="connsiteY10" fmla="*/ 833981 h 1250971"/>
              <a:gd name="connsiteX11" fmla="*/ 589744 w 1039497"/>
              <a:gd name="connsiteY11" fmla="*/ 759518 h 1250971"/>
              <a:gd name="connsiteX12" fmla="*/ 616550 w 1039497"/>
              <a:gd name="connsiteY12" fmla="*/ 667185 h 1250971"/>
              <a:gd name="connsiteX13" fmla="*/ 640378 w 1039497"/>
              <a:gd name="connsiteY13" fmla="*/ 559959 h 1250971"/>
              <a:gd name="connsiteX14" fmla="*/ 661228 w 1039497"/>
              <a:gd name="connsiteY14" fmla="*/ 458690 h 1250971"/>
              <a:gd name="connsiteX15" fmla="*/ 682077 w 1039497"/>
              <a:gd name="connsiteY15" fmla="*/ 348485 h 1250971"/>
              <a:gd name="connsiteX16" fmla="*/ 693991 w 1039497"/>
              <a:gd name="connsiteY16" fmla="*/ 271044 h 1250971"/>
              <a:gd name="connsiteX17" fmla="*/ 702927 w 1039497"/>
              <a:gd name="connsiteY17" fmla="*/ 169775 h 1250971"/>
              <a:gd name="connsiteX18" fmla="*/ 708884 w 1039497"/>
              <a:gd name="connsiteY18" fmla="*/ 65528 h 1250971"/>
              <a:gd name="connsiteX19" fmla="*/ 705905 w 1039497"/>
              <a:gd name="connsiteY19" fmla="*/ 29786 h 1250971"/>
              <a:gd name="connsiteX20" fmla="*/ 708884 w 1039497"/>
              <a:gd name="connsiteY20" fmla="*/ 17871 h 1250971"/>
              <a:gd name="connsiteX21" fmla="*/ 723776 w 1039497"/>
              <a:gd name="connsiteY21" fmla="*/ 2979 h 1250971"/>
              <a:gd name="connsiteX22" fmla="*/ 735690 w 1039497"/>
              <a:gd name="connsiteY22" fmla="*/ 0 h 1250971"/>
              <a:gd name="connsiteX23" fmla="*/ 747604 w 1039497"/>
              <a:gd name="connsiteY23" fmla="*/ 0 h 1250971"/>
              <a:gd name="connsiteX24" fmla="*/ 762497 w 1039497"/>
              <a:gd name="connsiteY24" fmla="*/ 8936 h 1250971"/>
              <a:gd name="connsiteX25" fmla="*/ 774411 w 1039497"/>
              <a:gd name="connsiteY25" fmla="*/ 17871 h 1250971"/>
              <a:gd name="connsiteX26" fmla="*/ 780368 w 1039497"/>
              <a:gd name="connsiteY26" fmla="*/ 35743 h 1250971"/>
              <a:gd name="connsiteX27" fmla="*/ 783346 w 1039497"/>
              <a:gd name="connsiteY27" fmla="*/ 68506 h 1250971"/>
              <a:gd name="connsiteX28" fmla="*/ 842916 w 1039497"/>
              <a:gd name="connsiteY28" fmla="*/ 613572 h 1250971"/>
              <a:gd name="connsiteX29" fmla="*/ 845895 w 1039497"/>
              <a:gd name="connsiteY29" fmla="*/ 646335 h 1250971"/>
              <a:gd name="connsiteX30" fmla="*/ 845895 w 1039497"/>
              <a:gd name="connsiteY30" fmla="*/ 670163 h 1250971"/>
              <a:gd name="connsiteX31" fmla="*/ 848873 w 1039497"/>
              <a:gd name="connsiteY31" fmla="*/ 708884 h 1250971"/>
              <a:gd name="connsiteX32" fmla="*/ 854830 w 1039497"/>
              <a:gd name="connsiteY32" fmla="*/ 738669 h 1250971"/>
              <a:gd name="connsiteX33" fmla="*/ 863766 w 1039497"/>
              <a:gd name="connsiteY33" fmla="*/ 768454 h 1250971"/>
              <a:gd name="connsiteX34" fmla="*/ 872701 w 1039497"/>
              <a:gd name="connsiteY34" fmla="*/ 801217 h 1250971"/>
              <a:gd name="connsiteX35" fmla="*/ 884615 w 1039497"/>
              <a:gd name="connsiteY35" fmla="*/ 822067 h 1250971"/>
              <a:gd name="connsiteX36" fmla="*/ 899508 w 1039497"/>
              <a:gd name="connsiteY36" fmla="*/ 848873 h 1250971"/>
              <a:gd name="connsiteX37" fmla="*/ 929293 w 1039497"/>
              <a:gd name="connsiteY37" fmla="*/ 878658 h 1250971"/>
              <a:gd name="connsiteX38" fmla="*/ 970992 w 1039497"/>
              <a:gd name="connsiteY38" fmla="*/ 908443 h 1250971"/>
              <a:gd name="connsiteX39" fmla="*/ 997798 w 1039497"/>
              <a:gd name="connsiteY39" fmla="*/ 926314 h 1250971"/>
              <a:gd name="connsiteX40" fmla="*/ 1012691 w 1039497"/>
              <a:gd name="connsiteY40" fmla="*/ 938228 h 1250971"/>
              <a:gd name="connsiteX41" fmla="*/ 1018648 w 1039497"/>
              <a:gd name="connsiteY41" fmla="*/ 947164 h 1250971"/>
              <a:gd name="connsiteX42" fmla="*/ 1030562 w 1039497"/>
              <a:gd name="connsiteY42" fmla="*/ 965035 h 1250971"/>
              <a:gd name="connsiteX43" fmla="*/ 1039497 w 1039497"/>
              <a:gd name="connsiteY43" fmla="*/ 991842 h 1250971"/>
              <a:gd name="connsiteX44" fmla="*/ 1039497 w 1039497"/>
              <a:gd name="connsiteY44" fmla="*/ 1006734 h 1250971"/>
              <a:gd name="connsiteX45" fmla="*/ 1036519 w 1039497"/>
              <a:gd name="connsiteY45" fmla="*/ 1024605 h 1250971"/>
              <a:gd name="connsiteX46" fmla="*/ 1030562 w 1039497"/>
              <a:gd name="connsiteY46" fmla="*/ 1045455 h 1250971"/>
              <a:gd name="connsiteX47" fmla="*/ 1015669 w 1039497"/>
              <a:gd name="connsiteY47" fmla="*/ 1063326 h 1250971"/>
              <a:gd name="connsiteX48" fmla="*/ 985884 w 1039497"/>
              <a:gd name="connsiteY48" fmla="*/ 1099068 h 1250971"/>
              <a:gd name="connsiteX49" fmla="*/ 965035 w 1039497"/>
              <a:gd name="connsiteY49" fmla="*/ 1116939 h 1250971"/>
              <a:gd name="connsiteX50" fmla="*/ 938228 w 1039497"/>
              <a:gd name="connsiteY50" fmla="*/ 1137788 h 1250971"/>
              <a:gd name="connsiteX51" fmla="*/ 911422 w 1039497"/>
              <a:gd name="connsiteY51" fmla="*/ 1155659 h 1250971"/>
              <a:gd name="connsiteX52" fmla="*/ 863766 w 1039497"/>
              <a:gd name="connsiteY52" fmla="*/ 1176509 h 1250971"/>
              <a:gd name="connsiteX53" fmla="*/ 801217 w 1039497"/>
              <a:gd name="connsiteY53" fmla="*/ 1194380 h 1250971"/>
              <a:gd name="connsiteX54" fmla="*/ 691013 w 1039497"/>
              <a:gd name="connsiteY54" fmla="*/ 1215229 h 1250971"/>
              <a:gd name="connsiteX55" fmla="*/ 512303 w 1039497"/>
              <a:gd name="connsiteY55" fmla="*/ 1233100 h 1250971"/>
              <a:gd name="connsiteX56" fmla="*/ 348485 w 1039497"/>
              <a:gd name="connsiteY56" fmla="*/ 1242036 h 1250971"/>
              <a:gd name="connsiteX57" fmla="*/ 175732 w 1039497"/>
              <a:gd name="connsiteY57" fmla="*/ 1247993 h 1250971"/>
              <a:gd name="connsiteX58" fmla="*/ 26807 w 1039497"/>
              <a:gd name="connsiteY58" fmla="*/ 1250971 h 1250971"/>
              <a:gd name="connsiteX0" fmla="*/ 175732 w 1039497"/>
              <a:gd name="connsiteY0" fmla="*/ 1247993 h 1247993"/>
              <a:gd name="connsiteX1" fmla="*/ 0 w 1039497"/>
              <a:gd name="connsiteY1" fmla="*/ 1009713 h 1247993"/>
              <a:gd name="connsiteX2" fmla="*/ 116162 w 1039497"/>
              <a:gd name="connsiteY2" fmla="*/ 1006734 h 1247993"/>
              <a:gd name="connsiteX3" fmla="*/ 250195 w 1039497"/>
              <a:gd name="connsiteY3" fmla="*/ 994820 h 1247993"/>
              <a:gd name="connsiteX4" fmla="*/ 342528 w 1039497"/>
              <a:gd name="connsiteY4" fmla="*/ 979928 h 1247993"/>
              <a:gd name="connsiteX5" fmla="*/ 393163 w 1039497"/>
              <a:gd name="connsiteY5" fmla="*/ 965035 h 1247993"/>
              <a:gd name="connsiteX6" fmla="*/ 443797 w 1039497"/>
              <a:gd name="connsiteY6" fmla="*/ 944186 h 1247993"/>
              <a:gd name="connsiteX7" fmla="*/ 494432 w 1039497"/>
              <a:gd name="connsiteY7" fmla="*/ 920357 h 1247993"/>
              <a:gd name="connsiteX8" fmla="*/ 524217 w 1039497"/>
              <a:gd name="connsiteY8" fmla="*/ 896529 h 1247993"/>
              <a:gd name="connsiteX9" fmla="*/ 539109 w 1039497"/>
              <a:gd name="connsiteY9" fmla="*/ 878658 h 1247993"/>
              <a:gd name="connsiteX10" fmla="*/ 562937 w 1039497"/>
              <a:gd name="connsiteY10" fmla="*/ 833981 h 1247993"/>
              <a:gd name="connsiteX11" fmla="*/ 589744 w 1039497"/>
              <a:gd name="connsiteY11" fmla="*/ 759518 h 1247993"/>
              <a:gd name="connsiteX12" fmla="*/ 616550 w 1039497"/>
              <a:gd name="connsiteY12" fmla="*/ 667185 h 1247993"/>
              <a:gd name="connsiteX13" fmla="*/ 640378 w 1039497"/>
              <a:gd name="connsiteY13" fmla="*/ 559959 h 1247993"/>
              <a:gd name="connsiteX14" fmla="*/ 661228 w 1039497"/>
              <a:gd name="connsiteY14" fmla="*/ 458690 h 1247993"/>
              <a:gd name="connsiteX15" fmla="*/ 682077 w 1039497"/>
              <a:gd name="connsiteY15" fmla="*/ 348485 h 1247993"/>
              <a:gd name="connsiteX16" fmla="*/ 693991 w 1039497"/>
              <a:gd name="connsiteY16" fmla="*/ 271044 h 1247993"/>
              <a:gd name="connsiteX17" fmla="*/ 702927 w 1039497"/>
              <a:gd name="connsiteY17" fmla="*/ 169775 h 1247993"/>
              <a:gd name="connsiteX18" fmla="*/ 708884 w 1039497"/>
              <a:gd name="connsiteY18" fmla="*/ 65528 h 1247993"/>
              <a:gd name="connsiteX19" fmla="*/ 705905 w 1039497"/>
              <a:gd name="connsiteY19" fmla="*/ 29786 h 1247993"/>
              <a:gd name="connsiteX20" fmla="*/ 708884 w 1039497"/>
              <a:gd name="connsiteY20" fmla="*/ 17871 h 1247993"/>
              <a:gd name="connsiteX21" fmla="*/ 723776 w 1039497"/>
              <a:gd name="connsiteY21" fmla="*/ 2979 h 1247993"/>
              <a:gd name="connsiteX22" fmla="*/ 735690 w 1039497"/>
              <a:gd name="connsiteY22" fmla="*/ 0 h 1247993"/>
              <a:gd name="connsiteX23" fmla="*/ 747604 w 1039497"/>
              <a:gd name="connsiteY23" fmla="*/ 0 h 1247993"/>
              <a:gd name="connsiteX24" fmla="*/ 762497 w 1039497"/>
              <a:gd name="connsiteY24" fmla="*/ 8936 h 1247993"/>
              <a:gd name="connsiteX25" fmla="*/ 774411 w 1039497"/>
              <a:gd name="connsiteY25" fmla="*/ 17871 h 1247993"/>
              <a:gd name="connsiteX26" fmla="*/ 780368 w 1039497"/>
              <a:gd name="connsiteY26" fmla="*/ 35743 h 1247993"/>
              <a:gd name="connsiteX27" fmla="*/ 783346 w 1039497"/>
              <a:gd name="connsiteY27" fmla="*/ 68506 h 1247993"/>
              <a:gd name="connsiteX28" fmla="*/ 842916 w 1039497"/>
              <a:gd name="connsiteY28" fmla="*/ 613572 h 1247993"/>
              <a:gd name="connsiteX29" fmla="*/ 845895 w 1039497"/>
              <a:gd name="connsiteY29" fmla="*/ 646335 h 1247993"/>
              <a:gd name="connsiteX30" fmla="*/ 845895 w 1039497"/>
              <a:gd name="connsiteY30" fmla="*/ 670163 h 1247993"/>
              <a:gd name="connsiteX31" fmla="*/ 848873 w 1039497"/>
              <a:gd name="connsiteY31" fmla="*/ 708884 h 1247993"/>
              <a:gd name="connsiteX32" fmla="*/ 854830 w 1039497"/>
              <a:gd name="connsiteY32" fmla="*/ 738669 h 1247993"/>
              <a:gd name="connsiteX33" fmla="*/ 863766 w 1039497"/>
              <a:gd name="connsiteY33" fmla="*/ 768454 h 1247993"/>
              <a:gd name="connsiteX34" fmla="*/ 872701 w 1039497"/>
              <a:gd name="connsiteY34" fmla="*/ 801217 h 1247993"/>
              <a:gd name="connsiteX35" fmla="*/ 884615 w 1039497"/>
              <a:gd name="connsiteY35" fmla="*/ 822067 h 1247993"/>
              <a:gd name="connsiteX36" fmla="*/ 899508 w 1039497"/>
              <a:gd name="connsiteY36" fmla="*/ 848873 h 1247993"/>
              <a:gd name="connsiteX37" fmla="*/ 929293 w 1039497"/>
              <a:gd name="connsiteY37" fmla="*/ 878658 h 1247993"/>
              <a:gd name="connsiteX38" fmla="*/ 970992 w 1039497"/>
              <a:gd name="connsiteY38" fmla="*/ 908443 h 1247993"/>
              <a:gd name="connsiteX39" fmla="*/ 997798 w 1039497"/>
              <a:gd name="connsiteY39" fmla="*/ 926314 h 1247993"/>
              <a:gd name="connsiteX40" fmla="*/ 1012691 w 1039497"/>
              <a:gd name="connsiteY40" fmla="*/ 938228 h 1247993"/>
              <a:gd name="connsiteX41" fmla="*/ 1018648 w 1039497"/>
              <a:gd name="connsiteY41" fmla="*/ 947164 h 1247993"/>
              <a:gd name="connsiteX42" fmla="*/ 1030562 w 1039497"/>
              <a:gd name="connsiteY42" fmla="*/ 965035 h 1247993"/>
              <a:gd name="connsiteX43" fmla="*/ 1039497 w 1039497"/>
              <a:gd name="connsiteY43" fmla="*/ 991842 h 1247993"/>
              <a:gd name="connsiteX44" fmla="*/ 1039497 w 1039497"/>
              <a:gd name="connsiteY44" fmla="*/ 1006734 h 1247993"/>
              <a:gd name="connsiteX45" fmla="*/ 1036519 w 1039497"/>
              <a:gd name="connsiteY45" fmla="*/ 1024605 h 1247993"/>
              <a:gd name="connsiteX46" fmla="*/ 1030562 w 1039497"/>
              <a:gd name="connsiteY46" fmla="*/ 1045455 h 1247993"/>
              <a:gd name="connsiteX47" fmla="*/ 1015669 w 1039497"/>
              <a:gd name="connsiteY47" fmla="*/ 1063326 h 1247993"/>
              <a:gd name="connsiteX48" fmla="*/ 985884 w 1039497"/>
              <a:gd name="connsiteY48" fmla="*/ 1099068 h 1247993"/>
              <a:gd name="connsiteX49" fmla="*/ 965035 w 1039497"/>
              <a:gd name="connsiteY49" fmla="*/ 1116939 h 1247993"/>
              <a:gd name="connsiteX50" fmla="*/ 938228 w 1039497"/>
              <a:gd name="connsiteY50" fmla="*/ 1137788 h 1247993"/>
              <a:gd name="connsiteX51" fmla="*/ 911422 w 1039497"/>
              <a:gd name="connsiteY51" fmla="*/ 1155659 h 1247993"/>
              <a:gd name="connsiteX52" fmla="*/ 863766 w 1039497"/>
              <a:gd name="connsiteY52" fmla="*/ 1176509 h 1247993"/>
              <a:gd name="connsiteX53" fmla="*/ 801217 w 1039497"/>
              <a:gd name="connsiteY53" fmla="*/ 1194380 h 1247993"/>
              <a:gd name="connsiteX54" fmla="*/ 691013 w 1039497"/>
              <a:gd name="connsiteY54" fmla="*/ 1215229 h 1247993"/>
              <a:gd name="connsiteX55" fmla="*/ 512303 w 1039497"/>
              <a:gd name="connsiteY55" fmla="*/ 1233100 h 1247993"/>
              <a:gd name="connsiteX56" fmla="*/ 348485 w 1039497"/>
              <a:gd name="connsiteY56" fmla="*/ 1242036 h 1247993"/>
              <a:gd name="connsiteX57" fmla="*/ 175732 w 1039497"/>
              <a:gd name="connsiteY57" fmla="*/ 1247993 h 1247993"/>
              <a:gd name="connsiteX0" fmla="*/ 348485 w 1039497"/>
              <a:gd name="connsiteY0" fmla="*/ 1242036 h 1242036"/>
              <a:gd name="connsiteX1" fmla="*/ 0 w 1039497"/>
              <a:gd name="connsiteY1" fmla="*/ 1009713 h 1242036"/>
              <a:gd name="connsiteX2" fmla="*/ 116162 w 1039497"/>
              <a:gd name="connsiteY2" fmla="*/ 1006734 h 1242036"/>
              <a:gd name="connsiteX3" fmla="*/ 250195 w 1039497"/>
              <a:gd name="connsiteY3" fmla="*/ 994820 h 1242036"/>
              <a:gd name="connsiteX4" fmla="*/ 342528 w 1039497"/>
              <a:gd name="connsiteY4" fmla="*/ 979928 h 1242036"/>
              <a:gd name="connsiteX5" fmla="*/ 393163 w 1039497"/>
              <a:gd name="connsiteY5" fmla="*/ 965035 h 1242036"/>
              <a:gd name="connsiteX6" fmla="*/ 443797 w 1039497"/>
              <a:gd name="connsiteY6" fmla="*/ 944186 h 1242036"/>
              <a:gd name="connsiteX7" fmla="*/ 494432 w 1039497"/>
              <a:gd name="connsiteY7" fmla="*/ 920357 h 1242036"/>
              <a:gd name="connsiteX8" fmla="*/ 524217 w 1039497"/>
              <a:gd name="connsiteY8" fmla="*/ 896529 h 1242036"/>
              <a:gd name="connsiteX9" fmla="*/ 539109 w 1039497"/>
              <a:gd name="connsiteY9" fmla="*/ 878658 h 1242036"/>
              <a:gd name="connsiteX10" fmla="*/ 562937 w 1039497"/>
              <a:gd name="connsiteY10" fmla="*/ 833981 h 1242036"/>
              <a:gd name="connsiteX11" fmla="*/ 589744 w 1039497"/>
              <a:gd name="connsiteY11" fmla="*/ 759518 h 1242036"/>
              <a:gd name="connsiteX12" fmla="*/ 616550 w 1039497"/>
              <a:gd name="connsiteY12" fmla="*/ 667185 h 1242036"/>
              <a:gd name="connsiteX13" fmla="*/ 640378 w 1039497"/>
              <a:gd name="connsiteY13" fmla="*/ 559959 h 1242036"/>
              <a:gd name="connsiteX14" fmla="*/ 661228 w 1039497"/>
              <a:gd name="connsiteY14" fmla="*/ 458690 h 1242036"/>
              <a:gd name="connsiteX15" fmla="*/ 682077 w 1039497"/>
              <a:gd name="connsiteY15" fmla="*/ 348485 h 1242036"/>
              <a:gd name="connsiteX16" fmla="*/ 693991 w 1039497"/>
              <a:gd name="connsiteY16" fmla="*/ 271044 h 1242036"/>
              <a:gd name="connsiteX17" fmla="*/ 702927 w 1039497"/>
              <a:gd name="connsiteY17" fmla="*/ 169775 h 1242036"/>
              <a:gd name="connsiteX18" fmla="*/ 708884 w 1039497"/>
              <a:gd name="connsiteY18" fmla="*/ 65528 h 1242036"/>
              <a:gd name="connsiteX19" fmla="*/ 705905 w 1039497"/>
              <a:gd name="connsiteY19" fmla="*/ 29786 h 1242036"/>
              <a:gd name="connsiteX20" fmla="*/ 708884 w 1039497"/>
              <a:gd name="connsiteY20" fmla="*/ 17871 h 1242036"/>
              <a:gd name="connsiteX21" fmla="*/ 723776 w 1039497"/>
              <a:gd name="connsiteY21" fmla="*/ 2979 h 1242036"/>
              <a:gd name="connsiteX22" fmla="*/ 735690 w 1039497"/>
              <a:gd name="connsiteY22" fmla="*/ 0 h 1242036"/>
              <a:gd name="connsiteX23" fmla="*/ 747604 w 1039497"/>
              <a:gd name="connsiteY23" fmla="*/ 0 h 1242036"/>
              <a:gd name="connsiteX24" fmla="*/ 762497 w 1039497"/>
              <a:gd name="connsiteY24" fmla="*/ 8936 h 1242036"/>
              <a:gd name="connsiteX25" fmla="*/ 774411 w 1039497"/>
              <a:gd name="connsiteY25" fmla="*/ 17871 h 1242036"/>
              <a:gd name="connsiteX26" fmla="*/ 780368 w 1039497"/>
              <a:gd name="connsiteY26" fmla="*/ 35743 h 1242036"/>
              <a:gd name="connsiteX27" fmla="*/ 783346 w 1039497"/>
              <a:gd name="connsiteY27" fmla="*/ 68506 h 1242036"/>
              <a:gd name="connsiteX28" fmla="*/ 842916 w 1039497"/>
              <a:gd name="connsiteY28" fmla="*/ 613572 h 1242036"/>
              <a:gd name="connsiteX29" fmla="*/ 845895 w 1039497"/>
              <a:gd name="connsiteY29" fmla="*/ 646335 h 1242036"/>
              <a:gd name="connsiteX30" fmla="*/ 845895 w 1039497"/>
              <a:gd name="connsiteY30" fmla="*/ 670163 h 1242036"/>
              <a:gd name="connsiteX31" fmla="*/ 848873 w 1039497"/>
              <a:gd name="connsiteY31" fmla="*/ 708884 h 1242036"/>
              <a:gd name="connsiteX32" fmla="*/ 854830 w 1039497"/>
              <a:gd name="connsiteY32" fmla="*/ 738669 h 1242036"/>
              <a:gd name="connsiteX33" fmla="*/ 863766 w 1039497"/>
              <a:gd name="connsiteY33" fmla="*/ 768454 h 1242036"/>
              <a:gd name="connsiteX34" fmla="*/ 872701 w 1039497"/>
              <a:gd name="connsiteY34" fmla="*/ 801217 h 1242036"/>
              <a:gd name="connsiteX35" fmla="*/ 884615 w 1039497"/>
              <a:gd name="connsiteY35" fmla="*/ 822067 h 1242036"/>
              <a:gd name="connsiteX36" fmla="*/ 899508 w 1039497"/>
              <a:gd name="connsiteY36" fmla="*/ 848873 h 1242036"/>
              <a:gd name="connsiteX37" fmla="*/ 929293 w 1039497"/>
              <a:gd name="connsiteY37" fmla="*/ 878658 h 1242036"/>
              <a:gd name="connsiteX38" fmla="*/ 970992 w 1039497"/>
              <a:gd name="connsiteY38" fmla="*/ 908443 h 1242036"/>
              <a:gd name="connsiteX39" fmla="*/ 997798 w 1039497"/>
              <a:gd name="connsiteY39" fmla="*/ 926314 h 1242036"/>
              <a:gd name="connsiteX40" fmla="*/ 1012691 w 1039497"/>
              <a:gd name="connsiteY40" fmla="*/ 938228 h 1242036"/>
              <a:gd name="connsiteX41" fmla="*/ 1018648 w 1039497"/>
              <a:gd name="connsiteY41" fmla="*/ 947164 h 1242036"/>
              <a:gd name="connsiteX42" fmla="*/ 1030562 w 1039497"/>
              <a:gd name="connsiteY42" fmla="*/ 965035 h 1242036"/>
              <a:gd name="connsiteX43" fmla="*/ 1039497 w 1039497"/>
              <a:gd name="connsiteY43" fmla="*/ 991842 h 1242036"/>
              <a:gd name="connsiteX44" fmla="*/ 1039497 w 1039497"/>
              <a:gd name="connsiteY44" fmla="*/ 1006734 h 1242036"/>
              <a:gd name="connsiteX45" fmla="*/ 1036519 w 1039497"/>
              <a:gd name="connsiteY45" fmla="*/ 1024605 h 1242036"/>
              <a:gd name="connsiteX46" fmla="*/ 1030562 w 1039497"/>
              <a:gd name="connsiteY46" fmla="*/ 1045455 h 1242036"/>
              <a:gd name="connsiteX47" fmla="*/ 1015669 w 1039497"/>
              <a:gd name="connsiteY47" fmla="*/ 1063326 h 1242036"/>
              <a:gd name="connsiteX48" fmla="*/ 985884 w 1039497"/>
              <a:gd name="connsiteY48" fmla="*/ 1099068 h 1242036"/>
              <a:gd name="connsiteX49" fmla="*/ 965035 w 1039497"/>
              <a:gd name="connsiteY49" fmla="*/ 1116939 h 1242036"/>
              <a:gd name="connsiteX50" fmla="*/ 938228 w 1039497"/>
              <a:gd name="connsiteY50" fmla="*/ 1137788 h 1242036"/>
              <a:gd name="connsiteX51" fmla="*/ 911422 w 1039497"/>
              <a:gd name="connsiteY51" fmla="*/ 1155659 h 1242036"/>
              <a:gd name="connsiteX52" fmla="*/ 863766 w 1039497"/>
              <a:gd name="connsiteY52" fmla="*/ 1176509 h 1242036"/>
              <a:gd name="connsiteX53" fmla="*/ 801217 w 1039497"/>
              <a:gd name="connsiteY53" fmla="*/ 1194380 h 1242036"/>
              <a:gd name="connsiteX54" fmla="*/ 691013 w 1039497"/>
              <a:gd name="connsiteY54" fmla="*/ 1215229 h 1242036"/>
              <a:gd name="connsiteX55" fmla="*/ 512303 w 1039497"/>
              <a:gd name="connsiteY55" fmla="*/ 1233100 h 1242036"/>
              <a:gd name="connsiteX56" fmla="*/ 348485 w 1039497"/>
              <a:gd name="connsiteY56" fmla="*/ 1242036 h 1242036"/>
              <a:gd name="connsiteX0" fmla="*/ 512303 w 1039497"/>
              <a:gd name="connsiteY0" fmla="*/ 1233100 h 1233100"/>
              <a:gd name="connsiteX1" fmla="*/ 0 w 1039497"/>
              <a:gd name="connsiteY1" fmla="*/ 1009713 h 1233100"/>
              <a:gd name="connsiteX2" fmla="*/ 116162 w 1039497"/>
              <a:gd name="connsiteY2" fmla="*/ 1006734 h 1233100"/>
              <a:gd name="connsiteX3" fmla="*/ 250195 w 1039497"/>
              <a:gd name="connsiteY3" fmla="*/ 994820 h 1233100"/>
              <a:gd name="connsiteX4" fmla="*/ 342528 w 1039497"/>
              <a:gd name="connsiteY4" fmla="*/ 979928 h 1233100"/>
              <a:gd name="connsiteX5" fmla="*/ 393163 w 1039497"/>
              <a:gd name="connsiteY5" fmla="*/ 965035 h 1233100"/>
              <a:gd name="connsiteX6" fmla="*/ 443797 w 1039497"/>
              <a:gd name="connsiteY6" fmla="*/ 944186 h 1233100"/>
              <a:gd name="connsiteX7" fmla="*/ 494432 w 1039497"/>
              <a:gd name="connsiteY7" fmla="*/ 920357 h 1233100"/>
              <a:gd name="connsiteX8" fmla="*/ 524217 w 1039497"/>
              <a:gd name="connsiteY8" fmla="*/ 896529 h 1233100"/>
              <a:gd name="connsiteX9" fmla="*/ 539109 w 1039497"/>
              <a:gd name="connsiteY9" fmla="*/ 878658 h 1233100"/>
              <a:gd name="connsiteX10" fmla="*/ 562937 w 1039497"/>
              <a:gd name="connsiteY10" fmla="*/ 833981 h 1233100"/>
              <a:gd name="connsiteX11" fmla="*/ 589744 w 1039497"/>
              <a:gd name="connsiteY11" fmla="*/ 759518 h 1233100"/>
              <a:gd name="connsiteX12" fmla="*/ 616550 w 1039497"/>
              <a:gd name="connsiteY12" fmla="*/ 667185 h 1233100"/>
              <a:gd name="connsiteX13" fmla="*/ 640378 w 1039497"/>
              <a:gd name="connsiteY13" fmla="*/ 559959 h 1233100"/>
              <a:gd name="connsiteX14" fmla="*/ 661228 w 1039497"/>
              <a:gd name="connsiteY14" fmla="*/ 458690 h 1233100"/>
              <a:gd name="connsiteX15" fmla="*/ 682077 w 1039497"/>
              <a:gd name="connsiteY15" fmla="*/ 348485 h 1233100"/>
              <a:gd name="connsiteX16" fmla="*/ 693991 w 1039497"/>
              <a:gd name="connsiteY16" fmla="*/ 271044 h 1233100"/>
              <a:gd name="connsiteX17" fmla="*/ 702927 w 1039497"/>
              <a:gd name="connsiteY17" fmla="*/ 169775 h 1233100"/>
              <a:gd name="connsiteX18" fmla="*/ 708884 w 1039497"/>
              <a:gd name="connsiteY18" fmla="*/ 65528 h 1233100"/>
              <a:gd name="connsiteX19" fmla="*/ 705905 w 1039497"/>
              <a:gd name="connsiteY19" fmla="*/ 29786 h 1233100"/>
              <a:gd name="connsiteX20" fmla="*/ 708884 w 1039497"/>
              <a:gd name="connsiteY20" fmla="*/ 17871 h 1233100"/>
              <a:gd name="connsiteX21" fmla="*/ 723776 w 1039497"/>
              <a:gd name="connsiteY21" fmla="*/ 2979 h 1233100"/>
              <a:gd name="connsiteX22" fmla="*/ 735690 w 1039497"/>
              <a:gd name="connsiteY22" fmla="*/ 0 h 1233100"/>
              <a:gd name="connsiteX23" fmla="*/ 747604 w 1039497"/>
              <a:gd name="connsiteY23" fmla="*/ 0 h 1233100"/>
              <a:gd name="connsiteX24" fmla="*/ 762497 w 1039497"/>
              <a:gd name="connsiteY24" fmla="*/ 8936 h 1233100"/>
              <a:gd name="connsiteX25" fmla="*/ 774411 w 1039497"/>
              <a:gd name="connsiteY25" fmla="*/ 17871 h 1233100"/>
              <a:gd name="connsiteX26" fmla="*/ 780368 w 1039497"/>
              <a:gd name="connsiteY26" fmla="*/ 35743 h 1233100"/>
              <a:gd name="connsiteX27" fmla="*/ 783346 w 1039497"/>
              <a:gd name="connsiteY27" fmla="*/ 68506 h 1233100"/>
              <a:gd name="connsiteX28" fmla="*/ 842916 w 1039497"/>
              <a:gd name="connsiteY28" fmla="*/ 613572 h 1233100"/>
              <a:gd name="connsiteX29" fmla="*/ 845895 w 1039497"/>
              <a:gd name="connsiteY29" fmla="*/ 646335 h 1233100"/>
              <a:gd name="connsiteX30" fmla="*/ 845895 w 1039497"/>
              <a:gd name="connsiteY30" fmla="*/ 670163 h 1233100"/>
              <a:gd name="connsiteX31" fmla="*/ 848873 w 1039497"/>
              <a:gd name="connsiteY31" fmla="*/ 708884 h 1233100"/>
              <a:gd name="connsiteX32" fmla="*/ 854830 w 1039497"/>
              <a:gd name="connsiteY32" fmla="*/ 738669 h 1233100"/>
              <a:gd name="connsiteX33" fmla="*/ 863766 w 1039497"/>
              <a:gd name="connsiteY33" fmla="*/ 768454 h 1233100"/>
              <a:gd name="connsiteX34" fmla="*/ 872701 w 1039497"/>
              <a:gd name="connsiteY34" fmla="*/ 801217 h 1233100"/>
              <a:gd name="connsiteX35" fmla="*/ 884615 w 1039497"/>
              <a:gd name="connsiteY35" fmla="*/ 822067 h 1233100"/>
              <a:gd name="connsiteX36" fmla="*/ 899508 w 1039497"/>
              <a:gd name="connsiteY36" fmla="*/ 848873 h 1233100"/>
              <a:gd name="connsiteX37" fmla="*/ 929293 w 1039497"/>
              <a:gd name="connsiteY37" fmla="*/ 878658 h 1233100"/>
              <a:gd name="connsiteX38" fmla="*/ 970992 w 1039497"/>
              <a:gd name="connsiteY38" fmla="*/ 908443 h 1233100"/>
              <a:gd name="connsiteX39" fmla="*/ 997798 w 1039497"/>
              <a:gd name="connsiteY39" fmla="*/ 926314 h 1233100"/>
              <a:gd name="connsiteX40" fmla="*/ 1012691 w 1039497"/>
              <a:gd name="connsiteY40" fmla="*/ 938228 h 1233100"/>
              <a:gd name="connsiteX41" fmla="*/ 1018648 w 1039497"/>
              <a:gd name="connsiteY41" fmla="*/ 947164 h 1233100"/>
              <a:gd name="connsiteX42" fmla="*/ 1030562 w 1039497"/>
              <a:gd name="connsiteY42" fmla="*/ 965035 h 1233100"/>
              <a:gd name="connsiteX43" fmla="*/ 1039497 w 1039497"/>
              <a:gd name="connsiteY43" fmla="*/ 991842 h 1233100"/>
              <a:gd name="connsiteX44" fmla="*/ 1039497 w 1039497"/>
              <a:gd name="connsiteY44" fmla="*/ 1006734 h 1233100"/>
              <a:gd name="connsiteX45" fmla="*/ 1036519 w 1039497"/>
              <a:gd name="connsiteY45" fmla="*/ 1024605 h 1233100"/>
              <a:gd name="connsiteX46" fmla="*/ 1030562 w 1039497"/>
              <a:gd name="connsiteY46" fmla="*/ 1045455 h 1233100"/>
              <a:gd name="connsiteX47" fmla="*/ 1015669 w 1039497"/>
              <a:gd name="connsiteY47" fmla="*/ 1063326 h 1233100"/>
              <a:gd name="connsiteX48" fmla="*/ 985884 w 1039497"/>
              <a:gd name="connsiteY48" fmla="*/ 1099068 h 1233100"/>
              <a:gd name="connsiteX49" fmla="*/ 965035 w 1039497"/>
              <a:gd name="connsiteY49" fmla="*/ 1116939 h 1233100"/>
              <a:gd name="connsiteX50" fmla="*/ 938228 w 1039497"/>
              <a:gd name="connsiteY50" fmla="*/ 1137788 h 1233100"/>
              <a:gd name="connsiteX51" fmla="*/ 911422 w 1039497"/>
              <a:gd name="connsiteY51" fmla="*/ 1155659 h 1233100"/>
              <a:gd name="connsiteX52" fmla="*/ 863766 w 1039497"/>
              <a:gd name="connsiteY52" fmla="*/ 1176509 h 1233100"/>
              <a:gd name="connsiteX53" fmla="*/ 801217 w 1039497"/>
              <a:gd name="connsiteY53" fmla="*/ 1194380 h 1233100"/>
              <a:gd name="connsiteX54" fmla="*/ 691013 w 1039497"/>
              <a:gd name="connsiteY54" fmla="*/ 1215229 h 1233100"/>
              <a:gd name="connsiteX55" fmla="*/ 512303 w 1039497"/>
              <a:gd name="connsiteY55" fmla="*/ 1233100 h 1233100"/>
              <a:gd name="connsiteX0" fmla="*/ 691013 w 1039497"/>
              <a:gd name="connsiteY0" fmla="*/ 1215229 h 1215229"/>
              <a:gd name="connsiteX1" fmla="*/ 0 w 1039497"/>
              <a:gd name="connsiteY1" fmla="*/ 1009713 h 1215229"/>
              <a:gd name="connsiteX2" fmla="*/ 116162 w 1039497"/>
              <a:gd name="connsiteY2" fmla="*/ 1006734 h 1215229"/>
              <a:gd name="connsiteX3" fmla="*/ 250195 w 1039497"/>
              <a:gd name="connsiteY3" fmla="*/ 994820 h 1215229"/>
              <a:gd name="connsiteX4" fmla="*/ 342528 w 1039497"/>
              <a:gd name="connsiteY4" fmla="*/ 979928 h 1215229"/>
              <a:gd name="connsiteX5" fmla="*/ 393163 w 1039497"/>
              <a:gd name="connsiteY5" fmla="*/ 965035 h 1215229"/>
              <a:gd name="connsiteX6" fmla="*/ 443797 w 1039497"/>
              <a:gd name="connsiteY6" fmla="*/ 944186 h 1215229"/>
              <a:gd name="connsiteX7" fmla="*/ 494432 w 1039497"/>
              <a:gd name="connsiteY7" fmla="*/ 920357 h 1215229"/>
              <a:gd name="connsiteX8" fmla="*/ 524217 w 1039497"/>
              <a:gd name="connsiteY8" fmla="*/ 896529 h 1215229"/>
              <a:gd name="connsiteX9" fmla="*/ 539109 w 1039497"/>
              <a:gd name="connsiteY9" fmla="*/ 878658 h 1215229"/>
              <a:gd name="connsiteX10" fmla="*/ 562937 w 1039497"/>
              <a:gd name="connsiteY10" fmla="*/ 833981 h 1215229"/>
              <a:gd name="connsiteX11" fmla="*/ 589744 w 1039497"/>
              <a:gd name="connsiteY11" fmla="*/ 759518 h 1215229"/>
              <a:gd name="connsiteX12" fmla="*/ 616550 w 1039497"/>
              <a:gd name="connsiteY12" fmla="*/ 667185 h 1215229"/>
              <a:gd name="connsiteX13" fmla="*/ 640378 w 1039497"/>
              <a:gd name="connsiteY13" fmla="*/ 559959 h 1215229"/>
              <a:gd name="connsiteX14" fmla="*/ 661228 w 1039497"/>
              <a:gd name="connsiteY14" fmla="*/ 458690 h 1215229"/>
              <a:gd name="connsiteX15" fmla="*/ 682077 w 1039497"/>
              <a:gd name="connsiteY15" fmla="*/ 348485 h 1215229"/>
              <a:gd name="connsiteX16" fmla="*/ 693991 w 1039497"/>
              <a:gd name="connsiteY16" fmla="*/ 271044 h 1215229"/>
              <a:gd name="connsiteX17" fmla="*/ 702927 w 1039497"/>
              <a:gd name="connsiteY17" fmla="*/ 169775 h 1215229"/>
              <a:gd name="connsiteX18" fmla="*/ 708884 w 1039497"/>
              <a:gd name="connsiteY18" fmla="*/ 65528 h 1215229"/>
              <a:gd name="connsiteX19" fmla="*/ 705905 w 1039497"/>
              <a:gd name="connsiteY19" fmla="*/ 29786 h 1215229"/>
              <a:gd name="connsiteX20" fmla="*/ 708884 w 1039497"/>
              <a:gd name="connsiteY20" fmla="*/ 17871 h 1215229"/>
              <a:gd name="connsiteX21" fmla="*/ 723776 w 1039497"/>
              <a:gd name="connsiteY21" fmla="*/ 2979 h 1215229"/>
              <a:gd name="connsiteX22" fmla="*/ 735690 w 1039497"/>
              <a:gd name="connsiteY22" fmla="*/ 0 h 1215229"/>
              <a:gd name="connsiteX23" fmla="*/ 747604 w 1039497"/>
              <a:gd name="connsiteY23" fmla="*/ 0 h 1215229"/>
              <a:gd name="connsiteX24" fmla="*/ 762497 w 1039497"/>
              <a:gd name="connsiteY24" fmla="*/ 8936 h 1215229"/>
              <a:gd name="connsiteX25" fmla="*/ 774411 w 1039497"/>
              <a:gd name="connsiteY25" fmla="*/ 17871 h 1215229"/>
              <a:gd name="connsiteX26" fmla="*/ 780368 w 1039497"/>
              <a:gd name="connsiteY26" fmla="*/ 35743 h 1215229"/>
              <a:gd name="connsiteX27" fmla="*/ 783346 w 1039497"/>
              <a:gd name="connsiteY27" fmla="*/ 68506 h 1215229"/>
              <a:gd name="connsiteX28" fmla="*/ 842916 w 1039497"/>
              <a:gd name="connsiteY28" fmla="*/ 613572 h 1215229"/>
              <a:gd name="connsiteX29" fmla="*/ 845895 w 1039497"/>
              <a:gd name="connsiteY29" fmla="*/ 646335 h 1215229"/>
              <a:gd name="connsiteX30" fmla="*/ 845895 w 1039497"/>
              <a:gd name="connsiteY30" fmla="*/ 670163 h 1215229"/>
              <a:gd name="connsiteX31" fmla="*/ 848873 w 1039497"/>
              <a:gd name="connsiteY31" fmla="*/ 708884 h 1215229"/>
              <a:gd name="connsiteX32" fmla="*/ 854830 w 1039497"/>
              <a:gd name="connsiteY32" fmla="*/ 738669 h 1215229"/>
              <a:gd name="connsiteX33" fmla="*/ 863766 w 1039497"/>
              <a:gd name="connsiteY33" fmla="*/ 768454 h 1215229"/>
              <a:gd name="connsiteX34" fmla="*/ 872701 w 1039497"/>
              <a:gd name="connsiteY34" fmla="*/ 801217 h 1215229"/>
              <a:gd name="connsiteX35" fmla="*/ 884615 w 1039497"/>
              <a:gd name="connsiteY35" fmla="*/ 822067 h 1215229"/>
              <a:gd name="connsiteX36" fmla="*/ 899508 w 1039497"/>
              <a:gd name="connsiteY36" fmla="*/ 848873 h 1215229"/>
              <a:gd name="connsiteX37" fmla="*/ 929293 w 1039497"/>
              <a:gd name="connsiteY37" fmla="*/ 878658 h 1215229"/>
              <a:gd name="connsiteX38" fmla="*/ 970992 w 1039497"/>
              <a:gd name="connsiteY38" fmla="*/ 908443 h 1215229"/>
              <a:gd name="connsiteX39" fmla="*/ 997798 w 1039497"/>
              <a:gd name="connsiteY39" fmla="*/ 926314 h 1215229"/>
              <a:gd name="connsiteX40" fmla="*/ 1012691 w 1039497"/>
              <a:gd name="connsiteY40" fmla="*/ 938228 h 1215229"/>
              <a:gd name="connsiteX41" fmla="*/ 1018648 w 1039497"/>
              <a:gd name="connsiteY41" fmla="*/ 947164 h 1215229"/>
              <a:gd name="connsiteX42" fmla="*/ 1030562 w 1039497"/>
              <a:gd name="connsiteY42" fmla="*/ 965035 h 1215229"/>
              <a:gd name="connsiteX43" fmla="*/ 1039497 w 1039497"/>
              <a:gd name="connsiteY43" fmla="*/ 991842 h 1215229"/>
              <a:gd name="connsiteX44" fmla="*/ 1039497 w 1039497"/>
              <a:gd name="connsiteY44" fmla="*/ 1006734 h 1215229"/>
              <a:gd name="connsiteX45" fmla="*/ 1036519 w 1039497"/>
              <a:gd name="connsiteY45" fmla="*/ 1024605 h 1215229"/>
              <a:gd name="connsiteX46" fmla="*/ 1030562 w 1039497"/>
              <a:gd name="connsiteY46" fmla="*/ 1045455 h 1215229"/>
              <a:gd name="connsiteX47" fmla="*/ 1015669 w 1039497"/>
              <a:gd name="connsiteY47" fmla="*/ 1063326 h 1215229"/>
              <a:gd name="connsiteX48" fmla="*/ 985884 w 1039497"/>
              <a:gd name="connsiteY48" fmla="*/ 1099068 h 1215229"/>
              <a:gd name="connsiteX49" fmla="*/ 965035 w 1039497"/>
              <a:gd name="connsiteY49" fmla="*/ 1116939 h 1215229"/>
              <a:gd name="connsiteX50" fmla="*/ 938228 w 1039497"/>
              <a:gd name="connsiteY50" fmla="*/ 1137788 h 1215229"/>
              <a:gd name="connsiteX51" fmla="*/ 911422 w 1039497"/>
              <a:gd name="connsiteY51" fmla="*/ 1155659 h 1215229"/>
              <a:gd name="connsiteX52" fmla="*/ 863766 w 1039497"/>
              <a:gd name="connsiteY52" fmla="*/ 1176509 h 1215229"/>
              <a:gd name="connsiteX53" fmla="*/ 801217 w 1039497"/>
              <a:gd name="connsiteY53" fmla="*/ 1194380 h 1215229"/>
              <a:gd name="connsiteX54" fmla="*/ 691013 w 1039497"/>
              <a:gd name="connsiteY54" fmla="*/ 1215229 h 1215229"/>
              <a:gd name="connsiteX0" fmla="*/ 574851 w 923335"/>
              <a:gd name="connsiteY0" fmla="*/ 1215229 h 1215229"/>
              <a:gd name="connsiteX1" fmla="*/ 0 w 923335"/>
              <a:gd name="connsiteY1" fmla="*/ 1006734 h 1215229"/>
              <a:gd name="connsiteX2" fmla="*/ 134033 w 923335"/>
              <a:gd name="connsiteY2" fmla="*/ 994820 h 1215229"/>
              <a:gd name="connsiteX3" fmla="*/ 226366 w 923335"/>
              <a:gd name="connsiteY3" fmla="*/ 979928 h 1215229"/>
              <a:gd name="connsiteX4" fmla="*/ 277001 w 923335"/>
              <a:gd name="connsiteY4" fmla="*/ 965035 h 1215229"/>
              <a:gd name="connsiteX5" fmla="*/ 327635 w 923335"/>
              <a:gd name="connsiteY5" fmla="*/ 944186 h 1215229"/>
              <a:gd name="connsiteX6" fmla="*/ 378270 w 923335"/>
              <a:gd name="connsiteY6" fmla="*/ 920357 h 1215229"/>
              <a:gd name="connsiteX7" fmla="*/ 408055 w 923335"/>
              <a:gd name="connsiteY7" fmla="*/ 896529 h 1215229"/>
              <a:gd name="connsiteX8" fmla="*/ 422947 w 923335"/>
              <a:gd name="connsiteY8" fmla="*/ 878658 h 1215229"/>
              <a:gd name="connsiteX9" fmla="*/ 446775 w 923335"/>
              <a:gd name="connsiteY9" fmla="*/ 833981 h 1215229"/>
              <a:gd name="connsiteX10" fmla="*/ 473582 w 923335"/>
              <a:gd name="connsiteY10" fmla="*/ 759518 h 1215229"/>
              <a:gd name="connsiteX11" fmla="*/ 500388 w 923335"/>
              <a:gd name="connsiteY11" fmla="*/ 667185 h 1215229"/>
              <a:gd name="connsiteX12" fmla="*/ 524216 w 923335"/>
              <a:gd name="connsiteY12" fmla="*/ 559959 h 1215229"/>
              <a:gd name="connsiteX13" fmla="*/ 545066 w 923335"/>
              <a:gd name="connsiteY13" fmla="*/ 458690 h 1215229"/>
              <a:gd name="connsiteX14" fmla="*/ 565915 w 923335"/>
              <a:gd name="connsiteY14" fmla="*/ 348485 h 1215229"/>
              <a:gd name="connsiteX15" fmla="*/ 577829 w 923335"/>
              <a:gd name="connsiteY15" fmla="*/ 271044 h 1215229"/>
              <a:gd name="connsiteX16" fmla="*/ 586765 w 923335"/>
              <a:gd name="connsiteY16" fmla="*/ 169775 h 1215229"/>
              <a:gd name="connsiteX17" fmla="*/ 592722 w 923335"/>
              <a:gd name="connsiteY17" fmla="*/ 65528 h 1215229"/>
              <a:gd name="connsiteX18" fmla="*/ 589743 w 923335"/>
              <a:gd name="connsiteY18" fmla="*/ 29786 h 1215229"/>
              <a:gd name="connsiteX19" fmla="*/ 592722 w 923335"/>
              <a:gd name="connsiteY19" fmla="*/ 17871 h 1215229"/>
              <a:gd name="connsiteX20" fmla="*/ 607614 w 923335"/>
              <a:gd name="connsiteY20" fmla="*/ 2979 h 1215229"/>
              <a:gd name="connsiteX21" fmla="*/ 619528 w 923335"/>
              <a:gd name="connsiteY21" fmla="*/ 0 h 1215229"/>
              <a:gd name="connsiteX22" fmla="*/ 631442 w 923335"/>
              <a:gd name="connsiteY22" fmla="*/ 0 h 1215229"/>
              <a:gd name="connsiteX23" fmla="*/ 646335 w 923335"/>
              <a:gd name="connsiteY23" fmla="*/ 8936 h 1215229"/>
              <a:gd name="connsiteX24" fmla="*/ 658249 w 923335"/>
              <a:gd name="connsiteY24" fmla="*/ 17871 h 1215229"/>
              <a:gd name="connsiteX25" fmla="*/ 664206 w 923335"/>
              <a:gd name="connsiteY25" fmla="*/ 35743 h 1215229"/>
              <a:gd name="connsiteX26" fmla="*/ 667184 w 923335"/>
              <a:gd name="connsiteY26" fmla="*/ 68506 h 1215229"/>
              <a:gd name="connsiteX27" fmla="*/ 726754 w 923335"/>
              <a:gd name="connsiteY27" fmla="*/ 613572 h 1215229"/>
              <a:gd name="connsiteX28" fmla="*/ 729733 w 923335"/>
              <a:gd name="connsiteY28" fmla="*/ 646335 h 1215229"/>
              <a:gd name="connsiteX29" fmla="*/ 729733 w 923335"/>
              <a:gd name="connsiteY29" fmla="*/ 670163 h 1215229"/>
              <a:gd name="connsiteX30" fmla="*/ 732711 w 923335"/>
              <a:gd name="connsiteY30" fmla="*/ 708884 h 1215229"/>
              <a:gd name="connsiteX31" fmla="*/ 738668 w 923335"/>
              <a:gd name="connsiteY31" fmla="*/ 738669 h 1215229"/>
              <a:gd name="connsiteX32" fmla="*/ 747604 w 923335"/>
              <a:gd name="connsiteY32" fmla="*/ 768454 h 1215229"/>
              <a:gd name="connsiteX33" fmla="*/ 756539 w 923335"/>
              <a:gd name="connsiteY33" fmla="*/ 801217 h 1215229"/>
              <a:gd name="connsiteX34" fmla="*/ 768453 w 923335"/>
              <a:gd name="connsiteY34" fmla="*/ 822067 h 1215229"/>
              <a:gd name="connsiteX35" fmla="*/ 783346 w 923335"/>
              <a:gd name="connsiteY35" fmla="*/ 848873 h 1215229"/>
              <a:gd name="connsiteX36" fmla="*/ 813131 w 923335"/>
              <a:gd name="connsiteY36" fmla="*/ 878658 h 1215229"/>
              <a:gd name="connsiteX37" fmla="*/ 854830 w 923335"/>
              <a:gd name="connsiteY37" fmla="*/ 908443 h 1215229"/>
              <a:gd name="connsiteX38" fmla="*/ 881636 w 923335"/>
              <a:gd name="connsiteY38" fmla="*/ 926314 h 1215229"/>
              <a:gd name="connsiteX39" fmla="*/ 896529 w 923335"/>
              <a:gd name="connsiteY39" fmla="*/ 938228 h 1215229"/>
              <a:gd name="connsiteX40" fmla="*/ 902486 w 923335"/>
              <a:gd name="connsiteY40" fmla="*/ 947164 h 1215229"/>
              <a:gd name="connsiteX41" fmla="*/ 914400 w 923335"/>
              <a:gd name="connsiteY41" fmla="*/ 965035 h 1215229"/>
              <a:gd name="connsiteX42" fmla="*/ 923335 w 923335"/>
              <a:gd name="connsiteY42" fmla="*/ 991842 h 1215229"/>
              <a:gd name="connsiteX43" fmla="*/ 923335 w 923335"/>
              <a:gd name="connsiteY43" fmla="*/ 1006734 h 1215229"/>
              <a:gd name="connsiteX44" fmla="*/ 920357 w 923335"/>
              <a:gd name="connsiteY44" fmla="*/ 1024605 h 1215229"/>
              <a:gd name="connsiteX45" fmla="*/ 914400 w 923335"/>
              <a:gd name="connsiteY45" fmla="*/ 1045455 h 1215229"/>
              <a:gd name="connsiteX46" fmla="*/ 899507 w 923335"/>
              <a:gd name="connsiteY46" fmla="*/ 1063326 h 1215229"/>
              <a:gd name="connsiteX47" fmla="*/ 869722 w 923335"/>
              <a:gd name="connsiteY47" fmla="*/ 1099068 h 1215229"/>
              <a:gd name="connsiteX48" fmla="*/ 848873 w 923335"/>
              <a:gd name="connsiteY48" fmla="*/ 1116939 h 1215229"/>
              <a:gd name="connsiteX49" fmla="*/ 822066 w 923335"/>
              <a:gd name="connsiteY49" fmla="*/ 1137788 h 1215229"/>
              <a:gd name="connsiteX50" fmla="*/ 795260 w 923335"/>
              <a:gd name="connsiteY50" fmla="*/ 1155659 h 1215229"/>
              <a:gd name="connsiteX51" fmla="*/ 747604 w 923335"/>
              <a:gd name="connsiteY51" fmla="*/ 1176509 h 1215229"/>
              <a:gd name="connsiteX52" fmla="*/ 685055 w 923335"/>
              <a:gd name="connsiteY52" fmla="*/ 1194380 h 1215229"/>
              <a:gd name="connsiteX53" fmla="*/ 574851 w 923335"/>
              <a:gd name="connsiteY53" fmla="*/ 1215229 h 1215229"/>
              <a:gd name="connsiteX0" fmla="*/ 440818 w 789302"/>
              <a:gd name="connsiteY0" fmla="*/ 1215229 h 1215229"/>
              <a:gd name="connsiteX1" fmla="*/ 0 w 789302"/>
              <a:gd name="connsiteY1" fmla="*/ 994820 h 1215229"/>
              <a:gd name="connsiteX2" fmla="*/ 92333 w 789302"/>
              <a:gd name="connsiteY2" fmla="*/ 979928 h 1215229"/>
              <a:gd name="connsiteX3" fmla="*/ 142968 w 789302"/>
              <a:gd name="connsiteY3" fmla="*/ 965035 h 1215229"/>
              <a:gd name="connsiteX4" fmla="*/ 193602 w 789302"/>
              <a:gd name="connsiteY4" fmla="*/ 944186 h 1215229"/>
              <a:gd name="connsiteX5" fmla="*/ 244237 w 789302"/>
              <a:gd name="connsiteY5" fmla="*/ 920357 h 1215229"/>
              <a:gd name="connsiteX6" fmla="*/ 274022 w 789302"/>
              <a:gd name="connsiteY6" fmla="*/ 896529 h 1215229"/>
              <a:gd name="connsiteX7" fmla="*/ 288914 w 789302"/>
              <a:gd name="connsiteY7" fmla="*/ 878658 h 1215229"/>
              <a:gd name="connsiteX8" fmla="*/ 312742 w 789302"/>
              <a:gd name="connsiteY8" fmla="*/ 833981 h 1215229"/>
              <a:gd name="connsiteX9" fmla="*/ 339549 w 789302"/>
              <a:gd name="connsiteY9" fmla="*/ 759518 h 1215229"/>
              <a:gd name="connsiteX10" fmla="*/ 366355 w 789302"/>
              <a:gd name="connsiteY10" fmla="*/ 667185 h 1215229"/>
              <a:gd name="connsiteX11" fmla="*/ 390183 w 789302"/>
              <a:gd name="connsiteY11" fmla="*/ 559959 h 1215229"/>
              <a:gd name="connsiteX12" fmla="*/ 411033 w 789302"/>
              <a:gd name="connsiteY12" fmla="*/ 458690 h 1215229"/>
              <a:gd name="connsiteX13" fmla="*/ 431882 w 789302"/>
              <a:gd name="connsiteY13" fmla="*/ 348485 h 1215229"/>
              <a:gd name="connsiteX14" fmla="*/ 443796 w 789302"/>
              <a:gd name="connsiteY14" fmla="*/ 271044 h 1215229"/>
              <a:gd name="connsiteX15" fmla="*/ 452732 w 789302"/>
              <a:gd name="connsiteY15" fmla="*/ 169775 h 1215229"/>
              <a:gd name="connsiteX16" fmla="*/ 458689 w 789302"/>
              <a:gd name="connsiteY16" fmla="*/ 65528 h 1215229"/>
              <a:gd name="connsiteX17" fmla="*/ 455710 w 789302"/>
              <a:gd name="connsiteY17" fmla="*/ 29786 h 1215229"/>
              <a:gd name="connsiteX18" fmla="*/ 458689 w 789302"/>
              <a:gd name="connsiteY18" fmla="*/ 17871 h 1215229"/>
              <a:gd name="connsiteX19" fmla="*/ 473581 w 789302"/>
              <a:gd name="connsiteY19" fmla="*/ 2979 h 1215229"/>
              <a:gd name="connsiteX20" fmla="*/ 485495 w 789302"/>
              <a:gd name="connsiteY20" fmla="*/ 0 h 1215229"/>
              <a:gd name="connsiteX21" fmla="*/ 497409 w 789302"/>
              <a:gd name="connsiteY21" fmla="*/ 0 h 1215229"/>
              <a:gd name="connsiteX22" fmla="*/ 512302 w 789302"/>
              <a:gd name="connsiteY22" fmla="*/ 8936 h 1215229"/>
              <a:gd name="connsiteX23" fmla="*/ 524216 w 789302"/>
              <a:gd name="connsiteY23" fmla="*/ 17871 h 1215229"/>
              <a:gd name="connsiteX24" fmla="*/ 530173 w 789302"/>
              <a:gd name="connsiteY24" fmla="*/ 35743 h 1215229"/>
              <a:gd name="connsiteX25" fmla="*/ 533151 w 789302"/>
              <a:gd name="connsiteY25" fmla="*/ 68506 h 1215229"/>
              <a:gd name="connsiteX26" fmla="*/ 592721 w 789302"/>
              <a:gd name="connsiteY26" fmla="*/ 613572 h 1215229"/>
              <a:gd name="connsiteX27" fmla="*/ 595700 w 789302"/>
              <a:gd name="connsiteY27" fmla="*/ 646335 h 1215229"/>
              <a:gd name="connsiteX28" fmla="*/ 595700 w 789302"/>
              <a:gd name="connsiteY28" fmla="*/ 670163 h 1215229"/>
              <a:gd name="connsiteX29" fmla="*/ 598678 w 789302"/>
              <a:gd name="connsiteY29" fmla="*/ 708884 h 1215229"/>
              <a:gd name="connsiteX30" fmla="*/ 604635 w 789302"/>
              <a:gd name="connsiteY30" fmla="*/ 738669 h 1215229"/>
              <a:gd name="connsiteX31" fmla="*/ 613571 w 789302"/>
              <a:gd name="connsiteY31" fmla="*/ 768454 h 1215229"/>
              <a:gd name="connsiteX32" fmla="*/ 622506 w 789302"/>
              <a:gd name="connsiteY32" fmla="*/ 801217 h 1215229"/>
              <a:gd name="connsiteX33" fmla="*/ 634420 w 789302"/>
              <a:gd name="connsiteY33" fmla="*/ 822067 h 1215229"/>
              <a:gd name="connsiteX34" fmla="*/ 649313 w 789302"/>
              <a:gd name="connsiteY34" fmla="*/ 848873 h 1215229"/>
              <a:gd name="connsiteX35" fmla="*/ 679098 w 789302"/>
              <a:gd name="connsiteY35" fmla="*/ 878658 h 1215229"/>
              <a:gd name="connsiteX36" fmla="*/ 720797 w 789302"/>
              <a:gd name="connsiteY36" fmla="*/ 908443 h 1215229"/>
              <a:gd name="connsiteX37" fmla="*/ 747603 w 789302"/>
              <a:gd name="connsiteY37" fmla="*/ 926314 h 1215229"/>
              <a:gd name="connsiteX38" fmla="*/ 762496 w 789302"/>
              <a:gd name="connsiteY38" fmla="*/ 938228 h 1215229"/>
              <a:gd name="connsiteX39" fmla="*/ 768453 w 789302"/>
              <a:gd name="connsiteY39" fmla="*/ 947164 h 1215229"/>
              <a:gd name="connsiteX40" fmla="*/ 780367 w 789302"/>
              <a:gd name="connsiteY40" fmla="*/ 965035 h 1215229"/>
              <a:gd name="connsiteX41" fmla="*/ 789302 w 789302"/>
              <a:gd name="connsiteY41" fmla="*/ 991842 h 1215229"/>
              <a:gd name="connsiteX42" fmla="*/ 789302 w 789302"/>
              <a:gd name="connsiteY42" fmla="*/ 1006734 h 1215229"/>
              <a:gd name="connsiteX43" fmla="*/ 786324 w 789302"/>
              <a:gd name="connsiteY43" fmla="*/ 1024605 h 1215229"/>
              <a:gd name="connsiteX44" fmla="*/ 780367 w 789302"/>
              <a:gd name="connsiteY44" fmla="*/ 1045455 h 1215229"/>
              <a:gd name="connsiteX45" fmla="*/ 765474 w 789302"/>
              <a:gd name="connsiteY45" fmla="*/ 1063326 h 1215229"/>
              <a:gd name="connsiteX46" fmla="*/ 735689 w 789302"/>
              <a:gd name="connsiteY46" fmla="*/ 1099068 h 1215229"/>
              <a:gd name="connsiteX47" fmla="*/ 714840 w 789302"/>
              <a:gd name="connsiteY47" fmla="*/ 1116939 h 1215229"/>
              <a:gd name="connsiteX48" fmla="*/ 688033 w 789302"/>
              <a:gd name="connsiteY48" fmla="*/ 1137788 h 1215229"/>
              <a:gd name="connsiteX49" fmla="*/ 661227 w 789302"/>
              <a:gd name="connsiteY49" fmla="*/ 1155659 h 1215229"/>
              <a:gd name="connsiteX50" fmla="*/ 613571 w 789302"/>
              <a:gd name="connsiteY50" fmla="*/ 1176509 h 1215229"/>
              <a:gd name="connsiteX51" fmla="*/ 551022 w 789302"/>
              <a:gd name="connsiteY51" fmla="*/ 1194380 h 1215229"/>
              <a:gd name="connsiteX52" fmla="*/ 440818 w 789302"/>
              <a:gd name="connsiteY52" fmla="*/ 1215229 h 1215229"/>
              <a:gd name="connsiteX0" fmla="*/ 348485 w 696969"/>
              <a:gd name="connsiteY0" fmla="*/ 1215229 h 1215229"/>
              <a:gd name="connsiteX1" fmla="*/ 0 w 696969"/>
              <a:gd name="connsiteY1" fmla="*/ 979928 h 1215229"/>
              <a:gd name="connsiteX2" fmla="*/ 50635 w 696969"/>
              <a:gd name="connsiteY2" fmla="*/ 965035 h 1215229"/>
              <a:gd name="connsiteX3" fmla="*/ 101269 w 696969"/>
              <a:gd name="connsiteY3" fmla="*/ 944186 h 1215229"/>
              <a:gd name="connsiteX4" fmla="*/ 151904 w 696969"/>
              <a:gd name="connsiteY4" fmla="*/ 920357 h 1215229"/>
              <a:gd name="connsiteX5" fmla="*/ 181689 w 696969"/>
              <a:gd name="connsiteY5" fmla="*/ 896529 h 1215229"/>
              <a:gd name="connsiteX6" fmla="*/ 196581 w 696969"/>
              <a:gd name="connsiteY6" fmla="*/ 878658 h 1215229"/>
              <a:gd name="connsiteX7" fmla="*/ 220409 w 696969"/>
              <a:gd name="connsiteY7" fmla="*/ 833981 h 1215229"/>
              <a:gd name="connsiteX8" fmla="*/ 247216 w 696969"/>
              <a:gd name="connsiteY8" fmla="*/ 759518 h 1215229"/>
              <a:gd name="connsiteX9" fmla="*/ 274022 w 696969"/>
              <a:gd name="connsiteY9" fmla="*/ 667185 h 1215229"/>
              <a:gd name="connsiteX10" fmla="*/ 297850 w 696969"/>
              <a:gd name="connsiteY10" fmla="*/ 559959 h 1215229"/>
              <a:gd name="connsiteX11" fmla="*/ 318700 w 696969"/>
              <a:gd name="connsiteY11" fmla="*/ 458690 h 1215229"/>
              <a:gd name="connsiteX12" fmla="*/ 339549 w 696969"/>
              <a:gd name="connsiteY12" fmla="*/ 348485 h 1215229"/>
              <a:gd name="connsiteX13" fmla="*/ 351463 w 696969"/>
              <a:gd name="connsiteY13" fmla="*/ 271044 h 1215229"/>
              <a:gd name="connsiteX14" fmla="*/ 360399 w 696969"/>
              <a:gd name="connsiteY14" fmla="*/ 169775 h 1215229"/>
              <a:gd name="connsiteX15" fmla="*/ 366356 w 696969"/>
              <a:gd name="connsiteY15" fmla="*/ 65528 h 1215229"/>
              <a:gd name="connsiteX16" fmla="*/ 363377 w 696969"/>
              <a:gd name="connsiteY16" fmla="*/ 29786 h 1215229"/>
              <a:gd name="connsiteX17" fmla="*/ 366356 w 696969"/>
              <a:gd name="connsiteY17" fmla="*/ 17871 h 1215229"/>
              <a:gd name="connsiteX18" fmla="*/ 381248 w 696969"/>
              <a:gd name="connsiteY18" fmla="*/ 2979 h 1215229"/>
              <a:gd name="connsiteX19" fmla="*/ 393162 w 696969"/>
              <a:gd name="connsiteY19" fmla="*/ 0 h 1215229"/>
              <a:gd name="connsiteX20" fmla="*/ 405076 w 696969"/>
              <a:gd name="connsiteY20" fmla="*/ 0 h 1215229"/>
              <a:gd name="connsiteX21" fmla="*/ 419969 w 696969"/>
              <a:gd name="connsiteY21" fmla="*/ 8936 h 1215229"/>
              <a:gd name="connsiteX22" fmla="*/ 431883 w 696969"/>
              <a:gd name="connsiteY22" fmla="*/ 17871 h 1215229"/>
              <a:gd name="connsiteX23" fmla="*/ 437840 w 696969"/>
              <a:gd name="connsiteY23" fmla="*/ 35743 h 1215229"/>
              <a:gd name="connsiteX24" fmla="*/ 440818 w 696969"/>
              <a:gd name="connsiteY24" fmla="*/ 68506 h 1215229"/>
              <a:gd name="connsiteX25" fmla="*/ 500388 w 696969"/>
              <a:gd name="connsiteY25" fmla="*/ 613572 h 1215229"/>
              <a:gd name="connsiteX26" fmla="*/ 503367 w 696969"/>
              <a:gd name="connsiteY26" fmla="*/ 646335 h 1215229"/>
              <a:gd name="connsiteX27" fmla="*/ 503367 w 696969"/>
              <a:gd name="connsiteY27" fmla="*/ 670163 h 1215229"/>
              <a:gd name="connsiteX28" fmla="*/ 506345 w 696969"/>
              <a:gd name="connsiteY28" fmla="*/ 708884 h 1215229"/>
              <a:gd name="connsiteX29" fmla="*/ 512302 w 696969"/>
              <a:gd name="connsiteY29" fmla="*/ 738669 h 1215229"/>
              <a:gd name="connsiteX30" fmla="*/ 521238 w 696969"/>
              <a:gd name="connsiteY30" fmla="*/ 768454 h 1215229"/>
              <a:gd name="connsiteX31" fmla="*/ 530173 w 696969"/>
              <a:gd name="connsiteY31" fmla="*/ 801217 h 1215229"/>
              <a:gd name="connsiteX32" fmla="*/ 542087 w 696969"/>
              <a:gd name="connsiteY32" fmla="*/ 822067 h 1215229"/>
              <a:gd name="connsiteX33" fmla="*/ 556980 w 696969"/>
              <a:gd name="connsiteY33" fmla="*/ 848873 h 1215229"/>
              <a:gd name="connsiteX34" fmla="*/ 586765 w 696969"/>
              <a:gd name="connsiteY34" fmla="*/ 878658 h 1215229"/>
              <a:gd name="connsiteX35" fmla="*/ 628464 w 696969"/>
              <a:gd name="connsiteY35" fmla="*/ 908443 h 1215229"/>
              <a:gd name="connsiteX36" fmla="*/ 655270 w 696969"/>
              <a:gd name="connsiteY36" fmla="*/ 926314 h 1215229"/>
              <a:gd name="connsiteX37" fmla="*/ 670163 w 696969"/>
              <a:gd name="connsiteY37" fmla="*/ 938228 h 1215229"/>
              <a:gd name="connsiteX38" fmla="*/ 676120 w 696969"/>
              <a:gd name="connsiteY38" fmla="*/ 947164 h 1215229"/>
              <a:gd name="connsiteX39" fmla="*/ 688034 w 696969"/>
              <a:gd name="connsiteY39" fmla="*/ 965035 h 1215229"/>
              <a:gd name="connsiteX40" fmla="*/ 696969 w 696969"/>
              <a:gd name="connsiteY40" fmla="*/ 991842 h 1215229"/>
              <a:gd name="connsiteX41" fmla="*/ 696969 w 696969"/>
              <a:gd name="connsiteY41" fmla="*/ 1006734 h 1215229"/>
              <a:gd name="connsiteX42" fmla="*/ 693991 w 696969"/>
              <a:gd name="connsiteY42" fmla="*/ 1024605 h 1215229"/>
              <a:gd name="connsiteX43" fmla="*/ 688034 w 696969"/>
              <a:gd name="connsiteY43" fmla="*/ 1045455 h 1215229"/>
              <a:gd name="connsiteX44" fmla="*/ 673141 w 696969"/>
              <a:gd name="connsiteY44" fmla="*/ 1063326 h 1215229"/>
              <a:gd name="connsiteX45" fmla="*/ 643356 w 696969"/>
              <a:gd name="connsiteY45" fmla="*/ 1099068 h 1215229"/>
              <a:gd name="connsiteX46" fmla="*/ 622507 w 696969"/>
              <a:gd name="connsiteY46" fmla="*/ 1116939 h 1215229"/>
              <a:gd name="connsiteX47" fmla="*/ 595700 w 696969"/>
              <a:gd name="connsiteY47" fmla="*/ 1137788 h 1215229"/>
              <a:gd name="connsiteX48" fmla="*/ 568894 w 696969"/>
              <a:gd name="connsiteY48" fmla="*/ 1155659 h 1215229"/>
              <a:gd name="connsiteX49" fmla="*/ 521238 w 696969"/>
              <a:gd name="connsiteY49" fmla="*/ 1176509 h 1215229"/>
              <a:gd name="connsiteX50" fmla="*/ 458689 w 696969"/>
              <a:gd name="connsiteY50" fmla="*/ 1194380 h 1215229"/>
              <a:gd name="connsiteX51" fmla="*/ 348485 w 696969"/>
              <a:gd name="connsiteY51" fmla="*/ 1215229 h 1215229"/>
              <a:gd name="connsiteX0" fmla="*/ 297850 w 646334"/>
              <a:gd name="connsiteY0" fmla="*/ 1215229 h 1215229"/>
              <a:gd name="connsiteX1" fmla="*/ 0 w 646334"/>
              <a:gd name="connsiteY1" fmla="*/ 965035 h 1215229"/>
              <a:gd name="connsiteX2" fmla="*/ 50634 w 646334"/>
              <a:gd name="connsiteY2" fmla="*/ 944186 h 1215229"/>
              <a:gd name="connsiteX3" fmla="*/ 101269 w 646334"/>
              <a:gd name="connsiteY3" fmla="*/ 920357 h 1215229"/>
              <a:gd name="connsiteX4" fmla="*/ 131054 w 646334"/>
              <a:gd name="connsiteY4" fmla="*/ 896529 h 1215229"/>
              <a:gd name="connsiteX5" fmla="*/ 145946 w 646334"/>
              <a:gd name="connsiteY5" fmla="*/ 878658 h 1215229"/>
              <a:gd name="connsiteX6" fmla="*/ 169774 w 646334"/>
              <a:gd name="connsiteY6" fmla="*/ 833981 h 1215229"/>
              <a:gd name="connsiteX7" fmla="*/ 196581 w 646334"/>
              <a:gd name="connsiteY7" fmla="*/ 759518 h 1215229"/>
              <a:gd name="connsiteX8" fmla="*/ 223387 w 646334"/>
              <a:gd name="connsiteY8" fmla="*/ 667185 h 1215229"/>
              <a:gd name="connsiteX9" fmla="*/ 247215 w 646334"/>
              <a:gd name="connsiteY9" fmla="*/ 559959 h 1215229"/>
              <a:gd name="connsiteX10" fmla="*/ 268065 w 646334"/>
              <a:gd name="connsiteY10" fmla="*/ 458690 h 1215229"/>
              <a:gd name="connsiteX11" fmla="*/ 288914 w 646334"/>
              <a:gd name="connsiteY11" fmla="*/ 348485 h 1215229"/>
              <a:gd name="connsiteX12" fmla="*/ 300828 w 646334"/>
              <a:gd name="connsiteY12" fmla="*/ 271044 h 1215229"/>
              <a:gd name="connsiteX13" fmla="*/ 309764 w 646334"/>
              <a:gd name="connsiteY13" fmla="*/ 169775 h 1215229"/>
              <a:gd name="connsiteX14" fmla="*/ 315721 w 646334"/>
              <a:gd name="connsiteY14" fmla="*/ 65528 h 1215229"/>
              <a:gd name="connsiteX15" fmla="*/ 312742 w 646334"/>
              <a:gd name="connsiteY15" fmla="*/ 29786 h 1215229"/>
              <a:gd name="connsiteX16" fmla="*/ 315721 w 646334"/>
              <a:gd name="connsiteY16" fmla="*/ 17871 h 1215229"/>
              <a:gd name="connsiteX17" fmla="*/ 330613 w 646334"/>
              <a:gd name="connsiteY17" fmla="*/ 2979 h 1215229"/>
              <a:gd name="connsiteX18" fmla="*/ 342527 w 646334"/>
              <a:gd name="connsiteY18" fmla="*/ 0 h 1215229"/>
              <a:gd name="connsiteX19" fmla="*/ 354441 w 646334"/>
              <a:gd name="connsiteY19" fmla="*/ 0 h 1215229"/>
              <a:gd name="connsiteX20" fmla="*/ 369334 w 646334"/>
              <a:gd name="connsiteY20" fmla="*/ 8936 h 1215229"/>
              <a:gd name="connsiteX21" fmla="*/ 381248 w 646334"/>
              <a:gd name="connsiteY21" fmla="*/ 17871 h 1215229"/>
              <a:gd name="connsiteX22" fmla="*/ 387205 w 646334"/>
              <a:gd name="connsiteY22" fmla="*/ 35743 h 1215229"/>
              <a:gd name="connsiteX23" fmla="*/ 390183 w 646334"/>
              <a:gd name="connsiteY23" fmla="*/ 68506 h 1215229"/>
              <a:gd name="connsiteX24" fmla="*/ 449753 w 646334"/>
              <a:gd name="connsiteY24" fmla="*/ 613572 h 1215229"/>
              <a:gd name="connsiteX25" fmla="*/ 452732 w 646334"/>
              <a:gd name="connsiteY25" fmla="*/ 646335 h 1215229"/>
              <a:gd name="connsiteX26" fmla="*/ 452732 w 646334"/>
              <a:gd name="connsiteY26" fmla="*/ 670163 h 1215229"/>
              <a:gd name="connsiteX27" fmla="*/ 455710 w 646334"/>
              <a:gd name="connsiteY27" fmla="*/ 708884 h 1215229"/>
              <a:gd name="connsiteX28" fmla="*/ 461667 w 646334"/>
              <a:gd name="connsiteY28" fmla="*/ 738669 h 1215229"/>
              <a:gd name="connsiteX29" fmla="*/ 470603 w 646334"/>
              <a:gd name="connsiteY29" fmla="*/ 768454 h 1215229"/>
              <a:gd name="connsiteX30" fmla="*/ 479538 w 646334"/>
              <a:gd name="connsiteY30" fmla="*/ 801217 h 1215229"/>
              <a:gd name="connsiteX31" fmla="*/ 491452 w 646334"/>
              <a:gd name="connsiteY31" fmla="*/ 822067 h 1215229"/>
              <a:gd name="connsiteX32" fmla="*/ 506345 w 646334"/>
              <a:gd name="connsiteY32" fmla="*/ 848873 h 1215229"/>
              <a:gd name="connsiteX33" fmla="*/ 536130 w 646334"/>
              <a:gd name="connsiteY33" fmla="*/ 878658 h 1215229"/>
              <a:gd name="connsiteX34" fmla="*/ 577829 w 646334"/>
              <a:gd name="connsiteY34" fmla="*/ 908443 h 1215229"/>
              <a:gd name="connsiteX35" fmla="*/ 604635 w 646334"/>
              <a:gd name="connsiteY35" fmla="*/ 926314 h 1215229"/>
              <a:gd name="connsiteX36" fmla="*/ 619528 w 646334"/>
              <a:gd name="connsiteY36" fmla="*/ 938228 h 1215229"/>
              <a:gd name="connsiteX37" fmla="*/ 625485 w 646334"/>
              <a:gd name="connsiteY37" fmla="*/ 947164 h 1215229"/>
              <a:gd name="connsiteX38" fmla="*/ 637399 w 646334"/>
              <a:gd name="connsiteY38" fmla="*/ 965035 h 1215229"/>
              <a:gd name="connsiteX39" fmla="*/ 646334 w 646334"/>
              <a:gd name="connsiteY39" fmla="*/ 991842 h 1215229"/>
              <a:gd name="connsiteX40" fmla="*/ 646334 w 646334"/>
              <a:gd name="connsiteY40" fmla="*/ 1006734 h 1215229"/>
              <a:gd name="connsiteX41" fmla="*/ 643356 w 646334"/>
              <a:gd name="connsiteY41" fmla="*/ 1024605 h 1215229"/>
              <a:gd name="connsiteX42" fmla="*/ 637399 w 646334"/>
              <a:gd name="connsiteY42" fmla="*/ 1045455 h 1215229"/>
              <a:gd name="connsiteX43" fmla="*/ 622506 w 646334"/>
              <a:gd name="connsiteY43" fmla="*/ 1063326 h 1215229"/>
              <a:gd name="connsiteX44" fmla="*/ 592721 w 646334"/>
              <a:gd name="connsiteY44" fmla="*/ 1099068 h 1215229"/>
              <a:gd name="connsiteX45" fmla="*/ 571872 w 646334"/>
              <a:gd name="connsiteY45" fmla="*/ 1116939 h 1215229"/>
              <a:gd name="connsiteX46" fmla="*/ 545065 w 646334"/>
              <a:gd name="connsiteY46" fmla="*/ 1137788 h 1215229"/>
              <a:gd name="connsiteX47" fmla="*/ 518259 w 646334"/>
              <a:gd name="connsiteY47" fmla="*/ 1155659 h 1215229"/>
              <a:gd name="connsiteX48" fmla="*/ 470603 w 646334"/>
              <a:gd name="connsiteY48" fmla="*/ 1176509 h 1215229"/>
              <a:gd name="connsiteX49" fmla="*/ 408054 w 646334"/>
              <a:gd name="connsiteY49" fmla="*/ 1194380 h 1215229"/>
              <a:gd name="connsiteX50" fmla="*/ 297850 w 646334"/>
              <a:gd name="connsiteY50" fmla="*/ 1215229 h 1215229"/>
              <a:gd name="connsiteX0" fmla="*/ 247216 w 595700"/>
              <a:gd name="connsiteY0" fmla="*/ 1215229 h 1215229"/>
              <a:gd name="connsiteX1" fmla="*/ 0 w 595700"/>
              <a:gd name="connsiteY1" fmla="*/ 944186 h 1215229"/>
              <a:gd name="connsiteX2" fmla="*/ 50635 w 595700"/>
              <a:gd name="connsiteY2" fmla="*/ 920357 h 1215229"/>
              <a:gd name="connsiteX3" fmla="*/ 80420 w 595700"/>
              <a:gd name="connsiteY3" fmla="*/ 896529 h 1215229"/>
              <a:gd name="connsiteX4" fmla="*/ 95312 w 595700"/>
              <a:gd name="connsiteY4" fmla="*/ 878658 h 1215229"/>
              <a:gd name="connsiteX5" fmla="*/ 119140 w 595700"/>
              <a:gd name="connsiteY5" fmla="*/ 833981 h 1215229"/>
              <a:gd name="connsiteX6" fmla="*/ 145947 w 595700"/>
              <a:gd name="connsiteY6" fmla="*/ 759518 h 1215229"/>
              <a:gd name="connsiteX7" fmla="*/ 172753 w 595700"/>
              <a:gd name="connsiteY7" fmla="*/ 667185 h 1215229"/>
              <a:gd name="connsiteX8" fmla="*/ 196581 w 595700"/>
              <a:gd name="connsiteY8" fmla="*/ 559959 h 1215229"/>
              <a:gd name="connsiteX9" fmla="*/ 217431 w 595700"/>
              <a:gd name="connsiteY9" fmla="*/ 458690 h 1215229"/>
              <a:gd name="connsiteX10" fmla="*/ 238280 w 595700"/>
              <a:gd name="connsiteY10" fmla="*/ 348485 h 1215229"/>
              <a:gd name="connsiteX11" fmla="*/ 250194 w 595700"/>
              <a:gd name="connsiteY11" fmla="*/ 271044 h 1215229"/>
              <a:gd name="connsiteX12" fmla="*/ 259130 w 595700"/>
              <a:gd name="connsiteY12" fmla="*/ 169775 h 1215229"/>
              <a:gd name="connsiteX13" fmla="*/ 265087 w 595700"/>
              <a:gd name="connsiteY13" fmla="*/ 65528 h 1215229"/>
              <a:gd name="connsiteX14" fmla="*/ 262108 w 595700"/>
              <a:gd name="connsiteY14" fmla="*/ 29786 h 1215229"/>
              <a:gd name="connsiteX15" fmla="*/ 265087 w 595700"/>
              <a:gd name="connsiteY15" fmla="*/ 17871 h 1215229"/>
              <a:gd name="connsiteX16" fmla="*/ 279979 w 595700"/>
              <a:gd name="connsiteY16" fmla="*/ 2979 h 1215229"/>
              <a:gd name="connsiteX17" fmla="*/ 291893 w 595700"/>
              <a:gd name="connsiteY17" fmla="*/ 0 h 1215229"/>
              <a:gd name="connsiteX18" fmla="*/ 303807 w 595700"/>
              <a:gd name="connsiteY18" fmla="*/ 0 h 1215229"/>
              <a:gd name="connsiteX19" fmla="*/ 318700 w 595700"/>
              <a:gd name="connsiteY19" fmla="*/ 8936 h 1215229"/>
              <a:gd name="connsiteX20" fmla="*/ 330614 w 595700"/>
              <a:gd name="connsiteY20" fmla="*/ 17871 h 1215229"/>
              <a:gd name="connsiteX21" fmla="*/ 336571 w 595700"/>
              <a:gd name="connsiteY21" fmla="*/ 35743 h 1215229"/>
              <a:gd name="connsiteX22" fmla="*/ 339549 w 595700"/>
              <a:gd name="connsiteY22" fmla="*/ 68506 h 1215229"/>
              <a:gd name="connsiteX23" fmla="*/ 399119 w 595700"/>
              <a:gd name="connsiteY23" fmla="*/ 613572 h 1215229"/>
              <a:gd name="connsiteX24" fmla="*/ 402098 w 595700"/>
              <a:gd name="connsiteY24" fmla="*/ 646335 h 1215229"/>
              <a:gd name="connsiteX25" fmla="*/ 402098 w 595700"/>
              <a:gd name="connsiteY25" fmla="*/ 670163 h 1215229"/>
              <a:gd name="connsiteX26" fmla="*/ 405076 w 595700"/>
              <a:gd name="connsiteY26" fmla="*/ 708884 h 1215229"/>
              <a:gd name="connsiteX27" fmla="*/ 411033 w 595700"/>
              <a:gd name="connsiteY27" fmla="*/ 738669 h 1215229"/>
              <a:gd name="connsiteX28" fmla="*/ 419969 w 595700"/>
              <a:gd name="connsiteY28" fmla="*/ 768454 h 1215229"/>
              <a:gd name="connsiteX29" fmla="*/ 428904 w 595700"/>
              <a:gd name="connsiteY29" fmla="*/ 801217 h 1215229"/>
              <a:gd name="connsiteX30" fmla="*/ 440818 w 595700"/>
              <a:gd name="connsiteY30" fmla="*/ 822067 h 1215229"/>
              <a:gd name="connsiteX31" fmla="*/ 455711 w 595700"/>
              <a:gd name="connsiteY31" fmla="*/ 848873 h 1215229"/>
              <a:gd name="connsiteX32" fmla="*/ 485496 w 595700"/>
              <a:gd name="connsiteY32" fmla="*/ 878658 h 1215229"/>
              <a:gd name="connsiteX33" fmla="*/ 527195 w 595700"/>
              <a:gd name="connsiteY33" fmla="*/ 908443 h 1215229"/>
              <a:gd name="connsiteX34" fmla="*/ 554001 w 595700"/>
              <a:gd name="connsiteY34" fmla="*/ 926314 h 1215229"/>
              <a:gd name="connsiteX35" fmla="*/ 568894 w 595700"/>
              <a:gd name="connsiteY35" fmla="*/ 938228 h 1215229"/>
              <a:gd name="connsiteX36" fmla="*/ 574851 w 595700"/>
              <a:gd name="connsiteY36" fmla="*/ 947164 h 1215229"/>
              <a:gd name="connsiteX37" fmla="*/ 586765 w 595700"/>
              <a:gd name="connsiteY37" fmla="*/ 965035 h 1215229"/>
              <a:gd name="connsiteX38" fmla="*/ 595700 w 595700"/>
              <a:gd name="connsiteY38" fmla="*/ 991842 h 1215229"/>
              <a:gd name="connsiteX39" fmla="*/ 595700 w 595700"/>
              <a:gd name="connsiteY39" fmla="*/ 1006734 h 1215229"/>
              <a:gd name="connsiteX40" fmla="*/ 592722 w 595700"/>
              <a:gd name="connsiteY40" fmla="*/ 1024605 h 1215229"/>
              <a:gd name="connsiteX41" fmla="*/ 586765 w 595700"/>
              <a:gd name="connsiteY41" fmla="*/ 1045455 h 1215229"/>
              <a:gd name="connsiteX42" fmla="*/ 571872 w 595700"/>
              <a:gd name="connsiteY42" fmla="*/ 1063326 h 1215229"/>
              <a:gd name="connsiteX43" fmla="*/ 542087 w 595700"/>
              <a:gd name="connsiteY43" fmla="*/ 1099068 h 1215229"/>
              <a:gd name="connsiteX44" fmla="*/ 521238 w 595700"/>
              <a:gd name="connsiteY44" fmla="*/ 1116939 h 1215229"/>
              <a:gd name="connsiteX45" fmla="*/ 494431 w 595700"/>
              <a:gd name="connsiteY45" fmla="*/ 1137788 h 1215229"/>
              <a:gd name="connsiteX46" fmla="*/ 467625 w 595700"/>
              <a:gd name="connsiteY46" fmla="*/ 1155659 h 1215229"/>
              <a:gd name="connsiteX47" fmla="*/ 419969 w 595700"/>
              <a:gd name="connsiteY47" fmla="*/ 1176509 h 1215229"/>
              <a:gd name="connsiteX48" fmla="*/ 357420 w 595700"/>
              <a:gd name="connsiteY48" fmla="*/ 1194380 h 1215229"/>
              <a:gd name="connsiteX49" fmla="*/ 247216 w 595700"/>
              <a:gd name="connsiteY49" fmla="*/ 1215229 h 1215229"/>
              <a:gd name="connsiteX0" fmla="*/ 357420 w 595700"/>
              <a:gd name="connsiteY0" fmla="*/ 1194380 h 1194380"/>
              <a:gd name="connsiteX1" fmla="*/ 0 w 595700"/>
              <a:gd name="connsiteY1" fmla="*/ 944186 h 1194380"/>
              <a:gd name="connsiteX2" fmla="*/ 50635 w 595700"/>
              <a:gd name="connsiteY2" fmla="*/ 920357 h 1194380"/>
              <a:gd name="connsiteX3" fmla="*/ 80420 w 595700"/>
              <a:gd name="connsiteY3" fmla="*/ 896529 h 1194380"/>
              <a:gd name="connsiteX4" fmla="*/ 95312 w 595700"/>
              <a:gd name="connsiteY4" fmla="*/ 878658 h 1194380"/>
              <a:gd name="connsiteX5" fmla="*/ 119140 w 595700"/>
              <a:gd name="connsiteY5" fmla="*/ 833981 h 1194380"/>
              <a:gd name="connsiteX6" fmla="*/ 145947 w 595700"/>
              <a:gd name="connsiteY6" fmla="*/ 759518 h 1194380"/>
              <a:gd name="connsiteX7" fmla="*/ 172753 w 595700"/>
              <a:gd name="connsiteY7" fmla="*/ 667185 h 1194380"/>
              <a:gd name="connsiteX8" fmla="*/ 196581 w 595700"/>
              <a:gd name="connsiteY8" fmla="*/ 559959 h 1194380"/>
              <a:gd name="connsiteX9" fmla="*/ 217431 w 595700"/>
              <a:gd name="connsiteY9" fmla="*/ 458690 h 1194380"/>
              <a:gd name="connsiteX10" fmla="*/ 238280 w 595700"/>
              <a:gd name="connsiteY10" fmla="*/ 348485 h 1194380"/>
              <a:gd name="connsiteX11" fmla="*/ 250194 w 595700"/>
              <a:gd name="connsiteY11" fmla="*/ 271044 h 1194380"/>
              <a:gd name="connsiteX12" fmla="*/ 259130 w 595700"/>
              <a:gd name="connsiteY12" fmla="*/ 169775 h 1194380"/>
              <a:gd name="connsiteX13" fmla="*/ 265087 w 595700"/>
              <a:gd name="connsiteY13" fmla="*/ 65528 h 1194380"/>
              <a:gd name="connsiteX14" fmla="*/ 262108 w 595700"/>
              <a:gd name="connsiteY14" fmla="*/ 29786 h 1194380"/>
              <a:gd name="connsiteX15" fmla="*/ 265087 w 595700"/>
              <a:gd name="connsiteY15" fmla="*/ 17871 h 1194380"/>
              <a:gd name="connsiteX16" fmla="*/ 279979 w 595700"/>
              <a:gd name="connsiteY16" fmla="*/ 2979 h 1194380"/>
              <a:gd name="connsiteX17" fmla="*/ 291893 w 595700"/>
              <a:gd name="connsiteY17" fmla="*/ 0 h 1194380"/>
              <a:gd name="connsiteX18" fmla="*/ 303807 w 595700"/>
              <a:gd name="connsiteY18" fmla="*/ 0 h 1194380"/>
              <a:gd name="connsiteX19" fmla="*/ 318700 w 595700"/>
              <a:gd name="connsiteY19" fmla="*/ 8936 h 1194380"/>
              <a:gd name="connsiteX20" fmla="*/ 330614 w 595700"/>
              <a:gd name="connsiteY20" fmla="*/ 17871 h 1194380"/>
              <a:gd name="connsiteX21" fmla="*/ 336571 w 595700"/>
              <a:gd name="connsiteY21" fmla="*/ 35743 h 1194380"/>
              <a:gd name="connsiteX22" fmla="*/ 339549 w 595700"/>
              <a:gd name="connsiteY22" fmla="*/ 68506 h 1194380"/>
              <a:gd name="connsiteX23" fmla="*/ 399119 w 595700"/>
              <a:gd name="connsiteY23" fmla="*/ 613572 h 1194380"/>
              <a:gd name="connsiteX24" fmla="*/ 402098 w 595700"/>
              <a:gd name="connsiteY24" fmla="*/ 646335 h 1194380"/>
              <a:gd name="connsiteX25" fmla="*/ 402098 w 595700"/>
              <a:gd name="connsiteY25" fmla="*/ 670163 h 1194380"/>
              <a:gd name="connsiteX26" fmla="*/ 405076 w 595700"/>
              <a:gd name="connsiteY26" fmla="*/ 708884 h 1194380"/>
              <a:gd name="connsiteX27" fmla="*/ 411033 w 595700"/>
              <a:gd name="connsiteY27" fmla="*/ 738669 h 1194380"/>
              <a:gd name="connsiteX28" fmla="*/ 419969 w 595700"/>
              <a:gd name="connsiteY28" fmla="*/ 768454 h 1194380"/>
              <a:gd name="connsiteX29" fmla="*/ 428904 w 595700"/>
              <a:gd name="connsiteY29" fmla="*/ 801217 h 1194380"/>
              <a:gd name="connsiteX30" fmla="*/ 440818 w 595700"/>
              <a:gd name="connsiteY30" fmla="*/ 822067 h 1194380"/>
              <a:gd name="connsiteX31" fmla="*/ 455711 w 595700"/>
              <a:gd name="connsiteY31" fmla="*/ 848873 h 1194380"/>
              <a:gd name="connsiteX32" fmla="*/ 485496 w 595700"/>
              <a:gd name="connsiteY32" fmla="*/ 878658 h 1194380"/>
              <a:gd name="connsiteX33" fmla="*/ 527195 w 595700"/>
              <a:gd name="connsiteY33" fmla="*/ 908443 h 1194380"/>
              <a:gd name="connsiteX34" fmla="*/ 554001 w 595700"/>
              <a:gd name="connsiteY34" fmla="*/ 926314 h 1194380"/>
              <a:gd name="connsiteX35" fmla="*/ 568894 w 595700"/>
              <a:gd name="connsiteY35" fmla="*/ 938228 h 1194380"/>
              <a:gd name="connsiteX36" fmla="*/ 574851 w 595700"/>
              <a:gd name="connsiteY36" fmla="*/ 947164 h 1194380"/>
              <a:gd name="connsiteX37" fmla="*/ 586765 w 595700"/>
              <a:gd name="connsiteY37" fmla="*/ 965035 h 1194380"/>
              <a:gd name="connsiteX38" fmla="*/ 595700 w 595700"/>
              <a:gd name="connsiteY38" fmla="*/ 991842 h 1194380"/>
              <a:gd name="connsiteX39" fmla="*/ 595700 w 595700"/>
              <a:gd name="connsiteY39" fmla="*/ 1006734 h 1194380"/>
              <a:gd name="connsiteX40" fmla="*/ 592722 w 595700"/>
              <a:gd name="connsiteY40" fmla="*/ 1024605 h 1194380"/>
              <a:gd name="connsiteX41" fmla="*/ 586765 w 595700"/>
              <a:gd name="connsiteY41" fmla="*/ 1045455 h 1194380"/>
              <a:gd name="connsiteX42" fmla="*/ 571872 w 595700"/>
              <a:gd name="connsiteY42" fmla="*/ 1063326 h 1194380"/>
              <a:gd name="connsiteX43" fmla="*/ 542087 w 595700"/>
              <a:gd name="connsiteY43" fmla="*/ 1099068 h 1194380"/>
              <a:gd name="connsiteX44" fmla="*/ 521238 w 595700"/>
              <a:gd name="connsiteY44" fmla="*/ 1116939 h 1194380"/>
              <a:gd name="connsiteX45" fmla="*/ 494431 w 595700"/>
              <a:gd name="connsiteY45" fmla="*/ 1137788 h 1194380"/>
              <a:gd name="connsiteX46" fmla="*/ 467625 w 595700"/>
              <a:gd name="connsiteY46" fmla="*/ 1155659 h 1194380"/>
              <a:gd name="connsiteX47" fmla="*/ 419969 w 595700"/>
              <a:gd name="connsiteY47" fmla="*/ 1176509 h 1194380"/>
              <a:gd name="connsiteX48" fmla="*/ 357420 w 595700"/>
              <a:gd name="connsiteY48" fmla="*/ 1194380 h 1194380"/>
              <a:gd name="connsiteX0" fmla="*/ 419969 w 595700"/>
              <a:gd name="connsiteY0" fmla="*/ 1176509 h 1176509"/>
              <a:gd name="connsiteX1" fmla="*/ 0 w 595700"/>
              <a:gd name="connsiteY1" fmla="*/ 944186 h 1176509"/>
              <a:gd name="connsiteX2" fmla="*/ 50635 w 595700"/>
              <a:gd name="connsiteY2" fmla="*/ 920357 h 1176509"/>
              <a:gd name="connsiteX3" fmla="*/ 80420 w 595700"/>
              <a:gd name="connsiteY3" fmla="*/ 896529 h 1176509"/>
              <a:gd name="connsiteX4" fmla="*/ 95312 w 595700"/>
              <a:gd name="connsiteY4" fmla="*/ 878658 h 1176509"/>
              <a:gd name="connsiteX5" fmla="*/ 119140 w 595700"/>
              <a:gd name="connsiteY5" fmla="*/ 833981 h 1176509"/>
              <a:gd name="connsiteX6" fmla="*/ 145947 w 595700"/>
              <a:gd name="connsiteY6" fmla="*/ 759518 h 1176509"/>
              <a:gd name="connsiteX7" fmla="*/ 172753 w 595700"/>
              <a:gd name="connsiteY7" fmla="*/ 667185 h 1176509"/>
              <a:gd name="connsiteX8" fmla="*/ 196581 w 595700"/>
              <a:gd name="connsiteY8" fmla="*/ 559959 h 1176509"/>
              <a:gd name="connsiteX9" fmla="*/ 217431 w 595700"/>
              <a:gd name="connsiteY9" fmla="*/ 458690 h 1176509"/>
              <a:gd name="connsiteX10" fmla="*/ 238280 w 595700"/>
              <a:gd name="connsiteY10" fmla="*/ 348485 h 1176509"/>
              <a:gd name="connsiteX11" fmla="*/ 250194 w 595700"/>
              <a:gd name="connsiteY11" fmla="*/ 271044 h 1176509"/>
              <a:gd name="connsiteX12" fmla="*/ 259130 w 595700"/>
              <a:gd name="connsiteY12" fmla="*/ 169775 h 1176509"/>
              <a:gd name="connsiteX13" fmla="*/ 265087 w 595700"/>
              <a:gd name="connsiteY13" fmla="*/ 65528 h 1176509"/>
              <a:gd name="connsiteX14" fmla="*/ 262108 w 595700"/>
              <a:gd name="connsiteY14" fmla="*/ 29786 h 1176509"/>
              <a:gd name="connsiteX15" fmla="*/ 265087 w 595700"/>
              <a:gd name="connsiteY15" fmla="*/ 17871 h 1176509"/>
              <a:gd name="connsiteX16" fmla="*/ 279979 w 595700"/>
              <a:gd name="connsiteY16" fmla="*/ 2979 h 1176509"/>
              <a:gd name="connsiteX17" fmla="*/ 291893 w 595700"/>
              <a:gd name="connsiteY17" fmla="*/ 0 h 1176509"/>
              <a:gd name="connsiteX18" fmla="*/ 303807 w 595700"/>
              <a:gd name="connsiteY18" fmla="*/ 0 h 1176509"/>
              <a:gd name="connsiteX19" fmla="*/ 318700 w 595700"/>
              <a:gd name="connsiteY19" fmla="*/ 8936 h 1176509"/>
              <a:gd name="connsiteX20" fmla="*/ 330614 w 595700"/>
              <a:gd name="connsiteY20" fmla="*/ 17871 h 1176509"/>
              <a:gd name="connsiteX21" fmla="*/ 336571 w 595700"/>
              <a:gd name="connsiteY21" fmla="*/ 35743 h 1176509"/>
              <a:gd name="connsiteX22" fmla="*/ 339549 w 595700"/>
              <a:gd name="connsiteY22" fmla="*/ 68506 h 1176509"/>
              <a:gd name="connsiteX23" fmla="*/ 399119 w 595700"/>
              <a:gd name="connsiteY23" fmla="*/ 613572 h 1176509"/>
              <a:gd name="connsiteX24" fmla="*/ 402098 w 595700"/>
              <a:gd name="connsiteY24" fmla="*/ 646335 h 1176509"/>
              <a:gd name="connsiteX25" fmla="*/ 402098 w 595700"/>
              <a:gd name="connsiteY25" fmla="*/ 670163 h 1176509"/>
              <a:gd name="connsiteX26" fmla="*/ 405076 w 595700"/>
              <a:gd name="connsiteY26" fmla="*/ 708884 h 1176509"/>
              <a:gd name="connsiteX27" fmla="*/ 411033 w 595700"/>
              <a:gd name="connsiteY27" fmla="*/ 738669 h 1176509"/>
              <a:gd name="connsiteX28" fmla="*/ 419969 w 595700"/>
              <a:gd name="connsiteY28" fmla="*/ 768454 h 1176509"/>
              <a:gd name="connsiteX29" fmla="*/ 428904 w 595700"/>
              <a:gd name="connsiteY29" fmla="*/ 801217 h 1176509"/>
              <a:gd name="connsiteX30" fmla="*/ 440818 w 595700"/>
              <a:gd name="connsiteY30" fmla="*/ 822067 h 1176509"/>
              <a:gd name="connsiteX31" fmla="*/ 455711 w 595700"/>
              <a:gd name="connsiteY31" fmla="*/ 848873 h 1176509"/>
              <a:gd name="connsiteX32" fmla="*/ 485496 w 595700"/>
              <a:gd name="connsiteY32" fmla="*/ 878658 h 1176509"/>
              <a:gd name="connsiteX33" fmla="*/ 527195 w 595700"/>
              <a:gd name="connsiteY33" fmla="*/ 908443 h 1176509"/>
              <a:gd name="connsiteX34" fmla="*/ 554001 w 595700"/>
              <a:gd name="connsiteY34" fmla="*/ 926314 h 1176509"/>
              <a:gd name="connsiteX35" fmla="*/ 568894 w 595700"/>
              <a:gd name="connsiteY35" fmla="*/ 938228 h 1176509"/>
              <a:gd name="connsiteX36" fmla="*/ 574851 w 595700"/>
              <a:gd name="connsiteY36" fmla="*/ 947164 h 1176509"/>
              <a:gd name="connsiteX37" fmla="*/ 586765 w 595700"/>
              <a:gd name="connsiteY37" fmla="*/ 965035 h 1176509"/>
              <a:gd name="connsiteX38" fmla="*/ 595700 w 595700"/>
              <a:gd name="connsiteY38" fmla="*/ 991842 h 1176509"/>
              <a:gd name="connsiteX39" fmla="*/ 595700 w 595700"/>
              <a:gd name="connsiteY39" fmla="*/ 1006734 h 1176509"/>
              <a:gd name="connsiteX40" fmla="*/ 592722 w 595700"/>
              <a:gd name="connsiteY40" fmla="*/ 1024605 h 1176509"/>
              <a:gd name="connsiteX41" fmla="*/ 586765 w 595700"/>
              <a:gd name="connsiteY41" fmla="*/ 1045455 h 1176509"/>
              <a:gd name="connsiteX42" fmla="*/ 571872 w 595700"/>
              <a:gd name="connsiteY42" fmla="*/ 1063326 h 1176509"/>
              <a:gd name="connsiteX43" fmla="*/ 542087 w 595700"/>
              <a:gd name="connsiteY43" fmla="*/ 1099068 h 1176509"/>
              <a:gd name="connsiteX44" fmla="*/ 521238 w 595700"/>
              <a:gd name="connsiteY44" fmla="*/ 1116939 h 1176509"/>
              <a:gd name="connsiteX45" fmla="*/ 494431 w 595700"/>
              <a:gd name="connsiteY45" fmla="*/ 1137788 h 1176509"/>
              <a:gd name="connsiteX46" fmla="*/ 467625 w 595700"/>
              <a:gd name="connsiteY46" fmla="*/ 1155659 h 1176509"/>
              <a:gd name="connsiteX47" fmla="*/ 419969 w 595700"/>
              <a:gd name="connsiteY47" fmla="*/ 1176509 h 1176509"/>
              <a:gd name="connsiteX0" fmla="*/ 467625 w 595700"/>
              <a:gd name="connsiteY0" fmla="*/ 1155659 h 1155659"/>
              <a:gd name="connsiteX1" fmla="*/ 0 w 595700"/>
              <a:gd name="connsiteY1" fmla="*/ 944186 h 1155659"/>
              <a:gd name="connsiteX2" fmla="*/ 50635 w 595700"/>
              <a:gd name="connsiteY2" fmla="*/ 920357 h 1155659"/>
              <a:gd name="connsiteX3" fmla="*/ 80420 w 595700"/>
              <a:gd name="connsiteY3" fmla="*/ 896529 h 1155659"/>
              <a:gd name="connsiteX4" fmla="*/ 95312 w 595700"/>
              <a:gd name="connsiteY4" fmla="*/ 878658 h 1155659"/>
              <a:gd name="connsiteX5" fmla="*/ 119140 w 595700"/>
              <a:gd name="connsiteY5" fmla="*/ 833981 h 1155659"/>
              <a:gd name="connsiteX6" fmla="*/ 145947 w 595700"/>
              <a:gd name="connsiteY6" fmla="*/ 759518 h 1155659"/>
              <a:gd name="connsiteX7" fmla="*/ 172753 w 595700"/>
              <a:gd name="connsiteY7" fmla="*/ 667185 h 1155659"/>
              <a:gd name="connsiteX8" fmla="*/ 196581 w 595700"/>
              <a:gd name="connsiteY8" fmla="*/ 559959 h 1155659"/>
              <a:gd name="connsiteX9" fmla="*/ 217431 w 595700"/>
              <a:gd name="connsiteY9" fmla="*/ 458690 h 1155659"/>
              <a:gd name="connsiteX10" fmla="*/ 238280 w 595700"/>
              <a:gd name="connsiteY10" fmla="*/ 348485 h 1155659"/>
              <a:gd name="connsiteX11" fmla="*/ 250194 w 595700"/>
              <a:gd name="connsiteY11" fmla="*/ 271044 h 1155659"/>
              <a:gd name="connsiteX12" fmla="*/ 259130 w 595700"/>
              <a:gd name="connsiteY12" fmla="*/ 169775 h 1155659"/>
              <a:gd name="connsiteX13" fmla="*/ 265087 w 595700"/>
              <a:gd name="connsiteY13" fmla="*/ 65528 h 1155659"/>
              <a:gd name="connsiteX14" fmla="*/ 262108 w 595700"/>
              <a:gd name="connsiteY14" fmla="*/ 29786 h 1155659"/>
              <a:gd name="connsiteX15" fmla="*/ 265087 w 595700"/>
              <a:gd name="connsiteY15" fmla="*/ 17871 h 1155659"/>
              <a:gd name="connsiteX16" fmla="*/ 279979 w 595700"/>
              <a:gd name="connsiteY16" fmla="*/ 2979 h 1155659"/>
              <a:gd name="connsiteX17" fmla="*/ 291893 w 595700"/>
              <a:gd name="connsiteY17" fmla="*/ 0 h 1155659"/>
              <a:gd name="connsiteX18" fmla="*/ 303807 w 595700"/>
              <a:gd name="connsiteY18" fmla="*/ 0 h 1155659"/>
              <a:gd name="connsiteX19" fmla="*/ 318700 w 595700"/>
              <a:gd name="connsiteY19" fmla="*/ 8936 h 1155659"/>
              <a:gd name="connsiteX20" fmla="*/ 330614 w 595700"/>
              <a:gd name="connsiteY20" fmla="*/ 17871 h 1155659"/>
              <a:gd name="connsiteX21" fmla="*/ 336571 w 595700"/>
              <a:gd name="connsiteY21" fmla="*/ 35743 h 1155659"/>
              <a:gd name="connsiteX22" fmla="*/ 339549 w 595700"/>
              <a:gd name="connsiteY22" fmla="*/ 68506 h 1155659"/>
              <a:gd name="connsiteX23" fmla="*/ 399119 w 595700"/>
              <a:gd name="connsiteY23" fmla="*/ 613572 h 1155659"/>
              <a:gd name="connsiteX24" fmla="*/ 402098 w 595700"/>
              <a:gd name="connsiteY24" fmla="*/ 646335 h 1155659"/>
              <a:gd name="connsiteX25" fmla="*/ 402098 w 595700"/>
              <a:gd name="connsiteY25" fmla="*/ 670163 h 1155659"/>
              <a:gd name="connsiteX26" fmla="*/ 405076 w 595700"/>
              <a:gd name="connsiteY26" fmla="*/ 708884 h 1155659"/>
              <a:gd name="connsiteX27" fmla="*/ 411033 w 595700"/>
              <a:gd name="connsiteY27" fmla="*/ 738669 h 1155659"/>
              <a:gd name="connsiteX28" fmla="*/ 419969 w 595700"/>
              <a:gd name="connsiteY28" fmla="*/ 768454 h 1155659"/>
              <a:gd name="connsiteX29" fmla="*/ 428904 w 595700"/>
              <a:gd name="connsiteY29" fmla="*/ 801217 h 1155659"/>
              <a:gd name="connsiteX30" fmla="*/ 440818 w 595700"/>
              <a:gd name="connsiteY30" fmla="*/ 822067 h 1155659"/>
              <a:gd name="connsiteX31" fmla="*/ 455711 w 595700"/>
              <a:gd name="connsiteY31" fmla="*/ 848873 h 1155659"/>
              <a:gd name="connsiteX32" fmla="*/ 485496 w 595700"/>
              <a:gd name="connsiteY32" fmla="*/ 878658 h 1155659"/>
              <a:gd name="connsiteX33" fmla="*/ 527195 w 595700"/>
              <a:gd name="connsiteY33" fmla="*/ 908443 h 1155659"/>
              <a:gd name="connsiteX34" fmla="*/ 554001 w 595700"/>
              <a:gd name="connsiteY34" fmla="*/ 926314 h 1155659"/>
              <a:gd name="connsiteX35" fmla="*/ 568894 w 595700"/>
              <a:gd name="connsiteY35" fmla="*/ 938228 h 1155659"/>
              <a:gd name="connsiteX36" fmla="*/ 574851 w 595700"/>
              <a:gd name="connsiteY36" fmla="*/ 947164 h 1155659"/>
              <a:gd name="connsiteX37" fmla="*/ 586765 w 595700"/>
              <a:gd name="connsiteY37" fmla="*/ 965035 h 1155659"/>
              <a:gd name="connsiteX38" fmla="*/ 595700 w 595700"/>
              <a:gd name="connsiteY38" fmla="*/ 991842 h 1155659"/>
              <a:gd name="connsiteX39" fmla="*/ 595700 w 595700"/>
              <a:gd name="connsiteY39" fmla="*/ 1006734 h 1155659"/>
              <a:gd name="connsiteX40" fmla="*/ 592722 w 595700"/>
              <a:gd name="connsiteY40" fmla="*/ 1024605 h 1155659"/>
              <a:gd name="connsiteX41" fmla="*/ 586765 w 595700"/>
              <a:gd name="connsiteY41" fmla="*/ 1045455 h 1155659"/>
              <a:gd name="connsiteX42" fmla="*/ 571872 w 595700"/>
              <a:gd name="connsiteY42" fmla="*/ 1063326 h 1155659"/>
              <a:gd name="connsiteX43" fmla="*/ 542087 w 595700"/>
              <a:gd name="connsiteY43" fmla="*/ 1099068 h 1155659"/>
              <a:gd name="connsiteX44" fmla="*/ 521238 w 595700"/>
              <a:gd name="connsiteY44" fmla="*/ 1116939 h 1155659"/>
              <a:gd name="connsiteX45" fmla="*/ 494431 w 595700"/>
              <a:gd name="connsiteY45" fmla="*/ 1137788 h 1155659"/>
              <a:gd name="connsiteX46" fmla="*/ 467625 w 595700"/>
              <a:gd name="connsiteY46" fmla="*/ 1155659 h 1155659"/>
              <a:gd name="connsiteX0" fmla="*/ 494431 w 595700"/>
              <a:gd name="connsiteY0" fmla="*/ 1137788 h 1137788"/>
              <a:gd name="connsiteX1" fmla="*/ 0 w 595700"/>
              <a:gd name="connsiteY1" fmla="*/ 944186 h 1137788"/>
              <a:gd name="connsiteX2" fmla="*/ 50635 w 595700"/>
              <a:gd name="connsiteY2" fmla="*/ 920357 h 1137788"/>
              <a:gd name="connsiteX3" fmla="*/ 80420 w 595700"/>
              <a:gd name="connsiteY3" fmla="*/ 896529 h 1137788"/>
              <a:gd name="connsiteX4" fmla="*/ 95312 w 595700"/>
              <a:gd name="connsiteY4" fmla="*/ 878658 h 1137788"/>
              <a:gd name="connsiteX5" fmla="*/ 119140 w 595700"/>
              <a:gd name="connsiteY5" fmla="*/ 833981 h 1137788"/>
              <a:gd name="connsiteX6" fmla="*/ 145947 w 595700"/>
              <a:gd name="connsiteY6" fmla="*/ 759518 h 1137788"/>
              <a:gd name="connsiteX7" fmla="*/ 172753 w 595700"/>
              <a:gd name="connsiteY7" fmla="*/ 667185 h 1137788"/>
              <a:gd name="connsiteX8" fmla="*/ 196581 w 595700"/>
              <a:gd name="connsiteY8" fmla="*/ 559959 h 1137788"/>
              <a:gd name="connsiteX9" fmla="*/ 217431 w 595700"/>
              <a:gd name="connsiteY9" fmla="*/ 458690 h 1137788"/>
              <a:gd name="connsiteX10" fmla="*/ 238280 w 595700"/>
              <a:gd name="connsiteY10" fmla="*/ 348485 h 1137788"/>
              <a:gd name="connsiteX11" fmla="*/ 250194 w 595700"/>
              <a:gd name="connsiteY11" fmla="*/ 271044 h 1137788"/>
              <a:gd name="connsiteX12" fmla="*/ 259130 w 595700"/>
              <a:gd name="connsiteY12" fmla="*/ 169775 h 1137788"/>
              <a:gd name="connsiteX13" fmla="*/ 265087 w 595700"/>
              <a:gd name="connsiteY13" fmla="*/ 65528 h 1137788"/>
              <a:gd name="connsiteX14" fmla="*/ 262108 w 595700"/>
              <a:gd name="connsiteY14" fmla="*/ 29786 h 1137788"/>
              <a:gd name="connsiteX15" fmla="*/ 265087 w 595700"/>
              <a:gd name="connsiteY15" fmla="*/ 17871 h 1137788"/>
              <a:gd name="connsiteX16" fmla="*/ 279979 w 595700"/>
              <a:gd name="connsiteY16" fmla="*/ 2979 h 1137788"/>
              <a:gd name="connsiteX17" fmla="*/ 291893 w 595700"/>
              <a:gd name="connsiteY17" fmla="*/ 0 h 1137788"/>
              <a:gd name="connsiteX18" fmla="*/ 303807 w 595700"/>
              <a:gd name="connsiteY18" fmla="*/ 0 h 1137788"/>
              <a:gd name="connsiteX19" fmla="*/ 318700 w 595700"/>
              <a:gd name="connsiteY19" fmla="*/ 8936 h 1137788"/>
              <a:gd name="connsiteX20" fmla="*/ 330614 w 595700"/>
              <a:gd name="connsiteY20" fmla="*/ 17871 h 1137788"/>
              <a:gd name="connsiteX21" fmla="*/ 336571 w 595700"/>
              <a:gd name="connsiteY21" fmla="*/ 35743 h 1137788"/>
              <a:gd name="connsiteX22" fmla="*/ 339549 w 595700"/>
              <a:gd name="connsiteY22" fmla="*/ 68506 h 1137788"/>
              <a:gd name="connsiteX23" fmla="*/ 399119 w 595700"/>
              <a:gd name="connsiteY23" fmla="*/ 613572 h 1137788"/>
              <a:gd name="connsiteX24" fmla="*/ 402098 w 595700"/>
              <a:gd name="connsiteY24" fmla="*/ 646335 h 1137788"/>
              <a:gd name="connsiteX25" fmla="*/ 402098 w 595700"/>
              <a:gd name="connsiteY25" fmla="*/ 670163 h 1137788"/>
              <a:gd name="connsiteX26" fmla="*/ 405076 w 595700"/>
              <a:gd name="connsiteY26" fmla="*/ 708884 h 1137788"/>
              <a:gd name="connsiteX27" fmla="*/ 411033 w 595700"/>
              <a:gd name="connsiteY27" fmla="*/ 738669 h 1137788"/>
              <a:gd name="connsiteX28" fmla="*/ 419969 w 595700"/>
              <a:gd name="connsiteY28" fmla="*/ 768454 h 1137788"/>
              <a:gd name="connsiteX29" fmla="*/ 428904 w 595700"/>
              <a:gd name="connsiteY29" fmla="*/ 801217 h 1137788"/>
              <a:gd name="connsiteX30" fmla="*/ 440818 w 595700"/>
              <a:gd name="connsiteY30" fmla="*/ 822067 h 1137788"/>
              <a:gd name="connsiteX31" fmla="*/ 455711 w 595700"/>
              <a:gd name="connsiteY31" fmla="*/ 848873 h 1137788"/>
              <a:gd name="connsiteX32" fmla="*/ 485496 w 595700"/>
              <a:gd name="connsiteY32" fmla="*/ 878658 h 1137788"/>
              <a:gd name="connsiteX33" fmla="*/ 527195 w 595700"/>
              <a:gd name="connsiteY33" fmla="*/ 908443 h 1137788"/>
              <a:gd name="connsiteX34" fmla="*/ 554001 w 595700"/>
              <a:gd name="connsiteY34" fmla="*/ 926314 h 1137788"/>
              <a:gd name="connsiteX35" fmla="*/ 568894 w 595700"/>
              <a:gd name="connsiteY35" fmla="*/ 938228 h 1137788"/>
              <a:gd name="connsiteX36" fmla="*/ 574851 w 595700"/>
              <a:gd name="connsiteY36" fmla="*/ 947164 h 1137788"/>
              <a:gd name="connsiteX37" fmla="*/ 586765 w 595700"/>
              <a:gd name="connsiteY37" fmla="*/ 965035 h 1137788"/>
              <a:gd name="connsiteX38" fmla="*/ 595700 w 595700"/>
              <a:gd name="connsiteY38" fmla="*/ 991842 h 1137788"/>
              <a:gd name="connsiteX39" fmla="*/ 595700 w 595700"/>
              <a:gd name="connsiteY39" fmla="*/ 1006734 h 1137788"/>
              <a:gd name="connsiteX40" fmla="*/ 592722 w 595700"/>
              <a:gd name="connsiteY40" fmla="*/ 1024605 h 1137788"/>
              <a:gd name="connsiteX41" fmla="*/ 586765 w 595700"/>
              <a:gd name="connsiteY41" fmla="*/ 1045455 h 1137788"/>
              <a:gd name="connsiteX42" fmla="*/ 571872 w 595700"/>
              <a:gd name="connsiteY42" fmla="*/ 1063326 h 1137788"/>
              <a:gd name="connsiteX43" fmla="*/ 542087 w 595700"/>
              <a:gd name="connsiteY43" fmla="*/ 1099068 h 1137788"/>
              <a:gd name="connsiteX44" fmla="*/ 521238 w 595700"/>
              <a:gd name="connsiteY44" fmla="*/ 1116939 h 1137788"/>
              <a:gd name="connsiteX45" fmla="*/ 494431 w 595700"/>
              <a:gd name="connsiteY45" fmla="*/ 1137788 h 1137788"/>
              <a:gd name="connsiteX0" fmla="*/ 521238 w 595700"/>
              <a:gd name="connsiteY0" fmla="*/ 1116939 h 1116939"/>
              <a:gd name="connsiteX1" fmla="*/ 0 w 595700"/>
              <a:gd name="connsiteY1" fmla="*/ 944186 h 1116939"/>
              <a:gd name="connsiteX2" fmla="*/ 50635 w 595700"/>
              <a:gd name="connsiteY2" fmla="*/ 920357 h 1116939"/>
              <a:gd name="connsiteX3" fmla="*/ 80420 w 595700"/>
              <a:gd name="connsiteY3" fmla="*/ 896529 h 1116939"/>
              <a:gd name="connsiteX4" fmla="*/ 95312 w 595700"/>
              <a:gd name="connsiteY4" fmla="*/ 878658 h 1116939"/>
              <a:gd name="connsiteX5" fmla="*/ 119140 w 595700"/>
              <a:gd name="connsiteY5" fmla="*/ 833981 h 1116939"/>
              <a:gd name="connsiteX6" fmla="*/ 145947 w 595700"/>
              <a:gd name="connsiteY6" fmla="*/ 759518 h 1116939"/>
              <a:gd name="connsiteX7" fmla="*/ 172753 w 595700"/>
              <a:gd name="connsiteY7" fmla="*/ 667185 h 1116939"/>
              <a:gd name="connsiteX8" fmla="*/ 196581 w 595700"/>
              <a:gd name="connsiteY8" fmla="*/ 559959 h 1116939"/>
              <a:gd name="connsiteX9" fmla="*/ 217431 w 595700"/>
              <a:gd name="connsiteY9" fmla="*/ 458690 h 1116939"/>
              <a:gd name="connsiteX10" fmla="*/ 238280 w 595700"/>
              <a:gd name="connsiteY10" fmla="*/ 348485 h 1116939"/>
              <a:gd name="connsiteX11" fmla="*/ 250194 w 595700"/>
              <a:gd name="connsiteY11" fmla="*/ 271044 h 1116939"/>
              <a:gd name="connsiteX12" fmla="*/ 259130 w 595700"/>
              <a:gd name="connsiteY12" fmla="*/ 169775 h 1116939"/>
              <a:gd name="connsiteX13" fmla="*/ 265087 w 595700"/>
              <a:gd name="connsiteY13" fmla="*/ 65528 h 1116939"/>
              <a:gd name="connsiteX14" fmla="*/ 262108 w 595700"/>
              <a:gd name="connsiteY14" fmla="*/ 29786 h 1116939"/>
              <a:gd name="connsiteX15" fmla="*/ 265087 w 595700"/>
              <a:gd name="connsiteY15" fmla="*/ 17871 h 1116939"/>
              <a:gd name="connsiteX16" fmla="*/ 279979 w 595700"/>
              <a:gd name="connsiteY16" fmla="*/ 2979 h 1116939"/>
              <a:gd name="connsiteX17" fmla="*/ 291893 w 595700"/>
              <a:gd name="connsiteY17" fmla="*/ 0 h 1116939"/>
              <a:gd name="connsiteX18" fmla="*/ 303807 w 595700"/>
              <a:gd name="connsiteY18" fmla="*/ 0 h 1116939"/>
              <a:gd name="connsiteX19" fmla="*/ 318700 w 595700"/>
              <a:gd name="connsiteY19" fmla="*/ 8936 h 1116939"/>
              <a:gd name="connsiteX20" fmla="*/ 330614 w 595700"/>
              <a:gd name="connsiteY20" fmla="*/ 17871 h 1116939"/>
              <a:gd name="connsiteX21" fmla="*/ 336571 w 595700"/>
              <a:gd name="connsiteY21" fmla="*/ 35743 h 1116939"/>
              <a:gd name="connsiteX22" fmla="*/ 339549 w 595700"/>
              <a:gd name="connsiteY22" fmla="*/ 68506 h 1116939"/>
              <a:gd name="connsiteX23" fmla="*/ 399119 w 595700"/>
              <a:gd name="connsiteY23" fmla="*/ 613572 h 1116939"/>
              <a:gd name="connsiteX24" fmla="*/ 402098 w 595700"/>
              <a:gd name="connsiteY24" fmla="*/ 646335 h 1116939"/>
              <a:gd name="connsiteX25" fmla="*/ 402098 w 595700"/>
              <a:gd name="connsiteY25" fmla="*/ 670163 h 1116939"/>
              <a:gd name="connsiteX26" fmla="*/ 405076 w 595700"/>
              <a:gd name="connsiteY26" fmla="*/ 708884 h 1116939"/>
              <a:gd name="connsiteX27" fmla="*/ 411033 w 595700"/>
              <a:gd name="connsiteY27" fmla="*/ 738669 h 1116939"/>
              <a:gd name="connsiteX28" fmla="*/ 419969 w 595700"/>
              <a:gd name="connsiteY28" fmla="*/ 768454 h 1116939"/>
              <a:gd name="connsiteX29" fmla="*/ 428904 w 595700"/>
              <a:gd name="connsiteY29" fmla="*/ 801217 h 1116939"/>
              <a:gd name="connsiteX30" fmla="*/ 440818 w 595700"/>
              <a:gd name="connsiteY30" fmla="*/ 822067 h 1116939"/>
              <a:gd name="connsiteX31" fmla="*/ 455711 w 595700"/>
              <a:gd name="connsiteY31" fmla="*/ 848873 h 1116939"/>
              <a:gd name="connsiteX32" fmla="*/ 485496 w 595700"/>
              <a:gd name="connsiteY32" fmla="*/ 878658 h 1116939"/>
              <a:gd name="connsiteX33" fmla="*/ 527195 w 595700"/>
              <a:gd name="connsiteY33" fmla="*/ 908443 h 1116939"/>
              <a:gd name="connsiteX34" fmla="*/ 554001 w 595700"/>
              <a:gd name="connsiteY34" fmla="*/ 926314 h 1116939"/>
              <a:gd name="connsiteX35" fmla="*/ 568894 w 595700"/>
              <a:gd name="connsiteY35" fmla="*/ 938228 h 1116939"/>
              <a:gd name="connsiteX36" fmla="*/ 574851 w 595700"/>
              <a:gd name="connsiteY36" fmla="*/ 947164 h 1116939"/>
              <a:gd name="connsiteX37" fmla="*/ 586765 w 595700"/>
              <a:gd name="connsiteY37" fmla="*/ 965035 h 1116939"/>
              <a:gd name="connsiteX38" fmla="*/ 595700 w 595700"/>
              <a:gd name="connsiteY38" fmla="*/ 991842 h 1116939"/>
              <a:gd name="connsiteX39" fmla="*/ 595700 w 595700"/>
              <a:gd name="connsiteY39" fmla="*/ 1006734 h 1116939"/>
              <a:gd name="connsiteX40" fmla="*/ 592722 w 595700"/>
              <a:gd name="connsiteY40" fmla="*/ 1024605 h 1116939"/>
              <a:gd name="connsiteX41" fmla="*/ 586765 w 595700"/>
              <a:gd name="connsiteY41" fmla="*/ 1045455 h 1116939"/>
              <a:gd name="connsiteX42" fmla="*/ 571872 w 595700"/>
              <a:gd name="connsiteY42" fmla="*/ 1063326 h 1116939"/>
              <a:gd name="connsiteX43" fmla="*/ 542087 w 595700"/>
              <a:gd name="connsiteY43" fmla="*/ 1099068 h 1116939"/>
              <a:gd name="connsiteX44" fmla="*/ 521238 w 595700"/>
              <a:gd name="connsiteY44" fmla="*/ 1116939 h 1116939"/>
              <a:gd name="connsiteX0" fmla="*/ 542087 w 595700"/>
              <a:gd name="connsiteY0" fmla="*/ 1099068 h 1099068"/>
              <a:gd name="connsiteX1" fmla="*/ 0 w 595700"/>
              <a:gd name="connsiteY1" fmla="*/ 944186 h 1099068"/>
              <a:gd name="connsiteX2" fmla="*/ 50635 w 595700"/>
              <a:gd name="connsiteY2" fmla="*/ 920357 h 1099068"/>
              <a:gd name="connsiteX3" fmla="*/ 80420 w 595700"/>
              <a:gd name="connsiteY3" fmla="*/ 896529 h 1099068"/>
              <a:gd name="connsiteX4" fmla="*/ 95312 w 595700"/>
              <a:gd name="connsiteY4" fmla="*/ 878658 h 1099068"/>
              <a:gd name="connsiteX5" fmla="*/ 119140 w 595700"/>
              <a:gd name="connsiteY5" fmla="*/ 833981 h 1099068"/>
              <a:gd name="connsiteX6" fmla="*/ 145947 w 595700"/>
              <a:gd name="connsiteY6" fmla="*/ 759518 h 1099068"/>
              <a:gd name="connsiteX7" fmla="*/ 172753 w 595700"/>
              <a:gd name="connsiteY7" fmla="*/ 667185 h 1099068"/>
              <a:gd name="connsiteX8" fmla="*/ 196581 w 595700"/>
              <a:gd name="connsiteY8" fmla="*/ 559959 h 1099068"/>
              <a:gd name="connsiteX9" fmla="*/ 217431 w 595700"/>
              <a:gd name="connsiteY9" fmla="*/ 458690 h 1099068"/>
              <a:gd name="connsiteX10" fmla="*/ 238280 w 595700"/>
              <a:gd name="connsiteY10" fmla="*/ 348485 h 1099068"/>
              <a:gd name="connsiteX11" fmla="*/ 250194 w 595700"/>
              <a:gd name="connsiteY11" fmla="*/ 271044 h 1099068"/>
              <a:gd name="connsiteX12" fmla="*/ 259130 w 595700"/>
              <a:gd name="connsiteY12" fmla="*/ 169775 h 1099068"/>
              <a:gd name="connsiteX13" fmla="*/ 265087 w 595700"/>
              <a:gd name="connsiteY13" fmla="*/ 65528 h 1099068"/>
              <a:gd name="connsiteX14" fmla="*/ 262108 w 595700"/>
              <a:gd name="connsiteY14" fmla="*/ 29786 h 1099068"/>
              <a:gd name="connsiteX15" fmla="*/ 265087 w 595700"/>
              <a:gd name="connsiteY15" fmla="*/ 17871 h 1099068"/>
              <a:gd name="connsiteX16" fmla="*/ 279979 w 595700"/>
              <a:gd name="connsiteY16" fmla="*/ 2979 h 1099068"/>
              <a:gd name="connsiteX17" fmla="*/ 291893 w 595700"/>
              <a:gd name="connsiteY17" fmla="*/ 0 h 1099068"/>
              <a:gd name="connsiteX18" fmla="*/ 303807 w 595700"/>
              <a:gd name="connsiteY18" fmla="*/ 0 h 1099068"/>
              <a:gd name="connsiteX19" fmla="*/ 318700 w 595700"/>
              <a:gd name="connsiteY19" fmla="*/ 8936 h 1099068"/>
              <a:gd name="connsiteX20" fmla="*/ 330614 w 595700"/>
              <a:gd name="connsiteY20" fmla="*/ 17871 h 1099068"/>
              <a:gd name="connsiteX21" fmla="*/ 336571 w 595700"/>
              <a:gd name="connsiteY21" fmla="*/ 35743 h 1099068"/>
              <a:gd name="connsiteX22" fmla="*/ 339549 w 595700"/>
              <a:gd name="connsiteY22" fmla="*/ 68506 h 1099068"/>
              <a:gd name="connsiteX23" fmla="*/ 399119 w 595700"/>
              <a:gd name="connsiteY23" fmla="*/ 613572 h 1099068"/>
              <a:gd name="connsiteX24" fmla="*/ 402098 w 595700"/>
              <a:gd name="connsiteY24" fmla="*/ 646335 h 1099068"/>
              <a:gd name="connsiteX25" fmla="*/ 402098 w 595700"/>
              <a:gd name="connsiteY25" fmla="*/ 670163 h 1099068"/>
              <a:gd name="connsiteX26" fmla="*/ 405076 w 595700"/>
              <a:gd name="connsiteY26" fmla="*/ 708884 h 1099068"/>
              <a:gd name="connsiteX27" fmla="*/ 411033 w 595700"/>
              <a:gd name="connsiteY27" fmla="*/ 738669 h 1099068"/>
              <a:gd name="connsiteX28" fmla="*/ 419969 w 595700"/>
              <a:gd name="connsiteY28" fmla="*/ 768454 h 1099068"/>
              <a:gd name="connsiteX29" fmla="*/ 428904 w 595700"/>
              <a:gd name="connsiteY29" fmla="*/ 801217 h 1099068"/>
              <a:gd name="connsiteX30" fmla="*/ 440818 w 595700"/>
              <a:gd name="connsiteY30" fmla="*/ 822067 h 1099068"/>
              <a:gd name="connsiteX31" fmla="*/ 455711 w 595700"/>
              <a:gd name="connsiteY31" fmla="*/ 848873 h 1099068"/>
              <a:gd name="connsiteX32" fmla="*/ 485496 w 595700"/>
              <a:gd name="connsiteY32" fmla="*/ 878658 h 1099068"/>
              <a:gd name="connsiteX33" fmla="*/ 527195 w 595700"/>
              <a:gd name="connsiteY33" fmla="*/ 908443 h 1099068"/>
              <a:gd name="connsiteX34" fmla="*/ 554001 w 595700"/>
              <a:gd name="connsiteY34" fmla="*/ 926314 h 1099068"/>
              <a:gd name="connsiteX35" fmla="*/ 568894 w 595700"/>
              <a:gd name="connsiteY35" fmla="*/ 938228 h 1099068"/>
              <a:gd name="connsiteX36" fmla="*/ 574851 w 595700"/>
              <a:gd name="connsiteY36" fmla="*/ 947164 h 1099068"/>
              <a:gd name="connsiteX37" fmla="*/ 586765 w 595700"/>
              <a:gd name="connsiteY37" fmla="*/ 965035 h 1099068"/>
              <a:gd name="connsiteX38" fmla="*/ 595700 w 595700"/>
              <a:gd name="connsiteY38" fmla="*/ 991842 h 1099068"/>
              <a:gd name="connsiteX39" fmla="*/ 595700 w 595700"/>
              <a:gd name="connsiteY39" fmla="*/ 1006734 h 1099068"/>
              <a:gd name="connsiteX40" fmla="*/ 592722 w 595700"/>
              <a:gd name="connsiteY40" fmla="*/ 1024605 h 1099068"/>
              <a:gd name="connsiteX41" fmla="*/ 586765 w 595700"/>
              <a:gd name="connsiteY41" fmla="*/ 1045455 h 1099068"/>
              <a:gd name="connsiteX42" fmla="*/ 571872 w 595700"/>
              <a:gd name="connsiteY42" fmla="*/ 1063326 h 1099068"/>
              <a:gd name="connsiteX43" fmla="*/ 542087 w 595700"/>
              <a:gd name="connsiteY43" fmla="*/ 1099068 h 1099068"/>
              <a:gd name="connsiteX0" fmla="*/ 571872 w 595700"/>
              <a:gd name="connsiteY0" fmla="*/ 1063326 h 1063326"/>
              <a:gd name="connsiteX1" fmla="*/ 0 w 595700"/>
              <a:gd name="connsiteY1" fmla="*/ 944186 h 1063326"/>
              <a:gd name="connsiteX2" fmla="*/ 50635 w 595700"/>
              <a:gd name="connsiteY2" fmla="*/ 920357 h 1063326"/>
              <a:gd name="connsiteX3" fmla="*/ 80420 w 595700"/>
              <a:gd name="connsiteY3" fmla="*/ 896529 h 1063326"/>
              <a:gd name="connsiteX4" fmla="*/ 95312 w 595700"/>
              <a:gd name="connsiteY4" fmla="*/ 878658 h 1063326"/>
              <a:gd name="connsiteX5" fmla="*/ 119140 w 595700"/>
              <a:gd name="connsiteY5" fmla="*/ 833981 h 1063326"/>
              <a:gd name="connsiteX6" fmla="*/ 145947 w 595700"/>
              <a:gd name="connsiteY6" fmla="*/ 759518 h 1063326"/>
              <a:gd name="connsiteX7" fmla="*/ 172753 w 595700"/>
              <a:gd name="connsiteY7" fmla="*/ 667185 h 1063326"/>
              <a:gd name="connsiteX8" fmla="*/ 196581 w 595700"/>
              <a:gd name="connsiteY8" fmla="*/ 559959 h 1063326"/>
              <a:gd name="connsiteX9" fmla="*/ 217431 w 595700"/>
              <a:gd name="connsiteY9" fmla="*/ 458690 h 1063326"/>
              <a:gd name="connsiteX10" fmla="*/ 238280 w 595700"/>
              <a:gd name="connsiteY10" fmla="*/ 348485 h 1063326"/>
              <a:gd name="connsiteX11" fmla="*/ 250194 w 595700"/>
              <a:gd name="connsiteY11" fmla="*/ 271044 h 1063326"/>
              <a:gd name="connsiteX12" fmla="*/ 259130 w 595700"/>
              <a:gd name="connsiteY12" fmla="*/ 169775 h 1063326"/>
              <a:gd name="connsiteX13" fmla="*/ 265087 w 595700"/>
              <a:gd name="connsiteY13" fmla="*/ 65528 h 1063326"/>
              <a:gd name="connsiteX14" fmla="*/ 262108 w 595700"/>
              <a:gd name="connsiteY14" fmla="*/ 29786 h 1063326"/>
              <a:gd name="connsiteX15" fmla="*/ 265087 w 595700"/>
              <a:gd name="connsiteY15" fmla="*/ 17871 h 1063326"/>
              <a:gd name="connsiteX16" fmla="*/ 279979 w 595700"/>
              <a:gd name="connsiteY16" fmla="*/ 2979 h 1063326"/>
              <a:gd name="connsiteX17" fmla="*/ 291893 w 595700"/>
              <a:gd name="connsiteY17" fmla="*/ 0 h 1063326"/>
              <a:gd name="connsiteX18" fmla="*/ 303807 w 595700"/>
              <a:gd name="connsiteY18" fmla="*/ 0 h 1063326"/>
              <a:gd name="connsiteX19" fmla="*/ 318700 w 595700"/>
              <a:gd name="connsiteY19" fmla="*/ 8936 h 1063326"/>
              <a:gd name="connsiteX20" fmla="*/ 330614 w 595700"/>
              <a:gd name="connsiteY20" fmla="*/ 17871 h 1063326"/>
              <a:gd name="connsiteX21" fmla="*/ 336571 w 595700"/>
              <a:gd name="connsiteY21" fmla="*/ 35743 h 1063326"/>
              <a:gd name="connsiteX22" fmla="*/ 339549 w 595700"/>
              <a:gd name="connsiteY22" fmla="*/ 68506 h 1063326"/>
              <a:gd name="connsiteX23" fmla="*/ 399119 w 595700"/>
              <a:gd name="connsiteY23" fmla="*/ 613572 h 1063326"/>
              <a:gd name="connsiteX24" fmla="*/ 402098 w 595700"/>
              <a:gd name="connsiteY24" fmla="*/ 646335 h 1063326"/>
              <a:gd name="connsiteX25" fmla="*/ 402098 w 595700"/>
              <a:gd name="connsiteY25" fmla="*/ 670163 h 1063326"/>
              <a:gd name="connsiteX26" fmla="*/ 405076 w 595700"/>
              <a:gd name="connsiteY26" fmla="*/ 708884 h 1063326"/>
              <a:gd name="connsiteX27" fmla="*/ 411033 w 595700"/>
              <a:gd name="connsiteY27" fmla="*/ 738669 h 1063326"/>
              <a:gd name="connsiteX28" fmla="*/ 419969 w 595700"/>
              <a:gd name="connsiteY28" fmla="*/ 768454 h 1063326"/>
              <a:gd name="connsiteX29" fmla="*/ 428904 w 595700"/>
              <a:gd name="connsiteY29" fmla="*/ 801217 h 1063326"/>
              <a:gd name="connsiteX30" fmla="*/ 440818 w 595700"/>
              <a:gd name="connsiteY30" fmla="*/ 822067 h 1063326"/>
              <a:gd name="connsiteX31" fmla="*/ 455711 w 595700"/>
              <a:gd name="connsiteY31" fmla="*/ 848873 h 1063326"/>
              <a:gd name="connsiteX32" fmla="*/ 485496 w 595700"/>
              <a:gd name="connsiteY32" fmla="*/ 878658 h 1063326"/>
              <a:gd name="connsiteX33" fmla="*/ 527195 w 595700"/>
              <a:gd name="connsiteY33" fmla="*/ 908443 h 1063326"/>
              <a:gd name="connsiteX34" fmla="*/ 554001 w 595700"/>
              <a:gd name="connsiteY34" fmla="*/ 926314 h 1063326"/>
              <a:gd name="connsiteX35" fmla="*/ 568894 w 595700"/>
              <a:gd name="connsiteY35" fmla="*/ 938228 h 1063326"/>
              <a:gd name="connsiteX36" fmla="*/ 574851 w 595700"/>
              <a:gd name="connsiteY36" fmla="*/ 947164 h 1063326"/>
              <a:gd name="connsiteX37" fmla="*/ 586765 w 595700"/>
              <a:gd name="connsiteY37" fmla="*/ 965035 h 1063326"/>
              <a:gd name="connsiteX38" fmla="*/ 595700 w 595700"/>
              <a:gd name="connsiteY38" fmla="*/ 991842 h 1063326"/>
              <a:gd name="connsiteX39" fmla="*/ 595700 w 595700"/>
              <a:gd name="connsiteY39" fmla="*/ 1006734 h 1063326"/>
              <a:gd name="connsiteX40" fmla="*/ 592722 w 595700"/>
              <a:gd name="connsiteY40" fmla="*/ 1024605 h 1063326"/>
              <a:gd name="connsiteX41" fmla="*/ 586765 w 595700"/>
              <a:gd name="connsiteY41" fmla="*/ 1045455 h 1063326"/>
              <a:gd name="connsiteX42" fmla="*/ 571872 w 595700"/>
              <a:gd name="connsiteY42" fmla="*/ 1063326 h 1063326"/>
              <a:gd name="connsiteX0" fmla="*/ 586765 w 595700"/>
              <a:gd name="connsiteY0" fmla="*/ 1045455 h 1045455"/>
              <a:gd name="connsiteX1" fmla="*/ 0 w 595700"/>
              <a:gd name="connsiteY1" fmla="*/ 944186 h 1045455"/>
              <a:gd name="connsiteX2" fmla="*/ 50635 w 595700"/>
              <a:gd name="connsiteY2" fmla="*/ 920357 h 1045455"/>
              <a:gd name="connsiteX3" fmla="*/ 80420 w 595700"/>
              <a:gd name="connsiteY3" fmla="*/ 896529 h 1045455"/>
              <a:gd name="connsiteX4" fmla="*/ 95312 w 595700"/>
              <a:gd name="connsiteY4" fmla="*/ 878658 h 1045455"/>
              <a:gd name="connsiteX5" fmla="*/ 119140 w 595700"/>
              <a:gd name="connsiteY5" fmla="*/ 833981 h 1045455"/>
              <a:gd name="connsiteX6" fmla="*/ 145947 w 595700"/>
              <a:gd name="connsiteY6" fmla="*/ 759518 h 1045455"/>
              <a:gd name="connsiteX7" fmla="*/ 172753 w 595700"/>
              <a:gd name="connsiteY7" fmla="*/ 667185 h 1045455"/>
              <a:gd name="connsiteX8" fmla="*/ 196581 w 595700"/>
              <a:gd name="connsiteY8" fmla="*/ 559959 h 1045455"/>
              <a:gd name="connsiteX9" fmla="*/ 217431 w 595700"/>
              <a:gd name="connsiteY9" fmla="*/ 458690 h 1045455"/>
              <a:gd name="connsiteX10" fmla="*/ 238280 w 595700"/>
              <a:gd name="connsiteY10" fmla="*/ 348485 h 1045455"/>
              <a:gd name="connsiteX11" fmla="*/ 250194 w 595700"/>
              <a:gd name="connsiteY11" fmla="*/ 271044 h 1045455"/>
              <a:gd name="connsiteX12" fmla="*/ 259130 w 595700"/>
              <a:gd name="connsiteY12" fmla="*/ 169775 h 1045455"/>
              <a:gd name="connsiteX13" fmla="*/ 265087 w 595700"/>
              <a:gd name="connsiteY13" fmla="*/ 65528 h 1045455"/>
              <a:gd name="connsiteX14" fmla="*/ 262108 w 595700"/>
              <a:gd name="connsiteY14" fmla="*/ 29786 h 1045455"/>
              <a:gd name="connsiteX15" fmla="*/ 265087 w 595700"/>
              <a:gd name="connsiteY15" fmla="*/ 17871 h 1045455"/>
              <a:gd name="connsiteX16" fmla="*/ 279979 w 595700"/>
              <a:gd name="connsiteY16" fmla="*/ 2979 h 1045455"/>
              <a:gd name="connsiteX17" fmla="*/ 291893 w 595700"/>
              <a:gd name="connsiteY17" fmla="*/ 0 h 1045455"/>
              <a:gd name="connsiteX18" fmla="*/ 303807 w 595700"/>
              <a:gd name="connsiteY18" fmla="*/ 0 h 1045455"/>
              <a:gd name="connsiteX19" fmla="*/ 318700 w 595700"/>
              <a:gd name="connsiteY19" fmla="*/ 8936 h 1045455"/>
              <a:gd name="connsiteX20" fmla="*/ 330614 w 595700"/>
              <a:gd name="connsiteY20" fmla="*/ 17871 h 1045455"/>
              <a:gd name="connsiteX21" fmla="*/ 336571 w 595700"/>
              <a:gd name="connsiteY21" fmla="*/ 35743 h 1045455"/>
              <a:gd name="connsiteX22" fmla="*/ 339549 w 595700"/>
              <a:gd name="connsiteY22" fmla="*/ 68506 h 1045455"/>
              <a:gd name="connsiteX23" fmla="*/ 399119 w 595700"/>
              <a:gd name="connsiteY23" fmla="*/ 613572 h 1045455"/>
              <a:gd name="connsiteX24" fmla="*/ 402098 w 595700"/>
              <a:gd name="connsiteY24" fmla="*/ 646335 h 1045455"/>
              <a:gd name="connsiteX25" fmla="*/ 402098 w 595700"/>
              <a:gd name="connsiteY25" fmla="*/ 670163 h 1045455"/>
              <a:gd name="connsiteX26" fmla="*/ 405076 w 595700"/>
              <a:gd name="connsiteY26" fmla="*/ 708884 h 1045455"/>
              <a:gd name="connsiteX27" fmla="*/ 411033 w 595700"/>
              <a:gd name="connsiteY27" fmla="*/ 738669 h 1045455"/>
              <a:gd name="connsiteX28" fmla="*/ 419969 w 595700"/>
              <a:gd name="connsiteY28" fmla="*/ 768454 h 1045455"/>
              <a:gd name="connsiteX29" fmla="*/ 428904 w 595700"/>
              <a:gd name="connsiteY29" fmla="*/ 801217 h 1045455"/>
              <a:gd name="connsiteX30" fmla="*/ 440818 w 595700"/>
              <a:gd name="connsiteY30" fmla="*/ 822067 h 1045455"/>
              <a:gd name="connsiteX31" fmla="*/ 455711 w 595700"/>
              <a:gd name="connsiteY31" fmla="*/ 848873 h 1045455"/>
              <a:gd name="connsiteX32" fmla="*/ 485496 w 595700"/>
              <a:gd name="connsiteY32" fmla="*/ 878658 h 1045455"/>
              <a:gd name="connsiteX33" fmla="*/ 527195 w 595700"/>
              <a:gd name="connsiteY33" fmla="*/ 908443 h 1045455"/>
              <a:gd name="connsiteX34" fmla="*/ 554001 w 595700"/>
              <a:gd name="connsiteY34" fmla="*/ 926314 h 1045455"/>
              <a:gd name="connsiteX35" fmla="*/ 568894 w 595700"/>
              <a:gd name="connsiteY35" fmla="*/ 938228 h 1045455"/>
              <a:gd name="connsiteX36" fmla="*/ 574851 w 595700"/>
              <a:gd name="connsiteY36" fmla="*/ 947164 h 1045455"/>
              <a:gd name="connsiteX37" fmla="*/ 586765 w 595700"/>
              <a:gd name="connsiteY37" fmla="*/ 965035 h 1045455"/>
              <a:gd name="connsiteX38" fmla="*/ 595700 w 595700"/>
              <a:gd name="connsiteY38" fmla="*/ 991842 h 1045455"/>
              <a:gd name="connsiteX39" fmla="*/ 595700 w 595700"/>
              <a:gd name="connsiteY39" fmla="*/ 1006734 h 1045455"/>
              <a:gd name="connsiteX40" fmla="*/ 592722 w 595700"/>
              <a:gd name="connsiteY40" fmla="*/ 1024605 h 1045455"/>
              <a:gd name="connsiteX41" fmla="*/ 586765 w 595700"/>
              <a:gd name="connsiteY41" fmla="*/ 1045455 h 1045455"/>
              <a:gd name="connsiteX0" fmla="*/ 592722 w 595700"/>
              <a:gd name="connsiteY0" fmla="*/ 1024605 h 1024605"/>
              <a:gd name="connsiteX1" fmla="*/ 0 w 595700"/>
              <a:gd name="connsiteY1" fmla="*/ 944186 h 1024605"/>
              <a:gd name="connsiteX2" fmla="*/ 50635 w 595700"/>
              <a:gd name="connsiteY2" fmla="*/ 920357 h 1024605"/>
              <a:gd name="connsiteX3" fmla="*/ 80420 w 595700"/>
              <a:gd name="connsiteY3" fmla="*/ 896529 h 1024605"/>
              <a:gd name="connsiteX4" fmla="*/ 95312 w 595700"/>
              <a:gd name="connsiteY4" fmla="*/ 878658 h 1024605"/>
              <a:gd name="connsiteX5" fmla="*/ 119140 w 595700"/>
              <a:gd name="connsiteY5" fmla="*/ 833981 h 1024605"/>
              <a:gd name="connsiteX6" fmla="*/ 145947 w 595700"/>
              <a:gd name="connsiteY6" fmla="*/ 759518 h 1024605"/>
              <a:gd name="connsiteX7" fmla="*/ 172753 w 595700"/>
              <a:gd name="connsiteY7" fmla="*/ 667185 h 1024605"/>
              <a:gd name="connsiteX8" fmla="*/ 196581 w 595700"/>
              <a:gd name="connsiteY8" fmla="*/ 559959 h 1024605"/>
              <a:gd name="connsiteX9" fmla="*/ 217431 w 595700"/>
              <a:gd name="connsiteY9" fmla="*/ 458690 h 1024605"/>
              <a:gd name="connsiteX10" fmla="*/ 238280 w 595700"/>
              <a:gd name="connsiteY10" fmla="*/ 348485 h 1024605"/>
              <a:gd name="connsiteX11" fmla="*/ 250194 w 595700"/>
              <a:gd name="connsiteY11" fmla="*/ 271044 h 1024605"/>
              <a:gd name="connsiteX12" fmla="*/ 259130 w 595700"/>
              <a:gd name="connsiteY12" fmla="*/ 169775 h 1024605"/>
              <a:gd name="connsiteX13" fmla="*/ 265087 w 595700"/>
              <a:gd name="connsiteY13" fmla="*/ 65528 h 1024605"/>
              <a:gd name="connsiteX14" fmla="*/ 262108 w 595700"/>
              <a:gd name="connsiteY14" fmla="*/ 29786 h 1024605"/>
              <a:gd name="connsiteX15" fmla="*/ 265087 w 595700"/>
              <a:gd name="connsiteY15" fmla="*/ 17871 h 1024605"/>
              <a:gd name="connsiteX16" fmla="*/ 279979 w 595700"/>
              <a:gd name="connsiteY16" fmla="*/ 2979 h 1024605"/>
              <a:gd name="connsiteX17" fmla="*/ 291893 w 595700"/>
              <a:gd name="connsiteY17" fmla="*/ 0 h 1024605"/>
              <a:gd name="connsiteX18" fmla="*/ 303807 w 595700"/>
              <a:gd name="connsiteY18" fmla="*/ 0 h 1024605"/>
              <a:gd name="connsiteX19" fmla="*/ 318700 w 595700"/>
              <a:gd name="connsiteY19" fmla="*/ 8936 h 1024605"/>
              <a:gd name="connsiteX20" fmla="*/ 330614 w 595700"/>
              <a:gd name="connsiteY20" fmla="*/ 17871 h 1024605"/>
              <a:gd name="connsiteX21" fmla="*/ 336571 w 595700"/>
              <a:gd name="connsiteY21" fmla="*/ 35743 h 1024605"/>
              <a:gd name="connsiteX22" fmla="*/ 339549 w 595700"/>
              <a:gd name="connsiteY22" fmla="*/ 68506 h 1024605"/>
              <a:gd name="connsiteX23" fmla="*/ 399119 w 595700"/>
              <a:gd name="connsiteY23" fmla="*/ 613572 h 1024605"/>
              <a:gd name="connsiteX24" fmla="*/ 402098 w 595700"/>
              <a:gd name="connsiteY24" fmla="*/ 646335 h 1024605"/>
              <a:gd name="connsiteX25" fmla="*/ 402098 w 595700"/>
              <a:gd name="connsiteY25" fmla="*/ 670163 h 1024605"/>
              <a:gd name="connsiteX26" fmla="*/ 405076 w 595700"/>
              <a:gd name="connsiteY26" fmla="*/ 708884 h 1024605"/>
              <a:gd name="connsiteX27" fmla="*/ 411033 w 595700"/>
              <a:gd name="connsiteY27" fmla="*/ 738669 h 1024605"/>
              <a:gd name="connsiteX28" fmla="*/ 419969 w 595700"/>
              <a:gd name="connsiteY28" fmla="*/ 768454 h 1024605"/>
              <a:gd name="connsiteX29" fmla="*/ 428904 w 595700"/>
              <a:gd name="connsiteY29" fmla="*/ 801217 h 1024605"/>
              <a:gd name="connsiteX30" fmla="*/ 440818 w 595700"/>
              <a:gd name="connsiteY30" fmla="*/ 822067 h 1024605"/>
              <a:gd name="connsiteX31" fmla="*/ 455711 w 595700"/>
              <a:gd name="connsiteY31" fmla="*/ 848873 h 1024605"/>
              <a:gd name="connsiteX32" fmla="*/ 485496 w 595700"/>
              <a:gd name="connsiteY32" fmla="*/ 878658 h 1024605"/>
              <a:gd name="connsiteX33" fmla="*/ 527195 w 595700"/>
              <a:gd name="connsiteY33" fmla="*/ 908443 h 1024605"/>
              <a:gd name="connsiteX34" fmla="*/ 554001 w 595700"/>
              <a:gd name="connsiteY34" fmla="*/ 926314 h 1024605"/>
              <a:gd name="connsiteX35" fmla="*/ 568894 w 595700"/>
              <a:gd name="connsiteY35" fmla="*/ 938228 h 1024605"/>
              <a:gd name="connsiteX36" fmla="*/ 574851 w 595700"/>
              <a:gd name="connsiteY36" fmla="*/ 947164 h 1024605"/>
              <a:gd name="connsiteX37" fmla="*/ 586765 w 595700"/>
              <a:gd name="connsiteY37" fmla="*/ 965035 h 1024605"/>
              <a:gd name="connsiteX38" fmla="*/ 595700 w 595700"/>
              <a:gd name="connsiteY38" fmla="*/ 991842 h 1024605"/>
              <a:gd name="connsiteX39" fmla="*/ 595700 w 595700"/>
              <a:gd name="connsiteY39" fmla="*/ 1006734 h 1024605"/>
              <a:gd name="connsiteX40" fmla="*/ 592722 w 595700"/>
              <a:gd name="connsiteY40" fmla="*/ 1024605 h 1024605"/>
              <a:gd name="connsiteX0" fmla="*/ 595700 w 595700"/>
              <a:gd name="connsiteY0" fmla="*/ 1006734 h 1006734"/>
              <a:gd name="connsiteX1" fmla="*/ 0 w 595700"/>
              <a:gd name="connsiteY1" fmla="*/ 944186 h 1006734"/>
              <a:gd name="connsiteX2" fmla="*/ 50635 w 595700"/>
              <a:gd name="connsiteY2" fmla="*/ 920357 h 1006734"/>
              <a:gd name="connsiteX3" fmla="*/ 80420 w 595700"/>
              <a:gd name="connsiteY3" fmla="*/ 896529 h 1006734"/>
              <a:gd name="connsiteX4" fmla="*/ 95312 w 595700"/>
              <a:gd name="connsiteY4" fmla="*/ 878658 h 1006734"/>
              <a:gd name="connsiteX5" fmla="*/ 119140 w 595700"/>
              <a:gd name="connsiteY5" fmla="*/ 833981 h 1006734"/>
              <a:gd name="connsiteX6" fmla="*/ 145947 w 595700"/>
              <a:gd name="connsiteY6" fmla="*/ 759518 h 1006734"/>
              <a:gd name="connsiteX7" fmla="*/ 172753 w 595700"/>
              <a:gd name="connsiteY7" fmla="*/ 667185 h 1006734"/>
              <a:gd name="connsiteX8" fmla="*/ 196581 w 595700"/>
              <a:gd name="connsiteY8" fmla="*/ 559959 h 1006734"/>
              <a:gd name="connsiteX9" fmla="*/ 217431 w 595700"/>
              <a:gd name="connsiteY9" fmla="*/ 458690 h 1006734"/>
              <a:gd name="connsiteX10" fmla="*/ 238280 w 595700"/>
              <a:gd name="connsiteY10" fmla="*/ 348485 h 1006734"/>
              <a:gd name="connsiteX11" fmla="*/ 250194 w 595700"/>
              <a:gd name="connsiteY11" fmla="*/ 271044 h 1006734"/>
              <a:gd name="connsiteX12" fmla="*/ 259130 w 595700"/>
              <a:gd name="connsiteY12" fmla="*/ 169775 h 1006734"/>
              <a:gd name="connsiteX13" fmla="*/ 265087 w 595700"/>
              <a:gd name="connsiteY13" fmla="*/ 65528 h 1006734"/>
              <a:gd name="connsiteX14" fmla="*/ 262108 w 595700"/>
              <a:gd name="connsiteY14" fmla="*/ 29786 h 1006734"/>
              <a:gd name="connsiteX15" fmla="*/ 265087 w 595700"/>
              <a:gd name="connsiteY15" fmla="*/ 17871 h 1006734"/>
              <a:gd name="connsiteX16" fmla="*/ 279979 w 595700"/>
              <a:gd name="connsiteY16" fmla="*/ 2979 h 1006734"/>
              <a:gd name="connsiteX17" fmla="*/ 291893 w 595700"/>
              <a:gd name="connsiteY17" fmla="*/ 0 h 1006734"/>
              <a:gd name="connsiteX18" fmla="*/ 303807 w 595700"/>
              <a:gd name="connsiteY18" fmla="*/ 0 h 1006734"/>
              <a:gd name="connsiteX19" fmla="*/ 318700 w 595700"/>
              <a:gd name="connsiteY19" fmla="*/ 8936 h 1006734"/>
              <a:gd name="connsiteX20" fmla="*/ 330614 w 595700"/>
              <a:gd name="connsiteY20" fmla="*/ 17871 h 1006734"/>
              <a:gd name="connsiteX21" fmla="*/ 336571 w 595700"/>
              <a:gd name="connsiteY21" fmla="*/ 35743 h 1006734"/>
              <a:gd name="connsiteX22" fmla="*/ 339549 w 595700"/>
              <a:gd name="connsiteY22" fmla="*/ 68506 h 1006734"/>
              <a:gd name="connsiteX23" fmla="*/ 399119 w 595700"/>
              <a:gd name="connsiteY23" fmla="*/ 613572 h 1006734"/>
              <a:gd name="connsiteX24" fmla="*/ 402098 w 595700"/>
              <a:gd name="connsiteY24" fmla="*/ 646335 h 1006734"/>
              <a:gd name="connsiteX25" fmla="*/ 402098 w 595700"/>
              <a:gd name="connsiteY25" fmla="*/ 670163 h 1006734"/>
              <a:gd name="connsiteX26" fmla="*/ 405076 w 595700"/>
              <a:gd name="connsiteY26" fmla="*/ 708884 h 1006734"/>
              <a:gd name="connsiteX27" fmla="*/ 411033 w 595700"/>
              <a:gd name="connsiteY27" fmla="*/ 738669 h 1006734"/>
              <a:gd name="connsiteX28" fmla="*/ 419969 w 595700"/>
              <a:gd name="connsiteY28" fmla="*/ 768454 h 1006734"/>
              <a:gd name="connsiteX29" fmla="*/ 428904 w 595700"/>
              <a:gd name="connsiteY29" fmla="*/ 801217 h 1006734"/>
              <a:gd name="connsiteX30" fmla="*/ 440818 w 595700"/>
              <a:gd name="connsiteY30" fmla="*/ 822067 h 1006734"/>
              <a:gd name="connsiteX31" fmla="*/ 455711 w 595700"/>
              <a:gd name="connsiteY31" fmla="*/ 848873 h 1006734"/>
              <a:gd name="connsiteX32" fmla="*/ 485496 w 595700"/>
              <a:gd name="connsiteY32" fmla="*/ 878658 h 1006734"/>
              <a:gd name="connsiteX33" fmla="*/ 527195 w 595700"/>
              <a:gd name="connsiteY33" fmla="*/ 908443 h 1006734"/>
              <a:gd name="connsiteX34" fmla="*/ 554001 w 595700"/>
              <a:gd name="connsiteY34" fmla="*/ 926314 h 1006734"/>
              <a:gd name="connsiteX35" fmla="*/ 568894 w 595700"/>
              <a:gd name="connsiteY35" fmla="*/ 938228 h 1006734"/>
              <a:gd name="connsiteX36" fmla="*/ 574851 w 595700"/>
              <a:gd name="connsiteY36" fmla="*/ 947164 h 1006734"/>
              <a:gd name="connsiteX37" fmla="*/ 586765 w 595700"/>
              <a:gd name="connsiteY37" fmla="*/ 965035 h 1006734"/>
              <a:gd name="connsiteX38" fmla="*/ 595700 w 595700"/>
              <a:gd name="connsiteY38" fmla="*/ 991842 h 1006734"/>
              <a:gd name="connsiteX39" fmla="*/ 595700 w 595700"/>
              <a:gd name="connsiteY39" fmla="*/ 1006734 h 1006734"/>
              <a:gd name="connsiteX0" fmla="*/ 595700 w 595700"/>
              <a:gd name="connsiteY0" fmla="*/ 991842 h 991842"/>
              <a:gd name="connsiteX1" fmla="*/ 0 w 595700"/>
              <a:gd name="connsiteY1" fmla="*/ 944186 h 991842"/>
              <a:gd name="connsiteX2" fmla="*/ 50635 w 595700"/>
              <a:gd name="connsiteY2" fmla="*/ 920357 h 991842"/>
              <a:gd name="connsiteX3" fmla="*/ 80420 w 595700"/>
              <a:gd name="connsiteY3" fmla="*/ 896529 h 991842"/>
              <a:gd name="connsiteX4" fmla="*/ 95312 w 595700"/>
              <a:gd name="connsiteY4" fmla="*/ 878658 h 991842"/>
              <a:gd name="connsiteX5" fmla="*/ 119140 w 595700"/>
              <a:gd name="connsiteY5" fmla="*/ 833981 h 991842"/>
              <a:gd name="connsiteX6" fmla="*/ 145947 w 595700"/>
              <a:gd name="connsiteY6" fmla="*/ 759518 h 991842"/>
              <a:gd name="connsiteX7" fmla="*/ 172753 w 595700"/>
              <a:gd name="connsiteY7" fmla="*/ 667185 h 991842"/>
              <a:gd name="connsiteX8" fmla="*/ 196581 w 595700"/>
              <a:gd name="connsiteY8" fmla="*/ 559959 h 991842"/>
              <a:gd name="connsiteX9" fmla="*/ 217431 w 595700"/>
              <a:gd name="connsiteY9" fmla="*/ 458690 h 991842"/>
              <a:gd name="connsiteX10" fmla="*/ 238280 w 595700"/>
              <a:gd name="connsiteY10" fmla="*/ 348485 h 991842"/>
              <a:gd name="connsiteX11" fmla="*/ 250194 w 595700"/>
              <a:gd name="connsiteY11" fmla="*/ 271044 h 991842"/>
              <a:gd name="connsiteX12" fmla="*/ 259130 w 595700"/>
              <a:gd name="connsiteY12" fmla="*/ 169775 h 991842"/>
              <a:gd name="connsiteX13" fmla="*/ 265087 w 595700"/>
              <a:gd name="connsiteY13" fmla="*/ 65528 h 991842"/>
              <a:gd name="connsiteX14" fmla="*/ 262108 w 595700"/>
              <a:gd name="connsiteY14" fmla="*/ 29786 h 991842"/>
              <a:gd name="connsiteX15" fmla="*/ 265087 w 595700"/>
              <a:gd name="connsiteY15" fmla="*/ 17871 h 991842"/>
              <a:gd name="connsiteX16" fmla="*/ 279979 w 595700"/>
              <a:gd name="connsiteY16" fmla="*/ 2979 h 991842"/>
              <a:gd name="connsiteX17" fmla="*/ 291893 w 595700"/>
              <a:gd name="connsiteY17" fmla="*/ 0 h 991842"/>
              <a:gd name="connsiteX18" fmla="*/ 303807 w 595700"/>
              <a:gd name="connsiteY18" fmla="*/ 0 h 991842"/>
              <a:gd name="connsiteX19" fmla="*/ 318700 w 595700"/>
              <a:gd name="connsiteY19" fmla="*/ 8936 h 991842"/>
              <a:gd name="connsiteX20" fmla="*/ 330614 w 595700"/>
              <a:gd name="connsiteY20" fmla="*/ 17871 h 991842"/>
              <a:gd name="connsiteX21" fmla="*/ 336571 w 595700"/>
              <a:gd name="connsiteY21" fmla="*/ 35743 h 991842"/>
              <a:gd name="connsiteX22" fmla="*/ 339549 w 595700"/>
              <a:gd name="connsiteY22" fmla="*/ 68506 h 991842"/>
              <a:gd name="connsiteX23" fmla="*/ 399119 w 595700"/>
              <a:gd name="connsiteY23" fmla="*/ 613572 h 991842"/>
              <a:gd name="connsiteX24" fmla="*/ 402098 w 595700"/>
              <a:gd name="connsiteY24" fmla="*/ 646335 h 991842"/>
              <a:gd name="connsiteX25" fmla="*/ 402098 w 595700"/>
              <a:gd name="connsiteY25" fmla="*/ 670163 h 991842"/>
              <a:gd name="connsiteX26" fmla="*/ 405076 w 595700"/>
              <a:gd name="connsiteY26" fmla="*/ 708884 h 991842"/>
              <a:gd name="connsiteX27" fmla="*/ 411033 w 595700"/>
              <a:gd name="connsiteY27" fmla="*/ 738669 h 991842"/>
              <a:gd name="connsiteX28" fmla="*/ 419969 w 595700"/>
              <a:gd name="connsiteY28" fmla="*/ 768454 h 991842"/>
              <a:gd name="connsiteX29" fmla="*/ 428904 w 595700"/>
              <a:gd name="connsiteY29" fmla="*/ 801217 h 991842"/>
              <a:gd name="connsiteX30" fmla="*/ 440818 w 595700"/>
              <a:gd name="connsiteY30" fmla="*/ 822067 h 991842"/>
              <a:gd name="connsiteX31" fmla="*/ 455711 w 595700"/>
              <a:gd name="connsiteY31" fmla="*/ 848873 h 991842"/>
              <a:gd name="connsiteX32" fmla="*/ 485496 w 595700"/>
              <a:gd name="connsiteY32" fmla="*/ 878658 h 991842"/>
              <a:gd name="connsiteX33" fmla="*/ 527195 w 595700"/>
              <a:gd name="connsiteY33" fmla="*/ 908443 h 991842"/>
              <a:gd name="connsiteX34" fmla="*/ 554001 w 595700"/>
              <a:gd name="connsiteY34" fmla="*/ 926314 h 991842"/>
              <a:gd name="connsiteX35" fmla="*/ 568894 w 595700"/>
              <a:gd name="connsiteY35" fmla="*/ 938228 h 991842"/>
              <a:gd name="connsiteX36" fmla="*/ 574851 w 595700"/>
              <a:gd name="connsiteY36" fmla="*/ 947164 h 991842"/>
              <a:gd name="connsiteX37" fmla="*/ 586765 w 595700"/>
              <a:gd name="connsiteY37" fmla="*/ 965035 h 991842"/>
              <a:gd name="connsiteX38" fmla="*/ 595700 w 595700"/>
              <a:gd name="connsiteY38" fmla="*/ 991842 h 991842"/>
              <a:gd name="connsiteX0" fmla="*/ 586765 w 586765"/>
              <a:gd name="connsiteY0" fmla="*/ 965035 h 965035"/>
              <a:gd name="connsiteX1" fmla="*/ 0 w 586765"/>
              <a:gd name="connsiteY1" fmla="*/ 944186 h 965035"/>
              <a:gd name="connsiteX2" fmla="*/ 50635 w 586765"/>
              <a:gd name="connsiteY2" fmla="*/ 920357 h 965035"/>
              <a:gd name="connsiteX3" fmla="*/ 80420 w 586765"/>
              <a:gd name="connsiteY3" fmla="*/ 896529 h 965035"/>
              <a:gd name="connsiteX4" fmla="*/ 95312 w 586765"/>
              <a:gd name="connsiteY4" fmla="*/ 878658 h 965035"/>
              <a:gd name="connsiteX5" fmla="*/ 119140 w 586765"/>
              <a:gd name="connsiteY5" fmla="*/ 833981 h 965035"/>
              <a:gd name="connsiteX6" fmla="*/ 145947 w 586765"/>
              <a:gd name="connsiteY6" fmla="*/ 759518 h 965035"/>
              <a:gd name="connsiteX7" fmla="*/ 172753 w 586765"/>
              <a:gd name="connsiteY7" fmla="*/ 667185 h 965035"/>
              <a:gd name="connsiteX8" fmla="*/ 196581 w 586765"/>
              <a:gd name="connsiteY8" fmla="*/ 559959 h 965035"/>
              <a:gd name="connsiteX9" fmla="*/ 217431 w 586765"/>
              <a:gd name="connsiteY9" fmla="*/ 458690 h 965035"/>
              <a:gd name="connsiteX10" fmla="*/ 238280 w 586765"/>
              <a:gd name="connsiteY10" fmla="*/ 348485 h 965035"/>
              <a:gd name="connsiteX11" fmla="*/ 250194 w 586765"/>
              <a:gd name="connsiteY11" fmla="*/ 271044 h 965035"/>
              <a:gd name="connsiteX12" fmla="*/ 259130 w 586765"/>
              <a:gd name="connsiteY12" fmla="*/ 169775 h 965035"/>
              <a:gd name="connsiteX13" fmla="*/ 265087 w 586765"/>
              <a:gd name="connsiteY13" fmla="*/ 65528 h 965035"/>
              <a:gd name="connsiteX14" fmla="*/ 262108 w 586765"/>
              <a:gd name="connsiteY14" fmla="*/ 29786 h 965035"/>
              <a:gd name="connsiteX15" fmla="*/ 265087 w 586765"/>
              <a:gd name="connsiteY15" fmla="*/ 17871 h 965035"/>
              <a:gd name="connsiteX16" fmla="*/ 279979 w 586765"/>
              <a:gd name="connsiteY16" fmla="*/ 2979 h 965035"/>
              <a:gd name="connsiteX17" fmla="*/ 291893 w 586765"/>
              <a:gd name="connsiteY17" fmla="*/ 0 h 965035"/>
              <a:gd name="connsiteX18" fmla="*/ 303807 w 586765"/>
              <a:gd name="connsiteY18" fmla="*/ 0 h 965035"/>
              <a:gd name="connsiteX19" fmla="*/ 318700 w 586765"/>
              <a:gd name="connsiteY19" fmla="*/ 8936 h 965035"/>
              <a:gd name="connsiteX20" fmla="*/ 330614 w 586765"/>
              <a:gd name="connsiteY20" fmla="*/ 17871 h 965035"/>
              <a:gd name="connsiteX21" fmla="*/ 336571 w 586765"/>
              <a:gd name="connsiteY21" fmla="*/ 35743 h 965035"/>
              <a:gd name="connsiteX22" fmla="*/ 339549 w 586765"/>
              <a:gd name="connsiteY22" fmla="*/ 68506 h 965035"/>
              <a:gd name="connsiteX23" fmla="*/ 399119 w 586765"/>
              <a:gd name="connsiteY23" fmla="*/ 613572 h 965035"/>
              <a:gd name="connsiteX24" fmla="*/ 402098 w 586765"/>
              <a:gd name="connsiteY24" fmla="*/ 646335 h 965035"/>
              <a:gd name="connsiteX25" fmla="*/ 402098 w 586765"/>
              <a:gd name="connsiteY25" fmla="*/ 670163 h 965035"/>
              <a:gd name="connsiteX26" fmla="*/ 405076 w 586765"/>
              <a:gd name="connsiteY26" fmla="*/ 708884 h 965035"/>
              <a:gd name="connsiteX27" fmla="*/ 411033 w 586765"/>
              <a:gd name="connsiteY27" fmla="*/ 738669 h 965035"/>
              <a:gd name="connsiteX28" fmla="*/ 419969 w 586765"/>
              <a:gd name="connsiteY28" fmla="*/ 768454 h 965035"/>
              <a:gd name="connsiteX29" fmla="*/ 428904 w 586765"/>
              <a:gd name="connsiteY29" fmla="*/ 801217 h 965035"/>
              <a:gd name="connsiteX30" fmla="*/ 440818 w 586765"/>
              <a:gd name="connsiteY30" fmla="*/ 822067 h 965035"/>
              <a:gd name="connsiteX31" fmla="*/ 455711 w 586765"/>
              <a:gd name="connsiteY31" fmla="*/ 848873 h 965035"/>
              <a:gd name="connsiteX32" fmla="*/ 485496 w 586765"/>
              <a:gd name="connsiteY32" fmla="*/ 878658 h 965035"/>
              <a:gd name="connsiteX33" fmla="*/ 527195 w 586765"/>
              <a:gd name="connsiteY33" fmla="*/ 908443 h 965035"/>
              <a:gd name="connsiteX34" fmla="*/ 554001 w 586765"/>
              <a:gd name="connsiteY34" fmla="*/ 926314 h 965035"/>
              <a:gd name="connsiteX35" fmla="*/ 568894 w 586765"/>
              <a:gd name="connsiteY35" fmla="*/ 938228 h 965035"/>
              <a:gd name="connsiteX36" fmla="*/ 574851 w 586765"/>
              <a:gd name="connsiteY36" fmla="*/ 947164 h 965035"/>
              <a:gd name="connsiteX37" fmla="*/ 586765 w 586765"/>
              <a:gd name="connsiteY37" fmla="*/ 965035 h 965035"/>
              <a:gd name="connsiteX0" fmla="*/ 574851 w 574851"/>
              <a:gd name="connsiteY0" fmla="*/ 947164 h 947164"/>
              <a:gd name="connsiteX1" fmla="*/ 0 w 574851"/>
              <a:gd name="connsiteY1" fmla="*/ 944186 h 947164"/>
              <a:gd name="connsiteX2" fmla="*/ 50635 w 574851"/>
              <a:gd name="connsiteY2" fmla="*/ 920357 h 947164"/>
              <a:gd name="connsiteX3" fmla="*/ 80420 w 574851"/>
              <a:gd name="connsiteY3" fmla="*/ 896529 h 947164"/>
              <a:gd name="connsiteX4" fmla="*/ 95312 w 574851"/>
              <a:gd name="connsiteY4" fmla="*/ 878658 h 947164"/>
              <a:gd name="connsiteX5" fmla="*/ 119140 w 574851"/>
              <a:gd name="connsiteY5" fmla="*/ 833981 h 947164"/>
              <a:gd name="connsiteX6" fmla="*/ 145947 w 574851"/>
              <a:gd name="connsiteY6" fmla="*/ 759518 h 947164"/>
              <a:gd name="connsiteX7" fmla="*/ 172753 w 574851"/>
              <a:gd name="connsiteY7" fmla="*/ 667185 h 947164"/>
              <a:gd name="connsiteX8" fmla="*/ 196581 w 574851"/>
              <a:gd name="connsiteY8" fmla="*/ 559959 h 947164"/>
              <a:gd name="connsiteX9" fmla="*/ 217431 w 574851"/>
              <a:gd name="connsiteY9" fmla="*/ 458690 h 947164"/>
              <a:gd name="connsiteX10" fmla="*/ 238280 w 574851"/>
              <a:gd name="connsiteY10" fmla="*/ 348485 h 947164"/>
              <a:gd name="connsiteX11" fmla="*/ 250194 w 574851"/>
              <a:gd name="connsiteY11" fmla="*/ 271044 h 947164"/>
              <a:gd name="connsiteX12" fmla="*/ 259130 w 574851"/>
              <a:gd name="connsiteY12" fmla="*/ 169775 h 947164"/>
              <a:gd name="connsiteX13" fmla="*/ 265087 w 574851"/>
              <a:gd name="connsiteY13" fmla="*/ 65528 h 947164"/>
              <a:gd name="connsiteX14" fmla="*/ 262108 w 574851"/>
              <a:gd name="connsiteY14" fmla="*/ 29786 h 947164"/>
              <a:gd name="connsiteX15" fmla="*/ 265087 w 574851"/>
              <a:gd name="connsiteY15" fmla="*/ 17871 h 947164"/>
              <a:gd name="connsiteX16" fmla="*/ 279979 w 574851"/>
              <a:gd name="connsiteY16" fmla="*/ 2979 h 947164"/>
              <a:gd name="connsiteX17" fmla="*/ 291893 w 574851"/>
              <a:gd name="connsiteY17" fmla="*/ 0 h 947164"/>
              <a:gd name="connsiteX18" fmla="*/ 303807 w 574851"/>
              <a:gd name="connsiteY18" fmla="*/ 0 h 947164"/>
              <a:gd name="connsiteX19" fmla="*/ 318700 w 574851"/>
              <a:gd name="connsiteY19" fmla="*/ 8936 h 947164"/>
              <a:gd name="connsiteX20" fmla="*/ 330614 w 574851"/>
              <a:gd name="connsiteY20" fmla="*/ 17871 h 947164"/>
              <a:gd name="connsiteX21" fmla="*/ 336571 w 574851"/>
              <a:gd name="connsiteY21" fmla="*/ 35743 h 947164"/>
              <a:gd name="connsiteX22" fmla="*/ 339549 w 574851"/>
              <a:gd name="connsiteY22" fmla="*/ 68506 h 947164"/>
              <a:gd name="connsiteX23" fmla="*/ 399119 w 574851"/>
              <a:gd name="connsiteY23" fmla="*/ 613572 h 947164"/>
              <a:gd name="connsiteX24" fmla="*/ 402098 w 574851"/>
              <a:gd name="connsiteY24" fmla="*/ 646335 h 947164"/>
              <a:gd name="connsiteX25" fmla="*/ 402098 w 574851"/>
              <a:gd name="connsiteY25" fmla="*/ 670163 h 947164"/>
              <a:gd name="connsiteX26" fmla="*/ 405076 w 574851"/>
              <a:gd name="connsiteY26" fmla="*/ 708884 h 947164"/>
              <a:gd name="connsiteX27" fmla="*/ 411033 w 574851"/>
              <a:gd name="connsiteY27" fmla="*/ 738669 h 947164"/>
              <a:gd name="connsiteX28" fmla="*/ 419969 w 574851"/>
              <a:gd name="connsiteY28" fmla="*/ 768454 h 947164"/>
              <a:gd name="connsiteX29" fmla="*/ 428904 w 574851"/>
              <a:gd name="connsiteY29" fmla="*/ 801217 h 947164"/>
              <a:gd name="connsiteX30" fmla="*/ 440818 w 574851"/>
              <a:gd name="connsiteY30" fmla="*/ 822067 h 947164"/>
              <a:gd name="connsiteX31" fmla="*/ 455711 w 574851"/>
              <a:gd name="connsiteY31" fmla="*/ 848873 h 947164"/>
              <a:gd name="connsiteX32" fmla="*/ 485496 w 574851"/>
              <a:gd name="connsiteY32" fmla="*/ 878658 h 947164"/>
              <a:gd name="connsiteX33" fmla="*/ 527195 w 574851"/>
              <a:gd name="connsiteY33" fmla="*/ 908443 h 947164"/>
              <a:gd name="connsiteX34" fmla="*/ 554001 w 574851"/>
              <a:gd name="connsiteY34" fmla="*/ 926314 h 947164"/>
              <a:gd name="connsiteX35" fmla="*/ 568894 w 574851"/>
              <a:gd name="connsiteY35" fmla="*/ 938228 h 947164"/>
              <a:gd name="connsiteX36" fmla="*/ 574851 w 574851"/>
              <a:gd name="connsiteY36" fmla="*/ 947164 h 947164"/>
              <a:gd name="connsiteX0" fmla="*/ 568894 w 568894"/>
              <a:gd name="connsiteY0" fmla="*/ 938228 h 944186"/>
              <a:gd name="connsiteX1" fmla="*/ 0 w 568894"/>
              <a:gd name="connsiteY1" fmla="*/ 944186 h 944186"/>
              <a:gd name="connsiteX2" fmla="*/ 50635 w 568894"/>
              <a:gd name="connsiteY2" fmla="*/ 920357 h 944186"/>
              <a:gd name="connsiteX3" fmla="*/ 80420 w 568894"/>
              <a:gd name="connsiteY3" fmla="*/ 896529 h 944186"/>
              <a:gd name="connsiteX4" fmla="*/ 95312 w 568894"/>
              <a:gd name="connsiteY4" fmla="*/ 878658 h 944186"/>
              <a:gd name="connsiteX5" fmla="*/ 119140 w 568894"/>
              <a:gd name="connsiteY5" fmla="*/ 833981 h 944186"/>
              <a:gd name="connsiteX6" fmla="*/ 145947 w 568894"/>
              <a:gd name="connsiteY6" fmla="*/ 759518 h 944186"/>
              <a:gd name="connsiteX7" fmla="*/ 172753 w 568894"/>
              <a:gd name="connsiteY7" fmla="*/ 667185 h 944186"/>
              <a:gd name="connsiteX8" fmla="*/ 196581 w 568894"/>
              <a:gd name="connsiteY8" fmla="*/ 559959 h 944186"/>
              <a:gd name="connsiteX9" fmla="*/ 217431 w 568894"/>
              <a:gd name="connsiteY9" fmla="*/ 458690 h 944186"/>
              <a:gd name="connsiteX10" fmla="*/ 238280 w 568894"/>
              <a:gd name="connsiteY10" fmla="*/ 348485 h 944186"/>
              <a:gd name="connsiteX11" fmla="*/ 250194 w 568894"/>
              <a:gd name="connsiteY11" fmla="*/ 271044 h 944186"/>
              <a:gd name="connsiteX12" fmla="*/ 259130 w 568894"/>
              <a:gd name="connsiteY12" fmla="*/ 169775 h 944186"/>
              <a:gd name="connsiteX13" fmla="*/ 265087 w 568894"/>
              <a:gd name="connsiteY13" fmla="*/ 65528 h 944186"/>
              <a:gd name="connsiteX14" fmla="*/ 262108 w 568894"/>
              <a:gd name="connsiteY14" fmla="*/ 29786 h 944186"/>
              <a:gd name="connsiteX15" fmla="*/ 265087 w 568894"/>
              <a:gd name="connsiteY15" fmla="*/ 17871 h 944186"/>
              <a:gd name="connsiteX16" fmla="*/ 279979 w 568894"/>
              <a:gd name="connsiteY16" fmla="*/ 2979 h 944186"/>
              <a:gd name="connsiteX17" fmla="*/ 291893 w 568894"/>
              <a:gd name="connsiteY17" fmla="*/ 0 h 944186"/>
              <a:gd name="connsiteX18" fmla="*/ 303807 w 568894"/>
              <a:gd name="connsiteY18" fmla="*/ 0 h 944186"/>
              <a:gd name="connsiteX19" fmla="*/ 318700 w 568894"/>
              <a:gd name="connsiteY19" fmla="*/ 8936 h 944186"/>
              <a:gd name="connsiteX20" fmla="*/ 330614 w 568894"/>
              <a:gd name="connsiteY20" fmla="*/ 17871 h 944186"/>
              <a:gd name="connsiteX21" fmla="*/ 336571 w 568894"/>
              <a:gd name="connsiteY21" fmla="*/ 35743 h 944186"/>
              <a:gd name="connsiteX22" fmla="*/ 339549 w 568894"/>
              <a:gd name="connsiteY22" fmla="*/ 68506 h 944186"/>
              <a:gd name="connsiteX23" fmla="*/ 399119 w 568894"/>
              <a:gd name="connsiteY23" fmla="*/ 613572 h 944186"/>
              <a:gd name="connsiteX24" fmla="*/ 402098 w 568894"/>
              <a:gd name="connsiteY24" fmla="*/ 646335 h 944186"/>
              <a:gd name="connsiteX25" fmla="*/ 402098 w 568894"/>
              <a:gd name="connsiteY25" fmla="*/ 670163 h 944186"/>
              <a:gd name="connsiteX26" fmla="*/ 405076 w 568894"/>
              <a:gd name="connsiteY26" fmla="*/ 708884 h 944186"/>
              <a:gd name="connsiteX27" fmla="*/ 411033 w 568894"/>
              <a:gd name="connsiteY27" fmla="*/ 738669 h 944186"/>
              <a:gd name="connsiteX28" fmla="*/ 419969 w 568894"/>
              <a:gd name="connsiteY28" fmla="*/ 768454 h 944186"/>
              <a:gd name="connsiteX29" fmla="*/ 428904 w 568894"/>
              <a:gd name="connsiteY29" fmla="*/ 801217 h 944186"/>
              <a:gd name="connsiteX30" fmla="*/ 440818 w 568894"/>
              <a:gd name="connsiteY30" fmla="*/ 822067 h 944186"/>
              <a:gd name="connsiteX31" fmla="*/ 455711 w 568894"/>
              <a:gd name="connsiteY31" fmla="*/ 848873 h 944186"/>
              <a:gd name="connsiteX32" fmla="*/ 485496 w 568894"/>
              <a:gd name="connsiteY32" fmla="*/ 878658 h 944186"/>
              <a:gd name="connsiteX33" fmla="*/ 527195 w 568894"/>
              <a:gd name="connsiteY33" fmla="*/ 908443 h 944186"/>
              <a:gd name="connsiteX34" fmla="*/ 554001 w 568894"/>
              <a:gd name="connsiteY34" fmla="*/ 926314 h 944186"/>
              <a:gd name="connsiteX35" fmla="*/ 568894 w 568894"/>
              <a:gd name="connsiteY35" fmla="*/ 938228 h 94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68894" h="944186">
                <a:moveTo>
                  <a:pt x="568894" y="938228"/>
                </a:moveTo>
                <a:lnTo>
                  <a:pt x="0" y="944186"/>
                </a:lnTo>
                <a:lnTo>
                  <a:pt x="50635" y="920357"/>
                </a:lnTo>
                <a:lnTo>
                  <a:pt x="80420" y="896529"/>
                </a:lnTo>
                <a:lnTo>
                  <a:pt x="95312" y="878658"/>
                </a:lnTo>
                <a:lnTo>
                  <a:pt x="119140" y="833981"/>
                </a:lnTo>
                <a:lnTo>
                  <a:pt x="145947" y="759518"/>
                </a:lnTo>
                <a:lnTo>
                  <a:pt x="172753" y="667185"/>
                </a:lnTo>
                <a:lnTo>
                  <a:pt x="196581" y="559959"/>
                </a:lnTo>
                <a:lnTo>
                  <a:pt x="217431" y="458690"/>
                </a:lnTo>
                <a:lnTo>
                  <a:pt x="238280" y="348485"/>
                </a:lnTo>
                <a:lnTo>
                  <a:pt x="250194" y="271044"/>
                </a:lnTo>
                <a:lnTo>
                  <a:pt x="259130" y="169775"/>
                </a:lnTo>
                <a:lnTo>
                  <a:pt x="265087" y="65528"/>
                </a:lnTo>
                <a:lnTo>
                  <a:pt x="262108" y="29786"/>
                </a:lnTo>
                <a:lnTo>
                  <a:pt x="265087" y="17871"/>
                </a:lnTo>
                <a:lnTo>
                  <a:pt x="279979" y="2979"/>
                </a:lnTo>
                <a:lnTo>
                  <a:pt x="291893" y="0"/>
                </a:lnTo>
                <a:lnTo>
                  <a:pt x="303807" y="0"/>
                </a:lnTo>
                <a:lnTo>
                  <a:pt x="318700" y="8936"/>
                </a:lnTo>
                <a:lnTo>
                  <a:pt x="330614" y="17871"/>
                </a:lnTo>
                <a:lnTo>
                  <a:pt x="336571" y="35743"/>
                </a:lnTo>
                <a:lnTo>
                  <a:pt x="339549" y="68506"/>
                </a:lnTo>
                <a:lnTo>
                  <a:pt x="399119" y="613572"/>
                </a:lnTo>
                <a:lnTo>
                  <a:pt x="402098" y="646335"/>
                </a:lnTo>
                <a:lnTo>
                  <a:pt x="402098" y="670163"/>
                </a:lnTo>
                <a:lnTo>
                  <a:pt x="405076" y="708884"/>
                </a:lnTo>
                <a:lnTo>
                  <a:pt x="411033" y="738669"/>
                </a:lnTo>
                <a:lnTo>
                  <a:pt x="419969" y="768454"/>
                </a:lnTo>
                <a:lnTo>
                  <a:pt x="428904" y="801217"/>
                </a:lnTo>
                <a:lnTo>
                  <a:pt x="440818" y="822067"/>
                </a:lnTo>
                <a:lnTo>
                  <a:pt x="455711" y="848873"/>
                </a:lnTo>
                <a:lnTo>
                  <a:pt x="485496" y="878658"/>
                </a:lnTo>
                <a:lnTo>
                  <a:pt x="527195" y="908443"/>
                </a:lnTo>
                <a:lnTo>
                  <a:pt x="554001" y="926314"/>
                </a:lnTo>
                <a:lnTo>
                  <a:pt x="568894" y="9382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3DFF8AC-CA13-465E-BE19-D83869FF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1412876"/>
            <a:ext cx="46323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A9199CC-DEE5-4CB7-B2D9-00A965FF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1398589"/>
            <a:ext cx="46323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30">
            <a:extLst>
              <a:ext uri="{FF2B5EF4-FFF2-40B4-BE49-F238E27FC236}">
                <a16:creationId xmlns:a16="http://schemas.microsoft.com/office/drawing/2014/main" id="{4F239297-1FB1-49CD-893C-5C6CFE771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6" y="-142875"/>
            <a:ext cx="5978525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ja-JP" altLang="en-US" sz="45000" dirty="0">
              <a:ln w="50800">
                <a:solidFill>
                  <a:schemeClr val="tx1"/>
                </a:solidFill>
              </a:ln>
              <a:noFill/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645148E-457D-4C13-8365-2EEADBDCFED1}"/>
              </a:ext>
            </a:extLst>
          </p:cNvPr>
          <p:cNvSpPr/>
          <p:nvPr/>
        </p:nvSpPr>
        <p:spPr>
          <a:xfrm rot="16200000">
            <a:off x="3571082" y="2621757"/>
            <a:ext cx="2663825" cy="433388"/>
          </a:xfrm>
          <a:custGeom>
            <a:avLst/>
            <a:gdLst>
              <a:gd name="connsiteX0" fmla="*/ 1140619 w 2664619"/>
              <a:gd name="connsiteY0" fmla="*/ 166687 h 433387"/>
              <a:gd name="connsiteX1" fmla="*/ 1485900 w 2664619"/>
              <a:gd name="connsiteY1" fmla="*/ 171450 h 433387"/>
              <a:gd name="connsiteX2" fmla="*/ 1816894 w 2664619"/>
              <a:gd name="connsiteY2" fmla="*/ 176212 h 433387"/>
              <a:gd name="connsiteX3" fmla="*/ 2069307 w 2664619"/>
              <a:gd name="connsiteY3" fmla="*/ 173831 h 433387"/>
              <a:gd name="connsiteX4" fmla="*/ 2269332 w 2664619"/>
              <a:gd name="connsiteY4" fmla="*/ 173831 h 433387"/>
              <a:gd name="connsiteX5" fmla="*/ 2302669 w 2664619"/>
              <a:gd name="connsiteY5" fmla="*/ 171450 h 433387"/>
              <a:gd name="connsiteX6" fmla="*/ 2343150 w 2664619"/>
              <a:gd name="connsiteY6" fmla="*/ 161925 h 433387"/>
              <a:gd name="connsiteX7" fmla="*/ 2414588 w 2664619"/>
              <a:gd name="connsiteY7" fmla="*/ 138112 h 433387"/>
              <a:gd name="connsiteX8" fmla="*/ 2478882 w 2664619"/>
              <a:gd name="connsiteY8" fmla="*/ 109537 h 433387"/>
              <a:gd name="connsiteX9" fmla="*/ 2531269 w 2664619"/>
              <a:gd name="connsiteY9" fmla="*/ 73818 h 433387"/>
              <a:gd name="connsiteX10" fmla="*/ 2576513 w 2664619"/>
              <a:gd name="connsiteY10" fmla="*/ 35718 h 433387"/>
              <a:gd name="connsiteX11" fmla="*/ 2607469 w 2664619"/>
              <a:gd name="connsiteY11" fmla="*/ 11906 h 433387"/>
              <a:gd name="connsiteX12" fmla="*/ 2628900 w 2664619"/>
              <a:gd name="connsiteY12" fmla="*/ 2381 h 433387"/>
              <a:gd name="connsiteX13" fmla="*/ 2643188 w 2664619"/>
              <a:gd name="connsiteY13" fmla="*/ 0 h 433387"/>
              <a:gd name="connsiteX14" fmla="*/ 2652713 w 2664619"/>
              <a:gd name="connsiteY14" fmla="*/ 2381 h 433387"/>
              <a:gd name="connsiteX15" fmla="*/ 2659857 w 2664619"/>
              <a:gd name="connsiteY15" fmla="*/ 9525 h 433387"/>
              <a:gd name="connsiteX16" fmla="*/ 2664619 w 2664619"/>
              <a:gd name="connsiteY16" fmla="*/ 21431 h 433387"/>
              <a:gd name="connsiteX17" fmla="*/ 2664619 w 2664619"/>
              <a:gd name="connsiteY17" fmla="*/ 40481 h 433387"/>
              <a:gd name="connsiteX18" fmla="*/ 2662238 w 2664619"/>
              <a:gd name="connsiteY18" fmla="*/ 69056 h 433387"/>
              <a:gd name="connsiteX19" fmla="*/ 2645569 w 2664619"/>
              <a:gd name="connsiteY19" fmla="*/ 116681 h 433387"/>
              <a:gd name="connsiteX20" fmla="*/ 2616994 w 2664619"/>
              <a:gd name="connsiteY20" fmla="*/ 180975 h 433387"/>
              <a:gd name="connsiteX21" fmla="*/ 2569369 w 2664619"/>
              <a:gd name="connsiteY21" fmla="*/ 276225 h 433387"/>
              <a:gd name="connsiteX22" fmla="*/ 2533650 w 2664619"/>
              <a:gd name="connsiteY22" fmla="*/ 338137 h 433387"/>
              <a:gd name="connsiteX23" fmla="*/ 2526507 w 2664619"/>
              <a:gd name="connsiteY23" fmla="*/ 357187 h 433387"/>
              <a:gd name="connsiteX24" fmla="*/ 2526507 w 2664619"/>
              <a:gd name="connsiteY24" fmla="*/ 388143 h 433387"/>
              <a:gd name="connsiteX25" fmla="*/ 2526507 w 2664619"/>
              <a:gd name="connsiteY25" fmla="*/ 352425 h 433387"/>
              <a:gd name="connsiteX26" fmla="*/ 2500313 w 2664619"/>
              <a:gd name="connsiteY26" fmla="*/ 378618 h 433387"/>
              <a:gd name="connsiteX27" fmla="*/ 2424113 w 2664619"/>
              <a:gd name="connsiteY27" fmla="*/ 414337 h 433387"/>
              <a:gd name="connsiteX28" fmla="*/ 2352675 w 2664619"/>
              <a:gd name="connsiteY28" fmla="*/ 426243 h 433387"/>
              <a:gd name="connsiteX29" fmla="*/ 2281238 w 2664619"/>
              <a:gd name="connsiteY29" fmla="*/ 428625 h 433387"/>
              <a:gd name="connsiteX30" fmla="*/ 2128838 w 2664619"/>
              <a:gd name="connsiteY30" fmla="*/ 433387 h 433387"/>
              <a:gd name="connsiteX31" fmla="*/ 1921669 w 2664619"/>
              <a:gd name="connsiteY31" fmla="*/ 431006 h 433387"/>
              <a:gd name="connsiteX32" fmla="*/ 1821657 w 2664619"/>
              <a:gd name="connsiteY32" fmla="*/ 426243 h 433387"/>
              <a:gd name="connsiteX33" fmla="*/ 1645444 w 2664619"/>
              <a:gd name="connsiteY33" fmla="*/ 423862 h 433387"/>
              <a:gd name="connsiteX34" fmla="*/ 1235869 w 2664619"/>
              <a:gd name="connsiteY34" fmla="*/ 423862 h 433387"/>
              <a:gd name="connsiteX35" fmla="*/ 916782 w 2664619"/>
              <a:gd name="connsiteY35" fmla="*/ 421481 h 433387"/>
              <a:gd name="connsiteX36" fmla="*/ 435769 w 2664619"/>
              <a:gd name="connsiteY36" fmla="*/ 402431 h 433387"/>
              <a:gd name="connsiteX37" fmla="*/ 166688 w 2664619"/>
              <a:gd name="connsiteY37" fmla="*/ 400050 h 433387"/>
              <a:gd name="connsiteX38" fmla="*/ 119063 w 2664619"/>
              <a:gd name="connsiteY38" fmla="*/ 395287 h 433387"/>
              <a:gd name="connsiteX39" fmla="*/ 85725 w 2664619"/>
              <a:gd name="connsiteY39" fmla="*/ 388143 h 433387"/>
              <a:gd name="connsiteX40" fmla="*/ 57150 w 2664619"/>
              <a:gd name="connsiteY40" fmla="*/ 376237 h 433387"/>
              <a:gd name="connsiteX41" fmla="*/ 45244 w 2664619"/>
              <a:gd name="connsiteY41" fmla="*/ 366712 h 433387"/>
              <a:gd name="connsiteX42" fmla="*/ 23813 w 2664619"/>
              <a:gd name="connsiteY42" fmla="*/ 342900 h 433387"/>
              <a:gd name="connsiteX43" fmla="*/ 9525 w 2664619"/>
              <a:gd name="connsiteY43" fmla="*/ 326231 h 433387"/>
              <a:gd name="connsiteX44" fmla="*/ 0 w 2664619"/>
              <a:gd name="connsiteY44" fmla="*/ 290512 h 433387"/>
              <a:gd name="connsiteX45" fmla="*/ 2382 w 2664619"/>
              <a:gd name="connsiteY45" fmla="*/ 247650 h 433387"/>
              <a:gd name="connsiteX46" fmla="*/ 14288 w 2664619"/>
              <a:gd name="connsiteY46" fmla="*/ 216693 h 433387"/>
              <a:gd name="connsiteX47" fmla="*/ 38100 w 2664619"/>
              <a:gd name="connsiteY47" fmla="*/ 180975 h 433387"/>
              <a:gd name="connsiteX48" fmla="*/ 69057 w 2664619"/>
              <a:gd name="connsiteY48" fmla="*/ 157162 h 433387"/>
              <a:gd name="connsiteX49" fmla="*/ 109538 w 2664619"/>
              <a:gd name="connsiteY49" fmla="*/ 133350 h 433387"/>
              <a:gd name="connsiteX50" fmla="*/ 154782 w 2664619"/>
              <a:gd name="connsiteY50" fmla="*/ 116681 h 433387"/>
              <a:gd name="connsiteX51" fmla="*/ 202407 w 2664619"/>
              <a:gd name="connsiteY51" fmla="*/ 104775 h 433387"/>
              <a:gd name="connsiteX52" fmla="*/ 252413 w 2664619"/>
              <a:gd name="connsiteY52" fmla="*/ 95250 h 433387"/>
              <a:gd name="connsiteX53" fmla="*/ 309563 w 2664619"/>
              <a:gd name="connsiteY53" fmla="*/ 88106 h 433387"/>
              <a:gd name="connsiteX54" fmla="*/ 359569 w 2664619"/>
              <a:gd name="connsiteY54" fmla="*/ 85725 h 433387"/>
              <a:gd name="connsiteX55" fmla="*/ 378619 w 2664619"/>
              <a:gd name="connsiteY55" fmla="*/ 83343 h 433387"/>
              <a:gd name="connsiteX56" fmla="*/ 388144 w 2664619"/>
              <a:gd name="connsiteY56" fmla="*/ 88106 h 433387"/>
              <a:gd name="connsiteX57" fmla="*/ 419100 w 2664619"/>
              <a:gd name="connsiteY57" fmla="*/ 102393 h 433387"/>
              <a:gd name="connsiteX58" fmla="*/ 483394 w 2664619"/>
              <a:gd name="connsiteY58" fmla="*/ 123825 h 433387"/>
              <a:gd name="connsiteX59" fmla="*/ 535782 w 2664619"/>
              <a:gd name="connsiteY59" fmla="*/ 133350 h 433387"/>
              <a:gd name="connsiteX60" fmla="*/ 595313 w 2664619"/>
              <a:gd name="connsiteY60" fmla="*/ 140493 h 433387"/>
              <a:gd name="connsiteX61" fmla="*/ 671513 w 2664619"/>
              <a:gd name="connsiteY61" fmla="*/ 150018 h 433387"/>
              <a:gd name="connsiteX62" fmla="*/ 764382 w 2664619"/>
              <a:gd name="connsiteY62" fmla="*/ 154781 h 433387"/>
              <a:gd name="connsiteX63" fmla="*/ 864394 w 2664619"/>
              <a:gd name="connsiteY63" fmla="*/ 157162 h 433387"/>
              <a:gd name="connsiteX64" fmla="*/ 1004888 w 2664619"/>
              <a:gd name="connsiteY64" fmla="*/ 159543 h 433387"/>
              <a:gd name="connsiteX65" fmla="*/ 1140619 w 2664619"/>
              <a:gd name="connsiteY65" fmla="*/ 166687 h 433387"/>
              <a:gd name="connsiteX0" fmla="*/ 1140619 w 2664619"/>
              <a:gd name="connsiteY0" fmla="*/ 166687 h 433387"/>
              <a:gd name="connsiteX1" fmla="*/ 1485900 w 2664619"/>
              <a:gd name="connsiteY1" fmla="*/ 171450 h 433387"/>
              <a:gd name="connsiteX2" fmla="*/ 1816894 w 2664619"/>
              <a:gd name="connsiteY2" fmla="*/ 176212 h 433387"/>
              <a:gd name="connsiteX3" fmla="*/ 2069307 w 2664619"/>
              <a:gd name="connsiteY3" fmla="*/ 173831 h 433387"/>
              <a:gd name="connsiteX4" fmla="*/ 2269332 w 2664619"/>
              <a:gd name="connsiteY4" fmla="*/ 173831 h 433387"/>
              <a:gd name="connsiteX5" fmla="*/ 2302669 w 2664619"/>
              <a:gd name="connsiteY5" fmla="*/ 171450 h 433387"/>
              <a:gd name="connsiteX6" fmla="*/ 2343150 w 2664619"/>
              <a:gd name="connsiteY6" fmla="*/ 161925 h 433387"/>
              <a:gd name="connsiteX7" fmla="*/ 2414588 w 2664619"/>
              <a:gd name="connsiteY7" fmla="*/ 138112 h 433387"/>
              <a:gd name="connsiteX8" fmla="*/ 2478882 w 2664619"/>
              <a:gd name="connsiteY8" fmla="*/ 109537 h 433387"/>
              <a:gd name="connsiteX9" fmla="*/ 2531269 w 2664619"/>
              <a:gd name="connsiteY9" fmla="*/ 73818 h 433387"/>
              <a:gd name="connsiteX10" fmla="*/ 2576513 w 2664619"/>
              <a:gd name="connsiteY10" fmla="*/ 35718 h 433387"/>
              <a:gd name="connsiteX11" fmla="*/ 2607469 w 2664619"/>
              <a:gd name="connsiteY11" fmla="*/ 11906 h 433387"/>
              <a:gd name="connsiteX12" fmla="*/ 2628900 w 2664619"/>
              <a:gd name="connsiteY12" fmla="*/ 2381 h 433387"/>
              <a:gd name="connsiteX13" fmla="*/ 2643188 w 2664619"/>
              <a:gd name="connsiteY13" fmla="*/ 0 h 433387"/>
              <a:gd name="connsiteX14" fmla="*/ 2652713 w 2664619"/>
              <a:gd name="connsiteY14" fmla="*/ 2381 h 433387"/>
              <a:gd name="connsiteX15" fmla="*/ 2659857 w 2664619"/>
              <a:gd name="connsiteY15" fmla="*/ 9525 h 433387"/>
              <a:gd name="connsiteX16" fmla="*/ 2664619 w 2664619"/>
              <a:gd name="connsiteY16" fmla="*/ 21431 h 433387"/>
              <a:gd name="connsiteX17" fmla="*/ 2664619 w 2664619"/>
              <a:gd name="connsiteY17" fmla="*/ 40481 h 433387"/>
              <a:gd name="connsiteX18" fmla="*/ 2662238 w 2664619"/>
              <a:gd name="connsiteY18" fmla="*/ 69056 h 433387"/>
              <a:gd name="connsiteX19" fmla="*/ 2645569 w 2664619"/>
              <a:gd name="connsiteY19" fmla="*/ 116681 h 433387"/>
              <a:gd name="connsiteX20" fmla="*/ 2616994 w 2664619"/>
              <a:gd name="connsiteY20" fmla="*/ 180975 h 433387"/>
              <a:gd name="connsiteX21" fmla="*/ 2569369 w 2664619"/>
              <a:gd name="connsiteY21" fmla="*/ 276225 h 433387"/>
              <a:gd name="connsiteX22" fmla="*/ 2533650 w 2664619"/>
              <a:gd name="connsiteY22" fmla="*/ 338137 h 433387"/>
              <a:gd name="connsiteX23" fmla="*/ 2526507 w 2664619"/>
              <a:gd name="connsiteY23" fmla="*/ 357187 h 433387"/>
              <a:gd name="connsiteX24" fmla="*/ 2526507 w 2664619"/>
              <a:gd name="connsiteY24" fmla="*/ 352425 h 433387"/>
              <a:gd name="connsiteX25" fmla="*/ 2500313 w 2664619"/>
              <a:gd name="connsiteY25" fmla="*/ 378618 h 433387"/>
              <a:gd name="connsiteX26" fmla="*/ 2424113 w 2664619"/>
              <a:gd name="connsiteY26" fmla="*/ 414337 h 433387"/>
              <a:gd name="connsiteX27" fmla="*/ 2352675 w 2664619"/>
              <a:gd name="connsiteY27" fmla="*/ 426243 h 433387"/>
              <a:gd name="connsiteX28" fmla="*/ 2281238 w 2664619"/>
              <a:gd name="connsiteY28" fmla="*/ 428625 h 433387"/>
              <a:gd name="connsiteX29" fmla="*/ 2128838 w 2664619"/>
              <a:gd name="connsiteY29" fmla="*/ 433387 h 433387"/>
              <a:gd name="connsiteX30" fmla="*/ 1921669 w 2664619"/>
              <a:gd name="connsiteY30" fmla="*/ 431006 h 433387"/>
              <a:gd name="connsiteX31" fmla="*/ 1821657 w 2664619"/>
              <a:gd name="connsiteY31" fmla="*/ 426243 h 433387"/>
              <a:gd name="connsiteX32" fmla="*/ 1645444 w 2664619"/>
              <a:gd name="connsiteY32" fmla="*/ 423862 h 433387"/>
              <a:gd name="connsiteX33" fmla="*/ 1235869 w 2664619"/>
              <a:gd name="connsiteY33" fmla="*/ 423862 h 433387"/>
              <a:gd name="connsiteX34" fmla="*/ 916782 w 2664619"/>
              <a:gd name="connsiteY34" fmla="*/ 421481 h 433387"/>
              <a:gd name="connsiteX35" fmla="*/ 435769 w 2664619"/>
              <a:gd name="connsiteY35" fmla="*/ 402431 h 433387"/>
              <a:gd name="connsiteX36" fmla="*/ 166688 w 2664619"/>
              <a:gd name="connsiteY36" fmla="*/ 400050 h 433387"/>
              <a:gd name="connsiteX37" fmla="*/ 119063 w 2664619"/>
              <a:gd name="connsiteY37" fmla="*/ 395287 h 433387"/>
              <a:gd name="connsiteX38" fmla="*/ 85725 w 2664619"/>
              <a:gd name="connsiteY38" fmla="*/ 388143 h 433387"/>
              <a:gd name="connsiteX39" fmla="*/ 57150 w 2664619"/>
              <a:gd name="connsiteY39" fmla="*/ 376237 h 433387"/>
              <a:gd name="connsiteX40" fmla="*/ 45244 w 2664619"/>
              <a:gd name="connsiteY40" fmla="*/ 366712 h 433387"/>
              <a:gd name="connsiteX41" fmla="*/ 23813 w 2664619"/>
              <a:gd name="connsiteY41" fmla="*/ 342900 h 433387"/>
              <a:gd name="connsiteX42" fmla="*/ 9525 w 2664619"/>
              <a:gd name="connsiteY42" fmla="*/ 326231 h 433387"/>
              <a:gd name="connsiteX43" fmla="*/ 0 w 2664619"/>
              <a:gd name="connsiteY43" fmla="*/ 290512 h 433387"/>
              <a:gd name="connsiteX44" fmla="*/ 2382 w 2664619"/>
              <a:gd name="connsiteY44" fmla="*/ 247650 h 433387"/>
              <a:gd name="connsiteX45" fmla="*/ 14288 w 2664619"/>
              <a:gd name="connsiteY45" fmla="*/ 216693 h 433387"/>
              <a:gd name="connsiteX46" fmla="*/ 38100 w 2664619"/>
              <a:gd name="connsiteY46" fmla="*/ 180975 h 433387"/>
              <a:gd name="connsiteX47" fmla="*/ 69057 w 2664619"/>
              <a:gd name="connsiteY47" fmla="*/ 157162 h 433387"/>
              <a:gd name="connsiteX48" fmla="*/ 109538 w 2664619"/>
              <a:gd name="connsiteY48" fmla="*/ 133350 h 433387"/>
              <a:gd name="connsiteX49" fmla="*/ 154782 w 2664619"/>
              <a:gd name="connsiteY49" fmla="*/ 116681 h 433387"/>
              <a:gd name="connsiteX50" fmla="*/ 202407 w 2664619"/>
              <a:gd name="connsiteY50" fmla="*/ 104775 h 433387"/>
              <a:gd name="connsiteX51" fmla="*/ 252413 w 2664619"/>
              <a:gd name="connsiteY51" fmla="*/ 95250 h 433387"/>
              <a:gd name="connsiteX52" fmla="*/ 309563 w 2664619"/>
              <a:gd name="connsiteY52" fmla="*/ 88106 h 433387"/>
              <a:gd name="connsiteX53" fmla="*/ 359569 w 2664619"/>
              <a:gd name="connsiteY53" fmla="*/ 85725 h 433387"/>
              <a:gd name="connsiteX54" fmla="*/ 378619 w 2664619"/>
              <a:gd name="connsiteY54" fmla="*/ 83343 h 433387"/>
              <a:gd name="connsiteX55" fmla="*/ 388144 w 2664619"/>
              <a:gd name="connsiteY55" fmla="*/ 88106 h 433387"/>
              <a:gd name="connsiteX56" fmla="*/ 419100 w 2664619"/>
              <a:gd name="connsiteY56" fmla="*/ 102393 h 433387"/>
              <a:gd name="connsiteX57" fmla="*/ 483394 w 2664619"/>
              <a:gd name="connsiteY57" fmla="*/ 123825 h 433387"/>
              <a:gd name="connsiteX58" fmla="*/ 535782 w 2664619"/>
              <a:gd name="connsiteY58" fmla="*/ 133350 h 433387"/>
              <a:gd name="connsiteX59" fmla="*/ 595313 w 2664619"/>
              <a:gd name="connsiteY59" fmla="*/ 140493 h 433387"/>
              <a:gd name="connsiteX60" fmla="*/ 671513 w 2664619"/>
              <a:gd name="connsiteY60" fmla="*/ 150018 h 433387"/>
              <a:gd name="connsiteX61" fmla="*/ 764382 w 2664619"/>
              <a:gd name="connsiteY61" fmla="*/ 154781 h 433387"/>
              <a:gd name="connsiteX62" fmla="*/ 864394 w 2664619"/>
              <a:gd name="connsiteY62" fmla="*/ 157162 h 433387"/>
              <a:gd name="connsiteX63" fmla="*/ 1004888 w 2664619"/>
              <a:gd name="connsiteY63" fmla="*/ 159543 h 433387"/>
              <a:gd name="connsiteX64" fmla="*/ 1140619 w 2664619"/>
              <a:gd name="connsiteY64" fmla="*/ 166687 h 433387"/>
              <a:gd name="connsiteX0" fmla="*/ 1140619 w 2664619"/>
              <a:gd name="connsiteY0" fmla="*/ 166687 h 433387"/>
              <a:gd name="connsiteX1" fmla="*/ 1485900 w 2664619"/>
              <a:gd name="connsiteY1" fmla="*/ 171450 h 433387"/>
              <a:gd name="connsiteX2" fmla="*/ 1816894 w 2664619"/>
              <a:gd name="connsiteY2" fmla="*/ 176212 h 433387"/>
              <a:gd name="connsiteX3" fmla="*/ 2069307 w 2664619"/>
              <a:gd name="connsiteY3" fmla="*/ 173831 h 433387"/>
              <a:gd name="connsiteX4" fmla="*/ 2269332 w 2664619"/>
              <a:gd name="connsiteY4" fmla="*/ 173831 h 433387"/>
              <a:gd name="connsiteX5" fmla="*/ 2302669 w 2664619"/>
              <a:gd name="connsiteY5" fmla="*/ 171450 h 433387"/>
              <a:gd name="connsiteX6" fmla="*/ 2343150 w 2664619"/>
              <a:gd name="connsiteY6" fmla="*/ 161925 h 433387"/>
              <a:gd name="connsiteX7" fmla="*/ 2414588 w 2664619"/>
              <a:gd name="connsiteY7" fmla="*/ 138112 h 433387"/>
              <a:gd name="connsiteX8" fmla="*/ 2478882 w 2664619"/>
              <a:gd name="connsiteY8" fmla="*/ 109537 h 433387"/>
              <a:gd name="connsiteX9" fmla="*/ 2531269 w 2664619"/>
              <a:gd name="connsiteY9" fmla="*/ 73818 h 433387"/>
              <a:gd name="connsiteX10" fmla="*/ 2576513 w 2664619"/>
              <a:gd name="connsiteY10" fmla="*/ 35718 h 433387"/>
              <a:gd name="connsiteX11" fmla="*/ 2607469 w 2664619"/>
              <a:gd name="connsiteY11" fmla="*/ 11906 h 433387"/>
              <a:gd name="connsiteX12" fmla="*/ 2628900 w 2664619"/>
              <a:gd name="connsiteY12" fmla="*/ 2381 h 433387"/>
              <a:gd name="connsiteX13" fmla="*/ 2643188 w 2664619"/>
              <a:gd name="connsiteY13" fmla="*/ 0 h 433387"/>
              <a:gd name="connsiteX14" fmla="*/ 2652713 w 2664619"/>
              <a:gd name="connsiteY14" fmla="*/ 2381 h 433387"/>
              <a:gd name="connsiteX15" fmla="*/ 2659857 w 2664619"/>
              <a:gd name="connsiteY15" fmla="*/ 9525 h 433387"/>
              <a:gd name="connsiteX16" fmla="*/ 2664619 w 2664619"/>
              <a:gd name="connsiteY16" fmla="*/ 21431 h 433387"/>
              <a:gd name="connsiteX17" fmla="*/ 2664619 w 2664619"/>
              <a:gd name="connsiteY17" fmla="*/ 40481 h 433387"/>
              <a:gd name="connsiteX18" fmla="*/ 2662238 w 2664619"/>
              <a:gd name="connsiteY18" fmla="*/ 69056 h 433387"/>
              <a:gd name="connsiteX19" fmla="*/ 2645569 w 2664619"/>
              <a:gd name="connsiteY19" fmla="*/ 116681 h 433387"/>
              <a:gd name="connsiteX20" fmla="*/ 2616994 w 2664619"/>
              <a:gd name="connsiteY20" fmla="*/ 180975 h 433387"/>
              <a:gd name="connsiteX21" fmla="*/ 2569369 w 2664619"/>
              <a:gd name="connsiteY21" fmla="*/ 276225 h 433387"/>
              <a:gd name="connsiteX22" fmla="*/ 2533650 w 2664619"/>
              <a:gd name="connsiteY22" fmla="*/ 338137 h 433387"/>
              <a:gd name="connsiteX23" fmla="*/ 2526507 w 2664619"/>
              <a:gd name="connsiteY23" fmla="*/ 357187 h 433387"/>
              <a:gd name="connsiteX24" fmla="*/ 2500313 w 2664619"/>
              <a:gd name="connsiteY24" fmla="*/ 378618 h 433387"/>
              <a:gd name="connsiteX25" fmla="*/ 2424113 w 2664619"/>
              <a:gd name="connsiteY25" fmla="*/ 414337 h 433387"/>
              <a:gd name="connsiteX26" fmla="*/ 2352675 w 2664619"/>
              <a:gd name="connsiteY26" fmla="*/ 426243 h 433387"/>
              <a:gd name="connsiteX27" fmla="*/ 2281238 w 2664619"/>
              <a:gd name="connsiteY27" fmla="*/ 428625 h 433387"/>
              <a:gd name="connsiteX28" fmla="*/ 2128838 w 2664619"/>
              <a:gd name="connsiteY28" fmla="*/ 433387 h 433387"/>
              <a:gd name="connsiteX29" fmla="*/ 1921669 w 2664619"/>
              <a:gd name="connsiteY29" fmla="*/ 431006 h 433387"/>
              <a:gd name="connsiteX30" fmla="*/ 1821657 w 2664619"/>
              <a:gd name="connsiteY30" fmla="*/ 426243 h 433387"/>
              <a:gd name="connsiteX31" fmla="*/ 1645444 w 2664619"/>
              <a:gd name="connsiteY31" fmla="*/ 423862 h 433387"/>
              <a:gd name="connsiteX32" fmla="*/ 1235869 w 2664619"/>
              <a:gd name="connsiteY32" fmla="*/ 423862 h 433387"/>
              <a:gd name="connsiteX33" fmla="*/ 916782 w 2664619"/>
              <a:gd name="connsiteY33" fmla="*/ 421481 h 433387"/>
              <a:gd name="connsiteX34" fmla="*/ 435769 w 2664619"/>
              <a:gd name="connsiteY34" fmla="*/ 402431 h 433387"/>
              <a:gd name="connsiteX35" fmla="*/ 166688 w 2664619"/>
              <a:gd name="connsiteY35" fmla="*/ 400050 h 433387"/>
              <a:gd name="connsiteX36" fmla="*/ 119063 w 2664619"/>
              <a:gd name="connsiteY36" fmla="*/ 395287 h 433387"/>
              <a:gd name="connsiteX37" fmla="*/ 85725 w 2664619"/>
              <a:gd name="connsiteY37" fmla="*/ 388143 h 433387"/>
              <a:gd name="connsiteX38" fmla="*/ 57150 w 2664619"/>
              <a:gd name="connsiteY38" fmla="*/ 376237 h 433387"/>
              <a:gd name="connsiteX39" fmla="*/ 45244 w 2664619"/>
              <a:gd name="connsiteY39" fmla="*/ 366712 h 433387"/>
              <a:gd name="connsiteX40" fmla="*/ 23813 w 2664619"/>
              <a:gd name="connsiteY40" fmla="*/ 342900 h 433387"/>
              <a:gd name="connsiteX41" fmla="*/ 9525 w 2664619"/>
              <a:gd name="connsiteY41" fmla="*/ 326231 h 433387"/>
              <a:gd name="connsiteX42" fmla="*/ 0 w 2664619"/>
              <a:gd name="connsiteY42" fmla="*/ 290512 h 433387"/>
              <a:gd name="connsiteX43" fmla="*/ 2382 w 2664619"/>
              <a:gd name="connsiteY43" fmla="*/ 247650 h 433387"/>
              <a:gd name="connsiteX44" fmla="*/ 14288 w 2664619"/>
              <a:gd name="connsiteY44" fmla="*/ 216693 h 433387"/>
              <a:gd name="connsiteX45" fmla="*/ 38100 w 2664619"/>
              <a:gd name="connsiteY45" fmla="*/ 180975 h 433387"/>
              <a:gd name="connsiteX46" fmla="*/ 69057 w 2664619"/>
              <a:gd name="connsiteY46" fmla="*/ 157162 h 433387"/>
              <a:gd name="connsiteX47" fmla="*/ 109538 w 2664619"/>
              <a:gd name="connsiteY47" fmla="*/ 133350 h 433387"/>
              <a:gd name="connsiteX48" fmla="*/ 154782 w 2664619"/>
              <a:gd name="connsiteY48" fmla="*/ 116681 h 433387"/>
              <a:gd name="connsiteX49" fmla="*/ 202407 w 2664619"/>
              <a:gd name="connsiteY49" fmla="*/ 104775 h 433387"/>
              <a:gd name="connsiteX50" fmla="*/ 252413 w 2664619"/>
              <a:gd name="connsiteY50" fmla="*/ 95250 h 433387"/>
              <a:gd name="connsiteX51" fmla="*/ 309563 w 2664619"/>
              <a:gd name="connsiteY51" fmla="*/ 88106 h 433387"/>
              <a:gd name="connsiteX52" fmla="*/ 359569 w 2664619"/>
              <a:gd name="connsiteY52" fmla="*/ 85725 h 433387"/>
              <a:gd name="connsiteX53" fmla="*/ 378619 w 2664619"/>
              <a:gd name="connsiteY53" fmla="*/ 83343 h 433387"/>
              <a:gd name="connsiteX54" fmla="*/ 388144 w 2664619"/>
              <a:gd name="connsiteY54" fmla="*/ 88106 h 433387"/>
              <a:gd name="connsiteX55" fmla="*/ 419100 w 2664619"/>
              <a:gd name="connsiteY55" fmla="*/ 102393 h 433387"/>
              <a:gd name="connsiteX56" fmla="*/ 483394 w 2664619"/>
              <a:gd name="connsiteY56" fmla="*/ 123825 h 433387"/>
              <a:gd name="connsiteX57" fmla="*/ 535782 w 2664619"/>
              <a:gd name="connsiteY57" fmla="*/ 133350 h 433387"/>
              <a:gd name="connsiteX58" fmla="*/ 595313 w 2664619"/>
              <a:gd name="connsiteY58" fmla="*/ 140493 h 433387"/>
              <a:gd name="connsiteX59" fmla="*/ 671513 w 2664619"/>
              <a:gd name="connsiteY59" fmla="*/ 150018 h 433387"/>
              <a:gd name="connsiteX60" fmla="*/ 764382 w 2664619"/>
              <a:gd name="connsiteY60" fmla="*/ 154781 h 433387"/>
              <a:gd name="connsiteX61" fmla="*/ 864394 w 2664619"/>
              <a:gd name="connsiteY61" fmla="*/ 157162 h 433387"/>
              <a:gd name="connsiteX62" fmla="*/ 1004888 w 2664619"/>
              <a:gd name="connsiteY62" fmla="*/ 159543 h 433387"/>
              <a:gd name="connsiteX63" fmla="*/ 1140619 w 2664619"/>
              <a:gd name="connsiteY63" fmla="*/ 1666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664619" h="433387">
                <a:moveTo>
                  <a:pt x="1140619" y="166687"/>
                </a:moveTo>
                <a:lnTo>
                  <a:pt x="1485900" y="171450"/>
                </a:lnTo>
                <a:lnTo>
                  <a:pt x="1816894" y="176212"/>
                </a:lnTo>
                <a:lnTo>
                  <a:pt x="2069307" y="173831"/>
                </a:lnTo>
                <a:lnTo>
                  <a:pt x="2269332" y="173831"/>
                </a:lnTo>
                <a:lnTo>
                  <a:pt x="2302669" y="171450"/>
                </a:lnTo>
                <a:lnTo>
                  <a:pt x="2343150" y="161925"/>
                </a:lnTo>
                <a:lnTo>
                  <a:pt x="2414588" y="138112"/>
                </a:lnTo>
                <a:lnTo>
                  <a:pt x="2478882" y="109537"/>
                </a:lnTo>
                <a:lnTo>
                  <a:pt x="2531269" y="73818"/>
                </a:lnTo>
                <a:lnTo>
                  <a:pt x="2576513" y="35718"/>
                </a:lnTo>
                <a:lnTo>
                  <a:pt x="2607469" y="11906"/>
                </a:lnTo>
                <a:lnTo>
                  <a:pt x="2628900" y="2381"/>
                </a:lnTo>
                <a:lnTo>
                  <a:pt x="2643188" y="0"/>
                </a:lnTo>
                <a:lnTo>
                  <a:pt x="2652713" y="2381"/>
                </a:lnTo>
                <a:lnTo>
                  <a:pt x="2659857" y="9525"/>
                </a:lnTo>
                <a:lnTo>
                  <a:pt x="2664619" y="21431"/>
                </a:lnTo>
                <a:lnTo>
                  <a:pt x="2664619" y="40481"/>
                </a:lnTo>
                <a:lnTo>
                  <a:pt x="2662238" y="69056"/>
                </a:lnTo>
                <a:lnTo>
                  <a:pt x="2645569" y="116681"/>
                </a:lnTo>
                <a:lnTo>
                  <a:pt x="2616994" y="180975"/>
                </a:lnTo>
                <a:lnTo>
                  <a:pt x="2569369" y="276225"/>
                </a:lnTo>
                <a:lnTo>
                  <a:pt x="2533650" y="338137"/>
                </a:lnTo>
                <a:lnTo>
                  <a:pt x="2526507" y="357187"/>
                </a:lnTo>
                <a:lnTo>
                  <a:pt x="2500313" y="378618"/>
                </a:lnTo>
                <a:lnTo>
                  <a:pt x="2424113" y="414337"/>
                </a:lnTo>
                <a:lnTo>
                  <a:pt x="2352675" y="426243"/>
                </a:lnTo>
                <a:lnTo>
                  <a:pt x="2281238" y="428625"/>
                </a:lnTo>
                <a:lnTo>
                  <a:pt x="2128838" y="433387"/>
                </a:lnTo>
                <a:lnTo>
                  <a:pt x="1921669" y="431006"/>
                </a:lnTo>
                <a:lnTo>
                  <a:pt x="1821657" y="426243"/>
                </a:lnTo>
                <a:lnTo>
                  <a:pt x="1645444" y="423862"/>
                </a:lnTo>
                <a:lnTo>
                  <a:pt x="1235869" y="423862"/>
                </a:lnTo>
                <a:lnTo>
                  <a:pt x="916782" y="421481"/>
                </a:lnTo>
                <a:lnTo>
                  <a:pt x="435769" y="402431"/>
                </a:lnTo>
                <a:lnTo>
                  <a:pt x="166688" y="400050"/>
                </a:lnTo>
                <a:lnTo>
                  <a:pt x="119063" y="395287"/>
                </a:lnTo>
                <a:lnTo>
                  <a:pt x="85725" y="388143"/>
                </a:lnTo>
                <a:lnTo>
                  <a:pt x="57150" y="376237"/>
                </a:lnTo>
                <a:lnTo>
                  <a:pt x="45244" y="366712"/>
                </a:lnTo>
                <a:lnTo>
                  <a:pt x="23813" y="342900"/>
                </a:lnTo>
                <a:lnTo>
                  <a:pt x="9525" y="326231"/>
                </a:lnTo>
                <a:lnTo>
                  <a:pt x="0" y="290512"/>
                </a:lnTo>
                <a:lnTo>
                  <a:pt x="2382" y="247650"/>
                </a:lnTo>
                <a:lnTo>
                  <a:pt x="14288" y="216693"/>
                </a:lnTo>
                <a:lnTo>
                  <a:pt x="38100" y="180975"/>
                </a:lnTo>
                <a:lnTo>
                  <a:pt x="69057" y="157162"/>
                </a:lnTo>
                <a:lnTo>
                  <a:pt x="109538" y="133350"/>
                </a:lnTo>
                <a:lnTo>
                  <a:pt x="154782" y="116681"/>
                </a:lnTo>
                <a:lnTo>
                  <a:pt x="202407" y="104775"/>
                </a:lnTo>
                <a:lnTo>
                  <a:pt x="252413" y="95250"/>
                </a:lnTo>
                <a:lnTo>
                  <a:pt x="309563" y="88106"/>
                </a:lnTo>
                <a:lnTo>
                  <a:pt x="359569" y="85725"/>
                </a:lnTo>
                <a:lnTo>
                  <a:pt x="378619" y="83343"/>
                </a:lnTo>
                <a:lnTo>
                  <a:pt x="388144" y="88106"/>
                </a:lnTo>
                <a:lnTo>
                  <a:pt x="419100" y="102393"/>
                </a:lnTo>
                <a:lnTo>
                  <a:pt x="483394" y="123825"/>
                </a:lnTo>
                <a:lnTo>
                  <a:pt x="535782" y="133350"/>
                </a:lnTo>
                <a:lnTo>
                  <a:pt x="595313" y="140493"/>
                </a:lnTo>
                <a:lnTo>
                  <a:pt x="671513" y="150018"/>
                </a:lnTo>
                <a:lnTo>
                  <a:pt x="764382" y="154781"/>
                </a:lnTo>
                <a:lnTo>
                  <a:pt x="864394" y="157162"/>
                </a:lnTo>
                <a:lnTo>
                  <a:pt x="1004888" y="159543"/>
                </a:lnTo>
                <a:lnTo>
                  <a:pt x="1140619" y="1666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B36F508-2D97-45FF-AD3F-2C4E9A2785AF}"/>
              </a:ext>
            </a:extLst>
          </p:cNvPr>
          <p:cNvSpPr/>
          <p:nvPr/>
        </p:nvSpPr>
        <p:spPr>
          <a:xfrm rot="16200000">
            <a:off x="4705351" y="1743076"/>
            <a:ext cx="2609850" cy="1965325"/>
          </a:xfrm>
          <a:custGeom>
            <a:avLst/>
            <a:gdLst>
              <a:gd name="connsiteX0" fmla="*/ 882650 w 2609850"/>
              <a:gd name="connsiteY0" fmla="*/ 1844675 h 1965325"/>
              <a:gd name="connsiteX1" fmla="*/ 1184275 w 2609850"/>
              <a:gd name="connsiteY1" fmla="*/ 1847850 h 1965325"/>
              <a:gd name="connsiteX2" fmla="*/ 1381125 w 2609850"/>
              <a:gd name="connsiteY2" fmla="*/ 1851025 h 1965325"/>
              <a:gd name="connsiteX3" fmla="*/ 1574800 w 2609850"/>
              <a:gd name="connsiteY3" fmla="*/ 1857375 h 1965325"/>
              <a:gd name="connsiteX4" fmla="*/ 1781175 w 2609850"/>
              <a:gd name="connsiteY4" fmla="*/ 1863725 h 1965325"/>
              <a:gd name="connsiteX5" fmla="*/ 1984375 w 2609850"/>
              <a:gd name="connsiteY5" fmla="*/ 1876425 h 1965325"/>
              <a:gd name="connsiteX6" fmla="*/ 2095500 w 2609850"/>
              <a:gd name="connsiteY6" fmla="*/ 1885950 h 1965325"/>
              <a:gd name="connsiteX7" fmla="*/ 2162175 w 2609850"/>
              <a:gd name="connsiteY7" fmla="*/ 1892300 h 1965325"/>
              <a:gd name="connsiteX8" fmla="*/ 2190750 w 2609850"/>
              <a:gd name="connsiteY8" fmla="*/ 1898650 h 1965325"/>
              <a:gd name="connsiteX9" fmla="*/ 2222500 w 2609850"/>
              <a:gd name="connsiteY9" fmla="*/ 1911350 h 1965325"/>
              <a:gd name="connsiteX10" fmla="*/ 2247900 w 2609850"/>
              <a:gd name="connsiteY10" fmla="*/ 1927225 h 1965325"/>
              <a:gd name="connsiteX11" fmla="*/ 2260600 w 2609850"/>
              <a:gd name="connsiteY11" fmla="*/ 1943100 h 1965325"/>
              <a:gd name="connsiteX12" fmla="*/ 2279650 w 2609850"/>
              <a:gd name="connsiteY12" fmla="*/ 1958975 h 1965325"/>
              <a:gd name="connsiteX13" fmla="*/ 2298700 w 2609850"/>
              <a:gd name="connsiteY13" fmla="*/ 1965325 h 1965325"/>
              <a:gd name="connsiteX14" fmla="*/ 2320925 w 2609850"/>
              <a:gd name="connsiteY14" fmla="*/ 1962150 h 1965325"/>
              <a:gd name="connsiteX15" fmla="*/ 2359025 w 2609850"/>
              <a:gd name="connsiteY15" fmla="*/ 1936750 h 1965325"/>
              <a:gd name="connsiteX16" fmla="*/ 2438400 w 2609850"/>
              <a:gd name="connsiteY16" fmla="*/ 1857375 h 1965325"/>
              <a:gd name="connsiteX17" fmla="*/ 2508250 w 2609850"/>
              <a:gd name="connsiteY17" fmla="*/ 1774825 h 1965325"/>
              <a:gd name="connsiteX18" fmla="*/ 2562225 w 2609850"/>
              <a:gd name="connsiteY18" fmla="*/ 1701800 h 1965325"/>
              <a:gd name="connsiteX19" fmla="*/ 2597150 w 2609850"/>
              <a:gd name="connsiteY19" fmla="*/ 1635125 h 1965325"/>
              <a:gd name="connsiteX20" fmla="*/ 2609850 w 2609850"/>
              <a:gd name="connsiteY20" fmla="*/ 1603375 h 1965325"/>
              <a:gd name="connsiteX21" fmla="*/ 2600325 w 2609850"/>
              <a:gd name="connsiteY21" fmla="*/ 1571625 h 1965325"/>
              <a:gd name="connsiteX22" fmla="*/ 2562225 w 2609850"/>
              <a:gd name="connsiteY22" fmla="*/ 1495425 h 1965325"/>
              <a:gd name="connsiteX23" fmla="*/ 2549525 w 2609850"/>
              <a:gd name="connsiteY23" fmla="*/ 1457325 h 1965325"/>
              <a:gd name="connsiteX24" fmla="*/ 2540000 w 2609850"/>
              <a:gd name="connsiteY24" fmla="*/ 1412875 h 1965325"/>
              <a:gd name="connsiteX25" fmla="*/ 2498725 w 2609850"/>
              <a:gd name="connsiteY25" fmla="*/ 1152525 h 1965325"/>
              <a:gd name="connsiteX26" fmla="*/ 2457450 w 2609850"/>
              <a:gd name="connsiteY26" fmla="*/ 873125 h 1965325"/>
              <a:gd name="connsiteX27" fmla="*/ 2416175 w 2609850"/>
              <a:gd name="connsiteY27" fmla="*/ 552450 h 1965325"/>
              <a:gd name="connsiteX28" fmla="*/ 2397125 w 2609850"/>
              <a:gd name="connsiteY28" fmla="*/ 365125 h 1965325"/>
              <a:gd name="connsiteX29" fmla="*/ 2384425 w 2609850"/>
              <a:gd name="connsiteY29" fmla="*/ 209550 h 1965325"/>
              <a:gd name="connsiteX30" fmla="*/ 2381250 w 2609850"/>
              <a:gd name="connsiteY30" fmla="*/ 98425 h 1965325"/>
              <a:gd name="connsiteX31" fmla="*/ 2381250 w 2609850"/>
              <a:gd name="connsiteY31" fmla="*/ 0 h 1965325"/>
              <a:gd name="connsiteX32" fmla="*/ 2193925 w 2609850"/>
              <a:gd name="connsiteY32" fmla="*/ 57150 h 1965325"/>
              <a:gd name="connsiteX33" fmla="*/ 2197100 w 2609850"/>
              <a:gd name="connsiteY33" fmla="*/ 123825 h 1965325"/>
              <a:gd name="connsiteX34" fmla="*/ 2200275 w 2609850"/>
              <a:gd name="connsiteY34" fmla="*/ 203200 h 1965325"/>
              <a:gd name="connsiteX35" fmla="*/ 2209800 w 2609850"/>
              <a:gd name="connsiteY35" fmla="*/ 365125 h 1965325"/>
              <a:gd name="connsiteX36" fmla="*/ 2222500 w 2609850"/>
              <a:gd name="connsiteY36" fmla="*/ 498475 h 1965325"/>
              <a:gd name="connsiteX37" fmla="*/ 2241550 w 2609850"/>
              <a:gd name="connsiteY37" fmla="*/ 682625 h 1965325"/>
              <a:gd name="connsiteX38" fmla="*/ 2276475 w 2609850"/>
              <a:gd name="connsiteY38" fmla="*/ 987425 h 1965325"/>
              <a:gd name="connsiteX39" fmla="*/ 2298700 w 2609850"/>
              <a:gd name="connsiteY39" fmla="*/ 1162050 h 1965325"/>
              <a:gd name="connsiteX40" fmla="*/ 2330450 w 2609850"/>
              <a:gd name="connsiteY40" fmla="*/ 1412875 h 1965325"/>
              <a:gd name="connsiteX41" fmla="*/ 2339975 w 2609850"/>
              <a:gd name="connsiteY41" fmla="*/ 1466850 h 1965325"/>
              <a:gd name="connsiteX42" fmla="*/ 2343150 w 2609850"/>
              <a:gd name="connsiteY42" fmla="*/ 1492250 h 1965325"/>
              <a:gd name="connsiteX43" fmla="*/ 2339975 w 2609850"/>
              <a:gd name="connsiteY43" fmla="*/ 1514475 h 1965325"/>
              <a:gd name="connsiteX44" fmla="*/ 2333625 w 2609850"/>
              <a:gd name="connsiteY44" fmla="*/ 1539875 h 1965325"/>
              <a:gd name="connsiteX45" fmla="*/ 2320925 w 2609850"/>
              <a:gd name="connsiteY45" fmla="*/ 1555750 h 1965325"/>
              <a:gd name="connsiteX46" fmla="*/ 2295525 w 2609850"/>
              <a:gd name="connsiteY46" fmla="*/ 1571625 h 1965325"/>
              <a:gd name="connsiteX47" fmla="*/ 2222500 w 2609850"/>
              <a:gd name="connsiteY47" fmla="*/ 1574800 h 1965325"/>
              <a:gd name="connsiteX48" fmla="*/ 1901825 w 2609850"/>
              <a:gd name="connsiteY48" fmla="*/ 1574800 h 1965325"/>
              <a:gd name="connsiteX49" fmla="*/ 1587500 w 2609850"/>
              <a:gd name="connsiteY49" fmla="*/ 1574800 h 1965325"/>
              <a:gd name="connsiteX50" fmla="*/ 895350 w 2609850"/>
              <a:gd name="connsiteY50" fmla="*/ 1574800 h 1965325"/>
              <a:gd name="connsiteX51" fmla="*/ 403225 w 2609850"/>
              <a:gd name="connsiteY51" fmla="*/ 1574800 h 1965325"/>
              <a:gd name="connsiteX52" fmla="*/ 336550 w 2609850"/>
              <a:gd name="connsiteY52" fmla="*/ 1574800 h 1965325"/>
              <a:gd name="connsiteX53" fmla="*/ 263525 w 2609850"/>
              <a:gd name="connsiteY53" fmla="*/ 1565275 h 1965325"/>
              <a:gd name="connsiteX54" fmla="*/ 127000 w 2609850"/>
              <a:gd name="connsiteY54" fmla="*/ 1546225 h 1965325"/>
              <a:gd name="connsiteX55" fmla="*/ 111125 w 2609850"/>
              <a:gd name="connsiteY55" fmla="*/ 1562100 h 1965325"/>
              <a:gd name="connsiteX56" fmla="*/ 73025 w 2609850"/>
              <a:gd name="connsiteY56" fmla="*/ 1581150 h 1965325"/>
              <a:gd name="connsiteX57" fmla="*/ 34925 w 2609850"/>
              <a:gd name="connsiteY57" fmla="*/ 1609725 h 1965325"/>
              <a:gd name="connsiteX58" fmla="*/ 9525 w 2609850"/>
              <a:gd name="connsiteY58" fmla="*/ 1635125 h 1965325"/>
              <a:gd name="connsiteX59" fmla="*/ 3175 w 2609850"/>
              <a:gd name="connsiteY59" fmla="*/ 1647825 h 1965325"/>
              <a:gd name="connsiteX60" fmla="*/ 0 w 2609850"/>
              <a:gd name="connsiteY60" fmla="*/ 1663700 h 1965325"/>
              <a:gd name="connsiteX61" fmla="*/ 0 w 2609850"/>
              <a:gd name="connsiteY61" fmla="*/ 1682750 h 1965325"/>
              <a:gd name="connsiteX62" fmla="*/ 6350 w 2609850"/>
              <a:gd name="connsiteY62" fmla="*/ 1708150 h 1965325"/>
              <a:gd name="connsiteX63" fmla="*/ 22225 w 2609850"/>
              <a:gd name="connsiteY63" fmla="*/ 1746250 h 1965325"/>
              <a:gd name="connsiteX64" fmla="*/ 50800 w 2609850"/>
              <a:gd name="connsiteY64" fmla="*/ 1787525 h 1965325"/>
              <a:gd name="connsiteX65" fmla="*/ 66675 w 2609850"/>
              <a:gd name="connsiteY65" fmla="*/ 1803400 h 1965325"/>
              <a:gd name="connsiteX66" fmla="*/ 95250 w 2609850"/>
              <a:gd name="connsiteY66" fmla="*/ 1816100 h 1965325"/>
              <a:gd name="connsiteX67" fmla="*/ 133350 w 2609850"/>
              <a:gd name="connsiteY67" fmla="*/ 1828800 h 1965325"/>
              <a:gd name="connsiteX68" fmla="*/ 184150 w 2609850"/>
              <a:gd name="connsiteY68" fmla="*/ 1838325 h 1965325"/>
              <a:gd name="connsiteX69" fmla="*/ 288925 w 2609850"/>
              <a:gd name="connsiteY69" fmla="*/ 1844675 h 1965325"/>
              <a:gd name="connsiteX70" fmla="*/ 469900 w 2609850"/>
              <a:gd name="connsiteY70" fmla="*/ 1844675 h 1965325"/>
              <a:gd name="connsiteX71" fmla="*/ 727075 w 2609850"/>
              <a:gd name="connsiteY71" fmla="*/ 1844675 h 1965325"/>
              <a:gd name="connsiteX72" fmla="*/ 882650 w 2609850"/>
              <a:gd name="connsiteY72" fmla="*/ 1844675 h 196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09850" h="1965325">
                <a:moveTo>
                  <a:pt x="882650" y="1844675"/>
                </a:moveTo>
                <a:lnTo>
                  <a:pt x="1184275" y="1847850"/>
                </a:lnTo>
                <a:lnTo>
                  <a:pt x="1381125" y="1851025"/>
                </a:lnTo>
                <a:lnTo>
                  <a:pt x="1574800" y="1857375"/>
                </a:lnTo>
                <a:lnTo>
                  <a:pt x="1781175" y="1863725"/>
                </a:lnTo>
                <a:lnTo>
                  <a:pt x="1984375" y="1876425"/>
                </a:lnTo>
                <a:lnTo>
                  <a:pt x="2095500" y="1885950"/>
                </a:lnTo>
                <a:lnTo>
                  <a:pt x="2162175" y="1892300"/>
                </a:lnTo>
                <a:lnTo>
                  <a:pt x="2190750" y="1898650"/>
                </a:lnTo>
                <a:lnTo>
                  <a:pt x="2222500" y="1911350"/>
                </a:lnTo>
                <a:lnTo>
                  <a:pt x="2247900" y="1927225"/>
                </a:lnTo>
                <a:lnTo>
                  <a:pt x="2260600" y="1943100"/>
                </a:lnTo>
                <a:lnTo>
                  <a:pt x="2279650" y="1958975"/>
                </a:lnTo>
                <a:lnTo>
                  <a:pt x="2298700" y="1965325"/>
                </a:lnTo>
                <a:lnTo>
                  <a:pt x="2320925" y="1962150"/>
                </a:lnTo>
                <a:lnTo>
                  <a:pt x="2359025" y="1936750"/>
                </a:lnTo>
                <a:lnTo>
                  <a:pt x="2438400" y="1857375"/>
                </a:lnTo>
                <a:lnTo>
                  <a:pt x="2508250" y="1774825"/>
                </a:lnTo>
                <a:lnTo>
                  <a:pt x="2562225" y="1701800"/>
                </a:lnTo>
                <a:lnTo>
                  <a:pt x="2597150" y="1635125"/>
                </a:lnTo>
                <a:lnTo>
                  <a:pt x="2609850" y="1603375"/>
                </a:lnTo>
                <a:lnTo>
                  <a:pt x="2600325" y="1571625"/>
                </a:lnTo>
                <a:lnTo>
                  <a:pt x="2562225" y="1495425"/>
                </a:lnTo>
                <a:lnTo>
                  <a:pt x="2549525" y="1457325"/>
                </a:lnTo>
                <a:lnTo>
                  <a:pt x="2540000" y="1412875"/>
                </a:lnTo>
                <a:lnTo>
                  <a:pt x="2498725" y="1152525"/>
                </a:lnTo>
                <a:lnTo>
                  <a:pt x="2457450" y="873125"/>
                </a:lnTo>
                <a:lnTo>
                  <a:pt x="2416175" y="552450"/>
                </a:lnTo>
                <a:lnTo>
                  <a:pt x="2397125" y="365125"/>
                </a:lnTo>
                <a:lnTo>
                  <a:pt x="2384425" y="209550"/>
                </a:lnTo>
                <a:cubicBezTo>
                  <a:pt x="2383367" y="172508"/>
                  <a:pt x="2382308" y="135467"/>
                  <a:pt x="2381250" y="98425"/>
                </a:cubicBezTo>
                <a:lnTo>
                  <a:pt x="2381250" y="0"/>
                </a:lnTo>
                <a:lnTo>
                  <a:pt x="2193925" y="57150"/>
                </a:lnTo>
                <a:lnTo>
                  <a:pt x="2197100" y="123825"/>
                </a:lnTo>
                <a:lnTo>
                  <a:pt x="2200275" y="203200"/>
                </a:lnTo>
                <a:lnTo>
                  <a:pt x="2209800" y="365125"/>
                </a:lnTo>
                <a:lnTo>
                  <a:pt x="2222500" y="498475"/>
                </a:lnTo>
                <a:lnTo>
                  <a:pt x="2241550" y="682625"/>
                </a:lnTo>
                <a:lnTo>
                  <a:pt x="2276475" y="987425"/>
                </a:lnTo>
                <a:lnTo>
                  <a:pt x="2298700" y="1162050"/>
                </a:lnTo>
                <a:lnTo>
                  <a:pt x="2330450" y="1412875"/>
                </a:lnTo>
                <a:lnTo>
                  <a:pt x="2339975" y="1466850"/>
                </a:lnTo>
                <a:lnTo>
                  <a:pt x="2343150" y="1492250"/>
                </a:lnTo>
                <a:lnTo>
                  <a:pt x="2339975" y="1514475"/>
                </a:lnTo>
                <a:lnTo>
                  <a:pt x="2333625" y="1539875"/>
                </a:lnTo>
                <a:lnTo>
                  <a:pt x="2320925" y="1555750"/>
                </a:lnTo>
                <a:lnTo>
                  <a:pt x="2295525" y="1571625"/>
                </a:lnTo>
                <a:lnTo>
                  <a:pt x="2222500" y="1574800"/>
                </a:lnTo>
                <a:lnTo>
                  <a:pt x="1901825" y="1574800"/>
                </a:lnTo>
                <a:lnTo>
                  <a:pt x="1587500" y="1574800"/>
                </a:lnTo>
                <a:lnTo>
                  <a:pt x="895350" y="1574800"/>
                </a:lnTo>
                <a:lnTo>
                  <a:pt x="403225" y="1574800"/>
                </a:lnTo>
                <a:lnTo>
                  <a:pt x="336550" y="1574800"/>
                </a:lnTo>
                <a:lnTo>
                  <a:pt x="263525" y="1565275"/>
                </a:lnTo>
                <a:lnTo>
                  <a:pt x="127000" y="1546225"/>
                </a:lnTo>
                <a:lnTo>
                  <a:pt x="111125" y="1562100"/>
                </a:lnTo>
                <a:lnTo>
                  <a:pt x="73025" y="1581150"/>
                </a:lnTo>
                <a:lnTo>
                  <a:pt x="34925" y="1609725"/>
                </a:lnTo>
                <a:lnTo>
                  <a:pt x="9525" y="1635125"/>
                </a:lnTo>
                <a:lnTo>
                  <a:pt x="3175" y="1647825"/>
                </a:lnTo>
                <a:lnTo>
                  <a:pt x="0" y="1663700"/>
                </a:lnTo>
                <a:lnTo>
                  <a:pt x="0" y="1682750"/>
                </a:lnTo>
                <a:lnTo>
                  <a:pt x="6350" y="1708150"/>
                </a:lnTo>
                <a:lnTo>
                  <a:pt x="22225" y="1746250"/>
                </a:lnTo>
                <a:lnTo>
                  <a:pt x="50800" y="1787525"/>
                </a:lnTo>
                <a:lnTo>
                  <a:pt x="66675" y="1803400"/>
                </a:lnTo>
                <a:lnTo>
                  <a:pt x="95250" y="1816100"/>
                </a:lnTo>
                <a:lnTo>
                  <a:pt x="133350" y="1828800"/>
                </a:lnTo>
                <a:lnTo>
                  <a:pt x="184150" y="1838325"/>
                </a:lnTo>
                <a:lnTo>
                  <a:pt x="288925" y="1844675"/>
                </a:lnTo>
                <a:lnTo>
                  <a:pt x="469900" y="1844675"/>
                </a:lnTo>
                <a:lnTo>
                  <a:pt x="727075" y="1844675"/>
                </a:lnTo>
                <a:lnTo>
                  <a:pt x="882650" y="18446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9F7D973-2B99-40EA-ABF7-AD6F719F88F6}"/>
              </a:ext>
            </a:extLst>
          </p:cNvPr>
          <p:cNvSpPr/>
          <p:nvPr/>
        </p:nvSpPr>
        <p:spPr>
          <a:xfrm>
            <a:off x="5067300" y="2163763"/>
            <a:ext cx="1562100" cy="355600"/>
          </a:xfrm>
          <a:custGeom>
            <a:avLst/>
            <a:gdLst>
              <a:gd name="connsiteX0" fmla="*/ 692944 w 1562100"/>
              <a:gd name="connsiteY0" fmla="*/ 304800 h 354807"/>
              <a:gd name="connsiteX1" fmla="*/ 1007269 w 1562100"/>
              <a:gd name="connsiteY1" fmla="*/ 264319 h 354807"/>
              <a:gd name="connsiteX2" fmla="*/ 1143000 w 1562100"/>
              <a:gd name="connsiteY2" fmla="*/ 250032 h 354807"/>
              <a:gd name="connsiteX3" fmla="*/ 1297781 w 1562100"/>
              <a:gd name="connsiteY3" fmla="*/ 228600 h 354807"/>
              <a:gd name="connsiteX4" fmla="*/ 1412081 w 1562100"/>
              <a:gd name="connsiteY4" fmla="*/ 221457 h 354807"/>
              <a:gd name="connsiteX5" fmla="*/ 1516856 w 1562100"/>
              <a:gd name="connsiteY5" fmla="*/ 214313 h 354807"/>
              <a:gd name="connsiteX6" fmla="*/ 1557338 w 1562100"/>
              <a:gd name="connsiteY6" fmla="*/ 221457 h 354807"/>
              <a:gd name="connsiteX7" fmla="*/ 1562100 w 1562100"/>
              <a:gd name="connsiteY7" fmla="*/ 221457 h 354807"/>
              <a:gd name="connsiteX8" fmla="*/ 1557338 w 1562100"/>
              <a:gd name="connsiteY8" fmla="*/ 104775 h 354807"/>
              <a:gd name="connsiteX9" fmla="*/ 1554956 w 1562100"/>
              <a:gd name="connsiteY9" fmla="*/ 88107 h 354807"/>
              <a:gd name="connsiteX10" fmla="*/ 1533525 w 1562100"/>
              <a:gd name="connsiteY10" fmla="*/ 76200 h 354807"/>
              <a:gd name="connsiteX11" fmla="*/ 1476375 w 1562100"/>
              <a:gd name="connsiteY11" fmla="*/ 47625 h 354807"/>
              <a:gd name="connsiteX12" fmla="*/ 1414463 w 1562100"/>
              <a:gd name="connsiteY12" fmla="*/ 19050 h 354807"/>
              <a:gd name="connsiteX13" fmla="*/ 1352550 w 1562100"/>
              <a:gd name="connsiteY13" fmla="*/ 4763 h 354807"/>
              <a:gd name="connsiteX14" fmla="*/ 1300163 w 1562100"/>
              <a:gd name="connsiteY14" fmla="*/ 0 h 354807"/>
              <a:gd name="connsiteX15" fmla="*/ 1245394 w 1562100"/>
              <a:gd name="connsiteY15" fmla="*/ 4763 h 354807"/>
              <a:gd name="connsiteX16" fmla="*/ 1200150 w 1562100"/>
              <a:gd name="connsiteY16" fmla="*/ 14288 h 354807"/>
              <a:gd name="connsiteX17" fmla="*/ 1164431 w 1562100"/>
              <a:gd name="connsiteY17" fmla="*/ 26194 h 354807"/>
              <a:gd name="connsiteX18" fmla="*/ 1123950 w 1562100"/>
              <a:gd name="connsiteY18" fmla="*/ 38100 h 354807"/>
              <a:gd name="connsiteX19" fmla="*/ 1076325 w 1562100"/>
              <a:gd name="connsiteY19" fmla="*/ 50007 h 354807"/>
              <a:gd name="connsiteX20" fmla="*/ 954881 w 1562100"/>
              <a:gd name="connsiteY20" fmla="*/ 78582 h 354807"/>
              <a:gd name="connsiteX21" fmla="*/ 792956 w 1562100"/>
              <a:gd name="connsiteY21" fmla="*/ 109538 h 354807"/>
              <a:gd name="connsiteX22" fmla="*/ 569119 w 1562100"/>
              <a:gd name="connsiteY22" fmla="*/ 150019 h 354807"/>
              <a:gd name="connsiteX23" fmla="*/ 409575 w 1562100"/>
              <a:gd name="connsiteY23" fmla="*/ 169069 h 354807"/>
              <a:gd name="connsiteX24" fmla="*/ 228600 w 1562100"/>
              <a:gd name="connsiteY24" fmla="*/ 188119 h 354807"/>
              <a:gd name="connsiteX25" fmla="*/ 114300 w 1562100"/>
              <a:gd name="connsiteY25" fmla="*/ 192882 h 354807"/>
              <a:gd name="connsiteX26" fmla="*/ 14288 w 1562100"/>
              <a:gd name="connsiteY26" fmla="*/ 183357 h 354807"/>
              <a:gd name="connsiteX27" fmla="*/ 0 w 1562100"/>
              <a:gd name="connsiteY27" fmla="*/ 202407 h 354807"/>
              <a:gd name="connsiteX28" fmla="*/ 14288 w 1562100"/>
              <a:gd name="connsiteY28" fmla="*/ 330994 h 354807"/>
              <a:gd name="connsiteX29" fmla="*/ 14288 w 1562100"/>
              <a:gd name="connsiteY29" fmla="*/ 352425 h 354807"/>
              <a:gd name="connsiteX30" fmla="*/ 92869 w 1562100"/>
              <a:gd name="connsiteY30" fmla="*/ 354807 h 354807"/>
              <a:gd name="connsiteX31" fmla="*/ 219075 w 1562100"/>
              <a:gd name="connsiteY31" fmla="*/ 352425 h 354807"/>
              <a:gd name="connsiteX32" fmla="*/ 431006 w 1562100"/>
              <a:gd name="connsiteY32" fmla="*/ 335757 h 354807"/>
              <a:gd name="connsiteX33" fmla="*/ 573881 w 1562100"/>
              <a:gd name="connsiteY33" fmla="*/ 321469 h 354807"/>
              <a:gd name="connsiteX34" fmla="*/ 692944 w 1562100"/>
              <a:gd name="connsiteY34" fmla="*/ 304800 h 354807"/>
              <a:gd name="connsiteX0" fmla="*/ 692944 w 1562100"/>
              <a:gd name="connsiteY0" fmla="*/ 304800 h 354807"/>
              <a:gd name="connsiteX1" fmla="*/ 1007269 w 1562100"/>
              <a:gd name="connsiteY1" fmla="*/ 264319 h 354807"/>
              <a:gd name="connsiteX2" fmla="*/ 1143000 w 1562100"/>
              <a:gd name="connsiteY2" fmla="*/ 250032 h 354807"/>
              <a:gd name="connsiteX3" fmla="*/ 1297781 w 1562100"/>
              <a:gd name="connsiteY3" fmla="*/ 228600 h 354807"/>
              <a:gd name="connsiteX4" fmla="*/ 1412081 w 1562100"/>
              <a:gd name="connsiteY4" fmla="*/ 221457 h 354807"/>
              <a:gd name="connsiteX5" fmla="*/ 1516856 w 1562100"/>
              <a:gd name="connsiteY5" fmla="*/ 214313 h 354807"/>
              <a:gd name="connsiteX6" fmla="*/ 1557338 w 1562100"/>
              <a:gd name="connsiteY6" fmla="*/ 221457 h 354807"/>
              <a:gd name="connsiteX7" fmla="*/ 1562100 w 1562100"/>
              <a:gd name="connsiteY7" fmla="*/ 221457 h 354807"/>
              <a:gd name="connsiteX8" fmla="*/ 1557338 w 1562100"/>
              <a:gd name="connsiteY8" fmla="*/ 104775 h 354807"/>
              <a:gd name="connsiteX9" fmla="*/ 1554956 w 1562100"/>
              <a:gd name="connsiteY9" fmla="*/ 88107 h 354807"/>
              <a:gd name="connsiteX10" fmla="*/ 1533525 w 1562100"/>
              <a:gd name="connsiteY10" fmla="*/ 76200 h 354807"/>
              <a:gd name="connsiteX11" fmla="*/ 1476375 w 1562100"/>
              <a:gd name="connsiteY11" fmla="*/ 47625 h 354807"/>
              <a:gd name="connsiteX12" fmla="*/ 1414463 w 1562100"/>
              <a:gd name="connsiteY12" fmla="*/ 19050 h 354807"/>
              <a:gd name="connsiteX13" fmla="*/ 1352550 w 1562100"/>
              <a:gd name="connsiteY13" fmla="*/ 4763 h 354807"/>
              <a:gd name="connsiteX14" fmla="*/ 1300163 w 1562100"/>
              <a:gd name="connsiteY14" fmla="*/ 0 h 354807"/>
              <a:gd name="connsiteX15" fmla="*/ 1245394 w 1562100"/>
              <a:gd name="connsiteY15" fmla="*/ 4763 h 354807"/>
              <a:gd name="connsiteX16" fmla="*/ 1200150 w 1562100"/>
              <a:gd name="connsiteY16" fmla="*/ 14288 h 354807"/>
              <a:gd name="connsiteX17" fmla="*/ 1164431 w 1562100"/>
              <a:gd name="connsiteY17" fmla="*/ 26194 h 354807"/>
              <a:gd name="connsiteX18" fmla="*/ 1123950 w 1562100"/>
              <a:gd name="connsiteY18" fmla="*/ 38100 h 354807"/>
              <a:gd name="connsiteX19" fmla="*/ 1076325 w 1562100"/>
              <a:gd name="connsiteY19" fmla="*/ 50007 h 354807"/>
              <a:gd name="connsiteX20" fmla="*/ 954881 w 1562100"/>
              <a:gd name="connsiteY20" fmla="*/ 78582 h 354807"/>
              <a:gd name="connsiteX21" fmla="*/ 792956 w 1562100"/>
              <a:gd name="connsiteY21" fmla="*/ 109538 h 354807"/>
              <a:gd name="connsiteX22" fmla="*/ 569119 w 1562100"/>
              <a:gd name="connsiteY22" fmla="*/ 150019 h 354807"/>
              <a:gd name="connsiteX23" fmla="*/ 409575 w 1562100"/>
              <a:gd name="connsiteY23" fmla="*/ 169069 h 354807"/>
              <a:gd name="connsiteX24" fmla="*/ 228600 w 1562100"/>
              <a:gd name="connsiteY24" fmla="*/ 188119 h 354807"/>
              <a:gd name="connsiteX25" fmla="*/ 114300 w 1562100"/>
              <a:gd name="connsiteY25" fmla="*/ 192882 h 354807"/>
              <a:gd name="connsiteX26" fmla="*/ 0 w 1562100"/>
              <a:gd name="connsiteY26" fmla="*/ 202407 h 354807"/>
              <a:gd name="connsiteX27" fmla="*/ 14288 w 1562100"/>
              <a:gd name="connsiteY27" fmla="*/ 330994 h 354807"/>
              <a:gd name="connsiteX28" fmla="*/ 14288 w 1562100"/>
              <a:gd name="connsiteY28" fmla="*/ 352425 h 354807"/>
              <a:gd name="connsiteX29" fmla="*/ 92869 w 1562100"/>
              <a:gd name="connsiteY29" fmla="*/ 354807 h 354807"/>
              <a:gd name="connsiteX30" fmla="*/ 219075 w 1562100"/>
              <a:gd name="connsiteY30" fmla="*/ 352425 h 354807"/>
              <a:gd name="connsiteX31" fmla="*/ 431006 w 1562100"/>
              <a:gd name="connsiteY31" fmla="*/ 335757 h 354807"/>
              <a:gd name="connsiteX32" fmla="*/ 573881 w 1562100"/>
              <a:gd name="connsiteY32" fmla="*/ 321469 h 354807"/>
              <a:gd name="connsiteX33" fmla="*/ 692944 w 1562100"/>
              <a:gd name="connsiteY33" fmla="*/ 304800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62100" h="354807">
                <a:moveTo>
                  <a:pt x="692944" y="304800"/>
                </a:moveTo>
                <a:lnTo>
                  <a:pt x="1007269" y="264319"/>
                </a:lnTo>
                <a:lnTo>
                  <a:pt x="1143000" y="250032"/>
                </a:lnTo>
                <a:lnTo>
                  <a:pt x="1297781" y="228600"/>
                </a:lnTo>
                <a:lnTo>
                  <a:pt x="1412081" y="221457"/>
                </a:lnTo>
                <a:lnTo>
                  <a:pt x="1516856" y="214313"/>
                </a:lnTo>
                <a:lnTo>
                  <a:pt x="1557338" y="221457"/>
                </a:lnTo>
                <a:lnTo>
                  <a:pt x="1562100" y="221457"/>
                </a:lnTo>
                <a:lnTo>
                  <a:pt x="1557338" y="104775"/>
                </a:lnTo>
                <a:lnTo>
                  <a:pt x="1554956" y="88107"/>
                </a:lnTo>
                <a:lnTo>
                  <a:pt x="1533525" y="76200"/>
                </a:lnTo>
                <a:lnTo>
                  <a:pt x="1476375" y="47625"/>
                </a:lnTo>
                <a:lnTo>
                  <a:pt x="1414463" y="19050"/>
                </a:lnTo>
                <a:lnTo>
                  <a:pt x="1352550" y="4763"/>
                </a:lnTo>
                <a:lnTo>
                  <a:pt x="1300163" y="0"/>
                </a:lnTo>
                <a:lnTo>
                  <a:pt x="1245394" y="4763"/>
                </a:lnTo>
                <a:lnTo>
                  <a:pt x="1200150" y="14288"/>
                </a:lnTo>
                <a:lnTo>
                  <a:pt x="1164431" y="26194"/>
                </a:lnTo>
                <a:lnTo>
                  <a:pt x="1123950" y="38100"/>
                </a:lnTo>
                <a:lnTo>
                  <a:pt x="1076325" y="50007"/>
                </a:lnTo>
                <a:lnTo>
                  <a:pt x="954881" y="78582"/>
                </a:lnTo>
                <a:lnTo>
                  <a:pt x="792956" y="109538"/>
                </a:lnTo>
                <a:lnTo>
                  <a:pt x="569119" y="150019"/>
                </a:lnTo>
                <a:lnTo>
                  <a:pt x="409575" y="169069"/>
                </a:lnTo>
                <a:lnTo>
                  <a:pt x="228600" y="188119"/>
                </a:lnTo>
                <a:lnTo>
                  <a:pt x="114300" y="192882"/>
                </a:lnTo>
                <a:lnTo>
                  <a:pt x="0" y="202407"/>
                </a:lnTo>
                <a:lnTo>
                  <a:pt x="14288" y="330994"/>
                </a:lnTo>
                <a:lnTo>
                  <a:pt x="14288" y="352425"/>
                </a:lnTo>
                <a:lnTo>
                  <a:pt x="92869" y="354807"/>
                </a:lnTo>
                <a:lnTo>
                  <a:pt x="219075" y="352425"/>
                </a:lnTo>
                <a:lnTo>
                  <a:pt x="431006" y="335757"/>
                </a:lnTo>
                <a:lnTo>
                  <a:pt x="573881" y="321469"/>
                </a:lnTo>
                <a:lnTo>
                  <a:pt x="692944" y="3048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059CF35-DBE2-4F92-9DAC-0FEC25A2BC8A}"/>
              </a:ext>
            </a:extLst>
          </p:cNvPr>
          <p:cNvSpPr/>
          <p:nvPr/>
        </p:nvSpPr>
        <p:spPr>
          <a:xfrm>
            <a:off x="5076825" y="2855914"/>
            <a:ext cx="1550988" cy="382587"/>
          </a:xfrm>
          <a:custGeom>
            <a:avLst/>
            <a:gdLst>
              <a:gd name="connsiteX0" fmla="*/ 992981 w 1550194"/>
              <a:gd name="connsiteY0" fmla="*/ 278606 h 383381"/>
              <a:gd name="connsiteX1" fmla="*/ 1140619 w 1550194"/>
              <a:gd name="connsiteY1" fmla="*/ 261937 h 383381"/>
              <a:gd name="connsiteX2" fmla="*/ 1335881 w 1550194"/>
              <a:gd name="connsiteY2" fmla="*/ 247650 h 383381"/>
              <a:gd name="connsiteX3" fmla="*/ 1447800 w 1550194"/>
              <a:gd name="connsiteY3" fmla="*/ 242887 h 383381"/>
              <a:gd name="connsiteX4" fmla="*/ 1547813 w 1550194"/>
              <a:gd name="connsiteY4" fmla="*/ 245269 h 383381"/>
              <a:gd name="connsiteX5" fmla="*/ 1550194 w 1550194"/>
              <a:gd name="connsiteY5" fmla="*/ 71437 h 383381"/>
              <a:gd name="connsiteX6" fmla="*/ 1509713 w 1550194"/>
              <a:gd name="connsiteY6" fmla="*/ 52387 h 383381"/>
              <a:gd name="connsiteX7" fmla="*/ 1450181 w 1550194"/>
              <a:gd name="connsiteY7" fmla="*/ 28575 h 383381"/>
              <a:gd name="connsiteX8" fmla="*/ 1378744 w 1550194"/>
              <a:gd name="connsiteY8" fmla="*/ 9525 h 383381"/>
              <a:gd name="connsiteX9" fmla="*/ 1307306 w 1550194"/>
              <a:gd name="connsiteY9" fmla="*/ 0 h 383381"/>
              <a:gd name="connsiteX10" fmla="*/ 1257300 w 1550194"/>
              <a:gd name="connsiteY10" fmla="*/ 0 h 383381"/>
              <a:gd name="connsiteX11" fmla="*/ 1204913 w 1550194"/>
              <a:gd name="connsiteY11" fmla="*/ 4762 h 383381"/>
              <a:gd name="connsiteX12" fmla="*/ 1145381 w 1550194"/>
              <a:gd name="connsiteY12" fmla="*/ 21431 h 383381"/>
              <a:gd name="connsiteX13" fmla="*/ 1088231 w 1550194"/>
              <a:gd name="connsiteY13" fmla="*/ 42862 h 383381"/>
              <a:gd name="connsiteX14" fmla="*/ 1007269 w 1550194"/>
              <a:gd name="connsiteY14" fmla="*/ 64294 h 383381"/>
              <a:gd name="connsiteX15" fmla="*/ 812006 w 1550194"/>
              <a:gd name="connsiteY15" fmla="*/ 116681 h 383381"/>
              <a:gd name="connsiteX16" fmla="*/ 659606 w 1550194"/>
              <a:gd name="connsiteY16" fmla="*/ 150019 h 383381"/>
              <a:gd name="connsiteX17" fmla="*/ 473869 w 1550194"/>
              <a:gd name="connsiteY17" fmla="*/ 183356 h 383381"/>
              <a:gd name="connsiteX18" fmla="*/ 345281 w 1550194"/>
              <a:gd name="connsiteY18" fmla="*/ 197644 h 383381"/>
              <a:gd name="connsiteX19" fmla="*/ 185738 w 1550194"/>
              <a:gd name="connsiteY19" fmla="*/ 214312 h 383381"/>
              <a:gd name="connsiteX20" fmla="*/ 88106 w 1550194"/>
              <a:gd name="connsiteY20" fmla="*/ 219075 h 383381"/>
              <a:gd name="connsiteX21" fmla="*/ 7144 w 1550194"/>
              <a:gd name="connsiteY21" fmla="*/ 214312 h 383381"/>
              <a:gd name="connsiteX22" fmla="*/ 0 w 1550194"/>
              <a:gd name="connsiteY22" fmla="*/ 245269 h 383381"/>
              <a:gd name="connsiteX23" fmla="*/ 7144 w 1550194"/>
              <a:gd name="connsiteY23" fmla="*/ 361950 h 383381"/>
              <a:gd name="connsiteX24" fmla="*/ 7144 w 1550194"/>
              <a:gd name="connsiteY24" fmla="*/ 373856 h 383381"/>
              <a:gd name="connsiteX25" fmla="*/ 26194 w 1550194"/>
              <a:gd name="connsiteY25" fmla="*/ 373856 h 383381"/>
              <a:gd name="connsiteX26" fmla="*/ 83344 w 1550194"/>
              <a:gd name="connsiteY26" fmla="*/ 378619 h 383381"/>
              <a:gd name="connsiteX27" fmla="*/ 154781 w 1550194"/>
              <a:gd name="connsiteY27" fmla="*/ 383381 h 383381"/>
              <a:gd name="connsiteX28" fmla="*/ 238125 w 1550194"/>
              <a:gd name="connsiteY28" fmla="*/ 381000 h 383381"/>
              <a:gd name="connsiteX29" fmla="*/ 373856 w 1550194"/>
              <a:gd name="connsiteY29" fmla="*/ 369094 h 383381"/>
              <a:gd name="connsiteX30" fmla="*/ 500063 w 1550194"/>
              <a:gd name="connsiteY30" fmla="*/ 352425 h 383381"/>
              <a:gd name="connsiteX31" fmla="*/ 616744 w 1550194"/>
              <a:gd name="connsiteY31" fmla="*/ 330994 h 383381"/>
              <a:gd name="connsiteX32" fmla="*/ 783431 w 1550194"/>
              <a:gd name="connsiteY32" fmla="*/ 304800 h 383381"/>
              <a:gd name="connsiteX33" fmla="*/ 892969 w 1550194"/>
              <a:gd name="connsiteY33" fmla="*/ 290512 h 383381"/>
              <a:gd name="connsiteX34" fmla="*/ 992981 w 1550194"/>
              <a:gd name="connsiteY34" fmla="*/ 278606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0194" h="383381">
                <a:moveTo>
                  <a:pt x="992981" y="278606"/>
                </a:moveTo>
                <a:lnTo>
                  <a:pt x="1140619" y="261937"/>
                </a:lnTo>
                <a:lnTo>
                  <a:pt x="1335881" y="247650"/>
                </a:lnTo>
                <a:lnTo>
                  <a:pt x="1447800" y="242887"/>
                </a:lnTo>
                <a:lnTo>
                  <a:pt x="1547813" y="245269"/>
                </a:lnTo>
                <a:cubicBezTo>
                  <a:pt x="1548607" y="187325"/>
                  <a:pt x="1549400" y="129381"/>
                  <a:pt x="1550194" y="71437"/>
                </a:cubicBezTo>
                <a:lnTo>
                  <a:pt x="1509713" y="52387"/>
                </a:lnTo>
                <a:lnTo>
                  <a:pt x="1450181" y="28575"/>
                </a:lnTo>
                <a:lnTo>
                  <a:pt x="1378744" y="9525"/>
                </a:lnTo>
                <a:lnTo>
                  <a:pt x="1307306" y="0"/>
                </a:lnTo>
                <a:lnTo>
                  <a:pt x="1257300" y="0"/>
                </a:lnTo>
                <a:lnTo>
                  <a:pt x="1204913" y="4762"/>
                </a:lnTo>
                <a:lnTo>
                  <a:pt x="1145381" y="21431"/>
                </a:lnTo>
                <a:lnTo>
                  <a:pt x="1088231" y="42862"/>
                </a:lnTo>
                <a:lnTo>
                  <a:pt x="1007269" y="64294"/>
                </a:lnTo>
                <a:lnTo>
                  <a:pt x="812006" y="116681"/>
                </a:lnTo>
                <a:lnTo>
                  <a:pt x="659606" y="150019"/>
                </a:lnTo>
                <a:lnTo>
                  <a:pt x="473869" y="183356"/>
                </a:lnTo>
                <a:lnTo>
                  <a:pt x="345281" y="197644"/>
                </a:lnTo>
                <a:lnTo>
                  <a:pt x="185738" y="214312"/>
                </a:lnTo>
                <a:lnTo>
                  <a:pt x="88106" y="219075"/>
                </a:lnTo>
                <a:lnTo>
                  <a:pt x="7144" y="214312"/>
                </a:lnTo>
                <a:lnTo>
                  <a:pt x="0" y="245269"/>
                </a:lnTo>
                <a:lnTo>
                  <a:pt x="7144" y="361950"/>
                </a:lnTo>
                <a:lnTo>
                  <a:pt x="7144" y="373856"/>
                </a:lnTo>
                <a:lnTo>
                  <a:pt x="26194" y="373856"/>
                </a:lnTo>
                <a:lnTo>
                  <a:pt x="83344" y="378619"/>
                </a:lnTo>
                <a:lnTo>
                  <a:pt x="154781" y="383381"/>
                </a:lnTo>
                <a:lnTo>
                  <a:pt x="238125" y="381000"/>
                </a:lnTo>
                <a:lnTo>
                  <a:pt x="373856" y="369094"/>
                </a:lnTo>
                <a:lnTo>
                  <a:pt x="500063" y="352425"/>
                </a:lnTo>
                <a:lnTo>
                  <a:pt x="616744" y="330994"/>
                </a:lnTo>
                <a:lnTo>
                  <a:pt x="783431" y="304800"/>
                </a:lnTo>
                <a:lnTo>
                  <a:pt x="892969" y="290512"/>
                </a:lnTo>
                <a:lnTo>
                  <a:pt x="992981" y="2786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3C867E8-88D3-4A0F-A303-869E2BF3BD5F}"/>
              </a:ext>
            </a:extLst>
          </p:cNvPr>
          <p:cNvSpPr/>
          <p:nvPr/>
        </p:nvSpPr>
        <p:spPr>
          <a:xfrm>
            <a:off x="5062538" y="3643313"/>
            <a:ext cx="1566862" cy="349250"/>
          </a:xfrm>
          <a:custGeom>
            <a:avLst/>
            <a:gdLst>
              <a:gd name="connsiteX0" fmla="*/ 726281 w 1571625"/>
              <a:gd name="connsiteY0" fmla="*/ 121443 h 374797"/>
              <a:gd name="connsiteX1" fmla="*/ 1028700 w 1571625"/>
              <a:gd name="connsiteY1" fmla="*/ 85725 h 374797"/>
              <a:gd name="connsiteX2" fmla="*/ 1304925 w 1571625"/>
              <a:gd name="connsiteY2" fmla="*/ 50006 h 374797"/>
              <a:gd name="connsiteX3" fmla="*/ 1488281 w 1571625"/>
              <a:gd name="connsiteY3" fmla="*/ 19050 h 374797"/>
              <a:gd name="connsiteX4" fmla="*/ 1571625 w 1571625"/>
              <a:gd name="connsiteY4" fmla="*/ 0 h 374797"/>
              <a:gd name="connsiteX5" fmla="*/ 1571625 w 1571625"/>
              <a:gd name="connsiteY5" fmla="*/ 16668 h 374797"/>
              <a:gd name="connsiteX6" fmla="*/ 1531144 w 1571625"/>
              <a:gd name="connsiteY6" fmla="*/ 273843 h 374797"/>
              <a:gd name="connsiteX7" fmla="*/ 1509713 w 1571625"/>
              <a:gd name="connsiteY7" fmla="*/ 257175 h 374797"/>
              <a:gd name="connsiteX8" fmla="*/ 1476375 w 1571625"/>
              <a:gd name="connsiteY8" fmla="*/ 259556 h 374797"/>
              <a:gd name="connsiteX9" fmla="*/ 1209675 w 1571625"/>
              <a:gd name="connsiteY9" fmla="*/ 278606 h 374797"/>
              <a:gd name="connsiteX10" fmla="*/ 985838 w 1571625"/>
              <a:gd name="connsiteY10" fmla="*/ 297656 h 374797"/>
              <a:gd name="connsiteX11" fmla="*/ 666750 w 1571625"/>
              <a:gd name="connsiteY11" fmla="*/ 328612 h 374797"/>
              <a:gd name="connsiteX12" fmla="*/ 521494 w 1571625"/>
              <a:gd name="connsiteY12" fmla="*/ 340518 h 374797"/>
              <a:gd name="connsiteX13" fmla="*/ 390525 w 1571625"/>
              <a:gd name="connsiteY13" fmla="*/ 347662 h 374797"/>
              <a:gd name="connsiteX14" fmla="*/ 261938 w 1571625"/>
              <a:gd name="connsiteY14" fmla="*/ 350043 h 374797"/>
              <a:gd name="connsiteX15" fmla="*/ 104775 w 1571625"/>
              <a:gd name="connsiteY15" fmla="*/ 350043 h 374797"/>
              <a:gd name="connsiteX16" fmla="*/ 2381 w 1571625"/>
              <a:gd name="connsiteY16" fmla="*/ 338137 h 374797"/>
              <a:gd name="connsiteX17" fmla="*/ 64294 w 1571625"/>
              <a:gd name="connsiteY17" fmla="*/ 350043 h 374797"/>
              <a:gd name="connsiteX18" fmla="*/ 0 w 1571625"/>
              <a:gd name="connsiteY18" fmla="*/ 342900 h 374797"/>
              <a:gd name="connsiteX19" fmla="*/ 4763 w 1571625"/>
              <a:gd name="connsiteY19" fmla="*/ 195262 h 374797"/>
              <a:gd name="connsiteX20" fmla="*/ 4763 w 1571625"/>
              <a:gd name="connsiteY20" fmla="*/ 185737 h 374797"/>
              <a:gd name="connsiteX21" fmla="*/ 73819 w 1571625"/>
              <a:gd name="connsiteY21" fmla="*/ 183356 h 374797"/>
              <a:gd name="connsiteX22" fmla="*/ 290513 w 1571625"/>
              <a:gd name="connsiteY22" fmla="*/ 166687 h 374797"/>
              <a:gd name="connsiteX23" fmla="*/ 542925 w 1571625"/>
              <a:gd name="connsiteY23" fmla="*/ 142875 h 374797"/>
              <a:gd name="connsiteX24" fmla="*/ 726281 w 1571625"/>
              <a:gd name="connsiteY24" fmla="*/ 121443 h 374797"/>
              <a:gd name="connsiteX0" fmla="*/ 845379 w 1690723"/>
              <a:gd name="connsiteY0" fmla="*/ 121443 h 414314"/>
              <a:gd name="connsiteX1" fmla="*/ 1147798 w 1690723"/>
              <a:gd name="connsiteY1" fmla="*/ 85725 h 414314"/>
              <a:gd name="connsiteX2" fmla="*/ 1424023 w 1690723"/>
              <a:gd name="connsiteY2" fmla="*/ 50006 h 414314"/>
              <a:gd name="connsiteX3" fmla="*/ 1607379 w 1690723"/>
              <a:gd name="connsiteY3" fmla="*/ 19050 h 414314"/>
              <a:gd name="connsiteX4" fmla="*/ 1690723 w 1690723"/>
              <a:gd name="connsiteY4" fmla="*/ 0 h 414314"/>
              <a:gd name="connsiteX5" fmla="*/ 1690723 w 1690723"/>
              <a:gd name="connsiteY5" fmla="*/ 16668 h 414314"/>
              <a:gd name="connsiteX6" fmla="*/ 1650242 w 1690723"/>
              <a:gd name="connsiteY6" fmla="*/ 273843 h 414314"/>
              <a:gd name="connsiteX7" fmla="*/ 1628811 w 1690723"/>
              <a:gd name="connsiteY7" fmla="*/ 257175 h 414314"/>
              <a:gd name="connsiteX8" fmla="*/ 1595473 w 1690723"/>
              <a:gd name="connsiteY8" fmla="*/ 259556 h 414314"/>
              <a:gd name="connsiteX9" fmla="*/ 1328773 w 1690723"/>
              <a:gd name="connsiteY9" fmla="*/ 278606 h 414314"/>
              <a:gd name="connsiteX10" fmla="*/ 1104936 w 1690723"/>
              <a:gd name="connsiteY10" fmla="*/ 297656 h 414314"/>
              <a:gd name="connsiteX11" fmla="*/ 785848 w 1690723"/>
              <a:gd name="connsiteY11" fmla="*/ 328612 h 414314"/>
              <a:gd name="connsiteX12" fmla="*/ 640592 w 1690723"/>
              <a:gd name="connsiteY12" fmla="*/ 340518 h 414314"/>
              <a:gd name="connsiteX13" fmla="*/ 509623 w 1690723"/>
              <a:gd name="connsiteY13" fmla="*/ 347662 h 414314"/>
              <a:gd name="connsiteX14" fmla="*/ 381036 w 1690723"/>
              <a:gd name="connsiteY14" fmla="*/ 350043 h 414314"/>
              <a:gd name="connsiteX15" fmla="*/ 223873 w 1690723"/>
              <a:gd name="connsiteY15" fmla="*/ 350043 h 414314"/>
              <a:gd name="connsiteX16" fmla="*/ 121479 w 1690723"/>
              <a:gd name="connsiteY16" fmla="*/ 338137 h 414314"/>
              <a:gd name="connsiteX17" fmla="*/ 183392 w 1690723"/>
              <a:gd name="connsiteY17" fmla="*/ 350043 h 414314"/>
              <a:gd name="connsiteX18" fmla="*/ 0 w 1690723"/>
              <a:gd name="connsiteY18" fmla="*/ 414314 h 414314"/>
              <a:gd name="connsiteX19" fmla="*/ 123861 w 1690723"/>
              <a:gd name="connsiteY19" fmla="*/ 195262 h 414314"/>
              <a:gd name="connsiteX20" fmla="*/ 123861 w 1690723"/>
              <a:gd name="connsiteY20" fmla="*/ 185737 h 414314"/>
              <a:gd name="connsiteX21" fmla="*/ 192917 w 1690723"/>
              <a:gd name="connsiteY21" fmla="*/ 183356 h 414314"/>
              <a:gd name="connsiteX22" fmla="*/ 409611 w 1690723"/>
              <a:gd name="connsiteY22" fmla="*/ 166687 h 414314"/>
              <a:gd name="connsiteX23" fmla="*/ 662023 w 1690723"/>
              <a:gd name="connsiteY23" fmla="*/ 142875 h 414314"/>
              <a:gd name="connsiteX24" fmla="*/ 845379 w 1690723"/>
              <a:gd name="connsiteY24" fmla="*/ 121443 h 414314"/>
              <a:gd name="connsiteX0" fmla="*/ 845379 w 1690723"/>
              <a:gd name="connsiteY0" fmla="*/ 121443 h 414314"/>
              <a:gd name="connsiteX1" fmla="*/ 1147798 w 1690723"/>
              <a:gd name="connsiteY1" fmla="*/ 85725 h 414314"/>
              <a:gd name="connsiteX2" fmla="*/ 1424023 w 1690723"/>
              <a:gd name="connsiteY2" fmla="*/ 50006 h 414314"/>
              <a:gd name="connsiteX3" fmla="*/ 1607379 w 1690723"/>
              <a:gd name="connsiteY3" fmla="*/ 19050 h 414314"/>
              <a:gd name="connsiteX4" fmla="*/ 1690723 w 1690723"/>
              <a:gd name="connsiteY4" fmla="*/ 0 h 414314"/>
              <a:gd name="connsiteX5" fmla="*/ 1690723 w 1690723"/>
              <a:gd name="connsiteY5" fmla="*/ 16668 h 414314"/>
              <a:gd name="connsiteX6" fmla="*/ 1650242 w 1690723"/>
              <a:gd name="connsiteY6" fmla="*/ 273843 h 414314"/>
              <a:gd name="connsiteX7" fmla="*/ 1628811 w 1690723"/>
              <a:gd name="connsiteY7" fmla="*/ 257175 h 414314"/>
              <a:gd name="connsiteX8" fmla="*/ 1595473 w 1690723"/>
              <a:gd name="connsiteY8" fmla="*/ 259556 h 414314"/>
              <a:gd name="connsiteX9" fmla="*/ 1328773 w 1690723"/>
              <a:gd name="connsiteY9" fmla="*/ 278606 h 414314"/>
              <a:gd name="connsiteX10" fmla="*/ 1104936 w 1690723"/>
              <a:gd name="connsiteY10" fmla="*/ 297656 h 414314"/>
              <a:gd name="connsiteX11" fmla="*/ 785848 w 1690723"/>
              <a:gd name="connsiteY11" fmla="*/ 328612 h 414314"/>
              <a:gd name="connsiteX12" fmla="*/ 640592 w 1690723"/>
              <a:gd name="connsiteY12" fmla="*/ 340518 h 414314"/>
              <a:gd name="connsiteX13" fmla="*/ 509623 w 1690723"/>
              <a:gd name="connsiteY13" fmla="*/ 347662 h 414314"/>
              <a:gd name="connsiteX14" fmla="*/ 381036 w 1690723"/>
              <a:gd name="connsiteY14" fmla="*/ 350043 h 414314"/>
              <a:gd name="connsiteX15" fmla="*/ 223873 w 1690723"/>
              <a:gd name="connsiteY15" fmla="*/ 350043 h 414314"/>
              <a:gd name="connsiteX16" fmla="*/ 183392 w 1690723"/>
              <a:gd name="connsiteY16" fmla="*/ 350043 h 414314"/>
              <a:gd name="connsiteX17" fmla="*/ 0 w 1690723"/>
              <a:gd name="connsiteY17" fmla="*/ 414314 h 414314"/>
              <a:gd name="connsiteX18" fmla="*/ 123861 w 1690723"/>
              <a:gd name="connsiteY18" fmla="*/ 195262 h 414314"/>
              <a:gd name="connsiteX19" fmla="*/ 123861 w 1690723"/>
              <a:gd name="connsiteY19" fmla="*/ 185737 h 414314"/>
              <a:gd name="connsiteX20" fmla="*/ 192917 w 1690723"/>
              <a:gd name="connsiteY20" fmla="*/ 183356 h 414314"/>
              <a:gd name="connsiteX21" fmla="*/ 409611 w 1690723"/>
              <a:gd name="connsiteY21" fmla="*/ 166687 h 414314"/>
              <a:gd name="connsiteX22" fmla="*/ 662023 w 1690723"/>
              <a:gd name="connsiteY22" fmla="*/ 142875 h 414314"/>
              <a:gd name="connsiteX23" fmla="*/ 845379 w 1690723"/>
              <a:gd name="connsiteY23" fmla="*/ 121443 h 414314"/>
              <a:gd name="connsiteX0" fmla="*/ 750163 w 1595507"/>
              <a:gd name="connsiteY0" fmla="*/ 121443 h 350043"/>
              <a:gd name="connsiteX1" fmla="*/ 1052582 w 1595507"/>
              <a:gd name="connsiteY1" fmla="*/ 85725 h 350043"/>
              <a:gd name="connsiteX2" fmla="*/ 1328807 w 1595507"/>
              <a:gd name="connsiteY2" fmla="*/ 50006 h 350043"/>
              <a:gd name="connsiteX3" fmla="*/ 1512163 w 1595507"/>
              <a:gd name="connsiteY3" fmla="*/ 19050 h 350043"/>
              <a:gd name="connsiteX4" fmla="*/ 1595507 w 1595507"/>
              <a:gd name="connsiteY4" fmla="*/ 0 h 350043"/>
              <a:gd name="connsiteX5" fmla="*/ 1595507 w 1595507"/>
              <a:gd name="connsiteY5" fmla="*/ 16668 h 350043"/>
              <a:gd name="connsiteX6" fmla="*/ 1555026 w 1595507"/>
              <a:gd name="connsiteY6" fmla="*/ 273843 h 350043"/>
              <a:gd name="connsiteX7" fmla="*/ 1533595 w 1595507"/>
              <a:gd name="connsiteY7" fmla="*/ 257175 h 350043"/>
              <a:gd name="connsiteX8" fmla="*/ 1500257 w 1595507"/>
              <a:gd name="connsiteY8" fmla="*/ 259556 h 350043"/>
              <a:gd name="connsiteX9" fmla="*/ 1233557 w 1595507"/>
              <a:gd name="connsiteY9" fmla="*/ 278606 h 350043"/>
              <a:gd name="connsiteX10" fmla="*/ 1009720 w 1595507"/>
              <a:gd name="connsiteY10" fmla="*/ 297656 h 350043"/>
              <a:gd name="connsiteX11" fmla="*/ 690632 w 1595507"/>
              <a:gd name="connsiteY11" fmla="*/ 328612 h 350043"/>
              <a:gd name="connsiteX12" fmla="*/ 545376 w 1595507"/>
              <a:gd name="connsiteY12" fmla="*/ 340518 h 350043"/>
              <a:gd name="connsiteX13" fmla="*/ 414407 w 1595507"/>
              <a:gd name="connsiteY13" fmla="*/ 347662 h 350043"/>
              <a:gd name="connsiteX14" fmla="*/ 285820 w 1595507"/>
              <a:gd name="connsiteY14" fmla="*/ 350043 h 350043"/>
              <a:gd name="connsiteX15" fmla="*/ 128657 w 1595507"/>
              <a:gd name="connsiteY15" fmla="*/ 350043 h 350043"/>
              <a:gd name="connsiteX16" fmla="*/ 88176 w 1595507"/>
              <a:gd name="connsiteY16" fmla="*/ 350043 h 350043"/>
              <a:gd name="connsiteX17" fmla="*/ 0 w 1595507"/>
              <a:gd name="connsiteY17" fmla="*/ 342852 h 350043"/>
              <a:gd name="connsiteX18" fmla="*/ 28645 w 1595507"/>
              <a:gd name="connsiteY18" fmla="*/ 195262 h 350043"/>
              <a:gd name="connsiteX19" fmla="*/ 28645 w 1595507"/>
              <a:gd name="connsiteY19" fmla="*/ 185737 h 350043"/>
              <a:gd name="connsiteX20" fmla="*/ 97701 w 1595507"/>
              <a:gd name="connsiteY20" fmla="*/ 183356 h 350043"/>
              <a:gd name="connsiteX21" fmla="*/ 314395 w 1595507"/>
              <a:gd name="connsiteY21" fmla="*/ 166687 h 350043"/>
              <a:gd name="connsiteX22" fmla="*/ 566807 w 1595507"/>
              <a:gd name="connsiteY22" fmla="*/ 142875 h 350043"/>
              <a:gd name="connsiteX23" fmla="*/ 750163 w 1595507"/>
              <a:gd name="connsiteY23" fmla="*/ 121443 h 350043"/>
              <a:gd name="connsiteX0" fmla="*/ 750163 w 1595507"/>
              <a:gd name="connsiteY0" fmla="*/ 121443 h 350043"/>
              <a:gd name="connsiteX1" fmla="*/ 1052582 w 1595507"/>
              <a:gd name="connsiteY1" fmla="*/ 85725 h 350043"/>
              <a:gd name="connsiteX2" fmla="*/ 1328807 w 1595507"/>
              <a:gd name="connsiteY2" fmla="*/ 50006 h 350043"/>
              <a:gd name="connsiteX3" fmla="*/ 1512163 w 1595507"/>
              <a:gd name="connsiteY3" fmla="*/ 19050 h 350043"/>
              <a:gd name="connsiteX4" fmla="*/ 1595507 w 1595507"/>
              <a:gd name="connsiteY4" fmla="*/ 0 h 350043"/>
              <a:gd name="connsiteX5" fmla="*/ 1595507 w 1595507"/>
              <a:gd name="connsiteY5" fmla="*/ 16668 h 350043"/>
              <a:gd name="connsiteX6" fmla="*/ 1555026 w 1595507"/>
              <a:gd name="connsiteY6" fmla="*/ 273843 h 350043"/>
              <a:gd name="connsiteX7" fmla="*/ 1533595 w 1595507"/>
              <a:gd name="connsiteY7" fmla="*/ 257175 h 350043"/>
              <a:gd name="connsiteX8" fmla="*/ 1500257 w 1595507"/>
              <a:gd name="connsiteY8" fmla="*/ 259556 h 350043"/>
              <a:gd name="connsiteX9" fmla="*/ 1233557 w 1595507"/>
              <a:gd name="connsiteY9" fmla="*/ 278606 h 350043"/>
              <a:gd name="connsiteX10" fmla="*/ 1009720 w 1595507"/>
              <a:gd name="connsiteY10" fmla="*/ 297656 h 350043"/>
              <a:gd name="connsiteX11" fmla="*/ 690632 w 1595507"/>
              <a:gd name="connsiteY11" fmla="*/ 328612 h 350043"/>
              <a:gd name="connsiteX12" fmla="*/ 545376 w 1595507"/>
              <a:gd name="connsiteY12" fmla="*/ 340518 h 350043"/>
              <a:gd name="connsiteX13" fmla="*/ 414407 w 1595507"/>
              <a:gd name="connsiteY13" fmla="*/ 347662 h 350043"/>
              <a:gd name="connsiteX14" fmla="*/ 285820 w 1595507"/>
              <a:gd name="connsiteY14" fmla="*/ 350043 h 350043"/>
              <a:gd name="connsiteX15" fmla="*/ 128657 w 1595507"/>
              <a:gd name="connsiteY15" fmla="*/ 350043 h 350043"/>
              <a:gd name="connsiteX16" fmla="*/ 88176 w 1595507"/>
              <a:gd name="connsiteY16" fmla="*/ 350043 h 350043"/>
              <a:gd name="connsiteX17" fmla="*/ 35788 w 1595507"/>
              <a:gd name="connsiteY17" fmla="*/ 345281 h 350043"/>
              <a:gd name="connsiteX18" fmla="*/ 0 w 1595507"/>
              <a:gd name="connsiteY18" fmla="*/ 342852 h 350043"/>
              <a:gd name="connsiteX19" fmla="*/ 28645 w 1595507"/>
              <a:gd name="connsiteY19" fmla="*/ 195262 h 350043"/>
              <a:gd name="connsiteX20" fmla="*/ 28645 w 1595507"/>
              <a:gd name="connsiteY20" fmla="*/ 185737 h 350043"/>
              <a:gd name="connsiteX21" fmla="*/ 97701 w 1595507"/>
              <a:gd name="connsiteY21" fmla="*/ 183356 h 350043"/>
              <a:gd name="connsiteX22" fmla="*/ 314395 w 1595507"/>
              <a:gd name="connsiteY22" fmla="*/ 166687 h 350043"/>
              <a:gd name="connsiteX23" fmla="*/ 566807 w 1595507"/>
              <a:gd name="connsiteY23" fmla="*/ 142875 h 350043"/>
              <a:gd name="connsiteX24" fmla="*/ 750163 w 1595507"/>
              <a:gd name="connsiteY24" fmla="*/ 121443 h 350043"/>
              <a:gd name="connsiteX0" fmla="*/ 721518 w 1566862"/>
              <a:gd name="connsiteY0" fmla="*/ 121443 h 350043"/>
              <a:gd name="connsiteX1" fmla="*/ 1023937 w 1566862"/>
              <a:gd name="connsiteY1" fmla="*/ 85725 h 350043"/>
              <a:gd name="connsiteX2" fmla="*/ 1300162 w 1566862"/>
              <a:gd name="connsiteY2" fmla="*/ 50006 h 350043"/>
              <a:gd name="connsiteX3" fmla="*/ 1483518 w 1566862"/>
              <a:gd name="connsiteY3" fmla="*/ 19050 h 350043"/>
              <a:gd name="connsiteX4" fmla="*/ 1566862 w 1566862"/>
              <a:gd name="connsiteY4" fmla="*/ 0 h 350043"/>
              <a:gd name="connsiteX5" fmla="*/ 1566862 w 1566862"/>
              <a:gd name="connsiteY5" fmla="*/ 16668 h 350043"/>
              <a:gd name="connsiteX6" fmla="*/ 1526381 w 1566862"/>
              <a:gd name="connsiteY6" fmla="*/ 273843 h 350043"/>
              <a:gd name="connsiteX7" fmla="*/ 1504950 w 1566862"/>
              <a:gd name="connsiteY7" fmla="*/ 257175 h 350043"/>
              <a:gd name="connsiteX8" fmla="*/ 1471612 w 1566862"/>
              <a:gd name="connsiteY8" fmla="*/ 259556 h 350043"/>
              <a:gd name="connsiteX9" fmla="*/ 1204912 w 1566862"/>
              <a:gd name="connsiteY9" fmla="*/ 278606 h 350043"/>
              <a:gd name="connsiteX10" fmla="*/ 981075 w 1566862"/>
              <a:gd name="connsiteY10" fmla="*/ 297656 h 350043"/>
              <a:gd name="connsiteX11" fmla="*/ 661987 w 1566862"/>
              <a:gd name="connsiteY11" fmla="*/ 328612 h 350043"/>
              <a:gd name="connsiteX12" fmla="*/ 516731 w 1566862"/>
              <a:gd name="connsiteY12" fmla="*/ 340518 h 350043"/>
              <a:gd name="connsiteX13" fmla="*/ 385762 w 1566862"/>
              <a:gd name="connsiteY13" fmla="*/ 347662 h 350043"/>
              <a:gd name="connsiteX14" fmla="*/ 257175 w 1566862"/>
              <a:gd name="connsiteY14" fmla="*/ 350043 h 350043"/>
              <a:gd name="connsiteX15" fmla="*/ 100012 w 1566862"/>
              <a:gd name="connsiteY15" fmla="*/ 350043 h 350043"/>
              <a:gd name="connsiteX16" fmla="*/ 59531 w 1566862"/>
              <a:gd name="connsiteY16" fmla="*/ 350043 h 350043"/>
              <a:gd name="connsiteX17" fmla="*/ 7143 w 1566862"/>
              <a:gd name="connsiteY17" fmla="*/ 345281 h 350043"/>
              <a:gd name="connsiteX18" fmla="*/ 0 w 1566862"/>
              <a:gd name="connsiteY18" fmla="*/ 195262 h 350043"/>
              <a:gd name="connsiteX19" fmla="*/ 0 w 1566862"/>
              <a:gd name="connsiteY19" fmla="*/ 185737 h 350043"/>
              <a:gd name="connsiteX20" fmla="*/ 69056 w 1566862"/>
              <a:gd name="connsiteY20" fmla="*/ 183356 h 350043"/>
              <a:gd name="connsiteX21" fmla="*/ 285750 w 1566862"/>
              <a:gd name="connsiteY21" fmla="*/ 166687 h 350043"/>
              <a:gd name="connsiteX22" fmla="*/ 538162 w 1566862"/>
              <a:gd name="connsiteY22" fmla="*/ 142875 h 350043"/>
              <a:gd name="connsiteX23" fmla="*/ 721518 w 1566862"/>
              <a:gd name="connsiteY23" fmla="*/ 121443 h 35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66862" h="350043">
                <a:moveTo>
                  <a:pt x="721518" y="121443"/>
                </a:moveTo>
                <a:lnTo>
                  <a:pt x="1023937" y="85725"/>
                </a:lnTo>
                <a:lnTo>
                  <a:pt x="1300162" y="50006"/>
                </a:lnTo>
                <a:lnTo>
                  <a:pt x="1483518" y="19050"/>
                </a:lnTo>
                <a:lnTo>
                  <a:pt x="1566862" y="0"/>
                </a:lnTo>
                <a:lnTo>
                  <a:pt x="1566862" y="16668"/>
                </a:lnTo>
                <a:lnTo>
                  <a:pt x="1526381" y="273843"/>
                </a:lnTo>
                <a:lnTo>
                  <a:pt x="1504950" y="257175"/>
                </a:lnTo>
                <a:lnTo>
                  <a:pt x="1471612" y="259556"/>
                </a:lnTo>
                <a:lnTo>
                  <a:pt x="1204912" y="278606"/>
                </a:lnTo>
                <a:lnTo>
                  <a:pt x="981075" y="297656"/>
                </a:lnTo>
                <a:lnTo>
                  <a:pt x="661987" y="328612"/>
                </a:lnTo>
                <a:lnTo>
                  <a:pt x="516731" y="340518"/>
                </a:lnTo>
                <a:lnTo>
                  <a:pt x="385762" y="347662"/>
                </a:lnTo>
                <a:lnTo>
                  <a:pt x="257175" y="350043"/>
                </a:lnTo>
                <a:lnTo>
                  <a:pt x="100012" y="350043"/>
                </a:lnTo>
                <a:cubicBezTo>
                  <a:pt x="67071" y="350043"/>
                  <a:pt x="96843" y="339331"/>
                  <a:pt x="59531" y="350043"/>
                </a:cubicBezTo>
                <a:lnTo>
                  <a:pt x="7143" y="345281"/>
                </a:lnTo>
                <a:lnTo>
                  <a:pt x="0" y="195262"/>
                </a:lnTo>
                <a:lnTo>
                  <a:pt x="0" y="185737"/>
                </a:lnTo>
                <a:lnTo>
                  <a:pt x="69056" y="183356"/>
                </a:lnTo>
                <a:lnTo>
                  <a:pt x="285750" y="166687"/>
                </a:lnTo>
                <a:lnTo>
                  <a:pt x="538162" y="142875"/>
                </a:lnTo>
                <a:lnTo>
                  <a:pt x="721518" y="1214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2B048CD-BC78-4B07-91B6-1499DACBA4BE}"/>
              </a:ext>
            </a:extLst>
          </p:cNvPr>
          <p:cNvSpPr/>
          <p:nvPr/>
        </p:nvSpPr>
        <p:spPr>
          <a:xfrm rot="18900000">
            <a:off x="3386138" y="4775201"/>
            <a:ext cx="2360612" cy="601663"/>
          </a:xfrm>
          <a:custGeom>
            <a:avLst/>
            <a:gdLst>
              <a:gd name="connsiteX0" fmla="*/ 1859757 w 2359819"/>
              <a:gd name="connsiteY0" fmla="*/ 583406 h 602456"/>
              <a:gd name="connsiteX1" fmla="*/ 2064544 w 2359819"/>
              <a:gd name="connsiteY1" fmla="*/ 561975 h 602456"/>
              <a:gd name="connsiteX2" fmla="*/ 2178844 w 2359819"/>
              <a:gd name="connsiteY2" fmla="*/ 545306 h 602456"/>
              <a:gd name="connsiteX3" fmla="*/ 2231232 w 2359819"/>
              <a:gd name="connsiteY3" fmla="*/ 540544 h 602456"/>
              <a:gd name="connsiteX4" fmla="*/ 2271713 w 2359819"/>
              <a:gd name="connsiteY4" fmla="*/ 526256 h 602456"/>
              <a:gd name="connsiteX5" fmla="*/ 2293144 w 2359819"/>
              <a:gd name="connsiteY5" fmla="*/ 511969 h 602456"/>
              <a:gd name="connsiteX6" fmla="*/ 2314575 w 2359819"/>
              <a:gd name="connsiteY6" fmla="*/ 490538 h 602456"/>
              <a:gd name="connsiteX7" fmla="*/ 2331244 w 2359819"/>
              <a:gd name="connsiteY7" fmla="*/ 454819 h 602456"/>
              <a:gd name="connsiteX8" fmla="*/ 2343150 w 2359819"/>
              <a:gd name="connsiteY8" fmla="*/ 409575 h 602456"/>
              <a:gd name="connsiteX9" fmla="*/ 2355057 w 2359819"/>
              <a:gd name="connsiteY9" fmla="*/ 350044 h 602456"/>
              <a:gd name="connsiteX10" fmla="*/ 2357438 w 2359819"/>
              <a:gd name="connsiteY10" fmla="*/ 307181 h 602456"/>
              <a:gd name="connsiteX11" fmla="*/ 2359819 w 2359819"/>
              <a:gd name="connsiteY11" fmla="*/ 235744 h 602456"/>
              <a:gd name="connsiteX12" fmla="*/ 2355057 w 2359819"/>
              <a:gd name="connsiteY12" fmla="*/ 173831 h 602456"/>
              <a:gd name="connsiteX13" fmla="*/ 2338388 w 2359819"/>
              <a:gd name="connsiteY13" fmla="*/ 111919 h 602456"/>
              <a:gd name="connsiteX14" fmla="*/ 2319338 w 2359819"/>
              <a:gd name="connsiteY14" fmla="*/ 69056 h 602456"/>
              <a:gd name="connsiteX15" fmla="*/ 2286000 w 2359819"/>
              <a:gd name="connsiteY15" fmla="*/ 26194 h 602456"/>
              <a:gd name="connsiteX16" fmla="*/ 2257425 w 2359819"/>
              <a:gd name="connsiteY16" fmla="*/ 2381 h 602456"/>
              <a:gd name="connsiteX17" fmla="*/ 2240757 w 2359819"/>
              <a:gd name="connsiteY17" fmla="*/ 0 h 602456"/>
              <a:gd name="connsiteX18" fmla="*/ 2228850 w 2359819"/>
              <a:gd name="connsiteY18" fmla="*/ 0 h 602456"/>
              <a:gd name="connsiteX19" fmla="*/ 2224088 w 2359819"/>
              <a:gd name="connsiteY19" fmla="*/ 7144 h 602456"/>
              <a:gd name="connsiteX20" fmla="*/ 2219325 w 2359819"/>
              <a:gd name="connsiteY20" fmla="*/ 26194 h 602456"/>
              <a:gd name="connsiteX21" fmla="*/ 2219325 w 2359819"/>
              <a:gd name="connsiteY21" fmla="*/ 61913 h 602456"/>
              <a:gd name="connsiteX22" fmla="*/ 2212182 w 2359819"/>
              <a:gd name="connsiteY22" fmla="*/ 88106 h 602456"/>
              <a:gd name="connsiteX23" fmla="*/ 2195513 w 2359819"/>
              <a:gd name="connsiteY23" fmla="*/ 121444 h 602456"/>
              <a:gd name="connsiteX24" fmla="*/ 2166938 w 2359819"/>
              <a:gd name="connsiteY24" fmla="*/ 147638 h 602456"/>
              <a:gd name="connsiteX25" fmla="*/ 2050257 w 2359819"/>
              <a:gd name="connsiteY25" fmla="*/ 204788 h 602456"/>
              <a:gd name="connsiteX26" fmla="*/ 1828800 w 2359819"/>
              <a:gd name="connsiteY26" fmla="*/ 295275 h 602456"/>
              <a:gd name="connsiteX27" fmla="*/ 1719263 w 2359819"/>
              <a:gd name="connsiteY27" fmla="*/ 323850 h 602456"/>
              <a:gd name="connsiteX28" fmla="*/ 1607344 w 2359819"/>
              <a:gd name="connsiteY28" fmla="*/ 347663 h 602456"/>
              <a:gd name="connsiteX29" fmla="*/ 1462088 w 2359819"/>
              <a:gd name="connsiteY29" fmla="*/ 371475 h 602456"/>
              <a:gd name="connsiteX30" fmla="*/ 1333500 w 2359819"/>
              <a:gd name="connsiteY30" fmla="*/ 385763 h 602456"/>
              <a:gd name="connsiteX31" fmla="*/ 1121569 w 2359819"/>
              <a:gd name="connsiteY31" fmla="*/ 392906 h 602456"/>
              <a:gd name="connsiteX32" fmla="*/ 938213 w 2359819"/>
              <a:gd name="connsiteY32" fmla="*/ 388144 h 602456"/>
              <a:gd name="connsiteX33" fmla="*/ 757238 w 2359819"/>
              <a:gd name="connsiteY33" fmla="*/ 378619 h 602456"/>
              <a:gd name="connsiteX34" fmla="*/ 602457 w 2359819"/>
              <a:gd name="connsiteY34" fmla="*/ 366713 h 602456"/>
              <a:gd name="connsiteX35" fmla="*/ 407194 w 2359819"/>
              <a:gd name="connsiteY35" fmla="*/ 340519 h 602456"/>
              <a:gd name="connsiteX36" fmla="*/ 142875 w 2359819"/>
              <a:gd name="connsiteY36" fmla="*/ 297656 h 602456"/>
              <a:gd name="connsiteX37" fmla="*/ 61913 w 2359819"/>
              <a:gd name="connsiteY37" fmla="*/ 283369 h 602456"/>
              <a:gd name="connsiteX38" fmla="*/ 42863 w 2359819"/>
              <a:gd name="connsiteY38" fmla="*/ 280988 h 602456"/>
              <a:gd name="connsiteX39" fmla="*/ 30957 w 2359819"/>
              <a:gd name="connsiteY39" fmla="*/ 285750 h 602456"/>
              <a:gd name="connsiteX40" fmla="*/ 9525 w 2359819"/>
              <a:gd name="connsiteY40" fmla="*/ 292894 h 602456"/>
              <a:gd name="connsiteX41" fmla="*/ 0 w 2359819"/>
              <a:gd name="connsiteY41" fmla="*/ 300038 h 602456"/>
              <a:gd name="connsiteX42" fmla="*/ 2382 w 2359819"/>
              <a:gd name="connsiteY42" fmla="*/ 311944 h 602456"/>
              <a:gd name="connsiteX43" fmla="*/ 14288 w 2359819"/>
              <a:gd name="connsiteY43" fmla="*/ 323850 h 602456"/>
              <a:gd name="connsiteX44" fmla="*/ 50007 w 2359819"/>
              <a:gd name="connsiteY44" fmla="*/ 342900 h 602456"/>
              <a:gd name="connsiteX45" fmla="*/ 161925 w 2359819"/>
              <a:gd name="connsiteY45" fmla="*/ 381000 h 602456"/>
              <a:gd name="connsiteX46" fmla="*/ 285750 w 2359819"/>
              <a:gd name="connsiteY46" fmla="*/ 421481 h 602456"/>
              <a:gd name="connsiteX47" fmla="*/ 454819 w 2359819"/>
              <a:gd name="connsiteY47" fmla="*/ 466725 h 602456"/>
              <a:gd name="connsiteX48" fmla="*/ 597694 w 2359819"/>
              <a:gd name="connsiteY48" fmla="*/ 502444 h 602456"/>
              <a:gd name="connsiteX49" fmla="*/ 771525 w 2359819"/>
              <a:gd name="connsiteY49" fmla="*/ 538163 h 602456"/>
              <a:gd name="connsiteX50" fmla="*/ 902494 w 2359819"/>
              <a:gd name="connsiteY50" fmla="*/ 561975 h 602456"/>
              <a:gd name="connsiteX51" fmla="*/ 1102519 w 2359819"/>
              <a:gd name="connsiteY51" fmla="*/ 585788 h 602456"/>
              <a:gd name="connsiteX52" fmla="*/ 1269207 w 2359819"/>
              <a:gd name="connsiteY52" fmla="*/ 597694 h 602456"/>
              <a:gd name="connsiteX53" fmla="*/ 1445419 w 2359819"/>
              <a:gd name="connsiteY53" fmla="*/ 602456 h 602456"/>
              <a:gd name="connsiteX54" fmla="*/ 1633538 w 2359819"/>
              <a:gd name="connsiteY54" fmla="*/ 600075 h 602456"/>
              <a:gd name="connsiteX55" fmla="*/ 1452563 w 2359819"/>
              <a:gd name="connsiteY55" fmla="*/ 602456 h 602456"/>
              <a:gd name="connsiteX56" fmla="*/ 1654969 w 2359819"/>
              <a:gd name="connsiteY56" fmla="*/ 595313 h 602456"/>
              <a:gd name="connsiteX57" fmla="*/ 1757363 w 2359819"/>
              <a:gd name="connsiteY57" fmla="*/ 592931 h 602456"/>
              <a:gd name="connsiteX58" fmla="*/ 1859757 w 2359819"/>
              <a:gd name="connsiteY58" fmla="*/ 583406 h 602456"/>
              <a:gd name="connsiteX0" fmla="*/ 1859757 w 2359819"/>
              <a:gd name="connsiteY0" fmla="*/ 583406 h 603646"/>
              <a:gd name="connsiteX1" fmla="*/ 2064544 w 2359819"/>
              <a:gd name="connsiteY1" fmla="*/ 561975 h 603646"/>
              <a:gd name="connsiteX2" fmla="*/ 2178844 w 2359819"/>
              <a:gd name="connsiteY2" fmla="*/ 545306 h 603646"/>
              <a:gd name="connsiteX3" fmla="*/ 2231232 w 2359819"/>
              <a:gd name="connsiteY3" fmla="*/ 540544 h 603646"/>
              <a:gd name="connsiteX4" fmla="*/ 2271713 w 2359819"/>
              <a:gd name="connsiteY4" fmla="*/ 526256 h 603646"/>
              <a:gd name="connsiteX5" fmla="*/ 2293144 w 2359819"/>
              <a:gd name="connsiteY5" fmla="*/ 511969 h 603646"/>
              <a:gd name="connsiteX6" fmla="*/ 2314575 w 2359819"/>
              <a:gd name="connsiteY6" fmla="*/ 490538 h 603646"/>
              <a:gd name="connsiteX7" fmla="*/ 2331244 w 2359819"/>
              <a:gd name="connsiteY7" fmla="*/ 454819 h 603646"/>
              <a:gd name="connsiteX8" fmla="*/ 2343150 w 2359819"/>
              <a:gd name="connsiteY8" fmla="*/ 409575 h 603646"/>
              <a:gd name="connsiteX9" fmla="*/ 2355057 w 2359819"/>
              <a:gd name="connsiteY9" fmla="*/ 350044 h 603646"/>
              <a:gd name="connsiteX10" fmla="*/ 2357438 w 2359819"/>
              <a:gd name="connsiteY10" fmla="*/ 307181 h 603646"/>
              <a:gd name="connsiteX11" fmla="*/ 2359819 w 2359819"/>
              <a:gd name="connsiteY11" fmla="*/ 235744 h 603646"/>
              <a:gd name="connsiteX12" fmla="*/ 2355057 w 2359819"/>
              <a:gd name="connsiteY12" fmla="*/ 173831 h 603646"/>
              <a:gd name="connsiteX13" fmla="*/ 2338388 w 2359819"/>
              <a:gd name="connsiteY13" fmla="*/ 111919 h 603646"/>
              <a:gd name="connsiteX14" fmla="*/ 2319338 w 2359819"/>
              <a:gd name="connsiteY14" fmla="*/ 69056 h 603646"/>
              <a:gd name="connsiteX15" fmla="*/ 2286000 w 2359819"/>
              <a:gd name="connsiteY15" fmla="*/ 26194 h 603646"/>
              <a:gd name="connsiteX16" fmla="*/ 2257425 w 2359819"/>
              <a:gd name="connsiteY16" fmla="*/ 2381 h 603646"/>
              <a:gd name="connsiteX17" fmla="*/ 2240757 w 2359819"/>
              <a:gd name="connsiteY17" fmla="*/ 0 h 603646"/>
              <a:gd name="connsiteX18" fmla="*/ 2228850 w 2359819"/>
              <a:gd name="connsiteY18" fmla="*/ 0 h 603646"/>
              <a:gd name="connsiteX19" fmla="*/ 2224088 w 2359819"/>
              <a:gd name="connsiteY19" fmla="*/ 7144 h 603646"/>
              <a:gd name="connsiteX20" fmla="*/ 2219325 w 2359819"/>
              <a:gd name="connsiteY20" fmla="*/ 26194 h 603646"/>
              <a:gd name="connsiteX21" fmla="*/ 2219325 w 2359819"/>
              <a:gd name="connsiteY21" fmla="*/ 61913 h 603646"/>
              <a:gd name="connsiteX22" fmla="*/ 2212182 w 2359819"/>
              <a:gd name="connsiteY22" fmla="*/ 88106 h 603646"/>
              <a:gd name="connsiteX23" fmla="*/ 2195513 w 2359819"/>
              <a:gd name="connsiteY23" fmla="*/ 121444 h 603646"/>
              <a:gd name="connsiteX24" fmla="*/ 2166938 w 2359819"/>
              <a:gd name="connsiteY24" fmla="*/ 147638 h 603646"/>
              <a:gd name="connsiteX25" fmla="*/ 2050257 w 2359819"/>
              <a:gd name="connsiteY25" fmla="*/ 204788 h 603646"/>
              <a:gd name="connsiteX26" fmla="*/ 1828800 w 2359819"/>
              <a:gd name="connsiteY26" fmla="*/ 295275 h 603646"/>
              <a:gd name="connsiteX27" fmla="*/ 1719263 w 2359819"/>
              <a:gd name="connsiteY27" fmla="*/ 323850 h 603646"/>
              <a:gd name="connsiteX28" fmla="*/ 1607344 w 2359819"/>
              <a:gd name="connsiteY28" fmla="*/ 347663 h 603646"/>
              <a:gd name="connsiteX29" fmla="*/ 1462088 w 2359819"/>
              <a:gd name="connsiteY29" fmla="*/ 371475 h 603646"/>
              <a:gd name="connsiteX30" fmla="*/ 1333500 w 2359819"/>
              <a:gd name="connsiteY30" fmla="*/ 385763 h 603646"/>
              <a:gd name="connsiteX31" fmla="*/ 1121569 w 2359819"/>
              <a:gd name="connsiteY31" fmla="*/ 392906 h 603646"/>
              <a:gd name="connsiteX32" fmla="*/ 938213 w 2359819"/>
              <a:gd name="connsiteY32" fmla="*/ 388144 h 603646"/>
              <a:gd name="connsiteX33" fmla="*/ 757238 w 2359819"/>
              <a:gd name="connsiteY33" fmla="*/ 378619 h 603646"/>
              <a:gd name="connsiteX34" fmla="*/ 602457 w 2359819"/>
              <a:gd name="connsiteY34" fmla="*/ 366713 h 603646"/>
              <a:gd name="connsiteX35" fmla="*/ 407194 w 2359819"/>
              <a:gd name="connsiteY35" fmla="*/ 340519 h 603646"/>
              <a:gd name="connsiteX36" fmla="*/ 142875 w 2359819"/>
              <a:gd name="connsiteY36" fmla="*/ 297656 h 603646"/>
              <a:gd name="connsiteX37" fmla="*/ 61913 w 2359819"/>
              <a:gd name="connsiteY37" fmla="*/ 283369 h 603646"/>
              <a:gd name="connsiteX38" fmla="*/ 42863 w 2359819"/>
              <a:gd name="connsiteY38" fmla="*/ 280988 h 603646"/>
              <a:gd name="connsiteX39" fmla="*/ 30957 w 2359819"/>
              <a:gd name="connsiteY39" fmla="*/ 285750 h 603646"/>
              <a:gd name="connsiteX40" fmla="*/ 9525 w 2359819"/>
              <a:gd name="connsiteY40" fmla="*/ 292894 h 603646"/>
              <a:gd name="connsiteX41" fmla="*/ 0 w 2359819"/>
              <a:gd name="connsiteY41" fmla="*/ 300038 h 603646"/>
              <a:gd name="connsiteX42" fmla="*/ 2382 w 2359819"/>
              <a:gd name="connsiteY42" fmla="*/ 311944 h 603646"/>
              <a:gd name="connsiteX43" fmla="*/ 14288 w 2359819"/>
              <a:gd name="connsiteY43" fmla="*/ 323850 h 603646"/>
              <a:gd name="connsiteX44" fmla="*/ 50007 w 2359819"/>
              <a:gd name="connsiteY44" fmla="*/ 342900 h 603646"/>
              <a:gd name="connsiteX45" fmla="*/ 161925 w 2359819"/>
              <a:gd name="connsiteY45" fmla="*/ 381000 h 603646"/>
              <a:gd name="connsiteX46" fmla="*/ 285750 w 2359819"/>
              <a:gd name="connsiteY46" fmla="*/ 421481 h 603646"/>
              <a:gd name="connsiteX47" fmla="*/ 454819 w 2359819"/>
              <a:gd name="connsiteY47" fmla="*/ 466725 h 603646"/>
              <a:gd name="connsiteX48" fmla="*/ 597694 w 2359819"/>
              <a:gd name="connsiteY48" fmla="*/ 502444 h 603646"/>
              <a:gd name="connsiteX49" fmla="*/ 771525 w 2359819"/>
              <a:gd name="connsiteY49" fmla="*/ 538163 h 603646"/>
              <a:gd name="connsiteX50" fmla="*/ 902494 w 2359819"/>
              <a:gd name="connsiteY50" fmla="*/ 561975 h 603646"/>
              <a:gd name="connsiteX51" fmla="*/ 1102519 w 2359819"/>
              <a:gd name="connsiteY51" fmla="*/ 585788 h 603646"/>
              <a:gd name="connsiteX52" fmla="*/ 1269207 w 2359819"/>
              <a:gd name="connsiteY52" fmla="*/ 597694 h 603646"/>
              <a:gd name="connsiteX53" fmla="*/ 1445419 w 2359819"/>
              <a:gd name="connsiteY53" fmla="*/ 602456 h 603646"/>
              <a:gd name="connsiteX54" fmla="*/ 1452563 w 2359819"/>
              <a:gd name="connsiteY54" fmla="*/ 602456 h 603646"/>
              <a:gd name="connsiteX55" fmla="*/ 1654969 w 2359819"/>
              <a:gd name="connsiteY55" fmla="*/ 595313 h 603646"/>
              <a:gd name="connsiteX56" fmla="*/ 1757363 w 2359819"/>
              <a:gd name="connsiteY56" fmla="*/ 592931 h 603646"/>
              <a:gd name="connsiteX57" fmla="*/ 1859757 w 2359819"/>
              <a:gd name="connsiteY57" fmla="*/ 583406 h 603646"/>
              <a:gd name="connsiteX0" fmla="*/ 1859757 w 2359819"/>
              <a:gd name="connsiteY0" fmla="*/ 583406 h 602456"/>
              <a:gd name="connsiteX1" fmla="*/ 2064544 w 2359819"/>
              <a:gd name="connsiteY1" fmla="*/ 561975 h 602456"/>
              <a:gd name="connsiteX2" fmla="*/ 2178844 w 2359819"/>
              <a:gd name="connsiteY2" fmla="*/ 545306 h 602456"/>
              <a:gd name="connsiteX3" fmla="*/ 2231232 w 2359819"/>
              <a:gd name="connsiteY3" fmla="*/ 540544 h 602456"/>
              <a:gd name="connsiteX4" fmla="*/ 2271713 w 2359819"/>
              <a:gd name="connsiteY4" fmla="*/ 526256 h 602456"/>
              <a:gd name="connsiteX5" fmla="*/ 2293144 w 2359819"/>
              <a:gd name="connsiteY5" fmla="*/ 511969 h 602456"/>
              <a:gd name="connsiteX6" fmla="*/ 2314575 w 2359819"/>
              <a:gd name="connsiteY6" fmla="*/ 490538 h 602456"/>
              <a:gd name="connsiteX7" fmla="*/ 2331244 w 2359819"/>
              <a:gd name="connsiteY7" fmla="*/ 454819 h 602456"/>
              <a:gd name="connsiteX8" fmla="*/ 2343150 w 2359819"/>
              <a:gd name="connsiteY8" fmla="*/ 409575 h 602456"/>
              <a:gd name="connsiteX9" fmla="*/ 2355057 w 2359819"/>
              <a:gd name="connsiteY9" fmla="*/ 350044 h 602456"/>
              <a:gd name="connsiteX10" fmla="*/ 2357438 w 2359819"/>
              <a:gd name="connsiteY10" fmla="*/ 307181 h 602456"/>
              <a:gd name="connsiteX11" fmla="*/ 2359819 w 2359819"/>
              <a:gd name="connsiteY11" fmla="*/ 235744 h 602456"/>
              <a:gd name="connsiteX12" fmla="*/ 2355057 w 2359819"/>
              <a:gd name="connsiteY12" fmla="*/ 173831 h 602456"/>
              <a:gd name="connsiteX13" fmla="*/ 2338388 w 2359819"/>
              <a:gd name="connsiteY13" fmla="*/ 111919 h 602456"/>
              <a:gd name="connsiteX14" fmla="*/ 2319338 w 2359819"/>
              <a:gd name="connsiteY14" fmla="*/ 69056 h 602456"/>
              <a:gd name="connsiteX15" fmla="*/ 2286000 w 2359819"/>
              <a:gd name="connsiteY15" fmla="*/ 26194 h 602456"/>
              <a:gd name="connsiteX16" fmla="*/ 2257425 w 2359819"/>
              <a:gd name="connsiteY16" fmla="*/ 2381 h 602456"/>
              <a:gd name="connsiteX17" fmla="*/ 2240757 w 2359819"/>
              <a:gd name="connsiteY17" fmla="*/ 0 h 602456"/>
              <a:gd name="connsiteX18" fmla="*/ 2228850 w 2359819"/>
              <a:gd name="connsiteY18" fmla="*/ 0 h 602456"/>
              <a:gd name="connsiteX19" fmla="*/ 2224088 w 2359819"/>
              <a:gd name="connsiteY19" fmla="*/ 7144 h 602456"/>
              <a:gd name="connsiteX20" fmla="*/ 2219325 w 2359819"/>
              <a:gd name="connsiteY20" fmla="*/ 26194 h 602456"/>
              <a:gd name="connsiteX21" fmla="*/ 2219325 w 2359819"/>
              <a:gd name="connsiteY21" fmla="*/ 61913 h 602456"/>
              <a:gd name="connsiteX22" fmla="*/ 2212182 w 2359819"/>
              <a:gd name="connsiteY22" fmla="*/ 88106 h 602456"/>
              <a:gd name="connsiteX23" fmla="*/ 2195513 w 2359819"/>
              <a:gd name="connsiteY23" fmla="*/ 121444 h 602456"/>
              <a:gd name="connsiteX24" fmla="*/ 2166938 w 2359819"/>
              <a:gd name="connsiteY24" fmla="*/ 147638 h 602456"/>
              <a:gd name="connsiteX25" fmla="*/ 2050257 w 2359819"/>
              <a:gd name="connsiteY25" fmla="*/ 204788 h 602456"/>
              <a:gd name="connsiteX26" fmla="*/ 1828800 w 2359819"/>
              <a:gd name="connsiteY26" fmla="*/ 295275 h 602456"/>
              <a:gd name="connsiteX27" fmla="*/ 1719263 w 2359819"/>
              <a:gd name="connsiteY27" fmla="*/ 323850 h 602456"/>
              <a:gd name="connsiteX28" fmla="*/ 1607344 w 2359819"/>
              <a:gd name="connsiteY28" fmla="*/ 347663 h 602456"/>
              <a:gd name="connsiteX29" fmla="*/ 1462088 w 2359819"/>
              <a:gd name="connsiteY29" fmla="*/ 371475 h 602456"/>
              <a:gd name="connsiteX30" fmla="*/ 1333500 w 2359819"/>
              <a:gd name="connsiteY30" fmla="*/ 385763 h 602456"/>
              <a:gd name="connsiteX31" fmla="*/ 1121569 w 2359819"/>
              <a:gd name="connsiteY31" fmla="*/ 392906 h 602456"/>
              <a:gd name="connsiteX32" fmla="*/ 938213 w 2359819"/>
              <a:gd name="connsiteY32" fmla="*/ 388144 h 602456"/>
              <a:gd name="connsiteX33" fmla="*/ 757238 w 2359819"/>
              <a:gd name="connsiteY33" fmla="*/ 378619 h 602456"/>
              <a:gd name="connsiteX34" fmla="*/ 602457 w 2359819"/>
              <a:gd name="connsiteY34" fmla="*/ 366713 h 602456"/>
              <a:gd name="connsiteX35" fmla="*/ 407194 w 2359819"/>
              <a:gd name="connsiteY35" fmla="*/ 340519 h 602456"/>
              <a:gd name="connsiteX36" fmla="*/ 142875 w 2359819"/>
              <a:gd name="connsiteY36" fmla="*/ 297656 h 602456"/>
              <a:gd name="connsiteX37" fmla="*/ 61913 w 2359819"/>
              <a:gd name="connsiteY37" fmla="*/ 283369 h 602456"/>
              <a:gd name="connsiteX38" fmla="*/ 42863 w 2359819"/>
              <a:gd name="connsiteY38" fmla="*/ 280988 h 602456"/>
              <a:gd name="connsiteX39" fmla="*/ 30957 w 2359819"/>
              <a:gd name="connsiteY39" fmla="*/ 285750 h 602456"/>
              <a:gd name="connsiteX40" fmla="*/ 9525 w 2359819"/>
              <a:gd name="connsiteY40" fmla="*/ 292894 h 602456"/>
              <a:gd name="connsiteX41" fmla="*/ 0 w 2359819"/>
              <a:gd name="connsiteY41" fmla="*/ 300038 h 602456"/>
              <a:gd name="connsiteX42" fmla="*/ 2382 w 2359819"/>
              <a:gd name="connsiteY42" fmla="*/ 311944 h 602456"/>
              <a:gd name="connsiteX43" fmla="*/ 14288 w 2359819"/>
              <a:gd name="connsiteY43" fmla="*/ 323850 h 602456"/>
              <a:gd name="connsiteX44" fmla="*/ 50007 w 2359819"/>
              <a:gd name="connsiteY44" fmla="*/ 342900 h 602456"/>
              <a:gd name="connsiteX45" fmla="*/ 161925 w 2359819"/>
              <a:gd name="connsiteY45" fmla="*/ 381000 h 602456"/>
              <a:gd name="connsiteX46" fmla="*/ 285750 w 2359819"/>
              <a:gd name="connsiteY46" fmla="*/ 421481 h 602456"/>
              <a:gd name="connsiteX47" fmla="*/ 454819 w 2359819"/>
              <a:gd name="connsiteY47" fmla="*/ 466725 h 602456"/>
              <a:gd name="connsiteX48" fmla="*/ 597694 w 2359819"/>
              <a:gd name="connsiteY48" fmla="*/ 502444 h 602456"/>
              <a:gd name="connsiteX49" fmla="*/ 771525 w 2359819"/>
              <a:gd name="connsiteY49" fmla="*/ 538163 h 602456"/>
              <a:gd name="connsiteX50" fmla="*/ 902494 w 2359819"/>
              <a:gd name="connsiteY50" fmla="*/ 561975 h 602456"/>
              <a:gd name="connsiteX51" fmla="*/ 1102519 w 2359819"/>
              <a:gd name="connsiteY51" fmla="*/ 585788 h 602456"/>
              <a:gd name="connsiteX52" fmla="*/ 1269207 w 2359819"/>
              <a:gd name="connsiteY52" fmla="*/ 597694 h 602456"/>
              <a:gd name="connsiteX53" fmla="*/ 1445419 w 2359819"/>
              <a:gd name="connsiteY53" fmla="*/ 602456 h 602456"/>
              <a:gd name="connsiteX54" fmla="*/ 1654969 w 2359819"/>
              <a:gd name="connsiteY54" fmla="*/ 595313 h 602456"/>
              <a:gd name="connsiteX55" fmla="*/ 1757363 w 2359819"/>
              <a:gd name="connsiteY55" fmla="*/ 592931 h 602456"/>
              <a:gd name="connsiteX56" fmla="*/ 1859757 w 2359819"/>
              <a:gd name="connsiteY56" fmla="*/ 583406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59819" h="602456">
                <a:moveTo>
                  <a:pt x="1859757" y="583406"/>
                </a:moveTo>
                <a:lnTo>
                  <a:pt x="2064544" y="561975"/>
                </a:lnTo>
                <a:lnTo>
                  <a:pt x="2178844" y="545306"/>
                </a:lnTo>
                <a:lnTo>
                  <a:pt x="2231232" y="540544"/>
                </a:lnTo>
                <a:lnTo>
                  <a:pt x="2271713" y="526256"/>
                </a:lnTo>
                <a:lnTo>
                  <a:pt x="2293144" y="511969"/>
                </a:lnTo>
                <a:lnTo>
                  <a:pt x="2314575" y="490538"/>
                </a:lnTo>
                <a:lnTo>
                  <a:pt x="2331244" y="454819"/>
                </a:lnTo>
                <a:lnTo>
                  <a:pt x="2343150" y="409575"/>
                </a:lnTo>
                <a:lnTo>
                  <a:pt x="2355057" y="350044"/>
                </a:lnTo>
                <a:lnTo>
                  <a:pt x="2357438" y="307181"/>
                </a:lnTo>
                <a:cubicBezTo>
                  <a:pt x="2358232" y="283369"/>
                  <a:pt x="2359025" y="259556"/>
                  <a:pt x="2359819" y="235744"/>
                </a:cubicBezTo>
                <a:lnTo>
                  <a:pt x="2355057" y="173831"/>
                </a:lnTo>
                <a:lnTo>
                  <a:pt x="2338388" y="111919"/>
                </a:lnTo>
                <a:lnTo>
                  <a:pt x="2319338" y="69056"/>
                </a:lnTo>
                <a:lnTo>
                  <a:pt x="2286000" y="26194"/>
                </a:lnTo>
                <a:lnTo>
                  <a:pt x="2257425" y="2381"/>
                </a:lnTo>
                <a:lnTo>
                  <a:pt x="2240757" y="0"/>
                </a:lnTo>
                <a:lnTo>
                  <a:pt x="2228850" y="0"/>
                </a:lnTo>
                <a:lnTo>
                  <a:pt x="2224088" y="7144"/>
                </a:lnTo>
                <a:lnTo>
                  <a:pt x="2219325" y="26194"/>
                </a:lnTo>
                <a:lnTo>
                  <a:pt x="2219325" y="61913"/>
                </a:lnTo>
                <a:lnTo>
                  <a:pt x="2212182" y="88106"/>
                </a:lnTo>
                <a:lnTo>
                  <a:pt x="2195513" y="121444"/>
                </a:lnTo>
                <a:lnTo>
                  <a:pt x="2166938" y="147638"/>
                </a:lnTo>
                <a:lnTo>
                  <a:pt x="2050257" y="204788"/>
                </a:lnTo>
                <a:lnTo>
                  <a:pt x="1828800" y="295275"/>
                </a:lnTo>
                <a:lnTo>
                  <a:pt x="1719263" y="323850"/>
                </a:lnTo>
                <a:lnTo>
                  <a:pt x="1607344" y="347663"/>
                </a:lnTo>
                <a:lnTo>
                  <a:pt x="1462088" y="371475"/>
                </a:lnTo>
                <a:lnTo>
                  <a:pt x="1333500" y="385763"/>
                </a:lnTo>
                <a:lnTo>
                  <a:pt x="1121569" y="392906"/>
                </a:lnTo>
                <a:lnTo>
                  <a:pt x="938213" y="388144"/>
                </a:lnTo>
                <a:lnTo>
                  <a:pt x="757238" y="378619"/>
                </a:lnTo>
                <a:lnTo>
                  <a:pt x="602457" y="366713"/>
                </a:lnTo>
                <a:lnTo>
                  <a:pt x="407194" y="340519"/>
                </a:lnTo>
                <a:lnTo>
                  <a:pt x="142875" y="297656"/>
                </a:lnTo>
                <a:lnTo>
                  <a:pt x="61913" y="283369"/>
                </a:lnTo>
                <a:lnTo>
                  <a:pt x="42863" y="280988"/>
                </a:lnTo>
                <a:lnTo>
                  <a:pt x="30957" y="285750"/>
                </a:lnTo>
                <a:lnTo>
                  <a:pt x="9525" y="292894"/>
                </a:lnTo>
                <a:lnTo>
                  <a:pt x="0" y="300038"/>
                </a:lnTo>
                <a:lnTo>
                  <a:pt x="2382" y="311944"/>
                </a:lnTo>
                <a:lnTo>
                  <a:pt x="14288" y="323850"/>
                </a:lnTo>
                <a:lnTo>
                  <a:pt x="50007" y="342900"/>
                </a:lnTo>
                <a:lnTo>
                  <a:pt x="161925" y="381000"/>
                </a:lnTo>
                <a:lnTo>
                  <a:pt x="285750" y="421481"/>
                </a:lnTo>
                <a:lnTo>
                  <a:pt x="454819" y="466725"/>
                </a:lnTo>
                <a:lnTo>
                  <a:pt x="597694" y="502444"/>
                </a:lnTo>
                <a:lnTo>
                  <a:pt x="771525" y="538163"/>
                </a:lnTo>
                <a:lnTo>
                  <a:pt x="902494" y="561975"/>
                </a:lnTo>
                <a:lnTo>
                  <a:pt x="1102519" y="585788"/>
                </a:lnTo>
                <a:lnTo>
                  <a:pt x="1269207" y="597694"/>
                </a:lnTo>
                <a:lnTo>
                  <a:pt x="1445419" y="602456"/>
                </a:lnTo>
                <a:cubicBezTo>
                  <a:pt x="1509713" y="602059"/>
                  <a:pt x="1602978" y="596900"/>
                  <a:pt x="1654969" y="595313"/>
                </a:cubicBezTo>
                <a:lnTo>
                  <a:pt x="1757363" y="592931"/>
                </a:lnTo>
                <a:lnTo>
                  <a:pt x="1859757" y="5834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E811310-7678-4966-BCA7-871FC3951FE2}"/>
              </a:ext>
            </a:extLst>
          </p:cNvPr>
          <p:cNvSpPr/>
          <p:nvPr/>
        </p:nvSpPr>
        <p:spPr>
          <a:xfrm>
            <a:off x="5746751" y="3924300"/>
            <a:ext cx="2613025" cy="1873250"/>
          </a:xfrm>
          <a:custGeom>
            <a:avLst/>
            <a:gdLst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08338 w 2612145"/>
              <a:gd name="connsiteY71" fmla="*/ 622506 h 1873477"/>
              <a:gd name="connsiteX72" fmla="*/ 2320252 w 2612145"/>
              <a:gd name="connsiteY72" fmla="*/ 622506 h 1873477"/>
              <a:gd name="connsiteX73" fmla="*/ 2335145 w 2612145"/>
              <a:gd name="connsiteY73" fmla="*/ 631442 h 1873477"/>
              <a:gd name="connsiteX74" fmla="*/ 2347059 w 2612145"/>
              <a:gd name="connsiteY74" fmla="*/ 640377 h 1873477"/>
              <a:gd name="connsiteX75" fmla="*/ 2353016 w 2612145"/>
              <a:gd name="connsiteY75" fmla="*/ 658249 h 1873477"/>
              <a:gd name="connsiteX76" fmla="*/ 2355994 w 2612145"/>
              <a:gd name="connsiteY76" fmla="*/ 691012 h 1873477"/>
              <a:gd name="connsiteX77" fmla="*/ 2415564 w 2612145"/>
              <a:gd name="connsiteY77" fmla="*/ 1236078 h 1873477"/>
              <a:gd name="connsiteX78" fmla="*/ 2418543 w 2612145"/>
              <a:gd name="connsiteY78" fmla="*/ 1268841 h 1873477"/>
              <a:gd name="connsiteX79" fmla="*/ 2418543 w 2612145"/>
              <a:gd name="connsiteY79" fmla="*/ 1292669 h 1873477"/>
              <a:gd name="connsiteX80" fmla="*/ 2421521 w 2612145"/>
              <a:gd name="connsiteY80" fmla="*/ 1331390 h 1873477"/>
              <a:gd name="connsiteX81" fmla="*/ 2427478 w 2612145"/>
              <a:gd name="connsiteY81" fmla="*/ 1361175 h 1873477"/>
              <a:gd name="connsiteX82" fmla="*/ 2436414 w 2612145"/>
              <a:gd name="connsiteY82" fmla="*/ 1390960 h 1873477"/>
              <a:gd name="connsiteX83" fmla="*/ 2445349 w 2612145"/>
              <a:gd name="connsiteY83" fmla="*/ 1423723 h 1873477"/>
              <a:gd name="connsiteX84" fmla="*/ 2457263 w 2612145"/>
              <a:gd name="connsiteY84" fmla="*/ 1444573 h 1873477"/>
              <a:gd name="connsiteX85" fmla="*/ 2472156 w 2612145"/>
              <a:gd name="connsiteY85" fmla="*/ 1471379 h 1873477"/>
              <a:gd name="connsiteX86" fmla="*/ 2501941 w 2612145"/>
              <a:gd name="connsiteY86" fmla="*/ 1501164 h 1873477"/>
              <a:gd name="connsiteX87" fmla="*/ 2543640 w 2612145"/>
              <a:gd name="connsiteY87" fmla="*/ 1530949 h 1873477"/>
              <a:gd name="connsiteX88" fmla="*/ 2570446 w 2612145"/>
              <a:gd name="connsiteY88" fmla="*/ 1548820 h 1873477"/>
              <a:gd name="connsiteX89" fmla="*/ 2585339 w 2612145"/>
              <a:gd name="connsiteY89" fmla="*/ 1560734 h 1873477"/>
              <a:gd name="connsiteX90" fmla="*/ 2591296 w 2612145"/>
              <a:gd name="connsiteY90" fmla="*/ 1569670 h 1873477"/>
              <a:gd name="connsiteX91" fmla="*/ 2603210 w 2612145"/>
              <a:gd name="connsiteY91" fmla="*/ 1587541 h 1873477"/>
              <a:gd name="connsiteX92" fmla="*/ 2612145 w 2612145"/>
              <a:gd name="connsiteY92" fmla="*/ 1614348 h 1873477"/>
              <a:gd name="connsiteX93" fmla="*/ 2612145 w 2612145"/>
              <a:gd name="connsiteY93" fmla="*/ 1629240 h 1873477"/>
              <a:gd name="connsiteX94" fmla="*/ 2609167 w 2612145"/>
              <a:gd name="connsiteY94" fmla="*/ 1647111 h 1873477"/>
              <a:gd name="connsiteX95" fmla="*/ 2603210 w 2612145"/>
              <a:gd name="connsiteY95" fmla="*/ 1667961 h 1873477"/>
              <a:gd name="connsiteX96" fmla="*/ 2588317 w 2612145"/>
              <a:gd name="connsiteY96" fmla="*/ 1685832 h 1873477"/>
              <a:gd name="connsiteX97" fmla="*/ 2558532 w 2612145"/>
              <a:gd name="connsiteY97" fmla="*/ 1721574 h 1873477"/>
              <a:gd name="connsiteX98" fmla="*/ 2537683 w 2612145"/>
              <a:gd name="connsiteY98" fmla="*/ 1739445 h 1873477"/>
              <a:gd name="connsiteX99" fmla="*/ 2510876 w 2612145"/>
              <a:gd name="connsiteY99" fmla="*/ 1760294 h 1873477"/>
              <a:gd name="connsiteX100" fmla="*/ 2484070 w 2612145"/>
              <a:gd name="connsiteY100" fmla="*/ 1778165 h 1873477"/>
              <a:gd name="connsiteX101" fmla="*/ 2436414 w 2612145"/>
              <a:gd name="connsiteY101" fmla="*/ 1799015 h 1873477"/>
              <a:gd name="connsiteX102" fmla="*/ 2373865 w 2612145"/>
              <a:gd name="connsiteY102" fmla="*/ 1816886 h 1873477"/>
              <a:gd name="connsiteX103" fmla="*/ 2263661 w 2612145"/>
              <a:gd name="connsiteY103" fmla="*/ 1837735 h 1873477"/>
              <a:gd name="connsiteX104" fmla="*/ 2084951 w 2612145"/>
              <a:gd name="connsiteY104" fmla="*/ 1855606 h 1873477"/>
              <a:gd name="connsiteX105" fmla="*/ 1921133 w 2612145"/>
              <a:gd name="connsiteY105" fmla="*/ 1864542 h 1873477"/>
              <a:gd name="connsiteX106" fmla="*/ 1748380 w 2612145"/>
              <a:gd name="connsiteY106" fmla="*/ 1870499 h 1873477"/>
              <a:gd name="connsiteX107" fmla="*/ 1599455 w 2612145"/>
              <a:gd name="connsiteY107" fmla="*/ 1873477 h 1873477"/>
              <a:gd name="connsiteX108" fmla="*/ 1447551 w 2612145"/>
              <a:gd name="connsiteY108" fmla="*/ 1873477 h 1873477"/>
              <a:gd name="connsiteX109" fmla="*/ 1289691 w 2612145"/>
              <a:gd name="connsiteY109" fmla="*/ 1870499 h 1873477"/>
              <a:gd name="connsiteX110" fmla="*/ 1152680 w 2612145"/>
              <a:gd name="connsiteY110" fmla="*/ 1864542 h 1873477"/>
              <a:gd name="connsiteX111" fmla="*/ 997798 w 2612145"/>
              <a:gd name="connsiteY111" fmla="*/ 1858585 h 1873477"/>
              <a:gd name="connsiteX112" fmla="*/ 872700 w 2612145"/>
              <a:gd name="connsiteY112" fmla="*/ 1843692 h 1873477"/>
              <a:gd name="connsiteX113" fmla="*/ 658248 w 2612145"/>
              <a:gd name="connsiteY113" fmla="*/ 1810929 h 1873477"/>
              <a:gd name="connsiteX114" fmla="*/ 545065 w 2612145"/>
              <a:gd name="connsiteY114" fmla="*/ 1787101 h 1873477"/>
              <a:gd name="connsiteX115" fmla="*/ 422947 w 2612145"/>
              <a:gd name="connsiteY115" fmla="*/ 1748380 h 1873477"/>
              <a:gd name="connsiteX116" fmla="*/ 336570 w 2612145"/>
              <a:gd name="connsiteY116" fmla="*/ 1703703 h 1873477"/>
              <a:gd name="connsiteX117" fmla="*/ 274022 w 2612145"/>
              <a:gd name="connsiteY117" fmla="*/ 1656047 h 1873477"/>
              <a:gd name="connsiteX118" fmla="*/ 223387 w 2612145"/>
              <a:gd name="connsiteY118" fmla="*/ 1599455 h 1873477"/>
              <a:gd name="connsiteX119" fmla="*/ 202538 w 2612145"/>
              <a:gd name="connsiteY119" fmla="*/ 1569670 h 1873477"/>
              <a:gd name="connsiteX120" fmla="*/ 169774 w 2612145"/>
              <a:gd name="connsiteY120" fmla="*/ 1501164 h 1873477"/>
              <a:gd name="connsiteX121" fmla="*/ 154882 w 2612145"/>
              <a:gd name="connsiteY121" fmla="*/ 1444573 h 1873477"/>
              <a:gd name="connsiteX122" fmla="*/ 139989 w 2612145"/>
              <a:gd name="connsiteY122" fmla="*/ 1361175 h 1873477"/>
              <a:gd name="connsiteX123" fmla="*/ 139989 w 2612145"/>
              <a:gd name="connsiteY123" fmla="*/ 1271820 h 1873477"/>
              <a:gd name="connsiteX124" fmla="*/ 145946 w 2612145"/>
              <a:gd name="connsiteY124" fmla="*/ 1075239 h 1873477"/>
              <a:gd name="connsiteX125" fmla="*/ 151903 w 2612145"/>
              <a:gd name="connsiteY125" fmla="*/ 935249 h 1873477"/>
              <a:gd name="connsiteX126" fmla="*/ 160839 w 2612145"/>
              <a:gd name="connsiteY126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08338 w 2612145"/>
              <a:gd name="connsiteY71" fmla="*/ 622506 h 1873477"/>
              <a:gd name="connsiteX72" fmla="*/ 2335145 w 2612145"/>
              <a:gd name="connsiteY72" fmla="*/ 631442 h 1873477"/>
              <a:gd name="connsiteX73" fmla="*/ 2347059 w 2612145"/>
              <a:gd name="connsiteY73" fmla="*/ 640377 h 1873477"/>
              <a:gd name="connsiteX74" fmla="*/ 2353016 w 2612145"/>
              <a:gd name="connsiteY74" fmla="*/ 658249 h 1873477"/>
              <a:gd name="connsiteX75" fmla="*/ 2355994 w 2612145"/>
              <a:gd name="connsiteY75" fmla="*/ 691012 h 1873477"/>
              <a:gd name="connsiteX76" fmla="*/ 2415564 w 2612145"/>
              <a:gd name="connsiteY76" fmla="*/ 1236078 h 1873477"/>
              <a:gd name="connsiteX77" fmla="*/ 2418543 w 2612145"/>
              <a:gd name="connsiteY77" fmla="*/ 1268841 h 1873477"/>
              <a:gd name="connsiteX78" fmla="*/ 2418543 w 2612145"/>
              <a:gd name="connsiteY78" fmla="*/ 1292669 h 1873477"/>
              <a:gd name="connsiteX79" fmla="*/ 2421521 w 2612145"/>
              <a:gd name="connsiteY79" fmla="*/ 1331390 h 1873477"/>
              <a:gd name="connsiteX80" fmla="*/ 2427478 w 2612145"/>
              <a:gd name="connsiteY80" fmla="*/ 1361175 h 1873477"/>
              <a:gd name="connsiteX81" fmla="*/ 2436414 w 2612145"/>
              <a:gd name="connsiteY81" fmla="*/ 1390960 h 1873477"/>
              <a:gd name="connsiteX82" fmla="*/ 2445349 w 2612145"/>
              <a:gd name="connsiteY82" fmla="*/ 1423723 h 1873477"/>
              <a:gd name="connsiteX83" fmla="*/ 2457263 w 2612145"/>
              <a:gd name="connsiteY83" fmla="*/ 1444573 h 1873477"/>
              <a:gd name="connsiteX84" fmla="*/ 2472156 w 2612145"/>
              <a:gd name="connsiteY84" fmla="*/ 1471379 h 1873477"/>
              <a:gd name="connsiteX85" fmla="*/ 2501941 w 2612145"/>
              <a:gd name="connsiteY85" fmla="*/ 1501164 h 1873477"/>
              <a:gd name="connsiteX86" fmla="*/ 2543640 w 2612145"/>
              <a:gd name="connsiteY86" fmla="*/ 1530949 h 1873477"/>
              <a:gd name="connsiteX87" fmla="*/ 2570446 w 2612145"/>
              <a:gd name="connsiteY87" fmla="*/ 1548820 h 1873477"/>
              <a:gd name="connsiteX88" fmla="*/ 2585339 w 2612145"/>
              <a:gd name="connsiteY88" fmla="*/ 1560734 h 1873477"/>
              <a:gd name="connsiteX89" fmla="*/ 2591296 w 2612145"/>
              <a:gd name="connsiteY89" fmla="*/ 1569670 h 1873477"/>
              <a:gd name="connsiteX90" fmla="*/ 2603210 w 2612145"/>
              <a:gd name="connsiteY90" fmla="*/ 1587541 h 1873477"/>
              <a:gd name="connsiteX91" fmla="*/ 2612145 w 2612145"/>
              <a:gd name="connsiteY91" fmla="*/ 1614348 h 1873477"/>
              <a:gd name="connsiteX92" fmla="*/ 2612145 w 2612145"/>
              <a:gd name="connsiteY92" fmla="*/ 1629240 h 1873477"/>
              <a:gd name="connsiteX93" fmla="*/ 2609167 w 2612145"/>
              <a:gd name="connsiteY93" fmla="*/ 1647111 h 1873477"/>
              <a:gd name="connsiteX94" fmla="*/ 2603210 w 2612145"/>
              <a:gd name="connsiteY94" fmla="*/ 1667961 h 1873477"/>
              <a:gd name="connsiteX95" fmla="*/ 2588317 w 2612145"/>
              <a:gd name="connsiteY95" fmla="*/ 1685832 h 1873477"/>
              <a:gd name="connsiteX96" fmla="*/ 2558532 w 2612145"/>
              <a:gd name="connsiteY96" fmla="*/ 1721574 h 1873477"/>
              <a:gd name="connsiteX97" fmla="*/ 2537683 w 2612145"/>
              <a:gd name="connsiteY97" fmla="*/ 1739445 h 1873477"/>
              <a:gd name="connsiteX98" fmla="*/ 2510876 w 2612145"/>
              <a:gd name="connsiteY98" fmla="*/ 1760294 h 1873477"/>
              <a:gd name="connsiteX99" fmla="*/ 2484070 w 2612145"/>
              <a:gd name="connsiteY99" fmla="*/ 1778165 h 1873477"/>
              <a:gd name="connsiteX100" fmla="*/ 2436414 w 2612145"/>
              <a:gd name="connsiteY100" fmla="*/ 1799015 h 1873477"/>
              <a:gd name="connsiteX101" fmla="*/ 2373865 w 2612145"/>
              <a:gd name="connsiteY101" fmla="*/ 1816886 h 1873477"/>
              <a:gd name="connsiteX102" fmla="*/ 2263661 w 2612145"/>
              <a:gd name="connsiteY102" fmla="*/ 1837735 h 1873477"/>
              <a:gd name="connsiteX103" fmla="*/ 2084951 w 2612145"/>
              <a:gd name="connsiteY103" fmla="*/ 1855606 h 1873477"/>
              <a:gd name="connsiteX104" fmla="*/ 1921133 w 2612145"/>
              <a:gd name="connsiteY104" fmla="*/ 1864542 h 1873477"/>
              <a:gd name="connsiteX105" fmla="*/ 1748380 w 2612145"/>
              <a:gd name="connsiteY105" fmla="*/ 1870499 h 1873477"/>
              <a:gd name="connsiteX106" fmla="*/ 1599455 w 2612145"/>
              <a:gd name="connsiteY106" fmla="*/ 1873477 h 1873477"/>
              <a:gd name="connsiteX107" fmla="*/ 1447551 w 2612145"/>
              <a:gd name="connsiteY107" fmla="*/ 1873477 h 1873477"/>
              <a:gd name="connsiteX108" fmla="*/ 1289691 w 2612145"/>
              <a:gd name="connsiteY108" fmla="*/ 1870499 h 1873477"/>
              <a:gd name="connsiteX109" fmla="*/ 1152680 w 2612145"/>
              <a:gd name="connsiteY109" fmla="*/ 1864542 h 1873477"/>
              <a:gd name="connsiteX110" fmla="*/ 997798 w 2612145"/>
              <a:gd name="connsiteY110" fmla="*/ 1858585 h 1873477"/>
              <a:gd name="connsiteX111" fmla="*/ 872700 w 2612145"/>
              <a:gd name="connsiteY111" fmla="*/ 1843692 h 1873477"/>
              <a:gd name="connsiteX112" fmla="*/ 658248 w 2612145"/>
              <a:gd name="connsiteY112" fmla="*/ 1810929 h 1873477"/>
              <a:gd name="connsiteX113" fmla="*/ 545065 w 2612145"/>
              <a:gd name="connsiteY113" fmla="*/ 1787101 h 1873477"/>
              <a:gd name="connsiteX114" fmla="*/ 422947 w 2612145"/>
              <a:gd name="connsiteY114" fmla="*/ 1748380 h 1873477"/>
              <a:gd name="connsiteX115" fmla="*/ 336570 w 2612145"/>
              <a:gd name="connsiteY115" fmla="*/ 1703703 h 1873477"/>
              <a:gd name="connsiteX116" fmla="*/ 274022 w 2612145"/>
              <a:gd name="connsiteY116" fmla="*/ 1656047 h 1873477"/>
              <a:gd name="connsiteX117" fmla="*/ 223387 w 2612145"/>
              <a:gd name="connsiteY117" fmla="*/ 1599455 h 1873477"/>
              <a:gd name="connsiteX118" fmla="*/ 202538 w 2612145"/>
              <a:gd name="connsiteY118" fmla="*/ 1569670 h 1873477"/>
              <a:gd name="connsiteX119" fmla="*/ 169774 w 2612145"/>
              <a:gd name="connsiteY119" fmla="*/ 1501164 h 1873477"/>
              <a:gd name="connsiteX120" fmla="*/ 154882 w 2612145"/>
              <a:gd name="connsiteY120" fmla="*/ 1444573 h 1873477"/>
              <a:gd name="connsiteX121" fmla="*/ 139989 w 2612145"/>
              <a:gd name="connsiteY121" fmla="*/ 1361175 h 1873477"/>
              <a:gd name="connsiteX122" fmla="*/ 139989 w 2612145"/>
              <a:gd name="connsiteY122" fmla="*/ 1271820 h 1873477"/>
              <a:gd name="connsiteX123" fmla="*/ 145946 w 2612145"/>
              <a:gd name="connsiteY123" fmla="*/ 1075239 h 1873477"/>
              <a:gd name="connsiteX124" fmla="*/ 151903 w 2612145"/>
              <a:gd name="connsiteY124" fmla="*/ 935249 h 1873477"/>
              <a:gd name="connsiteX125" fmla="*/ 160839 w 2612145"/>
              <a:gd name="connsiteY125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08338 w 2612145"/>
              <a:gd name="connsiteY71" fmla="*/ 622506 h 1873477"/>
              <a:gd name="connsiteX72" fmla="*/ 2335145 w 2612145"/>
              <a:gd name="connsiteY72" fmla="*/ 631442 h 1873477"/>
              <a:gd name="connsiteX73" fmla="*/ 2347059 w 2612145"/>
              <a:gd name="connsiteY73" fmla="*/ 640377 h 1873477"/>
              <a:gd name="connsiteX74" fmla="*/ 2353016 w 2612145"/>
              <a:gd name="connsiteY74" fmla="*/ 658249 h 1873477"/>
              <a:gd name="connsiteX75" fmla="*/ 2415564 w 2612145"/>
              <a:gd name="connsiteY75" fmla="*/ 1236078 h 1873477"/>
              <a:gd name="connsiteX76" fmla="*/ 2418543 w 2612145"/>
              <a:gd name="connsiteY76" fmla="*/ 1268841 h 1873477"/>
              <a:gd name="connsiteX77" fmla="*/ 2418543 w 2612145"/>
              <a:gd name="connsiteY77" fmla="*/ 1292669 h 1873477"/>
              <a:gd name="connsiteX78" fmla="*/ 2421521 w 2612145"/>
              <a:gd name="connsiteY78" fmla="*/ 1331390 h 1873477"/>
              <a:gd name="connsiteX79" fmla="*/ 2427478 w 2612145"/>
              <a:gd name="connsiteY79" fmla="*/ 1361175 h 1873477"/>
              <a:gd name="connsiteX80" fmla="*/ 2436414 w 2612145"/>
              <a:gd name="connsiteY80" fmla="*/ 1390960 h 1873477"/>
              <a:gd name="connsiteX81" fmla="*/ 2445349 w 2612145"/>
              <a:gd name="connsiteY81" fmla="*/ 1423723 h 1873477"/>
              <a:gd name="connsiteX82" fmla="*/ 2457263 w 2612145"/>
              <a:gd name="connsiteY82" fmla="*/ 1444573 h 1873477"/>
              <a:gd name="connsiteX83" fmla="*/ 2472156 w 2612145"/>
              <a:gd name="connsiteY83" fmla="*/ 1471379 h 1873477"/>
              <a:gd name="connsiteX84" fmla="*/ 2501941 w 2612145"/>
              <a:gd name="connsiteY84" fmla="*/ 1501164 h 1873477"/>
              <a:gd name="connsiteX85" fmla="*/ 2543640 w 2612145"/>
              <a:gd name="connsiteY85" fmla="*/ 1530949 h 1873477"/>
              <a:gd name="connsiteX86" fmla="*/ 2570446 w 2612145"/>
              <a:gd name="connsiteY86" fmla="*/ 1548820 h 1873477"/>
              <a:gd name="connsiteX87" fmla="*/ 2585339 w 2612145"/>
              <a:gd name="connsiteY87" fmla="*/ 1560734 h 1873477"/>
              <a:gd name="connsiteX88" fmla="*/ 2591296 w 2612145"/>
              <a:gd name="connsiteY88" fmla="*/ 1569670 h 1873477"/>
              <a:gd name="connsiteX89" fmla="*/ 2603210 w 2612145"/>
              <a:gd name="connsiteY89" fmla="*/ 1587541 h 1873477"/>
              <a:gd name="connsiteX90" fmla="*/ 2612145 w 2612145"/>
              <a:gd name="connsiteY90" fmla="*/ 1614348 h 1873477"/>
              <a:gd name="connsiteX91" fmla="*/ 2612145 w 2612145"/>
              <a:gd name="connsiteY91" fmla="*/ 1629240 h 1873477"/>
              <a:gd name="connsiteX92" fmla="*/ 2609167 w 2612145"/>
              <a:gd name="connsiteY92" fmla="*/ 1647111 h 1873477"/>
              <a:gd name="connsiteX93" fmla="*/ 2603210 w 2612145"/>
              <a:gd name="connsiteY93" fmla="*/ 1667961 h 1873477"/>
              <a:gd name="connsiteX94" fmla="*/ 2588317 w 2612145"/>
              <a:gd name="connsiteY94" fmla="*/ 1685832 h 1873477"/>
              <a:gd name="connsiteX95" fmla="*/ 2558532 w 2612145"/>
              <a:gd name="connsiteY95" fmla="*/ 1721574 h 1873477"/>
              <a:gd name="connsiteX96" fmla="*/ 2537683 w 2612145"/>
              <a:gd name="connsiteY96" fmla="*/ 1739445 h 1873477"/>
              <a:gd name="connsiteX97" fmla="*/ 2510876 w 2612145"/>
              <a:gd name="connsiteY97" fmla="*/ 1760294 h 1873477"/>
              <a:gd name="connsiteX98" fmla="*/ 2484070 w 2612145"/>
              <a:gd name="connsiteY98" fmla="*/ 1778165 h 1873477"/>
              <a:gd name="connsiteX99" fmla="*/ 2436414 w 2612145"/>
              <a:gd name="connsiteY99" fmla="*/ 1799015 h 1873477"/>
              <a:gd name="connsiteX100" fmla="*/ 2373865 w 2612145"/>
              <a:gd name="connsiteY100" fmla="*/ 1816886 h 1873477"/>
              <a:gd name="connsiteX101" fmla="*/ 2263661 w 2612145"/>
              <a:gd name="connsiteY101" fmla="*/ 1837735 h 1873477"/>
              <a:gd name="connsiteX102" fmla="*/ 2084951 w 2612145"/>
              <a:gd name="connsiteY102" fmla="*/ 1855606 h 1873477"/>
              <a:gd name="connsiteX103" fmla="*/ 1921133 w 2612145"/>
              <a:gd name="connsiteY103" fmla="*/ 1864542 h 1873477"/>
              <a:gd name="connsiteX104" fmla="*/ 1748380 w 2612145"/>
              <a:gd name="connsiteY104" fmla="*/ 1870499 h 1873477"/>
              <a:gd name="connsiteX105" fmla="*/ 1599455 w 2612145"/>
              <a:gd name="connsiteY105" fmla="*/ 1873477 h 1873477"/>
              <a:gd name="connsiteX106" fmla="*/ 1447551 w 2612145"/>
              <a:gd name="connsiteY106" fmla="*/ 1873477 h 1873477"/>
              <a:gd name="connsiteX107" fmla="*/ 1289691 w 2612145"/>
              <a:gd name="connsiteY107" fmla="*/ 1870499 h 1873477"/>
              <a:gd name="connsiteX108" fmla="*/ 1152680 w 2612145"/>
              <a:gd name="connsiteY108" fmla="*/ 1864542 h 1873477"/>
              <a:gd name="connsiteX109" fmla="*/ 997798 w 2612145"/>
              <a:gd name="connsiteY109" fmla="*/ 1858585 h 1873477"/>
              <a:gd name="connsiteX110" fmla="*/ 872700 w 2612145"/>
              <a:gd name="connsiteY110" fmla="*/ 1843692 h 1873477"/>
              <a:gd name="connsiteX111" fmla="*/ 658248 w 2612145"/>
              <a:gd name="connsiteY111" fmla="*/ 1810929 h 1873477"/>
              <a:gd name="connsiteX112" fmla="*/ 545065 w 2612145"/>
              <a:gd name="connsiteY112" fmla="*/ 1787101 h 1873477"/>
              <a:gd name="connsiteX113" fmla="*/ 422947 w 2612145"/>
              <a:gd name="connsiteY113" fmla="*/ 1748380 h 1873477"/>
              <a:gd name="connsiteX114" fmla="*/ 336570 w 2612145"/>
              <a:gd name="connsiteY114" fmla="*/ 1703703 h 1873477"/>
              <a:gd name="connsiteX115" fmla="*/ 274022 w 2612145"/>
              <a:gd name="connsiteY115" fmla="*/ 1656047 h 1873477"/>
              <a:gd name="connsiteX116" fmla="*/ 223387 w 2612145"/>
              <a:gd name="connsiteY116" fmla="*/ 1599455 h 1873477"/>
              <a:gd name="connsiteX117" fmla="*/ 202538 w 2612145"/>
              <a:gd name="connsiteY117" fmla="*/ 1569670 h 1873477"/>
              <a:gd name="connsiteX118" fmla="*/ 169774 w 2612145"/>
              <a:gd name="connsiteY118" fmla="*/ 1501164 h 1873477"/>
              <a:gd name="connsiteX119" fmla="*/ 154882 w 2612145"/>
              <a:gd name="connsiteY119" fmla="*/ 1444573 h 1873477"/>
              <a:gd name="connsiteX120" fmla="*/ 139989 w 2612145"/>
              <a:gd name="connsiteY120" fmla="*/ 1361175 h 1873477"/>
              <a:gd name="connsiteX121" fmla="*/ 139989 w 2612145"/>
              <a:gd name="connsiteY121" fmla="*/ 1271820 h 1873477"/>
              <a:gd name="connsiteX122" fmla="*/ 145946 w 2612145"/>
              <a:gd name="connsiteY122" fmla="*/ 1075239 h 1873477"/>
              <a:gd name="connsiteX123" fmla="*/ 151903 w 2612145"/>
              <a:gd name="connsiteY123" fmla="*/ 935249 h 1873477"/>
              <a:gd name="connsiteX124" fmla="*/ 160839 w 2612145"/>
              <a:gd name="connsiteY124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08338 w 2612145"/>
              <a:gd name="connsiteY71" fmla="*/ 622506 h 1873477"/>
              <a:gd name="connsiteX72" fmla="*/ 2335145 w 2612145"/>
              <a:gd name="connsiteY72" fmla="*/ 631442 h 1873477"/>
              <a:gd name="connsiteX73" fmla="*/ 2347059 w 2612145"/>
              <a:gd name="connsiteY73" fmla="*/ 640377 h 1873477"/>
              <a:gd name="connsiteX74" fmla="*/ 2415564 w 2612145"/>
              <a:gd name="connsiteY74" fmla="*/ 1236078 h 1873477"/>
              <a:gd name="connsiteX75" fmla="*/ 2418543 w 2612145"/>
              <a:gd name="connsiteY75" fmla="*/ 1268841 h 1873477"/>
              <a:gd name="connsiteX76" fmla="*/ 2418543 w 2612145"/>
              <a:gd name="connsiteY76" fmla="*/ 1292669 h 1873477"/>
              <a:gd name="connsiteX77" fmla="*/ 2421521 w 2612145"/>
              <a:gd name="connsiteY77" fmla="*/ 1331390 h 1873477"/>
              <a:gd name="connsiteX78" fmla="*/ 2427478 w 2612145"/>
              <a:gd name="connsiteY78" fmla="*/ 1361175 h 1873477"/>
              <a:gd name="connsiteX79" fmla="*/ 2436414 w 2612145"/>
              <a:gd name="connsiteY79" fmla="*/ 1390960 h 1873477"/>
              <a:gd name="connsiteX80" fmla="*/ 2445349 w 2612145"/>
              <a:gd name="connsiteY80" fmla="*/ 1423723 h 1873477"/>
              <a:gd name="connsiteX81" fmla="*/ 2457263 w 2612145"/>
              <a:gd name="connsiteY81" fmla="*/ 1444573 h 1873477"/>
              <a:gd name="connsiteX82" fmla="*/ 2472156 w 2612145"/>
              <a:gd name="connsiteY82" fmla="*/ 1471379 h 1873477"/>
              <a:gd name="connsiteX83" fmla="*/ 2501941 w 2612145"/>
              <a:gd name="connsiteY83" fmla="*/ 1501164 h 1873477"/>
              <a:gd name="connsiteX84" fmla="*/ 2543640 w 2612145"/>
              <a:gd name="connsiteY84" fmla="*/ 1530949 h 1873477"/>
              <a:gd name="connsiteX85" fmla="*/ 2570446 w 2612145"/>
              <a:gd name="connsiteY85" fmla="*/ 1548820 h 1873477"/>
              <a:gd name="connsiteX86" fmla="*/ 2585339 w 2612145"/>
              <a:gd name="connsiteY86" fmla="*/ 1560734 h 1873477"/>
              <a:gd name="connsiteX87" fmla="*/ 2591296 w 2612145"/>
              <a:gd name="connsiteY87" fmla="*/ 1569670 h 1873477"/>
              <a:gd name="connsiteX88" fmla="*/ 2603210 w 2612145"/>
              <a:gd name="connsiteY88" fmla="*/ 1587541 h 1873477"/>
              <a:gd name="connsiteX89" fmla="*/ 2612145 w 2612145"/>
              <a:gd name="connsiteY89" fmla="*/ 1614348 h 1873477"/>
              <a:gd name="connsiteX90" fmla="*/ 2612145 w 2612145"/>
              <a:gd name="connsiteY90" fmla="*/ 1629240 h 1873477"/>
              <a:gd name="connsiteX91" fmla="*/ 2609167 w 2612145"/>
              <a:gd name="connsiteY91" fmla="*/ 1647111 h 1873477"/>
              <a:gd name="connsiteX92" fmla="*/ 2603210 w 2612145"/>
              <a:gd name="connsiteY92" fmla="*/ 1667961 h 1873477"/>
              <a:gd name="connsiteX93" fmla="*/ 2588317 w 2612145"/>
              <a:gd name="connsiteY93" fmla="*/ 1685832 h 1873477"/>
              <a:gd name="connsiteX94" fmla="*/ 2558532 w 2612145"/>
              <a:gd name="connsiteY94" fmla="*/ 1721574 h 1873477"/>
              <a:gd name="connsiteX95" fmla="*/ 2537683 w 2612145"/>
              <a:gd name="connsiteY95" fmla="*/ 1739445 h 1873477"/>
              <a:gd name="connsiteX96" fmla="*/ 2510876 w 2612145"/>
              <a:gd name="connsiteY96" fmla="*/ 1760294 h 1873477"/>
              <a:gd name="connsiteX97" fmla="*/ 2484070 w 2612145"/>
              <a:gd name="connsiteY97" fmla="*/ 1778165 h 1873477"/>
              <a:gd name="connsiteX98" fmla="*/ 2436414 w 2612145"/>
              <a:gd name="connsiteY98" fmla="*/ 1799015 h 1873477"/>
              <a:gd name="connsiteX99" fmla="*/ 2373865 w 2612145"/>
              <a:gd name="connsiteY99" fmla="*/ 1816886 h 1873477"/>
              <a:gd name="connsiteX100" fmla="*/ 2263661 w 2612145"/>
              <a:gd name="connsiteY100" fmla="*/ 1837735 h 1873477"/>
              <a:gd name="connsiteX101" fmla="*/ 2084951 w 2612145"/>
              <a:gd name="connsiteY101" fmla="*/ 1855606 h 1873477"/>
              <a:gd name="connsiteX102" fmla="*/ 1921133 w 2612145"/>
              <a:gd name="connsiteY102" fmla="*/ 1864542 h 1873477"/>
              <a:gd name="connsiteX103" fmla="*/ 1748380 w 2612145"/>
              <a:gd name="connsiteY103" fmla="*/ 1870499 h 1873477"/>
              <a:gd name="connsiteX104" fmla="*/ 1599455 w 2612145"/>
              <a:gd name="connsiteY104" fmla="*/ 1873477 h 1873477"/>
              <a:gd name="connsiteX105" fmla="*/ 1447551 w 2612145"/>
              <a:gd name="connsiteY105" fmla="*/ 1873477 h 1873477"/>
              <a:gd name="connsiteX106" fmla="*/ 1289691 w 2612145"/>
              <a:gd name="connsiteY106" fmla="*/ 1870499 h 1873477"/>
              <a:gd name="connsiteX107" fmla="*/ 1152680 w 2612145"/>
              <a:gd name="connsiteY107" fmla="*/ 1864542 h 1873477"/>
              <a:gd name="connsiteX108" fmla="*/ 997798 w 2612145"/>
              <a:gd name="connsiteY108" fmla="*/ 1858585 h 1873477"/>
              <a:gd name="connsiteX109" fmla="*/ 872700 w 2612145"/>
              <a:gd name="connsiteY109" fmla="*/ 1843692 h 1873477"/>
              <a:gd name="connsiteX110" fmla="*/ 658248 w 2612145"/>
              <a:gd name="connsiteY110" fmla="*/ 1810929 h 1873477"/>
              <a:gd name="connsiteX111" fmla="*/ 545065 w 2612145"/>
              <a:gd name="connsiteY111" fmla="*/ 1787101 h 1873477"/>
              <a:gd name="connsiteX112" fmla="*/ 422947 w 2612145"/>
              <a:gd name="connsiteY112" fmla="*/ 1748380 h 1873477"/>
              <a:gd name="connsiteX113" fmla="*/ 336570 w 2612145"/>
              <a:gd name="connsiteY113" fmla="*/ 1703703 h 1873477"/>
              <a:gd name="connsiteX114" fmla="*/ 274022 w 2612145"/>
              <a:gd name="connsiteY114" fmla="*/ 1656047 h 1873477"/>
              <a:gd name="connsiteX115" fmla="*/ 223387 w 2612145"/>
              <a:gd name="connsiteY115" fmla="*/ 1599455 h 1873477"/>
              <a:gd name="connsiteX116" fmla="*/ 202538 w 2612145"/>
              <a:gd name="connsiteY116" fmla="*/ 1569670 h 1873477"/>
              <a:gd name="connsiteX117" fmla="*/ 169774 w 2612145"/>
              <a:gd name="connsiteY117" fmla="*/ 1501164 h 1873477"/>
              <a:gd name="connsiteX118" fmla="*/ 154882 w 2612145"/>
              <a:gd name="connsiteY118" fmla="*/ 1444573 h 1873477"/>
              <a:gd name="connsiteX119" fmla="*/ 139989 w 2612145"/>
              <a:gd name="connsiteY119" fmla="*/ 1361175 h 1873477"/>
              <a:gd name="connsiteX120" fmla="*/ 139989 w 2612145"/>
              <a:gd name="connsiteY120" fmla="*/ 1271820 h 1873477"/>
              <a:gd name="connsiteX121" fmla="*/ 145946 w 2612145"/>
              <a:gd name="connsiteY121" fmla="*/ 1075239 h 1873477"/>
              <a:gd name="connsiteX122" fmla="*/ 151903 w 2612145"/>
              <a:gd name="connsiteY122" fmla="*/ 935249 h 1873477"/>
              <a:gd name="connsiteX123" fmla="*/ 160839 w 2612145"/>
              <a:gd name="connsiteY123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35145 w 2612145"/>
              <a:gd name="connsiteY71" fmla="*/ 631442 h 1873477"/>
              <a:gd name="connsiteX72" fmla="*/ 2347059 w 2612145"/>
              <a:gd name="connsiteY72" fmla="*/ 640377 h 1873477"/>
              <a:gd name="connsiteX73" fmla="*/ 2415564 w 2612145"/>
              <a:gd name="connsiteY73" fmla="*/ 1236078 h 1873477"/>
              <a:gd name="connsiteX74" fmla="*/ 2418543 w 2612145"/>
              <a:gd name="connsiteY74" fmla="*/ 1268841 h 1873477"/>
              <a:gd name="connsiteX75" fmla="*/ 2418543 w 2612145"/>
              <a:gd name="connsiteY75" fmla="*/ 1292669 h 1873477"/>
              <a:gd name="connsiteX76" fmla="*/ 2421521 w 2612145"/>
              <a:gd name="connsiteY76" fmla="*/ 1331390 h 1873477"/>
              <a:gd name="connsiteX77" fmla="*/ 2427478 w 2612145"/>
              <a:gd name="connsiteY77" fmla="*/ 1361175 h 1873477"/>
              <a:gd name="connsiteX78" fmla="*/ 2436414 w 2612145"/>
              <a:gd name="connsiteY78" fmla="*/ 1390960 h 1873477"/>
              <a:gd name="connsiteX79" fmla="*/ 2445349 w 2612145"/>
              <a:gd name="connsiteY79" fmla="*/ 1423723 h 1873477"/>
              <a:gd name="connsiteX80" fmla="*/ 2457263 w 2612145"/>
              <a:gd name="connsiteY80" fmla="*/ 1444573 h 1873477"/>
              <a:gd name="connsiteX81" fmla="*/ 2472156 w 2612145"/>
              <a:gd name="connsiteY81" fmla="*/ 1471379 h 1873477"/>
              <a:gd name="connsiteX82" fmla="*/ 2501941 w 2612145"/>
              <a:gd name="connsiteY82" fmla="*/ 1501164 h 1873477"/>
              <a:gd name="connsiteX83" fmla="*/ 2543640 w 2612145"/>
              <a:gd name="connsiteY83" fmla="*/ 1530949 h 1873477"/>
              <a:gd name="connsiteX84" fmla="*/ 2570446 w 2612145"/>
              <a:gd name="connsiteY84" fmla="*/ 1548820 h 1873477"/>
              <a:gd name="connsiteX85" fmla="*/ 2585339 w 2612145"/>
              <a:gd name="connsiteY85" fmla="*/ 1560734 h 1873477"/>
              <a:gd name="connsiteX86" fmla="*/ 2591296 w 2612145"/>
              <a:gd name="connsiteY86" fmla="*/ 1569670 h 1873477"/>
              <a:gd name="connsiteX87" fmla="*/ 2603210 w 2612145"/>
              <a:gd name="connsiteY87" fmla="*/ 1587541 h 1873477"/>
              <a:gd name="connsiteX88" fmla="*/ 2612145 w 2612145"/>
              <a:gd name="connsiteY88" fmla="*/ 1614348 h 1873477"/>
              <a:gd name="connsiteX89" fmla="*/ 2612145 w 2612145"/>
              <a:gd name="connsiteY89" fmla="*/ 1629240 h 1873477"/>
              <a:gd name="connsiteX90" fmla="*/ 2609167 w 2612145"/>
              <a:gd name="connsiteY90" fmla="*/ 1647111 h 1873477"/>
              <a:gd name="connsiteX91" fmla="*/ 2603210 w 2612145"/>
              <a:gd name="connsiteY91" fmla="*/ 1667961 h 1873477"/>
              <a:gd name="connsiteX92" fmla="*/ 2588317 w 2612145"/>
              <a:gd name="connsiteY92" fmla="*/ 1685832 h 1873477"/>
              <a:gd name="connsiteX93" fmla="*/ 2558532 w 2612145"/>
              <a:gd name="connsiteY93" fmla="*/ 1721574 h 1873477"/>
              <a:gd name="connsiteX94" fmla="*/ 2537683 w 2612145"/>
              <a:gd name="connsiteY94" fmla="*/ 1739445 h 1873477"/>
              <a:gd name="connsiteX95" fmla="*/ 2510876 w 2612145"/>
              <a:gd name="connsiteY95" fmla="*/ 1760294 h 1873477"/>
              <a:gd name="connsiteX96" fmla="*/ 2484070 w 2612145"/>
              <a:gd name="connsiteY96" fmla="*/ 1778165 h 1873477"/>
              <a:gd name="connsiteX97" fmla="*/ 2436414 w 2612145"/>
              <a:gd name="connsiteY97" fmla="*/ 1799015 h 1873477"/>
              <a:gd name="connsiteX98" fmla="*/ 2373865 w 2612145"/>
              <a:gd name="connsiteY98" fmla="*/ 1816886 h 1873477"/>
              <a:gd name="connsiteX99" fmla="*/ 2263661 w 2612145"/>
              <a:gd name="connsiteY99" fmla="*/ 1837735 h 1873477"/>
              <a:gd name="connsiteX100" fmla="*/ 2084951 w 2612145"/>
              <a:gd name="connsiteY100" fmla="*/ 1855606 h 1873477"/>
              <a:gd name="connsiteX101" fmla="*/ 1921133 w 2612145"/>
              <a:gd name="connsiteY101" fmla="*/ 1864542 h 1873477"/>
              <a:gd name="connsiteX102" fmla="*/ 1748380 w 2612145"/>
              <a:gd name="connsiteY102" fmla="*/ 1870499 h 1873477"/>
              <a:gd name="connsiteX103" fmla="*/ 1599455 w 2612145"/>
              <a:gd name="connsiteY103" fmla="*/ 1873477 h 1873477"/>
              <a:gd name="connsiteX104" fmla="*/ 1447551 w 2612145"/>
              <a:gd name="connsiteY104" fmla="*/ 1873477 h 1873477"/>
              <a:gd name="connsiteX105" fmla="*/ 1289691 w 2612145"/>
              <a:gd name="connsiteY105" fmla="*/ 1870499 h 1873477"/>
              <a:gd name="connsiteX106" fmla="*/ 1152680 w 2612145"/>
              <a:gd name="connsiteY106" fmla="*/ 1864542 h 1873477"/>
              <a:gd name="connsiteX107" fmla="*/ 997798 w 2612145"/>
              <a:gd name="connsiteY107" fmla="*/ 1858585 h 1873477"/>
              <a:gd name="connsiteX108" fmla="*/ 872700 w 2612145"/>
              <a:gd name="connsiteY108" fmla="*/ 1843692 h 1873477"/>
              <a:gd name="connsiteX109" fmla="*/ 658248 w 2612145"/>
              <a:gd name="connsiteY109" fmla="*/ 1810929 h 1873477"/>
              <a:gd name="connsiteX110" fmla="*/ 545065 w 2612145"/>
              <a:gd name="connsiteY110" fmla="*/ 1787101 h 1873477"/>
              <a:gd name="connsiteX111" fmla="*/ 422947 w 2612145"/>
              <a:gd name="connsiteY111" fmla="*/ 1748380 h 1873477"/>
              <a:gd name="connsiteX112" fmla="*/ 336570 w 2612145"/>
              <a:gd name="connsiteY112" fmla="*/ 1703703 h 1873477"/>
              <a:gd name="connsiteX113" fmla="*/ 274022 w 2612145"/>
              <a:gd name="connsiteY113" fmla="*/ 1656047 h 1873477"/>
              <a:gd name="connsiteX114" fmla="*/ 223387 w 2612145"/>
              <a:gd name="connsiteY114" fmla="*/ 1599455 h 1873477"/>
              <a:gd name="connsiteX115" fmla="*/ 202538 w 2612145"/>
              <a:gd name="connsiteY115" fmla="*/ 1569670 h 1873477"/>
              <a:gd name="connsiteX116" fmla="*/ 169774 w 2612145"/>
              <a:gd name="connsiteY116" fmla="*/ 1501164 h 1873477"/>
              <a:gd name="connsiteX117" fmla="*/ 154882 w 2612145"/>
              <a:gd name="connsiteY117" fmla="*/ 1444573 h 1873477"/>
              <a:gd name="connsiteX118" fmla="*/ 139989 w 2612145"/>
              <a:gd name="connsiteY118" fmla="*/ 1361175 h 1873477"/>
              <a:gd name="connsiteX119" fmla="*/ 139989 w 2612145"/>
              <a:gd name="connsiteY119" fmla="*/ 1271820 h 1873477"/>
              <a:gd name="connsiteX120" fmla="*/ 145946 w 2612145"/>
              <a:gd name="connsiteY120" fmla="*/ 1075239 h 1873477"/>
              <a:gd name="connsiteX121" fmla="*/ 151903 w 2612145"/>
              <a:gd name="connsiteY121" fmla="*/ 935249 h 1873477"/>
              <a:gd name="connsiteX122" fmla="*/ 160839 w 2612145"/>
              <a:gd name="connsiteY122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335145 w 2612145"/>
              <a:gd name="connsiteY70" fmla="*/ 631442 h 1873477"/>
              <a:gd name="connsiteX71" fmla="*/ 2347059 w 2612145"/>
              <a:gd name="connsiteY71" fmla="*/ 640377 h 1873477"/>
              <a:gd name="connsiteX72" fmla="*/ 2415564 w 2612145"/>
              <a:gd name="connsiteY72" fmla="*/ 1236078 h 1873477"/>
              <a:gd name="connsiteX73" fmla="*/ 2418543 w 2612145"/>
              <a:gd name="connsiteY73" fmla="*/ 1268841 h 1873477"/>
              <a:gd name="connsiteX74" fmla="*/ 2418543 w 2612145"/>
              <a:gd name="connsiteY74" fmla="*/ 1292669 h 1873477"/>
              <a:gd name="connsiteX75" fmla="*/ 2421521 w 2612145"/>
              <a:gd name="connsiteY75" fmla="*/ 1331390 h 1873477"/>
              <a:gd name="connsiteX76" fmla="*/ 2427478 w 2612145"/>
              <a:gd name="connsiteY76" fmla="*/ 1361175 h 1873477"/>
              <a:gd name="connsiteX77" fmla="*/ 2436414 w 2612145"/>
              <a:gd name="connsiteY77" fmla="*/ 1390960 h 1873477"/>
              <a:gd name="connsiteX78" fmla="*/ 2445349 w 2612145"/>
              <a:gd name="connsiteY78" fmla="*/ 1423723 h 1873477"/>
              <a:gd name="connsiteX79" fmla="*/ 2457263 w 2612145"/>
              <a:gd name="connsiteY79" fmla="*/ 1444573 h 1873477"/>
              <a:gd name="connsiteX80" fmla="*/ 2472156 w 2612145"/>
              <a:gd name="connsiteY80" fmla="*/ 1471379 h 1873477"/>
              <a:gd name="connsiteX81" fmla="*/ 2501941 w 2612145"/>
              <a:gd name="connsiteY81" fmla="*/ 1501164 h 1873477"/>
              <a:gd name="connsiteX82" fmla="*/ 2543640 w 2612145"/>
              <a:gd name="connsiteY82" fmla="*/ 1530949 h 1873477"/>
              <a:gd name="connsiteX83" fmla="*/ 2570446 w 2612145"/>
              <a:gd name="connsiteY83" fmla="*/ 1548820 h 1873477"/>
              <a:gd name="connsiteX84" fmla="*/ 2585339 w 2612145"/>
              <a:gd name="connsiteY84" fmla="*/ 1560734 h 1873477"/>
              <a:gd name="connsiteX85" fmla="*/ 2591296 w 2612145"/>
              <a:gd name="connsiteY85" fmla="*/ 1569670 h 1873477"/>
              <a:gd name="connsiteX86" fmla="*/ 2603210 w 2612145"/>
              <a:gd name="connsiteY86" fmla="*/ 1587541 h 1873477"/>
              <a:gd name="connsiteX87" fmla="*/ 2612145 w 2612145"/>
              <a:gd name="connsiteY87" fmla="*/ 1614348 h 1873477"/>
              <a:gd name="connsiteX88" fmla="*/ 2612145 w 2612145"/>
              <a:gd name="connsiteY88" fmla="*/ 1629240 h 1873477"/>
              <a:gd name="connsiteX89" fmla="*/ 2609167 w 2612145"/>
              <a:gd name="connsiteY89" fmla="*/ 1647111 h 1873477"/>
              <a:gd name="connsiteX90" fmla="*/ 2603210 w 2612145"/>
              <a:gd name="connsiteY90" fmla="*/ 1667961 h 1873477"/>
              <a:gd name="connsiteX91" fmla="*/ 2588317 w 2612145"/>
              <a:gd name="connsiteY91" fmla="*/ 1685832 h 1873477"/>
              <a:gd name="connsiteX92" fmla="*/ 2558532 w 2612145"/>
              <a:gd name="connsiteY92" fmla="*/ 1721574 h 1873477"/>
              <a:gd name="connsiteX93" fmla="*/ 2537683 w 2612145"/>
              <a:gd name="connsiteY93" fmla="*/ 1739445 h 1873477"/>
              <a:gd name="connsiteX94" fmla="*/ 2510876 w 2612145"/>
              <a:gd name="connsiteY94" fmla="*/ 1760294 h 1873477"/>
              <a:gd name="connsiteX95" fmla="*/ 2484070 w 2612145"/>
              <a:gd name="connsiteY95" fmla="*/ 1778165 h 1873477"/>
              <a:gd name="connsiteX96" fmla="*/ 2436414 w 2612145"/>
              <a:gd name="connsiteY96" fmla="*/ 1799015 h 1873477"/>
              <a:gd name="connsiteX97" fmla="*/ 2373865 w 2612145"/>
              <a:gd name="connsiteY97" fmla="*/ 1816886 h 1873477"/>
              <a:gd name="connsiteX98" fmla="*/ 2263661 w 2612145"/>
              <a:gd name="connsiteY98" fmla="*/ 1837735 h 1873477"/>
              <a:gd name="connsiteX99" fmla="*/ 2084951 w 2612145"/>
              <a:gd name="connsiteY99" fmla="*/ 1855606 h 1873477"/>
              <a:gd name="connsiteX100" fmla="*/ 1921133 w 2612145"/>
              <a:gd name="connsiteY100" fmla="*/ 1864542 h 1873477"/>
              <a:gd name="connsiteX101" fmla="*/ 1748380 w 2612145"/>
              <a:gd name="connsiteY101" fmla="*/ 1870499 h 1873477"/>
              <a:gd name="connsiteX102" fmla="*/ 1599455 w 2612145"/>
              <a:gd name="connsiteY102" fmla="*/ 1873477 h 1873477"/>
              <a:gd name="connsiteX103" fmla="*/ 1447551 w 2612145"/>
              <a:gd name="connsiteY103" fmla="*/ 1873477 h 1873477"/>
              <a:gd name="connsiteX104" fmla="*/ 1289691 w 2612145"/>
              <a:gd name="connsiteY104" fmla="*/ 1870499 h 1873477"/>
              <a:gd name="connsiteX105" fmla="*/ 1152680 w 2612145"/>
              <a:gd name="connsiteY105" fmla="*/ 1864542 h 1873477"/>
              <a:gd name="connsiteX106" fmla="*/ 997798 w 2612145"/>
              <a:gd name="connsiteY106" fmla="*/ 1858585 h 1873477"/>
              <a:gd name="connsiteX107" fmla="*/ 872700 w 2612145"/>
              <a:gd name="connsiteY107" fmla="*/ 1843692 h 1873477"/>
              <a:gd name="connsiteX108" fmla="*/ 658248 w 2612145"/>
              <a:gd name="connsiteY108" fmla="*/ 1810929 h 1873477"/>
              <a:gd name="connsiteX109" fmla="*/ 545065 w 2612145"/>
              <a:gd name="connsiteY109" fmla="*/ 1787101 h 1873477"/>
              <a:gd name="connsiteX110" fmla="*/ 422947 w 2612145"/>
              <a:gd name="connsiteY110" fmla="*/ 1748380 h 1873477"/>
              <a:gd name="connsiteX111" fmla="*/ 336570 w 2612145"/>
              <a:gd name="connsiteY111" fmla="*/ 1703703 h 1873477"/>
              <a:gd name="connsiteX112" fmla="*/ 274022 w 2612145"/>
              <a:gd name="connsiteY112" fmla="*/ 1656047 h 1873477"/>
              <a:gd name="connsiteX113" fmla="*/ 223387 w 2612145"/>
              <a:gd name="connsiteY113" fmla="*/ 1599455 h 1873477"/>
              <a:gd name="connsiteX114" fmla="*/ 202538 w 2612145"/>
              <a:gd name="connsiteY114" fmla="*/ 1569670 h 1873477"/>
              <a:gd name="connsiteX115" fmla="*/ 169774 w 2612145"/>
              <a:gd name="connsiteY115" fmla="*/ 1501164 h 1873477"/>
              <a:gd name="connsiteX116" fmla="*/ 154882 w 2612145"/>
              <a:gd name="connsiteY116" fmla="*/ 1444573 h 1873477"/>
              <a:gd name="connsiteX117" fmla="*/ 139989 w 2612145"/>
              <a:gd name="connsiteY117" fmla="*/ 1361175 h 1873477"/>
              <a:gd name="connsiteX118" fmla="*/ 139989 w 2612145"/>
              <a:gd name="connsiteY118" fmla="*/ 1271820 h 1873477"/>
              <a:gd name="connsiteX119" fmla="*/ 145946 w 2612145"/>
              <a:gd name="connsiteY119" fmla="*/ 1075239 h 1873477"/>
              <a:gd name="connsiteX120" fmla="*/ 151903 w 2612145"/>
              <a:gd name="connsiteY120" fmla="*/ 935249 h 1873477"/>
              <a:gd name="connsiteX121" fmla="*/ 160839 w 2612145"/>
              <a:gd name="connsiteY121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335145 w 2612145"/>
              <a:gd name="connsiteY69" fmla="*/ 631442 h 1873477"/>
              <a:gd name="connsiteX70" fmla="*/ 2347059 w 2612145"/>
              <a:gd name="connsiteY70" fmla="*/ 640377 h 1873477"/>
              <a:gd name="connsiteX71" fmla="*/ 2415564 w 2612145"/>
              <a:gd name="connsiteY71" fmla="*/ 1236078 h 1873477"/>
              <a:gd name="connsiteX72" fmla="*/ 2418543 w 2612145"/>
              <a:gd name="connsiteY72" fmla="*/ 1268841 h 1873477"/>
              <a:gd name="connsiteX73" fmla="*/ 2418543 w 2612145"/>
              <a:gd name="connsiteY73" fmla="*/ 1292669 h 1873477"/>
              <a:gd name="connsiteX74" fmla="*/ 2421521 w 2612145"/>
              <a:gd name="connsiteY74" fmla="*/ 1331390 h 1873477"/>
              <a:gd name="connsiteX75" fmla="*/ 2427478 w 2612145"/>
              <a:gd name="connsiteY75" fmla="*/ 1361175 h 1873477"/>
              <a:gd name="connsiteX76" fmla="*/ 2436414 w 2612145"/>
              <a:gd name="connsiteY76" fmla="*/ 1390960 h 1873477"/>
              <a:gd name="connsiteX77" fmla="*/ 2445349 w 2612145"/>
              <a:gd name="connsiteY77" fmla="*/ 1423723 h 1873477"/>
              <a:gd name="connsiteX78" fmla="*/ 2457263 w 2612145"/>
              <a:gd name="connsiteY78" fmla="*/ 1444573 h 1873477"/>
              <a:gd name="connsiteX79" fmla="*/ 2472156 w 2612145"/>
              <a:gd name="connsiteY79" fmla="*/ 1471379 h 1873477"/>
              <a:gd name="connsiteX80" fmla="*/ 2501941 w 2612145"/>
              <a:gd name="connsiteY80" fmla="*/ 1501164 h 1873477"/>
              <a:gd name="connsiteX81" fmla="*/ 2543640 w 2612145"/>
              <a:gd name="connsiteY81" fmla="*/ 1530949 h 1873477"/>
              <a:gd name="connsiteX82" fmla="*/ 2570446 w 2612145"/>
              <a:gd name="connsiteY82" fmla="*/ 1548820 h 1873477"/>
              <a:gd name="connsiteX83" fmla="*/ 2585339 w 2612145"/>
              <a:gd name="connsiteY83" fmla="*/ 1560734 h 1873477"/>
              <a:gd name="connsiteX84" fmla="*/ 2591296 w 2612145"/>
              <a:gd name="connsiteY84" fmla="*/ 1569670 h 1873477"/>
              <a:gd name="connsiteX85" fmla="*/ 2603210 w 2612145"/>
              <a:gd name="connsiteY85" fmla="*/ 1587541 h 1873477"/>
              <a:gd name="connsiteX86" fmla="*/ 2612145 w 2612145"/>
              <a:gd name="connsiteY86" fmla="*/ 1614348 h 1873477"/>
              <a:gd name="connsiteX87" fmla="*/ 2612145 w 2612145"/>
              <a:gd name="connsiteY87" fmla="*/ 1629240 h 1873477"/>
              <a:gd name="connsiteX88" fmla="*/ 2609167 w 2612145"/>
              <a:gd name="connsiteY88" fmla="*/ 1647111 h 1873477"/>
              <a:gd name="connsiteX89" fmla="*/ 2603210 w 2612145"/>
              <a:gd name="connsiteY89" fmla="*/ 1667961 h 1873477"/>
              <a:gd name="connsiteX90" fmla="*/ 2588317 w 2612145"/>
              <a:gd name="connsiteY90" fmla="*/ 1685832 h 1873477"/>
              <a:gd name="connsiteX91" fmla="*/ 2558532 w 2612145"/>
              <a:gd name="connsiteY91" fmla="*/ 1721574 h 1873477"/>
              <a:gd name="connsiteX92" fmla="*/ 2537683 w 2612145"/>
              <a:gd name="connsiteY92" fmla="*/ 1739445 h 1873477"/>
              <a:gd name="connsiteX93" fmla="*/ 2510876 w 2612145"/>
              <a:gd name="connsiteY93" fmla="*/ 1760294 h 1873477"/>
              <a:gd name="connsiteX94" fmla="*/ 2484070 w 2612145"/>
              <a:gd name="connsiteY94" fmla="*/ 1778165 h 1873477"/>
              <a:gd name="connsiteX95" fmla="*/ 2436414 w 2612145"/>
              <a:gd name="connsiteY95" fmla="*/ 1799015 h 1873477"/>
              <a:gd name="connsiteX96" fmla="*/ 2373865 w 2612145"/>
              <a:gd name="connsiteY96" fmla="*/ 1816886 h 1873477"/>
              <a:gd name="connsiteX97" fmla="*/ 2263661 w 2612145"/>
              <a:gd name="connsiteY97" fmla="*/ 1837735 h 1873477"/>
              <a:gd name="connsiteX98" fmla="*/ 2084951 w 2612145"/>
              <a:gd name="connsiteY98" fmla="*/ 1855606 h 1873477"/>
              <a:gd name="connsiteX99" fmla="*/ 1921133 w 2612145"/>
              <a:gd name="connsiteY99" fmla="*/ 1864542 h 1873477"/>
              <a:gd name="connsiteX100" fmla="*/ 1748380 w 2612145"/>
              <a:gd name="connsiteY100" fmla="*/ 1870499 h 1873477"/>
              <a:gd name="connsiteX101" fmla="*/ 1599455 w 2612145"/>
              <a:gd name="connsiteY101" fmla="*/ 1873477 h 1873477"/>
              <a:gd name="connsiteX102" fmla="*/ 1447551 w 2612145"/>
              <a:gd name="connsiteY102" fmla="*/ 1873477 h 1873477"/>
              <a:gd name="connsiteX103" fmla="*/ 1289691 w 2612145"/>
              <a:gd name="connsiteY103" fmla="*/ 1870499 h 1873477"/>
              <a:gd name="connsiteX104" fmla="*/ 1152680 w 2612145"/>
              <a:gd name="connsiteY104" fmla="*/ 1864542 h 1873477"/>
              <a:gd name="connsiteX105" fmla="*/ 997798 w 2612145"/>
              <a:gd name="connsiteY105" fmla="*/ 1858585 h 1873477"/>
              <a:gd name="connsiteX106" fmla="*/ 872700 w 2612145"/>
              <a:gd name="connsiteY106" fmla="*/ 1843692 h 1873477"/>
              <a:gd name="connsiteX107" fmla="*/ 658248 w 2612145"/>
              <a:gd name="connsiteY107" fmla="*/ 1810929 h 1873477"/>
              <a:gd name="connsiteX108" fmla="*/ 545065 w 2612145"/>
              <a:gd name="connsiteY108" fmla="*/ 1787101 h 1873477"/>
              <a:gd name="connsiteX109" fmla="*/ 422947 w 2612145"/>
              <a:gd name="connsiteY109" fmla="*/ 1748380 h 1873477"/>
              <a:gd name="connsiteX110" fmla="*/ 336570 w 2612145"/>
              <a:gd name="connsiteY110" fmla="*/ 1703703 h 1873477"/>
              <a:gd name="connsiteX111" fmla="*/ 274022 w 2612145"/>
              <a:gd name="connsiteY111" fmla="*/ 1656047 h 1873477"/>
              <a:gd name="connsiteX112" fmla="*/ 223387 w 2612145"/>
              <a:gd name="connsiteY112" fmla="*/ 1599455 h 1873477"/>
              <a:gd name="connsiteX113" fmla="*/ 202538 w 2612145"/>
              <a:gd name="connsiteY113" fmla="*/ 1569670 h 1873477"/>
              <a:gd name="connsiteX114" fmla="*/ 169774 w 2612145"/>
              <a:gd name="connsiteY114" fmla="*/ 1501164 h 1873477"/>
              <a:gd name="connsiteX115" fmla="*/ 154882 w 2612145"/>
              <a:gd name="connsiteY115" fmla="*/ 1444573 h 1873477"/>
              <a:gd name="connsiteX116" fmla="*/ 139989 w 2612145"/>
              <a:gd name="connsiteY116" fmla="*/ 1361175 h 1873477"/>
              <a:gd name="connsiteX117" fmla="*/ 139989 w 2612145"/>
              <a:gd name="connsiteY117" fmla="*/ 1271820 h 1873477"/>
              <a:gd name="connsiteX118" fmla="*/ 145946 w 2612145"/>
              <a:gd name="connsiteY118" fmla="*/ 1075239 h 1873477"/>
              <a:gd name="connsiteX119" fmla="*/ 151903 w 2612145"/>
              <a:gd name="connsiteY119" fmla="*/ 935249 h 1873477"/>
              <a:gd name="connsiteX120" fmla="*/ 160839 w 2612145"/>
              <a:gd name="connsiteY120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335145 w 2612145"/>
              <a:gd name="connsiteY68" fmla="*/ 631442 h 1873477"/>
              <a:gd name="connsiteX69" fmla="*/ 2347059 w 2612145"/>
              <a:gd name="connsiteY69" fmla="*/ 640377 h 1873477"/>
              <a:gd name="connsiteX70" fmla="*/ 2415564 w 2612145"/>
              <a:gd name="connsiteY70" fmla="*/ 1236078 h 1873477"/>
              <a:gd name="connsiteX71" fmla="*/ 2418543 w 2612145"/>
              <a:gd name="connsiteY71" fmla="*/ 1268841 h 1873477"/>
              <a:gd name="connsiteX72" fmla="*/ 2418543 w 2612145"/>
              <a:gd name="connsiteY72" fmla="*/ 1292669 h 1873477"/>
              <a:gd name="connsiteX73" fmla="*/ 2421521 w 2612145"/>
              <a:gd name="connsiteY73" fmla="*/ 1331390 h 1873477"/>
              <a:gd name="connsiteX74" fmla="*/ 2427478 w 2612145"/>
              <a:gd name="connsiteY74" fmla="*/ 1361175 h 1873477"/>
              <a:gd name="connsiteX75" fmla="*/ 2436414 w 2612145"/>
              <a:gd name="connsiteY75" fmla="*/ 1390960 h 1873477"/>
              <a:gd name="connsiteX76" fmla="*/ 2445349 w 2612145"/>
              <a:gd name="connsiteY76" fmla="*/ 1423723 h 1873477"/>
              <a:gd name="connsiteX77" fmla="*/ 2457263 w 2612145"/>
              <a:gd name="connsiteY77" fmla="*/ 1444573 h 1873477"/>
              <a:gd name="connsiteX78" fmla="*/ 2472156 w 2612145"/>
              <a:gd name="connsiteY78" fmla="*/ 1471379 h 1873477"/>
              <a:gd name="connsiteX79" fmla="*/ 2501941 w 2612145"/>
              <a:gd name="connsiteY79" fmla="*/ 1501164 h 1873477"/>
              <a:gd name="connsiteX80" fmla="*/ 2543640 w 2612145"/>
              <a:gd name="connsiteY80" fmla="*/ 1530949 h 1873477"/>
              <a:gd name="connsiteX81" fmla="*/ 2570446 w 2612145"/>
              <a:gd name="connsiteY81" fmla="*/ 1548820 h 1873477"/>
              <a:gd name="connsiteX82" fmla="*/ 2585339 w 2612145"/>
              <a:gd name="connsiteY82" fmla="*/ 1560734 h 1873477"/>
              <a:gd name="connsiteX83" fmla="*/ 2591296 w 2612145"/>
              <a:gd name="connsiteY83" fmla="*/ 1569670 h 1873477"/>
              <a:gd name="connsiteX84" fmla="*/ 2603210 w 2612145"/>
              <a:gd name="connsiteY84" fmla="*/ 1587541 h 1873477"/>
              <a:gd name="connsiteX85" fmla="*/ 2612145 w 2612145"/>
              <a:gd name="connsiteY85" fmla="*/ 1614348 h 1873477"/>
              <a:gd name="connsiteX86" fmla="*/ 2612145 w 2612145"/>
              <a:gd name="connsiteY86" fmla="*/ 1629240 h 1873477"/>
              <a:gd name="connsiteX87" fmla="*/ 2609167 w 2612145"/>
              <a:gd name="connsiteY87" fmla="*/ 1647111 h 1873477"/>
              <a:gd name="connsiteX88" fmla="*/ 2603210 w 2612145"/>
              <a:gd name="connsiteY88" fmla="*/ 1667961 h 1873477"/>
              <a:gd name="connsiteX89" fmla="*/ 2588317 w 2612145"/>
              <a:gd name="connsiteY89" fmla="*/ 1685832 h 1873477"/>
              <a:gd name="connsiteX90" fmla="*/ 2558532 w 2612145"/>
              <a:gd name="connsiteY90" fmla="*/ 1721574 h 1873477"/>
              <a:gd name="connsiteX91" fmla="*/ 2537683 w 2612145"/>
              <a:gd name="connsiteY91" fmla="*/ 1739445 h 1873477"/>
              <a:gd name="connsiteX92" fmla="*/ 2510876 w 2612145"/>
              <a:gd name="connsiteY92" fmla="*/ 1760294 h 1873477"/>
              <a:gd name="connsiteX93" fmla="*/ 2484070 w 2612145"/>
              <a:gd name="connsiteY93" fmla="*/ 1778165 h 1873477"/>
              <a:gd name="connsiteX94" fmla="*/ 2436414 w 2612145"/>
              <a:gd name="connsiteY94" fmla="*/ 1799015 h 1873477"/>
              <a:gd name="connsiteX95" fmla="*/ 2373865 w 2612145"/>
              <a:gd name="connsiteY95" fmla="*/ 1816886 h 1873477"/>
              <a:gd name="connsiteX96" fmla="*/ 2263661 w 2612145"/>
              <a:gd name="connsiteY96" fmla="*/ 1837735 h 1873477"/>
              <a:gd name="connsiteX97" fmla="*/ 2084951 w 2612145"/>
              <a:gd name="connsiteY97" fmla="*/ 1855606 h 1873477"/>
              <a:gd name="connsiteX98" fmla="*/ 1921133 w 2612145"/>
              <a:gd name="connsiteY98" fmla="*/ 1864542 h 1873477"/>
              <a:gd name="connsiteX99" fmla="*/ 1748380 w 2612145"/>
              <a:gd name="connsiteY99" fmla="*/ 1870499 h 1873477"/>
              <a:gd name="connsiteX100" fmla="*/ 1599455 w 2612145"/>
              <a:gd name="connsiteY100" fmla="*/ 1873477 h 1873477"/>
              <a:gd name="connsiteX101" fmla="*/ 1447551 w 2612145"/>
              <a:gd name="connsiteY101" fmla="*/ 1873477 h 1873477"/>
              <a:gd name="connsiteX102" fmla="*/ 1289691 w 2612145"/>
              <a:gd name="connsiteY102" fmla="*/ 1870499 h 1873477"/>
              <a:gd name="connsiteX103" fmla="*/ 1152680 w 2612145"/>
              <a:gd name="connsiteY103" fmla="*/ 1864542 h 1873477"/>
              <a:gd name="connsiteX104" fmla="*/ 997798 w 2612145"/>
              <a:gd name="connsiteY104" fmla="*/ 1858585 h 1873477"/>
              <a:gd name="connsiteX105" fmla="*/ 872700 w 2612145"/>
              <a:gd name="connsiteY105" fmla="*/ 1843692 h 1873477"/>
              <a:gd name="connsiteX106" fmla="*/ 658248 w 2612145"/>
              <a:gd name="connsiteY106" fmla="*/ 1810929 h 1873477"/>
              <a:gd name="connsiteX107" fmla="*/ 545065 w 2612145"/>
              <a:gd name="connsiteY107" fmla="*/ 1787101 h 1873477"/>
              <a:gd name="connsiteX108" fmla="*/ 422947 w 2612145"/>
              <a:gd name="connsiteY108" fmla="*/ 1748380 h 1873477"/>
              <a:gd name="connsiteX109" fmla="*/ 336570 w 2612145"/>
              <a:gd name="connsiteY109" fmla="*/ 1703703 h 1873477"/>
              <a:gd name="connsiteX110" fmla="*/ 274022 w 2612145"/>
              <a:gd name="connsiteY110" fmla="*/ 1656047 h 1873477"/>
              <a:gd name="connsiteX111" fmla="*/ 223387 w 2612145"/>
              <a:gd name="connsiteY111" fmla="*/ 1599455 h 1873477"/>
              <a:gd name="connsiteX112" fmla="*/ 202538 w 2612145"/>
              <a:gd name="connsiteY112" fmla="*/ 1569670 h 1873477"/>
              <a:gd name="connsiteX113" fmla="*/ 169774 w 2612145"/>
              <a:gd name="connsiteY113" fmla="*/ 1501164 h 1873477"/>
              <a:gd name="connsiteX114" fmla="*/ 154882 w 2612145"/>
              <a:gd name="connsiteY114" fmla="*/ 1444573 h 1873477"/>
              <a:gd name="connsiteX115" fmla="*/ 139989 w 2612145"/>
              <a:gd name="connsiteY115" fmla="*/ 1361175 h 1873477"/>
              <a:gd name="connsiteX116" fmla="*/ 139989 w 2612145"/>
              <a:gd name="connsiteY116" fmla="*/ 1271820 h 1873477"/>
              <a:gd name="connsiteX117" fmla="*/ 145946 w 2612145"/>
              <a:gd name="connsiteY117" fmla="*/ 1075239 h 1873477"/>
              <a:gd name="connsiteX118" fmla="*/ 151903 w 2612145"/>
              <a:gd name="connsiteY118" fmla="*/ 935249 h 1873477"/>
              <a:gd name="connsiteX119" fmla="*/ 160839 w 2612145"/>
              <a:gd name="connsiteY119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335145 w 2612145"/>
              <a:gd name="connsiteY67" fmla="*/ 631442 h 1873477"/>
              <a:gd name="connsiteX68" fmla="*/ 2347059 w 2612145"/>
              <a:gd name="connsiteY68" fmla="*/ 640377 h 1873477"/>
              <a:gd name="connsiteX69" fmla="*/ 2415564 w 2612145"/>
              <a:gd name="connsiteY69" fmla="*/ 1236078 h 1873477"/>
              <a:gd name="connsiteX70" fmla="*/ 2418543 w 2612145"/>
              <a:gd name="connsiteY70" fmla="*/ 1268841 h 1873477"/>
              <a:gd name="connsiteX71" fmla="*/ 2418543 w 2612145"/>
              <a:gd name="connsiteY71" fmla="*/ 1292669 h 1873477"/>
              <a:gd name="connsiteX72" fmla="*/ 2421521 w 2612145"/>
              <a:gd name="connsiteY72" fmla="*/ 1331390 h 1873477"/>
              <a:gd name="connsiteX73" fmla="*/ 2427478 w 2612145"/>
              <a:gd name="connsiteY73" fmla="*/ 1361175 h 1873477"/>
              <a:gd name="connsiteX74" fmla="*/ 2436414 w 2612145"/>
              <a:gd name="connsiteY74" fmla="*/ 1390960 h 1873477"/>
              <a:gd name="connsiteX75" fmla="*/ 2445349 w 2612145"/>
              <a:gd name="connsiteY75" fmla="*/ 1423723 h 1873477"/>
              <a:gd name="connsiteX76" fmla="*/ 2457263 w 2612145"/>
              <a:gd name="connsiteY76" fmla="*/ 1444573 h 1873477"/>
              <a:gd name="connsiteX77" fmla="*/ 2472156 w 2612145"/>
              <a:gd name="connsiteY77" fmla="*/ 1471379 h 1873477"/>
              <a:gd name="connsiteX78" fmla="*/ 2501941 w 2612145"/>
              <a:gd name="connsiteY78" fmla="*/ 1501164 h 1873477"/>
              <a:gd name="connsiteX79" fmla="*/ 2543640 w 2612145"/>
              <a:gd name="connsiteY79" fmla="*/ 1530949 h 1873477"/>
              <a:gd name="connsiteX80" fmla="*/ 2570446 w 2612145"/>
              <a:gd name="connsiteY80" fmla="*/ 1548820 h 1873477"/>
              <a:gd name="connsiteX81" fmla="*/ 2585339 w 2612145"/>
              <a:gd name="connsiteY81" fmla="*/ 1560734 h 1873477"/>
              <a:gd name="connsiteX82" fmla="*/ 2591296 w 2612145"/>
              <a:gd name="connsiteY82" fmla="*/ 1569670 h 1873477"/>
              <a:gd name="connsiteX83" fmla="*/ 2603210 w 2612145"/>
              <a:gd name="connsiteY83" fmla="*/ 1587541 h 1873477"/>
              <a:gd name="connsiteX84" fmla="*/ 2612145 w 2612145"/>
              <a:gd name="connsiteY84" fmla="*/ 1614348 h 1873477"/>
              <a:gd name="connsiteX85" fmla="*/ 2612145 w 2612145"/>
              <a:gd name="connsiteY85" fmla="*/ 1629240 h 1873477"/>
              <a:gd name="connsiteX86" fmla="*/ 2609167 w 2612145"/>
              <a:gd name="connsiteY86" fmla="*/ 1647111 h 1873477"/>
              <a:gd name="connsiteX87" fmla="*/ 2603210 w 2612145"/>
              <a:gd name="connsiteY87" fmla="*/ 1667961 h 1873477"/>
              <a:gd name="connsiteX88" fmla="*/ 2588317 w 2612145"/>
              <a:gd name="connsiteY88" fmla="*/ 1685832 h 1873477"/>
              <a:gd name="connsiteX89" fmla="*/ 2558532 w 2612145"/>
              <a:gd name="connsiteY89" fmla="*/ 1721574 h 1873477"/>
              <a:gd name="connsiteX90" fmla="*/ 2537683 w 2612145"/>
              <a:gd name="connsiteY90" fmla="*/ 1739445 h 1873477"/>
              <a:gd name="connsiteX91" fmla="*/ 2510876 w 2612145"/>
              <a:gd name="connsiteY91" fmla="*/ 1760294 h 1873477"/>
              <a:gd name="connsiteX92" fmla="*/ 2484070 w 2612145"/>
              <a:gd name="connsiteY92" fmla="*/ 1778165 h 1873477"/>
              <a:gd name="connsiteX93" fmla="*/ 2436414 w 2612145"/>
              <a:gd name="connsiteY93" fmla="*/ 1799015 h 1873477"/>
              <a:gd name="connsiteX94" fmla="*/ 2373865 w 2612145"/>
              <a:gd name="connsiteY94" fmla="*/ 1816886 h 1873477"/>
              <a:gd name="connsiteX95" fmla="*/ 2263661 w 2612145"/>
              <a:gd name="connsiteY95" fmla="*/ 1837735 h 1873477"/>
              <a:gd name="connsiteX96" fmla="*/ 2084951 w 2612145"/>
              <a:gd name="connsiteY96" fmla="*/ 1855606 h 1873477"/>
              <a:gd name="connsiteX97" fmla="*/ 1921133 w 2612145"/>
              <a:gd name="connsiteY97" fmla="*/ 1864542 h 1873477"/>
              <a:gd name="connsiteX98" fmla="*/ 1748380 w 2612145"/>
              <a:gd name="connsiteY98" fmla="*/ 1870499 h 1873477"/>
              <a:gd name="connsiteX99" fmla="*/ 1599455 w 2612145"/>
              <a:gd name="connsiteY99" fmla="*/ 1873477 h 1873477"/>
              <a:gd name="connsiteX100" fmla="*/ 1447551 w 2612145"/>
              <a:gd name="connsiteY100" fmla="*/ 1873477 h 1873477"/>
              <a:gd name="connsiteX101" fmla="*/ 1289691 w 2612145"/>
              <a:gd name="connsiteY101" fmla="*/ 1870499 h 1873477"/>
              <a:gd name="connsiteX102" fmla="*/ 1152680 w 2612145"/>
              <a:gd name="connsiteY102" fmla="*/ 1864542 h 1873477"/>
              <a:gd name="connsiteX103" fmla="*/ 997798 w 2612145"/>
              <a:gd name="connsiteY103" fmla="*/ 1858585 h 1873477"/>
              <a:gd name="connsiteX104" fmla="*/ 872700 w 2612145"/>
              <a:gd name="connsiteY104" fmla="*/ 1843692 h 1873477"/>
              <a:gd name="connsiteX105" fmla="*/ 658248 w 2612145"/>
              <a:gd name="connsiteY105" fmla="*/ 1810929 h 1873477"/>
              <a:gd name="connsiteX106" fmla="*/ 545065 w 2612145"/>
              <a:gd name="connsiteY106" fmla="*/ 1787101 h 1873477"/>
              <a:gd name="connsiteX107" fmla="*/ 422947 w 2612145"/>
              <a:gd name="connsiteY107" fmla="*/ 1748380 h 1873477"/>
              <a:gd name="connsiteX108" fmla="*/ 336570 w 2612145"/>
              <a:gd name="connsiteY108" fmla="*/ 1703703 h 1873477"/>
              <a:gd name="connsiteX109" fmla="*/ 274022 w 2612145"/>
              <a:gd name="connsiteY109" fmla="*/ 1656047 h 1873477"/>
              <a:gd name="connsiteX110" fmla="*/ 223387 w 2612145"/>
              <a:gd name="connsiteY110" fmla="*/ 1599455 h 1873477"/>
              <a:gd name="connsiteX111" fmla="*/ 202538 w 2612145"/>
              <a:gd name="connsiteY111" fmla="*/ 1569670 h 1873477"/>
              <a:gd name="connsiteX112" fmla="*/ 169774 w 2612145"/>
              <a:gd name="connsiteY112" fmla="*/ 1501164 h 1873477"/>
              <a:gd name="connsiteX113" fmla="*/ 154882 w 2612145"/>
              <a:gd name="connsiteY113" fmla="*/ 1444573 h 1873477"/>
              <a:gd name="connsiteX114" fmla="*/ 139989 w 2612145"/>
              <a:gd name="connsiteY114" fmla="*/ 1361175 h 1873477"/>
              <a:gd name="connsiteX115" fmla="*/ 139989 w 2612145"/>
              <a:gd name="connsiteY115" fmla="*/ 1271820 h 1873477"/>
              <a:gd name="connsiteX116" fmla="*/ 145946 w 2612145"/>
              <a:gd name="connsiteY116" fmla="*/ 1075239 h 1873477"/>
              <a:gd name="connsiteX117" fmla="*/ 151903 w 2612145"/>
              <a:gd name="connsiteY117" fmla="*/ 935249 h 1873477"/>
              <a:gd name="connsiteX118" fmla="*/ 160839 w 2612145"/>
              <a:gd name="connsiteY118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335145 w 2612145"/>
              <a:gd name="connsiteY67" fmla="*/ 631442 h 1873477"/>
              <a:gd name="connsiteX68" fmla="*/ 2415564 w 2612145"/>
              <a:gd name="connsiteY68" fmla="*/ 1236078 h 1873477"/>
              <a:gd name="connsiteX69" fmla="*/ 2418543 w 2612145"/>
              <a:gd name="connsiteY69" fmla="*/ 1268841 h 1873477"/>
              <a:gd name="connsiteX70" fmla="*/ 2418543 w 2612145"/>
              <a:gd name="connsiteY70" fmla="*/ 1292669 h 1873477"/>
              <a:gd name="connsiteX71" fmla="*/ 2421521 w 2612145"/>
              <a:gd name="connsiteY71" fmla="*/ 1331390 h 1873477"/>
              <a:gd name="connsiteX72" fmla="*/ 2427478 w 2612145"/>
              <a:gd name="connsiteY72" fmla="*/ 1361175 h 1873477"/>
              <a:gd name="connsiteX73" fmla="*/ 2436414 w 2612145"/>
              <a:gd name="connsiteY73" fmla="*/ 1390960 h 1873477"/>
              <a:gd name="connsiteX74" fmla="*/ 2445349 w 2612145"/>
              <a:gd name="connsiteY74" fmla="*/ 1423723 h 1873477"/>
              <a:gd name="connsiteX75" fmla="*/ 2457263 w 2612145"/>
              <a:gd name="connsiteY75" fmla="*/ 1444573 h 1873477"/>
              <a:gd name="connsiteX76" fmla="*/ 2472156 w 2612145"/>
              <a:gd name="connsiteY76" fmla="*/ 1471379 h 1873477"/>
              <a:gd name="connsiteX77" fmla="*/ 2501941 w 2612145"/>
              <a:gd name="connsiteY77" fmla="*/ 1501164 h 1873477"/>
              <a:gd name="connsiteX78" fmla="*/ 2543640 w 2612145"/>
              <a:gd name="connsiteY78" fmla="*/ 1530949 h 1873477"/>
              <a:gd name="connsiteX79" fmla="*/ 2570446 w 2612145"/>
              <a:gd name="connsiteY79" fmla="*/ 1548820 h 1873477"/>
              <a:gd name="connsiteX80" fmla="*/ 2585339 w 2612145"/>
              <a:gd name="connsiteY80" fmla="*/ 1560734 h 1873477"/>
              <a:gd name="connsiteX81" fmla="*/ 2591296 w 2612145"/>
              <a:gd name="connsiteY81" fmla="*/ 1569670 h 1873477"/>
              <a:gd name="connsiteX82" fmla="*/ 2603210 w 2612145"/>
              <a:gd name="connsiteY82" fmla="*/ 1587541 h 1873477"/>
              <a:gd name="connsiteX83" fmla="*/ 2612145 w 2612145"/>
              <a:gd name="connsiteY83" fmla="*/ 1614348 h 1873477"/>
              <a:gd name="connsiteX84" fmla="*/ 2612145 w 2612145"/>
              <a:gd name="connsiteY84" fmla="*/ 1629240 h 1873477"/>
              <a:gd name="connsiteX85" fmla="*/ 2609167 w 2612145"/>
              <a:gd name="connsiteY85" fmla="*/ 1647111 h 1873477"/>
              <a:gd name="connsiteX86" fmla="*/ 2603210 w 2612145"/>
              <a:gd name="connsiteY86" fmla="*/ 1667961 h 1873477"/>
              <a:gd name="connsiteX87" fmla="*/ 2588317 w 2612145"/>
              <a:gd name="connsiteY87" fmla="*/ 1685832 h 1873477"/>
              <a:gd name="connsiteX88" fmla="*/ 2558532 w 2612145"/>
              <a:gd name="connsiteY88" fmla="*/ 1721574 h 1873477"/>
              <a:gd name="connsiteX89" fmla="*/ 2537683 w 2612145"/>
              <a:gd name="connsiteY89" fmla="*/ 1739445 h 1873477"/>
              <a:gd name="connsiteX90" fmla="*/ 2510876 w 2612145"/>
              <a:gd name="connsiteY90" fmla="*/ 1760294 h 1873477"/>
              <a:gd name="connsiteX91" fmla="*/ 2484070 w 2612145"/>
              <a:gd name="connsiteY91" fmla="*/ 1778165 h 1873477"/>
              <a:gd name="connsiteX92" fmla="*/ 2436414 w 2612145"/>
              <a:gd name="connsiteY92" fmla="*/ 1799015 h 1873477"/>
              <a:gd name="connsiteX93" fmla="*/ 2373865 w 2612145"/>
              <a:gd name="connsiteY93" fmla="*/ 1816886 h 1873477"/>
              <a:gd name="connsiteX94" fmla="*/ 2263661 w 2612145"/>
              <a:gd name="connsiteY94" fmla="*/ 1837735 h 1873477"/>
              <a:gd name="connsiteX95" fmla="*/ 2084951 w 2612145"/>
              <a:gd name="connsiteY95" fmla="*/ 1855606 h 1873477"/>
              <a:gd name="connsiteX96" fmla="*/ 1921133 w 2612145"/>
              <a:gd name="connsiteY96" fmla="*/ 1864542 h 1873477"/>
              <a:gd name="connsiteX97" fmla="*/ 1748380 w 2612145"/>
              <a:gd name="connsiteY97" fmla="*/ 1870499 h 1873477"/>
              <a:gd name="connsiteX98" fmla="*/ 1599455 w 2612145"/>
              <a:gd name="connsiteY98" fmla="*/ 1873477 h 1873477"/>
              <a:gd name="connsiteX99" fmla="*/ 1447551 w 2612145"/>
              <a:gd name="connsiteY99" fmla="*/ 1873477 h 1873477"/>
              <a:gd name="connsiteX100" fmla="*/ 1289691 w 2612145"/>
              <a:gd name="connsiteY100" fmla="*/ 1870499 h 1873477"/>
              <a:gd name="connsiteX101" fmla="*/ 1152680 w 2612145"/>
              <a:gd name="connsiteY101" fmla="*/ 1864542 h 1873477"/>
              <a:gd name="connsiteX102" fmla="*/ 997798 w 2612145"/>
              <a:gd name="connsiteY102" fmla="*/ 1858585 h 1873477"/>
              <a:gd name="connsiteX103" fmla="*/ 872700 w 2612145"/>
              <a:gd name="connsiteY103" fmla="*/ 1843692 h 1873477"/>
              <a:gd name="connsiteX104" fmla="*/ 658248 w 2612145"/>
              <a:gd name="connsiteY104" fmla="*/ 1810929 h 1873477"/>
              <a:gd name="connsiteX105" fmla="*/ 545065 w 2612145"/>
              <a:gd name="connsiteY105" fmla="*/ 1787101 h 1873477"/>
              <a:gd name="connsiteX106" fmla="*/ 422947 w 2612145"/>
              <a:gd name="connsiteY106" fmla="*/ 1748380 h 1873477"/>
              <a:gd name="connsiteX107" fmla="*/ 336570 w 2612145"/>
              <a:gd name="connsiteY107" fmla="*/ 1703703 h 1873477"/>
              <a:gd name="connsiteX108" fmla="*/ 274022 w 2612145"/>
              <a:gd name="connsiteY108" fmla="*/ 1656047 h 1873477"/>
              <a:gd name="connsiteX109" fmla="*/ 223387 w 2612145"/>
              <a:gd name="connsiteY109" fmla="*/ 1599455 h 1873477"/>
              <a:gd name="connsiteX110" fmla="*/ 202538 w 2612145"/>
              <a:gd name="connsiteY110" fmla="*/ 1569670 h 1873477"/>
              <a:gd name="connsiteX111" fmla="*/ 169774 w 2612145"/>
              <a:gd name="connsiteY111" fmla="*/ 1501164 h 1873477"/>
              <a:gd name="connsiteX112" fmla="*/ 154882 w 2612145"/>
              <a:gd name="connsiteY112" fmla="*/ 1444573 h 1873477"/>
              <a:gd name="connsiteX113" fmla="*/ 139989 w 2612145"/>
              <a:gd name="connsiteY113" fmla="*/ 1361175 h 1873477"/>
              <a:gd name="connsiteX114" fmla="*/ 139989 w 2612145"/>
              <a:gd name="connsiteY114" fmla="*/ 1271820 h 1873477"/>
              <a:gd name="connsiteX115" fmla="*/ 145946 w 2612145"/>
              <a:gd name="connsiteY115" fmla="*/ 1075239 h 1873477"/>
              <a:gd name="connsiteX116" fmla="*/ 151903 w 2612145"/>
              <a:gd name="connsiteY116" fmla="*/ 935249 h 1873477"/>
              <a:gd name="connsiteX117" fmla="*/ 160839 w 2612145"/>
              <a:gd name="connsiteY117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415564 w 2612145"/>
              <a:gd name="connsiteY67" fmla="*/ 1236078 h 1873477"/>
              <a:gd name="connsiteX68" fmla="*/ 2418543 w 2612145"/>
              <a:gd name="connsiteY68" fmla="*/ 1268841 h 1873477"/>
              <a:gd name="connsiteX69" fmla="*/ 2418543 w 2612145"/>
              <a:gd name="connsiteY69" fmla="*/ 1292669 h 1873477"/>
              <a:gd name="connsiteX70" fmla="*/ 2421521 w 2612145"/>
              <a:gd name="connsiteY70" fmla="*/ 1331390 h 1873477"/>
              <a:gd name="connsiteX71" fmla="*/ 2427478 w 2612145"/>
              <a:gd name="connsiteY71" fmla="*/ 1361175 h 1873477"/>
              <a:gd name="connsiteX72" fmla="*/ 2436414 w 2612145"/>
              <a:gd name="connsiteY72" fmla="*/ 1390960 h 1873477"/>
              <a:gd name="connsiteX73" fmla="*/ 2445349 w 2612145"/>
              <a:gd name="connsiteY73" fmla="*/ 1423723 h 1873477"/>
              <a:gd name="connsiteX74" fmla="*/ 2457263 w 2612145"/>
              <a:gd name="connsiteY74" fmla="*/ 1444573 h 1873477"/>
              <a:gd name="connsiteX75" fmla="*/ 2472156 w 2612145"/>
              <a:gd name="connsiteY75" fmla="*/ 1471379 h 1873477"/>
              <a:gd name="connsiteX76" fmla="*/ 2501941 w 2612145"/>
              <a:gd name="connsiteY76" fmla="*/ 1501164 h 1873477"/>
              <a:gd name="connsiteX77" fmla="*/ 2543640 w 2612145"/>
              <a:gd name="connsiteY77" fmla="*/ 1530949 h 1873477"/>
              <a:gd name="connsiteX78" fmla="*/ 2570446 w 2612145"/>
              <a:gd name="connsiteY78" fmla="*/ 1548820 h 1873477"/>
              <a:gd name="connsiteX79" fmla="*/ 2585339 w 2612145"/>
              <a:gd name="connsiteY79" fmla="*/ 1560734 h 1873477"/>
              <a:gd name="connsiteX80" fmla="*/ 2591296 w 2612145"/>
              <a:gd name="connsiteY80" fmla="*/ 1569670 h 1873477"/>
              <a:gd name="connsiteX81" fmla="*/ 2603210 w 2612145"/>
              <a:gd name="connsiteY81" fmla="*/ 1587541 h 1873477"/>
              <a:gd name="connsiteX82" fmla="*/ 2612145 w 2612145"/>
              <a:gd name="connsiteY82" fmla="*/ 1614348 h 1873477"/>
              <a:gd name="connsiteX83" fmla="*/ 2612145 w 2612145"/>
              <a:gd name="connsiteY83" fmla="*/ 1629240 h 1873477"/>
              <a:gd name="connsiteX84" fmla="*/ 2609167 w 2612145"/>
              <a:gd name="connsiteY84" fmla="*/ 1647111 h 1873477"/>
              <a:gd name="connsiteX85" fmla="*/ 2603210 w 2612145"/>
              <a:gd name="connsiteY85" fmla="*/ 1667961 h 1873477"/>
              <a:gd name="connsiteX86" fmla="*/ 2588317 w 2612145"/>
              <a:gd name="connsiteY86" fmla="*/ 1685832 h 1873477"/>
              <a:gd name="connsiteX87" fmla="*/ 2558532 w 2612145"/>
              <a:gd name="connsiteY87" fmla="*/ 1721574 h 1873477"/>
              <a:gd name="connsiteX88" fmla="*/ 2537683 w 2612145"/>
              <a:gd name="connsiteY88" fmla="*/ 1739445 h 1873477"/>
              <a:gd name="connsiteX89" fmla="*/ 2510876 w 2612145"/>
              <a:gd name="connsiteY89" fmla="*/ 1760294 h 1873477"/>
              <a:gd name="connsiteX90" fmla="*/ 2484070 w 2612145"/>
              <a:gd name="connsiteY90" fmla="*/ 1778165 h 1873477"/>
              <a:gd name="connsiteX91" fmla="*/ 2436414 w 2612145"/>
              <a:gd name="connsiteY91" fmla="*/ 1799015 h 1873477"/>
              <a:gd name="connsiteX92" fmla="*/ 2373865 w 2612145"/>
              <a:gd name="connsiteY92" fmla="*/ 1816886 h 1873477"/>
              <a:gd name="connsiteX93" fmla="*/ 2263661 w 2612145"/>
              <a:gd name="connsiteY93" fmla="*/ 1837735 h 1873477"/>
              <a:gd name="connsiteX94" fmla="*/ 2084951 w 2612145"/>
              <a:gd name="connsiteY94" fmla="*/ 1855606 h 1873477"/>
              <a:gd name="connsiteX95" fmla="*/ 1921133 w 2612145"/>
              <a:gd name="connsiteY95" fmla="*/ 1864542 h 1873477"/>
              <a:gd name="connsiteX96" fmla="*/ 1748380 w 2612145"/>
              <a:gd name="connsiteY96" fmla="*/ 1870499 h 1873477"/>
              <a:gd name="connsiteX97" fmla="*/ 1599455 w 2612145"/>
              <a:gd name="connsiteY97" fmla="*/ 1873477 h 1873477"/>
              <a:gd name="connsiteX98" fmla="*/ 1447551 w 2612145"/>
              <a:gd name="connsiteY98" fmla="*/ 1873477 h 1873477"/>
              <a:gd name="connsiteX99" fmla="*/ 1289691 w 2612145"/>
              <a:gd name="connsiteY99" fmla="*/ 1870499 h 1873477"/>
              <a:gd name="connsiteX100" fmla="*/ 1152680 w 2612145"/>
              <a:gd name="connsiteY100" fmla="*/ 1864542 h 1873477"/>
              <a:gd name="connsiteX101" fmla="*/ 997798 w 2612145"/>
              <a:gd name="connsiteY101" fmla="*/ 1858585 h 1873477"/>
              <a:gd name="connsiteX102" fmla="*/ 872700 w 2612145"/>
              <a:gd name="connsiteY102" fmla="*/ 1843692 h 1873477"/>
              <a:gd name="connsiteX103" fmla="*/ 658248 w 2612145"/>
              <a:gd name="connsiteY103" fmla="*/ 1810929 h 1873477"/>
              <a:gd name="connsiteX104" fmla="*/ 545065 w 2612145"/>
              <a:gd name="connsiteY104" fmla="*/ 1787101 h 1873477"/>
              <a:gd name="connsiteX105" fmla="*/ 422947 w 2612145"/>
              <a:gd name="connsiteY105" fmla="*/ 1748380 h 1873477"/>
              <a:gd name="connsiteX106" fmla="*/ 336570 w 2612145"/>
              <a:gd name="connsiteY106" fmla="*/ 1703703 h 1873477"/>
              <a:gd name="connsiteX107" fmla="*/ 274022 w 2612145"/>
              <a:gd name="connsiteY107" fmla="*/ 1656047 h 1873477"/>
              <a:gd name="connsiteX108" fmla="*/ 223387 w 2612145"/>
              <a:gd name="connsiteY108" fmla="*/ 1599455 h 1873477"/>
              <a:gd name="connsiteX109" fmla="*/ 202538 w 2612145"/>
              <a:gd name="connsiteY109" fmla="*/ 1569670 h 1873477"/>
              <a:gd name="connsiteX110" fmla="*/ 169774 w 2612145"/>
              <a:gd name="connsiteY110" fmla="*/ 1501164 h 1873477"/>
              <a:gd name="connsiteX111" fmla="*/ 154882 w 2612145"/>
              <a:gd name="connsiteY111" fmla="*/ 1444573 h 1873477"/>
              <a:gd name="connsiteX112" fmla="*/ 139989 w 2612145"/>
              <a:gd name="connsiteY112" fmla="*/ 1361175 h 1873477"/>
              <a:gd name="connsiteX113" fmla="*/ 139989 w 2612145"/>
              <a:gd name="connsiteY113" fmla="*/ 1271820 h 1873477"/>
              <a:gd name="connsiteX114" fmla="*/ 145946 w 2612145"/>
              <a:gd name="connsiteY114" fmla="*/ 1075239 h 1873477"/>
              <a:gd name="connsiteX115" fmla="*/ 151903 w 2612145"/>
              <a:gd name="connsiteY115" fmla="*/ 935249 h 1873477"/>
              <a:gd name="connsiteX116" fmla="*/ 160839 w 2612145"/>
              <a:gd name="connsiteY116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415564 w 2612145"/>
              <a:gd name="connsiteY66" fmla="*/ 1236078 h 1873477"/>
              <a:gd name="connsiteX67" fmla="*/ 2418543 w 2612145"/>
              <a:gd name="connsiteY67" fmla="*/ 1268841 h 1873477"/>
              <a:gd name="connsiteX68" fmla="*/ 2418543 w 2612145"/>
              <a:gd name="connsiteY68" fmla="*/ 1292669 h 1873477"/>
              <a:gd name="connsiteX69" fmla="*/ 2421521 w 2612145"/>
              <a:gd name="connsiteY69" fmla="*/ 1331390 h 1873477"/>
              <a:gd name="connsiteX70" fmla="*/ 2427478 w 2612145"/>
              <a:gd name="connsiteY70" fmla="*/ 1361175 h 1873477"/>
              <a:gd name="connsiteX71" fmla="*/ 2436414 w 2612145"/>
              <a:gd name="connsiteY71" fmla="*/ 1390960 h 1873477"/>
              <a:gd name="connsiteX72" fmla="*/ 2445349 w 2612145"/>
              <a:gd name="connsiteY72" fmla="*/ 1423723 h 1873477"/>
              <a:gd name="connsiteX73" fmla="*/ 2457263 w 2612145"/>
              <a:gd name="connsiteY73" fmla="*/ 1444573 h 1873477"/>
              <a:gd name="connsiteX74" fmla="*/ 2472156 w 2612145"/>
              <a:gd name="connsiteY74" fmla="*/ 1471379 h 1873477"/>
              <a:gd name="connsiteX75" fmla="*/ 2501941 w 2612145"/>
              <a:gd name="connsiteY75" fmla="*/ 1501164 h 1873477"/>
              <a:gd name="connsiteX76" fmla="*/ 2543640 w 2612145"/>
              <a:gd name="connsiteY76" fmla="*/ 1530949 h 1873477"/>
              <a:gd name="connsiteX77" fmla="*/ 2570446 w 2612145"/>
              <a:gd name="connsiteY77" fmla="*/ 1548820 h 1873477"/>
              <a:gd name="connsiteX78" fmla="*/ 2585339 w 2612145"/>
              <a:gd name="connsiteY78" fmla="*/ 1560734 h 1873477"/>
              <a:gd name="connsiteX79" fmla="*/ 2591296 w 2612145"/>
              <a:gd name="connsiteY79" fmla="*/ 1569670 h 1873477"/>
              <a:gd name="connsiteX80" fmla="*/ 2603210 w 2612145"/>
              <a:gd name="connsiteY80" fmla="*/ 1587541 h 1873477"/>
              <a:gd name="connsiteX81" fmla="*/ 2612145 w 2612145"/>
              <a:gd name="connsiteY81" fmla="*/ 1614348 h 1873477"/>
              <a:gd name="connsiteX82" fmla="*/ 2612145 w 2612145"/>
              <a:gd name="connsiteY82" fmla="*/ 1629240 h 1873477"/>
              <a:gd name="connsiteX83" fmla="*/ 2609167 w 2612145"/>
              <a:gd name="connsiteY83" fmla="*/ 1647111 h 1873477"/>
              <a:gd name="connsiteX84" fmla="*/ 2603210 w 2612145"/>
              <a:gd name="connsiteY84" fmla="*/ 1667961 h 1873477"/>
              <a:gd name="connsiteX85" fmla="*/ 2588317 w 2612145"/>
              <a:gd name="connsiteY85" fmla="*/ 1685832 h 1873477"/>
              <a:gd name="connsiteX86" fmla="*/ 2558532 w 2612145"/>
              <a:gd name="connsiteY86" fmla="*/ 1721574 h 1873477"/>
              <a:gd name="connsiteX87" fmla="*/ 2537683 w 2612145"/>
              <a:gd name="connsiteY87" fmla="*/ 1739445 h 1873477"/>
              <a:gd name="connsiteX88" fmla="*/ 2510876 w 2612145"/>
              <a:gd name="connsiteY88" fmla="*/ 1760294 h 1873477"/>
              <a:gd name="connsiteX89" fmla="*/ 2484070 w 2612145"/>
              <a:gd name="connsiteY89" fmla="*/ 1778165 h 1873477"/>
              <a:gd name="connsiteX90" fmla="*/ 2436414 w 2612145"/>
              <a:gd name="connsiteY90" fmla="*/ 1799015 h 1873477"/>
              <a:gd name="connsiteX91" fmla="*/ 2373865 w 2612145"/>
              <a:gd name="connsiteY91" fmla="*/ 1816886 h 1873477"/>
              <a:gd name="connsiteX92" fmla="*/ 2263661 w 2612145"/>
              <a:gd name="connsiteY92" fmla="*/ 1837735 h 1873477"/>
              <a:gd name="connsiteX93" fmla="*/ 2084951 w 2612145"/>
              <a:gd name="connsiteY93" fmla="*/ 1855606 h 1873477"/>
              <a:gd name="connsiteX94" fmla="*/ 1921133 w 2612145"/>
              <a:gd name="connsiteY94" fmla="*/ 1864542 h 1873477"/>
              <a:gd name="connsiteX95" fmla="*/ 1748380 w 2612145"/>
              <a:gd name="connsiteY95" fmla="*/ 1870499 h 1873477"/>
              <a:gd name="connsiteX96" fmla="*/ 1599455 w 2612145"/>
              <a:gd name="connsiteY96" fmla="*/ 1873477 h 1873477"/>
              <a:gd name="connsiteX97" fmla="*/ 1447551 w 2612145"/>
              <a:gd name="connsiteY97" fmla="*/ 1873477 h 1873477"/>
              <a:gd name="connsiteX98" fmla="*/ 1289691 w 2612145"/>
              <a:gd name="connsiteY98" fmla="*/ 1870499 h 1873477"/>
              <a:gd name="connsiteX99" fmla="*/ 1152680 w 2612145"/>
              <a:gd name="connsiteY99" fmla="*/ 1864542 h 1873477"/>
              <a:gd name="connsiteX100" fmla="*/ 997798 w 2612145"/>
              <a:gd name="connsiteY100" fmla="*/ 1858585 h 1873477"/>
              <a:gd name="connsiteX101" fmla="*/ 872700 w 2612145"/>
              <a:gd name="connsiteY101" fmla="*/ 1843692 h 1873477"/>
              <a:gd name="connsiteX102" fmla="*/ 658248 w 2612145"/>
              <a:gd name="connsiteY102" fmla="*/ 1810929 h 1873477"/>
              <a:gd name="connsiteX103" fmla="*/ 545065 w 2612145"/>
              <a:gd name="connsiteY103" fmla="*/ 1787101 h 1873477"/>
              <a:gd name="connsiteX104" fmla="*/ 422947 w 2612145"/>
              <a:gd name="connsiteY104" fmla="*/ 1748380 h 1873477"/>
              <a:gd name="connsiteX105" fmla="*/ 336570 w 2612145"/>
              <a:gd name="connsiteY105" fmla="*/ 1703703 h 1873477"/>
              <a:gd name="connsiteX106" fmla="*/ 274022 w 2612145"/>
              <a:gd name="connsiteY106" fmla="*/ 1656047 h 1873477"/>
              <a:gd name="connsiteX107" fmla="*/ 223387 w 2612145"/>
              <a:gd name="connsiteY107" fmla="*/ 1599455 h 1873477"/>
              <a:gd name="connsiteX108" fmla="*/ 202538 w 2612145"/>
              <a:gd name="connsiteY108" fmla="*/ 1569670 h 1873477"/>
              <a:gd name="connsiteX109" fmla="*/ 169774 w 2612145"/>
              <a:gd name="connsiteY109" fmla="*/ 1501164 h 1873477"/>
              <a:gd name="connsiteX110" fmla="*/ 154882 w 2612145"/>
              <a:gd name="connsiteY110" fmla="*/ 1444573 h 1873477"/>
              <a:gd name="connsiteX111" fmla="*/ 139989 w 2612145"/>
              <a:gd name="connsiteY111" fmla="*/ 1361175 h 1873477"/>
              <a:gd name="connsiteX112" fmla="*/ 139989 w 2612145"/>
              <a:gd name="connsiteY112" fmla="*/ 1271820 h 1873477"/>
              <a:gd name="connsiteX113" fmla="*/ 145946 w 2612145"/>
              <a:gd name="connsiteY113" fmla="*/ 1075239 h 1873477"/>
              <a:gd name="connsiteX114" fmla="*/ 151903 w 2612145"/>
              <a:gd name="connsiteY114" fmla="*/ 935249 h 1873477"/>
              <a:gd name="connsiteX115" fmla="*/ 160839 w 2612145"/>
              <a:gd name="connsiteY115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415564 w 2612145"/>
              <a:gd name="connsiteY65" fmla="*/ 1236078 h 1873477"/>
              <a:gd name="connsiteX66" fmla="*/ 2418543 w 2612145"/>
              <a:gd name="connsiteY66" fmla="*/ 1268841 h 1873477"/>
              <a:gd name="connsiteX67" fmla="*/ 2418543 w 2612145"/>
              <a:gd name="connsiteY67" fmla="*/ 1292669 h 1873477"/>
              <a:gd name="connsiteX68" fmla="*/ 2421521 w 2612145"/>
              <a:gd name="connsiteY68" fmla="*/ 1331390 h 1873477"/>
              <a:gd name="connsiteX69" fmla="*/ 2427478 w 2612145"/>
              <a:gd name="connsiteY69" fmla="*/ 1361175 h 1873477"/>
              <a:gd name="connsiteX70" fmla="*/ 2436414 w 2612145"/>
              <a:gd name="connsiteY70" fmla="*/ 1390960 h 1873477"/>
              <a:gd name="connsiteX71" fmla="*/ 2445349 w 2612145"/>
              <a:gd name="connsiteY71" fmla="*/ 1423723 h 1873477"/>
              <a:gd name="connsiteX72" fmla="*/ 2457263 w 2612145"/>
              <a:gd name="connsiteY72" fmla="*/ 1444573 h 1873477"/>
              <a:gd name="connsiteX73" fmla="*/ 2472156 w 2612145"/>
              <a:gd name="connsiteY73" fmla="*/ 1471379 h 1873477"/>
              <a:gd name="connsiteX74" fmla="*/ 2501941 w 2612145"/>
              <a:gd name="connsiteY74" fmla="*/ 1501164 h 1873477"/>
              <a:gd name="connsiteX75" fmla="*/ 2543640 w 2612145"/>
              <a:gd name="connsiteY75" fmla="*/ 1530949 h 1873477"/>
              <a:gd name="connsiteX76" fmla="*/ 2570446 w 2612145"/>
              <a:gd name="connsiteY76" fmla="*/ 1548820 h 1873477"/>
              <a:gd name="connsiteX77" fmla="*/ 2585339 w 2612145"/>
              <a:gd name="connsiteY77" fmla="*/ 1560734 h 1873477"/>
              <a:gd name="connsiteX78" fmla="*/ 2591296 w 2612145"/>
              <a:gd name="connsiteY78" fmla="*/ 1569670 h 1873477"/>
              <a:gd name="connsiteX79" fmla="*/ 2603210 w 2612145"/>
              <a:gd name="connsiteY79" fmla="*/ 1587541 h 1873477"/>
              <a:gd name="connsiteX80" fmla="*/ 2612145 w 2612145"/>
              <a:gd name="connsiteY80" fmla="*/ 1614348 h 1873477"/>
              <a:gd name="connsiteX81" fmla="*/ 2612145 w 2612145"/>
              <a:gd name="connsiteY81" fmla="*/ 1629240 h 1873477"/>
              <a:gd name="connsiteX82" fmla="*/ 2609167 w 2612145"/>
              <a:gd name="connsiteY82" fmla="*/ 1647111 h 1873477"/>
              <a:gd name="connsiteX83" fmla="*/ 2603210 w 2612145"/>
              <a:gd name="connsiteY83" fmla="*/ 1667961 h 1873477"/>
              <a:gd name="connsiteX84" fmla="*/ 2588317 w 2612145"/>
              <a:gd name="connsiteY84" fmla="*/ 1685832 h 1873477"/>
              <a:gd name="connsiteX85" fmla="*/ 2558532 w 2612145"/>
              <a:gd name="connsiteY85" fmla="*/ 1721574 h 1873477"/>
              <a:gd name="connsiteX86" fmla="*/ 2537683 w 2612145"/>
              <a:gd name="connsiteY86" fmla="*/ 1739445 h 1873477"/>
              <a:gd name="connsiteX87" fmla="*/ 2510876 w 2612145"/>
              <a:gd name="connsiteY87" fmla="*/ 1760294 h 1873477"/>
              <a:gd name="connsiteX88" fmla="*/ 2484070 w 2612145"/>
              <a:gd name="connsiteY88" fmla="*/ 1778165 h 1873477"/>
              <a:gd name="connsiteX89" fmla="*/ 2436414 w 2612145"/>
              <a:gd name="connsiteY89" fmla="*/ 1799015 h 1873477"/>
              <a:gd name="connsiteX90" fmla="*/ 2373865 w 2612145"/>
              <a:gd name="connsiteY90" fmla="*/ 1816886 h 1873477"/>
              <a:gd name="connsiteX91" fmla="*/ 2263661 w 2612145"/>
              <a:gd name="connsiteY91" fmla="*/ 1837735 h 1873477"/>
              <a:gd name="connsiteX92" fmla="*/ 2084951 w 2612145"/>
              <a:gd name="connsiteY92" fmla="*/ 1855606 h 1873477"/>
              <a:gd name="connsiteX93" fmla="*/ 1921133 w 2612145"/>
              <a:gd name="connsiteY93" fmla="*/ 1864542 h 1873477"/>
              <a:gd name="connsiteX94" fmla="*/ 1748380 w 2612145"/>
              <a:gd name="connsiteY94" fmla="*/ 1870499 h 1873477"/>
              <a:gd name="connsiteX95" fmla="*/ 1599455 w 2612145"/>
              <a:gd name="connsiteY95" fmla="*/ 1873477 h 1873477"/>
              <a:gd name="connsiteX96" fmla="*/ 1447551 w 2612145"/>
              <a:gd name="connsiteY96" fmla="*/ 1873477 h 1873477"/>
              <a:gd name="connsiteX97" fmla="*/ 1289691 w 2612145"/>
              <a:gd name="connsiteY97" fmla="*/ 1870499 h 1873477"/>
              <a:gd name="connsiteX98" fmla="*/ 1152680 w 2612145"/>
              <a:gd name="connsiteY98" fmla="*/ 1864542 h 1873477"/>
              <a:gd name="connsiteX99" fmla="*/ 997798 w 2612145"/>
              <a:gd name="connsiteY99" fmla="*/ 1858585 h 1873477"/>
              <a:gd name="connsiteX100" fmla="*/ 872700 w 2612145"/>
              <a:gd name="connsiteY100" fmla="*/ 1843692 h 1873477"/>
              <a:gd name="connsiteX101" fmla="*/ 658248 w 2612145"/>
              <a:gd name="connsiteY101" fmla="*/ 1810929 h 1873477"/>
              <a:gd name="connsiteX102" fmla="*/ 545065 w 2612145"/>
              <a:gd name="connsiteY102" fmla="*/ 1787101 h 1873477"/>
              <a:gd name="connsiteX103" fmla="*/ 422947 w 2612145"/>
              <a:gd name="connsiteY103" fmla="*/ 1748380 h 1873477"/>
              <a:gd name="connsiteX104" fmla="*/ 336570 w 2612145"/>
              <a:gd name="connsiteY104" fmla="*/ 1703703 h 1873477"/>
              <a:gd name="connsiteX105" fmla="*/ 274022 w 2612145"/>
              <a:gd name="connsiteY105" fmla="*/ 1656047 h 1873477"/>
              <a:gd name="connsiteX106" fmla="*/ 223387 w 2612145"/>
              <a:gd name="connsiteY106" fmla="*/ 1599455 h 1873477"/>
              <a:gd name="connsiteX107" fmla="*/ 202538 w 2612145"/>
              <a:gd name="connsiteY107" fmla="*/ 1569670 h 1873477"/>
              <a:gd name="connsiteX108" fmla="*/ 169774 w 2612145"/>
              <a:gd name="connsiteY108" fmla="*/ 1501164 h 1873477"/>
              <a:gd name="connsiteX109" fmla="*/ 154882 w 2612145"/>
              <a:gd name="connsiteY109" fmla="*/ 1444573 h 1873477"/>
              <a:gd name="connsiteX110" fmla="*/ 139989 w 2612145"/>
              <a:gd name="connsiteY110" fmla="*/ 1361175 h 1873477"/>
              <a:gd name="connsiteX111" fmla="*/ 139989 w 2612145"/>
              <a:gd name="connsiteY111" fmla="*/ 1271820 h 1873477"/>
              <a:gd name="connsiteX112" fmla="*/ 145946 w 2612145"/>
              <a:gd name="connsiteY112" fmla="*/ 1075239 h 1873477"/>
              <a:gd name="connsiteX113" fmla="*/ 151903 w 2612145"/>
              <a:gd name="connsiteY113" fmla="*/ 935249 h 1873477"/>
              <a:gd name="connsiteX114" fmla="*/ 160839 w 2612145"/>
              <a:gd name="connsiteY114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415564 w 2612145"/>
              <a:gd name="connsiteY64" fmla="*/ 1236078 h 1873477"/>
              <a:gd name="connsiteX65" fmla="*/ 2418543 w 2612145"/>
              <a:gd name="connsiteY65" fmla="*/ 1268841 h 1873477"/>
              <a:gd name="connsiteX66" fmla="*/ 2418543 w 2612145"/>
              <a:gd name="connsiteY66" fmla="*/ 1292669 h 1873477"/>
              <a:gd name="connsiteX67" fmla="*/ 2421521 w 2612145"/>
              <a:gd name="connsiteY67" fmla="*/ 1331390 h 1873477"/>
              <a:gd name="connsiteX68" fmla="*/ 2427478 w 2612145"/>
              <a:gd name="connsiteY68" fmla="*/ 1361175 h 1873477"/>
              <a:gd name="connsiteX69" fmla="*/ 2436414 w 2612145"/>
              <a:gd name="connsiteY69" fmla="*/ 1390960 h 1873477"/>
              <a:gd name="connsiteX70" fmla="*/ 2445349 w 2612145"/>
              <a:gd name="connsiteY70" fmla="*/ 1423723 h 1873477"/>
              <a:gd name="connsiteX71" fmla="*/ 2457263 w 2612145"/>
              <a:gd name="connsiteY71" fmla="*/ 1444573 h 1873477"/>
              <a:gd name="connsiteX72" fmla="*/ 2472156 w 2612145"/>
              <a:gd name="connsiteY72" fmla="*/ 1471379 h 1873477"/>
              <a:gd name="connsiteX73" fmla="*/ 2501941 w 2612145"/>
              <a:gd name="connsiteY73" fmla="*/ 1501164 h 1873477"/>
              <a:gd name="connsiteX74" fmla="*/ 2543640 w 2612145"/>
              <a:gd name="connsiteY74" fmla="*/ 1530949 h 1873477"/>
              <a:gd name="connsiteX75" fmla="*/ 2570446 w 2612145"/>
              <a:gd name="connsiteY75" fmla="*/ 1548820 h 1873477"/>
              <a:gd name="connsiteX76" fmla="*/ 2585339 w 2612145"/>
              <a:gd name="connsiteY76" fmla="*/ 1560734 h 1873477"/>
              <a:gd name="connsiteX77" fmla="*/ 2591296 w 2612145"/>
              <a:gd name="connsiteY77" fmla="*/ 1569670 h 1873477"/>
              <a:gd name="connsiteX78" fmla="*/ 2603210 w 2612145"/>
              <a:gd name="connsiteY78" fmla="*/ 1587541 h 1873477"/>
              <a:gd name="connsiteX79" fmla="*/ 2612145 w 2612145"/>
              <a:gd name="connsiteY79" fmla="*/ 1614348 h 1873477"/>
              <a:gd name="connsiteX80" fmla="*/ 2612145 w 2612145"/>
              <a:gd name="connsiteY80" fmla="*/ 1629240 h 1873477"/>
              <a:gd name="connsiteX81" fmla="*/ 2609167 w 2612145"/>
              <a:gd name="connsiteY81" fmla="*/ 1647111 h 1873477"/>
              <a:gd name="connsiteX82" fmla="*/ 2603210 w 2612145"/>
              <a:gd name="connsiteY82" fmla="*/ 1667961 h 1873477"/>
              <a:gd name="connsiteX83" fmla="*/ 2588317 w 2612145"/>
              <a:gd name="connsiteY83" fmla="*/ 1685832 h 1873477"/>
              <a:gd name="connsiteX84" fmla="*/ 2558532 w 2612145"/>
              <a:gd name="connsiteY84" fmla="*/ 1721574 h 1873477"/>
              <a:gd name="connsiteX85" fmla="*/ 2537683 w 2612145"/>
              <a:gd name="connsiteY85" fmla="*/ 1739445 h 1873477"/>
              <a:gd name="connsiteX86" fmla="*/ 2510876 w 2612145"/>
              <a:gd name="connsiteY86" fmla="*/ 1760294 h 1873477"/>
              <a:gd name="connsiteX87" fmla="*/ 2484070 w 2612145"/>
              <a:gd name="connsiteY87" fmla="*/ 1778165 h 1873477"/>
              <a:gd name="connsiteX88" fmla="*/ 2436414 w 2612145"/>
              <a:gd name="connsiteY88" fmla="*/ 1799015 h 1873477"/>
              <a:gd name="connsiteX89" fmla="*/ 2373865 w 2612145"/>
              <a:gd name="connsiteY89" fmla="*/ 1816886 h 1873477"/>
              <a:gd name="connsiteX90" fmla="*/ 2263661 w 2612145"/>
              <a:gd name="connsiteY90" fmla="*/ 1837735 h 1873477"/>
              <a:gd name="connsiteX91" fmla="*/ 2084951 w 2612145"/>
              <a:gd name="connsiteY91" fmla="*/ 1855606 h 1873477"/>
              <a:gd name="connsiteX92" fmla="*/ 1921133 w 2612145"/>
              <a:gd name="connsiteY92" fmla="*/ 1864542 h 1873477"/>
              <a:gd name="connsiteX93" fmla="*/ 1748380 w 2612145"/>
              <a:gd name="connsiteY93" fmla="*/ 1870499 h 1873477"/>
              <a:gd name="connsiteX94" fmla="*/ 1599455 w 2612145"/>
              <a:gd name="connsiteY94" fmla="*/ 1873477 h 1873477"/>
              <a:gd name="connsiteX95" fmla="*/ 1447551 w 2612145"/>
              <a:gd name="connsiteY95" fmla="*/ 1873477 h 1873477"/>
              <a:gd name="connsiteX96" fmla="*/ 1289691 w 2612145"/>
              <a:gd name="connsiteY96" fmla="*/ 1870499 h 1873477"/>
              <a:gd name="connsiteX97" fmla="*/ 1152680 w 2612145"/>
              <a:gd name="connsiteY97" fmla="*/ 1864542 h 1873477"/>
              <a:gd name="connsiteX98" fmla="*/ 997798 w 2612145"/>
              <a:gd name="connsiteY98" fmla="*/ 1858585 h 1873477"/>
              <a:gd name="connsiteX99" fmla="*/ 872700 w 2612145"/>
              <a:gd name="connsiteY99" fmla="*/ 1843692 h 1873477"/>
              <a:gd name="connsiteX100" fmla="*/ 658248 w 2612145"/>
              <a:gd name="connsiteY100" fmla="*/ 1810929 h 1873477"/>
              <a:gd name="connsiteX101" fmla="*/ 545065 w 2612145"/>
              <a:gd name="connsiteY101" fmla="*/ 1787101 h 1873477"/>
              <a:gd name="connsiteX102" fmla="*/ 422947 w 2612145"/>
              <a:gd name="connsiteY102" fmla="*/ 1748380 h 1873477"/>
              <a:gd name="connsiteX103" fmla="*/ 336570 w 2612145"/>
              <a:gd name="connsiteY103" fmla="*/ 1703703 h 1873477"/>
              <a:gd name="connsiteX104" fmla="*/ 274022 w 2612145"/>
              <a:gd name="connsiteY104" fmla="*/ 1656047 h 1873477"/>
              <a:gd name="connsiteX105" fmla="*/ 223387 w 2612145"/>
              <a:gd name="connsiteY105" fmla="*/ 1599455 h 1873477"/>
              <a:gd name="connsiteX106" fmla="*/ 202538 w 2612145"/>
              <a:gd name="connsiteY106" fmla="*/ 1569670 h 1873477"/>
              <a:gd name="connsiteX107" fmla="*/ 169774 w 2612145"/>
              <a:gd name="connsiteY107" fmla="*/ 1501164 h 1873477"/>
              <a:gd name="connsiteX108" fmla="*/ 154882 w 2612145"/>
              <a:gd name="connsiteY108" fmla="*/ 1444573 h 1873477"/>
              <a:gd name="connsiteX109" fmla="*/ 139989 w 2612145"/>
              <a:gd name="connsiteY109" fmla="*/ 1361175 h 1873477"/>
              <a:gd name="connsiteX110" fmla="*/ 139989 w 2612145"/>
              <a:gd name="connsiteY110" fmla="*/ 1271820 h 1873477"/>
              <a:gd name="connsiteX111" fmla="*/ 145946 w 2612145"/>
              <a:gd name="connsiteY111" fmla="*/ 1075239 h 1873477"/>
              <a:gd name="connsiteX112" fmla="*/ 151903 w 2612145"/>
              <a:gd name="connsiteY112" fmla="*/ 935249 h 1873477"/>
              <a:gd name="connsiteX113" fmla="*/ 160839 w 2612145"/>
              <a:gd name="connsiteY113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415564 w 2612145"/>
              <a:gd name="connsiteY63" fmla="*/ 1236078 h 1873477"/>
              <a:gd name="connsiteX64" fmla="*/ 2418543 w 2612145"/>
              <a:gd name="connsiteY64" fmla="*/ 1268841 h 1873477"/>
              <a:gd name="connsiteX65" fmla="*/ 2418543 w 2612145"/>
              <a:gd name="connsiteY65" fmla="*/ 1292669 h 1873477"/>
              <a:gd name="connsiteX66" fmla="*/ 2421521 w 2612145"/>
              <a:gd name="connsiteY66" fmla="*/ 1331390 h 1873477"/>
              <a:gd name="connsiteX67" fmla="*/ 2427478 w 2612145"/>
              <a:gd name="connsiteY67" fmla="*/ 1361175 h 1873477"/>
              <a:gd name="connsiteX68" fmla="*/ 2436414 w 2612145"/>
              <a:gd name="connsiteY68" fmla="*/ 1390960 h 1873477"/>
              <a:gd name="connsiteX69" fmla="*/ 2445349 w 2612145"/>
              <a:gd name="connsiteY69" fmla="*/ 1423723 h 1873477"/>
              <a:gd name="connsiteX70" fmla="*/ 2457263 w 2612145"/>
              <a:gd name="connsiteY70" fmla="*/ 1444573 h 1873477"/>
              <a:gd name="connsiteX71" fmla="*/ 2472156 w 2612145"/>
              <a:gd name="connsiteY71" fmla="*/ 1471379 h 1873477"/>
              <a:gd name="connsiteX72" fmla="*/ 2501941 w 2612145"/>
              <a:gd name="connsiteY72" fmla="*/ 1501164 h 1873477"/>
              <a:gd name="connsiteX73" fmla="*/ 2543640 w 2612145"/>
              <a:gd name="connsiteY73" fmla="*/ 1530949 h 1873477"/>
              <a:gd name="connsiteX74" fmla="*/ 2570446 w 2612145"/>
              <a:gd name="connsiteY74" fmla="*/ 1548820 h 1873477"/>
              <a:gd name="connsiteX75" fmla="*/ 2585339 w 2612145"/>
              <a:gd name="connsiteY75" fmla="*/ 1560734 h 1873477"/>
              <a:gd name="connsiteX76" fmla="*/ 2591296 w 2612145"/>
              <a:gd name="connsiteY76" fmla="*/ 1569670 h 1873477"/>
              <a:gd name="connsiteX77" fmla="*/ 2603210 w 2612145"/>
              <a:gd name="connsiteY77" fmla="*/ 1587541 h 1873477"/>
              <a:gd name="connsiteX78" fmla="*/ 2612145 w 2612145"/>
              <a:gd name="connsiteY78" fmla="*/ 1614348 h 1873477"/>
              <a:gd name="connsiteX79" fmla="*/ 2612145 w 2612145"/>
              <a:gd name="connsiteY79" fmla="*/ 1629240 h 1873477"/>
              <a:gd name="connsiteX80" fmla="*/ 2609167 w 2612145"/>
              <a:gd name="connsiteY80" fmla="*/ 1647111 h 1873477"/>
              <a:gd name="connsiteX81" fmla="*/ 2603210 w 2612145"/>
              <a:gd name="connsiteY81" fmla="*/ 1667961 h 1873477"/>
              <a:gd name="connsiteX82" fmla="*/ 2588317 w 2612145"/>
              <a:gd name="connsiteY82" fmla="*/ 1685832 h 1873477"/>
              <a:gd name="connsiteX83" fmla="*/ 2558532 w 2612145"/>
              <a:gd name="connsiteY83" fmla="*/ 1721574 h 1873477"/>
              <a:gd name="connsiteX84" fmla="*/ 2537683 w 2612145"/>
              <a:gd name="connsiteY84" fmla="*/ 1739445 h 1873477"/>
              <a:gd name="connsiteX85" fmla="*/ 2510876 w 2612145"/>
              <a:gd name="connsiteY85" fmla="*/ 1760294 h 1873477"/>
              <a:gd name="connsiteX86" fmla="*/ 2484070 w 2612145"/>
              <a:gd name="connsiteY86" fmla="*/ 1778165 h 1873477"/>
              <a:gd name="connsiteX87" fmla="*/ 2436414 w 2612145"/>
              <a:gd name="connsiteY87" fmla="*/ 1799015 h 1873477"/>
              <a:gd name="connsiteX88" fmla="*/ 2373865 w 2612145"/>
              <a:gd name="connsiteY88" fmla="*/ 1816886 h 1873477"/>
              <a:gd name="connsiteX89" fmla="*/ 2263661 w 2612145"/>
              <a:gd name="connsiteY89" fmla="*/ 1837735 h 1873477"/>
              <a:gd name="connsiteX90" fmla="*/ 2084951 w 2612145"/>
              <a:gd name="connsiteY90" fmla="*/ 1855606 h 1873477"/>
              <a:gd name="connsiteX91" fmla="*/ 1921133 w 2612145"/>
              <a:gd name="connsiteY91" fmla="*/ 1864542 h 1873477"/>
              <a:gd name="connsiteX92" fmla="*/ 1748380 w 2612145"/>
              <a:gd name="connsiteY92" fmla="*/ 1870499 h 1873477"/>
              <a:gd name="connsiteX93" fmla="*/ 1599455 w 2612145"/>
              <a:gd name="connsiteY93" fmla="*/ 1873477 h 1873477"/>
              <a:gd name="connsiteX94" fmla="*/ 1447551 w 2612145"/>
              <a:gd name="connsiteY94" fmla="*/ 1873477 h 1873477"/>
              <a:gd name="connsiteX95" fmla="*/ 1289691 w 2612145"/>
              <a:gd name="connsiteY95" fmla="*/ 1870499 h 1873477"/>
              <a:gd name="connsiteX96" fmla="*/ 1152680 w 2612145"/>
              <a:gd name="connsiteY96" fmla="*/ 1864542 h 1873477"/>
              <a:gd name="connsiteX97" fmla="*/ 997798 w 2612145"/>
              <a:gd name="connsiteY97" fmla="*/ 1858585 h 1873477"/>
              <a:gd name="connsiteX98" fmla="*/ 872700 w 2612145"/>
              <a:gd name="connsiteY98" fmla="*/ 1843692 h 1873477"/>
              <a:gd name="connsiteX99" fmla="*/ 658248 w 2612145"/>
              <a:gd name="connsiteY99" fmla="*/ 1810929 h 1873477"/>
              <a:gd name="connsiteX100" fmla="*/ 545065 w 2612145"/>
              <a:gd name="connsiteY100" fmla="*/ 1787101 h 1873477"/>
              <a:gd name="connsiteX101" fmla="*/ 422947 w 2612145"/>
              <a:gd name="connsiteY101" fmla="*/ 1748380 h 1873477"/>
              <a:gd name="connsiteX102" fmla="*/ 336570 w 2612145"/>
              <a:gd name="connsiteY102" fmla="*/ 1703703 h 1873477"/>
              <a:gd name="connsiteX103" fmla="*/ 274022 w 2612145"/>
              <a:gd name="connsiteY103" fmla="*/ 1656047 h 1873477"/>
              <a:gd name="connsiteX104" fmla="*/ 223387 w 2612145"/>
              <a:gd name="connsiteY104" fmla="*/ 1599455 h 1873477"/>
              <a:gd name="connsiteX105" fmla="*/ 202538 w 2612145"/>
              <a:gd name="connsiteY105" fmla="*/ 1569670 h 1873477"/>
              <a:gd name="connsiteX106" fmla="*/ 169774 w 2612145"/>
              <a:gd name="connsiteY106" fmla="*/ 1501164 h 1873477"/>
              <a:gd name="connsiteX107" fmla="*/ 154882 w 2612145"/>
              <a:gd name="connsiteY107" fmla="*/ 1444573 h 1873477"/>
              <a:gd name="connsiteX108" fmla="*/ 139989 w 2612145"/>
              <a:gd name="connsiteY108" fmla="*/ 1361175 h 1873477"/>
              <a:gd name="connsiteX109" fmla="*/ 139989 w 2612145"/>
              <a:gd name="connsiteY109" fmla="*/ 1271820 h 1873477"/>
              <a:gd name="connsiteX110" fmla="*/ 145946 w 2612145"/>
              <a:gd name="connsiteY110" fmla="*/ 1075239 h 1873477"/>
              <a:gd name="connsiteX111" fmla="*/ 151903 w 2612145"/>
              <a:gd name="connsiteY111" fmla="*/ 935249 h 1873477"/>
              <a:gd name="connsiteX112" fmla="*/ 160839 w 2612145"/>
              <a:gd name="connsiteY112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415564 w 2612145"/>
              <a:gd name="connsiteY62" fmla="*/ 1236078 h 1873477"/>
              <a:gd name="connsiteX63" fmla="*/ 2418543 w 2612145"/>
              <a:gd name="connsiteY63" fmla="*/ 1268841 h 1873477"/>
              <a:gd name="connsiteX64" fmla="*/ 2418543 w 2612145"/>
              <a:gd name="connsiteY64" fmla="*/ 1292669 h 1873477"/>
              <a:gd name="connsiteX65" fmla="*/ 2421521 w 2612145"/>
              <a:gd name="connsiteY65" fmla="*/ 1331390 h 1873477"/>
              <a:gd name="connsiteX66" fmla="*/ 2427478 w 2612145"/>
              <a:gd name="connsiteY66" fmla="*/ 1361175 h 1873477"/>
              <a:gd name="connsiteX67" fmla="*/ 2436414 w 2612145"/>
              <a:gd name="connsiteY67" fmla="*/ 1390960 h 1873477"/>
              <a:gd name="connsiteX68" fmla="*/ 2445349 w 2612145"/>
              <a:gd name="connsiteY68" fmla="*/ 1423723 h 1873477"/>
              <a:gd name="connsiteX69" fmla="*/ 2457263 w 2612145"/>
              <a:gd name="connsiteY69" fmla="*/ 1444573 h 1873477"/>
              <a:gd name="connsiteX70" fmla="*/ 2472156 w 2612145"/>
              <a:gd name="connsiteY70" fmla="*/ 1471379 h 1873477"/>
              <a:gd name="connsiteX71" fmla="*/ 2501941 w 2612145"/>
              <a:gd name="connsiteY71" fmla="*/ 1501164 h 1873477"/>
              <a:gd name="connsiteX72" fmla="*/ 2543640 w 2612145"/>
              <a:gd name="connsiteY72" fmla="*/ 1530949 h 1873477"/>
              <a:gd name="connsiteX73" fmla="*/ 2570446 w 2612145"/>
              <a:gd name="connsiteY73" fmla="*/ 1548820 h 1873477"/>
              <a:gd name="connsiteX74" fmla="*/ 2585339 w 2612145"/>
              <a:gd name="connsiteY74" fmla="*/ 1560734 h 1873477"/>
              <a:gd name="connsiteX75" fmla="*/ 2591296 w 2612145"/>
              <a:gd name="connsiteY75" fmla="*/ 1569670 h 1873477"/>
              <a:gd name="connsiteX76" fmla="*/ 2603210 w 2612145"/>
              <a:gd name="connsiteY76" fmla="*/ 1587541 h 1873477"/>
              <a:gd name="connsiteX77" fmla="*/ 2612145 w 2612145"/>
              <a:gd name="connsiteY77" fmla="*/ 1614348 h 1873477"/>
              <a:gd name="connsiteX78" fmla="*/ 2612145 w 2612145"/>
              <a:gd name="connsiteY78" fmla="*/ 1629240 h 1873477"/>
              <a:gd name="connsiteX79" fmla="*/ 2609167 w 2612145"/>
              <a:gd name="connsiteY79" fmla="*/ 1647111 h 1873477"/>
              <a:gd name="connsiteX80" fmla="*/ 2603210 w 2612145"/>
              <a:gd name="connsiteY80" fmla="*/ 1667961 h 1873477"/>
              <a:gd name="connsiteX81" fmla="*/ 2588317 w 2612145"/>
              <a:gd name="connsiteY81" fmla="*/ 1685832 h 1873477"/>
              <a:gd name="connsiteX82" fmla="*/ 2558532 w 2612145"/>
              <a:gd name="connsiteY82" fmla="*/ 1721574 h 1873477"/>
              <a:gd name="connsiteX83" fmla="*/ 2537683 w 2612145"/>
              <a:gd name="connsiteY83" fmla="*/ 1739445 h 1873477"/>
              <a:gd name="connsiteX84" fmla="*/ 2510876 w 2612145"/>
              <a:gd name="connsiteY84" fmla="*/ 1760294 h 1873477"/>
              <a:gd name="connsiteX85" fmla="*/ 2484070 w 2612145"/>
              <a:gd name="connsiteY85" fmla="*/ 1778165 h 1873477"/>
              <a:gd name="connsiteX86" fmla="*/ 2436414 w 2612145"/>
              <a:gd name="connsiteY86" fmla="*/ 1799015 h 1873477"/>
              <a:gd name="connsiteX87" fmla="*/ 2373865 w 2612145"/>
              <a:gd name="connsiteY87" fmla="*/ 1816886 h 1873477"/>
              <a:gd name="connsiteX88" fmla="*/ 2263661 w 2612145"/>
              <a:gd name="connsiteY88" fmla="*/ 1837735 h 1873477"/>
              <a:gd name="connsiteX89" fmla="*/ 2084951 w 2612145"/>
              <a:gd name="connsiteY89" fmla="*/ 1855606 h 1873477"/>
              <a:gd name="connsiteX90" fmla="*/ 1921133 w 2612145"/>
              <a:gd name="connsiteY90" fmla="*/ 1864542 h 1873477"/>
              <a:gd name="connsiteX91" fmla="*/ 1748380 w 2612145"/>
              <a:gd name="connsiteY91" fmla="*/ 1870499 h 1873477"/>
              <a:gd name="connsiteX92" fmla="*/ 1599455 w 2612145"/>
              <a:gd name="connsiteY92" fmla="*/ 1873477 h 1873477"/>
              <a:gd name="connsiteX93" fmla="*/ 1447551 w 2612145"/>
              <a:gd name="connsiteY93" fmla="*/ 1873477 h 1873477"/>
              <a:gd name="connsiteX94" fmla="*/ 1289691 w 2612145"/>
              <a:gd name="connsiteY94" fmla="*/ 1870499 h 1873477"/>
              <a:gd name="connsiteX95" fmla="*/ 1152680 w 2612145"/>
              <a:gd name="connsiteY95" fmla="*/ 1864542 h 1873477"/>
              <a:gd name="connsiteX96" fmla="*/ 997798 w 2612145"/>
              <a:gd name="connsiteY96" fmla="*/ 1858585 h 1873477"/>
              <a:gd name="connsiteX97" fmla="*/ 872700 w 2612145"/>
              <a:gd name="connsiteY97" fmla="*/ 1843692 h 1873477"/>
              <a:gd name="connsiteX98" fmla="*/ 658248 w 2612145"/>
              <a:gd name="connsiteY98" fmla="*/ 1810929 h 1873477"/>
              <a:gd name="connsiteX99" fmla="*/ 545065 w 2612145"/>
              <a:gd name="connsiteY99" fmla="*/ 1787101 h 1873477"/>
              <a:gd name="connsiteX100" fmla="*/ 422947 w 2612145"/>
              <a:gd name="connsiteY100" fmla="*/ 1748380 h 1873477"/>
              <a:gd name="connsiteX101" fmla="*/ 336570 w 2612145"/>
              <a:gd name="connsiteY101" fmla="*/ 1703703 h 1873477"/>
              <a:gd name="connsiteX102" fmla="*/ 274022 w 2612145"/>
              <a:gd name="connsiteY102" fmla="*/ 1656047 h 1873477"/>
              <a:gd name="connsiteX103" fmla="*/ 223387 w 2612145"/>
              <a:gd name="connsiteY103" fmla="*/ 1599455 h 1873477"/>
              <a:gd name="connsiteX104" fmla="*/ 202538 w 2612145"/>
              <a:gd name="connsiteY104" fmla="*/ 1569670 h 1873477"/>
              <a:gd name="connsiteX105" fmla="*/ 169774 w 2612145"/>
              <a:gd name="connsiteY105" fmla="*/ 1501164 h 1873477"/>
              <a:gd name="connsiteX106" fmla="*/ 154882 w 2612145"/>
              <a:gd name="connsiteY106" fmla="*/ 1444573 h 1873477"/>
              <a:gd name="connsiteX107" fmla="*/ 139989 w 2612145"/>
              <a:gd name="connsiteY107" fmla="*/ 1361175 h 1873477"/>
              <a:gd name="connsiteX108" fmla="*/ 139989 w 2612145"/>
              <a:gd name="connsiteY108" fmla="*/ 1271820 h 1873477"/>
              <a:gd name="connsiteX109" fmla="*/ 145946 w 2612145"/>
              <a:gd name="connsiteY109" fmla="*/ 1075239 h 1873477"/>
              <a:gd name="connsiteX110" fmla="*/ 151903 w 2612145"/>
              <a:gd name="connsiteY110" fmla="*/ 935249 h 1873477"/>
              <a:gd name="connsiteX111" fmla="*/ 160839 w 2612145"/>
              <a:gd name="connsiteY111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415564 w 2612145"/>
              <a:gd name="connsiteY61" fmla="*/ 1236078 h 1873477"/>
              <a:gd name="connsiteX62" fmla="*/ 2418543 w 2612145"/>
              <a:gd name="connsiteY62" fmla="*/ 1268841 h 1873477"/>
              <a:gd name="connsiteX63" fmla="*/ 2418543 w 2612145"/>
              <a:gd name="connsiteY63" fmla="*/ 1292669 h 1873477"/>
              <a:gd name="connsiteX64" fmla="*/ 2421521 w 2612145"/>
              <a:gd name="connsiteY64" fmla="*/ 1331390 h 1873477"/>
              <a:gd name="connsiteX65" fmla="*/ 2427478 w 2612145"/>
              <a:gd name="connsiteY65" fmla="*/ 1361175 h 1873477"/>
              <a:gd name="connsiteX66" fmla="*/ 2436414 w 2612145"/>
              <a:gd name="connsiteY66" fmla="*/ 1390960 h 1873477"/>
              <a:gd name="connsiteX67" fmla="*/ 2445349 w 2612145"/>
              <a:gd name="connsiteY67" fmla="*/ 1423723 h 1873477"/>
              <a:gd name="connsiteX68" fmla="*/ 2457263 w 2612145"/>
              <a:gd name="connsiteY68" fmla="*/ 1444573 h 1873477"/>
              <a:gd name="connsiteX69" fmla="*/ 2472156 w 2612145"/>
              <a:gd name="connsiteY69" fmla="*/ 1471379 h 1873477"/>
              <a:gd name="connsiteX70" fmla="*/ 2501941 w 2612145"/>
              <a:gd name="connsiteY70" fmla="*/ 1501164 h 1873477"/>
              <a:gd name="connsiteX71" fmla="*/ 2543640 w 2612145"/>
              <a:gd name="connsiteY71" fmla="*/ 1530949 h 1873477"/>
              <a:gd name="connsiteX72" fmla="*/ 2570446 w 2612145"/>
              <a:gd name="connsiteY72" fmla="*/ 1548820 h 1873477"/>
              <a:gd name="connsiteX73" fmla="*/ 2585339 w 2612145"/>
              <a:gd name="connsiteY73" fmla="*/ 1560734 h 1873477"/>
              <a:gd name="connsiteX74" fmla="*/ 2591296 w 2612145"/>
              <a:gd name="connsiteY74" fmla="*/ 1569670 h 1873477"/>
              <a:gd name="connsiteX75" fmla="*/ 2603210 w 2612145"/>
              <a:gd name="connsiteY75" fmla="*/ 1587541 h 1873477"/>
              <a:gd name="connsiteX76" fmla="*/ 2612145 w 2612145"/>
              <a:gd name="connsiteY76" fmla="*/ 1614348 h 1873477"/>
              <a:gd name="connsiteX77" fmla="*/ 2612145 w 2612145"/>
              <a:gd name="connsiteY77" fmla="*/ 1629240 h 1873477"/>
              <a:gd name="connsiteX78" fmla="*/ 2609167 w 2612145"/>
              <a:gd name="connsiteY78" fmla="*/ 1647111 h 1873477"/>
              <a:gd name="connsiteX79" fmla="*/ 2603210 w 2612145"/>
              <a:gd name="connsiteY79" fmla="*/ 1667961 h 1873477"/>
              <a:gd name="connsiteX80" fmla="*/ 2588317 w 2612145"/>
              <a:gd name="connsiteY80" fmla="*/ 1685832 h 1873477"/>
              <a:gd name="connsiteX81" fmla="*/ 2558532 w 2612145"/>
              <a:gd name="connsiteY81" fmla="*/ 1721574 h 1873477"/>
              <a:gd name="connsiteX82" fmla="*/ 2537683 w 2612145"/>
              <a:gd name="connsiteY82" fmla="*/ 1739445 h 1873477"/>
              <a:gd name="connsiteX83" fmla="*/ 2510876 w 2612145"/>
              <a:gd name="connsiteY83" fmla="*/ 1760294 h 1873477"/>
              <a:gd name="connsiteX84" fmla="*/ 2484070 w 2612145"/>
              <a:gd name="connsiteY84" fmla="*/ 1778165 h 1873477"/>
              <a:gd name="connsiteX85" fmla="*/ 2436414 w 2612145"/>
              <a:gd name="connsiteY85" fmla="*/ 1799015 h 1873477"/>
              <a:gd name="connsiteX86" fmla="*/ 2373865 w 2612145"/>
              <a:gd name="connsiteY86" fmla="*/ 1816886 h 1873477"/>
              <a:gd name="connsiteX87" fmla="*/ 2263661 w 2612145"/>
              <a:gd name="connsiteY87" fmla="*/ 1837735 h 1873477"/>
              <a:gd name="connsiteX88" fmla="*/ 2084951 w 2612145"/>
              <a:gd name="connsiteY88" fmla="*/ 1855606 h 1873477"/>
              <a:gd name="connsiteX89" fmla="*/ 1921133 w 2612145"/>
              <a:gd name="connsiteY89" fmla="*/ 1864542 h 1873477"/>
              <a:gd name="connsiteX90" fmla="*/ 1748380 w 2612145"/>
              <a:gd name="connsiteY90" fmla="*/ 1870499 h 1873477"/>
              <a:gd name="connsiteX91" fmla="*/ 1599455 w 2612145"/>
              <a:gd name="connsiteY91" fmla="*/ 1873477 h 1873477"/>
              <a:gd name="connsiteX92" fmla="*/ 1447551 w 2612145"/>
              <a:gd name="connsiteY92" fmla="*/ 1873477 h 1873477"/>
              <a:gd name="connsiteX93" fmla="*/ 1289691 w 2612145"/>
              <a:gd name="connsiteY93" fmla="*/ 1870499 h 1873477"/>
              <a:gd name="connsiteX94" fmla="*/ 1152680 w 2612145"/>
              <a:gd name="connsiteY94" fmla="*/ 1864542 h 1873477"/>
              <a:gd name="connsiteX95" fmla="*/ 997798 w 2612145"/>
              <a:gd name="connsiteY95" fmla="*/ 1858585 h 1873477"/>
              <a:gd name="connsiteX96" fmla="*/ 872700 w 2612145"/>
              <a:gd name="connsiteY96" fmla="*/ 1843692 h 1873477"/>
              <a:gd name="connsiteX97" fmla="*/ 658248 w 2612145"/>
              <a:gd name="connsiteY97" fmla="*/ 1810929 h 1873477"/>
              <a:gd name="connsiteX98" fmla="*/ 545065 w 2612145"/>
              <a:gd name="connsiteY98" fmla="*/ 1787101 h 1873477"/>
              <a:gd name="connsiteX99" fmla="*/ 422947 w 2612145"/>
              <a:gd name="connsiteY99" fmla="*/ 1748380 h 1873477"/>
              <a:gd name="connsiteX100" fmla="*/ 336570 w 2612145"/>
              <a:gd name="connsiteY100" fmla="*/ 1703703 h 1873477"/>
              <a:gd name="connsiteX101" fmla="*/ 274022 w 2612145"/>
              <a:gd name="connsiteY101" fmla="*/ 1656047 h 1873477"/>
              <a:gd name="connsiteX102" fmla="*/ 223387 w 2612145"/>
              <a:gd name="connsiteY102" fmla="*/ 1599455 h 1873477"/>
              <a:gd name="connsiteX103" fmla="*/ 202538 w 2612145"/>
              <a:gd name="connsiteY103" fmla="*/ 1569670 h 1873477"/>
              <a:gd name="connsiteX104" fmla="*/ 169774 w 2612145"/>
              <a:gd name="connsiteY104" fmla="*/ 1501164 h 1873477"/>
              <a:gd name="connsiteX105" fmla="*/ 154882 w 2612145"/>
              <a:gd name="connsiteY105" fmla="*/ 1444573 h 1873477"/>
              <a:gd name="connsiteX106" fmla="*/ 139989 w 2612145"/>
              <a:gd name="connsiteY106" fmla="*/ 1361175 h 1873477"/>
              <a:gd name="connsiteX107" fmla="*/ 139989 w 2612145"/>
              <a:gd name="connsiteY107" fmla="*/ 1271820 h 1873477"/>
              <a:gd name="connsiteX108" fmla="*/ 145946 w 2612145"/>
              <a:gd name="connsiteY108" fmla="*/ 1075239 h 1873477"/>
              <a:gd name="connsiteX109" fmla="*/ 151903 w 2612145"/>
              <a:gd name="connsiteY109" fmla="*/ 935249 h 1873477"/>
              <a:gd name="connsiteX110" fmla="*/ 160839 w 2612145"/>
              <a:gd name="connsiteY110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18543 w 2612145"/>
              <a:gd name="connsiteY62" fmla="*/ 1292669 h 1873477"/>
              <a:gd name="connsiteX63" fmla="*/ 2421521 w 2612145"/>
              <a:gd name="connsiteY63" fmla="*/ 1331390 h 1873477"/>
              <a:gd name="connsiteX64" fmla="*/ 2427478 w 2612145"/>
              <a:gd name="connsiteY64" fmla="*/ 1361175 h 1873477"/>
              <a:gd name="connsiteX65" fmla="*/ 2436414 w 2612145"/>
              <a:gd name="connsiteY65" fmla="*/ 1390960 h 1873477"/>
              <a:gd name="connsiteX66" fmla="*/ 2445349 w 2612145"/>
              <a:gd name="connsiteY66" fmla="*/ 1423723 h 1873477"/>
              <a:gd name="connsiteX67" fmla="*/ 2457263 w 2612145"/>
              <a:gd name="connsiteY67" fmla="*/ 1444573 h 1873477"/>
              <a:gd name="connsiteX68" fmla="*/ 2472156 w 2612145"/>
              <a:gd name="connsiteY68" fmla="*/ 1471379 h 1873477"/>
              <a:gd name="connsiteX69" fmla="*/ 2501941 w 2612145"/>
              <a:gd name="connsiteY69" fmla="*/ 1501164 h 1873477"/>
              <a:gd name="connsiteX70" fmla="*/ 2543640 w 2612145"/>
              <a:gd name="connsiteY70" fmla="*/ 1530949 h 1873477"/>
              <a:gd name="connsiteX71" fmla="*/ 2570446 w 2612145"/>
              <a:gd name="connsiteY71" fmla="*/ 1548820 h 1873477"/>
              <a:gd name="connsiteX72" fmla="*/ 2585339 w 2612145"/>
              <a:gd name="connsiteY72" fmla="*/ 1560734 h 1873477"/>
              <a:gd name="connsiteX73" fmla="*/ 2591296 w 2612145"/>
              <a:gd name="connsiteY73" fmla="*/ 1569670 h 1873477"/>
              <a:gd name="connsiteX74" fmla="*/ 2603210 w 2612145"/>
              <a:gd name="connsiteY74" fmla="*/ 1587541 h 1873477"/>
              <a:gd name="connsiteX75" fmla="*/ 2612145 w 2612145"/>
              <a:gd name="connsiteY75" fmla="*/ 1614348 h 1873477"/>
              <a:gd name="connsiteX76" fmla="*/ 2612145 w 2612145"/>
              <a:gd name="connsiteY76" fmla="*/ 1629240 h 1873477"/>
              <a:gd name="connsiteX77" fmla="*/ 2609167 w 2612145"/>
              <a:gd name="connsiteY77" fmla="*/ 1647111 h 1873477"/>
              <a:gd name="connsiteX78" fmla="*/ 2603210 w 2612145"/>
              <a:gd name="connsiteY78" fmla="*/ 1667961 h 1873477"/>
              <a:gd name="connsiteX79" fmla="*/ 2588317 w 2612145"/>
              <a:gd name="connsiteY79" fmla="*/ 1685832 h 1873477"/>
              <a:gd name="connsiteX80" fmla="*/ 2558532 w 2612145"/>
              <a:gd name="connsiteY80" fmla="*/ 1721574 h 1873477"/>
              <a:gd name="connsiteX81" fmla="*/ 2537683 w 2612145"/>
              <a:gd name="connsiteY81" fmla="*/ 1739445 h 1873477"/>
              <a:gd name="connsiteX82" fmla="*/ 2510876 w 2612145"/>
              <a:gd name="connsiteY82" fmla="*/ 1760294 h 1873477"/>
              <a:gd name="connsiteX83" fmla="*/ 2484070 w 2612145"/>
              <a:gd name="connsiteY83" fmla="*/ 1778165 h 1873477"/>
              <a:gd name="connsiteX84" fmla="*/ 2436414 w 2612145"/>
              <a:gd name="connsiteY84" fmla="*/ 1799015 h 1873477"/>
              <a:gd name="connsiteX85" fmla="*/ 2373865 w 2612145"/>
              <a:gd name="connsiteY85" fmla="*/ 1816886 h 1873477"/>
              <a:gd name="connsiteX86" fmla="*/ 2263661 w 2612145"/>
              <a:gd name="connsiteY86" fmla="*/ 1837735 h 1873477"/>
              <a:gd name="connsiteX87" fmla="*/ 2084951 w 2612145"/>
              <a:gd name="connsiteY87" fmla="*/ 1855606 h 1873477"/>
              <a:gd name="connsiteX88" fmla="*/ 1921133 w 2612145"/>
              <a:gd name="connsiteY88" fmla="*/ 1864542 h 1873477"/>
              <a:gd name="connsiteX89" fmla="*/ 1748380 w 2612145"/>
              <a:gd name="connsiteY89" fmla="*/ 1870499 h 1873477"/>
              <a:gd name="connsiteX90" fmla="*/ 1599455 w 2612145"/>
              <a:gd name="connsiteY90" fmla="*/ 1873477 h 1873477"/>
              <a:gd name="connsiteX91" fmla="*/ 1447551 w 2612145"/>
              <a:gd name="connsiteY91" fmla="*/ 1873477 h 1873477"/>
              <a:gd name="connsiteX92" fmla="*/ 1289691 w 2612145"/>
              <a:gd name="connsiteY92" fmla="*/ 1870499 h 1873477"/>
              <a:gd name="connsiteX93" fmla="*/ 1152680 w 2612145"/>
              <a:gd name="connsiteY93" fmla="*/ 1864542 h 1873477"/>
              <a:gd name="connsiteX94" fmla="*/ 997798 w 2612145"/>
              <a:gd name="connsiteY94" fmla="*/ 1858585 h 1873477"/>
              <a:gd name="connsiteX95" fmla="*/ 872700 w 2612145"/>
              <a:gd name="connsiteY95" fmla="*/ 1843692 h 1873477"/>
              <a:gd name="connsiteX96" fmla="*/ 658248 w 2612145"/>
              <a:gd name="connsiteY96" fmla="*/ 1810929 h 1873477"/>
              <a:gd name="connsiteX97" fmla="*/ 545065 w 2612145"/>
              <a:gd name="connsiteY97" fmla="*/ 1787101 h 1873477"/>
              <a:gd name="connsiteX98" fmla="*/ 422947 w 2612145"/>
              <a:gd name="connsiteY98" fmla="*/ 1748380 h 1873477"/>
              <a:gd name="connsiteX99" fmla="*/ 336570 w 2612145"/>
              <a:gd name="connsiteY99" fmla="*/ 1703703 h 1873477"/>
              <a:gd name="connsiteX100" fmla="*/ 274022 w 2612145"/>
              <a:gd name="connsiteY100" fmla="*/ 1656047 h 1873477"/>
              <a:gd name="connsiteX101" fmla="*/ 223387 w 2612145"/>
              <a:gd name="connsiteY101" fmla="*/ 1599455 h 1873477"/>
              <a:gd name="connsiteX102" fmla="*/ 202538 w 2612145"/>
              <a:gd name="connsiteY102" fmla="*/ 1569670 h 1873477"/>
              <a:gd name="connsiteX103" fmla="*/ 169774 w 2612145"/>
              <a:gd name="connsiteY103" fmla="*/ 1501164 h 1873477"/>
              <a:gd name="connsiteX104" fmla="*/ 154882 w 2612145"/>
              <a:gd name="connsiteY104" fmla="*/ 1444573 h 1873477"/>
              <a:gd name="connsiteX105" fmla="*/ 139989 w 2612145"/>
              <a:gd name="connsiteY105" fmla="*/ 1361175 h 1873477"/>
              <a:gd name="connsiteX106" fmla="*/ 139989 w 2612145"/>
              <a:gd name="connsiteY106" fmla="*/ 1271820 h 1873477"/>
              <a:gd name="connsiteX107" fmla="*/ 145946 w 2612145"/>
              <a:gd name="connsiteY107" fmla="*/ 1075239 h 1873477"/>
              <a:gd name="connsiteX108" fmla="*/ 151903 w 2612145"/>
              <a:gd name="connsiteY108" fmla="*/ 935249 h 1873477"/>
              <a:gd name="connsiteX109" fmla="*/ 160839 w 2612145"/>
              <a:gd name="connsiteY109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18543 w 2612145"/>
              <a:gd name="connsiteY62" fmla="*/ 1292669 h 1873477"/>
              <a:gd name="connsiteX63" fmla="*/ 2421521 w 2612145"/>
              <a:gd name="connsiteY63" fmla="*/ 1331390 h 1873477"/>
              <a:gd name="connsiteX64" fmla="*/ 2427478 w 2612145"/>
              <a:gd name="connsiteY64" fmla="*/ 1361175 h 1873477"/>
              <a:gd name="connsiteX65" fmla="*/ 2436414 w 2612145"/>
              <a:gd name="connsiteY65" fmla="*/ 1390960 h 1873477"/>
              <a:gd name="connsiteX66" fmla="*/ 2457263 w 2612145"/>
              <a:gd name="connsiteY66" fmla="*/ 1444573 h 1873477"/>
              <a:gd name="connsiteX67" fmla="*/ 2472156 w 2612145"/>
              <a:gd name="connsiteY67" fmla="*/ 1471379 h 1873477"/>
              <a:gd name="connsiteX68" fmla="*/ 2501941 w 2612145"/>
              <a:gd name="connsiteY68" fmla="*/ 1501164 h 1873477"/>
              <a:gd name="connsiteX69" fmla="*/ 2543640 w 2612145"/>
              <a:gd name="connsiteY69" fmla="*/ 1530949 h 1873477"/>
              <a:gd name="connsiteX70" fmla="*/ 2570446 w 2612145"/>
              <a:gd name="connsiteY70" fmla="*/ 1548820 h 1873477"/>
              <a:gd name="connsiteX71" fmla="*/ 2585339 w 2612145"/>
              <a:gd name="connsiteY71" fmla="*/ 1560734 h 1873477"/>
              <a:gd name="connsiteX72" fmla="*/ 2591296 w 2612145"/>
              <a:gd name="connsiteY72" fmla="*/ 1569670 h 1873477"/>
              <a:gd name="connsiteX73" fmla="*/ 2603210 w 2612145"/>
              <a:gd name="connsiteY73" fmla="*/ 1587541 h 1873477"/>
              <a:gd name="connsiteX74" fmla="*/ 2612145 w 2612145"/>
              <a:gd name="connsiteY74" fmla="*/ 1614348 h 1873477"/>
              <a:gd name="connsiteX75" fmla="*/ 2612145 w 2612145"/>
              <a:gd name="connsiteY75" fmla="*/ 1629240 h 1873477"/>
              <a:gd name="connsiteX76" fmla="*/ 2609167 w 2612145"/>
              <a:gd name="connsiteY76" fmla="*/ 1647111 h 1873477"/>
              <a:gd name="connsiteX77" fmla="*/ 2603210 w 2612145"/>
              <a:gd name="connsiteY77" fmla="*/ 1667961 h 1873477"/>
              <a:gd name="connsiteX78" fmla="*/ 2588317 w 2612145"/>
              <a:gd name="connsiteY78" fmla="*/ 1685832 h 1873477"/>
              <a:gd name="connsiteX79" fmla="*/ 2558532 w 2612145"/>
              <a:gd name="connsiteY79" fmla="*/ 1721574 h 1873477"/>
              <a:gd name="connsiteX80" fmla="*/ 2537683 w 2612145"/>
              <a:gd name="connsiteY80" fmla="*/ 1739445 h 1873477"/>
              <a:gd name="connsiteX81" fmla="*/ 2510876 w 2612145"/>
              <a:gd name="connsiteY81" fmla="*/ 1760294 h 1873477"/>
              <a:gd name="connsiteX82" fmla="*/ 2484070 w 2612145"/>
              <a:gd name="connsiteY82" fmla="*/ 1778165 h 1873477"/>
              <a:gd name="connsiteX83" fmla="*/ 2436414 w 2612145"/>
              <a:gd name="connsiteY83" fmla="*/ 1799015 h 1873477"/>
              <a:gd name="connsiteX84" fmla="*/ 2373865 w 2612145"/>
              <a:gd name="connsiteY84" fmla="*/ 1816886 h 1873477"/>
              <a:gd name="connsiteX85" fmla="*/ 2263661 w 2612145"/>
              <a:gd name="connsiteY85" fmla="*/ 1837735 h 1873477"/>
              <a:gd name="connsiteX86" fmla="*/ 2084951 w 2612145"/>
              <a:gd name="connsiteY86" fmla="*/ 1855606 h 1873477"/>
              <a:gd name="connsiteX87" fmla="*/ 1921133 w 2612145"/>
              <a:gd name="connsiteY87" fmla="*/ 1864542 h 1873477"/>
              <a:gd name="connsiteX88" fmla="*/ 1748380 w 2612145"/>
              <a:gd name="connsiteY88" fmla="*/ 1870499 h 1873477"/>
              <a:gd name="connsiteX89" fmla="*/ 1599455 w 2612145"/>
              <a:gd name="connsiteY89" fmla="*/ 1873477 h 1873477"/>
              <a:gd name="connsiteX90" fmla="*/ 1447551 w 2612145"/>
              <a:gd name="connsiteY90" fmla="*/ 1873477 h 1873477"/>
              <a:gd name="connsiteX91" fmla="*/ 1289691 w 2612145"/>
              <a:gd name="connsiteY91" fmla="*/ 1870499 h 1873477"/>
              <a:gd name="connsiteX92" fmla="*/ 1152680 w 2612145"/>
              <a:gd name="connsiteY92" fmla="*/ 1864542 h 1873477"/>
              <a:gd name="connsiteX93" fmla="*/ 997798 w 2612145"/>
              <a:gd name="connsiteY93" fmla="*/ 1858585 h 1873477"/>
              <a:gd name="connsiteX94" fmla="*/ 872700 w 2612145"/>
              <a:gd name="connsiteY94" fmla="*/ 1843692 h 1873477"/>
              <a:gd name="connsiteX95" fmla="*/ 658248 w 2612145"/>
              <a:gd name="connsiteY95" fmla="*/ 1810929 h 1873477"/>
              <a:gd name="connsiteX96" fmla="*/ 545065 w 2612145"/>
              <a:gd name="connsiteY96" fmla="*/ 1787101 h 1873477"/>
              <a:gd name="connsiteX97" fmla="*/ 422947 w 2612145"/>
              <a:gd name="connsiteY97" fmla="*/ 1748380 h 1873477"/>
              <a:gd name="connsiteX98" fmla="*/ 336570 w 2612145"/>
              <a:gd name="connsiteY98" fmla="*/ 1703703 h 1873477"/>
              <a:gd name="connsiteX99" fmla="*/ 274022 w 2612145"/>
              <a:gd name="connsiteY99" fmla="*/ 1656047 h 1873477"/>
              <a:gd name="connsiteX100" fmla="*/ 223387 w 2612145"/>
              <a:gd name="connsiteY100" fmla="*/ 1599455 h 1873477"/>
              <a:gd name="connsiteX101" fmla="*/ 202538 w 2612145"/>
              <a:gd name="connsiteY101" fmla="*/ 1569670 h 1873477"/>
              <a:gd name="connsiteX102" fmla="*/ 169774 w 2612145"/>
              <a:gd name="connsiteY102" fmla="*/ 1501164 h 1873477"/>
              <a:gd name="connsiteX103" fmla="*/ 154882 w 2612145"/>
              <a:gd name="connsiteY103" fmla="*/ 1444573 h 1873477"/>
              <a:gd name="connsiteX104" fmla="*/ 139989 w 2612145"/>
              <a:gd name="connsiteY104" fmla="*/ 1361175 h 1873477"/>
              <a:gd name="connsiteX105" fmla="*/ 139989 w 2612145"/>
              <a:gd name="connsiteY105" fmla="*/ 1271820 h 1873477"/>
              <a:gd name="connsiteX106" fmla="*/ 145946 w 2612145"/>
              <a:gd name="connsiteY106" fmla="*/ 1075239 h 1873477"/>
              <a:gd name="connsiteX107" fmla="*/ 151903 w 2612145"/>
              <a:gd name="connsiteY107" fmla="*/ 935249 h 1873477"/>
              <a:gd name="connsiteX108" fmla="*/ 160839 w 2612145"/>
              <a:gd name="connsiteY108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18543 w 2612145"/>
              <a:gd name="connsiteY62" fmla="*/ 1292669 h 1873477"/>
              <a:gd name="connsiteX63" fmla="*/ 2421521 w 2612145"/>
              <a:gd name="connsiteY63" fmla="*/ 1331390 h 1873477"/>
              <a:gd name="connsiteX64" fmla="*/ 2427478 w 2612145"/>
              <a:gd name="connsiteY64" fmla="*/ 1361175 h 1873477"/>
              <a:gd name="connsiteX65" fmla="*/ 2457263 w 2612145"/>
              <a:gd name="connsiteY65" fmla="*/ 1444573 h 1873477"/>
              <a:gd name="connsiteX66" fmla="*/ 2472156 w 2612145"/>
              <a:gd name="connsiteY66" fmla="*/ 1471379 h 1873477"/>
              <a:gd name="connsiteX67" fmla="*/ 2501941 w 2612145"/>
              <a:gd name="connsiteY67" fmla="*/ 1501164 h 1873477"/>
              <a:gd name="connsiteX68" fmla="*/ 2543640 w 2612145"/>
              <a:gd name="connsiteY68" fmla="*/ 1530949 h 1873477"/>
              <a:gd name="connsiteX69" fmla="*/ 2570446 w 2612145"/>
              <a:gd name="connsiteY69" fmla="*/ 1548820 h 1873477"/>
              <a:gd name="connsiteX70" fmla="*/ 2585339 w 2612145"/>
              <a:gd name="connsiteY70" fmla="*/ 1560734 h 1873477"/>
              <a:gd name="connsiteX71" fmla="*/ 2591296 w 2612145"/>
              <a:gd name="connsiteY71" fmla="*/ 1569670 h 1873477"/>
              <a:gd name="connsiteX72" fmla="*/ 2603210 w 2612145"/>
              <a:gd name="connsiteY72" fmla="*/ 1587541 h 1873477"/>
              <a:gd name="connsiteX73" fmla="*/ 2612145 w 2612145"/>
              <a:gd name="connsiteY73" fmla="*/ 1614348 h 1873477"/>
              <a:gd name="connsiteX74" fmla="*/ 2612145 w 2612145"/>
              <a:gd name="connsiteY74" fmla="*/ 1629240 h 1873477"/>
              <a:gd name="connsiteX75" fmla="*/ 2609167 w 2612145"/>
              <a:gd name="connsiteY75" fmla="*/ 1647111 h 1873477"/>
              <a:gd name="connsiteX76" fmla="*/ 2603210 w 2612145"/>
              <a:gd name="connsiteY76" fmla="*/ 1667961 h 1873477"/>
              <a:gd name="connsiteX77" fmla="*/ 2588317 w 2612145"/>
              <a:gd name="connsiteY77" fmla="*/ 1685832 h 1873477"/>
              <a:gd name="connsiteX78" fmla="*/ 2558532 w 2612145"/>
              <a:gd name="connsiteY78" fmla="*/ 1721574 h 1873477"/>
              <a:gd name="connsiteX79" fmla="*/ 2537683 w 2612145"/>
              <a:gd name="connsiteY79" fmla="*/ 1739445 h 1873477"/>
              <a:gd name="connsiteX80" fmla="*/ 2510876 w 2612145"/>
              <a:gd name="connsiteY80" fmla="*/ 1760294 h 1873477"/>
              <a:gd name="connsiteX81" fmla="*/ 2484070 w 2612145"/>
              <a:gd name="connsiteY81" fmla="*/ 1778165 h 1873477"/>
              <a:gd name="connsiteX82" fmla="*/ 2436414 w 2612145"/>
              <a:gd name="connsiteY82" fmla="*/ 1799015 h 1873477"/>
              <a:gd name="connsiteX83" fmla="*/ 2373865 w 2612145"/>
              <a:gd name="connsiteY83" fmla="*/ 1816886 h 1873477"/>
              <a:gd name="connsiteX84" fmla="*/ 2263661 w 2612145"/>
              <a:gd name="connsiteY84" fmla="*/ 1837735 h 1873477"/>
              <a:gd name="connsiteX85" fmla="*/ 2084951 w 2612145"/>
              <a:gd name="connsiteY85" fmla="*/ 1855606 h 1873477"/>
              <a:gd name="connsiteX86" fmla="*/ 1921133 w 2612145"/>
              <a:gd name="connsiteY86" fmla="*/ 1864542 h 1873477"/>
              <a:gd name="connsiteX87" fmla="*/ 1748380 w 2612145"/>
              <a:gd name="connsiteY87" fmla="*/ 1870499 h 1873477"/>
              <a:gd name="connsiteX88" fmla="*/ 1599455 w 2612145"/>
              <a:gd name="connsiteY88" fmla="*/ 1873477 h 1873477"/>
              <a:gd name="connsiteX89" fmla="*/ 1447551 w 2612145"/>
              <a:gd name="connsiteY89" fmla="*/ 1873477 h 1873477"/>
              <a:gd name="connsiteX90" fmla="*/ 1289691 w 2612145"/>
              <a:gd name="connsiteY90" fmla="*/ 1870499 h 1873477"/>
              <a:gd name="connsiteX91" fmla="*/ 1152680 w 2612145"/>
              <a:gd name="connsiteY91" fmla="*/ 1864542 h 1873477"/>
              <a:gd name="connsiteX92" fmla="*/ 997798 w 2612145"/>
              <a:gd name="connsiteY92" fmla="*/ 1858585 h 1873477"/>
              <a:gd name="connsiteX93" fmla="*/ 872700 w 2612145"/>
              <a:gd name="connsiteY93" fmla="*/ 1843692 h 1873477"/>
              <a:gd name="connsiteX94" fmla="*/ 658248 w 2612145"/>
              <a:gd name="connsiteY94" fmla="*/ 1810929 h 1873477"/>
              <a:gd name="connsiteX95" fmla="*/ 545065 w 2612145"/>
              <a:gd name="connsiteY95" fmla="*/ 1787101 h 1873477"/>
              <a:gd name="connsiteX96" fmla="*/ 422947 w 2612145"/>
              <a:gd name="connsiteY96" fmla="*/ 1748380 h 1873477"/>
              <a:gd name="connsiteX97" fmla="*/ 336570 w 2612145"/>
              <a:gd name="connsiteY97" fmla="*/ 1703703 h 1873477"/>
              <a:gd name="connsiteX98" fmla="*/ 274022 w 2612145"/>
              <a:gd name="connsiteY98" fmla="*/ 1656047 h 1873477"/>
              <a:gd name="connsiteX99" fmla="*/ 223387 w 2612145"/>
              <a:gd name="connsiteY99" fmla="*/ 1599455 h 1873477"/>
              <a:gd name="connsiteX100" fmla="*/ 202538 w 2612145"/>
              <a:gd name="connsiteY100" fmla="*/ 1569670 h 1873477"/>
              <a:gd name="connsiteX101" fmla="*/ 169774 w 2612145"/>
              <a:gd name="connsiteY101" fmla="*/ 1501164 h 1873477"/>
              <a:gd name="connsiteX102" fmla="*/ 154882 w 2612145"/>
              <a:gd name="connsiteY102" fmla="*/ 1444573 h 1873477"/>
              <a:gd name="connsiteX103" fmla="*/ 139989 w 2612145"/>
              <a:gd name="connsiteY103" fmla="*/ 1361175 h 1873477"/>
              <a:gd name="connsiteX104" fmla="*/ 139989 w 2612145"/>
              <a:gd name="connsiteY104" fmla="*/ 1271820 h 1873477"/>
              <a:gd name="connsiteX105" fmla="*/ 145946 w 2612145"/>
              <a:gd name="connsiteY105" fmla="*/ 1075239 h 1873477"/>
              <a:gd name="connsiteX106" fmla="*/ 151903 w 2612145"/>
              <a:gd name="connsiteY106" fmla="*/ 935249 h 1873477"/>
              <a:gd name="connsiteX107" fmla="*/ 160839 w 2612145"/>
              <a:gd name="connsiteY107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18543 w 2612145"/>
              <a:gd name="connsiteY62" fmla="*/ 1292669 h 1873477"/>
              <a:gd name="connsiteX63" fmla="*/ 2421521 w 2612145"/>
              <a:gd name="connsiteY63" fmla="*/ 1331390 h 1873477"/>
              <a:gd name="connsiteX64" fmla="*/ 2457263 w 2612145"/>
              <a:gd name="connsiteY64" fmla="*/ 1444573 h 1873477"/>
              <a:gd name="connsiteX65" fmla="*/ 2472156 w 2612145"/>
              <a:gd name="connsiteY65" fmla="*/ 1471379 h 1873477"/>
              <a:gd name="connsiteX66" fmla="*/ 2501941 w 2612145"/>
              <a:gd name="connsiteY66" fmla="*/ 1501164 h 1873477"/>
              <a:gd name="connsiteX67" fmla="*/ 2543640 w 2612145"/>
              <a:gd name="connsiteY67" fmla="*/ 1530949 h 1873477"/>
              <a:gd name="connsiteX68" fmla="*/ 2570446 w 2612145"/>
              <a:gd name="connsiteY68" fmla="*/ 1548820 h 1873477"/>
              <a:gd name="connsiteX69" fmla="*/ 2585339 w 2612145"/>
              <a:gd name="connsiteY69" fmla="*/ 1560734 h 1873477"/>
              <a:gd name="connsiteX70" fmla="*/ 2591296 w 2612145"/>
              <a:gd name="connsiteY70" fmla="*/ 1569670 h 1873477"/>
              <a:gd name="connsiteX71" fmla="*/ 2603210 w 2612145"/>
              <a:gd name="connsiteY71" fmla="*/ 1587541 h 1873477"/>
              <a:gd name="connsiteX72" fmla="*/ 2612145 w 2612145"/>
              <a:gd name="connsiteY72" fmla="*/ 1614348 h 1873477"/>
              <a:gd name="connsiteX73" fmla="*/ 2612145 w 2612145"/>
              <a:gd name="connsiteY73" fmla="*/ 1629240 h 1873477"/>
              <a:gd name="connsiteX74" fmla="*/ 2609167 w 2612145"/>
              <a:gd name="connsiteY74" fmla="*/ 1647111 h 1873477"/>
              <a:gd name="connsiteX75" fmla="*/ 2603210 w 2612145"/>
              <a:gd name="connsiteY75" fmla="*/ 1667961 h 1873477"/>
              <a:gd name="connsiteX76" fmla="*/ 2588317 w 2612145"/>
              <a:gd name="connsiteY76" fmla="*/ 1685832 h 1873477"/>
              <a:gd name="connsiteX77" fmla="*/ 2558532 w 2612145"/>
              <a:gd name="connsiteY77" fmla="*/ 1721574 h 1873477"/>
              <a:gd name="connsiteX78" fmla="*/ 2537683 w 2612145"/>
              <a:gd name="connsiteY78" fmla="*/ 1739445 h 1873477"/>
              <a:gd name="connsiteX79" fmla="*/ 2510876 w 2612145"/>
              <a:gd name="connsiteY79" fmla="*/ 1760294 h 1873477"/>
              <a:gd name="connsiteX80" fmla="*/ 2484070 w 2612145"/>
              <a:gd name="connsiteY80" fmla="*/ 1778165 h 1873477"/>
              <a:gd name="connsiteX81" fmla="*/ 2436414 w 2612145"/>
              <a:gd name="connsiteY81" fmla="*/ 1799015 h 1873477"/>
              <a:gd name="connsiteX82" fmla="*/ 2373865 w 2612145"/>
              <a:gd name="connsiteY82" fmla="*/ 1816886 h 1873477"/>
              <a:gd name="connsiteX83" fmla="*/ 2263661 w 2612145"/>
              <a:gd name="connsiteY83" fmla="*/ 1837735 h 1873477"/>
              <a:gd name="connsiteX84" fmla="*/ 2084951 w 2612145"/>
              <a:gd name="connsiteY84" fmla="*/ 1855606 h 1873477"/>
              <a:gd name="connsiteX85" fmla="*/ 1921133 w 2612145"/>
              <a:gd name="connsiteY85" fmla="*/ 1864542 h 1873477"/>
              <a:gd name="connsiteX86" fmla="*/ 1748380 w 2612145"/>
              <a:gd name="connsiteY86" fmla="*/ 1870499 h 1873477"/>
              <a:gd name="connsiteX87" fmla="*/ 1599455 w 2612145"/>
              <a:gd name="connsiteY87" fmla="*/ 1873477 h 1873477"/>
              <a:gd name="connsiteX88" fmla="*/ 1447551 w 2612145"/>
              <a:gd name="connsiteY88" fmla="*/ 1873477 h 1873477"/>
              <a:gd name="connsiteX89" fmla="*/ 1289691 w 2612145"/>
              <a:gd name="connsiteY89" fmla="*/ 1870499 h 1873477"/>
              <a:gd name="connsiteX90" fmla="*/ 1152680 w 2612145"/>
              <a:gd name="connsiteY90" fmla="*/ 1864542 h 1873477"/>
              <a:gd name="connsiteX91" fmla="*/ 997798 w 2612145"/>
              <a:gd name="connsiteY91" fmla="*/ 1858585 h 1873477"/>
              <a:gd name="connsiteX92" fmla="*/ 872700 w 2612145"/>
              <a:gd name="connsiteY92" fmla="*/ 1843692 h 1873477"/>
              <a:gd name="connsiteX93" fmla="*/ 658248 w 2612145"/>
              <a:gd name="connsiteY93" fmla="*/ 1810929 h 1873477"/>
              <a:gd name="connsiteX94" fmla="*/ 545065 w 2612145"/>
              <a:gd name="connsiteY94" fmla="*/ 1787101 h 1873477"/>
              <a:gd name="connsiteX95" fmla="*/ 422947 w 2612145"/>
              <a:gd name="connsiteY95" fmla="*/ 1748380 h 1873477"/>
              <a:gd name="connsiteX96" fmla="*/ 336570 w 2612145"/>
              <a:gd name="connsiteY96" fmla="*/ 1703703 h 1873477"/>
              <a:gd name="connsiteX97" fmla="*/ 274022 w 2612145"/>
              <a:gd name="connsiteY97" fmla="*/ 1656047 h 1873477"/>
              <a:gd name="connsiteX98" fmla="*/ 223387 w 2612145"/>
              <a:gd name="connsiteY98" fmla="*/ 1599455 h 1873477"/>
              <a:gd name="connsiteX99" fmla="*/ 202538 w 2612145"/>
              <a:gd name="connsiteY99" fmla="*/ 1569670 h 1873477"/>
              <a:gd name="connsiteX100" fmla="*/ 169774 w 2612145"/>
              <a:gd name="connsiteY100" fmla="*/ 1501164 h 1873477"/>
              <a:gd name="connsiteX101" fmla="*/ 154882 w 2612145"/>
              <a:gd name="connsiteY101" fmla="*/ 1444573 h 1873477"/>
              <a:gd name="connsiteX102" fmla="*/ 139989 w 2612145"/>
              <a:gd name="connsiteY102" fmla="*/ 1361175 h 1873477"/>
              <a:gd name="connsiteX103" fmla="*/ 139989 w 2612145"/>
              <a:gd name="connsiteY103" fmla="*/ 1271820 h 1873477"/>
              <a:gd name="connsiteX104" fmla="*/ 145946 w 2612145"/>
              <a:gd name="connsiteY104" fmla="*/ 1075239 h 1873477"/>
              <a:gd name="connsiteX105" fmla="*/ 151903 w 2612145"/>
              <a:gd name="connsiteY105" fmla="*/ 935249 h 1873477"/>
              <a:gd name="connsiteX106" fmla="*/ 160839 w 2612145"/>
              <a:gd name="connsiteY106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18543 w 2612145"/>
              <a:gd name="connsiteY62" fmla="*/ 1292669 h 1873477"/>
              <a:gd name="connsiteX63" fmla="*/ 2457263 w 2612145"/>
              <a:gd name="connsiteY63" fmla="*/ 1444573 h 1873477"/>
              <a:gd name="connsiteX64" fmla="*/ 2472156 w 2612145"/>
              <a:gd name="connsiteY64" fmla="*/ 1471379 h 1873477"/>
              <a:gd name="connsiteX65" fmla="*/ 2501941 w 2612145"/>
              <a:gd name="connsiteY65" fmla="*/ 1501164 h 1873477"/>
              <a:gd name="connsiteX66" fmla="*/ 2543640 w 2612145"/>
              <a:gd name="connsiteY66" fmla="*/ 1530949 h 1873477"/>
              <a:gd name="connsiteX67" fmla="*/ 2570446 w 2612145"/>
              <a:gd name="connsiteY67" fmla="*/ 1548820 h 1873477"/>
              <a:gd name="connsiteX68" fmla="*/ 2585339 w 2612145"/>
              <a:gd name="connsiteY68" fmla="*/ 1560734 h 1873477"/>
              <a:gd name="connsiteX69" fmla="*/ 2591296 w 2612145"/>
              <a:gd name="connsiteY69" fmla="*/ 1569670 h 1873477"/>
              <a:gd name="connsiteX70" fmla="*/ 2603210 w 2612145"/>
              <a:gd name="connsiteY70" fmla="*/ 1587541 h 1873477"/>
              <a:gd name="connsiteX71" fmla="*/ 2612145 w 2612145"/>
              <a:gd name="connsiteY71" fmla="*/ 1614348 h 1873477"/>
              <a:gd name="connsiteX72" fmla="*/ 2612145 w 2612145"/>
              <a:gd name="connsiteY72" fmla="*/ 1629240 h 1873477"/>
              <a:gd name="connsiteX73" fmla="*/ 2609167 w 2612145"/>
              <a:gd name="connsiteY73" fmla="*/ 1647111 h 1873477"/>
              <a:gd name="connsiteX74" fmla="*/ 2603210 w 2612145"/>
              <a:gd name="connsiteY74" fmla="*/ 1667961 h 1873477"/>
              <a:gd name="connsiteX75" fmla="*/ 2588317 w 2612145"/>
              <a:gd name="connsiteY75" fmla="*/ 1685832 h 1873477"/>
              <a:gd name="connsiteX76" fmla="*/ 2558532 w 2612145"/>
              <a:gd name="connsiteY76" fmla="*/ 1721574 h 1873477"/>
              <a:gd name="connsiteX77" fmla="*/ 2537683 w 2612145"/>
              <a:gd name="connsiteY77" fmla="*/ 1739445 h 1873477"/>
              <a:gd name="connsiteX78" fmla="*/ 2510876 w 2612145"/>
              <a:gd name="connsiteY78" fmla="*/ 1760294 h 1873477"/>
              <a:gd name="connsiteX79" fmla="*/ 2484070 w 2612145"/>
              <a:gd name="connsiteY79" fmla="*/ 1778165 h 1873477"/>
              <a:gd name="connsiteX80" fmla="*/ 2436414 w 2612145"/>
              <a:gd name="connsiteY80" fmla="*/ 1799015 h 1873477"/>
              <a:gd name="connsiteX81" fmla="*/ 2373865 w 2612145"/>
              <a:gd name="connsiteY81" fmla="*/ 1816886 h 1873477"/>
              <a:gd name="connsiteX82" fmla="*/ 2263661 w 2612145"/>
              <a:gd name="connsiteY82" fmla="*/ 1837735 h 1873477"/>
              <a:gd name="connsiteX83" fmla="*/ 2084951 w 2612145"/>
              <a:gd name="connsiteY83" fmla="*/ 1855606 h 1873477"/>
              <a:gd name="connsiteX84" fmla="*/ 1921133 w 2612145"/>
              <a:gd name="connsiteY84" fmla="*/ 1864542 h 1873477"/>
              <a:gd name="connsiteX85" fmla="*/ 1748380 w 2612145"/>
              <a:gd name="connsiteY85" fmla="*/ 1870499 h 1873477"/>
              <a:gd name="connsiteX86" fmla="*/ 1599455 w 2612145"/>
              <a:gd name="connsiteY86" fmla="*/ 1873477 h 1873477"/>
              <a:gd name="connsiteX87" fmla="*/ 1447551 w 2612145"/>
              <a:gd name="connsiteY87" fmla="*/ 1873477 h 1873477"/>
              <a:gd name="connsiteX88" fmla="*/ 1289691 w 2612145"/>
              <a:gd name="connsiteY88" fmla="*/ 1870499 h 1873477"/>
              <a:gd name="connsiteX89" fmla="*/ 1152680 w 2612145"/>
              <a:gd name="connsiteY89" fmla="*/ 1864542 h 1873477"/>
              <a:gd name="connsiteX90" fmla="*/ 997798 w 2612145"/>
              <a:gd name="connsiteY90" fmla="*/ 1858585 h 1873477"/>
              <a:gd name="connsiteX91" fmla="*/ 872700 w 2612145"/>
              <a:gd name="connsiteY91" fmla="*/ 1843692 h 1873477"/>
              <a:gd name="connsiteX92" fmla="*/ 658248 w 2612145"/>
              <a:gd name="connsiteY92" fmla="*/ 1810929 h 1873477"/>
              <a:gd name="connsiteX93" fmla="*/ 545065 w 2612145"/>
              <a:gd name="connsiteY93" fmla="*/ 1787101 h 1873477"/>
              <a:gd name="connsiteX94" fmla="*/ 422947 w 2612145"/>
              <a:gd name="connsiteY94" fmla="*/ 1748380 h 1873477"/>
              <a:gd name="connsiteX95" fmla="*/ 336570 w 2612145"/>
              <a:gd name="connsiteY95" fmla="*/ 1703703 h 1873477"/>
              <a:gd name="connsiteX96" fmla="*/ 274022 w 2612145"/>
              <a:gd name="connsiteY96" fmla="*/ 1656047 h 1873477"/>
              <a:gd name="connsiteX97" fmla="*/ 223387 w 2612145"/>
              <a:gd name="connsiteY97" fmla="*/ 1599455 h 1873477"/>
              <a:gd name="connsiteX98" fmla="*/ 202538 w 2612145"/>
              <a:gd name="connsiteY98" fmla="*/ 1569670 h 1873477"/>
              <a:gd name="connsiteX99" fmla="*/ 169774 w 2612145"/>
              <a:gd name="connsiteY99" fmla="*/ 1501164 h 1873477"/>
              <a:gd name="connsiteX100" fmla="*/ 154882 w 2612145"/>
              <a:gd name="connsiteY100" fmla="*/ 1444573 h 1873477"/>
              <a:gd name="connsiteX101" fmla="*/ 139989 w 2612145"/>
              <a:gd name="connsiteY101" fmla="*/ 1361175 h 1873477"/>
              <a:gd name="connsiteX102" fmla="*/ 139989 w 2612145"/>
              <a:gd name="connsiteY102" fmla="*/ 1271820 h 1873477"/>
              <a:gd name="connsiteX103" fmla="*/ 145946 w 2612145"/>
              <a:gd name="connsiteY103" fmla="*/ 1075239 h 1873477"/>
              <a:gd name="connsiteX104" fmla="*/ 151903 w 2612145"/>
              <a:gd name="connsiteY104" fmla="*/ 935249 h 1873477"/>
              <a:gd name="connsiteX105" fmla="*/ 160839 w 2612145"/>
              <a:gd name="connsiteY105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18543 w 2612145"/>
              <a:gd name="connsiteY61" fmla="*/ 1268841 h 1873477"/>
              <a:gd name="connsiteX62" fmla="*/ 2457263 w 2612145"/>
              <a:gd name="connsiteY62" fmla="*/ 1444573 h 1873477"/>
              <a:gd name="connsiteX63" fmla="*/ 2472156 w 2612145"/>
              <a:gd name="connsiteY63" fmla="*/ 1471379 h 1873477"/>
              <a:gd name="connsiteX64" fmla="*/ 2501941 w 2612145"/>
              <a:gd name="connsiteY64" fmla="*/ 1501164 h 1873477"/>
              <a:gd name="connsiteX65" fmla="*/ 2543640 w 2612145"/>
              <a:gd name="connsiteY65" fmla="*/ 1530949 h 1873477"/>
              <a:gd name="connsiteX66" fmla="*/ 2570446 w 2612145"/>
              <a:gd name="connsiteY66" fmla="*/ 1548820 h 1873477"/>
              <a:gd name="connsiteX67" fmla="*/ 2585339 w 2612145"/>
              <a:gd name="connsiteY67" fmla="*/ 1560734 h 1873477"/>
              <a:gd name="connsiteX68" fmla="*/ 2591296 w 2612145"/>
              <a:gd name="connsiteY68" fmla="*/ 1569670 h 1873477"/>
              <a:gd name="connsiteX69" fmla="*/ 2603210 w 2612145"/>
              <a:gd name="connsiteY69" fmla="*/ 1587541 h 1873477"/>
              <a:gd name="connsiteX70" fmla="*/ 2612145 w 2612145"/>
              <a:gd name="connsiteY70" fmla="*/ 1614348 h 1873477"/>
              <a:gd name="connsiteX71" fmla="*/ 2612145 w 2612145"/>
              <a:gd name="connsiteY71" fmla="*/ 1629240 h 1873477"/>
              <a:gd name="connsiteX72" fmla="*/ 2609167 w 2612145"/>
              <a:gd name="connsiteY72" fmla="*/ 1647111 h 1873477"/>
              <a:gd name="connsiteX73" fmla="*/ 2603210 w 2612145"/>
              <a:gd name="connsiteY73" fmla="*/ 1667961 h 1873477"/>
              <a:gd name="connsiteX74" fmla="*/ 2588317 w 2612145"/>
              <a:gd name="connsiteY74" fmla="*/ 1685832 h 1873477"/>
              <a:gd name="connsiteX75" fmla="*/ 2558532 w 2612145"/>
              <a:gd name="connsiteY75" fmla="*/ 1721574 h 1873477"/>
              <a:gd name="connsiteX76" fmla="*/ 2537683 w 2612145"/>
              <a:gd name="connsiteY76" fmla="*/ 1739445 h 1873477"/>
              <a:gd name="connsiteX77" fmla="*/ 2510876 w 2612145"/>
              <a:gd name="connsiteY77" fmla="*/ 1760294 h 1873477"/>
              <a:gd name="connsiteX78" fmla="*/ 2484070 w 2612145"/>
              <a:gd name="connsiteY78" fmla="*/ 1778165 h 1873477"/>
              <a:gd name="connsiteX79" fmla="*/ 2436414 w 2612145"/>
              <a:gd name="connsiteY79" fmla="*/ 1799015 h 1873477"/>
              <a:gd name="connsiteX80" fmla="*/ 2373865 w 2612145"/>
              <a:gd name="connsiteY80" fmla="*/ 1816886 h 1873477"/>
              <a:gd name="connsiteX81" fmla="*/ 2263661 w 2612145"/>
              <a:gd name="connsiteY81" fmla="*/ 1837735 h 1873477"/>
              <a:gd name="connsiteX82" fmla="*/ 2084951 w 2612145"/>
              <a:gd name="connsiteY82" fmla="*/ 1855606 h 1873477"/>
              <a:gd name="connsiteX83" fmla="*/ 1921133 w 2612145"/>
              <a:gd name="connsiteY83" fmla="*/ 1864542 h 1873477"/>
              <a:gd name="connsiteX84" fmla="*/ 1748380 w 2612145"/>
              <a:gd name="connsiteY84" fmla="*/ 1870499 h 1873477"/>
              <a:gd name="connsiteX85" fmla="*/ 1599455 w 2612145"/>
              <a:gd name="connsiteY85" fmla="*/ 1873477 h 1873477"/>
              <a:gd name="connsiteX86" fmla="*/ 1447551 w 2612145"/>
              <a:gd name="connsiteY86" fmla="*/ 1873477 h 1873477"/>
              <a:gd name="connsiteX87" fmla="*/ 1289691 w 2612145"/>
              <a:gd name="connsiteY87" fmla="*/ 1870499 h 1873477"/>
              <a:gd name="connsiteX88" fmla="*/ 1152680 w 2612145"/>
              <a:gd name="connsiteY88" fmla="*/ 1864542 h 1873477"/>
              <a:gd name="connsiteX89" fmla="*/ 997798 w 2612145"/>
              <a:gd name="connsiteY89" fmla="*/ 1858585 h 1873477"/>
              <a:gd name="connsiteX90" fmla="*/ 872700 w 2612145"/>
              <a:gd name="connsiteY90" fmla="*/ 1843692 h 1873477"/>
              <a:gd name="connsiteX91" fmla="*/ 658248 w 2612145"/>
              <a:gd name="connsiteY91" fmla="*/ 1810929 h 1873477"/>
              <a:gd name="connsiteX92" fmla="*/ 545065 w 2612145"/>
              <a:gd name="connsiteY92" fmla="*/ 1787101 h 1873477"/>
              <a:gd name="connsiteX93" fmla="*/ 422947 w 2612145"/>
              <a:gd name="connsiteY93" fmla="*/ 1748380 h 1873477"/>
              <a:gd name="connsiteX94" fmla="*/ 336570 w 2612145"/>
              <a:gd name="connsiteY94" fmla="*/ 1703703 h 1873477"/>
              <a:gd name="connsiteX95" fmla="*/ 274022 w 2612145"/>
              <a:gd name="connsiteY95" fmla="*/ 1656047 h 1873477"/>
              <a:gd name="connsiteX96" fmla="*/ 223387 w 2612145"/>
              <a:gd name="connsiteY96" fmla="*/ 1599455 h 1873477"/>
              <a:gd name="connsiteX97" fmla="*/ 202538 w 2612145"/>
              <a:gd name="connsiteY97" fmla="*/ 1569670 h 1873477"/>
              <a:gd name="connsiteX98" fmla="*/ 169774 w 2612145"/>
              <a:gd name="connsiteY98" fmla="*/ 1501164 h 1873477"/>
              <a:gd name="connsiteX99" fmla="*/ 154882 w 2612145"/>
              <a:gd name="connsiteY99" fmla="*/ 1444573 h 1873477"/>
              <a:gd name="connsiteX100" fmla="*/ 139989 w 2612145"/>
              <a:gd name="connsiteY100" fmla="*/ 1361175 h 1873477"/>
              <a:gd name="connsiteX101" fmla="*/ 139989 w 2612145"/>
              <a:gd name="connsiteY101" fmla="*/ 1271820 h 1873477"/>
              <a:gd name="connsiteX102" fmla="*/ 145946 w 2612145"/>
              <a:gd name="connsiteY102" fmla="*/ 1075239 h 1873477"/>
              <a:gd name="connsiteX103" fmla="*/ 151903 w 2612145"/>
              <a:gd name="connsiteY103" fmla="*/ 935249 h 1873477"/>
              <a:gd name="connsiteX104" fmla="*/ 160839 w 2612145"/>
              <a:gd name="connsiteY104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15564 w 2612145"/>
              <a:gd name="connsiteY60" fmla="*/ 1236078 h 1873477"/>
              <a:gd name="connsiteX61" fmla="*/ 2457263 w 2612145"/>
              <a:gd name="connsiteY61" fmla="*/ 1444573 h 1873477"/>
              <a:gd name="connsiteX62" fmla="*/ 2472156 w 2612145"/>
              <a:gd name="connsiteY62" fmla="*/ 1471379 h 1873477"/>
              <a:gd name="connsiteX63" fmla="*/ 2501941 w 2612145"/>
              <a:gd name="connsiteY63" fmla="*/ 1501164 h 1873477"/>
              <a:gd name="connsiteX64" fmla="*/ 2543640 w 2612145"/>
              <a:gd name="connsiteY64" fmla="*/ 1530949 h 1873477"/>
              <a:gd name="connsiteX65" fmla="*/ 2570446 w 2612145"/>
              <a:gd name="connsiteY65" fmla="*/ 1548820 h 1873477"/>
              <a:gd name="connsiteX66" fmla="*/ 2585339 w 2612145"/>
              <a:gd name="connsiteY66" fmla="*/ 1560734 h 1873477"/>
              <a:gd name="connsiteX67" fmla="*/ 2591296 w 2612145"/>
              <a:gd name="connsiteY67" fmla="*/ 1569670 h 1873477"/>
              <a:gd name="connsiteX68" fmla="*/ 2603210 w 2612145"/>
              <a:gd name="connsiteY68" fmla="*/ 1587541 h 1873477"/>
              <a:gd name="connsiteX69" fmla="*/ 2612145 w 2612145"/>
              <a:gd name="connsiteY69" fmla="*/ 1614348 h 1873477"/>
              <a:gd name="connsiteX70" fmla="*/ 2612145 w 2612145"/>
              <a:gd name="connsiteY70" fmla="*/ 1629240 h 1873477"/>
              <a:gd name="connsiteX71" fmla="*/ 2609167 w 2612145"/>
              <a:gd name="connsiteY71" fmla="*/ 1647111 h 1873477"/>
              <a:gd name="connsiteX72" fmla="*/ 2603210 w 2612145"/>
              <a:gd name="connsiteY72" fmla="*/ 1667961 h 1873477"/>
              <a:gd name="connsiteX73" fmla="*/ 2588317 w 2612145"/>
              <a:gd name="connsiteY73" fmla="*/ 1685832 h 1873477"/>
              <a:gd name="connsiteX74" fmla="*/ 2558532 w 2612145"/>
              <a:gd name="connsiteY74" fmla="*/ 1721574 h 1873477"/>
              <a:gd name="connsiteX75" fmla="*/ 2537683 w 2612145"/>
              <a:gd name="connsiteY75" fmla="*/ 1739445 h 1873477"/>
              <a:gd name="connsiteX76" fmla="*/ 2510876 w 2612145"/>
              <a:gd name="connsiteY76" fmla="*/ 1760294 h 1873477"/>
              <a:gd name="connsiteX77" fmla="*/ 2484070 w 2612145"/>
              <a:gd name="connsiteY77" fmla="*/ 1778165 h 1873477"/>
              <a:gd name="connsiteX78" fmla="*/ 2436414 w 2612145"/>
              <a:gd name="connsiteY78" fmla="*/ 1799015 h 1873477"/>
              <a:gd name="connsiteX79" fmla="*/ 2373865 w 2612145"/>
              <a:gd name="connsiteY79" fmla="*/ 1816886 h 1873477"/>
              <a:gd name="connsiteX80" fmla="*/ 2263661 w 2612145"/>
              <a:gd name="connsiteY80" fmla="*/ 1837735 h 1873477"/>
              <a:gd name="connsiteX81" fmla="*/ 2084951 w 2612145"/>
              <a:gd name="connsiteY81" fmla="*/ 1855606 h 1873477"/>
              <a:gd name="connsiteX82" fmla="*/ 1921133 w 2612145"/>
              <a:gd name="connsiteY82" fmla="*/ 1864542 h 1873477"/>
              <a:gd name="connsiteX83" fmla="*/ 1748380 w 2612145"/>
              <a:gd name="connsiteY83" fmla="*/ 1870499 h 1873477"/>
              <a:gd name="connsiteX84" fmla="*/ 1599455 w 2612145"/>
              <a:gd name="connsiteY84" fmla="*/ 1873477 h 1873477"/>
              <a:gd name="connsiteX85" fmla="*/ 1447551 w 2612145"/>
              <a:gd name="connsiteY85" fmla="*/ 1873477 h 1873477"/>
              <a:gd name="connsiteX86" fmla="*/ 1289691 w 2612145"/>
              <a:gd name="connsiteY86" fmla="*/ 1870499 h 1873477"/>
              <a:gd name="connsiteX87" fmla="*/ 1152680 w 2612145"/>
              <a:gd name="connsiteY87" fmla="*/ 1864542 h 1873477"/>
              <a:gd name="connsiteX88" fmla="*/ 997798 w 2612145"/>
              <a:gd name="connsiteY88" fmla="*/ 1858585 h 1873477"/>
              <a:gd name="connsiteX89" fmla="*/ 872700 w 2612145"/>
              <a:gd name="connsiteY89" fmla="*/ 1843692 h 1873477"/>
              <a:gd name="connsiteX90" fmla="*/ 658248 w 2612145"/>
              <a:gd name="connsiteY90" fmla="*/ 1810929 h 1873477"/>
              <a:gd name="connsiteX91" fmla="*/ 545065 w 2612145"/>
              <a:gd name="connsiteY91" fmla="*/ 1787101 h 1873477"/>
              <a:gd name="connsiteX92" fmla="*/ 422947 w 2612145"/>
              <a:gd name="connsiteY92" fmla="*/ 1748380 h 1873477"/>
              <a:gd name="connsiteX93" fmla="*/ 336570 w 2612145"/>
              <a:gd name="connsiteY93" fmla="*/ 1703703 h 1873477"/>
              <a:gd name="connsiteX94" fmla="*/ 274022 w 2612145"/>
              <a:gd name="connsiteY94" fmla="*/ 1656047 h 1873477"/>
              <a:gd name="connsiteX95" fmla="*/ 223387 w 2612145"/>
              <a:gd name="connsiteY95" fmla="*/ 1599455 h 1873477"/>
              <a:gd name="connsiteX96" fmla="*/ 202538 w 2612145"/>
              <a:gd name="connsiteY96" fmla="*/ 1569670 h 1873477"/>
              <a:gd name="connsiteX97" fmla="*/ 169774 w 2612145"/>
              <a:gd name="connsiteY97" fmla="*/ 1501164 h 1873477"/>
              <a:gd name="connsiteX98" fmla="*/ 154882 w 2612145"/>
              <a:gd name="connsiteY98" fmla="*/ 1444573 h 1873477"/>
              <a:gd name="connsiteX99" fmla="*/ 139989 w 2612145"/>
              <a:gd name="connsiteY99" fmla="*/ 1361175 h 1873477"/>
              <a:gd name="connsiteX100" fmla="*/ 139989 w 2612145"/>
              <a:gd name="connsiteY100" fmla="*/ 1271820 h 1873477"/>
              <a:gd name="connsiteX101" fmla="*/ 145946 w 2612145"/>
              <a:gd name="connsiteY101" fmla="*/ 1075239 h 1873477"/>
              <a:gd name="connsiteX102" fmla="*/ 151903 w 2612145"/>
              <a:gd name="connsiteY102" fmla="*/ 935249 h 1873477"/>
              <a:gd name="connsiteX103" fmla="*/ 160839 w 2612145"/>
              <a:gd name="connsiteY103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57263 w 2612145"/>
              <a:gd name="connsiteY60" fmla="*/ 1444573 h 1873477"/>
              <a:gd name="connsiteX61" fmla="*/ 2472156 w 2612145"/>
              <a:gd name="connsiteY61" fmla="*/ 1471379 h 1873477"/>
              <a:gd name="connsiteX62" fmla="*/ 2501941 w 2612145"/>
              <a:gd name="connsiteY62" fmla="*/ 1501164 h 1873477"/>
              <a:gd name="connsiteX63" fmla="*/ 2543640 w 2612145"/>
              <a:gd name="connsiteY63" fmla="*/ 1530949 h 1873477"/>
              <a:gd name="connsiteX64" fmla="*/ 2570446 w 2612145"/>
              <a:gd name="connsiteY64" fmla="*/ 1548820 h 1873477"/>
              <a:gd name="connsiteX65" fmla="*/ 2585339 w 2612145"/>
              <a:gd name="connsiteY65" fmla="*/ 1560734 h 1873477"/>
              <a:gd name="connsiteX66" fmla="*/ 2591296 w 2612145"/>
              <a:gd name="connsiteY66" fmla="*/ 1569670 h 1873477"/>
              <a:gd name="connsiteX67" fmla="*/ 2603210 w 2612145"/>
              <a:gd name="connsiteY67" fmla="*/ 1587541 h 1873477"/>
              <a:gd name="connsiteX68" fmla="*/ 2612145 w 2612145"/>
              <a:gd name="connsiteY68" fmla="*/ 1614348 h 1873477"/>
              <a:gd name="connsiteX69" fmla="*/ 2612145 w 2612145"/>
              <a:gd name="connsiteY69" fmla="*/ 1629240 h 1873477"/>
              <a:gd name="connsiteX70" fmla="*/ 2609167 w 2612145"/>
              <a:gd name="connsiteY70" fmla="*/ 1647111 h 1873477"/>
              <a:gd name="connsiteX71" fmla="*/ 2603210 w 2612145"/>
              <a:gd name="connsiteY71" fmla="*/ 1667961 h 1873477"/>
              <a:gd name="connsiteX72" fmla="*/ 2588317 w 2612145"/>
              <a:gd name="connsiteY72" fmla="*/ 1685832 h 1873477"/>
              <a:gd name="connsiteX73" fmla="*/ 2558532 w 2612145"/>
              <a:gd name="connsiteY73" fmla="*/ 1721574 h 1873477"/>
              <a:gd name="connsiteX74" fmla="*/ 2537683 w 2612145"/>
              <a:gd name="connsiteY74" fmla="*/ 1739445 h 1873477"/>
              <a:gd name="connsiteX75" fmla="*/ 2510876 w 2612145"/>
              <a:gd name="connsiteY75" fmla="*/ 1760294 h 1873477"/>
              <a:gd name="connsiteX76" fmla="*/ 2484070 w 2612145"/>
              <a:gd name="connsiteY76" fmla="*/ 1778165 h 1873477"/>
              <a:gd name="connsiteX77" fmla="*/ 2436414 w 2612145"/>
              <a:gd name="connsiteY77" fmla="*/ 1799015 h 1873477"/>
              <a:gd name="connsiteX78" fmla="*/ 2373865 w 2612145"/>
              <a:gd name="connsiteY78" fmla="*/ 1816886 h 1873477"/>
              <a:gd name="connsiteX79" fmla="*/ 2263661 w 2612145"/>
              <a:gd name="connsiteY79" fmla="*/ 1837735 h 1873477"/>
              <a:gd name="connsiteX80" fmla="*/ 2084951 w 2612145"/>
              <a:gd name="connsiteY80" fmla="*/ 1855606 h 1873477"/>
              <a:gd name="connsiteX81" fmla="*/ 1921133 w 2612145"/>
              <a:gd name="connsiteY81" fmla="*/ 1864542 h 1873477"/>
              <a:gd name="connsiteX82" fmla="*/ 1748380 w 2612145"/>
              <a:gd name="connsiteY82" fmla="*/ 1870499 h 1873477"/>
              <a:gd name="connsiteX83" fmla="*/ 1599455 w 2612145"/>
              <a:gd name="connsiteY83" fmla="*/ 1873477 h 1873477"/>
              <a:gd name="connsiteX84" fmla="*/ 1447551 w 2612145"/>
              <a:gd name="connsiteY84" fmla="*/ 1873477 h 1873477"/>
              <a:gd name="connsiteX85" fmla="*/ 1289691 w 2612145"/>
              <a:gd name="connsiteY85" fmla="*/ 1870499 h 1873477"/>
              <a:gd name="connsiteX86" fmla="*/ 1152680 w 2612145"/>
              <a:gd name="connsiteY86" fmla="*/ 1864542 h 1873477"/>
              <a:gd name="connsiteX87" fmla="*/ 997798 w 2612145"/>
              <a:gd name="connsiteY87" fmla="*/ 1858585 h 1873477"/>
              <a:gd name="connsiteX88" fmla="*/ 872700 w 2612145"/>
              <a:gd name="connsiteY88" fmla="*/ 1843692 h 1873477"/>
              <a:gd name="connsiteX89" fmla="*/ 658248 w 2612145"/>
              <a:gd name="connsiteY89" fmla="*/ 1810929 h 1873477"/>
              <a:gd name="connsiteX90" fmla="*/ 545065 w 2612145"/>
              <a:gd name="connsiteY90" fmla="*/ 1787101 h 1873477"/>
              <a:gd name="connsiteX91" fmla="*/ 422947 w 2612145"/>
              <a:gd name="connsiteY91" fmla="*/ 1748380 h 1873477"/>
              <a:gd name="connsiteX92" fmla="*/ 336570 w 2612145"/>
              <a:gd name="connsiteY92" fmla="*/ 1703703 h 1873477"/>
              <a:gd name="connsiteX93" fmla="*/ 274022 w 2612145"/>
              <a:gd name="connsiteY93" fmla="*/ 1656047 h 1873477"/>
              <a:gd name="connsiteX94" fmla="*/ 223387 w 2612145"/>
              <a:gd name="connsiteY94" fmla="*/ 1599455 h 1873477"/>
              <a:gd name="connsiteX95" fmla="*/ 202538 w 2612145"/>
              <a:gd name="connsiteY95" fmla="*/ 1569670 h 1873477"/>
              <a:gd name="connsiteX96" fmla="*/ 169774 w 2612145"/>
              <a:gd name="connsiteY96" fmla="*/ 1501164 h 1873477"/>
              <a:gd name="connsiteX97" fmla="*/ 154882 w 2612145"/>
              <a:gd name="connsiteY97" fmla="*/ 1444573 h 1873477"/>
              <a:gd name="connsiteX98" fmla="*/ 139989 w 2612145"/>
              <a:gd name="connsiteY98" fmla="*/ 1361175 h 1873477"/>
              <a:gd name="connsiteX99" fmla="*/ 139989 w 2612145"/>
              <a:gd name="connsiteY99" fmla="*/ 1271820 h 1873477"/>
              <a:gd name="connsiteX100" fmla="*/ 145946 w 2612145"/>
              <a:gd name="connsiteY100" fmla="*/ 1075239 h 1873477"/>
              <a:gd name="connsiteX101" fmla="*/ 151903 w 2612145"/>
              <a:gd name="connsiteY101" fmla="*/ 935249 h 1873477"/>
              <a:gd name="connsiteX102" fmla="*/ 160839 w 2612145"/>
              <a:gd name="connsiteY102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57263 w 2612145"/>
              <a:gd name="connsiteY60" fmla="*/ 1444573 h 1873477"/>
              <a:gd name="connsiteX61" fmla="*/ 2472156 w 2612145"/>
              <a:gd name="connsiteY61" fmla="*/ 1471379 h 1873477"/>
              <a:gd name="connsiteX62" fmla="*/ 2501941 w 2612145"/>
              <a:gd name="connsiteY62" fmla="*/ 1501164 h 1873477"/>
              <a:gd name="connsiteX63" fmla="*/ 2570446 w 2612145"/>
              <a:gd name="connsiteY63" fmla="*/ 1548820 h 1873477"/>
              <a:gd name="connsiteX64" fmla="*/ 2585339 w 2612145"/>
              <a:gd name="connsiteY64" fmla="*/ 1560734 h 1873477"/>
              <a:gd name="connsiteX65" fmla="*/ 2591296 w 2612145"/>
              <a:gd name="connsiteY65" fmla="*/ 1569670 h 1873477"/>
              <a:gd name="connsiteX66" fmla="*/ 2603210 w 2612145"/>
              <a:gd name="connsiteY66" fmla="*/ 1587541 h 1873477"/>
              <a:gd name="connsiteX67" fmla="*/ 2612145 w 2612145"/>
              <a:gd name="connsiteY67" fmla="*/ 1614348 h 1873477"/>
              <a:gd name="connsiteX68" fmla="*/ 2612145 w 2612145"/>
              <a:gd name="connsiteY68" fmla="*/ 1629240 h 1873477"/>
              <a:gd name="connsiteX69" fmla="*/ 2609167 w 2612145"/>
              <a:gd name="connsiteY69" fmla="*/ 1647111 h 1873477"/>
              <a:gd name="connsiteX70" fmla="*/ 2603210 w 2612145"/>
              <a:gd name="connsiteY70" fmla="*/ 1667961 h 1873477"/>
              <a:gd name="connsiteX71" fmla="*/ 2588317 w 2612145"/>
              <a:gd name="connsiteY71" fmla="*/ 1685832 h 1873477"/>
              <a:gd name="connsiteX72" fmla="*/ 2558532 w 2612145"/>
              <a:gd name="connsiteY72" fmla="*/ 1721574 h 1873477"/>
              <a:gd name="connsiteX73" fmla="*/ 2537683 w 2612145"/>
              <a:gd name="connsiteY73" fmla="*/ 1739445 h 1873477"/>
              <a:gd name="connsiteX74" fmla="*/ 2510876 w 2612145"/>
              <a:gd name="connsiteY74" fmla="*/ 1760294 h 1873477"/>
              <a:gd name="connsiteX75" fmla="*/ 2484070 w 2612145"/>
              <a:gd name="connsiteY75" fmla="*/ 1778165 h 1873477"/>
              <a:gd name="connsiteX76" fmla="*/ 2436414 w 2612145"/>
              <a:gd name="connsiteY76" fmla="*/ 1799015 h 1873477"/>
              <a:gd name="connsiteX77" fmla="*/ 2373865 w 2612145"/>
              <a:gd name="connsiteY77" fmla="*/ 1816886 h 1873477"/>
              <a:gd name="connsiteX78" fmla="*/ 2263661 w 2612145"/>
              <a:gd name="connsiteY78" fmla="*/ 1837735 h 1873477"/>
              <a:gd name="connsiteX79" fmla="*/ 2084951 w 2612145"/>
              <a:gd name="connsiteY79" fmla="*/ 1855606 h 1873477"/>
              <a:gd name="connsiteX80" fmla="*/ 1921133 w 2612145"/>
              <a:gd name="connsiteY80" fmla="*/ 1864542 h 1873477"/>
              <a:gd name="connsiteX81" fmla="*/ 1748380 w 2612145"/>
              <a:gd name="connsiteY81" fmla="*/ 1870499 h 1873477"/>
              <a:gd name="connsiteX82" fmla="*/ 1599455 w 2612145"/>
              <a:gd name="connsiteY82" fmla="*/ 1873477 h 1873477"/>
              <a:gd name="connsiteX83" fmla="*/ 1447551 w 2612145"/>
              <a:gd name="connsiteY83" fmla="*/ 1873477 h 1873477"/>
              <a:gd name="connsiteX84" fmla="*/ 1289691 w 2612145"/>
              <a:gd name="connsiteY84" fmla="*/ 1870499 h 1873477"/>
              <a:gd name="connsiteX85" fmla="*/ 1152680 w 2612145"/>
              <a:gd name="connsiteY85" fmla="*/ 1864542 h 1873477"/>
              <a:gd name="connsiteX86" fmla="*/ 997798 w 2612145"/>
              <a:gd name="connsiteY86" fmla="*/ 1858585 h 1873477"/>
              <a:gd name="connsiteX87" fmla="*/ 872700 w 2612145"/>
              <a:gd name="connsiteY87" fmla="*/ 1843692 h 1873477"/>
              <a:gd name="connsiteX88" fmla="*/ 658248 w 2612145"/>
              <a:gd name="connsiteY88" fmla="*/ 1810929 h 1873477"/>
              <a:gd name="connsiteX89" fmla="*/ 545065 w 2612145"/>
              <a:gd name="connsiteY89" fmla="*/ 1787101 h 1873477"/>
              <a:gd name="connsiteX90" fmla="*/ 422947 w 2612145"/>
              <a:gd name="connsiteY90" fmla="*/ 1748380 h 1873477"/>
              <a:gd name="connsiteX91" fmla="*/ 336570 w 2612145"/>
              <a:gd name="connsiteY91" fmla="*/ 1703703 h 1873477"/>
              <a:gd name="connsiteX92" fmla="*/ 274022 w 2612145"/>
              <a:gd name="connsiteY92" fmla="*/ 1656047 h 1873477"/>
              <a:gd name="connsiteX93" fmla="*/ 223387 w 2612145"/>
              <a:gd name="connsiteY93" fmla="*/ 1599455 h 1873477"/>
              <a:gd name="connsiteX94" fmla="*/ 202538 w 2612145"/>
              <a:gd name="connsiteY94" fmla="*/ 1569670 h 1873477"/>
              <a:gd name="connsiteX95" fmla="*/ 169774 w 2612145"/>
              <a:gd name="connsiteY95" fmla="*/ 1501164 h 1873477"/>
              <a:gd name="connsiteX96" fmla="*/ 154882 w 2612145"/>
              <a:gd name="connsiteY96" fmla="*/ 1444573 h 1873477"/>
              <a:gd name="connsiteX97" fmla="*/ 139989 w 2612145"/>
              <a:gd name="connsiteY97" fmla="*/ 1361175 h 1873477"/>
              <a:gd name="connsiteX98" fmla="*/ 139989 w 2612145"/>
              <a:gd name="connsiteY98" fmla="*/ 1271820 h 1873477"/>
              <a:gd name="connsiteX99" fmla="*/ 145946 w 2612145"/>
              <a:gd name="connsiteY99" fmla="*/ 1075239 h 1873477"/>
              <a:gd name="connsiteX100" fmla="*/ 151903 w 2612145"/>
              <a:gd name="connsiteY100" fmla="*/ 935249 h 1873477"/>
              <a:gd name="connsiteX101" fmla="*/ 160839 w 2612145"/>
              <a:gd name="connsiteY101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57263 w 2612145"/>
              <a:gd name="connsiteY60" fmla="*/ 1444573 h 1873477"/>
              <a:gd name="connsiteX61" fmla="*/ 2472156 w 2612145"/>
              <a:gd name="connsiteY61" fmla="*/ 1471379 h 1873477"/>
              <a:gd name="connsiteX62" fmla="*/ 2570446 w 2612145"/>
              <a:gd name="connsiteY62" fmla="*/ 1548820 h 1873477"/>
              <a:gd name="connsiteX63" fmla="*/ 2585339 w 2612145"/>
              <a:gd name="connsiteY63" fmla="*/ 1560734 h 1873477"/>
              <a:gd name="connsiteX64" fmla="*/ 2591296 w 2612145"/>
              <a:gd name="connsiteY64" fmla="*/ 1569670 h 1873477"/>
              <a:gd name="connsiteX65" fmla="*/ 2603210 w 2612145"/>
              <a:gd name="connsiteY65" fmla="*/ 1587541 h 1873477"/>
              <a:gd name="connsiteX66" fmla="*/ 2612145 w 2612145"/>
              <a:gd name="connsiteY66" fmla="*/ 1614348 h 1873477"/>
              <a:gd name="connsiteX67" fmla="*/ 2612145 w 2612145"/>
              <a:gd name="connsiteY67" fmla="*/ 1629240 h 1873477"/>
              <a:gd name="connsiteX68" fmla="*/ 2609167 w 2612145"/>
              <a:gd name="connsiteY68" fmla="*/ 1647111 h 1873477"/>
              <a:gd name="connsiteX69" fmla="*/ 2603210 w 2612145"/>
              <a:gd name="connsiteY69" fmla="*/ 1667961 h 1873477"/>
              <a:gd name="connsiteX70" fmla="*/ 2588317 w 2612145"/>
              <a:gd name="connsiteY70" fmla="*/ 1685832 h 1873477"/>
              <a:gd name="connsiteX71" fmla="*/ 2558532 w 2612145"/>
              <a:gd name="connsiteY71" fmla="*/ 1721574 h 1873477"/>
              <a:gd name="connsiteX72" fmla="*/ 2537683 w 2612145"/>
              <a:gd name="connsiteY72" fmla="*/ 1739445 h 1873477"/>
              <a:gd name="connsiteX73" fmla="*/ 2510876 w 2612145"/>
              <a:gd name="connsiteY73" fmla="*/ 1760294 h 1873477"/>
              <a:gd name="connsiteX74" fmla="*/ 2484070 w 2612145"/>
              <a:gd name="connsiteY74" fmla="*/ 1778165 h 1873477"/>
              <a:gd name="connsiteX75" fmla="*/ 2436414 w 2612145"/>
              <a:gd name="connsiteY75" fmla="*/ 1799015 h 1873477"/>
              <a:gd name="connsiteX76" fmla="*/ 2373865 w 2612145"/>
              <a:gd name="connsiteY76" fmla="*/ 1816886 h 1873477"/>
              <a:gd name="connsiteX77" fmla="*/ 2263661 w 2612145"/>
              <a:gd name="connsiteY77" fmla="*/ 1837735 h 1873477"/>
              <a:gd name="connsiteX78" fmla="*/ 2084951 w 2612145"/>
              <a:gd name="connsiteY78" fmla="*/ 1855606 h 1873477"/>
              <a:gd name="connsiteX79" fmla="*/ 1921133 w 2612145"/>
              <a:gd name="connsiteY79" fmla="*/ 1864542 h 1873477"/>
              <a:gd name="connsiteX80" fmla="*/ 1748380 w 2612145"/>
              <a:gd name="connsiteY80" fmla="*/ 1870499 h 1873477"/>
              <a:gd name="connsiteX81" fmla="*/ 1599455 w 2612145"/>
              <a:gd name="connsiteY81" fmla="*/ 1873477 h 1873477"/>
              <a:gd name="connsiteX82" fmla="*/ 1447551 w 2612145"/>
              <a:gd name="connsiteY82" fmla="*/ 1873477 h 1873477"/>
              <a:gd name="connsiteX83" fmla="*/ 1289691 w 2612145"/>
              <a:gd name="connsiteY83" fmla="*/ 1870499 h 1873477"/>
              <a:gd name="connsiteX84" fmla="*/ 1152680 w 2612145"/>
              <a:gd name="connsiteY84" fmla="*/ 1864542 h 1873477"/>
              <a:gd name="connsiteX85" fmla="*/ 997798 w 2612145"/>
              <a:gd name="connsiteY85" fmla="*/ 1858585 h 1873477"/>
              <a:gd name="connsiteX86" fmla="*/ 872700 w 2612145"/>
              <a:gd name="connsiteY86" fmla="*/ 1843692 h 1873477"/>
              <a:gd name="connsiteX87" fmla="*/ 658248 w 2612145"/>
              <a:gd name="connsiteY87" fmla="*/ 1810929 h 1873477"/>
              <a:gd name="connsiteX88" fmla="*/ 545065 w 2612145"/>
              <a:gd name="connsiteY88" fmla="*/ 1787101 h 1873477"/>
              <a:gd name="connsiteX89" fmla="*/ 422947 w 2612145"/>
              <a:gd name="connsiteY89" fmla="*/ 1748380 h 1873477"/>
              <a:gd name="connsiteX90" fmla="*/ 336570 w 2612145"/>
              <a:gd name="connsiteY90" fmla="*/ 1703703 h 1873477"/>
              <a:gd name="connsiteX91" fmla="*/ 274022 w 2612145"/>
              <a:gd name="connsiteY91" fmla="*/ 1656047 h 1873477"/>
              <a:gd name="connsiteX92" fmla="*/ 223387 w 2612145"/>
              <a:gd name="connsiteY92" fmla="*/ 1599455 h 1873477"/>
              <a:gd name="connsiteX93" fmla="*/ 202538 w 2612145"/>
              <a:gd name="connsiteY93" fmla="*/ 1569670 h 1873477"/>
              <a:gd name="connsiteX94" fmla="*/ 169774 w 2612145"/>
              <a:gd name="connsiteY94" fmla="*/ 1501164 h 1873477"/>
              <a:gd name="connsiteX95" fmla="*/ 154882 w 2612145"/>
              <a:gd name="connsiteY95" fmla="*/ 1444573 h 1873477"/>
              <a:gd name="connsiteX96" fmla="*/ 139989 w 2612145"/>
              <a:gd name="connsiteY96" fmla="*/ 1361175 h 1873477"/>
              <a:gd name="connsiteX97" fmla="*/ 139989 w 2612145"/>
              <a:gd name="connsiteY97" fmla="*/ 1271820 h 1873477"/>
              <a:gd name="connsiteX98" fmla="*/ 145946 w 2612145"/>
              <a:gd name="connsiteY98" fmla="*/ 1075239 h 1873477"/>
              <a:gd name="connsiteX99" fmla="*/ 151903 w 2612145"/>
              <a:gd name="connsiteY99" fmla="*/ 935249 h 1873477"/>
              <a:gd name="connsiteX100" fmla="*/ 160839 w 2612145"/>
              <a:gd name="connsiteY100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457263 w 2612145"/>
              <a:gd name="connsiteY60" fmla="*/ 1444573 h 1873477"/>
              <a:gd name="connsiteX61" fmla="*/ 2570446 w 2612145"/>
              <a:gd name="connsiteY61" fmla="*/ 1548820 h 1873477"/>
              <a:gd name="connsiteX62" fmla="*/ 2585339 w 2612145"/>
              <a:gd name="connsiteY62" fmla="*/ 1560734 h 1873477"/>
              <a:gd name="connsiteX63" fmla="*/ 2591296 w 2612145"/>
              <a:gd name="connsiteY63" fmla="*/ 1569670 h 1873477"/>
              <a:gd name="connsiteX64" fmla="*/ 2603210 w 2612145"/>
              <a:gd name="connsiteY64" fmla="*/ 1587541 h 1873477"/>
              <a:gd name="connsiteX65" fmla="*/ 2612145 w 2612145"/>
              <a:gd name="connsiteY65" fmla="*/ 1614348 h 1873477"/>
              <a:gd name="connsiteX66" fmla="*/ 2612145 w 2612145"/>
              <a:gd name="connsiteY66" fmla="*/ 1629240 h 1873477"/>
              <a:gd name="connsiteX67" fmla="*/ 2609167 w 2612145"/>
              <a:gd name="connsiteY67" fmla="*/ 1647111 h 1873477"/>
              <a:gd name="connsiteX68" fmla="*/ 2603210 w 2612145"/>
              <a:gd name="connsiteY68" fmla="*/ 1667961 h 1873477"/>
              <a:gd name="connsiteX69" fmla="*/ 2588317 w 2612145"/>
              <a:gd name="connsiteY69" fmla="*/ 1685832 h 1873477"/>
              <a:gd name="connsiteX70" fmla="*/ 2558532 w 2612145"/>
              <a:gd name="connsiteY70" fmla="*/ 1721574 h 1873477"/>
              <a:gd name="connsiteX71" fmla="*/ 2537683 w 2612145"/>
              <a:gd name="connsiteY71" fmla="*/ 1739445 h 1873477"/>
              <a:gd name="connsiteX72" fmla="*/ 2510876 w 2612145"/>
              <a:gd name="connsiteY72" fmla="*/ 1760294 h 1873477"/>
              <a:gd name="connsiteX73" fmla="*/ 2484070 w 2612145"/>
              <a:gd name="connsiteY73" fmla="*/ 1778165 h 1873477"/>
              <a:gd name="connsiteX74" fmla="*/ 2436414 w 2612145"/>
              <a:gd name="connsiteY74" fmla="*/ 1799015 h 1873477"/>
              <a:gd name="connsiteX75" fmla="*/ 2373865 w 2612145"/>
              <a:gd name="connsiteY75" fmla="*/ 1816886 h 1873477"/>
              <a:gd name="connsiteX76" fmla="*/ 2263661 w 2612145"/>
              <a:gd name="connsiteY76" fmla="*/ 1837735 h 1873477"/>
              <a:gd name="connsiteX77" fmla="*/ 2084951 w 2612145"/>
              <a:gd name="connsiteY77" fmla="*/ 1855606 h 1873477"/>
              <a:gd name="connsiteX78" fmla="*/ 1921133 w 2612145"/>
              <a:gd name="connsiteY78" fmla="*/ 1864542 h 1873477"/>
              <a:gd name="connsiteX79" fmla="*/ 1748380 w 2612145"/>
              <a:gd name="connsiteY79" fmla="*/ 1870499 h 1873477"/>
              <a:gd name="connsiteX80" fmla="*/ 1599455 w 2612145"/>
              <a:gd name="connsiteY80" fmla="*/ 1873477 h 1873477"/>
              <a:gd name="connsiteX81" fmla="*/ 1447551 w 2612145"/>
              <a:gd name="connsiteY81" fmla="*/ 1873477 h 1873477"/>
              <a:gd name="connsiteX82" fmla="*/ 1289691 w 2612145"/>
              <a:gd name="connsiteY82" fmla="*/ 1870499 h 1873477"/>
              <a:gd name="connsiteX83" fmla="*/ 1152680 w 2612145"/>
              <a:gd name="connsiteY83" fmla="*/ 1864542 h 1873477"/>
              <a:gd name="connsiteX84" fmla="*/ 997798 w 2612145"/>
              <a:gd name="connsiteY84" fmla="*/ 1858585 h 1873477"/>
              <a:gd name="connsiteX85" fmla="*/ 872700 w 2612145"/>
              <a:gd name="connsiteY85" fmla="*/ 1843692 h 1873477"/>
              <a:gd name="connsiteX86" fmla="*/ 658248 w 2612145"/>
              <a:gd name="connsiteY86" fmla="*/ 1810929 h 1873477"/>
              <a:gd name="connsiteX87" fmla="*/ 545065 w 2612145"/>
              <a:gd name="connsiteY87" fmla="*/ 1787101 h 1873477"/>
              <a:gd name="connsiteX88" fmla="*/ 422947 w 2612145"/>
              <a:gd name="connsiteY88" fmla="*/ 1748380 h 1873477"/>
              <a:gd name="connsiteX89" fmla="*/ 336570 w 2612145"/>
              <a:gd name="connsiteY89" fmla="*/ 1703703 h 1873477"/>
              <a:gd name="connsiteX90" fmla="*/ 274022 w 2612145"/>
              <a:gd name="connsiteY90" fmla="*/ 1656047 h 1873477"/>
              <a:gd name="connsiteX91" fmla="*/ 223387 w 2612145"/>
              <a:gd name="connsiteY91" fmla="*/ 1599455 h 1873477"/>
              <a:gd name="connsiteX92" fmla="*/ 202538 w 2612145"/>
              <a:gd name="connsiteY92" fmla="*/ 1569670 h 1873477"/>
              <a:gd name="connsiteX93" fmla="*/ 169774 w 2612145"/>
              <a:gd name="connsiteY93" fmla="*/ 1501164 h 1873477"/>
              <a:gd name="connsiteX94" fmla="*/ 154882 w 2612145"/>
              <a:gd name="connsiteY94" fmla="*/ 1444573 h 1873477"/>
              <a:gd name="connsiteX95" fmla="*/ 139989 w 2612145"/>
              <a:gd name="connsiteY95" fmla="*/ 1361175 h 1873477"/>
              <a:gd name="connsiteX96" fmla="*/ 139989 w 2612145"/>
              <a:gd name="connsiteY96" fmla="*/ 1271820 h 1873477"/>
              <a:gd name="connsiteX97" fmla="*/ 145946 w 2612145"/>
              <a:gd name="connsiteY97" fmla="*/ 1075239 h 1873477"/>
              <a:gd name="connsiteX98" fmla="*/ 151903 w 2612145"/>
              <a:gd name="connsiteY98" fmla="*/ 935249 h 1873477"/>
              <a:gd name="connsiteX99" fmla="*/ 160839 w 2612145"/>
              <a:gd name="connsiteY99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570446 w 2612145"/>
              <a:gd name="connsiteY60" fmla="*/ 1548820 h 1873477"/>
              <a:gd name="connsiteX61" fmla="*/ 2585339 w 2612145"/>
              <a:gd name="connsiteY61" fmla="*/ 1560734 h 1873477"/>
              <a:gd name="connsiteX62" fmla="*/ 2591296 w 2612145"/>
              <a:gd name="connsiteY62" fmla="*/ 1569670 h 1873477"/>
              <a:gd name="connsiteX63" fmla="*/ 2603210 w 2612145"/>
              <a:gd name="connsiteY63" fmla="*/ 1587541 h 1873477"/>
              <a:gd name="connsiteX64" fmla="*/ 2612145 w 2612145"/>
              <a:gd name="connsiteY64" fmla="*/ 1614348 h 1873477"/>
              <a:gd name="connsiteX65" fmla="*/ 2612145 w 2612145"/>
              <a:gd name="connsiteY65" fmla="*/ 1629240 h 1873477"/>
              <a:gd name="connsiteX66" fmla="*/ 2609167 w 2612145"/>
              <a:gd name="connsiteY66" fmla="*/ 1647111 h 1873477"/>
              <a:gd name="connsiteX67" fmla="*/ 2603210 w 2612145"/>
              <a:gd name="connsiteY67" fmla="*/ 1667961 h 1873477"/>
              <a:gd name="connsiteX68" fmla="*/ 2588317 w 2612145"/>
              <a:gd name="connsiteY68" fmla="*/ 1685832 h 1873477"/>
              <a:gd name="connsiteX69" fmla="*/ 2558532 w 2612145"/>
              <a:gd name="connsiteY69" fmla="*/ 1721574 h 1873477"/>
              <a:gd name="connsiteX70" fmla="*/ 2537683 w 2612145"/>
              <a:gd name="connsiteY70" fmla="*/ 1739445 h 1873477"/>
              <a:gd name="connsiteX71" fmla="*/ 2510876 w 2612145"/>
              <a:gd name="connsiteY71" fmla="*/ 1760294 h 1873477"/>
              <a:gd name="connsiteX72" fmla="*/ 2484070 w 2612145"/>
              <a:gd name="connsiteY72" fmla="*/ 1778165 h 1873477"/>
              <a:gd name="connsiteX73" fmla="*/ 2436414 w 2612145"/>
              <a:gd name="connsiteY73" fmla="*/ 1799015 h 1873477"/>
              <a:gd name="connsiteX74" fmla="*/ 2373865 w 2612145"/>
              <a:gd name="connsiteY74" fmla="*/ 1816886 h 1873477"/>
              <a:gd name="connsiteX75" fmla="*/ 2263661 w 2612145"/>
              <a:gd name="connsiteY75" fmla="*/ 1837735 h 1873477"/>
              <a:gd name="connsiteX76" fmla="*/ 2084951 w 2612145"/>
              <a:gd name="connsiteY76" fmla="*/ 1855606 h 1873477"/>
              <a:gd name="connsiteX77" fmla="*/ 1921133 w 2612145"/>
              <a:gd name="connsiteY77" fmla="*/ 1864542 h 1873477"/>
              <a:gd name="connsiteX78" fmla="*/ 1748380 w 2612145"/>
              <a:gd name="connsiteY78" fmla="*/ 1870499 h 1873477"/>
              <a:gd name="connsiteX79" fmla="*/ 1599455 w 2612145"/>
              <a:gd name="connsiteY79" fmla="*/ 1873477 h 1873477"/>
              <a:gd name="connsiteX80" fmla="*/ 1447551 w 2612145"/>
              <a:gd name="connsiteY80" fmla="*/ 1873477 h 1873477"/>
              <a:gd name="connsiteX81" fmla="*/ 1289691 w 2612145"/>
              <a:gd name="connsiteY81" fmla="*/ 1870499 h 1873477"/>
              <a:gd name="connsiteX82" fmla="*/ 1152680 w 2612145"/>
              <a:gd name="connsiteY82" fmla="*/ 1864542 h 1873477"/>
              <a:gd name="connsiteX83" fmla="*/ 997798 w 2612145"/>
              <a:gd name="connsiteY83" fmla="*/ 1858585 h 1873477"/>
              <a:gd name="connsiteX84" fmla="*/ 872700 w 2612145"/>
              <a:gd name="connsiteY84" fmla="*/ 1843692 h 1873477"/>
              <a:gd name="connsiteX85" fmla="*/ 658248 w 2612145"/>
              <a:gd name="connsiteY85" fmla="*/ 1810929 h 1873477"/>
              <a:gd name="connsiteX86" fmla="*/ 545065 w 2612145"/>
              <a:gd name="connsiteY86" fmla="*/ 1787101 h 1873477"/>
              <a:gd name="connsiteX87" fmla="*/ 422947 w 2612145"/>
              <a:gd name="connsiteY87" fmla="*/ 1748380 h 1873477"/>
              <a:gd name="connsiteX88" fmla="*/ 336570 w 2612145"/>
              <a:gd name="connsiteY88" fmla="*/ 1703703 h 1873477"/>
              <a:gd name="connsiteX89" fmla="*/ 274022 w 2612145"/>
              <a:gd name="connsiteY89" fmla="*/ 1656047 h 1873477"/>
              <a:gd name="connsiteX90" fmla="*/ 223387 w 2612145"/>
              <a:gd name="connsiteY90" fmla="*/ 1599455 h 1873477"/>
              <a:gd name="connsiteX91" fmla="*/ 202538 w 2612145"/>
              <a:gd name="connsiteY91" fmla="*/ 1569670 h 1873477"/>
              <a:gd name="connsiteX92" fmla="*/ 169774 w 2612145"/>
              <a:gd name="connsiteY92" fmla="*/ 1501164 h 1873477"/>
              <a:gd name="connsiteX93" fmla="*/ 154882 w 2612145"/>
              <a:gd name="connsiteY93" fmla="*/ 1444573 h 1873477"/>
              <a:gd name="connsiteX94" fmla="*/ 139989 w 2612145"/>
              <a:gd name="connsiteY94" fmla="*/ 1361175 h 1873477"/>
              <a:gd name="connsiteX95" fmla="*/ 139989 w 2612145"/>
              <a:gd name="connsiteY95" fmla="*/ 1271820 h 1873477"/>
              <a:gd name="connsiteX96" fmla="*/ 145946 w 2612145"/>
              <a:gd name="connsiteY96" fmla="*/ 1075239 h 1873477"/>
              <a:gd name="connsiteX97" fmla="*/ 151903 w 2612145"/>
              <a:gd name="connsiteY97" fmla="*/ 935249 h 1873477"/>
              <a:gd name="connsiteX98" fmla="*/ 160839 w 2612145"/>
              <a:gd name="connsiteY98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570446 w 2612145"/>
              <a:gd name="connsiteY59" fmla="*/ 1548820 h 1873477"/>
              <a:gd name="connsiteX60" fmla="*/ 2585339 w 2612145"/>
              <a:gd name="connsiteY60" fmla="*/ 1560734 h 1873477"/>
              <a:gd name="connsiteX61" fmla="*/ 2591296 w 2612145"/>
              <a:gd name="connsiteY61" fmla="*/ 1569670 h 1873477"/>
              <a:gd name="connsiteX62" fmla="*/ 2603210 w 2612145"/>
              <a:gd name="connsiteY62" fmla="*/ 1587541 h 1873477"/>
              <a:gd name="connsiteX63" fmla="*/ 2612145 w 2612145"/>
              <a:gd name="connsiteY63" fmla="*/ 1614348 h 1873477"/>
              <a:gd name="connsiteX64" fmla="*/ 2612145 w 2612145"/>
              <a:gd name="connsiteY64" fmla="*/ 1629240 h 1873477"/>
              <a:gd name="connsiteX65" fmla="*/ 2609167 w 2612145"/>
              <a:gd name="connsiteY65" fmla="*/ 1647111 h 1873477"/>
              <a:gd name="connsiteX66" fmla="*/ 2603210 w 2612145"/>
              <a:gd name="connsiteY66" fmla="*/ 1667961 h 1873477"/>
              <a:gd name="connsiteX67" fmla="*/ 2588317 w 2612145"/>
              <a:gd name="connsiteY67" fmla="*/ 1685832 h 1873477"/>
              <a:gd name="connsiteX68" fmla="*/ 2558532 w 2612145"/>
              <a:gd name="connsiteY68" fmla="*/ 1721574 h 1873477"/>
              <a:gd name="connsiteX69" fmla="*/ 2537683 w 2612145"/>
              <a:gd name="connsiteY69" fmla="*/ 1739445 h 1873477"/>
              <a:gd name="connsiteX70" fmla="*/ 2510876 w 2612145"/>
              <a:gd name="connsiteY70" fmla="*/ 1760294 h 1873477"/>
              <a:gd name="connsiteX71" fmla="*/ 2484070 w 2612145"/>
              <a:gd name="connsiteY71" fmla="*/ 1778165 h 1873477"/>
              <a:gd name="connsiteX72" fmla="*/ 2436414 w 2612145"/>
              <a:gd name="connsiteY72" fmla="*/ 1799015 h 1873477"/>
              <a:gd name="connsiteX73" fmla="*/ 2373865 w 2612145"/>
              <a:gd name="connsiteY73" fmla="*/ 1816886 h 1873477"/>
              <a:gd name="connsiteX74" fmla="*/ 2263661 w 2612145"/>
              <a:gd name="connsiteY74" fmla="*/ 1837735 h 1873477"/>
              <a:gd name="connsiteX75" fmla="*/ 2084951 w 2612145"/>
              <a:gd name="connsiteY75" fmla="*/ 1855606 h 1873477"/>
              <a:gd name="connsiteX76" fmla="*/ 1921133 w 2612145"/>
              <a:gd name="connsiteY76" fmla="*/ 1864542 h 1873477"/>
              <a:gd name="connsiteX77" fmla="*/ 1748380 w 2612145"/>
              <a:gd name="connsiteY77" fmla="*/ 1870499 h 1873477"/>
              <a:gd name="connsiteX78" fmla="*/ 1599455 w 2612145"/>
              <a:gd name="connsiteY78" fmla="*/ 1873477 h 1873477"/>
              <a:gd name="connsiteX79" fmla="*/ 1447551 w 2612145"/>
              <a:gd name="connsiteY79" fmla="*/ 1873477 h 1873477"/>
              <a:gd name="connsiteX80" fmla="*/ 1289691 w 2612145"/>
              <a:gd name="connsiteY80" fmla="*/ 1870499 h 1873477"/>
              <a:gd name="connsiteX81" fmla="*/ 1152680 w 2612145"/>
              <a:gd name="connsiteY81" fmla="*/ 1864542 h 1873477"/>
              <a:gd name="connsiteX82" fmla="*/ 997798 w 2612145"/>
              <a:gd name="connsiteY82" fmla="*/ 1858585 h 1873477"/>
              <a:gd name="connsiteX83" fmla="*/ 872700 w 2612145"/>
              <a:gd name="connsiteY83" fmla="*/ 1843692 h 1873477"/>
              <a:gd name="connsiteX84" fmla="*/ 658248 w 2612145"/>
              <a:gd name="connsiteY84" fmla="*/ 1810929 h 1873477"/>
              <a:gd name="connsiteX85" fmla="*/ 545065 w 2612145"/>
              <a:gd name="connsiteY85" fmla="*/ 1787101 h 1873477"/>
              <a:gd name="connsiteX86" fmla="*/ 422947 w 2612145"/>
              <a:gd name="connsiteY86" fmla="*/ 1748380 h 1873477"/>
              <a:gd name="connsiteX87" fmla="*/ 336570 w 2612145"/>
              <a:gd name="connsiteY87" fmla="*/ 1703703 h 1873477"/>
              <a:gd name="connsiteX88" fmla="*/ 274022 w 2612145"/>
              <a:gd name="connsiteY88" fmla="*/ 1656047 h 1873477"/>
              <a:gd name="connsiteX89" fmla="*/ 223387 w 2612145"/>
              <a:gd name="connsiteY89" fmla="*/ 1599455 h 1873477"/>
              <a:gd name="connsiteX90" fmla="*/ 202538 w 2612145"/>
              <a:gd name="connsiteY90" fmla="*/ 1569670 h 1873477"/>
              <a:gd name="connsiteX91" fmla="*/ 169774 w 2612145"/>
              <a:gd name="connsiteY91" fmla="*/ 1501164 h 1873477"/>
              <a:gd name="connsiteX92" fmla="*/ 154882 w 2612145"/>
              <a:gd name="connsiteY92" fmla="*/ 1444573 h 1873477"/>
              <a:gd name="connsiteX93" fmla="*/ 139989 w 2612145"/>
              <a:gd name="connsiteY93" fmla="*/ 1361175 h 1873477"/>
              <a:gd name="connsiteX94" fmla="*/ 139989 w 2612145"/>
              <a:gd name="connsiteY94" fmla="*/ 1271820 h 1873477"/>
              <a:gd name="connsiteX95" fmla="*/ 145946 w 2612145"/>
              <a:gd name="connsiteY95" fmla="*/ 1075239 h 1873477"/>
              <a:gd name="connsiteX96" fmla="*/ 151903 w 2612145"/>
              <a:gd name="connsiteY96" fmla="*/ 935249 h 1873477"/>
              <a:gd name="connsiteX97" fmla="*/ 160839 w 2612145"/>
              <a:gd name="connsiteY97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570446 w 2612145"/>
              <a:gd name="connsiteY58" fmla="*/ 1548820 h 1873477"/>
              <a:gd name="connsiteX59" fmla="*/ 2585339 w 2612145"/>
              <a:gd name="connsiteY59" fmla="*/ 1560734 h 1873477"/>
              <a:gd name="connsiteX60" fmla="*/ 2591296 w 2612145"/>
              <a:gd name="connsiteY60" fmla="*/ 1569670 h 1873477"/>
              <a:gd name="connsiteX61" fmla="*/ 2603210 w 2612145"/>
              <a:gd name="connsiteY61" fmla="*/ 1587541 h 1873477"/>
              <a:gd name="connsiteX62" fmla="*/ 2612145 w 2612145"/>
              <a:gd name="connsiteY62" fmla="*/ 1614348 h 1873477"/>
              <a:gd name="connsiteX63" fmla="*/ 2612145 w 2612145"/>
              <a:gd name="connsiteY63" fmla="*/ 1629240 h 1873477"/>
              <a:gd name="connsiteX64" fmla="*/ 2609167 w 2612145"/>
              <a:gd name="connsiteY64" fmla="*/ 1647111 h 1873477"/>
              <a:gd name="connsiteX65" fmla="*/ 2603210 w 2612145"/>
              <a:gd name="connsiteY65" fmla="*/ 1667961 h 1873477"/>
              <a:gd name="connsiteX66" fmla="*/ 2588317 w 2612145"/>
              <a:gd name="connsiteY66" fmla="*/ 1685832 h 1873477"/>
              <a:gd name="connsiteX67" fmla="*/ 2558532 w 2612145"/>
              <a:gd name="connsiteY67" fmla="*/ 1721574 h 1873477"/>
              <a:gd name="connsiteX68" fmla="*/ 2537683 w 2612145"/>
              <a:gd name="connsiteY68" fmla="*/ 1739445 h 1873477"/>
              <a:gd name="connsiteX69" fmla="*/ 2510876 w 2612145"/>
              <a:gd name="connsiteY69" fmla="*/ 1760294 h 1873477"/>
              <a:gd name="connsiteX70" fmla="*/ 2484070 w 2612145"/>
              <a:gd name="connsiteY70" fmla="*/ 1778165 h 1873477"/>
              <a:gd name="connsiteX71" fmla="*/ 2436414 w 2612145"/>
              <a:gd name="connsiteY71" fmla="*/ 1799015 h 1873477"/>
              <a:gd name="connsiteX72" fmla="*/ 2373865 w 2612145"/>
              <a:gd name="connsiteY72" fmla="*/ 1816886 h 1873477"/>
              <a:gd name="connsiteX73" fmla="*/ 2263661 w 2612145"/>
              <a:gd name="connsiteY73" fmla="*/ 1837735 h 1873477"/>
              <a:gd name="connsiteX74" fmla="*/ 2084951 w 2612145"/>
              <a:gd name="connsiteY74" fmla="*/ 1855606 h 1873477"/>
              <a:gd name="connsiteX75" fmla="*/ 1921133 w 2612145"/>
              <a:gd name="connsiteY75" fmla="*/ 1864542 h 1873477"/>
              <a:gd name="connsiteX76" fmla="*/ 1748380 w 2612145"/>
              <a:gd name="connsiteY76" fmla="*/ 1870499 h 1873477"/>
              <a:gd name="connsiteX77" fmla="*/ 1599455 w 2612145"/>
              <a:gd name="connsiteY77" fmla="*/ 1873477 h 1873477"/>
              <a:gd name="connsiteX78" fmla="*/ 1447551 w 2612145"/>
              <a:gd name="connsiteY78" fmla="*/ 1873477 h 1873477"/>
              <a:gd name="connsiteX79" fmla="*/ 1289691 w 2612145"/>
              <a:gd name="connsiteY79" fmla="*/ 1870499 h 1873477"/>
              <a:gd name="connsiteX80" fmla="*/ 1152680 w 2612145"/>
              <a:gd name="connsiteY80" fmla="*/ 1864542 h 1873477"/>
              <a:gd name="connsiteX81" fmla="*/ 997798 w 2612145"/>
              <a:gd name="connsiteY81" fmla="*/ 1858585 h 1873477"/>
              <a:gd name="connsiteX82" fmla="*/ 872700 w 2612145"/>
              <a:gd name="connsiteY82" fmla="*/ 1843692 h 1873477"/>
              <a:gd name="connsiteX83" fmla="*/ 658248 w 2612145"/>
              <a:gd name="connsiteY83" fmla="*/ 1810929 h 1873477"/>
              <a:gd name="connsiteX84" fmla="*/ 545065 w 2612145"/>
              <a:gd name="connsiteY84" fmla="*/ 1787101 h 1873477"/>
              <a:gd name="connsiteX85" fmla="*/ 422947 w 2612145"/>
              <a:gd name="connsiteY85" fmla="*/ 1748380 h 1873477"/>
              <a:gd name="connsiteX86" fmla="*/ 336570 w 2612145"/>
              <a:gd name="connsiteY86" fmla="*/ 1703703 h 1873477"/>
              <a:gd name="connsiteX87" fmla="*/ 274022 w 2612145"/>
              <a:gd name="connsiteY87" fmla="*/ 1656047 h 1873477"/>
              <a:gd name="connsiteX88" fmla="*/ 223387 w 2612145"/>
              <a:gd name="connsiteY88" fmla="*/ 1599455 h 1873477"/>
              <a:gd name="connsiteX89" fmla="*/ 202538 w 2612145"/>
              <a:gd name="connsiteY89" fmla="*/ 1569670 h 1873477"/>
              <a:gd name="connsiteX90" fmla="*/ 169774 w 2612145"/>
              <a:gd name="connsiteY90" fmla="*/ 1501164 h 1873477"/>
              <a:gd name="connsiteX91" fmla="*/ 154882 w 2612145"/>
              <a:gd name="connsiteY91" fmla="*/ 1444573 h 1873477"/>
              <a:gd name="connsiteX92" fmla="*/ 139989 w 2612145"/>
              <a:gd name="connsiteY92" fmla="*/ 1361175 h 1873477"/>
              <a:gd name="connsiteX93" fmla="*/ 139989 w 2612145"/>
              <a:gd name="connsiteY93" fmla="*/ 1271820 h 1873477"/>
              <a:gd name="connsiteX94" fmla="*/ 145946 w 2612145"/>
              <a:gd name="connsiteY94" fmla="*/ 1075239 h 1873477"/>
              <a:gd name="connsiteX95" fmla="*/ 151903 w 2612145"/>
              <a:gd name="connsiteY95" fmla="*/ 935249 h 1873477"/>
              <a:gd name="connsiteX96" fmla="*/ 160839 w 2612145"/>
              <a:gd name="connsiteY96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570446 w 2612145"/>
              <a:gd name="connsiteY57" fmla="*/ 1548820 h 1873477"/>
              <a:gd name="connsiteX58" fmla="*/ 2585339 w 2612145"/>
              <a:gd name="connsiteY58" fmla="*/ 1560734 h 1873477"/>
              <a:gd name="connsiteX59" fmla="*/ 2591296 w 2612145"/>
              <a:gd name="connsiteY59" fmla="*/ 1569670 h 1873477"/>
              <a:gd name="connsiteX60" fmla="*/ 2603210 w 2612145"/>
              <a:gd name="connsiteY60" fmla="*/ 1587541 h 1873477"/>
              <a:gd name="connsiteX61" fmla="*/ 2612145 w 2612145"/>
              <a:gd name="connsiteY61" fmla="*/ 1614348 h 1873477"/>
              <a:gd name="connsiteX62" fmla="*/ 2612145 w 2612145"/>
              <a:gd name="connsiteY62" fmla="*/ 1629240 h 1873477"/>
              <a:gd name="connsiteX63" fmla="*/ 2609167 w 2612145"/>
              <a:gd name="connsiteY63" fmla="*/ 1647111 h 1873477"/>
              <a:gd name="connsiteX64" fmla="*/ 2603210 w 2612145"/>
              <a:gd name="connsiteY64" fmla="*/ 1667961 h 1873477"/>
              <a:gd name="connsiteX65" fmla="*/ 2588317 w 2612145"/>
              <a:gd name="connsiteY65" fmla="*/ 1685832 h 1873477"/>
              <a:gd name="connsiteX66" fmla="*/ 2558532 w 2612145"/>
              <a:gd name="connsiteY66" fmla="*/ 1721574 h 1873477"/>
              <a:gd name="connsiteX67" fmla="*/ 2537683 w 2612145"/>
              <a:gd name="connsiteY67" fmla="*/ 1739445 h 1873477"/>
              <a:gd name="connsiteX68" fmla="*/ 2510876 w 2612145"/>
              <a:gd name="connsiteY68" fmla="*/ 1760294 h 1873477"/>
              <a:gd name="connsiteX69" fmla="*/ 2484070 w 2612145"/>
              <a:gd name="connsiteY69" fmla="*/ 1778165 h 1873477"/>
              <a:gd name="connsiteX70" fmla="*/ 2436414 w 2612145"/>
              <a:gd name="connsiteY70" fmla="*/ 1799015 h 1873477"/>
              <a:gd name="connsiteX71" fmla="*/ 2373865 w 2612145"/>
              <a:gd name="connsiteY71" fmla="*/ 1816886 h 1873477"/>
              <a:gd name="connsiteX72" fmla="*/ 2263661 w 2612145"/>
              <a:gd name="connsiteY72" fmla="*/ 1837735 h 1873477"/>
              <a:gd name="connsiteX73" fmla="*/ 2084951 w 2612145"/>
              <a:gd name="connsiteY73" fmla="*/ 1855606 h 1873477"/>
              <a:gd name="connsiteX74" fmla="*/ 1921133 w 2612145"/>
              <a:gd name="connsiteY74" fmla="*/ 1864542 h 1873477"/>
              <a:gd name="connsiteX75" fmla="*/ 1748380 w 2612145"/>
              <a:gd name="connsiteY75" fmla="*/ 1870499 h 1873477"/>
              <a:gd name="connsiteX76" fmla="*/ 1599455 w 2612145"/>
              <a:gd name="connsiteY76" fmla="*/ 1873477 h 1873477"/>
              <a:gd name="connsiteX77" fmla="*/ 1447551 w 2612145"/>
              <a:gd name="connsiteY77" fmla="*/ 1873477 h 1873477"/>
              <a:gd name="connsiteX78" fmla="*/ 1289691 w 2612145"/>
              <a:gd name="connsiteY78" fmla="*/ 1870499 h 1873477"/>
              <a:gd name="connsiteX79" fmla="*/ 1152680 w 2612145"/>
              <a:gd name="connsiteY79" fmla="*/ 1864542 h 1873477"/>
              <a:gd name="connsiteX80" fmla="*/ 997798 w 2612145"/>
              <a:gd name="connsiteY80" fmla="*/ 1858585 h 1873477"/>
              <a:gd name="connsiteX81" fmla="*/ 872700 w 2612145"/>
              <a:gd name="connsiteY81" fmla="*/ 1843692 h 1873477"/>
              <a:gd name="connsiteX82" fmla="*/ 658248 w 2612145"/>
              <a:gd name="connsiteY82" fmla="*/ 1810929 h 1873477"/>
              <a:gd name="connsiteX83" fmla="*/ 545065 w 2612145"/>
              <a:gd name="connsiteY83" fmla="*/ 1787101 h 1873477"/>
              <a:gd name="connsiteX84" fmla="*/ 422947 w 2612145"/>
              <a:gd name="connsiteY84" fmla="*/ 1748380 h 1873477"/>
              <a:gd name="connsiteX85" fmla="*/ 336570 w 2612145"/>
              <a:gd name="connsiteY85" fmla="*/ 1703703 h 1873477"/>
              <a:gd name="connsiteX86" fmla="*/ 274022 w 2612145"/>
              <a:gd name="connsiteY86" fmla="*/ 1656047 h 1873477"/>
              <a:gd name="connsiteX87" fmla="*/ 223387 w 2612145"/>
              <a:gd name="connsiteY87" fmla="*/ 1599455 h 1873477"/>
              <a:gd name="connsiteX88" fmla="*/ 202538 w 2612145"/>
              <a:gd name="connsiteY88" fmla="*/ 1569670 h 1873477"/>
              <a:gd name="connsiteX89" fmla="*/ 169774 w 2612145"/>
              <a:gd name="connsiteY89" fmla="*/ 1501164 h 1873477"/>
              <a:gd name="connsiteX90" fmla="*/ 154882 w 2612145"/>
              <a:gd name="connsiteY90" fmla="*/ 1444573 h 1873477"/>
              <a:gd name="connsiteX91" fmla="*/ 139989 w 2612145"/>
              <a:gd name="connsiteY91" fmla="*/ 1361175 h 1873477"/>
              <a:gd name="connsiteX92" fmla="*/ 139989 w 2612145"/>
              <a:gd name="connsiteY92" fmla="*/ 1271820 h 1873477"/>
              <a:gd name="connsiteX93" fmla="*/ 145946 w 2612145"/>
              <a:gd name="connsiteY93" fmla="*/ 1075239 h 1873477"/>
              <a:gd name="connsiteX94" fmla="*/ 151903 w 2612145"/>
              <a:gd name="connsiteY94" fmla="*/ 935249 h 1873477"/>
              <a:gd name="connsiteX95" fmla="*/ 160839 w 2612145"/>
              <a:gd name="connsiteY95" fmla="*/ 825045 h 187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612145" h="1873477">
                <a:moveTo>
                  <a:pt x="160839" y="825045"/>
                </a:moveTo>
                <a:lnTo>
                  <a:pt x="175731" y="571872"/>
                </a:lnTo>
                <a:lnTo>
                  <a:pt x="184667" y="414011"/>
                </a:lnTo>
                <a:cubicBezTo>
                  <a:pt x="185660" y="384226"/>
                  <a:pt x="186652" y="354441"/>
                  <a:pt x="187645" y="324656"/>
                </a:cubicBezTo>
                <a:lnTo>
                  <a:pt x="184667" y="291893"/>
                </a:lnTo>
                <a:lnTo>
                  <a:pt x="178710" y="250194"/>
                </a:lnTo>
                <a:lnTo>
                  <a:pt x="163817" y="202538"/>
                </a:lnTo>
                <a:lnTo>
                  <a:pt x="145946" y="154882"/>
                </a:lnTo>
                <a:lnTo>
                  <a:pt x="119140" y="113183"/>
                </a:lnTo>
                <a:lnTo>
                  <a:pt x="92333" y="89355"/>
                </a:lnTo>
                <a:lnTo>
                  <a:pt x="68505" y="68505"/>
                </a:lnTo>
                <a:lnTo>
                  <a:pt x="0" y="20849"/>
                </a:lnTo>
                <a:lnTo>
                  <a:pt x="244237" y="0"/>
                </a:lnTo>
                <a:lnTo>
                  <a:pt x="262108" y="14892"/>
                </a:lnTo>
                <a:lnTo>
                  <a:pt x="300828" y="47656"/>
                </a:lnTo>
                <a:lnTo>
                  <a:pt x="363377" y="92333"/>
                </a:lnTo>
                <a:lnTo>
                  <a:pt x="405076" y="131054"/>
                </a:lnTo>
                <a:lnTo>
                  <a:pt x="428904" y="154882"/>
                </a:lnTo>
                <a:lnTo>
                  <a:pt x="458689" y="193602"/>
                </a:lnTo>
                <a:lnTo>
                  <a:pt x="476560" y="226366"/>
                </a:lnTo>
                <a:lnTo>
                  <a:pt x="488474" y="262108"/>
                </a:lnTo>
                <a:lnTo>
                  <a:pt x="494431" y="297850"/>
                </a:lnTo>
                <a:lnTo>
                  <a:pt x="497409" y="324656"/>
                </a:lnTo>
                <a:lnTo>
                  <a:pt x="491452" y="351463"/>
                </a:lnTo>
                <a:lnTo>
                  <a:pt x="473581" y="414011"/>
                </a:lnTo>
                <a:lnTo>
                  <a:pt x="455710" y="482517"/>
                </a:lnTo>
                <a:lnTo>
                  <a:pt x="443796" y="545065"/>
                </a:lnTo>
                <a:lnTo>
                  <a:pt x="437839" y="601657"/>
                </a:lnTo>
                <a:lnTo>
                  <a:pt x="434861" y="631442"/>
                </a:lnTo>
                <a:lnTo>
                  <a:pt x="425925" y="664206"/>
                </a:lnTo>
                <a:lnTo>
                  <a:pt x="411033" y="741647"/>
                </a:lnTo>
                <a:lnTo>
                  <a:pt x="399119" y="825045"/>
                </a:lnTo>
                <a:lnTo>
                  <a:pt x="393162" y="887593"/>
                </a:lnTo>
                <a:lnTo>
                  <a:pt x="387205" y="1018647"/>
                </a:lnTo>
                <a:lnTo>
                  <a:pt x="387205" y="1113959"/>
                </a:lnTo>
                <a:lnTo>
                  <a:pt x="387205" y="1206293"/>
                </a:lnTo>
                <a:lnTo>
                  <a:pt x="390183" y="1283734"/>
                </a:lnTo>
                <a:lnTo>
                  <a:pt x="399119" y="1364153"/>
                </a:lnTo>
                <a:lnTo>
                  <a:pt x="408054" y="1423723"/>
                </a:lnTo>
                <a:lnTo>
                  <a:pt x="422947" y="1480315"/>
                </a:lnTo>
                <a:lnTo>
                  <a:pt x="440818" y="1513078"/>
                </a:lnTo>
                <a:lnTo>
                  <a:pt x="470603" y="1545842"/>
                </a:lnTo>
                <a:lnTo>
                  <a:pt x="512302" y="1569670"/>
                </a:lnTo>
                <a:lnTo>
                  <a:pt x="548044" y="1581584"/>
                </a:lnTo>
                <a:lnTo>
                  <a:pt x="595700" y="1596477"/>
                </a:lnTo>
                <a:lnTo>
                  <a:pt x="726754" y="1614348"/>
                </a:lnTo>
                <a:lnTo>
                  <a:pt x="845894" y="1623283"/>
                </a:lnTo>
                <a:lnTo>
                  <a:pt x="1003755" y="1632219"/>
                </a:lnTo>
                <a:lnTo>
                  <a:pt x="1179486" y="1635197"/>
                </a:lnTo>
                <a:lnTo>
                  <a:pt x="1337347" y="1635197"/>
                </a:lnTo>
                <a:lnTo>
                  <a:pt x="1572648" y="1632219"/>
                </a:lnTo>
                <a:lnTo>
                  <a:pt x="1688810" y="1629240"/>
                </a:lnTo>
                <a:lnTo>
                  <a:pt x="1822843" y="1617326"/>
                </a:lnTo>
                <a:lnTo>
                  <a:pt x="1915176" y="1602434"/>
                </a:lnTo>
                <a:lnTo>
                  <a:pt x="1965811" y="1587541"/>
                </a:lnTo>
                <a:lnTo>
                  <a:pt x="2016445" y="1566692"/>
                </a:lnTo>
                <a:lnTo>
                  <a:pt x="2067080" y="1542863"/>
                </a:lnTo>
                <a:lnTo>
                  <a:pt x="2570446" y="1548820"/>
                </a:lnTo>
                <a:lnTo>
                  <a:pt x="2585339" y="1560734"/>
                </a:lnTo>
                <a:lnTo>
                  <a:pt x="2591296" y="1569670"/>
                </a:lnTo>
                <a:lnTo>
                  <a:pt x="2603210" y="1587541"/>
                </a:lnTo>
                <a:lnTo>
                  <a:pt x="2612145" y="1614348"/>
                </a:lnTo>
                <a:lnTo>
                  <a:pt x="2612145" y="1629240"/>
                </a:lnTo>
                <a:lnTo>
                  <a:pt x="2609167" y="1647111"/>
                </a:lnTo>
                <a:lnTo>
                  <a:pt x="2603210" y="1667961"/>
                </a:lnTo>
                <a:lnTo>
                  <a:pt x="2588317" y="1685832"/>
                </a:lnTo>
                <a:lnTo>
                  <a:pt x="2558532" y="1721574"/>
                </a:lnTo>
                <a:lnTo>
                  <a:pt x="2537683" y="1739445"/>
                </a:lnTo>
                <a:lnTo>
                  <a:pt x="2510876" y="1760294"/>
                </a:lnTo>
                <a:lnTo>
                  <a:pt x="2484070" y="1778165"/>
                </a:lnTo>
                <a:lnTo>
                  <a:pt x="2436414" y="1799015"/>
                </a:lnTo>
                <a:lnTo>
                  <a:pt x="2373865" y="1816886"/>
                </a:lnTo>
                <a:lnTo>
                  <a:pt x="2263661" y="1837735"/>
                </a:lnTo>
                <a:lnTo>
                  <a:pt x="2084951" y="1855606"/>
                </a:lnTo>
                <a:lnTo>
                  <a:pt x="1921133" y="1864542"/>
                </a:lnTo>
                <a:lnTo>
                  <a:pt x="1748380" y="1870499"/>
                </a:lnTo>
                <a:lnTo>
                  <a:pt x="1599455" y="1873477"/>
                </a:lnTo>
                <a:lnTo>
                  <a:pt x="1447551" y="1873477"/>
                </a:lnTo>
                <a:lnTo>
                  <a:pt x="1289691" y="1870499"/>
                </a:lnTo>
                <a:lnTo>
                  <a:pt x="1152680" y="1864542"/>
                </a:lnTo>
                <a:lnTo>
                  <a:pt x="997798" y="1858585"/>
                </a:lnTo>
                <a:lnTo>
                  <a:pt x="872700" y="1843692"/>
                </a:lnTo>
                <a:lnTo>
                  <a:pt x="658248" y="1810929"/>
                </a:lnTo>
                <a:lnTo>
                  <a:pt x="545065" y="1787101"/>
                </a:lnTo>
                <a:lnTo>
                  <a:pt x="422947" y="1748380"/>
                </a:lnTo>
                <a:lnTo>
                  <a:pt x="336570" y="1703703"/>
                </a:lnTo>
                <a:lnTo>
                  <a:pt x="274022" y="1656047"/>
                </a:lnTo>
                <a:lnTo>
                  <a:pt x="223387" y="1599455"/>
                </a:lnTo>
                <a:lnTo>
                  <a:pt x="202538" y="1569670"/>
                </a:lnTo>
                <a:lnTo>
                  <a:pt x="169774" y="1501164"/>
                </a:lnTo>
                <a:cubicBezTo>
                  <a:pt x="154616" y="1446595"/>
                  <a:pt x="154882" y="1466099"/>
                  <a:pt x="154882" y="1444573"/>
                </a:cubicBezTo>
                <a:lnTo>
                  <a:pt x="139989" y="1361175"/>
                </a:lnTo>
                <a:lnTo>
                  <a:pt x="139989" y="1271820"/>
                </a:lnTo>
                <a:lnTo>
                  <a:pt x="145946" y="1075239"/>
                </a:lnTo>
                <a:lnTo>
                  <a:pt x="151903" y="935249"/>
                </a:lnTo>
                <a:lnTo>
                  <a:pt x="160839" y="8250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6481E43-6A7C-4DAF-B068-2F7543BF2FC1}"/>
              </a:ext>
            </a:extLst>
          </p:cNvPr>
          <p:cNvSpPr/>
          <p:nvPr/>
        </p:nvSpPr>
        <p:spPr>
          <a:xfrm>
            <a:off x="7764464" y="4545013"/>
            <a:ext cx="568325" cy="944562"/>
          </a:xfrm>
          <a:custGeom>
            <a:avLst/>
            <a:gdLst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28904 w 2612145"/>
              <a:gd name="connsiteY17" fmla="*/ 154882 h 1873477"/>
              <a:gd name="connsiteX18" fmla="*/ 458689 w 2612145"/>
              <a:gd name="connsiteY18" fmla="*/ 193602 h 1873477"/>
              <a:gd name="connsiteX19" fmla="*/ 476560 w 2612145"/>
              <a:gd name="connsiteY19" fmla="*/ 226366 h 1873477"/>
              <a:gd name="connsiteX20" fmla="*/ 488474 w 2612145"/>
              <a:gd name="connsiteY20" fmla="*/ 262108 h 1873477"/>
              <a:gd name="connsiteX21" fmla="*/ 494431 w 2612145"/>
              <a:gd name="connsiteY21" fmla="*/ 297850 h 1873477"/>
              <a:gd name="connsiteX22" fmla="*/ 497409 w 2612145"/>
              <a:gd name="connsiteY22" fmla="*/ 324656 h 1873477"/>
              <a:gd name="connsiteX23" fmla="*/ 491452 w 2612145"/>
              <a:gd name="connsiteY23" fmla="*/ 351463 h 1873477"/>
              <a:gd name="connsiteX24" fmla="*/ 473581 w 2612145"/>
              <a:gd name="connsiteY24" fmla="*/ 414011 h 1873477"/>
              <a:gd name="connsiteX25" fmla="*/ 455710 w 2612145"/>
              <a:gd name="connsiteY25" fmla="*/ 482517 h 1873477"/>
              <a:gd name="connsiteX26" fmla="*/ 443796 w 2612145"/>
              <a:gd name="connsiteY26" fmla="*/ 545065 h 1873477"/>
              <a:gd name="connsiteX27" fmla="*/ 437839 w 2612145"/>
              <a:gd name="connsiteY27" fmla="*/ 601657 h 1873477"/>
              <a:gd name="connsiteX28" fmla="*/ 434861 w 2612145"/>
              <a:gd name="connsiteY28" fmla="*/ 631442 h 1873477"/>
              <a:gd name="connsiteX29" fmla="*/ 425925 w 2612145"/>
              <a:gd name="connsiteY29" fmla="*/ 664206 h 1873477"/>
              <a:gd name="connsiteX30" fmla="*/ 411033 w 2612145"/>
              <a:gd name="connsiteY30" fmla="*/ 741647 h 1873477"/>
              <a:gd name="connsiteX31" fmla="*/ 399119 w 2612145"/>
              <a:gd name="connsiteY31" fmla="*/ 825045 h 1873477"/>
              <a:gd name="connsiteX32" fmla="*/ 393162 w 2612145"/>
              <a:gd name="connsiteY32" fmla="*/ 887593 h 1873477"/>
              <a:gd name="connsiteX33" fmla="*/ 387205 w 2612145"/>
              <a:gd name="connsiteY33" fmla="*/ 1018647 h 1873477"/>
              <a:gd name="connsiteX34" fmla="*/ 387205 w 2612145"/>
              <a:gd name="connsiteY34" fmla="*/ 1113959 h 1873477"/>
              <a:gd name="connsiteX35" fmla="*/ 387205 w 2612145"/>
              <a:gd name="connsiteY35" fmla="*/ 1206293 h 1873477"/>
              <a:gd name="connsiteX36" fmla="*/ 390183 w 2612145"/>
              <a:gd name="connsiteY36" fmla="*/ 1283734 h 1873477"/>
              <a:gd name="connsiteX37" fmla="*/ 399119 w 2612145"/>
              <a:gd name="connsiteY37" fmla="*/ 1364153 h 1873477"/>
              <a:gd name="connsiteX38" fmla="*/ 408054 w 2612145"/>
              <a:gd name="connsiteY38" fmla="*/ 1423723 h 1873477"/>
              <a:gd name="connsiteX39" fmla="*/ 422947 w 2612145"/>
              <a:gd name="connsiteY39" fmla="*/ 1480315 h 1873477"/>
              <a:gd name="connsiteX40" fmla="*/ 440818 w 2612145"/>
              <a:gd name="connsiteY40" fmla="*/ 1513078 h 1873477"/>
              <a:gd name="connsiteX41" fmla="*/ 470603 w 2612145"/>
              <a:gd name="connsiteY41" fmla="*/ 1545842 h 1873477"/>
              <a:gd name="connsiteX42" fmla="*/ 512302 w 2612145"/>
              <a:gd name="connsiteY42" fmla="*/ 1569670 h 1873477"/>
              <a:gd name="connsiteX43" fmla="*/ 548044 w 2612145"/>
              <a:gd name="connsiteY43" fmla="*/ 1581584 h 1873477"/>
              <a:gd name="connsiteX44" fmla="*/ 595700 w 2612145"/>
              <a:gd name="connsiteY44" fmla="*/ 1596477 h 1873477"/>
              <a:gd name="connsiteX45" fmla="*/ 726754 w 2612145"/>
              <a:gd name="connsiteY45" fmla="*/ 1614348 h 1873477"/>
              <a:gd name="connsiteX46" fmla="*/ 845894 w 2612145"/>
              <a:gd name="connsiteY46" fmla="*/ 1623283 h 1873477"/>
              <a:gd name="connsiteX47" fmla="*/ 1003755 w 2612145"/>
              <a:gd name="connsiteY47" fmla="*/ 1632219 h 1873477"/>
              <a:gd name="connsiteX48" fmla="*/ 1179486 w 2612145"/>
              <a:gd name="connsiteY48" fmla="*/ 1635197 h 1873477"/>
              <a:gd name="connsiteX49" fmla="*/ 1337347 w 2612145"/>
              <a:gd name="connsiteY49" fmla="*/ 1635197 h 1873477"/>
              <a:gd name="connsiteX50" fmla="*/ 1572648 w 2612145"/>
              <a:gd name="connsiteY50" fmla="*/ 1632219 h 1873477"/>
              <a:gd name="connsiteX51" fmla="*/ 1688810 w 2612145"/>
              <a:gd name="connsiteY51" fmla="*/ 1629240 h 1873477"/>
              <a:gd name="connsiteX52" fmla="*/ 1822843 w 2612145"/>
              <a:gd name="connsiteY52" fmla="*/ 1617326 h 1873477"/>
              <a:gd name="connsiteX53" fmla="*/ 1915176 w 2612145"/>
              <a:gd name="connsiteY53" fmla="*/ 1602434 h 1873477"/>
              <a:gd name="connsiteX54" fmla="*/ 1965811 w 2612145"/>
              <a:gd name="connsiteY54" fmla="*/ 1587541 h 1873477"/>
              <a:gd name="connsiteX55" fmla="*/ 2016445 w 2612145"/>
              <a:gd name="connsiteY55" fmla="*/ 1566692 h 1873477"/>
              <a:gd name="connsiteX56" fmla="*/ 2067080 w 2612145"/>
              <a:gd name="connsiteY56" fmla="*/ 1542863 h 1873477"/>
              <a:gd name="connsiteX57" fmla="*/ 2096865 w 2612145"/>
              <a:gd name="connsiteY57" fmla="*/ 1519035 h 1873477"/>
              <a:gd name="connsiteX58" fmla="*/ 2111757 w 2612145"/>
              <a:gd name="connsiteY58" fmla="*/ 1501164 h 1873477"/>
              <a:gd name="connsiteX59" fmla="*/ 2135585 w 2612145"/>
              <a:gd name="connsiteY59" fmla="*/ 1456487 h 1873477"/>
              <a:gd name="connsiteX60" fmla="*/ 2162392 w 2612145"/>
              <a:gd name="connsiteY60" fmla="*/ 1382024 h 1873477"/>
              <a:gd name="connsiteX61" fmla="*/ 2189198 w 2612145"/>
              <a:gd name="connsiteY61" fmla="*/ 1289691 h 1873477"/>
              <a:gd name="connsiteX62" fmla="*/ 2213026 w 2612145"/>
              <a:gd name="connsiteY62" fmla="*/ 1182465 h 1873477"/>
              <a:gd name="connsiteX63" fmla="*/ 2233876 w 2612145"/>
              <a:gd name="connsiteY63" fmla="*/ 1081196 h 1873477"/>
              <a:gd name="connsiteX64" fmla="*/ 2254725 w 2612145"/>
              <a:gd name="connsiteY64" fmla="*/ 970991 h 1873477"/>
              <a:gd name="connsiteX65" fmla="*/ 2266639 w 2612145"/>
              <a:gd name="connsiteY65" fmla="*/ 893550 h 1873477"/>
              <a:gd name="connsiteX66" fmla="*/ 2275575 w 2612145"/>
              <a:gd name="connsiteY66" fmla="*/ 792281 h 1873477"/>
              <a:gd name="connsiteX67" fmla="*/ 2281532 w 2612145"/>
              <a:gd name="connsiteY67" fmla="*/ 688034 h 1873477"/>
              <a:gd name="connsiteX68" fmla="*/ 2278553 w 2612145"/>
              <a:gd name="connsiteY68" fmla="*/ 652292 h 1873477"/>
              <a:gd name="connsiteX69" fmla="*/ 2281532 w 2612145"/>
              <a:gd name="connsiteY69" fmla="*/ 640377 h 1873477"/>
              <a:gd name="connsiteX70" fmla="*/ 2296424 w 2612145"/>
              <a:gd name="connsiteY70" fmla="*/ 625485 h 1873477"/>
              <a:gd name="connsiteX71" fmla="*/ 2308338 w 2612145"/>
              <a:gd name="connsiteY71" fmla="*/ 622506 h 1873477"/>
              <a:gd name="connsiteX72" fmla="*/ 2320252 w 2612145"/>
              <a:gd name="connsiteY72" fmla="*/ 622506 h 1873477"/>
              <a:gd name="connsiteX73" fmla="*/ 2335145 w 2612145"/>
              <a:gd name="connsiteY73" fmla="*/ 631442 h 1873477"/>
              <a:gd name="connsiteX74" fmla="*/ 2347059 w 2612145"/>
              <a:gd name="connsiteY74" fmla="*/ 640377 h 1873477"/>
              <a:gd name="connsiteX75" fmla="*/ 2353016 w 2612145"/>
              <a:gd name="connsiteY75" fmla="*/ 658249 h 1873477"/>
              <a:gd name="connsiteX76" fmla="*/ 2355994 w 2612145"/>
              <a:gd name="connsiteY76" fmla="*/ 691012 h 1873477"/>
              <a:gd name="connsiteX77" fmla="*/ 2415564 w 2612145"/>
              <a:gd name="connsiteY77" fmla="*/ 1236078 h 1873477"/>
              <a:gd name="connsiteX78" fmla="*/ 2418543 w 2612145"/>
              <a:gd name="connsiteY78" fmla="*/ 1268841 h 1873477"/>
              <a:gd name="connsiteX79" fmla="*/ 2418543 w 2612145"/>
              <a:gd name="connsiteY79" fmla="*/ 1292669 h 1873477"/>
              <a:gd name="connsiteX80" fmla="*/ 2421521 w 2612145"/>
              <a:gd name="connsiteY80" fmla="*/ 1331390 h 1873477"/>
              <a:gd name="connsiteX81" fmla="*/ 2427478 w 2612145"/>
              <a:gd name="connsiteY81" fmla="*/ 1361175 h 1873477"/>
              <a:gd name="connsiteX82" fmla="*/ 2436414 w 2612145"/>
              <a:gd name="connsiteY82" fmla="*/ 1390960 h 1873477"/>
              <a:gd name="connsiteX83" fmla="*/ 2445349 w 2612145"/>
              <a:gd name="connsiteY83" fmla="*/ 1423723 h 1873477"/>
              <a:gd name="connsiteX84" fmla="*/ 2457263 w 2612145"/>
              <a:gd name="connsiteY84" fmla="*/ 1444573 h 1873477"/>
              <a:gd name="connsiteX85" fmla="*/ 2472156 w 2612145"/>
              <a:gd name="connsiteY85" fmla="*/ 1471379 h 1873477"/>
              <a:gd name="connsiteX86" fmla="*/ 2501941 w 2612145"/>
              <a:gd name="connsiteY86" fmla="*/ 1501164 h 1873477"/>
              <a:gd name="connsiteX87" fmla="*/ 2543640 w 2612145"/>
              <a:gd name="connsiteY87" fmla="*/ 1530949 h 1873477"/>
              <a:gd name="connsiteX88" fmla="*/ 2570446 w 2612145"/>
              <a:gd name="connsiteY88" fmla="*/ 1548820 h 1873477"/>
              <a:gd name="connsiteX89" fmla="*/ 2585339 w 2612145"/>
              <a:gd name="connsiteY89" fmla="*/ 1560734 h 1873477"/>
              <a:gd name="connsiteX90" fmla="*/ 2591296 w 2612145"/>
              <a:gd name="connsiteY90" fmla="*/ 1569670 h 1873477"/>
              <a:gd name="connsiteX91" fmla="*/ 2603210 w 2612145"/>
              <a:gd name="connsiteY91" fmla="*/ 1587541 h 1873477"/>
              <a:gd name="connsiteX92" fmla="*/ 2612145 w 2612145"/>
              <a:gd name="connsiteY92" fmla="*/ 1614348 h 1873477"/>
              <a:gd name="connsiteX93" fmla="*/ 2612145 w 2612145"/>
              <a:gd name="connsiteY93" fmla="*/ 1629240 h 1873477"/>
              <a:gd name="connsiteX94" fmla="*/ 2609167 w 2612145"/>
              <a:gd name="connsiteY94" fmla="*/ 1647111 h 1873477"/>
              <a:gd name="connsiteX95" fmla="*/ 2603210 w 2612145"/>
              <a:gd name="connsiteY95" fmla="*/ 1667961 h 1873477"/>
              <a:gd name="connsiteX96" fmla="*/ 2588317 w 2612145"/>
              <a:gd name="connsiteY96" fmla="*/ 1685832 h 1873477"/>
              <a:gd name="connsiteX97" fmla="*/ 2558532 w 2612145"/>
              <a:gd name="connsiteY97" fmla="*/ 1721574 h 1873477"/>
              <a:gd name="connsiteX98" fmla="*/ 2537683 w 2612145"/>
              <a:gd name="connsiteY98" fmla="*/ 1739445 h 1873477"/>
              <a:gd name="connsiteX99" fmla="*/ 2510876 w 2612145"/>
              <a:gd name="connsiteY99" fmla="*/ 1760294 h 1873477"/>
              <a:gd name="connsiteX100" fmla="*/ 2484070 w 2612145"/>
              <a:gd name="connsiteY100" fmla="*/ 1778165 h 1873477"/>
              <a:gd name="connsiteX101" fmla="*/ 2436414 w 2612145"/>
              <a:gd name="connsiteY101" fmla="*/ 1799015 h 1873477"/>
              <a:gd name="connsiteX102" fmla="*/ 2373865 w 2612145"/>
              <a:gd name="connsiteY102" fmla="*/ 1816886 h 1873477"/>
              <a:gd name="connsiteX103" fmla="*/ 2263661 w 2612145"/>
              <a:gd name="connsiteY103" fmla="*/ 1837735 h 1873477"/>
              <a:gd name="connsiteX104" fmla="*/ 2084951 w 2612145"/>
              <a:gd name="connsiteY104" fmla="*/ 1855606 h 1873477"/>
              <a:gd name="connsiteX105" fmla="*/ 1921133 w 2612145"/>
              <a:gd name="connsiteY105" fmla="*/ 1864542 h 1873477"/>
              <a:gd name="connsiteX106" fmla="*/ 1748380 w 2612145"/>
              <a:gd name="connsiteY106" fmla="*/ 1870499 h 1873477"/>
              <a:gd name="connsiteX107" fmla="*/ 1599455 w 2612145"/>
              <a:gd name="connsiteY107" fmla="*/ 1873477 h 1873477"/>
              <a:gd name="connsiteX108" fmla="*/ 1447551 w 2612145"/>
              <a:gd name="connsiteY108" fmla="*/ 1873477 h 1873477"/>
              <a:gd name="connsiteX109" fmla="*/ 1289691 w 2612145"/>
              <a:gd name="connsiteY109" fmla="*/ 1870499 h 1873477"/>
              <a:gd name="connsiteX110" fmla="*/ 1152680 w 2612145"/>
              <a:gd name="connsiteY110" fmla="*/ 1864542 h 1873477"/>
              <a:gd name="connsiteX111" fmla="*/ 997798 w 2612145"/>
              <a:gd name="connsiteY111" fmla="*/ 1858585 h 1873477"/>
              <a:gd name="connsiteX112" fmla="*/ 872700 w 2612145"/>
              <a:gd name="connsiteY112" fmla="*/ 1843692 h 1873477"/>
              <a:gd name="connsiteX113" fmla="*/ 658248 w 2612145"/>
              <a:gd name="connsiteY113" fmla="*/ 1810929 h 1873477"/>
              <a:gd name="connsiteX114" fmla="*/ 545065 w 2612145"/>
              <a:gd name="connsiteY114" fmla="*/ 1787101 h 1873477"/>
              <a:gd name="connsiteX115" fmla="*/ 422947 w 2612145"/>
              <a:gd name="connsiteY115" fmla="*/ 1748380 h 1873477"/>
              <a:gd name="connsiteX116" fmla="*/ 336570 w 2612145"/>
              <a:gd name="connsiteY116" fmla="*/ 1703703 h 1873477"/>
              <a:gd name="connsiteX117" fmla="*/ 274022 w 2612145"/>
              <a:gd name="connsiteY117" fmla="*/ 1656047 h 1873477"/>
              <a:gd name="connsiteX118" fmla="*/ 223387 w 2612145"/>
              <a:gd name="connsiteY118" fmla="*/ 1599455 h 1873477"/>
              <a:gd name="connsiteX119" fmla="*/ 202538 w 2612145"/>
              <a:gd name="connsiteY119" fmla="*/ 1569670 h 1873477"/>
              <a:gd name="connsiteX120" fmla="*/ 169774 w 2612145"/>
              <a:gd name="connsiteY120" fmla="*/ 1501164 h 1873477"/>
              <a:gd name="connsiteX121" fmla="*/ 154882 w 2612145"/>
              <a:gd name="connsiteY121" fmla="*/ 1444573 h 1873477"/>
              <a:gd name="connsiteX122" fmla="*/ 139989 w 2612145"/>
              <a:gd name="connsiteY122" fmla="*/ 1361175 h 1873477"/>
              <a:gd name="connsiteX123" fmla="*/ 139989 w 2612145"/>
              <a:gd name="connsiteY123" fmla="*/ 1271820 h 1873477"/>
              <a:gd name="connsiteX124" fmla="*/ 145946 w 2612145"/>
              <a:gd name="connsiteY124" fmla="*/ 1075239 h 1873477"/>
              <a:gd name="connsiteX125" fmla="*/ 151903 w 2612145"/>
              <a:gd name="connsiteY125" fmla="*/ 935249 h 1873477"/>
              <a:gd name="connsiteX126" fmla="*/ 160839 w 2612145"/>
              <a:gd name="connsiteY126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05076 w 2612145"/>
              <a:gd name="connsiteY16" fmla="*/ 131054 h 1873477"/>
              <a:gd name="connsiteX17" fmla="*/ 458689 w 2612145"/>
              <a:gd name="connsiteY17" fmla="*/ 193602 h 1873477"/>
              <a:gd name="connsiteX18" fmla="*/ 476560 w 2612145"/>
              <a:gd name="connsiteY18" fmla="*/ 226366 h 1873477"/>
              <a:gd name="connsiteX19" fmla="*/ 488474 w 2612145"/>
              <a:gd name="connsiteY19" fmla="*/ 262108 h 1873477"/>
              <a:gd name="connsiteX20" fmla="*/ 494431 w 2612145"/>
              <a:gd name="connsiteY20" fmla="*/ 297850 h 1873477"/>
              <a:gd name="connsiteX21" fmla="*/ 497409 w 2612145"/>
              <a:gd name="connsiteY21" fmla="*/ 324656 h 1873477"/>
              <a:gd name="connsiteX22" fmla="*/ 491452 w 2612145"/>
              <a:gd name="connsiteY22" fmla="*/ 351463 h 1873477"/>
              <a:gd name="connsiteX23" fmla="*/ 473581 w 2612145"/>
              <a:gd name="connsiteY23" fmla="*/ 414011 h 1873477"/>
              <a:gd name="connsiteX24" fmla="*/ 455710 w 2612145"/>
              <a:gd name="connsiteY24" fmla="*/ 482517 h 1873477"/>
              <a:gd name="connsiteX25" fmla="*/ 443796 w 2612145"/>
              <a:gd name="connsiteY25" fmla="*/ 545065 h 1873477"/>
              <a:gd name="connsiteX26" fmla="*/ 437839 w 2612145"/>
              <a:gd name="connsiteY26" fmla="*/ 601657 h 1873477"/>
              <a:gd name="connsiteX27" fmla="*/ 434861 w 2612145"/>
              <a:gd name="connsiteY27" fmla="*/ 631442 h 1873477"/>
              <a:gd name="connsiteX28" fmla="*/ 425925 w 2612145"/>
              <a:gd name="connsiteY28" fmla="*/ 664206 h 1873477"/>
              <a:gd name="connsiteX29" fmla="*/ 411033 w 2612145"/>
              <a:gd name="connsiteY29" fmla="*/ 741647 h 1873477"/>
              <a:gd name="connsiteX30" fmla="*/ 399119 w 2612145"/>
              <a:gd name="connsiteY30" fmla="*/ 825045 h 1873477"/>
              <a:gd name="connsiteX31" fmla="*/ 393162 w 2612145"/>
              <a:gd name="connsiteY31" fmla="*/ 887593 h 1873477"/>
              <a:gd name="connsiteX32" fmla="*/ 387205 w 2612145"/>
              <a:gd name="connsiteY32" fmla="*/ 1018647 h 1873477"/>
              <a:gd name="connsiteX33" fmla="*/ 387205 w 2612145"/>
              <a:gd name="connsiteY33" fmla="*/ 1113959 h 1873477"/>
              <a:gd name="connsiteX34" fmla="*/ 387205 w 2612145"/>
              <a:gd name="connsiteY34" fmla="*/ 1206293 h 1873477"/>
              <a:gd name="connsiteX35" fmla="*/ 390183 w 2612145"/>
              <a:gd name="connsiteY35" fmla="*/ 1283734 h 1873477"/>
              <a:gd name="connsiteX36" fmla="*/ 399119 w 2612145"/>
              <a:gd name="connsiteY36" fmla="*/ 1364153 h 1873477"/>
              <a:gd name="connsiteX37" fmla="*/ 408054 w 2612145"/>
              <a:gd name="connsiteY37" fmla="*/ 1423723 h 1873477"/>
              <a:gd name="connsiteX38" fmla="*/ 422947 w 2612145"/>
              <a:gd name="connsiteY38" fmla="*/ 1480315 h 1873477"/>
              <a:gd name="connsiteX39" fmla="*/ 440818 w 2612145"/>
              <a:gd name="connsiteY39" fmla="*/ 1513078 h 1873477"/>
              <a:gd name="connsiteX40" fmla="*/ 470603 w 2612145"/>
              <a:gd name="connsiteY40" fmla="*/ 1545842 h 1873477"/>
              <a:gd name="connsiteX41" fmla="*/ 512302 w 2612145"/>
              <a:gd name="connsiteY41" fmla="*/ 1569670 h 1873477"/>
              <a:gd name="connsiteX42" fmla="*/ 548044 w 2612145"/>
              <a:gd name="connsiteY42" fmla="*/ 1581584 h 1873477"/>
              <a:gd name="connsiteX43" fmla="*/ 595700 w 2612145"/>
              <a:gd name="connsiteY43" fmla="*/ 1596477 h 1873477"/>
              <a:gd name="connsiteX44" fmla="*/ 726754 w 2612145"/>
              <a:gd name="connsiteY44" fmla="*/ 1614348 h 1873477"/>
              <a:gd name="connsiteX45" fmla="*/ 845894 w 2612145"/>
              <a:gd name="connsiteY45" fmla="*/ 1623283 h 1873477"/>
              <a:gd name="connsiteX46" fmla="*/ 1003755 w 2612145"/>
              <a:gd name="connsiteY46" fmla="*/ 1632219 h 1873477"/>
              <a:gd name="connsiteX47" fmla="*/ 1179486 w 2612145"/>
              <a:gd name="connsiteY47" fmla="*/ 1635197 h 1873477"/>
              <a:gd name="connsiteX48" fmla="*/ 1337347 w 2612145"/>
              <a:gd name="connsiteY48" fmla="*/ 1635197 h 1873477"/>
              <a:gd name="connsiteX49" fmla="*/ 1572648 w 2612145"/>
              <a:gd name="connsiteY49" fmla="*/ 1632219 h 1873477"/>
              <a:gd name="connsiteX50" fmla="*/ 1688810 w 2612145"/>
              <a:gd name="connsiteY50" fmla="*/ 1629240 h 1873477"/>
              <a:gd name="connsiteX51" fmla="*/ 1822843 w 2612145"/>
              <a:gd name="connsiteY51" fmla="*/ 1617326 h 1873477"/>
              <a:gd name="connsiteX52" fmla="*/ 1915176 w 2612145"/>
              <a:gd name="connsiteY52" fmla="*/ 1602434 h 1873477"/>
              <a:gd name="connsiteX53" fmla="*/ 1965811 w 2612145"/>
              <a:gd name="connsiteY53" fmla="*/ 1587541 h 1873477"/>
              <a:gd name="connsiteX54" fmla="*/ 2016445 w 2612145"/>
              <a:gd name="connsiteY54" fmla="*/ 1566692 h 1873477"/>
              <a:gd name="connsiteX55" fmla="*/ 2067080 w 2612145"/>
              <a:gd name="connsiteY55" fmla="*/ 1542863 h 1873477"/>
              <a:gd name="connsiteX56" fmla="*/ 2096865 w 2612145"/>
              <a:gd name="connsiteY56" fmla="*/ 1519035 h 1873477"/>
              <a:gd name="connsiteX57" fmla="*/ 2111757 w 2612145"/>
              <a:gd name="connsiteY57" fmla="*/ 1501164 h 1873477"/>
              <a:gd name="connsiteX58" fmla="*/ 2135585 w 2612145"/>
              <a:gd name="connsiteY58" fmla="*/ 1456487 h 1873477"/>
              <a:gd name="connsiteX59" fmla="*/ 2162392 w 2612145"/>
              <a:gd name="connsiteY59" fmla="*/ 1382024 h 1873477"/>
              <a:gd name="connsiteX60" fmla="*/ 2189198 w 2612145"/>
              <a:gd name="connsiteY60" fmla="*/ 1289691 h 1873477"/>
              <a:gd name="connsiteX61" fmla="*/ 2213026 w 2612145"/>
              <a:gd name="connsiteY61" fmla="*/ 1182465 h 1873477"/>
              <a:gd name="connsiteX62" fmla="*/ 2233876 w 2612145"/>
              <a:gd name="connsiteY62" fmla="*/ 1081196 h 1873477"/>
              <a:gd name="connsiteX63" fmla="*/ 2254725 w 2612145"/>
              <a:gd name="connsiteY63" fmla="*/ 970991 h 1873477"/>
              <a:gd name="connsiteX64" fmla="*/ 2266639 w 2612145"/>
              <a:gd name="connsiteY64" fmla="*/ 893550 h 1873477"/>
              <a:gd name="connsiteX65" fmla="*/ 2275575 w 2612145"/>
              <a:gd name="connsiteY65" fmla="*/ 792281 h 1873477"/>
              <a:gd name="connsiteX66" fmla="*/ 2281532 w 2612145"/>
              <a:gd name="connsiteY66" fmla="*/ 688034 h 1873477"/>
              <a:gd name="connsiteX67" fmla="*/ 2278553 w 2612145"/>
              <a:gd name="connsiteY67" fmla="*/ 652292 h 1873477"/>
              <a:gd name="connsiteX68" fmla="*/ 2281532 w 2612145"/>
              <a:gd name="connsiteY68" fmla="*/ 640377 h 1873477"/>
              <a:gd name="connsiteX69" fmla="*/ 2296424 w 2612145"/>
              <a:gd name="connsiteY69" fmla="*/ 625485 h 1873477"/>
              <a:gd name="connsiteX70" fmla="*/ 2308338 w 2612145"/>
              <a:gd name="connsiteY70" fmla="*/ 622506 h 1873477"/>
              <a:gd name="connsiteX71" fmla="*/ 2320252 w 2612145"/>
              <a:gd name="connsiteY71" fmla="*/ 622506 h 1873477"/>
              <a:gd name="connsiteX72" fmla="*/ 2335145 w 2612145"/>
              <a:gd name="connsiteY72" fmla="*/ 631442 h 1873477"/>
              <a:gd name="connsiteX73" fmla="*/ 2347059 w 2612145"/>
              <a:gd name="connsiteY73" fmla="*/ 640377 h 1873477"/>
              <a:gd name="connsiteX74" fmla="*/ 2353016 w 2612145"/>
              <a:gd name="connsiteY74" fmla="*/ 658249 h 1873477"/>
              <a:gd name="connsiteX75" fmla="*/ 2355994 w 2612145"/>
              <a:gd name="connsiteY75" fmla="*/ 691012 h 1873477"/>
              <a:gd name="connsiteX76" fmla="*/ 2415564 w 2612145"/>
              <a:gd name="connsiteY76" fmla="*/ 1236078 h 1873477"/>
              <a:gd name="connsiteX77" fmla="*/ 2418543 w 2612145"/>
              <a:gd name="connsiteY77" fmla="*/ 1268841 h 1873477"/>
              <a:gd name="connsiteX78" fmla="*/ 2418543 w 2612145"/>
              <a:gd name="connsiteY78" fmla="*/ 1292669 h 1873477"/>
              <a:gd name="connsiteX79" fmla="*/ 2421521 w 2612145"/>
              <a:gd name="connsiteY79" fmla="*/ 1331390 h 1873477"/>
              <a:gd name="connsiteX80" fmla="*/ 2427478 w 2612145"/>
              <a:gd name="connsiteY80" fmla="*/ 1361175 h 1873477"/>
              <a:gd name="connsiteX81" fmla="*/ 2436414 w 2612145"/>
              <a:gd name="connsiteY81" fmla="*/ 1390960 h 1873477"/>
              <a:gd name="connsiteX82" fmla="*/ 2445349 w 2612145"/>
              <a:gd name="connsiteY82" fmla="*/ 1423723 h 1873477"/>
              <a:gd name="connsiteX83" fmla="*/ 2457263 w 2612145"/>
              <a:gd name="connsiteY83" fmla="*/ 1444573 h 1873477"/>
              <a:gd name="connsiteX84" fmla="*/ 2472156 w 2612145"/>
              <a:gd name="connsiteY84" fmla="*/ 1471379 h 1873477"/>
              <a:gd name="connsiteX85" fmla="*/ 2501941 w 2612145"/>
              <a:gd name="connsiteY85" fmla="*/ 1501164 h 1873477"/>
              <a:gd name="connsiteX86" fmla="*/ 2543640 w 2612145"/>
              <a:gd name="connsiteY86" fmla="*/ 1530949 h 1873477"/>
              <a:gd name="connsiteX87" fmla="*/ 2570446 w 2612145"/>
              <a:gd name="connsiteY87" fmla="*/ 1548820 h 1873477"/>
              <a:gd name="connsiteX88" fmla="*/ 2585339 w 2612145"/>
              <a:gd name="connsiteY88" fmla="*/ 1560734 h 1873477"/>
              <a:gd name="connsiteX89" fmla="*/ 2591296 w 2612145"/>
              <a:gd name="connsiteY89" fmla="*/ 1569670 h 1873477"/>
              <a:gd name="connsiteX90" fmla="*/ 2603210 w 2612145"/>
              <a:gd name="connsiteY90" fmla="*/ 1587541 h 1873477"/>
              <a:gd name="connsiteX91" fmla="*/ 2612145 w 2612145"/>
              <a:gd name="connsiteY91" fmla="*/ 1614348 h 1873477"/>
              <a:gd name="connsiteX92" fmla="*/ 2612145 w 2612145"/>
              <a:gd name="connsiteY92" fmla="*/ 1629240 h 1873477"/>
              <a:gd name="connsiteX93" fmla="*/ 2609167 w 2612145"/>
              <a:gd name="connsiteY93" fmla="*/ 1647111 h 1873477"/>
              <a:gd name="connsiteX94" fmla="*/ 2603210 w 2612145"/>
              <a:gd name="connsiteY94" fmla="*/ 1667961 h 1873477"/>
              <a:gd name="connsiteX95" fmla="*/ 2588317 w 2612145"/>
              <a:gd name="connsiteY95" fmla="*/ 1685832 h 1873477"/>
              <a:gd name="connsiteX96" fmla="*/ 2558532 w 2612145"/>
              <a:gd name="connsiteY96" fmla="*/ 1721574 h 1873477"/>
              <a:gd name="connsiteX97" fmla="*/ 2537683 w 2612145"/>
              <a:gd name="connsiteY97" fmla="*/ 1739445 h 1873477"/>
              <a:gd name="connsiteX98" fmla="*/ 2510876 w 2612145"/>
              <a:gd name="connsiteY98" fmla="*/ 1760294 h 1873477"/>
              <a:gd name="connsiteX99" fmla="*/ 2484070 w 2612145"/>
              <a:gd name="connsiteY99" fmla="*/ 1778165 h 1873477"/>
              <a:gd name="connsiteX100" fmla="*/ 2436414 w 2612145"/>
              <a:gd name="connsiteY100" fmla="*/ 1799015 h 1873477"/>
              <a:gd name="connsiteX101" fmla="*/ 2373865 w 2612145"/>
              <a:gd name="connsiteY101" fmla="*/ 1816886 h 1873477"/>
              <a:gd name="connsiteX102" fmla="*/ 2263661 w 2612145"/>
              <a:gd name="connsiteY102" fmla="*/ 1837735 h 1873477"/>
              <a:gd name="connsiteX103" fmla="*/ 2084951 w 2612145"/>
              <a:gd name="connsiteY103" fmla="*/ 1855606 h 1873477"/>
              <a:gd name="connsiteX104" fmla="*/ 1921133 w 2612145"/>
              <a:gd name="connsiteY104" fmla="*/ 1864542 h 1873477"/>
              <a:gd name="connsiteX105" fmla="*/ 1748380 w 2612145"/>
              <a:gd name="connsiteY105" fmla="*/ 1870499 h 1873477"/>
              <a:gd name="connsiteX106" fmla="*/ 1599455 w 2612145"/>
              <a:gd name="connsiteY106" fmla="*/ 1873477 h 1873477"/>
              <a:gd name="connsiteX107" fmla="*/ 1447551 w 2612145"/>
              <a:gd name="connsiteY107" fmla="*/ 1873477 h 1873477"/>
              <a:gd name="connsiteX108" fmla="*/ 1289691 w 2612145"/>
              <a:gd name="connsiteY108" fmla="*/ 1870499 h 1873477"/>
              <a:gd name="connsiteX109" fmla="*/ 1152680 w 2612145"/>
              <a:gd name="connsiteY109" fmla="*/ 1864542 h 1873477"/>
              <a:gd name="connsiteX110" fmla="*/ 997798 w 2612145"/>
              <a:gd name="connsiteY110" fmla="*/ 1858585 h 1873477"/>
              <a:gd name="connsiteX111" fmla="*/ 872700 w 2612145"/>
              <a:gd name="connsiteY111" fmla="*/ 1843692 h 1873477"/>
              <a:gd name="connsiteX112" fmla="*/ 658248 w 2612145"/>
              <a:gd name="connsiteY112" fmla="*/ 1810929 h 1873477"/>
              <a:gd name="connsiteX113" fmla="*/ 545065 w 2612145"/>
              <a:gd name="connsiteY113" fmla="*/ 1787101 h 1873477"/>
              <a:gd name="connsiteX114" fmla="*/ 422947 w 2612145"/>
              <a:gd name="connsiteY114" fmla="*/ 1748380 h 1873477"/>
              <a:gd name="connsiteX115" fmla="*/ 336570 w 2612145"/>
              <a:gd name="connsiteY115" fmla="*/ 1703703 h 1873477"/>
              <a:gd name="connsiteX116" fmla="*/ 274022 w 2612145"/>
              <a:gd name="connsiteY116" fmla="*/ 1656047 h 1873477"/>
              <a:gd name="connsiteX117" fmla="*/ 223387 w 2612145"/>
              <a:gd name="connsiteY117" fmla="*/ 1599455 h 1873477"/>
              <a:gd name="connsiteX118" fmla="*/ 202538 w 2612145"/>
              <a:gd name="connsiteY118" fmla="*/ 1569670 h 1873477"/>
              <a:gd name="connsiteX119" fmla="*/ 169774 w 2612145"/>
              <a:gd name="connsiteY119" fmla="*/ 1501164 h 1873477"/>
              <a:gd name="connsiteX120" fmla="*/ 154882 w 2612145"/>
              <a:gd name="connsiteY120" fmla="*/ 1444573 h 1873477"/>
              <a:gd name="connsiteX121" fmla="*/ 139989 w 2612145"/>
              <a:gd name="connsiteY121" fmla="*/ 1361175 h 1873477"/>
              <a:gd name="connsiteX122" fmla="*/ 139989 w 2612145"/>
              <a:gd name="connsiteY122" fmla="*/ 1271820 h 1873477"/>
              <a:gd name="connsiteX123" fmla="*/ 145946 w 2612145"/>
              <a:gd name="connsiteY123" fmla="*/ 1075239 h 1873477"/>
              <a:gd name="connsiteX124" fmla="*/ 151903 w 2612145"/>
              <a:gd name="connsiteY124" fmla="*/ 935249 h 1873477"/>
              <a:gd name="connsiteX125" fmla="*/ 160839 w 2612145"/>
              <a:gd name="connsiteY125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363377 w 2612145"/>
              <a:gd name="connsiteY15" fmla="*/ 92333 h 1873477"/>
              <a:gd name="connsiteX16" fmla="*/ 458689 w 2612145"/>
              <a:gd name="connsiteY16" fmla="*/ 193602 h 1873477"/>
              <a:gd name="connsiteX17" fmla="*/ 476560 w 2612145"/>
              <a:gd name="connsiteY17" fmla="*/ 226366 h 1873477"/>
              <a:gd name="connsiteX18" fmla="*/ 488474 w 2612145"/>
              <a:gd name="connsiteY18" fmla="*/ 262108 h 1873477"/>
              <a:gd name="connsiteX19" fmla="*/ 494431 w 2612145"/>
              <a:gd name="connsiteY19" fmla="*/ 297850 h 1873477"/>
              <a:gd name="connsiteX20" fmla="*/ 497409 w 2612145"/>
              <a:gd name="connsiteY20" fmla="*/ 324656 h 1873477"/>
              <a:gd name="connsiteX21" fmla="*/ 491452 w 2612145"/>
              <a:gd name="connsiteY21" fmla="*/ 351463 h 1873477"/>
              <a:gd name="connsiteX22" fmla="*/ 473581 w 2612145"/>
              <a:gd name="connsiteY22" fmla="*/ 414011 h 1873477"/>
              <a:gd name="connsiteX23" fmla="*/ 455710 w 2612145"/>
              <a:gd name="connsiteY23" fmla="*/ 482517 h 1873477"/>
              <a:gd name="connsiteX24" fmla="*/ 443796 w 2612145"/>
              <a:gd name="connsiteY24" fmla="*/ 545065 h 1873477"/>
              <a:gd name="connsiteX25" fmla="*/ 437839 w 2612145"/>
              <a:gd name="connsiteY25" fmla="*/ 601657 h 1873477"/>
              <a:gd name="connsiteX26" fmla="*/ 434861 w 2612145"/>
              <a:gd name="connsiteY26" fmla="*/ 631442 h 1873477"/>
              <a:gd name="connsiteX27" fmla="*/ 425925 w 2612145"/>
              <a:gd name="connsiteY27" fmla="*/ 664206 h 1873477"/>
              <a:gd name="connsiteX28" fmla="*/ 411033 w 2612145"/>
              <a:gd name="connsiteY28" fmla="*/ 741647 h 1873477"/>
              <a:gd name="connsiteX29" fmla="*/ 399119 w 2612145"/>
              <a:gd name="connsiteY29" fmla="*/ 825045 h 1873477"/>
              <a:gd name="connsiteX30" fmla="*/ 393162 w 2612145"/>
              <a:gd name="connsiteY30" fmla="*/ 887593 h 1873477"/>
              <a:gd name="connsiteX31" fmla="*/ 387205 w 2612145"/>
              <a:gd name="connsiteY31" fmla="*/ 1018647 h 1873477"/>
              <a:gd name="connsiteX32" fmla="*/ 387205 w 2612145"/>
              <a:gd name="connsiteY32" fmla="*/ 1113959 h 1873477"/>
              <a:gd name="connsiteX33" fmla="*/ 387205 w 2612145"/>
              <a:gd name="connsiteY33" fmla="*/ 1206293 h 1873477"/>
              <a:gd name="connsiteX34" fmla="*/ 390183 w 2612145"/>
              <a:gd name="connsiteY34" fmla="*/ 1283734 h 1873477"/>
              <a:gd name="connsiteX35" fmla="*/ 399119 w 2612145"/>
              <a:gd name="connsiteY35" fmla="*/ 1364153 h 1873477"/>
              <a:gd name="connsiteX36" fmla="*/ 408054 w 2612145"/>
              <a:gd name="connsiteY36" fmla="*/ 1423723 h 1873477"/>
              <a:gd name="connsiteX37" fmla="*/ 422947 w 2612145"/>
              <a:gd name="connsiteY37" fmla="*/ 1480315 h 1873477"/>
              <a:gd name="connsiteX38" fmla="*/ 440818 w 2612145"/>
              <a:gd name="connsiteY38" fmla="*/ 1513078 h 1873477"/>
              <a:gd name="connsiteX39" fmla="*/ 470603 w 2612145"/>
              <a:gd name="connsiteY39" fmla="*/ 1545842 h 1873477"/>
              <a:gd name="connsiteX40" fmla="*/ 512302 w 2612145"/>
              <a:gd name="connsiteY40" fmla="*/ 1569670 h 1873477"/>
              <a:gd name="connsiteX41" fmla="*/ 548044 w 2612145"/>
              <a:gd name="connsiteY41" fmla="*/ 1581584 h 1873477"/>
              <a:gd name="connsiteX42" fmla="*/ 595700 w 2612145"/>
              <a:gd name="connsiteY42" fmla="*/ 1596477 h 1873477"/>
              <a:gd name="connsiteX43" fmla="*/ 726754 w 2612145"/>
              <a:gd name="connsiteY43" fmla="*/ 1614348 h 1873477"/>
              <a:gd name="connsiteX44" fmla="*/ 845894 w 2612145"/>
              <a:gd name="connsiteY44" fmla="*/ 1623283 h 1873477"/>
              <a:gd name="connsiteX45" fmla="*/ 1003755 w 2612145"/>
              <a:gd name="connsiteY45" fmla="*/ 1632219 h 1873477"/>
              <a:gd name="connsiteX46" fmla="*/ 1179486 w 2612145"/>
              <a:gd name="connsiteY46" fmla="*/ 1635197 h 1873477"/>
              <a:gd name="connsiteX47" fmla="*/ 1337347 w 2612145"/>
              <a:gd name="connsiteY47" fmla="*/ 1635197 h 1873477"/>
              <a:gd name="connsiteX48" fmla="*/ 1572648 w 2612145"/>
              <a:gd name="connsiteY48" fmla="*/ 1632219 h 1873477"/>
              <a:gd name="connsiteX49" fmla="*/ 1688810 w 2612145"/>
              <a:gd name="connsiteY49" fmla="*/ 1629240 h 1873477"/>
              <a:gd name="connsiteX50" fmla="*/ 1822843 w 2612145"/>
              <a:gd name="connsiteY50" fmla="*/ 1617326 h 1873477"/>
              <a:gd name="connsiteX51" fmla="*/ 1915176 w 2612145"/>
              <a:gd name="connsiteY51" fmla="*/ 1602434 h 1873477"/>
              <a:gd name="connsiteX52" fmla="*/ 1965811 w 2612145"/>
              <a:gd name="connsiteY52" fmla="*/ 1587541 h 1873477"/>
              <a:gd name="connsiteX53" fmla="*/ 2016445 w 2612145"/>
              <a:gd name="connsiteY53" fmla="*/ 1566692 h 1873477"/>
              <a:gd name="connsiteX54" fmla="*/ 2067080 w 2612145"/>
              <a:gd name="connsiteY54" fmla="*/ 1542863 h 1873477"/>
              <a:gd name="connsiteX55" fmla="*/ 2096865 w 2612145"/>
              <a:gd name="connsiteY55" fmla="*/ 1519035 h 1873477"/>
              <a:gd name="connsiteX56" fmla="*/ 2111757 w 2612145"/>
              <a:gd name="connsiteY56" fmla="*/ 1501164 h 1873477"/>
              <a:gd name="connsiteX57" fmla="*/ 2135585 w 2612145"/>
              <a:gd name="connsiteY57" fmla="*/ 1456487 h 1873477"/>
              <a:gd name="connsiteX58" fmla="*/ 2162392 w 2612145"/>
              <a:gd name="connsiteY58" fmla="*/ 1382024 h 1873477"/>
              <a:gd name="connsiteX59" fmla="*/ 2189198 w 2612145"/>
              <a:gd name="connsiteY59" fmla="*/ 1289691 h 1873477"/>
              <a:gd name="connsiteX60" fmla="*/ 2213026 w 2612145"/>
              <a:gd name="connsiteY60" fmla="*/ 1182465 h 1873477"/>
              <a:gd name="connsiteX61" fmla="*/ 2233876 w 2612145"/>
              <a:gd name="connsiteY61" fmla="*/ 1081196 h 1873477"/>
              <a:gd name="connsiteX62" fmla="*/ 2254725 w 2612145"/>
              <a:gd name="connsiteY62" fmla="*/ 970991 h 1873477"/>
              <a:gd name="connsiteX63" fmla="*/ 2266639 w 2612145"/>
              <a:gd name="connsiteY63" fmla="*/ 893550 h 1873477"/>
              <a:gd name="connsiteX64" fmla="*/ 2275575 w 2612145"/>
              <a:gd name="connsiteY64" fmla="*/ 792281 h 1873477"/>
              <a:gd name="connsiteX65" fmla="*/ 2281532 w 2612145"/>
              <a:gd name="connsiteY65" fmla="*/ 688034 h 1873477"/>
              <a:gd name="connsiteX66" fmla="*/ 2278553 w 2612145"/>
              <a:gd name="connsiteY66" fmla="*/ 652292 h 1873477"/>
              <a:gd name="connsiteX67" fmla="*/ 2281532 w 2612145"/>
              <a:gd name="connsiteY67" fmla="*/ 640377 h 1873477"/>
              <a:gd name="connsiteX68" fmla="*/ 2296424 w 2612145"/>
              <a:gd name="connsiteY68" fmla="*/ 625485 h 1873477"/>
              <a:gd name="connsiteX69" fmla="*/ 2308338 w 2612145"/>
              <a:gd name="connsiteY69" fmla="*/ 622506 h 1873477"/>
              <a:gd name="connsiteX70" fmla="*/ 2320252 w 2612145"/>
              <a:gd name="connsiteY70" fmla="*/ 622506 h 1873477"/>
              <a:gd name="connsiteX71" fmla="*/ 2335145 w 2612145"/>
              <a:gd name="connsiteY71" fmla="*/ 631442 h 1873477"/>
              <a:gd name="connsiteX72" fmla="*/ 2347059 w 2612145"/>
              <a:gd name="connsiteY72" fmla="*/ 640377 h 1873477"/>
              <a:gd name="connsiteX73" fmla="*/ 2353016 w 2612145"/>
              <a:gd name="connsiteY73" fmla="*/ 658249 h 1873477"/>
              <a:gd name="connsiteX74" fmla="*/ 2355994 w 2612145"/>
              <a:gd name="connsiteY74" fmla="*/ 691012 h 1873477"/>
              <a:gd name="connsiteX75" fmla="*/ 2415564 w 2612145"/>
              <a:gd name="connsiteY75" fmla="*/ 1236078 h 1873477"/>
              <a:gd name="connsiteX76" fmla="*/ 2418543 w 2612145"/>
              <a:gd name="connsiteY76" fmla="*/ 1268841 h 1873477"/>
              <a:gd name="connsiteX77" fmla="*/ 2418543 w 2612145"/>
              <a:gd name="connsiteY77" fmla="*/ 1292669 h 1873477"/>
              <a:gd name="connsiteX78" fmla="*/ 2421521 w 2612145"/>
              <a:gd name="connsiteY78" fmla="*/ 1331390 h 1873477"/>
              <a:gd name="connsiteX79" fmla="*/ 2427478 w 2612145"/>
              <a:gd name="connsiteY79" fmla="*/ 1361175 h 1873477"/>
              <a:gd name="connsiteX80" fmla="*/ 2436414 w 2612145"/>
              <a:gd name="connsiteY80" fmla="*/ 1390960 h 1873477"/>
              <a:gd name="connsiteX81" fmla="*/ 2445349 w 2612145"/>
              <a:gd name="connsiteY81" fmla="*/ 1423723 h 1873477"/>
              <a:gd name="connsiteX82" fmla="*/ 2457263 w 2612145"/>
              <a:gd name="connsiteY82" fmla="*/ 1444573 h 1873477"/>
              <a:gd name="connsiteX83" fmla="*/ 2472156 w 2612145"/>
              <a:gd name="connsiteY83" fmla="*/ 1471379 h 1873477"/>
              <a:gd name="connsiteX84" fmla="*/ 2501941 w 2612145"/>
              <a:gd name="connsiteY84" fmla="*/ 1501164 h 1873477"/>
              <a:gd name="connsiteX85" fmla="*/ 2543640 w 2612145"/>
              <a:gd name="connsiteY85" fmla="*/ 1530949 h 1873477"/>
              <a:gd name="connsiteX86" fmla="*/ 2570446 w 2612145"/>
              <a:gd name="connsiteY86" fmla="*/ 1548820 h 1873477"/>
              <a:gd name="connsiteX87" fmla="*/ 2585339 w 2612145"/>
              <a:gd name="connsiteY87" fmla="*/ 1560734 h 1873477"/>
              <a:gd name="connsiteX88" fmla="*/ 2591296 w 2612145"/>
              <a:gd name="connsiteY88" fmla="*/ 1569670 h 1873477"/>
              <a:gd name="connsiteX89" fmla="*/ 2603210 w 2612145"/>
              <a:gd name="connsiteY89" fmla="*/ 1587541 h 1873477"/>
              <a:gd name="connsiteX90" fmla="*/ 2612145 w 2612145"/>
              <a:gd name="connsiteY90" fmla="*/ 1614348 h 1873477"/>
              <a:gd name="connsiteX91" fmla="*/ 2612145 w 2612145"/>
              <a:gd name="connsiteY91" fmla="*/ 1629240 h 1873477"/>
              <a:gd name="connsiteX92" fmla="*/ 2609167 w 2612145"/>
              <a:gd name="connsiteY92" fmla="*/ 1647111 h 1873477"/>
              <a:gd name="connsiteX93" fmla="*/ 2603210 w 2612145"/>
              <a:gd name="connsiteY93" fmla="*/ 1667961 h 1873477"/>
              <a:gd name="connsiteX94" fmla="*/ 2588317 w 2612145"/>
              <a:gd name="connsiteY94" fmla="*/ 1685832 h 1873477"/>
              <a:gd name="connsiteX95" fmla="*/ 2558532 w 2612145"/>
              <a:gd name="connsiteY95" fmla="*/ 1721574 h 1873477"/>
              <a:gd name="connsiteX96" fmla="*/ 2537683 w 2612145"/>
              <a:gd name="connsiteY96" fmla="*/ 1739445 h 1873477"/>
              <a:gd name="connsiteX97" fmla="*/ 2510876 w 2612145"/>
              <a:gd name="connsiteY97" fmla="*/ 1760294 h 1873477"/>
              <a:gd name="connsiteX98" fmla="*/ 2484070 w 2612145"/>
              <a:gd name="connsiteY98" fmla="*/ 1778165 h 1873477"/>
              <a:gd name="connsiteX99" fmla="*/ 2436414 w 2612145"/>
              <a:gd name="connsiteY99" fmla="*/ 1799015 h 1873477"/>
              <a:gd name="connsiteX100" fmla="*/ 2373865 w 2612145"/>
              <a:gd name="connsiteY100" fmla="*/ 1816886 h 1873477"/>
              <a:gd name="connsiteX101" fmla="*/ 2263661 w 2612145"/>
              <a:gd name="connsiteY101" fmla="*/ 1837735 h 1873477"/>
              <a:gd name="connsiteX102" fmla="*/ 2084951 w 2612145"/>
              <a:gd name="connsiteY102" fmla="*/ 1855606 h 1873477"/>
              <a:gd name="connsiteX103" fmla="*/ 1921133 w 2612145"/>
              <a:gd name="connsiteY103" fmla="*/ 1864542 h 1873477"/>
              <a:gd name="connsiteX104" fmla="*/ 1748380 w 2612145"/>
              <a:gd name="connsiteY104" fmla="*/ 1870499 h 1873477"/>
              <a:gd name="connsiteX105" fmla="*/ 1599455 w 2612145"/>
              <a:gd name="connsiteY105" fmla="*/ 1873477 h 1873477"/>
              <a:gd name="connsiteX106" fmla="*/ 1447551 w 2612145"/>
              <a:gd name="connsiteY106" fmla="*/ 1873477 h 1873477"/>
              <a:gd name="connsiteX107" fmla="*/ 1289691 w 2612145"/>
              <a:gd name="connsiteY107" fmla="*/ 1870499 h 1873477"/>
              <a:gd name="connsiteX108" fmla="*/ 1152680 w 2612145"/>
              <a:gd name="connsiteY108" fmla="*/ 1864542 h 1873477"/>
              <a:gd name="connsiteX109" fmla="*/ 997798 w 2612145"/>
              <a:gd name="connsiteY109" fmla="*/ 1858585 h 1873477"/>
              <a:gd name="connsiteX110" fmla="*/ 872700 w 2612145"/>
              <a:gd name="connsiteY110" fmla="*/ 1843692 h 1873477"/>
              <a:gd name="connsiteX111" fmla="*/ 658248 w 2612145"/>
              <a:gd name="connsiteY111" fmla="*/ 1810929 h 1873477"/>
              <a:gd name="connsiteX112" fmla="*/ 545065 w 2612145"/>
              <a:gd name="connsiteY112" fmla="*/ 1787101 h 1873477"/>
              <a:gd name="connsiteX113" fmla="*/ 422947 w 2612145"/>
              <a:gd name="connsiteY113" fmla="*/ 1748380 h 1873477"/>
              <a:gd name="connsiteX114" fmla="*/ 336570 w 2612145"/>
              <a:gd name="connsiteY114" fmla="*/ 1703703 h 1873477"/>
              <a:gd name="connsiteX115" fmla="*/ 274022 w 2612145"/>
              <a:gd name="connsiteY115" fmla="*/ 1656047 h 1873477"/>
              <a:gd name="connsiteX116" fmla="*/ 223387 w 2612145"/>
              <a:gd name="connsiteY116" fmla="*/ 1599455 h 1873477"/>
              <a:gd name="connsiteX117" fmla="*/ 202538 w 2612145"/>
              <a:gd name="connsiteY117" fmla="*/ 1569670 h 1873477"/>
              <a:gd name="connsiteX118" fmla="*/ 169774 w 2612145"/>
              <a:gd name="connsiteY118" fmla="*/ 1501164 h 1873477"/>
              <a:gd name="connsiteX119" fmla="*/ 154882 w 2612145"/>
              <a:gd name="connsiteY119" fmla="*/ 1444573 h 1873477"/>
              <a:gd name="connsiteX120" fmla="*/ 139989 w 2612145"/>
              <a:gd name="connsiteY120" fmla="*/ 1361175 h 1873477"/>
              <a:gd name="connsiteX121" fmla="*/ 139989 w 2612145"/>
              <a:gd name="connsiteY121" fmla="*/ 1271820 h 1873477"/>
              <a:gd name="connsiteX122" fmla="*/ 145946 w 2612145"/>
              <a:gd name="connsiteY122" fmla="*/ 1075239 h 1873477"/>
              <a:gd name="connsiteX123" fmla="*/ 151903 w 2612145"/>
              <a:gd name="connsiteY123" fmla="*/ 935249 h 1873477"/>
              <a:gd name="connsiteX124" fmla="*/ 160839 w 2612145"/>
              <a:gd name="connsiteY124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300828 w 2612145"/>
              <a:gd name="connsiteY14" fmla="*/ 47656 h 1873477"/>
              <a:gd name="connsiteX15" fmla="*/ 458689 w 2612145"/>
              <a:gd name="connsiteY15" fmla="*/ 193602 h 1873477"/>
              <a:gd name="connsiteX16" fmla="*/ 476560 w 2612145"/>
              <a:gd name="connsiteY16" fmla="*/ 226366 h 1873477"/>
              <a:gd name="connsiteX17" fmla="*/ 488474 w 2612145"/>
              <a:gd name="connsiteY17" fmla="*/ 262108 h 1873477"/>
              <a:gd name="connsiteX18" fmla="*/ 494431 w 2612145"/>
              <a:gd name="connsiteY18" fmla="*/ 297850 h 1873477"/>
              <a:gd name="connsiteX19" fmla="*/ 497409 w 2612145"/>
              <a:gd name="connsiteY19" fmla="*/ 324656 h 1873477"/>
              <a:gd name="connsiteX20" fmla="*/ 491452 w 2612145"/>
              <a:gd name="connsiteY20" fmla="*/ 351463 h 1873477"/>
              <a:gd name="connsiteX21" fmla="*/ 473581 w 2612145"/>
              <a:gd name="connsiteY21" fmla="*/ 414011 h 1873477"/>
              <a:gd name="connsiteX22" fmla="*/ 455710 w 2612145"/>
              <a:gd name="connsiteY22" fmla="*/ 482517 h 1873477"/>
              <a:gd name="connsiteX23" fmla="*/ 443796 w 2612145"/>
              <a:gd name="connsiteY23" fmla="*/ 545065 h 1873477"/>
              <a:gd name="connsiteX24" fmla="*/ 437839 w 2612145"/>
              <a:gd name="connsiteY24" fmla="*/ 601657 h 1873477"/>
              <a:gd name="connsiteX25" fmla="*/ 434861 w 2612145"/>
              <a:gd name="connsiteY25" fmla="*/ 631442 h 1873477"/>
              <a:gd name="connsiteX26" fmla="*/ 425925 w 2612145"/>
              <a:gd name="connsiteY26" fmla="*/ 664206 h 1873477"/>
              <a:gd name="connsiteX27" fmla="*/ 411033 w 2612145"/>
              <a:gd name="connsiteY27" fmla="*/ 741647 h 1873477"/>
              <a:gd name="connsiteX28" fmla="*/ 399119 w 2612145"/>
              <a:gd name="connsiteY28" fmla="*/ 825045 h 1873477"/>
              <a:gd name="connsiteX29" fmla="*/ 393162 w 2612145"/>
              <a:gd name="connsiteY29" fmla="*/ 887593 h 1873477"/>
              <a:gd name="connsiteX30" fmla="*/ 387205 w 2612145"/>
              <a:gd name="connsiteY30" fmla="*/ 1018647 h 1873477"/>
              <a:gd name="connsiteX31" fmla="*/ 387205 w 2612145"/>
              <a:gd name="connsiteY31" fmla="*/ 1113959 h 1873477"/>
              <a:gd name="connsiteX32" fmla="*/ 387205 w 2612145"/>
              <a:gd name="connsiteY32" fmla="*/ 1206293 h 1873477"/>
              <a:gd name="connsiteX33" fmla="*/ 390183 w 2612145"/>
              <a:gd name="connsiteY33" fmla="*/ 1283734 h 1873477"/>
              <a:gd name="connsiteX34" fmla="*/ 399119 w 2612145"/>
              <a:gd name="connsiteY34" fmla="*/ 1364153 h 1873477"/>
              <a:gd name="connsiteX35" fmla="*/ 408054 w 2612145"/>
              <a:gd name="connsiteY35" fmla="*/ 1423723 h 1873477"/>
              <a:gd name="connsiteX36" fmla="*/ 422947 w 2612145"/>
              <a:gd name="connsiteY36" fmla="*/ 1480315 h 1873477"/>
              <a:gd name="connsiteX37" fmla="*/ 440818 w 2612145"/>
              <a:gd name="connsiteY37" fmla="*/ 1513078 h 1873477"/>
              <a:gd name="connsiteX38" fmla="*/ 470603 w 2612145"/>
              <a:gd name="connsiteY38" fmla="*/ 1545842 h 1873477"/>
              <a:gd name="connsiteX39" fmla="*/ 512302 w 2612145"/>
              <a:gd name="connsiteY39" fmla="*/ 1569670 h 1873477"/>
              <a:gd name="connsiteX40" fmla="*/ 548044 w 2612145"/>
              <a:gd name="connsiteY40" fmla="*/ 1581584 h 1873477"/>
              <a:gd name="connsiteX41" fmla="*/ 595700 w 2612145"/>
              <a:gd name="connsiteY41" fmla="*/ 1596477 h 1873477"/>
              <a:gd name="connsiteX42" fmla="*/ 726754 w 2612145"/>
              <a:gd name="connsiteY42" fmla="*/ 1614348 h 1873477"/>
              <a:gd name="connsiteX43" fmla="*/ 845894 w 2612145"/>
              <a:gd name="connsiteY43" fmla="*/ 1623283 h 1873477"/>
              <a:gd name="connsiteX44" fmla="*/ 1003755 w 2612145"/>
              <a:gd name="connsiteY44" fmla="*/ 1632219 h 1873477"/>
              <a:gd name="connsiteX45" fmla="*/ 1179486 w 2612145"/>
              <a:gd name="connsiteY45" fmla="*/ 1635197 h 1873477"/>
              <a:gd name="connsiteX46" fmla="*/ 1337347 w 2612145"/>
              <a:gd name="connsiteY46" fmla="*/ 1635197 h 1873477"/>
              <a:gd name="connsiteX47" fmla="*/ 1572648 w 2612145"/>
              <a:gd name="connsiteY47" fmla="*/ 1632219 h 1873477"/>
              <a:gd name="connsiteX48" fmla="*/ 1688810 w 2612145"/>
              <a:gd name="connsiteY48" fmla="*/ 1629240 h 1873477"/>
              <a:gd name="connsiteX49" fmla="*/ 1822843 w 2612145"/>
              <a:gd name="connsiteY49" fmla="*/ 1617326 h 1873477"/>
              <a:gd name="connsiteX50" fmla="*/ 1915176 w 2612145"/>
              <a:gd name="connsiteY50" fmla="*/ 1602434 h 1873477"/>
              <a:gd name="connsiteX51" fmla="*/ 1965811 w 2612145"/>
              <a:gd name="connsiteY51" fmla="*/ 1587541 h 1873477"/>
              <a:gd name="connsiteX52" fmla="*/ 2016445 w 2612145"/>
              <a:gd name="connsiteY52" fmla="*/ 1566692 h 1873477"/>
              <a:gd name="connsiteX53" fmla="*/ 2067080 w 2612145"/>
              <a:gd name="connsiteY53" fmla="*/ 1542863 h 1873477"/>
              <a:gd name="connsiteX54" fmla="*/ 2096865 w 2612145"/>
              <a:gd name="connsiteY54" fmla="*/ 1519035 h 1873477"/>
              <a:gd name="connsiteX55" fmla="*/ 2111757 w 2612145"/>
              <a:gd name="connsiteY55" fmla="*/ 1501164 h 1873477"/>
              <a:gd name="connsiteX56" fmla="*/ 2135585 w 2612145"/>
              <a:gd name="connsiteY56" fmla="*/ 1456487 h 1873477"/>
              <a:gd name="connsiteX57" fmla="*/ 2162392 w 2612145"/>
              <a:gd name="connsiteY57" fmla="*/ 1382024 h 1873477"/>
              <a:gd name="connsiteX58" fmla="*/ 2189198 w 2612145"/>
              <a:gd name="connsiteY58" fmla="*/ 1289691 h 1873477"/>
              <a:gd name="connsiteX59" fmla="*/ 2213026 w 2612145"/>
              <a:gd name="connsiteY59" fmla="*/ 1182465 h 1873477"/>
              <a:gd name="connsiteX60" fmla="*/ 2233876 w 2612145"/>
              <a:gd name="connsiteY60" fmla="*/ 1081196 h 1873477"/>
              <a:gd name="connsiteX61" fmla="*/ 2254725 w 2612145"/>
              <a:gd name="connsiteY61" fmla="*/ 970991 h 1873477"/>
              <a:gd name="connsiteX62" fmla="*/ 2266639 w 2612145"/>
              <a:gd name="connsiteY62" fmla="*/ 893550 h 1873477"/>
              <a:gd name="connsiteX63" fmla="*/ 2275575 w 2612145"/>
              <a:gd name="connsiteY63" fmla="*/ 792281 h 1873477"/>
              <a:gd name="connsiteX64" fmla="*/ 2281532 w 2612145"/>
              <a:gd name="connsiteY64" fmla="*/ 688034 h 1873477"/>
              <a:gd name="connsiteX65" fmla="*/ 2278553 w 2612145"/>
              <a:gd name="connsiteY65" fmla="*/ 652292 h 1873477"/>
              <a:gd name="connsiteX66" fmla="*/ 2281532 w 2612145"/>
              <a:gd name="connsiteY66" fmla="*/ 640377 h 1873477"/>
              <a:gd name="connsiteX67" fmla="*/ 2296424 w 2612145"/>
              <a:gd name="connsiteY67" fmla="*/ 625485 h 1873477"/>
              <a:gd name="connsiteX68" fmla="*/ 2308338 w 2612145"/>
              <a:gd name="connsiteY68" fmla="*/ 622506 h 1873477"/>
              <a:gd name="connsiteX69" fmla="*/ 2320252 w 2612145"/>
              <a:gd name="connsiteY69" fmla="*/ 622506 h 1873477"/>
              <a:gd name="connsiteX70" fmla="*/ 2335145 w 2612145"/>
              <a:gd name="connsiteY70" fmla="*/ 631442 h 1873477"/>
              <a:gd name="connsiteX71" fmla="*/ 2347059 w 2612145"/>
              <a:gd name="connsiteY71" fmla="*/ 640377 h 1873477"/>
              <a:gd name="connsiteX72" fmla="*/ 2353016 w 2612145"/>
              <a:gd name="connsiteY72" fmla="*/ 658249 h 1873477"/>
              <a:gd name="connsiteX73" fmla="*/ 2355994 w 2612145"/>
              <a:gd name="connsiteY73" fmla="*/ 691012 h 1873477"/>
              <a:gd name="connsiteX74" fmla="*/ 2415564 w 2612145"/>
              <a:gd name="connsiteY74" fmla="*/ 1236078 h 1873477"/>
              <a:gd name="connsiteX75" fmla="*/ 2418543 w 2612145"/>
              <a:gd name="connsiteY75" fmla="*/ 1268841 h 1873477"/>
              <a:gd name="connsiteX76" fmla="*/ 2418543 w 2612145"/>
              <a:gd name="connsiteY76" fmla="*/ 1292669 h 1873477"/>
              <a:gd name="connsiteX77" fmla="*/ 2421521 w 2612145"/>
              <a:gd name="connsiteY77" fmla="*/ 1331390 h 1873477"/>
              <a:gd name="connsiteX78" fmla="*/ 2427478 w 2612145"/>
              <a:gd name="connsiteY78" fmla="*/ 1361175 h 1873477"/>
              <a:gd name="connsiteX79" fmla="*/ 2436414 w 2612145"/>
              <a:gd name="connsiteY79" fmla="*/ 1390960 h 1873477"/>
              <a:gd name="connsiteX80" fmla="*/ 2445349 w 2612145"/>
              <a:gd name="connsiteY80" fmla="*/ 1423723 h 1873477"/>
              <a:gd name="connsiteX81" fmla="*/ 2457263 w 2612145"/>
              <a:gd name="connsiteY81" fmla="*/ 1444573 h 1873477"/>
              <a:gd name="connsiteX82" fmla="*/ 2472156 w 2612145"/>
              <a:gd name="connsiteY82" fmla="*/ 1471379 h 1873477"/>
              <a:gd name="connsiteX83" fmla="*/ 2501941 w 2612145"/>
              <a:gd name="connsiteY83" fmla="*/ 1501164 h 1873477"/>
              <a:gd name="connsiteX84" fmla="*/ 2543640 w 2612145"/>
              <a:gd name="connsiteY84" fmla="*/ 1530949 h 1873477"/>
              <a:gd name="connsiteX85" fmla="*/ 2570446 w 2612145"/>
              <a:gd name="connsiteY85" fmla="*/ 1548820 h 1873477"/>
              <a:gd name="connsiteX86" fmla="*/ 2585339 w 2612145"/>
              <a:gd name="connsiteY86" fmla="*/ 1560734 h 1873477"/>
              <a:gd name="connsiteX87" fmla="*/ 2591296 w 2612145"/>
              <a:gd name="connsiteY87" fmla="*/ 1569670 h 1873477"/>
              <a:gd name="connsiteX88" fmla="*/ 2603210 w 2612145"/>
              <a:gd name="connsiteY88" fmla="*/ 1587541 h 1873477"/>
              <a:gd name="connsiteX89" fmla="*/ 2612145 w 2612145"/>
              <a:gd name="connsiteY89" fmla="*/ 1614348 h 1873477"/>
              <a:gd name="connsiteX90" fmla="*/ 2612145 w 2612145"/>
              <a:gd name="connsiteY90" fmla="*/ 1629240 h 1873477"/>
              <a:gd name="connsiteX91" fmla="*/ 2609167 w 2612145"/>
              <a:gd name="connsiteY91" fmla="*/ 1647111 h 1873477"/>
              <a:gd name="connsiteX92" fmla="*/ 2603210 w 2612145"/>
              <a:gd name="connsiteY92" fmla="*/ 1667961 h 1873477"/>
              <a:gd name="connsiteX93" fmla="*/ 2588317 w 2612145"/>
              <a:gd name="connsiteY93" fmla="*/ 1685832 h 1873477"/>
              <a:gd name="connsiteX94" fmla="*/ 2558532 w 2612145"/>
              <a:gd name="connsiteY94" fmla="*/ 1721574 h 1873477"/>
              <a:gd name="connsiteX95" fmla="*/ 2537683 w 2612145"/>
              <a:gd name="connsiteY95" fmla="*/ 1739445 h 1873477"/>
              <a:gd name="connsiteX96" fmla="*/ 2510876 w 2612145"/>
              <a:gd name="connsiteY96" fmla="*/ 1760294 h 1873477"/>
              <a:gd name="connsiteX97" fmla="*/ 2484070 w 2612145"/>
              <a:gd name="connsiteY97" fmla="*/ 1778165 h 1873477"/>
              <a:gd name="connsiteX98" fmla="*/ 2436414 w 2612145"/>
              <a:gd name="connsiteY98" fmla="*/ 1799015 h 1873477"/>
              <a:gd name="connsiteX99" fmla="*/ 2373865 w 2612145"/>
              <a:gd name="connsiteY99" fmla="*/ 1816886 h 1873477"/>
              <a:gd name="connsiteX100" fmla="*/ 2263661 w 2612145"/>
              <a:gd name="connsiteY100" fmla="*/ 1837735 h 1873477"/>
              <a:gd name="connsiteX101" fmla="*/ 2084951 w 2612145"/>
              <a:gd name="connsiteY101" fmla="*/ 1855606 h 1873477"/>
              <a:gd name="connsiteX102" fmla="*/ 1921133 w 2612145"/>
              <a:gd name="connsiteY102" fmla="*/ 1864542 h 1873477"/>
              <a:gd name="connsiteX103" fmla="*/ 1748380 w 2612145"/>
              <a:gd name="connsiteY103" fmla="*/ 1870499 h 1873477"/>
              <a:gd name="connsiteX104" fmla="*/ 1599455 w 2612145"/>
              <a:gd name="connsiteY104" fmla="*/ 1873477 h 1873477"/>
              <a:gd name="connsiteX105" fmla="*/ 1447551 w 2612145"/>
              <a:gd name="connsiteY105" fmla="*/ 1873477 h 1873477"/>
              <a:gd name="connsiteX106" fmla="*/ 1289691 w 2612145"/>
              <a:gd name="connsiteY106" fmla="*/ 1870499 h 1873477"/>
              <a:gd name="connsiteX107" fmla="*/ 1152680 w 2612145"/>
              <a:gd name="connsiteY107" fmla="*/ 1864542 h 1873477"/>
              <a:gd name="connsiteX108" fmla="*/ 997798 w 2612145"/>
              <a:gd name="connsiteY108" fmla="*/ 1858585 h 1873477"/>
              <a:gd name="connsiteX109" fmla="*/ 872700 w 2612145"/>
              <a:gd name="connsiteY109" fmla="*/ 1843692 h 1873477"/>
              <a:gd name="connsiteX110" fmla="*/ 658248 w 2612145"/>
              <a:gd name="connsiteY110" fmla="*/ 1810929 h 1873477"/>
              <a:gd name="connsiteX111" fmla="*/ 545065 w 2612145"/>
              <a:gd name="connsiteY111" fmla="*/ 1787101 h 1873477"/>
              <a:gd name="connsiteX112" fmla="*/ 422947 w 2612145"/>
              <a:gd name="connsiteY112" fmla="*/ 1748380 h 1873477"/>
              <a:gd name="connsiteX113" fmla="*/ 336570 w 2612145"/>
              <a:gd name="connsiteY113" fmla="*/ 1703703 h 1873477"/>
              <a:gd name="connsiteX114" fmla="*/ 274022 w 2612145"/>
              <a:gd name="connsiteY114" fmla="*/ 1656047 h 1873477"/>
              <a:gd name="connsiteX115" fmla="*/ 223387 w 2612145"/>
              <a:gd name="connsiteY115" fmla="*/ 1599455 h 1873477"/>
              <a:gd name="connsiteX116" fmla="*/ 202538 w 2612145"/>
              <a:gd name="connsiteY116" fmla="*/ 1569670 h 1873477"/>
              <a:gd name="connsiteX117" fmla="*/ 169774 w 2612145"/>
              <a:gd name="connsiteY117" fmla="*/ 1501164 h 1873477"/>
              <a:gd name="connsiteX118" fmla="*/ 154882 w 2612145"/>
              <a:gd name="connsiteY118" fmla="*/ 1444573 h 1873477"/>
              <a:gd name="connsiteX119" fmla="*/ 139989 w 2612145"/>
              <a:gd name="connsiteY119" fmla="*/ 1361175 h 1873477"/>
              <a:gd name="connsiteX120" fmla="*/ 139989 w 2612145"/>
              <a:gd name="connsiteY120" fmla="*/ 1271820 h 1873477"/>
              <a:gd name="connsiteX121" fmla="*/ 145946 w 2612145"/>
              <a:gd name="connsiteY121" fmla="*/ 1075239 h 1873477"/>
              <a:gd name="connsiteX122" fmla="*/ 151903 w 2612145"/>
              <a:gd name="connsiteY122" fmla="*/ 935249 h 1873477"/>
              <a:gd name="connsiteX123" fmla="*/ 160839 w 2612145"/>
              <a:gd name="connsiteY123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262108 w 2612145"/>
              <a:gd name="connsiteY13" fmla="*/ 14892 h 1873477"/>
              <a:gd name="connsiteX14" fmla="*/ 458689 w 2612145"/>
              <a:gd name="connsiteY14" fmla="*/ 193602 h 1873477"/>
              <a:gd name="connsiteX15" fmla="*/ 476560 w 2612145"/>
              <a:gd name="connsiteY15" fmla="*/ 226366 h 1873477"/>
              <a:gd name="connsiteX16" fmla="*/ 488474 w 2612145"/>
              <a:gd name="connsiteY16" fmla="*/ 262108 h 1873477"/>
              <a:gd name="connsiteX17" fmla="*/ 494431 w 2612145"/>
              <a:gd name="connsiteY17" fmla="*/ 297850 h 1873477"/>
              <a:gd name="connsiteX18" fmla="*/ 497409 w 2612145"/>
              <a:gd name="connsiteY18" fmla="*/ 324656 h 1873477"/>
              <a:gd name="connsiteX19" fmla="*/ 491452 w 2612145"/>
              <a:gd name="connsiteY19" fmla="*/ 351463 h 1873477"/>
              <a:gd name="connsiteX20" fmla="*/ 473581 w 2612145"/>
              <a:gd name="connsiteY20" fmla="*/ 414011 h 1873477"/>
              <a:gd name="connsiteX21" fmla="*/ 455710 w 2612145"/>
              <a:gd name="connsiteY21" fmla="*/ 482517 h 1873477"/>
              <a:gd name="connsiteX22" fmla="*/ 443796 w 2612145"/>
              <a:gd name="connsiteY22" fmla="*/ 545065 h 1873477"/>
              <a:gd name="connsiteX23" fmla="*/ 437839 w 2612145"/>
              <a:gd name="connsiteY23" fmla="*/ 601657 h 1873477"/>
              <a:gd name="connsiteX24" fmla="*/ 434861 w 2612145"/>
              <a:gd name="connsiteY24" fmla="*/ 631442 h 1873477"/>
              <a:gd name="connsiteX25" fmla="*/ 425925 w 2612145"/>
              <a:gd name="connsiteY25" fmla="*/ 664206 h 1873477"/>
              <a:gd name="connsiteX26" fmla="*/ 411033 w 2612145"/>
              <a:gd name="connsiteY26" fmla="*/ 741647 h 1873477"/>
              <a:gd name="connsiteX27" fmla="*/ 399119 w 2612145"/>
              <a:gd name="connsiteY27" fmla="*/ 825045 h 1873477"/>
              <a:gd name="connsiteX28" fmla="*/ 393162 w 2612145"/>
              <a:gd name="connsiteY28" fmla="*/ 887593 h 1873477"/>
              <a:gd name="connsiteX29" fmla="*/ 387205 w 2612145"/>
              <a:gd name="connsiteY29" fmla="*/ 1018647 h 1873477"/>
              <a:gd name="connsiteX30" fmla="*/ 387205 w 2612145"/>
              <a:gd name="connsiteY30" fmla="*/ 1113959 h 1873477"/>
              <a:gd name="connsiteX31" fmla="*/ 387205 w 2612145"/>
              <a:gd name="connsiteY31" fmla="*/ 1206293 h 1873477"/>
              <a:gd name="connsiteX32" fmla="*/ 390183 w 2612145"/>
              <a:gd name="connsiteY32" fmla="*/ 1283734 h 1873477"/>
              <a:gd name="connsiteX33" fmla="*/ 399119 w 2612145"/>
              <a:gd name="connsiteY33" fmla="*/ 1364153 h 1873477"/>
              <a:gd name="connsiteX34" fmla="*/ 408054 w 2612145"/>
              <a:gd name="connsiteY34" fmla="*/ 1423723 h 1873477"/>
              <a:gd name="connsiteX35" fmla="*/ 422947 w 2612145"/>
              <a:gd name="connsiteY35" fmla="*/ 1480315 h 1873477"/>
              <a:gd name="connsiteX36" fmla="*/ 440818 w 2612145"/>
              <a:gd name="connsiteY36" fmla="*/ 1513078 h 1873477"/>
              <a:gd name="connsiteX37" fmla="*/ 470603 w 2612145"/>
              <a:gd name="connsiteY37" fmla="*/ 1545842 h 1873477"/>
              <a:gd name="connsiteX38" fmla="*/ 512302 w 2612145"/>
              <a:gd name="connsiteY38" fmla="*/ 1569670 h 1873477"/>
              <a:gd name="connsiteX39" fmla="*/ 548044 w 2612145"/>
              <a:gd name="connsiteY39" fmla="*/ 1581584 h 1873477"/>
              <a:gd name="connsiteX40" fmla="*/ 595700 w 2612145"/>
              <a:gd name="connsiteY40" fmla="*/ 1596477 h 1873477"/>
              <a:gd name="connsiteX41" fmla="*/ 726754 w 2612145"/>
              <a:gd name="connsiteY41" fmla="*/ 1614348 h 1873477"/>
              <a:gd name="connsiteX42" fmla="*/ 845894 w 2612145"/>
              <a:gd name="connsiteY42" fmla="*/ 1623283 h 1873477"/>
              <a:gd name="connsiteX43" fmla="*/ 1003755 w 2612145"/>
              <a:gd name="connsiteY43" fmla="*/ 1632219 h 1873477"/>
              <a:gd name="connsiteX44" fmla="*/ 1179486 w 2612145"/>
              <a:gd name="connsiteY44" fmla="*/ 1635197 h 1873477"/>
              <a:gd name="connsiteX45" fmla="*/ 1337347 w 2612145"/>
              <a:gd name="connsiteY45" fmla="*/ 1635197 h 1873477"/>
              <a:gd name="connsiteX46" fmla="*/ 1572648 w 2612145"/>
              <a:gd name="connsiteY46" fmla="*/ 1632219 h 1873477"/>
              <a:gd name="connsiteX47" fmla="*/ 1688810 w 2612145"/>
              <a:gd name="connsiteY47" fmla="*/ 1629240 h 1873477"/>
              <a:gd name="connsiteX48" fmla="*/ 1822843 w 2612145"/>
              <a:gd name="connsiteY48" fmla="*/ 1617326 h 1873477"/>
              <a:gd name="connsiteX49" fmla="*/ 1915176 w 2612145"/>
              <a:gd name="connsiteY49" fmla="*/ 1602434 h 1873477"/>
              <a:gd name="connsiteX50" fmla="*/ 1965811 w 2612145"/>
              <a:gd name="connsiteY50" fmla="*/ 1587541 h 1873477"/>
              <a:gd name="connsiteX51" fmla="*/ 2016445 w 2612145"/>
              <a:gd name="connsiteY51" fmla="*/ 1566692 h 1873477"/>
              <a:gd name="connsiteX52" fmla="*/ 2067080 w 2612145"/>
              <a:gd name="connsiteY52" fmla="*/ 1542863 h 1873477"/>
              <a:gd name="connsiteX53" fmla="*/ 2096865 w 2612145"/>
              <a:gd name="connsiteY53" fmla="*/ 1519035 h 1873477"/>
              <a:gd name="connsiteX54" fmla="*/ 2111757 w 2612145"/>
              <a:gd name="connsiteY54" fmla="*/ 1501164 h 1873477"/>
              <a:gd name="connsiteX55" fmla="*/ 2135585 w 2612145"/>
              <a:gd name="connsiteY55" fmla="*/ 1456487 h 1873477"/>
              <a:gd name="connsiteX56" fmla="*/ 2162392 w 2612145"/>
              <a:gd name="connsiteY56" fmla="*/ 1382024 h 1873477"/>
              <a:gd name="connsiteX57" fmla="*/ 2189198 w 2612145"/>
              <a:gd name="connsiteY57" fmla="*/ 1289691 h 1873477"/>
              <a:gd name="connsiteX58" fmla="*/ 2213026 w 2612145"/>
              <a:gd name="connsiteY58" fmla="*/ 1182465 h 1873477"/>
              <a:gd name="connsiteX59" fmla="*/ 2233876 w 2612145"/>
              <a:gd name="connsiteY59" fmla="*/ 1081196 h 1873477"/>
              <a:gd name="connsiteX60" fmla="*/ 2254725 w 2612145"/>
              <a:gd name="connsiteY60" fmla="*/ 970991 h 1873477"/>
              <a:gd name="connsiteX61" fmla="*/ 2266639 w 2612145"/>
              <a:gd name="connsiteY61" fmla="*/ 893550 h 1873477"/>
              <a:gd name="connsiteX62" fmla="*/ 2275575 w 2612145"/>
              <a:gd name="connsiteY62" fmla="*/ 792281 h 1873477"/>
              <a:gd name="connsiteX63" fmla="*/ 2281532 w 2612145"/>
              <a:gd name="connsiteY63" fmla="*/ 688034 h 1873477"/>
              <a:gd name="connsiteX64" fmla="*/ 2278553 w 2612145"/>
              <a:gd name="connsiteY64" fmla="*/ 652292 h 1873477"/>
              <a:gd name="connsiteX65" fmla="*/ 2281532 w 2612145"/>
              <a:gd name="connsiteY65" fmla="*/ 640377 h 1873477"/>
              <a:gd name="connsiteX66" fmla="*/ 2296424 w 2612145"/>
              <a:gd name="connsiteY66" fmla="*/ 625485 h 1873477"/>
              <a:gd name="connsiteX67" fmla="*/ 2308338 w 2612145"/>
              <a:gd name="connsiteY67" fmla="*/ 622506 h 1873477"/>
              <a:gd name="connsiteX68" fmla="*/ 2320252 w 2612145"/>
              <a:gd name="connsiteY68" fmla="*/ 622506 h 1873477"/>
              <a:gd name="connsiteX69" fmla="*/ 2335145 w 2612145"/>
              <a:gd name="connsiteY69" fmla="*/ 631442 h 1873477"/>
              <a:gd name="connsiteX70" fmla="*/ 2347059 w 2612145"/>
              <a:gd name="connsiteY70" fmla="*/ 640377 h 1873477"/>
              <a:gd name="connsiteX71" fmla="*/ 2353016 w 2612145"/>
              <a:gd name="connsiteY71" fmla="*/ 658249 h 1873477"/>
              <a:gd name="connsiteX72" fmla="*/ 2355994 w 2612145"/>
              <a:gd name="connsiteY72" fmla="*/ 691012 h 1873477"/>
              <a:gd name="connsiteX73" fmla="*/ 2415564 w 2612145"/>
              <a:gd name="connsiteY73" fmla="*/ 1236078 h 1873477"/>
              <a:gd name="connsiteX74" fmla="*/ 2418543 w 2612145"/>
              <a:gd name="connsiteY74" fmla="*/ 1268841 h 1873477"/>
              <a:gd name="connsiteX75" fmla="*/ 2418543 w 2612145"/>
              <a:gd name="connsiteY75" fmla="*/ 1292669 h 1873477"/>
              <a:gd name="connsiteX76" fmla="*/ 2421521 w 2612145"/>
              <a:gd name="connsiteY76" fmla="*/ 1331390 h 1873477"/>
              <a:gd name="connsiteX77" fmla="*/ 2427478 w 2612145"/>
              <a:gd name="connsiteY77" fmla="*/ 1361175 h 1873477"/>
              <a:gd name="connsiteX78" fmla="*/ 2436414 w 2612145"/>
              <a:gd name="connsiteY78" fmla="*/ 1390960 h 1873477"/>
              <a:gd name="connsiteX79" fmla="*/ 2445349 w 2612145"/>
              <a:gd name="connsiteY79" fmla="*/ 1423723 h 1873477"/>
              <a:gd name="connsiteX80" fmla="*/ 2457263 w 2612145"/>
              <a:gd name="connsiteY80" fmla="*/ 1444573 h 1873477"/>
              <a:gd name="connsiteX81" fmla="*/ 2472156 w 2612145"/>
              <a:gd name="connsiteY81" fmla="*/ 1471379 h 1873477"/>
              <a:gd name="connsiteX82" fmla="*/ 2501941 w 2612145"/>
              <a:gd name="connsiteY82" fmla="*/ 1501164 h 1873477"/>
              <a:gd name="connsiteX83" fmla="*/ 2543640 w 2612145"/>
              <a:gd name="connsiteY83" fmla="*/ 1530949 h 1873477"/>
              <a:gd name="connsiteX84" fmla="*/ 2570446 w 2612145"/>
              <a:gd name="connsiteY84" fmla="*/ 1548820 h 1873477"/>
              <a:gd name="connsiteX85" fmla="*/ 2585339 w 2612145"/>
              <a:gd name="connsiteY85" fmla="*/ 1560734 h 1873477"/>
              <a:gd name="connsiteX86" fmla="*/ 2591296 w 2612145"/>
              <a:gd name="connsiteY86" fmla="*/ 1569670 h 1873477"/>
              <a:gd name="connsiteX87" fmla="*/ 2603210 w 2612145"/>
              <a:gd name="connsiteY87" fmla="*/ 1587541 h 1873477"/>
              <a:gd name="connsiteX88" fmla="*/ 2612145 w 2612145"/>
              <a:gd name="connsiteY88" fmla="*/ 1614348 h 1873477"/>
              <a:gd name="connsiteX89" fmla="*/ 2612145 w 2612145"/>
              <a:gd name="connsiteY89" fmla="*/ 1629240 h 1873477"/>
              <a:gd name="connsiteX90" fmla="*/ 2609167 w 2612145"/>
              <a:gd name="connsiteY90" fmla="*/ 1647111 h 1873477"/>
              <a:gd name="connsiteX91" fmla="*/ 2603210 w 2612145"/>
              <a:gd name="connsiteY91" fmla="*/ 1667961 h 1873477"/>
              <a:gd name="connsiteX92" fmla="*/ 2588317 w 2612145"/>
              <a:gd name="connsiteY92" fmla="*/ 1685832 h 1873477"/>
              <a:gd name="connsiteX93" fmla="*/ 2558532 w 2612145"/>
              <a:gd name="connsiteY93" fmla="*/ 1721574 h 1873477"/>
              <a:gd name="connsiteX94" fmla="*/ 2537683 w 2612145"/>
              <a:gd name="connsiteY94" fmla="*/ 1739445 h 1873477"/>
              <a:gd name="connsiteX95" fmla="*/ 2510876 w 2612145"/>
              <a:gd name="connsiteY95" fmla="*/ 1760294 h 1873477"/>
              <a:gd name="connsiteX96" fmla="*/ 2484070 w 2612145"/>
              <a:gd name="connsiteY96" fmla="*/ 1778165 h 1873477"/>
              <a:gd name="connsiteX97" fmla="*/ 2436414 w 2612145"/>
              <a:gd name="connsiteY97" fmla="*/ 1799015 h 1873477"/>
              <a:gd name="connsiteX98" fmla="*/ 2373865 w 2612145"/>
              <a:gd name="connsiteY98" fmla="*/ 1816886 h 1873477"/>
              <a:gd name="connsiteX99" fmla="*/ 2263661 w 2612145"/>
              <a:gd name="connsiteY99" fmla="*/ 1837735 h 1873477"/>
              <a:gd name="connsiteX100" fmla="*/ 2084951 w 2612145"/>
              <a:gd name="connsiteY100" fmla="*/ 1855606 h 1873477"/>
              <a:gd name="connsiteX101" fmla="*/ 1921133 w 2612145"/>
              <a:gd name="connsiteY101" fmla="*/ 1864542 h 1873477"/>
              <a:gd name="connsiteX102" fmla="*/ 1748380 w 2612145"/>
              <a:gd name="connsiteY102" fmla="*/ 1870499 h 1873477"/>
              <a:gd name="connsiteX103" fmla="*/ 1599455 w 2612145"/>
              <a:gd name="connsiteY103" fmla="*/ 1873477 h 1873477"/>
              <a:gd name="connsiteX104" fmla="*/ 1447551 w 2612145"/>
              <a:gd name="connsiteY104" fmla="*/ 1873477 h 1873477"/>
              <a:gd name="connsiteX105" fmla="*/ 1289691 w 2612145"/>
              <a:gd name="connsiteY105" fmla="*/ 1870499 h 1873477"/>
              <a:gd name="connsiteX106" fmla="*/ 1152680 w 2612145"/>
              <a:gd name="connsiteY106" fmla="*/ 1864542 h 1873477"/>
              <a:gd name="connsiteX107" fmla="*/ 997798 w 2612145"/>
              <a:gd name="connsiteY107" fmla="*/ 1858585 h 1873477"/>
              <a:gd name="connsiteX108" fmla="*/ 872700 w 2612145"/>
              <a:gd name="connsiteY108" fmla="*/ 1843692 h 1873477"/>
              <a:gd name="connsiteX109" fmla="*/ 658248 w 2612145"/>
              <a:gd name="connsiteY109" fmla="*/ 1810929 h 1873477"/>
              <a:gd name="connsiteX110" fmla="*/ 545065 w 2612145"/>
              <a:gd name="connsiteY110" fmla="*/ 1787101 h 1873477"/>
              <a:gd name="connsiteX111" fmla="*/ 422947 w 2612145"/>
              <a:gd name="connsiteY111" fmla="*/ 1748380 h 1873477"/>
              <a:gd name="connsiteX112" fmla="*/ 336570 w 2612145"/>
              <a:gd name="connsiteY112" fmla="*/ 1703703 h 1873477"/>
              <a:gd name="connsiteX113" fmla="*/ 274022 w 2612145"/>
              <a:gd name="connsiteY113" fmla="*/ 1656047 h 1873477"/>
              <a:gd name="connsiteX114" fmla="*/ 223387 w 2612145"/>
              <a:gd name="connsiteY114" fmla="*/ 1599455 h 1873477"/>
              <a:gd name="connsiteX115" fmla="*/ 202538 w 2612145"/>
              <a:gd name="connsiteY115" fmla="*/ 1569670 h 1873477"/>
              <a:gd name="connsiteX116" fmla="*/ 169774 w 2612145"/>
              <a:gd name="connsiteY116" fmla="*/ 1501164 h 1873477"/>
              <a:gd name="connsiteX117" fmla="*/ 154882 w 2612145"/>
              <a:gd name="connsiteY117" fmla="*/ 1444573 h 1873477"/>
              <a:gd name="connsiteX118" fmla="*/ 139989 w 2612145"/>
              <a:gd name="connsiteY118" fmla="*/ 1361175 h 1873477"/>
              <a:gd name="connsiteX119" fmla="*/ 139989 w 2612145"/>
              <a:gd name="connsiteY119" fmla="*/ 1271820 h 1873477"/>
              <a:gd name="connsiteX120" fmla="*/ 145946 w 2612145"/>
              <a:gd name="connsiteY120" fmla="*/ 1075239 h 1873477"/>
              <a:gd name="connsiteX121" fmla="*/ 151903 w 2612145"/>
              <a:gd name="connsiteY121" fmla="*/ 935249 h 1873477"/>
              <a:gd name="connsiteX122" fmla="*/ 160839 w 2612145"/>
              <a:gd name="connsiteY122" fmla="*/ 825045 h 1873477"/>
              <a:gd name="connsiteX0" fmla="*/ 160839 w 2612145"/>
              <a:gd name="connsiteY0" fmla="*/ 825045 h 1873477"/>
              <a:gd name="connsiteX1" fmla="*/ 175731 w 2612145"/>
              <a:gd name="connsiteY1" fmla="*/ 571872 h 1873477"/>
              <a:gd name="connsiteX2" fmla="*/ 184667 w 2612145"/>
              <a:gd name="connsiteY2" fmla="*/ 414011 h 1873477"/>
              <a:gd name="connsiteX3" fmla="*/ 187645 w 2612145"/>
              <a:gd name="connsiteY3" fmla="*/ 324656 h 1873477"/>
              <a:gd name="connsiteX4" fmla="*/ 184667 w 2612145"/>
              <a:gd name="connsiteY4" fmla="*/ 291893 h 1873477"/>
              <a:gd name="connsiteX5" fmla="*/ 178710 w 2612145"/>
              <a:gd name="connsiteY5" fmla="*/ 250194 h 1873477"/>
              <a:gd name="connsiteX6" fmla="*/ 163817 w 2612145"/>
              <a:gd name="connsiteY6" fmla="*/ 202538 h 1873477"/>
              <a:gd name="connsiteX7" fmla="*/ 145946 w 2612145"/>
              <a:gd name="connsiteY7" fmla="*/ 154882 h 1873477"/>
              <a:gd name="connsiteX8" fmla="*/ 119140 w 2612145"/>
              <a:gd name="connsiteY8" fmla="*/ 113183 h 1873477"/>
              <a:gd name="connsiteX9" fmla="*/ 92333 w 2612145"/>
              <a:gd name="connsiteY9" fmla="*/ 89355 h 1873477"/>
              <a:gd name="connsiteX10" fmla="*/ 68505 w 2612145"/>
              <a:gd name="connsiteY10" fmla="*/ 68505 h 1873477"/>
              <a:gd name="connsiteX11" fmla="*/ 0 w 2612145"/>
              <a:gd name="connsiteY11" fmla="*/ 20849 h 1873477"/>
              <a:gd name="connsiteX12" fmla="*/ 244237 w 2612145"/>
              <a:gd name="connsiteY12" fmla="*/ 0 h 1873477"/>
              <a:gd name="connsiteX13" fmla="*/ 458689 w 2612145"/>
              <a:gd name="connsiteY13" fmla="*/ 193602 h 1873477"/>
              <a:gd name="connsiteX14" fmla="*/ 476560 w 2612145"/>
              <a:gd name="connsiteY14" fmla="*/ 226366 h 1873477"/>
              <a:gd name="connsiteX15" fmla="*/ 488474 w 2612145"/>
              <a:gd name="connsiteY15" fmla="*/ 262108 h 1873477"/>
              <a:gd name="connsiteX16" fmla="*/ 494431 w 2612145"/>
              <a:gd name="connsiteY16" fmla="*/ 297850 h 1873477"/>
              <a:gd name="connsiteX17" fmla="*/ 497409 w 2612145"/>
              <a:gd name="connsiteY17" fmla="*/ 324656 h 1873477"/>
              <a:gd name="connsiteX18" fmla="*/ 491452 w 2612145"/>
              <a:gd name="connsiteY18" fmla="*/ 351463 h 1873477"/>
              <a:gd name="connsiteX19" fmla="*/ 473581 w 2612145"/>
              <a:gd name="connsiteY19" fmla="*/ 414011 h 1873477"/>
              <a:gd name="connsiteX20" fmla="*/ 455710 w 2612145"/>
              <a:gd name="connsiteY20" fmla="*/ 482517 h 1873477"/>
              <a:gd name="connsiteX21" fmla="*/ 443796 w 2612145"/>
              <a:gd name="connsiteY21" fmla="*/ 545065 h 1873477"/>
              <a:gd name="connsiteX22" fmla="*/ 437839 w 2612145"/>
              <a:gd name="connsiteY22" fmla="*/ 601657 h 1873477"/>
              <a:gd name="connsiteX23" fmla="*/ 434861 w 2612145"/>
              <a:gd name="connsiteY23" fmla="*/ 631442 h 1873477"/>
              <a:gd name="connsiteX24" fmla="*/ 425925 w 2612145"/>
              <a:gd name="connsiteY24" fmla="*/ 664206 h 1873477"/>
              <a:gd name="connsiteX25" fmla="*/ 411033 w 2612145"/>
              <a:gd name="connsiteY25" fmla="*/ 741647 h 1873477"/>
              <a:gd name="connsiteX26" fmla="*/ 399119 w 2612145"/>
              <a:gd name="connsiteY26" fmla="*/ 825045 h 1873477"/>
              <a:gd name="connsiteX27" fmla="*/ 393162 w 2612145"/>
              <a:gd name="connsiteY27" fmla="*/ 887593 h 1873477"/>
              <a:gd name="connsiteX28" fmla="*/ 387205 w 2612145"/>
              <a:gd name="connsiteY28" fmla="*/ 1018647 h 1873477"/>
              <a:gd name="connsiteX29" fmla="*/ 387205 w 2612145"/>
              <a:gd name="connsiteY29" fmla="*/ 1113959 h 1873477"/>
              <a:gd name="connsiteX30" fmla="*/ 387205 w 2612145"/>
              <a:gd name="connsiteY30" fmla="*/ 1206293 h 1873477"/>
              <a:gd name="connsiteX31" fmla="*/ 390183 w 2612145"/>
              <a:gd name="connsiteY31" fmla="*/ 1283734 h 1873477"/>
              <a:gd name="connsiteX32" fmla="*/ 399119 w 2612145"/>
              <a:gd name="connsiteY32" fmla="*/ 1364153 h 1873477"/>
              <a:gd name="connsiteX33" fmla="*/ 408054 w 2612145"/>
              <a:gd name="connsiteY33" fmla="*/ 1423723 h 1873477"/>
              <a:gd name="connsiteX34" fmla="*/ 422947 w 2612145"/>
              <a:gd name="connsiteY34" fmla="*/ 1480315 h 1873477"/>
              <a:gd name="connsiteX35" fmla="*/ 440818 w 2612145"/>
              <a:gd name="connsiteY35" fmla="*/ 1513078 h 1873477"/>
              <a:gd name="connsiteX36" fmla="*/ 470603 w 2612145"/>
              <a:gd name="connsiteY36" fmla="*/ 1545842 h 1873477"/>
              <a:gd name="connsiteX37" fmla="*/ 512302 w 2612145"/>
              <a:gd name="connsiteY37" fmla="*/ 1569670 h 1873477"/>
              <a:gd name="connsiteX38" fmla="*/ 548044 w 2612145"/>
              <a:gd name="connsiteY38" fmla="*/ 1581584 h 1873477"/>
              <a:gd name="connsiteX39" fmla="*/ 595700 w 2612145"/>
              <a:gd name="connsiteY39" fmla="*/ 1596477 h 1873477"/>
              <a:gd name="connsiteX40" fmla="*/ 726754 w 2612145"/>
              <a:gd name="connsiteY40" fmla="*/ 1614348 h 1873477"/>
              <a:gd name="connsiteX41" fmla="*/ 845894 w 2612145"/>
              <a:gd name="connsiteY41" fmla="*/ 1623283 h 1873477"/>
              <a:gd name="connsiteX42" fmla="*/ 1003755 w 2612145"/>
              <a:gd name="connsiteY42" fmla="*/ 1632219 h 1873477"/>
              <a:gd name="connsiteX43" fmla="*/ 1179486 w 2612145"/>
              <a:gd name="connsiteY43" fmla="*/ 1635197 h 1873477"/>
              <a:gd name="connsiteX44" fmla="*/ 1337347 w 2612145"/>
              <a:gd name="connsiteY44" fmla="*/ 1635197 h 1873477"/>
              <a:gd name="connsiteX45" fmla="*/ 1572648 w 2612145"/>
              <a:gd name="connsiteY45" fmla="*/ 1632219 h 1873477"/>
              <a:gd name="connsiteX46" fmla="*/ 1688810 w 2612145"/>
              <a:gd name="connsiteY46" fmla="*/ 1629240 h 1873477"/>
              <a:gd name="connsiteX47" fmla="*/ 1822843 w 2612145"/>
              <a:gd name="connsiteY47" fmla="*/ 1617326 h 1873477"/>
              <a:gd name="connsiteX48" fmla="*/ 1915176 w 2612145"/>
              <a:gd name="connsiteY48" fmla="*/ 1602434 h 1873477"/>
              <a:gd name="connsiteX49" fmla="*/ 1965811 w 2612145"/>
              <a:gd name="connsiteY49" fmla="*/ 1587541 h 1873477"/>
              <a:gd name="connsiteX50" fmla="*/ 2016445 w 2612145"/>
              <a:gd name="connsiteY50" fmla="*/ 1566692 h 1873477"/>
              <a:gd name="connsiteX51" fmla="*/ 2067080 w 2612145"/>
              <a:gd name="connsiteY51" fmla="*/ 1542863 h 1873477"/>
              <a:gd name="connsiteX52" fmla="*/ 2096865 w 2612145"/>
              <a:gd name="connsiteY52" fmla="*/ 1519035 h 1873477"/>
              <a:gd name="connsiteX53" fmla="*/ 2111757 w 2612145"/>
              <a:gd name="connsiteY53" fmla="*/ 1501164 h 1873477"/>
              <a:gd name="connsiteX54" fmla="*/ 2135585 w 2612145"/>
              <a:gd name="connsiteY54" fmla="*/ 1456487 h 1873477"/>
              <a:gd name="connsiteX55" fmla="*/ 2162392 w 2612145"/>
              <a:gd name="connsiteY55" fmla="*/ 1382024 h 1873477"/>
              <a:gd name="connsiteX56" fmla="*/ 2189198 w 2612145"/>
              <a:gd name="connsiteY56" fmla="*/ 1289691 h 1873477"/>
              <a:gd name="connsiteX57" fmla="*/ 2213026 w 2612145"/>
              <a:gd name="connsiteY57" fmla="*/ 1182465 h 1873477"/>
              <a:gd name="connsiteX58" fmla="*/ 2233876 w 2612145"/>
              <a:gd name="connsiteY58" fmla="*/ 1081196 h 1873477"/>
              <a:gd name="connsiteX59" fmla="*/ 2254725 w 2612145"/>
              <a:gd name="connsiteY59" fmla="*/ 970991 h 1873477"/>
              <a:gd name="connsiteX60" fmla="*/ 2266639 w 2612145"/>
              <a:gd name="connsiteY60" fmla="*/ 893550 h 1873477"/>
              <a:gd name="connsiteX61" fmla="*/ 2275575 w 2612145"/>
              <a:gd name="connsiteY61" fmla="*/ 792281 h 1873477"/>
              <a:gd name="connsiteX62" fmla="*/ 2281532 w 2612145"/>
              <a:gd name="connsiteY62" fmla="*/ 688034 h 1873477"/>
              <a:gd name="connsiteX63" fmla="*/ 2278553 w 2612145"/>
              <a:gd name="connsiteY63" fmla="*/ 652292 h 1873477"/>
              <a:gd name="connsiteX64" fmla="*/ 2281532 w 2612145"/>
              <a:gd name="connsiteY64" fmla="*/ 640377 h 1873477"/>
              <a:gd name="connsiteX65" fmla="*/ 2296424 w 2612145"/>
              <a:gd name="connsiteY65" fmla="*/ 625485 h 1873477"/>
              <a:gd name="connsiteX66" fmla="*/ 2308338 w 2612145"/>
              <a:gd name="connsiteY66" fmla="*/ 622506 h 1873477"/>
              <a:gd name="connsiteX67" fmla="*/ 2320252 w 2612145"/>
              <a:gd name="connsiteY67" fmla="*/ 622506 h 1873477"/>
              <a:gd name="connsiteX68" fmla="*/ 2335145 w 2612145"/>
              <a:gd name="connsiteY68" fmla="*/ 631442 h 1873477"/>
              <a:gd name="connsiteX69" fmla="*/ 2347059 w 2612145"/>
              <a:gd name="connsiteY69" fmla="*/ 640377 h 1873477"/>
              <a:gd name="connsiteX70" fmla="*/ 2353016 w 2612145"/>
              <a:gd name="connsiteY70" fmla="*/ 658249 h 1873477"/>
              <a:gd name="connsiteX71" fmla="*/ 2355994 w 2612145"/>
              <a:gd name="connsiteY71" fmla="*/ 691012 h 1873477"/>
              <a:gd name="connsiteX72" fmla="*/ 2415564 w 2612145"/>
              <a:gd name="connsiteY72" fmla="*/ 1236078 h 1873477"/>
              <a:gd name="connsiteX73" fmla="*/ 2418543 w 2612145"/>
              <a:gd name="connsiteY73" fmla="*/ 1268841 h 1873477"/>
              <a:gd name="connsiteX74" fmla="*/ 2418543 w 2612145"/>
              <a:gd name="connsiteY74" fmla="*/ 1292669 h 1873477"/>
              <a:gd name="connsiteX75" fmla="*/ 2421521 w 2612145"/>
              <a:gd name="connsiteY75" fmla="*/ 1331390 h 1873477"/>
              <a:gd name="connsiteX76" fmla="*/ 2427478 w 2612145"/>
              <a:gd name="connsiteY76" fmla="*/ 1361175 h 1873477"/>
              <a:gd name="connsiteX77" fmla="*/ 2436414 w 2612145"/>
              <a:gd name="connsiteY77" fmla="*/ 1390960 h 1873477"/>
              <a:gd name="connsiteX78" fmla="*/ 2445349 w 2612145"/>
              <a:gd name="connsiteY78" fmla="*/ 1423723 h 1873477"/>
              <a:gd name="connsiteX79" fmla="*/ 2457263 w 2612145"/>
              <a:gd name="connsiteY79" fmla="*/ 1444573 h 1873477"/>
              <a:gd name="connsiteX80" fmla="*/ 2472156 w 2612145"/>
              <a:gd name="connsiteY80" fmla="*/ 1471379 h 1873477"/>
              <a:gd name="connsiteX81" fmla="*/ 2501941 w 2612145"/>
              <a:gd name="connsiteY81" fmla="*/ 1501164 h 1873477"/>
              <a:gd name="connsiteX82" fmla="*/ 2543640 w 2612145"/>
              <a:gd name="connsiteY82" fmla="*/ 1530949 h 1873477"/>
              <a:gd name="connsiteX83" fmla="*/ 2570446 w 2612145"/>
              <a:gd name="connsiteY83" fmla="*/ 1548820 h 1873477"/>
              <a:gd name="connsiteX84" fmla="*/ 2585339 w 2612145"/>
              <a:gd name="connsiteY84" fmla="*/ 1560734 h 1873477"/>
              <a:gd name="connsiteX85" fmla="*/ 2591296 w 2612145"/>
              <a:gd name="connsiteY85" fmla="*/ 1569670 h 1873477"/>
              <a:gd name="connsiteX86" fmla="*/ 2603210 w 2612145"/>
              <a:gd name="connsiteY86" fmla="*/ 1587541 h 1873477"/>
              <a:gd name="connsiteX87" fmla="*/ 2612145 w 2612145"/>
              <a:gd name="connsiteY87" fmla="*/ 1614348 h 1873477"/>
              <a:gd name="connsiteX88" fmla="*/ 2612145 w 2612145"/>
              <a:gd name="connsiteY88" fmla="*/ 1629240 h 1873477"/>
              <a:gd name="connsiteX89" fmla="*/ 2609167 w 2612145"/>
              <a:gd name="connsiteY89" fmla="*/ 1647111 h 1873477"/>
              <a:gd name="connsiteX90" fmla="*/ 2603210 w 2612145"/>
              <a:gd name="connsiteY90" fmla="*/ 1667961 h 1873477"/>
              <a:gd name="connsiteX91" fmla="*/ 2588317 w 2612145"/>
              <a:gd name="connsiteY91" fmla="*/ 1685832 h 1873477"/>
              <a:gd name="connsiteX92" fmla="*/ 2558532 w 2612145"/>
              <a:gd name="connsiteY92" fmla="*/ 1721574 h 1873477"/>
              <a:gd name="connsiteX93" fmla="*/ 2537683 w 2612145"/>
              <a:gd name="connsiteY93" fmla="*/ 1739445 h 1873477"/>
              <a:gd name="connsiteX94" fmla="*/ 2510876 w 2612145"/>
              <a:gd name="connsiteY94" fmla="*/ 1760294 h 1873477"/>
              <a:gd name="connsiteX95" fmla="*/ 2484070 w 2612145"/>
              <a:gd name="connsiteY95" fmla="*/ 1778165 h 1873477"/>
              <a:gd name="connsiteX96" fmla="*/ 2436414 w 2612145"/>
              <a:gd name="connsiteY96" fmla="*/ 1799015 h 1873477"/>
              <a:gd name="connsiteX97" fmla="*/ 2373865 w 2612145"/>
              <a:gd name="connsiteY97" fmla="*/ 1816886 h 1873477"/>
              <a:gd name="connsiteX98" fmla="*/ 2263661 w 2612145"/>
              <a:gd name="connsiteY98" fmla="*/ 1837735 h 1873477"/>
              <a:gd name="connsiteX99" fmla="*/ 2084951 w 2612145"/>
              <a:gd name="connsiteY99" fmla="*/ 1855606 h 1873477"/>
              <a:gd name="connsiteX100" fmla="*/ 1921133 w 2612145"/>
              <a:gd name="connsiteY100" fmla="*/ 1864542 h 1873477"/>
              <a:gd name="connsiteX101" fmla="*/ 1748380 w 2612145"/>
              <a:gd name="connsiteY101" fmla="*/ 1870499 h 1873477"/>
              <a:gd name="connsiteX102" fmla="*/ 1599455 w 2612145"/>
              <a:gd name="connsiteY102" fmla="*/ 1873477 h 1873477"/>
              <a:gd name="connsiteX103" fmla="*/ 1447551 w 2612145"/>
              <a:gd name="connsiteY103" fmla="*/ 1873477 h 1873477"/>
              <a:gd name="connsiteX104" fmla="*/ 1289691 w 2612145"/>
              <a:gd name="connsiteY104" fmla="*/ 1870499 h 1873477"/>
              <a:gd name="connsiteX105" fmla="*/ 1152680 w 2612145"/>
              <a:gd name="connsiteY105" fmla="*/ 1864542 h 1873477"/>
              <a:gd name="connsiteX106" fmla="*/ 997798 w 2612145"/>
              <a:gd name="connsiteY106" fmla="*/ 1858585 h 1873477"/>
              <a:gd name="connsiteX107" fmla="*/ 872700 w 2612145"/>
              <a:gd name="connsiteY107" fmla="*/ 1843692 h 1873477"/>
              <a:gd name="connsiteX108" fmla="*/ 658248 w 2612145"/>
              <a:gd name="connsiteY108" fmla="*/ 1810929 h 1873477"/>
              <a:gd name="connsiteX109" fmla="*/ 545065 w 2612145"/>
              <a:gd name="connsiteY109" fmla="*/ 1787101 h 1873477"/>
              <a:gd name="connsiteX110" fmla="*/ 422947 w 2612145"/>
              <a:gd name="connsiteY110" fmla="*/ 1748380 h 1873477"/>
              <a:gd name="connsiteX111" fmla="*/ 336570 w 2612145"/>
              <a:gd name="connsiteY111" fmla="*/ 1703703 h 1873477"/>
              <a:gd name="connsiteX112" fmla="*/ 274022 w 2612145"/>
              <a:gd name="connsiteY112" fmla="*/ 1656047 h 1873477"/>
              <a:gd name="connsiteX113" fmla="*/ 223387 w 2612145"/>
              <a:gd name="connsiteY113" fmla="*/ 1599455 h 1873477"/>
              <a:gd name="connsiteX114" fmla="*/ 202538 w 2612145"/>
              <a:gd name="connsiteY114" fmla="*/ 1569670 h 1873477"/>
              <a:gd name="connsiteX115" fmla="*/ 169774 w 2612145"/>
              <a:gd name="connsiteY115" fmla="*/ 1501164 h 1873477"/>
              <a:gd name="connsiteX116" fmla="*/ 154882 w 2612145"/>
              <a:gd name="connsiteY116" fmla="*/ 1444573 h 1873477"/>
              <a:gd name="connsiteX117" fmla="*/ 139989 w 2612145"/>
              <a:gd name="connsiteY117" fmla="*/ 1361175 h 1873477"/>
              <a:gd name="connsiteX118" fmla="*/ 139989 w 2612145"/>
              <a:gd name="connsiteY118" fmla="*/ 1271820 h 1873477"/>
              <a:gd name="connsiteX119" fmla="*/ 145946 w 2612145"/>
              <a:gd name="connsiteY119" fmla="*/ 1075239 h 1873477"/>
              <a:gd name="connsiteX120" fmla="*/ 151903 w 2612145"/>
              <a:gd name="connsiteY120" fmla="*/ 935249 h 1873477"/>
              <a:gd name="connsiteX121" fmla="*/ 160839 w 2612145"/>
              <a:gd name="connsiteY121" fmla="*/ 825045 h 1873477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45946 w 2612145"/>
              <a:gd name="connsiteY7" fmla="*/ 134033 h 1852628"/>
              <a:gd name="connsiteX8" fmla="*/ 119140 w 2612145"/>
              <a:gd name="connsiteY8" fmla="*/ 92334 h 1852628"/>
              <a:gd name="connsiteX9" fmla="*/ 92333 w 2612145"/>
              <a:gd name="connsiteY9" fmla="*/ 68506 h 1852628"/>
              <a:gd name="connsiteX10" fmla="*/ 68505 w 2612145"/>
              <a:gd name="connsiteY10" fmla="*/ 47656 h 1852628"/>
              <a:gd name="connsiteX11" fmla="*/ 0 w 2612145"/>
              <a:gd name="connsiteY11" fmla="*/ 0 h 1852628"/>
              <a:gd name="connsiteX12" fmla="*/ 458689 w 2612145"/>
              <a:gd name="connsiteY12" fmla="*/ 172753 h 1852628"/>
              <a:gd name="connsiteX13" fmla="*/ 476560 w 2612145"/>
              <a:gd name="connsiteY13" fmla="*/ 205517 h 1852628"/>
              <a:gd name="connsiteX14" fmla="*/ 488474 w 2612145"/>
              <a:gd name="connsiteY14" fmla="*/ 241259 h 1852628"/>
              <a:gd name="connsiteX15" fmla="*/ 494431 w 2612145"/>
              <a:gd name="connsiteY15" fmla="*/ 277001 h 1852628"/>
              <a:gd name="connsiteX16" fmla="*/ 497409 w 2612145"/>
              <a:gd name="connsiteY16" fmla="*/ 303807 h 1852628"/>
              <a:gd name="connsiteX17" fmla="*/ 491452 w 2612145"/>
              <a:gd name="connsiteY17" fmla="*/ 330614 h 1852628"/>
              <a:gd name="connsiteX18" fmla="*/ 473581 w 2612145"/>
              <a:gd name="connsiteY18" fmla="*/ 393162 h 1852628"/>
              <a:gd name="connsiteX19" fmla="*/ 455710 w 2612145"/>
              <a:gd name="connsiteY19" fmla="*/ 461668 h 1852628"/>
              <a:gd name="connsiteX20" fmla="*/ 443796 w 2612145"/>
              <a:gd name="connsiteY20" fmla="*/ 524216 h 1852628"/>
              <a:gd name="connsiteX21" fmla="*/ 437839 w 2612145"/>
              <a:gd name="connsiteY21" fmla="*/ 580808 h 1852628"/>
              <a:gd name="connsiteX22" fmla="*/ 434861 w 2612145"/>
              <a:gd name="connsiteY22" fmla="*/ 610593 h 1852628"/>
              <a:gd name="connsiteX23" fmla="*/ 425925 w 2612145"/>
              <a:gd name="connsiteY23" fmla="*/ 643357 h 1852628"/>
              <a:gd name="connsiteX24" fmla="*/ 411033 w 2612145"/>
              <a:gd name="connsiteY24" fmla="*/ 720798 h 1852628"/>
              <a:gd name="connsiteX25" fmla="*/ 399119 w 2612145"/>
              <a:gd name="connsiteY25" fmla="*/ 804196 h 1852628"/>
              <a:gd name="connsiteX26" fmla="*/ 393162 w 2612145"/>
              <a:gd name="connsiteY26" fmla="*/ 866744 h 1852628"/>
              <a:gd name="connsiteX27" fmla="*/ 387205 w 2612145"/>
              <a:gd name="connsiteY27" fmla="*/ 997798 h 1852628"/>
              <a:gd name="connsiteX28" fmla="*/ 387205 w 2612145"/>
              <a:gd name="connsiteY28" fmla="*/ 1093110 h 1852628"/>
              <a:gd name="connsiteX29" fmla="*/ 387205 w 2612145"/>
              <a:gd name="connsiteY29" fmla="*/ 1185444 h 1852628"/>
              <a:gd name="connsiteX30" fmla="*/ 390183 w 2612145"/>
              <a:gd name="connsiteY30" fmla="*/ 1262885 h 1852628"/>
              <a:gd name="connsiteX31" fmla="*/ 399119 w 2612145"/>
              <a:gd name="connsiteY31" fmla="*/ 1343304 h 1852628"/>
              <a:gd name="connsiteX32" fmla="*/ 408054 w 2612145"/>
              <a:gd name="connsiteY32" fmla="*/ 1402874 h 1852628"/>
              <a:gd name="connsiteX33" fmla="*/ 422947 w 2612145"/>
              <a:gd name="connsiteY33" fmla="*/ 1459466 h 1852628"/>
              <a:gd name="connsiteX34" fmla="*/ 440818 w 2612145"/>
              <a:gd name="connsiteY34" fmla="*/ 1492229 h 1852628"/>
              <a:gd name="connsiteX35" fmla="*/ 470603 w 2612145"/>
              <a:gd name="connsiteY35" fmla="*/ 1524993 h 1852628"/>
              <a:gd name="connsiteX36" fmla="*/ 512302 w 2612145"/>
              <a:gd name="connsiteY36" fmla="*/ 1548821 h 1852628"/>
              <a:gd name="connsiteX37" fmla="*/ 548044 w 2612145"/>
              <a:gd name="connsiteY37" fmla="*/ 1560735 h 1852628"/>
              <a:gd name="connsiteX38" fmla="*/ 595700 w 2612145"/>
              <a:gd name="connsiteY38" fmla="*/ 1575628 h 1852628"/>
              <a:gd name="connsiteX39" fmla="*/ 726754 w 2612145"/>
              <a:gd name="connsiteY39" fmla="*/ 1593499 h 1852628"/>
              <a:gd name="connsiteX40" fmla="*/ 845894 w 2612145"/>
              <a:gd name="connsiteY40" fmla="*/ 1602434 h 1852628"/>
              <a:gd name="connsiteX41" fmla="*/ 1003755 w 2612145"/>
              <a:gd name="connsiteY41" fmla="*/ 1611370 h 1852628"/>
              <a:gd name="connsiteX42" fmla="*/ 1179486 w 2612145"/>
              <a:gd name="connsiteY42" fmla="*/ 1614348 h 1852628"/>
              <a:gd name="connsiteX43" fmla="*/ 1337347 w 2612145"/>
              <a:gd name="connsiteY43" fmla="*/ 1614348 h 1852628"/>
              <a:gd name="connsiteX44" fmla="*/ 1572648 w 2612145"/>
              <a:gd name="connsiteY44" fmla="*/ 1611370 h 1852628"/>
              <a:gd name="connsiteX45" fmla="*/ 1688810 w 2612145"/>
              <a:gd name="connsiteY45" fmla="*/ 1608391 h 1852628"/>
              <a:gd name="connsiteX46" fmla="*/ 1822843 w 2612145"/>
              <a:gd name="connsiteY46" fmla="*/ 1596477 h 1852628"/>
              <a:gd name="connsiteX47" fmla="*/ 1915176 w 2612145"/>
              <a:gd name="connsiteY47" fmla="*/ 1581585 h 1852628"/>
              <a:gd name="connsiteX48" fmla="*/ 1965811 w 2612145"/>
              <a:gd name="connsiteY48" fmla="*/ 1566692 h 1852628"/>
              <a:gd name="connsiteX49" fmla="*/ 2016445 w 2612145"/>
              <a:gd name="connsiteY49" fmla="*/ 1545843 h 1852628"/>
              <a:gd name="connsiteX50" fmla="*/ 2067080 w 2612145"/>
              <a:gd name="connsiteY50" fmla="*/ 1522014 h 1852628"/>
              <a:gd name="connsiteX51" fmla="*/ 2096865 w 2612145"/>
              <a:gd name="connsiteY51" fmla="*/ 1498186 h 1852628"/>
              <a:gd name="connsiteX52" fmla="*/ 2111757 w 2612145"/>
              <a:gd name="connsiteY52" fmla="*/ 1480315 h 1852628"/>
              <a:gd name="connsiteX53" fmla="*/ 2135585 w 2612145"/>
              <a:gd name="connsiteY53" fmla="*/ 1435638 h 1852628"/>
              <a:gd name="connsiteX54" fmla="*/ 2162392 w 2612145"/>
              <a:gd name="connsiteY54" fmla="*/ 1361175 h 1852628"/>
              <a:gd name="connsiteX55" fmla="*/ 2189198 w 2612145"/>
              <a:gd name="connsiteY55" fmla="*/ 1268842 h 1852628"/>
              <a:gd name="connsiteX56" fmla="*/ 2213026 w 2612145"/>
              <a:gd name="connsiteY56" fmla="*/ 1161616 h 1852628"/>
              <a:gd name="connsiteX57" fmla="*/ 2233876 w 2612145"/>
              <a:gd name="connsiteY57" fmla="*/ 1060347 h 1852628"/>
              <a:gd name="connsiteX58" fmla="*/ 2254725 w 2612145"/>
              <a:gd name="connsiteY58" fmla="*/ 950142 h 1852628"/>
              <a:gd name="connsiteX59" fmla="*/ 2266639 w 2612145"/>
              <a:gd name="connsiteY59" fmla="*/ 872701 h 1852628"/>
              <a:gd name="connsiteX60" fmla="*/ 2275575 w 2612145"/>
              <a:gd name="connsiteY60" fmla="*/ 771432 h 1852628"/>
              <a:gd name="connsiteX61" fmla="*/ 2281532 w 2612145"/>
              <a:gd name="connsiteY61" fmla="*/ 667185 h 1852628"/>
              <a:gd name="connsiteX62" fmla="*/ 2278553 w 2612145"/>
              <a:gd name="connsiteY62" fmla="*/ 631443 h 1852628"/>
              <a:gd name="connsiteX63" fmla="*/ 2281532 w 2612145"/>
              <a:gd name="connsiteY63" fmla="*/ 619528 h 1852628"/>
              <a:gd name="connsiteX64" fmla="*/ 2296424 w 2612145"/>
              <a:gd name="connsiteY64" fmla="*/ 604636 h 1852628"/>
              <a:gd name="connsiteX65" fmla="*/ 2308338 w 2612145"/>
              <a:gd name="connsiteY65" fmla="*/ 601657 h 1852628"/>
              <a:gd name="connsiteX66" fmla="*/ 2320252 w 2612145"/>
              <a:gd name="connsiteY66" fmla="*/ 601657 h 1852628"/>
              <a:gd name="connsiteX67" fmla="*/ 2335145 w 2612145"/>
              <a:gd name="connsiteY67" fmla="*/ 610593 h 1852628"/>
              <a:gd name="connsiteX68" fmla="*/ 2347059 w 2612145"/>
              <a:gd name="connsiteY68" fmla="*/ 619528 h 1852628"/>
              <a:gd name="connsiteX69" fmla="*/ 2353016 w 2612145"/>
              <a:gd name="connsiteY69" fmla="*/ 637400 h 1852628"/>
              <a:gd name="connsiteX70" fmla="*/ 2355994 w 2612145"/>
              <a:gd name="connsiteY70" fmla="*/ 670163 h 1852628"/>
              <a:gd name="connsiteX71" fmla="*/ 2415564 w 2612145"/>
              <a:gd name="connsiteY71" fmla="*/ 1215229 h 1852628"/>
              <a:gd name="connsiteX72" fmla="*/ 2418543 w 2612145"/>
              <a:gd name="connsiteY72" fmla="*/ 1247992 h 1852628"/>
              <a:gd name="connsiteX73" fmla="*/ 2418543 w 2612145"/>
              <a:gd name="connsiteY73" fmla="*/ 1271820 h 1852628"/>
              <a:gd name="connsiteX74" fmla="*/ 2421521 w 2612145"/>
              <a:gd name="connsiteY74" fmla="*/ 1310541 h 1852628"/>
              <a:gd name="connsiteX75" fmla="*/ 2427478 w 2612145"/>
              <a:gd name="connsiteY75" fmla="*/ 1340326 h 1852628"/>
              <a:gd name="connsiteX76" fmla="*/ 2436414 w 2612145"/>
              <a:gd name="connsiteY76" fmla="*/ 1370111 h 1852628"/>
              <a:gd name="connsiteX77" fmla="*/ 2445349 w 2612145"/>
              <a:gd name="connsiteY77" fmla="*/ 1402874 h 1852628"/>
              <a:gd name="connsiteX78" fmla="*/ 2457263 w 2612145"/>
              <a:gd name="connsiteY78" fmla="*/ 1423724 h 1852628"/>
              <a:gd name="connsiteX79" fmla="*/ 2472156 w 2612145"/>
              <a:gd name="connsiteY79" fmla="*/ 1450530 h 1852628"/>
              <a:gd name="connsiteX80" fmla="*/ 2501941 w 2612145"/>
              <a:gd name="connsiteY80" fmla="*/ 1480315 h 1852628"/>
              <a:gd name="connsiteX81" fmla="*/ 2543640 w 2612145"/>
              <a:gd name="connsiteY81" fmla="*/ 1510100 h 1852628"/>
              <a:gd name="connsiteX82" fmla="*/ 2570446 w 2612145"/>
              <a:gd name="connsiteY82" fmla="*/ 1527971 h 1852628"/>
              <a:gd name="connsiteX83" fmla="*/ 2585339 w 2612145"/>
              <a:gd name="connsiteY83" fmla="*/ 1539885 h 1852628"/>
              <a:gd name="connsiteX84" fmla="*/ 2591296 w 2612145"/>
              <a:gd name="connsiteY84" fmla="*/ 1548821 h 1852628"/>
              <a:gd name="connsiteX85" fmla="*/ 2603210 w 2612145"/>
              <a:gd name="connsiteY85" fmla="*/ 1566692 h 1852628"/>
              <a:gd name="connsiteX86" fmla="*/ 2612145 w 2612145"/>
              <a:gd name="connsiteY86" fmla="*/ 1593499 h 1852628"/>
              <a:gd name="connsiteX87" fmla="*/ 2612145 w 2612145"/>
              <a:gd name="connsiteY87" fmla="*/ 1608391 h 1852628"/>
              <a:gd name="connsiteX88" fmla="*/ 2609167 w 2612145"/>
              <a:gd name="connsiteY88" fmla="*/ 1626262 h 1852628"/>
              <a:gd name="connsiteX89" fmla="*/ 2603210 w 2612145"/>
              <a:gd name="connsiteY89" fmla="*/ 1647112 h 1852628"/>
              <a:gd name="connsiteX90" fmla="*/ 2588317 w 2612145"/>
              <a:gd name="connsiteY90" fmla="*/ 1664983 h 1852628"/>
              <a:gd name="connsiteX91" fmla="*/ 2558532 w 2612145"/>
              <a:gd name="connsiteY91" fmla="*/ 1700725 h 1852628"/>
              <a:gd name="connsiteX92" fmla="*/ 2537683 w 2612145"/>
              <a:gd name="connsiteY92" fmla="*/ 1718596 h 1852628"/>
              <a:gd name="connsiteX93" fmla="*/ 2510876 w 2612145"/>
              <a:gd name="connsiteY93" fmla="*/ 1739445 h 1852628"/>
              <a:gd name="connsiteX94" fmla="*/ 2484070 w 2612145"/>
              <a:gd name="connsiteY94" fmla="*/ 1757316 h 1852628"/>
              <a:gd name="connsiteX95" fmla="*/ 2436414 w 2612145"/>
              <a:gd name="connsiteY95" fmla="*/ 1778166 h 1852628"/>
              <a:gd name="connsiteX96" fmla="*/ 2373865 w 2612145"/>
              <a:gd name="connsiteY96" fmla="*/ 1796037 h 1852628"/>
              <a:gd name="connsiteX97" fmla="*/ 2263661 w 2612145"/>
              <a:gd name="connsiteY97" fmla="*/ 1816886 h 1852628"/>
              <a:gd name="connsiteX98" fmla="*/ 2084951 w 2612145"/>
              <a:gd name="connsiteY98" fmla="*/ 1834757 h 1852628"/>
              <a:gd name="connsiteX99" fmla="*/ 1921133 w 2612145"/>
              <a:gd name="connsiteY99" fmla="*/ 1843693 h 1852628"/>
              <a:gd name="connsiteX100" fmla="*/ 1748380 w 2612145"/>
              <a:gd name="connsiteY100" fmla="*/ 1849650 h 1852628"/>
              <a:gd name="connsiteX101" fmla="*/ 1599455 w 2612145"/>
              <a:gd name="connsiteY101" fmla="*/ 1852628 h 1852628"/>
              <a:gd name="connsiteX102" fmla="*/ 1447551 w 2612145"/>
              <a:gd name="connsiteY102" fmla="*/ 1852628 h 1852628"/>
              <a:gd name="connsiteX103" fmla="*/ 1289691 w 2612145"/>
              <a:gd name="connsiteY103" fmla="*/ 1849650 h 1852628"/>
              <a:gd name="connsiteX104" fmla="*/ 1152680 w 2612145"/>
              <a:gd name="connsiteY104" fmla="*/ 1843693 h 1852628"/>
              <a:gd name="connsiteX105" fmla="*/ 997798 w 2612145"/>
              <a:gd name="connsiteY105" fmla="*/ 1837736 h 1852628"/>
              <a:gd name="connsiteX106" fmla="*/ 872700 w 2612145"/>
              <a:gd name="connsiteY106" fmla="*/ 1822843 h 1852628"/>
              <a:gd name="connsiteX107" fmla="*/ 658248 w 2612145"/>
              <a:gd name="connsiteY107" fmla="*/ 1790080 h 1852628"/>
              <a:gd name="connsiteX108" fmla="*/ 545065 w 2612145"/>
              <a:gd name="connsiteY108" fmla="*/ 1766252 h 1852628"/>
              <a:gd name="connsiteX109" fmla="*/ 422947 w 2612145"/>
              <a:gd name="connsiteY109" fmla="*/ 1727531 h 1852628"/>
              <a:gd name="connsiteX110" fmla="*/ 336570 w 2612145"/>
              <a:gd name="connsiteY110" fmla="*/ 1682854 h 1852628"/>
              <a:gd name="connsiteX111" fmla="*/ 274022 w 2612145"/>
              <a:gd name="connsiteY111" fmla="*/ 1635198 h 1852628"/>
              <a:gd name="connsiteX112" fmla="*/ 223387 w 2612145"/>
              <a:gd name="connsiteY112" fmla="*/ 1578606 h 1852628"/>
              <a:gd name="connsiteX113" fmla="*/ 202538 w 2612145"/>
              <a:gd name="connsiteY113" fmla="*/ 1548821 h 1852628"/>
              <a:gd name="connsiteX114" fmla="*/ 169774 w 2612145"/>
              <a:gd name="connsiteY114" fmla="*/ 1480315 h 1852628"/>
              <a:gd name="connsiteX115" fmla="*/ 154882 w 2612145"/>
              <a:gd name="connsiteY115" fmla="*/ 1423724 h 1852628"/>
              <a:gd name="connsiteX116" fmla="*/ 139989 w 2612145"/>
              <a:gd name="connsiteY116" fmla="*/ 1340326 h 1852628"/>
              <a:gd name="connsiteX117" fmla="*/ 139989 w 2612145"/>
              <a:gd name="connsiteY117" fmla="*/ 1250971 h 1852628"/>
              <a:gd name="connsiteX118" fmla="*/ 145946 w 2612145"/>
              <a:gd name="connsiteY118" fmla="*/ 1054390 h 1852628"/>
              <a:gd name="connsiteX119" fmla="*/ 151903 w 2612145"/>
              <a:gd name="connsiteY119" fmla="*/ 914400 h 1852628"/>
              <a:gd name="connsiteX120" fmla="*/ 160839 w 2612145"/>
              <a:gd name="connsiteY120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45946 w 2612145"/>
              <a:gd name="connsiteY7" fmla="*/ 134033 h 1852628"/>
              <a:gd name="connsiteX8" fmla="*/ 119140 w 2612145"/>
              <a:gd name="connsiteY8" fmla="*/ 92334 h 1852628"/>
              <a:gd name="connsiteX9" fmla="*/ 92333 w 2612145"/>
              <a:gd name="connsiteY9" fmla="*/ 68506 h 1852628"/>
              <a:gd name="connsiteX10" fmla="*/ 68505 w 2612145"/>
              <a:gd name="connsiteY10" fmla="*/ 47656 h 1852628"/>
              <a:gd name="connsiteX11" fmla="*/ 0 w 2612145"/>
              <a:gd name="connsiteY11" fmla="*/ 0 h 1852628"/>
              <a:gd name="connsiteX12" fmla="*/ 458689 w 2612145"/>
              <a:gd name="connsiteY12" fmla="*/ 172753 h 1852628"/>
              <a:gd name="connsiteX13" fmla="*/ 476560 w 2612145"/>
              <a:gd name="connsiteY13" fmla="*/ 205517 h 1852628"/>
              <a:gd name="connsiteX14" fmla="*/ 494431 w 2612145"/>
              <a:gd name="connsiteY14" fmla="*/ 277001 h 1852628"/>
              <a:gd name="connsiteX15" fmla="*/ 497409 w 2612145"/>
              <a:gd name="connsiteY15" fmla="*/ 303807 h 1852628"/>
              <a:gd name="connsiteX16" fmla="*/ 491452 w 2612145"/>
              <a:gd name="connsiteY16" fmla="*/ 330614 h 1852628"/>
              <a:gd name="connsiteX17" fmla="*/ 473581 w 2612145"/>
              <a:gd name="connsiteY17" fmla="*/ 393162 h 1852628"/>
              <a:gd name="connsiteX18" fmla="*/ 455710 w 2612145"/>
              <a:gd name="connsiteY18" fmla="*/ 461668 h 1852628"/>
              <a:gd name="connsiteX19" fmla="*/ 443796 w 2612145"/>
              <a:gd name="connsiteY19" fmla="*/ 524216 h 1852628"/>
              <a:gd name="connsiteX20" fmla="*/ 437839 w 2612145"/>
              <a:gd name="connsiteY20" fmla="*/ 580808 h 1852628"/>
              <a:gd name="connsiteX21" fmla="*/ 434861 w 2612145"/>
              <a:gd name="connsiteY21" fmla="*/ 610593 h 1852628"/>
              <a:gd name="connsiteX22" fmla="*/ 425925 w 2612145"/>
              <a:gd name="connsiteY22" fmla="*/ 643357 h 1852628"/>
              <a:gd name="connsiteX23" fmla="*/ 411033 w 2612145"/>
              <a:gd name="connsiteY23" fmla="*/ 720798 h 1852628"/>
              <a:gd name="connsiteX24" fmla="*/ 399119 w 2612145"/>
              <a:gd name="connsiteY24" fmla="*/ 804196 h 1852628"/>
              <a:gd name="connsiteX25" fmla="*/ 393162 w 2612145"/>
              <a:gd name="connsiteY25" fmla="*/ 866744 h 1852628"/>
              <a:gd name="connsiteX26" fmla="*/ 387205 w 2612145"/>
              <a:gd name="connsiteY26" fmla="*/ 997798 h 1852628"/>
              <a:gd name="connsiteX27" fmla="*/ 387205 w 2612145"/>
              <a:gd name="connsiteY27" fmla="*/ 1093110 h 1852628"/>
              <a:gd name="connsiteX28" fmla="*/ 387205 w 2612145"/>
              <a:gd name="connsiteY28" fmla="*/ 1185444 h 1852628"/>
              <a:gd name="connsiteX29" fmla="*/ 390183 w 2612145"/>
              <a:gd name="connsiteY29" fmla="*/ 1262885 h 1852628"/>
              <a:gd name="connsiteX30" fmla="*/ 399119 w 2612145"/>
              <a:gd name="connsiteY30" fmla="*/ 1343304 h 1852628"/>
              <a:gd name="connsiteX31" fmla="*/ 408054 w 2612145"/>
              <a:gd name="connsiteY31" fmla="*/ 1402874 h 1852628"/>
              <a:gd name="connsiteX32" fmla="*/ 422947 w 2612145"/>
              <a:gd name="connsiteY32" fmla="*/ 1459466 h 1852628"/>
              <a:gd name="connsiteX33" fmla="*/ 440818 w 2612145"/>
              <a:gd name="connsiteY33" fmla="*/ 1492229 h 1852628"/>
              <a:gd name="connsiteX34" fmla="*/ 470603 w 2612145"/>
              <a:gd name="connsiteY34" fmla="*/ 1524993 h 1852628"/>
              <a:gd name="connsiteX35" fmla="*/ 512302 w 2612145"/>
              <a:gd name="connsiteY35" fmla="*/ 1548821 h 1852628"/>
              <a:gd name="connsiteX36" fmla="*/ 548044 w 2612145"/>
              <a:gd name="connsiteY36" fmla="*/ 1560735 h 1852628"/>
              <a:gd name="connsiteX37" fmla="*/ 595700 w 2612145"/>
              <a:gd name="connsiteY37" fmla="*/ 1575628 h 1852628"/>
              <a:gd name="connsiteX38" fmla="*/ 726754 w 2612145"/>
              <a:gd name="connsiteY38" fmla="*/ 1593499 h 1852628"/>
              <a:gd name="connsiteX39" fmla="*/ 845894 w 2612145"/>
              <a:gd name="connsiteY39" fmla="*/ 1602434 h 1852628"/>
              <a:gd name="connsiteX40" fmla="*/ 1003755 w 2612145"/>
              <a:gd name="connsiteY40" fmla="*/ 1611370 h 1852628"/>
              <a:gd name="connsiteX41" fmla="*/ 1179486 w 2612145"/>
              <a:gd name="connsiteY41" fmla="*/ 1614348 h 1852628"/>
              <a:gd name="connsiteX42" fmla="*/ 1337347 w 2612145"/>
              <a:gd name="connsiteY42" fmla="*/ 1614348 h 1852628"/>
              <a:gd name="connsiteX43" fmla="*/ 1572648 w 2612145"/>
              <a:gd name="connsiteY43" fmla="*/ 1611370 h 1852628"/>
              <a:gd name="connsiteX44" fmla="*/ 1688810 w 2612145"/>
              <a:gd name="connsiteY44" fmla="*/ 1608391 h 1852628"/>
              <a:gd name="connsiteX45" fmla="*/ 1822843 w 2612145"/>
              <a:gd name="connsiteY45" fmla="*/ 1596477 h 1852628"/>
              <a:gd name="connsiteX46" fmla="*/ 1915176 w 2612145"/>
              <a:gd name="connsiteY46" fmla="*/ 1581585 h 1852628"/>
              <a:gd name="connsiteX47" fmla="*/ 1965811 w 2612145"/>
              <a:gd name="connsiteY47" fmla="*/ 1566692 h 1852628"/>
              <a:gd name="connsiteX48" fmla="*/ 2016445 w 2612145"/>
              <a:gd name="connsiteY48" fmla="*/ 1545843 h 1852628"/>
              <a:gd name="connsiteX49" fmla="*/ 2067080 w 2612145"/>
              <a:gd name="connsiteY49" fmla="*/ 1522014 h 1852628"/>
              <a:gd name="connsiteX50" fmla="*/ 2096865 w 2612145"/>
              <a:gd name="connsiteY50" fmla="*/ 1498186 h 1852628"/>
              <a:gd name="connsiteX51" fmla="*/ 2111757 w 2612145"/>
              <a:gd name="connsiteY51" fmla="*/ 1480315 h 1852628"/>
              <a:gd name="connsiteX52" fmla="*/ 2135585 w 2612145"/>
              <a:gd name="connsiteY52" fmla="*/ 1435638 h 1852628"/>
              <a:gd name="connsiteX53" fmla="*/ 2162392 w 2612145"/>
              <a:gd name="connsiteY53" fmla="*/ 1361175 h 1852628"/>
              <a:gd name="connsiteX54" fmla="*/ 2189198 w 2612145"/>
              <a:gd name="connsiteY54" fmla="*/ 1268842 h 1852628"/>
              <a:gd name="connsiteX55" fmla="*/ 2213026 w 2612145"/>
              <a:gd name="connsiteY55" fmla="*/ 1161616 h 1852628"/>
              <a:gd name="connsiteX56" fmla="*/ 2233876 w 2612145"/>
              <a:gd name="connsiteY56" fmla="*/ 1060347 h 1852628"/>
              <a:gd name="connsiteX57" fmla="*/ 2254725 w 2612145"/>
              <a:gd name="connsiteY57" fmla="*/ 950142 h 1852628"/>
              <a:gd name="connsiteX58" fmla="*/ 2266639 w 2612145"/>
              <a:gd name="connsiteY58" fmla="*/ 872701 h 1852628"/>
              <a:gd name="connsiteX59" fmla="*/ 2275575 w 2612145"/>
              <a:gd name="connsiteY59" fmla="*/ 771432 h 1852628"/>
              <a:gd name="connsiteX60" fmla="*/ 2281532 w 2612145"/>
              <a:gd name="connsiteY60" fmla="*/ 667185 h 1852628"/>
              <a:gd name="connsiteX61" fmla="*/ 2278553 w 2612145"/>
              <a:gd name="connsiteY61" fmla="*/ 631443 h 1852628"/>
              <a:gd name="connsiteX62" fmla="*/ 2281532 w 2612145"/>
              <a:gd name="connsiteY62" fmla="*/ 619528 h 1852628"/>
              <a:gd name="connsiteX63" fmla="*/ 2296424 w 2612145"/>
              <a:gd name="connsiteY63" fmla="*/ 604636 h 1852628"/>
              <a:gd name="connsiteX64" fmla="*/ 2308338 w 2612145"/>
              <a:gd name="connsiteY64" fmla="*/ 601657 h 1852628"/>
              <a:gd name="connsiteX65" fmla="*/ 2320252 w 2612145"/>
              <a:gd name="connsiteY65" fmla="*/ 601657 h 1852628"/>
              <a:gd name="connsiteX66" fmla="*/ 2335145 w 2612145"/>
              <a:gd name="connsiteY66" fmla="*/ 610593 h 1852628"/>
              <a:gd name="connsiteX67" fmla="*/ 2347059 w 2612145"/>
              <a:gd name="connsiteY67" fmla="*/ 619528 h 1852628"/>
              <a:gd name="connsiteX68" fmla="*/ 2353016 w 2612145"/>
              <a:gd name="connsiteY68" fmla="*/ 637400 h 1852628"/>
              <a:gd name="connsiteX69" fmla="*/ 2355994 w 2612145"/>
              <a:gd name="connsiteY69" fmla="*/ 670163 h 1852628"/>
              <a:gd name="connsiteX70" fmla="*/ 2415564 w 2612145"/>
              <a:gd name="connsiteY70" fmla="*/ 1215229 h 1852628"/>
              <a:gd name="connsiteX71" fmla="*/ 2418543 w 2612145"/>
              <a:gd name="connsiteY71" fmla="*/ 1247992 h 1852628"/>
              <a:gd name="connsiteX72" fmla="*/ 2418543 w 2612145"/>
              <a:gd name="connsiteY72" fmla="*/ 1271820 h 1852628"/>
              <a:gd name="connsiteX73" fmla="*/ 2421521 w 2612145"/>
              <a:gd name="connsiteY73" fmla="*/ 1310541 h 1852628"/>
              <a:gd name="connsiteX74" fmla="*/ 2427478 w 2612145"/>
              <a:gd name="connsiteY74" fmla="*/ 1340326 h 1852628"/>
              <a:gd name="connsiteX75" fmla="*/ 2436414 w 2612145"/>
              <a:gd name="connsiteY75" fmla="*/ 1370111 h 1852628"/>
              <a:gd name="connsiteX76" fmla="*/ 2445349 w 2612145"/>
              <a:gd name="connsiteY76" fmla="*/ 1402874 h 1852628"/>
              <a:gd name="connsiteX77" fmla="*/ 2457263 w 2612145"/>
              <a:gd name="connsiteY77" fmla="*/ 1423724 h 1852628"/>
              <a:gd name="connsiteX78" fmla="*/ 2472156 w 2612145"/>
              <a:gd name="connsiteY78" fmla="*/ 1450530 h 1852628"/>
              <a:gd name="connsiteX79" fmla="*/ 2501941 w 2612145"/>
              <a:gd name="connsiteY79" fmla="*/ 1480315 h 1852628"/>
              <a:gd name="connsiteX80" fmla="*/ 2543640 w 2612145"/>
              <a:gd name="connsiteY80" fmla="*/ 1510100 h 1852628"/>
              <a:gd name="connsiteX81" fmla="*/ 2570446 w 2612145"/>
              <a:gd name="connsiteY81" fmla="*/ 1527971 h 1852628"/>
              <a:gd name="connsiteX82" fmla="*/ 2585339 w 2612145"/>
              <a:gd name="connsiteY82" fmla="*/ 1539885 h 1852628"/>
              <a:gd name="connsiteX83" fmla="*/ 2591296 w 2612145"/>
              <a:gd name="connsiteY83" fmla="*/ 1548821 h 1852628"/>
              <a:gd name="connsiteX84" fmla="*/ 2603210 w 2612145"/>
              <a:gd name="connsiteY84" fmla="*/ 1566692 h 1852628"/>
              <a:gd name="connsiteX85" fmla="*/ 2612145 w 2612145"/>
              <a:gd name="connsiteY85" fmla="*/ 1593499 h 1852628"/>
              <a:gd name="connsiteX86" fmla="*/ 2612145 w 2612145"/>
              <a:gd name="connsiteY86" fmla="*/ 1608391 h 1852628"/>
              <a:gd name="connsiteX87" fmla="*/ 2609167 w 2612145"/>
              <a:gd name="connsiteY87" fmla="*/ 1626262 h 1852628"/>
              <a:gd name="connsiteX88" fmla="*/ 2603210 w 2612145"/>
              <a:gd name="connsiteY88" fmla="*/ 1647112 h 1852628"/>
              <a:gd name="connsiteX89" fmla="*/ 2588317 w 2612145"/>
              <a:gd name="connsiteY89" fmla="*/ 1664983 h 1852628"/>
              <a:gd name="connsiteX90" fmla="*/ 2558532 w 2612145"/>
              <a:gd name="connsiteY90" fmla="*/ 1700725 h 1852628"/>
              <a:gd name="connsiteX91" fmla="*/ 2537683 w 2612145"/>
              <a:gd name="connsiteY91" fmla="*/ 1718596 h 1852628"/>
              <a:gd name="connsiteX92" fmla="*/ 2510876 w 2612145"/>
              <a:gd name="connsiteY92" fmla="*/ 1739445 h 1852628"/>
              <a:gd name="connsiteX93" fmla="*/ 2484070 w 2612145"/>
              <a:gd name="connsiteY93" fmla="*/ 1757316 h 1852628"/>
              <a:gd name="connsiteX94" fmla="*/ 2436414 w 2612145"/>
              <a:gd name="connsiteY94" fmla="*/ 1778166 h 1852628"/>
              <a:gd name="connsiteX95" fmla="*/ 2373865 w 2612145"/>
              <a:gd name="connsiteY95" fmla="*/ 1796037 h 1852628"/>
              <a:gd name="connsiteX96" fmla="*/ 2263661 w 2612145"/>
              <a:gd name="connsiteY96" fmla="*/ 1816886 h 1852628"/>
              <a:gd name="connsiteX97" fmla="*/ 2084951 w 2612145"/>
              <a:gd name="connsiteY97" fmla="*/ 1834757 h 1852628"/>
              <a:gd name="connsiteX98" fmla="*/ 1921133 w 2612145"/>
              <a:gd name="connsiteY98" fmla="*/ 1843693 h 1852628"/>
              <a:gd name="connsiteX99" fmla="*/ 1748380 w 2612145"/>
              <a:gd name="connsiteY99" fmla="*/ 1849650 h 1852628"/>
              <a:gd name="connsiteX100" fmla="*/ 1599455 w 2612145"/>
              <a:gd name="connsiteY100" fmla="*/ 1852628 h 1852628"/>
              <a:gd name="connsiteX101" fmla="*/ 1447551 w 2612145"/>
              <a:gd name="connsiteY101" fmla="*/ 1852628 h 1852628"/>
              <a:gd name="connsiteX102" fmla="*/ 1289691 w 2612145"/>
              <a:gd name="connsiteY102" fmla="*/ 1849650 h 1852628"/>
              <a:gd name="connsiteX103" fmla="*/ 1152680 w 2612145"/>
              <a:gd name="connsiteY103" fmla="*/ 1843693 h 1852628"/>
              <a:gd name="connsiteX104" fmla="*/ 997798 w 2612145"/>
              <a:gd name="connsiteY104" fmla="*/ 1837736 h 1852628"/>
              <a:gd name="connsiteX105" fmla="*/ 872700 w 2612145"/>
              <a:gd name="connsiteY105" fmla="*/ 1822843 h 1852628"/>
              <a:gd name="connsiteX106" fmla="*/ 658248 w 2612145"/>
              <a:gd name="connsiteY106" fmla="*/ 1790080 h 1852628"/>
              <a:gd name="connsiteX107" fmla="*/ 545065 w 2612145"/>
              <a:gd name="connsiteY107" fmla="*/ 1766252 h 1852628"/>
              <a:gd name="connsiteX108" fmla="*/ 422947 w 2612145"/>
              <a:gd name="connsiteY108" fmla="*/ 1727531 h 1852628"/>
              <a:gd name="connsiteX109" fmla="*/ 336570 w 2612145"/>
              <a:gd name="connsiteY109" fmla="*/ 1682854 h 1852628"/>
              <a:gd name="connsiteX110" fmla="*/ 274022 w 2612145"/>
              <a:gd name="connsiteY110" fmla="*/ 1635198 h 1852628"/>
              <a:gd name="connsiteX111" fmla="*/ 223387 w 2612145"/>
              <a:gd name="connsiteY111" fmla="*/ 1578606 h 1852628"/>
              <a:gd name="connsiteX112" fmla="*/ 202538 w 2612145"/>
              <a:gd name="connsiteY112" fmla="*/ 1548821 h 1852628"/>
              <a:gd name="connsiteX113" fmla="*/ 169774 w 2612145"/>
              <a:gd name="connsiteY113" fmla="*/ 1480315 h 1852628"/>
              <a:gd name="connsiteX114" fmla="*/ 154882 w 2612145"/>
              <a:gd name="connsiteY114" fmla="*/ 1423724 h 1852628"/>
              <a:gd name="connsiteX115" fmla="*/ 139989 w 2612145"/>
              <a:gd name="connsiteY115" fmla="*/ 1340326 h 1852628"/>
              <a:gd name="connsiteX116" fmla="*/ 139989 w 2612145"/>
              <a:gd name="connsiteY116" fmla="*/ 1250971 h 1852628"/>
              <a:gd name="connsiteX117" fmla="*/ 145946 w 2612145"/>
              <a:gd name="connsiteY117" fmla="*/ 1054390 h 1852628"/>
              <a:gd name="connsiteX118" fmla="*/ 151903 w 2612145"/>
              <a:gd name="connsiteY118" fmla="*/ 914400 h 1852628"/>
              <a:gd name="connsiteX119" fmla="*/ 160839 w 2612145"/>
              <a:gd name="connsiteY119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45946 w 2612145"/>
              <a:gd name="connsiteY7" fmla="*/ 134033 h 1852628"/>
              <a:gd name="connsiteX8" fmla="*/ 119140 w 2612145"/>
              <a:gd name="connsiteY8" fmla="*/ 92334 h 1852628"/>
              <a:gd name="connsiteX9" fmla="*/ 92333 w 2612145"/>
              <a:gd name="connsiteY9" fmla="*/ 68506 h 1852628"/>
              <a:gd name="connsiteX10" fmla="*/ 68505 w 2612145"/>
              <a:gd name="connsiteY10" fmla="*/ 47656 h 1852628"/>
              <a:gd name="connsiteX11" fmla="*/ 0 w 2612145"/>
              <a:gd name="connsiteY11" fmla="*/ 0 h 1852628"/>
              <a:gd name="connsiteX12" fmla="*/ 458689 w 2612145"/>
              <a:gd name="connsiteY12" fmla="*/ 172753 h 1852628"/>
              <a:gd name="connsiteX13" fmla="*/ 494431 w 2612145"/>
              <a:gd name="connsiteY13" fmla="*/ 277001 h 1852628"/>
              <a:gd name="connsiteX14" fmla="*/ 497409 w 2612145"/>
              <a:gd name="connsiteY14" fmla="*/ 303807 h 1852628"/>
              <a:gd name="connsiteX15" fmla="*/ 491452 w 2612145"/>
              <a:gd name="connsiteY15" fmla="*/ 330614 h 1852628"/>
              <a:gd name="connsiteX16" fmla="*/ 473581 w 2612145"/>
              <a:gd name="connsiteY16" fmla="*/ 393162 h 1852628"/>
              <a:gd name="connsiteX17" fmla="*/ 455710 w 2612145"/>
              <a:gd name="connsiteY17" fmla="*/ 461668 h 1852628"/>
              <a:gd name="connsiteX18" fmla="*/ 443796 w 2612145"/>
              <a:gd name="connsiteY18" fmla="*/ 524216 h 1852628"/>
              <a:gd name="connsiteX19" fmla="*/ 437839 w 2612145"/>
              <a:gd name="connsiteY19" fmla="*/ 580808 h 1852628"/>
              <a:gd name="connsiteX20" fmla="*/ 434861 w 2612145"/>
              <a:gd name="connsiteY20" fmla="*/ 610593 h 1852628"/>
              <a:gd name="connsiteX21" fmla="*/ 425925 w 2612145"/>
              <a:gd name="connsiteY21" fmla="*/ 643357 h 1852628"/>
              <a:gd name="connsiteX22" fmla="*/ 411033 w 2612145"/>
              <a:gd name="connsiteY22" fmla="*/ 720798 h 1852628"/>
              <a:gd name="connsiteX23" fmla="*/ 399119 w 2612145"/>
              <a:gd name="connsiteY23" fmla="*/ 804196 h 1852628"/>
              <a:gd name="connsiteX24" fmla="*/ 393162 w 2612145"/>
              <a:gd name="connsiteY24" fmla="*/ 866744 h 1852628"/>
              <a:gd name="connsiteX25" fmla="*/ 387205 w 2612145"/>
              <a:gd name="connsiteY25" fmla="*/ 997798 h 1852628"/>
              <a:gd name="connsiteX26" fmla="*/ 387205 w 2612145"/>
              <a:gd name="connsiteY26" fmla="*/ 1093110 h 1852628"/>
              <a:gd name="connsiteX27" fmla="*/ 387205 w 2612145"/>
              <a:gd name="connsiteY27" fmla="*/ 1185444 h 1852628"/>
              <a:gd name="connsiteX28" fmla="*/ 390183 w 2612145"/>
              <a:gd name="connsiteY28" fmla="*/ 1262885 h 1852628"/>
              <a:gd name="connsiteX29" fmla="*/ 399119 w 2612145"/>
              <a:gd name="connsiteY29" fmla="*/ 1343304 h 1852628"/>
              <a:gd name="connsiteX30" fmla="*/ 408054 w 2612145"/>
              <a:gd name="connsiteY30" fmla="*/ 1402874 h 1852628"/>
              <a:gd name="connsiteX31" fmla="*/ 422947 w 2612145"/>
              <a:gd name="connsiteY31" fmla="*/ 1459466 h 1852628"/>
              <a:gd name="connsiteX32" fmla="*/ 440818 w 2612145"/>
              <a:gd name="connsiteY32" fmla="*/ 1492229 h 1852628"/>
              <a:gd name="connsiteX33" fmla="*/ 470603 w 2612145"/>
              <a:gd name="connsiteY33" fmla="*/ 1524993 h 1852628"/>
              <a:gd name="connsiteX34" fmla="*/ 512302 w 2612145"/>
              <a:gd name="connsiteY34" fmla="*/ 1548821 h 1852628"/>
              <a:gd name="connsiteX35" fmla="*/ 548044 w 2612145"/>
              <a:gd name="connsiteY35" fmla="*/ 1560735 h 1852628"/>
              <a:gd name="connsiteX36" fmla="*/ 595700 w 2612145"/>
              <a:gd name="connsiteY36" fmla="*/ 1575628 h 1852628"/>
              <a:gd name="connsiteX37" fmla="*/ 726754 w 2612145"/>
              <a:gd name="connsiteY37" fmla="*/ 1593499 h 1852628"/>
              <a:gd name="connsiteX38" fmla="*/ 845894 w 2612145"/>
              <a:gd name="connsiteY38" fmla="*/ 1602434 h 1852628"/>
              <a:gd name="connsiteX39" fmla="*/ 1003755 w 2612145"/>
              <a:gd name="connsiteY39" fmla="*/ 1611370 h 1852628"/>
              <a:gd name="connsiteX40" fmla="*/ 1179486 w 2612145"/>
              <a:gd name="connsiteY40" fmla="*/ 1614348 h 1852628"/>
              <a:gd name="connsiteX41" fmla="*/ 1337347 w 2612145"/>
              <a:gd name="connsiteY41" fmla="*/ 1614348 h 1852628"/>
              <a:gd name="connsiteX42" fmla="*/ 1572648 w 2612145"/>
              <a:gd name="connsiteY42" fmla="*/ 1611370 h 1852628"/>
              <a:gd name="connsiteX43" fmla="*/ 1688810 w 2612145"/>
              <a:gd name="connsiteY43" fmla="*/ 1608391 h 1852628"/>
              <a:gd name="connsiteX44" fmla="*/ 1822843 w 2612145"/>
              <a:gd name="connsiteY44" fmla="*/ 1596477 h 1852628"/>
              <a:gd name="connsiteX45" fmla="*/ 1915176 w 2612145"/>
              <a:gd name="connsiteY45" fmla="*/ 1581585 h 1852628"/>
              <a:gd name="connsiteX46" fmla="*/ 1965811 w 2612145"/>
              <a:gd name="connsiteY46" fmla="*/ 1566692 h 1852628"/>
              <a:gd name="connsiteX47" fmla="*/ 2016445 w 2612145"/>
              <a:gd name="connsiteY47" fmla="*/ 1545843 h 1852628"/>
              <a:gd name="connsiteX48" fmla="*/ 2067080 w 2612145"/>
              <a:gd name="connsiteY48" fmla="*/ 1522014 h 1852628"/>
              <a:gd name="connsiteX49" fmla="*/ 2096865 w 2612145"/>
              <a:gd name="connsiteY49" fmla="*/ 1498186 h 1852628"/>
              <a:gd name="connsiteX50" fmla="*/ 2111757 w 2612145"/>
              <a:gd name="connsiteY50" fmla="*/ 1480315 h 1852628"/>
              <a:gd name="connsiteX51" fmla="*/ 2135585 w 2612145"/>
              <a:gd name="connsiteY51" fmla="*/ 1435638 h 1852628"/>
              <a:gd name="connsiteX52" fmla="*/ 2162392 w 2612145"/>
              <a:gd name="connsiteY52" fmla="*/ 1361175 h 1852628"/>
              <a:gd name="connsiteX53" fmla="*/ 2189198 w 2612145"/>
              <a:gd name="connsiteY53" fmla="*/ 1268842 h 1852628"/>
              <a:gd name="connsiteX54" fmla="*/ 2213026 w 2612145"/>
              <a:gd name="connsiteY54" fmla="*/ 1161616 h 1852628"/>
              <a:gd name="connsiteX55" fmla="*/ 2233876 w 2612145"/>
              <a:gd name="connsiteY55" fmla="*/ 1060347 h 1852628"/>
              <a:gd name="connsiteX56" fmla="*/ 2254725 w 2612145"/>
              <a:gd name="connsiteY56" fmla="*/ 950142 h 1852628"/>
              <a:gd name="connsiteX57" fmla="*/ 2266639 w 2612145"/>
              <a:gd name="connsiteY57" fmla="*/ 872701 h 1852628"/>
              <a:gd name="connsiteX58" fmla="*/ 2275575 w 2612145"/>
              <a:gd name="connsiteY58" fmla="*/ 771432 h 1852628"/>
              <a:gd name="connsiteX59" fmla="*/ 2281532 w 2612145"/>
              <a:gd name="connsiteY59" fmla="*/ 667185 h 1852628"/>
              <a:gd name="connsiteX60" fmla="*/ 2278553 w 2612145"/>
              <a:gd name="connsiteY60" fmla="*/ 631443 h 1852628"/>
              <a:gd name="connsiteX61" fmla="*/ 2281532 w 2612145"/>
              <a:gd name="connsiteY61" fmla="*/ 619528 h 1852628"/>
              <a:gd name="connsiteX62" fmla="*/ 2296424 w 2612145"/>
              <a:gd name="connsiteY62" fmla="*/ 604636 h 1852628"/>
              <a:gd name="connsiteX63" fmla="*/ 2308338 w 2612145"/>
              <a:gd name="connsiteY63" fmla="*/ 601657 h 1852628"/>
              <a:gd name="connsiteX64" fmla="*/ 2320252 w 2612145"/>
              <a:gd name="connsiteY64" fmla="*/ 601657 h 1852628"/>
              <a:gd name="connsiteX65" fmla="*/ 2335145 w 2612145"/>
              <a:gd name="connsiteY65" fmla="*/ 610593 h 1852628"/>
              <a:gd name="connsiteX66" fmla="*/ 2347059 w 2612145"/>
              <a:gd name="connsiteY66" fmla="*/ 619528 h 1852628"/>
              <a:gd name="connsiteX67" fmla="*/ 2353016 w 2612145"/>
              <a:gd name="connsiteY67" fmla="*/ 637400 h 1852628"/>
              <a:gd name="connsiteX68" fmla="*/ 2355994 w 2612145"/>
              <a:gd name="connsiteY68" fmla="*/ 670163 h 1852628"/>
              <a:gd name="connsiteX69" fmla="*/ 2415564 w 2612145"/>
              <a:gd name="connsiteY69" fmla="*/ 1215229 h 1852628"/>
              <a:gd name="connsiteX70" fmla="*/ 2418543 w 2612145"/>
              <a:gd name="connsiteY70" fmla="*/ 1247992 h 1852628"/>
              <a:gd name="connsiteX71" fmla="*/ 2418543 w 2612145"/>
              <a:gd name="connsiteY71" fmla="*/ 1271820 h 1852628"/>
              <a:gd name="connsiteX72" fmla="*/ 2421521 w 2612145"/>
              <a:gd name="connsiteY72" fmla="*/ 1310541 h 1852628"/>
              <a:gd name="connsiteX73" fmla="*/ 2427478 w 2612145"/>
              <a:gd name="connsiteY73" fmla="*/ 1340326 h 1852628"/>
              <a:gd name="connsiteX74" fmla="*/ 2436414 w 2612145"/>
              <a:gd name="connsiteY74" fmla="*/ 1370111 h 1852628"/>
              <a:gd name="connsiteX75" fmla="*/ 2445349 w 2612145"/>
              <a:gd name="connsiteY75" fmla="*/ 1402874 h 1852628"/>
              <a:gd name="connsiteX76" fmla="*/ 2457263 w 2612145"/>
              <a:gd name="connsiteY76" fmla="*/ 1423724 h 1852628"/>
              <a:gd name="connsiteX77" fmla="*/ 2472156 w 2612145"/>
              <a:gd name="connsiteY77" fmla="*/ 1450530 h 1852628"/>
              <a:gd name="connsiteX78" fmla="*/ 2501941 w 2612145"/>
              <a:gd name="connsiteY78" fmla="*/ 1480315 h 1852628"/>
              <a:gd name="connsiteX79" fmla="*/ 2543640 w 2612145"/>
              <a:gd name="connsiteY79" fmla="*/ 1510100 h 1852628"/>
              <a:gd name="connsiteX80" fmla="*/ 2570446 w 2612145"/>
              <a:gd name="connsiteY80" fmla="*/ 1527971 h 1852628"/>
              <a:gd name="connsiteX81" fmla="*/ 2585339 w 2612145"/>
              <a:gd name="connsiteY81" fmla="*/ 1539885 h 1852628"/>
              <a:gd name="connsiteX82" fmla="*/ 2591296 w 2612145"/>
              <a:gd name="connsiteY82" fmla="*/ 1548821 h 1852628"/>
              <a:gd name="connsiteX83" fmla="*/ 2603210 w 2612145"/>
              <a:gd name="connsiteY83" fmla="*/ 1566692 h 1852628"/>
              <a:gd name="connsiteX84" fmla="*/ 2612145 w 2612145"/>
              <a:gd name="connsiteY84" fmla="*/ 1593499 h 1852628"/>
              <a:gd name="connsiteX85" fmla="*/ 2612145 w 2612145"/>
              <a:gd name="connsiteY85" fmla="*/ 1608391 h 1852628"/>
              <a:gd name="connsiteX86" fmla="*/ 2609167 w 2612145"/>
              <a:gd name="connsiteY86" fmla="*/ 1626262 h 1852628"/>
              <a:gd name="connsiteX87" fmla="*/ 2603210 w 2612145"/>
              <a:gd name="connsiteY87" fmla="*/ 1647112 h 1852628"/>
              <a:gd name="connsiteX88" fmla="*/ 2588317 w 2612145"/>
              <a:gd name="connsiteY88" fmla="*/ 1664983 h 1852628"/>
              <a:gd name="connsiteX89" fmla="*/ 2558532 w 2612145"/>
              <a:gd name="connsiteY89" fmla="*/ 1700725 h 1852628"/>
              <a:gd name="connsiteX90" fmla="*/ 2537683 w 2612145"/>
              <a:gd name="connsiteY90" fmla="*/ 1718596 h 1852628"/>
              <a:gd name="connsiteX91" fmla="*/ 2510876 w 2612145"/>
              <a:gd name="connsiteY91" fmla="*/ 1739445 h 1852628"/>
              <a:gd name="connsiteX92" fmla="*/ 2484070 w 2612145"/>
              <a:gd name="connsiteY92" fmla="*/ 1757316 h 1852628"/>
              <a:gd name="connsiteX93" fmla="*/ 2436414 w 2612145"/>
              <a:gd name="connsiteY93" fmla="*/ 1778166 h 1852628"/>
              <a:gd name="connsiteX94" fmla="*/ 2373865 w 2612145"/>
              <a:gd name="connsiteY94" fmla="*/ 1796037 h 1852628"/>
              <a:gd name="connsiteX95" fmla="*/ 2263661 w 2612145"/>
              <a:gd name="connsiteY95" fmla="*/ 1816886 h 1852628"/>
              <a:gd name="connsiteX96" fmla="*/ 2084951 w 2612145"/>
              <a:gd name="connsiteY96" fmla="*/ 1834757 h 1852628"/>
              <a:gd name="connsiteX97" fmla="*/ 1921133 w 2612145"/>
              <a:gd name="connsiteY97" fmla="*/ 1843693 h 1852628"/>
              <a:gd name="connsiteX98" fmla="*/ 1748380 w 2612145"/>
              <a:gd name="connsiteY98" fmla="*/ 1849650 h 1852628"/>
              <a:gd name="connsiteX99" fmla="*/ 1599455 w 2612145"/>
              <a:gd name="connsiteY99" fmla="*/ 1852628 h 1852628"/>
              <a:gd name="connsiteX100" fmla="*/ 1447551 w 2612145"/>
              <a:gd name="connsiteY100" fmla="*/ 1852628 h 1852628"/>
              <a:gd name="connsiteX101" fmla="*/ 1289691 w 2612145"/>
              <a:gd name="connsiteY101" fmla="*/ 1849650 h 1852628"/>
              <a:gd name="connsiteX102" fmla="*/ 1152680 w 2612145"/>
              <a:gd name="connsiteY102" fmla="*/ 1843693 h 1852628"/>
              <a:gd name="connsiteX103" fmla="*/ 997798 w 2612145"/>
              <a:gd name="connsiteY103" fmla="*/ 1837736 h 1852628"/>
              <a:gd name="connsiteX104" fmla="*/ 872700 w 2612145"/>
              <a:gd name="connsiteY104" fmla="*/ 1822843 h 1852628"/>
              <a:gd name="connsiteX105" fmla="*/ 658248 w 2612145"/>
              <a:gd name="connsiteY105" fmla="*/ 1790080 h 1852628"/>
              <a:gd name="connsiteX106" fmla="*/ 545065 w 2612145"/>
              <a:gd name="connsiteY106" fmla="*/ 1766252 h 1852628"/>
              <a:gd name="connsiteX107" fmla="*/ 422947 w 2612145"/>
              <a:gd name="connsiteY107" fmla="*/ 1727531 h 1852628"/>
              <a:gd name="connsiteX108" fmla="*/ 336570 w 2612145"/>
              <a:gd name="connsiteY108" fmla="*/ 1682854 h 1852628"/>
              <a:gd name="connsiteX109" fmla="*/ 274022 w 2612145"/>
              <a:gd name="connsiteY109" fmla="*/ 1635198 h 1852628"/>
              <a:gd name="connsiteX110" fmla="*/ 223387 w 2612145"/>
              <a:gd name="connsiteY110" fmla="*/ 1578606 h 1852628"/>
              <a:gd name="connsiteX111" fmla="*/ 202538 w 2612145"/>
              <a:gd name="connsiteY111" fmla="*/ 1548821 h 1852628"/>
              <a:gd name="connsiteX112" fmla="*/ 169774 w 2612145"/>
              <a:gd name="connsiteY112" fmla="*/ 1480315 h 1852628"/>
              <a:gd name="connsiteX113" fmla="*/ 154882 w 2612145"/>
              <a:gd name="connsiteY113" fmla="*/ 1423724 h 1852628"/>
              <a:gd name="connsiteX114" fmla="*/ 139989 w 2612145"/>
              <a:gd name="connsiteY114" fmla="*/ 1340326 h 1852628"/>
              <a:gd name="connsiteX115" fmla="*/ 139989 w 2612145"/>
              <a:gd name="connsiteY115" fmla="*/ 1250971 h 1852628"/>
              <a:gd name="connsiteX116" fmla="*/ 145946 w 2612145"/>
              <a:gd name="connsiteY116" fmla="*/ 1054390 h 1852628"/>
              <a:gd name="connsiteX117" fmla="*/ 151903 w 2612145"/>
              <a:gd name="connsiteY117" fmla="*/ 914400 h 1852628"/>
              <a:gd name="connsiteX118" fmla="*/ 160839 w 2612145"/>
              <a:gd name="connsiteY118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45946 w 2612145"/>
              <a:gd name="connsiteY7" fmla="*/ 134033 h 1852628"/>
              <a:gd name="connsiteX8" fmla="*/ 119140 w 2612145"/>
              <a:gd name="connsiteY8" fmla="*/ 92334 h 1852628"/>
              <a:gd name="connsiteX9" fmla="*/ 92333 w 2612145"/>
              <a:gd name="connsiteY9" fmla="*/ 68506 h 1852628"/>
              <a:gd name="connsiteX10" fmla="*/ 68505 w 2612145"/>
              <a:gd name="connsiteY10" fmla="*/ 47656 h 1852628"/>
              <a:gd name="connsiteX11" fmla="*/ 0 w 2612145"/>
              <a:gd name="connsiteY11" fmla="*/ 0 h 1852628"/>
              <a:gd name="connsiteX12" fmla="*/ 458689 w 2612145"/>
              <a:gd name="connsiteY12" fmla="*/ 172753 h 1852628"/>
              <a:gd name="connsiteX13" fmla="*/ 494431 w 2612145"/>
              <a:gd name="connsiteY13" fmla="*/ 277001 h 1852628"/>
              <a:gd name="connsiteX14" fmla="*/ 497409 w 2612145"/>
              <a:gd name="connsiteY14" fmla="*/ 303807 h 1852628"/>
              <a:gd name="connsiteX15" fmla="*/ 473581 w 2612145"/>
              <a:gd name="connsiteY15" fmla="*/ 393162 h 1852628"/>
              <a:gd name="connsiteX16" fmla="*/ 455710 w 2612145"/>
              <a:gd name="connsiteY16" fmla="*/ 461668 h 1852628"/>
              <a:gd name="connsiteX17" fmla="*/ 443796 w 2612145"/>
              <a:gd name="connsiteY17" fmla="*/ 524216 h 1852628"/>
              <a:gd name="connsiteX18" fmla="*/ 437839 w 2612145"/>
              <a:gd name="connsiteY18" fmla="*/ 580808 h 1852628"/>
              <a:gd name="connsiteX19" fmla="*/ 434861 w 2612145"/>
              <a:gd name="connsiteY19" fmla="*/ 610593 h 1852628"/>
              <a:gd name="connsiteX20" fmla="*/ 425925 w 2612145"/>
              <a:gd name="connsiteY20" fmla="*/ 643357 h 1852628"/>
              <a:gd name="connsiteX21" fmla="*/ 411033 w 2612145"/>
              <a:gd name="connsiteY21" fmla="*/ 720798 h 1852628"/>
              <a:gd name="connsiteX22" fmla="*/ 399119 w 2612145"/>
              <a:gd name="connsiteY22" fmla="*/ 804196 h 1852628"/>
              <a:gd name="connsiteX23" fmla="*/ 393162 w 2612145"/>
              <a:gd name="connsiteY23" fmla="*/ 866744 h 1852628"/>
              <a:gd name="connsiteX24" fmla="*/ 387205 w 2612145"/>
              <a:gd name="connsiteY24" fmla="*/ 997798 h 1852628"/>
              <a:gd name="connsiteX25" fmla="*/ 387205 w 2612145"/>
              <a:gd name="connsiteY25" fmla="*/ 1093110 h 1852628"/>
              <a:gd name="connsiteX26" fmla="*/ 387205 w 2612145"/>
              <a:gd name="connsiteY26" fmla="*/ 1185444 h 1852628"/>
              <a:gd name="connsiteX27" fmla="*/ 390183 w 2612145"/>
              <a:gd name="connsiteY27" fmla="*/ 1262885 h 1852628"/>
              <a:gd name="connsiteX28" fmla="*/ 399119 w 2612145"/>
              <a:gd name="connsiteY28" fmla="*/ 1343304 h 1852628"/>
              <a:gd name="connsiteX29" fmla="*/ 408054 w 2612145"/>
              <a:gd name="connsiteY29" fmla="*/ 1402874 h 1852628"/>
              <a:gd name="connsiteX30" fmla="*/ 422947 w 2612145"/>
              <a:gd name="connsiteY30" fmla="*/ 1459466 h 1852628"/>
              <a:gd name="connsiteX31" fmla="*/ 440818 w 2612145"/>
              <a:gd name="connsiteY31" fmla="*/ 1492229 h 1852628"/>
              <a:gd name="connsiteX32" fmla="*/ 470603 w 2612145"/>
              <a:gd name="connsiteY32" fmla="*/ 1524993 h 1852628"/>
              <a:gd name="connsiteX33" fmla="*/ 512302 w 2612145"/>
              <a:gd name="connsiteY33" fmla="*/ 1548821 h 1852628"/>
              <a:gd name="connsiteX34" fmla="*/ 548044 w 2612145"/>
              <a:gd name="connsiteY34" fmla="*/ 1560735 h 1852628"/>
              <a:gd name="connsiteX35" fmla="*/ 595700 w 2612145"/>
              <a:gd name="connsiteY35" fmla="*/ 1575628 h 1852628"/>
              <a:gd name="connsiteX36" fmla="*/ 726754 w 2612145"/>
              <a:gd name="connsiteY36" fmla="*/ 1593499 h 1852628"/>
              <a:gd name="connsiteX37" fmla="*/ 845894 w 2612145"/>
              <a:gd name="connsiteY37" fmla="*/ 1602434 h 1852628"/>
              <a:gd name="connsiteX38" fmla="*/ 1003755 w 2612145"/>
              <a:gd name="connsiteY38" fmla="*/ 1611370 h 1852628"/>
              <a:gd name="connsiteX39" fmla="*/ 1179486 w 2612145"/>
              <a:gd name="connsiteY39" fmla="*/ 1614348 h 1852628"/>
              <a:gd name="connsiteX40" fmla="*/ 1337347 w 2612145"/>
              <a:gd name="connsiteY40" fmla="*/ 1614348 h 1852628"/>
              <a:gd name="connsiteX41" fmla="*/ 1572648 w 2612145"/>
              <a:gd name="connsiteY41" fmla="*/ 1611370 h 1852628"/>
              <a:gd name="connsiteX42" fmla="*/ 1688810 w 2612145"/>
              <a:gd name="connsiteY42" fmla="*/ 1608391 h 1852628"/>
              <a:gd name="connsiteX43" fmla="*/ 1822843 w 2612145"/>
              <a:gd name="connsiteY43" fmla="*/ 1596477 h 1852628"/>
              <a:gd name="connsiteX44" fmla="*/ 1915176 w 2612145"/>
              <a:gd name="connsiteY44" fmla="*/ 1581585 h 1852628"/>
              <a:gd name="connsiteX45" fmla="*/ 1965811 w 2612145"/>
              <a:gd name="connsiteY45" fmla="*/ 1566692 h 1852628"/>
              <a:gd name="connsiteX46" fmla="*/ 2016445 w 2612145"/>
              <a:gd name="connsiteY46" fmla="*/ 1545843 h 1852628"/>
              <a:gd name="connsiteX47" fmla="*/ 2067080 w 2612145"/>
              <a:gd name="connsiteY47" fmla="*/ 1522014 h 1852628"/>
              <a:gd name="connsiteX48" fmla="*/ 2096865 w 2612145"/>
              <a:gd name="connsiteY48" fmla="*/ 1498186 h 1852628"/>
              <a:gd name="connsiteX49" fmla="*/ 2111757 w 2612145"/>
              <a:gd name="connsiteY49" fmla="*/ 1480315 h 1852628"/>
              <a:gd name="connsiteX50" fmla="*/ 2135585 w 2612145"/>
              <a:gd name="connsiteY50" fmla="*/ 1435638 h 1852628"/>
              <a:gd name="connsiteX51" fmla="*/ 2162392 w 2612145"/>
              <a:gd name="connsiteY51" fmla="*/ 1361175 h 1852628"/>
              <a:gd name="connsiteX52" fmla="*/ 2189198 w 2612145"/>
              <a:gd name="connsiteY52" fmla="*/ 1268842 h 1852628"/>
              <a:gd name="connsiteX53" fmla="*/ 2213026 w 2612145"/>
              <a:gd name="connsiteY53" fmla="*/ 1161616 h 1852628"/>
              <a:gd name="connsiteX54" fmla="*/ 2233876 w 2612145"/>
              <a:gd name="connsiteY54" fmla="*/ 1060347 h 1852628"/>
              <a:gd name="connsiteX55" fmla="*/ 2254725 w 2612145"/>
              <a:gd name="connsiteY55" fmla="*/ 950142 h 1852628"/>
              <a:gd name="connsiteX56" fmla="*/ 2266639 w 2612145"/>
              <a:gd name="connsiteY56" fmla="*/ 872701 h 1852628"/>
              <a:gd name="connsiteX57" fmla="*/ 2275575 w 2612145"/>
              <a:gd name="connsiteY57" fmla="*/ 771432 h 1852628"/>
              <a:gd name="connsiteX58" fmla="*/ 2281532 w 2612145"/>
              <a:gd name="connsiteY58" fmla="*/ 667185 h 1852628"/>
              <a:gd name="connsiteX59" fmla="*/ 2278553 w 2612145"/>
              <a:gd name="connsiteY59" fmla="*/ 631443 h 1852628"/>
              <a:gd name="connsiteX60" fmla="*/ 2281532 w 2612145"/>
              <a:gd name="connsiteY60" fmla="*/ 619528 h 1852628"/>
              <a:gd name="connsiteX61" fmla="*/ 2296424 w 2612145"/>
              <a:gd name="connsiteY61" fmla="*/ 604636 h 1852628"/>
              <a:gd name="connsiteX62" fmla="*/ 2308338 w 2612145"/>
              <a:gd name="connsiteY62" fmla="*/ 601657 h 1852628"/>
              <a:gd name="connsiteX63" fmla="*/ 2320252 w 2612145"/>
              <a:gd name="connsiteY63" fmla="*/ 601657 h 1852628"/>
              <a:gd name="connsiteX64" fmla="*/ 2335145 w 2612145"/>
              <a:gd name="connsiteY64" fmla="*/ 610593 h 1852628"/>
              <a:gd name="connsiteX65" fmla="*/ 2347059 w 2612145"/>
              <a:gd name="connsiteY65" fmla="*/ 619528 h 1852628"/>
              <a:gd name="connsiteX66" fmla="*/ 2353016 w 2612145"/>
              <a:gd name="connsiteY66" fmla="*/ 637400 h 1852628"/>
              <a:gd name="connsiteX67" fmla="*/ 2355994 w 2612145"/>
              <a:gd name="connsiteY67" fmla="*/ 670163 h 1852628"/>
              <a:gd name="connsiteX68" fmla="*/ 2415564 w 2612145"/>
              <a:gd name="connsiteY68" fmla="*/ 1215229 h 1852628"/>
              <a:gd name="connsiteX69" fmla="*/ 2418543 w 2612145"/>
              <a:gd name="connsiteY69" fmla="*/ 1247992 h 1852628"/>
              <a:gd name="connsiteX70" fmla="*/ 2418543 w 2612145"/>
              <a:gd name="connsiteY70" fmla="*/ 1271820 h 1852628"/>
              <a:gd name="connsiteX71" fmla="*/ 2421521 w 2612145"/>
              <a:gd name="connsiteY71" fmla="*/ 1310541 h 1852628"/>
              <a:gd name="connsiteX72" fmla="*/ 2427478 w 2612145"/>
              <a:gd name="connsiteY72" fmla="*/ 1340326 h 1852628"/>
              <a:gd name="connsiteX73" fmla="*/ 2436414 w 2612145"/>
              <a:gd name="connsiteY73" fmla="*/ 1370111 h 1852628"/>
              <a:gd name="connsiteX74" fmla="*/ 2445349 w 2612145"/>
              <a:gd name="connsiteY74" fmla="*/ 1402874 h 1852628"/>
              <a:gd name="connsiteX75" fmla="*/ 2457263 w 2612145"/>
              <a:gd name="connsiteY75" fmla="*/ 1423724 h 1852628"/>
              <a:gd name="connsiteX76" fmla="*/ 2472156 w 2612145"/>
              <a:gd name="connsiteY76" fmla="*/ 1450530 h 1852628"/>
              <a:gd name="connsiteX77" fmla="*/ 2501941 w 2612145"/>
              <a:gd name="connsiteY77" fmla="*/ 1480315 h 1852628"/>
              <a:gd name="connsiteX78" fmla="*/ 2543640 w 2612145"/>
              <a:gd name="connsiteY78" fmla="*/ 1510100 h 1852628"/>
              <a:gd name="connsiteX79" fmla="*/ 2570446 w 2612145"/>
              <a:gd name="connsiteY79" fmla="*/ 1527971 h 1852628"/>
              <a:gd name="connsiteX80" fmla="*/ 2585339 w 2612145"/>
              <a:gd name="connsiteY80" fmla="*/ 1539885 h 1852628"/>
              <a:gd name="connsiteX81" fmla="*/ 2591296 w 2612145"/>
              <a:gd name="connsiteY81" fmla="*/ 1548821 h 1852628"/>
              <a:gd name="connsiteX82" fmla="*/ 2603210 w 2612145"/>
              <a:gd name="connsiteY82" fmla="*/ 1566692 h 1852628"/>
              <a:gd name="connsiteX83" fmla="*/ 2612145 w 2612145"/>
              <a:gd name="connsiteY83" fmla="*/ 1593499 h 1852628"/>
              <a:gd name="connsiteX84" fmla="*/ 2612145 w 2612145"/>
              <a:gd name="connsiteY84" fmla="*/ 1608391 h 1852628"/>
              <a:gd name="connsiteX85" fmla="*/ 2609167 w 2612145"/>
              <a:gd name="connsiteY85" fmla="*/ 1626262 h 1852628"/>
              <a:gd name="connsiteX86" fmla="*/ 2603210 w 2612145"/>
              <a:gd name="connsiteY86" fmla="*/ 1647112 h 1852628"/>
              <a:gd name="connsiteX87" fmla="*/ 2588317 w 2612145"/>
              <a:gd name="connsiteY87" fmla="*/ 1664983 h 1852628"/>
              <a:gd name="connsiteX88" fmla="*/ 2558532 w 2612145"/>
              <a:gd name="connsiteY88" fmla="*/ 1700725 h 1852628"/>
              <a:gd name="connsiteX89" fmla="*/ 2537683 w 2612145"/>
              <a:gd name="connsiteY89" fmla="*/ 1718596 h 1852628"/>
              <a:gd name="connsiteX90" fmla="*/ 2510876 w 2612145"/>
              <a:gd name="connsiteY90" fmla="*/ 1739445 h 1852628"/>
              <a:gd name="connsiteX91" fmla="*/ 2484070 w 2612145"/>
              <a:gd name="connsiteY91" fmla="*/ 1757316 h 1852628"/>
              <a:gd name="connsiteX92" fmla="*/ 2436414 w 2612145"/>
              <a:gd name="connsiteY92" fmla="*/ 1778166 h 1852628"/>
              <a:gd name="connsiteX93" fmla="*/ 2373865 w 2612145"/>
              <a:gd name="connsiteY93" fmla="*/ 1796037 h 1852628"/>
              <a:gd name="connsiteX94" fmla="*/ 2263661 w 2612145"/>
              <a:gd name="connsiteY94" fmla="*/ 1816886 h 1852628"/>
              <a:gd name="connsiteX95" fmla="*/ 2084951 w 2612145"/>
              <a:gd name="connsiteY95" fmla="*/ 1834757 h 1852628"/>
              <a:gd name="connsiteX96" fmla="*/ 1921133 w 2612145"/>
              <a:gd name="connsiteY96" fmla="*/ 1843693 h 1852628"/>
              <a:gd name="connsiteX97" fmla="*/ 1748380 w 2612145"/>
              <a:gd name="connsiteY97" fmla="*/ 1849650 h 1852628"/>
              <a:gd name="connsiteX98" fmla="*/ 1599455 w 2612145"/>
              <a:gd name="connsiteY98" fmla="*/ 1852628 h 1852628"/>
              <a:gd name="connsiteX99" fmla="*/ 1447551 w 2612145"/>
              <a:gd name="connsiteY99" fmla="*/ 1852628 h 1852628"/>
              <a:gd name="connsiteX100" fmla="*/ 1289691 w 2612145"/>
              <a:gd name="connsiteY100" fmla="*/ 1849650 h 1852628"/>
              <a:gd name="connsiteX101" fmla="*/ 1152680 w 2612145"/>
              <a:gd name="connsiteY101" fmla="*/ 1843693 h 1852628"/>
              <a:gd name="connsiteX102" fmla="*/ 997798 w 2612145"/>
              <a:gd name="connsiteY102" fmla="*/ 1837736 h 1852628"/>
              <a:gd name="connsiteX103" fmla="*/ 872700 w 2612145"/>
              <a:gd name="connsiteY103" fmla="*/ 1822843 h 1852628"/>
              <a:gd name="connsiteX104" fmla="*/ 658248 w 2612145"/>
              <a:gd name="connsiteY104" fmla="*/ 1790080 h 1852628"/>
              <a:gd name="connsiteX105" fmla="*/ 545065 w 2612145"/>
              <a:gd name="connsiteY105" fmla="*/ 1766252 h 1852628"/>
              <a:gd name="connsiteX106" fmla="*/ 422947 w 2612145"/>
              <a:gd name="connsiteY106" fmla="*/ 1727531 h 1852628"/>
              <a:gd name="connsiteX107" fmla="*/ 336570 w 2612145"/>
              <a:gd name="connsiteY107" fmla="*/ 1682854 h 1852628"/>
              <a:gd name="connsiteX108" fmla="*/ 274022 w 2612145"/>
              <a:gd name="connsiteY108" fmla="*/ 1635198 h 1852628"/>
              <a:gd name="connsiteX109" fmla="*/ 223387 w 2612145"/>
              <a:gd name="connsiteY109" fmla="*/ 1578606 h 1852628"/>
              <a:gd name="connsiteX110" fmla="*/ 202538 w 2612145"/>
              <a:gd name="connsiteY110" fmla="*/ 1548821 h 1852628"/>
              <a:gd name="connsiteX111" fmla="*/ 169774 w 2612145"/>
              <a:gd name="connsiteY111" fmla="*/ 1480315 h 1852628"/>
              <a:gd name="connsiteX112" fmla="*/ 154882 w 2612145"/>
              <a:gd name="connsiteY112" fmla="*/ 1423724 h 1852628"/>
              <a:gd name="connsiteX113" fmla="*/ 139989 w 2612145"/>
              <a:gd name="connsiteY113" fmla="*/ 1340326 h 1852628"/>
              <a:gd name="connsiteX114" fmla="*/ 139989 w 2612145"/>
              <a:gd name="connsiteY114" fmla="*/ 1250971 h 1852628"/>
              <a:gd name="connsiteX115" fmla="*/ 145946 w 2612145"/>
              <a:gd name="connsiteY115" fmla="*/ 1054390 h 1852628"/>
              <a:gd name="connsiteX116" fmla="*/ 151903 w 2612145"/>
              <a:gd name="connsiteY116" fmla="*/ 914400 h 1852628"/>
              <a:gd name="connsiteX117" fmla="*/ 160839 w 2612145"/>
              <a:gd name="connsiteY117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45946 w 2612145"/>
              <a:gd name="connsiteY7" fmla="*/ 134033 h 1852628"/>
              <a:gd name="connsiteX8" fmla="*/ 119140 w 2612145"/>
              <a:gd name="connsiteY8" fmla="*/ 92334 h 1852628"/>
              <a:gd name="connsiteX9" fmla="*/ 92333 w 2612145"/>
              <a:gd name="connsiteY9" fmla="*/ 68506 h 1852628"/>
              <a:gd name="connsiteX10" fmla="*/ 68505 w 2612145"/>
              <a:gd name="connsiteY10" fmla="*/ 47656 h 1852628"/>
              <a:gd name="connsiteX11" fmla="*/ 0 w 2612145"/>
              <a:gd name="connsiteY11" fmla="*/ 0 h 1852628"/>
              <a:gd name="connsiteX12" fmla="*/ 458689 w 2612145"/>
              <a:gd name="connsiteY12" fmla="*/ 172753 h 1852628"/>
              <a:gd name="connsiteX13" fmla="*/ 494431 w 2612145"/>
              <a:gd name="connsiteY13" fmla="*/ 277001 h 1852628"/>
              <a:gd name="connsiteX14" fmla="*/ 473581 w 2612145"/>
              <a:gd name="connsiteY14" fmla="*/ 393162 h 1852628"/>
              <a:gd name="connsiteX15" fmla="*/ 455710 w 2612145"/>
              <a:gd name="connsiteY15" fmla="*/ 461668 h 1852628"/>
              <a:gd name="connsiteX16" fmla="*/ 443796 w 2612145"/>
              <a:gd name="connsiteY16" fmla="*/ 524216 h 1852628"/>
              <a:gd name="connsiteX17" fmla="*/ 437839 w 2612145"/>
              <a:gd name="connsiteY17" fmla="*/ 580808 h 1852628"/>
              <a:gd name="connsiteX18" fmla="*/ 434861 w 2612145"/>
              <a:gd name="connsiteY18" fmla="*/ 610593 h 1852628"/>
              <a:gd name="connsiteX19" fmla="*/ 425925 w 2612145"/>
              <a:gd name="connsiteY19" fmla="*/ 643357 h 1852628"/>
              <a:gd name="connsiteX20" fmla="*/ 411033 w 2612145"/>
              <a:gd name="connsiteY20" fmla="*/ 720798 h 1852628"/>
              <a:gd name="connsiteX21" fmla="*/ 399119 w 2612145"/>
              <a:gd name="connsiteY21" fmla="*/ 804196 h 1852628"/>
              <a:gd name="connsiteX22" fmla="*/ 393162 w 2612145"/>
              <a:gd name="connsiteY22" fmla="*/ 866744 h 1852628"/>
              <a:gd name="connsiteX23" fmla="*/ 387205 w 2612145"/>
              <a:gd name="connsiteY23" fmla="*/ 997798 h 1852628"/>
              <a:gd name="connsiteX24" fmla="*/ 387205 w 2612145"/>
              <a:gd name="connsiteY24" fmla="*/ 1093110 h 1852628"/>
              <a:gd name="connsiteX25" fmla="*/ 387205 w 2612145"/>
              <a:gd name="connsiteY25" fmla="*/ 1185444 h 1852628"/>
              <a:gd name="connsiteX26" fmla="*/ 390183 w 2612145"/>
              <a:gd name="connsiteY26" fmla="*/ 1262885 h 1852628"/>
              <a:gd name="connsiteX27" fmla="*/ 399119 w 2612145"/>
              <a:gd name="connsiteY27" fmla="*/ 1343304 h 1852628"/>
              <a:gd name="connsiteX28" fmla="*/ 408054 w 2612145"/>
              <a:gd name="connsiteY28" fmla="*/ 1402874 h 1852628"/>
              <a:gd name="connsiteX29" fmla="*/ 422947 w 2612145"/>
              <a:gd name="connsiteY29" fmla="*/ 1459466 h 1852628"/>
              <a:gd name="connsiteX30" fmla="*/ 440818 w 2612145"/>
              <a:gd name="connsiteY30" fmla="*/ 1492229 h 1852628"/>
              <a:gd name="connsiteX31" fmla="*/ 470603 w 2612145"/>
              <a:gd name="connsiteY31" fmla="*/ 1524993 h 1852628"/>
              <a:gd name="connsiteX32" fmla="*/ 512302 w 2612145"/>
              <a:gd name="connsiteY32" fmla="*/ 1548821 h 1852628"/>
              <a:gd name="connsiteX33" fmla="*/ 548044 w 2612145"/>
              <a:gd name="connsiteY33" fmla="*/ 1560735 h 1852628"/>
              <a:gd name="connsiteX34" fmla="*/ 595700 w 2612145"/>
              <a:gd name="connsiteY34" fmla="*/ 1575628 h 1852628"/>
              <a:gd name="connsiteX35" fmla="*/ 726754 w 2612145"/>
              <a:gd name="connsiteY35" fmla="*/ 1593499 h 1852628"/>
              <a:gd name="connsiteX36" fmla="*/ 845894 w 2612145"/>
              <a:gd name="connsiteY36" fmla="*/ 1602434 h 1852628"/>
              <a:gd name="connsiteX37" fmla="*/ 1003755 w 2612145"/>
              <a:gd name="connsiteY37" fmla="*/ 1611370 h 1852628"/>
              <a:gd name="connsiteX38" fmla="*/ 1179486 w 2612145"/>
              <a:gd name="connsiteY38" fmla="*/ 1614348 h 1852628"/>
              <a:gd name="connsiteX39" fmla="*/ 1337347 w 2612145"/>
              <a:gd name="connsiteY39" fmla="*/ 1614348 h 1852628"/>
              <a:gd name="connsiteX40" fmla="*/ 1572648 w 2612145"/>
              <a:gd name="connsiteY40" fmla="*/ 1611370 h 1852628"/>
              <a:gd name="connsiteX41" fmla="*/ 1688810 w 2612145"/>
              <a:gd name="connsiteY41" fmla="*/ 1608391 h 1852628"/>
              <a:gd name="connsiteX42" fmla="*/ 1822843 w 2612145"/>
              <a:gd name="connsiteY42" fmla="*/ 1596477 h 1852628"/>
              <a:gd name="connsiteX43" fmla="*/ 1915176 w 2612145"/>
              <a:gd name="connsiteY43" fmla="*/ 1581585 h 1852628"/>
              <a:gd name="connsiteX44" fmla="*/ 1965811 w 2612145"/>
              <a:gd name="connsiteY44" fmla="*/ 1566692 h 1852628"/>
              <a:gd name="connsiteX45" fmla="*/ 2016445 w 2612145"/>
              <a:gd name="connsiteY45" fmla="*/ 1545843 h 1852628"/>
              <a:gd name="connsiteX46" fmla="*/ 2067080 w 2612145"/>
              <a:gd name="connsiteY46" fmla="*/ 1522014 h 1852628"/>
              <a:gd name="connsiteX47" fmla="*/ 2096865 w 2612145"/>
              <a:gd name="connsiteY47" fmla="*/ 1498186 h 1852628"/>
              <a:gd name="connsiteX48" fmla="*/ 2111757 w 2612145"/>
              <a:gd name="connsiteY48" fmla="*/ 1480315 h 1852628"/>
              <a:gd name="connsiteX49" fmla="*/ 2135585 w 2612145"/>
              <a:gd name="connsiteY49" fmla="*/ 1435638 h 1852628"/>
              <a:gd name="connsiteX50" fmla="*/ 2162392 w 2612145"/>
              <a:gd name="connsiteY50" fmla="*/ 1361175 h 1852628"/>
              <a:gd name="connsiteX51" fmla="*/ 2189198 w 2612145"/>
              <a:gd name="connsiteY51" fmla="*/ 1268842 h 1852628"/>
              <a:gd name="connsiteX52" fmla="*/ 2213026 w 2612145"/>
              <a:gd name="connsiteY52" fmla="*/ 1161616 h 1852628"/>
              <a:gd name="connsiteX53" fmla="*/ 2233876 w 2612145"/>
              <a:gd name="connsiteY53" fmla="*/ 1060347 h 1852628"/>
              <a:gd name="connsiteX54" fmla="*/ 2254725 w 2612145"/>
              <a:gd name="connsiteY54" fmla="*/ 950142 h 1852628"/>
              <a:gd name="connsiteX55" fmla="*/ 2266639 w 2612145"/>
              <a:gd name="connsiteY55" fmla="*/ 872701 h 1852628"/>
              <a:gd name="connsiteX56" fmla="*/ 2275575 w 2612145"/>
              <a:gd name="connsiteY56" fmla="*/ 771432 h 1852628"/>
              <a:gd name="connsiteX57" fmla="*/ 2281532 w 2612145"/>
              <a:gd name="connsiteY57" fmla="*/ 667185 h 1852628"/>
              <a:gd name="connsiteX58" fmla="*/ 2278553 w 2612145"/>
              <a:gd name="connsiteY58" fmla="*/ 631443 h 1852628"/>
              <a:gd name="connsiteX59" fmla="*/ 2281532 w 2612145"/>
              <a:gd name="connsiteY59" fmla="*/ 619528 h 1852628"/>
              <a:gd name="connsiteX60" fmla="*/ 2296424 w 2612145"/>
              <a:gd name="connsiteY60" fmla="*/ 604636 h 1852628"/>
              <a:gd name="connsiteX61" fmla="*/ 2308338 w 2612145"/>
              <a:gd name="connsiteY61" fmla="*/ 601657 h 1852628"/>
              <a:gd name="connsiteX62" fmla="*/ 2320252 w 2612145"/>
              <a:gd name="connsiteY62" fmla="*/ 601657 h 1852628"/>
              <a:gd name="connsiteX63" fmla="*/ 2335145 w 2612145"/>
              <a:gd name="connsiteY63" fmla="*/ 610593 h 1852628"/>
              <a:gd name="connsiteX64" fmla="*/ 2347059 w 2612145"/>
              <a:gd name="connsiteY64" fmla="*/ 619528 h 1852628"/>
              <a:gd name="connsiteX65" fmla="*/ 2353016 w 2612145"/>
              <a:gd name="connsiteY65" fmla="*/ 637400 h 1852628"/>
              <a:gd name="connsiteX66" fmla="*/ 2355994 w 2612145"/>
              <a:gd name="connsiteY66" fmla="*/ 670163 h 1852628"/>
              <a:gd name="connsiteX67" fmla="*/ 2415564 w 2612145"/>
              <a:gd name="connsiteY67" fmla="*/ 1215229 h 1852628"/>
              <a:gd name="connsiteX68" fmla="*/ 2418543 w 2612145"/>
              <a:gd name="connsiteY68" fmla="*/ 1247992 h 1852628"/>
              <a:gd name="connsiteX69" fmla="*/ 2418543 w 2612145"/>
              <a:gd name="connsiteY69" fmla="*/ 1271820 h 1852628"/>
              <a:gd name="connsiteX70" fmla="*/ 2421521 w 2612145"/>
              <a:gd name="connsiteY70" fmla="*/ 1310541 h 1852628"/>
              <a:gd name="connsiteX71" fmla="*/ 2427478 w 2612145"/>
              <a:gd name="connsiteY71" fmla="*/ 1340326 h 1852628"/>
              <a:gd name="connsiteX72" fmla="*/ 2436414 w 2612145"/>
              <a:gd name="connsiteY72" fmla="*/ 1370111 h 1852628"/>
              <a:gd name="connsiteX73" fmla="*/ 2445349 w 2612145"/>
              <a:gd name="connsiteY73" fmla="*/ 1402874 h 1852628"/>
              <a:gd name="connsiteX74" fmla="*/ 2457263 w 2612145"/>
              <a:gd name="connsiteY74" fmla="*/ 1423724 h 1852628"/>
              <a:gd name="connsiteX75" fmla="*/ 2472156 w 2612145"/>
              <a:gd name="connsiteY75" fmla="*/ 1450530 h 1852628"/>
              <a:gd name="connsiteX76" fmla="*/ 2501941 w 2612145"/>
              <a:gd name="connsiteY76" fmla="*/ 1480315 h 1852628"/>
              <a:gd name="connsiteX77" fmla="*/ 2543640 w 2612145"/>
              <a:gd name="connsiteY77" fmla="*/ 1510100 h 1852628"/>
              <a:gd name="connsiteX78" fmla="*/ 2570446 w 2612145"/>
              <a:gd name="connsiteY78" fmla="*/ 1527971 h 1852628"/>
              <a:gd name="connsiteX79" fmla="*/ 2585339 w 2612145"/>
              <a:gd name="connsiteY79" fmla="*/ 1539885 h 1852628"/>
              <a:gd name="connsiteX80" fmla="*/ 2591296 w 2612145"/>
              <a:gd name="connsiteY80" fmla="*/ 1548821 h 1852628"/>
              <a:gd name="connsiteX81" fmla="*/ 2603210 w 2612145"/>
              <a:gd name="connsiteY81" fmla="*/ 1566692 h 1852628"/>
              <a:gd name="connsiteX82" fmla="*/ 2612145 w 2612145"/>
              <a:gd name="connsiteY82" fmla="*/ 1593499 h 1852628"/>
              <a:gd name="connsiteX83" fmla="*/ 2612145 w 2612145"/>
              <a:gd name="connsiteY83" fmla="*/ 1608391 h 1852628"/>
              <a:gd name="connsiteX84" fmla="*/ 2609167 w 2612145"/>
              <a:gd name="connsiteY84" fmla="*/ 1626262 h 1852628"/>
              <a:gd name="connsiteX85" fmla="*/ 2603210 w 2612145"/>
              <a:gd name="connsiteY85" fmla="*/ 1647112 h 1852628"/>
              <a:gd name="connsiteX86" fmla="*/ 2588317 w 2612145"/>
              <a:gd name="connsiteY86" fmla="*/ 1664983 h 1852628"/>
              <a:gd name="connsiteX87" fmla="*/ 2558532 w 2612145"/>
              <a:gd name="connsiteY87" fmla="*/ 1700725 h 1852628"/>
              <a:gd name="connsiteX88" fmla="*/ 2537683 w 2612145"/>
              <a:gd name="connsiteY88" fmla="*/ 1718596 h 1852628"/>
              <a:gd name="connsiteX89" fmla="*/ 2510876 w 2612145"/>
              <a:gd name="connsiteY89" fmla="*/ 1739445 h 1852628"/>
              <a:gd name="connsiteX90" fmla="*/ 2484070 w 2612145"/>
              <a:gd name="connsiteY90" fmla="*/ 1757316 h 1852628"/>
              <a:gd name="connsiteX91" fmla="*/ 2436414 w 2612145"/>
              <a:gd name="connsiteY91" fmla="*/ 1778166 h 1852628"/>
              <a:gd name="connsiteX92" fmla="*/ 2373865 w 2612145"/>
              <a:gd name="connsiteY92" fmla="*/ 1796037 h 1852628"/>
              <a:gd name="connsiteX93" fmla="*/ 2263661 w 2612145"/>
              <a:gd name="connsiteY93" fmla="*/ 1816886 h 1852628"/>
              <a:gd name="connsiteX94" fmla="*/ 2084951 w 2612145"/>
              <a:gd name="connsiteY94" fmla="*/ 1834757 h 1852628"/>
              <a:gd name="connsiteX95" fmla="*/ 1921133 w 2612145"/>
              <a:gd name="connsiteY95" fmla="*/ 1843693 h 1852628"/>
              <a:gd name="connsiteX96" fmla="*/ 1748380 w 2612145"/>
              <a:gd name="connsiteY96" fmla="*/ 1849650 h 1852628"/>
              <a:gd name="connsiteX97" fmla="*/ 1599455 w 2612145"/>
              <a:gd name="connsiteY97" fmla="*/ 1852628 h 1852628"/>
              <a:gd name="connsiteX98" fmla="*/ 1447551 w 2612145"/>
              <a:gd name="connsiteY98" fmla="*/ 1852628 h 1852628"/>
              <a:gd name="connsiteX99" fmla="*/ 1289691 w 2612145"/>
              <a:gd name="connsiteY99" fmla="*/ 1849650 h 1852628"/>
              <a:gd name="connsiteX100" fmla="*/ 1152680 w 2612145"/>
              <a:gd name="connsiteY100" fmla="*/ 1843693 h 1852628"/>
              <a:gd name="connsiteX101" fmla="*/ 997798 w 2612145"/>
              <a:gd name="connsiteY101" fmla="*/ 1837736 h 1852628"/>
              <a:gd name="connsiteX102" fmla="*/ 872700 w 2612145"/>
              <a:gd name="connsiteY102" fmla="*/ 1822843 h 1852628"/>
              <a:gd name="connsiteX103" fmla="*/ 658248 w 2612145"/>
              <a:gd name="connsiteY103" fmla="*/ 1790080 h 1852628"/>
              <a:gd name="connsiteX104" fmla="*/ 545065 w 2612145"/>
              <a:gd name="connsiteY104" fmla="*/ 1766252 h 1852628"/>
              <a:gd name="connsiteX105" fmla="*/ 422947 w 2612145"/>
              <a:gd name="connsiteY105" fmla="*/ 1727531 h 1852628"/>
              <a:gd name="connsiteX106" fmla="*/ 336570 w 2612145"/>
              <a:gd name="connsiteY106" fmla="*/ 1682854 h 1852628"/>
              <a:gd name="connsiteX107" fmla="*/ 274022 w 2612145"/>
              <a:gd name="connsiteY107" fmla="*/ 1635198 h 1852628"/>
              <a:gd name="connsiteX108" fmla="*/ 223387 w 2612145"/>
              <a:gd name="connsiteY108" fmla="*/ 1578606 h 1852628"/>
              <a:gd name="connsiteX109" fmla="*/ 202538 w 2612145"/>
              <a:gd name="connsiteY109" fmla="*/ 1548821 h 1852628"/>
              <a:gd name="connsiteX110" fmla="*/ 169774 w 2612145"/>
              <a:gd name="connsiteY110" fmla="*/ 1480315 h 1852628"/>
              <a:gd name="connsiteX111" fmla="*/ 154882 w 2612145"/>
              <a:gd name="connsiteY111" fmla="*/ 1423724 h 1852628"/>
              <a:gd name="connsiteX112" fmla="*/ 139989 w 2612145"/>
              <a:gd name="connsiteY112" fmla="*/ 1340326 h 1852628"/>
              <a:gd name="connsiteX113" fmla="*/ 139989 w 2612145"/>
              <a:gd name="connsiteY113" fmla="*/ 1250971 h 1852628"/>
              <a:gd name="connsiteX114" fmla="*/ 145946 w 2612145"/>
              <a:gd name="connsiteY114" fmla="*/ 1054390 h 1852628"/>
              <a:gd name="connsiteX115" fmla="*/ 151903 w 2612145"/>
              <a:gd name="connsiteY115" fmla="*/ 914400 h 1852628"/>
              <a:gd name="connsiteX116" fmla="*/ 160839 w 2612145"/>
              <a:gd name="connsiteY116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63817 w 2612145"/>
              <a:gd name="connsiteY6" fmla="*/ 181689 h 1852628"/>
              <a:gd name="connsiteX7" fmla="*/ 119140 w 2612145"/>
              <a:gd name="connsiteY7" fmla="*/ 92334 h 1852628"/>
              <a:gd name="connsiteX8" fmla="*/ 92333 w 2612145"/>
              <a:gd name="connsiteY8" fmla="*/ 68506 h 1852628"/>
              <a:gd name="connsiteX9" fmla="*/ 68505 w 2612145"/>
              <a:gd name="connsiteY9" fmla="*/ 47656 h 1852628"/>
              <a:gd name="connsiteX10" fmla="*/ 0 w 2612145"/>
              <a:gd name="connsiteY10" fmla="*/ 0 h 1852628"/>
              <a:gd name="connsiteX11" fmla="*/ 458689 w 2612145"/>
              <a:gd name="connsiteY11" fmla="*/ 172753 h 1852628"/>
              <a:gd name="connsiteX12" fmla="*/ 494431 w 2612145"/>
              <a:gd name="connsiteY12" fmla="*/ 277001 h 1852628"/>
              <a:gd name="connsiteX13" fmla="*/ 473581 w 2612145"/>
              <a:gd name="connsiteY13" fmla="*/ 393162 h 1852628"/>
              <a:gd name="connsiteX14" fmla="*/ 455710 w 2612145"/>
              <a:gd name="connsiteY14" fmla="*/ 461668 h 1852628"/>
              <a:gd name="connsiteX15" fmla="*/ 443796 w 2612145"/>
              <a:gd name="connsiteY15" fmla="*/ 524216 h 1852628"/>
              <a:gd name="connsiteX16" fmla="*/ 437839 w 2612145"/>
              <a:gd name="connsiteY16" fmla="*/ 580808 h 1852628"/>
              <a:gd name="connsiteX17" fmla="*/ 434861 w 2612145"/>
              <a:gd name="connsiteY17" fmla="*/ 610593 h 1852628"/>
              <a:gd name="connsiteX18" fmla="*/ 425925 w 2612145"/>
              <a:gd name="connsiteY18" fmla="*/ 643357 h 1852628"/>
              <a:gd name="connsiteX19" fmla="*/ 411033 w 2612145"/>
              <a:gd name="connsiteY19" fmla="*/ 720798 h 1852628"/>
              <a:gd name="connsiteX20" fmla="*/ 399119 w 2612145"/>
              <a:gd name="connsiteY20" fmla="*/ 804196 h 1852628"/>
              <a:gd name="connsiteX21" fmla="*/ 393162 w 2612145"/>
              <a:gd name="connsiteY21" fmla="*/ 866744 h 1852628"/>
              <a:gd name="connsiteX22" fmla="*/ 387205 w 2612145"/>
              <a:gd name="connsiteY22" fmla="*/ 997798 h 1852628"/>
              <a:gd name="connsiteX23" fmla="*/ 387205 w 2612145"/>
              <a:gd name="connsiteY23" fmla="*/ 1093110 h 1852628"/>
              <a:gd name="connsiteX24" fmla="*/ 387205 w 2612145"/>
              <a:gd name="connsiteY24" fmla="*/ 1185444 h 1852628"/>
              <a:gd name="connsiteX25" fmla="*/ 390183 w 2612145"/>
              <a:gd name="connsiteY25" fmla="*/ 1262885 h 1852628"/>
              <a:gd name="connsiteX26" fmla="*/ 399119 w 2612145"/>
              <a:gd name="connsiteY26" fmla="*/ 1343304 h 1852628"/>
              <a:gd name="connsiteX27" fmla="*/ 408054 w 2612145"/>
              <a:gd name="connsiteY27" fmla="*/ 1402874 h 1852628"/>
              <a:gd name="connsiteX28" fmla="*/ 422947 w 2612145"/>
              <a:gd name="connsiteY28" fmla="*/ 1459466 h 1852628"/>
              <a:gd name="connsiteX29" fmla="*/ 440818 w 2612145"/>
              <a:gd name="connsiteY29" fmla="*/ 1492229 h 1852628"/>
              <a:gd name="connsiteX30" fmla="*/ 470603 w 2612145"/>
              <a:gd name="connsiteY30" fmla="*/ 1524993 h 1852628"/>
              <a:gd name="connsiteX31" fmla="*/ 512302 w 2612145"/>
              <a:gd name="connsiteY31" fmla="*/ 1548821 h 1852628"/>
              <a:gd name="connsiteX32" fmla="*/ 548044 w 2612145"/>
              <a:gd name="connsiteY32" fmla="*/ 1560735 h 1852628"/>
              <a:gd name="connsiteX33" fmla="*/ 595700 w 2612145"/>
              <a:gd name="connsiteY33" fmla="*/ 1575628 h 1852628"/>
              <a:gd name="connsiteX34" fmla="*/ 726754 w 2612145"/>
              <a:gd name="connsiteY34" fmla="*/ 1593499 h 1852628"/>
              <a:gd name="connsiteX35" fmla="*/ 845894 w 2612145"/>
              <a:gd name="connsiteY35" fmla="*/ 1602434 h 1852628"/>
              <a:gd name="connsiteX36" fmla="*/ 1003755 w 2612145"/>
              <a:gd name="connsiteY36" fmla="*/ 1611370 h 1852628"/>
              <a:gd name="connsiteX37" fmla="*/ 1179486 w 2612145"/>
              <a:gd name="connsiteY37" fmla="*/ 1614348 h 1852628"/>
              <a:gd name="connsiteX38" fmla="*/ 1337347 w 2612145"/>
              <a:gd name="connsiteY38" fmla="*/ 1614348 h 1852628"/>
              <a:gd name="connsiteX39" fmla="*/ 1572648 w 2612145"/>
              <a:gd name="connsiteY39" fmla="*/ 1611370 h 1852628"/>
              <a:gd name="connsiteX40" fmla="*/ 1688810 w 2612145"/>
              <a:gd name="connsiteY40" fmla="*/ 1608391 h 1852628"/>
              <a:gd name="connsiteX41" fmla="*/ 1822843 w 2612145"/>
              <a:gd name="connsiteY41" fmla="*/ 1596477 h 1852628"/>
              <a:gd name="connsiteX42" fmla="*/ 1915176 w 2612145"/>
              <a:gd name="connsiteY42" fmla="*/ 1581585 h 1852628"/>
              <a:gd name="connsiteX43" fmla="*/ 1965811 w 2612145"/>
              <a:gd name="connsiteY43" fmla="*/ 1566692 h 1852628"/>
              <a:gd name="connsiteX44" fmla="*/ 2016445 w 2612145"/>
              <a:gd name="connsiteY44" fmla="*/ 1545843 h 1852628"/>
              <a:gd name="connsiteX45" fmla="*/ 2067080 w 2612145"/>
              <a:gd name="connsiteY45" fmla="*/ 1522014 h 1852628"/>
              <a:gd name="connsiteX46" fmla="*/ 2096865 w 2612145"/>
              <a:gd name="connsiteY46" fmla="*/ 1498186 h 1852628"/>
              <a:gd name="connsiteX47" fmla="*/ 2111757 w 2612145"/>
              <a:gd name="connsiteY47" fmla="*/ 1480315 h 1852628"/>
              <a:gd name="connsiteX48" fmla="*/ 2135585 w 2612145"/>
              <a:gd name="connsiteY48" fmla="*/ 1435638 h 1852628"/>
              <a:gd name="connsiteX49" fmla="*/ 2162392 w 2612145"/>
              <a:gd name="connsiteY49" fmla="*/ 1361175 h 1852628"/>
              <a:gd name="connsiteX50" fmla="*/ 2189198 w 2612145"/>
              <a:gd name="connsiteY50" fmla="*/ 1268842 h 1852628"/>
              <a:gd name="connsiteX51" fmla="*/ 2213026 w 2612145"/>
              <a:gd name="connsiteY51" fmla="*/ 1161616 h 1852628"/>
              <a:gd name="connsiteX52" fmla="*/ 2233876 w 2612145"/>
              <a:gd name="connsiteY52" fmla="*/ 1060347 h 1852628"/>
              <a:gd name="connsiteX53" fmla="*/ 2254725 w 2612145"/>
              <a:gd name="connsiteY53" fmla="*/ 950142 h 1852628"/>
              <a:gd name="connsiteX54" fmla="*/ 2266639 w 2612145"/>
              <a:gd name="connsiteY54" fmla="*/ 872701 h 1852628"/>
              <a:gd name="connsiteX55" fmla="*/ 2275575 w 2612145"/>
              <a:gd name="connsiteY55" fmla="*/ 771432 h 1852628"/>
              <a:gd name="connsiteX56" fmla="*/ 2281532 w 2612145"/>
              <a:gd name="connsiteY56" fmla="*/ 667185 h 1852628"/>
              <a:gd name="connsiteX57" fmla="*/ 2278553 w 2612145"/>
              <a:gd name="connsiteY57" fmla="*/ 631443 h 1852628"/>
              <a:gd name="connsiteX58" fmla="*/ 2281532 w 2612145"/>
              <a:gd name="connsiteY58" fmla="*/ 619528 h 1852628"/>
              <a:gd name="connsiteX59" fmla="*/ 2296424 w 2612145"/>
              <a:gd name="connsiteY59" fmla="*/ 604636 h 1852628"/>
              <a:gd name="connsiteX60" fmla="*/ 2308338 w 2612145"/>
              <a:gd name="connsiteY60" fmla="*/ 601657 h 1852628"/>
              <a:gd name="connsiteX61" fmla="*/ 2320252 w 2612145"/>
              <a:gd name="connsiteY61" fmla="*/ 601657 h 1852628"/>
              <a:gd name="connsiteX62" fmla="*/ 2335145 w 2612145"/>
              <a:gd name="connsiteY62" fmla="*/ 610593 h 1852628"/>
              <a:gd name="connsiteX63" fmla="*/ 2347059 w 2612145"/>
              <a:gd name="connsiteY63" fmla="*/ 619528 h 1852628"/>
              <a:gd name="connsiteX64" fmla="*/ 2353016 w 2612145"/>
              <a:gd name="connsiteY64" fmla="*/ 637400 h 1852628"/>
              <a:gd name="connsiteX65" fmla="*/ 2355994 w 2612145"/>
              <a:gd name="connsiteY65" fmla="*/ 670163 h 1852628"/>
              <a:gd name="connsiteX66" fmla="*/ 2415564 w 2612145"/>
              <a:gd name="connsiteY66" fmla="*/ 1215229 h 1852628"/>
              <a:gd name="connsiteX67" fmla="*/ 2418543 w 2612145"/>
              <a:gd name="connsiteY67" fmla="*/ 1247992 h 1852628"/>
              <a:gd name="connsiteX68" fmla="*/ 2418543 w 2612145"/>
              <a:gd name="connsiteY68" fmla="*/ 1271820 h 1852628"/>
              <a:gd name="connsiteX69" fmla="*/ 2421521 w 2612145"/>
              <a:gd name="connsiteY69" fmla="*/ 1310541 h 1852628"/>
              <a:gd name="connsiteX70" fmla="*/ 2427478 w 2612145"/>
              <a:gd name="connsiteY70" fmla="*/ 1340326 h 1852628"/>
              <a:gd name="connsiteX71" fmla="*/ 2436414 w 2612145"/>
              <a:gd name="connsiteY71" fmla="*/ 1370111 h 1852628"/>
              <a:gd name="connsiteX72" fmla="*/ 2445349 w 2612145"/>
              <a:gd name="connsiteY72" fmla="*/ 1402874 h 1852628"/>
              <a:gd name="connsiteX73" fmla="*/ 2457263 w 2612145"/>
              <a:gd name="connsiteY73" fmla="*/ 1423724 h 1852628"/>
              <a:gd name="connsiteX74" fmla="*/ 2472156 w 2612145"/>
              <a:gd name="connsiteY74" fmla="*/ 1450530 h 1852628"/>
              <a:gd name="connsiteX75" fmla="*/ 2501941 w 2612145"/>
              <a:gd name="connsiteY75" fmla="*/ 1480315 h 1852628"/>
              <a:gd name="connsiteX76" fmla="*/ 2543640 w 2612145"/>
              <a:gd name="connsiteY76" fmla="*/ 1510100 h 1852628"/>
              <a:gd name="connsiteX77" fmla="*/ 2570446 w 2612145"/>
              <a:gd name="connsiteY77" fmla="*/ 1527971 h 1852628"/>
              <a:gd name="connsiteX78" fmla="*/ 2585339 w 2612145"/>
              <a:gd name="connsiteY78" fmla="*/ 1539885 h 1852628"/>
              <a:gd name="connsiteX79" fmla="*/ 2591296 w 2612145"/>
              <a:gd name="connsiteY79" fmla="*/ 1548821 h 1852628"/>
              <a:gd name="connsiteX80" fmla="*/ 2603210 w 2612145"/>
              <a:gd name="connsiteY80" fmla="*/ 1566692 h 1852628"/>
              <a:gd name="connsiteX81" fmla="*/ 2612145 w 2612145"/>
              <a:gd name="connsiteY81" fmla="*/ 1593499 h 1852628"/>
              <a:gd name="connsiteX82" fmla="*/ 2612145 w 2612145"/>
              <a:gd name="connsiteY82" fmla="*/ 1608391 h 1852628"/>
              <a:gd name="connsiteX83" fmla="*/ 2609167 w 2612145"/>
              <a:gd name="connsiteY83" fmla="*/ 1626262 h 1852628"/>
              <a:gd name="connsiteX84" fmla="*/ 2603210 w 2612145"/>
              <a:gd name="connsiteY84" fmla="*/ 1647112 h 1852628"/>
              <a:gd name="connsiteX85" fmla="*/ 2588317 w 2612145"/>
              <a:gd name="connsiteY85" fmla="*/ 1664983 h 1852628"/>
              <a:gd name="connsiteX86" fmla="*/ 2558532 w 2612145"/>
              <a:gd name="connsiteY86" fmla="*/ 1700725 h 1852628"/>
              <a:gd name="connsiteX87" fmla="*/ 2537683 w 2612145"/>
              <a:gd name="connsiteY87" fmla="*/ 1718596 h 1852628"/>
              <a:gd name="connsiteX88" fmla="*/ 2510876 w 2612145"/>
              <a:gd name="connsiteY88" fmla="*/ 1739445 h 1852628"/>
              <a:gd name="connsiteX89" fmla="*/ 2484070 w 2612145"/>
              <a:gd name="connsiteY89" fmla="*/ 1757316 h 1852628"/>
              <a:gd name="connsiteX90" fmla="*/ 2436414 w 2612145"/>
              <a:gd name="connsiteY90" fmla="*/ 1778166 h 1852628"/>
              <a:gd name="connsiteX91" fmla="*/ 2373865 w 2612145"/>
              <a:gd name="connsiteY91" fmla="*/ 1796037 h 1852628"/>
              <a:gd name="connsiteX92" fmla="*/ 2263661 w 2612145"/>
              <a:gd name="connsiteY92" fmla="*/ 1816886 h 1852628"/>
              <a:gd name="connsiteX93" fmla="*/ 2084951 w 2612145"/>
              <a:gd name="connsiteY93" fmla="*/ 1834757 h 1852628"/>
              <a:gd name="connsiteX94" fmla="*/ 1921133 w 2612145"/>
              <a:gd name="connsiteY94" fmla="*/ 1843693 h 1852628"/>
              <a:gd name="connsiteX95" fmla="*/ 1748380 w 2612145"/>
              <a:gd name="connsiteY95" fmla="*/ 1849650 h 1852628"/>
              <a:gd name="connsiteX96" fmla="*/ 1599455 w 2612145"/>
              <a:gd name="connsiteY96" fmla="*/ 1852628 h 1852628"/>
              <a:gd name="connsiteX97" fmla="*/ 1447551 w 2612145"/>
              <a:gd name="connsiteY97" fmla="*/ 1852628 h 1852628"/>
              <a:gd name="connsiteX98" fmla="*/ 1289691 w 2612145"/>
              <a:gd name="connsiteY98" fmla="*/ 1849650 h 1852628"/>
              <a:gd name="connsiteX99" fmla="*/ 1152680 w 2612145"/>
              <a:gd name="connsiteY99" fmla="*/ 1843693 h 1852628"/>
              <a:gd name="connsiteX100" fmla="*/ 997798 w 2612145"/>
              <a:gd name="connsiteY100" fmla="*/ 1837736 h 1852628"/>
              <a:gd name="connsiteX101" fmla="*/ 872700 w 2612145"/>
              <a:gd name="connsiteY101" fmla="*/ 1822843 h 1852628"/>
              <a:gd name="connsiteX102" fmla="*/ 658248 w 2612145"/>
              <a:gd name="connsiteY102" fmla="*/ 1790080 h 1852628"/>
              <a:gd name="connsiteX103" fmla="*/ 545065 w 2612145"/>
              <a:gd name="connsiteY103" fmla="*/ 1766252 h 1852628"/>
              <a:gd name="connsiteX104" fmla="*/ 422947 w 2612145"/>
              <a:gd name="connsiteY104" fmla="*/ 1727531 h 1852628"/>
              <a:gd name="connsiteX105" fmla="*/ 336570 w 2612145"/>
              <a:gd name="connsiteY105" fmla="*/ 1682854 h 1852628"/>
              <a:gd name="connsiteX106" fmla="*/ 274022 w 2612145"/>
              <a:gd name="connsiteY106" fmla="*/ 1635198 h 1852628"/>
              <a:gd name="connsiteX107" fmla="*/ 223387 w 2612145"/>
              <a:gd name="connsiteY107" fmla="*/ 1578606 h 1852628"/>
              <a:gd name="connsiteX108" fmla="*/ 202538 w 2612145"/>
              <a:gd name="connsiteY108" fmla="*/ 1548821 h 1852628"/>
              <a:gd name="connsiteX109" fmla="*/ 169774 w 2612145"/>
              <a:gd name="connsiteY109" fmla="*/ 1480315 h 1852628"/>
              <a:gd name="connsiteX110" fmla="*/ 154882 w 2612145"/>
              <a:gd name="connsiteY110" fmla="*/ 1423724 h 1852628"/>
              <a:gd name="connsiteX111" fmla="*/ 139989 w 2612145"/>
              <a:gd name="connsiteY111" fmla="*/ 1340326 h 1852628"/>
              <a:gd name="connsiteX112" fmla="*/ 139989 w 2612145"/>
              <a:gd name="connsiteY112" fmla="*/ 1250971 h 1852628"/>
              <a:gd name="connsiteX113" fmla="*/ 145946 w 2612145"/>
              <a:gd name="connsiteY113" fmla="*/ 1054390 h 1852628"/>
              <a:gd name="connsiteX114" fmla="*/ 151903 w 2612145"/>
              <a:gd name="connsiteY114" fmla="*/ 914400 h 1852628"/>
              <a:gd name="connsiteX115" fmla="*/ 160839 w 2612145"/>
              <a:gd name="connsiteY115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19140 w 2612145"/>
              <a:gd name="connsiteY6" fmla="*/ 92334 h 1852628"/>
              <a:gd name="connsiteX7" fmla="*/ 92333 w 2612145"/>
              <a:gd name="connsiteY7" fmla="*/ 68506 h 1852628"/>
              <a:gd name="connsiteX8" fmla="*/ 68505 w 2612145"/>
              <a:gd name="connsiteY8" fmla="*/ 47656 h 1852628"/>
              <a:gd name="connsiteX9" fmla="*/ 0 w 2612145"/>
              <a:gd name="connsiteY9" fmla="*/ 0 h 1852628"/>
              <a:gd name="connsiteX10" fmla="*/ 458689 w 2612145"/>
              <a:gd name="connsiteY10" fmla="*/ 172753 h 1852628"/>
              <a:gd name="connsiteX11" fmla="*/ 494431 w 2612145"/>
              <a:gd name="connsiteY11" fmla="*/ 277001 h 1852628"/>
              <a:gd name="connsiteX12" fmla="*/ 473581 w 2612145"/>
              <a:gd name="connsiteY12" fmla="*/ 393162 h 1852628"/>
              <a:gd name="connsiteX13" fmla="*/ 455710 w 2612145"/>
              <a:gd name="connsiteY13" fmla="*/ 461668 h 1852628"/>
              <a:gd name="connsiteX14" fmla="*/ 443796 w 2612145"/>
              <a:gd name="connsiteY14" fmla="*/ 524216 h 1852628"/>
              <a:gd name="connsiteX15" fmla="*/ 437839 w 2612145"/>
              <a:gd name="connsiteY15" fmla="*/ 580808 h 1852628"/>
              <a:gd name="connsiteX16" fmla="*/ 434861 w 2612145"/>
              <a:gd name="connsiteY16" fmla="*/ 610593 h 1852628"/>
              <a:gd name="connsiteX17" fmla="*/ 425925 w 2612145"/>
              <a:gd name="connsiteY17" fmla="*/ 643357 h 1852628"/>
              <a:gd name="connsiteX18" fmla="*/ 411033 w 2612145"/>
              <a:gd name="connsiteY18" fmla="*/ 720798 h 1852628"/>
              <a:gd name="connsiteX19" fmla="*/ 399119 w 2612145"/>
              <a:gd name="connsiteY19" fmla="*/ 804196 h 1852628"/>
              <a:gd name="connsiteX20" fmla="*/ 393162 w 2612145"/>
              <a:gd name="connsiteY20" fmla="*/ 866744 h 1852628"/>
              <a:gd name="connsiteX21" fmla="*/ 387205 w 2612145"/>
              <a:gd name="connsiteY21" fmla="*/ 997798 h 1852628"/>
              <a:gd name="connsiteX22" fmla="*/ 387205 w 2612145"/>
              <a:gd name="connsiteY22" fmla="*/ 1093110 h 1852628"/>
              <a:gd name="connsiteX23" fmla="*/ 387205 w 2612145"/>
              <a:gd name="connsiteY23" fmla="*/ 1185444 h 1852628"/>
              <a:gd name="connsiteX24" fmla="*/ 390183 w 2612145"/>
              <a:gd name="connsiteY24" fmla="*/ 1262885 h 1852628"/>
              <a:gd name="connsiteX25" fmla="*/ 399119 w 2612145"/>
              <a:gd name="connsiteY25" fmla="*/ 1343304 h 1852628"/>
              <a:gd name="connsiteX26" fmla="*/ 408054 w 2612145"/>
              <a:gd name="connsiteY26" fmla="*/ 1402874 h 1852628"/>
              <a:gd name="connsiteX27" fmla="*/ 422947 w 2612145"/>
              <a:gd name="connsiteY27" fmla="*/ 1459466 h 1852628"/>
              <a:gd name="connsiteX28" fmla="*/ 440818 w 2612145"/>
              <a:gd name="connsiteY28" fmla="*/ 1492229 h 1852628"/>
              <a:gd name="connsiteX29" fmla="*/ 470603 w 2612145"/>
              <a:gd name="connsiteY29" fmla="*/ 1524993 h 1852628"/>
              <a:gd name="connsiteX30" fmla="*/ 512302 w 2612145"/>
              <a:gd name="connsiteY30" fmla="*/ 1548821 h 1852628"/>
              <a:gd name="connsiteX31" fmla="*/ 548044 w 2612145"/>
              <a:gd name="connsiteY31" fmla="*/ 1560735 h 1852628"/>
              <a:gd name="connsiteX32" fmla="*/ 595700 w 2612145"/>
              <a:gd name="connsiteY32" fmla="*/ 1575628 h 1852628"/>
              <a:gd name="connsiteX33" fmla="*/ 726754 w 2612145"/>
              <a:gd name="connsiteY33" fmla="*/ 1593499 h 1852628"/>
              <a:gd name="connsiteX34" fmla="*/ 845894 w 2612145"/>
              <a:gd name="connsiteY34" fmla="*/ 1602434 h 1852628"/>
              <a:gd name="connsiteX35" fmla="*/ 1003755 w 2612145"/>
              <a:gd name="connsiteY35" fmla="*/ 1611370 h 1852628"/>
              <a:gd name="connsiteX36" fmla="*/ 1179486 w 2612145"/>
              <a:gd name="connsiteY36" fmla="*/ 1614348 h 1852628"/>
              <a:gd name="connsiteX37" fmla="*/ 1337347 w 2612145"/>
              <a:gd name="connsiteY37" fmla="*/ 1614348 h 1852628"/>
              <a:gd name="connsiteX38" fmla="*/ 1572648 w 2612145"/>
              <a:gd name="connsiteY38" fmla="*/ 1611370 h 1852628"/>
              <a:gd name="connsiteX39" fmla="*/ 1688810 w 2612145"/>
              <a:gd name="connsiteY39" fmla="*/ 1608391 h 1852628"/>
              <a:gd name="connsiteX40" fmla="*/ 1822843 w 2612145"/>
              <a:gd name="connsiteY40" fmla="*/ 1596477 h 1852628"/>
              <a:gd name="connsiteX41" fmla="*/ 1915176 w 2612145"/>
              <a:gd name="connsiteY41" fmla="*/ 1581585 h 1852628"/>
              <a:gd name="connsiteX42" fmla="*/ 1965811 w 2612145"/>
              <a:gd name="connsiteY42" fmla="*/ 1566692 h 1852628"/>
              <a:gd name="connsiteX43" fmla="*/ 2016445 w 2612145"/>
              <a:gd name="connsiteY43" fmla="*/ 1545843 h 1852628"/>
              <a:gd name="connsiteX44" fmla="*/ 2067080 w 2612145"/>
              <a:gd name="connsiteY44" fmla="*/ 1522014 h 1852628"/>
              <a:gd name="connsiteX45" fmla="*/ 2096865 w 2612145"/>
              <a:gd name="connsiteY45" fmla="*/ 1498186 h 1852628"/>
              <a:gd name="connsiteX46" fmla="*/ 2111757 w 2612145"/>
              <a:gd name="connsiteY46" fmla="*/ 1480315 h 1852628"/>
              <a:gd name="connsiteX47" fmla="*/ 2135585 w 2612145"/>
              <a:gd name="connsiteY47" fmla="*/ 1435638 h 1852628"/>
              <a:gd name="connsiteX48" fmla="*/ 2162392 w 2612145"/>
              <a:gd name="connsiteY48" fmla="*/ 1361175 h 1852628"/>
              <a:gd name="connsiteX49" fmla="*/ 2189198 w 2612145"/>
              <a:gd name="connsiteY49" fmla="*/ 1268842 h 1852628"/>
              <a:gd name="connsiteX50" fmla="*/ 2213026 w 2612145"/>
              <a:gd name="connsiteY50" fmla="*/ 1161616 h 1852628"/>
              <a:gd name="connsiteX51" fmla="*/ 2233876 w 2612145"/>
              <a:gd name="connsiteY51" fmla="*/ 1060347 h 1852628"/>
              <a:gd name="connsiteX52" fmla="*/ 2254725 w 2612145"/>
              <a:gd name="connsiteY52" fmla="*/ 950142 h 1852628"/>
              <a:gd name="connsiteX53" fmla="*/ 2266639 w 2612145"/>
              <a:gd name="connsiteY53" fmla="*/ 872701 h 1852628"/>
              <a:gd name="connsiteX54" fmla="*/ 2275575 w 2612145"/>
              <a:gd name="connsiteY54" fmla="*/ 771432 h 1852628"/>
              <a:gd name="connsiteX55" fmla="*/ 2281532 w 2612145"/>
              <a:gd name="connsiteY55" fmla="*/ 667185 h 1852628"/>
              <a:gd name="connsiteX56" fmla="*/ 2278553 w 2612145"/>
              <a:gd name="connsiteY56" fmla="*/ 631443 h 1852628"/>
              <a:gd name="connsiteX57" fmla="*/ 2281532 w 2612145"/>
              <a:gd name="connsiteY57" fmla="*/ 619528 h 1852628"/>
              <a:gd name="connsiteX58" fmla="*/ 2296424 w 2612145"/>
              <a:gd name="connsiteY58" fmla="*/ 604636 h 1852628"/>
              <a:gd name="connsiteX59" fmla="*/ 2308338 w 2612145"/>
              <a:gd name="connsiteY59" fmla="*/ 601657 h 1852628"/>
              <a:gd name="connsiteX60" fmla="*/ 2320252 w 2612145"/>
              <a:gd name="connsiteY60" fmla="*/ 601657 h 1852628"/>
              <a:gd name="connsiteX61" fmla="*/ 2335145 w 2612145"/>
              <a:gd name="connsiteY61" fmla="*/ 610593 h 1852628"/>
              <a:gd name="connsiteX62" fmla="*/ 2347059 w 2612145"/>
              <a:gd name="connsiteY62" fmla="*/ 619528 h 1852628"/>
              <a:gd name="connsiteX63" fmla="*/ 2353016 w 2612145"/>
              <a:gd name="connsiteY63" fmla="*/ 637400 h 1852628"/>
              <a:gd name="connsiteX64" fmla="*/ 2355994 w 2612145"/>
              <a:gd name="connsiteY64" fmla="*/ 670163 h 1852628"/>
              <a:gd name="connsiteX65" fmla="*/ 2415564 w 2612145"/>
              <a:gd name="connsiteY65" fmla="*/ 1215229 h 1852628"/>
              <a:gd name="connsiteX66" fmla="*/ 2418543 w 2612145"/>
              <a:gd name="connsiteY66" fmla="*/ 1247992 h 1852628"/>
              <a:gd name="connsiteX67" fmla="*/ 2418543 w 2612145"/>
              <a:gd name="connsiteY67" fmla="*/ 1271820 h 1852628"/>
              <a:gd name="connsiteX68" fmla="*/ 2421521 w 2612145"/>
              <a:gd name="connsiteY68" fmla="*/ 1310541 h 1852628"/>
              <a:gd name="connsiteX69" fmla="*/ 2427478 w 2612145"/>
              <a:gd name="connsiteY69" fmla="*/ 1340326 h 1852628"/>
              <a:gd name="connsiteX70" fmla="*/ 2436414 w 2612145"/>
              <a:gd name="connsiteY70" fmla="*/ 1370111 h 1852628"/>
              <a:gd name="connsiteX71" fmla="*/ 2445349 w 2612145"/>
              <a:gd name="connsiteY71" fmla="*/ 1402874 h 1852628"/>
              <a:gd name="connsiteX72" fmla="*/ 2457263 w 2612145"/>
              <a:gd name="connsiteY72" fmla="*/ 1423724 h 1852628"/>
              <a:gd name="connsiteX73" fmla="*/ 2472156 w 2612145"/>
              <a:gd name="connsiteY73" fmla="*/ 1450530 h 1852628"/>
              <a:gd name="connsiteX74" fmla="*/ 2501941 w 2612145"/>
              <a:gd name="connsiteY74" fmla="*/ 1480315 h 1852628"/>
              <a:gd name="connsiteX75" fmla="*/ 2543640 w 2612145"/>
              <a:gd name="connsiteY75" fmla="*/ 1510100 h 1852628"/>
              <a:gd name="connsiteX76" fmla="*/ 2570446 w 2612145"/>
              <a:gd name="connsiteY76" fmla="*/ 1527971 h 1852628"/>
              <a:gd name="connsiteX77" fmla="*/ 2585339 w 2612145"/>
              <a:gd name="connsiteY77" fmla="*/ 1539885 h 1852628"/>
              <a:gd name="connsiteX78" fmla="*/ 2591296 w 2612145"/>
              <a:gd name="connsiteY78" fmla="*/ 1548821 h 1852628"/>
              <a:gd name="connsiteX79" fmla="*/ 2603210 w 2612145"/>
              <a:gd name="connsiteY79" fmla="*/ 1566692 h 1852628"/>
              <a:gd name="connsiteX80" fmla="*/ 2612145 w 2612145"/>
              <a:gd name="connsiteY80" fmla="*/ 1593499 h 1852628"/>
              <a:gd name="connsiteX81" fmla="*/ 2612145 w 2612145"/>
              <a:gd name="connsiteY81" fmla="*/ 1608391 h 1852628"/>
              <a:gd name="connsiteX82" fmla="*/ 2609167 w 2612145"/>
              <a:gd name="connsiteY82" fmla="*/ 1626262 h 1852628"/>
              <a:gd name="connsiteX83" fmla="*/ 2603210 w 2612145"/>
              <a:gd name="connsiteY83" fmla="*/ 1647112 h 1852628"/>
              <a:gd name="connsiteX84" fmla="*/ 2588317 w 2612145"/>
              <a:gd name="connsiteY84" fmla="*/ 1664983 h 1852628"/>
              <a:gd name="connsiteX85" fmla="*/ 2558532 w 2612145"/>
              <a:gd name="connsiteY85" fmla="*/ 1700725 h 1852628"/>
              <a:gd name="connsiteX86" fmla="*/ 2537683 w 2612145"/>
              <a:gd name="connsiteY86" fmla="*/ 1718596 h 1852628"/>
              <a:gd name="connsiteX87" fmla="*/ 2510876 w 2612145"/>
              <a:gd name="connsiteY87" fmla="*/ 1739445 h 1852628"/>
              <a:gd name="connsiteX88" fmla="*/ 2484070 w 2612145"/>
              <a:gd name="connsiteY88" fmla="*/ 1757316 h 1852628"/>
              <a:gd name="connsiteX89" fmla="*/ 2436414 w 2612145"/>
              <a:gd name="connsiteY89" fmla="*/ 1778166 h 1852628"/>
              <a:gd name="connsiteX90" fmla="*/ 2373865 w 2612145"/>
              <a:gd name="connsiteY90" fmla="*/ 1796037 h 1852628"/>
              <a:gd name="connsiteX91" fmla="*/ 2263661 w 2612145"/>
              <a:gd name="connsiteY91" fmla="*/ 1816886 h 1852628"/>
              <a:gd name="connsiteX92" fmla="*/ 2084951 w 2612145"/>
              <a:gd name="connsiteY92" fmla="*/ 1834757 h 1852628"/>
              <a:gd name="connsiteX93" fmla="*/ 1921133 w 2612145"/>
              <a:gd name="connsiteY93" fmla="*/ 1843693 h 1852628"/>
              <a:gd name="connsiteX94" fmla="*/ 1748380 w 2612145"/>
              <a:gd name="connsiteY94" fmla="*/ 1849650 h 1852628"/>
              <a:gd name="connsiteX95" fmla="*/ 1599455 w 2612145"/>
              <a:gd name="connsiteY95" fmla="*/ 1852628 h 1852628"/>
              <a:gd name="connsiteX96" fmla="*/ 1447551 w 2612145"/>
              <a:gd name="connsiteY96" fmla="*/ 1852628 h 1852628"/>
              <a:gd name="connsiteX97" fmla="*/ 1289691 w 2612145"/>
              <a:gd name="connsiteY97" fmla="*/ 1849650 h 1852628"/>
              <a:gd name="connsiteX98" fmla="*/ 1152680 w 2612145"/>
              <a:gd name="connsiteY98" fmla="*/ 1843693 h 1852628"/>
              <a:gd name="connsiteX99" fmla="*/ 997798 w 2612145"/>
              <a:gd name="connsiteY99" fmla="*/ 1837736 h 1852628"/>
              <a:gd name="connsiteX100" fmla="*/ 872700 w 2612145"/>
              <a:gd name="connsiteY100" fmla="*/ 1822843 h 1852628"/>
              <a:gd name="connsiteX101" fmla="*/ 658248 w 2612145"/>
              <a:gd name="connsiteY101" fmla="*/ 1790080 h 1852628"/>
              <a:gd name="connsiteX102" fmla="*/ 545065 w 2612145"/>
              <a:gd name="connsiteY102" fmla="*/ 1766252 h 1852628"/>
              <a:gd name="connsiteX103" fmla="*/ 422947 w 2612145"/>
              <a:gd name="connsiteY103" fmla="*/ 1727531 h 1852628"/>
              <a:gd name="connsiteX104" fmla="*/ 336570 w 2612145"/>
              <a:gd name="connsiteY104" fmla="*/ 1682854 h 1852628"/>
              <a:gd name="connsiteX105" fmla="*/ 274022 w 2612145"/>
              <a:gd name="connsiteY105" fmla="*/ 1635198 h 1852628"/>
              <a:gd name="connsiteX106" fmla="*/ 223387 w 2612145"/>
              <a:gd name="connsiteY106" fmla="*/ 1578606 h 1852628"/>
              <a:gd name="connsiteX107" fmla="*/ 202538 w 2612145"/>
              <a:gd name="connsiteY107" fmla="*/ 1548821 h 1852628"/>
              <a:gd name="connsiteX108" fmla="*/ 169774 w 2612145"/>
              <a:gd name="connsiteY108" fmla="*/ 1480315 h 1852628"/>
              <a:gd name="connsiteX109" fmla="*/ 154882 w 2612145"/>
              <a:gd name="connsiteY109" fmla="*/ 1423724 h 1852628"/>
              <a:gd name="connsiteX110" fmla="*/ 139989 w 2612145"/>
              <a:gd name="connsiteY110" fmla="*/ 1340326 h 1852628"/>
              <a:gd name="connsiteX111" fmla="*/ 139989 w 2612145"/>
              <a:gd name="connsiteY111" fmla="*/ 1250971 h 1852628"/>
              <a:gd name="connsiteX112" fmla="*/ 145946 w 2612145"/>
              <a:gd name="connsiteY112" fmla="*/ 1054390 h 1852628"/>
              <a:gd name="connsiteX113" fmla="*/ 151903 w 2612145"/>
              <a:gd name="connsiteY113" fmla="*/ 914400 h 1852628"/>
              <a:gd name="connsiteX114" fmla="*/ 160839 w 2612145"/>
              <a:gd name="connsiteY114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119140 w 2612145"/>
              <a:gd name="connsiteY6" fmla="*/ 92334 h 1852628"/>
              <a:gd name="connsiteX7" fmla="*/ 68505 w 2612145"/>
              <a:gd name="connsiteY7" fmla="*/ 47656 h 1852628"/>
              <a:gd name="connsiteX8" fmla="*/ 0 w 2612145"/>
              <a:gd name="connsiteY8" fmla="*/ 0 h 1852628"/>
              <a:gd name="connsiteX9" fmla="*/ 458689 w 2612145"/>
              <a:gd name="connsiteY9" fmla="*/ 172753 h 1852628"/>
              <a:gd name="connsiteX10" fmla="*/ 494431 w 2612145"/>
              <a:gd name="connsiteY10" fmla="*/ 277001 h 1852628"/>
              <a:gd name="connsiteX11" fmla="*/ 473581 w 2612145"/>
              <a:gd name="connsiteY11" fmla="*/ 393162 h 1852628"/>
              <a:gd name="connsiteX12" fmla="*/ 455710 w 2612145"/>
              <a:gd name="connsiteY12" fmla="*/ 461668 h 1852628"/>
              <a:gd name="connsiteX13" fmla="*/ 443796 w 2612145"/>
              <a:gd name="connsiteY13" fmla="*/ 524216 h 1852628"/>
              <a:gd name="connsiteX14" fmla="*/ 437839 w 2612145"/>
              <a:gd name="connsiteY14" fmla="*/ 580808 h 1852628"/>
              <a:gd name="connsiteX15" fmla="*/ 434861 w 2612145"/>
              <a:gd name="connsiteY15" fmla="*/ 610593 h 1852628"/>
              <a:gd name="connsiteX16" fmla="*/ 425925 w 2612145"/>
              <a:gd name="connsiteY16" fmla="*/ 643357 h 1852628"/>
              <a:gd name="connsiteX17" fmla="*/ 411033 w 2612145"/>
              <a:gd name="connsiteY17" fmla="*/ 720798 h 1852628"/>
              <a:gd name="connsiteX18" fmla="*/ 399119 w 2612145"/>
              <a:gd name="connsiteY18" fmla="*/ 804196 h 1852628"/>
              <a:gd name="connsiteX19" fmla="*/ 393162 w 2612145"/>
              <a:gd name="connsiteY19" fmla="*/ 866744 h 1852628"/>
              <a:gd name="connsiteX20" fmla="*/ 387205 w 2612145"/>
              <a:gd name="connsiteY20" fmla="*/ 997798 h 1852628"/>
              <a:gd name="connsiteX21" fmla="*/ 387205 w 2612145"/>
              <a:gd name="connsiteY21" fmla="*/ 1093110 h 1852628"/>
              <a:gd name="connsiteX22" fmla="*/ 387205 w 2612145"/>
              <a:gd name="connsiteY22" fmla="*/ 1185444 h 1852628"/>
              <a:gd name="connsiteX23" fmla="*/ 390183 w 2612145"/>
              <a:gd name="connsiteY23" fmla="*/ 1262885 h 1852628"/>
              <a:gd name="connsiteX24" fmla="*/ 399119 w 2612145"/>
              <a:gd name="connsiteY24" fmla="*/ 1343304 h 1852628"/>
              <a:gd name="connsiteX25" fmla="*/ 408054 w 2612145"/>
              <a:gd name="connsiteY25" fmla="*/ 1402874 h 1852628"/>
              <a:gd name="connsiteX26" fmla="*/ 422947 w 2612145"/>
              <a:gd name="connsiteY26" fmla="*/ 1459466 h 1852628"/>
              <a:gd name="connsiteX27" fmla="*/ 440818 w 2612145"/>
              <a:gd name="connsiteY27" fmla="*/ 1492229 h 1852628"/>
              <a:gd name="connsiteX28" fmla="*/ 470603 w 2612145"/>
              <a:gd name="connsiteY28" fmla="*/ 1524993 h 1852628"/>
              <a:gd name="connsiteX29" fmla="*/ 512302 w 2612145"/>
              <a:gd name="connsiteY29" fmla="*/ 1548821 h 1852628"/>
              <a:gd name="connsiteX30" fmla="*/ 548044 w 2612145"/>
              <a:gd name="connsiteY30" fmla="*/ 1560735 h 1852628"/>
              <a:gd name="connsiteX31" fmla="*/ 595700 w 2612145"/>
              <a:gd name="connsiteY31" fmla="*/ 1575628 h 1852628"/>
              <a:gd name="connsiteX32" fmla="*/ 726754 w 2612145"/>
              <a:gd name="connsiteY32" fmla="*/ 1593499 h 1852628"/>
              <a:gd name="connsiteX33" fmla="*/ 845894 w 2612145"/>
              <a:gd name="connsiteY33" fmla="*/ 1602434 h 1852628"/>
              <a:gd name="connsiteX34" fmla="*/ 1003755 w 2612145"/>
              <a:gd name="connsiteY34" fmla="*/ 1611370 h 1852628"/>
              <a:gd name="connsiteX35" fmla="*/ 1179486 w 2612145"/>
              <a:gd name="connsiteY35" fmla="*/ 1614348 h 1852628"/>
              <a:gd name="connsiteX36" fmla="*/ 1337347 w 2612145"/>
              <a:gd name="connsiteY36" fmla="*/ 1614348 h 1852628"/>
              <a:gd name="connsiteX37" fmla="*/ 1572648 w 2612145"/>
              <a:gd name="connsiteY37" fmla="*/ 1611370 h 1852628"/>
              <a:gd name="connsiteX38" fmla="*/ 1688810 w 2612145"/>
              <a:gd name="connsiteY38" fmla="*/ 1608391 h 1852628"/>
              <a:gd name="connsiteX39" fmla="*/ 1822843 w 2612145"/>
              <a:gd name="connsiteY39" fmla="*/ 1596477 h 1852628"/>
              <a:gd name="connsiteX40" fmla="*/ 1915176 w 2612145"/>
              <a:gd name="connsiteY40" fmla="*/ 1581585 h 1852628"/>
              <a:gd name="connsiteX41" fmla="*/ 1965811 w 2612145"/>
              <a:gd name="connsiteY41" fmla="*/ 1566692 h 1852628"/>
              <a:gd name="connsiteX42" fmla="*/ 2016445 w 2612145"/>
              <a:gd name="connsiteY42" fmla="*/ 1545843 h 1852628"/>
              <a:gd name="connsiteX43" fmla="*/ 2067080 w 2612145"/>
              <a:gd name="connsiteY43" fmla="*/ 1522014 h 1852628"/>
              <a:gd name="connsiteX44" fmla="*/ 2096865 w 2612145"/>
              <a:gd name="connsiteY44" fmla="*/ 1498186 h 1852628"/>
              <a:gd name="connsiteX45" fmla="*/ 2111757 w 2612145"/>
              <a:gd name="connsiteY45" fmla="*/ 1480315 h 1852628"/>
              <a:gd name="connsiteX46" fmla="*/ 2135585 w 2612145"/>
              <a:gd name="connsiteY46" fmla="*/ 1435638 h 1852628"/>
              <a:gd name="connsiteX47" fmla="*/ 2162392 w 2612145"/>
              <a:gd name="connsiteY47" fmla="*/ 1361175 h 1852628"/>
              <a:gd name="connsiteX48" fmla="*/ 2189198 w 2612145"/>
              <a:gd name="connsiteY48" fmla="*/ 1268842 h 1852628"/>
              <a:gd name="connsiteX49" fmla="*/ 2213026 w 2612145"/>
              <a:gd name="connsiteY49" fmla="*/ 1161616 h 1852628"/>
              <a:gd name="connsiteX50" fmla="*/ 2233876 w 2612145"/>
              <a:gd name="connsiteY50" fmla="*/ 1060347 h 1852628"/>
              <a:gd name="connsiteX51" fmla="*/ 2254725 w 2612145"/>
              <a:gd name="connsiteY51" fmla="*/ 950142 h 1852628"/>
              <a:gd name="connsiteX52" fmla="*/ 2266639 w 2612145"/>
              <a:gd name="connsiteY52" fmla="*/ 872701 h 1852628"/>
              <a:gd name="connsiteX53" fmla="*/ 2275575 w 2612145"/>
              <a:gd name="connsiteY53" fmla="*/ 771432 h 1852628"/>
              <a:gd name="connsiteX54" fmla="*/ 2281532 w 2612145"/>
              <a:gd name="connsiteY54" fmla="*/ 667185 h 1852628"/>
              <a:gd name="connsiteX55" fmla="*/ 2278553 w 2612145"/>
              <a:gd name="connsiteY55" fmla="*/ 631443 h 1852628"/>
              <a:gd name="connsiteX56" fmla="*/ 2281532 w 2612145"/>
              <a:gd name="connsiteY56" fmla="*/ 619528 h 1852628"/>
              <a:gd name="connsiteX57" fmla="*/ 2296424 w 2612145"/>
              <a:gd name="connsiteY57" fmla="*/ 604636 h 1852628"/>
              <a:gd name="connsiteX58" fmla="*/ 2308338 w 2612145"/>
              <a:gd name="connsiteY58" fmla="*/ 601657 h 1852628"/>
              <a:gd name="connsiteX59" fmla="*/ 2320252 w 2612145"/>
              <a:gd name="connsiteY59" fmla="*/ 601657 h 1852628"/>
              <a:gd name="connsiteX60" fmla="*/ 2335145 w 2612145"/>
              <a:gd name="connsiteY60" fmla="*/ 610593 h 1852628"/>
              <a:gd name="connsiteX61" fmla="*/ 2347059 w 2612145"/>
              <a:gd name="connsiteY61" fmla="*/ 619528 h 1852628"/>
              <a:gd name="connsiteX62" fmla="*/ 2353016 w 2612145"/>
              <a:gd name="connsiteY62" fmla="*/ 637400 h 1852628"/>
              <a:gd name="connsiteX63" fmla="*/ 2355994 w 2612145"/>
              <a:gd name="connsiteY63" fmla="*/ 670163 h 1852628"/>
              <a:gd name="connsiteX64" fmla="*/ 2415564 w 2612145"/>
              <a:gd name="connsiteY64" fmla="*/ 1215229 h 1852628"/>
              <a:gd name="connsiteX65" fmla="*/ 2418543 w 2612145"/>
              <a:gd name="connsiteY65" fmla="*/ 1247992 h 1852628"/>
              <a:gd name="connsiteX66" fmla="*/ 2418543 w 2612145"/>
              <a:gd name="connsiteY66" fmla="*/ 1271820 h 1852628"/>
              <a:gd name="connsiteX67" fmla="*/ 2421521 w 2612145"/>
              <a:gd name="connsiteY67" fmla="*/ 1310541 h 1852628"/>
              <a:gd name="connsiteX68" fmla="*/ 2427478 w 2612145"/>
              <a:gd name="connsiteY68" fmla="*/ 1340326 h 1852628"/>
              <a:gd name="connsiteX69" fmla="*/ 2436414 w 2612145"/>
              <a:gd name="connsiteY69" fmla="*/ 1370111 h 1852628"/>
              <a:gd name="connsiteX70" fmla="*/ 2445349 w 2612145"/>
              <a:gd name="connsiteY70" fmla="*/ 1402874 h 1852628"/>
              <a:gd name="connsiteX71" fmla="*/ 2457263 w 2612145"/>
              <a:gd name="connsiteY71" fmla="*/ 1423724 h 1852628"/>
              <a:gd name="connsiteX72" fmla="*/ 2472156 w 2612145"/>
              <a:gd name="connsiteY72" fmla="*/ 1450530 h 1852628"/>
              <a:gd name="connsiteX73" fmla="*/ 2501941 w 2612145"/>
              <a:gd name="connsiteY73" fmla="*/ 1480315 h 1852628"/>
              <a:gd name="connsiteX74" fmla="*/ 2543640 w 2612145"/>
              <a:gd name="connsiteY74" fmla="*/ 1510100 h 1852628"/>
              <a:gd name="connsiteX75" fmla="*/ 2570446 w 2612145"/>
              <a:gd name="connsiteY75" fmla="*/ 1527971 h 1852628"/>
              <a:gd name="connsiteX76" fmla="*/ 2585339 w 2612145"/>
              <a:gd name="connsiteY76" fmla="*/ 1539885 h 1852628"/>
              <a:gd name="connsiteX77" fmla="*/ 2591296 w 2612145"/>
              <a:gd name="connsiteY77" fmla="*/ 1548821 h 1852628"/>
              <a:gd name="connsiteX78" fmla="*/ 2603210 w 2612145"/>
              <a:gd name="connsiteY78" fmla="*/ 1566692 h 1852628"/>
              <a:gd name="connsiteX79" fmla="*/ 2612145 w 2612145"/>
              <a:gd name="connsiteY79" fmla="*/ 1593499 h 1852628"/>
              <a:gd name="connsiteX80" fmla="*/ 2612145 w 2612145"/>
              <a:gd name="connsiteY80" fmla="*/ 1608391 h 1852628"/>
              <a:gd name="connsiteX81" fmla="*/ 2609167 w 2612145"/>
              <a:gd name="connsiteY81" fmla="*/ 1626262 h 1852628"/>
              <a:gd name="connsiteX82" fmla="*/ 2603210 w 2612145"/>
              <a:gd name="connsiteY82" fmla="*/ 1647112 h 1852628"/>
              <a:gd name="connsiteX83" fmla="*/ 2588317 w 2612145"/>
              <a:gd name="connsiteY83" fmla="*/ 1664983 h 1852628"/>
              <a:gd name="connsiteX84" fmla="*/ 2558532 w 2612145"/>
              <a:gd name="connsiteY84" fmla="*/ 1700725 h 1852628"/>
              <a:gd name="connsiteX85" fmla="*/ 2537683 w 2612145"/>
              <a:gd name="connsiteY85" fmla="*/ 1718596 h 1852628"/>
              <a:gd name="connsiteX86" fmla="*/ 2510876 w 2612145"/>
              <a:gd name="connsiteY86" fmla="*/ 1739445 h 1852628"/>
              <a:gd name="connsiteX87" fmla="*/ 2484070 w 2612145"/>
              <a:gd name="connsiteY87" fmla="*/ 1757316 h 1852628"/>
              <a:gd name="connsiteX88" fmla="*/ 2436414 w 2612145"/>
              <a:gd name="connsiteY88" fmla="*/ 1778166 h 1852628"/>
              <a:gd name="connsiteX89" fmla="*/ 2373865 w 2612145"/>
              <a:gd name="connsiteY89" fmla="*/ 1796037 h 1852628"/>
              <a:gd name="connsiteX90" fmla="*/ 2263661 w 2612145"/>
              <a:gd name="connsiteY90" fmla="*/ 1816886 h 1852628"/>
              <a:gd name="connsiteX91" fmla="*/ 2084951 w 2612145"/>
              <a:gd name="connsiteY91" fmla="*/ 1834757 h 1852628"/>
              <a:gd name="connsiteX92" fmla="*/ 1921133 w 2612145"/>
              <a:gd name="connsiteY92" fmla="*/ 1843693 h 1852628"/>
              <a:gd name="connsiteX93" fmla="*/ 1748380 w 2612145"/>
              <a:gd name="connsiteY93" fmla="*/ 1849650 h 1852628"/>
              <a:gd name="connsiteX94" fmla="*/ 1599455 w 2612145"/>
              <a:gd name="connsiteY94" fmla="*/ 1852628 h 1852628"/>
              <a:gd name="connsiteX95" fmla="*/ 1447551 w 2612145"/>
              <a:gd name="connsiteY95" fmla="*/ 1852628 h 1852628"/>
              <a:gd name="connsiteX96" fmla="*/ 1289691 w 2612145"/>
              <a:gd name="connsiteY96" fmla="*/ 1849650 h 1852628"/>
              <a:gd name="connsiteX97" fmla="*/ 1152680 w 2612145"/>
              <a:gd name="connsiteY97" fmla="*/ 1843693 h 1852628"/>
              <a:gd name="connsiteX98" fmla="*/ 997798 w 2612145"/>
              <a:gd name="connsiteY98" fmla="*/ 1837736 h 1852628"/>
              <a:gd name="connsiteX99" fmla="*/ 872700 w 2612145"/>
              <a:gd name="connsiteY99" fmla="*/ 1822843 h 1852628"/>
              <a:gd name="connsiteX100" fmla="*/ 658248 w 2612145"/>
              <a:gd name="connsiteY100" fmla="*/ 1790080 h 1852628"/>
              <a:gd name="connsiteX101" fmla="*/ 545065 w 2612145"/>
              <a:gd name="connsiteY101" fmla="*/ 1766252 h 1852628"/>
              <a:gd name="connsiteX102" fmla="*/ 422947 w 2612145"/>
              <a:gd name="connsiteY102" fmla="*/ 1727531 h 1852628"/>
              <a:gd name="connsiteX103" fmla="*/ 336570 w 2612145"/>
              <a:gd name="connsiteY103" fmla="*/ 1682854 h 1852628"/>
              <a:gd name="connsiteX104" fmla="*/ 274022 w 2612145"/>
              <a:gd name="connsiteY104" fmla="*/ 1635198 h 1852628"/>
              <a:gd name="connsiteX105" fmla="*/ 223387 w 2612145"/>
              <a:gd name="connsiteY105" fmla="*/ 1578606 h 1852628"/>
              <a:gd name="connsiteX106" fmla="*/ 202538 w 2612145"/>
              <a:gd name="connsiteY106" fmla="*/ 1548821 h 1852628"/>
              <a:gd name="connsiteX107" fmla="*/ 169774 w 2612145"/>
              <a:gd name="connsiteY107" fmla="*/ 1480315 h 1852628"/>
              <a:gd name="connsiteX108" fmla="*/ 154882 w 2612145"/>
              <a:gd name="connsiteY108" fmla="*/ 1423724 h 1852628"/>
              <a:gd name="connsiteX109" fmla="*/ 139989 w 2612145"/>
              <a:gd name="connsiteY109" fmla="*/ 1340326 h 1852628"/>
              <a:gd name="connsiteX110" fmla="*/ 139989 w 2612145"/>
              <a:gd name="connsiteY110" fmla="*/ 1250971 h 1852628"/>
              <a:gd name="connsiteX111" fmla="*/ 145946 w 2612145"/>
              <a:gd name="connsiteY111" fmla="*/ 1054390 h 1852628"/>
              <a:gd name="connsiteX112" fmla="*/ 151903 w 2612145"/>
              <a:gd name="connsiteY112" fmla="*/ 914400 h 1852628"/>
              <a:gd name="connsiteX113" fmla="*/ 160839 w 2612145"/>
              <a:gd name="connsiteY113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68505 w 2612145"/>
              <a:gd name="connsiteY6" fmla="*/ 47656 h 1852628"/>
              <a:gd name="connsiteX7" fmla="*/ 0 w 2612145"/>
              <a:gd name="connsiteY7" fmla="*/ 0 h 1852628"/>
              <a:gd name="connsiteX8" fmla="*/ 458689 w 2612145"/>
              <a:gd name="connsiteY8" fmla="*/ 172753 h 1852628"/>
              <a:gd name="connsiteX9" fmla="*/ 494431 w 2612145"/>
              <a:gd name="connsiteY9" fmla="*/ 277001 h 1852628"/>
              <a:gd name="connsiteX10" fmla="*/ 473581 w 2612145"/>
              <a:gd name="connsiteY10" fmla="*/ 393162 h 1852628"/>
              <a:gd name="connsiteX11" fmla="*/ 455710 w 2612145"/>
              <a:gd name="connsiteY11" fmla="*/ 461668 h 1852628"/>
              <a:gd name="connsiteX12" fmla="*/ 443796 w 2612145"/>
              <a:gd name="connsiteY12" fmla="*/ 524216 h 1852628"/>
              <a:gd name="connsiteX13" fmla="*/ 437839 w 2612145"/>
              <a:gd name="connsiteY13" fmla="*/ 580808 h 1852628"/>
              <a:gd name="connsiteX14" fmla="*/ 434861 w 2612145"/>
              <a:gd name="connsiteY14" fmla="*/ 610593 h 1852628"/>
              <a:gd name="connsiteX15" fmla="*/ 425925 w 2612145"/>
              <a:gd name="connsiteY15" fmla="*/ 643357 h 1852628"/>
              <a:gd name="connsiteX16" fmla="*/ 411033 w 2612145"/>
              <a:gd name="connsiteY16" fmla="*/ 720798 h 1852628"/>
              <a:gd name="connsiteX17" fmla="*/ 399119 w 2612145"/>
              <a:gd name="connsiteY17" fmla="*/ 804196 h 1852628"/>
              <a:gd name="connsiteX18" fmla="*/ 393162 w 2612145"/>
              <a:gd name="connsiteY18" fmla="*/ 866744 h 1852628"/>
              <a:gd name="connsiteX19" fmla="*/ 387205 w 2612145"/>
              <a:gd name="connsiteY19" fmla="*/ 997798 h 1852628"/>
              <a:gd name="connsiteX20" fmla="*/ 387205 w 2612145"/>
              <a:gd name="connsiteY20" fmla="*/ 1093110 h 1852628"/>
              <a:gd name="connsiteX21" fmla="*/ 387205 w 2612145"/>
              <a:gd name="connsiteY21" fmla="*/ 1185444 h 1852628"/>
              <a:gd name="connsiteX22" fmla="*/ 390183 w 2612145"/>
              <a:gd name="connsiteY22" fmla="*/ 1262885 h 1852628"/>
              <a:gd name="connsiteX23" fmla="*/ 399119 w 2612145"/>
              <a:gd name="connsiteY23" fmla="*/ 1343304 h 1852628"/>
              <a:gd name="connsiteX24" fmla="*/ 408054 w 2612145"/>
              <a:gd name="connsiteY24" fmla="*/ 1402874 h 1852628"/>
              <a:gd name="connsiteX25" fmla="*/ 422947 w 2612145"/>
              <a:gd name="connsiteY25" fmla="*/ 1459466 h 1852628"/>
              <a:gd name="connsiteX26" fmla="*/ 440818 w 2612145"/>
              <a:gd name="connsiteY26" fmla="*/ 1492229 h 1852628"/>
              <a:gd name="connsiteX27" fmla="*/ 470603 w 2612145"/>
              <a:gd name="connsiteY27" fmla="*/ 1524993 h 1852628"/>
              <a:gd name="connsiteX28" fmla="*/ 512302 w 2612145"/>
              <a:gd name="connsiteY28" fmla="*/ 1548821 h 1852628"/>
              <a:gd name="connsiteX29" fmla="*/ 548044 w 2612145"/>
              <a:gd name="connsiteY29" fmla="*/ 1560735 h 1852628"/>
              <a:gd name="connsiteX30" fmla="*/ 595700 w 2612145"/>
              <a:gd name="connsiteY30" fmla="*/ 1575628 h 1852628"/>
              <a:gd name="connsiteX31" fmla="*/ 726754 w 2612145"/>
              <a:gd name="connsiteY31" fmla="*/ 1593499 h 1852628"/>
              <a:gd name="connsiteX32" fmla="*/ 845894 w 2612145"/>
              <a:gd name="connsiteY32" fmla="*/ 1602434 h 1852628"/>
              <a:gd name="connsiteX33" fmla="*/ 1003755 w 2612145"/>
              <a:gd name="connsiteY33" fmla="*/ 1611370 h 1852628"/>
              <a:gd name="connsiteX34" fmla="*/ 1179486 w 2612145"/>
              <a:gd name="connsiteY34" fmla="*/ 1614348 h 1852628"/>
              <a:gd name="connsiteX35" fmla="*/ 1337347 w 2612145"/>
              <a:gd name="connsiteY35" fmla="*/ 1614348 h 1852628"/>
              <a:gd name="connsiteX36" fmla="*/ 1572648 w 2612145"/>
              <a:gd name="connsiteY36" fmla="*/ 1611370 h 1852628"/>
              <a:gd name="connsiteX37" fmla="*/ 1688810 w 2612145"/>
              <a:gd name="connsiteY37" fmla="*/ 1608391 h 1852628"/>
              <a:gd name="connsiteX38" fmla="*/ 1822843 w 2612145"/>
              <a:gd name="connsiteY38" fmla="*/ 1596477 h 1852628"/>
              <a:gd name="connsiteX39" fmla="*/ 1915176 w 2612145"/>
              <a:gd name="connsiteY39" fmla="*/ 1581585 h 1852628"/>
              <a:gd name="connsiteX40" fmla="*/ 1965811 w 2612145"/>
              <a:gd name="connsiteY40" fmla="*/ 1566692 h 1852628"/>
              <a:gd name="connsiteX41" fmla="*/ 2016445 w 2612145"/>
              <a:gd name="connsiteY41" fmla="*/ 1545843 h 1852628"/>
              <a:gd name="connsiteX42" fmla="*/ 2067080 w 2612145"/>
              <a:gd name="connsiteY42" fmla="*/ 1522014 h 1852628"/>
              <a:gd name="connsiteX43" fmla="*/ 2096865 w 2612145"/>
              <a:gd name="connsiteY43" fmla="*/ 1498186 h 1852628"/>
              <a:gd name="connsiteX44" fmla="*/ 2111757 w 2612145"/>
              <a:gd name="connsiteY44" fmla="*/ 1480315 h 1852628"/>
              <a:gd name="connsiteX45" fmla="*/ 2135585 w 2612145"/>
              <a:gd name="connsiteY45" fmla="*/ 1435638 h 1852628"/>
              <a:gd name="connsiteX46" fmla="*/ 2162392 w 2612145"/>
              <a:gd name="connsiteY46" fmla="*/ 1361175 h 1852628"/>
              <a:gd name="connsiteX47" fmla="*/ 2189198 w 2612145"/>
              <a:gd name="connsiteY47" fmla="*/ 1268842 h 1852628"/>
              <a:gd name="connsiteX48" fmla="*/ 2213026 w 2612145"/>
              <a:gd name="connsiteY48" fmla="*/ 1161616 h 1852628"/>
              <a:gd name="connsiteX49" fmla="*/ 2233876 w 2612145"/>
              <a:gd name="connsiteY49" fmla="*/ 1060347 h 1852628"/>
              <a:gd name="connsiteX50" fmla="*/ 2254725 w 2612145"/>
              <a:gd name="connsiteY50" fmla="*/ 950142 h 1852628"/>
              <a:gd name="connsiteX51" fmla="*/ 2266639 w 2612145"/>
              <a:gd name="connsiteY51" fmla="*/ 872701 h 1852628"/>
              <a:gd name="connsiteX52" fmla="*/ 2275575 w 2612145"/>
              <a:gd name="connsiteY52" fmla="*/ 771432 h 1852628"/>
              <a:gd name="connsiteX53" fmla="*/ 2281532 w 2612145"/>
              <a:gd name="connsiteY53" fmla="*/ 667185 h 1852628"/>
              <a:gd name="connsiteX54" fmla="*/ 2278553 w 2612145"/>
              <a:gd name="connsiteY54" fmla="*/ 631443 h 1852628"/>
              <a:gd name="connsiteX55" fmla="*/ 2281532 w 2612145"/>
              <a:gd name="connsiteY55" fmla="*/ 619528 h 1852628"/>
              <a:gd name="connsiteX56" fmla="*/ 2296424 w 2612145"/>
              <a:gd name="connsiteY56" fmla="*/ 604636 h 1852628"/>
              <a:gd name="connsiteX57" fmla="*/ 2308338 w 2612145"/>
              <a:gd name="connsiteY57" fmla="*/ 601657 h 1852628"/>
              <a:gd name="connsiteX58" fmla="*/ 2320252 w 2612145"/>
              <a:gd name="connsiteY58" fmla="*/ 601657 h 1852628"/>
              <a:gd name="connsiteX59" fmla="*/ 2335145 w 2612145"/>
              <a:gd name="connsiteY59" fmla="*/ 610593 h 1852628"/>
              <a:gd name="connsiteX60" fmla="*/ 2347059 w 2612145"/>
              <a:gd name="connsiteY60" fmla="*/ 619528 h 1852628"/>
              <a:gd name="connsiteX61" fmla="*/ 2353016 w 2612145"/>
              <a:gd name="connsiteY61" fmla="*/ 637400 h 1852628"/>
              <a:gd name="connsiteX62" fmla="*/ 2355994 w 2612145"/>
              <a:gd name="connsiteY62" fmla="*/ 670163 h 1852628"/>
              <a:gd name="connsiteX63" fmla="*/ 2415564 w 2612145"/>
              <a:gd name="connsiteY63" fmla="*/ 1215229 h 1852628"/>
              <a:gd name="connsiteX64" fmla="*/ 2418543 w 2612145"/>
              <a:gd name="connsiteY64" fmla="*/ 1247992 h 1852628"/>
              <a:gd name="connsiteX65" fmla="*/ 2418543 w 2612145"/>
              <a:gd name="connsiteY65" fmla="*/ 1271820 h 1852628"/>
              <a:gd name="connsiteX66" fmla="*/ 2421521 w 2612145"/>
              <a:gd name="connsiteY66" fmla="*/ 1310541 h 1852628"/>
              <a:gd name="connsiteX67" fmla="*/ 2427478 w 2612145"/>
              <a:gd name="connsiteY67" fmla="*/ 1340326 h 1852628"/>
              <a:gd name="connsiteX68" fmla="*/ 2436414 w 2612145"/>
              <a:gd name="connsiteY68" fmla="*/ 1370111 h 1852628"/>
              <a:gd name="connsiteX69" fmla="*/ 2445349 w 2612145"/>
              <a:gd name="connsiteY69" fmla="*/ 1402874 h 1852628"/>
              <a:gd name="connsiteX70" fmla="*/ 2457263 w 2612145"/>
              <a:gd name="connsiteY70" fmla="*/ 1423724 h 1852628"/>
              <a:gd name="connsiteX71" fmla="*/ 2472156 w 2612145"/>
              <a:gd name="connsiteY71" fmla="*/ 1450530 h 1852628"/>
              <a:gd name="connsiteX72" fmla="*/ 2501941 w 2612145"/>
              <a:gd name="connsiteY72" fmla="*/ 1480315 h 1852628"/>
              <a:gd name="connsiteX73" fmla="*/ 2543640 w 2612145"/>
              <a:gd name="connsiteY73" fmla="*/ 1510100 h 1852628"/>
              <a:gd name="connsiteX74" fmla="*/ 2570446 w 2612145"/>
              <a:gd name="connsiteY74" fmla="*/ 1527971 h 1852628"/>
              <a:gd name="connsiteX75" fmla="*/ 2585339 w 2612145"/>
              <a:gd name="connsiteY75" fmla="*/ 1539885 h 1852628"/>
              <a:gd name="connsiteX76" fmla="*/ 2591296 w 2612145"/>
              <a:gd name="connsiteY76" fmla="*/ 1548821 h 1852628"/>
              <a:gd name="connsiteX77" fmla="*/ 2603210 w 2612145"/>
              <a:gd name="connsiteY77" fmla="*/ 1566692 h 1852628"/>
              <a:gd name="connsiteX78" fmla="*/ 2612145 w 2612145"/>
              <a:gd name="connsiteY78" fmla="*/ 1593499 h 1852628"/>
              <a:gd name="connsiteX79" fmla="*/ 2612145 w 2612145"/>
              <a:gd name="connsiteY79" fmla="*/ 1608391 h 1852628"/>
              <a:gd name="connsiteX80" fmla="*/ 2609167 w 2612145"/>
              <a:gd name="connsiteY80" fmla="*/ 1626262 h 1852628"/>
              <a:gd name="connsiteX81" fmla="*/ 2603210 w 2612145"/>
              <a:gd name="connsiteY81" fmla="*/ 1647112 h 1852628"/>
              <a:gd name="connsiteX82" fmla="*/ 2588317 w 2612145"/>
              <a:gd name="connsiteY82" fmla="*/ 1664983 h 1852628"/>
              <a:gd name="connsiteX83" fmla="*/ 2558532 w 2612145"/>
              <a:gd name="connsiteY83" fmla="*/ 1700725 h 1852628"/>
              <a:gd name="connsiteX84" fmla="*/ 2537683 w 2612145"/>
              <a:gd name="connsiteY84" fmla="*/ 1718596 h 1852628"/>
              <a:gd name="connsiteX85" fmla="*/ 2510876 w 2612145"/>
              <a:gd name="connsiteY85" fmla="*/ 1739445 h 1852628"/>
              <a:gd name="connsiteX86" fmla="*/ 2484070 w 2612145"/>
              <a:gd name="connsiteY86" fmla="*/ 1757316 h 1852628"/>
              <a:gd name="connsiteX87" fmla="*/ 2436414 w 2612145"/>
              <a:gd name="connsiteY87" fmla="*/ 1778166 h 1852628"/>
              <a:gd name="connsiteX88" fmla="*/ 2373865 w 2612145"/>
              <a:gd name="connsiteY88" fmla="*/ 1796037 h 1852628"/>
              <a:gd name="connsiteX89" fmla="*/ 2263661 w 2612145"/>
              <a:gd name="connsiteY89" fmla="*/ 1816886 h 1852628"/>
              <a:gd name="connsiteX90" fmla="*/ 2084951 w 2612145"/>
              <a:gd name="connsiteY90" fmla="*/ 1834757 h 1852628"/>
              <a:gd name="connsiteX91" fmla="*/ 1921133 w 2612145"/>
              <a:gd name="connsiteY91" fmla="*/ 1843693 h 1852628"/>
              <a:gd name="connsiteX92" fmla="*/ 1748380 w 2612145"/>
              <a:gd name="connsiteY92" fmla="*/ 1849650 h 1852628"/>
              <a:gd name="connsiteX93" fmla="*/ 1599455 w 2612145"/>
              <a:gd name="connsiteY93" fmla="*/ 1852628 h 1852628"/>
              <a:gd name="connsiteX94" fmla="*/ 1447551 w 2612145"/>
              <a:gd name="connsiteY94" fmla="*/ 1852628 h 1852628"/>
              <a:gd name="connsiteX95" fmla="*/ 1289691 w 2612145"/>
              <a:gd name="connsiteY95" fmla="*/ 1849650 h 1852628"/>
              <a:gd name="connsiteX96" fmla="*/ 1152680 w 2612145"/>
              <a:gd name="connsiteY96" fmla="*/ 1843693 h 1852628"/>
              <a:gd name="connsiteX97" fmla="*/ 997798 w 2612145"/>
              <a:gd name="connsiteY97" fmla="*/ 1837736 h 1852628"/>
              <a:gd name="connsiteX98" fmla="*/ 872700 w 2612145"/>
              <a:gd name="connsiteY98" fmla="*/ 1822843 h 1852628"/>
              <a:gd name="connsiteX99" fmla="*/ 658248 w 2612145"/>
              <a:gd name="connsiteY99" fmla="*/ 1790080 h 1852628"/>
              <a:gd name="connsiteX100" fmla="*/ 545065 w 2612145"/>
              <a:gd name="connsiteY100" fmla="*/ 1766252 h 1852628"/>
              <a:gd name="connsiteX101" fmla="*/ 422947 w 2612145"/>
              <a:gd name="connsiteY101" fmla="*/ 1727531 h 1852628"/>
              <a:gd name="connsiteX102" fmla="*/ 336570 w 2612145"/>
              <a:gd name="connsiteY102" fmla="*/ 1682854 h 1852628"/>
              <a:gd name="connsiteX103" fmla="*/ 274022 w 2612145"/>
              <a:gd name="connsiteY103" fmla="*/ 1635198 h 1852628"/>
              <a:gd name="connsiteX104" fmla="*/ 223387 w 2612145"/>
              <a:gd name="connsiteY104" fmla="*/ 1578606 h 1852628"/>
              <a:gd name="connsiteX105" fmla="*/ 202538 w 2612145"/>
              <a:gd name="connsiteY105" fmla="*/ 1548821 h 1852628"/>
              <a:gd name="connsiteX106" fmla="*/ 169774 w 2612145"/>
              <a:gd name="connsiteY106" fmla="*/ 1480315 h 1852628"/>
              <a:gd name="connsiteX107" fmla="*/ 154882 w 2612145"/>
              <a:gd name="connsiteY107" fmla="*/ 1423724 h 1852628"/>
              <a:gd name="connsiteX108" fmla="*/ 139989 w 2612145"/>
              <a:gd name="connsiteY108" fmla="*/ 1340326 h 1852628"/>
              <a:gd name="connsiteX109" fmla="*/ 139989 w 2612145"/>
              <a:gd name="connsiteY109" fmla="*/ 1250971 h 1852628"/>
              <a:gd name="connsiteX110" fmla="*/ 145946 w 2612145"/>
              <a:gd name="connsiteY110" fmla="*/ 1054390 h 1852628"/>
              <a:gd name="connsiteX111" fmla="*/ 151903 w 2612145"/>
              <a:gd name="connsiteY111" fmla="*/ 914400 h 1852628"/>
              <a:gd name="connsiteX112" fmla="*/ 160839 w 2612145"/>
              <a:gd name="connsiteY112" fmla="*/ 804196 h 1852628"/>
              <a:gd name="connsiteX0" fmla="*/ 160839 w 2612145"/>
              <a:gd name="connsiteY0" fmla="*/ 804196 h 1852628"/>
              <a:gd name="connsiteX1" fmla="*/ 175731 w 2612145"/>
              <a:gd name="connsiteY1" fmla="*/ 551023 h 1852628"/>
              <a:gd name="connsiteX2" fmla="*/ 184667 w 2612145"/>
              <a:gd name="connsiteY2" fmla="*/ 393162 h 1852628"/>
              <a:gd name="connsiteX3" fmla="*/ 187645 w 2612145"/>
              <a:gd name="connsiteY3" fmla="*/ 303807 h 1852628"/>
              <a:gd name="connsiteX4" fmla="*/ 184667 w 2612145"/>
              <a:gd name="connsiteY4" fmla="*/ 271044 h 1852628"/>
              <a:gd name="connsiteX5" fmla="*/ 178710 w 2612145"/>
              <a:gd name="connsiteY5" fmla="*/ 229345 h 1852628"/>
              <a:gd name="connsiteX6" fmla="*/ 0 w 2612145"/>
              <a:gd name="connsiteY6" fmla="*/ 0 h 1852628"/>
              <a:gd name="connsiteX7" fmla="*/ 458689 w 2612145"/>
              <a:gd name="connsiteY7" fmla="*/ 172753 h 1852628"/>
              <a:gd name="connsiteX8" fmla="*/ 494431 w 2612145"/>
              <a:gd name="connsiteY8" fmla="*/ 277001 h 1852628"/>
              <a:gd name="connsiteX9" fmla="*/ 473581 w 2612145"/>
              <a:gd name="connsiteY9" fmla="*/ 393162 h 1852628"/>
              <a:gd name="connsiteX10" fmla="*/ 455710 w 2612145"/>
              <a:gd name="connsiteY10" fmla="*/ 461668 h 1852628"/>
              <a:gd name="connsiteX11" fmla="*/ 443796 w 2612145"/>
              <a:gd name="connsiteY11" fmla="*/ 524216 h 1852628"/>
              <a:gd name="connsiteX12" fmla="*/ 437839 w 2612145"/>
              <a:gd name="connsiteY12" fmla="*/ 580808 h 1852628"/>
              <a:gd name="connsiteX13" fmla="*/ 434861 w 2612145"/>
              <a:gd name="connsiteY13" fmla="*/ 610593 h 1852628"/>
              <a:gd name="connsiteX14" fmla="*/ 425925 w 2612145"/>
              <a:gd name="connsiteY14" fmla="*/ 643357 h 1852628"/>
              <a:gd name="connsiteX15" fmla="*/ 411033 w 2612145"/>
              <a:gd name="connsiteY15" fmla="*/ 720798 h 1852628"/>
              <a:gd name="connsiteX16" fmla="*/ 399119 w 2612145"/>
              <a:gd name="connsiteY16" fmla="*/ 804196 h 1852628"/>
              <a:gd name="connsiteX17" fmla="*/ 393162 w 2612145"/>
              <a:gd name="connsiteY17" fmla="*/ 866744 h 1852628"/>
              <a:gd name="connsiteX18" fmla="*/ 387205 w 2612145"/>
              <a:gd name="connsiteY18" fmla="*/ 997798 h 1852628"/>
              <a:gd name="connsiteX19" fmla="*/ 387205 w 2612145"/>
              <a:gd name="connsiteY19" fmla="*/ 1093110 h 1852628"/>
              <a:gd name="connsiteX20" fmla="*/ 387205 w 2612145"/>
              <a:gd name="connsiteY20" fmla="*/ 1185444 h 1852628"/>
              <a:gd name="connsiteX21" fmla="*/ 390183 w 2612145"/>
              <a:gd name="connsiteY21" fmla="*/ 1262885 h 1852628"/>
              <a:gd name="connsiteX22" fmla="*/ 399119 w 2612145"/>
              <a:gd name="connsiteY22" fmla="*/ 1343304 h 1852628"/>
              <a:gd name="connsiteX23" fmla="*/ 408054 w 2612145"/>
              <a:gd name="connsiteY23" fmla="*/ 1402874 h 1852628"/>
              <a:gd name="connsiteX24" fmla="*/ 422947 w 2612145"/>
              <a:gd name="connsiteY24" fmla="*/ 1459466 h 1852628"/>
              <a:gd name="connsiteX25" fmla="*/ 440818 w 2612145"/>
              <a:gd name="connsiteY25" fmla="*/ 1492229 h 1852628"/>
              <a:gd name="connsiteX26" fmla="*/ 470603 w 2612145"/>
              <a:gd name="connsiteY26" fmla="*/ 1524993 h 1852628"/>
              <a:gd name="connsiteX27" fmla="*/ 512302 w 2612145"/>
              <a:gd name="connsiteY27" fmla="*/ 1548821 h 1852628"/>
              <a:gd name="connsiteX28" fmla="*/ 548044 w 2612145"/>
              <a:gd name="connsiteY28" fmla="*/ 1560735 h 1852628"/>
              <a:gd name="connsiteX29" fmla="*/ 595700 w 2612145"/>
              <a:gd name="connsiteY29" fmla="*/ 1575628 h 1852628"/>
              <a:gd name="connsiteX30" fmla="*/ 726754 w 2612145"/>
              <a:gd name="connsiteY30" fmla="*/ 1593499 h 1852628"/>
              <a:gd name="connsiteX31" fmla="*/ 845894 w 2612145"/>
              <a:gd name="connsiteY31" fmla="*/ 1602434 h 1852628"/>
              <a:gd name="connsiteX32" fmla="*/ 1003755 w 2612145"/>
              <a:gd name="connsiteY32" fmla="*/ 1611370 h 1852628"/>
              <a:gd name="connsiteX33" fmla="*/ 1179486 w 2612145"/>
              <a:gd name="connsiteY33" fmla="*/ 1614348 h 1852628"/>
              <a:gd name="connsiteX34" fmla="*/ 1337347 w 2612145"/>
              <a:gd name="connsiteY34" fmla="*/ 1614348 h 1852628"/>
              <a:gd name="connsiteX35" fmla="*/ 1572648 w 2612145"/>
              <a:gd name="connsiteY35" fmla="*/ 1611370 h 1852628"/>
              <a:gd name="connsiteX36" fmla="*/ 1688810 w 2612145"/>
              <a:gd name="connsiteY36" fmla="*/ 1608391 h 1852628"/>
              <a:gd name="connsiteX37" fmla="*/ 1822843 w 2612145"/>
              <a:gd name="connsiteY37" fmla="*/ 1596477 h 1852628"/>
              <a:gd name="connsiteX38" fmla="*/ 1915176 w 2612145"/>
              <a:gd name="connsiteY38" fmla="*/ 1581585 h 1852628"/>
              <a:gd name="connsiteX39" fmla="*/ 1965811 w 2612145"/>
              <a:gd name="connsiteY39" fmla="*/ 1566692 h 1852628"/>
              <a:gd name="connsiteX40" fmla="*/ 2016445 w 2612145"/>
              <a:gd name="connsiteY40" fmla="*/ 1545843 h 1852628"/>
              <a:gd name="connsiteX41" fmla="*/ 2067080 w 2612145"/>
              <a:gd name="connsiteY41" fmla="*/ 1522014 h 1852628"/>
              <a:gd name="connsiteX42" fmla="*/ 2096865 w 2612145"/>
              <a:gd name="connsiteY42" fmla="*/ 1498186 h 1852628"/>
              <a:gd name="connsiteX43" fmla="*/ 2111757 w 2612145"/>
              <a:gd name="connsiteY43" fmla="*/ 1480315 h 1852628"/>
              <a:gd name="connsiteX44" fmla="*/ 2135585 w 2612145"/>
              <a:gd name="connsiteY44" fmla="*/ 1435638 h 1852628"/>
              <a:gd name="connsiteX45" fmla="*/ 2162392 w 2612145"/>
              <a:gd name="connsiteY45" fmla="*/ 1361175 h 1852628"/>
              <a:gd name="connsiteX46" fmla="*/ 2189198 w 2612145"/>
              <a:gd name="connsiteY46" fmla="*/ 1268842 h 1852628"/>
              <a:gd name="connsiteX47" fmla="*/ 2213026 w 2612145"/>
              <a:gd name="connsiteY47" fmla="*/ 1161616 h 1852628"/>
              <a:gd name="connsiteX48" fmla="*/ 2233876 w 2612145"/>
              <a:gd name="connsiteY48" fmla="*/ 1060347 h 1852628"/>
              <a:gd name="connsiteX49" fmla="*/ 2254725 w 2612145"/>
              <a:gd name="connsiteY49" fmla="*/ 950142 h 1852628"/>
              <a:gd name="connsiteX50" fmla="*/ 2266639 w 2612145"/>
              <a:gd name="connsiteY50" fmla="*/ 872701 h 1852628"/>
              <a:gd name="connsiteX51" fmla="*/ 2275575 w 2612145"/>
              <a:gd name="connsiteY51" fmla="*/ 771432 h 1852628"/>
              <a:gd name="connsiteX52" fmla="*/ 2281532 w 2612145"/>
              <a:gd name="connsiteY52" fmla="*/ 667185 h 1852628"/>
              <a:gd name="connsiteX53" fmla="*/ 2278553 w 2612145"/>
              <a:gd name="connsiteY53" fmla="*/ 631443 h 1852628"/>
              <a:gd name="connsiteX54" fmla="*/ 2281532 w 2612145"/>
              <a:gd name="connsiteY54" fmla="*/ 619528 h 1852628"/>
              <a:gd name="connsiteX55" fmla="*/ 2296424 w 2612145"/>
              <a:gd name="connsiteY55" fmla="*/ 604636 h 1852628"/>
              <a:gd name="connsiteX56" fmla="*/ 2308338 w 2612145"/>
              <a:gd name="connsiteY56" fmla="*/ 601657 h 1852628"/>
              <a:gd name="connsiteX57" fmla="*/ 2320252 w 2612145"/>
              <a:gd name="connsiteY57" fmla="*/ 601657 h 1852628"/>
              <a:gd name="connsiteX58" fmla="*/ 2335145 w 2612145"/>
              <a:gd name="connsiteY58" fmla="*/ 610593 h 1852628"/>
              <a:gd name="connsiteX59" fmla="*/ 2347059 w 2612145"/>
              <a:gd name="connsiteY59" fmla="*/ 619528 h 1852628"/>
              <a:gd name="connsiteX60" fmla="*/ 2353016 w 2612145"/>
              <a:gd name="connsiteY60" fmla="*/ 637400 h 1852628"/>
              <a:gd name="connsiteX61" fmla="*/ 2355994 w 2612145"/>
              <a:gd name="connsiteY61" fmla="*/ 670163 h 1852628"/>
              <a:gd name="connsiteX62" fmla="*/ 2415564 w 2612145"/>
              <a:gd name="connsiteY62" fmla="*/ 1215229 h 1852628"/>
              <a:gd name="connsiteX63" fmla="*/ 2418543 w 2612145"/>
              <a:gd name="connsiteY63" fmla="*/ 1247992 h 1852628"/>
              <a:gd name="connsiteX64" fmla="*/ 2418543 w 2612145"/>
              <a:gd name="connsiteY64" fmla="*/ 1271820 h 1852628"/>
              <a:gd name="connsiteX65" fmla="*/ 2421521 w 2612145"/>
              <a:gd name="connsiteY65" fmla="*/ 1310541 h 1852628"/>
              <a:gd name="connsiteX66" fmla="*/ 2427478 w 2612145"/>
              <a:gd name="connsiteY66" fmla="*/ 1340326 h 1852628"/>
              <a:gd name="connsiteX67" fmla="*/ 2436414 w 2612145"/>
              <a:gd name="connsiteY67" fmla="*/ 1370111 h 1852628"/>
              <a:gd name="connsiteX68" fmla="*/ 2445349 w 2612145"/>
              <a:gd name="connsiteY68" fmla="*/ 1402874 h 1852628"/>
              <a:gd name="connsiteX69" fmla="*/ 2457263 w 2612145"/>
              <a:gd name="connsiteY69" fmla="*/ 1423724 h 1852628"/>
              <a:gd name="connsiteX70" fmla="*/ 2472156 w 2612145"/>
              <a:gd name="connsiteY70" fmla="*/ 1450530 h 1852628"/>
              <a:gd name="connsiteX71" fmla="*/ 2501941 w 2612145"/>
              <a:gd name="connsiteY71" fmla="*/ 1480315 h 1852628"/>
              <a:gd name="connsiteX72" fmla="*/ 2543640 w 2612145"/>
              <a:gd name="connsiteY72" fmla="*/ 1510100 h 1852628"/>
              <a:gd name="connsiteX73" fmla="*/ 2570446 w 2612145"/>
              <a:gd name="connsiteY73" fmla="*/ 1527971 h 1852628"/>
              <a:gd name="connsiteX74" fmla="*/ 2585339 w 2612145"/>
              <a:gd name="connsiteY74" fmla="*/ 1539885 h 1852628"/>
              <a:gd name="connsiteX75" fmla="*/ 2591296 w 2612145"/>
              <a:gd name="connsiteY75" fmla="*/ 1548821 h 1852628"/>
              <a:gd name="connsiteX76" fmla="*/ 2603210 w 2612145"/>
              <a:gd name="connsiteY76" fmla="*/ 1566692 h 1852628"/>
              <a:gd name="connsiteX77" fmla="*/ 2612145 w 2612145"/>
              <a:gd name="connsiteY77" fmla="*/ 1593499 h 1852628"/>
              <a:gd name="connsiteX78" fmla="*/ 2612145 w 2612145"/>
              <a:gd name="connsiteY78" fmla="*/ 1608391 h 1852628"/>
              <a:gd name="connsiteX79" fmla="*/ 2609167 w 2612145"/>
              <a:gd name="connsiteY79" fmla="*/ 1626262 h 1852628"/>
              <a:gd name="connsiteX80" fmla="*/ 2603210 w 2612145"/>
              <a:gd name="connsiteY80" fmla="*/ 1647112 h 1852628"/>
              <a:gd name="connsiteX81" fmla="*/ 2588317 w 2612145"/>
              <a:gd name="connsiteY81" fmla="*/ 1664983 h 1852628"/>
              <a:gd name="connsiteX82" fmla="*/ 2558532 w 2612145"/>
              <a:gd name="connsiteY82" fmla="*/ 1700725 h 1852628"/>
              <a:gd name="connsiteX83" fmla="*/ 2537683 w 2612145"/>
              <a:gd name="connsiteY83" fmla="*/ 1718596 h 1852628"/>
              <a:gd name="connsiteX84" fmla="*/ 2510876 w 2612145"/>
              <a:gd name="connsiteY84" fmla="*/ 1739445 h 1852628"/>
              <a:gd name="connsiteX85" fmla="*/ 2484070 w 2612145"/>
              <a:gd name="connsiteY85" fmla="*/ 1757316 h 1852628"/>
              <a:gd name="connsiteX86" fmla="*/ 2436414 w 2612145"/>
              <a:gd name="connsiteY86" fmla="*/ 1778166 h 1852628"/>
              <a:gd name="connsiteX87" fmla="*/ 2373865 w 2612145"/>
              <a:gd name="connsiteY87" fmla="*/ 1796037 h 1852628"/>
              <a:gd name="connsiteX88" fmla="*/ 2263661 w 2612145"/>
              <a:gd name="connsiteY88" fmla="*/ 1816886 h 1852628"/>
              <a:gd name="connsiteX89" fmla="*/ 2084951 w 2612145"/>
              <a:gd name="connsiteY89" fmla="*/ 1834757 h 1852628"/>
              <a:gd name="connsiteX90" fmla="*/ 1921133 w 2612145"/>
              <a:gd name="connsiteY90" fmla="*/ 1843693 h 1852628"/>
              <a:gd name="connsiteX91" fmla="*/ 1748380 w 2612145"/>
              <a:gd name="connsiteY91" fmla="*/ 1849650 h 1852628"/>
              <a:gd name="connsiteX92" fmla="*/ 1599455 w 2612145"/>
              <a:gd name="connsiteY92" fmla="*/ 1852628 h 1852628"/>
              <a:gd name="connsiteX93" fmla="*/ 1447551 w 2612145"/>
              <a:gd name="connsiteY93" fmla="*/ 1852628 h 1852628"/>
              <a:gd name="connsiteX94" fmla="*/ 1289691 w 2612145"/>
              <a:gd name="connsiteY94" fmla="*/ 1849650 h 1852628"/>
              <a:gd name="connsiteX95" fmla="*/ 1152680 w 2612145"/>
              <a:gd name="connsiteY95" fmla="*/ 1843693 h 1852628"/>
              <a:gd name="connsiteX96" fmla="*/ 997798 w 2612145"/>
              <a:gd name="connsiteY96" fmla="*/ 1837736 h 1852628"/>
              <a:gd name="connsiteX97" fmla="*/ 872700 w 2612145"/>
              <a:gd name="connsiteY97" fmla="*/ 1822843 h 1852628"/>
              <a:gd name="connsiteX98" fmla="*/ 658248 w 2612145"/>
              <a:gd name="connsiteY98" fmla="*/ 1790080 h 1852628"/>
              <a:gd name="connsiteX99" fmla="*/ 545065 w 2612145"/>
              <a:gd name="connsiteY99" fmla="*/ 1766252 h 1852628"/>
              <a:gd name="connsiteX100" fmla="*/ 422947 w 2612145"/>
              <a:gd name="connsiteY100" fmla="*/ 1727531 h 1852628"/>
              <a:gd name="connsiteX101" fmla="*/ 336570 w 2612145"/>
              <a:gd name="connsiteY101" fmla="*/ 1682854 h 1852628"/>
              <a:gd name="connsiteX102" fmla="*/ 274022 w 2612145"/>
              <a:gd name="connsiteY102" fmla="*/ 1635198 h 1852628"/>
              <a:gd name="connsiteX103" fmla="*/ 223387 w 2612145"/>
              <a:gd name="connsiteY103" fmla="*/ 1578606 h 1852628"/>
              <a:gd name="connsiteX104" fmla="*/ 202538 w 2612145"/>
              <a:gd name="connsiteY104" fmla="*/ 1548821 h 1852628"/>
              <a:gd name="connsiteX105" fmla="*/ 169774 w 2612145"/>
              <a:gd name="connsiteY105" fmla="*/ 1480315 h 1852628"/>
              <a:gd name="connsiteX106" fmla="*/ 154882 w 2612145"/>
              <a:gd name="connsiteY106" fmla="*/ 1423724 h 1852628"/>
              <a:gd name="connsiteX107" fmla="*/ 139989 w 2612145"/>
              <a:gd name="connsiteY107" fmla="*/ 1340326 h 1852628"/>
              <a:gd name="connsiteX108" fmla="*/ 139989 w 2612145"/>
              <a:gd name="connsiteY108" fmla="*/ 1250971 h 1852628"/>
              <a:gd name="connsiteX109" fmla="*/ 145946 w 2612145"/>
              <a:gd name="connsiteY109" fmla="*/ 1054390 h 1852628"/>
              <a:gd name="connsiteX110" fmla="*/ 151903 w 2612145"/>
              <a:gd name="connsiteY110" fmla="*/ 914400 h 1852628"/>
              <a:gd name="connsiteX111" fmla="*/ 160839 w 2612145"/>
              <a:gd name="connsiteY111" fmla="*/ 804196 h 1852628"/>
              <a:gd name="connsiteX0" fmla="*/ 20850 w 2472156"/>
              <a:gd name="connsiteY0" fmla="*/ 631443 h 1679875"/>
              <a:gd name="connsiteX1" fmla="*/ 35742 w 2472156"/>
              <a:gd name="connsiteY1" fmla="*/ 378270 h 1679875"/>
              <a:gd name="connsiteX2" fmla="*/ 44678 w 2472156"/>
              <a:gd name="connsiteY2" fmla="*/ 220409 h 1679875"/>
              <a:gd name="connsiteX3" fmla="*/ 47656 w 2472156"/>
              <a:gd name="connsiteY3" fmla="*/ 131054 h 1679875"/>
              <a:gd name="connsiteX4" fmla="*/ 44678 w 2472156"/>
              <a:gd name="connsiteY4" fmla="*/ 98291 h 1679875"/>
              <a:gd name="connsiteX5" fmla="*/ 38721 w 2472156"/>
              <a:gd name="connsiteY5" fmla="*/ 56592 h 1679875"/>
              <a:gd name="connsiteX6" fmla="*/ 318700 w 2472156"/>
              <a:gd name="connsiteY6" fmla="*/ 0 h 1679875"/>
              <a:gd name="connsiteX7" fmla="*/ 354442 w 2472156"/>
              <a:gd name="connsiteY7" fmla="*/ 104248 h 1679875"/>
              <a:gd name="connsiteX8" fmla="*/ 333592 w 2472156"/>
              <a:gd name="connsiteY8" fmla="*/ 220409 h 1679875"/>
              <a:gd name="connsiteX9" fmla="*/ 315721 w 2472156"/>
              <a:gd name="connsiteY9" fmla="*/ 288915 h 1679875"/>
              <a:gd name="connsiteX10" fmla="*/ 303807 w 2472156"/>
              <a:gd name="connsiteY10" fmla="*/ 351463 h 1679875"/>
              <a:gd name="connsiteX11" fmla="*/ 297850 w 2472156"/>
              <a:gd name="connsiteY11" fmla="*/ 408055 h 1679875"/>
              <a:gd name="connsiteX12" fmla="*/ 294872 w 2472156"/>
              <a:gd name="connsiteY12" fmla="*/ 437840 h 1679875"/>
              <a:gd name="connsiteX13" fmla="*/ 285936 w 2472156"/>
              <a:gd name="connsiteY13" fmla="*/ 470604 h 1679875"/>
              <a:gd name="connsiteX14" fmla="*/ 271044 w 2472156"/>
              <a:gd name="connsiteY14" fmla="*/ 548045 h 1679875"/>
              <a:gd name="connsiteX15" fmla="*/ 259130 w 2472156"/>
              <a:gd name="connsiteY15" fmla="*/ 631443 h 1679875"/>
              <a:gd name="connsiteX16" fmla="*/ 253173 w 2472156"/>
              <a:gd name="connsiteY16" fmla="*/ 693991 h 1679875"/>
              <a:gd name="connsiteX17" fmla="*/ 247216 w 2472156"/>
              <a:gd name="connsiteY17" fmla="*/ 825045 h 1679875"/>
              <a:gd name="connsiteX18" fmla="*/ 247216 w 2472156"/>
              <a:gd name="connsiteY18" fmla="*/ 920357 h 1679875"/>
              <a:gd name="connsiteX19" fmla="*/ 247216 w 2472156"/>
              <a:gd name="connsiteY19" fmla="*/ 1012691 h 1679875"/>
              <a:gd name="connsiteX20" fmla="*/ 250194 w 2472156"/>
              <a:gd name="connsiteY20" fmla="*/ 1090132 h 1679875"/>
              <a:gd name="connsiteX21" fmla="*/ 259130 w 2472156"/>
              <a:gd name="connsiteY21" fmla="*/ 1170551 h 1679875"/>
              <a:gd name="connsiteX22" fmla="*/ 268065 w 2472156"/>
              <a:gd name="connsiteY22" fmla="*/ 1230121 h 1679875"/>
              <a:gd name="connsiteX23" fmla="*/ 282958 w 2472156"/>
              <a:gd name="connsiteY23" fmla="*/ 1286713 h 1679875"/>
              <a:gd name="connsiteX24" fmla="*/ 300829 w 2472156"/>
              <a:gd name="connsiteY24" fmla="*/ 1319476 h 1679875"/>
              <a:gd name="connsiteX25" fmla="*/ 330614 w 2472156"/>
              <a:gd name="connsiteY25" fmla="*/ 1352240 h 1679875"/>
              <a:gd name="connsiteX26" fmla="*/ 372313 w 2472156"/>
              <a:gd name="connsiteY26" fmla="*/ 1376068 h 1679875"/>
              <a:gd name="connsiteX27" fmla="*/ 408055 w 2472156"/>
              <a:gd name="connsiteY27" fmla="*/ 1387982 h 1679875"/>
              <a:gd name="connsiteX28" fmla="*/ 455711 w 2472156"/>
              <a:gd name="connsiteY28" fmla="*/ 1402875 h 1679875"/>
              <a:gd name="connsiteX29" fmla="*/ 586765 w 2472156"/>
              <a:gd name="connsiteY29" fmla="*/ 1420746 h 1679875"/>
              <a:gd name="connsiteX30" fmla="*/ 705905 w 2472156"/>
              <a:gd name="connsiteY30" fmla="*/ 1429681 h 1679875"/>
              <a:gd name="connsiteX31" fmla="*/ 863766 w 2472156"/>
              <a:gd name="connsiteY31" fmla="*/ 1438617 h 1679875"/>
              <a:gd name="connsiteX32" fmla="*/ 1039497 w 2472156"/>
              <a:gd name="connsiteY32" fmla="*/ 1441595 h 1679875"/>
              <a:gd name="connsiteX33" fmla="*/ 1197358 w 2472156"/>
              <a:gd name="connsiteY33" fmla="*/ 1441595 h 1679875"/>
              <a:gd name="connsiteX34" fmla="*/ 1432659 w 2472156"/>
              <a:gd name="connsiteY34" fmla="*/ 1438617 h 1679875"/>
              <a:gd name="connsiteX35" fmla="*/ 1548821 w 2472156"/>
              <a:gd name="connsiteY35" fmla="*/ 1435638 h 1679875"/>
              <a:gd name="connsiteX36" fmla="*/ 1682854 w 2472156"/>
              <a:gd name="connsiteY36" fmla="*/ 1423724 h 1679875"/>
              <a:gd name="connsiteX37" fmla="*/ 1775187 w 2472156"/>
              <a:gd name="connsiteY37" fmla="*/ 1408832 h 1679875"/>
              <a:gd name="connsiteX38" fmla="*/ 1825822 w 2472156"/>
              <a:gd name="connsiteY38" fmla="*/ 1393939 h 1679875"/>
              <a:gd name="connsiteX39" fmla="*/ 1876456 w 2472156"/>
              <a:gd name="connsiteY39" fmla="*/ 1373090 h 1679875"/>
              <a:gd name="connsiteX40" fmla="*/ 1927091 w 2472156"/>
              <a:gd name="connsiteY40" fmla="*/ 1349261 h 1679875"/>
              <a:gd name="connsiteX41" fmla="*/ 1956876 w 2472156"/>
              <a:gd name="connsiteY41" fmla="*/ 1325433 h 1679875"/>
              <a:gd name="connsiteX42" fmla="*/ 1971768 w 2472156"/>
              <a:gd name="connsiteY42" fmla="*/ 1307562 h 1679875"/>
              <a:gd name="connsiteX43" fmla="*/ 1995596 w 2472156"/>
              <a:gd name="connsiteY43" fmla="*/ 1262885 h 1679875"/>
              <a:gd name="connsiteX44" fmla="*/ 2022403 w 2472156"/>
              <a:gd name="connsiteY44" fmla="*/ 1188422 h 1679875"/>
              <a:gd name="connsiteX45" fmla="*/ 2049209 w 2472156"/>
              <a:gd name="connsiteY45" fmla="*/ 1096089 h 1679875"/>
              <a:gd name="connsiteX46" fmla="*/ 2073037 w 2472156"/>
              <a:gd name="connsiteY46" fmla="*/ 988863 h 1679875"/>
              <a:gd name="connsiteX47" fmla="*/ 2093887 w 2472156"/>
              <a:gd name="connsiteY47" fmla="*/ 887594 h 1679875"/>
              <a:gd name="connsiteX48" fmla="*/ 2114736 w 2472156"/>
              <a:gd name="connsiteY48" fmla="*/ 777389 h 1679875"/>
              <a:gd name="connsiteX49" fmla="*/ 2126650 w 2472156"/>
              <a:gd name="connsiteY49" fmla="*/ 699948 h 1679875"/>
              <a:gd name="connsiteX50" fmla="*/ 2135586 w 2472156"/>
              <a:gd name="connsiteY50" fmla="*/ 598679 h 1679875"/>
              <a:gd name="connsiteX51" fmla="*/ 2141543 w 2472156"/>
              <a:gd name="connsiteY51" fmla="*/ 494432 h 1679875"/>
              <a:gd name="connsiteX52" fmla="*/ 2138564 w 2472156"/>
              <a:gd name="connsiteY52" fmla="*/ 458690 h 1679875"/>
              <a:gd name="connsiteX53" fmla="*/ 2141543 w 2472156"/>
              <a:gd name="connsiteY53" fmla="*/ 446775 h 1679875"/>
              <a:gd name="connsiteX54" fmla="*/ 2156435 w 2472156"/>
              <a:gd name="connsiteY54" fmla="*/ 431883 h 1679875"/>
              <a:gd name="connsiteX55" fmla="*/ 2168349 w 2472156"/>
              <a:gd name="connsiteY55" fmla="*/ 428904 h 1679875"/>
              <a:gd name="connsiteX56" fmla="*/ 2180263 w 2472156"/>
              <a:gd name="connsiteY56" fmla="*/ 428904 h 1679875"/>
              <a:gd name="connsiteX57" fmla="*/ 2195156 w 2472156"/>
              <a:gd name="connsiteY57" fmla="*/ 437840 h 1679875"/>
              <a:gd name="connsiteX58" fmla="*/ 2207070 w 2472156"/>
              <a:gd name="connsiteY58" fmla="*/ 446775 h 1679875"/>
              <a:gd name="connsiteX59" fmla="*/ 2213027 w 2472156"/>
              <a:gd name="connsiteY59" fmla="*/ 464647 h 1679875"/>
              <a:gd name="connsiteX60" fmla="*/ 2216005 w 2472156"/>
              <a:gd name="connsiteY60" fmla="*/ 497410 h 1679875"/>
              <a:gd name="connsiteX61" fmla="*/ 2275575 w 2472156"/>
              <a:gd name="connsiteY61" fmla="*/ 1042476 h 1679875"/>
              <a:gd name="connsiteX62" fmla="*/ 2278554 w 2472156"/>
              <a:gd name="connsiteY62" fmla="*/ 1075239 h 1679875"/>
              <a:gd name="connsiteX63" fmla="*/ 2278554 w 2472156"/>
              <a:gd name="connsiteY63" fmla="*/ 1099067 h 1679875"/>
              <a:gd name="connsiteX64" fmla="*/ 2281532 w 2472156"/>
              <a:gd name="connsiteY64" fmla="*/ 1137788 h 1679875"/>
              <a:gd name="connsiteX65" fmla="*/ 2287489 w 2472156"/>
              <a:gd name="connsiteY65" fmla="*/ 1167573 h 1679875"/>
              <a:gd name="connsiteX66" fmla="*/ 2296425 w 2472156"/>
              <a:gd name="connsiteY66" fmla="*/ 1197358 h 1679875"/>
              <a:gd name="connsiteX67" fmla="*/ 2305360 w 2472156"/>
              <a:gd name="connsiteY67" fmla="*/ 1230121 h 1679875"/>
              <a:gd name="connsiteX68" fmla="*/ 2317274 w 2472156"/>
              <a:gd name="connsiteY68" fmla="*/ 1250971 h 1679875"/>
              <a:gd name="connsiteX69" fmla="*/ 2332167 w 2472156"/>
              <a:gd name="connsiteY69" fmla="*/ 1277777 h 1679875"/>
              <a:gd name="connsiteX70" fmla="*/ 2361952 w 2472156"/>
              <a:gd name="connsiteY70" fmla="*/ 1307562 h 1679875"/>
              <a:gd name="connsiteX71" fmla="*/ 2403651 w 2472156"/>
              <a:gd name="connsiteY71" fmla="*/ 1337347 h 1679875"/>
              <a:gd name="connsiteX72" fmla="*/ 2430457 w 2472156"/>
              <a:gd name="connsiteY72" fmla="*/ 1355218 h 1679875"/>
              <a:gd name="connsiteX73" fmla="*/ 2445350 w 2472156"/>
              <a:gd name="connsiteY73" fmla="*/ 1367132 h 1679875"/>
              <a:gd name="connsiteX74" fmla="*/ 2451307 w 2472156"/>
              <a:gd name="connsiteY74" fmla="*/ 1376068 h 1679875"/>
              <a:gd name="connsiteX75" fmla="*/ 2463221 w 2472156"/>
              <a:gd name="connsiteY75" fmla="*/ 1393939 h 1679875"/>
              <a:gd name="connsiteX76" fmla="*/ 2472156 w 2472156"/>
              <a:gd name="connsiteY76" fmla="*/ 1420746 h 1679875"/>
              <a:gd name="connsiteX77" fmla="*/ 2472156 w 2472156"/>
              <a:gd name="connsiteY77" fmla="*/ 1435638 h 1679875"/>
              <a:gd name="connsiteX78" fmla="*/ 2469178 w 2472156"/>
              <a:gd name="connsiteY78" fmla="*/ 1453509 h 1679875"/>
              <a:gd name="connsiteX79" fmla="*/ 2463221 w 2472156"/>
              <a:gd name="connsiteY79" fmla="*/ 1474359 h 1679875"/>
              <a:gd name="connsiteX80" fmla="*/ 2448328 w 2472156"/>
              <a:gd name="connsiteY80" fmla="*/ 1492230 h 1679875"/>
              <a:gd name="connsiteX81" fmla="*/ 2418543 w 2472156"/>
              <a:gd name="connsiteY81" fmla="*/ 1527972 h 1679875"/>
              <a:gd name="connsiteX82" fmla="*/ 2397694 w 2472156"/>
              <a:gd name="connsiteY82" fmla="*/ 1545843 h 1679875"/>
              <a:gd name="connsiteX83" fmla="*/ 2370887 w 2472156"/>
              <a:gd name="connsiteY83" fmla="*/ 1566692 h 1679875"/>
              <a:gd name="connsiteX84" fmla="*/ 2344081 w 2472156"/>
              <a:gd name="connsiteY84" fmla="*/ 1584563 h 1679875"/>
              <a:gd name="connsiteX85" fmla="*/ 2296425 w 2472156"/>
              <a:gd name="connsiteY85" fmla="*/ 1605413 h 1679875"/>
              <a:gd name="connsiteX86" fmla="*/ 2233876 w 2472156"/>
              <a:gd name="connsiteY86" fmla="*/ 1623284 h 1679875"/>
              <a:gd name="connsiteX87" fmla="*/ 2123672 w 2472156"/>
              <a:gd name="connsiteY87" fmla="*/ 1644133 h 1679875"/>
              <a:gd name="connsiteX88" fmla="*/ 1944962 w 2472156"/>
              <a:gd name="connsiteY88" fmla="*/ 1662004 h 1679875"/>
              <a:gd name="connsiteX89" fmla="*/ 1781144 w 2472156"/>
              <a:gd name="connsiteY89" fmla="*/ 1670940 h 1679875"/>
              <a:gd name="connsiteX90" fmla="*/ 1608391 w 2472156"/>
              <a:gd name="connsiteY90" fmla="*/ 1676897 h 1679875"/>
              <a:gd name="connsiteX91" fmla="*/ 1459466 w 2472156"/>
              <a:gd name="connsiteY91" fmla="*/ 1679875 h 1679875"/>
              <a:gd name="connsiteX92" fmla="*/ 1307562 w 2472156"/>
              <a:gd name="connsiteY92" fmla="*/ 1679875 h 1679875"/>
              <a:gd name="connsiteX93" fmla="*/ 1149702 w 2472156"/>
              <a:gd name="connsiteY93" fmla="*/ 1676897 h 1679875"/>
              <a:gd name="connsiteX94" fmla="*/ 1012691 w 2472156"/>
              <a:gd name="connsiteY94" fmla="*/ 1670940 h 1679875"/>
              <a:gd name="connsiteX95" fmla="*/ 857809 w 2472156"/>
              <a:gd name="connsiteY95" fmla="*/ 1664983 h 1679875"/>
              <a:gd name="connsiteX96" fmla="*/ 732711 w 2472156"/>
              <a:gd name="connsiteY96" fmla="*/ 1650090 h 1679875"/>
              <a:gd name="connsiteX97" fmla="*/ 518259 w 2472156"/>
              <a:gd name="connsiteY97" fmla="*/ 1617327 h 1679875"/>
              <a:gd name="connsiteX98" fmla="*/ 405076 w 2472156"/>
              <a:gd name="connsiteY98" fmla="*/ 1593499 h 1679875"/>
              <a:gd name="connsiteX99" fmla="*/ 282958 w 2472156"/>
              <a:gd name="connsiteY99" fmla="*/ 1554778 h 1679875"/>
              <a:gd name="connsiteX100" fmla="*/ 196581 w 2472156"/>
              <a:gd name="connsiteY100" fmla="*/ 1510101 h 1679875"/>
              <a:gd name="connsiteX101" fmla="*/ 134033 w 2472156"/>
              <a:gd name="connsiteY101" fmla="*/ 1462445 h 1679875"/>
              <a:gd name="connsiteX102" fmla="*/ 83398 w 2472156"/>
              <a:gd name="connsiteY102" fmla="*/ 1405853 h 1679875"/>
              <a:gd name="connsiteX103" fmla="*/ 62549 w 2472156"/>
              <a:gd name="connsiteY103" fmla="*/ 1376068 h 1679875"/>
              <a:gd name="connsiteX104" fmla="*/ 29785 w 2472156"/>
              <a:gd name="connsiteY104" fmla="*/ 1307562 h 1679875"/>
              <a:gd name="connsiteX105" fmla="*/ 14893 w 2472156"/>
              <a:gd name="connsiteY105" fmla="*/ 1250971 h 1679875"/>
              <a:gd name="connsiteX106" fmla="*/ 0 w 2472156"/>
              <a:gd name="connsiteY106" fmla="*/ 1167573 h 1679875"/>
              <a:gd name="connsiteX107" fmla="*/ 0 w 2472156"/>
              <a:gd name="connsiteY107" fmla="*/ 1078218 h 1679875"/>
              <a:gd name="connsiteX108" fmla="*/ 5957 w 2472156"/>
              <a:gd name="connsiteY108" fmla="*/ 881637 h 1679875"/>
              <a:gd name="connsiteX109" fmla="*/ 11914 w 2472156"/>
              <a:gd name="connsiteY109" fmla="*/ 741647 h 1679875"/>
              <a:gd name="connsiteX110" fmla="*/ 20850 w 2472156"/>
              <a:gd name="connsiteY110" fmla="*/ 631443 h 1679875"/>
              <a:gd name="connsiteX0" fmla="*/ 20850 w 2472156"/>
              <a:gd name="connsiteY0" fmla="*/ 631443 h 1679875"/>
              <a:gd name="connsiteX1" fmla="*/ 35742 w 2472156"/>
              <a:gd name="connsiteY1" fmla="*/ 378270 h 1679875"/>
              <a:gd name="connsiteX2" fmla="*/ 44678 w 2472156"/>
              <a:gd name="connsiteY2" fmla="*/ 220409 h 1679875"/>
              <a:gd name="connsiteX3" fmla="*/ 47656 w 2472156"/>
              <a:gd name="connsiteY3" fmla="*/ 131054 h 1679875"/>
              <a:gd name="connsiteX4" fmla="*/ 44678 w 2472156"/>
              <a:gd name="connsiteY4" fmla="*/ 98291 h 1679875"/>
              <a:gd name="connsiteX5" fmla="*/ 318700 w 2472156"/>
              <a:gd name="connsiteY5" fmla="*/ 0 h 1679875"/>
              <a:gd name="connsiteX6" fmla="*/ 354442 w 2472156"/>
              <a:gd name="connsiteY6" fmla="*/ 104248 h 1679875"/>
              <a:gd name="connsiteX7" fmla="*/ 333592 w 2472156"/>
              <a:gd name="connsiteY7" fmla="*/ 220409 h 1679875"/>
              <a:gd name="connsiteX8" fmla="*/ 315721 w 2472156"/>
              <a:gd name="connsiteY8" fmla="*/ 288915 h 1679875"/>
              <a:gd name="connsiteX9" fmla="*/ 303807 w 2472156"/>
              <a:gd name="connsiteY9" fmla="*/ 351463 h 1679875"/>
              <a:gd name="connsiteX10" fmla="*/ 297850 w 2472156"/>
              <a:gd name="connsiteY10" fmla="*/ 408055 h 1679875"/>
              <a:gd name="connsiteX11" fmla="*/ 294872 w 2472156"/>
              <a:gd name="connsiteY11" fmla="*/ 437840 h 1679875"/>
              <a:gd name="connsiteX12" fmla="*/ 285936 w 2472156"/>
              <a:gd name="connsiteY12" fmla="*/ 470604 h 1679875"/>
              <a:gd name="connsiteX13" fmla="*/ 271044 w 2472156"/>
              <a:gd name="connsiteY13" fmla="*/ 548045 h 1679875"/>
              <a:gd name="connsiteX14" fmla="*/ 259130 w 2472156"/>
              <a:gd name="connsiteY14" fmla="*/ 631443 h 1679875"/>
              <a:gd name="connsiteX15" fmla="*/ 253173 w 2472156"/>
              <a:gd name="connsiteY15" fmla="*/ 693991 h 1679875"/>
              <a:gd name="connsiteX16" fmla="*/ 247216 w 2472156"/>
              <a:gd name="connsiteY16" fmla="*/ 825045 h 1679875"/>
              <a:gd name="connsiteX17" fmla="*/ 247216 w 2472156"/>
              <a:gd name="connsiteY17" fmla="*/ 920357 h 1679875"/>
              <a:gd name="connsiteX18" fmla="*/ 247216 w 2472156"/>
              <a:gd name="connsiteY18" fmla="*/ 1012691 h 1679875"/>
              <a:gd name="connsiteX19" fmla="*/ 250194 w 2472156"/>
              <a:gd name="connsiteY19" fmla="*/ 1090132 h 1679875"/>
              <a:gd name="connsiteX20" fmla="*/ 259130 w 2472156"/>
              <a:gd name="connsiteY20" fmla="*/ 1170551 h 1679875"/>
              <a:gd name="connsiteX21" fmla="*/ 268065 w 2472156"/>
              <a:gd name="connsiteY21" fmla="*/ 1230121 h 1679875"/>
              <a:gd name="connsiteX22" fmla="*/ 282958 w 2472156"/>
              <a:gd name="connsiteY22" fmla="*/ 1286713 h 1679875"/>
              <a:gd name="connsiteX23" fmla="*/ 300829 w 2472156"/>
              <a:gd name="connsiteY23" fmla="*/ 1319476 h 1679875"/>
              <a:gd name="connsiteX24" fmla="*/ 330614 w 2472156"/>
              <a:gd name="connsiteY24" fmla="*/ 1352240 h 1679875"/>
              <a:gd name="connsiteX25" fmla="*/ 372313 w 2472156"/>
              <a:gd name="connsiteY25" fmla="*/ 1376068 h 1679875"/>
              <a:gd name="connsiteX26" fmla="*/ 408055 w 2472156"/>
              <a:gd name="connsiteY26" fmla="*/ 1387982 h 1679875"/>
              <a:gd name="connsiteX27" fmla="*/ 455711 w 2472156"/>
              <a:gd name="connsiteY27" fmla="*/ 1402875 h 1679875"/>
              <a:gd name="connsiteX28" fmla="*/ 586765 w 2472156"/>
              <a:gd name="connsiteY28" fmla="*/ 1420746 h 1679875"/>
              <a:gd name="connsiteX29" fmla="*/ 705905 w 2472156"/>
              <a:gd name="connsiteY29" fmla="*/ 1429681 h 1679875"/>
              <a:gd name="connsiteX30" fmla="*/ 863766 w 2472156"/>
              <a:gd name="connsiteY30" fmla="*/ 1438617 h 1679875"/>
              <a:gd name="connsiteX31" fmla="*/ 1039497 w 2472156"/>
              <a:gd name="connsiteY31" fmla="*/ 1441595 h 1679875"/>
              <a:gd name="connsiteX32" fmla="*/ 1197358 w 2472156"/>
              <a:gd name="connsiteY32" fmla="*/ 1441595 h 1679875"/>
              <a:gd name="connsiteX33" fmla="*/ 1432659 w 2472156"/>
              <a:gd name="connsiteY33" fmla="*/ 1438617 h 1679875"/>
              <a:gd name="connsiteX34" fmla="*/ 1548821 w 2472156"/>
              <a:gd name="connsiteY34" fmla="*/ 1435638 h 1679875"/>
              <a:gd name="connsiteX35" fmla="*/ 1682854 w 2472156"/>
              <a:gd name="connsiteY35" fmla="*/ 1423724 h 1679875"/>
              <a:gd name="connsiteX36" fmla="*/ 1775187 w 2472156"/>
              <a:gd name="connsiteY36" fmla="*/ 1408832 h 1679875"/>
              <a:gd name="connsiteX37" fmla="*/ 1825822 w 2472156"/>
              <a:gd name="connsiteY37" fmla="*/ 1393939 h 1679875"/>
              <a:gd name="connsiteX38" fmla="*/ 1876456 w 2472156"/>
              <a:gd name="connsiteY38" fmla="*/ 1373090 h 1679875"/>
              <a:gd name="connsiteX39" fmla="*/ 1927091 w 2472156"/>
              <a:gd name="connsiteY39" fmla="*/ 1349261 h 1679875"/>
              <a:gd name="connsiteX40" fmla="*/ 1956876 w 2472156"/>
              <a:gd name="connsiteY40" fmla="*/ 1325433 h 1679875"/>
              <a:gd name="connsiteX41" fmla="*/ 1971768 w 2472156"/>
              <a:gd name="connsiteY41" fmla="*/ 1307562 h 1679875"/>
              <a:gd name="connsiteX42" fmla="*/ 1995596 w 2472156"/>
              <a:gd name="connsiteY42" fmla="*/ 1262885 h 1679875"/>
              <a:gd name="connsiteX43" fmla="*/ 2022403 w 2472156"/>
              <a:gd name="connsiteY43" fmla="*/ 1188422 h 1679875"/>
              <a:gd name="connsiteX44" fmla="*/ 2049209 w 2472156"/>
              <a:gd name="connsiteY44" fmla="*/ 1096089 h 1679875"/>
              <a:gd name="connsiteX45" fmla="*/ 2073037 w 2472156"/>
              <a:gd name="connsiteY45" fmla="*/ 988863 h 1679875"/>
              <a:gd name="connsiteX46" fmla="*/ 2093887 w 2472156"/>
              <a:gd name="connsiteY46" fmla="*/ 887594 h 1679875"/>
              <a:gd name="connsiteX47" fmla="*/ 2114736 w 2472156"/>
              <a:gd name="connsiteY47" fmla="*/ 777389 h 1679875"/>
              <a:gd name="connsiteX48" fmla="*/ 2126650 w 2472156"/>
              <a:gd name="connsiteY48" fmla="*/ 699948 h 1679875"/>
              <a:gd name="connsiteX49" fmla="*/ 2135586 w 2472156"/>
              <a:gd name="connsiteY49" fmla="*/ 598679 h 1679875"/>
              <a:gd name="connsiteX50" fmla="*/ 2141543 w 2472156"/>
              <a:gd name="connsiteY50" fmla="*/ 494432 h 1679875"/>
              <a:gd name="connsiteX51" fmla="*/ 2138564 w 2472156"/>
              <a:gd name="connsiteY51" fmla="*/ 458690 h 1679875"/>
              <a:gd name="connsiteX52" fmla="*/ 2141543 w 2472156"/>
              <a:gd name="connsiteY52" fmla="*/ 446775 h 1679875"/>
              <a:gd name="connsiteX53" fmla="*/ 2156435 w 2472156"/>
              <a:gd name="connsiteY53" fmla="*/ 431883 h 1679875"/>
              <a:gd name="connsiteX54" fmla="*/ 2168349 w 2472156"/>
              <a:gd name="connsiteY54" fmla="*/ 428904 h 1679875"/>
              <a:gd name="connsiteX55" fmla="*/ 2180263 w 2472156"/>
              <a:gd name="connsiteY55" fmla="*/ 428904 h 1679875"/>
              <a:gd name="connsiteX56" fmla="*/ 2195156 w 2472156"/>
              <a:gd name="connsiteY56" fmla="*/ 437840 h 1679875"/>
              <a:gd name="connsiteX57" fmla="*/ 2207070 w 2472156"/>
              <a:gd name="connsiteY57" fmla="*/ 446775 h 1679875"/>
              <a:gd name="connsiteX58" fmla="*/ 2213027 w 2472156"/>
              <a:gd name="connsiteY58" fmla="*/ 464647 h 1679875"/>
              <a:gd name="connsiteX59" fmla="*/ 2216005 w 2472156"/>
              <a:gd name="connsiteY59" fmla="*/ 497410 h 1679875"/>
              <a:gd name="connsiteX60" fmla="*/ 2275575 w 2472156"/>
              <a:gd name="connsiteY60" fmla="*/ 1042476 h 1679875"/>
              <a:gd name="connsiteX61" fmla="*/ 2278554 w 2472156"/>
              <a:gd name="connsiteY61" fmla="*/ 1075239 h 1679875"/>
              <a:gd name="connsiteX62" fmla="*/ 2278554 w 2472156"/>
              <a:gd name="connsiteY62" fmla="*/ 1099067 h 1679875"/>
              <a:gd name="connsiteX63" fmla="*/ 2281532 w 2472156"/>
              <a:gd name="connsiteY63" fmla="*/ 1137788 h 1679875"/>
              <a:gd name="connsiteX64" fmla="*/ 2287489 w 2472156"/>
              <a:gd name="connsiteY64" fmla="*/ 1167573 h 1679875"/>
              <a:gd name="connsiteX65" fmla="*/ 2296425 w 2472156"/>
              <a:gd name="connsiteY65" fmla="*/ 1197358 h 1679875"/>
              <a:gd name="connsiteX66" fmla="*/ 2305360 w 2472156"/>
              <a:gd name="connsiteY66" fmla="*/ 1230121 h 1679875"/>
              <a:gd name="connsiteX67" fmla="*/ 2317274 w 2472156"/>
              <a:gd name="connsiteY67" fmla="*/ 1250971 h 1679875"/>
              <a:gd name="connsiteX68" fmla="*/ 2332167 w 2472156"/>
              <a:gd name="connsiteY68" fmla="*/ 1277777 h 1679875"/>
              <a:gd name="connsiteX69" fmla="*/ 2361952 w 2472156"/>
              <a:gd name="connsiteY69" fmla="*/ 1307562 h 1679875"/>
              <a:gd name="connsiteX70" fmla="*/ 2403651 w 2472156"/>
              <a:gd name="connsiteY70" fmla="*/ 1337347 h 1679875"/>
              <a:gd name="connsiteX71" fmla="*/ 2430457 w 2472156"/>
              <a:gd name="connsiteY71" fmla="*/ 1355218 h 1679875"/>
              <a:gd name="connsiteX72" fmla="*/ 2445350 w 2472156"/>
              <a:gd name="connsiteY72" fmla="*/ 1367132 h 1679875"/>
              <a:gd name="connsiteX73" fmla="*/ 2451307 w 2472156"/>
              <a:gd name="connsiteY73" fmla="*/ 1376068 h 1679875"/>
              <a:gd name="connsiteX74" fmla="*/ 2463221 w 2472156"/>
              <a:gd name="connsiteY74" fmla="*/ 1393939 h 1679875"/>
              <a:gd name="connsiteX75" fmla="*/ 2472156 w 2472156"/>
              <a:gd name="connsiteY75" fmla="*/ 1420746 h 1679875"/>
              <a:gd name="connsiteX76" fmla="*/ 2472156 w 2472156"/>
              <a:gd name="connsiteY76" fmla="*/ 1435638 h 1679875"/>
              <a:gd name="connsiteX77" fmla="*/ 2469178 w 2472156"/>
              <a:gd name="connsiteY77" fmla="*/ 1453509 h 1679875"/>
              <a:gd name="connsiteX78" fmla="*/ 2463221 w 2472156"/>
              <a:gd name="connsiteY78" fmla="*/ 1474359 h 1679875"/>
              <a:gd name="connsiteX79" fmla="*/ 2448328 w 2472156"/>
              <a:gd name="connsiteY79" fmla="*/ 1492230 h 1679875"/>
              <a:gd name="connsiteX80" fmla="*/ 2418543 w 2472156"/>
              <a:gd name="connsiteY80" fmla="*/ 1527972 h 1679875"/>
              <a:gd name="connsiteX81" fmla="*/ 2397694 w 2472156"/>
              <a:gd name="connsiteY81" fmla="*/ 1545843 h 1679875"/>
              <a:gd name="connsiteX82" fmla="*/ 2370887 w 2472156"/>
              <a:gd name="connsiteY82" fmla="*/ 1566692 h 1679875"/>
              <a:gd name="connsiteX83" fmla="*/ 2344081 w 2472156"/>
              <a:gd name="connsiteY83" fmla="*/ 1584563 h 1679875"/>
              <a:gd name="connsiteX84" fmla="*/ 2296425 w 2472156"/>
              <a:gd name="connsiteY84" fmla="*/ 1605413 h 1679875"/>
              <a:gd name="connsiteX85" fmla="*/ 2233876 w 2472156"/>
              <a:gd name="connsiteY85" fmla="*/ 1623284 h 1679875"/>
              <a:gd name="connsiteX86" fmla="*/ 2123672 w 2472156"/>
              <a:gd name="connsiteY86" fmla="*/ 1644133 h 1679875"/>
              <a:gd name="connsiteX87" fmla="*/ 1944962 w 2472156"/>
              <a:gd name="connsiteY87" fmla="*/ 1662004 h 1679875"/>
              <a:gd name="connsiteX88" fmla="*/ 1781144 w 2472156"/>
              <a:gd name="connsiteY88" fmla="*/ 1670940 h 1679875"/>
              <a:gd name="connsiteX89" fmla="*/ 1608391 w 2472156"/>
              <a:gd name="connsiteY89" fmla="*/ 1676897 h 1679875"/>
              <a:gd name="connsiteX90" fmla="*/ 1459466 w 2472156"/>
              <a:gd name="connsiteY90" fmla="*/ 1679875 h 1679875"/>
              <a:gd name="connsiteX91" fmla="*/ 1307562 w 2472156"/>
              <a:gd name="connsiteY91" fmla="*/ 1679875 h 1679875"/>
              <a:gd name="connsiteX92" fmla="*/ 1149702 w 2472156"/>
              <a:gd name="connsiteY92" fmla="*/ 1676897 h 1679875"/>
              <a:gd name="connsiteX93" fmla="*/ 1012691 w 2472156"/>
              <a:gd name="connsiteY93" fmla="*/ 1670940 h 1679875"/>
              <a:gd name="connsiteX94" fmla="*/ 857809 w 2472156"/>
              <a:gd name="connsiteY94" fmla="*/ 1664983 h 1679875"/>
              <a:gd name="connsiteX95" fmla="*/ 732711 w 2472156"/>
              <a:gd name="connsiteY95" fmla="*/ 1650090 h 1679875"/>
              <a:gd name="connsiteX96" fmla="*/ 518259 w 2472156"/>
              <a:gd name="connsiteY96" fmla="*/ 1617327 h 1679875"/>
              <a:gd name="connsiteX97" fmla="*/ 405076 w 2472156"/>
              <a:gd name="connsiteY97" fmla="*/ 1593499 h 1679875"/>
              <a:gd name="connsiteX98" fmla="*/ 282958 w 2472156"/>
              <a:gd name="connsiteY98" fmla="*/ 1554778 h 1679875"/>
              <a:gd name="connsiteX99" fmla="*/ 196581 w 2472156"/>
              <a:gd name="connsiteY99" fmla="*/ 1510101 h 1679875"/>
              <a:gd name="connsiteX100" fmla="*/ 134033 w 2472156"/>
              <a:gd name="connsiteY100" fmla="*/ 1462445 h 1679875"/>
              <a:gd name="connsiteX101" fmla="*/ 83398 w 2472156"/>
              <a:gd name="connsiteY101" fmla="*/ 1405853 h 1679875"/>
              <a:gd name="connsiteX102" fmla="*/ 62549 w 2472156"/>
              <a:gd name="connsiteY102" fmla="*/ 1376068 h 1679875"/>
              <a:gd name="connsiteX103" fmla="*/ 29785 w 2472156"/>
              <a:gd name="connsiteY103" fmla="*/ 1307562 h 1679875"/>
              <a:gd name="connsiteX104" fmla="*/ 14893 w 2472156"/>
              <a:gd name="connsiteY104" fmla="*/ 1250971 h 1679875"/>
              <a:gd name="connsiteX105" fmla="*/ 0 w 2472156"/>
              <a:gd name="connsiteY105" fmla="*/ 1167573 h 1679875"/>
              <a:gd name="connsiteX106" fmla="*/ 0 w 2472156"/>
              <a:gd name="connsiteY106" fmla="*/ 1078218 h 1679875"/>
              <a:gd name="connsiteX107" fmla="*/ 5957 w 2472156"/>
              <a:gd name="connsiteY107" fmla="*/ 881637 h 1679875"/>
              <a:gd name="connsiteX108" fmla="*/ 11914 w 2472156"/>
              <a:gd name="connsiteY108" fmla="*/ 741647 h 1679875"/>
              <a:gd name="connsiteX109" fmla="*/ 20850 w 2472156"/>
              <a:gd name="connsiteY109" fmla="*/ 631443 h 1679875"/>
              <a:gd name="connsiteX0" fmla="*/ 21842 w 2473148"/>
              <a:gd name="connsiteY0" fmla="*/ 631443 h 1679875"/>
              <a:gd name="connsiteX1" fmla="*/ 36734 w 2473148"/>
              <a:gd name="connsiteY1" fmla="*/ 378270 h 1679875"/>
              <a:gd name="connsiteX2" fmla="*/ 45670 w 2473148"/>
              <a:gd name="connsiteY2" fmla="*/ 220409 h 1679875"/>
              <a:gd name="connsiteX3" fmla="*/ 45670 w 2473148"/>
              <a:gd name="connsiteY3" fmla="*/ 98291 h 1679875"/>
              <a:gd name="connsiteX4" fmla="*/ 319692 w 2473148"/>
              <a:gd name="connsiteY4" fmla="*/ 0 h 1679875"/>
              <a:gd name="connsiteX5" fmla="*/ 355434 w 2473148"/>
              <a:gd name="connsiteY5" fmla="*/ 104248 h 1679875"/>
              <a:gd name="connsiteX6" fmla="*/ 334584 w 2473148"/>
              <a:gd name="connsiteY6" fmla="*/ 220409 h 1679875"/>
              <a:gd name="connsiteX7" fmla="*/ 316713 w 2473148"/>
              <a:gd name="connsiteY7" fmla="*/ 288915 h 1679875"/>
              <a:gd name="connsiteX8" fmla="*/ 304799 w 2473148"/>
              <a:gd name="connsiteY8" fmla="*/ 351463 h 1679875"/>
              <a:gd name="connsiteX9" fmla="*/ 298842 w 2473148"/>
              <a:gd name="connsiteY9" fmla="*/ 408055 h 1679875"/>
              <a:gd name="connsiteX10" fmla="*/ 295864 w 2473148"/>
              <a:gd name="connsiteY10" fmla="*/ 437840 h 1679875"/>
              <a:gd name="connsiteX11" fmla="*/ 286928 w 2473148"/>
              <a:gd name="connsiteY11" fmla="*/ 470604 h 1679875"/>
              <a:gd name="connsiteX12" fmla="*/ 272036 w 2473148"/>
              <a:gd name="connsiteY12" fmla="*/ 548045 h 1679875"/>
              <a:gd name="connsiteX13" fmla="*/ 260122 w 2473148"/>
              <a:gd name="connsiteY13" fmla="*/ 631443 h 1679875"/>
              <a:gd name="connsiteX14" fmla="*/ 254165 w 2473148"/>
              <a:gd name="connsiteY14" fmla="*/ 693991 h 1679875"/>
              <a:gd name="connsiteX15" fmla="*/ 248208 w 2473148"/>
              <a:gd name="connsiteY15" fmla="*/ 825045 h 1679875"/>
              <a:gd name="connsiteX16" fmla="*/ 248208 w 2473148"/>
              <a:gd name="connsiteY16" fmla="*/ 920357 h 1679875"/>
              <a:gd name="connsiteX17" fmla="*/ 248208 w 2473148"/>
              <a:gd name="connsiteY17" fmla="*/ 1012691 h 1679875"/>
              <a:gd name="connsiteX18" fmla="*/ 251186 w 2473148"/>
              <a:gd name="connsiteY18" fmla="*/ 1090132 h 1679875"/>
              <a:gd name="connsiteX19" fmla="*/ 260122 w 2473148"/>
              <a:gd name="connsiteY19" fmla="*/ 1170551 h 1679875"/>
              <a:gd name="connsiteX20" fmla="*/ 269057 w 2473148"/>
              <a:gd name="connsiteY20" fmla="*/ 1230121 h 1679875"/>
              <a:gd name="connsiteX21" fmla="*/ 283950 w 2473148"/>
              <a:gd name="connsiteY21" fmla="*/ 1286713 h 1679875"/>
              <a:gd name="connsiteX22" fmla="*/ 301821 w 2473148"/>
              <a:gd name="connsiteY22" fmla="*/ 1319476 h 1679875"/>
              <a:gd name="connsiteX23" fmla="*/ 331606 w 2473148"/>
              <a:gd name="connsiteY23" fmla="*/ 1352240 h 1679875"/>
              <a:gd name="connsiteX24" fmla="*/ 373305 w 2473148"/>
              <a:gd name="connsiteY24" fmla="*/ 1376068 h 1679875"/>
              <a:gd name="connsiteX25" fmla="*/ 409047 w 2473148"/>
              <a:gd name="connsiteY25" fmla="*/ 1387982 h 1679875"/>
              <a:gd name="connsiteX26" fmla="*/ 456703 w 2473148"/>
              <a:gd name="connsiteY26" fmla="*/ 1402875 h 1679875"/>
              <a:gd name="connsiteX27" fmla="*/ 587757 w 2473148"/>
              <a:gd name="connsiteY27" fmla="*/ 1420746 h 1679875"/>
              <a:gd name="connsiteX28" fmla="*/ 706897 w 2473148"/>
              <a:gd name="connsiteY28" fmla="*/ 1429681 h 1679875"/>
              <a:gd name="connsiteX29" fmla="*/ 864758 w 2473148"/>
              <a:gd name="connsiteY29" fmla="*/ 1438617 h 1679875"/>
              <a:gd name="connsiteX30" fmla="*/ 1040489 w 2473148"/>
              <a:gd name="connsiteY30" fmla="*/ 1441595 h 1679875"/>
              <a:gd name="connsiteX31" fmla="*/ 1198350 w 2473148"/>
              <a:gd name="connsiteY31" fmla="*/ 1441595 h 1679875"/>
              <a:gd name="connsiteX32" fmla="*/ 1433651 w 2473148"/>
              <a:gd name="connsiteY32" fmla="*/ 1438617 h 1679875"/>
              <a:gd name="connsiteX33" fmla="*/ 1549813 w 2473148"/>
              <a:gd name="connsiteY33" fmla="*/ 1435638 h 1679875"/>
              <a:gd name="connsiteX34" fmla="*/ 1683846 w 2473148"/>
              <a:gd name="connsiteY34" fmla="*/ 1423724 h 1679875"/>
              <a:gd name="connsiteX35" fmla="*/ 1776179 w 2473148"/>
              <a:gd name="connsiteY35" fmla="*/ 1408832 h 1679875"/>
              <a:gd name="connsiteX36" fmla="*/ 1826814 w 2473148"/>
              <a:gd name="connsiteY36" fmla="*/ 1393939 h 1679875"/>
              <a:gd name="connsiteX37" fmla="*/ 1877448 w 2473148"/>
              <a:gd name="connsiteY37" fmla="*/ 1373090 h 1679875"/>
              <a:gd name="connsiteX38" fmla="*/ 1928083 w 2473148"/>
              <a:gd name="connsiteY38" fmla="*/ 1349261 h 1679875"/>
              <a:gd name="connsiteX39" fmla="*/ 1957868 w 2473148"/>
              <a:gd name="connsiteY39" fmla="*/ 1325433 h 1679875"/>
              <a:gd name="connsiteX40" fmla="*/ 1972760 w 2473148"/>
              <a:gd name="connsiteY40" fmla="*/ 1307562 h 1679875"/>
              <a:gd name="connsiteX41" fmla="*/ 1996588 w 2473148"/>
              <a:gd name="connsiteY41" fmla="*/ 1262885 h 1679875"/>
              <a:gd name="connsiteX42" fmla="*/ 2023395 w 2473148"/>
              <a:gd name="connsiteY42" fmla="*/ 1188422 h 1679875"/>
              <a:gd name="connsiteX43" fmla="*/ 2050201 w 2473148"/>
              <a:gd name="connsiteY43" fmla="*/ 1096089 h 1679875"/>
              <a:gd name="connsiteX44" fmla="*/ 2074029 w 2473148"/>
              <a:gd name="connsiteY44" fmla="*/ 988863 h 1679875"/>
              <a:gd name="connsiteX45" fmla="*/ 2094879 w 2473148"/>
              <a:gd name="connsiteY45" fmla="*/ 887594 h 1679875"/>
              <a:gd name="connsiteX46" fmla="*/ 2115728 w 2473148"/>
              <a:gd name="connsiteY46" fmla="*/ 777389 h 1679875"/>
              <a:gd name="connsiteX47" fmla="*/ 2127642 w 2473148"/>
              <a:gd name="connsiteY47" fmla="*/ 699948 h 1679875"/>
              <a:gd name="connsiteX48" fmla="*/ 2136578 w 2473148"/>
              <a:gd name="connsiteY48" fmla="*/ 598679 h 1679875"/>
              <a:gd name="connsiteX49" fmla="*/ 2142535 w 2473148"/>
              <a:gd name="connsiteY49" fmla="*/ 494432 h 1679875"/>
              <a:gd name="connsiteX50" fmla="*/ 2139556 w 2473148"/>
              <a:gd name="connsiteY50" fmla="*/ 458690 h 1679875"/>
              <a:gd name="connsiteX51" fmla="*/ 2142535 w 2473148"/>
              <a:gd name="connsiteY51" fmla="*/ 446775 h 1679875"/>
              <a:gd name="connsiteX52" fmla="*/ 2157427 w 2473148"/>
              <a:gd name="connsiteY52" fmla="*/ 431883 h 1679875"/>
              <a:gd name="connsiteX53" fmla="*/ 2169341 w 2473148"/>
              <a:gd name="connsiteY53" fmla="*/ 428904 h 1679875"/>
              <a:gd name="connsiteX54" fmla="*/ 2181255 w 2473148"/>
              <a:gd name="connsiteY54" fmla="*/ 428904 h 1679875"/>
              <a:gd name="connsiteX55" fmla="*/ 2196148 w 2473148"/>
              <a:gd name="connsiteY55" fmla="*/ 437840 h 1679875"/>
              <a:gd name="connsiteX56" fmla="*/ 2208062 w 2473148"/>
              <a:gd name="connsiteY56" fmla="*/ 446775 h 1679875"/>
              <a:gd name="connsiteX57" fmla="*/ 2214019 w 2473148"/>
              <a:gd name="connsiteY57" fmla="*/ 464647 h 1679875"/>
              <a:gd name="connsiteX58" fmla="*/ 2216997 w 2473148"/>
              <a:gd name="connsiteY58" fmla="*/ 497410 h 1679875"/>
              <a:gd name="connsiteX59" fmla="*/ 2276567 w 2473148"/>
              <a:gd name="connsiteY59" fmla="*/ 1042476 h 1679875"/>
              <a:gd name="connsiteX60" fmla="*/ 2279546 w 2473148"/>
              <a:gd name="connsiteY60" fmla="*/ 1075239 h 1679875"/>
              <a:gd name="connsiteX61" fmla="*/ 2279546 w 2473148"/>
              <a:gd name="connsiteY61" fmla="*/ 1099067 h 1679875"/>
              <a:gd name="connsiteX62" fmla="*/ 2282524 w 2473148"/>
              <a:gd name="connsiteY62" fmla="*/ 1137788 h 1679875"/>
              <a:gd name="connsiteX63" fmla="*/ 2288481 w 2473148"/>
              <a:gd name="connsiteY63" fmla="*/ 1167573 h 1679875"/>
              <a:gd name="connsiteX64" fmla="*/ 2297417 w 2473148"/>
              <a:gd name="connsiteY64" fmla="*/ 1197358 h 1679875"/>
              <a:gd name="connsiteX65" fmla="*/ 2306352 w 2473148"/>
              <a:gd name="connsiteY65" fmla="*/ 1230121 h 1679875"/>
              <a:gd name="connsiteX66" fmla="*/ 2318266 w 2473148"/>
              <a:gd name="connsiteY66" fmla="*/ 1250971 h 1679875"/>
              <a:gd name="connsiteX67" fmla="*/ 2333159 w 2473148"/>
              <a:gd name="connsiteY67" fmla="*/ 1277777 h 1679875"/>
              <a:gd name="connsiteX68" fmla="*/ 2362944 w 2473148"/>
              <a:gd name="connsiteY68" fmla="*/ 1307562 h 1679875"/>
              <a:gd name="connsiteX69" fmla="*/ 2404643 w 2473148"/>
              <a:gd name="connsiteY69" fmla="*/ 1337347 h 1679875"/>
              <a:gd name="connsiteX70" fmla="*/ 2431449 w 2473148"/>
              <a:gd name="connsiteY70" fmla="*/ 1355218 h 1679875"/>
              <a:gd name="connsiteX71" fmla="*/ 2446342 w 2473148"/>
              <a:gd name="connsiteY71" fmla="*/ 1367132 h 1679875"/>
              <a:gd name="connsiteX72" fmla="*/ 2452299 w 2473148"/>
              <a:gd name="connsiteY72" fmla="*/ 1376068 h 1679875"/>
              <a:gd name="connsiteX73" fmla="*/ 2464213 w 2473148"/>
              <a:gd name="connsiteY73" fmla="*/ 1393939 h 1679875"/>
              <a:gd name="connsiteX74" fmla="*/ 2473148 w 2473148"/>
              <a:gd name="connsiteY74" fmla="*/ 1420746 h 1679875"/>
              <a:gd name="connsiteX75" fmla="*/ 2473148 w 2473148"/>
              <a:gd name="connsiteY75" fmla="*/ 1435638 h 1679875"/>
              <a:gd name="connsiteX76" fmla="*/ 2470170 w 2473148"/>
              <a:gd name="connsiteY76" fmla="*/ 1453509 h 1679875"/>
              <a:gd name="connsiteX77" fmla="*/ 2464213 w 2473148"/>
              <a:gd name="connsiteY77" fmla="*/ 1474359 h 1679875"/>
              <a:gd name="connsiteX78" fmla="*/ 2449320 w 2473148"/>
              <a:gd name="connsiteY78" fmla="*/ 1492230 h 1679875"/>
              <a:gd name="connsiteX79" fmla="*/ 2419535 w 2473148"/>
              <a:gd name="connsiteY79" fmla="*/ 1527972 h 1679875"/>
              <a:gd name="connsiteX80" fmla="*/ 2398686 w 2473148"/>
              <a:gd name="connsiteY80" fmla="*/ 1545843 h 1679875"/>
              <a:gd name="connsiteX81" fmla="*/ 2371879 w 2473148"/>
              <a:gd name="connsiteY81" fmla="*/ 1566692 h 1679875"/>
              <a:gd name="connsiteX82" fmla="*/ 2345073 w 2473148"/>
              <a:gd name="connsiteY82" fmla="*/ 1584563 h 1679875"/>
              <a:gd name="connsiteX83" fmla="*/ 2297417 w 2473148"/>
              <a:gd name="connsiteY83" fmla="*/ 1605413 h 1679875"/>
              <a:gd name="connsiteX84" fmla="*/ 2234868 w 2473148"/>
              <a:gd name="connsiteY84" fmla="*/ 1623284 h 1679875"/>
              <a:gd name="connsiteX85" fmla="*/ 2124664 w 2473148"/>
              <a:gd name="connsiteY85" fmla="*/ 1644133 h 1679875"/>
              <a:gd name="connsiteX86" fmla="*/ 1945954 w 2473148"/>
              <a:gd name="connsiteY86" fmla="*/ 1662004 h 1679875"/>
              <a:gd name="connsiteX87" fmla="*/ 1782136 w 2473148"/>
              <a:gd name="connsiteY87" fmla="*/ 1670940 h 1679875"/>
              <a:gd name="connsiteX88" fmla="*/ 1609383 w 2473148"/>
              <a:gd name="connsiteY88" fmla="*/ 1676897 h 1679875"/>
              <a:gd name="connsiteX89" fmla="*/ 1460458 w 2473148"/>
              <a:gd name="connsiteY89" fmla="*/ 1679875 h 1679875"/>
              <a:gd name="connsiteX90" fmla="*/ 1308554 w 2473148"/>
              <a:gd name="connsiteY90" fmla="*/ 1679875 h 1679875"/>
              <a:gd name="connsiteX91" fmla="*/ 1150694 w 2473148"/>
              <a:gd name="connsiteY91" fmla="*/ 1676897 h 1679875"/>
              <a:gd name="connsiteX92" fmla="*/ 1013683 w 2473148"/>
              <a:gd name="connsiteY92" fmla="*/ 1670940 h 1679875"/>
              <a:gd name="connsiteX93" fmla="*/ 858801 w 2473148"/>
              <a:gd name="connsiteY93" fmla="*/ 1664983 h 1679875"/>
              <a:gd name="connsiteX94" fmla="*/ 733703 w 2473148"/>
              <a:gd name="connsiteY94" fmla="*/ 1650090 h 1679875"/>
              <a:gd name="connsiteX95" fmla="*/ 519251 w 2473148"/>
              <a:gd name="connsiteY95" fmla="*/ 1617327 h 1679875"/>
              <a:gd name="connsiteX96" fmla="*/ 406068 w 2473148"/>
              <a:gd name="connsiteY96" fmla="*/ 1593499 h 1679875"/>
              <a:gd name="connsiteX97" fmla="*/ 283950 w 2473148"/>
              <a:gd name="connsiteY97" fmla="*/ 1554778 h 1679875"/>
              <a:gd name="connsiteX98" fmla="*/ 197573 w 2473148"/>
              <a:gd name="connsiteY98" fmla="*/ 1510101 h 1679875"/>
              <a:gd name="connsiteX99" fmla="*/ 135025 w 2473148"/>
              <a:gd name="connsiteY99" fmla="*/ 1462445 h 1679875"/>
              <a:gd name="connsiteX100" fmla="*/ 84390 w 2473148"/>
              <a:gd name="connsiteY100" fmla="*/ 1405853 h 1679875"/>
              <a:gd name="connsiteX101" fmla="*/ 63541 w 2473148"/>
              <a:gd name="connsiteY101" fmla="*/ 1376068 h 1679875"/>
              <a:gd name="connsiteX102" fmla="*/ 30777 w 2473148"/>
              <a:gd name="connsiteY102" fmla="*/ 1307562 h 1679875"/>
              <a:gd name="connsiteX103" fmla="*/ 15885 w 2473148"/>
              <a:gd name="connsiteY103" fmla="*/ 1250971 h 1679875"/>
              <a:gd name="connsiteX104" fmla="*/ 992 w 2473148"/>
              <a:gd name="connsiteY104" fmla="*/ 1167573 h 1679875"/>
              <a:gd name="connsiteX105" fmla="*/ 992 w 2473148"/>
              <a:gd name="connsiteY105" fmla="*/ 1078218 h 1679875"/>
              <a:gd name="connsiteX106" fmla="*/ 6949 w 2473148"/>
              <a:gd name="connsiteY106" fmla="*/ 881637 h 1679875"/>
              <a:gd name="connsiteX107" fmla="*/ 12906 w 2473148"/>
              <a:gd name="connsiteY107" fmla="*/ 741647 h 1679875"/>
              <a:gd name="connsiteX108" fmla="*/ 21842 w 2473148"/>
              <a:gd name="connsiteY108" fmla="*/ 631443 h 1679875"/>
              <a:gd name="connsiteX0" fmla="*/ 20850 w 2472156"/>
              <a:gd name="connsiteY0" fmla="*/ 631443 h 1679875"/>
              <a:gd name="connsiteX1" fmla="*/ 35742 w 2472156"/>
              <a:gd name="connsiteY1" fmla="*/ 378270 h 1679875"/>
              <a:gd name="connsiteX2" fmla="*/ 44678 w 2472156"/>
              <a:gd name="connsiteY2" fmla="*/ 220409 h 1679875"/>
              <a:gd name="connsiteX3" fmla="*/ 318700 w 2472156"/>
              <a:gd name="connsiteY3" fmla="*/ 0 h 1679875"/>
              <a:gd name="connsiteX4" fmla="*/ 354442 w 2472156"/>
              <a:gd name="connsiteY4" fmla="*/ 104248 h 1679875"/>
              <a:gd name="connsiteX5" fmla="*/ 333592 w 2472156"/>
              <a:gd name="connsiteY5" fmla="*/ 220409 h 1679875"/>
              <a:gd name="connsiteX6" fmla="*/ 315721 w 2472156"/>
              <a:gd name="connsiteY6" fmla="*/ 288915 h 1679875"/>
              <a:gd name="connsiteX7" fmla="*/ 303807 w 2472156"/>
              <a:gd name="connsiteY7" fmla="*/ 351463 h 1679875"/>
              <a:gd name="connsiteX8" fmla="*/ 297850 w 2472156"/>
              <a:gd name="connsiteY8" fmla="*/ 408055 h 1679875"/>
              <a:gd name="connsiteX9" fmla="*/ 294872 w 2472156"/>
              <a:gd name="connsiteY9" fmla="*/ 437840 h 1679875"/>
              <a:gd name="connsiteX10" fmla="*/ 285936 w 2472156"/>
              <a:gd name="connsiteY10" fmla="*/ 470604 h 1679875"/>
              <a:gd name="connsiteX11" fmla="*/ 271044 w 2472156"/>
              <a:gd name="connsiteY11" fmla="*/ 548045 h 1679875"/>
              <a:gd name="connsiteX12" fmla="*/ 259130 w 2472156"/>
              <a:gd name="connsiteY12" fmla="*/ 631443 h 1679875"/>
              <a:gd name="connsiteX13" fmla="*/ 253173 w 2472156"/>
              <a:gd name="connsiteY13" fmla="*/ 693991 h 1679875"/>
              <a:gd name="connsiteX14" fmla="*/ 247216 w 2472156"/>
              <a:gd name="connsiteY14" fmla="*/ 825045 h 1679875"/>
              <a:gd name="connsiteX15" fmla="*/ 247216 w 2472156"/>
              <a:gd name="connsiteY15" fmla="*/ 920357 h 1679875"/>
              <a:gd name="connsiteX16" fmla="*/ 247216 w 2472156"/>
              <a:gd name="connsiteY16" fmla="*/ 1012691 h 1679875"/>
              <a:gd name="connsiteX17" fmla="*/ 250194 w 2472156"/>
              <a:gd name="connsiteY17" fmla="*/ 1090132 h 1679875"/>
              <a:gd name="connsiteX18" fmla="*/ 259130 w 2472156"/>
              <a:gd name="connsiteY18" fmla="*/ 1170551 h 1679875"/>
              <a:gd name="connsiteX19" fmla="*/ 268065 w 2472156"/>
              <a:gd name="connsiteY19" fmla="*/ 1230121 h 1679875"/>
              <a:gd name="connsiteX20" fmla="*/ 282958 w 2472156"/>
              <a:gd name="connsiteY20" fmla="*/ 1286713 h 1679875"/>
              <a:gd name="connsiteX21" fmla="*/ 300829 w 2472156"/>
              <a:gd name="connsiteY21" fmla="*/ 1319476 h 1679875"/>
              <a:gd name="connsiteX22" fmla="*/ 330614 w 2472156"/>
              <a:gd name="connsiteY22" fmla="*/ 1352240 h 1679875"/>
              <a:gd name="connsiteX23" fmla="*/ 372313 w 2472156"/>
              <a:gd name="connsiteY23" fmla="*/ 1376068 h 1679875"/>
              <a:gd name="connsiteX24" fmla="*/ 408055 w 2472156"/>
              <a:gd name="connsiteY24" fmla="*/ 1387982 h 1679875"/>
              <a:gd name="connsiteX25" fmla="*/ 455711 w 2472156"/>
              <a:gd name="connsiteY25" fmla="*/ 1402875 h 1679875"/>
              <a:gd name="connsiteX26" fmla="*/ 586765 w 2472156"/>
              <a:gd name="connsiteY26" fmla="*/ 1420746 h 1679875"/>
              <a:gd name="connsiteX27" fmla="*/ 705905 w 2472156"/>
              <a:gd name="connsiteY27" fmla="*/ 1429681 h 1679875"/>
              <a:gd name="connsiteX28" fmla="*/ 863766 w 2472156"/>
              <a:gd name="connsiteY28" fmla="*/ 1438617 h 1679875"/>
              <a:gd name="connsiteX29" fmla="*/ 1039497 w 2472156"/>
              <a:gd name="connsiteY29" fmla="*/ 1441595 h 1679875"/>
              <a:gd name="connsiteX30" fmla="*/ 1197358 w 2472156"/>
              <a:gd name="connsiteY30" fmla="*/ 1441595 h 1679875"/>
              <a:gd name="connsiteX31" fmla="*/ 1432659 w 2472156"/>
              <a:gd name="connsiteY31" fmla="*/ 1438617 h 1679875"/>
              <a:gd name="connsiteX32" fmla="*/ 1548821 w 2472156"/>
              <a:gd name="connsiteY32" fmla="*/ 1435638 h 1679875"/>
              <a:gd name="connsiteX33" fmla="*/ 1682854 w 2472156"/>
              <a:gd name="connsiteY33" fmla="*/ 1423724 h 1679875"/>
              <a:gd name="connsiteX34" fmla="*/ 1775187 w 2472156"/>
              <a:gd name="connsiteY34" fmla="*/ 1408832 h 1679875"/>
              <a:gd name="connsiteX35" fmla="*/ 1825822 w 2472156"/>
              <a:gd name="connsiteY35" fmla="*/ 1393939 h 1679875"/>
              <a:gd name="connsiteX36" fmla="*/ 1876456 w 2472156"/>
              <a:gd name="connsiteY36" fmla="*/ 1373090 h 1679875"/>
              <a:gd name="connsiteX37" fmla="*/ 1927091 w 2472156"/>
              <a:gd name="connsiteY37" fmla="*/ 1349261 h 1679875"/>
              <a:gd name="connsiteX38" fmla="*/ 1956876 w 2472156"/>
              <a:gd name="connsiteY38" fmla="*/ 1325433 h 1679875"/>
              <a:gd name="connsiteX39" fmla="*/ 1971768 w 2472156"/>
              <a:gd name="connsiteY39" fmla="*/ 1307562 h 1679875"/>
              <a:gd name="connsiteX40" fmla="*/ 1995596 w 2472156"/>
              <a:gd name="connsiteY40" fmla="*/ 1262885 h 1679875"/>
              <a:gd name="connsiteX41" fmla="*/ 2022403 w 2472156"/>
              <a:gd name="connsiteY41" fmla="*/ 1188422 h 1679875"/>
              <a:gd name="connsiteX42" fmla="*/ 2049209 w 2472156"/>
              <a:gd name="connsiteY42" fmla="*/ 1096089 h 1679875"/>
              <a:gd name="connsiteX43" fmla="*/ 2073037 w 2472156"/>
              <a:gd name="connsiteY43" fmla="*/ 988863 h 1679875"/>
              <a:gd name="connsiteX44" fmla="*/ 2093887 w 2472156"/>
              <a:gd name="connsiteY44" fmla="*/ 887594 h 1679875"/>
              <a:gd name="connsiteX45" fmla="*/ 2114736 w 2472156"/>
              <a:gd name="connsiteY45" fmla="*/ 777389 h 1679875"/>
              <a:gd name="connsiteX46" fmla="*/ 2126650 w 2472156"/>
              <a:gd name="connsiteY46" fmla="*/ 699948 h 1679875"/>
              <a:gd name="connsiteX47" fmla="*/ 2135586 w 2472156"/>
              <a:gd name="connsiteY47" fmla="*/ 598679 h 1679875"/>
              <a:gd name="connsiteX48" fmla="*/ 2141543 w 2472156"/>
              <a:gd name="connsiteY48" fmla="*/ 494432 h 1679875"/>
              <a:gd name="connsiteX49" fmla="*/ 2138564 w 2472156"/>
              <a:gd name="connsiteY49" fmla="*/ 458690 h 1679875"/>
              <a:gd name="connsiteX50" fmla="*/ 2141543 w 2472156"/>
              <a:gd name="connsiteY50" fmla="*/ 446775 h 1679875"/>
              <a:gd name="connsiteX51" fmla="*/ 2156435 w 2472156"/>
              <a:gd name="connsiteY51" fmla="*/ 431883 h 1679875"/>
              <a:gd name="connsiteX52" fmla="*/ 2168349 w 2472156"/>
              <a:gd name="connsiteY52" fmla="*/ 428904 h 1679875"/>
              <a:gd name="connsiteX53" fmla="*/ 2180263 w 2472156"/>
              <a:gd name="connsiteY53" fmla="*/ 428904 h 1679875"/>
              <a:gd name="connsiteX54" fmla="*/ 2195156 w 2472156"/>
              <a:gd name="connsiteY54" fmla="*/ 437840 h 1679875"/>
              <a:gd name="connsiteX55" fmla="*/ 2207070 w 2472156"/>
              <a:gd name="connsiteY55" fmla="*/ 446775 h 1679875"/>
              <a:gd name="connsiteX56" fmla="*/ 2213027 w 2472156"/>
              <a:gd name="connsiteY56" fmla="*/ 464647 h 1679875"/>
              <a:gd name="connsiteX57" fmla="*/ 2216005 w 2472156"/>
              <a:gd name="connsiteY57" fmla="*/ 497410 h 1679875"/>
              <a:gd name="connsiteX58" fmla="*/ 2275575 w 2472156"/>
              <a:gd name="connsiteY58" fmla="*/ 1042476 h 1679875"/>
              <a:gd name="connsiteX59" fmla="*/ 2278554 w 2472156"/>
              <a:gd name="connsiteY59" fmla="*/ 1075239 h 1679875"/>
              <a:gd name="connsiteX60" fmla="*/ 2278554 w 2472156"/>
              <a:gd name="connsiteY60" fmla="*/ 1099067 h 1679875"/>
              <a:gd name="connsiteX61" fmla="*/ 2281532 w 2472156"/>
              <a:gd name="connsiteY61" fmla="*/ 1137788 h 1679875"/>
              <a:gd name="connsiteX62" fmla="*/ 2287489 w 2472156"/>
              <a:gd name="connsiteY62" fmla="*/ 1167573 h 1679875"/>
              <a:gd name="connsiteX63" fmla="*/ 2296425 w 2472156"/>
              <a:gd name="connsiteY63" fmla="*/ 1197358 h 1679875"/>
              <a:gd name="connsiteX64" fmla="*/ 2305360 w 2472156"/>
              <a:gd name="connsiteY64" fmla="*/ 1230121 h 1679875"/>
              <a:gd name="connsiteX65" fmla="*/ 2317274 w 2472156"/>
              <a:gd name="connsiteY65" fmla="*/ 1250971 h 1679875"/>
              <a:gd name="connsiteX66" fmla="*/ 2332167 w 2472156"/>
              <a:gd name="connsiteY66" fmla="*/ 1277777 h 1679875"/>
              <a:gd name="connsiteX67" fmla="*/ 2361952 w 2472156"/>
              <a:gd name="connsiteY67" fmla="*/ 1307562 h 1679875"/>
              <a:gd name="connsiteX68" fmla="*/ 2403651 w 2472156"/>
              <a:gd name="connsiteY68" fmla="*/ 1337347 h 1679875"/>
              <a:gd name="connsiteX69" fmla="*/ 2430457 w 2472156"/>
              <a:gd name="connsiteY69" fmla="*/ 1355218 h 1679875"/>
              <a:gd name="connsiteX70" fmla="*/ 2445350 w 2472156"/>
              <a:gd name="connsiteY70" fmla="*/ 1367132 h 1679875"/>
              <a:gd name="connsiteX71" fmla="*/ 2451307 w 2472156"/>
              <a:gd name="connsiteY71" fmla="*/ 1376068 h 1679875"/>
              <a:gd name="connsiteX72" fmla="*/ 2463221 w 2472156"/>
              <a:gd name="connsiteY72" fmla="*/ 1393939 h 1679875"/>
              <a:gd name="connsiteX73" fmla="*/ 2472156 w 2472156"/>
              <a:gd name="connsiteY73" fmla="*/ 1420746 h 1679875"/>
              <a:gd name="connsiteX74" fmla="*/ 2472156 w 2472156"/>
              <a:gd name="connsiteY74" fmla="*/ 1435638 h 1679875"/>
              <a:gd name="connsiteX75" fmla="*/ 2469178 w 2472156"/>
              <a:gd name="connsiteY75" fmla="*/ 1453509 h 1679875"/>
              <a:gd name="connsiteX76" fmla="*/ 2463221 w 2472156"/>
              <a:gd name="connsiteY76" fmla="*/ 1474359 h 1679875"/>
              <a:gd name="connsiteX77" fmla="*/ 2448328 w 2472156"/>
              <a:gd name="connsiteY77" fmla="*/ 1492230 h 1679875"/>
              <a:gd name="connsiteX78" fmla="*/ 2418543 w 2472156"/>
              <a:gd name="connsiteY78" fmla="*/ 1527972 h 1679875"/>
              <a:gd name="connsiteX79" fmla="*/ 2397694 w 2472156"/>
              <a:gd name="connsiteY79" fmla="*/ 1545843 h 1679875"/>
              <a:gd name="connsiteX80" fmla="*/ 2370887 w 2472156"/>
              <a:gd name="connsiteY80" fmla="*/ 1566692 h 1679875"/>
              <a:gd name="connsiteX81" fmla="*/ 2344081 w 2472156"/>
              <a:gd name="connsiteY81" fmla="*/ 1584563 h 1679875"/>
              <a:gd name="connsiteX82" fmla="*/ 2296425 w 2472156"/>
              <a:gd name="connsiteY82" fmla="*/ 1605413 h 1679875"/>
              <a:gd name="connsiteX83" fmla="*/ 2233876 w 2472156"/>
              <a:gd name="connsiteY83" fmla="*/ 1623284 h 1679875"/>
              <a:gd name="connsiteX84" fmla="*/ 2123672 w 2472156"/>
              <a:gd name="connsiteY84" fmla="*/ 1644133 h 1679875"/>
              <a:gd name="connsiteX85" fmla="*/ 1944962 w 2472156"/>
              <a:gd name="connsiteY85" fmla="*/ 1662004 h 1679875"/>
              <a:gd name="connsiteX86" fmla="*/ 1781144 w 2472156"/>
              <a:gd name="connsiteY86" fmla="*/ 1670940 h 1679875"/>
              <a:gd name="connsiteX87" fmla="*/ 1608391 w 2472156"/>
              <a:gd name="connsiteY87" fmla="*/ 1676897 h 1679875"/>
              <a:gd name="connsiteX88" fmla="*/ 1459466 w 2472156"/>
              <a:gd name="connsiteY88" fmla="*/ 1679875 h 1679875"/>
              <a:gd name="connsiteX89" fmla="*/ 1307562 w 2472156"/>
              <a:gd name="connsiteY89" fmla="*/ 1679875 h 1679875"/>
              <a:gd name="connsiteX90" fmla="*/ 1149702 w 2472156"/>
              <a:gd name="connsiteY90" fmla="*/ 1676897 h 1679875"/>
              <a:gd name="connsiteX91" fmla="*/ 1012691 w 2472156"/>
              <a:gd name="connsiteY91" fmla="*/ 1670940 h 1679875"/>
              <a:gd name="connsiteX92" fmla="*/ 857809 w 2472156"/>
              <a:gd name="connsiteY92" fmla="*/ 1664983 h 1679875"/>
              <a:gd name="connsiteX93" fmla="*/ 732711 w 2472156"/>
              <a:gd name="connsiteY93" fmla="*/ 1650090 h 1679875"/>
              <a:gd name="connsiteX94" fmla="*/ 518259 w 2472156"/>
              <a:gd name="connsiteY94" fmla="*/ 1617327 h 1679875"/>
              <a:gd name="connsiteX95" fmla="*/ 405076 w 2472156"/>
              <a:gd name="connsiteY95" fmla="*/ 1593499 h 1679875"/>
              <a:gd name="connsiteX96" fmla="*/ 282958 w 2472156"/>
              <a:gd name="connsiteY96" fmla="*/ 1554778 h 1679875"/>
              <a:gd name="connsiteX97" fmla="*/ 196581 w 2472156"/>
              <a:gd name="connsiteY97" fmla="*/ 1510101 h 1679875"/>
              <a:gd name="connsiteX98" fmla="*/ 134033 w 2472156"/>
              <a:gd name="connsiteY98" fmla="*/ 1462445 h 1679875"/>
              <a:gd name="connsiteX99" fmla="*/ 83398 w 2472156"/>
              <a:gd name="connsiteY99" fmla="*/ 1405853 h 1679875"/>
              <a:gd name="connsiteX100" fmla="*/ 62549 w 2472156"/>
              <a:gd name="connsiteY100" fmla="*/ 1376068 h 1679875"/>
              <a:gd name="connsiteX101" fmla="*/ 29785 w 2472156"/>
              <a:gd name="connsiteY101" fmla="*/ 1307562 h 1679875"/>
              <a:gd name="connsiteX102" fmla="*/ 14893 w 2472156"/>
              <a:gd name="connsiteY102" fmla="*/ 1250971 h 1679875"/>
              <a:gd name="connsiteX103" fmla="*/ 0 w 2472156"/>
              <a:gd name="connsiteY103" fmla="*/ 1167573 h 1679875"/>
              <a:gd name="connsiteX104" fmla="*/ 0 w 2472156"/>
              <a:gd name="connsiteY104" fmla="*/ 1078218 h 1679875"/>
              <a:gd name="connsiteX105" fmla="*/ 5957 w 2472156"/>
              <a:gd name="connsiteY105" fmla="*/ 881637 h 1679875"/>
              <a:gd name="connsiteX106" fmla="*/ 11914 w 2472156"/>
              <a:gd name="connsiteY106" fmla="*/ 741647 h 1679875"/>
              <a:gd name="connsiteX107" fmla="*/ 20850 w 2472156"/>
              <a:gd name="connsiteY107" fmla="*/ 631443 h 1679875"/>
              <a:gd name="connsiteX0" fmla="*/ 20850 w 2472156"/>
              <a:gd name="connsiteY0" fmla="*/ 631443 h 1679875"/>
              <a:gd name="connsiteX1" fmla="*/ 35742 w 2472156"/>
              <a:gd name="connsiteY1" fmla="*/ 378270 h 1679875"/>
              <a:gd name="connsiteX2" fmla="*/ 44678 w 2472156"/>
              <a:gd name="connsiteY2" fmla="*/ 220409 h 1679875"/>
              <a:gd name="connsiteX3" fmla="*/ 318700 w 2472156"/>
              <a:gd name="connsiteY3" fmla="*/ 0 h 1679875"/>
              <a:gd name="connsiteX4" fmla="*/ 333592 w 2472156"/>
              <a:gd name="connsiteY4" fmla="*/ 220409 h 1679875"/>
              <a:gd name="connsiteX5" fmla="*/ 315721 w 2472156"/>
              <a:gd name="connsiteY5" fmla="*/ 288915 h 1679875"/>
              <a:gd name="connsiteX6" fmla="*/ 303807 w 2472156"/>
              <a:gd name="connsiteY6" fmla="*/ 351463 h 1679875"/>
              <a:gd name="connsiteX7" fmla="*/ 297850 w 2472156"/>
              <a:gd name="connsiteY7" fmla="*/ 408055 h 1679875"/>
              <a:gd name="connsiteX8" fmla="*/ 294872 w 2472156"/>
              <a:gd name="connsiteY8" fmla="*/ 437840 h 1679875"/>
              <a:gd name="connsiteX9" fmla="*/ 285936 w 2472156"/>
              <a:gd name="connsiteY9" fmla="*/ 470604 h 1679875"/>
              <a:gd name="connsiteX10" fmla="*/ 271044 w 2472156"/>
              <a:gd name="connsiteY10" fmla="*/ 548045 h 1679875"/>
              <a:gd name="connsiteX11" fmla="*/ 259130 w 2472156"/>
              <a:gd name="connsiteY11" fmla="*/ 631443 h 1679875"/>
              <a:gd name="connsiteX12" fmla="*/ 253173 w 2472156"/>
              <a:gd name="connsiteY12" fmla="*/ 693991 h 1679875"/>
              <a:gd name="connsiteX13" fmla="*/ 247216 w 2472156"/>
              <a:gd name="connsiteY13" fmla="*/ 825045 h 1679875"/>
              <a:gd name="connsiteX14" fmla="*/ 247216 w 2472156"/>
              <a:gd name="connsiteY14" fmla="*/ 920357 h 1679875"/>
              <a:gd name="connsiteX15" fmla="*/ 247216 w 2472156"/>
              <a:gd name="connsiteY15" fmla="*/ 1012691 h 1679875"/>
              <a:gd name="connsiteX16" fmla="*/ 250194 w 2472156"/>
              <a:gd name="connsiteY16" fmla="*/ 1090132 h 1679875"/>
              <a:gd name="connsiteX17" fmla="*/ 259130 w 2472156"/>
              <a:gd name="connsiteY17" fmla="*/ 1170551 h 1679875"/>
              <a:gd name="connsiteX18" fmla="*/ 268065 w 2472156"/>
              <a:gd name="connsiteY18" fmla="*/ 1230121 h 1679875"/>
              <a:gd name="connsiteX19" fmla="*/ 282958 w 2472156"/>
              <a:gd name="connsiteY19" fmla="*/ 1286713 h 1679875"/>
              <a:gd name="connsiteX20" fmla="*/ 300829 w 2472156"/>
              <a:gd name="connsiteY20" fmla="*/ 1319476 h 1679875"/>
              <a:gd name="connsiteX21" fmla="*/ 330614 w 2472156"/>
              <a:gd name="connsiteY21" fmla="*/ 1352240 h 1679875"/>
              <a:gd name="connsiteX22" fmla="*/ 372313 w 2472156"/>
              <a:gd name="connsiteY22" fmla="*/ 1376068 h 1679875"/>
              <a:gd name="connsiteX23" fmla="*/ 408055 w 2472156"/>
              <a:gd name="connsiteY23" fmla="*/ 1387982 h 1679875"/>
              <a:gd name="connsiteX24" fmla="*/ 455711 w 2472156"/>
              <a:gd name="connsiteY24" fmla="*/ 1402875 h 1679875"/>
              <a:gd name="connsiteX25" fmla="*/ 586765 w 2472156"/>
              <a:gd name="connsiteY25" fmla="*/ 1420746 h 1679875"/>
              <a:gd name="connsiteX26" fmla="*/ 705905 w 2472156"/>
              <a:gd name="connsiteY26" fmla="*/ 1429681 h 1679875"/>
              <a:gd name="connsiteX27" fmla="*/ 863766 w 2472156"/>
              <a:gd name="connsiteY27" fmla="*/ 1438617 h 1679875"/>
              <a:gd name="connsiteX28" fmla="*/ 1039497 w 2472156"/>
              <a:gd name="connsiteY28" fmla="*/ 1441595 h 1679875"/>
              <a:gd name="connsiteX29" fmla="*/ 1197358 w 2472156"/>
              <a:gd name="connsiteY29" fmla="*/ 1441595 h 1679875"/>
              <a:gd name="connsiteX30" fmla="*/ 1432659 w 2472156"/>
              <a:gd name="connsiteY30" fmla="*/ 1438617 h 1679875"/>
              <a:gd name="connsiteX31" fmla="*/ 1548821 w 2472156"/>
              <a:gd name="connsiteY31" fmla="*/ 1435638 h 1679875"/>
              <a:gd name="connsiteX32" fmla="*/ 1682854 w 2472156"/>
              <a:gd name="connsiteY32" fmla="*/ 1423724 h 1679875"/>
              <a:gd name="connsiteX33" fmla="*/ 1775187 w 2472156"/>
              <a:gd name="connsiteY33" fmla="*/ 1408832 h 1679875"/>
              <a:gd name="connsiteX34" fmla="*/ 1825822 w 2472156"/>
              <a:gd name="connsiteY34" fmla="*/ 1393939 h 1679875"/>
              <a:gd name="connsiteX35" fmla="*/ 1876456 w 2472156"/>
              <a:gd name="connsiteY35" fmla="*/ 1373090 h 1679875"/>
              <a:gd name="connsiteX36" fmla="*/ 1927091 w 2472156"/>
              <a:gd name="connsiteY36" fmla="*/ 1349261 h 1679875"/>
              <a:gd name="connsiteX37" fmla="*/ 1956876 w 2472156"/>
              <a:gd name="connsiteY37" fmla="*/ 1325433 h 1679875"/>
              <a:gd name="connsiteX38" fmla="*/ 1971768 w 2472156"/>
              <a:gd name="connsiteY38" fmla="*/ 1307562 h 1679875"/>
              <a:gd name="connsiteX39" fmla="*/ 1995596 w 2472156"/>
              <a:gd name="connsiteY39" fmla="*/ 1262885 h 1679875"/>
              <a:gd name="connsiteX40" fmla="*/ 2022403 w 2472156"/>
              <a:gd name="connsiteY40" fmla="*/ 1188422 h 1679875"/>
              <a:gd name="connsiteX41" fmla="*/ 2049209 w 2472156"/>
              <a:gd name="connsiteY41" fmla="*/ 1096089 h 1679875"/>
              <a:gd name="connsiteX42" fmla="*/ 2073037 w 2472156"/>
              <a:gd name="connsiteY42" fmla="*/ 988863 h 1679875"/>
              <a:gd name="connsiteX43" fmla="*/ 2093887 w 2472156"/>
              <a:gd name="connsiteY43" fmla="*/ 887594 h 1679875"/>
              <a:gd name="connsiteX44" fmla="*/ 2114736 w 2472156"/>
              <a:gd name="connsiteY44" fmla="*/ 777389 h 1679875"/>
              <a:gd name="connsiteX45" fmla="*/ 2126650 w 2472156"/>
              <a:gd name="connsiteY45" fmla="*/ 699948 h 1679875"/>
              <a:gd name="connsiteX46" fmla="*/ 2135586 w 2472156"/>
              <a:gd name="connsiteY46" fmla="*/ 598679 h 1679875"/>
              <a:gd name="connsiteX47" fmla="*/ 2141543 w 2472156"/>
              <a:gd name="connsiteY47" fmla="*/ 494432 h 1679875"/>
              <a:gd name="connsiteX48" fmla="*/ 2138564 w 2472156"/>
              <a:gd name="connsiteY48" fmla="*/ 458690 h 1679875"/>
              <a:gd name="connsiteX49" fmla="*/ 2141543 w 2472156"/>
              <a:gd name="connsiteY49" fmla="*/ 446775 h 1679875"/>
              <a:gd name="connsiteX50" fmla="*/ 2156435 w 2472156"/>
              <a:gd name="connsiteY50" fmla="*/ 431883 h 1679875"/>
              <a:gd name="connsiteX51" fmla="*/ 2168349 w 2472156"/>
              <a:gd name="connsiteY51" fmla="*/ 428904 h 1679875"/>
              <a:gd name="connsiteX52" fmla="*/ 2180263 w 2472156"/>
              <a:gd name="connsiteY52" fmla="*/ 428904 h 1679875"/>
              <a:gd name="connsiteX53" fmla="*/ 2195156 w 2472156"/>
              <a:gd name="connsiteY53" fmla="*/ 437840 h 1679875"/>
              <a:gd name="connsiteX54" fmla="*/ 2207070 w 2472156"/>
              <a:gd name="connsiteY54" fmla="*/ 446775 h 1679875"/>
              <a:gd name="connsiteX55" fmla="*/ 2213027 w 2472156"/>
              <a:gd name="connsiteY55" fmla="*/ 464647 h 1679875"/>
              <a:gd name="connsiteX56" fmla="*/ 2216005 w 2472156"/>
              <a:gd name="connsiteY56" fmla="*/ 497410 h 1679875"/>
              <a:gd name="connsiteX57" fmla="*/ 2275575 w 2472156"/>
              <a:gd name="connsiteY57" fmla="*/ 1042476 h 1679875"/>
              <a:gd name="connsiteX58" fmla="*/ 2278554 w 2472156"/>
              <a:gd name="connsiteY58" fmla="*/ 1075239 h 1679875"/>
              <a:gd name="connsiteX59" fmla="*/ 2278554 w 2472156"/>
              <a:gd name="connsiteY59" fmla="*/ 1099067 h 1679875"/>
              <a:gd name="connsiteX60" fmla="*/ 2281532 w 2472156"/>
              <a:gd name="connsiteY60" fmla="*/ 1137788 h 1679875"/>
              <a:gd name="connsiteX61" fmla="*/ 2287489 w 2472156"/>
              <a:gd name="connsiteY61" fmla="*/ 1167573 h 1679875"/>
              <a:gd name="connsiteX62" fmla="*/ 2296425 w 2472156"/>
              <a:gd name="connsiteY62" fmla="*/ 1197358 h 1679875"/>
              <a:gd name="connsiteX63" fmla="*/ 2305360 w 2472156"/>
              <a:gd name="connsiteY63" fmla="*/ 1230121 h 1679875"/>
              <a:gd name="connsiteX64" fmla="*/ 2317274 w 2472156"/>
              <a:gd name="connsiteY64" fmla="*/ 1250971 h 1679875"/>
              <a:gd name="connsiteX65" fmla="*/ 2332167 w 2472156"/>
              <a:gd name="connsiteY65" fmla="*/ 1277777 h 1679875"/>
              <a:gd name="connsiteX66" fmla="*/ 2361952 w 2472156"/>
              <a:gd name="connsiteY66" fmla="*/ 1307562 h 1679875"/>
              <a:gd name="connsiteX67" fmla="*/ 2403651 w 2472156"/>
              <a:gd name="connsiteY67" fmla="*/ 1337347 h 1679875"/>
              <a:gd name="connsiteX68" fmla="*/ 2430457 w 2472156"/>
              <a:gd name="connsiteY68" fmla="*/ 1355218 h 1679875"/>
              <a:gd name="connsiteX69" fmla="*/ 2445350 w 2472156"/>
              <a:gd name="connsiteY69" fmla="*/ 1367132 h 1679875"/>
              <a:gd name="connsiteX70" fmla="*/ 2451307 w 2472156"/>
              <a:gd name="connsiteY70" fmla="*/ 1376068 h 1679875"/>
              <a:gd name="connsiteX71" fmla="*/ 2463221 w 2472156"/>
              <a:gd name="connsiteY71" fmla="*/ 1393939 h 1679875"/>
              <a:gd name="connsiteX72" fmla="*/ 2472156 w 2472156"/>
              <a:gd name="connsiteY72" fmla="*/ 1420746 h 1679875"/>
              <a:gd name="connsiteX73" fmla="*/ 2472156 w 2472156"/>
              <a:gd name="connsiteY73" fmla="*/ 1435638 h 1679875"/>
              <a:gd name="connsiteX74" fmla="*/ 2469178 w 2472156"/>
              <a:gd name="connsiteY74" fmla="*/ 1453509 h 1679875"/>
              <a:gd name="connsiteX75" fmla="*/ 2463221 w 2472156"/>
              <a:gd name="connsiteY75" fmla="*/ 1474359 h 1679875"/>
              <a:gd name="connsiteX76" fmla="*/ 2448328 w 2472156"/>
              <a:gd name="connsiteY76" fmla="*/ 1492230 h 1679875"/>
              <a:gd name="connsiteX77" fmla="*/ 2418543 w 2472156"/>
              <a:gd name="connsiteY77" fmla="*/ 1527972 h 1679875"/>
              <a:gd name="connsiteX78" fmla="*/ 2397694 w 2472156"/>
              <a:gd name="connsiteY78" fmla="*/ 1545843 h 1679875"/>
              <a:gd name="connsiteX79" fmla="*/ 2370887 w 2472156"/>
              <a:gd name="connsiteY79" fmla="*/ 1566692 h 1679875"/>
              <a:gd name="connsiteX80" fmla="*/ 2344081 w 2472156"/>
              <a:gd name="connsiteY80" fmla="*/ 1584563 h 1679875"/>
              <a:gd name="connsiteX81" fmla="*/ 2296425 w 2472156"/>
              <a:gd name="connsiteY81" fmla="*/ 1605413 h 1679875"/>
              <a:gd name="connsiteX82" fmla="*/ 2233876 w 2472156"/>
              <a:gd name="connsiteY82" fmla="*/ 1623284 h 1679875"/>
              <a:gd name="connsiteX83" fmla="*/ 2123672 w 2472156"/>
              <a:gd name="connsiteY83" fmla="*/ 1644133 h 1679875"/>
              <a:gd name="connsiteX84" fmla="*/ 1944962 w 2472156"/>
              <a:gd name="connsiteY84" fmla="*/ 1662004 h 1679875"/>
              <a:gd name="connsiteX85" fmla="*/ 1781144 w 2472156"/>
              <a:gd name="connsiteY85" fmla="*/ 1670940 h 1679875"/>
              <a:gd name="connsiteX86" fmla="*/ 1608391 w 2472156"/>
              <a:gd name="connsiteY86" fmla="*/ 1676897 h 1679875"/>
              <a:gd name="connsiteX87" fmla="*/ 1459466 w 2472156"/>
              <a:gd name="connsiteY87" fmla="*/ 1679875 h 1679875"/>
              <a:gd name="connsiteX88" fmla="*/ 1307562 w 2472156"/>
              <a:gd name="connsiteY88" fmla="*/ 1679875 h 1679875"/>
              <a:gd name="connsiteX89" fmla="*/ 1149702 w 2472156"/>
              <a:gd name="connsiteY89" fmla="*/ 1676897 h 1679875"/>
              <a:gd name="connsiteX90" fmla="*/ 1012691 w 2472156"/>
              <a:gd name="connsiteY90" fmla="*/ 1670940 h 1679875"/>
              <a:gd name="connsiteX91" fmla="*/ 857809 w 2472156"/>
              <a:gd name="connsiteY91" fmla="*/ 1664983 h 1679875"/>
              <a:gd name="connsiteX92" fmla="*/ 732711 w 2472156"/>
              <a:gd name="connsiteY92" fmla="*/ 1650090 h 1679875"/>
              <a:gd name="connsiteX93" fmla="*/ 518259 w 2472156"/>
              <a:gd name="connsiteY93" fmla="*/ 1617327 h 1679875"/>
              <a:gd name="connsiteX94" fmla="*/ 405076 w 2472156"/>
              <a:gd name="connsiteY94" fmla="*/ 1593499 h 1679875"/>
              <a:gd name="connsiteX95" fmla="*/ 282958 w 2472156"/>
              <a:gd name="connsiteY95" fmla="*/ 1554778 h 1679875"/>
              <a:gd name="connsiteX96" fmla="*/ 196581 w 2472156"/>
              <a:gd name="connsiteY96" fmla="*/ 1510101 h 1679875"/>
              <a:gd name="connsiteX97" fmla="*/ 134033 w 2472156"/>
              <a:gd name="connsiteY97" fmla="*/ 1462445 h 1679875"/>
              <a:gd name="connsiteX98" fmla="*/ 83398 w 2472156"/>
              <a:gd name="connsiteY98" fmla="*/ 1405853 h 1679875"/>
              <a:gd name="connsiteX99" fmla="*/ 62549 w 2472156"/>
              <a:gd name="connsiteY99" fmla="*/ 1376068 h 1679875"/>
              <a:gd name="connsiteX100" fmla="*/ 29785 w 2472156"/>
              <a:gd name="connsiteY100" fmla="*/ 1307562 h 1679875"/>
              <a:gd name="connsiteX101" fmla="*/ 14893 w 2472156"/>
              <a:gd name="connsiteY101" fmla="*/ 1250971 h 1679875"/>
              <a:gd name="connsiteX102" fmla="*/ 0 w 2472156"/>
              <a:gd name="connsiteY102" fmla="*/ 1167573 h 1679875"/>
              <a:gd name="connsiteX103" fmla="*/ 0 w 2472156"/>
              <a:gd name="connsiteY103" fmla="*/ 1078218 h 1679875"/>
              <a:gd name="connsiteX104" fmla="*/ 5957 w 2472156"/>
              <a:gd name="connsiteY104" fmla="*/ 881637 h 1679875"/>
              <a:gd name="connsiteX105" fmla="*/ 11914 w 2472156"/>
              <a:gd name="connsiteY105" fmla="*/ 741647 h 1679875"/>
              <a:gd name="connsiteX106" fmla="*/ 20850 w 2472156"/>
              <a:gd name="connsiteY106" fmla="*/ 631443 h 1679875"/>
              <a:gd name="connsiteX0" fmla="*/ 20850 w 2472156"/>
              <a:gd name="connsiteY0" fmla="*/ 437344 h 1485776"/>
              <a:gd name="connsiteX1" fmla="*/ 35742 w 2472156"/>
              <a:gd name="connsiteY1" fmla="*/ 184171 h 1485776"/>
              <a:gd name="connsiteX2" fmla="*/ 44678 w 2472156"/>
              <a:gd name="connsiteY2" fmla="*/ 26310 h 1485776"/>
              <a:gd name="connsiteX3" fmla="*/ 333592 w 2472156"/>
              <a:gd name="connsiteY3" fmla="*/ 26310 h 1485776"/>
              <a:gd name="connsiteX4" fmla="*/ 315721 w 2472156"/>
              <a:gd name="connsiteY4" fmla="*/ 94816 h 1485776"/>
              <a:gd name="connsiteX5" fmla="*/ 303807 w 2472156"/>
              <a:gd name="connsiteY5" fmla="*/ 157364 h 1485776"/>
              <a:gd name="connsiteX6" fmla="*/ 297850 w 2472156"/>
              <a:gd name="connsiteY6" fmla="*/ 213956 h 1485776"/>
              <a:gd name="connsiteX7" fmla="*/ 294872 w 2472156"/>
              <a:gd name="connsiteY7" fmla="*/ 243741 h 1485776"/>
              <a:gd name="connsiteX8" fmla="*/ 285936 w 2472156"/>
              <a:gd name="connsiteY8" fmla="*/ 276505 h 1485776"/>
              <a:gd name="connsiteX9" fmla="*/ 271044 w 2472156"/>
              <a:gd name="connsiteY9" fmla="*/ 353946 h 1485776"/>
              <a:gd name="connsiteX10" fmla="*/ 259130 w 2472156"/>
              <a:gd name="connsiteY10" fmla="*/ 437344 h 1485776"/>
              <a:gd name="connsiteX11" fmla="*/ 253173 w 2472156"/>
              <a:gd name="connsiteY11" fmla="*/ 499892 h 1485776"/>
              <a:gd name="connsiteX12" fmla="*/ 247216 w 2472156"/>
              <a:gd name="connsiteY12" fmla="*/ 630946 h 1485776"/>
              <a:gd name="connsiteX13" fmla="*/ 247216 w 2472156"/>
              <a:gd name="connsiteY13" fmla="*/ 726258 h 1485776"/>
              <a:gd name="connsiteX14" fmla="*/ 247216 w 2472156"/>
              <a:gd name="connsiteY14" fmla="*/ 818592 h 1485776"/>
              <a:gd name="connsiteX15" fmla="*/ 250194 w 2472156"/>
              <a:gd name="connsiteY15" fmla="*/ 896033 h 1485776"/>
              <a:gd name="connsiteX16" fmla="*/ 259130 w 2472156"/>
              <a:gd name="connsiteY16" fmla="*/ 976452 h 1485776"/>
              <a:gd name="connsiteX17" fmla="*/ 268065 w 2472156"/>
              <a:gd name="connsiteY17" fmla="*/ 1036022 h 1485776"/>
              <a:gd name="connsiteX18" fmla="*/ 282958 w 2472156"/>
              <a:gd name="connsiteY18" fmla="*/ 1092614 h 1485776"/>
              <a:gd name="connsiteX19" fmla="*/ 300829 w 2472156"/>
              <a:gd name="connsiteY19" fmla="*/ 1125377 h 1485776"/>
              <a:gd name="connsiteX20" fmla="*/ 330614 w 2472156"/>
              <a:gd name="connsiteY20" fmla="*/ 1158141 h 1485776"/>
              <a:gd name="connsiteX21" fmla="*/ 372313 w 2472156"/>
              <a:gd name="connsiteY21" fmla="*/ 1181969 h 1485776"/>
              <a:gd name="connsiteX22" fmla="*/ 408055 w 2472156"/>
              <a:gd name="connsiteY22" fmla="*/ 1193883 h 1485776"/>
              <a:gd name="connsiteX23" fmla="*/ 455711 w 2472156"/>
              <a:gd name="connsiteY23" fmla="*/ 1208776 h 1485776"/>
              <a:gd name="connsiteX24" fmla="*/ 586765 w 2472156"/>
              <a:gd name="connsiteY24" fmla="*/ 1226647 h 1485776"/>
              <a:gd name="connsiteX25" fmla="*/ 705905 w 2472156"/>
              <a:gd name="connsiteY25" fmla="*/ 1235582 h 1485776"/>
              <a:gd name="connsiteX26" fmla="*/ 863766 w 2472156"/>
              <a:gd name="connsiteY26" fmla="*/ 1244518 h 1485776"/>
              <a:gd name="connsiteX27" fmla="*/ 1039497 w 2472156"/>
              <a:gd name="connsiteY27" fmla="*/ 1247496 h 1485776"/>
              <a:gd name="connsiteX28" fmla="*/ 1197358 w 2472156"/>
              <a:gd name="connsiteY28" fmla="*/ 1247496 h 1485776"/>
              <a:gd name="connsiteX29" fmla="*/ 1432659 w 2472156"/>
              <a:gd name="connsiteY29" fmla="*/ 1244518 h 1485776"/>
              <a:gd name="connsiteX30" fmla="*/ 1548821 w 2472156"/>
              <a:gd name="connsiteY30" fmla="*/ 1241539 h 1485776"/>
              <a:gd name="connsiteX31" fmla="*/ 1682854 w 2472156"/>
              <a:gd name="connsiteY31" fmla="*/ 1229625 h 1485776"/>
              <a:gd name="connsiteX32" fmla="*/ 1775187 w 2472156"/>
              <a:gd name="connsiteY32" fmla="*/ 1214733 h 1485776"/>
              <a:gd name="connsiteX33" fmla="*/ 1825822 w 2472156"/>
              <a:gd name="connsiteY33" fmla="*/ 1199840 h 1485776"/>
              <a:gd name="connsiteX34" fmla="*/ 1876456 w 2472156"/>
              <a:gd name="connsiteY34" fmla="*/ 1178991 h 1485776"/>
              <a:gd name="connsiteX35" fmla="*/ 1927091 w 2472156"/>
              <a:gd name="connsiteY35" fmla="*/ 1155162 h 1485776"/>
              <a:gd name="connsiteX36" fmla="*/ 1956876 w 2472156"/>
              <a:gd name="connsiteY36" fmla="*/ 1131334 h 1485776"/>
              <a:gd name="connsiteX37" fmla="*/ 1971768 w 2472156"/>
              <a:gd name="connsiteY37" fmla="*/ 1113463 h 1485776"/>
              <a:gd name="connsiteX38" fmla="*/ 1995596 w 2472156"/>
              <a:gd name="connsiteY38" fmla="*/ 1068786 h 1485776"/>
              <a:gd name="connsiteX39" fmla="*/ 2022403 w 2472156"/>
              <a:gd name="connsiteY39" fmla="*/ 994323 h 1485776"/>
              <a:gd name="connsiteX40" fmla="*/ 2049209 w 2472156"/>
              <a:gd name="connsiteY40" fmla="*/ 901990 h 1485776"/>
              <a:gd name="connsiteX41" fmla="*/ 2073037 w 2472156"/>
              <a:gd name="connsiteY41" fmla="*/ 794764 h 1485776"/>
              <a:gd name="connsiteX42" fmla="*/ 2093887 w 2472156"/>
              <a:gd name="connsiteY42" fmla="*/ 693495 h 1485776"/>
              <a:gd name="connsiteX43" fmla="*/ 2114736 w 2472156"/>
              <a:gd name="connsiteY43" fmla="*/ 583290 h 1485776"/>
              <a:gd name="connsiteX44" fmla="*/ 2126650 w 2472156"/>
              <a:gd name="connsiteY44" fmla="*/ 505849 h 1485776"/>
              <a:gd name="connsiteX45" fmla="*/ 2135586 w 2472156"/>
              <a:gd name="connsiteY45" fmla="*/ 404580 h 1485776"/>
              <a:gd name="connsiteX46" fmla="*/ 2141543 w 2472156"/>
              <a:gd name="connsiteY46" fmla="*/ 300333 h 1485776"/>
              <a:gd name="connsiteX47" fmla="*/ 2138564 w 2472156"/>
              <a:gd name="connsiteY47" fmla="*/ 264591 h 1485776"/>
              <a:gd name="connsiteX48" fmla="*/ 2141543 w 2472156"/>
              <a:gd name="connsiteY48" fmla="*/ 252676 h 1485776"/>
              <a:gd name="connsiteX49" fmla="*/ 2156435 w 2472156"/>
              <a:gd name="connsiteY49" fmla="*/ 237784 h 1485776"/>
              <a:gd name="connsiteX50" fmla="*/ 2168349 w 2472156"/>
              <a:gd name="connsiteY50" fmla="*/ 234805 h 1485776"/>
              <a:gd name="connsiteX51" fmla="*/ 2180263 w 2472156"/>
              <a:gd name="connsiteY51" fmla="*/ 234805 h 1485776"/>
              <a:gd name="connsiteX52" fmla="*/ 2195156 w 2472156"/>
              <a:gd name="connsiteY52" fmla="*/ 243741 h 1485776"/>
              <a:gd name="connsiteX53" fmla="*/ 2207070 w 2472156"/>
              <a:gd name="connsiteY53" fmla="*/ 252676 h 1485776"/>
              <a:gd name="connsiteX54" fmla="*/ 2213027 w 2472156"/>
              <a:gd name="connsiteY54" fmla="*/ 270548 h 1485776"/>
              <a:gd name="connsiteX55" fmla="*/ 2216005 w 2472156"/>
              <a:gd name="connsiteY55" fmla="*/ 303311 h 1485776"/>
              <a:gd name="connsiteX56" fmla="*/ 2275575 w 2472156"/>
              <a:gd name="connsiteY56" fmla="*/ 848377 h 1485776"/>
              <a:gd name="connsiteX57" fmla="*/ 2278554 w 2472156"/>
              <a:gd name="connsiteY57" fmla="*/ 881140 h 1485776"/>
              <a:gd name="connsiteX58" fmla="*/ 2278554 w 2472156"/>
              <a:gd name="connsiteY58" fmla="*/ 904968 h 1485776"/>
              <a:gd name="connsiteX59" fmla="*/ 2281532 w 2472156"/>
              <a:gd name="connsiteY59" fmla="*/ 943689 h 1485776"/>
              <a:gd name="connsiteX60" fmla="*/ 2287489 w 2472156"/>
              <a:gd name="connsiteY60" fmla="*/ 973474 h 1485776"/>
              <a:gd name="connsiteX61" fmla="*/ 2296425 w 2472156"/>
              <a:gd name="connsiteY61" fmla="*/ 1003259 h 1485776"/>
              <a:gd name="connsiteX62" fmla="*/ 2305360 w 2472156"/>
              <a:gd name="connsiteY62" fmla="*/ 1036022 h 1485776"/>
              <a:gd name="connsiteX63" fmla="*/ 2317274 w 2472156"/>
              <a:gd name="connsiteY63" fmla="*/ 1056872 h 1485776"/>
              <a:gd name="connsiteX64" fmla="*/ 2332167 w 2472156"/>
              <a:gd name="connsiteY64" fmla="*/ 1083678 h 1485776"/>
              <a:gd name="connsiteX65" fmla="*/ 2361952 w 2472156"/>
              <a:gd name="connsiteY65" fmla="*/ 1113463 h 1485776"/>
              <a:gd name="connsiteX66" fmla="*/ 2403651 w 2472156"/>
              <a:gd name="connsiteY66" fmla="*/ 1143248 h 1485776"/>
              <a:gd name="connsiteX67" fmla="*/ 2430457 w 2472156"/>
              <a:gd name="connsiteY67" fmla="*/ 1161119 h 1485776"/>
              <a:gd name="connsiteX68" fmla="*/ 2445350 w 2472156"/>
              <a:gd name="connsiteY68" fmla="*/ 1173033 h 1485776"/>
              <a:gd name="connsiteX69" fmla="*/ 2451307 w 2472156"/>
              <a:gd name="connsiteY69" fmla="*/ 1181969 h 1485776"/>
              <a:gd name="connsiteX70" fmla="*/ 2463221 w 2472156"/>
              <a:gd name="connsiteY70" fmla="*/ 1199840 h 1485776"/>
              <a:gd name="connsiteX71" fmla="*/ 2472156 w 2472156"/>
              <a:gd name="connsiteY71" fmla="*/ 1226647 h 1485776"/>
              <a:gd name="connsiteX72" fmla="*/ 2472156 w 2472156"/>
              <a:gd name="connsiteY72" fmla="*/ 1241539 h 1485776"/>
              <a:gd name="connsiteX73" fmla="*/ 2469178 w 2472156"/>
              <a:gd name="connsiteY73" fmla="*/ 1259410 h 1485776"/>
              <a:gd name="connsiteX74" fmla="*/ 2463221 w 2472156"/>
              <a:gd name="connsiteY74" fmla="*/ 1280260 h 1485776"/>
              <a:gd name="connsiteX75" fmla="*/ 2448328 w 2472156"/>
              <a:gd name="connsiteY75" fmla="*/ 1298131 h 1485776"/>
              <a:gd name="connsiteX76" fmla="*/ 2418543 w 2472156"/>
              <a:gd name="connsiteY76" fmla="*/ 1333873 h 1485776"/>
              <a:gd name="connsiteX77" fmla="*/ 2397694 w 2472156"/>
              <a:gd name="connsiteY77" fmla="*/ 1351744 h 1485776"/>
              <a:gd name="connsiteX78" fmla="*/ 2370887 w 2472156"/>
              <a:gd name="connsiteY78" fmla="*/ 1372593 h 1485776"/>
              <a:gd name="connsiteX79" fmla="*/ 2344081 w 2472156"/>
              <a:gd name="connsiteY79" fmla="*/ 1390464 h 1485776"/>
              <a:gd name="connsiteX80" fmla="*/ 2296425 w 2472156"/>
              <a:gd name="connsiteY80" fmla="*/ 1411314 h 1485776"/>
              <a:gd name="connsiteX81" fmla="*/ 2233876 w 2472156"/>
              <a:gd name="connsiteY81" fmla="*/ 1429185 h 1485776"/>
              <a:gd name="connsiteX82" fmla="*/ 2123672 w 2472156"/>
              <a:gd name="connsiteY82" fmla="*/ 1450034 h 1485776"/>
              <a:gd name="connsiteX83" fmla="*/ 1944962 w 2472156"/>
              <a:gd name="connsiteY83" fmla="*/ 1467905 h 1485776"/>
              <a:gd name="connsiteX84" fmla="*/ 1781144 w 2472156"/>
              <a:gd name="connsiteY84" fmla="*/ 1476841 h 1485776"/>
              <a:gd name="connsiteX85" fmla="*/ 1608391 w 2472156"/>
              <a:gd name="connsiteY85" fmla="*/ 1482798 h 1485776"/>
              <a:gd name="connsiteX86" fmla="*/ 1459466 w 2472156"/>
              <a:gd name="connsiteY86" fmla="*/ 1485776 h 1485776"/>
              <a:gd name="connsiteX87" fmla="*/ 1307562 w 2472156"/>
              <a:gd name="connsiteY87" fmla="*/ 1485776 h 1485776"/>
              <a:gd name="connsiteX88" fmla="*/ 1149702 w 2472156"/>
              <a:gd name="connsiteY88" fmla="*/ 1482798 h 1485776"/>
              <a:gd name="connsiteX89" fmla="*/ 1012691 w 2472156"/>
              <a:gd name="connsiteY89" fmla="*/ 1476841 h 1485776"/>
              <a:gd name="connsiteX90" fmla="*/ 857809 w 2472156"/>
              <a:gd name="connsiteY90" fmla="*/ 1470884 h 1485776"/>
              <a:gd name="connsiteX91" fmla="*/ 732711 w 2472156"/>
              <a:gd name="connsiteY91" fmla="*/ 1455991 h 1485776"/>
              <a:gd name="connsiteX92" fmla="*/ 518259 w 2472156"/>
              <a:gd name="connsiteY92" fmla="*/ 1423228 h 1485776"/>
              <a:gd name="connsiteX93" fmla="*/ 405076 w 2472156"/>
              <a:gd name="connsiteY93" fmla="*/ 1399400 h 1485776"/>
              <a:gd name="connsiteX94" fmla="*/ 282958 w 2472156"/>
              <a:gd name="connsiteY94" fmla="*/ 1360679 h 1485776"/>
              <a:gd name="connsiteX95" fmla="*/ 196581 w 2472156"/>
              <a:gd name="connsiteY95" fmla="*/ 1316002 h 1485776"/>
              <a:gd name="connsiteX96" fmla="*/ 134033 w 2472156"/>
              <a:gd name="connsiteY96" fmla="*/ 1268346 h 1485776"/>
              <a:gd name="connsiteX97" fmla="*/ 83398 w 2472156"/>
              <a:gd name="connsiteY97" fmla="*/ 1211754 h 1485776"/>
              <a:gd name="connsiteX98" fmla="*/ 62549 w 2472156"/>
              <a:gd name="connsiteY98" fmla="*/ 1181969 h 1485776"/>
              <a:gd name="connsiteX99" fmla="*/ 29785 w 2472156"/>
              <a:gd name="connsiteY99" fmla="*/ 1113463 h 1485776"/>
              <a:gd name="connsiteX100" fmla="*/ 14893 w 2472156"/>
              <a:gd name="connsiteY100" fmla="*/ 1056872 h 1485776"/>
              <a:gd name="connsiteX101" fmla="*/ 0 w 2472156"/>
              <a:gd name="connsiteY101" fmla="*/ 973474 h 1485776"/>
              <a:gd name="connsiteX102" fmla="*/ 0 w 2472156"/>
              <a:gd name="connsiteY102" fmla="*/ 884119 h 1485776"/>
              <a:gd name="connsiteX103" fmla="*/ 5957 w 2472156"/>
              <a:gd name="connsiteY103" fmla="*/ 687538 h 1485776"/>
              <a:gd name="connsiteX104" fmla="*/ 11914 w 2472156"/>
              <a:gd name="connsiteY104" fmla="*/ 547548 h 1485776"/>
              <a:gd name="connsiteX105" fmla="*/ 20850 w 2472156"/>
              <a:gd name="connsiteY105" fmla="*/ 437344 h 1485776"/>
              <a:gd name="connsiteX0" fmla="*/ 20850 w 2472156"/>
              <a:gd name="connsiteY0" fmla="*/ 437344 h 1485776"/>
              <a:gd name="connsiteX1" fmla="*/ 35742 w 2472156"/>
              <a:gd name="connsiteY1" fmla="*/ 184171 h 1485776"/>
              <a:gd name="connsiteX2" fmla="*/ 44678 w 2472156"/>
              <a:gd name="connsiteY2" fmla="*/ 26310 h 1485776"/>
              <a:gd name="connsiteX3" fmla="*/ 333592 w 2472156"/>
              <a:gd name="connsiteY3" fmla="*/ 26310 h 1485776"/>
              <a:gd name="connsiteX4" fmla="*/ 303807 w 2472156"/>
              <a:gd name="connsiteY4" fmla="*/ 157364 h 1485776"/>
              <a:gd name="connsiteX5" fmla="*/ 297850 w 2472156"/>
              <a:gd name="connsiteY5" fmla="*/ 213956 h 1485776"/>
              <a:gd name="connsiteX6" fmla="*/ 294872 w 2472156"/>
              <a:gd name="connsiteY6" fmla="*/ 243741 h 1485776"/>
              <a:gd name="connsiteX7" fmla="*/ 285936 w 2472156"/>
              <a:gd name="connsiteY7" fmla="*/ 276505 h 1485776"/>
              <a:gd name="connsiteX8" fmla="*/ 271044 w 2472156"/>
              <a:gd name="connsiteY8" fmla="*/ 353946 h 1485776"/>
              <a:gd name="connsiteX9" fmla="*/ 259130 w 2472156"/>
              <a:gd name="connsiteY9" fmla="*/ 437344 h 1485776"/>
              <a:gd name="connsiteX10" fmla="*/ 253173 w 2472156"/>
              <a:gd name="connsiteY10" fmla="*/ 499892 h 1485776"/>
              <a:gd name="connsiteX11" fmla="*/ 247216 w 2472156"/>
              <a:gd name="connsiteY11" fmla="*/ 630946 h 1485776"/>
              <a:gd name="connsiteX12" fmla="*/ 247216 w 2472156"/>
              <a:gd name="connsiteY12" fmla="*/ 726258 h 1485776"/>
              <a:gd name="connsiteX13" fmla="*/ 247216 w 2472156"/>
              <a:gd name="connsiteY13" fmla="*/ 818592 h 1485776"/>
              <a:gd name="connsiteX14" fmla="*/ 250194 w 2472156"/>
              <a:gd name="connsiteY14" fmla="*/ 896033 h 1485776"/>
              <a:gd name="connsiteX15" fmla="*/ 259130 w 2472156"/>
              <a:gd name="connsiteY15" fmla="*/ 976452 h 1485776"/>
              <a:gd name="connsiteX16" fmla="*/ 268065 w 2472156"/>
              <a:gd name="connsiteY16" fmla="*/ 1036022 h 1485776"/>
              <a:gd name="connsiteX17" fmla="*/ 282958 w 2472156"/>
              <a:gd name="connsiteY17" fmla="*/ 1092614 h 1485776"/>
              <a:gd name="connsiteX18" fmla="*/ 300829 w 2472156"/>
              <a:gd name="connsiteY18" fmla="*/ 1125377 h 1485776"/>
              <a:gd name="connsiteX19" fmla="*/ 330614 w 2472156"/>
              <a:gd name="connsiteY19" fmla="*/ 1158141 h 1485776"/>
              <a:gd name="connsiteX20" fmla="*/ 372313 w 2472156"/>
              <a:gd name="connsiteY20" fmla="*/ 1181969 h 1485776"/>
              <a:gd name="connsiteX21" fmla="*/ 408055 w 2472156"/>
              <a:gd name="connsiteY21" fmla="*/ 1193883 h 1485776"/>
              <a:gd name="connsiteX22" fmla="*/ 455711 w 2472156"/>
              <a:gd name="connsiteY22" fmla="*/ 1208776 h 1485776"/>
              <a:gd name="connsiteX23" fmla="*/ 586765 w 2472156"/>
              <a:gd name="connsiteY23" fmla="*/ 1226647 h 1485776"/>
              <a:gd name="connsiteX24" fmla="*/ 705905 w 2472156"/>
              <a:gd name="connsiteY24" fmla="*/ 1235582 h 1485776"/>
              <a:gd name="connsiteX25" fmla="*/ 863766 w 2472156"/>
              <a:gd name="connsiteY25" fmla="*/ 1244518 h 1485776"/>
              <a:gd name="connsiteX26" fmla="*/ 1039497 w 2472156"/>
              <a:gd name="connsiteY26" fmla="*/ 1247496 h 1485776"/>
              <a:gd name="connsiteX27" fmla="*/ 1197358 w 2472156"/>
              <a:gd name="connsiteY27" fmla="*/ 1247496 h 1485776"/>
              <a:gd name="connsiteX28" fmla="*/ 1432659 w 2472156"/>
              <a:gd name="connsiteY28" fmla="*/ 1244518 h 1485776"/>
              <a:gd name="connsiteX29" fmla="*/ 1548821 w 2472156"/>
              <a:gd name="connsiteY29" fmla="*/ 1241539 h 1485776"/>
              <a:gd name="connsiteX30" fmla="*/ 1682854 w 2472156"/>
              <a:gd name="connsiteY30" fmla="*/ 1229625 h 1485776"/>
              <a:gd name="connsiteX31" fmla="*/ 1775187 w 2472156"/>
              <a:gd name="connsiteY31" fmla="*/ 1214733 h 1485776"/>
              <a:gd name="connsiteX32" fmla="*/ 1825822 w 2472156"/>
              <a:gd name="connsiteY32" fmla="*/ 1199840 h 1485776"/>
              <a:gd name="connsiteX33" fmla="*/ 1876456 w 2472156"/>
              <a:gd name="connsiteY33" fmla="*/ 1178991 h 1485776"/>
              <a:gd name="connsiteX34" fmla="*/ 1927091 w 2472156"/>
              <a:gd name="connsiteY34" fmla="*/ 1155162 h 1485776"/>
              <a:gd name="connsiteX35" fmla="*/ 1956876 w 2472156"/>
              <a:gd name="connsiteY35" fmla="*/ 1131334 h 1485776"/>
              <a:gd name="connsiteX36" fmla="*/ 1971768 w 2472156"/>
              <a:gd name="connsiteY36" fmla="*/ 1113463 h 1485776"/>
              <a:gd name="connsiteX37" fmla="*/ 1995596 w 2472156"/>
              <a:gd name="connsiteY37" fmla="*/ 1068786 h 1485776"/>
              <a:gd name="connsiteX38" fmla="*/ 2022403 w 2472156"/>
              <a:gd name="connsiteY38" fmla="*/ 994323 h 1485776"/>
              <a:gd name="connsiteX39" fmla="*/ 2049209 w 2472156"/>
              <a:gd name="connsiteY39" fmla="*/ 901990 h 1485776"/>
              <a:gd name="connsiteX40" fmla="*/ 2073037 w 2472156"/>
              <a:gd name="connsiteY40" fmla="*/ 794764 h 1485776"/>
              <a:gd name="connsiteX41" fmla="*/ 2093887 w 2472156"/>
              <a:gd name="connsiteY41" fmla="*/ 693495 h 1485776"/>
              <a:gd name="connsiteX42" fmla="*/ 2114736 w 2472156"/>
              <a:gd name="connsiteY42" fmla="*/ 583290 h 1485776"/>
              <a:gd name="connsiteX43" fmla="*/ 2126650 w 2472156"/>
              <a:gd name="connsiteY43" fmla="*/ 505849 h 1485776"/>
              <a:gd name="connsiteX44" fmla="*/ 2135586 w 2472156"/>
              <a:gd name="connsiteY44" fmla="*/ 404580 h 1485776"/>
              <a:gd name="connsiteX45" fmla="*/ 2141543 w 2472156"/>
              <a:gd name="connsiteY45" fmla="*/ 300333 h 1485776"/>
              <a:gd name="connsiteX46" fmla="*/ 2138564 w 2472156"/>
              <a:gd name="connsiteY46" fmla="*/ 264591 h 1485776"/>
              <a:gd name="connsiteX47" fmla="*/ 2141543 w 2472156"/>
              <a:gd name="connsiteY47" fmla="*/ 252676 h 1485776"/>
              <a:gd name="connsiteX48" fmla="*/ 2156435 w 2472156"/>
              <a:gd name="connsiteY48" fmla="*/ 237784 h 1485776"/>
              <a:gd name="connsiteX49" fmla="*/ 2168349 w 2472156"/>
              <a:gd name="connsiteY49" fmla="*/ 234805 h 1485776"/>
              <a:gd name="connsiteX50" fmla="*/ 2180263 w 2472156"/>
              <a:gd name="connsiteY50" fmla="*/ 234805 h 1485776"/>
              <a:gd name="connsiteX51" fmla="*/ 2195156 w 2472156"/>
              <a:gd name="connsiteY51" fmla="*/ 243741 h 1485776"/>
              <a:gd name="connsiteX52" fmla="*/ 2207070 w 2472156"/>
              <a:gd name="connsiteY52" fmla="*/ 252676 h 1485776"/>
              <a:gd name="connsiteX53" fmla="*/ 2213027 w 2472156"/>
              <a:gd name="connsiteY53" fmla="*/ 270548 h 1485776"/>
              <a:gd name="connsiteX54" fmla="*/ 2216005 w 2472156"/>
              <a:gd name="connsiteY54" fmla="*/ 303311 h 1485776"/>
              <a:gd name="connsiteX55" fmla="*/ 2275575 w 2472156"/>
              <a:gd name="connsiteY55" fmla="*/ 848377 h 1485776"/>
              <a:gd name="connsiteX56" fmla="*/ 2278554 w 2472156"/>
              <a:gd name="connsiteY56" fmla="*/ 881140 h 1485776"/>
              <a:gd name="connsiteX57" fmla="*/ 2278554 w 2472156"/>
              <a:gd name="connsiteY57" fmla="*/ 904968 h 1485776"/>
              <a:gd name="connsiteX58" fmla="*/ 2281532 w 2472156"/>
              <a:gd name="connsiteY58" fmla="*/ 943689 h 1485776"/>
              <a:gd name="connsiteX59" fmla="*/ 2287489 w 2472156"/>
              <a:gd name="connsiteY59" fmla="*/ 973474 h 1485776"/>
              <a:gd name="connsiteX60" fmla="*/ 2296425 w 2472156"/>
              <a:gd name="connsiteY60" fmla="*/ 1003259 h 1485776"/>
              <a:gd name="connsiteX61" fmla="*/ 2305360 w 2472156"/>
              <a:gd name="connsiteY61" fmla="*/ 1036022 h 1485776"/>
              <a:gd name="connsiteX62" fmla="*/ 2317274 w 2472156"/>
              <a:gd name="connsiteY62" fmla="*/ 1056872 h 1485776"/>
              <a:gd name="connsiteX63" fmla="*/ 2332167 w 2472156"/>
              <a:gd name="connsiteY63" fmla="*/ 1083678 h 1485776"/>
              <a:gd name="connsiteX64" fmla="*/ 2361952 w 2472156"/>
              <a:gd name="connsiteY64" fmla="*/ 1113463 h 1485776"/>
              <a:gd name="connsiteX65" fmla="*/ 2403651 w 2472156"/>
              <a:gd name="connsiteY65" fmla="*/ 1143248 h 1485776"/>
              <a:gd name="connsiteX66" fmla="*/ 2430457 w 2472156"/>
              <a:gd name="connsiteY66" fmla="*/ 1161119 h 1485776"/>
              <a:gd name="connsiteX67" fmla="*/ 2445350 w 2472156"/>
              <a:gd name="connsiteY67" fmla="*/ 1173033 h 1485776"/>
              <a:gd name="connsiteX68" fmla="*/ 2451307 w 2472156"/>
              <a:gd name="connsiteY68" fmla="*/ 1181969 h 1485776"/>
              <a:gd name="connsiteX69" fmla="*/ 2463221 w 2472156"/>
              <a:gd name="connsiteY69" fmla="*/ 1199840 h 1485776"/>
              <a:gd name="connsiteX70" fmla="*/ 2472156 w 2472156"/>
              <a:gd name="connsiteY70" fmla="*/ 1226647 h 1485776"/>
              <a:gd name="connsiteX71" fmla="*/ 2472156 w 2472156"/>
              <a:gd name="connsiteY71" fmla="*/ 1241539 h 1485776"/>
              <a:gd name="connsiteX72" fmla="*/ 2469178 w 2472156"/>
              <a:gd name="connsiteY72" fmla="*/ 1259410 h 1485776"/>
              <a:gd name="connsiteX73" fmla="*/ 2463221 w 2472156"/>
              <a:gd name="connsiteY73" fmla="*/ 1280260 h 1485776"/>
              <a:gd name="connsiteX74" fmla="*/ 2448328 w 2472156"/>
              <a:gd name="connsiteY74" fmla="*/ 1298131 h 1485776"/>
              <a:gd name="connsiteX75" fmla="*/ 2418543 w 2472156"/>
              <a:gd name="connsiteY75" fmla="*/ 1333873 h 1485776"/>
              <a:gd name="connsiteX76" fmla="*/ 2397694 w 2472156"/>
              <a:gd name="connsiteY76" fmla="*/ 1351744 h 1485776"/>
              <a:gd name="connsiteX77" fmla="*/ 2370887 w 2472156"/>
              <a:gd name="connsiteY77" fmla="*/ 1372593 h 1485776"/>
              <a:gd name="connsiteX78" fmla="*/ 2344081 w 2472156"/>
              <a:gd name="connsiteY78" fmla="*/ 1390464 h 1485776"/>
              <a:gd name="connsiteX79" fmla="*/ 2296425 w 2472156"/>
              <a:gd name="connsiteY79" fmla="*/ 1411314 h 1485776"/>
              <a:gd name="connsiteX80" fmla="*/ 2233876 w 2472156"/>
              <a:gd name="connsiteY80" fmla="*/ 1429185 h 1485776"/>
              <a:gd name="connsiteX81" fmla="*/ 2123672 w 2472156"/>
              <a:gd name="connsiteY81" fmla="*/ 1450034 h 1485776"/>
              <a:gd name="connsiteX82" fmla="*/ 1944962 w 2472156"/>
              <a:gd name="connsiteY82" fmla="*/ 1467905 h 1485776"/>
              <a:gd name="connsiteX83" fmla="*/ 1781144 w 2472156"/>
              <a:gd name="connsiteY83" fmla="*/ 1476841 h 1485776"/>
              <a:gd name="connsiteX84" fmla="*/ 1608391 w 2472156"/>
              <a:gd name="connsiteY84" fmla="*/ 1482798 h 1485776"/>
              <a:gd name="connsiteX85" fmla="*/ 1459466 w 2472156"/>
              <a:gd name="connsiteY85" fmla="*/ 1485776 h 1485776"/>
              <a:gd name="connsiteX86" fmla="*/ 1307562 w 2472156"/>
              <a:gd name="connsiteY86" fmla="*/ 1485776 h 1485776"/>
              <a:gd name="connsiteX87" fmla="*/ 1149702 w 2472156"/>
              <a:gd name="connsiteY87" fmla="*/ 1482798 h 1485776"/>
              <a:gd name="connsiteX88" fmla="*/ 1012691 w 2472156"/>
              <a:gd name="connsiteY88" fmla="*/ 1476841 h 1485776"/>
              <a:gd name="connsiteX89" fmla="*/ 857809 w 2472156"/>
              <a:gd name="connsiteY89" fmla="*/ 1470884 h 1485776"/>
              <a:gd name="connsiteX90" fmla="*/ 732711 w 2472156"/>
              <a:gd name="connsiteY90" fmla="*/ 1455991 h 1485776"/>
              <a:gd name="connsiteX91" fmla="*/ 518259 w 2472156"/>
              <a:gd name="connsiteY91" fmla="*/ 1423228 h 1485776"/>
              <a:gd name="connsiteX92" fmla="*/ 405076 w 2472156"/>
              <a:gd name="connsiteY92" fmla="*/ 1399400 h 1485776"/>
              <a:gd name="connsiteX93" fmla="*/ 282958 w 2472156"/>
              <a:gd name="connsiteY93" fmla="*/ 1360679 h 1485776"/>
              <a:gd name="connsiteX94" fmla="*/ 196581 w 2472156"/>
              <a:gd name="connsiteY94" fmla="*/ 1316002 h 1485776"/>
              <a:gd name="connsiteX95" fmla="*/ 134033 w 2472156"/>
              <a:gd name="connsiteY95" fmla="*/ 1268346 h 1485776"/>
              <a:gd name="connsiteX96" fmla="*/ 83398 w 2472156"/>
              <a:gd name="connsiteY96" fmla="*/ 1211754 h 1485776"/>
              <a:gd name="connsiteX97" fmla="*/ 62549 w 2472156"/>
              <a:gd name="connsiteY97" fmla="*/ 1181969 h 1485776"/>
              <a:gd name="connsiteX98" fmla="*/ 29785 w 2472156"/>
              <a:gd name="connsiteY98" fmla="*/ 1113463 h 1485776"/>
              <a:gd name="connsiteX99" fmla="*/ 14893 w 2472156"/>
              <a:gd name="connsiteY99" fmla="*/ 1056872 h 1485776"/>
              <a:gd name="connsiteX100" fmla="*/ 0 w 2472156"/>
              <a:gd name="connsiteY100" fmla="*/ 973474 h 1485776"/>
              <a:gd name="connsiteX101" fmla="*/ 0 w 2472156"/>
              <a:gd name="connsiteY101" fmla="*/ 884119 h 1485776"/>
              <a:gd name="connsiteX102" fmla="*/ 5957 w 2472156"/>
              <a:gd name="connsiteY102" fmla="*/ 687538 h 1485776"/>
              <a:gd name="connsiteX103" fmla="*/ 11914 w 2472156"/>
              <a:gd name="connsiteY103" fmla="*/ 547548 h 1485776"/>
              <a:gd name="connsiteX104" fmla="*/ 20850 w 2472156"/>
              <a:gd name="connsiteY104" fmla="*/ 437344 h 1485776"/>
              <a:gd name="connsiteX0" fmla="*/ 20850 w 2472156"/>
              <a:gd name="connsiteY0" fmla="*/ 437344 h 1485776"/>
              <a:gd name="connsiteX1" fmla="*/ 35742 w 2472156"/>
              <a:gd name="connsiteY1" fmla="*/ 184171 h 1485776"/>
              <a:gd name="connsiteX2" fmla="*/ 44678 w 2472156"/>
              <a:gd name="connsiteY2" fmla="*/ 26310 h 1485776"/>
              <a:gd name="connsiteX3" fmla="*/ 333592 w 2472156"/>
              <a:gd name="connsiteY3" fmla="*/ 26310 h 1485776"/>
              <a:gd name="connsiteX4" fmla="*/ 297850 w 2472156"/>
              <a:gd name="connsiteY4" fmla="*/ 213956 h 1485776"/>
              <a:gd name="connsiteX5" fmla="*/ 294872 w 2472156"/>
              <a:gd name="connsiteY5" fmla="*/ 243741 h 1485776"/>
              <a:gd name="connsiteX6" fmla="*/ 285936 w 2472156"/>
              <a:gd name="connsiteY6" fmla="*/ 276505 h 1485776"/>
              <a:gd name="connsiteX7" fmla="*/ 271044 w 2472156"/>
              <a:gd name="connsiteY7" fmla="*/ 353946 h 1485776"/>
              <a:gd name="connsiteX8" fmla="*/ 259130 w 2472156"/>
              <a:gd name="connsiteY8" fmla="*/ 437344 h 1485776"/>
              <a:gd name="connsiteX9" fmla="*/ 253173 w 2472156"/>
              <a:gd name="connsiteY9" fmla="*/ 499892 h 1485776"/>
              <a:gd name="connsiteX10" fmla="*/ 247216 w 2472156"/>
              <a:gd name="connsiteY10" fmla="*/ 630946 h 1485776"/>
              <a:gd name="connsiteX11" fmla="*/ 247216 w 2472156"/>
              <a:gd name="connsiteY11" fmla="*/ 726258 h 1485776"/>
              <a:gd name="connsiteX12" fmla="*/ 247216 w 2472156"/>
              <a:gd name="connsiteY12" fmla="*/ 818592 h 1485776"/>
              <a:gd name="connsiteX13" fmla="*/ 250194 w 2472156"/>
              <a:gd name="connsiteY13" fmla="*/ 896033 h 1485776"/>
              <a:gd name="connsiteX14" fmla="*/ 259130 w 2472156"/>
              <a:gd name="connsiteY14" fmla="*/ 976452 h 1485776"/>
              <a:gd name="connsiteX15" fmla="*/ 268065 w 2472156"/>
              <a:gd name="connsiteY15" fmla="*/ 1036022 h 1485776"/>
              <a:gd name="connsiteX16" fmla="*/ 282958 w 2472156"/>
              <a:gd name="connsiteY16" fmla="*/ 1092614 h 1485776"/>
              <a:gd name="connsiteX17" fmla="*/ 300829 w 2472156"/>
              <a:gd name="connsiteY17" fmla="*/ 1125377 h 1485776"/>
              <a:gd name="connsiteX18" fmla="*/ 330614 w 2472156"/>
              <a:gd name="connsiteY18" fmla="*/ 1158141 h 1485776"/>
              <a:gd name="connsiteX19" fmla="*/ 372313 w 2472156"/>
              <a:gd name="connsiteY19" fmla="*/ 1181969 h 1485776"/>
              <a:gd name="connsiteX20" fmla="*/ 408055 w 2472156"/>
              <a:gd name="connsiteY20" fmla="*/ 1193883 h 1485776"/>
              <a:gd name="connsiteX21" fmla="*/ 455711 w 2472156"/>
              <a:gd name="connsiteY21" fmla="*/ 1208776 h 1485776"/>
              <a:gd name="connsiteX22" fmla="*/ 586765 w 2472156"/>
              <a:gd name="connsiteY22" fmla="*/ 1226647 h 1485776"/>
              <a:gd name="connsiteX23" fmla="*/ 705905 w 2472156"/>
              <a:gd name="connsiteY23" fmla="*/ 1235582 h 1485776"/>
              <a:gd name="connsiteX24" fmla="*/ 863766 w 2472156"/>
              <a:gd name="connsiteY24" fmla="*/ 1244518 h 1485776"/>
              <a:gd name="connsiteX25" fmla="*/ 1039497 w 2472156"/>
              <a:gd name="connsiteY25" fmla="*/ 1247496 h 1485776"/>
              <a:gd name="connsiteX26" fmla="*/ 1197358 w 2472156"/>
              <a:gd name="connsiteY26" fmla="*/ 1247496 h 1485776"/>
              <a:gd name="connsiteX27" fmla="*/ 1432659 w 2472156"/>
              <a:gd name="connsiteY27" fmla="*/ 1244518 h 1485776"/>
              <a:gd name="connsiteX28" fmla="*/ 1548821 w 2472156"/>
              <a:gd name="connsiteY28" fmla="*/ 1241539 h 1485776"/>
              <a:gd name="connsiteX29" fmla="*/ 1682854 w 2472156"/>
              <a:gd name="connsiteY29" fmla="*/ 1229625 h 1485776"/>
              <a:gd name="connsiteX30" fmla="*/ 1775187 w 2472156"/>
              <a:gd name="connsiteY30" fmla="*/ 1214733 h 1485776"/>
              <a:gd name="connsiteX31" fmla="*/ 1825822 w 2472156"/>
              <a:gd name="connsiteY31" fmla="*/ 1199840 h 1485776"/>
              <a:gd name="connsiteX32" fmla="*/ 1876456 w 2472156"/>
              <a:gd name="connsiteY32" fmla="*/ 1178991 h 1485776"/>
              <a:gd name="connsiteX33" fmla="*/ 1927091 w 2472156"/>
              <a:gd name="connsiteY33" fmla="*/ 1155162 h 1485776"/>
              <a:gd name="connsiteX34" fmla="*/ 1956876 w 2472156"/>
              <a:gd name="connsiteY34" fmla="*/ 1131334 h 1485776"/>
              <a:gd name="connsiteX35" fmla="*/ 1971768 w 2472156"/>
              <a:gd name="connsiteY35" fmla="*/ 1113463 h 1485776"/>
              <a:gd name="connsiteX36" fmla="*/ 1995596 w 2472156"/>
              <a:gd name="connsiteY36" fmla="*/ 1068786 h 1485776"/>
              <a:gd name="connsiteX37" fmla="*/ 2022403 w 2472156"/>
              <a:gd name="connsiteY37" fmla="*/ 994323 h 1485776"/>
              <a:gd name="connsiteX38" fmla="*/ 2049209 w 2472156"/>
              <a:gd name="connsiteY38" fmla="*/ 901990 h 1485776"/>
              <a:gd name="connsiteX39" fmla="*/ 2073037 w 2472156"/>
              <a:gd name="connsiteY39" fmla="*/ 794764 h 1485776"/>
              <a:gd name="connsiteX40" fmla="*/ 2093887 w 2472156"/>
              <a:gd name="connsiteY40" fmla="*/ 693495 h 1485776"/>
              <a:gd name="connsiteX41" fmla="*/ 2114736 w 2472156"/>
              <a:gd name="connsiteY41" fmla="*/ 583290 h 1485776"/>
              <a:gd name="connsiteX42" fmla="*/ 2126650 w 2472156"/>
              <a:gd name="connsiteY42" fmla="*/ 505849 h 1485776"/>
              <a:gd name="connsiteX43" fmla="*/ 2135586 w 2472156"/>
              <a:gd name="connsiteY43" fmla="*/ 404580 h 1485776"/>
              <a:gd name="connsiteX44" fmla="*/ 2141543 w 2472156"/>
              <a:gd name="connsiteY44" fmla="*/ 300333 h 1485776"/>
              <a:gd name="connsiteX45" fmla="*/ 2138564 w 2472156"/>
              <a:gd name="connsiteY45" fmla="*/ 264591 h 1485776"/>
              <a:gd name="connsiteX46" fmla="*/ 2141543 w 2472156"/>
              <a:gd name="connsiteY46" fmla="*/ 252676 h 1485776"/>
              <a:gd name="connsiteX47" fmla="*/ 2156435 w 2472156"/>
              <a:gd name="connsiteY47" fmla="*/ 237784 h 1485776"/>
              <a:gd name="connsiteX48" fmla="*/ 2168349 w 2472156"/>
              <a:gd name="connsiteY48" fmla="*/ 234805 h 1485776"/>
              <a:gd name="connsiteX49" fmla="*/ 2180263 w 2472156"/>
              <a:gd name="connsiteY49" fmla="*/ 234805 h 1485776"/>
              <a:gd name="connsiteX50" fmla="*/ 2195156 w 2472156"/>
              <a:gd name="connsiteY50" fmla="*/ 243741 h 1485776"/>
              <a:gd name="connsiteX51" fmla="*/ 2207070 w 2472156"/>
              <a:gd name="connsiteY51" fmla="*/ 252676 h 1485776"/>
              <a:gd name="connsiteX52" fmla="*/ 2213027 w 2472156"/>
              <a:gd name="connsiteY52" fmla="*/ 270548 h 1485776"/>
              <a:gd name="connsiteX53" fmla="*/ 2216005 w 2472156"/>
              <a:gd name="connsiteY53" fmla="*/ 303311 h 1485776"/>
              <a:gd name="connsiteX54" fmla="*/ 2275575 w 2472156"/>
              <a:gd name="connsiteY54" fmla="*/ 848377 h 1485776"/>
              <a:gd name="connsiteX55" fmla="*/ 2278554 w 2472156"/>
              <a:gd name="connsiteY55" fmla="*/ 881140 h 1485776"/>
              <a:gd name="connsiteX56" fmla="*/ 2278554 w 2472156"/>
              <a:gd name="connsiteY56" fmla="*/ 904968 h 1485776"/>
              <a:gd name="connsiteX57" fmla="*/ 2281532 w 2472156"/>
              <a:gd name="connsiteY57" fmla="*/ 943689 h 1485776"/>
              <a:gd name="connsiteX58" fmla="*/ 2287489 w 2472156"/>
              <a:gd name="connsiteY58" fmla="*/ 973474 h 1485776"/>
              <a:gd name="connsiteX59" fmla="*/ 2296425 w 2472156"/>
              <a:gd name="connsiteY59" fmla="*/ 1003259 h 1485776"/>
              <a:gd name="connsiteX60" fmla="*/ 2305360 w 2472156"/>
              <a:gd name="connsiteY60" fmla="*/ 1036022 h 1485776"/>
              <a:gd name="connsiteX61" fmla="*/ 2317274 w 2472156"/>
              <a:gd name="connsiteY61" fmla="*/ 1056872 h 1485776"/>
              <a:gd name="connsiteX62" fmla="*/ 2332167 w 2472156"/>
              <a:gd name="connsiteY62" fmla="*/ 1083678 h 1485776"/>
              <a:gd name="connsiteX63" fmla="*/ 2361952 w 2472156"/>
              <a:gd name="connsiteY63" fmla="*/ 1113463 h 1485776"/>
              <a:gd name="connsiteX64" fmla="*/ 2403651 w 2472156"/>
              <a:gd name="connsiteY64" fmla="*/ 1143248 h 1485776"/>
              <a:gd name="connsiteX65" fmla="*/ 2430457 w 2472156"/>
              <a:gd name="connsiteY65" fmla="*/ 1161119 h 1485776"/>
              <a:gd name="connsiteX66" fmla="*/ 2445350 w 2472156"/>
              <a:gd name="connsiteY66" fmla="*/ 1173033 h 1485776"/>
              <a:gd name="connsiteX67" fmla="*/ 2451307 w 2472156"/>
              <a:gd name="connsiteY67" fmla="*/ 1181969 h 1485776"/>
              <a:gd name="connsiteX68" fmla="*/ 2463221 w 2472156"/>
              <a:gd name="connsiteY68" fmla="*/ 1199840 h 1485776"/>
              <a:gd name="connsiteX69" fmla="*/ 2472156 w 2472156"/>
              <a:gd name="connsiteY69" fmla="*/ 1226647 h 1485776"/>
              <a:gd name="connsiteX70" fmla="*/ 2472156 w 2472156"/>
              <a:gd name="connsiteY70" fmla="*/ 1241539 h 1485776"/>
              <a:gd name="connsiteX71" fmla="*/ 2469178 w 2472156"/>
              <a:gd name="connsiteY71" fmla="*/ 1259410 h 1485776"/>
              <a:gd name="connsiteX72" fmla="*/ 2463221 w 2472156"/>
              <a:gd name="connsiteY72" fmla="*/ 1280260 h 1485776"/>
              <a:gd name="connsiteX73" fmla="*/ 2448328 w 2472156"/>
              <a:gd name="connsiteY73" fmla="*/ 1298131 h 1485776"/>
              <a:gd name="connsiteX74" fmla="*/ 2418543 w 2472156"/>
              <a:gd name="connsiteY74" fmla="*/ 1333873 h 1485776"/>
              <a:gd name="connsiteX75" fmla="*/ 2397694 w 2472156"/>
              <a:gd name="connsiteY75" fmla="*/ 1351744 h 1485776"/>
              <a:gd name="connsiteX76" fmla="*/ 2370887 w 2472156"/>
              <a:gd name="connsiteY76" fmla="*/ 1372593 h 1485776"/>
              <a:gd name="connsiteX77" fmla="*/ 2344081 w 2472156"/>
              <a:gd name="connsiteY77" fmla="*/ 1390464 h 1485776"/>
              <a:gd name="connsiteX78" fmla="*/ 2296425 w 2472156"/>
              <a:gd name="connsiteY78" fmla="*/ 1411314 h 1485776"/>
              <a:gd name="connsiteX79" fmla="*/ 2233876 w 2472156"/>
              <a:gd name="connsiteY79" fmla="*/ 1429185 h 1485776"/>
              <a:gd name="connsiteX80" fmla="*/ 2123672 w 2472156"/>
              <a:gd name="connsiteY80" fmla="*/ 1450034 h 1485776"/>
              <a:gd name="connsiteX81" fmla="*/ 1944962 w 2472156"/>
              <a:gd name="connsiteY81" fmla="*/ 1467905 h 1485776"/>
              <a:gd name="connsiteX82" fmla="*/ 1781144 w 2472156"/>
              <a:gd name="connsiteY82" fmla="*/ 1476841 h 1485776"/>
              <a:gd name="connsiteX83" fmla="*/ 1608391 w 2472156"/>
              <a:gd name="connsiteY83" fmla="*/ 1482798 h 1485776"/>
              <a:gd name="connsiteX84" fmla="*/ 1459466 w 2472156"/>
              <a:gd name="connsiteY84" fmla="*/ 1485776 h 1485776"/>
              <a:gd name="connsiteX85" fmla="*/ 1307562 w 2472156"/>
              <a:gd name="connsiteY85" fmla="*/ 1485776 h 1485776"/>
              <a:gd name="connsiteX86" fmla="*/ 1149702 w 2472156"/>
              <a:gd name="connsiteY86" fmla="*/ 1482798 h 1485776"/>
              <a:gd name="connsiteX87" fmla="*/ 1012691 w 2472156"/>
              <a:gd name="connsiteY87" fmla="*/ 1476841 h 1485776"/>
              <a:gd name="connsiteX88" fmla="*/ 857809 w 2472156"/>
              <a:gd name="connsiteY88" fmla="*/ 1470884 h 1485776"/>
              <a:gd name="connsiteX89" fmla="*/ 732711 w 2472156"/>
              <a:gd name="connsiteY89" fmla="*/ 1455991 h 1485776"/>
              <a:gd name="connsiteX90" fmla="*/ 518259 w 2472156"/>
              <a:gd name="connsiteY90" fmla="*/ 1423228 h 1485776"/>
              <a:gd name="connsiteX91" fmla="*/ 405076 w 2472156"/>
              <a:gd name="connsiteY91" fmla="*/ 1399400 h 1485776"/>
              <a:gd name="connsiteX92" fmla="*/ 282958 w 2472156"/>
              <a:gd name="connsiteY92" fmla="*/ 1360679 h 1485776"/>
              <a:gd name="connsiteX93" fmla="*/ 196581 w 2472156"/>
              <a:gd name="connsiteY93" fmla="*/ 1316002 h 1485776"/>
              <a:gd name="connsiteX94" fmla="*/ 134033 w 2472156"/>
              <a:gd name="connsiteY94" fmla="*/ 1268346 h 1485776"/>
              <a:gd name="connsiteX95" fmla="*/ 83398 w 2472156"/>
              <a:gd name="connsiteY95" fmla="*/ 1211754 h 1485776"/>
              <a:gd name="connsiteX96" fmla="*/ 62549 w 2472156"/>
              <a:gd name="connsiteY96" fmla="*/ 1181969 h 1485776"/>
              <a:gd name="connsiteX97" fmla="*/ 29785 w 2472156"/>
              <a:gd name="connsiteY97" fmla="*/ 1113463 h 1485776"/>
              <a:gd name="connsiteX98" fmla="*/ 14893 w 2472156"/>
              <a:gd name="connsiteY98" fmla="*/ 1056872 h 1485776"/>
              <a:gd name="connsiteX99" fmla="*/ 0 w 2472156"/>
              <a:gd name="connsiteY99" fmla="*/ 973474 h 1485776"/>
              <a:gd name="connsiteX100" fmla="*/ 0 w 2472156"/>
              <a:gd name="connsiteY100" fmla="*/ 884119 h 1485776"/>
              <a:gd name="connsiteX101" fmla="*/ 5957 w 2472156"/>
              <a:gd name="connsiteY101" fmla="*/ 687538 h 1485776"/>
              <a:gd name="connsiteX102" fmla="*/ 11914 w 2472156"/>
              <a:gd name="connsiteY102" fmla="*/ 547548 h 1485776"/>
              <a:gd name="connsiteX103" fmla="*/ 20850 w 2472156"/>
              <a:gd name="connsiteY103" fmla="*/ 437344 h 1485776"/>
              <a:gd name="connsiteX0" fmla="*/ 20850 w 2472156"/>
              <a:gd name="connsiteY0" fmla="*/ 437344 h 1485776"/>
              <a:gd name="connsiteX1" fmla="*/ 35742 w 2472156"/>
              <a:gd name="connsiteY1" fmla="*/ 184171 h 1485776"/>
              <a:gd name="connsiteX2" fmla="*/ 44678 w 2472156"/>
              <a:gd name="connsiteY2" fmla="*/ 26310 h 1485776"/>
              <a:gd name="connsiteX3" fmla="*/ 333592 w 2472156"/>
              <a:gd name="connsiteY3" fmla="*/ 26310 h 1485776"/>
              <a:gd name="connsiteX4" fmla="*/ 297850 w 2472156"/>
              <a:gd name="connsiteY4" fmla="*/ 213956 h 1485776"/>
              <a:gd name="connsiteX5" fmla="*/ 285936 w 2472156"/>
              <a:gd name="connsiteY5" fmla="*/ 276505 h 1485776"/>
              <a:gd name="connsiteX6" fmla="*/ 271044 w 2472156"/>
              <a:gd name="connsiteY6" fmla="*/ 353946 h 1485776"/>
              <a:gd name="connsiteX7" fmla="*/ 259130 w 2472156"/>
              <a:gd name="connsiteY7" fmla="*/ 437344 h 1485776"/>
              <a:gd name="connsiteX8" fmla="*/ 253173 w 2472156"/>
              <a:gd name="connsiteY8" fmla="*/ 499892 h 1485776"/>
              <a:gd name="connsiteX9" fmla="*/ 247216 w 2472156"/>
              <a:gd name="connsiteY9" fmla="*/ 630946 h 1485776"/>
              <a:gd name="connsiteX10" fmla="*/ 247216 w 2472156"/>
              <a:gd name="connsiteY10" fmla="*/ 726258 h 1485776"/>
              <a:gd name="connsiteX11" fmla="*/ 247216 w 2472156"/>
              <a:gd name="connsiteY11" fmla="*/ 818592 h 1485776"/>
              <a:gd name="connsiteX12" fmla="*/ 250194 w 2472156"/>
              <a:gd name="connsiteY12" fmla="*/ 896033 h 1485776"/>
              <a:gd name="connsiteX13" fmla="*/ 259130 w 2472156"/>
              <a:gd name="connsiteY13" fmla="*/ 976452 h 1485776"/>
              <a:gd name="connsiteX14" fmla="*/ 268065 w 2472156"/>
              <a:gd name="connsiteY14" fmla="*/ 1036022 h 1485776"/>
              <a:gd name="connsiteX15" fmla="*/ 282958 w 2472156"/>
              <a:gd name="connsiteY15" fmla="*/ 1092614 h 1485776"/>
              <a:gd name="connsiteX16" fmla="*/ 300829 w 2472156"/>
              <a:gd name="connsiteY16" fmla="*/ 1125377 h 1485776"/>
              <a:gd name="connsiteX17" fmla="*/ 330614 w 2472156"/>
              <a:gd name="connsiteY17" fmla="*/ 1158141 h 1485776"/>
              <a:gd name="connsiteX18" fmla="*/ 372313 w 2472156"/>
              <a:gd name="connsiteY18" fmla="*/ 1181969 h 1485776"/>
              <a:gd name="connsiteX19" fmla="*/ 408055 w 2472156"/>
              <a:gd name="connsiteY19" fmla="*/ 1193883 h 1485776"/>
              <a:gd name="connsiteX20" fmla="*/ 455711 w 2472156"/>
              <a:gd name="connsiteY20" fmla="*/ 1208776 h 1485776"/>
              <a:gd name="connsiteX21" fmla="*/ 586765 w 2472156"/>
              <a:gd name="connsiteY21" fmla="*/ 1226647 h 1485776"/>
              <a:gd name="connsiteX22" fmla="*/ 705905 w 2472156"/>
              <a:gd name="connsiteY22" fmla="*/ 1235582 h 1485776"/>
              <a:gd name="connsiteX23" fmla="*/ 863766 w 2472156"/>
              <a:gd name="connsiteY23" fmla="*/ 1244518 h 1485776"/>
              <a:gd name="connsiteX24" fmla="*/ 1039497 w 2472156"/>
              <a:gd name="connsiteY24" fmla="*/ 1247496 h 1485776"/>
              <a:gd name="connsiteX25" fmla="*/ 1197358 w 2472156"/>
              <a:gd name="connsiteY25" fmla="*/ 1247496 h 1485776"/>
              <a:gd name="connsiteX26" fmla="*/ 1432659 w 2472156"/>
              <a:gd name="connsiteY26" fmla="*/ 1244518 h 1485776"/>
              <a:gd name="connsiteX27" fmla="*/ 1548821 w 2472156"/>
              <a:gd name="connsiteY27" fmla="*/ 1241539 h 1485776"/>
              <a:gd name="connsiteX28" fmla="*/ 1682854 w 2472156"/>
              <a:gd name="connsiteY28" fmla="*/ 1229625 h 1485776"/>
              <a:gd name="connsiteX29" fmla="*/ 1775187 w 2472156"/>
              <a:gd name="connsiteY29" fmla="*/ 1214733 h 1485776"/>
              <a:gd name="connsiteX30" fmla="*/ 1825822 w 2472156"/>
              <a:gd name="connsiteY30" fmla="*/ 1199840 h 1485776"/>
              <a:gd name="connsiteX31" fmla="*/ 1876456 w 2472156"/>
              <a:gd name="connsiteY31" fmla="*/ 1178991 h 1485776"/>
              <a:gd name="connsiteX32" fmla="*/ 1927091 w 2472156"/>
              <a:gd name="connsiteY32" fmla="*/ 1155162 h 1485776"/>
              <a:gd name="connsiteX33" fmla="*/ 1956876 w 2472156"/>
              <a:gd name="connsiteY33" fmla="*/ 1131334 h 1485776"/>
              <a:gd name="connsiteX34" fmla="*/ 1971768 w 2472156"/>
              <a:gd name="connsiteY34" fmla="*/ 1113463 h 1485776"/>
              <a:gd name="connsiteX35" fmla="*/ 1995596 w 2472156"/>
              <a:gd name="connsiteY35" fmla="*/ 1068786 h 1485776"/>
              <a:gd name="connsiteX36" fmla="*/ 2022403 w 2472156"/>
              <a:gd name="connsiteY36" fmla="*/ 994323 h 1485776"/>
              <a:gd name="connsiteX37" fmla="*/ 2049209 w 2472156"/>
              <a:gd name="connsiteY37" fmla="*/ 901990 h 1485776"/>
              <a:gd name="connsiteX38" fmla="*/ 2073037 w 2472156"/>
              <a:gd name="connsiteY38" fmla="*/ 794764 h 1485776"/>
              <a:gd name="connsiteX39" fmla="*/ 2093887 w 2472156"/>
              <a:gd name="connsiteY39" fmla="*/ 693495 h 1485776"/>
              <a:gd name="connsiteX40" fmla="*/ 2114736 w 2472156"/>
              <a:gd name="connsiteY40" fmla="*/ 583290 h 1485776"/>
              <a:gd name="connsiteX41" fmla="*/ 2126650 w 2472156"/>
              <a:gd name="connsiteY41" fmla="*/ 505849 h 1485776"/>
              <a:gd name="connsiteX42" fmla="*/ 2135586 w 2472156"/>
              <a:gd name="connsiteY42" fmla="*/ 404580 h 1485776"/>
              <a:gd name="connsiteX43" fmla="*/ 2141543 w 2472156"/>
              <a:gd name="connsiteY43" fmla="*/ 300333 h 1485776"/>
              <a:gd name="connsiteX44" fmla="*/ 2138564 w 2472156"/>
              <a:gd name="connsiteY44" fmla="*/ 264591 h 1485776"/>
              <a:gd name="connsiteX45" fmla="*/ 2141543 w 2472156"/>
              <a:gd name="connsiteY45" fmla="*/ 252676 h 1485776"/>
              <a:gd name="connsiteX46" fmla="*/ 2156435 w 2472156"/>
              <a:gd name="connsiteY46" fmla="*/ 237784 h 1485776"/>
              <a:gd name="connsiteX47" fmla="*/ 2168349 w 2472156"/>
              <a:gd name="connsiteY47" fmla="*/ 234805 h 1485776"/>
              <a:gd name="connsiteX48" fmla="*/ 2180263 w 2472156"/>
              <a:gd name="connsiteY48" fmla="*/ 234805 h 1485776"/>
              <a:gd name="connsiteX49" fmla="*/ 2195156 w 2472156"/>
              <a:gd name="connsiteY49" fmla="*/ 243741 h 1485776"/>
              <a:gd name="connsiteX50" fmla="*/ 2207070 w 2472156"/>
              <a:gd name="connsiteY50" fmla="*/ 252676 h 1485776"/>
              <a:gd name="connsiteX51" fmla="*/ 2213027 w 2472156"/>
              <a:gd name="connsiteY51" fmla="*/ 270548 h 1485776"/>
              <a:gd name="connsiteX52" fmla="*/ 2216005 w 2472156"/>
              <a:gd name="connsiteY52" fmla="*/ 303311 h 1485776"/>
              <a:gd name="connsiteX53" fmla="*/ 2275575 w 2472156"/>
              <a:gd name="connsiteY53" fmla="*/ 848377 h 1485776"/>
              <a:gd name="connsiteX54" fmla="*/ 2278554 w 2472156"/>
              <a:gd name="connsiteY54" fmla="*/ 881140 h 1485776"/>
              <a:gd name="connsiteX55" fmla="*/ 2278554 w 2472156"/>
              <a:gd name="connsiteY55" fmla="*/ 904968 h 1485776"/>
              <a:gd name="connsiteX56" fmla="*/ 2281532 w 2472156"/>
              <a:gd name="connsiteY56" fmla="*/ 943689 h 1485776"/>
              <a:gd name="connsiteX57" fmla="*/ 2287489 w 2472156"/>
              <a:gd name="connsiteY57" fmla="*/ 973474 h 1485776"/>
              <a:gd name="connsiteX58" fmla="*/ 2296425 w 2472156"/>
              <a:gd name="connsiteY58" fmla="*/ 1003259 h 1485776"/>
              <a:gd name="connsiteX59" fmla="*/ 2305360 w 2472156"/>
              <a:gd name="connsiteY59" fmla="*/ 1036022 h 1485776"/>
              <a:gd name="connsiteX60" fmla="*/ 2317274 w 2472156"/>
              <a:gd name="connsiteY60" fmla="*/ 1056872 h 1485776"/>
              <a:gd name="connsiteX61" fmla="*/ 2332167 w 2472156"/>
              <a:gd name="connsiteY61" fmla="*/ 1083678 h 1485776"/>
              <a:gd name="connsiteX62" fmla="*/ 2361952 w 2472156"/>
              <a:gd name="connsiteY62" fmla="*/ 1113463 h 1485776"/>
              <a:gd name="connsiteX63" fmla="*/ 2403651 w 2472156"/>
              <a:gd name="connsiteY63" fmla="*/ 1143248 h 1485776"/>
              <a:gd name="connsiteX64" fmla="*/ 2430457 w 2472156"/>
              <a:gd name="connsiteY64" fmla="*/ 1161119 h 1485776"/>
              <a:gd name="connsiteX65" fmla="*/ 2445350 w 2472156"/>
              <a:gd name="connsiteY65" fmla="*/ 1173033 h 1485776"/>
              <a:gd name="connsiteX66" fmla="*/ 2451307 w 2472156"/>
              <a:gd name="connsiteY66" fmla="*/ 1181969 h 1485776"/>
              <a:gd name="connsiteX67" fmla="*/ 2463221 w 2472156"/>
              <a:gd name="connsiteY67" fmla="*/ 1199840 h 1485776"/>
              <a:gd name="connsiteX68" fmla="*/ 2472156 w 2472156"/>
              <a:gd name="connsiteY68" fmla="*/ 1226647 h 1485776"/>
              <a:gd name="connsiteX69" fmla="*/ 2472156 w 2472156"/>
              <a:gd name="connsiteY69" fmla="*/ 1241539 h 1485776"/>
              <a:gd name="connsiteX70" fmla="*/ 2469178 w 2472156"/>
              <a:gd name="connsiteY70" fmla="*/ 1259410 h 1485776"/>
              <a:gd name="connsiteX71" fmla="*/ 2463221 w 2472156"/>
              <a:gd name="connsiteY71" fmla="*/ 1280260 h 1485776"/>
              <a:gd name="connsiteX72" fmla="*/ 2448328 w 2472156"/>
              <a:gd name="connsiteY72" fmla="*/ 1298131 h 1485776"/>
              <a:gd name="connsiteX73" fmla="*/ 2418543 w 2472156"/>
              <a:gd name="connsiteY73" fmla="*/ 1333873 h 1485776"/>
              <a:gd name="connsiteX74" fmla="*/ 2397694 w 2472156"/>
              <a:gd name="connsiteY74" fmla="*/ 1351744 h 1485776"/>
              <a:gd name="connsiteX75" fmla="*/ 2370887 w 2472156"/>
              <a:gd name="connsiteY75" fmla="*/ 1372593 h 1485776"/>
              <a:gd name="connsiteX76" fmla="*/ 2344081 w 2472156"/>
              <a:gd name="connsiteY76" fmla="*/ 1390464 h 1485776"/>
              <a:gd name="connsiteX77" fmla="*/ 2296425 w 2472156"/>
              <a:gd name="connsiteY77" fmla="*/ 1411314 h 1485776"/>
              <a:gd name="connsiteX78" fmla="*/ 2233876 w 2472156"/>
              <a:gd name="connsiteY78" fmla="*/ 1429185 h 1485776"/>
              <a:gd name="connsiteX79" fmla="*/ 2123672 w 2472156"/>
              <a:gd name="connsiteY79" fmla="*/ 1450034 h 1485776"/>
              <a:gd name="connsiteX80" fmla="*/ 1944962 w 2472156"/>
              <a:gd name="connsiteY80" fmla="*/ 1467905 h 1485776"/>
              <a:gd name="connsiteX81" fmla="*/ 1781144 w 2472156"/>
              <a:gd name="connsiteY81" fmla="*/ 1476841 h 1485776"/>
              <a:gd name="connsiteX82" fmla="*/ 1608391 w 2472156"/>
              <a:gd name="connsiteY82" fmla="*/ 1482798 h 1485776"/>
              <a:gd name="connsiteX83" fmla="*/ 1459466 w 2472156"/>
              <a:gd name="connsiteY83" fmla="*/ 1485776 h 1485776"/>
              <a:gd name="connsiteX84" fmla="*/ 1307562 w 2472156"/>
              <a:gd name="connsiteY84" fmla="*/ 1485776 h 1485776"/>
              <a:gd name="connsiteX85" fmla="*/ 1149702 w 2472156"/>
              <a:gd name="connsiteY85" fmla="*/ 1482798 h 1485776"/>
              <a:gd name="connsiteX86" fmla="*/ 1012691 w 2472156"/>
              <a:gd name="connsiteY86" fmla="*/ 1476841 h 1485776"/>
              <a:gd name="connsiteX87" fmla="*/ 857809 w 2472156"/>
              <a:gd name="connsiteY87" fmla="*/ 1470884 h 1485776"/>
              <a:gd name="connsiteX88" fmla="*/ 732711 w 2472156"/>
              <a:gd name="connsiteY88" fmla="*/ 1455991 h 1485776"/>
              <a:gd name="connsiteX89" fmla="*/ 518259 w 2472156"/>
              <a:gd name="connsiteY89" fmla="*/ 1423228 h 1485776"/>
              <a:gd name="connsiteX90" fmla="*/ 405076 w 2472156"/>
              <a:gd name="connsiteY90" fmla="*/ 1399400 h 1485776"/>
              <a:gd name="connsiteX91" fmla="*/ 282958 w 2472156"/>
              <a:gd name="connsiteY91" fmla="*/ 1360679 h 1485776"/>
              <a:gd name="connsiteX92" fmla="*/ 196581 w 2472156"/>
              <a:gd name="connsiteY92" fmla="*/ 1316002 h 1485776"/>
              <a:gd name="connsiteX93" fmla="*/ 134033 w 2472156"/>
              <a:gd name="connsiteY93" fmla="*/ 1268346 h 1485776"/>
              <a:gd name="connsiteX94" fmla="*/ 83398 w 2472156"/>
              <a:gd name="connsiteY94" fmla="*/ 1211754 h 1485776"/>
              <a:gd name="connsiteX95" fmla="*/ 62549 w 2472156"/>
              <a:gd name="connsiteY95" fmla="*/ 1181969 h 1485776"/>
              <a:gd name="connsiteX96" fmla="*/ 29785 w 2472156"/>
              <a:gd name="connsiteY96" fmla="*/ 1113463 h 1485776"/>
              <a:gd name="connsiteX97" fmla="*/ 14893 w 2472156"/>
              <a:gd name="connsiteY97" fmla="*/ 1056872 h 1485776"/>
              <a:gd name="connsiteX98" fmla="*/ 0 w 2472156"/>
              <a:gd name="connsiteY98" fmla="*/ 973474 h 1485776"/>
              <a:gd name="connsiteX99" fmla="*/ 0 w 2472156"/>
              <a:gd name="connsiteY99" fmla="*/ 884119 h 1485776"/>
              <a:gd name="connsiteX100" fmla="*/ 5957 w 2472156"/>
              <a:gd name="connsiteY100" fmla="*/ 687538 h 1485776"/>
              <a:gd name="connsiteX101" fmla="*/ 11914 w 2472156"/>
              <a:gd name="connsiteY101" fmla="*/ 547548 h 1485776"/>
              <a:gd name="connsiteX102" fmla="*/ 20850 w 2472156"/>
              <a:gd name="connsiteY102" fmla="*/ 437344 h 1485776"/>
              <a:gd name="connsiteX0" fmla="*/ 20850 w 2472156"/>
              <a:gd name="connsiteY0" fmla="*/ 411034 h 1459466"/>
              <a:gd name="connsiteX1" fmla="*/ 35742 w 2472156"/>
              <a:gd name="connsiteY1" fmla="*/ 157861 h 1459466"/>
              <a:gd name="connsiteX2" fmla="*/ 44678 w 2472156"/>
              <a:gd name="connsiteY2" fmla="*/ 0 h 1459466"/>
              <a:gd name="connsiteX3" fmla="*/ 297850 w 2472156"/>
              <a:gd name="connsiteY3" fmla="*/ 187646 h 1459466"/>
              <a:gd name="connsiteX4" fmla="*/ 285936 w 2472156"/>
              <a:gd name="connsiteY4" fmla="*/ 250195 h 1459466"/>
              <a:gd name="connsiteX5" fmla="*/ 271044 w 2472156"/>
              <a:gd name="connsiteY5" fmla="*/ 327636 h 1459466"/>
              <a:gd name="connsiteX6" fmla="*/ 259130 w 2472156"/>
              <a:gd name="connsiteY6" fmla="*/ 411034 h 1459466"/>
              <a:gd name="connsiteX7" fmla="*/ 253173 w 2472156"/>
              <a:gd name="connsiteY7" fmla="*/ 473582 h 1459466"/>
              <a:gd name="connsiteX8" fmla="*/ 247216 w 2472156"/>
              <a:gd name="connsiteY8" fmla="*/ 604636 h 1459466"/>
              <a:gd name="connsiteX9" fmla="*/ 247216 w 2472156"/>
              <a:gd name="connsiteY9" fmla="*/ 699948 h 1459466"/>
              <a:gd name="connsiteX10" fmla="*/ 247216 w 2472156"/>
              <a:gd name="connsiteY10" fmla="*/ 792282 h 1459466"/>
              <a:gd name="connsiteX11" fmla="*/ 250194 w 2472156"/>
              <a:gd name="connsiteY11" fmla="*/ 869723 h 1459466"/>
              <a:gd name="connsiteX12" fmla="*/ 259130 w 2472156"/>
              <a:gd name="connsiteY12" fmla="*/ 950142 h 1459466"/>
              <a:gd name="connsiteX13" fmla="*/ 268065 w 2472156"/>
              <a:gd name="connsiteY13" fmla="*/ 1009712 h 1459466"/>
              <a:gd name="connsiteX14" fmla="*/ 282958 w 2472156"/>
              <a:gd name="connsiteY14" fmla="*/ 1066304 h 1459466"/>
              <a:gd name="connsiteX15" fmla="*/ 300829 w 2472156"/>
              <a:gd name="connsiteY15" fmla="*/ 1099067 h 1459466"/>
              <a:gd name="connsiteX16" fmla="*/ 330614 w 2472156"/>
              <a:gd name="connsiteY16" fmla="*/ 1131831 h 1459466"/>
              <a:gd name="connsiteX17" fmla="*/ 372313 w 2472156"/>
              <a:gd name="connsiteY17" fmla="*/ 1155659 h 1459466"/>
              <a:gd name="connsiteX18" fmla="*/ 408055 w 2472156"/>
              <a:gd name="connsiteY18" fmla="*/ 1167573 h 1459466"/>
              <a:gd name="connsiteX19" fmla="*/ 455711 w 2472156"/>
              <a:gd name="connsiteY19" fmla="*/ 1182466 h 1459466"/>
              <a:gd name="connsiteX20" fmla="*/ 586765 w 2472156"/>
              <a:gd name="connsiteY20" fmla="*/ 1200337 h 1459466"/>
              <a:gd name="connsiteX21" fmla="*/ 705905 w 2472156"/>
              <a:gd name="connsiteY21" fmla="*/ 1209272 h 1459466"/>
              <a:gd name="connsiteX22" fmla="*/ 863766 w 2472156"/>
              <a:gd name="connsiteY22" fmla="*/ 1218208 h 1459466"/>
              <a:gd name="connsiteX23" fmla="*/ 1039497 w 2472156"/>
              <a:gd name="connsiteY23" fmla="*/ 1221186 h 1459466"/>
              <a:gd name="connsiteX24" fmla="*/ 1197358 w 2472156"/>
              <a:gd name="connsiteY24" fmla="*/ 1221186 h 1459466"/>
              <a:gd name="connsiteX25" fmla="*/ 1432659 w 2472156"/>
              <a:gd name="connsiteY25" fmla="*/ 1218208 h 1459466"/>
              <a:gd name="connsiteX26" fmla="*/ 1548821 w 2472156"/>
              <a:gd name="connsiteY26" fmla="*/ 1215229 h 1459466"/>
              <a:gd name="connsiteX27" fmla="*/ 1682854 w 2472156"/>
              <a:gd name="connsiteY27" fmla="*/ 1203315 h 1459466"/>
              <a:gd name="connsiteX28" fmla="*/ 1775187 w 2472156"/>
              <a:gd name="connsiteY28" fmla="*/ 1188423 h 1459466"/>
              <a:gd name="connsiteX29" fmla="*/ 1825822 w 2472156"/>
              <a:gd name="connsiteY29" fmla="*/ 1173530 h 1459466"/>
              <a:gd name="connsiteX30" fmla="*/ 1876456 w 2472156"/>
              <a:gd name="connsiteY30" fmla="*/ 1152681 h 1459466"/>
              <a:gd name="connsiteX31" fmla="*/ 1927091 w 2472156"/>
              <a:gd name="connsiteY31" fmla="*/ 1128852 h 1459466"/>
              <a:gd name="connsiteX32" fmla="*/ 1956876 w 2472156"/>
              <a:gd name="connsiteY32" fmla="*/ 1105024 h 1459466"/>
              <a:gd name="connsiteX33" fmla="*/ 1971768 w 2472156"/>
              <a:gd name="connsiteY33" fmla="*/ 1087153 h 1459466"/>
              <a:gd name="connsiteX34" fmla="*/ 1995596 w 2472156"/>
              <a:gd name="connsiteY34" fmla="*/ 1042476 h 1459466"/>
              <a:gd name="connsiteX35" fmla="*/ 2022403 w 2472156"/>
              <a:gd name="connsiteY35" fmla="*/ 968013 h 1459466"/>
              <a:gd name="connsiteX36" fmla="*/ 2049209 w 2472156"/>
              <a:gd name="connsiteY36" fmla="*/ 875680 h 1459466"/>
              <a:gd name="connsiteX37" fmla="*/ 2073037 w 2472156"/>
              <a:gd name="connsiteY37" fmla="*/ 768454 h 1459466"/>
              <a:gd name="connsiteX38" fmla="*/ 2093887 w 2472156"/>
              <a:gd name="connsiteY38" fmla="*/ 667185 h 1459466"/>
              <a:gd name="connsiteX39" fmla="*/ 2114736 w 2472156"/>
              <a:gd name="connsiteY39" fmla="*/ 556980 h 1459466"/>
              <a:gd name="connsiteX40" fmla="*/ 2126650 w 2472156"/>
              <a:gd name="connsiteY40" fmla="*/ 479539 h 1459466"/>
              <a:gd name="connsiteX41" fmla="*/ 2135586 w 2472156"/>
              <a:gd name="connsiteY41" fmla="*/ 378270 h 1459466"/>
              <a:gd name="connsiteX42" fmla="*/ 2141543 w 2472156"/>
              <a:gd name="connsiteY42" fmla="*/ 274023 h 1459466"/>
              <a:gd name="connsiteX43" fmla="*/ 2138564 w 2472156"/>
              <a:gd name="connsiteY43" fmla="*/ 238281 h 1459466"/>
              <a:gd name="connsiteX44" fmla="*/ 2141543 w 2472156"/>
              <a:gd name="connsiteY44" fmla="*/ 226366 h 1459466"/>
              <a:gd name="connsiteX45" fmla="*/ 2156435 w 2472156"/>
              <a:gd name="connsiteY45" fmla="*/ 211474 h 1459466"/>
              <a:gd name="connsiteX46" fmla="*/ 2168349 w 2472156"/>
              <a:gd name="connsiteY46" fmla="*/ 208495 h 1459466"/>
              <a:gd name="connsiteX47" fmla="*/ 2180263 w 2472156"/>
              <a:gd name="connsiteY47" fmla="*/ 208495 h 1459466"/>
              <a:gd name="connsiteX48" fmla="*/ 2195156 w 2472156"/>
              <a:gd name="connsiteY48" fmla="*/ 217431 h 1459466"/>
              <a:gd name="connsiteX49" fmla="*/ 2207070 w 2472156"/>
              <a:gd name="connsiteY49" fmla="*/ 226366 h 1459466"/>
              <a:gd name="connsiteX50" fmla="*/ 2213027 w 2472156"/>
              <a:gd name="connsiteY50" fmla="*/ 244238 h 1459466"/>
              <a:gd name="connsiteX51" fmla="*/ 2216005 w 2472156"/>
              <a:gd name="connsiteY51" fmla="*/ 277001 h 1459466"/>
              <a:gd name="connsiteX52" fmla="*/ 2275575 w 2472156"/>
              <a:gd name="connsiteY52" fmla="*/ 822067 h 1459466"/>
              <a:gd name="connsiteX53" fmla="*/ 2278554 w 2472156"/>
              <a:gd name="connsiteY53" fmla="*/ 854830 h 1459466"/>
              <a:gd name="connsiteX54" fmla="*/ 2278554 w 2472156"/>
              <a:gd name="connsiteY54" fmla="*/ 878658 h 1459466"/>
              <a:gd name="connsiteX55" fmla="*/ 2281532 w 2472156"/>
              <a:gd name="connsiteY55" fmla="*/ 917379 h 1459466"/>
              <a:gd name="connsiteX56" fmla="*/ 2287489 w 2472156"/>
              <a:gd name="connsiteY56" fmla="*/ 947164 h 1459466"/>
              <a:gd name="connsiteX57" fmla="*/ 2296425 w 2472156"/>
              <a:gd name="connsiteY57" fmla="*/ 976949 h 1459466"/>
              <a:gd name="connsiteX58" fmla="*/ 2305360 w 2472156"/>
              <a:gd name="connsiteY58" fmla="*/ 1009712 h 1459466"/>
              <a:gd name="connsiteX59" fmla="*/ 2317274 w 2472156"/>
              <a:gd name="connsiteY59" fmla="*/ 1030562 h 1459466"/>
              <a:gd name="connsiteX60" fmla="*/ 2332167 w 2472156"/>
              <a:gd name="connsiteY60" fmla="*/ 1057368 h 1459466"/>
              <a:gd name="connsiteX61" fmla="*/ 2361952 w 2472156"/>
              <a:gd name="connsiteY61" fmla="*/ 1087153 h 1459466"/>
              <a:gd name="connsiteX62" fmla="*/ 2403651 w 2472156"/>
              <a:gd name="connsiteY62" fmla="*/ 1116938 h 1459466"/>
              <a:gd name="connsiteX63" fmla="*/ 2430457 w 2472156"/>
              <a:gd name="connsiteY63" fmla="*/ 1134809 h 1459466"/>
              <a:gd name="connsiteX64" fmla="*/ 2445350 w 2472156"/>
              <a:gd name="connsiteY64" fmla="*/ 1146723 h 1459466"/>
              <a:gd name="connsiteX65" fmla="*/ 2451307 w 2472156"/>
              <a:gd name="connsiteY65" fmla="*/ 1155659 h 1459466"/>
              <a:gd name="connsiteX66" fmla="*/ 2463221 w 2472156"/>
              <a:gd name="connsiteY66" fmla="*/ 1173530 h 1459466"/>
              <a:gd name="connsiteX67" fmla="*/ 2472156 w 2472156"/>
              <a:gd name="connsiteY67" fmla="*/ 1200337 h 1459466"/>
              <a:gd name="connsiteX68" fmla="*/ 2472156 w 2472156"/>
              <a:gd name="connsiteY68" fmla="*/ 1215229 h 1459466"/>
              <a:gd name="connsiteX69" fmla="*/ 2469178 w 2472156"/>
              <a:gd name="connsiteY69" fmla="*/ 1233100 h 1459466"/>
              <a:gd name="connsiteX70" fmla="*/ 2463221 w 2472156"/>
              <a:gd name="connsiteY70" fmla="*/ 1253950 h 1459466"/>
              <a:gd name="connsiteX71" fmla="*/ 2448328 w 2472156"/>
              <a:gd name="connsiteY71" fmla="*/ 1271821 h 1459466"/>
              <a:gd name="connsiteX72" fmla="*/ 2418543 w 2472156"/>
              <a:gd name="connsiteY72" fmla="*/ 1307563 h 1459466"/>
              <a:gd name="connsiteX73" fmla="*/ 2397694 w 2472156"/>
              <a:gd name="connsiteY73" fmla="*/ 1325434 h 1459466"/>
              <a:gd name="connsiteX74" fmla="*/ 2370887 w 2472156"/>
              <a:gd name="connsiteY74" fmla="*/ 1346283 h 1459466"/>
              <a:gd name="connsiteX75" fmla="*/ 2344081 w 2472156"/>
              <a:gd name="connsiteY75" fmla="*/ 1364154 h 1459466"/>
              <a:gd name="connsiteX76" fmla="*/ 2296425 w 2472156"/>
              <a:gd name="connsiteY76" fmla="*/ 1385004 h 1459466"/>
              <a:gd name="connsiteX77" fmla="*/ 2233876 w 2472156"/>
              <a:gd name="connsiteY77" fmla="*/ 1402875 h 1459466"/>
              <a:gd name="connsiteX78" fmla="*/ 2123672 w 2472156"/>
              <a:gd name="connsiteY78" fmla="*/ 1423724 h 1459466"/>
              <a:gd name="connsiteX79" fmla="*/ 1944962 w 2472156"/>
              <a:gd name="connsiteY79" fmla="*/ 1441595 h 1459466"/>
              <a:gd name="connsiteX80" fmla="*/ 1781144 w 2472156"/>
              <a:gd name="connsiteY80" fmla="*/ 1450531 h 1459466"/>
              <a:gd name="connsiteX81" fmla="*/ 1608391 w 2472156"/>
              <a:gd name="connsiteY81" fmla="*/ 1456488 h 1459466"/>
              <a:gd name="connsiteX82" fmla="*/ 1459466 w 2472156"/>
              <a:gd name="connsiteY82" fmla="*/ 1459466 h 1459466"/>
              <a:gd name="connsiteX83" fmla="*/ 1307562 w 2472156"/>
              <a:gd name="connsiteY83" fmla="*/ 1459466 h 1459466"/>
              <a:gd name="connsiteX84" fmla="*/ 1149702 w 2472156"/>
              <a:gd name="connsiteY84" fmla="*/ 1456488 h 1459466"/>
              <a:gd name="connsiteX85" fmla="*/ 1012691 w 2472156"/>
              <a:gd name="connsiteY85" fmla="*/ 1450531 h 1459466"/>
              <a:gd name="connsiteX86" fmla="*/ 857809 w 2472156"/>
              <a:gd name="connsiteY86" fmla="*/ 1444574 h 1459466"/>
              <a:gd name="connsiteX87" fmla="*/ 732711 w 2472156"/>
              <a:gd name="connsiteY87" fmla="*/ 1429681 h 1459466"/>
              <a:gd name="connsiteX88" fmla="*/ 518259 w 2472156"/>
              <a:gd name="connsiteY88" fmla="*/ 1396918 h 1459466"/>
              <a:gd name="connsiteX89" fmla="*/ 405076 w 2472156"/>
              <a:gd name="connsiteY89" fmla="*/ 1373090 h 1459466"/>
              <a:gd name="connsiteX90" fmla="*/ 282958 w 2472156"/>
              <a:gd name="connsiteY90" fmla="*/ 1334369 h 1459466"/>
              <a:gd name="connsiteX91" fmla="*/ 196581 w 2472156"/>
              <a:gd name="connsiteY91" fmla="*/ 1289692 h 1459466"/>
              <a:gd name="connsiteX92" fmla="*/ 134033 w 2472156"/>
              <a:gd name="connsiteY92" fmla="*/ 1242036 h 1459466"/>
              <a:gd name="connsiteX93" fmla="*/ 83398 w 2472156"/>
              <a:gd name="connsiteY93" fmla="*/ 1185444 h 1459466"/>
              <a:gd name="connsiteX94" fmla="*/ 62549 w 2472156"/>
              <a:gd name="connsiteY94" fmla="*/ 1155659 h 1459466"/>
              <a:gd name="connsiteX95" fmla="*/ 29785 w 2472156"/>
              <a:gd name="connsiteY95" fmla="*/ 1087153 h 1459466"/>
              <a:gd name="connsiteX96" fmla="*/ 14893 w 2472156"/>
              <a:gd name="connsiteY96" fmla="*/ 1030562 h 1459466"/>
              <a:gd name="connsiteX97" fmla="*/ 0 w 2472156"/>
              <a:gd name="connsiteY97" fmla="*/ 947164 h 1459466"/>
              <a:gd name="connsiteX98" fmla="*/ 0 w 2472156"/>
              <a:gd name="connsiteY98" fmla="*/ 857809 h 1459466"/>
              <a:gd name="connsiteX99" fmla="*/ 5957 w 2472156"/>
              <a:gd name="connsiteY99" fmla="*/ 661228 h 1459466"/>
              <a:gd name="connsiteX100" fmla="*/ 11914 w 2472156"/>
              <a:gd name="connsiteY100" fmla="*/ 521238 h 1459466"/>
              <a:gd name="connsiteX101" fmla="*/ 20850 w 2472156"/>
              <a:gd name="connsiteY101" fmla="*/ 411034 h 1459466"/>
              <a:gd name="connsiteX0" fmla="*/ 20850 w 2472156"/>
              <a:gd name="connsiteY0" fmla="*/ 253173 h 1301605"/>
              <a:gd name="connsiteX1" fmla="*/ 35742 w 2472156"/>
              <a:gd name="connsiteY1" fmla="*/ 0 h 1301605"/>
              <a:gd name="connsiteX2" fmla="*/ 297850 w 2472156"/>
              <a:gd name="connsiteY2" fmla="*/ 29785 h 1301605"/>
              <a:gd name="connsiteX3" fmla="*/ 285936 w 2472156"/>
              <a:gd name="connsiteY3" fmla="*/ 92334 h 1301605"/>
              <a:gd name="connsiteX4" fmla="*/ 271044 w 2472156"/>
              <a:gd name="connsiteY4" fmla="*/ 169775 h 1301605"/>
              <a:gd name="connsiteX5" fmla="*/ 259130 w 2472156"/>
              <a:gd name="connsiteY5" fmla="*/ 253173 h 1301605"/>
              <a:gd name="connsiteX6" fmla="*/ 253173 w 2472156"/>
              <a:gd name="connsiteY6" fmla="*/ 315721 h 1301605"/>
              <a:gd name="connsiteX7" fmla="*/ 247216 w 2472156"/>
              <a:gd name="connsiteY7" fmla="*/ 446775 h 1301605"/>
              <a:gd name="connsiteX8" fmla="*/ 247216 w 2472156"/>
              <a:gd name="connsiteY8" fmla="*/ 542087 h 1301605"/>
              <a:gd name="connsiteX9" fmla="*/ 247216 w 2472156"/>
              <a:gd name="connsiteY9" fmla="*/ 634421 h 1301605"/>
              <a:gd name="connsiteX10" fmla="*/ 250194 w 2472156"/>
              <a:gd name="connsiteY10" fmla="*/ 711862 h 1301605"/>
              <a:gd name="connsiteX11" fmla="*/ 259130 w 2472156"/>
              <a:gd name="connsiteY11" fmla="*/ 792281 h 1301605"/>
              <a:gd name="connsiteX12" fmla="*/ 268065 w 2472156"/>
              <a:gd name="connsiteY12" fmla="*/ 851851 h 1301605"/>
              <a:gd name="connsiteX13" fmla="*/ 282958 w 2472156"/>
              <a:gd name="connsiteY13" fmla="*/ 908443 h 1301605"/>
              <a:gd name="connsiteX14" fmla="*/ 300829 w 2472156"/>
              <a:gd name="connsiteY14" fmla="*/ 941206 h 1301605"/>
              <a:gd name="connsiteX15" fmla="*/ 330614 w 2472156"/>
              <a:gd name="connsiteY15" fmla="*/ 973970 h 1301605"/>
              <a:gd name="connsiteX16" fmla="*/ 372313 w 2472156"/>
              <a:gd name="connsiteY16" fmla="*/ 997798 h 1301605"/>
              <a:gd name="connsiteX17" fmla="*/ 408055 w 2472156"/>
              <a:gd name="connsiteY17" fmla="*/ 1009712 h 1301605"/>
              <a:gd name="connsiteX18" fmla="*/ 455711 w 2472156"/>
              <a:gd name="connsiteY18" fmla="*/ 1024605 h 1301605"/>
              <a:gd name="connsiteX19" fmla="*/ 586765 w 2472156"/>
              <a:gd name="connsiteY19" fmla="*/ 1042476 h 1301605"/>
              <a:gd name="connsiteX20" fmla="*/ 705905 w 2472156"/>
              <a:gd name="connsiteY20" fmla="*/ 1051411 h 1301605"/>
              <a:gd name="connsiteX21" fmla="*/ 863766 w 2472156"/>
              <a:gd name="connsiteY21" fmla="*/ 1060347 h 1301605"/>
              <a:gd name="connsiteX22" fmla="*/ 1039497 w 2472156"/>
              <a:gd name="connsiteY22" fmla="*/ 1063325 h 1301605"/>
              <a:gd name="connsiteX23" fmla="*/ 1197358 w 2472156"/>
              <a:gd name="connsiteY23" fmla="*/ 1063325 h 1301605"/>
              <a:gd name="connsiteX24" fmla="*/ 1432659 w 2472156"/>
              <a:gd name="connsiteY24" fmla="*/ 1060347 h 1301605"/>
              <a:gd name="connsiteX25" fmla="*/ 1548821 w 2472156"/>
              <a:gd name="connsiteY25" fmla="*/ 1057368 h 1301605"/>
              <a:gd name="connsiteX26" fmla="*/ 1682854 w 2472156"/>
              <a:gd name="connsiteY26" fmla="*/ 1045454 h 1301605"/>
              <a:gd name="connsiteX27" fmla="*/ 1775187 w 2472156"/>
              <a:gd name="connsiteY27" fmla="*/ 1030562 h 1301605"/>
              <a:gd name="connsiteX28" fmla="*/ 1825822 w 2472156"/>
              <a:gd name="connsiteY28" fmla="*/ 1015669 h 1301605"/>
              <a:gd name="connsiteX29" fmla="*/ 1876456 w 2472156"/>
              <a:gd name="connsiteY29" fmla="*/ 994820 h 1301605"/>
              <a:gd name="connsiteX30" fmla="*/ 1927091 w 2472156"/>
              <a:gd name="connsiteY30" fmla="*/ 970991 h 1301605"/>
              <a:gd name="connsiteX31" fmla="*/ 1956876 w 2472156"/>
              <a:gd name="connsiteY31" fmla="*/ 947163 h 1301605"/>
              <a:gd name="connsiteX32" fmla="*/ 1971768 w 2472156"/>
              <a:gd name="connsiteY32" fmla="*/ 929292 h 1301605"/>
              <a:gd name="connsiteX33" fmla="*/ 1995596 w 2472156"/>
              <a:gd name="connsiteY33" fmla="*/ 884615 h 1301605"/>
              <a:gd name="connsiteX34" fmla="*/ 2022403 w 2472156"/>
              <a:gd name="connsiteY34" fmla="*/ 810152 h 1301605"/>
              <a:gd name="connsiteX35" fmla="*/ 2049209 w 2472156"/>
              <a:gd name="connsiteY35" fmla="*/ 717819 h 1301605"/>
              <a:gd name="connsiteX36" fmla="*/ 2073037 w 2472156"/>
              <a:gd name="connsiteY36" fmla="*/ 610593 h 1301605"/>
              <a:gd name="connsiteX37" fmla="*/ 2093887 w 2472156"/>
              <a:gd name="connsiteY37" fmla="*/ 509324 h 1301605"/>
              <a:gd name="connsiteX38" fmla="*/ 2114736 w 2472156"/>
              <a:gd name="connsiteY38" fmla="*/ 399119 h 1301605"/>
              <a:gd name="connsiteX39" fmla="*/ 2126650 w 2472156"/>
              <a:gd name="connsiteY39" fmla="*/ 321678 h 1301605"/>
              <a:gd name="connsiteX40" fmla="*/ 2135586 w 2472156"/>
              <a:gd name="connsiteY40" fmla="*/ 220409 h 1301605"/>
              <a:gd name="connsiteX41" fmla="*/ 2141543 w 2472156"/>
              <a:gd name="connsiteY41" fmla="*/ 116162 h 1301605"/>
              <a:gd name="connsiteX42" fmla="*/ 2138564 w 2472156"/>
              <a:gd name="connsiteY42" fmla="*/ 80420 h 1301605"/>
              <a:gd name="connsiteX43" fmla="*/ 2141543 w 2472156"/>
              <a:gd name="connsiteY43" fmla="*/ 68505 h 1301605"/>
              <a:gd name="connsiteX44" fmla="*/ 2156435 w 2472156"/>
              <a:gd name="connsiteY44" fmla="*/ 53613 h 1301605"/>
              <a:gd name="connsiteX45" fmla="*/ 2168349 w 2472156"/>
              <a:gd name="connsiteY45" fmla="*/ 50634 h 1301605"/>
              <a:gd name="connsiteX46" fmla="*/ 2180263 w 2472156"/>
              <a:gd name="connsiteY46" fmla="*/ 50634 h 1301605"/>
              <a:gd name="connsiteX47" fmla="*/ 2195156 w 2472156"/>
              <a:gd name="connsiteY47" fmla="*/ 59570 h 1301605"/>
              <a:gd name="connsiteX48" fmla="*/ 2207070 w 2472156"/>
              <a:gd name="connsiteY48" fmla="*/ 68505 h 1301605"/>
              <a:gd name="connsiteX49" fmla="*/ 2213027 w 2472156"/>
              <a:gd name="connsiteY49" fmla="*/ 86377 h 1301605"/>
              <a:gd name="connsiteX50" fmla="*/ 2216005 w 2472156"/>
              <a:gd name="connsiteY50" fmla="*/ 119140 h 1301605"/>
              <a:gd name="connsiteX51" fmla="*/ 2275575 w 2472156"/>
              <a:gd name="connsiteY51" fmla="*/ 664206 h 1301605"/>
              <a:gd name="connsiteX52" fmla="*/ 2278554 w 2472156"/>
              <a:gd name="connsiteY52" fmla="*/ 696969 h 1301605"/>
              <a:gd name="connsiteX53" fmla="*/ 2278554 w 2472156"/>
              <a:gd name="connsiteY53" fmla="*/ 720797 h 1301605"/>
              <a:gd name="connsiteX54" fmla="*/ 2281532 w 2472156"/>
              <a:gd name="connsiteY54" fmla="*/ 759518 h 1301605"/>
              <a:gd name="connsiteX55" fmla="*/ 2287489 w 2472156"/>
              <a:gd name="connsiteY55" fmla="*/ 789303 h 1301605"/>
              <a:gd name="connsiteX56" fmla="*/ 2296425 w 2472156"/>
              <a:gd name="connsiteY56" fmla="*/ 819088 h 1301605"/>
              <a:gd name="connsiteX57" fmla="*/ 2305360 w 2472156"/>
              <a:gd name="connsiteY57" fmla="*/ 851851 h 1301605"/>
              <a:gd name="connsiteX58" fmla="*/ 2317274 w 2472156"/>
              <a:gd name="connsiteY58" fmla="*/ 872701 h 1301605"/>
              <a:gd name="connsiteX59" fmla="*/ 2332167 w 2472156"/>
              <a:gd name="connsiteY59" fmla="*/ 899507 h 1301605"/>
              <a:gd name="connsiteX60" fmla="*/ 2361952 w 2472156"/>
              <a:gd name="connsiteY60" fmla="*/ 929292 h 1301605"/>
              <a:gd name="connsiteX61" fmla="*/ 2403651 w 2472156"/>
              <a:gd name="connsiteY61" fmla="*/ 959077 h 1301605"/>
              <a:gd name="connsiteX62" fmla="*/ 2430457 w 2472156"/>
              <a:gd name="connsiteY62" fmla="*/ 976948 h 1301605"/>
              <a:gd name="connsiteX63" fmla="*/ 2445350 w 2472156"/>
              <a:gd name="connsiteY63" fmla="*/ 988862 h 1301605"/>
              <a:gd name="connsiteX64" fmla="*/ 2451307 w 2472156"/>
              <a:gd name="connsiteY64" fmla="*/ 997798 h 1301605"/>
              <a:gd name="connsiteX65" fmla="*/ 2463221 w 2472156"/>
              <a:gd name="connsiteY65" fmla="*/ 1015669 h 1301605"/>
              <a:gd name="connsiteX66" fmla="*/ 2472156 w 2472156"/>
              <a:gd name="connsiteY66" fmla="*/ 1042476 h 1301605"/>
              <a:gd name="connsiteX67" fmla="*/ 2472156 w 2472156"/>
              <a:gd name="connsiteY67" fmla="*/ 1057368 h 1301605"/>
              <a:gd name="connsiteX68" fmla="*/ 2469178 w 2472156"/>
              <a:gd name="connsiteY68" fmla="*/ 1075239 h 1301605"/>
              <a:gd name="connsiteX69" fmla="*/ 2463221 w 2472156"/>
              <a:gd name="connsiteY69" fmla="*/ 1096089 h 1301605"/>
              <a:gd name="connsiteX70" fmla="*/ 2448328 w 2472156"/>
              <a:gd name="connsiteY70" fmla="*/ 1113960 h 1301605"/>
              <a:gd name="connsiteX71" fmla="*/ 2418543 w 2472156"/>
              <a:gd name="connsiteY71" fmla="*/ 1149702 h 1301605"/>
              <a:gd name="connsiteX72" fmla="*/ 2397694 w 2472156"/>
              <a:gd name="connsiteY72" fmla="*/ 1167573 h 1301605"/>
              <a:gd name="connsiteX73" fmla="*/ 2370887 w 2472156"/>
              <a:gd name="connsiteY73" fmla="*/ 1188422 h 1301605"/>
              <a:gd name="connsiteX74" fmla="*/ 2344081 w 2472156"/>
              <a:gd name="connsiteY74" fmla="*/ 1206293 h 1301605"/>
              <a:gd name="connsiteX75" fmla="*/ 2296425 w 2472156"/>
              <a:gd name="connsiteY75" fmla="*/ 1227143 h 1301605"/>
              <a:gd name="connsiteX76" fmla="*/ 2233876 w 2472156"/>
              <a:gd name="connsiteY76" fmla="*/ 1245014 h 1301605"/>
              <a:gd name="connsiteX77" fmla="*/ 2123672 w 2472156"/>
              <a:gd name="connsiteY77" fmla="*/ 1265863 h 1301605"/>
              <a:gd name="connsiteX78" fmla="*/ 1944962 w 2472156"/>
              <a:gd name="connsiteY78" fmla="*/ 1283734 h 1301605"/>
              <a:gd name="connsiteX79" fmla="*/ 1781144 w 2472156"/>
              <a:gd name="connsiteY79" fmla="*/ 1292670 h 1301605"/>
              <a:gd name="connsiteX80" fmla="*/ 1608391 w 2472156"/>
              <a:gd name="connsiteY80" fmla="*/ 1298627 h 1301605"/>
              <a:gd name="connsiteX81" fmla="*/ 1459466 w 2472156"/>
              <a:gd name="connsiteY81" fmla="*/ 1301605 h 1301605"/>
              <a:gd name="connsiteX82" fmla="*/ 1307562 w 2472156"/>
              <a:gd name="connsiteY82" fmla="*/ 1301605 h 1301605"/>
              <a:gd name="connsiteX83" fmla="*/ 1149702 w 2472156"/>
              <a:gd name="connsiteY83" fmla="*/ 1298627 h 1301605"/>
              <a:gd name="connsiteX84" fmla="*/ 1012691 w 2472156"/>
              <a:gd name="connsiteY84" fmla="*/ 1292670 h 1301605"/>
              <a:gd name="connsiteX85" fmla="*/ 857809 w 2472156"/>
              <a:gd name="connsiteY85" fmla="*/ 1286713 h 1301605"/>
              <a:gd name="connsiteX86" fmla="*/ 732711 w 2472156"/>
              <a:gd name="connsiteY86" fmla="*/ 1271820 h 1301605"/>
              <a:gd name="connsiteX87" fmla="*/ 518259 w 2472156"/>
              <a:gd name="connsiteY87" fmla="*/ 1239057 h 1301605"/>
              <a:gd name="connsiteX88" fmla="*/ 405076 w 2472156"/>
              <a:gd name="connsiteY88" fmla="*/ 1215229 h 1301605"/>
              <a:gd name="connsiteX89" fmla="*/ 282958 w 2472156"/>
              <a:gd name="connsiteY89" fmla="*/ 1176508 h 1301605"/>
              <a:gd name="connsiteX90" fmla="*/ 196581 w 2472156"/>
              <a:gd name="connsiteY90" fmla="*/ 1131831 h 1301605"/>
              <a:gd name="connsiteX91" fmla="*/ 134033 w 2472156"/>
              <a:gd name="connsiteY91" fmla="*/ 1084175 h 1301605"/>
              <a:gd name="connsiteX92" fmla="*/ 83398 w 2472156"/>
              <a:gd name="connsiteY92" fmla="*/ 1027583 h 1301605"/>
              <a:gd name="connsiteX93" fmla="*/ 62549 w 2472156"/>
              <a:gd name="connsiteY93" fmla="*/ 997798 h 1301605"/>
              <a:gd name="connsiteX94" fmla="*/ 29785 w 2472156"/>
              <a:gd name="connsiteY94" fmla="*/ 929292 h 1301605"/>
              <a:gd name="connsiteX95" fmla="*/ 14893 w 2472156"/>
              <a:gd name="connsiteY95" fmla="*/ 872701 h 1301605"/>
              <a:gd name="connsiteX96" fmla="*/ 0 w 2472156"/>
              <a:gd name="connsiteY96" fmla="*/ 789303 h 1301605"/>
              <a:gd name="connsiteX97" fmla="*/ 0 w 2472156"/>
              <a:gd name="connsiteY97" fmla="*/ 699948 h 1301605"/>
              <a:gd name="connsiteX98" fmla="*/ 5957 w 2472156"/>
              <a:gd name="connsiteY98" fmla="*/ 503367 h 1301605"/>
              <a:gd name="connsiteX99" fmla="*/ 11914 w 2472156"/>
              <a:gd name="connsiteY99" fmla="*/ 363377 h 1301605"/>
              <a:gd name="connsiteX100" fmla="*/ 20850 w 2472156"/>
              <a:gd name="connsiteY100" fmla="*/ 253173 h 1301605"/>
              <a:gd name="connsiteX0" fmla="*/ 20850 w 2472156"/>
              <a:gd name="connsiteY0" fmla="*/ 223388 h 1271820"/>
              <a:gd name="connsiteX1" fmla="*/ 297850 w 2472156"/>
              <a:gd name="connsiteY1" fmla="*/ 0 h 1271820"/>
              <a:gd name="connsiteX2" fmla="*/ 285936 w 2472156"/>
              <a:gd name="connsiteY2" fmla="*/ 62549 h 1271820"/>
              <a:gd name="connsiteX3" fmla="*/ 271044 w 2472156"/>
              <a:gd name="connsiteY3" fmla="*/ 139990 h 1271820"/>
              <a:gd name="connsiteX4" fmla="*/ 259130 w 2472156"/>
              <a:gd name="connsiteY4" fmla="*/ 223388 h 1271820"/>
              <a:gd name="connsiteX5" fmla="*/ 253173 w 2472156"/>
              <a:gd name="connsiteY5" fmla="*/ 285936 h 1271820"/>
              <a:gd name="connsiteX6" fmla="*/ 247216 w 2472156"/>
              <a:gd name="connsiteY6" fmla="*/ 416990 h 1271820"/>
              <a:gd name="connsiteX7" fmla="*/ 247216 w 2472156"/>
              <a:gd name="connsiteY7" fmla="*/ 512302 h 1271820"/>
              <a:gd name="connsiteX8" fmla="*/ 247216 w 2472156"/>
              <a:gd name="connsiteY8" fmla="*/ 604636 h 1271820"/>
              <a:gd name="connsiteX9" fmla="*/ 250194 w 2472156"/>
              <a:gd name="connsiteY9" fmla="*/ 682077 h 1271820"/>
              <a:gd name="connsiteX10" fmla="*/ 259130 w 2472156"/>
              <a:gd name="connsiteY10" fmla="*/ 762496 h 1271820"/>
              <a:gd name="connsiteX11" fmla="*/ 268065 w 2472156"/>
              <a:gd name="connsiteY11" fmla="*/ 822066 h 1271820"/>
              <a:gd name="connsiteX12" fmla="*/ 282958 w 2472156"/>
              <a:gd name="connsiteY12" fmla="*/ 878658 h 1271820"/>
              <a:gd name="connsiteX13" fmla="*/ 300829 w 2472156"/>
              <a:gd name="connsiteY13" fmla="*/ 911421 h 1271820"/>
              <a:gd name="connsiteX14" fmla="*/ 330614 w 2472156"/>
              <a:gd name="connsiteY14" fmla="*/ 944185 h 1271820"/>
              <a:gd name="connsiteX15" fmla="*/ 372313 w 2472156"/>
              <a:gd name="connsiteY15" fmla="*/ 968013 h 1271820"/>
              <a:gd name="connsiteX16" fmla="*/ 408055 w 2472156"/>
              <a:gd name="connsiteY16" fmla="*/ 979927 h 1271820"/>
              <a:gd name="connsiteX17" fmla="*/ 455711 w 2472156"/>
              <a:gd name="connsiteY17" fmla="*/ 994820 h 1271820"/>
              <a:gd name="connsiteX18" fmla="*/ 586765 w 2472156"/>
              <a:gd name="connsiteY18" fmla="*/ 1012691 h 1271820"/>
              <a:gd name="connsiteX19" fmla="*/ 705905 w 2472156"/>
              <a:gd name="connsiteY19" fmla="*/ 1021626 h 1271820"/>
              <a:gd name="connsiteX20" fmla="*/ 863766 w 2472156"/>
              <a:gd name="connsiteY20" fmla="*/ 1030562 h 1271820"/>
              <a:gd name="connsiteX21" fmla="*/ 1039497 w 2472156"/>
              <a:gd name="connsiteY21" fmla="*/ 1033540 h 1271820"/>
              <a:gd name="connsiteX22" fmla="*/ 1197358 w 2472156"/>
              <a:gd name="connsiteY22" fmla="*/ 1033540 h 1271820"/>
              <a:gd name="connsiteX23" fmla="*/ 1432659 w 2472156"/>
              <a:gd name="connsiteY23" fmla="*/ 1030562 h 1271820"/>
              <a:gd name="connsiteX24" fmla="*/ 1548821 w 2472156"/>
              <a:gd name="connsiteY24" fmla="*/ 1027583 h 1271820"/>
              <a:gd name="connsiteX25" fmla="*/ 1682854 w 2472156"/>
              <a:gd name="connsiteY25" fmla="*/ 1015669 h 1271820"/>
              <a:gd name="connsiteX26" fmla="*/ 1775187 w 2472156"/>
              <a:gd name="connsiteY26" fmla="*/ 1000777 h 1271820"/>
              <a:gd name="connsiteX27" fmla="*/ 1825822 w 2472156"/>
              <a:gd name="connsiteY27" fmla="*/ 985884 h 1271820"/>
              <a:gd name="connsiteX28" fmla="*/ 1876456 w 2472156"/>
              <a:gd name="connsiteY28" fmla="*/ 965035 h 1271820"/>
              <a:gd name="connsiteX29" fmla="*/ 1927091 w 2472156"/>
              <a:gd name="connsiteY29" fmla="*/ 941206 h 1271820"/>
              <a:gd name="connsiteX30" fmla="*/ 1956876 w 2472156"/>
              <a:gd name="connsiteY30" fmla="*/ 917378 h 1271820"/>
              <a:gd name="connsiteX31" fmla="*/ 1971768 w 2472156"/>
              <a:gd name="connsiteY31" fmla="*/ 899507 h 1271820"/>
              <a:gd name="connsiteX32" fmla="*/ 1995596 w 2472156"/>
              <a:gd name="connsiteY32" fmla="*/ 854830 h 1271820"/>
              <a:gd name="connsiteX33" fmla="*/ 2022403 w 2472156"/>
              <a:gd name="connsiteY33" fmla="*/ 780367 h 1271820"/>
              <a:gd name="connsiteX34" fmla="*/ 2049209 w 2472156"/>
              <a:gd name="connsiteY34" fmla="*/ 688034 h 1271820"/>
              <a:gd name="connsiteX35" fmla="*/ 2073037 w 2472156"/>
              <a:gd name="connsiteY35" fmla="*/ 580808 h 1271820"/>
              <a:gd name="connsiteX36" fmla="*/ 2093887 w 2472156"/>
              <a:gd name="connsiteY36" fmla="*/ 479539 h 1271820"/>
              <a:gd name="connsiteX37" fmla="*/ 2114736 w 2472156"/>
              <a:gd name="connsiteY37" fmla="*/ 369334 h 1271820"/>
              <a:gd name="connsiteX38" fmla="*/ 2126650 w 2472156"/>
              <a:gd name="connsiteY38" fmla="*/ 291893 h 1271820"/>
              <a:gd name="connsiteX39" fmla="*/ 2135586 w 2472156"/>
              <a:gd name="connsiteY39" fmla="*/ 190624 h 1271820"/>
              <a:gd name="connsiteX40" fmla="*/ 2141543 w 2472156"/>
              <a:gd name="connsiteY40" fmla="*/ 86377 h 1271820"/>
              <a:gd name="connsiteX41" fmla="*/ 2138564 w 2472156"/>
              <a:gd name="connsiteY41" fmla="*/ 50635 h 1271820"/>
              <a:gd name="connsiteX42" fmla="*/ 2141543 w 2472156"/>
              <a:gd name="connsiteY42" fmla="*/ 38720 h 1271820"/>
              <a:gd name="connsiteX43" fmla="*/ 2156435 w 2472156"/>
              <a:gd name="connsiteY43" fmla="*/ 23828 h 1271820"/>
              <a:gd name="connsiteX44" fmla="*/ 2168349 w 2472156"/>
              <a:gd name="connsiteY44" fmla="*/ 20849 h 1271820"/>
              <a:gd name="connsiteX45" fmla="*/ 2180263 w 2472156"/>
              <a:gd name="connsiteY45" fmla="*/ 20849 h 1271820"/>
              <a:gd name="connsiteX46" fmla="*/ 2195156 w 2472156"/>
              <a:gd name="connsiteY46" fmla="*/ 29785 h 1271820"/>
              <a:gd name="connsiteX47" fmla="*/ 2207070 w 2472156"/>
              <a:gd name="connsiteY47" fmla="*/ 38720 h 1271820"/>
              <a:gd name="connsiteX48" fmla="*/ 2213027 w 2472156"/>
              <a:gd name="connsiteY48" fmla="*/ 56592 h 1271820"/>
              <a:gd name="connsiteX49" fmla="*/ 2216005 w 2472156"/>
              <a:gd name="connsiteY49" fmla="*/ 89355 h 1271820"/>
              <a:gd name="connsiteX50" fmla="*/ 2275575 w 2472156"/>
              <a:gd name="connsiteY50" fmla="*/ 634421 h 1271820"/>
              <a:gd name="connsiteX51" fmla="*/ 2278554 w 2472156"/>
              <a:gd name="connsiteY51" fmla="*/ 667184 h 1271820"/>
              <a:gd name="connsiteX52" fmla="*/ 2278554 w 2472156"/>
              <a:gd name="connsiteY52" fmla="*/ 691012 h 1271820"/>
              <a:gd name="connsiteX53" fmla="*/ 2281532 w 2472156"/>
              <a:gd name="connsiteY53" fmla="*/ 729733 h 1271820"/>
              <a:gd name="connsiteX54" fmla="*/ 2287489 w 2472156"/>
              <a:gd name="connsiteY54" fmla="*/ 759518 h 1271820"/>
              <a:gd name="connsiteX55" fmla="*/ 2296425 w 2472156"/>
              <a:gd name="connsiteY55" fmla="*/ 789303 h 1271820"/>
              <a:gd name="connsiteX56" fmla="*/ 2305360 w 2472156"/>
              <a:gd name="connsiteY56" fmla="*/ 822066 h 1271820"/>
              <a:gd name="connsiteX57" fmla="*/ 2317274 w 2472156"/>
              <a:gd name="connsiteY57" fmla="*/ 842916 h 1271820"/>
              <a:gd name="connsiteX58" fmla="*/ 2332167 w 2472156"/>
              <a:gd name="connsiteY58" fmla="*/ 869722 h 1271820"/>
              <a:gd name="connsiteX59" fmla="*/ 2361952 w 2472156"/>
              <a:gd name="connsiteY59" fmla="*/ 899507 h 1271820"/>
              <a:gd name="connsiteX60" fmla="*/ 2403651 w 2472156"/>
              <a:gd name="connsiteY60" fmla="*/ 929292 h 1271820"/>
              <a:gd name="connsiteX61" fmla="*/ 2430457 w 2472156"/>
              <a:gd name="connsiteY61" fmla="*/ 947163 h 1271820"/>
              <a:gd name="connsiteX62" fmla="*/ 2445350 w 2472156"/>
              <a:gd name="connsiteY62" fmla="*/ 959077 h 1271820"/>
              <a:gd name="connsiteX63" fmla="*/ 2451307 w 2472156"/>
              <a:gd name="connsiteY63" fmla="*/ 968013 h 1271820"/>
              <a:gd name="connsiteX64" fmla="*/ 2463221 w 2472156"/>
              <a:gd name="connsiteY64" fmla="*/ 985884 h 1271820"/>
              <a:gd name="connsiteX65" fmla="*/ 2472156 w 2472156"/>
              <a:gd name="connsiteY65" fmla="*/ 1012691 h 1271820"/>
              <a:gd name="connsiteX66" fmla="*/ 2472156 w 2472156"/>
              <a:gd name="connsiteY66" fmla="*/ 1027583 h 1271820"/>
              <a:gd name="connsiteX67" fmla="*/ 2469178 w 2472156"/>
              <a:gd name="connsiteY67" fmla="*/ 1045454 h 1271820"/>
              <a:gd name="connsiteX68" fmla="*/ 2463221 w 2472156"/>
              <a:gd name="connsiteY68" fmla="*/ 1066304 h 1271820"/>
              <a:gd name="connsiteX69" fmla="*/ 2448328 w 2472156"/>
              <a:gd name="connsiteY69" fmla="*/ 1084175 h 1271820"/>
              <a:gd name="connsiteX70" fmla="*/ 2418543 w 2472156"/>
              <a:gd name="connsiteY70" fmla="*/ 1119917 h 1271820"/>
              <a:gd name="connsiteX71" fmla="*/ 2397694 w 2472156"/>
              <a:gd name="connsiteY71" fmla="*/ 1137788 h 1271820"/>
              <a:gd name="connsiteX72" fmla="*/ 2370887 w 2472156"/>
              <a:gd name="connsiteY72" fmla="*/ 1158637 h 1271820"/>
              <a:gd name="connsiteX73" fmla="*/ 2344081 w 2472156"/>
              <a:gd name="connsiteY73" fmla="*/ 1176508 h 1271820"/>
              <a:gd name="connsiteX74" fmla="*/ 2296425 w 2472156"/>
              <a:gd name="connsiteY74" fmla="*/ 1197358 h 1271820"/>
              <a:gd name="connsiteX75" fmla="*/ 2233876 w 2472156"/>
              <a:gd name="connsiteY75" fmla="*/ 1215229 h 1271820"/>
              <a:gd name="connsiteX76" fmla="*/ 2123672 w 2472156"/>
              <a:gd name="connsiteY76" fmla="*/ 1236078 h 1271820"/>
              <a:gd name="connsiteX77" fmla="*/ 1944962 w 2472156"/>
              <a:gd name="connsiteY77" fmla="*/ 1253949 h 1271820"/>
              <a:gd name="connsiteX78" fmla="*/ 1781144 w 2472156"/>
              <a:gd name="connsiteY78" fmla="*/ 1262885 h 1271820"/>
              <a:gd name="connsiteX79" fmla="*/ 1608391 w 2472156"/>
              <a:gd name="connsiteY79" fmla="*/ 1268842 h 1271820"/>
              <a:gd name="connsiteX80" fmla="*/ 1459466 w 2472156"/>
              <a:gd name="connsiteY80" fmla="*/ 1271820 h 1271820"/>
              <a:gd name="connsiteX81" fmla="*/ 1307562 w 2472156"/>
              <a:gd name="connsiteY81" fmla="*/ 1271820 h 1271820"/>
              <a:gd name="connsiteX82" fmla="*/ 1149702 w 2472156"/>
              <a:gd name="connsiteY82" fmla="*/ 1268842 h 1271820"/>
              <a:gd name="connsiteX83" fmla="*/ 1012691 w 2472156"/>
              <a:gd name="connsiteY83" fmla="*/ 1262885 h 1271820"/>
              <a:gd name="connsiteX84" fmla="*/ 857809 w 2472156"/>
              <a:gd name="connsiteY84" fmla="*/ 1256928 h 1271820"/>
              <a:gd name="connsiteX85" fmla="*/ 732711 w 2472156"/>
              <a:gd name="connsiteY85" fmla="*/ 1242035 h 1271820"/>
              <a:gd name="connsiteX86" fmla="*/ 518259 w 2472156"/>
              <a:gd name="connsiteY86" fmla="*/ 1209272 h 1271820"/>
              <a:gd name="connsiteX87" fmla="*/ 405076 w 2472156"/>
              <a:gd name="connsiteY87" fmla="*/ 1185444 h 1271820"/>
              <a:gd name="connsiteX88" fmla="*/ 282958 w 2472156"/>
              <a:gd name="connsiteY88" fmla="*/ 1146723 h 1271820"/>
              <a:gd name="connsiteX89" fmla="*/ 196581 w 2472156"/>
              <a:gd name="connsiteY89" fmla="*/ 1102046 h 1271820"/>
              <a:gd name="connsiteX90" fmla="*/ 134033 w 2472156"/>
              <a:gd name="connsiteY90" fmla="*/ 1054390 h 1271820"/>
              <a:gd name="connsiteX91" fmla="*/ 83398 w 2472156"/>
              <a:gd name="connsiteY91" fmla="*/ 997798 h 1271820"/>
              <a:gd name="connsiteX92" fmla="*/ 62549 w 2472156"/>
              <a:gd name="connsiteY92" fmla="*/ 968013 h 1271820"/>
              <a:gd name="connsiteX93" fmla="*/ 29785 w 2472156"/>
              <a:gd name="connsiteY93" fmla="*/ 899507 h 1271820"/>
              <a:gd name="connsiteX94" fmla="*/ 14893 w 2472156"/>
              <a:gd name="connsiteY94" fmla="*/ 842916 h 1271820"/>
              <a:gd name="connsiteX95" fmla="*/ 0 w 2472156"/>
              <a:gd name="connsiteY95" fmla="*/ 759518 h 1271820"/>
              <a:gd name="connsiteX96" fmla="*/ 0 w 2472156"/>
              <a:gd name="connsiteY96" fmla="*/ 670163 h 1271820"/>
              <a:gd name="connsiteX97" fmla="*/ 5957 w 2472156"/>
              <a:gd name="connsiteY97" fmla="*/ 473582 h 1271820"/>
              <a:gd name="connsiteX98" fmla="*/ 11914 w 2472156"/>
              <a:gd name="connsiteY98" fmla="*/ 333592 h 1271820"/>
              <a:gd name="connsiteX99" fmla="*/ 20850 w 2472156"/>
              <a:gd name="connsiteY99" fmla="*/ 223388 h 1271820"/>
              <a:gd name="connsiteX0" fmla="*/ 20850 w 2472156"/>
              <a:gd name="connsiteY0" fmla="*/ 223388 h 1271820"/>
              <a:gd name="connsiteX1" fmla="*/ 297850 w 2472156"/>
              <a:gd name="connsiteY1" fmla="*/ 0 h 1271820"/>
              <a:gd name="connsiteX2" fmla="*/ 271044 w 2472156"/>
              <a:gd name="connsiteY2" fmla="*/ 139990 h 1271820"/>
              <a:gd name="connsiteX3" fmla="*/ 259130 w 2472156"/>
              <a:gd name="connsiteY3" fmla="*/ 223388 h 1271820"/>
              <a:gd name="connsiteX4" fmla="*/ 253173 w 2472156"/>
              <a:gd name="connsiteY4" fmla="*/ 285936 h 1271820"/>
              <a:gd name="connsiteX5" fmla="*/ 247216 w 2472156"/>
              <a:gd name="connsiteY5" fmla="*/ 416990 h 1271820"/>
              <a:gd name="connsiteX6" fmla="*/ 247216 w 2472156"/>
              <a:gd name="connsiteY6" fmla="*/ 512302 h 1271820"/>
              <a:gd name="connsiteX7" fmla="*/ 247216 w 2472156"/>
              <a:gd name="connsiteY7" fmla="*/ 604636 h 1271820"/>
              <a:gd name="connsiteX8" fmla="*/ 250194 w 2472156"/>
              <a:gd name="connsiteY8" fmla="*/ 682077 h 1271820"/>
              <a:gd name="connsiteX9" fmla="*/ 259130 w 2472156"/>
              <a:gd name="connsiteY9" fmla="*/ 762496 h 1271820"/>
              <a:gd name="connsiteX10" fmla="*/ 268065 w 2472156"/>
              <a:gd name="connsiteY10" fmla="*/ 822066 h 1271820"/>
              <a:gd name="connsiteX11" fmla="*/ 282958 w 2472156"/>
              <a:gd name="connsiteY11" fmla="*/ 878658 h 1271820"/>
              <a:gd name="connsiteX12" fmla="*/ 300829 w 2472156"/>
              <a:gd name="connsiteY12" fmla="*/ 911421 h 1271820"/>
              <a:gd name="connsiteX13" fmla="*/ 330614 w 2472156"/>
              <a:gd name="connsiteY13" fmla="*/ 944185 h 1271820"/>
              <a:gd name="connsiteX14" fmla="*/ 372313 w 2472156"/>
              <a:gd name="connsiteY14" fmla="*/ 968013 h 1271820"/>
              <a:gd name="connsiteX15" fmla="*/ 408055 w 2472156"/>
              <a:gd name="connsiteY15" fmla="*/ 979927 h 1271820"/>
              <a:gd name="connsiteX16" fmla="*/ 455711 w 2472156"/>
              <a:gd name="connsiteY16" fmla="*/ 994820 h 1271820"/>
              <a:gd name="connsiteX17" fmla="*/ 586765 w 2472156"/>
              <a:gd name="connsiteY17" fmla="*/ 1012691 h 1271820"/>
              <a:gd name="connsiteX18" fmla="*/ 705905 w 2472156"/>
              <a:gd name="connsiteY18" fmla="*/ 1021626 h 1271820"/>
              <a:gd name="connsiteX19" fmla="*/ 863766 w 2472156"/>
              <a:gd name="connsiteY19" fmla="*/ 1030562 h 1271820"/>
              <a:gd name="connsiteX20" fmla="*/ 1039497 w 2472156"/>
              <a:gd name="connsiteY20" fmla="*/ 1033540 h 1271820"/>
              <a:gd name="connsiteX21" fmla="*/ 1197358 w 2472156"/>
              <a:gd name="connsiteY21" fmla="*/ 1033540 h 1271820"/>
              <a:gd name="connsiteX22" fmla="*/ 1432659 w 2472156"/>
              <a:gd name="connsiteY22" fmla="*/ 1030562 h 1271820"/>
              <a:gd name="connsiteX23" fmla="*/ 1548821 w 2472156"/>
              <a:gd name="connsiteY23" fmla="*/ 1027583 h 1271820"/>
              <a:gd name="connsiteX24" fmla="*/ 1682854 w 2472156"/>
              <a:gd name="connsiteY24" fmla="*/ 1015669 h 1271820"/>
              <a:gd name="connsiteX25" fmla="*/ 1775187 w 2472156"/>
              <a:gd name="connsiteY25" fmla="*/ 1000777 h 1271820"/>
              <a:gd name="connsiteX26" fmla="*/ 1825822 w 2472156"/>
              <a:gd name="connsiteY26" fmla="*/ 985884 h 1271820"/>
              <a:gd name="connsiteX27" fmla="*/ 1876456 w 2472156"/>
              <a:gd name="connsiteY27" fmla="*/ 965035 h 1271820"/>
              <a:gd name="connsiteX28" fmla="*/ 1927091 w 2472156"/>
              <a:gd name="connsiteY28" fmla="*/ 941206 h 1271820"/>
              <a:gd name="connsiteX29" fmla="*/ 1956876 w 2472156"/>
              <a:gd name="connsiteY29" fmla="*/ 917378 h 1271820"/>
              <a:gd name="connsiteX30" fmla="*/ 1971768 w 2472156"/>
              <a:gd name="connsiteY30" fmla="*/ 899507 h 1271820"/>
              <a:gd name="connsiteX31" fmla="*/ 1995596 w 2472156"/>
              <a:gd name="connsiteY31" fmla="*/ 854830 h 1271820"/>
              <a:gd name="connsiteX32" fmla="*/ 2022403 w 2472156"/>
              <a:gd name="connsiteY32" fmla="*/ 780367 h 1271820"/>
              <a:gd name="connsiteX33" fmla="*/ 2049209 w 2472156"/>
              <a:gd name="connsiteY33" fmla="*/ 688034 h 1271820"/>
              <a:gd name="connsiteX34" fmla="*/ 2073037 w 2472156"/>
              <a:gd name="connsiteY34" fmla="*/ 580808 h 1271820"/>
              <a:gd name="connsiteX35" fmla="*/ 2093887 w 2472156"/>
              <a:gd name="connsiteY35" fmla="*/ 479539 h 1271820"/>
              <a:gd name="connsiteX36" fmla="*/ 2114736 w 2472156"/>
              <a:gd name="connsiteY36" fmla="*/ 369334 h 1271820"/>
              <a:gd name="connsiteX37" fmla="*/ 2126650 w 2472156"/>
              <a:gd name="connsiteY37" fmla="*/ 291893 h 1271820"/>
              <a:gd name="connsiteX38" fmla="*/ 2135586 w 2472156"/>
              <a:gd name="connsiteY38" fmla="*/ 190624 h 1271820"/>
              <a:gd name="connsiteX39" fmla="*/ 2141543 w 2472156"/>
              <a:gd name="connsiteY39" fmla="*/ 86377 h 1271820"/>
              <a:gd name="connsiteX40" fmla="*/ 2138564 w 2472156"/>
              <a:gd name="connsiteY40" fmla="*/ 50635 h 1271820"/>
              <a:gd name="connsiteX41" fmla="*/ 2141543 w 2472156"/>
              <a:gd name="connsiteY41" fmla="*/ 38720 h 1271820"/>
              <a:gd name="connsiteX42" fmla="*/ 2156435 w 2472156"/>
              <a:gd name="connsiteY42" fmla="*/ 23828 h 1271820"/>
              <a:gd name="connsiteX43" fmla="*/ 2168349 w 2472156"/>
              <a:gd name="connsiteY43" fmla="*/ 20849 h 1271820"/>
              <a:gd name="connsiteX44" fmla="*/ 2180263 w 2472156"/>
              <a:gd name="connsiteY44" fmla="*/ 20849 h 1271820"/>
              <a:gd name="connsiteX45" fmla="*/ 2195156 w 2472156"/>
              <a:gd name="connsiteY45" fmla="*/ 29785 h 1271820"/>
              <a:gd name="connsiteX46" fmla="*/ 2207070 w 2472156"/>
              <a:gd name="connsiteY46" fmla="*/ 38720 h 1271820"/>
              <a:gd name="connsiteX47" fmla="*/ 2213027 w 2472156"/>
              <a:gd name="connsiteY47" fmla="*/ 56592 h 1271820"/>
              <a:gd name="connsiteX48" fmla="*/ 2216005 w 2472156"/>
              <a:gd name="connsiteY48" fmla="*/ 89355 h 1271820"/>
              <a:gd name="connsiteX49" fmla="*/ 2275575 w 2472156"/>
              <a:gd name="connsiteY49" fmla="*/ 634421 h 1271820"/>
              <a:gd name="connsiteX50" fmla="*/ 2278554 w 2472156"/>
              <a:gd name="connsiteY50" fmla="*/ 667184 h 1271820"/>
              <a:gd name="connsiteX51" fmla="*/ 2278554 w 2472156"/>
              <a:gd name="connsiteY51" fmla="*/ 691012 h 1271820"/>
              <a:gd name="connsiteX52" fmla="*/ 2281532 w 2472156"/>
              <a:gd name="connsiteY52" fmla="*/ 729733 h 1271820"/>
              <a:gd name="connsiteX53" fmla="*/ 2287489 w 2472156"/>
              <a:gd name="connsiteY53" fmla="*/ 759518 h 1271820"/>
              <a:gd name="connsiteX54" fmla="*/ 2296425 w 2472156"/>
              <a:gd name="connsiteY54" fmla="*/ 789303 h 1271820"/>
              <a:gd name="connsiteX55" fmla="*/ 2305360 w 2472156"/>
              <a:gd name="connsiteY55" fmla="*/ 822066 h 1271820"/>
              <a:gd name="connsiteX56" fmla="*/ 2317274 w 2472156"/>
              <a:gd name="connsiteY56" fmla="*/ 842916 h 1271820"/>
              <a:gd name="connsiteX57" fmla="*/ 2332167 w 2472156"/>
              <a:gd name="connsiteY57" fmla="*/ 869722 h 1271820"/>
              <a:gd name="connsiteX58" fmla="*/ 2361952 w 2472156"/>
              <a:gd name="connsiteY58" fmla="*/ 899507 h 1271820"/>
              <a:gd name="connsiteX59" fmla="*/ 2403651 w 2472156"/>
              <a:gd name="connsiteY59" fmla="*/ 929292 h 1271820"/>
              <a:gd name="connsiteX60" fmla="*/ 2430457 w 2472156"/>
              <a:gd name="connsiteY60" fmla="*/ 947163 h 1271820"/>
              <a:gd name="connsiteX61" fmla="*/ 2445350 w 2472156"/>
              <a:gd name="connsiteY61" fmla="*/ 959077 h 1271820"/>
              <a:gd name="connsiteX62" fmla="*/ 2451307 w 2472156"/>
              <a:gd name="connsiteY62" fmla="*/ 968013 h 1271820"/>
              <a:gd name="connsiteX63" fmla="*/ 2463221 w 2472156"/>
              <a:gd name="connsiteY63" fmla="*/ 985884 h 1271820"/>
              <a:gd name="connsiteX64" fmla="*/ 2472156 w 2472156"/>
              <a:gd name="connsiteY64" fmla="*/ 1012691 h 1271820"/>
              <a:gd name="connsiteX65" fmla="*/ 2472156 w 2472156"/>
              <a:gd name="connsiteY65" fmla="*/ 1027583 h 1271820"/>
              <a:gd name="connsiteX66" fmla="*/ 2469178 w 2472156"/>
              <a:gd name="connsiteY66" fmla="*/ 1045454 h 1271820"/>
              <a:gd name="connsiteX67" fmla="*/ 2463221 w 2472156"/>
              <a:gd name="connsiteY67" fmla="*/ 1066304 h 1271820"/>
              <a:gd name="connsiteX68" fmla="*/ 2448328 w 2472156"/>
              <a:gd name="connsiteY68" fmla="*/ 1084175 h 1271820"/>
              <a:gd name="connsiteX69" fmla="*/ 2418543 w 2472156"/>
              <a:gd name="connsiteY69" fmla="*/ 1119917 h 1271820"/>
              <a:gd name="connsiteX70" fmla="*/ 2397694 w 2472156"/>
              <a:gd name="connsiteY70" fmla="*/ 1137788 h 1271820"/>
              <a:gd name="connsiteX71" fmla="*/ 2370887 w 2472156"/>
              <a:gd name="connsiteY71" fmla="*/ 1158637 h 1271820"/>
              <a:gd name="connsiteX72" fmla="*/ 2344081 w 2472156"/>
              <a:gd name="connsiteY72" fmla="*/ 1176508 h 1271820"/>
              <a:gd name="connsiteX73" fmla="*/ 2296425 w 2472156"/>
              <a:gd name="connsiteY73" fmla="*/ 1197358 h 1271820"/>
              <a:gd name="connsiteX74" fmla="*/ 2233876 w 2472156"/>
              <a:gd name="connsiteY74" fmla="*/ 1215229 h 1271820"/>
              <a:gd name="connsiteX75" fmla="*/ 2123672 w 2472156"/>
              <a:gd name="connsiteY75" fmla="*/ 1236078 h 1271820"/>
              <a:gd name="connsiteX76" fmla="*/ 1944962 w 2472156"/>
              <a:gd name="connsiteY76" fmla="*/ 1253949 h 1271820"/>
              <a:gd name="connsiteX77" fmla="*/ 1781144 w 2472156"/>
              <a:gd name="connsiteY77" fmla="*/ 1262885 h 1271820"/>
              <a:gd name="connsiteX78" fmla="*/ 1608391 w 2472156"/>
              <a:gd name="connsiteY78" fmla="*/ 1268842 h 1271820"/>
              <a:gd name="connsiteX79" fmla="*/ 1459466 w 2472156"/>
              <a:gd name="connsiteY79" fmla="*/ 1271820 h 1271820"/>
              <a:gd name="connsiteX80" fmla="*/ 1307562 w 2472156"/>
              <a:gd name="connsiteY80" fmla="*/ 1271820 h 1271820"/>
              <a:gd name="connsiteX81" fmla="*/ 1149702 w 2472156"/>
              <a:gd name="connsiteY81" fmla="*/ 1268842 h 1271820"/>
              <a:gd name="connsiteX82" fmla="*/ 1012691 w 2472156"/>
              <a:gd name="connsiteY82" fmla="*/ 1262885 h 1271820"/>
              <a:gd name="connsiteX83" fmla="*/ 857809 w 2472156"/>
              <a:gd name="connsiteY83" fmla="*/ 1256928 h 1271820"/>
              <a:gd name="connsiteX84" fmla="*/ 732711 w 2472156"/>
              <a:gd name="connsiteY84" fmla="*/ 1242035 h 1271820"/>
              <a:gd name="connsiteX85" fmla="*/ 518259 w 2472156"/>
              <a:gd name="connsiteY85" fmla="*/ 1209272 h 1271820"/>
              <a:gd name="connsiteX86" fmla="*/ 405076 w 2472156"/>
              <a:gd name="connsiteY86" fmla="*/ 1185444 h 1271820"/>
              <a:gd name="connsiteX87" fmla="*/ 282958 w 2472156"/>
              <a:gd name="connsiteY87" fmla="*/ 1146723 h 1271820"/>
              <a:gd name="connsiteX88" fmla="*/ 196581 w 2472156"/>
              <a:gd name="connsiteY88" fmla="*/ 1102046 h 1271820"/>
              <a:gd name="connsiteX89" fmla="*/ 134033 w 2472156"/>
              <a:gd name="connsiteY89" fmla="*/ 1054390 h 1271820"/>
              <a:gd name="connsiteX90" fmla="*/ 83398 w 2472156"/>
              <a:gd name="connsiteY90" fmla="*/ 997798 h 1271820"/>
              <a:gd name="connsiteX91" fmla="*/ 62549 w 2472156"/>
              <a:gd name="connsiteY91" fmla="*/ 968013 h 1271820"/>
              <a:gd name="connsiteX92" fmla="*/ 29785 w 2472156"/>
              <a:gd name="connsiteY92" fmla="*/ 899507 h 1271820"/>
              <a:gd name="connsiteX93" fmla="*/ 14893 w 2472156"/>
              <a:gd name="connsiteY93" fmla="*/ 842916 h 1271820"/>
              <a:gd name="connsiteX94" fmla="*/ 0 w 2472156"/>
              <a:gd name="connsiteY94" fmla="*/ 759518 h 1271820"/>
              <a:gd name="connsiteX95" fmla="*/ 0 w 2472156"/>
              <a:gd name="connsiteY95" fmla="*/ 670163 h 1271820"/>
              <a:gd name="connsiteX96" fmla="*/ 5957 w 2472156"/>
              <a:gd name="connsiteY96" fmla="*/ 473582 h 1271820"/>
              <a:gd name="connsiteX97" fmla="*/ 11914 w 2472156"/>
              <a:gd name="connsiteY97" fmla="*/ 333592 h 1271820"/>
              <a:gd name="connsiteX98" fmla="*/ 20850 w 2472156"/>
              <a:gd name="connsiteY98" fmla="*/ 223388 h 1271820"/>
              <a:gd name="connsiteX0" fmla="*/ 20850 w 2472156"/>
              <a:gd name="connsiteY0" fmla="*/ 202539 h 1250971"/>
              <a:gd name="connsiteX1" fmla="*/ 271044 w 2472156"/>
              <a:gd name="connsiteY1" fmla="*/ 119141 h 1250971"/>
              <a:gd name="connsiteX2" fmla="*/ 259130 w 2472156"/>
              <a:gd name="connsiteY2" fmla="*/ 202539 h 1250971"/>
              <a:gd name="connsiteX3" fmla="*/ 253173 w 2472156"/>
              <a:gd name="connsiteY3" fmla="*/ 265087 h 1250971"/>
              <a:gd name="connsiteX4" fmla="*/ 247216 w 2472156"/>
              <a:gd name="connsiteY4" fmla="*/ 396141 h 1250971"/>
              <a:gd name="connsiteX5" fmla="*/ 247216 w 2472156"/>
              <a:gd name="connsiteY5" fmla="*/ 491453 h 1250971"/>
              <a:gd name="connsiteX6" fmla="*/ 247216 w 2472156"/>
              <a:gd name="connsiteY6" fmla="*/ 583787 h 1250971"/>
              <a:gd name="connsiteX7" fmla="*/ 250194 w 2472156"/>
              <a:gd name="connsiteY7" fmla="*/ 661228 h 1250971"/>
              <a:gd name="connsiteX8" fmla="*/ 259130 w 2472156"/>
              <a:gd name="connsiteY8" fmla="*/ 741647 h 1250971"/>
              <a:gd name="connsiteX9" fmla="*/ 268065 w 2472156"/>
              <a:gd name="connsiteY9" fmla="*/ 801217 h 1250971"/>
              <a:gd name="connsiteX10" fmla="*/ 282958 w 2472156"/>
              <a:gd name="connsiteY10" fmla="*/ 857809 h 1250971"/>
              <a:gd name="connsiteX11" fmla="*/ 300829 w 2472156"/>
              <a:gd name="connsiteY11" fmla="*/ 890572 h 1250971"/>
              <a:gd name="connsiteX12" fmla="*/ 330614 w 2472156"/>
              <a:gd name="connsiteY12" fmla="*/ 923336 h 1250971"/>
              <a:gd name="connsiteX13" fmla="*/ 372313 w 2472156"/>
              <a:gd name="connsiteY13" fmla="*/ 947164 h 1250971"/>
              <a:gd name="connsiteX14" fmla="*/ 408055 w 2472156"/>
              <a:gd name="connsiteY14" fmla="*/ 959078 h 1250971"/>
              <a:gd name="connsiteX15" fmla="*/ 455711 w 2472156"/>
              <a:gd name="connsiteY15" fmla="*/ 973971 h 1250971"/>
              <a:gd name="connsiteX16" fmla="*/ 586765 w 2472156"/>
              <a:gd name="connsiteY16" fmla="*/ 991842 h 1250971"/>
              <a:gd name="connsiteX17" fmla="*/ 705905 w 2472156"/>
              <a:gd name="connsiteY17" fmla="*/ 1000777 h 1250971"/>
              <a:gd name="connsiteX18" fmla="*/ 863766 w 2472156"/>
              <a:gd name="connsiteY18" fmla="*/ 1009713 h 1250971"/>
              <a:gd name="connsiteX19" fmla="*/ 1039497 w 2472156"/>
              <a:gd name="connsiteY19" fmla="*/ 1012691 h 1250971"/>
              <a:gd name="connsiteX20" fmla="*/ 1197358 w 2472156"/>
              <a:gd name="connsiteY20" fmla="*/ 1012691 h 1250971"/>
              <a:gd name="connsiteX21" fmla="*/ 1432659 w 2472156"/>
              <a:gd name="connsiteY21" fmla="*/ 1009713 h 1250971"/>
              <a:gd name="connsiteX22" fmla="*/ 1548821 w 2472156"/>
              <a:gd name="connsiteY22" fmla="*/ 1006734 h 1250971"/>
              <a:gd name="connsiteX23" fmla="*/ 1682854 w 2472156"/>
              <a:gd name="connsiteY23" fmla="*/ 994820 h 1250971"/>
              <a:gd name="connsiteX24" fmla="*/ 1775187 w 2472156"/>
              <a:gd name="connsiteY24" fmla="*/ 979928 h 1250971"/>
              <a:gd name="connsiteX25" fmla="*/ 1825822 w 2472156"/>
              <a:gd name="connsiteY25" fmla="*/ 965035 h 1250971"/>
              <a:gd name="connsiteX26" fmla="*/ 1876456 w 2472156"/>
              <a:gd name="connsiteY26" fmla="*/ 944186 h 1250971"/>
              <a:gd name="connsiteX27" fmla="*/ 1927091 w 2472156"/>
              <a:gd name="connsiteY27" fmla="*/ 920357 h 1250971"/>
              <a:gd name="connsiteX28" fmla="*/ 1956876 w 2472156"/>
              <a:gd name="connsiteY28" fmla="*/ 896529 h 1250971"/>
              <a:gd name="connsiteX29" fmla="*/ 1971768 w 2472156"/>
              <a:gd name="connsiteY29" fmla="*/ 878658 h 1250971"/>
              <a:gd name="connsiteX30" fmla="*/ 1995596 w 2472156"/>
              <a:gd name="connsiteY30" fmla="*/ 833981 h 1250971"/>
              <a:gd name="connsiteX31" fmla="*/ 2022403 w 2472156"/>
              <a:gd name="connsiteY31" fmla="*/ 759518 h 1250971"/>
              <a:gd name="connsiteX32" fmla="*/ 2049209 w 2472156"/>
              <a:gd name="connsiteY32" fmla="*/ 667185 h 1250971"/>
              <a:gd name="connsiteX33" fmla="*/ 2073037 w 2472156"/>
              <a:gd name="connsiteY33" fmla="*/ 559959 h 1250971"/>
              <a:gd name="connsiteX34" fmla="*/ 2093887 w 2472156"/>
              <a:gd name="connsiteY34" fmla="*/ 458690 h 1250971"/>
              <a:gd name="connsiteX35" fmla="*/ 2114736 w 2472156"/>
              <a:gd name="connsiteY35" fmla="*/ 348485 h 1250971"/>
              <a:gd name="connsiteX36" fmla="*/ 2126650 w 2472156"/>
              <a:gd name="connsiteY36" fmla="*/ 271044 h 1250971"/>
              <a:gd name="connsiteX37" fmla="*/ 2135586 w 2472156"/>
              <a:gd name="connsiteY37" fmla="*/ 169775 h 1250971"/>
              <a:gd name="connsiteX38" fmla="*/ 2141543 w 2472156"/>
              <a:gd name="connsiteY38" fmla="*/ 65528 h 1250971"/>
              <a:gd name="connsiteX39" fmla="*/ 2138564 w 2472156"/>
              <a:gd name="connsiteY39" fmla="*/ 29786 h 1250971"/>
              <a:gd name="connsiteX40" fmla="*/ 2141543 w 2472156"/>
              <a:gd name="connsiteY40" fmla="*/ 17871 h 1250971"/>
              <a:gd name="connsiteX41" fmla="*/ 2156435 w 2472156"/>
              <a:gd name="connsiteY41" fmla="*/ 2979 h 1250971"/>
              <a:gd name="connsiteX42" fmla="*/ 2168349 w 2472156"/>
              <a:gd name="connsiteY42" fmla="*/ 0 h 1250971"/>
              <a:gd name="connsiteX43" fmla="*/ 2180263 w 2472156"/>
              <a:gd name="connsiteY43" fmla="*/ 0 h 1250971"/>
              <a:gd name="connsiteX44" fmla="*/ 2195156 w 2472156"/>
              <a:gd name="connsiteY44" fmla="*/ 8936 h 1250971"/>
              <a:gd name="connsiteX45" fmla="*/ 2207070 w 2472156"/>
              <a:gd name="connsiteY45" fmla="*/ 17871 h 1250971"/>
              <a:gd name="connsiteX46" fmla="*/ 2213027 w 2472156"/>
              <a:gd name="connsiteY46" fmla="*/ 35743 h 1250971"/>
              <a:gd name="connsiteX47" fmla="*/ 2216005 w 2472156"/>
              <a:gd name="connsiteY47" fmla="*/ 68506 h 1250971"/>
              <a:gd name="connsiteX48" fmla="*/ 2275575 w 2472156"/>
              <a:gd name="connsiteY48" fmla="*/ 613572 h 1250971"/>
              <a:gd name="connsiteX49" fmla="*/ 2278554 w 2472156"/>
              <a:gd name="connsiteY49" fmla="*/ 646335 h 1250971"/>
              <a:gd name="connsiteX50" fmla="*/ 2278554 w 2472156"/>
              <a:gd name="connsiteY50" fmla="*/ 670163 h 1250971"/>
              <a:gd name="connsiteX51" fmla="*/ 2281532 w 2472156"/>
              <a:gd name="connsiteY51" fmla="*/ 708884 h 1250971"/>
              <a:gd name="connsiteX52" fmla="*/ 2287489 w 2472156"/>
              <a:gd name="connsiteY52" fmla="*/ 738669 h 1250971"/>
              <a:gd name="connsiteX53" fmla="*/ 2296425 w 2472156"/>
              <a:gd name="connsiteY53" fmla="*/ 768454 h 1250971"/>
              <a:gd name="connsiteX54" fmla="*/ 2305360 w 2472156"/>
              <a:gd name="connsiteY54" fmla="*/ 801217 h 1250971"/>
              <a:gd name="connsiteX55" fmla="*/ 2317274 w 2472156"/>
              <a:gd name="connsiteY55" fmla="*/ 822067 h 1250971"/>
              <a:gd name="connsiteX56" fmla="*/ 2332167 w 2472156"/>
              <a:gd name="connsiteY56" fmla="*/ 848873 h 1250971"/>
              <a:gd name="connsiteX57" fmla="*/ 2361952 w 2472156"/>
              <a:gd name="connsiteY57" fmla="*/ 878658 h 1250971"/>
              <a:gd name="connsiteX58" fmla="*/ 2403651 w 2472156"/>
              <a:gd name="connsiteY58" fmla="*/ 908443 h 1250971"/>
              <a:gd name="connsiteX59" fmla="*/ 2430457 w 2472156"/>
              <a:gd name="connsiteY59" fmla="*/ 926314 h 1250971"/>
              <a:gd name="connsiteX60" fmla="*/ 2445350 w 2472156"/>
              <a:gd name="connsiteY60" fmla="*/ 938228 h 1250971"/>
              <a:gd name="connsiteX61" fmla="*/ 2451307 w 2472156"/>
              <a:gd name="connsiteY61" fmla="*/ 947164 h 1250971"/>
              <a:gd name="connsiteX62" fmla="*/ 2463221 w 2472156"/>
              <a:gd name="connsiteY62" fmla="*/ 965035 h 1250971"/>
              <a:gd name="connsiteX63" fmla="*/ 2472156 w 2472156"/>
              <a:gd name="connsiteY63" fmla="*/ 991842 h 1250971"/>
              <a:gd name="connsiteX64" fmla="*/ 2472156 w 2472156"/>
              <a:gd name="connsiteY64" fmla="*/ 1006734 h 1250971"/>
              <a:gd name="connsiteX65" fmla="*/ 2469178 w 2472156"/>
              <a:gd name="connsiteY65" fmla="*/ 1024605 h 1250971"/>
              <a:gd name="connsiteX66" fmla="*/ 2463221 w 2472156"/>
              <a:gd name="connsiteY66" fmla="*/ 1045455 h 1250971"/>
              <a:gd name="connsiteX67" fmla="*/ 2448328 w 2472156"/>
              <a:gd name="connsiteY67" fmla="*/ 1063326 h 1250971"/>
              <a:gd name="connsiteX68" fmla="*/ 2418543 w 2472156"/>
              <a:gd name="connsiteY68" fmla="*/ 1099068 h 1250971"/>
              <a:gd name="connsiteX69" fmla="*/ 2397694 w 2472156"/>
              <a:gd name="connsiteY69" fmla="*/ 1116939 h 1250971"/>
              <a:gd name="connsiteX70" fmla="*/ 2370887 w 2472156"/>
              <a:gd name="connsiteY70" fmla="*/ 1137788 h 1250971"/>
              <a:gd name="connsiteX71" fmla="*/ 2344081 w 2472156"/>
              <a:gd name="connsiteY71" fmla="*/ 1155659 h 1250971"/>
              <a:gd name="connsiteX72" fmla="*/ 2296425 w 2472156"/>
              <a:gd name="connsiteY72" fmla="*/ 1176509 h 1250971"/>
              <a:gd name="connsiteX73" fmla="*/ 2233876 w 2472156"/>
              <a:gd name="connsiteY73" fmla="*/ 1194380 h 1250971"/>
              <a:gd name="connsiteX74" fmla="*/ 2123672 w 2472156"/>
              <a:gd name="connsiteY74" fmla="*/ 1215229 h 1250971"/>
              <a:gd name="connsiteX75" fmla="*/ 1944962 w 2472156"/>
              <a:gd name="connsiteY75" fmla="*/ 1233100 h 1250971"/>
              <a:gd name="connsiteX76" fmla="*/ 1781144 w 2472156"/>
              <a:gd name="connsiteY76" fmla="*/ 1242036 h 1250971"/>
              <a:gd name="connsiteX77" fmla="*/ 1608391 w 2472156"/>
              <a:gd name="connsiteY77" fmla="*/ 1247993 h 1250971"/>
              <a:gd name="connsiteX78" fmla="*/ 1459466 w 2472156"/>
              <a:gd name="connsiteY78" fmla="*/ 1250971 h 1250971"/>
              <a:gd name="connsiteX79" fmla="*/ 1307562 w 2472156"/>
              <a:gd name="connsiteY79" fmla="*/ 1250971 h 1250971"/>
              <a:gd name="connsiteX80" fmla="*/ 1149702 w 2472156"/>
              <a:gd name="connsiteY80" fmla="*/ 1247993 h 1250971"/>
              <a:gd name="connsiteX81" fmla="*/ 1012691 w 2472156"/>
              <a:gd name="connsiteY81" fmla="*/ 1242036 h 1250971"/>
              <a:gd name="connsiteX82" fmla="*/ 857809 w 2472156"/>
              <a:gd name="connsiteY82" fmla="*/ 1236079 h 1250971"/>
              <a:gd name="connsiteX83" fmla="*/ 732711 w 2472156"/>
              <a:gd name="connsiteY83" fmla="*/ 1221186 h 1250971"/>
              <a:gd name="connsiteX84" fmla="*/ 518259 w 2472156"/>
              <a:gd name="connsiteY84" fmla="*/ 1188423 h 1250971"/>
              <a:gd name="connsiteX85" fmla="*/ 405076 w 2472156"/>
              <a:gd name="connsiteY85" fmla="*/ 1164595 h 1250971"/>
              <a:gd name="connsiteX86" fmla="*/ 282958 w 2472156"/>
              <a:gd name="connsiteY86" fmla="*/ 1125874 h 1250971"/>
              <a:gd name="connsiteX87" fmla="*/ 196581 w 2472156"/>
              <a:gd name="connsiteY87" fmla="*/ 1081197 h 1250971"/>
              <a:gd name="connsiteX88" fmla="*/ 134033 w 2472156"/>
              <a:gd name="connsiteY88" fmla="*/ 1033541 h 1250971"/>
              <a:gd name="connsiteX89" fmla="*/ 83398 w 2472156"/>
              <a:gd name="connsiteY89" fmla="*/ 976949 h 1250971"/>
              <a:gd name="connsiteX90" fmla="*/ 62549 w 2472156"/>
              <a:gd name="connsiteY90" fmla="*/ 947164 h 1250971"/>
              <a:gd name="connsiteX91" fmla="*/ 29785 w 2472156"/>
              <a:gd name="connsiteY91" fmla="*/ 878658 h 1250971"/>
              <a:gd name="connsiteX92" fmla="*/ 14893 w 2472156"/>
              <a:gd name="connsiteY92" fmla="*/ 822067 h 1250971"/>
              <a:gd name="connsiteX93" fmla="*/ 0 w 2472156"/>
              <a:gd name="connsiteY93" fmla="*/ 738669 h 1250971"/>
              <a:gd name="connsiteX94" fmla="*/ 0 w 2472156"/>
              <a:gd name="connsiteY94" fmla="*/ 649314 h 1250971"/>
              <a:gd name="connsiteX95" fmla="*/ 5957 w 2472156"/>
              <a:gd name="connsiteY95" fmla="*/ 452733 h 1250971"/>
              <a:gd name="connsiteX96" fmla="*/ 11914 w 2472156"/>
              <a:gd name="connsiteY96" fmla="*/ 312743 h 1250971"/>
              <a:gd name="connsiteX97" fmla="*/ 20850 w 2472156"/>
              <a:gd name="connsiteY97" fmla="*/ 202539 h 1250971"/>
              <a:gd name="connsiteX0" fmla="*/ 20850 w 2472156"/>
              <a:gd name="connsiteY0" fmla="*/ 202539 h 1250971"/>
              <a:gd name="connsiteX1" fmla="*/ 259130 w 2472156"/>
              <a:gd name="connsiteY1" fmla="*/ 202539 h 1250971"/>
              <a:gd name="connsiteX2" fmla="*/ 253173 w 2472156"/>
              <a:gd name="connsiteY2" fmla="*/ 265087 h 1250971"/>
              <a:gd name="connsiteX3" fmla="*/ 247216 w 2472156"/>
              <a:gd name="connsiteY3" fmla="*/ 396141 h 1250971"/>
              <a:gd name="connsiteX4" fmla="*/ 247216 w 2472156"/>
              <a:gd name="connsiteY4" fmla="*/ 491453 h 1250971"/>
              <a:gd name="connsiteX5" fmla="*/ 247216 w 2472156"/>
              <a:gd name="connsiteY5" fmla="*/ 583787 h 1250971"/>
              <a:gd name="connsiteX6" fmla="*/ 250194 w 2472156"/>
              <a:gd name="connsiteY6" fmla="*/ 661228 h 1250971"/>
              <a:gd name="connsiteX7" fmla="*/ 259130 w 2472156"/>
              <a:gd name="connsiteY7" fmla="*/ 741647 h 1250971"/>
              <a:gd name="connsiteX8" fmla="*/ 268065 w 2472156"/>
              <a:gd name="connsiteY8" fmla="*/ 801217 h 1250971"/>
              <a:gd name="connsiteX9" fmla="*/ 282958 w 2472156"/>
              <a:gd name="connsiteY9" fmla="*/ 857809 h 1250971"/>
              <a:gd name="connsiteX10" fmla="*/ 300829 w 2472156"/>
              <a:gd name="connsiteY10" fmla="*/ 890572 h 1250971"/>
              <a:gd name="connsiteX11" fmla="*/ 330614 w 2472156"/>
              <a:gd name="connsiteY11" fmla="*/ 923336 h 1250971"/>
              <a:gd name="connsiteX12" fmla="*/ 372313 w 2472156"/>
              <a:gd name="connsiteY12" fmla="*/ 947164 h 1250971"/>
              <a:gd name="connsiteX13" fmla="*/ 408055 w 2472156"/>
              <a:gd name="connsiteY13" fmla="*/ 959078 h 1250971"/>
              <a:gd name="connsiteX14" fmla="*/ 455711 w 2472156"/>
              <a:gd name="connsiteY14" fmla="*/ 973971 h 1250971"/>
              <a:gd name="connsiteX15" fmla="*/ 586765 w 2472156"/>
              <a:gd name="connsiteY15" fmla="*/ 991842 h 1250971"/>
              <a:gd name="connsiteX16" fmla="*/ 705905 w 2472156"/>
              <a:gd name="connsiteY16" fmla="*/ 1000777 h 1250971"/>
              <a:gd name="connsiteX17" fmla="*/ 863766 w 2472156"/>
              <a:gd name="connsiteY17" fmla="*/ 1009713 h 1250971"/>
              <a:gd name="connsiteX18" fmla="*/ 1039497 w 2472156"/>
              <a:gd name="connsiteY18" fmla="*/ 1012691 h 1250971"/>
              <a:gd name="connsiteX19" fmla="*/ 1197358 w 2472156"/>
              <a:gd name="connsiteY19" fmla="*/ 1012691 h 1250971"/>
              <a:gd name="connsiteX20" fmla="*/ 1432659 w 2472156"/>
              <a:gd name="connsiteY20" fmla="*/ 1009713 h 1250971"/>
              <a:gd name="connsiteX21" fmla="*/ 1548821 w 2472156"/>
              <a:gd name="connsiteY21" fmla="*/ 1006734 h 1250971"/>
              <a:gd name="connsiteX22" fmla="*/ 1682854 w 2472156"/>
              <a:gd name="connsiteY22" fmla="*/ 994820 h 1250971"/>
              <a:gd name="connsiteX23" fmla="*/ 1775187 w 2472156"/>
              <a:gd name="connsiteY23" fmla="*/ 979928 h 1250971"/>
              <a:gd name="connsiteX24" fmla="*/ 1825822 w 2472156"/>
              <a:gd name="connsiteY24" fmla="*/ 965035 h 1250971"/>
              <a:gd name="connsiteX25" fmla="*/ 1876456 w 2472156"/>
              <a:gd name="connsiteY25" fmla="*/ 944186 h 1250971"/>
              <a:gd name="connsiteX26" fmla="*/ 1927091 w 2472156"/>
              <a:gd name="connsiteY26" fmla="*/ 920357 h 1250971"/>
              <a:gd name="connsiteX27" fmla="*/ 1956876 w 2472156"/>
              <a:gd name="connsiteY27" fmla="*/ 896529 h 1250971"/>
              <a:gd name="connsiteX28" fmla="*/ 1971768 w 2472156"/>
              <a:gd name="connsiteY28" fmla="*/ 878658 h 1250971"/>
              <a:gd name="connsiteX29" fmla="*/ 1995596 w 2472156"/>
              <a:gd name="connsiteY29" fmla="*/ 833981 h 1250971"/>
              <a:gd name="connsiteX30" fmla="*/ 2022403 w 2472156"/>
              <a:gd name="connsiteY30" fmla="*/ 759518 h 1250971"/>
              <a:gd name="connsiteX31" fmla="*/ 2049209 w 2472156"/>
              <a:gd name="connsiteY31" fmla="*/ 667185 h 1250971"/>
              <a:gd name="connsiteX32" fmla="*/ 2073037 w 2472156"/>
              <a:gd name="connsiteY32" fmla="*/ 559959 h 1250971"/>
              <a:gd name="connsiteX33" fmla="*/ 2093887 w 2472156"/>
              <a:gd name="connsiteY33" fmla="*/ 458690 h 1250971"/>
              <a:gd name="connsiteX34" fmla="*/ 2114736 w 2472156"/>
              <a:gd name="connsiteY34" fmla="*/ 348485 h 1250971"/>
              <a:gd name="connsiteX35" fmla="*/ 2126650 w 2472156"/>
              <a:gd name="connsiteY35" fmla="*/ 271044 h 1250971"/>
              <a:gd name="connsiteX36" fmla="*/ 2135586 w 2472156"/>
              <a:gd name="connsiteY36" fmla="*/ 169775 h 1250971"/>
              <a:gd name="connsiteX37" fmla="*/ 2141543 w 2472156"/>
              <a:gd name="connsiteY37" fmla="*/ 65528 h 1250971"/>
              <a:gd name="connsiteX38" fmla="*/ 2138564 w 2472156"/>
              <a:gd name="connsiteY38" fmla="*/ 29786 h 1250971"/>
              <a:gd name="connsiteX39" fmla="*/ 2141543 w 2472156"/>
              <a:gd name="connsiteY39" fmla="*/ 17871 h 1250971"/>
              <a:gd name="connsiteX40" fmla="*/ 2156435 w 2472156"/>
              <a:gd name="connsiteY40" fmla="*/ 2979 h 1250971"/>
              <a:gd name="connsiteX41" fmla="*/ 2168349 w 2472156"/>
              <a:gd name="connsiteY41" fmla="*/ 0 h 1250971"/>
              <a:gd name="connsiteX42" fmla="*/ 2180263 w 2472156"/>
              <a:gd name="connsiteY42" fmla="*/ 0 h 1250971"/>
              <a:gd name="connsiteX43" fmla="*/ 2195156 w 2472156"/>
              <a:gd name="connsiteY43" fmla="*/ 8936 h 1250971"/>
              <a:gd name="connsiteX44" fmla="*/ 2207070 w 2472156"/>
              <a:gd name="connsiteY44" fmla="*/ 17871 h 1250971"/>
              <a:gd name="connsiteX45" fmla="*/ 2213027 w 2472156"/>
              <a:gd name="connsiteY45" fmla="*/ 35743 h 1250971"/>
              <a:gd name="connsiteX46" fmla="*/ 2216005 w 2472156"/>
              <a:gd name="connsiteY46" fmla="*/ 68506 h 1250971"/>
              <a:gd name="connsiteX47" fmla="*/ 2275575 w 2472156"/>
              <a:gd name="connsiteY47" fmla="*/ 613572 h 1250971"/>
              <a:gd name="connsiteX48" fmla="*/ 2278554 w 2472156"/>
              <a:gd name="connsiteY48" fmla="*/ 646335 h 1250971"/>
              <a:gd name="connsiteX49" fmla="*/ 2278554 w 2472156"/>
              <a:gd name="connsiteY49" fmla="*/ 670163 h 1250971"/>
              <a:gd name="connsiteX50" fmla="*/ 2281532 w 2472156"/>
              <a:gd name="connsiteY50" fmla="*/ 708884 h 1250971"/>
              <a:gd name="connsiteX51" fmla="*/ 2287489 w 2472156"/>
              <a:gd name="connsiteY51" fmla="*/ 738669 h 1250971"/>
              <a:gd name="connsiteX52" fmla="*/ 2296425 w 2472156"/>
              <a:gd name="connsiteY52" fmla="*/ 768454 h 1250971"/>
              <a:gd name="connsiteX53" fmla="*/ 2305360 w 2472156"/>
              <a:gd name="connsiteY53" fmla="*/ 801217 h 1250971"/>
              <a:gd name="connsiteX54" fmla="*/ 2317274 w 2472156"/>
              <a:gd name="connsiteY54" fmla="*/ 822067 h 1250971"/>
              <a:gd name="connsiteX55" fmla="*/ 2332167 w 2472156"/>
              <a:gd name="connsiteY55" fmla="*/ 848873 h 1250971"/>
              <a:gd name="connsiteX56" fmla="*/ 2361952 w 2472156"/>
              <a:gd name="connsiteY56" fmla="*/ 878658 h 1250971"/>
              <a:gd name="connsiteX57" fmla="*/ 2403651 w 2472156"/>
              <a:gd name="connsiteY57" fmla="*/ 908443 h 1250971"/>
              <a:gd name="connsiteX58" fmla="*/ 2430457 w 2472156"/>
              <a:gd name="connsiteY58" fmla="*/ 926314 h 1250971"/>
              <a:gd name="connsiteX59" fmla="*/ 2445350 w 2472156"/>
              <a:gd name="connsiteY59" fmla="*/ 938228 h 1250971"/>
              <a:gd name="connsiteX60" fmla="*/ 2451307 w 2472156"/>
              <a:gd name="connsiteY60" fmla="*/ 947164 h 1250971"/>
              <a:gd name="connsiteX61" fmla="*/ 2463221 w 2472156"/>
              <a:gd name="connsiteY61" fmla="*/ 965035 h 1250971"/>
              <a:gd name="connsiteX62" fmla="*/ 2472156 w 2472156"/>
              <a:gd name="connsiteY62" fmla="*/ 991842 h 1250971"/>
              <a:gd name="connsiteX63" fmla="*/ 2472156 w 2472156"/>
              <a:gd name="connsiteY63" fmla="*/ 1006734 h 1250971"/>
              <a:gd name="connsiteX64" fmla="*/ 2469178 w 2472156"/>
              <a:gd name="connsiteY64" fmla="*/ 1024605 h 1250971"/>
              <a:gd name="connsiteX65" fmla="*/ 2463221 w 2472156"/>
              <a:gd name="connsiteY65" fmla="*/ 1045455 h 1250971"/>
              <a:gd name="connsiteX66" fmla="*/ 2448328 w 2472156"/>
              <a:gd name="connsiteY66" fmla="*/ 1063326 h 1250971"/>
              <a:gd name="connsiteX67" fmla="*/ 2418543 w 2472156"/>
              <a:gd name="connsiteY67" fmla="*/ 1099068 h 1250971"/>
              <a:gd name="connsiteX68" fmla="*/ 2397694 w 2472156"/>
              <a:gd name="connsiteY68" fmla="*/ 1116939 h 1250971"/>
              <a:gd name="connsiteX69" fmla="*/ 2370887 w 2472156"/>
              <a:gd name="connsiteY69" fmla="*/ 1137788 h 1250971"/>
              <a:gd name="connsiteX70" fmla="*/ 2344081 w 2472156"/>
              <a:gd name="connsiteY70" fmla="*/ 1155659 h 1250971"/>
              <a:gd name="connsiteX71" fmla="*/ 2296425 w 2472156"/>
              <a:gd name="connsiteY71" fmla="*/ 1176509 h 1250971"/>
              <a:gd name="connsiteX72" fmla="*/ 2233876 w 2472156"/>
              <a:gd name="connsiteY72" fmla="*/ 1194380 h 1250971"/>
              <a:gd name="connsiteX73" fmla="*/ 2123672 w 2472156"/>
              <a:gd name="connsiteY73" fmla="*/ 1215229 h 1250971"/>
              <a:gd name="connsiteX74" fmla="*/ 1944962 w 2472156"/>
              <a:gd name="connsiteY74" fmla="*/ 1233100 h 1250971"/>
              <a:gd name="connsiteX75" fmla="*/ 1781144 w 2472156"/>
              <a:gd name="connsiteY75" fmla="*/ 1242036 h 1250971"/>
              <a:gd name="connsiteX76" fmla="*/ 1608391 w 2472156"/>
              <a:gd name="connsiteY76" fmla="*/ 1247993 h 1250971"/>
              <a:gd name="connsiteX77" fmla="*/ 1459466 w 2472156"/>
              <a:gd name="connsiteY77" fmla="*/ 1250971 h 1250971"/>
              <a:gd name="connsiteX78" fmla="*/ 1307562 w 2472156"/>
              <a:gd name="connsiteY78" fmla="*/ 1250971 h 1250971"/>
              <a:gd name="connsiteX79" fmla="*/ 1149702 w 2472156"/>
              <a:gd name="connsiteY79" fmla="*/ 1247993 h 1250971"/>
              <a:gd name="connsiteX80" fmla="*/ 1012691 w 2472156"/>
              <a:gd name="connsiteY80" fmla="*/ 1242036 h 1250971"/>
              <a:gd name="connsiteX81" fmla="*/ 857809 w 2472156"/>
              <a:gd name="connsiteY81" fmla="*/ 1236079 h 1250971"/>
              <a:gd name="connsiteX82" fmla="*/ 732711 w 2472156"/>
              <a:gd name="connsiteY82" fmla="*/ 1221186 h 1250971"/>
              <a:gd name="connsiteX83" fmla="*/ 518259 w 2472156"/>
              <a:gd name="connsiteY83" fmla="*/ 1188423 h 1250971"/>
              <a:gd name="connsiteX84" fmla="*/ 405076 w 2472156"/>
              <a:gd name="connsiteY84" fmla="*/ 1164595 h 1250971"/>
              <a:gd name="connsiteX85" fmla="*/ 282958 w 2472156"/>
              <a:gd name="connsiteY85" fmla="*/ 1125874 h 1250971"/>
              <a:gd name="connsiteX86" fmla="*/ 196581 w 2472156"/>
              <a:gd name="connsiteY86" fmla="*/ 1081197 h 1250971"/>
              <a:gd name="connsiteX87" fmla="*/ 134033 w 2472156"/>
              <a:gd name="connsiteY87" fmla="*/ 1033541 h 1250971"/>
              <a:gd name="connsiteX88" fmla="*/ 83398 w 2472156"/>
              <a:gd name="connsiteY88" fmla="*/ 976949 h 1250971"/>
              <a:gd name="connsiteX89" fmla="*/ 62549 w 2472156"/>
              <a:gd name="connsiteY89" fmla="*/ 947164 h 1250971"/>
              <a:gd name="connsiteX90" fmla="*/ 29785 w 2472156"/>
              <a:gd name="connsiteY90" fmla="*/ 878658 h 1250971"/>
              <a:gd name="connsiteX91" fmla="*/ 14893 w 2472156"/>
              <a:gd name="connsiteY91" fmla="*/ 822067 h 1250971"/>
              <a:gd name="connsiteX92" fmla="*/ 0 w 2472156"/>
              <a:gd name="connsiteY92" fmla="*/ 738669 h 1250971"/>
              <a:gd name="connsiteX93" fmla="*/ 0 w 2472156"/>
              <a:gd name="connsiteY93" fmla="*/ 649314 h 1250971"/>
              <a:gd name="connsiteX94" fmla="*/ 5957 w 2472156"/>
              <a:gd name="connsiteY94" fmla="*/ 452733 h 1250971"/>
              <a:gd name="connsiteX95" fmla="*/ 11914 w 2472156"/>
              <a:gd name="connsiteY95" fmla="*/ 312743 h 1250971"/>
              <a:gd name="connsiteX96" fmla="*/ 20850 w 2472156"/>
              <a:gd name="connsiteY96" fmla="*/ 202539 h 1250971"/>
              <a:gd name="connsiteX0" fmla="*/ 20850 w 2472156"/>
              <a:gd name="connsiteY0" fmla="*/ 202539 h 1250971"/>
              <a:gd name="connsiteX1" fmla="*/ 253173 w 2472156"/>
              <a:gd name="connsiteY1" fmla="*/ 265087 h 1250971"/>
              <a:gd name="connsiteX2" fmla="*/ 247216 w 2472156"/>
              <a:gd name="connsiteY2" fmla="*/ 396141 h 1250971"/>
              <a:gd name="connsiteX3" fmla="*/ 247216 w 2472156"/>
              <a:gd name="connsiteY3" fmla="*/ 491453 h 1250971"/>
              <a:gd name="connsiteX4" fmla="*/ 247216 w 2472156"/>
              <a:gd name="connsiteY4" fmla="*/ 583787 h 1250971"/>
              <a:gd name="connsiteX5" fmla="*/ 250194 w 2472156"/>
              <a:gd name="connsiteY5" fmla="*/ 661228 h 1250971"/>
              <a:gd name="connsiteX6" fmla="*/ 259130 w 2472156"/>
              <a:gd name="connsiteY6" fmla="*/ 741647 h 1250971"/>
              <a:gd name="connsiteX7" fmla="*/ 268065 w 2472156"/>
              <a:gd name="connsiteY7" fmla="*/ 801217 h 1250971"/>
              <a:gd name="connsiteX8" fmla="*/ 282958 w 2472156"/>
              <a:gd name="connsiteY8" fmla="*/ 857809 h 1250971"/>
              <a:gd name="connsiteX9" fmla="*/ 300829 w 2472156"/>
              <a:gd name="connsiteY9" fmla="*/ 890572 h 1250971"/>
              <a:gd name="connsiteX10" fmla="*/ 330614 w 2472156"/>
              <a:gd name="connsiteY10" fmla="*/ 923336 h 1250971"/>
              <a:gd name="connsiteX11" fmla="*/ 372313 w 2472156"/>
              <a:gd name="connsiteY11" fmla="*/ 947164 h 1250971"/>
              <a:gd name="connsiteX12" fmla="*/ 408055 w 2472156"/>
              <a:gd name="connsiteY12" fmla="*/ 959078 h 1250971"/>
              <a:gd name="connsiteX13" fmla="*/ 455711 w 2472156"/>
              <a:gd name="connsiteY13" fmla="*/ 973971 h 1250971"/>
              <a:gd name="connsiteX14" fmla="*/ 586765 w 2472156"/>
              <a:gd name="connsiteY14" fmla="*/ 991842 h 1250971"/>
              <a:gd name="connsiteX15" fmla="*/ 705905 w 2472156"/>
              <a:gd name="connsiteY15" fmla="*/ 1000777 h 1250971"/>
              <a:gd name="connsiteX16" fmla="*/ 863766 w 2472156"/>
              <a:gd name="connsiteY16" fmla="*/ 1009713 h 1250971"/>
              <a:gd name="connsiteX17" fmla="*/ 1039497 w 2472156"/>
              <a:gd name="connsiteY17" fmla="*/ 1012691 h 1250971"/>
              <a:gd name="connsiteX18" fmla="*/ 1197358 w 2472156"/>
              <a:gd name="connsiteY18" fmla="*/ 1012691 h 1250971"/>
              <a:gd name="connsiteX19" fmla="*/ 1432659 w 2472156"/>
              <a:gd name="connsiteY19" fmla="*/ 1009713 h 1250971"/>
              <a:gd name="connsiteX20" fmla="*/ 1548821 w 2472156"/>
              <a:gd name="connsiteY20" fmla="*/ 1006734 h 1250971"/>
              <a:gd name="connsiteX21" fmla="*/ 1682854 w 2472156"/>
              <a:gd name="connsiteY21" fmla="*/ 994820 h 1250971"/>
              <a:gd name="connsiteX22" fmla="*/ 1775187 w 2472156"/>
              <a:gd name="connsiteY22" fmla="*/ 979928 h 1250971"/>
              <a:gd name="connsiteX23" fmla="*/ 1825822 w 2472156"/>
              <a:gd name="connsiteY23" fmla="*/ 965035 h 1250971"/>
              <a:gd name="connsiteX24" fmla="*/ 1876456 w 2472156"/>
              <a:gd name="connsiteY24" fmla="*/ 944186 h 1250971"/>
              <a:gd name="connsiteX25" fmla="*/ 1927091 w 2472156"/>
              <a:gd name="connsiteY25" fmla="*/ 920357 h 1250971"/>
              <a:gd name="connsiteX26" fmla="*/ 1956876 w 2472156"/>
              <a:gd name="connsiteY26" fmla="*/ 896529 h 1250971"/>
              <a:gd name="connsiteX27" fmla="*/ 1971768 w 2472156"/>
              <a:gd name="connsiteY27" fmla="*/ 878658 h 1250971"/>
              <a:gd name="connsiteX28" fmla="*/ 1995596 w 2472156"/>
              <a:gd name="connsiteY28" fmla="*/ 833981 h 1250971"/>
              <a:gd name="connsiteX29" fmla="*/ 2022403 w 2472156"/>
              <a:gd name="connsiteY29" fmla="*/ 759518 h 1250971"/>
              <a:gd name="connsiteX30" fmla="*/ 2049209 w 2472156"/>
              <a:gd name="connsiteY30" fmla="*/ 667185 h 1250971"/>
              <a:gd name="connsiteX31" fmla="*/ 2073037 w 2472156"/>
              <a:gd name="connsiteY31" fmla="*/ 559959 h 1250971"/>
              <a:gd name="connsiteX32" fmla="*/ 2093887 w 2472156"/>
              <a:gd name="connsiteY32" fmla="*/ 458690 h 1250971"/>
              <a:gd name="connsiteX33" fmla="*/ 2114736 w 2472156"/>
              <a:gd name="connsiteY33" fmla="*/ 348485 h 1250971"/>
              <a:gd name="connsiteX34" fmla="*/ 2126650 w 2472156"/>
              <a:gd name="connsiteY34" fmla="*/ 271044 h 1250971"/>
              <a:gd name="connsiteX35" fmla="*/ 2135586 w 2472156"/>
              <a:gd name="connsiteY35" fmla="*/ 169775 h 1250971"/>
              <a:gd name="connsiteX36" fmla="*/ 2141543 w 2472156"/>
              <a:gd name="connsiteY36" fmla="*/ 65528 h 1250971"/>
              <a:gd name="connsiteX37" fmla="*/ 2138564 w 2472156"/>
              <a:gd name="connsiteY37" fmla="*/ 29786 h 1250971"/>
              <a:gd name="connsiteX38" fmla="*/ 2141543 w 2472156"/>
              <a:gd name="connsiteY38" fmla="*/ 17871 h 1250971"/>
              <a:gd name="connsiteX39" fmla="*/ 2156435 w 2472156"/>
              <a:gd name="connsiteY39" fmla="*/ 2979 h 1250971"/>
              <a:gd name="connsiteX40" fmla="*/ 2168349 w 2472156"/>
              <a:gd name="connsiteY40" fmla="*/ 0 h 1250971"/>
              <a:gd name="connsiteX41" fmla="*/ 2180263 w 2472156"/>
              <a:gd name="connsiteY41" fmla="*/ 0 h 1250971"/>
              <a:gd name="connsiteX42" fmla="*/ 2195156 w 2472156"/>
              <a:gd name="connsiteY42" fmla="*/ 8936 h 1250971"/>
              <a:gd name="connsiteX43" fmla="*/ 2207070 w 2472156"/>
              <a:gd name="connsiteY43" fmla="*/ 17871 h 1250971"/>
              <a:gd name="connsiteX44" fmla="*/ 2213027 w 2472156"/>
              <a:gd name="connsiteY44" fmla="*/ 35743 h 1250971"/>
              <a:gd name="connsiteX45" fmla="*/ 2216005 w 2472156"/>
              <a:gd name="connsiteY45" fmla="*/ 68506 h 1250971"/>
              <a:gd name="connsiteX46" fmla="*/ 2275575 w 2472156"/>
              <a:gd name="connsiteY46" fmla="*/ 613572 h 1250971"/>
              <a:gd name="connsiteX47" fmla="*/ 2278554 w 2472156"/>
              <a:gd name="connsiteY47" fmla="*/ 646335 h 1250971"/>
              <a:gd name="connsiteX48" fmla="*/ 2278554 w 2472156"/>
              <a:gd name="connsiteY48" fmla="*/ 670163 h 1250971"/>
              <a:gd name="connsiteX49" fmla="*/ 2281532 w 2472156"/>
              <a:gd name="connsiteY49" fmla="*/ 708884 h 1250971"/>
              <a:gd name="connsiteX50" fmla="*/ 2287489 w 2472156"/>
              <a:gd name="connsiteY50" fmla="*/ 738669 h 1250971"/>
              <a:gd name="connsiteX51" fmla="*/ 2296425 w 2472156"/>
              <a:gd name="connsiteY51" fmla="*/ 768454 h 1250971"/>
              <a:gd name="connsiteX52" fmla="*/ 2305360 w 2472156"/>
              <a:gd name="connsiteY52" fmla="*/ 801217 h 1250971"/>
              <a:gd name="connsiteX53" fmla="*/ 2317274 w 2472156"/>
              <a:gd name="connsiteY53" fmla="*/ 822067 h 1250971"/>
              <a:gd name="connsiteX54" fmla="*/ 2332167 w 2472156"/>
              <a:gd name="connsiteY54" fmla="*/ 848873 h 1250971"/>
              <a:gd name="connsiteX55" fmla="*/ 2361952 w 2472156"/>
              <a:gd name="connsiteY55" fmla="*/ 878658 h 1250971"/>
              <a:gd name="connsiteX56" fmla="*/ 2403651 w 2472156"/>
              <a:gd name="connsiteY56" fmla="*/ 908443 h 1250971"/>
              <a:gd name="connsiteX57" fmla="*/ 2430457 w 2472156"/>
              <a:gd name="connsiteY57" fmla="*/ 926314 h 1250971"/>
              <a:gd name="connsiteX58" fmla="*/ 2445350 w 2472156"/>
              <a:gd name="connsiteY58" fmla="*/ 938228 h 1250971"/>
              <a:gd name="connsiteX59" fmla="*/ 2451307 w 2472156"/>
              <a:gd name="connsiteY59" fmla="*/ 947164 h 1250971"/>
              <a:gd name="connsiteX60" fmla="*/ 2463221 w 2472156"/>
              <a:gd name="connsiteY60" fmla="*/ 965035 h 1250971"/>
              <a:gd name="connsiteX61" fmla="*/ 2472156 w 2472156"/>
              <a:gd name="connsiteY61" fmla="*/ 991842 h 1250971"/>
              <a:gd name="connsiteX62" fmla="*/ 2472156 w 2472156"/>
              <a:gd name="connsiteY62" fmla="*/ 1006734 h 1250971"/>
              <a:gd name="connsiteX63" fmla="*/ 2469178 w 2472156"/>
              <a:gd name="connsiteY63" fmla="*/ 1024605 h 1250971"/>
              <a:gd name="connsiteX64" fmla="*/ 2463221 w 2472156"/>
              <a:gd name="connsiteY64" fmla="*/ 1045455 h 1250971"/>
              <a:gd name="connsiteX65" fmla="*/ 2448328 w 2472156"/>
              <a:gd name="connsiteY65" fmla="*/ 1063326 h 1250971"/>
              <a:gd name="connsiteX66" fmla="*/ 2418543 w 2472156"/>
              <a:gd name="connsiteY66" fmla="*/ 1099068 h 1250971"/>
              <a:gd name="connsiteX67" fmla="*/ 2397694 w 2472156"/>
              <a:gd name="connsiteY67" fmla="*/ 1116939 h 1250971"/>
              <a:gd name="connsiteX68" fmla="*/ 2370887 w 2472156"/>
              <a:gd name="connsiteY68" fmla="*/ 1137788 h 1250971"/>
              <a:gd name="connsiteX69" fmla="*/ 2344081 w 2472156"/>
              <a:gd name="connsiteY69" fmla="*/ 1155659 h 1250971"/>
              <a:gd name="connsiteX70" fmla="*/ 2296425 w 2472156"/>
              <a:gd name="connsiteY70" fmla="*/ 1176509 h 1250971"/>
              <a:gd name="connsiteX71" fmla="*/ 2233876 w 2472156"/>
              <a:gd name="connsiteY71" fmla="*/ 1194380 h 1250971"/>
              <a:gd name="connsiteX72" fmla="*/ 2123672 w 2472156"/>
              <a:gd name="connsiteY72" fmla="*/ 1215229 h 1250971"/>
              <a:gd name="connsiteX73" fmla="*/ 1944962 w 2472156"/>
              <a:gd name="connsiteY73" fmla="*/ 1233100 h 1250971"/>
              <a:gd name="connsiteX74" fmla="*/ 1781144 w 2472156"/>
              <a:gd name="connsiteY74" fmla="*/ 1242036 h 1250971"/>
              <a:gd name="connsiteX75" fmla="*/ 1608391 w 2472156"/>
              <a:gd name="connsiteY75" fmla="*/ 1247993 h 1250971"/>
              <a:gd name="connsiteX76" fmla="*/ 1459466 w 2472156"/>
              <a:gd name="connsiteY76" fmla="*/ 1250971 h 1250971"/>
              <a:gd name="connsiteX77" fmla="*/ 1307562 w 2472156"/>
              <a:gd name="connsiteY77" fmla="*/ 1250971 h 1250971"/>
              <a:gd name="connsiteX78" fmla="*/ 1149702 w 2472156"/>
              <a:gd name="connsiteY78" fmla="*/ 1247993 h 1250971"/>
              <a:gd name="connsiteX79" fmla="*/ 1012691 w 2472156"/>
              <a:gd name="connsiteY79" fmla="*/ 1242036 h 1250971"/>
              <a:gd name="connsiteX80" fmla="*/ 857809 w 2472156"/>
              <a:gd name="connsiteY80" fmla="*/ 1236079 h 1250971"/>
              <a:gd name="connsiteX81" fmla="*/ 732711 w 2472156"/>
              <a:gd name="connsiteY81" fmla="*/ 1221186 h 1250971"/>
              <a:gd name="connsiteX82" fmla="*/ 518259 w 2472156"/>
              <a:gd name="connsiteY82" fmla="*/ 1188423 h 1250971"/>
              <a:gd name="connsiteX83" fmla="*/ 405076 w 2472156"/>
              <a:gd name="connsiteY83" fmla="*/ 1164595 h 1250971"/>
              <a:gd name="connsiteX84" fmla="*/ 282958 w 2472156"/>
              <a:gd name="connsiteY84" fmla="*/ 1125874 h 1250971"/>
              <a:gd name="connsiteX85" fmla="*/ 196581 w 2472156"/>
              <a:gd name="connsiteY85" fmla="*/ 1081197 h 1250971"/>
              <a:gd name="connsiteX86" fmla="*/ 134033 w 2472156"/>
              <a:gd name="connsiteY86" fmla="*/ 1033541 h 1250971"/>
              <a:gd name="connsiteX87" fmla="*/ 83398 w 2472156"/>
              <a:gd name="connsiteY87" fmla="*/ 976949 h 1250971"/>
              <a:gd name="connsiteX88" fmla="*/ 62549 w 2472156"/>
              <a:gd name="connsiteY88" fmla="*/ 947164 h 1250971"/>
              <a:gd name="connsiteX89" fmla="*/ 29785 w 2472156"/>
              <a:gd name="connsiteY89" fmla="*/ 878658 h 1250971"/>
              <a:gd name="connsiteX90" fmla="*/ 14893 w 2472156"/>
              <a:gd name="connsiteY90" fmla="*/ 822067 h 1250971"/>
              <a:gd name="connsiteX91" fmla="*/ 0 w 2472156"/>
              <a:gd name="connsiteY91" fmla="*/ 738669 h 1250971"/>
              <a:gd name="connsiteX92" fmla="*/ 0 w 2472156"/>
              <a:gd name="connsiteY92" fmla="*/ 649314 h 1250971"/>
              <a:gd name="connsiteX93" fmla="*/ 5957 w 2472156"/>
              <a:gd name="connsiteY93" fmla="*/ 452733 h 1250971"/>
              <a:gd name="connsiteX94" fmla="*/ 11914 w 2472156"/>
              <a:gd name="connsiteY94" fmla="*/ 312743 h 1250971"/>
              <a:gd name="connsiteX95" fmla="*/ 20850 w 2472156"/>
              <a:gd name="connsiteY95" fmla="*/ 202539 h 1250971"/>
              <a:gd name="connsiteX0" fmla="*/ 20850 w 2472156"/>
              <a:gd name="connsiteY0" fmla="*/ 202539 h 1250971"/>
              <a:gd name="connsiteX1" fmla="*/ 253173 w 2472156"/>
              <a:gd name="connsiteY1" fmla="*/ 265087 h 1250971"/>
              <a:gd name="connsiteX2" fmla="*/ 247216 w 2472156"/>
              <a:gd name="connsiteY2" fmla="*/ 491453 h 1250971"/>
              <a:gd name="connsiteX3" fmla="*/ 247216 w 2472156"/>
              <a:gd name="connsiteY3" fmla="*/ 583787 h 1250971"/>
              <a:gd name="connsiteX4" fmla="*/ 250194 w 2472156"/>
              <a:gd name="connsiteY4" fmla="*/ 661228 h 1250971"/>
              <a:gd name="connsiteX5" fmla="*/ 259130 w 2472156"/>
              <a:gd name="connsiteY5" fmla="*/ 741647 h 1250971"/>
              <a:gd name="connsiteX6" fmla="*/ 268065 w 2472156"/>
              <a:gd name="connsiteY6" fmla="*/ 801217 h 1250971"/>
              <a:gd name="connsiteX7" fmla="*/ 282958 w 2472156"/>
              <a:gd name="connsiteY7" fmla="*/ 857809 h 1250971"/>
              <a:gd name="connsiteX8" fmla="*/ 300829 w 2472156"/>
              <a:gd name="connsiteY8" fmla="*/ 890572 h 1250971"/>
              <a:gd name="connsiteX9" fmla="*/ 330614 w 2472156"/>
              <a:gd name="connsiteY9" fmla="*/ 923336 h 1250971"/>
              <a:gd name="connsiteX10" fmla="*/ 372313 w 2472156"/>
              <a:gd name="connsiteY10" fmla="*/ 947164 h 1250971"/>
              <a:gd name="connsiteX11" fmla="*/ 408055 w 2472156"/>
              <a:gd name="connsiteY11" fmla="*/ 959078 h 1250971"/>
              <a:gd name="connsiteX12" fmla="*/ 455711 w 2472156"/>
              <a:gd name="connsiteY12" fmla="*/ 973971 h 1250971"/>
              <a:gd name="connsiteX13" fmla="*/ 586765 w 2472156"/>
              <a:gd name="connsiteY13" fmla="*/ 991842 h 1250971"/>
              <a:gd name="connsiteX14" fmla="*/ 705905 w 2472156"/>
              <a:gd name="connsiteY14" fmla="*/ 1000777 h 1250971"/>
              <a:gd name="connsiteX15" fmla="*/ 863766 w 2472156"/>
              <a:gd name="connsiteY15" fmla="*/ 1009713 h 1250971"/>
              <a:gd name="connsiteX16" fmla="*/ 1039497 w 2472156"/>
              <a:gd name="connsiteY16" fmla="*/ 1012691 h 1250971"/>
              <a:gd name="connsiteX17" fmla="*/ 1197358 w 2472156"/>
              <a:gd name="connsiteY17" fmla="*/ 1012691 h 1250971"/>
              <a:gd name="connsiteX18" fmla="*/ 1432659 w 2472156"/>
              <a:gd name="connsiteY18" fmla="*/ 1009713 h 1250971"/>
              <a:gd name="connsiteX19" fmla="*/ 1548821 w 2472156"/>
              <a:gd name="connsiteY19" fmla="*/ 1006734 h 1250971"/>
              <a:gd name="connsiteX20" fmla="*/ 1682854 w 2472156"/>
              <a:gd name="connsiteY20" fmla="*/ 994820 h 1250971"/>
              <a:gd name="connsiteX21" fmla="*/ 1775187 w 2472156"/>
              <a:gd name="connsiteY21" fmla="*/ 979928 h 1250971"/>
              <a:gd name="connsiteX22" fmla="*/ 1825822 w 2472156"/>
              <a:gd name="connsiteY22" fmla="*/ 965035 h 1250971"/>
              <a:gd name="connsiteX23" fmla="*/ 1876456 w 2472156"/>
              <a:gd name="connsiteY23" fmla="*/ 944186 h 1250971"/>
              <a:gd name="connsiteX24" fmla="*/ 1927091 w 2472156"/>
              <a:gd name="connsiteY24" fmla="*/ 920357 h 1250971"/>
              <a:gd name="connsiteX25" fmla="*/ 1956876 w 2472156"/>
              <a:gd name="connsiteY25" fmla="*/ 896529 h 1250971"/>
              <a:gd name="connsiteX26" fmla="*/ 1971768 w 2472156"/>
              <a:gd name="connsiteY26" fmla="*/ 878658 h 1250971"/>
              <a:gd name="connsiteX27" fmla="*/ 1995596 w 2472156"/>
              <a:gd name="connsiteY27" fmla="*/ 833981 h 1250971"/>
              <a:gd name="connsiteX28" fmla="*/ 2022403 w 2472156"/>
              <a:gd name="connsiteY28" fmla="*/ 759518 h 1250971"/>
              <a:gd name="connsiteX29" fmla="*/ 2049209 w 2472156"/>
              <a:gd name="connsiteY29" fmla="*/ 667185 h 1250971"/>
              <a:gd name="connsiteX30" fmla="*/ 2073037 w 2472156"/>
              <a:gd name="connsiteY30" fmla="*/ 559959 h 1250971"/>
              <a:gd name="connsiteX31" fmla="*/ 2093887 w 2472156"/>
              <a:gd name="connsiteY31" fmla="*/ 458690 h 1250971"/>
              <a:gd name="connsiteX32" fmla="*/ 2114736 w 2472156"/>
              <a:gd name="connsiteY32" fmla="*/ 348485 h 1250971"/>
              <a:gd name="connsiteX33" fmla="*/ 2126650 w 2472156"/>
              <a:gd name="connsiteY33" fmla="*/ 271044 h 1250971"/>
              <a:gd name="connsiteX34" fmla="*/ 2135586 w 2472156"/>
              <a:gd name="connsiteY34" fmla="*/ 169775 h 1250971"/>
              <a:gd name="connsiteX35" fmla="*/ 2141543 w 2472156"/>
              <a:gd name="connsiteY35" fmla="*/ 65528 h 1250971"/>
              <a:gd name="connsiteX36" fmla="*/ 2138564 w 2472156"/>
              <a:gd name="connsiteY36" fmla="*/ 29786 h 1250971"/>
              <a:gd name="connsiteX37" fmla="*/ 2141543 w 2472156"/>
              <a:gd name="connsiteY37" fmla="*/ 17871 h 1250971"/>
              <a:gd name="connsiteX38" fmla="*/ 2156435 w 2472156"/>
              <a:gd name="connsiteY38" fmla="*/ 2979 h 1250971"/>
              <a:gd name="connsiteX39" fmla="*/ 2168349 w 2472156"/>
              <a:gd name="connsiteY39" fmla="*/ 0 h 1250971"/>
              <a:gd name="connsiteX40" fmla="*/ 2180263 w 2472156"/>
              <a:gd name="connsiteY40" fmla="*/ 0 h 1250971"/>
              <a:gd name="connsiteX41" fmla="*/ 2195156 w 2472156"/>
              <a:gd name="connsiteY41" fmla="*/ 8936 h 1250971"/>
              <a:gd name="connsiteX42" fmla="*/ 2207070 w 2472156"/>
              <a:gd name="connsiteY42" fmla="*/ 17871 h 1250971"/>
              <a:gd name="connsiteX43" fmla="*/ 2213027 w 2472156"/>
              <a:gd name="connsiteY43" fmla="*/ 35743 h 1250971"/>
              <a:gd name="connsiteX44" fmla="*/ 2216005 w 2472156"/>
              <a:gd name="connsiteY44" fmla="*/ 68506 h 1250971"/>
              <a:gd name="connsiteX45" fmla="*/ 2275575 w 2472156"/>
              <a:gd name="connsiteY45" fmla="*/ 613572 h 1250971"/>
              <a:gd name="connsiteX46" fmla="*/ 2278554 w 2472156"/>
              <a:gd name="connsiteY46" fmla="*/ 646335 h 1250971"/>
              <a:gd name="connsiteX47" fmla="*/ 2278554 w 2472156"/>
              <a:gd name="connsiteY47" fmla="*/ 670163 h 1250971"/>
              <a:gd name="connsiteX48" fmla="*/ 2281532 w 2472156"/>
              <a:gd name="connsiteY48" fmla="*/ 708884 h 1250971"/>
              <a:gd name="connsiteX49" fmla="*/ 2287489 w 2472156"/>
              <a:gd name="connsiteY49" fmla="*/ 738669 h 1250971"/>
              <a:gd name="connsiteX50" fmla="*/ 2296425 w 2472156"/>
              <a:gd name="connsiteY50" fmla="*/ 768454 h 1250971"/>
              <a:gd name="connsiteX51" fmla="*/ 2305360 w 2472156"/>
              <a:gd name="connsiteY51" fmla="*/ 801217 h 1250971"/>
              <a:gd name="connsiteX52" fmla="*/ 2317274 w 2472156"/>
              <a:gd name="connsiteY52" fmla="*/ 822067 h 1250971"/>
              <a:gd name="connsiteX53" fmla="*/ 2332167 w 2472156"/>
              <a:gd name="connsiteY53" fmla="*/ 848873 h 1250971"/>
              <a:gd name="connsiteX54" fmla="*/ 2361952 w 2472156"/>
              <a:gd name="connsiteY54" fmla="*/ 878658 h 1250971"/>
              <a:gd name="connsiteX55" fmla="*/ 2403651 w 2472156"/>
              <a:gd name="connsiteY55" fmla="*/ 908443 h 1250971"/>
              <a:gd name="connsiteX56" fmla="*/ 2430457 w 2472156"/>
              <a:gd name="connsiteY56" fmla="*/ 926314 h 1250971"/>
              <a:gd name="connsiteX57" fmla="*/ 2445350 w 2472156"/>
              <a:gd name="connsiteY57" fmla="*/ 938228 h 1250971"/>
              <a:gd name="connsiteX58" fmla="*/ 2451307 w 2472156"/>
              <a:gd name="connsiteY58" fmla="*/ 947164 h 1250971"/>
              <a:gd name="connsiteX59" fmla="*/ 2463221 w 2472156"/>
              <a:gd name="connsiteY59" fmla="*/ 965035 h 1250971"/>
              <a:gd name="connsiteX60" fmla="*/ 2472156 w 2472156"/>
              <a:gd name="connsiteY60" fmla="*/ 991842 h 1250971"/>
              <a:gd name="connsiteX61" fmla="*/ 2472156 w 2472156"/>
              <a:gd name="connsiteY61" fmla="*/ 1006734 h 1250971"/>
              <a:gd name="connsiteX62" fmla="*/ 2469178 w 2472156"/>
              <a:gd name="connsiteY62" fmla="*/ 1024605 h 1250971"/>
              <a:gd name="connsiteX63" fmla="*/ 2463221 w 2472156"/>
              <a:gd name="connsiteY63" fmla="*/ 1045455 h 1250971"/>
              <a:gd name="connsiteX64" fmla="*/ 2448328 w 2472156"/>
              <a:gd name="connsiteY64" fmla="*/ 1063326 h 1250971"/>
              <a:gd name="connsiteX65" fmla="*/ 2418543 w 2472156"/>
              <a:gd name="connsiteY65" fmla="*/ 1099068 h 1250971"/>
              <a:gd name="connsiteX66" fmla="*/ 2397694 w 2472156"/>
              <a:gd name="connsiteY66" fmla="*/ 1116939 h 1250971"/>
              <a:gd name="connsiteX67" fmla="*/ 2370887 w 2472156"/>
              <a:gd name="connsiteY67" fmla="*/ 1137788 h 1250971"/>
              <a:gd name="connsiteX68" fmla="*/ 2344081 w 2472156"/>
              <a:gd name="connsiteY68" fmla="*/ 1155659 h 1250971"/>
              <a:gd name="connsiteX69" fmla="*/ 2296425 w 2472156"/>
              <a:gd name="connsiteY69" fmla="*/ 1176509 h 1250971"/>
              <a:gd name="connsiteX70" fmla="*/ 2233876 w 2472156"/>
              <a:gd name="connsiteY70" fmla="*/ 1194380 h 1250971"/>
              <a:gd name="connsiteX71" fmla="*/ 2123672 w 2472156"/>
              <a:gd name="connsiteY71" fmla="*/ 1215229 h 1250971"/>
              <a:gd name="connsiteX72" fmla="*/ 1944962 w 2472156"/>
              <a:gd name="connsiteY72" fmla="*/ 1233100 h 1250971"/>
              <a:gd name="connsiteX73" fmla="*/ 1781144 w 2472156"/>
              <a:gd name="connsiteY73" fmla="*/ 1242036 h 1250971"/>
              <a:gd name="connsiteX74" fmla="*/ 1608391 w 2472156"/>
              <a:gd name="connsiteY74" fmla="*/ 1247993 h 1250971"/>
              <a:gd name="connsiteX75" fmla="*/ 1459466 w 2472156"/>
              <a:gd name="connsiteY75" fmla="*/ 1250971 h 1250971"/>
              <a:gd name="connsiteX76" fmla="*/ 1307562 w 2472156"/>
              <a:gd name="connsiteY76" fmla="*/ 1250971 h 1250971"/>
              <a:gd name="connsiteX77" fmla="*/ 1149702 w 2472156"/>
              <a:gd name="connsiteY77" fmla="*/ 1247993 h 1250971"/>
              <a:gd name="connsiteX78" fmla="*/ 1012691 w 2472156"/>
              <a:gd name="connsiteY78" fmla="*/ 1242036 h 1250971"/>
              <a:gd name="connsiteX79" fmla="*/ 857809 w 2472156"/>
              <a:gd name="connsiteY79" fmla="*/ 1236079 h 1250971"/>
              <a:gd name="connsiteX80" fmla="*/ 732711 w 2472156"/>
              <a:gd name="connsiteY80" fmla="*/ 1221186 h 1250971"/>
              <a:gd name="connsiteX81" fmla="*/ 518259 w 2472156"/>
              <a:gd name="connsiteY81" fmla="*/ 1188423 h 1250971"/>
              <a:gd name="connsiteX82" fmla="*/ 405076 w 2472156"/>
              <a:gd name="connsiteY82" fmla="*/ 1164595 h 1250971"/>
              <a:gd name="connsiteX83" fmla="*/ 282958 w 2472156"/>
              <a:gd name="connsiteY83" fmla="*/ 1125874 h 1250971"/>
              <a:gd name="connsiteX84" fmla="*/ 196581 w 2472156"/>
              <a:gd name="connsiteY84" fmla="*/ 1081197 h 1250971"/>
              <a:gd name="connsiteX85" fmla="*/ 134033 w 2472156"/>
              <a:gd name="connsiteY85" fmla="*/ 1033541 h 1250971"/>
              <a:gd name="connsiteX86" fmla="*/ 83398 w 2472156"/>
              <a:gd name="connsiteY86" fmla="*/ 976949 h 1250971"/>
              <a:gd name="connsiteX87" fmla="*/ 62549 w 2472156"/>
              <a:gd name="connsiteY87" fmla="*/ 947164 h 1250971"/>
              <a:gd name="connsiteX88" fmla="*/ 29785 w 2472156"/>
              <a:gd name="connsiteY88" fmla="*/ 878658 h 1250971"/>
              <a:gd name="connsiteX89" fmla="*/ 14893 w 2472156"/>
              <a:gd name="connsiteY89" fmla="*/ 822067 h 1250971"/>
              <a:gd name="connsiteX90" fmla="*/ 0 w 2472156"/>
              <a:gd name="connsiteY90" fmla="*/ 738669 h 1250971"/>
              <a:gd name="connsiteX91" fmla="*/ 0 w 2472156"/>
              <a:gd name="connsiteY91" fmla="*/ 649314 h 1250971"/>
              <a:gd name="connsiteX92" fmla="*/ 5957 w 2472156"/>
              <a:gd name="connsiteY92" fmla="*/ 452733 h 1250971"/>
              <a:gd name="connsiteX93" fmla="*/ 11914 w 2472156"/>
              <a:gd name="connsiteY93" fmla="*/ 312743 h 1250971"/>
              <a:gd name="connsiteX94" fmla="*/ 20850 w 2472156"/>
              <a:gd name="connsiteY94" fmla="*/ 202539 h 1250971"/>
              <a:gd name="connsiteX0" fmla="*/ 20850 w 2472156"/>
              <a:gd name="connsiteY0" fmla="*/ 202539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0194 w 2472156"/>
              <a:gd name="connsiteY3" fmla="*/ 661228 h 1250971"/>
              <a:gd name="connsiteX4" fmla="*/ 259130 w 2472156"/>
              <a:gd name="connsiteY4" fmla="*/ 741647 h 1250971"/>
              <a:gd name="connsiteX5" fmla="*/ 268065 w 2472156"/>
              <a:gd name="connsiteY5" fmla="*/ 801217 h 1250971"/>
              <a:gd name="connsiteX6" fmla="*/ 282958 w 2472156"/>
              <a:gd name="connsiteY6" fmla="*/ 857809 h 1250971"/>
              <a:gd name="connsiteX7" fmla="*/ 300829 w 2472156"/>
              <a:gd name="connsiteY7" fmla="*/ 890572 h 1250971"/>
              <a:gd name="connsiteX8" fmla="*/ 330614 w 2472156"/>
              <a:gd name="connsiteY8" fmla="*/ 923336 h 1250971"/>
              <a:gd name="connsiteX9" fmla="*/ 372313 w 2472156"/>
              <a:gd name="connsiteY9" fmla="*/ 947164 h 1250971"/>
              <a:gd name="connsiteX10" fmla="*/ 408055 w 2472156"/>
              <a:gd name="connsiteY10" fmla="*/ 959078 h 1250971"/>
              <a:gd name="connsiteX11" fmla="*/ 455711 w 2472156"/>
              <a:gd name="connsiteY11" fmla="*/ 973971 h 1250971"/>
              <a:gd name="connsiteX12" fmla="*/ 586765 w 2472156"/>
              <a:gd name="connsiteY12" fmla="*/ 991842 h 1250971"/>
              <a:gd name="connsiteX13" fmla="*/ 705905 w 2472156"/>
              <a:gd name="connsiteY13" fmla="*/ 1000777 h 1250971"/>
              <a:gd name="connsiteX14" fmla="*/ 863766 w 2472156"/>
              <a:gd name="connsiteY14" fmla="*/ 1009713 h 1250971"/>
              <a:gd name="connsiteX15" fmla="*/ 1039497 w 2472156"/>
              <a:gd name="connsiteY15" fmla="*/ 1012691 h 1250971"/>
              <a:gd name="connsiteX16" fmla="*/ 1197358 w 2472156"/>
              <a:gd name="connsiteY16" fmla="*/ 1012691 h 1250971"/>
              <a:gd name="connsiteX17" fmla="*/ 1432659 w 2472156"/>
              <a:gd name="connsiteY17" fmla="*/ 1009713 h 1250971"/>
              <a:gd name="connsiteX18" fmla="*/ 1548821 w 2472156"/>
              <a:gd name="connsiteY18" fmla="*/ 1006734 h 1250971"/>
              <a:gd name="connsiteX19" fmla="*/ 1682854 w 2472156"/>
              <a:gd name="connsiteY19" fmla="*/ 994820 h 1250971"/>
              <a:gd name="connsiteX20" fmla="*/ 1775187 w 2472156"/>
              <a:gd name="connsiteY20" fmla="*/ 979928 h 1250971"/>
              <a:gd name="connsiteX21" fmla="*/ 1825822 w 2472156"/>
              <a:gd name="connsiteY21" fmla="*/ 965035 h 1250971"/>
              <a:gd name="connsiteX22" fmla="*/ 1876456 w 2472156"/>
              <a:gd name="connsiteY22" fmla="*/ 944186 h 1250971"/>
              <a:gd name="connsiteX23" fmla="*/ 1927091 w 2472156"/>
              <a:gd name="connsiteY23" fmla="*/ 920357 h 1250971"/>
              <a:gd name="connsiteX24" fmla="*/ 1956876 w 2472156"/>
              <a:gd name="connsiteY24" fmla="*/ 896529 h 1250971"/>
              <a:gd name="connsiteX25" fmla="*/ 1971768 w 2472156"/>
              <a:gd name="connsiteY25" fmla="*/ 878658 h 1250971"/>
              <a:gd name="connsiteX26" fmla="*/ 1995596 w 2472156"/>
              <a:gd name="connsiteY26" fmla="*/ 833981 h 1250971"/>
              <a:gd name="connsiteX27" fmla="*/ 2022403 w 2472156"/>
              <a:gd name="connsiteY27" fmla="*/ 759518 h 1250971"/>
              <a:gd name="connsiteX28" fmla="*/ 2049209 w 2472156"/>
              <a:gd name="connsiteY28" fmla="*/ 667185 h 1250971"/>
              <a:gd name="connsiteX29" fmla="*/ 2073037 w 2472156"/>
              <a:gd name="connsiteY29" fmla="*/ 559959 h 1250971"/>
              <a:gd name="connsiteX30" fmla="*/ 2093887 w 2472156"/>
              <a:gd name="connsiteY30" fmla="*/ 458690 h 1250971"/>
              <a:gd name="connsiteX31" fmla="*/ 2114736 w 2472156"/>
              <a:gd name="connsiteY31" fmla="*/ 348485 h 1250971"/>
              <a:gd name="connsiteX32" fmla="*/ 2126650 w 2472156"/>
              <a:gd name="connsiteY32" fmla="*/ 271044 h 1250971"/>
              <a:gd name="connsiteX33" fmla="*/ 2135586 w 2472156"/>
              <a:gd name="connsiteY33" fmla="*/ 169775 h 1250971"/>
              <a:gd name="connsiteX34" fmla="*/ 2141543 w 2472156"/>
              <a:gd name="connsiteY34" fmla="*/ 65528 h 1250971"/>
              <a:gd name="connsiteX35" fmla="*/ 2138564 w 2472156"/>
              <a:gd name="connsiteY35" fmla="*/ 29786 h 1250971"/>
              <a:gd name="connsiteX36" fmla="*/ 2141543 w 2472156"/>
              <a:gd name="connsiteY36" fmla="*/ 17871 h 1250971"/>
              <a:gd name="connsiteX37" fmla="*/ 2156435 w 2472156"/>
              <a:gd name="connsiteY37" fmla="*/ 2979 h 1250971"/>
              <a:gd name="connsiteX38" fmla="*/ 2168349 w 2472156"/>
              <a:gd name="connsiteY38" fmla="*/ 0 h 1250971"/>
              <a:gd name="connsiteX39" fmla="*/ 2180263 w 2472156"/>
              <a:gd name="connsiteY39" fmla="*/ 0 h 1250971"/>
              <a:gd name="connsiteX40" fmla="*/ 2195156 w 2472156"/>
              <a:gd name="connsiteY40" fmla="*/ 8936 h 1250971"/>
              <a:gd name="connsiteX41" fmla="*/ 2207070 w 2472156"/>
              <a:gd name="connsiteY41" fmla="*/ 17871 h 1250971"/>
              <a:gd name="connsiteX42" fmla="*/ 2213027 w 2472156"/>
              <a:gd name="connsiteY42" fmla="*/ 35743 h 1250971"/>
              <a:gd name="connsiteX43" fmla="*/ 2216005 w 2472156"/>
              <a:gd name="connsiteY43" fmla="*/ 68506 h 1250971"/>
              <a:gd name="connsiteX44" fmla="*/ 2275575 w 2472156"/>
              <a:gd name="connsiteY44" fmla="*/ 613572 h 1250971"/>
              <a:gd name="connsiteX45" fmla="*/ 2278554 w 2472156"/>
              <a:gd name="connsiteY45" fmla="*/ 646335 h 1250971"/>
              <a:gd name="connsiteX46" fmla="*/ 2278554 w 2472156"/>
              <a:gd name="connsiteY46" fmla="*/ 670163 h 1250971"/>
              <a:gd name="connsiteX47" fmla="*/ 2281532 w 2472156"/>
              <a:gd name="connsiteY47" fmla="*/ 708884 h 1250971"/>
              <a:gd name="connsiteX48" fmla="*/ 2287489 w 2472156"/>
              <a:gd name="connsiteY48" fmla="*/ 738669 h 1250971"/>
              <a:gd name="connsiteX49" fmla="*/ 2296425 w 2472156"/>
              <a:gd name="connsiteY49" fmla="*/ 768454 h 1250971"/>
              <a:gd name="connsiteX50" fmla="*/ 2305360 w 2472156"/>
              <a:gd name="connsiteY50" fmla="*/ 801217 h 1250971"/>
              <a:gd name="connsiteX51" fmla="*/ 2317274 w 2472156"/>
              <a:gd name="connsiteY51" fmla="*/ 822067 h 1250971"/>
              <a:gd name="connsiteX52" fmla="*/ 2332167 w 2472156"/>
              <a:gd name="connsiteY52" fmla="*/ 848873 h 1250971"/>
              <a:gd name="connsiteX53" fmla="*/ 2361952 w 2472156"/>
              <a:gd name="connsiteY53" fmla="*/ 878658 h 1250971"/>
              <a:gd name="connsiteX54" fmla="*/ 2403651 w 2472156"/>
              <a:gd name="connsiteY54" fmla="*/ 908443 h 1250971"/>
              <a:gd name="connsiteX55" fmla="*/ 2430457 w 2472156"/>
              <a:gd name="connsiteY55" fmla="*/ 926314 h 1250971"/>
              <a:gd name="connsiteX56" fmla="*/ 2445350 w 2472156"/>
              <a:gd name="connsiteY56" fmla="*/ 938228 h 1250971"/>
              <a:gd name="connsiteX57" fmla="*/ 2451307 w 2472156"/>
              <a:gd name="connsiteY57" fmla="*/ 947164 h 1250971"/>
              <a:gd name="connsiteX58" fmla="*/ 2463221 w 2472156"/>
              <a:gd name="connsiteY58" fmla="*/ 965035 h 1250971"/>
              <a:gd name="connsiteX59" fmla="*/ 2472156 w 2472156"/>
              <a:gd name="connsiteY59" fmla="*/ 991842 h 1250971"/>
              <a:gd name="connsiteX60" fmla="*/ 2472156 w 2472156"/>
              <a:gd name="connsiteY60" fmla="*/ 1006734 h 1250971"/>
              <a:gd name="connsiteX61" fmla="*/ 2469178 w 2472156"/>
              <a:gd name="connsiteY61" fmla="*/ 1024605 h 1250971"/>
              <a:gd name="connsiteX62" fmla="*/ 2463221 w 2472156"/>
              <a:gd name="connsiteY62" fmla="*/ 1045455 h 1250971"/>
              <a:gd name="connsiteX63" fmla="*/ 2448328 w 2472156"/>
              <a:gd name="connsiteY63" fmla="*/ 1063326 h 1250971"/>
              <a:gd name="connsiteX64" fmla="*/ 2418543 w 2472156"/>
              <a:gd name="connsiteY64" fmla="*/ 1099068 h 1250971"/>
              <a:gd name="connsiteX65" fmla="*/ 2397694 w 2472156"/>
              <a:gd name="connsiteY65" fmla="*/ 1116939 h 1250971"/>
              <a:gd name="connsiteX66" fmla="*/ 2370887 w 2472156"/>
              <a:gd name="connsiteY66" fmla="*/ 1137788 h 1250971"/>
              <a:gd name="connsiteX67" fmla="*/ 2344081 w 2472156"/>
              <a:gd name="connsiteY67" fmla="*/ 1155659 h 1250971"/>
              <a:gd name="connsiteX68" fmla="*/ 2296425 w 2472156"/>
              <a:gd name="connsiteY68" fmla="*/ 1176509 h 1250971"/>
              <a:gd name="connsiteX69" fmla="*/ 2233876 w 2472156"/>
              <a:gd name="connsiteY69" fmla="*/ 1194380 h 1250971"/>
              <a:gd name="connsiteX70" fmla="*/ 2123672 w 2472156"/>
              <a:gd name="connsiteY70" fmla="*/ 1215229 h 1250971"/>
              <a:gd name="connsiteX71" fmla="*/ 1944962 w 2472156"/>
              <a:gd name="connsiteY71" fmla="*/ 1233100 h 1250971"/>
              <a:gd name="connsiteX72" fmla="*/ 1781144 w 2472156"/>
              <a:gd name="connsiteY72" fmla="*/ 1242036 h 1250971"/>
              <a:gd name="connsiteX73" fmla="*/ 1608391 w 2472156"/>
              <a:gd name="connsiteY73" fmla="*/ 1247993 h 1250971"/>
              <a:gd name="connsiteX74" fmla="*/ 1459466 w 2472156"/>
              <a:gd name="connsiteY74" fmla="*/ 1250971 h 1250971"/>
              <a:gd name="connsiteX75" fmla="*/ 1307562 w 2472156"/>
              <a:gd name="connsiteY75" fmla="*/ 1250971 h 1250971"/>
              <a:gd name="connsiteX76" fmla="*/ 1149702 w 2472156"/>
              <a:gd name="connsiteY76" fmla="*/ 1247993 h 1250971"/>
              <a:gd name="connsiteX77" fmla="*/ 1012691 w 2472156"/>
              <a:gd name="connsiteY77" fmla="*/ 1242036 h 1250971"/>
              <a:gd name="connsiteX78" fmla="*/ 857809 w 2472156"/>
              <a:gd name="connsiteY78" fmla="*/ 1236079 h 1250971"/>
              <a:gd name="connsiteX79" fmla="*/ 732711 w 2472156"/>
              <a:gd name="connsiteY79" fmla="*/ 1221186 h 1250971"/>
              <a:gd name="connsiteX80" fmla="*/ 518259 w 2472156"/>
              <a:gd name="connsiteY80" fmla="*/ 1188423 h 1250971"/>
              <a:gd name="connsiteX81" fmla="*/ 405076 w 2472156"/>
              <a:gd name="connsiteY81" fmla="*/ 1164595 h 1250971"/>
              <a:gd name="connsiteX82" fmla="*/ 282958 w 2472156"/>
              <a:gd name="connsiteY82" fmla="*/ 1125874 h 1250971"/>
              <a:gd name="connsiteX83" fmla="*/ 196581 w 2472156"/>
              <a:gd name="connsiteY83" fmla="*/ 1081197 h 1250971"/>
              <a:gd name="connsiteX84" fmla="*/ 134033 w 2472156"/>
              <a:gd name="connsiteY84" fmla="*/ 1033541 h 1250971"/>
              <a:gd name="connsiteX85" fmla="*/ 83398 w 2472156"/>
              <a:gd name="connsiteY85" fmla="*/ 976949 h 1250971"/>
              <a:gd name="connsiteX86" fmla="*/ 62549 w 2472156"/>
              <a:gd name="connsiteY86" fmla="*/ 947164 h 1250971"/>
              <a:gd name="connsiteX87" fmla="*/ 29785 w 2472156"/>
              <a:gd name="connsiteY87" fmla="*/ 878658 h 1250971"/>
              <a:gd name="connsiteX88" fmla="*/ 14893 w 2472156"/>
              <a:gd name="connsiteY88" fmla="*/ 822067 h 1250971"/>
              <a:gd name="connsiteX89" fmla="*/ 0 w 2472156"/>
              <a:gd name="connsiteY89" fmla="*/ 738669 h 1250971"/>
              <a:gd name="connsiteX90" fmla="*/ 0 w 2472156"/>
              <a:gd name="connsiteY90" fmla="*/ 649314 h 1250971"/>
              <a:gd name="connsiteX91" fmla="*/ 5957 w 2472156"/>
              <a:gd name="connsiteY91" fmla="*/ 452733 h 1250971"/>
              <a:gd name="connsiteX92" fmla="*/ 11914 w 2472156"/>
              <a:gd name="connsiteY92" fmla="*/ 312743 h 1250971"/>
              <a:gd name="connsiteX93" fmla="*/ 20850 w 2472156"/>
              <a:gd name="connsiteY93" fmla="*/ 202539 h 1250971"/>
              <a:gd name="connsiteX0" fmla="*/ 11914 w 2472156"/>
              <a:gd name="connsiteY0" fmla="*/ 312743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0194 w 2472156"/>
              <a:gd name="connsiteY3" fmla="*/ 661228 h 1250971"/>
              <a:gd name="connsiteX4" fmla="*/ 259130 w 2472156"/>
              <a:gd name="connsiteY4" fmla="*/ 741647 h 1250971"/>
              <a:gd name="connsiteX5" fmla="*/ 268065 w 2472156"/>
              <a:gd name="connsiteY5" fmla="*/ 801217 h 1250971"/>
              <a:gd name="connsiteX6" fmla="*/ 282958 w 2472156"/>
              <a:gd name="connsiteY6" fmla="*/ 857809 h 1250971"/>
              <a:gd name="connsiteX7" fmla="*/ 300829 w 2472156"/>
              <a:gd name="connsiteY7" fmla="*/ 890572 h 1250971"/>
              <a:gd name="connsiteX8" fmla="*/ 330614 w 2472156"/>
              <a:gd name="connsiteY8" fmla="*/ 923336 h 1250971"/>
              <a:gd name="connsiteX9" fmla="*/ 372313 w 2472156"/>
              <a:gd name="connsiteY9" fmla="*/ 947164 h 1250971"/>
              <a:gd name="connsiteX10" fmla="*/ 408055 w 2472156"/>
              <a:gd name="connsiteY10" fmla="*/ 959078 h 1250971"/>
              <a:gd name="connsiteX11" fmla="*/ 455711 w 2472156"/>
              <a:gd name="connsiteY11" fmla="*/ 973971 h 1250971"/>
              <a:gd name="connsiteX12" fmla="*/ 586765 w 2472156"/>
              <a:gd name="connsiteY12" fmla="*/ 991842 h 1250971"/>
              <a:gd name="connsiteX13" fmla="*/ 705905 w 2472156"/>
              <a:gd name="connsiteY13" fmla="*/ 1000777 h 1250971"/>
              <a:gd name="connsiteX14" fmla="*/ 863766 w 2472156"/>
              <a:gd name="connsiteY14" fmla="*/ 1009713 h 1250971"/>
              <a:gd name="connsiteX15" fmla="*/ 1039497 w 2472156"/>
              <a:gd name="connsiteY15" fmla="*/ 1012691 h 1250971"/>
              <a:gd name="connsiteX16" fmla="*/ 1197358 w 2472156"/>
              <a:gd name="connsiteY16" fmla="*/ 1012691 h 1250971"/>
              <a:gd name="connsiteX17" fmla="*/ 1432659 w 2472156"/>
              <a:gd name="connsiteY17" fmla="*/ 1009713 h 1250971"/>
              <a:gd name="connsiteX18" fmla="*/ 1548821 w 2472156"/>
              <a:gd name="connsiteY18" fmla="*/ 1006734 h 1250971"/>
              <a:gd name="connsiteX19" fmla="*/ 1682854 w 2472156"/>
              <a:gd name="connsiteY19" fmla="*/ 994820 h 1250971"/>
              <a:gd name="connsiteX20" fmla="*/ 1775187 w 2472156"/>
              <a:gd name="connsiteY20" fmla="*/ 979928 h 1250971"/>
              <a:gd name="connsiteX21" fmla="*/ 1825822 w 2472156"/>
              <a:gd name="connsiteY21" fmla="*/ 965035 h 1250971"/>
              <a:gd name="connsiteX22" fmla="*/ 1876456 w 2472156"/>
              <a:gd name="connsiteY22" fmla="*/ 944186 h 1250971"/>
              <a:gd name="connsiteX23" fmla="*/ 1927091 w 2472156"/>
              <a:gd name="connsiteY23" fmla="*/ 920357 h 1250971"/>
              <a:gd name="connsiteX24" fmla="*/ 1956876 w 2472156"/>
              <a:gd name="connsiteY24" fmla="*/ 896529 h 1250971"/>
              <a:gd name="connsiteX25" fmla="*/ 1971768 w 2472156"/>
              <a:gd name="connsiteY25" fmla="*/ 878658 h 1250971"/>
              <a:gd name="connsiteX26" fmla="*/ 1995596 w 2472156"/>
              <a:gd name="connsiteY26" fmla="*/ 833981 h 1250971"/>
              <a:gd name="connsiteX27" fmla="*/ 2022403 w 2472156"/>
              <a:gd name="connsiteY27" fmla="*/ 759518 h 1250971"/>
              <a:gd name="connsiteX28" fmla="*/ 2049209 w 2472156"/>
              <a:gd name="connsiteY28" fmla="*/ 667185 h 1250971"/>
              <a:gd name="connsiteX29" fmla="*/ 2073037 w 2472156"/>
              <a:gd name="connsiteY29" fmla="*/ 559959 h 1250971"/>
              <a:gd name="connsiteX30" fmla="*/ 2093887 w 2472156"/>
              <a:gd name="connsiteY30" fmla="*/ 458690 h 1250971"/>
              <a:gd name="connsiteX31" fmla="*/ 2114736 w 2472156"/>
              <a:gd name="connsiteY31" fmla="*/ 348485 h 1250971"/>
              <a:gd name="connsiteX32" fmla="*/ 2126650 w 2472156"/>
              <a:gd name="connsiteY32" fmla="*/ 271044 h 1250971"/>
              <a:gd name="connsiteX33" fmla="*/ 2135586 w 2472156"/>
              <a:gd name="connsiteY33" fmla="*/ 169775 h 1250971"/>
              <a:gd name="connsiteX34" fmla="*/ 2141543 w 2472156"/>
              <a:gd name="connsiteY34" fmla="*/ 65528 h 1250971"/>
              <a:gd name="connsiteX35" fmla="*/ 2138564 w 2472156"/>
              <a:gd name="connsiteY35" fmla="*/ 29786 h 1250971"/>
              <a:gd name="connsiteX36" fmla="*/ 2141543 w 2472156"/>
              <a:gd name="connsiteY36" fmla="*/ 17871 h 1250971"/>
              <a:gd name="connsiteX37" fmla="*/ 2156435 w 2472156"/>
              <a:gd name="connsiteY37" fmla="*/ 2979 h 1250971"/>
              <a:gd name="connsiteX38" fmla="*/ 2168349 w 2472156"/>
              <a:gd name="connsiteY38" fmla="*/ 0 h 1250971"/>
              <a:gd name="connsiteX39" fmla="*/ 2180263 w 2472156"/>
              <a:gd name="connsiteY39" fmla="*/ 0 h 1250971"/>
              <a:gd name="connsiteX40" fmla="*/ 2195156 w 2472156"/>
              <a:gd name="connsiteY40" fmla="*/ 8936 h 1250971"/>
              <a:gd name="connsiteX41" fmla="*/ 2207070 w 2472156"/>
              <a:gd name="connsiteY41" fmla="*/ 17871 h 1250971"/>
              <a:gd name="connsiteX42" fmla="*/ 2213027 w 2472156"/>
              <a:gd name="connsiteY42" fmla="*/ 35743 h 1250971"/>
              <a:gd name="connsiteX43" fmla="*/ 2216005 w 2472156"/>
              <a:gd name="connsiteY43" fmla="*/ 68506 h 1250971"/>
              <a:gd name="connsiteX44" fmla="*/ 2275575 w 2472156"/>
              <a:gd name="connsiteY44" fmla="*/ 613572 h 1250971"/>
              <a:gd name="connsiteX45" fmla="*/ 2278554 w 2472156"/>
              <a:gd name="connsiteY45" fmla="*/ 646335 h 1250971"/>
              <a:gd name="connsiteX46" fmla="*/ 2278554 w 2472156"/>
              <a:gd name="connsiteY46" fmla="*/ 670163 h 1250971"/>
              <a:gd name="connsiteX47" fmla="*/ 2281532 w 2472156"/>
              <a:gd name="connsiteY47" fmla="*/ 708884 h 1250971"/>
              <a:gd name="connsiteX48" fmla="*/ 2287489 w 2472156"/>
              <a:gd name="connsiteY48" fmla="*/ 738669 h 1250971"/>
              <a:gd name="connsiteX49" fmla="*/ 2296425 w 2472156"/>
              <a:gd name="connsiteY49" fmla="*/ 768454 h 1250971"/>
              <a:gd name="connsiteX50" fmla="*/ 2305360 w 2472156"/>
              <a:gd name="connsiteY50" fmla="*/ 801217 h 1250971"/>
              <a:gd name="connsiteX51" fmla="*/ 2317274 w 2472156"/>
              <a:gd name="connsiteY51" fmla="*/ 822067 h 1250971"/>
              <a:gd name="connsiteX52" fmla="*/ 2332167 w 2472156"/>
              <a:gd name="connsiteY52" fmla="*/ 848873 h 1250971"/>
              <a:gd name="connsiteX53" fmla="*/ 2361952 w 2472156"/>
              <a:gd name="connsiteY53" fmla="*/ 878658 h 1250971"/>
              <a:gd name="connsiteX54" fmla="*/ 2403651 w 2472156"/>
              <a:gd name="connsiteY54" fmla="*/ 908443 h 1250971"/>
              <a:gd name="connsiteX55" fmla="*/ 2430457 w 2472156"/>
              <a:gd name="connsiteY55" fmla="*/ 926314 h 1250971"/>
              <a:gd name="connsiteX56" fmla="*/ 2445350 w 2472156"/>
              <a:gd name="connsiteY56" fmla="*/ 938228 h 1250971"/>
              <a:gd name="connsiteX57" fmla="*/ 2451307 w 2472156"/>
              <a:gd name="connsiteY57" fmla="*/ 947164 h 1250971"/>
              <a:gd name="connsiteX58" fmla="*/ 2463221 w 2472156"/>
              <a:gd name="connsiteY58" fmla="*/ 965035 h 1250971"/>
              <a:gd name="connsiteX59" fmla="*/ 2472156 w 2472156"/>
              <a:gd name="connsiteY59" fmla="*/ 991842 h 1250971"/>
              <a:gd name="connsiteX60" fmla="*/ 2472156 w 2472156"/>
              <a:gd name="connsiteY60" fmla="*/ 1006734 h 1250971"/>
              <a:gd name="connsiteX61" fmla="*/ 2469178 w 2472156"/>
              <a:gd name="connsiteY61" fmla="*/ 1024605 h 1250971"/>
              <a:gd name="connsiteX62" fmla="*/ 2463221 w 2472156"/>
              <a:gd name="connsiteY62" fmla="*/ 1045455 h 1250971"/>
              <a:gd name="connsiteX63" fmla="*/ 2448328 w 2472156"/>
              <a:gd name="connsiteY63" fmla="*/ 1063326 h 1250971"/>
              <a:gd name="connsiteX64" fmla="*/ 2418543 w 2472156"/>
              <a:gd name="connsiteY64" fmla="*/ 1099068 h 1250971"/>
              <a:gd name="connsiteX65" fmla="*/ 2397694 w 2472156"/>
              <a:gd name="connsiteY65" fmla="*/ 1116939 h 1250971"/>
              <a:gd name="connsiteX66" fmla="*/ 2370887 w 2472156"/>
              <a:gd name="connsiteY66" fmla="*/ 1137788 h 1250971"/>
              <a:gd name="connsiteX67" fmla="*/ 2344081 w 2472156"/>
              <a:gd name="connsiteY67" fmla="*/ 1155659 h 1250971"/>
              <a:gd name="connsiteX68" fmla="*/ 2296425 w 2472156"/>
              <a:gd name="connsiteY68" fmla="*/ 1176509 h 1250971"/>
              <a:gd name="connsiteX69" fmla="*/ 2233876 w 2472156"/>
              <a:gd name="connsiteY69" fmla="*/ 1194380 h 1250971"/>
              <a:gd name="connsiteX70" fmla="*/ 2123672 w 2472156"/>
              <a:gd name="connsiteY70" fmla="*/ 1215229 h 1250971"/>
              <a:gd name="connsiteX71" fmla="*/ 1944962 w 2472156"/>
              <a:gd name="connsiteY71" fmla="*/ 1233100 h 1250971"/>
              <a:gd name="connsiteX72" fmla="*/ 1781144 w 2472156"/>
              <a:gd name="connsiteY72" fmla="*/ 1242036 h 1250971"/>
              <a:gd name="connsiteX73" fmla="*/ 1608391 w 2472156"/>
              <a:gd name="connsiteY73" fmla="*/ 1247993 h 1250971"/>
              <a:gd name="connsiteX74" fmla="*/ 1459466 w 2472156"/>
              <a:gd name="connsiteY74" fmla="*/ 1250971 h 1250971"/>
              <a:gd name="connsiteX75" fmla="*/ 1307562 w 2472156"/>
              <a:gd name="connsiteY75" fmla="*/ 1250971 h 1250971"/>
              <a:gd name="connsiteX76" fmla="*/ 1149702 w 2472156"/>
              <a:gd name="connsiteY76" fmla="*/ 1247993 h 1250971"/>
              <a:gd name="connsiteX77" fmla="*/ 1012691 w 2472156"/>
              <a:gd name="connsiteY77" fmla="*/ 1242036 h 1250971"/>
              <a:gd name="connsiteX78" fmla="*/ 857809 w 2472156"/>
              <a:gd name="connsiteY78" fmla="*/ 1236079 h 1250971"/>
              <a:gd name="connsiteX79" fmla="*/ 732711 w 2472156"/>
              <a:gd name="connsiteY79" fmla="*/ 1221186 h 1250971"/>
              <a:gd name="connsiteX80" fmla="*/ 518259 w 2472156"/>
              <a:gd name="connsiteY80" fmla="*/ 1188423 h 1250971"/>
              <a:gd name="connsiteX81" fmla="*/ 405076 w 2472156"/>
              <a:gd name="connsiteY81" fmla="*/ 1164595 h 1250971"/>
              <a:gd name="connsiteX82" fmla="*/ 282958 w 2472156"/>
              <a:gd name="connsiteY82" fmla="*/ 1125874 h 1250971"/>
              <a:gd name="connsiteX83" fmla="*/ 196581 w 2472156"/>
              <a:gd name="connsiteY83" fmla="*/ 1081197 h 1250971"/>
              <a:gd name="connsiteX84" fmla="*/ 134033 w 2472156"/>
              <a:gd name="connsiteY84" fmla="*/ 1033541 h 1250971"/>
              <a:gd name="connsiteX85" fmla="*/ 83398 w 2472156"/>
              <a:gd name="connsiteY85" fmla="*/ 976949 h 1250971"/>
              <a:gd name="connsiteX86" fmla="*/ 62549 w 2472156"/>
              <a:gd name="connsiteY86" fmla="*/ 947164 h 1250971"/>
              <a:gd name="connsiteX87" fmla="*/ 29785 w 2472156"/>
              <a:gd name="connsiteY87" fmla="*/ 878658 h 1250971"/>
              <a:gd name="connsiteX88" fmla="*/ 14893 w 2472156"/>
              <a:gd name="connsiteY88" fmla="*/ 822067 h 1250971"/>
              <a:gd name="connsiteX89" fmla="*/ 0 w 2472156"/>
              <a:gd name="connsiteY89" fmla="*/ 738669 h 1250971"/>
              <a:gd name="connsiteX90" fmla="*/ 0 w 2472156"/>
              <a:gd name="connsiteY90" fmla="*/ 649314 h 1250971"/>
              <a:gd name="connsiteX91" fmla="*/ 5957 w 2472156"/>
              <a:gd name="connsiteY91" fmla="*/ 452733 h 1250971"/>
              <a:gd name="connsiteX92" fmla="*/ 11914 w 2472156"/>
              <a:gd name="connsiteY92" fmla="*/ 312743 h 1250971"/>
              <a:gd name="connsiteX0" fmla="*/ 5957 w 2472156"/>
              <a:gd name="connsiteY0" fmla="*/ 452733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0194 w 2472156"/>
              <a:gd name="connsiteY3" fmla="*/ 661228 h 1250971"/>
              <a:gd name="connsiteX4" fmla="*/ 259130 w 2472156"/>
              <a:gd name="connsiteY4" fmla="*/ 741647 h 1250971"/>
              <a:gd name="connsiteX5" fmla="*/ 268065 w 2472156"/>
              <a:gd name="connsiteY5" fmla="*/ 801217 h 1250971"/>
              <a:gd name="connsiteX6" fmla="*/ 282958 w 2472156"/>
              <a:gd name="connsiteY6" fmla="*/ 857809 h 1250971"/>
              <a:gd name="connsiteX7" fmla="*/ 300829 w 2472156"/>
              <a:gd name="connsiteY7" fmla="*/ 890572 h 1250971"/>
              <a:gd name="connsiteX8" fmla="*/ 330614 w 2472156"/>
              <a:gd name="connsiteY8" fmla="*/ 923336 h 1250971"/>
              <a:gd name="connsiteX9" fmla="*/ 372313 w 2472156"/>
              <a:gd name="connsiteY9" fmla="*/ 947164 h 1250971"/>
              <a:gd name="connsiteX10" fmla="*/ 408055 w 2472156"/>
              <a:gd name="connsiteY10" fmla="*/ 959078 h 1250971"/>
              <a:gd name="connsiteX11" fmla="*/ 455711 w 2472156"/>
              <a:gd name="connsiteY11" fmla="*/ 973971 h 1250971"/>
              <a:gd name="connsiteX12" fmla="*/ 586765 w 2472156"/>
              <a:gd name="connsiteY12" fmla="*/ 991842 h 1250971"/>
              <a:gd name="connsiteX13" fmla="*/ 705905 w 2472156"/>
              <a:gd name="connsiteY13" fmla="*/ 1000777 h 1250971"/>
              <a:gd name="connsiteX14" fmla="*/ 863766 w 2472156"/>
              <a:gd name="connsiteY14" fmla="*/ 1009713 h 1250971"/>
              <a:gd name="connsiteX15" fmla="*/ 1039497 w 2472156"/>
              <a:gd name="connsiteY15" fmla="*/ 1012691 h 1250971"/>
              <a:gd name="connsiteX16" fmla="*/ 1197358 w 2472156"/>
              <a:gd name="connsiteY16" fmla="*/ 1012691 h 1250971"/>
              <a:gd name="connsiteX17" fmla="*/ 1432659 w 2472156"/>
              <a:gd name="connsiteY17" fmla="*/ 1009713 h 1250971"/>
              <a:gd name="connsiteX18" fmla="*/ 1548821 w 2472156"/>
              <a:gd name="connsiteY18" fmla="*/ 1006734 h 1250971"/>
              <a:gd name="connsiteX19" fmla="*/ 1682854 w 2472156"/>
              <a:gd name="connsiteY19" fmla="*/ 994820 h 1250971"/>
              <a:gd name="connsiteX20" fmla="*/ 1775187 w 2472156"/>
              <a:gd name="connsiteY20" fmla="*/ 979928 h 1250971"/>
              <a:gd name="connsiteX21" fmla="*/ 1825822 w 2472156"/>
              <a:gd name="connsiteY21" fmla="*/ 965035 h 1250971"/>
              <a:gd name="connsiteX22" fmla="*/ 1876456 w 2472156"/>
              <a:gd name="connsiteY22" fmla="*/ 944186 h 1250971"/>
              <a:gd name="connsiteX23" fmla="*/ 1927091 w 2472156"/>
              <a:gd name="connsiteY23" fmla="*/ 920357 h 1250971"/>
              <a:gd name="connsiteX24" fmla="*/ 1956876 w 2472156"/>
              <a:gd name="connsiteY24" fmla="*/ 896529 h 1250971"/>
              <a:gd name="connsiteX25" fmla="*/ 1971768 w 2472156"/>
              <a:gd name="connsiteY25" fmla="*/ 878658 h 1250971"/>
              <a:gd name="connsiteX26" fmla="*/ 1995596 w 2472156"/>
              <a:gd name="connsiteY26" fmla="*/ 833981 h 1250971"/>
              <a:gd name="connsiteX27" fmla="*/ 2022403 w 2472156"/>
              <a:gd name="connsiteY27" fmla="*/ 759518 h 1250971"/>
              <a:gd name="connsiteX28" fmla="*/ 2049209 w 2472156"/>
              <a:gd name="connsiteY28" fmla="*/ 667185 h 1250971"/>
              <a:gd name="connsiteX29" fmla="*/ 2073037 w 2472156"/>
              <a:gd name="connsiteY29" fmla="*/ 559959 h 1250971"/>
              <a:gd name="connsiteX30" fmla="*/ 2093887 w 2472156"/>
              <a:gd name="connsiteY30" fmla="*/ 458690 h 1250971"/>
              <a:gd name="connsiteX31" fmla="*/ 2114736 w 2472156"/>
              <a:gd name="connsiteY31" fmla="*/ 348485 h 1250971"/>
              <a:gd name="connsiteX32" fmla="*/ 2126650 w 2472156"/>
              <a:gd name="connsiteY32" fmla="*/ 271044 h 1250971"/>
              <a:gd name="connsiteX33" fmla="*/ 2135586 w 2472156"/>
              <a:gd name="connsiteY33" fmla="*/ 169775 h 1250971"/>
              <a:gd name="connsiteX34" fmla="*/ 2141543 w 2472156"/>
              <a:gd name="connsiteY34" fmla="*/ 65528 h 1250971"/>
              <a:gd name="connsiteX35" fmla="*/ 2138564 w 2472156"/>
              <a:gd name="connsiteY35" fmla="*/ 29786 h 1250971"/>
              <a:gd name="connsiteX36" fmla="*/ 2141543 w 2472156"/>
              <a:gd name="connsiteY36" fmla="*/ 17871 h 1250971"/>
              <a:gd name="connsiteX37" fmla="*/ 2156435 w 2472156"/>
              <a:gd name="connsiteY37" fmla="*/ 2979 h 1250971"/>
              <a:gd name="connsiteX38" fmla="*/ 2168349 w 2472156"/>
              <a:gd name="connsiteY38" fmla="*/ 0 h 1250971"/>
              <a:gd name="connsiteX39" fmla="*/ 2180263 w 2472156"/>
              <a:gd name="connsiteY39" fmla="*/ 0 h 1250971"/>
              <a:gd name="connsiteX40" fmla="*/ 2195156 w 2472156"/>
              <a:gd name="connsiteY40" fmla="*/ 8936 h 1250971"/>
              <a:gd name="connsiteX41" fmla="*/ 2207070 w 2472156"/>
              <a:gd name="connsiteY41" fmla="*/ 17871 h 1250971"/>
              <a:gd name="connsiteX42" fmla="*/ 2213027 w 2472156"/>
              <a:gd name="connsiteY42" fmla="*/ 35743 h 1250971"/>
              <a:gd name="connsiteX43" fmla="*/ 2216005 w 2472156"/>
              <a:gd name="connsiteY43" fmla="*/ 68506 h 1250971"/>
              <a:gd name="connsiteX44" fmla="*/ 2275575 w 2472156"/>
              <a:gd name="connsiteY44" fmla="*/ 613572 h 1250971"/>
              <a:gd name="connsiteX45" fmla="*/ 2278554 w 2472156"/>
              <a:gd name="connsiteY45" fmla="*/ 646335 h 1250971"/>
              <a:gd name="connsiteX46" fmla="*/ 2278554 w 2472156"/>
              <a:gd name="connsiteY46" fmla="*/ 670163 h 1250971"/>
              <a:gd name="connsiteX47" fmla="*/ 2281532 w 2472156"/>
              <a:gd name="connsiteY47" fmla="*/ 708884 h 1250971"/>
              <a:gd name="connsiteX48" fmla="*/ 2287489 w 2472156"/>
              <a:gd name="connsiteY48" fmla="*/ 738669 h 1250971"/>
              <a:gd name="connsiteX49" fmla="*/ 2296425 w 2472156"/>
              <a:gd name="connsiteY49" fmla="*/ 768454 h 1250971"/>
              <a:gd name="connsiteX50" fmla="*/ 2305360 w 2472156"/>
              <a:gd name="connsiteY50" fmla="*/ 801217 h 1250971"/>
              <a:gd name="connsiteX51" fmla="*/ 2317274 w 2472156"/>
              <a:gd name="connsiteY51" fmla="*/ 822067 h 1250971"/>
              <a:gd name="connsiteX52" fmla="*/ 2332167 w 2472156"/>
              <a:gd name="connsiteY52" fmla="*/ 848873 h 1250971"/>
              <a:gd name="connsiteX53" fmla="*/ 2361952 w 2472156"/>
              <a:gd name="connsiteY53" fmla="*/ 878658 h 1250971"/>
              <a:gd name="connsiteX54" fmla="*/ 2403651 w 2472156"/>
              <a:gd name="connsiteY54" fmla="*/ 908443 h 1250971"/>
              <a:gd name="connsiteX55" fmla="*/ 2430457 w 2472156"/>
              <a:gd name="connsiteY55" fmla="*/ 926314 h 1250971"/>
              <a:gd name="connsiteX56" fmla="*/ 2445350 w 2472156"/>
              <a:gd name="connsiteY56" fmla="*/ 938228 h 1250971"/>
              <a:gd name="connsiteX57" fmla="*/ 2451307 w 2472156"/>
              <a:gd name="connsiteY57" fmla="*/ 947164 h 1250971"/>
              <a:gd name="connsiteX58" fmla="*/ 2463221 w 2472156"/>
              <a:gd name="connsiteY58" fmla="*/ 965035 h 1250971"/>
              <a:gd name="connsiteX59" fmla="*/ 2472156 w 2472156"/>
              <a:gd name="connsiteY59" fmla="*/ 991842 h 1250971"/>
              <a:gd name="connsiteX60" fmla="*/ 2472156 w 2472156"/>
              <a:gd name="connsiteY60" fmla="*/ 1006734 h 1250971"/>
              <a:gd name="connsiteX61" fmla="*/ 2469178 w 2472156"/>
              <a:gd name="connsiteY61" fmla="*/ 1024605 h 1250971"/>
              <a:gd name="connsiteX62" fmla="*/ 2463221 w 2472156"/>
              <a:gd name="connsiteY62" fmla="*/ 1045455 h 1250971"/>
              <a:gd name="connsiteX63" fmla="*/ 2448328 w 2472156"/>
              <a:gd name="connsiteY63" fmla="*/ 1063326 h 1250971"/>
              <a:gd name="connsiteX64" fmla="*/ 2418543 w 2472156"/>
              <a:gd name="connsiteY64" fmla="*/ 1099068 h 1250971"/>
              <a:gd name="connsiteX65" fmla="*/ 2397694 w 2472156"/>
              <a:gd name="connsiteY65" fmla="*/ 1116939 h 1250971"/>
              <a:gd name="connsiteX66" fmla="*/ 2370887 w 2472156"/>
              <a:gd name="connsiteY66" fmla="*/ 1137788 h 1250971"/>
              <a:gd name="connsiteX67" fmla="*/ 2344081 w 2472156"/>
              <a:gd name="connsiteY67" fmla="*/ 1155659 h 1250971"/>
              <a:gd name="connsiteX68" fmla="*/ 2296425 w 2472156"/>
              <a:gd name="connsiteY68" fmla="*/ 1176509 h 1250971"/>
              <a:gd name="connsiteX69" fmla="*/ 2233876 w 2472156"/>
              <a:gd name="connsiteY69" fmla="*/ 1194380 h 1250971"/>
              <a:gd name="connsiteX70" fmla="*/ 2123672 w 2472156"/>
              <a:gd name="connsiteY70" fmla="*/ 1215229 h 1250971"/>
              <a:gd name="connsiteX71" fmla="*/ 1944962 w 2472156"/>
              <a:gd name="connsiteY71" fmla="*/ 1233100 h 1250971"/>
              <a:gd name="connsiteX72" fmla="*/ 1781144 w 2472156"/>
              <a:gd name="connsiteY72" fmla="*/ 1242036 h 1250971"/>
              <a:gd name="connsiteX73" fmla="*/ 1608391 w 2472156"/>
              <a:gd name="connsiteY73" fmla="*/ 1247993 h 1250971"/>
              <a:gd name="connsiteX74" fmla="*/ 1459466 w 2472156"/>
              <a:gd name="connsiteY74" fmla="*/ 1250971 h 1250971"/>
              <a:gd name="connsiteX75" fmla="*/ 1307562 w 2472156"/>
              <a:gd name="connsiteY75" fmla="*/ 1250971 h 1250971"/>
              <a:gd name="connsiteX76" fmla="*/ 1149702 w 2472156"/>
              <a:gd name="connsiteY76" fmla="*/ 1247993 h 1250971"/>
              <a:gd name="connsiteX77" fmla="*/ 1012691 w 2472156"/>
              <a:gd name="connsiteY77" fmla="*/ 1242036 h 1250971"/>
              <a:gd name="connsiteX78" fmla="*/ 857809 w 2472156"/>
              <a:gd name="connsiteY78" fmla="*/ 1236079 h 1250971"/>
              <a:gd name="connsiteX79" fmla="*/ 732711 w 2472156"/>
              <a:gd name="connsiteY79" fmla="*/ 1221186 h 1250971"/>
              <a:gd name="connsiteX80" fmla="*/ 518259 w 2472156"/>
              <a:gd name="connsiteY80" fmla="*/ 1188423 h 1250971"/>
              <a:gd name="connsiteX81" fmla="*/ 405076 w 2472156"/>
              <a:gd name="connsiteY81" fmla="*/ 1164595 h 1250971"/>
              <a:gd name="connsiteX82" fmla="*/ 282958 w 2472156"/>
              <a:gd name="connsiteY82" fmla="*/ 1125874 h 1250971"/>
              <a:gd name="connsiteX83" fmla="*/ 196581 w 2472156"/>
              <a:gd name="connsiteY83" fmla="*/ 1081197 h 1250971"/>
              <a:gd name="connsiteX84" fmla="*/ 134033 w 2472156"/>
              <a:gd name="connsiteY84" fmla="*/ 1033541 h 1250971"/>
              <a:gd name="connsiteX85" fmla="*/ 83398 w 2472156"/>
              <a:gd name="connsiteY85" fmla="*/ 976949 h 1250971"/>
              <a:gd name="connsiteX86" fmla="*/ 62549 w 2472156"/>
              <a:gd name="connsiteY86" fmla="*/ 947164 h 1250971"/>
              <a:gd name="connsiteX87" fmla="*/ 29785 w 2472156"/>
              <a:gd name="connsiteY87" fmla="*/ 878658 h 1250971"/>
              <a:gd name="connsiteX88" fmla="*/ 14893 w 2472156"/>
              <a:gd name="connsiteY88" fmla="*/ 822067 h 1250971"/>
              <a:gd name="connsiteX89" fmla="*/ 0 w 2472156"/>
              <a:gd name="connsiteY89" fmla="*/ 738669 h 1250971"/>
              <a:gd name="connsiteX90" fmla="*/ 0 w 2472156"/>
              <a:gd name="connsiteY90" fmla="*/ 649314 h 1250971"/>
              <a:gd name="connsiteX91" fmla="*/ 5957 w 2472156"/>
              <a:gd name="connsiteY91" fmla="*/ 452733 h 1250971"/>
              <a:gd name="connsiteX0" fmla="*/ 0 w 2472156"/>
              <a:gd name="connsiteY0" fmla="*/ 649314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0194 w 2472156"/>
              <a:gd name="connsiteY3" fmla="*/ 661228 h 1250971"/>
              <a:gd name="connsiteX4" fmla="*/ 259130 w 2472156"/>
              <a:gd name="connsiteY4" fmla="*/ 741647 h 1250971"/>
              <a:gd name="connsiteX5" fmla="*/ 268065 w 2472156"/>
              <a:gd name="connsiteY5" fmla="*/ 801217 h 1250971"/>
              <a:gd name="connsiteX6" fmla="*/ 282958 w 2472156"/>
              <a:gd name="connsiteY6" fmla="*/ 857809 h 1250971"/>
              <a:gd name="connsiteX7" fmla="*/ 300829 w 2472156"/>
              <a:gd name="connsiteY7" fmla="*/ 890572 h 1250971"/>
              <a:gd name="connsiteX8" fmla="*/ 330614 w 2472156"/>
              <a:gd name="connsiteY8" fmla="*/ 923336 h 1250971"/>
              <a:gd name="connsiteX9" fmla="*/ 372313 w 2472156"/>
              <a:gd name="connsiteY9" fmla="*/ 947164 h 1250971"/>
              <a:gd name="connsiteX10" fmla="*/ 408055 w 2472156"/>
              <a:gd name="connsiteY10" fmla="*/ 959078 h 1250971"/>
              <a:gd name="connsiteX11" fmla="*/ 455711 w 2472156"/>
              <a:gd name="connsiteY11" fmla="*/ 973971 h 1250971"/>
              <a:gd name="connsiteX12" fmla="*/ 586765 w 2472156"/>
              <a:gd name="connsiteY12" fmla="*/ 991842 h 1250971"/>
              <a:gd name="connsiteX13" fmla="*/ 705905 w 2472156"/>
              <a:gd name="connsiteY13" fmla="*/ 1000777 h 1250971"/>
              <a:gd name="connsiteX14" fmla="*/ 863766 w 2472156"/>
              <a:gd name="connsiteY14" fmla="*/ 1009713 h 1250971"/>
              <a:gd name="connsiteX15" fmla="*/ 1039497 w 2472156"/>
              <a:gd name="connsiteY15" fmla="*/ 1012691 h 1250971"/>
              <a:gd name="connsiteX16" fmla="*/ 1197358 w 2472156"/>
              <a:gd name="connsiteY16" fmla="*/ 1012691 h 1250971"/>
              <a:gd name="connsiteX17" fmla="*/ 1432659 w 2472156"/>
              <a:gd name="connsiteY17" fmla="*/ 1009713 h 1250971"/>
              <a:gd name="connsiteX18" fmla="*/ 1548821 w 2472156"/>
              <a:gd name="connsiteY18" fmla="*/ 1006734 h 1250971"/>
              <a:gd name="connsiteX19" fmla="*/ 1682854 w 2472156"/>
              <a:gd name="connsiteY19" fmla="*/ 994820 h 1250971"/>
              <a:gd name="connsiteX20" fmla="*/ 1775187 w 2472156"/>
              <a:gd name="connsiteY20" fmla="*/ 979928 h 1250971"/>
              <a:gd name="connsiteX21" fmla="*/ 1825822 w 2472156"/>
              <a:gd name="connsiteY21" fmla="*/ 965035 h 1250971"/>
              <a:gd name="connsiteX22" fmla="*/ 1876456 w 2472156"/>
              <a:gd name="connsiteY22" fmla="*/ 944186 h 1250971"/>
              <a:gd name="connsiteX23" fmla="*/ 1927091 w 2472156"/>
              <a:gd name="connsiteY23" fmla="*/ 920357 h 1250971"/>
              <a:gd name="connsiteX24" fmla="*/ 1956876 w 2472156"/>
              <a:gd name="connsiteY24" fmla="*/ 896529 h 1250971"/>
              <a:gd name="connsiteX25" fmla="*/ 1971768 w 2472156"/>
              <a:gd name="connsiteY25" fmla="*/ 878658 h 1250971"/>
              <a:gd name="connsiteX26" fmla="*/ 1995596 w 2472156"/>
              <a:gd name="connsiteY26" fmla="*/ 833981 h 1250971"/>
              <a:gd name="connsiteX27" fmla="*/ 2022403 w 2472156"/>
              <a:gd name="connsiteY27" fmla="*/ 759518 h 1250971"/>
              <a:gd name="connsiteX28" fmla="*/ 2049209 w 2472156"/>
              <a:gd name="connsiteY28" fmla="*/ 667185 h 1250971"/>
              <a:gd name="connsiteX29" fmla="*/ 2073037 w 2472156"/>
              <a:gd name="connsiteY29" fmla="*/ 559959 h 1250971"/>
              <a:gd name="connsiteX30" fmla="*/ 2093887 w 2472156"/>
              <a:gd name="connsiteY30" fmla="*/ 458690 h 1250971"/>
              <a:gd name="connsiteX31" fmla="*/ 2114736 w 2472156"/>
              <a:gd name="connsiteY31" fmla="*/ 348485 h 1250971"/>
              <a:gd name="connsiteX32" fmla="*/ 2126650 w 2472156"/>
              <a:gd name="connsiteY32" fmla="*/ 271044 h 1250971"/>
              <a:gd name="connsiteX33" fmla="*/ 2135586 w 2472156"/>
              <a:gd name="connsiteY33" fmla="*/ 169775 h 1250971"/>
              <a:gd name="connsiteX34" fmla="*/ 2141543 w 2472156"/>
              <a:gd name="connsiteY34" fmla="*/ 65528 h 1250971"/>
              <a:gd name="connsiteX35" fmla="*/ 2138564 w 2472156"/>
              <a:gd name="connsiteY35" fmla="*/ 29786 h 1250971"/>
              <a:gd name="connsiteX36" fmla="*/ 2141543 w 2472156"/>
              <a:gd name="connsiteY36" fmla="*/ 17871 h 1250971"/>
              <a:gd name="connsiteX37" fmla="*/ 2156435 w 2472156"/>
              <a:gd name="connsiteY37" fmla="*/ 2979 h 1250971"/>
              <a:gd name="connsiteX38" fmla="*/ 2168349 w 2472156"/>
              <a:gd name="connsiteY38" fmla="*/ 0 h 1250971"/>
              <a:gd name="connsiteX39" fmla="*/ 2180263 w 2472156"/>
              <a:gd name="connsiteY39" fmla="*/ 0 h 1250971"/>
              <a:gd name="connsiteX40" fmla="*/ 2195156 w 2472156"/>
              <a:gd name="connsiteY40" fmla="*/ 8936 h 1250971"/>
              <a:gd name="connsiteX41" fmla="*/ 2207070 w 2472156"/>
              <a:gd name="connsiteY41" fmla="*/ 17871 h 1250971"/>
              <a:gd name="connsiteX42" fmla="*/ 2213027 w 2472156"/>
              <a:gd name="connsiteY42" fmla="*/ 35743 h 1250971"/>
              <a:gd name="connsiteX43" fmla="*/ 2216005 w 2472156"/>
              <a:gd name="connsiteY43" fmla="*/ 68506 h 1250971"/>
              <a:gd name="connsiteX44" fmla="*/ 2275575 w 2472156"/>
              <a:gd name="connsiteY44" fmla="*/ 613572 h 1250971"/>
              <a:gd name="connsiteX45" fmla="*/ 2278554 w 2472156"/>
              <a:gd name="connsiteY45" fmla="*/ 646335 h 1250971"/>
              <a:gd name="connsiteX46" fmla="*/ 2278554 w 2472156"/>
              <a:gd name="connsiteY46" fmla="*/ 670163 h 1250971"/>
              <a:gd name="connsiteX47" fmla="*/ 2281532 w 2472156"/>
              <a:gd name="connsiteY47" fmla="*/ 708884 h 1250971"/>
              <a:gd name="connsiteX48" fmla="*/ 2287489 w 2472156"/>
              <a:gd name="connsiteY48" fmla="*/ 738669 h 1250971"/>
              <a:gd name="connsiteX49" fmla="*/ 2296425 w 2472156"/>
              <a:gd name="connsiteY49" fmla="*/ 768454 h 1250971"/>
              <a:gd name="connsiteX50" fmla="*/ 2305360 w 2472156"/>
              <a:gd name="connsiteY50" fmla="*/ 801217 h 1250971"/>
              <a:gd name="connsiteX51" fmla="*/ 2317274 w 2472156"/>
              <a:gd name="connsiteY51" fmla="*/ 822067 h 1250971"/>
              <a:gd name="connsiteX52" fmla="*/ 2332167 w 2472156"/>
              <a:gd name="connsiteY52" fmla="*/ 848873 h 1250971"/>
              <a:gd name="connsiteX53" fmla="*/ 2361952 w 2472156"/>
              <a:gd name="connsiteY53" fmla="*/ 878658 h 1250971"/>
              <a:gd name="connsiteX54" fmla="*/ 2403651 w 2472156"/>
              <a:gd name="connsiteY54" fmla="*/ 908443 h 1250971"/>
              <a:gd name="connsiteX55" fmla="*/ 2430457 w 2472156"/>
              <a:gd name="connsiteY55" fmla="*/ 926314 h 1250971"/>
              <a:gd name="connsiteX56" fmla="*/ 2445350 w 2472156"/>
              <a:gd name="connsiteY56" fmla="*/ 938228 h 1250971"/>
              <a:gd name="connsiteX57" fmla="*/ 2451307 w 2472156"/>
              <a:gd name="connsiteY57" fmla="*/ 947164 h 1250971"/>
              <a:gd name="connsiteX58" fmla="*/ 2463221 w 2472156"/>
              <a:gd name="connsiteY58" fmla="*/ 965035 h 1250971"/>
              <a:gd name="connsiteX59" fmla="*/ 2472156 w 2472156"/>
              <a:gd name="connsiteY59" fmla="*/ 991842 h 1250971"/>
              <a:gd name="connsiteX60" fmla="*/ 2472156 w 2472156"/>
              <a:gd name="connsiteY60" fmla="*/ 1006734 h 1250971"/>
              <a:gd name="connsiteX61" fmla="*/ 2469178 w 2472156"/>
              <a:gd name="connsiteY61" fmla="*/ 1024605 h 1250971"/>
              <a:gd name="connsiteX62" fmla="*/ 2463221 w 2472156"/>
              <a:gd name="connsiteY62" fmla="*/ 1045455 h 1250971"/>
              <a:gd name="connsiteX63" fmla="*/ 2448328 w 2472156"/>
              <a:gd name="connsiteY63" fmla="*/ 1063326 h 1250971"/>
              <a:gd name="connsiteX64" fmla="*/ 2418543 w 2472156"/>
              <a:gd name="connsiteY64" fmla="*/ 1099068 h 1250971"/>
              <a:gd name="connsiteX65" fmla="*/ 2397694 w 2472156"/>
              <a:gd name="connsiteY65" fmla="*/ 1116939 h 1250971"/>
              <a:gd name="connsiteX66" fmla="*/ 2370887 w 2472156"/>
              <a:gd name="connsiteY66" fmla="*/ 1137788 h 1250971"/>
              <a:gd name="connsiteX67" fmla="*/ 2344081 w 2472156"/>
              <a:gd name="connsiteY67" fmla="*/ 1155659 h 1250971"/>
              <a:gd name="connsiteX68" fmla="*/ 2296425 w 2472156"/>
              <a:gd name="connsiteY68" fmla="*/ 1176509 h 1250971"/>
              <a:gd name="connsiteX69" fmla="*/ 2233876 w 2472156"/>
              <a:gd name="connsiteY69" fmla="*/ 1194380 h 1250971"/>
              <a:gd name="connsiteX70" fmla="*/ 2123672 w 2472156"/>
              <a:gd name="connsiteY70" fmla="*/ 1215229 h 1250971"/>
              <a:gd name="connsiteX71" fmla="*/ 1944962 w 2472156"/>
              <a:gd name="connsiteY71" fmla="*/ 1233100 h 1250971"/>
              <a:gd name="connsiteX72" fmla="*/ 1781144 w 2472156"/>
              <a:gd name="connsiteY72" fmla="*/ 1242036 h 1250971"/>
              <a:gd name="connsiteX73" fmla="*/ 1608391 w 2472156"/>
              <a:gd name="connsiteY73" fmla="*/ 1247993 h 1250971"/>
              <a:gd name="connsiteX74" fmla="*/ 1459466 w 2472156"/>
              <a:gd name="connsiteY74" fmla="*/ 1250971 h 1250971"/>
              <a:gd name="connsiteX75" fmla="*/ 1307562 w 2472156"/>
              <a:gd name="connsiteY75" fmla="*/ 1250971 h 1250971"/>
              <a:gd name="connsiteX76" fmla="*/ 1149702 w 2472156"/>
              <a:gd name="connsiteY76" fmla="*/ 1247993 h 1250971"/>
              <a:gd name="connsiteX77" fmla="*/ 1012691 w 2472156"/>
              <a:gd name="connsiteY77" fmla="*/ 1242036 h 1250971"/>
              <a:gd name="connsiteX78" fmla="*/ 857809 w 2472156"/>
              <a:gd name="connsiteY78" fmla="*/ 1236079 h 1250971"/>
              <a:gd name="connsiteX79" fmla="*/ 732711 w 2472156"/>
              <a:gd name="connsiteY79" fmla="*/ 1221186 h 1250971"/>
              <a:gd name="connsiteX80" fmla="*/ 518259 w 2472156"/>
              <a:gd name="connsiteY80" fmla="*/ 1188423 h 1250971"/>
              <a:gd name="connsiteX81" fmla="*/ 405076 w 2472156"/>
              <a:gd name="connsiteY81" fmla="*/ 1164595 h 1250971"/>
              <a:gd name="connsiteX82" fmla="*/ 282958 w 2472156"/>
              <a:gd name="connsiteY82" fmla="*/ 1125874 h 1250971"/>
              <a:gd name="connsiteX83" fmla="*/ 196581 w 2472156"/>
              <a:gd name="connsiteY83" fmla="*/ 1081197 h 1250971"/>
              <a:gd name="connsiteX84" fmla="*/ 134033 w 2472156"/>
              <a:gd name="connsiteY84" fmla="*/ 1033541 h 1250971"/>
              <a:gd name="connsiteX85" fmla="*/ 83398 w 2472156"/>
              <a:gd name="connsiteY85" fmla="*/ 976949 h 1250971"/>
              <a:gd name="connsiteX86" fmla="*/ 62549 w 2472156"/>
              <a:gd name="connsiteY86" fmla="*/ 947164 h 1250971"/>
              <a:gd name="connsiteX87" fmla="*/ 29785 w 2472156"/>
              <a:gd name="connsiteY87" fmla="*/ 878658 h 1250971"/>
              <a:gd name="connsiteX88" fmla="*/ 14893 w 2472156"/>
              <a:gd name="connsiteY88" fmla="*/ 822067 h 1250971"/>
              <a:gd name="connsiteX89" fmla="*/ 0 w 2472156"/>
              <a:gd name="connsiteY89" fmla="*/ 738669 h 1250971"/>
              <a:gd name="connsiteX90" fmla="*/ 0 w 2472156"/>
              <a:gd name="connsiteY90" fmla="*/ 649314 h 1250971"/>
              <a:gd name="connsiteX0" fmla="*/ 0 w 2472156"/>
              <a:gd name="connsiteY0" fmla="*/ 738669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0194 w 2472156"/>
              <a:gd name="connsiteY3" fmla="*/ 661228 h 1250971"/>
              <a:gd name="connsiteX4" fmla="*/ 259130 w 2472156"/>
              <a:gd name="connsiteY4" fmla="*/ 741647 h 1250971"/>
              <a:gd name="connsiteX5" fmla="*/ 268065 w 2472156"/>
              <a:gd name="connsiteY5" fmla="*/ 801217 h 1250971"/>
              <a:gd name="connsiteX6" fmla="*/ 282958 w 2472156"/>
              <a:gd name="connsiteY6" fmla="*/ 857809 h 1250971"/>
              <a:gd name="connsiteX7" fmla="*/ 300829 w 2472156"/>
              <a:gd name="connsiteY7" fmla="*/ 890572 h 1250971"/>
              <a:gd name="connsiteX8" fmla="*/ 330614 w 2472156"/>
              <a:gd name="connsiteY8" fmla="*/ 923336 h 1250971"/>
              <a:gd name="connsiteX9" fmla="*/ 372313 w 2472156"/>
              <a:gd name="connsiteY9" fmla="*/ 947164 h 1250971"/>
              <a:gd name="connsiteX10" fmla="*/ 408055 w 2472156"/>
              <a:gd name="connsiteY10" fmla="*/ 959078 h 1250971"/>
              <a:gd name="connsiteX11" fmla="*/ 455711 w 2472156"/>
              <a:gd name="connsiteY11" fmla="*/ 973971 h 1250971"/>
              <a:gd name="connsiteX12" fmla="*/ 586765 w 2472156"/>
              <a:gd name="connsiteY12" fmla="*/ 991842 h 1250971"/>
              <a:gd name="connsiteX13" fmla="*/ 705905 w 2472156"/>
              <a:gd name="connsiteY13" fmla="*/ 1000777 h 1250971"/>
              <a:gd name="connsiteX14" fmla="*/ 863766 w 2472156"/>
              <a:gd name="connsiteY14" fmla="*/ 1009713 h 1250971"/>
              <a:gd name="connsiteX15" fmla="*/ 1039497 w 2472156"/>
              <a:gd name="connsiteY15" fmla="*/ 1012691 h 1250971"/>
              <a:gd name="connsiteX16" fmla="*/ 1197358 w 2472156"/>
              <a:gd name="connsiteY16" fmla="*/ 1012691 h 1250971"/>
              <a:gd name="connsiteX17" fmla="*/ 1432659 w 2472156"/>
              <a:gd name="connsiteY17" fmla="*/ 1009713 h 1250971"/>
              <a:gd name="connsiteX18" fmla="*/ 1548821 w 2472156"/>
              <a:gd name="connsiteY18" fmla="*/ 1006734 h 1250971"/>
              <a:gd name="connsiteX19" fmla="*/ 1682854 w 2472156"/>
              <a:gd name="connsiteY19" fmla="*/ 994820 h 1250971"/>
              <a:gd name="connsiteX20" fmla="*/ 1775187 w 2472156"/>
              <a:gd name="connsiteY20" fmla="*/ 979928 h 1250971"/>
              <a:gd name="connsiteX21" fmla="*/ 1825822 w 2472156"/>
              <a:gd name="connsiteY21" fmla="*/ 965035 h 1250971"/>
              <a:gd name="connsiteX22" fmla="*/ 1876456 w 2472156"/>
              <a:gd name="connsiteY22" fmla="*/ 944186 h 1250971"/>
              <a:gd name="connsiteX23" fmla="*/ 1927091 w 2472156"/>
              <a:gd name="connsiteY23" fmla="*/ 920357 h 1250971"/>
              <a:gd name="connsiteX24" fmla="*/ 1956876 w 2472156"/>
              <a:gd name="connsiteY24" fmla="*/ 896529 h 1250971"/>
              <a:gd name="connsiteX25" fmla="*/ 1971768 w 2472156"/>
              <a:gd name="connsiteY25" fmla="*/ 878658 h 1250971"/>
              <a:gd name="connsiteX26" fmla="*/ 1995596 w 2472156"/>
              <a:gd name="connsiteY26" fmla="*/ 833981 h 1250971"/>
              <a:gd name="connsiteX27" fmla="*/ 2022403 w 2472156"/>
              <a:gd name="connsiteY27" fmla="*/ 759518 h 1250971"/>
              <a:gd name="connsiteX28" fmla="*/ 2049209 w 2472156"/>
              <a:gd name="connsiteY28" fmla="*/ 667185 h 1250971"/>
              <a:gd name="connsiteX29" fmla="*/ 2073037 w 2472156"/>
              <a:gd name="connsiteY29" fmla="*/ 559959 h 1250971"/>
              <a:gd name="connsiteX30" fmla="*/ 2093887 w 2472156"/>
              <a:gd name="connsiteY30" fmla="*/ 458690 h 1250971"/>
              <a:gd name="connsiteX31" fmla="*/ 2114736 w 2472156"/>
              <a:gd name="connsiteY31" fmla="*/ 348485 h 1250971"/>
              <a:gd name="connsiteX32" fmla="*/ 2126650 w 2472156"/>
              <a:gd name="connsiteY32" fmla="*/ 271044 h 1250971"/>
              <a:gd name="connsiteX33" fmla="*/ 2135586 w 2472156"/>
              <a:gd name="connsiteY33" fmla="*/ 169775 h 1250971"/>
              <a:gd name="connsiteX34" fmla="*/ 2141543 w 2472156"/>
              <a:gd name="connsiteY34" fmla="*/ 65528 h 1250971"/>
              <a:gd name="connsiteX35" fmla="*/ 2138564 w 2472156"/>
              <a:gd name="connsiteY35" fmla="*/ 29786 h 1250971"/>
              <a:gd name="connsiteX36" fmla="*/ 2141543 w 2472156"/>
              <a:gd name="connsiteY36" fmla="*/ 17871 h 1250971"/>
              <a:gd name="connsiteX37" fmla="*/ 2156435 w 2472156"/>
              <a:gd name="connsiteY37" fmla="*/ 2979 h 1250971"/>
              <a:gd name="connsiteX38" fmla="*/ 2168349 w 2472156"/>
              <a:gd name="connsiteY38" fmla="*/ 0 h 1250971"/>
              <a:gd name="connsiteX39" fmla="*/ 2180263 w 2472156"/>
              <a:gd name="connsiteY39" fmla="*/ 0 h 1250971"/>
              <a:gd name="connsiteX40" fmla="*/ 2195156 w 2472156"/>
              <a:gd name="connsiteY40" fmla="*/ 8936 h 1250971"/>
              <a:gd name="connsiteX41" fmla="*/ 2207070 w 2472156"/>
              <a:gd name="connsiteY41" fmla="*/ 17871 h 1250971"/>
              <a:gd name="connsiteX42" fmla="*/ 2213027 w 2472156"/>
              <a:gd name="connsiteY42" fmla="*/ 35743 h 1250971"/>
              <a:gd name="connsiteX43" fmla="*/ 2216005 w 2472156"/>
              <a:gd name="connsiteY43" fmla="*/ 68506 h 1250971"/>
              <a:gd name="connsiteX44" fmla="*/ 2275575 w 2472156"/>
              <a:gd name="connsiteY44" fmla="*/ 613572 h 1250971"/>
              <a:gd name="connsiteX45" fmla="*/ 2278554 w 2472156"/>
              <a:gd name="connsiteY45" fmla="*/ 646335 h 1250971"/>
              <a:gd name="connsiteX46" fmla="*/ 2278554 w 2472156"/>
              <a:gd name="connsiteY46" fmla="*/ 670163 h 1250971"/>
              <a:gd name="connsiteX47" fmla="*/ 2281532 w 2472156"/>
              <a:gd name="connsiteY47" fmla="*/ 708884 h 1250971"/>
              <a:gd name="connsiteX48" fmla="*/ 2287489 w 2472156"/>
              <a:gd name="connsiteY48" fmla="*/ 738669 h 1250971"/>
              <a:gd name="connsiteX49" fmla="*/ 2296425 w 2472156"/>
              <a:gd name="connsiteY49" fmla="*/ 768454 h 1250971"/>
              <a:gd name="connsiteX50" fmla="*/ 2305360 w 2472156"/>
              <a:gd name="connsiteY50" fmla="*/ 801217 h 1250971"/>
              <a:gd name="connsiteX51" fmla="*/ 2317274 w 2472156"/>
              <a:gd name="connsiteY51" fmla="*/ 822067 h 1250971"/>
              <a:gd name="connsiteX52" fmla="*/ 2332167 w 2472156"/>
              <a:gd name="connsiteY52" fmla="*/ 848873 h 1250971"/>
              <a:gd name="connsiteX53" fmla="*/ 2361952 w 2472156"/>
              <a:gd name="connsiteY53" fmla="*/ 878658 h 1250971"/>
              <a:gd name="connsiteX54" fmla="*/ 2403651 w 2472156"/>
              <a:gd name="connsiteY54" fmla="*/ 908443 h 1250971"/>
              <a:gd name="connsiteX55" fmla="*/ 2430457 w 2472156"/>
              <a:gd name="connsiteY55" fmla="*/ 926314 h 1250971"/>
              <a:gd name="connsiteX56" fmla="*/ 2445350 w 2472156"/>
              <a:gd name="connsiteY56" fmla="*/ 938228 h 1250971"/>
              <a:gd name="connsiteX57" fmla="*/ 2451307 w 2472156"/>
              <a:gd name="connsiteY57" fmla="*/ 947164 h 1250971"/>
              <a:gd name="connsiteX58" fmla="*/ 2463221 w 2472156"/>
              <a:gd name="connsiteY58" fmla="*/ 965035 h 1250971"/>
              <a:gd name="connsiteX59" fmla="*/ 2472156 w 2472156"/>
              <a:gd name="connsiteY59" fmla="*/ 991842 h 1250971"/>
              <a:gd name="connsiteX60" fmla="*/ 2472156 w 2472156"/>
              <a:gd name="connsiteY60" fmla="*/ 1006734 h 1250971"/>
              <a:gd name="connsiteX61" fmla="*/ 2469178 w 2472156"/>
              <a:gd name="connsiteY61" fmla="*/ 1024605 h 1250971"/>
              <a:gd name="connsiteX62" fmla="*/ 2463221 w 2472156"/>
              <a:gd name="connsiteY62" fmla="*/ 1045455 h 1250971"/>
              <a:gd name="connsiteX63" fmla="*/ 2448328 w 2472156"/>
              <a:gd name="connsiteY63" fmla="*/ 1063326 h 1250971"/>
              <a:gd name="connsiteX64" fmla="*/ 2418543 w 2472156"/>
              <a:gd name="connsiteY64" fmla="*/ 1099068 h 1250971"/>
              <a:gd name="connsiteX65" fmla="*/ 2397694 w 2472156"/>
              <a:gd name="connsiteY65" fmla="*/ 1116939 h 1250971"/>
              <a:gd name="connsiteX66" fmla="*/ 2370887 w 2472156"/>
              <a:gd name="connsiteY66" fmla="*/ 1137788 h 1250971"/>
              <a:gd name="connsiteX67" fmla="*/ 2344081 w 2472156"/>
              <a:gd name="connsiteY67" fmla="*/ 1155659 h 1250971"/>
              <a:gd name="connsiteX68" fmla="*/ 2296425 w 2472156"/>
              <a:gd name="connsiteY68" fmla="*/ 1176509 h 1250971"/>
              <a:gd name="connsiteX69" fmla="*/ 2233876 w 2472156"/>
              <a:gd name="connsiteY69" fmla="*/ 1194380 h 1250971"/>
              <a:gd name="connsiteX70" fmla="*/ 2123672 w 2472156"/>
              <a:gd name="connsiteY70" fmla="*/ 1215229 h 1250971"/>
              <a:gd name="connsiteX71" fmla="*/ 1944962 w 2472156"/>
              <a:gd name="connsiteY71" fmla="*/ 1233100 h 1250971"/>
              <a:gd name="connsiteX72" fmla="*/ 1781144 w 2472156"/>
              <a:gd name="connsiteY72" fmla="*/ 1242036 h 1250971"/>
              <a:gd name="connsiteX73" fmla="*/ 1608391 w 2472156"/>
              <a:gd name="connsiteY73" fmla="*/ 1247993 h 1250971"/>
              <a:gd name="connsiteX74" fmla="*/ 1459466 w 2472156"/>
              <a:gd name="connsiteY74" fmla="*/ 1250971 h 1250971"/>
              <a:gd name="connsiteX75" fmla="*/ 1307562 w 2472156"/>
              <a:gd name="connsiteY75" fmla="*/ 1250971 h 1250971"/>
              <a:gd name="connsiteX76" fmla="*/ 1149702 w 2472156"/>
              <a:gd name="connsiteY76" fmla="*/ 1247993 h 1250971"/>
              <a:gd name="connsiteX77" fmla="*/ 1012691 w 2472156"/>
              <a:gd name="connsiteY77" fmla="*/ 1242036 h 1250971"/>
              <a:gd name="connsiteX78" fmla="*/ 857809 w 2472156"/>
              <a:gd name="connsiteY78" fmla="*/ 1236079 h 1250971"/>
              <a:gd name="connsiteX79" fmla="*/ 732711 w 2472156"/>
              <a:gd name="connsiteY79" fmla="*/ 1221186 h 1250971"/>
              <a:gd name="connsiteX80" fmla="*/ 518259 w 2472156"/>
              <a:gd name="connsiteY80" fmla="*/ 1188423 h 1250971"/>
              <a:gd name="connsiteX81" fmla="*/ 405076 w 2472156"/>
              <a:gd name="connsiteY81" fmla="*/ 1164595 h 1250971"/>
              <a:gd name="connsiteX82" fmla="*/ 282958 w 2472156"/>
              <a:gd name="connsiteY82" fmla="*/ 1125874 h 1250971"/>
              <a:gd name="connsiteX83" fmla="*/ 196581 w 2472156"/>
              <a:gd name="connsiteY83" fmla="*/ 1081197 h 1250971"/>
              <a:gd name="connsiteX84" fmla="*/ 134033 w 2472156"/>
              <a:gd name="connsiteY84" fmla="*/ 1033541 h 1250971"/>
              <a:gd name="connsiteX85" fmla="*/ 83398 w 2472156"/>
              <a:gd name="connsiteY85" fmla="*/ 976949 h 1250971"/>
              <a:gd name="connsiteX86" fmla="*/ 62549 w 2472156"/>
              <a:gd name="connsiteY86" fmla="*/ 947164 h 1250971"/>
              <a:gd name="connsiteX87" fmla="*/ 29785 w 2472156"/>
              <a:gd name="connsiteY87" fmla="*/ 878658 h 1250971"/>
              <a:gd name="connsiteX88" fmla="*/ 14893 w 2472156"/>
              <a:gd name="connsiteY88" fmla="*/ 822067 h 1250971"/>
              <a:gd name="connsiteX89" fmla="*/ 0 w 2472156"/>
              <a:gd name="connsiteY89" fmla="*/ 738669 h 1250971"/>
              <a:gd name="connsiteX0" fmla="*/ 0 w 2472156"/>
              <a:gd name="connsiteY0" fmla="*/ 738669 h 1250971"/>
              <a:gd name="connsiteX1" fmla="*/ 247216 w 2472156"/>
              <a:gd name="connsiteY1" fmla="*/ 491453 h 1250971"/>
              <a:gd name="connsiteX2" fmla="*/ 247216 w 2472156"/>
              <a:gd name="connsiteY2" fmla="*/ 583787 h 1250971"/>
              <a:gd name="connsiteX3" fmla="*/ 259130 w 2472156"/>
              <a:gd name="connsiteY3" fmla="*/ 741647 h 1250971"/>
              <a:gd name="connsiteX4" fmla="*/ 268065 w 2472156"/>
              <a:gd name="connsiteY4" fmla="*/ 801217 h 1250971"/>
              <a:gd name="connsiteX5" fmla="*/ 282958 w 2472156"/>
              <a:gd name="connsiteY5" fmla="*/ 857809 h 1250971"/>
              <a:gd name="connsiteX6" fmla="*/ 300829 w 2472156"/>
              <a:gd name="connsiteY6" fmla="*/ 890572 h 1250971"/>
              <a:gd name="connsiteX7" fmla="*/ 330614 w 2472156"/>
              <a:gd name="connsiteY7" fmla="*/ 923336 h 1250971"/>
              <a:gd name="connsiteX8" fmla="*/ 372313 w 2472156"/>
              <a:gd name="connsiteY8" fmla="*/ 947164 h 1250971"/>
              <a:gd name="connsiteX9" fmla="*/ 408055 w 2472156"/>
              <a:gd name="connsiteY9" fmla="*/ 959078 h 1250971"/>
              <a:gd name="connsiteX10" fmla="*/ 455711 w 2472156"/>
              <a:gd name="connsiteY10" fmla="*/ 973971 h 1250971"/>
              <a:gd name="connsiteX11" fmla="*/ 586765 w 2472156"/>
              <a:gd name="connsiteY11" fmla="*/ 991842 h 1250971"/>
              <a:gd name="connsiteX12" fmla="*/ 705905 w 2472156"/>
              <a:gd name="connsiteY12" fmla="*/ 1000777 h 1250971"/>
              <a:gd name="connsiteX13" fmla="*/ 863766 w 2472156"/>
              <a:gd name="connsiteY13" fmla="*/ 1009713 h 1250971"/>
              <a:gd name="connsiteX14" fmla="*/ 1039497 w 2472156"/>
              <a:gd name="connsiteY14" fmla="*/ 1012691 h 1250971"/>
              <a:gd name="connsiteX15" fmla="*/ 1197358 w 2472156"/>
              <a:gd name="connsiteY15" fmla="*/ 1012691 h 1250971"/>
              <a:gd name="connsiteX16" fmla="*/ 1432659 w 2472156"/>
              <a:gd name="connsiteY16" fmla="*/ 1009713 h 1250971"/>
              <a:gd name="connsiteX17" fmla="*/ 1548821 w 2472156"/>
              <a:gd name="connsiteY17" fmla="*/ 1006734 h 1250971"/>
              <a:gd name="connsiteX18" fmla="*/ 1682854 w 2472156"/>
              <a:gd name="connsiteY18" fmla="*/ 994820 h 1250971"/>
              <a:gd name="connsiteX19" fmla="*/ 1775187 w 2472156"/>
              <a:gd name="connsiteY19" fmla="*/ 979928 h 1250971"/>
              <a:gd name="connsiteX20" fmla="*/ 1825822 w 2472156"/>
              <a:gd name="connsiteY20" fmla="*/ 965035 h 1250971"/>
              <a:gd name="connsiteX21" fmla="*/ 1876456 w 2472156"/>
              <a:gd name="connsiteY21" fmla="*/ 944186 h 1250971"/>
              <a:gd name="connsiteX22" fmla="*/ 1927091 w 2472156"/>
              <a:gd name="connsiteY22" fmla="*/ 920357 h 1250971"/>
              <a:gd name="connsiteX23" fmla="*/ 1956876 w 2472156"/>
              <a:gd name="connsiteY23" fmla="*/ 896529 h 1250971"/>
              <a:gd name="connsiteX24" fmla="*/ 1971768 w 2472156"/>
              <a:gd name="connsiteY24" fmla="*/ 878658 h 1250971"/>
              <a:gd name="connsiteX25" fmla="*/ 1995596 w 2472156"/>
              <a:gd name="connsiteY25" fmla="*/ 833981 h 1250971"/>
              <a:gd name="connsiteX26" fmla="*/ 2022403 w 2472156"/>
              <a:gd name="connsiteY26" fmla="*/ 759518 h 1250971"/>
              <a:gd name="connsiteX27" fmla="*/ 2049209 w 2472156"/>
              <a:gd name="connsiteY27" fmla="*/ 667185 h 1250971"/>
              <a:gd name="connsiteX28" fmla="*/ 2073037 w 2472156"/>
              <a:gd name="connsiteY28" fmla="*/ 559959 h 1250971"/>
              <a:gd name="connsiteX29" fmla="*/ 2093887 w 2472156"/>
              <a:gd name="connsiteY29" fmla="*/ 458690 h 1250971"/>
              <a:gd name="connsiteX30" fmla="*/ 2114736 w 2472156"/>
              <a:gd name="connsiteY30" fmla="*/ 348485 h 1250971"/>
              <a:gd name="connsiteX31" fmla="*/ 2126650 w 2472156"/>
              <a:gd name="connsiteY31" fmla="*/ 271044 h 1250971"/>
              <a:gd name="connsiteX32" fmla="*/ 2135586 w 2472156"/>
              <a:gd name="connsiteY32" fmla="*/ 169775 h 1250971"/>
              <a:gd name="connsiteX33" fmla="*/ 2141543 w 2472156"/>
              <a:gd name="connsiteY33" fmla="*/ 65528 h 1250971"/>
              <a:gd name="connsiteX34" fmla="*/ 2138564 w 2472156"/>
              <a:gd name="connsiteY34" fmla="*/ 29786 h 1250971"/>
              <a:gd name="connsiteX35" fmla="*/ 2141543 w 2472156"/>
              <a:gd name="connsiteY35" fmla="*/ 17871 h 1250971"/>
              <a:gd name="connsiteX36" fmla="*/ 2156435 w 2472156"/>
              <a:gd name="connsiteY36" fmla="*/ 2979 h 1250971"/>
              <a:gd name="connsiteX37" fmla="*/ 2168349 w 2472156"/>
              <a:gd name="connsiteY37" fmla="*/ 0 h 1250971"/>
              <a:gd name="connsiteX38" fmla="*/ 2180263 w 2472156"/>
              <a:gd name="connsiteY38" fmla="*/ 0 h 1250971"/>
              <a:gd name="connsiteX39" fmla="*/ 2195156 w 2472156"/>
              <a:gd name="connsiteY39" fmla="*/ 8936 h 1250971"/>
              <a:gd name="connsiteX40" fmla="*/ 2207070 w 2472156"/>
              <a:gd name="connsiteY40" fmla="*/ 17871 h 1250971"/>
              <a:gd name="connsiteX41" fmla="*/ 2213027 w 2472156"/>
              <a:gd name="connsiteY41" fmla="*/ 35743 h 1250971"/>
              <a:gd name="connsiteX42" fmla="*/ 2216005 w 2472156"/>
              <a:gd name="connsiteY42" fmla="*/ 68506 h 1250971"/>
              <a:gd name="connsiteX43" fmla="*/ 2275575 w 2472156"/>
              <a:gd name="connsiteY43" fmla="*/ 613572 h 1250971"/>
              <a:gd name="connsiteX44" fmla="*/ 2278554 w 2472156"/>
              <a:gd name="connsiteY44" fmla="*/ 646335 h 1250971"/>
              <a:gd name="connsiteX45" fmla="*/ 2278554 w 2472156"/>
              <a:gd name="connsiteY45" fmla="*/ 670163 h 1250971"/>
              <a:gd name="connsiteX46" fmla="*/ 2281532 w 2472156"/>
              <a:gd name="connsiteY46" fmla="*/ 708884 h 1250971"/>
              <a:gd name="connsiteX47" fmla="*/ 2287489 w 2472156"/>
              <a:gd name="connsiteY47" fmla="*/ 738669 h 1250971"/>
              <a:gd name="connsiteX48" fmla="*/ 2296425 w 2472156"/>
              <a:gd name="connsiteY48" fmla="*/ 768454 h 1250971"/>
              <a:gd name="connsiteX49" fmla="*/ 2305360 w 2472156"/>
              <a:gd name="connsiteY49" fmla="*/ 801217 h 1250971"/>
              <a:gd name="connsiteX50" fmla="*/ 2317274 w 2472156"/>
              <a:gd name="connsiteY50" fmla="*/ 822067 h 1250971"/>
              <a:gd name="connsiteX51" fmla="*/ 2332167 w 2472156"/>
              <a:gd name="connsiteY51" fmla="*/ 848873 h 1250971"/>
              <a:gd name="connsiteX52" fmla="*/ 2361952 w 2472156"/>
              <a:gd name="connsiteY52" fmla="*/ 878658 h 1250971"/>
              <a:gd name="connsiteX53" fmla="*/ 2403651 w 2472156"/>
              <a:gd name="connsiteY53" fmla="*/ 908443 h 1250971"/>
              <a:gd name="connsiteX54" fmla="*/ 2430457 w 2472156"/>
              <a:gd name="connsiteY54" fmla="*/ 926314 h 1250971"/>
              <a:gd name="connsiteX55" fmla="*/ 2445350 w 2472156"/>
              <a:gd name="connsiteY55" fmla="*/ 938228 h 1250971"/>
              <a:gd name="connsiteX56" fmla="*/ 2451307 w 2472156"/>
              <a:gd name="connsiteY56" fmla="*/ 947164 h 1250971"/>
              <a:gd name="connsiteX57" fmla="*/ 2463221 w 2472156"/>
              <a:gd name="connsiteY57" fmla="*/ 965035 h 1250971"/>
              <a:gd name="connsiteX58" fmla="*/ 2472156 w 2472156"/>
              <a:gd name="connsiteY58" fmla="*/ 991842 h 1250971"/>
              <a:gd name="connsiteX59" fmla="*/ 2472156 w 2472156"/>
              <a:gd name="connsiteY59" fmla="*/ 1006734 h 1250971"/>
              <a:gd name="connsiteX60" fmla="*/ 2469178 w 2472156"/>
              <a:gd name="connsiteY60" fmla="*/ 1024605 h 1250971"/>
              <a:gd name="connsiteX61" fmla="*/ 2463221 w 2472156"/>
              <a:gd name="connsiteY61" fmla="*/ 1045455 h 1250971"/>
              <a:gd name="connsiteX62" fmla="*/ 2448328 w 2472156"/>
              <a:gd name="connsiteY62" fmla="*/ 1063326 h 1250971"/>
              <a:gd name="connsiteX63" fmla="*/ 2418543 w 2472156"/>
              <a:gd name="connsiteY63" fmla="*/ 1099068 h 1250971"/>
              <a:gd name="connsiteX64" fmla="*/ 2397694 w 2472156"/>
              <a:gd name="connsiteY64" fmla="*/ 1116939 h 1250971"/>
              <a:gd name="connsiteX65" fmla="*/ 2370887 w 2472156"/>
              <a:gd name="connsiteY65" fmla="*/ 1137788 h 1250971"/>
              <a:gd name="connsiteX66" fmla="*/ 2344081 w 2472156"/>
              <a:gd name="connsiteY66" fmla="*/ 1155659 h 1250971"/>
              <a:gd name="connsiteX67" fmla="*/ 2296425 w 2472156"/>
              <a:gd name="connsiteY67" fmla="*/ 1176509 h 1250971"/>
              <a:gd name="connsiteX68" fmla="*/ 2233876 w 2472156"/>
              <a:gd name="connsiteY68" fmla="*/ 1194380 h 1250971"/>
              <a:gd name="connsiteX69" fmla="*/ 2123672 w 2472156"/>
              <a:gd name="connsiteY69" fmla="*/ 1215229 h 1250971"/>
              <a:gd name="connsiteX70" fmla="*/ 1944962 w 2472156"/>
              <a:gd name="connsiteY70" fmla="*/ 1233100 h 1250971"/>
              <a:gd name="connsiteX71" fmla="*/ 1781144 w 2472156"/>
              <a:gd name="connsiteY71" fmla="*/ 1242036 h 1250971"/>
              <a:gd name="connsiteX72" fmla="*/ 1608391 w 2472156"/>
              <a:gd name="connsiteY72" fmla="*/ 1247993 h 1250971"/>
              <a:gd name="connsiteX73" fmla="*/ 1459466 w 2472156"/>
              <a:gd name="connsiteY73" fmla="*/ 1250971 h 1250971"/>
              <a:gd name="connsiteX74" fmla="*/ 1307562 w 2472156"/>
              <a:gd name="connsiteY74" fmla="*/ 1250971 h 1250971"/>
              <a:gd name="connsiteX75" fmla="*/ 1149702 w 2472156"/>
              <a:gd name="connsiteY75" fmla="*/ 1247993 h 1250971"/>
              <a:gd name="connsiteX76" fmla="*/ 1012691 w 2472156"/>
              <a:gd name="connsiteY76" fmla="*/ 1242036 h 1250971"/>
              <a:gd name="connsiteX77" fmla="*/ 857809 w 2472156"/>
              <a:gd name="connsiteY77" fmla="*/ 1236079 h 1250971"/>
              <a:gd name="connsiteX78" fmla="*/ 732711 w 2472156"/>
              <a:gd name="connsiteY78" fmla="*/ 1221186 h 1250971"/>
              <a:gd name="connsiteX79" fmla="*/ 518259 w 2472156"/>
              <a:gd name="connsiteY79" fmla="*/ 1188423 h 1250971"/>
              <a:gd name="connsiteX80" fmla="*/ 405076 w 2472156"/>
              <a:gd name="connsiteY80" fmla="*/ 1164595 h 1250971"/>
              <a:gd name="connsiteX81" fmla="*/ 282958 w 2472156"/>
              <a:gd name="connsiteY81" fmla="*/ 1125874 h 1250971"/>
              <a:gd name="connsiteX82" fmla="*/ 196581 w 2472156"/>
              <a:gd name="connsiteY82" fmla="*/ 1081197 h 1250971"/>
              <a:gd name="connsiteX83" fmla="*/ 134033 w 2472156"/>
              <a:gd name="connsiteY83" fmla="*/ 1033541 h 1250971"/>
              <a:gd name="connsiteX84" fmla="*/ 83398 w 2472156"/>
              <a:gd name="connsiteY84" fmla="*/ 976949 h 1250971"/>
              <a:gd name="connsiteX85" fmla="*/ 62549 w 2472156"/>
              <a:gd name="connsiteY85" fmla="*/ 947164 h 1250971"/>
              <a:gd name="connsiteX86" fmla="*/ 29785 w 2472156"/>
              <a:gd name="connsiteY86" fmla="*/ 878658 h 1250971"/>
              <a:gd name="connsiteX87" fmla="*/ 14893 w 2472156"/>
              <a:gd name="connsiteY87" fmla="*/ 822067 h 1250971"/>
              <a:gd name="connsiteX88" fmla="*/ 0 w 2472156"/>
              <a:gd name="connsiteY88" fmla="*/ 738669 h 1250971"/>
              <a:gd name="connsiteX0" fmla="*/ 0 w 2472156"/>
              <a:gd name="connsiteY0" fmla="*/ 738669 h 1250971"/>
              <a:gd name="connsiteX1" fmla="*/ 247216 w 2472156"/>
              <a:gd name="connsiteY1" fmla="*/ 491453 h 1250971"/>
              <a:gd name="connsiteX2" fmla="*/ 259130 w 2472156"/>
              <a:gd name="connsiteY2" fmla="*/ 741647 h 1250971"/>
              <a:gd name="connsiteX3" fmla="*/ 268065 w 2472156"/>
              <a:gd name="connsiteY3" fmla="*/ 801217 h 1250971"/>
              <a:gd name="connsiteX4" fmla="*/ 282958 w 2472156"/>
              <a:gd name="connsiteY4" fmla="*/ 857809 h 1250971"/>
              <a:gd name="connsiteX5" fmla="*/ 300829 w 2472156"/>
              <a:gd name="connsiteY5" fmla="*/ 890572 h 1250971"/>
              <a:gd name="connsiteX6" fmla="*/ 330614 w 2472156"/>
              <a:gd name="connsiteY6" fmla="*/ 923336 h 1250971"/>
              <a:gd name="connsiteX7" fmla="*/ 372313 w 2472156"/>
              <a:gd name="connsiteY7" fmla="*/ 947164 h 1250971"/>
              <a:gd name="connsiteX8" fmla="*/ 408055 w 2472156"/>
              <a:gd name="connsiteY8" fmla="*/ 959078 h 1250971"/>
              <a:gd name="connsiteX9" fmla="*/ 455711 w 2472156"/>
              <a:gd name="connsiteY9" fmla="*/ 973971 h 1250971"/>
              <a:gd name="connsiteX10" fmla="*/ 586765 w 2472156"/>
              <a:gd name="connsiteY10" fmla="*/ 991842 h 1250971"/>
              <a:gd name="connsiteX11" fmla="*/ 705905 w 2472156"/>
              <a:gd name="connsiteY11" fmla="*/ 1000777 h 1250971"/>
              <a:gd name="connsiteX12" fmla="*/ 863766 w 2472156"/>
              <a:gd name="connsiteY12" fmla="*/ 1009713 h 1250971"/>
              <a:gd name="connsiteX13" fmla="*/ 1039497 w 2472156"/>
              <a:gd name="connsiteY13" fmla="*/ 1012691 h 1250971"/>
              <a:gd name="connsiteX14" fmla="*/ 1197358 w 2472156"/>
              <a:gd name="connsiteY14" fmla="*/ 1012691 h 1250971"/>
              <a:gd name="connsiteX15" fmla="*/ 1432659 w 2472156"/>
              <a:gd name="connsiteY15" fmla="*/ 1009713 h 1250971"/>
              <a:gd name="connsiteX16" fmla="*/ 1548821 w 2472156"/>
              <a:gd name="connsiteY16" fmla="*/ 1006734 h 1250971"/>
              <a:gd name="connsiteX17" fmla="*/ 1682854 w 2472156"/>
              <a:gd name="connsiteY17" fmla="*/ 994820 h 1250971"/>
              <a:gd name="connsiteX18" fmla="*/ 1775187 w 2472156"/>
              <a:gd name="connsiteY18" fmla="*/ 979928 h 1250971"/>
              <a:gd name="connsiteX19" fmla="*/ 1825822 w 2472156"/>
              <a:gd name="connsiteY19" fmla="*/ 965035 h 1250971"/>
              <a:gd name="connsiteX20" fmla="*/ 1876456 w 2472156"/>
              <a:gd name="connsiteY20" fmla="*/ 944186 h 1250971"/>
              <a:gd name="connsiteX21" fmla="*/ 1927091 w 2472156"/>
              <a:gd name="connsiteY21" fmla="*/ 920357 h 1250971"/>
              <a:gd name="connsiteX22" fmla="*/ 1956876 w 2472156"/>
              <a:gd name="connsiteY22" fmla="*/ 896529 h 1250971"/>
              <a:gd name="connsiteX23" fmla="*/ 1971768 w 2472156"/>
              <a:gd name="connsiteY23" fmla="*/ 878658 h 1250971"/>
              <a:gd name="connsiteX24" fmla="*/ 1995596 w 2472156"/>
              <a:gd name="connsiteY24" fmla="*/ 833981 h 1250971"/>
              <a:gd name="connsiteX25" fmla="*/ 2022403 w 2472156"/>
              <a:gd name="connsiteY25" fmla="*/ 759518 h 1250971"/>
              <a:gd name="connsiteX26" fmla="*/ 2049209 w 2472156"/>
              <a:gd name="connsiteY26" fmla="*/ 667185 h 1250971"/>
              <a:gd name="connsiteX27" fmla="*/ 2073037 w 2472156"/>
              <a:gd name="connsiteY27" fmla="*/ 559959 h 1250971"/>
              <a:gd name="connsiteX28" fmla="*/ 2093887 w 2472156"/>
              <a:gd name="connsiteY28" fmla="*/ 458690 h 1250971"/>
              <a:gd name="connsiteX29" fmla="*/ 2114736 w 2472156"/>
              <a:gd name="connsiteY29" fmla="*/ 348485 h 1250971"/>
              <a:gd name="connsiteX30" fmla="*/ 2126650 w 2472156"/>
              <a:gd name="connsiteY30" fmla="*/ 271044 h 1250971"/>
              <a:gd name="connsiteX31" fmla="*/ 2135586 w 2472156"/>
              <a:gd name="connsiteY31" fmla="*/ 169775 h 1250971"/>
              <a:gd name="connsiteX32" fmla="*/ 2141543 w 2472156"/>
              <a:gd name="connsiteY32" fmla="*/ 65528 h 1250971"/>
              <a:gd name="connsiteX33" fmla="*/ 2138564 w 2472156"/>
              <a:gd name="connsiteY33" fmla="*/ 29786 h 1250971"/>
              <a:gd name="connsiteX34" fmla="*/ 2141543 w 2472156"/>
              <a:gd name="connsiteY34" fmla="*/ 17871 h 1250971"/>
              <a:gd name="connsiteX35" fmla="*/ 2156435 w 2472156"/>
              <a:gd name="connsiteY35" fmla="*/ 2979 h 1250971"/>
              <a:gd name="connsiteX36" fmla="*/ 2168349 w 2472156"/>
              <a:gd name="connsiteY36" fmla="*/ 0 h 1250971"/>
              <a:gd name="connsiteX37" fmla="*/ 2180263 w 2472156"/>
              <a:gd name="connsiteY37" fmla="*/ 0 h 1250971"/>
              <a:gd name="connsiteX38" fmla="*/ 2195156 w 2472156"/>
              <a:gd name="connsiteY38" fmla="*/ 8936 h 1250971"/>
              <a:gd name="connsiteX39" fmla="*/ 2207070 w 2472156"/>
              <a:gd name="connsiteY39" fmla="*/ 17871 h 1250971"/>
              <a:gd name="connsiteX40" fmla="*/ 2213027 w 2472156"/>
              <a:gd name="connsiteY40" fmla="*/ 35743 h 1250971"/>
              <a:gd name="connsiteX41" fmla="*/ 2216005 w 2472156"/>
              <a:gd name="connsiteY41" fmla="*/ 68506 h 1250971"/>
              <a:gd name="connsiteX42" fmla="*/ 2275575 w 2472156"/>
              <a:gd name="connsiteY42" fmla="*/ 613572 h 1250971"/>
              <a:gd name="connsiteX43" fmla="*/ 2278554 w 2472156"/>
              <a:gd name="connsiteY43" fmla="*/ 646335 h 1250971"/>
              <a:gd name="connsiteX44" fmla="*/ 2278554 w 2472156"/>
              <a:gd name="connsiteY44" fmla="*/ 670163 h 1250971"/>
              <a:gd name="connsiteX45" fmla="*/ 2281532 w 2472156"/>
              <a:gd name="connsiteY45" fmla="*/ 708884 h 1250971"/>
              <a:gd name="connsiteX46" fmla="*/ 2287489 w 2472156"/>
              <a:gd name="connsiteY46" fmla="*/ 738669 h 1250971"/>
              <a:gd name="connsiteX47" fmla="*/ 2296425 w 2472156"/>
              <a:gd name="connsiteY47" fmla="*/ 768454 h 1250971"/>
              <a:gd name="connsiteX48" fmla="*/ 2305360 w 2472156"/>
              <a:gd name="connsiteY48" fmla="*/ 801217 h 1250971"/>
              <a:gd name="connsiteX49" fmla="*/ 2317274 w 2472156"/>
              <a:gd name="connsiteY49" fmla="*/ 822067 h 1250971"/>
              <a:gd name="connsiteX50" fmla="*/ 2332167 w 2472156"/>
              <a:gd name="connsiteY50" fmla="*/ 848873 h 1250971"/>
              <a:gd name="connsiteX51" fmla="*/ 2361952 w 2472156"/>
              <a:gd name="connsiteY51" fmla="*/ 878658 h 1250971"/>
              <a:gd name="connsiteX52" fmla="*/ 2403651 w 2472156"/>
              <a:gd name="connsiteY52" fmla="*/ 908443 h 1250971"/>
              <a:gd name="connsiteX53" fmla="*/ 2430457 w 2472156"/>
              <a:gd name="connsiteY53" fmla="*/ 926314 h 1250971"/>
              <a:gd name="connsiteX54" fmla="*/ 2445350 w 2472156"/>
              <a:gd name="connsiteY54" fmla="*/ 938228 h 1250971"/>
              <a:gd name="connsiteX55" fmla="*/ 2451307 w 2472156"/>
              <a:gd name="connsiteY55" fmla="*/ 947164 h 1250971"/>
              <a:gd name="connsiteX56" fmla="*/ 2463221 w 2472156"/>
              <a:gd name="connsiteY56" fmla="*/ 965035 h 1250971"/>
              <a:gd name="connsiteX57" fmla="*/ 2472156 w 2472156"/>
              <a:gd name="connsiteY57" fmla="*/ 991842 h 1250971"/>
              <a:gd name="connsiteX58" fmla="*/ 2472156 w 2472156"/>
              <a:gd name="connsiteY58" fmla="*/ 1006734 h 1250971"/>
              <a:gd name="connsiteX59" fmla="*/ 2469178 w 2472156"/>
              <a:gd name="connsiteY59" fmla="*/ 1024605 h 1250971"/>
              <a:gd name="connsiteX60" fmla="*/ 2463221 w 2472156"/>
              <a:gd name="connsiteY60" fmla="*/ 1045455 h 1250971"/>
              <a:gd name="connsiteX61" fmla="*/ 2448328 w 2472156"/>
              <a:gd name="connsiteY61" fmla="*/ 1063326 h 1250971"/>
              <a:gd name="connsiteX62" fmla="*/ 2418543 w 2472156"/>
              <a:gd name="connsiteY62" fmla="*/ 1099068 h 1250971"/>
              <a:gd name="connsiteX63" fmla="*/ 2397694 w 2472156"/>
              <a:gd name="connsiteY63" fmla="*/ 1116939 h 1250971"/>
              <a:gd name="connsiteX64" fmla="*/ 2370887 w 2472156"/>
              <a:gd name="connsiteY64" fmla="*/ 1137788 h 1250971"/>
              <a:gd name="connsiteX65" fmla="*/ 2344081 w 2472156"/>
              <a:gd name="connsiteY65" fmla="*/ 1155659 h 1250971"/>
              <a:gd name="connsiteX66" fmla="*/ 2296425 w 2472156"/>
              <a:gd name="connsiteY66" fmla="*/ 1176509 h 1250971"/>
              <a:gd name="connsiteX67" fmla="*/ 2233876 w 2472156"/>
              <a:gd name="connsiteY67" fmla="*/ 1194380 h 1250971"/>
              <a:gd name="connsiteX68" fmla="*/ 2123672 w 2472156"/>
              <a:gd name="connsiteY68" fmla="*/ 1215229 h 1250971"/>
              <a:gd name="connsiteX69" fmla="*/ 1944962 w 2472156"/>
              <a:gd name="connsiteY69" fmla="*/ 1233100 h 1250971"/>
              <a:gd name="connsiteX70" fmla="*/ 1781144 w 2472156"/>
              <a:gd name="connsiteY70" fmla="*/ 1242036 h 1250971"/>
              <a:gd name="connsiteX71" fmla="*/ 1608391 w 2472156"/>
              <a:gd name="connsiteY71" fmla="*/ 1247993 h 1250971"/>
              <a:gd name="connsiteX72" fmla="*/ 1459466 w 2472156"/>
              <a:gd name="connsiteY72" fmla="*/ 1250971 h 1250971"/>
              <a:gd name="connsiteX73" fmla="*/ 1307562 w 2472156"/>
              <a:gd name="connsiteY73" fmla="*/ 1250971 h 1250971"/>
              <a:gd name="connsiteX74" fmla="*/ 1149702 w 2472156"/>
              <a:gd name="connsiteY74" fmla="*/ 1247993 h 1250971"/>
              <a:gd name="connsiteX75" fmla="*/ 1012691 w 2472156"/>
              <a:gd name="connsiteY75" fmla="*/ 1242036 h 1250971"/>
              <a:gd name="connsiteX76" fmla="*/ 857809 w 2472156"/>
              <a:gd name="connsiteY76" fmla="*/ 1236079 h 1250971"/>
              <a:gd name="connsiteX77" fmla="*/ 732711 w 2472156"/>
              <a:gd name="connsiteY77" fmla="*/ 1221186 h 1250971"/>
              <a:gd name="connsiteX78" fmla="*/ 518259 w 2472156"/>
              <a:gd name="connsiteY78" fmla="*/ 1188423 h 1250971"/>
              <a:gd name="connsiteX79" fmla="*/ 405076 w 2472156"/>
              <a:gd name="connsiteY79" fmla="*/ 1164595 h 1250971"/>
              <a:gd name="connsiteX80" fmla="*/ 282958 w 2472156"/>
              <a:gd name="connsiteY80" fmla="*/ 1125874 h 1250971"/>
              <a:gd name="connsiteX81" fmla="*/ 196581 w 2472156"/>
              <a:gd name="connsiteY81" fmla="*/ 1081197 h 1250971"/>
              <a:gd name="connsiteX82" fmla="*/ 134033 w 2472156"/>
              <a:gd name="connsiteY82" fmla="*/ 1033541 h 1250971"/>
              <a:gd name="connsiteX83" fmla="*/ 83398 w 2472156"/>
              <a:gd name="connsiteY83" fmla="*/ 976949 h 1250971"/>
              <a:gd name="connsiteX84" fmla="*/ 62549 w 2472156"/>
              <a:gd name="connsiteY84" fmla="*/ 947164 h 1250971"/>
              <a:gd name="connsiteX85" fmla="*/ 29785 w 2472156"/>
              <a:gd name="connsiteY85" fmla="*/ 878658 h 1250971"/>
              <a:gd name="connsiteX86" fmla="*/ 14893 w 2472156"/>
              <a:gd name="connsiteY86" fmla="*/ 822067 h 1250971"/>
              <a:gd name="connsiteX87" fmla="*/ 0 w 2472156"/>
              <a:gd name="connsiteY87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282958 w 2472156"/>
              <a:gd name="connsiteY3" fmla="*/ 857809 h 1250971"/>
              <a:gd name="connsiteX4" fmla="*/ 300829 w 2472156"/>
              <a:gd name="connsiteY4" fmla="*/ 890572 h 1250971"/>
              <a:gd name="connsiteX5" fmla="*/ 330614 w 2472156"/>
              <a:gd name="connsiteY5" fmla="*/ 923336 h 1250971"/>
              <a:gd name="connsiteX6" fmla="*/ 372313 w 2472156"/>
              <a:gd name="connsiteY6" fmla="*/ 947164 h 1250971"/>
              <a:gd name="connsiteX7" fmla="*/ 408055 w 2472156"/>
              <a:gd name="connsiteY7" fmla="*/ 959078 h 1250971"/>
              <a:gd name="connsiteX8" fmla="*/ 455711 w 2472156"/>
              <a:gd name="connsiteY8" fmla="*/ 973971 h 1250971"/>
              <a:gd name="connsiteX9" fmla="*/ 586765 w 2472156"/>
              <a:gd name="connsiteY9" fmla="*/ 991842 h 1250971"/>
              <a:gd name="connsiteX10" fmla="*/ 705905 w 2472156"/>
              <a:gd name="connsiteY10" fmla="*/ 1000777 h 1250971"/>
              <a:gd name="connsiteX11" fmla="*/ 863766 w 2472156"/>
              <a:gd name="connsiteY11" fmla="*/ 1009713 h 1250971"/>
              <a:gd name="connsiteX12" fmla="*/ 1039497 w 2472156"/>
              <a:gd name="connsiteY12" fmla="*/ 1012691 h 1250971"/>
              <a:gd name="connsiteX13" fmla="*/ 1197358 w 2472156"/>
              <a:gd name="connsiteY13" fmla="*/ 1012691 h 1250971"/>
              <a:gd name="connsiteX14" fmla="*/ 1432659 w 2472156"/>
              <a:gd name="connsiteY14" fmla="*/ 1009713 h 1250971"/>
              <a:gd name="connsiteX15" fmla="*/ 1548821 w 2472156"/>
              <a:gd name="connsiteY15" fmla="*/ 1006734 h 1250971"/>
              <a:gd name="connsiteX16" fmla="*/ 1682854 w 2472156"/>
              <a:gd name="connsiteY16" fmla="*/ 994820 h 1250971"/>
              <a:gd name="connsiteX17" fmla="*/ 1775187 w 2472156"/>
              <a:gd name="connsiteY17" fmla="*/ 979928 h 1250971"/>
              <a:gd name="connsiteX18" fmla="*/ 1825822 w 2472156"/>
              <a:gd name="connsiteY18" fmla="*/ 965035 h 1250971"/>
              <a:gd name="connsiteX19" fmla="*/ 1876456 w 2472156"/>
              <a:gd name="connsiteY19" fmla="*/ 944186 h 1250971"/>
              <a:gd name="connsiteX20" fmla="*/ 1927091 w 2472156"/>
              <a:gd name="connsiteY20" fmla="*/ 920357 h 1250971"/>
              <a:gd name="connsiteX21" fmla="*/ 1956876 w 2472156"/>
              <a:gd name="connsiteY21" fmla="*/ 896529 h 1250971"/>
              <a:gd name="connsiteX22" fmla="*/ 1971768 w 2472156"/>
              <a:gd name="connsiteY22" fmla="*/ 878658 h 1250971"/>
              <a:gd name="connsiteX23" fmla="*/ 1995596 w 2472156"/>
              <a:gd name="connsiteY23" fmla="*/ 833981 h 1250971"/>
              <a:gd name="connsiteX24" fmla="*/ 2022403 w 2472156"/>
              <a:gd name="connsiteY24" fmla="*/ 759518 h 1250971"/>
              <a:gd name="connsiteX25" fmla="*/ 2049209 w 2472156"/>
              <a:gd name="connsiteY25" fmla="*/ 667185 h 1250971"/>
              <a:gd name="connsiteX26" fmla="*/ 2073037 w 2472156"/>
              <a:gd name="connsiteY26" fmla="*/ 559959 h 1250971"/>
              <a:gd name="connsiteX27" fmla="*/ 2093887 w 2472156"/>
              <a:gd name="connsiteY27" fmla="*/ 458690 h 1250971"/>
              <a:gd name="connsiteX28" fmla="*/ 2114736 w 2472156"/>
              <a:gd name="connsiteY28" fmla="*/ 348485 h 1250971"/>
              <a:gd name="connsiteX29" fmla="*/ 2126650 w 2472156"/>
              <a:gd name="connsiteY29" fmla="*/ 271044 h 1250971"/>
              <a:gd name="connsiteX30" fmla="*/ 2135586 w 2472156"/>
              <a:gd name="connsiteY30" fmla="*/ 169775 h 1250971"/>
              <a:gd name="connsiteX31" fmla="*/ 2141543 w 2472156"/>
              <a:gd name="connsiteY31" fmla="*/ 65528 h 1250971"/>
              <a:gd name="connsiteX32" fmla="*/ 2138564 w 2472156"/>
              <a:gd name="connsiteY32" fmla="*/ 29786 h 1250971"/>
              <a:gd name="connsiteX33" fmla="*/ 2141543 w 2472156"/>
              <a:gd name="connsiteY33" fmla="*/ 17871 h 1250971"/>
              <a:gd name="connsiteX34" fmla="*/ 2156435 w 2472156"/>
              <a:gd name="connsiteY34" fmla="*/ 2979 h 1250971"/>
              <a:gd name="connsiteX35" fmla="*/ 2168349 w 2472156"/>
              <a:gd name="connsiteY35" fmla="*/ 0 h 1250971"/>
              <a:gd name="connsiteX36" fmla="*/ 2180263 w 2472156"/>
              <a:gd name="connsiteY36" fmla="*/ 0 h 1250971"/>
              <a:gd name="connsiteX37" fmla="*/ 2195156 w 2472156"/>
              <a:gd name="connsiteY37" fmla="*/ 8936 h 1250971"/>
              <a:gd name="connsiteX38" fmla="*/ 2207070 w 2472156"/>
              <a:gd name="connsiteY38" fmla="*/ 17871 h 1250971"/>
              <a:gd name="connsiteX39" fmla="*/ 2213027 w 2472156"/>
              <a:gd name="connsiteY39" fmla="*/ 35743 h 1250971"/>
              <a:gd name="connsiteX40" fmla="*/ 2216005 w 2472156"/>
              <a:gd name="connsiteY40" fmla="*/ 68506 h 1250971"/>
              <a:gd name="connsiteX41" fmla="*/ 2275575 w 2472156"/>
              <a:gd name="connsiteY41" fmla="*/ 613572 h 1250971"/>
              <a:gd name="connsiteX42" fmla="*/ 2278554 w 2472156"/>
              <a:gd name="connsiteY42" fmla="*/ 646335 h 1250971"/>
              <a:gd name="connsiteX43" fmla="*/ 2278554 w 2472156"/>
              <a:gd name="connsiteY43" fmla="*/ 670163 h 1250971"/>
              <a:gd name="connsiteX44" fmla="*/ 2281532 w 2472156"/>
              <a:gd name="connsiteY44" fmla="*/ 708884 h 1250971"/>
              <a:gd name="connsiteX45" fmla="*/ 2287489 w 2472156"/>
              <a:gd name="connsiteY45" fmla="*/ 738669 h 1250971"/>
              <a:gd name="connsiteX46" fmla="*/ 2296425 w 2472156"/>
              <a:gd name="connsiteY46" fmla="*/ 768454 h 1250971"/>
              <a:gd name="connsiteX47" fmla="*/ 2305360 w 2472156"/>
              <a:gd name="connsiteY47" fmla="*/ 801217 h 1250971"/>
              <a:gd name="connsiteX48" fmla="*/ 2317274 w 2472156"/>
              <a:gd name="connsiteY48" fmla="*/ 822067 h 1250971"/>
              <a:gd name="connsiteX49" fmla="*/ 2332167 w 2472156"/>
              <a:gd name="connsiteY49" fmla="*/ 848873 h 1250971"/>
              <a:gd name="connsiteX50" fmla="*/ 2361952 w 2472156"/>
              <a:gd name="connsiteY50" fmla="*/ 878658 h 1250971"/>
              <a:gd name="connsiteX51" fmla="*/ 2403651 w 2472156"/>
              <a:gd name="connsiteY51" fmla="*/ 908443 h 1250971"/>
              <a:gd name="connsiteX52" fmla="*/ 2430457 w 2472156"/>
              <a:gd name="connsiteY52" fmla="*/ 926314 h 1250971"/>
              <a:gd name="connsiteX53" fmla="*/ 2445350 w 2472156"/>
              <a:gd name="connsiteY53" fmla="*/ 938228 h 1250971"/>
              <a:gd name="connsiteX54" fmla="*/ 2451307 w 2472156"/>
              <a:gd name="connsiteY54" fmla="*/ 947164 h 1250971"/>
              <a:gd name="connsiteX55" fmla="*/ 2463221 w 2472156"/>
              <a:gd name="connsiteY55" fmla="*/ 965035 h 1250971"/>
              <a:gd name="connsiteX56" fmla="*/ 2472156 w 2472156"/>
              <a:gd name="connsiteY56" fmla="*/ 991842 h 1250971"/>
              <a:gd name="connsiteX57" fmla="*/ 2472156 w 2472156"/>
              <a:gd name="connsiteY57" fmla="*/ 1006734 h 1250971"/>
              <a:gd name="connsiteX58" fmla="*/ 2469178 w 2472156"/>
              <a:gd name="connsiteY58" fmla="*/ 1024605 h 1250971"/>
              <a:gd name="connsiteX59" fmla="*/ 2463221 w 2472156"/>
              <a:gd name="connsiteY59" fmla="*/ 1045455 h 1250971"/>
              <a:gd name="connsiteX60" fmla="*/ 2448328 w 2472156"/>
              <a:gd name="connsiteY60" fmla="*/ 1063326 h 1250971"/>
              <a:gd name="connsiteX61" fmla="*/ 2418543 w 2472156"/>
              <a:gd name="connsiteY61" fmla="*/ 1099068 h 1250971"/>
              <a:gd name="connsiteX62" fmla="*/ 2397694 w 2472156"/>
              <a:gd name="connsiteY62" fmla="*/ 1116939 h 1250971"/>
              <a:gd name="connsiteX63" fmla="*/ 2370887 w 2472156"/>
              <a:gd name="connsiteY63" fmla="*/ 1137788 h 1250971"/>
              <a:gd name="connsiteX64" fmla="*/ 2344081 w 2472156"/>
              <a:gd name="connsiteY64" fmla="*/ 1155659 h 1250971"/>
              <a:gd name="connsiteX65" fmla="*/ 2296425 w 2472156"/>
              <a:gd name="connsiteY65" fmla="*/ 1176509 h 1250971"/>
              <a:gd name="connsiteX66" fmla="*/ 2233876 w 2472156"/>
              <a:gd name="connsiteY66" fmla="*/ 1194380 h 1250971"/>
              <a:gd name="connsiteX67" fmla="*/ 2123672 w 2472156"/>
              <a:gd name="connsiteY67" fmla="*/ 1215229 h 1250971"/>
              <a:gd name="connsiteX68" fmla="*/ 1944962 w 2472156"/>
              <a:gd name="connsiteY68" fmla="*/ 1233100 h 1250971"/>
              <a:gd name="connsiteX69" fmla="*/ 1781144 w 2472156"/>
              <a:gd name="connsiteY69" fmla="*/ 1242036 h 1250971"/>
              <a:gd name="connsiteX70" fmla="*/ 1608391 w 2472156"/>
              <a:gd name="connsiteY70" fmla="*/ 1247993 h 1250971"/>
              <a:gd name="connsiteX71" fmla="*/ 1459466 w 2472156"/>
              <a:gd name="connsiteY71" fmla="*/ 1250971 h 1250971"/>
              <a:gd name="connsiteX72" fmla="*/ 1307562 w 2472156"/>
              <a:gd name="connsiteY72" fmla="*/ 1250971 h 1250971"/>
              <a:gd name="connsiteX73" fmla="*/ 1149702 w 2472156"/>
              <a:gd name="connsiteY73" fmla="*/ 1247993 h 1250971"/>
              <a:gd name="connsiteX74" fmla="*/ 1012691 w 2472156"/>
              <a:gd name="connsiteY74" fmla="*/ 1242036 h 1250971"/>
              <a:gd name="connsiteX75" fmla="*/ 857809 w 2472156"/>
              <a:gd name="connsiteY75" fmla="*/ 1236079 h 1250971"/>
              <a:gd name="connsiteX76" fmla="*/ 732711 w 2472156"/>
              <a:gd name="connsiteY76" fmla="*/ 1221186 h 1250971"/>
              <a:gd name="connsiteX77" fmla="*/ 518259 w 2472156"/>
              <a:gd name="connsiteY77" fmla="*/ 1188423 h 1250971"/>
              <a:gd name="connsiteX78" fmla="*/ 405076 w 2472156"/>
              <a:gd name="connsiteY78" fmla="*/ 1164595 h 1250971"/>
              <a:gd name="connsiteX79" fmla="*/ 282958 w 2472156"/>
              <a:gd name="connsiteY79" fmla="*/ 1125874 h 1250971"/>
              <a:gd name="connsiteX80" fmla="*/ 196581 w 2472156"/>
              <a:gd name="connsiteY80" fmla="*/ 1081197 h 1250971"/>
              <a:gd name="connsiteX81" fmla="*/ 134033 w 2472156"/>
              <a:gd name="connsiteY81" fmla="*/ 1033541 h 1250971"/>
              <a:gd name="connsiteX82" fmla="*/ 83398 w 2472156"/>
              <a:gd name="connsiteY82" fmla="*/ 976949 h 1250971"/>
              <a:gd name="connsiteX83" fmla="*/ 62549 w 2472156"/>
              <a:gd name="connsiteY83" fmla="*/ 947164 h 1250971"/>
              <a:gd name="connsiteX84" fmla="*/ 29785 w 2472156"/>
              <a:gd name="connsiteY84" fmla="*/ 878658 h 1250971"/>
              <a:gd name="connsiteX85" fmla="*/ 14893 w 2472156"/>
              <a:gd name="connsiteY85" fmla="*/ 822067 h 1250971"/>
              <a:gd name="connsiteX86" fmla="*/ 0 w 2472156"/>
              <a:gd name="connsiteY86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282958 w 2472156"/>
              <a:gd name="connsiteY3" fmla="*/ 857809 h 1250971"/>
              <a:gd name="connsiteX4" fmla="*/ 330614 w 2472156"/>
              <a:gd name="connsiteY4" fmla="*/ 923336 h 1250971"/>
              <a:gd name="connsiteX5" fmla="*/ 372313 w 2472156"/>
              <a:gd name="connsiteY5" fmla="*/ 947164 h 1250971"/>
              <a:gd name="connsiteX6" fmla="*/ 408055 w 2472156"/>
              <a:gd name="connsiteY6" fmla="*/ 959078 h 1250971"/>
              <a:gd name="connsiteX7" fmla="*/ 455711 w 2472156"/>
              <a:gd name="connsiteY7" fmla="*/ 973971 h 1250971"/>
              <a:gd name="connsiteX8" fmla="*/ 586765 w 2472156"/>
              <a:gd name="connsiteY8" fmla="*/ 991842 h 1250971"/>
              <a:gd name="connsiteX9" fmla="*/ 705905 w 2472156"/>
              <a:gd name="connsiteY9" fmla="*/ 1000777 h 1250971"/>
              <a:gd name="connsiteX10" fmla="*/ 863766 w 2472156"/>
              <a:gd name="connsiteY10" fmla="*/ 1009713 h 1250971"/>
              <a:gd name="connsiteX11" fmla="*/ 1039497 w 2472156"/>
              <a:gd name="connsiteY11" fmla="*/ 1012691 h 1250971"/>
              <a:gd name="connsiteX12" fmla="*/ 1197358 w 2472156"/>
              <a:gd name="connsiteY12" fmla="*/ 1012691 h 1250971"/>
              <a:gd name="connsiteX13" fmla="*/ 1432659 w 2472156"/>
              <a:gd name="connsiteY13" fmla="*/ 1009713 h 1250971"/>
              <a:gd name="connsiteX14" fmla="*/ 1548821 w 2472156"/>
              <a:gd name="connsiteY14" fmla="*/ 1006734 h 1250971"/>
              <a:gd name="connsiteX15" fmla="*/ 1682854 w 2472156"/>
              <a:gd name="connsiteY15" fmla="*/ 994820 h 1250971"/>
              <a:gd name="connsiteX16" fmla="*/ 1775187 w 2472156"/>
              <a:gd name="connsiteY16" fmla="*/ 979928 h 1250971"/>
              <a:gd name="connsiteX17" fmla="*/ 1825822 w 2472156"/>
              <a:gd name="connsiteY17" fmla="*/ 965035 h 1250971"/>
              <a:gd name="connsiteX18" fmla="*/ 1876456 w 2472156"/>
              <a:gd name="connsiteY18" fmla="*/ 944186 h 1250971"/>
              <a:gd name="connsiteX19" fmla="*/ 1927091 w 2472156"/>
              <a:gd name="connsiteY19" fmla="*/ 920357 h 1250971"/>
              <a:gd name="connsiteX20" fmla="*/ 1956876 w 2472156"/>
              <a:gd name="connsiteY20" fmla="*/ 896529 h 1250971"/>
              <a:gd name="connsiteX21" fmla="*/ 1971768 w 2472156"/>
              <a:gd name="connsiteY21" fmla="*/ 878658 h 1250971"/>
              <a:gd name="connsiteX22" fmla="*/ 1995596 w 2472156"/>
              <a:gd name="connsiteY22" fmla="*/ 833981 h 1250971"/>
              <a:gd name="connsiteX23" fmla="*/ 2022403 w 2472156"/>
              <a:gd name="connsiteY23" fmla="*/ 759518 h 1250971"/>
              <a:gd name="connsiteX24" fmla="*/ 2049209 w 2472156"/>
              <a:gd name="connsiteY24" fmla="*/ 667185 h 1250971"/>
              <a:gd name="connsiteX25" fmla="*/ 2073037 w 2472156"/>
              <a:gd name="connsiteY25" fmla="*/ 559959 h 1250971"/>
              <a:gd name="connsiteX26" fmla="*/ 2093887 w 2472156"/>
              <a:gd name="connsiteY26" fmla="*/ 458690 h 1250971"/>
              <a:gd name="connsiteX27" fmla="*/ 2114736 w 2472156"/>
              <a:gd name="connsiteY27" fmla="*/ 348485 h 1250971"/>
              <a:gd name="connsiteX28" fmla="*/ 2126650 w 2472156"/>
              <a:gd name="connsiteY28" fmla="*/ 271044 h 1250971"/>
              <a:gd name="connsiteX29" fmla="*/ 2135586 w 2472156"/>
              <a:gd name="connsiteY29" fmla="*/ 169775 h 1250971"/>
              <a:gd name="connsiteX30" fmla="*/ 2141543 w 2472156"/>
              <a:gd name="connsiteY30" fmla="*/ 65528 h 1250971"/>
              <a:gd name="connsiteX31" fmla="*/ 2138564 w 2472156"/>
              <a:gd name="connsiteY31" fmla="*/ 29786 h 1250971"/>
              <a:gd name="connsiteX32" fmla="*/ 2141543 w 2472156"/>
              <a:gd name="connsiteY32" fmla="*/ 17871 h 1250971"/>
              <a:gd name="connsiteX33" fmla="*/ 2156435 w 2472156"/>
              <a:gd name="connsiteY33" fmla="*/ 2979 h 1250971"/>
              <a:gd name="connsiteX34" fmla="*/ 2168349 w 2472156"/>
              <a:gd name="connsiteY34" fmla="*/ 0 h 1250971"/>
              <a:gd name="connsiteX35" fmla="*/ 2180263 w 2472156"/>
              <a:gd name="connsiteY35" fmla="*/ 0 h 1250971"/>
              <a:gd name="connsiteX36" fmla="*/ 2195156 w 2472156"/>
              <a:gd name="connsiteY36" fmla="*/ 8936 h 1250971"/>
              <a:gd name="connsiteX37" fmla="*/ 2207070 w 2472156"/>
              <a:gd name="connsiteY37" fmla="*/ 17871 h 1250971"/>
              <a:gd name="connsiteX38" fmla="*/ 2213027 w 2472156"/>
              <a:gd name="connsiteY38" fmla="*/ 35743 h 1250971"/>
              <a:gd name="connsiteX39" fmla="*/ 2216005 w 2472156"/>
              <a:gd name="connsiteY39" fmla="*/ 68506 h 1250971"/>
              <a:gd name="connsiteX40" fmla="*/ 2275575 w 2472156"/>
              <a:gd name="connsiteY40" fmla="*/ 613572 h 1250971"/>
              <a:gd name="connsiteX41" fmla="*/ 2278554 w 2472156"/>
              <a:gd name="connsiteY41" fmla="*/ 646335 h 1250971"/>
              <a:gd name="connsiteX42" fmla="*/ 2278554 w 2472156"/>
              <a:gd name="connsiteY42" fmla="*/ 670163 h 1250971"/>
              <a:gd name="connsiteX43" fmla="*/ 2281532 w 2472156"/>
              <a:gd name="connsiteY43" fmla="*/ 708884 h 1250971"/>
              <a:gd name="connsiteX44" fmla="*/ 2287489 w 2472156"/>
              <a:gd name="connsiteY44" fmla="*/ 738669 h 1250971"/>
              <a:gd name="connsiteX45" fmla="*/ 2296425 w 2472156"/>
              <a:gd name="connsiteY45" fmla="*/ 768454 h 1250971"/>
              <a:gd name="connsiteX46" fmla="*/ 2305360 w 2472156"/>
              <a:gd name="connsiteY46" fmla="*/ 801217 h 1250971"/>
              <a:gd name="connsiteX47" fmla="*/ 2317274 w 2472156"/>
              <a:gd name="connsiteY47" fmla="*/ 822067 h 1250971"/>
              <a:gd name="connsiteX48" fmla="*/ 2332167 w 2472156"/>
              <a:gd name="connsiteY48" fmla="*/ 848873 h 1250971"/>
              <a:gd name="connsiteX49" fmla="*/ 2361952 w 2472156"/>
              <a:gd name="connsiteY49" fmla="*/ 878658 h 1250971"/>
              <a:gd name="connsiteX50" fmla="*/ 2403651 w 2472156"/>
              <a:gd name="connsiteY50" fmla="*/ 908443 h 1250971"/>
              <a:gd name="connsiteX51" fmla="*/ 2430457 w 2472156"/>
              <a:gd name="connsiteY51" fmla="*/ 926314 h 1250971"/>
              <a:gd name="connsiteX52" fmla="*/ 2445350 w 2472156"/>
              <a:gd name="connsiteY52" fmla="*/ 938228 h 1250971"/>
              <a:gd name="connsiteX53" fmla="*/ 2451307 w 2472156"/>
              <a:gd name="connsiteY53" fmla="*/ 947164 h 1250971"/>
              <a:gd name="connsiteX54" fmla="*/ 2463221 w 2472156"/>
              <a:gd name="connsiteY54" fmla="*/ 965035 h 1250971"/>
              <a:gd name="connsiteX55" fmla="*/ 2472156 w 2472156"/>
              <a:gd name="connsiteY55" fmla="*/ 991842 h 1250971"/>
              <a:gd name="connsiteX56" fmla="*/ 2472156 w 2472156"/>
              <a:gd name="connsiteY56" fmla="*/ 1006734 h 1250971"/>
              <a:gd name="connsiteX57" fmla="*/ 2469178 w 2472156"/>
              <a:gd name="connsiteY57" fmla="*/ 1024605 h 1250971"/>
              <a:gd name="connsiteX58" fmla="*/ 2463221 w 2472156"/>
              <a:gd name="connsiteY58" fmla="*/ 1045455 h 1250971"/>
              <a:gd name="connsiteX59" fmla="*/ 2448328 w 2472156"/>
              <a:gd name="connsiteY59" fmla="*/ 1063326 h 1250971"/>
              <a:gd name="connsiteX60" fmla="*/ 2418543 w 2472156"/>
              <a:gd name="connsiteY60" fmla="*/ 1099068 h 1250971"/>
              <a:gd name="connsiteX61" fmla="*/ 2397694 w 2472156"/>
              <a:gd name="connsiteY61" fmla="*/ 1116939 h 1250971"/>
              <a:gd name="connsiteX62" fmla="*/ 2370887 w 2472156"/>
              <a:gd name="connsiteY62" fmla="*/ 1137788 h 1250971"/>
              <a:gd name="connsiteX63" fmla="*/ 2344081 w 2472156"/>
              <a:gd name="connsiteY63" fmla="*/ 1155659 h 1250971"/>
              <a:gd name="connsiteX64" fmla="*/ 2296425 w 2472156"/>
              <a:gd name="connsiteY64" fmla="*/ 1176509 h 1250971"/>
              <a:gd name="connsiteX65" fmla="*/ 2233876 w 2472156"/>
              <a:gd name="connsiteY65" fmla="*/ 1194380 h 1250971"/>
              <a:gd name="connsiteX66" fmla="*/ 2123672 w 2472156"/>
              <a:gd name="connsiteY66" fmla="*/ 1215229 h 1250971"/>
              <a:gd name="connsiteX67" fmla="*/ 1944962 w 2472156"/>
              <a:gd name="connsiteY67" fmla="*/ 1233100 h 1250971"/>
              <a:gd name="connsiteX68" fmla="*/ 1781144 w 2472156"/>
              <a:gd name="connsiteY68" fmla="*/ 1242036 h 1250971"/>
              <a:gd name="connsiteX69" fmla="*/ 1608391 w 2472156"/>
              <a:gd name="connsiteY69" fmla="*/ 1247993 h 1250971"/>
              <a:gd name="connsiteX70" fmla="*/ 1459466 w 2472156"/>
              <a:gd name="connsiteY70" fmla="*/ 1250971 h 1250971"/>
              <a:gd name="connsiteX71" fmla="*/ 1307562 w 2472156"/>
              <a:gd name="connsiteY71" fmla="*/ 1250971 h 1250971"/>
              <a:gd name="connsiteX72" fmla="*/ 1149702 w 2472156"/>
              <a:gd name="connsiteY72" fmla="*/ 1247993 h 1250971"/>
              <a:gd name="connsiteX73" fmla="*/ 1012691 w 2472156"/>
              <a:gd name="connsiteY73" fmla="*/ 1242036 h 1250971"/>
              <a:gd name="connsiteX74" fmla="*/ 857809 w 2472156"/>
              <a:gd name="connsiteY74" fmla="*/ 1236079 h 1250971"/>
              <a:gd name="connsiteX75" fmla="*/ 732711 w 2472156"/>
              <a:gd name="connsiteY75" fmla="*/ 1221186 h 1250971"/>
              <a:gd name="connsiteX76" fmla="*/ 518259 w 2472156"/>
              <a:gd name="connsiteY76" fmla="*/ 1188423 h 1250971"/>
              <a:gd name="connsiteX77" fmla="*/ 405076 w 2472156"/>
              <a:gd name="connsiteY77" fmla="*/ 1164595 h 1250971"/>
              <a:gd name="connsiteX78" fmla="*/ 282958 w 2472156"/>
              <a:gd name="connsiteY78" fmla="*/ 1125874 h 1250971"/>
              <a:gd name="connsiteX79" fmla="*/ 196581 w 2472156"/>
              <a:gd name="connsiteY79" fmla="*/ 1081197 h 1250971"/>
              <a:gd name="connsiteX80" fmla="*/ 134033 w 2472156"/>
              <a:gd name="connsiteY80" fmla="*/ 1033541 h 1250971"/>
              <a:gd name="connsiteX81" fmla="*/ 83398 w 2472156"/>
              <a:gd name="connsiteY81" fmla="*/ 976949 h 1250971"/>
              <a:gd name="connsiteX82" fmla="*/ 62549 w 2472156"/>
              <a:gd name="connsiteY82" fmla="*/ 947164 h 1250971"/>
              <a:gd name="connsiteX83" fmla="*/ 29785 w 2472156"/>
              <a:gd name="connsiteY83" fmla="*/ 878658 h 1250971"/>
              <a:gd name="connsiteX84" fmla="*/ 14893 w 2472156"/>
              <a:gd name="connsiteY84" fmla="*/ 822067 h 1250971"/>
              <a:gd name="connsiteX85" fmla="*/ 0 w 2472156"/>
              <a:gd name="connsiteY85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330614 w 2472156"/>
              <a:gd name="connsiteY3" fmla="*/ 923336 h 1250971"/>
              <a:gd name="connsiteX4" fmla="*/ 372313 w 2472156"/>
              <a:gd name="connsiteY4" fmla="*/ 947164 h 1250971"/>
              <a:gd name="connsiteX5" fmla="*/ 408055 w 2472156"/>
              <a:gd name="connsiteY5" fmla="*/ 959078 h 1250971"/>
              <a:gd name="connsiteX6" fmla="*/ 455711 w 2472156"/>
              <a:gd name="connsiteY6" fmla="*/ 973971 h 1250971"/>
              <a:gd name="connsiteX7" fmla="*/ 586765 w 2472156"/>
              <a:gd name="connsiteY7" fmla="*/ 991842 h 1250971"/>
              <a:gd name="connsiteX8" fmla="*/ 705905 w 2472156"/>
              <a:gd name="connsiteY8" fmla="*/ 1000777 h 1250971"/>
              <a:gd name="connsiteX9" fmla="*/ 863766 w 2472156"/>
              <a:gd name="connsiteY9" fmla="*/ 1009713 h 1250971"/>
              <a:gd name="connsiteX10" fmla="*/ 1039497 w 2472156"/>
              <a:gd name="connsiteY10" fmla="*/ 1012691 h 1250971"/>
              <a:gd name="connsiteX11" fmla="*/ 1197358 w 2472156"/>
              <a:gd name="connsiteY11" fmla="*/ 1012691 h 1250971"/>
              <a:gd name="connsiteX12" fmla="*/ 1432659 w 2472156"/>
              <a:gd name="connsiteY12" fmla="*/ 1009713 h 1250971"/>
              <a:gd name="connsiteX13" fmla="*/ 1548821 w 2472156"/>
              <a:gd name="connsiteY13" fmla="*/ 1006734 h 1250971"/>
              <a:gd name="connsiteX14" fmla="*/ 1682854 w 2472156"/>
              <a:gd name="connsiteY14" fmla="*/ 994820 h 1250971"/>
              <a:gd name="connsiteX15" fmla="*/ 1775187 w 2472156"/>
              <a:gd name="connsiteY15" fmla="*/ 979928 h 1250971"/>
              <a:gd name="connsiteX16" fmla="*/ 1825822 w 2472156"/>
              <a:gd name="connsiteY16" fmla="*/ 965035 h 1250971"/>
              <a:gd name="connsiteX17" fmla="*/ 1876456 w 2472156"/>
              <a:gd name="connsiteY17" fmla="*/ 944186 h 1250971"/>
              <a:gd name="connsiteX18" fmla="*/ 1927091 w 2472156"/>
              <a:gd name="connsiteY18" fmla="*/ 920357 h 1250971"/>
              <a:gd name="connsiteX19" fmla="*/ 1956876 w 2472156"/>
              <a:gd name="connsiteY19" fmla="*/ 896529 h 1250971"/>
              <a:gd name="connsiteX20" fmla="*/ 1971768 w 2472156"/>
              <a:gd name="connsiteY20" fmla="*/ 878658 h 1250971"/>
              <a:gd name="connsiteX21" fmla="*/ 1995596 w 2472156"/>
              <a:gd name="connsiteY21" fmla="*/ 833981 h 1250971"/>
              <a:gd name="connsiteX22" fmla="*/ 2022403 w 2472156"/>
              <a:gd name="connsiteY22" fmla="*/ 759518 h 1250971"/>
              <a:gd name="connsiteX23" fmla="*/ 2049209 w 2472156"/>
              <a:gd name="connsiteY23" fmla="*/ 667185 h 1250971"/>
              <a:gd name="connsiteX24" fmla="*/ 2073037 w 2472156"/>
              <a:gd name="connsiteY24" fmla="*/ 559959 h 1250971"/>
              <a:gd name="connsiteX25" fmla="*/ 2093887 w 2472156"/>
              <a:gd name="connsiteY25" fmla="*/ 458690 h 1250971"/>
              <a:gd name="connsiteX26" fmla="*/ 2114736 w 2472156"/>
              <a:gd name="connsiteY26" fmla="*/ 348485 h 1250971"/>
              <a:gd name="connsiteX27" fmla="*/ 2126650 w 2472156"/>
              <a:gd name="connsiteY27" fmla="*/ 271044 h 1250971"/>
              <a:gd name="connsiteX28" fmla="*/ 2135586 w 2472156"/>
              <a:gd name="connsiteY28" fmla="*/ 169775 h 1250971"/>
              <a:gd name="connsiteX29" fmla="*/ 2141543 w 2472156"/>
              <a:gd name="connsiteY29" fmla="*/ 65528 h 1250971"/>
              <a:gd name="connsiteX30" fmla="*/ 2138564 w 2472156"/>
              <a:gd name="connsiteY30" fmla="*/ 29786 h 1250971"/>
              <a:gd name="connsiteX31" fmla="*/ 2141543 w 2472156"/>
              <a:gd name="connsiteY31" fmla="*/ 17871 h 1250971"/>
              <a:gd name="connsiteX32" fmla="*/ 2156435 w 2472156"/>
              <a:gd name="connsiteY32" fmla="*/ 2979 h 1250971"/>
              <a:gd name="connsiteX33" fmla="*/ 2168349 w 2472156"/>
              <a:gd name="connsiteY33" fmla="*/ 0 h 1250971"/>
              <a:gd name="connsiteX34" fmla="*/ 2180263 w 2472156"/>
              <a:gd name="connsiteY34" fmla="*/ 0 h 1250971"/>
              <a:gd name="connsiteX35" fmla="*/ 2195156 w 2472156"/>
              <a:gd name="connsiteY35" fmla="*/ 8936 h 1250971"/>
              <a:gd name="connsiteX36" fmla="*/ 2207070 w 2472156"/>
              <a:gd name="connsiteY36" fmla="*/ 17871 h 1250971"/>
              <a:gd name="connsiteX37" fmla="*/ 2213027 w 2472156"/>
              <a:gd name="connsiteY37" fmla="*/ 35743 h 1250971"/>
              <a:gd name="connsiteX38" fmla="*/ 2216005 w 2472156"/>
              <a:gd name="connsiteY38" fmla="*/ 68506 h 1250971"/>
              <a:gd name="connsiteX39" fmla="*/ 2275575 w 2472156"/>
              <a:gd name="connsiteY39" fmla="*/ 613572 h 1250971"/>
              <a:gd name="connsiteX40" fmla="*/ 2278554 w 2472156"/>
              <a:gd name="connsiteY40" fmla="*/ 646335 h 1250971"/>
              <a:gd name="connsiteX41" fmla="*/ 2278554 w 2472156"/>
              <a:gd name="connsiteY41" fmla="*/ 670163 h 1250971"/>
              <a:gd name="connsiteX42" fmla="*/ 2281532 w 2472156"/>
              <a:gd name="connsiteY42" fmla="*/ 708884 h 1250971"/>
              <a:gd name="connsiteX43" fmla="*/ 2287489 w 2472156"/>
              <a:gd name="connsiteY43" fmla="*/ 738669 h 1250971"/>
              <a:gd name="connsiteX44" fmla="*/ 2296425 w 2472156"/>
              <a:gd name="connsiteY44" fmla="*/ 768454 h 1250971"/>
              <a:gd name="connsiteX45" fmla="*/ 2305360 w 2472156"/>
              <a:gd name="connsiteY45" fmla="*/ 801217 h 1250971"/>
              <a:gd name="connsiteX46" fmla="*/ 2317274 w 2472156"/>
              <a:gd name="connsiteY46" fmla="*/ 822067 h 1250971"/>
              <a:gd name="connsiteX47" fmla="*/ 2332167 w 2472156"/>
              <a:gd name="connsiteY47" fmla="*/ 848873 h 1250971"/>
              <a:gd name="connsiteX48" fmla="*/ 2361952 w 2472156"/>
              <a:gd name="connsiteY48" fmla="*/ 878658 h 1250971"/>
              <a:gd name="connsiteX49" fmla="*/ 2403651 w 2472156"/>
              <a:gd name="connsiteY49" fmla="*/ 908443 h 1250971"/>
              <a:gd name="connsiteX50" fmla="*/ 2430457 w 2472156"/>
              <a:gd name="connsiteY50" fmla="*/ 926314 h 1250971"/>
              <a:gd name="connsiteX51" fmla="*/ 2445350 w 2472156"/>
              <a:gd name="connsiteY51" fmla="*/ 938228 h 1250971"/>
              <a:gd name="connsiteX52" fmla="*/ 2451307 w 2472156"/>
              <a:gd name="connsiteY52" fmla="*/ 947164 h 1250971"/>
              <a:gd name="connsiteX53" fmla="*/ 2463221 w 2472156"/>
              <a:gd name="connsiteY53" fmla="*/ 965035 h 1250971"/>
              <a:gd name="connsiteX54" fmla="*/ 2472156 w 2472156"/>
              <a:gd name="connsiteY54" fmla="*/ 991842 h 1250971"/>
              <a:gd name="connsiteX55" fmla="*/ 2472156 w 2472156"/>
              <a:gd name="connsiteY55" fmla="*/ 1006734 h 1250971"/>
              <a:gd name="connsiteX56" fmla="*/ 2469178 w 2472156"/>
              <a:gd name="connsiteY56" fmla="*/ 1024605 h 1250971"/>
              <a:gd name="connsiteX57" fmla="*/ 2463221 w 2472156"/>
              <a:gd name="connsiteY57" fmla="*/ 1045455 h 1250971"/>
              <a:gd name="connsiteX58" fmla="*/ 2448328 w 2472156"/>
              <a:gd name="connsiteY58" fmla="*/ 1063326 h 1250971"/>
              <a:gd name="connsiteX59" fmla="*/ 2418543 w 2472156"/>
              <a:gd name="connsiteY59" fmla="*/ 1099068 h 1250971"/>
              <a:gd name="connsiteX60" fmla="*/ 2397694 w 2472156"/>
              <a:gd name="connsiteY60" fmla="*/ 1116939 h 1250971"/>
              <a:gd name="connsiteX61" fmla="*/ 2370887 w 2472156"/>
              <a:gd name="connsiteY61" fmla="*/ 1137788 h 1250971"/>
              <a:gd name="connsiteX62" fmla="*/ 2344081 w 2472156"/>
              <a:gd name="connsiteY62" fmla="*/ 1155659 h 1250971"/>
              <a:gd name="connsiteX63" fmla="*/ 2296425 w 2472156"/>
              <a:gd name="connsiteY63" fmla="*/ 1176509 h 1250971"/>
              <a:gd name="connsiteX64" fmla="*/ 2233876 w 2472156"/>
              <a:gd name="connsiteY64" fmla="*/ 1194380 h 1250971"/>
              <a:gd name="connsiteX65" fmla="*/ 2123672 w 2472156"/>
              <a:gd name="connsiteY65" fmla="*/ 1215229 h 1250971"/>
              <a:gd name="connsiteX66" fmla="*/ 1944962 w 2472156"/>
              <a:gd name="connsiteY66" fmla="*/ 1233100 h 1250971"/>
              <a:gd name="connsiteX67" fmla="*/ 1781144 w 2472156"/>
              <a:gd name="connsiteY67" fmla="*/ 1242036 h 1250971"/>
              <a:gd name="connsiteX68" fmla="*/ 1608391 w 2472156"/>
              <a:gd name="connsiteY68" fmla="*/ 1247993 h 1250971"/>
              <a:gd name="connsiteX69" fmla="*/ 1459466 w 2472156"/>
              <a:gd name="connsiteY69" fmla="*/ 1250971 h 1250971"/>
              <a:gd name="connsiteX70" fmla="*/ 1307562 w 2472156"/>
              <a:gd name="connsiteY70" fmla="*/ 1250971 h 1250971"/>
              <a:gd name="connsiteX71" fmla="*/ 1149702 w 2472156"/>
              <a:gd name="connsiteY71" fmla="*/ 1247993 h 1250971"/>
              <a:gd name="connsiteX72" fmla="*/ 1012691 w 2472156"/>
              <a:gd name="connsiteY72" fmla="*/ 1242036 h 1250971"/>
              <a:gd name="connsiteX73" fmla="*/ 857809 w 2472156"/>
              <a:gd name="connsiteY73" fmla="*/ 1236079 h 1250971"/>
              <a:gd name="connsiteX74" fmla="*/ 732711 w 2472156"/>
              <a:gd name="connsiteY74" fmla="*/ 1221186 h 1250971"/>
              <a:gd name="connsiteX75" fmla="*/ 518259 w 2472156"/>
              <a:gd name="connsiteY75" fmla="*/ 1188423 h 1250971"/>
              <a:gd name="connsiteX76" fmla="*/ 405076 w 2472156"/>
              <a:gd name="connsiteY76" fmla="*/ 1164595 h 1250971"/>
              <a:gd name="connsiteX77" fmla="*/ 282958 w 2472156"/>
              <a:gd name="connsiteY77" fmla="*/ 1125874 h 1250971"/>
              <a:gd name="connsiteX78" fmla="*/ 196581 w 2472156"/>
              <a:gd name="connsiteY78" fmla="*/ 1081197 h 1250971"/>
              <a:gd name="connsiteX79" fmla="*/ 134033 w 2472156"/>
              <a:gd name="connsiteY79" fmla="*/ 1033541 h 1250971"/>
              <a:gd name="connsiteX80" fmla="*/ 83398 w 2472156"/>
              <a:gd name="connsiteY80" fmla="*/ 976949 h 1250971"/>
              <a:gd name="connsiteX81" fmla="*/ 62549 w 2472156"/>
              <a:gd name="connsiteY81" fmla="*/ 947164 h 1250971"/>
              <a:gd name="connsiteX82" fmla="*/ 29785 w 2472156"/>
              <a:gd name="connsiteY82" fmla="*/ 878658 h 1250971"/>
              <a:gd name="connsiteX83" fmla="*/ 14893 w 2472156"/>
              <a:gd name="connsiteY83" fmla="*/ 822067 h 1250971"/>
              <a:gd name="connsiteX84" fmla="*/ 0 w 2472156"/>
              <a:gd name="connsiteY84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330614 w 2472156"/>
              <a:gd name="connsiteY3" fmla="*/ 923336 h 1250971"/>
              <a:gd name="connsiteX4" fmla="*/ 372313 w 2472156"/>
              <a:gd name="connsiteY4" fmla="*/ 947164 h 1250971"/>
              <a:gd name="connsiteX5" fmla="*/ 455711 w 2472156"/>
              <a:gd name="connsiteY5" fmla="*/ 973971 h 1250971"/>
              <a:gd name="connsiteX6" fmla="*/ 586765 w 2472156"/>
              <a:gd name="connsiteY6" fmla="*/ 991842 h 1250971"/>
              <a:gd name="connsiteX7" fmla="*/ 705905 w 2472156"/>
              <a:gd name="connsiteY7" fmla="*/ 1000777 h 1250971"/>
              <a:gd name="connsiteX8" fmla="*/ 863766 w 2472156"/>
              <a:gd name="connsiteY8" fmla="*/ 1009713 h 1250971"/>
              <a:gd name="connsiteX9" fmla="*/ 1039497 w 2472156"/>
              <a:gd name="connsiteY9" fmla="*/ 1012691 h 1250971"/>
              <a:gd name="connsiteX10" fmla="*/ 1197358 w 2472156"/>
              <a:gd name="connsiteY10" fmla="*/ 1012691 h 1250971"/>
              <a:gd name="connsiteX11" fmla="*/ 1432659 w 2472156"/>
              <a:gd name="connsiteY11" fmla="*/ 1009713 h 1250971"/>
              <a:gd name="connsiteX12" fmla="*/ 1548821 w 2472156"/>
              <a:gd name="connsiteY12" fmla="*/ 1006734 h 1250971"/>
              <a:gd name="connsiteX13" fmla="*/ 1682854 w 2472156"/>
              <a:gd name="connsiteY13" fmla="*/ 994820 h 1250971"/>
              <a:gd name="connsiteX14" fmla="*/ 1775187 w 2472156"/>
              <a:gd name="connsiteY14" fmla="*/ 979928 h 1250971"/>
              <a:gd name="connsiteX15" fmla="*/ 1825822 w 2472156"/>
              <a:gd name="connsiteY15" fmla="*/ 965035 h 1250971"/>
              <a:gd name="connsiteX16" fmla="*/ 1876456 w 2472156"/>
              <a:gd name="connsiteY16" fmla="*/ 944186 h 1250971"/>
              <a:gd name="connsiteX17" fmla="*/ 1927091 w 2472156"/>
              <a:gd name="connsiteY17" fmla="*/ 920357 h 1250971"/>
              <a:gd name="connsiteX18" fmla="*/ 1956876 w 2472156"/>
              <a:gd name="connsiteY18" fmla="*/ 896529 h 1250971"/>
              <a:gd name="connsiteX19" fmla="*/ 1971768 w 2472156"/>
              <a:gd name="connsiteY19" fmla="*/ 878658 h 1250971"/>
              <a:gd name="connsiteX20" fmla="*/ 1995596 w 2472156"/>
              <a:gd name="connsiteY20" fmla="*/ 833981 h 1250971"/>
              <a:gd name="connsiteX21" fmla="*/ 2022403 w 2472156"/>
              <a:gd name="connsiteY21" fmla="*/ 759518 h 1250971"/>
              <a:gd name="connsiteX22" fmla="*/ 2049209 w 2472156"/>
              <a:gd name="connsiteY22" fmla="*/ 667185 h 1250971"/>
              <a:gd name="connsiteX23" fmla="*/ 2073037 w 2472156"/>
              <a:gd name="connsiteY23" fmla="*/ 559959 h 1250971"/>
              <a:gd name="connsiteX24" fmla="*/ 2093887 w 2472156"/>
              <a:gd name="connsiteY24" fmla="*/ 458690 h 1250971"/>
              <a:gd name="connsiteX25" fmla="*/ 2114736 w 2472156"/>
              <a:gd name="connsiteY25" fmla="*/ 348485 h 1250971"/>
              <a:gd name="connsiteX26" fmla="*/ 2126650 w 2472156"/>
              <a:gd name="connsiteY26" fmla="*/ 271044 h 1250971"/>
              <a:gd name="connsiteX27" fmla="*/ 2135586 w 2472156"/>
              <a:gd name="connsiteY27" fmla="*/ 169775 h 1250971"/>
              <a:gd name="connsiteX28" fmla="*/ 2141543 w 2472156"/>
              <a:gd name="connsiteY28" fmla="*/ 65528 h 1250971"/>
              <a:gd name="connsiteX29" fmla="*/ 2138564 w 2472156"/>
              <a:gd name="connsiteY29" fmla="*/ 29786 h 1250971"/>
              <a:gd name="connsiteX30" fmla="*/ 2141543 w 2472156"/>
              <a:gd name="connsiteY30" fmla="*/ 17871 h 1250971"/>
              <a:gd name="connsiteX31" fmla="*/ 2156435 w 2472156"/>
              <a:gd name="connsiteY31" fmla="*/ 2979 h 1250971"/>
              <a:gd name="connsiteX32" fmla="*/ 2168349 w 2472156"/>
              <a:gd name="connsiteY32" fmla="*/ 0 h 1250971"/>
              <a:gd name="connsiteX33" fmla="*/ 2180263 w 2472156"/>
              <a:gd name="connsiteY33" fmla="*/ 0 h 1250971"/>
              <a:gd name="connsiteX34" fmla="*/ 2195156 w 2472156"/>
              <a:gd name="connsiteY34" fmla="*/ 8936 h 1250971"/>
              <a:gd name="connsiteX35" fmla="*/ 2207070 w 2472156"/>
              <a:gd name="connsiteY35" fmla="*/ 17871 h 1250971"/>
              <a:gd name="connsiteX36" fmla="*/ 2213027 w 2472156"/>
              <a:gd name="connsiteY36" fmla="*/ 35743 h 1250971"/>
              <a:gd name="connsiteX37" fmla="*/ 2216005 w 2472156"/>
              <a:gd name="connsiteY37" fmla="*/ 68506 h 1250971"/>
              <a:gd name="connsiteX38" fmla="*/ 2275575 w 2472156"/>
              <a:gd name="connsiteY38" fmla="*/ 613572 h 1250971"/>
              <a:gd name="connsiteX39" fmla="*/ 2278554 w 2472156"/>
              <a:gd name="connsiteY39" fmla="*/ 646335 h 1250971"/>
              <a:gd name="connsiteX40" fmla="*/ 2278554 w 2472156"/>
              <a:gd name="connsiteY40" fmla="*/ 670163 h 1250971"/>
              <a:gd name="connsiteX41" fmla="*/ 2281532 w 2472156"/>
              <a:gd name="connsiteY41" fmla="*/ 708884 h 1250971"/>
              <a:gd name="connsiteX42" fmla="*/ 2287489 w 2472156"/>
              <a:gd name="connsiteY42" fmla="*/ 738669 h 1250971"/>
              <a:gd name="connsiteX43" fmla="*/ 2296425 w 2472156"/>
              <a:gd name="connsiteY43" fmla="*/ 768454 h 1250971"/>
              <a:gd name="connsiteX44" fmla="*/ 2305360 w 2472156"/>
              <a:gd name="connsiteY44" fmla="*/ 801217 h 1250971"/>
              <a:gd name="connsiteX45" fmla="*/ 2317274 w 2472156"/>
              <a:gd name="connsiteY45" fmla="*/ 822067 h 1250971"/>
              <a:gd name="connsiteX46" fmla="*/ 2332167 w 2472156"/>
              <a:gd name="connsiteY46" fmla="*/ 848873 h 1250971"/>
              <a:gd name="connsiteX47" fmla="*/ 2361952 w 2472156"/>
              <a:gd name="connsiteY47" fmla="*/ 878658 h 1250971"/>
              <a:gd name="connsiteX48" fmla="*/ 2403651 w 2472156"/>
              <a:gd name="connsiteY48" fmla="*/ 908443 h 1250971"/>
              <a:gd name="connsiteX49" fmla="*/ 2430457 w 2472156"/>
              <a:gd name="connsiteY49" fmla="*/ 926314 h 1250971"/>
              <a:gd name="connsiteX50" fmla="*/ 2445350 w 2472156"/>
              <a:gd name="connsiteY50" fmla="*/ 938228 h 1250971"/>
              <a:gd name="connsiteX51" fmla="*/ 2451307 w 2472156"/>
              <a:gd name="connsiteY51" fmla="*/ 947164 h 1250971"/>
              <a:gd name="connsiteX52" fmla="*/ 2463221 w 2472156"/>
              <a:gd name="connsiteY52" fmla="*/ 965035 h 1250971"/>
              <a:gd name="connsiteX53" fmla="*/ 2472156 w 2472156"/>
              <a:gd name="connsiteY53" fmla="*/ 991842 h 1250971"/>
              <a:gd name="connsiteX54" fmla="*/ 2472156 w 2472156"/>
              <a:gd name="connsiteY54" fmla="*/ 1006734 h 1250971"/>
              <a:gd name="connsiteX55" fmla="*/ 2469178 w 2472156"/>
              <a:gd name="connsiteY55" fmla="*/ 1024605 h 1250971"/>
              <a:gd name="connsiteX56" fmla="*/ 2463221 w 2472156"/>
              <a:gd name="connsiteY56" fmla="*/ 1045455 h 1250971"/>
              <a:gd name="connsiteX57" fmla="*/ 2448328 w 2472156"/>
              <a:gd name="connsiteY57" fmla="*/ 1063326 h 1250971"/>
              <a:gd name="connsiteX58" fmla="*/ 2418543 w 2472156"/>
              <a:gd name="connsiteY58" fmla="*/ 1099068 h 1250971"/>
              <a:gd name="connsiteX59" fmla="*/ 2397694 w 2472156"/>
              <a:gd name="connsiteY59" fmla="*/ 1116939 h 1250971"/>
              <a:gd name="connsiteX60" fmla="*/ 2370887 w 2472156"/>
              <a:gd name="connsiteY60" fmla="*/ 1137788 h 1250971"/>
              <a:gd name="connsiteX61" fmla="*/ 2344081 w 2472156"/>
              <a:gd name="connsiteY61" fmla="*/ 1155659 h 1250971"/>
              <a:gd name="connsiteX62" fmla="*/ 2296425 w 2472156"/>
              <a:gd name="connsiteY62" fmla="*/ 1176509 h 1250971"/>
              <a:gd name="connsiteX63" fmla="*/ 2233876 w 2472156"/>
              <a:gd name="connsiteY63" fmla="*/ 1194380 h 1250971"/>
              <a:gd name="connsiteX64" fmla="*/ 2123672 w 2472156"/>
              <a:gd name="connsiteY64" fmla="*/ 1215229 h 1250971"/>
              <a:gd name="connsiteX65" fmla="*/ 1944962 w 2472156"/>
              <a:gd name="connsiteY65" fmla="*/ 1233100 h 1250971"/>
              <a:gd name="connsiteX66" fmla="*/ 1781144 w 2472156"/>
              <a:gd name="connsiteY66" fmla="*/ 1242036 h 1250971"/>
              <a:gd name="connsiteX67" fmla="*/ 1608391 w 2472156"/>
              <a:gd name="connsiteY67" fmla="*/ 1247993 h 1250971"/>
              <a:gd name="connsiteX68" fmla="*/ 1459466 w 2472156"/>
              <a:gd name="connsiteY68" fmla="*/ 1250971 h 1250971"/>
              <a:gd name="connsiteX69" fmla="*/ 1307562 w 2472156"/>
              <a:gd name="connsiteY69" fmla="*/ 1250971 h 1250971"/>
              <a:gd name="connsiteX70" fmla="*/ 1149702 w 2472156"/>
              <a:gd name="connsiteY70" fmla="*/ 1247993 h 1250971"/>
              <a:gd name="connsiteX71" fmla="*/ 1012691 w 2472156"/>
              <a:gd name="connsiteY71" fmla="*/ 1242036 h 1250971"/>
              <a:gd name="connsiteX72" fmla="*/ 857809 w 2472156"/>
              <a:gd name="connsiteY72" fmla="*/ 1236079 h 1250971"/>
              <a:gd name="connsiteX73" fmla="*/ 732711 w 2472156"/>
              <a:gd name="connsiteY73" fmla="*/ 1221186 h 1250971"/>
              <a:gd name="connsiteX74" fmla="*/ 518259 w 2472156"/>
              <a:gd name="connsiteY74" fmla="*/ 1188423 h 1250971"/>
              <a:gd name="connsiteX75" fmla="*/ 405076 w 2472156"/>
              <a:gd name="connsiteY75" fmla="*/ 1164595 h 1250971"/>
              <a:gd name="connsiteX76" fmla="*/ 282958 w 2472156"/>
              <a:gd name="connsiteY76" fmla="*/ 1125874 h 1250971"/>
              <a:gd name="connsiteX77" fmla="*/ 196581 w 2472156"/>
              <a:gd name="connsiteY77" fmla="*/ 1081197 h 1250971"/>
              <a:gd name="connsiteX78" fmla="*/ 134033 w 2472156"/>
              <a:gd name="connsiteY78" fmla="*/ 1033541 h 1250971"/>
              <a:gd name="connsiteX79" fmla="*/ 83398 w 2472156"/>
              <a:gd name="connsiteY79" fmla="*/ 976949 h 1250971"/>
              <a:gd name="connsiteX80" fmla="*/ 62549 w 2472156"/>
              <a:gd name="connsiteY80" fmla="*/ 947164 h 1250971"/>
              <a:gd name="connsiteX81" fmla="*/ 29785 w 2472156"/>
              <a:gd name="connsiteY81" fmla="*/ 878658 h 1250971"/>
              <a:gd name="connsiteX82" fmla="*/ 14893 w 2472156"/>
              <a:gd name="connsiteY82" fmla="*/ 822067 h 1250971"/>
              <a:gd name="connsiteX83" fmla="*/ 0 w 2472156"/>
              <a:gd name="connsiteY83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330614 w 2472156"/>
              <a:gd name="connsiteY3" fmla="*/ 923336 h 1250971"/>
              <a:gd name="connsiteX4" fmla="*/ 455711 w 2472156"/>
              <a:gd name="connsiteY4" fmla="*/ 973971 h 1250971"/>
              <a:gd name="connsiteX5" fmla="*/ 586765 w 2472156"/>
              <a:gd name="connsiteY5" fmla="*/ 991842 h 1250971"/>
              <a:gd name="connsiteX6" fmla="*/ 705905 w 2472156"/>
              <a:gd name="connsiteY6" fmla="*/ 1000777 h 1250971"/>
              <a:gd name="connsiteX7" fmla="*/ 863766 w 2472156"/>
              <a:gd name="connsiteY7" fmla="*/ 1009713 h 1250971"/>
              <a:gd name="connsiteX8" fmla="*/ 1039497 w 2472156"/>
              <a:gd name="connsiteY8" fmla="*/ 1012691 h 1250971"/>
              <a:gd name="connsiteX9" fmla="*/ 1197358 w 2472156"/>
              <a:gd name="connsiteY9" fmla="*/ 1012691 h 1250971"/>
              <a:gd name="connsiteX10" fmla="*/ 1432659 w 2472156"/>
              <a:gd name="connsiteY10" fmla="*/ 1009713 h 1250971"/>
              <a:gd name="connsiteX11" fmla="*/ 1548821 w 2472156"/>
              <a:gd name="connsiteY11" fmla="*/ 1006734 h 1250971"/>
              <a:gd name="connsiteX12" fmla="*/ 1682854 w 2472156"/>
              <a:gd name="connsiteY12" fmla="*/ 994820 h 1250971"/>
              <a:gd name="connsiteX13" fmla="*/ 1775187 w 2472156"/>
              <a:gd name="connsiteY13" fmla="*/ 979928 h 1250971"/>
              <a:gd name="connsiteX14" fmla="*/ 1825822 w 2472156"/>
              <a:gd name="connsiteY14" fmla="*/ 965035 h 1250971"/>
              <a:gd name="connsiteX15" fmla="*/ 1876456 w 2472156"/>
              <a:gd name="connsiteY15" fmla="*/ 944186 h 1250971"/>
              <a:gd name="connsiteX16" fmla="*/ 1927091 w 2472156"/>
              <a:gd name="connsiteY16" fmla="*/ 920357 h 1250971"/>
              <a:gd name="connsiteX17" fmla="*/ 1956876 w 2472156"/>
              <a:gd name="connsiteY17" fmla="*/ 896529 h 1250971"/>
              <a:gd name="connsiteX18" fmla="*/ 1971768 w 2472156"/>
              <a:gd name="connsiteY18" fmla="*/ 878658 h 1250971"/>
              <a:gd name="connsiteX19" fmla="*/ 1995596 w 2472156"/>
              <a:gd name="connsiteY19" fmla="*/ 833981 h 1250971"/>
              <a:gd name="connsiteX20" fmla="*/ 2022403 w 2472156"/>
              <a:gd name="connsiteY20" fmla="*/ 759518 h 1250971"/>
              <a:gd name="connsiteX21" fmla="*/ 2049209 w 2472156"/>
              <a:gd name="connsiteY21" fmla="*/ 667185 h 1250971"/>
              <a:gd name="connsiteX22" fmla="*/ 2073037 w 2472156"/>
              <a:gd name="connsiteY22" fmla="*/ 559959 h 1250971"/>
              <a:gd name="connsiteX23" fmla="*/ 2093887 w 2472156"/>
              <a:gd name="connsiteY23" fmla="*/ 458690 h 1250971"/>
              <a:gd name="connsiteX24" fmla="*/ 2114736 w 2472156"/>
              <a:gd name="connsiteY24" fmla="*/ 348485 h 1250971"/>
              <a:gd name="connsiteX25" fmla="*/ 2126650 w 2472156"/>
              <a:gd name="connsiteY25" fmla="*/ 271044 h 1250971"/>
              <a:gd name="connsiteX26" fmla="*/ 2135586 w 2472156"/>
              <a:gd name="connsiteY26" fmla="*/ 169775 h 1250971"/>
              <a:gd name="connsiteX27" fmla="*/ 2141543 w 2472156"/>
              <a:gd name="connsiteY27" fmla="*/ 65528 h 1250971"/>
              <a:gd name="connsiteX28" fmla="*/ 2138564 w 2472156"/>
              <a:gd name="connsiteY28" fmla="*/ 29786 h 1250971"/>
              <a:gd name="connsiteX29" fmla="*/ 2141543 w 2472156"/>
              <a:gd name="connsiteY29" fmla="*/ 17871 h 1250971"/>
              <a:gd name="connsiteX30" fmla="*/ 2156435 w 2472156"/>
              <a:gd name="connsiteY30" fmla="*/ 2979 h 1250971"/>
              <a:gd name="connsiteX31" fmla="*/ 2168349 w 2472156"/>
              <a:gd name="connsiteY31" fmla="*/ 0 h 1250971"/>
              <a:gd name="connsiteX32" fmla="*/ 2180263 w 2472156"/>
              <a:gd name="connsiteY32" fmla="*/ 0 h 1250971"/>
              <a:gd name="connsiteX33" fmla="*/ 2195156 w 2472156"/>
              <a:gd name="connsiteY33" fmla="*/ 8936 h 1250971"/>
              <a:gd name="connsiteX34" fmla="*/ 2207070 w 2472156"/>
              <a:gd name="connsiteY34" fmla="*/ 17871 h 1250971"/>
              <a:gd name="connsiteX35" fmla="*/ 2213027 w 2472156"/>
              <a:gd name="connsiteY35" fmla="*/ 35743 h 1250971"/>
              <a:gd name="connsiteX36" fmla="*/ 2216005 w 2472156"/>
              <a:gd name="connsiteY36" fmla="*/ 68506 h 1250971"/>
              <a:gd name="connsiteX37" fmla="*/ 2275575 w 2472156"/>
              <a:gd name="connsiteY37" fmla="*/ 613572 h 1250971"/>
              <a:gd name="connsiteX38" fmla="*/ 2278554 w 2472156"/>
              <a:gd name="connsiteY38" fmla="*/ 646335 h 1250971"/>
              <a:gd name="connsiteX39" fmla="*/ 2278554 w 2472156"/>
              <a:gd name="connsiteY39" fmla="*/ 670163 h 1250971"/>
              <a:gd name="connsiteX40" fmla="*/ 2281532 w 2472156"/>
              <a:gd name="connsiteY40" fmla="*/ 708884 h 1250971"/>
              <a:gd name="connsiteX41" fmla="*/ 2287489 w 2472156"/>
              <a:gd name="connsiteY41" fmla="*/ 738669 h 1250971"/>
              <a:gd name="connsiteX42" fmla="*/ 2296425 w 2472156"/>
              <a:gd name="connsiteY42" fmla="*/ 768454 h 1250971"/>
              <a:gd name="connsiteX43" fmla="*/ 2305360 w 2472156"/>
              <a:gd name="connsiteY43" fmla="*/ 801217 h 1250971"/>
              <a:gd name="connsiteX44" fmla="*/ 2317274 w 2472156"/>
              <a:gd name="connsiteY44" fmla="*/ 822067 h 1250971"/>
              <a:gd name="connsiteX45" fmla="*/ 2332167 w 2472156"/>
              <a:gd name="connsiteY45" fmla="*/ 848873 h 1250971"/>
              <a:gd name="connsiteX46" fmla="*/ 2361952 w 2472156"/>
              <a:gd name="connsiteY46" fmla="*/ 878658 h 1250971"/>
              <a:gd name="connsiteX47" fmla="*/ 2403651 w 2472156"/>
              <a:gd name="connsiteY47" fmla="*/ 908443 h 1250971"/>
              <a:gd name="connsiteX48" fmla="*/ 2430457 w 2472156"/>
              <a:gd name="connsiteY48" fmla="*/ 926314 h 1250971"/>
              <a:gd name="connsiteX49" fmla="*/ 2445350 w 2472156"/>
              <a:gd name="connsiteY49" fmla="*/ 938228 h 1250971"/>
              <a:gd name="connsiteX50" fmla="*/ 2451307 w 2472156"/>
              <a:gd name="connsiteY50" fmla="*/ 947164 h 1250971"/>
              <a:gd name="connsiteX51" fmla="*/ 2463221 w 2472156"/>
              <a:gd name="connsiteY51" fmla="*/ 965035 h 1250971"/>
              <a:gd name="connsiteX52" fmla="*/ 2472156 w 2472156"/>
              <a:gd name="connsiteY52" fmla="*/ 991842 h 1250971"/>
              <a:gd name="connsiteX53" fmla="*/ 2472156 w 2472156"/>
              <a:gd name="connsiteY53" fmla="*/ 1006734 h 1250971"/>
              <a:gd name="connsiteX54" fmla="*/ 2469178 w 2472156"/>
              <a:gd name="connsiteY54" fmla="*/ 1024605 h 1250971"/>
              <a:gd name="connsiteX55" fmla="*/ 2463221 w 2472156"/>
              <a:gd name="connsiteY55" fmla="*/ 1045455 h 1250971"/>
              <a:gd name="connsiteX56" fmla="*/ 2448328 w 2472156"/>
              <a:gd name="connsiteY56" fmla="*/ 1063326 h 1250971"/>
              <a:gd name="connsiteX57" fmla="*/ 2418543 w 2472156"/>
              <a:gd name="connsiteY57" fmla="*/ 1099068 h 1250971"/>
              <a:gd name="connsiteX58" fmla="*/ 2397694 w 2472156"/>
              <a:gd name="connsiteY58" fmla="*/ 1116939 h 1250971"/>
              <a:gd name="connsiteX59" fmla="*/ 2370887 w 2472156"/>
              <a:gd name="connsiteY59" fmla="*/ 1137788 h 1250971"/>
              <a:gd name="connsiteX60" fmla="*/ 2344081 w 2472156"/>
              <a:gd name="connsiteY60" fmla="*/ 1155659 h 1250971"/>
              <a:gd name="connsiteX61" fmla="*/ 2296425 w 2472156"/>
              <a:gd name="connsiteY61" fmla="*/ 1176509 h 1250971"/>
              <a:gd name="connsiteX62" fmla="*/ 2233876 w 2472156"/>
              <a:gd name="connsiteY62" fmla="*/ 1194380 h 1250971"/>
              <a:gd name="connsiteX63" fmla="*/ 2123672 w 2472156"/>
              <a:gd name="connsiteY63" fmla="*/ 1215229 h 1250971"/>
              <a:gd name="connsiteX64" fmla="*/ 1944962 w 2472156"/>
              <a:gd name="connsiteY64" fmla="*/ 1233100 h 1250971"/>
              <a:gd name="connsiteX65" fmla="*/ 1781144 w 2472156"/>
              <a:gd name="connsiteY65" fmla="*/ 1242036 h 1250971"/>
              <a:gd name="connsiteX66" fmla="*/ 1608391 w 2472156"/>
              <a:gd name="connsiteY66" fmla="*/ 1247993 h 1250971"/>
              <a:gd name="connsiteX67" fmla="*/ 1459466 w 2472156"/>
              <a:gd name="connsiteY67" fmla="*/ 1250971 h 1250971"/>
              <a:gd name="connsiteX68" fmla="*/ 1307562 w 2472156"/>
              <a:gd name="connsiteY68" fmla="*/ 1250971 h 1250971"/>
              <a:gd name="connsiteX69" fmla="*/ 1149702 w 2472156"/>
              <a:gd name="connsiteY69" fmla="*/ 1247993 h 1250971"/>
              <a:gd name="connsiteX70" fmla="*/ 1012691 w 2472156"/>
              <a:gd name="connsiteY70" fmla="*/ 1242036 h 1250971"/>
              <a:gd name="connsiteX71" fmla="*/ 857809 w 2472156"/>
              <a:gd name="connsiteY71" fmla="*/ 1236079 h 1250971"/>
              <a:gd name="connsiteX72" fmla="*/ 732711 w 2472156"/>
              <a:gd name="connsiteY72" fmla="*/ 1221186 h 1250971"/>
              <a:gd name="connsiteX73" fmla="*/ 518259 w 2472156"/>
              <a:gd name="connsiteY73" fmla="*/ 1188423 h 1250971"/>
              <a:gd name="connsiteX74" fmla="*/ 405076 w 2472156"/>
              <a:gd name="connsiteY74" fmla="*/ 1164595 h 1250971"/>
              <a:gd name="connsiteX75" fmla="*/ 282958 w 2472156"/>
              <a:gd name="connsiteY75" fmla="*/ 1125874 h 1250971"/>
              <a:gd name="connsiteX76" fmla="*/ 196581 w 2472156"/>
              <a:gd name="connsiteY76" fmla="*/ 1081197 h 1250971"/>
              <a:gd name="connsiteX77" fmla="*/ 134033 w 2472156"/>
              <a:gd name="connsiteY77" fmla="*/ 1033541 h 1250971"/>
              <a:gd name="connsiteX78" fmla="*/ 83398 w 2472156"/>
              <a:gd name="connsiteY78" fmla="*/ 976949 h 1250971"/>
              <a:gd name="connsiteX79" fmla="*/ 62549 w 2472156"/>
              <a:gd name="connsiteY79" fmla="*/ 947164 h 1250971"/>
              <a:gd name="connsiteX80" fmla="*/ 29785 w 2472156"/>
              <a:gd name="connsiteY80" fmla="*/ 878658 h 1250971"/>
              <a:gd name="connsiteX81" fmla="*/ 14893 w 2472156"/>
              <a:gd name="connsiteY81" fmla="*/ 822067 h 1250971"/>
              <a:gd name="connsiteX82" fmla="*/ 0 w 2472156"/>
              <a:gd name="connsiteY82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268065 w 2472156"/>
              <a:gd name="connsiteY2" fmla="*/ 801217 h 1250971"/>
              <a:gd name="connsiteX3" fmla="*/ 455711 w 2472156"/>
              <a:gd name="connsiteY3" fmla="*/ 973971 h 1250971"/>
              <a:gd name="connsiteX4" fmla="*/ 586765 w 2472156"/>
              <a:gd name="connsiteY4" fmla="*/ 991842 h 1250971"/>
              <a:gd name="connsiteX5" fmla="*/ 705905 w 2472156"/>
              <a:gd name="connsiteY5" fmla="*/ 1000777 h 1250971"/>
              <a:gd name="connsiteX6" fmla="*/ 863766 w 2472156"/>
              <a:gd name="connsiteY6" fmla="*/ 1009713 h 1250971"/>
              <a:gd name="connsiteX7" fmla="*/ 1039497 w 2472156"/>
              <a:gd name="connsiteY7" fmla="*/ 1012691 h 1250971"/>
              <a:gd name="connsiteX8" fmla="*/ 1197358 w 2472156"/>
              <a:gd name="connsiteY8" fmla="*/ 1012691 h 1250971"/>
              <a:gd name="connsiteX9" fmla="*/ 1432659 w 2472156"/>
              <a:gd name="connsiteY9" fmla="*/ 1009713 h 1250971"/>
              <a:gd name="connsiteX10" fmla="*/ 1548821 w 2472156"/>
              <a:gd name="connsiteY10" fmla="*/ 1006734 h 1250971"/>
              <a:gd name="connsiteX11" fmla="*/ 1682854 w 2472156"/>
              <a:gd name="connsiteY11" fmla="*/ 994820 h 1250971"/>
              <a:gd name="connsiteX12" fmla="*/ 1775187 w 2472156"/>
              <a:gd name="connsiteY12" fmla="*/ 979928 h 1250971"/>
              <a:gd name="connsiteX13" fmla="*/ 1825822 w 2472156"/>
              <a:gd name="connsiteY13" fmla="*/ 965035 h 1250971"/>
              <a:gd name="connsiteX14" fmla="*/ 1876456 w 2472156"/>
              <a:gd name="connsiteY14" fmla="*/ 944186 h 1250971"/>
              <a:gd name="connsiteX15" fmla="*/ 1927091 w 2472156"/>
              <a:gd name="connsiteY15" fmla="*/ 920357 h 1250971"/>
              <a:gd name="connsiteX16" fmla="*/ 1956876 w 2472156"/>
              <a:gd name="connsiteY16" fmla="*/ 896529 h 1250971"/>
              <a:gd name="connsiteX17" fmla="*/ 1971768 w 2472156"/>
              <a:gd name="connsiteY17" fmla="*/ 878658 h 1250971"/>
              <a:gd name="connsiteX18" fmla="*/ 1995596 w 2472156"/>
              <a:gd name="connsiteY18" fmla="*/ 833981 h 1250971"/>
              <a:gd name="connsiteX19" fmla="*/ 2022403 w 2472156"/>
              <a:gd name="connsiteY19" fmla="*/ 759518 h 1250971"/>
              <a:gd name="connsiteX20" fmla="*/ 2049209 w 2472156"/>
              <a:gd name="connsiteY20" fmla="*/ 667185 h 1250971"/>
              <a:gd name="connsiteX21" fmla="*/ 2073037 w 2472156"/>
              <a:gd name="connsiteY21" fmla="*/ 559959 h 1250971"/>
              <a:gd name="connsiteX22" fmla="*/ 2093887 w 2472156"/>
              <a:gd name="connsiteY22" fmla="*/ 458690 h 1250971"/>
              <a:gd name="connsiteX23" fmla="*/ 2114736 w 2472156"/>
              <a:gd name="connsiteY23" fmla="*/ 348485 h 1250971"/>
              <a:gd name="connsiteX24" fmla="*/ 2126650 w 2472156"/>
              <a:gd name="connsiteY24" fmla="*/ 271044 h 1250971"/>
              <a:gd name="connsiteX25" fmla="*/ 2135586 w 2472156"/>
              <a:gd name="connsiteY25" fmla="*/ 169775 h 1250971"/>
              <a:gd name="connsiteX26" fmla="*/ 2141543 w 2472156"/>
              <a:gd name="connsiteY26" fmla="*/ 65528 h 1250971"/>
              <a:gd name="connsiteX27" fmla="*/ 2138564 w 2472156"/>
              <a:gd name="connsiteY27" fmla="*/ 29786 h 1250971"/>
              <a:gd name="connsiteX28" fmla="*/ 2141543 w 2472156"/>
              <a:gd name="connsiteY28" fmla="*/ 17871 h 1250971"/>
              <a:gd name="connsiteX29" fmla="*/ 2156435 w 2472156"/>
              <a:gd name="connsiteY29" fmla="*/ 2979 h 1250971"/>
              <a:gd name="connsiteX30" fmla="*/ 2168349 w 2472156"/>
              <a:gd name="connsiteY30" fmla="*/ 0 h 1250971"/>
              <a:gd name="connsiteX31" fmla="*/ 2180263 w 2472156"/>
              <a:gd name="connsiteY31" fmla="*/ 0 h 1250971"/>
              <a:gd name="connsiteX32" fmla="*/ 2195156 w 2472156"/>
              <a:gd name="connsiteY32" fmla="*/ 8936 h 1250971"/>
              <a:gd name="connsiteX33" fmla="*/ 2207070 w 2472156"/>
              <a:gd name="connsiteY33" fmla="*/ 17871 h 1250971"/>
              <a:gd name="connsiteX34" fmla="*/ 2213027 w 2472156"/>
              <a:gd name="connsiteY34" fmla="*/ 35743 h 1250971"/>
              <a:gd name="connsiteX35" fmla="*/ 2216005 w 2472156"/>
              <a:gd name="connsiteY35" fmla="*/ 68506 h 1250971"/>
              <a:gd name="connsiteX36" fmla="*/ 2275575 w 2472156"/>
              <a:gd name="connsiteY36" fmla="*/ 613572 h 1250971"/>
              <a:gd name="connsiteX37" fmla="*/ 2278554 w 2472156"/>
              <a:gd name="connsiteY37" fmla="*/ 646335 h 1250971"/>
              <a:gd name="connsiteX38" fmla="*/ 2278554 w 2472156"/>
              <a:gd name="connsiteY38" fmla="*/ 670163 h 1250971"/>
              <a:gd name="connsiteX39" fmla="*/ 2281532 w 2472156"/>
              <a:gd name="connsiteY39" fmla="*/ 708884 h 1250971"/>
              <a:gd name="connsiteX40" fmla="*/ 2287489 w 2472156"/>
              <a:gd name="connsiteY40" fmla="*/ 738669 h 1250971"/>
              <a:gd name="connsiteX41" fmla="*/ 2296425 w 2472156"/>
              <a:gd name="connsiteY41" fmla="*/ 768454 h 1250971"/>
              <a:gd name="connsiteX42" fmla="*/ 2305360 w 2472156"/>
              <a:gd name="connsiteY42" fmla="*/ 801217 h 1250971"/>
              <a:gd name="connsiteX43" fmla="*/ 2317274 w 2472156"/>
              <a:gd name="connsiteY43" fmla="*/ 822067 h 1250971"/>
              <a:gd name="connsiteX44" fmla="*/ 2332167 w 2472156"/>
              <a:gd name="connsiteY44" fmla="*/ 848873 h 1250971"/>
              <a:gd name="connsiteX45" fmla="*/ 2361952 w 2472156"/>
              <a:gd name="connsiteY45" fmla="*/ 878658 h 1250971"/>
              <a:gd name="connsiteX46" fmla="*/ 2403651 w 2472156"/>
              <a:gd name="connsiteY46" fmla="*/ 908443 h 1250971"/>
              <a:gd name="connsiteX47" fmla="*/ 2430457 w 2472156"/>
              <a:gd name="connsiteY47" fmla="*/ 926314 h 1250971"/>
              <a:gd name="connsiteX48" fmla="*/ 2445350 w 2472156"/>
              <a:gd name="connsiteY48" fmla="*/ 938228 h 1250971"/>
              <a:gd name="connsiteX49" fmla="*/ 2451307 w 2472156"/>
              <a:gd name="connsiteY49" fmla="*/ 947164 h 1250971"/>
              <a:gd name="connsiteX50" fmla="*/ 2463221 w 2472156"/>
              <a:gd name="connsiteY50" fmla="*/ 965035 h 1250971"/>
              <a:gd name="connsiteX51" fmla="*/ 2472156 w 2472156"/>
              <a:gd name="connsiteY51" fmla="*/ 991842 h 1250971"/>
              <a:gd name="connsiteX52" fmla="*/ 2472156 w 2472156"/>
              <a:gd name="connsiteY52" fmla="*/ 1006734 h 1250971"/>
              <a:gd name="connsiteX53" fmla="*/ 2469178 w 2472156"/>
              <a:gd name="connsiteY53" fmla="*/ 1024605 h 1250971"/>
              <a:gd name="connsiteX54" fmla="*/ 2463221 w 2472156"/>
              <a:gd name="connsiteY54" fmla="*/ 1045455 h 1250971"/>
              <a:gd name="connsiteX55" fmla="*/ 2448328 w 2472156"/>
              <a:gd name="connsiteY55" fmla="*/ 1063326 h 1250971"/>
              <a:gd name="connsiteX56" fmla="*/ 2418543 w 2472156"/>
              <a:gd name="connsiteY56" fmla="*/ 1099068 h 1250971"/>
              <a:gd name="connsiteX57" fmla="*/ 2397694 w 2472156"/>
              <a:gd name="connsiteY57" fmla="*/ 1116939 h 1250971"/>
              <a:gd name="connsiteX58" fmla="*/ 2370887 w 2472156"/>
              <a:gd name="connsiteY58" fmla="*/ 1137788 h 1250971"/>
              <a:gd name="connsiteX59" fmla="*/ 2344081 w 2472156"/>
              <a:gd name="connsiteY59" fmla="*/ 1155659 h 1250971"/>
              <a:gd name="connsiteX60" fmla="*/ 2296425 w 2472156"/>
              <a:gd name="connsiteY60" fmla="*/ 1176509 h 1250971"/>
              <a:gd name="connsiteX61" fmla="*/ 2233876 w 2472156"/>
              <a:gd name="connsiteY61" fmla="*/ 1194380 h 1250971"/>
              <a:gd name="connsiteX62" fmla="*/ 2123672 w 2472156"/>
              <a:gd name="connsiteY62" fmla="*/ 1215229 h 1250971"/>
              <a:gd name="connsiteX63" fmla="*/ 1944962 w 2472156"/>
              <a:gd name="connsiteY63" fmla="*/ 1233100 h 1250971"/>
              <a:gd name="connsiteX64" fmla="*/ 1781144 w 2472156"/>
              <a:gd name="connsiteY64" fmla="*/ 1242036 h 1250971"/>
              <a:gd name="connsiteX65" fmla="*/ 1608391 w 2472156"/>
              <a:gd name="connsiteY65" fmla="*/ 1247993 h 1250971"/>
              <a:gd name="connsiteX66" fmla="*/ 1459466 w 2472156"/>
              <a:gd name="connsiteY66" fmla="*/ 1250971 h 1250971"/>
              <a:gd name="connsiteX67" fmla="*/ 1307562 w 2472156"/>
              <a:gd name="connsiteY67" fmla="*/ 1250971 h 1250971"/>
              <a:gd name="connsiteX68" fmla="*/ 1149702 w 2472156"/>
              <a:gd name="connsiteY68" fmla="*/ 1247993 h 1250971"/>
              <a:gd name="connsiteX69" fmla="*/ 1012691 w 2472156"/>
              <a:gd name="connsiteY69" fmla="*/ 1242036 h 1250971"/>
              <a:gd name="connsiteX70" fmla="*/ 857809 w 2472156"/>
              <a:gd name="connsiteY70" fmla="*/ 1236079 h 1250971"/>
              <a:gd name="connsiteX71" fmla="*/ 732711 w 2472156"/>
              <a:gd name="connsiteY71" fmla="*/ 1221186 h 1250971"/>
              <a:gd name="connsiteX72" fmla="*/ 518259 w 2472156"/>
              <a:gd name="connsiteY72" fmla="*/ 1188423 h 1250971"/>
              <a:gd name="connsiteX73" fmla="*/ 405076 w 2472156"/>
              <a:gd name="connsiteY73" fmla="*/ 1164595 h 1250971"/>
              <a:gd name="connsiteX74" fmla="*/ 282958 w 2472156"/>
              <a:gd name="connsiteY74" fmla="*/ 1125874 h 1250971"/>
              <a:gd name="connsiteX75" fmla="*/ 196581 w 2472156"/>
              <a:gd name="connsiteY75" fmla="*/ 1081197 h 1250971"/>
              <a:gd name="connsiteX76" fmla="*/ 134033 w 2472156"/>
              <a:gd name="connsiteY76" fmla="*/ 1033541 h 1250971"/>
              <a:gd name="connsiteX77" fmla="*/ 83398 w 2472156"/>
              <a:gd name="connsiteY77" fmla="*/ 976949 h 1250971"/>
              <a:gd name="connsiteX78" fmla="*/ 62549 w 2472156"/>
              <a:gd name="connsiteY78" fmla="*/ 947164 h 1250971"/>
              <a:gd name="connsiteX79" fmla="*/ 29785 w 2472156"/>
              <a:gd name="connsiteY79" fmla="*/ 878658 h 1250971"/>
              <a:gd name="connsiteX80" fmla="*/ 14893 w 2472156"/>
              <a:gd name="connsiteY80" fmla="*/ 822067 h 1250971"/>
              <a:gd name="connsiteX81" fmla="*/ 0 w 2472156"/>
              <a:gd name="connsiteY81" fmla="*/ 738669 h 1250971"/>
              <a:gd name="connsiteX0" fmla="*/ 0 w 2472156"/>
              <a:gd name="connsiteY0" fmla="*/ 738669 h 1250971"/>
              <a:gd name="connsiteX1" fmla="*/ 259130 w 2472156"/>
              <a:gd name="connsiteY1" fmla="*/ 741647 h 1250971"/>
              <a:gd name="connsiteX2" fmla="*/ 455711 w 2472156"/>
              <a:gd name="connsiteY2" fmla="*/ 973971 h 1250971"/>
              <a:gd name="connsiteX3" fmla="*/ 586765 w 2472156"/>
              <a:gd name="connsiteY3" fmla="*/ 991842 h 1250971"/>
              <a:gd name="connsiteX4" fmla="*/ 705905 w 2472156"/>
              <a:gd name="connsiteY4" fmla="*/ 1000777 h 1250971"/>
              <a:gd name="connsiteX5" fmla="*/ 863766 w 2472156"/>
              <a:gd name="connsiteY5" fmla="*/ 1009713 h 1250971"/>
              <a:gd name="connsiteX6" fmla="*/ 1039497 w 2472156"/>
              <a:gd name="connsiteY6" fmla="*/ 1012691 h 1250971"/>
              <a:gd name="connsiteX7" fmla="*/ 1197358 w 2472156"/>
              <a:gd name="connsiteY7" fmla="*/ 1012691 h 1250971"/>
              <a:gd name="connsiteX8" fmla="*/ 1432659 w 2472156"/>
              <a:gd name="connsiteY8" fmla="*/ 1009713 h 1250971"/>
              <a:gd name="connsiteX9" fmla="*/ 1548821 w 2472156"/>
              <a:gd name="connsiteY9" fmla="*/ 1006734 h 1250971"/>
              <a:gd name="connsiteX10" fmla="*/ 1682854 w 2472156"/>
              <a:gd name="connsiteY10" fmla="*/ 994820 h 1250971"/>
              <a:gd name="connsiteX11" fmla="*/ 1775187 w 2472156"/>
              <a:gd name="connsiteY11" fmla="*/ 979928 h 1250971"/>
              <a:gd name="connsiteX12" fmla="*/ 1825822 w 2472156"/>
              <a:gd name="connsiteY12" fmla="*/ 965035 h 1250971"/>
              <a:gd name="connsiteX13" fmla="*/ 1876456 w 2472156"/>
              <a:gd name="connsiteY13" fmla="*/ 944186 h 1250971"/>
              <a:gd name="connsiteX14" fmla="*/ 1927091 w 2472156"/>
              <a:gd name="connsiteY14" fmla="*/ 920357 h 1250971"/>
              <a:gd name="connsiteX15" fmla="*/ 1956876 w 2472156"/>
              <a:gd name="connsiteY15" fmla="*/ 896529 h 1250971"/>
              <a:gd name="connsiteX16" fmla="*/ 1971768 w 2472156"/>
              <a:gd name="connsiteY16" fmla="*/ 878658 h 1250971"/>
              <a:gd name="connsiteX17" fmla="*/ 1995596 w 2472156"/>
              <a:gd name="connsiteY17" fmla="*/ 833981 h 1250971"/>
              <a:gd name="connsiteX18" fmla="*/ 2022403 w 2472156"/>
              <a:gd name="connsiteY18" fmla="*/ 759518 h 1250971"/>
              <a:gd name="connsiteX19" fmla="*/ 2049209 w 2472156"/>
              <a:gd name="connsiteY19" fmla="*/ 667185 h 1250971"/>
              <a:gd name="connsiteX20" fmla="*/ 2073037 w 2472156"/>
              <a:gd name="connsiteY20" fmla="*/ 559959 h 1250971"/>
              <a:gd name="connsiteX21" fmla="*/ 2093887 w 2472156"/>
              <a:gd name="connsiteY21" fmla="*/ 458690 h 1250971"/>
              <a:gd name="connsiteX22" fmla="*/ 2114736 w 2472156"/>
              <a:gd name="connsiteY22" fmla="*/ 348485 h 1250971"/>
              <a:gd name="connsiteX23" fmla="*/ 2126650 w 2472156"/>
              <a:gd name="connsiteY23" fmla="*/ 271044 h 1250971"/>
              <a:gd name="connsiteX24" fmla="*/ 2135586 w 2472156"/>
              <a:gd name="connsiteY24" fmla="*/ 169775 h 1250971"/>
              <a:gd name="connsiteX25" fmla="*/ 2141543 w 2472156"/>
              <a:gd name="connsiteY25" fmla="*/ 65528 h 1250971"/>
              <a:gd name="connsiteX26" fmla="*/ 2138564 w 2472156"/>
              <a:gd name="connsiteY26" fmla="*/ 29786 h 1250971"/>
              <a:gd name="connsiteX27" fmla="*/ 2141543 w 2472156"/>
              <a:gd name="connsiteY27" fmla="*/ 17871 h 1250971"/>
              <a:gd name="connsiteX28" fmla="*/ 2156435 w 2472156"/>
              <a:gd name="connsiteY28" fmla="*/ 2979 h 1250971"/>
              <a:gd name="connsiteX29" fmla="*/ 2168349 w 2472156"/>
              <a:gd name="connsiteY29" fmla="*/ 0 h 1250971"/>
              <a:gd name="connsiteX30" fmla="*/ 2180263 w 2472156"/>
              <a:gd name="connsiteY30" fmla="*/ 0 h 1250971"/>
              <a:gd name="connsiteX31" fmla="*/ 2195156 w 2472156"/>
              <a:gd name="connsiteY31" fmla="*/ 8936 h 1250971"/>
              <a:gd name="connsiteX32" fmla="*/ 2207070 w 2472156"/>
              <a:gd name="connsiteY32" fmla="*/ 17871 h 1250971"/>
              <a:gd name="connsiteX33" fmla="*/ 2213027 w 2472156"/>
              <a:gd name="connsiteY33" fmla="*/ 35743 h 1250971"/>
              <a:gd name="connsiteX34" fmla="*/ 2216005 w 2472156"/>
              <a:gd name="connsiteY34" fmla="*/ 68506 h 1250971"/>
              <a:gd name="connsiteX35" fmla="*/ 2275575 w 2472156"/>
              <a:gd name="connsiteY35" fmla="*/ 613572 h 1250971"/>
              <a:gd name="connsiteX36" fmla="*/ 2278554 w 2472156"/>
              <a:gd name="connsiteY36" fmla="*/ 646335 h 1250971"/>
              <a:gd name="connsiteX37" fmla="*/ 2278554 w 2472156"/>
              <a:gd name="connsiteY37" fmla="*/ 670163 h 1250971"/>
              <a:gd name="connsiteX38" fmla="*/ 2281532 w 2472156"/>
              <a:gd name="connsiteY38" fmla="*/ 708884 h 1250971"/>
              <a:gd name="connsiteX39" fmla="*/ 2287489 w 2472156"/>
              <a:gd name="connsiteY39" fmla="*/ 738669 h 1250971"/>
              <a:gd name="connsiteX40" fmla="*/ 2296425 w 2472156"/>
              <a:gd name="connsiteY40" fmla="*/ 768454 h 1250971"/>
              <a:gd name="connsiteX41" fmla="*/ 2305360 w 2472156"/>
              <a:gd name="connsiteY41" fmla="*/ 801217 h 1250971"/>
              <a:gd name="connsiteX42" fmla="*/ 2317274 w 2472156"/>
              <a:gd name="connsiteY42" fmla="*/ 822067 h 1250971"/>
              <a:gd name="connsiteX43" fmla="*/ 2332167 w 2472156"/>
              <a:gd name="connsiteY43" fmla="*/ 848873 h 1250971"/>
              <a:gd name="connsiteX44" fmla="*/ 2361952 w 2472156"/>
              <a:gd name="connsiteY44" fmla="*/ 878658 h 1250971"/>
              <a:gd name="connsiteX45" fmla="*/ 2403651 w 2472156"/>
              <a:gd name="connsiteY45" fmla="*/ 908443 h 1250971"/>
              <a:gd name="connsiteX46" fmla="*/ 2430457 w 2472156"/>
              <a:gd name="connsiteY46" fmla="*/ 926314 h 1250971"/>
              <a:gd name="connsiteX47" fmla="*/ 2445350 w 2472156"/>
              <a:gd name="connsiteY47" fmla="*/ 938228 h 1250971"/>
              <a:gd name="connsiteX48" fmla="*/ 2451307 w 2472156"/>
              <a:gd name="connsiteY48" fmla="*/ 947164 h 1250971"/>
              <a:gd name="connsiteX49" fmla="*/ 2463221 w 2472156"/>
              <a:gd name="connsiteY49" fmla="*/ 965035 h 1250971"/>
              <a:gd name="connsiteX50" fmla="*/ 2472156 w 2472156"/>
              <a:gd name="connsiteY50" fmla="*/ 991842 h 1250971"/>
              <a:gd name="connsiteX51" fmla="*/ 2472156 w 2472156"/>
              <a:gd name="connsiteY51" fmla="*/ 1006734 h 1250971"/>
              <a:gd name="connsiteX52" fmla="*/ 2469178 w 2472156"/>
              <a:gd name="connsiteY52" fmla="*/ 1024605 h 1250971"/>
              <a:gd name="connsiteX53" fmla="*/ 2463221 w 2472156"/>
              <a:gd name="connsiteY53" fmla="*/ 1045455 h 1250971"/>
              <a:gd name="connsiteX54" fmla="*/ 2448328 w 2472156"/>
              <a:gd name="connsiteY54" fmla="*/ 1063326 h 1250971"/>
              <a:gd name="connsiteX55" fmla="*/ 2418543 w 2472156"/>
              <a:gd name="connsiteY55" fmla="*/ 1099068 h 1250971"/>
              <a:gd name="connsiteX56" fmla="*/ 2397694 w 2472156"/>
              <a:gd name="connsiteY56" fmla="*/ 1116939 h 1250971"/>
              <a:gd name="connsiteX57" fmla="*/ 2370887 w 2472156"/>
              <a:gd name="connsiteY57" fmla="*/ 1137788 h 1250971"/>
              <a:gd name="connsiteX58" fmla="*/ 2344081 w 2472156"/>
              <a:gd name="connsiteY58" fmla="*/ 1155659 h 1250971"/>
              <a:gd name="connsiteX59" fmla="*/ 2296425 w 2472156"/>
              <a:gd name="connsiteY59" fmla="*/ 1176509 h 1250971"/>
              <a:gd name="connsiteX60" fmla="*/ 2233876 w 2472156"/>
              <a:gd name="connsiteY60" fmla="*/ 1194380 h 1250971"/>
              <a:gd name="connsiteX61" fmla="*/ 2123672 w 2472156"/>
              <a:gd name="connsiteY61" fmla="*/ 1215229 h 1250971"/>
              <a:gd name="connsiteX62" fmla="*/ 1944962 w 2472156"/>
              <a:gd name="connsiteY62" fmla="*/ 1233100 h 1250971"/>
              <a:gd name="connsiteX63" fmla="*/ 1781144 w 2472156"/>
              <a:gd name="connsiteY63" fmla="*/ 1242036 h 1250971"/>
              <a:gd name="connsiteX64" fmla="*/ 1608391 w 2472156"/>
              <a:gd name="connsiteY64" fmla="*/ 1247993 h 1250971"/>
              <a:gd name="connsiteX65" fmla="*/ 1459466 w 2472156"/>
              <a:gd name="connsiteY65" fmla="*/ 1250971 h 1250971"/>
              <a:gd name="connsiteX66" fmla="*/ 1307562 w 2472156"/>
              <a:gd name="connsiteY66" fmla="*/ 1250971 h 1250971"/>
              <a:gd name="connsiteX67" fmla="*/ 1149702 w 2472156"/>
              <a:gd name="connsiteY67" fmla="*/ 1247993 h 1250971"/>
              <a:gd name="connsiteX68" fmla="*/ 1012691 w 2472156"/>
              <a:gd name="connsiteY68" fmla="*/ 1242036 h 1250971"/>
              <a:gd name="connsiteX69" fmla="*/ 857809 w 2472156"/>
              <a:gd name="connsiteY69" fmla="*/ 1236079 h 1250971"/>
              <a:gd name="connsiteX70" fmla="*/ 732711 w 2472156"/>
              <a:gd name="connsiteY70" fmla="*/ 1221186 h 1250971"/>
              <a:gd name="connsiteX71" fmla="*/ 518259 w 2472156"/>
              <a:gd name="connsiteY71" fmla="*/ 1188423 h 1250971"/>
              <a:gd name="connsiteX72" fmla="*/ 405076 w 2472156"/>
              <a:gd name="connsiteY72" fmla="*/ 1164595 h 1250971"/>
              <a:gd name="connsiteX73" fmla="*/ 282958 w 2472156"/>
              <a:gd name="connsiteY73" fmla="*/ 1125874 h 1250971"/>
              <a:gd name="connsiteX74" fmla="*/ 196581 w 2472156"/>
              <a:gd name="connsiteY74" fmla="*/ 1081197 h 1250971"/>
              <a:gd name="connsiteX75" fmla="*/ 134033 w 2472156"/>
              <a:gd name="connsiteY75" fmla="*/ 1033541 h 1250971"/>
              <a:gd name="connsiteX76" fmla="*/ 83398 w 2472156"/>
              <a:gd name="connsiteY76" fmla="*/ 976949 h 1250971"/>
              <a:gd name="connsiteX77" fmla="*/ 62549 w 2472156"/>
              <a:gd name="connsiteY77" fmla="*/ 947164 h 1250971"/>
              <a:gd name="connsiteX78" fmla="*/ 29785 w 2472156"/>
              <a:gd name="connsiteY78" fmla="*/ 878658 h 1250971"/>
              <a:gd name="connsiteX79" fmla="*/ 14893 w 2472156"/>
              <a:gd name="connsiteY79" fmla="*/ 822067 h 1250971"/>
              <a:gd name="connsiteX80" fmla="*/ 0 w 2472156"/>
              <a:gd name="connsiteY80" fmla="*/ 738669 h 1250971"/>
              <a:gd name="connsiteX0" fmla="*/ 0 w 2472156"/>
              <a:gd name="connsiteY0" fmla="*/ 738669 h 1250971"/>
              <a:gd name="connsiteX1" fmla="*/ 455711 w 2472156"/>
              <a:gd name="connsiteY1" fmla="*/ 973971 h 1250971"/>
              <a:gd name="connsiteX2" fmla="*/ 586765 w 2472156"/>
              <a:gd name="connsiteY2" fmla="*/ 991842 h 1250971"/>
              <a:gd name="connsiteX3" fmla="*/ 705905 w 2472156"/>
              <a:gd name="connsiteY3" fmla="*/ 1000777 h 1250971"/>
              <a:gd name="connsiteX4" fmla="*/ 863766 w 2472156"/>
              <a:gd name="connsiteY4" fmla="*/ 1009713 h 1250971"/>
              <a:gd name="connsiteX5" fmla="*/ 1039497 w 2472156"/>
              <a:gd name="connsiteY5" fmla="*/ 1012691 h 1250971"/>
              <a:gd name="connsiteX6" fmla="*/ 1197358 w 2472156"/>
              <a:gd name="connsiteY6" fmla="*/ 1012691 h 1250971"/>
              <a:gd name="connsiteX7" fmla="*/ 1432659 w 2472156"/>
              <a:gd name="connsiteY7" fmla="*/ 1009713 h 1250971"/>
              <a:gd name="connsiteX8" fmla="*/ 1548821 w 2472156"/>
              <a:gd name="connsiteY8" fmla="*/ 1006734 h 1250971"/>
              <a:gd name="connsiteX9" fmla="*/ 1682854 w 2472156"/>
              <a:gd name="connsiteY9" fmla="*/ 994820 h 1250971"/>
              <a:gd name="connsiteX10" fmla="*/ 1775187 w 2472156"/>
              <a:gd name="connsiteY10" fmla="*/ 979928 h 1250971"/>
              <a:gd name="connsiteX11" fmla="*/ 1825822 w 2472156"/>
              <a:gd name="connsiteY11" fmla="*/ 965035 h 1250971"/>
              <a:gd name="connsiteX12" fmla="*/ 1876456 w 2472156"/>
              <a:gd name="connsiteY12" fmla="*/ 944186 h 1250971"/>
              <a:gd name="connsiteX13" fmla="*/ 1927091 w 2472156"/>
              <a:gd name="connsiteY13" fmla="*/ 920357 h 1250971"/>
              <a:gd name="connsiteX14" fmla="*/ 1956876 w 2472156"/>
              <a:gd name="connsiteY14" fmla="*/ 896529 h 1250971"/>
              <a:gd name="connsiteX15" fmla="*/ 1971768 w 2472156"/>
              <a:gd name="connsiteY15" fmla="*/ 878658 h 1250971"/>
              <a:gd name="connsiteX16" fmla="*/ 1995596 w 2472156"/>
              <a:gd name="connsiteY16" fmla="*/ 833981 h 1250971"/>
              <a:gd name="connsiteX17" fmla="*/ 2022403 w 2472156"/>
              <a:gd name="connsiteY17" fmla="*/ 759518 h 1250971"/>
              <a:gd name="connsiteX18" fmla="*/ 2049209 w 2472156"/>
              <a:gd name="connsiteY18" fmla="*/ 667185 h 1250971"/>
              <a:gd name="connsiteX19" fmla="*/ 2073037 w 2472156"/>
              <a:gd name="connsiteY19" fmla="*/ 559959 h 1250971"/>
              <a:gd name="connsiteX20" fmla="*/ 2093887 w 2472156"/>
              <a:gd name="connsiteY20" fmla="*/ 458690 h 1250971"/>
              <a:gd name="connsiteX21" fmla="*/ 2114736 w 2472156"/>
              <a:gd name="connsiteY21" fmla="*/ 348485 h 1250971"/>
              <a:gd name="connsiteX22" fmla="*/ 2126650 w 2472156"/>
              <a:gd name="connsiteY22" fmla="*/ 271044 h 1250971"/>
              <a:gd name="connsiteX23" fmla="*/ 2135586 w 2472156"/>
              <a:gd name="connsiteY23" fmla="*/ 169775 h 1250971"/>
              <a:gd name="connsiteX24" fmla="*/ 2141543 w 2472156"/>
              <a:gd name="connsiteY24" fmla="*/ 65528 h 1250971"/>
              <a:gd name="connsiteX25" fmla="*/ 2138564 w 2472156"/>
              <a:gd name="connsiteY25" fmla="*/ 29786 h 1250971"/>
              <a:gd name="connsiteX26" fmla="*/ 2141543 w 2472156"/>
              <a:gd name="connsiteY26" fmla="*/ 17871 h 1250971"/>
              <a:gd name="connsiteX27" fmla="*/ 2156435 w 2472156"/>
              <a:gd name="connsiteY27" fmla="*/ 2979 h 1250971"/>
              <a:gd name="connsiteX28" fmla="*/ 2168349 w 2472156"/>
              <a:gd name="connsiteY28" fmla="*/ 0 h 1250971"/>
              <a:gd name="connsiteX29" fmla="*/ 2180263 w 2472156"/>
              <a:gd name="connsiteY29" fmla="*/ 0 h 1250971"/>
              <a:gd name="connsiteX30" fmla="*/ 2195156 w 2472156"/>
              <a:gd name="connsiteY30" fmla="*/ 8936 h 1250971"/>
              <a:gd name="connsiteX31" fmla="*/ 2207070 w 2472156"/>
              <a:gd name="connsiteY31" fmla="*/ 17871 h 1250971"/>
              <a:gd name="connsiteX32" fmla="*/ 2213027 w 2472156"/>
              <a:gd name="connsiteY32" fmla="*/ 35743 h 1250971"/>
              <a:gd name="connsiteX33" fmla="*/ 2216005 w 2472156"/>
              <a:gd name="connsiteY33" fmla="*/ 68506 h 1250971"/>
              <a:gd name="connsiteX34" fmla="*/ 2275575 w 2472156"/>
              <a:gd name="connsiteY34" fmla="*/ 613572 h 1250971"/>
              <a:gd name="connsiteX35" fmla="*/ 2278554 w 2472156"/>
              <a:gd name="connsiteY35" fmla="*/ 646335 h 1250971"/>
              <a:gd name="connsiteX36" fmla="*/ 2278554 w 2472156"/>
              <a:gd name="connsiteY36" fmla="*/ 670163 h 1250971"/>
              <a:gd name="connsiteX37" fmla="*/ 2281532 w 2472156"/>
              <a:gd name="connsiteY37" fmla="*/ 708884 h 1250971"/>
              <a:gd name="connsiteX38" fmla="*/ 2287489 w 2472156"/>
              <a:gd name="connsiteY38" fmla="*/ 738669 h 1250971"/>
              <a:gd name="connsiteX39" fmla="*/ 2296425 w 2472156"/>
              <a:gd name="connsiteY39" fmla="*/ 768454 h 1250971"/>
              <a:gd name="connsiteX40" fmla="*/ 2305360 w 2472156"/>
              <a:gd name="connsiteY40" fmla="*/ 801217 h 1250971"/>
              <a:gd name="connsiteX41" fmla="*/ 2317274 w 2472156"/>
              <a:gd name="connsiteY41" fmla="*/ 822067 h 1250971"/>
              <a:gd name="connsiteX42" fmla="*/ 2332167 w 2472156"/>
              <a:gd name="connsiteY42" fmla="*/ 848873 h 1250971"/>
              <a:gd name="connsiteX43" fmla="*/ 2361952 w 2472156"/>
              <a:gd name="connsiteY43" fmla="*/ 878658 h 1250971"/>
              <a:gd name="connsiteX44" fmla="*/ 2403651 w 2472156"/>
              <a:gd name="connsiteY44" fmla="*/ 908443 h 1250971"/>
              <a:gd name="connsiteX45" fmla="*/ 2430457 w 2472156"/>
              <a:gd name="connsiteY45" fmla="*/ 926314 h 1250971"/>
              <a:gd name="connsiteX46" fmla="*/ 2445350 w 2472156"/>
              <a:gd name="connsiteY46" fmla="*/ 938228 h 1250971"/>
              <a:gd name="connsiteX47" fmla="*/ 2451307 w 2472156"/>
              <a:gd name="connsiteY47" fmla="*/ 947164 h 1250971"/>
              <a:gd name="connsiteX48" fmla="*/ 2463221 w 2472156"/>
              <a:gd name="connsiteY48" fmla="*/ 965035 h 1250971"/>
              <a:gd name="connsiteX49" fmla="*/ 2472156 w 2472156"/>
              <a:gd name="connsiteY49" fmla="*/ 991842 h 1250971"/>
              <a:gd name="connsiteX50" fmla="*/ 2472156 w 2472156"/>
              <a:gd name="connsiteY50" fmla="*/ 1006734 h 1250971"/>
              <a:gd name="connsiteX51" fmla="*/ 2469178 w 2472156"/>
              <a:gd name="connsiteY51" fmla="*/ 1024605 h 1250971"/>
              <a:gd name="connsiteX52" fmla="*/ 2463221 w 2472156"/>
              <a:gd name="connsiteY52" fmla="*/ 1045455 h 1250971"/>
              <a:gd name="connsiteX53" fmla="*/ 2448328 w 2472156"/>
              <a:gd name="connsiteY53" fmla="*/ 1063326 h 1250971"/>
              <a:gd name="connsiteX54" fmla="*/ 2418543 w 2472156"/>
              <a:gd name="connsiteY54" fmla="*/ 1099068 h 1250971"/>
              <a:gd name="connsiteX55" fmla="*/ 2397694 w 2472156"/>
              <a:gd name="connsiteY55" fmla="*/ 1116939 h 1250971"/>
              <a:gd name="connsiteX56" fmla="*/ 2370887 w 2472156"/>
              <a:gd name="connsiteY56" fmla="*/ 1137788 h 1250971"/>
              <a:gd name="connsiteX57" fmla="*/ 2344081 w 2472156"/>
              <a:gd name="connsiteY57" fmla="*/ 1155659 h 1250971"/>
              <a:gd name="connsiteX58" fmla="*/ 2296425 w 2472156"/>
              <a:gd name="connsiteY58" fmla="*/ 1176509 h 1250971"/>
              <a:gd name="connsiteX59" fmla="*/ 2233876 w 2472156"/>
              <a:gd name="connsiteY59" fmla="*/ 1194380 h 1250971"/>
              <a:gd name="connsiteX60" fmla="*/ 2123672 w 2472156"/>
              <a:gd name="connsiteY60" fmla="*/ 1215229 h 1250971"/>
              <a:gd name="connsiteX61" fmla="*/ 1944962 w 2472156"/>
              <a:gd name="connsiteY61" fmla="*/ 1233100 h 1250971"/>
              <a:gd name="connsiteX62" fmla="*/ 1781144 w 2472156"/>
              <a:gd name="connsiteY62" fmla="*/ 1242036 h 1250971"/>
              <a:gd name="connsiteX63" fmla="*/ 1608391 w 2472156"/>
              <a:gd name="connsiteY63" fmla="*/ 1247993 h 1250971"/>
              <a:gd name="connsiteX64" fmla="*/ 1459466 w 2472156"/>
              <a:gd name="connsiteY64" fmla="*/ 1250971 h 1250971"/>
              <a:gd name="connsiteX65" fmla="*/ 1307562 w 2472156"/>
              <a:gd name="connsiteY65" fmla="*/ 1250971 h 1250971"/>
              <a:gd name="connsiteX66" fmla="*/ 1149702 w 2472156"/>
              <a:gd name="connsiteY66" fmla="*/ 1247993 h 1250971"/>
              <a:gd name="connsiteX67" fmla="*/ 1012691 w 2472156"/>
              <a:gd name="connsiteY67" fmla="*/ 1242036 h 1250971"/>
              <a:gd name="connsiteX68" fmla="*/ 857809 w 2472156"/>
              <a:gd name="connsiteY68" fmla="*/ 1236079 h 1250971"/>
              <a:gd name="connsiteX69" fmla="*/ 732711 w 2472156"/>
              <a:gd name="connsiteY69" fmla="*/ 1221186 h 1250971"/>
              <a:gd name="connsiteX70" fmla="*/ 518259 w 2472156"/>
              <a:gd name="connsiteY70" fmla="*/ 1188423 h 1250971"/>
              <a:gd name="connsiteX71" fmla="*/ 405076 w 2472156"/>
              <a:gd name="connsiteY71" fmla="*/ 1164595 h 1250971"/>
              <a:gd name="connsiteX72" fmla="*/ 282958 w 2472156"/>
              <a:gd name="connsiteY72" fmla="*/ 1125874 h 1250971"/>
              <a:gd name="connsiteX73" fmla="*/ 196581 w 2472156"/>
              <a:gd name="connsiteY73" fmla="*/ 1081197 h 1250971"/>
              <a:gd name="connsiteX74" fmla="*/ 134033 w 2472156"/>
              <a:gd name="connsiteY74" fmla="*/ 1033541 h 1250971"/>
              <a:gd name="connsiteX75" fmla="*/ 83398 w 2472156"/>
              <a:gd name="connsiteY75" fmla="*/ 976949 h 1250971"/>
              <a:gd name="connsiteX76" fmla="*/ 62549 w 2472156"/>
              <a:gd name="connsiteY76" fmla="*/ 947164 h 1250971"/>
              <a:gd name="connsiteX77" fmla="*/ 29785 w 2472156"/>
              <a:gd name="connsiteY77" fmla="*/ 878658 h 1250971"/>
              <a:gd name="connsiteX78" fmla="*/ 14893 w 2472156"/>
              <a:gd name="connsiteY78" fmla="*/ 822067 h 1250971"/>
              <a:gd name="connsiteX79" fmla="*/ 0 w 2472156"/>
              <a:gd name="connsiteY79" fmla="*/ 738669 h 1250971"/>
              <a:gd name="connsiteX0" fmla="*/ 266 w 2457529"/>
              <a:gd name="connsiteY0" fmla="*/ 822067 h 1250971"/>
              <a:gd name="connsiteX1" fmla="*/ 441084 w 2457529"/>
              <a:gd name="connsiteY1" fmla="*/ 973971 h 1250971"/>
              <a:gd name="connsiteX2" fmla="*/ 572138 w 2457529"/>
              <a:gd name="connsiteY2" fmla="*/ 991842 h 1250971"/>
              <a:gd name="connsiteX3" fmla="*/ 691278 w 2457529"/>
              <a:gd name="connsiteY3" fmla="*/ 1000777 h 1250971"/>
              <a:gd name="connsiteX4" fmla="*/ 849139 w 2457529"/>
              <a:gd name="connsiteY4" fmla="*/ 1009713 h 1250971"/>
              <a:gd name="connsiteX5" fmla="*/ 1024870 w 2457529"/>
              <a:gd name="connsiteY5" fmla="*/ 1012691 h 1250971"/>
              <a:gd name="connsiteX6" fmla="*/ 1182731 w 2457529"/>
              <a:gd name="connsiteY6" fmla="*/ 1012691 h 1250971"/>
              <a:gd name="connsiteX7" fmla="*/ 1418032 w 2457529"/>
              <a:gd name="connsiteY7" fmla="*/ 1009713 h 1250971"/>
              <a:gd name="connsiteX8" fmla="*/ 1534194 w 2457529"/>
              <a:gd name="connsiteY8" fmla="*/ 1006734 h 1250971"/>
              <a:gd name="connsiteX9" fmla="*/ 1668227 w 2457529"/>
              <a:gd name="connsiteY9" fmla="*/ 994820 h 1250971"/>
              <a:gd name="connsiteX10" fmla="*/ 1760560 w 2457529"/>
              <a:gd name="connsiteY10" fmla="*/ 979928 h 1250971"/>
              <a:gd name="connsiteX11" fmla="*/ 1811195 w 2457529"/>
              <a:gd name="connsiteY11" fmla="*/ 965035 h 1250971"/>
              <a:gd name="connsiteX12" fmla="*/ 1861829 w 2457529"/>
              <a:gd name="connsiteY12" fmla="*/ 944186 h 1250971"/>
              <a:gd name="connsiteX13" fmla="*/ 1912464 w 2457529"/>
              <a:gd name="connsiteY13" fmla="*/ 920357 h 1250971"/>
              <a:gd name="connsiteX14" fmla="*/ 1942249 w 2457529"/>
              <a:gd name="connsiteY14" fmla="*/ 896529 h 1250971"/>
              <a:gd name="connsiteX15" fmla="*/ 1957141 w 2457529"/>
              <a:gd name="connsiteY15" fmla="*/ 878658 h 1250971"/>
              <a:gd name="connsiteX16" fmla="*/ 1980969 w 2457529"/>
              <a:gd name="connsiteY16" fmla="*/ 833981 h 1250971"/>
              <a:gd name="connsiteX17" fmla="*/ 2007776 w 2457529"/>
              <a:gd name="connsiteY17" fmla="*/ 759518 h 1250971"/>
              <a:gd name="connsiteX18" fmla="*/ 2034582 w 2457529"/>
              <a:gd name="connsiteY18" fmla="*/ 667185 h 1250971"/>
              <a:gd name="connsiteX19" fmla="*/ 2058410 w 2457529"/>
              <a:gd name="connsiteY19" fmla="*/ 559959 h 1250971"/>
              <a:gd name="connsiteX20" fmla="*/ 2079260 w 2457529"/>
              <a:gd name="connsiteY20" fmla="*/ 458690 h 1250971"/>
              <a:gd name="connsiteX21" fmla="*/ 2100109 w 2457529"/>
              <a:gd name="connsiteY21" fmla="*/ 348485 h 1250971"/>
              <a:gd name="connsiteX22" fmla="*/ 2112023 w 2457529"/>
              <a:gd name="connsiteY22" fmla="*/ 271044 h 1250971"/>
              <a:gd name="connsiteX23" fmla="*/ 2120959 w 2457529"/>
              <a:gd name="connsiteY23" fmla="*/ 169775 h 1250971"/>
              <a:gd name="connsiteX24" fmla="*/ 2126916 w 2457529"/>
              <a:gd name="connsiteY24" fmla="*/ 65528 h 1250971"/>
              <a:gd name="connsiteX25" fmla="*/ 2123937 w 2457529"/>
              <a:gd name="connsiteY25" fmla="*/ 29786 h 1250971"/>
              <a:gd name="connsiteX26" fmla="*/ 2126916 w 2457529"/>
              <a:gd name="connsiteY26" fmla="*/ 17871 h 1250971"/>
              <a:gd name="connsiteX27" fmla="*/ 2141808 w 2457529"/>
              <a:gd name="connsiteY27" fmla="*/ 2979 h 1250971"/>
              <a:gd name="connsiteX28" fmla="*/ 2153722 w 2457529"/>
              <a:gd name="connsiteY28" fmla="*/ 0 h 1250971"/>
              <a:gd name="connsiteX29" fmla="*/ 2165636 w 2457529"/>
              <a:gd name="connsiteY29" fmla="*/ 0 h 1250971"/>
              <a:gd name="connsiteX30" fmla="*/ 2180529 w 2457529"/>
              <a:gd name="connsiteY30" fmla="*/ 8936 h 1250971"/>
              <a:gd name="connsiteX31" fmla="*/ 2192443 w 2457529"/>
              <a:gd name="connsiteY31" fmla="*/ 17871 h 1250971"/>
              <a:gd name="connsiteX32" fmla="*/ 2198400 w 2457529"/>
              <a:gd name="connsiteY32" fmla="*/ 35743 h 1250971"/>
              <a:gd name="connsiteX33" fmla="*/ 2201378 w 2457529"/>
              <a:gd name="connsiteY33" fmla="*/ 68506 h 1250971"/>
              <a:gd name="connsiteX34" fmla="*/ 2260948 w 2457529"/>
              <a:gd name="connsiteY34" fmla="*/ 613572 h 1250971"/>
              <a:gd name="connsiteX35" fmla="*/ 2263927 w 2457529"/>
              <a:gd name="connsiteY35" fmla="*/ 646335 h 1250971"/>
              <a:gd name="connsiteX36" fmla="*/ 2263927 w 2457529"/>
              <a:gd name="connsiteY36" fmla="*/ 670163 h 1250971"/>
              <a:gd name="connsiteX37" fmla="*/ 2266905 w 2457529"/>
              <a:gd name="connsiteY37" fmla="*/ 708884 h 1250971"/>
              <a:gd name="connsiteX38" fmla="*/ 2272862 w 2457529"/>
              <a:gd name="connsiteY38" fmla="*/ 738669 h 1250971"/>
              <a:gd name="connsiteX39" fmla="*/ 2281798 w 2457529"/>
              <a:gd name="connsiteY39" fmla="*/ 768454 h 1250971"/>
              <a:gd name="connsiteX40" fmla="*/ 2290733 w 2457529"/>
              <a:gd name="connsiteY40" fmla="*/ 801217 h 1250971"/>
              <a:gd name="connsiteX41" fmla="*/ 2302647 w 2457529"/>
              <a:gd name="connsiteY41" fmla="*/ 822067 h 1250971"/>
              <a:gd name="connsiteX42" fmla="*/ 2317540 w 2457529"/>
              <a:gd name="connsiteY42" fmla="*/ 848873 h 1250971"/>
              <a:gd name="connsiteX43" fmla="*/ 2347325 w 2457529"/>
              <a:gd name="connsiteY43" fmla="*/ 878658 h 1250971"/>
              <a:gd name="connsiteX44" fmla="*/ 2389024 w 2457529"/>
              <a:gd name="connsiteY44" fmla="*/ 908443 h 1250971"/>
              <a:gd name="connsiteX45" fmla="*/ 2415830 w 2457529"/>
              <a:gd name="connsiteY45" fmla="*/ 926314 h 1250971"/>
              <a:gd name="connsiteX46" fmla="*/ 2430723 w 2457529"/>
              <a:gd name="connsiteY46" fmla="*/ 938228 h 1250971"/>
              <a:gd name="connsiteX47" fmla="*/ 2436680 w 2457529"/>
              <a:gd name="connsiteY47" fmla="*/ 947164 h 1250971"/>
              <a:gd name="connsiteX48" fmla="*/ 2448594 w 2457529"/>
              <a:gd name="connsiteY48" fmla="*/ 965035 h 1250971"/>
              <a:gd name="connsiteX49" fmla="*/ 2457529 w 2457529"/>
              <a:gd name="connsiteY49" fmla="*/ 991842 h 1250971"/>
              <a:gd name="connsiteX50" fmla="*/ 2457529 w 2457529"/>
              <a:gd name="connsiteY50" fmla="*/ 1006734 h 1250971"/>
              <a:gd name="connsiteX51" fmla="*/ 2454551 w 2457529"/>
              <a:gd name="connsiteY51" fmla="*/ 1024605 h 1250971"/>
              <a:gd name="connsiteX52" fmla="*/ 2448594 w 2457529"/>
              <a:gd name="connsiteY52" fmla="*/ 1045455 h 1250971"/>
              <a:gd name="connsiteX53" fmla="*/ 2433701 w 2457529"/>
              <a:gd name="connsiteY53" fmla="*/ 1063326 h 1250971"/>
              <a:gd name="connsiteX54" fmla="*/ 2403916 w 2457529"/>
              <a:gd name="connsiteY54" fmla="*/ 1099068 h 1250971"/>
              <a:gd name="connsiteX55" fmla="*/ 2383067 w 2457529"/>
              <a:gd name="connsiteY55" fmla="*/ 1116939 h 1250971"/>
              <a:gd name="connsiteX56" fmla="*/ 2356260 w 2457529"/>
              <a:gd name="connsiteY56" fmla="*/ 1137788 h 1250971"/>
              <a:gd name="connsiteX57" fmla="*/ 2329454 w 2457529"/>
              <a:gd name="connsiteY57" fmla="*/ 1155659 h 1250971"/>
              <a:gd name="connsiteX58" fmla="*/ 2281798 w 2457529"/>
              <a:gd name="connsiteY58" fmla="*/ 1176509 h 1250971"/>
              <a:gd name="connsiteX59" fmla="*/ 2219249 w 2457529"/>
              <a:gd name="connsiteY59" fmla="*/ 1194380 h 1250971"/>
              <a:gd name="connsiteX60" fmla="*/ 2109045 w 2457529"/>
              <a:gd name="connsiteY60" fmla="*/ 1215229 h 1250971"/>
              <a:gd name="connsiteX61" fmla="*/ 1930335 w 2457529"/>
              <a:gd name="connsiteY61" fmla="*/ 1233100 h 1250971"/>
              <a:gd name="connsiteX62" fmla="*/ 1766517 w 2457529"/>
              <a:gd name="connsiteY62" fmla="*/ 1242036 h 1250971"/>
              <a:gd name="connsiteX63" fmla="*/ 1593764 w 2457529"/>
              <a:gd name="connsiteY63" fmla="*/ 1247993 h 1250971"/>
              <a:gd name="connsiteX64" fmla="*/ 1444839 w 2457529"/>
              <a:gd name="connsiteY64" fmla="*/ 1250971 h 1250971"/>
              <a:gd name="connsiteX65" fmla="*/ 1292935 w 2457529"/>
              <a:gd name="connsiteY65" fmla="*/ 1250971 h 1250971"/>
              <a:gd name="connsiteX66" fmla="*/ 1135075 w 2457529"/>
              <a:gd name="connsiteY66" fmla="*/ 1247993 h 1250971"/>
              <a:gd name="connsiteX67" fmla="*/ 998064 w 2457529"/>
              <a:gd name="connsiteY67" fmla="*/ 1242036 h 1250971"/>
              <a:gd name="connsiteX68" fmla="*/ 843182 w 2457529"/>
              <a:gd name="connsiteY68" fmla="*/ 1236079 h 1250971"/>
              <a:gd name="connsiteX69" fmla="*/ 718084 w 2457529"/>
              <a:gd name="connsiteY69" fmla="*/ 1221186 h 1250971"/>
              <a:gd name="connsiteX70" fmla="*/ 503632 w 2457529"/>
              <a:gd name="connsiteY70" fmla="*/ 1188423 h 1250971"/>
              <a:gd name="connsiteX71" fmla="*/ 390449 w 2457529"/>
              <a:gd name="connsiteY71" fmla="*/ 1164595 h 1250971"/>
              <a:gd name="connsiteX72" fmla="*/ 268331 w 2457529"/>
              <a:gd name="connsiteY72" fmla="*/ 1125874 h 1250971"/>
              <a:gd name="connsiteX73" fmla="*/ 181954 w 2457529"/>
              <a:gd name="connsiteY73" fmla="*/ 1081197 h 1250971"/>
              <a:gd name="connsiteX74" fmla="*/ 119406 w 2457529"/>
              <a:gd name="connsiteY74" fmla="*/ 1033541 h 1250971"/>
              <a:gd name="connsiteX75" fmla="*/ 68771 w 2457529"/>
              <a:gd name="connsiteY75" fmla="*/ 976949 h 1250971"/>
              <a:gd name="connsiteX76" fmla="*/ 47922 w 2457529"/>
              <a:gd name="connsiteY76" fmla="*/ 947164 h 1250971"/>
              <a:gd name="connsiteX77" fmla="*/ 15158 w 2457529"/>
              <a:gd name="connsiteY77" fmla="*/ 878658 h 1250971"/>
              <a:gd name="connsiteX78" fmla="*/ 266 w 2457529"/>
              <a:gd name="connsiteY78" fmla="*/ 822067 h 1250971"/>
              <a:gd name="connsiteX0" fmla="*/ 0 w 2442371"/>
              <a:gd name="connsiteY0" fmla="*/ 878658 h 1250971"/>
              <a:gd name="connsiteX1" fmla="*/ 425926 w 2442371"/>
              <a:gd name="connsiteY1" fmla="*/ 973971 h 1250971"/>
              <a:gd name="connsiteX2" fmla="*/ 556980 w 2442371"/>
              <a:gd name="connsiteY2" fmla="*/ 991842 h 1250971"/>
              <a:gd name="connsiteX3" fmla="*/ 676120 w 2442371"/>
              <a:gd name="connsiteY3" fmla="*/ 1000777 h 1250971"/>
              <a:gd name="connsiteX4" fmla="*/ 833981 w 2442371"/>
              <a:gd name="connsiteY4" fmla="*/ 1009713 h 1250971"/>
              <a:gd name="connsiteX5" fmla="*/ 1009712 w 2442371"/>
              <a:gd name="connsiteY5" fmla="*/ 1012691 h 1250971"/>
              <a:gd name="connsiteX6" fmla="*/ 1167573 w 2442371"/>
              <a:gd name="connsiteY6" fmla="*/ 1012691 h 1250971"/>
              <a:gd name="connsiteX7" fmla="*/ 1402874 w 2442371"/>
              <a:gd name="connsiteY7" fmla="*/ 1009713 h 1250971"/>
              <a:gd name="connsiteX8" fmla="*/ 1519036 w 2442371"/>
              <a:gd name="connsiteY8" fmla="*/ 1006734 h 1250971"/>
              <a:gd name="connsiteX9" fmla="*/ 1653069 w 2442371"/>
              <a:gd name="connsiteY9" fmla="*/ 994820 h 1250971"/>
              <a:gd name="connsiteX10" fmla="*/ 1745402 w 2442371"/>
              <a:gd name="connsiteY10" fmla="*/ 979928 h 1250971"/>
              <a:gd name="connsiteX11" fmla="*/ 1796037 w 2442371"/>
              <a:gd name="connsiteY11" fmla="*/ 965035 h 1250971"/>
              <a:gd name="connsiteX12" fmla="*/ 1846671 w 2442371"/>
              <a:gd name="connsiteY12" fmla="*/ 944186 h 1250971"/>
              <a:gd name="connsiteX13" fmla="*/ 1897306 w 2442371"/>
              <a:gd name="connsiteY13" fmla="*/ 920357 h 1250971"/>
              <a:gd name="connsiteX14" fmla="*/ 1927091 w 2442371"/>
              <a:gd name="connsiteY14" fmla="*/ 896529 h 1250971"/>
              <a:gd name="connsiteX15" fmla="*/ 1941983 w 2442371"/>
              <a:gd name="connsiteY15" fmla="*/ 878658 h 1250971"/>
              <a:gd name="connsiteX16" fmla="*/ 1965811 w 2442371"/>
              <a:gd name="connsiteY16" fmla="*/ 833981 h 1250971"/>
              <a:gd name="connsiteX17" fmla="*/ 1992618 w 2442371"/>
              <a:gd name="connsiteY17" fmla="*/ 759518 h 1250971"/>
              <a:gd name="connsiteX18" fmla="*/ 2019424 w 2442371"/>
              <a:gd name="connsiteY18" fmla="*/ 667185 h 1250971"/>
              <a:gd name="connsiteX19" fmla="*/ 2043252 w 2442371"/>
              <a:gd name="connsiteY19" fmla="*/ 559959 h 1250971"/>
              <a:gd name="connsiteX20" fmla="*/ 2064102 w 2442371"/>
              <a:gd name="connsiteY20" fmla="*/ 458690 h 1250971"/>
              <a:gd name="connsiteX21" fmla="*/ 2084951 w 2442371"/>
              <a:gd name="connsiteY21" fmla="*/ 348485 h 1250971"/>
              <a:gd name="connsiteX22" fmla="*/ 2096865 w 2442371"/>
              <a:gd name="connsiteY22" fmla="*/ 271044 h 1250971"/>
              <a:gd name="connsiteX23" fmla="*/ 2105801 w 2442371"/>
              <a:gd name="connsiteY23" fmla="*/ 169775 h 1250971"/>
              <a:gd name="connsiteX24" fmla="*/ 2111758 w 2442371"/>
              <a:gd name="connsiteY24" fmla="*/ 65528 h 1250971"/>
              <a:gd name="connsiteX25" fmla="*/ 2108779 w 2442371"/>
              <a:gd name="connsiteY25" fmla="*/ 29786 h 1250971"/>
              <a:gd name="connsiteX26" fmla="*/ 2111758 w 2442371"/>
              <a:gd name="connsiteY26" fmla="*/ 17871 h 1250971"/>
              <a:gd name="connsiteX27" fmla="*/ 2126650 w 2442371"/>
              <a:gd name="connsiteY27" fmla="*/ 2979 h 1250971"/>
              <a:gd name="connsiteX28" fmla="*/ 2138564 w 2442371"/>
              <a:gd name="connsiteY28" fmla="*/ 0 h 1250971"/>
              <a:gd name="connsiteX29" fmla="*/ 2150478 w 2442371"/>
              <a:gd name="connsiteY29" fmla="*/ 0 h 1250971"/>
              <a:gd name="connsiteX30" fmla="*/ 2165371 w 2442371"/>
              <a:gd name="connsiteY30" fmla="*/ 8936 h 1250971"/>
              <a:gd name="connsiteX31" fmla="*/ 2177285 w 2442371"/>
              <a:gd name="connsiteY31" fmla="*/ 17871 h 1250971"/>
              <a:gd name="connsiteX32" fmla="*/ 2183242 w 2442371"/>
              <a:gd name="connsiteY32" fmla="*/ 35743 h 1250971"/>
              <a:gd name="connsiteX33" fmla="*/ 2186220 w 2442371"/>
              <a:gd name="connsiteY33" fmla="*/ 68506 h 1250971"/>
              <a:gd name="connsiteX34" fmla="*/ 2245790 w 2442371"/>
              <a:gd name="connsiteY34" fmla="*/ 613572 h 1250971"/>
              <a:gd name="connsiteX35" fmla="*/ 2248769 w 2442371"/>
              <a:gd name="connsiteY35" fmla="*/ 646335 h 1250971"/>
              <a:gd name="connsiteX36" fmla="*/ 2248769 w 2442371"/>
              <a:gd name="connsiteY36" fmla="*/ 670163 h 1250971"/>
              <a:gd name="connsiteX37" fmla="*/ 2251747 w 2442371"/>
              <a:gd name="connsiteY37" fmla="*/ 708884 h 1250971"/>
              <a:gd name="connsiteX38" fmla="*/ 2257704 w 2442371"/>
              <a:gd name="connsiteY38" fmla="*/ 738669 h 1250971"/>
              <a:gd name="connsiteX39" fmla="*/ 2266640 w 2442371"/>
              <a:gd name="connsiteY39" fmla="*/ 768454 h 1250971"/>
              <a:gd name="connsiteX40" fmla="*/ 2275575 w 2442371"/>
              <a:gd name="connsiteY40" fmla="*/ 801217 h 1250971"/>
              <a:gd name="connsiteX41" fmla="*/ 2287489 w 2442371"/>
              <a:gd name="connsiteY41" fmla="*/ 822067 h 1250971"/>
              <a:gd name="connsiteX42" fmla="*/ 2302382 w 2442371"/>
              <a:gd name="connsiteY42" fmla="*/ 848873 h 1250971"/>
              <a:gd name="connsiteX43" fmla="*/ 2332167 w 2442371"/>
              <a:gd name="connsiteY43" fmla="*/ 878658 h 1250971"/>
              <a:gd name="connsiteX44" fmla="*/ 2373866 w 2442371"/>
              <a:gd name="connsiteY44" fmla="*/ 908443 h 1250971"/>
              <a:gd name="connsiteX45" fmla="*/ 2400672 w 2442371"/>
              <a:gd name="connsiteY45" fmla="*/ 926314 h 1250971"/>
              <a:gd name="connsiteX46" fmla="*/ 2415565 w 2442371"/>
              <a:gd name="connsiteY46" fmla="*/ 938228 h 1250971"/>
              <a:gd name="connsiteX47" fmla="*/ 2421522 w 2442371"/>
              <a:gd name="connsiteY47" fmla="*/ 947164 h 1250971"/>
              <a:gd name="connsiteX48" fmla="*/ 2433436 w 2442371"/>
              <a:gd name="connsiteY48" fmla="*/ 965035 h 1250971"/>
              <a:gd name="connsiteX49" fmla="*/ 2442371 w 2442371"/>
              <a:gd name="connsiteY49" fmla="*/ 991842 h 1250971"/>
              <a:gd name="connsiteX50" fmla="*/ 2442371 w 2442371"/>
              <a:gd name="connsiteY50" fmla="*/ 1006734 h 1250971"/>
              <a:gd name="connsiteX51" fmla="*/ 2439393 w 2442371"/>
              <a:gd name="connsiteY51" fmla="*/ 1024605 h 1250971"/>
              <a:gd name="connsiteX52" fmla="*/ 2433436 w 2442371"/>
              <a:gd name="connsiteY52" fmla="*/ 1045455 h 1250971"/>
              <a:gd name="connsiteX53" fmla="*/ 2418543 w 2442371"/>
              <a:gd name="connsiteY53" fmla="*/ 1063326 h 1250971"/>
              <a:gd name="connsiteX54" fmla="*/ 2388758 w 2442371"/>
              <a:gd name="connsiteY54" fmla="*/ 1099068 h 1250971"/>
              <a:gd name="connsiteX55" fmla="*/ 2367909 w 2442371"/>
              <a:gd name="connsiteY55" fmla="*/ 1116939 h 1250971"/>
              <a:gd name="connsiteX56" fmla="*/ 2341102 w 2442371"/>
              <a:gd name="connsiteY56" fmla="*/ 1137788 h 1250971"/>
              <a:gd name="connsiteX57" fmla="*/ 2314296 w 2442371"/>
              <a:gd name="connsiteY57" fmla="*/ 1155659 h 1250971"/>
              <a:gd name="connsiteX58" fmla="*/ 2266640 w 2442371"/>
              <a:gd name="connsiteY58" fmla="*/ 1176509 h 1250971"/>
              <a:gd name="connsiteX59" fmla="*/ 2204091 w 2442371"/>
              <a:gd name="connsiteY59" fmla="*/ 1194380 h 1250971"/>
              <a:gd name="connsiteX60" fmla="*/ 2093887 w 2442371"/>
              <a:gd name="connsiteY60" fmla="*/ 1215229 h 1250971"/>
              <a:gd name="connsiteX61" fmla="*/ 1915177 w 2442371"/>
              <a:gd name="connsiteY61" fmla="*/ 1233100 h 1250971"/>
              <a:gd name="connsiteX62" fmla="*/ 1751359 w 2442371"/>
              <a:gd name="connsiteY62" fmla="*/ 1242036 h 1250971"/>
              <a:gd name="connsiteX63" fmla="*/ 1578606 w 2442371"/>
              <a:gd name="connsiteY63" fmla="*/ 1247993 h 1250971"/>
              <a:gd name="connsiteX64" fmla="*/ 1429681 w 2442371"/>
              <a:gd name="connsiteY64" fmla="*/ 1250971 h 1250971"/>
              <a:gd name="connsiteX65" fmla="*/ 1277777 w 2442371"/>
              <a:gd name="connsiteY65" fmla="*/ 1250971 h 1250971"/>
              <a:gd name="connsiteX66" fmla="*/ 1119917 w 2442371"/>
              <a:gd name="connsiteY66" fmla="*/ 1247993 h 1250971"/>
              <a:gd name="connsiteX67" fmla="*/ 982906 w 2442371"/>
              <a:gd name="connsiteY67" fmla="*/ 1242036 h 1250971"/>
              <a:gd name="connsiteX68" fmla="*/ 828024 w 2442371"/>
              <a:gd name="connsiteY68" fmla="*/ 1236079 h 1250971"/>
              <a:gd name="connsiteX69" fmla="*/ 702926 w 2442371"/>
              <a:gd name="connsiteY69" fmla="*/ 1221186 h 1250971"/>
              <a:gd name="connsiteX70" fmla="*/ 488474 w 2442371"/>
              <a:gd name="connsiteY70" fmla="*/ 1188423 h 1250971"/>
              <a:gd name="connsiteX71" fmla="*/ 375291 w 2442371"/>
              <a:gd name="connsiteY71" fmla="*/ 1164595 h 1250971"/>
              <a:gd name="connsiteX72" fmla="*/ 253173 w 2442371"/>
              <a:gd name="connsiteY72" fmla="*/ 1125874 h 1250971"/>
              <a:gd name="connsiteX73" fmla="*/ 166796 w 2442371"/>
              <a:gd name="connsiteY73" fmla="*/ 1081197 h 1250971"/>
              <a:gd name="connsiteX74" fmla="*/ 104248 w 2442371"/>
              <a:gd name="connsiteY74" fmla="*/ 1033541 h 1250971"/>
              <a:gd name="connsiteX75" fmla="*/ 53613 w 2442371"/>
              <a:gd name="connsiteY75" fmla="*/ 976949 h 1250971"/>
              <a:gd name="connsiteX76" fmla="*/ 32764 w 2442371"/>
              <a:gd name="connsiteY76" fmla="*/ 947164 h 1250971"/>
              <a:gd name="connsiteX77" fmla="*/ 0 w 2442371"/>
              <a:gd name="connsiteY77" fmla="*/ 878658 h 1250971"/>
              <a:gd name="connsiteX0" fmla="*/ 0 w 2409607"/>
              <a:gd name="connsiteY0" fmla="*/ 947164 h 1250971"/>
              <a:gd name="connsiteX1" fmla="*/ 393162 w 2409607"/>
              <a:gd name="connsiteY1" fmla="*/ 973971 h 1250971"/>
              <a:gd name="connsiteX2" fmla="*/ 524216 w 2409607"/>
              <a:gd name="connsiteY2" fmla="*/ 991842 h 1250971"/>
              <a:gd name="connsiteX3" fmla="*/ 643356 w 2409607"/>
              <a:gd name="connsiteY3" fmla="*/ 1000777 h 1250971"/>
              <a:gd name="connsiteX4" fmla="*/ 801217 w 2409607"/>
              <a:gd name="connsiteY4" fmla="*/ 1009713 h 1250971"/>
              <a:gd name="connsiteX5" fmla="*/ 976948 w 2409607"/>
              <a:gd name="connsiteY5" fmla="*/ 1012691 h 1250971"/>
              <a:gd name="connsiteX6" fmla="*/ 1134809 w 2409607"/>
              <a:gd name="connsiteY6" fmla="*/ 1012691 h 1250971"/>
              <a:gd name="connsiteX7" fmla="*/ 1370110 w 2409607"/>
              <a:gd name="connsiteY7" fmla="*/ 1009713 h 1250971"/>
              <a:gd name="connsiteX8" fmla="*/ 1486272 w 2409607"/>
              <a:gd name="connsiteY8" fmla="*/ 1006734 h 1250971"/>
              <a:gd name="connsiteX9" fmla="*/ 1620305 w 2409607"/>
              <a:gd name="connsiteY9" fmla="*/ 994820 h 1250971"/>
              <a:gd name="connsiteX10" fmla="*/ 1712638 w 2409607"/>
              <a:gd name="connsiteY10" fmla="*/ 979928 h 1250971"/>
              <a:gd name="connsiteX11" fmla="*/ 1763273 w 2409607"/>
              <a:gd name="connsiteY11" fmla="*/ 965035 h 1250971"/>
              <a:gd name="connsiteX12" fmla="*/ 1813907 w 2409607"/>
              <a:gd name="connsiteY12" fmla="*/ 944186 h 1250971"/>
              <a:gd name="connsiteX13" fmla="*/ 1864542 w 2409607"/>
              <a:gd name="connsiteY13" fmla="*/ 920357 h 1250971"/>
              <a:gd name="connsiteX14" fmla="*/ 1894327 w 2409607"/>
              <a:gd name="connsiteY14" fmla="*/ 896529 h 1250971"/>
              <a:gd name="connsiteX15" fmla="*/ 1909219 w 2409607"/>
              <a:gd name="connsiteY15" fmla="*/ 878658 h 1250971"/>
              <a:gd name="connsiteX16" fmla="*/ 1933047 w 2409607"/>
              <a:gd name="connsiteY16" fmla="*/ 833981 h 1250971"/>
              <a:gd name="connsiteX17" fmla="*/ 1959854 w 2409607"/>
              <a:gd name="connsiteY17" fmla="*/ 759518 h 1250971"/>
              <a:gd name="connsiteX18" fmla="*/ 1986660 w 2409607"/>
              <a:gd name="connsiteY18" fmla="*/ 667185 h 1250971"/>
              <a:gd name="connsiteX19" fmla="*/ 2010488 w 2409607"/>
              <a:gd name="connsiteY19" fmla="*/ 559959 h 1250971"/>
              <a:gd name="connsiteX20" fmla="*/ 2031338 w 2409607"/>
              <a:gd name="connsiteY20" fmla="*/ 458690 h 1250971"/>
              <a:gd name="connsiteX21" fmla="*/ 2052187 w 2409607"/>
              <a:gd name="connsiteY21" fmla="*/ 348485 h 1250971"/>
              <a:gd name="connsiteX22" fmla="*/ 2064101 w 2409607"/>
              <a:gd name="connsiteY22" fmla="*/ 271044 h 1250971"/>
              <a:gd name="connsiteX23" fmla="*/ 2073037 w 2409607"/>
              <a:gd name="connsiteY23" fmla="*/ 169775 h 1250971"/>
              <a:gd name="connsiteX24" fmla="*/ 2078994 w 2409607"/>
              <a:gd name="connsiteY24" fmla="*/ 65528 h 1250971"/>
              <a:gd name="connsiteX25" fmla="*/ 2076015 w 2409607"/>
              <a:gd name="connsiteY25" fmla="*/ 29786 h 1250971"/>
              <a:gd name="connsiteX26" fmla="*/ 2078994 w 2409607"/>
              <a:gd name="connsiteY26" fmla="*/ 17871 h 1250971"/>
              <a:gd name="connsiteX27" fmla="*/ 2093886 w 2409607"/>
              <a:gd name="connsiteY27" fmla="*/ 2979 h 1250971"/>
              <a:gd name="connsiteX28" fmla="*/ 2105800 w 2409607"/>
              <a:gd name="connsiteY28" fmla="*/ 0 h 1250971"/>
              <a:gd name="connsiteX29" fmla="*/ 2117714 w 2409607"/>
              <a:gd name="connsiteY29" fmla="*/ 0 h 1250971"/>
              <a:gd name="connsiteX30" fmla="*/ 2132607 w 2409607"/>
              <a:gd name="connsiteY30" fmla="*/ 8936 h 1250971"/>
              <a:gd name="connsiteX31" fmla="*/ 2144521 w 2409607"/>
              <a:gd name="connsiteY31" fmla="*/ 17871 h 1250971"/>
              <a:gd name="connsiteX32" fmla="*/ 2150478 w 2409607"/>
              <a:gd name="connsiteY32" fmla="*/ 35743 h 1250971"/>
              <a:gd name="connsiteX33" fmla="*/ 2153456 w 2409607"/>
              <a:gd name="connsiteY33" fmla="*/ 68506 h 1250971"/>
              <a:gd name="connsiteX34" fmla="*/ 2213026 w 2409607"/>
              <a:gd name="connsiteY34" fmla="*/ 613572 h 1250971"/>
              <a:gd name="connsiteX35" fmla="*/ 2216005 w 2409607"/>
              <a:gd name="connsiteY35" fmla="*/ 646335 h 1250971"/>
              <a:gd name="connsiteX36" fmla="*/ 2216005 w 2409607"/>
              <a:gd name="connsiteY36" fmla="*/ 670163 h 1250971"/>
              <a:gd name="connsiteX37" fmla="*/ 2218983 w 2409607"/>
              <a:gd name="connsiteY37" fmla="*/ 708884 h 1250971"/>
              <a:gd name="connsiteX38" fmla="*/ 2224940 w 2409607"/>
              <a:gd name="connsiteY38" fmla="*/ 738669 h 1250971"/>
              <a:gd name="connsiteX39" fmla="*/ 2233876 w 2409607"/>
              <a:gd name="connsiteY39" fmla="*/ 768454 h 1250971"/>
              <a:gd name="connsiteX40" fmla="*/ 2242811 w 2409607"/>
              <a:gd name="connsiteY40" fmla="*/ 801217 h 1250971"/>
              <a:gd name="connsiteX41" fmla="*/ 2254725 w 2409607"/>
              <a:gd name="connsiteY41" fmla="*/ 822067 h 1250971"/>
              <a:gd name="connsiteX42" fmla="*/ 2269618 w 2409607"/>
              <a:gd name="connsiteY42" fmla="*/ 848873 h 1250971"/>
              <a:gd name="connsiteX43" fmla="*/ 2299403 w 2409607"/>
              <a:gd name="connsiteY43" fmla="*/ 878658 h 1250971"/>
              <a:gd name="connsiteX44" fmla="*/ 2341102 w 2409607"/>
              <a:gd name="connsiteY44" fmla="*/ 908443 h 1250971"/>
              <a:gd name="connsiteX45" fmla="*/ 2367908 w 2409607"/>
              <a:gd name="connsiteY45" fmla="*/ 926314 h 1250971"/>
              <a:gd name="connsiteX46" fmla="*/ 2382801 w 2409607"/>
              <a:gd name="connsiteY46" fmla="*/ 938228 h 1250971"/>
              <a:gd name="connsiteX47" fmla="*/ 2388758 w 2409607"/>
              <a:gd name="connsiteY47" fmla="*/ 947164 h 1250971"/>
              <a:gd name="connsiteX48" fmla="*/ 2400672 w 2409607"/>
              <a:gd name="connsiteY48" fmla="*/ 965035 h 1250971"/>
              <a:gd name="connsiteX49" fmla="*/ 2409607 w 2409607"/>
              <a:gd name="connsiteY49" fmla="*/ 991842 h 1250971"/>
              <a:gd name="connsiteX50" fmla="*/ 2409607 w 2409607"/>
              <a:gd name="connsiteY50" fmla="*/ 1006734 h 1250971"/>
              <a:gd name="connsiteX51" fmla="*/ 2406629 w 2409607"/>
              <a:gd name="connsiteY51" fmla="*/ 1024605 h 1250971"/>
              <a:gd name="connsiteX52" fmla="*/ 2400672 w 2409607"/>
              <a:gd name="connsiteY52" fmla="*/ 1045455 h 1250971"/>
              <a:gd name="connsiteX53" fmla="*/ 2385779 w 2409607"/>
              <a:gd name="connsiteY53" fmla="*/ 1063326 h 1250971"/>
              <a:gd name="connsiteX54" fmla="*/ 2355994 w 2409607"/>
              <a:gd name="connsiteY54" fmla="*/ 1099068 h 1250971"/>
              <a:gd name="connsiteX55" fmla="*/ 2335145 w 2409607"/>
              <a:gd name="connsiteY55" fmla="*/ 1116939 h 1250971"/>
              <a:gd name="connsiteX56" fmla="*/ 2308338 w 2409607"/>
              <a:gd name="connsiteY56" fmla="*/ 1137788 h 1250971"/>
              <a:gd name="connsiteX57" fmla="*/ 2281532 w 2409607"/>
              <a:gd name="connsiteY57" fmla="*/ 1155659 h 1250971"/>
              <a:gd name="connsiteX58" fmla="*/ 2233876 w 2409607"/>
              <a:gd name="connsiteY58" fmla="*/ 1176509 h 1250971"/>
              <a:gd name="connsiteX59" fmla="*/ 2171327 w 2409607"/>
              <a:gd name="connsiteY59" fmla="*/ 1194380 h 1250971"/>
              <a:gd name="connsiteX60" fmla="*/ 2061123 w 2409607"/>
              <a:gd name="connsiteY60" fmla="*/ 1215229 h 1250971"/>
              <a:gd name="connsiteX61" fmla="*/ 1882413 w 2409607"/>
              <a:gd name="connsiteY61" fmla="*/ 1233100 h 1250971"/>
              <a:gd name="connsiteX62" fmla="*/ 1718595 w 2409607"/>
              <a:gd name="connsiteY62" fmla="*/ 1242036 h 1250971"/>
              <a:gd name="connsiteX63" fmla="*/ 1545842 w 2409607"/>
              <a:gd name="connsiteY63" fmla="*/ 1247993 h 1250971"/>
              <a:gd name="connsiteX64" fmla="*/ 1396917 w 2409607"/>
              <a:gd name="connsiteY64" fmla="*/ 1250971 h 1250971"/>
              <a:gd name="connsiteX65" fmla="*/ 1245013 w 2409607"/>
              <a:gd name="connsiteY65" fmla="*/ 1250971 h 1250971"/>
              <a:gd name="connsiteX66" fmla="*/ 1087153 w 2409607"/>
              <a:gd name="connsiteY66" fmla="*/ 1247993 h 1250971"/>
              <a:gd name="connsiteX67" fmla="*/ 950142 w 2409607"/>
              <a:gd name="connsiteY67" fmla="*/ 1242036 h 1250971"/>
              <a:gd name="connsiteX68" fmla="*/ 795260 w 2409607"/>
              <a:gd name="connsiteY68" fmla="*/ 1236079 h 1250971"/>
              <a:gd name="connsiteX69" fmla="*/ 670162 w 2409607"/>
              <a:gd name="connsiteY69" fmla="*/ 1221186 h 1250971"/>
              <a:gd name="connsiteX70" fmla="*/ 455710 w 2409607"/>
              <a:gd name="connsiteY70" fmla="*/ 1188423 h 1250971"/>
              <a:gd name="connsiteX71" fmla="*/ 342527 w 2409607"/>
              <a:gd name="connsiteY71" fmla="*/ 1164595 h 1250971"/>
              <a:gd name="connsiteX72" fmla="*/ 220409 w 2409607"/>
              <a:gd name="connsiteY72" fmla="*/ 1125874 h 1250971"/>
              <a:gd name="connsiteX73" fmla="*/ 134032 w 2409607"/>
              <a:gd name="connsiteY73" fmla="*/ 1081197 h 1250971"/>
              <a:gd name="connsiteX74" fmla="*/ 71484 w 2409607"/>
              <a:gd name="connsiteY74" fmla="*/ 1033541 h 1250971"/>
              <a:gd name="connsiteX75" fmla="*/ 20849 w 2409607"/>
              <a:gd name="connsiteY75" fmla="*/ 976949 h 1250971"/>
              <a:gd name="connsiteX76" fmla="*/ 0 w 2409607"/>
              <a:gd name="connsiteY76" fmla="*/ 947164 h 1250971"/>
              <a:gd name="connsiteX0" fmla="*/ 0 w 2388758"/>
              <a:gd name="connsiteY0" fmla="*/ 976949 h 1250971"/>
              <a:gd name="connsiteX1" fmla="*/ 372313 w 2388758"/>
              <a:gd name="connsiteY1" fmla="*/ 973971 h 1250971"/>
              <a:gd name="connsiteX2" fmla="*/ 503367 w 2388758"/>
              <a:gd name="connsiteY2" fmla="*/ 991842 h 1250971"/>
              <a:gd name="connsiteX3" fmla="*/ 622507 w 2388758"/>
              <a:gd name="connsiteY3" fmla="*/ 1000777 h 1250971"/>
              <a:gd name="connsiteX4" fmla="*/ 780368 w 2388758"/>
              <a:gd name="connsiteY4" fmla="*/ 1009713 h 1250971"/>
              <a:gd name="connsiteX5" fmla="*/ 956099 w 2388758"/>
              <a:gd name="connsiteY5" fmla="*/ 1012691 h 1250971"/>
              <a:gd name="connsiteX6" fmla="*/ 1113960 w 2388758"/>
              <a:gd name="connsiteY6" fmla="*/ 1012691 h 1250971"/>
              <a:gd name="connsiteX7" fmla="*/ 1349261 w 2388758"/>
              <a:gd name="connsiteY7" fmla="*/ 1009713 h 1250971"/>
              <a:gd name="connsiteX8" fmla="*/ 1465423 w 2388758"/>
              <a:gd name="connsiteY8" fmla="*/ 1006734 h 1250971"/>
              <a:gd name="connsiteX9" fmla="*/ 1599456 w 2388758"/>
              <a:gd name="connsiteY9" fmla="*/ 994820 h 1250971"/>
              <a:gd name="connsiteX10" fmla="*/ 1691789 w 2388758"/>
              <a:gd name="connsiteY10" fmla="*/ 979928 h 1250971"/>
              <a:gd name="connsiteX11" fmla="*/ 1742424 w 2388758"/>
              <a:gd name="connsiteY11" fmla="*/ 965035 h 1250971"/>
              <a:gd name="connsiteX12" fmla="*/ 1793058 w 2388758"/>
              <a:gd name="connsiteY12" fmla="*/ 944186 h 1250971"/>
              <a:gd name="connsiteX13" fmla="*/ 1843693 w 2388758"/>
              <a:gd name="connsiteY13" fmla="*/ 920357 h 1250971"/>
              <a:gd name="connsiteX14" fmla="*/ 1873478 w 2388758"/>
              <a:gd name="connsiteY14" fmla="*/ 896529 h 1250971"/>
              <a:gd name="connsiteX15" fmla="*/ 1888370 w 2388758"/>
              <a:gd name="connsiteY15" fmla="*/ 878658 h 1250971"/>
              <a:gd name="connsiteX16" fmla="*/ 1912198 w 2388758"/>
              <a:gd name="connsiteY16" fmla="*/ 833981 h 1250971"/>
              <a:gd name="connsiteX17" fmla="*/ 1939005 w 2388758"/>
              <a:gd name="connsiteY17" fmla="*/ 759518 h 1250971"/>
              <a:gd name="connsiteX18" fmla="*/ 1965811 w 2388758"/>
              <a:gd name="connsiteY18" fmla="*/ 667185 h 1250971"/>
              <a:gd name="connsiteX19" fmla="*/ 1989639 w 2388758"/>
              <a:gd name="connsiteY19" fmla="*/ 559959 h 1250971"/>
              <a:gd name="connsiteX20" fmla="*/ 2010489 w 2388758"/>
              <a:gd name="connsiteY20" fmla="*/ 458690 h 1250971"/>
              <a:gd name="connsiteX21" fmla="*/ 2031338 w 2388758"/>
              <a:gd name="connsiteY21" fmla="*/ 348485 h 1250971"/>
              <a:gd name="connsiteX22" fmla="*/ 2043252 w 2388758"/>
              <a:gd name="connsiteY22" fmla="*/ 271044 h 1250971"/>
              <a:gd name="connsiteX23" fmla="*/ 2052188 w 2388758"/>
              <a:gd name="connsiteY23" fmla="*/ 169775 h 1250971"/>
              <a:gd name="connsiteX24" fmla="*/ 2058145 w 2388758"/>
              <a:gd name="connsiteY24" fmla="*/ 65528 h 1250971"/>
              <a:gd name="connsiteX25" fmla="*/ 2055166 w 2388758"/>
              <a:gd name="connsiteY25" fmla="*/ 29786 h 1250971"/>
              <a:gd name="connsiteX26" fmla="*/ 2058145 w 2388758"/>
              <a:gd name="connsiteY26" fmla="*/ 17871 h 1250971"/>
              <a:gd name="connsiteX27" fmla="*/ 2073037 w 2388758"/>
              <a:gd name="connsiteY27" fmla="*/ 2979 h 1250971"/>
              <a:gd name="connsiteX28" fmla="*/ 2084951 w 2388758"/>
              <a:gd name="connsiteY28" fmla="*/ 0 h 1250971"/>
              <a:gd name="connsiteX29" fmla="*/ 2096865 w 2388758"/>
              <a:gd name="connsiteY29" fmla="*/ 0 h 1250971"/>
              <a:gd name="connsiteX30" fmla="*/ 2111758 w 2388758"/>
              <a:gd name="connsiteY30" fmla="*/ 8936 h 1250971"/>
              <a:gd name="connsiteX31" fmla="*/ 2123672 w 2388758"/>
              <a:gd name="connsiteY31" fmla="*/ 17871 h 1250971"/>
              <a:gd name="connsiteX32" fmla="*/ 2129629 w 2388758"/>
              <a:gd name="connsiteY32" fmla="*/ 35743 h 1250971"/>
              <a:gd name="connsiteX33" fmla="*/ 2132607 w 2388758"/>
              <a:gd name="connsiteY33" fmla="*/ 68506 h 1250971"/>
              <a:gd name="connsiteX34" fmla="*/ 2192177 w 2388758"/>
              <a:gd name="connsiteY34" fmla="*/ 613572 h 1250971"/>
              <a:gd name="connsiteX35" fmla="*/ 2195156 w 2388758"/>
              <a:gd name="connsiteY35" fmla="*/ 646335 h 1250971"/>
              <a:gd name="connsiteX36" fmla="*/ 2195156 w 2388758"/>
              <a:gd name="connsiteY36" fmla="*/ 670163 h 1250971"/>
              <a:gd name="connsiteX37" fmla="*/ 2198134 w 2388758"/>
              <a:gd name="connsiteY37" fmla="*/ 708884 h 1250971"/>
              <a:gd name="connsiteX38" fmla="*/ 2204091 w 2388758"/>
              <a:gd name="connsiteY38" fmla="*/ 738669 h 1250971"/>
              <a:gd name="connsiteX39" fmla="*/ 2213027 w 2388758"/>
              <a:gd name="connsiteY39" fmla="*/ 768454 h 1250971"/>
              <a:gd name="connsiteX40" fmla="*/ 2221962 w 2388758"/>
              <a:gd name="connsiteY40" fmla="*/ 801217 h 1250971"/>
              <a:gd name="connsiteX41" fmla="*/ 2233876 w 2388758"/>
              <a:gd name="connsiteY41" fmla="*/ 822067 h 1250971"/>
              <a:gd name="connsiteX42" fmla="*/ 2248769 w 2388758"/>
              <a:gd name="connsiteY42" fmla="*/ 848873 h 1250971"/>
              <a:gd name="connsiteX43" fmla="*/ 2278554 w 2388758"/>
              <a:gd name="connsiteY43" fmla="*/ 878658 h 1250971"/>
              <a:gd name="connsiteX44" fmla="*/ 2320253 w 2388758"/>
              <a:gd name="connsiteY44" fmla="*/ 908443 h 1250971"/>
              <a:gd name="connsiteX45" fmla="*/ 2347059 w 2388758"/>
              <a:gd name="connsiteY45" fmla="*/ 926314 h 1250971"/>
              <a:gd name="connsiteX46" fmla="*/ 2361952 w 2388758"/>
              <a:gd name="connsiteY46" fmla="*/ 938228 h 1250971"/>
              <a:gd name="connsiteX47" fmla="*/ 2367909 w 2388758"/>
              <a:gd name="connsiteY47" fmla="*/ 947164 h 1250971"/>
              <a:gd name="connsiteX48" fmla="*/ 2379823 w 2388758"/>
              <a:gd name="connsiteY48" fmla="*/ 965035 h 1250971"/>
              <a:gd name="connsiteX49" fmla="*/ 2388758 w 2388758"/>
              <a:gd name="connsiteY49" fmla="*/ 991842 h 1250971"/>
              <a:gd name="connsiteX50" fmla="*/ 2388758 w 2388758"/>
              <a:gd name="connsiteY50" fmla="*/ 1006734 h 1250971"/>
              <a:gd name="connsiteX51" fmla="*/ 2385780 w 2388758"/>
              <a:gd name="connsiteY51" fmla="*/ 1024605 h 1250971"/>
              <a:gd name="connsiteX52" fmla="*/ 2379823 w 2388758"/>
              <a:gd name="connsiteY52" fmla="*/ 1045455 h 1250971"/>
              <a:gd name="connsiteX53" fmla="*/ 2364930 w 2388758"/>
              <a:gd name="connsiteY53" fmla="*/ 1063326 h 1250971"/>
              <a:gd name="connsiteX54" fmla="*/ 2335145 w 2388758"/>
              <a:gd name="connsiteY54" fmla="*/ 1099068 h 1250971"/>
              <a:gd name="connsiteX55" fmla="*/ 2314296 w 2388758"/>
              <a:gd name="connsiteY55" fmla="*/ 1116939 h 1250971"/>
              <a:gd name="connsiteX56" fmla="*/ 2287489 w 2388758"/>
              <a:gd name="connsiteY56" fmla="*/ 1137788 h 1250971"/>
              <a:gd name="connsiteX57" fmla="*/ 2260683 w 2388758"/>
              <a:gd name="connsiteY57" fmla="*/ 1155659 h 1250971"/>
              <a:gd name="connsiteX58" fmla="*/ 2213027 w 2388758"/>
              <a:gd name="connsiteY58" fmla="*/ 1176509 h 1250971"/>
              <a:gd name="connsiteX59" fmla="*/ 2150478 w 2388758"/>
              <a:gd name="connsiteY59" fmla="*/ 1194380 h 1250971"/>
              <a:gd name="connsiteX60" fmla="*/ 2040274 w 2388758"/>
              <a:gd name="connsiteY60" fmla="*/ 1215229 h 1250971"/>
              <a:gd name="connsiteX61" fmla="*/ 1861564 w 2388758"/>
              <a:gd name="connsiteY61" fmla="*/ 1233100 h 1250971"/>
              <a:gd name="connsiteX62" fmla="*/ 1697746 w 2388758"/>
              <a:gd name="connsiteY62" fmla="*/ 1242036 h 1250971"/>
              <a:gd name="connsiteX63" fmla="*/ 1524993 w 2388758"/>
              <a:gd name="connsiteY63" fmla="*/ 1247993 h 1250971"/>
              <a:gd name="connsiteX64" fmla="*/ 1376068 w 2388758"/>
              <a:gd name="connsiteY64" fmla="*/ 1250971 h 1250971"/>
              <a:gd name="connsiteX65" fmla="*/ 1224164 w 2388758"/>
              <a:gd name="connsiteY65" fmla="*/ 1250971 h 1250971"/>
              <a:gd name="connsiteX66" fmla="*/ 1066304 w 2388758"/>
              <a:gd name="connsiteY66" fmla="*/ 1247993 h 1250971"/>
              <a:gd name="connsiteX67" fmla="*/ 929293 w 2388758"/>
              <a:gd name="connsiteY67" fmla="*/ 1242036 h 1250971"/>
              <a:gd name="connsiteX68" fmla="*/ 774411 w 2388758"/>
              <a:gd name="connsiteY68" fmla="*/ 1236079 h 1250971"/>
              <a:gd name="connsiteX69" fmla="*/ 649313 w 2388758"/>
              <a:gd name="connsiteY69" fmla="*/ 1221186 h 1250971"/>
              <a:gd name="connsiteX70" fmla="*/ 434861 w 2388758"/>
              <a:gd name="connsiteY70" fmla="*/ 1188423 h 1250971"/>
              <a:gd name="connsiteX71" fmla="*/ 321678 w 2388758"/>
              <a:gd name="connsiteY71" fmla="*/ 1164595 h 1250971"/>
              <a:gd name="connsiteX72" fmla="*/ 199560 w 2388758"/>
              <a:gd name="connsiteY72" fmla="*/ 1125874 h 1250971"/>
              <a:gd name="connsiteX73" fmla="*/ 113183 w 2388758"/>
              <a:gd name="connsiteY73" fmla="*/ 1081197 h 1250971"/>
              <a:gd name="connsiteX74" fmla="*/ 50635 w 2388758"/>
              <a:gd name="connsiteY74" fmla="*/ 1033541 h 1250971"/>
              <a:gd name="connsiteX75" fmla="*/ 0 w 2388758"/>
              <a:gd name="connsiteY75" fmla="*/ 976949 h 1250971"/>
              <a:gd name="connsiteX0" fmla="*/ 0 w 2338123"/>
              <a:gd name="connsiteY0" fmla="*/ 1033541 h 1250971"/>
              <a:gd name="connsiteX1" fmla="*/ 321678 w 2338123"/>
              <a:gd name="connsiteY1" fmla="*/ 973971 h 1250971"/>
              <a:gd name="connsiteX2" fmla="*/ 452732 w 2338123"/>
              <a:gd name="connsiteY2" fmla="*/ 991842 h 1250971"/>
              <a:gd name="connsiteX3" fmla="*/ 571872 w 2338123"/>
              <a:gd name="connsiteY3" fmla="*/ 1000777 h 1250971"/>
              <a:gd name="connsiteX4" fmla="*/ 729733 w 2338123"/>
              <a:gd name="connsiteY4" fmla="*/ 1009713 h 1250971"/>
              <a:gd name="connsiteX5" fmla="*/ 905464 w 2338123"/>
              <a:gd name="connsiteY5" fmla="*/ 1012691 h 1250971"/>
              <a:gd name="connsiteX6" fmla="*/ 1063325 w 2338123"/>
              <a:gd name="connsiteY6" fmla="*/ 1012691 h 1250971"/>
              <a:gd name="connsiteX7" fmla="*/ 1298626 w 2338123"/>
              <a:gd name="connsiteY7" fmla="*/ 1009713 h 1250971"/>
              <a:gd name="connsiteX8" fmla="*/ 1414788 w 2338123"/>
              <a:gd name="connsiteY8" fmla="*/ 1006734 h 1250971"/>
              <a:gd name="connsiteX9" fmla="*/ 1548821 w 2338123"/>
              <a:gd name="connsiteY9" fmla="*/ 994820 h 1250971"/>
              <a:gd name="connsiteX10" fmla="*/ 1641154 w 2338123"/>
              <a:gd name="connsiteY10" fmla="*/ 979928 h 1250971"/>
              <a:gd name="connsiteX11" fmla="*/ 1691789 w 2338123"/>
              <a:gd name="connsiteY11" fmla="*/ 965035 h 1250971"/>
              <a:gd name="connsiteX12" fmla="*/ 1742423 w 2338123"/>
              <a:gd name="connsiteY12" fmla="*/ 944186 h 1250971"/>
              <a:gd name="connsiteX13" fmla="*/ 1793058 w 2338123"/>
              <a:gd name="connsiteY13" fmla="*/ 920357 h 1250971"/>
              <a:gd name="connsiteX14" fmla="*/ 1822843 w 2338123"/>
              <a:gd name="connsiteY14" fmla="*/ 896529 h 1250971"/>
              <a:gd name="connsiteX15" fmla="*/ 1837735 w 2338123"/>
              <a:gd name="connsiteY15" fmla="*/ 878658 h 1250971"/>
              <a:gd name="connsiteX16" fmla="*/ 1861563 w 2338123"/>
              <a:gd name="connsiteY16" fmla="*/ 833981 h 1250971"/>
              <a:gd name="connsiteX17" fmla="*/ 1888370 w 2338123"/>
              <a:gd name="connsiteY17" fmla="*/ 759518 h 1250971"/>
              <a:gd name="connsiteX18" fmla="*/ 1915176 w 2338123"/>
              <a:gd name="connsiteY18" fmla="*/ 667185 h 1250971"/>
              <a:gd name="connsiteX19" fmla="*/ 1939004 w 2338123"/>
              <a:gd name="connsiteY19" fmla="*/ 559959 h 1250971"/>
              <a:gd name="connsiteX20" fmla="*/ 1959854 w 2338123"/>
              <a:gd name="connsiteY20" fmla="*/ 458690 h 1250971"/>
              <a:gd name="connsiteX21" fmla="*/ 1980703 w 2338123"/>
              <a:gd name="connsiteY21" fmla="*/ 348485 h 1250971"/>
              <a:gd name="connsiteX22" fmla="*/ 1992617 w 2338123"/>
              <a:gd name="connsiteY22" fmla="*/ 271044 h 1250971"/>
              <a:gd name="connsiteX23" fmla="*/ 2001553 w 2338123"/>
              <a:gd name="connsiteY23" fmla="*/ 169775 h 1250971"/>
              <a:gd name="connsiteX24" fmla="*/ 2007510 w 2338123"/>
              <a:gd name="connsiteY24" fmla="*/ 65528 h 1250971"/>
              <a:gd name="connsiteX25" fmla="*/ 2004531 w 2338123"/>
              <a:gd name="connsiteY25" fmla="*/ 29786 h 1250971"/>
              <a:gd name="connsiteX26" fmla="*/ 2007510 w 2338123"/>
              <a:gd name="connsiteY26" fmla="*/ 17871 h 1250971"/>
              <a:gd name="connsiteX27" fmla="*/ 2022402 w 2338123"/>
              <a:gd name="connsiteY27" fmla="*/ 2979 h 1250971"/>
              <a:gd name="connsiteX28" fmla="*/ 2034316 w 2338123"/>
              <a:gd name="connsiteY28" fmla="*/ 0 h 1250971"/>
              <a:gd name="connsiteX29" fmla="*/ 2046230 w 2338123"/>
              <a:gd name="connsiteY29" fmla="*/ 0 h 1250971"/>
              <a:gd name="connsiteX30" fmla="*/ 2061123 w 2338123"/>
              <a:gd name="connsiteY30" fmla="*/ 8936 h 1250971"/>
              <a:gd name="connsiteX31" fmla="*/ 2073037 w 2338123"/>
              <a:gd name="connsiteY31" fmla="*/ 17871 h 1250971"/>
              <a:gd name="connsiteX32" fmla="*/ 2078994 w 2338123"/>
              <a:gd name="connsiteY32" fmla="*/ 35743 h 1250971"/>
              <a:gd name="connsiteX33" fmla="*/ 2081972 w 2338123"/>
              <a:gd name="connsiteY33" fmla="*/ 68506 h 1250971"/>
              <a:gd name="connsiteX34" fmla="*/ 2141542 w 2338123"/>
              <a:gd name="connsiteY34" fmla="*/ 613572 h 1250971"/>
              <a:gd name="connsiteX35" fmla="*/ 2144521 w 2338123"/>
              <a:gd name="connsiteY35" fmla="*/ 646335 h 1250971"/>
              <a:gd name="connsiteX36" fmla="*/ 2144521 w 2338123"/>
              <a:gd name="connsiteY36" fmla="*/ 670163 h 1250971"/>
              <a:gd name="connsiteX37" fmla="*/ 2147499 w 2338123"/>
              <a:gd name="connsiteY37" fmla="*/ 708884 h 1250971"/>
              <a:gd name="connsiteX38" fmla="*/ 2153456 w 2338123"/>
              <a:gd name="connsiteY38" fmla="*/ 738669 h 1250971"/>
              <a:gd name="connsiteX39" fmla="*/ 2162392 w 2338123"/>
              <a:gd name="connsiteY39" fmla="*/ 768454 h 1250971"/>
              <a:gd name="connsiteX40" fmla="*/ 2171327 w 2338123"/>
              <a:gd name="connsiteY40" fmla="*/ 801217 h 1250971"/>
              <a:gd name="connsiteX41" fmla="*/ 2183241 w 2338123"/>
              <a:gd name="connsiteY41" fmla="*/ 822067 h 1250971"/>
              <a:gd name="connsiteX42" fmla="*/ 2198134 w 2338123"/>
              <a:gd name="connsiteY42" fmla="*/ 848873 h 1250971"/>
              <a:gd name="connsiteX43" fmla="*/ 2227919 w 2338123"/>
              <a:gd name="connsiteY43" fmla="*/ 878658 h 1250971"/>
              <a:gd name="connsiteX44" fmla="*/ 2269618 w 2338123"/>
              <a:gd name="connsiteY44" fmla="*/ 908443 h 1250971"/>
              <a:gd name="connsiteX45" fmla="*/ 2296424 w 2338123"/>
              <a:gd name="connsiteY45" fmla="*/ 926314 h 1250971"/>
              <a:gd name="connsiteX46" fmla="*/ 2311317 w 2338123"/>
              <a:gd name="connsiteY46" fmla="*/ 938228 h 1250971"/>
              <a:gd name="connsiteX47" fmla="*/ 2317274 w 2338123"/>
              <a:gd name="connsiteY47" fmla="*/ 947164 h 1250971"/>
              <a:gd name="connsiteX48" fmla="*/ 2329188 w 2338123"/>
              <a:gd name="connsiteY48" fmla="*/ 965035 h 1250971"/>
              <a:gd name="connsiteX49" fmla="*/ 2338123 w 2338123"/>
              <a:gd name="connsiteY49" fmla="*/ 991842 h 1250971"/>
              <a:gd name="connsiteX50" fmla="*/ 2338123 w 2338123"/>
              <a:gd name="connsiteY50" fmla="*/ 1006734 h 1250971"/>
              <a:gd name="connsiteX51" fmla="*/ 2335145 w 2338123"/>
              <a:gd name="connsiteY51" fmla="*/ 1024605 h 1250971"/>
              <a:gd name="connsiteX52" fmla="*/ 2329188 w 2338123"/>
              <a:gd name="connsiteY52" fmla="*/ 1045455 h 1250971"/>
              <a:gd name="connsiteX53" fmla="*/ 2314295 w 2338123"/>
              <a:gd name="connsiteY53" fmla="*/ 1063326 h 1250971"/>
              <a:gd name="connsiteX54" fmla="*/ 2284510 w 2338123"/>
              <a:gd name="connsiteY54" fmla="*/ 1099068 h 1250971"/>
              <a:gd name="connsiteX55" fmla="*/ 2263661 w 2338123"/>
              <a:gd name="connsiteY55" fmla="*/ 1116939 h 1250971"/>
              <a:gd name="connsiteX56" fmla="*/ 2236854 w 2338123"/>
              <a:gd name="connsiteY56" fmla="*/ 1137788 h 1250971"/>
              <a:gd name="connsiteX57" fmla="*/ 2210048 w 2338123"/>
              <a:gd name="connsiteY57" fmla="*/ 1155659 h 1250971"/>
              <a:gd name="connsiteX58" fmla="*/ 2162392 w 2338123"/>
              <a:gd name="connsiteY58" fmla="*/ 1176509 h 1250971"/>
              <a:gd name="connsiteX59" fmla="*/ 2099843 w 2338123"/>
              <a:gd name="connsiteY59" fmla="*/ 1194380 h 1250971"/>
              <a:gd name="connsiteX60" fmla="*/ 1989639 w 2338123"/>
              <a:gd name="connsiteY60" fmla="*/ 1215229 h 1250971"/>
              <a:gd name="connsiteX61" fmla="*/ 1810929 w 2338123"/>
              <a:gd name="connsiteY61" fmla="*/ 1233100 h 1250971"/>
              <a:gd name="connsiteX62" fmla="*/ 1647111 w 2338123"/>
              <a:gd name="connsiteY62" fmla="*/ 1242036 h 1250971"/>
              <a:gd name="connsiteX63" fmla="*/ 1474358 w 2338123"/>
              <a:gd name="connsiteY63" fmla="*/ 1247993 h 1250971"/>
              <a:gd name="connsiteX64" fmla="*/ 1325433 w 2338123"/>
              <a:gd name="connsiteY64" fmla="*/ 1250971 h 1250971"/>
              <a:gd name="connsiteX65" fmla="*/ 1173529 w 2338123"/>
              <a:gd name="connsiteY65" fmla="*/ 1250971 h 1250971"/>
              <a:gd name="connsiteX66" fmla="*/ 1015669 w 2338123"/>
              <a:gd name="connsiteY66" fmla="*/ 1247993 h 1250971"/>
              <a:gd name="connsiteX67" fmla="*/ 878658 w 2338123"/>
              <a:gd name="connsiteY67" fmla="*/ 1242036 h 1250971"/>
              <a:gd name="connsiteX68" fmla="*/ 723776 w 2338123"/>
              <a:gd name="connsiteY68" fmla="*/ 1236079 h 1250971"/>
              <a:gd name="connsiteX69" fmla="*/ 598678 w 2338123"/>
              <a:gd name="connsiteY69" fmla="*/ 1221186 h 1250971"/>
              <a:gd name="connsiteX70" fmla="*/ 384226 w 2338123"/>
              <a:gd name="connsiteY70" fmla="*/ 1188423 h 1250971"/>
              <a:gd name="connsiteX71" fmla="*/ 271043 w 2338123"/>
              <a:gd name="connsiteY71" fmla="*/ 1164595 h 1250971"/>
              <a:gd name="connsiteX72" fmla="*/ 148925 w 2338123"/>
              <a:gd name="connsiteY72" fmla="*/ 1125874 h 1250971"/>
              <a:gd name="connsiteX73" fmla="*/ 62548 w 2338123"/>
              <a:gd name="connsiteY73" fmla="*/ 1081197 h 1250971"/>
              <a:gd name="connsiteX74" fmla="*/ 0 w 2338123"/>
              <a:gd name="connsiteY74" fmla="*/ 1033541 h 1250971"/>
              <a:gd name="connsiteX0" fmla="*/ 0 w 2275575"/>
              <a:gd name="connsiteY0" fmla="*/ 1081197 h 1250971"/>
              <a:gd name="connsiteX1" fmla="*/ 259130 w 2275575"/>
              <a:gd name="connsiteY1" fmla="*/ 973971 h 1250971"/>
              <a:gd name="connsiteX2" fmla="*/ 390184 w 2275575"/>
              <a:gd name="connsiteY2" fmla="*/ 991842 h 1250971"/>
              <a:gd name="connsiteX3" fmla="*/ 509324 w 2275575"/>
              <a:gd name="connsiteY3" fmla="*/ 1000777 h 1250971"/>
              <a:gd name="connsiteX4" fmla="*/ 667185 w 2275575"/>
              <a:gd name="connsiteY4" fmla="*/ 1009713 h 1250971"/>
              <a:gd name="connsiteX5" fmla="*/ 842916 w 2275575"/>
              <a:gd name="connsiteY5" fmla="*/ 1012691 h 1250971"/>
              <a:gd name="connsiteX6" fmla="*/ 1000777 w 2275575"/>
              <a:gd name="connsiteY6" fmla="*/ 1012691 h 1250971"/>
              <a:gd name="connsiteX7" fmla="*/ 1236078 w 2275575"/>
              <a:gd name="connsiteY7" fmla="*/ 1009713 h 1250971"/>
              <a:gd name="connsiteX8" fmla="*/ 1352240 w 2275575"/>
              <a:gd name="connsiteY8" fmla="*/ 1006734 h 1250971"/>
              <a:gd name="connsiteX9" fmla="*/ 1486273 w 2275575"/>
              <a:gd name="connsiteY9" fmla="*/ 994820 h 1250971"/>
              <a:gd name="connsiteX10" fmla="*/ 1578606 w 2275575"/>
              <a:gd name="connsiteY10" fmla="*/ 979928 h 1250971"/>
              <a:gd name="connsiteX11" fmla="*/ 1629241 w 2275575"/>
              <a:gd name="connsiteY11" fmla="*/ 965035 h 1250971"/>
              <a:gd name="connsiteX12" fmla="*/ 1679875 w 2275575"/>
              <a:gd name="connsiteY12" fmla="*/ 944186 h 1250971"/>
              <a:gd name="connsiteX13" fmla="*/ 1730510 w 2275575"/>
              <a:gd name="connsiteY13" fmla="*/ 920357 h 1250971"/>
              <a:gd name="connsiteX14" fmla="*/ 1760295 w 2275575"/>
              <a:gd name="connsiteY14" fmla="*/ 896529 h 1250971"/>
              <a:gd name="connsiteX15" fmla="*/ 1775187 w 2275575"/>
              <a:gd name="connsiteY15" fmla="*/ 878658 h 1250971"/>
              <a:gd name="connsiteX16" fmla="*/ 1799015 w 2275575"/>
              <a:gd name="connsiteY16" fmla="*/ 833981 h 1250971"/>
              <a:gd name="connsiteX17" fmla="*/ 1825822 w 2275575"/>
              <a:gd name="connsiteY17" fmla="*/ 759518 h 1250971"/>
              <a:gd name="connsiteX18" fmla="*/ 1852628 w 2275575"/>
              <a:gd name="connsiteY18" fmla="*/ 667185 h 1250971"/>
              <a:gd name="connsiteX19" fmla="*/ 1876456 w 2275575"/>
              <a:gd name="connsiteY19" fmla="*/ 559959 h 1250971"/>
              <a:gd name="connsiteX20" fmla="*/ 1897306 w 2275575"/>
              <a:gd name="connsiteY20" fmla="*/ 458690 h 1250971"/>
              <a:gd name="connsiteX21" fmla="*/ 1918155 w 2275575"/>
              <a:gd name="connsiteY21" fmla="*/ 348485 h 1250971"/>
              <a:gd name="connsiteX22" fmla="*/ 1930069 w 2275575"/>
              <a:gd name="connsiteY22" fmla="*/ 271044 h 1250971"/>
              <a:gd name="connsiteX23" fmla="*/ 1939005 w 2275575"/>
              <a:gd name="connsiteY23" fmla="*/ 169775 h 1250971"/>
              <a:gd name="connsiteX24" fmla="*/ 1944962 w 2275575"/>
              <a:gd name="connsiteY24" fmla="*/ 65528 h 1250971"/>
              <a:gd name="connsiteX25" fmla="*/ 1941983 w 2275575"/>
              <a:gd name="connsiteY25" fmla="*/ 29786 h 1250971"/>
              <a:gd name="connsiteX26" fmla="*/ 1944962 w 2275575"/>
              <a:gd name="connsiteY26" fmla="*/ 17871 h 1250971"/>
              <a:gd name="connsiteX27" fmla="*/ 1959854 w 2275575"/>
              <a:gd name="connsiteY27" fmla="*/ 2979 h 1250971"/>
              <a:gd name="connsiteX28" fmla="*/ 1971768 w 2275575"/>
              <a:gd name="connsiteY28" fmla="*/ 0 h 1250971"/>
              <a:gd name="connsiteX29" fmla="*/ 1983682 w 2275575"/>
              <a:gd name="connsiteY29" fmla="*/ 0 h 1250971"/>
              <a:gd name="connsiteX30" fmla="*/ 1998575 w 2275575"/>
              <a:gd name="connsiteY30" fmla="*/ 8936 h 1250971"/>
              <a:gd name="connsiteX31" fmla="*/ 2010489 w 2275575"/>
              <a:gd name="connsiteY31" fmla="*/ 17871 h 1250971"/>
              <a:gd name="connsiteX32" fmla="*/ 2016446 w 2275575"/>
              <a:gd name="connsiteY32" fmla="*/ 35743 h 1250971"/>
              <a:gd name="connsiteX33" fmla="*/ 2019424 w 2275575"/>
              <a:gd name="connsiteY33" fmla="*/ 68506 h 1250971"/>
              <a:gd name="connsiteX34" fmla="*/ 2078994 w 2275575"/>
              <a:gd name="connsiteY34" fmla="*/ 613572 h 1250971"/>
              <a:gd name="connsiteX35" fmla="*/ 2081973 w 2275575"/>
              <a:gd name="connsiteY35" fmla="*/ 646335 h 1250971"/>
              <a:gd name="connsiteX36" fmla="*/ 2081973 w 2275575"/>
              <a:gd name="connsiteY36" fmla="*/ 670163 h 1250971"/>
              <a:gd name="connsiteX37" fmla="*/ 2084951 w 2275575"/>
              <a:gd name="connsiteY37" fmla="*/ 708884 h 1250971"/>
              <a:gd name="connsiteX38" fmla="*/ 2090908 w 2275575"/>
              <a:gd name="connsiteY38" fmla="*/ 738669 h 1250971"/>
              <a:gd name="connsiteX39" fmla="*/ 2099844 w 2275575"/>
              <a:gd name="connsiteY39" fmla="*/ 768454 h 1250971"/>
              <a:gd name="connsiteX40" fmla="*/ 2108779 w 2275575"/>
              <a:gd name="connsiteY40" fmla="*/ 801217 h 1250971"/>
              <a:gd name="connsiteX41" fmla="*/ 2120693 w 2275575"/>
              <a:gd name="connsiteY41" fmla="*/ 822067 h 1250971"/>
              <a:gd name="connsiteX42" fmla="*/ 2135586 w 2275575"/>
              <a:gd name="connsiteY42" fmla="*/ 848873 h 1250971"/>
              <a:gd name="connsiteX43" fmla="*/ 2165371 w 2275575"/>
              <a:gd name="connsiteY43" fmla="*/ 878658 h 1250971"/>
              <a:gd name="connsiteX44" fmla="*/ 2207070 w 2275575"/>
              <a:gd name="connsiteY44" fmla="*/ 908443 h 1250971"/>
              <a:gd name="connsiteX45" fmla="*/ 2233876 w 2275575"/>
              <a:gd name="connsiteY45" fmla="*/ 926314 h 1250971"/>
              <a:gd name="connsiteX46" fmla="*/ 2248769 w 2275575"/>
              <a:gd name="connsiteY46" fmla="*/ 938228 h 1250971"/>
              <a:gd name="connsiteX47" fmla="*/ 2254726 w 2275575"/>
              <a:gd name="connsiteY47" fmla="*/ 947164 h 1250971"/>
              <a:gd name="connsiteX48" fmla="*/ 2266640 w 2275575"/>
              <a:gd name="connsiteY48" fmla="*/ 965035 h 1250971"/>
              <a:gd name="connsiteX49" fmla="*/ 2275575 w 2275575"/>
              <a:gd name="connsiteY49" fmla="*/ 991842 h 1250971"/>
              <a:gd name="connsiteX50" fmla="*/ 2275575 w 2275575"/>
              <a:gd name="connsiteY50" fmla="*/ 1006734 h 1250971"/>
              <a:gd name="connsiteX51" fmla="*/ 2272597 w 2275575"/>
              <a:gd name="connsiteY51" fmla="*/ 1024605 h 1250971"/>
              <a:gd name="connsiteX52" fmla="*/ 2266640 w 2275575"/>
              <a:gd name="connsiteY52" fmla="*/ 1045455 h 1250971"/>
              <a:gd name="connsiteX53" fmla="*/ 2251747 w 2275575"/>
              <a:gd name="connsiteY53" fmla="*/ 1063326 h 1250971"/>
              <a:gd name="connsiteX54" fmla="*/ 2221962 w 2275575"/>
              <a:gd name="connsiteY54" fmla="*/ 1099068 h 1250971"/>
              <a:gd name="connsiteX55" fmla="*/ 2201113 w 2275575"/>
              <a:gd name="connsiteY55" fmla="*/ 1116939 h 1250971"/>
              <a:gd name="connsiteX56" fmla="*/ 2174306 w 2275575"/>
              <a:gd name="connsiteY56" fmla="*/ 1137788 h 1250971"/>
              <a:gd name="connsiteX57" fmla="*/ 2147500 w 2275575"/>
              <a:gd name="connsiteY57" fmla="*/ 1155659 h 1250971"/>
              <a:gd name="connsiteX58" fmla="*/ 2099844 w 2275575"/>
              <a:gd name="connsiteY58" fmla="*/ 1176509 h 1250971"/>
              <a:gd name="connsiteX59" fmla="*/ 2037295 w 2275575"/>
              <a:gd name="connsiteY59" fmla="*/ 1194380 h 1250971"/>
              <a:gd name="connsiteX60" fmla="*/ 1927091 w 2275575"/>
              <a:gd name="connsiteY60" fmla="*/ 1215229 h 1250971"/>
              <a:gd name="connsiteX61" fmla="*/ 1748381 w 2275575"/>
              <a:gd name="connsiteY61" fmla="*/ 1233100 h 1250971"/>
              <a:gd name="connsiteX62" fmla="*/ 1584563 w 2275575"/>
              <a:gd name="connsiteY62" fmla="*/ 1242036 h 1250971"/>
              <a:gd name="connsiteX63" fmla="*/ 1411810 w 2275575"/>
              <a:gd name="connsiteY63" fmla="*/ 1247993 h 1250971"/>
              <a:gd name="connsiteX64" fmla="*/ 1262885 w 2275575"/>
              <a:gd name="connsiteY64" fmla="*/ 1250971 h 1250971"/>
              <a:gd name="connsiteX65" fmla="*/ 1110981 w 2275575"/>
              <a:gd name="connsiteY65" fmla="*/ 1250971 h 1250971"/>
              <a:gd name="connsiteX66" fmla="*/ 953121 w 2275575"/>
              <a:gd name="connsiteY66" fmla="*/ 1247993 h 1250971"/>
              <a:gd name="connsiteX67" fmla="*/ 816110 w 2275575"/>
              <a:gd name="connsiteY67" fmla="*/ 1242036 h 1250971"/>
              <a:gd name="connsiteX68" fmla="*/ 661228 w 2275575"/>
              <a:gd name="connsiteY68" fmla="*/ 1236079 h 1250971"/>
              <a:gd name="connsiteX69" fmla="*/ 536130 w 2275575"/>
              <a:gd name="connsiteY69" fmla="*/ 1221186 h 1250971"/>
              <a:gd name="connsiteX70" fmla="*/ 321678 w 2275575"/>
              <a:gd name="connsiteY70" fmla="*/ 1188423 h 1250971"/>
              <a:gd name="connsiteX71" fmla="*/ 208495 w 2275575"/>
              <a:gd name="connsiteY71" fmla="*/ 1164595 h 1250971"/>
              <a:gd name="connsiteX72" fmla="*/ 86377 w 2275575"/>
              <a:gd name="connsiteY72" fmla="*/ 1125874 h 1250971"/>
              <a:gd name="connsiteX73" fmla="*/ 0 w 2275575"/>
              <a:gd name="connsiteY73" fmla="*/ 1081197 h 1250971"/>
              <a:gd name="connsiteX0" fmla="*/ 0 w 2189198"/>
              <a:gd name="connsiteY0" fmla="*/ 1125874 h 1250971"/>
              <a:gd name="connsiteX1" fmla="*/ 172753 w 2189198"/>
              <a:gd name="connsiteY1" fmla="*/ 973971 h 1250971"/>
              <a:gd name="connsiteX2" fmla="*/ 303807 w 2189198"/>
              <a:gd name="connsiteY2" fmla="*/ 991842 h 1250971"/>
              <a:gd name="connsiteX3" fmla="*/ 422947 w 2189198"/>
              <a:gd name="connsiteY3" fmla="*/ 1000777 h 1250971"/>
              <a:gd name="connsiteX4" fmla="*/ 580808 w 2189198"/>
              <a:gd name="connsiteY4" fmla="*/ 1009713 h 1250971"/>
              <a:gd name="connsiteX5" fmla="*/ 756539 w 2189198"/>
              <a:gd name="connsiteY5" fmla="*/ 1012691 h 1250971"/>
              <a:gd name="connsiteX6" fmla="*/ 914400 w 2189198"/>
              <a:gd name="connsiteY6" fmla="*/ 1012691 h 1250971"/>
              <a:gd name="connsiteX7" fmla="*/ 1149701 w 2189198"/>
              <a:gd name="connsiteY7" fmla="*/ 1009713 h 1250971"/>
              <a:gd name="connsiteX8" fmla="*/ 1265863 w 2189198"/>
              <a:gd name="connsiteY8" fmla="*/ 1006734 h 1250971"/>
              <a:gd name="connsiteX9" fmla="*/ 1399896 w 2189198"/>
              <a:gd name="connsiteY9" fmla="*/ 994820 h 1250971"/>
              <a:gd name="connsiteX10" fmla="*/ 1492229 w 2189198"/>
              <a:gd name="connsiteY10" fmla="*/ 979928 h 1250971"/>
              <a:gd name="connsiteX11" fmla="*/ 1542864 w 2189198"/>
              <a:gd name="connsiteY11" fmla="*/ 965035 h 1250971"/>
              <a:gd name="connsiteX12" fmla="*/ 1593498 w 2189198"/>
              <a:gd name="connsiteY12" fmla="*/ 944186 h 1250971"/>
              <a:gd name="connsiteX13" fmla="*/ 1644133 w 2189198"/>
              <a:gd name="connsiteY13" fmla="*/ 920357 h 1250971"/>
              <a:gd name="connsiteX14" fmla="*/ 1673918 w 2189198"/>
              <a:gd name="connsiteY14" fmla="*/ 896529 h 1250971"/>
              <a:gd name="connsiteX15" fmla="*/ 1688810 w 2189198"/>
              <a:gd name="connsiteY15" fmla="*/ 878658 h 1250971"/>
              <a:gd name="connsiteX16" fmla="*/ 1712638 w 2189198"/>
              <a:gd name="connsiteY16" fmla="*/ 833981 h 1250971"/>
              <a:gd name="connsiteX17" fmla="*/ 1739445 w 2189198"/>
              <a:gd name="connsiteY17" fmla="*/ 759518 h 1250971"/>
              <a:gd name="connsiteX18" fmla="*/ 1766251 w 2189198"/>
              <a:gd name="connsiteY18" fmla="*/ 667185 h 1250971"/>
              <a:gd name="connsiteX19" fmla="*/ 1790079 w 2189198"/>
              <a:gd name="connsiteY19" fmla="*/ 559959 h 1250971"/>
              <a:gd name="connsiteX20" fmla="*/ 1810929 w 2189198"/>
              <a:gd name="connsiteY20" fmla="*/ 458690 h 1250971"/>
              <a:gd name="connsiteX21" fmla="*/ 1831778 w 2189198"/>
              <a:gd name="connsiteY21" fmla="*/ 348485 h 1250971"/>
              <a:gd name="connsiteX22" fmla="*/ 1843692 w 2189198"/>
              <a:gd name="connsiteY22" fmla="*/ 271044 h 1250971"/>
              <a:gd name="connsiteX23" fmla="*/ 1852628 w 2189198"/>
              <a:gd name="connsiteY23" fmla="*/ 169775 h 1250971"/>
              <a:gd name="connsiteX24" fmla="*/ 1858585 w 2189198"/>
              <a:gd name="connsiteY24" fmla="*/ 65528 h 1250971"/>
              <a:gd name="connsiteX25" fmla="*/ 1855606 w 2189198"/>
              <a:gd name="connsiteY25" fmla="*/ 29786 h 1250971"/>
              <a:gd name="connsiteX26" fmla="*/ 1858585 w 2189198"/>
              <a:gd name="connsiteY26" fmla="*/ 17871 h 1250971"/>
              <a:gd name="connsiteX27" fmla="*/ 1873477 w 2189198"/>
              <a:gd name="connsiteY27" fmla="*/ 2979 h 1250971"/>
              <a:gd name="connsiteX28" fmla="*/ 1885391 w 2189198"/>
              <a:gd name="connsiteY28" fmla="*/ 0 h 1250971"/>
              <a:gd name="connsiteX29" fmla="*/ 1897305 w 2189198"/>
              <a:gd name="connsiteY29" fmla="*/ 0 h 1250971"/>
              <a:gd name="connsiteX30" fmla="*/ 1912198 w 2189198"/>
              <a:gd name="connsiteY30" fmla="*/ 8936 h 1250971"/>
              <a:gd name="connsiteX31" fmla="*/ 1924112 w 2189198"/>
              <a:gd name="connsiteY31" fmla="*/ 17871 h 1250971"/>
              <a:gd name="connsiteX32" fmla="*/ 1930069 w 2189198"/>
              <a:gd name="connsiteY32" fmla="*/ 35743 h 1250971"/>
              <a:gd name="connsiteX33" fmla="*/ 1933047 w 2189198"/>
              <a:gd name="connsiteY33" fmla="*/ 68506 h 1250971"/>
              <a:gd name="connsiteX34" fmla="*/ 1992617 w 2189198"/>
              <a:gd name="connsiteY34" fmla="*/ 613572 h 1250971"/>
              <a:gd name="connsiteX35" fmla="*/ 1995596 w 2189198"/>
              <a:gd name="connsiteY35" fmla="*/ 646335 h 1250971"/>
              <a:gd name="connsiteX36" fmla="*/ 1995596 w 2189198"/>
              <a:gd name="connsiteY36" fmla="*/ 670163 h 1250971"/>
              <a:gd name="connsiteX37" fmla="*/ 1998574 w 2189198"/>
              <a:gd name="connsiteY37" fmla="*/ 708884 h 1250971"/>
              <a:gd name="connsiteX38" fmla="*/ 2004531 w 2189198"/>
              <a:gd name="connsiteY38" fmla="*/ 738669 h 1250971"/>
              <a:gd name="connsiteX39" fmla="*/ 2013467 w 2189198"/>
              <a:gd name="connsiteY39" fmla="*/ 768454 h 1250971"/>
              <a:gd name="connsiteX40" fmla="*/ 2022402 w 2189198"/>
              <a:gd name="connsiteY40" fmla="*/ 801217 h 1250971"/>
              <a:gd name="connsiteX41" fmla="*/ 2034316 w 2189198"/>
              <a:gd name="connsiteY41" fmla="*/ 822067 h 1250971"/>
              <a:gd name="connsiteX42" fmla="*/ 2049209 w 2189198"/>
              <a:gd name="connsiteY42" fmla="*/ 848873 h 1250971"/>
              <a:gd name="connsiteX43" fmla="*/ 2078994 w 2189198"/>
              <a:gd name="connsiteY43" fmla="*/ 878658 h 1250971"/>
              <a:gd name="connsiteX44" fmla="*/ 2120693 w 2189198"/>
              <a:gd name="connsiteY44" fmla="*/ 908443 h 1250971"/>
              <a:gd name="connsiteX45" fmla="*/ 2147499 w 2189198"/>
              <a:gd name="connsiteY45" fmla="*/ 926314 h 1250971"/>
              <a:gd name="connsiteX46" fmla="*/ 2162392 w 2189198"/>
              <a:gd name="connsiteY46" fmla="*/ 938228 h 1250971"/>
              <a:gd name="connsiteX47" fmla="*/ 2168349 w 2189198"/>
              <a:gd name="connsiteY47" fmla="*/ 947164 h 1250971"/>
              <a:gd name="connsiteX48" fmla="*/ 2180263 w 2189198"/>
              <a:gd name="connsiteY48" fmla="*/ 965035 h 1250971"/>
              <a:gd name="connsiteX49" fmla="*/ 2189198 w 2189198"/>
              <a:gd name="connsiteY49" fmla="*/ 991842 h 1250971"/>
              <a:gd name="connsiteX50" fmla="*/ 2189198 w 2189198"/>
              <a:gd name="connsiteY50" fmla="*/ 1006734 h 1250971"/>
              <a:gd name="connsiteX51" fmla="*/ 2186220 w 2189198"/>
              <a:gd name="connsiteY51" fmla="*/ 1024605 h 1250971"/>
              <a:gd name="connsiteX52" fmla="*/ 2180263 w 2189198"/>
              <a:gd name="connsiteY52" fmla="*/ 1045455 h 1250971"/>
              <a:gd name="connsiteX53" fmla="*/ 2165370 w 2189198"/>
              <a:gd name="connsiteY53" fmla="*/ 1063326 h 1250971"/>
              <a:gd name="connsiteX54" fmla="*/ 2135585 w 2189198"/>
              <a:gd name="connsiteY54" fmla="*/ 1099068 h 1250971"/>
              <a:gd name="connsiteX55" fmla="*/ 2114736 w 2189198"/>
              <a:gd name="connsiteY55" fmla="*/ 1116939 h 1250971"/>
              <a:gd name="connsiteX56" fmla="*/ 2087929 w 2189198"/>
              <a:gd name="connsiteY56" fmla="*/ 1137788 h 1250971"/>
              <a:gd name="connsiteX57" fmla="*/ 2061123 w 2189198"/>
              <a:gd name="connsiteY57" fmla="*/ 1155659 h 1250971"/>
              <a:gd name="connsiteX58" fmla="*/ 2013467 w 2189198"/>
              <a:gd name="connsiteY58" fmla="*/ 1176509 h 1250971"/>
              <a:gd name="connsiteX59" fmla="*/ 1950918 w 2189198"/>
              <a:gd name="connsiteY59" fmla="*/ 1194380 h 1250971"/>
              <a:gd name="connsiteX60" fmla="*/ 1840714 w 2189198"/>
              <a:gd name="connsiteY60" fmla="*/ 1215229 h 1250971"/>
              <a:gd name="connsiteX61" fmla="*/ 1662004 w 2189198"/>
              <a:gd name="connsiteY61" fmla="*/ 1233100 h 1250971"/>
              <a:gd name="connsiteX62" fmla="*/ 1498186 w 2189198"/>
              <a:gd name="connsiteY62" fmla="*/ 1242036 h 1250971"/>
              <a:gd name="connsiteX63" fmla="*/ 1325433 w 2189198"/>
              <a:gd name="connsiteY63" fmla="*/ 1247993 h 1250971"/>
              <a:gd name="connsiteX64" fmla="*/ 1176508 w 2189198"/>
              <a:gd name="connsiteY64" fmla="*/ 1250971 h 1250971"/>
              <a:gd name="connsiteX65" fmla="*/ 1024604 w 2189198"/>
              <a:gd name="connsiteY65" fmla="*/ 1250971 h 1250971"/>
              <a:gd name="connsiteX66" fmla="*/ 866744 w 2189198"/>
              <a:gd name="connsiteY66" fmla="*/ 1247993 h 1250971"/>
              <a:gd name="connsiteX67" fmla="*/ 729733 w 2189198"/>
              <a:gd name="connsiteY67" fmla="*/ 1242036 h 1250971"/>
              <a:gd name="connsiteX68" fmla="*/ 574851 w 2189198"/>
              <a:gd name="connsiteY68" fmla="*/ 1236079 h 1250971"/>
              <a:gd name="connsiteX69" fmla="*/ 449753 w 2189198"/>
              <a:gd name="connsiteY69" fmla="*/ 1221186 h 1250971"/>
              <a:gd name="connsiteX70" fmla="*/ 235301 w 2189198"/>
              <a:gd name="connsiteY70" fmla="*/ 1188423 h 1250971"/>
              <a:gd name="connsiteX71" fmla="*/ 122118 w 2189198"/>
              <a:gd name="connsiteY71" fmla="*/ 1164595 h 1250971"/>
              <a:gd name="connsiteX72" fmla="*/ 0 w 2189198"/>
              <a:gd name="connsiteY72" fmla="*/ 1125874 h 1250971"/>
              <a:gd name="connsiteX0" fmla="*/ 0 w 2067080"/>
              <a:gd name="connsiteY0" fmla="*/ 1164595 h 1250971"/>
              <a:gd name="connsiteX1" fmla="*/ 50635 w 2067080"/>
              <a:gd name="connsiteY1" fmla="*/ 973971 h 1250971"/>
              <a:gd name="connsiteX2" fmla="*/ 181689 w 2067080"/>
              <a:gd name="connsiteY2" fmla="*/ 991842 h 1250971"/>
              <a:gd name="connsiteX3" fmla="*/ 300829 w 2067080"/>
              <a:gd name="connsiteY3" fmla="*/ 1000777 h 1250971"/>
              <a:gd name="connsiteX4" fmla="*/ 458690 w 2067080"/>
              <a:gd name="connsiteY4" fmla="*/ 1009713 h 1250971"/>
              <a:gd name="connsiteX5" fmla="*/ 634421 w 2067080"/>
              <a:gd name="connsiteY5" fmla="*/ 1012691 h 1250971"/>
              <a:gd name="connsiteX6" fmla="*/ 792282 w 2067080"/>
              <a:gd name="connsiteY6" fmla="*/ 1012691 h 1250971"/>
              <a:gd name="connsiteX7" fmla="*/ 1027583 w 2067080"/>
              <a:gd name="connsiteY7" fmla="*/ 1009713 h 1250971"/>
              <a:gd name="connsiteX8" fmla="*/ 1143745 w 2067080"/>
              <a:gd name="connsiteY8" fmla="*/ 1006734 h 1250971"/>
              <a:gd name="connsiteX9" fmla="*/ 1277778 w 2067080"/>
              <a:gd name="connsiteY9" fmla="*/ 994820 h 1250971"/>
              <a:gd name="connsiteX10" fmla="*/ 1370111 w 2067080"/>
              <a:gd name="connsiteY10" fmla="*/ 979928 h 1250971"/>
              <a:gd name="connsiteX11" fmla="*/ 1420746 w 2067080"/>
              <a:gd name="connsiteY11" fmla="*/ 965035 h 1250971"/>
              <a:gd name="connsiteX12" fmla="*/ 1471380 w 2067080"/>
              <a:gd name="connsiteY12" fmla="*/ 944186 h 1250971"/>
              <a:gd name="connsiteX13" fmla="*/ 1522015 w 2067080"/>
              <a:gd name="connsiteY13" fmla="*/ 920357 h 1250971"/>
              <a:gd name="connsiteX14" fmla="*/ 1551800 w 2067080"/>
              <a:gd name="connsiteY14" fmla="*/ 896529 h 1250971"/>
              <a:gd name="connsiteX15" fmla="*/ 1566692 w 2067080"/>
              <a:gd name="connsiteY15" fmla="*/ 878658 h 1250971"/>
              <a:gd name="connsiteX16" fmla="*/ 1590520 w 2067080"/>
              <a:gd name="connsiteY16" fmla="*/ 833981 h 1250971"/>
              <a:gd name="connsiteX17" fmla="*/ 1617327 w 2067080"/>
              <a:gd name="connsiteY17" fmla="*/ 759518 h 1250971"/>
              <a:gd name="connsiteX18" fmla="*/ 1644133 w 2067080"/>
              <a:gd name="connsiteY18" fmla="*/ 667185 h 1250971"/>
              <a:gd name="connsiteX19" fmla="*/ 1667961 w 2067080"/>
              <a:gd name="connsiteY19" fmla="*/ 559959 h 1250971"/>
              <a:gd name="connsiteX20" fmla="*/ 1688811 w 2067080"/>
              <a:gd name="connsiteY20" fmla="*/ 458690 h 1250971"/>
              <a:gd name="connsiteX21" fmla="*/ 1709660 w 2067080"/>
              <a:gd name="connsiteY21" fmla="*/ 348485 h 1250971"/>
              <a:gd name="connsiteX22" fmla="*/ 1721574 w 2067080"/>
              <a:gd name="connsiteY22" fmla="*/ 271044 h 1250971"/>
              <a:gd name="connsiteX23" fmla="*/ 1730510 w 2067080"/>
              <a:gd name="connsiteY23" fmla="*/ 169775 h 1250971"/>
              <a:gd name="connsiteX24" fmla="*/ 1736467 w 2067080"/>
              <a:gd name="connsiteY24" fmla="*/ 65528 h 1250971"/>
              <a:gd name="connsiteX25" fmla="*/ 1733488 w 2067080"/>
              <a:gd name="connsiteY25" fmla="*/ 29786 h 1250971"/>
              <a:gd name="connsiteX26" fmla="*/ 1736467 w 2067080"/>
              <a:gd name="connsiteY26" fmla="*/ 17871 h 1250971"/>
              <a:gd name="connsiteX27" fmla="*/ 1751359 w 2067080"/>
              <a:gd name="connsiteY27" fmla="*/ 2979 h 1250971"/>
              <a:gd name="connsiteX28" fmla="*/ 1763273 w 2067080"/>
              <a:gd name="connsiteY28" fmla="*/ 0 h 1250971"/>
              <a:gd name="connsiteX29" fmla="*/ 1775187 w 2067080"/>
              <a:gd name="connsiteY29" fmla="*/ 0 h 1250971"/>
              <a:gd name="connsiteX30" fmla="*/ 1790080 w 2067080"/>
              <a:gd name="connsiteY30" fmla="*/ 8936 h 1250971"/>
              <a:gd name="connsiteX31" fmla="*/ 1801994 w 2067080"/>
              <a:gd name="connsiteY31" fmla="*/ 17871 h 1250971"/>
              <a:gd name="connsiteX32" fmla="*/ 1807951 w 2067080"/>
              <a:gd name="connsiteY32" fmla="*/ 35743 h 1250971"/>
              <a:gd name="connsiteX33" fmla="*/ 1810929 w 2067080"/>
              <a:gd name="connsiteY33" fmla="*/ 68506 h 1250971"/>
              <a:gd name="connsiteX34" fmla="*/ 1870499 w 2067080"/>
              <a:gd name="connsiteY34" fmla="*/ 613572 h 1250971"/>
              <a:gd name="connsiteX35" fmla="*/ 1873478 w 2067080"/>
              <a:gd name="connsiteY35" fmla="*/ 646335 h 1250971"/>
              <a:gd name="connsiteX36" fmla="*/ 1873478 w 2067080"/>
              <a:gd name="connsiteY36" fmla="*/ 670163 h 1250971"/>
              <a:gd name="connsiteX37" fmla="*/ 1876456 w 2067080"/>
              <a:gd name="connsiteY37" fmla="*/ 708884 h 1250971"/>
              <a:gd name="connsiteX38" fmla="*/ 1882413 w 2067080"/>
              <a:gd name="connsiteY38" fmla="*/ 738669 h 1250971"/>
              <a:gd name="connsiteX39" fmla="*/ 1891349 w 2067080"/>
              <a:gd name="connsiteY39" fmla="*/ 768454 h 1250971"/>
              <a:gd name="connsiteX40" fmla="*/ 1900284 w 2067080"/>
              <a:gd name="connsiteY40" fmla="*/ 801217 h 1250971"/>
              <a:gd name="connsiteX41" fmla="*/ 1912198 w 2067080"/>
              <a:gd name="connsiteY41" fmla="*/ 822067 h 1250971"/>
              <a:gd name="connsiteX42" fmla="*/ 1927091 w 2067080"/>
              <a:gd name="connsiteY42" fmla="*/ 848873 h 1250971"/>
              <a:gd name="connsiteX43" fmla="*/ 1956876 w 2067080"/>
              <a:gd name="connsiteY43" fmla="*/ 878658 h 1250971"/>
              <a:gd name="connsiteX44" fmla="*/ 1998575 w 2067080"/>
              <a:gd name="connsiteY44" fmla="*/ 908443 h 1250971"/>
              <a:gd name="connsiteX45" fmla="*/ 2025381 w 2067080"/>
              <a:gd name="connsiteY45" fmla="*/ 926314 h 1250971"/>
              <a:gd name="connsiteX46" fmla="*/ 2040274 w 2067080"/>
              <a:gd name="connsiteY46" fmla="*/ 938228 h 1250971"/>
              <a:gd name="connsiteX47" fmla="*/ 2046231 w 2067080"/>
              <a:gd name="connsiteY47" fmla="*/ 947164 h 1250971"/>
              <a:gd name="connsiteX48" fmla="*/ 2058145 w 2067080"/>
              <a:gd name="connsiteY48" fmla="*/ 965035 h 1250971"/>
              <a:gd name="connsiteX49" fmla="*/ 2067080 w 2067080"/>
              <a:gd name="connsiteY49" fmla="*/ 991842 h 1250971"/>
              <a:gd name="connsiteX50" fmla="*/ 2067080 w 2067080"/>
              <a:gd name="connsiteY50" fmla="*/ 1006734 h 1250971"/>
              <a:gd name="connsiteX51" fmla="*/ 2064102 w 2067080"/>
              <a:gd name="connsiteY51" fmla="*/ 1024605 h 1250971"/>
              <a:gd name="connsiteX52" fmla="*/ 2058145 w 2067080"/>
              <a:gd name="connsiteY52" fmla="*/ 1045455 h 1250971"/>
              <a:gd name="connsiteX53" fmla="*/ 2043252 w 2067080"/>
              <a:gd name="connsiteY53" fmla="*/ 1063326 h 1250971"/>
              <a:gd name="connsiteX54" fmla="*/ 2013467 w 2067080"/>
              <a:gd name="connsiteY54" fmla="*/ 1099068 h 1250971"/>
              <a:gd name="connsiteX55" fmla="*/ 1992618 w 2067080"/>
              <a:gd name="connsiteY55" fmla="*/ 1116939 h 1250971"/>
              <a:gd name="connsiteX56" fmla="*/ 1965811 w 2067080"/>
              <a:gd name="connsiteY56" fmla="*/ 1137788 h 1250971"/>
              <a:gd name="connsiteX57" fmla="*/ 1939005 w 2067080"/>
              <a:gd name="connsiteY57" fmla="*/ 1155659 h 1250971"/>
              <a:gd name="connsiteX58" fmla="*/ 1891349 w 2067080"/>
              <a:gd name="connsiteY58" fmla="*/ 1176509 h 1250971"/>
              <a:gd name="connsiteX59" fmla="*/ 1828800 w 2067080"/>
              <a:gd name="connsiteY59" fmla="*/ 1194380 h 1250971"/>
              <a:gd name="connsiteX60" fmla="*/ 1718596 w 2067080"/>
              <a:gd name="connsiteY60" fmla="*/ 1215229 h 1250971"/>
              <a:gd name="connsiteX61" fmla="*/ 1539886 w 2067080"/>
              <a:gd name="connsiteY61" fmla="*/ 1233100 h 1250971"/>
              <a:gd name="connsiteX62" fmla="*/ 1376068 w 2067080"/>
              <a:gd name="connsiteY62" fmla="*/ 1242036 h 1250971"/>
              <a:gd name="connsiteX63" fmla="*/ 1203315 w 2067080"/>
              <a:gd name="connsiteY63" fmla="*/ 1247993 h 1250971"/>
              <a:gd name="connsiteX64" fmla="*/ 1054390 w 2067080"/>
              <a:gd name="connsiteY64" fmla="*/ 1250971 h 1250971"/>
              <a:gd name="connsiteX65" fmla="*/ 902486 w 2067080"/>
              <a:gd name="connsiteY65" fmla="*/ 1250971 h 1250971"/>
              <a:gd name="connsiteX66" fmla="*/ 744626 w 2067080"/>
              <a:gd name="connsiteY66" fmla="*/ 1247993 h 1250971"/>
              <a:gd name="connsiteX67" fmla="*/ 607615 w 2067080"/>
              <a:gd name="connsiteY67" fmla="*/ 1242036 h 1250971"/>
              <a:gd name="connsiteX68" fmla="*/ 452733 w 2067080"/>
              <a:gd name="connsiteY68" fmla="*/ 1236079 h 1250971"/>
              <a:gd name="connsiteX69" fmla="*/ 327635 w 2067080"/>
              <a:gd name="connsiteY69" fmla="*/ 1221186 h 1250971"/>
              <a:gd name="connsiteX70" fmla="*/ 113183 w 2067080"/>
              <a:gd name="connsiteY70" fmla="*/ 1188423 h 1250971"/>
              <a:gd name="connsiteX71" fmla="*/ 0 w 2067080"/>
              <a:gd name="connsiteY71" fmla="*/ 1164595 h 1250971"/>
              <a:gd name="connsiteX0" fmla="*/ 62548 w 2016445"/>
              <a:gd name="connsiteY0" fmla="*/ 1188423 h 1250971"/>
              <a:gd name="connsiteX1" fmla="*/ 0 w 2016445"/>
              <a:gd name="connsiteY1" fmla="*/ 973971 h 1250971"/>
              <a:gd name="connsiteX2" fmla="*/ 131054 w 2016445"/>
              <a:gd name="connsiteY2" fmla="*/ 991842 h 1250971"/>
              <a:gd name="connsiteX3" fmla="*/ 250194 w 2016445"/>
              <a:gd name="connsiteY3" fmla="*/ 1000777 h 1250971"/>
              <a:gd name="connsiteX4" fmla="*/ 408055 w 2016445"/>
              <a:gd name="connsiteY4" fmla="*/ 1009713 h 1250971"/>
              <a:gd name="connsiteX5" fmla="*/ 583786 w 2016445"/>
              <a:gd name="connsiteY5" fmla="*/ 1012691 h 1250971"/>
              <a:gd name="connsiteX6" fmla="*/ 741647 w 2016445"/>
              <a:gd name="connsiteY6" fmla="*/ 1012691 h 1250971"/>
              <a:gd name="connsiteX7" fmla="*/ 976948 w 2016445"/>
              <a:gd name="connsiteY7" fmla="*/ 1009713 h 1250971"/>
              <a:gd name="connsiteX8" fmla="*/ 1093110 w 2016445"/>
              <a:gd name="connsiteY8" fmla="*/ 1006734 h 1250971"/>
              <a:gd name="connsiteX9" fmla="*/ 1227143 w 2016445"/>
              <a:gd name="connsiteY9" fmla="*/ 994820 h 1250971"/>
              <a:gd name="connsiteX10" fmla="*/ 1319476 w 2016445"/>
              <a:gd name="connsiteY10" fmla="*/ 979928 h 1250971"/>
              <a:gd name="connsiteX11" fmla="*/ 1370111 w 2016445"/>
              <a:gd name="connsiteY11" fmla="*/ 965035 h 1250971"/>
              <a:gd name="connsiteX12" fmla="*/ 1420745 w 2016445"/>
              <a:gd name="connsiteY12" fmla="*/ 944186 h 1250971"/>
              <a:gd name="connsiteX13" fmla="*/ 1471380 w 2016445"/>
              <a:gd name="connsiteY13" fmla="*/ 920357 h 1250971"/>
              <a:gd name="connsiteX14" fmla="*/ 1501165 w 2016445"/>
              <a:gd name="connsiteY14" fmla="*/ 896529 h 1250971"/>
              <a:gd name="connsiteX15" fmla="*/ 1516057 w 2016445"/>
              <a:gd name="connsiteY15" fmla="*/ 878658 h 1250971"/>
              <a:gd name="connsiteX16" fmla="*/ 1539885 w 2016445"/>
              <a:gd name="connsiteY16" fmla="*/ 833981 h 1250971"/>
              <a:gd name="connsiteX17" fmla="*/ 1566692 w 2016445"/>
              <a:gd name="connsiteY17" fmla="*/ 759518 h 1250971"/>
              <a:gd name="connsiteX18" fmla="*/ 1593498 w 2016445"/>
              <a:gd name="connsiteY18" fmla="*/ 667185 h 1250971"/>
              <a:gd name="connsiteX19" fmla="*/ 1617326 w 2016445"/>
              <a:gd name="connsiteY19" fmla="*/ 559959 h 1250971"/>
              <a:gd name="connsiteX20" fmla="*/ 1638176 w 2016445"/>
              <a:gd name="connsiteY20" fmla="*/ 458690 h 1250971"/>
              <a:gd name="connsiteX21" fmla="*/ 1659025 w 2016445"/>
              <a:gd name="connsiteY21" fmla="*/ 348485 h 1250971"/>
              <a:gd name="connsiteX22" fmla="*/ 1670939 w 2016445"/>
              <a:gd name="connsiteY22" fmla="*/ 271044 h 1250971"/>
              <a:gd name="connsiteX23" fmla="*/ 1679875 w 2016445"/>
              <a:gd name="connsiteY23" fmla="*/ 169775 h 1250971"/>
              <a:gd name="connsiteX24" fmla="*/ 1685832 w 2016445"/>
              <a:gd name="connsiteY24" fmla="*/ 65528 h 1250971"/>
              <a:gd name="connsiteX25" fmla="*/ 1682853 w 2016445"/>
              <a:gd name="connsiteY25" fmla="*/ 29786 h 1250971"/>
              <a:gd name="connsiteX26" fmla="*/ 1685832 w 2016445"/>
              <a:gd name="connsiteY26" fmla="*/ 17871 h 1250971"/>
              <a:gd name="connsiteX27" fmla="*/ 1700724 w 2016445"/>
              <a:gd name="connsiteY27" fmla="*/ 2979 h 1250971"/>
              <a:gd name="connsiteX28" fmla="*/ 1712638 w 2016445"/>
              <a:gd name="connsiteY28" fmla="*/ 0 h 1250971"/>
              <a:gd name="connsiteX29" fmla="*/ 1724552 w 2016445"/>
              <a:gd name="connsiteY29" fmla="*/ 0 h 1250971"/>
              <a:gd name="connsiteX30" fmla="*/ 1739445 w 2016445"/>
              <a:gd name="connsiteY30" fmla="*/ 8936 h 1250971"/>
              <a:gd name="connsiteX31" fmla="*/ 1751359 w 2016445"/>
              <a:gd name="connsiteY31" fmla="*/ 17871 h 1250971"/>
              <a:gd name="connsiteX32" fmla="*/ 1757316 w 2016445"/>
              <a:gd name="connsiteY32" fmla="*/ 35743 h 1250971"/>
              <a:gd name="connsiteX33" fmla="*/ 1760294 w 2016445"/>
              <a:gd name="connsiteY33" fmla="*/ 68506 h 1250971"/>
              <a:gd name="connsiteX34" fmla="*/ 1819864 w 2016445"/>
              <a:gd name="connsiteY34" fmla="*/ 613572 h 1250971"/>
              <a:gd name="connsiteX35" fmla="*/ 1822843 w 2016445"/>
              <a:gd name="connsiteY35" fmla="*/ 646335 h 1250971"/>
              <a:gd name="connsiteX36" fmla="*/ 1822843 w 2016445"/>
              <a:gd name="connsiteY36" fmla="*/ 670163 h 1250971"/>
              <a:gd name="connsiteX37" fmla="*/ 1825821 w 2016445"/>
              <a:gd name="connsiteY37" fmla="*/ 708884 h 1250971"/>
              <a:gd name="connsiteX38" fmla="*/ 1831778 w 2016445"/>
              <a:gd name="connsiteY38" fmla="*/ 738669 h 1250971"/>
              <a:gd name="connsiteX39" fmla="*/ 1840714 w 2016445"/>
              <a:gd name="connsiteY39" fmla="*/ 768454 h 1250971"/>
              <a:gd name="connsiteX40" fmla="*/ 1849649 w 2016445"/>
              <a:gd name="connsiteY40" fmla="*/ 801217 h 1250971"/>
              <a:gd name="connsiteX41" fmla="*/ 1861563 w 2016445"/>
              <a:gd name="connsiteY41" fmla="*/ 822067 h 1250971"/>
              <a:gd name="connsiteX42" fmla="*/ 1876456 w 2016445"/>
              <a:gd name="connsiteY42" fmla="*/ 848873 h 1250971"/>
              <a:gd name="connsiteX43" fmla="*/ 1906241 w 2016445"/>
              <a:gd name="connsiteY43" fmla="*/ 878658 h 1250971"/>
              <a:gd name="connsiteX44" fmla="*/ 1947940 w 2016445"/>
              <a:gd name="connsiteY44" fmla="*/ 908443 h 1250971"/>
              <a:gd name="connsiteX45" fmla="*/ 1974746 w 2016445"/>
              <a:gd name="connsiteY45" fmla="*/ 926314 h 1250971"/>
              <a:gd name="connsiteX46" fmla="*/ 1989639 w 2016445"/>
              <a:gd name="connsiteY46" fmla="*/ 938228 h 1250971"/>
              <a:gd name="connsiteX47" fmla="*/ 1995596 w 2016445"/>
              <a:gd name="connsiteY47" fmla="*/ 947164 h 1250971"/>
              <a:gd name="connsiteX48" fmla="*/ 2007510 w 2016445"/>
              <a:gd name="connsiteY48" fmla="*/ 965035 h 1250971"/>
              <a:gd name="connsiteX49" fmla="*/ 2016445 w 2016445"/>
              <a:gd name="connsiteY49" fmla="*/ 991842 h 1250971"/>
              <a:gd name="connsiteX50" fmla="*/ 2016445 w 2016445"/>
              <a:gd name="connsiteY50" fmla="*/ 1006734 h 1250971"/>
              <a:gd name="connsiteX51" fmla="*/ 2013467 w 2016445"/>
              <a:gd name="connsiteY51" fmla="*/ 1024605 h 1250971"/>
              <a:gd name="connsiteX52" fmla="*/ 2007510 w 2016445"/>
              <a:gd name="connsiteY52" fmla="*/ 1045455 h 1250971"/>
              <a:gd name="connsiteX53" fmla="*/ 1992617 w 2016445"/>
              <a:gd name="connsiteY53" fmla="*/ 1063326 h 1250971"/>
              <a:gd name="connsiteX54" fmla="*/ 1962832 w 2016445"/>
              <a:gd name="connsiteY54" fmla="*/ 1099068 h 1250971"/>
              <a:gd name="connsiteX55" fmla="*/ 1941983 w 2016445"/>
              <a:gd name="connsiteY55" fmla="*/ 1116939 h 1250971"/>
              <a:gd name="connsiteX56" fmla="*/ 1915176 w 2016445"/>
              <a:gd name="connsiteY56" fmla="*/ 1137788 h 1250971"/>
              <a:gd name="connsiteX57" fmla="*/ 1888370 w 2016445"/>
              <a:gd name="connsiteY57" fmla="*/ 1155659 h 1250971"/>
              <a:gd name="connsiteX58" fmla="*/ 1840714 w 2016445"/>
              <a:gd name="connsiteY58" fmla="*/ 1176509 h 1250971"/>
              <a:gd name="connsiteX59" fmla="*/ 1778165 w 2016445"/>
              <a:gd name="connsiteY59" fmla="*/ 1194380 h 1250971"/>
              <a:gd name="connsiteX60" fmla="*/ 1667961 w 2016445"/>
              <a:gd name="connsiteY60" fmla="*/ 1215229 h 1250971"/>
              <a:gd name="connsiteX61" fmla="*/ 1489251 w 2016445"/>
              <a:gd name="connsiteY61" fmla="*/ 1233100 h 1250971"/>
              <a:gd name="connsiteX62" fmla="*/ 1325433 w 2016445"/>
              <a:gd name="connsiteY62" fmla="*/ 1242036 h 1250971"/>
              <a:gd name="connsiteX63" fmla="*/ 1152680 w 2016445"/>
              <a:gd name="connsiteY63" fmla="*/ 1247993 h 1250971"/>
              <a:gd name="connsiteX64" fmla="*/ 1003755 w 2016445"/>
              <a:gd name="connsiteY64" fmla="*/ 1250971 h 1250971"/>
              <a:gd name="connsiteX65" fmla="*/ 851851 w 2016445"/>
              <a:gd name="connsiteY65" fmla="*/ 1250971 h 1250971"/>
              <a:gd name="connsiteX66" fmla="*/ 693991 w 2016445"/>
              <a:gd name="connsiteY66" fmla="*/ 1247993 h 1250971"/>
              <a:gd name="connsiteX67" fmla="*/ 556980 w 2016445"/>
              <a:gd name="connsiteY67" fmla="*/ 1242036 h 1250971"/>
              <a:gd name="connsiteX68" fmla="*/ 402098 w 2016445"/>
              <a:gd name="connsiteY68" fmla="*/ 1236079 h 1250971"/>
              <a:gd name="connsiteX69" fmla="*/ 277000 w 2016445"/>
              <a:gd name="connsiteY69" fmla="*/ 1221186 h 1250971"/>
              <a:gd name="connsiteX70" fmla="*/ 62548 w 2016445"/>
              <a:gd name="connsiteY70" fmla="*/ 1188423 h 1250971"/>
              <a:gd name="connsiteX0" fmla="*/ 277000 w 2016445"/>
              <a:gd name="connsiteY0" fmla="*/ 1221186 h 1250971"/>
              <a:gd name="connsiteX1" fmla="*/ 0 w 2016445"/>
              <a:gd name="connsiteY1" fmla="*/ 973971 h 1250971"/>
              <a:gd name="connsiteX2" fmla="*/ 131054 w 2016445"/>
              <a:gd name="connsiteY2" fmla="*/ 991842 h 1250971"/>
              <a:gd name="connsiteX3" fmla="*/ 250194 w 2016445"/>
              <a:gd name="connsiteY3" fmla="*/ 1000777 h 1250971"/>
              <a:gd name="connsiteX4" fmla="*/ 408055 w 2016445"/>
              <a:gd name="connsiteY4" fmla="*/ 1009713 h 1250971"/>
              <a:gd name="connsiteX5" fmla="*/ 583786 w 2016445"/>
              <a:gd name="connsiteY5" fmla="*/ 1012691 h 1250971"/>
              <a:gd name="connsiteX6" fmla="*/ 741647 w 2016445"/>
              <a:gd name="connsiteY6" fmla="*/ 1012691 h 1250971"/>
              <a:gd name="connsiteX7" fmla="*/ 976948 w 2016445"/>
              <a:gd name="connsiteY7" fmla="*/ 1009713 h 1250971"/>
              <a:gd name="connsiteX8" fmla="*/ 1093110 w 2016445"/>
              <a:gd name="connsiteY8" fmla="*/ 1006734 h 1250971"/>
              <a:gd name="connsiteX9" fmla="*/ 1227143 w 2016445"/>
              <a:gd name="connsiteY9" fmla="*/ 994820 h 1250971"/>
              <a:gd name="connsiteX10" fmla="*/ 1319476 w 2016445"/>
              <a:gd name="connsiteY10" fmla="*/ 979928 h 1250971"/>
              <a:gd name="connsiteX11" fmla="*/ 1370111 w 2016445"/>
              <a:gd name="connsiteY11" fmla="*/ 965035 h 1250971"/>
              <a:gd name="connsiteX12" fmla="*/ 1420745 w 2016445"/>
              <a:gd name="connsiteY12" fmla="*/ 944186 h 1250971"/>
              <a:gd name="connsiteX13" fmla="*/ 1471380 w 2016445"/>
              <a:gd name="connsiteY13" fmla="*/ 920357 h 1250971"/>
              <a:gd name="connsiteX14" fmla="*/ 1501165 w 2016445"/>
              <a:gd name="connsiteY14" fmla="*/ 896529 h 1250971"/>
              <a:gd name="connsiteX15" fmla="*/ 1516057 w 2016445"/>
              <a:gd name="connsiteY15" fmla="*/ 878658 h 1250971"/>
              <a:gd name="connsiteX16" fmla="*/ 1539885 w 2016445"/>
              <a:gd name="connsiteY16" fmla="*/ 833981 h 1250971"/>
              <a:gd name="connsiteX17" fmla="*/ 1566692 w 2016445"/>
              <a:gd name="connsiteY17" fmla="*/ 759518 h 1250971"/>
              <a:gd name="connsiteX18" fmla="*/ 1593498 w 2016445"/>
              <a:gd name="connsiteY18" fmla="*/ 667185 h 1250971"/>
              <a:gd name="connsiteX19" fmla="*/ 1617326 w 2016445"/>
              <a:gd name="connsiteY19" fmla="*/ 559959 h 1250971"/>
              <a:gd name="connsiteX20" fmla="*/ 1638176 w 2016445"/>
              <a:gd name="connsiteY20" fmla="*/ 458690 h 1250971"/>
              <a:gd name="connsiteX21" fmla="*/ 1659025 w 2016445"/>
              <a:gd name="connsiteY21" fmla="*/ 348485 h 1250971"/>
              <a:gd name="connsiteX22" fmla="*/ 1670939 w 2016445"/>
              <a:gd name="connsiteY22" fmla="*/ 271044 h 1250971"/>
              <a:gd name="connsiteX23" fmla="*/ 1679875 w 2016445"/>
              <a:gd name="connsiteY23" fmla="*/ 169775 h 1250971"/>
              <a:gd name="connsiteX24" fmla="*/ 1685832 w 2016445"/>
              <a:gd name="connsiteY24" fmla="*/ 65528 h 1250971"/>
              <a:gd name="connsiteX25" fmla="*/ 1682853 w 2016445"/>
              <a:gd name="connsiteY25" fmla="*/ 29786 h 1250971"/>
              <a:gd name="connsiteX26" fmla="*/ 1685832 w 2016445"/>
              <a:gd name="connsiteY26" fmla="*/ 17871 h 1250971"/>
              <a:gd name="connsiteX27" fmla="*/ 1700724 w 2016445"/>
              <a:gd name="connsiteY27" fmla="*/ 2979 h 1250971"/>
              <a:gd name="connsiteX28" fmla="*/ 1712638 w 2016445"/>
              <a:gd name="connsiteY28" fmla="*/ 0 h 1250971"/>
              <a:gd name="connsiteX29" fmla="*/ 1724552 w 2016445"/>
              <a:gd name="connsiteY29" fmla="*/ 0 h 1250971"/>
              <a:gd name="connsiteX30" fmla="*/ 1739445 w 2016445"/>
              <a:gd name="connsiteY30" fmla="*/ 8936 h 1250971"/>
              <a:gd name="connsiteX31" fmla="*/ 1751359 w 2016445"/>
              <a:gd name="connsiteY31" fmla="*/ 17871 h 1250971"/>
              <a:gd name="connsiteX32" fmla="*/ 1757316 w 2016445"/>
              <a:gd name="connsiteY32" fmla="*/ 35743 h 1250971"/>
              <a:gd name="connsiteX33" fmla="*/ 1760294 w 2016445"/>
              <a:gd name="connsiteY33" fmla="*/ 68506 h 1250971"/>
              <a:gd name="connsiteX34" fmla="*/ 1819864 w 2016445"/>
              <a:gd name="connsiteY34" fmla="*/ 613572 h 1250971"/>
              <a:gd name="connsiteX35" fmla="*/ 1822843 w 2016445"/>
              <a:gd name="connsiteY35" fmla="*/ 646335 h 1250971"/>
              <a:gd name="connsiteX36" fmla="*/ 1822843 w 2016445"/>
              <a:gd name="connsiteY36" fmla="*/ 670163 h 1250971"/>
              <a:gd name="connsiteX37" fmla="*/ 1825821 w 2016445"/>
              <a:gd name="connsiteY37" fmla="*/ 708884 h 1250971"/>
              <a:gd name="connsiteX38" fmla="*/ 1831778 w 2016445"/>
              <a:gd name="connsiteY38" fmla="*/ 738669 h 1250971"/>
              <a:gd name="connsiteX39" fmla="*/ 1840714 w 2016445"/>
              <a:gd name="connsiteY39" fmla="*/ 768454 h 1250971"/>
              <a:gd name="connsiteX40" fmla="*/ 1849649 w 2016445"/>
              <a:gd name="connsiteY40" fmla="*/ 801217 h 1250971"/>
              <a:gd name="connsiteX41" fmla="*/ 1861563 w 2016445"/>
              <a:gd name="connsiteY41" fmla="*/ 822067 h 1250971"/>
              <a:gd name="connsiteX42" fmla="*/ 1876456 w 2016445"/>
              <a:gd name="connsiteY42" fmla="*/ 848873 h 1250971"/>
              <a:gd name="connsiteX43" fmla="*/ 1906241 w 2016445"/>
              <a:gd name="connsiteY43" fmla="*/ 878658 h 1250971"/>
              <a:gd name="connsiteX44" fmla="*/ 1947940 w 2016445"/>
              <a:gd name="connsiteY44" fmla="*/ 908443 h 1250971"/>
              <a:gd name="connsiteX45" fmla="*/ 1974746 w 2016445"/>
              <a:gd name="connsiteY45" fmla="*/ 926314 h 1250971"/>
              <a:gd name="connsiteX46" fmla="*/ 1989639 w 2016445"/>
              <a:gd name="connsiteY46" fmla="*/ 938228 h 1250971"/>
              <a:gd name="connsiteX47" fmla="*/ 1995596 w 2016445"/>
              <a:gd name="connsiteY47" fmla="*/ 947164 h 1250971"/>
              <a:gd name="connsiteX48" fmla="*/ 2007510 w 2016445"/>
              <a:gd name="connsiteY48" fmla="*/ 965035 h 1250971"/>
              <a:gd name="connsiteX49" fmla="*/ 2016445 w 2016445"/>
              <a:gd name="connsiteY49" fmla="*/ 991842 h 1250971"/>
              <a:gd name="connsiteX50" fmla="*/ 2016445 w 2016445"/>
              <a:gd name="connsiteY50" fmla="*/ 1006734 h 1250971"/>
              <a:gd name="connsiteX51" fmla="*/ 2013467 w 2016445"/>
              <a:gd name="connsiteY51" fmla="*/ 1024605 h 1250971"/>
              <a:gd name="connsiteX52" fmla="*/ 2007510 w 2016445"/>
              <a:gd name="connsiteY52" fmla="*/ 1045455 h 1250971"/>
              <a:gd name="connsiteX53" fmla="*/ 1992617 w 2016445"/>
              <a:gd name="connsiteY53" fmla="*/ 1063326 h 1250971"/>
              <a:gd name="connsiteX54" fmla="*/ 1962832 w 2016445"/>
              <a:gd name="connsiteY54" fmla="*/ 1099068 h 1250971"/>
              <a:gd name="connsiteX55" fmla="*/ 1941983 w 2016445"/>
              <a:gd name="connsiteY55" fmla="*/ 1116939 h 1250971"/>
              <a:gd name="connsiteX56" fmla="*/ 1915176 w 2016445"/>
              <a:gd name="connsiteY56" fmla="*/ 1137788 h 1250971"/>
              <a:gd name="connsiteX57" fmla="*/ 1888370 w 2016445"/>
              <a:gd name="connsiteY57" fmla="*/ 1155659 h 1250971"/>
              <a:gd name="connsiteX58" fmla="*/ 1840714 w 2016445"/>
              <a:gd name="connsiteY58" fmla="*/ 1176509 h 1250971"/>
              <a:gd name="connsiteX59" fmla="*/ 1778165 w 2016445"/>
              <a:gd name="connsiteY59" fmla="*/ 1194380 h 1250971"/>
              <a:gd name="connsiteX60" fmla="*/ 1667961 w 2016445"/>
              <a:gd name="connsiteY60" fmla="*/ 1215229 h 1250971"/>
              <a:gd name="connsiteX61" fmla="*/ 1489251 w 2016445"/>
              <a:gd name="connsiteY61" fmla="*/ 1233100 h 1250971"/>
              <a:gd name="connsiteX62" fmla="*/ 1325433 w 2016445"/>
              <a:gd name="connsiteY62" fmla="*/ 1242036 h 1250971"/>
              <a:gd name="connsiteX63" fmla="*/ 1152680 w 2016445"/>
              <a:gd name="connsiteY63" fmla="*/ 1247993 h 1250971"/>
              <a:gd name="connsiteX64" fmla="*/ 1003755 w 2016445"/>
              <a:gd name="connsiteY64" fmla="*/ 1250971 h 1250971"/>
              <a:gd name="connsiteX65" fmla="*/ 851851 w 2016445"/>
              <a:gd name="connsiteY65" fmla="*/ 1250971 h 1250971"/>
              <a:gd name="connsiteX66" fmla="*/ 693991 w 2016445"/>
              <a:gd name="connsiteY66" fmla="*/ 1247993 h 1250971"/>
              <a:gd name="connsiteX67" fmla="*/ 556980 w 2016445"/>
              <a:gd name="connsiteY67" fmla="*/ 1242036 h 1250971"/>
              <a:gd name="connsiteX68" fmla="*/ 402098 w 2016445"/>
              <a:gd name="connsiteY68" fmla="*/ 1236079 h 1250971"/>
              <a:gd name="connsiteX69" fmla="*/ 277000 w 2016445"/>
              <a:gd name="connsiteY69" fmla="*/ 1221186 h 1250971"/>
              <a:gd name="connsiteX0" fmla="*/ 145946 w 1885391"/>
              <a:gd name="connsiteY0" fmla="*/ 1221186 h 1250971"/>
              <a:gd name="connsiteX1" fmla="*/ 0 w 1885391"/>
              <a:gd name="connsiteY1" fmla="*/ 991842 h 1250971"/>
              <a:gd name="connsiteX2" fmla="*/ 119140 w 1885391"/>
              <a:gd name="connsiteY2" fmla="*/ 1000777 h 1250971"/>
              <a:gd name="connsiteX3" fmla="*/ 277001 w 1885391"/>
              <a:gd name="connsiteY3" fmla="*/ 1009713 h 1250971"/>
              <a:gd name="connsiteX4" fmla="*/ 452732 w 1885391"/>
              <a:gd name="connsiteY4" fmla="*/ 1012691 h 1250971"/>
              <a:gd name="connsiteX5" fmla="*/ 610593 w 1885391"/>
              <a:gd name="connsiteY5" fmla="*/ 1012691 h 1250971"/>
              <a:gd name="connsiteX6" fmla="*/ 845894 w 1885391"/>
              <a:gd name="connsiteY6" fmla="*/ 1009713 h 1250971"/>
              <a:gd name="connsiteX7" fmla="*/ 962056 w 1885391"/>
              <a:gd name="connsiteY7" fmla="*/ 1006734 h 1250971"/>
              <a:gd name="connsiteX8" fmla="*/ 1096089 w 1885391"/>
              <a:gd name="connsiteY8" fmla="*/ 994820 h 1250971"/>
              <a:gd name="connsiteX9" fmla="*/ 1188422 w 1885391"/>
              <a:gd name="connsiteY9" fmla="*/ 979928 h 1250971"/>
              <a:gd name="connsiteX10" fmla="*/ 1239057 w 1885391"/>
              <a:gd name="connsiteY10" fmla="*/ 965035 h 1250971"/>
              <a:gd name="connsiteX11" fmla="*/ 1289691 w 1885391"/>
              <a:gd name="connsiteY11" fmla="*/ 944186 h 1250971"/>
              <a:gd name="connsiteX12" fmla="*/ 1340326 w 1885391"/>
              <a:gd name="connsiteY12" fmla="*/ 920357 h 1250971"/>
              <a:gd name="connsiteX13" fmla="*/ 1370111 w 1885391"/>
              <a:gd name="connsiteY13" fmla="*/ 896529 h 1250971"/>
              <a:gd name="connsiteX14" fmla="*/ 1385003 w 1885391"/>
              <a:gd name="connsiteY14" fmla="*/ 878658 h 1250971"/>
              <a:gd name="connsiteX15" fmla="*/ 1408831 w 1885391"/>
              <a:gd name="connsiteY15" fmla="*/ 833981 h 1250971"/>
              <a:gd name="connsiteX16" fmla="*/ 1435638 w 1885391"/>
              <a:gd name="connsiteY16" fmla="*/ 759518 h 1250971"/>
              <a:gd name="connsiteX17" fmla="*/ 1462444 w 1885391"/>
              <a:gd name="connsiteY17" fmla="*/ 667185 h 1250971"/>
              <a:gd name="connsiteX18" fmla="*/ 1486272 w 1885391"/>
              <a:gd name="connsiteY18" fmla="*/ 559959 h 1250971"/>
              <a:gd name="connsiteX19" fmla="*/ 1507122 w 1885391"/>
              <a:gd name="connsiteY19" fmla="*/ 458690 h 1250971"/>
              <a:gd name="connsiteX20" fmla="*/ 1527971 w 1885391"/>
              <a:gd name="connsiteY20" fmla="*/ 348485 h 1250971"/>
              <a:gd name="connsiteX21" fmla="*/ 1539885 w 1885391"/>
              <a:gd name="connsiteY21" fmla="*/ 271044 h 1250971"/>
              <a:gd name="connsiteX22" fmla="*/ 1548821 w 1885391"/>
              <a:gd name="connsiteY22" fmla="*/ 169775 h 1250971"/>
              <a:gd name="connsiteX23" fmla="*/ 1554778 w 1885391"/>
              <a:gd name="connsiteY23" fmla="*/ 65528 h 1250971"/>
              <a:gd name="connsiteX24" fmla="*/ 1551799 w 1885391"/>
              <a:gd name="connsiteY24" fmla="*/ 29786 h 1250971"/>
              <a:gd name="connsiteX25" fmla="*/ 1554778 w 1885391"/>
              <a:gd name="connsiteY25" fmla="*/ 17871 h 1250971"/>
              <a:gd name="connsiteX26" fmla="*/ 1569670 w 1885391"/>
              <a:gd name="connsiteY26" fmla="*/ 2979 h 1250971"/>
              <a:gd name="connsiteX27" fmla="*/ 1581584 w 1885391"/>
              <a:gd name="connsiteY27" fmla="*/ 0 h 1250971"/>
              <a:gd name="connsiteX28" fmla="*/ 1593498 w 1885391"/>
              <a:gd name="connsiteY28" fmla="*/ 0 h 1250971"/>
              <a:gd name="connsiteX29" fmla="*/ 1608391 w 1885391"/>
              <a:gd name="connsiteY29" fmla="*/ 8936 h 1250971"/>
              <a:gd name="connsiteX30" fmla="*/ 1620305 w 1885391"/>
              <a:gd name="connsiteY30" fmla="*/ 17871 h 1250971"/>
              <a:gd name="connsiteX31" fmla="*/ 1626262 w 1885391"/>
              <a:gd name="connsiteY31" fmla="*/ 35743 h 1250971"/>
              <a:gd name="connsiteX32" fmla="*/ 1629240 w 1885391"/>
              <a:gd name="connsiteY32" fmla="*/ 68506 h 1250971"/>
              <a:gd name="connsiteX33" fmla="*/ 1688810 w 1885391"/>
              <a:gd name="connsiteY33" fmla="*/ 613572 h 1250971"/>
              <a:gd name="connsiteX34" fmla="*/ 1691789 w 1885391"/>
              <a:gd name="connsiteY34" fmla="*/ 646335 h 1250971"/>
              <a:gd name="connsiteX35" fmla="*/ 1691789 w 1885391"/>
              <a:gd name="connsiteY35" fmla="*/ 670163 h 1250971"/>
              <a:gd name="connsiteX36" fmla="*/ 1694767 w 1885391"/>
              <a:gd name="connsiteY36" fmla="*/ 708884 h 1250971"/>
              <a:gd name="connsiteX37" fmla="*/ 1700724 w 1885391"/>
              <a:gd name="connsiteY37" fmla="*/ 738669 h 1250971"/>
              <a:gd name="connsiteX38" fmla="*/ 1709660 w 1885391"/>
              <a:gd name="connsiteY38" fmla="*/ 768454 h 1250971"/>
              <a:gd name="connsiteX39" fmla="*/ 1718595 w 1885391"/>
              <a:gd name="connsiteY39" fmla="*/ 801217 h 1250971"/>
              <a:gd name="connsiteX40" fmla="*/ 1730509 w 1885391"/>
              <a:gd name="connsiteY40" fmla="*/ 822067 h 1250971"/>
              <a:gd name="connsiteX41" fmla="*/ 1745402 w 1885391"/>
              <a:gd name="connsiteY41" fmla="*/ 848873 h 1250971"/>
              <a:gd name="connsiteX42" fmla="*/ 1775187 w 1885391"/>
              <a:gd name="connsiteY42" fmla="*/ 878658 h 1250971"/>
              <a:gd name="connsiteX43" fmla="*/ 1816886 w 1885391"/>
              <a:gd name="connsiteY43" fmla="*/ 908443 h 1250971"/>
              <a:gd name="connsiteX44" fmla="*/ 1843692 w 1885391"/>
              <a:gd name="connsiteY44" fmla="*/ 926314 h 1250971"/>
              <a:gd name="connsiteX45" fmla="*/ 1858585 w 1885391"/>
              <a:gd name="connsiteY45" fmla="*/ 938228 h 1250971"/>
              <a:gd name="connsiteX46" fmla="*/ 1864542 w 1885391"/>
              <a:gd name="connsiteY46" fmla="*/ 947164 h 1250971"/>
              <a:gd name="connsiteX47" fmla="*/ 1876456 w 1885391"/>
              <a:gd name="connsiteY47" fmla="*/ 965035 h 1250971"/>
              <a:gd name="connsiteX48" fmla="*/ 1885391 w 1885391"/>
              <a:gd name="connsiteY48" fmla="*/ 991842 h 1250971"/>
              <a:gd name="connsiteX49" fmla="*/ 1885391 w 1885391"/>
              <a:gd name="connsiteY49" fmla="*/ 1006734 h 1250971"/>
              <a:gd name="connsiteX50" fmla="*/ 1882413 w 1885391"/>
              <a:gd name="connsiteY50" fmla="*/ 1024605 h 1250971"/>
              <a:gd name="connsiteX51" fmla="*/ 1876456 w 1885391"/>
              <a:gd name="connsiteY51" fmla="*/ 1045455 h 1250971"/>
              <a:gd name="connsiteX52" fmla="*/ 1861563 w 1885391"/>
              <a:gd name="connsiteY52" fmla="*/ 1063326 h 1250971"/>
              <a:gd name="connsiteX53" fmla="*/ 1831778 w 1885391"/>
              <a:gd name="connsiteY53" fmla="*/ 1099068 h 1250971"/>
              <a:gd name="connsiteX54" fmla="*/ 1810929 w 1885391"/>
              <a:gd name="connsiteY54" fmla="*/ 1116939 h 1250971"/>
              <a:gd name="connsiteX55" fmla="*/ 1784122 w 1885391"/>
              <a:gd name="connsiteY55" fmla="*/ 1137788 h 1250971"/>
              <a:gd name="connsiteX56" fmla="*/ 1757316 w 1885391"/>
              <a:gd name="connsiteY56" fmla="*/ 1155659 h 1250971"/>
              <a:gd name="connsiteX57" fmla="*/ 1709660 w 1885391"/>
              <a:gd name="connsiteY57" fmla="*/ 1176509 h 1250971"/>
              <a:gd name="connsiteX58" fmla="*/ 1647111 w 1885391"/>
              <a:gd name="connsiteY58" fmla="*/ 1194380 h 1250971"/>
              <a:gd name="connsiteX59" fmla="*/ 1536907 w 1885391"/>
              <a:gd name="connsiteY59" fmla="*/ 1215229 h 1250971"/>
              <a:gd name="connsiteX60" fmla="*/ 1358197 w 1885391"/>
              <a:gd name="connsiteY60" fmla="*/ 1233100 h 1250971"/>
              <a:gd name="connsiteX61" fmla="*/ 1194379 w 1885391"/>
              <a:gd name="connsiteY61" fmla="*/ 1242036 h 1250971"/>
              <a:gd name="connsiteX62" fmla="*/ 1021626 w 1885391"/>
              <a:gd name="connsiteY62" fmla="*/ 1247993 h 1250971"/>
              <a:gd name="connsiteX63" fmla="*/ 872701 w 1885391"/>
              <a:gd name="connsiteY63" fmla="*/ 1250971 h 1250971"/>
              <a:gd name="connsiteX64" fmla="*/ 720797 w 1885391"/>
              <a:gd name="connsiteY64" fmla="*/ 1250971 h 1250971"/>
              <a:gd name="connsiteX65" fmla="*/ 562937 w 1885391"/>
              <a:gd name="connsiteY65" fmla="*/ 1247993 h 1250971"/>
              <a:gd name="connsiteX66" fmla="*/ 425926 w 1885391"/>
              <a:gd name="connsiteY66" fmla="*/ 1242036 h 1250971"/>
              <a:gd name="connsiteX67" fmla="*/ 271044 w 1885391"/>
              <a:gd name="connsiteY67" fmla="*/ 1236079 h 1250971"/>
              <a:gd name="connsiteX68" fmla="*/ 145946 w 1885391"/>
              <a:gd name="connsiteY68" fmla="*/ 1221186 h 1250971"/>
              <a:gd name="connsiteX0" fmla="*/ 26806 w 1766251"/>
              <a:gd name="connsiteY0" fmla="*/ 1221186 h 1250971"/>
              <a:gd name="connsiteX1" fmla="*/ 0 w 1766251"/>
              <a:gd name="connsiteY1" fmla="*/ 1000777 h 1250971"/>
              <a:gd name="connsiteX2" fmla="*/ 157861 w 1766251"/>
              <a:gd name="connsiteY2" fmla="*/ 1009713 h 1250971"/>
              <a:gd name="connsiteX3" fmla="*/ 333592 w 1766251"/>
              <a:gd name="connsiteY3" fmla="*/ 1012691 h 1250971"/>
              <a:gd name="connsiteX4" fmla="*/ 491453 w 1766251"/>
              <a:gd name="connsiteY4" fmla="*/ 1012691 h 1250971"/>
              <a:gd name="connsiteX5" fmla="*/ 726754 w 1766251"/>
              <a:gd name="connsiteY5" fmla="*/ 1009713 h 1250971"/>
              <a:gd name="connsiteX6" fmla="*/ 842916 w 1766251"/>
              <a:gd name="connsiteY6" fmla="*/ 1006734 h 1250971"/>
              <a:gd name="connsiteX7" fmla="*/ 976949 w 1766251"/>
              <a:gd name="connsiteY7" fmla="*/ 994820 h 1250971"/>
              <a:gd name="connsiteX8" fmla="*/ 1069282 w 1766251"/>
              <a:gd name="connsiteY8" fmla="*/ 979928 h 1250971"/>
              <a:gd name="connsiteX9" fmla="*/ 1119917 w 1766251"/>
              <a:gd name="connsiteY9" fmla="*/ 965035 h 1250971"/>
              <a:gd name="connsiteX10" fmla="*/ 1170551 w 1766251"/>
              <a:gd name="connsiteY10" fmla="*/ 944186 h 1250971"/>
              <a:gd name="connsiteX11" fmla="*/ 1221186 w 1766251"/>
              <a:gd name="connsiteY11" fmla="*/ 920357 h 1250971"/>
              <a:gd name="connsiteX12" fmla="*/ 1250971 w 1766251"/>
              <a:gd name="connsiteY12" fmla="*/ 896529 h 1250971"/>
              <a:gd name="connsiteX13" fmla="*/ 1265863 w 1766251"/>
              <a:gd name="connsiteY13" fmla="*/ 878658 h 1250971"/>
              <a:gd name="connsiteX14" fmla="*/ 1289691 w 1766251"/>
              <a:gd name="connsiteY14" fmla="*/ 833981 h 1250971"/>
              <a:gd name="connsiteX15" fmla="*/ 1316498 w 1766251"/>
              <a:gd name="connsiteY15" fmla="*/ 759518 h 1250971"/>
              <a:gd name="connsiteX16" fmla="*/ 1343304 w 1766251"/>
              <a:gd name="connsiteY16" fmla="*/ 667185 h 1250971"/>
              <a:gd name="connsiteX17" fmla="*/ 1367132 w 1766251"/>
              <a:gd name="connsiteY17" fmla="*/ 559959 h 1250971"/>
              <a:gd name="connsiteX18" fmla="*/ 1387982 w 1766251"/>
              <a:gd name="connsiteY18" fmla="*/ 458690 h 1250971"/>
              <a:gd name="connsiteX19" fmla="*/ 1408831 w 1766251"/>
              <a:gd name="connsiteY19" fmla="*/ 348485 h 1250971"/>
              <a:gd name="connsiteX20" fmla="*/ 1420745 w 1766251"/>
              <a:gd name="connsiteY20" fmla="*/ 271044 h 1250971"/>
              <a:gd name="connsiteX21" fmla="*/ 1429681 w 1766251"/>
              <a:gd name="connsiteY21" fmla="*/ 169775 h 1250971"/>
              <a:gd name="connsiteX22" fmla="*/ 1435638 w 1766251"/>
              <a:gd name="connsiteY22" fmla="*/ 65528 h 1250971"/>
              <a:gd name="connsiteX23" fmla="*/ 1432659 w 1766251"/>
              <a:gd name="connsiteY23" fmla="*/ 29786 h 1250971"/>
              <a:gd name="connsiteX24" fmla="*/ 1435638 w 1766251"/>
              <a:gd name="connsiteY24" fmla="*/ 17871 h 1250971"/>
              <a:gd name="connsiteX25" fmla="*/ 1450530 w 1766251"/>
              <a:gd name="connsiteY25" fmla="*/ 2979 h 1250971"/>
              <a:gd name="connsiteX26" fmla="*/ 1462444 w 1766251"/>
              <a:gd name="connsiteY26" fmla="*/ 0 h 1250971"/>
              <a:gd name="connsiteX27" fmla="*/ 1474358 w 1766251"/>
              <a:gd name="connsiteY27" fmla="*/ 0 h 1250971"/>
              <a:gd name="connsiteX28" fmla="*/ 1489251 w 1766251"/>
              <a:gd name="connsiteY28" fmla="*/ 8936 h 1250971"/>
              <a:gd name="connsiteX29" fmla="*/ 1501165 w 1766251"/>
              <a:gd name="connsiteY29" fmla="*/ 17871 h 1250971"/>
              <a:gd name="connsiteX30" fmla="*/ 1507122 w 1766251"/>
              <a:gd name="connsiteY30" fmla="*/ 35743 h 1250971"/>
              <a:gd name="connsiteX31" fmla="*/ 1510100 w 1766251"/>
              <a:gd name="connsiteY31" fmla="*/ 68506 h 1250971"/>
              <a:gd name="connsiteX32" fmla="*/ 1569670 w 1766251"/>
              <a:gd name="connsiteY32" fmla="*/ 613572 h 1250971"/>
              <a:gd name="connsiteX33" fmla="*/ 1572649 w 1766251"/>
              <a:gd name="connsiteY33" fmla="*/ 646335 h 1250971"/>
              <a:gd name="connsiteX34" fmla="*/ 1572649 w 1766251"/>
              <a:gd name="connsiteY34" fmla="*/ 670163 h 1250971"/>
              <a:gd name="connsiteX35" fmla="*/ 1575627 w 1766251"/>
              <a:gd name="connsiteY35" fmla="*/ 708884 h 1250971"/>
              <a:gd name="connsiteX36" fmla="*/ 1581584 w 1766251"/>
              <a:gd name="connsiteY36" fmla="*/ 738669 h 1250971"/>
              <a:gd name="connsiteX37" fmla="*/ 1590520 w 1766251"/>
              <a:gd name="connsiteY37" fmla="*/ 768454 h 1250971"/>
              <a:gd name="connsiteX38" fmla="*/ 1599455 w 1766251"/>
              <a:gd name="connsiteY38" fmla="*/ 801217 h 1250971"/>
              <a:gd name="connsiteX39" fmla="*/ 1611369 w 1766251"/>
              <a:gd name="connsiteY39" fmla="*/ 822067 h 1250971"/>
              <a:gd name="connsiteX40" fmla="*/ 1626262 w 1766251"/>
              <a:gd name="connsiteY40" fmla="*/ 848873 h 1250971"/>
              <a:gd name="connsiteX41" fmla="*/ 1656047 w 1766251"/>
              <a:gd name="connsiteY41" fmla="*/ 878658 h 1250971"/>
              <a:gd name="connsiteX42" fmla="*/ 1697746 w 1766251"/>
              <a:gd name="connsiteY42" fmla="*/ 908443 h 1250971"/>
              <a:gd name="connsiteX43" fmla="*/ 1724552 w 1766251"/>
              <a:gd name="connsiteY43" fmla="*/ 926314 h 1250971"/>
              <a:gd name="connsiteX44" fmla="*/ 1739445 w 1766251"/>
              <a:gd name="connsiteY44" fmla="*/ 938228 h 1250971"/>
              <a:gd name="connsiteX45" fmla="*/ 1745402 w 1766251"/>
              <a:gd name="connsiteY45" fmla="*/ 947164 h 1250971"/>
              <a:gd name="connsiteX46" fmla="*/ 1757316 w 1766251"/>
              <a:gd name="connsiteY46" fmla="*/ 965035 h 1250971"/>
              <a:gd name="connsiteX47" fmla="*/ 1766251 w 1766251"/>
              <a:gd name="connsiteY47" fmla="*/ 991842 h 1250971"/>
              <a:gd name="connsiteX48" fmla="*/ 1766251 w 1766251"/>
              <a:gd name="connsiteY48" fmla="*/ 1006734 h 1250971"/>
              <a:gd name="connsiteX49" fmla="*/ 1763273 w 1766251"/>
              <a:gd name="connsiteY49" fmla="*/ 1024605 h 1250971"/>
              <a:gd name="connsiteX50" fmla="*/ 1757316 w 1766251"/>
              <a:gd name="connsiteY50" fmla="*/ 1045455 h 1250971"/>
              <a:gd name="connsiteX51" fmla="*/ 1742423 w 1766251"/>
              <a:gd name="connsiteY51" fmla="*/ 1063326 h 1250971"/>
              <a:gd name="connsiteX52" fmla="*/ 1712638 w 1766251"/>
              <a:gd name="connsiteY52" fmla="*/ 1099068 h 1250971"/>
              <a:gd name="connsiteX53" fmla="*/ 1691789 w 1766251"/>
              <a:gd name="connsiteY53" fmla="*/ 1116939 h 1250971"/>
              <a:gd name="connsiteX54" fmla="*/ 1664982 w 1766251"/>
              <a:gd name="connsiteY54" fmla="*/ 1137788 h 1250971"/>
              <a:gd name="connsiteX55" fmla="*/ 1638176 w 1766251"/>
              <a:gd name="connsiteY55" fmla="*/ 1155659 h 1250971"/>
              <a:gd name="connsiteX56" fmla="*/ 1590520 w 1766251"/>
              <a:gd name="connsiteY56" fmla="*/ 1176509 h 1250971"/>
              <a:gd name="connsiteX57" fmla="*/ 1527971 w 1766251"/>
              <a:gd name="connsiteY57" fmla="*/ 1194380 h 1250971"/>
              <a:gd name="connsiteX58" fmla="*/ 1417767 w 1766251"/>
              <a:gd name="connsiteY58" fmla="*/ 1215229 h 1250971"/>
              <a:gd name="connsiteX59" fmla="*/ 1239057 w 1766251"/>
              <a:gd name="connsiteY59" fmla="*/ 1233100 h 1250971"/>
              <a:gd name="connsiteX60" fmla="*/ 1075239 w 1766251"/>
              <a:gd name="connsiteY60" fmla="*/ 1242036 h 1250971"/>
              <a:gd name="connsiteX61" fmla="*/ 902486 w 1766251"/>
              <a:gd name="connsiteY61" fmla="*/ 1247993 h 1250971"/>
              <a:gd name="connsiteX62" fmla="*/ 753561 w 1766251"/>
              <a:gd name="connsiteY62" fmla="*/ 1250971 h 1250971"/>
              <a:gd name="connsiteX63" fmla="*/ 601657 w 1766251"/>
              <a:gd name="connsiteY63" fmla="*/ 1250971 h 1250971"/>
              <a:gd name="connsiteX64" fmla="*/ 443797 w 1766251"/>
              <a:gd name="connsiteY64" fmla="*/ 1247993 h 1250971"/>
              <a:gd name="connsiteX65" fmla="*/ 306786 w 1766251"/>
              <a:gd name="connsiteY65" fmla="*/ 1242036 h 1250971"/>
              <a:gd name="connsiteX66" fmla="*/ 151904 w 1766251"/>
              <a:gd name="connsiteY66" fmla="*/ 1236079 h 1250971"/>
              <a:gd name="connsiteX67" fmla="*/ 26806 w 1766251"/>
              <a:gd name="connsiteY67" fmla="*/ 1221186 h 1250971"/>
              <a:gd name="connsiteX0" fmla="*/ 0 w 1739445"/>
              <a:gd name="connsiteY0" fmla="*/ 1221186 h 1250971"/>
              <a:gd name="connsiteX1" fmla="*/ 131055 w 1739445"/>
              <a:gd name="connsiteY1" fmla="*/ 1009713 h 1250971"/>
              <a:gd name="connsiteX2" fmla="*/ 306786 w 1739445"/>
              <a:gd name="connsiteY2" fmla="*/ 1012691 h 1250971"/>
              <a:gd name="connsiteX3" fmla="*/ 464647 w 1739445"/>
              <a:gd name="connsiteY3" fmla="*/ 1012691 h 1250971"/>
              <a:gd name="connsiteX4" fmla="*/ 699948 w 1739445"/>
              <a:gd name="connsiteY4" fmla="*/ 1009713 h 1250971"/>
              <a:gd name="connsiteX5" fmla="*/ 816110 w 1739445"/>
              <a:gd name="connsiteY5" fmla="*/ 1006734 h 1250971"/>
              <a:gd name="connsiteX6" fmla="*/ 950143 w 1739445"/>
              <a:gd name="connsiteY6" fmla="*/ 994820 h 1250971"/>
              <a:gd name="connsiteX7" fmla="*/ 1042476 w 1739445"/>
              <a:gd name="connsiteY7" fmla="*/ 979928 h 1250971"/>
              <a:gd name="connsiteX8" fmla="*/ 1093111 w 1739445"/>
              <a:gd name="connsiteY8" fmla="*/ 965035 h 1250971"/>
              <a:gd name="connsiteX9" fmla="*/ 1143745 w 1739445"/>
              <a:gd name="connsiteY9" fmla="*/ 944186 h 1250971"/>
              <a:gd name="connsiteX10" fmla="*/ 1194380 w 1739445"/>
              <a:gd name="connsiteY10" fmla="*/ 920357 h 1250971"/>
              <a:gd name="connsiteX11" fmla="*/ 1224165 w 1739445"/>
              <a:gd name="connsiteY11" fmla="*/ 896529 h 1250971"/>
              <a:gd name="connsiteX12" fmla="*/ 1239057 w 1739445"/>
              <a:gd name="connsiteY12" fmla="*/ 878658 h 1250971"/>
              <a:gd name="connsiteX13" fmla="*/ 1262885 w 1739445"/>
              <a:gd name="connsiteY13" fmla="*/ 833981 h 1250971"/>
              <a:gd name="connsiteX14" fmla="*/ 1289692 w 1739445"/>
              <a:gd name="connsiteY14" fmla="*/ 759518 h 1250971"/>
              <a:gd name="connsiteX15" fmla="*/ 1316498 w 1739445"/>
              <a:gd name="connsiteY15" fmla="*/ 667185 h 1250971"/>
              <a:gd name="connsiteX16" fmla="*/ 1340326 w 1739445"/>
              <a:gd name="connsiteY16" fmla="*/ 559959 h 1250971"/>
              <a:gd name="connsiteX17" fmla="*/ 1361176 w 1739445"/>
              <a:gd name="connsiteY17" fmla="*/ 458690 h 1250971"/>
              <a:gd name="connsiteX18" fmla="*/ 1382025 w 1739445"/>
              <a:gd name="connsiteY18" fmla="*/ 348485 h 1250971"/>
              <a:gd name="connsiteX19" fmla="*/ 1393939 w 1739445"/>
              <a:gd name="connsiteY19" fmla="*/ 271044 h 1250971"/>
              <a:gd name="connsiteX20" fmla="*/ 1402875 w 1739445"/>
              <a:gd name="connsiteY20" fmla="*/ 169775 h 1250971"/>
              <a:gd name="connsiteX21" fmla="*/ 1408832 w 1739445"/>
              <a:gd name="connsiteY21" fmla="*/ 65528 h 1250971"/>
              <a:gd name="connsiteX22" fmla="*/ 1405853 w 1739445"/>
              <a:gd name="connsiteY22" fmla="*/ 29786 h 1250971"/>
              <a:gd name="connsiteX23" fmla="*/ 1408832 w 1739445"/>
              <a:gd name="connsiteY23" fmla="*/ 17871 h 1250971"/>
              <a:gd name="connsiteX24" fmla="*/ 1423724 w 1739445"/>
              <a:gd name="connsiteY24" fmla="*/ 2979 h 1250971"/>
              <a:gd name="connsiteX25" fmla="*/ 1435638 w 1739445"/>
              <a:gd name="connsiteY25" fmla="*/ 0 h 1250971"/>
              <a:gd name="connsiteX26" fmla="*/ 1447552 w 1739445"/>
              <a:gd name="connsiteY26" fmla="*/ 0 h 1250971"/>
              <a:gd name="connsiteX27" fmla="*/ 1462445 w 1739445"/>
              <a:gd name="connsiteY27" fmla="*/ 8936 h 1250971"/>
              <a:gd name="connsiteX28" fmla="*/ 1474359 w 1739445"/>
              <a:gd name="connsiteY28" fmla="*/ 17871 h 1250971"/>
              <a:gd name="connsiteX29" fmla="*/ 1480316 w 1739445"/>
              <a:gd name="connsiteY29" fmla="*/ 35743 h 1250971"/>
              <a:gd name="connsiteX30" fmla="*/ 1483294 w 1739445"/>
              <a:gd name="connsiteY30" fmla="*/ 68506 h 1250971"/>
              <a:gd name="connsiteX31" fmla="*/ 1542864 w 1739445"/>
              <a:gd name="connsiteY31" fmla="*/ 613572 h 1250971"/>
              <a:gd name="connsiteX32" fmla="*/ 1545843 w 1739445"/>
              <a:gd name="connsiteY32" fmla="*/ 646335 h 1250971"/>
              <a:gd name="connsiteX33" fmla="*/ 1545843 w 1739445"/>
              <a:gd name="connsiteY33" fmla="*/ 670163 h 1250971"/>
              <a:gd name="connsiteX34" fmla="*/ 1548821 w 1739445"/>
              <a:gd name="connsiteY34" fmla="*/ 708884 h 1250971"/>
              <a:gd name="connsiteX35" fmla="*/ 1554778 w 1739445"/>
              <a:gd name="connsiteY35" fmla="*/ 738669 h 1250971"/>
              <a:gd name="connsiteX36" fmla="*/ 1563714 w 1739445"/>
              <a:gd name="connsiteY36" fmla="*/ 768454 h 1250971"/>
              <a:gd name="connsiteX37" fmla="*/ 1572649 w 1739445"/>
              <a:gd name="connsiteY37" fmla="*/ 801217 h 1250971"/>
              <a:gd name="connsiteX38" fmla="*/ 1584563 w 1739445"/>
              <a:gd name="connsiteY38" fmla="*/ 822067 h 1250971"/>
              <a:gd name="connsiteX39" fmla="*/ 1599456 w 1739445"/>
              <a:gd name="connsiteY39" fmla="*/ 848873 h 1250971"/>
              <a:gd name="connsiteX40" fmla="*/ 1629241 w 1739445"/>
              <a:gd name="connsiteY40" fmla="*/ 878658 h 1250971"/>
              <a:gd name="connsiteX41" fmla="*/ 1670940 w 1739445"/>
              <a:gd name="connsiteY41" fmla="*/ 908443 h 1250971"/>
              <a:gd name="connsiteX42" fmla="*/ 1697746 w 1739445"/>
              <a:gd name="connsiteY42" fmla="*/ 926314 h 1250971"/>
              <a:gd name="connsiteX43" fmla="*/ 1712639 w 1739445"/>
              <a:gd name="connsiteY43" fmla="*/ 938228 h 1250971"/>
              <a:gd name="connsiteX44" fmla="*/ 1718596 w 1739445"/>
              <a:gd name="connsiteY44" fmla="*/ 947164 h 1250971"/>
              <a:gd name="connsiteX45" fmla="*/ 1730510 w 1739445"/>
              <a:gd name="connsiteY45" fmla="*/ 965035 h 1250971"/>
              <a:gd name="connsiteX46" fmla="*/ 1739445 w 1739445"/>
              <a:gd name="connsiteY46" fmla="*/ 991842 h 1250971"/>
              <a:gd name="connsiteX47" fmla="*/ 1739445 w 1739445"/>
              <a:gd name="connsiteY47" fmla="*/ 1006734 h 1250971"/>
              <a:gd name="connsiteX48" fmla="*/ 1736467 w 1739445"/>
              <a:gd name="connsiteY48" fmla="*/ 1024605 h 1250971"/>
              <a:gd name="connsiteX49" fmla="*/ 1730510 w 1739445"/>
              <a:gd name="connsiteY49" fmla="*/ 1045455 h 1250971"/>
              <a:gd name="connsiteX50" fmla="*/ 1715617 w 1739445"/>
              <a:gd name="connsiteY50" fmla="*/ 1063326 h 1250971"/>
              <a:gd name="connsiteX51" fmla="*/ 1685832 w 1739445"/>
              <a:gd name="connsiteY51" fmla="*/ 1099068 h 1250971"/>
              <a:gd name="connsiteX52" fmla="*/ 1664983 w 1739445"/>
              <a:gd name="connsiteY52" fmla="*/ 1116939 h 1250971"/>
              <a:gd name="connsiteX53" fmla="*/ 1638176 w 1739445"/>
              <a:gd name="connsiteY53" fmla="*/ 1137788 h 1250971"/>
              <a:gd name="connsiteX54" fmla="*/ 1611370 w 1739445"/>
              <a:gd name="connsiteY54" fmla="*/ 1155659 h 1250971"/>
              <a:gd name="connsiteX55" fmla="*/ 1563714 w 1739445"/>
              <a:gd name="connsiteY55" fmla="*/ 1176509 h 1250971"/>
              <a:gd name="connsiteX56" fmla="*/ 1501165 w 1739445"/>
              <a:gd name="connsiteY56" fmla="*/ 1194380 h 1250971"/>
              <a:gd name="connsiteX57" fmla="*/ 1390961 w 1739445"/>
              <a:gd name="connsiteY57" fmla="*/ 1215229 h 1250971"/>
              <a:gd name="connsiteX58" fmla="*/ 1212251 w 1739445"/>
              <a:gd name="connsiteY58" fmla="*/ 1233100 h 1250971"/>
              <a:gd name="connsiteX59" fmla="*/ 1048433 w 1739445"/>
              <a:gd name="connsiteY59" fmla="*/ 1242036 h 1250971"/>
              <a:gd name="connsiteX60" fmla="*/ 875680 w 1739445"/>
              <a:gd name="connsiteY60" fmla="*/ 1247993 h 1250971"/>
              <a:gd name="connsiteX61" fmla="*/ 726755 w 1739445"/>
              <a:gd name="connsiteY61" fmla="*/ 1250971 h 1250971"/>
              <a:gd name="connsiteX62" fmla="*/ 574851 w 1739445"/>
              <a:gd name="connsiteY62" fmla="*/ 1250971 h 1250971"/>
              <a:gd name="connsiteX63" fmla="*/ 416991 w 1739445"/>
              <a:gd name="connsiteY63" fmla="*/ 1247993 h 1250971"/>
              <a:gd name="connsiteX64" fmla="*/ 279980 w 1739445"/>
              <a:gd name="connsiteY64" fmla="*/ 1242036 h 1250971"/>
              <a:gd name="connsiteX65" fmla="*/ 125098 w 1739445"/>
              <a:gd name="connsiteY65" fmla="*/ 1236079 h 1250971"/>
              <a:gd name="connsiteX66" fmla="*/ 0 w 1739445"/>
              <a:gd name="connsiteY66" fmla="*/ 1221186 h 1250971"/>
              <a:gd name="connsiteX0" fmla="*/ 0 w 1739445"/>
              <a:gd name="connsiteY0" fmla="*/ 1221186 h 1250971"/>
              <a:gd name="connsiteX1" fmla="*/ 306786 w 1739445"/>
              <a:gd name="connsiteY1" fmla="*/ 1012691 h 1250971"/>
              <a:gd name="connsiteX2" fmla="*/ 464647 w 1739445"/>
              <a:gd name="connsiteY2" fmla="*/ 1012691 h 1250971"/>
              <a:gd name="connsiteX3" fmla="*/ 699948 w 1739445"/>
              <a:gd name="connsiteY3" fmla="*/ 1009713 h 1250971"/>
              <a:gd name="connsiteX4" fmla="*/ 816110 w 1739445"/>
              <a:gd name="connsiteY4" fmla="*/ 1006734 h 1250971"/>
              <a:gd name="connsiteX5" fmla="*/ 950143 w 1739445"/>
              <a:gd name="connsiteY5" fmla="*/ 994820 h 1250971"/>
              <a:gd name="connsiteX6" fmla="*/ 1042476 w 1739445"/>
              <a:gd name="connsiteY6" fmla="*/ 979928 h 1250971"/>
              <a:gd name="connsiteX7" fmla="*/ 1093111 w 1739445"/>
              <a:gd name="connsiteY7" fmla="*/ 965035 h 1250971"/>
              <a:gd name="connsiteX8" fmla="*/ 1143745 w 1739445"/>
              <a:gd name="connsiteY8" fmla="*/ 944186 h 1250971"/>
              <a:gd name="connsiteX9" fmla="*/ 1194380 w 1739445"/>
              <a:gd name="connsiteY9" fmla="*/ 920357 h 1250971"/>
              <a:gd name="connsiteX10" fmla="*/ 1224165 w 1739445"/>
              <a:gd name="connsiteY10" fmla="*/ 896529 h 1250971"/>
              <a:gd name="connsiteX11" fmla="*/ 1239057 w 1739445"/>
              <a:gd name="connsiteY11" fmla="*/ 878658 h 1250971"/>
              <a:gd name="connsiteX12" fmla="*/ 1262885 w 1739445"/>
              <a:gd name="connsiteY12" fmla="*/ 833981 h 1250971"/>
              <a:gd name="connsiteX13" fmla="*/ 1289692 w 1739445"/>
              <a:gd name="connsiteY13" fmla="*/ 759518 h 1250971"/>
              <a:gd name="connsiteX14" fmla="*/ 1316498 w 1739445"/>
              <a:gd name="connsiteY14" fmla="*/ 667185 h 1250971"/>
              <a:gd name="connsiteX15" fmla="*/ 1340326 w 1739445"/>
              <a:gd name="connsiteY15" fmla="*/ 559959 h 1250971"/>
              <a:gd name="connsiteX16" fmla="*/ 1361176 w 1739445"/>
              <a:gd name="connsiteY16" fmla="*/ 458690 h 1250971"/>
              <a:gd name="connsiteX17" fmla="*/ 1382025 w 1739445"/>
              <a:gd name="connsiteY17" fmla="*/ 348485 h 1250971"/>
              <a:gd name="connsiteX18" fmla="*/ 1393939 w 1739445"/>
              <a:gd name="connsiteY18" fmla="*/ 271044 h 1250971"/>
              <a:gd name="connsiteX19" fmla="*/ 1402875 w 1739445"/>
              <a:gd name="connsiteY19" fmla="*/ 169775 h 1250971"/>
              <a:gd name="connsiteX20" fmla="*/ 1408832 w 1739445"/>
              <a:gd name="connsiteY20" fmla="*/ 65528 h 1250971"/>
              <a:gd name="connsiteX21" fmla="*/ 1405853 w 1739445"/>
              <a:gd name="connsiteY21" fmla="*/ 29786 h 1250971"/>
              <a:gd name="connsiteX22" fmla="*/ 1408832 w 1739445"/>
              <a:gd name="connsiteY22" fmla="*/ 17871 h 1250971"/>
              <a:gd name="connsiteX23" fmla="*/ 1423724 w 1739445"/>
              <a:gd name="connsiteY23" fmla="*/ 2979 h 1250971"/>
              <a:gd name="connsiteX24" fmla="*/ 1435638 w 1739445"/>
              <a:gd name="connsiteY24" fmla="*/ 0 h 1250971"/>
              <a:gd name="connsiteX25" fmla="*/ 1447552 w 1739445"/>
              <a:gd name="connsiteY25" fmla="*/ 0 h 1250971"/>
              <a:gd name="connsiteX26" fmla="*/ 1462445 w 1739445"/>
              <a:gd name="connsiteY26" fmla="*/ 8936 h 1250971"/>
              <a:gd name="connsiteX27" fmla="*/ 1474359 w 1739445"/>
              <a:gd name="connsiteY27" fmla="*/ 17871 h 1250971"/>
              <a:gd name="connsiteX28" fmla="*/ 1480316 w 1739445"/>
              <a:gd name="connsiteY28" fmla="*/ 35743 h 1250971"/>
              <a:gd name="connsiteX29" fmla="*/ 1483294 w 1739445"/>
              <a:gd name="connsiteY29" fmla="*/ 68506 h 1250971"/>
              <a:gd name="connsiteX30" fmla="*/ 1542864 w 1739445"/>
              <a:gd name="connsiteY30" fmla="*/ 613572 h 1250971"/>
              <a:gd name="connsiteX31" fmla="*/ 1545843 w 1739445"/>
              <a:gd name="connsiteY31" fmla="*/ 646335 h 1250971"/>
              <a:gd name="connsiteX32" fmla="*/ 1545843 w 1739445"/>
              <a:gd name="connsiteY32" fmla="*/ 670163 h 1250971"/>
              <a:gd name="connsiteX33" fmla="*/ 1548821 w 1739445"/>
              <a:gd name="connsiteY33" fmla="*/ 708884 h 1250971"/>
              <a:gd name="connsiteX34" fmla="*/ 1554778 w 1739445"/>
              <a:gd name="connsiteY34" fmla="*/ 738669 h 1250971"/>
              <a:gd name="connsiteX35" fmla="*/ 1563714 w 1739445"/>
              <a:gd name="connsiteY35" fmla="*/ 768454 h 1250971"/>
              <a:gd name="connsiteX36" fmla="*/ 1572649 w 1739445"/>
              <a:gd name="connsiteY36" fmla="*/ 801217 h 1250971"/>
              <a:gd name="connsiteX37" fmla="*/ 1584563 w 1739445"/>
              <a:gd name="connsiteY37" fmla="*/ 822067 h 1250971"/>
              <a:gd name="connsiteX38" fmla="*/ 1599456 w 1739445"/>
              <a:gd name="connsiteY38" fmla="*/ 848873 h 1250971"/>
              <a:gd name="connsiteX39" fmla="*/ 1629241 w 1739445"/>
              <a:gd name="connsiteY39" fmla="*/ 878658 h 1250971"/>
              <a:gd name="connsiteX40" fmla="*/ 1670940 w 1739445"/>
              <a:gd name="connsiteY40" fmla="*/ 908443 h 1250971"/>
              <a:gd name="connsiteX41" fmla="*/ 1697746 w 1739445"/>
              <a:gd name="connsiteY41" fmla="*/ 926314 h 1250971"/>
              <a:gd name="connsiteX42" fmla="*/ 1712639 w 1739445"/>
              <a:gd name="connsiteY42" fmla="*/ 938228 h 1250971"/>
              <a:gd name="connsiteX43" fmla="*/ 1718596 w 1739445"/>
              <a:gd name="connsiteY43" fmla="*/ 947164 h 1250971"/>
              <a:gd name="connsiteX44" fmla="*/ 1730510 w 1739445"/>
              <a:gd name="connsiteY44" fmla="*/ 965035 h 1250971"/>
              <a:gd name="connsiteX45" fmla="*/ 1739445 w 1739445"/>
              <a:gd name="connsiteY45" fmla="*/ 991842 h 1250971"/>
              <a:gd name="connsiteX46" fmla="*/ 1739445 w 1739445"/>
              <a:gd name="connsiteY46" fmla="*/ 1006734 h 1250971"/>
              <a:gd name="connsiteX47" fmla="*/ 1736467 w 1739445"/>
              <a:gd name="connsiteY47" fmla="*/ 1024605 h 1250971"/>
              <a:gd name="connsiteX48" fmla="*/ 1730510 w 1739445"/>
              <a:gd name="connsiteY48" fmla="*/ 1045455 h 1250971"/>
              <a:gd name="connsiteX49" fmla="*/ 1715617 w 1739445"/>
              <a:gd name="connsiteY49" fmla="*/ 1063326 h 1250971"/>
              <a:gd name="connsiteX50" fmla="*/ 1685832 w 1739445"/>
              <a:gd name="connsiteY50" fmla="*/ 1099068 h 1250971"/>
              <a:gd name="connsiteX51" fmla="*/ 1664983 w 1739445"/>
              <a:gd name="connsiteY51" fmla="*/ 1116939 h 1250971"/>
              <a:gd name="connsiteX52" fmla="*/ 1638176 w 1739445"/>
              <a:gd name="connsiteY52" fmla="*/ 1137788 h 1250971"/>
              <a:gd name="connsiteX53" fmla="*/ 1611370 w 1739445"/>
              <a:gd name="connsiteY53" fmla="*/ 1155659 h 1250971"/>
              <a:gd name="connsiteX54" fmla="*/ 1563714 w 1739445"/>
              <a:gd name="connsiteY54" fmla="*/ 1176509 h 1250971"/>
              <a:gd name="connsiteX55" fmla="*/ 1501165 w 1739445"/>
              <a:gd name="connsiteY55" fmla="*/ 1194380 h 1250971"/>
              <a:gd name="connsiteX56" fmla="*/ 1390961 w 1739445"/>
              <a:gd name="connsiteY56" fmla="*/ 1215229 h 1250971"/>
              <a:gd name="connsiteX57" fmla="*/ 1212251 w 1739445"/>
              <a:gd name="connsiteY57" fmla="*/ 1233100 h 1250971"/>
              <a:gd name="connsiteX58" fmla="*/ 1048433 w 1739445"/>
              <a:gd name="connsiteY58" fmla="*/ 1242036 h 1250971"/>
              <a:gd name="connsiteX59" fmla="*/ 875680 w 1739445"/>
              <a:gd name="connsiteY59" fmla="*/ 1247993 h 1250971"/>
              <a:gd name="connsiteX60" fmla="*/ 726755 w 1739445"/>
              <a:gd name="connsiteY60" fmla="*/ 1250971 h 1250971"/>
              <a:gd name="connsiteX61" fmla="*/ 574851 w 1739445"/>
              <a:gd name="connsiteY61" fmla="*/ 1250971 h 1250971"/>
              <a:gd name="connsiteX62" fmla="*/ 416991 w 1739445"/>
              <a:gd name="connsiteY62" fmla="*/ 1247993 h 1250971"/>
              <a:gd name="connsiteX63" fmla="*/ 279980 w 1739445"/>
              <a:gd name="connsiteY63" fmla="*/ 1242036 h 1250971"/>
              <a:gd name="connsiteX64" fmla="*/ 125098 w 1739445"/>
              <a:gd name="connsiteY64" fmla="*/ 1236079 h 1250971"/>
              <a:gd name="connsiteX65" fmla="*/ 0 w 1739445"/>
              <a:gd name="connsiteY65" fmla="*/ 1221186 h 1250971"/>
              <a:gd name="connsiteX0" fmla="*/ 0 w 1739445"/>
              <a:gd name="connsiteY0" fmla="*/ 1221186 h 1250971"/>
              <a:gd name="connsiteX1" fmla="*/ 464647 w 1739445"/>
              <a:gd name="connsiteY1" fmla="*/ 1012691 h 1250971"/>
              <a:gd name="connsiteX2" fmla="*/ 699948 w 1739445"/>
              <a:gd name="connsiteY2" fmla="*/ 1009713 h 1250971"/>
              <a:gd name="connsiteX3" fmla="*/ 816110 w 1739445"/>
              <a:gd name="connsiteY3" fmla="*/ 1006734 h 1250971"/>
              <a:gd name="connsiteX4" fmla="*/ 950143 w 1739445"/>
              <a:gd name="connsiteY4" fmla="*/ 994820 h 1250971"/>
              <a:gd name="connsiteX5" fmla="*/ 1042476 w 1739445"/>
              <a:gd name="connsiteY5" fmla="*/ 979928 h 1250971"/>
              <a:gd name="connsiteX6" fmla="*/ 1093111 w 1739445"/>
              <a:gd name="connsiteY6" fmla="*/ 965035 h 1250971"/>
              <a:gd name="connsiteX7" fmla="*/ 1143745 w 1739445"/>
              <a:gd name="connsiteY7" fmla="*/ 944186 h 1250971"/>
              <a:gd name="connsiteX8" fmla="*/ 1194380 w 1739445"/>
              <a:gd name="connsiteY8" fmla="*/ 920357 h 1250971"/>
              <a:gd name="connsiteX9" fmla="*/ 1224165 w 1739445"/>
              <a:gd name="connsiteY9" fmla="*/ 896529 h 1250971"/>
              <a:gd name="connsiteX10" fmla="*/ 1239057 w 1739445"/>
              <a:gd name="connsiteY10" fmla="*/ 878658 h 1250971"/>
              <a:gd name="connsiteX11" fmla="*/ 1262885 w 1739445"/>
              <a:gd name="connsiteY11" fmla="*/ 833981 h 1250971"/>
              <a:gd name="connsiteX12" fmla="*/ 1289692 w 1739445"/>
              <a:gd name="connsiteY12" fmla="*/ 759518 h 1250971"/>
              <a:gd name="connsiteX13" fmla="*/ 1316498 w 1739445"/>
              <a:gd name="connsiteY13" fmla="*/ 667185 h 1250971"/>
              <a:gd name="connsiteX14" fmla="*/ 1340326 w 1739445"/>
              <a:gd name="connsiteY14" fmla="*/ 559959 h 1250971"/>
              <a:gd name="connsiteX15" fmla="*/ 1361176 w 1739445"/>
              <a:gd name="connsiteY15" fmla="*/ 458690 h 1250971"/>
              <a:gd name="connsiteX16" fmla="*/ 1382025 w 1739445"/>
              <a:gd name="connsiteY16" fmla="*/ 348485 h 1250971"/>
              <a:gd name="connsiteX17" fmla="*/ 1393939 w 1739445"/>
              <a:gd name="connsiteY17" fmla="*/ 271044 h 1250971"/>
              <a:gd name="connsiteX18" fmla="*/ 1402875 w 1739445"/>
              <a:gd name="connsiteY18" fmla="*/ 169775 h 1250971"/>
              <a:gd name="connsiteX19" fmla="*/ 1408832 w 1739445"/>
              <a:gd name="connsiteY19" fmla="*/ 65528 h 1250971"/>
              <a:gd name="connsiteX20" fmla="*/ 1405853 w 1739445"/>
              <a:gd name="connsiteY20" fmla="*/ 29786 h 1250971"/>
              <a:gd name="connsiteX21" fmla="*/ 1408832 w 1739445"/>
              <a:gd name="connsiteY21" fmla="*/ 17871 h 1250971"/>
              <a:gd name="connsiteX22" fmla="*/ 1423724 w 1739445"/>
              <a:gd name="connsiteY22" fmla="*/ 2979 h 1250971"/>
              <a:gd name="connsiteX23" fmla="*/ 1435638 w 1739445"/>
              <a:gd name="connsiteY23" fmla="*/ 0 h 1250971"/>
              <a:gd name="connsiteX24" fmla="*/ 1447552 w 1739445"/>
              <a:gd name="connsiteY24" fmla="*/ 0 h 1250971"/>
              <a:gd name="connsiteX25" fmla="*/ 1462445 w 1739445"/>
              <a:gd name="connsiteY25" fmla="*/ 8936 h 1250971"/>
              <a:gd name="connsiteX26" fmla="*/ 1474359 w 1739445"/>
              <a:gd name="connsiteY26" fmla="*/ 17871 h 1250971"/>
              <a:gd name="connsiteX27" fmla="*/ 1480316 w 1739445"/>
              <a:gd name="connsiteY27" fmla="*/ 35743 h 1250971"/>
              <a:gd name="connsiteX28" fmla="*/ 1483294 w 1739445"/>
              <a:gd name="connsiteY28" fmla="*/ 68506 h 1250971"/>
              <a:gd name="connsiteX29" fmla="*/ 1542864 w 1739445"/>
              <a:gd name="connsiteY29" fmla="*/ 613572 h 1250971"/>
              <a:gd name="connsiteX30" fmla="*/ 1545843 w 1739445"/>
              <a:gd name="connsiteY30" fmla="*/ 646335 h 1250971"/>
              <a:gd name="connsiteX31" fmla="*/ 1545843 w 1739445"/>
              <a:gd name="connsiteY31" fmla="*/ 670163 h 1250971"/>
              <a:gd name="connsiteX32" fmla="*/ 1548821 w 1739445"/>
              <a:gd name="connsiteY32" fmla="*/ 708884 h 1250971"/>
              <a:gd name="connsiteX33" fmla="*/ 1554778 w 1739445"/>
              <a:gd name="connsiteY33" fmla="*/ 738669 h 1250971"/>
              <a:gd name="connsiteX34" fmla="*/ 1563714 w 1739445"/>
              <a:gd name="connsiteY34" fmla="*/ 768454 h 1250971"/>
              <a:gd name="connsiteX35" fmla="*/ 1572649 w 1739445"/>
              <a:gd name="connsiteY35" fmla="*/ 801217 h 1250971"/>
              <a:gd name="connsiteX36" fmla="*/ 1584563 w 1739445"/>
              <a:gd name="connsiteY36" fmla="*/ 822067 h 1250971"/>
              <a:gd name="connsiteX37" fmla="*/ 1599456 w 1739445"/>
              <a:gd name="connsiteY37" fmla="*/ 848873 h 1250971"/>
              <a:gd name="connsiteX38" fmla="*/ 1629241 w 1739445"/>
              <a:gd name="connsiteY38" fmla="*/ 878658 h 1250971"/>
              <a:gd name="connsiteX39" fmla="*/ 1670940 w 1739445"/>
              <a:gd name="connsiteY39" fmla="*/ 908443 h 1250971"/>
              <a:gd name="connsiteX40" fmla="*/ 1697746 w 1739445"/>
              <a:gd name="connsiteY40" fmla="*/ 926314 h 1250971"/>
              <a:gd name="connsiteX41" fmla="*/ 1712639 w 1739445"/>
              <a:gd name="connsiteY41" fmla="*/ 938228 h 1250971"/>
              <a:gd name="connsiteX42" fmla="*/ 1718596 w 1739445"/>
              <a:gd name="connsiteY42" fmla="*/ 947164 h 1250971"/>
              <a:gd name="connsiteX43" fmla="*/ 1730510 w 1739445"/>
              <a:gd name="connsiteY43" fmla="*/ 965035 h 1250971"/>
              <a:gd name="connsiteX44" fmla="*/ 1739445 w 1739445"/>
              <a:gd name="connsiteY44" fmla="*/ 991842 h 1250971"/>
              <a:gd name="connsiteX45" fmla="*/ 1739445 w 1739445"/>
              <a:gd name="connsiteY45" fmla="*/ 1006734 h 1250971"/>
              <a:gd name="connsiteX46" fmla="*/ 1736467 w 1739445"/>
              <a:gd name="connsiteY46" fmla="*/ 1024605 h 1250971"/>
              <a:gd name="connsiteX47" fmla="*/ 1730510 w 1739445"/>
              <a:gd name="connsiteY47" fmla="*/ 1045455 h 1250971"/>
              <a:gd name="connsiteX48" fmla="*/ 1715617 w 1739445"/>
              <a:gd name="connsiteY48" fmla="*/ 1063326 h 1250971"/>
              <a:gd name="connsiteX49" fmla="*/ 1685832 w 1739445"/>
              <a:gd name="connsiteY49" fmla="*/ 1099068 h 1250971"/>
              <a:gd name="connsiteX50" fmla="*/ 1664983 w 1739445"/>
              <a:gd name="connsiteY50" fmla="*/ 1116939 h 1250971"/>
              <a:gd name="connsiteX51" fmla="*/ 1638176 w 1739445"/>
              <a:gd name="connsiteY51" fmla="*/ 1137788 h 1250971"/>
              <a:gd name="connsiteX52" fmla="*/ 1611370 w 1739445"/>
              <a:gd name="connsiteY52" fmla="*/ 1155659 h 1250971"/>
              <a:gd name="connsiteX53" fmla="*/ 1563714 w 1739445"/>
              <a:gd name="connsiteY53" fmla="*/ 1176509 h 1250971"/>
              <a:gd name="connsiteX54" fmla="*/ 1501165 w 1739445"/>
              <a:gd name="connsiteY54" fmla="*/ 1194380 h 1250971"/>
              <a:gd name="connsiteX55" fmla="*/ 1390961 w 1739445"/>
              <a:gd name="connsiteY55" fmla="*/ 1215229 h 1250971"/>
              <a:gd name="connsiteX56" fmla="*/ 1212251 w 1739445"/>
              <a:gd name="connsiteY56" fmla="*/ 1233100 h 1250971"/>
              <a:gd name="connsiteX57" fmla="*/ 1048433 w 1739445"/>
              <a:gd name="connsiteY57" fmla="*/ 1242036 h 1250971"/>
              <a:gd name="connsiteX58" fmla="*/ 875680 w 1739445"/>
              <a:gd name="connsiteY58" fmla="*/ 1247993 h 1250971"/>
              <a:gd name="connsiteX59" fmla="*/ 726755 w 1739445"/>
              <a:gd name="connsiteY59" fmla="*/ 1250971 h 1250971"/>
              <a:gd name="connsiteX60" fmla="*/ 574851 w 1739445"/>
              <a:gd name="connsiteY60" fmla="*/ 1250971 h 1250971"/>
              <a:gd name="connsiteX61" fmla="*/ 416991 w 1739445"/>
              <a:gd name="connsiteY61" fmla="*/ 1247993 h 1250971"/>
              <a:gd name="connsiteX62" fmla="*/ 279980 w 1739445"/>
              <a:gd name="connsiteY62" fmla="*/ 1242036 h 1250971"/>
              <a:gd name="connsiteX63" fmla="*/ 125098 w 1739445"/>
              <a:gd name="connsiteY63" fmla="*/ 1236079 h 1250971"/>
              <a:gd name="connsiteX64" fmla="*/ 0 w 1739445"/>
              <a:gd name="connsiteY64" fmla="*/ 1221186 h 1250971"/>
              <a:gd name="connsiteX0" fmla="*/ 0 w 1739445"/>
              <a:gd name="connsiteY0" fmla="*/ 1221186 h 1250971"/>
              <a:gd name="connsiteX1" fmla="*/ 699948 w 1739445"/>
              <a:gd name="connsiteY1" fmla="*/ 1009713 h 1250971"/>
              <a:gd name="connsiteX2" fmla="*/ 816110 w 1739445"/>
              <a:gd name="connsiteY2" fmla="*/ 1006734 h 1250971"/>
              <a:gd name="connsiteX3" fmla="*/ 950143 w 1739445"/>
              <a:gd name="connsiteY3" fmla="*/ 994820 h 1250971"/>
              <a:gd name="connsiteX4" fmla="*/ 1042476 w 1739445"/>
              <a:gd name="connsiteY4" fmla="*/ 979928 h 1250971"/>
              <a:gd name="connsiteX5" fmla="*/ 1093111 w 1739445"/>
              <a:gd name="connsiteY5" fmla="*/ 965035 h 1250971"/>
              <a:gd name="connsiteX6" fmla="*/ 1143745 w 1739445"/>
              <a:gd name="connsiteY6" fmla="*/ 944186 h 1250971"/>
              <a:gd name="connsiteX7" fmla="*/ 1194380 w 1739445"/>
              <a:gd name="connsiteY7" fmla="*/ 920357 h 1250971"/>
              <a:gd name="connsiteX8" fmla="*/ 1224165 w 1739445"/>
              <a:gd name="connsiteY8" fmla="*/ 896529 h 1250971"/>
              <a:gd name="connsiteX9" fmla="*/ 1239057 w 1739445"/>
              <a:gd name="connsiteY9" fmla="*/ 878658 h 1250971"/>
              <a:gd name="connsiteX10" fmla="*/ 1262885 w 1739445"/>
              <a:gd name="connsiteY10" fmla="*/ 833981 h 1250971"/>
              <a:gd name="connsiteX11" fmla="*/ 1289692 w 1739445"/>
              <a:gd name="connsiteY11" fmla="*/ 759518 h 1250971"/>
              <a:gd name="connsiteX12" fmla="*/ 1316498 w 1739445"/>
              <a:gd name="connsiteY12" fmla="*/ 667185 h 1250971"/>
              <a:gd name="connsiteX13" fmla="*/ 1340326 w 1739445"/>
              <a:gd name="connsiteY13" fmla="*/ 559959 h 1250971"/>
              <a:gd name="connsiteX14" fmla="*/ 1361176 w 1739445"/>
              <a:gd name="connsiteY14" fmla="*/ 458690 h 1250971"/>
              <a:gd name="connsiteX15" fmla="*/ 1382025 w 1739445"/>
              <a:gd name="connsiteY15" fmla="*/ 348485 h 1250971"/>
              <a:gd name="connsiteX16" fmla="*/ 1393939 w 1739445"/>
              <a:gd name="connsiteY16" fmla="*/ 271044 h 1250971"/>
              <a:gd name="connsiteX17" fmla="*/ 1402875 w 1739445"/>
              <a:gd name="connsiteY17" fmla="*/ 169775 h 1250971"/>
              <a:gd name="connsiteX18" fmla="*/ 1408832 w 1739445"/>
              <a:gd name="connsiteY18" fmla="*/ 65528 h 1250971"/>
              <a:gd name="connsiteX19" fmla="*/ 1405853 w 1739445"/>
              <a:gd name="connsiteY19" fmla="*/ 29786 h 1250971"/>
              <a:gd name="connsiteX20" fmla="*/ 1408832 w 1739445"/>
              <a:gd name="connsiteY20" fmla="*/ 17871 h 1250971"/>
              <a:gd name="connsiteX21" fmla="*/ 1423724 w 1739445"/>
              <a:gd name="connsiteY21" fmla="*/ 2979 h 1250971"/>
              <a:gd name="connsiteX22" fmla="*/ 1435638 w 1739445"/>
              <a:gd name="connsiteY22" fmla="*/ 0 h 1250971"/>
              <a:gd name="connsiteX23" fmla="*/ 1447552 w 1739445"/>
              <a:gd name="connsiteY23" fmla="*/ 0 h 1250971"/>
              <a:gd name="connsiteX24" fmla="*/ 1462445 w 1739445"/>
              <a:gd name="connsiteY24" fmla="*/ 8936 h 1250971"/>
              <a:gd name="connsiteX25" fmla="*/ 1474359 w 1739445"/>
              <a:gd name="connsiteY25" fmla="*/ 17871 h 1250971"/>
              <a:gd name="connsiteX26" fmla="*/ 1480316 w 1739445"/>
              <a:gd name="connsiteY26" fmla="*/ 35743 h 1250971"/>
              <a:gd name="connsiteX27" fmla="*/ 1483294 w 1739445"/>
              <a:gd name="connsiteY27" fmla="*/ 68506 h 1250971"/>
              <a:gd name="connsiteX28" fmla="*/ 1542864 w 1739445"/>
              <a:gd name="connsiteY28" fmla="*/ 613572 h 1250971"/>
              <a:gd name="connsiteX29" fmla="*/ 1545843 w 1739445"/>
              <a:gd name="connsiteY29" fmla="*/ 646335 h 1250971"/>
              <a:gd name="connsiteX30" fmla="*/ 1545843 w 1739445"/>
              <a:gd name="connsiteY30" fmla="*/ 670163 h 1250971"/>
              <a:gd name="connsiteX31" fmla="*/ 1548821 w 1739445"/>
              <a:gd name="connsiteY31" fmla="*/ 708884 h 1250971"/>
              <a:gd name="connsiteX32" fmla="*/ 1554778 w 1739445"/>
              <a:gd name="connsiteY32" fmla="*/ 738669 h 1250971"/>
              <a:gd name="connsiteX33" fmla="*/ 1563714 w 1739445"/>
              <a:gd name="connsiteY33" fmla="*/ 768454 h 1250971"/>
              <a:gd name="connsiteX34" fmla="*/ 1572649 w 1739445"/>
              <a:gd name="connsiteY34" fmla="*/ 801217 h 1250971"/>
              <a:gd name="connsiteX35" fmla="*/ 1584563 w 1739445"/>
              <a:gd name="connsiteY35" fmla="*/ 822067 h 1250971"/>
              <a:gd name="connsiteX36" fmla="*/ 1599456 w 1739445"/>
              <a:gd name="connsiteY36" fmla="*/ 848873 h 1250971"/>
              <a:gd name="connsiteX37" fmla="*/ 1629241 w 1739445"/>
              <a:gd name="connsiteY37" fmla="*/ 878658 h 1250971"/>
              <a:gd name="connsiteX38" fmla="*/ 1670940 w 1739445"/>
              <a:gd name="connsiteY38" fmla="*/ 908443 h 1250971"/>
              <a:gd name="connsiteX39" fmla="*/ 1697746 w 1739445"/>
              <a:gd name="connsiteY39" fmla="*/ 926314 h 1250971"/>
              <a:gd name="connsiteX40" fmla="*/ 1712639 w 1739445"/>
              <a:gd name="connsiteY40" fmla="*/ 938228 h 1250971"/>
              <a:gd name="connsiteX41" fmla="*/ 1718596 w 1739445"/>
              <a:gd name="connsiteY41" fmla="*/ 947164 h 1250971"/>
              <a:gd name="connsiteX42" fmla="*/ 1730510 w 1739445"/>
              <a:gd name="connsiteY42" fmla="*/ 965035 h 1250971"/>
              <a:gd name="connsiteX43" fmla="*/ 1739445 w 1739445"/>
              <a:gd name="connsiteY43" fmla="*/ 991842 h 1250971"/>
              <a:gd name="connsiteX44" fmla="*/ 1739445 w 1739445"/>
              <a:gd name="connsiteY44" fmla="*/ 1006734 h 1250971"/>
              <a:gd name="connsiteX45" fmla="*/ 1736467 w 1739445"/>
              <a:gd name="connsiteY45" fmla="*/ 1024605 h 1250971"/>
              <a:gd name="connsiteX46" fmla="*/ 1730510 w 1739445"/>
              <a:gd name="connsiteY46" fmla="*/ 1045455 h 1250971"/>
              <a:gd name="connsiteX47" fmla="*/ 1715617 w 1739445"/>
              <a:gd name="connsiteY47" fmla="*/ 1063326 h 1250971"/>
              <a:gd name="connsiteX48" fmla="*/ 1685832 w 1739445"/>
              <a:gd name="connsiteY48" fmla="*/ 1099068 h 1250971"/>
              <a:gd name="connsiteX49" fmla="*/ 1664983 w 1739445"/>
              <a:gd name="connsiteY49" fmla="*/ 1116939 h 1250971"/>
              <a:gd name="connsiteX50" fmla="*/ 1638176 w 1739445"/>
              <a:gd name="connsiteY50" fmla="*/ 1137788 h 1250971"/>
              <a:gd name="connsiteX51" fmla="*/ 1611370 w 1739445"/>
              <a:gd name="connsiteY51" fmla="*/ 1155659 h 1250971"/>
              <a:gd name="connsiteX52" fmla="*/ 1563714 w 1739445"/>
              <a:gd name="connsiteY52" fmla="*/ 1176509 h 1250971"/>
              <a:gd name="connsiteX53" fmla="*/ 1501165 w 1739445"/>
              <a:gd name="connsiteY53" fmla="*/ 1194380 h 1250971"/>
              <a:gd name="connsiteX54" fmla="*/ 1390961 w 1739445"/>
              <a:gd name="connsiteY54" fmla="*/ 1215229 h 1250971"/>
              <a:gd name="connsiteX55" fmla="*/ 1212251 w 1739445"/>
              <a:gd name="connsiteY55" fmla="*/ 1233100 h 1250971"/>
              <a:gd name="connsiteX56" fmla="*/ 1048433 w 1739445"/>
              <a:gd name="connsiteY56" fmla="*/ 1242036 h 1250971"/>
              <a:gd name="connsiteX57" fmla="*/ 875680 w 1739445"/>
              <a:gd name="connsiteY57" fmla="*/ 1247993 h 1250971"/>
              <a:gd name="connsiteX58" fmla="*/ 726755 w 1739445"/>
              <a:gd name="connsiteY58" fmla="*/ 1250971 h 1250971"/>
              <a:gd name="connsiteX59" fmla="*/ 574851 w 1739445"/>
              <a:gd name="connsiteY59" fmla="*/ 1250971 h 1250971"/>
              <a:gd name="connsiteX60" fmla="*/ 416991 w 1739445"/>
              <a:gd name="connsiteY60" fmla="*/ 1247993 h 1250971"/>
              <a:gd name="connsiteX61" fmla="*/ 279980 w 1739445"/>
              <a:gd name="connsiteY61" fmla="*/ 1242036 h 1250971"/>
              <a:gd name="connsiteX62" fmla="*/ 125098 w 1739445"/>
              <a:gd name="connsiteY62" fmla="*/ 1236079 h 1250971"/>
              <a:gd name="connsiteX63" fmla="*/ 0 w 1739445"/>
              <a:gd name="connsiteY63" fmla="*/ 1221186 h 1250971"/>
              <a:gd name="connsiteX0" fmla="*/ 0 w 1614347"/>
              <a:gd name="connsiteY0" fmla="*/ 1236079 h 1250971"/>
              <a:gd name="connsiteX1" fmla="*/ 574850 w 1614347"/>
              <a:gd name="connsiteY1" fmla="*/ 1009713 h 1250971"/>
              <a:gd name="connsiteX2" fmla="*/ 691012 w 1614347"/>
              <a:gd name="connsiteY2" fmla="*/ 1006734 h 1250971"/>
              <a:gd name="connsiteX3" fmla="*/ 825045 w 1614347"/>
              <a:gd name="connsiteY3" fmla="*/ 994820 h 1250971"/>
              <a:gd name="connsiteX4" fmla="*/ 917378 w 1614347"/>
              <a:gd name="connsiteY4" fmla="*/ 979928 h 1250971"/>
              <a:gd name="connsiteX5" fmla="*/ 968013 w 1614347"/>
              <a:gd name="connsiteY5" fmla="*/ 965035 h 1250971"/>
              <a:gd name="connsiteX6" fmla="*/ 1018647 w 1614347"/>
              <a:gd name="connsiteY6" fmla="*/ 944186 h 1250971"/>
              <a:gd name="connsiteX7" fmla="*/ 1069282 w 1614347"/>
              <a:gd name="connsiteY7" fmla="*/ 920357 h 1250971"/>
              <a:gd name="connsiteX8" fmla="*/ 1099067 w 1614347"/>
              <a:gd name="connsiteY8" fmla="*/ 896529 h 1250971"/>
              <a:gd name="connsiteX9" fmla="*/ 1113959 w 1614347"/>
              <a:gd name="connsiteY9" fmla="*/ 878658 h 1250971"/>
              <a:gd name="connsiteX10" fmla="*/ 1137787 w 1614347"/>
              <a:gd name="connsiteY10" fmla="*/ 833981 h 1250971"/>
              <a:gd name="connsiteX11" fmla="*/ 1164594 w 1614347"/>
              <a:gd name="connsiteY11" fmla="*/ 759518 h 1250971"/>
              <a:gd name="connsiteX12" fmla="*/ 1191400 w 1614347"/>
              <a:gd name="connsiteY12" fmla="*/ 667185 h 1250971"/>
              <a:gd name="connsiteX13" fmla="*/ 1215228 w 1614347"/>
              <a:gd name="connsiteY13" fmla="*/ 559959 h 1250971"/>
              <a:gd name="connsiteX14" fmla="*/ 1236078 w 1614347"/>
              <a:gd name="connsiteY14" fmla="*/ 458690 h 1250971"/>
              <a:gd name="connsiteX15" fmla="*/ 1256927 w 1614347"/>
              <a:gd name="connsiteY15" fmla="*/ 348485 h 1250971"/>
              <a:gd name="connsiteX16" fmla="*/ 1268841 w 1614347"/>
              <a:gd name="connsiteY16" fmla="*/ 271044 h 1250971"/>
              <a:gd name="connsiteX17" fmla="*/ 1277777 w 1614347"/>
              <a:gd name="connsiteY17" fmla="*/ 169775 h 1250971"/>
              <a:gd name="connsiteX18" fmla="*/ 1283734 w 1614347"/>
              <a:gd name="connsiteY18" fmla="*/ 65528 h 1250971"/>
              <a:gd name="connsiteX19" fmla="*/ 1280755 w 1614347"/>
              <a:gd name="connsiteY19" fmla="*/ 29786 h 1250971"/>
              <a:gd name="connsiteX20" fmla="*/ 1283734 w 1614347"/>
              <a:gd name="connsiteY20" fmla="*/ 17871 h 1250971"/>
              <a:gd name="connsiteX21" fmla="*/ 1298626 w 1614347"/>
              <a:gd name="connsiteY21" fmla="*/ 2979 h 1250971"/>
              <a:gd name="connsiteX22" fmla="*/ 1310540 w 1614347"/>
              <a:gd name="connsiteY22" fmla="*/ 0 h 1250971"/>
              <a:gd name="connsiteX23" fmla="*/ 1322454 w 1614347"/>
              <a:gd name="connsiteY23" fmla="*/ 0 h 1250971"/>
              <a:gd name="connsiteX24" fmla="*/ 1337347 w 1614347"/>
              <a:gd name="connsiteY24" fmla="*/ 8936 h 1250971"/>
              <a:gd name="connsiteX25" fmla="*/ 1349261 w 1614347"/>
              <a:gd name="connsiteY25" fmla="*/ 17871 h 1250971"/>
              <a:gd name="connsiteX26" fmla="*/ 1355218 w 1614347"/>
              <a:gd name="connsiteY26" fmla="*/ 35743 h 1250971"/>
              <a:gd name="connsiteX27" fmla="*/ 1358196 w 1614347"/>
              <a:gd name="connsiteY27" fmla="*/ 68506 h 1250971"/>
              <a:gd name="connsiteX28" fmla="*/ 1417766 w 1614347"/>
              <a:gd name="connsiteY28" fmla="*/ 613572 h 1250971"/>
              <a:gd name="connsiteX29" fmla="*/ 1420745 w 1614347"/>
              <a:gd name="connsiteY29" fmla="*/ 646335 h 1250971"/>
              <a:gd name="connsiteX30" fmla="*/ 1420745 w 1614347"/>
              <a:gd name="connsiteY30" fmla="*/ 670163 h 1250971"/>
              <a:gd name="connsiteX31" fmla="*/ 1423723 w 1614347"/>
              <a:gd name="connsiteY31" fmla="*/ 708884 h 1250971"/>
              <a:gd name="connsiteX32" fmla="*/ 1429680 w 1614347"/>
              <a:gd name="connsiteY32" fmla="*/ 738669 h 1250971"/>
              <a:gd name="connsiteX33" fmla="*/ 1438616 w 1614347"/>
              <a:gd name="connsiteY33" fmla="*/ 768454 h 1250971"/>
              <a:gd name="connsiteX34" fmla="*/ 1447551 w 1614347"/>
              <a:gd name="connsiteY34" fmla="*/ 801217 h 1250971"/>
              <a:gd name="connsiteX35" fmla="*/ 1459465 w 1614347"/>
              <a:gd name="connsiteY35" fmla="*/ 822067 h 1250971"/>
              <a:gd name="connsiteX36" fmla="*/ 1474358 w 1614347"/>
              <a:gd name="connsiteY36" fmla="*/ 848873 h 1250971"/>
              <a:gd name="connsiteX37" fmla="*/ 1504143 w 1614347"/>
              <a:gd name="connsiteY37" fmla="*/ 878658 h 1250971"/>
              <a:gd name="connsiteX38" fmla="*/ 1545842 w 1614347"/>
              <a:gd name="connsiteY38" fmla="*/ 908443 h 1250971"/>
              <a:gd name="connsiteX39" fmla="*/ 1572648 w 1614347"/>
              <a:gd name="connsiteY39" fmla="*/ 926314 h 1250971"/>
              <a:gd name="connsiteX40" fmla="*/ 1587541 w 1614347"/>
              <a:gd name="connsiteY40" fmla="*/ 938228 h 1250971"/>
              <a:gd name="connsiteX41" fmla="*/ 1593498 w 1614347"/>
              <a:gd name="connsiteY41" fmla="*/ 947164 h 1250971"/>
              <a:gd name="connsiteX42" fmla="*/ 1605412 w 1614347"/>
              <a:gd name="connsiteY42" fmla="*/ 965035 h 1250971"/>
              <a:gd name="connsiteX43" fmla="*/ 1614347 w 1614347"/>
              <a:gd name="connsiteY43" fmla="*/ 991842 h 1250971"/>
              <a:gd name="connsiteX44" fmla="*/ 1614347 w 1614347"/>
              <a:gd name="connsiteY44" fmla="*/ 1006734 h 1250971"/>
              <a:gd name="connsiteX45" fmla="*/ 1611369 w 1614347"/>
              <a:gd name="connsiteY45" fmla="*/ 1024605 h 1250971"/>
              <a:gd name="connsiteX46" fmla="*/ 1605412 w 1614347"/>
              <a:gd name="connsiteY46" fmla="*/ 1045455 h 1250971"/>
              <a:gd name="connsiteX47" fmla="*/ 1590519 w 1614347"/>
              <a:gd name="connsiteY47" fmla="*/ 1063326 h 1250971"/>
              <a:gd name="connsiteX48" fmla="*/ 1560734 w 1614347"/>
              <a:gd name="connsiteY48" fmla="*/ 1099068 h 1250971"/>
              <a:gd name="connsiteX49" fmla="*/ 1539885 w 1614347"/>
              <a:gd name="connsiteY49" fmla="*/ 1116939 h 1250971"/>
              <a:gd name="connsiteX50" fmla="*/ 1513078 w 1614347"/>
              <a:gd name="connsiteY50" fmla="*/ 1137788 h 1250971"/>
              <a:gd name="connsiteX51" fmla="*/ 1486272 w 1614347"/>
              <a:gd name="connsiteY51" fmla="*/ 1155659 h 1250971"/>
              <a:gd name="connsiteX52" fmla="*/ 1438616 w 1614347"/>
              <a:gd name="connsiteY52" fmla="*/ 1176509 h 1250971"/>
              <a:gd name="connsiteX53" fmla="*/ 1376067 w 1614347"/>
              <a:gd name="connsiteY53" fmla="*/ 1194380 h 1250971"/>
              <a:gd name="connsiteX54" fmla="*/ 1265863 w 1614347"/>
              <a:gd name="connsiteY54" fmla="*/ 1215229 h 1250971"/>
              <a:gd name="connsiteX55" fmla="*/ 1087153 w 1614347"/>
              <a:gd name="connsiteY55" fmla="*/ 1233100 h 1250971"/>
              <a:gd name="connsiteX56" fmla="*/ 923335 w 1614347"/>
              <a:gd name="connsiteY56" fmla="*/ 1242036 h 1250971"/>
              <a:gd name="connsiteX57" fmla="*/ 750582 w 1614347"/>
              <a:gd name="connsiteY57" fmla="*/ 1247993 h 1250971"/>
              <a:gd name="connsiteX58" fmla="*/ 601657 w 1614347"/>
              <a:gd name="connsiteY58" fmla="*/ 1250971 h 1250971"/>
              <a:gd name="connsiteX59" fmla="*/ 449753 w 1614347"/>
              <a:gd name="connsiteY59" fmla="*/ 1250971 h 1250971"/>
              <a:gd name="connsiteX60" fmla="*/ 291893 w 1614347"/>
              <a:gd name="connsiteY60" fmla="*/ 1247993 h 1250971"/>
              <a:gd name="connsiteX61" fmla="*/ 154882 w 1614347"/>
              <a:gd name="connsiteY61" fmla="*/ 1242036 h 1250971"/>
              <a:gd name="connsiteX62" fmla="*/ 0 w 1614347"/>
              <a:gd name="connsiteY62" fmla="*/ 1236079 h 1250971"/>
              <a:gd name="connsiteX0" fmla="*/ 0 w 1459465"/>
              <a:gd name="connsiteY0" fmla="*/ 1242036 h 1250971"/>
              <a:gd name="connsiteX1" fmla="*/ 419968 w 1459465"/>
              <a:gd name="connsiteY1" fmla="*/ 1009713 h 1250971"/>
              <a:gd name="connsiteX2" fmla="*/ 536130 w 1459465"/>
              <a:gd name="connsiteY2" fmla="*/ 1006734 h 1250971"/>
              <a:gd name="connsiteX3" fmla="*/ 670163 w 1459465"/>
              <a:gd name="connsiteY3" fmla="*/ 994820 h 1250971"/>
              <a:gd name="connsiteX4" fmla="*/ 762496 w 1459465"/>
              <a:gd name="connsiteY4" fmla="*/ 979928 h 1250971"/>
              <a:gd name="connsiteX5" fmla="*/ 813131 w 1459465"/>
              <a:gd name="connsiteY5" fmla="*/ 965035 h 1250971"/>
              <a:gd name="connsiteX6" fmla="*/ 863765 w 1459465"/>
              <a:gd name="connsiteY6" fmla="*/ 944186 h 1250971"/>
              <a:gd name="connsiteX7" fmla="*/ 914400 w 1459465"/>
              <a:gd name="connsiteY7" fmla="*/ 920357 h 1250971"/>
              <a:gd name="connsiteX8" fmla="*/ 944185 w 1459465"/>
              <a:gd name="connsiteY8" fmla="*/ 896529 h 1250971"/>
              <a:gd name="connsiteX9" fmla="*/ 959077 w 1459465"/>
              <a:gd name="connsiteY9" fmla="*/ 878658 h 1250971"/>
              <a:gd name="connsiteX10" fmla="*/ 982905 w 1459465"/>
              <a:gd name="connsiteY10" fmla="*/ 833981 h 1250971"/>
              <a:gd name="connsiteX11" fmla="*/ 1009712 w 1459465"/>
              <a:gd name="connsiteY11" fmla="*/ 759518 h 1250971"/>
              <a:gd name="connsiteX12" fmla="*/ 1036518 w 1459465"/>
              <a:gd name="connsiteY12" fmla="*/ 667185 h 1250971"/>
              <a:gd name="connsiteX13" fmla="*/ 1060346 w 1459465"/>
              <a:gd name="connsiteY13" fmla="*/ 559959 h 1250971"/>
              <a:gd name="connsiteX14" fmla="*/ 1081196 w 1459465"/>
              <a:gd name="connsiteY14" fmla="*/ 458690 h 1250971"/>
              <a:gd name="connsiteX15" fmla="*/ 1102045 w 1459465"/>
              <a:gd name="connsiteY15" fmla="*/ 348485 h 1250971"/>
              <a:gd name="connsiteX16" fmla="*/ 1113959 w 1459465"/>
              <a:gd name="connsiteY16" fmla="*/ 271044 h 1250971"/>
              <a:gd name="connsiteX17" fmla="*/ 1122895 w 1459465"/>
              <a:gd name="connsiteY17" fmla="*/ 169775 h 1250971"/>
              <a:gd name="connsiteX18" fmla="*/ 1128852 w 1459465"/>
              <a:gd name="connsiteY18" fmla="*/ 65528 h 1250971"/>
              <a:gd name="connsiteX19" fmla="*/ 1125873 w 1459465"/>
              <a:gd name="connsiteY19" fmla="*/ 29786 h 1250971"/>
              <a:gd name="connsiteX20" fmla="*/ 1128852 w 1459465"/>
              <a:gd name="connsiteY20" fmla="*/ 17871 h 1250971"/>
              <a:gd name="connsiteX21" fmla="*/ 1143744 w 1459465"/>
              <a:gd name="connsiteY21" fmla="*/ 2979 h 1250971"/>
              <a:gd name="connsiteX22" fmla="*/ 1155658 w 1459465"/>
              <a:gd name="connsiteY22" fmla="*/ 0 h 1250971"/>
              <a:gd name="connsiteX23" fmla="*/ 1167572 w 1459465"/>
              <a:gd name="connsiteY23" fmla="*/ 0 h 1250971"/>
              <a:gd name="connsiteX24" fmla="*/ 1182465 w 1459465"/>
              <a:gd name="connsiteY24" fmla="*/ 8936 h 1250971"/>
              <a:gd name="connsiteX25" fmla="*/ 1194379 w 1459465"/>
              <a:gd name="connsiteY25" fmla="*/ 17871 h 1250971"/>
              <a:gd name="connsiteX26" fmla="*/ 1200336 w 1459465"/>
              <a:gd name="connsiteY26" fmla="*/ 35743 h 1250971"/>
              <a:gd name="connsiteX27" fmla="*/ 1203314 w 1459465"/>
              <a:gd name="connsiteY27" fmla="*/ 68506 h 1250971"/>
              <a:gd name="connsiteX28" fmla="*/ 1262884 w 1459465"/>
              <a:gd name="connsiteY28" fmla="*/ 613572 h 1250971"/>
              <a:gd name="connsiteX29" fmla="*/ 1265863 w 1459465"/>
              <a:gd name="connsiteY29" fmla="*/ 646335 h 1250971"/>
              <a:gd name="connsiteX30" fmla="*/ 1265863 w 1459465"/>
              <a:gd name="connsiteY30" fmla="*/ 670163 h 1250971"/>
              <a:gd name="connsiteX31" fmla="*/ 1268841 w 1459465"/>
              <a:gd name="connsiteY31" fmla="*/ 708884 h 1250971"/>
              <a:gd name="connsiteX32" fmla="*/ 1274798 w 1459465"/>
              <a:gd name="connsiteY32" fmla="*/ 738669 h 1250971"/>
              <a:gd name="connsiteX33" fmla="*/ 1283734 w 1459465"/>
              <a:gd name="connsiteY33" fmla="*/ 768454 h 1250971"/>
              <a:gd name="connsiteX34" fmla="*/ 1292669 w 1459465"/>
              <a:gd name="connsiteY34" fmla="*/ 801217 h 1250971"/>
              <a:gd name="connsiteX35" fmla="*/ 1304583 w 1459465"/>
              <a:gd name="connsiteY35" fmla="*/ 822067 h 1250971"/>
              <a:gd name="connsiteX36" fmla="*/ 1319476 w 1459465"/>
              <a:gd name="connsiteY36" fmla="*/ 848873 h 1250971"/>
              <a:gd name="connsiteX37" fmla="*/ 1349261 w 1459465"/>
              <a:gd name="connsiteY37" fmla="*/ 878658 h 1250971"/>
              <a:gd name="connsiteX38" fmla="*/ 1390960 w 1459465"/>
              <a:gd name="connsiteY38" fmla="*/ 908443 h 1250971"/>
              <a:gd name="connsiteX39" fmla="*/ 1417766 w 1459465"/>
              <a:gd name="connsiteY39" fmla="*/ 926314 h 1250971"/>
              <a:gd name="connsiteX40" fmla="*/ 1432659 w 1459465"/>
              <a:gd name="connsiteY40" fmla="*/ 938228 h 1250971"/>
              <a:gd name="connsiteX41" fmla="*/ 1438616 w 1459465"/>
              <a:gd name="connsiteY41" fmla="*/ 947164 h 1250971"/>
              <a:gd name="connsiteX42" fmla="*/ 1450530 w 1459465"/>
              <a:gd name="connsiteY42" fmla="*/ 965035 h 1250971"/>
              <a:gd name="connsiteX43" fmla="*/ 1459465 w 1459465"/>
              <a:gd name="connsiteY43" fmla="*/ 991842 h 1250971"/>
              <a:gd name="connsiteX44" fmla="*/ 1459465 w 1459465"/>
              <a:gd name="connsiteY44" fmla="*/ 1006734 h 1250971"/>
              <a:gd name="connsiteX45" fmla="*/ 1456487 w 1459465"/>
              <a:gd name="connsiteY45" fmla="*/ 1024605 h 1250971"/>
              <a:gd name="connsiteX46" fmla="*/ 1450530 w 1459465"/>
              <a:gd name="connsiteY46" fmla="*/ 1045455 h 1250971"/>
              <a:gd name="connsiteX47" fmla="*/ 1435637 w 1459465"/>
              <a:gd name="connsiteY47" fmla="*/ 1063326 h 1250971"/>
              <a:gd name="connsiteX48" fmla="*/ 1405852 w 1459465"/>
              <a:gd name="connsiteY48" fmla="*/ 1099068 h 1250971"/>
              <a:gd name="connsiteX49" fmla="*/ 1385003 w 1459465"/>
              <a:gd name="connsiteY49" fmla="*/ 1116939 h 1250971"/>
              <a:gd name="connsiteX50" fmla="*/ 1358196 w 1459465"/>
              <a:gd name="connsiteY50" fmla="*/ 1137788 h 1250971"/>
              <a:gd name="connsiteX51" fmla="*/ 1331390 w 1459465"/>
              <a:gd name="connsiteY51" fmla="*/ 1155659 h 1250971"/>
              <a:gd name="connsiteX52" fmla="*/ 1283734 w 1459465"/>
              <a:gd name="connsiteY52" fmla="*/ 1176509 h 1250971"/>
              <a:gd name="connsiteX53" fmla="*/ 1221185 w 1459465"/>
              <a:gd name="connsiteY53" fmla="*/ 1194380 h 1250971"/>
              <a:gd name="connsiteX54" fmla="*/ 1110981 w 1459465"/>
              <a:gd name="connsiteY54" fmla="*/ 1215229 h 1250971"/>
              <a:gd name="connsiteX55" fmla="*/ 932271 w 1459465"/>
              <a:gd name="connsiteY55" fmla="*/ 1233100 h 1250971"/>
              <a:gd name="connsiteX56" fmla="*/ 768453 w 1459465"/>
              <a:gd name="connsiteY56" fmla="*/ 1242036 h 1250971"/>
              <a:gd name="connsiteX57" fmla="*/ 595700 w 1459465"/>
              <a:gd name="connsiteY57" fmla="*/ 1247993 h 1250971"/>
              <a:gd name="connsiteX58" fmla="*/ 446775 w 1459465"/>
              <a:gd name="connsiteY58" fmla="*/ 1250971 h 1250971"/>
              <a:gd name="connsiteX59" fmla="*/ 294871 w 1459465"/>
              <a:gd name="connsiteY59" fmla="*/ 1250971 h 1250971"/>
              <a:gd name="connsiteX60" fmla="*/ 137011 w 1459465"/>
              <a:gd name="connsiteY60" fmla="*/ 1247993 h 1250971"/>
              <a:gd name="connsiteX61" fmla="*/ 0 w 1459465"/>
              <a:gd name="connsiteY61" fmla="*/ 1242036 h 1250971"/>
              <a:gd name="connsiteX0" fmla="*/ 0 w 1322454"/>
              <a:gd name="connsiteY0" fmla="*/ 1247993 h 1250971"/>
              <a:gd name="connsiteX1" fmla="*/ 282957 w 1322454"/>
              <a:gd name="connsiteY1" fmla="*/ 1009713 h 1250971"/>
              <a:gd name="connsiteX2" fmla="*/ 399119 w 1322454"/>
              <a:gd name="connsiteY2" fmla="*/ 1006734 h 1250971"/>
              <a:gd name="connsiteX3" fmla="*/ 533152 w 1322454"/>
              <a:gd name="connsiteY3" fmla="*/ 994820 h 1250971"/>
              <a:gd name="connsiteX4" fmla="*/ 625485 w 1322454"/>
              <a:gd name="connsiteY4" fmla="*/ 979928 h 1250971"/>
              <a:gd name="connsiteX5" fmla="*/ 676120 w 1322454"/>
              <a:gd name="connsiteY5" fmla="*/ 965035 h 1250971"/>
              <a:gd name="connsiteX6" fmla="*/ 726754 w 1322454"/>
              <a:gd name="connsiteY6" fmla="*/ 944186 h 1250971"/>
              <a:gd name="connsiteX7" fmla="*/ 777389 w 1322454"/>
              <a:gd name="connsiteY7" fmla="*/ 920357 h 1250971"/>
              <a:gd name="connsiteX8" fmla="*/ 807174 w 1322454"/>
              <a:gd name="connsiteY8" fmla="*/ 896529 h 1250971"/>
              <a:gd name="connsiteX9" fmla="*/ 822066 w 1322454"/>
              <a:gd name="connsiteY9" fmla="*/ 878658 h 1250971"/>
              <a:gd name="connsiteX10" fmla="*/ 845894 w 1322454"/>
              <a:gd name="connsiteY10" fmla="*/ 833981 h 1250971"/>
              <a:gd name="connsiteX11" fmla="*/ 872701 w 1322454"/>
              <a:gd name="connsiteY11" fmla="*/ 759518 h 1250971"/>
              <a:gd name="connsiteX12" fmla="*/ 899507 w 1322454"/>
              <a:gd name="connsiteY12" fmla="*/ 667185 h 1250971"/>
              <a:gd name="connsiteX13" fmla="*/ 923335 w 1322454"/>
              <a:gd name="connsiteY13" fmla="*/ 559959 h 1250971"/>
              <a:gd name="connsiteX14" fmla="*/ 944185 w 1322454"/>
              <a:gd name="connsiteY14" fmla="*/ 458690 h 1250971"/>
              <a:gd name="connsiteX15" fmla="*/ 965034 w 1322454"/>
              <a:gd name="connsiteY15" fmla="*/ 348485 h 1250971"/>
              <a:gd name="connsiteX16" fmla="*/ 976948 w 1322454"/>
              <a:gd name="connsiteY16" fmla="*/ 271044 h 1250971"/>
              <a:gd name="connsiteX17" fmla="*/ 985884 w 1322454"/>
              <a:gd name="connsiteY17" fmla="*/ 169775 h 1250971"/>
              <a:gd name="connsiteX18" fmla="*/ 991841 w 1322454"/>
              <a:gd name="connsiteY18" fmla="*/ 65528 h 1250971"/>
              <a:gd name="connsiteX19" fmla="*/ 988862 w 1322454"/>
              <a:gd name="connsiteY19" fmla="*/ 29786 h 1250971"/>
              <a:gd name="connsiteX20" fmla="*/ 991841 w 1322454"/>
              <a:gd name="connsiteY20" fmla="*/ 17871 h 1250971"/>
              <a:gd name="connsiteX21" fmla="*/ 1006733 w 1322454"/>
              <a:gd name="connsiteY21" fmla="*/ 2979 h 1250971"/>
              <a:gd name="connsiteX22" fmla="*/ 1018647 w 1322454"/>
              <a:gd name="connsiteY22" fmla="*/ 0 h 1250971"/>
              <a:gd name="connsiteX23" fmla="*/ 1030561 w 1322454"/>
              <a:gd name="connsiteY23" fmla="*/ 0 h 1250971"/>
              <a:gd name="connsiteX24" fmla="*/ 1045454 w 1322454"/>
              <a:gd name="connsiteY24" fmla="*/ 8936 h 1250971"/>
              <a:gd name="connsiteX25" fmla="*/ 1057368 w 1322454"/>
              <a:gd name="connsiteY25" fmla="*/ 17871 h 1250971"/>
              <a:gd name="connsiteX26" fmla="*/ 1063325 w 1322454"/>
              <a:gd name="connsiteY26" fmla="*/ 35743 h 1250971"/>
              <a:gd name="connsiteX27" fmla="*/ 1066303 w 1322454"/>
              <a:gd name="connsiteY27" fmla="*/ 68506 h 1250971"/>
              <a:gd name="connsiteX28" fmla="*/ 1125873 w 1322454"/>
              <a:gd name="connsiteY28" fmla="*/ 613572 h 1250971"/>
              <a:gd name="connsiteX29" fmla="*/ 1128852 w 1322454"/>
              <a:gd name="connsiteY29" fmla="*/ 646335 h 1250971"/>
              <a:gd name="connsiteX30" fmla="*/ 1128852 w 1322454"/>
              <a:gd name="connsiteY30" fmla="*/ 670163 h 1250971"/>
              <a:gd name="connsiteX31" fmla="*/ 1131830 w 1322454"/>
              <a:gd name="connsiteY31" fmla="*/ 708884 h 1250971"/>
              <a:gd name="connsiteX32" fmla="*/ 1137787 w 1322454"/>
              <a:gd name="connsiteY32" fmla="*/ 738669 h 1250971"/>
              <a:gd name="connsiteX33" fmla="*/ 1146723 w 1322454"/>
              <a:gd name="connsiteY33" fmla="*/ 768454 h 1250971"/>
              <a:gd name="connsiteX34" fmla="*/ 1155658 w 1322454"/>
              <a:gd name="connsiteY34" fmla="*/ 801217 h 1250971"/>
              <a:gd name="connsiteX35" fmla="*/ 1167572 w 1322454"/>
              <a:gd name="connsiteY35" fmla="*/ 822067 h 1250971"/>
              <a:gd name="connsiteX36" fmla="*/ 1182465 w 1322454"/>
              <a:gd name="connsiteY36" fmla="*/ 848873 h 1250971"/>
              <a:gd name="connsiteX37" fmla="*/ 1212250 w 1322454"/>
              <a:gd name="connsiteY37" fmla="*/ 878658 h 1250971"/>
              <a:gd name="connsiteX38" fmla="*/ 1253949 w 1322454"/>
              <a:gd name="connsiteY38" fmla="*/ 908443 h 1250971"/>
              <a:gd name="connsiteX39" fmla="*/ 1280755 w 1322454"/>
              <a:gd name="connsiteY39" fmla="*/ 926314 h 1250971"/>
              <a:gd name="connsiteX40" fmla="*/ 1295648 w 1322454"/>
              <a:gd name="connsiteY40" fmla="*/ 938228 h 1250971"/>
              <a:gd name="connsiteX41" fmla="*/ 1301605 w 1322454"/>
              <a:gd name="connsiteY41" fmla="*/ 947164 h 1250971"/>
              <a:gd name="connsiteX42" fmla="*/ 1313519 w 1322454"/>
              <a:gd name="connsiteY42" fmla="*/ 965035 h 1250971"/>
              <a:gd name="connsiteX43" fmla="*/ 1322454 w 1322454"/>
              <a:gd name="connsiteY43" fmla="*/ 991842 h 1250971"/>
              <a:gd name="connsiteX44" fmla="*/ 1322454 w 1322454"/>
              <a:gd name="connsiteY44" fmla="*/ 1006734 h 1250971"/>
              <a:gd name="connsiteX45" fmla="*/ 1319476 w 1322454"/>
              <a:gd name="connsiteY45" fmla="*/ 1024605 h 1250971"/>
              <a:gd name="connsiteX46" fmla="*/ 1313519 w 1322454"/>
              <a:gd name="connsiteY46" fmla="*/ 1045455 h 1250971"/>
              <a:gd name="connsiteX47" fmla="*/ 1298626 w 1322454"/>
              <a:gd name="connsiteY47" fmla="*/ 1063326 h 1250971"/>
              <a:gd name="connsiteX48" fmla="*/ 1268841 w 1322454"/>
              <a:gd name="connsiteY48" fmla="*/ 1099068 h 1250971"/>
              <a:gd name="connsiteX49" fmla="*/ 1247992 w 1322454"/>
              <a:gd name="connsiteY49" fmla="*/ 1116939 h 1250971"/>
              <a:gd name="connsiteX50" fmla="*/ 1221185 w 1322454"/>
              <a:gd name="connsiteY50" fmla="*/ 1137788 h 1250971"/>
              <a:gd name="connsiteX51" fmla="*/ 1194379 w 1322454"/>
              <a:gd name="connsiteY51" fmla="*/ 1155659 h 1250971"/>
              <a:gd name="connsiteX52" fmla="*/ 1146723 w 1322454"/>
              <a:gd name="connsiteY52" fmla="*/ 1176509 h 1250971"/>
              <a:gd name="connsiteX53" fmla="*/ 1084174 w 1322454"/>
              <a:gd name="connsiteY53" fmla="*/ 1194380 h 1250971"/>
              <a:gd name="connsiteX54" fmla="*/ 973970 w 1322454"/>
              <a:gd name="connsiteY54" fmla="*/ 1215229 h 1250971"/>
              <a:gd name="connsiteX55" fmla="*/ 795260 w 1322454"/>
              <a:gd name="connsiteY55" fmla="*/ 1233100 h 1250971"/>
              <a:gd name="connsiteX56" fmla="*/ 631442 w 1322454"/>
              <a:gd name="connsiteY56" fmla="*/ 1242036 h 1250971"/>
              <a:gd name="connsiteX57" fmla="*/ 458689 w 1322454"/>
              <a:gd name="connsiteY57" fmla="*/ 1247993 h 1250971"/>
              <a:gd name="connsiteX58" fmla="*/ 309764 w 1322454"/>
              <a:gd name="connsiteY58" fmla="*/ 1250971 h 1250971"/>
              <a:gd name="connsiteX59" fmla="*/ 157860 w 1322454"/>
              <a:gd name="connsiteY59" fmla="*/ 1250971 h 1250971"/>
              <a:gd name="connsiteX60" fmla="*/ 0 w 1322454"/>
              <a:gd name="connsiteY60" fmla="*/ 1247993 h 1250971"/>
              <a:gd name="connsiteX0" fmla="*/ 0 w 1164594"/>
              <a:gd name="connsiteY0" fmla="*/ 1250971 h 1250971"/>
              <a:gd name="connsiteX1" fmla="*/ 125097 w 1164594"/>
              <a:gd name="connsiteY1" fmla="*/ 1009713 h 1250971"/>
              <a:gd name="connsiteX2" fmla="*/ 241259 w 1164594"/>
              <a:gd name="connsiteY2" fmla="*/ 1006734 h 1250971"/>
              <a:gd name="connsiteX3" fmla="*/ 375292 w 1164594"/>
              <a:gd name="connsiteY3" fmla="*/ 994820 h 1250971"/>
              <a:gd name="connsiteX4" fmla="*/ 467625 w 1164594"/>
              <a:gd name="connsiteY4" fmla="*/ 979928 h 1250971"/>
              <a:gd name="connsiteX5" fmla="*/ 518260 w 1164594"/>
              <a:gd name="connsiteY5" fmla="*/ 965035 h 1250971"/>
              <a:gd name="connsiteX6" fmla="*/ 568894 w 1164594"/>
              <a:gd name="connsiteY6" fmla="*/ 944186 h 1250971"/>
              <a:gd name="connsiteX7" fmla="*/ 619529 w 1164594"/>
              <a:gd name="connsiteY7" fmla="*/ 920357 h 1250971"/>
              <a:gd name="connsiteX8" fmla="*/ 649314 w 1164594"/>
              <a:gd name="connsiteY8" fmla="*/ 896529 h 1250971"/>
              <a:gd name="connsiteX9" fmla="*/ 664206 w 1164594"/>
              <a:gd name="connsiteY9" fmla="*/ 878658 h 1250971"/>
              <a:gd name="connsiteX10" fmla="*/ 688034 w 1164594"/>
              <a:gd name="connsiteY10" fmla="*/ 833981 h 1250971"/>
              <a:gd name="connsiteX11" fmla="*/ 714841 w 1164594"/>
              <a:gd name="connsiteY11" fmla="*/ 759518 h 1250971"/>
              <a:gd name="connsiteX12" fmla="*/ 741647 w 1164594"/>
              <a:gd name="connsiteY12" fmla="*/ 667185 h 1250971"/>
              <a:gd name="connsiteX13" fmla="*/ 765475 w 1164594"/>
              <a:gd name="connsiteY13" fmla="*/ 559959 h 1250971"/>
              <a:gd name="connsiteX14" fmla="*/ 786325 w 1164594"/>
              <a:gd name="connsiteY14" fmla="*/ 458690 h 1250971"/>
              <a:gd name="connsiteX15" fmla="*/ 807174 w 1164594"/>
              <a:gd name="connsiteY15" fmla="*/ 348485 h 1250971"/>
              <a:gd name="connsiteX16" fmla="*/ 819088 w 1164594"/>
              <a:gd name="connsiteY16" fmla="*/ 271044 h 1250971"/>
              <a:gd name="connsiteX17" fmla="*/ 828024 w 1164594"/>
              <a:gd name="connsiteY17" fmla="*/ 169775 h 1250971"/>
              <a:gd name="connsiteX18" fmla="*/ 833981 w 1164594"/>
              <a:gd name="connsiteY18" fmla="*/ 65528 h 1250971"/>
              <a:gd name="connsiteX19" fmla="*/ 831002 w 1164594"/>
              <a:gd name="connsiteY19" fmla="*/ 29786 h 1250971"/>
              <a:gd name="connsiteX20" fmla="*/ 833981 w 1164594"/>
              <a:gd name="connsiteY20" fmla="*/ 17871 h 1250971"/>
              <a:gd name="connsiteX21" fmla="*/ 848873 w 1164594"/>
              <a:gd name="connsiteY21" fmla="*/ 2979 h 1250971"/>
              <a:gd name="connsiteX22" fmla="*/ 860787 w 1164594"/>
              <a:gd name="connsiteY22" fmla="*/ 0 h 1250971"/>
              <a:gd name="connsiteX23" fmla="*/ 872701 w 1164594"/>
              <a:gd name="connsiteY23" fmla="*/ 0 h 1250971"/>
              <a:gd name="connsiteX24" fmla="*/ 887594 w 1164594"/>
              <a:gd name="connsiteY24" fmla="*/ 8936 h 1250971"/>
              <a:gd name="connsiteX25" fmla="*/ 899508 w 1164594"/>
              <a:gd name="connsiteY25" fmla="*/ 17871 h 1250971"/>
              <a:gd name="connsiteX26" fmla="*/ 905465 w 1164594"/>
              <a:gd name="connsiteY26" fmla="*/ 35743 h 1250971"/>
              <a:gd name="connsiteX27" fmla="*/ 908443 w 1164594"/>
              <a:gd name="connsiteY27" fmla="*/ 68506 h 1250971"/>
              <a:gd name="connsiteX28" fmla="*/ 968013 w 1164594"/>
              <a:gd name="connsiteY28" fmla="*/ 613572 h 1250971"/>
              <a:gd name="connsiteX29" fmla="*/ 970992 w 1164594"/>
              <a:gd name="connsiteY29" fmla="*/ 646335 h 1250971"/>
              <a:gd name="connsiteX30" fmla="*/ 970992 w 1164594"/>
              <a:gd name="connsiteY30" fmla="*/ 670163 h 1250971"/>
              <a:gd name="connsiteX31" fmla="*/ 973970 w 1164594"/>
              <a:gd name="connsiteY31" fmla="*/ 708884 h 1250971"/>
              <a:gd name="connsiteX32" fmla="*/ 979927 w 1164594"/>
              <a:gd name="connsiteY32" fmla="*/ 738669 h 1250971"/>
              <a:gd name="connsiteX33" fmla="*/ 988863 w 1164594"/>
              <a:gd name="connsiteY33" fmla="*/ 768454 h 1250971"/>
              <a:gd name="connsiteX34" fmla="*/ 997798 w 1164594"/>
              <a:gd name="connsiteY34" fmla="*/ 801217 h 1250971"/>
              <a:gd name="connsiteX35" fmla="*/ 1009712 w 1164594"/>
              <a:gd name="connsiteY35" fmla="*/ 822067 h 1250971"/>
              <a:gd name="connsiteX36" fmla="*/ 1024605 w 1164594"/>
              <a:gd name="connsiteY36" fmla="*/ 848873 h 1250971"/>
              <a:gd name="connsiteX37" fmla="*/ 1054390 w 1164594"/>
              <a:gd name="connsiteY37" fmla="*/ 878658 h 1250971"/>
              <a:gd name="connsiteX38" fmla="*/ 1096089 w 1164594"/>
              <a:gd name="connsiteY38" fmla="*/ 908443 h 1250971"/>
              <a:gd name="connsiteX39" fmla="*/ 1122895 w 1164594"/>
              <a:gd name="connsiteY39" fmla="*/ 926314 h 1250971"/>
              <a:gd name="connsiteX40" fmla="*/ 1137788 w 1164594"/>
              <a:gd name="connsiteY40" fmla="*/ 938228 h 1250971"/>
              <a:gd name="connsiteX41" fmla="*/ 1143745 w 1164594"/>
              <a:gd name="connsiteY41" fmla="*/ 947164 h 1250971"/>
              <a:gd name="connsiteX42" fmla="*/ 1155659 w 1164594"/>
              <a:gd name="connsiteY42" fmla="*/ 965035 h 1250971"/>
              <a:gd name="connsiteX43" fmla="*/ 1164594 w 1164594"/>
              <a:gd name="connsiteY43" fmla="*/ 991842 h 1250971"/>
              <a:gd name="connsiteX44" fmla="*/ 1164594 w 1164594"/>
              <a:gd name="connsiteY44" fmla="*/ 1006734 h 1250971"/>
              <a:gd name="connsiteX45" fmla="*/ 1161616 w 1164594"/>
              <a:gd name="connsiteY45" fmla="*/ 1024605 h 1250971"/>
              <a:gd name="connsiteX46" fmla="*/ 1155659 w 1164594"/>
              <a:gd name="connsiteY46" fmla="*/ 1045455 h 1250971"/>
              <a:gd name="connsiteX47" fmla="*/ 1140766 w 1164594"/>
              <a:gd name="connsiteY47" fmla="*/ 1063326 h 1250971"/>
              <a:gd name="connsiteX48" fmla="*/ 1110981 w 1164594"/>
              <a:gd name="connsiteY48" fmla="*/ 1099068 h 1250971"/>
              <a:gd name="connsiteX49" fmla="*/ 1090132 w 1164594"/>
              <a:gd name="connsiteY49" fmla="*/ 1116939 h 1250971"/>
              <a:gd name="connsiteX50" fmla="*/ 1063325 w 1164594"/>
              <a:gd name="connsiteY50" fmla="*/ 1137788 h 1250971"/>
              <a:gd name="connsiteX51" fmla="*/ 1036519 w 1164594"/>
              <a:gd name="connsiteY51" fmla="*/ 1155659 h 1250971"/>
              <a:gd name="connsiteX52" fmla="*/ 988863 w 1164594"/>
              <a:gd name="connsiteY52" fmla="*/ 1176509 h 1250971"/>
              <a:gd name="connsiteX53" fmla="*/ 926314 w 1164594"/>
              <a:gd name="connsiteY53" fmla="*/ 1194380 h 1250971"/>
              <a:gd name="connsiteX54" fmla="*/ 816110 w 1164594"/>
              <a:gd name="connsiteY54" fmla="*/ 1215229 h 1250971"/>
              <a:gd name="connsiteX55" fmla="*/ 637400 w 1164594"/>
              <a:gd name="connsiteY55" fmla="*/ 1233100 h 1250971"/>
              <a:gd name="connsiteX56" fmla="*/ 473582 w 1164594"/>
              <a:gd name="connsiteY56" fmla="*/ 1242036 h 1250971"/>
              <a:gd name="connsiteX57" fmla="*/ 300829 w 1164594"/>
              <a:gd name="connsiteY57" fmla="*/ 1247993 h 1250971"/>
              <a:gd name="connsiteX58" fmla="*/ 151904 w 1164594"/>
              <a:gd name="connsiteY58" fmla="*/ 1250971 h 1250971"/>
              <a:gd name="connsiteX59" fmla="*/ 0 w 1164594"/>
              <a:gd name="connsiteY59" fmla="*/ 1250971 h 1250971"/>
              <a:gd name="connsiteX0" fmla="*/ 26807 w 1039497"/>
              <a:gd name="connsiteY0" fmla="*/ 1250971 h 1250971"/>
              <a:gd name="connsiteX1" fmla="*/ 0 w 1039497"/>
              <a:gd name="connsiteY1" fmla="*/ 1009713 h 1250971"/>
              <a:gd name="connsiteX2" fmla="*/ 116162 w 1039497"/>
              <a:gd name="connsiteY2" fmla="*/ 1006734 h 1250971"/>
              <a:gd name="connsiteX3" fmla="*/ 250195 w 1039497"/>
              <a:gd name="connsiteY3" fmla="*/ 994820 h 1250971"/>
              <a:gd name="connsiteX4" fmla="*/ 342528 w 1039497"/>
              <a:gd name="connsiteY4" fmla="*/ 979928 h 1250971"/>
              <a:gd name="connsiteX5" fmla="*/ 393163 w 1039497"/>
              <a:gd name="connsiteY5" fmla="*/ 965035 h 1250971"/>
              <a:gd name="connsiteX6" fmla="*/ 443797 w 1039497"/>
              <a:gd name="connsiteY6" fmla="*/ 944186 h 1250971"/>
              <a:gd name="connsiteX7" fmla="*/ 494432 w 1039497"/>
              <a:gd name="connsiteY7" fmla="*/ 920357 h 1250971"/>
              <a:gd name="connsiteX8" fmla="*/ 524217 w 1039497"/>
              <a:gd name="connsiteY8" fmla="*/ 896529 h 1250971"/>
              <a:gd name="connsiteX9" fmla="*/ 539109 w 1039497"/>
              <a:gd name="connsiteY9" fmla="*/ 878658 h 1250971"/>
              <a:gd name="connsiteX10" fmla="*/ 562937 w 1039497"/>
              <a:gd name="connsiteY10" fmla="*/ 833981 h 1250971"/>
              <a:gd name="connsiteX11" fmla="*/ 589744 w 1039497"/>
              <a:gd name="connsiteY11" fmla="*/ 759518 h 1250971"/>
              <a:gd name="connsiteX12" fmla="*/ 616550 w 1039497"/>
              <a:gd name="connsiteY12" fmla="*/ 667185 h 1250971"/>
              <a:gd name="connsiteX13" fmla="*/ 640378 w 1039497"/>
              <a:gd name="connsiteY13" fmla="*/ 559959 h 1250971"/>
              <a:gd name="connsiteX14" fmla="*/ 661228 w 1039497"/>
              <a:gd name="connsiteY14" fmla="*/ 458690 h 1250971"/>
              <a:gd name="connsiteX15" fmla="*/ 682077 w 1039497"/>
              <a:gd name="connsiteY15" fmla="*/ 348485 h 1250971"/>
              <a:gd name="connsiteX16" fmla="*/ 693991 w 1039497"/>
              <a:gd name="connsiteY16" fmla="*/ 271044 h 1250971"/>
              <a:gd name="connsiteX17" fmla="*/ 702927 w 1039497"/>
              <a:gd name="connsiteY17" fmla="*/ 169775 h 1250971"/>
              <a:gd name="connsiteX18" fmla="*/ 708884 w 1039497"/>
              <a:gd name="connsiteY18" fmla="*/ 65528 h 1250971"/>
              <a:gd name="connsiteX19" fmla="*/ 705905 w 1039497"/>
              <a:gd name="connsiteY19" fmla="*/ 29786 h 1250971"/>
              <a:gd name="connsiteX20" fmla="*/ 708884 w 1039497"/>
              <a:gd name="connsiteY20" fmla="*/ 17871 h 1250971"/>
              <a:gd name="connsiteX21" fmla="*/ 723776 w 1039497"/>
              <a:gd name="connsiteY21" fmla="*/ 2979 h 1250971"/>
              <a:gd name="connsiteX22" fmla="*/ 735690 w 1039497"/>
              <a:gd name="connsiteY22" fmla="*/ 0 h 1250971"/>
              <a:gd name="connsiteX23" fmla="*/ 747604 w 1039497"/>
              <a:gd name="connsiteY23" fmla="*/ 0 h 1250971"/>
              <a:gd name="connsiteX24" fmla="*/ 762497 w 1039497"/>
              <a:gd name="connsiteY24" fmla="*/ 8936 h 1250971"/>
              <a:gd name="connsiteX25" fmla="*/ 774411 w 1039497"/>
              <a:gd name="connsiteY25" fmla="*/ 17871 h 1250971"/>
              <a:gd name="connsiteX26" fmla="*/ 780368 w 1039497"/>
              <a:gd name="connsiteY26" fmla="*/ 35743 h 1250971"/>
              <a:gd name="connsiteX27" fmla="*/ 783346 w 1039497"/>
              <a:gd name="connsiteY27" fmla="*/ 68506 h 1250971"/>
              <a:gd name="connsiteX28" fmla="*/ 842916 w 1039497"/>
              <a:gd name="connsiteY28" fmla="*/ 613572 h 1250971"/>
              <a:gd name="connsiteX29" fmla="*/ 845895 w 1039497"/>
              <a:gd name="connsiteY29" fmla="*/ 646335 h 1250971"/>
              <a:gd name="connsiteX30" fmla="*/ 845895 w 1039497"/>
              <a:gd name="connsiteY30" fmla="*/ 670163 h 1250971"/>
              <a:gd name="connsiteX31" fmla="*/ 848873 w 1039497"/>
              <a:gd name="connsiteY31" fmla="*/ 708884 h 1250971"/>
              <a:gd name="connsiteX32" fmla="*/ 854830 w 1039497"/>
              <a:gd name="connsiteY32" fmla="*/ 738669 h 1250971"/>
              <a:gd name="connsiteX33" fmla="*/ 863766 w 1039497"/>
              <a:gd name="connsiteY33" fmla="*/ 768454 h 1250971"/>
              <a:gd name="connsiteX34" fmla="*/ 872701 w 1039497"/>
              <a:gd name="connsiteY34" fmla="*/ 801217 h 1250971"/>
              <a:gd name="connsiteX35" fmla="*/ 884615 w 1039497"/>
              <a:gd name="connsiteY35" fmla="*/ 822067 h 1250971"/>
              <a:gd name="connsiteX36" fmla="*/ 899508 w 1039497"/>
              <a:gd name="connsiteY36" fmla="*/ 848873 h 1250971"/>
              <a:gd name="connsiteX37" fmla="*/ 929293 w 1039497"/>
              <a:gd name="connsiteY37" fmla="*/ 878658 h 1250971"/>
              <a:gd name="connsiteX38" fmla="*/ 970992 w 1039497"/>
              <a:gd name="connsiteY38" fmla="*/ 908443 h 1250971"/>
              <a:gd name="connsiteX39" fmla="*/ 997798 w 1039497"/>
              <a:gd name="connsiteY39" fmla="*/ 926314 h 1250971"/>
              <a:gd name="connsiteX40" fmla="*/ 1012691 w 1039497"/>
              <a:gd name="connsiteY40" fmla="*/ 938228 h 1250971"/>
              <a:gd name="connsiteX41" fmla="*/ 1018648 w 1039497"/>
              <a:gd name="connsiteY41" fmla="*/ 947164 h 1250971"/>
              <a:gd name="connsiteX42" fmla="*/ 1030562 w 1039497"/>
              <a:gd name="connsiteY42" fmla="*/ 965035 h 1250971"/>
              <a:gd name="connsiteX43" fmla="*/ 1039497 w 1039497"/>
              <a:gd name="connsiteY43" fmla="*/ 991842 h 1250971"/>
              <a:gd name="connsiteX44" fmla="*/ 1039497 w 1039497"/>
              <a:gd name="connsiteY44" fmla="*/ 1006734 h 1250971"/>
              <a:gd name="connsiteX45" fmla="*/ 1036519 w 1039497"/>
              <a:gd name="connsiteY45" fmla="*/ 1024605 h 1250971"/>
              <a:gd name="connsiteX46" fmla="*/ 1030562 w 1039497"/>
              <a:gd name="connsiteY46" fmla="*/ 1045455 h 1250971"/>
              <a:gd name="connsiteX47" fmla="*/ 1015669 w 1039497"/>
              <a:gd name="connsiteY47" fmla="*/ 1063326 h 1250971"/>
              <a:gd name="connsiteX48" fmla="*/ 985884 w 1039497"/>
              <a:gd name="connsiteY48" fmla="*/ 1099068 h 1250971"/>
              <a:gd name="connsiteX49" fmla="*/ 965035 w 1039497"/>
              <a:gd name="connsiteY49" fmla="*/ 1116939 h 1250971"/>
              <a:gd name="connsiteX50" fmla="*/ 938228 w 1039497"/>
              <a:gd name="connsiteY50" fmla="*/ 1137788 h 1250971"/>
              <a:gd name="connsiteX51" fmla="*/ 911422 w 1039497"/>
              <a:gd name="connsiteY51" fmla="*/ 1155659 h 1250971"/>
              <a:gd name="connsiteX52" fmla="*/ 863766 w 1039497"/>
              <a:gd name="connsiteY52" fmla="*/ 1176509 h 1250971"/>
              <a:gd name="connsiteX53" fmla="*/ 801217 w 1039497"/>
              <a:gd name="connsiteY53" fmla="*/ 1194380 h 1250971"/>
              <a:gd name="connsiteX54" fmla="*/ 691013 w 1039497"/>
              <a:gd name="connsiteY54" fmla="*/ 1215229 h 1250971"/>
              <a:gd name="connsiteX55" fmla="*/ 512303 w 1039497"/>
              <a:gd name="connsiteY55" fmla="*/ 1233100 h 1250971"/>
              <a:gd name="connsiteX56" fmla="*/ 348485 w 1039497"/>
              <a:gd name="connsiteY56" fmla="*/ 1242036 h 1250971"/>
              <a:gd name="connsiteX57" fmla="*/ 175732 w 1039497"/>
              <a:gd name="connsiteY57" fmla="*/ 1247993 h 1250971"/>
              <a:gd name="connsiteX58" fmla="*/ 26807 w 1039497"/>
              <a:gd name="connsiteY58" fmla="*/ 1250971 h 1250971"/>
              <a:gd name="connsiteX0" fmla="*/ 175732 w 1039497"/>
              <a:gd name="connsiteY0" fmla="*/ 1247993 h 1247993"/>
              <a:gd name="connsiteX1" fmla="*/ 0 w 1039497"/>
              <a:gd name="connsiteY1" fmla="*/ 1009713 h 1247993"/>
              <a:gd name="connsiteX2" fmla="*/ 116162 w 1039497"/>
              <a:gd name="connsiteY2" fmla="*/ 1006734 h 1247993"/>
              <a:gd name="connsiteX3" fmla="*/ 250195 w 1039497"/>
              <a:gd name="connsiteY3" fmla="*/ 994820 h 1247993"/>
              <a:gd name="connsiteX4" fmla="*/ 342528 w 1039497"/>
              <a:gd name="connsiteY4" fmla="*/ 979928 h 1247993"/>
              <a:gd name="connsiteX5" fmla="*/ 393163 w 1039497"/>
              <a:gd name="connsiteY5" fmla="*/ 965035 h 1247993"/>
              <a:gd name="connsiteX6" fmla="*/ 443797 w 1039497"/>
              <a:gd name="connsiteY6" fmla="*/ 944186 h 1247993"/>
              <a:gd name="connsiteX7" fmla="*/ 494432 w 1039497"/>
              <a:gd name="connsiteY7" fmla="*/ 920357 h 1247993"/>
              <a:gd name="connsiteX8" fmla="*/ 524217 w 1039497"/>
              <a:gd name="connsiteY8" fmla="*/ 896529 h 1247993"/>
              <a:gd name="connsiteX9" fmla="*/ 539109 w 1039497"/>
              <a:gd name="connsiteY9" fmla="*/ 878658 h 1247993"/>
              <a:gd name="connsiteX10" fmla="*/ 562937 w 1039497"/>
              <a:gd name="connsiteY10" fmla="*/ 833981 h 1247993"/>
              <a:gd name="connsiteX11" fmla="*/ 589744 w 1039497"/>
              <a:gd name="connsiteY11" fmla="*/ 759518 h 1247993"/>
              <a:gd name="connsiteX12" fmla="*/ 616550 w 1039497"/>
              <a:gd name="connsiteY12" fmla="*/ 667185 h 1247993"/>
              <a:gd name="connsiteX13" fmla="*/ 640378 w 1039497"/>
              <a:gd name="connsiteY13" fmla="*/ 559959 h 1247993"/>
              <a:gd name="connsiteX14" fmla="*/ 661228 w 1039497"/>
              <a:gd name="connsiteY14" fmla="*/ 458690 h 1247993"/>
              <a:gd name="connsiteX15" fmla="*/ 682077 w 1039497"/>
              <a:gd name="connsiteY15" fmla="*/ 348485 h 1247993"/>
              <a:gd name="connsiteX16" fmla="*/ 693991 w 1039497"/>
              <a:gd name="connsiteY16" fmla="*/ 271044 h 1247993"/>
              <a:gd name="connsiteX17" fmla="*/ 702927 w 1039497"/>
              <a:gd name="connsiteY17" fmla="*/ 169775 h 1247993"/>
              <a:gd name="connsiteX18" fmla="*/ 708884 w 1039497"/>
              <a:gd name="connsiteY18" fmla="*/ 65528 h 1247993"/>
              <a:gd name="connsiteX19" fmla="*/ 705905 w 1039497"/>
              <a:gd name="connsiteY19" fmla="*/ 29786 h 1247993"/>
              <a:gd name="connsiteX20" fmla="*/ 708884 w 1039497"/>
              <a:gd name="connsiteY20" fmla="*/ 17871 h 1247993"/>
              <a:gd name="connsiteX21" fmla="*/ 723776 w 1039497"/>
              <a:gd name="connsiteY21" fmla="*/ 2979 h 1247993"/>
              <a:gd name="connsiteX22" fmla="*/ 735690 w 1039497"/>
              <a:gd name="connsiteY22" fmla="*/ 0 h 1247993"/>
              <a:gd name="connsiteX23" fmla="*/ 747604 w 1039497"/>
              <a:gd name="connsiteY23" fmla="*/ 0 h 1247993"/>
              <a:gd name="connsiteX24" fmla="*/ 762497 w 1039497"/>
              <a:gd name="connsiteY24" fmla="*/ 8936 h 1247993"/>
              <a:gd name="connsiteX25" fmla="*/ 774411 w 1039497"/>
              <a:gd name="connsiteY25" fmla="*/ 17871 h 1247993"/>
              <a:gd name="connsiteX26" fmla="*/ 780368 w 1039497"/>
              <a:gd name="connsiteY26" fmla="*/ 35743 h 1247993"/>
              <a:gd name="connsiteX27" fmla="*/ 783346 w 1039497"/>
              <a:gd name="connsiteY27" fmla="*/ 68506 h 1247993"/>
              <a:gd name="connsiteX28" fmla="*/ 842916 w 1039497"/>
              <a:gd name="connsiteY28" fmla="*/ 613572 h 1247993"/>
              <a:gd name="connsiteX29" fmla="*/ 845895 w 1039497"/>
              <a:gd name="connsiteY29" fmla="*/ 646335 h 1247993"/>
              <a:gd name="connsiteX30" fmla="*/ 845895 w 1039497"/>
              <a:gd name="connsiteY30" fmla="*/ 670163 h 1247993"/>
              <a:gd name="connsiteX31" fmla="*/ 848873 w 1039497"/>
              <a:gd name="connsiteY31" fmla="*/ 708884 h 1247993"/>
              <a:gd name="connsiteX32" fmla="*/ 854830 w 1039497"/>
              <a:gd name="connsiteY32" fmla="*/ 738669 h 1247993"/>
              <a:gd name="connsiteX33" fmla="*/ 863766 w 1039497"/>
              <a:gd name="connsiteY33" fmla="*/ 768454 h 1247993"/>
              <a:gd name="connsiteX34" fmla="*/ 872701 w 1039497"/>
              <a:gd name="connsiteY34" fmla="*/ 801217 h 1247993"/>
              <a:gd name="connsiteX35" fmla="*/ 884615 w 1039497"/>
              <a:gd name="connsiteY35" fmla="*/ 822067 h 1247993"/>
              <a:gd name="connsiteX36" fmla="*/ 899508 w 1039497"/>
              <a:gd name="connsiteY36" fmla="*/ 848873 h 1247993"/>
              <a:gd name="connsiteX37" fmla="*/ 929293 w 1039497"/>
              <a:gd name="connsiteY37" fmla="*/ 878658 h 1247993"/>
              <a:gd name="connsiteX38" fmla="*/ 970992 w 1039497"/>
              <a:gd name="connsiteY38" fmla="*/ 908443 h 1247993"/>
              <a:gd name="connsiteX39" fmla="*/ 997798 w 1039497"/>
              <a:gd name="connsiteY39" fmla="*/ 926314 h 1247993"/>
              <a:gd name="connsiteX40" fmla="*/ 1012691 w 1039497"/>
              <a:gd name="connsiteY40" fmla="*/ 938228 h 1247993"/>
              <a:gd name="connsiteX41" fmla="*/ 1018648 w 1039497"/>
              <a:gd name="connsiteY41" fmla="*/ 947164 h 1247993"/>
              <a:gd name="connsiteX42" fmla="*/ 1030562 w 1039497"/>
              <a:gd name="connsiteY42" fmla="*/ 965035 h 1247993"/>
              <a:gd name="connsiteX43" fmla="*/ 1039497 w 1039497"/>
              <a:gd name="connsiteY43" fmla="*/ 991842 h 1247993"/>
              <a:gd name="connsiteX44" fmla="*/ 1039497 w 1039497"/>
              <a:gd name="connsiteY44" fmla="*/ 1006734 h 1247993"/>
              <a:gd name="connsiteX45" fmla="*/ 1036519 w 1039497"/>
              <a:gd name="connsiteY45" fmla="*/ 1024605 h 1247993"/>
              <a:gd name="connsiteX46" fmla="*/ 1030562 w 1039497"/>
              <a:gd name="connsiteY46" fmla="*/ 1045455 h 1247993"/>
              <a:gd name="connsiteX47" fmla="*/ 1015669 w 1039497"/>
              <a:gd name="connsiteY47" fmla="*/ 1063326 h 1247993"/>
              <a:gd name="connsiteX48" fmla="*/ 985884 w 1039497"/>
              <a:gd name="connsiteY48" fmla="*/ 1099068 h 1247993"/>
              <a:gd name="connsiteX49" fmla="*/ 965035 w 1039497"/>
              <a:gd name="connsiteY49" fmla="*/ 1116939 h 1247993"/>
              <a:gd name="connsiteX50" fmla="*/ 938228 w 1039497"/>
              <a:gd name="connsiteY50" fmla="*/ 1137788 h 1247993"/>
              <a:gd name="connsiteX51" fmla="*/ 911422 w 1039497"/>
              <a:gd name="connsiteY51" fmla="*/ 1155659 h 1247993"/>
              <a:gd name="connsiteX52" fmla="*/ 863766 w 1039497"/>
              <a:gd name="connsiteY52" fmla="*/ 1176509 h 1247993"/>
              <a:gd name="connsiteX53" fmla="*/ 801217 w 1039497"/>
              <a:gd name="connsiteY53" fmla="*/ 1194380 h 1247993"/>
              <a:gd name="connsiteX54" fmla="*/ 691013 w 1039497"/>
              <a:gd name="connsiteY54" fmla="*/ 1215229 h 1247993"/>
              <a:gd name="connsiteX55" fmla="*/ 512303 w 1039497"/>
              <a:gd name="connsiteY55" fmla="*/ 1233100 h 1247993"/>
              <a:gd name="connsiteX56" fmla="*/ 348485 w 1039497"/>
              <a:gd name="connsiteY56" fmla="*/ 1242036 h 1247993"/>
              <a:gd name="connsiteX57" fmla="*/ 175732 w 1039497"/>
              <a:gd name="connsiteY57" fmla="*/ 1247993 h 1247993"/>
              <a:gd name="connsiteX0" fmla="*/ 348485 w 1039497"/>
              <a:gd name="connsiteY0" fmla="*/ 1242036 h 1242036"/>
              <a:gd name="connsiteX1" fmla="*/ 0 w 1039497"/>
              <a:gd name="connsiteY1" fmla="*/ 1009713 h 1242036"/>
              <a:gd name="connsiteX2" fmla="*/ 116162 w 1039497"/>
              <a:gd name="connsiteY2" fmla="*/ 1006734 h 1242036"/>
              <a:gd name="connsiteX3" fmla="*/ 250195 w 1039497"/>
              <a:gd name="connsiteY3" fmla="*/ 994820 h 1242036"/>
              <a:gd name="connsiteX4" fmla="*/ 342528 w 1039497"/>
              <a:gd name="connsiteY4" fmla="*/ 979928 h 1242036"/>
              <a:gd name="connsiteX5" fmla="*/ 393163 w 1039497"/>
              <a:gd name="connsiteY5" fmla="*/ 965035 h 1242036"/>
              <a:gd name="connsiteX6" fmla="*/ 443797 w 1039497"/>
              <a:gd name="connsiteY6" fmla="*/ 944186 h 1242036"/>
              <a:gd name="connsiteX7" fmla="*/ 494432 w 1039497"/>
              <a:gd name="connsiteY7" fmla="*/ 920357 h 1242036"/>
              <a:gd name="connsiteX8" fmla="*/ 524217 w 1039497"/>
              <a:gd name="connsiteY8" fmla="*/ 896529 h 1242036"/>
              <a:gd name="connsiteX9" fmla="*/ 539109 w 1039497"/>
              <a:gd name="connsiteY9" fmla="*/ 878658 h 1242036"/>
              <a:gd name="connsiteX10" fmla="*/ 562937 w 1039497"/>
              <a:gd name="connsiteY10" fmla="*/ 833981 h 1242036"/>
              <a:gd name="connsiteX11" fmla="*/ 589744 w 1039497"/>
              <a:gd name="connsiteY11" fmla="*/ 759518 h 1242036"/>
              <a:gd name="connsiteX12" fmla="*/ 616550 w 1039497"/>
              <a:gd name="connsiteY12" fmla="*/ 667185 h 1242036"/>
              <a:gd name="connsiteX13" fmla="*/ 640378 w 1039497"/>
              <a:gd name="connsiteY13" fmla="*/ 559959 h 1242036"/>
              <a:gd name="connsiteX14" fmla="*/ 661228 w 1039497"/>
              <a:gd name="connsiteY14" fmla="*/ 458690 h 1242036"/>
              <a:gd name="connsiteX15" fmla="*/ 682077 w 1039497"/>
              <a:gd name="connsiteY15" fmla="*/ 348485 h 1242036"/>
              <a:gd name="connsiteX16" fmla="*/ 693991 w 1039497"/>
              <a:gd name="connsiteY16" fmla="*/ 271044 h 1242036"/>
              <a:gd name="connsiteX17" fmla="*/ 702927 w 1039497"/>
              <a:gd name="connsiteY17" fmla="*/ 169775 h 1242036"/>
              <a:gd name="connsiteX18" fmla="*/ 708884 w 1039497"/>
              <a:gd name="connsiteY18" fmla="*/ 65528 h 1242036"/>
              <a:gd name="connsiteX19" fmla="*/ 705905 w 1039497"/>
              <a:gd name="connsiteY19" fmla="*/ 29786 h 1242036"/>
              <a:gd name="connsiteX20" fmla="*/ 708884 w 1039497"/>
              <a:gd name="connsiteY20" fmla="*/ 17871 h 1242036"/>
              <a:gd name="connsiteX21" fmla="*/ 723776 w 1039497"/>
              <a:gd name="connsiteY21" fmla="*/ 2979 h 1242036"/>
              <a:gd name="connsiteX22" fmla="*/ 735690 w 1039497"/>
              <a:gd name="connsiteY22" fmla="*/ 0 h 1242036"/>
              <a:gd name="connsiteX23" fmla="*/ 747604 w 1039497"/>
              <a:gd name="connsiteY23" fmla="*/ 0 h 1242036"/>
              <a:gd name="connsiteX24" fmla="*/ 762497 w 1039497"/>
              <a:gd name="connsiteY24" fmla="*/ 8936 h 1242036"/>
              <a:gd name="connsiteX25" fmla="*/ 774411 w 1039497"/>
              <a:gd name="connsiteY25" fmla="*/ 17871 h 1242036"/>
              <a:gd name="connsiteX26" fmla="*/ 780368 w 1039497"/>
              <a:gd name="connsiteY26" fmla="*/ 35743 h 1242036"/>
              <a:gd name="connsiteX27" fmla="*/ 783346 w 1039497"/>
              <a:gd name="connsiteY27" fmla="*/ 68506 h 1242036"/>
              <a:gd name="connsiteX28" fmla="*/ 842916 w 1039497"/>
              <a:gd name="connsiteY28" fmla="*/ 613572 h 1242036"/>
              <a:gd name="connsiteX29" fmla="*/ 845895 w 1039497"/>
              <a:gd name="connsiteY29" fmla="*/ 646335 h 1242036"/>
              <a:gd name="connsiteX30" fmla="*/ 845895 w 1039497"/>
              <a:gd name="connsiteY30" fmla="*/ 670163 h 1242036"/>
              <a:gd name="connsiteX31" fmla="*/ 848873 w 1039497"/>
              <a:gd name="connsiteY31" fmla="*/ 708884 h 1242036"/>
              <a:gd name="connsiteX32" fmla="*/ 854830 w 1039497"/>
              <a:gd name="connsiteY32" fmla="*/ 738669 h 1242036"/>
              <a:gd name="connsiteX33" fmla="*/ 863766 w 1039497"/>
              <a:gd name="connsiteY33" fmla="*/ 768454 h 1242036"/>
              <a:gd name="connsiteX34" fmla="*/ 872701 w 1039497"/>
              <a:gd name="connsiteY34" fmla="*/ 801217 h 1242036"/>
              <a:gd name="connsiteX35" fmla="*/ 884615 w 1039497"/>
              <a:gd name="connsiteY35" fmla="*/ 822067 h 1242036"/>
              <a:gd name="connsiteX36" fmla="*/ 899508 w 1039497"/>
              <a:gd name="connsiteY36" fmla="*/ 848873 h 1242036"/>
              <a:gd name="connsiteX37" fmla="*/ 929293 w 1039497"/>
              <a:gd name="connsiteY37" fmla="*/ 878658 h 1242036"/>
              <a:gd name="connsiteX38" fmla="*/ 970992 w 1039497"/>
              <a:gd name="connsiteY38" fmla="*/ 908443 h 1242036"/>
              <a:gd name="connsiteX39" fmla="*/ 997798 w 1039497"/>
              <a:gd name="connsiteY39" fmla="*/ 926314 h 1242036"/>
              <a:gd name="connsiteX40" fmla="*/ 1012691 w 1039497"/>
              <a:gd name="connsiteY40" fmla="*/ 938228 h 1242036"/>
              <a:gd name="connsiteX41" fmla="*/ 1018648 w 1039497"/>
              <a:gd name="connsiteY41" fmla="*/ 947164 h 1242036"/>
              <a:gd name="connsiteX42" fmla="*/ 1030562 w 1039497"/>
              <a:gd name="connsiteY42" fmla="*/ 965035 h 1242036"/>
              <a:gd name="connsiteX43" fmla="*/ 1039497 w 1039497"/>
              <a:gd name="connsiteY43" fmla="*/ 991842 h 1242036"/>
              <a:gd name="connsiteX44" fmla="*/ 1039497 w 1039497"/>
              <a:gd name="connsiteY44" fmla="*/ 1006734 h 1242036"/>
              <a:gd name="connsiteX45" fmla="*/ 1036519 w 1039497"/>
              <a:gd name="connsiteY45" fmla="*/ 1024605 h 1242036"/>
              <a:gd name="connsiteX46" fmla="*/ 1030562 w 1039497"/>
              <a:gd name="connsiteY46" fmla="*/ 1045455 h 1242036"/>
              <a:gd name="connsiteX47" fmla="*/ 1015669 w 1039497"/>
              <a:gd name="connsiteY47" fmla="*/ 1063326 h 1242036"/>
              <a:gd name="connsiteX48" fmla="*/ 985884 w 1039497"/>
              <a:gd name="connsiteY48" fmla="*/ 1099068 h 1242036"/>
              <a:gd name="connsiteX49" fmla="*/ 965035 w 1039497"/>
              <a:gd name="connsiteY49" fmla="*/ 1116939 h 1242036"/>
              <a:gd name="connsiteX50" fmla="*/ 938228 w 1039497"/>
              <a:gd name="connsiteY50" fmla="*/ 1137788 h 1242036"/>
              <a:gd name="connsiteX51" fmla="*/ 911422 w 1039497"/>
              <a:gd name="connsiteY51" fmla="*/ 1155659 h 1242036"/>
              <a:gd name="connsiteX52" fmla="*/ 863766 w 1039497"/>
              <a:gd name="connsiteY52" fmla="*/ 1176509 h 1242036"/>
              <a:gd name="connsiteX53" fmla="*/ 801217 w 1039497"/>
              <a:gd name="connsiteY53" fmla="*/ 1194380 h 1242036"/>
              <a:gd name="connsiteX54" fmla="*/ 691013 w 1039497"/>
              <a:gd name="connsiteY54" fmla="*/ 1215229 h 1242036"/>
              <a:gd name="connsiteX55" fmla="*/ 512303 w 1039497"/>
              <a:gd name="connsiteY55" fmla="*/ 1233100 h 1242036"/>
              <a:gd name="connsiteX56" fmla="*/ 348485 w 1039497"/>
              <a:gd name="connsiteY56" fmla="*/ 1242036 h 1242036"/>
              <a:gd name="connsiteX0" fmla="*/ 512303 w 1039497"/>
              <a:gd name="connsiteY0" fmla="*/ 1233100 h 1233100"/>
              <a:gd name="connsiteX1" fmla="*/ 0 w 1039497"/>
              <a:gd name="connsiteY1" fmla="*/ 1009713 h 1233100"/>
              <a:gd name="connsiteX2" fmla="*/ 116162 w 1039497"/>
              <a:gd name="connsiteY2" fmla="*/ 1006734 h 1233100"/>
              <a:gd name="connsiteX3" fmla="*/ 250195 w 1039497"/>
              <a:gd name="connsiteY3" fmla="*/ 994820 h 1233100"/>
              <a:gd name="connsiteX4" fmla="*/ 342528 w 1039497"/>
              <a:gd name="connsiteY4" fmla="*/ 979928 h 1233100"/>
              <a:gd name="connsiteX5" fmla="*/ 393163 w 1039497"/>
              <a:gd name="connsiteY5" fmla="*/ 965035 h 1233100"/>
              <a:gd name="connsiteX6" fmla="*/ 443797 w 1039497"/>
              <a:gd name="connsiteY6" fmla="*/ 944186 h 1233100"/>
              <a:gd name="connsiteX7" fmla="*/ 494432 w 1039497"/>
              <a:gd name="connsiteY7" fmla="*/ 920357 h 1233100"/>
              <a:gd name="connsiteX8" fmla="*/ 524217 w 1039497"/>
              <a:gd name="connsiteY8" fmla="*/ 896529 h 1233100"/>
              <a:gd name="connsiteX9" fmla="*/ 539109 w 1039497"/>
              <a:gd name="connsiteY9" fmla="*/ 878658 h 1233100"/>
              <a:gd name="connsiteX10" fmla="*/ 562937 w 1039497"/>
              <a:gd name="connsiteY10" fmla="*/ 833981 h 1233100"/>
              <a:gd name="connsiteX11" fmla="*/ 589744 w 1039497"/>
              <a:gd name="connsiteY11" fmla="*/ 759518 h 1233100"/>
              <a:gd name="connsiteX12" fmla="*/ 616550 w 1039497"/>
              <a:gd name="connsiteY12" fmla="*/ 667185 h 1233100"/>
              <a:gd name="connsiteX13" fmla="*/ 640378 w 1039497"/>
              <a:gd name="connsiteY13" fmla="*/ 559959 h 1233100"/>
              <a:gd name="connsiteX14" fmla="*/ 661228 w 1039497"/>
              <a:gd name="connsiteY14" fmla="*/ 458690 h 1233100"/>
              <a:gd name="connsiteX15" fmla="*/ 682077 w 1039497"/>
              <a:gd name="connsiteY15" fmla="*/ 348485 h 1233100"/>
              <a:gd name="connsiteX16" fmla="*/ 693991 w 1039497"/>
              <a:gd name="connsiteY16" fmla="*/ 271044 h 1233100"/>
              <a:gd name="connsiteX17" fmla="*/ 702927 w 1039497"/>
              <a:gd name="connsiteY17" fmla="*/ 169775 h 1233100"/>
              <a:gd name="connsiteX18" fmla="*/ 708884 w 1039497"/>
              <a:gd name="connsiteY18" fmla="*/ 65528 h 1233100"/>
              <a:gd name="connsiteX19" fmla="*/ 705905 w 1039497"/>
              <a:gd name="connsiteY19" fmla="*/ 29786 h 1233100"/>
              <a:gd name="connsiteX20" fmla="*/ 708884 w 1039497"/>
              <a:gd name="connsiteY20" fmla="*/ 17871 h 1233100"/>
              <a:gd name="connsiteX21" fmla="*/ 723776 w 1039497"/>
              <a:gd name="connsiteY21" fmla="*/ 2979 h 1233100"/>
              <a:gd name="connsiteX22" fmla="*/ 735690 w 1039497"/>
              <a:gd name="connsiteY22" fmla="*/ 0 h 1233100"/>
              <a:gd name="connsiteX23" fmla="*/ 747604 w 1039497"/>
              <a:gd name="connsiteY23" fmla="*/ 0 h 1233100"/>
              <a:gd name="connsiteX24" fmla="*/ 762497 w 1039497"/>
              <a:gd name="connsiteY24" fmla="*/ 8936 h 1233100"/>
              <a:gd name="connsiteX25" fmla="*/ 774411 w 1039497"/>
              <a:gd name="connsiteY25" fmla="*/ 17871 h 1233100"/>
              <a:gd name="connsiteX26" fmla="*/ 780368 w 1039497"/>
              <a:gd name="connsiteY26" fmla="*/ 35743 h 1233100"/>
              <a:gd name="connsiteX27" fmla="*/ 783346 w 1039497"/>
              <a:gd name="connsiteY27" fmla="*/ 68506 h 1233100"/>
              <a:gd name="connsiteX28" fmla="*/ 842916 w 1039497"/>
              <a:gd name="connsiteY28" fmla="*/ 613572 h 1233100"/>
              <a:gd name="connsiteX29" fmla="*/ 845895 w 1039497"/>
              <a:gd name="connsiteY29" fmla="*/ 646335 h 1233100"/>
              <a:gd name="connsiteX30" fmla="*/ 845895 w 1039497"/>
              <a:gd name="connsiteY30" fmla="*/ 670163 h 1233100"/>
              <a:gd name="connsiteX31" fmla="*/ 848873 w 1039497"/>
              <a:gd name="connsiteY31" fmla="*/ 708884 h 1233100"/>
              <a:gd name="connsiteX32" fmla="*/ 854830 w 1039497"/>
              <a:gd name="connsiteY32" fmla="*/ 738669 h 1233100"/>
              <a:gd name="connsiteX33" fmla="*/ 863766 w 1039497"/>
              <a:gd name="connsiteY33" fmla="*/ 768454 h 1233100"/>
              <a:gd name="connsiteX34" fmla="*/ 872701 w 1039497"/>
              <a:gd name="connsiteY34" fmla="*/ 801217 h 1233100"/>
              <a:gd name="connsiteX35" fmla="*/ 884615 w 1039497"/>
              <a:gd name="connsiteY35" fmla="*/ 822067 h 1233100"/>
              <a:gd name="connsiteX36" fmla="*/ 899508 w 1039497"/>
              <a:gd name="connsiteY36" fmla="*/ 848873 h 1233100"/>
              <a:gd name="connsiteX37" fmla="*/ 929293 w 1039497"/>
              <a:gd name="connsiteY37" fmla="*/ 878658 h 1233100"/>
              <a:gd name="connsiteX38" fmla="*/ 970992 w 1039497"/>
              <a:gd name="connsiteY38" fmla="*/ 908443 h 1233100"/>
              <a:gd name="connsiteX39" fmla="*/ 997798 w 1039497"/>
              <a:gd name="connsiteY39" fmla="*/ 926314 h 1233100"/>
              <a:gd name="connsiteX40" fmla="*/ 1012691 w 1039497"/>
              <a:gd name="connsiteY40" fmla="*/ 938228 h 1233100"/>
              <a:gd name="connsiteX41" fmla="*/ 1018648 w 1039497"/>
              <a:gd name="connsiteY41" fmla="*/ 947164 h 1233100"/>
              <a:gd name="connsiteX42" fmla="*/ 1030562 w 1039497"/>
              <a:gd name="connsiteY42" fmla="*/ 965035 h 1233100"/>
              <a:gd name="connsiteX43" fmla="*/ 1039497 w 1039497"/>
              <a:gd name="connsiteY43" fmla="*/ 991842 h 1233100"/>
              <a:gd name="connsiteX44" fmla="*/ 1039497 w 1039497"/>
              <a:gd name="connsiteY44" fmla="*/ 1006734 h 1233100"/>
              <a:gd name="connsiteX45" fmla="*/ 1036519 w 1039497"/>
              <a:gd name="connsiteY45" fmla="*/ 1024605 h 1233100"/>
              <a:gd name="connsiteX46" fmla="*/ 1030562 w 1039497"/>
              <a:gd name="connsiteY46" fmla="*/ 1045455 h 1233100"/>
              <a:gd name="connsiteX47" fmla="*/ 1015669 w 1039497"/>
              <a:gd name="connsiteY47" fmla="*/ 1063326 h 1233100"/>
              <a:gd name="connsiteX48" fmla="*/ 985884 w 1039497"/>
              <a:gd name="connsiteY48" fmla="*/ 1099068 h 1233100"/>
              <a:gd name="connsiteX49" fmla="*/ 965035 w 1039497"/>
              <a:gd name="connsiteY49" fmla="*/ 1116939 h 1233100"/>
              <a:gd name="connsiteX50" fmla="*/ 938228 w 1039497"/>
              <a:gd name="connsiteY50" fmla="*/ 1137788 h 1233100"/>
              <a:gd name="connsiteX51" fmla="*/ 911422 w 1039497"/>
              <a:gd name="connsiteY51" fmla="*/ 1155659 h 1233100"/>
              <a:gd name="connsiteX52" fmla="*/ 863766 w 1039497"/>
              <a:gd name="connsiteY52" fmla="*/ 1176509 h 1233100"/>
              <a:gd name="connsiteX53" fmla="*/ 801217 w 1039497"/>
              <a:gd name="connsiteY53" fmla="*/ 1194380 h 1233100"/>
              <a:gd name="connsiteX54" fmla="*/ 691013 w 1039497"/>
              <a:gd name="connsiteY54" fmla="*/ 1215229 h 1233100"/>
              <a:gd name="connsiteX55" fmla="*/ 512303 w 1039497"/>
              <a:gd name="connsiteY55" fmla="*/ 1233100 h 1233100"/>
              <a:gd name="connsiteX0" fmla="*/ 691013 w 1039497"/>
              <a:gd name="connsiteY0" fmla="*/ 1215229 h 1215229"/>
              <a:gd name="connsiteX1" fmla="*/ 0 w 1039497"/>
              <a:gd name="connsiteY1" fmla="*/ 1009713 h 1215229"/>
              <a:gd name="connsiteX2" fmla="*/ 116162 w 1039497"/>
              <a:gd name="connsiteY2" fmla="*/ 1006734 h 1215229"/>
              <a:gd name="connsiteX3" fmla="*/ 250195 w 1039497"/>
              <a:gd name="connsiteY3" fmla="*/ 994820 h 1215229"/>
              <a:gd name="connsiteX4" fmla="*/ 342528 w 1039497"/>
              <a:gd name="connsiteY4" fmla="*/ 979928 h 1215229"/>
              <a:gd name="connsiteX5" fmla="*/ 393163 w 1039497"/>
              <a:gd name="connsiteY5" fmla="*/ 965035 h 1215229"/>
              <a:gd name="connsiteX6" fmla="*/ 443797 w 1039497"/>
              <a:gd name="connsiteY6" fmla="*/ 944186 h 1215229"/>
              <a:gd name="connsiteX7" fmla="*/ 494432 w 1039497"/>
              <a:gd name="connsiteY7" fmla="*/ 920357 h 1215229"/>
              <a:gd name="connsiteX8" fmla="*/ 524217 w 1039497"/>
              <a:gd name="connsiteY8" fmla="*/ 896529 h 1215229"/>
              <a:gd name="connsiteX9" fmla="*/ 539109 w 1039497"/>
              <a:gd name="connsiteY9" fmla="*/ 878658 h 1215229"/>
              <a:gd name="connsiteX10" fmla="*/ 562937 w 1039497"/>
              <a:gd name="connsiteY10" fmla="*/ 833981 h 1215229"/>
              <a:gd name="connsiteX11" fmla="*/ 589744 w 1039497"/>
              <a:gd name="connsiteY11" fmla="*/ 759518 h 1215229"/>
              <a:gd name="connsiteX12" fmla="*/ 616550 w 1039497"/>
              <a:gd name="connsiteY12" fmla="*/ 667185 h 1215229"/>
              <a:gd name="connsiteX13" fmla="*/ 640378 w 1039497"/>
              <a:gd name="connsiteY13" fmla="*/ 559959 h 1215229"/>
              <a:gd name="connsiteX14" fmla="*/ 661228 w 1039497"/>
              <a:gd name="connsiteY14" fmla="*/ 458690 h 1215229"/>
              <a:gd name="connsiteX15" fmla="*/ 682077 w 1039497"/>
              <a:gd name="connsiteY15" fmla="*/ 348485 h 1215229"/>
              <a:gd name="connsiteX16" fmla="*/ 693991 w 1039497"/>
              <a:gd name="connsiteY16" fmla="*/ 271044 h 1215229"/>
              <a:gd name="connsiteX17" fmla="*/ 702927 w 1039497"/>
              <a:gd name="connsiteY17" fmla="*/ 169775 h 1215229"/>
              <a:gd name="connsiteX18" fmla="*/ 708884 w 1039497"/>
              <a:gd name="connsiteY18" fmla="*/ 65528 h 1215229"/>
              <a:gd name="connsiteX19" fmla="*/ 705905 w 1039497"/>
              <a:gd name="connsiteY19" fmla="*/ 29786 h 1215229"/>
              <a:gd name="connsiteX20" fmla="*/ 708884 w 1039497"/>
              <a:gd name="connsiteY20" fmla="*/ 17871 h 1215229"/>
              <a:gd name="connsiteX21" fmla="*/ 723776 w 1039497"/>
              <a:gd name="connsiteY21" fmla="*/ 2979 h 1215229"/>
              <a:gd name="connsiteX22" fmla="*/ 735690 w 1039497"/>
              <a:gd name="connsiteY22" fmla="*/ 0 h 1215229"/>
              <a:gd name="connsiteX23" fmla="*/ 747604 w 1039497"/>
              <a:gd name="connsiteY23" fmla="*/ 0 h 1215229"/>
              <a:gd name="connsiteX24" fmla="*/ 762497 w 1039497"/>
              <a:gd name="connsiteY24" fmla="*/ 8936 h 1215229"/>
              <a:gd name="connsiteX25" fmla="*/ 774411 w 1039497"/>
              <a:gd name="connsiteY25" fmla="*/ 17871 h 1215229"/>
              <a:gd name="connsiteX26" fmla="*/ 780368 w 1039497"/>
              <a:gd name="connsiteY26" fmla="*/ 35743 h 1215229"/>
              <a:gd name="connsiteX27" fmla="*/ 783346 w 1039497"/>
              <a:gd name="connsiteY27" fmla="*/ 68506 h 1215229"/>
              <a:gd name="connsiteX28" fmla="*/ 842916 w 1039497"/>
              <a:gd name="connsiteY28" fmla="*/ 613572 h 1215229"/>
              <a:gd name="connsiteX29" fmla="*/ 845895 w 1039497"/>
              <a:gd name="connsiteY29" fmla="*/ 646335 h 1215229"/>
              <a:gd name="connsiteX30" fmla="*/ 845895 w 1039497"/>
              <a:gd name="connsiteY30" fmla="*/ 670163 h 1215229"/>
              <a:gd name="connsiteX31" fmla="*/ 848873 w 1039497"/>
              <a:gd name="connsiteY31" fmla="*/ 708884 h 1215229"/>
              <a:gd name="connsiteX32" fmla="*/ 854830 w 1039497"/>
              <a:gd name="connsiteY32" fmla="*/ 738669 h 1215229"/>
              <a:gd name="connsiteX33" fmla="*/ 863766 w 1039497"/>
              <a:gd name="connsiteY33" fmla="*/ 768454 h 1215229"/>
              <a:gd name="connsiteX34" fmla="*/ 872701 w 1039497"/>
              <a:gd name="connsiteY34" fmla="*/ 801217 h 1215229"/>
              <a:gd name="connsiteX35" fmla="*/ 884615 w 1039497"/>
              <a:gd name="connsiteY35" fmla="*/ 822067 h 1215229"/>
              <a:gd name="connsiteX36" fmla="*/ 899508 w 1039497"/>
              <a:gd name="connsiteY36" fmla="*/ 848873 h 1215229"/>
              <a:gd name="connsiteX37" fmla="*/ 929293 w 1039497"/>
              <a:gd name="connsiteY37" fmla="*/ 878658 h 1215229"/>
              <a:gd name="connsiteX38" fmla="*/ 970992 w 1039497"/>
              <a:gd name="connsiteY38" fmla="*/ 908443 h 1215229"/>
              <a:gd name="connsiteX39" fmla="*/ 997798 w 1039497"/>
              <a:gd name="connsiteY39" fmla="*/ 926314 h 1215229"/>
              <a:gd name="connsiteX40" fmla="*/ 1012691 w 1039497"/>
              <a:gd name="connsiteY40" fmla="*/ 938228 h 1215229"/>
              <a:gd name="connsiteX41" fmla="*/ 1018648 w 1039497"/>
              <a:gd name="connsiteY41" fmla="*/ 947164 h 1215229"/>
              <a:gd name="connsiteX42" fmla="*/ 1030562 w 1039497"/>
              <a:gd name="connsiteY42" fmla="*/ 965035 h 1215229"/>
              <a:gd name="connsiteX43" fmla="*/ 1039497 w 1039497"/>
              <a:gd name="connsiteY43" fmla="*/ 991842 h 1215229"/>
              <a:gd name="connsiteX44" fmla="*/ 1039497 w 1039497"/>
              <a:gd name="connsiteY44" fmla="*/ 1006734 h 1215229"/>
              <a:gd name="connsiteX45" fmla="*/ 1036519 w 1039497"/>
              <a:gd name="connsiteY45" fmla="*/ 1024605 h 1215229"/>
              <a:gd name="connsiteX46" fmla="*/ 1030562 w 1039497"/>
              <a:gd name="connsiteY46" fmla="*/ 1045455 h 1215229"/>
              <a:gd name="connsiteX47" fmla="*/ 1015669 w 1039497"/>
              <a:gd name="connsiteY47" fmla="*/ 1063326 h 1215229"/>
              <a:gd name="connsiteX48" fmla="*/ 985884 w 1039497"/>
              <a:gd name="connsiteY48" fmla="*/ 1099068 h 1215229"/>
              <a:gd name="connsiteX49" fmla="*/ 965035 w 1039497"/>
              <a:gd name="connsiteY49" fmla="*/ 1116939 h 1215229"/>
              <a:gd name="connsiteX50" fmla="*/ 938228 w 1039497"/>
              <a:gd name="connsiteY50" fmla="*/ 1137788 h 1215229"/>
              <a:gd name="connsiteX51" fmla="*/ 911422 w 1039497"/>
              <a:gd name="connsiteY51" fmla="*/ 1155659 h 1215229"/>
              <a:gd name="connsiteX52" fmla="*/ 863766 w 1039497"/>
              <a:gd name="connsiteY52" fmla="*/ 1176509 h 1215229"/>
              <a:gd name="connsiteX53" fmla="*/ 801217 w 1039497"/>
              <a:gd name="connsiteY53" fmla="*/ 1194380 h 1215229"/>
              <a:gd name="connsiteX54" fmla="*/ 691013 w 1039497"/>
              <a:gd name="connsiteY54" fmla="*/ 1215229 h 1215229"/>
              <a:gd name="connsiteX0" fmla="*/ 574851 w 923335"/>
              <a:gd name="connsiteY0" fmla="*/ 1215229 h 1215229"/>
              <a:gd name="connsiteX1" fmla="*/ 0 w 923335"/>
              <a:gd name="connsiteY1" fmla="*/ 1006734 h 1215229"/>
              <a:gd name="connsiteX2" fmla="*/ 134033 w 923335"/>
              <a:gd name="connsiteY2" fmla="*/ 994820 h 1215229"/>
              <a:gd name="connsiteX3" fmla="*/ 226366 w 923335"/>
              <a:gd name="connsiteY3" fmla="*/ 979928 h 1215229"/>
              <a:gd name="connsiteX4" fmla="*/ 277001 w 923335"/>
              <a:gd name="connsiteY4" fmla="*/ 965035 h 1215229"/>
              <a:gd name="connsiteX5" fmla="*/ 327635 w 923335"/>
              <a:gd name="connsiteY5" fmla="*/ 944186 h 1215229"/>
              <a:gd name="connsiteX6" fmla="*/ 378270 w 923335"/>
              <a:gd name="connsiteY6" fmla="*/ 920357 h 1215229"/>
              <a:gd name="connsiteX7" fmla="*/ 408055 w 923335"/>
              <a:gd name="connsiteY7" fmla="*/ 896529 h 1215229"/>
              <a:gd name="connsiteX8" fmla="*/ 422947 w 923335"/>
              <a:gd name="connsiteY8" fmla="*/ 878658 h 1215229"/>
              <a:gd name="connsiteX9" fmla="*/ 446775 w 923335"/>
              <a:gd name="connsiteY9" fmla="*/ 833981 h 1215229"/>
              <a:gd name="connsiteX10" fmla="*/ 473582 w 923335"/>
              <a:gd name="connsiteY10" fmla="*/ 759518 h 1215229"/>
              <a:gd name="connsiteX11" fmla="*/ 500388 w 923335"/>
              <a:gd name="connsiteY11" fmla="*/ 667185 h 1215229"/>
              <a:gd name="connsiteX12" fmla="*/ 524216 w 923335"/>
              <a:gd name="connsiteY12" fmla="*/ 559959 h 1215229"/>
              <a:gd name="connsiteX13" fmla="*/ 545066 w 923335"/>
              <a:gd name="connsiteY13" fmla="*/ 458690 h 1215229"/>
              <a:gd name="connsiteX14" fmla="*/ 565915 w 923335"/>
              <a:gd name="connsiteY14" fmla="*/ 348485 h 1215229"/>
              <a:gd name="connsiteX15" fmla="*/ 577829 w 923335"/>
              <a:gd name="connsiteY15" fmla="*/ 271044 h 1215229"/>
              <a:gd name="connsiteX16" fmla="*/ 586765 w 923335"/>
              <a:gd name="connsiteY16" fmla="*/ 169775 h 1215229"/>
              <a:gd name="connsiteX17" fmla="*/ 592722 w 923335"/>
              <a:gd name="connsiteY17" fmla="*/ 65528 h 1215229"/>
              <a:gd name="connsiteX18" fmla="*/ 589743 w 923335"/>
              <a:gd name="connsiteY18" fmla="*/ 29786 h 1215229"/>
              <a:gd name="connsiteX19" fmla="*/ 592722 w 923335"/>
              <a:gd name="connsiteY19" fmla="*/ 17871 h 1215229"/>
              <a:gd name="connsiteX20" fmla="*/ 607614 w 923335"/>
              <a:gd name="connsiteY20" fmla="*/ 2979 h 1215229"/>
              <a:gd name="connsiteX21" fmla="*/ 619528 w 923335"/>
              <a:gd name="connsiteY21" fmla="*/ 0 h 1215229"/>
              <a:gd name="connsiteX22" fmla="*/ 631442 w 923335"/>
              <a:gd name="connsiteY22" fmla="*/ 0 h 1215229"/>
              <a:gd name="connsiteX23" fmla="*/ 646335 w 923335"/>
              <a:gd name="connsiteY23" fmla="*/ 8936 h 1215229"/>
              <a:gd name="connsiteX24" fmla="*/ 658249 w 923335"/>
              <a:gd name="connsiteY24" fmla="*/ 17871 h 1215229"/>
              <a:gd name="connsiteX25" fmla="*/ 664206 w 923335"/>
              <a:gd name="connsiteY25" fmla="*/ 35743 h 1215229"/>
              <a:gd name="connsiteX26" fmla="*/ 667184 w 923335"/>
              <a:gd name="connsiteY26" fmla="*/ 68506 h 1215229"/>
              <a:gd name="connsiteX27" fmla="*/ 726754 w 923335"/>
              <a:gd name="connsiteY27" fmla="*/ 613572 h 1215229"/>
              <a:gd name="connsiteX28" fmla="*/ 729733 w 923335"/>
              <a:gd name="connsiteY28" fmla="*/ 646335 h 1215229"/>
              <a:gd name="connsiteX29" fmla="*/ 729733 w 923335"/>
              <a:gd name="connsiteY29" fmla="*/ 670163 h 1215229"/>
              <a:gd name="connsiteX30" fmla="*/ 732711 w 923335"/>
              <a:gd name="connsiteY30" fmla="*/ 708884 h 1215229"/>
              <a:gd name="connsiteX31" fmla="*/ 738668 w 923335"/>
              <a:gd name="connsiteY31" fmla="*/ 738669 h 1215229"/>
              <a:gd name="connsiteX32" fmla="*/ 747604 w 923335"/>
              <a:gd name="connsiteY32" fmla="*/ 768454 h 1215229"/>
              <a:gd name="connsiteX33" fmla="*/ 756539 w 923335"/>
              <a:gd name="connsiteY33" fmla="*/ 801217 h 1215229"/>
              <a:gd name="connsiteX34" fmla="*/ 768453 w 923335"/>
              <a:gd name="connsiteY34" fmla="*/ 822067 h 1215229"/>
              <a:gd name="connsiteX35" fmla="*/ 783346 w 923335"/>
              <a:gd name="connsiteY35" fmla="*/ 848873 h 1215229"/>
              <a:gd name="connsiteX36" fmla="*/ 813131 w 923335"/>
              <a:gd name="connsiteY36" fmla="*/ 878658 h 1215229"/>
              <a:gd name="connsiteX37" fmla="*/ 854830 w 923335"/>
              <a:gd name="connsiteY37" fmla="*/ 908443 h 1215229"/>
              <a:gd name="connsiteX38" fmla="*/ 881636 w 923335"/>
              <a:gd name="connsiteY38" fmla="*/ 926314 h 1215229"/>
              <a:gd name="connsiteX39" fmla="*/ 896529 w 923335"/>
              <a:gd name="connsiteY39" fmla="*/ 938228 h 1215229"/>
              <a:gd name="connsiteX40" fmla="*/ 902486 w 923335"/>
              <a:gd name="connsiteY40" fmla="*/ 947164 h 1215229"/>
              <a:gd name="connsiteX41" fmla="*/ 914400 w 923335"/>
              <a:gd name="connsiteY41" fmla="*/ 965035 h 1215229"/>
              <a:gd name="connsiteX42" fmla="*/ 923335 w 923335"/>
              <a:gd name="connsiteY42" fmla="*/ 991842 h 1215229"/>
              <a:gd name="connsiteX43" fmla="*/ 923335 w 923335"/>
              <a:gd name="connsiteY43" fmla="*/ 1006734 h 1215229"/>
              <a:gd name="connsiteX44" fmla="*/ 920357 w 923335"/>
              <a:gd name="connsiteY44" fmla="*/ 1024605 h 1215229"/>
              <a:gd name="connsiteX45" fmla="*/ 914400 w 923335"/>
              <a:gd name="connsiteY45" fmla="*/ 1045455 h 1215229"/>
              <a:gd name="connsiteX46" fmla="*/ 899507 w 923335"/>
              <a:gd name="connsiteY46" fmla="*/ 1063326 h 1215229"/>
              <a:gd name="connsiteX47" fmla="*/ 869722 w 923335"/>
              <a:gd name="connsiteY47" fmla="*/ 1099068 h 1215229"/>
              <a:gd name="connsiteX48" fmla="*/ 848873 w 923335"/>
              <a:gd name="connsiteY48" fmla="*/ 1116939 h 1215229"/>
              <a:gd name="connsiteX49" fmla="*/ 822066 w 923335"/>
              <a:gd name="connsiteY49" fmla="*/ 1137788 h 1215229"/>
              <a:gd name="connsiteX50" fmla="*/ 795260 w 923335"/>
              <a:gd name="connsiteY50" fmla="*/ 1155659 h 1215229"/>
              <a:gd name="connsiteX51" fmla="*/ 747604 w 923335"/>
              <a:gd name="connsiteY51" fmla="*/ 1176509 h 1215229"/>
              <a:gd name="connsiteX52" fmla="*/ 685055 w 923335"/>
              <a:gd name="connsiteY52" fmla="*/ 1194380 h 1215229"/>
              <a:gd name="connsiteX53" fmla="*/ 574851 w 923335"/>
              <a:gd name="connsiteY53" fmla="*/ 1215229 h 1215229"/>
              <a:gd name="connsiteX0" fmla="*/ 440818 w 789302"/>
              <a:gd name="connsiteY0" fmla="*/ 1215229 h 1215229"/>
              <a:gd name="connsiteX1" fmla="*/ 0 w 789302"/>
              <a:gd name="connsiteY1" fmla="*/ 994820 h 1215229"/>
              <a:gd name="connsiteX2" fmla="*/ 92333 w 789302"/>
              <a:gd name="connsiteY2" fmla="*/ 979928 h 1215229"/>
              <a:gd name="connsiteX3" fmla="*/ 142968 w 789302"/>
              <a:gd name="connsiteY3" fmla="*/ 965035 h 1215229"/>
              <a:gd name="connsiteX4" fmla="*/ 193602 w 789302"/>
              <a:gd name="connsiteY4" fmla="*/ 944186 h 1215229"/>
              <a:gd name="connsiteX5" fmla="*/ 244237 w 789302"/>
              <a:gd name="connsiteY5" fmla="*/ 920357 h 1215229"/>
              <a:gd name="connsiteX6" fmla="*/ 274022 w 789302"/>
              <a:gd name="connsiteY6" fmla="*/ 896529 h 1215229"/>
              <a:gd name="connsiteX7" fmla="*/ 288914 w 789302"/>
              <a:gd name="connsiteY7" fmla="*/ 878658 h 1215229"/>
              <a:gd name="connsiteX8" fmla="*/ 312742 w 789302"/>
              <a:gd name="connsiteY8" fmla="*/ 833981 h 1215229"/>
              <a:gd name="connsiteX9" fmla="*/ 339549 w 789302"/>
              <a:gd name="connsiteY9" fmla="*/ 759518 h 1215229"/>
              <a:gd name="connsiteX10" fmla="*/ 366355 w 789302"/>
              <a:gd name="connsiteY10" fmla="*/ 667185 h 1215229"/>
              <a:gd name="connsiteX11" fmla="*/ 390183 w 789302"/>
              <a:gd name="connsiteY11" fmla="*/ 559959 h 1215229"/>
              <a:gd name="connsiteX12" fmla="*/ 411033 w 789302"/>
              <a:gd name="connsiteY12" fmla="*/ 458690 h 1215229"/>
              <a:gd name="connsiteX13" fmla="*/ 431882 w 789302"/>
              <a:gd name="connsiteY13" fmla="*/ 348485 h 1215229"/>
              <a:gd name="connsiteX14" fmla="*/ 443796 w 789302"/>
              <a:gd name="connsiteY14" fmla="*/ 271044 h 1215229"/>
              <a:gd name="connsiteX15" fmla="*/ 452732 w 789302"/>
              <a:gd name="connsiteY15" fmla="*/ 169775 h 1215229"/>
              <a:gd name="connsiteX16" fmla="*/ 458689 w 789302"/>
              <a:gd name="connsiteY16" fmla="*/ 65528 h 1215229"/>
              <a:gd name="connsiteX17" fmla="*/ 455710 w 789302"/>
              <a:gd name="connsiteY17" fmla="*/ 29786 h 1215229"/>
              <a:gd name="connsiteX18" fmla="*/ 458689 w 789302"/>
              <a:gd name="connsiteY18" fmla="*/ 17871 h 1215229"/>
              <a:gd name="connsiteX19" fmla="*/ 473581 w 789302"/>
              <a:gd name="connsiteY19" fmla="*/ 2979 h 1215229"/>
              <a:gd name="connsiteX20" fmla="*/ 485495 w 789302"/>
              <a:gd name="connsiteY20" fmla="*/ 0 h 1215229"/>
              <a:gd name="connsiteX21" fmla="*/ 497409 w 789302"/>
              <a:gd name="connsiteY21" fmla="*/ 0 h 1215229"/>
              <a:gd name="connsiteX22" fmla="*/ 512302 w 789302"/>
              <a:gd name="connsiteY22" fmla="*/ 8936 h 1215229"/>
              <a:gd name="connsiteX23" fmla="*/ 524216 w 789302"/>
              <a:gd name="connsiteY23" fmla="*/ 17871 h 1215229"/>
              <a:gd name="connsiteX24" fmla="*/ 530173 w 789302"/>
              <a:gd name="connsiteY24" fmla="*/ 35743 h 1215229"/>
              <a:gd name="connsiteX25" fmla="*/ 533151 w 789302"/>
              <a:gd name="connsiteY25" fmla="*/ 68506 h 1215229"/>
              <a:gd name="connsiteX26" fmla="*/ 592721 w 789302"/>
              <a:gd name="connsiteY26" fmla="*/ 613572 h 1215229"/>
              <a:gd name="connsiteX27" fmla="*/ 595700 w 789302"/>
              <a:gd name="connsiteY27" fmla="*/ 646335 h 1215229"/>
              <a:gd name="connsiteX28" fmla="*/ 595700 w 789302"/>
              <a:gd name="connsiteY28" fmla="*/ 670163 h 1215229"/>
              <a:gd name="connsiteX29" fmla="*/ 598678 w 789302"/>
              <a:gd name="connsiteY29" fmla="*/ 708884 h 1215229"/>
              <a:gd name="connsiteX30" fmla="*/ 604635 w 789302"/>
              <a:gd name="connsiteY30" fmla="*/ 738669 h 1215229"/>
              <a:gd name="connsiteX31" fmla="*/ 613571 w 789302"/>
              <a:gd name="connsiteY31" fmla="*/ 768454 h 1215229"/>
              <a:gd name="connsiteX32" fmla="*/ 622506 w 789302"/>
              <a:gd name="connsiteY32" fmla="*/ 801217 h 1215229"/>
              <a:gd name="connsiteX33" fmla="*/ 634420 w 789302"/>
              <a:gd name="connsiteY33" fmla="*/ 822067 h 1215229"/>
              <a:gd name="connsiteX34" fmla="*/ 649313 w 789302"/>
              <a:gd name="connsiteY34" fmla="*/ 848873 h 1215229"/>
              <a:gd name="connsiteX35" fmla="*/ 679098 w 789302"/>
              <a:gd name="connsiteY35" fmla="*/ 878658 h 1215229"/>
              <a:gd name="connsiteX36" fmla="*/ 720797 w 789302"/>
              <a:gd name="connsiteY36" fmla="*/ 908443 h 1215229"/>
              <a:gd name="connsiteX37" fmla="*/ 747603 w 789302"/>
              <a:gd name="connsiteY37" fmla="*/ 926314 h 1215229"/>
              <a:gd name="connsiteX38" fmla="*/ 762496 w 789302"/>
              <a:gd name="connsiteY38" fmla="*/ 938228 h 1215229"/>
              <a:gd name="connsiteX39" fmla="*/ 768453 w 789302"/>
              <a:gd name="connsiteY39" fmla="*/ 947164 h 1215229"/>
              <a:gd name="connsiteX40" fmla="*/ 780367 w 789302"/>
              <a:gd name="connsiteY40" fmla="*/ 965035 h 1215229"/>
              <a:gd name="connsiteX41" fmla="*/ 789302 w 789302"/>
              <a:gd name="connsiteY41" fmla="*/ 991842 h 1215229"/>
              <a:gd name="connsiteX42" fmla="*/ 789302 w 789302"/>
              <a:gd name="connsiteY42" fmla="*/ 1006734 h 1215229"/>
              <a:gd name="connsiteX43" fmla="*/ 786324 w 789302"/>
              <a:gd name="connsiteY43" fmla="*/ 1024605 h 1215229"/>
              <a:gd name="connsiteX44" fmla="*/ 780367 w 789302"/>
              <a:gd name="connsiteY44" fmla="*/ 1045455 h 1215229"/>
              <a:gd name="connsiteX45" fmla="*/ 765474 w 789302"/>
              <a:gd name="connsiteY45" fmla="*/ 1063326 h 1215229"/>
              <a:gd name="connsiteX46" fmla="*/ 735689 w 789302"/>
              <a:gd name="connsiteY46" fmla="*/ 1099068 h 1215229"/>
              <a:gd name="connsiteX47" fmla="*/ 714840 w 789302"/>
              <a:gd name="connsiteY47" fmla="*/ 1116939 h 1215229"/>
              <a:gd name="connsiteX48" fmla="*/ 688033 w 789302"/>
              <a:gd name="connsiteY48" fmla="*/ 1137788 h 1215229"/>
              <a:gd name="connsiteX49" fmla="*/ 661227 w 789302"/>
              <a:gd name="connsiteY49" fmla="*/ 1155659 h 1215229"/>
              <a:gd name="connsiteX50" fmla="*/ 613571 w 789302"/>
              <a:gd name="connsiteY50" fmla="*/ 1176509 h 1215229"/>
              <a:gd name="connsiteX51" fmla="*/ 551022 w 789302"/>
              <a:gd name="connsiteY51" fmla="*/ 1194380 h 1215229"/>
              <a:gd name="connsiteX52" fmla="*/ 440818 w 789302"/>
              <a:gd name="connsiteY52" fmla="*/ 1215229 h 1215229"/>
              <a:gd name="connsiteX0" fmla="*/ 348485 w 696969"/>
              <a:gd name="connsiteY0" fmla="*/ 1215229 h 1215229"/>
              <a:gd name="connsiteX1" fmla="*/ 0 w 696969"/>
              <a:gd name="connsiteY1" fmla="*/ 979928 h 1215229"/>
              <a:gd name="connsiteX2" fmla="*/ 50635 w 696969"/>
              <a:gd name="connsiteY2" fmla="*/ 965035 h 1215229"/>
              <a:gd name="connsiteX3" fmla="*/ 101269 w 696969"/>
              <a:gd name="connsiteY3" fmla="*/ 944186 h 1215229"/>
              <a:gd name="connsiteX4" fmla="*/ 151904 w 696969"/>
              <a:gd name="connsiteY4" fmla="*/ 920357 h 1215229"/>
              <a:gd name="connsiteX5" fmla="*/ 181689 w 696969"/>
              <a:gd name="connsiteY5" fmla="*/ 896529 h 1215229"/>
              <a:gd name="connsiteX6" fmla="*/ 196581 w 696969"/>
              <a:gd name="connsiteY6" fmla="*/ 878658 h 1215229"/>
              <a:gd name="connsiteX7" fmla="*/ 220409 w 696969"/>
              <a:gd name="connsiteY7" fmla="*/ 833981 h 1215229"/>
              <a:gd name="connsiteX8" fmla="*/ 247216 w 696969"/>
              <a:gd name="connsiteY8" fmla="*/ 759518 h 1215229"/>
              <a:gd name="connsiteX9" fmla="*/ 274022 w 696969"/>
              <a:gd name="connsiteY9" fmla="*/ 667185 h 1215229"/>
              <a:gd name="connsiteX10" fmla="*/ 297850 w 696969"/>
              <a:gd name="connsiteY10" fmla="*/ 559959 h 1215229"/>
              <a:gd name="connsiteX11" fmla="*/ 318700 w 696969"/>
              <a:gd name="connsiteY11" fmla="*/ 458690 h 1215229"/>
              <a:gd name="connsiteX12" fmla="*/ 339549 w 696969"/>
              <a:gd name="connsiteY12" fmla="*/ 348485 h 1215229"/>
              <a:gd name="connsiteX13" fmla="*/ 351463 w 696969"/>
              <a:gd name="connsiteY13" fmla="*/ 271044 h 1215229"/>
              <a:gd name="connsiteX14" fmla="*/ 360399 w 696969"/>
              <a:gd name="connsiteY14" fmla="*/ 169775 h 1215229"/>
              <a:gd name="connsiteX15" fmla="*/ 366356 w 696969"/>
              <a:gd name="connsiteY15" fmla="*/ 65528 h 1215229"/>
              <a:gd name="connsiteX16" fmla="*/ 363377 w 696969"/>
              <a:gd name="connsiteY16" fmla="*/ 29786 h 1215229"/>
              <a:gd name="connsiteX17" fmla="*/ 366356 w 696969"/>
              <a:gd name="connsiteY17" fmla="*/ 17871 h 1215229"/>
              <a:gd name="connsiteX18" fmla="*/ 381248 w 696969"/>
              <a:gd name="connsiteY18" fmla="*/ 2979 h 1215229"/>
              <a:gd name="connsiteX19" fmla="*/ 393162 w 696969"/>
              <a:gd name="connsiteY19" fmla="*/ 0 h 1215229"/>
              <a:gd name="connsiteX20" fmla="*/ 405076 w 696969"/>
              <a:gd name="connsiteY20" fmla="*/ 0 h 1215229"/>
              <a:gd name="connsiteX21" fmla="*/ 419969 w 696969"/>
              <a:gd name="connsiteY21" fmla="*/ 8936 h 1215229"/>
              <a:gd name="connsiteX22" fmla="*/ 431883 w 696969"/>
              <a:gd name="connsiteY22" fmla="*/ 17871 h 1215229"/>
              <a:gd name="connsiteX23" fmla="*/ 437840 w 696969"/>
              <a:gd name="connsiteY23" fmla="*/ 35743 h 1215229"/>
              <a:gd name="connsiteX24" fmla="*/ 440818 w 696969"/>
              <a:gd name="connsiteY24" fmla="*/ 68506 h 1215229"/>
              <a:gd name="connsiteX25" fmla="*/ 500388 w 696969"/>
              <a:gd name="connsiteY25" fmla="*/ 613572 h 1215229"/>
              <a:gd name="connsiteX26" fmla="*/ 503367 w 696969"/>
              <a:gd name="connsiteY26" fmla="*/ 646335 h 1215229"/>
              <a:gd name="connsiteX27" fmla="*/ 503367 w 696969"/>
              <a:gd name="connsiteY27" fmla="*/ 670163 h 1215229"/>
              <a:gd name="connsiteX28" fmla="*/ 506345 w 696969"/>
              <a:gd name="connsiteY28" fmla="*/ 708884 h 1215229"/>
              <a:gd name="connsiteX29" fmla="*/ 512302 w 696969"/>
              <a:gd name="connsiteY29" fmla="*/ 738669 h 1215229"/>
              <a:gd name="connsiteX30" fmla="*/ 521238 w 696969"/>
              <a:gd name="connsiteY30" fmla="*/ 768454 h 1215229"/>
              <a:gd name="connsiteX31" fmla="*/ 530173 w 696969"/>
              <a:gd name="connsiteY31" fmla="*/ 801217 h 1215229"/>
              <a:gd name="connsiteX32" fmla="*/ 542087 w 696969"/>
              <a:gd name="connsiteY32" fmla="*/ 822067 h 1215229"/>
              <a:gd name="connsiteX33" fmla="*/ 556980 w 696969"/>
              <a:gd name="connsiteY33" fmla="*/ 848873 h 1215229"/>
              <a:gd name="connsiteX34" fmla="*/ 586765 w 696969"/>
              <a:gd name="connsiteY34" fmla="*/ 878658 h 1215229"/>
              <a:gd name="connsiteX35" fmla="*/ 628464 w 696969"/>
              <a:gd name="connsiteY35" fmla="*/ 908443 h 1215229"/>
              <a:gd name="connsiteX36" fmla="*/ 655270 w 696969"/>
              <a:gd name="connsiteY36" fmla="*/ 926314 h 1215229"/>
              <a:gd name="connsiteX37" fmla="*/ 670163 w 696969"/>
              <a:gd name="connsiteY37" fmla="*/ 938228 h 1215229"/>
              <a:gd name="connsiteX38" fmla="*/ 676120 w 696969"/>
              <a:gd name="connsiteY38" fmla="*/ 947164 h 1215229"/>
              <a:gd name="connsiteX39" fmla="*/ 688034 w 696969"/>
              <a:gd name="connsiteY39" fmla="*/ 965035 h 1215229"/>
              <a:gd name="connsiteX40" fmla="*/ 696969 w 696969"/>
              <a:gd name="connsiteY40" fmla="*/ 991842 h 1215229"/>
              <a:gd name="connsiteX41" fmla="*/ 696969 w 696969"/>
              <a:gd name="connsiteY41" fmla="*/ 1006734 h 1215229"/>
              <a:gd name="connsiteX42" fmla="*/ 693991 w 696969"/>
              <a:gd name="connsiteY42" fmla="*/ 1024605 h 1215229"/>
              <a:gd name="connsiteX43" fmla="*/ 688034 w 696969"/>
              <a:gd name="connsiteY43" fmla="*/ 1045455 h 1215229"/>
              <a:gd name="connsiteX44" fmla="*/ 673141 w 696969"/>
              <a:gd name="connsiteY44" fmla="*/ 1063326 h 1215229"/>
              <a:gd name="connsiteX45" fmla="*/ 643356 w 696969"/>
              <a:gd name="connsiteY45" fmla="*/ 1099068 h 1215229"/>
              <a:gd name="connsiteX46" fmla="*/ 622507 w 696969"/>
              <a:gd name="connsiteY46" fmla="*/ 1116939 h 1215229"/>
              <a:gd name="connsiteX47" fmla="*/ 595700 w 696969"/>
              <a:gd name="connsiteY47" fmla="*/ 1137788 h 1215229"/>
              <a:gd name="connsiteX48" fmla="*/ 568894 w 696969"/>
              <a:gd name="connsiteY48" fmla="*/ 1155659 h 1215229"/>
              <a:gd name="connsiteX49" fmla="*/ 521238 w 696969"/>
              <a:gd name="connsiteY49" fmla="*/ 1176509 h 1215229"/>
              <a:gd name="connsiteX50" fmla="*/ 458689 w 696969"/>
              <a:gd name="connsiteY50" fmla="*/ 1194380 h 1215229"/>
              <a:gd name="connsiteX51" fmla="*/ 348485 w 696969"/>
              <a:gd name="connsiteY51" fmla="*/ 1215229 h 1215229"/>
              <a:gd name="connsiteX0" fmla="*/ 297850 w 646334"/>
              <a:gd name="connsiteY0" fmla="*/ 1215229 h 1215229"/>
              <a:gd name="connsiteX1" fmla="*/ 0 w 646334"/>
              <a:gd name="connsiteY1" fmla="*/ 965035 h 1215229"/>
              <a:gd name="connsiteX2" fmla="*/ 50634 w 646334"/>
              <a:gd name="connsiteY2" fmla="*/ 944186 h 1215229"/>
              <a:gd name="connsiteX3" fmla="*/ 101269 w 646334"/>
              <a:gd name="connsiteY3" fmla="*/ 920357 h 1215229"/>
              <a:gd name="connsiteX4" fmla="*/ 131054 w 646334"/>
              <a:gd name="connsiteY4" fmla="*/ 896529 h 1215229"/>
              <a:gd name="connsiteX5" fmla="*/ 145946 w 646334"/>
              <a:gd name="connsiteY5" fmla="*/ 878658 h 1215229"/>
              <a:gd name="connsiteX6" fmla="*/ 169774 w 646334"/>
              <a:gd name="connsiteY6" fmla="*/ 833981 h 1215229"/>
              <a:gd name="connsiteX7" fmla="*/ 196581 w 646334"/>
              <a:gd name="connsiteY7" fmla="*/ 759518 h 1215229"/>
              <a:gd name="connsiteX8" fmla="*/ 223387 w 646334"/>
              <a:gd name="connsiteY8" fmla="*/ 667185 h 1215229"/>
              <a:gd name="connsiteX9" fmla="*/ 247215 w 646334"/>
              <a:gd name="connsiteY9" fmla="*/ 559959 h 1215229"/>
              <a:gd name="connsiteX10" fmla="*/ 268065 w 646334"/>
              <a:gd name="connsiteY10" fmla="*/ 458690 h 1215229"/>
              <a:gd name="connsiteX11" fmla="*/ 288914 w 646334"/>
              <a:gd name="connsiteY11" fmla="*/ 348485 h 1215229"/>
              <a:gd name="connsiteX12" fmla="*/ 300828 w 646334"/>
              <a:gd name="connsiteY12" fmla="*/ 271044 h 1215229"/>
              <a:gd name="connsiteX13" fmla="*/ 309764 w 646334"/>
              <a:gd name="connsiteY13" fmla="*/ 169775 h 1215229"/>
              <a:gd name="connsiteX14" fmla="*/ 315721 w 646334"/>
              <a:gd name="connsiteY14" fmla="*/ 65528 h 1215229"/>
              <a:gd name="connsiteX15" fmla="*/ 312742 w 646334"/>
              <a:gd name="connsiteY15" fmla="*/ 29786 h 1215229"/>
              <a:gd name="connsiteX16" fmla="*/ 315721 w 646334"/>
              <a:gd name="connsiteY16" fmla="*/ 17871 h 1215229"/>
              <a:gd name="connsiteX17" fmla="*/ 330613 w 646334"/>
              <a:gd name="connsiteY17" fmla="*/ 2979 h 1215229"/>
              <a:gd name="connsiteX18" fmla="*/ 342527 w 646334"/>
              <a:gd name="connsiteY18" fmla="*/ 0 h 1215229"/>
              <a:gd name="connsiteX19" fmla="*/ 354441 w 646334"/>
              <a:gd name="connsiteY19" fmla="*/ 0 h 1215229"/>
              <a:gd name="connsiteX20" fmla="*/ 369334 w 646334"/>
              <a:gd name="connsiteY20" fmla="*/ 8936 h 1215229"/>
              <a:gd name="connsiteX21" fmla="*/ 381248 w 646334"/>
              <a:gd name="connsiteY21" fmla="*/ 17871 h 1215229"/>
              <a:gd name="connsiteX22" fmla="*/ 387205 w 646334"/>
              <a:gd name="connsiteY22" fmla="*/ 35743 h 1215229"/>
              <a:gd name="connsiteX23" fmla="*/ 390183 w 646334"/>
              <a:gd name="connsiteY23" fmla="*/ 68506 h 1215229"/>
              <a:gd name="connsiteX24" fmla="*/ 449753 w 646334"/>
              <a:gd name="connsiteY24" fmla="*/ 613572 h 1215229"/>
              <a:gd name="connsiteX25" fmla="*/ 452732 w 646334"/>
              <a:gd name="connsiteY25" fmla="*/ 646335 h 1215229"/>
              <a:gd name="connsiteX26" fmla="*/ 452732 w 646334"/>
              <a:gd name="connsiteY26" fmla="*/ 670163 h 1215229"/>
              <a:gd name="connsiteX27" fmla="*/ 455710 w 646334"/>
              <a:gd name="connsiteY27" fmla="*/ 708884 h 1215229"/>
              <a:gd name="connsiteX28" fmla="*/ 461667 w 646334"/>
              <a:gd name="connsiteY28" fmla="*/ 738669 h 1215229"/>
              <a:gd name="connsiteX29" fmla="*/ 470603 w 646334"/>
              <a:gd name="connsiteY29" fmla="*/ 768454 h 1215229"/>
              <a:gd name="connsiteX30" fmla="*/ 479538 w 646334"/>
              <a:gd name="connsiteY30" fmla="*/ 801217 h 1215229"/>
              <a:gd name="connsiteX31" fmla="*/ 491452 w 646334"/>
              <a:gd name="connsiteY31" fmla="*/ 822067 h 1215229"/>
              <a:gd name="connsiteX32" fmla="*/ 506345 w 646334"/>
              <a:gd name="connsiteY32" fmla="*/ 848873 h 1215229"/>
              <a:gd name="connsiteX33" fmla="*/ 536130 w 646334"/>
              <a:gd name="connsiteY33" fmla="*/ 878658 h 1215229"/>
              <a:gd name="connsiteX34" fmla="*/ 577829 w 646334"/>
              <a:gd name="connsiteY34" fmla="*/ 908443 h 1215229"/>
              <a:gd name="connsiteX35" fmla="*/ 604635 w 646334"/>
              <a:gd name="connsiteY35" fmla="*/ 926314 h 1215229"/>
              <a:gd name="connsiteX36" fmla="*/ 619528 w 646334"/>
              <a:gd name="connsiteY36" fmla="*/ 938228 h 1215229"/>
              <a:gd name="connsiteX37" fmla="*/ 625485 w 646334"/>
              <a:gd name="connsiteY37" fmla="*/ 947164 h 1215229"/>
              <a:gd name="connsiteX38" fmla="*/ 637399 w 646334"/>
              <a:gd name="connsiteY38" fmla="*/ 965035 h 1215229"/>
              <a:gd name="connsiteX39" fmla="*/ 646334 w 646334"/>
              <a:gd name="connsiteY39" fmla="*/ 991842 h 1215229"/>
              <a:gd name="connsiteX40" fmla="*/ 646334 w 646334"/>
              <a:gd name="connsiteY40" fmla="*/ 1006734 h 1215229"/>
              <a:gd name="connsiteX41" fmla="*/ 643356 w 646334"/>
              <a:gd name="connsiteY41" fmla="*/ 1024605 h 1215229"/>
              <a:gd name="connsiteX42" fmla="*/ 637399 w 646334"/>
              <a:gd name="connsiteY42" fmla="*/ 1045455 h 1215229"/>
              <a:gd name="connsiteX43" fmla="*/ 622506 w 646334"/>
              <a:gd name="connsiteY43" fmla="*/ 1063326 h 1215229"/>
              <a:gd name="connsiteX44" fmla="*/ 592721 w 646334"/>
              <a:gd name="connsiteY44" fmla="*/ 1099068 h 1215229"/>
              <a:gd name="connsiteX45" fmla="*/ 571872 w 646334"/>
              <a:gd name="connsiteY45" fmla="*/ 1116939 h 1215229"/>
              <a:gd name="connsiteX46" fmla="*/ 545065 w 646334"/>
              <a:gd name="connsiteY46" fmla="*/ 1137788 h 1215229"/>
              <a:gd name="connsiteX47" fmla="*/ 518259 w 646334"/>
              <a:gd name="connsiteY47" fmla="*/ 1155659 h 1215229"/>
              <a:gd name="connsiteX48" fmla="*/ 470603 w 646334"/>
              <a:gd name="connsiteY48" fmla="*/ 1176509 h 1215229"/>
              <a:gd name="connsiteX49" fmla="*/ 408054 w 646334"/>
              <a:gd name="connsiteY49" fmla="*/ 1194380 h 1215229"/>
              <a:gd name="connsiteX50" fmla="*/ 297850 w 646334"/>
              <a:gd name="connsiteY50" fmla="*/ 1215229 h 1215229"/>
              <a:gd name="connsiteX0" fmla="*/ 247216 w 595700"/>
              <a:gd name="connsiteY0" fmla="*/ 1215229 h 1215229"/>
              <a:gd name="connsiteX1" fmla="*/ 0 w 595700"/>
              <a:gd name="connsiteY1" fmla="*/ 944186 h 1215229"/>
              <a:gd name="connsiteX2" fmla="*/ 50635 w 595700"/>
              <a:gd name="connsiteY2" fmla="*/ 920357 h 1215229"/>
              <a:gd name="connsiteX3" fmla="*/ 80420 w 595700"/>
              <a:gd name="connsiteY3" fmla="*/ 896529 h 1215229"/>
              <a:gd name="connsiteX4" fmla="*/ 95312 w 595700"/>
              <a:gd name="connsiteY4" fmla="*/ 878658 h 1215229"/>
              <a:gd name="connsiteX5" fmla="*/ 119140 w 595700"/>
              <a:gd name="connsiteY5" fmla="*/ 833981 h 1215229"/>
              <a:gd name="connsiteX6" fmla="*/ 145947 w 595700"/>
              <a:gd name="connsiteY6" fmla="*/ 759518 h 1215229"/>
              <a:gd name="connsiteX7" fmla="*/ 172753 w 595700"/>
              <a:gd name="connsiteY7" fmla="*/ 667185 h 1215229"/>
              <a:gd name="connsiteX8" fmla="*/ 196581 w 595700"/>
              <a:gd name="connsiteY8" fmla="*/ 559959 h 1215229"/>
              <a:gd name="connsiteX9" fmla="*/ 217431 w 595700"/>
              <a:gd name="connsiteY9" fmla="*/ 458690 h 1215229"/>
              <a:gd name="connsiteX10" fmla="*/ 238280 w 595700"/>
              <a:gd name="connsiteY10" fmla="*/ 348485 h 1215229"/>
              <a:gd name="connsiteX11" fmla="*/ 250194 w 595700"/>
              <a:gd name="connsiteY11" fmla="*/ 271044 h 1215229"/>
              <a:gd name="connsiteX12" fmla="*/ 259130 w 595700"/>
              <a:gd name="connsiteY12" fmla="*/ 169775 h 1215229"/>
              <a:gd name="connsiteX13" fmla="*/ 265087 w 595700"/>
              <a:gd name="connsiteY13" fmla="*/ 65528 h 1215229"/>
              <a:gd name="connsiteX14" fmla="*/ 262108 w 595700"/>
              <a:gd name="connsiteY14" fmla="*/ 29786 h 1215229"/>
              <a:gd name="connsiteX15" fmla="*/ 265087 w 595700"/>
              <a:gd name="connsiteY15" fmla="*/ 17871 h 1215229"/>
              <a:gd name="connsiteX16" fmla="*/ 279979 w 595700"/>
              <a:gd name="connsiteY16" fmla="*/ 2979 h 1215229"/>
              <a:gd name="connsiteX17" fmla="*/ 291893 w 595700"/>
              <a:gd name="connsiteY17" fmla="*/ 0 h 1215229"/>
              <a:gd name="connsiteX18" fmla="*/ 303807 w 595700"/>
              <a:gd name="connsiteY18" fmla="*/ 0 h 1215229"/>
              <a:gd name="connsiteX19" fmla="*/ 318700 w 595700"/>
              <a:gd name="connsiteY19" fmla="*/ 8936 h 1215229"/>
              <a:gd name="connsiteX20" fmla="*/ 330614 w 595700"/>
              <a:gd name="connsiteY20" fmla="*/ 17871 h 1215229"/>
              <a:gd name="connsiteX21" fmla="*/ 336571 w 595700"/>
              <a:gd name="connsiteY21" fmla="*/ 35743 h 1215229"/>
              <a:gd name="connsiteX22" fmla="*/ 339549 w 595700"/>
              <a:gd name="connsiteY22" fmla="*/ 68506 h 1215229"/>
              <a:gd name="connsiteX23" fmla="*/ 399119 w 595700"/>
              <a:gd name="connsiteY23" fmla="*/ 613572 h 1215229"/>
              <a:gd name="connsiteX24" fmla="*/ 402098 w 595700"/>
              <a:gd name="connsiteY24" fmla="*/ 646335 h 1215229"/>
              <a:gd name="connsiteX25" fmla="*/ 402098 w 595700"/>
              <a:gd name="connsiteY25" fmla="*/ 670163 h 1215229"/>
              <a:gd name="connsiteX26" fmla="*/ 405076 w 595700"/>
              <a:gd name="connsiteY26" fmla="*/ 708884 h 1215229"/>
              <a:gd name="connsiteX27" fmla="*/ 411033 w 595700"/>
              <a:gd name="connsiteY27" fmla="*/ 738669 h 1215229"/>
              <a:gd name="connsiteX28" fmla="*/ 419969 w 595700"/>
              <a:gd name="connsiteY28" fmla="*/ 768454 h 1215229"/>
              <a:gd name="connsiteX29" fmla="*/ 428904 w 595700"/>
              <a:gd name="connsiteY29" fmla="*/ 801217 h 1215229"/>
              <a:gd name="connsiteX30" fmla="*/ 440818 w 595700"/>
              <a:gd name="connsiteY30" fmla="*/ 822067 h 1215229"/>
              <a:gd name="connsiteX31" fmla="*/ 455711 w 595700"/>
              <a:gd name="connsiteY31" fmla="*/ 848873 h 1215229"/>
              <a:gd name="connsiteX32" fmla="*/ 485496 w 595700"/>
              <a:gd name="connsiteY32" fmla="*/ 878658 h 1215229"/>
              <a:gd name="connsiteX33" fmla="*/ 527195 w 595700"/>
              <a:gd name="connsiteY33" fmla="*/ 908443 h 1215229"/>
              <a:gd name="connsiteX34" fmla="*/ 554001 w 595700"/>
              <a:gd name="connsiteY34" fmla="*/ 926314 h 1215229"/>
              <a:gd name="connsiteX35" fmla="*/ 568894 w 595700"/>
              <a:gd name="connsiteY35" fmla="*/ 938228 h 1215229"/>
              <a:gd name="connsiteX36" fmla="*/ 574851 w 595700"/>
              <a:gd name="connsiteY36" fmla="*/ 947164 h 1215229"/>
              <a:gd name="connsiteX37" fmla="*/ 586765 w 595700"/>
              <a:gd name="connsiteY37" fmla="*/ 965035 h 1215229"/>
              <a:gd name="connsiteX38" fmla="*/ 595700 w 595700"/>
              <a:gd name="connsiteY38" fmla="*/ 991842 h 1215229"/>
              <a:gd name="connsiteX39" fmla="*/ 595700 w 595700"/>
              <a:gd name="connsiteY39" fmla="*/ 1006734 h 1215229"/>
              <a:gd name="connsiteX40" fmla="*/ 592722 w 595700"/>
              <a:gd name="connsiteY40" fmla="*/ 1024605 h 1215229"/>
              <a:gd name="connsiteX41" fmla="*/ 586765 w 595700"/>
              <a:gd name="connsiteY41" fmla="*/ 1045455 h 1215229"/>
              <a:gd name="connsiteX42" fmla="*/ 571872 w 595700"/>
              <a:gd name="connsiteY42" fmla="*/ 1063326 h 1215229"/>
              <a:gd name="connsiteX43" fmla="*/ 542087 w 595700"/>
              <a:gd name="connsiteY43" fmla="*/ 1099068 h 1215229"/>
              <a:gd name="connsiteX44" fmla="*/ 521238 w 595700"/>
              <a:gd name="connsiteY44" fmla="*/ 1116939 h 1215229"/>
              <a:gd name="connsiteX45" fmla="*/ 494431 w 595700"/>
              <a:gd name="connsiteY45" fmla="*/ 1137788 h 1215229"/>
              <a:gd name="connsiteX46" fmla="*/ 467625 w 595700"/>
              <a:gd name="connsiteY46" fmla="*/ 1155659 h 1215229"/>
              <a:gd name="connsiteX47" fmla="*/ 419969 w 595700"/>
              <a:gd name="connsiteY47" fmla="*/ 1176509 h 1215229"/>
              <a:gd name="connsiteX48" fmla="*/ 357420 w 595700"/>
              <a:gd name="connsiteY48" fmla="*/ 1194380 h 1215229"/>
              <a:gd name="connsiteX49" fmla="*/ 247216 w 595700"/>
              <a:gd name="connsiteY49" fmla="*/ 1215229 h 1215229"/>
              <a:gd name="connsiteX0" fmla="*/ 357420 w 595700"/>
              <a:gd name="connsiteY0" fmla="*/ 1194380 h 1194380"/>
              <a:gd name="connsiteX1" fmla="*/ 0 w 595700"/>
              <a:gd name="connsiteY1" fmla="*/ 944186 h 1194380"/>
              <a:gd name="connsiteX2" fmla="*/ 50635 w 595700"/>
              <a:gd name="connsiteY2" fmla="*/ 920357 h 1194380"/>
              <a:gd name="connsiteX3" fmla="*/ 80420 w 595700"/>
              <a:gd name="connsiteY3" fmla="*/ 896529 h 1194380"/>
              <a:gd name="connsiteX4" fmla="*/ 95312 w 595700"/>
              <a:gd name="connsiteY4" fmla="*/ 878658 h 1194380"/>
              <a:gd name="connsiteX5" fmla="*/ 119140 w 595700"/>
              <a:gd name="connsiteY5" fmla="*/ 833981 h 1194380"/>
              <a:gd name="connsiteX6" fmla="*/ 145947 w 595700"/>
              <a:gd name="connsiteY6" fmla="*/ 759518 h 1194380"/>
              <a:gd name="connsiteX7" fmla="*/ 172753 w 595700"/>
              <a:gd name="connsiteY7" fmla="*/ 667185 h 1194380"/>
              <a:gd name="connsiteX8" fmla="*/ 196581 w 595700"/>
              <a:gd name="connsiteY8" fmla="*/ 559959 h 1194380"/>
              <a:gd name="connsiteX9" fmla="*/ 217431 w 595700"/>
              <a:gd name="connsiteY9" fmla="*/ 458690 h 1194380"/>
              <a:gd name="connsiteX10" fmla="*/ 238280 w 595700"/>
              <a:gd name="connsiteY10" fmla="*/ 348485 h 1194380"/>
              <a:gd name="connsiteX11" fmla="*/ 250194 w 595700"/>
              <a:gd name="connsiteY11" fmla="*/ 271044 h 1194380"/>
              <a:gd name="connsiteX12" fmla="*/ 259130 w 595700"/>
              <a:gd name="connsiteY12" fmla="*/ 169775 h 1194380"/>
              <a:gd name="connsiteX13" fmla="*/ 265087 w 595700"/>
              <a:gd name="connsiteY13" fmla="*/ 65528 h 1194380"/>
              <a:gd name="connsiteX14" fmla="*/ 262108 w 595700"/>
              <a:gd name="connsiteY14" fmla="*/ 29786 h 1194380"/>
              <a:gd name="connsiteX15" fmla="*/ 265087 w 595700"/>
              <a:gd name="connsiteY15" fmla="*/ 17871 h 1194380"/>
              <a:gd name="connsiteX16" fmla="*/ 279979 w 595700"/>
              <a:gd name="connsiteY16" fmla="*/ 2979 h 1194380"/>
              <a:gd name="connsiteX17" fmla="*/ 291893 w 595700"/>
              <a:gd name="connsiteY17" fmla="*/ 0 h 1194380"/>
              <a:gd name="connsiteX18" fmla="*/ 303807 w 595700"/>
              <a:gd name="connsiteY18" fmla="*/ 0 h 1194380"/>
              <a:gd name="connsiteX19" fmla="*/ 318700 w 595700"/>
              <a:gd name="connsiteY19" fmla="*/ 8936 h 1194380"/>
              <a:gd name="connsiteX20" fmla="*/ 330614 w 595700"/>
              <a:gd name="connsiteY20" fmla="*/ 17871 h 1194380"/>
              <a:gd name="connsiteX21" fmla="*/ 336571 w 595700"/>
              <a:gd name="connsiteY21" fmla="*/ 35743 h 1194380"/>
              <a:gd name="connsiteX22" fmla="*/ 339549 w 595700"/>
              <a:gd name="connsiteY22" fmla="*/ 68506 h 1194380"/>
              <a:gd name="connsiteX23" fmla="*/ 399119 w 595700"/>
              <a:gd name="connsiteY23" fmla="*/ 613572 h 1194380"/>
              <a:gd name="connsiteX24" fmla="*/ 402098 w 595700"/>
              <a:gd name="connsiteY24" fmla="*/ 646335 h 1194380"/>
              <a:gd name="connsiteX25" fmla="*/ 402098 w 595700"/>
              <a:gd name="connsiteY25" fmla="*/ 670163 h 1194380"/>
              <a:gd name="connsiteX26" fmla="*/ 405076 w 595700"/>
              <a:gd name="connsiteY26" fmla="*/ 708884 h 1194380"/>
              <a:gd name="connsiteX27" fmla="*/ 411033 w 595700"/>
              <a:gd name="connsiteY27" fmla="*/ 738669 h 1194380"/>
              <a:gd name="connsiteX28" fmla="*/ 419969 w 595700"/>
              <a:gd name="connsiteY28" fmla="*/ 768454 h 1194380"/>
              <a:gd name="connsiteX29" fmla="*/ 428904 w 595700"/>
              <a:gd name="connsiteY29" fmla="*/ 801217 h 1194380"/>
              <a:gd name="connsiteX30" fmla="*/ 440818 w 595700"/>
              <a:gd name="connsiteY30" fmla="*/ 822067 h 1194380"/>
              <a:gd name="connsiteX31" fmla="*/ 455711 w 595700"/>
              <a:gd name="connsiteY31" fmla="*/ 848873 h 1194380"/>
              <a:gd name="connsiteX32" fmla="*/ 485496 w 595700"/>
              <a:gd name="connsiteY32" fmla="*/ 878658 h 1194380"/>
              <a:gd name="connsiteX33" fmla="*/ 527195 w 595700"/>
              <a:gd name="connsiteY33" fmla="*/ 908443 h 1194380"/>
              <a:gd name="connsiteX34" fmla="*/ 554001 w 595700"/>
              <a:gd name="connsiteY34" fmla="*/ 926314 h 1194380"/>
              <a:gd name="connsiteX35" fmla="*/ 568894 w 595700"/>
              <a:gd name="connsiteY35" fmla="*/ 938228 h 1194380"/>
              <a:gd name="connsiteX36" fmla="*/ 574851 w 595700"/>
              <a:gd name="connsiteY36" fmla="*/ 947164 h 1194380"/>
              <a:gd name="connsiteX37" fmla="*/ 586765 w 595700"/>
              <a:gd name="connsiteY37" fmla="*/ 965035 h 1194380"/>
              <a:gd name="connsiteX38" fmla="*/ 595700 w 595700"/>
              <a:gd name="connsiteY38" fmla="*/ 991842 h 1194380"/>
              <a:gd name="connsiteX39" fmla="*/ 595700 w 595700"/>
              <a:gd name="connsiteY39" fmla="*/ 1006734 h 1194380"/>
              <a:gd name="connsiteX40" fmla="*/ 592722 w 595700"/>
              <a:gd name="connsiteY40" fmla="*/ 1024605 h 1194380"/>
              <a:gd name="connsiteX41" fmla="*/ 586765 w 595700"/>
              <a:gd name="connsiteY41" fmla="*/ 1045455 h 1194380"/>
              <a:gd name="connsiteX42" fmla="*/ 571872 w 595700"/>
              <a:gd name="connsiteY42" fmla="*/ 1063326 h 1194380"/>
              <a:gd name="connsiteX43" fmla="*/ 542087 w 595700"/>
              <a:gd name="connsiteY43" fmla="*/ 1099068 h 1194380"/>
              <a:gd name="connsiteX44" fmla="*/ 521238 w 595700"/>
              <a:gd name="connsiteY44" fmla="*/ 1116939 h 1194380"/>
              <a:gd name="connsiteX45" fmla="*/ 494431 w 595700"/>
              <a:gd name="connsiteY45" fmla="*/ 1137788 h 1194380"/>
              <a:gd name="connsiteX46" fmla="*/ 467625 w 595700"/>
              <a:gd name="connsiteY46" fmla="*/ 1155659 h 1194380"/>
              <a:gd name="connsiteX47" fmla="*/ 419969 w 595700"/>
              <a:gd name="connsiteY47" fmla="*/ 1176509 h 1194380"/>
              <a:gd name="connsiteX48" fmla="*/ 357420 w 595700"/>
              <a:gd name="connsiteY48" fmla="*/ 1194380 h 1194380"/>
              <a:gd name="connsiteX0" fmla="*/ 419969 w 595700"/>
              <a:gd name="connsiteY0" fmla="*/ 1176509 h 1176509"/>
              <a:gd name="connsiteX1" fmla="*/ 0 w 595700"/>
              <a:gd name="connsiteY1" fmla="*/ 944186 h 1176509"/>
              <a:gd name="connsiteX2" fmla="*/ 50635 w 595700"/>
              <a:gd name="connsiteY2" fmla="*/ 920357 h 1176509"/>
              <a:gd name="connsiteX3" fmla="*/ 80420 w 595700"/>
              <a:gd name="connsiteY3" fmla="*/ 896529 h 1176509"/>
              <a:gd name="connsiteX4" fmla="*/ 95312 w 595700"/>
              <a:gd name="connsiteY4" fmla="*/ 878658 h 1176509"/>
              <a:gd name="connsiteX5" fmla="*/ 119140 w 595700"/>
              <a:gd name="connsiteY5" fmla="*/ 833981 h 1176509"/>
              <a:gd name="connsiteX6" fmla="*/ 145947 w 595700"/>
              <a:gd name="connsiteY6" fmla="*/ 759518 h 1176509"/>
              <a:gd name="connsiteX7" fmla="*/ 172753 w 595700"/>
              <a:gd name="connsiteY7" fmla="*/ 667185 h 1176509"/>
              <a:gd name="connsiteX8" fmla="*/ 196581 w 595700"/>
              <a:gd name="connsiteY8" fmla="*/ 559959 h 1176509"/>
              <a:gd name="connsiteX9" fmla="*/ 217431 w 595700"/>
              <a:gd name="connsiteY9" fmla="*/ 458690 h 1176509"/>
              <a:gd name="connsiteX10" fmla="*/ 238280 w 595700"/>
              <a:gd name="connsiteY10" fmla="*/ 348485 h 1176509"/>
              <a:gd name="connsiteX11" fmla="*/ 250194 w 595700"/>
              <a:gd name="connsiteY11" fmla="*/ 271044 h 1176509"/>
              <a:gd name="connsiteX12" fmla="*/ 259130 w 595700"/>
              <a:gd name="connsiteY12" fmla="*/ 169775 h 1176509"/>
              <a:gd name="connsiteX13" fmla="*/ 265087 w 595700"/>
              <a:gd name="connsiteY13" fmla="*/ 65528 h 1176509"/>
              <a:gd name="connsiteX14" fmla="*/ 262108 w 595700"/>
              <a:gd name="connsiteY14" fmla="*/ 29786 h 1176509"/>
              <a:gd name="connsiteX15" fmla="*/ 265087 w 595700"/>
              <a:gd name="connsiteY15" fmla="*/ 17871 h 1176509"/>
              <a:gd name="connsiteX16" fmla="*/ 279979 w 595700"/>
              <a:gd name="connsiteY16" fmla="*/ 2979 h 1176509"/>
              <a:gd name="connsiteX17" fmla="*/ 291893 w 595700"/>
              <a:gd name="connsiteY17" fmla="*/ 0 h 1176509"/>
              <a:gd name="connsiteX18" fmla="*/ 303807 w 595700"/>
              <a:gd name="connsiteY18" fmla="*/ 0 h 1176509"/>
              <a:gd name="connsiteX19" fmla="*/ 318700 w 595700"/>
              <a:gd name="connsiteY19" fmla="*/ 8936 h 1176509"/>
              <a:gd name="connsiteX20" fmla="*/ 330614 w 595700"/>
              <a:gd name="connsiteY20" fmla="*/ 17871 h 1176509"/>
              <a:gd name="connsiteX21" fmla="*/ 336571 w 595700"/>
              <a:gd name="connsiteY21" fmla="*/ 35743 h 1176509"/>
              <a:gd name="connsiteX22" fmla="*/ 339549 w 595700"/>
              <a:gd name="connsiteY22" fmla="*/ 68506 h 1176509"/>
              <a:gd name="connsiteX23" fmla="*/ 399119 w 595700"/>
              <a:gd name="connsiteY23" fmla="*/ 613572 h 1176509"/>
              <a:gd name="connsiteX24" fmla="*/ 402098 w 595700"/>
              <a:gd name="connsiteY24" fmla="*/ 646335 h 1176509"/>
              <a:gd name="connsiteX25" fmla="*/ 402098 w 595700"/>
              <a:gd name="connsiteY25" fmla="*/ 670163 h 1176509"/>
              <a:gd name="connsiteX26" fmla="*/ 405076 w 595700"/>
              <a:gd name="connsiteY26" fmla="*/ 708884 h 1176509"/>
              <a:gd name="connsiteX27" fmla="*/ 411033 w 595700"/>
              <a:gd name="connsiteY27" fmla="*/ 738669 h 1176509"/>
              <a:gd name="connsiteX28" fmla="*/ 419969 w 595700"/>
              <a:gd name="connsiteY28" fmla="*/ 768454 h 1176509"/>
              <a:gd name="connsiteX29" fmla="*/ 428904 w 595700"/>
              <a:gd name="connsiteY29" fmla="*/ 801217 h 1176509"/>
              <a:gd name="connsiteX30" fmla="*/ 440818 w 595700"/>
              <a:gd name="connsiteY30" fmla="*/ 822067 h 1176509"/>
              <a:gd name="connsiteX31" fmla="*/ 455711 w 595700"/>
              <a:gd name="connsiteY31" fmla="*/ 848873 h 1176509"/>
              <a:gd name="connsiteX32" fmla="*/ 485496 w 595700"/>
              <a:gd name="connsiteY32" fmla="*/ 878658 h 1176509"/>
              <a:gd name="connsiteX33" fmla="*/ 527195 w 595700"/>
              <a:gd name="connsiteY33" fmla="*/ 908443 h 1176509"/>
              <a:gd name="connsiteX34" fmla="*/ 554001 w 595700"/>
              <a:gd name="connsiteY34" fmla="*/ 926314 h 1176509"/>
              <a:gd name="connsiteX35" fmla="*/ 568894 w 595700"/>
              <a:gd name="connsiteY35" fmla="*/ 938228 h 1176509"/>
              <a:gd name="connsiteX36" fmla="*/ 574851 w 595700"/>
              <a:gd name="connsiteY36" fmla="*/ 947164 h 1176509"/>
              <a:gd name="connsiteX37" fmla="*/ 586765 w 595700"/>
              <a:gd name="connsiteY37" fmla="*/ 965035 h 1176509"/>
              <a:gd name="connsiteX38" fmla="*/ 595700 w 595700"/>
              <a:gd name="connsiteY38" fmla="*/ 991842 h 1176509"/>
              <a:gd name="connsiteX39" fmla="*/ 595700 w 595700"/>
              <a:gd name="connsiteY39" fmla="*/ 1006734 h 1176509"/>
              <a:gd name="connsiteX40" fmla="*/ 592722 w 595700"/>
              <a:gd name="connsiteY40" fmla="*/ 1024605 h 1176509"/>
              <a:gd name="connsiteX41" fmla="*/ 586765 w 595700"/>
              <a:gd name="connsiteY41" fmla="*/ 1045455 h 1176509"/>
              <a:gd name="connsiteX42" fmla="*/ 571872 w 595700"/>
              <a:gd name="connsiteY42" fmla="*/ 1063326 h 1176509"/>
              <a:gd name="connsiteX43" fmla="*/ 542087 w 595700"/>
              <a:gd name="connsiteY43" fmla="*/ 1099068 h 1176509"/>
              <a:gd name="connsiteX44" fmla="*/ 521238 w 595700"/>
              <a:gd name="connsiteY44" fmla="*/ 1116939 h 1176509"/>
              <a:gd name="connsiteX45" fmla="*/ 494431 w 595700"/>
              <a:gd name="connsiteY45" fmla="*/ 1137788 h 1176509"/>
              <a:gd name="connsiteX46" fmla="*/ 467625 w 595700"/>
              <a:gd name="connsiteY46" fmla="*/ 1155659 h 1176509"/>
              <a:gd name="connsiteX47" fmla="*/ 419969 w 595700"/>
              <a:gd name="connsiteY47" fmla="*/ 1176509 h 1176509"/>
              <a:gd name="connsiteX0" fmla="*/ 467625 w 595700"/>
              <a:gd name="connsiteY0" fmla="*/ 1155659 h 1155659"/>
              <a:gd name="connsiteX1" fmla="*/ 0 w 595700"/>
              <a:gd name="connsiteY1" fmla="*/ 944186 h 1155659"/>
              <a:gd name="connsiteX2" fmla="*/ 50635 w 595700"/>
              <a:gd name="connsiteY2" fmla="*/ 920357 h 1155659"/>
              <a:gd name="connsiteX3" fmla="*/ 80420 w 595700"/>
              <a:gd name="connsiteY3" fmla="*/ 896529 h 1155659"/>
              <a:gd name="connsiteX4" fmla="*/ 95312 w 595700"/>
              <a:gd name="connsiteY4" fmla="*/ 878658 h 1155659"/>
              <a:gd name="connsiteX5" fmla="*/ 119140 w 595700"/>
              <a:gd name="connsiteY5" fmla="*/ 833981 h 1155659"/>
              <a:gd name="connsiteX6" fmla="*/ 145947 w 595700"/>
              <a:gd name="connsiteY6" fmla="*/ 759518 h 1155659"/>
              <a:gd name="connsiteX7" fmla="*/ 172753 w 595700"/>
              <a:gd name="connsiteY7" fmla="*/ 667185 h 1155659"/>
              <a:gd name="connsiteX8" fmla="*/ 196581 w 595700"/>
              <a:gd name="connsiteY8" fmla="*/ 559959 h 1155659"/>
              <a:gd name="connsiteX9" fmla="*/ 217431 w 595700"/>
              <a:gd name="connsiteY9" fmla="*/ 458690 h 1155659"/>
              <a:gd name="connsiteX10" fmla="*/ 238280 w 595700"/>
              <a:gd name="connsiteY10" fmla="*/ 348485 h 1155659"/>
              <a:gd name="connsiteX11" fmla="*/ 250194 w 595700"/>
              <a:gd name="connsiteY11" fmla="*/ 271044 h 1155659"/>
              <a:gd name="connsiteX12" fmla="*/ 259130 w 595700"/>
              <a:gd name="connsiteY12" fmla="*/ 169775 h 1155659"/>
              <a:gd name="connsiteX13" fmla="*/ 265087 w 595700"/>
              <a:gd name="connsiteY13" fmla="*/ 65528 h 1155659"/>
              <a:gd name="connsiteX14" fmla="*/ 262108 w 595700"/>
              <a:gd name="connsiteY14" fmla="*/ 29786 h 1155659"/>
              <a:gd name="connsiteX15" fmla="*/ 265087 w 595700"/>
              <a:gd name="connsiteY15" fmla="*/ 17871 h 1155659"/>
              <a:gd name="connsiteX16" fmla="*/ 279979 w 595700"/>
              <a:gd name="connsiteY16" fmla="*/ 2979 h 1155659"/>
              <a:gd name="connsiteX17" fmla="*/ 291893 w 595700"/>
              <a:gd name="connsiteY17" fmla="*/ 0 h 1155659"/>
              <a:gd name="connsiteX18" fmla="*/ 303807 w 595700"/>
              <a:gd name="connsiteY18" fmla="*/ 0 h 1155659"/>
              <a:gd name="connsiteX19" fmla="*/ 318700 w 595700"/>
              <a:gd name="connsiteY19" fmla="*/ 8936 h 1155659"/>
              <a:gd name="connsiteX20" fmla="*/ 330614 w 595700"/>
              <a:gd name="connsiteY20" fmla="*/ 17871 h 1155659"/>
              <a:gd name="connsiteX21" fmla="*/ 336571 w 595700"/>
              <a:gd name="connsiteY21" fmla="*/ 35743 h 1155659"/>
              <a:gd name="connsiteX22" fmla="*/ 339549 w 595700"/>
              <a:gd name="connsiteY22" fmla="*/ 68506 h 1155659"/>
              <a:gd name="connsiteX23" fmla="*/ 399119 w 595700"/>
              <a:gd name="connsiteY23" fmla="*/ 613572 h 1155659"/>
              <a:gd name="connsiteX24" fmla="*/ 402098 w 595700"/>
              <a:gd name="connsiteY24" fmla="*/ 646335 h 1155659"/>
              <a:gd name="connsiteX25" fmla="*/ 402098 w 595700"/>
              <a:gd name="connsiteY25" fmla="*/ 670163 h 1155659"/>
              <a:gd name="connsiteX26" fmla="*/ 405076 w 595700"/>
              <a:gd name="connsiteY26" fmla="*/ 708884 h 1155659"/>
              <a:gd name="connsiteX27" fmla="*/ 411033 w 595700"/>
              <a:gd name="connsiteY27" fmla="*/ 738669 h 1155659"/>
              <a:gd name="connsiteX28" fmla="*/ 419969 w 595700"/>
              <a:gd name="connsiteY28" fmla="*/ 768454 h 1155659"/>
              <a:gd name="connsiteX29" fmla="*/ 428904 w 595700"/>
              <a:gd name="connsiteY29" fmla="*/ 801217 h 1155659"/>
              <a:gd name="connsiteX30" fmla="*/ 440818 w 595700"/>
              <a:gd name="connsiteY30" fmla="*/ 822067 h 1155659"/>
              <a:gd name="connsiteX31" fmla="*/ 455711 w 595700"/>
              <a:gd name="connsiteY31" fmla="*/ 848873 h 1155659"/>
              <a:gd name="connsiteX32" fmla="*/ 485496 w 595700"/>
              <a:gd name="connsiteY32" fmla="*/ 878658 h 1155659"/>
              <a:gd name="connsiteX33" fmla="*/ 527195 w 595700"/>
              <a:gd name="connsiteY33" fmla="*/ 908443 h 1155659"/>
              <a:gd name="connsiteX34" fmla="*/ 554001 w 595700"/>
              <a:gd name="connsiteY34" fmla="*/ 926314 h 1155659"/>
              <a:gd name="connsiteX35" fmla="*/ 568894 w 595700"/>
              <a:gd name="connsiteY35" fmla="*/ 938228 h 1155659"/>
              <a:gd name="connsiteX36" fmla="*/ 574851 w 595700"/>
              <a:gd name="connsiteY36" fmla="*/ 947164 h 1155659"/>
              <a:gd name="connsiteX37" fmla="*/ 586765 w 595700"/>
              <a:gd name="connsiteY37" fmla="*/ 965035 h 1155659"/>
              <a:gd name="connsiteX38" fmla="*/ 595700 w 595700"/>
              <a:gd name="connsiteY38" fmla="*/ 991842 h 1155659"/>
              <a:gd name="connsiteX39" fmla="*/ 595700 w 595700"/>
              <a:gd name="connsiteY39" fmla="*/ 1006734 h 1155659"/>
              <a:gd name="connsiteX40" fmla="*/ 592722 w 595700"/>
              <a:gd name="connsiteY40" fmla="*/ 1024605 h 1155659"/>
              <a:gd name="connsiteX41" fmla="*/ 586765 w 595700"/>
              <a:gd name="connsiteY41" fmla="*/ 1045455 h 1155659"/>
              <a:gd name="connsiteX42" fmla="*/ 571872 w 595700"/>
              <a:gd name="connsiteY42" fmla="*/ 1063326 h 1155659"/>
              <a:gd name="connsiteX43" fmla="*/ 542087 w 595700"/>
              <a:gd name="connsiteY43" fmla="*/ 1099068 h 1155659"/>
              <a:gd name="connsiteX44" fmla="*/ 521238 w 595700"/>
              <a:gd name="connsiteY44" fmla="*/ 1116939 h 1155659"/>
              <a:gd name="connsiteX45" fmla="*/ 494431 w 595700"/>
              <a:gd name="connsiteY45" fmla="*/ 1137788 h 1155659"/>
              <a:gd name="connsiteX46" fmla="*/ 467625 w 595700"/>
              <a:gd name="connsiteY46" fmla="*/ 1155659 h 1155659"/>
              <a:gd name="connsiteX0" fmla="*/ 494431 w 595700"/>
              <a:gd name="connsiteY0" fmla="*/ 1137788 h 1137788"/>
              <a:gd name="connsiteX1" fmla="*/ 0 w 595700"/>
              <a:gd name="connsiteY1" fmla="*/ 944186 h 1137788"/>
              <a:gd name="connsiteX2" fmla="*/ 50635 w 595700"/>
              <a:gd name="connsiteY2" fmla="*/ 920357 h 1137788"/>
              <a:gd name="connsiteX3" fmla="*/ 80420 w 595700"/>
              <a:gd name="connsiteY3" fmla="*/ 896529 h 1137788"/>
              <a:gd name="connsiteX4" fmla="*/ 95312 w 595700"/>
              <a:gd name="connsiteY4" fmla="*/ 878658 h 1137788"/>
              <a:gd name="connsiteX5" fmla="*/ 119140 w 595700"/>
              <a:gd name="connsiteY5" fmla="*/ 833981 h 1137788"/>
              <a:gd name="connsiteX6" fmla="*/ 145947 w 595700"/>
              <a:gd name="connsiteY6" fmla="*/ 759518 h 1137788"/>
              <a:gd name="connsiteX7" fmla="*/ 172753 w 595700"/>
              <a:gd name="connsiteY7" fmla="*/ 667185 h 1137788"/>
              <a:gd name="connsiteX8" fmla="*/ 196581 w 595700"/>
              <a:gd name="connsiteY8" fmla="*/ 559959 h 1137788"/>
              <a:gd name="connsiteX9" fmla="*/ 217431 w 595700"/>
              <a:gd name="connsiteY9" fmla="*/ 458690 h 1137788"/>
              <a:gd name="connsiteX10" fmla="*/ 238280 w 595700"/>
              <a:gd name="connsiteY10" fmla="*/ 348485 h 1137788"/>
              <a:gd name="connsiteX11" fmla="*/ 250194 w 595700"/>
              <a:gd name="connsiteY11" fmla="*/ 271044 h 1137788"/>
              <a:gd name="connsiteX12" fmla="*/ 259130 w 595700"/>
              <a:gd name="connsiteY12" fmla="*/ 169775 h 1137788"/>
              <a:gd name="connsiteX13" fmla="*/ 265087 w 595700"/>
              <a:gd name="connsiteY13" fmla="*/ 65528 h 1137788"/>
              <a:gd name="connsiteX14" fmla="*/ 262108 w 595700"/>
              <a:gd name="connsiteY14" fmla="*/ 29786 h 1137788"/>
              <a:gd name="connsiteX15" fmla="*/ 265087 w 595700"/>
              <a:gd name="connsiteY15" fmla="*/ 17871 h 1137788"/>
              <a:gd name="connsiteX16" fmla="*/ 279979 w 595700"/>
              <a:gd name="connsiteY16" fmla="*/ 2979 h 1137788"/>
              <a:gd name="connsiteX17" fmla="*/ 291893 w 595700"/>
              <a:gd name="connsiteY17" fmla="*/ 0 h 1137788"/>
              <a:gd name="connsiteX18" fmla="*/ 303807 w 595700"/>
              <a:gd name="connsiteY18" fmla="*/ 0 h 1137788"/>
              <a:gd name="connsiteX19" fmla="*/ 318700 w 595700"/>
              <a:gd name="connsiteY19" fmla="*/ 8936 h 1137788"/>
              <a:gd name="connsiteX20" fmla="*/ 330614 w 595700"/>
              <a:gd name="connsiteY20" fmla="*/ 17871 h 1137788"/>
              <a:gd name="connsiteX21" fmla="*/ 336571 w 595700"/>
              <a:gd name="connsiteY21" fmla="*/ 35743 h 1137788"/>
              <a:gd name="connsiteX22" fmla="*/ 339549 w 595700"/>
              <a:gd name="connsiteY22" fmla="*/ 68506 h 1137788"/>
              <a:gd name="connsiteX23" fmla="*/ 399119 w 595700"/>
              <a:gd name="connsiteY23" fmla="*/ 613572 h 1137788"/>
              <a:gd name="connsiteX24" fmla="*/ 402098 w 595700"/>
              <a:gd name="connsiteY24" fmla="*/ 646335 h 1137788"/>
              <a:gd name="connsiteX25" fmla="*/ 402098 w 595700"/>
              <a:gd name="connsiteY25" fmla="*/ 670163 h 1137788"/>
              <a:gd name="connsiteX26" fmla="*/ 405076 w 595700"/>
              <a:gd name="connsiteY26" fmla="*/ 708884 h 1137788"/>
              <a:gd name="connsiteX27" fmla="*/ 411033 w 595700"/>
              <a:gd name="connsiteY27" fmla="*/ 738669 h 1137788"/>
              <a:gd name="connsiteX28" fmla="*/ 419969 w 595700"/>
              <a:gd name="connsiteY28" fmla="*/ 768454 h 1137788"/>
              <a:gd name="connsiteX29" fmla="*/ 428904 w 595700"/>
              <a:gd name="connsiteY29" fmla="*/ 801217 h 1137788"/>
              <a:gd name="connsiteX30" fmla="*/ 440818 w 595700"/>
              <a:gd name="connsiteY30" fmla="*/ 822067 h 1137788"/>
              <a:gd name="connsiteX31" fmla="*/ 455711 w 595700"/>
              <a:gd name="connsiteY31" fmla="*/ 848873 h 1137788"/>
              <a:gd name="connsiteX32" fmla="*/ 485496 w 595700"/>
              <a:gd name="connsiteY32" fmla="*/ 878658 h 1137788"/>
              <a:gd name="connsiteX33" fmla="*/ 527195 w 595700"/>
              <a:gd name="connsiteY33" fmla="*/ 908443 h 1137788"/>
              <a:gd name="connsiteX34" fmla="*/ 554001 w 595700"/>
              <a:gd name="connsiteY34" fmla="*/ 926314 h 1137788"/>
              <a:gd name="connsiteX35" fmla="*/ 568894 w 595700"/>
              <a:gd name="connsiteY35" fmla="*/ 938228 h 1137788"/>
              <a:gd name="connsiteX36" fmla="*/ 574851 w 595700"/>
              <a:gd name="connsiteY36" fmla="*/ 947164 h 1137788"/>
              <a:gd name="connsiteX37" fmla="*/ 586765 w 595700"/>
              <a:gd name="connsiteY37" fmla="*/ 965035 h 1137788"/>
              <a:gd name="connsiteX38" fmla="*/ 595700 w 595700"/>
              <a:gd name="connsiteY38" fmla="*/ 991842 h 1137788"/>
              <a:gd name="connsiteX39" fmla="*/ 595700 w 595700"/>
              <a:gd name="connsiteY39" fmla="*/ 1006734 h 1137788"/>
              <a:gd name="connsiteX40" fmla="*/ 592722 w 595700"/>
              <a:gd name="connsiteY40" fmla="*/ 1024605 h 1137788"/>
              <a:gd name="connsiteX41" fmla="*/ 586765 w 595700"/>
              <a:gd name="connsiteY41" fmla="*/ 1045455 h 1137788"/>
              <a:gd name="connsiteX42" fmla="*/ 571872 w 595700"/>
              <a:gd name="connsiteY42" fmla="*/ 1063326 h 1137788"/>
              <a:gd name="connsiteX43" fmla="*/ 542087 w 595700"/>
              <a:gd name="connsiteY43" fmla="*/ 1099068 h 1137788"/>
              <a:gd name="connsiteX44" fmla="*/ 521238 w 595700"/>
              <a:gd name="connsiteY44" fmla="*/ 1116939 h 1137788"/>
              <a:gd name="connsiteX45" fmla="*/ 494431 w 595700"/>
              <a:gd name="connsiteY45" fmla="*/ 1137788 h 1137788"/>
              <a:gd name="connsiteX0" fmla="*/ 521238 w 595700"/>
              <a:gd name="connsiteY0" fmla="*/ 1116939 h 1116939"/>
              <a:gd name="connsiteX1" fmla="*/ 0 w 595700"/>
              <a:gd name="connsiteY1" fmla="*/ 944186 h 1116939"/>
              <a:gd name="connsiteX2" fmla="*/ 50635 w 595700"/>
              <a:gd name="connsiteY2" fmla="*/ 920357 h 1116939"/>
              <a:gd name="connsiteX3" fmla="*/ 80420 w 595700"/>
              <a:gd name="connsiteY3" fmla="*/ 896529 h 1116939"/>
              <a:gd name="connsiteX4" fmla="*/ 95312 w 595700"/>
              <a:gd name="connsiteY4" fmla="*/ 878658 h 1116939"/>
              <a:gd name="connsiteX5" fmla="*/ 119140 w 595700"/>
              <a:gd name="connsiteY5" fmla="*/ 833981 h 1116939"/>
              <a:gd name="connsiteX6" fmla="*/ 145947 w 595700"/>
              <a:gd name="connsiteY6" fmla="*/ 759518 h 1116939"/>
              <a:gd name="connsiteX7" fmla="*/ 172753 w 595700"/>
              <a:gd name="connsiteY7" fmla="*/ 667185 h 1116939"/>
              <a:gd name="connsiteX8" fmla="*/ 196581 w 595700"/>
              <a:gd name="connsiteY8" fmla="*/ 559959 h 1116939"/>
              <a:gd name="connsiteX9" fmla="*/ 217431 w 595700"/>
              <a:gd name="connsiteY9" fmla="*/ 458690 h 1116939"/>
              <a:gd name="connsiteX10" fmla="*/ 238280 w 595700"/>
              <a:gd name="connsiteY10" fmla="*/ 348485 h 1116939"/>
              <a:gd name="connsiteX11" fmla="*/ 250194 w 595700"/>
              <a:gd name="connsiteY11" fmla="*/ 271044 h 1116939"/>
              <a:gd name="connsiteX12" fmla="*/ 259130 w 595700"/>
              <a:gd name="connsiteY12" fmla="*/ 169775 h 1116939"/>
              <a:gd name="connsiteX13" fmla="*/ 265087 w 595700"/>
              <a:gd name="connsiteY13" fmla="*/ 65528 h 1116939"/>
              <a:gd name="connsiteX14" fmla="*/ 262108 w 595700"/>
              <a:gd name="connsiteY14" fmla="*/ 29786 h 1116939"/>
              <a:gd name="connsiteX15" fmla="*/ 265087 w 595700"/>
              <a:gd name="connsiteY15" fmla="*/ 17871 h 1116939"/>
              <a:gd name="connsiteX16" fmla="*/ 279979 w 595700"/>
              <a:gd name="connsiteY16" fmla="*/ 2979 h 1116939"/>
              <a:gd name="connsiteX17" fmla="*/ 291893 w 595700"/>
              <a:gd name="connsiteY17" fmla="*/ 0 h 1116939"/>
              <a:gd name="connsiteX18" fmla="*/ 303807 w 595700"/>
              <a:gd name="connsiteY18" fmla="*/ 0 h 1116939"/>
              <a:gd name="connsiteX19" fmla="*/ 318700 w 595700"/>
              <a:gd name="connsiteY19" fmla="*/ 8936 h 1116939"/>
              <a:gd name="connsiteX20" fmla="*/ 330614 w 595700"/>
              <a:gd name="connsiteY20" fmla="*/ 17871 h 1116939"/>
              <a:gd name="connsiteX21" fmla="*/ 336571 w 595700"/>
              <a:gd name="connsiteY21" fmla="*/ 35743 h 1116939"/>
              <a:gd name="connsiteX22" fmla="*/ 339549 w 595700"/>
              <a:gd name="connsiteY22" fmla="*/ 68506 h 1116939"/>
              <a:gd name="connsiteX23" fmla="*/ 399119 w 595700"/>
              <a:gd name="connsiteY23" fmla="*/ 613572 h 1116939"/>
              <a:gd name="connsiteX24" fmla="*/ 402098 w 595700"/>
              <a:gd name="connsiteY24" fmla="*/ 646335 h 1116939"/>
              <a:gd name="connsiteX25" fmla="*/ 402098 w 595700"/>
              <a:gd name="connsiteY25" fmla="*/ 670163 h 1116939"/>
              <a:gd name="connsiteX26" fmla="*/ 405076 w 595700"/>
              <a:gd name="connsiteY26" fmla="*/ 708884 h 1116939"/>
              <a:gd name="connsiteX27" fmla="*/ 411033 w 595700"/>
              <a:gd name="connsiteY27" fmla="*/ 738669 h 1116939"/>
              <a:gd name="connsiteX28" fmla="*/ 419969 w 595700"/>
              <a:gd name="connsiteY28" fmla="*/ 768454 h 1116939"/>
              <a:gd name="connsiteX29" fmla="*/ 428904 w 595700"/>
              <a:gd name="connsiteY29" fmla="*/ 801217 h 1116939"/>
              <a:gd name="connsiteX30" fmla="*/ 440818 w 595700"/>
              <a:gd name="connsiteY30" fmla="*/ 822067 h 1116939"/>
              <a:gd name="connsiteX31" fmla="*/ 455711 w 595700"/>
              <a:gd name="connsiteY31" fmla="*/ 848873 h 1116939"/>
              <a:gd name="connsiteX32" fmla="*/ 485496 w 595700"/>
              <a:gd name="connsiteY32" fmla="*/ 878658 h 1116939"/>
              <a:gd name="connsiteX33" fmla="*/ 527195 w 595700"/>
              <a:gd name="connsiteY33" fmla="*/ 908443 h 1116939"/>
              <a:gd name="connsiteX34" fmla="*/ 554001 w 595700"/>
              <a:gd name="connsiteY34" fmla="*/ 926314 h 1116939"/>
              <a:gd name="connsiteX35" fmla="*/ 568894 w 595700"/>
              <a:gd name="connsiteY35" fmla="*/ 938228 h 1116939"/>
              <a:gd name="connsiteX36" fmla="*/ 574851 w 595700"/>
              <a:gd name="connsiteY36" fmla="*/ 947164 h 1116939"/>
              <a:gd name="connsiteX37" fmla="*/ 586765 w 595700"/>
              <a:gd name="connsiteY37" fmla="*/ 965035 h 1116939"/>
              <a:gd name="connsiteX38" fmla="*/ 595700 w 595700"/>
              <a:gd name="connsiteY38" fmla="*/ 991842 h 1116939"/>
              <a:gd name="connsiteX39" fmla="*/ 595700 w 595700"/>
              <a:gd name="connsiteY39" fmla="*/ 1006734 h 1116939"/>
              <a:gd name="connsiteX40" fmla="*/ 592722 w 595700"/>
              <a:gd name="connsiteY40" fmla="*/ 1024605 h 1116939"/>
              <a:gd name="connsiteX41" fmla="*/ 586765 w 595700"/>
              <a:gd name="connsiteY41" fmla="*/ 1045455 h 1116939"/>
              <a:gd name="connsiteX42" fmla="*/ 571872 w 595700"/>
              <a:gd name="connsiteY42" fmla="*/ 1063326 h 1116939"/>
              <a:gd name="connsiteX43" fmla="*/ 542087 w 595700"/>
              <a:gd name="connsiteY43" fmla="*/ 1099068 h 1116939"/>
              <a:gd name="connsiteX44" fmla="*/ 521238 w 595700"/>
              <a:gd name="connsiteY44" fmla="*/ 1116939 h 1116939"/>
              <a:gd name="connsiteX0" fmla="*/ 542087 w 595700"/>
              <a:gd name="connsiteY0" fmla="*/ 1099068 h 1099068"/>
              <a:gd name="connsiteX1" fmla="*/ 0 w 595700"/>
              <a:gd name="connsiteY1" fmla="*/ 944186 h 1099068"/>
              <a:gd name="connsiteX2" fmla="*/ 50635 w 595700"/>
              <a:gd name="connsiteY2" fmla="*/ 920357 h 1099068"/>
              <a:gd name="connsiteX3" fmla="*/ 80420 w 595700"/>
              <a:gd name="connsiteY3" fmla="*/ 896529 h 1099068"/>
              <a:gd name="connsiteX4" fmla="*/ 95312 w 595700"/>
              <a:gd name="connsiteY4" fmla="*/ 878658 h 1099068"/>
              <a:gd name="connsiteX5" fmla="*/ 119140 w 595700"/>
              <a:gd name="connsiteY5" fmla="*/ 833981 h 1099068"/>
              <a:gd name="connsiteX6" fmla="*/ 145947 w 595700"/>
              <a:gd name="connsiteY6" fmla="*/ 759518 h 1099068"/>
              <a:gd name="connsiteX7" fmla="*/ 172753 w 595700"/>
              <a:gd name="connsiteY7" fmla="*/ 667185 h 1099068"/>
              <a:gd name="connsiteX8" fmla="*/ 196581 w 595700"/>
              <a:gd name="connsiteY8" fmla="*/ 559959 h 1099068"/>
              <a:gd name="connsiteX9" fmla="*/ 217431 w 595700"/>
              <a:gd name="connsiteY9" fmla="*/ 458690 h 1099068"/>
              <a:gd name="connsiteX10" fmla="*/ 238280 w 595700"/>
              <a:gd name="connsiteY10" fmla="*/ 348485 h 1099068"/>
              <a:gd name="connsiteX11" fmla="*/ 250194 w 595700"/>
              <a:gd name="connsiteY11" fmla="*/ 271044 h 1099068"/>
              <a:gd name="connsiteX12" fmla="*/ 259130 w 595700"/>
              <a:gd name="connsiteY12" fmla="*/ 169775 h 1099068"/>
              <a:gd name="connsiteX13" fmla="*/ 265087 w 595700"/>
              <a:gd name="connsiteY13" fmla="*/ 65528 h 1099068"/>
              <a:gd name="connsiteX14" fmla="*/ 262108 w 595700"/>
              <a:gd name="connsiteY14" fmla="*/ 29786 h 1099068"/>
              <a:gd name="connsiteX15" fmla="*/ 265087 w 595700"/>
              <a:gd name="connsiteY15" fmla="*/ 17871 h 1099068"/>
              <a:gd name="connsiteX16" fmla="*/ 279979 w 595700"/>
              <a:gd name="connsiteY16" fmla="*/ 2979 h 1099068"/>
              <a:gd name="connsiteX17" fmla="*/ 291893 w 595700"/>
              <a:gd name="connsiteY17" fmla="*/ 0 h 1099068"/>
              <a:gd name="connsiteX18" fmla="*/ 303807 w 595700"/>
              <a:gd name="connsiteY18" fmla="*/ 0 h 1099068"/>
              <a:gd name="connsiteX19" fmla="*/ 318700 w 595700"/>
              <a:gd name="connsiteY19" fmla="*/ 8936 h 1099068"/>
              <a:gd name="connsiteX20" fmla="*/ 330614 w 595700"/>
              <a:gd name="connsiteY20" fmla="*/ 17871 h 1099068"/>
              <a:gd name="connsiteX21" fmla="*/ 336571 w 595700"/>
              <a:gd name="connsiteY21" fmla="*/ 35743 h 1099068"/>
              <a:gd name="connsiteX22" fmla="*/ 339549 w 595700"/>
              <a:gd name="connsiteY22" fmla="*/ 68506 h 1099068"/>
              <a:gd name="connsiteX23" fmla="*/ 399119 w 595700"/>
              <a:gd name="connsiteY23" fmla="*/ 613572 h 1099068"/>
              <a:gd name="connsiteX24" fmla="*/ 402098 w 595700"/>
              <a:gd name="connsiteY24" fmla="*/ 646335 h 1099068"/>
              <a:gd name="connsiteX25" fmla="*/ 402098 w 595700"/>
              <a:gd name="connsiteY25" fmla="*/ 670163 h 1099068"/>
              <a:gd name="connsiteX26" fmla="*/ 405076 w 595700"/>
              <a:gd name="connsiteY26" fmla="*/ 708884 h 1099068"/>
              <a:gd name="connsiteX27" fmla="*/ 411033 w 595700"/>
              <a:gd name="connsiteY27" fmla="*/ 738669 h 1099068"/>
              <a:gd name="connsiteX28" fmla="*/ 419969 w 595700"/>
              <a:gd name="connsiteY28" fmla="*/ 768454 h 1099068"/>
              <a:gd name="connsiteX29" fmla="*/ 428904 w 595700"/>
              <a:gd name="connsiteY29" fmla="*/ 801217 h 1099068"/>
              <a:gd name="connsiteX30" fmla="*/ 440818 w 595700"/>
              <a:gd name="connsiteY30" fmla="*/ 822067 h 1099068"/>
              <a:gd name="connsiteX31" fmla="*/ 455711 w 595700"/>
              <a:gd name="connsiteY31" fmla="*/ 848873 h 1099068"/>
              <a:gd name="connsiteX32" fmla="*/ 485496 w 595700"/>
              <a:gd name="connsiteY32" fmla="*/ 878658 h 1099068"/>
              <a:gd name="connsiteX33" fmla="*/ 527195 w 595700"/>
              <a:gd name="connsiteY33" fmla="*/ 908443 h 1099068"/>
              <a:gd name="connsiteX34" fmla="*/ 554001 w 595700"/>
              <a:gd name="connsiteY34" fmla="*/ 926314 h 1099068"/>
              <a:gd name="connsiteX35" fmla="*/ 568894 w 595700"/>
              <a:gd name="connsiteY35" fmla="*/ 938228 h 1099068"/>
              <a:gd name="connsiteX36" fmla="*/ 574851 w 595700"/>
              <a:gd name="connsiteY36" fmla="*/ 947164 h 1099068"/>
              <a:gd name="connsiteX37" fmla="*/ 586765 w 595700"/>
              <a:gd name="connsiteY37" fmla="*/ 965035 h 1099068"/>
              <a:gd name="connsiteX38" fmla="*/ 595700 w 595700"/>
              <a:gd name="connsiteY38" fmla="*/ 991842 h 1099068"/>
              <a:gd name="connsiteX39" fmla="*/ 595700 w 595700"/>
              <a:gd name="connsiteY39" fmla="*/ 1006734 h 1099068"/>
              <a:gd name="connsiteX40" fmla="*/ 592722 w 595700"/>
              <a:gd name="connsiteY40" fmla="*/ 1024605 h 1099068"/>
              <a:gd name="connsiteX41" fmla="*/ 586765 w 595700"/>
              <a:gd name="connsiteY41" fmla="*/ 1045455 h 1099068"/>
              <a:gd name="connsiteX42" fmla="*/ 571872 w 595700"/>
              <a:gd name="connsiteY42" fmla="*/ 1063326 h 1099068"/>
              <a:gd name="connsiteX43" fmla="*/ 542087 w 595700"/>
              <a:gd name="connsiteY43" fmla="*/ 1099068 h 1099068"/>
              <a:gd name="connsiteX0" fmla="*/ 571872 w 595700"/>
              <a:gd name="connsiteY0" fmla="*/ 1063326 h 1063326"/>
              <a:gd name="connsiteX1" fmla="*/ 0 w 595700"/>
              <a:gd name="connsiteY1" fmla="*/ 944186 h 1063326"/>
              <a:gd name="connsiteX2" fmla="*/ 50635 w 595700"/>
              <a:gd name="connsiteY2" fmla="*/ 920357 h 1063326"/>
              <a:gd name="connsiteX3" fmla="*/ 80420 w 595700"/>
              <a:gd name="connsiteY3" fmla="*/ 896529 h 1063326"/>
              <a:gd name="connsiteX4" fmla="*/ 95312 w 595700"/>
              <a:gd name="connsiteY4" fmla="*/ 878658 h 1063326"/>
              <a:gd name="connsiteX5" fmla="*/ 119140 w 595700"/>
              <a:gd name="connsiteY5" fmla="*/ 833981 h 1063326"/>
              <a:gd name="connsiteX6" fmla="*/ 145947 w 595700"/>
              <a:gd name="connsiteY6" fmla="*/ 759518 h 1063326"/>
              <a:gd name="connsiteX7" fmla="*/ 172753 w 595700"/>
              <a:gd name="connsiteY7" fmla="*/ 667185 h 1063326"/>
              <a:gd name="connsiteX8" fmla="*/ 196581 w 595700"/>
              <a:gd name="connsiteY8" fmla="*/ 559959 h 1063326"/>
              <a:gd name="connsiteX9" fmla="*/ 217431 w 595700"/>
              <a:gd name="connsiteY9" fmla="*/ 458690 h 1063326"/>
              <a:gd name="connsiteX10" fmla="*/ 238280 w 595700"/>
              <a:gd name="connsiteY10" fmla="*/ 348485 h 1063326"/>
              <a:gd name="connsiteX11" fmla="*/ 250194 w 595700"/>
              <a:gd name="connsiteY11" fmla="*/ 271044 h 1063326"/>
              <a:gd name="connsiteX12" fmla="*/ 259130 w 595700"/>
              <a:gd name="connsiteY12" fmla="*/ 169775 h 1063326"/>
              <a:gd name="connsiteX13" fmla="*/ 265087 w 595700"/>
              <a:gd name="connsiteY13" fmla="*/ 65528 h 1063326"/>
              <a:gd name="connsiteX14" fmla="*/ 262108 w 595700"/>
              <a:gd name="connsiteY14" fmla="*/ 29786 h 1063326"/>
              <a:gd name="connsiteX15" fmla="*/ 265087 w 595700"/>
              <a:gd name="connsiteY15" fmla="*/ 17871 h 1063326"/>
              <a:gd name="connsiteX16" fmla="*/ 279979 w 595700"/>
              <a:gd name="connsiteY16" fmla="*/ 2979 h 1063326"/>
              <a:gd name="connsiteX17" fmla="*/ 291893 w 595700"/>
              <a:gd name="connsiteY17" fmla="*/ 0 h 1063326"/>
              <a:gd name="connsiteX18" fmla="*/ 303807 w 595700"/>
              <a:gd name="connsiteY18" fmla="*/ 0 h 1063326"/>
              <a:gd name="connsiteX19" fmla="*/ 318700 w 595700"/>
              <a:gd name="connsiteY19" fmla="*/ 8936 h 1063326"/>
              <a:gd name="connsiteX20" fmla="*/ 330614 w 595700"/>
              <a:gd name="connsiteY20" fmla="*/ 17871 h 1063326"/>
              <a:gd name="connsiteX21" fmla="*/ 336571 w 595700"/>
              <a:gd name="connsiteY21" fmla="*/ 35743 h 1063326"/>
              <a:gd name="connsiteX22" fmla="*/ 339549 w 595700"/>
              <a:gd name="connsiteY22" fmla="*/ 68506 h 1063326"/>
              <a:gd name="connsiteX23" fmla="*/ 399119 w 595700"/>
              <a:gd name="connsiteY23" fmla="*/ 613572 h 1063326"/>
              <a:gd name="connsiteX24" fmla="*/ 402098 w 595700"/>
              <a:gd name="connsiteY24" fmla="*/ 646335 h 1063326"/>
              <a:gd name="connsiteX25" fmla="*/ 402098 w 595700"/>
              <a:gd name="connsiteY25" fmla="*/ 670163 h 1063326"/>
              <a:gd name="connsiteX26" fmla="*/ 405076 w 595700"/>
              <a:gd name="connsiteY26" fmla="*/ 708884 h 1063326"/>
              <a:gd name="connsiteX27" fmla="*/ 411033 w 595700"/>
              <a:gd name="connsiteY27" fmla="*/ 738669 h 1063326"/>
              <a:gd name="connsiteX28" fmla="*/ 419969 w 595700"/>
              <a:gd name="connsiteY28" fmla="*/ 768454 h 1063326"/>
              <a:gd name="connsiteX29" fmla="*/ 428904 w 595700"/>
              <a:gd name="connsiteY29" fmla="*/ 801217 h 1063326"/>
              <a:gd name="connsiteX30" fmla="*/ 440818 w 595700"/>
              <a:gd name="connsiteY30" fmla="*/ 822067 h 1063326"/>
              <a:gd name="connsiteX31" fmla="*/ 455711 w 595700"/>
              <a:gd name="connsiteY31" fmla="*/ 848873 h 1063326"/>
              <a:gd name="connsiteX32" fmla="*/ 485496 w 595700"/>
              <a:gd name="connsiteY32" fmla="*/ 878658 h 1063326"/>
              <a:gd name="connsiteX33" fmla="*/ 527195 w 595700"/>
              <a:gd name="connsiteY33" fmla="*/ 908443 h 1063326"/>
              <a:gd name="connsiteX34" fmla="*/ 554001 w 595700"/>
              <a:gd name="connsiteY34" fmla="*/ 926314 h 1063326"/>
              <a:gd name="connsiteX35" fmla="*/ 568894 w 595700"/>
              <a:gd name="connsiteY35" fmla="*/ 938228 h 1063326"/>
              <a:gd name="connsiteX36" fmla="*/ 574851 w 595700"/>
              <a:gd name="connsiteY36" fmla="*/ 947164 h 1063326"/>
              <a:gd name="connsiteX37" fmla="*/ 586765 w 595700"/>
              <a:gd name="connsiteY37" fmla="*/ 965035 h 1063326"/>
              <a:gd name="connsiteX38" fmla="*/ 595700 w 595700"/>
              <a:gd name="connsiteY38" fmla="*/ 991842 h 1063326"/>
              <a:gd name="connsiteX39" fmla="*/ 595700 w 595700"/>
              <a:gd name="connsiteY39" fmla="*/ 1006734 h 1063326"/>
              <a:gd name="connsiteX40" fmla="*/ 592722 w 595700"/>
              <a:gd name="connsiteY40" fmla="*/ 1024605 h 1063326"/>
              <a:gd name="connsiteX41" fmla="*/ 586765 w 595700"/>
              <a:gd name="connsiteY41" fmla="*/ 1045455 h 1063326"/>
              <a:gd name="connsiteX42" fmla="*/ 571872 w 595700"/>
              <a:gd name="connsiteY42" fmla="*/ 1063326 h 1063326"/>
              <a:gd name="connsiteX0" fmla="*/ 586765 w 595700"/>
              <a:gd name="connsiteY0" fmla="*/ 1045455 h 1045455"/>
              <a:gd name="connsiteX1" fmla="*/ 0 w 595700"/>
              <a:gd name="connsiteY1" fmla="*/ 944186 h 1045455"/>
              <a:gd name="connsiteX2" fmla="*/ 50635 w 595700"/>
              <a:gd name="connsiteY2" fmla="*/ 920357 h 1045455"/>
              <a:gd name="connsiteX3" fmla="*/ 80420 w 595700"/>
              <a:gd name="connsiteY3" fmla="*/ 896529 h 1045455"/>
              <a:gd name="connsiteX4" fmla="*/ 95312 w 595700"/>
              <a:gd name="connsiteY4" fmla="*/ 878658 h 1045455"/>
              <a:gd name="connsiteX5" fmla="*/ 119140 w 595700"/>
              <a:gd name="connsiteY5" fmla="*/ 833981 h 1045455"/>
              <a:gd name="connsiteX6" fmla="*/ 145947 w 595700"/>
              <a:gd name="connsiteY6" fmla="*/ 759518 h 1045455"/>
              <a:gd name="connsiteX7" fmla="*/ 172753 w 595700"/>
              <a:gd name="connsiteY7" fmla="*/ 667185 h 1045455"/>
              <a:gd name="connsiteX8" fmla="*/ 196581 w 595700"/>
              <a:gd name="connsiteY8" fmla="*/ 559959 h 1045455"/>
              <a:gd name="connsiteX9" fmla="*/ 217431 w 595700"/>
              <a:gd name="connsiteY9" fmla="*/ 458690 h 1045455"/>
              <a:gd name="connsiteX10" fmla="*/ 238280 w 595700"/>
              <a:gd name="connsiteY10" fmla="*/ 348485 h 1045455"/>
              <a:gd name="connsiteX11" fmla="*/ 250194 w 595700"/>
              <a:gd name="connsiteY11" fmla="*/ 271044 h 1045455"/>
              <a:gd name="connsiteX12" fmla="*/ 259130 w 595700"/>
              <a:gd name="connsiteY12" fmla="*/ 169775 h 1045455"/>
              <a:gd name="connsiteX13" fmla="*/ 265087 w 595700"/>
              <a:gd name="connsiteY13" fmla="*/ 65528 h 1045455"/>
              <a:gd name="connsiteX14" fmla="*/ 262108 w 595700"/>
              <a:gd name="connsiteY14" fmla="*/ 29786 h 1045455"/>
              <a:gd name="connsiteX15" fmla="*/ 265087 w 595700"/>
              <a:gd name="connsiteY15" fmla="*/ 17871 h 1045455"/>
              <a:gd name="connsiteX16" fmla="*/ 279979 w 595700"/>
              <a:gd name="connsiteY16" fmla="*/ 2979 h 1045455"/>
              <a:gd name="connsiteX17" fmla="*/ 291893 w 595700"/>
              <a:gd name="connsiteY17" fmla="*/ 0 h 1045455"/>
              <a:gd name="connsiteX18" fmla="*/ 303807 w 595700"/>
              <a:gd name="connsiteY18" fmla="*/ 0 h 1045455"/>
              <a:gd name="connsiteX19" fmla="*/ 318700 w 595700"/>
              <a:gd name="connsiteY19" fmla="*/ 8936 h 1045455"/>
              <a:gd name="connsiteX20" fmla="*/ 330614 w 595700"/>
              <a:gd name="connsiteY20" fmla="*/ 17871 h 1045455"/>
              <a:gd name="connsiteX21" fmla="*/ 336571 w 595700"/>
              <a:gd name="connsiteY21" fmla="*/ 35743 h 1045455"/>
              <a:gd name="connsiteX22" fmla="*/ 339549 w 595700"/>
              <a:gd name="connsiteY22" fmla="*/ 68506 h 1045455"/>
              <a:gd name="connsiteX23" fmla="*/ 399119 w 595700"/>
              <a:gd name="connsiteY23" fmla="*/ 613572 h 1045455"/>
              <a:gd name="connsiteX24" fmla="*/ 402098 w 595700"/>
              <a:gd name="connsiteY24" fmla="*/ 646335 h 1045455"/>
              <a:gd name="connsiteX25" fmla="*/ 402098 w 595700"/>
              <a:gd name="connsiteY25" fmla="*/ 670163 h 1045455"/>
              <a:gd name="connsiteX26" fmla="*/ 405076 w 595700"/>
              <a:gd name="connsiteY26" fmla="*/ 708884 h 1045455"/>
              <a:gd name="connsiteX27" fmla="*/ 411033 w 595700"/>
              <a:gd name="connsiteY27" fmla="*/ 738669 h 1045455"/>
              <a:gd name="connsiteX28" fmla="*/ 419969 w 595700"/>
              <a:gd name="connsiteY28" fmla="*/ 768454 h 1045455"/>
              <a:gd name="connsiteX29" fmla="*/ 428904 w 595700"/>
              <a:gd name="connsiteY29" fmla="*/ 801217 h 1045455"/>
              <a:gd name="connsiteX30" fmla="*/ 440818 w 595700"/>
              <a:gd name="connsiteY30" fmla="*/ 822067 h 1045455"/>
              <a:gd name="connsiteX31" fmla="*/ 455711 w 595700"/>
              <a:gd name="connsiteY31" fmla="*/ 848873 h 1045455"/>
              <a:gd name="connsiteX32" fmla="*/ 485496 w 595700"/>
              <a:gd name="connsiteY32" fmla="*/ 878658 h 1045455"/>
              <a:gd name="connsiteX33" fmla="*/ 527195 w 595700"/>
              <a:gd name="connsiteY33" fmla="*/ 908443 h 1045455"/>
              <a:gd name="connsiteX34" fmla="*/ 554001 w 595700"/>
              <a:gd name="connsiteY34" fmla="*/ 926314 h 1045455"/>
              <a:gd name="connsiteX35" fmla="*/ 568894 w 595700"/>
              <a:gd name="connsiteY35" fmla="*/ 938228 h 1045455"/>
              <a:gd name="connsiteX36" fmla="*/ 574851 w 595700"/>
              <a:gd name="connsiteY36" fmla="*/ 947164 h 1045455"/>
              <a:gd name="connsiteX37" fmla="*/ 586765 w 595700"/>
              <a:gd name="connsiteY37" fmla="*/ 965035 h 1045455"/>
              <a:gd name="connsiteX38" fmla="*/ 595700 w 595700"/>
              <a:gd name="connsiteY38" fmla="*/ 991842 h 1045455"/>
              <a:gd name="connsiteX39" fmla="*/ 595700 w 595700"/>
              <a:gd name="connsiteY39" fmla="*/ 1006734 h 1045455"/>
              <a:gd name="connsiteX40" fmla="*/ 592722 w 595700"/>
              <a:gd name="connsiteY40" fmla="*/ 1024605 h 1045455"/>
              <a:gd name="connsiteX41" fmla="*/ 586765 w 595700"/>
              <a:gd name="connsiteY41" fmla="*/ 1045455 h 1045455"/>
              <a:gd name="connsiteX0" fmla="*/ 592722 w 595700"/>
              <a:gd name="connsiteY0" fmla="*/ 1024605 h 1024605"/>
              <a:gd name="connsiteX1" fmla="*/ 0 w 595700"/>
              <a:gd name="connsiteY1" fmla="*/ 944186 h 1024605"/>
              <a:gd name="connsiteX2" fmla="*/ 50635 w 595700"/>
              <a:gd name="connsiteY2" fmla="*/ 920357 h 1024605"/>
              <a:gd name="connsiteX3" fmla="*/ 80420 w 595700"/>
              <a:gd name="connsiteY3" fmla="*/ 896529 h 1024605"/>
              <a:gd name="connsiteX4" fmla="*/ 95312 w 595700"/>
              <a:gd name="connsiteY4" fmla="*/ 878658 h 1024605"/>
              <a:gd name="connsiteX5" fmla="*/ 119140 w 595700"/>
              <a:gd name="connsiteY5" fmla="*/ 833981 h 1024605"/>
              <a:gd name="connsiteX6" fmla="*/ 145947 w 595700"/>
              <a:gd name="connsiteY6" fmla="*/ 759518 h 1024605"/>
              <a:gd name="connsiteX7" fmla="*/ 172753 w 595700"/>
              <a:gd name="connsiteY7" fmla="*/ 667185 h 1024605"/>
              <a:gd name="connsiteX8" fmla="*/ 196581 w 595700"/>
              <a:gd name="connsiteY8" fmla="*/ 559959 h 1024605"/>
              <a:gd name="connsiteX9" fmla="*/ 217431 w 595700"/>
              <a:gd name="connsiteY9" fmla="*/ 458690 h 1024605"/>
              <a:gd name="connsiteX10" fmla="*/ 238280 w 595700"/>
              <a:gd name="connsiteY10" fmla="*/ 348485 h 1024605"/>
              <a:gd name="connsiteX11" fmla="*/ 250194 w 595700"/>
              <a:gd name="connsiteY11" fmla="*/ 271044 h 1024605"/>
              <a:gd name="connsiteX12" fmla="*/ 259130 w 595700"/>
              <a:gd name="connsiteY12" fmla="*/ 169775 h 1024605"/>
              <a:gd name="connsiteX13" fmla="*/ 265087 w 595700"/>
              <a:gd name="connsiteY13" fmla="*/ 65528 h 1024605"/>
              <a:gd name="connsiteX14" fmla="*/ 262108 w 595700"/>
              <a:gd name="connsiteY14" fmla="*/ 29786 h 1024605"/>
              <a:gd name="connsiteX15" fmla="*/ 265087 w 595700"/>
              <a:gd name="connsiteY15" fmla="*/ 17871 h 1024605"/>
              <a:gd name="connsiteX16" fmla="*/ 279979 w 595700"/>
              <a:gd name="connsiteY16" fmla="*/ 2979 h 1024605"/>
              <a:gd name="connsiteX17" fmla="*/ 291893 w 595700"/>
              <a:gd name="connsiteY17" fmla="*/ 0 h 1024605"/>
              <a:gd name="connsiteX18" fmla="*/ 303807 w 595700"/>
              <a:gd name="connsiteY18" fmla="*/ 0 h 1024605"/>
              <a:gd name="connsiteX19" fmla="*/ 318700 w 595700"/>
              <a:gd name="connsiteY19" fmla="*/ 8936 h 1024605"/>
              <a:gd name="connsiteX20" fmla="*/ 330614 w 595700"/>
              <a:gd name="connsiteY20" fmla="*/ 17871 h 1024605"/>
              <a:gd name="connsiteX21" fmla="*/ 336571 w 595700"/>
              <a:gd name="connsiteY21" fmla="*/ 35743 h 1024605"/>
              <a:gd name="connsiteX22" fmla="*/ 339549 w 595700"/>
              <a:gd name="connsiteY22" fmla="*/ 68506 h 1024605"/>
              <a:gd name="connsiteX23" fmla="*/ 399119 w 595700"/>
              <a:gd name="connsiteY23" fmla="*/ 613572 h 1024605"/>
              <a:gd name="connsiteX24" fmla="*/ 402098 w 595700"/>
              <a:gd name="connsiteY24" fmla="*/ 646335 h 1024605"/>
              <a:gd name="connsiteX25" fmla="*/ 402098 w 595700"/>
              <a:gd name="connsiteY25" fmla="*/ 670163 h 1024605"/>
              <a:gd name="connsiteX26" fmla="*/ 405076 w 595700"/>
              <a:gd name="connsiteY26" fmla="*/ 708884 h 1024605"/>
              <a:gd name="connsiteX27" fmla="*/ 411033 w 595700"/>
              <a:gd name="connsiteY27" fmla="*/ 738669 h 1024605"/>
              <a:gd name="connsiteX28" fmla="*/ 419969 w 595700"/>
              <a:gd name="connsiteY28" fmla="*/ 768454 h 1024605"/>
              <a:gd name="connsiteX29" fmla="*/ 428904 w 595700"/>
              <a:gd name="connsiteY29" fmla="*/ 801217 h 1024605"/>
              <a:gd name="connsiteX30" fmla="*/ 440818 w 595700"/>
              <a:gd name="connsiteY30" fmla="*/ 822067 h 1024605"/>
              <a:gd name="connsiteX31" fmla="*/ 455711 w 595700"/>
              <a:gd name="connsiteY31" fmla="*/ 848873 h 1024605"/>
              <a:gd name="connsiteX32" fmla="*/ 485496 w 595700"/>
              <a:gd name="connsiteY32" fmla="*/ 878658 h 1024605"/>
              <a:gd name="connsiteX33" fmla="*/ 527195 w 595700"/>
              <a:gd name="connsiteY33" fmla="*/ 908443 h 1024605"/>
              <a:gd name="connsiteX34" fmla="*/ 554001 w 595700"/>
              <a:gd name="connsiteY34" fmla="*/ 926314 h 1024605"/>
              <a:gd name="connsiteX35" fmla="*/ 568894 w 595700"/>
              <a:gd name="connsiteY35" fmla="*/ 938228 h 1024605"/>
              <a:gd name="connsiteX36" fmla="*/ 574851 w 595700"/>
              <a:gd name="connsiteY36" fmla="*/ 947164 h 1024605"/>
              <a:gd name="connsiteX37" fmla="*/ 586765 w 595700"/>
              <a:gd name="connsiteY37" fmla="*/ 965035 h 1024605"/>
              <a:gd name="connsiteX38" fmla="*/ 595700 w 595700"/>
              <a:gd name="connsiteY38" fmla="*/ 991842 h 1024605"/>
              <a:gd name="connsiteX39" fmla="*/ 595700 w 595700"/>
              <a:gd name="connsiteY39" fmla="*/ 1006734 h 1024605"/>
              <a:gd name="connsiteX40" fmla="*/ 592722 w 595700"/>
              <a:gd name="connsiteY40" fmla="*/ 1024605 h 1024605"/>
              <a:gd name="connsiteX0" fmla="*/ 595700 w 595700"/>
              <a:gd name="connsiteY0" fmla="*/ 1006734 h 1006734"/>
              <a:gd name="connsiteX1" fmla="*/ 0 w 595700"/>
              <a:gd name="connsiteY1" fmla="*/ 944186 h 1006734"/>
              <a:gd name="connsiteX2" fmla="*/ 50635 w 595700"/>
              <a:gd name="connsiteY2" fmla="*/ 920357 h 1006734"/>
              <a:gd name="connsiteX3" fmla="*/ 80420 w 595700"/>
              <a:gd name="connsiteY3" fmla="*/ 896529 h 1006734"/>
              <a:gd name="connsiteX4" fmla="*/ 95312 w 595700"/>
              <a:gd name="connsiteY4" fmla="*/ 878658 h 1006734"/>
              <a:gd name="connsiteX5" fmla="*/ 119140 w 595700"/>
              <a:gd name="connsiteY5" fmla="*/ 833981 h 1006734"/>
              <a:gd name="connsiteX6" fmla="*/ 145947 w 595700"/>
              <a:gd name="connsiteY6" fmla="*/ 759518 h 1006734"/>
              <a:gd name="connsiteX7" fmla="*/ 172753 w 595700"/>
              <a:gd name="connsiteY7" fmla="*/ 667185 h 1006734"/>
              <a:gd name="connsiteX8" fmla="*/ 196581 w 595700"/>
              <a:gd name="connsiteY8" fmla="*/ 559959 h 1006734"/>
              <a:gd name="connsiteX9" fmla="*/ 217431 w 595700"/>
              <a:gd name="connsiteY9" fmla="*/ 458690 h 1006734"/>
              <a:gd name="connsiteX10" fmla="*/ 238280 w 595700"/>
              <a:gd name="connsiteY10" fmla="*/ 348485 h 1006734"/>
              <a:gd name="connsiteX11" fmla="*/ 250194 w 595700"/>
              <a:gd name="connsiteY11" fmla="*/ 271044 h 1006734"/>
              <a:gd name="connsiteX12" fmla="*/ 259130 w 595700"/>
              <a:gd name="connsiteY12" fmla="*/ 169775 h 1006734"/>
              <a:gd name="connsiteX13" fmla="*/ 265087 w 595700"/>
              <a:gd name="connsiteY13" fmla="*/ 65528 h 1006734"/>
              <a:gd name="connsiteX14" fmla="*/ 262108 w 595700"/>
              <a:gd name="connsiteY14" fmla="*/ 29786 h 1006734"/>
              <a:gd name="connsiteX15" fmla="*/ 265087 w 595700"/>
              <a:gd name="connsiteY15" fmla="*/ 17871 h 1006734"/>
              <a:gd name="connsiteX16" fmla="*/ 279979 w 595700"/>
              <a:gd name="connsiteY16" fmla="*/ 2979 h 1006734"/>
              <a:gd name="connsiteX17" fmla="*/ 291893 w 595700"/>
              <a:gd name="connsiteY17" fmla="*/ 0 h 1006734"/>
              <a:gd name="connsiteX18" fmla="*/ 303807 w 595700"/>
              <a:gd name="connsiteY18" fmla="*/ 0 h 1006734"/>
              <a:gd name="connsiteX19" fmla="*/ 318700 w 595700"/>
              <a:gd name="connsiteY19" fmla="*/ 8936 h 1006734"/>
              <a:gd name="connsiteX20" fmla="*/ 330614 w 595700"/>
              <a:gd name="connsiteY20" fmla="*/ 17871 h 1006734"/>
              <a:gd name="connsiteX21" fmla="*/ 336571 w 595700"/>
              <a:gd name="connsiteY21" fmla="*/ 35743 h 1006734"/>
              <a:gd name="connsiteX22" fmla="*/ 339549 w 595700"/>
              <a:gd name="connsiteY22" fmla="*/ 68506 h 1006734"/>
              <a:gd name="connsiteX23" fmla="*/ 399119 w 595700"/>
              <a:gd name="connsiteY23" fmla="*/ 613572 h 1006734"/>
              <a:gd name="connsiteX24" fmla="*/ 402098 w 595700"/>
              <a:gd name="connsiteY24" fmla="*/ 646335 h 1006734"/>
              <a:gd name="connsiteX25" fmla="*/ 402098 w 595700"/>
              <a:gd name="connsiteY25" fmla="*/ 670163 h 1006734"/>
              <a:gd name="connsiteX26" fmla="*/ 405076 w 595700"/>
              <a:gd name="connsiteY26" fmla="*/ 708884 h 1006734"/>
              <a:gd name="connsiteX27" fmla="*/ 411033 w 595700"/>
              <a:gd name="connsiteY27" fmla="*/ 738669 h 1006734"/>
              <a:gd name="connsiteX28" fmla="*/ 419969 w 595700"/>
              <a:gd name="connsiteY28" fmla="*/ 768454 h 1006734"/>
              <a:gd name="connsiteX29" fmla="*/ 428904 w 595700"/>
              <a:gd name="connsiteY29" fmla="*/ 801217 h 1006734"/>
              <a:gd name="connsiteX30" fmla="*/ 440818 w 595700"/>
              <a:gd name="connsiteY30" fmla="*/ 822067 h 1006734"/>
              <a:gd name="connsiteX31" fmla="*/ 455711 w 595700"/>
              <a:gd name="connsiteY31" fmla="*/ 848873 h 1006734"/>
              <a:gd name="connsiteX32" fmla="*/ 485496 w 595700"/>
              <a:gd name="connsiteY32" fmla="*/ 878658 h 1006734"/>
              <a:gd name="connsiteX33" fmla="*/ 527195 w 595700"/>
              <a:gd name="connsiteY33" fmla="*/ 908443 h 1006734"/>
              <a:gd name="connsiteX34" fmla="*/ 554001 w 595700"/>
              <a:gd name="connsiteY34" fmla="*/ 926314 h 1006734"/>
              <a:gd name="connsiteX35" fmla="*/ 568894 w 595700"/>
              <a:gd name="connsiteY35" fmla="*/ 938228 h 1006734"/>
              <a:gd name="connsiteX36" fmla="*/ 574851 w 595700"/>
              <a:gd name="connsiteY36" fmla="*/ 947164 h 1006734"/>
              <a:gd name="connsiteX37" fmla="*/ 586765 w 595700"/>
              <a:gd name="connsiteY37" fmla="*/ 965035 h 1006734"/>
              <a:gd name="connsiteX38" fmla="*/ 595700 w 595700"/>
              <a:gd name="connsiteY38" fmla="*/ 991842 h 1006734"/>
              <a:gd name="connsiteX39" fmla="*/ 595700 w 595700"/>
              <a:gd name="connsiteY39" fmla="*/ 1006734 h 1006734"/>
              <a:gd name="connsiteX0" fmla="*/ 595700 w 595700"/>
              <a:gd name="connsiteY0" fmla="*/ 991842 h 991842"/>
              <a:gd name="connsiteX1" fmla="*/ 0 w 595700"/>
              <a:gd name="connsiteY1" fmla="*/ 944186 h 991842"/>
              <a:gd name="connsiteX2" fmla="*/ 50635 w 595700"/>
              <a:gd name="connsiteY2" fmla="*/ 920357 h 991842"/>
              <a:gd name="connsiteX3" fmla="*/ 80420 w 595700"/>
              <a:gd name="connsiteY3" fmla="*/ 896529 h 991842"/>
              <a:gd name="connsiteX4" fmla="*/ 95312 w 595700"/>
              <a:gd name="connsiteY4" fmla="*/ 878658 h 991842"/>
              <a:gd name="connsiteX5" fmla="*/ 119140 w 595700"/>
              <a:gd name="connsiteY5" fmla="*/ 833981 h 991842"/>
              <a:gd name="connsiteX6" fmla="*/ 145947 w 595700"/>
              <a:gd name="connsiteY6" fmla="*/ 759518 h 991842"/>
              <a:gd name="connsiteX7" fmla="*/ 172753 w 595700"/>
              <a:gd name="connsiteY7" fmla="*/ 667185 h 991842"/>
              <a:gd name="connsiteX8" fmla="*/ 196581 w 595700"/>
              <a:gd name="connsiteY8" fmla="*/ 559959 h 991842"/>
              <a:gd name="connsiteX9" fmla="*/ 217431 w 595700"/>
              <a:gd name="connsiteY9" fmla="*/ 458690 h 991842"/>
              <a:gd name="connsiteX10" fmla="*/ 238280 w 595700"/>
              <a:gd name="connsiteY10" fmla="*/ 348485 h 991842"/>
              <a:gd name="connsiteX11" fmla="*/ 250194 w 595700"/>
              <a:gd name="connsiteY11" fmla="*/ 271044 h 991842"/>
              <a:gd name="connsiteX12" fmla="*/ 259130 w 595700"/>
              <a:gd name="connsiteY12" fmla="*/ 169775 h 991842"/>
              <a:gd name="connsiteX13" fmla="*/ 265087 w 595700"/>
              <a:gd name="connsiteY13" fmla="*/ 65528 h 991842"/>
              <a:gd name="connsiteX14" fmla="*/ 262108 w 595700"/>
              <a:gd name="connsiteY14" fmla="*/ 29786 h 991842"/>
              <a:gd name="connsiteX15" fmla="*/ 265087 w 595700"/>
              <a:gd name="connsiteY15" fmla="*/ 17871 h 991842"/>
              <a:gd name="connsiteX16" fmla="*/ 279979 w 595700"/>
              <a:gd name="connsiteY16" fmla="*/ 2979 h 991842"/>
              <a:gd name="connsiteX17" fmla="*/ 291893 w 595700"/>
              <a:gd name="connsiteY17" fmla="*/ 0 h 991842"/>
              <a:gd name="connsiteX18" fmla="*/ 303807 w 595700"/>
              <a:gd name="connsiteY18" fmla="*/ 0 h 991842"/>
              <a:gd name="connsiteX19" fmla="*/ 318700 w 595700"/>
              <a:gd name="connsiteY19" fmla="*/ 8936 h 991842"/>
              <a:gd name="connsiteX20" fmla="*/ 330614 w 595700"/>
              <a:gd name="connsiteY20" fmla="*/ 17871 h 991842"/>
              <a:gd name="connsiteX21" fmla="*/ 336571 w 595700"/>
              <a:gd name="connsiteY21" fmla="*/ 35743 h 991842"/>
              <a:gd name="connsiteX22" fmla="*/ 339549 w 595700"/>
              <a:gd name="connsiteY22" fmla="*/ 68506 h 991842"/>
              <a:gd name="connsiteX23" fmla="*/ 399119 w 595700"/>
              <a:gd name="connsiteY23" fmla="*/ 613572 h 991842"/>
              <a:gd name="connsiteX24" fmla="*/ 402098 w 595700"/>
              <a:gd name="connsiteY24" fmla="*/ 646335 h 991842"/>
              <a:gd name="connsiteX25" fmla="*/ 402098 w 595700"/>
              <a:gd name="connsiteY25" fmla="*/ 670163 h 991842"/>
              <a:gd name="connsiteX26" fmla="*/ 405076 w 595700"/>
              <a:gd name="connsiteY26" fmla="*/ 708884 h 991842"/>
              <a:gd name="connsiteX27" fmla="*/ 411033 w 595700"/>
              <a:gd name="connsiteY27" fmla="*/ 738669 h 991842"/>
              <a:gd name="connsiteX28" fmla="*/ 419969 w 595700"/>
              <a:gd name="connsiteY28" fmla="*/ 768454 h 991842"/>
              <a:gd name="connsiteX29" fmla="*/ 428904 w 595700"/>
              <a:gd name="connsiteY29" fmla="*/ 801217 h 991842"/>
              <a:gd name="connsiteX30" fmla="*/ 440818 w 595700"/>
              <a:gd name="connsiteY30" fmla="*/ 822067 h 991842"/>
              <a:gd name="connsiteX31" fmla="*/ 455711 w 595700"/>
              <a:gd name="connsiteY31" fmla="*/ 848873 h 991842"/>
              <a:gd name="connsiteX32" fmla="*/ 485496 w 595700"/>
              <a:gd name="connsiteY32" fmla="*/ 878658 h 991842"/>
              <a:gd name="connsiteX33" fmla="*/ 527195 w 595700"/>
              <a:gd name="connsiteY33" fmla="*/ 908443 h 991842"/>
              <a:gd name="connsiteX34" fmla="*/ 554001 w 595700"/>
              <a:gd name="connsiteY34" fmla="*/ 926314 h 991842"/>
              <a:gd name="connsiteX35" fmla="*/ 568894 w 595700"/>
              <a:gd name="connsiteY35" fmla="*/ 938228 h 991842"/>
              <a:gd name="connsiteX36" fmla="*/ 574851 w 595700"/>
              <a:gd name="connsiteY36" fmla="*/ 947164 h 991842"/>
              <a:gd name="connsiteX37" fmla="*/ 586765 w 595700"/>
              <a:gd name="connsiteY37" fmla="*/ 965035 h 991842"/>
              <a:gd name="connsiteX38" fmla="*/ 595700 w 595700"/>
              <a:gd name="connsiteY38" fmla="*/ 991842 h 991842"/>
              <a:gd name="connsiteX0" fmla="*/ 586765 w 586765"/>
              <a:gd name="connsiteY0" fmla="*/ 965035 h 965035"/>
              <a:gd name="connsiteX1" fmla="*/ 0 w 586765"/>
              <a:gd name="connsiteY1" fmla="*/ 944186 h 965035"/>
              <a:gd name="connsiteX2" fmla="*/ 50635 w 586765"/>
              <a:gd name="connsiteY2" fmla="*/ 920357 h 965035"/>
              <a:gd name="connsiteX3" fmla="*/ 80420 w 586765"/>
              <a:gd name="connsiteY3" fmla="*/ 896529 h 965035"/>
              <a:gd name="connsiteX4" fmla="*/ 95312 w 586765"/>
              <a:gd name="connsiteY4" fmla="*/ 878658 h 965035"/>
              <a:gd name="connsiteX5" fmla="*/ 119140 w 586765"/>
              <a:gd name="connsiteY5" fmla="*/ 833981 h 965035"/>
              <a:gd name="connsiteX6" fmla="*/ 145947 w 586765"/>
              <a:gd name="connsiteY6" fmla="*/ 759518 h 965035"/>
              <a:gd name="connsiteX7" fmla="*/ 172753 w 586765"/>
              <a:gd name="connsiteY7" fmla="*/ 667185 h 965035"/>
              <a:gd name="connsiteX8" fmla="*/ 196581 w 586765"/>
              <a:gd name="connsiteY8" fmla="*/ 559959 h 965035"/>
              <a:gd name="connsiteX9" fmla="*/ 217431 w 586765"/>
              <a:gd name="connsiteY9" fmla="*/ 458690 h 965035"/>
              <a:gd name="connsiteX10" fmla="*/ 238280 w 586765"/>
              <a:gd name="connsiteY10" fmla="*/ 348485 h 965035"/>
              <a:gd name="connsiteX11" fmla="*/ 250194 w 586765"/>
              <a:gd name="connsiteY11" fmla="*/ 271044 h 965035"/>
              <a:gd name="connsiteX12" fmla="*/ 259130 w 586765"/>
              <a:gd name="connsiteY12" fmla="*/ 169775 h 965035"/>
              <a:gd name="connsiteX13" fmla="*/ 265087 w 586765"/>
              <a:gd name="connsiteY13" fmla="*/ 65528 h 965035"/>
              <a:gd name="connsiteX14" fmla="*/ 262108 w 586765"/>
              <a:gd name="connsiteY14" fmla="*/ 29786 h 965035"/>
              <a:gd name="connsiteX15" fmla="*/ 265087 w 586765"/>
              <a:gd name="connsiteY15" fmla="*/ 17871 h 965035"/>
              <a:gd name="connsiteX16" fmla="*/ 279979 w 586765"/>
              <a:gd name="connsiteY16" fmla="*/ 2979 h 965035"/>
              <a:gd name="connsiteX17" fmla="*/ 291893 w 586765"/>
              <a:gd name="connsiteY17" fmla="*/ 0 h 965035"/>
              <a:gd name="connsiteX18" fmla="*/ 303807 w 586765"/>
              <a:gd name="connsiteY18" fmla="*/ 0 h 965035"/>
              <a:gd name="connsiteX19" fmla="*/ 318700 w 586765"/>
              <a:gd name="connsiteY19" fmla="*/ 8936 h 965035"/>
              <a:gd name="connsiteX20" fmla="*/ 330614 w 586765"/>
              <a:gd name="connsiteY20" fmla="*/ 17871 h 965035"/>
              <a:gd name="connsiteX21" fmla="*/ 336571 w 586765"/>
              <a:gd name="connsiteY21" fmla="*/ 35743 h 965035"/>
              <a:gd name="connsiteX22" fmla="*/ 339549 w 586765"/>
              <a:gd name="connsiteY22" fmla="*/ 68506 h 965035"/>
              <a:gd name="connsiteX23" fmla="*/ 399119 w 586765"/>
              <a:gd name="connsiteY23" fmla="*/ 613572 h 965035"/>
              <a:gd name="connsiteX24" fmla="*/ 402098 w 586765"/>
              <a:gd name="connsiteY24" fmla="*/ 646335 h 965035"/>
              <a:gd name="connsiteX25" fmla="*/ 402098 w 586765"/>
              <a:gd name="connsiteY25" fmla="*/ 670163 h 965035"/>
              <a:gd name="connsiteX26" fmla="*/ 405076 w 586765"/>
              <a:gd name="connsiteY26" fmla="*/ 708884 h 965035"/>
              <a:gd name="connsiteX27" fmla="*/ 411033 w 586765"/>
              <a:gd name="connsiteY27" fmla="*/ 738669 h 965035"/>
              <a:gd name="connsiteX28" fmla="*/ 419969 w 586765"/>
              <a:gd name="connsiteY28" fmla="*/ 768454 h 965035"/>
              <a:gd name="connsiteX29" fmla="*/ 428904 w 586765"/>
              <a:gd name="connsiteY29" fmla="*/ 801217 h 965035"/>
              <a:gd name="connsiteX30" fmla="*/ 440818 w 586765"/>
              <a:gd name="connsiteY30" fmla="*/ 822067 h 965035"/>
              <a:gd name="connsiteX31" fmla="*/ 455711 w 586765"/>
              <a:gd name="connsiteY31" fmla="*/ 848873 h 965035"/>
              <a:gd name="connsiteX32" fmla="*/ 485496 w 586765"/>
              <a:gd name="connsiteY32" fmla="*/ 878658 h 965035"/>
              <a:gd name="connsiteX33" fmla="*/ 527195 w 586765"/>
              <a:gd name="connsiteY33" fmla="*/ 908443 h 965035"/>
              <a:gd name="connsiteX34" fmla="*/ 554001 w 586765"/>
              <a:gd name="connsiteY34" fmla="*/ 926314 h 965035"/>
              <a:gd name="connsiteX35" fmla="*/ 568894 w 586765"/>
              <a:gd name="connsiteY35" fmla="*/ 938228 h 965035"/>
              <a:gd name="connsiteX36" fmla="*/ 574851 w 586765"/>
              <a:gd name="connsiteY36" fmla="*/ 947164 h 965035"/>
              <a:gd name="connsiteX37" fmla="*/ 586765 w 586765"/>
              <a:gd name="connsiteY37" fmla="*/ 965035 h 965035"/>
              <a:gd name="connsiteX0" fmla="*/ 574851 w 574851"/>
              <a:gd name="connsiteY0" fmla="*/ 947164 h 947164"/>
              <a:gd name="connsiteX1" fmla="*/ 0 w 574851"/>
              <a:gd name="connsiteY1" fmla="*/ 944186 h 947164"/>
              <a:gd name="connsiteX2" fmla="*/ 50635 w 574851"/>
              <a:gd name="connsiteY2" fmla="*/ 920357 h 947164"/>
              <a:gd name="connsiteX3" fmla="*/ 80420 w 574851"/>
              <a:gd name="connsiteY3" fmla="*/ 896529 h 947164"/>
              <a:gd name="connsiteX4" fmla="*/ 95312 w 574851"/>
              <a:gd name="connsiteY4" fmla="*/ 878658 h 947164"/>
              <a:gd name="connsiteX5" fmla="*/ 119140 w 574851"/>
              <a:gd name="connsiteY5" fmla="*/ 833981 h 947164"/>
              <a:gd name="connsiteX6" fmla="*/ 145947 w 574851"/>
              <a:gd name="connsiteY6" fmla="*/ 759518 h 947164"/>
              <a:gd name="connsiteX7" fmla="*/ 172753 w 574851"/>
              <a:gd name="connsiteY7" fmla="*/ 667185 h 947164"/>
              <a:gd name="connsiteX8" fmla="*/ 196581 w 574851"/>
              <a:gd name="connsiteY8" fmla="*/ 559959 h 947164"/>
              <a:gd name="connsiteX9" fmla="*/ 217431 w 574851"/>
              <a:gd name="connsiteY9" fmla="*/ 458690 h 947164"/>
              <a:gd name="connsiteX10" fmla="*/ 238280 w 574851"/>
              <a:gd name="connsiteY10" fmla="*/ 348485 h 947164"/>
              <a:gd name="connsiteX11" fmla="*/ 250194 w 574851"/>
              <a:gd name="connsiteY11" fmla="*/ 271044 h 947164"/>
              <a:gd name="connsiteX12" fmla="*/ 259130 w 574851"/>
              <a:gd name="connsiteY12" fmla="*/ 169775 h 947164"/>
              <a:gd name="connsiteX13" fmla="*/ 265087 w 574851"/>
              <a:gd name="connsiteY13" fmla="*/ 65528 h 947164"/>
              <a:gd name="connsiteX14" fmla="*/ 262108 w 574851"/>
              <a:gd name="connsiteY14" fmla="*/ 29786 h 947164"/>
              <a:gd name="connsiteX15" fmla="*/ 265087 w 574851"/>
              <a:gd name="connsiteY15" fmla="*/ 17871 h 947164"/>
              <a:gd name="connsiteX16" fmla="*/ 279979 w 574851"/>
              <a:gd name="connsiteY16" fmla="*/ 2979 h 947164"/>
              <a:gd name="connsiteX17" fmla="*/ 291893 w 574851"/>
              <a:gd name="connsiteY17" fmla="*/ 0 h 947164"/>
              <a:gd name="connsiteX18" fmla="*/ 303807 w 574851"/>
              <a:gd name="connsiteY18" fmla="*/ 0 h 947164"/>
              <a:gd name="connsiteX19" fmla="*/ 318700 w 574851"/>
              <a:gd name="connsiteY19" fmla="*/ 8936 h 947164"/>
              <a:gd name="connsiteX20" fmla="*/ 330614 w 574851"/>
              <a:gd name="connsiteY20" fmla="*/ 17871 h 947164"/>
              <a:gd name="connsiteX21" fmla="*/ 336571 w 574851"/>
              <a:gd name="connsiteY21" fmla="*/ 35743 h 947164"/>
              <a:gd name="connsiteX22" fmla="*/ 339549 w 574851"/>
              <a:gd name="connsiteY22" fmla="*/ 68506 h 947164"/>
              <a:gd name="connsiteX23" fmla="*/ 399119 w 574851"/>
              <a:gd name="connsiteY23" fmla="*/ 613572 h 947164"/>
              <a:gd name="connsiteX24" fmla="*/ 402098 w 574851"/>
              <a:gd name="connsiteY24" fmla="*/ 646335 h 947164"/>
              <a:gd name="connsiteX25" fmla="*/ 402098 w 574851"/>
              <a:gd name="connsiteY25" fmla="*/ 670163 h 947164"/>
              <a:gd name="connsiteX26" fmla="*/ 405076 w 574851"/>
              <a:gd name="connsiteY26" fmla="*/ 708884 h 947164"/>
              <a:gd name="connsiteX27" fmla="*/ 411033 w 574851"/>
              <a:gd name="connsiteY27" fmla="*/ 738669 h 947164"/>
              <a:gd name="connsiteX28" fmla="*/ 419969 w 574851"/>
              <a:gd name="connsiteY28" fmla="*/ 768454 h 947164"/>
              <a:gd name="connsiteX29" fmla="*/ 428904 w 574851"/>
              <a:gd name="connsiteY29" fmla="*/ 801217 h 947164"/>
              <a:gd name="connsiteX30" fmla="*/ 440818 w 574851"/>
              <a:gd name="connsiteY30" fmla="*/ 822067 h 947164"/>
              <a:gd name="connsiteX31" fmla="*/ 455711 w 574851"/>
              <a:gd name="connsiteY31" fmla="*/ 848873 h 947164"/>
              <a:gd name="connsiteX32" fmla="*/ 485496 w 574851"/>
              <a:gd name="connsiteY32" fmla="*/ 878658 h 947164"/>
              <a:gd name="connsiteX33" fmla="*/ 527195 w 574851"/>
              <a:gd name="connsiteY33" fmla="*/ 908443 h 947164"/>
              <a:gd name="connsiteX34" fmla="*/ 554001 w 574851"/>
              <a:gd name="connsiteY34" fmla="*/ 926314 h 947164"/>
              <a:gd name="connsiteX35" fmla="*/ 568894 w 574851"/>
              <a:gd name="connsiteY35" fmla="*/ 938228 h 947164"/>
              <a:gd name="connsiteX36" fmla="*/ 574851 w 574851"/>
              <a:gd name="connsiteY36" fmla="*/ 947164 h 947164"/>
              <a:gd name="connsiteX0" fmla="*/ 568894 w 568894"/>
              <a:gd name="connsiteY0" fmla="*/ 938228 h 944186"/>
              <a:gd name="connsiteX1" fmla="*/ 0 w 568894"/>
              <a:gd name="connsiteY1" fmla="*/ 944186 h 944186"/>
              <a:gd name="connsiteX2" fmla="*/ 50635 w 568894"/>
              <a:gd name="connsiteY2" fmla="*/ 920357 h 944186"/>
              <a:gd name="connsiteX3" fmla="*/ 80420 w 568894"/>
              <a:gd name="connsiteY3" fmla="*/ 896529 h 944186"/>
              <a:gd name="connsiteX4" fmla="*/ 95312 w 568894"/>
              <a:gd name="connsiteY4" fmla="*/ 878658 h 944186"/>
              <a:gd name="connsiteX5" fmla="*/ 119140 w 568894"/>
              <a:gd name="connsiteY5" fmla="*/ 833981 h 944186"/>
              <a:gd name="connsiteX6" fmla="*/ 145947 w 568894"/>
              <a:gd name="connsiteY6" fmla="*/ 759518 h 944186"/>
              <a:gd name="connsiteX7" fmla="*/ 172753 w 568894"/>
              <a:gd name="connsiteY7" fmla="*/ 667185 h 944186"/>
              <a:gd name="connsiteX8" fmla="*/ 196581 w 568894"/>
              <a:gd name="connsiteY8" fmla="*/ 559959 h 944186"/>
              <a:gd name="connsiteX9" fmla="*/ 217431 w 568894"/>
              <a:gd name="connsiteY9" fmla="*/ 458690 h 944186"/>
              <a:gd name="connsiteX10" fmla="*/ 238280 w 568894"/>
              <a:gd name="connsiteY10" fmla="*/ 348485 h 944186"/>
              <a:gd name="connsiteX11" fmla="*/ 250194 w 568894"/>
              <a:gd name="connsiteY11" fmla="*/ 271044 h 944186"/>
              <a:gd name="connsiteX12" fmla="*/ 259130 w 568894"/>
              <a:gd name="connsiteY12" fmla="*/ 169775 h 944186"/>
              <a:gd name="connsiteX13" fmla="*/ 265087 w 568894"/>
              <a:gd name="connsiteY13" fmla="*/ 65528 h 944186"/>
              <a:gd name="connsiteX14" fmla="*/ 262108 w 568894"/>
              <a:gd name="connsiteY14" fmla="*/ 29786 h 944186"/>
              <a:gd name="connsiteX15" fmla="*/ 265087 w 568894"/>
              <a:gd name="connsiteY15" fmla="*/ 17871 h 944186"/>
              <a:gd name="connsiteX16" fmla="*/ 279979 w 568894"/>
              <a:gd name="connsiteY16" fmla="*/ 2979 h 944186"/>
              <a:gd name="connsiteX17" fmla="*/ 291893 w 568894"/>
              <a:gd name="connsiteY17" fmla="*/ 0 h 944186"/>
              <a:gd name="connsiteX18" fmla="*/ 303807 w 568894"/>
              <a:gd name="connsiteY18" fmla="*/ 0 h 944186"/>
              <a:gd name="connsiteX19" fmla="*/ 318700 w 568894"/>
              <a:gd name="connsiteY19" fmla="*/ 8936 h 944186"/>
              <a:gd name="connsiteX20" fmla="*/ 330614 w 568894"/>
              <a:gd name="connsiteY20" fmla="*/ 17871 h 944186"/>
              <a:gd name="connsiteX21" fmla="*/ 336571 w 568894"/>
              <a:gd name="connsiteY21" fmla="*/ 35743 h 944186"/>
              <a:gd name="connsiteX22" fmla="*/ 339549 w 568894"/>
              <a:gd name="connsiteY22" fmla="*/ 68506 h 944186"/>
              <a:gd name="connsiteX23" fmla="*/ 399119 w 568894"/>
              <a:gd name="connsiteY23" fmla="*/ 613572 h 944186"/>
              <a:gd name="connsiteX24" fmla="*/ 402098 w 568894"/>
              <a:gd name="connsiteY24" fmla="*/ 646335 h 944186"/>
              <a:gd name="connsiteX25" fmla="*/ 402098 w 568894"/>
              <a:gd name="connsiteY25" fmla="*/ 670163 h 944186"/>
              <a:gd name="connsiteX26" fmla="*/ 405076 w 568894"/>
              <a:gd name="connsiteY26" fmla="*/ 708884 h 944186"/>
              <a:gd name="connsiteX27" fmla="*/ 411033 w 568894"/>
              <a:gd name="connsiteY27" fmla="*/ 738669 h 944186"/>
              <a:gd name="connsiteX28" fmla="*/ 419969 w 568894"/>
              <a:gd name="connsiteY28" fmla="*/ 768454 h 944186"/>
              <a:gd name="connsiteX29" fmla="*/ 428904 w 568894"/>
              <a:gd name="connsiteY29" fmla="*/ 801217 h 944186"/>
              <a:gd name="connsiteX30" fmla="*/ 440818 w 568894"/>
              <a:gd name="connsiteY30" fmla="*/ 822067 h 944186"/>
              <a:gd name="connsiteX31" fmla="*/ 455711 w 568894"/>
              <a:gd name="connsiteY31" fmla="*/ 848873 h 944186"/>
              <a:gd name="connsiteX32" fmla="*/ 485496 w 568894"/>
              <a:gd name="connsiteY32" fmla="*/ 878658 h 944186"/>
              <a:gd name="connsiteX33" fmla="*/ 527195 w 568894"/>
              <a:gd name="connsiteY33" fmla="*/ 908443 h 944186"/>
              <a:gd name="connsiteX34" fmla="*/ 554001 w 568894"/>
              <a:gd name="connsiteY34" fmla="*/ 926314 h 944186"/>
              <a:gd name="connsiteX35" fmla="*/ 568894 w 568894"/>
              <a:gd name="connsiteY35" fmla="*/ 938228 h 94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68894" h="944186">
                <a:moveTo>
                  <a:pt x="568894" y="938228"/>
                </a:moveTo>
                <a:lnTo>
                  <a:pt x="0" y="944186"/>
                </a:lnTo>
                <a:lnTo>
                  <a:pt x="50635" y="920357"/>
                </a:lnTo>
                <a:lnTo>
                  <a:pt x="80420" y="896529"/>
                </a:lnTo>
                <a:lnTo>
                  <a:pt x="95312" y="878658"/>
                </a:lnTo>
                <a:lnTo>
                  <a:pt x="119140" y="833981"/>
                </a:lnTo>
                <a:lnTo>
                  <a:pt x="145947" y="759518"/>
                </a:lnTo>
                <a:lnTo>
                  <a:pt x="172753" y="667185"/>
                </a:lnTo>
                <a:lnTo>
                  <a:pt x="196581" y="559959"/>
                </a:lnTo>
                <a:lnTo>
                  <a:pt x="217431" y="458690"/>
                </a:lnTo>
                <a:lnTo>
                  <a:pt x="238280" y="348485"/>
                </a:lnTo>
                <a:lnTo>
                  <a:pt x="250194" y="271044"/>
                </a:lnTo>
                <a:lnTo>
                  <a:pt x="259130" y="169775"/>
                </a:lnTo>
                <a:lnTo>
                  <a:pt x="265087" y="65528"/>
                </a:lnTo>
                <a:lnTo>
                  <a:pt x="262108" y="29786"/>
                </a:lnTo>
                <a:lnTo>
                  <a:pt x="265087" y="17871"/>
                </a:lnTo>
                <a:lnTo>
                  <a:pt x="279979" y="2979"/>
                </a:lnTo>
                <a:lnTo>
                  <a:pt x="291893" y="0"/>
                </a:lnTo>
                <a:lnTo>
                  <a:pt x="303807" y="0"/>
                </a:lnTo>
                <a:lnTo>
                  <a:pt x="318700" y="8936"/>
                </a:lnTo>
                <a:lnTo>
                  <a:pt x="330614" y="17871"/>
                </a:lnTo>
                <a:lnTo>
                  <a:pt x="336571" y="35743"/>
                </a:lnTo>
                <a:lnTo>
                  <a:pt x="339549" y="68506"/>
                </a:lnTo>
                <a:lnTo>
                  <a:pt x="399119" y="613572"/>
                </a:lnTo>
                <a:lnTo>
                  <a:pt x="402098" y="646335"/>
                </a:lnTo>
                <a:lnTo>
                  <a:pt x="402098" y="670163"/>
                </a:lnTo>
                <a:lnTo>
                  <a:pt x="405076" y="708884"/>
                </a:lnTo>
                <a:lnTo>
                  <a:pt x="411033" y="738669"/>
                </a:lnTo>
                <a:lnTo>
                  <a:pt x="419969" y="768454"/>
                </a:lnTo>
                <a:lnTo>
                  <a:pt x="428904" y="801217"/>
                </a:lnTo>
                <a:lnTo>
                  <a:pt x="440818" y="822067"/>
                </a:lnTo>
                <a:lnTo>
                  <a:pt x="455711" y="848873"/>
                </a:lnTo>
                <a:lnTo>
                  <a:pt x="485496" y="878658"/>
                </a:lnTo>
                <a:lnTo>
                  <a:pt x="527195" y="908443"/>
                </a:lnTo>
                <a:lnTo>
                  <a:pt x="554001" y="926314"/>
                </a:lnTo>
                <a:lnTo>
                  <a:pt x="568894" y="9382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62CE43A-1B3A-4D70-BB24-D790665AB9B3}"/>
              </a:ext>
            </a:extLst>
          </p:cNvPr>
          <p:cNvSpPr/>
          <p:nvPr/>
        </p:nvSpPr>
        <p:spPr>
          <a:xfrm>
            <a:off x="4238626" y="1793876"/>
            <a:ext cx="993775" cy="1400175"/>
          </a:xfrm>
          <a:custGeom>
            <a:avLst/>
            <a:gdLst>
              <a:gd name="connsiteX0" fmla="*/ 645319 w 992981"/>
              <a:gd name="connsiteY0" fmla="*/ 826293 h 1400175"/>
              <a:gd name="connsiteX1" fmla="*/ 728662 w 992981"/>
              <a:gd name="connsiteY1" fmla="*/ 733425 h 1400175"/>
              <a:gd name="connsiteX2" fmla="*/ 795337 w 992981"/>
              <a:gd name="connsiteY2" fmla="*/ 645318 h 1400175"/>
              <a:gd name="connsiteX3" fmla="*/ 838200 w 992981"/>
              <a:gd name="connsiteY3" fmla="*/ 578643 h 1400175"/>
              <a:gd name="connsiteX4" fmla="*/ 888206 w 992981"/>
              <a:gd name="connsiteY4" fmla="*/ 492918 h 1400175"/>
              <a:gd name="connsiteX5" fmla="*/ 938212 w 992981"/>
              <a:gd name="connsiteY5" fmla="*/ 416718 h 1400175"/>
              <a:gd name="connsiteX6" fmla="*/ 950119 w 992981"/>
              <a:gd name="connsiteY6" fmla="*/ 395287 h 1400175"/>
              <a:gd name="connsiteX7" fmla="*/ 973931 w 992981"/>
              <a:gd name="connsiteY7" fmla="*/ 366712 h 1400175"/>
              <a:gd name="connsiteX8" fmla="*/ 990600 w 992981"/>
              <a:gd name="connsiteY8" fmla="*/ 338137 h 1400175"/>
              <a:gd name="connsiteX9" fmla="*/ 992981 w 992981"/>
              <a:gd name="connsiteY9" fmla="*/ 309562 h 1400175"/>
              <a:gd name="connsiteX10" fmla="*/ 981075 w 992981"/>
              <a:gd name="connsiteY10" fmla="*/ 273843 h 1400175"/>
              <a:gd name="connsiteX11" fmla="*/ 957262 w 992981"/>
              <a:gd name="connsiteY11" fmla="*/ 230981 h 1400175"/>
              <a:gd name="connsiteX12" fmla="*/ 923925 w 992981"/>
              <a:gd name="connsiteY12" fmla="*/ 185737 h 1400175"/>
              <a:gd name="connsiteX13" fmla="*/ 881062 w 992981"/>
              <a:gd name="connsiteY13" fmla="*/ 145256 h 1400175"/>
              <a:gd name="connsiteX14" fmla="*/ 828675 w 992981"/>
              <a:gd name="connsiteY14" fmla="*/ 109537 h 1400175"/>
              <a:gd name="connsiteX15" fmla="*/ 759619 w 992981"/>
              <a:gd name="connsiteY15" fmla="*/ 73818 h 1400175"/>
              <a:gd name="connsiteX16" fmla="*/ 685800 w 992981"/>
              <a:gd name="connsiteY16" fmla="*/ 40481 h 1400175"/>
              <a:gd name="connsiteX17" fmla="*/ 609600 w 992981"/>
              <a:gd name="connsiteY17" fmla="*/ 16668 h 1400175"/>
              <a:gd name="connsiteX18" fmla="*/ 561975 w 992981"/>
              <a:gd name="connsiteY18" fmla="*/ 2381 h 1400175"/>
              <a:gd name="connsiteX19" fmla="*/ 538162 w 992981"/>
              <a:gd name="connsiteY19" fmla="*/ 0 h 1400175"/>
              <a:gd name="connsiteX20" fmla="*/ 511969 w 992981"/>
              <a:gd name="connsiteY20" fmla="*/ 4762 h 1400175"/>
              <a:gd name="connsiteX21" fmla="*/ 502444 w 992981"/>
              <a:gd name="connsiteY21" fmla="*/ 16668 h 1400175"/>
              <a:gd name="connsiteX22" fmla="*/ 500062 w 992981"/>
              <a:gd name="connsiteY22" fmla="*/ 30956 h 1400175"/>
              <a:gd name="connsiteX23" fmla="*/ 500062 w 992981"/>
              <a:gd name="connsiteY23" fmla="*/ 45243 h 1400175"/>
              <a:gd name="connsiteX24" fmla="*/ 502444 w 992981"/>
              <a:gd name="connsiteY24" fmla="*/ 59531 h 1400175"/>
              <a:gd name="connsiteX25" fmla="*/ 519112 w 992981"/>
              <a:gd name="connsiteY25" fmla="*/ 80962 h 1400175"/>
              <a:gd name="connsiteX26" fmla="*/ 564356 w 992981"/>
              <a:gd name="connsiteY26" fmla="*/ 116681 h 1400175"/>
              <a:gd name="connsiteX27" fmla="*/ 592931 w 992981"/>
              <a:gd name="connsiteY27" fmla="*/ 152400 h 1400175"/>
              <a:gd name="connsiteX28" fmla="*/ 631031 w 992981"/>
              <a:gd name="connsiteY28" fmla="*/ 202406 h 1400175"/>
              <a:gd name="connsiteX29" fmla="*/ 638175 w 992981"/>
              <a:gd name="connsiteY29" fmla="*/ 226218 h 1400175"/>
              <a:gd name="connsiteX30" fmla="*/ 638175 w 992981"/>
              <a:gd name="connsiteY30" fmla="*/ 259556 h 1400175"/>
              <a:gd name="connsiteX31" fmla="*/ 635794 w 992981"/>
              <a:gd name="connsiteY31" fmla="*/ 307181 h 1400175"/>
              <a:gd name="connsiteX32" fmla="*/ 628650 w 992981"/>
              <a:gd name="connsiteY32" fmla="*/ 357187 h 1400175"/>
              <a:gd name="connsiteX33" fmla="*/ 611981 w 992981"/>
              <a:gd name="connsiteY33" fmla="*/ 428625 h 1400175"/>
              <a:gd name="connsiteX34" fmla="*/ 585787 w 992981"/>
              <a:gd name="connsiteY34" fmla="*/ 502443 h 1400175"/>
              <a:gd name="connsiteX35" fmla="*/ 552450 w 992981"/>
              <a:gd name="connsiteY35" fmla="*/ 588168 h 1400175"/>
              <a:gd name="connsiteX36" fmla="*/ 504825 w 992981"/>
              <a:gd name="connsiteY36" fmla="*/ 676275 h 1400175"/>
              <a:gd name="connsiteX37" fmla="*/ 402431 w 992981"/>
              <a:gd name="connsiteY37" fmla="*/ 847725 h 1400175"/>
              <a:gd name="connsiteX38" fmla="*/ 314325 w 992981"/>
              <a:gd name="connsiteY38" fmla="*/ 971550 h 1400175"/>
              <a:gd name="connsiteX39" fmla="*/ 235744 w 992981"/>
              <a:gd name="connsiteY39" fmla="*/ 1073943 h 1400175"/>
              <a:gd name="connsiteX40" fmla="*/ 150019 w 992981"/>
              <a:gd name="connsiteY40" fmla="*/ 1176337 h 1400175"/>
              <a:gd name="connsiteX41" fmla="*/ 95250 w 992981"/>
              <a:gd name="connsiteY41" fmla="*/ 1245393 h 1400175"/>
              <a:gd name="connsiteX42" fmla="*/ 21431 w 992981"/>
              <a:gd name="connsiteY42" fmla="*/ 1328737 h 1400175"/>
              <a:gd name="connsiteX43" fmla="*/ 0 w 992981"/>
              <a:gd name="connsiteY43" fmla="*/ 1352550 h 1400175"/>
              <a:gd name="connsiteX44" fmla="*/ 0 w 992981"/>
              <a:gd name="connsiteY44" fmla="*/ 1369218 h 1400175"/>
              <a:gd name="connsiteX45" fmla="*/ 0 w 992981"/>
              <a:gd name="connsiteY45" fmla="*/ 1383506 h 1400175"/>
              <a:gd name="connsiteX46" fmla="*/ 2381 w 992981"/>
              <a:gd name="connsiteY46" fmla="*/ 1395412 h 1400175"/>
              <a:gd name="connsiteX47" fmla="*/ 9525 w 992981"/>
              <a:gd name="connsiteY47" fmla="*/ 1400175 h 1400175"/>
              <a:gd name="connsiteX48" fmla="*/ 28575 w 992981"/>
              <a:gd name="connsiteY48" fmla="*/ 1400175 h 1400175"/>
              <a:gd name="connsiteX49" fmla="*/ 59531 w 992981"/>
              <a:gd name="connsiteY49" fmla="*/ 1385887 h 1400175"/>
              <a:gd name="connsiteX50" fmla="*/ 116681 w 992981"/>
              <a:gd name="connsiteY50" fmla="*/ 1335881 h 1400175"/>
              <a:gd name="connsiteX51" fmla="*/ 278606 w 992981"/>
              <a:gd name="connsiteY51" fmla="*/ 1195387 h 1400175"/>
              <a:gd name="connsiteX52" fmla="*/ 450056 w 992981"/>
              <a:gd name="connsiteY52" fmla="*/ 1033462 h 1400175"/>
              <a:gd name="connsiteX53" fmla="*/ 595312 w 992981"/>
              <a:gd name="connsiteY53" fmla="*/ 878681 h 1400175"/>
              <a:gd name="connsiteX54" fmla="*/ 645319 w 992981"/>
              <a:gd name="connsiteY54" fmla="*/ 826293 h 1400175"/>
              <a:gd name="connsiteX0" fmla="*/ 645319 w 992981"/>
              <a:gd name="connsiteY0" fmla="*/ 826293 h 1400175"/>
              <a:gd name="connsiteX1" fmla="*/ 728662 w 992981"/>
              <a:gd name="connsiteY1" fmla="*/ 733425 h 1400175"/>
              <a:gd name="connsiteX2" fmla="*/ 795337 w 992981"/>
              <a:gd name="connsiteY2" fmla="*/ 645318 h 1400175"/>
              <a:gd name="connsiteX3" fmla="*/ 838200 w 992981"/>
              <a:gd name="connsiteY3" fmla="*/ 578643 h 1400175"/>
              <a:gd name="connsiteX4" fmla="*/ 888206 w 992981"/>
              <a:gd name="connsiteY4" fmla="*/ 492918 h 1400175"/>
              <a:gd name="connsiteX5" fmla="*/ 938212 w 992981"/>
              <a:gd name="connsiteY5" fmla="*/ 416718 h 1400175"/>
              <a:gd name="connsiteX6" fmla="*/ 950119 w 992981"/>
              <a:gd name="connsiteY6" fmla="*/ 395287 h 1400175"/>
              <a:gd name="connsiteX7" fmla="*/ 973931 w 992981"/>
              <a:gd name="connsiteY7" fmla="*/ 366712 h 1400175"/>
              <a:gd name="connsiteX8" fmla="*/ 990600 w 992981"/>
              <a:gd name="connsiteY8" fmla="*/ 338137 h 1400175"/>
              <a:gd name="connsiteX9" fmla="*/ 992981 w 992981"/>
              <a:gd name="connsiteY9" fmla="*/ 309562 h 1400175"/>
              <a:gd name="connsiteX10" fmla="*/ 981075 w 992981"/>
              <a:gd name="connsiteY10" fmla="*/ 273843 h 1400175"/>
              <a:gd name="connsiteX11" fmla="*/ 957262 w 992981"/>
              <a:gd name="connsiteY11" fmla="*/ 230981 h 1400175"/>
              <a:gd name="connsiteX12" fmla="*/ 923925 w 992981"/>
              <a:gd name="connsiteY12" fmla="*/ 185737 h 1400175"/>
              <a:gd name="connsiteX13" fmla="*/ 881062 w 992981"/>
              <a:gd name="connsiteY13" fmla="*/ 145256 h 1400175"/>
              <a:gd name="connsiteX14" fmla="*/ 828675 w 992981"/>
              <a:gd name="connsiteY14" fmla="*/ 109537 h 1400175"/>
              <a:gd name="connsiteX15" fmla="*/ 759619 w 992981"/>
              <a:gd name="connsiteY15" fmla="*/ 73818 h 1400175"/>
              <a:gd name="connsiteX16" fmla="*/ 685800 w 992981"/>
              <a:gd name="connsiteY16" fmla="*/ 40481 h 1400175"/>
              <a:gd name="connsiteX17" fmla="*/ 609600 w 992981"/>
              <a:gd name="connsiteY17" fmla="*/ 16668 h 1400175"/>
              <a:gd name="connsiteX18" fmla="*/ 561975 w 992981"/>
              <a:gd name="connsiteY18" fmla="*/ 2381 h 1400175"/>
              <a:gd name="connsiteX19" fmla="*/ 538162 w 992981"/>
              <a:gd name="connsiteY19" fmla="*/ 0 h 1400175"/>
              <a:gd name="connsiteX20" fmla="*/ 511969 w 992981"/>
              <a:gd name="connsiteY20" fmla="*/ 4762 h 1400175"/>
              <a:gd name="connsiteX21" fmla="*/ 502444 w 992981"/>
              <a:gd name="connsiteY21" fmla="*/ 16668 h 1400175"/>
              <a:gd name="connsiteX22" fmla="*/ 500062 w 992981"/>
              <a:gd name="connsiteY22" fmla="*/ 30956 h 1400175"/>
              <a:gd name="connsiteX23" fmla="*/ 500062 w 992981"/>
              <a:gd name="connsiteY23" fmla="*/ 45243 h 1400175"/>
              <a:gd name="connsiteX24" fmla="*/ 502444 w 992981"/>
              <a:gd name="connsiteY24" fmla="*/ 59531 h 1400175"/>
              <a:gd name="connsiteX25" fmla="*/ 519112 w 992981"/>
              <a:gd name="connsiteY25" fmla="*/ 80962 h 1400175"/>
              <a:gd name="connsiteX26" fmla="*/ 564356 w 992981"/>
              <a:gd name="connsiteY26" fmla="*/ 116681 h 1400175"/>
              <a:gd name="connsiteX27" fmla="*/ 592931 w 992981"/>
              <a:gd name="connsiteY27" fmla="*/ 152400 h 1400175"/>
              <a:gd name="connsiteX28" fmla="*/ 631031 w 992981"/>
              <a:gd name="connsiteY28" fmla="*/ 202406 h 1400175"/>
              <a:gd name="connsiteX29" fmla="*/ 638175 w 992981"/>
              <a:gd name="connsiteY29" fmla="*/ 226218 h 1400175"/>
              <a:gd name="connsiteX30" fmla="*/ 638175 w 992981"/>
              <a:gd name="connsiteY30" fmla="*/ 259556 h 1400175"/>
              <a:gd name="connsiteX31" fmla="*/ 635794 w 992981"/>
              <a:gd name="connsiteY31" fmla="*/ 307181 h 1400175"/>
              <a:gd name="connsiteX32" fmla="*/ 628650 w 992981"/>
              <a:gd name="connsiteY32" fmla="*/ 357187 h 1400175"/>
              <a:gd name="connsiteX33" fmla="*/ 611981 w 992981"/>
              <a:gd name="connsiteY33" fmla="*/ 428625 h 1400175"/>
              <a:gd name="connsiteX34" fmla="*/ 585787 w 992981"/>
              <a:gd name="connsiteY34" fmla="*/ 502443 h 1400175"/>
              <a:gd name="connsiteX35" fmla="*/ 552450 w 992981"/>
              <a:gd name="connsiteY35" fmla="*/ 588168 h 1400175"/>
              <a:gd name="connsiteX36" fmla="*/ 504825 w 992981"/>
              <a:gd name="connsiteY36" fmla="*/ 676275 h 1400175"/>
              <a:gd name="connsiteX37" fmla="*/ 402431 w 992981"/>
              <a:gd name="connsiteY37" fmla="*/ 847725 h 1400175"/>
              <a:gd name="connsiteX38" fmla="*/ 314325 w 992981"/>
              <a:gd name="connsiteY38" fmla="*/ 971550 h 1400175"/>
              <a:gd name="connsiteX39" fmla="*/ 235744 w 992981"/>
              <a:gd name="connsiteY39" fmla="*/ 1073943 h 1400175"/>
              <a:gd name="connsiteX40" fmla="*/ 150019 w 992981"/>
              <a:gd name="connsiteY40" fmla="*/ 1176337 h 1400175"/>
              <a:gd name="connsiteX41" fmla="*/ 95250 w 992981"/>
              <a:gd name="connsiteY41" fmla="*/ 1245393 h 1400175"/>
              <a:gd name="connsiteX42" fmla="*/ 21431 w 992981"/>
              <a:gd name="connsiteY42" fmla="*/ 1328737 h 1400175"/>
              <a:gd name="connsiteX43" fmla="*/ 0 w 992981"/>
              <a:gd name="connsiteY43" fmla="*/ 1352550 h 1400175"/>
              <a:gd name="connsiteX44" fmla="*/ 0 w 992981"/>
              <a:gd name="connsiteY44" fmla="*/ 1369218 h 1400175"/>
              <a:gd name="connsiteX45" fmla="*/ 0 w 992981"/>
              <a:gd name="connsiteY45" fmla="*/ 1383506 h 1400175"/>
              <a:gd name="connsiteX46" fmla="*/ 2381 w 992981"/>
              <a:gd name="connsiteY46" fmla="*/ 1395412 h 1400175"/>
              <a:gd name="connsiteX47" fmla="*/ 9525 w 992981"/>
              <a:gd name="connsiteY47" fmla="*/ 1400175 h 1400175"/>
              <a:gd name="connsiteX48" fmla="*/ 28575 w 992981"/>
              <a:gd name="connsiteY48" fmla="*/ 1400175 h 1400175"/>
              <a:gd name="connsiteX49" fmla="*/ 59531 w 992981"/>
              <a:gd name="connsiteY49" fmla="*/ 1385887 h 1400175"/>
              <a:gd name="connsiteX50" fmla="*/ 116681 w 992981"/>
              <a:gd name="connsiteY50" fmla="*/ 1335881 h 1400175"/>
              <a:gd name="connsiteX51" fmla="*/ 278606 w 992981"/>
              <a:gd name="connsiteY51" fmla="*/ 1195387 h 1400175"/>
              <a:gd name="connsiteX52" fmla="*/ 450056 w 992981"/>
              <a:gd name="connsiteY52" fmla="*/ 1033462 h 1400175"/>
              <a:gd name="connsiteX53" fmla="*/ 645319 w 992981"/>
              <a:gd name="connsiteY53" fmla="*/ 826293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92981" h="1400175">
                <a:moveTo>
                  <a:pt x="645319" y="826293"/>
                </a:moveTo>
                <a:lnTo>
                  <a:pt x="728662" y="733425"/>
                </a:lnTo>
                <a:lnTo>
                  <a:pt x="795337" y="645318"/>
                </a:lnTo>
                <a:lnTo>
                  <a:pt x="838200" y="578643"/>
                </a:lnTo>
                <a:lnTo>
                  <a:pt x="888206" y="492918"/>
                </a:lnTo>
                <a:lnTo>
                  <a:pt x="938212" y="416718"/>
                </a:lnTo>
                <a:lnTo>
                  <a:pt x="950119" y="395287"/>
                </a:lnTo>
                <a:lnTo>
                  <a:pt x="973931" y="366712"/>
                </a:lnTo>
                <a:lnTo>
                  <a:pt x="990600" y="338137"/>
                </a:lnTo>
                <a:lnTo>
                  <a:pt x="992981" y="309562"/>
                </a:lnTo>
                <a:lnTo>
                  <a:pt x="981075" y="273843"/>
                </a:lnTo>
                <a:lnTo>
                  <a:pt x="957262" y="230981"/>
                </a:lnTo>
                <a:lnTo>
                  <a:pt x="923925" y="185737"/>
                </a:lnTo>
                <a:lnTo>
                  <a:pt x="881062" y="145256"/>
                </a:lnTo>
                <a:lnTo>
                  <a:pt x="828675" y="109537"/>
                </a:lnTo>
                <a:lnTo>
                  <a:pt x="759619" y="73818"/>
                </a:lnTo>
                <a:lnTo>
                  <a:pt x="685800" y="40481"/>
                </a:lnTo>
                <a:lnTo>
                  <a:pt x="609600" y="16668"/>
                </a:lnTo>
                <a:lnTo>
                  <a:pt x="561975" y="2381"/>
                </a:lnTo>
                <a:lnTo>
                  <a:pt x="538162" y="0"/>
                </a:lnTo>
                <a:lnTo>
                  <a:pt x="511969" y="4762"/>
                </a:lnTo>
                <a:lnTo>
                  <a:pt x="502444" y="16668"/>
                </a:lnTo>
                <a:lnTo>
                  <a:pt x="500062" y="30956"/>
                </a:lnTo>
                <a:lnTo>
                  <a:pt x="500062" y="45243"/>
                </a:lnTo>
                <a:lnTo>
                  <a:pt x="502444" y="59531"/>
                </a:lnTo>
                <a:lnTo>
                  <a:pt x="519112" y="80962"/>
                </a:lnTo>
                <a:lnTo>
                  <a:pt x="564356" y="116681"/>
                </a:lnTo>
                <a:lnTo>
                  <a:pt x="592931" y="152400"/>
                </a:lnTo>
                <a:lnTo>
                  <a:pt x="631031" y="202406"/>
                </a:lnTo>
                <a:lnTo>
                  <a:pt x="638175" y="226218"/>
                </a:lnTo>
                <a:lnTo>
                  <a:pt x="638175" y="259556"/>
                </a:lnTo>
                <a:lnTo>
                  <a:pt x="635794" y="307181"/>
                </a:lnTo>
                <a:lnTo>
                  <a:pt x="628650" y="357187"/>
                </a:lnTo>
                <a:lnTo>
                  <a:pt x="611981" y="428625"/>
                </a:lnTo>
                <a:lnTo>
                  <a:pt x="585787" y="502443"/>
                </a:lnTo>
                <a:lnTo>
                  <a:pt x="552450" y="588168"/>
                </a:lnTo>
                <a:lnTo>
                  <a:pt x="504825" y="676275"/>
                </a:lnTo>
                <a:lnTo>
                  <a:pt x="402431" y="847725"/>
                </a:lnTo>
                <a:lnTo>
                  <a:pt x="314325" y="971550"/>
                </a:lnTo>
                <a:lnTo>
                  <a:pt x="235744" y="1073943"/>
                </a:lnTo>
                <a:lnTo>
                  <a:pt x="150019" y="1176337"/>
                </a:lnTo>
                <a:lnTo>
                  <a:pt x="95250" y="1245393"/>
                </a:lnTo>
                <a:lnTo>
                  <a:pt x="21431" y="1328737"/>
                </a:lnTo>
                <a:lnTo>
                  <a:pt x="0" y="1352550"/>
                </a:lnTo>
                <a:lnTo>
                  <a:pt x="0" y="1369218"/>
                </a:lnTo>
                <a:lnTo>
                  <a:pt x="0" y="1383506"/>
                </a:lnTo>
                <a:lnTo>
                  <a:pt x="2381" y="1395412"/>
                </a:lnTo>
                <a:lnTo>
                  <a:pt x="9525" y="1400175"/>
                </a:lnTo>
                <a:lnTo>
                  <a:pt x="28575" y="1400175"/>
                </a:lnTo>
                <a:lnTo>
                  <a:pt x="59531" y="1385887"/>
                </a:lnTo>
                <a:lnTo>
                  <a:pt x="116681" y="1335881"/>
                </a:lnTo>
                <a:lnTo>
                  <a:pt x="278606" y="1195387"/>
                </a:lnTo>
                <a:lnTo>
                  <a:pt x="450056" y="1033462"/>
                </a:lnTo>
                <a:cubicBezTo>
                  <a:pt x="511175" y="971946"/>
                  <a:pt x="598885" y="876299"/>
                  <a:pt x="645319" y="8262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CD8DFAB-5357-44B9-AE57-AD9DBDD2D778}"/>
              </a:ext>
            </a:extLst>
          </p:cNvPr>
          <p:cNvSpPr/>
          <p:nvPr/>
        </p:nvSpPr>
        <p:spPr>
          <a:xfrm>
            <a:off x="5013326" y="2106614"/>
            <a:ext cx="2005013" cy="534987"/>
          </a:xfrm>
          <a:custGeom>
            <a:avLst/>
            <a:gdLst>
              <a:gd name="connsiteX0" fmla="*/ 1350169 w 2005143"/>
              <a:gd name="connsiteY0" fmla="*/ 392907 h 535782"/>
              <a:gd name="connsiteX1" fmla="*/ 1633538 w 2005143"/>
              <a:gd name="connsiteY1" fmla="*/ 328613 h 535782"/>
              <a:gd name="connsiteX2" fmla="*/ 1850231 w 2005143"/>
              <a:gd name="connsiteY2" fmla="*/ 273844 h 535782"/>
              <a:gd name="connsiteX3" fmla="*/ 1919288 w 2005143"/>
              <a:gd name="connsiteY3" fmla="*/ 252413 h 535782"/>
              <a:gd name="connsiteX4" fmla="*/ 1947863 w 2005143"/>
              <a:gd name="connsiteY4" fmla="*/ 235744 h 535782"/>
              <a:gd name="connsiteX5" fmla="*/ 1971675 w 2005143"/>
              <a:gd name="connsiteY5" fmla="*/ 219075 h 535782"/>
              <a:gd name="connsiteX6" fmla="*/ 1988344 w 2005143"/>
              <a:gd name="connsiteY6" fmla="*/ 192882 h 535782"/>
              <a:gd name="connsiteX7" fmla="*/ 2000250 w 2005143"/>
              <a:gd name="connsiteY7" fmla="*/ 159544 h 535782"/>
              <a:gd name="connsiteX8" fmla="*/ 2005013 w 2005143"/>
              <a:gd name="connsiteY8" fmla="*/ 128588 h 535782"/>
              <a:gd name="connsiteX9" fmla="*/ 2005013 w 2005143"/>
              <a:gd name="connsiteY9" fmla="*/ 100013 h 535782"/>
              <a:gd name="connsiteX10" fmla="*/ 1990725 w 2005143"/>
              <a:gd name="connsiteY10" fmla="*/ 73819 h 535782"/>
              <a:gd name="connsiteX11" fmla="*/ 1964531 w 2005143"/>
              <a:gd name="connsiteY11" fmla="*/ 54769 h 535782"/>
              <a:gd name="connsiteX12" fmla="*/ 1895475 w 2005143"/>
              <a:gd name="connsiteY12" fmla="*/ 21432 h 535782"/>
              <a:gd name="connsiteX13" fmla="*/ 1838325 w 2005143"/>
              <a:gd name="connsiteY13" fmla="*/ 2382 h 535782"/>
              <a:gd name="connsiteX14" fmla="*/ 1809750 w 2005143"/>
              <a:gd name="connsiteY14" fmla="*/ 0 h 535782"/>
              <a:gd name="connsiteX15" fmla="*/ 1781175 w 2005143"/>
              <a:gd name="connsiteY15" fmla="*/ 2382 h 535782"/>
              <a:gd name="connsiteX16" fmla="*/ 1754981 w 2005143"/>
              <a:gd name="connsiteY16" fmla="*/ 9525 h 535782"/>
              <a:gd name="connsiteX17" fmla="*/ 1733550 w 2005143"/>
              <a:gd name="connsiteY17" fmla="*/ 23813 h 535782"/>
              <a:gd name="connsiteX18" fmla="*/ 1683544 w 2005143"/>
              <a:gd name="connsiteY18" fmla="*/ 54769 h 535782"/>
              <a:gd name="connsiteX19" fmla="*/ 1576388 w 2005143"/>
              <a:gd name="connsiteY19" fmla="*/ 100013 h 535782"/>
              <a:gd name="connsiteX20" fmla="*/ 1495425 w 2005143"/>
              <a:gd name="connsiteY20" fmla="*/ 130969 h 535782"/>
              <a:gd name="connsiteX21" fmla="*/ 1314450 w 2005143"/>
              <a:gd name="connsiteY21" fmla="*/ 183357 h 535782"/>
              <a:gd name="connsiteX22" fmla="*/ 1104900 w 2005143"/>
              <a:gd name="connsiteY22" fmla="*/ 233363 h 535782"/>
              <a:gd name="connsiteX23" fmla="*/ 964406 w 2005143"/>
              <a:gd name="connsiteY23" fmla="*/ 266700 h 535782"/>
              <a:gd name="connsiteX24" fmla="*/ 826294 w 2005143"/>
              <a:gd name="connsiteY24" fmla="*/ 290513 h 535782"/>
              <a:gd name="connsiteX25" fmla="*/ 673894 w 2005143"/>
              <a:gd name="connsiteY25" fmla="*/ 319088 h 535782"/>
              <a:gd name="connsiteX26" fmla="*/ 585788 w 2005143"/>
              <a:gd name="connsiteY26" fmla="*/ 328613 h 535782"/>
              <a:gd name="connsiteX27" fmla="*/ 492919 w 2005143"/>
              <a:gd name="connsiteY27" fmla="*/ 333375 h 535782"/>
              <a:gd name="connsiteX28" fmla="*/ 414338 w 2005143"/>
              <a:gd name="connsiteY28" fmla="*/ 333375 h 535782"/>
              <a:gd name="connsiteX29" fmla="*/ 326231 w 2005143"/>
              <a:gd name="connsiteY29" fmla="*/ 323850 h 535782"/>
              <a:gd name="connsiteX30" fmla="*/ 247650 w 2005143"/>
              <a:gd name="connsiteY30" fmla="*/ 311944 h 535782"/>
              <a:gd name="connsiteX31" fmla="*/ 161925 w 2005143"/>
              <a:gd name="connsiteY31" fmla="*/ 295275 h 535782"/>
              <a:gd name="connsiteX32" fmla="*/ 100013 w 2005143"/>
              <a:gd name="connsiteY32" fmla="*/ 278607 h 535782"/>
              <a:gd name="connsiteX33" fmla="*/ 45244 w 2005143"/>
              <a:gd name="connsiteY33" fmla="*/ 257175 h 535782"/>
              <a:gd name="connsiteX34" fmla="*/ 26194 w 2005143"/>
              <a:gd name="connsiteY34" fmla="*/ 257175 h 535782"/>
              <a:gd name="connsiteX35" fmla="*/ 7144 w 2005143"/>
              <a:gd name="connsiteY35" fmla="*/ 271463 h 535782"/>
              <a:gd name="connsiteX36" fmla="*/ 0 w 2005143"/>
              <a:gd name="connsiteY36" fmla="*/ 300038 h 535782"/>
              <a:gd name="connsiteX37" fmla="*/ 11906 w 2005143"/>
              <a:gd name="connsiteY37" fmla="*/ 330994 h 535782"/>
              <a:gd name="connsiteX38" fmla="*/ 73819 w 2005143"/>
              <a:gd name="connsiteY38" fmla="*/ 364332 h 535782"/>
              <a:gd name="connsiteX39" fmla="*/ 178594 w 2005143"/>
              <a:gd name="connsiteY39" fmla="*/ 416719 h 535782"/>
              <a:gd name="connsiteX40" fmla="*/ 330994 w 2005143"/>
              <a:gd name="connsiteY40" fmla="*/ 492919 h 535782"/>
              <a:gd name="connsiteX41" fmla="*/ 400050 w 2005143"/>
              <a:gd name="connsiteY41" fmla="*/ 523875 h 535782"/>
              <a:gd name="connsiteX42" fmla="*/ 421481 w 2005143"/>
              <a:gd name="connsiteY42" fmla="*/ 535782 h 535782"/>
              <a:gd name="connsiteX43" fmla="*/ 519113 w 2005143"/>
              <a:gd name="connsiteY43" fmla="*/ 526257 h 535782"/>
              <a:gd name="connsiteX44" fmla="*/ 650081 w 2005143"/>
              <a:gd name="connsiteY44" fmla="*/ 511969 h 535782"/>
              <a:gd name="connsiteX45" fmla="*/ 802481 w 2005143"/>
              <a:gd name="connsiteY45" fmla="*/ 495300 h 535782"/>
              <a:gd name="connsiteX46" fmla="*/ 921544 w 2005143"/>
              <a:gd name="connsiteY46" fmla="*/ 476250 h 535782"/>
              <a:gd name="connsiteX47" fmla="*/ 1052513 w 2005143"/>
              <a:gd name="connsiteY47" fmla="*/ 445294 h 535782"/>
              <a:gd name="connsiteX48" fmla="*/ 1221581 w 2005143"/>
              <a:gd name="connsiteY48" fmla="*/ 419100 h 535782"/>
              <a:gd name="connsiteX49" fmla="*/ 1350169 w 2005143"/>
              <a:gd name="connsiteY49" fmla="*/ 392907 h 5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05143" h="535782">
                <a:moveTo>
                  <a:pt x="1350169" y="392907"/>
                </a:moveTo>
                <a:lnTo>
                  <a:pt x="1633538" y="328613"/>
                </a:lnTo>
                <a:lnTo>
                  <a:pt x="1850231" y="273844"/>
                </a:lnTo>
                <a:lnTo>
                  <a:pt x="1919288" y="252413"/>
                </a:lnTo>
                <a:lnTo>
                  <a:pt x="1947863" y="235744"/>
                </a:lnTo>
                <a:lnTo>
                  <a:pt x="1971675" y="219075"/>
                </a:lnTo>
                <a:lnTo>
                  <a:pt x="1988344" y="192882"/>
                </a:lnTo>
                <a:lnTo>
                  <a:pt x="2000250" y="159544"/>
                </a:lnTo>
                <a:cubicBezTo>
                  <a:pt x="2005143" y="130186"/>
                  <a:pt x="2005013" y="140625"/>
                  <a:pt x="2005013" y="128588"/>
                </a:cubicBezTo>
                <a:lnTo>
                  <a:pt x="2005013" y="100013"/>
                </a:lnTo>
                <a:lnTo>
                  <a:pt x="1990725" y="73819"/>
                </a:lnTo>
                <a:lnTo>
                  <a:pt x="1964531" y="54769"/>
                </a:lnTo>
                <a:lnTo>
                  <a:pt x="1895475" y="21432"/>
                </a:lnTo>
                <a:lnTo>
                  <a:pt x="1838325" y="2382"/>
                </a:lnTo>
                <a:lnTo>
                  <a:pt x="1809750" y="0"/>
                </a:lnTo>
                <a:lnTo>
                  <a:pt x="1781175" y="2382"/>
                </a:lnTo>
                <a:lnTo>
                  <a:pt x="1754981" y="9525"/>
                </a:lnTo>
                <a:lnTo>
                  <a:pt x="1733550" y="23813"/>
                </a:lnTo>
                <a:lnTo>
                  <a:pt x="1683544" y="54769"/>
                </a:lnTo>
                <a:lnTo>
                  <a:pt x="1576388" y="100013"/>
                </a:lnTo>
                <a:lnTo>
                  <a:pt x="1495425" y="130969"/>
                </a:lnTo>
                <a:lnTo>
                  <a:pt x="1314450" y="183357"/>
                </a:lnTo>
                <a:lnTo>
                  <a:pt x="1104900" y="233363"/>
                </a:lnTo>
                <a:lnTo>
                  <a:pt x="964406" y="266700"/>
                </a:lnTo>
                <a:lnTo>
                  <a:pt x="826294" y="290513"/>
                </a:lnTo>
                <a:lnTo>
                  <a:pt x="673894" y="319088"/>
                </a:lnTo>
                <a:lnTo>
                  <a:pt x="585788" y="328613"/>
                </a:lnTo>
                <a:lnTo>
                  <a:pt x="492919" y="333375"/>
                </a:lnTo>
                <a:lnTo>
                  <a:pt x="414338" y="333375"/>
                </a:lnTo>
                <a:lnTo>
                  <a:pt x="326231" y="323850"/>
                </a:lnTo>
                <a:lnTo>
                  <a:pt x="247650" y="311944"/>
                </a:lnTo>
                <a:lnTo>
                  <a:pt x="161925" y="295275"/>
                </a:lnTo>
                <a:lnTo>
                  <a:pt x="100013" y="278607"/>
                </a:lnTo>
                <a:lnTo>
                  <a:pt x="45244" y="257175"/>
                </a:lnTo>
                <a:lnTo>
                  <a:pt x="26194" y="257175"/>
                </a:lnTo>
                <a:lnTo>
                  <a:pt x="7144" y="271463"/>
                </a:lnTo>
                <a:lnTo>
                  <a:pt x="0" y="300038"/>
                </a:lnTo>
                <a:lnTo>
                  <a:pt x="11906" y="330994"/>
                </a:lnTo>
                <a:lnTo>
                  <a:pt x="73819" y="364332"/>
                </a:lnTo>
                <a:lnTo>
                  <a:pt x="178594" y="416719"/>
                </a:lnTo>
                <a:lnTo>
                  <a:pt x="330994" y="492919"/>
                </a:lnTo>
                <a:lnTo>
                  <a:pt x="400050" y="523875"/>
                </a:lnTo>
                <a:lnTo>
                  <a:pt x="421481" y="535782"/>
                </a:lnTo>
                <a:lnTo>
                  <a:pt x="519113" y="526257"/>
                </a:lnTo>
                <a:lnTo>
                  <a:pt x="650081" y="511969"/>
                </a:lnTo>
                <a:lnTo>
                  <a:pt x="802481" y="495300"/>
                </a:lnTo>
                <a:lnTo>
                  <a:pt x="921544" y="476250"/>
                </a:lnTo>
                <a:lnTo>
                  <a:pt x="1052513" y="445294"/>
                </a:lnTo>
                <a:lnTo>
                  <a:pt x="1221581" y="419100"/>
                </a:lnTo>
                <a:lnTo>
                  <a:pt x="1350169" y="3929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88F26DE-8CF6-4F60-854A-731BFE4B4DDF}"/>
              </a:ext>
            </a:extLst>
          </p:cNvPr>
          <p:cNvSpPr/>
          <p:nvPr/>
        </p:nvSpPr>
        <p:spPr>
          <a:xfrm rot="16200000">
            <a:off x="4885532" y="2070894"/>
            <a:ext cx="2005012" cy="558800"/>
          </a:xfrm>
          <a:custGeom>
            <a:avLst/>
            <a:gdLst>
              <a:gd name="connsiteX0" fmla="*/ 554831 w 2005134"/>
              <a:gd name="connsiteY0" fmla="*/ 452438 h 559594"/>
              <a:gd name="connsiteX1" fmla="*/ 738188 w 2005134"/>
              <a:gd name="connsiteY1" fmla="*/ 454819 h 559594"/>
              <a:gd name="connsiteX2" fmla="*/ 845344 w 2005134"/>
              <a:gd name="connsiteY2" fmla="*/ 459581 h 559594"/>
              <a:gd name="connsiteX3" fmla="*/ 885825 w 2005134"/>
              <a:gd name="connsiteY3" fmla="*/ 466725 h 559594"/>
              <a:gd name="connsiteX4" fmla="*/ 942975 w 2005134"/>
              <a:gd name="connsiteY4" fmla="*/ 473869 h 559594"/>
              <a:gd name="connsiteX5" fmla="*/ 1028700 w 2005134"/>
              <a:gd name="connsiteY5" fmla="*/ 476250 h 559594"/>
              <a:gd name="connsiteX6" fmla="*/ 1181100 w 2005134"/>
              <a:gd name="connsiteY6" fmla="*/ 473869 h 559594"/>
              <a:gd name="connsiteX7" fmla="*/ 1247775 w 2005134"/>
              <a:gd name="connsiteY7" fmla="*/ 476250 h 559594"/>
              <a:gd name="connsiteX8" fmla="*/ 1340644 w 2005134"/>
              <a:gd name="connsiteY8" fmla="*/ 483394 h 559594"/>
              <a:gd name="connsiteX9" fmla="*/ 1404938 w 2005134"/>
              <a:gd name="connsiteY9" fmla="*/ 490538 h 559594"/>
              <a:gd name="connsiteX10" fmla="*/ 1464469 w 2005134"/>
              <a:gd name="connsiteY10" fmla="*/ 500063 h 559594"/>
              <a:gd name="connsiteX11" fmla="*/ 1543050 w 2005134"/>
              <a:gd name="connsiteY11" fmla="*/ 514350 h 559594"/>
              <a:gd name="connsiteX12" fmla="*/ 1607344 w 2005134"/>
              <a:gd name="connsiteY12" fmla="*/ 531019 h 559594"/>
              <a:gd name="connsiteX13" fmla="*/ 1654969 w 2005134"/>
              <a:gd name="connsiteY13" fmla="*/ 547688 h 559594"/>
              <a:gd name="connsiteX14" fmla="*/ 1683544 w 2005134"/>
              <a:gd name="connsiteY14" fmla="*/ 557213 h 559594"/>
              <a:gd name="connsiteX15" fmla="*/ 1693069 w 2005134"/>
              <a:gd name="connsiteY15" fmla="*/ 559594 h 559594"/>
              <a:gd name="connsiteX16" fmla="*/ 1707356 w 2005134"/>
              <a:gd name="connsiteY16" fmla="*/ 554831 h 559594"/>
              <a:gd name="connsiteX17" fmla="*/ 1752600 w 2005134"/>
              <a:gd name="connsiteY17" fmla="*/ 526256 h 559594"/>
              <a:gd name="connsiteX18" fmla="*/ 1809750 w 2005134"/>
              <a:gd name="connsiteY18" fmla="*/ 476250 h 559594"/>
              <a:gd name="connsiteX19" fmla="*/ 1845469 w 2005134"/>
              <a:gd name="connsiteY19" fmla="*/ 426244 h 559594"/>
              <a:gd name="connsiteX20" fmla="*/ 1809750 w 2005134"/>
              <a:gd name="connsiteY20" fmla="*/ 478631 h 559594"/>
              <a:gd name="connsiteX21" fmla="*/ 1862138 w 2005134"/>
              <a:gd name="connsiteY21" fmla="*/ 419100 h 559594"/>
              <a:gd name="connsiteX22" fmla="*/ 1900238 w 2005134"/>
              <a:gd name="connsiteY22" fmla="*/ 354806 h 559594"/>
              <a:gd name="connsiteX23" fmla="*/ 1933575 w 2005134"/>
              <a:gd name="connsiteY23" fmla="*/ 276225 h 559594"/>
              <a:gd name="connsiteX24" fmla="*/ 1957388 w 2005134"/>
              <a:gd name="connsiteY24" fmla="*/ 211931 h 559594"/>
              <a:gd name="connsiteX25" fmla="*/ 1981200 w 2005134"/>
              <a:gd name="connsiteY25" fmla="*/ 147638 h 559594"/>
              <a:gd name="connsiteX26" fmla="*/ 2000250 w 2005134"/>
              <a:gd name="connsiteY26" fmla="*/ 80963 h 559594"/>
              <a:gd name="connsiteX27" fmla="*/ 2005013 w 2005134"/>
              <a:gd name="connsiteY27" fmla="*/ 47625 h 559594"/>
              <a:gd name="connsiteX28" fmla="*/ 2005013 w 2005134"/>
              <a:gd name="connsiteY28" fmla="*/ 23813 h 559594"/>
              <a:gd name="connsiteX29" fmla="*/ 1997869 w 2005134"/>
              <a:gd name="connsiteY29" fmla="*/ 11906 h 559594"/>
              <a:gd name="connsiteX30" fmla="*/ 1988344 w 2005134"/>
              <a:gd name="connsiteY30" fmla="*/ 0 h 559594"/>
              <a:gd name="connsiteX31" fmla="*/ 1976438 w 2005134"/>
              <a:gd name="connsiteY31" fmla="*/ 2381 h 559594"/>
              <a:gd name="connsiteX32" fmla="*/ 1952625 w 2005134"/>
              <a:gd name="connsiteY32" fmla="*/ 11906 h 559594"/>
              <a:gd name="connsiteX33" fmla="*/ 1935956 w 2005134"/>
              <a:gd name="connsiteY33" fmla="*/ 33338 h 559594"/>
              <a:gd name="connsiteX34" fmla="*/ 1907381 w 2005134"/>
              <a:gd name="connsiteY34" fmla="*/ 69056 h 559594"/>
              <a:gd name="connsiteX35" fmla="*/ 1864519 w 2005134"/>
              <a:gd name="connsiteY35" fmla="*/ 109538 h 559594"/>
              <a:gd name="connsiteX36" fmla="*/ 1812131 w 2005134"/>
              <a:gd name="connsiteY36" fmla="*/ 154781 h 559594"/>
              <a:gd name="connsiteX37" fmla="*/ 1757363 w 2005134"/>
              <a:gd name="connsiteY37" fmla="*/ 195263 h 559594"/>
              <a:gd name="connsiteX38" fmla="*/ 1707356 w 2005134"/>
              <a:gd name="connsiteY38" fmla="*/ 219075 h 559594"/>
              <a:gd name="connsiteX39" fmla="*/ 1631156 w 2005134"/>
              <a:gd name="connsiteY39" fmla="*/ 235744 h 559594"/>
              <a:gd name="connsiteX40" fmla="*/ 1543050 w 2005134"/>
              <a:gd name="connsiteY40" fmla="*/ 247650 h 559594"/>
              <a:gd name="connsiteX41" fmla="*/ 1376363 w 2005134"/>
              <a:gd name="connsiteY41" fmla="*/ 250031 h 559594"/>
              <a:gd name="connsiteX42" fmla="*/ 1181100 w 2005134"/>
              <a:gd name="connsiteY42" fmla="*/ 250031 h 559594"/>
              <a:gd name="connsiteX43" fmla="*/ 697706 w 2005134"/>
              <a:gd name="connsiteY43" fmla="*/ 250031 h 559594"/>
              <a:gd name="connsiteX44" fmla="*/ 171450 w 2005134"/>
              <a:gd name="connsiteY44" fmla="*/ 250031 h 559594"/>
              <a:gd name="connsiteX45" fmla="*/ 45244 w 2005134"/>
              <a:gd name="connsiteY45" fmla="*/ 247650 h 559594"/>
              <a:gd name="connsiteX46" fmla="*/ 11906 w 2005134"/>
              <a:gd name="connsiteY46" fmla="*/ 247650 h 559594"/>
              <a:gd name="connsiteX47" fmla="*/ 2381 w 2005134"/>
              <a:gd name="connsiteY47" fmla="*/ 261938 h 559594"/>
              <a:gd name="connsiteX48" fmla="*/ 0 w 2005134"/>
              <a:gd name="connsiteY48" fmla="*/ 340519 h 559594"/>
              <a:gd name="connsiteX49" fmla="*/ 21431 w 2005134"/>
              <a:gd name="connsiteY49" fmla="*/ 423863 h 559594"/>
              <a:gd name="connsiteX50" fmla="*/ 59531 w 2005134"/>
              <a:gd name="connsiteY50" fmla="*/ 454819 h 559594"/>
              <a:gd name="connsiteX51" fmla="*/ 142875 w 2005134"/>
              <a:gd name="connsiteY51" fmla="*/ 452438 h 559594"/>
              <a:gd name="connsiteX52" fmla="*/ 347663 w 2005134"/>
              <a:gd name="connsiteY52" fmla="*/ 450056 h 559594"/>
              <a:gd name="connsiteX53" fmla="*/ 554831 w 2005134"/>
              <a:gd name="connsiteY53" fmla="*/ 452438 h 559594"/>
              <a:gd name="connsiteX0" fmla="*/ 554831 w 2005134"/>
              <a:gd name="connsiteY0" fmla="*/ 452438 h 559594"/>
              <a:gd name="connsiteX1" fmla="*/ 738188 w 2005134"/>
              <a:gd name="connsiteY1" fmla="*/ 454819 h 559594"/>
              <a:gd name="connsiteX2" fmla="*/ 845344 w 2005134"/>
              <a:gd name="connsiteY2" fmla="*/ 459581 h 559594"/>
              <a:gd name="connsiteX3" fmla="*/ 885825 w 2005134"/>
              <a:gd name="connsiteY3" fmla="*/ 466725 h 559594"/>
              <a:gd name="connsiteX4" fmla="*/ 942975 w 2005134"/>
              <a:gd name="connsiteY4" fmla="*/ 473869 h 559594"/>
              <a:gd name="connsiteX5" fmla="*/ 1028700 w 2005134"/>
              <a:gd name="connsiteY5" fmla="*/ 476250 h 559594"/>
              <a:gd name="connsiteX6" fmla="*/ 1181100 w 2005134"/>
              <a:gd name="connsiteY6" fmla="*/ 473869 h 559594"/>
              <a:gd name="connsiteX7" fmla="*/ 1247775 w 2005134"/>
              <a:gd name="connsiteY7" fmla="*/ 476250 h 559594"/>
              <a:gd name="connsiteX8" fmla="*/ 1340644 w 2005134"/>
              <a:gd name="connsiteY8" fmla="*/ 483394 h 559594"/>
              <a:gd name="connsiteX9" fmla="*/ 1404938 w 2005134"/>
              <a:gd name="connsiteY9" fmla="*/ 490538 h 559594"/>
              <a:gd name="connsiteX10" fmla="*/ 1464469 w 2005134"/>
              <a:gd name="connsiteY10" fmla="*/ 500063 h 559594"/>
              <a:gd name="connsiteX11" fmla="*/ 1543050 w 2005134"/>
              <a:gd name="connsiteY11" fmla="*/ 514350 h 559594"/>
              <a:gd name="connsiteX12" fmla="*/ 1607344 w 2005134"/>
              <a:gd name="connsiteY12" fmla="*/ 531019 h 559594"/>
              <a:gd name="connsiteX13" fmla="*/ 1654969 w 2005134"/>
              <a:gd name="connsiteY13" fmla="*/ 547688 h 559594"/>
              <a:gd name="connsiteX14" fmla="*/ 1683544 w 2005134"/>
              <a:gd name="connsiteY14" fmla="*/ 557213 h 559594"/>
              <a:gd name="connsiteX15" fmla="*/ 1693069 w 2005134"/>
              <a:gd name="connsiteY15" fmla="*/ 559594 h 559594"/>
              <a:gd name="connsiteX16" fmla="*/ 1707356 w 2005134"/>
              <a:gd name="connsiteY16" fmla="*/ 554831 h 559594"/>
              <a:gd name="connsiteX17" fmla="*/ 1752600 w 2005134"/>
              <a:gd name="connsiteY17" fmla="*/ 526256 h 559594"/>
              <a:gd name="connsiteX18" fmla="*/ 1809750 w 2005134"/>
              <a:gd name="connsiteY18" fmla="*/ 476250 h 559594"/>
              <a:gd name="connsiteX19" fmla="*/ 1809750 w 2005134"/>
              <a:gd name="connsiteY19" fmla="*/ 478631 h 559594"/>
              <a:gd name="connsiteX20" fmla="*/ 1862138 w 2005134"/>
              <a:gd name="connsiteY20" fmla="*/ 419100 h 559594"/>
              <a:gd name="connsiteX21" fmla="*/ 1900238 w 2005134"/>
              <a:gd name="connsiteY21" fmla="*/ 354806 h 559594"/>
              <a:gd name="connsiteX22" fmla="*/ 1933575 w 2005134"/>
              <a:gd name="connsiteY22" fmla="*/ 276225 h 559594"/>
              <a:gd name="connsiteX23" fmla="*/ 1957388 w 2005134"/>
              <a:gd name="connsiteY23" fmla="*/ 211931 h 559594"/>
              <a:gd name="connsiteX24" fmla="*/ 1981200 w 2005134"/>
              <a:gd name="connsiteY24" fmla="*/ 147638 h 559594"/>
              <a:gd name="connsiteX25" fmla="*/ 2000250 w 2005134"/>
              <a:gd name="connsiteY25" fmla="*/ 80963 h 559594"/>
              <a:gd name="connsiteX26" fmla="*/ 2005013 w 2005134"/>
              <a:gd name="connsiteY26" fmla="*/ 47625 h 559594"/>
              <a:gd name="connsiteX27" fmla="*/ 2005013 w 2005134"/>
              <a:gd name="connsiteY27" fmla="*/ 23813 h 559594"/>
              <a:gd name="connsiteX28" fmla="*/ 1997869 w 2005134"/>
              <a:gd name="connsiteY28" fmla="*/ 11906 h 559594"/>
              <a:gd name="connsiteX29" fmla="*/ 1988344 w 2005134"/>
              <a:gd name="connsiteY29" fmla="*/ 0 h 559594"/>
              <a:gd name="connsiteX30" fmla="*/ 1976438 w 2005134"/>
              <a:gd name="connsiteY30" fmla="*/ 2381 h 559594"/>
              <a:gd name="connsiteX31" fmla="*/ 1952625 w 2005134"/>
              <a:gd name="connsiteY31" fmla="*/ 11906 h 559594"/>
              <a:gd name="connsiteX32" fmla="*/ 1935956 w 2005134"/>
              <a:gd name="connsiteY32" fmla="*/ 33338 h 559594"/>
              <a:gd name="connsiteX33" fmla="*/ 1907381 w 2005134"/>
              <a:gd name="connsiteY33" fmla="*/ 69056 h 559594"/>
              <a:gd name="connsiteX34" fmla="*/ 1864519 w 2005134"/>
              <a:gd name="connsiteY34" fmla="*/ 109538 h 559594"/>
              <a:gd name="connsiteX35" fmla="*/ 1812131 w 2005134"/>
              <a:gd name="connsiteY35" fmla="*/ 154781 h 559594"/>
              <a:gd name="connsiteX36" fmla="*/ 1757363 w 2005134"/>
              <a:gd name="connsiteY36" fmla="*/ 195263 h 559594"/>
              <a:gd name="connsiteX37" fmla="*/ 1707356 w 2005134"/>
              <a:gd name="connsiteY37" fmla="*/ 219075 h 559594"/>
              <a:gd name="connsiteX38" fmla="*/ 1631156 w 2005134"/>
              <a:gd name="connsiteY38" fmla="*/ 235744 h 559594"/>
              <a:gd name="connsiteX39" fmla="*/ 1543050 w 2005134"/>
              <a:gd name="connsiteY39" fmla="*/ 247650 h 559594"/>
              <a:gd name="connsiteX40" fmla="*/ 1376363 w 2005134"/>
              <a:gd name="connsiteY40" fmla="*/ 250031 h 559594"/>
              <a:gd name="connsiteX41" fmla="*/ 1181100 w 2005134"/>
              <a:gd name="connsiteY41" fmla="*/ 250031 h 559594"/>
              <a:gd name="connsiteX42" fmla="*/ 697706 w 2005134"/>
              <a:gd name="connsiteY42" fmla="*/ 250031 h 559594"/>
              <a:gd name="connsiteX43" fmla="*/ 171450 w 2005134"/>
              <a:gd name="connsiteY43" fmla="*/ 250031 h 559594"/>
              <a:gd name="connsiteX44" fmla="*/ 45244 w 2005134"/>
              <a:gd name="connsiteY44" fmla="*/ 247650 h 559594"/>
              <a:gd name="connsiteX45" fmla="*/ 11906 w 2005134"/>
              <a:gd name="connsiteY45" fmla="*/ 247650 h 559594"/>
              <a:gd name="connsiteX46" fmla="*/ 2381 w 2005134"/>
              <a:gd name="connsiteY46" fmla="*/ 261938 h 559594"/>
              <a:gd name="connsiteX47" fmla="*/ 0 w 2005134"/>
              <a:gd name="connsiteY47" fmla="*/ 340519 h 559594"/>
              <a:gd name="connsiteX48" fmla="*/ 21431 w 2005134"/>
              <a:gd name="connsiteY48" fmla="*/ 423863 h 559594"/>
              <a:gd name="connsiteX49" fmla="*/ 59531 w 2005134"/>
              <a:gd name="connsiteY49" fmla="*/ 454819 h 559594"/>
              <a:gd name="connsiteX50" fmla="*/ 142875 w 2005134"/>
              <a:gd name="connsiteY50" fmla="*/ 452438 h 559594"/>
              <a:gd name="connsiteX51" fmla="*/ 347663 w 2005134"/>
              <a:gd name="connsiteY51" fmla="*/ 450056 h 559594"/>
              <a:gd name="connsiteX52" fmla="*/ 554831 w 2005134"/>
              <a:gd name="connsiteY52" fmla="*/ 452438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005134" h="559594">
                <a:moveTo>
                  <a:pt x="554831" y="452438"/>
                </a:moveTo>
                <a:lnTo>
                  <a:pt x="738188" y="454819"/>
                </a:lnTo>
                <a:lnTo>
                  <a:pt x="845344" y="459581"/>
                </a:lnTo>
                <a:lnTo>
                  <a:pt x="885825" y="466725"/>
                </a:lnTo>
                <a:lnTo>
                  <a:pt x="942975" y="473869"/>
                </a:lnTo>
                <a:lnTo>
                  <a:pt x="1028700" y="476250"/>
                </a:lnTo>
                <a:lnTo>
                  <a:pt x="1181100" y="473869"/>
                </a:lnTo>
                <a:lnTo>
                  <a:pt x="1247775" y="476250"/>
                </a:lnTo>
                <a:lnTo>
                  <a:pt x="1340644" y="483394"/>
                </a:lnTo>
                <a:lnTo>
                  <a:pt x="1404938" y="490538"/>
                </a:lnTo>
                <a:lnTo>
                  <a:pt x="1464469" y="500063"/>
                </a:lnTo>
                <a:lnTo>
                  <a:pt x="1543050" y="514350"/>
                </a:lnTo>
                <a:lnTo>
                  <a:pt x="1607344" y="531019"/>
                </a:lnTo>
                <a:lnTo>
                  <a:pt x="1654969" y="547688"/>
                </a:lnTo>
                <a:lnTo>
                  <a:pt x="1683544" y="557213"/>
                </a:lnTo>
                <a:lnTo>
                  <a:pt x="1693069" y="559594"/>
                </a:lnTo>
                <a:lnTo>
                  <a:pt x="1707356" y="554831"/>
                </a:lnTo>
                <a:lnTo>
                  <a:pt x="1752600" y="526256"/>
                </a:lnTo>
                <a:lnTo>
                  <a:pt x="1809750" y="476250"/>
                </a:lnTo>
                <a:lnTo>
                  <a:pt x="1809750" y="478631"/>
                </a:lnTo>
                <a:lnTo>
                  <a:pt x="1862138" y="419100"/>
                </a:lnTo>
                <a:lnTo>
                  <a:pt x="1900238" y="354806"/>
                </a:lnTo>
                <a:lnTo>
                  <a:pt x="1933575" y="276225"/>
                </a:lnTo>
                <a:lnTo>
                  <a:pt x="1957388" y="211931"/>
                </a:lnTo>
                <a:lnTo>
                  <a:pt x="1981200" y="147638"/>
                </a:lnTo>
                <a:lnTo>
                  <a:pt x="2000250" y="80963"/>
                </a:lnTo>
                <a:cubicBezTo>
                  <a:pt x="2005134" y="49222"/>
                  <a:pt x="2005013" y="60446"/>
                  <a:pt x="2005013" y="47625"/>
                </a:cubicBezTo>
                <a:lnTo>
                  <a:pt x="2005013" y="23813"/>
                </a:lnTo>
                <a:lnTo>
                  <a:pt x="1997869" y="11906"/>
                </a:lnTo>
                <a:lnTo>
                  <a:pt x="1988344" y="0"/>
                </a:lnTo>
                <a:lnTo>
                  <a:pt x="1976438" y="2381"/>
                </a:lnTo>
                <a:cubicBezTo>
                  <a:pt x="1953941" y="9880"/>
                  <a:pt x="1960331" y="4200"/>
                  <a:pt x="1952625" y="11906"/>
                </a:cubicBezTo>
                <a:lnTo>
                  <a:pt x="1935956" y="33338"/>
                </a:lnTo>
                <a:lnTo>
                  <a:pt x="1907381" y="69056"/>
                </a:lnTo>
                <a:lnTo>
                  <a:pt x="1864519" y="109538"/>
                </a:lnTo>
                <a:lnTo>
                  <a:pt x="1812131" y="154781"/>
                </a:lnTo>
                <a:lnTo>
                  <a:pt x="1757363" y="195263"/>
                </a:lnTo>
                <a:lnTo>
                  <a:pt x="1707356" y="219075"/>
                </a:lnTo>
                <a:lnTo>
                  <a:pt x="1631156" y="235744"/>
                </a:lnTo>
                <a:lnTo>
                  <a:pt x="1543050" y="247650"/>
                </a:lnTo>
                <a:lnTo>
                  <a:pt x="1376363" y="250031"/>
                </a:lnTo>
                <a:lnTo>
                  <a:pt x="1181100" y="250031"/>
                </a:lnTo>
                <a:lnTo>
                  <a:pt x="697706" y="250031"/>
                </a:lnTo>
                <a:lnTo>
                  <a:pt x="171450" y="250031"/>
                </a:lnTo>
                <a:lnTo>
                  <a:pt x="45244" y="247650"/>
                </a:lnTo>
                <a:lnTo>
                  <a:pt x="11906" y="247650"/>
                </a:lnTo>
                <a:lnTo>
                  <a:pt x="2381" y="261938"/>
                </a:lnTo>
                <a:cubicBezTo>
                  <a:pt x="1587" y="288132"/>
                  <a:pt x="794" y="314325"/>
                  <a:pt x="0" y="340519"/>
                </a:cubicBezTo>
                <a:lnTo>
                  <a:pt x="21431" y="423863"/>
                </a:lnTo>
                <a:lnTo>
                  <a:pt x="59531" y="454819"/>
                </a:lnTo>
                <a:lnTo>
                  <a:pt x="142875" y="452438"/>
                </a:lnTo>
                <a:lnTo>
                  <a:pt x="347663" y="450056"/>
                </a:lnTo>
                <a:lnTo>
                  <a:pt x="554831" y="4524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9407771-DD9D-4D5F-8E7C-1B15E3F11E3D}"/>
              </a:ext>
            </a:extLst>
          </p:cNvPr>
          <p:cNvSpPr/>
          <p:nvPr/>
        </p:nvSpPr>
        <p:spPr>
          <a:xfrm rot="20100000">
            <a:off x="3937000" y="2617789"/>
            <a:ext cx="3879850" cy="1527175"/>
          </a:xfrm>
          <a:custGeom>
            <a:avLst/>
            <a:gdLst>
              <a:gd name="connsiteX0" fmla="*/ 1231900 w 3879850"/>
              <a:gd name="connsiteY0" fmla="*/ 498475 h 1527175"/>
              <a:gd name="connsiteX1" fmla="*/ 1936750 w 3879850"/>
              <a:gd name="connsiteY1" fmla="*/ 688975 h 1527175"/>
              <a:gd name="connsiteX2" fmla="*/ 2181225 w 3879850"/>
              <a:gd name="connsiteY2" fmla="*/ 742950 h 1527175"/>
              <a:gd name="connsiteX3" fmla="*/ 2438400 w 3879850"/>
              <a:gd name="connsiteY3" fmla="*/ 822325 h 1527175"/>
              <a:gd name="connsiteX4" fmla="*/ 2955925 w 3879850"/>
              <a:gd name="connsiteY4" fmla="*/ 987425 h 1527175"/>
              <a:gd name="connsiteX5" fmla="*/ 3168650 w 3879850"/>
              <a:gd name="connsiteY5" fmla="*/ 1060450 h 1527175"/>
              <a:gd name="connsiteX6" fmla="*/ 3349625 w 3879850"/>
              <a:gd name="connsiteY6" fmla="*/ 1123950 h 1527175"/>
              <a:gd name="connsiteX7" fmla="*/ 3400425 w 3879850"/>
              <a:gd name="connsiteY7" fmla="*/ 1146175 h 1527175"/>
              <a:gd name="connsiteX8" fmla="*/ 3429000 w 3879850"/>
              <a:gd name="connsiteY8" fmla="*/ 1152525 h 1527175"/>
              <a:gd name="connsiteX9" fmla="*/ 3521075 w 3879850"/>
              <a:gd name="connsiteY9" fmla="*/ 1165225 h 1527175"/>
              <a:gd name="connsiteX10" fmla="*/ 3648075 w 3879850"/>
              <a:gd name="connsiteY10" fmla="*/ 1187450 h 1527175"/>
              <a:gd name="connsiteX11" fmla="*/ 3670300 w 3879850"/>
              <a:gd name="connsiteY11" fmla="*/ 1196975 h 1527175"/>
              <a:gd name="connsiteX12" fmla="*/ 3727450 w 3879850"/>
              <a:gd name="connsiteY12" fmla="*/ 1250950 h 1527175"/>
              <a:gd name="connsiteX13" fmla="*/ 3781425 w 3879850"/>
              <a:gd name="connsiteY13" fmla="*/ 1304925 h 1527175"/>
              <a:gd name="connsiteX14" fmla="*/ 3822700 w 3879850"/>
              <a:gd name="connsiteY14" fmla="*/ 1362075 h 1527175"/>
              <a:gd name="connsiteX15" fmla="*/ 3857625 w 3879850"/>
              <a:gd name="connsiteY15" fmla="*/ 1409700 h 1527175"/>
              <a:gd name="connsiteX16" fmla="*/ 3876675 w 3879850"/>
              <a:gd name="connsiteY16" fmla="*/ 1441450 h 1527175"/>
              <a:gd name="connsiteX17" fmla="*/ 3879850 w 3879850"/>
              <a:gd name="connsiteY17" fmla="*/ 1460500 h 1527175"/>
              <a:gd name="connsiteX18" fmla="*/ 3876675 w 3879850"/>
              <a:gd name="connsiteY18" fmla="*/ 1485900 h 1527175"/>
              <a:gd name="connsiteX19" fmla="*/ 3860800 w 3879850"/>
              <a:gd name="connsiteY19" fmla="*/ 1511300 h 1527175"/>
              <a:gd name="connsiteX20" fmla="*/ 3829050 w 3879850"/>
              <a:gd name="connsiteY20" fmla="*/ 1527175 h 1527175"/>
              <a:gd name="connsiteX21" fmla="*/ 3778250 w 3879850"/>
              <a:gd name="connsiteY21" fmla="*/ 1524000 h 1527175"/>
              <a:gd name="connsiteX22" fmla="*/ 3721100 w 3879850"/>
              <a:gd name="connsiteY22" fmla="*/ 1517650 h 1527175"/>
              <a:gd name="connsiteX23" fmla="*/ 3648075 w 3879850"/>
              <a:gd name="connsiteY23" fmla="*/ 1492250 h 1527175"/>
              <a:gd name="connsiteX24" fmla="*/ 3486150 w 3879850"/>
              <a:gd name="connsiteY24" fmla="*/ 1409700 h 1527175"/>
              <a:gd name="connsiteX25" fmla="*/ 3409950 w 3879850"/>
              <a:gd name="connsiteY25" fmla="*/ 1371600 h 1527175"/>
              <a:gd name="connsiteX26" fmla="*/ 3298825 w 3879850"/>
              <a:gd name="connsiteY26" fmla="*/ 1320800 h 1527175"/>
              <a:gd name="connsiteX27" fmla="*/ 2994025 w 3879850"/>
              <a:gd name="connsiteY27" fmla="*/ 1200150 h 1527175"/>
              <a:gd name="connsiteX28" fmla="*/ 2686050 w 3879850"/>
              <a:gd name="connsiteY28" fmla="*/ 1089025 h 1527175"/>
              <a:gd name="connsiteX29" fmla="*/ 2206625 w 3879850"/>
              <a:gd name="connsiteY29" fmla="*/ 930275 h 1527175"/>
              <a:gd name="connsiteX30" fmla="*/ 1901825 w 3879850"/>
              <a:gd name="connsiteY30" fmla="*/ 841375 h 1527175"/>
              <a:gd name="connsiteX31" fmla="*/ 1543050 w 3879850"/>
              <a:gd name="connsiteY31" fmla="*/ 755650 h 1527175"/>
              <a:gd name="connsiteX32" fmla="*/ 1244600 w 3879850"/>
              <a:gd name="connsiteY32" fmla="*/ 692150 h 1527175"/>
              <a:gd name="connsiteX33" fmla="*/ 996950 w 3879850"/>
              <a:gd name="connsiteY33" fmla="*/ 644525 h 1527175"/>
              <a:gd name="connsiteX34" fmla="*/ 520700 w 3879850"/>
              <a:gd name="connsiteY34" fmla="*/ 565150 h 1527175"/>
              <a:gd name="connsiteX35" fmla="*/ 295275 w 3879850"/>
              <a:gd name="connsiteY35" fmla="*/ 530225 h 1527175"/>
              <a:gd name="connsiteX36" fmla="*/ 215900 w 3879850"/>
              <a:gd name="connsiteY36" fmla="*/ 517525 h 1527175"/>
              <a:gd name="connsiteX37" fmla="*/ 206375 w 3879850"/>
              <a:gd name="connsiteY37" fmla="*/ 508000 h 1527175"/>
              <a:gd name="connsiteX38" fmla="*/ 152400 w 3879850"/>
              <a:gd name="connsiteY38" fmla="*/ 438150 h 1527175"/>
              <a:gd name="connsiteX39" fmla="*/ 95250 w 3879850"/>
              <a:gd name="connsiteY39" fmla="*/ 342900 h 1527175"/>
              <a:gd name="connsiteX40" fmla="*/ 47625 w 3879850"/>
              <a:gd name="connsiteY40" fmla="*/ 254000 h 1527175"/>
              <a:gd name="connsiteX41" fmla="*/ 19050 w 3879850"/>
              <a:gd name="connsiteY41" fmla="*/ 174625 h 1527175"/>
              <a:gd name="connsiteX42" fmla="*/ 3175 w 3879850"/>
              <a:gd name="connsiteY42" fmla="*/ 114300 h 1527175"/>
              <a:gd name="connsiteX43" fmla="*/ 0 w 3879850"/>
              <a:gd name="connsiteY43" fmla="*/ 82550 h 1527175"/>
              <a:gd name="connsiteX44" fmla="*/ 3175 w 3879850"/>
              <a:gd name="connsiteY44" fmla="*/ 47625 h 1527175"/>
              <a:gd name="connsiteX45" fmla="*/ 9525 w 3879850"/>
              <a:gd name="connsiteY45" fmla="*/ 19050 h 1527175"/>
              <a:gd name="connsiteX46" fmla="*/ 22225 w 3879850"/>
              <a:gd name="connsiteY46" fmla="*/ 0 h 1527175"/>
              <a:gd name="connsiteX47" fmla="*/ 28575 w 3879850"/>
              <a:gd name="connsiteY47" fmla="*/ 0 h 1527175"/>
              <a:gd name="connsiteX48" fmla="*/ 44450 w 3879850"/>
              <a:gd name="connsiteY48" fmla="*/ 9525 h 1527175"/>
              <a:gd name="connsiteX49" fmla="*/ 76200 w 3879850"/>
              <a:gd name="connsiteY49" fmla="*/ 41275 h 1527175"/>
              <a:gd name="connsiteX50" fmla="*/ 133350 w 3879850"/>
              <a:gd name="connsiteY50" fmla="*/ 92075 h 1527175"/>
              <a:gd name="connsiteX51" fmla="*/ 190500 w 3879850"/>
              <a:gd name="connsiteY51" fmla="*/ 136525 h 1527175"/>
              <a:gd name="connsiteX52" fmla="*/ 279400 w 3879850"/>
              <a:gd name="connsiteY52" fmla="*/ 200025 h 1527175"/>
              <a:gd name="connsiteX53" fmla="*/ 358775 w 3879850"/>
              <a:gd name="connsiteY53" fmla="*/ 241300 h 1527175"/>
              <a:gd name="connsiteX54" fmla="*/ 479425 w 3879850"/>
              <a:gd name="connsiteY54" fmla="*/ 288925 h 1527175"/>
              <a:gd name="connsiteX55" fmla="*/ 679450 w 3879850"/>
              <a:gd name="connsiteY55" fmla="*/ 352425 h 1527175"/>
              <a:gd name="connsiteX56" fmla="*/ 869950 w 3879850"/>
              <a:gd name="connsiteY56" fmla="*/ 406400 h 1527175"/>
              <a:gd name="connsiteX57" fmla="*/ 1146175 w 3879850"/>
              <a:gd name="connsiteY57" fmla="*/ 479425 h 1527175"/>
              <a:gd name="connsiteX58" fmla="*/ 1231900 w 3879850"/>
              <a:gd name="connsiteY58" fmla="*/ 498475 h 15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879850" h="1527175">
                <a:moveTo>
                  <a:pt x="1231900" y="498475"/>
                </a:moveTo>
                <a:lnTo>
                  <a:pt x="1936750" y="688975"/>
                </a:lnTo>
                <a:lnTo>
                  <a:pt x="2181225" y="742950"/>
                </a:lnTo>
                <a:lnTo>
                  <a:pt x="2438400" y="822325"/>
                </a:lnTo>
                <a:lnTo>
                  <a:pt x="2955925" y="987425"/>
                </a:lnTo>
                <a:lnTo>
                  <a:pt x="3168650" y="1060450"/>
                </a:lnTo>
                <a:lnTo>
                  <a:pt x="3349625" y="1123950"/>
                </a:lnTo>
                <a:lnTo>
                  <a:pt x="3400425" y="1146175"/>
                </a:lnTo>
                <a:lnTo>
                  <a:pt x="3429000" y="1152525"/>
                </a:lnTo>
                <a:lnTo>
                  <a:pt x="3521075" y="1165225"/>
                </a:lnTo>
                <a:lnTo>
                  <a:pt x="3648075" y="1187450"/>
                </a:lnTo>
                <a:lnTo>
                  <a:pt x="3670300" y="1196975"/>
                </a:lnTo>
                <a:lnTo>
                  <a:pt x="3727450" y="1250950"/>
                </a:lnTo>
                <a:lnTo>
                  <a:pt x="3781425" y="1304925"/>
                </a:lnTo>
                <a:lnTo>
                  <a:pt x="3822700" y="1362075"/>
                </a:lnTo>
                <a:lnTo>
                  <a:pt x="3857625" y="1409700"/>
                </a:lnTo>
                <a:lnTo>
                  <a:pt x="3876675" y="1441450"/>
                </a:lnTo>
                <a:lnTo>
                  <a:pt x="3879850" y="1460500"/>
                </a:lnTo>
                <a:lnTo>
                  <a:pt x="3876675" y="1485900"/>
                </a:lnTo>
                <a:lnTo>
                  <a:pt x="3860800" y="1511300"/>
                </a:lnTo>
                <a:lnTo>
                  <a:pt x="3829050" y="1527175"/>
                </a:lnTo>
                <a:lnTo>
                  <a:pt x="3778250" y="1524000"/>
                </a:lnTo>
                <a:lnTo>
                  <a:pt x="3721100" y="1517650"/>
                </a:lnTo>
                <a:lnTo>
                  <a:pt x="3648075" y="1492250"/>
                </a:lnTo>
                <a:lnTo>
                  <a:pt x="3486150" y="1409700"/>
                </a:lnTo>
                <a:lnTo>
                  <a:pt x="3409950" y="1371600"/>
                </a:lnTo>
                <a:lnTo>
                  <a:pt x="3298825" y="1320800"/>
                </a:lnTo>
                <a:lnTo>
                  <a:pt x="2994025" y="1200150"/>
                </a:lnTo>
                <a:lnTo>
                  <a:pt x="2686050" y="1089025"/>
                </a:lnTo>
                <a:lnTo>
                  <a:pt x="2206625" y="930275"/>
                </a:lnTo>
                <a:lnTo>
                  <a:pt x="1901825" y="841375"/>
                </a:lnTo>
                <a:lnTo>
                  <a:pt x="1543050" y="755650"/>
                </a:lnTo>
                <a:lnTo>
                  <a:pt x="1244600" y="692150"/>
                </a:lnTo>
                <a:lnTo>
                  <a:pt x="996950" y="644525"/>
                </a:lnTo>
                <a:lnTo>
                  <a:pt x="520700" y="565150"/>
                </a:lnTo>
                <a:lnTo>
                  <a:pt x="295275" y="530225"/>
                </a:lnTo>
                <a:lnTo>
                  <a:pt x="215900" y="517525"/>
                </a:lnTo>
                <a:lnTo>
                  <a:pt x="206375" y="508000"/>
                </a:lnTo>
                <a:lnTo>
                  <a:pt x="152400" y="438150"/>
                </a:lnTo>
                <a:lnTo>
                  <a:pt x="95250" y="342900"/>
                </a:lnTo>
                <a:lnTo>
                  <a:pt x="47625" y="254000"/>
                </a:lnTo>
                <a:lnTo>
                  <a:pt x="19050" y="174625"/>
                </a:lnTo>
                <a:lnTo>
                  <a:pt x="3175" y="114300"/>
                </a:lnTo>
                <a:lnTo>
                  <a:pt x="0" y="82550"/>
                </a:lnTo>
                <a:lnTo>
                  <a:pt x="3175" y="47625"/>
                </a:lnTo>
                <a:lnTo>
                  <a:pt x="9525" y="19050"/>
                </a:lnTo>
                <a:lnTo>
                  <a:pt x="22225" y="0"/>
                </a:lnTo>
                <a:lnTo>
                  <a:pt x="28575" y="0"/>
                </a:lnTo>
                <a:lnTo>
                  <a:pt x="44450" y="9525"/>
                </a:lnTo>
                <a:lnTo>
                  <a:pt x="76200" y="41275"/>
                </a:lnTo>
                <a:lnTo>
                  <a:pt x="133350" y="92075"/>
                </a:lnTo>
                <a:lnTo>
                  <a:pt x="190500" y="136525"/>
                </a:lnTo>
                <a:lnTo>
                  <a:pt x="279400" y="200025"/>
                </a:lnTo>
                <a:lnTo>
                  <a:pt x="358775" y="241300"/>
                </a:lnTo>
                <a:lnTo>
                  <a:pt x="479425" y="288925"/>
                </a:lnTo>
                <a:lnTo>
                  <a:pt x="679450" y="352425"/>
                </a:lnTo>
                <a:lnTo>
                  <a:pt x="869950" y="406400"/>
                </a:lnTo>
                <a:lnTo>
                  <a:pt x="1146175" y="479425"/>
                </a:lnTo>
                <a:lnTo>
                  <a:pt x="1231900" y="498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A36DEC1-6FCA-4168-A9C4-470CEEAB5F97}"/>
              </a:ext>
            </a:extLst>
          </p:cNvPr>
          <p:cNvSpPr/>
          <p:nvPr/>
        </p:nvSpPr>
        <p:spPr>
          <a:xfrm rot="20100000">
            <a:off x="3394076" y="3897313"/>
            <a:ext cx="2346325" cy="1655762"/>
          </a:xfrm>
          <a:custGeom>
            <a:avLst/>
            <a:gdLst>
              <a:gd name="connsiteX0" fmla="*/ 1894115 w 2345872"/>
              <a:gd name="connsiteY0" fmla="*/ 923154 h 1655218"/>
              <a:gd name="connsiteX1" fmla="*/ 2035629 w 2345872"/>
              <a:gd name="connsiteY1" fmla="*/ 819740 h 1655218"/>
              <a:gd name="connsiteX2" fmla="*/ 2133600 w 2345872"/>
              <a:gd name="connsiteY2" fmla="*/ 743540 h 1655218"/>
              <a:gd name="connsiteX3" fmla="*/ 2193472 w 2345872"/>
              <a:gd name="connsiteY3" fmla="*/ 699997 h 1655218"/>
              <a:gd name="connsiteX4" fmla="*/ 2228850 w 2345872"/>
              <a:gd name="connsiteY4" fmla="*/ 672782 h 1655218"/>
              <a:gd name="connsiteX5" fmla="*/ 2277836 w 2345872"/>
              <a:gd name="connsiteY5" fmla="*/ 653732 h 1655218"/>
              <a:gd name="connsiteX6" fmla="*/ 2302329 w 2345872"/>
              <a:gd name="connsiteY6" fmla="*/ 634682 h 1655218"/>
              <a:gd name="connsiteX7" fmla="*/ 2329543 w 2345872"/>
              <a:gd name="connsiteY7" fmla="*/ 604747 h 1655218"/>
              <a:gd name="connsiteX8" fmla="*/ 2343150 w 2345872"/>
              <a:gd name="connsiteY8" fmla="*/ 574811 h 1655218"/>
              <a:gd name="connsiteX9" fmla="*/ 2345872 w 2345872"/>
              <a:gd name="connsiteY9" fmla="*/ 544875 h 1655218"/>
              <a:gd name="connsiteX10" fmla="*/ 2340429 w 2345872"/>
              <a:gd name="connsiteY10" fmla="*/ 512218 h 1655218"/>
              <a:gd name="connsiteX11" fmla="*/ 2324100 w 2345872"/>
              <a:gd name="connsiteY11" fmla="*/ 474118 h 1655218"/>
              <a:gd name="connsiteX12" fmla="*/ 2291443 w 2345872"/>
              <a:gd name="connsiteY12" fmla="*/ 433297 h 1655218"/>
              <a:gd name="connsiteX13" fmla="*/ 2253343 w 2345872"/>
              <a:gd name="connsiteY13" fmla="*/ 387032 h 1655218"/>
              <a:gd name="connsiteX14" fmla="*/ 2215243 w 2345872"/>
              <a:gd name="connsiteY14" fmla="*/ 340768 h 1655218"/>
              <a:gd name="connsiteX15" fmla="*/ 2166258 w 2345872"/>
              <a:gd name="connsiteY15" fmla="*/ 264568 h 1655218"/>
              <a:gd name="connsiteX16" fmla="*/ 2133600 w 2345872"/>
              <a:gd name="connsiteY16" fmla="*/ 201975 h 1655218"/>
              <a:gd name="connsiteX17" fmla="*/ 2114550 w 2345872"/>
              <a:gd name="connsiteY17" fmla="*/ 155711 h 1655218"/>
              <a:gd name="connsiteX18" fmla="*/ 2098222 w 2345872"/>
              <a:gd name="connsiteY18" fmla="*/ 101282 h 1655218"/>
              <a:gd name="connsiteX19" fmla="*/ 2090058 w 2345872"/>
              <a:gd name="connsiteY19" fmla="*/ 57740 h 1655218"/>
              <a:gd name="connsiteX20" fmla="*/ 2079172 w 2345872"/>
              <a:gd name="connsiteY20" fmla="*/ 16918 h 1655218"/>
              <a:gd name="connsiteX21" fmla="*/ 2057400 w 2345872"/>
              <a:gd name="connsiteY21" fmla="*/ 590 h 1655218"/>
              <a:gd name="connsiteX22" fmla="*/ 2041072 w 2345872"/>
              <a:gd name="connsiteY22" fmla="*/ 590 h 1655218"/>
              <a:gd name="connsiteX23" fmla="*/ 2002972 w 2345872"/>
              <a:gd name="connsiteY23" fmla="*/ 8754 h 1655218"/>
              <a:gd name="connsiteX24" fmla="*/ 1997529 w 2345872"/>
              <a:gd name="connsiteY24" fmla="*/ 41411 h 1655218"/>
              <a:gd name="connsiteX25" fmla="*/ 2005693 w 2345872"/>
              <a:gd name="connsiteY25" fmla="*/ 101282 h 1655218"/>
              <a:gd name="connsiteX26" fmla="*/ 2016579 w 2345872"/>
              <a:gd name="connsiteY26" fmla="*/ 196532 h 1655218"/>
              <a:gd name="connsiteX27" fmla="*/ 2022022 w 2345872"/>
              <a:gd name="connsiteY27" fmla="*/ 256404 h 1655218"/>
              <a:gd name="connsiteX28" fmla="*/ 2022022 w 2345872"/>
              <a:gd name="connsiteY28" fmla="*/ 316275 h 1655218"/>
              <a:gd name="connsiteX29" fmla="*/ 2013858 w 2345872"/>
              <a:gd name="connsiteY29" fmla="*/ 370704 h 1655218"/>
              <a:gd name="connsiteX30" fmla="*/ 1997529 w 2345872"/>
              <a:gd name="connsiteY30" fmla="*/ 422411 h 1655218"/>
              <a:gd name="connsiteX31" fmla="*/ 1902279 w 2345872"/>
              <a:gd name="connsiteY31" fmla="*/ 566647 h 1655218"/>
              <a:gd name="connsiteX32" fmla="*/ 1826079 w 2345872"/>
              <a:gd name="connsiteY32" fmla="*/ 651011 h 1655218"/>
              <a:gd name="connsiteX33" fmla="*/ 1733550 w 2345872"/>
              <a:gd name="connsiteY33" fmla="*/ 746261 h 1655218"/>
              <a:gd name="connsiteX34" fmla="*/ 1605643 w 2345872"/>
              <a:gd name="connsiteY34" fmla="*/ 860561 h 1655218"/>
              <a:gd name="connsiteX35" fmla="*/ 1420586 w 2345872"/>
              <a:gd name="connsiteY35" fmla="*/ 1004797 h 1655218"/>
              <a:gd name="connsiteX36" fmla="*/ 1284515 w 2345872"/>
              <a:gd name="connsiteY36" fmla="*/ 1100047 h 1655218"/>
              <a:gd name="connsiteX37" fmla="*/ 1134836 w 2345872"/>
              <a:gd name="connsiteY37" fmla="*/ 1187132 h 1655218"/>
              <a:gd name="connsiteX38" fmla="*/ 930729 w 2345872"/>
              <a:gd name="connsiteY38" fmla="*/ 1295990 h 1655218"/>
              <a:gd name="connsiteX39" fmla="*/ 802822 w 2345872"/>
              <a:gd name="connsiteY39" fmla="*/ 1347697 h 1655218"/>
              <a:gd name="connsiteX40" fmla="*/ 672193 w 2345872"/>
              <a:gd name="connsiteY40" fmla="*/ 1402125 h 1655218"/>
              <a:gd name="connsiteX41" fmla="*/ 555172 w 2345872"/>
              <a:gd name="connsiteY41" fmla="*/ 1442947 h 1655218"/>
              <a:gd name="connsiteX42" fmla="*/ 402772 w 2345872"/>
              <a:gd name="connsiteY42" fmla="*/ 1486490 h 1655218"/>
              <a:gd name="connsiteX43" fmla="*/ 244929 w 2345872"/>
              <a:gd name="connsiteY43" fmla="*/ 1527311 h 1655218"/>
              <a:gd name="connsiteX44" fmla="*/ 100693 w 2345872"/>
              <a:gd name="connsiteY44" fmla="*/ 1557247 h 1655218"/>
              <a:gd name="connsiteX45" fmla="*/ 46265 w 2345872"/>
              <a:gd name="connsiteY45" fmla="*/ 1565411 h 1655218"/>
              <a:gd name="connsiteX46" fmla="*/ 24493 w 2345872"/>
              <a:gd name="connsiteY46" fmla="*/ 1573575 h 1655218"/>
              <a:gd name="connsiteX47" fmla="*/ 5443 w 2345872"/>
              <a:gd name="connsiteY47" fmla="*/ 1603511 h 1655218"/>
              <a:gd name="connsiteX48" fmla="*/ 0 w 2345872"/>
              <a:gd name="connsiteY48" fmla="*/ 1628004 h 1655218"/>
              <a:gd name="connsiteX49" fmla="*/ 5443 w 2345872"/>
              <a:gd name="connsiteY49" fmla="*/ 1647054 h 1655218"/>
              <a:gd name="connsiteX50" fmla="*/ 24493 w 2345872"/>
              <a:gd name="connsiteY50" fmla="*/ 1655218 h 1655218"/>
              <a:gd name="connsiteX51" fmla="*/ 92529 w 2345872"/>
              <a:gd name="connsiteY51" fmla="*/ 1641611 h 1655218"/>
              <a:gd name="connsiteX52" fmla="*/ 269422 w 2345872"/>
              <a:gd name="connsiteY52" fmla="*/ 1617118 h 1655218"/>
              <a:gd name="connsiteX53" fmla="*/ 522515 w 2345872"/>
              <a:gd name="connsiteY53" fmla="*/ 1562690 h 1655218"/>
              <a:gd name="connsiteX54" fmla="*/ 767443 w 2345872"/>
              <a:gd name="connsiteY54" fmla="*/ 1500097 h 1655218"/>
              <a:gd name="connsiteX55" fmla="*/ 968829 w 2345872"/>
              <a:gd name="connsiteY55" fmla="*/ 1437504 h 1655218"/>
              <a:gd name="connsiteX56" fmla="*/ 1183822 w 2345872"/>
              <a:gd name="connsiteY56" fmla="*/ 1353140 h 1655218"/>
              <a:gd name="connsiteX57" fmla="*/ 1393372 w 2345872"/>
              <a:gd name="connsiteY57" fmla="*/ 1247004 h 1655218"/>
              <a:gd name="connsiteX58" fmla="*/ 1564822 w 2345872"/>
              <a:gd name="connsiteY58" fmla="*/ 1146311 h 1655218"/>
              <a:gd name="connsiteX59" fmla="*/ 1736272 w 2345872"/>
              <a:gd name="connsiteY59" fmla="*/ 1034732 h 1655218"/>
              <a:gd name="connsiteX60" fmla="*/ 1894115 w 2345872"/>
              <a:gd name="connsiteY60" fmla="*/ 923154 h 165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45872" h="1655218">
                <a:moveTo>
                  <a:pt x="1894115" y="923154"/>
                </a:moveTo>
                <a:lnTo>
                  <a:pt x="2035629" y="819740"/>
                </a:lnTo>
                <a:lnTo>
                  <a:pt x="2133600" y="743540"/>
                </a:lnTo>
                <a:lnTo>
                  <a:pt x="2193472" y="699997"/>
                </a:lnTo>
                <a:lnTo>
                  <a:pt x="2228850" y="672782"/>
                </a:lnTo>
                <a:lnTo>
                  <a:pt x="2277836" y="653732"/>
                </a:lnTo>
                <a:lnTo>
                  <a:pt x="2302329" y="634682"/>
                </a:lnTo>
                <a:lnTo>
                  <a:pt x="2329543" y="604747"/>
                </a:lnTo>
                <a:cubicBezTo>
                  <a:pt x="2343556" y="576721"/>
                  <a:pt x="2343150" y="587674"/>
                  <a:pt x="2343150" y="574811"/>
                </a:cubicBezTo>
                <a:lnTo>
                  <a:pt x="2345872" y="544875"/>
                </a:lnTo>
                <a:lnTo>
                  <a:pt x="2340429" y="512218"/>
                </a:lnTo>
                <a:lnTo>
                  <a:pt x="2324100" y="474118"/>
                </a:lnTo>
                <a:lnTo>
                  <a:pt x="2291443" y="433297"/>
                </a:lnTo>
                <a:lnTo>
                  <a:pt x="2253343" y="387032"/>
                </a:lnTo>
                <a:lnTo>
                  <a:pt x="2215243" y="340768"/>
                </a:lnTo>
                <a:lnTo>
                  <a:pt x="2166258" y="264568"/>
                </a:lnTo>
                <a:lnTo>
                  <a:pt x="2133600" y="201975"/>
                </a:lnTo>
                <a:lnTo>
                  <a:pt x="2114550" y="155711"/>
                </a:lnTo>
                <a:lnTo>
                  <a:pt x="2098222" y="101282"/>
                </a:lnTo>
                <a:lnTo>
                  <a:pt x="2090058" y="57740"/>
                </a:lnTo>
                <a:lnTo>
                  <a:pt x="2079172" y="16918"/>
                </a:lnTo>
                <a:cubicBezTo>
                  <a:pt x="2059433" y="0"/>
                  <a:pt x="2068485" y="590"/>
                  <a:pt x="2057400" y="590"/>
                </a:cubicBezTo>
                <a:lnTo>
                  <a:pt x="2041072" y="590"/>
                </a:lnTo>
                <a:lnTo>
                  <a:pt x="2002972" y="8754"/>
                </a:lnTo>
                <a:lnTo>
                  <a:pt x="1997529" y="41411"/>
                </a:lnTo>
                <a:lnTo>
                  <a:pt x="2005693" y="101282"/>
                </a:lnTo>
                <a:lnTo>
                  <a:pt x="2016579" y="196532"/>
                </a:lnTo>
                <a:lnTo>
                  <a:pt x="2022022" y="256404"/>
                </a:lnTo>
                <a:lnTo>
                  <a:pt x="2022022" y="316275"/>
                </a:lnTo>
                <a:lnTo>
                  <a:pt x="2013858" y="370704"/>
                </a:lnTo>
                <a:lnTo>
                  <a:pt x="1997529" y="422411"/>
                </a:lnTo>
                <a:lnTo>
                  <a:pt x="1902279" y="566647"/>
                </a:lnTo>
                <a:lnTo>
                  <a:pt x="1826079" y="651011"/>
                </a:lnTo>
                <a:lnTo>
                  <a:pt x="1733550" y="746261"/>
                </a:lnTo>
                <a:lnTo>
                  <a:pt x="1605643" y="860561"/>
                </a:lnTo>
                <a:lnTo>
                  <a:pt x="1420586" y="1004797"/>
                </a:lnTo>
                <a:lnTo>
                  <a:pt x="1284515" y="1100047"/>
                </a:lnTo>
                <a:lnTo>
                  <a:pt x="1134836" y="1187132"/>
                </a:lnTo>
                <a:lnTo>
                  <a:pt x="930729" y="1295990"/>
                </a:lnTo>
                <a:lnTo>
                  <a:pt x="802822" y="1347697"/>
                </a:lnTo>
                <a:lnTo>
                  <a:pt x="672193" y="1402125"/>
                </a:lnTo>
                <a:lnTo>
                  <a:pt x="555172" y="1442947"/>
                </a:lnTo>
                <a:lnTo>
                  <a:pt x="402772" y="1486490"/>
                </a:lnTo>
                <a:lnTo>
                  <a:pt x="244929" y="1527311"/>
                </a:lnTo>
                <a:lnTo>
                  <a:pt x="100693" y="1557247"/>
                </a:lnTo>
                <a:lnTo>
                  <a:pt x="46265" y="1565411"/>
                </a:lnTo>
                <a:lnTo>
                  <a:pt x="24493" y="1573575"/>
                </a:lnTo>
                <a:lnTo>
                  <a:pt x="5443" y="1603511"/>
                </a:lnTo>
                <a:lnTo>
                  <a:pt x="0" y="1628004"/>
                </a:lnTo>
                <a:lnTo>
                  <a:pt x="5443" y="1647054"/>
                </a:lnTo>
                <a:lnTo>
                  <a:pt x="24493" y="1655218"/>
                </a:lnTo>
                <a:lnTo>
                  <a:pt x="92529" y="1641611"/>
                </a:lnTo>
                <a:lnTo>
                  <a:pt x="269422" y="1617118"/>
                </a:lnTo>
                <a:lnTo>
                  <a:pt x="522515" y="1562690"/>
                </a:lnTo>
                <a:lnTo>
                  <a:pt x="767443" y="1500097"/>
                </a:lnTo>
                <a:lnTo>
                  <a:pt x="968829" y="1437504"/>
                </a:lnTo>
                <a:lnTo>
                  <a:pt x="1183822" y="1353140"/>
                </a:lnTo>
                <a:lnTo>
                  <a:pt x="1393372" y="1247004"/>
                </a:lnTo>
                <a:lnTo>
                  <a:pt x="1564822" y="1146311"/>
                </a:lnTo>
                <a:lnTo>
                  <a:pt x="1736272" y="1034732"/>
                </a:lnTo>
                <a:lnTo>
                  <a:pt x="1894115" y="923154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81F03DB-2B92-42EB-8101-B24A937593BB}"/>
              </a:ext>
            </a:extLst>
          </p:cNvPr>
          <p:cNvSpPr/>
          <p:nvPr/>
        </p:nvSpPr>
        <p:spPr>
          <a:xfrm rot="16200000">
            <a:off x="5883276" y="3402014"/>
            <a:ext cx="2443163" cy="2465387"/>
          </a:xfrm>
          <a:custGeom>
            <a:avLst/>
            <a:gdLst>
              <a:gd name="connsiteX0" fmla="*/ 1355969 w 2442308"/>
              <a:gd name="connsiteY0" fmla="*/ 222738 h 2465753"/>
              <a:gd name="connsiteX1" fmla="*/ 1774092 w 2442308"/>
              <a:gd name="connsiteY1" fmla="*/ 242276 h 2465753"/>
              <a:gd name="connsiteX2" fmla="*/ 1906954 w 2442308"/>
              <a:gd name="connsiteY2" fmla="*/ 250092 h 2465753"/>
              <a:gd name="connsiteX3" fmla="*/ 1992923 w 2442308"/>
              <a:gd name="connsiteY3" fmla="*/ 254000 h 2465753"/>
              <a:gd name="connsiteX4" fmla="*/ 2035908 w 2442308"/>
              <a:gd name="connsiteY4" fmla="*/ 257907 h 2465753"/>
              <a:gd name="connsiteX5" fmla="*/ 2082800 w 2442308"/>
              <a:gd name="connsiteY5" fmla="*/ 246184 h 2465753"/>
              <a:gd name="connsiteX6" fmla="*/ 2176584 w 2442308"/>
              <a:gd name="connsiteY6" fmla="*/ 214923 h 2465753"/>
              <a:gd name="connsiteX7" fmla="*/ 2243015 w 2442308"/>
              <a:gd name="connsiteY7" fmla="*/ 179753 h 2465753"/>
              <a:gd name="connsiteX8" fmla="*/ 2297723 w 2442308"/>
              <a:gd name="connsiteY8" fmla="*/ 136769 h 2465753"/>
              <a:gd name="connsiteX9" fmla="*/ 2356338 w 2442308"/>
              <a:gd name="connsiteY9" fmla="*/ 74246 h 2465753"/>
              <a:gd name="connsiteX10" fmla="*/ 2387600 w 2442308"/>
              <a:gd name="connsiteY10" fmla="*/ 27353 h 2465753"/>
              <a:gd name="connsiteX11" fmla="*/ 2411046 w 2442308"/>
              <a:gd name="connsiteY11" fmla="*/ 0 h 2465753"/>
              <a:gd name="connsiteX12" fmla="*/ 2426677 w 2442308"/>
              <a:gd name="connsiteY12" fmla="*/ 0 h 2465753"/>
              <a:gd name="connsiteX13" fmla="*/ 2438400 w 2442308"/>
              <a:gd name="connsiteY13" fmla="*/ 39076 h 2465753"/>
              <a:gd name="connsiteX14" fmla="*/ 2442308 w 2442308"/>
              <a:gd name="connsiteY14" fmla="*/ 97692 h 2465753"/>
              <a:gd name="connsiteX15" fmla="*/ 2438400 w 2442308"/>
              <a:gd name="connsiteY15" fmla="*/ 148492 h 2465753"/>
              <a:gd name="connsiteX16" fmla="*/ 2371969 w 2442308"/>
              <a:gd name="connsiteY16" fmla="*/ 242276 h 2465753"/>
              <a:gd name="connsiteX17" fmla="*/ 2301631 w 2442308"/>
              <a:gd name="connsiteY17" fmla="*/ 336061 h 2465753"/>
              <a:gd name="connsiteX18" fmla="*/ 2262554 w 2442308"/>
              <a:gd name="connsiteY18" fmla="*/ 375138 h 2465753"/>
              <a:gd name="connsiteX19" fmla="*/ 2227384 w 2442308"/>
              <a:gd name="connsiteY19" fmla="*/ 425938 h 2465753"/>
              <a:gd name="connsiteX20" fmla="*/ 2184400 w 2442308"/>
              <a:gd name="connsiteY20" fmla="*/ 480646 h 2465753"/>
              <a:gd name="connsiteX21" fmla="*/ 2137508 w 2442308"/>
              <a:gd name="connsiteY21" fmla="*/ 523630 h 2465753"/>
              <a:gd name="connsiteX22" fmla="*/ 2102338 w 2442308"/>
              <a:gd name="connsiteY22" fmla="*/ 539261 h 2465753"/>
              <a:gd name="connsiteX23" fmla="*/ 2067169 w 2442308"/>
              <a:gd name="connsiteY23" fmla="*/ 550984 h 2465753"/>
              <a:gd name="connsiteX24" fmla="*/ 2024184 w 2442308"/>
              <a:gd name="connsiteY24" fmla="*/ 554892 h 2465753"/>
              <a:gd name="connsiteX25" fmla="*/ 1969477 w 2442308"/>
              <a:gd name="connsiteY25" fmla="*/ 539261 h 2465753"/>
              <a:gd name="connsiteX26" fmla="*/ 1930400 w 2442308"/>
              <a:gd name="connsiteY26" fmla="*/ 523630 h 2465753"/>
              <a:gd name="connsiteX27" fmla="*/ 1903046 w 2442308"/>
              <a:gd name="connsiteY27" fmla="*/ 504092 h 2465753"/>
              <a:gd name="connsiteX28" fmla="*/ 1832708 w 2442308"/>
              <a:gd name="connsiteY28" fmla="*/ 488461 h 2465753"/>
              <a:gd name="connsiteX29" fmla="*/ 1680308 w 2442308"/>
              <a:gd name="connsiteY29" fmla="*/ 465015 h 2465753"/>
              <a:gd name="connsiteX30" fmla="*/ 1527908 w 2442308"/>
              <a:gd name="connsiteY30" fmla="*/ 445476 h 2465753"/>
              <a:gd name="connsiteX31" fmla="*/ 1305169 w 2442308"/>
              <a:gd name="connsiteY31" fmla="*/ 425938 h 2465753"/>
              <a:gd name="connsiteX32" fmla="*/ 1027723 w 2442308"/>
              <a:gd name="connsiteY32" fmla="*/ 418123 h 2465753"/>
              <a:gd name="connsiteX33" fmla="*/ 832338 w 2442308"/>
              <a:gd name="connsiteY33" fmla="*/ 414215 h 2465753"/>
              <a:gd name="connsiteX34" fmla="*/ 640861 w 2442308"/>
              <a:gd name="connsiteY34" fmla="*/ 418123 h 2465753"/>
              <a:gd name="connsiteX35" fmla="*/ 547077 w 2442308"/>
              <a:gd name="connsiteY35" fmla="*/ 422030 h 2465753"/>
              <a:gd name="connsiteX36" fmla="*/ 472831 w 2442308"/>
              <a:gd name="connsiteY36" fmla="*/ 437661 h 2465753"/>
              <a:gd name="connsiteX37" fmla="*/ 398584 w 2442308"/>
              <a:gd name="connsiteY37" fmla="*/ 465015 h 2465753"/>
              <a:gd name="connsiteX38" fmla="*/ 363415 w 2442308"/>
              <a:gd name="connsiteY38" fmla="*/ 492369 h 2465753"/>
              <a:gd name="connsiteX39" fmla="*/ 339969 w 2442308"/>
              <a:gd name="connsiteY39" fmla="*/ 527538 h 2465753"/>
              <a:gd name="connsiteX40" fmla="*/ 312615 w 2442308"/>
              <a:gd name="connsiteY40" fmla="*/ 586153 h 2465753"/>
              <a:gd name="connsiteX41" fmla="*/ 285261 w 2442308"/>
              <a:gd name="connsiteY41" fmla="*/ 668215 h 2465753"/>
              <a:gd name="connsiteX42" fmla="*/ 257908 w 2442308"/>
              <a:gd name="connsiteY42" fmla="*/ 781538 h 2465753"/>
              <a:gd name="connsiteX43" fmla="*/ 234461 w 2442308"/>
              <a:gd name="connsiteY43" fmla="*/ 1016000 h 2465753"/>
              <a:gd name="connsiteX44" fmla="*/ 226646 w 2442308"/>
              <a:gd name="connsiteY44" fmla="*/ 1184030 h 2465753"/>
              <a:gd name="connsiteX45" fmla="*/ 226646 w 2442308"/>
              <a:gd name="connsiteY45" fmla="*/ 1422400 h 2465753"/>
              <a:gd name="connsiteX46" fmla="*/ 234461 w 2442308"/>
              <a:gd name="connsiteY46" fmla="*/ 1566984 h 2465753"/>
              <a:gd name="connsiteX47" fmla="*/ 254000 w 2442308"/>
              <a:gd name="connsiteY47" fmla="*/ 1754553 h 2465753"/>
              <a:gd name="connsiteX48" fmla="*/ 265723 w 2442308"/>
              <a:gd name="connsiteY48" fmla="*/ 1863969 h 2465753"/>
              <a:gd name="connsiteX49" fmla="*/ 289169 w 2442308"/>
              <a:gd name="connsiteY49" fmla="*/ 1930400 h 2465753"/>
              <a:gd name="connsiteX50" fmla="*/ 296984 w 2442308"/>
              <a:gd name="connsiteY50" fmla="*/ 2418861 h 2465753"/>
              <a:gd name="connsiteX51" fmla="*/ 285261 w 2442308"/>
              <a:gd name="connsiteY51" fmla="*/ 2430584 h 2465753"/>
              <a:gd name="connsiteX52" fmla="*/ 269631 w 2442308"/>
              <a:gd name="connsiteY52" fmla="*/ 2446215 h 2465753"/>
              <a:gd name="connsiteX53" fmla="*/ 257908 w 2442308"/>
              <a:gd name="connsiteY53" fmla="*/ 2457938 h 2465753"/>
              <a:gd name="connsiteX54" fmla="*/ 242277 w 2442308"/>
              <a:gd name="connsiteY54" fmla="*/ 2465753 h 2465753"/>
              <a:gd name="connsiteX55" fmla="*/ 226646 w 2442308"/>
              <a:gd name="connsiteY55" fmla="*/ 2465753 h 2465753"/>
              <a:gd name="connsiteX56" fmla="*/ 211015 w 2442308"/>
              <a:gd name="connsiteY56" fmla="*/ 2461846 h 2465753"/>
              <a:gd name="connsiteX57" fmla="*/ 183661 w 2442308"/>
              <a:gd name="connsiteY57" fmla="*/ 2450123 h 2465753"/>
              <a:gd name="connsiteX58" fmla="*/ 160215 w 2442308"/>
              <a:gd name="connsiteY58" fmla="*/ 2426676 h 2465753"/>
              <a:gd name="connsiteX59" fmla="*/ 136769 w 2442308"/>
              <a:gd name="connsiteY59" fmla="*/ 2375876 h 2465753"/>
              <a:gd name="connsiteX60" fmla="*/ 101600 w 2442308"/>
              <a:gd name="connsiteY60" fmla="*/ 2262553 h 2465753"/>
              <a:gd name="connsiteX61" fmla="*/ 62523 w 2442308"/>
              <a:gd name="connsiteY61" fmla="*/ 2110153 h 2465753"/>
              <a:gd name="connsiteX62" fmla="*/ 39077 w 2442308"/>
              <a:gd name="connsiteY62" fmla="*/ 1930400 h 2465753"/>
              <a:gd name="connsiteX63" fmla="*/ 15631 w 2442308"/>
              <a:gd name="connsiteY63" fmla="*/ 1711569 h 2465753"/>
              <a:gd name="connsiteX64" fmla="*/ 0 w 2442308"/>
              <a:gd name="connsiteY64" fmla="*/ 1500553 h 2465753"/>
              <a:gd name="connsiteX65" fmla="*/ 0 w 2442308"/>
              <a:gd name="connsiteY65" fmla="*/ 1184030 h 2465753"/>
              <a:gd name="connsiteX66" fmla="*/ 11723 w 2442308"/>
              <a:gd name="connsiteY66" fmla="*/ 1012092 h 2465753"/>
              <a:gd name="connsiteX67" fmla="*/ 31261 w 2442308"/>
              <a:gd name="connsiteY67" fmla="*/ 859692 h 2465753"/>
              <a:gd name="connsiteX68" fmla="*/ 58615 w 2442308"/>
              <a:gd name="connsiteY68" fmla="*/ 715107 h 2465753"/>
              <a:gd name="connsiteX69" fmla="*/ 105508 w 2442308"/>
              <a:gd name="connsiteY69" fmla="*/ 578338 h 2465753"/>
              <a:gd name="connsiteX70" fmla="*/ 160215 w 2442308"/>
              <a:gd name="connsiteY70" fmla="*/ 465015 h 2465753"/>
              <a:gd name="connsiteX71" fmla="*/ 199292 w 2442308"/>
              <a:gd name="connsiteY71" fmla="*/ 402492 h 2465753"/>
              <a:gd name="connsiteX72" fmla="*/ 250092 w 2442308"/>
              <a:gd name="connsiteY72" fmla="*/ 339969 h 2465753"/>
              <a:gd name="connsiteX73" fmla="*/ 312615 w 2442308"/>
              <a:gd name="connsiteY73" fmla="*/ 285261 h 2465753"/>
              <a:gd name="connsiteX74" fmla="*/ 375138 w 2442308"/>
              <a:gd name="connsiteY74" fmla="*/ 257907 h 2465753"/>
              <a:gd name="connsiteX75" fmla="*/ 433754 w 2442308"/>
              <a:gd name="connsiteY75" fmla="*/ 238369 h 2465753"/>
              <a:gd name="connsiteX76" fmla="*/ 511908 w 2442308"/>
              <a:gd name="connsiteY76" fmla="*/ 222738 h 2465753"/>
              <a:gd name="connsiteX77" fmla="*/ 590061 w 2442308"/>
              <a:gd name="connsiteY77" fmla="*/ 214923 h 2465753"/>
              <a:gd name="connsiteX78" fmla="*/ 765908 w 2442308"/>
              <a:gd name="connsiteY78" fmla="*/ 211015 h 2465753"/>
              <a:gd name="connsiteX79" fmla="*/ 996461 w 2442308"/>
              <a:gd name="connsiteY79" fmla="*/ 214923 h 2465753"/>
              <a:gd name="connsiteX80" fmla="*/ 1258277 w 2442308"/>
              <a:gd name="connsiteY80" fmla="*/ 218830 h 2465753"/>
              <a:gd name="connsiteX81" fmla="*/ 1355969 w 2442308"/>
              <a:gd name="connsiteY81" fmla="*/ 222738 h 246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442308" h="2465753">
                <a:moveTo>
                  <a:pt x="1355969" y="222738"/>
                </a:moveTo>
                <a:lnTo>
                  <a:pt x="1774092" y="242276"/>
                </a:lnTo>
                <a:lnTo>
                  <a:pt x="1906954" y="250092"/>
                </a:lnTo>
                <a:lnTo>
                  <a:pt x="1992923" y="254000"/>
                </a:lnTo>
                <a:lnTo>
                  <a:pt x="2035908" y="257907"/>
                </a:lnTo>
                <a:lnTo>
                  <a:pt x="2082800" y="246184"/>
                </a:lnTo>
                <a:lnTo>
                  <a:pt x="2176584" y="214923"/>
                </a:lnTo>
                <a:lnTo>
                  <a:pt x="2243015" y="179753"/>
                </a:lnTo>
                <a:lnTo>
                  <a:pt x="2297723" y="136769"/>
                </a:lnTo>
                <a:lnTo>
                  <a:pt x="2356338" y="74246"/>
                </a:lnTo>
                <a:lnTo>
                  <a:pt x="2387600" y="27353"/>
                </a:lnTo>
                <a:lnTo>
                  <a:pt x="2411046" y="0"/>
                </a:lnTo>
                <a:lnTo>
                  <a:pt x="2426677" y="0"/>
                </a:lnTo>
                <a:lnTo>
                  <a:pt x="2438400" y="39076"/>
                </a:lnTo>
                <a:lnTo>
                  <a:pt x="2442308" y="97692"/>
                </a:lnTo>
                <a:lnTo>
                  <a:pt x="2438400" y="148492"/>
                </a:lnTo>
                <a:lnTo>
                  <a:pt x="2371969" y="242276"/>
                </a:lnTo>
                <a:lnTo>
                  <a:pt x="2301631" y="336061"/>
                </a:lnTo>
                <a:lnTo>
                  <a:pt x="2262554" y="375138"/>
                </a:lnTo>
                <a:lnTo>
                  <a:pt x="2227384" y="425938"/>
                </a:lnTo>
                <a:lnTo>
                  <a:pt x="2184400" y="480646"/>
                </a:lnTo>
                <a:lnTo>
                  <a:pt x="2137508" y="523630"/>
                </a:lnTo>
                <a:cubicBezTo>
                  <a:pt x="2105081" y="539844"/>
                  <a:pt x="2117897" y="539261"/>
                  <a:pt x="2102338" y="539261"/>
                </a:cubicBezTo>
                <a:lnTo>
                  <a:pt x="2067169" y="550984"/>
                </a:lnTo>
                <a:lnTo>
                  <a:pt x="2024184" y="554892"/>
                </a:lnTo>
                <a:lnTo>
                  <a:pt x="1969477" y="539261"/>
                </a:lnTo>
                <a:lnTo>
                  <a:pt x="1930400" y="523630"/>
                </a:lnTo>
                <a:lnTo>
                  <a:pt x="1903046" y="504092"/>
                </a:lnTo>
                <a:lnTo>
                  <a:pt x="1832708" y="488461"/>
                </a:lnTo>
                <a:lnTo>
                  <a:pt x="1680308" y="465015"/>
                </a:lnTo>
                <a:lnTo>
                  <a:pt x="1527908" y="445476"/>
                </a:lnTo>
                <a:lnTo>
                  <a:pt x="1305169" y="425938"/>
                </a:lnTo>
                <a:lnTo>
                  <a:pt x="1027723" y="418123"/>
                </a:lnTo>
                <a:lnTo>
                  <a:pt x="832338" y="414215"/>
                </a:lnTo>
                <a:lnTo>
                  <a:pt x="640861" y="418123"/>
                </a:lnTo>
                <a:lnTo>
                  <a:pt x="547077" y="422030"/>
                </a:lnTo>
                <a:lnTo>
                  <a:pt x="472831" y="437661"/>
                </a:lnTo>
                <a:lnTo>
                  <a:pt x="398584" y="465015"/>
                </a:lnTo>
                <a:lnTo>
                  <a:pt x="363415" y="492369"/>
                </a:lnTo>
                <a:lnTo>
                  <a:pt x="339969" y="527538"/>
                </a:lnTo>
                <a:lnTo>
                  <a:pt x="312615" y="586153"/>
                </a:lnTo>
                <a:lnTo>
                  <a:pt x="285261" y="668215"/>
                </a:lnTo>
                <a:lnTo>
                  <a:pt x="257908" y="781538"/>
                </a:lnTo>
                <a:lnTo>
                  <a:pt x="234461" y="1016000"/>
                </a:lnTo>
                <a:lnTo>
                  <a:pt x="226646" y="1184030"/>
                </a:lnTo>
                <a:lnTo>
                  <a:pt x="226646" y="1422400"/>
                </a:lnTo>
                <a:lnTo>
                  <a:pt x="234461" y="1566984"/>
                </a:lnTo>
                <a:lnTo>
                  <a:pt x="254000" y="1754553"/>
                </a:lnTo>
                <a:lnTo>
                  <a:pt x="265723" y="1863969"/>
                </a:lnTo>
                <a:lnTo>
                  <a:pt x="289169" y="1930400"/>
                </a:lnTo>
                <a:lnTo>
                  <a:pt x="296984" y="2418861"/>
                </a:lnTo>
                <a:lnTo>
                  <a:pt x="285261" y="2430584"/>
                </a:lnTo>
                <a:lnTo>
                  <a:pt x="269631" y="2446215"/>
                </a:lnTo>
                <a:lnTo>
                  <a:pt x="257908" y="2457938"/>
                </a:lnTo>
                <a:lnTo>
                  <a:pt x="242277" y="2465753"/>
                </a:lnTo>
                <a:lnTo>
                  <a:pt x="226646" y="2465753"/>
                </a:lnTo>
                <a:lnTo>
                  <a:pt x="211015" y="2461846"/>
                </a:lnTo>
                <a:lnTo>
                  <a:pt x="183661" y="2450123"/>
                </a:lnTo>
                <a:lnTo>
                  <a:pt x="160215" y="2426676"/>
                </a:lnTo>
                <a:lnTo>
                  <a:pt x="136769" y="2375876"/>
                </a:lnTo>
                <a:lnTo>
                  <a:pt x="101600" y="2262553"/>
                </a:lnTo>
                <a:lnTo>
                  <a:pt x="62523" y="2110153"/>
                </a:lnTo>
                <a:lnTo>
                  <a:pt x="39077" y="1930400"/>
                </a:lnTo>
                <a:lnTo>
                  <a:pt x="15631" y="1711569"/>
                </a:lnTo>
                <a:lnTo>
                  <a:pt x="0" y="1500553"/>
                </a:lnTo>
                <a:lnTo>
                  <a:pt x="0" y="1184030"/>
                </a:lnTo>
                <a:lnTo>
                  <a:pt x="11723" y="1012092"/>
                </a:lnTo>
                <a:lnTo>
                  <a:pt x="31261" y="859692"/>
                </a:lnTo>
                <a:lnTo>
                  <a:pt x="58615" y="715107"/>
                </a:lnTo>
                <a:lnTo>
                  <a:pt x="105508" y="578338"/>
                </a:lnTo>
                <a:lnTo>
                  <a:pt x="160215" y="465015"/>
                </a:lnTo>
                <a:lnTo>
                  <a:pt x="199292" y="402492"/>
                </a:lnTo>
                <a:lnTo>
                  <a:pt x="250092" y="339969"/>
                </a:lnTo>
                <a:lnTo>
                  <a:pt x="312615" y="285261"/>
                </a:lnTo>
                <a:lnTo>
                  <a:pt x="375138" y="257907"/>
                </a:lnTo>
                <a:lnTo>
                  <a:pt x="433754" y="238369"/>
                </a:lnTo>
                <a:lnTo>
                  <a:pt x="511908" y="222738"/>
                </a:lnTo>
                <a:lnTo>
                  <a:pt x="590061" y="214923"/>
                </a:lnTo>
                <a:lnTo>
                  <a:pt x="765908" y="211015"/>
                </a:lnTo>
                <a:lnTo>
                  <a:pt x="996461" y="214923"/>
                </a:lnTo>
                <a:lnTo>
                  <a:pt x="1258277" y="218830"/>
                </a:lnTo>
                <a:lnTo>
                  <a:pt x="1355969" y="222738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4553648-C534-409D-A43A-77A0EDFBA972}"/>
              </a:ext>
            </a:extLst>
          </p:cNvPr>
          <p:cNvSpPr/>
          <p:nvPr/>
        </p:nvSpPr>
        <p:spPr>
          <a:xfrm>
            <a:off x="7780338" y="4748213"/>
            <a:ext cx="525462" cy="831850"/>
          </a:xfrm>
          <a:custGeom>
            <a:avLst/>
            <a:gdLst>
              <a:gd name="connsiteX0" fmla="*/ 180975 w 526256"/>
              <a:gd name="connsiteY0" fmla="*/ 395287 h 831056"/>
              <a:gd name="connsiteX1" fmla="*/ 211931 w 526256"/>
              <a:gd name="connsiteY1" fmla="*/ 133350 h 831056"/>
              <a:gd name="connsiteX2" fmla="*/ 221456 w 526256"/>
              <a:gd name="connsiteY2" fmla="*/ 45243 h 831056"/>
              <a:gd name="connsiteX3" fmla="*/ 223837 w 526256"/>
              <a:gd name="connsiteY3" fmla="*/ 26193 h 831056"/>
              <a:gd name="connsiteX4" fmla="*/ 235744 w 526256"/>
              <a:gd name="connsiteY4" fmla="*/ 9525 h 831056"/>
              <a:gd name="connsiteX5" fmla="*/ 247650 w 526256"/>
              <a:gd name="connsiteY5" fmla="*/ 0 h 831056"/>
              <a:gd name="connsiteX6" fmla="*/ 261937 w 526256"/>
              <a:gd name="connsiteY6" fmla="*/ 4762 h 831056"/>
              <a:gd name="connsiteX7" fmla="*/ 276225 w 526256"/>
              <a:gd name="connsiteY7" fmla="*/ 21431 h 831056"/>
              <a:gd name="connsiteX8" fmla="*/ 288131 w 526256"/>
              <a:gd name="connsiteY8" fmla="*/ 38100 h 831056"/>
              <a:gd name="connsiteX9" fmla="*/ 292894 w 526256"/>
              <a:gd name="connsiteY9" fmla="*/ 64293 h 831056"/>
              <a:gd name="connsiteX10" fmla="*/ 335756 w 526256"/>
              <a:gd name="connsiteY10" fmla="*/ 416718 h 831056"/>
              <a:gd name="connsiteX11" fmla="*/ 350044 w 526256"/>
              <a:gd name="connsiteY11" fmla="*/ 569118 h 831056"/>
              <a:gd name="connsiteX12" fmla="*/ 357187 w 526256"/>
              <a:gd name="connsiteY12" fmla="*/ 609600 h 831056"/>
              <a:gd name="connsiteX13" fmla="*/ 364331 w 526256"/>
              <a:gd name="connsiteY13" fmla="*/ 638175 h 831056"/>
              <a:gd name="connsiteX14" fmla="*/ 392906 w 526256"/>
              <a:gd name="connsiteY14" fmla="*/ 683418 h 831056"/>
              <a:gd name="connsiteX15" fmla="*/ 428625 w 526256"/>
              <a:gd name="connsiteY15" fmla="*/ 726281 h 831056"/>
              <a:gd name="connsiteX16" fmla="*/ 469106 w 526256"/>
              <a:gd name="connsiteY16" fmla="*/ 773906 h 831056"/>
              <a:gd name="connsiteX17" fmla="*/ 500062 w 526256"/>
              <a:gd name="connsiteY17" fmla="*/ 804862 h 831056"/>
              <a:gd name="connsiteX18" fmla="*/ 526256 w 526256"/>
              <a:gd name="connsiteY18" fmla="*/ 831056 h 831056"/>
              <a:gd name="connsiteX19" fmla="*/ 0 w 526256"/>
              <a:gd name="connsiteY19" fmla="*/ 828675 h 831056"/>
              <a:gd name="connsiteX20" fmla="*/ 47625 w 526256"/>
              <a:gd name="connsiteY20" fmla="*/ 804862 h 831056"/>
              <a:gd name="connsiteX21" fmla="*/ 85725 w 526256"/>
              <a:gd name="connsiteY21" fmla="*/ 773906 h 831056"/>
              <a:gd name="connsiteX22" fmla="*/ 116681 w 526256"/>
              <a:gd name="connsiteY22" fmla="*/ 733425 h 831056"/>
              <a:gd name="connsiteX23" fmla="*/ 142875 w 526256"/>
              <a:gd name="connsiteY23" fmla="*/ 676275 h 831056"/>
              <a:gd name="connsiteX24" fmla="*/ 157162 w 526256"/>
              <a:gd name="connsiteY24" fmla="*/ 614362 h 831056"/>
              <a:gd name="connsiteX25" fmla="*/ 169069 w 526256"/>
              <a:gd name="connsiteY25" fmla="*/ 502443 h 831056"/>
              <a:gd name="connsiteX26" fmla="*/ 180975 w 526256"/>
              <a:gd name="connsiteY26" fmla="*/ 395287 h 831056"/>
              <a:gd name="connsiteX0" fmla="*/ 180975 w 526256"/>
              <a:gd name="connsiteY0" fmla="*/ 395287 h 831056"/>
              <a:gd name="connsiteX1" fmla="*/ 211931 w 526256"/>
              <a:gd name="connsiteY1" fmla="*/ 133350 h 831056"/>
              <a:gd name="connsiteX2" fmla="*/ 221456 w 526256"/>
              <a:gd name="connsiteY2" fmla="*/ 45243 h 831056"/>
              <a:gd name="connsiteX3" fmla="*/ 223837 w 526256"/>
              <a:gd name="connsiteY3" fmla="*/ 26193 h 831056"/>
              <a:gd name="connsiteX4" fmla="*/ 247650 w 526256"/>
              <a:gd name="connsiteY4" fmla="*/ 0 h 831056"/>
              <a:gd name="connsiteX5" fmla="*/ 261937 w 526256"/>
              <a:gd name="connsiteY5" fmla="*/ 4762 h 831056"/>
              <a:gd name="connsiteX6" fmla="*/ 276225 w 526256"/>
              <a:gd name="connsiteY6" fmla="*/ 21431 h 831056"/>
              <a:gd name="connsiteX7" fmla="*/ 288131 w 526256"/>
              <a:gd name="connsiteY7" fmla="*/ 38100 h 831056"/>
              <a:gd name="connsiteX8" fmla="*/ 292894 w 526256"/>
              <a:gd name="connsiteY8" fmla="*/ 64293 h 831056"/>
              <a:gd name="connsiteX9" fmla="*/ 335756 w 526256"/>
              <a:gd name="connsiteY9" fmla="*/ 416718 h 831056"/>
              <a:gd name="connsiteX10" fmla="*/ 350044 w 526256"/>
              <a:gd name="connsiteY10" fmla="*/ 569118 h 831056"/>
              <a:gd name="connsiteX11" fmla="*/ 357187 w 526256"/>
              <a:gd name="connsiteY11" fmla="*/ 609600 h 831056"/>
              <a:gd name="connsiteX12" fmla="*/ 364331 w 526256"/>
              <a:gd name="connsiteY12" fmla="*/ 638175 h 831056"/>
              <a:gd name="connsiteX13" fmla="*/ 392906 w 526256"/>
              <a:gd name="connsiteY13" fmla="*/ 683418 h 831056"/>
              <a:gd name="connsiteX14" fmla="*/ 428625 w 526256"/>
              <a:gd name="connsiteY14" fmla="*/ 726281 h 831056"/>
              <a:gd name="connsiteX15" fmla="*/ 469106 w 526256"/>
              <a:gd name="connsiteY15" fmla="*/ 773906 h 831056"/>
              <a:gd name="connsiteX16" fmla="*/ 500062 w 526256"/>
              <a:gd name="connsiteY16" fmla="*/ 804862 h 831056"/>
              <a:gd name="connsiteX17" fmla="*/ 526256 w 526256"/>
              <a:gd name="connsiteY17" fmla="*/ 831056 h 831056"/>
              <a:gd name="connsiteX18" fmla="*/ 0 w 526256"/>
              <a:gd name="connsiteY18" fmla="*/ 828675 h 831056"/>
              <a:gd name="connsiteX19" fmla="*/ 47625 w 526256"/>
              <a:gd name="connsiteY19" fmla="*/ 804862 h 831056"/>
              <a:gd name="connsiteX20" fmla="*/ 85725 w 526256"/>
              <a:gd name="connsiteY20" fmla="*/ 773906 h 831056"/>
              <a:gd name="connsiteX21" fmla="*/ 116681 w 526256"/>
              <a:gd name="connsiteY21" fmla="*/ 733425 h 831056"/>
              <a:gd name="connsiteX22" fmla="*/ 142875 w 526256"/>
              <a:gd name="connsiteY22" fmla="*/ 676275 h 831056"/>
              <a:gd name="connsiteX23" fmla="*/ 157162 w 526256"/>
              <a:gd name="connsiteY23" fmla="*/ 614362 h 831056"/>
              <a:gd name="connsiteX24" fmla="*/ 169069 w 526256"/>
              <a:gd name="connsiteY24" fmla="*/ 502443 h 831056"/>
              <a:gd name="connsiteX25" fmla="*/ 180975 w 526256"/>
              <a:gd name="connsiteY25" fmla="*/ 395287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6256" h="831056">
                <a:moveTo>
                  <a:pt x="180975" y="395287"/>
                </a:moveTo>
                <a:lnTo>
                  <a:pt x="211931" y="133350"/>
                </a:lnTo>
                <a:lnTo>
                  <a:pt x="221456" y="45243"/>
                </a:lnTo>
                <a:lnTo>
                  <a:pt x="223837" y="26193"/>
                </a:lnTo>
                <a:cubicBezTo>
                  <a:pt x="228203" y="18653"/>
                  <a:pt x="241300" y="3572"/>
                  <a:pt x="247650" y="0"/>
                </a:cubicBezTo>
                <a:lnTo>
                  <a:pt x="261937" y="4762"/>
                </a:lnTo>
                <a:lnTo>
                  <a:pt x="276225" y="21431"/>
                </a:lnTo>
                <a:lnTo>
                  <a:pt x="288131" y="38100"/>
                </a:lnTo>
                <a:lnTo>
                  <a:pt x="292894" y="64293"/>
                </a:lnTo>
                <a:lnTo>
                  <a:pt x="335756" y="416718"/>
                </a:lnTo>
                <a:lnTo>
                  <a:pt x="350044" y="569118"/>
                </a:lnTo>
                <a:lnTo>
                  <a:pt x="357187" y="609600"/>
                </a:lnTo>
                <a:lnTo>
                  <a:pt x="364331" y="638175"/>
                </a:lnTo>
                <a:lnTo>
                  <a:pt x="392906" y="683418"/>
                </a:lnTo>
                <a:lnTo>
                  <a:pt x="428625" y="726281"/>
                </a:lnTo>
                <a:lnTo>
                  <a:pt x="469106" y="773906"/>
                </a:lnTo>
                <a:lnTo>
                  <a:pt x="500062" y="804862"/>
                </a:lnTo>
                <a:lnTo>
                  <a:pt x="526256" y="831056"/>
                </a:lnTo>
                <a:lnTo>
                  <a:pt x="0" y="828675"/>
                </a:lnTo>
                <a:lnTo>
                  <a:pt x="47625" y="804862"/>
                </a:lnTo>
                <a:lnTo>
                  <a:pt x="85725" y="773906"/>
                </a:lnTo>
                <a:lnTo>
                  <a:pt x="116681" y="733425"/>
                </a:lnTo>
                <a:lnTo>
                  <a:pt x="142875" y="676275"/>
                </a:lnTo>
                <a:lnTo>
                  <a:pt x="157162" y="614362"/>
                </a:lnTo>
                <a:lnTo>
                  <a:pt x="169069" y="502443"/>
                </a:lnTo>
                <a:lnTo>
                  <a:pt x="180975" y="395287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1F84808-494F-4969-8E8B-60F3833F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9" y="1366838"/>
            <a:ext cx="45307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84BB626-F1B5-4BCB-9CEC-90F92562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9" y="1404938"/>
            <a:ext cx="45307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9F6286E-E313-4014-BAFB-8F96B8A3102C}"/>
              </a:ext>
            </a:extLst>
          </p:cNvPr>
          <p:cNvSpPr/>
          <p:nvPr/>
        </p:nvSpPr>
        <p:spPr>
          <a:xfrm>
            <a:off x="4684713" y="2200275"/>
            <a:ext cx="2527300" cy="476250"/>
          </a:xfrm>
          <a:custGeom>
            <a:avLst/>
            <a:gdLst>
              <a:gd name="connsiteX0" fmla="*/ 628650 w 2528887"/>
              <a:gd name="connsiteY0" fmla="*/ 202406 h 476250"/>
              <a:gd name="connsiteX1" fmla="*/ 897731 w 2528887"/>
              <a:gd name="connsiteY1" fmla="*/ 195263 h 476250"/>
              <a:gd name="connsiteX2" fmla="*/ 1140619 w 2528887"/>
              <a:gd name="connsiteY2" fmla="*/ 183356 h 476250"/>
              <a:gd name="connsiteX3" fmla="*/ 1369219 w 2528887"/>
              <a:gd name="connsiteY3" fmla="*/ 164306 h 476250"/>
              <a:gd name="connsiteX4" fmla="*/ 1562100 w 2528887"/>
              <a:gd name="connsiteY4" fmla="*/ 140494 h 476250"/>
              <a:gd name="connsiteX5" fmla="*/ 1704975 w 2528887"/>
              <a:gd name="connsiteY5" fmla="*/ 119063 h 476250"/>
              <a:gd name="connsiteX6" fmla="*/ 1776412 w 2528887"/>
              <a:gd name="connsiteY6" fmla="*/ 104775 h 476250"/>
              <a:gd name="connsiteX7" fmla="*/ 1857375 w 2528887"/>
              <a:gd name="connsiteY7" fmla="*/ 78581 h 476250"/>
              <a:gd name="connsiteX8" fmla="*/ 1957387 w 2528887"/>
              <a:gd name="connsiteY8" fmla="*/ 33338 h 476250"/>
              <a:gd name="connsiteX9" fmla="*/ 2002631 w 2528887"/>
              <a:gd name="connsiteY9" fmla="*/ 4763 h 476250"/>
              <a:gd name="connsiteX10" fmla="*/ 2012156 w 2528887"/>
              <a:gd name="connsiteY10" fmla="*/ 0 h 476250"/>
              <a:gd name="connsiteX11" fmla="*/ 2045494 w 2528887"/>
              <a:gd name="connsiteY11" fmla="*/ 7144 h 476250"/>
              <a:gd name="connsiteX12" fmla="*/ 2171700 w 2528887"/>
              <a:gd name="connsiteY12" fmla="*/ 35719 h 476250"/>
              <a:gd name="connsiteX13" fmla="*/ 2262187 w 2528887"/>
              <a:gd name="connsiteY13" fmla="*/ 61913 h 476250"/>
              <a:gd name="connsiteX14" fmla="*/ 2352675 w 2528887"/>
              <a:gd name="connsiteY14" fmla="*/ 92869 h 476250"/>
              <a:gd name="connsiteX15" fmla="*/ 2419350 w 2528887"/>
              <a:gd name="connsiteY15" fmla="*/ 119063 h 476250"/>
              <a:gd name="connsiteX16" fmla="*/ 2450306 w 2528887"/>
              <a:gd name="connsiteY16" fmla="*/ 135731 h 476250"/>
              <a:gd name="connsiteX17" fmla="*/ 2483644 w 2528887"/>
              <a:gd name="connsiteY17" fmla="*/ 159544 h 476250"/>
              <a:gd name="connsiteX18" fmla="*/ 2509837 w 2528887"/>
              <a:gd name="connsiteY18" fmla="*/ 188119 h 476250"/>
              <a:gd name="connsiteX19" fmla="*/ 2526506 w 2528887"/>
              <a:gd name="connsiteY19" fmla="*/ 211931 h 476250"/>
              <a:gd name="connsiteX20" fmla="*/ 2528887 w 2528887"/>
              <a:gd name="connsiteY20" fmla="*/ 221456 h 476250"/>
              <a:gd name="connsiteX21" fmla="*/ 2528887 w 2528887"/>
              <a:gd name="connsiteY21" fmla="*/ 235744 h 476250"/>
              <a:gd name="connsiteX22" fmla="*/ 2524125 w 2528887"/>
              <a:gd name="connsiteY22" fmla="*/ 254794 h 476250"/>
              <a:gd name="connsiteX23" fmla="*/ 2502694 w 2528887"/>
              <a:gd name="connsiteY23" fmla="*/ 278606 h 476250"/>
              <a:gd name="connsiteX24" fmla="*/ 2481262 w 2528887"/>
              <a:gd name="connsiteY24" fmla="*/ 292894 h 476250"/>
              <a:gd name="connsiteX25" fmla="*/ 2433637 w 2528887"/>
              <a:gd name="connsiteY25" fmla="*/ 307181 h 476250"/>
              <a:gd name="connsiteX26" fmla="*/ 2381250 w 2528887"/>
              <a:gd name="connsiteY26" fmla="*/ 314325 h 476250"/>
              <a:gd name="connsiteX27" fmla="*/ 2209800 w 2528887"/>
              <a:gd name="connsiteY27" fmla="*/ 326231 h 476250"/>
              <a:gd name="connsiteX28" fmla="*/ 2026444 w 2528887"/>
              <a:gd name="connsiteY28" fmla="*/ 335756 h 476250"/>
              <a:gd name="connsiteX29" fmla="*/ 1933575 w 2528887"/>
              <a:gd name="connsiteY29" fmla="*/ 335756 h 476250"/>
              <a:gd name="connsiteX30" fmla="*/ 1835944 w 2528887"/>
              <a:gd name="connsiteY30" fmla="*/ 342900 h 476250"/>
              <a:gd name="connsiteX31" fmla="*/ 1500187 w 2528887"/>
              <a:gd name="connsiteY31" fmla="*/ 366713 h 476250"/>
              <a:gd name="connsiteX32" fmla="*/ 1171575 w 2528887"/>
              <a:gd name="connsiteY32" fmla="*/ 390525 h 476250"/>
              <a:gd name="connsiteX33" fmla="*/ 821531 w 2528887"/>
              <a:gd name="connsiteY33" fmla="*/ 416719 h 476250"/>
              <a:gd name="connsiteX34" fmla="*/ 690562 w 2528887"/>
              <a:gd name="connsiteY34" fmla="*/ 426244 h 476250"/>
              <a:gd name="connsiteX35" fmla="*/ 628650 w 2528887"/>
              <a:gd name="connsiteY35" fmla="*/ 438150 h 476250"/>
              <a:gd name="connsiteX36" fmla="*/ 471487 w 2528887"/>
              <a:gd name="connsiteY36" fmla="*/ 469106 h 476250"/>
              <a:gd name="connsiteX37" fmla="*/ 423862 w 2528887"/>
              <a:gd name="connsiteY37" fmla="*/ 476250 h 476250"/>
              <a:gd name="connsiteX38" fmla="*/ 400050 w 2528887"/>
              <a:gd name="connsiteY38" fmla="*/ 476250 h 476250"/>
              <a:gd name="connsiteX39" fmla="*/ 361950 w 2528887"/>
              <a:gd name="connsiteY39" fmla="*/ 469106 h 476250"/>
              <a:gd name="connsiteX40" fmla="*/ 316706 w 2528887"/>
              <a:gd name="connsiteY40" fmla="*/ 447675 h 476250"/>
              <a:gd name="connsiteX41" fmla="*/ 278606 w 2528887"/>
              <a:gd name="connsiteY41" fmla="*/ 416719 h 476250"/>
              <a:gd name="connsiteX42" fmla="*/ 230981 w 2528887"/>
              <a:gd name="connsiteY42" fmla="*/ 371475 h 476250"/>
              <a:gd name="connsiteX43" fmla="*/ 147637 w 2528887"/>
              <a:gd name="connsiteY43" fmla="*/ 290513 h 476250"/>
              <a:gd name="connsiteX44" fmla="*/ 45244 w 2528887"/>
              <a:gd name="connsiteY44" fmla="*/ 169069 h 476250"/>
              <a:gd name="connsiteX45" fmla="*/ 19050 w 2528887"/>
              <a:gd name="connsiteY45" fmla="*/ 138113 h 476250"/>
              <a:gd name="connsiteX46" fmla="*/ 9525 w 2528887"/>
              <a:gd name="connsiteY46" fmla="*/ 119063 h 476250"/>
              <a:gd name="connsiteX47" fmla="*/ 0 w 2528887"/>
              <a:gd name="connsiteY47" fmla="*/ 97631 h 476250"/>
              <a:gd name="connsiteX48" fmla="*/ 0 w 2528887"/>
              <a:gd name="connsiteY48" fmla="*/ 80963 h 476250"/>
              <a:gd name="connsiteX49" fmla="*/ 4762 w 2528887"/>
              <a:gd name="connsiteY49" fmla="*/ 69056 h 476250"/>
              <a:gd name="connsiteX50" fmla="*/ 14287 w 2528887"/>
              <a:gd name="connsiteY50" fmla="*/ 69056 h 476250"/>
              <a:gd name="connsiteX51" fmla="*/ 35719 w 2528887"/>
              <a:gd name="connsiteY51" fmla="*/ 76200 h 476250"/>
              <a:gd name="connsiteX52" fmla="*/ 76200 w 2528887"/>
              <a:gd name="connsiteY52" fmla="*/ 97631 h 476250"/>
              <a:gd name="connsiteX53" fmla="*/ 135731 w 2528887"/>
              <a:gd name="connsiteY53" fmla="*/ 126206 h 476250"/>
              <a:gd name="connsiteX54" fmla="*/ 228600 w 2528887"/>
              <a:gd name="connsiteY54" fmla="*/ 166688 h 476250"/>
              <a:gd name="connsiteX55" fmla="*/ 283369 w 2528887"/>
              <a:gd name="connsiteY55" fmla="*/ 188119 h 476250"/>
              <a:gd name="connsiteX56" fmla="*/ 407194 w 2528887"/>
              <a:gd name="connsiteY56" fmla="*/ 200025 h 476250"/>
              <a:gd name="connsiteX57" fmla="*/ 628650 w 2528887"/>
              <a:gd name="connsiteY57" fmla="*/ 202406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28887" h="476250">
                <a:moveTo>
                  <a:pt x="628650" y="202406"/>
                </a:moveTo>
                <a:lnTo>
                  <a:pt x="897731" y="195263"/>
                </a:lnTo>
                <a:lnTo>
                  <a:pt x="1140619" y="183356"/>
                </a:lnTo>
                <a:lnTo>
                  <a:pt x="1369219" y="164306"/>
                </a:lnTo>
                <a:lnTo>
                  <a:pt x="1562100" y="140494"/>
                </a:lnTo>
                <a:lnTo>
                  <a:pt x="1704975" y="119063"/>
                </a:lnTo>
                <a:lnTo>
                  <a:pt x="1776412" y="104775"/>
                </a:lnTo>
                <a:lnTo>
                  <a:pt x="1857375" y="78581"/>
                </a:lnTo>
                <a:lnTo>
                  <a:pt x="1957387" y="33338"/>
                </a:lnTo>
                <a:lnTo>
                  <a:pt x="2002631" y="4763"/>
                </a:lnTo>
                <a:lnTo>
                  <a:pt x="2012156" y="0"/>
                </a:lnTo>
                <a:lnTo>
                  <a:pt x="2045494" y="7144"/>
                </a:lnTo>
                <a:lnTo>
                  <a:pt x="2171700" y="35719"/>
                </a:lnTo>
                <a:lnTo>
                  <a:pt x="2262187" y="61913"/>
                </a:lnTo>
                <a:lnTo>
                  <a:pt x="2352675" y="92869"/>
                </a:lnTo>
                <a:lnTo>
                  <a:pt x="2419350" y="119063"/>
                </a:lnTo>
                <a:lnTo>
                  <a:pt x="2450306" y="135731"/>
                </a:lnTo>
                <a:lnTo>
                  <a:pt x="2483644" y="159544"/>
                </a:lnTo>
                <a:lnTo>
                  <a:pt x="2509837" y="188119"/>
                </a:lnTo>
                <a:lnTo>
                  <a:pt x="2526506" y="211931"/>
                </a:lnTo>
                <a:lnTo>
                  <a:pt x="2528887" y="221456"/>
                </a:lnTo>
                <a:lnTo>
                  <a:pt x="2528887" y="235744"/>
                </a:lnTo>
                <a:lnTo>
                  <a:pt x="2524125" y="254794"/>
                </a:lnTo>
                <a:lnTo>
                  <a:pt x="2502694" y="278606"/>
                </a:lnTo>
                <a:lnTo>
                  <a:pt x="2481262" y="292894"/>
                </a:lnTo>
                <a:lnTo>
                  <a:pt x="2433637" y="307181"/>
                </a:lnTo>
                <a:lnTo>
                  <a:pt x="2381250" y="314325"/>
                </a:lnTo>
                <a:lnTo>
                  <a:pt x="2209800" y="326231"/>
                </a:lnTo>
                <a:lnTo>
                  <a:pt x="2026444" y="335756"/>
                </a:lnTo>
                <a:lnTo>
                  <a:pt x="1933575" y="335756"/>
                </a:lnTo>
                <a:lnTo>
                  <a:pt x="1835944" y="342900"/>
                </a:lnTo>
                <a:lnTo>
                  <a:pt x="1500187" y="366713"/>
                </a:lnTo>
                <a:lnTo>
                  <a:pt x="1171575" y="390525"/>
                </a:lnTo>
                <a:lnTo>
                  <a:pt x="821531" y="416719"/>
                </a:lnTo>
                <a:lnTo>
                  <a:pt x="690562" y="426244"/>
                </a:lnTo>
                <a:lnTo>
                  <a:pt x="628650" y="438150"/>
                </a:lnTo>
                <a:lnTo>
                  <a:pt x="471487" y="469106"/>
                </a:lnTo>
                <a:lnTo>
                  <a:pt x="423862" y="476250"/>
                </a:lnTo>
                <a:lnTo>
                  <a:pt x="400050" y="476250"/>
                </a:lnTo>
                <a:lnTo>
                  <a:pt x="361950" y="469106"/>
                </a:lnTo>
                <a:lnTo>
                  <a:pt x="316706" y="447675"/>
                </a:lnTo>
                <a:lnTo>
                  <a:pt x="278606" y="416719"/>
                </a:lnTo>
                <a:lnTo>
                  <a:pt x="230981" y="371475"/>
                </a:lnTo>
                <a:lnTo>
                  <a:pt x="147637" y="290513"/>
                </a:lnTo>
                <a:lnTo>
                  <a:pt x="45244" y="169069"/>
                </a:lnTo>
                <a:lnTo>
                  <a:pt x="19050" y="138113"/>
                </a:lnTo>
                <a:lnTo>
                  <a:pt x="9525" y="119063"/>
                </a:lnTo>
                <a:lnTo>
                  <a:pt x="0" y="97631"/>
                </a:lnTo>
                <a:lnTo>
                  <a:pt x="0" y="80963"/>
                </a:lnTo>
                <a:lnTo>
                  <a:pt x="4762" y="69056"/>
                </a:lnTo>
                <a:lnTo>
                  <a:pt x="14287" y="69056"/>
                </a:lnTo>
                <a:lnTo>
                  <a:pt x="35719" y="76200"/>
                </a:lnTo>
                <a:lnTo>
                  <a:pt x="76200" y="97631"/>
                </a:lnTo>
                <a:lnTo>
                  <a:pt x="135731" y="126206"/>
                </a:lnTo>
                <a:lnTo>
                  <a:pt x="228600" y="166688"/>
                </a:lnTo>
                <a:lnTo>
                  <a:pt x="283369" y="188119"/>
                </a:lnTo>
                <a:lnTo>
                  <a:pt x="407194" y="200025"/>
                </a:lnTo>
                <a:lnTo>
                  <a:pt x="628650" y="202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7E5C794-CCFB-4A26-8FDC-28480639A28F}"/>
              </a:ext>
            </a:extLst>
          </p:cNvPr>
          <p:cNvSpPr/>
          <p:nvPr/>
        </p:nvSpPr>
        <p:spPr>
          <a:xfrm rot="20100000">
            <a:off x="4027488" y="3724275"/>
            <a:ext cx="3948112" cy="2025650"/>
          </a:xfrm>
          <a:custGeom>
            <a:avLst/>
            <a:gdLst>
              <a:gd name="connsiteX0" fmla="*/ 1148006 w 3947938"/>
              <a:gd name="connsiteY0" fmla="*/ 627399 h 2025697"/>
              <a:gd name="connsiteX1" fmla="*/ 2215918 w 3947938"/>
              <a:gd name="connsiteY1" fmla="*/ 1047889 h 2025697"/>
              <a:gd name="connsiteX2" fmla="*/ 2629734 w 3947938"/>
              <a:gd name="connsiteY2" fmla="*/ 1218088 h 2025697"/>
              <a:gd name="connsiteX3" fmla="*/ 3076922 w 3947938"/>
              <a:gd name="connsiteY3" fmla="*/ 1398298 h 2025697"/>
              <a:gd name="connsiteX4" fmla="*/ 3213749 w 3947938"/>
              <a:gd name="connsiteY4" fmla="*/ 1458368 h 2025697"/>
              <a:gd name="connsiteX5" fmla="*/ 3280493 w 3947938"/>
              <a:gd name="connsiteY5" fmla="*/ 1485066 h 2025697"/>
              <a:gd name="connsiteX6" fmla="*/ 3317203 w 3947938"/>
              <a:gd name="connsiteY6" fmla="*/ 1501752 h 2025697"/>
              <a:gd name="connsiteX7" fmla="*/ 3390622 w 3947938"/>
              <a:gd name="connsiteY7" fmla="*/ 1521776 h 2025697"/>
              <a:gd name="connsiteX8" fmla="*/ 3477390 w 3947938"/>
              <a:gd name="connsiteY8" fmla="*/ 1538462 h 2025697"/>
              <a:gd name="connsiteX9" fmla="*/ 3564157 w 3947938"/>
              <a:gd name="connsiteY9" fmla="*/ 1548473 h 2025697"/>
              <a:gd name="connsiteX10" fmla="*/ 3627565 w 3947938"/>
              <a:gd name="connsiteY10" fmla="*/ 1551811 h 2025697"/>
              <a:gd name="connsiteX11" fmla="*/ 3644251 w 3947938"/>
              <a:gd name="connsiteY11" fmla="*/ 1555148 h 2025697"/>
              <a:gd name="connsiteX12" fmla="*/ 3670949 w 3947938"/>
              <a:gd name="connsiteY12" fmla="*/ 1571834 h 2025697"/>
              <a:gd name="connsiteX13" fmla="*/ 3744368 w 3947938"/>
              <a:gd name="connsiteY13" fmla="*/ 1635241 h 2025697"/>
              <a:gd name="connsiteX14" fmla="*/ 3781077 w 3947938"/>
              <a:gd name="connsiteY14" fmla="*/ 1671951 h 2025697"/>
              <a:gd name="connsiteX15" fmla="*/ 3824461 w 3947938"/>
              <a:gd name="connsiteY15" fmla="*/ 1728684 h 2025697"/>
              <a:gd name="connsiteX16" fmla="*/ 3871182 w 3947938"/>
              <a:gd name="connsiteY16" fmla="*/ 1798765 h 2025697"/>
              <a:gd name="connsiteX17" fmla="*/ 3901217 w 3947938"/>
              <a:gd name="connsiteY17" fmla="*/ 1852161 h 2025697"/>
              <a:gd name="connsiteX18" fmla="*/ 3924578 w 3947938"/>
              <a:gd name="connsiteY18" fmla="*/ 1895545 h 2025697"/>
              <a:gd name="connsiteX19" fmla="*/ 3941264 w 3947938"/>
              <a:gd name="connsiteY19" fmla="*/ 1942266 h 2025697"/>
              <a:gd name="connsiteX20" fmla="*/ 3947938 w 3947938"/>
              <a:gd name="connsiteY20" fmla="*/ 1972301 h 2025697"/>
              <a:gd name="connsiteX21" fmla="*/ 3947938 w 3947938"/>
              <a:gd name="connsiteY21" fmla="*/ 1995662 h 2025697"/>
              <a:gd name="connsiteX22" fmla="*/ 3931252 w 3947938"/>
              <a:gd name="connsiteY22" fmla="*/ 2015685 h 2025697"/>
              <a:gd name="connsiteX23" fmla="*/ 3911229 w 3947938"/>
              <a:gd name="connsiteY23" fmla="*/ 2025697 h 2025697"/>
              <a:gd name="connsiteX24" fmla="*/ 3874520 w 3947938"/>
              <a:gd name="connsiteY24" fmla="*/ 2025697 h 2025697"/>
              <a:gd name="connsiteX25" fmla="*/ 3814449 w 3947938"/>
              <a:gd name="connsiteY25" fmla="*/ 2005673 h 2025697"/>
              <a:gd name="connsiteX26" fmla="*/ 3737693 w 3947938"/>
              <a:gd name="connsiteY26" fmla="*/ 1965627 h 2025697"/>
              <a:gd name="connsiteX27" fmla="*/ 3620890 w 3947938"/>
              <a:gd name="connsiteY27" fmla="*/ 1905557 h 2025697"/>
              <a:gd name="connsiteX28" fmla="*/ 3464041 w 3947938"/>
              <a:gd name="connsiteY28" fmla="*/ 1822126 h 2025697"/>
              <a:gd name="connsiteX29" fmla="*/ 3203737 w 3947938"/>
              <a:gd name="connsiteY29" fmla="*/ 1695311 h 2025697"/>
              <a:gd name="connsiteX30" fmla="*/ 2920073 w 3947938"/>
              <a:gd name="connsiteY30" fmla="*/ 1565160 h 2025697"/>
              <a:gd name="connsiteX31" fmla="*/ 2619722 w 3947938"/>
              <a:gd name="connsiteY31" fmla="*/ 1424996 h 2025697"/>
              <a:gd name="connsiteX32" fmla="*/ 2142499 w 3947938"/>
              <a:gd name="connsiteY32" fmla="*/ 1211414 h 2025697"/>
              <a:gd name="connsiteX33" fmla="*/ 1835474 w 3947938"/>
              <a:gd name="connsiteY33" fmla="*/ 1087936 h 2025697"/>
              <a:gd name="connsiteX34" fmla="*/ 1428333 w 3947938"/>
              <a:gd name="connsiteY34" fmla="*/ 931087 h 2025697"/>
              <a:gd name="connsiteX35" fmla="*/ 1238111 w 3947938"/>
              <a:gd name="connsiteY35" fmla="*/ 857668 h 2025697"/>
              <a:gd name="connsiteX36" fmla="*/ 931086 w 3947938"/>
              <a:gd name="connsiteY36" fmla="*/ 757551 h 2025697"/>
              <a:gd name="connsiteX37" fmla="*/ 747538 w 3947938"/>
              <a:gd name="connsiteY37" fmla="*/ 700818 h 2025697"/>
              <a:gd name="connsiteX38" fmla="*/ 567328 w 3947938"/>
              <a:gd name="connsiteY38" fmla="*/ 654097 h 2025697"/>
              <a:gd name="connsiteX39" fmla="*/ 470549 w 3947938"/>
              <a:gd name="connsiteY39" fmla="*/ 630736 h 2025697"/>
              <a:gd name="connsiteX40" fmla="*/ 367095 w 3947938"/>
              <a:gd name="connsiteY40" fmla="*/ 614050 h 2025697"/>
              <a:gd name="connsiteX41" fmla="*/ 263641 w 3947938"/>
              <a:gd name="connsiteY41" fmla="*/ 607376 h 2025697"/>
              <a:gd name="connsiteX42" fmla="*/ 210245 w 3947938"/>
              <a:gd name="connsiteY42" fmla="*/ 604038 h 2025697"/>
              <a:gd name="connsiteX43" fmla="*/ 183547 w 3947938"/>
              <a:gd name="connsiteY43" fmla="*/ 597364 h 2025697"/>
              <a:gd name="connsiteX44" fmla="*/ 163524 w 3947938"/>
              <a:gd name="connsiteY44" fmla="*/ 584015 h 2025697"/>
              <a:gd name="connsiteX45" fmla="*/ 146838 w 3947938"/>
              <a:gd name="connsiteY45" fmla="*/ 567329 h 2025697"/>
              <a:gd name="connsiteX46" fmla="*/ 130152 w 3947938"/>
              <a:gd name="connsiteY46" fmla="*/ 540631 h 2025697"/>
              <a:gd name="connsiteX47" fmla="*/ 110128 w 3947938"/>
              <a:gd name="connsiteY47" fmla="*/ 490573 h 2025697"/>
              <a:gd name="connsiteX48" fmla="*/ 70082 w 3947938"/>
              <a:gd name="connsiteY48" fmla="*/ 353746 h 2025697"/>
              <a:gd name="connsiteX49" fmla="*/ 13349 w 3947938"/>
              <a:gd name="connsiteY49" fmla="*/ 123478 h 2025697"/>
              <a:gd name="connsiteX50" fmla="*/ 3337 w 3947938"/>
              <a:gd name="connsiteY50" fmla="*/ 50059 h 2025697"/>
              <a:gd name="connsiteX51" fmla="*/ 0 w 3947938"/>
              <a:gd name="connsiteY51" fmla="*/ 13349 h 2025697"/>
              <a:gd name="connsiteX52" fmla="*/ 10011 w 3947938"/>
              <a:gd name="connsiteY52" fmla="*/ 0 h 2025697"/>
              <a:gd name="connsiteX53" fmla="*/ 23360 w 3947938"/>
              <a:gd name="connsiteY53" fmla="*/ 0 h 2025697"/>
              <a:gd name="connsiteX54" fmla="*/ 40047 w 3947938"/>
              <a:gd name="connsiteY54" fmla="*/ 6675 h 2025697"/>
              <a:gd name="connsiteX55" fmla="*/ 53395 w 3947938"/>
              <a:gd name="connsiteY55" fmla="*/ 26698 h 2025697"/>
              <a:gd name="connsiteX56" fmla="*/ 93442 w 3947938"/>
              <a:gd name="connsiteY56" fmla="*/ 76757 h 2025697"/>
              <a:gd name="connsiteX57" fmla="*/ 173536 w 3947938"/>
              <a:gd name="connsiteY57" fmla="*/ 166862 h 2025697"/>
              <a:gd name="connsiteX58" fmla="*/ 246955 w 3947938"/>
              <a:gd name="connsiteY58" fmla="*/ 233606 h 2025697"/>
              <a:gd name="connsiteX59" fmla="*/ 330385 w 3947938"/>
              <a:gd name="connsiteY59" fmla="*/ 297014 h 2025697"/>
              <a:gd name="connsiteX60" fmla="*/ 427165 w 3947938"/>
              <a:gd name="connsiteY60" fmla="*/ 350409 h 2025697"/>
              <a:gd name="connsiteX61" fmla="*/ 527282 w 3947938"/>
              <a:gd name="connsiteY61" fmla="*/ 393793 h 2025697"/>
              <a:gd name="connsiteX62" fmla="*/ 807609 w 3947938"/>
              <a:gd name="connsiteY62" fmla="*/ 497247 h 2025697"/>
              <a:gd name="connsiteX63" fmla="*/ 1084598 w 3947938"/>
              <a:gd name="connsiteY63" fmla="*/ 604038 h 2025697"/>
              <a:gd name="connsiteX64" fmla="*/ 1148006 w 3947938"/>
              <a:gd name="connsiteY64" fmla="*/ 627399 h 2025697"/>
              <a:gd name="connsiteX0" fmla="*/ 1148006 w 3947938"/>
              <a:gd name="connsiteY0" fmla="*/ 627399 h 2025697"/>
              <a:gd name="connsiteX1" fmla="*/ 2215918 w 3947938"/>
              <a:gd name="connsiteY1" fmla="*/ 1047889 h 2025697"/>
              <a:gd name="connsiteX2" fmla="*/ 2629734 w 3947938"/>
              <a:gd name="connsiteY2" fmla="*/ 1218088 h 2025697"/>
              <a:gd name="connsiteX3" fmla="*/ 3076922 w 3947938"/>
              <a:gd name="connsiteY3" fmla="*/ 1398298 h 2025697"/>
              <a:gd name="connsiteX4" fmla="*/ 3213749 w 3947938"/>
              <a:gd name="connsiteY4" fmla="*/ 1458368 h 2025697"/>
              <a:gd name="connsiteX5" fmla="*/ 3280493 w 3947938"/>
              <a:gd name="connsiteY5" fmla="*/ 1485066 h 2025697"/>
              <a:gd name="connsiteX6" fmla="*/ 3317203 w 3947938"/>
              <a:gd name="connsiteY6" fmla="*/ 1501752 h 2025697"/>
              <a:gd name="connsiteX7" fmla="*/ 3390622 w 3947938"/>
              <a:gd name="connsiteY7" fmla="*/ 1521776 h 2025697"/>
              <a:gd name="connsiteX8" fmla="*/ 3477390 w 3947938"/>
              <a:gd name="connsiteY8" fmla="*/ 1538462 h 2025697"/>
              <a:gd name="connsiteX9" fmla="*/ 3564157 w 3947938"/>
              <a:gd name="connsiteY9" fmla="*/ 1548473 h 2025697"/>
              <a:gd name="connsiteX10" fmla="*/ 3627565 w 3947938"/>
              <a:gd name="connsiteY10" fmla="*/ 1551811 h 2025697"/>
              <a:gd name="connsiteX11" fmla="*/ 3644251 w 3947938"/>
              <a:gd name="connsiteY11" fmla="*/ 1555148 h 2025697"/>
              <a:gd name="connsiteX12" fmla="*/ 3670949 w 3947938"/>
              <a:gd name="connsiteY12" fmla="*/ 1571834 h 2025697"/>
              <a:gd name="connsiteX13" fmla="*/ 3744368 w 3947938"/>
              <a:gd name="connsiteY13" fmla="*/ 1635241 h 2025697"/>
              <a:gd name="connsiteX14" fmla="*/ 3781077 w 3947938"/>
              <a:gd name="connsiteY14" fmla="*/ 1671951 h 2025697"/>
              <a:gd name="connsiteX15" fmla="*/ 3824461 w 3947938"/>
              <a:gd name="connsiteY15" fmla="*/ 1728684 h 2025697"/>
              <a:gd name="connsiteX16" fmla="*/ 3871182 w 3947938"/>
              <a:gd name="connsiteY16" fmla="*/ 1798765 h 2025697"/>
              <a:gd name="connsiteX17" fmla="*/ 3901217 w 3947938"/>
              <a:gd name="connsiteY17" fmla="*/ 1852161 h 2025697"/>
              <a:gd name="connsiteX18" fmla="*/ 3924578 w 3947938"/>
              <a:gd name="connsiteY18" fmla="*/ 1895545 h 2025697"/>
              <a:gd name="connsiteX19" fmla="*/ 3941264 w 3947938"/>
              <a:gd name="connsiteY19" fmla="*/ 1942266 h 2025697"/>
              <a:gd name="connsiteX20" fmla="*/ 3947938 w 3947938"/>
              <a:gd name="connsiteY20" fmla="*/ 1972301 h 2025697"/>
              <a:gd name="connsiteX21" fmla="*/ 3947938 w 3947938"/>
              <a:gd name="connsiteY21" fmla="*/ 1995662 h 2025697"/>
              <a:gd name="connsiteX22" fmla="*/ 3931252 w 3947938"/>
              <a:gd name="connsiteY22" fmla="*/ 2015685 h 2025697"/>
              <a:gd name="connsiteX23" fmla="*/ 3911229 w 3947938"/>
              <a:gd name="connsiteY23" fmla="*/ 2025697 h 2025697"/>
              <a:gd name="connsiteX24" fmla="*/ 3874520 w 3947938"/>
              <a:gd name="connsiteY24" fmla="*/ 2025697 h 2025697"/>
              <a:gd name="connsiteX25" fmla="*/ 3814449 w 3947938"/>
              <a:gd name="connsiteY25" fmla="*/ 2005673 h 2025697"/>
              <a:gd name="connsiteX26" fmla="*/ 3737693 w 3947938"/>
              <a:gd name="connsiteY26" fmla="*/ 1965627 h 2025697"/>
              <a:gd name="connsiteX27" fmla="*/ 3620890 w 3947938"/>
              <a:gd name="connsiteY27" fmla="*/ 1905557 h 2025697"/>
              <a:gd name="connsiteX28" fmla="*/ 3464041 w 3947938"/>
              <a:gd name="connsiteY28" fmla="*/ 1822126 h 2025697"/>
              <a:gd name="connsiteX29" fmla="*/ 3203737 w 3947938"/>
              <a:gd name="connsiteY29" fmla="*/ 1695311 h 2025697"/>
              <a:gd name="connsiteX30" fmla="*/ 2920073 w 3947938"/>
              <a:gd name="connsiteY30" fmla="*/ 1565160 h 2025697"/>
              <a:gd name="connsiteX31" fmla="*/ 2619722 w 3947938"/>
              <a:gd name="connsiteY31" fmla="*/ 1424996 h 2025697"/>
              <a:gd name="connsiteX32" fmla="*/ 2142499 w 3947938"/>
              <a:gd name="connsiteY32" fmla="*/ 1211414 h 2025697"/>
              <a:gd name="connsiteX33" fmla="*/ 2109127 w 3947938"/>
              <a:gd name="connsiteY33" fmla="*/ 1194727 h 2025697"/>
              <a:gd name="connsiteX34" fmla="*/ 1835474 w 3947938"/>
              <a:gd name="connsiteY34" fmla="*/ 1087936 h 2025697"/>
              <a:gd name="connsiteX35" fmla="*/ 1428333 w 3947938"/>
              <a:gd name="connsiteY35" fmla="*/ 931087 h 2025697"/>
              <a:gd name="connsiteX36" fmla="*/ 1238111 w 3947938"/>
              <a:gd name="connsiteY36" fmla="*/ 857668 h 2025697"/>
              <a:gd name="connsiteX37" fmla="*/ 931086 w 3947938"/>
              <a:gd name="connsiteY37" fmla="*/ 757551 h 2025697"/>
              <a:gd name="connsiteX38" fmla="*/ 747538 w 3947938"/>
              <a:gd name="connsiteY38" fmla="*/ 700818 h 2025697"/>
              <a:gd name="connsiteX39" fmla="*/ 567328 w 3947938"/>
              <a:gd name="connsiteY39" fmla="*/ 654097 h 2025697"/>
              <a:gd name="connsiteX40" fmla="*/ 470549 w 3947938"/>
              <a:gd name="connsiteY40" fmla="*/ 630736 h 2025697"/>
              <a:gd name="connsiteX41" fmla="*/ 367095 w 3947938"/>
              <a:gd name="connsiteY41" fmla="*/ 614050 h 2025697"/>
              <a:gd name="connsiteX42" fmla="*/ 263641 w 3947938"/>
              <a:gd name="connsiteY42" fmla="*/ 607376 h 2025697"/>
              <a:gd name="connsiteX43" fmla="*/ 210245 w 3947938"/>
              <a:gd name="connsiteY43" fmla="*/ 604038 h 2025697"/>
              <a:gd name="connsiteX44" fmla="*/ 183547 w 3947938"/>
              <a:gd name="connsiteY44" fmla="*/ 597364 h 2025697"/>
              <a:gd name="connsiteX45" fmla="*/ 163524 w 3947938"/>
              <a:gd name="connsiteY45" fmla="*/ 584015 h 2025697"/>
              <a:gd name="connsiteX46" fmla="*/ 146838 w 3947938"/>
              <a:gd name="connsiteY46" fmla="*/ 567329 h 2025697"/>
              <a:gd name="connsiteX47" fmla="*/ 130152 w 3947938"/>
              <a:gd name="connsiteY47" fmla="*/ 540631 h 2025697"/>
              <a:gd name="connsiteX48" fmla="*/ 110128 w 3947938"/>
              <a:gd name="connsiteY48" fmla="*/ 490573 h 2025697"/>
              <a:gd name="connsiteX49" fmla="*/ 70082 w 3947938"/>
              <a:gd name="connsiteY49" fmla="*/ 353746 h 2025697"/>
              <a:gd name="connsiteX50" fmla="*/ 13349 w 3947938"/>
              <a:gd name="connsiteY50" fmla="*/ 123478 h 2025697"/>
              <a:gd name="connsiteX51" fmla="*/ 3337 w 3947938"/>
              <a:gd name="connsiteY51" fmla="*/ 50059 h 2025697"/>
              <a:gd name="connsiteX52" fmla="*/ 0 w 3947938"/>
              <a:gd name="connsiteY52" fmla="*/ 13349 h 2025697"/>
              <a:gd name="connsiteX53" fmla="*/ 10011 w 3947938"/>
              <a:gd name="connsiteY53" fmla="*/ 0 h 2025697"/>
              <a:gd name="connsiteX54" fmla="*/ 23360 w 3947938"/>
              <a:gd name="connsiteY54" fmla="*/ 0 h 2025697"/>
              <a:gd name="connsiteX55" fmla="*/ 40047 w 3947938"/>
              <a:gd name="connsiteY55" fmla="*/ 6675 h 2025697"/>
              <a:gd name="connsiteX56" fmla="*/ 53395 w 3947938"/>
              <a:gd name="connsiteY56" fmla="*/ 26698 h 2025697"/>
              <a:gd name="connsiteX57" fmla="*/ 93442 w 3947938"/>
              <a:gd name="connsiteY57" fmla="*/ 76757 h 2025697"/>
              <a:gd name="connsiteX58" fmla="*/ 173536 w 3947938"/>
              <a:gd name="connsiteY58" fmla="*/ 166862 h 2025697"/>
              <a:gd name="connsiteX59" fmla="*/ 246955 w 3947938"/>
              <a:gd name="connsiteY59" fmla="*/ 233606 h 2025697"/>
              <a:gd name="connsiteX60" fmla="*/ 330385 w 3947938"/>
              <a:gd name="connsiteY60" fmla="*/ 297014 h 2025697"/>
              <a:gd name="connsiteX61" fmla="*/ 427165 w 3947938"/>
              <a:gd name="connsiteY61" fmla="*/ 350409 h 2025697"/>
              <a:gd name="connsiteX62" fmla="*/ 527282 w 3947938"/>
              <a:gd name="connsiteY62" fmla="*/ 393793 h 2025697"/>
              <a:gd name="connsiteX63" fmla="*/ 807609 w 3947938"/>
              <a:gd name="connsiteY63" fmla="*/ 497247 h 2025697"/>
              <a:gd name="connsiteX64" fmla="*/ 1084598 w 3947938"/>
              <a:gd name="connsiteY64" fmla="*/ 604038 h 2025697"/>
              <a:gd name="connsiteX65" fmla="*/ 1148006 w 3947938"/>
              <a:gd name="connsiteY65" fmla="*/ 627399 h 2025697"/>
              <a:gd name="connsiteX0" fmla="*/ 1148006 w 3947938"/>
              <a:gd name="connsiteY0" fmla="*/ 627399 h 2025697"/>
              <a:gd name="connsiteX1" fmla="*/ 2215918 w 3947938"/>
              <a:gd name="connsiteY1" fmla="*/ 1047889 h 2025697"/>
              <a:gd name="connsiteX2" fmla="*/ 2629734 w 3947938"/>
              <a:gd name="connsiteY2" fmla="*/ 1218088 h 2025697"/>
              <a:gd name="connsiteX3" fmla="*/ 3076922 w 3947938"/>
              <a:gd name="connsiteY3" fmla="*/ 1398298 h 2025697"/>
              <a:gd name="connsiteX4" fmla="*/ 3213749 w 3947938"/>
              <a:gd name="connsiteY4" fmla="*/ 1458368 h 2025697"/>
              <a:gd name="connsiteX5" fmla="*/ 3280493 w 3947938"/>
              <a:gd name="connsiteY5" fmla="*/ 1485066 h 2025697"/>
              <a:gd name="connsiteX6" fmla="*/ 3317203 w 3947938"/>
              <a:gd name="connsiteY6" fmla="*/ 1501752 h 2025697"/>
              <a:gd name="connsiteX7" fmla="*/ 3390622 w 3947938"/>
              <a:gd name="connsiteY7" fmla="*/ 1521776 h 2025697"/>
              <a:gd name="connsiteX8" fmla="*/ 3477390 w 3947938"/>
              <a:gd name="connsiteY8" fmla="*/ 1538462 h 2025697"/>
              <a:gd name="connsiteX9" fmla="*/ 3564157 w 3947938"/>
              <a:gd name="connsiteY9" fmla="*/ 1548473 h 2025697"/>
              <a:gd name="connsiteX10" fmla="*/ 3627565 w 3947938"/>
              <a:gd name="connsiteY10" fmla="*/ 1551811 h 2025697"/>
              <a:gd name="connsiteX11" fmla="*/ 3644251 w 3947938"/>
              <a:gd name="connsiteY11" fmla="*/ 1555148 h 2025697"/>
              <a:gd name="connsiteX12" fmla="*/ 3670949 w 3947938"/>
              <a:gd name="connsiteY12" fmla="*/ 1571834 h 2025697"/>
              <a:gd name="connsiteX13" fmla="*/ 3744368 w 3947938"/>
              <a:gd name="connsiteY13" fmla="*/ 1635241 h 2025697"/>
              <a:gd name="connsiteX14" fmla="*/ 3781077 w 3947938"/>
              <a:gd name="connsiteY14" fmla="*/ 1671951 h 2025697"/>
              <a:gd name="connsiteX15" fmla="*/ 3824461 w 3947938"/>
              <a:gd name="connsiteY15" fmla="*/ 1728684 h 2025697"/>
              <a:gd name="connsiteX16" fmla="*/ 3871182 w 3947938"/>
              <a:gd name="connsiteY16" fmla="*/ 1798765 h 2025697"/>
              <a:gd name="connsiteX17" fmla="*/ 3901217 w 3947938"/>
              <a:gd name="connsiteY17" fmla="*/ 1852161 h 2025697"/>
              <a:gd name="connsiteX18" fmla="*/ 3924578 w 3947938"/>
              <a:gd name="connsiteY18" fmla="*/ 1895545 h 2025697"/>
              <a:gd name="connsiteX19" fmla="*/ 3941264 w 3947938"/>
              <a:gd name="connsiteY19" fmla="*/ 1942266 h 2025697"/>
              <a:gd name="connsiteX20" fmla="*/ 3947938 w 3947938"/>
              <a:gd name="connsiteY20" fmla="*/ 1972301 h 2025697"/>
              <a:gd name="connsiteX21" fmla="*/ 3947938 w 3947938"/>
              <a:gd name="connsiteY21" fmla="*/ 1995662 h 2025697"/>
              <a:gd name="connsiteX22" fmla="*/ 3931252 w 3947938"/>
              <a:gd name="connsiteY22" fmla="*/ 2015685 h 2025697"/>
              <a:gd name="connsiteX23" fmla="*/ 3911229 w 3947938"/>
              <a:gd name="connsiteY23" fmla="*/ 2025697 h 2025697"/>
              <a:gd name="connsiteX24" fmla="*/ 3874520 w 3947938"/>
              <a:gd name="connsiteY24" fmla="*/ 2025697 h 2025697"/>
              <a:gd name="connsiteX25" fmla="*/ 3814449 w 3947938"/>
              <a:gd name="connsiteY25" fmla="*/ 2005673 h 2025697"/>
              <a:gd name="connsiteX26" fmla="*/ 3737693 w 3947938"/>
              <a:gd name="connsiteY26" fmla="*/ 1965627 h 2025697"/>
              <a:gd name="connsiteX27" fmla="*/ 3620890 w 3947938"/>
              <a:gd name="connsiteY27" fmla="*/ 1905557 h 2025697"/>
              <a:gd name="connsiteX28" fmla="*/ 3464041 w 3947938"/>
              <a:gd name="connsiteY28" fmla="*/ 1822126 h 2025697"/>
              <a:gd name="connsiteX29" fmla="*/ 3203737 w 3947938"/>
              <a:gd name="connsiteY29" fmla="*/ 1695311 h 2025697"/>
              <a:gd name="connsiteX30" fmla="*/ 2920073 w 3947938"/>
              <a:gd name="connsiteY30" fmla="*/ 1565160 h 2025697"/>
              <a:gd name="connsiteX31" fmla="*/ 2619722 w 3947938"/>
              <a:gd name="connsiteY31" fmla="*/ 1424996 h 2025697"/>
              <a:gd name="connsiteX32" fmla="*/ 2109127 w 3947938"/>
              <a:gd name="connsiteY32" fmla="*/ 1194727 h 2025697"/>
              <a:gd name="connsiteX33" fmla="*/ 1835474 w 3947938"/>
              <a:gd name="connsiteY33" fmla="*/ 1087936 h 2025697"/>
              <a:gd name="connsiteX34" fmla="*/ 1428333 w 3947938"/>
              <a:gd name="connsiteY34" fmla="*/ 931087 h 2025697"/>
              <a:gd name="connsiteX35" fmla="*/ 1238111 w 3947938"/>
              <a:gd name="connsiteY35" fmla="*/ 857668 h 2025697"/>
              <a:gd name="connsiteX36" fmla="*/ 931086 w 3947938"/>
              <a:gd name="connsiteY36" fmla="*/ 757551 h 2025697"/>
              <a:gd name="connsiteX37" fmla="*/ 747538 w 3947938"/>
              <a:gd name="connsiteY37" fmla="*/ 700818 h 2025697"/>
              <a:gd name="connsiteX38" fmla="*/ 567328 w 3947938"/>
              <a:gd name="connsiteY38" fmla="*/ 654097 h 2025697"/>
              <a:gd name="connsiteX39" fmla="*/ 470549 w 3947938"/>
              <a:gd name="connsiteY39" fmla="*/ 630736 h 2025697"/>
              <a:gd name="connsiteX40" fmla="*/ 367095 w 3947938"/>
              <a:gd name="connsiteY40" fmla="*/ 614050 h 2025697"/>
              <a:gd name="connsiteX41" fmla="*/ 263641 w 3947938"/>
              <a:gd name="connsiteY41" fmla="*/ 607376 h 2025697"/>
              <a:gd name="connsiteX42" fmla="*/ 210245 w 3947938"/>
              <a:gd name="connsiteY42" fmla="*/ 604038 h 2025697"/>
              <a:gd name="connsiteX43" fmla="*/ 183547 w 3947938"/>
              <a:gd name="connsiteY43" fmla="*/ 597364 h 2025697"/>
              <a:gd name="connsiteX44" fmla="*/ 163524 w 3947938"/>
              <a:gd name="connsiteY44" fmla="*/ 584015 h 2025697"/>
              <a:gd name="connsiteX45" fmla="*/ 146838 w 3947938"/>
              <a:gd name="connsiteY45" fmla="*/ 567329 h 2025697"/>
              <a:gd name="connsiteX46" fmla="*/ 130152 w 3947938"/>
              <a:gd name="connsiteY46" fmla="*/ 540631 h 2025697"/>
              <a:gd name="connsiteX47" fmla="*/ 110128 w 3947938"/>
              <a:gd name="connsiteY47" fmla="*/ 490573 h 2025697"/>
              <a:gd name="connsiteX48" fmla="*/ 70082 w 3947938"/>
              <a:gd name="connsiteY48" fmla="*/ 353746 h 2025697"/>
              <a:gd name="connsiteX49" fmla="*/ 13349 w 3947938"/>
              <a:gd name="connsiteY49" fmla="*/ 123478 h 2025697"/>
              <a:gd name="connsiteX50" fmla="*/ 3337 w 3947938"/>
              <a:gd name="connsiteY50" fmla="*/ 50059 h 2025697"/>
              <a:gd name="connsiteX51" fmla="*/ 0 w 3947938"/>
              <a:gd name="connsiteY51" fmla="*/ 13349 h 2025697"/>
              <a:gd name="connsiteX52" fmla="*/ 10011 w 3947938"/>
              <a:gd name="connsiteY52" fmla="*/ 0 h 2025697"/>
              <a:gd name="connsiteX53" fmla="*/ 23360 w 3947938"/>
              <a:gd name="connsiteY53" fmla="*/ 0 h 2025697"/>
              <a:gd name="connsiteX54" fmla="*/ 40047 w 3947938"/>
              <a:gd name="connsiteY54" fmla="*/ 6675 h 2025697"/>
              <a:gd name="connsiteX55" fmla="*/ 53395 w 3947938"/>
              <a:gd name="connsiteY55" fmla="*/ 26698 h 2025697"/>
              <a:gd name="connsiteX56" fmla="*/ 93442 w 3947938"/>
              <a:gd name="connsiteY56" fmla="*/ 76757 h 2025697"/>
              <a:gd name="connsiteX57" fmla="*/ 173536 w 3947938"/>
              <a:gd name="connsiteY57" fmla="*/ 166862 h 2025697"/>
              <a:gd name="connsiteX58" fmla="*/ 246955 w 3947938"/>
              <a:gd name="connsiteY58" fmla="*/ 233606 h 2025697"/>
              <a:gd name="connsiteX59" fmla="*/ 330385 w 3947938"/>
              <a:gd name="connsiteY59" fmla="*/ 297014 h 2025697"/>
              <a:gd name="connsiteX60" fmla="*/ 427165 w 3947938"/>
              <a:gd name="connsiteY60" fmla="*/ 350409 h 2025697"/>
              <a:gd name="connsiteX61" fmla="*/ 527282 w 3947938"/>
              <a:gd name="connsiteY61" fmla="*/ 393793 h 2025697"/>
              <a:gd name="connsiteX62" fmla="*/ 807609 w 3947938"/>
              <a:gd name="connsiteY62" fmla="*/ 497247 h 2025697"/>
              <a:gd name="connsiteX63" fmla="*/ 1084598 w 3947938"/>
              <a:gd name="connsiteY63" fmla="*/ 604038 h 2025697"/>
              <a:gd name="connsiteX64" fmla="*/ 1148006 w 3947938"/>
              <a:gd name="connsiteY64" fmla="*/ 627399 h 202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947938" h="2025697">
                <a:moveTo>
                  <a:pt x="1148006" y="627399"/>
                </a:moveTo>
                <a:lnTo>
                  <a:pt x="2215918" y="1047889"/>
                </a:lnTo>
                <a:lnTo>
                  <a:pt x="2629734" y="1218088"/>
                </a:lnTo>
                <a:lnTo>
                  <a:pt x="3076922" y="1398298"/>
                </a:lnTo>
                <a:lnTo>
                  <a:pt x="3213749" y="1458368"/>
                </a:lnTo>
                <a:lnTo>
                  <a:pt x="3280493" y="1485066"/>
                </a:lnTo>
                <a:lnTo>
                  <a:pt x="3317203" y="1501752"/>
                </a:lnTo>
                <a:lnTo>
                  <a:pt x="3390622" y="1521776"/>
                </a:lnTo>
                <a:lnTo>
                  <a:pt x="3477390" y="1538462"/>
                </a:lnTo>
                <a:lnTo>
                  <a:pt x="3564157" y="1548473"/>
                </a:lnTo>
                <a:lnTo>
                  <a:pt x="3627565" y="1551811"/>
                </a:lnTo>
                <a:lnTo>
                  <a:pt x="3644251" y="1555148"/>
                </a:lnTo>
                <a:lnTo>
                  <a:pt x="3670949" y="1571834"/>
                </a:lnTo>
                <a:lnTo>
                  <a:pt x="3744368" y="1635241"/>
                </a:lnTo>
                <a:lnTo>
                  <a:pt x="3781077" y="1671951"/>
                </a:lnTo>
                <a:lnTo>
                  <a:pt x="3824461" y="1728684"/>
                </a:lnTo>
                <a:lnTo>
                  <a:pt x="3871182" y="1798765"/>
                </a:lnTo>
                <a:lnTo>
                  <a:pt x="3901217" y="1852161"/>
                </a:lnTo>
                <a:lnTo>
                  <a:pt x="3924578" y="1895545"/>
                </a:lnTo>
                <a:lnTo>
                  <a:pt x="3941264" y="1942266"/>
                </a:lnTo>
                <a:lnTo>
                  <a:pt x="3947938" y="1972301"/>
                </a:lnTo>
                <a:lnTo>
                  <a:pt x="3947938" y="1995662"/>
                </a:lnTo>
                <a:lnTo>
                  <a:pt x="3931252" y="2015685"/>
                </a:lnTo>
                <a:lnTo>
                  <a:pt x="3911229" y="2025697"/>
                </a:lnTo>
                <a:lnTo>
                  <a:pt x="3874520" y="2025697"/>
                </a:lnTo>
                <a:lnTo>
                  <a:pt x="3814449" y="2005673"/>
                </a:lnTo>
                <a:lnTo>
                  <a:pt x="3737693" y="1965627"/>
                </a:lnTo>
                <a:lnTo>
                  <a:pt x="3620890" y="1905557"/>
                </a:lnTo>
                <a:lnTo>
                  <a:pt x="3464041" y="1822126"/>
                </a:lnTo>
                <a:lnTo>
                  <a:pt x="3203737" y="1695311"/>
                </a:lnTo>
                <a:lnTo>
                  <a:pt x="2920073" y="1565160"/>
                </a:lnTo>
                <a:lnTo>
                  <a:pt x="2619722" y="1424996"/>
                </a:lnTo>
                <a:lnTo>
                  <a:pt x="2109127" y="1194727"/>
                </a:lnTo>
                <a:lnTo>
                  <a:pt x="1835474" y="1087936"/>
                </a:lnTo>
                <a:lnTo>
                  <a:pt x="1428333" y="931087"/>
                </a:lnTo>
                <a:lnTo>
                  <a:pt x="1238111" y="857668"/>
                </a:lnTo>
                <a:lnTo>
                  <a:pt x="931086" y="757551"/>
                </a:lnTo>
                <a:lnTo>
                  <a:pt x="747538" y="700818"/>
                </a:lnTo>
                <a:lnTo>
                  <a:pt x="567328" y="654097"/>
                </a:lnTo>
                <a:lnTo>
                  <a:pt x="470549" y="630736"/>
                </a:lnTo>
                <a:lnTo>
                  <a:pt x="367095" y="614050"/>
                </a:lnTo>
                <a:lnTo>
                  <a:pt x="263641" y="607376"/>
                </a:lnTo>
                <a:lnTo>
                  <a:pt x="210245" y="604038"/>
                </a:lnTo>
                <a:lnTo>
                  <a:pt x="183547" y="597364"/>
                </a:lnTo>
                <a:lnTo>
                  <a:pt x="163524" y="584015"/>
                </a:lnTo>
                <a:lnTo>
                  <a:pt x="146838" y="567329"/>
                </a:lnTo>
                <a:lnTo>
                  <a:pt x="130152" y="540631"/>
                </a:lnTo>
                <a:lnTo>
                  <a:pt x="110128" y="490573"/>
                </a:lnTo>
                <a:lnTo>
                  <a:pt x="70082" y="353746"/>
                </a:lnTo>
                <a:lnTo>
                  <a:pt x="13349" y="123478"/>
                </a:lnTo>
                <a:lnTo>
                  <a:pt x="3337" y="50059"/>
                </a:lnTo>
                <a:lnTo>
                  <a:pt x="0" y="13349"/>
                </a:lnTo>
                <a:lnTo>
                  <a:pt x="10011" y="0"/>
                </a:lnTo>
                <a:lnTo>
                  <a:pt x="23360" y="0"/>
                </a:lnTo>
                <a:lnTo>
                  <a:pt x="40047" y="6675"/>
                </a:lnTo>
                <a:lnTo>
                  <a:pt x="53395" y="26698"/>
                </a:lnTo>
                <a:lnTo>
                  <a:pt x="93442" y="76757"/>
                </a:lnTo>
                <a:lnTo>
                  <a:pt x="173536" y="166862"/>
                </a:lnTo>
                <a:lnTo>
                  <a:pt x="246955" y="233606"/>
                </a:lnTo>
                <a:lnTo>
                  <a:pt x="330385" y="297014"/>
                </a:lnTo>
                <a:lnTo>
                  <a:pt x="427165" y="350409"/>
                </a:lnTo>
                <a:lnTo>
                  <a:pt x="527282" y="393793"/>
                </a:lnTo>
                <a:lnTo>
                  <a:pt x="807609" y="497247"/>
                </a:lnTo>
                <a:lnTo>
                  <a:pt x="1084598" y="604038"/>
                </a:lnTo>
                <a:lnTo>
                  <a:pt x="1148006" y="6273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EC4FC05-6B8B-4B47-879B-390CC2542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2200275"/>
            <a:ext cx="44196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F8CBC35-F9FF-4ED0-9F6E-ACC23E34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2200275"/>
            <a:ext cx="44196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8106F59-1ED4-4796-A310-003AECBAD0A2}"/>
              </a:ext>
            </a:extLst>
          </p:cNvPr>
          <p:cNvSpPr/>
          <p:nvPr/>
        </p:nvSpPr>
        <p:spPr>
          <a:xfrm>
            <a:off x="4238626" y="1793876"/>
            <a:ext cx="993775" cy="1400175"/>
          </a:xfrm>
          <a:custGeom>
            <a:avLst/>
            <a:gdLst>
              <a:gd name="connsiteX0" fmla="*/ 645319 w 992981"/>
              <a:gd name="connsiteY0" fmla="*/ 826293 h 1400175"/>
              <a:gd name="connsiteX1" fmla="*/ 728662 w 992981"/>
              <a:gd name="connsiteY1" fmla="*/ 733425 h 1400175"/>
              <a:gd name="connsiteX2" fmla="*/ 795337 w 992981"/>
              <a:gd name="connsiteY2" fmla="*/ 645318 h 1400175"/>
              <a:gd name="connsiteX3" fmla="*/ 838200 w 992981"/>
              <a:gd name="connsiteY3" fmla="*/ 578643 h 1400175"/>
              <a:gd name="connsiteX4" fmla="*/ 888206 w 992981"/>
              <a:gd name="connsiteY4" fmla="*/ 492918 h 1400175"/>
              <a:gd name="connsiteX5" fmla="*/ 938212 w 992981"/>
              <a:gd name="connsiteY5" fmla="*/ 416718 h 1400175"/>
              <a:gd name="connsiteX6" fmla="*/ 950119 w 992981"/>
              <a:gd name="connsiteY6" fmla="*/ 395287 h 1400175"/>
              <a:gd name="connsiteX7" fmla="*/ 973931 w 992981"/>
              <a:gd name="connsiteY7" fmla="*/ 366712 h 1400175"/>
              <a:gd name="connsiteX8" fmla="*/ 990600 w 992981"/>
              <a:gd name="connsiteY8" fmla="*/ 338137 h 1400175"/>
              <a:gd name="connsiteX9" fmla="*/ 992981 w 992981"/>
              <a:gd name="connsiteY9" fmla="*/ 309562 h 1400175"/>
              <a:gd name="connsiteX10" fmla="*/ 981075 w 992981"/>
              <a:gd name="connsiteY10" fmla="*/ 273843 h 1400175"/>
              <a:gd name="connsiteX11" fmla="*/ 957262 w 992981"/>
              <a:gd name="connsiteY11" fmla="*/ 230981 h 1400175"/>
              <a:gd name="connsiteX12" fmla="*/ 923925 w 992981"/>
              <a:gd name="connsiteY12" fmla="*/ 185737 h 1400175"/>
              <a:gd name="connsiteX13" fmla="*/ 881062 w 992981"/>
              <a:gd name="connsiteY13" fmla="*/ 145256 h 1400175"/>
              <a:gd name="connsiteX14" fmla="*/ 828675 w 992981"/>
              <a:gd name="connsiteY14" fmla="*/ 109537 h 1400175"/>
              <a:gd name="connsiteX15" fmla="*/ 759619 w 992981"/>
              <a:gd name="connsiteY15" fmla="*/ 73818 h 1400175"/>
              <a:gd name="connsiteX16" fmla="*/ 685800 w 992981"/>
              <a:gd name="connsiteY16" fmla="*/ 40481 h 1400175"/>
              <a:gd name="connsiteX17" fmla="*/ 609600 w 992981"/>
              <a:gd name="connsiteY17" fmla="*/ 16668 h 1400175"/>
              <a:gd name="connsiteX18" fmla="*/ 561975 w 992981"/>
              <a:gd name="connsiteY18" fmla="*/ 2381 h 1400175"/>
              <a:gd name="connsiteX19" fmla="*/ 538162 w 992981"/>
              <a:gd name="connsiteY19" fmla="*/ 0 h 1400175"/>
              <a:gd name="connsiteX20" fmla="*/ 511969 w 992981"/>
              <a:gd name="connsiteY20" fmla="*/ 4762 h 1400175"/>
              <a:gd name="connsiteX21" fmla="*/ 502444 w 992981"/>
              <a:gd name="connsiteY21" fmla="*/ 16668 h 1400175"/>
              <a:gd name="connsiteX22" fmla="*/ 500062 w 992981"/>
              <a:gd name="connsiteY22" fmla="*/ 30956 h 1400175"/>
              <a:gd name="connsiteX23" fmla="*/ 500062 w 992981"/>
              <a:gd name="connsiteY23" fmla="*/ 45243 h 1400175"/>
              <a:gd name="connsiteX24" fmla="*/ 502444 w 992981"/>
              <a:gd name="connsiteY24" fmla="*/ 59531 h 1400175"/>
              <a:gd name="connsiteX25" fmla="*/ 519112 w 992981"/>
              <a:gd name="connsiteY25" fmla="*/ 80962 h 1400175"/>
              <a:gd name="connsiteX26" fmla="*/ 564356 w 992981"/>
              <a:gd name="connsiteY26" fmla="*/ 116681 h 1400175"/>
              <a:gd name="connsiteX27" fmla="*/ 592931 w 992981"/>
              <a:gd name="connsiteY27" fmla="*/ 152400 h 1400175"/>
              <a:gd name="connsiteX28" fmla="*/ 631031 w 992981"/>
              <a:gd name="connsiteY28" fmla="*/ 202406 h 1400175"/>
              <a:gd name="connsiteX29" fmla="*/ 638175 w 992981"/>
              <a:gd name="connsiteY29" fmla="*/ 226218 h 1400175"/>
              <a:gd name="connsiteX30" fmla="*/ 638175 w 992981"/>
              <a:gd name="connsiteY30" fmla="*/ 259556 h 1400175"/>
              <a:gd name="connsiteX31" fmla="*/ 635794 w 992981"/>
              <a:gd name="connsiteY31" fmla="*/ 307181 h 1400175"/>
              <a:gd name="connsiteX32" fmla="*/ 628650 w 992981"/>
              <a:gd name="connsiteY32" fmla="*/ 357187 h 1400175"/>
              <a:gd name="connsiteX33" fmla="*/ 611981 w 992981"/>
              <a:gd name="connsiteY33" fmla="*/ 428625 h 1400175"/>
              <a:gd name="connsiteX34" fmla="*/ 585787 w 992981"/>
              <a:gd name="connsiteY34" fmla="*/ 502443 h 1400175"/>
              <a:gd name="connsiteX35" fmla="*/ 552450 w 992981"/>
              <a:gd name="connsiteY35" fmla="*/ 588168 h 1400175"/>
              <a:gd name="connsiteX36" fmla="*/ 504825 w 992981"/>
              <a:gd name="connsiteY36" fmla="*/ 676275 h 1400175"/>
              <a:gd name="connsiteX37" fmla="*/ 402431 w 992981"/>
              <a:gd name="connsiteY37" fmla="*/ 847725 h 1400175"/>
              <a:gd name="connsiteX38" fmla="*/ 314325 w 992981"/>
              <a:gd name="connsiteY38" fmla="*/ 971550 h 1400175"/>
              <a:gd name="connsiteX39" fmla="*/ 235744 w 992981"/>
              <a:gd name="connsiteY39" fmla="*/ 1073943 h 1400175"/>
              <a:gd name="connsiteX40" fmla="*/ 150019 w 992981"/>
              <a:gd name="connsiteY40" fmla="*/ 1176337 h 1400175"/>
              <a:gd name="connsiteX41" fmla="*/ 95250 w 992981"/>
              <a:gd name="connsiteY41" fmla="*/ 1245393 h 1400175"/>
              <a:gd name="connsiteX42" fmla="*/ 21431 w 992981"/>
              <a:gd name="connsiteY42" fmla="*/ 1328737 h 1400175"/>
              <a:gd name="connsiteX43" fmla="*/ 0 w 992981"/>
              <a:gd name="connsiteY43" fmla="*/ 1352550 h 1400175"/>
              <a:gd name="connsiteX44" fmla="*/ 0 w 992981"/>
              <a:gd name="connsiteY44" fmla="*/ 1369218 h 1400175"/>
              <a:gd name="connsiteX45" fmla="*/ 0 w 992981"/>
              <a:gd name="connsiteY45" fmla="*/ 1383506 h 1400175"/>
              <a:gd name="connsiteX46" fmla="*/ 2381 w 992981"/>
              <a:gd name="connsiteY46" fmla="*/ 1395412 h 1400175"/>
              <a:gd name="connsiteX47" fmla="*/ 9525 w 992981"/>
              <a:gd name="connsiteY47" fmla="*/ 1400175 h 1400175"/>
              <a:gd name="connsiteX48" fmla="*/ 28575 w 992981"/>
              <a:gd name="connsiteY48" fmla="*/ 1400175 h 1400175"/>
              <a:gd name="connsiteX49" fmla="*/ 59531 w 992981"/>
              <a:gd name="connsiteY49" fmla="*/ 1385887 h 1400175"/>
              <a:gd name="connsiteX50" fmla="*/ 116681 w 992981"/>
              <a:gd name="connsiteY50" fmla="*/ 1335881 h 1400175"/>
              <a:gd name="connsiteX51" fmla="*/ 278606 w 992981"/>
              <a:gd name="connsiteY51" fmla="*/ 1195387 h 1400175"/>
              <a:gd name="connsiteX52" fmla="*/ 450056 w 992981"/>
              <a:gd name="connsiteY52" fmla="*/ 1033462 h 1400175"/>
              <a:gd name="connsiteX53" fmla="*/ 595312 w 992981"/>
              <a:gd name="connsiteY53" fmla="*/ 878681 h 1400175"/>
              <a:gd name="connsiteX54" fmla="*/ 645319 w 992981"/>
              <a:gd name="connsiteY54" fmla="*/ 826293 h 1400175"/>
              <a:gd name="connsiteX0" fmla="*/ 645319 w 992981"/>
              <a:gd name="connsiteY0" fmla="*/ 826293 h 1400175"/>
              <a:gd name="connsiteX1" fmla="*/ 728662 w 992981"/>
              <a:gd name="connsiteY1" fmla="*/ 733425 h 1400175"/>
              <a:gd name="connsiteX2" fmla="*/ 795337 w 992981"/>
              <a:gd name="connsiteY2" fmla="*/ 645318 h 1400175"/>
              <a:gd name="connsiteX3" fmla="*/ 838200 w 992981"/>
              <a:gd name="connsiteY3" fmla="*/ 578643 h 1400175"/>
              <a:gd name="connsiteX4" fmla="*/ 888206 w 992981"/>
              <a:gd name="connsiteY4" fmla="*/ 492918 h 1400175"/>
              <a:gd name="connsiteX5" fmla="*/ 938212 w 992981"/>
              <a:gd name="connsiteY5" fmla="*/ 416718 h 1400175"/>
              <a:gd name="connsiteX6" fmla="*/ 950119 w 992981"/>
              <a:gd name="connsiteY6" fmla="*/ 395287 h 1400175"/>
              <a:gd name="connsiteX7" fmla="*/ 973931 w 992981"/>
              <a:gd name="connsiteY7" fmla="*/ 366712 h 1400175"/>
              <a:gd name="connsiteX8" fmla="*/ 990600 w 992981"/>
              <a:gd name="connsiteY8" fmla="*/ 338137 h 1400175"/>
              <a:gd name="connsiteX9" fmla="*/ 992981 w 992981"/>
              <a:gd name="connsiteY9" fmla="*/ 309562 h 1400175"/>
              <a:gd name="connsiteX10" fmla="*/ 981075 w 992981"/>
              <a:gd name="connsiteY10" fmla="*/ 273843 h 1400175"/>
              <a:gd name="connsiteX11" fmla="*/ 957262 w 992981"/>
              <a:gd name="connsiteY11" fmla="*/ 230981 h 1400175"/>
              <a:gd name="connsiteX12" fmla="*/ 923925 w 992981"/>
              <a:gd name="connsiteY12" fmla="*/ 185737 h 1400175"/>
              <a:gd name="connsiteX13" fmla="*/ 881062 w 992981"/>
              <a:gd name="connsiteY13" fmla="*/ 145256 h 1400175"/>
              <a:gd name="connsiteX14" fmla="*/ 828675 w 992981"/>
              <a:gd name="connsiteY14" fmla="*/ 109537 h 1400175"/>
              <a:gd name="connsiteX15" fmla="*/ 759619 w 992981"/>
              <a:gd name="connsiteY15" fmla="*/ 73818 h 1400175"/>
              <a:gd name="connsiteX16" fmla="*/ 685800 w 992981"/>
              <a:gd name="connsiteY16" fmla="*/ 40481 h 1400175"/>
              <a:gd name="connsiteX17" fmla="*/ 609600 w 992981"/>
              <a:gd name="connsiteY17" fmla="*/ 16668 h 1400175"/>
              <a:gd name="connsiteX18" fmla="*/ 561975 w 992981"/>
              <a:gd name="connsiteY18" fmla="*/ 2381 h 1400175"/>
              <a:gd name="connsiteX19" fmla="*/ 538162 w 992981"/>
              <a:gd name="connsiteY19" fmla="*/ 0 h 1400175"/>
              <a:gd name="connsiteX20" fmla="*/ 511969 w 992981"/>
              <a:gd name="connsiteY20" fmla="*/ 4762 h 1400175"/>
              <a:gd name="connsiteX21" fmla="*/ 502444 w 992981"/>
              <a:gd name="connsiteY21" fmla="*/ 16668 h 1400175"/>
              <a:gd name="connsiteX22" fmla="*/ 500062 w 992981"/>
              <a:gd name="connsiteY22" fmla="*/ 30956 h 1400175"/>
              <a:gd name="connsiteX23" fmla="*/ 500062 w 992981"/>
              <a:gd name="connsiteY23" fmla="*/ 45243 h 1400175"/>
              <a:gd name="connsiteX24" fmla="*/ 502444 w 992981"/>
              <a:gd name="connsiteY24" fmla="*/ 59531 h 1400175"/>
              <a:gd name="connsiteX25" fmla="*/ 519112 w 992981"/>
              <a:gd name="connsiteY25" fmla="*/ 80962 h 1400175"/>
              <a:gd name="connsiteX26" fmla="*/ 564356 w 992981"/>
              <a:gd name="connsiteY26" fmla="*/ 116681 h 1400175"/>
              <a:gd name="connsiteX27" fmla="*/ 592931 w 992981"/>
              <a:gd name="connsiteY27" fmla="*/ 152400 h 1400175"/>
              <a:gd name="connsiteX28" fmla="*/ 631031 w 992981"/>
              <a:gd name="connsiteY28" fmla="*/ 202406 h 1400175"/>
              <a:gd name="connsiteX29" fmla="*/ 638175 w 992981"/>
              <a:gd name="connsiteY29" fmla="*/ 226218 h 1400175"/>
              <a:gd name="connsiteX30" fmla="*/ 638175 w 992981"/>
              <a:gd name="connsiteY30" fmla="*/ 259556 h 1400175"/>
              <a:gd name="connsiteX31" fmla="*/ 635794 w 992981"/>
              <a:gd name="connsiteY31" fmla="*/ 307181 h 1400175"/>
              <a:gd name="connsiteX32" fmla="*/ 628650 w 992981"/>
              <a:gd name="connsiteY32" fmla="*/ 357187 h 1400175"/>
              <a:gd name="connsiteX33" fmla="*/ 611981 w 992981"/>
              <a:gd name="connsiteY33" fmla="*/ 428625 h 1400175"/>
              <a:gd name="connsiteX34" fmla="*/ 585787 w 992981"/>
              <a:gd name="connsiteY34" fmla="*/ 502443 h 1400175"/>
              <a:gd name="connsiteX35" fmla="*/ 552450 w 992981"/>
              <a:gd name="connsiteY35" fmla="*/ 588168 h 1400175"/>
              <a:gd name="connsiteX36" fmla="*/ 504825 w 992981"/>
              <a:gd name="connsiteY36" fmla="*/ 676275 h 1400175"/>
              <a:gd name="connsiteX37" fmla="*/ 402431 w 992981"/>
              <a:gd name="connsiteY37" fmla="*/ 847725 h 1400175"/>
              <a:gd name="connsiteX38" fmla="*/ 314325 w 992981"/>
              <a:gd name="connsiteY38" fmla="*/ 971550 h 1400175"/>
              <a:gd name="connsiteX39" fmla="*/ 235744 w 992981"/>
              <a:gd name="connsiteY39" fmla="*/ 1073943 h 1400175"/>
              <a:gd name="connsiteX40" fmla="*/ 150019 w 992981"/>
              <a:gd name="connsiteY40" fmla="*/ 1176337 h 1400175"/>
              <a:gd name="connsiteX41" fmla="*/ 95250 w 992981"/>
              <a:gd name="connsiteY41" fmla="*/ 1245393 h 1400175"/>
              <a:gd name="connsiteX42" fmla="*/ 21431 w 992981"/>
              <a:gd name="connsiteY42" fmla="*/ 1328737 h 1400175"/>
              <a:gd name="connsiteX43" fmla="*/ 0 w 992981"/>
              <a:gd name="connsiteY43" fmla="*/ 1352550 h 1400175"/>
              <a:gd name="connsiteX44" fmla="*/ 0 w 992981"/>
              <a:gd name="connsiteY44" fmla="*/ 1369218 h 1400175"/>
              <a:gd name="connsiteX45" fmla="*/ 0 w 992981"/>
              <a:gd name="connsiteY45" fmla="*/ 1383506 h 1400175"/>
              <a:gd name="connsiteX46" fmla="*/ 2381 w 992981"/>
              <a:gd name="connsiteY46" fmla="*/ 1395412 h 1400175"/>
              <a:gd name="connsiteX47" fmla="*/ 9525 w 992981"/>
              <a:gd name="connsiteY47" fmla="*/ 1400175 h 1400175"/>
              <a:gd name="connsiteX48" fmla="*/ 28575 w 992981"/>
              <a:gd name="connsiteY48" fmla="*/ 1400175 h 1400175"/>
              <a:gd name="connsiteX49" fmla="*/ 59531 w 992981"/>
              <a:gd name="connsiteY49" fmla="*/ 1385887 h 1400175"/>
              <a:gd name="connsiteX50" fmla="*/ 116681 w 992981"/>
              <a:gd name="connsiteY50" fmla="*/ 1335881 h 1400175"/>
              <a:gd name="connsiteX51" fmla="*/ 278606 w 992981"/>
              <a:gd name="connsiteY51" fmla="*/ 1195387 h 1400175"/>
              <a:gd name="connsiteX52" fmla="*/ 450056 w 992981"/>
              <a:gd name="connsiteY52" fmla="*/ 1033462 h 1400175"/>
              <a:gd name="connsiteX53" fmla="*/ 645319 w 992981"/>
              <a:gd name="connsiteY53" fmla="*/ 826293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92981" h="1400175">
                <a:moveTo>
                  <a:pt x="645319" y="826293"/>
                </a:moveTo>
                <a:lnTo>
                  <a:pt x="728662" y="733425"/>
                </a:lnTo>
                <a:lnTo>
                  <a:pt x="795337" y="645318"/>
                </a:lnTo>
                <a:lnTo>
                  <a:pt x="838200" y="578643"/>
                </a:lnTo>
                <a:lnTo>
                  <a:pt x="888206" y="492918"/>
                </a:lnTo>
                <a:lnTo>
                  <a:pt x="938212" y="416718"/>
                </a:lnTo>
                <a:lnTo>
                  <a:pt x="950119" y="395287"/>
                </a:lnTo>
                <a:lnTo>
                  <a:pt x="973931" y="366712"/>
                </a:lnTo>
                <a:lnTo>
                  <a:pt x="990600" y="338137"/>
                </a:lnTo>
                <a:lnTo>
                  <a:pt x="992981" y="309562"/>
                </a:lnTo>
                <a:lnTo>
                  <a:pt x="981075" y="273843"/>
                </a:lnTo>
                <a:lnTo>
                  <a:pt x="957262" y="230981"/>
                </a:lnTo>
                <a:lnTo>
                  <a:pt x="923925" y="185737"/>
                </a:lnTo>
                <a:lnTo>
                  <a:pt x="881062" y="145256"/>
                </a:lnTo>
                <a:lnTo>
                  <a:pt x="828675" y="109537"/>
                </a:lnTo>
                <a:lnTo>
                  <a:pt x="759619" y="73818"/>
                </a:lnTo>
                <a:lnTo>
                  <a:pt x="685800" y="40481"/>
                </a:lnTo>
                <a:lnTo>
                  <a:pt x="609600" y="16668"/>
                </a:lnTo>
                <a:lnTo>
                  <a:pt x="561975" y="2381"/>
                </a:lnTo>
                <a:lnTo>
                  <a:pt x="538162" y="0"/>
                </a:lnTo>
                <a:lnTo>
                  <a:pt x="511969" y="4762"/>
                </a:lnTo>
                <a:lnTo>
                  <a:pt x="502444" y="16668"/>
                </a:lnTo>
                <a:lnTo>
                  <a:pt x="500062" y="30956"/>
                </a:lnTo>
                <a:lnTo>
                  <a:pt x="500062" y="45243"/>
                </a:lnTo>
                <a:lnTo>
                  <a:pt x="502444" y="59531"/>
                </a:lnTo>
                <a:lnTo>
                  <a:pt x="519112" y="80962"/>
                </a:lnTo>
                <a:lnTo>
                  <a:pt x="564356" y="116681"/>
                </a:lnTo>
                <a:lnTo>
                  <a:pt x="592931" y="152400"/>
                </a:lnTo>
                <a:lnTo>
                  <a:pt x="631031" y="202406"/>
                </a:lnTo>
                <a:lnTo>
                  <a:pt x="638175" y="226218"/>
                </a:lnTo>
                <a:lnTo>
                  <a:pt x="638175" y="259556"/>
                </a:lnTo>
                <a:lnTo>
                  <a:pt x="635794" y="307181"/>
                </a:lnTo>
                <a:lnTo>
                  <a:pt x="628650" y="357187"/>
                </a:lnTo>
                <a:lnTo>
                  <a:pt x="611981" y="428625"/>
                </a:lnTo>
                <a:lnTo>
                  <a:pt x="585787" y="502443"/>
                </a:lnTo>
                <a:lnTo>
                  <a:pt x="552450" y="588168"/>
                </a:lnTo>
                <a:lnTo>
                  <a:pt x="504825" y="676275"/>
                </a:lnTo>
                <a:lnTo>
                  <a:pt x="402431" y="847725"/>
                </a:lnTo>
                <a:lnTo>
                  <a:pt x="314325" y="971550"/>
                </a:lnTo>
                <a:lnTo>
                  <a:pt x="235744" y="1073943"/>
                </a:lnTo>
                <a:lnTo>
                  <a:pt x="150019" y="1176337"/>
                </a:lnTo>
                <a:lnTo>
                  <a:pt x="95250" y="1245393"/>
                </a:lnTo>
                <a:lnTo>
                  <a:pt x="21431" y="1328737"/>
                </a:lnTo>
                <a:lnTo>
                  <a:pt x="0" y="1352550"/>
                </a:lnTo>
                <a:lnTo>
                  <a:pt x="0" y="1369218"/>
                </a:lnTo>
                <a:lnTo>
                  <a:pt x="0" y="1383506"/>
                </a:lnTo>
                <a:lnTo>
                  <a:pt x="2381" y="1395412"/>
                </a:lnTo>
                <a:lnTo>
                  <a:pt x="9525" y="1400175"/>
                </a:lnTo>
                <a:lnTo>
                  <a:pt x="28575" y="1400175"/>
                </a:lnTo>
                <a:lnTo>
                  <a:pt x="59531" y="1385887"/>
                </a:lnTo>
                <a:lnTo>
                  <a:pt x="116681" y="1335881"/>
                </a:lnTo>
                <a:lnTo>
                  <a:pt x="278606" y="1195387"/>
                </a:lnTo>
                <a:lnTo>
                  <a:pt x="450056" y="1033462"/>
                </a:lnTo>
                <a:cubicBezTo>
                  <a:pt x="511175" y="971946"/>
                  <a:pt x="598885" y="876299"/>
                  <a:pt x="645319" y="8262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770357E-F128-4B04-99C9-295F1DA7549B}"/>
              </a:ext>
            </a:extLst>
          </p:cNvPr>
          <p:cNvSpPr/>
          <p:nvPr/>
        </p:nvSpPr>
        <p:spPr>
          <a:xfrm>
            <a:off x="5013326" y="2106614"/>
            <a:ext cx="2005013" cy="534987"/>
          </a:xfrm>
          <a:custGeom>
            <a:avLst/>
            <a:gdLst>
              <a:gd name="connsiteX0" fmla="*/ 1350169 w 2005143"/>
              <a:gd name="connsiteY0" fmla="*/ 392907 h 535782"/>
              <a:gd name="connsiteX1" fmla="*/ 1633538 w 2005143"/>
              <a:gd name="connsiteY1" fmla="*/ 328613 h 535782"/>
              <a:gd name="connsiteX2" fmla="*/ 1850231 w 2005143"/>
              <a:gd name="connsiteY2" fmla="*/ 273844 h 535782"/>
              <a:gd name="connsiteX3" fmla="*/ 1919288 w 2005143"/>
              <a:gd name="connsiteY3" fmla="*/ 252413 h 535782"/>
              <a:gd name="connsiteX4" fmla="*/ 1947863 w 2005143"/>
              <a:gd name="connsiteY4" fmla="*/ 235744 h 535782"/>
              <a:gd name="connsiteX5" fmla="*/ 1971675 w 2005143"/>
              <a:gd name="connsiteY5" fmla="*/ 219075 h 535782"/>
              <a:gd name="connsiteX6" fmla="*/ 1988344 w 2005143"/>
              <a:gd name="connsiteY6" fmla="*/ 192882 h 535782"/>
              <a:gd name="connsiteX7" fmla="*/ 2000250 w 2005143"/>
              <a:gd name="connsiteY7" fmla="*/ 159544 h 535782"/>
              <a:gd name="connsiteX8" fmla="*/ 2005013 w 2005143"/>
              <a:gd name="connsiteY8" fmla="*/ 128588 h 535782"/>
              <a:gd name="connsiteX9" fmla="*/ 2005013 w 2005143"/>
              <a:gd name="connsiteY9" fmla="*/ 100013 h 535782"/>
              <a:gd name="connsiteX10" fmla="*/ 1990725 w 2005143"/>
              <a:gd name="connsiteY10" fmla="*/ 73819 h 535782"/>
              <a:gd name="connsiteX11" fmla="*/ 1964531 w 2005143"/>
              <a:gd name="connsiteY11" fmla="*/ 54769 h 535782"/>
              <a:gd name="connsiteX12" fmla="*/ 1895475 w 2005143"/>
              <a:gd name="connsiteY12" fmla="*/ 21432 h 535782"/>
              <a:gd name="connsiteX13" fmla="*/ 1838325 w 2005143"/>
              <a:gd name="connsiteY13" fmla="*/ 2382 h 535782"/>
              <a:gd name="connsiteX14" fmla="*/ 1809750 w 2005143"/>
              <a:gd name="connsiteY14" fmla="*/ 0 h 535782"/>
              <a:gd name="connsiteX15" fmla="*/ 1781175 w 2005143"/>
              <a:gd name="connsiteY15" fmla="*/ 2382 h 535782"/>
              <a:gd name="connsiteX16" fmla="*/ 1754981 w 2005143"/>
              <a:gd name="connsiteY16" fmla="*/ 9525 h 535782"/>
              <a:gd name="connsiteX17" fmla="*/ 1733550 w 2005143"/>
              <a:gd name="connsiteY17" fmla="*/ 23813 h 535782"/>
              <a:gd name="connsiteX18" fmla="*/ 1683544 w 2005143"/>
              <a:gd name="connsiteY18" fmla="*/ 54769 h 535782"/>
              <a:gd name="connsiteX19" fmla="*/ 1576388 w 2005143"/>
              <a:gd name="connsiteY19" fmla="*/ 100013 h 535782"/>
              <a:gd name="connsiteX20" fmla="*/ 1495425 w 2005143"/>
              <a:gd name="connsiteY20" fmla="*/ 130969 h 535782"/>
              <a:gd name="connsiteX21" fmla="*/ 1314450 w 2005143"/>
              <a:gd name="connsiteY21" fmla="*/ 183357 h 535782"/>
              <a:gd name="connsiteX22" fmla="*/ 1104900 w 2005143"/>
              <a:gd name="connsiteY22" fmla="*/ 233363 h 535782"/>
              <a:gd name="connsiteX23" fmla="*/ 964406 w 2005143"/>
              <a:gd name="connsiteY23" fmla="*/ 266700 h 535782"/>
              <a:gd name="connsiteX24" fmla="*/ 826294 w 2005143"/>
              <a:gd name="connsiteY24" fmla="*/ 290513 h 535782"/>
              <a:gd name="connsiteX25" fmla="*/ 673894 w 2005143"/>
              <a:gd name="connsiteY25" fmla="*/ 319088 h 535782"/>
              <a:gd name="connsiteX26" fmla="*/ 585788 w 2005143"/>
              <a:gd name="connsiteY26" fmla="*/ 328613 h 535782"/>
              <a:gd name="connsiteX27" fmla="*/ 492919 w 2005143"/>
              <a:gd name="connsiteY27" fmla="*/ 333375 h 535782"/>
              <a:gd name="connsiteX28" fmla="*/ 414338 w 2005143"/>
              <a:gd name="connsiteY28" fmla="*/ 333375 h 535782"/>
              <a:gd name="connsiteX29" fmla="*/ 326231 w 2005143"/>
              <a:gd name="connsiteY29" fmla="*/ 323850 h 535782"/>
              <a:gd name="connsiteX30" fmla="*/ 247650 w 2005143"/>
              <a:gd name="connsiteY30" fmla="*/ 311944 h 535782"/>
              <a:gd name="connsiteX31" fmla="*/ 161925 w 2005143"/>
              <a:gd name="connsiteY31" fmla="*/ 295275 h 535782"/>
              <a:gd name="connsiteX32" fmla="*/ 100013 w 2005143"/>
              <a:gd name="connsiteY32" fmla="*/ 278607 h 535782"/>
              <a:gd name="connsiteX33" fmla="*/ 45244 w 2005143"/>
              <a:gd name="connsiteY33" fmla="*/ 257175 h 535782"/>
              <a:gd name="connsiteX34" fmla="*/ 26194 w 2005143"/>
              <a:gd name="connsiteY34" fmla="*/ 257175 h 535782"/>
              <a:gd name="connsiteX35" fmla="*/ 7144 w 2005143"/>
              <a:gd name="connsiteY35" fmla="*/ 271463 h 535782"/>
              <a:gd name="connsiteX36" fmla="*/ 0 w 2005143"/>
              <a:gd name="connsiteY36" fmla="*/ 300038 h 535782"/>
              <a:gd name="connsiteX37" fmla="*/ 11906 w 2005143"/>
              <a:gd name="connsiteY37" fmla="*/ 330994 h 535782"/>
              <a:gd name="connsiteX38" fmla="*/ 73819 w 2005143"/>
              <a:gd name="connsiteY38" fmla="*/ 364332 h 535782"/>
              <a:gd name="connsiteX39" fmla="*/ 178594 w 2005143"/>
              <a:gd name="connsiteY39" fmla="*/ 416719 h 535782"/>
              <a:gd name="connsiteX40" fmla="*/ 330994 w 2005143"/>
              <a:gd name="connsiteY40" fmla="*/ 492919 h 535782"/>
              <a:gd name="connsiteX41" fmla="*/ 400050 w 2005143"/>
              <a:gd name="connsiteY41" fmla="*/ 523875 h 535782"/>
              <a:gd name="connsiteX42" fmla="*/ 421481 w 2005143"/>
              <a:gd name="connsiteY42" fmla="*/ 535782 h 535782"/>
              <a:gd name="connsiteX43" fmla="*/ 519113 w 2005143"/>
              <a:gd name="connsiteY43" fmla="*/ 526257 h 535782"/>
              <a:gd name="connsiteX44" fmla="*/ 650081 w 2005143"/>
              <a:gd name="connsiteY44" fmla="*/ 511969 h 535782"/>
              <a:gd name="connsiteX45" fmla="*/ 802481 w 2005143"/>
              <a:gd name="connsiteY45" fmla="*/ 495300 h 535782"/>
              <a:gd name="connsiteX46" fmla="*/ 921544 w 2005143"/>
              <a:gd name="connsiteY46" fmla="*/ 476250 h 535782"/>
              <a:gd name="connsiteX47" fmla="*/ 1052513 w 2005143"/>
              <a:gd name="connsiteY47" fmla="*/ 445294 h 535782"/>
              <a:gd name="connsiteX48" fmla="*/ 1221581 w 2005143"/>
              <a:gd name="connsiteY48" fmla="*/ 419100 h 535782"/>
              <a:gd name="connsiteX49" fmla="*/ 1350169 w 2005143"/>
              <a:gd name="connsiteY49" fmla="*/ 392907 h 5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05143" h="535782">
                <a:moveTo>
                  <a:pt x="1350169" y="392907"/>
                </a:moveTo>
                <a:lnTo>
                  <a:pt x="1633538" y="328613"/>
                </a:lnTo>
                <a:lnTo>
                  <a:pt x="1850231" y="273844"/>
                </a:lnTo>
                <a:lnTo>
                  <a:pt x="1919288" y="252413"/>
                </a:lnTo>
                <a:lnTo>
                  <a:pt x="1947863" y="235744"/>
                </a:lnTo>
                <a:lnTo>
                  <a:pt x="1971675" y="219075"/>
                </a:lnTo>
                <a:lnTo>
                  <a:pt x="1988344" y="192882"/>
                </a:lnTo>
                <a:lnTo>
                  <a:pt x="2000250" y="159544"/>
                </a:lnTo>
                <a:cubicBezTo>
                  <a:pt x="2005143" y="130186"/>
                  <a:pt x="2005013" y="140625"/>
                  <a:pt x="2005013" y="128588"/>
                </a:cubicBezTo>
                <a:lnTo>
                  <a:pt x="2005013" y="100013"/>
                </a:lnTo>
                <a:lnTo>
                  <a:pt x="1990725" y="73819"/>
                </a:lnTo>
                <a:lnTo>
                  <a:pt x="1964531" y="54769"/>
                </a:lnTo>
                <a:lnTo>
                  <a:pt x="1895475" y="21432"/>
                </a:lnTo>
                <a:lnTo>
                  <a:pt x="1838325" y="2382"/>
                </a:lnTo>
                <a:lnTo>
                  <a:pt x="1809750" y="0"/>
                </a:lnTo>
                <a:lnTo>
                  <a:pt x="1781175" y="2382"/>
                </a:lnTo>
                <a:lnTo>
                  <a:pt x="1754981" y="9525"/>
                </a:lnTo>
                <a:lnTo>
                  <a:pt x="1733550" y="23813"/>
                </a:lnTo>
                <a:lnTo>
                  <a:pt x="1683544" y="54769"/>
                </a:lnTo>
                <a:lnTo>
                  <a:pt x="1576388" y="100013"/>
                </a:lnTo>
                <a:lnTo>
                  <a:pt x="1495425" y="130969"/>
                </a:lnTo>
                <a:lnTo>
                  <a:pt x="1314450" y="183357"/>
                </a:lnTo>
                <a:lnTo>
                  <a:pt x="1104900" y="233363"/>
                </a:lnTo>
                <a:lnTo>
                  <a:pt x="964406" y="266700"/>
                </a:lnTo>
                <a:lnTo>
                  <a:pt x="826294" y="290513"/>
                </a:lnTo>
                <a:lnTo>
                  <a:pt x="673894" y="319088"/>
                </a:lnTo>
                <a:lnTo>
                  <a:pt x="585788" y="328613"/>
                </a:lnTo>
                <a:lnTo>
                  <a:pt x="492919" y="333375"/>
                </a:lnTo>
                <a:lnTo>
                  <a:pt x="414338" y="333375"/>
                </a:lnTo>
                <a:lnTo>
                  <a:pt x="326231" y="323850"/>
                </a:lnTo>
                <a:lnTo>
                  <a:pt x="247650" y="311944"/>
                </a:lnTo>
                <a:lnTo>
                  <a:pt x="161925" y="295275"/>
                </a:lnTo>
                <a:lnTo>
                  <a:pt x="100013" y="278607"/>
                </a:lnTo>
                <a:lnTo>
                  <a:pt x="45244" y="257175"/>
                </a:lnTo>
                <a:lnTo>
                  <a:pt x="26194" y="257175"/>
                </a:lnTo>
                <a:lnTo>
                  <a:pt x="7144" y="271463"/>
                </a:lnTo>
                <a:lnTo>
                  <a:pt x="0" y="300038"/>
                </a:lnTo>
                <a:lnTo>
                  <a:pt x="11906" y="330994"/>
                </a:lnTo>
                <a:lnTo>
                  <a:pt x="73819" y="364332"/>
                </a:lnTo>
                <a:lnTo>
                  <a:pt x="178594" y="416719"/>
                </a:lnTo>
                <a:lnTo>
                  <a:pt x="330994" y="492919"/>
                </a:lnTo>
                <a:lnTo>
                  <a:pt x="400050" y="523875"/>
                </a:lnTo>
                <a:lnTo>
                  <a:pt x="421481" y="535782"/>
                </a:lnTo>
                <a:lnTo>
                  <a:pt x="519113" y="526257"/>
                </a:lnTo>
                <a:lnTo>
                  <a:pt x="650081" y="511969"/>
                </a:lnTo>
                <a:lnTo>
                  <a:pt x="802481" y="495300"/>
                </a:lnTo>
                <a:lnTo>
                  <a:pt x="921544" y="476250"/>
                </a:lnTo>
                <a:lnTo>
                  <a:pt x="1052513" y="445294"/>
                </a:lnTo>
                <a:lnTo>
                  <a:pt x="1221581" y="419100"/>
                </a:lnTo>
                <a:lnTo>
                  <a:pt x="1350169" y="39290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EA952C3-F418-493B-9779-384D135E7188}"/>
              </a:ext>
            </a:extLst>
          </p:cNvPr>
          <p:cNvSpPr/>
          <p:nvPr/>
        </p:nvSpPr>
        <p:spPr>
          <a:xfrm rot="16200000">
            <a:off x="4885532" y="2070894"/>
            <a:ext cx="2005012" cy="558800"/>
          </a:xfrm>
          <a:custGeom>
            <a:avLst/>
            <a:gdLst>
              <a:gd name="connsiteX0" fmla="*/ 554831 w 2005134"/>
              <a:gd name="connsiteY0" fmla="*/ 452438 h 559594"/>
              <a:gd name="connsiteX1" fmla="*/ 738188 w 2005134"/>
              <a:gd name="connsiteY1" fmla="*/ 454819 h 559594"/>
              <a:gd name="connsiteX2" fmla="*/ 845344 w 2005134"/>
              <a:gd name="connsiteY2" fmla="*/ 459581 h 559594"/>
              <a:gd name="connsiteX3" fmla="*/ 885825 w 2005134"/>
              <a:gd name="connsiteY3" fmla="*/ 466725 h 559594"/>
              <a:gd name="connsiteX4" fmla="*/ 942975 w 2005134"/>
              <a:gd name="connsiteY4" fmla="*/ 473869 h 559594"/>
              <a:gd name="connsiteX5" fmla="*/ 1028700 w 2005134"/>
              <a:gd name="connsiteY5" fmla="*/ 476250 h 559594"/>
              <a:gd name="connsiteX6" fmla="*/ 1181100 w 2005134"/>
              <a:gd name="connsiteY6" fmla="*/ 473869 h 559594"/>
              <a:gd name="connsiteX7" fmla="*/ 1247775 w 2005134"/>
              <a:gd name="connsiteY7" fmla="*/ 476250 h 559594"/>
              <a:gd name="connsiteX8" fmla="*/ 1340644 w 2005134"/>
              <a:gd name="connsiteY8" fmla="*/ 483394 h 559594"/>
              <a:gd name="connsiteX9" fmla="*/ 1404938 w 2005134"/>
              <a:gd name="connsiteY9" fmla="*/ 490538 h 559594"/>
              <a:gd name="connsiteX10" fmla="*/ 1464469 w 2005134"/>
              <a:gd name="connsiteY10" fmla="*/ 500063 h 559594"/>
              <a:gd name="connsiteX11" fmla="*/ 1543050 w 2005134"/>
              <a:gd name="connsiteY11" fmla="*/ 514350 h 559594"/>
              <a:gd name="connsiteX12" fmla="*/ 1607344 w 2005134"/>
              <a:gd name="connsiteY12" fmla="*/ 531019 h 559594"/>
              <a:gd name="connsiteX13" fmla="*/ 1654969 w 2005134"/>
              <a:gd name="connsiteY13" fmla="*/ 547688 h 559594"/>
              <a:gd name="connsiteX14" fmla="*/ 1683544 w 2005134"/>
              <a:gd name="connsiteY14" fmla="*/ 557213 h 559594"/>
              <a:gd name="connsiteX15" fmla="*/ 1693069 w 2005134"/>
              <a:gd name="connsiteY15" fmla="*/ 559594 h 559594"/>
              <a:gd name="connsiteX16" fmla="*/ 1707356 w 2005134"/>
              <a:gd name="connsiteY16" fmla="*/ 554831 h 559594"/>
              <a:gd name="connsiteX17" fmla="*/ 1752600 w 2005134"/>
              <a:gd name="connsiteY17" fmla="*/ 526256 h 559594"/>
              <a:gd name="connsiteX18" fmla="*/ 1809750 w 2005134"/>
              <a:gd name="connsiteY18" fmla="*/ 476250 h 559594"/>
              <a:gd name="connsiteX19" fmla="*/ 1845469 w 2005134"/>
              <a:gd name="connsiteY19" fmla="*/ 426244 h 559594"/>
              <a:gd name="connsiteX20" fmla="*/ 1809750 w 2005134"/>
              <a:gd name="connsiteY20" fmla="*/ 478631 h 559594"/>
              <a:gd name="connsiteX21" fmla="*/ 1862138 w 2005134"/>
              <a:gd name="connsiteY21" fmla="*/ 419100 h 559594"/>
              <a:gd name="connsiteX22" fmla="*/ 1900238 w 2005134"/>
              <a:gd name="connsiteY22" fmla="*/ 354806 h 559594"/>
              <a:gd name="connsiteX23" fmla="*/ 1933575 w 2005134"/>
              <a:gd name="connsiteY23" fmla="*/ 276225 h 559594"/>
              <a:gd name="connsiteX24" fmla="*/ 1957388 w 2005134"/>
              <a:gd name="connsiteY24" fmla="*/ 211931 h 559594"/>
              <a:gd name="connsiteX25" fmla="*/ 1981200 w 2005134"/>
              <a:gd name="connsiteY25" fmla="*/ 147638 h 559594"/>
              <a:gd name="connsiteX26" fmla="*/ 2000250 w 2005134"/>
              <a:gd name="connsiteY26" fmla="*/ 80963 h 559594"/>
              <a:gd name="connsiteX27" fmla="*/ 2005013 w 2005134"/>
              <a:gd name="connsiteY27" fmla="*/ 47625 h 559594"/>
              <a:gd name="connsiteX28" fmla="*/ 2005013 w 2005134"/>
              <a:gd name="connsiteY28" fmla="*/ 23813 h 559594"/>
              <a:gd name="connsiteX29" fmla="*/ 1997869 w 2005134"/>
              <a:gd name="connsiteY29" fmla="*/ 11906 h 559594"/>
              <a:gd name="connsiteX30" fmla="*/ 1988344 w 2005134"/>
              <a:gd name="connsiteY30" fmla="*/ 0 h 559594"/>
              <a:gd name="connsiteX31" fmla="*/ 1976438 w 2005134"/>
              <a:gd name="connsiteY31" fmla="*/ 2381 h 559594"/>
              <a:gd name="connsiteX32" fmla="*/ 1952625 w 2005134"/>
              <a:gd name="connsiteY32" fmla="*/ 11906 h 559594"/>
              <a:gd name="connsiteX33" fmla="*/ 1935956 w 2005134"/>
              <a:gd name="connsiteY33" fmla="*/ 33338 h 559594"/>
              <a:gd name="connsiteX34" fmla="*/ 1907381 w 2005134"/>
              <a:gd name="connsiteY34" fmla="*/ 69056 h 559594"/>
              <a:gd name="connsiteX35" fmla="*/ 1864519 w 2005134"/>
              <a:gd name="connsiteY35" fmla="*/ 109538 h 559594"/>
              <a:gd name="connsiteX36" fmla="*/ 1812131 w 2005134"/>
              <a:gd name="connsiteY36" fmla="*/ 154781 h 559594"/>
              <a:gd name="connsiteX37" fmla="*/ 1757363 w 2005134"/>
              <a:gd name="connsiteY37" fmla="*/ 195263 h 559594"/>
              <a:gd name="connsiteX38" fmla="*/ 1707356 w 2005134"/>
              <a:gd name="connsiteY38" fmla="*/ 219075 h 559594"/>
              <a:gd name="connsiteX39" fmla="*/ 1631156 w 2005134"/>
              <a:gd name="connsiteY39" fmla="*/ 235744 h 559594"/>
              <a:gd name="connsiteX40" fmla="*/ 1543050 w 2005134"/>
              <a:gd name="connsiteY40" fmla="*/ 247650 h 559594"/>
              <a:gd name="connsiteX41" fmla="*/ 1376363 w 2005134"/>
              <a:gd name="connsiteY41" fmla="*/ 250031 h 559594"/>
              <a:gd name="connsiteX42" fmla="*/ 1181100 w 2005134"/>
              <a:gd name="connsiteY42" fmla="*/ 250031 h 559594"/>
              <a:gd name="connsiteX43" fmla="*/ 697706 w 2005134"/>
              <a:gd name="connsiteY43" fmla="*/ 250031 h 559594"/>
              <a:gd name="connsiteX44" fmla="*/ 171450 w 2005134"/>
              <a:gd name="connsiteY44" fmla="*/ 250031 h 559594"/>
              <a:gd name="connsiteX45" fmla="*/ 45244 w 2005134"/>
              <a:gd name="connsiteY45" fmla="*/ 247650 h 559594"/>
              <a:gd name="connsiteX46" fmla="*/ 11906 w 2005134"/>
              <a:gd name="connsiteY46" fmla="*/ 247650 h 559594"/>
              <a:gd name="connsiteX47" fmla="*/ 2381 w 2005134"/>
              <a:gd name="connsiteY47" fmla="*/ 261938 h 559594"/>
              <a:gd name="connsiteX48" fmla="*/ 0 w 2005134"/>
              <a:gd name="connsiteY48" fmla="*/ 340519 h 559594"/>
              <a:gd name="connsiteX49" fmla="*/ 21431 w 2005134"/>
              <a:gd name="connsiteY49" fmla="*/ 423863 h 559594"/>
              <a:gd name="connsiteX50" fmla="*/ 59531 w 2005134"/>
              <a:gd name="connsiteY50" fmla="*/ 454819 h 559594"/>
              <a:gd name="connsiteX51" fmla="*/ 142875 w 2005134"/>
              <a:gd name="connsiteY51" fmla="*/ 452438 h 559594"/>
              <a:gd name="connsiteX52" fmla="*/ 347663 w 2005134"/>
              <a:gd name="connsiteY52" fmla="*/ 450056 h 559594"/>
              <a:gd name="connsiteX53" fmla="*/ 554831 w 2005134"/>
              <a:gd name="connsiteY53" fmla="*/ 452438 h 559594"/>
              <a:gd name="connsiteX0" fmla="*/ 554831 w 2005134"/>
              <a:gd name="connsiteY0" fmla="*/ 452438 h 559594"/>
              <a:gd name="connsiteX1" fmla="*/ 738188 w 2005134"/>
              <a:gd name="connsiteY1" fmla="*/ 454819 h 559594"/>
              <a:gd name="connsiteX2" fmla="*/ 845344 w 2005134"/>
              <a:gd name="connsiteY2" fmla="*/ 459581 h 559594"/>
              <a:gd name="connsiteX3" fmla="*/ 885825 w 2005134"/>
              <a:gd name="connsiteY3" fmla="*/ 466725 h 559594"/>
              <a:gd name="connsiteX4" fmla="*/ 942975 w 2005134"/>
              <a:gd name="connsiteY4" fmla="*/ 473869 h 559594"/>
              <a:gd name="connsiteX5" fmla="*/ 1028700 w 2005134"/>
              <a:gd name="connsiteY5" fmla="*/ 476250 h 559594"/>
              <a:gd name="connsiteX6" fmla="*/ 1181100 w 2005134"/>
              <a:gd name="connsiteY6" fmla="*/ 473869 h 559594"/>
              <a:gd name="connsiteX7" fmla="*/ 1247775 w 2005134"/>
              <a:gd name="connsiteY7" fmla="*/ 476250 h 559594"/>
              <a:gd name="connsiteX8" fmla="*/ 1340644 w 2005134"/>
              <a:gd name="connsiteY8" fmla="*/ 483394 h 559594"/>
              <a:gd name="connsiteX9" fmla="*/ 1404938 w 2005134"/>
              <a:gd name="connsiteY9" fmla="*/ 490538 h 559594"/>
              <a:gd name="connsiteX10" fmla="*/ 1464469 w 2005134"/>
              <a:gd name="connsiteY10" fmla="*/ 500063 h 559594"/>
              <a:gd name="connsiteX11" fmla="*/ 1543050 w 2005134"/>
              <a:gd name="connsiteY11" fmla="*/ 514350 h 559594"/>
              <a:gd name="connsiteX12" fmla="*/ 1607344 w 2005134"/>
              <a:gd name="connsiteY12" fmla="*/ 531019 h 559594"/>
              <a:gd name="connsiteX13" fmla="*/ 1654969 w 2005134"/>
              <a:gd name="connsiteY13" fmla="*/ 547688 h 559594"/>
              <a:gd name="connsiteX14" fmla="*/ 1683544 w 2005134"/>
              <a:gd name="connsiteY14" fmla="*/ 557213 h 559594"/>
              <a:gd name="connsiteX15" fmla="*/ 1693069 w 2005134"/>
              <a:gd name="connsiteY15" fmla="*/ 559594 h 559594"/>
              <a:gd name="connsiteX16" fmla="*/ 1707356 w 2005134"/>
              <a:gd name="connsiteY16" fmla="*/ 554831 h 559594"/>
              <a:gd name="connsiteX17" fmla="*/ 1752600 w 2005134"/>
              <a:gd name="connsiteY17" fmla="*/ 526256 h 559594"/>
              <a:gd name="connsiteX18" fmla="*/ 1809750 w 2005134"/>
              <a:gd name="connsiteY18" fmla="*/ 476250 h 559594"/>
              <a:gd name="connsiteX19" fmla="*/ 1809750 w 2005134"/>
              <a:gd name="connsiteY19" fmla="*/ 478631 h 559594"/>
              <a:gd name="connsiteX20" fmla="*/ 1862138 w 2005134"/>
              <a:gd name="connsiteY20" fmla="*/ 419100 h 559594"/>
              <a:gd name="connsiteX21" fmla="*/ 1900238 w 2005134"/>
              <a:gd name="connsiteY21" fmla="*/ 354806 h 559594"/>
              <a:gd name="connsiteX22" fmla="*/ 1933575 w 2005134"/>
              <a:gd name="connsiteY22" fmla="*/ 276225 h 559594"/>
              <a:gd name="connsiteX23" fmla="*/ 1957388 w 2005134"/>
              <a:gd name="connsiteY23" fmla="*/ 211931 h 559594"/>
              <a:gd name="connsiteX24" fmla="*/ 1981200 w 2005134"/>
              <a:gd name="connsiteY24" fmla="*/ 147638 h 559594"/>
              <a:gd name="connsiteX25" fmla="*/ 2000250 w 2005134"/>
              <a:gd name="connsiteY25" fmla="*/ 80963 h 559594"/>
              <a:gd name="connsiteX26" fmla="*/ 2005013 w 2005134"/>
              <a:gd name="connsiteY26" fmla="*/ 47625 h 559594"/>
              <a:gd name="connsiteX27" fmla="*/ 2005013 w 2005134"/>
              <a:gd name="connsiteY27" fmla="*/ 23813 h 559594"/>
              <a:gd name="connsiteX28" fmla="*/ 1997869 w 2005134"/>
              <a:gd name="connsiteY28" fmla="*/ 11906 h 559594"/>
              <a:gd name="connsiteX29" fmla="*/ 1988344 w 2005134"/>
              <a:gd name="connsiteY29" fmla="*/ 0 h 559594"/>
              <a:gd name="connsiteX30" fmla="*/ 1976438 w 2005134"/>
              <a:gd name="connsiteY30" fmla="*/ 2381 h 559594"/>
              <a:gd name="connsiteX31" fmla="*/ 1952625 w 2005134"/>
              <a:gd name="connsiteY31" fmla="*/ 11906 h 559594"/>
              <a:gd name="connsiteX32" fmla="*/ 1935956 w 2005134"/>
              <a:gd name="connsiteY32" fmla="*/ 33338 h 559594"/>
              <a:gd name="connsiteX33" fmla="*/ 1907381 w 2005134"/>
              <a:gd name="connsiteY33" fmla="*/ 69056 h 559594"/>
              <a:gd name="connsiteX34" fmla="*/ 1864519 w 2005134"/>
              <a:gd name="connsiteY34" fmla="*/ 109538 h 559594"/>
              <a:gd name="connsiteX35" fmla="*/ 1812131 w 2005134"/>
              <a:gd name="connsiteY35" fmla="*/ 154781 h 559594"/>
              <a:gd name="connsiteX36" fmla="*/ 1757363 w 2005134"/>
              <a:gd name="connsiteY36" fmla="*/ 195263 h 559594"/>
              <a:gd name="connsiteX37" fmla="*/ 1707356 w 2005134"/>
              <a:gd name="connsiteY37" fmla="*/ 219075 h 559594"/>
              <a:gd name="connsiteX38" fmla="*/ 1631156 w 2005134"/>
              <a:gd name="connsiteY38" fmla="*/ 235744 h 559594"/>
              <a:gd name="connsiteX39" fmla="*/ 1543050 w 2005134"/>
              <a:gd name="connsiteY39" fmla="*/ 247650 h 559594"/>
              <a:gd name="connsiteX40" fmla="*/ 1376363 w 2005134"/>
              <a:gd name="connsiteY40" fmla="*/ 250031 h 559594"/>
              <a:gd name="connsiteX41" fmla="*/ 1181100 w 2005134"/>
              <a:gd name="connsiteY41" fmla="*/ 250031 h 559594"/>
              <a:gd name="connsiteX42" fmla="*/ 697706 w 2005134"/>
              <a:gd name="connsiteY42" fmla="*/ 250031 h 559594"/>
              <a:gd name="connsiteX43" fmla="*/ 171450 w 2005134"/>
              <a:gd name="connsiteY43" fmla="*/ 250031 h 559594"/>
              <a:gd name="connsiteX44" fmla="*/ 45244 w 2005134"/>
              <a:gd name="connsiteY44" fmla="*/ 247650 h 559594"/>
              <a:gd name="connsiteX45" fmla="*/ 11906 w 2005134"/>
              <a:gd name="connsiteY45" fmla="*/ 247650 h 559594"/>
              <a:gd name="connsiteX46" fmla="*/ 2381 w 2005134"/>
              <a:gd name="connsiteY46" fmla="*/ 261938 h 559594"/>
              <a:gd name="connsiteX47" fmla="*/ 0 w 2005134"/>
              <a:gd name="connsiteY47" fmla="*/ 340519 h 559594"/>
              <a:gd name="connsiteX48" fmla="*/ 21431 w 2005134"/>
              <a:gd name="connsiteY48" fmla="*/ 423863 h 559594"/>
              <a:gd name="connsiteX49" fmla="*/ 59531 w 2005134"/>
              <a:gd name="connsiteY49" fmla="*/ 454819 h 559594"/>
              <a:gd name="connsiteX50" fmla="*/ 142875 w 2005134"/>
              <a:gd name="connsiteY50" fmla="*/ 452438 h 559594"/>
              <a:gd name="connsiteX51" fmla="*/ 347663 w 2005134"/>
              <a:gd name="connsiteY51" fmla="*/ 450056 h 559594"/>
              <a:gd name="connsiteX52" fmla="*/ 554831 w 2005134"/>
              <a:gd name="connsiteY52" fmla="*/ 452438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005134" h="559594">
                <a:moveTo>
                  <a:pt x="554831" y="452438"/>
                </a:moveTo>
                <a:lnTo>
                  <a:pt x="738188" y="454819"/>
                </a:lnTo>
                <a:lnTo>
                  <a:pt x="845344" y="459581"/>
                </a:lnTo>
                <a:lnTo>
                  <a:pt x="885825" y="466725"/>
                </a:lnTo>
                <a:lnTo>
                  <a:pt x="942975" y="473869"/>
                </a:lnTo>
                <a:lnTo>
                  <a:pt x="1028700" y="476250"/>
                </a:lnTo>
                <a:lnTo>
                  <a:pt x="1181100" y="473869"/>
                </a:lnTo>
                <a:lnTo>
                  <a:pt x="1247775" y="476250"/>
                </a:lnTo>
                <a:lnTo>
                  <a:pt x="1340644" y="483394"/>
                </a:lnTo>
                <a:lnTo>
                  <a:pt x="1404938" y="490538"/>
                </a:lnTo>
                <a:lnTo>
                  <a:pt x="1464469" y="500063"/>
                </a:lnTo>
                <a:lnTo>
                  <a:pt x="1543050" y="514350"/>
                </a:lnTo>
                <a:lnTo>
                  <a:pt x="1607344" y="531019"/>
                </a:lnTo>
                <a:lnTo>
                  <a:pt x="1654969" y="547688"/>
                </a:lnTo>
                <a:lnTo>
                  <a:pt x="1683544" y="557213"/>
                </a:lnTo>
                <a:lnTo>
                  <a:pt x="1693069" y="559594"/>
                </a:lnTo>
                <a:lnTo>
                  <a:pt x="1707356" y="554831"/>
                </a:lnTo>
                <a:lnTo>
                  <a:pt x="1752600" y="526256"/>
                </a:lnTo>
                <a:lnTo>
                  <a:pt x="1809750" y="476250"/>
                </a:lnTo>
                <a:lnTo>
                  <a:pt x="1809750" y="478631"/>
                </a:lnTo>
                <a:lnTo>
                  <a:pt x="1862138" y="419100"/>
                </a:lnTo>
                <a:lnTo>
                  <a:pt x="1900238" y="354806"/>
                </a:lnTo>
                <a:lnTo>
                  <a:pt x="1933575" y="276225"/>
                </a:lnTo>
                <a:lnTo>
                  <a:pt x="1957388" y="211931"/>
                </a:lnTo>
                <a:lnTo>
                  <a:pt x="1981200" y="147638"/>
                </a:lnTo>
                <a:lnTo>
                  <a:pt x="2000250" y="80963"/>
                </a:lnTo>
                <a:cubicBezTo>
                  <a:pt x="2005134" y="49222"/>
                  <a:pt x="2005013" y="60446"/>
                  <a:pt x="2005013" y="47625"/>
                </a:cubicBezTo>
                <a:lnTo>
                  <a:pt x="2005013" y="23813"/>
                </a:lnTo>
                <a:lnTo>
                  <a:pt x="1997869" y="11906"/>
                </a:lnTo>
                <a:lnTo>
                  <a:pt x="1988344" y="0"/>
                </a:lnTo>
                <a:lnTo>
                  <a:pt x="1976438" y="2381"/>
                </a:lnTo>
                <a:cubicBezTo>
                  <a:pt x="1953941" y="9880"/>
                  <a:pt x="1960331" y="4200"/>
                  <a:pt x="1952625" y="11906"/>
                </a:cubicBezTo>
                <a:lnTo>
                  <a:pt x="1935956" y="33338"/>
                </a:lnTo>
                <a:lnTo>
                  <a:pt x="1907381" y="69056"/>
                </a:lnTo>
                <a:lnTo>
                  <a:pt x="1864519" y="109538"/>
                </a:lnTo>
                <a:lnTo>
                  <a:pt x="1812131" y="154781"/>
                </a:lnTo>
                <a:lnTo>
                  <a:pt x="1757363" y="195263"/>
                </a:lnTo>
                <a:lnTo>
                  <a:pt x="1707356" y="219075"/>
                </a:lnTo>
                <a:lnTo>
                  <a:pt x="1631156" y="235744"/>
                </a:lnTo>
                <a:lnTo>
                  <a:pt x="1543050" y="247650"/>
                </a:lnTo>
                <a:lnTo>
                  <a:pt x="1376363" y="250031"/>
                </a:lnTo>
                <a:lnTo>
                  <a:pt x="1181100" y="250031"/>
                </a:lnTo>
                <a:lnTo>
                  <a:pt x="697706" y="250031"/>
                </a:lnTo>
                <a:lnTo>
                  <a:pt x="171450" y="250031"/>
                </a:lnTo>
                <a:lnTo>
                  <a:pt x="45244" y="247650"/>
                </a:lnTo>
                <a:lnTo>
                  <a:pt x="11906" y="247650"/>
                </a:lnTo>
                <a:lnTo>
                  <a:pt x="2381" y="261938"/>
                </a:lnTo>
                <a:cubicBezTo>
                  <a:pt x="1587" y="288132"/>
                  <a:pt x="794" y="314325"/>
                  <a:pt x="0" y="340519"/>
                </a:cubicBezTo>
                <a:lnTo>
                  <a:pt x="21431" y="423863"/>
                </a:lnTo>
                <a:lnTo>
                  <a:pt x="59531" y="454819"/>
                </a:lnTo>
                <a:lnTo>
                  <a:pt x="142875" y="452438"/>
                </a:lnTo>
                <a:lnTo>
                  <a:pt x="347663" y="450056"/>
                </a:lnTo>
                <a:lnTo>
                  <a:pt x="554831" y="4524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21CD5C5-287D-4529-966A-C34A44929817}"/>
              </a:ext>
            </a:extLst>
          </p:cNvPr>
          <p:cNvSpPr/>
          <p:nvPr/>
        </p:nvSpPr>
        <p:spPr>
          <a:xfrm rot="20100000">
            <a:off x="3937000" y="2617789"/>
            <a:ext cx="3879850" cy="1527175"/>
          </a:xfrm>
          <a:custGeom>
            <a:avLst/>
            <a:gdLst>
              <a:gd name="connsiteX0" fmla="*/ 1231900 w 3879850"/>
              <a:gd name="connsiteY0" fmla="*/ 498475 h 1527175"/>
              <a:gd name="connsiteX1" fmla="*/ 1936750 w 3879850"/>
              <a:gd name="connsiteY1" fmla="*/ 688975 h 1527175"/>
              <a:gd name="connsiteX2" fmla="*/ 2181225 w 3879850"/>
              <a:gd name="connsiteY2" fmla="*/ 742950 h 1527175"/>
              <a:gd name="connsiteX3" fmla="*/ 2438400 w 3879850"/>
              <a:gd name="connsiteY3" fmla="*/ 822325 h 1527175"/>
              <a:gd name="connsiteX4" fmla="*/ 2955925 w 3879850"/>
              <a:gd name="connsiteY4" fmla="*/ 987425 h 1527175"/>
              <a:gd name="connsiteX5" fmla="*/ 3168650 w 3879850"/>
              <a:gd name="connsiteY5" fmla="*/ 1060450 h 1527175"/>
              <a:gd name="connsiteX6" fmla="*/ 3349625 w 3879850"/>
              <a:gd name="connsiteY6" fmla="*/ 1123950 h 1527175"/>
              <a:gd name="connsiteX7" fmla="*/ 3400425 w 3879850"/>
              <a:gd name="connsiteY7" fmla="*/ 1146175 h 1527175"/>
              <a:gd name="connsiteX8" fmla="*/ 3429000 w 3879850"/>
              <a:gd name="connsiteY8" fmla="*/ 1152525 h 1527175"/>
              <a:gd name="connsiteX9" fmla="*/ 3521075 w 3879850"/>
              <a:gd name="connsiteY9" fmla="*/ 1165225 h 1527175"/>
              <a:gd name="connsiteX10" fmla="*/ 3648075 w 3879850"/>
              <a:gd name="connsiteY10" fmla="*/ 1187450 h 1527175"/>
              <a:gd name="connsiteX11" fmla="*/ 3670300 w 3879850"/>
              <a:gd name="connsiteY11" fmla="*/ 1196975 h 1527175"/>
              <a:gd name="connsiteX12" fmla="*/ 3727450 w 3879850"/>
              <a:gd name="connsiteY12" fmla="*/ 1250950 h 1527175"/>
              <a:gd name="connsiteX13" fmla="*/ 3781425 w 3879850"/>
              <a:gd name="connsiteY13" fmla="*/ 1304925 h 1527175"/>
              <a:gd name="connsiteX14" fmla="*/ 3822700 w 3879850"/>
              <a:gd name="connsiteY14" fmla="*/ 1362075 h 1527175"/>
              <a:gd name="connsiteX15" fmla="*/ 3857625 w 3879850"/>
              <a:gd name="connsiteY15" fmla="*/ 1409700 h 1527175"/>
              <a:gd name="connsiteX16" fmla="*/ 3876675 w 3879850"/>
              <a:gd name="connsiteY16" fmla="*/ 1441450 h 1527175"/>
              <a:gd name="connsiteX17" fmla="*/ 3879850 w 3879850"/>
              <a:gd name="connsiteY17" fmla="*/ 1460500 h 1527175"/>
              <a:gd name="connsiteX18" fmla="*/ 3876675 w 3879850"/>
              <a:gd name="connsiteY18" fmla="*/ 1485900 h 1527175"/>
              <a:gd name="connsiteX19" fmla="*/ 3860800 w 3879850"/>
              <a:gd name="connsiteY19" fmla="*/ 1511300 h 1527175"/>
              <a:gd name="connsiteX20" fmla="*/ 3829050 w 3879850"/>
              <a:gd name="connsiteY20" fmla="*/ 1527175 h 1527175"/>
              <a:gd name="connsiteX21" fmla="*/ 3778250 w 3879850"/>
              <a:gd name="connsiteY21" fmla="*/ 1524000 h 1527175"/>
              <a:gd name="connsiteX22" fmla="*/ 3721100 w 3879850"/>
              <a:gd name="connsiteY22" fmla="*/ 1517650 h 1527175"/>
              <a:gd name="connsiteX23" fmla="*/ 3648075 w 3879850"/>
              <a:gd name="connsiteY23" fmla="*/ 1492250 h 1527175"/>
              <a:gd name="connsiteX24" fmla="*/ 3486150 w 3879850"/>
              <a:gd name="connsiteY24" fmla="*/ 1409700 h 1527175"/>
              <a:gd name="connsiteX25" fmla="*/ 3409950 w 3879850"/>
              <a:gd name="connsiteY25" fmla="*/ 1371600 h 1527175"/>
              <a:gd name="connsiteX26" fmla="*/ 3298825 w 3879850"/>
              <a:gd name="connsiteY26" fmla="*/ 1320800 h 1527175"/>
              <a:gd name="connsiteX27" fmla="*/ 2994025 w 3879850"/>
              <a:gd name="connsiteY27" fmla="*/ 1200150 h 1527175"/>
              <a:gd name="connsiteX28" fmla="*/ 2686050 w 3879850"/>
              <a:gd name="connsiteY28" fmla="*/ 1089025 h 1527175"/>
              <a:gd name="connsiteX29" fmla="*/ 2206625 w 3879850"/>
              <a:gd name="connsiteY29" fmla="*/ 930275 h 1527175"/>
              <a:gd name="connsiteX30" fmla="*/ 1901825 w 3879850"/>
              <a:gd name="connsiteY30" fmla="*/ 841375 h 1527175"/>
              <a:gd name="connsiteX31" fmla="*/ 1543050 w 3879850"/>
              <a:gd name="connsiteY31" fmla="*/ 755650 h 1527175"/>
              <a:gd name="connsiteX32" fmla="*/ 1244600 w 3879850"/>
              <a:gd name="connsiteY32" fmla="*/ 692150 h 1527175"/>
              <a:gd name="connsiteX33" fmla="*/ 996950 w 3879850"/>
              <a:gd name="connsiteY33" fmla="*/ 644525 h 1527175"/>
              <a:gd name="connsiteX34" fmla="*/ 520700 w 3879850"/>
              <a:gd name="connsiteY34" fmla="*/ 565150 h 1527175"/>
              <a:gd name="connsiteX35" fmla="*/ 295275 w 3879850"/>
              <a:gd name="connsiteY35" fmla="*/ 530225 h 1527175"/>
              <a:gd name="connsiteX36" fmla="*/ 215900 w 3879850"/>
              <a:gd name="connsiteY36" fmla="*/ 517525 h 1527175"/>
              <a:gd name="connsiteX37" fmla="*/ 206375 w 3879850"/>
              <a:gd name="connsiteY37" fmla="*/ 508000 h 1527175"/>
              <a:gd name="connsiteX38" fmla="*/ 152400 w 3879850"/>
              <a:gd name="connsiteY38" fmla="*/ 438150 h 1527175"/>
              <a:gd name="connsiteX39" fmla="*/ 95250 w 3879850"/>
              <a:gd name="connsiteY39" fmla="*/ 342900 h 1527175"/>
              <a:gd name="connsiteX40" fmla="*/ 47625 w 3879850"/>
              <a:gd name="connsiteY40" fmla="*/ 254000 h 1527175"/>
              <a:gd name="connsiteX41" fmla="*/ 19050 w 3879850"/>
              <a:gd name="connsiteY41" fmla="*/ 174625 h 1527175"/>
              <a:gd name="connsiteX42" fmla="*/ 3175 w 3879850"/>
              <a:gd name="connsiteY42" fmla="*/ 114300 h 1527175"/>
              <a:gd name="connsiteX43" fmla="*/ 0 w 3879850"/>
              <a:gd name="connsiteY43" fmla="*/ 82550 h 1527175"/>
              <a:gd name="connsiteX44" fmla="*/ 3175 w 3879850"/>
              <a:gd name="connsiteY44" fmla="*/ 47625 h 1527175"/>
              <a:gd name="connsiteX45" fmla="*/ 9525 w 3879850"/>
              <a:gd name="connsiteY45" fmla="*/ 19050 h 1527175"/>
              <a:gd name="connsiteX46" fmla="*/ 22225 w 3879850"/>
              <a:gd name="connsiteY46" fmla="*/ 0 h 1527175"/>
              <a:gd name="connsiteX47" fmla="*/ 28575 w 3879850"/>
              <a:gd name="connsiteY47" fmla="*/ 0 h 1527175"/>
              <a:gd name="connsiteX48" fmla="*/ 44450 w 3879850"/>
              <a:gd name="connsiteY48" fmla="*/ 9525 h 1527175"/>
              <a:gd name="connsiteX49" fmla="*/ 76200 w 3879850"/>
              <a:gd name="connsiteY49" fmla="*/ 41275 h 1527175"/>
              <a:gd name="connsiteX50" fmla="*/ 133350 w 3879850"/>
              <a:gd name="connsiteY50" fmla="*/ 92075 h 1527175"/>
              <a:gd name="connsiteX51" fmla="*/ 190500 w 3879850"/>
              <a:gd name="connsiteY51" fmla="*/ 136525 h 1527175"/>
              <a:gd name="connsiteX52" fmla="*/ 279400 w 3879850"/>
              <a:gd name="connsiteY52" fmla="*/ 200025 h 1527175"/>
              <a:gd name="connsiteX53" fmla="*/ 358775 w 3879850"/>
              <a:gd name="connsiteY53" fmla="*/ 241300 h 1527175"/>
              <a:gd name="connsiteX54" fmla="*/ 479425 w 3879850"/>
              <a:gd name="connsiteY54" fmla="*/ 288925 h 1527175"/>
              <a:gd name="connsiteX55" fmla="*/ 679450 w 3879850"/>
              <a:gd name="connsiteY55" fmla="*/ 352425 h 1527175"/>
              <a:gd name="connsiteX56" fmla="*/ 869950 w 3879850"/>
              <a:gd name="connsiteY56" fmla="*/ 406400 h 1527175"/>
              <a:gd name="connsiteX57" fmla="*/ 1146175 w 3879850"/>
              <a:gd name="connsiteY57" fmla="*/ 479425 h 1527175"/>
              <a:gd name="connsiteX58" fmla="*/ 1231900 w 3879850"/>
              <a:gd name="connsiteY58" fmla="*/ 498475 h 15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879850" h="1527175">
                <a:moveTo>
                  <a:pt x="1231900" y="498475"/>
                </a:moveTo>
                <a:lnTo>
                  <a:pt x="1936750" y="688975"/>
                </a:lnTo>
                <a:lnTo>
                  <a:pt x="2181225" y="742950"/>
                </a:lnTo>
                <a:lnTo>
                  <a:pt x="2438400" y="822325"/>
                </a:lnTo>
                <a:lnTo>
                  <a:pt x="2955925" y="987425"/>
                </a:lnTo>
                <a:lnTo>
                  <a:pt x="3168650" y="1060450"/>
                </a:lnTo>
                <a:lnTo>
                  <a:pt x="3349625" y="1123950"/>
                </a:lnTo>
                <a:lnTo>
                  <a:pt x="3400425" y="1146175"/>
                </a:lnTo>
                <a:lnTo>
                  <a:pt x="3429000" y="1152525"/>
                </a:lnTo>
                <a:lnTo>
                  <a:pt x="3521075" y="1165225"/>
                </a:lnTo>
                <a:lnTo>
                  <a:pt x="3648075" y="1187450"/>
                </a:lnTo>
                <a:lnTo>
                  <a:pt x="3670300" y="1196975"/>
                </a:lnTo>
                <a:lnTo>
                  <a:pt x="3727450" y="1250950"/>
                </a:lnTo>
                <a:lnTo>
                  <a:pt x="3781425" y="1304925"/>
                </a:lnTo>
                <a:lnTo>
                  <a:pt x="3822700" y="1362075"/>
                </a:lnTo>
                <a:lnTo>
                  <a:pt x="3857625" y="1409700"/>
                </a:lnTo>
                <a:lnTo>
                  <a:pt x="3876675" y="1441450"/>
                </a:lnTo>
                <a:lnTo>
                  <a:pt x="3879850" y="1460500"/>
                </a:lnTo>
                <a:lnTo>
                  <a:pt x="3876675" y="1485900"/>
                </a:lnTo>
                <a:lnTo>
                  <a:pt x="3860800" y="1511300"/>
                </a:lnTo>
                <a:lnTo>
                  <a:pt x="3829050" y="1527175"/>
                </a:lnTo>
                <a:lnTo>
                  <a:pt x="3778250" y="1524000"/>
                </a:lnTo>
                <a:lnTo>
                  <a:pt x="3721100" y="1517650"/>
                </a:lnTo>
                <a:lnTo>
                  <a:pt x="3648075" y="1492250"/>
                </a:lnTo>
                <a:lnTo>
                  <a:pt x="3486150" y="1409700"/>
                </a:lnTo>
                <a:lnTo>
                  <a:pt x="3409950" y="1371600"/>
                </a:lnTo>
                <a:lnTo>
                  <a:pt x="3298825" y="1320800"/>
                </a:lnTo>
                <a:lnTo>
                  <a:pt x="2994025" y="1200150"/>
                </a:lnTo>
                <a:lnTo>
                  <a:pt x="2686050" y="1089025"/>
                </a:lnTo>
                <a:lnTo>
                  <a:pt x="2206625" y="930275"/>
                </a:lnTo>
                <a:lnTo>
                  <a:pt x="1901825" y="841375"/>
                </a:lnTo>
                <a:lnTo>
                  <a:pt x="1543050" y="755650"/>
                </a:lnTo>
                <a:lnTo>
                  <a:pt x="1244600" y="692150"/>
                </a:lnTo>
                <a:lnTo>
                  <a:pt x="996950" y="644525"/>
                </a:lnTo>
                <a:lnTo>
                  <a:pt x="520700" y="565150"/>
                </a:lnTo>
                <a:lnTo>
                  <a:pt x="295275" y="530225"/>
                </a:lnTo>
                <a:lnTo>
                  <a:pt x="215900" y="517525"/>
                </a:lnTo>
                <a:lnTo>
                  <a:pt x="206375" y="508000"/>
                </a:lnTo>
                <a:lnTo>
                  <a:pt x="152400" y="438150"/>
                </a:lnTo>
                <a:lnTo>
                  <a:pt x="95250" y="342900"/>
                </a:lnTo>
                <a:lnTo>
                  <a:pt x="47625" y="254000"/>
                </a:lnTo>
                <a:lnTo>
                  <a:pt x="19050" y="174625"/>
                </a:lnTo>
                <a:lnTo>
                  <a:pt x="3175" y="114300"/>
                </a:lnTo>
                <a:lnTo>
                  <a:pt x="0" y="82550"/>
                </a:lnTo>
                <a:lnTo>
                  <a:pt x="3175" y="47625"/>
                </a:lnTo>
                <a:lnTo>
                  <a:pt x="9525" y="19050"/>
                </a:lnTo>
                <a:lnTo>
                  <a:pt x="22225" y="0"/>
                </a:lnTo>
                <a:lnTo>
                  <a:pt x="28575" y="0"/>
                </a:lnTo>
                <a:lnTo>
                  <a:pt x="44450" y="9525"/>
                </a:lnTo>
                <a:lnTo>
                  <a:pt x="76200" y="41275"/>
                </a:lnTo>
                <a:lnTo>
                  <a:pt x="133350" y="92075"/>
                </a:lnTo>
                <a:lnTo>
                  <a:pt x="190500" y="136525"/>
                </a:lnTo>
                <a:lnTo>
                  <a:pt x="279400" y="200025"/>
                </a:lnTo>
                <a:lnTo>
                  <a:pt x="358775" y="241300"/>
                </a:lnTo>
                <a:lnTo>
                  <a:pt x="479425" y="288925"/>
                </a:lnTo>
                <a:lnTo>
                  <a:pt x="679450" y="352425"/>
                </a:lnTo>
                <a:lnTo>
                  <a:pt x="869950" y="406400"/>
                </a:lnTo>
                <a:lnTo>
                  <a:pt x="1146175" y="479425"/>
                </a:lnTo>
                <a:lnTo>
                  <a:pt x="1231900" y="4984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82FE412-1429-428A-BF45-B9737D50507B}"/>
              </a:ext>
            </a:extLst>
          </p:cNvPr>
          <p:cNvSpPr/>
          <p:nvPr/>
        </p:nvSpPr>
        <p:spPr>
          <a:xfrm rot="20100000">
            <a:off x="3394076" y="3897313"/>
            <a:ext cx="2346325" cy="1655762"/>
          </a:xfrm>
          <a:custGeom>
            <a:avLst/>
            <a:gdLst>
              <a:gd name="connsiteX0" fmla="*/ 1894115 w 2345872"/>
              <a:gd name="connsiteY0" fmla="*/ 923154 h 1655218"/>
              <a:gd name="connsiteX1" fmla="*/ 2035629 w 2345872"/>
              <a:gd name="connsiteY1" fmla="*/ 819740 h 1655218"/>
              <a:gd name="connsiteX2" fmla="*/ 2133600 w 2345872"/>
              <a:gd name="connsiteY2" fmla="*/ 743540 h 1655218"/>
              <a:gd name="connsiteX3" fmla="*/ 2193472 w 2345872"/>
              <a:gd name="connsiteY3" fmla="*/ 699997 h 1655218"/>
              <a:gd name="connsiteX4" fmla="*/ 2228850 w 2345872"/>
              <a:gd name="connsiteY4" fmla="*/ 672782 h 1655218"/>
              <a:gd name="connsiteX5" fmla="*/ 2277836 w 2345872"/>
              <a:gd name="connsiteY5" fmla="*/ 653732 h 1655218"/>
              <a:gd name="connsiteX6" fmla="*/ 2302329 w 2345872"/>
              <a:gd name="connsiteY6" fmla="*/ 634682 h 1655218"/>
              <a:gd name="connsiteX7" fmla="*/ 2329543 w 2345872"/>
              <a:gd name="connsiteY7" fmla="*/ 604747 h 1655218"/>
              <a:gd name="connsiteX8" fmla="*/ 2343150 w 2345872"/>
              <a:gd name="connsiteY8" fmla="*/ 574811 h 1655218"/>
              <a:gd name="connsiteX9" fmla="*/ 2345872 w 2345872"/>
              <a:gd name="connsiteY9" fmla="*/ 544875 h 1655218"/>
              <a:gd name="connsiteX10" fmla="*/ 2340429 w 2345872"/>
              <a:gd name="connsiteY10" fmla="*/ 512218 h 1655218"/>
              <a:gd name="connsiteX11" fmla="*/ 2324100 w 2345872"/>
              <a:gd name="connsiteY11" fmla="*/ 474118 h 1655218"/>
              <a:gd name="connsiteX12" fmla="*/ 2291443 w 2345872"/>
              <a:gd name="connsiteY12" fmla="*/ 433297 h 1655218"/>
              <a:gd name="connsiteX13" fmla="*/ 2253343 w 2345872"/>
              <a:gd name="connsiteY13" fmla="*/ 387032 h 1655218"/>
              <a:gd name="connsiteX14" fmla="*/ 2215243 w 2345872"/>
              <a:gd name="connsiteY14" fmla="*/ 340768 h 1655218"/>
              <a:gd name="connsiteX15" fmla="*/ 2166258 w 2345872"/>
              <a:gd name="connsiteY15" fmla="*/ 264568 h 1655218"/>
              <a:gd name="connsiteX16" fmla="*/ 2133600 w 2345872"/>
              <a:gd name="connsiteY16" fmla="*/ 201975 h 1655218"/>
              <a:gd name="connsiteX17" fmla="*/ 2114550 w 2345872"/>
              <a:gd name="connsiteY17" fmla="*/ 155711 h 1655218"/>
              <a:gd name="connsiteX18" fmla="*/ 2098222 w 2345872"/>
              <a:gd name="connsiteY18" fmla="*/ 101282 h 1655218"/>
              <a:gd name="connsiteX19" fmla="*/ 2090058 w 2345872"/>
              <a:gd name="connsiteY19" fmla="*/ 57740 h 1655218"/>
              <a:gd name="connsiteX20" fmla="*/ 2079172 w 2345872"/>
              <a:gd name="connsiteY20" fmla="*/ 16918 h 1655218"/>
              <a:gd name="connsiteX21" fmla="*/ 2057400 w 2345872"/>
              <a:gd name="connsiteY21" fmla="*/ 590 h 1655218"/>
              <a:gd name="connsiteX22" fmla="*/ 2041072 w 2345872"/>
              <a:gd name="connsiteY22" fmla="*/ 590 h 1655218"/>
              <a:gd name="connsiteX23" fmla="*/ 2002972 w 2345872"/>
              <a:gd name="connsiteY23" fmla="*/ 8754 h 1655218"/>
              <a:gd name="connsiteX24" fmla="*/ 1997529 w 2345872"/>
              <a:gd name="connsiteY24" fmla="*/ 41411 h 1655218"/>
              <a:gd name="connsiteX25" fmla="*/ 2005693 w 2345872"/>
              <a:gd name="connsiteY25" fmla="*/ 101282 h 1655218"/>
              <a:gd name="connsiteX26" fmla="*/ 2016579 w 2345872"/>
              <a:gd name="connsiteY26" fmla="*/ 196532 h 1655218"/>
              <a:gd name="connsiteX27" fmla="*/ 2022022 w 2345872"/>
              <a:gd name="connsiteY27" fmla="*/ 256404 h 1655218"/>
              <a:gd name="connsiteX28" fmla="*/ 2022022 w 2345872"/>
              <a:gd name="connsiteY28" fmla="*/ 316275 h 1655218"/>
              <a:gd name="connsiteX29" fmla="*/ 2013858 w 2345872"/>
              <a:gd name="connsiteY29" fmla="*/ 370704 h 1655218"/>
              <a:gd name="connsiteX30" fmla="*/ 1997529 w 2345872"/>
              <a:gd name="connsiteY30" fmla="*/ 422411 h 1655218"/>
              <a:gd name="connsiteX31" fmla="*/ 1902279 w 2345872"/>
              <a:gd name="connsiteY31" fmla="*/ 566647 h 1655218"/>
              <a:gd name="connsiteX32" fmla="*/ 1826079 w 2345872"/>
              <a:gd name="connsiteY32" fmla="*/ 651011 h 1655218"/>
              <a:gd name="connsiteX33" fmla="*/ 1733550 w 2345872"/>
              <a:gd name="connsiteY33" fmla="*/ 746261 h 1655218"/>
              <a:gd name="connsiteX34" fmla="*/ 1605643 w 2345872"/>
              <a:gd name="connsiteY34" fmla="*/ 860561 h 1655218"/>
              <a:gd name="connsiteX35" fmla="*/ 1420586 w 2345872"/>
              <a:gd name="connsiteY35" fmla="*/ 1004797 h 1655218"/>
              <a:gd name="connsiteX36" fmla="*/ 1284515 w 2345872"/>
              <a:gd name="connsiteY36" fmla="*/ 1100047 h 1655218"/>
              <a:gd name="connsiteX37" fmla="*/ 1134836 w 2345872"/>
              <a:gd name="connsiteY37" fmla="*/ 1187132 h 1655218"/>
              <a:gd name="connsiteX38" fmla="*/ 930729 w 2345872"/>
              <a:gd name="connsiteY38" fmla="*/ 1295990 h 1655218"/>
              <a:gd name="connsiteX39" fmla="*/ 802822 w 2345872"/>
              <a:gd name="connsiteY39" fmla="*/ 1347697 h 1655218"/>
              <a:gd name="connsiteX40" fmla="*/ 672193 w 2345872"/>
              <a:gd name="connsiteY40" fmla="*/ 1402125 h 1655218"/>
              <a:gd name="connsiteX41" fmla="*/ 555172 w 2345872"/>
              <a:gd name="connsiteY41" fmla="*/ 1442947 h 1655218"/>
              <a:gd name="connsiteX42" fmla="*/ 402772 w 2345872"/>
              <a:gd name="connsiteY42" fmla="*/ 1486490 h 1655218"/>
              <a:gd name="connsiteX43" fmla="*/ 244929 w 2345872"/>
              <a:gd name="connsiteY43" fmla="*/ 1527311 h 1655218"/>
              <a:gd name="connsiteX44" fmla="*/ 100693 w 2345872"/>
              <a:gd name="connsiteY44" fmla="*/ 1557247 h 1655218"/>
              <a:gd name="connsiteX45" fmla="*/ 46265 w 2345872"/>
              <a:gd name="connsiteY45" fmla="*/ 1565411 h 1655218"/>
              <a:gd name="connsiteX46" fmla="*/ 24493 w 2345872"/>
              <a:gd name="connsiteY46" fmla="*/ 1573575 h 1655218"/>
              <a:gd name="connsiteX47" fmla="*/ 5443 w 2345872"/>
              <a:gd name="connsiteY47" fmla="*/ 1603511 h 1655218"/>
              <a:gd name="connsiteX48" fmla="*/ 0 w 2345872"/>
              <a:gd name="connsiteY48" fmla="*/ 1628004 h 1655218"/>
              <a:gd name="connsiteX49" fmla="*/ 5443 w 2345872"/>
              <a:gd name="connsiteY49" fmla="*/ 1647054 h 1655218"/>
              <a:gd name="connsiteX50" fmla="*/ 24493 w 2345872"/>
              <a:gd name="connsiteY50" fmla="*/ 1655218 h 1655218"/>
              <a:gd name="connsiteX51" fmla="*/ 92529 w 2345872"/>
              <a:gd name="connsiteY51" fmla="*/ 1641611 h 1655218"/>
              <a:gd name="connsiteX52" fmla="*/ 269422 w 2345872"/>
              <a:gd name="connsiteY52" fmla="*/ 1617118 h 1655218"/>
              <a:gd name="connsiteX53" fmla="*/ 522515 w 2345872"/>
              <a:gd name="connsiteY53" fmla="*/ 1562690 h 1655218"/>
              <a:gd name="connsiteX54" fmla="*/ 767443 w 2345872"/>
              <a:gd name="connsiteY54" fmla="*/ 1500097 h 1655218"/>
              <a:gd name="connsiteX55" fmla="*/ 968829 w 2345872"/>
              <a:gd name="connsiteY55" fmla="*/ 1437504 h 1655218"/>
              <a:gd name="connsiteX56" fmla="*/ 1183822 w 2345872"/>
              <a:gd name="connsiteY56" fmla="*/ 1353140 h 1655218"/>
              <a:gd name="connsiteX57" fmla="*/ 1393372 w 2345872"/>
              <a:gd name="connsiteY57" fmla="*/ 1247004 h 1655218"/>
              <a:gd name="connsiteX58" fmla="*/ 1564822 w 2345872"/>
              <a:gd name="connsiteY58" fmla="*/ 1146311 h 1655218"/>
              <a:gd name="connsiteX59" fmla="*/ 1736272 w 2345872"/>
              <a:gd name="connsiteY59" fmla="*/ 1034732 h 1655218"/>
              <a:gd name="connsiteX60" fmla="*/ 1894115 w 2345872"/>
              <a:gd name="connsiteY60" fmla="*/ 923154 h 165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45872" h="1655218">
                <a:moveTo>
                  <a:pt x="1894115" y="923154"/>
                </a:moveTo>
                <a:lnTo>
                  <a:pt x="2035629" y="819740"/>
                </a:lnTo>
                <a:lnTo>
                  <a:pt x="2133600" y="743540"/>
                </a:lnTo>
                <a:lnTo>
                  <a:pt x="2193472" y="699997"/>
                </a:lnTo>
                <a:lnTo>
                  <a:pt x="2228850" y="672782"/>
                </a:lnTo>
                <a:lnTo>
                  <a:pt x="2277836" y="653732"/>
                </a:lnTo>
                <a:lnTo>
                  <a:pt x="2302329" y="634682"/>
                </a:lnTo>
                <a:lnTo>
                  <a:pt x="2329543" y="604747"/>
                </a:lnTo>
                <a:cubicBezTo>
                  <a:pt x="2343556" y="576721"/>
                  <a:pt x="2343150" y="587674"/>
                  <a:pt x="2343150" y="574811"/>
                </a:cubicBezTo>
                <a:lnTo>
                  <a:pt x="2345872" y="544875"/>
                </a:lnTo>
                <a:lnTo>
                  <a:pt x="2340429" y="512218"/>
                </a:lnTo>
                <a:lnTo>
                  <a:pt x="2324100" y="474118"/>
                </a:lnTo>
                <a:lnTo>
                  <a:pt x="2291443" y="433297"/>
                </a:lnTo>
                <a:lnTo>
                  <a:pt x="2253343" y="387032"/>
                </a:lnTo>
                <a:lnTo>
                  <a:pt x="2215243" y="340768"/>
                </a:lnTo>
                <a:lnTo>
                  <a:pt x="2166258" y="264568"/>
                </a:lnTo>
                <a:lnTo>
                  <a:pt x="2133600" y="201975"/>
                </a:lnTo>
                <a:lnTo>
                  <a:pt x="2114550" y="155711"/>
                </a:lnTo>
                <a:lnTo>
                  <a:pt x="2098222" y="101282"/>
                </a:lnTo>
                <a:lnTo>
                  <a:pt x="2090058" y="57740"/>
                </a:lnTo>
                <a:lnTo>
                  <a:pt x="2079172" y="16918"/>
                </a:lnTo>
                <a:cubicBezTo>
                  <a:pt x="2059433" y="0"/>
                  <a:pt x="2068485" y="590"/>
                  <a:pt x="2057400" y="590"/>
                </a:cubicBezTo>
                <a:lnTo>
                  <a:pt x="2041072" y="590"/>
                </a:lnTo>
                <a:lnTo>
                  <a:pt x="2002972" y="8754"/>
                </a:lnTo>
                <a:lnTo>
                  <a:pt x="1997529" y="41411"/>
                </a:lnTo>
                <a:lnTo>
                  <a:pt x="2005693" y="101282"/>
                </a:lnTo>
                <a:lnTo>
                  <a:pt x="2016579" y="196532"/>
                </a:lnTo>
                <a:lnTo>
                  <a:pt x="2022022" y="256404"/>
                </a:lnTo>
                <a:lnTo>
                  <a:pt x="2022022" y="316275"/>
                </a:lnTo>
                <a:lnTo>
                  <a:pt x="2013858" y="370704"/>
                </a:lnTo>
                <a:lnTo>
                  <a:pt x="1997529" y="422411"/>
                </a:lnTo>
                <a:lnTo>
                  <a:pt x="1902279" y="566647"/>
                </a:lnTo>
                <a:lnTo>
                  <a:pt x="1826079" y="651011"/>
                </a:lnTo>
                <a:lnTo>
                  <a:pt x="1733550" y="746261"/>
                </a:lnTo>
                <a:lnTo>
                  <a:pt x="1605643" y="860561"/>
                </a:lnTo>
                <a:lnTo>
                  <a:pt x="1420586" y="1004797"/>
                </a:lnTo>
                <a:lnTo>
                  <a:pt x="1284515" y="1100047"/>
                </a:lnTo>
                <a:lnTo>
                  <a:pt x="1134836" y="1187132"/>
                </a:lnTo>
                <a:lnTo>
                  <a:pt x="930729" y="1295990"/>
                </a:lnTo>
                <a:lnTo>
                  <a:pt x="802822" y="1347697"/>
                </a:lnTo>
                <a:lnTo>
                  <a:pt x="672193" y="1402125"/>
                </a:lnTo>
                <a:lnTo>
                  <a:pt x="555172" y="1442947"/>
                </a:lnTo>
                <a:lnTo>
                  <a:pt x="402772" y="1486490"/>
                </a:lnTo>
                <a:lnTo>
                  <a:pt x="244929" y="1527311"/>
                </a:lnTo>
                <a:lnTo>
                  <a:pt x="100693" y="1557247"/>
                </a:lnTo>
                <a:lnTo>
                  <a:pt x="46265" y="1565411"/>
                </a:lnTo>
                <a:lnTo>
                  <a:pt x="24493" y="1573575"/>
                </a:lnTo>
                <a:lnTo>
                  <a:pt x="5443" y="1603511"/>
                </a:lnTo>
                <a:lnTo>
                  <a:pt x="0" y="1628004"/>
                </a:lnTo>
                <a:lnTo>
                  <a:pt x="5443" y="1647054"/>
                </a:lnTo>
                <a:lnTo>
                  <a:pt x="24493" y="1655218"/>
                </a:lnTo>
                <a:lnTo>
                  <a:pt x="92529" y="1641611"/>
                </a:lnTo>
                <a:lnTo>
                  <a:pt x="269422" y="1617118"/>
                </a:lnTo>
                <a:lnTo>
                  <a:pt x="522515" y="1562690"/>
                </a:lnTo>
                <a:lnTo>
                  <a:pt x="767443" y="1500097"/>
                </a:lnTo>
                <a:lnTo>
                  <a:pt x="968829" y="1437504"/>
                </a:lnTo>
                <a:lnTo>
                  <a:pt x="1183822" y="1353140"/>
                </a:lnTo>
                <a:lnTo>
                  <a:pt x="1393372" y="1247004"/>
                </a:lnTo>
                <a:lnTo>
                  <a:pt x="1564822" y="1146311"/>
                </a:lnTo>
                <a:lnTo>
                  <a:pt x="1736272" y="1034732"/>
                </a:lnTo>
                <a:lnTo>
                  <a:pt x="1894115" y="9231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AC3BF7E-3618-4960-8188-0A142FC3CED2}"/>
              </a:ext>
            </a:extLst>
          </p:cNvPr>
          <p:cNvSpPr/>
          <p:nvPr/>
        </p:nvSpPr>
        <p:spPr>
          <a:xfrm rot="16200000">
            <a:off x="5883276" y="3402014"/>
            <a:ext cx="2443163" cy="2465387"/>
          </a:xfrm>
          <a:custGeom>
            <a:avLst/>
            <a:gdLst>
              <a:gd name="connsiteX0" fmla="*/ 1355969 w 2442308"/>
              <a:gd name="connsiteY0" fmla="*/ 222738 h 2465753"/>
              <a:gd name="connsiteX1" fmla="*/ 1774092 w 2442308"/>
              <a:gd name="connsiteY1" fmla="*/ 242276 h 2465753"/>
              <a:gd name="connsiteX2" fmla="*/ 1906954 w 2442308"/>
              <a:gd name="connsiteY2" fmla="*/ 250092 h 2465753"/>
              <a:gd name="connsiteX3" fmla="*/ 1992923 w 2442308"/>
              <a:gd name="connsiteY3" fmla="*/ 254000 h 2465753"/>
              <a:gd name="connsiteX4" fmla="*/ 2035908 w 2442308"/>
              <a:gd name="connsiteY4" fmla="*/ 257907 h 2465753"/>
              <a:gd name="connsiteX5" fmla="*/ 2082800 w 2442308"/>
              <a:gd name="connsiteY5" fmla="*/ 246184 h 2465753"/>
              <a:gd name="connsiteX6" fmla="*/ 2176584 w 2442308"/>
              <a:gd name="connsiteY6" fmla="*/ 214923 h 2465753"/>
              <a:gd name="connsiteX7" fmla="*/ 2243015 w 2442308"/>
              <a:gd name="connsiteY7" fmla="*/ 179753 h 2465753"/>
              <a:gd name="connsiteX8" fmla="*/ 2297723 w 2442308"/>
              <a:gd name="connsiteY8" fmla="*/ 136769 h 2465753"/>
              <a:gd name="connsiteX9" fmla="*/ 2356338 w 2442308"/>
              <a:gd name="connsiteY9" fmla="*/ 74246 h 2465753"/>
              <a:gd name="connsiteX10" fmla="*/ 2387600 w 2442308"/>
              <a:gd name="connsiteY10" fmla="*/ 27353 h 2465753"/>
              <a:gd name="connsiteX11" fmla="*/ 2411046 w 2442308"/>
              <a:gd name="connsiteY11" fmla="*/ 0 h 2465753"/>
              <a:gd name="connsiteX12" fmla="*/ 2426677 w 2442308"/>
              <a:gd name="connsiteY12" fmla="*/ 0 h 2465753"/>
              <a:gd name="connsiteX13" fmla="*/ 2438400 w 2442308"/>
              <a:gd name="connsiteY13" fmla="*/ 39076 h 2465753"/>
              <a:gd name="connsiteX14" fmla="*/ 2442308 w 2442308"/>
              <a:gd name="connsiteY14" fmla="*/ 97692 h 2465753"/>
              <a:gd name="connsiteX15" fmla="*/ 2438400 w 2442308"/>
              <a:gd name="connsiteY15" fmla="*/ 148492 h 2465753"/>
              <a:gd name="connsiteX16" fmla="*/ 2371969 w 2442308"/>
              <a:gd name="connsiteY16" fmla="*/ 242276 h 2465753"/>
              <a:gd name="connsiteX17" fmla="*/ 2301631 w 2442308"/>
              <a:gd name="connsiteY17" fmla="*/ 336061 h 2465753"/>
              <a:gd name="connsiteX18" fmla="*/ 2262554 w 2442308"/>
              <a:gd name="connsiteY18" fmla="*/ 375138 h 2465753"/>
              <a:gd name="connsiteX19" fmla="*/ 2227384 w 2442308"/>
              <a:gd name="connsiteY19" fmla="*/ 425938 h 2465753"/>
              <a:gd name="connsiteX20" fmla="*/ 2184400 w 2442308"/>
              <a:gd name="connsiteY20" fmla="*/ 480646 h 2465753"/>
              <a:gd name="connsiteX21" fmla="*/ 2137508 w 2442308"/>
              <a:gd name="connsiteY21" fmla="*/ 523630 h 2465753"/>
              <a:gd name="connsiteX22" fmla="*/ 2102338 w 2442308"/>
              <a:gd name="connsiteY22" fmla="*/ 539261 h 2465753"/>
              <a:gd name="connsiteX23" fmla="*/ 2067169 w 2442308"/>
              <a:gd name="connsiteY23" fmla="*/ 550984 h 2465753"/>
              <a:gd name="connsiteX24" fmla="*/ 2024184 w 2442308"/>
              <a:gd name="connsiteY24" fmla="*/ 554892 h 2465753"/>
              <a:gd name="connsiteX25" fmla="*/ 1969477 w 2442308"/>
              <a:gd name="connsiteY25" fmla="*/ 539261 h 2465753"/>
              <a:gd name="connsiteX26" fmla="*/ 1930400 w 2442308"/>
              <a:gd name="connsiteY26" fmla="*/ 523630 h 2465753"/>
              <a:gd name="connsiteX27" fmla="*/ 1903046 w 2442308"/>
              <a:gd name="connsiteY27" fmla="*/ 504092 h 2465753"/>
              <a:gd name="connsiteX28" fmla="*/ 1832708 w 2442308"/>
              <a:gd name="connsiteY28" fmla="*/ 488461 h 2465753"/>
              <a:gd name="connsiteX29" fmla="*/ 1680308 w 2442308"/>
              <a:gd name="connsiteY29" fmla="*/ 465015 h 2465753"/>
              <a:gd name="connsiteX30" fmla="*/ 1527908 w 2442308"/>
              <a:gd name="connsiteY30" fmla="*/ 445476 h 2465753"/>
              <a:gd name="connsiteX31" fmla="*/ 1305169 w 2442308"/>
              <a:gd name="connsiteY31" fmla="*/ 425938 h 2465753"/>
              <a:gd name="connsiteX32" fmla="*/ 1027723 w 2442308"/>
              <a:gd name="connsiteY32" fmla="*/ 418123 h 2465753"/>
              <a:gd name="connsiteX33" fmla="*/ 832338 w 2442308"/>
              <a:gd name="connsiteY33" fmla="*/ 414215 h 2465753"/>
              <a:gd name="connsiteX34" fmla="*/ 640861 w 2442308"/>
              <a:gd name="connsiteY34" fmla="*/ 418123 h 2465753"/>
              <a:gd name="connsiteX35" fmla="*/ 547077 w 2442308"/>
              <a:gd name="connsiteY35" fmla="*/ 422030 h 2465753"/>
              <a:gd name="connsiteX36" fmla="*/ 472831 w 2442308"/>
              <a:gd name="connsiteY36" fmla="*/ 437661 h 2465753"/>
              <a:gd name="connsiteX37" fmla="*/ 398584 w 2442308"/>
              <a:gd name="connsiteY37" fmla="*/ 465015 h 2465753"/>
              <a:gd name="connsiteX38" fmla="*/ 363415 w 2442308"/>
              <a:gd name="connsiteY38" fmla="*/ 492369 h 2465753"/>
              <a:gd name="connsiteX39" fmla="*/ 339969 w 2442308"/>
              <a:gd name="connsiteY39" fmla="*/ 527538 h 2465753"/>
              <a:gd name="connsiteX40" fmla="*/ 312615 w 2442308"/>
              <a:gd name="connsiteY40" fmla="*/ 586153 h 2465753"/>
              <a:gd name="connsiteX41" fmla="*/ 285261 w 2442308"/>
              <a:gd name="connsiteY41" fmla="*/ 668215 h 2465753"/>
              <a:gd name="connsiteX42" fmla="*/ 257908 w 2442308"/>
              <a:gd name="connsiteY42" fmla="*/ 781538 h 2465753"/>
              <a:gd name="connsiteX43" fmla="*/ 234461 w 2442308"/>
              <a:gd name="connsiteY43" fmla="*/ 1016000 h 2465753"/>
              <a:gd name="connsiteX44" fmla="*/ 226646 w 2442308"/>
              <a:gd name="connsiteY44" fmla="*/ 1184030 h 2465753"/>
              <a:gd name="connsiteX45" fmla="*/ 226646 w 2442308"/>
              <a:gd name="connsiteY45" fmla="*/ 1422400 h 2465753"/>
              <a:gd name="connsiteX46" fmla="*/ 234461 w 2442308"/>
              <a:gd name="connsiteY46" fmla="*/ 1566984 h 2465753"/>
              <a:gd name="connsiteX47" fmla="*/ 254000 w 2442308"/>
              <a:gd name="connsiteY47" fmla="*/ 1754553 h 2465753"/>
              <a:gd name="connsiteX48" fmla="*/ 265723 w 2442308"/>
              <a:gd name="connsiteY48" fmla="*/ 1863969 h 2465753"/>
              <a:gd name="connsiteX49" fmla="*/ 289169 w 2442308"/>
              <a:gd name="connsiteY49" fmla="*/ 1930400 h 2465753"/>
              <a:gd name="connsiteX50" fmla="*/ 296984 w 2442308"/>
              <a:gd name="connsiteY50" fmla="*/ 2418861 h 2465753"/>
              <a:gd name="connsiteX51" fmla="*/ 285261 w 2442308"/>
              <a:gd name="connsiteY51" fmla="*/ 2430584 h 2465753"/>
              <a:gd name="connsiteX52" fmla="*/ 269631 w 2442308"/>
              <a:gd name="connsiteY52" fmla="*/ 2446215 h 2465753"/>
              <a:gd name="connsiteX53" fmla="*/ 257908 w 2442308"/>
              <a:gd name="connsiteY53" fmla="*/ 2457938 h 2465753"/>
              <a:gd name="connsiteX54" fmla="*/ 242277 w 2442308"/>
              <a:gd name="connsiteY54" fmla="*/ 2465753 h 2465753"/>
              <a:gd name="connsiteX55" fmla="*/ 226646 w 2442308"/>
              <a:gd name="connsiteY55" fmla="*/ 2465753 h 2465753"/>
              <a:gd name="connsiteX56" fmla="*/ 211015 w 2442308"/>
              <a:gd name="connsiteY56" fmla="*/ 2461846 h 2465753"/>
              <a:gd name="connsiteX57" fmla="*/ 183661 w 2442308"/>
              <a:gd name="connsiteY57" fmla="*/ 2450123 h 2465753"/>
              <a:gd name="connsiteX58" fmla="*/ 160215 w 2442308"/>
              <a:gd name="connsiteY58" fmla="*/ 2426676 h 2465753"/>
              <a:gd name="connsiteX59" fmla="*/ 136769 w 2442308"/>
              <a:gd name="connsiteY59" fmla="*/ 2375876 h 2465753"/>
              <a:gd name="connsiteX60" fmla="*/ 101600 w 2442308"/>
              <a:gd name="connsiteY60" fmla="*/ 2262553 h 2465753"/>
              <a:gd name="connsiteX61" fmla="*/ 62523 w 2442308"/>
              <a:gd name="connsiteY61" fmla="*/ 2110153 h 2465753"/>
              <a:gd name="connsiteX62" fmla="*/ 39077 w 2442308"/>
              <a:gd name="connsiteY62" fmla="*/ 1930400 h 2465753"/>
              <a:gd name="connsiteX63" fmla="*/ 15631 w 2442308"/>
              <a:gd name="connsiteY63" fmla="*/ 1711569 h 2465753"/>
              <a:gd name="connsiteX64" fmla="*/ 0 w 2442308"/>
              <a:gd name="connsiteY64" fmla="*/ 1500553 h 2465753"/>
              <a:gd name="connsiteX65" fmla="*/ 0 w 2442308"/>
              <a:gd name="connsiteY65" fmla="*/ 1184030 h 2465753"/>
              <a:gd name="connsiteX66" fmla="*/ 11723 w 2442308"/>
              <a:gd name="connsiteY66" fmla="*/ 1012092 h 2465753"/>
              <a:gd name="connsiteX67" fmla="*/ 31261 w 2442308"/>
              <a:gd name="connsiteY67" fmla="*/ 859692 h 2465753"/>
              <a:gd name="connsiteX68" fmla="*/ 58615 w 2442308"/>
              <a:gd name="connsiteY68" fmla="*/ 715107 h 2465753"/>
              <a:gd name="connsiteX69" fmla="*/ 105508 w 2442308"/>
              <a:gd name="connsiteY69" fmla="*/ 578338 h 2465753"/>
              <a:gd name="connsiteX70" fmla="*/ 160215 w 2442308"/>
              <a:gd name="connsiteY70" fmla="*/ 465015 h 2465753"/>
              <a:gd name="connsiteX71" fmla="*/ 199292 w 2442308"/>
              <a:gd name="connsiteY71" fmla="*/ 402492 h 2465753"/>
              <a:gd name="connsiteX72" fmla="*/ 250092 w 2442308"/>
              <a:gd name="connsiteY72" fmla="*/ 339969 h 2465753"/>
              <a:gd name="connsiteX73" fmla="*/ 312615 w 2442308"/>
              <a:gd name="connsiteY73" fmla="*/ 285261 h 2465753"/>
              <a:gd name="connsiteX74" fmla="*/ 375138 w 2442308"/>
              <a:gd name="connsiteY74" fmla="*/ 257907 h 2465753"/>
              <a:gd name="connsiteX75" fmla="*/ 433754 w 2442308"/>
              <a:gd name="connsiteY75" fmla="*/ 238369 h 2465753"/>
              <a:gd name="connsiteX76" fmla="*/ 511908 w 2442308"/>
              <a:gd name="connsiteY76" fmla="*/ 222738 h 2465753"/>
              <a:gd name="connsiteX77" fmla="*/ 590061 w 2442308"/>
              <a:gd name="connsiteY77" fmla="*/ 214923 h 2465753"/>
              <a:gd name="connsiteX78" fmla="*/ 765908 w 2442308"/>
              <a:gd name="connsiteY78" fmla="*/ 211015 h 2465753"/>
              <a:gd name="connsiteX79" fmla="*/ 996461 w 2442308"/>
              <a:gd name="connsiteY79" fmla="*/ 214923 h 2465753"/>
              <a:gd name="connsiteX80" fmla="*/ 1258277 w 2442308"/>
              <a:gd name="connsiteY80" fmla="*/ 218830 h 2465753"/>
              <a:gd name="connsiteX81" fmla="*/ 1355969 w 2442308"/>
              <a:gd name="connsiteY81" fmla="*/ 222738 h 246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442308" h="2465753">
                <a:moveTo>
                  <a:pt x="1355969" y="222738"/>
                </a:moveTo>
                <a:lnTo>
                  <a:pt x="1774092" y="242276"/>
                </a:lnTo>
                <a:lnTo>
                  <a:pt x="1906954" y="250092"/>
                </a:lnTo>
                <a:lnTo>
                  <a:pt x="1992923" y="254000"/>
                </a:lnTo>
                <a:lnTo>
                  <a:pt x="2035908" y="257907"/>
                </a:lnTo>
                <a:lnTo>
                  <a:pt x="2082800" y="246184"/>
                </a:lnTo>
                <a:lnTo>
                  <a:pt x="2176584" y="214923"/>
                </a:lnTo>
                <a:lnTo>
                  <a:pt x="2243015" y="179753"/>
                </a:lnTo>
                <a:lnTo>
                  <a:pt x="2297723" y="136769"/>
                </a:lnTo>
                <a:lnTo>
                  <a:pt x="2356338" y="74246"/>
                </a:lnTo>
                <a:lnTo>
                  <a:pt x="2387600" y="27353"/>
                </a:lnTo>
                <a:lnTo>
                  <a:pt x="2411046" y="0"/>
                </a:lnTo>
                <a:lnTo>
                  <a:pt x="2426677" y="0"/>
                </a:lnTo>
                <a:lnTo>
                  <a:pt x="2438400" y="39076"/>
                </a:lnTo>
                <a:lnTo>
                  <a:pt x="2442308" y="97692"/>
                </a:lnTo>
                <a:lnTo>
                  <a:pt x="2438400" y="148492"/>
                </a:lnTo>
                <a:lnTo>
                  <a:pt x="2371969" y="242276"/>
                </a:lnTo>
                <a:lnTo>
                  <a:pt x="2301631" y="336061"/>
                </a:lnTo>
                <a:lnTo>
                  <a:pt x="2262554" y="375138"/>
                </a:lnTo>
                <a:lnTo>
                  <a:pt x="2227384" y="425938"/>
                </a:lnTo>
                <a:lnTo>
                  <a:pt x="2184400" y="480646"/>
                </a:lnTo>
                <a:lnTo>
                  <a:pt x="2137508" y="523630"/>
                </a:lnTo>
                <a:cubicBezTo>
                  <a:pt x="2105081" y="539844"/>
                  <a:pt x="2117897" y="539261"/>
                  <a:pt x="2102338" y="539261"/>
                </a:cubicBezTo>
                <a:lnTo>
                  <a:pt x="2067169" y="550984"/>
                </a:lnTo>
                <a:lnTo>
                  <a:pt x="2024184" y="554892"/>
                </a:lnTo>
                <a:lnTo>
                  <a:pt x="1969477" y="539261"/>
                </a:lnTo>
                <a:lnTo>
                  <a:pt x="1930400" y="523630"/>
                </a:lnTo>
                <a:lnTo>
                  <a:pt x="1903046" y="504092"/>
                </a:lnTo>
                <a:lnTo>
                  <a:pt x="1832708" y="488461"/>
                </a:lnTo>
                <a:lnTo>
                  <a:pt x="1680308" y="465015"/>
                </a:lnTo>
                <a:lnTo>
                  <a:pt x="1527908" y="445476"/>
                </a:lnTo>
                <a:lnTo>
                  <a:pt x="1305169" y="425938"/>
                </a:lnTo>
                <a:lnTo>
                  <a:pt x="1027723" y="418123"/>
                </a:lnTo>
                <a:lnTo>
                  <a:pt x="832338" y="414215"/>
                </a:lnTo>
                <a:lnTo>
                  <a:pt x="640861" y="418123"/>
                </a:lnTo>
                <a:lnTo>
                  <a:pt x="547077" y="422030"/>
                </a:lnTo>
                <a:lnTo>
                  <a:pt x="472831" y="437661"/>
                </a:lnTo>
                <a:lnTo>
                  <a:pt x="398584" y="465015"/>
                </a:lnTo>
                <a:lnTo>
                  <a:pt x="363415" y="492369"/>
                </a:lnTo>
                <a:lnTo>
                  <a:pt x="339969" y="527538"/>
                </a:lnTo>
                <a:lnTo>
                  <a:pt x="312615" y="586153"/>
                </a:lnTo>
                <a:lnTo>
                  <a:pt x="285261" y="668215"/>
                </a:lnTo>
                <a:lnTo>
                  <a:pt x="257908" y="781538"/>
                </a:lnTo>
                <a:lnTo>
                  <a:pt x="234461" y="1016000"/>
                </a:lnTo>
                <a:lnTo>
                  <a:pt x="226646" y="1184030"/>
                </a:lnTo>
                <a:lnTo>
                  <a:pt x="226646" y="1422400"/>
                </a:lnTo>
                <a:lnTo>
                  <a:pt x="234461" y="1566984"/>
                </a:lnTo>
                <a:lnTo>
                  <a:pt x="254000" y="1754553"/>
                </a:lnTo>
                <a:lnTo>
                  <a:pt x="265723" y="1863969"/>
                </a:lnTo>
                <a:lnTo>
                  <a:pt x="289169" y="1930400"/>
                </a:lnTo>
                <a:lnTo>
                  <a:pt x="296984" y="2418861"/>
                </a:lnTo>
                <a:lnTo>
                  <a:pt x="285261" y="2430584"/>
                </a:lnTo>
                <a:lnTo>
                  <a:pt x="269631" y="2446215"/>
                </a:lnTo>
                <a:lnTo>
                  <a:pt x="257908" y="2457938"/>
                </a:lnTo>
                <a:lnTo>
                  <a:pt x="242277" y="2465753"/>
                </a:lnTo>
                <a:lnTo>
                  <a:pt x="226646" y="2465753"/>
                </a:lnTo>
                <a:lnTo>
                  <a:pt x="211015" y="2461846"/>
                </a:lnTo>
                <a:lnTo>
                  <a:pt x="183661" y="2450123"/>
                </a:lnTo>
                <a:lnTo>
                  <a:pt x="160215" y="2426676"/>
                </a:lnTo>
                <a:lnTo>
                  <a:pt x="136769" y="2375876"/>
                </a:lnTo>
                <a:lnTo>
                  <a:pt x="101600" y="2262553"/>
                </a:lnTo>
                <a:lnTo>
                  <a:pt x="62523" y="2110153"/>
                </a:lnTo>
                <a:lnTo>
                  <a:pt x="39077" y="1930400"/>
                </a:lnTo>
                <a:lnTo>
                  <a:pt x="15631" y="1711569"/>
                </a:lnTo>
                <a:lnTo>
                  <a:pt x="0" y="1500553"/>
                </a:lnTo>
                <a:lnTo>
                  <a:pt x="0" y="1184030"/>
                </a:lnTo>
                <a:lnTo>
                  <a:pt x="11723" y="1012092"/>
                </a:lnTo>
                <a:lnTo>
                  <a:pt x="31261" y="859692"/>
                </a:lnTo>
                <a:lnTo>
                  <a:pt x="58615" y="715107"/>
                </a:lnTo>
                <a:lnTo>
                  <a:pt x="105508" y="578338"/>
                </a:lnTo>
                <a:lnTo>
                  <a:pt x="160215" y="465015"/>
                </a:lnTo>
                <a:lnTo>
                  <a:pt x="199292" y="402492"/>
                </a:lnTo>
                <a:lnTo>
                  <a:pt x="250092" y="339969"/>
                </a:lnTo>
                <a:lnTo>
                  <a:pt x="312615" y="285261"/>
                </a:lnTo>
                <a:lnTo>
                  <a:pt x="375138" y="257907"/>
                </a:lnTo>
                <a:lnTo>
                  <a:pt x="433754" y="238369"/>
                </a:lnTo>
                <a:lnTo>
                  <a:pt x="511908" y="222738"/>
                </a:lnTo>
                <a:lnTo>
                  <a:pt x="590061" y="214923"/>
                </a:lnTo>
                <a:lnTo>
                  <a:pt x="765908" y="211015"/>
                </a:lnTo>
                <a:lnTo>
                  <a:pt x="996461" y="214923"/>
                </a:lnTo>
                <a:lnTo>
                  <a:pt x="1258277" y="218830"/>
                </a:lnTo>
                <a:lnTo>
                  <a:pt x="1355969" y="2227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7AF6FE9-9841-4F7F-9098-54F4D09116EF}"/>
              </a:ext>
            </a:extLst>
          </p:cNvPr>
          <p:cNvSpPr/>
          <p:nvPr/>
        </p:nvSpPr>
        <p:spPr>
          <a:xfrm>
            <a:off x="7780338" y="4748213"/>
            <a:ext cx="525462" cy="831850"/>
          </a:xfrm>
          <a:custGeom>
            <a:avLst/>
            <a:gdLst>
              <a:gd name="connsiteX0" fmla="*/ 180975 w 526256"/>
              <a:gd name="connsiteY0" fmla="*/ 395287 h 831056"/>
              <a:gd name="connsiteX1" fmla="*/ 211931 w 526256"/>
              <a:gd name="connsiteY1" fmla="*/ 133350 h 831056"/>
              <a:gd name="connsiteX2" fmla="*/ 221456 w 526256"/>
              <a:gd name="connsiteY2" fmla="*/ 45243 h 831056"/>
              <a:gd name="connsiteX3" fmla="*/ 223837 w 526256"/>
              <a:gd name="connsiteY3" fmla="*/ 26193 h 831056"/>
              <a:gd name="connsiteX4" fmla="*/ 235744 w 526256"/>
              <a:gd name="connsiteY4" fmla="*/ 9525 h 831056"/>
              <a:gd name="connsiteX5" fmla="*/ 247650 w 526256"/>
              <a:gd name="connsiteY5" fmla="*/ 0 h 831056"/>
              <a:gd name="connsiteX6" fmla="*/ 261937 w 526256"/>
              <a:gd name="connsiteY6" fmla="*/ 4762 h 831056"/>
              <a:gd name="connsiteX7" fmla="*/ 276225 w 526256"/>
              <a:gd name="connsiteY7" fmla="*/ 21431 h 831056"/>
              <a:gd name="connsiteX8" fmla="*/ 288131 w 526256"/>
              <a:gd name="connsiteY8" fmla="*/ 38100 h 831056"/>
              <a:gd name="connsiteX9" fmla="*/ 292894 w 526256"/>
              <a:gd name="connsiteY9" fmla="*/ 64293 h 831056"/>
              <a:gd name="connsiteX10" fmla="*/ 335756 w 526256"/>
              <a:gd name="connsiteY10" fmla="*/ 416718 h 831056"/>
              <a:gd name="connsiteX11" fmla="*/ 350044 w 526256"/>
              <a:gd name="connsiteY11" fmla="*/ 569118 h 831056"/>
              <a:gd name="connsiteX12" fmla="*/ 357187 w 526256"/>
              <a:gd name="connsiteY12" fmla="*/ 609600 h 831056"/>
              <a:gd name="connsiteX13" fmla="*/ 364331 w 526256"/>
              <a:gd name="connsiteY13" fmla="*/ 638175 h 831056"/>
              <a:gd name="connsiteX14" fmla="*/ 392906 w 526256"/>
              <a:gd name="connsiteY14" fmla="*/ 683418 h 831056"/>
              <a:gd name="connsiteX15" fmla="*/ 428625 w 526256"/>
              <a:gd name="connsiteY15" fmla="*/ 726281 h 831056"/>
              <a:gd name="connsiteX16" fmla="*/ 469106 w 526256"/>
              <a:gd name="connsiteY16" fmla="*/ 773906 h 831056"/>
              <a:gd name="connsiteX17" fmla="*/ 500062 w 526256"/>
              <a:gd name="connsiteY17" fmla="*/ 804862 h 831056"/>
              <a:gd name="connsiteX18" fmla="*/ 526256 w 526256"/>
              <a:gd name="connsiteY18" fmla="*/ 831056 h 831056"/>
              <a:gd name="connsiteX19" fmla="*/ 0 w 526256"/>
              <a:gd name="connsiteY19" fmla="*/ 828675 h 831056"/>
              <a:gd name="connsiteX20" fmla="*/ 47625 w 526256"/>
              <a:gd name="connsiteY20" fmla="*/ 804862 h 831056"/>
              <a:gd name="connsiteX21" fmla="*/ 85725 w 526256"/>
              <a:gd name="connsiteY21" fmla="*/ 773906 h 831056"/>
              <a:gd name="connsiteX22" fmla="*/ 116681 w 526256"/>
              <a:gd name="connsiteY22" fmla="*/ 733425 h 831056"/>
              <a:gd name="connsiteX23" fmla="*/ 142875 w 526256"/>
              <a:gd name="connsiteY23" fmla="*/ 676275 h 831056"/>
              <a:gd name="connsiteX24" fmla="*/ 157162 w 526256"/>
              <a:gd name="connsiteY24" fmla="*/ 614362 h 831056"/>
              <a:gd name="connsiteX25" fmla="*/ 169069 w 526256"/>
              <a:gd name="connsiteY25" fmla="*/ 502443 h 831056"/>
              <a:gd name="connsiteX26" fmla="*/ 180975 w 526256"/>
              <a:gd name="connsiteY26" fmla="*/ 395287 h 831056"/>
              <a:gd name="connsiteX0" fmla="*/ 180975 w 526256"/>
              <a:gd name="connsiteY0" fmla="*/ 395287 h 831056"/>
              <a:gd name="connsiteX1" fmla="*/ 211931 w 526256"/>
              <a:gd name="connsiteY1" fmla="*/ 133350 h 831056"/>
              <a:gd name="connsiteX2" fmla="*/ 221456 w 526256"/>
              <a:gd name="connsiteY2" fmla="*/ 45243 h 831056"/>
              <a:gd name="connsiteX3" fmla="*/ 223837 w 526256"/>
              <a:gd name="connsiteY3" fmla="*/ 26193 h 831056"/>
              <a:gd name="connsiteX4" fmla="*/ 247650 w 526256"/>
              <a:gd name="connsiteY4" fmla="*/ 0 h 831056"/>
              <a:gd name="connsiteX5" fmla="*/ 261937 w 526256"/>
              <a:gd name="connsiteY5" fmla="*/ 4762 h 831056"/>
              <a:gd name="connsiteX6" fmla="*/ 276225 w 526256"/>
              <a:gd name="connsiteY6" fmla="*/ 21431 h 831056"/>
              <a:gd name="connsiteX7" fmla="*/ 288131 w 526256"/>
              <a:gd name="connsiteY7" fmla="*/ 38100 h 831056"/>
              <a:gd name="connsiteX8" fmla="*/ 292894 w 526256"/>
              <a:gd name="connsiteY8" fmla="*/ 64293 h 831056"/>
              <a:gd name="connsiteX9" fmla="*/ 335756 w 526256"/>
              <a:gd name="connsiteY9" fmla="*/ 416718 h 831056"/>
              <a:gd name="connsiteX10" fmla="*/ 350044 w 526256"/>
              <a:gd name="connsiteY10" fmla="*/ 569118 h 831056"/>
              <a:gd name="connsiteX11" fmla="*/ 357187 w 526256"/>
              <a:gd name="connsiteY11" fmla="*/ 609600 h 831056"/>
              <a:gd name="connsiteX12" fmla="*/ 364331 w 526256"/>
              <a:gd name="connsiteY12" fmla="*/ 638175 h 831056"/>
              <a:gd name="connsiteX13" fmla="*/ 392906 w 526256"/>
              <a:gd name="connsiteY13" fmla="*/ 683418 h 831056"/>
              <a:gd name="connsiteX14" fmla="*/ 428625 w 526256"/>
              <a:gd name="connsiteY14" fmla="*/ 726281 h 831056"/>
              <a:gd name="connsiteX15" fmla="*/ 469106 w 526256"/>
              <a:gd name="connsiteY15" fmla="*/ 773906 h 831056"/>
              <a:gd name="connsiteX16" fmla="*/ 500062 w 526256"/>
              <a:gd name="connsiteY16" fmla="*/ 804862 h 831056"/>
              <a:gd name="connsiteX17" fmla="*/ 526256 w 526256"/>
              <a:gd name="connsiteY17" fmla="*/ 831056 h 831056"/>
              <a:gd name="connsiteX18" fmla="*/ 0 w 526256"/>
              <a:gd name="connsiteY18" fmla="*/ 828675 h 831056"/>
              <a:gd name="connsiteX19" fmla="*/ 47625 w 526256"/>
              <a:gd name="connsiteY19" fmla="*/ 804862 h 831056"/>
              <a:gd name="connsiteX20" fmla="*/ 85725 w 526256"/>
              <a:gd name="connsiteY20" fmla="*/ 773906 h 831056"/>
              <a:gd name="connsiteX21" fmla="*/ 116681 w 526256"/>
              <a:gd name="connsiteY21" fmla="*/ 733425 h 831056"/>
              <a:gd name="connsiteX22" fmla="*/ 142875 w 526256"/>
              <a:gd name="connsiteY22" fmla="*/ 676275 h 831056"/>
              <a:gd name="connsiteX23" fmla="*/ 157162 w 526256"/>
              <a:gd name="connsiteY23" fmla="*/ 614362 h 831056"/>
              <a:gd name="connsiteX24" fmla="*/ 169069 w 526256"/>
              <a:gd name="connsiteY24" fmla="*/ 502443 h 831056"/>
              <a:gd name="connsiteX25" fmla="*/ 180975 w 526256"/>
              <a:gd name="connsiteY25" fmla="*/ 395287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6256" h="831056">
                <a:moveTo>
                  <a:pt x="180975" y="395287"/>
                </a:moveTo>
                <a:lnTo>
                  <a:pt x="211931" y="133350"/>
                </a:lnTo>
                <a:lnTo>
                  <a:pt x="221456" y="45243"/>
                </a:lnTo>
                <a:lnTo>
                  <a:pt x="223837" y="26193"/>
                </a:lnTo>
                <a:cubicBezTo>
                  <a:pt x="228203" y="18653"/>
                  <a:pt x="241300" y="3572"/>
                  <a:pt x="247650" y="0"/>
                </a:cubicBezTo>
                <a:lnTo>
                  <a:pt x="261937" y="4762"/>
                </a:lnTo>
                <a:lnTo>
                  <a:pt x="276225" y="21431"/>
                </a:lnTo>
                <a:lnTo>
                  <a:pt x="288131" y="38100"/>
                </a:lnTo>
                <a:lnTo>
                  <a:pt x="292894" y="64293"/>
                </a:lnTo>
                <a:lnTo>
                  <a:pt x="335756" y="416718"/>
                </a:lnTo>
                <a:lnTo>
                  <a:pt x="350044" y="569118"/>
                </a:lnTo>
                <a:lnTo>
                  <a:pt x="357187" y="609600"/>
                </a:lnTo>
                <a:lnTo>
                  <a:pt x="364331" y="638175"/>
                </a:lnTo>
                <a:lnTo>
                  <a:pt x="392906" y="683418"/>
                </a:lnTo>
                <a:lnTo>
                  <a:pt x="428625" y="726281"/>
                </a:lnTo>
                <a:lnTo>
                  <a:pt x="469106" y="773906"/>
                </a:lnTo>
                <a:lnTo>
                  <a:pt x="500062" y="804862"/>
                </a:lnTo>
                <a:lnTo>
                  <a:pt x="526256" y="831056"/>
                </a:lnTo>
                <a:lnTo>
                  <a:pt x="0" y="828675"/>
                </a:lnTo>
                <a:lnTo>
                  <a:pt x="47625" y="804862"/>
                </a:lnTo>
                <a:lnTo>
                  <a:pt x="85725" y="773906"/>
                </a:lnTo>
                <a:lnTo>
                  <a:pt x="116681" y="733425"/>
                </a:lnTo>
                <a:lnTo>
                  <a:pt x="142875" y="676275"/>
                </a:lnTo>
                <a:lnTo>
                  <a:pt x="157162" y="614362"/>
                </a:lnTo>
                <a:lnTo>
                  <a:pt x="169069" y="502443"/>
                </a:lnTo>
                <a:lnTo>
                  <a:pt x="180975" y="3952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781DCC2-114D-41B6-8E93-C63A47C3B8C2}"/>
              </a:ext>
            </a:extLst>
          </p:cNvPr>
          <p:cNvSpPr/>
          <p:nvPr/>
        </p:nvSpPr>
        <p:spPr>
          <a:xfrm rot="20400000">
            <a:off x="3719513" y="2168526"/>
            <a:ext cx="1676400" cy="1376363"/>
          </a:xfrm>
          <a:custGeom>
            <a:avLst/>
            <a:gdLst>
              <a:gd name="connsiteX0" fmla="*/ 1340643 w 1676400"/>
              <a:gd name="connsiteY0" fmla="*/ 726281 h 1376363"/>
              <a:gd name="connsiteX1" fmla="*/ 1457325 w 1676400"/>
              <a:gd name="connsiteY1" fmla="*/ 626269 h 1376363"/>
              <a:gd name="connsiteX2" fmla="*/ 1493043 w 1676400"/>
              <a:gd name="connsiteY2" fmla="*/ 592931 h 1376363"/>
              <a:gd name="connsiteX3" fmla="*/ 1557337 w 1676400"/>
              <a:gd name="connsiteY3" fmla="*/ 552450 h 1376363"/>
              <a:gd name="connsiteX4" fmla="*/ 1626393 w 1676400"/>
              <a:gd name="connsiteY4" fmla="*/ 516731 h 1376363"/>
              <a:gd name="connsiteX5" fmla="*/ 1652587 w 1676400"/>
              <a:gd name="connsiteY5" fmla="*/ 504825 h 1376363"/>
              <a:gd name="connsiteX6" fmla="*/ 1669256 w 1676400"/>
              <a:gd name="connsiteY6" fmla="*/ 485775 h 1376363"/>
              <a:gd name="connsiteX7" fmla="*/ 1674018 w 1676400"/>
              <a:gd name="connsiteY7" fmla="*/ 469106 h 1376363"/>
              <a:gd name="connsiteX8" fmla="*/ 1676400 w 1676400"/>
              <a:gd name="connsiteY8" fmla="*/ 452438 h 1376363"/>
              <a:gd name="connsiteX9" fmla="*/ 1671637 w 1676400"/>
              <a:gd name="connsiteY9" fmla="*/ 426244 h 1376363"/>
              <a:gd name="connsiteX10" fmla="*/ 1664493 w 1676400"/>
              <a:gd name="connsiteY10" fmla="*/ 395288 h 1376363"/>
              <a:gd name="connsiteX11" fmla="*/ 1645443 w 1676400"/>
              <a:gd name="connsiteY11" fmla="*/ 359569 h 1376363"/>
              <a:gd name="connsiteX12" fmla="*/ 1621631 w 1676400"/>
              <a:gd name="connsiteY12" fmla="*/ 316706 h 1376363"/>
              <a:gd name="connsiteX13" fmla="*/ 1590675 w 1676400"/>
              <a:gd name="connsiteY13" fmla="*/ 264319 h 1376363"/>
              <a:gd name="connsiteX14" fmla="*/ 1528762 w 1676400"/>
              <a:gd name="connsiteY14" fmla="*/ 192881 h 1376363"/>
              <a:gd name="connsiteX15" fmla="*/ 1450181 w 1676400"/>
              <a:gd name="connsiteY15" fmla="*/ 102394 h 1376363"/>
              <a:gd name="connsiteX16" fmla="*/ 1376362 w 1676400"/>
              <a:gd name="connsiteY16" fmla="*/ 35719 h 1376363"/>
              <a:gd name="connsiteX17" fmla="*/ 1338262 w 1676400"/>
              <a:gd name="connsiteY17" fmla="*/ 7144 h 1376363"/>
              <a:gd name="connsiteX18" fmla="*/ 1326356 w 1676400"/>
              <a:gd name="connsiteY18" fmla="*/ 0 h 1376363"/>
              <a:gd name="connsiteX19" fmla="*/ 1314450 w 1676400"/>
              <a:gd name="connsiteY19" fmla="*/ 0 h 1376363"/>
              <a:gd name="connsiteX20" fmla="*/ 1304925 w 1676400"/>
              <a:gd name="connsiteY20" fmla="*/ 11906 h 1376363"/>
              <a:gd name="connsiteX21" fmla="*/ 1300162 w 1676400"/>
              <a:gd name="connsiteY21" fmla="*/ 33338 h 1376363"/>
              <a:gd name="connsiteX22" fmla="*/ 1300162 w 1676400"/>
              <a:gd name="connsiteY22" fmla="*/ 61913 h 1376363"/>
              <a:gd name="connsiteX23" fmla="*/ 1302543 w 1676400"/>
              <a:gd name="connsiteY23" fmla="*/ 97631 h 1376363"/>
              <a:gd name="connsiteX24" fmla="*/ 1312068 w 1676400"/>
              <a:gd name="connsiteY24" fmla="*/ 140494 h 1376363"/>
              <a:gd name="connsiteX25" fmla="*/ 1326356 w 1676400"/>
              <a:gd name="connsiteY25" fmla="*/ 173831 h 1376363"/>
              <a:gd name="connsiteX26" fmla="*/ 1335881 w 1676400"/>
              <a:gd name="connsiteY26" fmla="*/ 202406 h 1376363"/>
              <a:gd name="connsiteX27" fmla="*/ 1340643 w 1676400"/>
              <a:gd name="connsiteY27" fmla="*/ 230981 h 1376363"/>
              <a:gd name="connsiteX28" fmla="*/ 1340643 w 1676400"/>
              <a:gd name="connsiteY28" fmla="*/ 250031 h 1376363"/>
              <a:gd name="connsiteX29" fmla="*/ 1328737 w 1676400"/>
              <a:gd name="connsiteY29" fmla="*/ 283369 h 1376363"/>
              <a:gd name="connsiteX30" fmla="*/ 1290637 w 1676400"/>
              <a:gd name="connsiteY30" fmla="*/ 347663 h 1376363"/>
              <a:gd name="connsiteX31" fmla="*/ 1226343 w 1676400"/>
              <a:gd name="connsiteY31" fmla="*/ 438150 h 1376363"/>
              <a:gd name="connsiteX32" fmla="*/ 1078706 w 1676400"/>
              <a:gd name="connsiteY32" fmla="*/ 609600 h 1376363"/>
              <a:gd name="connsiteX33" fmla="*/ 990600 w 1676400"/>
              <a:gd name="connsiteY33" fmla="*/ 702469 h 1376363"/>
              <a:gd name="connsiteX34" fmla="*/ 921543 w 1676400"/>
              <a:gd name="connsiteY34" fmla="*/ 773906 h 1376363"/>
              <a:gd name="connsiteX35" fmla="*/ 828675 w 1676400"/>
              <a:gd name="connsiteY35" fmla="*/ 845344 h 1376363"/>
              <a:gd name="connsiteX36" fmla="*/ 711993 w 1676400"/>
              <a:gd name="connsiteY36" fmla="*/ 931069 h 1376363"/>
              <a:gd name="connsiteX37" fmla="*/ 547687 w 1676400"/>
              <a:gd name="connsiteY37" fmla="*/ 1042988 h 1376363"/>
              <a:gd name="connsiteX38" fmla="*/ 409575 w 1676400"/>
              <a:gd name="connsiteY38" fmla="*/ 1123950 h 1376363"/>
              <a:gd name="connsiteX39" fmla="*/ 288131 w 1676400"/>
              <a:gd name="connsiteY39" fmla="*/ 1193006 h 1376363"/>
              <a:gd name="connsiteX40" fmla="*/ 173831 w 1676400"/>
              <a:gd name="connsiteY40" fmla="*/ 1247775 h 1376363"/>
              <a:gd name="connsiteX41" fmla="*/ 59531 w 1676400"/>
              <a:gd name="connsiteY41" fmla="*/ 1300163 h 1376363"/>
              <a:gd name="connsiteX42" fmla="*/ 26193 w 1676400"/>
              <a:gd name="connsiteY42" fmla="*/ 1314450 h 1376363"/>
              <a:gd name="connsiteX43" fmla="*/ 14287 w 1676400"/>
              <a:gd name="connsiteY43" fmla="*/ 1326356 h 1376363"/>
              <a:gd name="connsiteX44" fmla="*/ 4762 w 1676400"/>
              <a:gd name="connsiteY44" fmla="*/ 1340644 h 1376363"/>
              <a:gd name="connsiteX45" fmla="*/ 0 w 1676400"/>
              <a:gd name="connsiteY45" fmla="*/ 1354931 h 1376363"/>
              <a:gd name="connsiteX46" fmla="*/ 2381 w 1676400"/>
              <a:gd name="connsiteY46" fmla="*/ 1366838 h 1376363"/>
              <a:gd name="connsiteX47" fmla="*/ 11906 w 1676400"/>
              <a:gd name="connsiteY47" fmla="*/ 1373981 h 1376363"/>
              <a:gd name="connsiteX48" fmla="*/ 33337 w 1676400"/>
              <a:gd name="connsiteY48" fmla="*/ 1376363 h 1376363"/>
              <a:gd name="connsiteX49" fmla="*/ 78581 w 1676400"/>
              <a:gd name="connsiteY49" fmla="*/ 1366838 h 1376363"/>
              <a:gd name="connsiteX50" fmla="*/ 195262 w 1676400"/>
              <a:gd name="connsiteY50" fmla="*/ 1335881 h 1376363"/>
              <a:gd name="connsiteX51" fmla="*/ 347662 w 1676400"/>
              <a:gd name="connsiteY51" fmla="*/ 1290638 h 1376363"/>
              <a:gd name="connsiteX52" fmla="*/ 516731 w 1676400"/>
              <a:gd name="connsiteY52" fmla="*/ 1226344 h 1376363"/>
              <a:gd name="connsiteX53" fmla="*/ 692943 w 1676400"/>
              <a:gd name="connsiteY53" fmla="*/ 1147763 h 1376363"/>
              <a:gd name="connsiteX54" fmla="*/ 823912 w 1676400"/>
              <a:gd name="connsiteY54" fmla="*/ 1081088 h 1376363"/>
              <a:gd name="connsiteX55" fmla="*/ 947737 w 1676400"/>
              <a:gd name="connsiteY55" fmla="*/ 1012031 h 1376363"/>
              <a:gd name="connsiteX56" fmla="*/ 1083468 w 1676400"/>
              <a:gd name="connsiteY56" fmla="*/ 926306 h 1376363"/>
              <a:gd name="connsiteX57" fmla="*/ 1154906 w 1676400"/>
              <a:gd name="connsiteY57" fmla="*/ 876300 h 1376363"/>
              <a:gd name="connsiteX58" fmla="*/ 1269206 w 1676400"/>
              <a:gd name="connsiteY58" fmla="*/ 788194 h 1376363"/>
              <a:gd name="connsiteX59" fmla="*/ 1340643 w 1676400"/>
              <a:gd name="connsiteY59" fmla="*/ 726281 h 137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76400" h="1376363">
                <a:moveTo>
                  <a:pt x="1340643" y="726281"/>
                </a:moveTo>
                <a:lnTo>
                  <a:pt x="1457325" y="626269"/>
                </a:lnTo>
                <a:lnTo>
                  <a:pt x="1493043" y="592931"/>
                </a:lnTo>
                <a:lnTo>
                  <a:pt x="1557337" y="552450"/>
                </a:lnTo>
                <a:lnTo>
                  <a:pt x="1626393" y="516731"/>
                </a:lnTo>
                <a:lnTo>
                  <a:pt x="1652587" y="504825"/>
                </a:lnTo>
                <a:lnTo>
                  <a:pt x="1669256" y="485775"/>
                </a:lnTo>
                <a:lnTo>
                  <a:pt x="1674018" y="469106"/>
                </a:lnTo>
                <a:lnTo>
                  <a:pt x="1676400" y="452438"/>
                </a:lnTo>
                <a:lnTo>
                  <a:pt x="1671637" y="426244"/>
                </a:lnTo>
                <a:lnTo>
                  <a:pt x="1664493" y="395288"/>
                </a:lnTo>
                <a:lnTo>
                  <a:pt x="1645443" y="359569"/>
                </a:lnTo>
                <a:lnTo>
                  <a:pt x="1621631" y="316706"/>
                </a:lnTo>
                <a:lnTo>
                  <a:pt x="1590675" y="264319"/>
                </a:lnTo>
                <a:lnTo>
                  <a:pt x="1528762" y="192881"/>
                </a:lnTo>
                <a:lnTo>
                  <a:pt x="1450181" y="102394"/>
                </a:lnTo>
                <a:lnTo>
                  <a:pt x="1376362" y="35719"/>
                </a:lnTo>
                <a:lnTo>
                  <a:pt x="1338262" y="7144"/>
                </a:lnTo>
                <a:lnTo>
                  <a:pt x="1326356" y="0"/>
                </a:lnTo>
                <a:lnTo>
                  <a:pt x="1314450" y="0"/>
                </a:lnTo>
                <a:lnTo>
                  <a:pt x="1304925" y="11906"/>
                </a:lnTo>
                <a:lnTo>
                  <a:pt x="1300162" y="33338"/>
                </a:lnTo>
                <a:lnTo>
                  <a:pt x="1300162" y="61913"/>
                </a:lnTo>
                <a:lnTo>
                  <a:pt x="1302543" y="97631"/>
                </a:lnTo>
                <a:lnTo>
                  <a:pt x="1312068" y="140494"/>
                </a:lnTo>
                <a:lnTo>
                  <a:pt x="1326356" y="173831"/>
                </a:lnTo>
                <a:lnTo>
                  <a:pt x="1335881" y="202406"/>
                </a:lnTo>
                <a:lnTo>
                  <a:pt x="1340643" y="230981"/>
                </a:lnTo>
                <a:lnTo>
                  <a:pt x="1340643" y="250031"/>
                </a:lnTo>
                <a:lnTo>
                  <a:pt x="1328737" y="283369"/>
                </a:lnTo>
                <a:lnTo>
                  <a:pt x="1290637" y="347663"/>
                </a:lnTo>
                <a:lnTo>
                  <a:pt x="1226343" y="438150"/>
                </a:lnTo>
                <a:lnTo>
                  <a:pt x="1078706" y="609600"/>
                </a:lnTo>
                <a:lnTo>
                  <a:pt x="990600" y="702469"/>
                </a:lnTo>
                <a:lnTo>
                  <a:pt x="921543" y="773906"/>
                </a:lnTo>
                <a:lnTo>
                  <a:pt x="828675" y="845344"/>
                </a:lnTo>
                <a:lnTo>
                  <a:pt x="711993" y="931069"/>
                </a:lnTo>
                <a:lnTo>
                  <a:pt x="547687" y="1042988"/>
                </a:lnTo>
                <a:lnTo>
                  <a:pt x="409575" y="1123950"/>
                </a:lnTo>
                <a:lnTo>
                  <a:pt x="288131" y="1193006"/>
                </a:lnTo>
                <a:lnTo>
                  <a:pt x="173831" y="1247775"/>
                </a:lnTo>
                <a:lnTo>
                  <a:pt x="59531" y="1300163"/>
                </a:lnTo>
                <a:lnTo>
                  <a:pt x="26193" y="1314450"/>
                </a:lnTo>
                <a:lnTo>
                  <a:pt x="14287" y="1326356"/>
                </a:lnTo>
                <a:lnTo>
                  <a:pt x="4762" y="1340644"/>
                </a:lnTo>
                <a:lnTo>
                  <a:pt x="0" y="1354931"/>
                </a:lnTo>
                <a:lnTo>
                  <a:pt x="2381" y="1366838"/>
                </a:lnTo>
                <a:lnTo>
                  <a:pt x="11906" y="1373981"/>
                </a:lnTo>
                <a:lnTo>
                  <a:pt x="33337" y="1376363"/>
                </a:lnTo>
                <a:lnTo>
                  <a:pt x="78581" y="1366838"/>
                </a:lnTo>
                <a:lnTo>
                  <a:pt x="195262" y="1335881"/>
                </a:lnTo>
                <a:lnTo>
                  <a:pt x="347662" y="1290638"/>
                </a:lnTo>
                <a:lnTo>
                  <a:pt x="516731" y="1226344"/>
                </a:lnTo>
                <a:lnTo>
                  <a:pt x="692943" y="1147763"/>
                </a:lnTo>
                <a:lnTo>
                  <a:pt x="823912" y="1081088"/>
                </a:lnTo>
                <a:lnTo>
                  <a:pt x="947737" y="1012031"/>
                </a:lnTo>
                <a:lnTo>
                  <a:pt x="1083468" y="926306"/>
                </a:lnTo>
                <a:lnTo>
                  <a:pt x="1154906" y="876300"/>
                </a:lnTo>
                <a:lnTo>
                  <a:pt x="1269206" y="788194"/>
                </a:lnTo>
                <a:lnTo>
                  <a:pt x="1340643" y="7262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D59DEB9-E227-48B1-8CEA-54F41470BD54}"/>
              </a:ext>
            </a:extLst>
          </p:cNvPr>
          <p:cNvSpPr/>
          <p:nvPr/>
        </p:nvSpPr>
        <p:spPr>
          <a:xfrm>
            <a:off x="4895851" y="2478089"/>
            <a:ext cx="2727325" cy="638175"/>
          </a:xfrm>
          <a:custGeom>
            <a:avLst/>
            <a:gdLst>
              <a:gd name="connsiteX0" fmla="*/ 1983581 w 2726643"/>
              <a:gd name="connsiteY0" fmla="*/ 419100 h 638175"/>
              <a:gd name="connsiteX1" fmla="*/ 2300288 w 2726643"/>
              <a:gd name="connsiteY1" fmla="*/ 350044 h 638175"/>
              <a:gd name="connsiteX2" fmla="*/ 2476500 w 2726643"/>
              <a:gd name="connsiteY2" fmla="*/ 309563 h 638175"/>
              <a:gd name="connsiteX3" fmla="*/ 2559844 w 2726643"/>
              <a:gd name="connsiteY3" fmla="*/ 288132 h 638175"/>
              <a:gd name="connsiteX4" fmla="*/ 2619375 w 2726643"/>
              <a:gd name="connsiteY4" fmla="*/ 266700 h 638175"/>
              <a:gd name="connsiteX5" fmla="*/ 2662238 w 2726643"/>
              <a:gd name="connsiteY5" fmla="*/ 247650 h 638175"/>
              <a:gd name="connsiteX6" fmla="*/ 2695575 w 2726643"/>
              <a:gd name="connsiteY6" fmla="*/ 230982 h 638175"/>
              <a:gd name="connsiteX7" fmla="*/ 2714625 w 2726643"/>
              <a:gd name="connsiteY7" fmla="*/ 209550 h 638175"/>
              <a:gd name="connsiteX8" fmla="*/ 2724150 w 2726643"/>
              <a:gd name="connsiteY8" fmla="*/ 188119 h 638175"/>
              <a:gd name="connsiteX9" fmla="*/ 2726531 w 2726643"/>
              <a:gd name="connsiteY9" fmla="*/ 169069 h 638175"/>
              <a:gd name="connsiteX10" fmla="*/ 2721769 w 2726643"/>
              <a:gd name="connsiteY10" fmla="*/ 154782 h 638175"/>
              <a:gd name="connsiteX11" fmla="*/ 2705100 w 2726643"/>
              <a:gd name="connsiteY11" fmla="*/ 133350 h 638175"/>
              <a:gd name="connsiteX12" fmla="*/ 2669381 w 2726643"/>
              <a:gd name="connsiteY12" fmla="*/ 104775 h 638175"/>
              <a:gd name="connsiteX13" fmla="*/ 2588419 w 2726643"/>
              <a:gd name="connsiteY13" fmla="*/ 64294 h 638175"/>
              <a:gd name="connsiteX14" fmla="*/ 2512219 w 2726643"/>
              <a:gd name="connsiteY14" fmla="*/ 28575 h 638175"/>
              <a:gd name="connsiteX15" fmla="*/ 2455069 w 2726643"/>
              <a:gd name="connsiteY15" fmla="*/ 7144 h 638175"/>
              <a:gd name="connsiteX16" fmla="*/ 2421731 w 2726643"/>
              <a:gd name="connsiteY16" fmla="*/ 0 h 638175"/>
              <a:gd name="connsiteX17" fmla="*/ 2409825 w 2726643"/>
              <a:gd name="connsiteY17" fmla="*/ 4763 h 638175"/>
              <a:gd name="connsiteX18" fmla="*/ 2388394 w 2726643"/>
              <a:gd name="connsiteY18" fmla="*/ 19050 h 638175"/>
              <a:gd name="connsiteX19" fmla="*/ 2345531 w 2726643"/>
              <a:gd name="connsiteY19" fmla="*/ 47625 h 638175"/>
              <a:gd name="connsiteX20" fmla="*/ 2219325 w 2726643"/>
              <a:gd name="connsiteY20" fmla="*/ 97632 h 638175"/>
              <a:gd name="connsiteX21" fmla="*/ 1993106 w 2726643"/>
              <a:gd name="connsiteY21" fmla="*/ 161925 h 638175"/>
              <a:gd name="connsiteX22" fmla="*/ 1762125 w 2726643"/>
              <a:gd name="connsiteY22" fmla="*/ 230982 h 638175"/>
              <a:gd name="connsiteX23" fmla="*/ 1519238 w 2726643"/>
              <a:gd name="connsiteY23" fmla="*/ 285750 h 638175"/>
              <a:gd name="connsiteX24" fmla="*/ 1431131 w 2726643"/>
              <a:gd name="connsiteY24" fmla="*/ 304800 h 638175"/>
              <a:gd name="connsiteX25" fmla="*/ 1140619 w 2726643"/>
              <a:gd name="connsiteY25" fmla="*/ 376238 h 638175"/>
              <a:gd name="connsiteX26" fmla="*/ 885825 w 2726643"/>
              <a:gd name="connsiteY26" fmla="*/ 423863 h 638175"/>
              <a:gd name="connsiteX27" fmla="*/ 769144 w 2726643"/>
              <a:gd name="connsiteY27" fmla="*/ 442913 h 638175"/>
              <a:gd name="connsiteX28" fmla="*/ 676275 w 2726643"/>
              <a:gd name="connsiteY28" fmla="*/ 454819 h 638175"/>
              <a:gd name="connsiteX29" fmla="*/ 595313 w 2726643"/>
              <a:gd name="connsiteY29" fmla="*/ 459582 h 638175"/>
              <a:gd name="connsiteX30" fmla="*/ 497681 w 2726643"/>
              <a:gd name="connsiteY30" fmla="*/ 459582 h 638175"/>
              <a:gd name="connsiteX31" fmla="*/ 411956 w 2726643"/>
              <a:gd name="connsiteY31" fmla="*/ 450057 h 638175"/>
              <a:gd name="connsiteX32" fmla="*/ 330994 w 2726643"/>
              <a:gd name="connsiteY32" fmla="*/ 428625 h 638175"/>
              <a:gd name="connsiteX33" fmla="*/ 178594 w 2726643"/>
              <a:gd name="connsiteY33" fmla="*/ 366713 h 638175"/>
              <a:gd name="connsiteX34" fmla="*/ 83344 w 2726643"/>
              <a:gd name="connsiteY34" fmla="*/ 311944 h 638175"/>
              <a:gd name="connsiteX35" fmla="*/ 71438 w 2726643"/>
              <a:gd name="connsiteY35" fmla="*/ 304800 h 638175"/>
              <a:gd name="connsiteX36" fmla="*/ 40481 w 2726643"/>
              <a:gd name="connsiteY36" fmla="*/ 319088 h 638175"/>
              <a:gd name="connsiteX37" fmla="*/ 0 w 2726643"/>
              <a:gd name="connsiteY37" fmla="*/ 378619 h 638175"/>
              <a:gd name="connsiteX38" fmla="*/ 9525 w 2726643"/>
              <a:gd name="connsiteY38" fmla="*/ 423863 h 638175"/>
              <a:gd name="connsiteX39" fmla="*/ 47625 w 2726643"/>
              <a:gd name="connsiteY39" fmla="*/ 454819 h 638175"/>
              <a:gd name="connsiteX40" fmla="*/ 100013 w 2726643"/>
              <a:gd name="connsiteY40" fmla="*/ 492919 h 638175"/>
              <a:gd name="connsiteX41" fmla="*/ 161925 w 2726643"/>
              <a:gd name="connsiteY41" fmla="*/ 533400 h 638175"/>
              <a:gd name="connsiteX42" fmla="*/ 219075 w 2726643"/>
              <a:gd name="connsiteY42" fmla="*/ 561975 h 638175"/>
              <a:gd name="connsiteX43" fmla="*/ 283369 w 2726643"/>
              <a:gd name="connsiteY43" fmla="*/ 585788 h 638175"/>
              <a:gd name="connsiteX44" fmla="*/ 357188 w 2726643"/>
              <a:gd name="connsiteY44" fmla="*/ 604838 h 638175"/>
              <a:gd name="connsiteX45" fmla="*/ 450056 w 2726643"/>
              <a:gd name="connsiteY45" fmla="*/ 621507 h 638175"/>
              <a:gd name="connsiteX46" fmla="*/ 535781 w 2726643"/>
              <a:gd name="connsiteY46" fmla="*/ 633413 h 638175"/>
              <a:gd name="connsiteX47" fmla="*/ 614363 w 2726643"/>
              <a:gd name="connsiteY47" fmla="*/ 638175 h 638175"/>
              <a:gd name="connsiteX48" fmla="*/ 678656 w 2726643"/>
              <a:gd name="connsiteY48" fmla="*/ 638175 h 638175"/>
              <a:gd name="connsiteX49" fmla="*/ 814388 w 2726643"/>
              <a:gd name="connsiteY49" fmla="*/ 621507 h 638175"/>
              <a:gd name="connsiteX50" fmla="*/ 1002506 w 2726643"/>
              <a:gd name="connsiteY50" fmla="*/ 592932 h 638175"/>
              <a:gd name="connsiteX51" fmla="*/ 1145381 w 2726643"/>
              <a:gd name="connsiteY51" fmla="*/ 573882 h 638175"/>
              <a:gd name="connsiteX52" fmla="*/ 1276350 w 2726643"/>
              <a:gd name="connsiteY52" fmla="*/ 547688 h 638175"/>
              <a:gd name="connsiteX53" fmla="*/ 1388269 w 2726643"/>
              <a:gd name="connsiteY53" fmla="*/ 521494 h 638175"/>
              <a:gd name="connsiteX54" fmla="*/ 1452563 w 2726643"/>
              <a:gd name="connsiteY54" fmla="*/ 507207 h 638175"/>
              <a:gd name="connsiteX55" fmla="*/ 1600200 w 2726643"/>
              <a:gd name="connsiteY55" fmla="*/ 490538 h 638175"/>
              <a:gd name="connsiteX56" fmla="*/ 1797844 w 2726643"/>
              <a:gd name="connsiteY56" fmla="*/ 457200 h 638175"/>
              <a:gd name="connsiteX57" fmla="*/ 1983581 w 2726643"/>
              <a:gd name="connsiteY57" fmla="*/ 41910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26643" h="638175">
                <a:moveTo>
                  <a:pt x="1983581" y="419100"/>
                </a:moveTo>
                <a:lnTo>
                  <a:pt x="2300288" y="350044"/>
                </a:lnTo>
                <a:lnTo>
                  <a:pt x="2476500" y="309563"/>
                </a:lnTo>
                <a:lnTo>
                  <a:pt x="2559844" y="288132"/>
                </a:lnTo>
                <a:lnTo>
                  <a:pt x="2619375" y="266700"/>
                </a:lnTo>
                <a:lnTo>
                  <a:pt x="2662238" y="247650"/>
                </a:lnTo>
                <a:lnTo>
                  <a:pt x="2695575" y="230982"/>
                </a:lnTo>
                <a:lnTo>
                  <a:pt x="2714625" y="209550"/>
                </a:lnTo>
                <a:lnTo>
                  <a:pt x="2724150" y="188119"/>
                </a:lnTo>
                <a:cubicBezTo>
                  <a:pt x="2726643" y="170664"/>
                  <a:pt x="2726531" y="177063"/>
                  <a:pt x="2726531" y="169069"/>
                </a:cubicBezTo>
                <a:lnTo>
                  <a:pt x="2721769" y="154782"/>
                </a:lnTo>
                <a:lnTo>
                  <a:pt x="2705100" y="133350"/>
                </a:lnTo>
                <a:lnTo>
                  <a:pt x="2669381" y="104775"/>
                </a:lnTo>
                <a:lnTo>
                  <a:pt x="2588419" y="64294"/>
                </a:lnTo>
                <a:lnTo>
                  <a:pt x="2512219" y="28575"/>
                </a:lnTo>
                <a:lnTo>
                  <a:pt x="2455069" y="7144"/>
                </a:lnTo>
                <a:lnTo>
                  <a:pt x="2421731" y="0"/>
                </a:lnTo>
                <a:lnTo>
                  <a:pt x="2409825" y="4763"/>
                </a:lnTo>
                <a:lnTo>
                  <a:pt x="2388394" y="19050"/>
                </a:lnTo>
                <a:lnTo>
                  <a:pt x="2345531" y="47625"/>
                </a:lnTo>
                <a:lnTo>
                  <a:pt x="2219325" y="97632"/>
                </a:lnTo>
                <a:lnTo>
                  <a:pt x="1993106" y="161925"/>
                </a:lnTo>
                <a:lnTo>
                  <a:pt x="1762125" y="230982"/>
                </a:lnTo>
                <a:lnTo>
                  <a:pt x="1519238" y="285750"/>
                </a:lnTo>
                <a:lnTo>
                  <a:pt x="1431131" y="304800"/>
                </a:lnTo>
                <a:lnTo>
                  <a:pt x="1140619" y="376238"/>
                </a:lnTo>
                <a:lnTo>
                  <a:pt x="885825" y="423863"/>
                </a:lnTo>
                <a:lnTo>
                  <a:pt x="769144" y="442913"/>
                </a:lnTo>
                <a:lnTo>
                  <a:pt x="676275" y="454819"/>
                </a:lnTo>
                <a:lnTo>
                  <a:pt x="595313" y="459582"/>
                </a:lnTo>
                <a:lnTo>
                  <a:pt x="497681" y="459582"/>
                </a:lnTo>
                <a:lnTo>
                  <a:pt x="411956" y="450057"/>
                </a:lnTo>
                <a:lnTo>
                  <a:pt x="330994" y="428625"/>
                </a:lnTo>
                <a:lnTo>
                  <a:pt x="178594" y="366713"/>
                </a:lnTo>
                <a:lnTo>
                  <a:pt x="83344" y="311944"/>
                </a:lnTo>
                <a:lnTo>
                  <a:pt x="71438" y="304800"/>
                </a:lnTo>
                <a:lnTo>
                  <a:pt x="40481" y="319088"/>
                </a:lnTo>
                <a:lnTo>
                  <a:pt x="0" y="378619"/>
                </a:lnTo>
                <a:lnTo>
                  <a:pt x="9525" y="423863"/>
                </a:lnTo>
                <a:lnTo>
                  <a:pt x="47625" y="454819"/>
                </a:lnTo>
                <a:lnTo>
                  <a:pt x="100013" y="492919"/>
                </a:lnTo>
                <a:lnTo>
                  <a:pt x="161925" y="533400"/>
                </a:lnTo>
                <a:lnTo>
                  <a:pt x="219075" y="561975"/>
                </a:lnTo>
                <a:lnTo>
                  <a:pt x="283369" y="585788"/>
                </a:lnTo>
                <a:lnTo>
                  <a:pt x="357188" y="604838"/>
                </a:lnTo>
                <a:lnTo>
                  <a:pt x="450056" y="621507"/>
                </a:lnTo>
                <a:lnTo>
                  <a:pt x="535781" y="633413"/>
                </a:lnTo>
                <a:lnTo>
                  <a:pt x="614363" y="638175"/>
                </a:lnTo>
                <a:lnTo>
                  <a:pt x="678656" y="638175"/>
                </a:lnTo>
                <a:lnTo>
                  <a:pt x="814388" y="621507"/>
                </a:lnTo>
                <a:lnTo>
                  <a:pt x="1002506" y="592932"/>
                </a:lnTo>
                <a:lnTo>
                  <a:pt x="1145381" y="573882"/>
                </a:lnTo>
                <a:lnTo>
                  <a:pt x="1276350" y="547688"/>
                </a:lnTo>
                <a:lnTo>
                  <a:pt x="1388269" y="521494"/>
                </a:lnTo>
                <a:lnTo>
                  <a:pt x="1452563" y="507207"/>
                </a:lnTo>
                <a:lnTo>
                  <a:pt x="1600200" y="490538"/>
                </a:lnTo>
                <a:lnTo>
                  <a:pt x="1797844" y="457200"/>
                </a:lnTo>
                <a:lnTo>
                  <a:pt x="1983581" y="4191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0F094E9-A16F-4CEA-B5AA-EB62605E5F5F}"/>
              </a:ext>
            </a:extLst>
          </p:cNvPr>
          <p:cNvSpPr/>
          <p:nvPr/>
        </p:nvSpPr>
        <p:spPr>
          <a:xfrm rot="17700000">
            <a:off x="4356895" y="2329658"/>
            <a:ext cx="3470275" cy="2033587"/>
          </a:xfrm>
          <a:custGeom>
            <a:avLst/>
            <a:gdLst>
              <a:gd name="connsiteX0" fmla="*/ 1549217 w 3470115"/>
              <a:gd name="connsiteY0" fmla="*/ 1075571 h 2032731"/>
              <a:gd name="connsiteX1" fmla="*/ 1927476 w 3470115"/>
              <a:gd name="connsiteY1" fmla="*/ 897954 h 2032731"/>
              <a:gd name="connsiteX2" fmla="*/ 2262975 w 3470115"/>
              <a:gd name="connsiteY2" fmla="*/ 743361 h 2032731"/>
              <a:gd name="connsiteX3" fmla="*/ 2868190 w 3470115"/>
              <a:gd name="connsiteY3" fmla="*/ 460489 h 2032731"/>
              <a:gd name="connsiteX4" fmla="*/ 3111591 w 3470115"/>
              <a:gd name="connsiteY4" fmla="*/ 348656 h 2032731"/>
              <a:gd name="connsiteX5" fmla="*/ 3193821 w 3470115"/>
              <a:gd name="connsiteY5" fmla="*/ 309186 h 2032731"/>
              <a:gd name="connsiteX6" fmla="*/ 3243159 w 3470115"/>
              <a:gd name="connsiteY6" fmla="*/ 286161 h 2032731"/>
              <a:gd name="connsiteX7" fmla="*/ 3272762 w 3470115"/>
              <a:gd name="connsiteY7" fmla="*/ 259847 h 2032731"/>
              <a:gd name="connsiteX8" fmla="*/ 3302365 w 3470115"/>
              <a:gd name="connsiteY8" fmla="*/ 220377 h 2032731"/>
              <a:gd name="connsiteX9" fmla="*/ 3318811 w 3470115"/>
              <a:gd name="connsiteY9" fmla="*/ 184196 h 2032731"/>
              <a:gd name="connsiteX10" fmla="*/ 3331968 w 3470115"/>
              <a:gd name="connsiteY10" fmla="*/ 134858 h 2032731"/>
              <a:gd name="connsiteX11" fmla="*/ 3335257 w 3470115"/>
              <a:gd name="connsiteY11" fmla="*/ 82230 h 2032731"/>
              <a:gd name="connsiteX12" fmla="*/ 3335257 w 3470115"/>
              <a:gd name="connsiteY12" fmla="*/ 46049 h 2032731"/>
              <a:gd name="connsiteX13" fmla="*/ 3338546 w 3470115"/>
              <a:gd name="connsiteY13" fmla="*/ 32892 h 2032731"/>
              <a:gd name="connsiteX14" fmla="*/ 3351703 w 3470115"/>
              <a:gd name="connsiteY14" fmla="*/ 6578 h 2032731"/>
              <a:gd name="connsiteX15" fmla="*/ 3364860 w 3470115"/>
              <a:gd name="connsiteY15" fmla="*/ 0 h 2032731"/>
              <a:gd name="connsiteX16" fmla="*/ 3374728 w 3470115"/>
              <a:gd name="connsiteY16" fmla="*/ 3289 h 2032731"/>
              <a:gd name="connsiteX17" fmla="*/ 3384595 w 3470115"/>
              <a:gd name="connsiteY17" fmla="*/ 13157 h 2032731"/>
              <a:gd name="connsiteX18" fmla="*/ 3404331 w 3470115"/>
              <a:gd name="connsiteY18" fmla="*/ 39470 h 2032731"/>
              <a:gd name="connsiteX19" fmla="*/ 3420777 w 3470115"/>
              <a:gd name="connsiteY19" fmla="*/ 78941 h 2032731"/>
              <a:gd name="connsiteX20" fmla="*/ 3430644 w 3470115"/>
              <a:gd name="connsiteY20" fmla="*/ 111833 h 2032731"/>
              <a:gd name="connsiteX21" fmla="*/ 3443801 w 3470115"/>
              <a:gd name="connsiteY21" fmla="*/ 151304 h 2032731"/>
              <a:gd name="connsiteX22" fmla="*/ 3453669 w 3470115"/>
              <a:gd name="connsiteY22" fmla="*/ 190774 h 2032731"/>
              <a:gd name="connsiteX23" fmla="*/ 3460247 w 3470115"/>
              <a:gd name="connsiteY23" fmla="*/ 236823 h 2032731"/>
              <a:gd name="connsiteX24" fmla="*/ 3470115 w 3470115"/>
              <a:gd name="connsiteY24" fmla="*/ 319053 h 2032731"/>
              <a:gd name="connsiteX25" fmla="*/ 3470115 w 3470115"/>
              <a:gd name="connsiteY25" fmla="*/ 394705 h 2032731"/>
              <a:gd name="connsiteX26" fmla="*/ 3466826 w 3470115"/>
              <a:gd name="connsiteY26" fmla="*/ 483514 h 2032731"/>
              <a:gd name="connsiteX27" fmla="*/ 3463536 w 3470115"/>
              <a:gd name="connsiteY27" fmla="*/ 539430 h 2032731"/>
              <a:gd name="connsiteX28" fmla="*/ 3460247 w 3470115"/>
              <a:gd name="connsiteY28" fmla="*/ 585479 h 2032731"/>
              <a:gd name="connsiteX29" fmla="*/ 3450380 w 3470115"/>
              <a:gd name="connsiteY29" fmla="*/ 601925 h 2032731"/>
              <a:gd name="connsiteX30" fmla="*/ 3430644 w 3470115"/>
              <a:gd name="connsiteY30" fmla="*/ 624950 h 2032731"/>
              <a:gd name="connsiteX31" fmla="*/ 3410909 w 3470115"/>
              <a:gd name="connsiteY31" fmla="*/ 634817 h 2032731"/>
              <a:gd name="connsiteX32" fmla="*/ 3391174 w 3470115"/>
              <a:gd name="connsiteY32" fmla="*/ 641396 h 2032731"/>
              <a:gd name="connsiteX33" fmla="*/ 3348414 w 3470115"/>
              <a:gd name="connsiteY33" fmla="*/ 647974 h 2032731"/>
              <a:gd name="connsiteX34" fmla="*/ 3305654 w 3470115"/>
              <a:gd name="connsiteY34" fmla="*/ 654552 h 2032731"/>
              <a:gd name="connsiteX35" fmla="*/ 3266184 w 3470115"/>
              <a:gd name="connsiteY35" fmla="*/ 651263 h 2032731"/>
              <a:gd name="connsiteX36" fmla="*/ 3230003 w 3470115"/>
              <a:gd name="connsiteY36" fmla="*/ 657842 h 2032731"/>
              <a:gd name="connsiteX37" fmla="*/ 3154351 w 3470115"/>
              <a:gd name="connsiteY37" fmla="*/ 684155 h 2032731"/>
              <a:gd name="connsiteX38" fmla="*/ 2828719 w 3470115"/>
              <a:gd name="connsiteY38" fmla="*/ 795988 h 2032731"/>
              <a:gd name="connsiteX39" fmla="*/ 2628077 w 3470115"/>
              <a:gd name="connsiteY39" fmla="*/ 874929 h 2032731"/>
              <a:gd name="connsiteX40" fmla="*/ 2414279 w 3470115"/>
              <a:gd name="connsiteY40" fmla="*/ 967027 h 2032731"/>
              <a:gd name="connsiteX41" fmla="*/ 2292578 w 3470115"/>
              <a:gd name="connsiteY41" fmla="*/ 1022944 h 2032731"/>
              <a:gd name="connsiteX42" fmla="*/ 2137985 w 3470115"/>
              <a:gd name="connsiteY42" fmla="*/ 1095306 h 2032731"/>
              <a:gd name="connsiteX43" fmla="*/ 1911030 w 3470115"/>
              <a:gd name="connsiteY43" fmla="*/ 1203850 h 2032731"/>
              <a:gd name="connsiteX44" fmla="*/ 1733413 w 3470115"/>
              <a:gd name="connsiteY44" fmla="*/ 1286081 h 2032731"/>
              <a:gd name="connsiteX45" fmla="*/ 1374889 w 3470115"/>
              <a:gd name="connsiteY45" fmla="*/ 1450541 h 2032731"/>
              <a:gd name="connsiteX46" fmla="*/ 1161090 w 3470115"/>
              <a:gd name="connsiteY46" fmla="*/ 1552506 h 2032731"/>
              <a:gd name="connsiteX47" fmla="*/ 641395 w 3470115"/>
              <a:gd name="connsiteY47" fmla="*/ 1792619 h 2032731"/>
              <a:gd name="connsiteX48" fmla="*/ 282872 w 3470115"/>
              <a:gd name="connsiteY48" fmla="*/ 1960368 h 2032731"/>
              <a:gd name="connsiteX49" fmla="*/ 141436 w 3470115"/>
              <a:gd name="connsiteY49" fmla="*/ 2026152 h 2032731"/>
              <a:gd name="connsiteX50" fmla="*/ 124990 w 3470115"/>
              <a:gd name="connsiteY50" fmla="*/ 2032731 h 2032731"/>
              <a:gd name="connsiteX51" fmla="*/ 78941 w 3470115"/>
              <a:gd name="connsiteY51" fmla="*/ 2003128 h 2032731"/>
              <a:gd name="connsiteX52" fmla="*/ 6578 w 3470115"/>
              <a:gd name="connsiteY52" fmla="*/ 1878138 h 2032731"/>
              <a:gd name="connsiteX53" fmla="*/ 0 w 3470115"/>
              <a:gd name="connsiteY53" fmla="*/ 1809065 h 2032731"/>
              <a:gd name="connsiteX54" fmla="*/ 9867 w 3470115"/>
              <a:gd name="connsiteY54" fmla="*/ 1789329 h 2032731"/>
              <a:gd name="connsiteX55" fmla="*/ 78941 w 3470115"/>
              <a:gd name="connsiteY55" fmla="*/ 1759727 h 2032731"/>
              <a:gd name="connsiteX56" fmla="*/ 342077 w 3470115"/>
              <a:gd name="connsiteY56" fmla="*/ 1641315 h 2032731"/>
              <a:gd name="connsiteX57" fmla="*/ 647974 w 3470115"/>
              <a:gd name="connsiteY57" fmla="*/ 1493301 h 2032731"/>
              <a:gd name="connsiteX58" fmla="*/ 1039390 w 3470115"/>
              <a:gd name="connsiteY58" fmla="*/ 1315683 h 2032731"/>
              <a:gd name="connsiteX59" fmla="*/ 1207139 w 3470115"/>
              <a:gd name="connsiteY59" fmla="*/ 1233453 h 2032731"/>
              <a:gd name="connsiteX60" fmla="*/ 1351864 w 3470115"/>
              <a:gd name="connsiteY60" fmla="*/ 1164380 h 2032731"/>
              <a:gd name="connsiteX61" fmla="*/ 1549217 w 3470115"/>
              <a:gd name="connsiteY61" fmla="*/ 1075571 h 203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470115" h="2032731">
                <a:moveTo>
                  <a:pt x="1549217" y="1075571"/>
                </a:moveTo>
                <a:lnTo>
                  <a:pt x="1927476" y="897954"/>
                </a:lnTo>
                <a:lnTo>
                  <a:pt x="2262975" y="743361"/>
                </a:lnTo>
                <a:lnTo>
                  <a:pt x="2868190" y="460489"/>
                </a:lnTo>
                <a:lnTo>
                  <a:pt x="3111591" y="348656"/>
                </a:lnTo>
                <a:lnTo>
                  <a:pt x="3193821" y="309186"/>
                </a:lnTo>
                <a:lnTo>
                  <a:pt x="3243159" y="286161"/>
                </a:lnTo>
                <a:lnTo>
                  <a:pt x="3272762" y="259847"/>
                </a:lnTo>
                <a:lnTo>
                  <a:pt x="3302365" y="220377"/>
                </a:lnTo>
                <a:lnTo>
                  <a:pt x="3318811" y="184196"/>
                </a:lnTo>
                <a:lnTo>
                  <a:pt x="3331968" y="134858"/>
                </a:lnTo>
                <a:cubicBezTo>
                  <a:pt x="3335413" y="86622"/>
                  <a:pt x="3335257" y="104198"/>
                  <a:pt x="3335257" y="82230"/>
                </a:cubicBezTo>
                <a:lnTo>
                  <a:pt x="3335257" y="46049"/>
                </a:lnTo>
                <a:lnTo>
                  <a:pt x="3338546" y="32892"/>
                </a:lnTo>
                <a:lnTo>
                  <a:pt x="3351703" y="6578"/>
                </a:lnTo>
                <a:lnTo>
                  <a:pt x="3364860" y="0"/>
                </a:lnTo>
                <a:lnTo>
                  <a:pt x="3374728" y="3289"/>
                </a:lnTo>
                <a:lnTo>
                  <a:pt x="3384595" y="13157"/>
                </a:lnTo>
                <a:lnTo>
                  <a:pt x="3404331" y="39470"/>
                </a:lnTo>
                <a:lnTo>
                  <a:pt x="3420777" y="78941"/>
                </a:lnTo>
                <a:lnTo>
                  <a:pt x="3430644" y="111833"/>
                </a:lnTo>
                <a:lnTo>
                  <a:pt x="3443801" y="151304"/>
                </a:lnTo>
                <a:lnTo>
                  <a:pt x="3453669" y="190774"/>
                </a:lnTo>
                <a:lnTo>
                  <a:pt x="3460247" y="236823"/>
                </a:lnTo>
                <a:lnTo>
                  <a:pt x="3470115" y="319053"/>
                </a:lnTo>
                <a:lnTo>
                  <a:pt x="3470115" y="394705"/>
                </a:lnTo>
                <a:lnTo>
                  <a:pt x="3466826" y="483514"/>
                </a:lnTo>
                <a:lnTo>
                  <a:pt x="3463536" y="539430"/>
                </a:lnTo>
                <a:lnTo>
                  <a:pt x="3460247" y="585479"/>
                </a:lnTo>
                <a:lnTo>
                  <a:pt x="3450380" y="601925"/>
                </a:lnTo>
                <a:lnTo>
                  <a:pt x="3430644" y="624950"/>
                </a:lnTo>
                <a:lnTo>
                  <a:pt x="3410909" y="634817"/>
                </a:lnTo>
                <a:lnTo>
                  <a:pt x="3391174" y="641396"/>
                </a:lnTo>
                <a:lnTo>
                  <a:pt x="3348414" y="647974"/>
                </a:lnTo>
                <a:lnTo>
                  <a:pt x="3305654" y="654552"/>
                </a:lnTo>
                <a:lnTo>
                  <a:pt x="3266184" y="651263"/>
                </a:lnTo>
                <a:lnTo>
                  <a:pt x="3230003" y="657842"/>
                </a:lnTo>
                <a:lnTo>
                  <a:pt x="3154351" y="684155"/>
                </a:lnTo>
                <a:lnTo>
                  <a:pt x="2828719" y="795988"/>
                </a:lnTo>
                <a:lnTo>
                  <a:pt x="2628077" y="874929"/>
                </a:lnTo>
                <a:lnTo>
                  <a:pt x="2414279" y="967027"/>
                </a:lnTo>
                <a:lnTo>
                  <a:pt x="2292578" y="1022944"/>
                </a:lnTo>
                <a:lnTo>
                  <a:pt x="2137985" y="1095306"/>
                </a:lnTo>
                <a:lnTo>
                  <a:pt x="1911030" y="1203850"/>
                </a:lnTo>
                <a:lnTo>
                  <a:pt x="1733413" y="1286081"/>
                </a:lnTo>
                <a:lnTo>
                  <a:pt x="1374889" y="1450541"/>
                </a:lnTo>
                <a:lnTo>
                  <a:pt x="1161090" y="1552506"/>
                </a:lnTo>
                <a:lnTo>
                  <a:pt x="641395" y="1792619"/>
                </a:lnTo>
                <a:lnTo>
                  <a:pt x="282872" y="1960368"/>
                </a:lnTo>
                <a:lnTo>
                  <a:pt x="141436" y="2026152"/>
                </a:lnTo>
                <a:lnTo>
                  <a:pt x="124990" y="2032731"/>
                </a:lnTo>
                <a:lnTo>
                  <a:pt x="78941" y="2003128"/>
                </a:lnTo>
                <a:lnTo>
                  <a:pt x="6578" y="1878138"/>
                </a:lnTo>
                <a:lnTo>
                  <a:pt x="0" y="1809065"/>
                </a:lnTo>
                <a:lnTo>
                  <a:pt x="9867" y="1789329"/>
                </a:lnTo>
                <a:lnTo>
                  <a:pt x="78941" y="1759727"/>
                </a:lnTo>
                <a:lnTo>
                  <a:pt x="342077" y="1641315"/>
                </a:lnTo>
                <a:lnTo>
                  <a:pt x="647974" y="1493301"/>
                </a:lnTo>
                <a:lnTo>
                  <a:pt x="1039390" y="1315683"/>
                </a:lnTo>
                <a:lnTo>
                  <a:pt x="1207139" y="1233453"/>
                </a:lnTo>
                <a:lnTo>
                  <a:pt x="1351864" y="1164380"/>
                </a:lnTo>
                <a:lnTo>
                  <a:pt x="1549217" y="1075571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ED245BF-B71F-4A68-850F-C4496A2E2EA0}"/>
              </a:ext>
            </a:extLst>
          </p:cNvPr>
          <p:cNvSpPr/>
          <p:nvPr/>
        </p:nvSpPr>
        <p:spPr>
          <a:xfrm>
            <a:off x="4678364" y="3714751"/>
            <a:ext cx="3000375" cy="569913"/>
          </a:xfrm>
          <a:custGeom>
            <a:avLst/>
            <a:gdLst>
              <a:gd name="connsiteX0" fmla="*/ 972020 w 3001236"/>
              <a:gd name="connsiteY0" fmla="*/ 255531 h 568681"/>
              <a:gd name="connsiteX1" fmla="*/ 1272644 w 3001236"/>
              <a:gd name="connsiteY1" fmla="*/ 220458 h 568681"/>
              <a:gd name="connsiteX2" fmla="*/ 1380368 w 3001236"/>
              <a:gd name="connsiteY2" fmla="*/ 207932 h 568681"/>
              <a:gd name="connsiteX3" fmla="*/ 1578279 w 3001236"/>
              <a:gd name="connsiteY3" fmla="*/ 182880 h 568681"/>
              <a:gd name="connsiteX4" fmla="*/ 1688508 w 3001236"/>
              <a:gd name="connsiteY4" fmla="*/ 160333 h 568681"/>
              <a:gd name="connsiteX5" fmla="*/ 1931513 w 3001236"/>
              <a:gd name="connsiteY5" fmla="*/ 125260 h 568681"/>
              <a:gd name="connsiteX6" fmla="*/ 2242159 w 3001236"/>
              <a:gd name="connsiteY6" fmla="*/ 80166 h 568681"/>
              <a:gd name="connsiteX7" fmla="*/ 2359903 w 3001236"/>
              <a:gd name="connsiteY7" fmla="*/ 57619 h 568681"/>
              <a:gd name="connsiteX8" fmla="*/ 2445080 w 3001236"/>
              <a:gd name="connsiteY8" fmla="*/ 37578 h 568681"/>
              <a:gd name="connsiteX9" fmla="*/ 2510216 w 3001236"/>
              <a:gd name="connsiteY9" fmla="*/ 22547 h 568681"/>
              <a:gd name="connsiteX10" fmla="*/ 2550299 w 3001236"/>
              <a:gd name="connsiteY10" fmla="*/ 5010 h 568681"/>
              <a:gd name="connsiteX11" fmla="*/ 2580362 w 3001236"/>
              <a:gd name="connsiteY11" fmla="*/ 0 h 568681"/>
              <a:gd name="connsiteX12" fmla="*/ 2615434 w 3001236"/>
              <a:gd name="connsiteY12" fmla="*/ 2505 h 568681"/>
              <a:gd name="connsiteX13" fmla="*/ 2665539 w 3001236"/>
              <a:gd name="connsiteY13" fmla="*/ 12526 h 568681"/>
              <a:gd name="connsiteX14" fmla="*/ 2748210 w 3001236"/>
              <a:gd name="connsiteY14" fmla="*/ 40083 h 568681"/>
              <a:gd name="connsiteX15" fmla="*/ 2823367 w 3001236"/>
              <a:gd name="connsiteY15" fmla="*/ 82672 h 568681"/>
              <a:gd name="connsiteX16" fmla="*/ 2908543 w 3001236"/>
              <a:gd name="connsiteY16" fmla="*/ 125260 h 568681"/>
              <a:gd name="connsiteX17" fmla="*/ 2961153 w 3001236"/>
              <a:gd name="connsiteY17" fmla="*/ 155322 h 568681"/>
              <a:gd name="connsiteX18" fmla="*/ 2983700 w 3001236"/>
              <a:gd name="connsiteY18" fmla="*/ 170354 h 568681"/>
              <a:gd name="connsiteX19" fmla="*/ 2993720 w 3001236"/>
              <a:gd name="connsiteY19" fmla="*/ 185385 h 568681"/>
              <a:gd name="connsiteX20" fmla="*/ 2998731 w 3001236"/>
              <a:gd name="connsiteY20" fmla="*/ 200416 h 568681"/>
              <a:gd name="connsiteX21" fmla="*/ 3001236 w 3001236"/>
              <a:gd name="connsiteY21" fmla="*/ 220458 h 568681"/>
              <a:gd name="connsiteX22" fmla="*/ 2991215 w 3001236"/>
              <a:gd name="connsiteY22" fmla="*/ 243005 h 568681"/>
              <a:gd name="connsiteX23" fmla="*/ 2971174 w 3001236"/>
              <a:gd name="connsiteY23" fmla="*/ 260541 h 568681"/>
              <a:gd name="connsiteX24" fmla="*/ 2921070 w 3001236"/>
              <a:gd name="connsiteY24" fmla="*/ 283088 h 568681"/>
              <a:gd name="connsiteX25" fmla="*/ 2855934 w 3001236"/>
              <a:gd name="connsiteY25" fmla="*/ 298119 h 568681"/>
              <a:gd name="connsiteX26" fmla="*/ 2795809 w 3001236"/>
              <a:gd name="connsiteY26" fmla="*/ 305635 h 568681"/>
              <a:gd name="connsiteX27" fmla="*/ 2745705 w 3001236"/>
              <a:gd name="connsiteY27" fmla="*/ 303130 h 568681"/>
              <a:gd name="connsiteX28" fmla="*/ 2673054 w 3001236"/>
              <a:gd name="connsiteY28" fmla="*/ 295614 h 568681"/>
              <a:gd name="connsiteX29" fmla="*/ 2590382 w 3001236"/>
              <a:gd name="connsiteY29" fmla="*/ 288098 h 568681"/>
              <a:gd name="connsiteX30" fmla="*/ 2507711 w 3001236"/>
              <a:gd name="connsiteY30" fmla="*/ 285593 h 568681"/>
              <a:gd name="connsiteX31" fmla="*/ 2384956 w 3001236"/>
              <a:gd name="connsiteY31" fmla="*/ 285593 h 568681"/>
              <a:gd name="connsiteX32" fmla="*/ 2194560 w 3001236"/>
              <a:gd name="connsiteY32" fmla="*/ 300624 h 568681"/>
              <a:gd name="connsiteX33" fmla="*/ 1901451 w 3001236"/>
              <a:gd name="connsiteY33" fmla="*/ 320666 h 568681"/>
              <a:gd name="connsiteX34" fmla="*/ 1653436 w 3001236"/>
              <a:gd name="connsiteY34" fmla="*/ 343213 h 568681"/>
              <a:gd name="connsiteX35" fmla="*/ 1535691 w 3001236"/>
              <a:gd name="connsiteY35" fmla="*/ 363255 h 568681"/>
              <a:gd name="connsiteX36" fmla="*/ 1370347 w 3001236"/>
              <a:gd name="connsiteY36" fmla="*/ 385801 h 568681"/>
              <a:gd name="connsiteX37" fmla="*/ 1072228 w 3001236"/>
              <a:gd name="connsiteY37" fmla="*/ 428390 h 568681"/>
              <a:gd name="connsiteX38" fmla="*/ 811687 w 3001236"/>
              <a:gd name="connsiteY38" fmla="*/ 470978 h 568681"/>
              <a:gd name="connsiteX39" fmla="*/ 641333 w 3001236"/>
              <a:gd name="connsiteY39" fmla="*/ 501041 h 568681"/>
              <a:gd name="connsiteX40" fmla="*/ 516072 w 3001236"/>
              <a:gd name="connsiteY40" fmla="*/ 528598 h 568681"/>
              <a:gd name="connsiteX41" fmla="*/ 403338 w 3001236"/>
              <a:gd name="connsiteY41" fmla="*/ 553650 h 568681"/>
              <a:gd name="connsiteX42" fmla="*/ 368265 w 3001236"/>
              <a:gd name="connsiteY42" fmla="*/ 561166 h 568681"/>
              <a:gd name="connsiteX43" fmla="*/ 348223 w 3001236"/>
              <a:gd name="connsiteY43" fmla="*/ 563671 h 568681"/>
              <a:gd name="connsiteX44" fmla="*/ 328182 w 3001236"/>
              <a:gd name="connsiteY44" fmla="*/ 568681 h 568681"/>
              <a:gd name="connsiteX45" fmla="*/ 295614 w 3001236"/>
              <a:gd name="connsiteY45" fmla="*/ 553650 h 568681"/>
              <a:gd name="connsiteX46" fmla="*/ 235489 w 3001236"/>
              <a:gd name="connsiteY46" fmla="*/ 513567 h 568681"/>
              <a:gd name="connsiteX47" fmla="*/ 150312 w 3001236"/>
              <a:gd name="connsiteY47" fmla="*/ 428390 h 568681"/>
              <a:gd name="connsiteX48" fmla="*/ 55114 w 3001236"/>
              <a:gd name="connsiteY48" fmla="*/ 305635 h 568681"/>
              <a:gd name="connsiteX49" fmla="*/ 12526 w 3001236"/>
              <a:gd name="connsiteY49" fmla="*/ 245510 h 568681"/>
              <a:gd name="connsiteX50" fmla="*/ 2505 w 3001236"/>
              <a:gd name="connsiteY50" fmla="*/ 222963 h 568681"/>
              <a:gd name="connsiteX51" fmla="*/ 0 w 3001236"/>
              <a:gd name="connsiteY51" fmla="*/ 192901 h 568681"/>
              <a:gd name="connsiteX52" fmla="*/ 5010 w 3001236"/>
              <a:gd name="connsiteY52" fmla="*/ 175364 h 568681"/>
              <a:gd name="connsiteX53" fmla="*/ 15031 w 3001236"/>
              <a:gd name="connsiteY53" fmla="*/ 170354 h 568681"/>
              <a:gd name="connsiteX54" fmla="*/ 30062 w 3001236"/>
              <a:gd name="connsiteY54" fmla="*/ 170354 h 568681"/>
              <a:gd name="connsiteX55" fmla="*/ 52609 w 3001236"/>
              <a:gd name="connsiteY55" fmla="*/ 175364 h 568681"/>
              <a:gd name="connsiteX56" fmla="*/ 77661 w 3001236"/>
              <a:gd name="connsiteY56" fmla="*/ 192901 h 568681"/>
              <a:gd name="connsiteX57" fmla="*/ 105219 w 3001236"/>
              <a:gd name="connsiteY57" fmla="*/ 207932 h 568681"/>
              <a:gd name="connsiteX58" fmla="*/ 65135 w 3001236"/>
              <a:gd name="connsiteY58" fmla="*/ 185385 h 568681"/>
              <a:gd name="connsiteX59" fmla="*/ 125260 w 3001236"/>
              <a:gd name="connsiteY59" fmla="*/ 232984 h 568681"/>
              <a:gd name="connsiteX60" fmla="*/ 170354 w 3001236"/>
              <a:gd name="connsiteY60" fmla="*/ 265552 h 568681"/>
              <a:gd name="connsiteX61" fmla="*/ 217953 w 3001236"/>
              <a:gd name="connsiteY61" fmla="*/ 288098 h 568681"/>
              <a:gd name="connsiteX62" fmla="*/ 280583 w 3001236"/>
              <a:gd name="connsiteY62" fmla="*/ 308140 h 568681"/>
              <a:gd name="connsiteX63" fmla="*/ 343213 w 3001236"/>
              <a:gd name="connsiteY63" fmla="*/ 320666 h 568681"/>
              <a:gd name="connsiteX64" fmla="*/ 390812 w 3001236"/>
              <a:gd name="connsiteY64" fmla="*/ 320666 h 568681"/>
              <a:gd name="connsiteX65" fmla="*/ 571187 w 3001236"/>
              <a:gd name="connsiteY65" fmla="*/ 295614 h 568681"/>
              <a:gd name="connsiteX66" fmla="*/ 839244 w 3001236"/>
              <a:gd name="connsiteY66" fmla="*/ 268057 h 568681"/>
              <a:gd name="connsiteX67" fmla="*/ 972020 w 3001236"/>
              <a:gd name="connsiteY67" fmla="*/ 255531 h 568681"/>
              <a:gd name="connsiteX0" fmla="*/ 972020 w 3001236"/>
              <a:gd name="connsiteY0" fmla="*/ 255531 h 568681"/>
              <a:gd name="connsiteX1" fmla="*/ 1272644 w 3001236"/>
              <a:gd name="connsiteY1" fmla="*/ 220458 h 568681"/>
              <a:gd name="connsiteX2" fmla="*/ 1380368 w 3001236"/>
              <a:gd name="connsiteY2" fmla="*/ 207932 h 568681"/>
              <a:gd name="connsiteX3" fmla="*/ 1578279 w 3001236"/>
              <a:gd name="connsiteY3" fmla="*/ 182880 h 568681"/>
              <a:gd name="connsiteX4" fmla="*/ 1688508 w 3001236"/>
              <a:gd name="connsiteY4" fmla="*/ 160333 h 568681"/>
              <a:gd name="connsiteX5" fmla="*/ 1931513 w 3001236"/>
              <a:gd name="connsiteY5" fmla="*/ 125260 h 568681"/>
              <a:gd name="connsiteX6" fmla="*/ 2242159 w 3001236"/>
              <a:gd name="connsiteY6" fmla="*/ 80166 h 568681"/>
              <a:gd name="connsiteX7" fmla="*/ 2359903 w 3001236"/>
              <a:gd name="connsiteY7" fmla="*/ 57619 h 568681"/>
              <a:gd name="connsiteX8" fmla="*/ 2445080 w 3001236"/>
              <a:gd name="connsiteY8" fmla="*/ 37578 h 568681"/>
              <a:gd name="connsiteX9" fmla="*/ 2510216 w 3001236"/>
              <a:gd name="connsiteY9" fmla="*/ 22547 h 568681"/>
              <a:gd name="connsiteX10" fmla="*/ 2550299 w 3001236"/>
              <a:gd name="connsiteY10" fmla="*/ 5010 h 568681"/>
              <a:gd name="connsiteX11" fmla="*/ 2580362 w 3001236"/>
              <a:gd name="connsiteY11" fmla="*/ 0 h 568681"/>
              <a:gd name="connsiteX12" fmla="*/ 2615434 w 3001236"/>
              <a:gd name="connsiteY12" fmla="*/ 2505 h 568681"/>
              <a:gd name="connsiteX13" fmla="*/ 2665539 w 3001236"/>
              <a:gd name="connsiteY13" fmla="*/ 12526 h 568681"/>
              <a:gd name="connsiteX14" fmla="*/ 2748210 w 3001236"/>
              <a:gd name="connsiteY14" fmla="*/ 40083 h 568681"/>
              <a:gd name="connsiteX15" fmla="*/ 2823367 w 3001236"/>
              <a:gd name="connsiteY15" fmla="*/ 82672 h 568681"/>
              <a:gd name="connsiteX16" fmla="*/ 2908543 w 3001236"/>
              <a:gd name="connsiteY16" fmla="*/ 125260 h 568681"/>
              <a:gd name="connsiteX17" fmla="*/ 2961153 w 3001236"/>
              <a:gd name="connsiteY17" fmla="*/ 155322 h 568681"/>
              <a:gd name="connsiteX18" fmla="*/ 2983700 w 3001236"/>
              <a:gd name="connsiteY18" fmla="*/ 170354 h 568681"/>
              <a:gd name="connsiteX19" fmla="*/ 2993720 w 3001236"/>
              <a:gd name="connsiteY19" fmla="*/ 185385 h 568681"/>
              <a:gd name="connsiteX20" fmla="*/ 2998731 w 3001236"/>
              <a:gd name="connsiteY20" fmla="*/ 200416 h 568681"/>
              <a:gd name="connsiteX21" fmla="*/ 3001236 w 3001236"/>
              <a:gd name="connsiteY21" fmla="*/ 220458 h 568681"/>
              <a:gd name="connsiteX22" fmla="*/ 2991215 w 3001236"/>
              <a:gd name="connsiteY22" fmla="*/ 243005 h 568681"/>
              <a:gd name="connsiteX23" fmla="*/ 2971174 w 3001236"/>
              <a:gd name="connsiteY23" fmla="*/ 260541 h 568681"/>
              <a:gd name="connsiteX24" fmla="*/ 2921070 w 3001236"/>
              <a:gd name="connsiteY24" fmla="*/ 283088 h 568681"/>
              <a:gd name="connsiteX25" fmla="*/ 2855934 w 3001236"/>
              <a:gd name="connsiteY25" fmla="*/ 298119 h 568681"/>
              <a:gd name="connsiteX26" fmla="*/ 2795809 w 3001236"/>
              <a:gd name="connsiteY26" fmla="*/ 305635 h 568681"/>
              <a:gd name="connsiteX27" fmla="*/ 2745705 w 3001236"/>
              <a:gd name="connsiteY27" fmla="*/ 303130 h 568681"/>
              <a:gd name="connsiteX28" fmla="*/ 2673054 w 3001236"/>
              <a:gd name="connsiteY28" fmla="*/ 295614 h 568681"/>
              <a:gd name="connsiteX29" fmla="*/ 2590382 w 3001236"/>
              <a:gd name="connsiteY29" fmla="*/ 288098 h 568681"/>
              <a:gd name="connsiteX30" fmla="*/ 2507711 w 3001236"/>
              <a:gd name="connsiteY30" fmla="*/ 285593 h 568681"/>
              <a:gd name="connsiteX31" fmla="*/ 2384956 w 3001236"/>
              <a:gd name="connsiteY31" fmla="*/ 285593 h 568681"/>
              <a:gd name="connsiteX32" fmla="*/ 2194560 w 3001236"/>
              <a:gd name="connsiteY32" fmla="*/ 300624 h 568681"/>
              <a:gd name="connsiteX33" fmla="*/ 1901451 w 3001236"/>
              <a:gd name="connsiteY33" fmla="*/ 320666 h 568681"/>
              <a:gd name="connsiteX34" fmla="*/ 1653436 w 3001236"/>
              <a:gd name="connsiteY34" fmla="*/ 343213 h 568681"/>
              <a:gd name="connsiteX35" fmla="*/ 1535691 w 3001236"/>
              <a:gd name="connsiteY35" fmla="*/ 363255 h 568681"/>
              <a:gd name="connsiteX36" fmla="*/ 1370347 w 3001236"/>
              <a:gd name="connsiteY36" fmla="*/ 385801 h 568681"/>
              <a:gd name="connsiteX37" fmla="*/ 1072228 w 3001236"/>
              <a:gd name="connsiteY37" fmla="*/ 428390 h 568681"/>
              <a:gd name="connsiteX38" fmla="*/ 811687 w 3001236"/>
              <a:gd name="connsiteY38" fmla="*/ 470978 h 568681"/>
              <a:gd name="connsiteX39" fmla="*/ 641333 w 3001236"/>
              <a:gd name="connsiteY39" fmla="*/ 501041 h 568681"/>
              <a:gd name="connsiteX40" fmla="*/ 516072 w 3001236"/>
              <a:gd name="connsiteY40" fmla="*/ 528598 h 568681"/>
              <a:gd name="connsiteX41" fmla="*/ 403338 w 3001236"/>
              <a:gd name="connsiteY41" fmla="*/ 553650 h 568681"/>
              <a:gd name="connsiteX42" fmla="*/ 368265 w 3001236"/>
              <a:gd name="connsiteY42" fmla="*/ 561166 h 568681"/>
              <a:gd name="connsiteX43" fmla="*/ 348223 w 3001236"/>
              <a:gd name="connsiteY43" fmla="*/ 563671 h 568681"/>
              <a:gd name="connsiteX44" fmla="*/ 328182 w 3001236"/>
              <a:gd name="connsiteY44" fmla="*/ 568681 h 568681"/>
              <a:gd name="connsiteX45" fmla="*/ 295614 w 3001236"/>
              <a:gd name="connsiteY45" fmla="*/ 553650 h 568681"/>
              <a:gd name="connsiteX46" fmla="*/ 235489 w 3001236"/>
              <a:gd name="connsiteY46" fmla="*/ 513567 h 568681"/>
              <a:gd name="connsiteX47" fmla="*/ 150312 w 3001236"/>
              <a:gd name="connsiteY47" fmla="*/ 428390 h 568681"/>
              <a:gd name="connsiteX48" fmla="*/ 55114 w 3001236"/>
              <a:gd name="connsiteY48" fmla="*/ 305635 h 568681"/>
              <a:gd name="connsiteX49" fmla="*/ 12526 w 3001236"/>
              <a:gd name="connsiteY49" fmla="*/ 245510 h 568681"/>
              <a:gd name="connsiteX50" fmla="*/ 2505 w 3001236"/>
              <a:gd name="connsiteY50" fmla="*/ 222963 h 568681"/>
              <a:gd name="connsiteX51" fmla="*/ 0 w 3001236"/>
              <a:gd name="connsiteY51" fmla="*/ 192901 h 568681"/>
              <a:gd name="connsiteX52" fmla="*/ 5010 w 3001236"/>
              <a:gd name="connsiteY52" fmla="*/ 175364 h 568681"/>
              <a:gd name="connsiteX53" fmla="*/ 15031 w 3001236"/>
              <a:gd name="connsiteY53" fmla="*/ 170354 h 568681"/>
              <a:gd name="connsiteX54" fmla="*/ 30062 w 3001236"/>
              <a:gd name="connsiteY54" fmla="*/ 170354 h 568681"/>
              <a:gd name="connsiteX55" fmla="*/ 52609 w 3001236"/>
              <a:gd name="connsiteY55" fmla="*/ 175364 h 568681"/>
              <a:gd name="connsiteX56" fmla="*/ 77661 w 3001236"/>
              <a:gd name="connsiteY56" fmla="*/ 192901 h 568681"/>
              <a:gd name="connsiteX57" fmla="*/ 65135 w 3001236"/>
              <a:gd name="connsiteY57" fmla="*/ 185385 h 568681"/>
              <a:gd name="connsiteX58" fmla="*/ 125260 w 3001236"/>
              <a:gd name="connsiteY58" fmla="*/ 232984 h 568681"/>
              <a:gd name="connsiteX59" fmla="*/ 170354 w 3001236"/>
              <a:gd name="connsiteY59" fmla="*/ 265552 h 568681"/>
              <a:gd name="connsiteX60" fmla="*/ 217953 w 3001236"/>
              <a:gd name="connsiteY60" fmla="*/ 288098 h 568681"/>
              <a:gd name="connsiteX61" fmla="*/ 280583 w 3001236"/>
              <a:gd name="connsiteY61" fmla="*/ 308140 h 568681"/>
              <a:gd name="connsiteX62" fmla="*/ 343213 w 3001236"/>
              <a:gd name="connsiteY62" fmla="*/ 320666 h 568681"/>
              <a:gd name="connsiteX63" fmla="*/ 390812 w 3001236"/>
              <a:gd name="connsiteY63" fmla="*/ 320666 h 568681"/>
              <a:gd name="connsiteX64" fmla="*/ 571187 w 3001236"/>
              <a:gd name="connsiteY64" fmla="*/ 295614 h 568681"/>
              <a:gd name="connsiteX65" fmla="*/ 839244 w 3001236"/>
              <a:gd name="connsiteY65" fmla="*/ 268057 h 568681"/>
              <a:gd name="connsiteX66" fmla="*/ 972020 w 3001236"/>
              <a:gd name="connsiteY66" fmla="*/ 255531 h 56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001236" h="568681">
                <a:moveTo>
                  <a:pt x="972020" y="255531"/>
                </a:moveTo>
                <a:lnTo>
                  <a:pt x="1272644" y="220458"/>
                </a:lnTo>
                <a:lnTo>
                  <a:pt x="1380368" y="207932"/>
                </a:lnTo>
                <a:lnTo>
                  <a:pt x="1578279" y="182880"/>
                </a:lnTo>
                <a:lnTo>
                  <a:pt x="1688508" y="160333"/>
                </a:lnTo>
                <a:lnTo>
                  <a:pt x="1931513" y="125260"/>
                </a:lnTo>
                <a:lnTo>
                  <a:pt x="2242159" y="80166"/>
                </a:lnTo>
                <a:lnTo>
                  <a:pt x="2359903" y="57619"/>
                </a:lnTo>
                <a:lnTo>
                  <a:pt x="2445080" y="37578"/>
                </a:lnTo>
                <a:lnTo>
                  <a:pt x="2510216" y="22547"/>
                </a:lnTo>
                <a:lnTo>
                  <a:pt x="2550299" y="5010"/>
                </a:lnTo>
                <a:lnTo>
                  <a:pt x="2580362" y="0"/>
                </a:lnTo>
                <a:lnTo>
                  <a:pt x="2615434" y="2505"/>
                </a:lnTo>
                <a:lnTo>
                  <a:pt x="2665539" y="12526"/>
                </a:lnTo>
                <a:lnTo>
                  <a:pt x="2748210" y="40083"/>
                </a:lnTo>
                <a:lnTo>
                  <a:pt x="2823367" y="82672"/>
                </a:lnTo>
                <a:lnTo>
                  <a:pt x="2908543" y="125260"/>
                </a:lnTo>
                <a:lnTo>
                  <a:pt x="2961153" y="155322"/>
                </a:lnTo>
                <a:lnTo>
                  <a:pt x="2983700" y="170354"/>
                </a:lnTo>
                <a:lnTo>
                  <a:pt x="2993720" y="185385"/>
                </a:lnTo>
                <a:lnTo>
                  <a:pt x="2998731" y="200416"/>
                </a:lnTo>
                <a:lnTo>
                  <a:pt x="3001236" y="220458"/>
                </a:lnTo>
                <a:lnTo>
                  <a:pt x="2991215" y="243005"/>
                </a:lnTo>
                <a:lnTo>
                  <a:pt x="2971174" y="260541"/>
                </a:lnTo>
                <a:lnTo>
                  <a:pt x="2921070" y="283088"/>
                </a:lnTo>
                <a:lnTo>
                  <a:pt x="2855934" y="298119"/>
                </a:lnTo>
                <a:lnTo>
                  <a:pt x="2795809" y="305635"/>
                </a:lnTo>
                <a:lnTo>
                  <a:pt x="2745705" y="303130"/>
                </a:lnTo>
                <a:lnTo>
                  <a:pt x="2673054" y="295614"/>
                </a:lnTo>
                <a:lnTo>
                  <a:pt x="2590382" y="288098"/>
                </a:lnTo>
                <a:lnTo>
                  <a:pt x="2507711" y="285593"/>
                </a:lnTo>
                <a:lnTo>
                  <a:pt x="2384956" y="285593"/>
                </a:lnTo>
                <a:lnTo>
                  <a:pt x="2194560" y="300624"/>
                </a:lnTo>
                <a:lnTo>
                  <a:pt x="1901451" y="320666"/>
                </a:lnTo>
                <a:lnTo>
                  <a:pt x="1653436" y="343213"/>
                </a:lnTo>
                <a:lnTo>
                  <a:pt x="1535691" y="363255"/>
                </a:lnTo>
                <a:lnTo>
                  <a:pt x="1370347" y="385801"/>
                </a:lnTo>
                <a:lnTo>
                  <a:pt x="1072228" y="428390"/>
                </a:lnTo>
                <a:lnTo>
                  <a:pt x="811687" y="470978"/>
                </a:lnTo>
                <a:lnTo>
                  <a:pt x="641333" y="501041"/>
                </a:lnTo>
                <a:lnTo>
                  <a:pt x="516072" y="528598"/>
                </a:lnTo>
                <a:lnTo>
                  <a:pt x="403338" y="553650"/>
                </a:lnTo>
                <a:lnTo>
                  <a:pt x="368265" y="561166"/>
                </a:lnTo>
                <a:lnTo>
                  <a:pt x="348223" y="563671"/>
                </a:lnTo>
                <a:lnTo>
                  <a:pt x="328182" y="568681"/>
                </a:lnTo>
                <a:lnTo>
                  <a:pt x="295614" y="553650"/>
                </a:lnTo>
                <a:lnTo>
                  <a:pt x="235489" y="513567"/>
                </a:lnTo>
                <a:lnTo>
                  <a:pt x="150312" y="428390"/>
                </a:lnTo>
                <a:lnTo>
                  <a:pt x="55114" y="305635"/>
                </a:lnTo>
                <a:lnTo>
                  <a:pt x="12526" y="245510"/>
                </a:lnTo>
                <a:lnTo>
                  <a:pt x="2505" y="222963"/>
                </a:lnTo>
                <a:lnTo>
                  <a:pt x="0" y="192901"/>
                </a:lnTo>
                <a:lnTo>
                  <a:pt x="5010" y="175364"/>
                </a:lnTo>
                <a:lnTo>
                  <a:pt x="15031" y="170354"/>
                </a:lnTo>
                <a:lnTo>
                  <a:pt x="30062" y="170354"/>
                </a:lnTo>
                <a:lnTo>
                  <a:pt x="52609" y="175364"/>
                </a:lnTo>
                <a:lnTo>
                  <a:pt x="77661" y="192901"/>
                </a:lnTo>
                <a:lnTo>
                  <a:pt x="65135" y="185385"/>
                </a:lnTo>
                <a:lnTo>
                  <a:pt x="125260" y="232984"/>
                </a:lnTo>
                <a:lnTo>
                  <a:pt x="170354" y="265552"/>
                </a:lnTo>
                <a:lnTo>
                  <a:pt x="217953" y="288098"/>
                </a:lnTo>
                <a:lnTo>
                  <a:pt x="280583" y="308140"/>
                </a:lnTo>
                <a:lnTo>
                  <a:pt x="343213" y="320666"/>
                </a:lnTo>
                <a:lnTo>
                  <a:pt x="390812" y="320666"/>
                </a:lnTo>
                <a:lnTo>
                  <a:pt x="571187" y="295614"/>
                </a:lnTo>
                <a:lnTo>
                  <a:pt x="839244" y="268057"/>
                </a:lnTo>
                <a:lnTo>
                  <a:pt x="972020" y="2555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478DC1C-8B9E-4DAF-9823-1D5FA2B0455D}"/>
              </a:ext>
            </a:extLst>
          </p:cNvPr>
          <p:cNvSpPr/>
          <p:nvPr/>
        </p:nvSpPr>
        <p:spPr>
          <a:xfrm rot="19800000">
            <a:off x="4267200" y="4198938"/>
            <a:ext cx="3879850" cy="2266950"/>
          </a:xfrm>
          <a:custGeom>
            <a:avLst/>
            <a:gdLst>
              <a:gd name="connsiteX0" fmla="*/ 1256400 w 3880800"/>
              <a:gd name="connsiteY0" fmla="*/ 687600 h 2268000"/>
              <a:gd name="connsiteX1" fmla="*/ 1818000 w 3880800"/>
              <a:gd name="connsiteY1" fmla="*/ 936000 h 2268000"/>
              <a:gd name="connsiteX2" fmla="*/ 2185200 w 3880800"/>
              <a:gd name="connsiteY2" fmla="*/ 1108800 h 2268000"/>
              <a:gd name="connsiteX3" fmla="*/ 2710800 w 3880800"/>
              <a:gd name="connsiteY3" fmla="*/ 1371600 h 2268000"/>
              <a:gd name="connsiteX4" fmla="*/ 3247200 w 3880800"/>
              <a:gd name="connsiteY4" fmla="*/ 1638000 h 2268000"/>
              <a:gd name="connsiteX5" fmla="*/ 3362400 w 3880800"/>
              <a:gd name="connsiteY5" fmla="*/ 1695600 h 2268000"/>
              <a:gd name="connsiteX6" fmla="*/ 3423600 w 3880800"/>
              <a:gd name="connsiteY6" fmla="*/ 1720800 h 2268000"/>
              <a:gd name="connsiteX7" fmla="*/ 3474000 w 3880800"/>
              <a:gd name="connsiteY7" fmla="*/ 1735200 h 2268000"/>
              <a:gd name="connsiteX8" fmla="*/ 3538800 w 3880800"/>
              <a:gd name="connsiteY8" fmla="*/ 1753200 h 2268000"/>
              <a:gd name="connsiteX9" fmla="*/ 3596400 w 3880800"/>
              <a:gd name="connsiteY9" fmla="*/ 1756800 h 2268000"/>
              <a:gd name="connsiteX10" fmla="*/ 3621600 w 3880800"/>
              <a:gd name="connsiteY10" fmla="*/ 1756800 h 2268000"/>
              <a:gd name="connsiteX11" fmla="*/ 3639600 w 3880800"/>
              <a:gd name="connsiteY11" fmla="*/ 1764000 h 2268000"/>
              <a:gd name="connsiteX12" fmla="*/ 3672000 w 3880800"/>
              <a:gd name="connsiteY12" fmla="*/ 1785600 h 2268000"/>
              <a:gd name="connsiteX13" fmla="*/ 3722400 w 3880800"/>
              <a:gd name="connsiteY13" fmla="*/ 1843200 h 2268000"/>
              <a:gd name="connsiteX14" fmla="*/ 3762000 w 3880800"/>
              <a:gd name="connsiteY14" fmla="*/ 1904400 h 2268000"/>
              <a:gd name="connsiteX15" fmla="*/ 3776400 w 3880800"/>
              <a:gd name="connsiteY15" fmla="*/ 1926000 h 2268000"/>
              <a:gd name="connsiteX16" fmla="*/ 3819600 w 3880800"/>
              <a:gd name="connsiteY16" fmla="*/ 2005200 h 2268000"/>
              <a:gd name="connsiteX17" fmla="*/ 3852000 w 3880800"/>
              <a:gd name="connsiteY17" fmla="*/ 2077200 h 2268000"/>
              <a:gd name="connsiteX18" fmla="*/ 3870000 w 3880800"/>
              <a:gd name="connsiteY18" fmla="*/ 2127600 h 2268000"/>
              <a:gd name="connsiteX19" fmla="*/ 3880800 w 3880800"/>
              <a:gd name="connsiteY19" fmla="*/ 2163600 h 2268000"/>
              <a:gd name="connsiteX20" fmla="*/ 3880800 w 3880800"/>
              <a:gd name="connsiteY20" fmla="*/ 2199600 h 2268000"/>
              <a:gd name="connsiteX21" fmla="*/ 3873600 w 3880800"/>
              <a:gd name="connsiteY21" fmla="*/ 2232000 h 2268000"/>
              <a:gd name="connsiteX22" fmla="*/ 3852000 w 3880800"/>
              <a:gd name="connsiteY22" fmla="*/ 2257200 h 2268000"/>
              <a:gd name="connsiteX23" fmla="*/ 3808800 w 3880800"/>
              <a:gd name="connsiteY23" fmla="*/ 2268000 h 2268000"/>
              <a:gd name="connsiteX24" fmla="*/ 3765600 w 3880800"/>
              <a:gd name="connsiteY24" fmla="*/ 2268000 h 2268000"/>
              <a:gd name="connsiteX25" fmla="*/ 3744000 w 3880800"/>
              <a:gd name="connsiteY25" fmla="*/ 2257200 h 2268000"/>
              <a:gd name="connsiteX26" fmla="*/ 3686400 w 3880800"/>
              <a:gd name="connsiteY26" fmla="*/ 2221200 h 2268000"/>
              <a:gd name="connsiteX27" fmla="*/ 3625200 w 3880800"/>
              <a:gd name="connsiteY27" fmla="*/ 2178000 h 2268000"/>
              <a:gd name="connsiteX28" fmla="*/ 3535200 w 3880800"/>
              <a:gd name="connsiteY28" fmla="*/ 2102400 h 2268000"/>
              <a:gd name="connsiteX29" fmla="*/ 3398400 w 3880800"/>
              <a:gd name="connsiteY29" fmla="*/ 2005200 h 2268000"/>
              <a:gd name="connsiteX30" fmla="*/ 3225600 w 3880800"/>
              <a:gd name="connsiteY30" fmla="*/ 1897200 h 2268000"/>
              <a:gd name="connsiteX31" fmla="*/ 2822400 w 3880800"/>
              <a:gd name="connsiteY31" fmla="*/ 1674000 h 2268000"/>
              <a:gd name="connsiteX32" fmla="*/ 2516400 w 3880800"/>
              <a:gd name="connsiteY32" fmla="*/ 1508400 h 2268000"/>
              <a:gd name="connsiteX33" fmla="*/ 2221200 w 3880800"/>
              <a:gd name="connsiteY33" fmla="*/ 1360800 h 2268000"/>
              <a:gd name="connsiteX34" fmla="*/ 1746000 w 3880800"/>
              <a:gd name="connsiteY34" fmla="*/ 1130400 h 2268000"/>
              <a:gd name="connsiteX35" fmla="*/ 1468800 w 3880800"/>
              <a:gd name="connsiteY35" fmla="*/ 1004400 h 2268000"/>
              <a:gd name="connsiteX36" fmla="*/ 1144800 w 3880800"/>
              <a:gd name="connsiteY36" fmla="*/ 871200 h 2268000"/>
              <a:gd name="connsiteX37" fmla="*/ 925200 w 3880800"/>
              <a:gd name="connsiteY37" fmla="*/ 788400 h 2268000"/>
              <a:gd name="connsiteX38" fmla="*/ 720000 w 3880800"/>
              <a:gd name="connsiteY38" fmla="*/ 712800 h 2268000"/>
              <a:gd name="connsiteX39" fmla="*/ 453600 w 3880800"/>
              <a:gd name="connsiteY39" fmla="*/ 622800 h 2268000"/>
              <a:gd name="connsiteX40" fmla="*/ 252000 w 3880800"/>
              <a:gd name="connsiteY40" fmla="*/ 561600 h 2268000"/>
              <a:gd name="connsiteX41" fmla="*/ 230400 w 3880800"/>
              <a:gd name="connsiteY41" fmla="*/ 554400 h 2268000"/>
              <a:gd name="connsiteX42" fmla="*/ 201600 w 3880800"/>
              <a:gd name="connsiteY42" fmla="*/ 525600 h 2268000"/>
              <a:gd name="connsiteX43" fmla="*/ 140400 w 3880800"/>
              <a:gd name="connsiteY43" fmla="*/ 424800 h 2268000"/>
              <a:gd name="connsiteX44" fmla="*/ 61200 w 3880800"/>
              <a:gd name="connsiteY44" fmla="*/ 262800 h 2268000"/>
              <a:gd name="connsiteX45" fmla="*/ 10800 w 3880800"/>
              <a:gd name="connsiteY45" fmla="*/ 140400 h 2268000"/>
              <a:gd name="connsiteX46" fmla="*/ 0 w 3880800"/>
              <a:gd name="connsiteY46" fmla="*/ 97200 h 2268000"/>
              <a:gd name="connsiteX47" fmla="*/ 0 w 3880800"/>
              <a:gd name="connsiteY47" fmla="*/ 46800 h 2268000"/>
              <a:gd name="connsiteX48" fmla="*/ 14400 w 3880800"/>
              <a:gd name="connsiteY48" fmla="*/ 10800 h 2268000"/>
              <a:gd name="connsiteX49" fmla="*/ 28800 w 3880800"/>
              <a:gd name="connsiteY49" fmla="*/ 0 h 2268000"/>
              <a:gd name="connsiteX50" fmla="*/ 46800 w 3880800"/>
              <a:gd name="connsiteY50" fmla="*/ 0 h 2268000"/>
              <a:gd name="connsiteX51" fmla="*/ 72000 w 3880800"/>
              <a:gd name="connsiteY51" fmla="*/ 14400 h 2268000"/>
              <a:gd name="connsiteX52" fmla="*/ 97200 w 3880800"/>
              <a:gd name="connsiteY52" fmla="*/ 39600 h 2268000"/>
              <a:gd name="connsiteX53" fmla="*/ 144000 w 3880800"/>
              <a:gd name="connsiteY53" fmla="*/ 108000 h 2268000"/>
              <a:gd name="connsiteX54" fmla="*/ 176400 w 3880800"/>
              <a:gd name="connsiteY54" fmla="*/ 140400 h 2268000"/>
              <a:gd name="connsiteX55" fmla="*/ 219600 w 3880800"/>
              <a:gd name="connsiteY55" fmla="*/ 187200 h 2268000"/>
              <a:gd name="connsiteX56" fmla="*/ 320400 w 3880800"/>
              <a:gd name="connsiteY56" fmla="*/ 255600 h 2268000"/>
              <a:gd name="connsiteX57" fmla="*/ 442800 w 3880800"/>
              <a:gd name="connsiteY57" fmla="*/ 320400 h 2268000"/>
              <a:gd name="connsiteX58" fmla="*/ 676800 w 3880800"/>
              <a:gd name="connsiteY58" fmla="*/ 432000 h 2268000"/>
              <a:gd name="connsiteX59" fmla="*/ 867600 w 3880800"/>
              <a:gd name="connsiteY59" fmla="*/ 514800 h 2268000"/>
              <a:gd name="connsiteX60" fmla="*/ 1123200 w 3880800"/>
              <a:gd name="connsiteY60" fmla="*/ 626400 h 2268000"/>
              <a:gd name="connsiteX61" fmla="*/ 1256400 w 3880800"/>
              <a:gd name="connsiteY61" fmla="*/ 6876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80800" h="2268000">
                <a:moveTo>
                  <a:pt x="1256400" y="687600"/>
                </a:moveTo>
                <a:lnTo>
                  <a:pt x="1818000" y="936000"/>
                </a:lnTo>
                <a:lnTo>
                  <a:pt x="2185200" y="1108800"/>
                </a:lnTo>
                <a:lnTo>
                  <a:pt x="2710800" y="1371600"/>
                </a:lnTo>
                <a:lnTo>
                  <a:pt x="3247200" y="1638000"/>
                </a:lnTo>
                <a:lnTo>
                  <a:pt x="3362400" y="1695600"/>
                </a:lnTo>
                <a:lnTo>
                  <a:pt x="3423600" y="1720800"/>
                </a:lnTo>
                <a:lnTo>
                  <a:pt x="3474000" y="1735200"/>
                </a:lnTo>
                <a:lnTo>
                  <a:pt x="3538800" y="1753200"/>
                </a:lnTo>
                <a:lnTo>
                  <a:pt x="3596400" y="1756800"/>
                </a:lnTo>
                <a:lnTo>
                  <a:pt x="3621600" y="1756800"/>
                </a:lnTo>
                <a:lnTo>
                  <a:pt x="3639600" y="1764000"/>
                </a:lnTo>
                <a:lnTo>
                  <a:pt x="3672000" y="1785600"/>
                </a:lnTo>
                <a:lnTo>
                  <a:pt x="3722400" y="1843200"/>
                </a:lnTo>
                <a:lnTo>
                  <a:pt x="3762000" y="1904400"/>
                </a:lnTo>
                <a:lnTo>
                  <a:pt x="3776400" y="1926000"/>
                </a:lnTo>
                <a:lnTo>
                  <a:pt x="3819600" y="2005200"/>
                </a:lnTo>
                <a:lnTo>
                  <a:pt x="3852000" y="2077200"/>
                </a:lnTo>
                <a:lnTo>
                  <a:pt x="3870000" y="2127600"/>
                </a:lnTo>
                <a:lnTo>
                  <a:pt x="3880800" y="2163600"/>
                </a:lnTo>
                <a:lnTo>
                  <a:pt x="3880800" y="2199600"/>
                </a:lnTo>
                <a:lnTo>
                  <a:pt x="3873600" y="2232000"/>
                </a:lnTo>
                <a:lnTo>
                  <a:pt x="3852000" y="2257200"/>
                </a:lnTo>
                <a:lnTo>
                  <a:pt x="3808800" y="2268000"/>
                </a:lnTo>
                <a:lnTo>
                  <a:pt x="3765600" y="2268000"/>
                </a:lnTo>
                <a:lnTo>
                  <a:pt x="3744000" y="2257200"/>
                </a:lnTo>
                <a:lnTo>
                  <a:pt x="3686400" y="2221200"/>
                </a:lnTo>
                <a:lnTo>
                  <a:pt x="3625200" y="2178000"/>
                </a:lnTo>
                <a:lnTo>
                  <a:pt x="3535200" y="2102400"/>
                </a:lnTo>
                <a:lnTo>
                  <a:pt x="3398400" y="2005200"/>
                </a:lnTo>
                <a:lnTo>
                  <a:pt x="3225600" y="1897200"/>
                </a:lnTo>
                <a:lnTo>
                  <a:pt x="2822400" y="1674000"/>
                </a:lnTo>
                <a:lnTo>
                  <a:pt x="2516400" y="1508400"/>
                </a:lnTo>
                <a:lnTo>
                  <a:pt x="2221200" y="1360800"/>
                </a:lnTo>
                <a:lnTo>
                  <a:pt x="1746000" y="1130400"/>
                </a:lnTo>
                <a:lnTo>
                  <a:pt x="1468800" y="1004400"/>
                </a:lnTo>
                <a:lnTo>
                  <a:pt x="1144800" y="871200"/>
                </a:lnTo>
                <a:lnTo>
                  <a:pt x="925200" y="788400"/>
                </a:lnTo>
                <a:lnTo>
                  <a:pt x="720000" y="712800"/>
                </a:lnTo>
                <a:lnTo>
                  <a:pt x="453600" y="622800"/>
                </a:lnTo>
                <a:lnTo>
                  <a:pt x="252000" y="561600"/>
                </a:lnTo>
                <a:lnTo>
                  <a:pt x="230400" y="554400"/>
                </a:lnTo>
                <a:lnTo>
                  <a:pt x="201600" y="525600"/>
                </a:lnTo>
                <a:lnTo>
                  <a:pt x="140400" y="424800"/>
                </a:lnTo>
                <a:lnTo>
                  <a:pt x="61200" y="262800"/>
                </a:lnTo>
                <a:lnTo>
                  <a:pt x="10800" y="140400"/>
                </a:lnTo>
                <a:lnTo>
                  <a:pt x="0" y="97200"/>
                </a:lnTo>
                <a:lnTo>
                  <a:pt x="0" y="46800"/>
                </a:lnTo>
                <a:lnTo>
                  <a:pt x="14400" y="10800"/>
                </a:lnTo>
                <a:lnTo>
                  <a:pt x="28800" y="0"/>
                </a:lnTo>
                <a:lnTo>
                  <a:pt x="46800" y="0"/>
                </a:lnTo>
                <a:lnTo>
                  <a:pt x="72000" y="14400"/>
                </a:lnTo>
                <a:lnTo>
                  <a:pt x="97200" y="39600"/>
                </a:lnTo>
                <a:lnTo>
                  <a:pt x="144000" y="108000"/>
                </a:lnTo>
                <a:lnTo>
                  <a:pt x="176400" y="140400"/>
                </a:lnTo>
                <a:lnTo>
                  <a:pt x="219600" y="187200"/>
                </a:lnTo>
                <a:lnTo>
                  <a:pt x="320400" y="255600"/>
                </a:lnTo>
                <a:lnTo>
                  <a:pt x="442800" y="320400"/>
                </a:lnTo>
                <a:lnTo>
                  <a:pt x="676800" y="432000"/>
                </a:lnTo>
                <a:lnTo>
                  <a:pt x="867600" y="514800"/>
                </a:lnTo>
                <a:lnTo>
                  <a:pt x="1123200" y="626400"/>
                </a:lnTo>
                <a:lnTo>
                  <a:pt x="1256400" y="687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768C103-B2E1-4967-B036-0D76BAF3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460500"/>
            <a:ext cx="44561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69E2E83-566E-457A-B78B-80295FEA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1509713"/>
            <a:ext cx="4457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11ED0B6-2FAD-447E-B18D-ACE2AB892B91}"/>
              </a:ext>
            </a:extLst>
          </p:cNvPr>
          <p:cNvSpPr/>
          <p:nvPr/>
        </p:nvSpPr>
        <p:spPr>
          <a:xfrm rot="20400000">
            <a:off x="3719513" y="2168526"/>
            <a:ext cx="1676400" cy="1376363"/>
          </a:xfrm>
          <a:custGeom>
            <a:avLst/>
            <a:gdLst>
              <a:gd name="connsiteX0" fmla="*/ 1340643 w 1676400"/>
              <a:gd name="connsiteY0" fmla="*/ 726281 h 1376363"/>
              <a:gd name="connsiteX1" fmla="*/ 1457325 w 1676400"/>
              <a:gd name="connsiteY1" fmla="*/ 626269 h 1376363"/>
              <a:gd name="connsiteX2" fmla="*/ 1493043 w 1676400"/>
              <a:gd name="connsiteY2" fmla="*/ 592931 h 1376363"/>
              <a:gd name="connsiteX3" fmla="*/ 1557337 w 1676400"/>
              <a:gd name="connsiteY3" fmla="*/ 552450 h 1376363"/>
              <a:gd name="connsiteX4" fmla="*/ 1626393 w 1676400"/>
              <a:gd name="connsiteY4" fmla="*/ 516731 h 1376363"/>
              <a:gd name="connsiteX5" fmla="*/ 1652587 w 1676400"/>
              <a:gd name="connsiteY5" fmla="*/ 504825 h 1376363"/>
              <a:gd name="connsiteX6" fmla="*/ 1669256 w 1676400"/>
              <a:gd name="connsiteY6" fmla="*/ 485775 h 1376363"/>
              <a:gd name="connsiteX7" fmla="*/ 1674018 w 1676400"/>
              <a:gd name="connsiteY7" fmla="*/ 469106 h 1376363"/>
              <a:gd name="connsiteX8" fmla="*/ 1676400 w 1676400"/>
              <a:gd name="connsiteY8" fmla="*/ 452438 h 1376363"/>
              <a:gd name="connsiteX9" fmla="*/ 1671637 w 1676400"/>
              <a:gd name="connsiteY9" fmla="*/ 426244 h 1376363"/>
              <a:gd name="connsiteX10" fmla="*/ 1664493 w 1676400"/>
              <a:gd name="connsiteY10" fmla="*/ 395288 h 1376363"/>
              <a:gd name="connsiteX11" fmla="*/ 1645443 w 1676400"/>
              <a:gd name="connsiteY11" fmla="*/ 359569 h 1376363"/>
              <a:gd name="connsiteX12" fmla="*/ 1621631 w 1676400"/>
              <a:gd name="connsiteY12" fmla="*/ 316706 h 1376363"/>
              <a:gd name="connsiteX13" fmla="*/ 1590675 w 1676400"/>
              <a:gd name="connsiteY13" fmla="*/ 264319 h 1376363"/>
              <a:gd name="connsiteX14" fmla="*/ 1528762 w 1676400"/>
              <a:gd name="connsiteY14" fmla="*/ 192881 h 1376363"/>
              <a:gd name="connsiteX15" fmla="*/ 1450181 w 1676400"/>
              <a:gd name="connsiteY15" fmla="*/ 102394 h 1376363"/>
              <a:gd name="connsiteX16" fmla="*/ 1376362 w 1676400"/>
              <a:gd name="connsiteY16" fmla="*/ 35719 h 1376363"/>
              <a:gd name="connsiteX17" fmla="*/ 1338262 w 1676400"/>
              <a:gd name="connsiteY17" fmla="*/ 7144 h 1376363"/>
              <a:gd name="connsiteX18" fmla="*/ 1326356 w 1676400"/>
              <a:gd name="connsiteY18" fmla="*/ 0 h 1376363"/>
              <a:gd name="connsiteX19" fmla="*/ 1314450 w 1676400"/>
              <a:gd name="connsiteY19" fmla="*/ 0 h 1376363"/>
              <a:gd name="connsiteX20" fmla="*/ 1304925 w 1676400"/>
              <a:gd name="connsiteY20" fmla="*/ 11906 h 1376363"/>
              <a:gd name="connsiteX21" fmla="*/ 1300162 w 1676400"/>
              <a:gd name="connsiteY21" fmla="*/ 33338 h 1376363"/>
              <a:gd name="connsiteX22" fmla="*/ 1300162 w 1676400"/>
              <a:gd name="connsiteY22" fmla="*/ 61913 h 1376363"/>
              <a:gd name="connsiteX23" fmla="*/ 1302543 w 1676400"/>
              <a:gd name="connsiteY23" fmla="*/ 97631 h 1376363"/>
              <a:gd name="connsiteX24" fmla="*/ 1312068 w 1676400"/>
              <a:gd name="connsiteY24" fmla="*/ 140494 h 1376363"/>
              <a:gd name="connsiteX25" fmla="*/ 1326356 w 1676400"/>
              <a:gd name="connsiteY25" fmla="*/ 173831 h 1376363"/>
              <a:gd name="connsiteX26" fmla="*/ 1335881 w 1676400"/>
              <a:gd name="connsiteY26" fmla="*/ 202406 h 1376363"/>
              <a:gd name="connsiteX27" fmla="*/ 1340643 w 1676400"/>
              <a:gd name="connsiteY27" fmla="*/ 230981 h 1376363"/>
              <a:gd name="connsiteX28" fmla="*/ 1340643 w 1676400"/>
              <a:gd name="connsiteY28" fmla="*/ 250031 h 1376363"/>
              <a:gd name="connsiteX29" fmla="*/ 1328737 w 1676400"/>
              <a:gd name="connsiteY29" fmla="*/ 283369 h 1376363"/>
              <a:gd name="connsiteX30" fmla="*/ 1290637 w 1676400"/>
              <a:gd name="connsiteY30" fmla="*/ 347663 h 1376363"/>
              <a:gd name="connsiteX31" fmla="*/ 1226343 w 1676400"/>
              <a:gd name="connsiteY31" fmla="*/ 438150 h 1376363"/>
              <a:gd name="connsiteX32" fmla="*/ 1078706 w 1676400"/>
              <a:gd name="connsiteY32" fmla="*/ 609600 h 1376363"/>
              <a:gd name="connsiteX33" fmla="*/ 990600 w 1676400"/>
              <a:gd name="connsiteY33" fmla="*/ 702469 h 1376363"/>
              <a:gd name="connsiteX34" fmla="*/ 921543 w 1676400"/>
              <a:gd name="connsiteY34" fmla="*/ 773906 h 1376363"/>
              <a:gd name="connsiteX35" fmla="*/ 828675 w 1676400"/>
              <a:gd name="connsiteY35" fmla="*/ 845344 h 1376363"/>
              <a:gd name="connsiteX36" fmla="*/ 711993 w 1676400"/>
              <a:gd name="connsiteY36" fmla="*/ 931069 h 1376363"/>
              <a:gd name="connsiteX37" fmla="*/ 547687 w 1676400"/>
              <a:gd name="connsiteY37" fmla="*/ 1042988 h 1376363"/>
              <a:gd name="connsiteX38" fmla="*/ 409575 w 1676400"/>
              <a:gd name="connsiteY38" fmla="*/ 1123950 h 1376363"/>
              <a:gd name="connsiteX39" fmla="*/ 288131 w 1676400"/>
              <a:gd name="connsiteY39" fmla="*/ 1193006 h 1376363"/>
              <a:gd name="connsiteX40" fmla="*/ 173831 w 1676400"/>
              <a:gd name="connsiteY40" fmla="*/ 1247775 h 1376363"/>
              <a:gd name="connsiteX41" fmla="*/ 59531 w 1676400"/>
              <a:gd name="connsiteY41" fmla="*/ 1300163 h 1376363"/>
              <a:gd name="connsiteX42" fmla="*/ 26193 w 1676400"/>
              <a:gd name="connsiteY42" fmla="*/ 1314450 h 1376363"/>
              <a:gd name="connsiteX43" fmla="*/ 14287 w 1676400"/>
              <a:gd name="connsiteY43" fmla="*/ 1326356 h 1376363"/>
              <a:gd name="connsiteX44" fmla="*/ 4762 w 1676400"/>
              <a:gd name="connsiteY44" fmla="*/ 1340644 h 1376363"/>
              <a:gd name="connsiteX45" fmla="*/ 0 w 1676400"/>
              <a:gd name="connsiteY45" fmla="*/ 1354931 h 1376363"/>
              <a:gd name="connsiteX46" fmla="*/ 2381 w 1676400"/>
              <a:gd name="connsiteY46" fmla="*/ 1366838 h 1376363"/>
              <a:gd name="connsiteX47" fmla="*/ 11906 w 1676400"/>
              <a:gd name="connsiteY47" fmla="*/ 1373981 h 1376363"/>
              <a:gd name="connsiteX48" fmla="*/ 33337 w 1676400"/>
              <a:gd name="connsiteY48" fmla="*/ 1376363 h 1376363"/>
              <a:gd name="connsiteX49" fmla="*/ 78581 w 1676400"/>
              <a:gd name="connsiteY49" fmla="*/ 1366838 h 1376363"/>
              <a:gd name="connsiteX50" fmla="*/ 195262 w 1676400"/>
              <a:gd name="connsiteY50" fmla="*/ 1335881 h 1376363"/>
              <a:gd name="connsiteX51" fmla="*/ 347662 w 1676400"/>
              <a:gd name="connsiteY51" fmla="*/ 1290638 h 1376363"/>
              <a:gd name="connsiteX52" fmla="*/ 516731 w 1676400"/>
              <a:gd name="connsiteY52" fmla="*/ 1226344 h 1376363"/>
              <a:gd name="connsiteX53" fmla="*/ 692943 w 1676400"/>
              <a:gd name="connsiteY53" fmla="*/ 1147763 h 1376363"/>
              <a:gd name="connsiteX54" fmla="*/ 823912 w 1676400"/>
              <a:gd name="connsiteY54" fmla="*/ 1081088 h 1376363"/>
              <a:gd name="connsiteX55" fmla="*/ 947737 w 1676400"/>
              <a:gd name="connsiteY55" fmla="*/ 1012031 h 1376363"/>
              <a:gd name="connsiteX56" fmla="*/ 1083468 w 1676400"/>
              <a:gd name="connsiteY56" fmla="*/ 926306 h 1376363"/>
              <a:gd name="connsiteX57" fmla="*/ 1154906 w 1676400"/>
              <a:gd name="connsiteY57" fmla="*/ 876300 h 1376363"/>
              <a:gd name="connsiteX58" fmla="*/ 1269206 w 1676400"/>
              <a:gd name="connsiteY58" fmla="*/ 788194 h 1376363"/>
              <a:gd name="connsiteX59" fmla="*/ 1340643 w 1676400"/>
              <a:gd name="connsiteY59" fmla="*/ 726281 h 137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76400" h="1376363">
                <a:moveTo>
                  <a:pt x="1340643" y="726281"/>
                </a:moveTo>
                <a:lnTo>
                  <a:pt x="1457325" y="626269"/>
                </a:lnTo>
                <a:lnTo>
                  <a:pt x="1493043" y="592931"/>
                </a:lnTo>
                <a:lnTo>
                  <a:pt x="1557337" y="552450"/>
                </a:lnTo>
                <a:lnTo>
                  <a:pt x="1626393" y="516731"/>
                </a:lnTo>
                <a:lnTo>
                  <a:pt x="1652587" y="504825"/>
                </a:lnTo>
                <a:lnTo>
                  <a:pt x="1669256" y="485775"/>
                </a:lnTo>
                <a:lnTo>
                  <a:pt x="1674018" y="469106"/>
                </a:lnTo>
                <a:lnTo>
                  <a:pt x="1676400" y="452438"/>
                </a:lnTo>
                <a:lnTo>
                  <a:pt x="1671637" y="426244"/>
                </a:lnTo>
                <a:lnTo>
                  <a:pt x="1664493" y="395288"/>
                </a:lnTo>
                <a:lnTo>
                  <a:pt x="1645443" y="359569"/>
                </a:lnTo>
                <a:lnTo>
                  <a:pt x="1621631" y="316706"/>
                </a:lnTo>
                <a:lnTo>
                  <a:pt x="1590675" y="264319"/>
                </a:lnTo>
                <a:lnTo>
                  <a:pt x="1528762" y="192881"/>
                </a:lnTo>
                <a:lnTo>
                  <a:pt x="1450181" y="102394"/>
                </a:lnTo>
                <a:lnTo>
                  <a:pt x="1376362" y="35719"/>
                </a:lnTo>
                <a:lnTo>
                  <a:pt x="1338262" y="7144"/>
                </a:lnTo>
                <a:lnTo>
                  <a:pt x="1326356" y="0"/>
                </a:lnTo>
                <a:lnTo>
                  <a:pt x="1314450" y="0"/>
                </a:lnTo>
                <a:lnTo>
                  <a:pt x="1304925" y="11906"/>
                </a:lnTo>
                <a:lnTo>
                  <a:pt x="1300162" y="33338"/>
                </a:lnTo>
                <a:lnTo>
                  <a:pt x="1300162" y="61913"/>
                </a:lnTo>
                <a:lnTo>
                  <a:pt x="1302543" y="97631"/>
                </a:lnTo>
                <a:lnTo>
                  <a:pt x="1312068" y="140494"/>
                </a:lnTo>
                <a:lnTo>
                  <a:pt x="1326356" y="173831"/>
                </a:lnTo>
                <a:lnTo>
                  <a:pt x="1335881" y="202406"/>
                </a:lnTo>
                <a:lnTo>
                  <a:pt x="1340643" y="230981"/>
                </a:lnTo>
                <a:lnTo>
                  <a:pt x="1340643" y="250031"/>
                </a:lnTo>
                <a:lnTo>
                  <a:pt x="1328737" y="283369"/>
                </a:lnTo>
                <a:lnTo>
                  <a:pt x="1290637" y="347663"/>
                </a:lnTo>
                <a:lnTo>
                  <a:pt x="1226343" y="438150"/>
                </a:lnTo>
                <a:lnTo>
                  <a:pt x="1078706" y="609600"/>
                </a:lnTo>
                <a:lnTo>
                  <a:pt x="990600" y="702469"/>
                </a:lnTo>
                <a:lnTo>
                  <a:pt x="921543" y="773906"/>
                </a:lnTo>
                <a:lnTo>
                  <a:pt x="828675" y="845344"/>
                </a:lnTo>
                <a:lnTo>
                  <a:pt x="711993" y="931069"/>
                </a:lnTo>
                <a:lnTo>
                  <a:pt x="547687" y="1042988"/>
                </a:lnTo>
                <a:lnTo>
                  <a:pt x="409575" y="1123950"/>
                </a:lnTo>
                <a:lnTo>
                  <a:pt x="288131" y="1193006"/>
                </a:lnTo>
                <a:lnTo>
                  <a:pt x="173831" y="1247775"/>
                </a:lnTo>
                <a:lnTo>
                  <a:pt x="59531" y="1300163"/>
                </a:lnTo>
                <a:lnTo>
                  <a:pt x="26193" y="1314450"/>
                </a:lnTo>
                <a:lnTo>
                  <a:pt x="14287" y="1326356"/>
                </a:lnTo>
                <a:lnTo>
                  <a:pt x="4762" y="1340644"/>
                </a:lnTo>
                <a:lnTo>
                  <a:pt x="0" y="1354931"/>
                </a:lnTo>
                <a:lnTo>
                  <a:pt x="2381" y="1366838"/>
                </a:lnTo>
                <a:lnTo>
                  <a:pt x="11906" y="1373981"/>
                </a:lnTo>
                <a:lnTo>
                  <a:pt x="33337" y="1376363"/>
                </a:lnTo>
                <a:lnTo>
                  <a:pt x="78581" y="1366838"/>
                </a:lnTo>
                <a:lnTo>
                  <a:pt x="195262" y="1335881"/>
                </a:lnTo>
                <a:lnTo>
                  <a:pt x="347662" y="1290638"/>
                </a:lnTo>
                <a:lnTo>
                  <a:pt x="516731" y="1226344"/>
                </a:lnTo>
                <a:lnTo>
                  <a:pt x="692943" y="1147763"/>
                </a:lnTo>
                <a:lnTo>
                  <a:pt x="823912" y="1081088"/>
                </a:lnTo>
                <a:lnTo>
                  <a:pt x="947737" y="1012031"/>
                </a:lnTo>
                <a:lnTo>
                  <a:pt x="1083468" y="926306"/>
                </a:lnTo>
                <a:lnTo>
                  <a:pt x="1154906" y="876300"/>
                </a:lnTo>
                <a:lnTo>
                  <a:pt x="1269206" y="788194"/>
                </a:lnTo>
                <a:lnTo>
                  <a:pt x="1340643" y="7262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32B997D-4B09-4982-B762-C3A00E43E9D9}"/>
              </a:ext>
            </a:extLst>
          </p:cNvPr>
          <p:cNvSpPr/>
          <p:nvPr/>
        </p:nvSpPr>
        <p:spPr>
          <a:xfrm>
            <a:off x="4895851" y="2478089"/>
            <a:ext cx="2727325" cy="638175"/>
          </a:xfrm>
          <a:custGeom>
            <a:avLst/>
            <a:gdLst>
              <a:gd name="connsiteX0" fmla="*/ 1983581 w 2726643"/>
              <a:gd name="connsiteY0" fmla="*/ 419100 h 638175"/>
              <a:gd name="connsiteX1" fmla="*/ 2300288 w 2726643"/>
              <a:gd name="connsiteY1" fmla="*/ 350044 h 638175"/>
              <a:gd name="connsiteX2" fmla="*/ 2476500 w 2726643"/>
              <a:gd name="connsiteY2" fmla="*/ 309563 h 638175"/>
              <a:gd name="connsiteX3" fmla="*/ 2559844 w 2726643"/>
              <a:gd name="connsiteY3" fmla="*/ 288132 h 638175"/>
              <a:gd name="connsiteX4" fmla="*/ 2619375 w 2726643"/>
              <a:gd name="connsiteY4" fmla="*/ 266700 h 638175"/>
              <a:gd name="connsiteX5" fmla="*/ 2662238 w 2726643"/>
              <a:gd name="connsiteY5" fmla="*/ 247650 h 638175"/>
              <a:gd name="connsiteX6" fmla="*/ 2695575 w 2726643"/>
              <a:gd name="connsiteY6" fmla="*/ 230982 h 638175"/>
              <a:gd name="connsiteX7" fmla="*/ 2714625 w 2726643"/>
              <a:gd name="connsiteY7" fmla="*/ 209550 h 638175"/>
              <a:gd name="connsiteX8" fmla="*/ 2724150 w 2726643"/>
              <a:gd name="connsiteY8" fmla="*/ 188119 h 638175"/>
              <a:gd name="connsiteX9" fmla="*/ 2726531 w 2726643"/>
              <a:gd name="connsiteY9" fmla="*/ 169069 h 638175"/>
              <a:gd name="connsiteX10" fmla="*/ 2721769 w 2726643"/>
              <a:gd name="connsiteY10" fmla="*/ 154782 h 638175"/>
              <a:gd name="connsiteX11" fmla="*/ 2705100 w 2726643"/>
              <a:gd name="connsiteY11" fmla="*/ 133350 h 638175"/>
              <a:gd name="connsiteX12" fmla="*/ 2669381 w 2726643"/>
              <a:gd name="connsiteY12" fmla="*/ 104775 h 638175"/>
              <a:gd name="connsiteX13" fmla="*/ 2588419 w 2726643"/>
              <a:gd name="connsiteY13" fmla="*/ 64294 h 638175"/>
              <a:gd name="connsiteX14" fmla="*/ 2512219 w 2726643"/>
              <a:gd name="connsiteY14" fmla="*/ 28575 h 638175"/>
              <a:gd name="connsiteX15" fmla="*/ 2455069 w 2726643"/>
              <a:gd name="connsiteY15" fmla="*/ 7144 h 638175"/>
              <a:gd name="connsiteX16" fmla="*/ 2421731 w 2726643"/>
              <a:gd name="connsiteY16" fmla="*/ 0 h 638175"/>
              <a:gd name="connsiteX17" fmla="*/ 2409825 w 2726643"/>
              <a:gd name="connsiteY17" fmla="*/ 4763 h 638175"/>
              <a:gd name="connsiteX18" fmla="*/ 2388394 w 2726643"/>
              <a:gd name="connsiteY18" fmla="*/ 19050 h 638175"/>
              <a:gd name="connsiteX19" fmla="*/ 2345531 w 2726643"/>
              <a:gd name="connsiteY19" fmla="*/ 47625 h 638175"/>
              <a:gd name="connsiteX20" fmla="*/ 2219325 w 2726643"/>
              <a:gd name="connsiteY20" fmla="*/ 97632 h 638175"/>
              <a:gd name="connsiteX21" fmla="*/ 1993106 w 2726643"/>
              <a:gd name="connsiteY21" fmla="*/ 161925 h 638175"/>
              <a:gd name="connsiteX22" fmla="*/ 1762125 w 2726643"/>
              <a:gd name="connsiteY22" fmla="*/ 230982 h 638175"/>
              <a:gd name="connsiteX23" fmla="*/ 1519238 w 2726643"/>
              <a:gd name="connsiteY23" fmla="*/ 285750 h 638175"/>
              <a:gd name="connsiteX24" fmla="*/ 1431131 w 2726643"/>
              <a:gd name="connsiteY24" fmla="*/ 304800 h 638175"/>
              <a:gd name="connsiteX25" fmla="*/ 1140619 w 2726643"/>
              <a:gd name="connsiteY25" fmla="*/ 376238 h 638175"/>
              <a:gd name="connsiteX26" fmla="*/ 885825 w 2726643"/>
              <a:gd name="connsiteY26" fmla="*/ 423863 h 638175"/>
              <a:gd name="connsiteX27" fmla="*/ 769144 w 2726643"/>
              <a:gd name="connsiteY27" fmla="*/ 442913 h 638175"/>
              <a:gd name="connsiteX28" fmla="*/ 676275 w 2726643"/>
              <a:gd name="connsiteY28" fmla="*/ 454819 h 638175"/>
              <a:gd name="connsiteX29" fmla="*/ 595313 w 2726643"/>
              <a:gd name="connsiteY29" fmla="*/ 459582 h 638175"/>
              <a:gd name="connsiteX30" fmla="*/ 497681 w 2726643"/>
              <a:gd name="connsiteY30" fmla="*/ 459582 h 638175"/>
              <a:gd name="connsiteX31" fmla="*/ 411956 w 2726643"/>
              <a:gd name="connsiteY31" fmla="*/ 450057 h 638175"/>
              <a:gd name="connsiteX32" fmla="*/ 330994 w 2726643"/>
              <a:gd name="connsiteY32" fmla="*/ 428625 h 638175"/>
              <a:gd name="connsiteX33" fmla="*/ 178594 w 2726643"/>
              <a:gd name="connsiteY33" fmla="*/ 366713 h 638175"/>
              <a:gd name="connsiteX34" fmla="*/ 83344 w 2726643"/>
              <a:gd name="connsiteY34" fmla="*/ 311944 h 638175"/>
              <a:gd name="connsiteX35" fmla="*/ 71438 w 2726643"/>
              <a:gd name="connsiteY35" fmla="*/ 304800 h 638175"/>
              <a:gd name="connsiteX36" fmla="*/ 40481 w 2726643"/>
              <a:gd name="connsiteY36" fmla="*/ 319088 h 638175"/>
              <a:gd name="connsiteX37" fmla="*/ 0 w 2726643"/>
              <a:gd name="connsiteY37" fmla="*/ 378619 h 638175"/>
              <a:gd name="connsiteX38" fmla="*/ 9525 w 2726643"/>
              <a:gd name="connsiteY38" fmla="*/ 423863 h 638175"/>
              <a:gd name="connsiteX39" fmla="*/ 47625 w 2726643"/>
              <a:gd name="connsiteY39" fmla="*/ 454819 h 638175"/>
              <a:gd name="connsiteX40" fmla="*/ 100013 w 2726643"/>
              <a:gd name="connsiteY40" fmla="*/ 492919 h 638175"/>
              <a:gd name="connsiteX41" fmla="*/ 161925 w 2726643"/>
              <a:gd name="connsiteY41" fmla="*/ 533400 h 638175"/>
              <a:gd name="connsiteX42" fmla="*/ 219075 w 2726643"/>
              <a:gd name="connsiteY42" fmla="*/ 561975 h 638175"/>
              <a:gd name="connsiteX43" fmla="*/ 283369 w 2726643"/>
              <a:gd name="connsiteY43" fmla="*/ 585788 h 638175"/>
              <a:gd name="connsiteX44" fmla="*/ 357188 w 2726643"/>
              <a:gd name="connsiteY44" fmla="*/ 604838 h 638175"/>
              <a:gd name="connsiteX45" fmla="*/ 450056 w 2726643"/>
              <a:gd name="connsiteY45" fmla="*/ 621507 h 638175"/>
              <a:gd name="connsiteX46" fmla="*/ 535781 w 2726643"/>
              <a:gd name="connsiteY46" fmla="*/ 633413 h 638175"/>
              <a:gd name="connsiteX47" fmla="*/ 614363 w 2726643"/>
              <a:gd name="connsiteY47" fmla="*/ 638175 h 638175"/>
              <a:gd name="connsiteX48" fmla="*/ 678656 w 2726643"/>
              <a:gd name="connsiteY48" fmla="*/ 638175 h 638175"/>
              <a:gd name="connsiteX49" fmla="*/ 814388 w 2726643"/>
              <a:gd name="connsiteY49" fmla="*/ 621507 h 638175"/>
              <a:gd name="connsiteX50" fmla="*/ 1002506 w 2726643"/>
              <a:gd name="connsiteY50" fmla="*/ 592932 h 638175"/>
              <a:gd name="connsiteX51" fmla="*/ 1145381 w 2726643"/>
              <a:gd name="connsiteY51" fmla="*/ 573882 h 638175"/>
              <a:gd name="connsiteX52" fmla="*/ 1276350 w 2726643"/>
              <a:gd name="connsiteY52" fmla="*/ 547688 h 638175"/>
              <a:gd name="connsiteX53" fmla="*/ 1388269 w 2726643"/>
              <a:gd name="connsiteY53" fmla="*/ 521494 h 638175"/>
              <a:gd name="connsiteX54" fmla="*/ 1452563 w 2726643"/>
              <a:gd name="connsiteY54" fmla="*/ 507207 h 638175"/>
              <a:gd name="connsiteX55" fmla="*/ 1600200 w 2726643"/>
              <a:gd name="connsiteY55" fmla="*/ 490538 h 638175"/>
              <a:gd name="connsiteX56" fmla="*/ 1797844 w 2726643"/>
              <a:gd name="connsiteY56" fmla="*/ 457200 h 638175"/>
              <a:gd name="connsiteX57" fmla="*/ 1983581 w 2726643"/>
              <a:gd name="connsiteY57" fmla="*/ 41910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26643" h="638175">
                <a:moveTo>
                  <a:pt x="1983581" y="419100"/>
                </a:moveTo>
                <a:lnTo>
                  <a:pt x="2300288" y="350044"/>
                </a:lnTo>
                <a:lnTo>
                  <a:pt x="2476500" y="309563"/>
                </a:lnTo>
                <a:lnTo>
                  <a:pt x="2559844" y="288132"/>
                </a:lnTo>
                <a:lnTo>
                  <a:pt x="2619375" y="266700"/>
                </a:lnTo>
                <a:lnTo>
                  <a:pt x="2662238" y="247650"/>
                </a:lnTo>
                <a:lnTo>
                  <a:pt x="2695575" y="230982"/>
                </a:lnTo>
                <a:lnTo>
                  <a:pt x="2714625" y="209550"/>
                </a:lnTo>
                <a:lnTo>
                  <a:pt x="2724150" y="188119"/>
                </a:lnTo>
                <a:cubicBezTo>
                  <a:pt x="2726643" y="170664"/>
                  <a:pt x="2726531" y="177063"/>
                  <a:pt x="2726531" y="169069"/>
                </a:cubicBezTo>
                <a:lnTo>
                  <a:pt x="2721769" y="154782"/>
                </a:lnTo>
                <a:lnTo>
                  <a:pt x="2705100" y="133350"/>
                </a:lnTo>
                <a:lnTo>
                  <a:pt x="2669381" y="104775"/>
                </a:lnTo>
                <a:lnTo>
                  <a:pt x="2588419" y="64294"/>
                </a:lnTo>
                <a:lnTo>
                  <a:pt x="2512219" y="28575"/>
                </a:lnTo>
                <a:lnTo>
                  <a:pt x="2455069" y="7144"/>
                </a:lnTo>
                <a:lnTo>
                  <a:pt x="2421731" y="0"/>
                </a:lnTo>
                <a:lnTo>
                  <a:pt x="2409825" y="4763"/>
                </a:lnTo>
                <a:lnTo>
                  <a:pt x="2388394" y="19050"/>
                </a:lnTo>
                <a:lnTo>
                  <a:pt x="2345531" y="47625"/>
                </a:lnTo>
                <a:lnTo>
                  <a:pt x="2219325" y="97632"/>
                </a:lnTo>
                <a:lnTo>
                  <a:pt x="1993106" y="161925"/>
                </a:lnTo>
                <a:lnTo>
                  <a:pt x="1762125" y="230982"/>
                </a:lnTo>
                <a:lnTo>
                  <a:pt x="1519238" y="285750"/>
                </a:lnTo>
                <a:lnTo>
                  <a:pt x="1431131" y="304800"/>
                </a:lnTo>
                <a:lnTo>
                  <a:pt x="1140619" y="376238"/>
                </a:lnTo>
                <a:lnTo>
                  <a:pt x="885825" y="423863"/>
                </a:lnTo>
                <a:lnTo>
                  <a:pt x="769144" y="442913"/>
                </a:lnTo>
                <a:lnTo>
                  <a:pt x="676275" y="454819"/>
                </a:lnTo>
                <a:lnTo>
                  <a:pt x="595313" y="459582"/>
                </a:lnTo>
                <a:lnTo>
                  <a:pt x="497681" y="459582"/>
                </a:lnTo>
                <a:lnTo>
                  <a:pt x="411956" y="450057"/>
                </a:lnTo>
                <a:lnTo>
                  <a:pt x="330994" y="428625"/>
                </a:lnTo>
                <a:lnTo>
                  <a:pt x="178594" y="366713"/>
                </a:lnTo>
                <a:lnTo>
                  <a:pt x="83344" y="311944"/>
                </a:lnTo>
                <a:lnTo>
                  <a:pt x="71438" y="304800"/>
                </a:lnTo>
                <a:lnTo>
                  <a:pt x="40481" y="319088"/>
                </a:lnTo>
                <a:lnTo>
                  <a:pt x="0" y="378619"/>
                </a:lnTo>
                <a:lnTo>
                  <a:pt x="9525" y="423863"/>
                </a:lnTo>
                <a:lnTo>
                  <a:pt x="47625" y="454819"/>
                </a:lnTo>
                <a:lnTo>
                  <a:pt x="100013" y="492919"/>
                </a:lnTo>
                <a:lnTo>
                  <a:pt x="161925" y="533400"/>
                </a:lnTo>
                <a:lnTo>
                  <a:pt x="219075" y="561975"/>
                </a:lnTo>
                <a:lnTo>
                  <a:pt x="283369" y="585788"/>
                </a:lnTo>
                <a:lnTo>
                  <a:pt x="357188" y="604838"/>
                </a:lnTo>
                <a:lnTo>
                  <a:pt x="450056" y="621507"/>
                </a:lnTo>
                <a:lnTo>
                  <a:pt x="535781" y="633413"/>
                </a:lnTo>
                <a:lnTo>
                  <a:pt x="614363" y="638175"/>
                </a:lnTo>
                <a:lnTo>
                  <a:pt x="678656" y="638175"/>
                </a:lnTo>
                <a:lnTo>
                  <a:pt x="814388" y="621507"/>
                </a:lnTo>
                <a:lnTo>
                  <a:pt x="1002506" y="592932"/>
                </a:lnTo>
                <a:lnTo>
                  <a:pt x="1145381" y="573882"/>
                </a:lnTo>
                <a:lnTo>
                  <a:pt x="1276350" y="547688"/>
                </a:lnTo>
                <a:lnTo>
                  <a:pt x="1388269" y="521494"/>
                </a:lnTo>
                <a:lnTo>
                  <a:pt x="1452563" y="507207"/>
                </a:lnTo>
                <a:lnTo>
                  <a:pt x="1600200" y="490538"/>
                </a:lnTo>
                <a:lnTo>
                  <a:pt x="1797844" y="457200"/>
                </a:lnTo>
                <a:lnTo>
                  <a:pt x="1983581" y="4191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21EA71D-DEA3-442C-8EDD-5F930A3F1FDA}"/>
              </a:ext>
            </a:extLst>
          </p:cNvPr>
          <p:cNvSpPr/>
          <p:nvPr/>
        </p:nvSpPr>
        <p:spPr>
          <a:xfrm rot="17700000">
            <a:off x="4356895" y="2329658"/>
            <a:ext cx="3470275" cy="2033587"/>
          </a:xfrm>
          <a:custGeom>
            <a:avLst/>
            <a:gdLst>
              <a:gd name="connsiteX0" fmla="*/ 1549217 w 3470115"/>
              <a:gd name="connsiteY0" fmla="*/ 1075571 h 2032731"/>
              <a:gd name="connsiteX1" fmla="*/ 1927476 w 3470115"/>
              <a:gd name="connsiteY1" fmla="*/ 897954 h 2032731"/>
              <a:gd name="connsiteX2" fmla="*/ 2262975 w 3470115"/>
              <a:gd name="connsiteY2" fmla="*/ 743361 h 2032731"/>
              <a:gd name="connsiteX3" fmla="*/ 2868190 w 3470115"/>
              <a:gd name="connsiteY3" fmla="*/ 460489 h 2032731"/>
              <a:gd name="connsiteX4" fmla="*/ 3111591 w 3470115"/>
              <a:gd name="connsiteY4" fmla="*/ 348656 h 2032731"/>
              <a:gd name="connsiteX5" fmla="*/ 3193821 w 3470115"/>
              <a:gd name="connsiteY5" fmla="*/ 309186 h 2032731"/>
              <a:gd name="connsiteX6" fmla="*/ 3243159 w 3470115"/>
              <a:gd name="connsiteY6" fmla="*/ 286161 h 2032731"/>
              <a:gd name="connsiteX7" fmla="*/ 3272762 w 3470115"/>
              <a:gd name="connsiteY7" fmla="*/ 259847 h 2032731"/>
              <a:gd name="connsiteX8" fmla="*/ 3302365 w 3470115"/>
              <a:gd name="connsiteY8" fmla="*/ 220377 h 2032731"/>
              <a:gd name="connsiteX9" fmla="*/ 3318811 w 3470115"/>
              <a:gd name="connsiteY9" fmla="*/ 184196 h 2032731"/>
              <a:gd name="connsiteX10" fmla="*/ 3331968 w 3470115"/>
              <a:gd name="connsiteY10" fmla="*/ 134858 h 2032731"/>
              <a:gd name="connsiteX11" fmla="*/ 3335257 w 3470115"/>
              <a:gd name="connsiteY11" fmla="*/ 82230 h 2032731"/>
              <a:gd name="connsiteX12" fmla="*/ 3335257 w 3470115"/>
              <a:gd name="connsiteY12" fmla="*/ 46049 h 2032731"/>
              <a:gd name="connsiteX13" fmla="*/ 3338546 w 3470115"/>
              <a:gd name="connsiteY13" fmla="*/ 32892 h 2032731"/>
              <a:gd name="connsiteX14" fmla="*/ 3351703 w 3470115"/>
              <a:gd name="connsiteY14" fmla="*/ 6578 h 2032731"/>
              <a:gd name="connsiteX15" fmla="*/ 3364860 w 3470115"/>
              <a:gd name="connsiteY15" fmla="*/ 0 h 2032731"/>
              <a:gd name="connsiteX16" fmla="*/ 3374728 w 3470115"/>
              <a:gd name="connsiteY16" fmla="*/ 3289 h 2032731"/>
              <a:gd name="connsiteX17" fmla="*/ 3384595 w 3470115"/>
              <a:gd name="connsiteY17" fmla="*/ 13157 h 2032731"/>
              <a:gd name="connsiteX18" fmla="*/ 3404331 w 3470115"/>
              <a:gd name="connsiteY18" fmla="*/ 39470 h 2032731"/>
              <a:gd name="connsiteX19" fmla="*/ 3420777 w 3470115"/>
              <a:gd name="connsiteY19" fmla="*/ 78941 h 2032731"/>
              <a:gd name="connsiteX20" fmla="*/ 3430644 w 3470115"/>
              <a:gd name="connsiteY20" fmla="*/ 111833 h 2032731"/>
              <a:gd name="connsiteX21" fmla="*/ 3443801 w 3470115"/>
              <a:gd name="connsiteY21" fmla="*/ 151304 h 2032731"/>
              <a:gd name="connsiteX22" fmla="*/ 3453669 w 3470115"/>
              <a:gd name="connsiteY22" fmla="*/ 190774 h 2032731"/>
              <a:gd name="connsiteX23" fmla="*/ 3460247 w 3470115"/>
              <a:gd name="connsiteY23" fmla="*/ 236823 h 2032731"/>
              <a:gd name="connsiteX24" fmla="*/ 3470115 w 3470115"/>
              <a:gd name="connsiteY24" fmla="*/ 319053 h 2032731"/>
              <a:gd name="connsiteX25" fmla="*/ 3470115 w 3470115"/>
              <a:gd name="connsiteY25" fmla="*/ 394705 h 2032731"/>
              <a:gd name="connsiteX26" fmla="*/ 3466826 w 3470115"/>
              <a:gd name="connsiteY26" fmla="*/ 483514 h 2032731"/>
              <a:gd name="connsiteX27" fmla="*/ 3463536 w 3470115"/>
              <a:gd name="connsiteY27" fmla="*/ 539430 h 2032731"/>
              <a:gd name="connsiteX28" fmla="*/ 3460247 w 3470115"/>
              <a:gd name="connsiteY28" fmla="*/ 585479 h 2032731"/>
              <a:gd name="connsiteX29" fmla="*/ 3450380 w 3470115"/>
              <a:gd name="connsiteY29" fmla="*/ 601925 h 2032731"/>
              <a:gd name="connsiteX30" fmla="*/ 3430644 w 3470115"/>
              <a:gd name="connsiteY30" fmla="*/ 624950 h 2032731"/>
              <a:gd name="connsiteX31" fmla="*/ 3410909 w 3470115"/>
              <a:gd name="connsiteY31" fmla="*/ 634817 h 2032731"/>
              <a:gd name="connsiteX32" fmla="*/ 3391174 w 3470115"/>
              <a:gd name="connsiteY32" fmla="*/ 641396 h 2032731"/>
              <a:gd name="connsiteX33" fmla="*/ 3348414 w 3470115"/>
              <a:gd name="connsiteY33" fmla="*/ 647974 h 2032731"/>
              <a:gd name="connsiteX34" fmla="*/ 3305654 w 3470115"/>
              <a:gd name="connsiteY34" fmla="*/ 654552 h 2032731"/>
              <a:gd name="connsiteX35" fmla="*/ 3266184 w 3470115"/>
              <a:gd name="connsiteY35" fmla="*/ 651263 h 2032731"/>
              <a:gd name="connsiteX36" fmla="*/ 3230003 w 3470115"/>
              <a:gd name="connsiteY36" fmla="*/ 657842 h 2032731"/>
              <a:gd name="connsiteX37" fmla="*/ 3154351 w 3470115"/>
              <a:gd name="connsiteY37" fmla="*/ 684155 h 2032731"/>
              <a:gd name="connsiteX38" fmla="*/ 2828719 w 3470115"/>
              <a:gd name="connsiteY38" fmla="*/ 795988 h 2032731"/>
              <a:gd name="connsiteX39" fmla="*/ 2628077 w 3470115"/>
              <a:gd name="connsiteY39" fmla="*/ 874929 h 2032731"/>
              <a:gd name="connsiteX40" fmla="*/ 2414279 w 3470115"/>
              <a:gd name="connsiteY40" fmla="*/ 967027 h 2032731"/>
              <a:gd name="connsiteX41" fmla="*/ 2292578 w 3470115"/>
              <a:gd name="connsiteY41" fmla="*/ 1022944 h 2032731"/>
              <a:gd name="connsiteX42" fmla="*/ 2137985 w 3470115"/>
              <a:gd name="connsiteY42" fmla="*/ 1095306 h 2032731"/>
              <a:gd name="connsiteX43" fmla="*/ 1911030 w 3470115"/>
              <a:gd name="connsiteY43" fmla="*/ 1203850 h 2032731"/>
              <a:gd name="connsiteX44" fmla="*/ 1733413 w 3470115"/>
              <a:gd name="connsiteY44" fmla="*/ 1286081 h 2032731"/>
              <a:gd name="connsiteX45" fmla="*/ 1374889 w 3470115"/>
              <a:gd name="connsiteY45" fmla="*/ 1450541 h 2032731"/>
              <a:gd name="connsiteX46" fmla="*/ 1161090 w 3470115"/>
              <a:gd name="connsiteY46" fmla="*/ 1552506 h 2032731"/>
              <a:gd name="connsiteX47" fmla="*/ 641395 w 3470115"/>
              <a:gd name="connsiteY47" fmla="*/ 1792619 h 2032731"/>
              <a:gd name="connsiteX48" fmla="*/ 282872 w 3470115"/>
              <a:gd name="connsiteY48" fmla="*/ 1960368 h 2032731"/>
              <a:gd name="connsiteX49" fmla="*/ 141436 w 3470115"/>
              <a:gd name="connsiteY49" fmla="*/ 2026152 h 2032731"/>
              <a:gd name="connsiteX50" fmla="*/ 124990 w 3470115"/>
              <a:gd name="connsiteY50" fmla="*/ 2032731 h 2032731"/>
              <a:gd name="connsiteX51" fmla="*/ 78941 w 3470115"/>
              <a:gd name="connsiteY51" fmla="*/ 2003128 h 2032731"/>
              <a:gd name="connsiteX52" fmla="*/ 6578 w 3470115"/>
              <a:gd name="connsiteY52" fmla="*/ 1878138 h 2032731"/>
              <a:gd name="connsiteX53" fmla="*/ 0 w 3470115"/>
              <a:gd name="connsiteY53" fmla="*/ 1809065 h 2032731"/>
              <a:gd name="connsiteX54" fmla="*/ 9867 w 3470115"/>
              <a:gd name="connsiteY54" fmla="*/ 1789329 h 2032731"/>
              <a:gd name="connsiteX55" fmla="*/ 78941 w 3470115"/>
              <a:gd name="connsiteY55" fmla="*/ 1759727 h 2032731"/>
              <a:gd name="connsiteX56" fmla="*/ 342077 w 3470115"/>
              <a:gd name="connsiteY56" fmla="*/ 1641315 h 2032731"/>
              <a:gd name="connsiteX57" fmla="*/ 647974 w 3470115"/>
              <a:gd name="connsiteY57" fmla="*/ 1493301 h 2032731"/>
              <a:gd name="connsiteX58" fmla="*/ 1039390 w 3470115"/>
              <a:gd name="connsiteY58" fmla="*/ 1315683 h 2032731"/>
              <a:gd name="connsiteX59" fmla="*/ 1207139 w 3470115"/>
              <a:gd name="connsiteY59" fmla="*/ 1233453 h 2032731"/>
              <a:gd name="connsiteX60" fmla="*/ 1351864 w 3470115"/>
              <a:gd name="connsiteY60" fmla="*/ 1164380 h 2032731"/>
              <a:gd name="connsiteX61" fmla="*/ 1549217 w 3470115"/>
              <a:gd name="connsiteY61" fmla="*/ 1075571 h 203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470115" h="2032731">
                <a:moveTo>
                  <a:pt x="1549217" y="1075571"/>
                </a:moveTo>
                <a:lnTo>
                  <a:pt x="1927476" y="897954"/>
                </a:lnTo>
                <a:lnTo>
                  <a:pt x="2262975" y="743361"/>
                </a:lnTo>
                <a:lnTo>
                  <a:pt x="2868190" y="460489"/>
                </a:lnTo>
                <a:lnTo>
                  <a:pt x="3111591" y="348656"/>
                </a:lnTo>
                <a:lnTo>
                  <a:pt x="3193821" y="309186"/>
                </a:lnTo>
                <a:lnTo>
                  <a:pt x="3243159" y="286161"/>
                </a:lnTo>
                <a:lnTo>
                  <a:pt x="3272762" y="259847"/>
                </a:lnTo>
                <a:lnTo>
                  <a:pt x="3302365" y="220377"/>
                </a:lnTo>
                <a:lnTo>
                  <a:pt x="3318811" y="184196"/>
                </a:lnTo>
                <a:lnTo>
                  <a:pt x="3331968" y="134858"/>
                </a:lnTo>
                <a:cubicBezTo>
                  <a:pt x="3335413" y="86622"/>
                  <a:pt x="3335257" y="104198"/>
                  <a:pt x="3335257" y="82230"/>
                </a:cubicBezTo>
                <a:lnTo>
                  <a:pt x="3335257" y="46049"/>
                </a:lnTo>
                <a:lnTo>
                  <a:pt x="3338546" y="32892"/>
                </a:lnTo>
                <a:lnTo>
                  <a:pt x="3351703" y="6578"/>
                </a:lnTo>
                <a:lnTo>
                  <a:pt x="3364860" y="0"/>
                </a:lnTo>
                <a:lnTo>
                  <a:pt x="3374728" y="3289"/>
                </a:lnTo>
                <a:lnTo>
                  <a:pt x="3384595" y="13157"/>
                </a:lnTo>
                <a:lnTo>
                  <a:pt x="3404331" y="39470"/>
                </a:lnTo>
                <a:lnTo>
                  <a:pt x="3420777" y="78941"/>
                </a:lnTo>
                <a:lnTo>
                  <a:pt x="3430644" y="111833"/>
                </a:lnTo>
                <a:lnTo>
                  <a:pt x="3443801" y="151304"/>
                </a:lnTo>
                <a:lnTo>
                  <a:pt x="3453669" y="190774"/>
                </a:lnTo>
                <a:lnTo>
                  <a:pt x="3460247" y="236823"/>
                </a:lnTo>
                <a:lnTo>
                  <a:pt x="3470115" y="319053"/>
                </a:lnTo>
                <a:lnTo>
                  <a:pt x="3470115" y="394705"/>
                </a:lnTo>
                <a:lnTo>
                  <a:pt x="3466826" y="483514"/>
                </a:lnTo>
                <a:lnTo>
                  <a:pt x="3463536" y="539430"/>
                </a:lnTo>
                <a:lnTo>
                  <a:pt x="3460247" y="585479"/>
                </a:lnTo>
                <a:lnTo>
                  <a:pt x="3450380" y="601925"/>
                </a:lnTo>
                <a:lnTo>
                  <a:pt x="3430644" y="624950"/>
                </a:lnTo>
                <a:lnTo>
                  <a:pt x="3410909" y="634817"/>
                </a:lnTo>
                <a:lnTo>
                  <a:pt x="3391174" y="641396"/>
                </a:lnTo>
                <a:lnTo>
                  <a:pt x="3348414" y="647974"/>
                </a:lnTo>
                <a:lnTo>
                  <a:pt x="3305654" y="654552"/>
                </a:lnTo>
                <a:lnTo>
                  <a:pt x="3266184" y="651263"/>
                </a:lnTo>
                <a:lnTo>
                  <a:pt x="3230003" y="657842"/>
                </a:lnTo>
                <a:lnTo>
                  <a:pt x="3154351" y="684155"/>
                </a:lnTo>
                <a:lnTo>
                  <a:pt x="2828719" y="795988"/>
                </a:lnTo>
                <a:lnTo>
                  <a:pt x="2628077" y="874929"/>
                </a:lnTo>
                <a:lnTo>
                  <a:pt x="2414279" y="967027"/>
                </a:lnTo>
                <a:lnTo>
                  <a:pt x="2292578" y="1022944"/>
                </a:lnTo>
                <a:lnTo>
                  <a:pt x="2137985" y="1095306"/>
                </a:lnTo>
                <a:lnTo>
                  <a:pt x="1911030" y="1203850"/>
                </a:lnTo>
                <a:lnTo>
                  <a:pt x="1733413" y="1286081"/>
                </a:lnTo>
                <a:lnTo>
                  <a:pt x="1374889" y="1450541"/>
                </a:lnTo>
                <a:lnTo>
                  <a:pt x="1161090" y="1552506"/>
                </a:lnTo>
                <a:lnTo>
                  <a:pt x="641395" y="1792619"/>
                </a:lnTo>
                <a:lnTo>
                  <a:pt x="282872" y="1960368"/>
                </a:lnTo>
                <a:lnTo>
                  <a:pt x="141436" y="2026152"/>
                </a:lnTo>
                <a:lnTo>
                  <a:pt x="124990" y="2032731"/>
                </a:lnTo>
                <a:lnTo>
                  <a:pt x="78941" y="2003128"/>
                </a:lnTo>
                <a:lnTo>
                  <a:pt x="6578" y="1878138"/>
                </a:lnTo>
                <a:lnTo>
                  <a:pt x="0" y="1809065"/>
                </a:lnTo>
                <a:lnTo>
                  <a:pt x="9867" y="1789329"/>
                </a:lnTo>
                <a:lnTo>
                  <a:pt x="78941" y="1759727"/>
                </a:lnTo>
                <a:lnTo>
                  <a:pt x="342077" y="1641315"/>
                </a:lnTo>
                <a:lnTo>
                  <a:pt x="647974" y="1493301"/>
                </a:lnTo>
                <a:lnTo>
                  <a:pt x="1039390" y="1315683"/>
                </a:lnTo>
                <a:lnTo>
                  <a:pt x="1207139" y="1233453"/>
                </a:lnTo>
                <a:lnTo>
                  <a:pt x="1351864" y="1164380"/>
                </a:lnTo>
                <a:lnTo>
                  <a:pt x="1549217" y="10755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DED34F8-458E-42A2-8DEF-71ECF2DF64AE}"/>
              </a:ext>
            </a:extLst>
          </p:cNvPr>
          <p:cNvSpPr/>
          <p:nvPr/>
        </p:nvSpPr>
        <p:spPr>
          <a:xfrm>
            <a:off x="4678364" y="3714751"/>
            <a:ext cx="3000375" cy="569913"/>
          </a:xfrm>
          <a:custGeom>
            <a:avLst/>
            <a:gdLst>
              <a:gd name="connsiteX0" fmla="*/ 972020 w 3001236"/>
              <a:gd name="connsiteY0" fmla="*/ 255531 h 568681"/>
              <a:gd name="connsiteX1" fmla="*/ 1272644 w 3001236"/>
              <a:gd name="connsiteY1" fmla="*/ 220458 h 568681"/>
              <a:gd name="connsiteX2" fmla="*/ 1380368 w 3001236"/>
              <a:gd name="connsiteY2" fmla="*/ 207932 h 568681"/>
              <a:gd name="connsiteX3" fmla="*/ 1578279 w 3001236"/>
              <a:gd name="connsiteY3" fmla="*/ 182880 h 568681"/>
              <a:gd name="connsiteX4" fmla="*/ 1688508 w 3001236"/>
              <a:gd name="connsiteY4" fmla="*/ 160333 h 568681"/>
              <a:gd name="connsiteX5" fmla="*/ 1931513 w 3001236"/>
              <a:gd name="connsiteY5" fmla="*/ 125260 h 568681"/>
              <a:gd name="connsiteX6" fmla="*/ 2242159 w 3001236"/>
              <a:gd name="connsiteY6" fmla="*/ 80166 h 568681"/>
              <a:gd name="connsiteX7" fmla="*/ 2359903 w 3001236"/>
              <a:gd name="connsiteY7" fmla="*/ 57619 h 568681"/>
              <a:gd name="connsiteX8" fmla="*/ 2445080 w 3001236"/>
              <a:gd name="connsiteY8" fmla="*/ 37578 h 568681"/>
              <a:gd name="connsiteX9" fmla="*/ 2510216 w 3001236"/>
              <a:gd name="connsiteY9" fmla="*/ 22547 h 568681"/>
              <a:gd name="connsiteX10" fmla="*/ 2550299 w 3001236"/>
              <a:gd name="connsiteY10" fmla="*/ 5010 h 568681"/>
              <a:gd name="connsiteX11" fmla="*/ 2580362 w 3001236"/>
              <a:gd name="connsiteY11" fmla="*/ 0 h 568681"/>
              <a:gd name="connsiteX12" fmla="*/ 2615434 w 3001236"/>
              <a:gd name="connsiteY12" fmla="*/ 2505 h 568681"/>
              <a:gd name="connsiteX13" fmla="*/ 2665539 w 3001236"/>
              <a:gd name="connsiteY13" fmla="*/ 12526 h 568681"/>
              <a:gd name="connsiteX14" fmla="*/ 2748210 w 3001236"/>
              <a:gd name="connsiteY14" fmla="*/ 40083 h 568681"/>
              <a:gd name="connsiteX15" fmla="*/ 2823367 w 3001236"/>
              <a:gd name="connsiteY15" fmla="*/ 82672 h 568681"/>
              <a:gd name="connsiteX16" fmla="*/ 2908543 w 3001236"/>
              <a:gd name="connsiteY16" fmla="*/ 125260 h 568681"/>
              <a:gd name="connsiteX17" fmla="*/ 2961153 w 3001236"/>
              <a:gd name="connsiteY17" fmla="*/ 155322 h 568681"/>
              <a:gd name="connsiteX18" fmla="*/ 2983700 w 3001236"/>
              <a:gd name="connsiteY18" fmla="*/ 170354 h 568681"/>
              <a:gd name="connsiteX19" fmla="*/ 2993720 w 3001236"/>
              <a:gd name="connsiteY19" fmla="*/ 185385 h 568681"/>
              <a:gd name="connsiteX20" fmla="*/ 2998731 w 3001236"/>
              <a:gd name="connsiteY20" fmla="*/ 200416 h 568681"/>
              <a:gd name="connsiteX21" fmla="*/ 3001236 w 3001236"/>
              <a:gd name="connsiteY21" fmla="*/ 220458 h 568681"/>
              <a:gd name="connsiteX22" fmla="*/ 2991215 w 3001236"/>
              <a:gd name="connsiteY22" fmla="*/ 243005 h 568681"/>
              <a:gd name="connsiteX23" fmla="*/ 2971174 w 3001236"/>
              <a:gd name="connsiteY23" fmla="*/ 260541 h 568681"/>
              <a:gd name="connsiteX24" fmla="*/ 2921070 w 3001236"/>
              <a:gd name="connsiteY24" fmla="*/ 283088 h 568681"/>
              <a:gd name="connsiteX25" fmla="*/ 2855934 w 3001236"/>
              <a:gd name="connsiteY25" fmla="*/ 298119 h 568681"/>
              <a:gd name="connsiteX26" fmla="*/ 2795809 w 3001236"/>
              <a:gd name="connsiteY26" fmla="*/ 305635 h 568681"/>
              <a:gd name="connsiteX27" fmla="*/ 2745705 w 3001236"/>
              <a:gd name="connsiteY27" fmla="*/ 303130 h 568681"/>
              <a:gd name="connsiteX28" fmla="*/ 2673054 w 3001236"/>
              <a:gd name="connsiteY28" fmla="*/ 295614 h 568681"/>
              <a:gd name="connsiteX29" fmla="*/ 2590382 w 3001236"/>
              <a:gd name="connsiteY29" fmla="*/ 288098 h 568681"/>
              <a:gd name="connsiteX30" fmla="*/ 2507711 w 3001236"/>
              <a:gd name="connsiteY30" fmla="*/ 285593 h 568681"/>
              <a:gd name="connsiteX31" fmla="*/ 2384956 w 3001236"/>
              <a:gd name="connsiteY31" fmla="*/ 285593 h 568681"/>
              <a:gd name="connsiteX32" fmla="*/ 2194560 w 3001236"/>
              <a:gd name="connsiteY32" fmla="*/ 300624 h 568681"/>
              <a:gd name="connsiteX33" fmla="*/ 1901451 w 3001236"/>
              <a:gd name="connsiteY33" fmla="*/ 320666 h 568681"/>
              <a:gd name="connsiteX34" fmla="*/ 1653436 w 3001236"/>
              <a:gd name="connsiteY34" fmla="*/ 343213 h 568681"/>
              <a:gd name="connsiteX35" fmla="*/ 1535691 w 3001236"/>
              <a:gd name="connsiteY35" fmla="*/ 363255 h 568681"/>
              <a:gd name="connsiteX36" fmla="*/ 1370347 w 3001236"/>
              <a:gd name="connsiteY36" fmla="*/ 385801 h 568681"/>
              <a:gd name="connsiteX37" fmla="*/ 1072228 w 3001236"/>
              <a:gd name="connsiteY37" fmla="*/ 428390 h 568681"/>
              <a:gd name="connsiteX38" fmla="*/ 811687 w 3001236"/>
              <a:gd name="connsiteY38" fmla="*/ 470978 h 568681"/>
              <a:gd name="connsiteX39" fmla="*/ 641333 w 3001236"/>
              <a:gd name="connsiteY39" fmla="*/ 501041 h 568681"/>
              <a:gd name="connsiteX40" fmla="*/ 516072 w 3001236"/>
              <a:gd name="connsiteY40" fmla="*/ 528598 h 568681"/>
              <a:gd name="connsiteX41" fmla="*/ 403338 w 3001236"/>
              <a:gd name="connsiteY41" fmla="*/ 553650 h 568681"/>
              <a:gd name="connsiteX42" fmla="*/ 368265 w 3001236"/>
              <a:gd name="connsiteY42" fmla="*/ 561166 h 568681"/>
              <a:gd name="connsiteX43" fmla="*/ 348223 w 3001236"/>
              <a:gd name="connsiteY43" fmla="*/ 563671 h 568681"/>
              <a:gd name="connsiteX44" fmla="*/ 328182 w 3001236"/>
              <a:gd name="connsiteY44" fmla="*/ 568681 h 568681"/>
              <a:gd name="connsiteX45" fmla="*/ 295614 w 3001236"/>
              <a:gd name="connsiteY45" fmla="*/ 553650 h 568681"/>
              <a:gd name="connsiteX46" fmla="*/ 235489 w 3001236"/>
              <a:gd name="connsiteY46" fmla="*/ 513567 h 568681"/>
              <a:gd name="connsiteX47" fmla="*/ 150312 w 3001236"/>
              <a:gd name="connsiteY47" fmla="*/ 428390 h 568681"/>
              <a:gd name="connsiteX48" fmla="*/ 55114 w 3001236"/>
              <a:gd name="connsiteY48" fmla="*/ 305635 h 568681"/>
              <a:gd name="connsiteX49" fmla="*/ 12526 w 3001236"/>
              <a:gd name="connsiteY49" fmla="*/ 245510 h 568681"/>
              <a:gd name="connsiteX50" fmla="*/ 2505 w 3001236"/>
              <a:gd name="connsiteY50" fmla="*/ 222963 h 568681"/>
              <a:gd name="connsiteX51" fmla="*/ 0 w 3001236"/>
              <a:gd name="connsiteY51" fmla="*/ 192901 h 568681"/>
              <a:gd name="connsiteX52" fmla="*/ 5010 w 3001236"/>
              <a:gd name="connsiteY52" fmla="*/ 175364 h 568681"/>
              <a:gd name="connsiteX53" fmla="*/ 15031 w 3001236"/>
              <a:gd name="connsiteY53" fmla="*/ 170354 h 568681"/>
              <a:gd name="connsiteX54" fmla="*/ 30062 w 3001236"/>
              <a:gd name="connsiteY54" fmla="*/ 170354 h 568681"/>
              <a:gd name="connsiteX55" fmla="*/ 52609 w 3001236"/>
              <a:gd name="connsiteY55" fmla="*/ 175364 h 568681"/>
              <a:gd name="connsiteX56" fmla="*/ 77661 w 3001236"/>
              <a:gd name="connsiteY56" fmla="*/ 192901 h 568681"/>
              <a:gd name="connsiteX57" fmla="*/ 105219 w 3001236"/>
              <a:gd name="connsiteY57" fmla="*/ 207932 h 568681"/>
              <a:gd name="connsiteX58" fmla="*/ 65135 w 3001236"/>
              <a:gd name="connsiteY58" fmla="*/ 185385 h 568681"/>
              <a:gd name="connsiteX59" fmla="*/ 125260 w 3001236"/>
              <a:gd name="connsiteY59" fmla="*/ 232984 h 568681"/>
              <a:gd name="connsiteX60" fmla="*/ 170354 w 3001236"/>
              <a:gd name="connsiteY60" fmla="*/ 265552 h 568681"/>
              <a:gd name="connsiteX61" fmla="*/ 217953 w 3001236"/>
              <a:gd name="connsiteY61" fmla="*/ 288098 h 568681"/>
              <a:gd name="connsiteX62" fmla="*/ 280583 w 3001236"/>
              <a:gd name="connsiteY62" fmla="*/ 308140 h 568681"/>
              <a:gd name="connsiteX63" fmla="*/ 343213 w 3001236"/>
              <a:gd name="connsiteY63" fmla="*/ 320666 h 568681"/>
              <a:gd name="connsiteX64" fmla="*/ 390812 w 3001236"/>
              <a:gd name="connsiteY64" fmla="*/ 320666 h 568681"/>
              <a:gd name="connsiteX65" fmla="*/ 571187 w 3001236"/>
              <a:gd name="connsiteY65" fmla="*/ 295614 h 568681"/>
              <a:gd name="connsiteX66" fmla="*/ 839244 w 3001236"/>
              <a:gd name="connsiteY66" fmla="*/ 268057 h 568681"/>
              <a:gd name="connsiteX67" fmla="*/ 972020 w 3001236"/>
              <a:gd name="connsiteY67" fmla="*/ 255531 h 568681"/>
              <a:gd name="connsiteX0" fmla="*/ 972020 w 3001236"/>
              <a:gd name="connsiteY0" fmla="*/ 255531 h 568681"/>
              <a:gd name="connsiteX1" fmla="*/ 1272644 w 3001236"/>
              <a:gd name="connsiteY1" fmla="*/ 220458 h 568681"/>
              <a:gd name="connsiteX2" fmla="*/ 1380368 w 3001236"/>
              <a:gd name="connsiteY2" fmla="*/ 207932 h 568681"/>
              <a:gd name="connsiteX3" fmla="*/ 1578279 w 3001236"/>
              <a:gd name="connsiteY3" fmla="*/ 182880 h 568681"/>
              <a:gd name="connsiteX4" fmla="*/ 1688508 w 3001236"/>
              <a:gd name="connsiteY4" fmla="*/ 160333 h 568681"/>
              <a:gd name="connsiteX5" fmla="*/ 1931513 w 3001236"/>
              <a:gd name="connsiteY5" fmla="*/ 125260 h 568681"/>
              <a:gd name="connsiteX6" fmla="*/ 2242159 w 3001236"/>
              <a:gd name="connsiteY6" fmla="*/ 80166 h 568681"/>
              <a:gd name="connsiteX7" fmla="*/ 2359903 w 3001236"/>
              <a:gd name="connsiteY7" fmla="*/ 57619 h 568681"/>
              <a:gd name="connsiteX8" fmla="*/ 2445080 w 3001236"/>
              <a:gd name="connsiteY8" fmla="*/ 37578 h 568681"/>
              <a:gd name="connsiteX9" fmla="*/ 2510216 w 3001236"/>
              <a:gd name="connsiteY9" fmla="*/ 22547 h 568681"/>
              <a:gd name="connsiteX10" fmla="*/ 2550299 w 3001236"/>
              <a:gd name="connsiteY10" fmla="*/ 5010 h 568681"/>
              <a:gd name="connsiteX11" fmla="*/ 2580362 w 3001236"/>
              <a:gd name="connsiteY11" fmla="*/ 0 h 568681"/>
              <a:gd name="connsiteX12" fmla="*/ 2615434 w 3001236"/>
              <a:gd name="connsiteY12" fmla="*/ 2505 h 568681"/>
              <a:gd name="connsiteX13" fmla="*/ 2665539 w 3001236"/>
              <a:gd name="connsiteY13" fmla="*/ 12526 h 568681"/>
              <a:gd name="connsiteX14" fmla="*/ 2748210 w 3001236"/>
              <a:gd name="connsiteY14" fmla="*/ 40083 h 568681"/>
              <a:gd name="connsiteX15" fmla="*/ 2823367 w 3001236"/>
              <a:gd name="connsiteY15" fmla="*/ 82672 h 568681"/>
              <a:gd name="connsiteX16" fmla="*/ 2908543 w 3001236"/>
              <a:gd name="connsiteY16" fmla="*/ 125260 h 568681"/>
              <a:gd name="connsiteX17" fmla="*/ 2961153 w 3001236"/>
              <a:gd name="connsiteY17" fmla="*/ 155322 h 568681"/>
              <a:gd name="connsiteX18" fmla="*/ 2983700 w 3001236"/>
              <a:gd name="connsiteY18" fmla="*/ 170354 h 568681"/>
              <a:gd name="connsiteX19" fmla="*/ 2993720 w 3001236"/>
              <a:gd name="connsiteY19" fmla="*/ 185385 h 568681"/>
              <a:gd name="connsiteX20" fmla="*/ 2998731 w 3001236"/>
              <a:gd name="connsiteY20" fmla="*/ 200416 h 568681"/>
              <a:gd name="connsiteX21" fmla="*/ 3001236 w 3001236"/>
              <a:gd name="connsiteY21" fmla="*/ 220458 h 568681"/>
              <a:gd name="connsiteX22" fmla="*/ 2991215 w 3001236"/>
              <a:gd name="connsiteY22" fmla="*/ 243005 h 568681"/>
              <a:gd name="connsiteX23" fmla="*/ 2971174 w 3001236"/>
              <a:gd name="connsiteY23" fmla="*/ 260541 h 568681"/>
              <a:gd name="connsiteX24" fmla="*/ 2921070 w 3001236"/>
              <a:gd name="connsiteY24" fmla="*/ 283088 h 568681"/>
              <a:gd name="connsiteX25" fmla="*/ 2855934 w 3001236"/>
              <a:gd name="connsiteY25" fmla="*/ 298119 h 568681"/>
              <a:gd name="connsiteX26" fmla="*/ 2795809 w 3001236"/>
              <a:gd name="connsiteY26" fmla="*/ 305635 h 568681"/>
              <a:gd name="connsiteX27" fmla="*/ 2745705 w 3001236"/>
              <a:gd name="connsiteY27" fmla="*/ 303130 h 568681"/>
              <a:gd name="connsiteX28" fmla="*/ 2673054 w 3001236"/>
              <a:gd name="connsiteY28" fmla="*/ 295614 h 568681"/>
              <a:gd name="connsiteX29" fmla="*/ 2590382 w 3001236"/>
              <a:gd name="connsiteY29" fmla="*/ 288098 h 568681"/>
              <a:gd name="connsiteX30" fmla="*/ 2507711 w 3001236"/>
              <a:gd name="connsiteY30" fmla="*/ 285593 h 568681"/>
              <a:gd name="connsiteX31" fmla="*/ 2384956 w 3001236"/>
              <a:gd name="connsiteY31" fmla="*/ 285593 h 568681"/>
              <a:gd name="connsiteX32" fmla="*/ 2194560 w 3001236"/>
              <a:gd name="connsiteY32" fmla="*/ 300624 h 568681"/>
              <a:gd name="connsiteX33" fmla="*/ 1901451 w 3001236"/>
              <a:gd name="connsiteY33" fmla="*/ 320666 h 568681"/>
              <a:gd name="connsiteX34" fmla="*/ 1653436 w 3001236"/>
              <a:gd name="connsiteY34" fmla="*/ 343213 h 568681"/>
              <a:gd name="connsiteX35" fmla="*/ 1535691 w 3001236"/>
              <a:gd name="connsiteY35" fmla="*/ 363255 h 568681"/>
              <a:gd name="connsiteX36" fmla="*/ 1370347 w 3001236"/>
              <a:gd name="connsiteY36" fmla="*/ 385801 h 568681"/>
              <a:gd name="connsiteX37" fmla="*/ 1072228 w 3001236"/>
              <a:gd name="connsiteY37" fmla="*/ 428390 h 568681"/>
              <a:gd name="connsiteX38" fmla="*/ 811687 w 3001236"/>
              <a:gd name="connsiteY38" fmla="*/ 470978 h 568681"/>
              <a:gd name="connsiteX39" fmla="*/ 641333 w 3001236"/>
              <a:gd name="connsiteY39" fmla="*/ 501041 h 568681"/>
              <a:gd name="connsiteX40" fmla="*/ 516072 w 3001236"/>
              <a:gd name="connsiteY40" fmla="*/ 528598 h 568681"/>
              <a:gd name="connsiteX41" fmla="*/ 403338 w 3001236"/>
              <a:gd name="connsiteY41" fmla="*/ 553650 h 568681"/>
              <a:gd name="connsiteX42" fmla="*/ 368265 w 3001236"/>
              <a:gd name="connsiteY42" fmla="*/ 561166 h 568681"/>
              <a:gd name="connsiteX43" fmla="*/ 348223 w 3001236"/>
              <a:gd name="connsiteY43" fmla="*/ 563671 h 568681"/>
              <a:gd name="connsiteX44" fmla="*/ 328182 w 3001236"/>
              <a:gd name="connsiteY44" fmla="*/ 568681 h 568681"/>
              <a:gd name="connsiteX45" fmla="*/ 295614 w 3001236"/>
              <a:gd name="connsiteY45" fmla="*/ 553650 h 568681"/>
              <a:gd name="connsiteX46" fmla="*/ 235489 w 3001236"/>
              <a:gd name="connsiteY46" fmla="*/ 513567 h 568681"/>
              <a:gd name="connsiteX47" fmla="*/ 150312 w 3001236"/>
              <a:gd name="connsiteY47" fmla="*/ 428390 h 568681"/>
              <a:gd name="connsiteX48" fmla="*/ 55114 w 3001236"/>
              <a:gd name="connsiteY48" fmla="*/ 305635 h 568681"/>
              <a:gd name="connsiteX49" fmla="*/ 12526 w 3001236"/>
              <a:gd name="connsiteY49" fmla="*/ 245510 h 568681"/>
              <a:gd name="connsiteX50" fmla="*/ 2505 w 3001236"/>
              <a:gd name="connsiteY50" fmla="*/ 222963 h 568681"/>
              <a:gd name="connsiteX51" fmla="*/ 0 w 3001236"/>
              <a:gd name="connsiteY51" fmla="*/ 192901 h 568681"/>
              <a:gd name="connsiteX52" fmla="*/ 5010 w 3001236"/>
              <a:gd name="connsiteY52" fmla="*/ 175364 h 568681"/>
              <a:gd name="connsiteX53" fmla="*/ 15031 w 3001236"/>
              <a:gd name="connsiteY53" fmla="*/ 170354 h 568681"/>
              <a:gd name="connsiteX54" fmla="*/ 30062 w 3001236"/>
              <a:gd name="connsiteY54" fmla="*/ 170354 h 568681"/>
              <a:gd name="connsiteX55" fmla="*/ 52609 w 3001236"/>
              <a:gd name="connsiteY55" fmla="*/ 175364 h 568681"/>
              <a:gd name="connsiteX56" fmla="*/ 77661 w 3001236"/>
              <a:gd name="connsiteY56" fmla="*/ 192901 h 568681"/>
              <a:gd name="connsiteX57" fmla="*/ 65135 w 3001236"/>
              <a:gd name="connsiteY57" fmla="*/ 185385 h 568681"/>
              <a:gd name="connsiteX58" fmla="*/ 125260 w 3001236"/>
              <a:gd name="connsiteY58" fmla="*/ 232984 h 568681"/>
              <a:gd name="connsiteX59" fmla="*/ 170354 w 3001236"/>
              <a:gd name="connsiteY59" fmla="*/ 265552 h 568681"/>
              <a:gd name="connsiteX60" fmla="*/ 217953 w 3001236"/>
              <a:gd name="connsiteY60" fmla="*/ 288098 h 568681"/>
              <a:gd name="connsiteX61" fmla="*/ 280583 w 3001236"/>
              <a:gd name="connsiteY61" fmla="*/ 308140 h 568681"/>
              <a:gd name="connsiteX62" fmla="*/ 343213 w 3001236"/>
              <a:gd name="connsiteY62" fmla="*/ 320666 h 568681"/>
              <a:gd name="connsiteX63" fmla="*/ 390812 w 3001236"/>
              <a:gd name="connsiteY63" fmla="*/ 320666 h 568681"/>
              <a:gd name="connsiteX64" fmla="*/ 571187 w 3001236"/>
              <a:gd name="connsiteY64" fmla="*/ 295614 h 568681"/>
              <a:gd name="connsiteX65" fmla="*/ 839244 w 3001236"/>
              <a:gd name="connsiteY65" fmla="*/ 268057 h 568681"/>
              <a:gd name="connsiteX66" fmla="*/ 972020 w 3001236"/>
              <a:gd name="connsiteY66" fmla="*/ 255531 h 56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001236" h="568681">
                <a:moveTo>
                  <a:pt x="972020" y="255531"/>
                </a:moveTo>
                <a:lnTo>
                  <a:pt x="1272644" y="220458"/>
                </a:lnTo>
                <a:lnTo>
                  <a:pt x="1380368" y="207932"/>
                </a:lnTo>
                <a:lnTo>
                  <a:pt x="1578279" y="182880"/>
                </a:lnTo>
                <a:lnTo>
                  <a:pt x="1688508" y="160333"/>
                </a:lnTo>
                <a:lnTo>
                  <a:pt x="1931513" y="125260"/>
                </a:lnTo>
                <a:lnTo>
                  <a:pt x="2242159" y="80166"/>
                </a:lnTo>
                <a:lnTo>
                  <a:pt x="2359903" y="57619"/>
                </a:lnTo>
                <a:lnTo>
                  <a:pt x="2445080" y="37578"/>
                </a:lnTo>
                <a:lnTo>
                  <a:pt x="2510216" y="22547"/>
                </a:lnTo>
                <a:lnTo>
                  <a:pt x="2550299" y="5010"/>
                </a:lnTo>
                <a:lnTo>
                  <a:pt x="2580362" y="0"/>
                </a:lnTo>
                <a:lnTo>
                  <a:pt x="2615434" y="2505"/>
                </a:lnTo>
                <a:lnTo>
                  <a:pt x="2665539" y="12526"/>
                </a:lnTo>
                <a:lnTo>
                  <a:pt x="2748210" y="40083"/>
                </a:lnTo>
                <a:lnTo>
                  <a:pt x="2823367" y="82672"/>
                </a:lnTo>
                <a:lnTo>
                  <a:pt x="2908543" y="125260"/>
                </a:lnTo>
                <a:lnTo>
                  <a:pt x="2961153" y="155322"/>
                </a:lnTo>
                <a:lnTo>
                  <a:pt x="2983700" y="170354"/>
                </a:lnTo>
                <a:lnTo>
                  <a:pt x="2993720" y="185385"/>
                </a:lnTo>
                <a:lnTo>
                  <a:pt x="2998731" y="200416"/>
                </a:lnTo>
                <a:lnTo>
                  <a:pt x="3001236" y="220458"/>
                </a:lnTo>
                <a:lnTo>
                  <a:pt x="2991215" y="243005"/>
                </a:lnTo>
                <a:lnTo>
                  <a:pt x="2971174" y="260541"/>
                </a:lnTo>
                <a:lnTo>
                  <a:pt x="2921070" y="283088"/>
                </a:lnTo>
                <a:lnTo>
                  <a:pt x="2855934" y="298119"/>
                </a:lnTo>
                <a:lnTo>
                  <a:pt x="2795809" y="305635"/>
                </a:lnTo>
                <a:lnTo>
                  <a:pt x="2745705" y="303130"/>
                </a:lnTo>
                <a:lnTo>
                  <a:pt x="2673054" y="295614"/>
                </a:lnTo>
                <a:lnTo>
                  <a:pt x="2590382" y="288098"/>
                </a:lnTo>
                <a:lnTo>
                  <a:pt x="2507711" y="285593"/>
                </a:lnTo>
                <a:lnTo>
                  <a:pt x="2384956" y="285593"/>
                </a:lnTo>
                <a:lnTo>
                  <a:pt x="2194560" y="300624"/>
                </a:lnTo>
                <a:lnTo>
                  <a:pt x="1901451" y="320666"/>
                </a:lnTo>
                <a:lnTo>
                  <a:pt x="1653436" y="343213"/>
                </a:lnTo>
                <a:lnTo>
                  <a:pt x="1535691" y="363255"/>
                </a:lnTo>
                <a:lnTo>
                  <a:pt x="1370347" y="385801"/>
                </a:lnTo>
                <a:lnTo>
                  <a:pt x="1072228" y="428390"/>
                </a:lnTo>
                <a:lnTo>
                  <a:pt x="811687" y="470978"/>
                </a:lnTo>
                <a:lnTo>
                  <a:pt x="641333" y="501041"/>
                </a:lnTo>
                <a:lnTo>
                  <a:pt x="516072" y="528598"/>
                </a:lnTo>
                <a:lnTo>
                  <a:pt x="403338" y="553650"/>
                </a:lnTo>
                <a:lnTo>
                  <a:pt x="368265" y="561166"/>
                </a:lnTo>
                <a:lnTo>
                  <a:pt x="348223" y="563671"/>
                </a:lnTo>
                <a:lnTo>
                  <a:pt x="328182" y="568681"/>
                </a:lnTo>
                <a:lnTo>
                  <a:pt x="295614" y="553650"/>
                </a:lnTo>
                <a:lnTo>
                  <a:pt x="235489" y="513567"/>
                </a:lnTo>
                <a:lnTo>
                  <a:pt x="150312" y="428390"/>
                </a:lnTo>
                <a:lnTo>
                  <a:pt x="55114" y="305635"/>
                </a:lnTo>
                <a:lnTo>
                  <a:pt x="12526" y="245510"/>
                </a:lnTo>
                <a:lnTo>
                  <a:pt x="2505" y="222963"/>
                </a:lnTo>
                <a:lnTo>
                  <a:pt x="0" y="192901"/>
                </a:lnTo>
                <a:lnTo>
                  <a:pt x="5010" y="175364"/>
                </a:lnTo>
                <a:lnTo>
                  <a:pt x="15031" y="170354"/>
                </a:lnTo>
                <a:lnTo>
                  <a:pt x="30062" y="170354"/>
                </a:lnTo>
                <a:lnTo>
                  <a:pt x="52609" y="175364"/>
                </a:lnTo>
                <a:lnTo>
                  <a:pt x="77661" y="192901"/>
                </a:lnTo>
                <a:lnTo>
                  <a:pt x="65135" y="185385"/>
                </a:lnTo>
                <a:lnTo>
                  <a:pt x="125260" y="232984"/>
                </a:lnTo>
                <a:lnTo>
                  <a:pt x="170354" y="265552"/>
                </a:lnTo>
                <a:lnTo>
                  <a:pt x="217953" y="288098"/>
                </a:lnTo>
                <a:lnTo>
                  <a:pt x="280583" y="308140"/>
                </a:lnTo>
                <a:lnTo>
                  <a:pt x="343213" y="320666"/>
                </a:lnTo>
                <a:lnTo>
                  <a:pt x="390812" y="320666"/>
                </a:lnTo>
                <a:lnTo>
                  <a:pt x="571187" y="295614"/>
                </a:lnTo>
                <a:lnTo>
                  <a:pt x="839244" y="268057"/>
                </a:lnTo>
                <a:lnTo>
                  <a:pt x="972020" y="2555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56C9ACA-B698-40C9-9D3D-0B75A58830F9}"/>
              </a:ext>
            </a:extLst>
          </p:cNvPr>
          <p:cNvSpPr/>
          <p:nvPr/>
        </p:nvSpPr>
        <p:spPr>
          <a:xfrm rot="19800000">
            <a:off x="4267200" y="4198938"/>
            <a:ext cx="3879850" cy="2266950"/>
          </a:xfrm>
          <a:custGeom>
            <a:avLst/>
            <a:gdLst>
              <a:gd name="connsiteX0" fmla="*/ 1256400 w 3880800"/>
              <a:gd name="connsiteY0" fmla="*/ 687600 h 2268000"/>
              <a:gd name="connsiteX1" fmla="*/ 1818000 w 3880800"/>
              <a:gd name="connsiteY1" fmla="*/ 936000 h 2268000"/>
              <a:gd name="connsiteX2" fmla="*/ 2185200 w 3880800"/>
              <a:gd name="connsiteY2" fmla="*/ 1108800 h 2268000"/>
              <a:gd name="connsiteX3" fmla="*/ 2710800 w 3880800"/>
              <a:gd name="connsiteY3" fmla="*/ 1371600 h 2268000"/>
              <a:gd name="connsiteX4" fmla="*/ 3247200 w 3880800"/>
              <a:gd name="connsiteY4" fmla="*/ 1638000 h 2268000"/>
              <a:gd name="connsiteX5" fmla="*/ 3362400 w 3880800"/>
              <a:gd name="connsiteY5" fmla="*/ 1695600 h 2268000"/>
              <a:gd name="connsiteX6" fmla="*/ 3423600 w 3880800"/>
              <a:gd name="connsiteY6" fmla="*/ 1720800 h 2268000"/>
              <a:gd name="connsiteX7" fmla="*/ 3474000 w 3880800"/>
              <a:gd name="connsiteY7" fmla="*/ 1735200 h 2268000"/>
              <a:gd name="connsiteX8" fmla="*/ 3538800 w 3880800"/>
              <a:gd name="connsiteY8" fmla="*/ 1753200 h 2268000"/>
              <a:gd name="connsiteX9" fmla="*/ 3596400 w 3880800"/>
              <a:gd name="connsiteY9" fmla="*/ 1756800 h 2268000"/>
              <a:gd name="connsiteX10" fmla="*/ 3621600 w 3880800"/>
              <a:gd name="connsiteY10" fmla="*/ 1756800 h 2268000"/>
              <a:gd name="connsiteX11" fmla="*/ 3639600 w 3880800"/>
              <a:gd name="connsiteY11" fmla="*/ 1764000 h 2268000"/>
              <a:gd name="connsiteX12" fmla="*/ 3672000 w 3880800"/>
              <a:gd name="connsiteY12" fmla="*/ 1785600 h 2268000"/>
              <a:gd name="connsiteX13" fmla="*/ 3722400 w 3880800"/>
              <a:gd name="connsiteY13" fmla="*/ 1843200 h 2268000"/>
              <a:gd name="connsiteX14" fmla="*/ 3762000 w 3880800"/>
              <a:gd name="connsiteY14" fmla="*/ 1904400 h 2268000"/>
              <a:gd name="connsiteX15" fmla="*/ 3776400 w 3880800"/>
              <a:gd name="connsiteY15" fmla="*/ 1926000 h 2268000"/>
              <a:gd name="connsiteX16" fmla="*/ 3819600 w 3880800"/>
              <a:gd name="connsiteY16" fmla="*/ 2005200 h 2268000"/>
              <a:gd name="connsiteX17" fmla="*/ 3852000 w 3880800"/>
              <a:gd name="connsiteY17" fmla="*/ 2077200 h 2268000"/>
              <a:gd name="connsiteX18" fmla="*/ 3870000 w 3880800"/>
              <a:gd name="connsiteY18" fmla="*/ 2127600 h 2268000"/>
              <a:gd name="connsiteX19" fmla="*/ 3880800 w 3880800"/>
              <a:gd name="connsiteY19" fmla="*/ 2163600 h 2268000"/>
              <a:gd name="connsiteX20" fmla="*/ 3880800 w 3880800"/>
              <a:gd name="connsiteY20" fmla="*/ 2199600 h 2268000"/>
              <a:gd name="connsiteX21" fmla="*/ 3873600 w 3880800"/>
              <a:gd name="connsiteY21" fmla="*/ 2232000 h 2268000"/>
              <a:gd name="connsiteX22" fmla="*/ 3852000 w 3880800"/>
              <a:gd name="connsiteY22" fmla="*/ 2257200 h 2268000"/>
              <a:gd name="connsiteX23" fmla="*/ 3808800 w 3880800"/>
              <a:gd name="connsiteY23" fmla="*/ 2268000 h 2268000"/>
              <a:gd name="connsiteX24" fmla="*/ 3765600 w 3880800"/>
              <a:gd name="connsiteY24" fmla="*/ 2268000 h 2268000"/>
              <a:gd name="connsiteX25" fmla="*/ 3744000 w 3880800"/>
              <a:gd name="connsiteY25" fmla="*/ 2257200 h 2268000"/>
              <a:gd name="connsiteX26" fmla="*/ 3686400 w 3880800"/>
              <a:gd name="connsiteY26" fmla="*/ 2221200 h 2268000"/>
              <a:gd name="connsiteX27" fmla="*/ 3625200 w 3880800"/>
              <a:gd name="connsiteY27" fmla="*/ 2178000 h 2268000"/>
              <a:gd name="connsiteX28" fmla="*/ 3535200 w 3880800"/>
              <a:gd name="connsiteY28" fmla="*/ 2102400 h 2268000"/>
              <a:gd name="connsiteX29" fmla="*/ 3398400 w 3880800"/>
              <a:gd name="connsiteY29" fmla="*/ 2005200 h 2268000"/>
              <a:gd name="connsiteX30" fmla="*/ 3225600 w 3880800"/>
              <a:gd name="connsiteY30" fmla="*/ 1897200 h 2268000"/>
              <a:gd name="connsiteX31" fmla="*/ 2822400 w 3880800"/>
              <a:gd name="connsiteY31" fmla="*/ 1674000 h 2268000"/>
              <a:gd name="connsiteX32" fmla="*/ 2516400 w 3880800"/>
              <a:gd name="connsiteY32" fmla="*/ 1508400 h 2268000"/>
              <a:gd name="connsiteX33" fmla="*/ 2221200 w 3880800"/>
              <a:gd name="connsiteY33" fmla="*/ 1360800 h 2268000"/>
              <a:gd name="connsiteX34" fmla="*/ 1746000 w 3880800"/>
              <a:gd name="connsiteY34" fmla="*/ 1130400 h 2268000"/>
              <a:gd name="connsiteX35" fmla="*/ 1468800 w 3880800"/>
              <a:gd name="connsiteY35" fmla="*/ 1004400 h 2268000"/>
              <a:gd name="connsiteX36" fmla="*/ 1144800 w 3880800"/>
              <a:gd name="connsiteY36" fmla="*/ 871200 h 2268000"/>
              <a:gd name="connsiteX37" fmla="*/ 925200 w 3880800"/>
              <a:gd name="connsiteY37" fmla="*/ 788400 h 2268000"/>
              <a:gd name="connsiteX38" fmla="*/ 720000 w 3880800"/>
              <a:gd name="connsiteY38" fmla="*/ 712800 h 2268000"/>
              <a:gd name="connsiteX39" fmla="*/ 453600 w 3880800"/>
              <a:gd name="connsiteY39" fmla="*/ 622800 h 2268000"/>
              <a:gd name="connsiteX40" fmla="*/ 252000 w 3880800"/>
              <a:gd name="connsiteY40" fmla="*/ 561600 h 2268000"/>
              <a:gd name="connsiteX41" fmla="*/ 230400 w 3880800"/>
              <a:gd name="connsiteY41" fmla="*/ 554400 h 2268000"/>
              <a:gd name="connsiteX42" fmla="*/ 201600 w 3880800"/>
              <a:gd name="connsiteY42" fmla="*/ 525600 h 2268000"/>
              <a:gd name="connsiteX43" fmla="*/ 140400 w 3880800"/>
              <a:gd name="connsiteY43" fmla="*/ 424800 h 2268000"/>
              <a:gd name="connsiteX44" fmla="*/ 61200 w 3880800"/>
              <a:gd name="connsiteY44" fmla="*/ 262800 h 2268000"/>
              <a:gd name="connsiteX45" fmla="*/ 10800 w 3880800"/>
              <a:gd name="connsiteY45" fmla="*/ 140400 h 2268000"/>
              <a:gd name="connsiteX46" fmla="*/ 0 w 3880800"/>
              <a:gd name="connsiteY46" fmla="*/ 97200 h 2268000"/>
              <a:gd name="connsiteX47" fmla="*/ 0 w 3880800"/>
              <a:gd name="connsiteY47" fmla="*/ 46800 h 2268000"/>
              <a:gd name="connsiteX48" fmla="*/ 14400 w 3880800"/>
              <a:gd name="connsiteY48" fmla="*/ 10800 h 2268000"/>
              <a:gd name="connsiteX49" fmla="*/ 28800 w 3880800"/>
              <a:gd name="connsiteY49" fmla="*/ 0 h 2268000"/>
              <a:gd name="connsiteX50" fmla="*/ 46800 w 3880800"/>
              <a:gd name="connsiteY50" fmla="*/ 0 h 2268000"/>
              <a:gd name="connsiteX51" fmla="*/ 72000 w 3880800"/>
              <a:gd name="connsiteY51" fmla="*/ 14400 h 2268000"/>
              <a:gd name="connsiteX52" fmla="*/ 97200 w 3880800"/>
              <a:gd name="connsiteY52" fmla="*/ 39600 h 2268000"/>
              <a:gd name="connsiteX53" fmla="*/ 144000 w 3880800"/>
              <a:gd name="connsiteY53" fmla="*/ 108000 h 2268000"/>
              <a:gd name="connsiteX54" fmla="*/ 176400 w 3880800"/>
              <a:gd name="connsiteY54" fmla="*/ 140400 h 2268000"/>
              <a:gd name="connsiteX55" fmla="*/ 219600 w 3880800"/>
              <a:gd name="connsiteY55" fmla="*/ 187200 h 2268000"/>
              <a:gd name="connsiteX56" fmla="*/ 320400 w 3880800"/>
              <a:gd name="connsiteY56" fmla="*/ 255600 h 2268000"/>
              <a:gd name="connsiteX57" fmla="*/ 442800 w 3880800"/>
              <a:gd name="connsiteY57" fmla="*/ 320400 h 2268000"/>
              <a:gd name="connsiteX58" fmla="*/ 676800 w 3880800"/>
              <a:gd name="connsiteY58" fmla="*/ 432000 h 2268000"/>
              <a:gd name="connsiteX59" fmla="*/ 867600 w 3880800"/>
              <a:gd name="connsiteY59" fmla="*/ 514800 h 2268000"/>
              <a:gd name="connsiteX60" fmla="*/ 1123200 w 3880800"/>
              <a:gd name="connsiteY60" fmla="*/ 626400 h 2268000"/>
              <a:gd name="connsiteX61" fmla="*/ 1256400 w 3880800"/>
              <a:gd name="connsiteY61" fmla="*/ 6876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80800" h="2268000">
                <a:moveTo>
                  <a:pt x="1256400" y="687600"/>
                </a:moveTo>
                <a:lnTo>
                  <a:pt x="1818000" y="936000"/>
                </a:lnTo>
                <a:lnTo>
                  <a:pt x="2185200" y="1108800"/>
                </a:lnTo>
                <a:lnTo>
                  <a:pt x="2710800" y="1371600"/>
                </a:lnTo>
                <a:lnTo>
                  <a:pt x="3247200" y="1638000"/>
                </a:lnTo>
                <a:lnTo>
                  <a:pt x="3362400" y="1695600"/>
                </a:lnTo>
                <a:lnTo>
                  <a:pt x="3423600" y="1720800"/>
                </a:lnTo>
                <a:lnTo>
                  <a:pt x="3474000" y="1735200"/>
                </a:lnTo>
                <a:lnTo>
                  <a:pt x="3538800" y="1753200"/>
                </a:lnTo>
                <a:lnTo>
                  <a:pt x="3596400" y="1756800"/>
                </a:lnTo>
                <a:lnTo>
                  <a:pt x="3621600" y="1756800"/>
                </a:lnTo>
                <a:lnTo>
                  <a:pt x="3639600" y="1764000"/>
                </a:lnTo>
                <a:lnTo>
                  <a:pt x="3672000" y="1785600"/>
                </a:lnTo>
                <a:lnTo>
                  <a:pt x="3722400" y="1843200"/>
                </a:lnTo>
                <a:lnTo>
                  <a:pt x="3762000" y="1904400"/>
                </a:lnTo>
                <a:lnTo>
                  <a:pt x="3776400" y="1926000"/>
                </a:lnTo>
                <a:lnTo>
                  <a:pt x="3819600" y="2005200"/>
                </a:lnTo>
                <a:lnTo>
                  <a:pt x="3852000" y="2077200"/>
                </a:lnTo>
                <a:lnTo>
                  <a:pt x="3870000" y="2127600"/>
                </a:lnTo>
                <a:lnTo>
                  <a:pt x="3880800" y="2163600"/>
                </a:lnTo>
                <a:lnTo>
                  <a:pt x="3880800" y="2199600"/>
                </a:lnTo>
                <a:lnTo>
                  <a:pt x="3873600" y="2232000"/>
                </a:lnTo>
                <a:lnTo>
                  <a:pt x="3852000" y="2257200"/>
                </a:lnTo>
                <a:lnTo>
                  <a:pt x="3808800" y="2268000"/>
                </a:lnTo>
                <a:lnTo>
                  <a:pt x="3765600" y="2268000"/>
                </a:lnTo>
                <a:lnTo>
                  <a:pt x="3744000" y="2257200"/>
                </a:lnTo>
                <a:lnTo>
                  <a:pt x="3686400" y="2221200"/>
                </a:lnTo>
                <a:lnTo>
                  <a:pt x="3625200" y="2178000"/>
                </a:lnTo>
                <a:lnTo>
                  <a:pt x="3535200" y="2102400"/>
                </a:lnTo>
                <a:lnTo>
                  <a:pt x="3398400" y="2005200"/>
                </a:lnTo>
                <a:lnTo>
                  <a:pt x="3225600" y="1897200"/>
                </a:lnTo>
                <a:lnTo>
                  <a:pt x="2822400" y="1674000"/>
                </a:lnTo>
                <a:lnTo>
                  <a:pt x="2516400" y="1508400"/>
                </a:lnTo>
                <a:lnTo>
                  <a:pt x="2221200" y="1360800"/>
                </a:lnTo>
                <a:lnTo>
                  <a:pt x="1746000" y="1130400"/>
                </a:lnTo>
                <a:lnTo>
                  <a:pt x="1468800" y="1004400"/>
                </a:lnTo>
                <a:lnTo>
                  <a:pt x="1144800" y="871200"/>
                </a:lnTo>
                <a:lnTo>
                  <a:pt x="925200" y="788400"/>
                </a:lnTo>
                <a:lnTo>
                  <a:pt x="720000" y="712800"/>
                </a:lnTo>
                <a:lnTo>
                  <a:pt x="453600" y="622800"/>
                </a:lnTo>
                <a:lnTo>
                  <a:pt x="252000" y="561600"/>
                </a:lnTo>
                <a:lnTo>
                  <a:pt x="230400" y="554400"/>
                </a:lnTo>
                <a:lnTo>
                  <a:pt x="201600" y="525600"/>
                </a:lnTo>
                <a:lnTo>
                  <a:pt x="140400" y="424800"/>
                </a:lnTo>
                <a:lnTo>
                  <a:pt x="61200" y="262800"/>
                </a:lnTo>
                <a:lnTo>
                  <a:pt x="10800" y="140400"/>
                </a:lnTo>
                <a:lnTo>
                  <a:pt x="0" y="97200"/>
                </a:lnTo>
                <a:lnTo>
                  <a:pt x="0" y="46800"/>
                </a:lnTo>
                <a:lnTo>
                  <a:pt x="14400" y="10800"/>
                </a:lnTo>
                <a:lnTo>
                  <a:pt x="28800" y="0"/>
                </a:lnTo>
                <a:lnTo>
                  <a:pt x="46800" y="0"/>
                </a:lnTo>
                <a:lnTo>
                  <a:pt x="72000" y="14400"/>
                </a:lnTo>
                <a:lnTo>
                  <a:pt x="97200" y="39600"/>
                </a:lnTo>
                <a:lnTo>
                  <a:pt x="144000" y="108000"/>
                </a:lnTo>
                <a:lnTo>
                  <a:pt x="176400" y="140400"/>
                </a:lnTo>
                <a:lnTo>
                  <a:pt x="219600" y="187200"/>
                </a:lnTo>
                <a:lnTo>
                  <a:pt x="320400" y="255600"/>
                </a:lnTo>
                <a:lnTo>
                  <a:pt x="442800" y="320400"/>
                </a:lnTo>
                <a:lnTo>
                  <a:pt x="676800" y="432000"/>
                </a:lnTo>
                <a:lnTo>
                  <a:pt x="867600" y="514800"/>
                </a:lnTo>
                <a:lnTo>
                  <a:pt x="1123200" y="626400"/>
                </a:lnTo>
                <a:lnTo>
                  <a:pt x="1256400" y="687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よう日と日づけ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あたらしい漢字：日 月 火 水 金 土</a:t>
            </a:r>
          </a:p>
        </p:txBody>
      </p:sp>
    </p:spTree>
    <p:extLst>
      <p:ext uri="{BB962C8B-B14F-4D97-AF65-F5344CB8AC3E}">
        <p14:creationId xmlns:p14="http://schemas.microsoft.com/office/powerpoint/2010/main" val="41763341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CC215B2-E2A3-4DF8-8339-03C17844C3C8}"/>
              </a:ext>
            </a:extLst>
          </p:cNvPr>
          <p:cNvSpPr/>
          <p:nvPr/>
        </p:nvSpPr>
        <p:spPr>
          <a:xfrm rot="17400000">
            <a:off x="3221832" y="3098007"/>
            <a:ext cx="3108325" cy="1452562"/>
          </a:xfrm>
          <a:custGeom>
            <a:avLst/>
            <a:gdLst>
              <a:gd name="connsiteX0" fmla="*/ 860308 w 3108960"/>
              <a:gd name="connsiteY0" fmla="*/ 965915 h 1452737"/>
              <a:gd name="connsiteX1" fmla="*/ 1419251 w 3108960"/>
              <a:gd name="connsiteY1" fmla="*/ 785611 h 1452737"/>
              <a:gd name="connsiteX2" fmla="*/ 1931830 w 3108960"/>
              <a:gd name="connsiteY2" fmla="*/ 610459 h 1452737"/>
              <a:gd name="connsiteX3" fmla="*/ 2426379 w 3108960"/>
              <a:gd name="connsiteY3" fmla="*/ 435306 h 1452737"/>
              <a:gd name="connsiteX4" fmla="*/ 2722593 w 3108960"/>
              <a:gd name="connsiteY4" fmla="*/ 321972 h 1452737"/>
              <a:gd name="connsiteX5" fmla="*/ 2774109 w 3108960"/>
              <a:gd name="connsiteY5" fmla="*/ 301366 h 1452737"/>
              <a:gd name="connsiteX6" fmla="*/ 2820473 w 3108960"/>
              <a:gd name="connsiteY6" fmla="*/ 270456 h 1452737"/>
              <a:gd name="connsiteX7" fmla="*/ 2877140 w 3108960"/>
              <a:gd name="connsiteY7" fmla="*/ 226668 h 1452737"/>
              <a:gd name="connsiteX8" fmla="*/ 2928655 w 3108960"/>
              <a:gd name="connsiteY8" fmla="*/ 182880 h 1452737"/>
              <a:gd name="connsiteX9" fmla="*/ 2962140 w 3108960"/>
              <a:gd name="connsiteY9" fmla="*/ 136516 h 1452737"/>
              <a:gd name="connsiteX10" fmla="*/ 2995625 w 3108960"/>
              <a:gd name="connsiteY10" fmla="*/ 79849 h 1452737"/>
              <a:gd name="connsiteX11" fmla="*/ 3023959 w 3108960"/>
              <a:gd name="connsiteY11" fmla="*/ 28334 h 1452737"/>
              <a:gd name="connsiteX12" fmla="*/ 3036838 w 3108960"/>
              <a:gd name="connsiteY12" fmla="*/ 7727 h 1452737"/>
              <a:gd name="connsiteX13" fmla="*/ 3044565 w 3108960"/>
              <a:gd name="connsiteY13" fmla="*/ 0 h 1452737"/>
              <a:gd name="connsiteX14" fmla="*/ 3060020 w 3108960"/>
              <a:gd name="connsiteY14" fmla="*/ 0 h 1452737"/>
              <a:gd name="connsiteX15" fmla="*/ 3070323 w 3108960"/>
              <a:gd name="connsiteY15" fmla="*/ 15455 h 1452737"/>
              <a:gd name="connsiteX16" fmla="*/ 3083202 w 3108960"/>
              <a:gd name="connsiteY16" fmla="*/ 51515 h 1452737"/>
              <a:gd name="connsiteX17" fmla="*/ 3098656 w 3108960"/>
              <a:gd name="connsiteY17" fmla="*/ 100455 h 1452737"/>
              <a:gd name="connsiteX18" fmla="*/ 3108960 w 3108960"/>
              <a:gd name="connsiteY18" fmla="*/ 141668 h 1452737"/>
              <a:gd name="connsiteX19" fmla="*/ 3108960 w 3108960"/>
              <a:gd name="connsiteY19" fmla="*/ 190607 h 1452737"/>
              <a:gd name="connsiteX20" fmla="*/ 3106384 w 3108960"/>
              <a:gd name="connsiteY20" fmla="*/ 249850 h 1452737"/>
              <a:gd name="connsiteX21" fmla="*/ 3093505 w 3108960"/>
              <a:gd name="connsiteY21" fmla="*/ 334851 h 1452737"/>
              <a:gd name="connsiteX22" fmla="*/ 3083202 w 3108960"/>
              <a:gd name="connsiteY22" fmla="*/ 399245 h 1452737"/>
              <a:gd name="connsiteX23" fmla="*/ 3070323 w 3108960"/>
              <a:gd name="connsiteY23" fmla="*/ 432730 h 1452737"/>
              <a:gd name="connsiteX24" fmla="*/ 3052292 w 3108960"/>
              <a:gd name="connsiteY24" fmla="*/ 455912 h 1452737"/>
              <a:gd name="connsiteX25" fmla="*/ 2985322 w 3108960"/>
              <a:gd name="connsiteY25" fmla="*/ 489397 h 1452737"/>
              <a:gd name="connsiteX26" fmla="*/ 2908049 w 3108960"/>
              <a:gd name="connsiteY26" fmla="*/ 517731 h 1452737"/>
              <a:gd name="connsiteX27" fmla="*/ 2472743 w 3108960"/>
              <a:gd name="connsiteY27" fmla="*/ 674853 h 1452737"/>
              <a:gd name="connsiteX28" fmla="*/ 1746375 w 3108960"/>
              <a:gd name="connsiteY28" fmla="*/ 940158 h 1452737"/>
              <a:gd name="connsiteX29" fmla="*/ 381214 w 3108960"/>
              <a:gd name="connsiteY29" fmla="*/ 1411524 h 1452737"/>
              <a:gd name="connsiteX30" fmla="*/ 301365 w 3108960"/>
              <a:gd name="connsiteY30" fmla="*/ 1434706 h 1452737"/>
              <a:gd name="connsiteX31" fmla="*/ 234395 w 3108960"/>
              <a:gd name="connsiteY31" fmla="*/ 1447585 h 1452737"/>
              <a:gd name="connsiteX32" fmla="*/ 182880 w 3108960"/>
              <a:gd name="connsiteY32" fmla="*/ 1450161 h 1452737"/>
              <a:gd name="connsiteX33" fmla="*/ 121061 w 3108960"/>
              <a:gd name="connsiteY33" fmla="*/ 1452737 h 1452737"/>
              <a:gd name="connsiteX34" fmla="*/ 69545 w 3108960"/>
              <a:gd name="connsiteY34" fmla="*/ 1450161 h 1452737"/>
              <a:gd name="connsiteX35" fmla="*/ 25757 w 3108960"/>
              <a:gd name="connsiteY35" fmla="*/ 1437282 h 1452737"/>
              <a:gd name="connsiteX36" fmla="*/ 7727 w 3108960"/>
              <a:gd name="connsiteY36" fmla="*/ 1426979 h 1452737"/>
              <a:gd name="connsiteX37" fmla="*/ 0 w 3108960"/>
              <a:gd name="connsiteY37" fmla="*/ 1411524 h 1452737"/>
              <a:gd name="connsiteX38" fmla="*/ 2575 w 3108960"/>
              <a:gd name="connsiteY38" fmla="*/ 1390918 h 1452737"/>
              <a:gd name="connsiteX39" fmla="*/ 12878 w 3108960"/>
              <a:gd name="connsiteY39" fmla="*/ 1354857 h 1452737"/>
              <a:gd name="connsiteX40" fmla="*/ 41212 w 3108960"/>
              <a:gd name="connsiteY40" fmla="*/ 1316221 h 1452737"/>
              <a:gd name="connsiteX41" fmla="*/ 97879 w 3108960"/>
              <a:gd name="connsiteY41" fmla="*/ 1246675 h 1452737"/>
              <a:gd name="connsiteX42" fmla="*/ 46363 w 3108960"/>
              <a:gd name="connsiteY42" fmla="*/ 1311069 h 1452737"/>
              <a:gd name="connsiteX43" fmla="*/ 103030 w 3108960"/>
              <a:gd name="connsiteY43" fmla="*/ 1251826 h 1452737"/>
              <a:gd name="connsiteX44" fmla="*/ 144243 w 3108960"/>
              <a:gd name="connsiteY44" fmla="*/ 1210614 h 1452737"/>
              <a:gd name="connsiteX45" fmla="*/ 200910 w 3108960"/>
              <a:gd name="connsiteY45" fmla="*/ 1169402 h 1452737"/>
              <a:gd name="connsiteX46" fmla="*/ 273032 w 3108960"/>
              <a:gd name="connsiteY46" fmla="*/ 1128189 h 1452737"/>
              <a:gd name="connsiteX47" fmla="*/ 334850 w 3108960"/>
              <a:gd name="connsiteY47" fmla="*/ 1097280 h 1452737"/>
              <a:gd name="connsiteX48" fmla="*/ 383790 w 3108960"/>
              <a:gd name="connsiteY48" fmla="*/ 1079250 h 1452737"/>
              <a:gd name="connsiteX49" fmla="*/ 409548 w 3108960"/>
              <a:gd name="connsiteY49" fmla="*/ 1079250 h 1452737"/>
              <a:gd name="connsiteX50" fmla="*/ 471366 w 3108960"/>
              <a:gd name="connsiteY50" fmla="*/ 1068946 h 1452737"/>
              <a:gd name="connsiteX51" fmla="*/ 569246 w 3108960"/>
              <a:gd name="connsiteY51" fmla="*/ 1053492 h 1452737"/>
              <a:gd name="connsiteX52" fmla="*/ 656822 w 3108960"/>
              <a:gd name="connsiteY52" fmla="*/ 1032886 h 1452737"/>
              <a:gd name="connsiteX53" fmla="*/ 795914 w 3108960"/>
              <a:gd name="connsiteY53" fmla="*/ 989097 h 1452737"/>
              <a:gd name="connsiteX54" fmla="*/ 860308 w 3108960"/>
              <a:gd name="connsiteY54" fmla="*/ 965915 h 1452737"/>
              <a:gd name="connsiteX0" fmla="*/ 860308 w 3108960"/>
              <a:gd name="connsiteY0" fmla="*/ 965915 h 1452737"/>
              <a:gd name="connsiteX1" fmla="*/ 1419251 w 3108960"/>
              <a:gd name="connsiteY1" fmla="*/ 785611 h 1452737"/>
              <a:gd name="connsiteX2" fmla="*/ 1931830 w 3108960"/>
              <a:gd name="connsiteY2" fmla="*/ 610459 h 1452737"/>
              <a:gd name="connsiteX3" fmla="*/ 2426379 w 3108960"/>
              <a:gd name="connsiteY3" fmla="*/ 435306 h 1452737"/>
              <a:gd name="connsiteX4" fmla="*/ 2722593 w 3108960"/>
              <a:gd name="connsiteY4" fmla="*/ 321972 h 1452737"/>
              <a:gd name="connsiteX5" fmla="*/ 2774109 w 3108960"/>
              <a:gd name="connsiteY5" fmla="*/ 301366 h 1452737"/>
              <a:gd name="connsiteX6" fmla="*/ 2820473 w 3108960"/>
              <a:gd name="connsiteY6" fmla="*/ 270456 h 1452737"/>
              <a:gd name="connsiteX7" fmla="*/ 2877140 w 3108960"/>
              <a:gd name="connsiteY7" fmla="*/ 226668 h 1452737"/>
              <a:gd name="connsiteX8" fmla="*/ 2962140 w 3108960"/>
              <a:gd name="connsiteY8" fmla="*/ 136516 h 1452737"/>
              <a:gd name="connsiteX9" fmla="*/ 2995625 w 3108960"/>
              <a:gd name="connsiteY9" fmla="*/ 79849 h 1452737"/>
              <a:gd name="connsiteX10" fmla="*/ 3023959 w 3108960"/>
              <a:gd name="connsiteY10" fmla="*/ 28334 h 1452737"/>
              <a:gd name="connsiteX11" fmla="*/ 3036838 w 3108960"/>
              <a:gd name="connsiteY11" fmla="*/ 7727 h 1452737"/>
              <a:gd name="connsiteX12" fmla="*/ 3044565 w 3108960"/>
              <a:gd name="connsiteY12" fmla="*/ 0 h 1452737"/>
              <a:gd name="connsiteX13" fmla="*/ 3060020 w 3108960"/>
              <a:gd name="connsiteY13" fmla="*/ 0 h 1452737"/>
              <a:gd name="connsiteX14" fmla="*/ 3070323 w 3108960"/>
              <a:gd name="connsiteY14" fmla="*/ 15455 h 1452737"/>
              <a:gd name="connsiteX15" fmla="*/ 3083202 w 3108960"/>
              <a:gd name="connsiteY15" fmla="*/ 51515 h 1452737"/>
              <a:gd name="connsiteX16" fmla="*/ 3098656 w 3108960"/>
              <a:gd name="connsiteY16" fmla="*/ 100455 h 1452737"/>
              <a:gd name="connsiteX17" fmla="*/ 3108960 w 3108960"/>
              <a:gd name="connsiteY17" fmla="*/ 141668 h 1452737"/>
              <a:gd name="connsiteX18" fmla="*/ 3108960 w 3108960"/>
              <a:gd name="connsiteY18" fmla="*/ 190607 h 1452737"/>
              <a:gd name="connsiteX19" fmla="*/ 3106384 w 3108960"/>
              <a:gd name="connsiteY19" fmla="*/ 249850 h 1452737"/>
              <a:gd name="connsiteX20" fmla="*/ 3093505 w 3108960"/>
              <a:gd name="connsiteY20" fmla="*/ 334851 h 1452737"/>
              <a:gd name="connsiteX21" fmla="*/ 3083202 w 3108960"/>
              <a:gd name="connsiteY21" fmla="*/ 399245 h 1452737"/>
              <a:gd name="connsiteX22" fmla="*/ 3070323 w 3108960"/>
              <a:gd name="connsiteY22" fmla="*/ 432730 h 1452737"/>
              <a:gd name="connsiteX23" fmla="*/ 3052292 w 3108960"/>
              <a:gd name="connsiteY23" fmla="*/ 455912 h 1452737"/>
              <a:gd name="connsiteX24" fmla="*/ 2985322 w 3108960"/>
              <a:gd name="connsiteY24" fmla="*/ 489397 h 1452737"/>
              <a:gd name="connsiteX25" fmla="*/ 2908049 w 3108960"/>
              <a:gd name="connsiteY25" fmla="*/ 517731 h 1452737"/>
              <a:gd name="connsiteX26" fmla="*/ 2472743 w 3108960"/>
              <a:gd name="connsiteY26" fmla="*/ 674853 h 1452737"/>
              <a:gd name="connsiteX27" fmla="*/ 1746375 w 3108960"/>
              <a:gd name="connsiteY27" fmla="*/ 940158 h 1452737"/>
              <a:gd name="connsiteX28" fmla="*/ 381214 w 3108960"/>
              <a:gd name="connsiteY28" fmla="*/ 1411524 h 1452737"/>
              <a:gd name="connsiteX29" fmla="*/ 301365 w 3108960"/>
              <a:gd name="connsiteY29" fmla="*/ 1434706 h 1452737"/>
              <a:gd name="connsiteX30" fmla="*/ 234395 w 3108960"/>
              <a:gd name="connsiteY30" fmla="*/ 1447585 h 1452737"/>
              <a:gd name="connsiteX31" fmla="*/ 182880 w 3108960"/>
              <a:gd name="connsiteY31" fmla="*/ 1450161 h 1452737"/>
              <a:gd name="connsiteX32" fmla="*/ 121061 w 3108960"/>
              <a:gd name="connsiteY32" fmla="*/ 1452737 h 1452737"/>
              <a:gd name="connsiteX33" fmla="*/ 69545 w 3108960"/>
              <a:gd name="connsiteY33" fmla="*/ 1450161 h 1452737"/>
              <a:gd name="connsiteX34" fmla="*/ 25757 w 3108960"/>
              <a:gd name="connsiteY34" fmla="*/ 1437282 h 1452737"/>
              <a:gd name="connsiteX35" fmla="*/ 7727 w 3108960"/>
              <a:gd name="connsiteY35" fmla="*/ 1426979 h 1452737"/>
              <a:gd name="connsiteX36" fmla="*/ 0 w 3108960"/>
              <a:gd name="connsiteY36" fmla="*/ 1411524 h 1452737"/>
              <a:gd name="connsiteX37" fmla="*/ 2575 w 3108960"/>
              <a:gd name="connsiteY37" fmla="*/ 1390918 h 1452737"/>
              <a:gd name="connsiteX38" fmla="*/ 12878 w 3108960"/>
              <a:gd name="connsiteY38" fmla="*/ 1354857 h 1452737"/>
              <a:gd name="connsiteX39" fmla="*/ 41212 w 3108960"/>
              <a:gd name="connsiteY39" fmla="*/ 1316221 h 1452737"/>
              <a:gd name="connsiteX40" fmla="*/ 97879 w 3108960"/>
              <a:gd name="connsiteY40" fmla="*/ 1246675 h 1452737"/>
              <a:gd name="connsiteX41" fmla="*/ 46363 w 3108960"/>
              <a:gd name="connsiteY41" fmla="*/ 1311069 h 1452737"/>
              <a:gd name="connsiteX42" fmla="*/ 103030 w 3108960"/>
              <a:gd name="connsiteY42" fmla="*/ 1251826 h 1452737"/>
              <a:gd name="connsiteX43" fmla="*/ 144243 w 3108960"/>
              <a:gd name="connsiteY43" fmla="*/ 1210614 h 1452737"/>
              <a:gd name="connsiteX44" fmla="*/ 200910 w 3108960"/>
              <a:gd name="connsiteY44" fmla="*/ 1169402 h 1452737"/>
              <a:gd name="connsiteX45" fmla="*/ 273032 w 3108960"/>
              <a:gd name="connsiteY45" fmla="*/ 1128189 h 1452737"/>
              <a:gd name="connsiteX46" fmla="*/ 334850 w 3108960"/>
              <a:gd name="connsiteY46" fmla="*/ 1097280 h 1452737"/>
              <a:gd name="connsiteX47" fmla="*/ 383790 w 3108960"/>
              <a:gd name="connsiteY47" fmla="*/ 1079250 h 1452737"/>
              <a:gd name="connsiteX48" fmla="*/ 409548 w 3108960"/>
              <a:gd name="connsiteY48" fmla="*/ 1079250 h 1452737"/>
              <a:gd name="connsiteX49" fmla="*/ 471366 w 3108960"/>
              <a:gd name="connsiteY49" fmla="*/ 1068946 h 1452737"/>
              <a:gd name="connsiteX50" fmla="*/ 569246 w 3108960"/>
              <a:gd name="connsiteY50" fmla="*/ 1053492 h 1452737"/>
              <a:gd name="connsiteX51" fmla="*/ 656822 w 3108960"/>
              <a:gd name="connsiteY51" fmla="*/ 1032886 h 1452737"/>
              <a:gd name="connsiteX52" fmla="*/ 795914 w 3108960"/>
              <a:gd name="connsiteY52" fmla="*/ 989097 h 1452737"/>
              <a:gd name="connsiteX53" fmla="*/ 860308 w 3108960"/>
              <a:gd name="connsiteY53" fmla="*/ 965915 h 1452737"/>
              <a:gd name="connsiteX0" fmla="*/ 860308 w 3108960"/>
              <a:gd name="connsiteY0" fmla="*/ 965915 h 1452737"/>
              <a:gd name="connsiteX1" fmla="*/ 1419251 w 3108960"/>
              <a:gd name="connsiteY1" fmla="*/ 785611 h 1452737"/>
              <a:gd name="connsiteX2" fmla="*/ 1931830 w 3108960"/>
              <a:gd name="connsiteY2" fmla="*/ 610459 h 1452737"/>
              <a:gd name="connsiteX3" fmla="*/ 2426379 w 3108960"/>
              <a:gd name="connsiteY3" fmla="*/ 435306 h 1452737"/>
              <a:gd name="connsiteX4" fmla="*/ 2722593 w 3108960"/>
              <a:gd name="connsiteY4" fmla="*/ 321972 h 1452737"/>
              <a:gd name="connsiteX5" fmla="*/ 2774109 w 3108960"/>
              <a:gd name="connsiteY5" fmla="*/ 301366 h 1452737"/>
              <a:gd name="connsiteX6" fmla="*/ 2820473 w 3108960"/>
              <a:gd name="connsiteY6" fmla="*/ 270456 h 1452737"/>
              <a:gd name="connsiteX7" fmla="*/ 2877140 w 3108960"/>
              <a:gd name="connsiteY7" fmla="*/ 226668 h 1452737"/>
              <a:gd name="connsiteX8" fmla="*/ 2962140 w 3108960"/>
              <a:gd name="connsiteY8" fmla="*/ 136516 h 1452737"/>
              <a:gd name="connsiteX9" fmla="*/ 2995625 w 3108960"/>
              <a:gd name="connsiteY9" fmla="*/ 79849 h 1452737"/>
              <a:gd name="connsiteX10" fmla="*/ 3023959 w 3108960"/>
              <a:gd name="connsiteY10" fmla="*/ 28334 h 1452737"/>
              <a:gd name="connsiteX11" fmla="*/ 3036838 w 3108960"/>
              <a:gd name="connsiteY11" fmla="*/ 7727 h 1452737"/>
              <a:gd name="connsiteX12" fmla="*/ 3044565 w 3108960"/>
              <a:gd name="connsiteY12" fmla="*/ 0 h 1452737"/>
              <a:gd name="connsiteX13" fmla="*/ 3060020 w 3108960"/>
              <a:gd name="connsiteY13" fmla="*/ 0 h 1452737"/>
              <a:gd name="connsiteX14" fmla="*/ 3070323 w 3108960"/>
              <a:gd name="connsiteY14" fmla="*/ 15455 h 1452737"/>
              <a:gd name="connsiteX15" fmla="*/ 3083202 w 3108960"/>
              <a:gd name="connsiteY15" fmla="*/ 51515 h 1452737"/>
              <a:gd name="connsiteX16" fmla="*/ 3098656 w 3108960"/>
              <a:gd name="connsiteY16" fmla="*/ 100455 h 1452737"/>
              <a:gd name="connsiteX17" fmla="*/ 3108960 w 3108960"/>
              <a:gd name="connsiteY17" fmla="*/ 141668 h 1452737"/>
              <a:gd name="connsiteX18" fmla="*/ 3108960 w 3108960"/>
              <a:gd name="connsiteY18" fmla="*/ 190607 h 1452737"/>
              <a:gd name="connsiteX19" fmla="*/ 3106384 w 3108960"/>
              <a:gd name="connsiteY19" fmla="*/ 249850 h 1452737"/>
              <a:gd name="connsiteX20" fmla="*/ 3093505 w 3108960"/>
              <a:gd name="connsiteY20" fmla="*/ 334851 h 1452737"/>
              <a:gd name="connsiteX21" fmla="*/ 3083202 w 3108960"/>
              <a:gd name="connsiteY21" fmla="*/ 399245 h 1452737"/>
              <a:gd name="connsiteX22" fmla="*/ 3070323 w 3108960"/>
              <a:gd name="connsiteY22" fmla="*/ 432730 h 1452737"/>
              <a:gd name="connsiteX23" fmla="*/ 3052292 w 3108960"/>
              <a:gd name="connsiteY23" fmla="*/ 455912 h 1452737"/>
              <a:gd name="connsiteX24" fmla="*/ 2985322 w 3108960"/>
              <a:gd name="connsiteY24" fmla="*/ 489397 h 1452737"/>
              <a:gd name="connsiteX25" fmla="*/ 2908049 w 3108960"/>
              <a:gd name="connsiteY25" fmla="*/ 517731 h 1452737"/>
              <a:gd name="connsiteX26" fmla="*/ 2472743 w 3108960"/>
              <a:gd name="connsiteY26" fmla="*/ 674853 h 1452737"/>
              <a:gd name="connsiteX27" fmla="*/ 1746375 w 3108960"/>
              <a:gd name="connsiteY27" fmla="*/ 940158 h 1452737"/>
              <a:gd name="connsiteX28" fmla="*/ 381214 w 3108960"/>
              <a:gd name="connsiteY28" fmla="*/ 1411524 h 1452737"/>
              <a:gd name="connsiteX29" fmla="*/ 301365 w 3108960"/>
              <a:gd name="connsiteY29" fmla="*/ 1434706 h 1452737"/>
              <a:gd name="connsiteX30" fmla="*/ 234395 w 3108960"/>
              <a:gd name="connsiteY30" fmla="*/ 1447585 h 1452737"/>
              <a:gd name="connsiteX31" fmla="*/ 182880 w 3108960"/>
              <a:gd name="connsiteY31" fmla="*/ 1450161 h 1452737"/>
              <a:gd name="connsiteX32" fmla="*/ 121061 w 3108960"/>
              <a:gd name="connsiteY32" fmla="*/ 1452737 h 1452737"/>
              <a:gd name="connsiteX33" fmla="*/ 69545 w 3108960"/>
              <a:gd name="connsiteY33" fmla="*/ 1450161 h 1452737"/>
              <a:gd name="connsiteX34" fmla="*/ 25757 w 3108960"/>
              <a:gd name="connsiteY34" fmla="*/ 1437282 h 1452737"/>
              <a:gd name="connsiteX35" fmla="*/ 7727 w 3108960"/>
              <a:gd name="connsiteY35" fmla="*/ 1426979 h 1452737"/>
              <a:gd name="connsiteX36" fmla="*/ 0 w 3108960"/>
              <a:gd name="connsiteY36" fmla="*/ 1411524 h 1452737"/>
              <a:gd name="connsiteX37" fmla="*/ 2575 w 3108960"/>
              <a:gd name="connsiteY37" fmla="*/ 1390918 h 1452737"/>
              <a:gd name="connsiteX38" fmla="*/ 12878 w 3108960"/>
              <a:gd name="connsiteY38" fmla="*/ 1354857 h 1452737"/>
              <a:gd name="connsiteX39" fmla="*/ 41212 w 3108960"/>
              <a:gd name="connsiteY39" fmla="*/ 1316221 h 1452737"/>
              <a:gd name="connsiteX40" fmla="*/ 46363 w 3108960"/>
              <a:gd name="connsiteY40" fmla="*/ 1311069 h 1452737"/>
              <a:gd name="connsiteX41" fmla="*/ 103030 w 3108960"/>
              <a:gd name="connsiteY41" fmla="*/ 1251826 h 1452737"/>
              <a:gd name="connsiteX42" fmla="*/ 144243 w 3108960"/>
              <a:gd name="connsiteY42" fmla="*/ 1210614 h 1452737"/>
              <a:gd name="connsiteX43" fmla="*/ 200910 w 3108960"/>
              <a:gd name="connsiteY43" fmla="*/ 1169402 h 1452737"/>
              <a:gd name="connsiteX44" fmla="*/ 273032 w 3108960"/>
              <a:gd name="connsiteY44" fmla="*/ 1128189 h 1452737"/>
              <a:gd name="connsiteX45" fmla="*/ 334850 w 3108960"/>
              <a:gd name="connsiteY45" fmla="*/ 1097280 h 1452737"/>
              <a:gd name="connsiteX46" fmla="*/ 383790 w 3108960"/>
              <a:gd name="connsiteY46" fmla="*/ 1079250 h 1452737"/>
              <a:gd name="connsiteX47" fmla="*/ 409548 w 3108960"/>
              <a:gd name="connsiteY47" fmla="*/ 1079250 h 1452737"/>
              <a:gd name="connsiteX48" fmla="*/ 471366 w 3108960"/>
              <a:gd name="connsiteY48" fmla="*/ 1068946 h 1452737"/>
              <a:gd name="connsiteX49" fmla="*/ 569246 w 3108960"/>
              <a:gd name="connsiteY49" fmla="*/ 1053492 h 1452737"/>
              <a:gd name="connsiteX50" fmla="*/ 656822 w 3108960"/>
              <a:gd name="connsiteY50" fmla="*/ 1032886 h 1452737"/>
              <a:gd name="connsiteX51" fmla="*/ 795914 w 3108960"/>
              <a:gd name="connsiteY51" fmla="*/ 989097 h 1452737"/>
              <a:gd name="connsiteX52" fmla="*/ 860308 w 3108960"/>
              <a:gd name="connsiteY52" fmla="*/ 965915 h 1452737"/>
              <a:gd name="connsiteX0" fmla="*/ 860308 w 3108960"/>
              <a:gd name="connsiteY0" fmla="*/ 965915 h 1452737"/>
              <a:gd name="connsiteX1" fmla="*/ 1419251 w 3108960"/>
              <a:gd name="connsiteY1" fmla="*/ 785611 h 1452737"/>
              <a:gd name="connsiteX2" fmla="*/ 1931830 w 3108960"/>
              <a:gd name="connsiteY2" fmla="*/ 610459 h 1452737"/>
              <a:gd name="connsiteX3" fmla="*/ 2426379 w 3108960"/>
              <a:gd name="connsiteY3" fmla="*/ 435306 h 1452737"/>
              <a:gd name="connsiteX4" fmla="*/ 2722593 w 3108960"/>
              <a:gd name="connsiteY4" fmla="*/ 321972 h 1452737"/>
              <a:gd name="connsiteX5" fmla="*/ 2774109 w 3108960"/>
              <a:gd name="connsiteY5" fmla="*/ 301366 h 1452737"/>
              <a:gd name="connsiteX6" fmla="*/ 2820473 w 3108960"/>
              <a:gd name="connsiteY6" fmla="*/ 270456 h 1452737"/>
              <a:gd name="connsiteX7" fmla="*/ 2877140 w 3108960"/>
              <a:gd name="connsiteY7" fmla="*/ 226668 h 1452737"/>
              <a:gd name="connsiteX8" fmla="*/ 2962140 w 3108960"/>
              <a:gd name="connsiteY8" fmla="*/ 136516 h 1452737"/>
              <a:gd name="connsiteX9" fmla="*/ 2995625 w 3108960"/>
              <a:gd name="connsiteY9" fmla="*/ 79849 h 1452737"/>
              <a:gd name="connsiteX10" fmla="*/ 3023959 w 3108960"/>
              <a:gd name="connsiteY10" fmla="*/ 28334 h 1452737"/>
              <a:gd name="connsiteX11" fmla="*/ 3036838 w 3108960"/>
              <a:gd name="connsiteY11" fmla="*/ 7727 h 1452737"/>
              <a:gd name="connsiteX12" fmla="*/ 3044565 w 3108960"/>
              <a:gd name="connsiteY12" fmla="*/ 0 h 1452737"/>
              <a:gd name="connsiteX13" fmla="*/ 3060020 w 3108960"/>
              <a:gd name="connsiteY13" fmla="*/ 0 h 1452737"/>
              <a:gd name="connsiteX14" fmla="*/ 3070323 w 3108960"/>
              <a:gd name="connsiteY14" fmla="*/ 15455 h 1452737"/>
              <a:gd name="connsiteX15" fmla="*/ 3083202 w 3108960"/>
              <a:gd name="connsiteY15" fmla="*/ 51515 h 1452737"/>
              <a:gd name="connsiteX16" fmla="*/ 3098656 w 3108960"/>
              <a:gd name="connsiteY16" fmla="*/ 100455 h 1452737"/>
              <a:gd name="connsiteX17" fmla="*/ 3108960 w 3108960"/>
              <a:gd name="connsiteY17" fmla="*/ 141668 h 1452737"/>
              <a:gd name="connsiteX18" fmla="*/ 3108960 w 3108960"/>
              <a:gd name="connsiteY18" fmla="*/ 190607 h 1452737"/>
              <a:gd name="connsiteX19" fmla="*/ 3106384 w 3108960"/>
              <a:gd name="connsiteY19" fmla="*/ 249850 h 1452737"/>
              <a:gd name="connsiteX20" fmla="*/ 3093505 w 3108960"/>
              <a:gd name="connsiteY20" fmla="*/ 334851 h 1452737"/>
              <a:gd name="connsiteX21" fmla="*/ 3083202 w 3108960"/>
              <a:gd name="connsiteY21" fmla="*/ 399245 h 1452737"/>
              <a:gd name="connsiteX22" fmla="*/ 3070323 w 3108960"/>
              <a:gd name="connsiteY22" fmla="*/ 432730 h 1452737"/>
              <a:gd name="connsiteX23" fmla="*/ 3052292 w 3108960"/>
              <a:gd name="connsiteY23" fmla="*/ 455912 h 1452737"/>
              <a:gd name="connsiteX24" fmla="*/ 2985322 w 3108960"/>
              <a:gd name="connsiteY24" fmla="*/ 489397 h 1452737"/>
              <a:gd name="connsiteX25" fmla="*/ 2908049 w 3108960"/>
              <a:gd name="connsiteY25" fmla="*/ 517731 h 1452737"/>
              <a:gd name="connsiteX26" fmla="*/ 2472743 w 3108960"/>
              <a:gd name="connsiteY26" fmla="*/ 674853 h 1452737"/>
              <a:gd name="connsiteX27" fmla="*/ 1746375 w 3108960"/>
              <a:gd name="connsiteY27" fmla="*/ 940158 h 1452737"/>
              <a:gd name="connsiteX28" fmla="*/ 381214 w 3108960"/>
              <a:gd name="connsiteY28" fmla="*/ 1411524 h 1452737"/>
              <a:gd name="connsiteX29" fmla="*/ 301365 w 3108960"/>
              <a:gd name="connsiteY29" fmla="*/ 1434706 h 1452737"/>
              <a:gd name="connsiteX30" fmla="*/ 234395 w 3108960"/>
              <a:gd name="connsiteY30" fmla="*/ 1447585 h 1452737"/>
              <a:gd name="connsiteX31" fmla="*/ 182880 w 3108960"/>
              <a:gd name="connsiteY31" fmla="*/ 1450161 h 1452737"/>
              <a:gd name="connsiteX32" fmla="*/ 121061 w 3108960"/>
              <a:gd name="connsiteY32" fmla="*/ 1452737 h 1452737"/>
              <a:gd name="connsiteX33" fmla="*/ 69545 w 3108960"/>
              <a:gd name="connsiteY33" fmla="*/ 1450161 h 1452737"/>
              <a:gd name="connsiteX34" fmla="*/ 25757 w 3108960"/>
              <a:gd name="connsiteY34" fmla="*/ 1437282 h 1452737"/>
              <a:gd name="connsiteX35" fmla="*/ 7727 w 3108960"/>
              <a:gd name="connsiteY35" fmla="*/ 1426979 h 1452737"/>
              <a:gd name="connsiteX36" fmla="*/ 0 w 3108960"/>
              <a:gd name="connsiteY36" fmla="*/ 1411524 h 1452737"/>
              <a:gd name="connsiteX37" fmla="*/ 2575 w 3108960"/>
              <a:gd name="connsiteY37" fmla="*/ 1390918 h 1452737"/>
              <a:gd name="connsiteX38" fmla="*/ 12878 w 3108960"/>
              <a:gd name="connsiteY38" fmla="*/ 1354857 h 1452737"/>
              <a:gd name="connsiteX39" fmla="*/ 41212 w 3108960"/>
              <a:gd name="connsiteY39" fmla="*/ 1316221 h 1452737"/>
              <a:gd name="connsiteX40" fmla="*/ 103030 w 3108960"/>
              <a:gd name="connsiteY40" fmla="*/ 1251826 h 1452737"/>
              <a:gd name="connsiteX41" fmla="*/ 144243 w 3108960"/>
              <a:gd name="connsiteY41" fmla="*/ 1210614 h 1452737"/>
              <a:gd name="connsiteX42" fmla="*/ 200910 w 3108960"/>
              <a:gd name="connsiteY42" fmla="*/ 1169402 h 1452737"/>
              <a:gd name="connsiteX43" fmla="*/ 273032 w 3108960"/>
              <a:gd name="connsiteY43" fmla="*/ 1128189 h 1452737"/>
              <a:gd name="connsiteX44" fmla="*/ 334850 w 3108960"/>
              <a:gd name="connsiteY44" fmla="*/ 1097280 h 1452737"/>
              <a:gd name="connsiteX45" fmla="*/ 383790 w 3108960"/>
              <a:gd name="connsiteY45" fmla="*/ 1079250 h 1452737"/>
              <a:gd name="connsiteX46" fmla="*/ 409548 w 3108960"/>
              <a:gd name="connsiteY46" fmla="*/ 1079250 h 1452737"/>
              <a:gd name="connsiteX47" fmla="*/ 471366 w 3108960"/>
              <a:gd name="connsiteY47" fmla="*/ 1068946 h 1452737"/>
              <a:gd name="connsiteX48" fmla="*/ 569246 w 3108960"/>
              <a:gd name="connsiteY48" fmla="*/ 1053492 h 1452737"/>
              <a:gd name="connsiteX49" fmla="*/ 656822 w 3108960"/>
              <a:gd name="connsiteY49" fmla="*/ 1032886 h 1452737"/>
              <a:gd name="connsiteX50" fmla="*/ 795914 w 3108960"/>
              <a:gd name="connsiteY50" fmla="*/ 989097 h 1452737"/>
              <a:gd name="connsiteX51" fmla="*/ 860308 w 3108960"/>
              <a:gd name="connsiteY51" fmla="*/ 965915 h 14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108960" h="1452737">
                <a:moveTo>
                  <a:pt x="860308" y="965915"/>
                </a:moveTo>
                <a:lnTo>
                  <a:pt x="1419251" y="785611"/>
                </a:lnTo>
                <a:lnTo>
                  <a:pt x="1931830" y="610459"/>
                </a:lnTo>
                <a:lnTo>
                  <a:pt x="2426379" y="435306"/>
                </a:lnTo>
                <a:lnTo>
                  <a:pt x="2722593" y="321972"/>
                </a:lnTo>
                <a:lnTo>
                  <a:pt x="2774109" y="301366"/>
                </a:lnTo>
                <a:lnTo>
                  <a:pt x="2820473" y="270456"/>
                </a:lnTo>
                <a:lnTo>
                  <a:pt x="2877140" y="226668"/>
                </a:lnTo>
                <a:cubicBezTo>
                  <a:pt x="2900751" y="204345"/>
                  <a:pt x="2942393" y="160986"/>
                  <a:pt x="2962140" y="136516"/>
                </a:cubicBezTo>
                <a:lnTo>
                  <a:pt x="2995625" y="79849"/>
                </a:lnTo>
                <a:lnTo>
                  <a:pt x="3023959" y="28334"/>
                </a:lnTo>
                <a:lnTo>
                  <a:pt x="3036838" y="7727"/>
                </a:lnTo>
                <a:lnTo>
                  <a:pt x="3044565" y="0"/>
                </a:lnTo>
                <a:lnTo>
                  <a:pt x="3060020" y="0"/>
                </a:lnTo>
                <a:lnTo>
                  <a:pt x="3070323" y="15455"/>
                </a:lnTo>
                <a:lnTo>
                  <a:pt x="3083202" y="51515"/>
                </a:lnTo>
                <a:lnTo>
                  <a:pt x="3098656" y="100455"/>
                </a:lnTo>
                <a:lnTo>
                  <a:pt x="3108960" y="141668"/>
                </a:lnTo>
                <a:lnTo>
                  <a:pt x="3108960" y="190607"/>
                </a:lnTo>
                <a:lnTo>
                  <a:pt x="3106384" y="249850"/>
                </a:lnTo>
                <a:lnTo>
                  <a:pt x="3093505" y="334851"/>
                </a:lnTo>
                <a:lnTo>
                  <a:pt x="3083202" y="399245"/>
                </a:lnTo>
                <a:lnTo>
                  <a:pt x="3070323" y="432730"/>
                </a:lnTo>
                <a:lnTo>
                  <a:pt x="3052292" y="455912"/>
                </a:lnTo>
                <a:lnTo>
                  <a:pt x="2985322" y="489397"/>
                </a:lnTo>
                <a:lnTo>
                  <a:pt x="2908049" y="517731"/>
                </a:lnTo>
                <a:lnTo>
                  <a:pt x="2472743" y="674853"/>
                </a:lnTo>
                <a:lnTo>
                  <a:pt x="1746375" y="940158"/>
                </a:lnTo>
                <a:lnTo>
                  <a:pt x="381214" y="1411524"/>
                </a:lnTo>
                <a:lnTo>
                  <a:pt x="301365" y="1434706"/>
                </a:lnTo>
                <a:cubicBezTo>
                  <a:pt x="236129" y="1447753"/>
                  <a:pt x="258861" y="1447585"/>
                  <a:pt x="234395" y="1447585"/>
                </a:cubicBezTo>
                <a:lnTo>
                  <a:pt x="182880" y="1450161"/>
                </a:lnTo>
                <a:lnTo>
                  <a:pt x="121061" y="1452737"/>
                </a:lnTo>
                <a:lnTo>
                  <a:pt x="69545" y="1450161"/>
                </a:lnTo>
                <a:lnTo>
                  <a:pt x="25757" y="1437282"/>
                </a:lnTo>
                <a:lnTo>
                  <a:pt x="7727" y="1426979"/>
                </a:lnTo>
                <a:lnTo>
                  <a:pt x="0" y="1411524"/>
                </a:lnTo>
                <a:lnTo>
                  <a:pt x="2575" y="1390918"/>
                </a:lnTo>
                <a:lnTo>
                  <a:pt x="12878" y="1354857"/>
                </a:lnTo>
                <a:lnTo>
                  <a:pt x="41212" y="1316221"/>
                </a:lnTo>
                <a:lnTo>
                  <a:pt x="103030" y="1251826"/>
                </a:lnTo>
                <a:lnTo>
                  <a:pt x="144243" y="1210614"/>
                </a:lnTo>
                <a:lnTo>
                  <a:pt x="200910" y="1169402"/>
                </a:lnTo>
                <a:lnTo>
                  <a:pt x="273032" y="1128189"/>
                </a:lnTo>
                <a:lnTo>
                  <a:pt x="334850" y="1097280"/>
                </a:lnTo>
                <a:lnTo>
                  <a:pt x="383790" y="1079250"/>
                </a:lnTo>
                <a:lnTo>
                  <a:pt x="409548" y="1079250"/>
                </a:lnTo>
                <a:lnTo>
                  <a:pt x="471366" y="1068946"/>
                </a:lnTo>
                <a:lnTo>
                  <a:pt x="569246" y="1053492"/>
                </a:lnTo>
                <a:lnTo>
                  <a:pt x="656822" y="1032886"/>
                </a:lnTo>
                <a:lnTo>
                  <a:pt x="795914" y="989097"/>
                </a:lnTo>
                <a:lnTo>
                  <a:pt x="860308" y="96591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4832335-3A45-4FCD-84A4-F9A775486773}"/>
              </a:ext>
            </a:extLst>
          </p:cNvPr>
          <p:cNvSpPr/>
          <p:nvPr/>
        </p:nvSpPr>
        <p:spPr>
          <a:xfrm rot="16200000">
            <a:off x="4459289" y="2513014"/>
            <a:ext cx="3608387" cy="2541587"/>
          </a:xfrm>
          <a:custGeom>
            <a:avLst/>
            <a:gdLst>
              <a:gd name="connsiteX0" fmla="*/ 1039826 w 3609048"/>
              <a:gd name="connsiteY0" fmla="*/ 2148435 h 2540899"/>
              <a:gd name="connsiteX1" fmla="*/ 1691235 w 3609048"/>
              <a:gd name="connsiteY1" fmla="*/ 2148435 h 2540899"/>
              <a:gd name="connsiteX2" fmla="*/ 2330506 w 3609048"/>
              <a:gd name="connsiteY2" fmla="*/ 2148435 h 2540899"/>
              <a:gd name="connsiteX3" fmla="*/ 2941455 w 3609048"/>
              <a:gd name="connsiteY3" fmla="*/ 2144389 h 2540899"/>
              <a:gd name="connsiteX4" fmla="*/ 3216584 w 3609048"/>
              <a:gd name="connsiteY4" fmla="*/ 2148435 h 2540899"/>
              <a:gd name="connsiteX5" fmla="*/ 3269182 w 3609048"/>
              <a:gd name="connsiteY5" fmla="*/ 2144389 h 2540899"/>
              <a:gd name="connsiteX6" fmla="*/ 3305596 w 3609048"/>
              <a:gd name="connsiteY6" fmla="*/ 2136297 h 2540899"/>
              <a:gd name="connsiteX7" fmla="*/ 3342011 w 3609048"/>
              <a:gd name="connsiteY7" fmla="*/ 2116067 h 2540899"/>
              <a:gd name="connsiteX8" fmla="*/ 3366287 w 3609048"/>
              <a:gd name="connsiteY8" fmla="*/ 2087745 h 2540899"/>
              <a:gd name="connsiteX9" fmla="*/ 3378425 w 3609048"/>
              <a:gd name="connsiteY9" fmla="*/ 2051331 h 2540899"/>
              <a:gd name="connsiteX10" fmla="*/ 3386517 w 3609048"/>
              <a:gd name="connsiteY10" fmla="*/ 1986595 h 2540899"/>
              <a:gd name="connsiteX11" fmla="*/ 3378425 w 3609048"/>
              <a:gd name="connsiteY11" fmla="*/ 1913766 h 2540899"/>
              <a:gd name="connsiteX12" fmla="*/ 3176124 w 3609048"/>
              <a:gd name="connsiteY12" fmla="*/ 420786 h 2540899"/>
              <a:gd name="connsiteX13" fmla="*/ 3111388 w 3609048"/>
              <a:gd name="connsiteY13" fmla="*/ 20230 h 2540899"/>
              <a:gd name="connsiteX14" fmla="*/ 3123526 w 3609048"/>
              <a:gd name="connsiteY14" fmla="*/ 12138 h 2540899"/>
              <a:gd name="connsiteX15" fmla="*/ 3289412 w 3609048"/>
              <a:gd name="connsiteY15" fmla="*/ 0 h 2540899"/>
              <a:gd name="connsiteX16" fmla="*/ 3309642 w 3609048"/>
              <a:gd name="connsiteY16" fmla="*/ 109242 h 2540899"/>
              <a:gd name="connsiteX17" fmla="*/ 3418885 w 3609048"/>
              <a:gd name="connsiteY17" fmla="*/ 837526 h 2540899"/>
              <a:gd name="connsiteX18" fmla="*/ 3568588 w 3609048"/>
              <a:gd name="connsiteY18" fmla="*/ 1804524 h 2540899"/>
              <a:gd name="connsiteX19" fmla="*/ 3592864 w 3609048"/>
              <a:gd name="connsiteY19" fmla="*/ 1962319 h 2540899"/>
              <a:gd name="connsiteX20" fmla="*/ 3605002 w 3609048"/>
              <a:gd name="connsiteY20" fmla="*/ 2047285 h 2540899"/>
              <a:gd name="connsiteX21" fmla="*/ 3609048 w 3609048"/>
              <a:gd name="connsiteY21" fmla="*/ 2087745 h 2540899"/>
              <a:gd name="connsiteX22" fmla="*/ 3605002 w 3609048"/>
              <a:gd name="connsiteY22" fmla="*/ 2116067 h 2540899"/>
              <a:gd name="connsiteX23" fmla="*/ 3564541 w 3609048"/>
              <a:gd name="connsiteY23" fmla="*/ 2205080 h 2540899"/>
              <a:gd name="connsiteX24" fmla="*/ 3499805 w 3609048"/>
              <a:gd name="connsiteY24" fmla="*/ 2290046 h 2540899"/>
              <a:gd name="connsiteX25" fmla="*/ 3418885 w 3609048"/>
              <a:gd name="connsiteY25" fmla="*/ 2399288 h 2540899"/>
              <a:gd name="connsiteX26" fmla="*/ 3354149 w 3609048"/>
              <a:gd name="connsiteY26" fmla="*/ 2472117 h 2540899"/>
              <a:gd name="connsiteX27" fmla="*/ 3305596 w 3609048"/>
              <a:gd name="connsiteY27" fmla="*/ 2512577 h 2540899"/>
              <a:gd name="connsiteX28" fmla="*/ 3257044 w 3609048"/>
              <a:gd name="connsiteY28" fmla="*/ 2536853 h 2540899"/>
              <a:gd name="connsiteX29" fmla="*/ 3236814 w 3609048"/>
              <a:gd name="connsiteY29" fmla="*/ 2540899 h 2540899"/>
              <a:gd name="connsiteX30" fmla="*/ 3220630 w 3609048"/>
              <a:gd name="connsiteY30" fmla="*/ 2540899 h 2540899"/>
              <a:gd name="connsiteX31" fmla="*/ 3204446 w 3609048"/>
              <a:gd name="connsiteY31" fmla="*/ 2536853 h 2540899"/>
              <a:gd name="connsiteX32" fmla="*/ 3180170 w 3609048"/>
              <a:gd name="connsiteY32" fmla="*/ 2520669 h 2540899"/>
              <a:gd name="connsiteX33" fmla="*/ 3143756 w 3609048"/>
              <a:gd name="connsiteY33" fmla="*/ 2492347 h 2540899"/>
              <a:gd name="connsiteX34" fmla="*/ 3107341 w 3609048"/>
              <a:gd name="connsiteY34" fmla="*/ 2472117 h 2540899"/>
              <a:gd name="connsiteX35" fmla="*/ 3050697 w 3609048"/>
              <a:gd name="connsiteY35" fmla="*/ 2447841 h 2540899"/>
              <a:gd name="connsiteX36" fmla="*/ 3002145 w 3609048"/>
              <a:gd name="connsiteY36" fmla="*/ 2439749 h 2540899"/>
              <a:gd name="connsiteX37" fmla="*/ 2844350 w 3609048"/>
              <a:gd name="connsiteY37" fmla="*/ 2439749 h 2540899"/>
              <a:gd name="connsiteX38" fmla="*/ 1820708 w 3609048"/>
              <a:gd name="connsiteY38" fmla="*/ 2427611 h 2540899"/>
              <a:gd name="connsiteX39" fmla="*/ 801111 w 3609048"/>
              <a:gd name="connsiteY39" fmla="*/ 2419519 h 2540899"/>
              <a:gd name="connsiteX40" fmla="*/ 530028 w 3609048"/>
              <a:gd name="connsiteY40" fmla="*/ 2415473 h 2540899"/>
              <a:gd name="connsiteX41" fmla="*/ 453154 w 3609048"/>
              <a:gd name="connsiteY41" fmla="*/ 2419519 h 2540899"/>
              <a:gd name="connsiteX42" fmla="*/ 380326 w 3609048"/>
              <a:gd name="connsiteY42" fmla="*/ 2427611 h 2540899"/>
              <a:gd name="connsiteX43" fmla="*/ 323681 w 3609048"/>
              <a:gd name="connsiteY43" fmla="*/ 2439749 h 2540899"/>
              <a:gd name="connsiteX44" fmla="*/ 287267 w 3609048"/>
              <a:gd name="connsiteY44" fmla="*/ 2431657 h 2540899"/>
              <a:gd name="connsiteX45" fmla="*/ 202301 w 3609048"/>
              <a:gd name="connsiteY45" fmla="*/ 2415473 h 2540899"/>
              <a:gd name="connsiteX46" fmla="*/ 141611 w 3609048"/>
              <a:gd name="connsiteY46" fmla="*/ 2391196 h 2540899"/>
              <a:gd name="connsiteX47" fmla="*/ 93058 w 3609048"/>
              <a:gd name="connsiteY47" fmla="*/ 2370966 h 2540899"/>
              <a:gd name="connsiteX48" fmla="*/ 36414 w 3609048"/>
              <a:gd name="connsiteY48" fmla="*/ 2330506 h 2540899"/>
              <a:gd name="connsiteX49" fmla="*/ 8092 w 3609048"/>
              <a:gd name="connsiteY49" fmla="*/ 2294092 h 2540899"/>
              <a:gd name="connsiteX50" fmla="*/ 0 w 3609048"/>
              <a:gd name="connsiteY50" fmla="*/ 2277908 h 2540899"/>
              <a:gd name="connsiteX51" fmla="*/ 0 w 3609048"/>
              <a:gd name="connsiteY51" fmla="*/ 2261724 h 2540899"/>
              <a:gd name="connsiteX52" fmla="*/ 16184 w 3609048"/>
              <a:gd name="connsiteY52" fmla="*/ 2229356 h 2540899"/>
              <a:gd name="connsiteX53" fmla="*/ 56644 w 3609048"/>
              <a:gd name="connsiteY53" fmla="*/ 2205080 h 2540899"/>
              <a:gd name="connsiteX54" fmla="*/ 117334 w 3609048"/>
              <a:gd name="connsiteY54" fmla="*/ 2180803 h 2540899"/>
              <a:gd name="connsiteX55" fmla="*/ 190163 w 3609048"/>
              <a:gd name="connsiteY55" fmla="*/ 2164619 h 2540899"/>
              <a:gd name="connsiteX56" fmla="*/ 262991 w 3609048"/>
              <a:gd name="connsiteY56" fmla="*/ 2148435 h 2540899"/>
              <a:gd name="connsiteX57" fmla="*/ 339865 w 3609048"/>
              <a:gd name="connsiteY57" fmla="*/ 2148435 h 2540899"/>
              <a:gd name="connsiteX58" fmla="*/ 542166 w 3609048"/>
              <a:gd name="connsiteY58" fmla="*/ 2148435 h 2540899"/>
              <a:gd name="connsiteX59" fmla="*/ 1039826 w 3609048"/>
              <a:gd name="connsiteY59" fmla="*/ 2148435 h 25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09048" h="2540899">
                <a:moveTo>
                  <a:pt x="1039826" y="2148435"/>
                </a:moveTo>
                <a:lnTo>
                  <a:pt x="1691235" y="2148435"/>
                </a:lnTo>
                <a:lnTo>
                  <a:pt x="2330506" y="2148435"/>
                </a:lnTo>
                <a:lnTo>
                  <a:pt x="2941455" y="2144389"/>
                </a:lnTo>
                <a:lnTo>
                  <a:pt x="3216584" y="2148435"/>
                </a:lnTo>
                <a:lnTo>
                  <a:pt x="3269182" y="2144389"/>
                </a:lnTo>
                <a:lnTo>
                  <a:pt x="3305596" y="2136297"/>
                </a:lnTo>
                <a:lnTo>
                  <a:pt x="3342011" y="2116067"/>
                </a:lnTo>
                <a:lnTo>
                  <a:pt x="3366287" y="2087745"/>
                </a:lnTo>
                <a:lnTo>
                  <a:pt x="3378425" y="2051331"/>
                </a:lnTo>
                <a:lnTo>
                  <a:pt x="3386517" y="1986595"/>
                </a:lnTo>
                <a:lnTo>
                  <a:pt x="3378425" y="1913766"/>
                </a:lnTo>
                <a:lnTo>
                  <a:pt x="3176124" y="420786"/>
                </a:lnTo>
                <a:lnTo>
                  <a:pt x="3111388" y="20230"/>
                </a:lnTo>
                <a:lnTo>
                  <a:pt x="3123526" y="12138"/>
                </a:lnTo>
                <a:lnTo>
                  <a:pt x="3289412" y="0"/>
                </a:lnTo>
                <a:lnTo>
                  <a:pt x="3309642" y="109242"/>
                </a:lnTo>
                <a:lnTo>
                  <a:pt x="3418885" y="837526"/>
                </a:lnTo>
                <a:lnTo>
                  <a:pt x="3568588" y="1804524"/>
                </a:lnTo>
                <a:lnTo>
                  <a:pt x="3592864" y="1962319"/>
                </a:lnTo>
                <a:lnTo>
                  <a:pt x="3605002" y="2047285"/>
                </a:lnTo>
                <a:lnTo>
                  <a:pt x="3609048" y="2087745"/>
                </a:lnTo>
                <a:lnTo>
                  <a:pt x="3605002" y="2116067"/>
                </a:lnTo>
                <a:lnTo>
                  <a:pt x="3564541" y="2205080"/>
                </a:lnTo>
                <a:lnTo>
                  <a:pt x="3499805" y="2290046"/>
                </a:lnTo>
                <a:lnTo>
                  <a:pt x="3418885" y="2399288"/>
                </a:lnTo>
                <a:lnTo>
                  <a:pt x="3354149" y="2472117"/>
                </a:lnTo>
                <a:lnTo>
                  <a:pt x="3305596" y="2512577"/>
                </a:lnTo>
                <a:lnTo>
                  <a:pt x="3257044" y="2536853"/>
                </a:lnTo>
                <a:lnTo>
                  <a:pt x="3236814" y="2540899"/>
                </a:lnTo>
                <a:lnTo>
                  <a:pt x="3220630" y="2540899"/>
                </a:lnTo>
                <a:lnTo>
                  <a:pt x="3204446" y="2536853"/>
                </a:lnTo>
                <a:lnTo>
                  <a:pt x="3180170" y="2520669"/>
                </a:lnTo>
                <a:lnTo>
                  <a:pt x="3143756" y="2492347"/>
                </a:lnTo>
                <a:lnTo>
                  <a:pt x="3107341" y="2472117"/>
                </a:lnTo>
                <a:lnTo>
                  <a:pt x="3050697" y="2447841"/>
                </a:lnTo>
                <a:lnTo>
                  <a:pt x="3002145" y="2439749"/>
                </a:lnTo>
                <a:lnTo>
                  <a:pt x="2844350" y="2439749"/>
                </a:lnTo>
                <a:lnTo>
                  <a:pt x="1820708" y="2427611"/>
                </a:lnTo>
                <a:lnTo>
                  <a:pt x="801111" y="2419519"/>
                </a:lnTo>
                <a:lnTo>
                  <a:pt x="530028" y="2415473"/>
                </a:lnTo>
                <a:lnTo>
                  <a:pt x="453154" y="2419519"/>
                </a:lnTo>
                <a:lnTo>
                  <a:pt x="380326" y="2427611"/>
                </a:lnTo>
                <a:lnTo>
                  <a:pt x="323681" y="2439749"/>
                </a:lnTo>
                <a:cubicBezTo>
                  <a:pt x="290005" y="2431330"/>
                  <a:pt x="302434" y="2431657"/>
                  <a:pt x="287267" y="2431657"/>
                </a:cubicBezTo>
                <a:lnTo>
                  <a:pt x="202301" y="2415473"/>
                </a:lnTo>
                <a:lnTo>
                  <a:pt x="141611" y="2391196"/>
                </a:lnTo>
                <a:lnTo>
                  <a:pt x="93058" y="2370966"/>
                </a:lnTo>
                <a:lnTo>
                  <a:pt x="36414" y="2330506"/>
                </a:lnTo>
                <a:lnTo>
                  <a:pt x="8092" y="2294092"/>
                </a:lnTo>
                <a:lnTo>
                  <a:pt x="0" y="2277908"/>
                </a:lnTo>
                <a:lnTo>
                  <a:pt x="0" y="2261724"/>
                </a:lnTo>
                <a:lnTo>
                  <a:pt x="16184" y="2229356"/>
                </a:lnTo>
                <a:lnTo>
                  <a:pt x="56644" y="2205080"/>
                </a:lnTo>
                <a:lnTo>
                  <a:pt x="117334" y="2180803"/>
                </a:lnTo>
                <a:lnTo>
                  <a:pt x="190163" y="2164619"/>
                </a:lnTo>
                <a:lnTo>
                  <a:pt x="262991" y="2148435"/>
                </a:lnTo>
                <a:lnTo>
                  <a:pt x="339865" y="2148435"/>
                </a:lnTo>
                <a:lnTo>
                  <a:pt x="542166" y="2148435"/>
                </a:lnTo>
                <a:lnTo>
                  <a:pt x="1039826" y="214843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887FFD7-0003-424A-9C19-7C3F9572829D}"/>
              </a:ext>
            </a:extLst>
          </p:cNvPr>
          <p:cNvSpPr/>
          <p:nvPr/>
        </p:nvSpPr>
        <p:spPr>
          <a:xfrm>
            <a:off x="5011739" y="3386139"/>
            <a:ext cx="2155825" cy="433387"/>
          </a:xfrm>
          <a:custGeom>
            <a:avLst/>
            <a:gdLst>
              <a:gd name="connsiteX0" fmla="*/ 838200 w 2155032"/>
              <a:gd name="connsiteY0" fmla="*/ 197643 h 433387"/>
              <a:gd name="connsiteX1" fmla="*/ 1502569 w 2155032"/>
              <a:gd name="connsiteY1" fmla="*/ 109537 h 433387"/>
              <a:gd name="connsiteX2" fmla="*/ 1631157 w 2155032"/>
              <a:gd name="connsiteY2" fmla="*/ 92868 h 433387"/>
              <a:gd name="connsiteX3" fmla="*/ 1659732 w 2155032"/>
              <a:gd name="connsiteY3" fmla="*/ 88106 h 433387"/>
              <a:gd name="connsiteX4" fmla="*/ 1733550 w 2155032"/>
              <a:gd name="connsiteY4" fmla="*/ 47625 h 433387"/>
              <a:gd name="connsiteX5" fmla="*/ 1814513 w 2155032"/>
              <a:gd name="connsiteY5" fmla="*/ 9525 h 433387"/>
              <a:gd name="connsiteX6" fmla="*/ 1835944 w 2155032"/>
              <a:gd name="connsiteY6" fmla="*/ 0 h 433387"/>
              <a:gd name="connsiteX7" fmla="*/ 1857375 w 2155032"/>
              <a:gd name="connsiteY7" fmla="*/ 4762 h 433387"/>
              <a:gd name="connsiteX8" fmla="*/ 1995488 w 2155032"/>
              <a:gd name="connsiteY8" fmla="*/ 42862 h 433387"/>
              <a:gd name="connsiteX9" fmla="*/ 2083594 w 2155032"/>
              <a:gd name="connsiteY9" fmla="*/ 73818 h 433387"/>
              <a:gd name="connsiteX10" fmla="*/ 2152650 w 2155032"/>
              <a:gd name="connsiteY10" fmla="*/ 92868 h 433387"/>
              <a:gd name="connsiteX11" fmla="*/ 2155032 w 2155032"/>
              <a:gd name="connsiteY11" fmla="*/ 245268 h 433387"/>
              <a:gd name="connsiteX12" fmla="*/ 2040732 w 2155032"/>
              <a:gd name="connsiteY12" fmla="*/ 250031 h 433387"/>
              <a:gd name="connsiteX13" fmla="*/ 1493044 w 2155032"/>
              <a:gd name="connsiteY13" fmla="*/ 300037 h 433387"/>
              <a:gd name="connsiteX14" fmla="*/ 1028700 w 2155032"/>
              <a:gd name="connsiteY14" fmla="*/ 350043 h 433387"/>
              <a:gd name="connsiteX15" fmla="*/ 464344 w 2155032"/>
              <a:gd name="connsiteY15" fmla="*/ 419100 h 433387"/>
              <a:gd name="connsiteX16" fmla="*/ 397669 w 2155032"/>
              <a:gd name="connsiteY16" fmla="*/ 428625 h 433387"/>
              <a:gd name="connsiteX17" fmla="*/ 340519 w 2155032"/>
              <a:gd name="connsiteY17" fmla="*/ 433387 h 433387"/>
              <a:gd name="connsiteX18" fmla="*/ 309563 w 2155032"/>
              <a:gd name="connsiteY18" fmla="*/ 431006 h 433387"/>
              <a:gd name="connsiteX19" fmla="*/ 269082 w 2155032"/>
              <a:gd name="connsiteY19" fmla="*/ 426243 h 433387"/>
              <a:gd name="connsiteX20" fmla="*/ 219075 w 2155032"/>
              <a:gd name="connsiteY20" fmla="*/ 411956 h 433387"/>
              <a:gd name="connsiteX21" fmla="*/ 164307 w 2155032"/>
              <a:gd name="connsiteY21" fmla="*/ 390525 h 433387"/>
              <a:gd name="connsiteX22" fmla="*/ 114300 w 2155032"/>
              <a:gd name="connsiteY22" fmla="*/ 364331 h 433387"/>
              <a:gd name="connsiteX23" fmla="*/ 61913 w 2155032"/>
              <a:gd name="connsiteY23" fmla="*/ 326231 h 433387"/>
              <a:gd name="connsiteX24" fmla="*/ 0 w 2155032"/>
              <a:gd name="connsiteY24" fmla="*/ 280987 h 433387"/>
              <a:gd name="connsiteX25" fmla="*/ 4763 w 2155032"/>
              <a:gd name="connsiteY25" fmla="*/ 157162 h 433387"/>
              <a:gd name="connsiteX26" fmla="*/ 54769 w 2155032"/>
              <a:gd name="connsiteY26" fmla="*/ 202406 h 433387"/>
              <a:gd name="connsiteX27" fmla="*/ 107157 w 2155032"/>
              <a:gd name="connsiteY27" fmla="*/ 226218 h 433387"/>
              <a:gd name="connsiteX28" fmla="*/ 183357 w 2155032"/>
              <a:gd name="connsiteY28" fmla="*/ 240506 h 433387"/>
              <a:gd name="connsiteX29" fmla="*/ 280988 w 2155032"/>
              <a:gd name="connsiteY29" fmla="*/ 247650 h 433387"/>
              <a:gd name="connsiteX30" fmla="*/ 388144 w 2155032"/>
              <a:gd name="connsiteY30" fmla="*/ 247650 h 433387"/>
              <a:gd name="connsiteX31" fmla="*/ 461963 w 2155032"/>
              <a:gd name="connsiteY31" fmla="*/ 242887 h 433387"/>
              <a:gd name="connsiteX32" fmla="*/ 647700 w 2155032"/>
              <a:gd name="connsiteY32" fmla="*/ 219075 h 433387"/>
              <a:gd name="connsiteX33" fmla="*/ 838200 w 2155032"/>
              <a:gd name="connsiteY33" fmla="*/ 197643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55032" h="433387">
                <a:moveTo>
                  <a:pt x="838200" y="197643"/>
                </a:moveTo>
                <a:lnTo>
                  <a:pt x="1502569" y="109537"/>
                </a:lnTo>
                <a:lnTo>
                  <a:pt x="1631157" y="92868"/>
                </a:lnTo>
                <a:lnTo>
                  <a:pt x="1659732" y="88106"/>
                </a:lnTo>
                <a:lnTo>
                  <a:pt x="1733550" y="47625"/>
                </a:lnTo>
                <a:lnTo>
                  <a:pt x="1814513" y="9525"/>
                </a:lnTo>
                <a:lnTo>
                  <a:pt x="1835944" y="0"/>
                </a:lnTo>
                <a:lnTo>
                  <a:pt x="1857375" y="4762"/>
                </a:lnTo>
                <a:lnTo>
                  <a:pt x="1995488" y="42862"/>
                </a:lnTo>
                <a:lnTo>
                  <a:pt x="2083594" y="73818"/>
                </a:lnTo>
                <a:lnTo>
                  <a:pt x="2152650" y="92868"/>
                </a:lnTo>
                <a:lnTo>
                  <a:pt x="2155032" y="245268"/>
                </a:lnTo>
                <a:lnTo>
                  <a:pt x="2040732" y="250031"/>
                </a:lnTo>
                <a:lnTo>
                  <a:pt x="1493044" y="300037"/>
                </a:lnTo>
                <a:lnTo>
                  <a:pt x="1028700" y="350043"/>
                </a:lnTo>
                <a:lnTo>
                  <a:pt x="464344" y="419100"/>
                </a:lnTo>
                <a:lnTo>
                  <a:pt x="397669" y="428625"/>
                </a:lnTo>
                <a:lnTo>
                  <a:pt x="340519" y="433387"/>
                </a:lnTo>
                <a:lnTo>
                  <a:pt x="309563" y="431006"/>
                </a:lnTo>
                <a:lnTo>
                  <a:pt x="269082" y="426243"/>
                </a:lnTo>
                <a:lnTo>
                  <a:pt x="219075" y="411956"/>
                </a:lnTo>
                <a:lnTo>
                  <a:pt x="164307" y="390525"/>
                </a:lnTo>
                <a:lnTo>
                  <a:pt x="114300" y="364331"/>
                </a:lnTo>
                <a:lnTo>
                  <a:pt x="61913" y="326231"/>
                </a:lnTo>
                <a:lnTo>
                  <a:pt x="0" y="280987"/>
                </a:lnTo>
                <a:lnTo>
                  <a:pt x="4763" y="157162"/>
                </a:lnTo>
                <a:lnTo>
                  <a:pt x="54769" y="202406"/>
                </a:lnTo>
                <a:lnTo>
                  <a:pt x="107157" y="226218"/>
                </a:lnTo>
                <a:lnTo>
                  <a:pt x="183357" y="240506"/>
                </a:lnTo>
                <a:lnTo>
                  <a:pt x="280988" y="247650"/>
                </a:lnTo>
                <a:lnTo>
                  <a:pt x="388144" y="247650"/>
                </a:lnTo>
                <a:lnTo>
                  <a:pt x="461963" y="242887"/>
                </a:lnTo>
                <a:lnTo>
                  <a:pt x="647700" y="219075"/>
                </a:lnTo>
                <a:lnTo>
                  <a:pt x="838200" y="1976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B756314-D2B9-4AA9-A0C0-68EC99D9B7C4}"/>
              </a:ext>
            </a:extLst>
          </p:cNvPr>
          <p:cNvSpPr/>
          <p:nvPr/>
        </p:nvSpPr>
        <p:spPr>
          <a:xfrm>
            <a:off x="4976814" y="4951413"/>
            <a:ext cx="2200275" cy="400050"/>
          </a:xfrm>
          <a:custGeom>
            <a:avLst/>
            <a:gdLst>
              <a:gd name="connsiteX0" fmla="*/ 783431 w 2205038"/>
              <a:gd name="connsiteY0" fmla="*/ 345281 h 400050"/>
              <a:gd name="connsiteX1" fmla="*/ 976313 w 2205038"/>
              <a:gd name="connsiteY1" fmla="*/ 323850 h 400050"/>
              <a:gd name="connsiteX2" fmla="*/ 1188244 w 2205038"/>
              <a:gd name="connsiteY2" fmla="*/ 302419 h 400050"/>
              <a:gd name="connsiteX3" fmla="*/ 1388269 w 2205038"/>
              <a:gd name="connsiteY3" fmla="*/ 290512 h 400050"/>
              <a:gd name="connsiteX4" fmla="*/ 1652588 w 2205038"/>
              <a:gd name="connsiteY4" fmla="*/ 276225 h 400050"/>
              <a:gd name="connsiteX5" fmla="*/ 1926431 w 2205038"/>
              <a:gd name="connsiteY5" fmla="*/ 269081 h 400050"/>
              <a:gd name="connsiteX6" fmla="*/ 2078831 w 2205038"/>
              <a:gd name="connsiteY6" fmla="*/ 266700 h 400050"/>
              <a:gd name="connsiteX7" fmla="*/ 2193131 w 2205038"/>
              <a:gd name="connsiteY7" fmla="*/ 266700 h 400050"/>
              <a:gd name="connsiteX8" fmla="*/ 2205038 w 2205038"/>
              <a:gd name="connsiteY8" fmla="*/ 252412 h 400050"/>
              <a:gd name="connsiteX9" fmla="*/ 2193131 w 2205038"/>
              <a:gd name="connsiteY9" fmla="*/ 150019 h 400050"/>
              <a:gd name="connsiteX10" fmla="*/ 2121694 w 2205038"/>
              <a:gd name="connsiteY10" fmla="*/ 104775 h 400050"/>
              <a:gd name="connsiteX11" fmla="*/ 2021681 w 2205038"/>
              <a:gd name="connsiteY11" fmla="*/ 52387 h 400050"/>
              <a:gd name="connsiteX12" fmla="*/ 1940719 w 2205038"/>
              <a:gd name="connsiteY12" fmla="*/ 19050 h 400050"/>
              <a:gd name="connsiteX13" fmla="*/ 1862138 w 2205038"/>
              <a:gd name="connsiteY13" fmla="*/ 0 h 400050"/>
              <a:gd name="connsiteX14" fmla="*/ 1845469 w 2205038"/>
              <a:gd name="connsiteY14" fmla="*/ 0 h 400050"/>
              <a:gd name="connsiteX15" fmla="*/ 1804988 w 2205038"/>
              <a:gd name="connsiteY15" fmla="*/ 11906 h 400050"/>
              <a:gd name="connsiteX16" fmla="*/ 1674019 w 2205038"/>
              <a:gd name="connsiteY16" fmla="*/ 52387 h 400050"/>
              <a:gd name="connsiteX17" fmla="*/ 1588294 w 2205038"/>
              <a:gd name="connsiteY17" fmla="*/ 69056 h 400050"/>
              <a:gd name="connsiteX18" fmla="*/ 1190625 w 2205038"/>
              <a:gd name="connsiteY18" fmla="*/ 119062 h 400050"/>
              <a:gd name="connsiteX19" fmla="*/ 681038 w 2205038"/>
              <a:gd name="connsiteY19" fmla="*/ 183356 h 400050"/>
              <a:gd name="connsiteX20" fmla="*/ 273844 w 2205038"/>
              <a:gd name="connsiteY20" fmla="*/ 242887 h 400050"/>
              <a:gd name="connsiteX21" fmla="*/ 230981 w 2205038"/>
              <a:gd name="connsiteY21" fmla="*/ 242887 h 400050"/>
              <a:gd name="connsiteX22" fmla="*/ 100013 w 2205038"/>
              <a:gd name="connsiteY22" fmla="*/ 242887 h 400050"/>
              <a:gd name="connsiteX23" fmla="*/ 21431 w 2205038"/>
              <a:gd name="connsiteY23" fmla="*/ 230981 h 400050"/>
              <a:gd name="connsiteX24" fmla="*/ 9525 w 2205038"/>
              <a:gd name="connsiteY24" fmla="*/ 240506 h 400050"/>
              <a:gd name="connsiteX25" fmla="*/ 4763 w 2205038"/>
              <a:gd name="connsiteY25" fmla="*/ 369094 h 400050"/>
              <a:gd name="connsiteX26" fmla="*/ 0 w 2205038"/>
              <a:gd name="connsiteY26" fmla="*/ 383381 h 400050"/>
              <a:gd name="connsiteX27" fmla="*/ 11906 w 2205038"/>
              <a:gd name="connsiteY27" fmla="*/ 369094 h 400050"/>
              <a:gd name="connsiteX28" fmla="*/ 90488 w 2205038"/>
              <a:gd name="connsiteY28" fmla="*/ 388144 h 400050"/>
              <a:gd name="connsiteX29" fmla="*/ 190500 w 2205038"/>
              <a:gd name="connsiteY29" fmla="*/ 395287 h 400050"/>
              <a:gd name="connsiteX30" fmla="*/ 280988 w 2205038"/>
              <a:gd name="connsiteY30" fmla="*/ 400050 h 400050"/>
              <a:gd name="connsiteX31" fmla="*/ 330994 w 2205038"/>
              <a:gd name="connsiteY31" fmla="*/ 400050 h 400050"/>
              <a:gd name="connsiteX32" fmla="*/ 476250 w 2205038"/>
              <a:gd name="connsiteY32" fmla="*/ 378619 h 400050"/>
              <a:gd name="connsiteX33" fmla="*/ 783431 w 2205038"/>
              <a:gd name="connsiteY33" fmla="*/ 345281 h 400050"/>
              <a:gd name="connsiteX0" fmla="*/ 778668 w 2200275"/>
              <a:gd name="connsiteY0" fmla="*/ 345281 h 400050"/>
              <a:gd name="connsiteX1" fmla="*/ 971550 w 2200275"/>
              <a:gd name="connsiteY1" fmla="*/ 323850 h 400050"/>
              <a:gd name="connsiteX2" fmla="*/ 1183481 w 2200275"/>
              <a:gd name="connsiteY2" fmla="*/ 302419 h 400050"/>
              <a:gd name="connsiteX3" fmla="*/ 1383506 w 2200275"/>
              <a:gd name="connsiteY3" fmla="*/ 290512 h 400050"/>
              <a:gd name="connsiteX4" fmla="*/ 1647825 w 2200275"/>
              <a:gd name="connsiteY4" fmla="*/ 276225 h 400050"/>
              <a:gd name="connsiteX5" fmla="*/ 1921668 w 2200275"/>
              <a:gd name="connsiteY5" fmla="*/ 269081 h 400050"/>
              <a:gd name="connsiteX6" fmla="*/ 2074068 w 2200275"/>
              <a:gd name="connsiteY6" fmla="*/ 266700 h 400050"/>
              <a:gd name="connsiteX7" fmla="*/ 2188368 w 2200275"/>
              <a:gd name="connsiteY7" fmla="*/ 266700 h 400050"/>
              <a:gd name="connsiteX8" fmla="*/ 2200275 w 2200275"/>
              <a:gd name="connsiteY8" fmla="*/ 252412 h 400050"/>
              <a:gd name="connsiteX9" fmla="*/ 2188368 w 2200275"/>
              <a:gd name="connsiteY9" fmla="*/ 150019 h 400050"/>
              <a:gd name="connsiteX10" fmla="*/ 2116931 w 2200275"/>
              <a:gd name="connsiteY10" fmla="*/ 104775 h 400050"/>
              <a:gd name="connsiteX11" fmla="*/ 2016918 w 2200275"/>
              <a:gd name="connsiteY11" fmla="*/ 52387 h 400050"/>
              <a:gd name="connsiteX12" fmla="*/ 1935956 w 2200275"/>
              <a:gd name="connsiteY12" fmla="*/ 19050 h 400050"/>
              <a:gd name="connsiteX13" fmla="*/ 1857375 w 2200275"/>
              <a:gd name="connsiteY13" fmla="*/ 0 h 400050"/>
              <a:gd name="connsiteX14" fmla="*/ 1840706 w 2200275"/>
              <a:gd name="connsiteY14" fmla="*/ 0 h 400050"/>
              <a:gd name="connsiteX15" fmla="*/ 1800225 w 2200275"/>
              <a:gd name="connsiteY15" fmla="*/ 11906 h 400050"/>
              <a:gd name="connsiteX16" fmla="*/ 1669256 w 2200275"/>
              <a:gd name="connsiteY16" fmla="*/ 52387 h 400050"/>
              <a:gd name="connsiteX17" fmla="*/ 1583531 w 2200275"/>
              <a:gd name="connsiteY17" fmla="*/ 69056 h 400050"/>
              <a:gd name="connsiteX18" fmla="*/ 1185862 w 2200275"/>
              <a:gd name="connsiteY18" fmla="*/ 119062 h 400050"/>
              <a:gd name="connsiteX19" fmla="*/ 676275 w 2200275"/>
              <a:gd name="connsiteY19" fmla="*/ 183356 h 400050"/>
              <a:gd name="connsiteX20" fmla="*/ 269081 w 2200275"/>
              <a:gd name="connsiteY20" fmla="*/ 242887 h 400050"/>
              <a:gd name="connsiteX21" fmla="*/ 226218 w 2200275"/>
              <a:gd name="connsiteY21" fmla="*/ 242887 h 400050"/>
              <a:gd name="connsiteX22" fmla="*/ 95250 w 2200275"/>
              <a:gd name="connsiteY22" fmla="*/ 242887 h 400050"/>
              <a:gd name="connsiteX23" fmla="*/ 16668 w 2200275"/>
              <a:gd name="connsiteY23" fmla="*/ 230981 h 400050"/>
              <a:gd name="connsiteX24" fmla="*/ 4762 w 2200275"/>
              <a:gd name="connsiteY24" fmla="*/ 240506 h 400050"/>
              <a:gd name="connsiteX25" fmla="*/ 0 w 2200275"/>
              <a:gd name="connsiteY25" fmla="*/ 369094 h 400050"/>
              <a:gd name="connsiteX26" fmla="*/ 7143 w 2200275"/>
              <a:gd name="connsiteY26" fmla="*/ 369094 h 400050"/>
              <a:gd name="connsiteX27" fmla="*/ 85725 w 2200275"/>
              <a:gd name="connsiteY27" fmla="*/ 388144 h 400050"/>
              <a:gd name="connsiteX28" fmla="*/ 185737 w 2200275"/>
              <a:gd name="connsiteY28" fmla="*/ 395287 h 400050"/>
              <a:gd name="connsiteX29" fmla="*/ 276225 w 2200275"/>
              <a:gd name="connsiteY29" fmla="*/ 400050 h 400050"/>
              <a:gd name="connsiteX30" fmla="*/ 326231 w 2200275"/>
              <a:gd name="connsiteY30" fmla="*/ 400050 h 400050"/>
              <a:gd name="connsiteX31" fmla="*/ 471487 w 2200275"/>
              <a:gd name="connsiteY31" fmla="*/ 378619 h 400050"/>
              <a:gd name="connsiteX32" fmla="*/ 778668 w 2200275"/>
              <a:gd name="connsiteY32" fmla="*/ 34528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00275" h="400050">
                <a:moveTo>
                  <a:pt x="778668" y="345281"/>
                </a:moveTo>
                <a:lnTo>
                  <a:pt x="971550" y="323850"/>
                </a:lnTo>
                <a:lnTo>
                  <a:pt x="1183481" y="302419"/>
                </a:lnTo>
                <a:lnTo>
                  <a:pt x="1383506" y="290512"/>
                </a:lnTo>
                <a:lnTo>
                  <a:pt x="1647825" y="276225"/>
                </a:lnTo>
                <a:lnTo>
                  <a:pt x="1921668" y="269081"/>
                </a:lnTo>
                <a:lnTo>
                  <a:pt x="2074068" y="266700"/>
                </a:lnTo>
                <a:lnTo>
                  <a:pt x="2188368" y="266700"/>
                </a:lnTo>
                <a:lnTo>
                  <a:pt x="2200275" y="252412"/>
                </a:lnTo>
                <a:lnTo>
                  <a:pt x="2188368" y="150019"/>
                </a:lnTo>
                <a:lnTo>
                  <a:pt x="2116931" y="104775"/>
                </a:lnTo>
                <a:lnTo>
                  <a:pt x="2016918" y="52387"/>
                </a:lnTo>
                <a:lnTo>
                  <a:pt x="1935956" y="19050"/>
                </a:lnTo>
                <a:lnTo>
                  <a:pt x="1857375" y="0"/>
                </a:lnTo>
                <a:lnTo>
                  <a:pt x="1840706" y="0"/>
                </a:lnTo>
                <a:lnTo>
                  <a:pt x="1800225" y="11906"/>
                </a:lnTo>
                <a:lnTo>
                  <a:pt x="1669256" y="52387"/>
                </a:lnTo>
                <a:lnTo>
                  <a:pt x="1583531" y="69056"/>
                </a:lnTo>
                <a:lnTo>
                  <a:pt x="1185862" y="119062"/>
                </a:lnTo>
                <a:lnTo>
                  <a:pt x="676275" y="183356"/>
                </a:lnTo>
                <a:lnTo>
                  <a:pt x="269081" y="242887"/>
                </a:lnTo>
                <a:lnTo>
                  <a:pt x="226218" y="242887"/>
                </a:lnTo>
                <a:lnTo>
                  <a:pt x="95250" y="242887"/>
                </a:lnTo>
                <a:lnTo>
                  <a:pt x="16668" y="230981"/>
                </a:lnTo>
                <a:lnTo>
                  <a:pt x="4762" y="240506"/>
                </a:lnTo>
                <a:lnTo>
                  <a:pt x="0" y="369094"/>
                </a:lnTo>
                <a:lnTo>
                  <a:pt x="7143" y="369094"/>
                </a:lnTo>
                <a:lnTo>
                  <a:pt x="85725" y="388144"/>
                </a:lnTo>
                <a:lnTo>
                  <a:pt x="185737" y="395287"/>
                </a:lnTo>
                <a:lnTo>
                  <a:pt x="276225" y="400050"/>
                </a:lnTo>
                <a:lnTo>
                  <a:pt x="326231" y="400050"/>
                </a:lnTo>
                <a:lnTo>
                  <a:pt x="471487" y="378619"/>
                </a:lnTo>
                <a:lnTo>
                  <a:pt x="778668" y="3452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4728D0B-DE25-4252-98D7-80673836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951039"/>
            <a:ext cx="29337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DCB4745-DBF7-4169-AF39-EC32BF74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962150"/>
            <a:ext cx="2932112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9A51D1B-B7BE-496C-A829-BA9B73D370D3}"/>
              </a:ext>
            </a:extLst>
          </p:cNvPr>
          <p:cNvSpPr/>
          <p:nvPr/>
        </p:nvSpPr>
        <p:spPr>
          <a:xfrm rot="17400000">
            <a:off x="3221832" y="3098007"/>
            <a:ext cx="3108325" cy="1452562"/>
          </a:xfrm>
          <a:custGeom>
            <a:avLst/>
            <a:gdLst>
              <a:gd name="connsiteX0" fmla="*/ 860308 w 3108960"/>
              <a:gd name="connsiteY0" fmla="*/ 965915 h 1452737"/>
              <a:gd name="connsiteX1" fmla="*/ 1419251 w 3108960"/>
              <a:gd name="connsiteY1" fmla="*/ 785611 h 1452737"/>
              <a:gd name="connsiteX2" fmla="*/ 1931830 w 3108960"/>
              <a:gd name="connsiteY2" fmla="*/ 610459 h 1452737"/>
              <a:gd name="connsiteX3" fmla="*/ 2426379 w 3108960"/>
              <a:gd name="connsiteY3" fmla="*/ 435306 h 1452737"/>
              <a:gd name="connsiteX4" fmla="*/ 2722593 w 3108960"/>
              <a:gd name="connsiteY4" fmla="*/ 321972 h 1452737"/>
              <a:gd name="connsiteX5" fmla="*/ 2774109 w 3108960"/>
              <a:gd name="connsiteY5" fmla="*/ 301366 h 1452737"/>
              <a:gd name="connsiteX6" fmla="*/ 2820473 w 3108960"/>
              <a:gd name="connsiteY6" fmla="*/ 270456 h 1452737"/>
              <a:gd name="connsiteX7" fmla="*/ 2877140 w 3108960"/>
              <a:gd name="connsiteY7" fmla="*/ 226668 h 1452737"/>
              <a:gd name="connsiteX8" fmla="*/ 2928655 w 3108960"/>
              <a:gd name="connsiteY8" fmla="*/ 182880 h 1452737"/>
              <a:gd name="connsiteX9" fmla="*/ 2962140 w 3108960"/>
              <a:gd name="connsiteY9" fmla="*/ 136516 h 1452737"/>
              <a:gd name="connsiteX10" fmla="*/ 2995625 w 3108960"/>
              <a:gd name="connsiteY10" fmla="*/ 79849 h 1452737"/>
              <a:gd name="connsiteX11" fmla="*/ 3023959 w 3108960"/>
              <a:gd name="connsiteY11" fmla="*/ 28334 h 1452737"/>
              <a:gd name="connsiteX12" fmla="*/ 3036838 w 3108960"/>
              <a:gd name="connsiteY12" fmla="*/ 7727 h 1452737"/>
              <a:gd name="connsiteX13" fmla="*/ 3044565 w 3108960"/>
              <a:gd name="connsiteY13" fmla="*/ 0 h 1452737"/>
              <a:gd name="connsiteX14" fmla="*/ 3060020 w 3108960"/>
              <a:gd name="connsiteY14" fmla="*/ 0 h 1452737"/>
              <a:gd name="connsiteX15" fmla="*/ 3070323 w 3108960"/>
              <a:gd name="connsiteY15" fmla="*/ 15455 h 1452737"/>
              <a:gd name="connsiteX16" fmla="*/ 3083202 w 3108960"/>
              <a:gd name="connsiteY16" fmla="*/ 51515 h 1452737"/>
              <a:gd name="connsiteX17" fmla="*/ 3098656 w 3108960"/>
              <a:gd name="connsiteY17" fmla="*/ 100455 h 1452737"/>
              <a:gd name="connsiteX18" fmla="*/ 3108960 w 3108960"/>
              <a:gd name="connsiteY18" fmla="*/ 141668 h 1452737"/>
              <a:gd name="connsiteX19" fmla="*/ 3108960 w 3108960"/>
              <a:gd name="connsiteY19" fmla="*/ 190607 h 1452737"/>
              <a:gd name="connsiteX20" fmla="*/ 3106384 w 3108960"/>
              <a:gd name="connsiteY20" fmla="*/ 249850 h 1452737"/>
              <a:gd name="connsiteX21" fmla="*/ 3093505 w 3108960"/>
              <a:gd name="connsiteY21" fmla="*/ 334851 h 1452737"/>
              <a:gd name="connsiteX22" fmla="*/ 3083202 w 3108960"/>
              <a:gd name="connsiteY22" fmla="*/ 399245 h 1452737"/>
              <a:gd name="connsiteX23" fmla="*/ 3070323 w 3108960"/>
              <a:gd name="connsiteY23" fmla="*/ 432730 h 1452737"/>
              <a:gd name="connsiteX24" fmla="*/ 3052292 w 3108960"/>
              <a:gd name="connsiteY24" fmla="*/ 455912 h 1452737"/>
              <a:gd name="connsiteX25" fmla="*/ 2985322 w 3108960"/>
              <a:gd name="connsiteY25" fmla="*/ 489397 h 1452737"/>
              <a:gd name="connsiteX26" fmla="*/ 2908049 w 3108960"/>
              <a:gd name="connsiteY26" fmla="*/ 517731 h 1452737"/>
              <a:gd name="connsiteX27" fmla="*/ 2472743 w 3108960"/>
              <a:gd name="connsiteY27" fmla="*/ 674853 h 1452737"/>
              <a:gd name="connsiteX28" fmla="*/ 1746375 w 3108960"/>
              <a:gd name="connsiteY28" fmla="*/ 940158 h 1452737"/>
              <a:gd name="connsiteX29" fmla="*/ 381214 w 3108960"/>
              <a:gd name="connsiteY29" fmla="*/ 1411524 h 1452737"/>
              <a:gd name="connsiteX30" fmla="*/ 301365 w 3108960"/>
              <a:gd name="connsiteY30" fmla="*/ 1434706 h 1452737"/>
              <a:gd name="connsiteX31" fmla="*/ 234395 w 3108960"/>
              <a:gd name="connsiteY31" fmla="*/ 1447585 h 1452737"/>
              <a:gd name="connsiteX32" fmla="*/ 182880 w 3108960"/>
              <a:gd name="connsiteY32" fmla="*/ 1450161 h 1452737"/>
              <a:gd name="connsiteX33" fmla="*/ 121061 w 3108960"/>
              <a:gd name="connsiteY33" fmla="*/ 1452737 h 1452737"/>
              <a:gd name="connsiteX34" fmla="*/ 69545 w 3108960"/>
              <a:gd name="connsiteY34" fmla="*/ 1450161 h 1452737"/>
              <a:gd name="connsiteX35" fmla="*/ 25757 w 3108960"/>
              <a:gd name="connsiteY35" fmla="*/ 1437282 h 1452737"/>
              <a:gd name="connsiteX36" fmla="*/ 7727 w 3108960"/>
              <a:gd name="connsiteY36" fmla="*/ 1426979 h 1452737"/>
              <a:gd name="connsiteX37" fmla="*/ 0 w 3108960"/>
              <a:gd name="connsiteY37" fmla="*/ 1411524 h 1452737"/>
              <a:gd name="connsiteX38" fmla="*/ 2575 w 3108960"/>
              <a:gd name="connsiteY38" fmla="*/ 1390918 h 1452737"/>
              <a:gd name="connsiteX39" fmla="*/ 12878 w 3108960"/>
              <a:gd name="connsiteY39" fmla="*/ 1354857 h 1452737"/>
              <a:gd name="connsiteX40" fmla="*/ 41212 w 3108960"/>
              <a:gd name="connsiteY40" fmla="*/ 1316221 h 1452737"/>
              <a:gd name="connsiteX41" fmla="*/ 97879 w 3108960"/>
              <a:gd name="connsiteY41" fmla="*/ 1246675 h 1452737"/>
              <a:gd name="connsiteX42" fmla="*/ 46363 w 3108960"/>
              <a:gd name="connsiteY42" fmla="*/ 1311069 h 1452737"/>
              <a:gd name="connsiteX43" fmla="*/ 103030 w 3108960"/>
              <a:gd name="connsiteY43" fmla="*/ 1251826 h 1452737"/>
              <a:gd name="connsiteX44" fmla="*/ 144243 w 3108960"/>
              <a:gd name="connsiteY44" fmla="*/ 1210614 h 1452737"/>
              <a:gd name="connsiteX45" fmla="*/ 200910 w 3108960"/>
              <a:gd name="connsiteY45" fmla="*/ 1169402 h 1452737"/>
              <a:gd name="connsiteX46" fmla="*/ 273032 w 3108960"/>
              <a:gd name="connsiteY46" fmla="*/ 1128189 h 1452737"/>
              <a:gd name="connsiteX47" fmla="*/ 334850 w 3108960"/>
              <a:gd name="connsiteY47" fmla="*/ 1097280 h 1452737"/>
              <a:gd name="connsiteX48" fmla="*/ 383790 w 3108960"/>
              <a:gd name="connsiteY48" fmla="*/ 1079250 h 1452737"/>
              <a:gd name="connsiteX49" fmla="*/ 409548 w 3108960"/>
              <a:gd name="connsiteY49" fmla="*/ 1079250 h 1452737"/>
              <a:gd name="connsiteX50" fmla="*/ 471366 w 3108960"/>
              <a:gd name="connsiteY50" fmla="*/ 1068946 h 1452737"/>
              <a:gd name="connsiteX51" fmla="*/ 569246 w 3108960"/>
              <a:gd name="connsiteY51" fmla="*/ 1053492 h 1452737"/>
              <a:gd name="connsiteX52" fmla="*/ 656822 w 3108960"/>
              <a:gd name="connsiteY52" fmla="*/ 1032886 h 1452737"/>
              <a:gd name="connsiteX53" fmla="*/ 795914 w 3108960"/>
              <a:gd name="connsiteY53" fmla="*/ 989097 h 1452737"/>
              <a:gd name="connsiteX54" fmla="*/ 860308 w 3108960"/>
              <a:gd name="connsiteY54" fmla="*/ 965915 h 1452737"/>
              <a:gd name="connsiteX0" fmla="*/ 860308 w 3108960"/>
              <a:gd name="connsiteY0" fmla="*/ 965915 h 1452737"/>
              <a:gd name="connsiteX1" fmla="*/ 1419251 w 3108960"/>
              <a:gd name="connsiteY1" fmla="*/ 785611 h 1452737"/>
              <a:gd name="connsiteX2" fmla="*/ 1931830 w 3108960"/>
              <a:gd name="connsiteY2" fmla="*/ 610459 h 1452737"/>
              <a:gd name="connsiteX3" fmla="*/ 2426379 w 3108960"/>
              <a:gd name="connsiteY3" fmla="*/ 435306 h 1452737"/>
              <a:gd name="connsiteX4" fmla="*/ 2722593 w 3108960"/>
              <a:gd name="connsiteY4" fmla="*/ 321972 h 1452737"/>
              <a:gd name="connsiteX5" fmla="*/ 2774109 w 3108960"/>
              <a:gd name="connsiteY5" fmla="*/ 301366 h 1452737"/>
              <a:gd name="connsiteX6" fmla="*/ 2820473 w 3108960"/>
              <a:gd name="connsiteY6" fmla="*/ 270456 h 1452737"/>
              <a:gd name="connsiteX7" fmla="*/ 2877140 w 3108960"/>
              <a:gd name="connsiteY7" fmla="*/ 226668 h 1452737"/>
              <a:gd name="connsiteX8" fmla="*/ 2962140 w 3108960"/>
              <a:gd name="connsiteY8" fmla="*/ 136516 h 1452737"/>
              <a:gd name="connsiteX9" fmla="*/ 2995625 w 3108960"/>
              <a:gd name="connsiteY9" fmla="*/ 79849 h 1452737"/>
              <a:gd name="connsiteX10" fmla="*/ 3023959 w 3108960"/>
              <a:gd name="connsiteY10" fmla="*/ 28334 h 1452737"/>
              <a:gd name="connsiteX11" fmla="*/ 3036838 w 3108960"/>
              <a:gd name="connsiteY11" fmla="*/ 7727 h 1452737"/>
              <a:gd name="connsiteX12" fmla="*/ 3044565 w 3108960"/>
              <a:gd name="connsiteY12" fmla="*/ 0 h 1452737"/>
              <a:gd name="connsiteX13" fmla="*/ 3060020 w 3108960"/>
              <a:gd name="connsiteY13" fmla="*/ 0 h 1452737"/>
              <a:gd name="connsiteX14" fmla="*/ 3070323 w 3108960"/>
              <a:gd name="connsiteY14" fmla="*/ 15455 h 1452737"/>
              <a:gd name="connsiteX15" fmla="*/ 3083202 w 3108960"/>
              <a:gd name="connsiteY15" fmla="*/ 51515 h 1452737"/>
              <a:gd name="connsiteX16" fmla="*/ 3098656 w 3108960"/>
              <a:gd name="connsiteY16" fmla="*/ 100455 h 1452737"/>
              <a:gd name="connsiteX17" fmla="*/ 3108960 w 3108960"/>
              <a:gd name="connsiteY17" fmla="*/ 141668 h 1452737"/>
              <a:gd name="connsiteX18" fmla="*/ 3108960 w 3108960"/>
              <a:gd name="connsiteY18" fmla="*/ 190607 h 1452737"/>
              <a:gd name="connsiteX19" fmla="*/ 3106384 w 3108960"/>
              <a:gd name="connsiteY19" fmla="*/ 249850 h 1452737"/>
              <a:gd name="connsiteX20" fmla="*/ 3093505 w 3108960"/>
              <a:gd name="connsiteY20" fmla="*/ 334851 h 1452737"/>
              <a:gd name="connsiteX21" fmla="*/ 3083202 w 3108960"/>
              <a:gd name="connsiteY21" fmla="*/ 399245 h 1452737"/>
              <a:gd name="connsiteX22" fmla="*/ 3070323 w 3108960"/>
              <a:gd name="connsiteY22" fmla="*/ 432730 h 1452737"/>
              <a:gd name="connsiteX23" fmla="*/ 3052292 w 3108960"/>
              <a:gd name="connsiteY23" fmla="*/ 455912 h 1452737"/>
              <a:gd name="connsiteX24" fmla="*/ 2985322 w 3108960"/>
              <a:gd name="connsiteY24" fmla="*/ 489397 h 1452737"/>
              <a:gd name="connsiteX25" fmla="*/ 2908049 w 3108960"/>
              <a:gd name="connsiteY25" fmla="*/ 517731 h 1452737"/>
              <a:gd name="connsiteX26" fmla="*/ 2472743 w 3108960"/>
              <a:gd name="connsiteY26" fmla="*/ 674853 h 1452737"/>
              <a:gd name="connsiteX27" fmla="*/ 1746375 w 3108960"/>
              <a:gd name="connsiteY27" fmla="*/ 940158 h 1452737"/>
              <a:gd name="connsiteX28" fmla="*/ 381214 w 3108960"/>
              <a:gd name="connsiteY28" fmla="*/ 1411524 h 1452737"/>
              <a:gd name="connsiteX29" fmla="*/ 301365 w 3108960"/>
              <a:gd name="connsiteY29" fmla="*/ 1434706 h 1452737"/>
              <a:gd name="connsiteX30" fmla="*/ 234395 w 3108960"/>
              <a:gd name="connsiteY30" fmla="*/ 1447585 h 1452737"/>
              <a:gd name="connsiteX31" fmla="*/ 182880 w 3108960"/>
              <a:gd name="connsiteY31" fmla="*/ 1450161 h 1452737"/>
              <a:gd name="connsiteX32" fmla="*/ 121061 w 3108960"/>
              <a:gd name="connsiteY32" fmla="*/ 1452737 h 1452737"/>
              <a:gd name="connsiteX33" fmla="*/ 69545 w 3108960"/>
              <a:gd name="connsiteY33" fmla="*/ 1450161 h 1452737"/>
              <a:gd name="connsiteX34" fmla="*/ 25757 w 3108960"/>
              <a:gd name="connsiteY34" fmla="*/ 1437282 h 1452737"/>
              <a:gd name="connsiteX35" fmla="*/ 7727 w 3108960"/>
              <a:gd name="connsiteY35" fmla="*/ 1426979 h 1452737"/>
              <a:gd name="connsiteX36" fmla="*/ 0 w 3108960"/>
              <a:gd name="connsiteY36" fmla="*/ 1411524 h 1452737"/>
              <a:gd name="connsiteX37" fmla="*/ 2575 w 3108960"/>
              <a:gd name="connsiteY37" fmla="*/ 1390918 h 1452737"/>
              <a:gd name="connsiteX38" fmla="*/ 12878 w 3108960"/>
              <a:gd name="connsiteY38" fmla="*/ 1354857 h 1452737"/>
              <a:gd name="connsiteX39" fmla="*/ 41212 w 3108960"/>
              <a:gd name="connsiteY39" fmla="*/ 1316221 h 1452737"/>
              <a:gd name="connsiteX40" fmla="*/ 97879 w 3108960"/>
              <a:gd name="connsiteY40" fmla="*/ 1246675 h 1452737"/>
              <a:gd name="connsiteX41" fmla="*/ 46363 w 3108960"/>
              <a:gd name="connsiteY41" fmla="*/ 1311069 h 1452737"/>
              <a:gd name="connsiteX42" fmla="*/ 103030 w 3108960"/>
              <a:gd name="connsiteY42" fmla="*/ 1251826 h 1452737"/>
              <a:gd name="connsiteX43" fmla="*/ 144243 w 3108960"/>
              <a:gd name="connsiteY43" fmla="*/ 1210614 h 1452737"/>
              <a:gd name="connsiteX44" fmla="*/ 200910 w 3108960"/>
              <a:gd name="connsiteY44" fmla="*/ 1169402 h 1452737"/>
              <a:gd name="connsiteX45" fmla="*/ 273032 w 3108960"/>
              <a:gd name="connsiteY45" fmla="*/ 1128189 h 1452737"/>
              <a:gd name="connsiteX46" fmla="*/ 334850 w 3108960"/>
              <a:gd name="connsiteY46" fmla="*/ 1097280 h 1452737"/>
              <a:gd name="connsiteX47" fmla="*/ 383790 w 3108960"/>
              <a:gd name="connsiteY47" fmla="*/ 1079250 h 1452737"/>
              <a:gd name="connsiteX48" fmla="*/ 409548 w 3108960"/>
              <a:gd name="connsiteY48" fmla="*/ 1079250 h 1452737"/>
              <a:gd name="connsiteX49" fmla="*/ 471366 w 3108960"/>
              <a:gd name="connsiteY49" fmla="*/ 1068946 h 1452737"/>
              <a:gd name="connsiteX50" fmla="*/ 569246 w 3108960"/>
              <a:gd name="connsiteY50" fmla="*/ 1053492 h 1452737"/>
              <a:gd name="connsiteX51" fmla="*/ 656822 w 3108960"/>
              <a:gd name="connsiteY51" fmla="*/ 1032886 h 1452737"/>
              <a:gd name="connsiteX52" fmla="*/ 795914 w 3108960"/>
              <a:gd name="connsiteY52" fmla="*/ 989097 h 1452737"/>
              <a:gd name="connsiteX53" fmla="*/ 860308 w 3108960"/>
              <a:gd name="connsiteY53" fmla="*/ 965915 h 1452737"/>
              <a:gd name="connsiteX0" fmla="*/ 860308 w 3108960"/>
              <a:gd name="connsiteY0" fmla="*/ 965915 h 1452737"/>
              <a:gd name="connsiteX1" fmla="*/ 1419251 w 3108960"/>
              <a:gd name="connsiteY1" fmla="*/ 785611 h 1452737"/>
              <a:gd name="connsiteX2" fmla="*/ 1931830 w 3108960"/>
              <a:gd name="connsiteY2" fmla="*/ 610459 h 1452737"/>
              <a:gd name="connsiteX3" fmla="*/ 2426379 w 3108960"/>
              <a:gd name="connsiteY3" fmla="*/ 435306 h 1452737"/>
              <a:gd name="connsiteX4" fmla="*/ 2722593 w 3108960"/>
              <a:gd name="connsiteY4" fmla="*/ 321972 h 1452737"/>
              <a:gd name="connsiteX5" fmla="*/ 2774109 w 3108960"/>
              <a:gd name="connsiteY5" fmla="*/ 301366 h 1452737"/>
              <a:gd name="connsiteX6" fmla="*/ 2820473 w 3108960"/>
              <a:gd name="connsiteY6" fmla="*/ 270456 h 1452737"/>
              <a:gd name="connsiteX7" fmla="*/ 2877140 w 3108960"/>
              <a:gd name="connsiteY7" fmla="*/ 226668 h 1452737"/>
              <a:gd name="connsiteX8" fmla="*/ 2962140 w 3108960"/>
              <a:gd name="connsiteY8" fmla="*/ 136516 h 1452737"/>
              <a:gd name="connsiteX9" fmla="*/ 2995625 w 3108960"/>
              <a:gd name="connsiteY9" fmla="*/ 79849 h 1452737"/>
              <a:gd name="connsiteX10" fmla="*/ 3023959 w 3108960"/>
              <a:gd name="connsiteY10" fmla="*/ 28334 h 1452737"/>
              <a:gd name="connsiteX11" fmla="*/ 3036838 w 3108960"/>
              <a:gd name="connsiteY11" fmla="*/ 7727 h 1452737"/>
              <a:gd name="connsiteX12" fmla="*/ 3044565 w 3108960"/>
              <a:gd name="connsiteY12" fmla="*/ 0 h 1452737"/>
              <a:gd name="connsiteX13" fmla="*/ 3060020 w 3108960"/>
              <a:gd name="connsiteY13" fmla="*/ 0 h 1452737"/>
              <a:gd name="connsiteX14" fmla="*/ 3070323 w 3108960"/>
              <a:gd name="connsiteY14" fmla="*/ 15455 h 1452737"/>
              <a:gd name="connsiteX15" fmla="*/ 3083202 w 3108960"/>
              <a:gd name="connsiteY15" fmla="*/ 51515 h 1452737"/>
              <a:gd name="connsiteX16" fmla="*/ 3098656 w 3108960"/>
              <a:gd name="connsiteY16" fmla="*/ 100455 h 1452737"/>
              <a:gd name="connsiteX17" fmla="*/ 3108960 w 3108960"/>
              <a:gd name="connsiteY17" fmla="*/ 141668 h 1452737"/>
              <a:gd name="connsiteX18" fmla="*/ 3108960 w 3108960"/>
              <a:gd name="connsiteY18" fmla="*/ 190607 h 1452737"/>
              <a:gd name="connsiteX19" fmla="*/ 3106384 w 3108960"/>
              <a:gd name="connsiteY19" fmla="*/ 249850 h 1452737"/>
              <a:gd name="connsiteX20" fmla="*/ 3093505 w 3108960"/>
              <a:gd name="connsiteY20" fmla="*/ 334851 h 1452737"/>
              <a:gd name="connsiteX21" fmla="*/ 3083202 w 3108960"/>
              <a:gd name="connsiteY21" fmla="*/ 399245 h 1452737"/>
              <a:gd name="connsiteX22" fmla="*/ 3070323 w 3108960"/>
              <a:gd name="connsiteY22" fmla="*/ 432730 h 1452737"/>
              <a:gd name="connsiteX23" fmla="*/ 3052292 w 3108960"/>
              <a:gd name="connsiteY23" fmla="*/ 455912 h 1452737"/>
              <a:gd name="connsiteX24" fmla="*/ 2985322 w 3108960"/>
              <a:gd name="connsiteY24" fmla="*/ 489397 h 1452737"/>
              <a:gd name="connsiteX25" fmla="*/ 2908049 w 3108960"/>
              <a:gd name="connsiteY25" fmla="*/ 517731 h 1452737"/>
              <a:gd name="connsiteX26" fmla="*/ 2472743 w 3108960"/>
              <a:gd name="connsiteY26" fmla="*/ 674853 h 1452737"/>
              <a:gd name="connsiteX27" fmla="*/ 1746375 w 3108960"/>
              <a:gd name="connsiteY27" fmla="*/ 940158 h 1452737"/>
              <a:gd name="connsiteX28" fmla="*/ 381214 w 3108960"/>
              <a:gd name="connsiteY28" fmla="*/ 1411524 h 1452737"/>
              <a:gd name="connsiteX29" fmla="*/ 301365 w 3108960"/>
              <a:gd name="connsiteY29" fmla="*/ 1434706 h 1452737"/>
              <a:gd name="connsiteX30" fmla="*/ 234395 w 3108960"/>
              <a:gd name="connsiteY30" fmla="*/ 1447585 h 1452737"/>
              <a:gd name="connsiteX31" fmla="*/ 182880 w 3108960"/>
              <a:gd name="connsiteY31" fmla="*/ 1450161 h 1452737"/>
              <a:gd name="connsiteX32" fmla="*/ 121061 w 3108960"/>
              <a:gd name="connsiteY32" fmla="*/ 1452737 h 1452737"/>
              <a:gd name="connsiteX33" fmla="*/ 69545 w 3108960"/>
              <a:gd name="connsiteY33" fmla="*/ 1450161 h 1452737"/>
              <a:gd name="connsiteX34" fmla="*/ 25757 w 3108960"/>
              <a:gd name="connsiteY34" fmla="*/ 1437282 h 1452737"/>
              <a:gd name="connsiteX35" fmla="*/ 7727 w 3108960"/>
              <a:gd name="connsiteY35" fmla="*/ 1426979 h 1452737"/>
              <a:gd name="connsiteX36" fmla="*/ 0 w 3108960"/>
              <a:gd name="connsiteY36" fmla="*/ 1411524 h 1452737"/>
              <a:gd name="connsiteX37" fmla="*/ 2575 w 3108960"/>
              <a:gd name="connsiteY37" fmla="*/ 1390918 h 1452737"/>
              <a:gd name="connsiteX38" fmla="*/ 12878 w 3108960"/>
              <a:gd name="connsiteY38" fmla="*/ 1354857 h 1452737"/>
              <a:gd name="connsiteX39" fmla="*/ 41212 w 3108960"/>
              <a:gd name="connsiteY39" fmla="*/ 1316221 h 1452737"/>
              <a:gd name="connsiteX40" fmla="*/ 46363 w 3108960"/>
              <a:gd name="connsiteY40" fmla="*/ 1311069 h 1452737"/>
              <a:gd name="connsiteX41" fmla="*/ 103030 w 3108960"/>
              <a:gd name="connsiteY41" fmla="*/ 1251826 h 1452737"/>
              <a:gd name="connsiteX42" fmla="*/ 144243 w 3108960"/>
              <a:gd name="connsiteY42" fmla="*/ 1210614 h 1452737"/>
              <a:gd name="connsiteX43" fmla="*/ 200910 w 3108960"/>
              <a:gd name="connsiteY43" fmla="*/ 1169402 h 1452737"/>
              <a:gd name="connsiteX44" fmla="*/ 273032 w 3108960"/>
              <a:gd name="connsiteY44" fmla="*/ 1128189 h 1452737"/>
              <a:gd name="connsiteX45" fmla="*/ 334850 w 3108960"/>
              <a:gd name="connsiteY45" fmla="*/ 1097280 h 1452737"/>
              <a:gd name="connsiteX46" fmla="*/ 383790 w 3108960"/>
              <a:gd name="connsiteY46" fmla="*/ 1079250 h 1452737"/>
              <a:gd name="connsiteX47" fmla="*/ 409548 w 3108960"/>
              <a:gd name="connsiteY47" fmla="*/ 1079250 h 1452737"/>
              <a:gd name="connsiteX48" fmla="*/ 471366 w 3108960"/>
              <a:gd name="connsiteY48" fmla="*/ 1068946 h 1452737"/>
              <a:gd name="connsiteX49" fmla="*/ 569246 w 3108960"/>
              <a:gd name="connsiteY49" fmla="*/ 1053492 h 1452737"/>
              <a:gd name="connsiteX50" fmla="*/ 656822 w 3108960"/>
              <a:gd name="connsiteY50" fmla="*/ 1032886 h 1452737"/>
              <a:gd name="connsiteX51" fmla="*/ 795914 w 3108960"/>
              <a:gd name="connsiteY51" fmla="*/ 989097 h 1452737"/>
              <a:gd name="connsiteX52" fmla="*/ 860308 w 3108960"/>
              <a:gd name="connsiteY52" fmla="*/ 965915 h 1452737"/>
              <a:gd name="connsiteX0" fmla="*/ 860308 w 3108960"/>
              <a:gd name="connsiteY0" fmla="*/ 965915 h 1452737"/>
              <a:gd name="connsiteX1" fmla="*/ 1419251 w 3108960"/>
              <a:gd name="connsiteY1" fmla="*/ 785611 h 1452737"/>
              <a:gd name="connsiteX2" fmla="*/ 1931830 w 3108960"/>
              <a:gd name="connsiteY2" fmla="*/ 610459 h 1452737"/>
              <a:gd name="connsiteX3" fmla="*/ 2426379 w 3108960"/>
              <a:gd name="connsiteY3" fmla="*/ 435306 h 1452737"/>
              <a:gd name="connsiteX4" fmla="*/ 2722593 w 3108960"/>
              <a:gd name="connsiteY4" fmla="*/ 321972 h 1452737"/>
              <a:gd name="connsiteX5" fmla="*/ 2774109 w 3108960"/>
              <a:gd name="connsiteY5" fmla="*/ 301366 h 1452737"/>
              <a:gd name="connsiteX6" fmla="*/ 2820473 w 3108960"/>
              <a:gd name="connsiteY6" fmla="*/ 270456 h 1452737"/>
              <a:gd name="connsiteX7" fmla="*/ 2877140 w 3108960"/>
              <a:gd name="connsiteY7" fmla="*/ 226668 h 1452737"/>
              <a:gd name="connsiteX8" fmla="*/ 2962140 w 3108960"/>
              <a:gd name="connsiteY8" fmla="*/ 136516 h 1452737"/>
              <a:gd name="connsiteX9" fmla="*/ 2995625 w 3108960"/>
              <a:gd name="connsiteY9" fmla="*/ 79849 h 1452737"/>
              <a:gd name="connsiteX10" fmla="*/ 3023959 w 3108960"/>
              <a:gd name="connsiteY10" fmla="*/ 28334 h 1452737"/>
              <a:gd name="connsiteX11" fmla="*/ 3036838 w 3108960"/>
              <a:gd name="connsiteY11" fmla="*/ 7727 h 1452737"/>
              <a:gd name="connsiteX12" fmla="*/ 3044565 w 3108960"/>
              <a:gd name="connsiteY12" fmla="*/ 0 h 1452737"/>
              <a:gd name="connsiteX13" fmla="*/ 3060020 w 3108960"/>
              <a:gd name="connsiteY13" fmla="*/ 0 h 1452737"/>
              <a:gd name="connsiteX14" fmla="*/ 3070323 w 3108960"/>
              <a:gd name="connsiteY14" fmla="*/ 15455 h 1452737"/>
              <a:gd name="connsiteX15" fmla="*/ 3083202 w 3108960"/>
              <a:gd name="connsiteY15" fmla="*/ 51515 h 1452737"/>
              <a:gd name="connsiteX16" fmla="*/ 3098656 w 3108960"/>
              <a:gd name="connsiteY16" fmla="*/ 100455 h 1452737"/>
              <a:gd name="connsiteX17" fmla="*/ 3108960 w 3108960"/>
              <a:gd name="connsiteY17" fmla="*/ 141668 h 1452737"/>
              <a:gd name="connsiteX18" fmla="*/ 3108960 w 3108960"/>
              <a:gd name="connsiteY18" fmla="*/ 190607 h 1452737"/>
              <a:gd name="connsiteX19" fmla="*/ 3106384 w 3108960"/>
              <a:gd name="connsiteY19" fmla="*/ 249850 h 1452737"/>
              <a:gd name="connsiteX20" fmla="*/ 3093505 w 3108960"/>
              <a:gd name="connsiteY20" fmla="*/ 334851 h 1452737"/>
              <a:gd name="connsiteX21" fmla="*/ 3083202 w 3108960"/>
              <a:gd name="connsiteY21" fmla="*/ 399245 h 1452737"/>
              <a:gd name="connsiteX22" fmla="*/ 3070323 w 3108960"/>
              <a:gd name="connsiteY22" fmla="*/ 432730 h 1452737"/>
              <a:gd name="connsiteX23" fmla="*/ 3052292 w 3108960"/>
              <a:gd name="connsiteY23" fmla="*/ 455912 h 1452737"/>
              <a:gd name="connsiteX24" fmla="*/ 2985322 w 3108960"/>
              <a:gd name="connsiteY24" fmla="*/ 489397 h 1452737"/>
              <a:gd name="connsiteX25" fmla="*/ 2908049 w 3108960"/>
              <a:gd name="connsiteY25" fmla="*/ 517731 h 1452737"/>
              <a:gd name="connsiteX26" fmla="*/ 2472743 w 3108960"/>
              <a:gd name="connsiteY26" fmla="*/ 674853 h 1452737"/>
              <a:gd name="connsiteX27" fmla="*/ 1746375 w 3108960"/>
              <a:gd name="connsiteY27" fmla="*/ 940158 h 1452737"/>
              <a:gd name="connsiteX28" fmla="*/ 381214 w 3108960"/>
              <a:gd name="connsiteY28" fmla="*/ 1411524 h 1452737"/>
              <a:gd name="connsiteX29" fmla="*/ 301365 w 3108960"/>
              <a:gd name="connsiteY29" fmla="*/ 1434706 h 1452737"/>
              <a:gd name="connsiteX30" fmla="*/ 234395 w 3108960"/>
              <a:gd name="connsiteY30" fmla="*/ 1447585 h 1452737"/>
              <a:gd name="connsiteX31" fmla="*/ 182880 w 3108960"/>
              <a:gd name="connsiteY31" fmla="*/ 1450161 h 1452737"/>
              <a:gd name="connsiteX32" fmla="*/ 121061 w 3108960"/>
              <a:gd name="connsiteY32" fmla="*/ 1452737 h 1452737"/>
              <a:gd name="connsiteX33" fmla="*/ 69545 w 3108960"/>
              <a:gd name="connsiteY33" fmla="*/ 1450161 h 1452737"/>
              <a:gd name="connsiteX34" fmla="*/ 25757 w 3108960"/>
              <a:gd name="connsiteY34" fmla="*/ 1437282 h 1452737"/>
              <a:gd name="connsiteX35" fmla="*/ 7727 w 3108960"/>
              <a:gd name="connsiteY35" fmla="*/ 1426979 h 1452737"/>
              <a:gd name="connsiteX36" fmla="*/ 0 w 3108960"/>
              <a:gd name="connsiteY36" fmla="*/ 1411524 h 1452737"/>
              <a:gd name="connsiteX37" fmla="*/ 2575 w 3108960"/>
              <a:gd name="connsiteY37" fmla="*/ 1390918 h 1452737"/>
              <a:gd name="connsiteX38" fmla="*/ 12878 w 3108960"/>
              <a:gd name="connsiteY38" fmla="*/ 1354857 h 1452737"/>
              <a:gd name="connsiteX39" fmla="*/ 41212 w 3108960"/>
              <a:gd name="connsiteY39" fmla="*/ 1316221 h 1452737"/>
              <a:gd name="connsiteX40" fmla="*/ 103030 w 3108960"/>
              <a:gd name="connsiteY40" fmla="*/ 1251826 h 1452737"/>
              <a:gd name="connsiteX41" fmla="*/ 144243 w 3108960"/>
              <a:gd name="connsiteY41" fmla="*/ 1210614 h 1452737"/>
              <a:gd name="connsiteX42" fmla="*/ 200910 w 3108960"/>
              <a:gd name="connsiteY42" fmla="*/ 1169402 h 1452737"/>
              <a:gd name="connsiteX43" fmla="*/ 273032 w 3108960"/>
              <a:gd name="connsiteY43" fmla="*/ 1128189 h 1452737"/>
              <a:gd name="connsiteX44" fmla="*/ 334850 w 3108960"/>
              <a:gd name="connsiteY44" fmla="*/ 1097280 h 1452737"/>
              <a:gd name="connsiteX45" fmla="*/ 383790 w 3108960"/>
              <a:gd name="connsiteY45" fmla="*/ 1079250 h 1452737"/>
              <a:gd name="connsiteX46" fmla="*/ 409548 w 3108960"/>
              <a:gd name="connsiteY46" fmla="*/ 1079250 h 1452737"/>
              <a:gd name="connsiteX47" fmla="*/ 471366 w 3108960"/>
              <a:gd name="connsiteY47" fmla="*/ 1068946 h 1452737"/>
              <a:gd name="connsiteX48" fmla="*/ 569246 w 3108960"/>
              <a:gd name="connsiteY48" fmla="*/ 1053492 h 1452737"/>
              <a:gd name="connsiteX49" fmla="*/ 656822 w 3108960"/>
              <a:gd name="connsiteY49" fmla="*/ 1032886 h 1452737"/>
              <a:gd name="connsiteX50" fmla="*/ 795914 w 3108960"/>
              <a:gd name="connsiteY50" fmla="*/ 989097 h 1452737"/>
              <a:gd name="connsiteX51" fmla="*/ 860308 w 3108960"/>
              <a:gd name="connsiteY51" fmla="*/ 965915 h 14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108960" h="1452737">
                <a:moveTo>
                  <a:pt x="860308" y="965915"/>
                </a:moveTo>
                <a:lnTo>
                  <a:pt x="1419251" y="785611"/>
                </a:lnTo>
                <a:lnTo>
                  <a:pt x="1931830" y="610459"/>
                </a:lnTo>
                <a:lnTo>
                  <a:pt x="2426379" y="435306"/>
                </a:lnTo>
                <a:lnTo>
                  <a:pt x="2722593" y="321972"/>
                </a:lnTo>
                <a:lnTo>
                  <a:pt x="2774109" y="301366"/>
                </a:lnTo>
                <a:lnTo>
                  <a:pt x="2820473" y="270456"/>
                </a:lnTo>
                <a:lnTo>
                  <a:pt x="2877140" y="226668"/>
                </a:lnTo>
                <a:cubicBezTo>
                  <a:pt x="2900751" y="204345"/>
                  <a:pt x="2942393" y="160986"/>
                  <a:pt x="2962140" y="136516"/>
                </a:cubicBezTo>
                <a:lnTo>
                  <a:pt x="2995625" y="79849"/>
                </a:lnTo>
                <a:lnTo>
                  <a:pt x="3023959" y="28334"/>
                </a:lnTo>
                <a:lnTo>
                  <a:pt x="3036838" y="7727"/>
                </a:lnTo>
                <a:lnTo>
                  <a:pt x="3044565" y="0"/>
                </a:lnTo>
                <a:lnTo>
                  <a:pt x="3060020" y="0"/>
                </a:lnTo>
                <a:lnTo>
                  <a:pt x="3070323" y="15455"/>
                </a:lnTo>
                <a:lnTo>
                  <a:pt x="3083202" y="51515"/>
                </a:lnTo>
                <a:lnTo>
                  <a:pt x="3098656" y="100455"/>
                </a:lnTo>
                <a:lnTo>
                  <a:pt x="3108960" y="141668"/>
                </a:lnTo>
                <a:lnTo>
                  <a:pt x="3108960" y="190607"/>
                </a:lnTo>
                <a:lnTo>
                  <a:pt x="3106384" y="249850"/>
                </a:lnTo>
                <a:lnTo>
                  <a:pt x="3093505" y="334851"/>
                </a:lnTo>
                <a:lnTo>
                  <a:pt x="3083202" y="399245"/>
                </a:lnTo>
                <a:lnTo>
                  <a:pt x="3070323" y="432730"/>
                </a:lnTo>
                <a:lnTo>
                  <a:pt x="3052292" y="455912"/>
                </a:lnTo>
                <a:lnTo>
                  <a:pt x="2985322" y="489397"/>
                </a:lnTo>
                <a:lnTo>
                  <a:pt x="2908049" y="517731"/>
                </a:lnTo>
                <a:lnTo>
                  <a:pt x="2472743" y="674853"/>
                </a:lnTo>
                <a:lnTo>
                  <a:pt x="1746375" y="940158"/>
                </a:lnTo>
                <a:lnTo>
                  <a:pt x="381214" y="1411524"/>
                </a:lnTo>
                <a:lnTo>
                  <a:pt x="301365" y="1434706"/>
                </a:lnTo>
                <a:cubicBezTo>
                  <a:pt x="236129" y="1447753"/>
                  <a:pt x="258861" y="1447585"/>
                  <a:pt x="234395" y="1447585"/>
                </a:cubicBezTo>
                <a:lnTo>
                  <a:pt x="182880" y="1450161"/>
                </a:lnTo>
                <a:lnTo>
                  <a:pt x="121061" y="1452737"/>
                </a:lnTo>
                <a:lnTo>
                  <a:pt x="69545" y="1450161"/>
                </a:lnTo>
                <a:lnTo>
                  <a:pt x="25757" y="1437282"/>
                </a:lnTo>
                <a:lnTo>
                  <a:pt x="7727" y="1426979"/>
                </a:lnTo>
                <a:lnTo>
                  <a:pt x="0" y="1411524"/>
                </a:lnTo>
                <a:lnTo>
                  <a:pt x="2575" y="1390918"/>
                </a:lnTo>
                <a:lnTo>
                  <a:pt x="12878" y="1354857"/>
                </a:lnTo>
                <a:lnTo>
                  <a:pt x="41212" y="1316221"/>
                </a:lnTo>
                <a:lnTo>
                  <a:pt x="103030" y="1251826"/>
                </a:lnTo>
                <a:lnTo>
                  <a:pt x="144243" y="1210614"/>
                </a:lnTo>
                <a:lnTo>
                  <a:pt x="200910" y="1169402"/>
                </a:lnTo>
                <a:lnTo>
                  <a:pt x="273032" y="1128189"/>
                </a:lnTo>
                <a:lnTo>
                  <a:pt x="334850" y="1097280"/>
                </a:lnTo>
                <a:lnTo>
                  <a:pt x="383790" y="1079250"/>
                </a:lnTo>
                <a:lnTo>
                  <a:pt x="409548" y="1079250"/>
                </a:lnTo>
                <a:lnTo>
                  <a:pt x="471366" y="1068946"/>
                </a:lnTo>
                <a:lnTo>
                  <a:pt x="569246" y="1053492"/>
                </a:lnTo>
                <a:lnTo>
                  <a:pt x="656822" y="1032886"/>
                </a:lnTo>
                <a:lnTo>
                  <a:pt x="795914" y="989097"/>
                </a:lnTo>
                <a:lnTo>
                  <a:pt x="860308" y="9659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C691AB1-8158-41F4-B7ED-03F302A6CB0E}"/>
              </a:ext>
            </a:extLst>
          </p:cNvPr>
          <p:cNvSpPr/>
          <p:nvPr/>
        </p:nvSpPr>
        <p:spPr>
          <a:xfrm rot="16200000">
            <a:off x="4459289" y="2513014"/>
            <a:ext cx="3608387" cy="2541587"/>
          </a:xfrm>
          <a:custGeom>
            <a:avLst/>
            <a:gdLst>
              <a:gd name="connsiteX0" fmla="*/ 1039826 w 3609048"/>
              <a:gd name="connsiteY0" fmla="*/ 2148435 h 2540899"/>
              <a:gd name="connsiteX1" fmla="*/ 1691235 w 3609048"/>
              <a:gd name="connsiteY1" fmla="*/ 2148435 h 2540899"/>
              <a:gd name="connsiteX2" fmla="*/ 2330506 w 3609048"/>
              <a:gd name="connsiteY2" fmla="*/ 2148435 h 2540899"/>
              <a:gd name="connsiteX3" fmla="*/ 2941455 w 3609048"/>
              <a:gd name="connsiteY3" fmla="*/ 2144389 h 2540899"/>
              <a:gd name="connsiteX4" fmla="*/ 3216584 w 3609048"/>
              <a:gd name="connsiteY4" fmla="*/ 2148435 h 2540899"/>
              <a:gd name="connsiteX5" fmla="*/ 3269182 w 3609048"/>
              <a:gd name="connsiteY5" fmla="*/ 2144389 h 2540899"/>
              <a:gd name="connsiteX6" fmla="*/ 3305596 w 3609048"/>
              <a:gd name="connsiteY6" fmla="*/ 2136297 h 2540899"/>
              <a:gd name="connsiteX7" fmla="*/ 3342011 w 3609048"/>
              <a:gd name="connsiteY7" fmla="*/ 2116067 h 2540899"/>
              <a:gd name="connsiteX8" fmla="*/ 3366287 w 3609048"/>
              <a:gd name="connsiteY8" fmla="*/ 2087745 h 2540899"/>
              <a:gd name="connsiteX9" fmla="*/ 3378425 w 3609048"/>
              <a:gd name="connsiteY9" fmla="*/ 2051331 h 2540899"/>
              <a:gd name="connsiteX10" fmla="*/ 3386517 w 3609048"/>
              <a:gd name="connsiteY10" fmla="*/ 1986595 h 2540899"/>
              <a:gd name="connsiteX11" fmla="*/ 3378425 w 3609048"/>
              <a:gd name="connsiteY11" fmla="*/ 1913766 h 2540899"/>
              <a:gd name="connsiteX12" fmla="*/ 3176124 w 3609048"/>
              <a:gd name="connsiteY12" fmla="*/ 420786 h 2540899"/>
              <a:gd name="connsiteX13" fmla="*/ 3111388 w 3609048"/>
              <a:gd name="connsiteY13" fmla="*/ 20230 h 2540899"/>
              <a:gd name="connsiteX14" fmla="*/ 3123526 w 3609048"/>
              <a:gd name="connsiteY14" fmla="*/ 12138 h 2540899"/>
              <a:gd name="connsiteX15" fmla="*/ 3289412 w 3609048"/>
              <a:gd name="connsiteY15" fmla="*/ 0 h 2540899"/>
              <a:gd name="connsiteX16" fmla="*/ 3309642 w 3609048"/>
              <a:gd name="connsiteY16" fmla="*/ 109242 h 2540899"/>
              <a:gd name="connsiteX17" fmla="*/ 3418885 w 3609048"/>
              <a:gd name="connsiteY17" fmla="*/ 837526 h 2540899"/>
              <a:gd name="connsiteX18" fmla="*/ 3568588 w 3609048"/>
              <a:gd name="connsiteY18" fmla="*/ 1804524 h 2540899"/>
              <a:gd name="connsiteX19" fmla="*/ 3592864 w 3609048"/>
              <a:gd name="connsiteY19" fmla="*/ 1962319 h 2540899"/>
              <a:gd name="connsiteX20" fmla="*/ 3605002 w 3609048"/>
              <a:gd name="connsiteY20" fmla="*/ 2047285 h 2540899"/>
              <a:gd name="connsiteX21" fmla="*/ 3609048 w 3609048"/>
              <a:gd name="connsiteY21" fmla="*/ 2087745 h 2540899"/>
              <a:gd name="connsiteX22" fmla="*/ 3605002 w 3609048"/>
              <a:gd name="connsiteY22" fmla="*/ 2116067 h 2540899"/>
              <a:gd name="connsiteX23" fmla="*/ 3564541 w 3609048"/>
              <a:gd name="connsiteY23" fmla="*/ 2205080 h 2540899"/>
              <a:gd name="connsiteX24" fmla="*/ 3499805 w 3609048"/>
              <a:gd name="connsiteY24" fmla="*/ 2290046 h 2540899"/>
              <a:gd name="connsiteX25" fmla="*/ 3418885 w 3609048"/>
              <a:gd name="connsiteY25" fmla="*/ 2399288 h 2540899"/>
              <a:gd name="connsiteX26" fmla="*/ 3354149 w 3609048"/>
              <a:gd name="connsiteY26" fmla="*/ 2472117 h 2540899"/>
              <a:gd name="connsiteX27" fmla="*/ 3305596 w 3609048"/>
              <a:gd name="connsiteY27" fmla="*/ 2512577 h 2540899"/>
              <a:gd name="connsiteX28" fmla="*/ 3257044 w 3609048"/>
              <a:gd name="connsiteY28" fmla="*/ 2536853 h 2540899"/>
              <a:gd name="connsiteX29" fmla="*/ 3236814 w 3609048"/>
              <a:gd name="connsiteY29" fmla="*/ 2540899 h 2540899"/>
              <a:gd name="connsiteX30" fmla="*/ 3220630 w 3609048"/>
              <a:gd name="connsiteY30" fmla="*/ 2540899 h 2540899"/>
              <a:gd name="connsiteX31" fmla="*/ 3204446 w 3609048"/>
              <a:gd name="connsiteY31" fmla="*/ 2536853 h 2540899"/>
              <a:gd name="connsiteX32" fmla="*/ 3180170 w 3609048"/>
              <a:gd name="connsiteY32" fmla="*/ 2520669 h 2540899"/>
              <a:gd name="connsiteX33" fmla="*/ 3143756 w 3609048"/>
              <a:gd name="connsiteY33" fmla="*/ 2492347 h 2540899"/>
              <a:gd name="connsiteX34" fmla="*/ 3107341 w 3609048"/>
              <a:gd name="connsiteY34" fmla="*/ 2472117 h 2540899"/>
              <a:gd name="connsiteX35" fmla="*/ 3050697 w 3609048"/>
              <a:gd name="connsiteY35" fmla="*/ 2447841 h 2540899"/>
              <a:gd name="connsiteX36" fmla="*/ 3002145 w 3609048"/>
              <a:gd name="connsiteY36" fmla="*/ 2439749 h 2540899"/>
              <a:gd name="connsiteX37" fmla="*/ 2844350 w 3609048"/>
              <a:gd name="connsiteY37" fmla="*/ 2439749 h 2540899"/>
              <a:gd name="connsiteX38" fmla="*/ 1820708 w 3609048"/>
              <a:gd name="connsiteY38" fmla="*/ 2427611 h 2540899"/>
              <a:gd name="connsiteX39" fmla="*/ 801111 w 3609048"/>
              <a:gd name="connsiteY39" fmla="*/ 2419519 h 2540899"/>
              <a:gd name="connsiteX40" fmla="*/ 530028 w 3609048"/>
              <a:gd name="connsiteY40" fmla="*/ 2415473 h 2540899"/>
              <a:gd name="connsiteX41" fmla="*/ 453154 w 3609048"/>
              <a:gd name="connsiteY41" fmla="*/ 2419519 h 2540899"/>
              <a:gd name="connsiteX42" fmla="*/ 380326 w 3609048"/>
              <a:gd name="connsiteY42" fmla="*/ 2427611 h 2540899"/>
              <a:gd name="connsiteX43" fmla="*/ 323681 w 3609048"/>
              <a:gd name="connsiteY43" fmla="*/ 2439749 h 2540899"/>
              <a:gd name="connsiteX44" fmla="*/ 287267 w 3609048"/>
              <a:gd name="connsiteY44" fmla="*/ 2431657 h 2540899"/>
              <a:gd name="connsiteX45" fmla="*/ 202301 w 3609048"/>
              <a:gd name="connsiteY45" fmla="*/ 2415473 h 2540899"/>
              <a:gd name="connsiteX46" fmla="*/ 141611 w 3609048"/>
              <a:gd name="connsiteY46" fmla="*/ 2391196 h 2540899"/>
              <a:gd name="connsiteX47" fmla="*/ 93058 w 3609048"/>
              <a:gd name="connsiteY47" fmla="*/ 2370966 h 2540899"/>
              <a:gd name="connsiteX48" fmla="*/ 36414 w 3609048"/>
              <a:gd name="connsiteY48" fmla="*/ 2330506 h 2540899"/>
              <a:gd name="connsiteX49" fmla="*/ 8092 w 3609048"/>
              <a:gd name="connsiteY49" fmla="*/ 2294092 h 2540899"/>
              <a:gd name="connsiteX50" fmla="*/ 0 w 3609048"/>
              <a:gd name="connsiteY50" fmla="*/ 2277908 h 2540899"/>
              <a:gd name="connsiteX51" fmla="*/ 0 w 3609048"/>
              <a:gd name="connsiteY51" fmla="*/ 2261724 h 2540899"/>
              <a:gd name="connsiteX52" fmla="*/ 16184 w 3609048"/>
              <a:gd name="connsiteY52" fmla="*/ 2229356 h 2540899"/>
              <a:gd name="connsiteX53" fmla="*/ 56644 w 3609048"/>
              <a:gd name="connsiteY53" fmla="*/ 2205080 h 2540899"/>
              <a:gd name="connsiteX54" fmla="*/ 117334 w 3609048"/>
              <a:gd name="connsiteY54" fmla="*/ 2180803 h 2540899"/>
              <a:gd name="connsiteX55" fmla="*/ 190163 w 3609048"/>
              <a:gd name="connsiteY55" fmla="*/ 2164619 h 2540899"/>
              <a:gd name="connsiteX56" fmla="*/ 262991 w 3609048"/>
              <a:gd name="connsiteY56" fmla="*/ 2148435 h 2540899"/>
              <a:gd name="connsiteX57" fmla="*/ 339865 w 3609048"/>
              <a:gd name="connsiteY57" fmla="*/ 2148435 h 2540899"/>
              <a:gd name="connsiteX58" fmla="*/ 542166 w 3609048"/>
              <a:gd name="connsiteY58" fmla="*/ 2148435 h 2540899"/>
              <a:gd name="connsiteX59" fmla="*/ 1039826 w 3609048"/>
              <a:gd name="connsiteY59" fmla="*/ 2148435 h 25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09048" h="2540899">
                <a:moveTo>
                  <a:pt x="1039826" y="2148435"/>
                </a:moveTo>
                <a:lnTo>
                  <a:pt x="1691235" y="2148435"/>
                </a:lnTo>
                <a:lnTo>
                  <a:pt x="2330506" y="2148435"/>
                </a:lnTo>
                <a:lnTo>
                  <a:pt x="2941455" y="2144389"/>
                </a:lnTo>
                <a:lnTo>
                  <a:pt x="3216584" y="2148435"/>
                </a:lnTo>
                <a:lnTo>
                  <a:pt x="3269182" y="2144389"/>
                </a:lnTo>
                <a:lnTo>
                  <a:pt x="3305596" y="2136297"/>
                </a:lnTo>
                <a:lnTo>
                  <a:pt x="3342011" y="2116067"/>
                </a:lnTo>
                <a:lnTo>
                  <a:pt x="3366287" y="2087745"/>
                </a:lnTo>
                <a:lnTo>
                  <a:pt x="3378425" y="2051331"/>
                </a:lnTo>
                <a:lnTo>
                  <a:pt x="3386517" y="1986595"/>
                </a:lnTo>
                <a:lnTo>
                  <a:pt x="3378425" y="1913766"/>
                </a:lnTo>
                <a:lnTo>
                  <a:pt x="3176124" y="420786"/>
                </a:lnTo>
                <a:lnTo>
                  <a:pt x="3111388" y="20230"/>
                </a:lnTo>
                <a:lnTo>
                  <a:pt x="3123526" y="12138"/>
                </a:lnTo>
                <a:lnTo>
                  <a:pt x="3289412" y="0"/>
                </a:lnTo>
                <a:lnTo>
                  <a:pt x="3309642" y="109242"/>
                </a:lnTo>
                <a:lnTo>
                  <a:pt x="3418885" y="837526"/>
                </a:lnTo>
                <a:lnTo>
                  <a:pt x="3568588" y="1804524"/>
                </a:lnTo>
                <a:lnTo>
                  <a:pt x="3592864" y="1962319"/>
                </a:lnTo>
                <a:lnTo>
                  <a:pt x="3605002" y="2047285"/>
                </a:lnTo>
                <a:lnTo>
                  <a:pt x="3609048" y="2087745"/>
                </a:lnTo>
                <a:lnTo>
                  <a:pt x="3605002" y="2116067"/>
                </a:lnTo>
                <a:lnTo>
                  <a:pt x="3564541" y="2205080"/>
                </a:lnTo>
                <a:lnTo>
                  <a:pt x="3499805" y="2290046"/>
                </a:lnTo>
                <a:lnTo>
                  <a:pt x="3418885" y="2399288"/>
                </a:lnTo>
                <a:lnTo>
                  <a:pt x="3354149" y="2472117"/>
                </a:lnTo>
                <a:lnTo>
                  <a:pt x="3305596" y="2512577"/>
                </a:lnTo>
                <a:lnTo>
                  <a:pt x="3257044" y="2536853"/>
                </a:lnTo>
                <a:lnTo>
                  <a:pt x="3236814" y="2540899"/>
                </a:lnTo>
                <a:lnTo>
                  <a:pt x="3220630" y="2540899"/>
                </a:lnTo>
                <a:lnTo>
                  <a:pt x="3204446" y="2536853"/>
                </a:lnTo>
                <a:lnTo>
                  <a:pt x="3180170" y="2520669"/>
                </a:lnTo>
                <a:lnTo>
                  <a:pt x="3143756" y="2492347"/>
                </a:lnTo>
                <a:lnTo>
                  <a:pt x="3107341" y="2472117"/>
                </a:lnTo>
                <a:lnTo>
                  <a:pt x="3050697" y="2447841"/>
                </a:lnTo>
                <a:lnTo>
                  <a:pt x="3002145" y="2439749"/>
                </a:lnTo>
                <a:lnTo>
                  <a:pt x="2844350" y="2439749"/>
                </a:lnTo>
                <a:lnTo>
                  <a:pt x="1820708" y="2427611"/>
                </a:lnTo>
                <a:lnTo>
                  <a:pt x="801111" y="2419519"/>
                </a:lnTo>
                <a:lnTo>
                  <a:pt x="530028" y="2415473"/>
                </a:lnTo>
                <a:lnTo>
                  <a:pt x="453154" y="2419519"/>
                </a:lnTo>
                <a:lnTo>
                  <a:pt x="380326" y="2427611"/>
                </a:lnTo>
                <a:lnTo>
                  <a:pt x="323681" y="2439749"/>
                </a:lnTo>
                <a:cubicBezTo>
                  <a:pt x="290005" y="2431330"/>
                  <a:pt x="302434" y="2431657"/>
                  <a:pt x="287267" y="2431657"/>
                </a:cubicBezTo>
                <a:lnTo>
                  <a:pt x="202301" y="2415473"/>
                </a:lnTo>
                <a:lnTo>
                  <a:pt x="141611" y="2391196"/>
                </a:lnTo>
                <a:lnTo>
                  <a:pt x="93058" y="2370966"/>
                </a:lnTo>
                <a:lnTo>
                  <a:pt x="36414" y="2330506"/>
                </a:lnTo>
                <a:lnTo>
                  <a:pt x="8092" y="2294092"/>
                </a:lnTo>
                <a:lnTo>
                  <a:pt x="0" y="2277908"/>
                </a:lnTo>
                <a:lnTo>
                  <a:pt x="0" y="2261724"/>
                </a:lnTo>
                <a:lnTo>
                  <a:pt x="16184" y="2229356"/>
                </a:lnTo>
                <a:lnTo>
                  <a:pt x="56644" y="2205080"/>
                </a:lnTo>
                <a:lnTo>
                  <a:pt x="117334" y="2180803"/>
                </a:lnTo>
                <a:lnTo>
                  <a:pt x="190163" y="2164619"/>
                </a:lnTo>
                <a:lnTo>
                  <a:pt x="262991" y="2148435"/>
                </a:lnTo>
                <a:lnTo>
                  <a:pt x="339865" y="2148435"/>
                </a:lnTo>
                <a:lnTo>
                  <a:pt x="542166" y="2148435"/>
                </a:lnTo>
                <a:lnTo>
                  <a:pt x="1039826" y="21484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90210E4-66EA-4666-B9DF-803C03BF7034}"/>
              </a:ext>
            </a:extLst>
          </p:cNvPr>
          <p:cNvSpPr/>
          <p:nvPr/>
        </p:nvSpPr>
        <p:spPr>
          <a:xfrm>
            <a:off x="5011739" y="3386139"/>
            <a:ext cx="2155825" cy="433387"/>
          </a:xfrm>
          <a:custGeom>
            <a:avLst/>
            <a:gdLst>
              <a:gd name="connsiteX0" fmla="*/ 838200 w 2155032"/>
              <a:gd name="connsiteY0" fmla="*/ 197643 h 433387"/>
              <a:gd name="connsiteX1" fmla="*/ 1502569 w 2155032"/>
              <a:gd name="connsiteY1" fmla="*/ 109537 h 433387"/>
              <a:gd name="connsiteX2" fmla="*/ 1631157 w 2155032"/>
              <a:gd name="connsiteY2" fmla="*/ 92868 h 433387"/>
              <a:gd name="connsiteX3" fmla="*/ 1659732 w 2155032"/>
              <a:gd name="connsiteY3" fmla="*/ 88106 h 433387"/>
              <a:gd name="connsiteX4" fmla="*/ 1733550 w 2155032"/>
              <a:gd name="connsiteY4" fmla="*/ 47625 h 433387"/>
              <a:gd name="connsiteX5" fmla="*/ 1814513 w 2155032"/>
              <a:gd name="connsiteY5" fmla="*/ 9525 h 433387"/>
              <a:gd name="connsiteX6" fmla="*/ 1835944 w 2155032"/>
              <a:gd name="connsiteY6" fmla="*/ 0 h 433387"/>
              <a:gd name="connsiteX7" fmla="*/ 1857375 w 2155032"/>
              <a:gd name="connsiteY7" fmla="*/ 4762 h 433387"/>
              <a:gd name="connsiteX8" fmla="*/ 1995488 w 2155032"/>
              <a:gd name="connsiteY8" fmla="*/ 42862 h 433387"/>
              <a:gd name="connsiteX9" fmla="*/ 2083594 w 2155032"/>
              <a:gd name="connsiteY9" fmla="*/ 73818 h 433387"/>
              <a:gd name="connsiteX10" fmla="*/ 2152650 w 2155032"/>
              <a:gd name="connsiteY10" fmla="*/ 92868 h 433387"/>
              <a:gd name="connsiteX11" fmla="*/ 2155032 w 2155032"/>
              <a:gd name="connsiteY11" fmla="*/ 245268 h 433387"/>
              <a:gd name="connsiteX12" fmla="*/ 2040732 w 2155032"/>
              <a:gd name="connsiteY12" fmla="*/ 250031 h 433387"/>
              <a:gd name="connsiteX13" fmla="*/ 1493044 w 2155032"/>
              <a:gd name="connsiteY13" fmla="*/ 300037 h 433387"/>
              <a:gd name="connsiteX14" fmla="*/ 1028700 w 2155032"/>
              <a:gd name="connsiteY14" fmla="*/ 350043 h 433387"/>
              <a:gd name="connsiteX15" fmla="*/ 464344 w 2155032"/>
              <a:gd name="connsiteY15" fmla="*/ 419100 h 433387"/>
              <a:gd name="connsiteX16" fmla="*/ 397669 w 2155032"/>
              <a:gd name="connsiteY16" fmla="*/ 428625 h 433387"/>
              <a:gd name="connsiteX17" fmla="*/ 340519 w 2155032"/>
              <a:gd name="connsiteY17" fmla="*/ 433387 h 433387"/>
              <a:gd name="connsiteX18" fmla="*/ 309563 w 2155032"/>
              <a:gd name="connsiteY18" fmla="*/ 431006 h 433387"/>
              <a:gd name="connsiteX19" fmla="*/ 269082 w 2155032"/>
              <a:gd name="connsiteY19" fmla="*/ 426243 h 433387"/>
              <a:gd name="connsiteX20" fmla="*/ 219075 w 2155032"/>
              <a:gd name="connsiteY20" fmla="*/ 411956 h 433387"/>
              <a:gd name="connsiteX21" fmla="*/ 164307 w 2155032"/>
              <a:gd name="connsiteY21" fmla="*/ 390525 h 433387"/>
              <a:gd name="connsiteX22" fmla="*/ 114300 w 2155032"/>
              <a:gd name="connsiteY22" fmla="*/ 364331 h 433387"/>
              <a:gd name="connsiteX23" fmla="*/ 61913 w 2155032"/>
              <a:gd name="connsiteY23" fmla="*/ 326231 h 433387"/>
              <a:gd name="connsiteX24" fmla="*/ 0 w 2155032"/>
              <a:gd name="connsiteY24" fmla="*/ 280987 h 433387"/>
              <a:gd name="connsiteX25" fmla="*/ 4763 w 2155032"/>
              <a:gd name="connsiteY25" fmla="*/ 157162 h 433387"/>
              <a:gd name="connsiteX26" fmla="*/ 54769 w 2155032"/>
              <a:gd name="connsiteY26" fmla="*/ 202406 h 433387"/>
              <a:gd name="connsiteX27" fmla="*/ 107157 w 2155032"/>
              <a:gd name="connsiteY27" fmla="*/ 226218 h 433387"/>
              <a:gd name="connsiteX28" fmla="*/ 183357 w 2155032"/>
              <a:gd name="connsiteY28" fmla="*/ 240506 h 433387"/>
              <a:gd name="connsiteX29" fmla="*/ 280988 w 2155032"/>
              <a:gd name="connsiteY29" fmla="*/ 247650 h 433387"/>
              <a:gd name="connsiteX30" fmla="*/ 388144 w 2155032"/>
              <a:gd name="connsiteY30" fmla="*/ 247650 h 433387"/>
              <a:gd name="connsiteX31" fmla="*/ 461963 w 2155032"/>
              <a:gd name="connsiteY31" fmla="*/ 242887 h 433387"/>
              <a:gd name="connsiteX32" fmla="*/ 647700 w 2155032"/>
              <a:gd name="connsiteY32" fmla="*/ 219075 h 433387"/>
              <a:gd name="connsiteX33" fmla="*/ 838200 w 2155032"/>
              <a:gd name="connsiteY33" fmla="*/ 197643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55032" h="433387">
                <a:moveTo>
                  <a:pt x="838200" y="197643"/>
                </a:moveTo>
                <a:lnTo>
                  <a:pt x="1502569" y="109537"/>
                </a:lnTo>
                <a:lnTo>
                  <a:pt x="1631157" y="92868"/>
                </a:lnTo>
                <a:lnTo>
                  <a:pt x="1659732" y="88106"/>
                </a:lnTo>
                <a:lnTo>
                  <a:pt x="1733550" y="47625"/>
                </a:lnTo>
                <a:lnTo>
                  <a:pt x="1814513" y="9525"/>
                </a:lnTo>
                <a:lnTo>
                  <a:pt x="1835944" y="0"/>
                </a:lnTo>
                <a:lnTo>
                  <a:pt x="1857375" y="4762"/>
                </a:lnTo>
                <a:lnTo>
                  <a:pt x="1995488" y="42862"/>
                </a:lnTo>
                <a:lnTo>
                  <a:pt x="2083594" y="73818"/>
                </a:lnTo>
                <a:lnTo>
                  <a:pt x="2152650" y="92868"/>
                </a:lnTo>
                <a:lnTo>
                  <a:pt x="2155032" y="245268"/>
                </a:lnTo>
                <a:lnTo>
                  <a:pt x="2040732" y="250031"/>
                </a:lnTo>
                <a:lnTo>
                  <a:pt x="1493044" y="300037"/>
                </a:lnTo>
                <a:lnTo>
                  <a:pt x="1028700" y="350043"/>
                </a:lnTo>
                <a:lnTo>
                  <a:pt x="464344" y="419100"/>
                </a:lnTo>
                <a:lnTo>
                  <a:pt x="397669" y="428625"/>
                </a:lnTo>
                <a:lnTo>
                  <a:pt x="340519" y="433387"/>
                </a:lnTo>
                <a:lnTo>
                  <a:pt x="309563" y="431006"/>
                </a:lnTo>
                <a:lnTo>
                  <a:pt x="269082" y="426243"/>
                </a:lnTo>
                <a:lnTo>
                  <a:pt x="219075" y="411956"/>
                </a:lnTo>
                <a:lnTo>
                  <a:pt x="164307" y="390525"/>
                </a:lnTo>
                <a:lnTo>
                  <a:pt x="114300" y="364331"/>
                </a:lnTo>
                <a:lnTo>
                  <a:pt x="61913" y="326231"/>
                </a:lnTo>
                <a:lnTo>
                  <a:pt x="0" y="280987"/>
                </a:lnTo>
                <a:lnTo>
                  <a:pt x="4763" y="157162"/>
                </a:lnTo>
                <a:lnTo>
                  <a:pt x="54769" y="202406"/>
                </a:lnTo>
                <a:lnTo>
                  <a:pt x="107157" y="226218"/>
                </a:lnTo>
                <a:lnTo>
                  <a:pt x="183357" y="240506"/>
                </a:lnTo>
                <a:lnTo>
                  <a:pt x="280988" y="247650"/>
                </a:lnTo>
                <a:lnTo>
                  <a:pt x="388144" y="247650"/>
                </a:lnTo>
                <a:lnTo>
                  <a:pt x="461963" y="242887"/>
                </a:lnTo>
                <a:lnTo>
                  <a:pt x="647700" y="219075"/>
                </a:lnTo>
                <a:lnTo>
                  <a:pt x="838200" y="1976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E638C84-63A7-44AF-A14C-E15572B75485}"/>
              </a:ext>
            </a:extLst>
          </p:cNvPr>
          <p:cNvSpPr/>
          <p:nvPr/>
        </p:nvSpPr>
        <p:spPr>
          <a:xfrm>
            <a:off x="4976814" y="4951413"/>
            <a:ext cx="2200275" cy="400050"/>
          </a:xfrm>
          <a:custGeom>
            <a:avLst/>
            <a:gdLst>
              <a:gd name="connsiteX0" fmla="*/ 783431 w 2205038"/>
              <a:gd name="connsiteY0" fmla="*/ 345281 h 400050"/>
              <a:gd name="connsiteX1" fmla="*/ 976313 w 2205038"/>
              <a:gd name="connsiteY1" fmla="*/ 323850 h 400050"/>
              <a:gd name="connsiteX2" fmla="*/ 1188244 w 2205038"/>
              <a:gd name="connsiteY2" fmla="*/ 302419 h 400050"/>
              <a:gd name="connsiteX3" fmla="*/ 1388269 w 2205038"/>
              <a:gd name="connsiteY3" fmla="*/ 290512 h 400050"/>
              <a:gd name="connsiteX4" fmla="*/ 1652588 w 2205038"/>
              <a:gd name="connsiteY4" fmla="*/ 276225 h 400050"/>
              <a:gd name="connsiteX5" fmla="*/ 1926431 w 2205038"/>
              <a:gd name="connsiteY5" fmla="*/ 269081 h 400050"/>
              <a:gd name="connsiteX6" fmla="*/ 2078831 w 2205038"/>
              <a:gd name="connsiteY6" fmla="*/ 266700 h 400050"/>
              <a:gd name="connsiteX7" fmla="*/ 2193131 w 2205038"/>
              <a:gd name="connsiteY7" fmla="*/ 266700 h 400050"/>
              <a:gd name="connsiteX8" fmla="*/ 2205038 w 2205038"/>
              <a:gd name="connsiteY8" fmla="*/ 252412 h 400050"/>
              <a:gd name="connsiteX9" fmla="*/ 2193131 w 2205038"/>
              <a:gd name="connsiteY9" fmla="*/ 150019 h 400050"/>
              <a:gd name="connsiteX10" fmla="*/ 2121694 w 2205038"/>
              <a:gd name="connsiteY10" fmla="*/ 104775 h 400050"/>
              <a:gd name="connsiteX11" fmla="*/ 2021681 w 2205038"/>
              <a:gd name="connsiteY11" fmla="*/ 52387 h 400050"/>
              <a:gd name="connsiteX12" fmla="*/ 1940719 w 2205038"/>
              <a:gd name="connsiteY12" fmla="*/ 19050 h 400050"/>
              <a:gd name="connsiteX13" fmla="*/ 1862138 w 2205038"/>
              <a:gd name="connsiteY13" fmla="*/ 0 h 400050"/>
              <a:gd name="connsiteX14" fmla="*/ 1845469 w 2205038"/>
              <a:gd name="connsiteY14" fmla="*/ 0 h 400050"/>
              <a:gd name="connsiteX15" fmla="*/ 1804988 w 2205038"/>
              <a:gd name="connsiteY15" fmla="*/ 11906 h 400050"/>
              <a:gd name="connsiteX16" fmla="*/ 1674019 w 2205038"/>
              <a:gd name="connsiteY16" fmla="*/ 52387 h 400050"/>
              <a:gd name="connsiteX17" fmla="*/ 1588294 w 2205038"/>
              <a:gd name="connsiteY17" fmla="*/ 69056 h 400050"/>
              <a:gd name="connsiteX18" fmla="*/ 1190625 w 2205038"/>
              <a:gd name="connsiteY18" fmla="*/ 119062 h 400050"/>
              <a:gd name="connsiteX19" fmla="*/ 681038 w 2205038"/>
              <a:gd name="connsiteY19" fmla="*/ 183356 h 400050"/>
              <a:gd name="connsiteX20" fmla="*/ 273844 w 2205038"/>
              <a:gd name="connsiteY20" fmla="*/ 242887 h 400050"/>
              <a:gd name="connsiteX21" fmla="*/ 230981 w 2205038"/>
              <a:gd name="connsiteY21" fmla="*/ 242887 h 400050"/>
              <a:gd name="connsiteX22" fmla="*/ 100013 w 2205038"/>
              <a:gd name="connsiteY22" fmla="*/ 242887 h 400050"/>
              <a:gd name="connsiteX23" fmla="*/ 21431 w 2205038"/>
              <a:gd name="connsiteY23" fmla="*/ 230981 h 400050"/>
              <a:gd name="connsiteX24" fmla="*/ 9525 w 2205038"/>
              <a:gd name="connsiteY24" fmla="*/ 240506 h 400050"/>
              <a:gd name="connsiteX25" fmla="*/ 4763 w 2205038"/>
              <a:gd name="connsiteY25" fmla="*/ 369094 h 400050"/>
              <a:gd name="connsiteX26" fmla="*/ 0 w 2205038"/>
              <a:gd name="connsiteY26" fmla="*/ 383381 h 400050"/>
              <a:gd name="connsiteX27" fmla="*/ 11906 w 2205038"/>
              <a:gd name="connsiteY27" fmla="*/ 369094 h 400050"/>
              <a:gd name="connsiteX28" fmla="*/ 90488 w 2205038"/>
              <a:gd name="connsiteY28" fmla="*/ 388144 h 400050"/>
              <a:gd name="connsiteX29" fmla="*/ 190500 w 2205038"/>
              <a:gd name="connsiteY29" fmla="*/ 395287 h 400050"/>
              <a:gd name="connsiteX30" fmla="*/ 280988 w 2205038"/>
              <a:gd name="connsiteY30" fmla="*/ 400050 h 400050"/>
              <a:gd name="connsiteX31" fmla="*/ 330994 w 2205038"/>
              <a:gd name="connsiteY31" fmla="*/ 400050 h 400050"/>
              <a:gd name="connsiteX32" fmla="*/ 476250 w 2205038"/>
              <a:gd name="connsiteY32" fmla="*/ 378619 h 400050"/>
              <a:gd name="connsiteX33" fmla="*/ 783431 w 2205038"/>
              <a:gd name="connsiteY33" fmla="*/ 345281 h 400050"/>
              <a:gd name="connsiteX0" fmla="*/ 778668 w 2200275"/>
              <a:gd name="connsiteY0" fmla="*/ 345281 h 400050"/>
              <a:gd name="connsiteX1" fmla="*/ 971550 w 2200275"/>
              <a:gd name="connsiteY1" fmla="*/ 323850 h 400050"/>
              <a:gd name="connsiteX2" fmla="*/ 1183481 w 2200275"/>
              <a:gd name="connsiteY2" fmla="*/ 302419 h 400050"/>
              <a:gd name="connsiteX3" fmla="*/ 1383506 w 2200275"/>
              <a:gd name="connsiteY3" fmla="*/ 290512 h 400050"/>
              <a:gd name="connsiteX4" fmla="*/ 1647825 w 2200275"/>
              <a:gd name="connsiteY4" fmla="*/ 276225 h 400050"/>
              <a:gd name="connsiteX5" fmla="*/ 1921668 w 2200275"/>
              <a:gd name="connsiteY5" fmla="*/ 269081 h 400050"/>
              <a:gd name="connsiteX6" fmla="*/ 2074068 w 2200275"/>
              <a:gd name="connsiteY6" fmla="*/ 266700 h 400050"/>
              <a:gd name="connsiteX7" fmla="*/ 2188368 w 2200275"/>
              <a:gd name="connsiteY7" fmla="*/ 266700 h 400050"/>
              <a:gd name="connsiteX8" fmla="*/ 2200275 w 2200275"/>
              <a:gd name="connsiteY8" fmla="*/ 252412 h 400050"/>
              <a:gd name="connsiteX9" fmla="*/ 2188368 w 2200275"/>
              <a:gd name="connsiteY9" fmla="*/ 150019 h 400050"/>
              <a:gd name="connsiteX10" fmla="*/ 2116931 w 2200275"/>
              <a:gd name="connsiteY10" fmla="*/ 104775 h 400050"/>
              <a:gd name="connsiteX11" fmla="*/ 2016918 w 2200275"/>
              <a:gd name="connsiteY11" fmla="*/ 52387 h 400050"/>
              <a:gd name="connsiteX12" fmla="*/ 1935956 w 2200275"/>
              <a:gd name="connsiteY12" fmla="*/ 19050 h 400050"/>
              <a:gd name="connsiteX13" fmla="*/ 1857375 w 2200275"/>
              <a:gd name="connsiteY13" fmla="*/ 0 h 400050"/>
              <a:gd name="connsiteX14" fmla="*/ 1840706 w 2200275"/>
              <a:gd name="connsiteY14" fmla="*/ 0 h 400050"/>
              <a:gd name="connsiteX15" fmla="*/ 1800225 w 2200275"/>
              <a:gd name="connsiteY15" fmla="*/ 11906 h 400050"/>
              <a:gd name="connsiteX16" fmla="*/ 1669256 w 2200275"/>
              <a:gd name="connsiteY16" fmla="*/ 52387 h 400050"/>
              <a:gd name="connsiteX17" fmla="*/ 1583531 w 2200275"/>
              <a:gd name="connsiteY17" fmla="*/ 69056 h 400050"/>
              <a:gd name="connsiteX18" fmla="*/ 1185862 w 2200275"/>
              <a:gd name="connsiteY18" fmla="*/ 119062 h 400050"/>
              <a:gd name="connsiteX19" fmla="*/ 676275 w 2200275"/>
              <a:gd name="connsiteY19" fmla="*/ 183356 h 400050"/>
              <a:gd name="connsiteX20" fmla="*/ 269081 w 2200275"/>
              <a:gd name="connsiteY20" fmla="*/ 242887 h 400050"/>
              <a:gd name="connsiteX21" fmla="*/ 226218 w 2200275"/>
              <a:gd name="connsiteY21" fmla="*/ 242887 h 400050"/>
              <a:gd name="connsiteX22" fmla="*/ 95250 w 2200275"/>
              <a:gd name="connsiteY22" fmla="*/ 242887 h 400050"/>
              <a:gd name="connsiteX23" fmla="*/ 16668 w 2200275"/>
              <a:gd name="connsiteY23" fmla="*/ 230981 h 400050"/>
              <a:gd name="connsiteX24" fmla="*/ 4762 w 2200275"/>
              <a:gd name="connsiteY24" fmla="*/ 240506 h 400050"/>
              <a:gd name="connsiteX25" fmla="*/ 0 w 2200275"/>
              <a:gd name="connsiteY25" fmla="*/ 369094 h 400050"/>
              <a:gd name="connsiteX26" fmla="*/ 7143 w 2200275"/>
              <a:gd name="connsiteY26" fmla="*/ 369094 h 400050"/>
              <a:gd name="connsiteX27" fmla="*/ 85725 w 2200275"/>
              <a:gd name="connsiteY27" fmla="*/ 388144 h 400050"/>
              <a:gd name="connsiteX28" fmla="*/ 185737 w 2200275"/>
              <a:gd name="connsiteY28" fmla="*/ 395287 h 400050"/>
              <a:gd name="connsiteX29" fmla="*/ 276225 w 2200275"/>
              <a:gd name="connsiteY29" fmla="*/ 400050 h 400050"/>
              <a:gd name="connsiteX30" fmla="*/ 326231 w 2200275"/>
              <a:gd name="connsiteY30" fmla="*/ 400050 h 400050"/>
              <a:gd name="connsiteX31" fmla="*/ 471487 w 2200275"/>
              <a:gd name="connsiteY31" fmla="*/ 378619 h 400050"/>
              <a:gd name="connsiteX32" fmla="*/ 778668 w 2200275"/>
              <a:gd name="connsiteY32" fmla="*/ 34528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00275" h="400050">
                <a:moveTo>
                  <a:pt x="778668" y="345281"/>
                </a:moveTo>
                <a:lnTo>
                  <a:pt x="971550" y="323850"/>
                </a:lnTo>
                <a:lnTo>
                  <a:pt x="1183481" y="302419"/>
                </a:lnTo>
                <a:lnTo>
                  <a:pt x="1383506" y="290512"/>
                </a:lnTo>
                <a:lnTo>
                  <a:pt x="1647825" y="276225"/>
                </a:lnTo>
                <a:lnTo>
                  <a:pt x="1921668" y="269081"/>
                </a:lnTo>
                <a:lnTo>
                  <a:pt x="2074068" y="266700"/>
                </a:lnTo>
                <a:lnTo>
                  <a:pt x="2188368" y="266700"/>
                </a:lnTo>
                <a:lnTo>
                  <a:pt x="2200275" y="252412"/>
                </a:lnTo>
                <a:lnTo>
                  <a:pt x="2188368" y="150019"/>
                </a:lnTo>
                <a:lnTo>
                  <a:pt x="2116931" y="104775"/>
                </a:lnTo>
                <a:lnTo>
                  <a:pt x="2016918" y="52387"/>
                </a:lnTo>
                <a:lnTo>
                  <a:pt x="1935956" y="19050"/>
                </a:lnTo>
                <a:lnTo>
                  <a:pt x="1857375" y="0"/>
                </a:lnTo>
                <a:lnTo>
                  <a:pt x="1840706" y="0"/>
                </a:lnTo>
                <a:lnTo>
                  <a:pt x="1800225" y="11906"/>
                </a:lnTo>
                <a:lnTo>
                  <a:pt x="1669256" y="52387"/>
                </a:lnTo>
                <a:lnTo>
                  <a:pt x="1583531" y="69056"/>
                </a:lnTo>
                <a:lnTo>
                  <a:pt x="1185862" y="119062"/>
                </a:lnTo>
                <a:lnTo>
                  <a:pt x="676275" y="183356"/>
                </a:lnTo>
                <a:lnTo>
                  <a:pt x="269081" y="242887"/>
                </a:lnTo>
                <a:lnTo>
                  <a:pt x="226218" y="242887"/>
                </a:lnTo>
                <a:lnTo>
                  <a:pt x="95250" y="242887"/>
                </a:lnTo>
                <a:lnTo>
                  <a:pt x="16668" y="230981"/>
                </a:lnTo>
                <a:lnTo>
                  <a:pt x="4762" y="240506"/>
                </a:lnTo>
                <a:lnTo>
                  <a:pt x="0" y="369094"/>
                </a:lnTo>
                <a:lnTo>
                  <a:pt x="7143" y="369094"/>
                </a:lnTo>
                <a:lnTo>
                  <a:pt x="85725" y="388144"/>
                </a:lnTo>
                <a:lnTo>
                  <a:pt x="185737" y="395287"/>
                </a:lnTo>
                <a:lnTo>
                  <a:pt x="276225" y="400050"/>
                </a:lnTo>
                <a:lnTo>
                  <a:pt x="326231" y="400050"/>
                </a:lnTo>
                <a:lnTo>
                  <a:pt x="471487" y="378619"/>
                </a:lnTo>
                <a:lnTo>
                  <a:pt x="778668" y="3452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29890C6-DD8D-441A-837B-B1F159771F3B}"/>
              </a:ext>
            </a:extLst>
          </p:cNvPr>
          <p:cNvSpPr/>
          <p:nvPr/>
        </p:nvSpPr>
        <p:spPr>
          <a:xfrm rot="18000000">
            <a:off x="2492376" y="2874963"/>
            <a:ext cx="4127500" cy="1838325"/>
          </a:xfrm>
          <a:custGeom>
            <a:avLst/>
            <a:gdLst>
              <a:gd name="connsiteX0" fmla="*/ 2961409 w 4128655"/>
              <a:gd name="connsiteY0" fmla="*/ 845127 h 1839191"/>
              <a:gd name="connsiteX1" fmla="*/ 3380509 w 4128655"/>
              <a:gd name="connsiteY1" fmla="*/ 599209 h 1839191"/>
              <a:gd name="connsiteX2" fmla="*/ 3539836 w 4128655"/>
              <a:gd name="connsiteY2" fmla="*/ 505691 h 1839191"/>
              <a:gd name="connsiteX3" fmla="*/ 3723409 w 4128655"/>
              <a:gd name="connsiteY3" fmla="*/ 398318 h 1839191"/>
              <a:gd name="connsiteX4" fmla="*/ 3799609 w 4128655"/>
              <a:gd name="connsiteY4" fmla="*/ 349827 h 1839191"/>
              <a:gd name="connsiteX5" fmla="*/ 3841173 w 4128655"/>
              <a:gd name="connsiteY5" fmla="*/ 315191 h 1839191"/>
              <a:gd name="connsiteX6" fmla="*/ 3893127 w 4128655"/>
              <a:gd name="connsiteY6" fmla="*/ 263236 h 1839191"/>
              <a:gd name="connsiteX7" fmla="*/ 3917373 w 4128655"/>
              <a:gd name="connsiteY7" fmla="*/ 225136 h 1839191"/>
              <a:gd name="connsiteX8" fmla="*/ 3941618 w 4128655"/>
              <a:gd name="connsiteY8" fmla="*/ 180109 h 1839191"/>
              <a:gd name="connsiteX9" fmla="*/ 3958936 w 4128655"/>
              <a:gd name="connsiteY9" fmla="*/ 131618 h 1839191"/>
              <a:gd name="connsiteX10" fmla="*/ 3969327 w 4128655"/>
              <a:gd name="connsiteY10" fmla="*/ 76200 h 1839191"/>
              <a:gd name="connsiteX11" fmla="*/ 3976255 w 4128655"/>
              <a:gd name="connsiteY11" fmla="*/ 34636 h 1839191"/>
              <a:gd name="connsiteX12" fmla="*/ 3979718 w 4128655"/>
              <a:gd name="connsiteY12" fmla="*/ 20781 h 1839191"/>
              <a:gd name="connsiteX13" fmla="*/ 3990109 w 4128655"/>
              <a:gd name="connsiteY13" fmla="*/ 3463 h 1839191"/>
              <a:gd name="connsiteX14" fmla="*/ 4003964 w 4128655"/>
              <a:gd name="connsiteY14" fmla="*/ 0 h 1839191"/>
              <a:gd name="connsiteX15" fmla="*/ 4014355 w 4128655"/>
              <a:gd name="connsiteY15" fmla="*/ 0 h 1839191"/>
              <a:gd name="connsiteX16" fmla="*/ 4021282 w 4128655"/>
              <a:gd name="connsiteY16" fmla="*/ 6927 h 1839191"/>
              <a:gd name="connsiteX17" fmla="*/ 4038600 w 4128655"/>
              <a:gd name="connsiteY17" fmla="*/ 34636 h 1839191"/>
              <a:gd name="connsiteX18" fmla="*/ 4055918 w 4128655"/>
              <a:gd name="connsiteY18" fmla="*/ 72736 h 1839191"/>
              <a:gd name="connsiteX19" fmla="*/ 4073236 w 4128655"/>
              <a:gd name="connsiteY19" fmla="*/ 124691 h 1839191"/>
              <a:gd name="connsiteX20" fmla="*/ 4090555 w 4128655"/>
              <a:gd name="connsiteY20" fmla="*/ 200891 h 1839191"/>
              <a:gd name="connsiteX21" fmla="*/ 4100946 w 4128655"/>
              <a:gd name="connsiteY21" fmla="*/ 252845 h 1839191"/>
              <a:gd name="connsiteX22" fmla="*/ 4111336 w 4128655"/>
              <a:gd name="connsiteY22" fmla="*/ 318654 h 1839191"/>
              <a:gd name="connsiteX23" fmla="*/ 4121727 w 4128655"/>
              <a:gd name="connsiteY23" fmla="*/ 391391 h 1839191"/>
              <a:gd name="connsiteX24" fmla="*/ 4128655 w 4128655"/>
              <a:gd name="connsiteY24" fmla="*/ 450272 h 1839191"/>
              <a:gd name="connsiteX25" fmla="*/ 4114800 w 4128655"/>
              <a:gd name="connsiteY25" fmla="*/ 477981 h 1839191"/>
              <a:gd name="connsiteX26" fmla="*/ 4076700 w 4128655"/>
              <a:gd name="connsiteY26" fmla="*/ 509154 h 1839191"/>
              <a:gd name="connsiteX27" fmla="*/ 4107873 w 4128655"/>
              <a:gd name="connsiteY27" fmla="*/ 484909 h 1839191"/>
              <a:gd name="connsiteX28" fmla="*/ 4048991 w 4128655"/>
              <a:gd name="connsiteY28" fmla="*/ 547254 h 1839191"/>
              <a:gd name="connsiteX29" fmla="*/ 3976255 w 4128655"/>
              <a:gd name="connsiteY29" fmla="*/ 602672 h 1839191"/>
              <a:gd name="connsiteX30" fmla="*/ 3681846 w 4128655"/>
              <a:gd name="connsiteY30" fmla="*/ 775854 h 1839191"/>
              <a:gd name="connsiteX31" fmla="*/ 3380509 w 4128655"/>
              <a:gd name="connsiteY31" fmla="*/ 949036 h 1839191"/>
              <a:gd name="connsiteX32" fmla="*/ 3086100 w 4128655"/>
              <a:gd name="connsiteY32" fmla="*/ 1118754 h 1839191"/>
              <a:gd name="connsiteX33" fmla="*/ 2608118 w 4128655"/>
              <a:gd name="connsiteY33" fmla="*/ 1381991 h 1839191"/>
              <a:gd name="connsiteX34" fmla="*/ 2382982 w 4128655"/>
              <a:gd name="connsiteY34" fmla="*/ 1503218 h 1839191"/>
              <a:gd name="connsiteX35" fmla="*/ 2189018 w 4128655"/>
              <a:gd name="connsiteY35" fmla="*/ 1579418 h 1839191"/>
              <a:gd name="connsiteX36" fmla="*/ 1956955 w 4128655"/>
              <a:gd name="connsiteY36" fmla="*/ 1652154 h 1839191"/>
              <a:gd name="connsiteX37" fmla="*/ 1756064 w 4128655"/>
              <a:gd name="connsiteY37" fmla="*/ 1711036 h 1839191"/>
              <a:gd name="connsiteX38" fmla="*/ 1596736 w 4128655"/>
              <a:gd name="connsiteY38" fmla="*/ 1745672 h 1839191"/>
              <a:gd name="connsiteX39" fmla="*/ 1347355 w 4128655"/>
              <a:gd name="connsiteY39" fmla="*/ 1794163 h 1839191"/>
              <a:gd name="connsiteX40" fmla="*/ 1097973 w 4128655"/>
              <a:gd name="connsiteY40" fmla="*/ 1825336 h 1839191"/>
              <a:gd name="connsiteX41" fmla="*/ 904009 w 4128655"/>
              <a:gd name="connsiteY41" fmla="*/ 1839191 h 1839191"/>
              <a:gd name="connsiteX42" fmla="*/ 658091 w 4128655"/>
              <a:gd name="connsiteY42" fmla="*/ 1839191 h 1839191"/>
              <a:gd name="connsiteX43" fmla="*/ 464127 w 4128655"/>
              <a:gd name="connsiteY43" fmla="*/ 1818409 h 1839191"/>
              <a:gd name="connsiteX44" fmla="*/ 322118 w 4128655"/>
              <a:gd name="connsiteY44" fmla="*/ 1794163 h 1839191"/>
              <a:gd name="connsiteX45" fmla="*/ 180109 w 4128655"/>
              <a:gd name="connsiteY45" fmla="*/ 1759527 h 1839191"/>
              <a:gd name="connsiteX46" fmla="*/ 79664 w 4128655"/>
              <a:gd name="connsiteY46" fmla="*/ 1721427 h 1839191"/>
              <a:gd name="connsiteX47" fmla="*/ 38100 w 4128655"/>
              <a:gd name="connsiteY47" fmla="*/ 1704109 h 1839191"/>
              <a:gd name="connsiteX48" fmla="*/ 13855 w 4128655"/>
              <a:gd name="connsiteY48" fmla="*/ 1683327 h 1839191"/>
              <a:gd name="connsiteX49" fmla="*/ 0 w 4128655"/>
              <a:gd name="connsiteY49" fmla="*/ 1669472 h 1839191"/>
              <a:gd name="connsiteX50" fmla="*/ 0 w 4128655"/>
              <a:gd name="connsiteY50" fmla="*/ 1659081 h 1839191"/>
              <a:gd name="connsiteX51" fmla="*/ 13855 w 4128655"/>
              <a:gd name="connsiteY51" fmla="*/ 1645227 h 1839191"/>
              <a:gd name="connsiteX52" fmla="*/ 76200 w 4128655"/>
              <a:gd name="connsiteY52" fmla="*/ 1648691 h 1839191"/>
              <a:gd name="connsiteX53" fmla="*/ 183573 w 4128655"/>
              <a:gd name="connsiteY53" fmla="*/ 1655618 h 1839191"/>
              <a:gd name="connsiteX54" fmla="*/ 384464 w 4128655"/>
              <a:gd name="connsiteY54" fmla="*/ 1655618 h 1839191"/>
              <a:gd name="connsiteX55" fmla="*/ 592282 w 4128655"/>
              <a:gd name="connsiteY55" fmla="*/ 1652154 h 1839191"/>
              <a:gd name="connsiteX56" fmla="*/ 817418 w 4128655"/>
              <a:gd name="connsiteY56" fmla="*/ 1634836 h 1839191"/>
              <a:gd name="connsiteX57" fmla="*/ 1070264 w 4128655"/>
              <a:gd name="connsiteY57" fmla="*/ 1607127 h 1839191"/>
              <a:gd name="connsiteX58" fmla="*/ 1309255 w 4128655"/>
              <a:gd name="connsiteY58" fmla="*/ 1562100 h 1839191"/>
              <a:gd name="connsiteX59" fmla="*/ 1620982 w 4128655"/>
              <a:gd name="connsiteY59" fmla="*/ 1482436 h 1839191"/>
              <a:gd name="connsiteX60" fmla="*/ 1956955 w 4128655"/>
              <a:gd name="connsiteY60" fmla="*/ 1364672 h 1839191"/>
              <a:gd name="connsiteX61" fmla="*/ 2199409 w 4128655"/>
              <a:gd name="connsiteY61" fmla="*/ 1260763 h 1839191"/>
              <a:gd name="connsiteX62" fmla="*/ 2403764 w 4128655"/>
              <a:gd name="connsiteY62" fmla="*/ 1153391 h 1839191"/>
              <a:gd name="connsiteX63" fmla="*/ 2621973 w 4128655"/>
              <a:gd name="connsiteY63" fmla="*/ 1032163 h 1839191"/>
              <a:gd name="connsiteX64" fmla="*/ 2795155 w 4128655"/>
              <a:gd name="connsiteY64" fmla="*/ 938645 h 1839191"/>
              <a:gd name="connsiteX65" fmla="*/ 2961409 w 4128655"/>
              <a:gd name="connsiteY65" fmla="*/ 845127 h 1839191"/>
              <a:gd name="connsiteX0" fmla="*/ 2961409 w 4128655"/>
              <a:gd name="connsiteY0" fmla="*/ 845127 h 1839191"/>
              <a:gd name="connsiteX1" fmla="*/ 3380509 w 4128655"/>
              <a:gd name="connsiteY1" fmla="*/ 599209 h 1839191"/>
              <a:gd name="connsiteX2" fmla="*/ 3539836 w 4128655"/>
              <a:gd name="connsiteY2" fmla="*/ 505691 h 1839191"/>
              <a:gd name="connsiteX3" fmla="*/ 3723409 w 4128655"/>
              <a:gd name="connsiteY3" fmla="*/ 398318 h 1839191"/>
              <a:gd name="connsiteX4" fmla="*/ 3799609 w 4128655"/>
              <a:gd name="connsiteY4" fmla="*/ 349827 h 1839191"/>
              <a:gd name="connsiteX5" fmla="*/ 3841173 w 4128655"/>
              <a:gd name="connsiteY5" fmla="*/ 315191 h 1839191"/>
              <a:gd name="connsiteX6" fmla="*/ 3893127 w 4128655"/>
              <a:gd name="connsiteY6" fmla="*/ 263236 h 1839191"/>
              <a:gd name="connsiteX7" fmla="*/ 3917373 w 4128655"/>
              <a:gd name="connsiteY7" fmla="*/ 225136 h 1839191"/>
              <a:gd name="connsiteX8" fmla="*/ 3941618 w 4128655"/>
              <a:gd name="connsiteY8" fmla="*/ 180109 h 1839191"/>
              <a:gd name="connsiteX9" fmla="*/ 3958936 w 4128655"/>
              <a:gd name="connsiteY9" fmla="*/ 131618 h 1839191"/>
              <a:gd name="connsiteX10" fmla="*/ 3969327 w 4128655"/>
              <a:gd name="connsiteY10" fmla="*/ 76200 h 1839191"/>
              <a:gd name="connsiteX11" fmla="*/ 3976255 w 4128655"/>
              <a:gd name="connsiteY11" fmla="*/ 34636 h 1839191"/>
              <a:gd name="connsiteX12" fmla="*/ 3979718 w 4128655"/>
              <a:gd name="connsiteY12" fmla="*/ 20781 h 1839191"/>
              <a:gd name="connsiteX13" fmla="*/ 3990109 w 4128655"/>
              <a:gd name="connsiteY13" fmla="*/ 3463 h 1839191"/>
              <a:gd name="connsiteX14" fmla="*/ 4003964 w 4128655"/>
              <a:gd name="connsiteY14" fmla="*/ 0 h 1839191"/>
              <a:gd name="connsiteX15" fmla="*/ 4014355 w 4128655"/>
              <a:gd name="connsiteY15" fmla="*/ 0 h 1839191"/>
              <a:gd name="connsiteX16" fmla="*/ 4021282 w 4128655"/>
              <a:gd name="connsiteY16" fmla="*/ 6927 h 1839191"/>
              <a:gd name="connsiteX17" fmla="*/ 4038600 w 4128655"/>
              <a:gd name="connsiteY17" fmla="*/ 34636 h 1839191"/>
              <a:gd name="connsiteX18" fmla="*/ 4055918 w 4128655"/>
              <a:gd name="connsiteY18" fmla="*/ 72736 h 1839191"/>
              <a:gd name="connsiteX19" fmla="*/ 4073236 w 4128655"/>
              <a:gd name="connsiteY19" fmla="*/ 124691 h 1839191"/>
              <a:gd name="connsiteX20" fmla="*/ 4090555 w 4128655"/>
              <a:gd name="connsiteY20" fmla="*/ 200891 h 1839191"/>
              <a:gd name="connsiteX21" fmla="*/ 4100946 w 4128655"/>
              <a:gd name="connsiteY21" fmla="*/ 252845 h 1839191"/>
              <a:gd name="connsiteX22" fmla="*/ 4111336 w 4128655"/>
              <a:gd name="connsiteY22" fmla="*/ 318654 h 1839191"/>
              <a:gd name="connsiteX23" fmla="*/ 4121727 w 4128655"/>
              <a:gd name="connsiteY23" fmla="*/ 391391 h 1839191"/>
              <a:gd name="connsiteX24" fmla="*/ 4128655 w 4128655"/>
              <a:gd name="connsiteY24" fmla="*/ 450272 h 1839191"/>
              <a:gd name="connsiteX25" fmla="*/ 4114800 w 4128655"/>
              <a:gd name="connsiteY25" fmla="*/ 477981 h 1839191"/>
              <a:gd name="connsiteX26" fmla="*/ 4107873 w 4128655"/>
              <a:gd name="connsiteY26" fmla="*/ 484909 h 1839191"/>
              <a:gd name="connsiteX27" fmla="*/ 4048991 w 4128655"/>
              <a:gd name="connsiteY27" fmla="*/ 547254 h 1839191"/>
              <a:gd name="connsiteX28" fmla="*/ 3976255 w 4128655"/>
              <a:gd name="connsiteY28" fmla="*/ 602672 h 1839191"/>
              <a:gd name="connsiteX29" fmla="*/ 3681846 w 4128655"/>
              <a:gd name="connsiteY29" fmla="*/ 775854 h 1839191"/>
              <a:gd name="connsiteX30" fmla="*/ 3380509 w 4128655"/>
              <a:gd name="connsiteY30" fmla="*/ 949036 h 1839191"/>
              <a:gd name="connsiteX31" fmla="*/ 3086100 w 4128655"/>
              <a:gd name="connsiteY31" fmla="*/ 1118754 h 1839191"/>
              <a:gd name="connsiteX32" fmla="*/ 2608118 w 4128655"/>
              <a:gd name="connsiteY32" fmla="*/ 1381991 h 1839191"/>
              <a:gd name="connsiteX33" fmla="*/ 2382982 w 4128655"/>
              <a:gd name="connsiteY33" fmla="*/ 1503218 h 1839191"/>
              <a:gd name="connsiteX34" fmla="*/ 2189018 w 4128655"/>
              <a:gd name="connsiteY34" fmla="*/ 1579418 h 1839191"/>
              <a:gd name="connsiteX35" fmla="*/ 1956955 w 4128655"/>
              <a:gd name="connsiteY35" fmla="*/ 1652154 h 1839191"/>
              <a:gd name="connsiteX36" fmla="*/ 1756064 w 4128655"/>
              <a:gd name="connsiteY36" fmla="*/ 1711036 h 1839191"/>
              <a:gd name="connsiteX37" fmla="*/ 1596736 w 4128655"/>
              <a:gd name="connsiteY37" fmla="*/ 1745672 h 1839191"/>
              <a:gd name="connsiteX38" fmla="*/ 1347355 w 4128655"/>
              <a:gd name="connsiteY38" fmla="*/ 1794163 h 1839191"/>
              <a:gd name="connsiteX39" fmla="*/ 1097973 w 4128655"/>
              <a:gd name="connsiteY39" fmla="*/ 1825336 h 1839191"/>
              <a:gd name="connsiteX40" fmla="*/ 904009 w 4128655"/>
              <a:gd name="connsiteY40" fmla="*/ 1839191 h 1839191"/>
              <a:gd name="connsiteX41" fmla="*/ 658091 w 4128655"/>
              <a:gd name="connsiteY41" fmla="*/ 1839191 h 1839191"/>
              <a:gd name="connsiteX42" fmla="*/ 464127 w 4128655"/>
              <a:gd name="connsiteY42" fmla="*/ 1818409 h 1839191"/>
              <a:gd name="connsiteX43" fmla="*/ 322118 w 4128655"/>
              <a:gd name="connsiteY43" fmla="*/ 1794163 h 1839191"/>
              <a:gd name="connsiteX44" fmla="*/ 180109 w 4128655"/>
              <a:gd name="connsiteY44" fmla="*/ 1759527 h 1839191"/>
              <a:gd name="connsiteX45" fmla="*/ 79664 w 4128655"/>
              <a:gd name="connsiteY45" fmla="*/ 1721427 h 1839191"/>
              <a:gd name="connsiteX46" fmla="*/ 38100 w 4128655"/>
              <a:gd name="connsiteY46" fmla="*/ 1704109 h 1839191"/>
              <a:gd name="connsiteX47" fmla="*/ 13855 w 4128655"/>
              <a:gd name="connsiteY47" fmla="*/ 1683327 h 1839191"/>
              <a:gd name="connsiteX48" fmla="*/ 0 w 4128655"/>
              <a:gd name="connsiteY48" fmla="*/ 1669472 h 1839191"/>
              <a:gd name="connsiteX49" fmla="*/ 0 w 4128655"/>
              <a:gd name="connsiteY49" fmla="*/ 1659081 h 1839191"/>
              <a:gd name="connsiteX50" fmla="*/ 13855 w 4128655"/>
              <a:gd name="connsiteY50" fmla="*/ 1645227 h 1839191"/>
              <a:gd name="connsiteX51" fmla="*/ 76200 w 4128655"/>
              <a:gd name="connsiteY51" fmla="*/ 1648691 h 1839191"/>
              <a:gd name="connsiteX52" fmla="*/ 183573 w 4128655"/>
              <a:gd name="connsiteY52" fmla="*/ 1655618 h 1839191"/>
              <a:gd name="connsiteX53" fmla="*/ 384464 w 4128655"/>
              <a:gd name="connsiteY53" fmla="*/ 1655618 h 1839191"/>
              <a:gd name="connsiteX54" fmla="*/ 592282 w 4128655"/>
              <a:gd name="connsiteY54" fmla="*/ 1652154 h 1839191"/>
              <a:gd name="connsiteX55" fmla="*/ 817418 w 4128655"/>
              <a:gd name="connsiteY55" fmla="*/ 1634836 h 1839191"/>
              <a:gd name="connsiteX56" fmla="*/ 1070264 w 4128655"/>
              <a:gd name="connsiteY56" fmla="*/ 1607127 h 1839191"/>
              <a:gd name="connsiteX57" fmla="*/ 1309255 w 4128655"/>
              <a:gd name="connsiteY57" fmla="*/ 1562100 h 1839191"/>
              <a:gd name="connsiteX58" fmla="*/ 1620982 w 4128655"/>
              <a:gd name="connsiteY58" fmla="*/ 1482436 h 1839191"/>
              <a:gd name="connsiteX59" fmla="*/ 1956955 w 4128655"/>
              <a:gd name="connsiteY59" fmla="*/ 1364672 h 1839191"/>
              <a:gd name="connsiteX60" fmla="*/ 2199409 w 4128655"/>
              <a:gd name="connsiteY60" fmla="*/ 1260763 h 1839191"/>
              <a:gd name="connsiteX61" fmla="*/ 2403764 w 4128655"/>
              <a:gd name="connsiteY61" fmla="*/ 1153391 h 1839191"/>
              <a:gd name="connsiteX62" fmla="*/ 2621973 w 4128655"/>
              <a:gd name="connsiteY62" fmla="*/ 1032163 h 1839191"/>
              <a:gd name="connsiteX63" fmla="*/ 2795155 w 4128655"/>
              <a:gd name="connsiteY63" fmla="*/ 938645 h 1839191"/>
              <a:gd name="connsiteX64" fmla="*/ 2961409 w 4128655"/>
              <a:gd name="connsiteY64" fmla="*/ 845127 h 1839191"/>
              <a:gd name="connsiteX0" fmla="*/ 2961409 w 4128655"/>
              <a:gd name="connsiteY0" fmla="*/ 845127 h 1839191"/>
              <a:gd name="connsiteX1" fmla="*/ 3380509 w 4128655"/>
              <a:gd name="connsiteY1" fmla="*/ 599209 h 1839191"/>
              <a:gd name="connsiteX2" fmla="*/ 3539836 w 4128655"/>
              <a:gd name="connsiteY2" fmla="*/ 505691 h 1839191"/>
              <a:gd name="connsiteX3" fmla="*/ 3723409 w 4128655"/>
              <a:gd name="connsiteY3" fmla="*/ 398318 h 1839191"/>
              <a:gd name="connsiteX4" fmla="*/ 3799609 w 4128655"/>
              <a:gd name="connsiteY4" fmla="*/ 349827 h 1839191"/>
              <a:gd name="connsiteX5" fmla="*/ 3841173 w 4128655"/>
              <a:gd name="connsiteY5" fmla="*/ 315191 h 1839191"/>
              <a:gd name="connsiteX6" fmla="*/ 3893127 w 4128655"/>
              <a:gd name="connsiteY6" fmla="*/ 263236 h 1839191"/>
              <a:gd name="connsiteX7" fmla="*/ 3917373 w 4128655"/>
              <a:gd name="connsiteY7" fmla="*/ 225136 h 1839191"/>
              <a:gd name="connsiteX8" fmla="*/ 3941618 w 4128655"/>
              <a:gd name="connsiteY8" fmla="*/ 180109 h 1839191"/>
              <a:gd name="connsiteX9" fmla="*/ 3958936 w 4128655"/>
              <a:gd name="connsiteY9" fmla="*/ 131618 h 1839191"/>
              <a:gd name="connsiteX10" fmla="*/ 3969327 w 4128655"/>
              <a:gd name="connsiteY10" fmla="*/ 76200 h 1839191"/>
              <a:gd name="connsiteX11" fmla="*/ 3976255 w 4128655"/>
              <a:gd name="connsiteY11" fmla="*/ 34636 h 1839191"/>
              <a:gd name="connsiteX12" fmla="*/ 3979718 w 4128655"/>
              <a:gd name="connsiteY12" fmla="*/ 20781 h 1839191"/>
              <a:gd name="connsiteX13" fmla="*/ 3990109 w 4128655"/>
              <a:gd name="connsiteY13" fmla="*/ 3463 h 1839191"/>
              <a:gd name="connsiteX14" fmla="*/ 4003964 w 4128655"/>
              <a:gd name="connsiteY14" fmla="*/ 0 h 1839191"/>
              <a:gd name="connsiteX15" fmla="*/ 4014355 w 4128655"/>
              <a:gd name="connsiteY15" fmla="*/ 0 h 1839191"/>
              <a:gd name="connsiteX16" fmla="*/ 4021282 w 4128655"/>
              <a:gd name="connsiteY16" fmla="*/ 6927 h 1839191"/>
              <a:gd name="connsiteX17" fmla="*/ 4038600 w 4128655"/>
              <a:gd name="connsiteY17" fmla="*/ 34636 h 1839191"/>
              <a:gd name="connsiteX18" fmla="*/ 4055918 w 4128655"/>
              <a:gd name="connsiteY18" fmla="*/ 72736 h 1839191"/>
              <a:gd name="connsiteX19" fmla="*/ 4073236 w 4128655"/>
              <a:gd name="connsiteY19" fmla="*/ 124691 h 1839191"/>
              <a:gd name="connsiteX20" fmla="*/ 4090555 w 4128655"/>
              <a:gd name="connsiteY20" fmla="*/ 200891 h 1839191"/>
              <a:gd name="connsiteX21" fmla="*/ 4100946 w 4128655"/>
              <a:gd name="connsiteY21" fmla="*/ 252845 h 1839191"/>
              <a:gd name="connsiteX22" fmla="*/ 4111336 w 4128655"/>
              <a:gd name="connsiteY22" fmla="*/ 318654 h 1839191"/>
              <a:gd name="connsiteX23" fmla="*/ 4121727 w 4128655"/>
              <a:gd name="connsiteY23" fmla="*/ 391391 h 1839191"/>
              <a:gd name="connsiteX24" fmla="*/ 4128655 w 4128655"/>
              <a:gd name="connsiteY24" fmla="*/ 450272 h 1839191"/>
              <a:gd name="connsiteX25" fmla="*/ 4114800 w 4128655"/>
              <a:gd name="connsiteY25" fmla="*/ 477981 h 1839191"/>
              <a:gd name="connsiteX26" fmla="*/ 4048991 w 4128655"/>
              <a:gd name="connsiteY26" fmla="*/ 547254 h 1839191"/>
              <a:gd name="connsiteX27" fmla="*/ 3976255 w 4128655"/>
              <a:gd name="connsiteY27" fmla="*/ 602672 h 1839191"/>
              <a:gd name="connsiteX28" fmla="*/ 3681846 w 4128655"/>
              <a:gd name="connsiteY28" fmla="*/ 775854 h 1839191"/>
              <a:gd name="connsiteX29" fmla="*/ 3380509 w 4128655"/>
              <a:gd name="connsiteY29" fmla="*/ 949036 h 1839191"/>
              <a:gd name="connsiteX30" fmla="*/ 3086100 w 4128655"/>
              <a:gd name="connsiteY30" fmla="*/ 1118754 h 1839191"/>
              <a:gd name="connsiteX31" fmla="*/ 2608118 w 4128655"/>
              <a:gd name="connsiteY31" fmla="*/ 1381991 h 1839191"/>
              <a:gd name="connsiteX32" fmla="*/ 2382982 w 4128655"/>
              <a:gd name="connsiteY32" fmla="*/ 1503218 h 1839191"/>
              <a:gd name="connsiteX33" fmla="*/ 2189018 w 4128655"/>
              <a:gd name="connsiteY33" fmla="*/ 1579418 h 1839191"/>
              <a:gd name="connsiteX34" fmla="*/ 1956955 w 4128655"/>
              <a:gd name="connsiteY34" fmla="*/ 1652154 h 1839191"/>
              <a:gd name="connsiteX35" fmla="*/ 1756064 w 4128655"/>
              <a:gd name="connsiteY35" fmla="*/ 1711036 h 1839191"/>
              <a:gd name="connsiteX36" fmla="*/ 1596736 w 4128655"/>
              <a:gd name="connsiteY36" fmla="*/ 1745672 h 1839191"/>
              <a:gd name="connsiteX37" fmla="*/ 1347355 w 4128655"/>
              <a:gd name="connsiteY37" fmla="*/ 1794163 h 1839191"/>
              <a:gd name="connsiteX38" fmla="*/ 1097973 w 4128655"/>
              <a:gd name="connsiteY38" fmla="*/ 1825336 h 1839191"/>
              <a:gd name="connsiteX39" fmla="*/ 904009 w 4128655"/>
              <a:gd name="connsiteY39" fmla="*/ 1839191 h 1839191"/>
              <a:gd name="connsiteX40" fmla="*/ 658091 w 4128655"/>
              <a:gd name="connsiteY40" fmla="*/ 1839191 h 1839191"/>
              <a:gd name="connsiteX41" fmla="*/ 464127 w 4128655"/>
              <a:gd name="connsiteY41" fmla="*/ 1818409 h 1839191"/>
              <a:gd name="connsiteX42" fmla="*/ 322118 w 4128655"/>
              <a:gd name="connsiteY42" fmla="*/ 1794163 h 1839191"/>
              <a:gd name="connsiteX43" fmla="*/ 180109 w 4128655"/>
              <a:gd name="connsiteY43" fmla="*/ 1759527 h 1839191"/>
              <a:gd name="connsiteX44" fmla="*/ 79664 w 4128655"/>
              <a:gd name="connsiteY44" fmla="*/ 1721427 h 1839191"/>
              <a:gd name="connsiteX45" fmla="*/ 38100 w 4128655"/>
              <a:gd name="connsiteY45" fmla="*/ 1704109 h 1839191"/>
              <a:gd name="connsiteX46" fmla="*/ 13855 w 4128655"/>
              <a:gd name="connsiteY46" fmla="*/ 1683327 h 1839191"/>
              <a:gd name="connsiteX47" fmla="*/ 0 w 4128655"/>
              <a:gd name="connsiteY47" fmla="*/ 1669472 h 1839191"/>
              <a:gd name="connsiteX48" fmla="*/ 0 w 4128655"/>
              <a:gd name="connsiteY48" fmla="*/ 1659081 h 1839191"/>
              <a:gd name="connsiteX49" fmla="*/ 13855 w 4128655"/>
              <a:gd name="connsiteY49" fmla="*/ 1645227 h 1839191"/>
              <a:gd name="connsiteX50" fmla="*/ 76200 w 4128655"/>
              <a:gd name="connsiteY50" fmla="*/ 1648691 h 1839191"/>
              <a:gd name="connsiteX51" fmla="*/ 183573 w 4128655"/>
              <a:gd name="connsiteY51" fmla="*/ 1655618 h 1839191"/>
              <a:gd name="connsiteX52" fmla="*/ 384464 w 4128655"/>
              <a:gd name="connsiteY52" fmla="*/ 1655618 h 1839191"/>
              <a:gd name="connsiteX53" fmla="*/ 592282 w 4128655"/>
              <a:gd name="connsiteY53" fmla="*/ 1652154 h 1839191"/>
              <a:gd name="connsiteX54" fmla="*/ 817418 w 4128655"/>
              <a:gd name="connsiteY54" fmla="*/ 1634836 h 1839191"/>
              <a:gd name="connsiteX55" fmla="*/ 1070264 w 4128655"/>
              <a:gd name="connsiteY55" fmla="*/ 1607127 h 1839191"/>
              <a:gd name="connsiteX56" fmla="*/ 1309255 w 4128655"/>
              <a:gd name="connsiteY56" fmla="*/ 1562100 h 1839191"/>
              <a:gd name="connsiteX57" fmla="*/ 1620982 w 4128655"/>
              <a:gd name="connsiteY57" fmla="*/ 1482436 h 1839191"/>
              <a:gd name="connsiteX58" fmla="*/ 1956955 w 4128655"/>
              <a:gd name="connsiteY58" fmla="*/ 1364672 h 1839191"/>
              <a:gd name="connsiteX59" fmla="*/ 2199409 w 4128655"/>
              <a:gd name="connsiteY59" fmla="*/ 1260763 h 1839191"/>
              <a:gd name="connsiteX60" fmla="*/ 2403764 w 4128655"/>
              <a:gd name="connsiteY60" fmla="*/ 1153391 h 1839191"/>
              <a:gd name="connsiteX61" fmla="*/ 2621973 w 4128655"/>
              <a:gd name="connsiteY61" fmla="*/ 1032163 h 1839191"/>
              <a:gd name="connsiteX62" fmla="*/ 2795155 w 4128655"/>
              <a:gd name="connsiteY62" fmla="*/ 938645 h 1839191"/>
              <a:gd name="connsiteX63" fmla="*/ 2961409 w 4128655"/>
              <a:gd name="connsiteY63" fmla="*/ 845127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128655" h="1839191">
                <a:moveTo>
                  <a:pt x="2961409" y="845127"/>
                </a:moveTo>
                <a:lnTo>
                  <a:pt x="3380509" y="599209"/>
                </a:lnTo>
                <a:lnTo>
                  <a:pt x="3539836" y="505691"/>
                </a:lnTo>
                <a:lnTo>
                  <a:pt x="3723409" y="398318"/>
                </a:lnTo>
                <a:lnTo>
                  <a:pt x="3799609" y="349827"/>
                </a:lnTo>
                <a:lnTo>
                  <a:pt x="3841173" y="315191"/>
                </a:lnTo>
                <a:lnTo>
                  <a:pt x="3893127" y="263236"/>
                </a:lnTo>
                <a:lnTo>
                  <a:pt x="3917373" y="225136"/>
                </a:lnTo>
                <a:lnTo>
                  <a:pt x="3941618" y="180109"/>
                </a:lnTo>
                <a:lnTo>
                  <a:pt x="3958936" y="131618"/>
                </a:lnTo>
                <a:lnTo>
                  <a:pt x="3969327" y="76200"/>
                </a:lnTo>
                <a:lnTo>
                  <a:pt x="3976255" y="34636"/>
                </a:lnTo>
                <a:lnTo>
                  <a:pt x="3979718" y="20781"/>
                </a:lnTo>
                <a:lnTo>
                  <a:pt x="3990109" y="3463"/>
                </a:lnTo>
                <a:lnTo>
                  <a:pt x="4003964" y="0"/>
                </a:lnTo>
                <a:lnTo>
                  <a:pt x="4014355" y="0"/>
                </a:lnTo>
                <a:lnTo>
                  <a:pt x="4021282" y="6927"/>
                </a:lnTo>
                <a:lnTo>
                  <a:pt x="4038600" y="34636"/>
                </a:lnTo>
                <a:lnTo>
                  <a:pt x="4055918" y="72736"/>
                </a:lnTo>
                <a:lnTo>
                  <a:pt x="4073236" y="124691"/>
                </a:lnTo>
                <a:lnTo>
                  <a:pt x="4090555" y="200891"/>
                </a:lnTo>
                <a:lnTo>
                  <a:pt x="4100946" y="252845"/>
                </a:lnTo>
                <a:lnTo>
                  <a:pt x="4111336" y="318654"/>
                </a:lnTo>
                <a:lnTo>
                  <a:pt x="4121727" y="391391"/>
                </a:lnTo>
                <a:lnTo>
                  <a:pt x="4128655" y="450272"/>
                </a:lnTo>
                <a:lnTo>
                  <a:pt x="4114800" y="477981"/>
                </a:lnTo>
                <a:cubicBezTo>
                  <a:pt x="4101523" y="494145"/>
                  <a:pt x="4072082" y="526472"/>
                  <a:pt x="4048991" y="547254"/>
                </a:cubicBezTo>
                <a:lnTo>
                  <a:pt x="3976255" y="602672"/>
                </a:lnTo>
                <a:lnTo>
                  <a:pt x="3681846" y="775854"/>
                </a:lnTo>
                <a:lnTo>
                  <a:pt x="3380509" y="949036"/>
                </a:lnTo>
                <a:lnTo>
                  <a:pt x="3086100" y="1118754"/>
                </a:lnTo>
                <a:lnTo>
                  <a:pt x="2608118" y="1381991"/>
                </a:lnTo>
                <a:lnTo>
                  <a:pt x="2382982" y="1503218"/>
                </a:lnTo>
                <a:lnTo>
                  <a:pt x="2189018" y="1579418"/>
                </a:lnTo>
                <a:lnTo>
                  <a:pt x="1956955" y="1652154"/>
                </a:lnTo>
                <a:lnTo>
                  <a:pt x="1756064" y="1711036"/>
                </a:lnTo>
                <a:lnTo>
                  <a:pt x="1596736" y="1745672"/>
                </a:lnTo>
                <a:lnTo>
                  <a:pt x="1347355" y="1794163"/>
                </a:lnTo>
                <a:lnTo>
                  <a:pt x="1097973" y="1825336"/>
                </a:lnTo>
                <a:lnTo>
                  <a:pt x="904009" y="1839191"/>
                </a:lnTo>
                <a:lnTo>
                  <a:pt x="658091" y="1839191"/>
                </a:lnTo>
                <a:lnTo>
                  <a:pt x="464127" y="1818409"/>
                </a:lnTo>
                <a:lnTo>
                  <a:pt x="322118" y="1794163"/>
                </a:lnTo>
                <a:lnTo>
                  <a:pt x="180109" y="1759527"/>
                </a:lnTo>
                <a:lnTo>
                  <a:pt x="79664" y="1721427"/>
                </a:lnTo>
                <a:lnTo>
                  <a:pt x="38100" y="1704109"/>
                </a:lnTo>
                <a:lnTo>
                  <a:pt x="13855" y="1683327"/>
                </a:lnTo>
                <a:lnTo>
                  <a:pt x="0" y="1669472"/>
                </a:lnTo>
                <a:lnTo>
                  <a:pt x="0" y="1659081"/>
                </a:lnTo>
                <a:lnTo>
                  <a:pt x="13855" y="1645227"/>
                </a:lnTo>
                <a:lnTo>
                  <a:pt x="76200" y="1648691"/>
                </a:lnTo>
                <a:lnTo>
                  <a:pt x="183573" y="1655618"/>
                </a:lnTo>
                <a:lnTo>
                  <a:pt x="384464" y="1655618"/>
                </a:lnTo>
                <a:lnTo>
                  <a:pt x="592282" y="1652154"/>
                </a:lnTo>
                <a:lnTo>
                  <a:pt x="817418" y="1634836"/>
                </a:lnTo>
                <a:lnTo>
                  <a:pt x="1070264" y="1607127"/>
                </a:lnTo>
                <a:lnTo>
                  <a:pt x="1309255" y="1562100"/>
                </a:lnTo>
                <a:lnTo>
                  <a:pt x="1620982" y="1482436"/>
                </a:lnTo>
                <a:lnTo>
                  <a:pt x="1956955" y="1364672"/>
                </a:lnTo>
                <a:lnTo>
                  <a:pt x="2199409" y="1260763"/>
                </a:lnTo>
                <a:lnTo>
                  <a:pt x="2403764" y="1153391"/>
                </a:lnTo>
                <a:lnTo>
                  <a:pt x="2621973" y="1032163"/>
                </a:lnTo>
                <a:lnTo>
                  <a:pt x="2795155" y="938645"/>
                </a:lnTo>
                <a:lnTo>
                  <a:pt x="2961409" y="84512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45ED126-69C5-46A5-9A19-E0C30BCFDB18}"/>
              </a:ext>
            </a:extLst>
          </p:cNvPr>
          <p:cNvSpPr/>
          <p:nvPr/>
        </p:nvSpPr>
        <p:spPr>
          <a:xfrm rot="16200000">
            <a:off x="3948113" y="2727326"/>
            <a:ext cx="4578350" cy="2168525"/>
          </a:xfrm>
          <a:custGeom>
            <a:avLst/>
            <a:gdLst>
              <a:gd name="connsiteX0" fmla="*/ 2667000 w 4579620"/>
              <a:gd name="connsiteY0" fmla="*/ 2045970 h 2167890"/>
              <a:gd name="connsiteX1" fmla="*/ 3101340 w 4579620"/>
              <a:gd name="connsiteY1" fmla="*/ 2049780 h 2167890"/>
              <a:gd name="connsiteX2" fmla="*/ 3402330 w 4579620"/>
              <a:gd name="connsiteY2" fmla="*/ 2053590 h 2167890"/>
              <a:gd name="connsiteX3" fmla="*/ 3691890 w 4579620"/>
              <a:gd name="connsiteY3" fmla="*/ 2061210 h 2167890"/>
              <a:gd name="connsiteX4" fmla="*/ 3870960 w 4579620"/>
              <a:gd name="connsiteY4" fmla="*/ 2068830 h 2167890"/>
              <a:gd name="connsiteX5" fmla="*/ 4015740 w 4579620"/>
              <a:gd name="connsiteY5" fmla="*/ 2076450 h 2167890"/>
              <a:gd name="connsiteX6" fmla="*/ 4061460 w 4579620"/>
              <a:gd name="connsiteY6" fmla="*/ 2076450 h 2167890"/>
              <a:gd name="connsiteX7" fmla="*/ 4107180 w 4579620"/>
              <a:gd name="connsiteY7" fmla="*/ 2084070 h 2167890"/>
              <a:gd name="connsiteX8" fmla="*/ 4149090 w 4579620"/>
              <a:gd name="connsiteY8" fmla="*/ 2091690 h 2167890"/>
              <a:gd name="connsiteX9" fmla="*/ 4202430 w 4579620"/>
              <a:gd name="connsiteY9" fmla="*/ 2106930 h 2167890"/>
              <a:gd name="connsiteX10" fmla="*/ 4244340 w 4579620"/>
              <a:gd name="connsiteY10" fmla="*/ 2122170 h 2167890"/>
              <a:gd name="connsiteX11" fmla="*/ 4286250 w 4579620"/>
              <a:gd name="connsiteY11" fmla="*/ 2152650 h 2167890"/>
              <a:gd name="connsiteX12" fmla="*/ 4320540 w 4579620"/>
              <a:gd name="connsiteY12" fmla="*/ 2164080 h 2167890"/>
              <a:gd name="connsiteX13" fmla="*/ 4343400 w 4579620"/>
              <a:gd name="connsiteY13" fmla="*/ 2167890 h 2167890"/>
              <a:gd name="connsiteX14" fmla="*/ 4370070 w 4579620"/>
              <a:gd name="connsiteY14" fmla="*/ 2160270 h 2167890"/>
              <a:gd name="connsiteX15" fmla="*/ 4396740 w 4579620"/>
              <a:gd name="connsiteY15" fmla="*/ 2141220 h 2167890"/>
              <a:gd name="connsiteX16" fmla="*/ 4446270 w 4579620"/>
              <a:gd name="connsiteY16" fmla="*/ 2061210 h 2167890"/>
              <a:gd name="connsiteX17" fmla="*/ 4514850 w 4579620"/>
              <a:gd name="connsiteY17" fmla="*/ 1935480 h 2167890"/>
              <a:gd name="connsiteX18" fmla="*/ 4457700 w 4579620"/>
              <a:gd name="connsiteY18" fmla="*/ 2038350 h 2167890"/>
              <a:gd name="connsiteX19" fmla="*/ 4530090 w 4579620"/>
              <a:gd name="connsiteY19" fmla="*/ 1897380 h 2167890"/>
              <a:gd name="connsiteX20" fmla="*/ 4564380 w 4579620"/>
              <a:gd name="connsiteY20" fmla="*/ 1824990 h 2167890"/>
              <a:gd name="connsiteX21" fmla="*/ 4575810 w 4579620"/>
              <a:gd name="connsiteY21" fmla="*/ 1786890 h 2167890"/>
              <a:gd name="connsiteX22" fmla="*/ 4579620 w 4579620"/>
              <a:gd name="connsiteY22" fmla="*/ 1756410 h 2167890"/>
              <a:gd name="connsiteX23" fmla="*/ 4564380 w 4579620"/>
              <a:gd name="connsiteY23" fmla="*/ 1729740 h 2167890"/>
              <a:gd name="connsiteX24" fmla="*/ 4560570 w 4579620"/>
              <a:gd name="connsiteY24" fmla="*/ 1664970 h 2167890"/>
              <a:gd name="connsiteX25" fmla="*/ 4541520 w 4579620"/>
              <a:gd name="connsiteY25" fmla="*/ 1565910 h 2167890"/>
              <a:gd name="connsiteX26" fmla="*/ 4514850 w 4579620"/>
              <a:gd name="connsiteY26" fmla="*/ 1455420 h 2167890"/>
              <a:gd name="connsiteX27" fmla="*/ 4476750 w 4579620"/>
              <a:gd name="connsiteY27" fmla="*/ 1230630 h 2167890"/>
              <a:gd name="connsiteX28" fmla="*/ 4415790 w 4579620"/>
              <a:gd name="connsiteY28" fmla="*/ 788670 h 2167890"/>
              <a:gd name="connsiteX29" fmla="*/ 4370070 w 4579620"/>
              <a:gd name="connsiteY29" fmla="*/ 438150 h 2167890"/>
              <a:gd name="connsiteX30" fmla="*/ 4328160 w 4579620"/>
              <a:gd name="connsiteY30" fmla="*/ 95250 h 2167890"/>
              <a:gd name="connsiteX31" fmla="*/ 4328160 w 4579620"/>
              <a:gd name="connsiteY31" fmla="*/ 22860 h 2167890"/>
              <a:gd name="connsiteX32" fmla="*/ 4335780 w 4579620"/>
              <a:gd name="connsiteY32" fmla="*/ 0 h 2167890"/>
              <a:gd name="connsiteX33" fmla="*/ 4126230 w 4579620"/>
              <a:gd name="connsiteY33" fmla="*/ 68580 h 2167890"/>
              <a:gd name="connsiteX34" fmla="*/ 4137660 w 4579620"/>
              <a:gd name="connsiteY34" fmla="*/ 80010 h 2167890"/>
              <a:gd name="connsiteX35" fmla="*/ 4149090 w 4579620"/>
              <a:gd name="connsiteY35" fmla="*/ 118110 h 2167890"/>
              <a:gd name="connsiteX36" fmla="*/ 4160520 w 4579620"/>
              <a:gd name="connsiteY36" fmla="*/ 205740 h 2167890"/>
              <a:gd name="connsiteX37" fmla="*/ 4213860 w 4579620"/>
              <a:gd name="connsiteY37" fmla="*/ 586740 h 2167890"/>
              <a:gd name="connsiteX38" fmla="*/ 4278630 w 4579620"/>
              <a:gd name="connsiteY38" fmla="*/ 1078230 h 2167890"/>
              <a:gd name="connsiteX39" fmla="*/ 4305300 w 4579620"/>
              <a:gd name="connsiteY39" fmla="*/ 1329690 h 2167890"/>
              <a:gd name="connsiteX40" fmla="*/ 4331970 w 4579620"/>
              <a:gd name="connsiteY40" fmla="*/ 1565910 h 2167890"/>
              <a:gd name="connsiteX41" fmla="*/ 4343400 w 4579620"/>
              <a:gd name="connsiteY41" fmla="*/ 1653540 h 2167890"/>
              <a:gd name="connsiteX42" fmla="*/ 4343400 w 4579620"/>
              <a:gd name="connsiteY42" fmla="*/ 1691640 h 2167890"/>
              <a:gd name="connsiteX43" fmla="*/ 4343400 w 4579620"/>
              <a:gd name="connsiteY43" fmla="*/ 1710690 h 2167890"/>
              <a:gd name="connsiteX44" fmla="*/ 4339590 w 4579620"/>
              <a:gd name="connsiteY44" fmla="*/ 1725930 h 2167890"/>
              <a:gd name="connsiteX45" fmla="*/ 4331970 w 4579620"/>
              <a:gd name="connsiteY45" fmla="*/ 1741170 h 2167890"/>
              <a:gd name="connsiteX46" fmla="*/ 4309110 w 4579620"/>
              <a:gd name="connsiteY46" fmla="*/ 1764030 h 2167890"/>
              <a:gd name="connsiteX47" fmla="*/ 4271010 w 4579620"/>
              <a:gd name="connsiteY47" fmla="*/ 1783080 h 2167890"/>
              <a:gd name="connsiteX48" fmla="*/ 4217670 w 4579620"/>
              <a:gd name="connsiteY48" fmla="*/ 1786890 h 2167890"/>
              <a:gd name="connsiteX49" fmla="*/ 3825240 w 4579620"/>
              <a:gd name="connsiteY49" fmla="*/ 1786890 h 2167890"/>
              <a:gd name="connsiteX50" fmla="*/ 3158490 w 4579620"/>
              <a:gd name="connsiteY50" fmla="*/ 1783080 h 2167890"/>
              <a:gd name="connsiteX51" fmla="*/ 2537460 w 4579620"/>
              <a:gd name="connsiteY51" fmla="*/ 1783080 h 2167890"/>
              <a:gd name="connsiteX52" fmla="*/ 2076450 w 4579620"/>
              <a:gd name="connsiteY52" fmla="*/ 1783080 h 2167890"/>
              <a:gd name="connsiteX53" fmla="*/ 952500 w 4579620"/>
              <a:gd name="connsiteY53" fmla="*/ 1783080 h 2167890"/>
              <a:gd name="connsiteX54" fmla="*/ 880110 w 4579620"/>
              <a:gd name="connsiteY54" fmla="*/ 1786890 h 2167890"/>
              <a:gd name="connsiteX55" fmla="*/ 788670 w 4579620"/>
              <a:gd name="connsiteY55" fmla="*/ 1786890 h 2167890"/>
              <a:gd name="connsiteX56" fmla="*/ 689610 w 4579620"/>
              <a:gd name="connsiteY56" fmla="*/ 1767840 h 2167890"/>
              <a:gd name="connsiteX57" fmla="*/ 621030 w 4579620"/>
              <a:gd name="connsiteY57" fmla="*/ 1741170 h 2167890"/>
              <a:gd name="connsiteX58" fmla="*/ 590550 w 4579620"/>
              <a:gd name="connsiteY58" fmla="*/ 1714500 h 2167890"/>
              <a:gd name="connsiteX59" fmla="*/ 99060 w 4579620"/>
              <a:gd name="connsiteY59" fmla="*/ 1695450 h 2167890"/>
              <a:gd name="connsiteX60" fmla="*/ 76200 w 4579620"/>
              <a:gd name="connsiteY60" fmla="*/ 1703070 h 2167890"/>
              <a:gd name="connsiteX61" fmla="*/ 45720 w 4579620"/>
              <a:gd name="connsiteY61" fmla="*/ 1714500 h 2167890"/>
              <a:gd name="connsiteX62" fmla="*/ 11430 w 4579620"/>
              <a:gd name="connsiteY62" fmla="*/ 1733550 h 2167890"/>
              <a:gd name="connsiteX63" fmla="*/ 0 w 4579620"/>
              <a:gd name="connsiteY63" fmla="*/ 1748790 h 2167890"/>
              <a:gd name="connsiteX64" fmla="*/ 0 w 4579620"/>
              <a:gd name="connsiteY64" fmla="*/ 1771650 h 2167890"/>
              <a:gd name="connsiteX65" fmla="*/ 11430 w 4579620"/>
              <a:gd name="connsiteY65" fmla="*/ 1802130 h 2167890"/>
              <a:gd name="connsiteX66" fmla="*/ 34290 w 4579620"/>
              <a:gd name="connsiteY66" fmla="*/ 1832610 h 2167890"/>
              <a:gd name="connsiteX67" fmla="*/ 83820 w 4579620"/>
              <a:gd name="connsiteY67" fmla="*/ 1866900 h 2167890"/>
              <a:gd name="connsiteX68" fmla="*/ 186690 w 4579620"/>
              <a:gd name="connsiteY68" fmla="*/ 1924050 h 2167890"/>
              <a:gd name="connsiteX69" fmla="*/ 297180 w 4579620"/>
              <a:gd name="connsiteY69" fmla="*/ 1977390 h 2167890"/>
              <a:gd name="connsiteX70" fmla="*/ 400050 w 4579620"/>
              <a:gd name="connsiteY70" fmla="*/ 2023110 h 2167890"/>
              <a:gd name="connsiteX71" fmla="*/ 457200 w 4579620"/>
              <a:gd name="connsiteY71" fmla="*/ 2045970 h 2167890"/>
              <a:gd name="connsiteX72" fmla="*/ 521970 w 4579620"/>
              <a:gd name="connsiteY72" fmla="*/ 2072640 h 2167890"/>
              <a:gd name="connsiteX73" fmla="*/ 586740 w 4579620"/>
              <a:gd name="connsiteY73" fmla="*/ 2087880 h 2167890"/>
              <a:gd name="connsiteX74" fmla="*/ 662940 w 4579620"/>
              <a:gd name="connsiteY74" fmla="*/ 2095500 h 2167890"/>
              <a:gd name="connsiteX75" fmla="*/ 754380 w 4579620"/>
              <a:gd name="connsiteY75" fmla="*/ 2095500 h 2167890"/>
              <a:gd name="connsiteX76" fmla="*/ 925830 w 4579620"/>
              <a:gd name="connsiteY76" fmla="*/ 2087880 h 2167890"/>
              <a:gd name="connsiteX77" fmla="*/ 1139190 w 4579620"/>
              <a:gd name="connsiteY77" fmla="*/ 2076450 h 2167890"/>
              <a:gd name="connsiteX78" fmla="*/ 1466850 w 4579620"/>
              <a:gd name="connsiteY78" fmla="*/ 2065020 h 2167890"/>
              <a:gd name="connsiteX79" fmla="*/ 1908810 w 4579620"/>
              <a:gd name="connsiteY79" fmla="*/ 2053590 h 2167890"/>
              <a:gd name="connsiteX80" fmla="*/ 2327910 w 4579620"/>
              <a:gd name="connsiteY80" fmla="*/ 2049780 h 2167890"/>
              <a:gd name="connsiteX81" fmla="*/ 2667000 w 4579620"/>
              <a:gd name="connsiteY81" fmla="*/ 2045970 h 216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579620" h="2167890">
                <a:moveTo>
                  <a:pt x="2667000" y="2045970"/>
                </a:moveTo>
                <a:lnTo>
                  <a:pt x="3101340" y="2049780"/>
                </a:lnTo>
                <a:lnTo>
                  <a:pt x="3402330" y="2053590"/>
                </a:lnTo>
                <a:lnTo>
                  <a:pt x="3691890" y="2061210"/>
                </a:lnTo>
                <a:lnTo>
                  <a:pt x="3870960" y="2068830"/>
                </a:lnTo>
                <a:lnTo>
                  <a:pt x="4015740" y="2076450"/>
                </a:lnTo>
                <a:lnTo>
                  <a:pt x="4061460" y="2076450"/>
                </a:lnTo>
                <a:lnTo>
                  <a:pt x="4107180" y="2084070"/>
                </a:lnTo>
                <a:lnTo>
                  <a:pt x="4149090" y="2091690"/>
                </a:lnTo>
                <a:lnTo>
                  <a:pt x="4202430" y="2106930"/>
                </a:lnTo>
                <a:lnTo>
                  <a:pt x="4244340" y="2122170"/>
                </a:lnTo>
                <a:lnTo>
                  <a:pt x="4286250" y="2152650"/>
                </a:lnTo>
                <a:lnTo>
                  <a:pt x="4320540" y="2164080"/>
                </a:lnTo>
                <a:lnTo>
                  <a:pt x="4343400" y="2167890"/>
                </a:lnTo>
                <a:lnTo>
                  <a:pt x="4370070" y="2160270"/>
                </a:lnTo>
                <a:lnTo>
                  <a:pt x="4396740" y="2141220"/>
                </a:lnTo>
                <a:lnTo>
                  <a:pt x="4446270" y="2061210"/>
                </a:lnTo>
                <a:cubicBezTo>
                  <a:pt x="4511622" y="1934351"/>
                  <a:pt x="4463896" y="1935480"/>
                  <a:pt x="4514850" y="1935480"/>
                </a:cubicBezTo>
                <a:lnTo>
                  <a:pt x="4457700" y="2038350"/>
                </a:lnTo>
                <a:lnTo>
                  <a:pt x="4530090" y="1897380"/>
                </a:lnTo>
                <a:lnTo>
                  <a:pt x="4564380" y="1824990"/>
                </a:lnTo>
                <a:lnTo>
                  <a:pt x="4575810" y="1786890"/>
                </a:lnTo>
                <a:lnTo>
                  <a:pt x="4579620" y="1756410"/>
                </a:lnTo>
                <a:lnTo>
                  <a:pt x="4564380" y="1729740"/>
                </a:lnTo>
                <a:lnTo>
                  <a:pt x="4560570" y="1664970"/>
                </a:lnTo>
                <a:lnTo>
                  <a:pt x="4541520" y="1565910"/>
                </a:lnTo>
                <a:lnTo>
                  <a:pt x="4514850" y="1455420"/>
                </a:lnTo>
                <a:lnTo>
                  <a:pt x="4476750" y="1230630"/>
                </a:lnTo>
                <a:lnTo>
                  <a:pt x="4415790" y="788670"/>
                </a:lnTo>
                <a:lnTo>
                  <a:pt x="4370070" y="438150"/>
                </a:lnTo>
                <a:lnTo>
                  <a:pt x="4328160" y="95250"/>
                </a:lnTo>
                <a:lnTo>
                  <a:pt x="4328160" y="22860"/>
                </a:lnTo>
                <a:lnTo>
                  <a:pt x="4335780" y="0"/>
                </a:lnTo>
                <a:lnTo>
                  <a:pt x="4126230" y="68580"/>
                </a:lnTo>
                <a:lnTo>
                  <a:pt x="4137660" y="80010"/>
                </a:lnTo>
                <a:lnTo>
                  <a:pt x="4149090" y="118110"/>
                </a:lnTo>
                <a:lnTo>
                  <a:pt x="4160520" y="205740"/>
                </a:lnTo>
                <a:lnTo>
                  <a:pt x="4213860" y="586740"/>
                </a:lnTo>
                <a:lnTo>
                  <a:pt x="4278630" y="1078230"/>
                </a:lnTo>
                <a:lnTo>
                  <a:pt x="4305300" y="1329690"/>
                </a:lnTo>
                <a:lnTo>
                  <a:pt x="4331970" y="1565910"/>
                </a:lnTo>
                <a:lnTo>
                  <a:pt x="4343400" y="1653540"/>
                </a:lnTo>
                <a:lnTo>
                  <a:pt x="4343400" y="1691640"/>
                </a:lnTo>
                <a:lnTo>
                  <a:pt x="4343400" y="1710690"/>
                </a:lnTo>
                <a:lnTo>
                  <a:pt x="4339590" y="1725930"/>
                </a:lnTo>
                <a:lnTo>
                  <a:pt x="4331970" y="1741170"/>
                </a:lnTo>
                <a:lnTo>
                  <a:pt x="4309110" y="1764030"/>
                </a:lnTo>
                <a:lnTo>
                  <a:pt x="4271010" y="1783080"/>
                </a:lnTo>
                <a:lnTo>
                  <a:pt x="4217670" y="1786890"/>
                </a:lnTo>
                <a:lnTo>
                  <a:pt x="3825240" y="1786890"/>
                </a:lnTo>
                <a:lnTo>
                  <a:pt x="3158490" y="1783080"/>
                </a:lnTo>
                <a:lnTo>
                  <a:pt x="2537460" y="1783080"/>
                </a:lnTo>
                <a:lnTo>
                  <a:pt x="2076450" y="1783080"/>
                </a:lnTo>
                <a:lnTo>
                  <a:pt x="952500" y="1783080"/>
                </a:lnTo>
                <a:lnTo>
                  <a:pt x="880110" y="1786890"/>
                </a:lnTo>
                <a:lnTo>
                  <a:pt x="788670" y="1786890"/>
                </a:lnTo>
                <a:lnTo>
                  <a:pt x="689610" y="1767840"/>
                </a:lnTo>
                <a:lnTo>
                  <a:pt x="621030" y="1741170"/>
                </a:lnTo>
                <a:lnTo>
                  <a:pt x="590550" y="1714500"/>
                </a:lnTo>
                <a:lnTo>
                  <a:pt x="99060" y="1695450"/>
                </a:lnTo>
                <a:lnTo>
                  <a:pt x="76200" y="1703070"/>
                </a:lnTo>
                <a:lnTo>
                  <a:pt x="45720" y="1714500"/>
                </a:lnTo>
                <a:lnTo>
                  <a:pt x="11430" y="1733550"/>
                </a:lnTo>
                <a:lnTo>
                  <a:pt x="0" y="1748790"/>
                </a:lnTo>
                <a:lnTo>
                  <a:pt x="0" y="1771650"/>
                </a:lnTo>
                <a:lnTo>
                  <a:pt x="11430" y="1802130"/>
                </a:lnTo>
                <a:lnTo>
                  <a:pt x="34290" y="1832610"/>
                </a:lnTo>
                <a:lnTo>
                  <a:pt x="83820" y="1866900"/>
                </a:lnTo>
                <a:lnTo>
                  <a:pt x="186690" y="1924050"/>
                </a:lnTo>
                <a:lnTo>
                  <a:pt x="297180" y="1977390"/>
                </a:lnTo>
                <a:lnTo>
                  <a:pt x="400050" y="2023110"/>
                </a:lnTo>
                <a:lnTo>
                  <a:pt x="457200" y="2045970"/>
                </a:lnTo>
                <a:lnTo>
                  <a:pt x="521970" y="2072640"/>
                </a:lnTo>
                <a:lnTo>
                  <a:pt x="586740" y="2087880"/>
                </a:lnTo>
                <a:lnTo>
                  <a:pt x="662940" y="2095500"/>
                </a:lnTo>
                <a:lnTo>
                  <a:pt x="754380" y="2095500"/>
                </a:lnTo>
                <a:lnTo>
                  <a:pt x="925830" y="2087880"/>
                </a:lnTo>
                <a:lnTo>
                  <a:pt x="1139190" y="2076450"/>
                </a:lnTo>
                <a:lnTo>
                  <a:pt x="1466850" y="2065020"/>
                </a:lnTo>
                <a:lnTo>
                  <a:pt x="1908810" y="2053590"/>
                </a:lnTo>
                <a:lnTo>
                  <a:pt x="2327910" y="2049780"/>
                </a:lnTo>
                <a:lnTo>
                  <a:pt x="2667000" y="204597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1139A73-CFFA-41A9-A5DA-CEBB72AE6F87}"/>
              </a:ext>
            </a:extLst>
          </p:cNvPr>
          <p:cNvSpPr/>
          <p:nvPr/>
        </p:nvSpPr>
        <p:spPr>
          <a:xfrm>
            <a:off x="6057901" y="5383214"/>
            <a:ext cx="823913" cy="644525"/>
          </a:xfrm>
          <a:custGeom>
            <a:avLst/>
            <a:gdLst>
              <a:gd name="connsiteX0" fmla="*/ 423863 w 823913"/>
              <a:gd name="connsiteY0" fmla="*/ 119063 h 642938"/>
              <a:gd name="connsiteX1" fmla="*/ 561975 w 823913"/>
              <a:gd name="connsiteY1" fmla="*/ 147638 h 642938"/>
              <a:gd name="connsiteX2" fmla="*/ 626269 w 823913"/>
              <a:gd name="connsiteY2" fmla="*/ 159544 h 642938"/>
              <a:gd name="connsiteX3" fmla="*/ 678656 w 823913"/>
              <a:gd name="connsiteY3" fmla="*/ 164307 h 642938"/>
              <a:gd name="connsiteX4" fmla="*/ 716756 w 823913"/>
              <a:gd name="connsiteY4" fmla="*/ 166688 h 642938"/>
              <a:gd name="connsiteX5" fmla="*/ 740569 w 823913"/>
              <a:gd name="connsiteY5" fmla="*/ 161925 h 642938"/>
              <a:gd name="connsiteX6" fmla="*/ 771525 w 823913"/>
              <a:gd name="connsiteY6" fmla="*/ 152400 h 642938"/>
              <a:gd name="connsiteX7" fmla="*/ 797719 w 823913"/>
              <a:gd name="connsiteY7" fmla="*/ 138113 h 642938"/>
              <a:gd name="connsiteX8" fmla="*/ 823913 w 823913"/>
              <a:gd name="connsiteY8" fmla="*/ 116682 h 642938"/>
              <a:gd name="connsiteX9" fmla="*/ 802481 w 823913"/>
              <a:gd name="connsiteY9" fmla="*/ 642938 h 642938"/>
              <a:gd name="connsiteX10" fmla="*/ 788194 w 823913"/>
              <a:gd name="connsiteY10" fmla="*/ 609600 h 642938"/>
              <a:gd name="connsiteX11" fmla="*/ 764381 w 823913"/>
              <a:gd name="connsiteY11" fmla="*/ 569119 h 642938"/>
              <a:gd name="connsiteX12" fmla="*/ 738188 w 823913"/>
              <a:gd name="connsiteY12" fmla="*/ 526257 h 642938"/>
              <a:gd name="connsiteX13" fmla="*/ 709613 w 823913"/>
              <a:gd name="connsiteY13" fmla="*/ 492919 h 642938"/>
              <a:gd name="connsiteX14" fmla="*/ 671513 w 823913"/>
              <a:gd name="connsiteY14" fmla="*/ 461963 h 642938"/>
              <a:gd name="connsiteX15" fmla="*/ 619125 w 823913"/>
              <a:gd name="connsiteY15" fmla="*/ 426244 h 642938"/>
              <a:gd name="connsiteX16" fmla="*/ 452438 w 823913"/>
              <a:gd name="connsiteY16" fmla="*/ 323850 h 642938"/>
              <a:gd name="connsiteX17" fmla="*/ 250031 w 823913"/>
              <a:gd name="connsiteY17" fmla="*/ 197644 h 642938"/>
              <a:gd name="connsiteX18" fmla="*/ 66675 w 823913"/>
              <a:gd name="connsiteY18" fmla="*/ 88107 h 642938"/>
              <a:gd name="connsiteX19" fmla="*/ 28575 w 823913"/>
              <a:gd name="connsiteY19" fmla="*/ 59532 h 642938"/>
              <a:gd name="connsiteX20" fmla="*/ 9525 w 823913"/>
              <a:gd name="connsiteY20" fmla="*/ 38100 h 642938"/>
              <a:gd name="connsiteX21" fmla="*/ 0 w 823913"/>
              <a:gd name="connsiteY21" fmla="*/ 19050 h 642938"/>
              <a:gd name="connsiteX22" fmla="*/ 0 w 823913"/>
              <a:gd name="connsiteY22" fmla="*/ 9525 h 642938"/>
              <a:gd name="connsiteX23" fmla="*/ 4763 w 823913"/>
              <a:gd name="connsiteY23" fmla="*/ 0 h 642938"/>
              <a:gd name="connsiteX24" fmla="*/ 26194 w 823913"/>
              <a:gd name="connsiteY24" fmla="*/ 0 h 642938"/>
              <a:gd name="connsiteX25" fmla="*/ 64294 w 823913"/>
              <a:gd name="connsiteY25" fmla="*/ 7144 h 642938"/>
              <a:gd name="connsiteX26" fmla="*/ 142875 w 823913"/>
              <a:gd name="connsiteY26" fmla="*/ 33338 h 642938"/>
              <a:gd name="connsiteX27" fmla="*/ 238125 w 823913"/>
              <a:gd name="connsiteY27" fmla="*/ 66675 h 642938"/>
              <a:gd name="connsiteX28" fmla="*/ 314325 w 823913"/>
              <a:gd name="connsiteY28" fmla="*/ 90488 h 642938"/>
              <a:gd name="connsiteX29" fmla="*/ 423863 w 823913"/>
              <a:gd name="connsiteY29" fmla="*/ 119063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3913" h="642938">
                <a:moveTo>
                  <a:pt x="423863" y="119063"/>
                </a:moveTo>
                <a:lnTo>
                  <a:pt x="561975" y="147638"/>
                </a:lnTo>
                <a:lnTo>
                  <a:pt x="626269" y="159544"/>
                </a:lnTo>
                <a:lnTo>
                  <a:pt x="678656" y="164307"/>
                </a:lnTo>
                <a:lnTo>
                  <a:pt x="716756" y="166688"/>
                </a:lnTo>
                <a:lnTo>
                  <a:pt x="740569" y="161925"/>
                </a:lnTo>
                <a:lnTo>
                  <a:pt x="771525" y="152400"/>
                </a:lnTo>
                <a:lnTo>
                  <a:pt x="797719" y="138113"/>
                </a:lnTo>
                <a:lnTo>
                  <a:pt x="823913" y="116682"/>
                </a:lnTo>
                <a:lnTo>
                  <a:pt x="802481" y="642938"/>
                </a:lnTo>
                <a:lnTo>
                  <a:pt x="788194" y="609600"/>
                </a:lnTo>
                <a:lnTo>
                  <a:pt x="764381" y="569119"/>
                </a:lnTo>
                <a:lnTo>
                  <a:pt x="738188" y="526257"/>
                </a:lnTo>
                <a:lnTo>
                  <a:pt x="709613" y="492919"/>
                </a:lnTo>
                <a:lnTo>
                  <a:pt x="671513" y="461963"/>
                </a:lnTo>
                <a:lnTo>
                  <a:pt x="619125" y="426244"/>
                </a:lnTo>
                <a:lnTo>
                  <a:pt x="452438" y="323850"/>
                </a:lnTo>
                <a:lnTo>
                  <a:pt x="250031" y="197644"/>
                </a:lnTo>
                <a:lnTo>
                  <a:pt x="66675" y="88107"/>
                </a:lnTo>
                <a:lnTo>
                  <a:pt x="28575" y="59532"/>
                </a:lnTo>
                <a:lnTo>
                  <a:pt x="9525" y="38100"/>
                </a:lnTo>
                <a:lnTo>
                  <a:pt x="0" y="19050"/>
                </a:lnTo>
                <a:lnTo>
                  <a:pt x="0" y="9525"/>
                </a:lnTo>
                <a:lnTo>
                  <a:pt x="4763" y="0"/>
                </a:lnTo>
                <a:lnTo>
                  <a:pt x="26194" y="0"/>
                </a:lnTo>
                <a:lnTo>
                  <a:pt x="64294" y="7144"/>
                </a:lnTo>
                <a:lnTo>
                  <a:pt x="142875" y="33338"/>
                </a:lnTo>
                <a:lnTo>
                  <a:pt x="238125" y="66675"/>
                </a:lnTo>
                <a:lnTo>
                  <a:pt x="314325" y="90488"/>
                </a:lnTo>
                <a:lnTo>
                  <a:pt x="423863" y="1190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F8B5E07-3DC0-436E-ABF4-169ADBBD9DB5}"/>
              </a:ext>
            </a:extLst>
          </p:cNvPr>
          <p:cNvSpPr/>
          <p:nvPr/>
        </p:nvSpPr>
        <p:spPr>
          <a:xfrm>
            <a:off x="5202239" y="2570163"/>
            <a:ext cx="1768475" cy="400050"/>
          </a:xfrm>
          <a:custGeom>
            <a:avLst/>
            <a:gdLst>
              <a:gd name="connsiteX0" fmla="*/ 754857 w 1766888"/>
              <a:gd name="connsiteY0" fmla="*/ 326231 h 400050"/>
              <a:gd name="connsiteX1" fmla="*/ 988219 w 1766888"/>
              <a:gd name="connsiteY1" fmla="*/ 297656 h 400050"/>
              <a:gd name="connsiteX2" fmla="*/ 1176338 w 1766888"/>
              <a:gd name="connsiteY2" fmla="*/ 280987 h 400050"/>
              <a:gd name="connsiteX3" fmla="*/ 1345407 w 1766888"/>
              <a:gd name="connsiteY3" fmla="*/ 269081 h 400050"/>
              <a:gd name="connsiteX4" fmla="*/ 1528763 w 1766888"/>
              <a:gd name="connsiteY4" fmla="*/ 259556 h 400050"/>
              <a:gd name="connsiteX5" fmla="*/ 1645444 w 1766888"/>
              <a:gd name="connsiteY5" fmla="*/ 259556 h 400050"/>
              <a:gd name="connsiteX6" fmla="*/ 1759744 w 1766888"/>
              <a:gd name="connsiteY6" fmla="*/ 264319 h 400050"/>
              <a:gd name="connsiteX7" fmla="*/ 1766888 w 1766888"/>
              <a:gd name="connsiteY7" fmla="*/ 254794 h 400050"/>
              <a:gd name="connsiteX8" fmla="*/ 1762125 w 1766888"/>
              <a:gd name="connsiteY8" fmla="*/ 116681 h 400050"/>
              <a:gd name="connsiteX9" fmla="*/ 1719263 w 1766888"/>
              <a:gd name="connsiteY9" fmla="*/ 95250 h 400050"/>
              <a:gd name="connsiteX10" fmla="*/ 1762125 w 1766888"/>
              <a:gd name="connsiteY10" fmla="*/ 114300 h 400050"/>
              <a:gd name="connsiteX11" fmla="*/ 1678782 w 1766888"/>
              <a:gd name="connsiteY11" fmla="*/ 80962 h 400050"/>
              <a:gd name="connsiteX12" fmla="*/ 1576388 w 1766888"/>
              <a:gd name="connsiteY12" fmla="*/ 38100 h 400050"/>
              <a:gd name="connsiteX13" fmla="*/ 1490663 w 1766888"/>
              <a:gd name="connsiteY13" fmla="*/ 14287 h 400050"/>
              <a:gd name="connsiteX14" fmla="*/ 1419225 w 1766888"/>
              <a:gd name="connsiteY14" fmla="*/ 2381 h 400050"/>
              <a:gd name="connsiteX15" fmla="*/ 1383507 w 1766888"/>
              <a:gd name="connsiteY15" fmla="*/ 0 h 400050"/>
              <a:gd name="connsiteX16" fmla="*/ 1357313 w 1766888"/>
              <a:gd name="connsiteY16" fmla="*/ 2381 h 400050"/>
              <a:gd name="connsiteX17" fmla="*/ 1333500 w 1766888"/>
              <a:gd name="connsiteY17" fmla="*/ 11906 h 400050"/>
              <a:gd name="connsiteX18" fmla="*/ 1283494 w 1766888"/>
              <a:gd name="connsiteY18" fmla="*/ 26194 h 400050"/>
              <a:gd name="connsiteX19" fmla="*/ 1171575 w 1766888"/>
              <a:gd name="connsiteY19" fmla="*/ 57150 h 400050"/>
              <a:gd name="connsiteX20" fmla="*/ 1028700 w 1766888"/>
              <a:gd name="connsiteY20" fmla="*/ 83344 h 400050"/>
              <a:gd name="connsiteX21" fmla="*/ 812007 w 1766888"/>
              <a:gd name="connsiteY21" fmla="*/ 116681 h 400050"/>
              <a:gd name="connsiteX22" fmla="*/ 576263 w 1766888"/>
              <a:gd name="connsiteY22" fmla="*/ 150019 h 400050"/>
              <a:gd name="connsiteX23" fmla="*/ 245269 w 1766888"/>
              <a:gd name="connsiteY23" fmla="*/ 190500 h 400050"/>
              <a:gd name="connsiteX24" fmla="*/ 11907 w 1766888"/>
              <a:gd name="connsiteY24" fmla="*/ 214312 h 400050"/>
              <a:gd name="connsiteX25" fmla="*/ 0 w 1766888"/>
              <a:gd name="connsiteY25" fmla="*/ 219075 h 400050"/>
              <a:gd name="connsiteX26" fmla="*/ 7144 w 1766888"/>
              <a:gd name="connsiteY26" fmla="*/ 309562 h 400050"/>
              <a:gd name="connsiteX27" fmla="*/ 14288 w 1766888"/>
              <a:gd name="connsiteY27" fmla="*/ 333375 h 400050"/>
              <a:gd name="connsiteX28" fmla="*/ 28575 w 1766888"/>
              <a:gd name="connsiteY28" fmla="*/ 352425 h 400050"/>
              <a:gd name="connsiteX29" fmla="*/ 61913 w 1766888"/>
              <a:gd name="connsiteY29" fmla="*/ 371475 h 400050"/>
              <a:gd name="connsiteX30" fmla="*/ 114300 w 1766888"/>
              <a:gd name="connsiteY30" fmla="*/ 392906 h 400050"/>
              <a:gd name="connsiteX31" fmla="*/ 171450 w 1766888"/>
              <a:gd name="connsiteY31" fmla="*/ 400050 h 400050"/>
              <a:gd name="connsiteX32" fmla="*/ 257175 w 1766888"/>
              <a:gd name="connsiteY32" fmla="*/ 397669 h 400050"/>
              <a:gd name="connsiteX33" fmla="*/ 342900 w 1766888"/>
              <a:gd name="connsiteY33" fmla="*/ 383381 h 400050"/>
              <a:gd name="connsiteX34" fmla="*/ 497682 w 1766888"/>
              <a:gd name="connsiteY34" fmla="*/ 359569 h 400050"/>
              <a:gd name="connsiteX35" fmla="*/ 754857 w 1766888"/>
              <a:gd name="connsiteY35" fmla="*/ 32623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66888" h="400050">
                <a:moveTo>
                  <a:pt x="754857" y="326231"/>
                </a:moveTo>
                <a:lnTo>
                  <a:pt x="988219" y="297656"/>
                </a:lnTo>
                <a:lnTo>
                  <a:pt x="1176338" y="280987"/>
                </a:lnTo>
                <a:lnTo>
                  <a:pt x="1345407" y="269081"/>
                </a:lnTo>
                <a:lnTo>
                  <a:pt x="1528763" y="259556"/>
                </a:lnTo>
                <a:lnTo>
                  <a:pt x="1645444" y="259556"/>
                </a:lnTo>
                <a:lnTo>
                  <a:pt x="1759744" y="264319"/>
                </a:lnTo>
                <a:lnTo>
                  <a:pt x="1766888" y="254794"/>
                </a:lnTo>
                <a:lnTo>
                  <a:pt x="1762125" y="116681"/>
                </a:lnTo>
                <a:cubicBezTo>
                  <a:pt x="1717784" y="99437"/>
                  <a:pt x="1719263" y="115342"/>
                  <a:pt x="1719263" y="95250"/>
                </a:cubicBezTo>
                <a:lnTo>
                  <a:pt x="1762125" y="114300"/>
                </a:lnTo>
                <a:lnTo>
                  <a:pt x="1678782" y="80962"/>
                </a:lnTo>
                <a:lnTo>
                  <a:pt x="1576388" y="38100"/>
                </a:lnTo>
                <a:lnTo>
                  <a:pt x="1490663" y="14287"/>
                </a:lnTo>
                <a:lnTo>
                  <a:pt x="1419225" y="2381"/>
                </a:lnTo>
                <a:lnTo>
                  <a:pt x="1383507" y="0"/>
                </a:lnTo>
                <a:lnTo>
                  <a:pt x="1357313" y="2381"/>
                </a:lnTo>
                <a:lnTo>
                  <a:pt x="1333500" y="11906"/>
                </a:lnTo>
                <a:lnTo>
                  <a:pt x="1283494" y="26194"/>
                </a:lnTo>
                <a:lnTo>
                  <a:pt x="1171575" y="57150"/>
                </a:lnTo>
                <a:lnTo>
                  <a:pt x="1028700" y="83344"/>
                </a:lnTo>
                <a:lnTo>
                  <a:pt x="812007" y="116681"/>
                </a:lnTo>
                <a:lnTo>
                  <a:pt x="576263" y="150019"/>
                </a:lnTo>
                <a:lnTo>
                  <a:pt x="245269" y="190500"/>
                </a:lnTo>
                <a:lnTo>
                  <a:pt x="11907" y="214312"/>
                </a:lnTo>
                <a:lnTo>
                  <a:pt x="0" y="219075"/>
                </a:lnTo>
                <a:lnTo>
                  <a:pt x="7144" y="309562"/>
                </a:lnTo>
                <a:lnTo>
                  <a:pt x="14288" y="333375"/>
                </a:lnTo>
                <a:lnTo>
                  <a:pt x="28575" y="352425"/>
                </a:lnTo>
                <a:lnTo>
                  <a:pt x="61913" y="371475"/>
                </a:lnTo>
                <a:lnTo>
                  <a:pt x="114300" y="392906"/>
                </a:lnTo>
                <a:lnTo>
                  <a:pt x="171450" y="400050"/>
                </a:lnTo>
                <a:lnTo>
                  <a:pt x="257175" y="397669"/>
                </a:lnTo>
                <a:lnTo>
                  <a:pt x="342900" y="383381"/>
                </a:lnTo>
                <a:lnTo>
                  <a:pt x="497682" y="359569"/>
                </a:lnTo>
                <a:lnTo>
                  <a:pt x="754857" y="3262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62ABB81-5926-407C-9BD9-BE34575FF2EE}"/>
              </a:ext>
            </a:extLst>
          </p:cNvPr>
          <p:cNvSpPr/>
          <p:nvPr/>
        </p:nvSpPr>
        <p:spPr>
          <a:xfrm>
            <a:off x="5176838" y="3627439"/>
            <a:ext cx="1790700" cy="401637"/>
          </a:xfrm>
          <a:custGeom>
            <a:avLst/>
            <a:gdLst>
              <a:gd name="connsiteX0" fmla="*/ 364331 w 1790700"/>
              <a:gd name="connsiteY0" fmla="*/ 176212 h 402431"/>
              <a:gd name="connsiteX1" fmla="*/ 519112 w 1790700"/>
              <a:gd name="connsiteY1" fmla="*/ 166687 h 402431"/>
              <a:gd name="connsiteX2" fmla="*/ 671512 w 1790700"/>
              <a:gd name="connsiteY2" fmla="*/ 152400 h 402431"/>
              <a:gd name="connsiteX3" fmla="*/ 866775 w 1790700"/>
              <a:gd name="connsiteY3" fmla="*/ 126206 h 402431"/>
              <a:gd name="connsiteX4" fmla="*/ 1004887 w 1790700"/>
              <a:gd name="connsiteY4" fmla="*/ 104775 h 402431"/>
              <a:gd name="connsiteX5" fmla="*/ 1128712 w 1790700"/>
              <a:gd name="connsiteY5" fmla="*/ 80962 h 402431"/>
              <a:gd name="connsiteX6" fmla="*/ 1252537 w 1790700"/>
              <a:gd name="connsiteY6" fmla="*/ 50006 h 402431"/>
              <a:gd name="connsiteX7" fmla="*/ 1350168 w 1790700"/>
              <a:gd name="connsiteY7" fmla="*/ 23812 h 402431"/>
              <a:gd name="connsiteX8" fmla="*/ 1390650 w 1790700"/>
              <a:gd name="connsiteY8" fmla="*/ 14287 h 402431"/>
              <a:gd name="connsiteX9" fmla="*/ 1433512 w 1790700"/>
              <a:gd name="connsiteY9" fmla="*/ 4762 h 402431"/>
              <a:gd name="connsiteX10" fmla="*/ 1481137 w 1790700"/>
              <a:gd name="connsiteY10" fmla="*/ 0 h 402431"/>
              <a:gd name="connsiteX11" fmla="*/ 1528762 w 1790700"/>
              <a:gd name="connsiteY11" fmla="*/ 2381 h 402431"/>
              <a:gd name="connsiteX12" fmla="*/ 1583531 w 1790700"/>
              <a:gd name="connsiteY12" fmla="*/ 11906 h 402431"/>
              <a:gd name="connsiteX13" fmla="*/ 1664493 w 1790700"/>
              <a:gd name="connsiteY13" fmla="*/ 33337 h 402431"/>
              <a:gd name="connsiteX14" fmla="*/ 1719262 w 1790700"/>
              <a:gd name="connsiteY14" fmla="*/ 52387 h 402431"/>
              <a:gd name="connsiteX15" fmla="*/ 1778793 w 1790700"/>
              <a:gd name="connsiteY15" fmla="*/ 78581 h 402431"/>
              <a:gd name="connsiteX16" fmla="*/ 1788318 w 1790700"/>
              <a:gd name="connsiteY16" fmla="*/ 92869 h 402431"/>
              <a:gd name="connsiteX17" fmla="*/ 1790700 w 1790700"/>
              <a:gd name="connsiteY17" fmla="*/ 240506 h 402431"/>
              <a:gd name="connsiteX18" fmla="*/ 1781175 w 1790700"/>
              <a:gd name="connsiteY18" fmla="*/ 257175 h 402431"/>
              <a:gd name="connsiteX19" fmla="*/ 1764506 w 1790700"/>
              <a:gd name="connsiteY19" fmla="*/ 278606 h 402431"/>
              <a:gd name="connsiteX20" fmla="*/ 1733550 w 1790700"/>
              <a:gd name="connsiteY20" fmla="*/ 269081 h 402431"/>
              <a:gd name="connsiteX21" fmla="*/ 1585912 w 1790700"/>
              <a:gd name="connsiteY21" fmla="*/ 261937 h 402431"/>
              <a:gd name="connsiteX22" fmla="*/ 1409700 w 1790700"/>
              <a:gd name="connsiteY22" fmla="*/ 264319 h 402431"/>
              <a:gd name="connsiteX23" fmla="*/ 1221581 w 1790700"/>
              <a:gd name="connsiteY23" fmla="*/ 273844 h 402431"/>
              <a:gd name="connsiteX24" fmla="*/ 1019175 w 1790700"/>
              <a:gd name="connsiteY24" fmla="*/ 295275 h 402431"/>
              <a:gd name="connsiteX25" fmla="*/ 759618 w 1790700"/>
              <a:gd name="connsiteY25" fmla="*/ 323850 h 402431"/>
              <a:gd name="connsiteX26" fmla="*/ 561975 w 1790700"/>
              <a:gd name="connsiteY26" fmla="*/ 350044 h 402431"/>
              <a:gd name="connsiteX27" fmla="*/ 381000 w 1790700"/>
              <a:gd name="connsiteY27" fmla="*/ 378619 h 402431"/>
              <a:gd name="connsiteX28" fmla="*/ 283368 w 1790700"/>
              <a:gd name="connsiteY28" fmla="*/ 395287 h 402431"/>
              <a:gd name="connsiteX29" fmla="*/ 223837 w 1790700"/>
              <a:gd name="connsiteY29" fmla="*/ 402431 h 402431"/>
              <a:gd name="connsiteX30" fmla="*/ 159543 w 1790700"/>
              <a:gd name="connsiteY30" fmla="*/ 400050 h 402431"/>
              <a:gd name="connsiteX31" fmla="*/ 90487 w 1790700"/>
              <a:gd name="connsiteY31" fmla="*/ 395287 h 402431"/>
              <a:gd name="connsiteX32" fmla="*/ 59531 w 1790700"/>
              <a:gd name="connsiteY32" fmla="*/ 385762 h 402431"/>
              <a:gd name="connsiteX33" fmla="*/ 0 w 1790700"/>
              <a:gd name="connsiteY33" fmla="*/ 352425 h 402431"/>
              <a:gd name="connsiteX34" fmla="*/ 2381 w 1790700"/>
              <a:gd name="connsiteY34" fmla="*/ 254794 h 402431"/>
              <a:gd name="connsiteX35" fmla="*/ 19050 w 1790700"/>
              <a:gd name="connsiteY35" fmla="*/ 185737 h 402431"/>
              <a:gd name="connsiteX36" fmla="*/ 73818 w 1790700"/>
              <a:gd name="connsiteY36" fmla="*/ 180975 h 402431"/>
              <a:gd name="connsiteX37" fmla="*/ 209550 w 1790700"/>
              <a:gd name="connsiteY37" fmla="*/ 180975 h 402431"/>
              <a:gd name="connsiteX38" fmla="*/ 364331 w 1790700"/>
              <a:gd name="connsiteY38" fmla="*/ 176212 h 4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90700" h="402431">
                <a:moveTo>
                  <a:pt x="364331" y="176212"/>
                </a:moveTo>
                <a:lnTo>
                  <a:pt x="519112" y="166687"/>
                </a:lnTo>
                <a:lnTo>
                  <a:pt x="671512" y="152400"/>
                </a:lnTo>
                <a:lnTo>
                  <a:pt x="866775" y="126206"/>
                </a:lnTo>
                <a:lnTo>
                  <a:pt x="1004887" y="104775"/>
                </a:lnTo>
                <a:lnTo>
                  <a:pt x="1128712" y="80962"/>
                </a:lnTo>
                <a:lnTo>
                  <a:pt x="1252537" y="50006"/>
                </a:lnTo>
                <a:lnTo>
                  <a:pt x="1350168" y="23812"/>
                </a:lnTo>
                <a:lnTo>
                  <a:pt x="1390650" y="14287"/>
                </a:lnTo>
                <a:lnTo>
                  <a:pt x="1433512" y="4762"/>
                </a:lnTo>
                <a:lnTo>
                  <a:pt x="1481137" y="0"/>
                </a:lnTo>
                <a:lnTo>
                  <a:pt x="1528762" y="2381"/>
                </a:lnTo>
                <a:lnTo>
                  <a:pt x="1583531" y="11906"/>
                </a:lnTo>
                <a:lnTo>
                  <a:pt x="1664493" y="33337"/>
                </a:lnTo>
                <a:lnTo>
                  <a:pt x="1719262" y="52387"/>
                </a:lnTo>
                <a:lnTo>
                  <a:pt x="1778793" y="78581"/>
                </a:lnTo>
                <a:lnTo>
                  <a:pt x="1788318" y="92869"/>
                </a:lnTo>
                <a:lnTo>
                  <a:pt x="1790700" y="240506"/>
                </a:lnTo>
                <a:lnTo>
                  <a:pt x="1781175" y="257175"/>
                </a:lnTo>
                <a:lnTo>
                  <a:pt x="1764506" y="278606"/>
                </a:lnTo>
                <a:lnTo>
                  <a:pt x="1733550" y="269081"/>
                </a:lnTo>
                <a:lnTo>
                  <a:pt x="1585912" y="261937"/>
                </a:lnTo>
                <a:lnTo>
                  <a:pt x="1409700" y="264319"/>
                </a:lnTo>
                <a:lnTo>
                  <a:pt x="1221581" y="273844"/>
                </a:lnTo>
                <a:lnTo>
                  <a:pt x="1019175" y="295275"/>
                </a:lnTo>
                <a:lnTo>
                  <a:pt x="759618" y="323850"/>
                </a:lnTo>
                <a:lnTo>
                  <a:pt x="561975" y="350044"/>
                </a:lnTo>
                <a:lnTo>
                  <a:pt x="381000" y="378619"/>
                </a:lnTo>
                <a:lnTo>
                  <a:pt x="283368" y="395287"/>
                </a:lnTo>
                <a:lnTo>
                  <a:pt x="223837" y="402431"/>
                </a:lnTo>
                <a:lnTo>
                  <a:pt x="159543" y="400050"/>
                </a:lnTo>
                <a:lnTo>
                  <a:pt x="90487" y="395287"/>
                </a:lnTo>
                <a:lnTo>
                  <a:pt x="59531" y="385762"/>
                </a:lnTo>
                <a:lnTo>
                  <a:pt x="0" y="352425"/>
                </a:lnTo>
                <a:cubicBezTo>
                  <a:pt x="794" y="319881"/>
                  <a:pt x="1587" y="287338"/>
                  <a:pt x="2381" y="254794"/>
                </a:cubicBezTo>
                <a:lnTo>
                  <a:pt x="19050" y="185737"/>
                </a:lnTo>
                <a:lnTo>
                  <a:pt x="73818" y="180975"/>
                </a:lnTo>
                <a:lnTo>
                  <a:pt x="209550" y="180975"/>
                </a:lnTo>
                <a:lnTo>
                  <a:pt x="364331" y="176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A88BB1-D7C9-4532-9780-FA3BE38B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522413"/>
            <a:ext cx="317023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34B798C-11B7-43CC-9671-FDE43519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522413"/>
            <a:ext cx="317023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30E6069-95BF-48FD-BBEB-88F41D28F05B}"/>
              </a:ext>
            </a:extLst>
          </p:cNvPr>
          <p:cNvSpPr/>
          <p:nvPr/>
        </p:nvSpPr>
        <p:spPr>
          <a:xfrm rot="18000000">
            <a:off x="2492376" y="2874963"/>
            <a:ext cx="4127500" cy="1838325"/>
          </a:xfrm>
          <a:custGeom>
            <a:avLst/>
            <a:gdLst>
              <a:gd name="connsiteX0" fmla="*/ 2961409 w 4128655"/>
              <a:gd name="connsiteY0" fmla="*/ 845127 h 1839191"/>
              <a:gd name="connsiteX1" fmla="*/ 3380509 w 4128655"/>
              <a:gd name="connsiteY1" fmla="*/ 599209 h 1839191"/>
              <a:gd name="connsiteX2" fmla="*/ 3539836 w 4128655"/>
              <a:gd name="connsiteY2" fmla="*/ 505691 h 1839191"/>
              <a:gd name="connsiteX3" fmla="*/ 3723409 w 4128655"/>
              <a:gd name="connsiteY3" fmla="*/ 398318 h 1839191"/>
              <a:gd name="connsiteX4" fmla="*/ 3799609 w 4128655"/>
              <a:gd name="connsiteY4" fmla="*/ 349827 h 1839191"/>
              <a:gd name="connsiteX5" fmla="*/ 3841173 w 4128655"/>
              <a:gd name="connsiteY5" fmla="*/ 315191 h 1839191"/>
              <a:gd name="connsiteX6" fmla="*/ 3893127 w 4128655"/>
              <a:gd name="connsiteY6" fmla="*/ 263236 h 1839191"/>
              <a:gd name="connsiteX7" fmla="*/ 3917373 w 4128655"/>
              <a:gd name="connsiteY7" fmla="*/ 225136 h 1839191"/>
              <a:gd name="connsiteX8" fmla="*/ 3941618 w 4128655"/>
              <a:gd name="connsiteY8" fmla="*/ 180109 h 1839191"/>
              <a:gd name="connsiteX9" fmla="*/ 3958936 w 4128655"/>
              <a:gd name="connsiteY9" fmla="*/ 131618 h 1839191"/>
              <a:gd name="connsiteX10" fmla="*/ 3969327 w 4128655"/>
              <a:gd name="connsiteY10" fmla="*/ 76200 h 1839191"/>
              <a:gd name="connsiteX11" fmla="*/ 3976255 w 4128655"/>
              <a:gd name="connsiteY11" fmla="*/ 34636 h 1839191"/>
              <a:gd name="connsiteX12" fmla="*/ 3979718 w 4128655"/>
              <a:gd name="connsiteY12" fmla="*/ 20781 h 1839191"/>
              <a:gd name="connsiteX13" fmla="*/ 3990109 w 4128655"/>
              <a:gd name="connsiteY13" fmla="*/ 3463 h 1839191"/>
              <a:gd name="connsiteX14" fmla="*/ 4003964 w 4128655"/>
              <a:gd name="connsiteY14" fmla="*/ 0 h 1839191"/>
              <a:gd name="connsiteX15" fmla="*/ 4014355 w 4128655"/>
              <a:gd name="connsiteY15" fmla="*/ 0 h 1839191"/>
              <a:gd name="connsiteX16" fmla="*/ 4021282 w 4128655"/>
              <a:gd name="connsiteY16" fmla="*/ 6927 h 1839191"/>
              <a:gd name="connsiteX17" fmla="*/ 4038600 w 4128655"/>
              <a:gd name="connsiteY17" fmla="*/ 34636 h 1839191"/>
              <a:gd name="connsiteX18" fmla="*/ 4055918 w 4128655"/>
              <a:gd name="connsiteY18" fmla="*/ 72736 h 1839191"/>
              <a:gd name="connsiteX19" fmla="*/ 4073236 w 4128655"/>
              <a:gd name="connsiteY19" fmla="*/ 124691 h 1839191"/>
              <a:gd name="connsiteX20" fmla="*/ 4090555 w 4128655"/>
              <a:gd name="connsiteY20" fmla="*/ 200891 h 1839191"/>
              <a:gd name="connsiteX21" fmla="*/ 4100946 w 4128655"/>
              <a:gd name="connsiteY21" fmla="*/ 252845 h 1839191"/>
              <a:gd name="connsiteX22" fmla="*/ 4111336 w 4128655"/>
              <a:gd name="connsiteY22" fmla="*/ 318654 h 1839191"/>
              <a:gd name="connsiteX23" fmla="*/ 4121727 w 4128655"/>
              <a:gd name="connsiteY23" fmla="*/ 391391 h 1839191"/>
              <a:gd name="connsiteX24" fmla="*/ 4128655 w 4128655"/>
              <a:gd name="connsiteY24" fmla="*/ 450272 h 1839191"/>
              <a:gd name="connsiteX25" fmla="*/ 4114800 w 4128655"/>
              <a:gd name="connsiteY25" fmla="*/ 477981 h 1839191"/>
              <a:gd name="connsiteX26" fmla="*/ 4076700 w 4128655"/>
              <a:gd name="connsiteY26" fmla="*/ 509154 h 1839191"/>
              <a:gd name="connsiteX27" fmla="*/ 4107873 w 4128655"/>
              <a:gd name="connsiteY27" fmla="*/ 484909 h 1839191"/>
              <a:gd name="connsiteX28" fmla="*/ 4048991 w 4128655"/>
              <a:gd name="connsiteY28" fmla="*/ 547254 h 1839191"/>
              <a:gd name="connsiteX29" fmla="*/ 3976255 w 4128655"/>
              <a:gd name="connsiteY29" fmla="*/ 602672 h 1839191"/>
              <a:gd name="connsiteX30" fmla="*/ 3681846 w 4128655"/>
              <a:gd name="connsiteY30" fmla="*/ 775854 h 1839191"/>
              <a:gd name="connsiteX31" fmla="*/ 3380509 w 4128655"/>
              <a:gd name="connsiteY31" fmla="*/ 949036 h 1839191"/>
              <a:gd name="connsiteX32" fmla="*/ 3086100 w 4128655"/>
              <a:gd name="connsiteY32" fmla="*/ 1118754 h 1839191"/>
              <a:gd name="connsiteX33" fmla="*/ 2608118 w 4128655"/>
              <a:gd name="connsiteY33" fmla="*/ 1381991 h 1839191"/>
              <a:gd name="connsiteX34" fmla="*/ 2382982 w 4128655"/>
              <a:gd name="connsiteY34" fmla="*/ 1503218 h 1839191"/>
              <a:gd name="connsiteX35" fmla="*/ 2189018 w 4128655"/>
              <a:gd name="connsiteY35" fmla="*/ 1579418 h 1839191"/>
              <a:gd name="connsiteX36" fmla="*/ 1956955 w 4128655"/>
              <a:gd name="connsiteY36" fmla="*/ 1652154 h 1839191"/>
              <a:gd name="connsiteX37" fmla="*/ 1756064 w 4128655"/>
              <a:gd name="connsiteY37" fmla="*/ 1711036 h 1839191"/>
              <a:gd name="connsiteX38" fmla="*/ 1596736 w 4128655"/>
              <a:gd name="connsiteY38" fmla="*/ 1745672 h 1839191"/>
              <a:gd name="connsiteX39" fmla="*/ 1347355 w 4128655"/>
              <a:gd name="connsiteY39" fmla="*/ 1794163 h 1839191"/>
              <a:gd name="connsiteX40" fmla="*/ 1097973 w 4128655"/>
              <a:gd name="connsiteY40" fmla="*/ 1825336 h 1839191"/>
              <a:gd name="connsiteX41" fmla="*/ 904009 w 4128655"/>
              <a:gd name="connsiteY41" fmla="*/ 1839191 h 1839191"/>
              <a:gd name="connsiteX42" fmla="*/ 658091 w 4128655"/>
              <a:gd name="connsiteY42" fmla="*/ 1839191 h 1839191"/>
              <a:gd name="connsiteX43" fmla="*/ 464127 w 4128655"/>
              <a:gd name="connsiteY43" fmla="*/ 1818409 h 1839191"/>
              <a:gd name="connsiteX44" fmla="*/ 322118 w 4128655"/>
              <a:gd name="connsiteY44" fmla="*/ 1794163 h 1839191"/>
              <a:gd name="connsiteX45" fmla="*/ 180109 w 4128655"/>
              <a:gd name="connsiteY45" fmla="*/ 1759527 h 1839191"/>
              <a:gd name="connsiteX46" fmla="*/ 79664 w 4128655"/>
              <a:gd name="connsiteY46" fmla="*/ 1721427 h 1839191"/>
              <a:gd name="connsiteX47" fmla="*/ 38100 w 4128655"/>
              <a:gd name="connsiteY47" fmla="*/ 1704109 h 1839191"/>
              <a:gd name="connsiteX48" fmla="*/ 13855 w 4128655"/>
              <a:gd name="connsiteY48" fmla="*/ 1683327 h 1839191"/>
              <a:gd name="connsiteX49" fmla="*/ 0 w 4128655"/>
              <a:gd name="connsiteY49" fmla="*/ 1669472 h 1839191"/>
              <a:gd name="connsiteX50" fmla="*/ 0 w 4128655"/>
              <a:gd name="connsiteY50" fmla="*/ 1659081 h 1839191"/>
              <a:gd name="connsiteX51" fmla="*/ 13855 w 4128655"/>
              <a:gd name="connsiteY51" fmla="*/ 1645227 h 1839191"/>
              <a:gd name="connsiteX52" fmla="*/ 76200 w 4128655"/>
              <a:gd name="connsiteY52" fmla="*/ 1648691 h 1839191"/>
              <a:gd name="connsiteX53" fmla="*/ 183573 w 4128655"/>
              <a:gd name="connsiteY53" fmla="*/ 1655618 h 1839191"/>
              <a:gd name="connsiteX54" fmla="*/ 384464 w 4128655"/>
              <a:gd name="connsiteY54" fmla="*/ 1655618 h 1839191"/>
              <a:gd name="connsiteX55" fmla="*/ 592282 w 4128655"/>
              <a:gd name="connsiteY55" fmla="*/ 1652154 h 1839191"/>
              <a:gd name="connsiteX56" fmla="*/ 817418 w 4128655"/>
              <a:gd name="connsiteY56" fmla="*/ 1634836 h 1839191"/>
              <a:gd name="connsiteX57" fmla="*/ 1070264 w 4128655"/>
              <a:gd name="connsiteY57" fmla="*/ 1607127 h 1839191"/>
              <a:gd name="connsiteX58" fmla="*/ 1309255 w 4128655"/>
              <a:gd name="connsiteY58" fmla="*/ 1562100 h 1839191"/>
              <a:gd name="connsiteX59" fmla="*/ 1620982 w 4128655"/>
              <a:gd name="connsiteY59" fmla="*/ 1482436 h 1839191"/>
              <a:gd name="connsiteX60" fmla="*/ 1956955 w 4128655"/>
              <a:gd name="connsiteY60" fmla="*/ 1364672 h 1839191"/>
              <a:gd name="connsiteX61" fmla="*/ 2199409 w 4128655"/>
              <a:gd name="connsiteY61" fmla="*/ 1260763 h 1839191"/>
              <a:gd name="connsiteX62" fmla="*/ 2403764 w 4128655"/>
              <a:gd name="connsiteY62" fmla="*/ 1153391 h 1839191"/>
              <a:gd name="connsiteX63" fmla="*/ 2621973 w 4128655"/>
              <a:gd name="connsiteY63" fmla="*/ 1032163 h 1839191"/>
              <a:gd name="connsiteX64" fmla="*/ 2795155 w 4128655"/>
              <a:gd name="connsiteY64" fmla="*/ 938645 h 1839191"/>
              <a:gd name="connsiteX65" fmla="*/ 2961409 w 4128655"/>
              <a:gd name="connsiteY65" fmla="*/ 845127 h 1839191"/>
              <a:gd name="connsiteX0" fmla="*/ 2961409 w 4128655"/>
              <a:gd name="connsiteY0" fmla="*/ 845127 h 1839191"/>
              <a:gd name="connsiteX1" fmla="*/ 3380509 w 4128655"/>
              <a:gd name="connsiteY1" fmla="*/ 599209 h 1839191"/>
              <a:gd name="connsiteX2" fmla="*/ 3539836 w 4128655"/>
              <a:gd name="connsiteY2" fmla="*/ 505691 h 1839191"/>
              <a:gd name="connsiteX3" fmla="*/ 3723409 w 4128655"/>
              <a:gd name="connsiteY3" fmla="*/ 398318 h 1839191"/>
              <a:gd name="connsiteX4" fmla="*/ 3799609 w 4128655"/>
              <a:gd name="connsiteY4" fmla="*/ 349827 h 1839191"/>
              <a:gd name="connsiteX5" fmla="*/ 3841173 w 4128655"/>
              <a:gd name="connsiteY5" fmla="*/ 315191 h 1839191"/>
              <a:gd name="connsiteX6" fmla="*/ 3893127 w 4128655"/>
              <a:gd name="connsiteY6" fmla="*/ 263236 h 1839191"/>
              <a:gd name="connsiteX7" fmla="*/ 3917373 w 4128655"/>
              <a:gd name="connsiteY7" fmla="*/ 225136 h 1839191"/>
              <a:gd name="connsiteX8" fmla="*/ 3941618 w 4128655"/>
              <a:gd name="connsiteY8" fmla="*/ 180109 h 1839191"/>
              <a:gd name="connsiteX9" fmla="*/ 3958936 w 4128655"/>
              <a:gd name="connsiteY9" fmla="*/ 131618 h 1839191"/>
              <a:gd name="connsiteX10" fmla="*/ 3969327 w 4128655"/>
              <a:gd name="connsiteY10" fmla="*/ 76200 h 1839191"/>
              <a:gd name="connsiteX11" fmla="*/ 3976255 w 4128655"/>
              <a:gd name="connsiteY11" fmla="*/ 34636 h 1839191"/>
              <a:gd name="connsiteX12" fmla="*/ 3979718 w 4128655"/>
              <a:gd name="connsiteY12" fmla="*/ 20781 h 1839191"/>
              <a:gd name="connsiteX13" fmla="*/ 3990109 w 4128655"/>
              <a:gd name="connsiteY13" fmla="*/ 3463 h 1839191"/>
              <a:gd name="connsiteX14" fmla="*/ 4003964 w 4128655"/>
              <a:gd name="connsiteY14" fmla="*/ 0 h 1839191"/>
              <a:gd name="connsiteX15" fmla="*/ 4014355 w 4128655"/>
              <a:gd name="connsiteY15" fmla="*/ 0 h 1839191"/>
              <a:gd name="connsiteX16" fmla="*/ 4021282 w 4128655"/>
              <a:gd name="connsiteY16" fmla="*/ 6927 h 1839191"/>
              <a:gd name="connsiteX17" fmla="*/ 4038600 w 4128655"/>
              <a:gd name="connsiteY17" fmla="*/ 34636 h 1839191"/>
              <a:gd name="connsiteX18" fmla="*/ 4055918 w 4128655"/>
              <a:gd name="connsiteY18" fmla="*/ 72736 h 1839191"/>
              <a:gd name="connsiteX19" fmla="*/ 4073236 w 4128655"/>
              <a:gd name="connsiteY19" fmla="*/ 124691 h 1839191"/>
              <a:gd name="connsiteX20" fmla="*/ 4090555 w 4128655"/>
              <a:gd name="connsiteY20" fmla="*/ 200891 h 1839191"/>
              <a:gd name="connsiteX21" fmla="*/ 4100946 w 4128655"/>
              <a:gd name="connsiteY21" fmla="*/ 252845 h 1839191"/>
              <a:gd name="connsiteX22" fmla="*/ 4111336 w 4128655"/>
              <a:gd name="connsiteY22" fmla="*/ 318654 h 1839191"/>
              <a:gd name="connsiteX23" fmla="*/ 4121727 w 4128655"/>
              <a:gd name="connsiteY23" fmla="*/ 391391 h 1839191"/>
              <a:gd name="connsiteX24" fmla="*/ 4128655 w 4128655"/>
              <a:gd name="connsiteY24" fmla="*/ 450272 h 1839191"/>
              <a:gd name="connsiteX25" fmla="*/ 4114800 w 4128655"/>
              <a:gd name="connsiteY25" fmla="*/ 477981 h 1839191"/>
              <a:gd name="connsiteX26" fmla="*/ 4107873 w 4128655"/>
              <a:gd name="connsiteY26" fmla="*/ 484909 h 1839191"/>
              <a:gd name="connsiteX27" fmla="*/ 4048991 w 4128655"/>
              <a:gd name="connsiteY27" fmla="*/ 547254 h 1839191"/>
              <a:gd name="connsiteX28" fmla="*/ 3976255 w 4128655"/>
              <a:gd name="connsiteY28" fmla="*/ 602672 h 1839191"/>
              <a:gd name="connsiteX29" fmla="*/ 3681846 w 4128655"/>
              <a:gd name="connsiteY29" fmla="*/ 775854 h 1839191"/>
              <a:gd name="connsiteX30" fmla="*/ 3380509 w 4128655"/>
              <a:gd name="connsiteY30" fmla="*/ 949036 h 1839191"/>
              <a:gd name="connsiteX31" fmla="*/ 3086100 w 4128655"/>
              <a:gd name="connsiteY31" fmla="*/ 1118754 h 1839191"/>
              <a:gd name="connsiteX32" fmla="*/ 2608118 w 4128655"/>
              <a:gd name="connsiteY32" fmla="*/ 1381991 h 1839191"/>
              <a:gd name="connsiteX33" fmla="*/ 2382982 w 4128655"/>
              <a:gd name="connsiteY33" fmla="*/ 1503218 h 1839191"/>
              <a:gd name="connsiteX34" fmla="*/ 2189018 w 4128655"/>
              <a:gd name="connsiteY34" fmla="*/ 1579418 h 1839191"/>
              <a:gd name="connsiteX35" fmla="*/ 1956955 w 4128655"/>
              <a:gd name="connsiteY35" fmla="*/ 1652154 h 1839191"/>
              <a:gd name="connsiteX36" fmla="*/ 1756064 w 4128655"/>
              <a:gd name="connsiteY36" fmla="*/ 1711036 h 1839191"/>
              <a:gd name="connsiteX37" fmla="*/ 1596736 w 4128655"/>
              <a:gd name="connsiteY37" fmla="*/ 1745672 h 1839191"/>
              <a:gd name="connsiteX38" fmla="*/ 1347355 w 4128655"/>
              <a:gd name="connsiteY38" fmla="*/ 1794163 h 1839191"/>
              <a:gd name="connsiteX39" fmla="*/ 1097973 w 4128655"/>
              <a:gd name="connsiteY39" fmla="*/ 1825336 h 1839191"/>
              <a:gd name="connsiteX40" fmla="*/ 904009 w 4128655"/>
              <a:gd name="connsiteY40" fmla="*/ 1839191 h 1839191"/>
              <a:gd name="connsiteX41" fmla="*/ 658091 w 4128655"/>
              <a:gd name="connsiteY41" fmla="*/ 1839191 h 1839191"/>
              <a:gd name="connsiteX42" fmla="*/ 464127 w 4128655"/>
              <a:gd name="connsiteY42" fmla="*/ 1818409 h 1839191"/>
              <a:gd name="connsiteX43" fmla="*/ 322118 w 4128655"/>
              <a:gd name="connsiteY43" fmla="*/ 1794163 h 1839191"/>
              <a:gd name="connsiteX44" fmla="*/ 180109 w 4128655"/>
              <a:gd name="connsiteY44" fmla="*/ 1759527 h 1839191"/>
              <a:gd name="connsiteX45" fmla="*/ 79664 w 4128655"/>
              <a:gd name="connsiteY45" fmla="*/ 1721427 h 1839191"/>
              <a:gd name="connsiteX46" fmla="*/ 38100 w 4128655"/>
              <a:gd name="connsiteY46" fmla="*/ 1704109 h 1839191"/>
              <a:gd name="connsiteX47" fmla="*/ 13855 w 4128655"/>
              <a:gd name="connsiteY47" fmla="*/ 1683327 h 1839191"/>
              <a:gd name="connsiteX48" fmla="*/ 0 w 4128655"/>
              <a:gd name="connsiteY48" fmla="*/ 1669472 h 1839191"/>
              <a:gd name="connsiteX49" fmla="*/ 0 w 4128655"/>
              <a:gd name="connsiteY49" fmla="*/ 1659081 h 1839191"/>
              <a:gd name="connsiteX50" fmla="*/ 13855 w 4128655"/>
              <a:gd name="connsiteY50" fmla="*/ 1645227 h 1839191"/>
              <a:gd name="connsiteX51" fmla="*/ 76200 w 4128655"/>
              <a:gd name="connsiteY51" fmla="*/ 1648691 h 1839191"/>
              <a:gd name="connsiteX52" fmla="*/ 183573 w 4128655"/>
              <a:gd name="connsiteY52" fmla="*/ 1655618 h 1839191"/>
              <a:gd name="connsiteX53" fmla="*/ 384464 w 4128655"/>
              <a:gd name="connsiteY53" fmla="*/ 1655618 h 1839191"/>
              <a:gd name="connsiteX54" fmla="*/ 592282 w 4128655"/>
              <a:gd name="connsiteY54" fmla="*/ 1652154 h 1839191"/>
              <a:gd name="connsiteX55" fmla="*/ 817418 w 4128655"/>
              <a:gd name="connsiteY55" fmla="*/ 1634836 h 1839191"/>
              <a:gd name="connsiteX56" fmla="*/ 1070264 w 4128655"/>
              <a:gd name="connsiteY56" fmla="*/ 1607127 h 1839191"/>
              <a:gd name="connsiteX57" fmla="*/ 1309255 w 4128655"/>
              <a:gd name="connsiteY57" fmla="*/ 1562100 h 1839191"/>
              <a:gd name="connsiteX58" fmla="*/ 1620982 w 4128655"/>
              <a:gd name="connsiteY58" fmla="*/ 1482436 h 1839191"/>
              <a:gd name="connsiteX59" fmla="*/ 1956955 w 4128655"/>
              <a:gd name="connsiteY59" fmla="*/ 1364672 h 1839191"/>
              <a:gd name="connsiteX60" fmla="*/ 2199409 w 4128655"/>
              <a:gd name="connsiteY60" fmla="*/ 1260763 h 1839191"/>
              <a:gd name="connsiteX61" fmla="*/ 2403764 w 4128655"/>
              <a:gd name="connsiteY61" fmla="*/ 1153391 h 1839191"/>
              <a:gd name="connsiteX62" fmla="*/ 2621973 w 4128655"/>
              <a:gd name="connsiteY62" fmla="*/ 1032163 h 1839191"/>
              <a:gd name="connsiteX63" fmla="*/ 2795155 w 4128655"/>
              <a:gd name="connsiteY63" fmla="*/ 938645 h 1839191"/>
              <a:gd name="connsiteX64" fmla="*/ 2961409 w 4128655"/>
              <a:gd name="connsiteY64" fmla="*/ 845127 h 1839191"/>
              <a:gd name="connsiteX0" fmla="*/ 2961409 w 4128655"/>
              <a:gd name="connsiteY0" fmla="*/ 845127 h 1839191"/>
              <a:gd name="connsiteX1" fmla="*/ 3380509 w 4128655"/>
              <a:gd name="connsiteY1" fmla="*/ 599209 h 1839191"/>
              <a:gd name="connsiteX2" fmla="*/ 3539836 w 4128655"/>
              <a:gd name="connsiteY2" fmla="*/ 505691 h 1839191"/>
              <a:gd name="connsiteX3" fmla="*/ 3723409 w 4128655"/>
              <a:gd name="connsiteY3" fmla="*/ 398318 h 1839191"/>
              <a:gd name="connsiteX4" fmla="*/ 3799609 w 4128655"/>
              <a:gd name="connsiteY4" fmla="*/ 349827 h 1839191"/>
              <a:gd name="connsiteX5" fmla="*/ 3841173 w 4128655"/>
              <a:gd name="connsiteY5" fmla="*/ 315191 h 1839191"/>
              <a:gd name="connsiteX6" fmla="*/ 3893127 w 4128655"/>
              <a:gd name="connsiteY6" fmla="*/ 263236 h 1839191"/>
              <a:gd name="connsiteX7" fmla="*/ 3917373 w 4128655"/>
              <a:gd name="connsiteY7" fmla="*/ 225136 h 1839191"/>
              <a:gd name="connsiteX8" fmla="*/ 3941618 w 4128655"/>
              <a:gd name="connsiteY8" fmla="*/ 180109 h 1839191"/>
              <a:gd name="connsiteX9" fmla="*/ 3958936 w 4128655"/>
              <a:gd name="connsiteY9" fmla="*/ 131618 h 1839191"/>
              <a:gd name="connsiteX10" fmla="*/ 3969327 w 4128655"/>
              <a:gd name="connsiteY10" fmla="*/ 76200 h 1839191"/>
              <a:gd name="connsiteX11" fmla="*/ 3976255 w 4128655"/>
              <a:gd name="connsiteY11" fmla="*/ 34636 h 1839191"/>
              <a:gd name="connsiteX12" fmla="*/ 3979718 w 4128655"/>
              <a:gd name="connsiteY12" fmla="*/ 20781 h 1839191"/>
              <a:gd name="connsiteX13" fmla="*/ 3990109 w 4128655"/>
              <a:gd name="connsiteY13" fmla="*/ 3463 h 1839191"/>
              <a:gd name="connsiteX14" fmla="*/ 4003964 w 4128655"/>
              <a:gd name="connsiteY14" fmla="*/ 0 h 1839191"/>
              <a:gd name="connsiteX15" fmla="*/ 4014355 w 4128655"/>
              <a:gd name="connsiteY15" fmla="*/ 0 h 1839191"/>
              <a:gd name="connsiteX16" fmla="*/ 4021282 w 4128655"/>
              <a:gd name="connsiteY16" fmla="*/ 6927 h 1839191"/>
              <a:gd name="connsiteX17" fmla="*/ 4038600 w 4128655"/>
              <a:gd name="connsiteY17" fmla="*/ 34636 h 1839191"/>
              <a:gd name="connsiteX18" fmla="*/ 4055918 w 4128655"/>
              <a:gd name="connsiteY18" fmla="*/ 72736 h 1839191"/>
              <a:gd name="connsiteX19" fmla="*/ 4073236 w 4128655"/>
              <a:gd name="connsiteY19" fmla="*/ 124691 h 1839191"/>
              <a:gd name="connsiteX20" fmla="*/ 4090555 w 4128655"/>
              <a:gd name="connsiteY20" fmla="*/ 200891 h 1839191"/>
              <a:gd name="connsiteX21" fmla="*/ 4100946 w 4128655"/>
              <a:gd name="connsiteY21" fmla="*/ 252845 h 1839191"/>
              <a:gd name="connsiteX22" fmla="*/ 4111336 w 4128655"/>
              <a:gd name="connsiteY22" fmla="*/ 318654 h 1839191"/>
              <a:gd name="connsiteX23" fmla="*/ 4121727 w 4128655"/>
              <a:gd name="connsiteY23" fmla="*/ 391391 h 1839191"/>
              <a:gd name="connsiteX24" fmla="*/ 4128655 w 4128655"/>
              <a:gd name="connsiteY24" fmla="*/ 450272 h 1839191"/>
              <a:gd name="connsiteX25" fmla="*/ 4114800 w 4128655"/>
              <a:gd name="connsiteY25" fmla="*/ 477981 h 1839191"/>
              <a:gd name="connsiteX26" fmla="*/ 4048991 w 4128655"/>
              <a:gd name="connsiteY26" fmla="*/ 547254 h 1839191"/>
              <a:gd name="connsiteX27" fmla="*/ 3976255 w 4128655"/>
              <a:gd name="connsiteY27" fmla="*/ 602672 h 1839191"/>
              <a:gd name="connsiteX28" fmla="*/ 3681846 w 4128655"/>
              <a:gd name="connsiteY28" fmla="*/ 775854 h 1839191"/>
              <a:gd name="connsiteX29" fmla="*/ 3380509 w 4128655"/>
              <a:gd name="connsiteY29" fmla="*/ 949036 h 1839191"/>
              <a:gd name="connsiteX30" fmla="*/ 3086100 w 4128655"/>
              <a:gd name="connsiteY30" fmla="*/ 1118754 h 1839191"/>
              <a:gd name="connsiteX31" fmla="*/ 2608118 w 4128655"/>
              <a:gd name="connsiteY31" fmla="*/ 1381991 h 1839191"/>
              <a:gd name="connsiteX32" fmla="*/ 2382982 w 4128655"/>
              <a:gd name="connsiteY32" fmla="*/ 1503218 h 1839191"/>
              <a:gd name="connsiteX33" fmla="*/ 2189018 w 4128655"/>
              <a:gd name="connsiteY33" fmla="*/ 1579418 h 1839191"/>
              <a:gd name="connsiteX34" fmla="*/ 1956955 w 4128655"/>
              <a:gd name="connsiteY34" fmla="*/ 1652154 h 1839191"/>
              <a:gd name="connsiteX35" fmla="*/ 1756064 w 4128655"/>
              <a:gd name="connsiteY35" fmla="*/ 1711036 h 1839191"/>
              <a:gd name="connsiteX36" fmla="*/ 1596736 w 4128655"/>
              <a:gd name="connsiteY36" fmla="*/ 1745672 h 1839191"/>
              <a:gd name="connsiteX37" fmla="*/ 1347355 w 4128655"/>
              <a:gd name="connsiteY37" fmla="*/ 1794163 h 1839191"/>
              <a:gd name="connsiteX38" fmla="*/ 1097973 w 4128655"/>
              <a:gd name="connsiteY38" fmla="*/ 1825336 h 1839191"/>
              <a:gd name="connsiteX39" fmla="*/ 904009 w 4128655"/>
              <a:gd name="connsiteY39" fmla="*/ 1839191 h 1839191"/>
              <a:gd name="connsiteX40" fmla="*/ 658091 w 4128655"/>
              <a:gd name="connsiteY40" fmla="*/ 1839191 h 1839191"/>
              <a:gd name="connsiteX41" fmla="*/ 464127 w 4128655"/>
              <a:gd name="connsiteY41" fmla="*/ 1818409 h 1839191"/>
              <a:gd name="connsiteX42" fmla="*/ 322118 w 4128655"/>
              <a:gd name="connsiteY42" fmla="*/ 1794163 h 1839191"/>
              <a:gd name="connsiteX43" fmla="*/ 180109 w 4128655"/>
              <a:gd name="connsiteY43" fmla="*/ 1759527 h 1839191"/>
              <a:gd name="connsiteX44" fmla="*/ 79664 w 4128655"/>
              <a:gd name="connsiteY44" fmla="*/ 1721427 h 1839191"/>
              <a:gd name="connsiteX45" fmla="*/ 38100 w 4128655"/>
              <a:gd name="connsiteY45" fmla="*/ 1704109 h 1839191"/>
              <a:gd name="connsiteX46" fmla="*/ 13855 w 4128655"/>
              <a:gd name="connsiteY46" fmla="*/ 1683327 h 1839191"/>
              <a:gd name="connsiteX47" fmla="*/ 0 w 4128655"/>
              <a:gd name="connsiteY47" fmla="*/ 1669472 h 1839191"/>
              <a:gd name="connsiteX48" fmla="*/ 0 w 4128655"/>
              <a:gd name="connsiteY48" fmla="*/ 1659081 h 1839191"/>
              <a:gd name="connsiteX49" fmla="*/ 13855 w 4128655"/>
              <a:gd name="connsiteY49" fmla="*/ 1645227 h 1839191"/>
              <a:gd name="connsiteX50" fmla="*/ 76200 w 4128655"/>
              <a:gd name="connsiteY50" fmla="*/ 1648691 h 1839191"/>
              <a:gd name="connsiteX51" fmla="*/ 183573 w 4128655"/>
              <a:gd name="connsiteY51" fmla="*/ 1655618 h 1839191"/>
              <a:gd name="connsiteX52" fmla="*/ 384464 w 4128655"/>
              <a:gd name="connsiteY52" fmla="*/ 1655618 h 1839191"/>
              <a:gd name="connsiteX53" fmla="*/ 592282 w 4128655"/>
              <a:gd name="connsiteY53" fmla="*/ 1652154 h 1839191"/>
              <a:gd name="connsiteX54" fmla="*/ 817418 w 4128655"/>
              <a:gd name="connsiteY54" fmla="*/ 1634836 h 1839191"/>
              <a:gd name="connsiteX55" fmla="*/ 1070264 w 4128655"/>
              <a:gd name="connsiteY55" fmla="*/ 1607127 h 1839191"/>
              <a:gd name="connsiteX56" fmla="*/ 1309255 w 4128655"/>
              <a:gd name="connsiteY56" fmla="*/ 1562100 h 1839191"/>
              <a:gd name="connsiteX57" fmla="*/ 1620982 w 4128655"/>
              <a:gd name="connsiteY57" fmla="*/ 1482436 h 1839191"/>
              <a:gd name="connsiteX58" fmla="*/ 1956955 w 4128655"/>
              <a:gd name="connsiteY58" fmla="*/ 1364672 h 1839191"/>
              <a:gd name="connsiteX59" fmla="*/ 2199409 w 4128655"/>
              <a:gd name="connsiteY59" fmla="*/ 1260763 h 1839191"/>
              <a:gd name="connsiteX60" fmla="*/ 2403764 w 4128655"/>
              <a:gd name="connsiteY60" fmla="*/ 1153391 h 1839191"/>
              <a:gd name="connsiteX61" fmla="*/ 2621973 w 4128655"/>
              <a:gd name="connsiteY61" fmla="*/ 1032163 h 1839191"/>
              <a:gd name="connsiteX62" fmla="*/ 2795155 w 4128655"/>
              <a:gd name="connsiteY62" fmla="*/ 938645 h 1839191"/>
              <a:gd name="connsiteX63" fmla="*/ 2961409 w 4128655"/>
              <a:gd name="connsiteY63" fmla="*/ 845127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128655" h="1839191">
                <a:moveTo>
                  <a:pt x="2961409" y="845127"/>
                </a:moveTo>
                <a:lnTo>
                  <a:pt x="3380509" y="599209"/>
                </a:lnTo>
                <a:lnTo>
                  <a:pt x="3539836" y="505691"/>
                </a:lnTo>
                <a:lnTo>
                  <a:pt x="3723409" y="398318"/>
                </a:lnTo>
                <a:lnTo>
                  <a:pt x="3799609" y="349827"/>
                </a:lnTo>
                <a:lnTo>
                  <a:pt x="3841173" y="315191"/>
                </a:lnTo>
                <a:lnTo>
                  <a:pt x="3893127" y="263236"/>
                </a:lnTo>
                <a:lnTo>
                  <a:pt x="3917373" y="225136"/>
                </a:lnTo>
                <a:lnTo>
                  <a:pt x="3941618" y="180109"/>
                </a:lnTo>
                <a:lnTo>
                  <a:pt x="3958936" y="131618"/>
                </a:lnTo>
                <a:lnTo>
                  <a:pt x="3969327" y="76200"/>
                </a:lnTo>
                <a:lnTo>
                  <a:pt x="3976255" y="34636"/>
                </a:lnTo>
                <a:lnTo>
                  <a:pt x="3979718" y="20781"/>
                </a:lnTo>
                <a:lnTo>
                  <a:pt x="3990109" y="3463"/>
                </a:lnTo>
                <a:lnTo>
                  <a:pt x="4003964" y="0"/>
                </a:lnTo>
                <a:lnTo>
                  <a:pt x="4014355" y="0"/>
                </a:lnTo>
                <a:lnTo>
                  <a:pt x="4021282" y="6927"/>
                </a:lnTo>
                <a:lnTo>
                  <a:pt x="4038600" y="34636"/>
                </a:lnTo>
                <a:lnTo>
                  <a:pt x="4055918" y="72736"/>
                </a:lnTo>
                <a:lnTo>
                  <a:pt x="4073236" y="124691"/>
                </a:lnTo>
                <a:lnTo>
                  <a:pt x="4090555" y="200891"/>
                </a:lnTo>
                <a:lnTo>
                  <a:pt x="4100946" y="252845"/>
                </a:lnTo>
                <a:lnTo>
                  <a:pt x="4111336" y="318654"/>
                </a:lnTo>
                <a:lnTo>
                  <a:pt x="4121727" y="391391"/>
                </a:lnTo>
                <a:lnTo>
                  <a:pt x="4128655" y="450272"/>
                </a:lnTo>
                <a:lnTo>
                  <a:pt x="4114800" y="477981"/>
                </a:lnTo>
                <a:cubicBezTo>
                  <a:pt x="4101523" y="494145"/>
                  <a:pt x="4072082" y="526472"/>
                  <a:pt x="4048991" y="547254"/>
                </a:cubicBezTo>
                <a:lnTo>
                  <a:pt x="3976255" y="602672"/>
                </a:lnTo>
                <a:lnTo>
                  <a:pt x="3681846" y="775854"/>
                </a:lnTo>
                <a:lnTo>
                  <a:pt x="3380509" y="949036"/>
                </a:lnTo>
                <a:lnTo>
                  <a:pt x="3086100" y="1118754"/>
                </a:lnTo>
                <a:lnTo>
                  <a:pt x="2608118" y="1381991"/>
                </a:lnTo>
                <a:lnTo>
                  <a:pt x="2382982" y="1503218"/>
                </a:lnTo>
                <a:lnTo>
                  <a:pt x="2189018" y="1579418"/>
                </a:lnTo>
                <a:lnTo>
                  <a:pt x="1956955" y="1652154"/>
                </a:lnTo>
                <a:lnTo>
                  <a:pt x="1756064" y="1711036"/>
                </a:lnTo>
                <a:lnTo>
                  <a:pt x="1596736" y="1745672"/>
                </a:lnTo>
                <a:lnTo>
                  <a:pt x="1347355" y="1794163"/>
                </a:lnTo>
                <a:lnTo>
                  <a:pt x="1097973" y="1825336"/>
                </a:lnTo>
                <a:lnTo>
                  <a:pt x="904009" y="1839191"/>
                </a:lnTo>
                <a:lnTo>
                  <a:pt x="658091" y="1839191"/>
                </a:lnTo>
                <a:lnTo>
                  <a:pt x="464127" y="1818409"/>
                </a:lnTo>
                <a:lnTo>
                  <a:pt x="322118" y="1794163"/>
                </a:lnTo>
                <a:lnTo>
                  <a:pt x="180109" y="1759527"/>
                </a:lnTo>
                <a:lnTo>
                  <a:pt x="79664" y="1721427"/>
                </a:lnTo>
                <a:lnTo>
                  <a:pt x="38100" y="1704109"/>
                </a:lnTo>
                <a:lnTo>
                  <a:pt x="13855" y="1683327"/>
                </a:lnTo>
                <a:lnTo>
                  <a:pt x="0" y="1669472"/>
                </a:lnTo>
                <a:lnTo>
                  <a:pt x="0" y="1659081"/>
                </a:lnTo>
                <a:lnTo>
                  <a:pt x="13855" y="1645227"/>
                </a:lnTo>
                <a:lnTo>
                  <a:pt x="76200" y="1648691"/>
                </a:lnTo>
                <a:lnTo>
                  <a:pt x="183573" y="1655618"/>
                </a:lnTo>
                <a:lnTo>
                  <a:pt x="384464" y="1655618"/>
                </a:lnTo>
                <a:lnTo>
                  <a:pt x="592282" y="1652154"/>
                </a:lnTo>
                <a:lnTo>
                  <a:pt x="817418" y="1634836"/>
                </a:lnTo>
                <a:lnTo>
                  <a:pt x="1070264" y="1607127"/>
                </a:lnTo>
                <a:lnTo>
                  <a:pt x="1309255" y="1562100"/>
                </a:lnTo>
                <a:lnTo>
                  <a:pt x="1620982" y="1482436"/>
                </a:lnTo>
                <a:lnTo>
                  <a:pt x="1956955" y="1364672"/>
                </a:lnTo>
                <a:lnTo>
                  <a:pt x="2199409" y="1260763"/>
                </a:lnTo>
                <a:lnTo>
                  <a:pt x="2403764" y="1153391"/>
                </a:lnTo>
                <a:lnTo>
                  <a:pt x="2621973" y="1032163"/>
                </a:lnTo>
                <a:lnTo>
                  <a:pt x="2795155" y="938645"/>
                </a:lnTo>
                <a:lnTo>
                  <a:pt x="2961409" y="845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09AB580-D58B-4EFA-98CC-04BD7D5CD83F}"/>
              </a:ext>
            </a:extLst>
          </p:cNvPr>
          <p:cNvSpPr/>
          <p:nvPr/>
        </p:nvSpPr>
        <p:spPr>
          <a:xfrm rot="16200000">
            <a:off x="3948113" y="2727326"/>
            <a:ext cx="4578350" cy="2168525"/>
          </a:xfrm>
          <a:custGeom>
            <a:avLst/>
            <a:gdLst>
              <a:gd name="connsiteX0" fmla="*/ 2667000 w 4579620"/>
              <a:gd name="connsiteY0" fmla="*/ 2045970 h 2167890"/>
              <a:gd name="connsiteX1" fmla="*/ 3101340 w 4579620"/>
              <a:gd name="connsiteY1" fmla="*/ 2049780 h 2167890"/>
              <a:gd name="connsiteX2" fmla="*/ 3402330 w 4579620"/>
              <a:gd name="connsiteY2" fmla="*/ 2053590 h 2167890"/>
              <a:gd name="connsiteX3" fmla="*/ 3691890 w 4579620"/>
              <a:gd name="connsiteY3" fmla="*/ 2061210 h 2167890"/>
              <a:gd name="connsiteX4" fmla="*/ 3870960 w 4579620"/>
              <a:gd name="connsiteY4" fmla="*/ 2068830 h 2167890"/>
              <a:gd name="connsiteX5" fmla="*/ 4015740 w 4579620"/>
              <a:gd name="connsiteY5" fmla="*/ 2076450 h 2167890"/>
              <a:gd name="connsiteX6" fmla="*/ 4061460 w 4579620"/>
              <a:gd name="connsiteY6" fmla="*/ 2076450 h 2167890"/>
              <a:gd name="connsiteX7" fmla="*/ 4107180 w 4579620"/>
              <a:gd name="connsiteY7" fmla="*/ 2084070 h 2167890"/>
              <a:gd name="connsiteX8" fmla="*/ 4149090 w 4579620"/>
              <a:gd name="connsiteY8" fmla="*/ 2091690 h 2167890"/>
              <a:gd name="connsiteX9" fmla="*/ 4202430 w 4579620"/>
              <a:gd name="connsiteY9" fmla="*/ 2106930 h 2167890"/>
              <a:gd name="connsiteX10" fmla="*/ 4244340 w 4579620"/>
              <a:gd name="connsiteY10" fmla="*/ 2122170 h 2167890"/>
              <a:gd name="connsiteX11" fmla="*/ 4286250 w 4579620"/>
              <a:gd name="connsiteY11" fmla="*/ 2152650 h 2167890"/>
              <a:gd name="connsiteX12" fmla="*/ 4320540 w 4579620"/>
              <a:gd name="connsiteY12" fmla="*/ 2164080 h 2167890"/>
              <a:gd name="connsiteX13" fmla="*/ 4343400 w 4579620"/>
              <a:gd name="connsiteY13" fmla="*/ 2167890 h 2167890"/>
              <a:gd name="connsiteX14" fmla="*/ 4370070 w 4579620"/>
              <a:gd name="connsiteY14" fmla="*/ 2160270 h 2167890"/>
              <a:gd name="connsiteX15" fmla="*/ 4396740 w 4579620"/>
              <a:gd name="connsiteY15" fmla="*/ 2141220 h 2167890"/>
              <a:gd name="connsiteX16" fmla="*/ 4446270 w 4579620"/>
              <a:gd name="connsiteY16" fmla="*/ 2061210 h 2167890"/>
              <a:gd name="connsiteX17" fmla="*/ 4514850 w 4579620"/>
              <a:gd name="connsiteY17" fmla="*/ 1935480 h 2167890"/>
              <a:gd name="connsiteX18" fmla="*/ 4457700 w 4579620"/>
              <a:gd name="connsiteY18" fmla="*/ 2038350 h 2167890"/>
              <a:gd name="connsiteX19" fmla="*/ 4530090 w 4579620"/>
              <a:gd name="connsiteY19" fmla="*/ 1897380 h 2167890"/>
              <a:gd name="connsiteX20" fmla="*/ 4564380 w 4579620"/>
              <a:gd name="connsiteY20" fmla="*/ 1824990 h 2167890"/>
              <a:gd name="connsiteX21" fmla="*/ 4575810 w 4579620"/>
              <a:gd name="connsiteY21" fmla="*/ 1786890 h 2167890"/>
              <a:gd name="connsiteX22" fmla="*/ 4579620 w 4579620"/>
              <a:gd name="connsiteY22" fmla="*/ 1756410 h 2167890"/>
              <a:gd name="connsiteX23" fmla="*/ 4564380 w 4579620"/>
              <a:gd name="connsiteY23" fmla="*/ 1729740 h 2167890"/>
              <a:gd name="connsiteX24" fmla="*/ 4560570 w 4579620"/>
              <a:gd name="connsiteY24" fmla="*/ 1664970 h 2167890"/>
              <a:gd name="connsiteX25" fmla="*/ 4541520 w 4579620"/>
              <a:gd name="connsiteY25" fmla="*/ 1565910 h 2167890"/>
              <a:gd name="connsiteX26" fmla="*/ 4514850 w 4579620"/>
              <a:gd name="connsiteY26" fmla="*/ 1455420 h 2167890"/>
              <a:gd name="connsiteX27" fmla="*/ 4476750 w 4579620"/>
              <a:gd name="connsiteY27" fmla="*/ 1230630 h 2167890"/>
              <a:gd name="connsiteX28" fmla="*/ 4415790 w 4579620"/>
              <a:gd name="connsiteY28" fmla="*/ 788670 h 2167890"/>
              <a:gd name="connsiteX29" fmla="*/ 4370070 w 4579620"/>
              <a:gd name="connsiteY29" fmla="*/ 438150 h 2167890"/>
              <a:gd name="connsiteX30" fmla="*/ 4328160 w 4579620"/>
              <a:gd name="connsiteY30" fmla="*/ 95250 h 2167890"/>
              <a:gd name="connsiteX31" fmla="*/ 4328160 w 4579620"/>
              <a:gd name="connsiteY31" fmla="*/ 22860 h 2167890"/>
              <a:gd name="connsiteX32" fmla="*/ 4335780 w 4579620"/>
              <a:gd name="connsiteY32" fmla="*/ 0 h 2167890"/>
              <a:gd name="connsiteX33" fmla="*/ 4126230 w 4579620"/>
              <a:gd name="connsiteY33" fmla="*/ 68580 h 2167890"/>
              <a:gd name="connsiteX34" fmla="*/ 4137660 w 4579620"/>
              <a:gd name="connsiteY34" fmla="*/ 80010 h 2167890"/>
              <a:gd name="connsiteX35" fmla="*/ 4149090 w 4579620"/>
              <a:gd name="connsiteY35" fmla="*/ 118110 h 2167890"/>
              <a:gd name="connsiteX36" fmla="*/ 4160520 w 4579620"/>
              <a:gd name="connsiteY36" fmla="*/ 205740 h 2167890"/>
              <a:gd name="connsiteX37" fmla="*/ 4213860 w 4579620"/>
              <a:gd name="connsiteY37" fmla="*/ 586740 h 2167890"/>
              <a:gd name="connsiteX38" fmla="*/ 4278630 w 4579620"/>
              <a:gd name="connsiteY38" fmla="*/ 1078230 h 2167890"/>
              <a:gd name="connsiteX39" fmla="*/ 4305300 w 4579620"/>
              <a:gd name="connsiteY39" fmla="*/ 1329690 h 2167890"/>
              <a:gd name="connsiteX40" fmla="*/ 4331970 w 4579620"/>
              <a:gd name="connsiteY40" fmla="*/ 1565910 h 2167890"/>
              <a:gd name="connsiteX41" fmla="*/ 4343400 w 4579620"/>
              <a:gd name="connsiteY41" fmla="*/ 1653540 h 2167890"/>
              <a:gd name="connsiteX42" fmla="*/ 4343400 w 4579620"/>
              <a:gd name="connsiteY42" fmla="*/ 1691640 h 2167890"/>
              <a:gd name="connsiteX43" fmla="*/ 4343400 w 4579620"/>
              <a:gd name="connsiteY43" fmla="*/ 1710690 h 2167890"/>
              <a:gd name="connsiteX44" fmla="*/ 4339590 w 4579620"/>
              <a:gd name="connsiteY44" fmla="*/ 1725930 h 2167890"/>
              <a:gd name="connsiteX45" fmla="*/ 4331970 w 4579620"/>
              <a:gd name="connsiteY45" fmla="*/ 1741170 h 2167890"/>
              <a:gd name="connsiteX46" fmla="*/ 4309110 w 4579620"/>
              <a:gd name="connsiteY46" fmla="*/ 1764030 h 2167890"/>
              <a:gd name="connsiteX47" fmla="*/ 4271010 w 4579620"/>
              <a:gd name="connsiteY47" fmla="*/ 1783080 h 2167890"/>
              <a:gd name="connsiteX48" fmla="*/ 4217670 w 4579620"/>
              <a:gd name="connsiteY48" fmla="*/ 1786890 h 2167890"/>
              <a:gd name="connsiteX49" fmla="*/ 3825240 w 4579620"/>
              <a:gd name="connsiteY49" fmla="*/ 1786890 h 2167890"/>
              <a:gd name="connsiteX50" fmla="*/ 3158490 w 4579620"/>
              <a:gd name="connsiteY50" fmla="*/ 1783080 h 2167890"/>
              <a:gd name="connsiteX51" fmla="*/ 2537460 w 4579620"/>
              <a:gd name="connsiteY51" fmla="*/ 1783080 h 2167890"/>
              <a:gd name="connsiteX52" fmla="*/ 2076450 w 4579620"/>
              <a:gd name="connsiteY52" fmla="*/ 1783080 h 2167890"/>
              <a:gd name="connsiteX53" fmla="*/ 952500 w 4579620"/>
              <a:gd name="connsiteY53" fmla="*/ 1783080 h 2167890"/>
              <a:gd name="connsiteX54" fmla="*/ 880110 w 4579620"/>
              <a:gd name="connsiteY54" fmla="*/ 1786890 h 2167890"/>
              <a:gd name="connsiteX55" fmla="*/ 788670 w 4579620"/>
              <a:gd name="connsiteY55" fmla="*/ 1786890 h 2167890"/>
              <a:gd name="connsiteX56" fmla="*/ 689610 w 4579620"/>
              <a:gd name="connsiteY56" fmla="*/ 1767840 h 2167890"/>
              <a:gd name="connsiteX57" fmla="*/ 621030 w 4579620"/>
              <a:gd name="connsiteY57" fmla="*/ 1741170 h 2167890"/>
              <a:gd name="connsiteX58" fmla="*/ 590550 w 4579620"/>
              <a:gd name="connsiteY58" fmla="*/ 1714500 h 2167890"/>
              <a:gd name="connsiteX59" fmla="*/ 99060 w 4579620"/>
              <a:gd name="connsiteY59" fmla="*/ 1695450 h 2167890"/>
              <a:gd name="connsiteX60" fmla="*/ 76200 w 4579620"/>
              <a:gd name="connsiteY60" fmla="*/ 1703070 h 2167890"/>
              <a:gd name="connsiteX61" fmla="*/ 45720 w 4579620"/>
              <a:gd name="connsiteY61" fmla="*/ 1714500 h 2167890"/>
              <a:gd name="connsiteX62" fmla="*/ 11430 w 4579620"/>
              <a:gd name="connsiteY62" fmla="*/ 1733550 h 2167890"/>
              <a:gd name="connsiteX63" fmla="*/ 0 w 4579620"/>
              <a:gd name="connsiteY63" fmla="*/ 1748790 h 2167890"/>
              <a:gd name="connsiteX64" fmla="*/ 0 w 4579620"/>
              <a:gd name="connsiteY64" fmla="*/ 1771650 h 2167890"/>
              <a:gd name="connsiteX65" fmla="*/ 11430 w 4579620"/>
              <a:gd name="connsiteY65" fmla="*/ 1802130 h 2167890"/>
              <a:gd name="connsiteX66" fmla="*/ 34290 w 4579620"/>
              <a:gd name="connsiteY66" fmla="*/ 1832610 h 2167890"/>
              <a:gd name="connsiteX67" fmla="*/ 83820 w 4579620"/>
              <a:gd name="connsiteY67" fmla="*/ 1866900 h 2167890"/>
              <a:gd name="connsiteX68" fmla="*/ 186690 w 4579620"/>
              <a:gd name="connsiteY68" fmla="*/ 1924050 h 2167890"/>
              <a:gd name="connsiteX69" fmla="*/ 297180 w 4579620"/>
              <a:gd name="connsiteY69" fmla="*/ 1977390 h 2167890"/>
              <a:gd name="connsiteX70" fmla="*/ 400050 w 4579620"/>
              <a:gd name="connsiteY70" fmla="*/ 2023110 h 2167890"/>
              <a:gd name="connsiteX71" fmla="*/ 457200 w 4579620"/>
              <a:gd name="connsiteY71" fmla="*/ 2045970 h 2167890"/>
              <a:gd name="connsiteX72" fmla="*/ 521970 w 4579620"/>
              <a:gd name="connsiteY72" fmla="*/ 2072640 h 2167890"/>
              <a:gd name="connsiteX73" fmla="*/ 586740 w 4579620"/>
              <a:gd name="connsiteY73" fmla="*/ 2087880 h 2167890"/>
              <a:gd name="connsiteX74" fmla="*/ 662940 w 4579620"/>
              <a:gd name="connsiteY74" fmla="*/ 2095500 h 2167890"/>
              <a:gd name="connsiteX75" fmla="*/ 754380 w 4579620"/>
              <a:gd name="connsiteY75" fmla="*/ 2095500 h 2167890"/>
              <a:gd name="connsiteX76" fmla="*/ 925830 w 4579620"/>
              <a:gd name="connsiteY76" fmla="*/ 2087880 h 2167890"/>
              <a:gd name="connsiteX77" fmla="*/ 1139190 w 4579620"/>
              <a:gd name="connsiteY77" fmla="*/ 2076450 h 2167890"/>
              <a:gd name="connsiteX78" fmla="*/ 1466850 w 4579620"/>
              <a:gd name="connsiteY78" fmla="*/ 2065020 h 2167890"/>
              <a:gd name="connsiteX79" fmla="*/ 1908810 w 4579620"/>
              <a:gd name="connsiteY79" fmla="*/ 2053590 h 2167890"/>
              <a:gd name="connsiteX80" fmla="*/ 2327910 w 4579620"/>
              <a:gd name="connsiteY80" fmla="*/ 2049780 h 2167890"/>
              <a:gd name="connsiteX81" fmla="*/ 2667000 w 4579620"/>
              <a:gd name="connsiteY81" fmla="*/ 2045970 h 216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579620" h="2167890">
                <a:moveTo>
                  <a:pt x="2667000" y="2045970"/>
                </a:moveTo>
                <a:lnTo>
                  <a:pt x="3101340" y="2049780"/>
                </a:lnTo>
                <a:lnTo>
                  <a:pt x="3402330" y="2053590"/>
                </a:lnTo>
                <a:lnTo>
                  <a:pt x="3691890" y="2061210"/>
                </a:lnTo>
                <a:lnTo>
                  <a:pt x="3870960" y="2068830"/>
                </a:lnTo>
                <a:lnTo>
                  <a:pt x="4015740" y="2076450"/>
                </a:lnTo>
                <a:lnTo>
                  <a:pt x="4061460" y="2076450"/>
                </a:lnTo>
                <a:lnTo>
                  <a:pt x="4107180" y="2084070"/>
                </a:lnTo>
                <a:lnTo>
                  <a:pt x="4149090" y="2091690"/>
                </a:lnTo>
                <a:lnTo>
                  <a:pt x="4202430" y="2106930"/>
                </a:lnTo>
                <a:lnTo>
                  <a:pt x="4244340" y="2122170"/>
                </a:lnTo>
                <a:lnTo>
                  <a:pt x="4286250" y="2152650"/>
                </a:lnTo>
                <a:lnTo>
                  <a:pt x="4320540" y="2164080"/>
                </a:lnTo>
                <a:lnTo>
                  <a:pt x="4343400" y="2167890"/>
                </a:lnTo>
                <a:lnTo>
                  <a:pt x="4370070" y="2160270"/>
                </a:lnTo>
                <a:lnTo>
                  <a:pt x="4396740" y="2141220"/>
                </a:lnTo>
                <a:lnTo>
                  <a:pt x="4446270" y="2061210"/>
                </a:lnTo>
                <a:cubicBezTo>
                  <a:pt x="4511622" y="1934351"/>
                  <a:pt x="4463896" y="1935480"/>
                  <a:pt x="4514850" y="1935480"/>
                </a:cubicBezTo>
                <a:lnTo>
                  <a:pt x="4457700" y="2038350"/>
                </a:lnTo>
                <a:lnTo>
                  <a:pt x="4530090" y="1897380"/>
                </a:lnTo>
                <a:lnTo>
                  <a:pt x="4564380" y="1824990"/>
                </a:lnTo>
                <a:lnTo>
                  <a:pt x="4575810" y="1786890"/>
                </a:lnTo>
                <a:lnTo>
                  <a:pt x="4579620" y="1756410"/>
                </a:lnTo>
                <a:lnTo>
                  <a:pt x="4564380" y="1729740"/>
                </a:lnTo>
                <a:lnTo>
                  <a:pt x="4560570" y="1664970"/>
                </a:lnTo>
                <a:lnTo>
                  <a:pt x="4541520" y="1565910"/>
                </a:lnTo>
                <a:lnTo>
                  <a:pt x="4514850" y="1455420"/>
                </a:lnTo>
                <a:lnTo>
                  <a:pt x="4476750" y="1230630"/>
                </a:lnTo>
                <a:lnTo>
                  <a:pt x="4415790" y="788670"/>
                </a:lnTo>
                <a:lnTo>
                  <a:pt x="4370070" y="438150"/>
                </a:lnTo>
                <a:lnTo>
                  <a:pt x="4328160" y="95250"/>
                </a:lnTo>
                <a:lnTo>
                  <a:pt x="4328160" y="22860"/>
                </a:lnTo>
                <a:lnTo>
                  <a:pt x="4335780" y="0"/>
                </a:lnTo>
                <a:lnTo>
                  <a:pt x="4126230" y="68580"/>
                </a:lnTo>
                <a:lnTo>
                  <a:pt x="4137660" y="80010"/>
                </a:lnTo>
                <a:lnTo>
                  <a:pt x="4149090" y="118110"/>
                </a:lnTo>
                <a:lnTo>
                  <a:pt x="4160520" y="205740"/>
                </a:lnTo>
                <a:lnTo>
                  <a:pt x="4213860" y="586740"/>
                </a:lnTo>
                <a:lnTo>
                  <a:pt x="4278630" y="1078230"/>
                </a:lnTo>
                <a:lnTo>
                  <a:pt x="4305300" y="1329690"/>
                </a:lnTo>
                <a:lnTo>
                  <a:pt x="4331970" y="1565910"/>
                </a:lnTo>
                <a:lnTo>
                  <a:pt x="4343400" y="1653540"/>
                </a:lnTo>
                <a:lnTo>
                  <a:pt x="4343400" y="1691640"/>
                </a:lnTo>
                <a:lnTo>
                  <a:pt x="4343400" y="1710690"/>
                </a:lnTo>
                <a:lnTo>
                  <a:pt x="4339590" y="1725930"/>
                </a:lnTo>
                <a:lnTo>
                  <a:pt x="4331970" y="1741170"/>
                </a:lnTo>
                <a:lnTo>
                  <a:pt x="4309110" y="1764030"/>
                </a:lnTo>
                <a:lnTo>
                  <a:pt x="4271010" y="1783080"/>
                </a:lnTo>
                <a:lnTo>
                  <a:pt x="4217670" y="1786890"/>
                </a:lnTo>
                <a:lnTo>
                  <a:pt x="3825240" y="1786890"/>
                </a:lnTo>
                <a:lnTo>
                  <a:pt x="3158490" y="1783080"/>
                </a:lnTo>
                <a:lnTo>
                  <a:pt x="2537460" y="1783080"/>
                </a:lnTo>
                <a:lnTo>
                  <a:pt x="2076450" y="1783080"/>
                </a:lnTo>
                <a:lnTo>
                  <a:pt x="952500" y="1783080"/>
                </a:lnTo>
                <a:lnTo>
                  <a:pt x="880110" y="1786890"/>
                </a:lnTo>
                <a:lnTo>
                  <a:pt x="788670" y="1786890"/>
                </a:lnTo>
                <a:lnTo>
                  <a:pt x="689610" y="1767840"/>
                </a:lnTo>
                <a:lnTo>
                  <a:pt x="621030" y="1741170"/>
                </a:lnTo>
                <a:lnTo>
                  <a:pt x="590550" y="1714500"/>
                </a:lnTo>
                <a:lnTo>
                  <a:pt x="99060" y="1695450"/>
                </a:lnTo>
                <a:lnTo>
                  <a:pt x="76200" y="1703070"/>
                </a:lnTo>
                <a:lnTo>
                  <a:pt x="45720" y="1714500"/>
                </a:lnTo>
                <a:lnTo>
                  <a:pt x="11430" y="1733550"/>
                </a:lnTo>
                <a:lnTo>
                  <a:pt x="0" y="1748790"/>
                </a:lnTo>
                <a:lnTo>
                  <a:pt x="0" y="1771650"/>
                </a:lnTo>
                <a:lnTo>
                  <a:pt x="11430" y="1802130"/>
                </a:lnTo>
                <a:lnTo>
                  <a:pt x="34290" y="1832610"/>
                </a:lnTo>
                <a:lnTo>
                  <a:pt x="83820" y="1866900"/>
                </a:lnTo>
                <a:lnTo>
                  <a:pt x="186690" y="1924050"/>
                </a:lnTo>
                <a:lnTo>
                  <a:pt x="297180" y="1977390"/>
                </a:lnTo>
                <a:lnTo>
                  <a:pt x="400050" y="2023110"/>
                </a:lnTo>
                <a:lnTo>
                  <a:pt x="457200" y="2045970"/>
                </a:lnTo>
                <a:lnTo>
                  <a:pt x="521970" y="2072640"/>
                </a:lnTo>
                <a:lnTo>
                  <a:pt x="586740" y="2087880"/>
                </a:lnTo>
                <a:lnTo>
                  <a:pt x="662940" y="2095500"/>
                </a:lnTo>
                <a:lnTo>
                  <a:pt x="754380" y="2095500"/>
                </a:lnTo>
                <a:lnTo>
                  <a:pt x="925830" y="2087880"/>
                </a:lnTo>
                <a:lnTo>
                  <a:pt x="1139190" y="2076450"/>
                </a:lnTo>
                <a:lnTo>
                  <a:pt x="1466850" y="2065020"/>
                </a:lnTo>
                <a:lnTo>
                  <a:pt x="1908810" y="2053590"/>
                </a:lnTo>
                <a:lnTo>
                  <a:pt x="2327910" y="2049780"/>
                </a:lnTo>
                <a:lnTo>
                  <a:pt x="2667000" y="20459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4BE0845-D78A-4614-B1F1-DD0C29E72C6D}"/>
              </a:ext>
            </a:extLst>
          </p:cNvPr>
          <p:cNvSpPr/>
          <p:nvPr/>
        </p:nvSpPr>
        <p:spPr>
          <a:xfrm>
            <a:off x="6057901" y="5383214"/>
            <a:ext cx="823913" cy="644525"/>
          </a:xfrm>
          <a:custGeom>
            <a:avLst/>
            <a:gdLst>
              <a:gd name="connsiteX0" fmla="*/ 423863 w 823913"/>
              <a:gd name="connsiteY0" fmla="*/ 119063 h 642938"/>
              <a:gd name="connsiteX1" fmla="*/ 561975 w 823913"/>
              <a:gd name="connsiteY1" fmla="*/ 147638 h 642938"/>
              <a:gd name="connsiteX2" fmla="*/ 626269 w 823913"/>
              <a:gd name="connsiteY2" fmla="*/ 159544 h 642938"/>
              <a:gd name="connsiteX3" fmla="*/ 678656 w 823913"/>
              <a:gd name="connsiteY3" fmla="*/ 164307 h 642938"/>
              <a:gd name="connsiteX4" fmla="*/ 716756 w 823913"/>
              <a:gd name="connsiteY4" fmla="*/ 166688 h 642938"/>
              <a:gd name="connsiteX5" fmla="*/ 740569 w 823913"/>
              <a:gd name="connsiteY5" fmla="*/ 161925 h 642938"/>
              <a:gd name="connsiteX6" fmla="*/ 771525 w 823913"/>
              <a:gd name="connsiteY6" fmla="*/ 152400 h 642938"/>
              <a:gd name="connsiteX7" fmla="*/ 797719 w 823913"/>
              <a:gd name="connsiteY7" fmla="*/ 138113 h 642938"/>
              <a:gd name="connsiteX8" fmla="*/ 823913 w 823913"/>
              <a:gd name="connsiteY8" fmla="*/ 116682 h 642938"/>
              <a:gd name="connsiteX9" fmla="*/ 802481 w 823913"/>
              <a:gd name="connsiteY9" fmla="*/ 642938 h 642938"/>
              <a:gd name="connsiteX10" fmla="*/ 788194 w 823913"/>
              <a:gd name="connsiteY10" fmla="*/ 609600 h 642938"/>
              <a:gd name="connsiteX11" fmla="*/ 764381 w 823913"/>
              <a:gd name="connsiteY11" fmla="*/ 569119 h 642938"/>
              <a:gd name="connsiteX12" fmla="*/ 738188 w 823913"/>
              <a:gd name="connsiteY12" fmla="*/ 526257 h 642938"/>
              <a:gd name="connsiteX13" fmla="*/ 709613 w 823913"/>
              <a:gd name="connsiteY13" fmla="*/ 492919 h 642938"/>
              <a:gd name="connsiteX14" fmla="*/ 671513 w 823913"/>
              <a:gd name="connsiteY14" fmla="*/ 461963 h 642938"/>
              <a:gd name="connsiteX15" fmla="*/ 619125 w 823913"/>
              <a:gd name="connsiteY15" fmla="*/ 426244 h 642938"/>
              <a:gd name="connsiteX16" fmla="*/ 452438 w 823913"/>
              <a:gd name="connsiteY16" fmla="*/ 323850 h 642938"/>
              <a:gd name="connsiteX17" fmla="*/ 250031 w 823913"/>
              <a:gd name="connsiteY17" fmla="*/ 197644 h 642938"/>
              <a:gd name="connsiteX18" fmla="*/ 66675 w 823913"/>
              <a:gd name="connsiteY18" fmla="*/ 88107 h 642938"/>
              <a:gd name="connsiteX19" fmla="*/ 28575 w 823913"/>
              <a:gd name="connsiteY19" fmla="*/ 59532 h 642938"/>
              <a:gd name="connsiteX20" fmla="*/ 9525 w 823913"/>
              <a:gd name="connsiteY20" fmla="*/ 38100 h 642938"/>
              <a:gd name="connsiteX21" fmla="*/ 0 w 823913"/>
              <a:gd name="connsiteY21" fmla="*/ 19050 h 642938"/>
              <a:gd name="connsiteX22" fmla="*/ 0 w 823913"/>
              <a:gd name="connsiteY22" fmla="*/ 9525 h 642938"/>
              <a:gd name="connsiteX23" fmla="*/ 4763 w 823913"/>
              <a:gd name="connsiteY23" fmla="*/ 0 h 642938"/>
              <a:gd name="connsiteX24" fmla="*/ 26194 w 823913"/>
              <a:gd name="connsiteY24" fmla="*/ 0 h 642938"/>
              <a:gd name="connsiteX25" fmla="*/ 64294 w 823913"/>
              <a:gd name="connsiteY25" fmla="*/ 7144 h 642938"/>
              <a:gd name="connsiteX26" fmla="*/ 142875 w 823913"/>
              <a:gd name="connsiteY26" fmla="*/ 33338 h 642938"/>
              <a:gd name="connsiteX27" fmla="*/ 238125 w 823913"/>
              <a:gd name="connsiteY27" fmla="*/ 66675 h 642938"/>
              <a:gd name="connsiteX28" fmla="*/ 314325 w 823913"/>
              <a:gd name="connsiteY28" fmla="*/ 90488 h 642938"/>
              <a:gd name="connsiteX29" fmla="*/ 423863 w 823913"/>
              <a:gd name="connsiteY29" fmla="*/ 119063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3913" h="642938">
                <a:moveTo>
                  <a:pt x="423863" y="119063"/>
                </a:moveTo>
                <a:lnTo>
                  <a:pt x="561975" y="147638"/>
                </a:lnTo>
                <a:lnTo>
                  <a:pt x="626269" y="159544"/>
                </a:lnTo>
                <a:lnTo>
                  <a:pt x="678656" y="164307"/>
                </a:lnTo>
                <a:lnTo>
                  <a:pt x="716756" y="166688"/>
                </a:lnTo>
                <a:lnTo>
                  <a:pt x="740569" y="161925"/>
                </a:lnTo>
                <a:lnTo>
                  <a:pt x="771525" y="152400"/>
                </a:lnTo>
                <a:lnTo>
                  <a:pt x="797719" y="138113"/>
                </a:lnTo>
                <a:lnTo>
                  <a:pt x="823913" y="116682"/>
                </a:lnTo>
                <a:lnTo>
                  <a:pt x="802481" y="642938"/>
                </a:lnTo>
                <a:lnTo>
                  <a:pt x="788194" y="609600"/>
                </a:lnTo>
                <a:lnTo>
                  <a:pt x="764381" y="569119"/>
                </a:lnTo>
                <a:lnTo>
                  <a:pt x="738188" y="526257"/>
                </a:lnTo>
                <a:lnTo>
                  <a:pt x="709613" y="492919"/>
                </a:lnTo>
                <a:lnTo>
                  <a:pt x="671513" y="461963"/>
                </a:lnTo>
                <a:lnTo>
                  <a:pt x="619125" y="426244"/>
                </a:lnTo>
                <a:lnTo>
                  <a:pt x="452438" y="323850"/>
                </a:lnTo>
                <a:lnTo>
                  <a:pt x="250031" y="197644"/>
                </a:lnTo>
                <a:lnTo>
                  <a:pt x="66675" y="88107"/>
                </a:lnTo>
                <a:lnTo>
                  <a:pt x="28575" y="59532"/>
                </a:lnTo>
                <a:lnTo>
                  <a:pt x="9525" y="38100"/>
                </a:lnTo>
                <a:lnTo>
                  <a:pt x="0" y="19050"/>
                </a:lnTo>
                <a:lnTo>
                  <a:pt x="0" y="9525"/>
                </a:lnTo>
                <a:lnTo>
                  <a:pt x="4763" y="0"/>
                </a:lnTo>
                <a:lnTo>
                  <a:pt x="26194" y="0"/>
                </a:lnTo>
                <a:lnTo>
                  <a:pt x="64294" y="7144"/>
                </a:lnTo>
                <a:lnTo>
                  <a:pt x="142875" y="33338"/>
                </a:lnTo>
                <a:lnTo>
                  <a:pt x="238125" y="66675"/>
                </a:lnTo>
                <a:lnTo>
                  <a:pt x="314325" y="90488"/>
                </a:lnTo>
                <a:lnTo>
                  <a:pt x="423863" y="1190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777D37B-AF6C-4DBF-A74D-0653DFE55EC8}"/>
              </a:ext>
            </a:extLst>
          </p:cNvPr>
          <p:cNvSpPr/>
          <p:nvPr/>
        </p:nvSpPr>
        <p:spPr>
          <a:xfrm>
            <a:off x="5202239" y="2570163"/>
            <a:ext cx="1768475" cy="400050"/>
          </a:xfrm>
          <a:custGeom>
            <a:avLst/>
            <a:gdLst>
              <a:gd name="connsiteX0" fmla="*/ 754857 w 1766888"/>
              <a:gd name="connsiteY0" fmla="*/ 326231 h 400050"/>
              <a:gd name="connsiteX1" fmla="*/ 988219 w 1766888"/>
              <a:gd name="connsiteY1" fmla="*/ 297656 h 400050"/>
              <a:gd name="connsiteX2" fmla="*/ 1176338 w 1766888"/>
              <a:gd name="connsiteY2" fmla="*/ 280987 h 400050"/>
              <a:gd name="connsiteX3" fmla="*/ 1345407 w 1766888"/>
              <a:gd name="connsiteY3" fmla="*/ 269081 h 400050"/>
              <a:gd name="connsiteX4" fmla="*/ 1528763 w 1766888"/>
              <a:gd name="connsiteY4" fmla="*/ 259556 h 400050"/>
              <a:gd name="connsiteX5" fmla="*/ 1645444 w 1766888"/>
              <a:gd name="connsiteY5" fmla="*/ 259556 h 400050"/>
              <a:gd name="connsiteX6" fmla="*/ 1759744 w 1766888"/>
              <a:gd name="connsiteY6" fmla="*/ 264319 h 400050"/>
              <a:gd name="connsiteX7" fmla="*/ 1766888 w 1766888"/>
              <a:gd name="connsiteY7" fmla="*/ 254794 h 400050"/>
              <a:gd name="connsiteX8" fmla="*/ 1762125 w 1766888"/>
              <a:gd name="connsiteY8" fmla="*/ 116681 h 400050"/>
              <a:gd name="connsiteX9" fmla="*/ 1719263 w 1766888"/>
              <a:gd name="connsiteY9" fmla="*/ 95250 h 400050"/>
              <a:gd name="connsiteX10" fmla="*/ 1762125 w 1766888"/>
              <a:gd name="connsiteY10" fmla="*/ 114300 h 400050"/>
              <a:gd name="connsiteX11" fmla="*/ 1678782 w 1766888"/>
              <a:gd name="connsiteY11" fmla="*/ 80962 h 400050"/>
              <a:gd name="connsiteX12" fmla="*/ 1576388 w 1766888"/>
              <a:gd name="connsiteY12" fmla="*/ 38100 h 400050"/>
              <a:gd name="connsiteX13" fmla="*/ 1490663 w 1766888"/>
              <a:gd name="connsiteY13" fmla="*/ 14287 h 400050"/>
              <a:gd name="connsiteX14" fmla="*/ 1419225 w 1766888"/>
              <a:gd name="connsiteY14" fmla="*/ 2381 h 400050"/>
              <a:gd name="connsiteX15" fmla="*/ 1383507 w 1766888"/>
              <a:gd name="connsiteY15" fmla="*/ 0 h 400050"/>
              <a:gd name="connsiteX16" fmla="*/ 1357313 w 1766888"/>
              <a:gd name="connsiteY16" fmla="*/ 2381 h 400050"/>
              <a:gd name="connsiteX17" fmla="*/ 1333500 w 1766888"/>
              <a:gd name="connsiteY17" fmla="*/ 11906 h 400050"/>
              <a:gd name="connsiteX18" fmla="*/ 1283494 w 1766888"/>
              <a:gd name="connsiteY18" fmla="*/ 26194 h 400050"/>
              <a:gd name="connsiteX19" fmla="*/ 1171575 w 1766888"/>
              <a:gd name="connsiteY19" fmla="*/ 57150 h 400050"/>
              <a:gd name="connsiteX20" fmla="*/ 1028700 w 1766888"/>
              <a:gd name="connsiteY20" fmla="*/ 83344 h 400050"/>
              <a:gd name="connsiteX21" fmla="*/ 812007 w 1766888"/>
              <a:gd name="connsiteY21" fmla="*/ 116681 h 400050"/>
              <a:gd name="connsiteX22" fmla="*/ 576263 w 1766888"/>
              <a:gd name="connsiteY22" fmla="*/ 150019 h 400050"/>
              <a:gd name="connsiteX23" fmla="*/ 245269 w 1766888"/>
              <a:gd name="connsiteY23" fmla="*/ 190500 h 400050"/>
              <a:gd name="connsiteX24" fmla="*/ 11907 w 1766888"/>
              <a:gd name="connsiteY24" fmla="*/ 214312 h 400050"/>
              <a:gd name="connsiteX25" fmla="*/ 0 w 1766888"/>
              <a:gd name="connsiteY25" fmla="*/ 219075 h 400050"/>
              <a:gd name="connsiteX26" fmla="*/ 7144 w 1766888"/>
              <a:gd name="connsiteY26" fmla="*/ 309562 h 400050"/>
              <a:gd name="connsiteX27" fmla="*/ 14288 w 1766888"/>
              <a:gd name="connsiteY27" fmla="*/ 333375 h 400050"/>
              <a:gd name="connsiteX28" fmla="*/ 28575 w 1766888"/>
              <a:gd name="connsiteY28" fmla="*/ 352425 h 400050"/>
              <a:gd name="connsiteX29" fmla="*/ 61913 w 1766888"/>
              <a:gd name="connsiteY29" fmla="*/ 371475 h 400050"/>
              <a:gd name="connsiteX30" fmla="*/ 114300 w 1766888"/>
              <a:gd name="connsiteY30" fmla="*/ 392906 h 400050"/>
              <a:gd name="connsiteX31" fmla="*/ 171450 w 1766888"/>
              <a:gd name="connsiteY31" fmla="*/ 400050 h 400050"/>
              <a:gd name="connsiteX32" fmla="*/ 257175 w 1766888"/>
              <a:gd name="connsiteY32" fmla="*/ 397669 h 400050"/>
              <a:gd name="connsiteX33" fmla="*/ 342900 w 1766888"/>
              <a:gd name="connsiteY33" fmla="*/ 383381 h 400050"/>
              <a:gd name="connsiteX34" fmla="*/ 497682 w 1766888"/>
              <a:gd name="connsiteY34" fmla="*/ 359569 h 400050"/>
              <a:gd name="connsiteX35" fmla="*/ 754857 w 1766888"/>
              <a:gd name="connsiteY35" fmla="*/ 32623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66888" h="400050">
                <a:moveTo>
                  <a:pt x="754857" y="326231"/>
                </a:moveTo>
                <a:lnTo>
                  <a:pt x="988219" y="297656"/>
                </a:lnTo>
                <a:lnTo>
                  <a:pt x="1176338" y="280987"/>
                </a:lnTo>
                <a:lnTo>
                  <a:pt x="1345407" y="269081"/>
                </a:lnTo>
                <a:lnTo>
                  <a:pt x="1528763" y="259556"/>
                </a:lnTo>
                <a:lnTo>
                  <a:pt x="1645444" y="259556"/>
                </a:lnTo>
                <a:lnTo>
                  <a:pt x="1759744" y="264319"/>
                </a:lnTo>
                <a:lnTo>
                  <a:pt x="1766888" y="254794"/>
                </a:lnTo>
                <a:lnTo>
                  <a:pt x="1762125" y="116681"/>
                </a:lnTo>
                <a:cubicBezTo>
                  <a:pt x="1717784" y="99437"/>
                  <a:pt x="1719263" y="115342"/>
                  <a:pt x="1719263" y="95250"/>
                </a:cubicBezTo>
                <a:lnTo>
                  <a:pt x="1762125" y="114300"/>
                </a:lnTo>
                <a:lnTo>
                  <a:pt x="1678782" y="80962"/>
                </a:lnTo>
                <a:lnTo>
                  <a:pt x="1576388" y="38100"/>
                </a:lnTo>
                <a:lnTo>
                  <a:pt x="1490663" y="14287"/>
                </a:lnTo>
                <a:lnTo>
                  <a:pt x="1419225" y="2381"/>
                </a:lnTo>
                <a:lnTo>
                  <a:pt x="1383507" y="0"/>
                </a:lnTo>
                <a:lnTo>
                  <a:pt x="1357313" y="2381"/>
                </a:lnTo>
                <a:lnTo>
                  <a:pt x="1333500" y="11906"/>
                </a:lnTo>
                <a:lnTo>
                  <a:pt x="1283494" y="26194"/>
                </a:lnTo>
                <a:lnTo>
                  <a:pt x="1171575" y="57150"/>
                </a:lnTo>
                <a:lnTo>
                  <a:pt x="1028700" y="83344"/>
                </a:lnTo>
                <a:lnTo>
                  <a:pt x="812007" y="116681"/>
                </a:lnTo>
                <a:lnTo>
                  <a:pt x="576263" y="150019"/>
                </a:lnTo>
                <a:lnTo>
                  <a:pt x="245269" y="190500"/>
                </a:lnTo>
                <a:lnTo>
                  <a:pt x="11907" y="214312"/>
                </a:lnTo>
                <a:lnTo>
                  <a:pt x="0" y="219075"/>
                </a:lnTo>
                <a:lnTo>
                  <a:pt x="7144" y="309562"/>
                </a:lnTo>
                <a:lnTo>
                  <a:pt x="14288" y="333375"/>
                </a:lnTo>
                <a:lnTo>
                  <a:pt x="28575" y="352425"/>
                </a:lnTo>
                <a:lnTo>
                  <a:pt x="61913" y="371475"/>
                </a:lnTo>
                <a:lnTo>
                  <a:pt x="114300" y="392906"/>
                </a:lnTo>
                <a:lnTo>
                  <a:pt x="171450" y="400050"/>
                </a:lnTo>
                <a:lnTo>
                  <a:pt x="257175" y="397669"/>
                </a:lnTo>
                <a:lnTo>
                  <a:pt x="342900" y="383381"/>
                </a:lnTo>
                <a:lnTo>
                  <a:pt x="497682" y="359569"/>
                </a:lnTo>
                <a:lnTo>
                  <a:pt x="754857" y="3262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BFB8F6D-65B3-4804-B5C0-54F4DAA020B1}"/>
              </a:ext>
            </a:extLst>
          </p:cNvPr>
          <p:cNvSpPr/>
          <p:nvPr/>
        </p:nvSpPr>
        <p:spPr>
          <a:xfrm>
            <a:off x="5176838" y="3627439"/>
            <a:ext cx="1790700" cy="401637"/>
          </a:xfrm>
          <a:custGeom>
            <a:avLst/>
            <a:gdLst>
              <a:gd name="connsiteX0" fmla="*/ 364331 w 1790700"/>
              <a:gd name="connsiteY0" fmla="*/ 176212 h 402431"/>
              <a:gd name="connsiteX1" fmla="*/ 519112 w 1790700"/>
              <a:gd name="connsiteY1" fmla="*/ 166687 h 402431"/>
              <a:gd name="connsiteX2" fmla="*/ 671512 w 1790700"/>
              <a:gd name="connsiteY2" fmla="*/ 152400 h 402431"/>
              <a:gd name="connsiteX3" fmla="*/ 866775 w 1790700"/>
              <a:gd name="connsiteY3" fmla="*/ 126206 h 402431"/>
              <a:gd name="connsiteX4" fmla="*/ 1004887 w 1790700"/>
              <a:gd name="connsiteY4" fmla="*/ 104775 h 402431"/>
              <a:gd name="connsiteX5" fmla="*/ 1128712 w 1790700"/>
              <a:gd name="connsiteY5" fmla="*/ 80962 h 402431"/>
              <a:gd name="connsiteX6" fmla="*/ 1252537 w 1790700"/>
              <a:gd name="connsiteY6" fmla="*/ 50006 h 402431"/>
              <a:gd name="connsiteX7" fmla="*/ 1350168 w 1790700"/>
              <a:gd name="connsiteY7" fmla="*/ 23812 h 402431"/>
              <a:gd name="connsiteX8" fmla="*/ 1390650 w 1790700"/>
              <a:gd name="connsiteY8" fmla="*/ 14287 h 402431"/>
              <a:gd name="connsiteX9" fmla="*/ 1433512 w 1790700"/>
              <a:gd name="connsiteY9" fmla="*/ 4762 h 402431"/>
              <a:gd name="connsiteX10" fmla="*/ 1481137 w 1790700"/>
              <a:gd name="connsiteY10" fmla="*/ 0 h 402431"/>
              <a:gd name="connsiteX11" fmla="*/ 1528762 w 1790700"/>
              <a:gd name="connsiteY11" fmla="*/ 2381 h 402431"/>
              <a:gd name="connsiteX12" fmla="*/ 1583531 w 1790700"/>
              <a:gd name="connsiteY12" fmla="*/ 11906 h 402431"/>
              <a:gd name="connsiteX13" fmla="*/ 1664493 w 1790700"/>
              <a:gd name="connsiteY13" fmla="*/ 33337 h 402431"/>
              <a:gd name="connsiteX14" fmla="*/ 1719262 w 1790700"/>
              <a:gd name="connsiteY14" fmla="*/ 52387 h 402431"/>
              <a:gd name="connsiteX15" fmla="*/ 1778793 w 1790700"/>
              <a:gd name="connsiteY15" fmla="*/ 78581 h 402431"/>
              <a:gd name="connsiteX16" fmla="*/ 1788318 w 1790700"/>
              <a:gd name="connsiteY16" fmla="*/ 92869 h 402431"/>
              <a:gd name="connsiteX17" fmla="*/ 1790700 w 1790700"/>
              <a:gd name="connsiteY17" fmla="*/ 240506 h 402431"/>
              <a:gd name="connsiteX18" fmla="*/ 1781175 w 1790700"/>
              <a:gd name="connsiteY18" fmla="*/ 257175 h 402431"/>
              <a:gd name="connsiteX19" fmla="*/ 1764506 w 1790700"/>
              <a:gd name="connsiteY19" fmla="*/ 278606 h 402431"/>
              <a:gd name="connsiteX20" fmla="*/ 1733550 w 1790700"/>
              <a:gd name="connsiteY20" fmla="*/ 269081 h 402431"/>
              <a:gd name="connsiteX21" fmla="*/ 1585912 w 1790700"/>
              <a:gd name="connsiteY21" fmla="*/ 261937 h 402431"/>
              <a:gd name="connsiteX22" fmla="*/ 1409700 w 1790700"/>
              <a:gd name="connsiteY22" fmla="*/ 264319 h 402431"/>
              <a:gd name="connsiteX23" fmla="*/ 1221581 w 1790700"/>
              <a:gd name="connsiteY23" fmla="*/ 273844 h 402431"/>
              <a:gd name="connsiteX24" fmla="*/ 1019175 w 1790700"/>
              <a:gd name="connsiteY24" fmla="*/ 295275 h 402431"/>
              <a:gd name="connsiteX25" fmla="*/ 759618 w 1790700"/>
              <a:gd name="connsiteY25" fmla="*/ 323850 h 402431"/>
              <a:gd name="connsiteX26" fmla="*/ 561975 w 1790700"/>
              <a:gd name="connsiteY26" fmla="*/ 350044 h 402431"/>
              <a:gd name="connsiteX27" fmla="*/ 381000 w 1790700"/>
              <a:gd name="connsiteY27" fmla="*/ 378619 h 402431"/>
              <a:gd name="connsiteX28" fmla="*/ 283368 w 1790700"/>
              <a:gd name="connsiteY28" fmla="*/ 395287 h 402431"/>
              <a:gd name="connsiteX29" fmla="*/ 223837 w 1790700"/>
              <a:gd name="connsiteY29" fmla="*/ 402431 h 402431"/>
              <a:gd name="connsiteX30" fmla="*/ 159543 w 1790700"/>
              <a:gd name="connsiteY30" fmla="*/ 400050 h 402431"/>
              <a:gd name="connsiteX31" fmla="*/ 90487 w 1790700"/>
              <a:gd name="connsiteY31" fmla="*/ 395287 h 402431"/>
              <a:gd name="connsiteX32" fmla="*/ 59531 w 1790700"/>
              <a:gd name="connsiteY32" fmla="*/ 385762 h 402431"/>
              <a:gd name="connsiteX33" fmla="*/ 0 w 1790700"/>
              <a:gd name="connsiteY33" fmla="*/ 352425 h 402431"/>
              <a:gd name="connsiteX34" fmla="*/ 2381 w 1790700"/>
              <a:gd name="connsiteY34" fmla="*/ 254794 h 402431"/>
              <a:gd name="connsiteX35" fmla="*/ 19050 w 1790700"/>
              <a:gd name="connsiteY35" fmla="*/ 185737 h 402431"/>
              <a:gd name="connsiteX36" fmla="*/ 73818 w 1790700"/>
              <a:gd name="connsiteY36" fmla="*/ 180975 h 402431"/>
              <a:gd name="connsiteX37" fmla="*/ 209550 w 1790700"/>
              <a:gd name="connsiteY37" fmla="*/ 180975 h 402431"/>
              <a:gd name="connsiteX38" fmla="*/ 364331 w 1790700"/>
              <a:gd name="connsiteY38" fmla="*/ 176212 h 4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90700" h="402431">
                <a:moveTo>
                  <a:pt x="364331" y="176212"/>
                </a:moveTo>
                <a:lnTo>
                  <a:pt x="519112" y="166687"/>
                </a:lnTo>
                <a:lnTo>
                  <a:pt x="671512" y="152400"/>
                </a:lnTo>
                <a:lnTo>
                  <a:pt x="866775" y="126206"/>
                </a:lnTo>
                <a:lnTo>
                  <a:pt x="1004887" y="104775"/>
                </a:lnTo>
                <a:lnTo>
                  <a:pt x="1128712" y="80962"/>
                </a:lnTo>
                <a:lnTo>
                  <a:pt x="1252537" y="50006"/>
                </a:lnTo>
                <a:lnTo>
                  <a:pt x="1350168" y="23812"/>
                </a:lnTo>
                <a:lnTo>
                  <a:pt x="1390650" y="14287"/>
                </a:lnTo>
                <a:lnTo>
                  <a:pt x="1433512" y="4762"/>
                </a:lnTo>
                <a:lnTo>
                  <a:pt x="1481137" y="0"/>
                </a:lnTo>
                <a:lnTo>
                  <a:pt x="1528762" y="2381"/>
                </a:lnTo>
                <a:lnTo>
                  <a:pt x="1583531" y="11906"/>
                </a:lnTo>
                <a:lnTo>
                  <a:pt x="1664493" y="33337"/>
                </a:lnTo>
                <a:lnTo>
                  <a:pt x="1719262" y="52387"/>
                </a:lnTo>
                <a:lnTo>
                  <a:pt x="1778793" y="78581"/>
                </a:lnTo>
                <a:lnTo>
                  <a:pt x="1788318" y="92869"/>
                </a:lnTo>
                <a:lnTo>
                  <a:pt x="1790700" y="240506"/>
                </a:lnTo>
                <a:lnTo>
                  <a:pt x="1781175" y="257175"/>
                </a:lnTo>
                <a:lnTo>
                  <a:pt x="1764506" y="278606"/>
                </a:lnTo>
                <a:lnTo>
                  <a:pt x="1733550" y="269081"/>
                </a:lnTo>
                <a:lnTo>
                  <a:pt x="1585912" y="261937"/>
                </a:lnTo>
                <a:lnTo>
                  <a:pt x="1409700" y="264319"/>
                </a:lnTo>
                <a:lnTo>
                  <a:pt x="1221581" y="273844"/>
                </a:lnTo>
                <a:lnTo>
                  <a:pt x="1019175" y="295275"/>
                </a:lnTo>
                <a:lnTo>
                  <a:pt x="759618" y="323850"/>
                </a:lnTo>
                <a:lnTo>
                  <a:pt x="561975" y="350044"/>
                </a:lnTo>
                <a:lnTo>
                  <a:pt x="381000" y="378619"/>
                </a:lnTo>
                <a:lnTo>
                  <a:pt x="283368" y="395287"/>
                </a:lnTo>
                <a:lnTo>
                  <a:pt x="223837" y="402431"/>
                </a:lnTo>
                <a:lnTo>
                  <a:pt x="159543" y="400050"/>
                </a:lnTo>
                <a:lnTo>
                  <a:pt x="90487" y="395287"/>
                </a:lnTo>
                <a:lnTo>
                  <a:pt x="59531" y="385762"/>
                </a:lnTo>
                <a:lnTo>
                  <a:pt x="0" y="352425"/>
                </a:lnTo>
                <a:cubicBezTo>
                  <a:pt x="794" y="319881"/>
                  <a:pt x="1587" y="287338"/>
                  <a:pt x="2381" y="254794"/>
                </a:cubicBezTo>
                <a:lnTo>
                  <a:pt x="19050" y="185737"/>
                </a:lnTo>
                <a:lnTo>
                  <a:pt x="73818" y="180975"/>
                </a:lnTo>
                <a:lnTo>
                  <a:pt x="209550" y="180975"/>
                </a:lnTo>
                <a:lnTo>
                  <a:pt x="364331" y="1762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A020B6D-716E-4E42-9899-9718543C1553}"/>
              </a:ext>
            </a:extLst>
          </p:cNvPr>
          <p:cNvSpPr/>
          <p:nvPr/>
        </p:nvSpPr>
        <p:spPr>
          <a:xfrm>
            <a:off x="4410076" y="2525713"/>
            <a:ext cx="341313" cy="1263650"/>
          </a:xfrm>
          <a:custGeom>
            <a:avLst/>
            <a:gdLst>
              <a:gd name="connsiteX0" fmla="*/ 254794 w 340519"/>
              <a:gd name="connsiteY0" fmla="*/ 388144 h 1262063"/>
              <a:gd name="connsiteX1" fmla="*/ 273844 w 340519"/>
              <a:gd name="connsiteY1" fmla="*/ 457200 h 1262063"/>
              <a:gd name="connsiteX2" fmla="*/ 288131 w 340519"/>
              <a:gd name="connsiteY2" fmla="*/ 519113 h 1262063"/>
              <a:gd name="connsiteX3" fmla="*/ 304800 w 340519"/>
              <a:gd name="connsiteY3" fmla="*/ 595313 h 1262063"/>
              <a:gd name="connsiteX4" fmla="*/ 319088 w 340519"/>
              <a:gd name="connsiteY4" fmla="*/ 681038 h 1262063"/>
              <a:gd name="connsiteX5" fmla="*/ 328613 w 340519"/>
              <a:gd name="connsiteY5" fmla="*/ 759619 h 1262063"/>
              <a:gd name="connsiteX6" fmla="*/ 335756 w 340519"/>
              <a:gd name="connsiteY6" fmla="*/ 835819 h 1262063"/>
              <a:gd name="connsiteX7" fmla="*/ 340519 w 340519"/>
              <a:gd name="connsiteY7" fmla="*/ 900113 h 1262063"/>
              <a:gd name="connsiteX8" fmla="*/ 338138 w 340519"/>
              <a:gd name="connsiteY8" fmla="*/ 969169 h 1262063"/>
              <a:gd name="connsiteX9" fmla="*/ 326231 w 340519"/>
              <a:gd name="connsiteY9" fmla="*/ 1038225 h 1262063"/>
              <a:gd name="connsiteX10" fmla="*/ 304800 w 340519"/>
              <a:gd name="connsiteY10" fmla="*/ 1123950 h 1262063"/>
              <a:gd name="connsiteX11" fmla="*/ 278606 w 340519"/>
              <a:gd name="connsiteY11" fmla="*/ 1193007 h 1262063"/>
              <a:gd name="connsiteX12" fmla="*/ 240506 w 340519"/>
              <a:gd name="connsiteY12" fmla="*/ 1238250 h 1262063"/>
              <a:gd name="connsiteX13" fmla="*/ 211931 w 340519"/>
              <a:gd name="connsiteY13" fmla="*/ 1257300 h 1262063"/>
              <a:gd name="connsiteX14" fmla="*/ 197644 w 340519"/>
              <a:gd name="connsiteY14" fmla="*/ 1262063 h 1262063"/>
              <a:gd name="connsiteX15" fmla="*/ 173831 w 340519"/>
              <a:gd name="connsiteY15" fmla="*/ 1262063 h 1262063"/>
              <a:gd name="connsiteX16" fmla="*/ 119063 w 340519"/>
              <a:gd name="connsiteY16" fmla="*/ 1257300 h 1262063"/>
              <a:gd name="connsiteX17" fmla="*/ 80963 w 340519"/>
              <a:gd name="connsiteY17" fmla="*/ 1243013 h 1262063"/>
              <a:gd name="connsiteX18" fmla="*/ 50006 w 340519"/>
              <a:gd name="connsiteY18" fmla="*/ 1219200 h 1262063"/>
              <a:gd name="connsiteX19" fmla="*/ 19050 w 340519"/>
              <a:gd name="connsiteY19" fmla="*/ 1171575 h 1262063"/>
              <a:gd name="connsiteX20" fmla="*/ 4763 w 340519"/>
              <a:gd name="connsiteY20" fmla="*/ 1114425 h 1262063"/>
              <a:gd name="connsiteX21" fmla="*/ 0 w 340519"/>
              <a:gd name="connsiteY21" fmla="*/ 1059657 h 1262063"/>
              <a:gd name="connsiteX22" fmla="*/ 2381 w 340519"/>
              <a:gd name="connsiteY22" fmla="*/ 1016794 h 1262063"/>
              <a:gd name="connsiteX23" fmla="*/ 11906 w 340519"/>
              <a:gd name="connsiteY23" fmla="*/ 981075 h 1262063"/>
              <a:gd name="connsiteX24" fmla="*/ 35719 w 340519"/>
              <a:gd name="connsiteY24" fmla="*/ 873919 h 1262063"/>
              <a:gd name="connsiteX25" fmla="*/ 52388 w 340519"/>
              <a:gd name="connsiteY25" fmla="*/ 759619 h 1262063"/>
              <a:gd name="connsiteX26" fmla="*/ 69056 w 340519"/>
              <a:gd name="connsiteY26" fmla="*/ 611982 h 1262063"/>
              <a:gd name="connsiteX27" fmla="*/ 71438 w 340519"/>
              <a:gd name="connsiteY27" fmla="*/ 514350 h 1262063"/>
              <a:gd name="connsiteX28" fmla="*/ 64294 w 340519"/>
              <a:gd name="connsiteY28" fmla="*/ 350044 h 1262063"/>
              <a:gd name="connsiteX29" fmla="*/ 52388 w 340519"/>
              <a:gd name="connsiteY29" fmla="*/ 238125 h 1262063"/>
              <a:gd name="connsiteX30" fmla="*/ 33338 w 340519"/>
              <a:gd name="connsiteY30" fmla="*/ 104775 h 1262063"/>
              <a:gd name="connsiteX31" fmla="*/ 26194 w 340519"/>
              <a:gd name="connsiteY31" fmla="*/ 57150 h 1262063"/>
              <a:gd name="connsiteX32" fmla="*/ 19050 w 340519"/>
              <a:gd name="connsiteY32" fmla="*/ 40482 h 1262063"/>
              <a:gd name="connsiteX33" fmla="*/ 11906 w 340519"/>
              <a:gd name="connsiteY33" fmla="*/ 14288 h 1262063"/>
              <a:gd name="connsiteX34" fmla="*/ 16669 w 340519"/>
              <a:gd name="connsiteY34" fmla="*/ 0 h 1262063"/>
              <a:gd name="connsiteX35" fmla="*/ 28575 w 340519"/>
              <a:gd name="connsiteY35" fmla="*/ 2382 h 1262063"/>
              <a:gd name="connsiteX36" fmla="*/ 54769 w 340519"/>
              <a:gd name="connsiteY36" fmla="*/ 11907 h 1262063"/>
              <a:gd name="connsiteX37" fmla="*/ 85725 w 340519"/>
              <a:gd name="connsiteY37" fmla="*/ 28575 h 1262063"/>
              <a:gd name="connsiteX38" fmla="*/ 102394 w 340519"/>
              <a:gd name="connsiteY38" fmla="*/ 47625 h 1262063"/>
              <a:gd name="connsiteX39" fmla="*/ 121444 w 340519"/>
              <a:gd name="connsiteY39" fmla="*/ 78582 h 1262063"/>
              <a:gd name="connsiteX40" fmla="*/ 159544 w 340519"/>
              <a:gd name="connsiteY40" fmla="*/ 150019 h 1262063"/>
              <a:gd name="connsiteX41" fmla="*/ 183356 w 340519"/>
              <a:gd name="connsiteY41" fmla="*/ 197644 h 1262063"/>
              <a:gd name="connsiteX42" fmla="*/ 211931 w 340519"/>
              <a:gd name="connsiteY42" fmla="*/ 264319 h 1262063"/>
              <a:gd name="connsiteX43" fmla="*/ 230981 w 340519"/>
              <a:gd name="connsiteY43" fmla="*/ 316707 h 1262063"/>
              <a:gd name="connsiteX44" fmla="*/ 254794 w 340519"/>
              <a:gd name="connsiteY44" fmla="*/ 388144 h 12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0519" h="1262063">
                <a:moveTo>
                  <a:pt x="254794" y="388144"/>
                </a:moveTo>
                <a:lnTo>
                  <a:pt x="273844" y="457200"/>
                </a:lnTo>
                <a:lnTo>
                  <a:pt x="288131" y="519113"/>
                </a:lnTo>
                <a:lnTo>
                  <a:pt x="304800" y="595313"/>
                </a:lnTo>
                <a:lnTo>
                  <a:pt x="319088" y="681038"/>
                </a:lnTo>
                <a:lnTo>
                  <a:pt x="328613" y="759619"/>
                </a:lnTo>
                <a:lnTo>
                  <a:pt x="335756" y="835819"/>
                </a:lnTo>
                <a:lnTo>
                  <a:pt x="340519" y="900113"/>
                </a:lnTo>
                <a:cubicBezTo>
                  <a:pt x="339725" y="923132"/>
                  <a:pt x="338932" y="946150"/>
                  <a:pt x="338138" y="969169"/>
                </a:cubicBezTo>
                <a:lnTo>
                  <a:pt x="326231" y="1038225"/>
                </a:lnTo>
                <a:lnTo>
                  <a:pt x="304800" y="1123950"/>
                </a:lnTo>
                <a:lnTo>
                  <a:pt x="278606" y="1193007"/>
                </a:lnTo>
                <a:lnTo>
                  <a:pt x="240506" y="1238250"/>
                </a:lnTo>
                <a:lnTo>
                  <a:pt x="211931" y="1257300"/>
                </a:lnTo>
                <a:lnTo>
                  <a:pt x="197644" y="1262063"/>
                </a:lnTo>
                <a:lnTo>
                  <a:pt x="173831" y="1262063"/>
                </a:lnTo>
                <a:lnTo>
                  <a:pt x="119063" y="1257300"/>
                </a:lnTo>
                <a:lnTo>
                  <a:pt x="80963" y="1243013"/>
                </a:lnTo>
                <a:lnTo>
                  <a:pt x="50006" y="1219200"/>
                </a:lnTo>
                <a:lnTo>
                  <a:pt x="19050" y="1171575"/>
                </a:lnTo>
                <a:lnTo>
                  <a:pt x="4763" y="1114425"/>
                </a:lnTo>
                <a:lnTo>
                  <a:pt x="0" y="1059657"/>
                </a:lnTo>
                <a:lnTo>
                  <a:pt x="2381" y="1016794"/>
                </a:lnTo>
                <a:lnTo>
                  <a:pt x="11906" y="981075"/>
                </a:lnTo>
                <a:lnTo>
                  <a:pt x="35719" y="873919"/>
                </a:lnTo>
                <a:lnTo>
                  <a:pt x="52388" y="759619"/>
                </a:lnTo>
                <a:lnTo>
                  <a:pt x="69056" y="611982"/>
                </a:lnTo>
                <a:lnTo>
                  <a:pt x="71438" y="514350"/>
                </a:lnTo>
                <a:lnTo>
                  <a:pt x="64294" y="350044"/>
                </a:lnTo>
                <a:lnTo>
                  <a:pt x="52388" y="238125"/>
                </a:lnTo>
                <a:lnTo>
                  <a:pt x="33338" y="104775"/>
                </a:lnTo>
                <a:lnTo>
                  <a:pt x="26194" y="57150"/>
                </a:lnTo>
                <a:lnTo>
                  <a:pt x="19050" y="40482"/>
                </a:lnTo>
                <a:lnTo>
                  <a:pt x="11906" y="14288"/>
                </a:lnTo>
                <a:lnTo>
                  <a:pt x="16669" y="0"/>
                </a:lnTo>
                <a:lnTo>
                  <a:pt x="28575" y="2382"/>
                </a:lnTo>
                <a:lnTo>
                  <a:pt x="54769" y="11907"/>
                </a:lnTo>
                <a:lnTo>
                  <a:pt x="85725" y="28575"/>
                </a:lnTo>
                <a:lnTo>
                  <a:pt x="102394" y="47625"/>
                </a:lnTo>
                <a:lnTo>
                  <a:pt x="121444" y="78582"/>
                </a:lnTo>
                <a:lnTo>
                  <a:pt x="159544" y="150019"/>
                </a:lnTo>
                <a:lnTo>
                  <a:pt x="183356" y="197644"/>
                </a:lnTo>
                <a:lnTo>
                  <a:pt x="211931" y="264319"/>
                </a:lnTo>
                <a:lnTo>
                  <a:pt x="230981" y="316707"/>
                </a:lnTo>
                <a:lnTo>
                  <a:pt x="254794" y="3881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C95871F-6943-47D9-81A7-13BFF8F73103}"/>
              </a:ext>
            </a:extLst>
          </p:cNvPr>
          <p:cNvSpPr/>
          <p:nvPr/>
        </p:nvSpPr>
        <p:spPr>
          <a:xfrm rot="16200000">
            <a:off x="3092450" y="2554288"/>
            <a:ext cx="4025900" cy="2146300"/>
          </a:xfrm>
          <a:custGeom>
            <a:avLst/>
            <a:gdLst>
              <a:gd name="connsiteX0" fmla="*/ 2869200 w 4024800"/>
              <a:gd name="connsiteY0" fmla="*/ 1710000 h 2145600"/>
              <a:gd name="connsiteX1" fmla="*/ 3222000 w 4024800"/>
              <a:gd name="connsiteY1" fmla="*/ 1717200 h 2145600"/>
              <a:gd name="connsiteX2" fmla="*/ 3600000 w 4024800"/>
              <a:gd name="connsiteY2" fmla="*/ 1724400 h 2145600"/>
              <a:gd name="connsiteX3" fmla="*/ 3700800 w 4024800"/>
              <a:gd name="connsiteY3" fmla="*/ 1724400 h 2145600"/>
              <a:gd name="connsiteX4" fmla="*/ 3762000 w 4024800"/>
              <a:gd name="connsiteY4" fmla="*/ 1724400 h 2145600"/>
              <a:gd name="connsiteX5" fmla="*/ 3801600 w 4024800"/>
              <a:gd name="connsiteY5" fmla="*/ 1717200 h 2145600"/>
              <a:gd name="connsiteX6" fmla="*/ 3862800 w 4024800"/>
              <a:gd name="connsiteY6" fmla="*/ 1688400 h 2145600"/>
              <a:gd name="connsiteX7" fmla="*/ 3913200 w 4024800"/>
              <a:gd name="connsiteY7" fmla="*/ 1648800 h 2145600"/>
              <a:gd name="connsiteX8" fmla="*/ 3952800 w 4024800"/>
              <a:gd name="connsiteY8" fmla="*/ 1598400 h 2145600"/>
              <a:gd name="connsiteX9" fmla="*/ 3970800 w 4024800"/>
              <a:gd name="connsiteY9" fmla="*/ 1576800 h 2145600"/>
              <a:gd name="connsiteX10" fmla="*/ 3978000 w 4024800"/>
              <a:gd name="connsiteY10" fmla="*/ 1566000 h 2145600"/>
              <a:gd name="connsiteX11" fmla="*/ 3992400 w 4024800"/>
              <a:gd name="connsiteY11" fmla="*/ 1566000 h 2145600"/>
              <a:gd name="connsiteX12" fmla="*/ 4006800 w 4024800"/>
              <a:gd name="connsiteY12" fmla="*/ 1573200 h 2145600"/>
              <a:gd name="connsiteX13" fmla="*/ 4021200 w 4024800"/>
              <a:gd name="connsiteY13" fmla="*/ 1584000 h 2145600"/>
              <a:gd name="connsiteX14" fmla="*/ 4024800 w 4024800"/>
              <a:gd name="connsiteY14" fmla="*/ 1598400 h 2145600"/>
              <a:gd name="connsiteX15" fmla="*/ 4014000 w 4024800"/>
              <a:gd name="connsiteY15" fmla="*/ 1656000 h 2145600"/>
              <a:gd name="connsiteX16" fmla="*/ 3974400 w 4024800"/>
              <a:gd name="connsiteY16" fmla="*/ 1800000 h 2145600"/>
              <a:gd name="connsiteX17" fmla="*/ 3934800 w 4024800"/>
              <a:gd name="connsiteY17" fmla="*/ 1897200 h 2145600"/>
              <a:gd name="connsiteX18" fmla="*/ 3870000 w 4024800"/>
              <a:gd name="connsiteY18" fmla="*/ 2016000 h 2145600"/>
              <a:gd name="connsiteX19" fmla="*/ 3794400 w 4024800"/>
              <a:gd name="connsiteY19" fmla="*/ 2124000 h 2145600"/>
              <a:gd name="connsiteX20" fmla="*/ 3765600 w 4024800"/>
              <a:gd name="connsiteY20" fmla="*/ 2142000 h 2145600"/>
              <a:gd name="connsiteX21" fmla="*/ 3744000 w 4024800"/>
              <a:gd name="connsiteY21" fmla="*/ 2145600 h 2145600"/>
              <a:gd name="connsiteX22" fmla="*/ 3729600 w 4024800"/>
              <a:gd name="connsiteY22" fmla="*/ 2145600 h 2145600"/>
              <a:gd name="connsiteX23" fmla="*/ 3697200 w 4024800"/>
              <a:gd name="connsiteY23" fmla="*/ 2131200 h 2145600"/>
              <a:gd name="connsiteX24" fmla="*/ 3646800 w 4024800"/>
              <a:gd name="connsiteY24" fmla="*/ 2106000 h 2145600"/>
              <a:gd name="connsiteX25" fmla="*/ 3603600 w 4024800"/>
              <a:gd name="connsiteY25" fmla="*/ 2070000 h 2145600"/>
              <a:gd name="connsiteX26" fmla="*/ 3585600 w 4024800"/>
              <a:gd name="connsiteY26" fmla="*/ 2059200 h 2145600"/>
              <a:gd name="connsiteX27" fmla="*/ 3538800 w 4024800"/>
              <a:gd name="connsiteY27" fmla="*/ 2037600 h 2145600"/>
              <a:gd name="connsiteX28" fmla="*/ 3438000 w 4024800"/>
              <a:gd name="connsiteY28" fmla="*/ 2012400 h 2145600"/>
              <a:gd name="connsiteX29" fmla="*/ 3304800 w 4024800"/>
              <a:gd name="connsiteY29" fmla="*/ 1994400 h 2145600"/>
              <a:gd name="connsiteX30" fmla="*/ 3200400 w 4024800"/>
              <a:gd name="connsiteY30" fmla="*/ 1994400 h 2145600"/>
              <a:gd name="connsiteX31" fmla="*/ 3031200 w 4024800"/>
              <a:gd name="connsiteY31" fmla="*/ 1990800 h 2145600"/>
              <a:gd name="connsiteX32" fmla="*/ 2905200 w 4024800"/>
              <a:gd name="connsiteY32" fmla="*/ 1987200 h 2145600"/>
              <a:gd name="connsiteX33" fmla="*/ 2764800 w 4024800"/>
              <a:gd name="connsiteY33" fmla="*/ 1980000 h 2145600"/>
              <a:gd name="connsiteX34" fmla="*/ 2592000 w 4024800"/>
              <a:gd name="connsiteY34" fmla="*/ 1965600 h 2145600"/>
              <a:gd name="connsiteX35" fmla="*/ 2350800 w 4024800"/>
              <a:gd name="connsiteY35" fmla="*/ 1940400 h 2145600"/>
              <a:gd name="connsiteX36" fmla="*/ 2145600 w 4024800"/>
              <a:gd name="connsiteY36" fmla="*/ 1911600 h 2145600"/>
              <a:gd name="connsiteX37" fmla="*/ 1904400 w 4024800"/>
              <a:gd name="connsiteY37" fmla="*/ 1854000 h 2145600"/>
              <a:gd name="connsiteX38" fmla="*/ 1720800 w 4024800"/>
              <a:gd name="connsiteY38" fmla="*/ 1785600 h 2145600"/>
              <a:gd name="connsiteX39" fmla="*/ 1558800 w 4024800"/>
              <a:gd name="connsiteY39" fmla="*/ 1720800 h 2145600"/>
              <a:gd name="connsiteX40" fmla="*/ 1321200 w 4024800"/>
              <a:gd name="connsiteY40" fmla="*/ 1609200 h 2145600"/>
              <a:gd name="connsiteX41" fmla="*/ 1076400 w 4024800"/>
              <a:gd name="connsiteY41" fmla="*/ 1479600 h 2145600"/>
              <a:gd name="connsiteX42" fmla="*/ 820800 w 4024800"/>
              <a:gd name="connsiteY42" fmla="*/ 1299600 h 2145600"/>
              <a:gd name="connsiteX43" fmla="*/ 637200 w 4024800"/>
              <a:gd name="connsiteY43" fmla="*/ 1134000 h 2145600"/>
              <a:gd name="connsiteX44" fmla="*/ 439200 w 4024800"/>
              <a:gd name="connsiteY44" fmla="*/ 900000 h 2145600"/>
              <a:gd name="connsiteX45" fmla="*/ 295200 w 4024800"/>
              <a:gd name="connsiteY45" fmla="*/ 676800 h 2145600"/>
              <a:gd name="connsiteX46" fmla="*/ 165600 w 4024800"/>
              <a:gd name="connsiteY46" fmla="*/ 435600 h 2145600"/>
              <a:gd name="connsiteX47" fmla="*/ 79200 w 4024800"/>
              <a:gd name="connsiteY47" fmla="*/ 248400 h 2145600"/>
              <a:gd name="connsiteX48" fmla="*/ 21600 w 4024800"/>
              <a:gd name="connsiteY48" fmla="*/ 104400 h 2145600"/>
              <a:gd name="connsiteX49" fmla="*/ 0 w 4024800"/>
              <a:gd name="connsiteY49" fmla="*/ 43200 h 2145600"/>
              <a:gd name="connsiteX50" fmla="*/ 0 w 4024800"/>
              <a:gd name="connsiteY50" fmla="*/ 28800 h 2145600"/>
              <a:gd name="connsiteX51" fmla="*/ 3600 w 4024800"/>
              <a:gd name="connsiteY51" fmla="*/ 10800 h 2145600"/>
              <a:gd name="connsiteX52" fmla="*/ 14400 w 4024800"/>
              <a:gd name="connsiteY52" fmla="*/ 0 h 2145600"/>
              <a:gd name="connsiteX53" fmla="*/ 28800 w 4024800"/>
              <a:gd name="connsiteY53" fmla="*/ 0 h 2145600"/>
              <a:gd name="connsiteX54" fmla="*/ 50400 w 4024800"/>
              <a:gd name="connsiteY54" fmla="*/ 10800 h 2145600"/>
              <a:gd name="connsiteX55" fmla="*/ 72000 w 4024800"/>
              <a:gd name="connsiteY55" fmla="*/ 32400 h 2145600"/>
              <a:gd name="connsiteX56" fmla="*/ 97200 w 4024800"/>
              <a:gd name="connsiteY56" fmla="*/ 82800 h 2145600"/>
              <a:gd name="connsiteX57" fmla="*/ 306000 w 4024800"/>
              <a:gd name="connsiteY57" fmla="*/ 421200 h 2145600"/>
              <a:gd name="connsiteX58" fmla="*/ 446400 w 4024800"/>
              <a:gd name="connsiteY58" fmla="*/ 615600 h 2145600"/>
              <a:gd name="connsiteX59" fmla="*/ 597600 w 4024800"/>
              <a:gd name="connsiteY59" fmla="*/ 802800 h 2145600"/>
              <a:gd name="connsiteX60" fmla="*/ 759600 w 4024800"/>
              <a:gd name="connsiteY60" fmla="*/ 961200 h 2145600"/>
              <a:gd name="connsiteX61" fmla="*/ 903600 w 4024800"/>
              <a:gd name="connsiteY61" fmla="*/ 1076400 h 2145600"/>
              <a:gd name="connsiteX62" fmla="*/ 1047600 w 4024800"/>
              <a:gd name="connsiteY62" fmla="*/ 1180800 h 2145600"/>
              <a:gd name="connsiteX63" fmla="*/ 1180800 w 4024800"/>
              <a:gd name="connsiteY63" fmla="*/ 1267200 h 2145600"/>
              <a:gd name="connsiteX64" fmla="*/ 1360800 w 4024800"/>
              <a:gd name="connsiteY64" fmla="*/ 1364400 h 2145600"/>
              <a:gd name="connsiteX65" fmla="*/ 1508400 w 4024800"/>
              <a:gd name="connsiteY65" fmla="*/ 1436400 h 2145600"/>
              <a:gd name="connsiteX66" fmla="*/ 1702800 w 4024800"/>
              <a:gd name="connsiteY66" fmla="*/ 1515600 h 2145600"/>
              <a:gd name="connsiteX67" fmla="*/ 1875600 w 4024800"/>
              <a:gd name="connsiteY67" fmla="*/ 1573200 h 2145600"/>
              <a:gd name="connsiteX68" fmla="*/ 2084400 w 4024800"/>
              <a:gd name="connsiteY68" fmla="*/ 1627200 h 2145600"/>
              <a:gd name="connsiteX69" fmla="*/ 2242800 w 4024800"/>
              <a:gd name="connsiteY69" fmla="*/ 1656000 h 2145600"/>
              <a:gd name="connsiteX70" fmla="*/ 2444400 w 4024800"/>
              <a:gd name="connsiteY70" fmla="*/ 1684800 h 2145600"/>
              <a:gd name="connsiteX71" fmla="*/ 2631600 w 4024800"/>
              <a:gd name="connsiteY71" fmla="*/ 1699200 h 2145600"/>
              <a:gd name="connsiteX72" fmla="*/ 2869200 w 4024800"/>
              <a:gd name="connsiteY72" fmla="*/ 1710000 h 21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024800" h="2145600">
                <a:moveTo>
                  <a:pt x="2869200" y="1710000"/>
                </a:moveTo>
                <a:lnTo>
                  <a:pt x="3222000" y="1717200"/>
                </a:lnTo>
                <a:lnTo>
                  <a:pt x="3600000" y="1724400"/>
                </a:lnTo>
                <a:lnTo>
                  <a:pt x="3700800" y="1724400"/>
                </a:lnTo>
                <a:lnTo>
                  <a:pt x="3762000" y="1724400"/>
                </a:lnTo>
                <a:lnTo>
                  <a:pt x="3801600" y="1717200"/>
                </a:lnTo>
                <a:lnTo>
                  <a:pt x="3862800" y="1688400"/>
                </a:lnTo>
                <a:lnTo>
                  <a:pt x="3913200" y="1648800"/>
                </a:lnTo>
                <a:lnTo>
                  <a:pt x="3952800" y="1598400"/>
                </a:lnTo>
                <a:lnTo>
                  <a:pt x="3970800" y="1576800"/>
                </a:lnTo>
                <a:lnTo>
                  <a:pt x="3978000" y="1566000"/>
                </a:lnTo>
                <a:lnTo>
                  <a:pt x="3992400" y="1566000"/>
                </a:lnTo>
                <a:lnTo>
                  <a:pt x="4006800" y="1573200"/>
                </a:lnTo>
                <a:lnTo>
                  <a:pt x="4021200" y="1584000"/>
                </a:lnTo>
                <a:lnTo>
                  <a:pt x="4024800" y="1598400"/>
                </a:lnTo>
                <a:lnTo>
                  <a:pt x="4014000" y="1656000"/>
                </a:lnTo>
                <a:lnTo>
                  <a:pt x="3974400" y="1800000"/>
                </a:lnTo>
                <a:lnTo>
                  <a:pt x="3934800" y="1897200"/>
                </a:lnTo>
                <a:lnTo>
                  <a:pt x="3870000" y="2016000"/>
                </a:lnTo>
                <a:lnTo>
                  <a:pt x="3794400" y="2124000"/>
                </a:lnTo>
                <a:lnTo>
                  <a:pt x="3765600" y="2142000"/>
                </a:lnTo>
                <a:lnTo>
                  <a:pt x="3744000" y="2145600"/>
                </a:lnTo>
                <a:lnTo>
                  <a:pt x="3729600" y="2145600"/>
                </a:lnTo>
                <a:lnTo>
                  <a:pt x="3697200" y="2131200"/>
                </a:lnTo>
                <a:lnTo>
                  <a:pt x="3646800" y="2106000"/>
                </a:lnTo>
                <a:lnTo>
                  <a:pt x="3603600" y="2070000"/>
                </a:lnTo>
                <a:lnTo>
                  <a:pt x="3585600" y="2059200"/>
                </a:lnTo>
                <a:lnTo>
                  <a:pt x="3538800" y="2037600"/>
                </a:lnTo>
                <a:lnTo>
                  <a:pt x="3438000" y="2012400"/>
                </a:lnTo>
                <a:lnTo>
                  <a:pt x="3304800" y="1994400"/>
                </a:lnTo>
                <a:lnTo>
                  <a:pt x="3200400" y="1994400"/>
                </a:lnTo>
                <a:lnTo>
                  <a:pt x="3031200" y="1990800"/>
                </a:lnTo>
                <a:lnTo>
                  <a:pt x="2905200" y="1987200"/>
                </a:lnTo>
                <a:lnTo>
                  <a:pt x="2764800" y="1980000"/>
                </a:lnTo>
                <a:lnTo>
                  <a:pt x="2592000" y="1965600"/>
                </a:lnTo>
                <a:lnTo>
                  <a:pt x="2350800" y="1940400"/>
                </a:lnTo>
                <a:lnTo>
                  <a:pt x="2145600" y="1911600"/>
                </a:lnTo>
                <a:lnTo>
                  <a:pt x="1904400" y="1854000"/>
                </a:lnTo>
                <a:lnTo>
                  <a:pt x="1720800" y="1785600"/>
                </a:lnTo>
                <a:lnTo>
                  <a:pt x="1558800" y="1720800"/>
                </a:lnTo>
                <a:lnTo>
                  <a:pt x="1321200" y="1609200"/>
                </a:lnTo>
                <a:lnTo>
                  <a:pt x="1076400" y="1479600"/>
                </a:lnTo>
                <a:lnTo>
                  <a:pt x="820800" y="1299600"/>
                </a:lnTo>
                <a:lnTo>
                  <a:pt x="637200" y="1134000"/>
                </a:lnTo>
                <a:lnTo>
                  <a:pt x="439200" y="900000"/>
                </a:lnTo>
                <a:lnTo>
                  <a:pt x="295200" y="676800"/>
                </a:lnTo>
                <a:lnTo>
                  <a:pt x="165600" y="435600"/>
                </a:lnTo>
                <a:lnTo>
                  <a:pt x="79200" y="248400"/>
                </a:lnTo>
                <a:lnTo>
                  <a:pt x="21600" y="104400"/>
                </a:lnTo>
                <a:lnTo>
                  <a:pt x="0" y="43200"/>
                </a:lnTo>
                <a:lnTo>
                  <a:pt x="0" y="28800"/>
                </a:lnTo>
                <a:lnTo>
                  <a:pt x="3600" y="10800"/>
                </a:lnTo>
                <a:lnTo>
                  <a:pt x="14400" y="0"/>
                </a:lnTo>
                <a:lnTo>
                  <a:pt x="28800" y="0"/>
                </a:lnTo>
                <a:lnTo>
                  <a:pt x="50400" y="10800"/>
                </a:lnTo>
                <a:lnTo>
                  <a:pt x="72000" y="32400"/>
                </a:lnTo>
                <a:lnTo>
                  <a:pt x="97200" y="82800"/>
                </a:lnTo>
                <a:lnTo>
                  <a:pt x="306000" y="421200"/>
                </a:lnTo>
                <a:lnTo>
                  <a:pt x="446400" y="615600"/>
                </a:lnTo>
                <a:lnTo>
                  <a:pt x="597600" y="802800"/>
                </a:lnTo>
                <a:lnTo>
                  <a:pt x="759600" y="961200"/>
                </a:lnTo>
                <a:lnTo>
                  <a:pt x="903600" y="1076400"/>
                </a:lnTo>
                <a:lnTo>
                  <a:pt x="1047600" y="1180800"/>
                </a:lnTo>
                <a:lnTo>
                  <a:pt x="1180800" y="1267200"/>
                </a:lnTo>
                <a:lnTo>
                  <a:pt x="1360800" y="1364400"/>
                </a:lnTo>
                <a:lnTo>
                  <a:pt x="1508400" y="1436400"/>
                </a:lnTo>
                <a:lnTo>
                  <a:pt x="1702800" y="1515600"/>
                </a:lnTo>
                <a:lnTo>
                  <a:pt x="1875600" y="1573200"/>
                </a:lnTo>
                <a:lnTo>
                  <a:pt x="2084400" y="1627200"/>
                </a:lnTo>
                <a:lnTo>
                  <a:pt x="2242800" y="1656000"/>
                </a:lnTo>
                <a:lnTo>
                  <a:pt x="2444400" y="1684800"/>
                </a:lnTo>
                <a:lnTo>
                  <a:pt x="2631600" y="1699200"/>
                </a:lnTo>
                <a:lnTo>
                  <a:pt x="2869200" y="17100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B852F63-23F8-4A72-AF72-C9236EF39EF4}"/>
              </a:ext>
            </a:extLst>
          </p:cNvPr>
          <p:cNvSpPr/>
          <p:nvPr/>
        </p:nvSpPr>
        <p:spPr>
          <a:xfrm>
            <a:off x="6372226" y="2352676"/>
            <a:ext cx="1414463" cy="963613"/>
          </a:xfrm>
          <a:custGeom>
            <a:avLst/>
            <a:gdLst>
              <a:gd name="connsiteX0" fmla="*/ 419100 w 1414463"/>
              <a:gd name="connsiteY0" fmla="*/ 633413 h 964406"/>
              <a:gd name="connsiteX1" fmla="*/ 776288 w 1414463"/>
              <a:gd name="connsiteY1" fmla="*/ 392906 h 964406"/>
              <a:gd name="connsiteX2" fmla="*/ 876300 w 1414463"/>
              <a:gd name="connsiteY2" fmla="*/ 323850 h 964406"/>
              <a:gd name="connsiteX3" fmla="*/ 938213 w 1414463"/>
              <a:gd name="connsiteY3" fmla="*/ 266700 h 964406"/>
              <a:gd name="connsiteX4" fmla="*/ 962025 w 1414463"/>
              <a:gd name="connsiteY4" fmla="*/ 235744 h 964406"/>
              <a:gd name="connsiteX5" fmla="*/ 964406 w 1414463"/>
              <a:gd name="connsiteY5" fmla="*/ 223838 h 964406"/>
              <a:gd name="connsiteX6" fmla="*/ 966788 w 1414463"/>
              <a:gd name="connsiteY6" fmla="*/ 195263 h 964406"/>
              <a:gd name="connsiteX7" fmla="*/ 962025 w 1414463"/>
              <a:gd name="connsiteY7" fmla="*/ 178594 h 964406"/>
              <a:gd name="connsiteX8" fmla="*/ 947738 w 1414463"/>
              <a:gd name="connsiteY8" fmla="*/ 152400 h 964406"/>
              <a:gd name="connsiteX9" fmla="*/ 921544 w 1414463"/>
              <a:gd name="connsiteY9" fmla="*/ 121444 h 964406"/>
              <a:gd name="connsiteX10" fmla="*/ 888206 w 1414463"/>
              <a:gd name="connsiteY10" fmla="*/ 92869 h 964406"/>
              <a:gd name="connsiteX11" fmla="*/ 840581 w 1414463"/>
              <a:gd name="connsiteY11" fmla="*/ 54769 h 964406"/>
              <a:gd name="connsiteX12" fmla="*/ 828675 w 1414463"/>
              <a:gd name="connsiteY12" fmla="*/ 42863 h 964406"/>
              <a:gd name="connsiteX13" fmla="*/ 823913 w 1414463"/>
              <a:gd name="connsiteY13" fmla="*/ 30956 h 964406"/>
              <a:gd name="connsiteX14" fmla="*/ 823913 w 1414463"/>
              <a:gd name="connsiteY14" fmla="*/ 19050 h 964406"/>
              <a:gd name="connsiteX15" fmla="*/ 831056 w 1414463"/>
              <a:gd name="connsiteY15" fmla="*/ 2381 h 964406"/>
              <a:gd name="connsiteX16" fmla="*/ 862013 w 1414463"/>
              <a:gd name="connsiteY16" fmla="*/ 0 h 964406"/>
              <a:gd name="connsiteX17" fmla="*/ 895350 w 1414463"/>
              <a:gd name="connsiteY17" fmla="*/ 9525 h 964406"/>
              <a:gd name="connsiteX18" fmla="*/ 923925 w 1414463"/>
              <a:gd name="connsiteY18" fmla="*/ 7144 h 964406"/>
              <a:gd name="connsiteX19" fmla="*/ 969169 w 1414463"/>
              <a:gd name="connsiteY19" fmla="*/ 16669 h 964406"/>
              <a:gd name="connsiteX20" fmla="*/ 1035844 w 1414463"/>
              <a:gd name="connsiteY20" fmla="*/ 38100 h 964406"/>
              <a:gd name="connsiteX21" fmla="*/ 1088231 w 1414463"/>
              <a:gd name="connsiteY21" fmla="*/ 61913 h 964406"/>
              <a:gd name="connsiteX22" fmla="*/ 1147763 w 1414463"/>
              <a:gd name="connsiteY22" fmla="*/ 97631 h 964406"/>
              <a:gd name="connsiteX23" fmla="*/ 1212056 w 1414463"/>
              <a:gd name="connsiteY23" fmla="*/ 142875 h 964406"/>
              <a:gd name="connsiteX24" fmla="*/ 1257300 w 1414463"/>
              <a:gd name="connsiteY24" fmla="*/ 183356 h 964406"/>
              <a:gd name="connsiteX25" fmla="*/ 1307306 w 1414463"/>
              <a:gd name="connsiteY25" fmla="*/ 240506 h 964406"/>
              <a:gd name="connsiteX26" fmla="*/ 1328738 w 1414463"/>
              <a:gd name="connsiteY26" fmla="*/ 271463 h 964406"/>
              <a:gd name="connsiteX27" fmla="*/ 1338263 w 1414463"/>
              <a:gd name="connsiteY27" fmla="*/ 290513 h 964406"/>
              <a:gd name="connsiteX28" fmla="*/ 1347788 w 1414463"/>
              <a:gd name="connsiteY28" fmla="*/ 300038 h 964406"/>
              <a:gd name="connsiteX29" fmla="*/ 1371600 w 1414463"/>
              <a:gd name="connsiteY29" fmla="*/ 326231 h 964406"/>
              <a:gd name="connsiteX30" fmla="*/ 1390650 w 1414463"/>
              <a:gd name="connsiteY30" fmla="*/ 354806 h 964406"/>
              <a:gd name="connsiteX31" fmla="*/ 1409700 w 1414463"/>
              <a:gd name="connsiteY31" fmla="*/ 390525 h 964406"/>
              <a:gd name="connsiteX32" fmla="*/ 1414463 w 1414463"/>
              <a:gd name="connsiteY32" fmla="*/ 421481 h 964406"/>
              <a:gd name="connsiteX33" fmla="*/ 1409700 w 1414463"/>
              <a:gd name="connsiteY33" fmla="*/ 447675 h 964406"/>
              <a:gd name="connsiteX34" fmla="*/ 1385888 w 1414463"/>
              <a:gd name="connsiteY34" fmla="*/ 473869 h 964406"/>
              <a:gd name="connsiteX35" fmla="*/ 1345406 w 1414463"/>
              <a:gd name="connsiteY35" fmla="*/ 490538 h 964406"/>
              <a:gd name="connsiteX36" fmla="*/ 1293019 w 1414463"/>
              <a:gd name="connsiteY36" fmla="*/ 502444 h 964406"/>
              <a:gd name="connsiteX37" fmla="*/ 1238250 w 1414463"/>
              <a:gd name="connsiteY37" fmla="*/ 514350 h 964406"/>
              <a:gd name="connsiteX38" fmla="*/ 1197769 w 1414463"/>
              <a:gd name="connsiteY38" fmla="*/ 519113 h 964406"/>
              <a:gd name="connsiteX39" fmla="*/ 1178719 w 1414463"/>
              <a:gd name="connsiteY39" fmla="*/ 523875 h 964406"/>
              <a:gd name="connsiteX40" fmla="*/ 1057275 w 1414463"/>
              <a:gd name="connsiteY40" fmla="*/ 571500 h 964406"/>
              <a:gd name="connsiteX41" fmla="*/ 226219 w 1414463"/>
              <a:gd name="connsiteY41" fmla="*/ 902494 h 964406"/>
              <a:gd name="connsiteX42" fmla="*/ 71438 w 1414463"/>
              <a:gd name="connsiteY42" fmla="*/ 959644 h 964406"/>
              <a:gd name="connsiteX43" fmla="*/ 50006 w 1414463"/>
              <a:gd name="connsiteY43" fmla="*/ 964406 h 964406"/>
              <a:gd name="connsiteX44" fmla="*/ 28575 w 1414463"/>
              <a:gd name="connsiteY44" fmla="*/ 964406 h 964406"/>
              <a:gd name="connsiteX45" fmla="*/ 11906 w 1414463"/>
              <a:gd name="connsiteY45" fmla="*/ 959644 h 964406"/>
              <a:gd name="connsiteX46" fmla="*/ 0 w 1414463"/>
              <a:gd name="connsiteY46" fmla="*/ 945356 h 964406"/>
              <a:gd name="connsiteX47" fmla="*/ 4763 w 1414463"/>
              <a:gd name="connsiteY47" fmla="*/ 928688 h 964406"/>
              <a:gd name="connsiteX48" fmla="*/ 30956 w 1414463"/>
              <a:gd name="connsiteY48" fmla="*/ 902494 h 964406"/>
              <a:gd name="connsiteX49" fmla="*/ 152400 w 1414463"/>
              <a:gd name="connsiteY49" fmla="*/ 816769 h 964406"/>
              <a:gd name="connsiteX50" fmla="*/ 419100 w 1414463"/>
              <a:gd name="connsiteY50" fmla="*/ 633413 h 96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14463" h="964406">
                <a:moveTo>
                  <a:pt x="419100" y="633413"/>
                </a:moveTo>
                <a:lnTo>
                  <a:pt x="776288" y="392906"/>
                </a:lnTo>
                <a:lnTo>
                  <a:pt x="876300" y="323850"/>
                </a:lnTo>
                <a:lnTo>
                  <a:pt x="938213" y="266700"/>
                </a:lnTo>
                <a:lnTo>
                  <a:pt x="962025" y="235744"/>
                </a:lnTo>
                <a:lnTo>
                  <a:pt x="964406" y="223838"/>
                </a:lnTo>
                <a:lnTo>
                  <a:pt x="966788" y="195263"/>
                </a:lnTo>
                <a:lnTo>
                  <a:pt x="962025" y="178594"/>
                </a:lnTo>
                <a:lnTo>
                  <a:pt x="947738" y="152400"/>
                </a:lnTo>
                <a:lnTo>
                  <a:pt x="921544" y="121444"/>
                </a:lnTo>
                <a:lnTo>
                  <a:pt x="888206" y="92869"/>
                </a:lnTo>
                <a:lnTo>
                  <a:pt x="840581" y="54769"/>
                </a:lnTo>
                <a:lnTo>
                  <a:pt x="828675" y="42863"/>
                </a:lnTo>
                <a:lnTo>
                  <a:pt x="823913" y="30956"/>
                </a:lnTo>
                <a:lnTo>
                  <a:pt x="823913" y="19050"/>
                </a:lnTo>
                <a:lnTo>
                  <a:pt x="831056" y="2381"/>
                </a:lnTo>
                <a:lnTo>
                  <a:pt x="862013" y="0"/>
                </a:lnTo>
                <a:lnTo>
                  <a:pt x="895350" y="9525"/>
                </a:lnTo>
                <a:lnTo>
                  <a:pt x="923925" y="7144"/>
                </a:lnTo>
                <a:lnTo>
                  <a:pt x="969169" y="16669"/>
                </a:lnTo>
                <a:lnTo>
                  <a:pt x="1035844" y="38100"/>
                </a:lnTo>
                <a:lnTo>
                  <a:pt x="1088231" y="61913"/>
                </a:lnTo>
                <a:lnTo>
                  <a:pt x="1147763" y="97631"/>
                </a:lnTo>
                <a:lnTo>
                  <a:pt x="1212056" y="142875"/>
                </a:lnTo>
                <a:lnTo>
                  <a:pt x="1257300" y="183356"/>
                </a:lnTo>
                <a:lnTo>
                  <a:pt x="1307306" y="240506"/>
                </a:lnTo>
                <a:lnTo>
                  <a:pt x="1328738" y="271463"/>
                </a:lnTo>
                <a:lnTo>
                  <a:pt x="1338263" y="290513"/>
                </a:lnTo>
                <a:lnTo>
                  <a:pt x="1347788" y="300038"/>
                </a:lnTo>
                <a:lnTo>
                  <a:pt x="1371600" y="326231"/>
                </a:lnTo>
                <a:lnTo>
                  <a:pt x="1390650" y="354806"/>
                </a:lnTo>
                <a:lnTo>
                  <a:pt x="1409700" y="390525"/>
                </a:lnTo>
                <a:lnTo>
                  <a:pt x="1414463" y="421481"/>
                </a:lnTo>
                <a:lnTo>
                  <a:pt x="1409700" y="447675"/>
                </a:lnTo>
                <a:cubicBezTo>
                  <a:pt x="1387518" y="472322"/>
                  <a:pt x="1395820" y="463937"/>
                  <a:pt x="1385888" y="473869"/>
                </a:cubicBezTo>
                <a:lnTo>
                  <a:pt x="1345406" y="490538"/>
                </a:lnTo>
                <a:lnTo>
                  <a:pt x="1293019" y="502444"/>
                </a:lnTo>
                <a:lnTo>
                  <a:pt x="1238250" y="514350"/>
                </a:lnTo>
                <a:lnTo>
                  <a:pt x="1197769" y="519113"/>
                </a:lnTo>
                <a:lnTo>
                  <a:pt x="1178719" y="523875"/>
                </a:lnTo>
                <a:lnTo>
                  <a:pt x="1057275" y="571500"/>
                </a:lnTo>
                <a:lnTo>
                  <a:pt x="226219" y="902494"/>
                </a:lnTo>
                <a:lnTo>
                  <a:pt x="71438" y="959644"/>
                </a:lnTo>
                <a:lnTo>
                  <a:pt x="50006" y="964406"/>
                </a:lnTo>
                <a:lnTo>
                  <a:pt x="28575" y="964406"/>
                </a:lnTo>
                <a:lnTo>
                  <a:pt x="11906" y="959644"/>
                </a:lnTo>
                <a:lnTo>
                  <a:pt x="0" y="945356"/>
                </a:lnTo>
                <a:lnTo>
                  <a:pt x="4763" y="928688"/>
                </a:lnTo>
                <a:lnTo>
                  <a:pt x="30956" y="902494"/>
                </a:lnTo>
                <a:lnTo>
                  <a:pt x="152400" y="816769"/>
                </a:lnTo>
                <a:lnTo>
                  <a:pt x="419100" y="633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0463293-75B6-462D-88E8-480C5BEC9A47}"/>
              </a:ext>
            </a:extLst>
          </p:cNvPr>
          <p:cNvSpPr/>
          <p:nvPr/>
        </p:nvSpPr>
        <p:spPr>
          <a:xfrm rot="900000">
            <a:off x="5641975" y="3889375"/>
            <a:ext cx="3005138" cy="1593850"/>
          </a:xfrm>
          <a:custGeom>
            <a:avLst/>
            <a:gdLst>
              <a:gd name="connsiteX0" fmla="*/ 414916 w 3004835"/>
              <a:gd name="connsiteY0" fmla="*/ 470414 h 1593594"/>
              <a:gd name="connsiteX1" fmla="*/ 911757 w 3004835"/>
              <a:gd name="connsiteY1" fmla="*/ 819261 h 1593594"/>
              <a:gd name="connsiteX2" fmla="*/ 1337244 w 3004835"/>
              <a:gd name="connsiteY2" fmla="*/ 1109966 h 1593594"/>
              <a:gd name="connsiteX3" fmla="*/ 1646449 w 3004835"/>
              <a:gd name="connsiteY3" fmla="*/ 1308174 h 1593594"/>
              <a:gd name="connsiteX4" fmla="*/ 1876370 w 3004835"/>
              <a:gd name="connsiteY4" fmla="*/ 1442955 h 1593594"/>
              <a:gd name="connsiteX5" fmla="*/ 1984724 w 3004835"/>
              <a:gd name="connsiteY5" fmla="*/ 1498454 h 1593594"/>
              <a:gd name="connsiteX6" fmla="*/ 2082507 w 3004835"/>
              <a:gd name="connsiteY6" fmla="*/ 1546024 h 1593594"/>
              <a:gd name="connsiteX7" fmla="*/ 2161790 w 3004835"/>
              <a:gd name="connsiteY7" fmla="*/ 1580380 h 1593594"/>
              <a:gd name="connsiteX8" fmla="*/ 2204074 w 3004835"/>
              <a:gd name="connsiteY8" fmla="*/ 1590951 h 1593594"/>
              <a:gd name="connsiteX9" fmla="*/ 2217288 w 3004835"/>
              <a:gd name="connsiteY9" fmla="*/ 1593594 h 1593594"/>
              <a:gd name="connsiteX10" fmla="*/ 2233145 w 3004835"/>
              <a:gd name="connsiteY10" fmla="*/ 1590951 h 1593594"/>
              <a:gd name="connsiteX11" fmla="*/ 2439281 w 3004835"/>
              <a:gd name="connsiteY11" fmla="*/ 1546024 h 1593594"/>
              <a:gd name="connsiteX12" fmla="*/ 2772271 w 3004835"/>
              <a:gd name="connsiteY12" fmla="*/ 1477311 h 1593594"/>
              <a:gd name="connsiteX13" fmla="*/ 2946694 w 3004835"/>
              <a:gd name="connsiteY13" fmla="*/ 1442955 h 1593594"/>
              <a:gd name="connsiteX14" fmla="*/ 2988978 w 3004835"/>
              <a:gd name="connsiteY14" fmla="*/ 1432384 h 1593594"/>
              <a:gd name="connsiteX15" fmla="*/ 3004835 w 3004835"/>
              <a:gd name="connsiteY15" fmla="*/ 1419170 h 1593594"/>
              <a:gd name="connsiteX16" fmla="*/ 3004835 w 3004835"/>
              <a:gd name="connsiteY16" fmla="*/ 1403314 h 1593594"/>
              <a:gd name="connsiteX17" fmla="*/ 2994264 w 3004835"/>
              <a:gd name="connsiteY17" fmla="*/ 1387457 h 1593594"/>
              <a:gd name="connsiteX18" fmla="*/ 2967836 w 3004835"/>
              <a:gd name="connsiteY18" fmla="*/ 1368958 h 1593594"/>
              <a:gd name="connsiteX19" fmla="*/ 2896481 w 3004835"/>
              <a:gd name="connsiteY19" fmla="*/ 1350458 h 1593594"/>
              <a:gd name="connsiteX20" fmla="*/ 2648060 w 3004835"/>
              <a:gd name="connsiteY20" fmla="*/ 1289674 h 1593594"/>
              <a:gd name="connsiteX21" fmla="*/ 2439281 w 3004835"/>
              <a:gd name="connsiteY21" fmla="*/ 1228891 h 1593594"/>
              <a:gd name="connsiteX22" fmla="*/ 2019080 w 3004835"/>
              <a:gd name="connsiteY22" fmla="*/ 1096752 h 1593594"/>
              <a:gd name="connsiteX23" fmla="*/ 1707233 w 3004835"/>
              <a:gd name="connsiteY23" fmla="*/ 972541 h 1593594"/>
              <a:gd name="connsiteX24" fmla="*/ 1424456 w 3004835"/>
              <a:gd name="connsiteY24" fmla="*/ 840403 h 1593594"/>
              <a:gd name="connsiteX25" fmla="*/ 1292317 w 3004835"/>
              <a:gd name="connsiteY25" fmla="*/ 779619 h 1593594"/>
              <a:gd name="connsiteX26" fmla="*/ 1035968 w 3004835"/>
              <a:gd name="connsiteY26" fmla="*/ 647480 h 1593594"/>
              <a:gd name="connsiteX27" fmla="*/ 628981 w 3004835"/>
              <a:gd name="connsiteY27" fmla="*/ 412273 h 1593594"/>
              <a:gd name="connsiteX28" fmla="*/ 108354 w 3004835"/>
              <a:gd name="connsiteY28" fmla="*/ 68713 h 1593594"/>
              <a:gd name="connsiteX29" fmla="*/ 7928 w 3004835"/>
              <a:gd name="connsiteY29" fmla="*/ 0 h 1593594"/>
              <a:gd name="connsiteX30" fmla="*/ 2643 w 3004835"/>
              <a:gd name="connsiteY30" fmla="*/ 7929 h 1593594"/>
              <a:gd name="connsiteX31" fmla="*/ 0 w 3004835"/>
              <a:gd name="connsiteY31" fmla="*/ 142710 h 1593594"/>
              <a:gd name="connsiteX32" fmla="*/ 0 w 3004835"/>
              <a:gd name="connsiteY32" fmla="*/ 158567 h 1593594"/>
              <a:gd name="connsiteX33" fmla="*/ 7928 w 3004835"/>
              <a:gd name="connsiteY33" fmla="*/ 171781 h 1593594"/>
              <a:gd name="connsiteX34" fmla="*/ 81926 w 3004835"/>
              <a:gd name="connsiteY34" fmla="*/ 219351 h 1593594"/>
              <a:gd name="connsiteX35" fmla="*/ 288063 w 3004835"/>
              <a:gd name="connsiteY35" fmla="*/ 377917 h 1593594"/>
              <a:gd name="connsiteX36" fmla="*/ 414916 w 3004835"/>
              <a:gd name="connsiteY36" fmla="*/ 470414 h 159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04835" h="1593594">
                <a:moveTo>
                  <a:pt x="414916" y="470414"/>
                </a:moveTo>
                <a:lnTo>
                  <a:pt x="911757" y="819261"/>
                </a:lnTo>
                <a:lnTo>
                  <a:pt x="1337244" y="1109966"/>
                </a:lnTo>
                <a:lnTo>
                  <a:pt x="1646449" y="1308174"/>
                </a:lnTo>
                <a:lnTo>
                  <a:pt x="1876370" y="1442955"/>
                </a:lnTo>
                <a:lnTo>
                  <a:pt x="1984724" y="1498454"/>
                </a:lnTo>
                <a:lnTo>
                  <a:pt x="2082507" y="1546024"/>
                </a:lnTo>
                <a:lnTo>
                  <a:pt x="2161790" y="1580380"/>
                </a:lnTo>
                <a:lnTo>
                  <a:pt x="2204074" y="1590951"/>
                </a:lnTo>
                <a:lnTo>
                  <a:pt x="2217288" y="1593594"/>
                </a:lnTo>
                <a:lnTo>
                  <a:pt x="2233145" y="1590951"/>
                </a:lnTo>
                <a:lnTo>
                  <a:pt x="2439281" y="1546024"/>
                </a:lnTo>
                <a:lnTo>
                  <a:pt x="2772271" y="1477311"/>
                </a:lnTo>
                <a:lnTo>
                  <a:pt x="2946694" y="1442955"/>
                </a:lnTo>
                <a:lnTo>
                  <a:pt x="2988978" y="1432384"/>
                </a:lnTo>
                <a:lnTo>
                  <a:pt x="3004835" y="1419170"/>
                </a:lnTo>
                <a:lnTo>
                  <a:pt x="3004835" y="1403314"/>
                </a:lnTo>
                <a:lnTo>
                  <a:pt x="2994264" y="1387457"/>
                </a:lnTo>
                <a:lnTo>
                  <a:pt x="2967836" y="1368958"/>
                </a:lnTo>
                <a:lnTo>
                  <a:pt x="2896481" y="1350458"/>
                </a:lnTo>
                <a:lnTo>
                  <a:pt x="2648060" y="1289674"/>
                </a:lnTo>
                <a:lnTo>
                  <a:pt x="2439281" y="1228891"/>
                </a:lnTo>
                <a:lnTo>
                  <a:pt x="2019080" y="1096752"/>
                </a:lnTo>
                <a:lnTo>
                  <a:pt x="1707233" y="972541"/>
                </a:lnTo>
                <a:lnTo>
                  <a:pt x="1424456" y="840403"/>
                </a:lnTo>
                <a:lnTo>
                  <a:pt x="1292317" y="779619"/>
                </a:lnTo>
                <a:lnTo>
                  <a:pt x="1035968" y="647480"/>
                </a:lnTo>
                <a:lnTo>
                  <a:pt x="628981" y="412273"/>
                </a:lnTo>
                <a:lnTo>
                  <a:pt x="108354" y="68713"/>
                </a:lnTo>
                <a:lnTo>
                  <a:pt x="7928" y="0"/>
                </a:lnTo>
                <a:lnTo>
                  <a:pt x="2643" y="7929"/>
                </a:lnTo>
                <a:lnTo>
                  <a:pt x="0" y="142710"/>
                </a:lnTo>
                <a:lnTo>
                  <a:pt x="0" y="158567"/>
                </a:lnTo>
                <a:lnTo>
                  <a:pt x="7928" y="171781"/>
                </a:lnTo>
                <a:lnTo>
                  <a:pt x="81926" y="219351"/>
                </a:lnTo>
                <a:lnTo>
                  <a:pt x="288063" y="377917"/>
                </a:lnTo>
                <a:lnTo>
                  <a:pt x="414916" y="4704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AE2B36E-ECA4-4E50-9B80-8EC6CFCF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614489"/>
            <a:ext cx="44069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BF7BDF1-FC5A-42E3-BC93-664F1547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614489"/>
            <a:ext cx="440848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14A77B5-46DC-471A-B6EE-EBCF05F20053}"/>
              </a:ext>
            </a:extLst>
          </p:cNvPr>
          <p:cNvSpPr/>
          <p:nvPr/>
        </p:nvSpPr>
        <p:spPr>
          <a:xfrm>
            <a:off x="4410076" y="2525713"/>
            <a:ext cx="341313" cy="1263650"/>
          </a:xfrm>
          <a:custGeom>
            <a:avLst/>
            <a:gdLst>
              <a:gd name="connsiteX0" fmla="*/ 254794 w 340519"/>
              <a:gd name="connsiteY0" fmla="*/ 388144 h 1262063"/>
              <a:gd name="connsiteX1" fmla="*/ 273844 w 340519"/>
              <a:gd name="connsiteY1" fmla="*/ 457200 h 1262063"/>
              <a:gd name="connsiteX2" fmla="*/ 288131 w 340519"/>
              <a:gd name="connsiteY2" fmla="*/ 519113 h 1262063"/>
              <a:gd name="connsiteX3" fmla="*/ 304800 w 340519"/>
              <a:gd name="connsiteY3" fmla="*/ 595313 h 1262063"/>
              <a:gd name="connsiteX4" fmla="*/ 319088 w 340519"/>
              <a:gd name="connsiteY4" fmla="*/ 681038 h 1262063"/>
              <a:gd name="connsiteX5" fmla="*/ 328613 w 340519"/>
              <a:gd name="connsiteY5" fmla="*/ 759619 h 1262063"/>
              <a:gd name="connsiteX6" fmla="*/ 335756 w 340519"/>
              <a:gd name="connsiteY6" fmla="*/ 835819 h 1262063"/>
              <a:gd name="connsiteX7" fmla="*/ 340519 w 340519"/>
              <a:gd name="connsiteY7" fmla="*/ 900113 h 1262063"/>
              <a:gd name="connsiteX8" fmla="*/ 338138 w 340519"/>
              <a:gd name="connsiteY8" fmla="*/ 969169 h 1262063"/>
              <a:gd name="connsiteX9" fmla="*/ 326231 w 340519"/>
              <a:gd name="connsiteY9" fmla="*/ 1038225 h 1262063"/>
              <a:gd name="connsiteX10" fmla="*/ 304800 w 340519"/>
              <a:gd name="connsiteY10" fmla="*/ 1123950 h 1262063"/>
              <a:gd name="connsiteX11" fmla="*/ 278606 w 340519"/>
              <a:gd name="connsiteY11" fmla="*/ 1193007 h 1262063"/>
              <a:gd name="connsiteX12" fmla="*/ 240506 w 340519"/>
              <a:gd name="connsiteY12" fmla="*/ 1238250 h 1262063"/>
              <a:gd name="connsiteX13" fmla="*/ 211931 w 340519"/>
              <a:gd name="connsiteY13" fmla="*/ 1257300 h 1262063"/>
              <a:gd name="connsiteX14" fmla="*/ 197644 w 340519"/>
              <a:gd name="connsiteY14" fmla="*/ 1262063 h 1262063"/>
              <a:gd name="connsiteX15" fmla="*/ 173831 w 340519"/>
              <a:gd name="connsiteY15" fmla="*/ 1262063 h 1262063"/>
              <a:gd name="connsiteX16" fmla="*/ 119063 w 340519"/>
              <a:gd name="connsiteY16" fmla="*/ 1257300 h 1262063"/>
              <a:gd name="connsiteX17" fmla="*/ 80963 w 340519"/>
              <a:gd name="connsiteY17" fmla="*/ 1243013 h 1262063"/>
              <a:gd name="connsiteX18" fmla="*/ 50006 w 340519"/>
              <a:gd name="connsiteY18" fmla="*/ 1219200 h 1262063"/>
              <a:gd name="connsiteX19" fmla="*/ 19050 w 340519"/>
              <a:gd name="connsiteY19" fmla="*/ 1171575 h 1262063"/>
              <a:gd name="connsiteX20" fmla="*/ 4763 w 340519"/>
              <a:gd name="connsiteY20" fmla="*/ 1114425 h 1262063"/>
              <a:gd name="connsiteX21" fmla="*/ 0 w 340519"/>
              <a:gd name="connsiteY21" fmla="*/ 1059657 h 1262063"/>
              <a:gd name="connsiteX22" fmla="*/ 2381 w 340519"/>
              <a:gd name="connsiteY22" fmla="*/ 1016794 h 1262063"/>
              <a:gd name="connsiteX23" fmla="*/ 11906 w 340519"/>
              <a:gd name="connsiteY23" fmla="*/ 981075 h 1262063"/>
              <a:gd name="connsiteX24" fmla="*/ 35719 w 340519"/>
              <a:gd name="connsiteY24" fmla="*/ 873919 h 1262063"/>
              <a:gd name="connsiteX25" fmla="*/ 52388 w 340519"/>
              <a:gd name="connsiteY25" fmla="*/ 759619 h 1262063"/>
              <a:gd name="connsiteX26" fmla="*/ 69056 w 340519"/>
              <a:gd name="connsiteY26" fmla="*/ 611982 h 1262063"/>
              <a:gd name="connsiteX27" fmla="*/ 71438 w 340519"/>
              <a:gd name="connsiteY27" fmla="*/ 514350 h 1262063"/>
              <a:gd name="connsiteX28" fmla="*/ 64294 w 340519"/>
              <a:gd name="connsiteY28" fmla="*/ 350044 h 1262063"/>
              <a:gd name="connsiteX29" fmla="*/ 52388 w 340519"/>
              <a:gd name="connsiteY29" fmla="*/ 238125 h 1262063"/>
              <a:gd name="connsiteX30" fmla="*/ 33338 w 340519"/>
              <a:gd name="connsiteY30" fmla="*/ 104775 h 1262063"/>
              <a:gd name="connsiteX31" fmla="*/ 26194 w 340519"/>
              <a:gd name="connsiteY31" fmla="*/ 57150 h 1262063"/>
              <a:gd name="connsiteX32" fmla="*/ 19050 w 340519"/>
              <a:gd name="connsiteY32" fmla="*/ 40482 h 1262063"/>
              <a:gd name="connsiteX33" fmla="*/ 11906 w 340519"/>
              <a:gd name="connsiteY33" fmla="*/ 14288 h 1262063"/>
              <a:gd name="connsiteX34" fmla="*/ 16669 w 340519"/>
              <a:gd name="connsiteY34" fmla="*/ 0 h 1262063"/>
              <a:gd name="connsiteX35" fmla="*/ 28575 w 340519"/>
              <a:gd name="connsiteY35" fmla="*/ 2382 h 1262063"/>
              <a:gd name="connsiteX36" fmla="*/ 54769 w 340519"/>
              <a:gd name="connsiteY36" fmla="*/ 11907 h 1262063"/>
              <a:gd name="connsiteX37" fmla="*/ 85725 w 340519"/>
              <a:gd name="connsiteY37" fmla="*/ 28575 h 1262063"/>
              <a:gd name="connsiteX38" fmla="*/ 102394 w 340519"/>
              <a:gd name="connsiteY38" fmla="*/ 47625 h 1262063"/>
              <a:gd name="connsiteX39" fmla="*/ 121444 w 340519"/>
              <a:gd name="connsiteY39" fmla="*/ 78582 h 1262063"/>
              <a:gd name="connsiteX40" fmla="*/ 159544 w 340519"/>
              <a:gd name="connsiteY40" fmla="*/ 150019 h 1262063"/>
              <a:gd name="connsiteX41" fmla="*/ 183356 w 340519"/>
              <a:gd name="connsiteY41" fmla="*/ 197644 h 1262063"/>
              <a:gd name="connsiteX42" fmla="*/ 211931 w 340519"/>
              <a:gd name="connsiteY42" fmla="*/ 264319 h 1262063"/>
              <a:gd name="connsiteX43" fmla="*/ 230981 w 340519"/>
              <a:gd name="connsiteY43" fmla="*/ 316707 h 1262063"/>
              <a:gd name="connsiteX44" fmla="*/ 254794 w 340519"/>
              <a:gd name="connsiteY44" fmla="*/ 388144 h 12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0519" h="1262063">
                <a:moveTo>
                  <a:pt x="254794" y="388144"/>
                </a:moveTo>
                <a:lnTo>
                  <a:pt x="273844" y="457200"/>
                </a:lnTo>
                <a:lnTo>
                  <a:pt x="288131" y="519113"/>
                </a:lnTo>
                <a:lnTo>
                  <a:pt x="304800" y="595313"/>
                </a:lnTo>
                <a:lnTo>
                  <a:pt x="319088" y="681038"/>
                </a:lnTo>
                <a:lnTo>
                  <a:pt x="328613" y="759619"/>
                </a:lnTo>
                <a:lnTo>
                  <a:pt x="335756" y="835819"/>
                </a:lnTo>
                <a:lnTo>
                  <a:pt x="340519" y="900113"/>
                </a:lnTo>
                <a:cubicBezTo>
                  <a:pt x="339725" y="923132"/>
                  <a:pt x="338932" y="946150"/>
                  <a:pt x="338138" y="969169"/>
                </a:cubicBezTo>
                <a:lnTo>
                  <a:pt x="326231" y="1038225"/>
                </a:lnTo>
                <a:lnTo>
                  <a:pt x="304800" y="1123950"/>
                </a:lnTo>
                <a:lnTo>
                  <a:pt x="278606" y="1193007"/>
                </a:lnTo>
                <a:lnTo>
                  <a:pt x="240506" y="1238250"/>
                </a:lnTo>
                <a:lnTo>
                  <a:pt x="211931" y="1257300"/>
                </a:lnTo>
                <a:lnTo>
                  <a:pt x="197644" y="1262063"/>
                </a:lnTo>
                <a:lnTo>
                  <a:pt x="173831" y="1262063"/>
                </a:lnTo>
                <a:lnTo>
                  <a:pt x="119063" y="1257300"/>
                </a:lnTo>
                <a:lnTo>
                  <a:pt x="80963" y="1243013"/>
                </a:lnTo>
                <a:lnTo>
                  <a:pt x="50006" y="1219200"/>
                </a:lnTo>
                <a:lnTo>
                  <a:pt x="19050" y="1171575"/>
                </a:lnTo>
                <a:lnTo>
                  <a:pt x="4763" y="1114425"/>
                </a:lnTo>
                <a:lnTo>
                  <a:pt x="0" y="1059657"/>
                </a:lnTo>
                <a:lnTo>
                  <a:pt x="2381" y="1016794"/>
                </a:lnTo>
                <a:lnTo>
                  <a:pt x="11906" y="981075"/>
                </a:lnTo>
                <a:lnTo>
                  <a:pt x="35719" y="873919"/>
                </a:lnTo>
                <a:lnTo>
                  <a:pt x="52388" y="759619"/>
                </a:lnTo>
                <a:lnTo>
                  <a:pt x="69056" y="611982"/>
                </a:lnTo>
                <a:lnTo>
                  <a:pt x="71438" y="514350"/>
                </a:lnTo>
                <a:lnTo>
                  <a:pt x="64294" y="350044"/>
                </a:lnTo>
                <a:lnTo>
                  <a:pt x="52388" y="238125"/>
                </a:lnTo>
                <a:lnTo>
                  <a:pt x="33338" y="104775"/>
                </a:lnTo>
                <a:lnTo>
                  <a:pt x="26194" y="57150"/>
                </a:lnTo>
                <a:lnTo>
                  <a:pt x="19050" y="40482"/>
                </a:lnTo>
                <a:lnTo>
                  <a:pt x="11906" y="14288"/>
                </a:lnTo>
                <a:lnTo>
                  <a:pt x="16669" y="0"/>
                </a:lnTo>
                <a:lnTo>
                  <a:pt x="28575" y="2382"/>
                </a:lnTo>
                <a:lnTo>
                  <a:pt x="54769" y="11907"/>
                </a:lnTo>
                <a:lnTo>
                  <a:pt x="85725" y="28575"/>
                </a:lnTo>
                <a:lnTo>
                  <a:pt x="102394" y="47625"/>
                </a:lnTo>
                <a:lnTo>
                  <a:pt x="121444" y="78582"/>
                </a:lnTo>
                <a:lnTo>
                  <a:pt x="159544" y="150019"/>
                </a:lnTo>
                <a:lnTo>
                  <a:pt x="183356" y="197644"/>
                </a:lnTo>
                <a:lnTo>
                  <a:pt x="211931" y="264319"/>
                </a:lnTo>
                <a:lnTo>
                  <a:pt x="230981" y="316707"/>
                </a:lnTo>
                <a:lnTo>
                  <a:pt x="254794" y="388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A5EC903-43D0-4BB1-8BF4-108A12D1E235}"/>
              </a:ext>
            </a:extLst>
          </p:cNvPr>
          <p:cNvSpPr/>
          <p:nvPr/>
        </p:nvSpPr>
        <p:spPr>
          <a:xfrm rot="16200000">
            <a:off x="3092450" y="2554288"/>
            <a:ext cx="4025900" cy="2146300"/>
          </a:xfrm>
          <a:custGeom>
            <a:avLst/>
            <a:gdLst>
              <a:gd name="connsiteX0" fmla="*/ 2869200 w 4024800"/>
              <a:gd name="connsiteY0" fmla="*/ 1710000 h 2145600"/>
              <a:gd name="connsiteX1" fmla="*/ 3222000 w 4024800"/>
              <a:gd name="connsiteY1" fmla="*/ 1717200 h 2145600"/>
              <a:gd name="connsiteX2" fmla="*/ 3600000 w 4024800"/>
              <a:gd name="connsiteY2" fmla="*/ 1724400 h 2145600"/>
              <a:gd name="connsiteX3" fmla="*/ 3700800 w 4024800"/>
              <a:gd name="connsiteY3" fmla="*/ 1724400 h 2145600"/>
              <a:gd name="connsiteX4" fmla="*/ 3762000 w 4024800"/>
              <a:gd name="connsiteY4" fmla="*/ 1724400 h 2145600"/>
              <a:gd name="connsiteX5" fmla="*/ 3801600 w 4024800"/>
              <a:gd name="connsiteY5" fmla="*/ 1717200 h 2145600"/>
              <a:gd name="connsiteX6" fmla="*/ 3862800 w 4024800"/>
              <a:gd name="connsiteY6" fmla="*/ 1688400 h 2145600"/>
              <a:gd name="connsiteX7" fmla="*/ 3913200 w 4024800"/>
              <a:gd name="connsiteY7" fmla="*/ 1648800 h 2145600"/>
              <a:gd name="connsiteX8" fmla="*/ 3952800 w 4024800"/>
              <a:gd name="connsiteY8" fmla="*/ 1598400 h 2145600"/>
              <a:gd name="connsiteX9" fmla="*/ 3970800 w 4024800"/>
              <a:gd name="connsiteY9" fmla="*/ 1576800 h 2145600"/>
              <a:gd name="connsiteX10" fmla="*/ 3978000 w 4024800"/>
              <a:gd name="connsiteY10" fmla="*/ 1566000 h 2145600"/>
              <a:gd name="connsiteX11" fmla="*/ 3992400 w 4024800"/>
              <a:gd name="connsiteY11" fmla="*/ 1566000 h 2145600"/>
              <a:gd name="connsiteX12" fmla="*/ 4006800 w 4024800"/>
              <a:gd name="connsiteY12" fmla="*/ 1573200 h 2145600"/>
              <a:gd name="connsiteX13" fmla="*/ 4021200 w 4024800"/>
              <a:gd name="connsiteY13" fmla="*/ 1584000 h 2145600"/>
              <a:gd name="connsiteX14" fmla="*/ 4024800 w 4024800"/>
              <a:gd name="connsiteY14" fmla="*/ 1598400 h 2145600"/>
              <a:gd name="connsiteX15" fmla="*/ 4014000 w 4024800"/>
              <a:gd name="connsiteY15" fmla="*/ 1656000 h 2145600"/>
              <a:gd name="connsiteX16" fmla="*/ 3974400 w 4024800"/>
              <a:gd name="connsiteY16" fmla="*/ 1800000 h 2145600"/>
              <a:gd name="connsiteX17" fmla="*/ 3934800 w 4024800"/>
              <a:gd name="connsiteY17" fmla="*/ 1897200 h 2145600"/>
              <a:gd name="connsiteX18" fmla="*/ 3870000 w 4024800"/>
              <a:gd name="connsiteY18" fmla="*/ 2016000 h 2145600"/>
              <a:gd name="connsiteX19" fmla="*/ 3794400 w 4024800"/>
              <a:gd name="connsiteY19" fmla="*/ 2124000 h 2145600"/>
              <a:gd name="connsiteX20" fmla="*/ 3765600 w 4024800"/>
              <a:gd name="connsiteY20" fmla="*/ 2142000 h 2145600"/>
              <a:gd name="connsiteX21" fmla="*/ 3744000 w 4024800"/>
              <a:gd name="connsiteY21" fmla="*/ 2145600 h 2145600"/>
              <a:gd name="connsiteX22" fmla="*/ 3729600 w 4024800"/>
              <a:gd name="connsiteY22" fmla="*/ 2145600 h 2145600"/>
              <a:gd name="connsiteX23" fmla="*/ 3697200 w 4024800"/>
              <a:gd name="connsiteY23" fmla="*/ 2131200 h 2145600"/>
              <a:gd name="connsiteX24" fmla="*/ 3646800 w 4024800"/>
              <a:gd name="connsiteY24" fmla="*/ 2106000 h 2145600"/>
              <a:gd name="connsiteX25" fmla="*/ 3603600 w 4024800"/>
              <a:gd name="connsiteY25" fmla="*/ 2070000 h 2145600"/>
              <a:gd name="connsiteX26" fmla="*/ 3585600 w 4024800"/>
              <a:gd name="connsiteY26" fmla="*/ 2059200 h 2145600"/>
              <a:gd name="connsiteX27" fmla="*/ 3538800 w 4024800"/>
              <a:gd name="connsiteY27" fmla="*/ 2037600 h 2145600"/>
              <a:gd name="connsiteX28" fmla="*/ 3438000 w 4024800"/>
              <a:gd name="connsiteY28" fmla="*/ 2012400 h 2145600"/>
              <a:gd name="connsiteX29" fmla="*/ 3304800 w 4024800"/>
              <a:gd name="connsiteY29" fmla="*/ 1994400 h 2145600"/>
              <a:gd name="connsiteX30" fmla="*/ 3200400 w 4024800"/>
              <a:gd name="connsiteY30" fmla="*/ 1994400 h 2145600"/>
              <a:gd name="connsiteX31" fmla="*/ 3031200 w 4024800"/>
              <a:gd name="connsiteY31" fmla="*/ 1990800 h 2145600"/>
              <a:gd name="connsiteX32" fmla="*/ 2905200 w 4024800"/>
              <a:gd name="connsiteY32" fmla="*/ 1987200 h 2145600"/>
              <a:gd name="connsiteX33" fmla="*/ 2764800 w 4024800"/>
              <a:gd name="connsiteY33" fmla="*/ 1980000 h 2145600"/>
              <a:gd name="connsiteX34" fmla="*/ 2592000 w 4024800"/>
              <a:gd name="connsiteY34" fmla="*/ 1965600 h 2145600"/>
              <a:gd name="connsiteX35" fmla="*/ 2350800 w 4024800"/>
              <a:gd name="connsiteY35" fmla="*/ 1940400 h 2145600"/>
              <a:gd name="connsiteX36" fmla="*/ 2145600 w 4024800"/>
              <a:gd name="connsiteY36" fmla="*/ 1911600 h 2145600"/>
              <a:gd name="connsiteX37" fmla="*/ 1904400 w 4024800"/>
              <a:gd name="connsiteY37" fmla="*/ 1854000 h 2145600"/>
              <a:gd name="connsiteX38" fmla="*/ 1720800 w 4024800"/>
              <a:gd name="connsiteY38" fmla="*/ 1785600 h 2145600"/>
              <a:gd name="connsiteX39" fmla="*/ 1558800 w 4024800"/>
              <a:gd name="connsiteY39" fmla="*/ 1720800 h 2145600"/>
              <a:gd name="connsiteX40" fmla="*/ 1321200 w 4024800"/>
              <a:gd name="connsiteY40" fmla="*/ 1609200 h 2145600"/>
              <a:gd name="connsiteX41" fmla="*/ 1076400 w 4024800"/>
              <a:gd name="connsiteY41" fmla="*/ 1479600 h 2145600"/>
              <a:gd name="connsiteX42" fmla="*/ 820800 w 4024800"/>
              <a:gd name="connsiteY42" fmla="*/ 1299600 h 2145600"/>
              <a:gd name="connsiteX43" fmla="*/ 637200 w 4024800"/>
              <a:gd name="connsiteY43" fmla="*/ 1134000 h 2145600"/>
              <a:gd name="connsiteX44" fmla="*/ 439200 w 4024800"/>
              <a:gd name="connsiteY44" fmla="*/ 900000 h 2145600"/>
              <a:gd name="connsiteX45" fmla="*/ 295200 w 4024800"/>
              <a:gd name="connsiteY45" fmla="*/ 676800 h 2145600"/>
              <a:gd name="connsiteX46" fmla="*/ 165600 w 4024800"/>
              <a:gd name="connsiteY46" fmla="*/ 435600 h 2145600"/>
              <a:gd name="connsiteX47" fmla="*/ 79200 w 4024800"/>
              <a:gd name="connsiteY47" fmla="*/ 248400 h 2145600"/>
              <a:gd name="connsiteX48" fmla="*/ 21600 w 4024800"/>
              <a:gd name="connsiteY48" fmla="*/ 104400 h 2145600"/>
              <a:gd name="connsiteX49" fmla="*/ 0 w 4024800"/>
              <a:gd name="connsiteY49" fmla="*/ 43200 h 2145600"/>
              <a:gd name="connsiteX50" fmla="*/ 0 w 4024800"/>
              <a:gd name="connsiteY50" fmla="*/ 28800 h 2145600"/>
              <a:gd name="connsiteX51" fmla="*/ 3600 w 4024800"/>
              <a:gd name="connsiteY51" fmla="*/ 10800 h 2145600"/>
              <a:gd name="connsiteX52" fmla="*/ 14400 w 4024800"/>
              <a:gd name="connsiteY52" fmla="*/ 0 h 2145600"/>
              <a:gd name="connsiteX53" fmla="*/ 28800 w 4024800"/>
              <a:gd name="connsiteY53" fmla="*/ 0 h 2145600"/>
              <a:gd name="connsiteX54" fmla="*/ 50400 w 4024800"/>
              <a:gd name="connsiteY54" fmla="*/ 10800 h 2145600"/>
              <a:gd name="connsiteX55" fmla="*/ 72000 w 4024800"/>
              <a:gd name="connsiteY55" fmla="*/ 32400 h 2145600"/>
              <a:gd name="connsiteX56" fmla="*/ 97200 w 4024800"/>
              <a:gd name="connsiteY56" fmla="*/ 82800 h 2145600"/>
              <a:gd name="connsiteX57" fmla="*/ 306000 w 4024800"/>
              <a:gd name="connsiteY57" fmla="*/ 421200 h 2145600"/>
              <a:gd name="connsiteX58" fmla="*/ 446400 w 4024800"/>
              <a:gd name="connsiteY58" fmla="*/ 615600 h 2145600"/>
              <a:gd name="connsiteX59" fmla="*/ 597600 w 4024800"/>
              <a:gd name="connsiteY59" fmla="*/ 802800 h 2145600"/>
              <a:gd name="connsiteX60" fmla="*/ 759600 w 4024800"/>
              <a:gd name="connsiteY60" fmla="*/ 961200 h 2145600"/>
              <a:gd name="connsiteX61" fmla="*/ 903600 w 4024800"/>
              <a:gd name="connsiteY61" fmla="*/ 1076400 h 2145600"/>
              <a:gd name="connsiteX62" fmla="*/ 1047600 w 4024800"/>
              <a:gd name="connsiteY62" fmla="*/ 1180800 h 2145600"/>
              <a:gd name="connsiteX63" fmla="*/ 1180800 w 4024800"/>
              <a:gd name="connsiteY63" fmla="*/ 1267200 h 2145600"/>
              <a:gd name="connsiteX64" fmla="*/ 1360800 w 4024800"/>
              <a:gd name="connsiteY64" fmla="*/ 1364400 h 2145600"/>
              <a:gd name="connsiteX65" fmla="*/ 1508400 w 4024800"/>
              <a:gd name="connsiteY65" fmla="*/ 1436400 h 2145600"/>
              <a:gd name="connsiteX66" fmla="*/ 1702800 w 4024800"/>
              <a:gd name="connsiteY66" fmla="*/ 1515600 h 2145600"/>
              <a:gd name="connsiteX67" fmla="*/ 1875600 w 4024800"/>
              <a:gd name="connsiteY67" fmla="*/ 1573200 h 2145600"/>
              <a:gd name="connsiteX68" fmla="*/ 2084400 w 4024800"/>
              <a:gd name="connsiteY68" fmla="*/ 1627200 h 2145600"/>
              <a:gd name="connsiteX69" fmla="*/ 2242800 w 4024800"/>
              <a:gd name="connsiteY69" fmla="*/ 1656000 h 2145600"/>
              <a:gd name="connsiteX70" fmla="*/ 2444400 w 4024800"/>
              <a:gd name="connsiteY70" fmla="*/ 1684800 h 2145600"/>
              <a:gd name="connsiteX71" fmla="*/ 2631600 w 4024800"/>
              <a:gd name="connsiteY71" fmla="*/ 1699200 h 2145600"/>
              <a:gd name="connsiteX72" fmla="*/ 2869200 w 4024800"/>
              <a:gd name="connsiteY72" fmla="*/ 1710000 h 21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024800" h="2145600">
                <a:moveTo>
                  <a:pt x="2869200" y="1710000"/>
                </a:moveTo>
                <a:lnTo>
                  <a:pt x="3222000" y="1717200"/>
                </a:lnTo>
                <a:lnTo>
                  <a:pt x="3600000" y="1724400"/>
                </a:lnTo>
                <a:lnTo>
                  <a:pt x="3700800" y="1724400"/>
                </a:lnTo>
                <a:lnTo>
                  <a:pt x="3762000" y="1724400"/>
                </a:lnTo>
                <a:lnTo>
                  <a:pt x="3801600" y="1717200"/>
                </a:lnTo>
                <a:lnTo>
                  <a:pt x="3862800" y="1688400"/>
                </a:lnTo>
                <a:lnTo>
                  <a:pt x="3913200" y="1648800"/>
                </a:lnTo>
                <a:lnTo>
                  <a:pt x="3952800" y="1598400"/>
                </a:lnTo>
                <a:lnTo>
                  <a:pt x="3970800" y="1576800"/>
                </a:lnTo>
                <a:lnTo>
                  <a:pt x="3978000" y="1566000"/>
                </a:lnTo>
                <a:lnTo>
                  <a:pt x="3992400" y="1566000"/>
                </a:lnTo>
                <a:lnTo>
                  <a:pt x="4006800" y="1573200"/>
                </a:lnTo>
                <a:lnTo>
                  <a:pt x="4021200" y="1584000"/>
                </a:lnTo>
                <a:lnTo>
                  <a:pt x="4024800" y="1598400"/>
                </a:lnTo>
                <a:lnTo>
                  <a:pt x="4014000" y="1656000"/>
                </a:lnTo>
                <a:lnTo>
                  <a:pt x="3974400" y="1800000"/>
                </a:lnTo>
                <a:lnTo>
                  <a:pt x="3934800" y="1897200"/>
                </a:lnTo>
                <a:lnTo>
                  <a:pt x="3870000" y="2016000"/>
                </a:lnTo>
                <a:lnTo>
                  <a:pt x="3794400" y="2124000"/>
                </a:lnTo>
                <a:lnTo>
                  <a:pt x="3765600" y="2142000"/>
                </a:lnTo>
                <a:lnTo>
                  <a:pt x="3744000" y="2145600"/>
                </a:lnTo>
                <a:lnTo>
                  <a:pt x="3729600" y="2145600"/>
                </a:lnTo>
                <a:lnTo>
                  <a:pt x="3697200" y="2131200"/>
                </a:lnTo>
                <a:lnTo>
                  <a:pt x="3646800" y="2106000"/>
                </a:lnTo>
                <a:lnTo>
                  <a:pt x="3603600" y="2070000"/>
                </a:lnTo>
                <a:lnTo>
                  <a:pt x="3585600" y="2059200"/>
                </a:lnTo>
                <a:lnTo>
                  <a:pt x="3538800" y="2037600"/>
                </a:lnTo>
                <a:lnTo>
                  <a:pt x="3438000" y="2012400"/>
                </a:lnTo>
                <a:lnTo>
                  <a:pt x="3304800" y="1994400"/>
                </a:lnTo>
                <a:lnTo>
                  <a:pt x="3200400" y="1994400"/>
                </a:lnTo>
                <a:lnTo>
                  <a:pt x="3031200" y="1990800"/>
                </a:lnTo>
                <a:lnTo>
                  <a:pt x="2905200" y="1987200"/>
                </a:lnTo>
                <a:lnTo>
                  <a:pt x="2764800" y="1980000"/>
                </a:lnTo>
                <a:lnTo>
                  <a:pt x="2592000" y="1965600"/>
                </a:lnTo>
                <a:lnTo>
                  <a:pt x="2350800" y="1940400"/>
                </a:lnTo>
                <a:lnTo>
                  <a:pt x="2145600" y="1911600"/>
                </a:lnTo>
                <a:lnTo>
                  <a:pt x="1904400" y="1854000"/>
                </a:lnTo>
                <a:lnTo>
                  <a:pt x="1720800" y="1785600"/>
                </a:lnTo>
                <a:lnTo>
                  <a:pt x="1558800" y="1720800"/>
                </a:lnTo>
                <a:lnTo>
                  <a:pt x="1321200" y="1609200"/>
                </a:lnTo>
                <a:lnTo>
                  <a:pt x="1076400" y="1479600"/>
                </a:lnTo>
                <a:lnTo>
                  <a:pt x="820800" y="1299600"/>
                </a:lnTo>
                <a:lnTo>
                  <a:pt x="637200" y="1134000"/>
                </a:lnTo>
                <a:lnTo>
                  <a:pt x="439200" y="900000"/>
                </a:lnTo>
                <a:lnTo>
                  <a:pt x="295200" y="676800"/>
                </a:lnTo>
                <a:lnTo>
                  <a:pt x="165600" y="435600"/>
                </a:lnTo>
                <a:lnTo>
                  <a:pt x="79200" y="248400"/>
                </a:lnTo>
                <a:lnTo>
                  <a:pt x="21600" y="104400"/>
                </a:lnTo>
                <a:lnTo>
                  <a:pt x="0" y="43200"/>
                </a:lnTo>
                <a:lnTo>
                  <a:pt x="0" y="28800"/>
                </a:lnTo>
                <a:lnTo>
                  <a:pt x="3600" y="10800"/>
                </a:lnTo>
                <a:lnTo>
                  <a:pt x="14400" y="0"/>
                </a:lnTo>
                <a:lnTo>
                  <a:pt x="28800" y="0"/>
                </a:lnTo>
                <a:lnTo>
                  <a:pt x="50400" y="10800"/>
                </a:lnTo>
                <a:lnTo>
                  <a:pt x="72000" y="32400"/>
                </a:lnTo>
                <a:lnTo>
                  <a:pt x="97200" y="82800"/>
                </a:lnTo>
                <a:lnTo>
                  <a:pt x="306000" y="421200"/>
                </a:lnTo>
                <a:lnTo>
                  <a:pt x="446400" y="615600"/>
                </a:lnTo>
                <a:lnTo>
                  <a:pt x="597600" y="802800"/>
                </a:lnTo>
                <a:lnTo>
                  <a:pt x="759600" y="961200"/>
                </a:lnTo>
                <a:lnTo>
                  <a:pt x="903600" y="1076400"/>
                </a:lnTo>
                <a:lnTo>
                  <a:pt x="1047600" y="1180800"/>
                </a:lnTo>
                <a:lnTo>
                  <a:pt x="1180800" y="1267200"/>
                </a:lnTo>
                <a:lnTo>
                  <a:pt x="1360800" y="1364400"/>
                </a:lnTo>
                <a:lnTo>
                  <a:pt x="1508400" y="1436400"/>
                </a:lnTo>
                <a:lnTo>
                  <a:pt x="1702800" y="1515600"/>
                </a:lnTo>
                <a:lnTo>
                  <a:pt x="1875600" y="1573200"/>
                </a:lnTo>
                <a:lnTo>
                  <a:pt x="2084400" y="1627200"/>
                </a:lnTo>
                <a:lnTo>
                  <a:pt x="2242800" y="1656000"/>
                </a:lnTo>
                <a:lnTo>
                  <a:pt x="2444400" y="1684800"/>
                </a:lnTo>
                <a:lnTo>
                  <a:pt x="2631600" y="1699200"/>
                </a:lnTo>
                <a:lnTo>
                  <a:pt x="2869200" y="171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C133E60-A76F-45B2-B26E-77B756B9B9A7}"/>
              </a:ext>
            </a:extLst>
          </p:cNvPr>
          <p:cNvSpPr/>
          <p:nvPr/>
        </p:nvSpPr>
        <p:spPr>
          <a:xfrm>
            <a:off x="6372226" y="2352676"/>
            <a:ext cx="1414463" cy="963613"/>
          </a:xfrm>
          <a:custGeom>
            <a:avLst/>
            <a:gdLst>
              <a:gd name="connsiteX0" fmla="*/ 419100 w 1414463"/>
              <a:gd name="connsiteY0" fmla="*/ 633413 h 964406"/>
              <a:gd name="connsiteX1" fmla="*/ 776288 w 1414463"/>
              <a:gd name="connsiteY1" fmla="*/ 392906 h 964406"/>
              <a:gd name="connsiteX2" fmla="*/ 876300 w 1414463"/>
              <a:gd name="connsiteY2" fmla="*/ 323850 h 964406"/>
              <a:gd name="connsiteX3" fmla="*/ 938213 w 1414463"/>
              <a:gd name="connsiteY3" fmla="*/ 266700 h 964406"/>
              <a:gd name="connsiteX4" fmla="*/ 962025 w 1414463"/>
              <a:gd name="connsiteY4" fmla="*/ 235744 h 964406"/>
              <a:gd name="connsiteX5" fmla="*/ 964406 w 1414463"/>
              <a:gd name="connsiteY5" fmla="*/ 223838 h 964406"/>
              <a:gd name="connsiteX6" fmla="*/ 966788 w 1414463"/>
              <a:gd name="connsiteY6" fmla="*/ 195263 h 964406"/>
              <a:gd name="connsiteX7" fmla="*/ 962025 w 1414463"/>
              <a:gd name="connsiteY7" fmla="*/ 178594 h 964406"/>
              <a:gd name="connsiteX8" fmla="*/ 947738 w 1414463"/>
              <a:gd name="connsiteY8" fmla="*/ 152400 h 964406"/>
              <a:gd name="connsiteX9" fmla="*/ 921544 w 1414463"/>
              <a:gd name="connsiteY9" fmla="*/ 121444 h 964406"/>
              <a:gd name="connsiteX10" fmla="*/ 888206 w 1414463"/>
              <a:gd name="connsiteY10" fmla="*/ 92869 h 964406"/>
              <a:gd name="connsiteX11" fmla="*/ 840581 w 1414463"/>
              <a:gd name="connsiteY11" fmla="*/ 54769 h 964406"/>
              <a:gd name="connsiteX12" fmla="*/ 828675 w 1414463"/>
              <a:gd name="connsiteY12" fmla="*/ 42863 h 964406"/>
              <a:gd name="connsiteX13" fmla="*/ 823913 w 1414463"/>
              <a:gd name="connsiteY13" fmla="*/ 30956 h 964406"/>
              <a:gd name="connsiteX14" fmla="*/ 823913 w 1414463"/>
              <a:gd name="connsiteY14" fmla="*/ 19050 h 964406"/>
              <a:gd name="connsiteX15" fmla="*/ 831056 w 1414463"/>
              <a:gd name="connsiteY15" fmla="*/ 2381 h 964406"/>
              <a:gd name="connsiteX16" fmla="*/ 862013 w 1414463"/>
              <a:gd name="connsiteY16" fmla="*/ 0 h 964406"/>
              <a:gd name="connsiteX17" fmla="*/ 895350 w 1414463"/>
              <a:gd name="connsiteY17" fmla="*/ 9525 h 964406"/>
              <a:gd name="connsiteX18" fmla="*/ 923925 w 1414463"/>
              <a:gd name="connsiteY18" fmla="*/ 7144 h 964406"/>
              <a:gd name="connsiteX19" fmla="*/ 969169 w 1414463"/>
              <a:gd name="connsiteY19" fmla="*/ 16669 h 964406"/>
              <a:gd name="connsiteX20" fmla="*/ 1035844 w 1414463"/>
              <a:gd name="connsiteY20" fmla="*/ 38100 h 964406"/>
              <a:gd name="connsiteX21" fmla="*/ 1088231 w 1414463"/>
              <a:gd name="connsiteY21" fmla="*/ 61913 h 964406"/>
              <a:gd name="connsiteX22" fmla="*/ 1147763 w 1414463"/>
              <a:gd name="connsiteY22" fmla="*/ 97631 h 964406"/>
              <a:gd name="connsiteX23" fmla="*/ 1212056 w 1414463"/>
              <a:gd name="connsiteY23" fmla="*/ 142875 h 964406"/>
              <a:gd name="connsiteX24" fmla="*/ 1257300 w 1414463"/>
              <a:gd name="connsiteY24" fmla="*/ 183356 h 964406"/>
              <a:gd name="connsiteX25" fmla="*/ 1307306 w 1414463"/>
              <a:gd name="connsiteY25" fmla="*/ 240506 h 964406"/>
              <a:gd name="connsiteX26" fmla="*/ 1328738 w 1414463"/>
              <a:gd name="connsiteY26" fmla="*/ 271463 h 964406"/>
              <a:gd name="connsiteX27" fmla="*/ 1338263 w 1414463"/>
              <a:gd name="connsiteY27" fmla="*/ 290513 h 964406"/>
              <a:gd name="connsiteX28" fmla="*/ 1347788 w 1414463"/>
              <a:gd name="connsiteY28" fmla="*/ 300038 h 964406"/>
              <a:gd name="connsiteX29" fmla="*/ 1371600 w 1414463"/>
              <a:gd name="connsiteY29" fmla="*/ 326231 h 964406"/>
              <a:gd name="connsiteX30" fmla="*/ 1390650 w 1414463"/>
              <a:gd name="connsiteY30" fmla="*/ 354806 h 964406"/>
              <a:gd name="connsiteX31" fmla="*/ 1409700 w 1414463"/>
              <a:gd name="connsiteY31" fmla="*/ 390525 h 964406"/>
              <a:gd name="connsiteX32" fmla="*/ 1414463 w 1414463"/>
              <a:gd name="connsiteY32" fmla="*/ 421481 h 964406"/>
              <a:gd name="connsiteX33" fmla="*/ 1409700 w 1414463"/>
              <a:gd name="connsiteY33" fmla="*/ 447675 h 964406"/>
              <a:gd name="connsiteX34" fmla="*/ 1385888 w 1414463"/>
              <a:gd name="connsiteY34" fmla="*/ 473869 h 964406"/>
              <a:gd name="connsiteX35" fmla="*/ 1345406 w 1414463"/>
              <a:gd name="connsiteY35" fmla="*/ 490538 h 964406"/>
              <a:gd name="connsiteX36" fmla="*/ 1293019 w 1414463"/>
              <a:gd name="connsiteY36" fmla="*/ 502444 h 964406"/>
              <a:gd name="connsiteX37" fmla="*/ 1238250 w 1414463"/>
              <a:gd name="connsiteY37" fmla="*/ 514350 h 964406"/>
              <a:gd name="connsiteX38" fmla="*/ 1197769 w 1414463"/>
              <a:gd name="connsiteY38" fmla="*/ 519113 h 964406"/>
              <a:gd name="connsiteX39" fmla="*/ 1178719 w 1414463"/>
              <a:gd name="connsiteY39" fmla="*/ 523875 h 964406"/>
              <a:gd name="connsiteX40" fmla="*/ 1057275 w 1414463"/>
              <a:gd name="connsiteY40" fmla="*/ 571500 h 964406"/>
              <a:gd name="connsiteX41" fmla="*/ 226219 w 1414463"/>
              <a:gd name="connsiteY41" fmla="*/ 902494 h 964406"/>
              <a:gd name="connsiteX42" fmla="*/ 71438 w 1414463"/>
              <a:gd name="connsiteY42" fmla="*/ 959644 h 964406"/>
              <a:gd name="connsiteX43" fmla="*/ 50006 w 1414463"/>
              <a:gd name="connsiteY43" fmla="*/ 964406 h 964406"/>
              <a:gd name="connsiteX44" fmla="*/ 28575 w 1414463"/>
              <a:gd name="connsiteY44" fmla="*/ 964406 h 964406"/>
              <a:gd name="connsiteX45" fmla="*/ 11906 w 1414463"/>
              <a:gd name="connsiteY45" fmla="*/ 959644 h 964406"/>
              <a:gd name="connsiteX46" fmla="*/ 0 w 1414463"/>
              <a:gd name="connsiteY46" fmla="*/ 945356 h 964406"/>
              <a:gd name="connsiteX47" fmla="*/ 4763 w 1414463"/>
              <a:gd name="connsiteY47" fmla="*/ 928688 h 964406"/>
              <a:gd name="connsiteX48" fmla="*/ 30956 w 1414463"/>
              <a:gd name="connsiteY48" fmla="*/ 902494 h 964406"/>
              <a:gd name="connsiteX49" fmla="*/ 152400 w 1414463"/>
              <a:gd name="connsiteY49" fmla="*/ 816769 h 964406"/>
              <a:gd name="connsiteX50" fmla="*/ 419100 w 1414463"/>
              <a:gd name="connsiteY50" fmla="*/ 633413 h 96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14463" h="964406">
                <a:moveTo>
                  <a:pt x="419100" y="633413"/>
                </a:moveTo>
                <a:lnTo>
                  <a:pt x="776288" y="392906"/>
                </a:lnTo>
                <a:lnTo>
                  <a:pt x="876300" y="323850"/>
                </a:lnTo>
                <a:lnTo>
                  <a:pt x="938213" y="266700"/>
                </a:lnTo>
                <a:lnTo>
                  <a:pt x="962025" y="235744"/>
                </a:lnTo>
                <a:lnTo>
                  <a:pt x="964406" y="223838"/>
                </a:lnTo>
                <a:lnTo>
                  <a:pt x="966788" y="195263"/>
                </a:lnTo>
                <a:lnTo>
                  <a:pt x="962025" y="178594"/>
                </a:lnTo>
                <a:lnTo>
                  <a:pt x="947738" y="152400"/>
                </a:lnTo>
                <a:lnTo>
                  <a:pt x="921544" y="121444"/>
                </a:lnTo>
                <a:lnTo>
                  <a:pt x="888206" y="92869"/>
                </a:lnTo>
                <a:lnTo>
                  <a:pt x="840581" y="54769"/>
                </a:lnTo>
                <a:lnTo>
                  <a:pt x="828675" y="42863"/>
                </a:lnTo>
                <a:lnTo>
                  <a:pt x="823913" y="30956"/>
                </a:lnTo>
                <a:lnTo>
                  <a:pt x="823913" y="19050"/>
                </a:lnTo>
                <a:lnTo>
                  <a:pt x="831056" y="2381"/>
                </a:lnTo>
                <a:lnTo>
                  <a:pt x="862013" y="0"/>
                </a:lnTo>
                <a:lnTo>
                  <a:pt x="895350" y="9525"/>
                </a:lnTo>
                <a:lnTo>
                  <a:pt x="923925" y="7144"/>
                </a:lnTo>
                <a:lnTo>
                  <a:pt x="969169" y="16669"/>
                </a:lnTo>
                <a:lnTo>
                  <a:pt x="1035844" y="38100"/>
                </a:lnTo>
                <a:lnTo>
                  <a:pt x="1088231" y="61913"/>
                </a:lnTo>
                <a:lnTo>
                  <a:pt x="1147763" y="97631"/>
                </a:lnTo>
                <a:lnTo>
                  <a:pt x="1212056" y="142875"/>
                </a:lnTo>
                <a:lnTo>
                  <a:pt x="1257300" y="183356"/>
                </a:lnTo>
                <a:lnTo>
                  <a:pt x="1307306" y="240506"/>
                </a:lnTo>
                <a:lnTo>
                  <a:pt x="1328738" y="271463"/>
                </a:lnTo>
                <a:lnTo>
                  <a:pt x="1338263" y="290513"/>
                </a:lnTo>
                <a:lnTo>
                  <a:pt x="1347788" y="300038"/>
                </a:lnTo>
                <a:lnTo>
                  <a:pt x="1371600" y="326231"/>
                </a:lnTo>
                <a:lnTo>
                  <a:pt x="1390650" y="354806"/>
                </a:lnTo>
                <a:lnTo>
                  <a:pt x="1409700" y="390525"/>
                </a:lnTo>
                <a:lnTo>
                  <a:pt x="1414463" y="421481"/>
                </a:lnTo>
                <a:lnTo>
                  <a:pt x="1409700" y="447675"/>
                </a:lnTo>
                <a:cubicBezTo>
                  <a:pt x="1387518" y="472322"/>
                  <a:pt x="1395820" y="463937"/>
                  <a:pt x="1385888" y="473869"/>
                </a:cubicBezTo>
                <a:lnTo>
                  <a:pt x="1345406" y="490538"/>
                </a:lnTo>
                <a:lnTo>
                  <a:pt x="1293019" y="502444"/>
                </a:lnTo>
                <a:lnTo>
                  <a:pt x="1238250" y="514350"/>
                </a:lnTo>
                <a:lnTo>
                  <a:pt x="1197769" y="519113"/>
                </a:lnTo>
                <a:lnTo>
                  <a:pt x="1178719" y="523875"/>
                </a:lnTo>
                <a:lnTo>
                  <a:pt x="1057275" y="571500"/>
                </a:lnTo>
                <a:lnTo>
                  <a:pt x="226219" y="902494"/>
                </a:lnTo>
                <a:lnTo>
                  <a:pt x="71438" y="959644"/>
                </a:lnTo>
                <a:lnTo>
                  <a:pt x="50006" y="964406"/>
                </a:lnTo>
                <a:lnTo>
                  <a:pt x="28575" y="964406"/>
                </a:lnTo>
                <a:lnTo>
                  <a:pt x="11906" y="959644"/>
                </a:lnTo>
                <a:lnTo>
                  <a:pt x="0" y="945356"/>
                </a:lnTo>
                <a:lnTo>
                  <a:pt x="4763" y="928688"/>
                </a:lnTo>
                <a:lnTo>
                  <a:pt x="30956" y="902494"/>
                </a:lnTo>
                <a:lnTo>
                  <a:pt x="152400" y="816769"/>
                </a:lnTo>
                <a:lnTo>
                  <a:pt x="419100" y="6334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AC7B0A1-9594-48C7-8838-DFB735625BEE}"/>
              </a:ext>
            </a:extLst>
          </p:cNvPr>
          <p:cNvSpPr/>
          <p:nvPr/>
        </p:nvSpPr>
        <p:spPr>
          <a:xfrm rot="900000">
            <a:off x="5641975" y="3889375"/>
            <a:ext cx="3005138" cy="1593850"/>
          </a:xfrm>
          <a:custGeom>
            <a:avLst/>
            <a:gdLst>
              <a:gd name="connsiteX0" fmla="*/ 414916 w 3004835"/>
              <a:gd name="connsiteY0" fmla="*/ 470414 h 1593594"/>
              <a:gd name="connsiteX1" fmla="*/ 911757 w 3004835"/>
              <a:gd name="connsiteY1" fmla="*/ 819261 h 1593594"/>
              <a:gd name="connsiteX2" fmla="*/ 1337244 w 3004835"/>
              <a:gd name="connsiteY2" fmla="*/ 1109966 h 1593594"/>
              <a:gd name="connsiteX3" fmla="*/ 1646449 w 3004835"/>
              <a:gd name="connsiteY3" fmla="*/ 1308174 h 1593594"/>
              <a:gd name="connsiteX4" fmla="*/ 1876370 w 3004835"/>
              <a:gd name="connsiteY4" fmla="*/ 1442955 h 1593594"/>
              <a:gd name="connsiteX5" fmla="*/ 1984724 w 3004835"/>
              <a:gd name="connsiteY5" fmla="*/ 1498454 h 1593594"/>
              <a:gd name="connsiteX6" fmla="*/ 2082507 w 3004835"/>
              <a:gd name="connsiteY6" fmla="*/ 1546024 h 1593594"/>
              <a:gd name="connsiteX7" fmla="*/ 2161790 w 3004835"/>
              <a:gd name="connsiteY7" fmla="*/ 1580380 h 1593594"/>
              <a:gd name="connsiteX8" fmla="*/ 2204074 w 3004835"/>
              <a:gd name="connsiteY8" fmla="*/ 1590951 h 1593594"/>
              <a:gd name="connsiteX9" fmla="*/ 2217288 w 3004835"/>
              <a:gd name="connsiteY9" fmla="*/ 1593594 h 1593594"/>
              <a:gd name="connsiteX10" fmla="*/ 2233145 w 3004835"/>
              <a:gd name="connsiteY10" fmla="*/ 1590951 h 1593594"/>
              <a:gd name="connsiteX11" fmla="*/ 2439281 w 3004835"/>
              <a:gd name="connsiteY11" fmla="*/ 1546024 h 1593594"/>
              <a:gd name="connsiteX12" fmla="*/ 2772271 w 3004835"/>
              <a:gd name="connsiteY12" fmla="*/ 1477311 h 1593594"/>
              <a:gd name="connsiteX13" fmla="*/ 2946694 w 3004835"/>
              <a:gd name="connsiteY13" fmla="*/ 1442955 h 1593594"/>
              <a:gd name="connsiteX14" fmla="*/ 2988978 w 3004835"/>
              <a:gd name="connsiteY14" fmla="*/ 1432384 h 1593594"/>
              <a:gd name="connsiteX15" fmla="*/ 3004835 w 3004835"/>
              <a:gd name="connsiteY15" fmla="*/ 1419170 h 1593594"/>
              <a:gd name="connsiteX16" fmla="*/ 3004835 w 3004835"/>
              <a:gd name="connsiteY16" fmla="*/ 1403314 h 1593594"/>
              <a:gd name="connsiteX17" fmla="*/ 2994264 w 3004835"/>
              <a:gd name="connsiteY17" fmla="*/ 1387457 h 1593594"/>
              <a:gd name="connsiteX18" fmla="*/ 2967836 w 3004835"/>
              <a:gd name="connsiteY18" fmla="*/ 1368958 h 1593594"/>
              <a:gd name="connsiteX19" fmla="*/ 2896481 w 3004835"/>
              <a:gd name="connsiteY19" fmla="*/ 1350458 h 1593594"/>
              <a:gd name="connsiteX20" fmla="*/ 2648060 w 3004835"/>
              <a:gd name="connsiteY20" fmla="*/ 1289674 h 1593594"/>
              <a:gd name="connsiteX21" fmla="*/ 2439281 w 3004835"/>
              <a:gd name="connsiteY21" fmla="*/ 1228891 h 1593594"/>
              <a:gd name="connsiteX22" fmla="*/ 2019080 w 3004835"/>
              <a:gd name="connsiteY22" fmla="*/ 1096752 h 1593594"/>
              <a:gd name="connsiteX23" fmla="*/ 1707233 w 3004835"/>
              <a:gd name="connsiteY23" fmla="*/ 972541 h 1593594"/>
              <a:gd name="connsiteX24" fmla="*/ 1424456 w 3004835"/>
              <a:gd name="connsiteY24" fmla="*/ 840403 h 1593594"/>
              <a:gd name="connsiteX25" fmla="*/ 1292317 w 3004835"/>
              <a:gd name="connsiteY25" fmla="*/ 779619 h 1593594"/>
              <a:gd name="connsiteX26" fmla="*/ 1035968 w 3004835"/>
              <a:gd name="connsiteY26" fmla="*/ 647480 h 1593594"/>
              <a:gd name="connsiteX27" fmla="*/ 628981 w 3004835"/>
              <a:gd name="connsiteY27" fmla="*/ 412273 h 1593594"/>
              <a:gd name="connsiteX28" fmla="*/ 108354 w 3004835"/>
              <a:gd name="connsiteY28" fmla="*/ 68713 h 1593594"/>
              <a:gd name="connsiteX29" fmla="*/ 7928 w 3004835"/>
              <a:gd name="connsiteY29" fmla="*/ 0 h 1593594"/>
              <a:gd name="connsiteX30" fmla="*/ 2643 w 3004835"/>
              <a:gd name="connsiteY30" fmla="*/ 7929 h 1593594"/>
              <a:gd name="connsiteX31" fmla="*/ 0 w 3004835"/>
              <a:gd name="connsiteY31" fmla="*/ 142710 h 1593594"/>
              <a:gd name="connsiteX32" fmla="*/ 0 w 3004835"/>
              <a:gd name="connsiteY32" fmla="*/ 158567 h 1593594"/>
              <a:gd name="connsiteX33" fmla="*/ 7928 w 3004835"/>
              <a:gd name="connsiteY33" fmla="*/ 171781 h 1593594"/>
              <a:gd name="connsiteX34" fmla="*/ 81926 w 3004835"/>
              <a:gd name="connsiteY34" fmla="*/ 219351 h 1593594"/>
              <a:gd name="connsiteX35" fmla="*/ 288063 w 3004835"/>
              <a:gd name="connsiteY35" fmla="*/ 377917 h 1593594"/>
              <a:gd name="connsiteX36" fmla="*/ 414916 w 3004835"/>
              <a:gd name="connsiteY36" fmla="*/ 470414 h 159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04835" h="1593594">
                <a:moveTo>
                  <a:pt x="414916" y="470414"/>
                </a:moveTo>
                <a:lnTo>
                  <a:pt x="911757" y="819261"/>
                </a:lnTo>
                <a:lnTo>
                  <a:pt x="1337244" y="1109966"/>
                </a:lnTo>
                <a:lnTo>
                  <a:pt x="1646449" y="1308174"/>
                </a:lnTo>
                <a:lnTo>
                  <a:pt x="1876370" y="1442955"/>
                </a:lnTo>
                <a:lnTo>
                  <a:pt x="1984724" y="1498454"/>
                </a:lnTo>
                <a:lnTo>
                  <a:pt x="2082507" y="1546024"/>
                </a:lnTo>
                <a:lnTo>
                  <a:pt x="2161790" y="1580380"/>
                </a:lnTo>
                <a:lnTo>
                  <a:pt x="2204074" y="1590951"/>
                </a:lnTo>
                <a:lnTo>
                  <a:pt x="2217288" y="1593594"/>
                </a:lnTo>
                <a:lnTo>
                  <a:pt x="2233145" y="1590951"/>
                </a:lnTo>
                <a:lnTo>
                  <a:pt x="2439281" y="1546024"/>
                </a:lnTo>
                <a:lnTo>
                  <a:pt x="2772271" y="1477311"/>
                </a:lnTo>
                <a:lnTo>
                  <a:pt x="2946694" y="1442955"/>
                </a:lnTo>
                <a:lnTo>
                  <a:pt x="2988978" y="1432384"/>
                </a:lnTo>
                <a:lnTo>
                  <a:pt x="3004835" y="1419170"/>
                </a:lnTo>
                <a:lnTo>
                  <a:pt x="3004835" y="1403314"/>
                </a:lnTo>
                <a:lnTo>
                  <a:pt x="2994264" y="1387457"/>
                </a:lnTo>
                <a:lnTo>
                  <a:pt x="2967836" y="1368958"/>
                </a:lnTo>
                <a:lnTo>
                  <a:pt x="2896481" y="1350458"/>
                </a:lnTo>
                <a:lnTo>
                  <a:pt x="2648060" y="1289674"/>
                </a:lnTo>
                <a:lnTo>
                  <a:pt x="2439281" y="1228891"/>
                </a:lnTo>
                <a:lnTo>
                  <a:pt x="2019080" y="1096752"/>
                </a:lnTo>
                <a:lnTo>
                  <a:pt x="1707233" y="972541"/>
                </a:lnTo>
                <a:lnTo>
                  <a:pt x="1424456" y="840403"/>
                </a:lnTo>
                <a:lnTo>
                  <a:pt x="1292317" y="779619"/>
                </a:lnTo>
                <a:lnTo>
                  <a:pt x="1035968" y="647480"/>
                </a:lnTo>
                <a:lnTo>
                  <a:pt x="628981" y="412273"/>
                </a:lnTo>
                <a:lnTo>
                  <a:pt x="108354" y="68713"/>
                </a:lnTo>
                <a:lnTo>
                  <a:pt x="7928" y="0"/>
                </a:lnTo>
                <a:lnTo>
                  <a:pt x="2643" y="7929"/>
                </a:lnTo>
                <a:lnTo>
                  <a:pt x="0" y="142710"/>
                </a:lnTo>
                <a:lnTo>
                  <a:pt x="0" y="158567"/>
                </a:lnTo>
                <a:lnTo>
                  <a:pt x="7928" y="171781"/>
                </a:lnTo>
                <a:lnTo>
                  <a:pt x="81926" y="219351"/>
                </a:lnTo>
                <a:lnTo>
                  <a:pt x="288063" y="377917"/>
                </a:lnTo>
                <a:lnTo>
                  <a:pt x="414916" y="4704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22D0FB16-77CD-4FE0-B107-01B44756D113}"/>
              </a:ext>
            </a:extLst>
          </p:cNvPr>
          <p:cNvSpPr/>
          <p:nvPr/>
        </p:nvSpPr>
        <p:spPr>
          <a:xfrm>
            <a:off x="4684713" y="2200275"/>
            <a:ext cx="2527300" cy="476250"/>
          </a:xfrm>
          <a:custGeom>
            <a:avLst/>
            <a:gdLst>
              <a:gd name="connsiteX0" fmla="*/ 628650 w 2528887"/>
              <a:gd name="connsiteY0" fmla="*/ 202406 h 476250"/>
              <a:gd name="connsiteX1" fmla="*/ 897731 w 2528887"/>
              <a:gd name="connsiteY1" fmla="*/ 195263 h 476250"/>
              <a:gd name="connsiteX2" fmla="*/ 1140619 w 2528887"/>
              <a:gd name="connsiteY2" fmla="*/ 183356 h 476250"/>
              <a:gd name="connsiteX3" fmla="*/ 1369219 w 2528887"/>
              <a:gd name="connsiteY3" fmla="*/ 164306 h 476250"/>
              <a:gd name="connsiteX4" fmla="*/ 1562100 w 2528887"/>
              <a:gd name="connsiteY4" fmla="*/ 140494 h 476250"/>
              <a:gd name="connsiteX5" fmla="*/ 1704975 w 2528887"/>
              <a:gd name="connsiteY5" fmla="*/ 119063 h 476250"/>
              <a:gd name="connsiteX6" fmla="*/ 1776412 w 2528887"/>
              <a:gd name="connsiteY6" fmla="*/ 104775 h 476250"/>
              <a:gd name="connsiteX7" fmla="*/ 1857375 w 2528887"/>
              <a:gd name="connsiteY7" fmla="*/ 78581 h 476250"/>
              <a:gd name="connsiteX8" fmla="*/ 1957387 w 2528887"/>
              <a:gd name="connsiteY8" fmla="*/ 33338 h 476250"/>
              <a:gd name="connsiteX9" fmla="*/ 2002631 w 2528887"/>
              <a:gd name="connsiteY9" fmla="*/ 4763 h 476250"/>
              <a:gd name="connsiteX10" fmla="*/ 2012156 w 2528887"/>
              <a:gd name="connsiteY10" fmla="*/ 0 h 476250"/>
              <a:gd name="connsiteX11" fmla="*/ 2045494 w 2528887"/>
              <a:gd name="connsiteY11" fmla="*/ 7144 h 476250"/>
              <a:gd name="connsiteX12" fmla="*/ 2171700 w 2528887"/>
              <a:gd name="connsiteY12" fmla="*/ 35719 h 476250"/>
              <a:gd name="connsiteX13" fmla="*/ 2262187 w 2528887"/>
              <a:gd name="connsiteY13" fmla="*/ 61913 h 476250"/>
              <a:gd name="connsiteX14" fmla="*/ 2352675 w 2528887"/>
              <a:gd name="connsiteY14" fmla="*/ 92869 h 476250"/>
              <a:gd name="connsiteX15" fmla="*/ 2419350 w 2528887"/>
              <a:gd name="connsiteY15" fmla="*/ 119063 h 476250"/>
              <a:gd name="connsiteX16" fmla="*/ 2450306 w 2528887"/>
              <a:gd name="connsiteY16" fmla="*/ 135731 h 476250"/>
              <a:gd name="connsiteX17" fmla="*/ 2483644 w 2528887"/>
              <a:gd name="connsiteY17" fmla="*/ 159544 h 476250"/>
              <a:gd name="connsiteX18" fmla="*/ 2509837 w 2528887"/>
              <a:gd name="connsiteY18" fmla="*/ 188119 h 476250"/>
              <a:gd name="connsiteX19" fmla="*/ 2526506 w 2528887"/>
              <a:gd name="connsiteY19" fmla="*/ 211931 h 476250"/>
              <a:gd name="connsiteX20" fmla="*/ 2528887 w 2528887"/>
              <a:gd name="connsiteY20" fmla="*/ 221456 h 476250"/>
              <a:gd name="connsiteX21" fmla="*/ 2528887 w 2528887"/>
              <a:gd name="connsiteY21" fmla="*/ 235744 h 476250"/>
              <a:gd name="connsiteX22" fmla="*/ 2524125 w 2528887"/>
              <a:gd name="connsiteY22" fmla="*/ 254794 h 476250"/>
              <a:gd name="connsiteX23" fmla="*/ 2502694 w 2528887"/>
              <a:gd name="connsiteY23" fmla="*/ 278606 h 476250"/>
              <a:gd name="connsiteX24" fmla="*/ 2481262 w 2528887"/>
              <a:gd name="connsiteY24" fmla="*/ 292894 h 476250"/>
              <a:gd name="connsiteX25" fmla="*/ 2433637 w 2528887"/>
              <a:gd name="connsiteY25" fmla="*/ 307181 h 476250"/>
              <a:gd name="connsiteX26" fmla="*/ 2381250 w 2528887"/>
              <a:gd name="connsiteY26" fmla="*/ 314325 h 476250"/>
              <a:gd name="connsiteX27" fmla="*/ 2209800 w 2528887"/>
              <a:gd name="connsiteY27" fmla="*/ 326231 h 476250"/>
              <a:gd name="connsiteX28" fmla="*/ 2026444 w 2528887"/>
              <a:gd name="connsiteY28" fmla="*/ 335756 h 476250"/>
              <a:gd name="connsiteX29" fmla="*/ 1933575 w 2528887"/>
              <a:gd name="connsiteY29" fmla="*/ 335756 h 476250"/>
              <a:gd name="connsiteX30" fmla="*/ 1835944 w 2528887"/>
              <a:gd name="connsiteY30" fmla="*/ 342900 h 476250"/>
              <a:gd name="connsiteX31" fmla="*/ 1500187 w 2528887"/>
              <a:gd name="connsiteY31" fmla="*/ 366713 h 476250"/>
              <a:gd name="connsiteX32" fmla="*/ 1171575 w 2528887"/>
              <a:gd name="connsiteY32" fmla="*/ 390525 h 476250"/>
              <a:gd name="connsiteX33" fmla="*/ 821531 w 2528887"/>
              <a:gd name="connsiteY33" fmla="*/ 416719 h 476250"/>
              <a:gd name="connsiteX34" fmla="*/ 690562 w 2528887"/>
              <a:gd name="connsiteY34" fmla="*/ 426244 h 476250"/>
              <a:gd name="connsiteX35" fmla="*/ 628650 w 2528887"/>
              <a:gd name="connsiteY35" fmla="*/ 438150 h 476250"/>
              <a:gd name="connsiteX36" fmla="*/ 471487 w 2528887"/>
              <a:gd name="connsiteY36" fmla="*/ 469106 h 476250"/>
              <a:gd name="connsiteX37" fmla="*/ 423862 w 2528887"/>
              <a:gd name="connsiteY37" fmla="*/ 476250 h 476250"/>
              <a:gd name="connsiteX38" fmla="*/ 400050 w 2528887"/>
              <a:gd name="connsiteY38" fmla="*/ 476250 h 476250"/>
              <a:gd name="connsiteX39" fmla="*/ 361950 w 2528887"/>
              <a:gd name="connsiteY39" fmla="*/ 469106 h 476250"/>
              <a:gd name="connsiteX40" fmla="*/ 316706 w 2528887"/>
              <a:gd name="connsiteY40" fmla="*/ 447675 h 476250"/>
              <a:gd name="connsiteX41" fmla="*/ 278606 w 2528887"/>
              <a:gd name="connsiteY41" fmla="*/ 416719 h 476250"/>
              <a:gd name="connsiteX42" fmla="*/ 230981 w 2528887"/>
              <a:gd name="connsiteY42" fmla="*/ 371475 h 476250"/>
              <a:gd name="connsiteX43" fmla="*/ 147637 w 2528887"/>
              <a:gd name="connsiteY43" fmla="*/ 290513 h 476250"/>
              <a:gd name="connsiteX44" fmla="*/ 45244 w 2528887"/>
              <a:gd name="connsiteY44" fmla="*/ 169069 h 476250"/>
              <a:gd name="connsiteX45" fmla="*/ 19050 w 2528887"/>
              <a:gd name="connsiteY45" fmla="*/ 138113 h 476250"/>
              <a:gd name="connsiteX46" fmla="*/ 9525 w 2528887"/>
              <a:gd name="connsiteY46" fmla="*/ 119063 h 476250"/>
              <a:gd name="connsiteX47" fmla="*/ 0 w 2528887"/>
              <a:gd name="connsiteY47" fmla="*/ 97631 h 476250"/>
              <a:gd name="connsiteX48" fmla="*/ 0 w 2528887"/>
              <a:gd name="connsiteY48" fmla="*/ 80963 h 476250"/>
              <a:gd name="connsiteX49" fmla="*/ 4762 w 2528887"/>
              <a:gd name="connsiteY49" fmla="*/ 69056 h 476250"/>
              <a:gd name="connsiteX50" fmla="*/ 14287 w 2528887"/>
              <a:gd name="connsiteY50" fmla="*/ 69056 h 476250"/>
              <a:gd name="connsiteX51" fmla="*/ 35719 w 2528887"/>
              <a:gd name="connsiteY51" fmla="*/ 76200 h 476250"/>
              <a:gd name="connsiteX52" fmla="*/ 76200 w 2528887"/>
              <a:gd name="connsiteY52" fmla="*/ 97631 h 476250"/>
              <a:gd name="connsiteX53" fmla="*/ 135731 w 2528887"/>
              <a:gd name="connsiteY53" fmla="*/ 126206 h 476250"/>
              <a:gd name="connsiteX54" fmla="*/ 228600 w 2528887"/>
              <a:gd name="connsiteY54" fmla="*/ 166688 h 476250"/>
              <a:gd name="connsiteX55" fmla="*/ 283369 w 2528887"/>
              <a:gd name="connsiteY55" fmla="*/ 188119 h 476250"/>
              <a:gd name="connsiteX56" fmla="*/ 407194 w 2528887"/>
              <a:gd name="connsiteY56" fmla="*/ 200025 h 476250"/>
              <a:gd name="connsiteX57" fmla="*/ 628650 w 2528887"/>
              <a:gd name="connsiteY57" fmla="*/ 202406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28887" h="476250">
                <a:moveTo>
                  <a:pt x="628650" y="202406"/>
                </a:moveTo>
                <a:lnTo>
                  <a:pt x="897731" y="195263"/>
                </a:lnTo>
                <a:lnTo>
                  <a:pt x="1140619" y="183356"/>
                </a:lnTo>
                <a:lnTo>
                  <a:pt x="1369219" y="164306"/>
                </a:lnTo>
                <a:lnTo>
                  <a:pt x="1562100" y="140494"/>
                </a:lnTo>
                <a:lnTo>
                  <a:pt x="1704975" y="119063"/>
                </a:lnTo>
                <a:lnTo>
                  <a:pt x="1776412" y="104775"/>
                </a:lnTo>
                <a:lnTo>
                  <a:pt x="1857375" y="78581"/>
                </a:lnTo>
                <a:lnTo>
                  <a:pt x="1957387" y="33338"/>
                </a:lnTo>
                <a:lnTo>
                  <a:pt x="2002631" y="4763"/>
                </a:lnTo>
                <a:lnTo>
                  <a:pt x="2012156" y="0"/>
                </a:lnTo>
                <a:lnTo>
                  <a:pt x="2045494" y="7144"/>
                </a:lnTo>
                <a:lnTo>
                  <a:pt x="2171700" y="35719"/>
                </a:lnTo>
                <a:lnTo>
                  <a:pt x="2262187" y="61913"/>
                </a:lnTo>
                <a:lnTo>
                  <a:pt x="2352675" y="92869"/>
                </a:lnTo>
                <a:lnTo>
                  <a:pt x="2419350" y="119063"/>
                </a:lnTo>
                <a:lnTo>
                  <a:pt x="2450306" y="135731"/>
                </a:lnTo>
                <a:lnTo>
                  <a:pt x="2483644" y="159544"/>
                </a:lnTo>
                <a:lnTo>
                  <a:pt x="2509837" y="188119"/>
                </a:lnTo>
                <a:lnTo>
                  <a:pt x="2526506" y="211931"/>
                </a:lnTo>
                <a:lnTo>
                  <a:pt x="2528887" y="221456"/>
                </a:lnTo>
                <a:lnTo>
                  <a:pt x="2528887" y="235744"/>
                </a:lnTo>
                <a:lnTo>
                  <a:pt x="2524125" y="254794"/>
                </a:lnTo>
                <a:lnTo>
                  <a:pt x="2502694" y="278606"/>
                </a:lnTo>
                <a:lnTo>
                  <a:pt x="2481262" y="292894"/>
                </a:lnTo>
                <a:lnTo>
                  <a:pt x="2433637" y="307181"/>
                </a:lnTo>
                <a:lnTo>
                  <a:pt x="2381250" y="314325"/>
                </a:lnTo>
                <a:lnTo>
                  <a:pt x="2209800" y="326231"/>
                </a:lnTo>
                <a:lnTo>
                  <a:pt x="2026444" y="335756"/>
                </a:lnTo>
                <a:lnTo>
                  <a:pt x="1933575" y="335756"/>
                </a:lnTo>
                <a:lnTo>
                  <a:pt x="1835944" y="342900"/>
                </a:lnTo>
                <a:lnTo>
                  <a:pt x="1500187" y="366713"/>
                </a:lnTo>
                <a:lnTo>
                  <a:pt x="1171575" y="390525"/>
                </a:lnTo>
                <a:lnTo>
                  <a:pt x="821531" y="416719"/>
                </a:lnTo>
                <a:lnTo>
                  <a:pt x="690562" y="426244"/>
                </a:lnTo>
                <a:lnTo>
                  <a:pt x="628650" y="438150"/>
                </a:lnTo>
                <a:lnTo>
                  <a:pt x="471487" y="469106"/>
                </a:lnTo>
                <a:lnTo>
                  <a:pt x="423862" y="476250"/>
                </a:lnTo>
                <a:lnTo>
                  <a:pt x="400050" y="476250"/>
                </a:lnTo>
                <a:lnTo>
                  <a:pt x="361950" y="469106"/>
                </a:lnTo>
                <a:lnTo>
                  <a:pt x="316706" y="447675"/>
                </a:lnTo>
                <a:lnTo>
                  <a:pt x="278606" y="416719"/>
                </a:lnTo>
                <a:lnTo>
                  <a:pt x="230981" y="371475"/>
                </a:lnTo>
                <a:lnTo>
                  <a:pt x="147637" y="290513"/>
                </a:lnTo>
                <a:lnTo>
                  <a:pt x="45244" y="169069"/>
                </a:lnTo>
                <a:lnTo>
                  <a:pt x="19050" y="138113"/>
                </a:lnTo>
                <a:lnTo>
                  <a:pt x="9525" y="119063"/>
                </a:lnTo>
                <a:lnTo>
                  <a:pt x="0" y="97631"/>
                </a:lnTo>
                <a:lnTo>
                  <a:pt x="0" y="80963"/>
                </a:lnTo>
                <a:lnTo>
                  <a:pt x="4762" y="69056"/>
                </a:lnTo>
                <a:lnTo>
                  <a:pt x="14287" y="69056"/>
                </a:lnTo>
                <a:lnTo>
                  <a:pt x="35719" y="76200"/>
                </a:lnTo>
                <a:lnTo>
                  <a:pt x="76200" y="97631"/>
                </a:lnTo>
                <a:lnTo>
                  <a:pt x="135731" y="126206"/>
                </a:lnTo>
                <a:lnTo>
                  <a:pt x="228600" y="166688"/>
                </a:lnTo>
                <a:lnTo>
                  <a:pt x="283369" y="188119"/>
                </a:lnTo>
                <a:lnTo>
                  <a:pt x="407194" y="200025"/>
                </a:lnTo>
                <a:lnTo>
                  <a:pt x="628650" y="2024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866A638-490B-40CD-AAD5-8712CCC224F7}"/>
              </a:ext>
            </a:extLst>
          </p:cNvPr>
          <p:cNvSpPr/>
          <p:nvPr/>
        </p:nvSpPr>
        <p:spPr>
          <a:xfrm rot="20100000">
            <a:off x="4027488" y="3724275"/>
            <a:ext cx="3948112" cy="2025650"/>
          </a:xfrm>
          <a:custGeom>
            <a:avLst/>
            <a:gdLst>
              <a:gd name="connsiteX0" fmla="*/ 1148006 w 3947938"/>
              <a:gd name="connsiteY0" fmla="*/ 627399 h 2025697"/>
              <a:gd name="connsiteX1" fmla="*/ 2215918 w 3947938"/>
              <a:gd name="connsiteY1" fmla="*/ 1047889 h 2025697"/>
              <a:gd name="connsiteX2" fmla="*/ 2629734 w 3947938"/>
              <a:gd name="connsiteY2" fmla="*/ 1218088 h 2025697"/>
              <a:gd name="connsiteX3" fmla="*/ 3076922 w 3947938"/>
              <a:gd name="connsiteY3" fmla="*/ 1398298 h 2025697"/>
              <a:gd name="connsiteX4" fmla="*/ 3213749 w 3947938"/>
              <a:gd name="connsiteY4" fmla="*/ 1458368 h 2025697"/>
              <a:gd name="connsiteX5" fmla="*/ 3280493 w 3947938"/>
              <a:gd name="connsiteY5" fmla="*/ 1485066 h 2025697"/>
              <a:gd name="connsiteX6" fmla="*/ 3317203 w 3947938"/>
              <a:gd name="connsiteY6" fmla="*/ 1501752 h 2025697"/>
              <a:gd name="connsiteX7" fmla="*/ 3390622 w 3947938"/>
              <a:gd name="connsiteY7" fmla="*/ 1521776 h 2025697"/>
              <a:gd name="connsiteX8" fmla="*/ 3477390 w 3947938"/>
              <a:gd name="connsiteY8" fmla="*/ 1538462 h 2025697"/>
              <a:gd name="connsiteX9" fmla="*/ 3564157 w 3947938"/>
              <a:gd name="connsiteY9" fmla="*/ 1548473 h 2025697"/>
              <a:gd name="connsiteX10" fmla="*/ 3627565 w 3947938"/>
              <a:gd name="connsiteY10" fmla="*/ 1551811 h 2025697"/>
              <a:gd name="connsiteX11" fmla="*/ 3644251 w 3947938"/>
              <a:gd name="connsiteY11" fmla="*/ 1555148 h 2025697"/>
              <a:gd name="connsiteX12" fmla="*/ 3670949 w 3947938"/>
              <a:gd name="connsiteY12" fmla="*/ 1571834 h 2025697"/>
              <a:gd name="connsiteX13" fmla="*/ 3744368 w 3947938"/>
              <a:gd name="connsiteY13" fmla="*/ 1635241 h 2025697"/>
              <a:gd name="connsiteX14" fmla="*/ 3781077 w 3947938"/>
              <a:gd name="connsiteY14" fmla="*/ 1671951 h 2025697"/>
              <a:gd name="connsiteX15" fmla="*/ 3824461 w 3947938"/>
              <a:gd name="connsiteY15" fmla="*/ 1728684 h 2025697"/>
              <a:gd name="connsiteX16" fmla="*/ 3871182 w 3947938"/>
              <a:gd name="connsiteY16" fmla="*/ 1798765 h 2025697"/>
              <a:gd name="connsiteX17" fmla="*/ 3901217 w 3947938"/>
              <a:gd name="connsiteY17" fmla="*/ 1852161 h 2025697"/>
              <a:gd name="connsiteX18" fmla="*/ 3924578 w 3947938"/>
              <a:gd name="connsiteY18" fmla="*/ 1895545 h 2025697"/>
              <a:gd name="connsiteX19" fmla="*/ 3941264 w 3947938"/>
              <a:gd name="connsiteY19" fmla="*/ 1942266 h 2025697"/>
              <a:gd name="connsiteX20" fmla="*/ 3947938 w 3947938"/>
              <a:gd name="connsiteY20" fmla="*/ 1972301 h 2025697"/>
              <a:gd name="connsiteX21" fmla="*/ 3947938 w 3947938"/>
              <a:gd name="connsiteY21" fmla="*/ 1995662 h 2025697"/>
              <a:gd name="connsiteX22" fmla="*/ 3931252 w 3947938"/>
              <a:gd name="connsiteY22" fmla="*/ 2015685 h 2025697"/>
              <a:gd name="connsiteX23" fmla="*/ 3911229 w 3947938"/>
              <a:gd name="connsiteY23" fmla="*/ 2025697 h 2025697"/>
              <a:gd name="connsiteX24" fmla="*/ 3874520 w 3947938"/>
              <a:gd name="connsiteY24" fmla="*/ 2025697 h 2025697"/>
              <a:gd name="connsiteX25" fmla="*/ 3814449 w 3947938"/>
              <a:gd name="connsiteY25" fmla="*/ 2005673 h 2025697"/>
              <a:gd name="connsiteX26" fmla="*/ 3737693 w 3947938"/>
              <a:gd name="connsiteY26" fmla="*/ 1965627 h 2025697"/>
              <a:gd name="connsiteX27" fmla="*/ 3620890 w 3947938"/>
              <a:gd name="connsiteY27" fmla="*/ 1905557 h 2025697"/>
              <a:gd name="connsiteX28" fmla="*/ 3464041 w 3947938"/>
              <a:gd name="connsiteY28" fmla="*/ 1822126 h 2025697"/>
              <a:gd name="connsiteX29" fmla="*/ 3203737 w 3947938"/>
              <a:gd name="connsiteY29" fmla="*/ 1695311 h 2025697"/>
              <a:gd name="connsiteX30" fmla="*/ 2920073 w 3947938"/>
              <a:gd name="connsiteY30" fmla="*/ 1565160 h 2025697"/>
              <a:gd name="connsiteX31" fmla="*/ 2619722 w 3947938"/>
              <a:gd name="connsiteY31" fmla="*/ 1424996 h 2025697"/>
              <a:gd name="connsiteX32" fmla="*/ 2142499 w 3947938"/>
              <a:gd name="connsiteY32" fmla="*/ 1211414 h 2025697"/>
              <a:gd name="connsiteX33" fmla="*/ 1835474 w 3947938"/>
              <a:gd name="connsiteY33" fmla="*/ 1087936 h 2025697"/>
              <a:gd name="connsiteX34" fmla="*/ 1428333 w 3947938"/>
              <a:gd name="connsiteY34" fmla="*/ 931087 h 2025697"/>
              <a:gd name="connsiteX35" fmla="*/ 1238111 w 3947938"/>
              <a:gd name="connsiteY35" fmla="*/ 857668 h 2025697"/>
              <a:gd name="connsiteX36" fmla="*/ 931086 w 3947938"/>
              <a:gd name="connsiteY36" fmla="*/ 757551 h 2025697"/>
              <a:gd name="connsiteX37" fmla="*/ 747538 w 3947938"/>
              <a:gd name="connsiteY37" fmla="*/ 700818 h 2025697"/>
              <a:gd name="connsiteX38" fmla="*/ 567328 w 3947938"/>
              <a:gd name="connsiteY38" fmla="*/ 654097 h 2025697"/>
              <a:gd name="connsiteX39" fmla="*/ 470549 w 3947938"/>
              <a:gd name="connsiteY39" fmla="*/ 630736 h 2025697"/>
              <a:gd name="connsiteX40" fmla="*/ 367095 w 3947938"/>
              <a:gd name="connsiteY40" fmla="*/ 614050 h 2025697"/>
              <a:gd name="connsiteX41" fmla="*/ 263641 w 3947938"/>
              <a:gd name="connsiteY41" fmla="*/ 607376 h 2025697"/>
              <a:gd name="connsiteX42" fmla="*/ 210245 w 3947938"/>
              <a:gd name="connsiteY42" fmla="*/ 604038 h 2025697"/>
              <a:gd name="connsiteX43" fmla="*/ 183547 w 3947938"/>
              <a:gd name="connsiteY43" fmla="*/ 597364 h 2025697"/>
              <a:gd name="connsiteX44" fmla="*/ 163524 w 3947938"/>
              <a:gd name="connsiteY44" fmla="*/ 584015 h 2025697"/>
              <a:gd name="connsiteX45" fmla="*/ 146838 w 3947938"/>
              <a:gd name="connsiteY45" fmla="*/ 567329 h 2025697"/>
              <a:gd name="connsiteX46" fmla="*/ 130152 w 3947938"/>
              <a:gd name="connsiteY46" fmla="*/ 540631 h 2025697"/>
              <a:gd name="connsiteX47" fmla="*/ 110128 w 3947938"/>
              <a:gd name="connsiteY47" fmla="*/ 490573 h 2025697"/>
              <a:gd name="connsiteX48" fmla="*/ 70082 w 3947938"/>
              <a:gd name="connsiteY48" fmla="*/ 353746 h 2025697"/>
              <a:gd name="connsiteX49" fmla="*/ 13349 w 3947938"/>
              <a:gd name="connsiteY49" fmla="*/ 123478 h 2025697"/>
              <a:gd name="connsiteX50" fmla="*/ 3337 w 3947938"/>
              <a:gd name="connsiteY50" fmla="*/ 50059 h 2025697"/>
              <a:gd name="connsiteX51" fmla="*/ 0 w 3947938"/>
              <a:gd name="connsiteY51" fmla="*/ 13349 h 2025697"/>
              <a:gd name="connsiteX52" fmla="*/ 10011 w 3947938"/>
              <a:gd name="connsiteY52" fmla="*/ 0 h 2025697"/>
              <a:gd name="connsiteX53" fmla="*/ 23360 w 3947938"/>
              <a:gd name="connsiteY53" fmla="*/ 0 h 2025697"/>
              <a:gd name="connsiteX54" fmla="*/ 40047 w 3947938"/>
              <a:gd name="connsiteY54" fmla="*/ 6675 h 2025697"/>
              <a:gd name="connsiteX55" fmla="*/ 53395 w 3947938"/>
              <a:gd name="connsiteY55" fmla="*/ 26698 h 2025697"/>
              <a:gd name="connsiteX56" fmla="*/ 93442 w 3947938"/>
              <a:gd name="connsiteY56" fmla="*/ 76757 h 2025697"/>
              <a:gd name="connsiteX57" fmla="*/ 173536 w 3947938"/>
              <a:gd name="connsiteY57" fmla="*/ 166862 h 2025697"/>
              <a:gd name="connsiteX58" fmla="*/ 246955 w 3947938"/>
              <a:gd name="connsiteY58" fmla="*/ 233606 h 2025697"/>
              <a:gd name="connsiteX59" fmla="*/ 330385 w 3947938"/>
              <a:gd name="connsiteY59" fmla="*/ 297014 h 2025697"/>
              <a:gd name="connsiteX60" fmla="*/ 427165 w 3947938"/>
              <a:gd name="connsiteY60" fmla="*/ 350409 h 2025697"/>
              <a:gd name="connsiteX61" fmla="*/ 527282 w 3947938"/>
              <a:gd name="connsiteY61" fmla="*/ 393793 h 2025697"/>
              <a:gd name="connsiteX62" fmla="*/ 807609 w 3947938"/>
              <a:gd name="connsiteY62" fmla="*/ 497247 h 2025697"/>
              <a:gd name="connsiteX63" fmla="*/ 1084598 w 3947938"/>
              <a:gd name="connsiteY63" fmla="*/ 604038 h 2025697"/>
              <a:gd name="connsiteX64" fmla="*/ 1148006 w 3947938"/>
              <a:gd name="connsiteY64" fmla="*/ 627399 h 2025697"/>
              <a:gd name="connsiteX0" fmla="*/ 1148006 w 3947938"/>
              <a:gd name="connsiteY0" fmla="*/ 627399 h 2025697"/>
              <a:gd name="connsiteX1" fmla="*/ 2215918 w 3947938"/>
              <a:gd name="connsiteY1" fmla="*/ 1047889 h 2025697"/>
              <a:gd name="connsiteX2" fmla="*/ 2629734 w 3947938"/>
              <a:gd name="connsiteY2" fmla="*/ 1218088 h 2025697"/>
              <a:gd name="connsiteX3" fmla="*/ 3076922 w 3947938"/>
              <a:gd name="connsiteY3" fmla="*/ 1398298 h 2025697"/>
              <a:gd name="connsiteX4" fmla="*/ 3213749 w 3947938"/>
              <a:gd name="connsiteY4" fmla="*/ 1458368 h 2025697"/>
              <a:gd name="connsiteX5" fmla="*/ 3280493 w 3947938"/>
              <a:gd name="connsiteY5" fmla="*/ 1485066 h 2025697"/>
              <a:gd name="connsiteX6" fmla="*/ 3317203 w 3947938"/>
              <a:gd name="connsiteY6" fmla="*/ 1501752 h 2025697"/>
              <a:gd name="connsiteX7" fmla="*/ 3390622 w 3947938"/>
              <a:gd name="connsiteY7" fmla="*/ 1521776 h 2025697"/>
              <a:gd name="connsiteX8" fmla="*/ 3477390 w 3947938"/>
              <a:gd name="connsiteY8" fmla="*/ 1538462 h 2025697"/>
              <a:gd name="connsiteX9" fmla="*/ 3564157 w 3947938"/>
              <a:gd name="connsiteY9" fmla="*/ 1548473 h 2025697"/>
              <a:gd name="connsiteX10" fmla="*/ 3627565 w 3947938"/>
              <a:gd name="connsiteY10" fmla="*/ 1551811 h 2025697"/>
              <a:gd name="connsiteX11" fmla="*/ 3644251 w 3947938"/>
              <a:gd name="connsiteY11" fmla="*/ 1555148 h 2025697"/>
              <a:gd name="connsiteX12" fmla="*/ 3670949 w 3947938"/>
              <a:gd name="connsiteY12" fmla="*/ 1571834 h 2025697"/>
              <a:gd name="connsiteX13" fmla="*/ 3744368 w 3947938"/>
              <a:gd name="connsiteY13" fmla="*/ 1635241 h 2025697"/>
              <a:gd name="connsiteX14" fmla="*/ 3781077 w 3947938"/>
              <a:gd name="connsiteY14" fmla="*/ 1671951 h 2025697"/>
              <a:gd name="connsiteX15" fmla="*/ 3824461 w 3947938"/>
              <a:gd name="connsiteY15" fmla="*/ 1728684 h 2025697"/>
              <a:gd name="connsiteX16" fmla="*/ 3871182 w 3947938"/>
              <a:gd name="connsiteY16" fmla="*/ 1798765 h 2025697"/>
              <a:gd name="connsiteX17" fmla="*/ 3901217 w 3947938"/>
              <a:gd name="connsiteY17" fmla="*/ 1852161 h 2025697"/>
              <a:gd name="connsiteX18" fmla="*/ 3924578 w 3947938"/>
              <a:gd name="connsiteY18" fmla="*/ 1895545 h 2025697"/>
              <a:gd name="connsiteX19" fmla="*/ 3941264 w 3947938"/>
              <a:gd name="connsiteY19" fmla="*/ 1942266 h 2025697"/>
              <a:gd name="connsiteX20" fmla="*/ 3947938 w 3947938"/>
              <a:gd name="connsiteY20" fmla="*/ 1972301 h 2025697"/>
              <a:gd name="connsiteX21" fmla="*/ 3947938 w 3947938"/>
              <a:gd name="connsiteY21" fmla="*/ 1995662 h 2025697"/>
              <a:gd name="connsiteX22" fmla="*/ 3931252 w 3947938"/>
              <a:gd name="connsiteY22" fmla="*/ 2015685 h 2025697"/>
              <a:gd name="connsiteX23" fmla="*/ 3911229 w 3947938"/>
              <a:gd name="connsiteY23" fmla="*/ 2025697 h 2025697"/>
              <a:gd name="connsiteX24" fmla="*/ 3874520 w 3947938"/>
              <a:gd name="connsiteY24" fmla="*/ 2025697 h 2025697"/>
              <a:gd name="connsiteX25" fmla="*/ 3814449 w 3947938"/>
              <a:gd name="connsiteY25" fmla="*/ 2005673 h 2025697"/>
              <a:gd name="connsiteX26" fmla="*/ 3737693 w 3947938"/>
              <a:gd name="connsiteY26" fmla="*/ 1965627 h 2025697"/>
              <a:gd name="connsiteX27" fmla="*/ 3620890 w 3947938"/>
              <a:gd name="connsiteY27" fmla="*/ 1905557 h 2025697"/>
              <a:gd name="connsiteX28" fmla="*/ 3464041 w 3947938"/>
              <a:gd name="connsiteY28" fmla="*/ 1822126 h 2025697"/>
              <a:gd name="connsiteX29" fmla="*/ 3203737 w 3947938"/>
              <a:gd name="connsiteY29" fmla="*/ 1695311 h 2025697"/>
              <a:gd name="connsiteX30" fmla="*/ 2920073 w 3947938"/>
              <a:gd name="connsiteY30" fmla="*/ 1565160 h 2025697"/>
              <a:gd name="connsiteX31" fmla="*/ 2619722 w 3947938"/>
              <a:gd name="connsiteY31" fmla="*/ 1424996 h 2025697"/>
              <a:gd name="connsiteX32" fmla="*/ 2142499 w 3947938"/>
              <a:gd name="connsiteY32" fmla="*/ 1211414 h 2025697"/>
              <a:gd name="connsiteX33" fmla="*/ 2109127 w 3947938"/>
              <a:gd name="connsiteY33" fmla="*/ 1194727 h 2025697"/>
              <a:gd name="connsiteX34" fmla="*/ 1835474 w 3947938"/>
              <a:gd name="connsiteY34" fmla="*/ 1087936 h 2025697"/>
              <a:gd name="connsiteX35" fmla="*/ 1428333 w 3947938"/>
              <a:gd name="connsiteY35" fmla="*/ 931087 h 2025697"/>
              <a:gd name="connsiteX36" fmla="*/ 1238111 w 3947938"/>
              <a:gd name="connsiteY36" fmla="*/ 857668 h 2025697"/>
              <a:gd name="connsiteX37" fmla="*/ 931086 w 3947938"/>
              <a:gd name="connsiteY37" fmla="*/ 757551 h 2025697"/>
              <a:gd name="connsiteX38" fmla="*/ 747538 w 3947938"/>
              <a:gd name="connsiteY38" fmla="*/ 700818 h 2025697"/>
              <a:gd name="connsiteX39" fmla="*/ 567328 w 3947938"/>
              <a:gd name="connsiteY39" fmla="*/ 654097 h 2025697"/>
              <a:gd name="connsiteX40" fmla="*/ 470549 w 3947938"/>
              <a:gd name="connsiteY40" fmla="*/ 630736 h 2025697"/>
              <a:gd name="connsiteX41" fmla="*/ 367095 w 3947938"/>
              <a:gd name="connsiteY41" fmla="*/ 614050 h 2025697"/>
              <a:gd name="connsiteX42" fmla="*/ 263641 w 3947938"/>
              <a:gd name="connsiteY42" fmla="*/ 607376 h 2025697"/>
              <a:gd name="connsiteX43" fmla="*/ 210245 w 3947938"/>
              <a:gd name="connsiteY43" fmla="*/ 604038 h 2025697"/>
              <a:gd name="connsiteX44" fmla="*/ 183547 w 3947938"/>
              <a:gd name="connsiteY44" fmla="*/ 597364 h 2025697"/>
              <a:gd name="connsiteX45" fmla="*/ 163524 w 3947938"/>
              <a:gd name="connsiteY45" fmla="*/ 584015 h 2025697"/>
              <a:gd name="connsiteX46" fmla="*/ 146838 w 3947938"/>
              <a:gd name="connsiteY46" fmla="*/ 567329 h 2025697"/>
              <a:gd name="connsiteX47" fmla="*/ 130152 w 3947938"/>
              <a:gd name="connsiteY47" fmla="*/ 540631 h 2025697"/>
              <a:gd name="connsiteX48" fmla="*/ 110128 w 3947938"/>
              <a:gd name="connsiteY48" fmla="*/ 490573 h 2025697"/>
              <a:gd name="connsiteX49" fmla="*/ 70082 w 3947938"/>
              <a:gd name="connsiteY49" fmla="*/ 353746 h 2025697"/>
              <a:gd name="connsiteX50" fmla="*/ 13349 w 3947938"/>
              <a:gd name="connsiteY50" fmla="*/ 123478 h 2025697"/>
              <a:gd name="connsiteX51" fmla="*/ 3337 w 3947938"/>
              <a:gd name="connsiteY51" fmla="*/ 50059 h 2025697"/>
              <a:gd name="connsiteX52" fmla="*/ 0 w 3947938"/>
              <a:gd name="connsiteY52" fmla="*/ 13349 h 2025697"/>
              <a:gd name="connsiteX53" fmla="*/ 10011 w 3947938"/>
              <a:gd name="connsiteY53" fmla="*/ 0 h 2025697"/>
              <a:gd name="connsiteX54" fmla="*/ 23360 w 3947938"/>
              <a:gd name="connsiteY54" fmla="*/ 0 h 2025697"/>
              <a:gd name="connsiteX55" fmla="*/ 40047 w 3947938"/>
              <a:gd name="connsiteY55" fmla="*/ 6675 h 2025697"/>
              <a:gd name="connsiteX56" fmla="*/ 53395 w 3947938"/>
              <a:gd name="connsiteY56" fmla="*/ 26698 h 2025697"/>
              <a:gd name="connsiteX57" fmla="*/ 93442 w 3947938"/>
              <a:gd name="connsiteY57" fmla="*/ 76757 h 2025697"/>
              <a:gd name="connsiteX58" fmla="*/ 173536 w 3947938"/>
              <a:gd name="connsiteY58" fmla="*/ 166862 h 2025697"/>
              <a:gd name="connsiteX59" fmla="*/ 246955 w 3947938"/>
              <a:gd name="connsiteY59" fmla="*/ 233606 h 2025697"/>
              <a:gd name="connsiteX60" fmla="*/ 330385 w 3947938"/>
              <a:gd name="connsiteY60" fmla="*/ 297014 h 2025697"/>
              <a:gd name="connsiteX61" fmla="*/ 427165 w 3947938"/>
              <a:gd name="connsiteY61" fmla="*/ 350409 h 2025697"/>
              <a:gd name="connsiteX62" fmla="*/ 527282 w 3947938"/>
              <a:gd name="connsiteY62" fmla="*/ 393793 h 2025697"/>
              <a:gd name="connsiteX63" fmla="*/ 807609 w 3947938"/>
              <a:gd name="connsiteY63" fmla="*/ 497247 h 2025697"/>
              <a:gd name="connsiteX64" fmla="*/ 1084598 w 3947938"/>
              <a:gd name="connsiteY64" fmla="*/ 604038 h 2025697"/>
              <a:gd name="connsiteX65" fmla="*/ 1148006 w 3947938"/>
              <a:gd name="connsiteY65" fmla="*/ 627399 h 2025697"/>
              <a:gd name="connsiteX0" fmla="*/ 1148006 w 3947938"/>
              <a:gd name="connsiteY0" fmla="*/ 627399 h 2025697"/>
              <a:gd name="connsiteX1" fmla="*/ 2215918 w 3947938"/>
              <a:gd name="connsiteY1" fmla="*/ 1047889 h 2025697"/>
              <a:gd name="connsiteX2" fmla="*/ 2629734 w 3947938"/>
              <a:gd name="connsiteY2" fmla="*/ 1218088 h 2025697"/>
              <a:gd name="connsiteX3" fmla="*/ 3076922 w 3947938"/>
              <a:gd name="connsiteY3" fmla="*/ 1398298 h 2025697"/>
              <a:gd name="connsiteX4" fmla="*/ 3213749 w 3947938"/>
              <a:gd name="connsiteY4" fmla="*/ 1458368 h 2025697"/>
              <a:gd name="connsiteX5" fmla="*/ 3280493 w 3947938"/>
              <a:gd name="connsiteY5" fmla="*/ 1485066 h 2025697"/>
              <a:gd name="connsiteX6" fmla="*/ 3317203 w 3947938"/>
              <a:gd name="connsiteY6" fmla="*/ 1501752 h 2025697"/>
              <a:gd name="connsiteX7" fmla="*/ 3390622 w 3947938"/>
              <a:gd name="connsiteY7" fmla="*/ 1521776 h 2025697"/>
              <a:gd name="connsiteX8" fmla="*/ 3477390 w 3947938"/>
              <a:gd name="connsiteY8" fmla="*/ 1538462 h 2025697"/>
              <a:gd name="connsiteX9" fmla="*/ 3564157 w 3947938"/>
              <a:gd name="connsiteY9" fmla="*/ 1548473 h 2025697"/>
              <a:gd name="connsiteX10" fmla="*/ 3627565 w 3947938"/>
              <a:gd name="connsiteY10" fmla="*/ 1551811 h 2025697"/>
              <a:gd name="connsiteX11" fmla="*/ 3644251 w 3947938"/>
              <a:gd name="connsiteY11" fmla="*/ 1555148 h 2025697"/>
              <a:gd name="connsiteX12" fmla="*/ 3670949 w 3947938"/>
              <a:gd name="connsiteY12" fmla="*/ 1571834 h 2025697"/>
              <a:gd name="connsiteX13" fmla="*/ 3744368 w 3947938"/>
              <a:gd name="connsiteY13" fmla="*/ 1635241 h 2025697"/>
              <a:gd name="connsiteX14" fmla="*/ 3781077 w 3947938"/>
              <a:gd name="connsiteY14" fmla="*/ 1671951 h 2025697"/>
              <a:gd name="connsiteX15" fmla="*/ 3824461 w 3947938"/>
              <a:gd name="connsiteY15" fmla="*/ 1728684 h 2025697"/>
              <a:gd name="connsiteX16" fmla="*/ 3871182 w 3947938"/>
              <a:gd name="connsiteY16" fmla="*/ 1798765 h 2025697"/>
              <a:gd name="connsiteX17" fmla="*/ 3901217 w 3947938"/>
              <a:gd name="connsiteY17" fmla="*/ 1852161 h 2025697"/>
              <a:gd name="connsiteX18" fmla="*/ 3924578 w 3947938"/>
              <a:gd name="connsiteY18" fmla="*/ 1895545 h 2025697"/>
              <a:gd name="connsiteX19" fmla="*/ 3941264 w 3947938"/>
              <a:gd name="connsiteY19" fmla="*/ 1942266 h 2025697"/>
              <a:gd name="connsiteX20" fmla="*/ 3947938 w 3947938"/>
              <a:gd name="connsiteY20" fmla="*/ 1972301 h 2025697"/>
              <a:gd name="connsiteX21" fmla="*/ 3947938 w 3947938"/>
              <a:gd name="connsiteY21" fmla="*/ 1995662 h 2025697"/>
              <a:gd name="connsiteX22" fmla="*/ 3931252 w 3947938"/>
              <a:gd name="connsiteY22" fmla="*/ 2015685 h 2025697"/>
              <a:gd name="connsiteX23" fmla="*/ 3911229 w 3947938"/>
              <a:gd name="connsiteY23" fmla="*/ 2025697 h 2025697"/>
              <a:gd name="connsiteX24" fmla="*/ 3874520 w 3947938"/>
              <a:gd name="connsiteY24" fmla="*/ 2025697 h 2025697"/>
              <a:gd name="connsiteX25" fmla="*/ 3814449 w 3947938"/>
              <a:gd name="connsiteY25" fmla="*/ 2005673 h 2025697"/>
              <a:gd name="connsiteX26" fmla="*/ 3737693 w 3947938"/>
              <a:gd name="connsiteY26" fmla="*/ 1965627 h 2025697"/>
              <a:gd name="connsiteX27" fmla="*/ 3620890 w 3947938"/>
              <a:gd name="connsiteY27" fmla="*/ 1905557 h 2025697"/>
              <a:gd name="connsiteX28" fmla="*/ 3464041 w 3947938"/>
              <a:gd name="connsiteY28" fmla="*/ 1822126 h 2025697"/>
              <a:gd name="connsiteX29" fmla="*/ 3203737 w 3947938"/>
              <a:gd name="connsiteY29" fmla="*/ 1695311 h 2025697"/>
              <a:gd name="connsiteX30" fmla="*/ 2920073 w 3947938"/>
              <a:gd name="connsiteY30" fmla="*/ 1565160 h 2025697"/>
              <a:gd name="connsiteX31" fmla="*/ 2619722 w 3947938"/>
              <a:gd name="connsiteY31" fmla="*/ 1424996 h 2025697"/>
              <a:gd name="connsiteX32" fmla="*/ 2109127 w 3947938"/>
              <a:gd name="connsiteY32" fmla="*/ 1194727 h 2025697"/>
              <a:gd name="connsiteX33" fmla="*/ 1835474 w 3947938"/>
              <a:gd name="connsiteY33" fmla="*/ 1087936 h 2025697"/>
              <a:gd name="connsiteX34" fmla="*/ 1428333 w 3947938"/>
              <a:gd name="connsiteY34" fmla="*/ 931087 h 2025697"/>
              <a:gd name="connsiteX35" fmla="*/ 1238111 w 3947938"/>
              <a:gd name="connsiteY35" fmla="*/ 857668 h 2025697"/>
              <a:gd name="connsiteX36" fmla="*/ 931086 w 3947938"/>
              <a:gd name="connsiteY36" fmla="*/ 757551 h 2025697"/>
              <a:gd name="connsiteX37" fmla="*/ 747538 w 3947938"/>
              <a:gd name="connsiteY37" fmla="*/ 700818 h 2025697"/>
              <a:gd name="connsiteX38" fmla="*/ 567328 w 3947938"/>
              <a:gd name="connsiteY38" fmla="*/ 654097 h 2025697"/>
              <a:gd name="connsiteX39" fmla="*/ 470549 w 3947938"/>
              <a:gd name="connsiteY39" fmla="*/ 630736 h 2025697"/>
              <a:gd name="connsiteX40" fmla="*/ 367095 w 3947938"/>
              <a:gd name="connsiteY40" fmla="*/ 614050 h 2025697"/>
              <a:gd name="connsiteX41" fmla="*/ 263641 w 3947938"/>
              <a:gd name="connsiteY41" fmla="*/ 607376 h 2025697"/>
              <a:gd name="connsiteX42" fmla="*/ 210245 w 3947938"/>
              <a:gd name="connsiteY42" fmla="*/ 604038 h 2025697"/>
              <a:gd name="connsiteX43" fmla="*/ 183547 w 3947938"/>
              <a:gd name="connsiteY43" fmla="*/ 597364 h 2025697"/>
              <a:gd name="connsiteX44" fmla="*/ 163524 w 3947938"/>
              <a:gd name="connsiteY44" fmla="*/ 584015 h 2025697"/>
              <a:gd name="connsiteX45" fmla="*/ 146838 w 3947938"/>
              <a:gd name="connsiteY45" fmla="*/ 567329 h 2025697"/>
              <a:gd name="connsiteX46" fmla="*/ 130152 w 3947938"/>
              <a:gd name="connsiteY46" fmla="*/ 540631 h 2025697"/>
              <a:gd name="connsiteX47" fmla="*/ 110128 w 3947938"/>
              <a:gd name="connsiteY47" fmla="*/ 490573 h 2025697"/>
              <a:gd name="connsiteX48" fmla="*/ 70082 w 3947938"/>
              <a:gd name="connsiteY48" fmla="*/ 353746 h 2025697"/>
              <a:gd name="connsiteX49" fmla="*/ 13349 w 3947938"/>
              <a:gd name="connsiteY49" fmla="*/ 123478 h 2025697"/>
              <a:gd name="connsiteX50" fmla="*/ 3337 w 3947938"/>
              <a:gd name="connsiteY50" fmla="*/ 50059 h 2025697"/>
              <a:gd name="connsiteX51" fmla="*/ 0 w 3947938"/>
              <a:gd name="connsiteY51" fmla="*/ 13349 h 2025697"/>
              <a:gd name="connsiteX52" fmla="*/ 10011 w 3947938"/>
              <a:gd name="connsiteY52" fmla="*/ 0 h 2025697"/>
              <a:gd name="connsiteX53" fmla="*/ 23360 w 3947938"/>
              <a:gd name="connsiteY53" fmla="*/ 0 h 2025697"/>
              <a:gd name="connsiteX54" fmla="*/ 40047 w 3947938"/>
              <a:gd name="connsiteY54" fmla="*/ 6675 h 2025697"/>
              <a:gd name="connsiteX55" fmla="*/ 53395 w 3947938"/>
              <a:gd name="connsiteY55" fmla="*/ 26698 h 2025697"/>
              <a:gd name="connsiteX56" fmla="*/ 93442 w 3947938"/>
              <a:gd name="connsiteY56" fmla="*/ 76757 h 2025697"/>
              <a:gd name="connsiteX57" fmla="*/ 173536 w 3947938"/>
              <a:gd name="connsiteY57" fmla="*/ 166862 h 2025697"/>
              <a:gd name="connsiteX58" fmla="*/ 246955 w 3947938"/>
              <a:gd name="connsiteY58" fmla="*/ 233606 h 2025697"/>
              <a:gd name="connsiteX59" fmla="*/ 330385 w 3947938"/>
              <a:gd name="connsiteY59" fmla="*/ 297014 h 2025697"/>
              <a:gd name="connsiteX60" fmla="*/ 427165 w 3947938"/>
              <a:gd name="connsiteY60" fmla="*/ 350409 h 2025697"/>
              <a:gd name="connsiteX61" fmla="*/ 527282 w 3947938"/>
              <a:gd name="connsiteY61" fmla="*/ 393793 h 2025697"/>
              <a:gd name="connsiteX62" fmla="*/ 807609 w 3947938"/>
              <a:gd name="connsiteY62" fmla="*/ 497247 h 2025697"/>
              <a:gd name="connsiteX63" fmla="*/ 1084598 w 3947938"/>
              <a:gd name="connsiteY63" fmla="*/ 604038 h 2025697"/>
              <a:gd name="connsiteX64" fmla="*/ 1148006 w 3947938"/>
              <a:gd name="connsiteY64" fmla="*/ 627399 h 202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947938" h="2025697">
                <a:moveTo>
                  <a:pt x="1148006" y="627399"/>
                </a:moveTo>
                <a:lnTo>
                  <a:pt x="2215918" y="1047889"/>
                </a:lnTo>
                <a:lnTo>
                  <a:pt x="2629734" y="1218088"/>
                </a:lnTo>
                <a:lnTo>
                  <a:pt x="3076922" y="1398298"/>
                </a:lnTo>
                <a:lnTo>
                  <a:pt x="3213749" y="1458368"/>
                </a:lnTo>
                <a:lnTo>
                  <a:pt x="3280493" y="1485066"/>
                </a:lnTo>
                <a:lnTo>
                  <a:pt x="3317203" y="1501752"/>
                </a:lnTo>
                <a:lnTo>
                  <a:pt x="3390622" y="1521776"/>
                </a:lnTo>
                <a:lnTo>
                  <a:pt x="3477390" y="1538462"/>
                </a:lnTo>
                <a:lnTo>
                  <a:pt x="3564157" y="1548473"/>
                </a:lnTo>
                <a:lnTo>
                  <a:pt x="3627565" y="1551811"/>
                </a:lnTo>
                <a:lnTo>
                  <a:pt x="3644251" y="1555148"/>
                </a:lnTo>
                <a:lnTo>
                  <a:pt x="3670949" y="1571834"/>
                </a:lnTo>
                <a:lnTo>
                  <a:pt x="3744368" y="1635241"/>
                </a:lnTo>
                <a:lnTo>
                  <a:pt x="3781077" y="1671951"/>
                </a:lnTo>
                <a:lnTo>
                  <a:pt x="3824461" y="1728684"/>
                </a:lnTo>
                <a:lnTo>
                  <a:pt x="3871182" y="1798765"/>
                </a:lnTo>
                <a:lnTo>
                  <a:pt x="3901217" y="1852161"/>
                </a:lnTo>
                <a:lnTo>
                  <a:pt x="3924578" y="1895545"/>
                </a:lnTo>
                <a:lnTo>
                  <a:pt x="3941264" y="1942266"/>
                </a:lnTo>
                <a:lnTo>
                  <a:pt x="3947938" y="1972301"/>
                </a:lnTo>
                <a:lnTo>
                  <a:pt x="3947938" y="1995662"/>
                </a:lnTo>
                <a:lnTo>
                  <a:pt x="3931252" y="2015685"/>
                </a:lnTo>
                <a:lnTo>
                  <a:pt x="3911229" y="2025697"/>
                </a:lnTo>
                <a:lnTo>
                  <a:pt x="3874520" y="2025697"/>
                </a:lnTo>
                <a:lnTo>
                  <a:pt x="3814449" y="2005673"/>
                </a:lnTo>
                <a:lnTo>
                  <a:pt x="3737693" y="1965627"/>
                </a:lnTo>
                <a:lnTo>
                  <a:pt x="3620890" y="1905557"/>
                </a:lnTo>
                <a:lnTo>
                  <a:pt x="3464041" y="1822126"/>
                </a:lnTo>
                <a:lnTo>
                  <a:pt x="3203737" y="1695311"/>
                </a:lnTo>
                <a:lnTo>
                  <a:pt x="2920073" y="1565160"/>
                </a:lnTo>
                <a:lnTo>
                  <a:pt x="2619722" y="1424996"/>
                </a:lnTo>
                <a:lnTo>
                  <a:pt x="2109127" y="1194727"/>
                </a:lnTo>
                <a:lnTo>
                  <a:pt x="1835474" y="1087936"/>
                </a:lnTo>
                <a:lnTo>
                  <a:pt x="1428333" y="931087"/>
                </a:lnTo>
                <a:lnTo>
                  <a:pt x="1238111" y="857668"/>
                </a:lnTo>
                <a:lnTo>
                  <a:pt x="931086" y="757551"/>
                </a:lnTo>
                <a:lnTo>
                  <a:pt x="747538" y="700818"/>
                </a:lnTo>
                <a:lnTo>
                  <a:pt x="567328" y="654097"/>
                </a:lnTo>
                <a:lnTo>
                  <a:pt x="470549" y="630736"/>
                </a:lnTo>
                <a:lnTo>
                  <a:pt x="367095" y="614050"/>
                </a:lnTo>
                <a:lnTo>
                  <a:pt x="263641" y="607376"/>
                </a:lnTo>
                <a:lnTo>
                  <a:pt x="210245" y="604038"/>
                </a:lnTo>
                <a:lnTo>
                  <a:pt x="183547" y="597364"/>
                </a:lnTo>
                <a:lnTo>
                  <a:pt x="163524" y="584015"/>
                </a:lnTo>
                <a:lnTo>
                  <a:pt x="146838" y="567329"/>
                </a:lnTo>
                <a:lnTo>
                  <a:pt x="130152" y="540631"/>
                </a:lnTo>
                <a:lnTo>
                  <a:pt x="110128" y="490573"/>
                </a:lnTo>
                <a:lnTo>
                  <a:pt x="70082" y="353746"/>
                </a:lnTo>
                <a:lnTo>
                  <a:pt x="13349" y="123478"/>
                </a:lnTo>
                <a:lnTo>
                  <a:pt x="3337" y="50059"/>
                </a:lnTo>
                <a:lnTo>
                  <a:pt x="0" y="13349"/>
                </a:lnTo>
                <a:lnTo>
                  <a:pt x="10011" y="0"/>
                </a:lnTo>
                <a:lnTo>
                  <a:pt x="23360" y="0"/>
                </a:lnTo>
                <a:lnTo>
                  <a:pt x="40047" y="6675"/>
                </a:lnTo>
                <a:lnTo>
                  <a:pt x="53395" y="26698"/>
                </a:lnTo>
                <a:lnTo>
                  <a:pt x="93442" y="76757"/>
                </a:lnTo>
                <a:lnTo>
                  <a:pt x="173536" y="166862"/>
                </a:lnTo>
                <a:lnTo>
                  <a:pt x="246955" y="233606"/>
                </a:lnTo>
                <a:lnTo>
                  <a:pt x="330385" y="297014"/>
                </a:lnTo>
                <a:lnTo>
                  <a:pt x="427165" y="350409"/>
                </a:lnTo>
                <a:lnTo>
                  <a:pt x="527282" y="393793"/>
                </a:lnTo>
                <a:lnTo>
                  <a:pt x="807609" y="497247"/>
                </a:lnTo>
                <a:lnTo>
                  <a:pt x="1084598" y="604038"/>
                </a:lnTo>
                <a:lnTo>
                  <a:pt x="1148006" y="6273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A2FD75F-416E-4511-AA75-EDD4F77E8AC0}"/>
              </a:ext>
            </a:extLst>
          </p:cNvPr>
          <p:cNvSpPr/>
          <p:nvPr/>
        </p:nvSpPr>
        <p:spPr>
          <a:xfrm>
            <a:off x="3981450" y="2938464"/>
            <a:ext cx="1595438" cy="623887"/>
          </a:xfrm>
          <a:custGeom>
            <a:avLst/>
            <a:gdLst>
              <a:gd name="connsiteX0" fmla="*/ 666750 w 1595438"/>
              <a:gd name="connsiteY0" fmla="*/ 238125 h 623887"/>
              <a:gd name="connsiteX1" fmla="*/ 1045369 w 1595438"/>
              <a:gd name="connsiteY1" fmla="*/ 126206 h 623887"/>
              <a:gd name="connsiteX2" fmla="*/ 1095375 w 1595438"/>
              <a:gd name="connsiteY2" fmla="*/ 111918 h 623887"/>
              <a:gd name="connsiteX3" fmla="*/ 1116806 w 1595438"/>
              <a:gd name="connsiteY3" fmla="*/ 97631 h 623887"/>
              <a:gd name="connsiteX4" fmla="*/ 1178719 w 1595438"/>
              <a:gd name="connsiteY4" fmla="*/ 30956 h 623887"/>
              <a:gd name="connsiteX5" fmla="*/ 1209675 w 1595438"/>
              <a:gd name="connsiteY5" fmla="*/ 4762 h 623887"/>
              <a:gd name="connsiteX6" fmla="*/ 1228725 w 1595438"/>
              <a:gd name="connsiteY6" fmla="*/ 0 h 623887"/>
              <a:gd name="connsiteX7" fmla="*/ 1354931 w 1595438"/>
              <a:gd name="connsiteY7" fmla="*/ 54768 h 623887"/>
              <a:gd name="connsiteX8" fmla="*/ 1450181 w 1595438"/>
              <a:gd name="connsiteY8" fmla="*/ 104775 h 623887"/>
              <a:gd name="connsiteX9" fmla="*/ 1519238 w 1595438"/>
              <a:gd name="connsiteY9" fmla="*/ 145256 h 623887"/>
              <a:gd name="connsiteX10" fmla="*/ 1552575 w 1595438"/>
              <a:gd name="connsiteY10" fmla="*/ 171450 h 623887"/>
              <a:gd name="connsiteX11" fmla="*/ 1581150 w 1595438"/>
              <a:gd name="connsiteY11" fmla="*/ 200025 h 623887"/>
              <a:gd name="connsiteX12" fmla="*/ 1590675 w 1595438"/>
              <a:gd name="connsiteY12" fmla="*/ 216693 h 623887"/>
              <a:gd name="connsiteX13" fmla="*/ 1595438 w 1595438"/>
              <a:gd name="connsiteY13" fmla="*/ 238125 h 623887"/>
              <a:gd name="connsiteX14" fmla="*/ 1588294 w 1595438"/>
              <a:gd name="connsiteY14" fmla="*/ 252412 h 623887"/>
              <a:gd name="connsiteX15" fmla="*/ 1550194 w 1595438"/>
              <a:gd name="connsiteY15" fmla="*/ 283368 h 623887"/>
              <a:gd name="connsiteX16" fmla="*/ 1473994 w 1595438"/>
              <a:gd name="connsiteY16" fmla="*/ 321468 h 623887"/>
              <a:gd name="connsiteX17" fmla="*/ 1459706 w 1595438"/>
              <a:gd name="connsiteY17" fmla="*/ 338137 h 623887"/>
              <a:gd name="connsiteX18" fmla="*/ 1057275 w 1595438"/>
              <a:gd name="connsiteY18" fmla="*/ 335756 h 623887"/>
              <a:gd name="connsiteX19" fmla="*/ 1054894 w 1595438"/>
              <a:gd name="connsiteY19" fmla="*/ 330993 h 623887"/>
              <a:gd name="connsiteX20" fmla="*/ 1047750 w 1595438"/>
              <a:gd name="connsiteY20" fmla="*/ 323850 h 623887"/>
              <a:gd name="connsiteX21" fmla="*/ 1038225 w 1595438"/>
              <a:gd name="connsiteY21" fmla="*/ 314325 h 623887"/>
              <a:gd name="connsiteX22" fmla="*/ 1028700 w 1595438"/>
              <a:gd name="connsiteY22" fmla="*/ 311943 h 623887"/>
              <a:gd name="connsiteX23" fmla="*/ 1007269 w 1595438"/>
              <a:gd name="connsiteY23" fmla="*/ 316706 h 623887"/>
              <a:gd name="connsiteX24" fmla="*/ 916781 w 1595438"/>
              <a:gd name="connsiteY24" fmla="*/ 352425 h 623887"/>
              <a:gd name="connsiteX25" fmla="*/ 611981 w 1595438"/>
              <a:gd name="connsiteY25" fmla="*/ 471487 h 623887"/>
              <a:gd name="connsiteX26" fmla="*/ 504825 w 1595438"/>
              <a:gd name="connsiteY26" fmla="*/ 511968 h 623887"/>
              <a:gd name="connsiteX27" fmla="*/ 466725 w 1595438"/>
              <a:gd name="connsiteY27" fmla="*/ 528637 h 623887"/>
              <a:gd name="connsiteX28" fmla="*/ 316706 w 1595438"/>
              <a:gd name="connsiteY28" fmla="*/ 604837 h 623887"/>
              <a:gd name="connsiteX29" fmla="*/ 283369 w 1595438"/>
              <a:gd name="connsiteY29" fmla="*/ 621506 h 623887"/>
              <a:gd name="connsiteX30" fmla="*/ 271463 w 1595438"/>
              <a:gd name="connsiteY30" fmla="*/ 623887 h 623887"/>
              <a:gd name="connsiteX31" fmla="*/ 250031 w 1595438"/>
              <a:gd name="connsiteY31" fmla="*/ 623887 h 623887"/>
              <a:gd name="connsiteX32" fmla="*/ 221456 w 1595438"/>
              <a:gd name="connsiteY32" fmla="*/ 614362 h 623887"/>
              <a:gd name="connsiteX33" fmla="*/ 190500 w 1595438"/>
              <a:gd name="connsiteY33" fmla="*/ 595312 h 623887"/>
              <a:gd name="connsiteX34" fmla="*/ 173831 w 1595438"/>
              <a:gd name="connsiteY34" fmla="*/ 571500 h 623887"/>
              <a:gd name="connsiteX35" fmla="*/ 147638 w 1595438"/>
              <a:gd name="connsiteY35" fmla="*/ 540543 h 623887"/>
              <a:gd name="connsiteX36" fmla="*/ 80963 w 1595438"/>
              <a:gd name="connsiteY36" fmla="*/ 457200 h 623887"/>
              <a:gd name="connsiteX37" fmla="*/ 45244 w 1595438"/>
              <a:gd name="connsiteY37" fmla="*/ 397668 h 623887"/>
              <a:gd name="connsiteX38" fmla="*/ 26194 w 1595438"/>
              <a:gd name="connsiteY38" fmla="*/ 345281 h 623887"/>
              <a:gd name="connsiteX39" fmla="*/ 14288 w 1595438"/>
              <a:gd name="connsiteY39" fmla="*/ 295275 h 623887"/>
              <a:gd name="connsiteX40" fmla="*/ 4763 w 1595438"/>
              <a:gd name="connsiteY40" fmla="*/ 242887 h 623887"/>
              <a:gd name="connsiteX41" fmla="*/ 0 w 1595438"/>
              <a:gd name="connsiteY41" fmla="*/ 200025 h 623887"/>
              <a:gd name="connsiteX42" fmla="*/ 4763 w 1595438"/>
              <a:gd name="connsiteY42" fmla="*/ 176212 h 623887"/>
              <a:gd name="connsiteX43" fmla="*/ 21431 w 1595438"/>
              <a:gd name="connsiteY43" fmla="*/ 164306 h 623887"/>
              <a:gd name="connsiteX44" fmla="*/ 35719 w 1595438"/>
              <a:gd name="connsiteY44" fmla="*/ 169068 h 623887"/>
              <a:gd name="connsiteX45" fmla="*/ 52388 w 1595438"/>
              <a:gd name="connsiteY45" fmla="*/ 183356 h 623887"/>
              <a:gd name="connsiteX46" fmla="*/ 71438 w 1595438"/>
              <a:gd name="connsiteY46" fmla="*/ 216693 h 623887"/>
              <a:gd name="connsiteX47" fmla="*/ 97631 w 1595438"/>
              <a:gd name="connsiteY47" fmla="*/ 254793 h 623887"/>
              <a:gd name="connsiteX48" fmla="*/ 142875 w 1595438"/>
              <a:gd name="connsiteY48" fmla="*/ 300037 h 623887"/>
              <a:gd name="connsiteX49" fmla="*/ 178594 w 1595438"/>
              <a:gd name="connsiteY49" fmla="*/ 319087 h 623887"/>
              <a:gd name="connsiteX50" fmla="*/ 223838 w 1595438"/>
              <a:gd name="connsiteY50" fmla="*/ 338137 h 623887"/>
              <a:gd name="connsiteX51" fmla="*/ 259556 w 1595438"/>
              <a:gd name="connsiteY51" fmla="*/ 347662 h 623887"/>
              <a:gd name="connsiteX52" fmla="*/ 304800 w 1595438"/>
              <a:gd name="connsiteY52" fmla="*/ 345281 h 623887"/>
              <a:gd name="connsiteX53" fmla="*/ 371475 w 1595438"/>
              <a:gd name="connsiteY53" fmla="*/ 328612 h 623887"/>
              <a:gd name="connsiteX54" fmla="*/ 483394 w 1595438"/>
              <a:gd name="connsiteY54" fmla="*/ 292893 h 623887"/>
              <a:gd name="connsiteX55" fmla="*/ 666750 w 1595438"/>
              <a:gd name="connsiteY55" fmla="*/ 238125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95438" h="623887">
                <a:moveTo>
                  <a:pt x="666750" y="238125"/>
                </a:moveTo>
                <a:lnTo>
                  <a:pt x="1045369" y="126206"/>
                </a:lnTo>
                <a:lnTo>
                  <a:pt x="1095375" y="111918"/>
                </a:lnTo>
                <a:lnTo>
                  <a:pt x="1116806" y="97631"/>
                </a:lnTo>
                <a:lnTo>
                  <a:pt x="1178719" y="30956"/>
                </a:lnTo>
                <a:lnTo>
                  <a:pt x="1209675" y="4762"/>
                </a:lnTo>
                <a:lnTo>
                  <a:pt x="1228725" y="0"/>
                </a:lnTo>
                <a:lnTo>
                  <a:pt x="1354931" y="54768"/>
                </a:lnTo>
                <a:lnTo>
                  <a:pt x="1450181" y="104775"/>
                </a:lnTo>
                <a:lnTo>
                  <a:pt x="1519238" y="145256"/>
                </a:lnTo>
                <a:lnTo>
                  <a:pt x="1552575" y="171450"/>
                </a:lnTo>
                <a:lnTo>
                  <a:pt x="1581150" y="200025"/>
                </a:lnTo>
                <a:lnTo>
                  <a:pt x="1590675" y="216693"/>
                </a:lnTo>
                <a:lnTo>
                  <a:pt x="1595438" y="238125"/>
                </a:lnTo>
                <a:lnTo>
                  <a:pt x="1588294" y="252412"/>
                </a:lnTo>
                <a:lnTo>
                  <a:pt x="1550194" y="283368"/>
                </a:lnTo>
                <a:lnTo>
                  <a:pt x="1473994" y="321468"/>
                </a:lnTo>
                <a:lnTo>
                  <a:pt x="1459706" y="338137"/>
                </a:lnTo>
                <a:lnTo>
                  <a:pt x="1057275" y="335756"/>
                </a:lnTo>
                <a:lnTo>
                  <a:pt x="1054894" y="330993"/>
                </a:lnTo>
                <a:lnTo>
                  <a:pt x="1047750" y="323850"/>
                </a:lnTo>
                <a:lnTo>
                  <a:pt x="1038225" y="314325"/>
                </a:lnTo>
                <a:lnTo>
                  <a:pt x="1028700" y="311943"/>
                </a:lnTo>
                <a:lnTo>
                  <a:pt x="1007269" y="316706"/>
                </a:lnTo>
                <a:lnTo>
                  <a:pt x="916781" y="352425"/>
                </a:lnTo>
                <a:lnTo>
                  <a:pt x="611981" y="471487"/>
                </a:lnTo>
                <a:lnTo>
                  <a:pt x="504825" y="511968"/>
                </a:lnTo>
                <a:lnTo>
                  <a:pt x="466725" y="528637"/>
                </a:lnTo>
                <a:lnTo>
                  <a:pt x="316706" y="604837"/>
                </a:lnTo>
                <a:lnTo>
                  <a:pt x="283369" y="621506"/>
                </a:lnTo>
                <a:lnTo>
                  <a:pt x="271463" y="623887"/>
                </a:lnTo>
                <a:lnTo>
                  <a:pt x="250031" y="623887"/>
                </a:lnTo>
                <a:lnTo>
                  <a:pt x="221456" y="614362"/>
                </a:lnTo>
                <a:lnTo>
                  <a:pt x="190500" y="595312"/>
                </a:lnTo>
                <a:lnTo>
                  <a:pt x="173831" y="571500"/>
                </a:lnTo>
                <a:lnTo>
                  <a:pt x="147638" y="540543"/>
                </a:lnTo>
                <a:lnTo>
                  <a:pt x="80963" y="457200"/>
                </a:lnTo>
                <a:lnTo>
                  <a:pt x="45244" y="397668"/>
                </a:lnTo>
                <a:lnTo>
                  <a:pt x="26194" y="345281"/>
                </a:lnTo>
                <a:lnTo>
                  <a:pt x="14288" y="295275"/>
                </a:lnTo>
                <a:lnTo>
                  <a:pt x="4763" y="242887"/>
                </a:lnTo>
                <a:lnTo>
                  <a:pt x="0" y="200025"/>
                </a:lnTo>
                <a:lnTo>
                  <a:pt x="4763" y="176212"/>
                </a:lnTo>
                <a:lnTo>
                  <a:pt x="21431" y="164306"/>
                </a:lnTo>
                <a:lnTo>
                  <a:pt x="35719" y="169068"/>
                </a:lnTo>
                <a:lnTo>
                  <a:pt x="52388" y="183356"/>
                </a:lnTo>
                <a:lnTo>
                  <a:pt x="71438" y="216693"/>
                </a:lnTo>
                <a:lnTo>
                  <a:pt x="97631" y="254793"/>
                </a:lnTo>
                <a:lnTo>
                  <a:pt x="142875" y="300037"/>
                </a:lnTo>
                <a:lnTo>
                  <a:pt x="178594" y="319087"/>
                </a:lnTo>
                <a:lnTo>
                  <a:pt x="223838" y="338137"/>
                </a:lnTo>
                <a:lnTo>
                  <a:pt x="259556" y="347662"/>
                </a:lnTo>
                <a:lnTo>
                  <a:pt x="304800" y="345281"/>
                </a:lnTo>
                <a:lnTo>
                  <a:pt x="371475" y="328612"/>
                </a:lnTo>
                <a:lnTo>
                  <a:pt x="483394" y="292893"/>
                </a:lnTo>
                <a:lnTo>
                  <a:pt x="666750" y="238125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1033DBE-471E-46D5-A7C2-C7F66ED2181A}"/>
              </a:ext>
            </a:extLst>
          </p:cNvPr>
          <p:cNvSpPr/>
          <p:nvPr/>
        </p:nvSpPr>
        <p:spPr>
          <a:xfrm rot="17400000">
            <a:off x="3779838" y="2886076"/>
            <a:ext cx="4160838" cy="1798637"/>
          </a:xfrm>
          <a:custGeom>
            <a:avLst/>
            <a:gdLst>
              <a:gd name="connsiteX0" fmla="*/ 1380098 w 4160690"/>
              <a:gd name="connsiteY0" fmla="*/ 1193139 h 1798207"/>
              <a:gd name="connsiteX1" fmla="*/ 3677996 w 4160690"/>
              <a:gd name="connsiteY1" fmla="*/ 373918 h 1798207"/>
              <a:gd name="connsiteX2" fmla="*/ 3796970 w 4160690"/>
              <a:gd name="connsiteY2" fmla="*/ 329728 h 1798207"/>
              <a:gd name="connsiteX3" fmla="*/ 3854757 w 4160690"/>
              <a:gd name="connsiteY3" fmla="*/ 305933 h 1798207"/>
              <a:gd name="connsiteX4" fmla="*/ 3902347 w 4160690"/>
              <a:gd name="connsiteY4" fmla="*/ 271941 h 1798207"/>
              <a:gd name="connsiteX5" fmla="*/ 3939739 w 4160690"/>
              <a:gd name="connsiteY5" fmla="*/ 237948 h 1798207"/>
              <a:gd name="connsiteX6" fmla="*/ 3956735 w 4160690"/>
              <a:gd name="connsiteY6" fmla="*/ 203955 h 1798207"/>
              <a:gd name="connsiteX7" fmla="*/ 3977130 w 4160690"/>
              <a:gd name="connsiteY7" fmla="*/ 156366 h 1798207"/>
              <a:gd name="connsiteX8" fmla="*/ 3963533 w 4160690"/>
              <a:gd name="connsiteY8" fmla="*/ 186959 h 1798207"/>
              <a:gd name="connsiteX9" fmla="*/ 3980530 w 4160690"/>
              <a:gd name="connsiteY9" fmla="*/ 118974 h 1798207"/>
              <a:gd name="connsiteX10" fmla="*/ 3983929 w 4160690"/>
              <a:gd name="connsiteY10" fmla="*/ 71384 h 1798207"/>
              <a:gd name="connsiteX11" fmla="*/ 3980530 w 4160690"/>
              <a:gd name="connsiteY11" fmla="*/ 30593 h 1798207"/>
              <a:gd name="connsiteX12" fmla="*/ 3983929 w 4160690"/>
              <a:gd name="connsiteY12" fmla="*/ 13597 h 1798207"/>
              <a:gd name="connsiteX13" fmla="*/ 3997526 w 4160690"/>
              <a:gd name="connsiteY13" fmla="*/ 0 h 1798207"/>
              <a:gd name="connsiteX14" fmla="*/ 4017922 w 4160690"/>
              <a:gd name="connsiteY14" fmla="*/ 0 h 1798207"/>
              <a:gd name="connsiteX15" fmla="*/ 4038317 w 4160690"/>
              <a:gd name="connsiteY15" fmla="*/ 10198 h 1798207"/>
              <a:gd name="connsiteX16" fmla="*/ 4062112 w 4160690"/>
              <a:gd name="connsiteY16" fmla="*/ 47590 h 1798207"/>
              <a:gd name="connsiteX17" fmla="*/ 4106302 w 4160690"/>
              <a:gd name="connsiteY17" fmla="*/ 118974 h 1798207"/>
              <a:gd name="connsiteX18" fmla="*/ 4147093 w 4160690"/>
              <a:gd name="connsiteY18" fmla="*/ 186959 h 1798207"/>
              <a:gd name="connsiteX19" fmla="*/ 4157291 w 4160690"/>
              <a:gd name="connsiteY19" fmla="*/ 214153 h 1798207"/>
              <a:gd name="connsiteX20" fmla="*/ 4160690 w 4160690"/>
              <a:gd name="connsiteY20" fmla="*/ 248146 h 1798207"/>
              <a:gd name="connsiteX21" fmla="*/ 4160690 w 4160690"/>
              <a:gd name="connsiteY21" fmla="*/ 292336 h 1798207"/>
              <a:gd name="connsiteX22" fmla="*/ 4150493 w 4160690"/>
              <a:gd name="connsiteY22" fmla="*/ 329728 h 1798207"/>
              <a:gd name="connsiteX23" fmla="*/ 4133496 w 4160690"/>
              <a:gd name="connsiteY23" fmla="*/ 377318 h 1798207"/>
              <a:gd name="connsiteX24" fmla="*/ 4123298 w 4160690"/>
              <a:gd name="connsiteY24" fmla="*/ 414709 h 1798207"/>
              <a:gd name="connsiteX25" fmla="*/ 4116500 w 4160690"/>
              <a:gd name="connsiteY25" fmla="*/ 475896 h 1798207"/>
              <a:gd name="connsiteX26" fmla="*/ 4102903 w 4160690"/>
              <a:gd name="connsiteY26" fmla="*/ 526885 h 1798207"/>
              <a:gd name="connsiteX27" fmla="*/ 4079108 w 4160690"/>
              <a:gd name="connsiteY27" fmla="*/ 581273 h 1798207"/>
              <a:gd name="connsiteX28" fmla="*/ 4055313 w 4160690"/>
              <a:gd name="connsiteY28" fmla="*/ 615266 h 1798207"/>
              <a:gd name="connsiteX29" fmla="*/ 4031519 w 4160690"/>
              <a:gd name="connsiteY29" fmla="*/ 632262 h 1798207"/>
              <a:gd name="connsiteX30" fmla="*/ 4004324 w 4160690"/>
              <a:gd name="connsiteY30" fmla="*/ 639060 h 1798207"/>
              <a:gd name="connsiteX31" fmla="*/ 3980530 w 4160690"/>
              <a:gd name="connsiteY31" fmla="*/ 639060 h 1798207"/>
              <a:gd name="connsiteX32" fmla="*/ 3949936 w 4160690"/>
              <a:gd name="connsiteY32" fmla="*/ 628863 h 1798207"/>
              <a:gd name="connsiteX33" fmla="*/ 3905746 w 4160690"/>
              <a:gd name="connsiteY33" fmla="*/ 615266 h 1798207"/>
              <a:gd name="connsiteX34" fmla="*/ 3875153 w 4160690"/>
              <a:gd name="connsiteY34" fmla="*/ 615266 h 1798207"/>
              <a:gd name="connsiteX35" fmla="*/ 3807168 w 4160690"/>
              <a:gd name="connsiteY35" fmla="*/ 632262 h 1798207"/>
              <a:gd name="connsiteX36" fmla="*/ 3555623 w 4160690"/>
              <a:gd name="connsiteY36" fmla="*/ 713844 h 1798207"/>
              <a:gd name="connsiteX37" fmla="*/ 3222495 w 4160690"/>
              <a:gd name="connsiteY37" fmla="*/ 826019 h 1798207"/>
              <a:gd name="connsiteX38" fmla="*/ 2518849 w 4160690"/>
              <a:gd name="connsiteY38" fmla="*/ 1077564 h 1798207"/>
              <a:gd name="connsiteX39" fmla="*/ 2172125 w 4160690"/>
              <a:gd name="connsiteY39" fmla="*/ 1203337 h 1798207"/>
              <a:gd name="connsiteX40" fmla="*/ 1720024 w 4160690"/>
              <a:gd name="connsiteY40" fmla="*/ 1366501 h 1798207"/>
              <a:gd name="connsiteX41" fmla="*/ 1434487 w 4160690"/>
              <a:gd name="connsiteY41" fmla="*/ 1471878 h 1798207"/>
              <a:gd name="connsiteX42" fmla="*/ 1216934 w 4160690"/>
              <a:gd name="connsiteY42" fmla="*/ 1560259 h 1798207"/>
              <a:gd name="connsiteX43" fmla="*/ 853214 w 4160690"/>
              <a:gd name="connsiteY43" fmla="*/ 1716625 h 1798207"/>
              <a:gd name="connsiteX44" fmla="*/ 710445 w 4160690"/>
              <a:gd name="connsiteY44" fmla="*/ 1777811 h 1798207"/>
              <a:gd name="connsiteX45" fmla="*/ 673053 w 4160690"/>
              <a:gd name="connsiteY45" fmla="*/ 1798207 h 1798207"/>
              <a:gd name="connsiteX46" fmla="*/ 652658 w 4160690"/>
              <a:gd name="connsiteY46" fmla="*/ 1798207 h 1798207"/>
              <a:gd name="connsiteX47" fmla="*/ 608467 w 4160690"/>
              <a:gd name="connsiteY47" fmla="*/ 1794808 h 1798207"/>
              <a:gd name="connsiteX48" fmla="*/ 414710 w 4160690"/>
              <a:gd name="connsiteY48" fmla="*/ 1781211 h 1798207"/>
              <a:gd name="connsiteX49" fmla="*/ 285538 w 4160690"/>
              <a:gd name="connsiteY49" fmla="*/ 1754016 h 1798207"/>
              <a:gd name="connsiteX50" fmla="*/ 176762 w 4160690"/>
              <a:gd name="connsiteY50" fmla="*/ 1720024 h 1798207"/>
              <a:gd name="connsiteX51" fmla="*/ 71385 w 4160690"/>
              <a:gd name="connsiteY51" fmla="*/ 1675834 h 1798207"/>
              <a:gd name="connsiteX52" fmla="*/ 30594 w 4160690"/>
              <a:gd name="connsiteY52" fmla="*/ 1648639 h 1798207"/>
              <a:gd name="connsiteX53" fmla="*/ 13597 w 4160690"/>
              <a:gd name="connsiteY53" fmla="*/ 1621445 h 1798207"/>
              <a:gd name="connsiteX54" fmla="*/ 3400 w 4160690"/>
              <a:gd name="connsiteY54" fmla="*/ 1590852 h 1798207"/>
              <a:gd name="connsiteX55" fmla="*/ 0 w 4160690"/>
              <a:gd name="connsiteY55" fmla="*/ 1550061 h 1798207"/>
              <a:gd name="connsiteX56" fmla="*/ 10198 w 4160690"/>
              <a:gd name="connsiteY56" fmla="*/ 1529666 h 1798207"/>
              <a:gd name="connsiteX57" fmla="*/ 506490 w 4160690"/>
              <a:gd name="connsiteY57" fmla="*/ 1410692 h 1798207"/>
              <a:gd name="connsiteX58" fmla="*/ 513288 w 4160690"/>
              <a:gd name="connsiteY58" fmla="*/ 1420889 h 1798207"/>
              <a:gd name="connsiteX59" fmla="*/ 530284 w 4160690"/>
              <a:gd name="connsiteY59" fmla="*/ 1434486 h 1798207"/>
              <a:gd name="connsiteX60" fmla="*/ 554079 w 4160690"/>
              <a:gd name="connsiteY60" fmla="*/ 1441285 h 1798207"/>
              <a:gd name="connsiteX61" fmla="*/ 594870 w 4160690"/>
              <a:gd name="connsiteY61" fmla="*/ 1448083 h 1798207"/>
              <a:gd name="connsiteX62" fmla="*/ 632262 w 4160690"/>
              <a:gd name="connsiteY62" fmla="*/ 1444684 h 1798207"/>
              <a:gd name="connsiteX63" fmla="*/ 673053 w 4160690"/>
              <a:gd name="connsiteY63" fmla="*/ 1437886 h 1798207"/>
              <a:gd name="connsiteX64" fmla="*/ 863411 w 4160690"/>
              <a:gd name="connsiteY64" fmla="*/ 1373300 h 1798207"/>
              <a:gd name="connsiteX65" fmla="*/ 1257725 w 4160690"/>
              <a:gd name="connsiteY65" fmla="*/ 1233930 h 1798207"/>
              <a:gd name="connsiteX66" fmla="*/ 1380098 w 4160690"/>
              <a:gd name="connsiteY66" fmla="*/ 1193139 h 17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60690" h="1798207">
                <a:moveTo>
                  <a:pt x="1380098" y="1193139"/>
                </a:moveTo>
                <a:lnTo>
                  <a:pt x="3677996" y="373918"/>
                </a:lnTo>
                <a:lnTo>
                  <a:pt x="3796970" y="329728"/>
                </a:lnTo>
                <a:lnTo>
                  <a:pt x="3854757" y="305933"/>
                </a:lnTo>
                <a:lnTo>
                  <a:pt x="3902347" y="271941"/>
                </a:lnTo>
                <a:lnTo>
                  <a:pt x="3939739" y="237948"/>
                </a:lnTo>
                <a:lnTo>
                  <a:pt x="3956735" y="203955"/>
                </a:lnTo>
                <a:cubicBezTo>
                  <a:pt x="3974112" y="155299"/>
                  <a:pt x="3956887" y="156366"/>
                  <a:pt x="3977130" y="156366"/>
                </a:cubicBezTo>
                <a:lnTo>
                  <a:pt x="3963533" y="186959"/>
                </a:lnTo>
                <a:cubicBezTo>
                  <a:pt x="3980818" y="121277"/>
                  <a:pt x="3980530" y="144635"/>
                  <a:pt x="3980530" y="118974"/>
                </a:cubicBezTo>
                <a:lnTo>
                  <a:pt x="3983929" y="71384"/>
                </a:lnTo>
                <a:lnTo>
                  <a:pt x="3980530" y="30593"/>
                </a:lnTo>
                <a:lnTo>
                  <a:pt x="3983929" y="13597"/>
                </a:lnTo>
                <a:lnTo>
                  <a:pt x="3997526" y="0"/>
                </a:lnTo>
                <a:lnTo>
                  <a:pt x="4017922" y="0"/>
                </a:lnTo>
                <a:lnTo>
                  <a:pt x="4038317" y="10198"/>
                </a:lnTo>
                <a:lnTo>
                  <a:pt x="4062112" y="47590"/>
                </a:lnTo>
                <a:lnTo>
                  <a:pt x="4106302" y="118974"/>
                </a:lnTo>
                <a:lnTo>
                  <a:pt x="4147093" y="186959"/>
                </a:lnTo>
                <a:lnTo>
                  <a:pt x="4157291" y="214153"/>
                </a:lnTo>
                <a:lnTo>
                  <a:pt x="4160690" y="248146"/>
                </a:lnTo>
                <a:lnTo>
                  <a:pt x="4160690" y="292336"/>
                </a:lnTo>
                <a:lnTo>
                  <a:pt x="4150493" y="329728"/>
                </a:lnTo>
                <a:lnTo>
                  <a:pt x="4133496" y="377318"/>
                </a:lnTo>
                <a:lnTo>
                  <a:pt x="4123298" y="414709"/>
                </a:lnTo>
                <a:lnTo>
                  <a:pt x="4116500" y="475896"/>
                </a:lnTo>
                <a:lnTo>
                  <a:pt x="4102903" y="526885"/>
                </a:lnTo>
                <a:lnTo>
                  <a:pt x="4079108" y="581273"/>
                </a:lnTo>
                <a:lnTo>
                  <a:pt x="4055313" y="615266"/>
                </a:lnTo>
                <a:lnTo>
                  <a:pt x="4031519" y="632262"/>
                </a:lnTo>
                <a:lnTo>
                  <a:pt x="4004324" y="639060"/>
                </a:lnTo>
                <a:lnTo>
                  <a:pt x="3980530" y="639060"/>
                </a:lnTo>
                <a:lnTo>
                  <a:pt x="3949936" y="628863"/>
                </a:lnTo>
                <a:lnTo>
                  <a:pt x="3905746" y="615266"/>
                </a:lnTo>
                <a:lnTo>
                  <a:pt x="3875153" y="615266"/>
                </a:lnTo>
                <a:lnTo>
                  <a:pt x="3807168" y="632262"/>
                </a:lnTo>
                <a:lnTo>
                  <a:pt x="3555623" y="713844"/>
                </a:lnTo>
                <a:lnTo>
                  <a:pt x="3222495" y="826019"/>
                </a:lnTo>
                <a:lnTo>
                  <a:pt x="2518849" y="1077564"/>
                </a:lnTo>
                <a:lnTo>
                  <a:pt x="2172125" y="1203337"/>
                </a:lnTo>
                <a:lnTo>
                  <a:pt x="1720024" y="1366501"/>
                </a:lnTo>
                <a:lnTo>
                  <a:pt x="1434487" y="1471878"/>
                </a:lnTo>
                <a:lnTo>
                  <a:pt x="1216934" y="1560259"/>
                </a:lnTo>
                <a:lnTo>
                  <a:pt x="853214" y="1716625"/>
                </a:lnTo>
                <a:lnTo>
                  <a:pt x="710445" y="1777811"/>
                </a:lnTo>
                <a:lnTo>
                  <a:pt x="673053" y="1798207"/>
                </a:lnTo>
                <a:lnTo>
                  <a:pt x="652658" y="1798207"/>
                </a:lnTo>
                <a:lnTo>
                  <a:pt x="608467" y="1794808"/>
                </a:lnTo>
                <a:lnTo>
                  <a:pt x="414710" y="1781211"/>
                </a:lnTo>
                <a:lnTo>
                  <a:pt x="285538" y="1754016"/>
                </a:lnTo>
                <a:lnTo>
                  <a:pt x="176762" y="1720024"/>
                </a:lnTo>
                <a:lnTo>
                  <a:pt x="71385" y="1675834"/>
                </a:lnTo>
                <a:lnTo>
                  <a:pt x="30594" y="1648639"/>
                </a:lnTo>
                <a:lnTo>
                  <a:pt x="13597" y="1621445"/>
                </a:lnTo>
                <a:lnTo>
                  <a:pt x="3400" y="1590852"/>
                </a:lnTo>
                <a:lnTo>
                  <a:pt x="0" y="1550061"/>
                </a:lnTo>
                <a:lnTo>
                  <a:pt x="10198" y="1529666"/>
                </a:lnTo>
                <a:lnTo>
                  <a:pt x="506490" y="1410692"/>
                </a:lnTo>
                <a:lnTo>
                  <a:pt x="513288" y="1420889"/>
                </a:lnTo>
                <a:lnTo>
                  <a:pt x="530284" y="1434486"/>
                </a:lnTo>
                <a:lnTo>
                  <a:pt x="554079" y="1441285"/>
                </a:lnTo>
                <a:lnTo>
                  <a:pt x="594870" y="1448083"/>
                </a:lnTo>
                <a:lnTo>
                  <a:pt x="632262" y="1444684"/>
                </a:lnTo>
                <a:lnTo>
                  <a:pt x="673053" y="1437886"/>
                </a:lnTo>
                <a:lnTo>
                  <a:pt x="863411" y="1373300"/>
                </a:lnTo>
                <a:lnTo>
                  <a:pt x="1257725" y="1233930"/>
                </a:lnTo>
                <a:lnTo>
                  <a:pt x="1380098" y="119313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CA199BC-B70B-4249-8071-26D39FC01067}"/>
              </a:ext>
            </a:extLst>
          </p:cNvPr>
          <p:cNvSpPr/>
          <p:nvPr/>
        </p:nvSpPr>
        <p:spPr>
          <a:xfrm rot="17400000">
            <a:off x="5168901" y="5116514"/>
            <a:ext cx="511175" cy="892175"/>
          </a:xfrm>
          <a:custGeom>
            <a:avLst/>
            <a:gdLst>
              <a:gd name="connsiteX0" fmla="*/ 471487 w 511968"/>
              <a:gd name="connsiteY0" fmla="*/ 383382 h 892969"/>
              <a:gd name="connsiteX1" fmla="*/ 476250 w 511968"/>
              <a:gd name="connsiteY1" fmla="*/ 116682 h 892969"/>
              <a:gd name="connsiteX2" fmla="*/ 476250 w 511968"/>
              <a:gd name="connsiteY2" fmla="*/ 52388 h 892969"/>
              <a:gd name="connsiteX3" fmla="*/ 473868 w 511968"/>
              <a:gd name="connsiteY3" fmla="*/ 30957 h 892969"/>
              <a:gd name="connsiteX4" fmla="*/ 466725 w 511968"/>
              <a:gd name="connsiteY4" fmla="*/ 9525 h 892969"/>
              <a:gd name="connsiteX5" fmla="*/ 450056 w 511968"/>
              <a:gd name="connsiteY5" fmla="*/ 0 h 892969"/>
              <a:gd name="connsiteX6" fmla="*/ 435768 w 511968"/>
              <a:gd name="connsiteY6" fmla="*/ 4763 h 892969"/>
              <a:gd name="connsiteX7" fmla="*/ 426243 w 511968"/>
              <a:gd name="connsiteY7" fmla="*/ 16669 h 892969"/>
              <a:gd name="connsiteX8" fmla="*/ 416718 w 511968"/>
              <a:gd name="connsiteY8" fmla="*/ 45244 h 892969"/>
              <a:gd name="connsiteX9" fmla="*/ 402431 w 511968"/>
              <a:gd name="connsiteY9" fmla="*/ 121444 h 892969"/>
              <a:gd name="connsiteX10" fmla="*/ 366712 w 511968"/>
              <a:gd name="connsiteY10" fmla="*/ 273844 h 892969"/>
              <a:gd name="connsiteX11" fmla="*/ 328612 w 511968"/>
              <a:gd name="connsiteY11" fmla="*/ 407194 h 892969"/>
              <a:gd name="connsiteX12" fmla="*/ 285750 w 511968"/>
              <a:gd name="connsiteY12" fmla="*/ 531019 h 892969"/>
              <a:gd name="connsiteX13" fmla="*/ 240506 w 511968"/>
              <a:gd name="connsiteY13" fmla="*/ 638175 h 892969"/>
              <a:gd name="connsiteX14" fmla="*/ 200025 w 511968"/>
              <a:gd name="connsiteY14" fmla="*/ 711994 h 892969"/>
              <a:gd name="connsiteX15" fmla="*/ 164306 w 511968"/>
              <a:gd name="connsiteY15" fmla="*/ 762000 h 892969"/>
              <a:gd name="connsiteX16" fmla="*/ 119062 w 511968"/>
              <a:gd name="connsiteY16" fmla="*/ 804863 h 892969"/>
              <a:gd name="connsiteX17" fmla="*/ 80962 w 511968"/>
              <a:gd name="connsiteY17" fmla="*/ 833438 h 892969"/>
              <a:gd name="connsiteX18" fmla="*/ 54768 w 511968"/>
              <a:gd name="connsiteY18" fmla="*/ 845344 h 892969"/>
              <a:gd name="connsiteX19" fmla="*/ 23812 w 511968"/>
              <a:gd name="connsiteY19" fmla="*/ 859632 h 892969"/>
              <a:gd name="connsiteX20" fmla="*/ 11906 w 511968"/>
              <a:gd name="connsiteY20" fmla="*/ 873919 h 892969"/>
              <a:gd name="connsiteX21" fmla="*/ 0 w 511968"/>
              <a:gd name="connsiteY21" fmla="*/ 892969 h 892969"/>
              <a:gd name="connsiteX22" fmla="*/ 511968 w 511968"/>
              <a:gd name="connsiteY22" fmla="*/ 773907 h 892969"/>
              <a:gd name="connsiteX23" fmla="*/ 490537 w 511968"/>
              <a:gd name="connsiteY23" fmla="*/ 750094 h 892969"/>
              <a:gd name="connsiteX24" fmla="*/ 478631 w 511968"/>
              <a:gd name="connsiteY24" fmla="*/ 726282 h 892969"/>
              <a:gd name="connsiteX25" fmla="*/ 469106 w 511968"/>
              <a:gd name="connsiteY25" fmla="*/ 704850 h 892969"/>
              <a:gd name="connsiteX26" fmla="*/ 464343 w 511968"/>
              <a:gd name="connsiteY26" fmla="*/ 676275 h 892969"/>
              <a:gd name="connsiteX27" fmla="*/ 464343 w 511968"/>
              <a:gd name="connsiteY27" fmla="*/ 611982 h 892969"/>
              <a:gd name="connsiteX28" fmla="*/ 471487 w 511968"/>
              <a:gd name="connsiteY28" fmla="*/ 383382 h 89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968" h="892969">
                <a:moveTo>
                  <a:pt x="471487" y="383382"/>
                </a:moveTo>
                <a:cubicBezTo>
                  <a:pt x="473075" y="294482"/>
                  <a:pt x="474662" y="205582"/>
                  <a:pt x="476250" y="116682"/>
                </a:cubicBezTo>
                <a:lnTo>
                  <a:pt x="476250" y="52388"/>
                </a:lnTo>
                <a:lnTo>
                  <a:pt x="473868" y="30957"/>
                </a:lnTo>
                <a:lnTo>
                  <a:pt x="466725" y="9525"/>
                </a:lnTo>
                <a:lnTo>
                  <a:pt x="450056" y="0"/>
                </a:lnTo>
                <a:lnTo>
                  <a:pt x="435768" y="4763"/>
                </a:lnTo>
                <a:lnTo>
                  <a:pt x="426243" y="16669"/>
                </a:lnTo>
                <a:lnTo>
                  <a:pt x="416718" y="45244"/>
                </a:lnTo>
                <a:lnTo>
                  <a:pt x="402431" y="121444"/>
                </a:lnTo>
                <a:lnTo>
                  <a:pt x="366712" y="273844"/>
                </a:lnTo>
                <a:lnTo>
                  <a:pt x="328612" y="407194"/>
                </a:lnTo>
                <a:lnTo>
                  <a:pt x="285750" y="531019"/>
                </a:lnTo>
                <a:lnTo>
                  <a:pt x="240506" y="638175"/>
                </a:lnTo>
                <a:lnTo>
                  <a:pt x="200025" y="711994"/>
                </a:lnTo>
                <a:lnTo>
                  <a:pt x="164306" y="762000"/>
                </a:lnTo>
                <a:lnTo>
                  <a:pt x="119062" y="804863"/>
                </a:lnTo>
                <a:lnTo>
                  <a:pt x="80962" y="833438"/>
                </a:lnTo>
                <a:lnTo>
                  <a:pt x="54768" y="845344"/>
                </a:lnTo>
                <a:lnTo>
                  <a:pt x="23812" y="859632"/>
                </a:lnTo>
                <a:lnTo>
                  <a:pt x="11906" y="873919"/>
                </a:lnTo>
                <a:lnTo>
                  <a:pt x="0" y="892969"/>
                </a:lnTo>
                <a:lnTo>
                  <a:pt x="511968" y="773907"/>
                </a:lnTo>
                <a:lnTo>
                  <a:pt x="490537" y="750094"/>
                </a:lnTo>
                <a:lnTo>
                  <a:pt x="478631" y="726282"/>
                </a:lnTo>
                <a:lnTo>
                  <a:pt x="469106" y="704850"/>
                </a:lnTo>
                <a:lnTo>
                  <a:pt x="464343" y="676275"/>
                </a:lnTo>
                <a:lnTo>
                  <a:pt x="464343" y="611982"/>
                </a:lnTo>
                <a:lnTo>
                  <a:pt x="471487" y="3833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6C302DA-27C4-41D5-B380-AF87E65D9803}"/>
              </a:ext>
            </a:extLst>
          </p:cNvPr>
          <p:cNvSpPr/>
          <p:nvPr/>
        </p:nvSpPr>
        <p:spPr>
          <a:xfrm rot="20700000">
            <a:off x="3559176" y="3397251"/>
            <a:ext cx="2087563" cy="1457325"/>
          </a:xfrm>
          <a:custGeom>
            <a:avLst/>
            <a:gdLst>
              <a:gd name="connsiteX0" fmla="*/ 1900238 w 2088357"/>
              <a:gd name="connsiteY0" fmla="*/ 297656 h 1457325"/>
              <a:gd name="connsiteX1" fmla="*/ 2033588 w 2088357"/>
              <a:gd name="connsiteY1" fmla="*/ 161925 h 1457325"/>
              <a:gd name="connsiteX2" fmla="*/ 2074069 w 2088357"/>
              <a:gd name="connsiteY2" fmla="*/ 126206 h 1457325"/>
              <a:gd name="connsiteX3" fmla="*/ 2088357 w 2088357"/>
              <a:gd name="connsiteY3" fmla="*/ 109537 h 1457325"/>
              <a:gd name="connsiteX4" fmla="*/ 1678782 w 2088357"/>
              <a:gd name="connsiteY4" fmla="*/ 0 h 1457325"/>
              <a:gd name="connsiteX5" fmla="*/ 1688307 w 2088357"/>
              <a:gd name="connsiteY5" fmla="*/ 19050 h 1457325"/>
              <a:gd name="connsiteX6" fmla="*/ 1688307 w 2088357"/>
              <a:gd name="connsiteY6" fmla="*/ 26194 h 1457325"/>
              <a:gd name="connsiteX7" fmla="*/ 1683544 w 2088357"/>
              <a:gd name="connsiteY7" fmla="*/ 45244 h 1457325"/>
              <a:gd name="connsiteX8" fmla="*/ 1674019 w 2088357"/>
              <a:gd name="connsiteY8" fmla="*/ 73819 h 1457325"/>
              <a:gd name="connsiteX9" fmla="*/ 1650207 w 2088357"/>
              <a:gd name="connsiteY9" fmla="*/ 114300 h 1457325"/>
              <a:gd name="connsiteX10" fmla="*/ 1562100 w 2088357"/>
              <a:gd name="connsiteY10" fmla="*/ 238125 h 1457325"/>
              <a:gd name="connsiteX11" fmla="*/ 1457325 w 2088357"/>
              <a:gd name="connsiteY11" fmla="*/ 369094 h 1457325"/>
              <a:gd name="connsiteX12" fmla="*/ 1302544 w 2088357"/>
              <a:gd name="connsiteY12" fmla="*/ 542925 h 1457325"/>
              <a:gd name="connsiteX13" fmla="*/ 1185863 w 2088357"/>
              <a:gd name="connsiteY13" fmla="*/ 661987 h 1457325"/>
              <a:gd name="connsiteX14" fmla="*/ 1088232 w 2088357"/>
              <a:gd name="connsiteY14" fmla="*/ 757237 h 1457325"/>
              <a:gd name="connsiteX15" fmla="*/ 957263 w 2088357"/>
              <a:gd name="connsiteY15" fmla="*/ 869156 h 1457325"/>
              <a:gd name="connsiteX16" fmla="*/ 847725 w 2088357"/>
              <a:gd name="connsiteY16" fmla="*/ 954881 h 1457325"/>
              <a:gd name="connsiteX17" fmla="*/ 659607 w 2088357"/>
              <a:gd name="connsiteY17" fmla="*/ 1085850 h 1457325"/>
              <a:gd name="connsiteX18" fmla="*/ 514350 w 2088357"/>
              <a:gd name="connsiteY18" fmla="*/ 1171575 h 1457325"/>
              <a:gd name="connsiteX19" fmla="*/ 388144 w 2088357"/>
              <a:gd name="connsiteY19" fmla="*/ 1238250 h 1457325"/>
              <a:gd name="connsiteX20" fmla="*/ 261938 w 2088357"/>
              <a:gd name="connsiteY20" fmla="*/ 1302544 h 1457325"/>
              <a:gd name="connsiteX21" fmla="*/ 145257 w 2088357"/>
              <a:gd name="connsiteY21" fmla="*/ 1347787 h 1457325"/>
              <a:gd name="connsiteX22" fmla="*/ 38100 w 2088357"/>
              <a:gd name="connsiteY22" fmla="*/ 1390650 h 1457325"/>
              <a:gd name="connsiteX23" fmla="*/ 21432 w 2088357"/>
              <a:gd name="connsiteY23" fmla="*/ 1397794 h 1457325"/>
              <a:gd name="connsiteX24" fmla="*/ 9525 w 2088357"/>
              <a:gd name="connsiteY24" fmla="*/ 1412081 h 1457325"/>
              <a:gd name="connsiteX25" fmla="*/ 0 w 2088357"/>
              <a:gd name="connsiteY25" fmla="*/ 1431131 h 1457325"/>
              <a:gd name="connsiteX26" fmla="*/ 2382 w 2088357"/>
              <a:gd name="connsiteY26" fmla="*/ 1443037 h 1457325"/>
              <a:gd name="connsiteX27" fmla="*/ 19050 w 2088357"/>
              <a:gd name="connsiteY27" fmla="*/ 1452562 h 1457325"/>
              <a:gd name="connsiteX28" fmla="*/ 45244 w 2088357"/>
              <a:gd name="connsiteY28" fmla="*/ 1457325 h 1457325"/>
              <a:gd name="connsiteX29" fmla="*/ 78582 w 2088357"/>
              <a:gd name="connsiteY29" fmla="*/ 1447800 h 1457325"/>
              <a:gd name="connsiteX30" fmla="*/ 211932 w 2088357"/>
              <a:gd name="connsiteY30" fmla="*/ 1407319 h 1457325"/>
              <a:gd name="connsiteX31" fmla="*/ 364332 w 2088357"/>
              <a:gd name="connsiteY31" fmla="*/ 1357312 h 1457325"/>
              <a:gd name="connsiteX32" fmla="*/ 569119 w 2088357"/>
              <a:gd name="connsiteY32" fmla="*/ 1276350 h 1457325"/>
              <a:gd name="connsiteX33" fmla="*/ 757238 w 2088357"/>
              <a:gd name="connsiteY33" fmla="*/ 1188244 h 1457325"/>
              <a:gd name="connsiteX34" fmla="*/ 912019 w 2088357"/>
              <a:gd name="connsiteY34" fmla="*/ 1104900 h 1457325"/>
              <a:gd name="connsiteX35" fmla="*/ 1088232 w 2088357"/>
              <a:gd name="connsiteY35" fmla="*/ 997744 h 1457325"/>
              <a:gd name="connsiteX36" fmla="*/ 1209675 w 2088357"/>
              <a:gd name="connsiteY36" fmla="*/ 909637 h 1457325"/>
              <a:gd name="connsiteX37" fmla="*/ 1362075 w 2088357"/>
              <a:gd name="connsiteY37" fmla="*/ 785812 h 1457325"/>
              <a:gd name="connsiteX38" fmla="*/ 1504950 w 2088357"/>
              <a:gd name="connsiteY38" fmla="*/ 666750 h 1457325"/>
              <a:gd name="connsiteX39" fmla="*/ 1683544 w 2088357"/>
              <a:gd name="connsiteY39" fmla="*/ 504825 h 1457325"/>
              <a:gd name="connsiteX40" fmla="*/ 1826419 w 2088357"/>
              <a:gd name="connsiteY40" fmla="*/ 366712 h 1457325"/>
              <a:gd name="connsiteX41" fmla="*/ 1900238 w 2088357"/>
              <a:gd name="connsiteY41" fmla="*/ 297656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88357" h="1457325">
                <a:moveTo>
                  <a:pt x="1900238" y="297656"/>
                </a:moveTo>
                <a:lnTo>
                  <a:pt x="2033588" y="161925"/>
                </a:lnTo>
                <a:lnTo>
                  <a:pt x="2074069" y="126206"/>
                </a:lnTo>
                <a:lnTo>
                  <a:pt x="2088357" y="109537"/>
                </a:lnTo>
                <a:lnTo>
                  <a:pt x="1678782" y="0"/>
                </a:lnTo>
                <a:lnTo>
                  <a:pt x="1688307" y="19050"/>
                </a:lnTo>
                <a:lnTo>
                  <a:pt x="1688307" y="26194"/>
                </a:lnTo>
                <a:lnTo>
                  <a:pt x="1683544" y="45244"/>
                </a:lnTo>
                <a:lnTo>
                  <a:pt x="1674019" y="73819"/>
                </a:lnTo>
                <a:lnTo>
                  <a:pt x="1650207" y="114300"/>
                </a:lnTo>
                <a:lnTo>
                  <a:pt x="1562100" y="238125"/>
                </a:lnTo>
                <a:lnTo>
                  <a:pt x="1457325" y="369094"/>
                </a:lnTo>
                <a:lnTo>
                  <a:pt x="1302544" y="542925"/>
                </a:lnTo>
                <a:lnTo>
                  <a:pt x="1185863" y="661987"/>
                </a:lnTo>
                <a:lnTo>
                  <a:pt x="1088232" y="757237"/>
                </a:lnTo>
                <a:lnTo>
                  <a:pt x="957263" y="869156"/>
                </a:lnTo>
                <a:lnTo>
                  <a:pt x="847725" y="954881"/>
                </a:lnTo>
                <a:lnTo>
                  <a:pt x="659607" y="1085850"/>
                </a:lnTo>
                <a:lnTo>
                  <a:pt x="514350" y="1171575"/>
                </a:lnTo>
                <a:lnTo>
                  <a:pt x="388144" y="1238250"/>
                </a:lnTo>
                <a:lnTo>
                  <a:pt x="261938" y="1302544"/>
                </a:lnTo>
                <a:lnTo>
                  <a:pt x="145257" y="1347787"/>
                </a:lnTo>
                <a:lnTo>
                  <a:pt x="38100" y="1390650"/>
                </a:lnTo>
                <a:lnTo>
                  <a:pt x="21432" y="1397794"/>
                </a:lnTo>
                <a:lnTo>
                  <a:pt x="9525" y="1412081"/>
                </a:lnTo>
                <a:lnTo>
                  <a:pt x="0" y="1431131"/>
                </a:lnTo>
                <a:lnTo>
                  <a:pt x="2382" y="1443037"/>
                </a:lnTo>
                <a:lnTo>
                  <a:pt x="19050" y="1452562"/>
                </a:lnTo>
                <a:lnTo>
                  <a:pt x="45244" y="1457325"/>
                </a:lnTo>
                <a:lnTo>
                  <a:pt x="78582" y="1447800"/>
                </a:lnTo>
                <a:lnTo>
                  <a:pt x="211932" y="1407319"/>
                </a:lnTo>
                <a:lnTo>
                  <a:pt x="364332" y="1357312"/>
                </a:lnTo>
                <a:lnTo>
                  <a:pt x="569119" y="1276350"/>
                </a:lnTo>
                <a:lnTo>
                  <a:pt x="757238" y="1188244"/>
                </a:lnTo>
                <a:lnTo>
                  <a:pt x="912019" y="1104900"/>
                </a:lnTo>
                <a:lnTo>
                  <a:pt x="1088232" y="997744"/>
                </a:lnTo>
                <a:lnTo>
                  <a:pt x="1209675" y="909637"/>
                </a:lnTo>
                <a:lnTo>
                  <a:pt x="1362075" y="785812"/>
                </a:lnTo>
                <a:lnTo>
                  <a:pt x="1504950" y="666750"/>
                </a:lnTo>
                <a:lnTo>
                  <a:pt x="1683544" y="504825"/>
                </a:lnTo>
                <a:lnTo>
                  <a:pt x="1826419" y="366712"/>
                </a:lnTo>
                <a:lnTo>
                  <a:pt x="1900238" y="297656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D3911E0-7BD6-4A61-B1BD-12DDB80E0CD8}"/>
              </a:ext>
            </a:extLst>
          </p:cNvPr>
          <p:cNvSpPr/>
          <p:nvPr/>
        </p:nvSpPr>
        <p:spPr>
          <a:xfrm rot="20700000">
            <a:off x="6005513" y="2308226"/>
            <a:ext cx="1962150" cy="785813"/>
          </a:xfrm>
          <a:custGeom>
            <a:avLst/>
            <a:gdLst>
              <a:gd name="connsiteX0" fmla="*/ 478632 w 1962150"/>
              <a:gd name="connsiteY0" fmla="*/ 600075 h 785813"/>
              <a:gd name="connsiteX1" fmla="*/ 776288 w 1962150"/>
              <a:gd name="connsiteY1" fmla="*/ 531019 h 785813"/>
              <a:gd name="connsiteX2" fmla="*/ 1033463 w 1962150"/>
              <a:gd name="connsiteY2" fmla="*/ 447675 h 785813"/>
              <a:gd name="connsiteX3" fmla="*/ 1269207 w 1962150"/>
              <a:gd name="connsiteY3" fmla="*/ 359569 h 785813"/>
              <a:gd name="connsiteX4" fmla="*/ 1378744 w 1962150"/>
              <a:gd name="connsiteY4" fmla="*/ 304800 h 785813"/>
              <a:gd name="connsiteX5" fmla="*/ 1452563 w 1962150"/>
              <a:gd name="connsiteY5" fmla="*/ 264319 h 785813"/>
              <a:gd name="connsiteX6" fmla="*/ 1473994 w 1962150"/>
              <a:gd name="connsiteY6" fmla="*/ 247650 h 785813"/>
              <a:gd name="connsiteX7" fmla="*/ 1481138 w 1962150"/>
              <a:gd name="connsiteY7" fmla="*/ 230982 h 785813"/>
              <a:gd name="connsiteX8" fmla="*/ 1483519 w 1962150"/>
              <a:gd name="connsiteY8" fmla="*/ 192882 h 785813"/>
              <a:gd name="connsiteX9" fmla="*/ 1481138 w 1962150"/>
              <a:gd name="connsiteY9" fmla="*/ 154782 h 785813"/>
              <a:gd name="connsiteX10" fmla="*/ 1466850 w 1962150"/>
              <a:gd name="connsiteY10" fmla="*/ 107157 h 785813"/>
              <a:gd name="connsiteX11" fmla="*/ 1450182 w 1962150"/>
              <a:gd name="connsiteY11" fmla="*/ 69057 h 785813"/>
              <a:gd name="connsiteX12" fmla="*/ 1433513 w 1962150"/>
              <a:gd name="connsiteY12" fmla="*/ 35719 h 785813"/>
              <a:gd name="connsiteX13" fmla="*/ 1433513 w 1962150"/>
              <a:gd name="connsiteY13" fmla="*/ 9525 h 785813"/>
              <a:gd name="connsiteX14" fmla="*/ 1440657 w 1962150"/>
              <a:gd name="connsiteY14" fmla="*/ 0 h 785813"/>
              <a:gd name="connsiteX15" fmla="*/ 1454944 w 1962150"/>
              <a:gd name="connsiteY15" fmla="*/ 0 h 785813"/>
              <a:gd name="connsiteX16" fmla="*/ 1490663 w 1962150"/>
              <a:gd name="connsiteY16" fmla="*/ 14288 h 785813"/>
              <a:gd name="connsiteX17" fmla="*/ 1557338 w 1962150"/>
              <a:gd name="connsiteY17" fmla="*/ 47625 h 785813"/>
              <a:gd name="connsiteX18" fmla="*/ 1607344 w 1962150"/>
              <a:gd name="connsiteY18" fmla="*/ 78582 h 785813"/>
              <a:gd name="connsiteX19" fmla="*/ 1683544 w 1962150"/>
              <a:gd name="connsiteY19" fmla="*/ 135732 h 785813"/>
              <a:gd name="connsiteX20" fmla="*/ 1747838 w 1962150"/>
              <a:gd name="connsiteY20" fmla="*/ 197644 h 785813"/>
              <a:gd name="connsiteX21" fmla="*/ 1814513 w 1962150"/>
              <a:gd name="connsiteY21" fmla="*/ 273844 h 785813"/>
              <a:gd name="connsiteX22" fmla="*/ 1874044 w 1962150"/>
              <a:gd name="connsiteY22" fmla="*/ 359569 h 785813"/>
              <a:gd name="connsiteX23" fmla="*/ 1926432 w 1962150"/>
              <a:gd name="connsiteY23" fmla="*/ 442913 h 785813"/>
              <a:gd name="connsiteX24" fmla="*/ 1955007 w 1962150"/>
              <a:gd name="connsiteY24" fmla="*/ 495300 h 785813"/>
              <a:gd name="connsiteX25" fmla="*/ 1962150 w 1962150"/>
              <a:gd name="connsiteY25" fmla="*/ 523875 h 785813"/>
              <a:gd name="connsiteX26" fmla="*/ 1959769 w 1962150"/>
              <a:gd name="connsiteY26" fmla="*/ 540544 h 785813"/>
              <a:gd name="connsiteX27" fmla="*/ 1947863 w 1962150"/>
              <a:gd name="connsiteY27" fmla="*/ 552450 h 785813"/>
              <a:gd name="connsiteX28" fmla="*/ 1919288 w 1962150"/>
              <a:gd name="connsiteY28" fmla="*/ 559594 h 785813"/>
              <a:gd name="connsiteX29" fmla="*/ 1850232 w 1962150"/>
              <a:gd name="connsiteY29" fmla="*/ 561975 h 785813"/>
              <a:gd name="connsiteX30" fmla="*/ 1757363 w 1962150"/>
              <a:gd name="connsiteY30" fmla="*/ 552450 h 785813"/>
              <a:gd name="connsiteX31" fmla="*/ 1659732 w 1962150"/>
              <a:gd name="connsiteY31" fmla="*/ 542925 h 785813"/>
              <a:gd name="connsiteX32" fmla="*/ 1607344 w 1962150"/>
              <a:gd name="connsiteY32" fmla="*/ 550069 h 785813"/>
              <a:gd name="connsiteX33" fmla="*/ 1445419 w 1962150"/>
              <a:gd name="connsiteY33" fmla="*/ 583407 h 785813"/>
              <a:gd name="connsiteX34" fmla="*/ 1100138 w 1962150"/>
              <a:gd name="connsiteY34" fmla="*/ 647700 h 785813"/>
              <a:gd name="connsiteX35" fmla="*/ 809625 w 1962150"/>
              <a:gd name="connsiteY35" fmla="*/ 695325 h 785813"/>
              <a:gd name="connsiteX36" fmla="*/ 571500 w 1962150"/>
              <a:gd name="connsiteY36" fmla="*/ 731044 h 785813"/>
              <a:gd name="connsiteX37" fmla="*/ 285750 w 1962150"/>
              <a:gd name="connsiteY37" fmla="*/ 766763 h 785813"/>
              <a:gd name="connsiteX38" fmla="*/ 90488 w 1962150"/>
              <a:gd name="connsiteY38" fmla="*/ 785813 h 785813"/>
              <a:gd name="connsiteX39" fmla="*/ 19050 w 1962150"/>
              <a:gd name="connsiteY39" fmla="*/ 785813 h 785813"/>
              <a:gd name="connsiteX40" fmla="*/ 0 w 1962150"/>
              <a:gd name="connsiteY40" fmla="*/ 769144 h 785813"/>
              <a:gd name="connsiteX41" fmla="*/ 0 w 1962150"/>
              <a:gd name="connsiteY41" fmla="*/ 733425 h 785813"/>
              <a:gd name="connsiteX42" fmla="*/ 83344 w 1962150"/>
              <a:gd name="connsiteY42" fmla="*/ 685800 h 785813"/>
              <a:gd name="connsiteX43" fmla="*/ 221457 w 1962150"/>
              <a:gd name="connsiteY43" fmla="*/ 659607 h 785813"/>
              <a:gd name="connsiteX44" fmla="*/ 478632 w 1962150"/>
              <a:gd name="connsiteY44" fmla="*/ 600075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62150" h="785813">
                <a:moveTo>
                  <a:pt x="478632" y="600075"/>
                </a:moveTo>
                <a:lnTo>
                  <a:pt x="776288" y="531019"/>
                </a:lnTo>
                <a:lnTo>
                  <a:pt x="1033463" y="447675"/>
                </a:lnTo>
                <a:lnTo>
                  <a:pt x="1269207" y="359569"/>
                </a:lnTo>
                <a:lnTo>
                  <a:pt x="1378744" y="304800"/>
                </a:lnTo>
                <a:lnTo>
                  <a:pt x="1452563" y="264319"/>
                </a:lnTo>
                <a:lnTo>
                  <a:pt x="1473994" y="247650"/>
                </a:lnTo>
                <a:lnTo>
                  <a:pt x="1481138" y="230982"/>
                </a:lnTo>
                <a:lnTo>
                  <a:pt x="1483519" y="192882"/>
                </a:lnTo>
                <a:lnTo>
                  <a:pt x="1481138" y="154782"/>
                </a:lnTo>
                <a:lnTo>
                  <a:pt x="1466850" y="107157"/>
                </a:lnTo>
                <a:lnTo>
                  <a:pt x="1450182" y="69057"/>
                </a:lnTo>
                <a:lnTo>
                  <a:pt x="1433513" y="35719"/>
                </a:lnTo>
                <a:lnTo>
                  <a:pt x="1433513" y="9525"/>
                </a:lnTo>
                <a:lnTo>
                  <a:pt x="1440657" y="0"/>
                </a:lnTo>
                <a:lnTo>
                  <a:pt x="1454944" y="0"/>
                </a:lnTo>
                <a:lnTo>
                  <a:pt x="1490663" y="14288"/>
                </a:lnTo>
                <a:lnTo>
                  <a:pt x="1557338" y="47625"/>
                </a:lnTo>
                <a:lnTo>
                  <a:pt x="1607344" y="78582"/>
                </a:lnTo>
                <a:lnTo>
                  <a:pt x="1683544" y="135732"/>
                </a:lnTo>
                <a:lnTo>
                  <a:pt x="1747838" y="197644"/>
                </a:lnTo>
                <a:lnTo>
                  <a:pt x="1814513" y="273844"/>
                </a:lnTo>
                <a:lnTo>
                  <a:pt x="1874044" y="359569"/>
                </a:lnTo>
                <a:lnTo>
                  <a:pt x="1926432" y="442913"/>
                </a:lnTo>
                <a:lnTo>
                  <a:pt x="1955007" y="495300"/>
                </a:lnTo>
                <a:lnTo>
                  <a:pt x="1962150" y="523875"/>
                </a:lnTo>
                <a:lnTo>
                  <a:pt x="1959769" y="540544"/>
                </a:lnTo>
                <a:lnTo>
                  <a:pt x="1947863" y="552450"/>
                </a:lnTo>
                <a:lnTo>
                  <a:pt x="1919288" y="559594"/>
                </a:lnTo>
                <a:lnTo>
                  <a:pt x="1850232" y="561975"/>
                </a:lnTo>
                <a:lnTo>
                  <a:pt x="1757363" y="552450"/>
                </a:lnTo>
                <a:lnTo>
                  <a:pt x="1659732" y="542925"/>
                </a:lnTo>
                <a:lnTo>
                  <a:pt x="1607344" y="550069"/>
                </a:lnTo>
                <a:lnTo>
                  <a:pt x="1445419" y="583407"/>
                </a:lnTo>
                <a:lnTo>
                  <a:pt x="1100138" y="647700"/>
                </a:lnTo>
                <a:lnTo>
                  <a:pt x="809625" y="695325"/>
                </a:lnTo>
                <a:lnTo>
                  <a:pt x="571500" y="731044"/>
                </a:lnTo>
                <a:lnTo>
                  <a:pt x="285750" y="766763"/>
                </a:lnTo>
                <a:lnTo>
                  <a:pt x="90488" y="785813"/>
                </a:lnTo>
                <a:lnTo>
                  <a:pt x="19050" y="785813"/>
                </a:lnTo>
                <a:lnTo>
                  <a:pt x="0" y="769144"/>
                </a:lnTo>
                <a:lnTo>
                  <a:pt x="0" y="733425"/>
                </a:lnTo>
                <a:lnTo>
                  <a:pt x="83344" y="685800"/>
                </a:lnTo>
                <a:lnTo>
                  <a:pt x="221457" y="659607"/>
                </a:lnTo>
                <a:lnTo>
                  <a:pt x="478632" y="600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E210243-F25B-46CB-A445-02CF2D2A4489}"/>
              </a:ext>
            </a:extLst>
          </p:cNvPr>
          <p:cNvSpPr/>
          <p:nvPr/>
        </p:nvSpPr>
        <p:spPr>
          <a:xfrm rot="1200000">
            <a:off x="5880101" y="3733801"/>
            <a:ext cx="2835275" cy="1069975"/>
          </a:xfrm>
          <a:custGeom>
            <a:avLst/>
            <a:gdLst>
              <a:gd name="connsiteX0" fmla="*/ 426244 w 2836069"/>
              <a:gd name="connsiteY0" fmla="*/ 266700 h 1069181"/>
              <a:gd name="connsiteX1" fmla="*/ 992981 w 2836069"/>
              <a:gd name="connsiteY1" fmla="*/ 554831 h 1069181"/>
              <a:gd name="connsiteX2" fmla="*/ 1216819 w 2836069"/>
              <a:gd name="connsiteY2" fmla="*/ 673894 h 1069181"/>
              <a:gd name="connsiteX3" fmla="*/ 1526381 w 2836069"/>
              <a:gd name="connsiteY3" fmla="*/ 835819 h 1069181"/>
              <a:gd name="connsiteX4" fmla="*/ 1681163 w 2836069"/>
              <a:gd name="connsiteY4" fmla="*/ 916781 h 1069181"/>
              <a:gd name="connsiteX5" fmla="*/ 1816894 w 2836069"/>
              <a:gd name="connsiteY5" fmla="*/ 988219 h 1069181"/>
              <a:gd name="connsiteX6" fmla="*/ 1869281 w 2836069"/>
              <a:gd name="connsiteY6" fmla="*/ 1014412 h 1069181"/>
              <a:gd name="connsiteX7" fmla="*/ 1924050 w 2836069"/>
              <a:gd name="connsiteY7" fmla="*/ 1057275 h 1069181"/>
              <a:gd name="connsiteX8" fmla="*/ 1943100 w 2836069"/>
              <a:gd name="connsiteY8" fmla="*/ 1069181 h 1069181"/>
              <a:gd name="connsiteX9" fmla="*/ 1966913 w 2836069"/>
              <a:gd name="connsiteY9" fmla="*/ 1062037 h 1069181"/>
              <a:gd name="connsiteX10" fmla="*/ 2207419 w 2836069"/>
              <a:gd name="connsiteY10" fmla="*/ 954881 h 1069181"/>
              <a:gd name="connsiteX11" fmla="*/ 2547938 w 2836069"/>
              <a:gd name="connsiteY11" fmla="*/ 812006 h 1069181"/>
              <a:gd name="connsiteX12" fmla="*/ 2767013 w 2836069"/>
              <a:gd name="connsiteY12" fmla="*/ 719137 h 1069181"/>
              <a:gd name="connsiteX13" fmla="*/ 2807494 w 2836069"/>
              <a:gd name="connsiteY13" fmla="*/ 704850 h 1069181"/>
              <a:gd name="connsiteX14" fmla="*/ 2821781 w 2836069"/>
              <a:gd name="connsiteY14" fmla="*/ 692944 h 1069181"/>
              <a:gd name="connsiteX15" fmla="*/ 2836069 w 2836069"/>
              <a:gd name="connsiteY15" fmla="*/ 673894 h 1069181"/>
              <a:gd name="connsiteX16" fmla="*/ 2836069 w 2836069"/>
              <a:gd name="connsiteY16" fmla="*/ 661987 h 1069181"/>
              <a:gd name="connsiteX17" fmla="*/ 2828925 w 2836069"/>
              <a:gd name="connsiteY17" fmla="*/ 654844 h 1069181"/>
              <a:gd name="connsiteX18" fmla="*/ 2800350 w 2836069"/>
              <a:gd name="connsiteY18" fmla="*/ 642937 h 1069181"/>
              <a:gd name="connsiteX19" fmla="*/ 2747963 w 2836069"/>
              <a:gd name="connsiteY19" fmla="*/ 635794 h 1069181"/>
              <a:gd name="connsiteX20" fmla="*/ 2614613 w 2836069"/>
              <a:gd name="connsiteY20" fmla="*/ 621506 h 1069181"/>
              <a:gd name="connsiteX21" fmla="*/ 2497931 w 2836069"/>
              <a:gd name="connsiteY21" fmla="*/ 611981 h 1069181"/>
              <a:gd name="connsiteX22" fmla="*/ 2238375 w 2836069"/>
              <a:gd name="connsiteY22" fmla="*/ 588169 h 1069181"/>
              <a:gd name="connsiteX23" fmla="*/ 1981200 w 2836069"/>
              <a:gd name="connsiteY23" fmla="*/ 557212 h 1069181"/>
              <a:gd name="connsiteX24" fmla="*/ 1785938 w 2836069"/>
              <a:gd name="connsiteY24" fmla="*/ 531019 h 1069181"/>
              <a:gd name="connsiteX25" fmla="*/ 1593056 w 2836069"/>
              <a:gd name="connsiteY25" fmla="*/ 497681 h 1069181"/>
              <a:gd name="connsiteX26" fmla="*/ 1440656 w 2836069"/>
              <a:gd name="connsiteY26" fmla="*/ 466725 h 1069181"/>
              <a:gd name="connsiteX27" fmla="*/ 1314450 w 2836069"/>
              <a:gd name="connsiteY27" fmla="*/ 433387 h 1069181"/>
              <a:gd name="connsiteX28" fmla="*/ 1164431 w 2836069"/>
              <a:gd name="connsiteY28" fmla="*/ 388144 h 1069181"/>
              <a:gd name="connsiteX29" fmla="*/ 959644 w 2836069"/>
              <a:gd name="connsiteY29" fmla="*/ 309562 h 1069181"/>
              <a:gd name="connsiteX30" fmla="*/ 676275 w 2836069"/>
              <a:gd name="connsiteY30" fmla="*/ 200025 h 1069181"/>
              <a:gd name="connsiteX31" fmla="*/ 552450 w 2836069"/>
              <a:gd name="connsiteY31" fmla="*/ 154781 h 1069181"/>
              <a:gd name="connsiteX32" fmla="*/ 433388 w 2836069"/>
              <a:gd name="connsiteY32" fmla="*/ 114300 h 1069181"/>
              <a:gd name="connsiteX33" fmla="*/ 273844 w 2836069"/>
              <a:gd name="connsiteY33" fmla="*/ 64294 h 1069181"/>
              <a:gd name="connsiteX34" fmla="*/ 138113 w 2836069"/>
              <a:gd name="connsiteY34" fmla="*/ 21431 h 1069181"/>
              <a:gd name="connsiteX35" fmla="*/ 78581 w 2836069"/>
              <a:gd name="connsiteY35" fmla="*/ 7144 h 1069181"/>
              <a:gd name="connsiteX36" fmla="*/ 57150 w 2836069"/>
              <a:gd name="connsiteY36" fmla="*/ 0 h 1069181"/>
              <a:gd name="connsiteX37" fmla="*/ 26194 w 2836069"/>
              <a:gd name="connsiteY37" fmla="*/ 2381 h 1069181"/>
              <a:gd name="connsiteX38" fmla="*/ 0 w 2836069"/>
              <a:gd name="connsiteY38" fmla="*/ 16669 h 1069181"/>
              <a:gd name="connsiteX39" fmla="*/ 7144 w 2836069"/>
              <a:gd name="connsiteY39" fmla="*/ 40481 h 1069181"/>
              <a:gd name="connsiteX40" fmla="*/ 40481 w 2836069"/>
              <a:gd name="connsiteY40" fmla="*/ 83344 h 1069181"/>
              <a:gd name="connsiteX41" fmla="*/ 142875 w 2836069"/>
              <a:gd name="connsiteY41" fmla="*/ 128587 h 1069181"/>
              <a:gd name="connsiteX42" fmla="*/ 352425 w 2836069"/>
              <a:gd name="connsiteY42" fmla="*/ 235744 h 1069181"/>
              <a:gd name="connsiteX43" fmla="*/ 426244 w 2836069"/>
              <a:gd name="connsiteY43" fmla="*/ 266700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36069" h="1069181">
                <a:moveTo>
                  <a:pt x="426244" y="266700"/>
                </a:moveTo>
                <a:lnTo>
                  <a:pt x="992981" y="554831"/>
                </a:lnTo>
                <a:lnTo>
                  <a:pt x="1216819" y="673894"/>
                </a:lnTo>
                <a:lnTo>
                  <a:pt x="1526381" y="835819"/>
                </a:lnTo>
                <a:lnTo>
                  <a:pt x="1681163" y="916781"/>
                </a:lnTo>
                <a:lnTo>
                  <a:pt x="1816894" y="988219"/>
                </a:lnTo>
                <a:lnTo>
                  <a:pt x="1869281" y="1014412"/>
                </a:lnTo>
                <a:lnTo>
                  <a:pt x="1924050" y="1057275"/>
                </a:lnTo>
                <a:lnTo>
                  <a:pt x="1943100" y="1069181"/>
                </a:lnTo>
                <a:cubicBezTo>
                  <a:pt x="1965284" y="1061786"/>
                  <a:pt x="1957001" y="1062037"/>
                  <a:pt x="1966913" y="1062037"/>
                </a:cubicBezTo>
                <a:lnTo>
                  <a:pt x="2207419" y="954881"/>
                </a:lnTo>
                <a:lnTo>
                  <a:pt x="2547938" y="812006"/>
                </a:lnTo>
                <a:lnTo>
                  <a:pt x="2767013" y="719137"/>
                </a:lnTo>
                <a:lnTo>
                  <a:pt x="2807494" y="704850"/>
                </a:lnTo>
                <a:lnTo>
                  <a:pt x="2821781" y="692944"/>
                </a:lnTo>
                <a:lnTo>
                  <a:pt x="2836069" y="673894"/>
                </a:lnTo>
                <a:lnTo>
                  <a:pt x="2836069" y="661987"/>
                </a:lnTo>
                <a:lnTo>
                  <a:pt x="2828925" y="654844"/>
                </a:lnTo>
                <a:lnTo>
                  <a:pt x="2800350" y="642937"/>
                </a:lnTo>
                <a:lnTo>
                  <a:pt x="2747963" y="635794"/>
                </a:lnTo>
                <a:lnTo>
                  <a:pt x="2614613" y="621506"/>
                </a:lnTo>
                <a:lnTo>
                  <a:pt x="2497931" y="611981"/>
                </a:lnTo>
                <a:lnTo>
                  <a:pt x="2238375" y="588169"/>
                </a:lnTo>
                <a:lnTo>
                  <a:pt x="1981200" y="557212"/>
                </a:lnTo>
                <a:lnTo>
                  <a:pt x="1785938" y="531019"/>
                </a:lnTo>
                <a:lnTo>
                  <a:pt x="1593056" y="497681"/>
                </a:lnTo>
                <a:lnTo>
                  <a:pt x="1440656" y="466725"/>
                </a:lnTo>
                <a:lnTo>
                  <a:pt x="1314450" y="433387"/>
                </a:lnTo>
                <a:lnTo>
                  <a:pt x="1164431" y="388144"/>
                </a:lnTo>
                <a:lnTo>
                  <a:pt x="959644" y="309562"/>
                </a:lnTo>
                <a:lnTo>
                  <a:pt x="676275" y="200025"/>
                </a:lnTo>
                <a:lnTo>
                  <a:pt x="552450" y="154781"/>
                </a:lnTo>
                <a:lnTo>
                  <a:pt x="433388" y="114300"/>
                </a:lnTo>
                <a:lnTo>
                  <a:pt x="273844" y="64294"/>
                </a:lnTo>
                <a:lnTo>
                  <a:pt x="138113" y="21431"/>
                </a:lnTo>
                <a:lnTo>
                  <a:pt x="78581" y="7144"/>
                </a:lnTo>
                <a:lnTo>
                  <a:pt x="57150" y="0"/>
                </a:lnTo>
                <a:lnTo>
                  <a:pt x="26194" y="2381"/>
                </a:lnTo>
                <a:lnTo>
                  <a:pt x="0" y="16669"/>
                </a:lnTo>
                <a:lnTo>
                  <a:pt x="7144" y="40481"/>
                </a:lnTo>
                <a:lnTo>
                  <a:pt x="40481" y="83344"/>
                </a:lnTo>
                <a:lnTo>
                  <a:pt x="142875" y="128587"/>
                </a:lnTo>
                <a:lnTo>
                  <a:pt x="352425" y="235744"/>
                </a:lnTo>
                <a:lnTo>
                  <a:pt x="426244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520DAF5-E27A-498E-8192-44D783E2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614489"/>
            <a:ext cx="481488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4A9D768-2146-4688-97FA-3237B0E3A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1" y="1617664"/>
            <a:ext cx="4816475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3C08424-E5BD-4CD0-801F-DFA78B1AC206}"/>
              </a:ext>
            </a:extLst>
          </p:cNvPr>
          <p:cNvSpPr/>
          <p:nvPr/>
        </p:nvSpPr>
        <p:spPr>
          <a:xfrm>
            <a:off x="3981450" y="2938464"/>
            <a:ext cx="1595438" cy="623887"/>
          </a:xfrm>
          <a:custGeom>
            <a:avLst/>
            <a:gdLst>
              <a:gd name="connsiteX0" fmla="*/ 666750 w 1595438"/>
              <a:gd name="connsiteY0" fmla="*/ 238125 h 623887"/>
              <a:gd name="connsiteX1" fmla="*/ 1045369 w 1595438"/>
              <a:gd name="connsiteY1" fmla="*/ 126206 h 623887"/>
              <a:gd name="connsiteX2" fmla="*/ 1095375 w 1595438"/>
              <a:gd name="connsiteY2" fmla="*/ 111918 h 623887"/>
              <a:gd name="connsiteX3" fmla="*/ 1116806 w 1595438"/>
              <a:gd name="connsiteY3" fmla="*/ 97631 h 623887"/>
              <a:gd name="connsiteX4" fmla="*/ 1178719 w 1595438"/>
              <a:gd name="connsiteY4" fmla="*/ 30956 h 623887"/>
              <a:gd name="connsiteX5" fmla="*/ 1209675 w 1595438"/>
              <a:gd name="connsiteY5" fmla="*/ 4762 h 623887"/>
              <a:gd name="connsiteX6" fmla="*/ 1228725 w 1595438"/>
              <a:gd name="connsiteY6" fmla="*/ 0 h 623887"/>
              <a:gd name="connsiteX7" fmla="*/ 1354931 w 1595438"/>
              <a:gd name="connsiteY7" fmla="*/ 54768 h 623887"/>
              <a:gd name="connsiteX8" fmla="*/ 1450181 w 1595438"/>
              <a:gd name="connsiteY8" fmla="*/ 104775 h 623887"/>
              <a:gd name="connsiteX9" fmla="*/ 1519238 w 1595438"/>
              <a:gd name="connsiteY9" fmla="*/ 145256 h 623887"/>
              <a:gd name="connsiteX10" fmla="*/ 1552575 w 1595438"/>
              <a:gd name="connsiteY10" fmla="*/ 171450 h 623887"/>
              <a:gd name="connsiteX11" fmla="*/ 1581150 w 1595438"/>
              <a:gd name="connsiteY11" fmla="*/ 200025 h 623887"/>
              <a:gd name="connsiteX12" fmla="*/ 1590675 w 1595438"/>
              <a:gd name="connsiteY12" fmla="*/ 216693 h 623887"/>
              <a:gd name="connsiteX13" fmla="*/ 1595438 w 1595438"/>
              <a:gd name="connsiteY13" fmla="*/ 238125 h 623887"/>
              <a:gd name="connsiteX14" fmla="*/ 1588294 w 1595438"/>
              <a:gd name="connsiteY14" fmla="*/ 252412 h 623887"/>
              <a:gd name="connsiteX15" fmla="*/ 1550194 w 1595438"/>
              <a:gd name="connsiteY15" fmla="*/ 283368 h 623887"/>
              <a:gd name="connsiteX16" fmla="*/ 1473994 w 1595438"/>
              <a:gd name="connsiteY16" fmla="*/ 321468 h 623887"/>
              <a:gd name="connsiteX17" fmla="*/ 1459706 w 1595438"/>
              <a:gd name="connsiteY17" fmla="*/ 338137 h 623887"/>
              <a:gd name="connsiteX18" fmla="*/ 1057275 w 1595438"/>
              <a:gd name="connsiteY18" fmla="*/ 335756 h 623887"/>
              <a:gd name="connsiteX19" fmla="*/ 1054894 w 1595438"/>
              <a:gd name="connsiteY19" fmla="*/ 330993 h 623887"/>
              <a:gd name="connsiteX20" fmla="*/ 1047750 w 1595438"/>
              <a:gd name="connsiteY20" fmla="*/ 323850 h 623887"/>
              <a:gd name="connsiteX21" fmla="*/ 1038225 w 1595438"/>
              <a:gd name="connsiteY21" fmla="*/ 314325 h 623887"/>
              <a:gd name="connsiteX22" fmla="*/ 1028700 w 1595438"/>
              <a:gd name="connsiteY22" fmla="*/ 311943 h 623887"/>
              <a:gd name="connsiteX23" fmla="*/ 1007269 w 1595438"/>
              <a:gd name="connsiteY23" fmla="*/ 316706 h 623887"/>
              <a:gd name="connsiteX24" fmla="*/ 916781 w 1595438"/>
              <a:gd name="connsiteY24" fmla="*/ 352425 h 623887"/>
              <a:gd name="connsiteX25" fmla="*/ 611981 w 1595438"/>
              <a:gd name="connsiteY25" fmla="*/ 471487 h 623887"/>
              <a:gd name="connsiteX26" fmla="*/ 504825 w 1595438"/>
              <a:gd name="connsiteY26" fmla="*/ 511968 h 623887"/>
              <a:gd name="connsiteX27" fmla="*/ 466725 w 1595438"/>
              <a:gd name="connsiteY27" fmla="*/ 528637 h 623887"/>
              <a:gd name="connsiteX28" fmla="*/ 316706 w 1595438"/>
              <a:gd name="connsiteY28" fmla="*/ 604837 h 623887"/>
              <a:gd name="connsiteX29" fmla="*/ 283369 w 1595438"/>
              <a:gd name="connsiteY29" fmla="*/ 621506 h 623887"/>
              <a:gd name="connsiteX30" fmla="*/ 271463 w 1595438"/>
              <a:gd name="connsiteY30" fmla="*/ 623887 h 623887"/>
              <a:gd name="connsiteX31" fmla="*/ 250031 w 1595438"/>
              <a:gd name="connsiteY31" fmla="*/ 623887 h 623887"/>
              <a:gd name="connsiteX32" fmla="*/ 221456 w 1595438"/>
              <a:gd name="connsiteY32" fmla="*/ 614362 h 623887"/>
              <a:gd name="connsiteX33" fmla="*/ 190500 w 1595438"/>
              <a:gd name="connsiteY33" fmla="*/ 595312 h 623887"/>
              <a:gd name="connsiteX34" fmla="*/ 173831 w 1595438"/>
              <a:gd name="connsiteY34" fmla="*/ 571500 h 623887"/>
              <a:gd name="connsiteX35" fmla="*/ 147638 w 1595438"/>
              <a:gd name="connsiteY35" fmla="*/ 540543 h 623887"/>
              <a:gd name="connsiteX36" fmla="*/ 80963 w 1595438"/>
              <a:gd name="connsiteY36" fmla="*/ 457200 h 623887"/>
              <a:gd name="connsiteX37" fmla="*/ 45244 w 1595438"/>
              <a:gd name="connsiteY37" fmla="*/ 397668 h 623887"/>
              <a:gd name="connsiteX38" fmla="*/ 26194 w 1595438"/>
              <a:gd name="connsiteY38" fmla="*/ 345281 h 623887"/>
              <a:gd name="connsiteX39" fmla="*/ 14288 w 1595438"/>
              <a:gd name="connsiteY39" fmla="*/ 295275 h 623887"/>
              <a:gd name="connsiteX40" fmla="*/ 4763 w 1595438"/>
              <a:gd name="connsiteY40" fmla="*/ 242887 h 623887"/>
              <a:gd name="connsiteX41" fmla="*/ 0 w 1595438"/>
              <a:gd name="connsiteY41" fmla="*/ 200025 h 623887"/>
              <a:gd name="connsiteX42" fmla="*/ 4763 w 1595438"/>
              <a:gd name="connsiteY42" fmla="*/ 176212 h 623887"/>
              <a:gd name="connsiteX43" fmla="*/ 21431 w 1595438"/>
              <a:gd name="connsiteY43" fmla="*/ 164306 h 623887"/>
              <a:gd name="connsiteX44" fmla="*/ 35719 w 1595438"/>
              <a:gd name="connsiteY44" fmla="*/ 169068 h 623887"/>
              <a:gd name="connsiteX45" fmla="*/ 52388 w 1595438"/>
              <a:gd name="connsiteY45" fmla="*/ 183356 h 623887"/>
              <a:gd name="connsiteX46" fmla="*/ 71438 w 1595438"/>
              <a:gd name="connsiteY46" fmla="*/ 216693 h 623887"/>
              <a:gd name="connsiteX47" fmla="*/ 97631 w 1595438"/>
              <a:gd name="connsiteY47" fmla="*/ 254793 h 623887"/>
              <a:gd name="connsiteX48" fmla="*/ 142875 w 1595438"/>
              <a:gd name="connsiteY48" fmla="*/ 300037 h 623887"/>
              <a:gd name="connsiteX49" fmla="*/ 178594 w 1595438"/>
              <a:gd name="connsiteY49" fmla="*/ 319087 h 623887"/>
              <a:gd name="connsiteX50" fmla="*/ 223838 w 1595438"/>
              <a:gd name="connsiteY50" fmla="*/ 338137 h 623887"/>
              <a:gd name="connsiteX51" fmla="*/ 259556 w 1595438"/>
              <a:gd name="connsiteY51" fmla="*/ 347662 h 623887"/>
              <a:gd name="connsiteX52" fmla="*/ 304800 w 1595438"/>
              <a:gd name="connsiteY52" fmla="*/ 345281 h 623887"/>
              <a:gd name="connsiteX53" fmla="*/ 371475 w 1595438"/>
              <a:gd name="connsiteY53" fmla="*/ 328612 h 623887"/>
              <a:gd name="connsiteX54" fmla="*/ 483394 w 1595438"/>
              <a:gd name="connsiteY54" fmla="*/ 292893 h 623887"/>
              <a:gd name="connsiteX55" fmla="*/ 666750 w 1595438"/>
              <a:gd name="connsiteY55" fmla="*/ 238125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95438" h="623887">
                <a:moveTo>
                  <a:pt x="666750" y="238125"/>
                </a:moveTo>
                <a:lnTo>
                  <a:pt x="1045369" y="126206"/>
                </a:lnTo>
                <a:lnTo>
                  <a:pt x="1095375" y="111918"/>
                </a:lnTo>
                <a:lnTo>
                  <a:pt x="1116806" y="97631"/>
                </a:lnTo>
                <a:lnTo>
                  <a:pt x="1178719" y="30956"/>
                </a:lnTo>
                <a:lnTo>
                  <a:pt x="1209675" y="4762"/>
                </a:lnTo>
                <a:lnTo>
                  <a:pt x="1228725" y="0"/>
                </a:lnTo>
                <a:lnTo>
                  <a:pt x="1354931" y="54768"/>
                </a:lnTo>
                <a:lnTo>
                  <a:pt x="1450181" y="104775"/>
                </a:lnTo>
                <a:lnTo>
                  <a:pt x="1519238" y="145256"/>
                </a:lnTo>
                <a:lnTo>
                  <a:pt x="1552575" y="171450"/>
                </a:lnTo>
                <a:lnTo>
                  <a:pt x="1581150" y="200025"/>
                </a:lnTo>
                <a:lnTo>
                  <a:pt x="1590675" y="216693"/>
                </a:lnTo>
                <a:lnTo>
                  <a:pt x="1595438" y="238125"/>
                </a:lnTo>
                <a:lnTo>
                  <a:pt x="1588294" y="252412"/>
                </a:lnTo>
                <a:lnTo>
                  <a:pt x="1550194" y="283368"/>
                </a:lnTo>
                <a:lnTo>
                  <a:pt x="1473994" y="321468"/>
                </a:lnTo>
                <a:lnTo>
                  <a:pt x="1459706" y="338137"/>
                </a:lnTo>
                <a:lnTo>
                  <a:pt x="1057275" y="335756"/>
                </a:lnTo>
                <a:lnTo>
                  <a:pt x="1054894" y="330993"/>
                </a:lnTo>
                <a:lnTo>
                  <a:pt x="1047750" y="323850"/>
                </a:lnTo>
                <a:lnTo>
                  <a:pt x="1038225" y="314325"/>
                </a:lnTo>
                <a:lnTo>
                  <a:pt x="1028700" y="311943"/>
                </a:lnTo>
                <a:lnTo>
                  <a:pt x="1007269" y="316706"/>
                </a:lnTo>
                <a:lnTo>
                  <a:pt x="916781" y="352425"/>
                </a:lnTo>
                <a:lnTo>
                  <a:pt x="611981" y="471487"/>
                </a:lnTo>
                <a:lnTo>
                  <a:pt x="504825" y="511968"/>
                </a:lnTo>
                <a:lnTo>
                  <a:pt x="466725" y="528637"/>
                </a:lnTo>
                <a:lnTo>
                  <a:pt x="316706" y="604837"/>
                </a:lnTo>
                <a:lnTo>
                  <a:pt x="283369" y="621506"/>
                </a:lnTo>
                <a:lnTo>
                  <a:pt x="271463" y="623887"/>
                </a:lnTo>
                <a:lnTo>
                  <a:pt x="250031" y="623887"/>
                </a:lnTo>
                <a:lnTo>
                  <a:pt x="221456" y="614362"/>
                </a:lnTo>
                <a:lnTo>
                  <a:pt x="190500" y="595312"/>
                </a:lnTo>
                <a:lnTo>
                  <a:pt x="173831" y="571500"/>
                </a:lnTo>
                <a:lnTo>
                  <a:pt x="147638" y="540543"/>
                </a:lnTo>
                <a:lnTo>
                  <a:pt x="80963" y="457200"/>
                </a:lnTo>
                <a:lnTo>
                  <a:pt x="45244" y="397668"/>
                </a:lnTo>
                <a:lnTo>
                  <a:pt x="26194" y="345281"/>
                </a:lnTo>
                <a:lnTo>
                  <a:pt x="14288" y="295275"/>
                </a:lnTo>
                <a:lnTo>
                  <a:pt x="4763" y="242887"/>
                </a:lnTo>
                <a:lnTo>
                  <a:pt x="0" y="200025"/>
                </a:lnTo>
                <a:lnTo>
                  <a:pt x="4763" y="176212"/>
                </a:lnTo>
                <a:lnTo>
                  <a:pt x="21431" y="164306"/>
                </a:lnTo>
                <a:lnTo>
                  <a:pt x="35719" y="169068"/>
                </a:lnTo>
                <a:lnTo>
                  <a:pt x="52388" y="183356"/>
                </a:lnTo>
                <a:lnTo>
                  <a:pt x="71438" y="216693"/>
                </a:lnTo>
                <a:lnTo>
                  <a:pt x="97631" y="254793"/>
                </a:lnTo>
                <a:lnTo>
                  <a:pt x="142875" y="300037"/>
                </a:lnTo>
                <a:lnTo>
                  <a:pt x="178594" y="319087"/>
                </a:lnTo>
                <a:lnTo>
                  <a:pt x="223838" y="338137"/>
                </a:lnTo>
                <a:lnTo>
                  <a:pt x="259556" y="347662"/>
                </a:lnTo>
                <a:lnTo>
                  <a:pt x="304800" y="345281"/>
                </a:lnTo>
                <a:lnTo>
                  <a:pt x="371475" y="328612"/>
                </a:lnTo>
                <a:lnTo>
                  <a:pt x="483394" y="292893"/>
                </a:lnTo>
                <a:lnTo>
                  <a:pt x="666750" y="2381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3E775AF-9A55-46F3-853D-F88C48A0A3E6}"/>
              </a:ext>
            </a:extLst>
          </p:cNvPr>
          <p:cNvSpPr/>
          <p:nvPr/>
        </p:nvSpPr>
        <p:spPr>
          <a:xfrm rot="17400000">
            <a:off x="3779838" y="2886076"/>
            <a:ext cx="4160838" cy="1798637"/>
          </a:xfrm>
          <a:custGeom>
            <a:avLst/>
            <a:gdLst>
              <a:gd name="connsiteX0" fmla="*/ 1380098 w 4160690"/>
              <a:gd name="connsiteY0" fmla="*/ 1193139 h 1798207"/>
              <a:gd name="connsiteX1" fmla="*/ 3677996 w 4160690"/>
              <a:gd name="connsiteY1" fmla="*/ 373918 h 1798207"/>
              <a:gd name="connsiteX2" fmla="*/ 3796970 w 4160690"/>
              <a:gd name="connsiteY2" fmla="*/ 329728 h 1798207"/>
              <a:gd name="connsiteX3" fmla="*/ 3854757 w 4160690"/>
              <a:gd name="connsiteY3" fmla="*/ 305933 h 1798207"/>
              <a:gd name="connsiteX4" fmla="*/ 3902347 w 4160690"/>
              <a:gd name="connsiteY4" fmla="*/ 271941 h 1798207"/>
              <a:gd name="connsiteX5" fmla="*/ 3939739 w 4160690"/>
              <a:gd name="connsiteY5" fmla="*/ 237948 h 1798207"/>
              <a:gd name="connsiteX6" fmla="*/ 3956735 w 4160690"/>
              <a:gd name="connsiteY6" fmla="*/ 203955 h 1798207"/>
              <a:gd name="connsiteX7" fmla="*/ 3977130 w 4160690"/>
              <a:gd name="connsiteY7" fmla="*/ 156366 h 1798207"/>
              <a:gd name="connsiteX8" fmla="*/ 3963533 w 4160690"/>
              <a:gd name="connsiteY8" fmla="*/ 186959 h 1798207"/>
              <a:gd name="connsiteX9" fmla="*/ 3980530 w 4160690"/>
              <a:gd name="connsiteY9" fmla="*/ 118974 h 1798207"/>
              <a:gd name="connsiteX10" fmla="*/ 3983929 w 4160690"/>
              <a:gd name="connsiteY10" fmla="*/ 71384 h 1798207"/>
              <a:gd name="connsiteX11" fmla="*/ 3980530 w 4160690"/>
              <a:gd name="connsiteY11" fmla="*/ 30593 h 1798207"/>
              <a:gd name="connsiteX12" fmla="*/ 3983929 w 4160690"/>
              <a:gd name="connsiteY12" fmla="*/ 13597 h 1798207"/>
              <a:gd name="connsiteX13" fmla="*/ 3997526 w 4160690"/>
              <a:gd name="connsiteY13" fmla="*/ 0 h 1798207"/>
              <a:gd name="connsiteX14" fmla="*/ 4017922 w 4160690"/>
              <a:gd name="connsiteY14" fmla="*/ 0 h 1798207"/>
              <a:gd name="connsiteX15" fmla="*/ 4038317 w 4160690"/>
              <a:gd name="connsiteY15" fmla="*/ 10198 h 1798207"/>
              <a:gd name="connsiteX16" fmla="*/ 4062112 w 4160690"/>
              <a:gd name="connsiteY16" fmla="*/ 47590 h 1798207"/>
              <a:gd name="connsiteX17" fmla="*/ 4106302 w 4160690"/>
              <a:gd name="connsiteY17" fmla="*/ 118974 h 1798207"/>
              <a:gd name="connsiteX18" fmla="*/ 4147093 w 4160690"/>
              <a:gd name="connsiteY18" fmla="*/ 186959 h 1798207"/>
              <a:gd name="connsiteX19" fmla="*/ 4157291 w 4160690"/>
              <a:gd name="connsiteY19" fmla="*/ 214153 h 1798207"/>
              <a:gd name="connsiteX20" fmla="*/ 4160690 w 4160690"/>
              <a:gd name="connsiteY20" fmla="*/ 248146 h 1798207"/>
              <a:gd name="connsiteX21" fmla="*/ 4160690 w 4160690"/>
              <a:gd name="connsiteY21" fmla="*/ 292336 h 1798207"/>
              <a:gd name="connsiteX22" fmla="*/ 4150493 w 4160690"/>
              <a:gd name="connsiteY22" fmla="*/ 329728 h 1798207"/>
              <a:gd name="connsiteX23" fmla="*/ 4133496 w 4160690"/>
              <a:gd name="connsiteY23" fmla="*/ 377318 h 1798207"/>
              <a:gd name="connsiteX24" fmla="*/ 4123298 w 4160690"/>
              <a:gd name="connsiteY24" fmla="*/ 414709 h 1798207"/>
              <a:gd name="connsiteX25" fmla="*/ 4116500 w 4160690"/>
              <a:gd name="connsiteY25" fmla="*/ 475896 h 1798207"/>
              <a:gd name="connsiteX26" fmla="*/ 4102903 w 4160690"/>
              <a:gd name="connsiteY26" fmla="*/ 526885 h 1798207"/>
              <a:gd name="connsiteX27" fmla="*/ 4079108 w 4160690"/>
              <a:gd name="connsiteY27" fmla="*/ 581273 h 1798207"/>
              <a:gd name="connsiteX28" fmla="*/ 4055313 w 4160690"/>
              <a:gd name="connsiteY28" fmla="*/ 615266 h 1798207"/>
              <a:gd name="connsiteX29" fmla="*/ 4031519 w 4160690"/>
              <a:gd name="connsiteY29" fmla="*/ 632262 h 1798207"/>
              <a:gd name="connsiteX30" fmla="*/ 4004324 w 4160690"/>
              <a:gd name="connsiteY30" fmla="*/ 639060 h 1798207"/>
              <a:gd name="connsiteX31" fmla="*/ 3980530 w 4160690"/>
              <a:gd name="connsiteY31" fmla="*/ 639060 h 1798207"/>
              <a:gd name="connsiteX32" fmla="*/ 3949936 w 4160690"/>
              <a:gd name="connsiteY32" fmla="*/ 628863 h 1798207"/>
              <a:gd name="connsiteX33" fmla="*/ 3905746 w 4160690"/>
              <a:gd name="connsiteY33" fmla="*/ 615266 h 1798207"/>
              <a:gd name="connsiteX34" fmla="*/ 3875153 w 4160690"/>
              <a:gd name="connsiteY34" fmla="*/ 615266 h 1798207"/>
              <a:gd name="connsiteX35" fmla="*/ 3807168 w 4160690"/>
              <a:gd name="connsiteY35" fmla="*/ 632262 h 1798207"/>
              <a:gd name="connsiteX36" fmla="*/ 3555623 w 4160690"/>
              <a:gd name="connsiteY36" fmla="*/ 713844 h 1798207"/>
              <a:gd name="connsiteX37" fmla="*/ 3222495 w 4160690"/>
              <a:gd name="connsiteY37" fmla="*/ 826019 h 1798207"/>
              <a:gd name="connsiteX38" fmla="*/ 2518849 w 4160690"/>
              <a:gd name="connsiteY38" fmla="*/ 1077564 h 1798207"/>
              <a:gd name="connsiteX39" fmla="*/ 2172125 w 4160690"/>
              <a:gd name="connsiteY39" fmla="*/ 1203337 h 1798207"/>
              <a:gd name="connsiteX40" fmla="*/ 1720024 w 4160690"/>
              <a:gd name="connsiteY40" fmla="*/ 1366501 h 1798207"/>
              <a:gd name="connsiteX41" fmla="*/ 1434487 w 4160690"/>
              <a:gd name="connsiteY41" fmla="*/ 1471878 h 1798207"/>
              <a:gd name="connsiteX42" fmla="*/ 1216934 w 4160690"/>
              <a:gd name="connsiteY42" fmla="*/ 1560259 h 1798207"/>
              <a:gd name="connsiteX43" fmla="*/ 853214 w 4160690"/>
              <a:gd name="connsiteY43" fmla="*/ 1716625 h 1798207"/>
              <a:gd name="connsiteX44" fmla="*/ 710445 w 4160690"/>
              <a:gd name="connsiteY44" fmla="*/ 1777811 h 1798207"/>
              <a:gd name="connsiteX45" fmla="*/ 673053 w 4160690"/>
              <a:gd name="connsiteY45" fmla="*/ 1798207 h 1798207"/>
              <a:gd name="connsiteX46" fmla="*/ 652658 w 4160690"/>
              <a:gd name="connsiteY46" fmla="*/ 1798207 h 1798207"/>
              <a:gd name="connsiteX47" fmla="*/ 608467 w 4160690"/>
              <a:gd name="connsiteY47" fmla="*/ 1794808 h 1798207"/>
              <a:gd name="connsiteX48" fmla="*/ 414710 w 4160690"/>
              <a:gd name="connsiteY48" fmla="*/ 1781211 h 1798207"/>
              <a:gd name="connsiteX49" fmla="*/ 285538 w 4160690"/>
              <a:gd name="connsiteY49" fmla="*/ 1754016 h 1798207"/>
              <a:gd name="connsiteX50" fmla="*/ 176762 w 4160690"/>
              <a:gd name="connsiteY50" fmla="*/ 1720024 h 1798207"/>
              <a:gd name="connsiteX51" fmla="*/ 71385 w 4160690"/>
              <a:gd name="connsiteY51" fmla="*/ 1675834 h 1798207"/>
              <a:gd name="connsiteX52" fmla="*/ 30594 w 4160690"/>
              <a:gd name="connsiteY52" fmla="*/ 1648639 h 1798207"/>
              <a:gd name="connsiteX53" fmla="*/ 13597 w 4160690"/>
              <a:gd name="connsiteY53" fmla="*/ 1621445 h 1798207"/>
              <a:gd name="connsiteX54" fmla="*/ 3400 w 4160690"/>
              <a:gd name="connsiteY54" fmla="*/ 1590852 h 1798207"/>
              <a:gd name="connsiteX55" fmla="*/ 0 w 4160690"/>
              <a:gd name="connsiteY55" fmla="*/ 1550061 h 1798207"/>
              <a:gd name="connsiteX56" fmla="*/ 10198 w 4160690"/>
              <a:gd name="connsiteY56" fmla="*/ 1529666 h 1798207"/>
              <a:gd name="connsiteX57" fmla="*/ 506490 w 4160690"/>
              <a:gd name="connsiteY57" fmla="*/ 1410692 h 1798207"/>
              <a:gd name="connsiteX58" fmla="*/ 513288 w 4160690"/>
              <a:gd name="connsiteY58" fmla="*/ 1420889 h 1798207"/>
              <a:gd name="connsiteX59" fmla="*/ 530284 w 4160690"/>
              <a:gd name="connsiteY59" fmla="*/ 1434486 h 1798207"/>
              <a:gd name="connsiteX60" fmla="*/ 554079 w 4160690"/>
              <a:gd name="connsiteY60" fmla="*/ 1441285 h 1798207"/>
              <a:gd name="connsiteX61" fmla="*/ 594870 w 4160690"/>
              <a:gd name="connsiteY61" fmla="*/ 1448083 h 1798207"/>
              <a:gd name="connsiteX62" fmla="*/ 632262 w 4160690"/>
              <a:gd name="connsiteY62" fmla="*/ 1444684 h 1798207"/>
              <a:gd name="connsiteX63" fmla="*/ 673053 w 4160690"/>
              <a:gd name="connsiteY63" fmla="*/ 1437886 h 1798207"/>
              <a:gd name="connsiteX64" fmla="*/ 863411 w 4160690"/>
              <a:gd name="connsiteY64" fmla="*/ 1373300 h 1798207"/>
              <a:gd name="connsiteX65" fmla="*/ 1257725 w 4160690"/>
              <a:gd name="connsiteY65" fmla="*/ 1233930 h 1798207"/>
              <a:gd name="connsiteX66" fmla="*/ 1380098 w 4160690"/>
              <a:gd name="connsiteY66" fmla="*/ 1193139 h 17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60690" h="1798207">
                <a:moveTo>
                  <a:pt x="1380098" y="1193139"/>
                </a:moveTo>
                <a:lnTo>
                  <a:pt x="3677996" y="373918"/>
                </a:lnTo>
                <a:lnTo>
                  <a:pt x="3796970" y="329728"/>
                </a:lnTo>
                <a:lnTo>
                  <a:pt x="3854757" y="305933"/>
                </a:lnTo>
                <a:lnTo>
                  <a:pt x="3902347" y="271941"/>
                </a:lnTo>
                <a:lnTo>
                  <a:pt x="3939739" y="237948"/>
                </a:lnTo>
                <a:lnTo>
                  <a:pt x="3956735" y="203955"/>
                </a:lnTo>
                <a:cubicBezTo>
                  <a:pt x="3974112" y="155299"/>
                  <a:pt x="3956887" y="156366"/>
                  <a:pt x="3977130" y="156366"/>
                </a:cubicBezTo>
                <a:lnTo>
                  <a:pt x="3963533" y="186959"/>
                </a:lnTo>
                <a:cubicBezTo>
                  <a:pt x="3980818" y="121277"/>
                  <a:pt x="3980530" y="144635"/>
                  <a:pt x="3980530" y="118974"/>
                </a:cubicBezTo>
                <a:lnTo>
                  <a:pt x="3983929" y="71384"/>
                </a:lnTo>
                <a:lnTo>
                  <a:pt x="3980530" y="30593"/>
                </a:lnTo>
                <a:lnTo>
                  <a:pt x="3983929" y="13597"/>
                </a:lnTo>
                <a:lnTo>
                  <a:pt x="3997526" y="0"/>
                </a:lnTo>
                <a:lnTo>
                  <a:pt x="4017922" y="0"/>
                </a:lnTo>
                <a:lnTo>
                  <a:pt x="4038317" y="10198"/>
                </a:lnTo>
                <a:lnTo>
                  <a:pt x="4062112" y="47590"/>
                </a:lnTo>
                <a:lnTo>
                  <a:pt x="4106302" y="118974"/>
                </a:lnTo>
                <a:lnTo>
                  <a:pt x="4147093" y="186959"/>
                </a:lnTo>
                <a:lnTo>
                  <a:pt x="4157291" y="214153"/>
                </a:lnTo>
                <a:lnTo>
                  <a:pt x="4160690" y="248146"/>
                </a:lnTo>
                <a:lnTo>
                  <a:pt x="4160690" y="292336"/>
                </a:lnTo>
                <a:lnTo>
                  <a:pt x="4150493" y="329728"/>
                </a:lnTo>
                <a:lnTo>
                  <a:pt x="4133496" y="377318"/>
                </a:lnTo>
                <a:lnTo>
                  <a:pt x="4123298" y="414709"/>
                </a:lnTo>
                <a:lnTo>
                  <a:pt x="4116500" y="475896"/>
                </a:lnTo>
                <a:lnTo>
                  <a:pt x="4102903" y="526885"/>
                </a:lnTo>
                <a:lnTo>
                  <a:pt x="4079108" y="581273"/>
                </a:lnTo>
                <a:lnTo>
                  <a:pt x="4055313" y="615266"/>
                </a:lnTo>
                <a:lnTo>
                  <a:pt x="4031519" y="632262"/>
                </a:lnTo>
                <a:lnTo>
                  <a:pt x="4004324" y="639060"/>
                </a:lnTo>
                <a:lnTo>
                  <a:pt x="3980530" y="639060"/>
                </a:lnTo>
                <a:lnTo>
                  <a:pt x="3949936" y="628863"/>
                </a:lnTo>
                <a:lnTo>
                  <a:pt x="3905746" y="615266"/>
                </a:lnTo>
                <a:lnTo>
                  <a:pt x="3875153" y="615266"/>
                </a:lnTo>
                <a:lnTo>
                  <a:pt x="3807168" y="632262"/>
                </a:lnTo>
                <a:lnTo>
                  <a:pt x="3555623" y="713844"/>
                </a:lnTo>
                <a:lnTo>
                  <a:pt x="3222495" y="826019"/>
                </a:lnTo>
                <a:lnTo>
                  <a:pt x="2518849" y="1077564"/>
                </a:lnTo>
                <a:lnTo>
                  <a:pt x="2172125" y="1203337"/>
                </a:lnTo>
                <a:lnTo>
                  <a:pt x="1720024" y="1366501"/>
                </a:lnTo>
                <a:lnTo>
                  <a:pt x="1434487" y="1471878"/>
                </a:lnTo>
                <a:lnTo>
                  <a:pt x="1216934" y="1560259"/>
                </a:lnTo>
                <a:lnTo>
                  <a:pt x="853214" y="1716625"/>
                </a:lnTo>
                <a:lnTo>
                  <a:pt x="710445" y="1777811"/>
                </a:lnTo>
                <a:lnTo>
                  <a:pt x="673053" y="1798207"/>
                </a:lnTo>
                <a:lnTo>
                  <a:pt x="652658" y="1798207"/>
                </a:lnTo>
                <a:lnTo>
                  <a:pt x="608467" y="1794808"/>
                </a:lnTo>
                <a:lnTo>
                  <a:pt x="414710" y="1781211"/>
                </a:lnTo>
                <a:lnTo>
                  <a:pt x="285538" y="1754016"/>
                </a:lnTo>
                <a:lnTo>
                  <a:pt x="176762" y="1720024"/>
                </a:lnTo>
                <a:lnTo>
                  <a:pt x="71385" y="1675834"/>
                </a:lnTo>
                <a:lnTo>
                  <a:pt x="30594" y="1648639"/>
                </a:lnTo>
                <a:lnTo>
                  <a:pt x="13597" y="1621445"/>
                </a:lnTo>
                <a:lnTo>
                  <a:pt x="3400" y="1590852"/>
                </a:lnTo>
                <a:lnTo>
                  <a:pt x="0" y="1550061"/>
                </a:lnTo>
                <a:lnTo>
                  <a:pt x="10198" y="1529666"/>
                </a:lnTo>
                <a:lnTo>
                  <a:pt x="506490" y="1410692"/>
                </a:lnTo>
                <a:lnTo>
                  <a:pt x="513288" y="1420889"/>
                </a:lnTo>
                <a:lnTo>
                  <a:pt x="530284" y="1434486"/>
                </a:lnTo>
                <a:lnTo>
                  <a:pt x="554079" y="1441285"/>
                </a:lnTo>
                <a:lnTo>
                  <a:pt x="594870" y="1448083"/>
                </a:lnTo>
                <a:lnTo>
                  <a:pt x="632262" y="1444684"/>
                </a:lnTo>
                <a:lnTo>
                  <a:pt x="673053" y="1437886"/>
                </a:lnTo>
                <a:lnTo>
                  <a:pt x="863411" y="1373300"/>
                </a:lnTo>
                <a:lnTo>
                  <a:pt x="1257725" y="1233930"/>
                </a:lnTo>
                <a:lnTo>
                  <a:pt x="1380098" y="11931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B755D8D-0E72-42D7-A427-9DFC07895FF8}"/>
              </a:ext>
            </a:extLst>
          </p:cNvPr>
          <p:cNvSpPr/>
          <p:nvPr/>
        </p:nvSpPr>
        <p:spPr>
          <a:xfrm rot="17400000">
            <a:off x="5168901" y="5116514"/>
            <a:ext cx="511175" cy="892175"/>
          </a:xfrm>
          <a:custGeom>
            <a:avLst/>
            <a:gdLst>
              <a:gd name="connsiteX0" fmla="*/ 471487 w 511968"/>
              <a:gd name="connsiteY0" fmla="*/ 383382 h 892969"/>
              <a:gd name="connsiteX1" fmla="*/ 476250 w 511968"/>
              <a:gd name="connsiteY1" fmla="*/ 116682 h 892969"/>
              <a:gd name="connsiteX2" fmla="*/ 476250 w 511968"/>
              <a:gd name="connsiteY2" fmla="*/ 52388 h 892969"/>
              <a:gd name="connsiteX3" fmla="*/ 473868 w 511968"/>
              <a:gd name="connsiteY3" fmla="*/ 30957 h 892969"/>
              <a:gd name="connsiteX4" fmla="*/ 466725 w 511968"/>
              <a:gd name="connsiteY4" fmla="*/ 9525 h 892969"/>
              <a:gd name="connsiteX5" fmla="*/ 450056 w 511968"/>
              <a:gd name="connsiteY5" fmla="*/ 0 h 892969"/>
              <a:gd name="connsiteX6" fmla="*/ 435768 w 511968"/>
              <a:gd name="connsiteY6" fmla="*/ 4763 h 892969"/>
              <a:gd name="connsiteX7" fmla="*/ 426243 w 511968"/>
              <a:gd name="connsiteY7" fmla="*/ 16669 h 892969"/>
              <a:gd name="connsiteX8" fmla="*/ 416718 w 511968"/>
              <a:gd name="connsiteY8" fmla="*/ 45244 h 892969"/>
              <a:gd name="connsiteX9" fmla="*/ 402431 w 511968"/>
              <a:gd name="connsiteY9" fmla="*/ 121444 h 892969"/>
              <a:gd name="connsiteX10" fmla="*/ 366712 w 511968"/>
              <a:gd name="connsiteY10" fmla="*/ 273844 h 892969"/>
              <a:gd name="connsiteX11" fmla="*/ 328612 w 511968"/>
              <a:gd name="connsiteY11" fmla="*/ 407194 h 892969"/>
              <a:gd name="connsiteX12" fmla="*/ 285750 w 511968"/>
              <a:gd name="connsiteY12" fmla="*/ 531019 h 892969"/>
              <a:gd name="connsiteX13" fmla="*/ 240506 w 511968"/>
              <a:gd name="connsiteY13" fmla="*/ 638175 h 892969"/>
              <a:gd name="connsiteX14" fmla="*/ 200025 w 511968"/>
              <a:gd name="connsiteY14" fmla="*/ 711994 h 892969"/>
              <a:gd name="connsiteX15" fmla="*/ 164306 w 511968"/>
              <a:gd name="connsiteY15" fmla="*/ 762000 h 892969"/>
              <a:gd name="connsiteX16" fmla="*/ 119062 w 511968"/>
              <a:gd name="connsiteY16" fmla="*/ 804863 h 892969"/>
              <a:gd name="connsiteX17" fmla="*/ 80962 w 511968"/>
              <a:gd name="connsiteY17" fmla="*/ 833438 h 892969"/>
              <a:gd name="connsiteX18" fmla="*/ 54768 w 511968"/>
              <a:gd name="connsiteY18" fmla="*/ 845344 h 892969"/>
              <a:gd name="connsiteX19" fmla="*/ 23812 w 511968"/>
              <a:gd name="connsiteY19" fmla="*/ 859632 h 892969"/>
              <a:gd name="connsiteX20" fmla="*/ 11906 w 511968"/>
              <a:gd name="connsiteY20" fmla="*/ 873919 h 892969"/>
              <a:gd name="connsiteX21" fmla="*/ 0 w 511968"/>
              <a:gd name="connsiteY21" fmla="*/ 892969 h 892969"/>
              <a:gd name="connsiteX22" fmla="*/ 511968 w 511968"/>
              <a:gd name="connsiteY22" fmla="*/ 773907 h 892969"/>
              <a:gd name="connsiteX23" fmla="*/ 490537 w 511968"/>
              <a:gd name="connsiteY23" fmla="*/ 750094 h 892969"/>
              <a:gd name="connsiteX24" fmla="*/ 478631 w 511968"/>
              <a:gd name="connsiteY24" fmla="*/ 726282 h 892969"/>
              <a:gd name="connsiteX25" fmla="*/ 469106 w 511968"/>
              <a:gd name="connsiteY25" fmla="*/ 704850 h 892969"/>
              <a:gd name="connsiteX26" fmla="*/ 464343 w 511968"/>
              <a:gd name="connsiteY26" fmla="*/ 676275 h 892969"/>
              <a:gd name="connsiteX27" fmla="*/ 464343 w 511968"/>
              <a:gd name="connsiteY27" fmla="*/ 611982 h 892969"/>
              <a:gd name="connsiteX28" fmla="*/ 471487 w 511968"/>
              <a:gd name="connsiteY28" fmla="*/ 383382 h 89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968" h="892969">
                <a:moveTo>
                  <a:pt x="471487" y="383382"/>
                </a:moveTo>
                <a:cubicBezTo>
                  <a:pt x="473075" y="294482"/>
                  <a:pt x="474662" y="205582"/>
                  <a:pt x="476250" y="116682"/>
                </a:cubicBezTo>
                <a:lnTo>
                  <a:pt x="476250" y="52388"/>
                </a:lnTo>
                <a:lnTo>
                  <a:pt x="473868" y="30957"/>
                </a:lnTo>
                <a:lnTo>
                  <a:pt x="466725" y="9525"/>
                </a:lnTo>
                <a:lnTo>
                  <a:pt x="450056" y="0"/>
                </a:lnTo>
                <a:lnTo>
                  <a:pt x="435768" y="4763"/>
                </a:lnTo>
                <a:lnTo>
                  <a:pt x="426243" y="16669"/>
                </a:lnTo>
                <a:lnTo>
                  <a:pt x="416718" y="45244"/>
                </a:lnTo>
                <a:lnTo>
                  <a:pt x="402431" y="121444"/>
                </a:lnTo>
                <a:lnTo>
                  <a:pt x="366712" y="273844"/>
                </a:lnTo>
                <a:lnTo>
                  <a:pt x="328612" y="407194"/>
                </a:lnTo>
                <a:lnTo>
                  <a:pt x="285750" y="531019"/>
                </a:lnTo>
                <a:lnTo>
                  <a:pt x="240506" y="638175"/>
                </a:lnTo>
                <a:lnTo>
                  <a:pt x="200025" y="711994"/>
                </a:lnTo>
                <a:lnTo>
                  <a:pt x="164306" y="762000"/>
                </a:lnTo>
                <a:lnTo>
                  <a:pt x="119062" y="804863"/>
                </a:lnTo>
                <a:lnTo>
                  <a:pt x="80962" y="833438"/>
                </a:lnTo>
                <a:lnTo>
                  <a:pt x="54768" y="845344"/>
                </a:lnTo>
                <a:lnTo>
                  <a:pt x="23812" y="859632"/>
                </a:lnTo>
                <a:lnTo>
                  <a:pt x="11906" y="873919"/>
                </a:lnTo>
                <a:lnTo>
                  <a:pt x="0" y="892969"/>
                </a:lnTo>
                <a:lnTo>
                  <a:pt x="511968" y="773907"/>
                </a:lnTo>
                <a:lnTo>
                  <a:pt x="490537" y="750094"/>
                </a:lnTo>
                <a:lnTo>
                  <a:pt x="478631" y="726282"/>
                </a:lnTo>
                <a:lnTo>
                  <a:pt x="469106" y="704850"/>
                </a:lnTo>
                <a:lnTo>
                  <a:pt x="464343" y="676275"/>
                </a:lnTo>
                <a:lnTo>
                  <a:pt x="464343" y="611982"/>
                </a:lnTo>
                <a:lnTo>
                  <a:pt x="471487" y="3833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07F8A31-48ED-4F5D-B6F1-A13142521638}"/>
              </a:ext>
            </a:extLst>
          </p:cNvPr>
          <p:cNvSpPr/>
          <p:nvPr/>
        </p:nvSpPr>
        <p:spPr>
          <a:xfrm rot="20700000">
            <a:off x="3559176" y="3397251"/>
            <a:ext cx="2087563" cy="1457325"/>
          </a:xfrm>
          <a:custGeom>
            <a:avLst/>
            <a:gdLst>
              <a:gd name="connsiteX0" fmla="*/ 1900238 w 2088357"/>
              <a:gd name="connsiteY0" fmla="*/ 297656 h 1457325"/>
              <a:gd name="connsiteX1" fmla="*/ 2033588 w 2088357"/>
              <a:gd name="connsiteY1" fmla="*/ 161925 h 1457325"/>
              <a:gd name="connsiteX2" fmla="*/ 2074069 w 2088357"/>
              <a:gd name="connsiteY2" fmla="*/ 126206 h 1457325"/>
              <a:gd name="connsiteX3" fmla="*/ 2088357 w 2088357"/>
              <a:gd name="connsiteY3" fmla="*/ 109537 h 1457325"/>
              <a:gd name="connsiteX4" fmla="*/ 1678782 w 2088357"/>
              <a:gd name="connsiteY4" fmla="*/ 0 h 1457325"/>
              <a:gd name="connsiteX5" fmla="*/ 1688307 w 2088357"/>
              <a:gd name="connsiteY5" fmla="*/ 19050 h 1457325"/>
              <a:gd name="connsiteX6" fmla="*/ 1688307 w 2088357"/>
              <a:gd name="connsiteY6" fmla="*/ 26194 h 1457325"/>
              <a:gd name="connsiteX7" fmla="*/ 1683544 w 2088357"/>
              <a:gd name="connsiteY7" fmla="*/ 45244 h 1457325"/>
              <a:gd name="connsiteX8" fmla="*/ 1674019 w 2088357"/>
              <a:gd name="connsiteY8" fmla="*/ 73819 h 1457325"/>
              <a:gd name="connsiteX9" fmla="*/ 1650207 w 2088357"/>
              <a:gd name="connsiteY9" fmla="*/ 114300 h 1457325"/>
              <a:gd name="connsiteX10" fmla="*/ 1562100 w 2088357"/>
              <a:gd name="connsiteY10" fmla="*/ 238125 h 1457325"/>
              <a:gd name="connsiteX11" fmla="*/ 1457325 w 2088357"/>
              <a:gd name="connsiteY11" fmla="*/ 369094 h 1457325"/>
              <a:gd name="connsiteX12" fmla="*/ 1302544 w 2088357"/>
              <a:gd name="connsiteY12" fmla="*/ 542925 h 1457325"/>
              <a:gd name="connsiteX13" fmla="*/ 1185863 w 2088357"/>
              <a:gd name="connsiteY13" fmla="*/ 661987 h 1457325"/>
              <a:gd name="connsiteX14" fmla="*/ 1088232 w 2088357"/>
              <a:gd name="connsiteY14" fmla="*/ 757237 h 1457325"/>
              <a:gd name="connsiteX15" fmla="*/ 957263 w 2088357"/>
              <a:gd name="connsiteY15" fmla="*/ 869156 h 1457325"/>
              <a:gd name="connsiteX16" fmla="*/ 847725 w 2088357"/>
              <a:gd name="connsiteY16" fmla="*/ 954881 h 1457325"/>
              <a:gd name="connsiteX17" fmla="*/ 659607 w 2088357"/>
              <a:gd name="connsiteY17" fmla="*/ 1085850 h 1457325"/>
              <a:gd name="connsiteX18" fmla="*/ 514350 w 2088357"/>
              <a:gd name="connsiteY18" fmla="*/ 1171575 h 1457325"/>
              <a:gd name="connsiteX19" fmla="*/ 388144 w 2088357"/>
              <a:gd name="connsiteY19" fmla="*/ 1238250 h 1457325"/>
              <a:gd name="connsiteX20" fmla="*/ 261938 w 2088357"/>
              <a:gd name="connsiteY20" fmla="*/ 1302544 h 1457325"/>
              <a:gd name="connsiteX21" fmla="*/ 145257 w 2088357"/>
              <a:gd name="connsiteY21" fmla="*/ 1347787 h 1457325"/>
              <a:gd name="connsiteX22" fmla="*/ 38100 w 2088357"/>
              <a:gd name="connsiteY22" fmla="*/ 1390650 h 1457325"/>
              <a:gd name="connsiteX23" fmla="*/ 21432 w 2088357"/>
              <a:gd name="connsiteY23" fmla="*/ 1397794 h 1457325"/>
              <a:gd name="connsiteX24" fmla="*/ 9525 w 2088357"/>
              <a:gd name="connsiteY24" fmla="*/ 1412081 h 1457325"/>
              <a:gd name="connsiteX25" fmla="*/ 0 w 2088357"/>
              <a:gd name="connsiteY25" fmla="*/ 1431131 h 1457325"/>
              <a:gd name="connsiteX26" fmla="*/ 2382 w 2088357"/>
              <a:gd name="connsiteY26" fmla="*/ 1443037 h 1457325"/>
              <a:gd name="connsiteX27" fmla="*/ 19050 w 2088357"/>
              <a:gd name="connsiteY27" fmla="*/ 1452562 h 1457325"/>
              <a:gd name="connsiteX28" fmla="*/ 45244 w 2088357"/>
              <a:gd name="connsiteY28" fmla="*/ 1457325 h 1457325"/>
              <a:gd name="connsiteX29" fmla="*/ 78582 w 2088357"/>
              <a:gd name="connsiteY29" fmla="*/ 1447800 h 1457325"/>
              <a:gd name="connsiteX30" fmla="*/ 211932 w 2088357"/>
              <a:gd name="connsiteY30" fmla="*/ 1407319 h 1457325"/>
              <a:gd name="connsiteX31" fmla="*/ 364332 w 2088357"/>
              <a:gd name="connsiteY31" fmla="*/ 1357312 h 1457325"/>
              <a:gd name="connsiteX32" fmla="*/ 569119 w 2088357"/>
              <a:gd name="connsiteY32" fmla="*/ 1276350 h 1457325"/>
              <a:gd name="connsiteX33" fmla="*/ 757238 w 2088357"/>
              <a:gd name="connsiteY33" fmla="*/ 1188244 h 1457325"/>
              <a:gd name="connsiteX34" fmla="*/ 912019 w 2088357"/>
              <a:gd name="connsiteY34" fmla="*/ 1104900 h 1457325"/>
              <a:gd name="connsiteX35" fmla="*/ 1088232 w 2088357"/>
              <a:gd name="connsiteY35" fmla="*/ 997744 h 1457325"/>
              <a:gd name="connsiteX36" fmla="*/ 1209675 w 2088357"/>
              <a:gd name="connsiteY36" fmla="*/ 909637 h 1457325"/>
              <a:gd name="connsiteX37" fmla="*/ 1362075 w 2088357"/>
              <a:gd name="connsiteY37" fmla="*/ 785812 h 1457325"/>
              <a:gd name="connsiteX38" fmla="*/ 1504950 w 2088357"/>
              <a:gd name="connsiteY38" fmla="*/ 666750 h 1457325"/>
              <a:gd name="connsiteX39" fmla="*/ 1683544 w 2088357"/>
              <a:gd name="connsiteY39" fmla="*/ 504825 h 1457325"/>
              <a:gd name="connsiteX40" fmla="*/ 1826419 w 2088357"/>
              <a:gd name="connsiteY40" fmla="*/ 366712 h 1457325"/>
              <a:gd name="connsiteX41" fmla="*/ 1900238 w 2088357"/>
              <a:gd name="connsiteY41" fmla="*/ 297656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88357" h="1457325">
                <a:moveTo>
                  <a:pt x="1900238" y="297656"/>
                </a:moveTo>
                <a:lnTo>
                  <a:pt x="2033588" y="161925"/>
                </a:lnTo>
                <a:lnTo>
                  <a:pt x="2074069" y="126206"/>
                </a:lnTo>
                <a:lnTo>
                  <a:pt x="2088357" y="109537"/>
                </a:lnTo>
                <a:lnTo>
                  <a:pt x="1678782" y="0"/>
                </a:lnTo>
                <a:lnTo>
                  <a:pt x="1688307" y="19050"/>
                </a:lnTo>
                <a:lnTo>
                  <a:pt x="1688307" y="26194"/>
                </a:lnTo>
                <a:lnTo>
                  <a:pt x="1683544" y="45244"/>
                </a:lnTo>
                <a:lnTo>
                  <a:pt x="1674019" y="73819"/>
                </a:lnTo>
                <a:lnTo>
                  <a:pt x="1650207" y="114300"/>
                </a:lnTo>
                <a:lnTo>
                  <a:pt x="1562100" y="238125"/>
                </a:lnTo>
                <a:lnTo>
                  <a:pt x="1457325" y="369094"/>
                </a:lnTo>
                <a:lnTo>
                  <a:pt x="1302544" y="542925"/>
                </a:lnTo>
                <a:lnTo>
                  <a:pt x="1185863" y="661987"/>
                </a:lnTo>
                <a:lnTo>
                  <a:pt x="1088232" y="757237"/>
                </a:lnTo>
                <a:lnTo>
                  <a:pt x="957263" y="869156"/>
                </a:lnTo>
                <a:lnTo>
                  <a:pt x="847725" y="954881"/>
                </a:lnTo>
                <a:lnTo>
                  <a:pt x="659607" y="1085850"/>
                </a:lnTo>
                <a:lnTo>
                  <a:pt x="514350" y="1171575"/>
                </a:lnTo>
                <a:lnTo>
                  <a:pt x="388144" y="1238250"/>
                </a:lnTo>
                <a:lnTo>
                  <a:pt x="261938" y="1302544"/>
                </a:lnTo>
                <a:lnTo>
                  <a:pt x="145257" y="1347787"/>
                </a:lnTo>
                <a:lnTo>
                  <a:pt x="38100" y="1390650"/>
                </a:lnTo>
                <a:lnTo>
                  <a:pt x="21432" y="1397794"/>
                </a:lnTo>
                <a:lnTo>
                  <a:pt x="9525" y="1412081"/>
                </a:lnTo>
                <a:lnTo>
                  <a:pt x="0" y="1431131"/>
                </a:lnTo>
                <a:lnTo>
                  <a:pt x="2382" y="1443037"/>
                </a:lnTo>
                <a:lnTo>
                  <a:pt x="19050" y="1452562"/>
                </a:lnTo>
                <a:lnTo>
                  <a:pt x="45244" y="1457325"/>
                </a:lnTo>
                <a:lnTo>
                  <a:pt x="78582" y="1447800"/>
                </a:lnTo>
                <a:lnTo>
                  <a:pt x="211932" y="1407319"/>
                </a:lnTo>
                <a:lnTo>
                  <a:pt x="364332" y="1357312"/>
                </a:lnTo>
                <a:lnTo>
                  <a:pt x="569119" y="1276350"/>
                </a:lnTo>
                <a:lnTo>
                  <a:pt x="757238" y="1188244"/>
                </a:lnTo>
                <a:lnTo>
                  <a:pt x="912019" y="1104900"/>
                </a:lnTo>
                <a:lnTo>
                  <a:pt x="1088232" y="997744"/>
                </a:lnTo>
                <a:lnTo>
                  <a:pt x="1209675" y="909637"/>
                </a:lnTo>
                <a:lnTo>
                  <a:pt x="1362075" y="785812"/>
                </a:lnTo>
                <a:lnTo>
                  <a:pt x="1504950" y="666750"/>
                </a:lnTo>
                <a:lnTo>
                  <a:pt x="1683544" y="504825"/>
                </a:lnTo>
                <a:lnTo>
                  <a:pt x="1826419" y="366712"/>
                </a:lnTo>
                <a:lnTo>
                  <a:pt x="1900238" y="2976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96FD9A1-FA95-4727-9089-9E0D450EEDAC}"/>
              </a:ext>
            </a:extLst>
          </p:cNvPr>
          <p:cNvSpPr/>
          <p:nvPr/>
        </p:nvSpPr>
        <p:spPr>
          <a:xfrm rot="20700000">
            <a:off x="6005513" y="2308226"/>
            <a:ext cx="1962150" cy="785813"/>
          </a:xfrm>
          <a:custGeom>
            <a:avLst/>
            <a:gdLst>
              <a:gd name="connsiteX0" fmla="*/ 478632 w 1962150"/>
              <a:gd name="connsiteY0" fmla="*/ 600075 h 785813"/>
              <a:gd name="connsiteX1" fmla="*/ 776288 w 1962150"/>
              <a:gd name="connsiteY1" fmla="*/ 531019 h 785813"/>
              <a:gd name="connsiteX2" fmla="*/ 1033463 w 1962150"/>
              <a:gd name="connsiteY2" fmla="*/ 447675 h 785813"/>
              <a:gd name="connsiteX3" fmla="*/ 1269207 w 1962150"/>
              <a:gd name="connsiteY3" fmla="*/ 359569 h 785813"/>
              <a:gd name="connsiteX4" fmla="*/ 1378744 w 1962150"/>
              <a:gd name="connsiteY4" fmla="*/ 304800 h 785813"/>
              <a:gd name="connsiteX5" fmla="*/ 1452563 w 1962150"/>
              <a:gd name="connsiteY5" fmla="*/ 264319 h 785813"/>
              <a:gd name="connsiteX6" fmla="*/ 1473994 w 1962150"/>
              <a:gd name="connsiteY6" fmla="*/ 247650 h 785813"/>
              <a:gd name="connsiteX7" fmla="*/ 1481138 w 1962150"/>
              <a:gd name="connsiteY7" fmla="*/ 230982 h 785813"/>
              <a:gd name="connsiteX8" fmla="*/ 1483519 w 1962150"/>
              <a:gd name="connsiteY8" fmla="*/ 192882 h 785813"/>
              <a:gd name="connsiteX9" fmla="*/ 1481138 w 1962150"/>
              <a:gd name="connsiteY9" fmla="*/ 154782 h 785813"/>
              <a:gd name="connsiteX10" fmla="*/ 1466850 w 1962150"/>
              <a:gd name="connsiteY10" fmla="*/ 107157 h 785813"/>
              <a:gd name="connsiteX11" fmla="*/ 1450182 w 1962150"/>
              <a:gd name="connsiteY11" fmla="*/ 69057 h 785813"/>
              <a:gd name="connsiteX12" fmla="*/ 1433513 w 1962150"/>
              <a:gd name="connsiteY12" fmla="*/ 35719 h 785813"/>
              <a:gd name="connsiteX13" fmla="*/ 1433513 w 1962150"/>
              <a:gd name="connsiteY13" fmla="*/ 9525 h 785813"/>
              <a:gd name="connsiteX14" fmla="*/ 1440657 w 1962150"/>
              <a:gd name="connsiteY14" fmla="*/ 0 h 785813"/>
              <a:gd name="connsiteX15" fmla="*/ 1454944 w 1962150"/>
              <a:gd name="connsiteY15" fmla="*/ 0 h 785813"/>
              <a:gd name="connsiteX16" fmla="*/ 1490663 w 1962150"/>
              <a:gd name="connsiteY16" fmla="*/ 14288 h 785813"/>
              <a:gd name="connsiteX17" fmla="*/ 1557338 w 1962150"/>
              <a:gd name="connsiteY17" fmla="*/ 47625 h 785813"/>
              <a:gd name="connsiteX18" fmla="*/ 1607344 w 1962150"/>
              <a:gd name="connsiteY18" fmla="*/ 78582 h 785813"/>
              <a:gd name="connsiteX19" fmla="*/ 1683544 w 1962150"/>
              <a:gd name="connsiteY19" fmla="*/ 135732 h 785813"/>
              <a:gd name="connsiteX20" fmla="*/ 1747838 w 1962150"/>
              <a:gd name="connsiteY20" fmla="*/ 197644 h 785813"/>
              <a:gd name="connsiteX21" fmla="*/ 1814513 w 1962150"/>
              <a:gd name="connsiteY21" fmla="*/ 273844 h 785813"/>
              <a:gd name="connsiteX22" fmla="*/ 1874044 w 1962150"/>
              <a:gd name="connsiteY22" fmla="*/ 359569 h 785813"/>
              <a:gd name="connsiteX23" fmla="*/ 1926432 w 1962150"/>
              <a:gd name="connsiteY23" fmla="*/ 442913 h 785813"/>
              <a:gd name="connsiteX24" fmla="*/ 1955007 w 1962150"/>
              <a:gd name="connsiteY24" fmla="*/ 495300 h 785813"/>
              <a:gd name="connsiteX25" fmla="*/ 1962150 w 1962150"/>
              <a:gd name="connsiteY25" fmla="*/ 523875 h 785813"/>
              <a:gd name="connsiteX26" fmla="*/ 1959769 w 1962150"/>
              <a:gd name="connsiteY26" fmla="*/ 540544 h 785813"/>
              <a:gd name="connsiteX27" fmla="*/ 1947863 w 1962150"/>
              <a:gd name="connsiteY27" fmla="*/ 552450 h 785813"/>
              <a:gd name="connsiteX28" fmla="*/ 1919288 w 1962150"/>
              <a:gd name="connsiteY28" fmla="*/ 559594 h 785813"/>
              <a:gd name="connsiteX29" fmla="*/ 1850232 w 1962150"/>
              <a:gd name="connsiteY29" fmla="*/ 561975 h 785813"/>
              <a:gd name="connsiteX30" fmla="*/ 1757363 w 1962150"/>
              <a:gd name="connsiteY30" fmla="*/ 552450 h 785813"/>
              <a:gd name="connsiteX31" fmla="*/ 1659732 w 1962150"/>
              <a:gd name="connsiteY31" fmla="*/ 542925 h 785813"/>
              <a:gd name="connsiteX32" fmla="*/ 1607344 w 1962150"/>
              <a:gd name="connsiteY32" fmla="*/ 550069 h 785813"/>
              <a:gd name="connsiteX33" fmla="*/ 1445419 w 1962150"/>
              <a:gd name="connsiteY33" fmla="*/ 583407 h 785813"/>
              <a:gd name="connsiteX34" fmla="*/ 1100138 w 1962150"/>
              <a:gd name="connsiteY34" fmla="*/ 647700 h 785813"/>
              <a:gd name="connsiteX35" fmla="*/ 809625 w 1962150"/>
              <a:gd name="connsiteY35" fmla="*/ 695325 h 785813"/>
              <a:gd name="connsiteX36" fmla="*/ 571500 w 1962150"/>
              <a:gd name="connsiteY36" fmla="*/ 731044 h 785813"/>
              <a:gd name="connsiteX37" fmla="*/ 285750 w 1962150"/>
              <a:gd name="connsiteY37" fmla="*/ 766763 h 785813"/>
              <a:gd name="connsiteX38" fmla="*/ 90488 w 1962150"/>
              <a:gd name="connsiteY38" fmla="*/ 785813 h 785813"/>
              <a:gd name="connsiteX39" fmla="*/ 19050 w 1962150"/>
              <a:gd name="connsiteY39" fmla="*/ 785813 h 785813"/>
              <a:gd name="connsiteX40" fmla="*/ 0 w 1962150"/>
              <a:gd name="connsiteY40" fmla="*/ 769144 h 785813"/>
              <a:gd name="connsiteX41" fmla="*/ 0 w 1962150"/>
              <a:gd name="connsiteY41" fmla="*/ 733425 h 785813"/>
              <a:gd name="connsiteX42" fmla="*/ 83344 w 1962150"/>
              <a:gd name="connsiteY42" fmla="*/ 685800 h 785813"/>
              <a:gd name="connsiteX43" fmla="*/ 221457 w 1962150"/>
              <a:gd name="connsiteY43" fmla="*/ 659607 h 785813"/>
              <a:gd name="connsiteX44" fmla="*/ 478632 w 1962150"/>
              <a:gd name="connsiteY44" fmla="*/ 600075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62150" h="785813">
                <a:moveTo>
                  <a:pt x="478632" y="600075"/>
                </a:moveTo>
                <a:lnTo>
                  <a:pt x="776288" y="531019"/>
                </a:lnTo>
                <a:lnTo>
                  <a:pt x="1033463" y="447675"/>
                </a:lnTo>
                <a:lnTo>
                  <a:pt x="1269207" y="359569"/>
                </a:lnTo>
                <a:lnTo>
                  <a:pt x="1378744" y="304800"/>
                </a:lnTo>
                <a:lnTo>
                  <a:pt x="1452563" y="264319"/>
                </a:lnTo>
                <a:lnTo>
                  <a:pt x="1473994" y="247650"/>
                </a:lnTo>
                <a:lnTo>
                  <a:pt x="1481138" y="230982"/>
                </a:lnTo>
                <a:lnTo>
                  <a:pt x="1483519" y="192882"/>
                </a:lnTo>
                <a:lnTo>
                  <a:pt x="1481138" y="154782"/>
                </a:lnTo>
                <a:lnTo>
                  <a:pt x="1466850" y="107157"/>
                </a:lnTo>
                <a:lnTo>
                  <a:pt x="1450182" y="69057"/>
                </a:lnTo>
                <a:lnTo>
                  <a:pt x="1433513" y="35719"/>
                </a:lnTo>
                <a:lnTo>
                  <a:pt x="1433513" y="9525"/>
                </a:lnTo>
                <a:lnTo>
                  <a:pt x="1440657" y="0"/>
                </a:lnTo>
                <a:lnTo>
                  <a:pt x="1454944" y="0"/>
                </a:lnTo>
                <a:lnTo>
                  <a:pt x="1490663" y="14288"/>
                </a:lnTo>
                <a:lnTo>
                  <a:pt x="1557338" y="47625"/>
                </a:lnTo>
                <a:lnTo>
                  <a:pt x="1607344" y="78582"/>
                </a:lnTo>
                <a:lnTo>
                  <a:pt x="1683544" y="135732"/>
                </a:lnTo>
                <a:lnTo>
                  <a:pt x="1747838" y="197644"/>
                </a:lnTo>
                <a:lnTo>
                  <a:pt x="1814513" y="273844"/>
                </a:lnTo>
                <a:lnTo>
                  <a:pt x="1874044" y="359569"/>
                </a:lnTo>
                <a:lnTo>
                  <a:pt x="1926432" y="442913"/>
                </a:lnTo>
                <a:lnTo>
                  <a:pt x="1955007" y="495300"/>
                </a:lnTo>
                <a:lnTo>
                  <a:pt x="1962150" y="523875"/>
                </a:lnTo>
                <a:lnTo>
                  <a:pt x="1959769" y="540544"/>
                </a:lnTo>
                <a:lnTo>
                  <a:pt x="1947863" y="552450"/>
                </a:lnTo>
                <a:lnTo>
                  <a:pt x="1919288" y="559594"/>
                </a:lnTo>
                <a:lnTo>
                  <a:pt x="1850232" y="561975"/>
                </a:lnTo>
                <a:lnTo>
                  <a:pt x="1757363" y="552450"/>
                </a:lnTo>
                <a:lnTo>
                  <a:pt x="1659732" y="542925"/>
                </a:lnTo>
                <a:lnTo>
                  <a:pt x="1607344" y="550069"/>
                </a:lnTo>
                <a:lnTo>
                  <a:pt x="1445419" y="583407"/>
                </a:lnTo>
                <a:lnTo>
                  <a:pt x="1100138" y="647700"/>
                </a:lnTo>
                <a:lnTo>
                  <a:pt x="809625" y="695325"/>
                </a:lnTo>
                <a:lnTo>
                  <a:pt x="571500" y="731044"/>
                </a:lnTo>
                <a:lnTo>
                  <a:pt x="285750" y="766763"/>
                </a:lnTo>
                <a:lnTo>
                  <a:pt x="90488" y="785813"/>
                </a:lnTo>
                <a:lnTo>
                  <a:pt x="19050" y="785813"/>
                </a:lnTo>
                <a:lnTo>
                  <a:pt x="0" y="769144"/>
                </a:lnTo>
                <a:lnTo>
                  <a:pt x="0" y="733425"/>
                </a:lnTo>
                <a:lnTo>
                  <a:pt x="83344" y="685800"/>
                </a:lnTo>
                <a:lnTo>
                  <a:pt x="221457" y="659607"/>
                </a:lnTo>
                <a:lnTo>
                  <a:pt x="478632" y="6000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E807F4C-E1EC-407D-99A3-ABEF4AA2DD57}"/>
              </a:ext>
            </a:extLst>
          </p:cNvPr>
          <p:cNvSpPr/>
          <p:nvPr/>
        </p:nvSpPr>
        <p:spPr>
          <a:xfrm rot="1200000">
            <a:off x="5880101" y="3733801"/>
            <a:ext cx="2835275" cy="1069975"/>
          </a:xfrm>
          <a:custGeom>
            <a:avLst/>
            <a:gdLst>
              <a:gd name="connsiteX0" fmla="*/ 426244 w 2836069"/>
              <a:gd name="connsiteY0" fmla="*/ 266700 h 1069181"/>
              <a:gd name="connsiteX1" fmla="*/ 992981 w 2836069"/>
              <a:gd name="connsiteY1" fmla="*/ 554831 h 1069181"/>
              <a:gd name="connsiteX2" fmla="*/ 1216819 w 2836069"/>
              <a:gd name="connsiteY2" fmla="*/ 673894 h 1069181"/>
              <a:gd name="connsiteX3" fmla="*/ 1526381 w 2836069"/>
              <a:gd name="connsiteY3" fmla="*/ 835819 h 1069181"/>
              <a:gd name="connsiteX4" fmla="*/ 1681163 w 2836069"/>
              <a:gd name="connsiteY4" fmla="*/ 916781 h 1069181"/>
              <a:gd name="connsiteX5" fmla="*/ 1816894 w 2836069"/>
              <a:gd name="connsiteY5" fmla="*/ 988219 h 1069181"/>
              <a:gd name="connsiteX6" fmla="*/ 1869281 w 2836069"/>
              <a:gd name="connsiteY6" fmla="*/ 1014412 h 1069181"/>
              <a:gd name="connsiteX7" fmla="*/ 1924050 w 2836069"/>
              <a:gd name="connsiteY7" fmla="*/ 1057275 h 1069181"/>
              <a:gd name="connsiteX8" fmla="*/ 1943100 w 2836069"/>
              <a:gd name="connsiteY8" fmla="*/ 1069181 h 1069181"/>
              <a:gd name="connsiteX9" fmla="*/ 1966913 w 2836069"/>
              <a:gd name="connsiteY9" fmla="*/ 1062037 h 1069181"/>
              <a:gd name="connsiteX10" fmla="*/ 2207419 w 2836069"/>
              <a:gd name="connsiteY10" fmla="*/ 954881 h 1069181"/>
              <a:gd name="connsiteX11" fmla="*/ 2547938 w 2836069"/>
              <a:gd name="connsiteY11" fmla="*/ 812006 h 1069181"/>
              <a:gd name="connsiteX12" fmla="*/ 2767013 w 2836069"/>
              <a:gd name="connsiteY12" fmla="*/ 719137 h 1069181"/>
              <a:gd name="connsiteX13" fmla="*/ 2807494 w 2836069"/>
              <a:gd name="connsiteY13" fmla="*/ 704850 h 1069181"/>
              <a:gd name="connsiteX14" fmla="*/ 2821781 w 2836069"/>
              <a:gd name="connsiteY14" fmla="*/ 692944 h 1069181"/>
              <a:gd name="connsiteX15" fmla="*/ 2836069 w 2836069"/>
              <a:gd name="connsiteY15" fmla="*/ 673894 h 1069181"/>
              <a:gd name="connsiteX16" fmla="*/ 2836069 w 2836069"/>
              <a:gd name="connsiteY16" fmla="*/ 661987 h 1069181"/>
              <a:gd name="connsiteX17" fmla="*/ 2828925 w 2836069"/>
              <a:gd name="connsiteY17" fmla="*/ 654844 h 1069181"/>
              <a:gd name="connsiteX18" fmla="*/ 2800350 w 2836069"/>
              <a:gd name="connsiteY18" fmla="*/ 642937 h 1069181"/>
              <a:gd name="connsiteX19" fmla="*/ 2747963 w 2836069"/>
              <a:gd name="connsiteY19" fmla="*/ 635794 h 1069181"/>
              <a:gd name="connsiteX20" fmla="*/ 2614613 w 2836069"/>
              <a:gd name="connsiteY20" fmla="*/ 621506 h 1069181"/>
              <a:gd name="connsiteX21" fmla="*/ 2497931 w 2836069"/>
              <a:gd name="connsiteY21" fmla="*/ 611981 h 1069181"/>
              <a:gd name="connsiteX22" fmla="*/ 2238375 w 2836069"/>
              <a:gd name="connsiteY22" fmla="*/ 588169 h 1069181"/>
              <a:gd name="connsiteX23" fmla="*/ 1981200 w 2836069"/>
              <a:gd name="connsiteY23" fmla="*/ 557212 h 1069181"/>
              <a:gd name="connsiteX24" fmla="*/ 1785938 w 2836069"/>
              <a:gd name="connsiteY24" fmla="*/ 531019 h 1069181"/>
              <a:gd name="connsiteX25" fmla="*/ 1593056 w 2836069"/>
              <a:gd name="connsiteY25" fmla="*/ 497681 h 1069181"/>
              <a:gd name="connsiteX26" fmla="*/ 1440656 w 2836069"/>
              <a:gd name="connsiteY26" fmla="*/ 466725 h 1069181"/>
              <a:gd name="connsiteX27" fmla="*/ 1314450 w 2836069"/>
              <a:gd name="connsiteY27" fmla="*/ 433387 h 1069181"/>
              <a:gd name="connsiteX28" fmla="*/ 1164431 w 2836069"/>
              <a:gd name="connsiteY28" fmla="*/ 388144 h 1069181"/>
              <a:gd name="connsiteX29" fmla="*/ 959644 w 2836069"/>
              <a:gd name="connsiteY29" fmla="*/ 309562 h 1069181"/>
              <a:gd name="connsiteX30" fmla="*/ 676275 w 2836069"/>
              <a:gd name="connsiteY30" fmla="*/ 200025 h 1069181"/>
              <a:gd name="connsiteX31" fmla="*/ 552450 w 2836069"/>
              <a:gd name="connsiteY31" fmla="*/ 154781 h 1069181"/>
              <a:gd name="connsiteX32" fmla="*/ 433388 w 2836069"/>
              <a:gd name="connsiteY32" fmla="*/ 114300 h 1069181"/>
              <a:gd name="connsiteX33" fmla="*/ 273844 w 2836069"/>
              <a:gd name="connsiteY33" fmla="*/ 64294 h 1069181"/>
              <a:gd name="connsiteX34" fmla="*/ 138113 w 2836069"/>
              <a:gd name="connsiteY34" fmla="*/ 21431 h 1069181"/>
              <a:gd name="connsiteX35" fmla="*/ 78581 w 2836069"/>
              <a:gd name="connsiteY35" fmla="*/ 7144 h 1069181"/>
              <a:gd name="connsiteX36" fmla="*/ 57150 w 2836069"/>
              <a:gd name="connsiteY36" fmla="*/ 0 h 1069181"/>
              <a:gd name="connsiteX37" fmla="*/ 26194 w 2836069"/>
              <a:gd name="connsiteY37" fmla="*/ 2381 h 1069181"/>
              <a:gd name="connsiteX38" fmla="*/ 0 w 2836069"/>
              <a:gd name="connsiteY38" fmla="*/ 16669 h 1069181"/>
              <a:gd name="connsiteX39" fmla="*/ 7144 w 2836069"/>
              <a:gd name="connsiteY39" fmla="*/ 40481 h 1069181"/>
              <a:gd name="connsiteX40" fmla="*/ 40481 w 2836069"/>
              <a:gd name="connsiteY40" fmla="*/ 83344 h 1069181"/>
              <a:gd name="connsiteX41" fmla="*/ 142875 w 2836069"/>
              <a:gd name="connsiteY41" fmla="*/ 128587 h 1069181"/>
              <a:gd name="connsiteX42" fmla="*/ 352425 w 2836069"/>
              <a:gd name="connsiteY42" fmla="*/ 235744 h 1069181"/>
              <a:gd name="connsiteX43" fmla="*/ 426244 w 2836069"/>
              <a:gd name="connsiteY43" fmla="*/ 266700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36069" h="1069181">
                <a:moveTo>
                  <a:pt x="426244" y="266700"/>
                </a:moveTo>
                <a:lnTo>
                  <a:pt x="992981" y="554831"/>
                </a:lnTo>
                <a:lnTo>
                  <a:pt x="1216819" y="673894"/>
                </a:lnTo>
                <a:lnTo>
                  <a:pt x="1526381" y="835819"/>
                </a:lnTo>
                <a:lnTo>
                  <a:pt x="1681163" y="916781"/>
                </a:lnTo>
                <a:lnTo>
                  <a:pt x="1816894" y="988219"/>
                </a:lnTo>
                <a:lnTo>
                  <a:pt x="1869281" y="1014412"/>
                </a:lnTo>
                <a:lnTo>
                  <a:pt x="1924050" y="1057275"/>
                </a:lnTo>
                <a:lnTo>
                  <a:pt x="1943100" y="1069181"/>
                </a:lnTo>
                <a:cubicBezTo>
                  <a:pt x="1965284" y="1061786"/>
                  <a:pt x="1957001" y="1062037"/>
                  <a:pt x="1966913" y="1062037"/>
                </a:cubicBezTo>
                <a:lnTo>
                  <a:pt x="2207419" y="954881"/>
                </a:lnTo>
                <a:lnTo>
                  <a:pt x="2547938" y="812006"/>
                </a:lnTo>
                <a:lnTo>
                  <a:pt x="2767013" y="719137"/>
                </a:lnTo>
                <a:lnTo>
                  <a:pt x="2807494" y="704850"/>
                </a:lnTo>
                <a:lnTo>
                  <a:pt x="2821781" y="692944"/>
                </a:lnTo>
                <a:lnTo>
                  <a:pt x="2836069" y="673894"/>
                </a:lnTo>
                <a:lnTo>
                  <a:pt x="2836069" y="661987"/>
                </a:lnTo>
                <a:lnTo>
                  <a:pt x="2828925" y="654844"/>
                </a:lnTo>
                <a:lnTo>
                  <a:pt x="2800350" y="642937"/>
                </a:lnTo>
                <a:lnTo>
                  <a:pt x="2747963" y="635794"/>
                </a:lnTo>
                <a:lnTo>
                  <a:pt x="2614613" y="621506"/>
                </a:lnTo>
                <a:lnTo>
                  <a:pt x="2497931" y="611981"/>
                </a:lnTo>
                <a:lnTo>
                  <a:pt x="2238375" y="588169"/>
                </a:lnTo>
                <a:lnTo>
                  <a:pt x="1981200" y="557212"/>
                </a:lnTo>
                <a:lnTo>
                  <a:pt x="1785938" y="531019"/>
                </a:lnTo>
                <a:lnTo>
                  <a:pt x="1593056" y="497681"/>
                </a:lnTo>
                <a:lnTo>
                  <a:pt x="1440656" y="466725"/>
                </a:lnTo>
                <a:lnTo>
                  <a:pt x="1314450" y="433387"/>
                </a:lnTo>
                <a:lnTo>
                  <a:pt x="1164431" y="388144"/>
                </a:lnTo>
                <a:lnTo>
                  <a:pt x="959644" y="309562"/>
                </a:lnTo>
                <a:lnTo>
                  <a:pt x="676275" y="200025"/>
                </a:lnTo>
                <a:lnTo>
                  <a:pt x="552450" y="154781"/>
                </a:lnTo>
                <a:lnTo>
                  <a:pt x="433388" y="114300"/>
                </a:lnTo>
                <a:lnTo>
                  <a:pt x="273844" y="64294"/>
                </a:lnTo>
                <a:lnTo>
                  <a:pt x="138113" y="21431"/>
                </a:lnTo>
                <a:lnTo>
                  <a:pt x="78581" y="7144"/>
                </a:lnTo>
                <a:lnTo>
                  <a:pt x="57150" y="0"/>
                </a:lnTo>
                <a:lnTo>
                  <a:pt x="26194" y="2381"/>
                </a:lnTo>
                <a:lnTo>
                  <a:pt x="0" y="16669"/>
                </a:lnTo>
                <a:lnTo>
                  <a:pt x="7144" y="40481"/>
                </a:lnTo>
                <a:lnTo>
                  <a:pt x="40481" y="83344"/>
                </a:lnTo>
                <a:lnTo>
                  <a:pt x="142875" y="128587"/>
                </a:lnTo>
                <a:lnTo>
                  <a:pt x="352425" y="235744"/>
                </a:lnTo>
                <a:lnTo>
                  <a:pt x="426244" y="2667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1097E74-5E92-4523-8519-0F56F8FB5E28}"/>
              </a:ext>
            </a:extLst>
          </p:cNvPr>
          <p:cNvSpPr/>
          <p:nvPr/>
        </p:nvSpPr>
        <p:spPr>
          <a:xfrm rot="18900000">
            <a:off x="3076576" y="2354264"/>
            <a:ext cx="3421063" cy="636587"/>
          </a:xfrm>
          <a:custGeom>
            <a:avLst/>
            <a:gdLst>
              <a:gd name="connsiteX0" fmla="*/ 2503170 w 3420428"/>
              <a:gd name="connsiteY0" fmla="*/ 348615 h 637223"/>
              <a:gd name="connsiteX1" fmla="*/ 2760345 w 3420428"/>
              <a:gd name="connsiteY1" fmla="*/ 305753 h 637223"/>
              <a:gd name="connsiteX2" fmla="*/ 2917508 w 3420428"/>
              <a:gd name="connsiteY2" fmla="*/ 268605 h 637223"/>
              <a:gd name="connsiteX3" fmla="*/ 3014663 w 3420428"/>
              <a:gd name="connsiteY3" fmla="*/ 234315 h 637223"/>
              <a:gd name="connsiteX4" fmla="*/ 3054668 w 3420428"/>
              <a:gd name="connsiteY4" fmla="*/ 211455 h 637223"/>
              <a:gd name="connsiteX5" fmla="*/ 3083243 w 3420428"/>
              <a:gd name="connsiteY5" fmla="*/ 180023 h 637223"/>
              <a:gd name="connsiteX6" fmla="*/ 3114675 w 3420428"/>
              <a:gd name="connsiteY6" fmla="*/ 137160 h 637223"/>
              <a:gd name="connsiteX7" fmla="*/ 3143250 w 3420428"/>
              <a:gd name="connsiteY7" fmla="*/ 82868 h 637223"/>
              <a:gd name="connsiteX8" fmla="*/ 3166110 w 3420428"/>
              <a:gd name="connsiteY8" fmla="*/ 31433 h 637223"/>
              <a:gd name="connsiteX9" fmla="*/ 3177540 w 3420428"/>
              <a:gd name="connsiteY9" fmla="*/ 8573 h 637223"/>
              <a:gd name="connsiteX10" fmla="*/ 3191828 w 3420428"/>
              <a:gd name="connsiteY10" fmla="*/ 0 h 637223"/>
              <a:gd name="connsiteX11" fmla="*/ 3203258 w 3420428"/>
              <a:gd name="connsiteY11" fmla="*/ 0 h 637223"/>
              <a:gd name="connsiteX12" fmla="*/ 3211830 w 3420428"/>
              <a:gd name="connsiteY12" fmla="*/ 8573 h 637223"/>
              <a:gd name="connsiteX13" fmla="*/ 3234690 w 3420428"/>
              <a:gd name="connsiteY13" fmla="*/ 45720 h 637223"/>
              <a:gd name="connsiteX14" fmla="*/ 3280410 w 3420428"/>
              <a:gd name="connsiteY14" fmla="*/ 137160 h 637223"/>
              <a:gd name="connsiteX15" fmla="*/ 3314700 w 3420428"/>
              <a:gd name="connsiteY15" fmla="*/ 202883 h 637223"/>
              <a:gd name="connsiteX16" fmla="*/ 3343275 w 3420428"/>
              <a:gd name="connsiteY16" fmla="*/ 257175 h 637223"/>
              <a:gd name="connsiteX17" fmla="*/ 3391853 w 3420428"/>
              <a:gd name="connsiteY17" fmla="*/ 368618 h 637223"/>
              <a:gd name="connsiteX18" fmla="*/ 3411855 w 3420428"/>
              <a:gd name="connsiteY18" fmla="*/ 422910 h 637223"/>
              <a:gd name="connsiteX19" fmla="*/ 3420428 w 3420428"/>
              <a:gd name="connsiteY19" fmla="*/ 454343 h 637223"/>
              <a:gd name="connsiteX20" fmla="*/ 3420428 w 3420428"/>
              <a:gd name="connsiteY20" fmla="*/ 477203 h 637223"/>
              <a:gd name="connsiteX21" fmla="*/ 3414713 w 3420428"/>
              <a:gd name="connsiteY21" fmla="*/ 497205 h 637223"/>
              <a:gd name="connsiteX22" fmla="*/ 3391853 w 3420428"/>
              <a:gd name="connsiteY22" fmla="*/ 534353 h 637223"/>
              <a:gd name="connsiteX23" fmla="*/ 3368993 w 3420428"/>
              <a:gd name="connsiteY23" fmla="*/ 557213 h 637223"/>
              <a:gd name="connsiteX24" fmla="*/ 3348990 w 3420428"/>
              <a:gd name="connsiteY24" fmla="*/ 571500 h 637223"/>
              <a:gd name="connsiteX25" fmla="*/ 3326130 w 3420428"/>
              <a:gd name="connsiteY25" fmla="*/ 574358 h 637223"/>
              <a:gd name="connsiteX26" fmla="*/ 3268980 w 3420428"/>
              <a:gd name="connsiteY26" fmla="*/ 562928 h 637223"/>
              <a:gd name="connsiteX27" fmla="*/ 3248978 w 3420428"/>
              <a:gd name="connsiteY27" fmla="*/ 560070 h 637223"/>
              <a:gd name="connsiteX28" fmla="*/ 3231833 w 3420428"/>
              <a:gd name="connsiteY28" fmla="*/ 557213 h 637223"/>
              <a:gd name="connsiteX29" fmla="*/ 3203258 w 3420428"/>
              <a:gd name="connsiteY29" fmla="*/ 562928 h 637223"/>
              <a:gd name="connsiteX30" fmla="*/ 3163253 w 3420428"/>
              <a:gd name="connsiteY30" fmla="*/ 571500 h 637223"/>
              <a:gd name="connsiteX31" fmla="*/ 3120390 w 3420428"/>
              <a:gd name="connsiteY31" fmla="*/ 580073 h 637223"/>
              <a:gd name="connsiteX32" fmla="*/ 2911793 w 3420428"/>
              <a:gd name="connsiteY32" fmla="*/ 588645 h 637223"/>
              <a:gd name="connsiteX33" fmla="*/ 2454593 w 3420428"/>
              <a:gd name="connsiteY33" fmla="*/ 614363 h 637223"/>
              <a:gd name="connsiteX34" fmla="*/ 2088833 w 3420428"/>
              <a:gd name="connsiteY34" fmla="*/ 628650 h 637223"/>
              <a:gd name="connsiteX35" fmla="*/ 1740218 w 3420428"/>
              <a:gd name="connsiteY35" fmla="*/ 637223 h 637223"/>
              <a:gd name="connsiteX36" fmla="*/ 1457325 w 3420428"/>
              <a:gd name="connsiteY36" fmla="*/ 637223 h 637223"/>
              <a:gd name="connsiteX37" fmla="*/ 1205865 w 3420428"/>
              <a:gd name="connsiteY37" fmla="*/ 622935 h 637223"/>
              <a:gd name="connsiteX38" fmla="*/ 894398 w 3420428"/>
              <a:gd name="connsiteY38" fmla="*/ 594360 h 637223"/>
              <a:gd name="connsiteX39" fmla="*/ 588645 w 3420428"/>
              <a:gd name="connsiteY39" fmla="*/ 554355 h 637223"/>
              <a:gd name="connsiteX40" fmla="*/ 331470 w 3420428"/>
              <a:gd name="connsiteY40" fmla="*/ 517208 h 637223"/>
              <a:gd name="connsiteX41" fmla="*/ 48578 w 3420428"/>
              <a:gd name="connsiteY41" fmla="*/ 471488 h 637223"/>
              <a:gd name="connsiteX42" fmla="*/ 22860 w 3420428"/>
              <a:gd name="connsiteY42" fmla="*/ 460058 h 637223"/>
              <a:gd name="connsiteX43" fmla="*/ 8573 w 3420428"/>
              <a:gd name="connsiteY43" fmla="*/ 445770 h 637223"/>
              <a:gd name="connsiteX44" fmla="*/ 0 w 3420428"/>
              <a:gd name="connsiteY44" fmla="*/ 428625 h 637223"/>
              <a:gd name="connsiteX45" fmla="*/ 2858 w 3420428"/>
              <a:gd name="connsiteY45" fmla="*/ 411480 h 637223"/>
              <a:gd name="connsiteX46" fmla="*/ 20003 w 3420428"/>
              <a:gd name="connsiteY46" fmla="*/ 400050 h 637223"/>
              <a:gd name="connsiteX47" fmla="*/ 65723 w 3420428"/>
              <a:gd name="connsiteY47" fmla="*/ 400050 h 637223"/>
              <a:gd name="connsiteX48" fmla="*/ 137160 w 3420428"/>
              <a:gd name="connsiteY48" fmla="*/ 408623 h 637223"/>
              <a:gd name="connsiteX49" fmla="*/ 362903 w 3420428"/>
              <a:gd name="connsiteY49" fmla="*/ 428625 h 637223"/>
              <a:gd name="connsiteX50" fmla="*/ 531495 w 3420428"/>
              <a:gd name="connsiteY50" fmla="*/ 437198 h 637223"/>
              <a:gd name="connsiteX51" fmla="*/ 825818 w 3420428"/>
              <a:gd name="connsiteY51" fmla="*/ 448628 h 637223"/>
              <a:gd name="connsiteX52" fmla="*/ 1120140 w 3420428"/>
              <a:gd name="connsiteY52" fmla="*/ 454343 h 637223"/>
              <a:gd name="connsiteX53" fmla="*/ 1497330 w 3420428"/>
              <a:gd name="connsiteY53" fmla="*/ 448628 h 637223"/>
              <a:gd name="connsiteX54" fmla="*/ 1834515 w 3420428"/>
              <a:gd name="connsiteY54" fmla="*/ 428625 h 637223"/>
              <a:gd name="connsiteX55" fmla="*/ 2123123 w 3420428"/>
              <a:gd name="connsiteY55" fmla="*/ 400050 h 637223"/>
              <a:gd name="connsiteX56" fmla="*/ 2503170 w 3420428"/>
              <a:gd name="connsiteY56" fmla="*/ 348615 h 63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20428" h="637223">
                <a:moveTo>
                  <a:pt x="2503170" y="348615"/>
                </a:moveTo>
                <a:lnTo>
                  <a:pt x="2760345" y="305753"/>
                </a:lnTo>
                <a:lnTo>
                  <a:pt x="2917508" y="268605"/>
                </a:lnTo>
                <a:lnTo>
                  <a:pt x="3014663" y="234315"/>
                </a:lnTo>
                <a:lnTo>
                  <a:pt x="3054668" y="211455"/>
                </a:lnTo>
                <a:lnTo>
                  <a:pt x="3083243" y="180023"/>
                </a:lnTo>
                <a:lnTo>
                  <a:pt x="3114675" y="137160"/>
                </a:lnTo>
                <a:lnTo>
                  <a:pt x="3143250" y="82868"/>
                </a:lnTo>
                <a:lnTo>
                  <a:pt x="3166110" y="31433"/>
                </a:lnTo>
                <a:lnTo>
                  <a:pt x="3177540" y="8573"/>
                </a:lnTo>
                <a:lnTo>
                  <a:pt x="3191828" y="0"/>
                </a:lnTo>
                <a:lnTo>
                  <a:pt x="3203258" y="0"/>
                </a:lnTo>
                <a:lnTo>
                  <a:pt x="3211830" y="8573"/>
                </a:lnTo>
                <a:lnTo>
                  <a:pt x="3234690" y="45720"/>
                </a:lnTo>
                <a:lnTo>
                  <a:pt x="3280410" y="137160"/>
                </a:lnTo>
                <a:lnTo>
                  <a:pt x="3314700" y="202883"/>
                </a:lnTo>
                <a:lnTo>
                  <a:pt x="3343275" y="257175"/>
                </a:lnTo>
                <a:lnTo>
                  <a:pt x="3391853" y="368618"/>
                </a:lnTo>
                <a:lnTo>
                  <a:pt x="3411855" y="422910"/>
                </a:lnTo>
                <a:lnTo>
                  <a:pt x="3420428" y="454343"/>
                </a:lnTo>
                <a:lnTo>
                  <a:pt x="3420428" y="477203"/>
                </a:lnTo>
                <a:lnTo>
                  <a:pt x="3414713" y="497205"/>
                </a:lnTo>
                <a:lnTo>
                  <a:pt x="3391853" y="534353"/>
                </a:lnTo>
                <a:lnTo>
                  <a:pt x="3368993" y="557213"/>
                </a:lnTo>
                <a:lnTo>
                  <a:pt x="3348990" y="571500"/>
                </a:lnTo>
                <a:lnTo>
                  <a:pt x="3326130" y="574358"/>
                </a:lnTo>
                <a:lnTo>
                  <a:pt x="3268980" y="562928"/>
                </a:lnTo>
                <a:lnTo>
                  <a:pt x="3248978" y="560070"/>
                </a:lnTo>
                <a:lnTo>
                  <a:pt x="3231833" y="557213"/>
                </a:lnTo>
                <a:lnTo>
                  <a:pt x="3203258" y="562928"/>
                </a:lnTo>
                <a:lnTo>
                  <a:pt x="3163253" y="571500"/>
                </a:lnTo>
                <a:lnTo>
                  <a:pt x="3120390" y="580073"/>
                </a:lnTo>
                <a:lnTo>
                  <a:pt x="2911793" y="588645"/>
                </a:lnTo>
                <a:lnTo>
                  <a:pt x="2454593" y="614363"/>
                </a:lnTo>
                <a:lnTo>
                  <a:pt x="2088833" y="628650"/>
                </a:lnTo>
                <a:lnTo>
                  <a:pt x="1740218" y="637223"/>
                </a:lnTo>
                <a:lnTo>
                  <a:pt x="1457325" y="637223"/>
                </a:lnTo>
                <a:lnTo>
                  <a:pt x="1205865" y="622935"/>
                </a:lnTo>
                <a:lnTo>
                  <a:pt x="894398" y="594360"/>
                </a:lnTo>
                <a:lnTo>
                  <a:pt x="588645" y="554355"/>
                </a:lnTo>
                <a:lnTo>
                  <a:pt x="331470" y="517208"/>
                </a:lnTo>
                <a:lnTo>
                  <a:pt x="48578" y="471488"/>
                </a:lnTo>
                <a:lnTo>
                  <a:pt x="22860" y="460058"/>
                </a:lnTo>
                <a:lnTo>
                  <a:pt x="8573" y="445770"/>
                </a:lnTo>
                <a:lnTo>
                  <a:pt x="0" y="428625"/>
                </a:lnTo>
                <a:lnTo>
                  <a:pt x="2858" y="411480"/>
                </a:lnTo>
                <a:lnTo>
                  <a:pt x="20003" y="400050"/>
                </a:lnTo>
                <a:lnTo>
                  <a:pt x="65723" y="400050"/>
                </a:lnTo>
                <a:lnTo>
                  <a:pt x="137160" y="408623"/>
                </a:lnTo>
                <a:lnTo>
                  <a:pt x="362903" y="428625"/>
                </a:lnTo>
                <a:lnTo>
                  <a:pt x="531495" y="437198"/>
                </a:lnTo>
                <a:lnTo>
                  <a:pt x="825818" y="448628"/>
                </a:lnTo>
                <a:lnTo>
                  <a:pt x="1120140" y="454343"/>
                </a:lnTo>
                <a:lnTo>
                  <a:pt x="1497330" y="448628"/>
                </a:lnTo>
                <a:lnTo>
                  <a:pt x="1834515" y="428625"/>
                </a:lnTo>
                <a:lnTo>
                  <a:pt x="2123123" y="400050"/>
                </a:lnTo>
                <a:lnTo>
                  <a:pt x="2503170" y="348615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3D2A9F6-DD23-4ADC-B782-7CFEDF05D693}"/>
              </a:ext>
            </a:extLst>
          </p:cNvPr>
          <p:cNvSpPr/>
          <p:nvPr/>
        </p:nvSpPr>
        <p:spPr>
          <a:xfrm>
            <a:off x="5145089" y="2986089"/>
            <a:ext cx="1500187" cy="377825"/>
          </a:xfrm>
          <a:custGeom>
            <a:avLst/>
            <a:gdLst>
              <a:gd name="connsiteX0" fmla="*/ 840582 w 1500188"/>
              <a:gd name="connsiteY0" fmla="*/ 104775 h 378619"/>
              <a:gd name="connsiteX1" fmla="*/ 1014413 w 1500188"/>
              <a:gd name="connsiteY1" fmla="*/ 59531 h 378619"/>
              <a:gd name="connsiteX2" fmla="*/ 1071563 w 1500188"/>
              <a:gd name="connsiteY2" fmla="*/ 47625 h 378619"/>
              <a:gd name="connsiteX3" fmla="*/ 1092994 w 1500188"/>
              <a:gd name="connsiteY3" fmla="*/ 35719 h 378619"/>
              <a:gd name="connsiteX4" fmla="*/ 1147763 w 1500188"/>
              <a:gd name="connsiteY4" fmla="*/ 14288 h 378619"/>
              <a:gd name="connsiteX5" fmla="*/ 1193007 w 1500188"/>
              <a:gd name="connsiteY5" fmla="*/ 2381 h 378619"/>
              <a:gd name="connsiteX6" fmla="*/ 1216819 w 1500188"/>
              <a:gd name="connsiteY6" fmla="*/ 0 h 378619"/>
              <a:gd name="connsiteX7" fmla="*/ 1252538 w 1500188"/>
              <a:gd name="connsiteY7" fmla="*/ 2381 h 378619"/>
              <a:gd name="connsiteX8" fmla="*/ 1302544 w 1500188"/>
              <a:gd name="connsiteY8" fmla="*/ 7144 h 378619"/>
              <a:gd name="connsiteX9" fmla="*/ 1350169 w 1500188"/>
              <a:gd name="connsiteY9" fmla="*/ 19050 h 378619"/>
              <a:gd name="connsiteX10" fmla="*/ 1407319 w 1500188"/>
              <a:gd name="connsiteY10" fmla="*/ 42863 h 378619"/>
              <a:gd name="connsiteX11" fmla="*/ 1445419 w 1500188"/>
              <a:gd name="connsiteY11" fmla="*/ 64294 h 378619"/>
              <a:gd name="connsiteX12" fmla="*/ 1466850 w 1500188"/>
              <a:gd name="connsiteY12" fmla="*/ 80963 h 378619"/>
              <a:gd name="connsiteX13" fmla="*/ 1490663 w 1500188"/>
              <a:gd name="connsiteY13" fmla="*/ 104775 h 378619"/>
              <a:gd name="connsiteX14" fmla="*/ 1497807 w 1500188"/>
              <a:gd name="connsiteY14" fmla="*/ 119063 h 378619"/>
              <a:gd name="connsiteX15" fmla="*/ 1500188 w 1500188"/>
              <a:gd name="connsiteY15" fmla="*/ 138113 h 378619"/>
              <a:gd name="connsiteX16" fmla="*/ 1493044 w 1500188"/>
              <a:gd name="connsiteY16" fmla="*/ 154781 h 378619"/>
              <a:gd name="connsiteX17" fmla="*/ 1471613 w 1500188"/>
              <a:gd name="connsiteY17" fmla="*/ 173831 h 378619"/>
              <a:gd name="connsiteX18" fmla="*/ 1443038 w 1500188"/>
              <a:gd name="connsiteY18" fmla="*/ 188119 h 378619"/>
              <a:gd name="connsiteX19" fmla="*/ 1404938 w 1500188"/>
              <a:gd name="connsiteY19" fmla="*/ 204788 h 378619"/>
              <a:gd name="connsiteX20" fmla="*/ 1340644 w 1500188"/>
              <a:gd name="connsiteY20" fmla="*/ 223838 h 378619"/>
              <a:gd name="connsiteX21" fmla="*/ 1235869 w 1500188"/>
              <a:gd name="connsiteY21" fmla="*/ 242888 h 378619"/>
              <a:gd name="connsiteX22" fmla="*/ 1054894 w 1500188"/>
              <a:gd name="connsiteY22" fmla="*/ 276225 h 378619"/>
              <a:gd name="connsiteX23" fmla="*/ 857250 w 1500188"/>
              <a:gd name="connsiteY23" fmla="*/ 307181 h 378619"/>
              <a:gd name="connsiteX24" fmla="*/ 695325 w 1500188"/>
              <a:gd name="connsiteY24" fmla="*/ 330994 h 378619"/>
              <a:gd name="connsiteX25" fmla="*/ 450057 w 1500188"/>
              <a:gd name="connsiteY25" fmla="*/ 359569 h 378619"/>
              <a:gd name="connsiteX26" fmla="*/ 342900 w 1500188"/>
              <a:gd name="connsiteY26" fmla="*/ 371475 h 378619"/>
              <a:gd name="connsiteX27" fmla="*/ 266700 w 1500188"/>
              <a:gd name="connsiteY27" fmla="*/ 376238 h 378619"/>
              <a:gd name="connsiteX28" fmla="*/ 223838 w 1500188"/>
              <a:gd name="connsiteY28" fmla="*/ 378619 h 378619"/>
              <a:gd name="connsiteX29" fmla="*/ 207169 w 1500188"/>
              <a:gd name="connsiteY29" fmla="*/ 378619 h 378619"/>
              <a:gd name="connsiteX30" fmla="*/ 185738 w 1500188"/>
              <a:gd name="connsiteY30" fmla="*/ 371475 h 378619"/>
              <a:gd name="connsiteX31" fmla="*/ 116682 w 1500188"/>
              <a:gd name="connsiteY31" fmla="*/ 330994 h 378619"/>
              <a:gd name="connsiteX32" fmla="*/ 42863 w 1500188"/>
              <a:gd name="connsiteY32" fmla="*/ 261938 h 378619"/>
              <a:gd name="connsiteX33" fmla="*/ 7144 w 1500188"/>
              <a:gd name="connsiteY33" fmla="*/ 223838 h 378619"/>
              <a:gd name="connsiteX34" fmla="*/ 0 w 1500188"/>
              <a:gd name="connsiteY34" fmla="*/ 211931 h 378619"/>
              <a:gd name="connsiteX35" fmla="*/ 0 w 1500188"/>
              <a:gd name="connsiteY35" fmla="*/ 200025 h 378619"/>
              <a:gd name="connsiteX36" fmla="*/ 0 w 1500188"/>
              <a:gd name="connsiteY36" fmla="*/ 183356 h 378619"/>
              <a:gd name="connsiteX37" fmla="*/ 7144 w 1500188"/>
              <a:gd name="connsiteY37" fmla="*/ 171450 h 378619"/>
              <a:gd name="connsiteX38" fmla="*/ 21432 w 1500188"/>
              <a:gd name="connsiteY38" fmla="*/ 171450 h 378619"/>
              <a:gd name="connsiteX39" fmla="*/ 54769 w 1500188"/>
              <a:gd name="connsiteY39" fmla="*/ 180975 h 378619"/>
              <a:gd name="connsiteX40" fmla="*/ 128588 w 1500188"/>
              <a:gd name="connsiteY40" fmla="*/ 192881 h 378619"/>
              <a:gd name="connsiteX41" fmla="*/ 238125 w 1500188"/>
              <a:gd name="connsiteY41" fmla="*/ 200025 h 378619"/>
              <a:gd name="connsiteX42" fmla="*/ 352425 w 1500188"/>
              <a:gd name="connsiteY42" fmla="*/ 195263 h 378619"/>
              <a:gd name="connsiteX43" fmla="*/ 464344 w 1500188"/>
              <a:gd name="connsiteY43" fmla="*/ 185738 h 378619"/>
              <a:gd name="connsiteX44" fmla="*/ 600075 w 1500188"/>
              <a:gd name="connsiteY44" fmla="*/ 161925 h 378619"/>
              <a:gd name="connsiteX45" fmla="*/ 766763 w 1500188"/>
              <a:gd name="connsiteY45" fmla="*/ 123825 h 378619"/>
              <a:gd name="connsiteX46" fmla="*/ 840582 w 1500188"/>
              <a:gd name="connsiteY46" fmla="*/ 104775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00188" h="378619">
                <a:moveTo>
                  <a:pt x="840582" y="104775"/>
                </a:moveTo>
                <a:lnTo>
                  <a:pt x="1014413" y="59531"/>
                </a:lnTo>
                <a:lnTo>
                  <a:pt x="1071563" y="47625"/>
                </a:lnTo>
                <a:lnTo>
                  <a:pt x="1092994" y="35719"/>
                </a:lnTo>
                <a:lnTo>
                  <a:pt x="1147763" y="14288"/>
                </a:lnTo>
                <a:lnTo>
                  <a:pt x="1193007" y="2381"/>
                </a:lnTo>
                <a:lnTo>
                  <a:pt x="1216819" y="0"/>
                </a:lnTo>
                <a:lnTo>
                  <a:pt x="1252538" y="2381"/>
                </a:lnTo>
                <a:lnTo>
                  <a:pt x="1302544" y="7144"/>
                </a:lnTo>
                <a:lnTo>
                  <a:pt x="1350169" y="19050"/>
                </a:lnTo>
                <a:lnTo>
                  <a:pt x="1407319" y="42863"/>
                </a:lnTo>
                <a:lnTo>
                  <a:pt x="1445419" y="64294"/>
                </a:lnTo>
                <a:lnTo>
                  <a:pt x="1466850" y="80963"/>
                </a:lnTo>
                <a:lnTo>
                  <a:pt x="1490663" y="104775"/>
                </a:lnTo>
                <a:lnTo>
                  <a:pt x="1497807" y="119063"/>
                </a:lnTo>
                <a:lnTo>
                  <a:pt x="1500188" y="138113"/>
                </a:lnTo>
                <a:lnTo>
                  <a:pt x="1493044" y="154781"/>
                </a:lnTo>
                <a:lnTo>
                  <a:pt x="1471613" y="173831"/>
                </a:lnTo>
                <a:lnTo>
                  <a:pt x="1443038" y="188119"/>
                </a:lnTo>
                <a:lnTo>
                  <a:pt x="1404938" y="204788"/>
                </a:lnTo>
                <a:lnTo>
                  <a:pt x="1340644" y="223838"/>
                </a:lnTo>
                <a:lnTo>
                  <a:pt x="1235869" y="242888"/>
                </a:lnTo>
                <a:lnTo>
                  <a:pt x="1054894" y="276225"/>
                </a:lnTo>
                <a:lnTo>
                  <a:pt x="857250" y="307181"/>
                </a:lnTo>
                <a:lnTo>
                  <a:pt x="695325" y="330994"/>
                </a:lnTo>
                <a:lnTo>
                  <a:pt x="450057" y="359569"/>
                </a:lnTo>
                <a:lnTo>
                  <a:pt x="342900" y="371475"/>
                </a:lnTo>
                <a:lnTo>
                  <a:pt x="266700" y="376238"/>
                </a:lnTo>
                <a:lnTo>
                  <a:pt x="223838" y="378619"/>
                </a:lnTo>
                <a:lnTo>
                  <a:pt x="207169" y="378619"/>
                </a:lnTo>
                <a:lnTo>
                  <a:pt x="185738" y="371475"/>
                </a:lnTo>
                <a:lnTo>
                  <a:pt x="116682" y="330994"/>
                </a:lnTo>
                <a:lnTo>
                  <a:pt x="42863" y="261938"/>
                </a:lnTo>
                <a:lnTo>
                  <a:pt x="7144" y="223838"/>
                </a:lnTo>
                <a:lnTo>
                  <a:pt x="0" y="211931"/>
                </a:lnTo>
                <a:lnTo>
                  <a:pt x="0" y="200025"/>
                </a:lnTo>
                <a:lnTo>
                  <a:pt x="0" y="183356"/>
                </a:lnTo>
                <a:lnTo>
                  <a:pt x="7144" y="171450"/>
                </a:lnTo>
                <a:lnTo>
                  <a:pt x="21432" y="171450"/>
                </a:lnTo>
                <a:lnTo>
                  <a:pt x="54769" y="180975"/>
                </a:lnTo>
                <a:lnTo>
                  <a:pt x="128588" y="192881"/>
                </a:lnTo>
                <a:lnTo>
                  <a:pt x="238125" y="200025"/>
                </a:lnTo>
                <a:lnTo>
                  <a:pt x="352425" y="195263"/>
                </a:lnTo>
                <a:lnTo>
                  <a:pt x="464344" y="185738"/>
                </a:lnTo>
                <a:lnTo>
                  <a:pt x="600075" y="161925"/>
                </a:lnTo>
                <a:lnTo>
                  <a:pt x="766763" y="123825"/>
                </a:lnTo>
                <a:lnTo>
                  <a:pt x="840582" y="104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9D3DDA1-62D8-49C2-95FA-A944AB6708B9}"/>
              </a:ext>
            </a:extLst>
          </p:cNvPr>
          <p:cNvSpPr/>
          <p:nvPr/>
        </p:nvSpPr>
        <p:spPr>
          <a:xfrm>
            <a:off x="4535488" y="3830639"/>
            <a:ext cx="2667000" cy="560387"/>
          </a:xfrm>
          <a:custGeom>
            <a:avLst/>
            <a:gdLst>
              <a:gd name="connsiteX0" fmla="*/ 969169 w 2667000"/>
              <a:gd name="connsiteY0" fmla="*/ 240506 h 559594"/>
              <a:gd name="connsiteX1" fmla="*/ 1202532 w 2667000"/>
              <a:gd name="connsiteY1" fmla="*/ 207169 h 559594"/>
              <a:gd name="connsiteX2" fmla="*/ 1557338 w 2667000"/>
              <a:gd name="connsiteY2" fmla="*/ 145256 h 559594"/>
              <a:gd name="connsiteX3" fmla="*/ 2035969 w 2667000"/>
              <a:gd name="connsiteY3" fmla="*/ 64294 h 559594"/>
              <a:gd name="connsiteX4" fmla="*/ 2247900 w 2667000"/>
              <a:gd name="connsiteY4" fmla="*/ 26194 h 559594"/>
              <a:gd name="connsiteX5" fmla="*/ 2283619 w 2667000"/>
              <a:gd name="connsiteY5" fmla="*/ 16669 h 559594"/>
              <a:gd name="connsiteX6" fmla="*/ 2321719 w 2667000"/>
              <a:gd name="connsiteY6" fmla="*/ 4762 h 559594"/>
              <a:gd name="connsiteX7" fmla="*/ 2340769 w 2667000"/>
              <a:gd name="connsiteY7" fmla="*/ 0 h 559594"/>
              <a:gd name="connsiteX8" fmla="*/ 2376488 w 2667000"/>
              <a:gd name="connsiteY8" fmla="*/ 2381 h 559594"/>
              <a:gd name="connsiteX9" fmla="*/ 2433638 w 2667000"/>
              <a:gd name="connsiteY9" fmla="*/ 9525 h 559594"/>
              <a:gd name="connsiteX10" fmla="*/ 2493169 w 2667000"/>
              <a:gd name="connsiteY10" fmla="*/ 19050 h 559594"/>
              <a:gd name="connsiteX11" fmla="*/ 2433638 w 2667000"/>
              <a:gd name="connsiteY11" fmla="*/ 9525 h 559594"/>
              <a:gd name="connsiteX12" fmla="*/ 2495550 w 2667000"/>
              <a:gd name="connsiteY12" fmla="*/ 26194 h 559594"/>
              <a:gd name="connsiteX13" fmla="*/ 2559844 w 2667000"/>
              <a:gd name="connsiteY13" fmla="*/ 54769 h 559594"/>
              <a:gd name="connsiteX14" fmla="*/ 2588419 w 2667000"/>
              <a:gd name="connsiteY14" fmla="*/ 76200 h 559594"/>
              <a:gd name="connsiteX15" fmla="*/ 2624138 w 2667000"/>
              <a:gd name="connsiteY15" fmla="*/ 114300 h 559594"/>
              <a:gd name="connsiteX16" fmla="*/ 2640807 w 2667000"/>
              <a:gd name="connsiteY16" fmla="*/ 135731 h 559594"/>
              <a:gd name="connsiteX17" fmla="*/ 2657475 w 2667000"/>
              <a:gd name="connsiteY17" fmla="*/ 159544 h 559594"/>
              <a:gd name="connsiteX18" fmla="*/ 2667000 w 2667000"/>
              <a:gd name="connsiteY18" fmla="*/ 183356 h 559594"/>
              <a:gd name="connsiteX19" fmla="*/ 2667000 w 2667000"/>
              <a:gd name="connsiteY19" fmla="*/ 192881 h 559594"/>
              <a:gd name="connsiteX20" fmla="*/ 2664619 w 2667000"/>
              <a:gd name="connsiteY20" fmla="*/ 211931 h 559594"/>
              <a:gd name="connsiteX21" fmla="*/ 2650332 w 2667000"/>
              <a:gd name="connsiteY21" fmla="*/ 230981 h 559594"/>
              <a:gd name="connsiteX22" fmla="*/ 2626519 w 2667000"/>
              <a:gd name="connsiteY22" fmla="*/ 247650 h 559594"/>
              <a:gd name="connsiteX23" fmla="*/ 2588419 w 2667000"/>
              <a:gd name="connsiteY23" fmla="*/ 259556 h 559594"/>
              <a:gd name="connsiteX24" fmla="*/ 2547938 w 2667000"/>
              <a:gd name="connsiteY24" fmla="*/ 269081 h 559594"/>
              <a:gd name="connsiteX25" fmla="*/ 2524125 w 2667000"/>
              <a:gd name="connsiteY25" fmla="*/ 266700 h 559594"/>
              <a:gd name="connsiteX26" fmla="*/ 2466975 w 2667000"/>
              <a:gd name="connsiteY26" fmla="*/ 257175 h 559594"/>
              <a:gd name="connsiteX27" fmla="*/ 2378869 w 2667000"/>
              <a:gd name="connsiteY27" fmla="*/ 247650 h 559594"/>
              <a:gd name="connsiteX28" fmla="*/ 2276475 w 2667000"/>
              <a:gd name="connsiteY28" fmla="*/ 240506 h 559594"/>
              <a:gd name="connsiteX29" fmla="*/ 2145507 w 2667000"/>
              <a:gd name="connsiteY29" fmla="*/ 242887 h 559594"/>
              <a:gd name="connsiteX30" fmla="*/ 2035969 w 2667000"/>
              <a:gd name="connsiteY30" fmla="*/ 252412 h 559594"/>
              <a:gd name="connsiteX31" fmla="*/ 1857375 w 2667000"/>
              <a:gd name="connsiteY31" fmla="*/ 273844 h 559594"/>
              <a:gd name="connsiteX32" fmla="*/ 1624013 w 2667000"/>
              <a:gd name="connsiteY32" fmla="*/ 309562 h 559594"/>
              <a:gd name="connsiteX33" fmla="*/ 1478757 w 2667000"/>
              <a:gd name="connsiteY33" fmla="*/ 338137 h 559594"/>
              <a:gd name="connsiteX34" fmla="*/ 1204913 w 2667000"/>
              <a:gd name="connsiteY34" fmla="*/ 385762 h 559594"/>
              <a:gd name="connsiteX35" fmla="*/ 862013 w 2667000"/>
              <a:gd name="connsiteY35" fmla="*/ 447675 h 559594"/>
              <a:gd name="connsiteX36" fmla="*/ 711994 w 2667000"/>
              <a:gd name="connsiteY36" fmla="*/ 481012 h 559594"/>
              <a:gd name="connsiteX37" fmla="*/ 647700 w 2667000"/>
              <a:gd name="connsiteY37" fmla="*/ 500062 h 559594"/>
              <a:gd name="connsiteX38" fmla="*/ 607219 w 2667000"/>
              <a:gd name="connsiteY38" fmla="*/ 519112 h 559594"/>
              <a:gd name="connsiteX39" fmla="*/ 547688 w 2667000"/>
              <a:gd name="connsiteY39" fmla="*/ 540544 h 559594"/>
              <a:gd name="connsiteX40" fmla="*/ 500063 w 2667000"/>
              <a:gd name="connsiteY40" fmla="*/ 552450 h 559594"/>
              <a:gd name="connsiteX41" fmla="*/ 469107 w 2667000"/>
              <a:gd name="connsiteY41" fmla="*/ 554831 h 559594"/>
              <a:gd name="connsiteX42" fmla="*/ 423863 w 2667000"/>
              <a:gd name="connsiteY42" fmla="*/ 559594 h 559594"/>
              <a:gd name="connsiteX43" fmla="*/ 383382 w 2667000"/>
              <a:gd name="connsiteY43" fmla="*/ 557212 h 559594"/>
              <a:gd name="connsiteX44" fmla="*/ 285750 w 2667000"/>
              <a:gd name="connsiteY44" fmla="*/ 523875 h 559594"/>
              <a:gd name="connsiteX45" fmla="*/ 197644 w 2667000"/>
              <a:gd name="connsiteY45" fmla="*/ 478631 h 559594"/>
              <a:gd name="connsiteX46" fmla="*/ 114300 w 2667000"/>
              <a:gd name="connsiteY46" fmla="*/ 423862 h 559594"/>
              <a:gd name="connsiteX47" fmla="*/ 76200 w 2667000"/>
              <a:gd name="connsiteY47" fmla="*/ 390525 h 559594"/>
              <a:gd name="connsiteX48" fmla="*/ 40482 w 2667000"/>
              <a:gd name="connsiteY48" fmla="*/ 347662 h 559594"/>
              <a:gd name="connsiteX49" fmla="*/ 16669 w 2667000"/>
              <a:gd name="connsiteY49" fmla="*/ 307181 h 559594"/>
              <a:gd name="connsiteX50" fmla="*/ 2382 w 2667000"/>
              <a:gd name="connsiteY50" fmla="*/ 271462 h 559594"/>
              <a:gd name="connsiteX51" fmla="*/ 0 w 2667000"/>
              <a:gd name="connsiteY51" fmla="*/ 247650 h 559594"/>
              <a:gd name="connsiteX52" fmla="*/ 2382 w 2667000"/>
              <a:gd name="connsiteY52" fmla="*/ 238125 h 559594"/>
              <a:gd name="connsiteX53" fmla="*/ 14288 w 2667000"/>
              <a:gd name="connsiteY53" fmla="*/ 230981 h 559594"/>
              <a:gd name="connsiteX54" fmla="*/ 30957 w 2667000"/>
              <a:gd name="connsiteY54" fmla="*/ 235744 h 559594"/>
              <a:gd name="connsiteX55" fmla="*/ 59532 w 2667000"/>
              <a:gd name="connsiteY55" fmla="*/ 250031 h 559594"/>
              <a:gd name="connsiteX56" fmla="*/ 104775 w 2667000"/>
              <a:gd name="connsiteY56" fmla="*/ 269081 h 559594"/>
              <a:gd name="connsiteX57" fmla="*/ 204788 w 2667000"/>
              <a:gd name="connsiteY57" fmla="*/ 300037 h 559594"/>
              <a:gd name="connsiteX58" fmla="*/ 259557 w 2667000"/>
              <a:gd name="connsiteY58" fmla="*/ 309562 h 559594"/>
              <a:gd name="connsiteX59" fmla="*/ 316707 w 2667000"/>
              <a:gd name="connsiteY59" fmla="*/ 316706 h 559594"/>
              <a:gd name="connsiteX60" fmla="*/ 366713 w 2667000"/>
              <a:gd name="connsiteY60" fmla="*/ 319087 h 559594"/>
              <a:gd name="connsiteX61" fmla="*/ 428625 w 2667000"/>
              <a:gd name="connsiteY61" fmla="*/ 314325 h 559594"/>
              <a:gd name="connsiteX62" fmla="*/ 607219 w 2667000"/>
              <a:gd name="connsiteY62" fmla="*/ 290512 h 559594"/>
              <a:gd name="connsiteX63" fmla="*/ 781050 w 2667000"/>
              <a:gd name="connsiteY63" fmla="*/ 269081 h 559594"/>
              <a:gd name="connsiteX64" fmla="*/ 969169 w 2667000"/>
              <a:gd name="connsiteY64" fmla="*/ 240506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667000" h="559594">
                <a:moveTo>
                  <a:pt x="969169" y="240506"/>
                </a:moveTo>
                <a:lnTo>
                  <a:pt x="1202532" y="207169"/>
                </a:lnTo>
                <a:lnTo>
                  <a:pt x="1557338" y="145256"/>
                </a:lnTo>
                <a:lnTo>
                  <a:pt x="2035969" y="64294"/>
                </a:lnTo>
                <a:lnTo>
                  <a:pt x="2247900" y="26194"/>
                </a:lnTo>
                <a:lnTo>
                  <a:pt x="2283619" y="16669"/>
                </a:lnTo>
                <a:lnTo>
                  <a:pt x="2321719" y="4762"/>
                </a:lnTo>
                <a:lnTo>
                  <a:pt x="2340769" y="0"/>
                </a:lnTo>
                <a:lnTo>
                  <a:pt x="2376488" y="2381"/>
                </a:lnTo>
                <a:lnTo>
                  <a:pt x="2433638" y="9525"/>
                </a:lnTo>
                <a:lnTo>
                  <a:pt x="2493169" y="19050"/>
                </a:lnTo>
                <a:lnTo>
                  <a:pt x="2433638" y="9525"/>
                </a:lnTo>
                <a:lnTo>
                  <a:pt x="2495550" y="26194"/>
                </a:lnTo>
                <a:lnTo>
                  <a:pt x="2559844" y="54769"/>
                </a:lnTo>
                <a:lnTo>
                  <a:pt x="2588419" y="76200"/>
                </a:lnTo>
                <a:lnTo>
                  <a:pt x="2624138" y="114300"/>
                </a:lnTo>
                <a:lnTo>
                  <a:pt x="2640807" y="135731"/>
                </a:lnTo>
                <a:lnTo>
                  <a:pt x="2657475" y="159544"/>
                </a:lnTo>
                <a:lnTo>
                  <a:pt x="2667000" y="183356"/>
                </a:lnTo>
                <a:lnTo>
                  <a:pt x="2667000" y="192881"/>
                </a:lnTo>
                <a:lnTo>
                  <a:pt x="2664619" y="211931"/>
                </a:lnTo>
                <a:lnTo>
                  <a:pt x="2650332" y="230981"/>
                </a:lnTo>
                <a:lnTo>
                  <a:pt x="2626519" y="247650"/>
                </a:lnTo>
                <a:lnTo>
                  <a:pt x="2588419" y="259556"/>
                </a:lnTo>
                <a:lnTo>
                  <a:pt x="2547938" y="269081"/>
                </a:lnTo>
                <a:lnTo>
                  <a:pt x="2524125" y="266700"/>
                </a:lnTo>
                <a:lnTo>
                  <a:pt x="2466975" y="257175"/>
                </a:lnTo>
                <a:lnTo>
                  <a:pt x="2378869" y="247650"/>
                </a:lnTo>
                <a:lnTo>
                  <a:pt x="2276475" y="240506"/>
                </a:lnTo>
                <a:lnTo>
                  <a:pt x="2145507" y="242887"/>
                </a:lnTo>
                <a:lnTo>
                  <a:pt x="2035969" y="252412"/>
                </a:lnTo>
                <a:lnTo>
                  <a:pt x="1857375" y="273844"/>
                </a:lnTo>
                <a:lnTo>
                  <a:pt x="1624013" y="309562"/>
                </a:lnTo>
                <a:lnTo>
                  <a:pt x="1478757" y="338137"/>
                </a:lnTo>
                <a:lnTo>
                  <a:pt x="1204913" y="385762"/>
                </a:lnTo>
                <a:lnTo>
                  <a:pt x="862013" y="447675"/>
                </a:lnTo>
                <a:lnTo>
                  <a:pt x="711994" y="481012"/>
                </a:lnTo>
                <a:lnTo>
                  <a:pt x="647700" y="500062"/>
                </a:lnTo>
                <a:lnTo>
                  <a:pt x="607219" y="519112"/>
                </a:lnTo>
                <a:lnTo>
                  <a:pt x="547688" y="540544"/>
                </a:lnTo>
                <a:lnTo>
                  <a:pt x="500063" y="552450"/>
                </a:lnTo>
                <a:lnTo>
                  <a:pt x="469107" y="554831"/>
                </a:lnTo>
                <a:lnTo>
                  <a:pt x="423863" y="559594"/>
                </a:lnTo>
                <a:lnTo>
                  <a:pt x="383382" y="557212"/>
                </a:lnTo>
                <a:lnTo>
                  <a:pt x="285750" y="523875"/>
                </a:lnTo>
                <a:lnTo>
                  <a:pt x="197644" y="478631"/>
                </a:lnTo>
                <a:lnTo>
                  <a:pt x="114300" y="423862"/>
                </a:lnTo>
                <a:lnTo>
                  <a:pt x="76200" y="390525"/>
                </a:lnTo>
                <a:lnTo>
                  <a:pt x="40482" y="347662"/>
                </a:lnTo>
                <a:lnTo>
                  <a:pt x="16669" y="307181"/>
                </a:lnTo>
                <a:lnTo>
                  <a:pt x="2382" y="271462"/>
                </a:lnTo>
                <a:lnTo>
                  <a:pt x="0" y="247650"/>
                </a:lnTo>
                <a:lnTo>
                  <a:pt x="2382" y="238125"/>
                </a:lnTo>
                <a:lnTo>
                  <a:pt x="14288" y="230981"/>
                </a:lnTo>
                <a:lnTo>
                  <a:pt x="30957" y="235744"/>
                </a:lnTo>
                <a:lnTo>
                  <a:pt x="59532" y="250031"/>
                </a:lnTo>
                <a:lnTo>
                  <a:pt x="104775" y="269081"/>
                </a:lnTo>
                <a:lnTo>
                  <a:pt x="204788" y="300037"/>
                </a:lnTo>
                <a:lnTo>
                  <a:pt x="259557" y="309562"/>
                </a:lnTo>
                <a:lnTo>
                  <a:pt x="316707" y="316706"/>
                </a:lnTo>
                <a:lnTo>
                  <a:pt x="366713" y="319087"/>
                </a:lnTo>
                <a:lnTo>
                  <a:pt x="428625" y="314325"/>
                </a:lnTo>
                <a:lnTo>
                  <a:pt x="607219" y="290512"/>
                </a:lnTo>
                <a:lnTo>
                  <a:pt x="781050" y="269081"/>
                </a:lnTo>
                <a:lnTo>
                  <a:pt x="969169" y="2405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269A246-1077-49CC-A50F-BE22138757DD}"/>
              </a:ext>
            </a:extLst>
          </p:cNvPr>
          <p:cNvSpPr/>
          <p:nvPr/>
        </p:nvSpPr>
        <p:spPr>
          <a:xfrm>
            <a:off x="4711700" y="4597401"/>
            <a:ext cx="630238" cy="746125"/>
          </a:xfrm>
          <a:custGeom>
            <a:avLst/>
            <a:gdLst>
              <a:gd name="connsiteX0" fmla="*/ 345281 w 631031"/>
              <a:gd name="connsiteY0" fmla="*/ 202407 h 745332"/>
              <a:gd name="connsiteX1" fmla="*/ 442912 w 631031"/>
              <a:gd name="connsiteY1" fmla="*/ 283369 h 745332"/>
              <a:gd name="connsiteX2" fmla="*/ 514350 w 631031"/>
              <a:gd name="connsiteY2" fmla="*/ 354807 h 745332"/>
              <a:gd name="connsiteX3" fmla="*/ 559594 w 631031"/>
              <a:gd name="connsiteY3" fmla="*/ 407194 h 745332"/>
              <a:gd name="connsiteX4" fmla="*/ 590550 w 631031"/>
              <a:gd name="connsiteY4" fmla="*/ 452438 h 745332"/>
              <a:gd name="connsiteX5" fmla="*/ 609600 w 631031"/>
              <a:gd name="connsiteY5" fmla="*/ 495300 h 745332"/>
              <a:gd name="connsiteX6" fmla="*/ 619125 w 631031"/>
              <a:gd name="connsiteY6" fmla="*/ 531019 h 745332"/>
              <a:gd name="connsiteX7" fmla="*/ 631031 w 631031"/>
              <a:gd name="connsiteY7" fmla="*/ 576263 h 745332"/>
              <a:gd name="connsiteX8" fmla="*/ 631031 w 631031"/>
              <a:gd name="connsiteY8" fmla="*/ 604838 h 745332"/>
              <a:gd name="connsiteX9" fmla="*/ 628650 w 631031"/>
              <a:gd name="connsiteY9" fmla="*/ 638175 h 745332"/>
              <a:gd name="connsiteX10" fmla="*/ 619125 w 631031"/>
              <a:gd name="connsiteY10" fmla="*/ 664369 h 745332"/>
              <a:gd name="connsiteX11" fmla="*/ 602456 w 631031"/>
              <a:gd name="connsiteY11" fmla="*/ 688182 h 745332"/>
              <a:gd name="connsiteX12" fmla="*/ 576262 w 631031"/>
              <a:gd name="connsiteY12" fmla="*/ 714375 h 745332"/>
              <a:gd name="connsiteX13" fmla="*/ 550069 w 631031"/>
              <a:gd name="connsiteY13" fmla="*/ 728663 h 745332"/>
              <a:gd name="connsiteX14" fmla="*/ 507206 w 631031"/>
              <a:gd name="connsiteY14" fmla="*/ 742950 h 745332"/>
              <a:gd name="connsiteX15" fmla="*/ 485775 w 631031"/>
              <a:gd name="connsiteY15" fmla="*/ 745332 h 745332"/>
              <a:gd name="connsiteX16" fmla="*/ 461962 w 631031"/>
              <a:gd name="connsiteY16" fmla="*/ 745332 h 745332"/>
              <a:gd name="connsiteX17" fmla="*/ 426244 w 631031"/>
              <a:gd name="connsiteY17" fmla="*/ 733425 h 745332"/>
              <a:gd name="connsiteX18" fmla="*/ 395287 w 631031"/>
              <a:gd name="connsiteY18" fmla="*/ 707232 h 745332"/>
              <a:gd name="connsiteX19" fmla="*/ 359569 w 631031"/>
              <a:gd name="connsiteY19" fmla="*/ 666750 h 745332"/>
              <a:gd name="connsiteX20" fmla="*/ 333375 w 631031"/>
              <a:gd name="connsiteY20" fmla="*/ 628650 h 745332"/>
              <a:gd name="connsiteX21" fmla="*/ 302419 w 631031"/>
              <a:gd name="connsiteY21" fmla="*/ 571500 h 745332"/>
              <a:gd name="connsiteX22" fmla="*/ 250031 w 631031"/>
              <a:gd name="connsiteY22" fmla="*/ 457200 h 745332"/>
              <a:gd name="connsiteX23" fmla="*/ 188119 w 631031"/>
              <a:gd name="connsiteY23" fmla="*/ 328613 h 745332"/>
              <a:gd name="connsiteX24" fmla="*/ 147637 w 631031"/>
              <a:gd name="connsiteY24" fmla="*/ 252413 h 745332"/>
              <a:gd name="connsiteX25" fmla="*/ 73819 w 631031"/>
              <a:gd name="connsiteY25" fmla="*/ 133350 h 745332"/>
              <a:gd name="connsiteX26" fmla="*/ 35719 w 631031"/>
              <a:gd name="connsiteY26" fmla="*/ 85725 h 745332"/>
              <a:gd name="connsiteX27" fmla="*/ 14287 w 631031"/>
              <a:gd name="connsiteY27" fmla="*/ 61913 h 745332"/>
              <a:gd name="connsiteX28" fmla="*/ 7144 w 631031"/>
              <a:gd name="connsiteY28" fmla="*/ 47625 h 745332"/>
              <a:gd name="connsiteX29" fmla="*/ 0 w 631031"/>
              <a:gd name="connsiteY29" fmla="*/ 23813 h 745332"/>
              <a:gd name="connsiteX30" fmla="*/ 0 w 631031"/>
              <a:gd name="connsiteY30" fmla="*/ 4763 h 745332"/>
              <a:gd name="connsiteX31" fmla="*/ 7144 w 631031"/>
              <a:gd name="connsiteY31" fmla="*/ 0 h 745332"/>
              <a:gd name="connsiteX32" fmla="*/ 21431 w 631031"/>
              <a:gd name="connsiteY32" fmla="*/ 0 h 745332"/>
              <a:gd name="connsiteX33" fmla="*/ 50006 w 631031"/>
              <a:gd name="connsiteY33" fmla="*/ 11907 h 745332"/>
              <a:gd name="connsiteX34" fmla="*/ 100012 w 631031"/>
              <a:gd name="connsiteY34" fmla="*/ 40482 h 745332"/>
              <a:gd name="connsiteX35" fmla="*/ 171450 w 631031"/>
              <a:gd name="connsiteY35" fmla="*/ 85725 h 745332"/>
              <a:gd name="connsiteX36" fmla="*/ 252412 w 631031"/>
              <a:gd name="connsiteY36" fmla="*/ 138113 h 745332"/>
              <a:gd name="connsiteX37" fmla="*/ 345281 w 631031"/>
              <a:gd name="connsiteY37" fmla="*/ 202407 h 7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1031" h="745332">
                <a:moveTo>
                  <a:pt x="345281" y="202407"/>
                </a:moveTo>
                <a:lnTo>
                  <a:pt x="442912" y="283369"/>
                </a:lnTo>
                <a:lnTo>
                  <a:pt x="514350" y="354807"/>
                </a:lnTo>
                <a:lnTo>
                  <a:pt x="559594" y="407194"/>
                </a:lnTo>
                <a:lnTo>
                  <a:pt x="590550" y="452438"/>
                </a:lnTo>
                <a:lnTo>
                  <a:pt x="609600" y="495300"/>
                </a:lnTo>
                <a:lnTo>
                  <a:pt x="619125" y="531019"/>
                </a:lnTo>
                <a:lnTo>
                  <a:pt x="631031" y="576263"/>
                </a:lnTo>
                <a:lnTo>
                  <a:pt x="631031" y="604838"/>
                </a:lnTo>
                <a:lnTo>
                  <a:pt x="628650" y="638175"/>
                </a:lnTo>
                <a:lnTo>
                  <a:pt x="619125" y="664369"/>
                </a:lnTo>
                <a:lnTo>
                  <a:pt x="602456" y="688182"/>
                </a:lnTo>
                <a:lnTo>
                  <a:pt x="576262" y="714375"/>
                </a:lnTo>
                <a:lnTo>
                  <a:pt x="550069" y="728663"/>
                </a:lnTo>
                <a:lnTo>
                  <a:pt x="507206" y="742950"/>
                </a:lnTo>
                <a:lnTo>
                  <a:pt x="485775" y="745332"/>
                </a:lnTo>
                <a:lnTo>
                  <a:pt x="461962" y="745332"/>
                </a:lnTo>
                <a:lnTo>
                  <a:pt x="426244" y="733425"/>
                </a:lnTo>
                <a:lnTo>
                  <a:pt x="395287" y="707232"/>
                </a:lnTo>
                <a:lnTo>
                  <a:pt x="359569" y="666750"/>
                </a:lnTo>
                <a:lnTo>
                  <a:pt x="333375" y="628650"/>
                </a:lnTo>
                <a:lnTo>
                  <a:pt x="302419" y="571500"/>
                </a:lnTo>
                <a:lnTo>
                  <a:pt x="250031" y="457200"/>
                </a:lnTo>
                <a:lnTo>
                  <a:pt x="188119" y="328613"/>
                </a:lnTo>
                <a:lnTo>
                  <a:pt x="147637" y="252413"/>
                </a:lnTo>
                <a:lnTo>
                  <a:pt x="73819" y="133350"/>
                </a:lnTo>
                <a:lnTo>
                  <a:pt x="35719" y="85725"/>
                </a:lnTo>
                <a:lnTo>
                  <a:pt x="14287" y="61913"/>
                </a:lnTo>
                <a:lnTo>
                  <a:pt x="7144" y="47625"/>
                </a:lnTo>
                <a:lnTo>
                  <a:pt x="0" y="23813"/>
                </a:lnTo>
                <a:lnTo>
                  <a:pt x="0" y="4763"/>
                </a:lnTo>
                <a:lnTo>
                  <a:pt x="7144" y="0"/>
                </a:lnTo>
                <a:lnTo>
                  <a:pt x="21431" y="0"/>
                </a:lnTo>
                <a:lnTo>
                  <a:pt x="50006" y="11907"/>
                </a:lnTo>
                <a:lnTo>
                  <a:pt x="100012" y="40482"/>
                </a:lnTo>
                <a:lnTo>
                  <a:pt x="171450" y="85725"/>
                </a:lnTo>
                <a:lnTo>
                  <a:pt x="252412" y="138113"/>
                </a:lnTo>
                <a:lnTo>
                  <a:pt x="345281" y="2024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314D35B-46F7-4558-AD30-53DB961E3B24}"/>
              </a:ext>
            </a:extLst>
          </p:cNvPr>
          <p:cNvSpPr/>
          <p:nvPr/>
        </p:nvSpPr>
        <p:spPr>
          <a:xfrm>
            <a:off x="6237288" y="4302125"/>
            <a:ext cx="855662" cy="941388"/>
          </a:xfrm>
          <a:custGeom>
            <a:avLst/>
            <a:gdLst>
              <a:gd name="connsiteX0" fmla="*/ 369094 w 854869"/>
              <a:gd name="connsiteY0" fmla="*/ 702469 h 940594"/>
              <a:gd name="connsiteX1" fmla="*/ 690563 w 854869"/>
              <a:gd name="connsiteY1" fmla="*/ 447675 h 940594"/>
              <a:gd name="connsiteX2" fmla="*/ 754856 w 854869"/>
              <a:gd name="connsiteY2" fmla="*/ 388144 h 940594"/>
              <a:gd name="connsiteX3" fmla="*/ 804863 w 854869"/>
              <a:gd name="connsiteY3" fmla="*/ 338138 h 940594"/>
              <a:gd name="connsiteX4" fmla="*/ 838200 w 854869"/>
              <a:gd name="connsiteY4" fmla="*/ 304800 h 940594"/>
              <a:gd name="connsiteX5" fmla="*/ 850106 w 854869"/>
              <a:gd name="connsiteY5" fmla="*/ 285750 h 940594"/>
              <a:gd name="connsiteX6" fmla="*/ 854869 w 854869"/>
              <a:gd name="connsiteY6" fmla="*/ 273844 h 940594"/>
              <a:gd name="connsiteX7" fmla="*/ 854869 w 854869"/>
              <a:gd name="connsiteY7" fmla="*/ 261938 h 940594"/>
              <a:gd name="connsiteX8" fmla="*/ 847725 w 854869"/>
              <a:gd name="connsiteY8" fmla="*/ 247650 h 940594"/>
              <a:gd name="connsiteX9" fmla="*/ 833438 w 854869"/>
              <a:gd name="connsiteY9" fmla="*/ 226219 h 940594"/>
              <a:gd name="connsiteX10" fmla="*/ 795338 w 854869"/>
              <a:gd name="connsiteY10" fmla="*/ 190500 h 940594"/>
              <a:gd name="connsiteX11" fmla="*/ 740569 w 854869"/>
              <a:gd name="connsiteY11" fmla="*/ 150019 h 940594"/>
              <a:gd name="connsiteX12" fmla="*/ 659606 w 854869"/>
              <a:gd name="connsiteY12" fmla="*/ 100013 h 940594"/>
              <a:gd name="connsiteX13" fmla="*/ 592931 w 854869"/>
              <a:gd name="connsiteY13" fmla="*/ 64294 h 940594"/>
              <a:gd name="connsiteX14" fmla="*/ 533400 w 854869"/>
              <a:gd name="connsiteY14" fmla="*/ 38100 h 940594"/>
              <a:gd name="connsiteX15" fmla="*/ 464344 w 854869"/>
              <a:gd name="connsiteY15" fmla="*/ 14288 h 940594"/>
              <a:gd name="connsiteX16" fmla="*/ 411956 w 854869"/>
              <a:gd name="connsiteY16" fmla="*/ 2382 h 940594"/>
              <a:gd name="connsiteX17" fmla="*/ 383381 w 854869"/>
              <a:gd name="connsiteY17" fmla="*/ 0 h 940594"/>
              <a:gd name="connsiteX18" fmla="*/ 361950 w 854869"/>
              <a:gd name="connsiteY18" fmla="*/ 4763 h 940594"/>
              <a:gd name="connsiteX19" fmla="*/ 352425 w 854869"/>
              <a:gd name="connsiteY19" fmla="*/ 11907 h 940594"/>
              <a:gd name="connsiteX20" fmla="*/ 345281 w 854869"/>
              <a:gd name="connsiteY20" fmla="*/ 23813 h 940594"/>
              <a:gd name="connsiteX21" fmla="*/ 347663 w 854869"/>
              <a:gd name="connsiteY21" fmla="*/ 38100 h 940594"/>
              <a:gd name="connsiteX22" fmla="*/ 354806 w 854869"/>
              <a:gd name="connsiteY22" fmla="*/ 54769 h 940594"/>
              <a:gd name="connsiteX23" fmla="*/ 371475 w 854869"/>
              <a:gd name="connsiteY23" fmla="*/ 73819 h 940594"/>
              <a:gd name="connsiteX24" fmla="*/ 388144 w 854869"/>
              <a:gd name="connsiteY24" fmla="*/ 95250 h 940594"/>
              <a:gd name="connsiteX25" fmla="*/ 397669 w 854869"/>
              <a:gd name="connsiteY25" fmla="*/ 119063 h 940594"/>
              <a:gd name="connsiteX26" fmla="*/ 411956 w 854869"/>
              <a:gd name="connsiteY26" fmla="*/ 150019 h 940594"/>
              <a:gd name="connsiteX27" fmla="*/ 419100 w 854869"/>
              <a:gd name="connsiteY27" fmla="*/ 173832 h 940594"/>
              <a:gd name="connsiteX28" fmla="*/ 426244 w 854869"/>
              <a:gd name="connsiteY28" fmla="*/ 204788 h 940594"/>
              <a:gd name="connsiteX29" fmla="*/ 428625 w 854869"/>
              <a:gd name="connsiteY29" fmla="*/ 226219 h 940594"/>
              <a:gd name="connsiteX30" fmla="*/ 428625 w 854869"/>
              <a:gd name="connsiteY30" fmla="*/ 247650 h 940594"/>
              <a:gd name="connsiteX31" fmla="*/ 421481 w 854869"/>
              <a:gd name="connsiteY31" fmla="*/ 271463 h 940594"/>
              <a:gd name="connsiteX32" fmla="*/ 359569 w 854869"/>
              <a:gd name="connsiteY32" fmla="*/ 373857 h 940594"/>
              <a:gd name="connsiteX33" fmla="*/ 166688 w 854869"/>
              <a:gd name="connsiteY33" fmla="*/ 652463 h 940594"/>
              <a:gd name="connsiteX34" fmla="*/ 14288 w 854869"/>
              <a:gd name="connsiteY34" fmla="*/ 859632 h 940594"/>
              <a:gd name="connsiteX35" fmla="*/ 4763 w 854869"/>
              <a:gd name="connsiteY35" fmla="*/ 878682 h 940594"/>
              <a:gd name="connsiteX36" fmla="*/ 0 w 854869"/>
              <a:gd name="connsiteY36" fmla="*/ 895350 h 940594"/>
              <a:gd name="connsiteX37" fmla="*/ 2381 w 854869"/>
              <a:gd name="connsiteY37" fmla="*/ 909638 h 940594"/>
              <a:gd name="connsiteX38" fmla="*/ 9525 w 854869"/>
              <a:gd name="connsiteY38" fmla="*/ 926307 h 940594"/>
              <a:gd name="connsiteX39" fmla="*/ 19050 w 854869"/>
              <a:gd name="connsiteY39" fmla="*/ 931069 h 940594"/>
              <a:gd name="connsiteX40" fmla="*/ 38100 w 854869"/>
              <a:gd name="connsiteY40" fmla="*/ 938213 h 940594"/>
              <a:gd name="connsiteX41" fmla="*/ 52388 w 854869"/>
              <a:gd name="connsiteY41" fmla="*/ 940594 h 940594"/>
              <a:gd name="connsiteX42" fmla="*/ 90488 w 854869"/>
              <a:gd name="connsiteY42" fmla="*/ 909638 h 940594"/>
              <a:gd name="connsiteX43" fmla="*/ 252413 w 854869"/>
              <a:gd name="connsiteY43" fmla="*/ 788194 h 940594"/>
              <a:gd name="connsiteX44" fmla="*/ 369094 w 854869"/>
              <a:gd name="connsiteY44" fmla="*/ 702469 h 9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54869" h="940594">
                <a:moveTo>
                  <a:pt x="369094" y="702469"/>
                </a:moveTo>
                <a:lnTo>
                  <a:pt x="690563" y="447675"/>
                </a:lnTo>
                <a:lnTo>
                  <a:pt x="754856" y="388144"/>
                </a:lnTo>
                <a:lnTo>
                  <a:pt x="804863" y="338138"/>
                </a:lnTo>
                <a:lnTo>
                  <a:pt x="838200" y="304800"/>
                </a:lnTo>
                <a:lnTo>
                  <a:pt x="850106" y="285750"/>
                </a:lnTo>
                <a:lnTo>
                  <a:pt x="854869" y="273844"/>
                </a:lnTo>
                <a:lnTo>
                  <a:pt x="854869" y="261938"/>
                </a:lnTo>
                <a:lnTo>
                  <a:pt x="847725" y="247650"/>
                </a:lnTo>
                <a:lnTo>
                  <a:pt x="833438" y="226219"/>
                </a:lnTo>
                <a:lnTo>
                  <a:pt x="795338" y="190500"/>
                </a:lnTo>
                <a:lnTo>
                  <a:pt x="740569" y="150019"/>
                </a:lnTo>
                <a:lnTo>
                  <a:pt x="659606" y="100013"/>
                </a:lnTo>
                <a:lnTo>
                  <a:pt x="592931" y="64294"/>
                </a:lnTo>
                <a:lnTo>
                  <a:pt x="533400" y="38100"/>
                </a:lnTo>
                <a:lnTo>
                  <a:pt x="464344" y="14288"/>
                </a:lnTo>
                <a:lnTo>
                  <a:pt x="411956" y="2382"/>
                </a:lnTo>
                <a:lnTo>
                  <a:pt x="383381" y="0"/>
                </a:lnTo>
                <a:lnTo>
                  <a:pt x="361950" y="4763"/>
                </a:lnTo>
                <a:lnTo>
                  <a:pt x="352425" y="11907"/>
                </a:lnTo>
                <a:lnTo>
                  <a:pt x="345281" y="23813"/>
                </a:lnTo>
                <a:lnTo>
                  <a:pt x="347663" y="38100"/>
                </a:lnTo>
                <a:lnTo>
                  <a:pt x="354806" y="54769"/>
                </a:lnTo>
                <a:lnTo>
                  <a:pt x="371475" y="73819"/>
                </a:lnTo>
                <a:lnTo>
                  <a:pt x="388144" y="95250"/>
                </a:lnTo>
                <a:lnTo>
                  <a:pt x="397669" y="119063"/>
                </a:lnTo>
                <a:lnTo>
                  <a:pt x="411956" y="150019"/>
                </a:lnTo>
                <a:lnTo>
                  <a:pt x="419100" y="173832"/>
                </a:lnTo>
                <a:lnTo>
                  <a:pt x="426244" y="204788"/>
                </a:lnTo>
                <a:lnTo>
                  <a:pt x="428625" y="226219"/>
                </a:lnTo>
                <a:lnTo>
                  <a:pt x="428625" y="247650"/>
                </a:lnTo>
                <a:lnTo>
                  <a:pt x="421481" y="271463"/>
                </a:lnTo>
                <a:lnTo>
                  <a:pt x="359569" y="373857"/>
                </a:lnTo>
                <a:lnTo>
                  <a:pt x="166688" y="652463"/>
                </a:lnTo>
                <a:lnTo>
                  <a:pt x="14288" y="859632"/>
                </a:lnTo>
                <a:lnTo>
                  <a:pt x="4763" y="878682"/>
                </a:lnTo>
                <a:lnTo>
                  <a:pt x="0" y="895350"/>
                </a:lnTo>
                <a:lnTo>
                  <a:pt x="2381" y="909638"/>
                </a:lnTo>
                <a:lnTo>
                  <a:pt x="9525" y="926307"/>
                </a:lnTo>
                <a:lnTo>
                  <a:pt x="19050" y="931069"/>
                </a:lnTo>
                <a:lnTo>
                  <a:pt x="38100" y="938213"/>
                </a:lnTo>
                <a:lnTo>
                  <a:pt x="52388" y="940594"/>
                </a:lnTo>
                <a:lnTo>
                  <a:pt x="90488" y="909638"/>
                </a:lnTo>
                <a:lnTo>
                  <a:pt x="252413" y="788194"/>
                </a:lnTo>
                <a:lnTo>
                  <a:pt x="369094" y="7024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15AFA1F-96A0-4595-9B0C-7121C83A5DB5}"/>
              </a:ext>
            </a:extLst>
          </p:cNvPr>
          <p:cNvSpPr/>
          <p:nvPr/>
        </p:nvSpPr>
        <p:spPr>
          <a:xfrm rot="1200000">
            <a:off x="5661025" y="2205039"/>
            <a:ext cx="3055938" cy="1254125"/>
          </a:xfrm>
          <a:custGeom>
            <a:avLst/>
            <a:gdLst>
              <a:gd name="connsiteX0" fmla="*/ 419100 w 3055620"/>
              <a:gd name="connsiteY0" fmla="*/ 284480 h 1254760"/>
              <a:gd name="connsiteX1" fmla="*/ 591820 w 3055620"/>
              <a:gd name="connsiteY1" fmla="*/ 370840 h 1254760"/>
              <a:gd name="connsiteX2" fmla="*/ 746760 w 3055620"/>
              <a:gd name="connsiteY2" fmla="*/ 454660 h 1254760"/>
              <a:gd name="connsiteX3" fmla="*/ 965200 w 3055620"/>
              <a:gd name="connsiteY3" fmla="*/ 576580 h 1254760"/>
              <a:gd name="connsiteX4" fmla="*/ 1188720 w 3055620"/>
              <a:gd name="connsiteY4" fmla="*/ 706120 h 1254760"/>
              <a:gd name="connsiteX5" fmla="*/ 1394460 w 3055620"/>
              <a:gd name="connsiteY5" fmla="*/ 830580 h 1254760"/>
              <a:gd name="connsiteX6" fmla="*/ 1630680 w 3055620"/>
              <a:gd name="connsiteY6" fmla="*/ 975360 h 1254760"/>
              <a:gd name="connsiteX7" fmla="*/ 1760220 w 3055620"/>
              <a:gd name="connsiteY7" fmla="*/ 1056640 h 1254760"/>
              <a:gd name="connsiteX8" fmla="*/ 1912620 w 3055620"/>
              <a:gd name="connsiteY8" fmla="*/ 1140460 h 1254760"/>
              <a:gd name="connsiteX9" fmla="*/ 2004060 w 3055620"/>
              <a:gd name="connsiteY9" fmla="*/ 1186180 h 1254760"/>
              <a:gd name="connsiteX10" fmla="*/ 2105660 w 3055620"/>
              <a:gd name="connsiteY10" fmla="*/ 1229360 h 1254760"/>
              <a:gd name="connsiteX11" fmla="*/ 2156460 w 3055620"/>
              <a:gd name="connsiteY11" fmla="*/ 1247140 h 1254760"/>
              <a:gd name="connsiteX12" fmla="*/ 2186940 w 3055620"/>
              <a:gd name="connsiteY12" fmla="*/ 1252220 h 1254760"/>
              <a:gd name="connsiteX13" fmla="*/ 2247900 w 3055620"/>
              <a:gd name="connsiteY13" fmla="*/ 1254760 h 1254760"/>
              <a:gd name="connsiteX14" fmla="*/ 2296160 w 3055620"/>
              <a:gd name="connsiteY14" fmla="*/ 1252220 h 1254760"/>
              <a:gd name="connsiteX15" fmla="*/ 2349500 w 3055620"/>
              <a:gd name="connsiteY15" fmla="*/ 1242060 h 1254760"/>
              <a:gd name="connsiteX16" fmla="*/ 2466340 w 3055620"/>
              <a:gd name="connsiteY16" fmla="*/ 1209040 h 1254760"/>
              <a:gd name="connsiteX17" fmla="*/ 2641600 w 3055620"/>
              <a:gd name="connsiteY17" fmla="*/ 1143000 h 1254760"/>
              <a:gd name="connsiteX18" fmla="*/ 2895600 w 3055620"/>
              <a:gd name="connsiteY18" fmla="*/ 1051560 h 1254760"/>
              <a:gd name="connsiteX19" fmla="*/ 2994660 w 3055620"/>
              <a:gd name="connsiteY19" fmla="*/ 1016000 h 1254760"/>
              <a:gd name="connsiteX20" fmla="*/ 3017520 w 3055620"/>
              <a:gd name="connsiteY20" fmla="*/ 1005840 h 1254760"/>
              <a:gd name="connsiteX21" fmla="*/ 3037840 w 3055620"/>
              <a:gd name="connsiteY21" fmla="*/ 982980 h 1254760"/>
              <a:gd name="connsiteX22" fmla="*/ 3053080 w 3055620"/>
              <a:gd name="connsiteY22" fmla="*/ 960120 h 1254760"/>
              <a:gd name="connsiteX23" fmla="*/ 3055620 w 3055620"/>
              <a:gd name="connsiteY23" fmla="*/ 949960 h 1254760"/>
              <a:gd name="connsiteX24" fmla="*/ 3040380 w 3055620"/>
              <a:gd name="connsiteY24" fmla="*/ 929640 h 1254760"/>
              <a:gd name="connsiteX25" fmla="*/ 3022600 w 3055620"/>
              <a:gd name="connsiteY25" fmla="*/ 924560 h 1254760"/>
              <a:gd name="connsiteX26" fmla="*/ 2969260 w 3055620"/>
              <a:gd name="connsiteY26" fmla="*/ 924560 h 1254760"/>
              <a:gd name="connsiteX27" fmla="*/ 2816860 w 3055620"/>
              <a:gd name="connsiteY27" fmla="*/ 911860 h 1254760"/>
              <a:gd name="connsiteX28" fmla="*/ 2636520 w 3055620"/>
              <a:gd name="connsiteY28" fmla="*/ 896620 h 1254760"/>
              <a:gd name="connsiteX29" fmla="*/ 2352040 w 3055620"/>
              <a:gd name="connsiteY29" fmla="*/ 855980 h 1254760"/>
              <a:gd name="connsiteX30" fmla="*/ 2067560 w 3055620"/>
              <a:gd name="connsiteY30" fmla="*/ 797560 h 1254760"/>
              <a:gd name="connsiteX31" fmla="*/ 1915160 w 3055620"/>
              <a:gd name="connsiteY31" fmla="*/ 756920 h 1254760"/>
              <a:gd name="connsiteX32" fmla="*/ 1780540 w 3055620"/>
              <a:gd name="connsiteY32" fmla="*/ 716280 h 1254760"/>
              <a:gd name="connsiteX33" fmla="*/ 1658620 w 3055620"/>
              <a:gd name="connsiteY33" fmla="*/ 670560 h 1254760"/>
              <a:gd name="connsiteX34" fmla="*/ 939800 w 3055620"/>
              <a:gd name="connsiteY34" fmla="*/ 388620 h 1254760"/>
              <a:gd name="connsiteX35" fmla="*/ 167640 w 3055620"/>
              <a:gd name="connsiteY35" fmla="*/ 63500 h 1254760"/>
              <a:gd name="connsiteX36" fmla="*/ 38100 w 3055620"/>
              <a:gd name="connsiteY36" fmla="*/ 0 h 1254760"/>
              <a:gd name="connsiteX37" fmla="*/ 27940 w 3055620"/>
              <a:gd name="connsiteY37" fmla="*/ 2540 h 1254760"/>
              <a:gd name="connsiteX38" fmla="*/ 12700 w 3055620"/>
              <a:gd name="connsiteY38" fmla="*/ 17780 h 1254760"/>
              <a:gd name="connsiteX39" fmla="*/ 0 w 3055620"/>
              <a:gd name="connsiteY39" fmla="*/ 35560 h 1254760"/>
              <a:gd name="connsiteX40" fmla="*/ 0 w 3055620"/>
              <a:gd name="connsiteY40" fmla="*/ 63500 h 1254760"/>
              <a:gd name="connsiteX41" fmla="*/ 30480 w 3055620"/>
              <a:gd name="connsiteY41" fmla="*/ 96520 h 1254760"/>
              <a:gd name="connsiteX42" fmla="*/ 83820 w 3055620"/>
              <a:gd name="connsiteY42" fmla="*/ 129540 h 1254760"/>
              <a:gd name="connsiteX43" fmla="*/ 330200 w 3055620"/>
              <a:gd name="connsiteY43" fmla="*/ 238760 h 1254760"/>
              <a:gd name="connsiteX44" fmla="*/ 419100 w 3055620"/>
              <a:gd name="connsiteY44" fmla="*/ 284480 h 12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055620" h="1254760">
                <a:moveTo>
                  <a:pt x="419100" y="284480"/>
                </a:moveTo>
                <a:lnTo>
                  <a:pt x="591820" y="370840"/>
                </a:lnTo>
                <a:lnTo>
                  <a:pt x="746760" y="454660"/>
                </a:lnTo>
                <a:lnTo>
                  <a:pt x="965200" y="576580"/>
                </a:lnTo>
                <a:lnTo>
                  <a:pt x="1188720" y="706120"/>
                </a:lnTo>
                <a:lnTo>
                  <a:pt x="1394460" y="830580"/>
                </a:lnTo>
                <a:lnTo>
                  <a:pt x="1630680" y="975360"/>
                </a:lnTo>
                <a:lnTo>
                  <a:pt x="1760220" y="1056640"/>
                </a:lnTo>
                <a:lnTo>
                  <a:pt x="1912620" y="1140460"/>
                </a:lnTo>
                <a:lnTo>
                  <a:pt x="2004060" y="1186180"/>
                </a:lnTo>
                <a:lnTo>
                  <a:pt x="2105660" y="1229360"/>
                </a:lnTo>
                <a:lnTo>
                  <a:pt x="2156460" y="1247140"/>
                </a:lnTo>
                <a:lnTo>
                  <a:pt x="2186940" y="1252220"/>
                </a:lnTo>
                <a:lnTo>
                  <a:pt x="2247900" y="1254760"/>
                </a:lnTo>
                <a:lnTo>
                  <a:pt x="2296160" y="1252220"/>
                </a:lnTo>
                <a:lnTo>
                  <a:pt x="2349500" y="1242060"/>
                </a:lnTo>
                <a:lnTo>
                  <a:pt x="2466340" y="1209040"/>
                </a:lnTo>
                <a:lnTo>
                  <a:pt x="2641600" y="1143000"/>
                </a:lnTo>
                <a:lnTo>
                  <a:pt x="2895600" y="1051560"/>
                </a:lnTo>
                <a:lnTo>
                  <a:pt x="2994660" y="1016000"/>
                </a:lnTo>
                <a:lnTo>
                  <a:pt x="3017520" y="1005840"/>
                </a:lnTo>
                <a:lnTo>
                  <a:pt x="3037840" y="982980"/>
                </a:lnTo>
                <a:lnTo>
                  <a:pt x="3053080" y="960120"/>
                </a:lnTo>
                <a:lnTo>
                  <a:pt x="3055620" y="949960"/>
                </a:lnTo>
                <a:lnTo>
                  <a:pt x="3040380" y="929640"/>
                </a:lnTo>
                <a:lnTo>
                  <a:pt x="3022600" y="924560"/>
                </a:lnTo>
                <a:lnTo>
                  <a:pt x="2969260" y="924560"/>
                </a:lnTo>
                <a:lnTo>
                  <a:pt x="2816860" y="911860"/>
                </a:lnTo>
                <a:lnTo>
                  <a:pt x="2636520" y="896620"/>
                </a:lnTo>
                <a:lnTo>
                  <a:pt x="2352040" y="855980"/>
                </a:lnTo>
                <a:lnTo>
                  <a:pt x="2067560" y="797560"/>
                </a:lnTo>
                <a:lnTo>
                  <a:pt x="1915160" y="756920"/>
                </a:lnTo>
                <a:lnTo>
                  <a:pt x="1780540" y="716280"/>
                </a:lnTo>
                <a:lnTo>
                  <a:pt x="1658620" y="670560"/>
                </a:lnTo>
                <a:lnTo>
                  <a:pt x="939800" y="388620"/>
                </a:lnTo>
                <a:lnTo>
                  <a:pt x="167640" y="63500"/>
                </a:lnTo>
                <a:lnTo>
                  <a:pt x="38100" y="0"/>
                </a:lnTo>
                <a:lnTo>
                  <a:pt x="27940" y="2540"/>
                </a:lnTo>
                <a:lnTo>
                  <a:pt x="12700" y="17780"/>
                </a:lnTo>
                <a:lnTo>
                  <a:pt x="0" y="35560"/>
                </a:lnTo>
                <a:lnTo>
                  <a:pt x="0" y="63500"/>
                </a:lnTo>
                <a:lnTo>
                  <a:pt x="30480" y="96520"/>
                </a:lnTo>
                <a:lnTo>
                  <a:pt x="83820" y="129540"/>
                </a:lnTo>
                <a:lnTo>
                  <a:pt x="330200" y="238760"/>
                </a:lnTo>
                <a:lnTo>
                  <a:pt x="419100" y="284480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1E2239A-B25A-4E82-8CE6-D189E0C6EDB4}"/>
              </a:ext>
            </a:extLst>
          </p:cNvPr>
          <p:cNvSpPr/>
          <p:nvPr/>
        </p:nvSpPr>
        <p:spPr>
          <a:xfrm rot="16200000">
            <a:off x="4672808" y="4217195"/>
            <a:ext cx="2268537" cy="428625"/>
          </a:xfrm>
          <a:custGeom>
            <a:avLst/>
            <a:gdLst>
              <a:gd name="connsiteX0" fmla="*/ 766763 w 2269331"/>
              <a:gd name="connsiteY0" fmla="*/ 183356 h 428625"/>
              <a:gd name="connsiteX1" fmla="*/ 1269206 w 2269331"/>
              <a:gd name="connsiteY1" fmla="*/ 183356 h 428625"/>
              <a:gd name="connsiteX2" fmla="*/ 1647825 w 2269331"/>
              <a:gd name="connsiteY2" fmla="*/ 183356 h 428625"/>
              <a:gd name="connsiteX3" fmla="*/ 1850231 w 2269331"/>
              <a:gd name="connsiteY3" fmla="*/ 178593 h 428625"/>
              <a:gd name="connsiteX4" fmla="*/ 1897856 w 2269331"/>
              <a:gd name="connsiteY4" fmla="*/ 173831 h 428625"/>
              <a:gd name="connsiteX5" fmla="*/ 1940719 w 2269331"/>
              <a:gd name="connsiteY5" fmla="*/ 166687 h 428625"/>
              <a:gd name="connsiteX6" fmla="*/ 1985963 w 2269331"/>
              <a:gd name="connsiteY6" fmla="*/ 157162 h 428625"/>
              <a:gd name="connsiteX7" fmla="*/ 2026444 w 2269331"/>
              <a:gd name="connsiteY7" fmla="*/ 145256 h 428625"/>
              <a:gd name="connsiteX8" fmla="*/ 2069306 w 2269331"/>
              <a:gd name="connsiteY8" fmla="*/ 128587 h 428625"/>
              <a:gd name="connsiteX9" fmla="*/ 2131219 w 2269331"/>
              <a:gd name="connsiteY9" fmla="*/ 97631 h 428625"/>
              <a:gd name="connsiteX10" fmla="*/ 2188369 w 2269331"/>
              <a:gd name="connsiteY10" fmla="*/ 57150 h 428625"/>
              <a:gd name="connsiteX11" fmla="*/ 2243138 w 2269331"/>
              <a:gd name="connsiteY11" fmla="*/ 0 h 428625"/>
              <a:gd name="connsiteX12" fmla="*/ 2250281 w 2269331"/>
              <a:gd name="connsiteY12" fmla="*/ 0 h 428625"/>
              <a:gd name="connsiteX13" fmla="*/ 2269331 w 2269331"/>
              <a:gd name="connsiteY13" fmla="*/ 202406 h 428625"/>
              <a:gd name="connsiteX14" fmla="*/ 2262188 w 2269331"/>
              <a:gd name="connsiteY14" fmla="*/ 219075 h 428625"/>
              <a:gd name="connsiteX15" fmla="*/ 2224088 w 2269331"/>
              <a:gd name="connsiteY15" fmla="*/ 254793 h 428625"/>
              <a:gd name="connsiteX16" fmla="*/ 2171700 w 2269331"/>
              <a:gd name="connsiteY16" fmla="*/ 314325 h 428625"/>
              <a:gd name="connsiteX17" fmla="*/ 2143125 w 2269331"/>
              <a:gd name="connsiteY17" fmla="*/ 342900 h 428625"/>
              <a:gd name="connsiteX18" fmla="*/ 2112169 w 2269331"/>
              <a:gd name="connsiteY18" fmla="*/ 364331 h 428625"/>
              <a:gd name="connsiteX19" fmla="*/ 2078831 w 2269331"/>
              <a:gd name="connsiteY19" fmla="*/ 385762 h 428625"/>
              <a:gd name="connsiteX20" fmla="*/ 2059781 w 2269331"/>
              <a:gd name="connsiteY20" fmla="*/ 392906 h 428625"/>
              <a:gd name="connsiteX21" fmla="*/ 2028825 w 2269331"/>
              <a:gd name="connsiteY21" fmla="*/ 402431 h 428625"/>
              <a:gd name="connsiteX22" fmla="*/ 1995488 w 2269331"/>
              <a:gd name="connsiteY22" fmla="*/ 407193 h 428625"/>
              <a:gd name="connsiteX23" fmla="*/ 1940719 w 2269331"/>
              <a:gd name="connsiteY23" fmla="*/ 411956 h 428625"/>
              <a:gd name="connsiteX24" fmla="*/ 1835944 w 2269331"/>
              <a:gd name="connsiteY24" fmla="*/ 421481 h 428625"/>
              <a:gd name="connsiteX25" fmla="*/ 1688306 w 2269331"/>
              <a:gd name="connsiteY25" fmla="*/ 428625 h 428625"/>
              <a:gd name="connsiteX26" fmla="*/ 1607344 w 2269331"/>
              <a:gd name="connsiteY26" fmla="*/ 428625 h 428625"/>
              <a:gd name="connsiteX27" fmla="*/ 1354931 w 2269331"/>
              <a:gd name="connsiteY27" fmla="*/ 426243 h 428625"/>
              <a:gd name="connsiteX28" fmla="*/ 1216819 w 2269331"/>
              <a:gd name="connsiteY28" fmla="*/ 419100 h 428625"/>
              <a:gd name="connsiteX29" fmla="*/ 473869 w 2269331"/>
              <a:gd name="connsiteY29" fmla="*/ 390525 h 428625"/>
              <a:gd name="connsiteX30" fmla="*/ 345281 w 2269331"/>
              <a:gd name="connsiteY30" fmla="*/ 383381 h 428625"/>
              <a:gd name="connsiteX31" fmla="*/ 195263 w 2269331"/>
              <a:gd name="connsiteY31" fmla="*/ 383381 h 428625"/>
              <a:gd name="connsiteX32" fmla="*/ 30956 w 2269331"/>
              <a:gd name="connsiteY32" fmla="*/ 381000 h 428625"/>
              <a:gd name="connsiteX33" fmla="*/ 9525 w 2269331"/>
              <a:gd name="connsiteY33" fmla="*/ 371475 h 428625"/>
              <a:gd name="connsiteX34" fmla="*/ 0 w 2269331"/>
              <a:gd name="connsiteY34" fmla="*/ 200025 h 428625"/>
              <a:gd name="connsiteX35" fmla="*/ 11906 w 2269331"/>
              <a:gd name="connsiteY35" fmla="*/ 183356 h 428625"/>
              <a:gd name="connsiteX36" fmla="*/ 30956 w 2269331"/>
              <a:gd name="connsiteY36" fmla="*/ 178593 h 428625"/>
              <a:gd name="connsiteX37" fmla="*/ 140494 w 2269331"/>
              <a:gd name="connsiteY37" fmla="*/ 178593 h 428625"/>
              <a:gd name="connsiteX38" fmla="*/ 395288 w 2269331"/>
              <a:gd name="connsiteY38" fmla="*/ 180975 h 428625"/>
              <a:gd name="connsiteX39" fmla="*/ 766763 w 2269331"/>
              <a:gd name="connsiteY39" fmla="*/ 183356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69331" h="428625">
                <a:moveTo>
                  <a:pt x="766763" y="183356"/>
                </a:moveTo>
                <a:lnTo>
                  <a:pt x="1269206" y="183356"/>
                </a:lnTo>
                <a:lnTo>
                  <a:pt x="1647825" y="183356"/>
                </a:lnTo>
                <a:lnTo>
                  <a:pt x="1850231" y="178593"/>
                </a:lnTo>
                <a:lnTo>
                  <a:pt x="1897856" y="173831"/>
                </a:lnTo>
                <a:lnTo>
                  <a:pt x="1940719" y="166687"/>
                </a:lnTo>
                <a:lnTo>
                  <a:pt x="1985963" y="157162"/>
                </a:lnTo>
                <a:lnTo>
                  <a:pt x="2026444" y="145256"/>
                </a:lnTo>
                <a:lnTo>
                  <a:pt x="2069306" y="128587"/>
                </a:lnTo>
                <a:lnTo>
                  <a:pt x="2131219" y="97631"/>
                </a:lnTo>
                <a:lnTo>
                  <a:pt x="2188369" y="57150"/>
                </a:lnTo>
                <a:lnTo>
                  <a:pt x="2243138" y="0"/>
                </a:lnTo>
                <a:lnTo>
                  <a:pt x="2250281" y="0"/>
                </a:lnTo>
                <a:lnTo>
                  <a:pt x="2269331" y="202406"/>
                </a:lnTo>
                <a:lnTo>
                  <a:pt x="2262188" y="219075"/>
                </a:lnTo>
                <a:lnTo>
                  <a:pt x="2224088" y="254793"/>
                </a:lnTo>
                <a:lnTo>
                  <a:pt x="2171700" y="314325"/>
                </a:lnTo>
                <a:lnTo>
                  <a:pt x="2143125" y="342900"/>
                </a:lnTo>
                <a:lnTo>
                  <a:pt x="2112169" y="364331"/>
                </a:lnTo>
                <a:lnTo>
                  <a:pt x="2078831" y="385762"/>
                </a:lnTo>
                <a:lnTo>
                  <a:pt x="2059781" y="392906"/>
                </a:lnTo>
                <a:lnTo>
                  <a:pt x="2028825" y="402431"/>
                </a:lnTo>
                <a:lnTo>
                  <a:pt x="1995488" y="407193"/>
                </a:lnTo>
                <a:lnTo>
                  <a:pt x="1940719" y="411956"/>
                </a:lnTo>
                <a:lnTo>
                  <a:pt x="1835944" y="421481"/>
                </a:lnTo>
                <a:lnTo>
                  <a:pt x="1688306" y="428625"/>
                </a:lnTo>
                <a:lnTo>
                  <a:pt x="1607344" y="428625"/>
                </a:lnTo>
                <a:lnTo>
                  <a:pt x="1354931" y="426243"/>
                </a:lnTo>
                <a:lnTo>
                  <a:pt x="1216819" y="419100"/>
                </a:lnTo>
                <a:lnTo>
                  <a:pt x="473869" y="390525"/>
                </a:lnTo>
                <a:lnTo>
                  <a:pt x="345281" y="383381"/>
                </a:lnTo>
                <a:lnTo>
                  <a:pt x="195263" y="383381"/>
                </a:lnTo>
                <a:lnTo>
                  <a:pt x="30956" y="381000"/>
                </a:lnTo>
                <a:lnTo>
                  <a:pt x="9525" y="371475"/>
                </a:lnTo>
                <a:lnTo>
                  <a:pt x="0" y="200025"/>
                </a:lnTo>
                <a:lnTo>
                  <a:pt x="11906" y="183356"/>
                </a:lnTo>
                <a:lnTo>
                  <a:pt x="30956" y="178593"/>
                </a:lnTo>
                <a:lnTo>
                  <a:pt x="140494" y="178593"/>
                </a:lnTo>
                <a:lnTo>
                  <a:pt x="395288" y="180975"/>
                </a:lnTo>
                <a:lnTo>
                  <a:pt x="766763" y="1833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1E7130D-0552-44C7-9B29-C14F5F152788}"/>
              </a:ext>
            </a:extLst>
          </p:cNvPr>
          <p:cNvSpPr/>
          <p:nvPr/>
        </p:nvSpPr>
        <p:spPr>
          <a:xfrm rot="19800000">
            <a:off x="4397375" y="4687888"/>
            <a:ext cx="3151188" cy="1866900"/>
          </a:xfrm>
          <a:custGeom>
            <a:avLst/>
            <a:gdLst>
              <a:gd name="connsiteX0" fmla="*/ 1051411 w 3151254"/>
              <a:gd name="connsiteY0" fmla="*/ 601658 h 1867521"/>
              <a:gd name="connsiteX1" fmla="*/ 1274798 w 3151254"/>
              <a:gd name="connsiteY1" fmla="*/ 691013 h 1867521"/>
              <a:gd name="connsiteX2" fmla="*/ 1402874 w 3151254"/>
              <a:gd name="connsiteY2" fmla="*/ 738669 h 1867521"/>
              <a:gd name="connsiteX3" fmla="*/ 1691789 w 3151254"/>
              <a:gd name="connsiteY3" fmla="*/ 866744 h 1867521"/>
              <a:gd name="connsiteX4" fmla="*/ 2096865 w 3151254"/>
              <a:gd name="connsiteY4" fmla="*/ 1072261 h 1867521"/>
              <a:gd name="connsiteX5" fmla="*/ 2281532 w 3151254"/>
              <a:gd name="connsiteY5" fmla="*/ 1161616 h 1867521"/>
              <a:gd name="connsiteX6" fmla="*/ 2463221 w 3151254"/>
              <a:gd name="connsiteY6" fmla="*/ 1250971 h 1867521"/>
              <a:gd name="connsiteX7" fmla="*/ 2558533 w 3151254"/>
              <a:gd name="connsiteY7" fmla="*/ 1295649 h 1867521"/>
              <a:gd name="connsiteX8" fmla="*/ 2627038 w 3151254"/>
              <a:gd name="connsiteY8" fmla="*/ 1322455 h 1867521"/>
              <a:gd name="connsiteX9" fmla="*/ 2713415 w 3151254"/>
              <a:gd name="connsiteY9" fmla="*/ 1355219 h 1867521"/>
              <a:gd name="connsiteX10" fmla="*/ 2787877 w 3151254"/>
              <a:gd name="connsiteY10" fmla="*/ 1373090 h 1867521"/>
              <a:gd name="connsiteX11" fmla="*/ 2829576 w 3151254"/>
              <a:gd name="connsiteY11" fmla="*/ 1379047 h 1867521"/>
              <a:gd name="connsiteX12" fmla="*/ 2844469 w 3151254"/>
              <a:gd name="connsiteY12" fmla="*/ 1382025 h 1867521"/>
              <a:gd name="connsiteX13" fmla="*/ 2871275 w 3151254"/>
              <a:gd name="connsiteY13" fmla="*/ 1402875 h 1867521"/>
              <a:gd name="connsiteX14" fmla="*/ 2927867 w 3151254"/>
              <a:gd name="connsiteY14" fmla="*/ 1453509 h 1867521"/>
              <a:gd name="connsiteX15" fmla="*/ 2969566 w 3151254"/>
              <a:gd name="connsiteY15" fmla="*/ 1492230 h 1867521"/>
              <a:gd name="connsiteX16" fmla="*/ 3014243 w 3151254"/>
              <a:gd name="connsiteY16" fmla="*/ 1545843 h 1867521"/>
              <a:gd name="connsiteX17" fmla="*/ 3070835 w 3151254"/>
              <a:gd name="connsiteY17" fmla="*/ 1623284 h 1867521"/>
              <a:gd name="connsiteX18" fmla="*/ 3100620 w 3151254"/>
              <a:gd name="connsiteY18" fmla="*/ 1676897 h 1867521"/>
              <a:gd name="connsiteX19" fmla="*/ 3124448 w 3151254"/>
              <a:gd name="connsiteY19" fmla="*/ 1724553 h 1867521"/>
              <a:gd name="connsiteX20" fmla="*/ 3145297 w 3151254"/>
              <a:gd name="connsiteY20" fmla="*/ 1769230 h 1867521"/>
              <a:gd name="connsiteX21" fmla="*/ 3151254 w 3151254"/>
              <a:gd name="connsiteY21" fmla="*/ 1807951 h 1867521"/>
              <a:gd name="connsiteX22" fmla="*/ 3151254 w 3151254"/>
              <a:gd name="connsiteY22" fmla="*/ 1825822 h 1867521"/>
              <a:gd name="connsiteX23" fmla="*/ 3145297 w 3151254"/>
              <a:gd name="connsiteY23" fmla="*/ 1837736 h 1867521"/>
              <a:gd name="connsiteX24" fmla="*/ 3124448 w 3151254"/>
              <a:gd name="connsiteY24" fmla="*/ 1861564 h 1867521"/>
              <a:gd name="connsiteX25" fmla="*/ 3103598 w 3151254"/>
              <a:gd name="connsiteY25" fmla="*/ 1867521 h 1867521"/>
              <a:gd name="connsiteX26" fmla="*/ 3085727 w 3151254"/>
              <a:gd name="connsiteY26" fmla="*/ 1867521 h 1867521"/>
              <a:gd name="connsiteX27" fmla="*/ 3049985 w 3151254"/>
              <a:gd name="connsiteY27" fmla="*/ 1861564 h 1867521"/>
              <a:gd name="connsiteX28" fmla="*/ 3008286 w 3151254"/>
              <a:gd name="connsiteY28" fmla="*/ 1840714 h 1867521"/>
              <a:gd name="connsiteX29" fmla="*/ 2927867 w 3151254"/>
              <a:gd name="connsiteY29" fmla="*/ 1793058 h 1867521"/>
              <a:gd name="connsiteX30" fmla="*/ 2793834 w 3151254"/>
              <a:gd name="connsiteY30" fmla="*/ 1691789 h 1867521"/>
              <a:gd name="connsiteX31" fmla="*/ 2659802 w 3151254"/>
              <a:gd name="connsiteY31" fmla="*/ 1608391 h 1867521"/>
              <a:gd name="connsiteX32" fmla="*/ 2484070 w 3151254"/>
              <a:gd name="connsiteY32" fmla="*/ 1504144 h 1867521"/>
              <a:gd name="connsiteX33" fmla="*/ 2347059 w 3151254"/>
              <a:gd name="connsiteY33" fmla="*/ 1420746 h 1867521"/>
              <a:gd name="connsiteX34" fmla="*/ 2180263 w 3151254"/>
              <a:gd name="connsiteY34" fmla="*/ 1331391 h 1867521"/>
              <a:gd name="connsiteX35" fmla="*/ 1953897 w 3151254"/>
              <a:gd name="connsiteY35" fmla="*/ 1212251 h 1867521"/>
              <a:gd name="connsiteX36" fmla="*/ 1632219 w 3151254"/>
              <a:gd name="connsiteY36" fmla="*/ 1045454 h 1867521"/>
              <a:gd name="connsiteX37" fmla="*/ 1465422 w 3151254"/>
              <a:gd name="connsiteY37" fmla="*/ 965035 h 1867521"/>
              <a:gd name="connsiteX38" fmla="*/ 1349261 w 3151254"/>
              <a:gd name="connsiteY38" fmla="*/ 914400 h 1867521"/>
              <a:gd name="connsiteX39" fmla="*/ 1212250 w 3151254"/>
              <a:gd name="connsiteY39" fmla="*/ 860787 h 1867521"/>
              <a:gd name="connsiteX40" fmla="*/ 962056 w 3151254"/>
              <a:gd name="connsiteY40" fmla="*/ 768454 h 1867521"/>
              <a:gd name="connsiteX41" fmla="*/ 833980 w 3151254"/>
              <a:gd name="connsiteY41" fmla="*/ 720798 h 1867521"/>
              <a:gd name="connsiteX42" fmla="*/ 688034 w 3151254"/>
              <a:gd name="connsiteY42" fmla="*/ 676120 h 1867521"/>
              <a:gd name="connsiteX43" fmla="*/ 524216 w 3151254"/>
              <a:gd name="connsiteY43" fmla="*/ 625486 h 1867521"/>
              <a:gd name="connsiteX44" fmla="*/ 411033 w 3151254"/>
              <a:gd name="connsiteY44" fmla="*/ 592722 h 1867521"/>
              <a:gd name="connsiteX45" fmla="*/ 357420 w 3151254"/>
              <a:gd name="connsiteY45" fmla="*/ 580808 h 1867521"/>
              <a:gd name="connsiteX46" fmla="*/ 259129 w 3151254"/>
              <a:gd name="connsiteY46" fmla="*/ 554002 h 1867521"/>
              <a:gd name="connsiteX47" fmla="*/ 187645 w 3151254"/>
              <a:gd name="connsiteY47" fmla="*/ 515281 h 1867521"/>
              <a:gd name="connsiteX48" fmla="*/ 137011 w 3151254"/>
              <a:gd name="connsiteY48" fmla="*/ 467625 h 1867521"/>
              <a:gd name="connsiteX49" fmla="*/ 98290 w 3151254"/>
              <a:gd name="connsiteY49" fmla="*/ 405077 h 1867521"/>
              <a:gd name="connsiteX50" fmla="*/ 53613 w 3151254"/>
              <a:gd name="connsiteY50" fmla="*/ 303808 h 1867521"/>
              <a:gd name="connsiteX51" fmla="*/ 38720 w 3151254"/>
              <a:gd name="connsiteY51" fmla="*/ 244238 h 1867521"/>
              <a:gd name="connsiteX52" fmla="*/ 17871 w 3151254"/>
              <a:gd name="connsiteY52" fmla="*/ 157861 h 1867521"/>
              <a:gd name="connsiteX53" fmla="*/ 2978 w 3151254"/>
              <a:gd name="connsiteY53" fmla="*/ 71484 h 1867521"/>
              <a:gd name="connsiteX54" fmla="*/ 0 w 3151254"/>
              <a:gd name="connsiteY54" fmla="*/ 41699 h 1867521"/>
              <a:gd name="connsiteX55" fmla="*/ 2978 w 3151254"/>
              <a:gd name="connsiteY55" fmla="*/ 20850 h 1867521"/>
              <a:gd name="connsiteX56" fmla="*/ 11914 w 3151254"/>
              <a:gd name="connsiteY56" fmla="*/ 0 h 1867521"/>
              <a:gd name="connsiteX57" fmla="*/ 26806 w 3151254"/>
              <a:gd name="connsiteY57" fmla="*/ 0 h 1867521"/>
              <a:gd name="connsiteX58" fmla="*/ 38720 w 3151254"/>
              <a:gd name="connsiteY58" fmla="*/ 5957 h 1867521"/>
              <a:gd name="connsiteX59" fmla="*/ 56591 w 3151254"/>
              <a:gd name="connsiteY59" fmla="*/ 26807 h 1867521"/>
              <a:gd name="connsiteX60" fmla="*/ 92333 w 3151254"/>
              <a:gd name="connsiteY60" fmla="*/ 77441 h 1867521"/>
              <a:gd name="connsiteX61" fmla="*/ 139989 w 3151254"/>
              <a:gd name="connsiteY61" fmla="*/ 142968 h 1867521"/>
              <a:gd name="connsiteX62" fmla="*/ 235301 w 3151254"/>
              <a:gd name="connsiteY62" fmla="*/ 229345 h 1867521"/>
              <a:gd name="connsiteX63" fmla="*/ 312742 w 3151254"/>
              <a:gd name="connsiteY63" fmla="*/ 279980 h 1867521"/>
              <a:gd name="connsiteX64" fmla="*/ 452732 w 3151254"/>
              <a:gd name="connsiteY64" fmla="*/ 354442 h 1867521"/>
              <a:gd name="connsiteX65" fmla="*/ 610593 w 3151254"/>
              <a:gd name="connsiteY65" fmla="*/ 422948 h 1867521"/>
              <a:gd name="connsiteX66" fmla="*/ 804195 w 3151254"/>
              <a:gd name="connsiteY66" fmla="*/ 500389 h 1867521"/>
              <a:gd name="connsiteX67" fmla="*/ 1051411 w 3151254"/>
              <a:gd name="connsiteY67" fmla="*/ 601658 h 1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51254" h="1867521">
                <a:moveTo>
                  <a:pt x="1051411" y="601658"/>
                </a:moveTo>
                <a:lnTo>
                  <a:pt x="1274798" y="691013"/>
                </a:lnTo>
                <a:lnTo>
                  <a:pt x="1402874" y="738669"/>
                </a:lnTo>
                <a:lnTo>
                  <a:pt x="1691789" y="866744"/>
                </a:lnTo>
                <a:lnTo>
                  <a:pt x="2096865" y="1072261"/>
                </a:lnTo>
                <a:lnTo>
                  <a:pt x="2281532" y="1161616"/>
                </a:lnTo>
                <a:lnTo>
                  <a:pt x="2463221" y="1250971"/>
                </a:lnTo>
                <a:lnTo>
                  <a:pt x="2558533" y="1295649"/>
                </a:lnTo>
                <a:lnTo>
                  <a:pt x="2627038" y="1322455"/>
                </a:lnTo>
                <a:lnTo>
                  <a:pt x="2713415" y="1355219"/>
                </a:lnTo>
                <a:lnTo>
                  <a:pt x="2787877" y="1373090"/>
                </a:lnTo>
                <a:lnTo>
                  <a:pt x="2829576" y="1379047"/>
                </a:lnTo>
                <a:lnTo>
                  <a:pt x="2844469" y="1382025"/>
                </a:lnTo>
                <a:lnTo>
                  <a:pt x="2871275" y="1402875"/>
                </a:lnTo>
                <a:lnTo>
                  <a:pt x="2927867" y="1453509"/>
                </a:lnTo>
                <a:lnTo>
                  <a:pt x="2969566" y="1492230"/>
                </a:lnTo>
                <a:lnTo>
                  <a:pt x="3014243" y="1545843"/>
                </a:lnTo>
                <a:lnTo>
                  <a:pt x="3070835" y="1623284"/>
                </a:lnTo>
                <a:lnTo>
                  <a:pt x="3100620" y="1676897"/>
                </a:lnTo>
                <a:lnTo>
                  <a:pt x="3124448" y="1724553"/>
                </a:lnTo>
                <a:lnTo>
                  <a:pt x="3145297" y="1769230"/>
                </a:lnTo>
                <a:lnTo>
                  <a:pt x="3151254" y="1807951"/>
                </a:lnTo>
                <a:lnTo>
                  <a:pt x="3151254" y="1825822"/>
                </a:lnTo>
                <a:lnTo>
                  <a:pt x="3145297" y="1837736"/>
                </a:lnTo>
                <a:lnTo>
                  <a:pt x="3124448" y="1861564"/>
                </a:lnTo>
                <a:lnTo>
                  <a:pt x="3103598" y="1867521"/>
                </a:lnTo>
                <a:lnTo>
                  <a:pt x="3085727" y="1867521"/>
                </a:lnTo>
                <a:lnTo>
                  <a:pt x="3049985" y="1861564"/>
                </a:lnTo>
                <a:lnTo>
                  <a:pt x="3008286" y="1840714"/>
                </a:lnTo>
                <a:lnTo>
                  <a:pt x="2927867" y="1793058"/>
                </a:lnTo>
                <a:lnTo>
                  <a:pt x="2793834" y="1691789"/>
                </a:lnTo>
                <a:lnTo>
                  <a:pt x="2659802" y="1608391"/>
                </a:lnTo>
                <a:lnTo>
                  <a:pt x="2484070" y="1504144"/>
                </a:lnTo>
                <a:lnTo>
                  <a:pt x="2347059" y="1420746"/>
                </a:lnTo>
                <a:lnTo>
                  <a:pt x="2180263" y="1331391"/>
                </a:lnTo>
                <a:lnTo>
                  <a:pt x="1953897" y="1212251"/>
                </a:lnTo>
                <a:lnTo>
                  <a:pt x="1632219" y="1045454"/>
                </a:lnTo>
                <a:lnTo>
                  <a:pt x="1465422" y="965035"/>
                </a:lnTo>
                <a:lnTo>
                  <a:pt x="1349261" y="914400"/>
                </a:lnTo>
                <a:lnTo>
                  <a:pt x="1212250" y="860787"/>
                </a:lnTo>
                <a:lnTo>
                  <a:pt x="962056" y="768454"/>
                </a:lnTo>
                <a:lnTo>
                  <a:pt x="833980" y="720798"/>
                </a:lnTo>
                <a:lnTo>
                  <a:pt x="688034" y="676120"/>
                </a:lnTo>
                <a:lnTo>
                  <a:pt x="524216" y="625486"/>
                </a:lnTo>
                <a:lnTo>
                  <a:pt x="411033" y="592722"/>
                </a:lnTo>
                <a:lnTo>
                  <a:pt x="357420" y="580808"/>
                </a:lnTo>
                <a:lnTo>
                  <a:pt x="259129" y="554002"/>
                </a:lnTo>
                <a:lnTo>
                  <a:pt x="187645" y="515281"/>
                </a:lnTo>
                <a:lnTo>
                  <a:pt x="137011" y="467625"/>
                </a:lnTo>
                <a:lnTo>
                  <a:pt x="98290" y="405077"/>
                </a:lnTo>
                <a:lnTo>
                  <a:pt x="53613" y="303808"/>
                </a:lnTo>
                <a:lnTo>
                  <a:pt x="38720" y="244238"/>
                </a:lnTo>
                <a:lnTo>
                  <a:pt x="17871" y="157861"/>
                </a:lnTo>
                <a:lnTo>
                  <a:pt x="2978" y="71484"/>
                </a:lnTo>
                <a:lnTo>
                  <a:pt x="0" y="41699"/>
                </a:lnTo>
                <a:lnTo>
                  <a:pt x="2978" y="20850"/>
                </a:lnTo>
                <a:lnTo>
                  <a:pt x="11914" y="0"/>
                </a:lnTo>
                <a:lnTo>
                  <a:pt x="26806" y="0"/>
                </a:lnTo>
                <a:lnTo>
                  <a:pt x="38720" y="5957"/>
                </a:lnTo>
                <a:lnTo>
                  <a:pt x="56591" y="26807"/>
                </a:lnTo>
                <a:lnTo>
                  <a:pt x="92333" y="77441"/>
                </a:lnTo>
                <a:lnTo>
                  <a:pt x="139989" y="142968"/>
                </a:lnTo>
                <a:lnTo>
                  <a:pt x="235301" y="229345"/>
                </a:lnTo>
                <a:lnTo>
                  <a:pt x="312742" y="279980"/>
                </a:lnTo>
                <a:lnTo>
                  <a:pt x="452732" y="354442"/>
                </a:lnTo>
                <a:lnTo>
                  <a:pt x="610593" y="422948"/>
                </a:lnTo>
                <a:lnTo>
                  <a:pt x="804195" y="500389"/>
                </a:lnTo>
                <a:lnTo>
                  <a:pt x="1051411" y="60165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85DBA6-6287-4915-8314-058AB585D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12875"/>
            <a:ext cx="48768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DB8F467-6084-4FF6-A8FE-ADDBBAEF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2400"/>
            <a:ext cx="48768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82102C2-F979-427D-BF81-75B629A8C1C4}"/>
              </a:ext>
            </a:extLst>
          </p:cNvPr>
          <p:cNvSpPr/>
          <p:nvPr/>
        </p:nvSpPr>
        <p:spPr>
          <a:xfrm rot="18900000">
            <a:off x="3076576" y="2354264"/>
            <a:ext cx="3421063" cy="636587"/>
          </a:xfrm>
          <a:custGeom>
            <a:avLst/>
            <a:gdLst>
              <a:gd name="connsiteX0" fmla="*/ 2503170 w 3420428"/>
              <a:gd name="connsiteY0" fmla="*/ 348615 h 637223"/>
              <a:gd name="connsiteX1" fmla="*/ 2760345 w 3420428"/>
              <a:gd name="connsiteY1" fmla="*/ 305753 h 637223"/>
              <a:gd name="connsiteX2" fmla="*/ 2917508 w 3420428"/>
              <a:gd name="connsiteY2" fmla="*/ 268605 h 637223"/>
              <a:gd name="connsiteX3" fmla="*/ 3014663 w 3420428"/>
              <a:gd name="connsiteY3" fmla="*/ 234315 h 637223"/>
              <a:gd name="connsiteX4" fmla="*/ 3054668 w 3420428"/>
              <a:gd name="connsiteY4" fmla="*/ 211455 h 637223"/>
              <a:gd name="connsiteX5" fmla="*/ 3083243 w 3420428"/>
              <a:gd name="connsiteY5" fmla="*/ 180023 h 637223"/>
              <a:gd name="connsiteX6" fmla="*/ 3114675 w 3420428"/>
              <a:gd name="connsiteY6" fmla="*/ 137160 h 637223"/>
              <a:gd name="connsiteX7" fmla="*/ 3143250 w 3420428"/>
              <a:gd name="connsiteY7" fmla="*/ 82868 h 637223"/>
              <a:gd name="connsiteX8" fmla="*/ 3166110 w 3420428"/>
              <a:gd name="connsiteY8" fmla="*/ 31433 h 637223"/>
              <a:gd name="connsiteX9" fmla="*/ 3177540 w 3420428"/>
              <a:gd name="connsiteY9" fmla="*/ 8573 h 637223"/>
              <a:gd name="connsiteX10" fmla="*/ 3191828 w 3420428"/>
              <a:gd name="connsiteY10" fmla="*/ 0 h 637223"/>
              <a:gd name="connsiteX11" fmla="*/ 3203258 w 3420428"/>
              <a:gd name="connsiteY11" fmla="*/ 0 h 637223"/>
              <a:gd name="connsiteX12" fmla="*/ 3211830 w 3420428"/>
              <a:gd name="connsiteY12" fmla="*/ 8573 h 637223"/>
              <a:gd name="connsiteX13" fmla="*/ 3234690 w 3420428"/>
              <a:gd name="connsiteY13" fmla="*/ 45720 h 637223"/>
              <a:gd name="connsiteX14" fmla="*/ 3280410 w 3420428"/>
              <a:gd name="connsiteY14" fmla="*/ 137160 h 637223"/>
              <a:gd name="connsiteX15" fmla="*/ 3314700 w 3420428"/>
              <a:gd name="connsiteY15" fmla="*/ 202883 h 637223"/>
              <a:gd name="connsiteX16" fmla="*/ 3343275 w 3420428"/>
              <a:gd name="connsiteY16" fmla="*/ 257175 h 637223"/>
              <a:gd name="connsiteX17" fmla="*/ 3391853 w 3420428"/>
              <a:gd name="connsiteY17" fmla="*/ 368618 h 637223"/>
              <a:gd name="connsiteX18" fmla="*/ 3411855 w 3420428"/>
              <a:gd name="connsiteY18" fmla="*/ 422910 h 637223"/>
              <a:gd name="connsiteX19" fmla="*/ 3420428 w 3420428"/>
              <a:gd name="connsiteY19" fmla="*/ 454343 h 637223"/>
              <a:gd name="connsiteX20" fmla="*/ 3420428 w 3420428"/>
              <a:gd name="connsiteY20" fmla="*/ 477203 h 637223"/>
              <a:gd name="connsiteX21" fmla="*/ 3414713 w 3420428"/>
              <a:gd name="connsiteY21" fmla="*/ 497205 h 637223"/>
              <a:gd name="connsiteX22" fmla="*/ 3391853 w 3420428"/>
              <a:gd name="connsiteY22" fmla="*/ 534353 h 637223"/>
              <a:gd name="connsiteX23" fmla="*/ 3368993 w 3420428"/>
              <a:gd name="connsiteY23" fmla="*/ 557213 h 637223"/>
              <a:gd name="connsiteX24" fmla="*/ 3348990 w 3420428"/>
              <a:gd name="connsiteY24" fmla="*/ 571500 h 637223"/>
              <a:gd name="connsiteX25" fmla="*/ 3326130 w 3420428"/>
              <a:gd name="connsiteY25" fmla="*/ 574358 h 637223"/>
              <a:gd name="connsiteX26" fmla="*/ 3268980 w 3420428"/>
              <a:gd name="connsiteY26" fmla="*/ 562928 h 637223"/>
              <a:gd name="connsiteX27" fmla="*/ 3248978 w 3420428"/>
              <a:gd name="connsiteY27" fmla="*/ 560070 h 637223"/>
              <a:gd name="connsiteX28" fmla="*/ 3231833 w 3420428"/>
              <a:gd name="connsiteY28" fmla="*/ 557213 h 637223"/>
              <a:gd name="connsiteX29" fmla="*/ 3203258 w 3420428"/>
              <a:gd name="connsiteY29" fmla="*/ 562928 h 637223"/>
              <a:gd name="connsiteX30" fmla="*/ 3163253 w 3420428"/>
              <a:gd name="connsiteY30" fmla="*/ 571500 h 637223"/>
              <a:gd name="connsiteX31" fmla="*/ 3120390 w 3420428"/>
              <a:gd name="connsiteY31" fmla="*/ 580073 h 637223"/>
              <a:gd name="connsiteX32" fmla="*/ 2911793 w 3420428"/>
              <a:gd name="connsiteY32" fmla="*/ 588645 h 637223"/>
              <a:gd name="connsiteX33" fmla="*/ 2454593 w 3420428"/>
              <a:gd name="connsiteY33" fmla="*/ 614363 h 637223"/>
              <a:gd name="connsiteX34" fmla="*/ 2088833 w 3420428"/>
              <a:gd name="connsiteY34" fmla="*/ 628650 h 637223"/>
              <a:gd name="connsiteX35" fmla="*/ 1740218 w 3420428"/>
              <a:gd name="connsiteY35" fmla="*/ 637223 h 637223"/>
              <a:gd name="connsiteX36" fmla="*/ 1457325 w 3420428"/>
              <a:gd name="connsiteY36" fmla="*/ 637223 h 637223"/>
              <a:gd name="connsiteX37" fmla="*/ 1205865 w 3420428"/>
              <a:gd name="connsiteY37" fmla="*/ 622935 h 637223"/>
              <a:gd name="connsiteX38" fmla="*/ 894398 w 3420428"/>
              <a:gd name="connsiteY38" fmla="*/ 594360 h 637223"/>
              <a:gd name="connsiteX39" fmla="*/ 588645 w 3420428"/>
              <a:gd name="connsiteY39" fmla="*/ 554355 h 637223"/>
              <a:gd name="connsiteX40" fmla="*/ 331470 w 3420428"/>
              <a:gd name="connsiteY40" fmla="*/ 517208 h 637223"/>
              <a:gd name="connsiteX41" fmla="*/ 48578 w 3420428"/>
              <a:gd name="connsiteY41" fmla="*/ 471488 h 637223"/>
              <a:gd name="connsiteX42" fmla="*/ 22860 w 3420428"/>
              <a:gd name="connsiteY42" fmla="*/ 460058 h 637223"/>
              <a:gd name="connsiteX43" fmla="*/ 8573 w 3420428"/>
              <a:gd name="connsiteY43" fmla="*/ 445770 h 637223"/>
              <a:gd name="connsiteX44" fmla="*/ 0 w 3420428"/>
              <a:gd name="connsiteY44" fmla="*/ 428625 h 637223"/>
              <a:gd name="connsiteX45" fmla="*/ 2858 w 3420428"/>
              <a:gd name="connsiteY45" fmla="*/ 411480 h 637223"/>
              <a:gd name="connsiteX46" fmla="*/ 20003 w 3420428"/>
              <a:gd name="connsiteY46" fmla="*/ 400050 h 637223"/>
              <a:gd name="connsiteX47" fmla="*/ 65723 w 3420428"/>
              <a:gd name="connsiteY47" fmla="*/ 400050 h 637223"/>
              <a:gd name="connsiteX48" fmla="*/ 137160 w 3420428"/>
              <a:gd name="connsiteY48" fmla="*/ 408623 h 637223"/>
              <a:gd name="connsiteX49" fmla="*/ 362903 w 3420428"/>
              <a:gd name="connsiteY49" fmla="*/ 428625 h 637223"/>
              <a:gd name="connsiteX50" fmla="*/ 531495 w 3420428"/>
              <a:gd name="connsiteY50" fmla="*/ 437198 h 637223"/>
              <a:gd name="connsiteX51" fmla="*/ 825818 w 3420428"/>
              <a:gd name="connsiteY51" fmla="*/ 448628 h 637223"/>
              <a:gd name="connsiteX52" fmla="*/ 1120140 w 3420428"/>
              <a:gd name="connsiteY52" fmla="*/ 454343 h 637223"/>
              <a:gd name="connsiteX53" fmla="*/ 1497330 w 3420428"/>
              <a:gd name="connsiteY53" fmla="*/ 448628 h 637223"/>
              <a:gd name="connsiteX54" fmla="*/ 1834515 w 3420428"/>
              <a:gd name="connsiteY54" fmla="*/ 428625 h 637223"/>
              <a:gd name="connsiteX55" fmla="*/ 2123123 w 3420428"/>
              <a:gd name="connsiteY55" fmla="*/ 400050 h 637223"/>
              <a:gd name="connsiteX56" fmla="*/ 2503170 w 3420428"/>
              <a:gd name="connsiteY56" fmla="*/ 348615 h 63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20428" h="637223">
                <a:moveTo>
                  <a:pt x="2503170" y="348615"/>
                </a:moveTo>
                <a:lnTo>
                  <a:pt x="2760345" y="305753"/>
                </a:lnTo>
                <a:lnTo>
                  <a:pt x="2917508" y="268605"/>
                </a:lnTo>
                <a:lnTo>
                  <a:pt x="3014663" y="234315"/>
                </a:lnTo>
                <a:lnTo>
                  <a:pt x="3054668" y="211455"/>
                </a:lnTo>
                <a:lnTo>
                  <a:pt x="3083243" y="180023"/>
                </a:lnTo>
                <a:lnTo>
                  <a:pt x="3114675" y="137160"/>
                </a:lnTo>
                <a:lnTo>
                  <a:pt x="3143250" y="82868"/>
                </a:lnTo>
                <a:lnTo>
                  <a:pt x="3166110" y="31433"/>
                </a:lnTo>
                <a:lnTo>
                  <a:pt x="3177540" y="8573"/>
                </a:lnTo>
                <a:lnTo>
                  <a:pt x="3191828" y="0"/>
                </a:lnTo>
                <a:lnTo>
                  <a:pt x="3203258" y="0"/>
                </a:lnTo>
                <a:lnTo>
                  <a:pt x="3211830" y="8573"/>
                </a:lnTo>
                <a:lnTo>
                  <a:pt x="3234690" y="45720"/>
                </a:lnTo>
                <a:lnTo>
                  <a:pt x="3280410" y="137160"/>
                </a:lnTo>
                <a:lnTo>
                  <a:pt x="3314700" y="202883"/>
                </a:lnTo>
                <a:lnTo>
                  <a:pt x="3343275" y="257175"/>
                </a:lnTo>
                <a:lnTo>
                  <a:pt x="3391853" y="368618"/>
                </a:lnTo>
                <a:lnTo>
                  <a:pt x="3411855" y="422910"/>
                </a:lnTo>
                <a:lnTo>
                  <a:pt x="3420428" y="454343"/>
                </a:lnTo>
                <a:lnTo>
                  <a:pt x="3420428" y="477203"/>
                </a:lnTo>
                <a:lnTo>
                  <a:pt x="3414713" y="497205"/>
                </a:lnTo>
                <a:lnTo>
                  <a:pt x="3391853" y="534353"/>
                </a:lnTo>
                <a:lnTo>
                  <a:pt x="3368993" y="557213"/>
                </a:lnTo>
                <a:lnTo>
                  <a:pt x="3348990" y="571500"/>
                </a:lnTo>
                <a:lnTo>
                  <a:pt x="3326130" y="574358"/>
                </a:lnTo>
                <a:lnTo>
                  <a:pt x="3268980" y="562928"/>
                </a:lnTo>
                <a:lnTo>
                  <a:pt x="3248978" y="560070"/>
                </a:lnTo>
                <a:lnTo>
                  <a:pt x="3231833" y="557213"/>
                </a:lnTo>
                <a:lnTo>
                  <a:pt x="3203258" y="562928"/>
                </a:lnTo>
                <a:lnTo>
                  <a:pt x="3163253" y="571500"/>
                </a:lnTo>
                <a:lnTo>
                  <a:pt x="3120390" y="580073"/>
                </a:lnTo>
                <a:lnTo>
                  <a:pt x="2911793" y="588645"/>
                </a:lnTo>
                <a:lnTo>
                  <a:pt x="2454593" y="614363"/>
                </a:lnTo>
                <a:lnTo>
                  <a:pt x="2088833" y="628650"/>
                </a:lnTo>
                <a:lnTo>
                  <a:pt x="1740218" y="637223"/>
                </a:lnTo>
                <a:lnTo>
                  <a:pt x="1457325" y="637223"/>
                </a:lnTo>
                <a:lnTo>
                  <a:pt x="1205865" y="622935"/>
                </a:lnTo>
                <a:lnTo>
                  <a:pt x="894398" y="594360"/>
                </a:lnTo>
                <a:lnTo>
                  <a:pt x="588645" y="554355"/>
                </a:lnTo>
                <a:lnTo>
                  <a:pt x="331470" y="517208"/>
                </a:lnTo>
                <a:lnTo>
                  <a:pt x="48578" y="471488"/>
                </a:lnTo>
                <a:lnTo>
                  <a:pt x="22860" y="460058"/>
                </a:lnTo>
                <a:lnTo>
                  <a:pt x="8573" y="445770"/>
                </a:lnTo>
                <a:lnTo>
                  <a:pt x="0" y="428625"/>
                </a:lnTo>
                <a:lnTo>
                  <a:pt x="2858" y="411480"/>
                </a:lnTo>
                <a:lnTo>
                  <a:pt x="20003" y="400050"/>
                </a:lnTo>
                <a:lnTo>
                  <a:pt x="65723" y="400050"/>
                </a:lnTo>
                <a:lnTo>
                  <a:pt x="137160" y="408623"/>
                </a:lnTo>
                <a:lnTo>
                  <a:pt x="362903" y="428625"/>
                </a:lnTo>
                <a:lnTo>
                  <a:pt x="531495" y="437198"/>
                </a:lnTo>
                <a:lnTo>
                  <a:pt x="825818" y="448628"/>
                </a:lnTo>
                <a:lnTo>
                  <a:pt x="1120140" y="454343"/>
                </a:lnTo>
                <a:lnTo>
                  <a:pt x="1497330" y="448628"/>
                </a:lnTo>
                <a:lnTo>
                  <a:pt x="1834515" y="428625"/>
                </a:lnTo>
                <a:lnTo>
                  <a:pt x="2123123" y="400050"/>
                </a:lnTo>
                <a:lnTo>
                  <a:pt x="2503170" y="3486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CFC0CA2-4447-4109-8D1B-78FA516BAC12}"/>
              </a:ext>
            </a:extLst>
          </p:cNvPr>
          <p:cNvSpPr/>
          <p:nvPr/>
        </p:nvSpPr>
        <p:spPr>
          <a:xfrm>
            <a:off x="5145089" y="2986089"/>
            <a:ext cx="1500187" cy="377825"/>
          </a:xfrm>
          <a:custGeom>
            <a:avLst/>
            <a:gdLst>
              <a:gd name="connsiteX0" fmla="*/ 840582 w 1500188"/>
              <a:gd name="connsiteY0" fmla="*/ 104775 h 378619"/>
              <a:gd name="connsiteX1" fmla="*/ 1014413 w 1500188"/>
              <a:gd name="connsiteY1" fmla="*/ 59531 h 378619"/>
              <a:gd name="connsiteX2" fmla="*/ 1071563 w 1500188"/>
              <a:gd name="connsiteY2" fmla="*/ 47625 h 378619"/>
              <a:gd name="connsiteX3" fmla="*/ 1092994 w 1500188"/>
              <a:gd name="connsiteY3" fmla="*/ 35719 h 378619"/>
              <a:gd name="connsiteX4" fmla="*/ 1147763 w 1500188"/>
              <a:gd name="connsiteY4" fmla="*/ 14288 h 378619"/>
              <a:gd name="connsiteX5" fmla="*/ 1193007 w 1500188"/>
              <a:gd name="connsiteY5" fmla="*/ 2381 h 378619"/>
              <a:gd name="connsiteX6" fmla="*/ 1216819 w 1500188"/>
              <a:gd name="connsiteY6" fmla="*/ 0 h 378619"/>
              <a:gd name="connsiteX7" fmla="*/ 1252538 w 1500188"/>
              <a:gd name="connsiteY7" fmla="*/ 2381 h 378619"/>
              <a:gd name="connsiteX8" fmla="*/ 1302544 w 1500188"/>
              <a:gd name="connsiteY8" fmla="*/ 7144 h 378619"/>
              <a:gd name="connsiteX9" fmla="*/ 1350169 w 1500188"/>
              <a:gd name="connsiteY9" fmla="*/ 19050 h 378619"/>
              <a:gd name="connsiteX10" fmla="*/ 1407319 w 1500188"/>
              <a:gd name="connsiteY10" fmla="*/ 42863 h 378619"/>
              <a:gd name="connsiteX11" fmla="*/ 1445419 w 1500188"/>
              <a:gd name="connsiteY11" fmla="*/ 64294 h 378619"/>
              <a:gd name="connsiteX12" fmla="*/ 1466850 w 1500188"/>
              <a:gd name="connsiteY12" fmla="*/ 80963 h 378619"/>
              <a:gd name="connsiteX13" fmla="*/ 1490663 w 1500188"/>
              <a:gd name="connsiteY13" fmla="*/ 104775 h 378619"/>
              <a:gd name="connsiteX14" fmla="*/ 1497807 w 1500188"/>
              <a:gd name="connsiteY14" fmla="*/ 119063 h 378619"/>
              <a:gd name="connsiteX15" fmla="*/ 1500188 w 1500188"/>
              <a:gd name="connsiteY15" fmla="*/ 138113 h 378619"/>
              <a:gd name="connsiteX16" fmla="*/ 1493044 w 1500188"/>
              <a:gd name="connsiteY16" fmla="*/ 154781 h 378619"/>
              <a:gd name="connsiteX17" fmla="*/ 1471613 w 1500188"/>
              <a:gd name="connsiteY17" fmla="*/ 173831 h 378619"/>
              <a:gd name="connsiteX18" fmla="*/ 1443038 w 1500188"/>
              <a:gd name="connsiteY18" fmla="*/ 188119 h 378619"/>
              <a:gd name="connsiteX19" fmla="*/ 1404938 w 1500188"/>
              <a:gd name="connsiteY19" fmla="*/ 204788 h 378619"/>
              <a:gd name="connsiteX20" fmla="*/ 1340644 w 1500188"/>
              <a:gd name="connsiteY20" fmla="*/ 223838 h 378619"/>
              <a:gd name="connsiteX21" fmla="*/ 1235869 w 1500188"/>
              <a:gd name="connsiteY21" fmla="*/ 242888 h 378619"/>
              <a:gd name="connsiteX22" fmla="*/ 1054894 w 1500188"/>
              <a:gd name="connsiteY22" fmla="*/ 276225 h 378619"/>
              <a:gd name="connsiteX23" fmla="*/ 857250 w 1500188"/>
              <a:gd name="connsiteY23" fmla="*/ 307181 h 378619"/>
              <a:gd name="connsiteX24" fmla="*/ 695325 w 1500188"/>
              <a:gd name="connsiteY24" fmla="*/ 330994 h 378619"/>
              <a:gd name="connsiteX25" fmla="*/ 450057 w 1500188"/>
              <a:gd name="connsiteY25" fmla="*/ 359569 h 378619"/>
              <a:gd name="connsiteX26" fmla="*/ 342900 w 1500188"/>
              <a:gd name="connsiteY26" fmla="*/ 371475 h 378619"/>
              <a:gd name="connsiteX27" fmla="*/ 266700 w 1500188"/>
              <a:gd name="connsiteY27" fmla="*/ 376238 h 378619"/>
              <a:gd name="connsiteX28" fmla="*/ 223838 w 1500188"/>
              <a:gd name="connsiteY28" fmla="*/ 378619 h 378619"/>
              <a:gd name="connsiteX29" fmla="*/ 207169 w 1500188"/>
              <a:gd name="connsiteY29" fmla="*/ 378619 h 378619"/>
              <a:gd name="connsiteX30" fmla="*/ 185738 w 1500188"/>
              <a:gd name="connsiteY30" fmla="*/ 371475 h 378619"/>
              <a:gd name="connsiteX31" fmla="*/ 116682 w 1500188"/>
              <a:gd name="connsiteY31" fmla="*/ 330994 h 378619"/>
              <a:gd name="connsiteX32" fmla="*/ 42863 w 1500188"/>
              <a:gd name="connsiteY32" fmla="*/ 261938 h 378619"/>
              <a:gd name="connsiteX33" fmla="*/ 7144 w 1500188"/>
              <a:gd name="connsiteY33" fmla="*/ 223838 h 378619"/>
              <a:gd name="connsiteX34" fmla="*/ 0 w 1500188"/>
              <a:gd name="connsiteY34" fmla="*/ 211931 h 378619"/>
              <a:gd name="connsiteX35" fmla="*/ 0 w 1500188"/>
              <a:gd name="connsiteY35" fmla="*/ 200025 h 378619"/>
              <a:gd name="connsiteX36" fmla="*/ 0 w 1500188"/>
              <a:gd name="connsiteY36" fmla="*/ 183356 h 378619"/>
              <a:gd name="connsiteX37" fmla="*/ 7144 w 1500188"/>
              <a:gd name="connsiteY37" fmla="*/ 171450 h 378619"/>
              <a:gd name="connsiteX38" fmla="*/ 21432 w 1500188"/>
              <a:gd name="connsiteY38" fmla="*/ 171450 h 378619"/>
              <a:gd name="connsiteX39" fmla="*/ 54769 w 1500188"/>
              <a:gd name="connsiteY39" fmla="*/ 180975 h 378619"/>
              <a:gd name="connsiteX40" fmla="*/ 128588 w 1500188"/>
              <a:gd name="connsiteY40" fmla="*/ 192881 h 378619"/>
              <a:gd name="connsiteX41" fmla="*/ 238125 w 1500188"/>
              <a:gd name="connsiteY41" fmla="*/ 200025 h 378619"/>
              <a:gd name="connsiteX42" fmla="*/ 352425 w 1500188"/>
              <a:gd name="connsiteY42" fmla="*/ 195263 h 378619"/>
              <a:gd name="connsiteX43" fmla="*/ 464344 w 1500188"/>
              <a:gd name="connsiteY43" fmla="*/ 185738 h 378619"/>
              <a:gd name="connsiteX44" fmla="*/ 600075 w 1500188"/>
              <a:gd name="connsiteY44" fmla="*/ 161925 h 378619"/>
              <a:gd name="connsiteX45" fmla="*/ 766763 w 1500188"/>
              <a:gd name="connsiteY45" fmla="*/ 123825 h 378619"/>
              <a:gd name="connsiteX46" fmla="*/ 840582 w 1500188"/>
              <a:gd name="connsiteY46" fmla="*/ 104775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00188" h="378619">
                <a:moveTo>
                  <a:pt x="840582" y="104775"/>
                </a:moveTo>
                <a:lnTo>
                  <a:pt x="1014413" y="59531"/>
                </a:lnTo>
                <a:lnTo>
                  <a:pt x="1071563" y="47625"/>
                </a:lnTo>
                <a:lnTo>
                  <a:pt x="1092994" y="35719"/>
                </a:lnTo>
                <a:lnTo>
                  <a:pt x="1147763" y="14288"/>
                </a:lnTo>
                <a:lnTo>
                  <a:pt x="1193007" y="2381"/>
                </a:lnTo>
                <a:lnTo>
                  <a:pt x="1216819" y="0"/>
                </a:lnTo>
                <a:lnTo>
                  <a:pt x="1252538" y="2381"/>
                </a:lnTo>
                <a:lnTo>
                  <a:pt x="1302544" y="7144"/>
                </a:lnTo>
                <a:lnTo>
                  <a:pt x="1350169" y="19050"/>
                </a:lnTo>
                <a:lnTo>
                  <a:pt x="1407319" y="42863"/>
                </a:lnTo>
                <a:lnTo>
                  <a:pt x="1445419" y="64294"/>
                </a:lnTo>
                <a:lnTo>
                  <a:pt x="1466850" y="80963"/>
                </a:lnTo>
                <a:lnTo>
                  <a:pt x="1490663" y="104775"/>
                </a:lnTo>
                <a:lnTo>
                  <a:pt x="1497807" y="119063"/>
                </a:lnTo>
                <a:lnTo>
                  <a:pt x="1500188" y="138113"/>
                </a:lnTo>
                <a:lnTo>
                  <a:pt x="1493044" y="154781"/>
                </a:lnTo>
                <a:lnTo>
                  <a:pt x="1471613" y="173831"/>
                </a:lnTo>
                <a:lnTo>
                  <a:pt x="1443038" y="188119"/>
                </a:lnTo>
                <a:lnTo>
                  <a:pt x="1404938" y="204788"/>
                </a:lnTo>
                <a:lnTo>
                  <a:pt x="1340644" y="223838"/>
                </a:lnTo>
                <a:lnTo>
                  <a:pt x="1235869" y="242888"/>
                </a:lnTo>
                <a:lnTo>
                  <a:pt x="1054894" y="276225"/>
                </a:lnTo>
                <a:lnTo>
                  <a:pt x="857250" y="307181"/>
                </a:lnTo>
                <a:lnTo>
                  <a:pt x="695325" y="330994"/>
                </a:lnTo>
                <a:lnTo>
                  <a:pt x="450057" y="359569"/>
                </a:lnTo>
                <a:lnTo>
                  <a:pt x="342900" y="371475"/>
                </a:lnTo>
                <a:lnTo>
                  <a:pt x="266700" y="376238"/>
                </a:lnTo>
                <a:lnTo>
                  <a:pt x="223838" y="378619"/>
                </a:lnTo>
                <a:lnTo>
                  <a:pt x="207169" y="378619"/>
                </a:lnTo>
                <a:lnTo>
                  <a:pt x="185738" y="371475"/>
                </a:lnTo>
                <a:lnTo>
                  <a:pt x="116682" y="330994"/>
                </a:lnTo>
                <a:lnTo>
                  <a:pt x="42863" y="261938"/>
                </a:lnTo>
                <a:lnTo>
                  <a:pt x="7144" y="223838"/>
                </a:lnTo>
                <a:lnTo>
                  <a:pt x="0" y="211931"/>
                </a:lnTo>
                <a:lnTo>
                  <a:pt x="0" y="200025"/>
                </a:lnTo>
                <a:lnTo>
                  <a:pt x="0" y="183356"/>
                </a:lnTo>
                <a:lnTo>
                  <a:pt x="7144" y="171450"/>
                </a:lnTo>
                <a:lnTo>
                  <a:pt x="21432" y="171450"/>
                </a:lnTo>
                <a:lnTo>
                  <a:pt x="54769" y="180975"/>
                </a:lnTo>
                <a:lnTo>
                  <a:pt x="128588" y="192881"/>
                </a:lnTo>
                <a:lnTo>
                  <a:pt x="238125" y="200025"/>
                </a:lnTo>
                <a:lnTo>
                  <a:pt x="352425" y="195263"/>
                </a:lnTo>
                <a:lnTo>
                  <a:pt x="464344" y="185738"/>
                </a:lnTo>
                <a:lnTo>
                  <a:pt x="600075" y="161925"/>
                </a:lnTo>
                <a:lnTo>
                  <a:pt x="766763" y="123825"/>
                </a:lnTo>
                <a:lnTo>
                  <a:pt x="840582" y="1047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14B4594-CF45-434B-8A5E-3E0E64186DD6}"/>
              </a:ext>
            </a:extLst>
          </p:cNvPr>
          <p:cNvSpPr/>
          <p:nvPr/>
        </p:nvSpPr>
        <p:spPr>
          <a:xfrm>
            <a:off x="4535488" y="3830639"/>
            <a:ext cx="2667000" cy="560387"/>
          </a:xfrm>
          <a:custGeom>
            <a:avLst/>
            <a:gdLst>
              <a:gd name="connsiteX0" fmla="*/ 969169 w 2667000"/>
              <a:gd name="connsiteY0" fmla="*/ 240506 h 559594"/>
              <a:gd name="connsiteX1" fmla="*/ 1202532 w 2667000"/>
              <a:gd name="connsiteY1" fmla="*/ 207169 h 559594"/>
              <a:gd name="connsiteX2" fmla="*/ 1557338 w 2667000"/>
              <a:gd name="connsiteY2" fmla="*/ 145256 h 559594"/>
              <a:gd name="connsiteX3" fmla="*/ 2035969 w 2667000"/>
              <a:gd name="connsiteY3" fmla="*/ 64294 h 559594"/>
              <a:gd name="connsiteX4" fmla="*/ 2247900 w 2667000"/>
              <a:gd name="connsiteY4" fmla="*/ 26194 h 559594"/>
              <a:gd name="connsiteX5" fmla="*/ 2283619 w 2667000"/>
              <a:gd name="connsiteY5" fmla="*/ 16669 h 559594"/>
              <a:gd name="connsiteX6" fmla="*/ 2321719 w 2667000"/>
              <a:gd name="connsiteY6" fmla="*/ 4762 h 559594"/>
              <a:gd name="connsiteX7" fmla="*/ 2340769 w 2667000"/>
              <a:gd name="connsiteY7" fmla="*/ 0 h 559594"/>
              <a:gd name="connsiteX8" fmla="*/ 2376488 w 2667000"/>
              <a:gd name="connsiteY8" fmla="*/ 2381 h 559594"/>
              <a:gd name="connsiteX9" fmla="*/ 2433638 w 2667000"/>
              <a:gd name="connsiteY9" fmla="*/ 9525 h 559594"/>
              <a:gd name="connsiteX10" fmla="*/ 2493169 w 2667000"/>
              <a:gd name="connsiteY10" fmla="*/ 19050 h 559594"/>
              <a:gd name="connsiteX11" fmla="*/ 2433638 w 2667000"/>
              <a:gd name="connsiteY11" fmla="*/ 9525 h 559594"/>
              <a:gd name="connsiteX12" fmla="*/ 2495550 w 2667000"/>
              <a:gd name="connsiteY12" fmla="*/ 26194 h 559594"/>
              <a:gd name="connsiteX13" fmla="*/ 2559844 w 2667000"/>
              <a:gd name="connsiteY13" fmla="*/ 54769 h 559594"/>
              <a:gd name="connsiteX14" fmla="*/ 2588419 w 2667000"/>
              <a:gd name="connsiteY14" fmla="*/ 76200 h 559594"/>
              <a:gd name="connsiteX15" fmla="*/ 2624138 w 2667000"/>
              <a:gd name="connsiteY15" fmla="*/ 114300 h 559594"/>
              <a:gd name="connsiteX16" fmla="*/ 2640807 w 2667000"/>
              <a:gd name="connsiteY16" fmla="*/ 135731 h 559594"/>
              <a:gd name="connsiteX17" fmla="*/ 2657475 w 2667000"/>
              <a:gd name="connsiteY17" fmla="*/ 159544 h 559594"/>
              <a:gd name="connsiteX18" fmla="*/ 2667000 w 2667000"/>
              <a:gd name="connsiteY18" fmla="*/ 183356 h 559594"/>
              <a:gd name="connsiteX19" fmla="*/ 2667000 w 2667000"/>
              <a:gd name="connsiteY19" fmla="*/ 192881 h 559594"/>
              <a:gd name="connsiteX20" fmla="*/ 2664619 w 2667000"/>
              <a:gd name="connsiteY20" fmla="*/ 211931 h 559594"/>
              <a:gd name="connsiteX21" fmla="*/ 2650332 w 2667000"/>
              <a:gd name="connsiteY21" fmla="*/ 230981 h 559594"/>
              <a:gd name="connsiteX22" fmla="*/ 2626519 w 2667000"/>
              <a:gd name="connsiteY22" fmla="*/ 247650 h 559594"/>
              <a:gd name="connsiteX23" fmla="*/ 2588419 w 2667000"/>
              <a:gd name="connsiteY23" fmla="*/ 259556 h 559594"/>
              <a:gd name="connsiteX24" fmla="*/ 2547938 w 2667000"/>
              <a:gd name="connsiteY24" fmla="*/ 269081 h 559594"/>
              <a:gd name="connsiteX25" fmla="*/ 2524125 w 2667000"/>
              <a:gd name="connsiteY25" fmla="*/ 266700 h 559594"/>
              <a:gd name="connsiteX26" fmla="*/ 2466975 w 2667000"/>
              <a:gd name="connsiteY26" fmla="*/ 257175 h 559594"/>
              <a:gd name="connsiteX27" fmla="*/ 2378869 w 2667000"/>
              <a:gd name="connsiteY27" fmla="*/ 247650 h 559594"/>
              <a:gd name="connsiteX28" fmla="*/ 2276475 w 2667000"/>
              <a:gd name="connsiteY28" fmla="*/ 240506 h 559594"/>
              <a:gd name="connsiteX29" fmla="*/ 2145507 w 2667000"/>
              <a:gd name="connsiteY29" fmla="*/ 242887 h 559594"/>
              <a:gd name="connsiteX30" fmla="*/ 2035969 w 2667000"/>
              <a:gd name="connsiteY30" fmla="*/ 252412 h 559594"/>
              <a:gd name="connsiteX31" fmla="*/ 1857375 w 2667000"/>
              <a:gd name="connsiteY31" fmla="*/ 273844 h 559594"/>
              <a:gd name="connsiteX32" fmla="*/ 1624013 w 2667000"/>
              <a:gd name="connsiteY32" fmla="*/ 309562 h 559594"/>
              <a:gd name="connsiteX33" fmla="*/ 1478757 w 2667000"/>
              <a:gd name="connsiteY33" fmla="*/ 338137 h 559594"/>
              <a:gd name="connsiteX34" fmla="*/ 1204913 w 2667000"/>
              <a:gd name="connsiteY34" fmla="*/ 385762 h 559594"/>
              <a:gd name="connsiteX35" fmla="*/ 862013 w 2667000"/>
              <a:gd name="connsiteY35" fmla="*/ 447675 h 559594"/>
              <a:gd name="connsiteX36" fmla="*/ 711994 w 2667000"/>
              <a:gd name="connsiteY36" fmla="*/ 481012 h 559594"/>
              <a:gd name="connsiteX37" fmla="*/ 647700 w 2667000"/>
              <a:gd name="connsiteY37" fmla="*/ 500062 h 559594"/>
              <a:gd name="connsiteX38" fmla="*/ 607219 w 2667000"/>
              <a:gd name="connsiteY38" fmla="*/ 519112 h 559594"/>
              <a:gd name="connsiteX39" fmla="*/ 547688 w 2667000"/>
              <a:gd name="connsiteY39" fmla="*/ 540544 h 559594"/>
              <a:gd name="connsiteX40" fmla="*/ 500063 w 2667000"/>
              <a:gd name="connsiteY40" fmla="*/ 552450 h 559594"/>
              <a:gd name="connsiteX41" fmla="*/ 469107 w 2667000"/>
              <a:gd name="connsiteY41" fmla="*/ 554831 h 559594"/>
              <a:gd name="connsiteX42" fmla="*/ 423863 w 2667000"/>
              <a:gd name="connsiteY42" fmla="*/ 559594 h 559594"/>
              <a:gd name="connsiteX43" fmla="*/ 383382 w 2667000"/>
              <a:gd name="connsiteY43" fmla="*/ 557212 h 559594"/>
              <a:gd name="connsiteX44" fmla="*/ 285750 w 2667000"/>
              <a:gd name="connsiteY44" fmla="*/ 523875 h 559594"/>
              <a:gd name="connsiteX45" fmla="*/ 197644 w 2667000"/>
              <a:gd name="connsiteY45" fmla="*/ 478631 h 559594"/>
              <a:gd name="connsiteX46" fmla="*/ 114300 w 2667000"/>
              <a:gd name="connsiteY46" fmla="*/ 423862 h 559594"/>
              <a:gd name="connsiteX47" fmla="*/ 76200 w 2667000"/>
              <a:gd name="connsiteY47" fmla="*/ 390525 h 559594"/>
              <a:gd name="connsiteX48" fmla="*/ 40482 w 2667000"/>
              <a:gd name="connsiteY48" fmla="*/ 347662 h 559594"/>
              <a:gd name="connsiteX49" fmla="*/ 16669 w 2667000"/>
              <a:gd name="connsiteY49" fmla="*/ 307181 h 559594"/>
              <a:gd name="connsiteX50" fmla="*/ 2382 w 2667000"/>
              <a:gd name="connsiteY50" fmla="*/ 271462 h 559594"/>
              <a:gd name="connsiteX51" fmla="*/ 0 w 2667000"/>
              <a:gd name="connsiteY51" fmla="*/ 247650 h 559594"/>
              <a:gd name="connsiteX52" fmla="*/ 2382 w 2667000"/>
              <a:gd name="connsiteY52" fmla="*/ 238125 h 559594"/>
              <a:gd name="connsiteX53" fmla="*/ 14288 w 2667000"/>
              <a:gd name="connsiteY53" fmla="*/ 230981 h 559594"/>
              <a:gd name="connsiteX54" fmla="*/ 30957 w 2667000"/>
              <a:gd name="connsiteY54" fmla="*/ 235744 h 559594"/>
              <a:gd name="connsiteX55" fmla="*/ 59532 w 2667000"/>
              <a:gd name="connsiteY55" fmla="*/ 250031 h 559594"/>
              <a:gd name="connsiteX56" fmla="*/ 104775 w 2667000"/>
              <a:gd name="connsiteY56" fmla="*/ 269081 h 559594"/>
              <a:gd name="connsiteX57" fmla="*/ 204788 w 2667000"/>
              <a:gd name="connsiteY57" fmla="*/ 300037 h 559594"/>
              <a:gd name="connsiteX58" fmla="*/ 259557 w 2667000"/>
              <a:gd name="connsiteY58" fmla="*/ 309562 h 559594"/>
              <a:gd name="connsiteX59" fmla="*/ 316707 w 2667000"/>
              <a:gd name="connsiteY59" fmla="*/ 316706 h 559594"/>
              <a:gd name="connsiteX60" fmla="*/ 366713 w 2667000"/>
              <a:gd name="connsiteY60" fmla="*/ 319087 h 559594"/>
              <a:gd name="connsiteX61" fmla="*/ 428625 w 2667000"/>
              <a:gd name="connsiteY61" fmla="*/ 314325 h 559594"/>
              <a:gd name="connsiteX62" fmla="*/ 607219 w 2667000"/>
              <a:gd name="connsiteY62" fmla="*/ 290512 h 559594"/>
              <a:gd name="connsiteX63" fmla="*/ 781050 w 2667000"/>
              <a:gd name="connsiteY63" fmla="*/ 269081 h 559594"/>
              <a:gd name="connsiteX64" fmla="*/ 969169 w 2667000"/>
              <a:gd name="connsiteY64" fmla="*/ 240506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667000" h="559594">
                <a:moveTo>
                  <a:pt x="969169" y="240506"/>
                </a:moveTo>
                <a:lnTo>
                  <a:pt x="1202532" y="207169"/>
                </a:lnTo>
                <a:lnTo>
                  <a:pt x="1557338" y="145256"/>
                </a:lnTo>
                <a:lnTo>
                  <a:pt x="2035969" y="64294"/>
                </a:lnTo>
                <a:lnTo>
                  <a:pt x="2247900" y="26194"/>
                </a:lnTo>
                <a:lnTo>
                  <a:pt x="2283619" y="16669"/>
                </a:lnTo>
                <a:lnTo>
                  <a:pt x="2321719" y="4762"/>
                </a:lnTo>
                <a:lnTo>
                  <a:pt x="2340769" y="0"/>
                </a:lnTo>
                <a:lnTo>
                  <a:pt x="2376488" y="2381"/>
                </a:lnTo>
                <a:lnTo>
                  <a:pt x="2433638" y="9525"/>
                </a:lnTo>
                <a:lnTo>
                  <a:pt x="2493169" y="19050"/>
                </a:lnTo>
                <a:lnTo>
                  <a:pt x="2433638" y="9525"/>
                </a:lnTo>
                <a:lnTo>
                  <a:pt x="2495550" y="26194"/>
                </a:lnTo>
                <a:lnTo>
                  <a:pt x="2559844" y="54769"/>
                </a:lnTo>
                <a:lnTo>
                  <a:pt x="2588419" y="76200"/>
                </a:lnTo>
                <a:lnTo>
                  <a:pt x="2624138" y="114300"/>
                </a:lnTo>
                <a:lnTo>
                  <a:pt x="2640807" y="135731"/>
                </a:lnTo>
                <a:lnTo>
                  <a:pt x="2657475" y="159544"/>
                </a:lnTo>
                <a:lnTo>
                  <a:pt x="2667000" y="183356"/>
                </a:lnTo>
                <a:lnTo>
                  <a:pt x="2667000" y="192881"/>
                </a:lnTo>
                <a:lnTo>
                  <a:pt x="2664619" y="211931"/>
                </a:lnTo>
                <a:lnTo>
                  <a:pt x="2650332" y="230981"/>
                </a:lnTo>
                <a:lnTo>
                  <a:pt x="2626519" y="247650"/>
                </a:lnTo>
                <a:lnTo>
                  <a:pt x="2588419" y="259556"/>
                </a:lnTo>
                <a:lnTo>
                  <a:pt x="2547938" y="269081"/>
                </a:lnTo>
                <a:lnTo>
                  <a:pt x="2524125" y="266700"/>
                </a:lnTo>
                <a:lnTo>
                  <a:pt x="2466975" y="257175"/>
                </a:lnTo>
                <a:lnTo>
                  <a:pt x="2378869" y="247650"/>
                </a:lnTo>
                <a:lnTo>
                  <a:pt x="2276475" y="240506"/>
                </a:lnTo>
                <a:lnTo>
                  <a:pt x="2145507" y="242887"/>
                </a:lnTo>
                <a:lnTo>
                  <a:pt x="2035969" y="252412"/>
                </a:lnTo>
                <a:lnTo>
                  <a:pt x="1857375" y="273844"/>
                </a:lnTo>
                <a:lnTo>
                  <a:pt x="1624013" y="309562"/>
                </a:lnTo>
                <a:lnTo>
                  <a:pt x="1478757" y="338137"/>
                </a:lnTo>
                <a:lnTo>
                  <a:pt x="1204913" y="385762"/>
                </a:lnTo>
                <a:lnTo>
                  <a:pt x="862013" y="447675"/>
                </a:lnTo>
                <a:lnTo>
                  <a:pt x="711994" y="481012"/>
                </a:lnTo>
                <a:lnTo>
                  <a:pt x="647700" y="500062"/>
                </a:lnTo>
                <a:lnTo>
                  <a:pt x="607219" y="519112"/>
                </a:lnTo>
                <a:lnTo>
                  <a:pt x="547688" y="540544"/>
                </a:lnTo>
                <a:lnTo>
                  <a:pt x="500063" y="552450"/>
                </a:lnTo>
                <a:lnTo>
                  <a:pt x="469107" y="554831"/>
                </a:lnTo>
                <a:lnTo>
                  <a:pt x="423863" y="559594"/>
                </a:lnTo>
                <a:lnTo>
                  <a:pt x="383382" y="557212"/>
                </a:lnTo>
                <a:lnTo>
                  <a:pt x="285750" y="523875"/>
                </a:lnTo>
                <a:lnTo>
                  <a:pt x="197644" y="478631"/>
                </a:lnTo>
                <a:lnTo>
                  <a:pt x="114300" y="423862"/>
                </a:lnTo>
                <a:lnTo>
                  <a:pt x="76200" y="390525"/>
                </a:lnTo>
                <a:lnTo>
                  <a:pt x="40482" y="347662"/>
                </a:lnTo>
                <a:lnTo>
                  <a:pt x="16669" y="307181"/>
                </a:lnTo>
                <a:lnTo>
                  <a:pt x="2382" y="271462"/>
                </a:lnTo>
                <a:lnTo>
                  <a:pt x="0" y="247650"/>
                </a:lnTo>
                <a:lnTo>
                  <a:pt x="2382" y="238125"/>
                </a:lnTo>
                <a:lnTo>
                  <a:pt x="14288" y="230981"/>
                </a:lnTo>
                <a:lnTo>
                  <a:pt x="30957" y="235744"/>
                </a:lnTo>
                <a:lnTo>
                  <a:pt x="59532" y="250031"/>
                </a:lnTo>
                <a:lnTo>
                  <a:pt x="104775" y="269081"/>
                </a:lnTo>
                <a:lnTo>
                  <a:pt x="204788" y="300037"/>
                </a:lnTo>
                <a:lnTo>
                  <a:pt x="259557" y="309562"/>
                </a:lnTo>
                <a:lnTo>
                  <a:pt x="316707" y="316706"/>
                </a:lnTo>
                <a:lnTo>
                  <a:pt x="366713" y="319087"/>
                </a:lnTo>
                <a:lnTo>
                  <a:pt x="428625" y="314325"/>
                </a:lnTo>
                <a:lnTo>
                  <a:pt x="607219" y="290512"/>
                </a:lnTo>
                <a:lnTo>
                  <a:pt x="781050" y="269081"/>
                </a:lnTo>
                <a:lnTo>
                  <a:pt x="969169" y="2405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76F7A17-5553-4132-9C0F-AB825CC65E2D}"/>
              </a:ext>
            </a:extLst>
          </p:cNvPr>
          <p:cNvSpPr/>
          <p:nvPr/>
        </p:nvSpPr>
        <p:spPr>
          <a:xfrm>
            <a:off x="4711700" y="4597401"/>
            <a:ext cx="630238" cy="746125"/>
          </a:xfrm>
          <a:custGeom>
            <a:avLst/>
            <a:gdLst>
              <a:gd name="connsiteX0" fmla="*/ 345281 w 631031"/>
              <a:gd name="connsiteY0" fmla="*/ 202407 h 745332"/>
              <a:gd name="connsiteX1" fmla="*/ 442912 w 631031"/>
              <a:gd name="connsiteY1" fmla="*/ 283369 h 745332"/>
              <a:gd name="connsiteX2" fmla="*/ 514350 w 631031"/>
              <a:gd name="connsiteY2" fmla="*/ 354807 h 745332"/>
              <a:gd name="connsiteX3" fmla="*/ 559594 w 631031"/>
              <a:gd name="connsiteY3" fmla="*/ 407194 h 745332"/>
              <a:gd name="connsiteX4" fmla="*/ 590550 w 631031"/>
              <a:gd name="connsiteY4" fmla="*/ 452438 h 745332"/>
              <a:gd name="connsiteX5" fmla="*/ 609600 w 631031"/>
              <a:gd name="connsiteY5" fmla="*/ 495300 h 745332"/>
              <a:gd name="connsiteX6" fmla="*/ 619125 w 631031"/>
              <a:gd name="connsiteY6" fmla="*/ 531019 h 745332"/>
              <a:gd name="connsiteX7" fmla="*/ 631031 w 631031"/>
              <a:gd name="connsiteY7" fmla="*/ 576263 h 745332"/>
              <a:gd name="connsiteX8" fmla="*/ 631031 w 631031"/>
              <a:gd name="connsiteY8" fmla="*/ 604838 h 745332"/>
              <a:gd name="connsiteX9" fmla="*/ 628650 w 631031"/>
              <a:gd name="connsiteY9" fmla="*/ 638175 h 745332"/>
              <a:gd name="connsiteX10" fmla="*/ 619125 w 631031"/>
              <a:gd name="connsiteY10" fmla="*/ 664369 h 745332"/>
              <a:gd name="connsiteX11" fmla="*/ 602456 w 631031"/>
              <a:gd name="connsiteY11" fmla="*/ 688182 h 745332"/>
              <a:gd name="connsiteX12" fmla="*/ 576262 w 631031"/>
              <a:gd name="connsiteY12" fmla="*/ 714375 h 745332"/>
              <a:gd name="connsiteX13" fmla="*/ 550069 w 631031"/>
              <a:gd name="connsiteY13" fmla="*/ 728663 h 745332"/>
              <a:gd name="connsiteX14" fmla="*/ 507206 w 631031"/>
              <a:gd name="connsiteY14" fmla="*/ 742950 h 745332"/>
              <a:gd name="connsiteX15" fmla="*/ 485775 w 631031"/>
              <a:gd name="connsiteY15" fmla="*/ 745332 h 745332"/>
              <a:gd name="connsiteX16" fmla="*/ 461962 w 631031"/>
              <a:gd name="connsiteY16" fmla="*/ 745332 h 745332"/>
              <a:gd name="connsiteX17" fmla="*/ 426244 w 631031"/>
              <a:gd name="connsiteY17" fmla="*/ 733425 h 745332"/>
              <a:gd name="connsiteX18" fmla="*/ 395287 w 631031"/>
              <a:gd name="connsiteY18" fmla="*/ 707232 h 745332"/>
              <a:gd name="connsiteX19" fmla="*/ 359569 w 631031"/>
              <a:gd name="connsiteY19" fmla="*/ 666750 h 745332"/>
              <a:gd name="connsiteX20" fmla="*/ 333375 w 631031"/>
              <a:gd name="connsiteY20" fmla="*/ 628650 h 745332"/>
              <a:gd name="connsiteX21" fmla="*/ 302419 w 631031"/>
              <a:gd name="connsiteY21" fmla="*/ 571500 h 745332"/>
              <a:gd name="connsiteX22" fmla="*/ 250031 w 631031"/>
              <a:gd name="connsiteY22" fmla="*/ 457200 h 745332"/>
              <a:gd name="connsiteX23" fmla="*/ 188119 w 631031"/>
              <a:gd name="connsiteY23" fmla="*/ 328613 h 745332"/>
              <a:gd name="connsiteX24" fmla="*/ 147637 w 631031"/>
              <a:gd name="connsiteY24" fmla="*/ 252413 h 745332"/>
              <a:gd name="connsiteX25" fmla="*/ 73819 w 631031"/>
              <a:gd name="connsiteY25" fmla="*/ 133350 h 745332"/>
              <a:gd name="connsiteX26" fmla="*/ 35719 w 631031"/>
              <a:gd name="connsiteY26" fmla="*/ 85725 h 745332"/>
              <a:gd name="connsiteX27" fmla="*/ 14287 w 631031"/>
              <a:gd name="connsiteY27" fmla="*/ 61913 h 745332"/>
              <a:gd name="connsiteX28" fmla="*/ 7144 w 631031"/>
              <a:gd name="connsiteY28" fmla="*/ 47625 h 745332"/>
              <a:gd name="connsiteX29" fmla="*/ 0 w 631031"/>
              <a:gd name="connsiteY29" fmla="*/ 23813 h 745332"/>
              <a:gd name="connsiteX30" fmla="*/ 0 w 631031"/>
              <a:gd name="connsiteY30" fmla="*/ 4763 h 745332"/>
              <a:gd name="connsiteX31" fmla="*/ 7144 w 631031"/>
              <a:gd name="connsiteY31" fmla="*/ 0 h 745332"/>
              <a:gd name="connsiteX32" fmla="*/ 21431 w 631031"/>
              <a:gd name="connsiteY32" fmla="*/ 0 h 745332"/>
              <a:gd name="connsiteX33" fmla="*/ 50006 w 631031"/>
              <a:gd name="connsiteY33" fmla="*/ 11907 h 745332"/>
              <a:gd name="connsiteX34" fmla="*/ 100012 w 631031"/>
              <a:gd name="connsiteY34" fmla="*/ 40482 h 745332"/>
              <a:gd name="connsiteX35" fmla="*/ 171450 w 631031"/>
              <a:gd name="connsiteY35" fmla="*/ 85725 h 745332"/>
              <a:gd name="connsiteX36" fmla="*/ 252412 w 631031"/>
              <a:gd name="connsiteY36" fmla="*/ 138113 h 745332"/>
              <a:gd name="connsiteX37" fmla="*/ 345281 w 631031"/>
              <a:gd name="connsiteY37" fmla="*/ 202407 h 7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1031" h="745332">
                <a:moveTo>
                  <a:pt x="345281" y="202407"/>
                </a:moveTo>
                <a:lnTo>
                  <a:pt x="442912" y="283369"/>
                </a:lnTo>
                <a:lnTo>
                  <a:pt x="514350" y="354807"/>
                </a:lnTo>
                <a:lnTo>
                  <a:pt x="559594" y="407194"/>
                </a:lnTo>
                <a:lnTo>
                  <a:pt x="590550" y="452438"/>
                </a:lnTo>
                <a:lnTo>
                  <a:pt x="609600" y="495300"/>
                </a:lnTo>
                <a:lnTo>
                  <a:pt x="619125" y="531019"/>
                </a:lnTo>
                <a:lnTo>
                  <a:pt x="631031" y="576263"/>
                </a:lnTo>
                <a:lnTo>
                  <a:pt x="631031" y="604838"/>
                </a:lnTo>
                <a:lnTo>
                  <a:pt x="628650" y="638175"/>
                </a:lnTo>
                <a:lnTo>
                  <a:pt x="619125" y="664369"/>
                </a:lnTo>
                <a:lnTo>
                  <a:pt x="602456" y="688182"/>
                </a:lnTo>
                <a:lnTo>
                  <a:pt x="576262" y="714375"/>
                </a:lnTo>
                <a:lnTo>
                  <a:pt x="550069" y="728663"/>
                </a:lnTo>
                <a:lnTo>
                  <a:pt x="507206" y="742950"/>
                </a:lnTo>
                <a:lnTo>
                  <a:pt x="485775" y="745332"/>
                </a:lnTo>
                <a:lnTo>
                  <a:pt x="461962" y="745332"/>
                </a:lnTo>
                <a:lnTo>
                  <a:pt x="426244" y="733425"/>
                </a:lnTo>
                <a:lnTo>
                  <a:pt x="395287" y="707232"/>
                </a:lnTo>
                <a:lnTo>
                  <a:pt x="359569" y="666750"/>
                </a:lnTo>
                <a:lnTo>
                  <a:pt x="333375" y="628650"/>
                </a:lnTo>
                <a:lnTo>
                  <a:pt x="302419" y="571500"/>
                </a:lnTo>
                <a:lnTo>
                  <a:pt x="250031" y="457200"/>
                </a:lnTo>
                <a:lnTo>
                  <a:pt x="188119" y="328613"/>
                </a:lnTo>
                <a:lnTo>
                  <a:pt x="147637" y="252413"/>
                </a:lnTo>
                <a:lnTo>
                  <a:pt x="73819" y="133350"/>
                </a:lnTo>
                <a:lnTo>
                  <a:pt x="35719" y="85725"/>
                </a:lnTo>
                <a:lnTo>
                  <a:pt x="14287" y="61913"/>
                </a:lnTo>
                <a:lnTo>
                  <a:pt x="7144" y="47625"/>
                </a:lnTo>
                <a:lnTo>
                  <a:pt x="0" y="23813"/>
                </a:lnTo>
                <a:lnTo>
                  <a:pt x="0" y="4763"/>
                </a:lnTo>
                <a:lnTo>
                  <a:pt x="7144" y="0"/>
                </a:lnTo>
                <a:lnTo>
                  <a:pt x="21431" y="0"/>
                </a:lnTo>
                <a:lnTo>
                  <a:pt x="50006" y="11907"/>
                </a:lnTo>
                <a:lnTo>
                  <a:pt x="100012" y="40482"/>
                </a:lnTo>
                <a:lnTo>
                  <a:pt x="171450" y="85725"/>
                </a:lnTo>
                <a:lnTo>
                  <a:pt x="252412" y="138113"/>
                </a:lnTo>
                <a:lnTo>
                  <a:pt x="345281" y="20240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B278D4E-2020-4A3D-B49E-070A55E8ECE7}"/>
              </a:ext>
            </a:extLst>
          </p:cNvPr>
          <p:cNvSpPr/>
          <p:nvPr/>
        </p:nvSpPr>
        <p:spPr>
          <a:xfrm>
            <a:off x="6237288" y="4302125"/>
            <a:ext cx="855662" cy="941388"/>
          </a:xfrm>
          <a:custGeom>
            <a:avLst/>
            <a:gdLst>
              <a:gd name="connsiteX0" fmla="*/ 369094 w 854869"/>
              <a:gd name="connsiteY0" fmla="*/ 702469 h 940594"/>
              <a:gd name="connsiteX1" fmla="*/ 690563 w 854869"/>
              <a:gd name="connsiteY1" fmla="*/ 447675 h 940594"/>
              <a:gd name="connsiteX2" fmla="*/ 754856 w 854869"/>
              <a:gd name="connsiteY2" fmla="*/ 388144 h 940594"/>
              <a:gd name="connsiteX3" fmla="*/ 804863 w 854869"/>
              <a:gd name="connsiteY3" fmla="*/ 338138 h 940594"/>
              <a:gd name="connsiteX4" fmla="*/ 838200 w 854869"/>
              <a:gd name="connsiteY4" fmla="*/ 304800 h 940594"/>
              <a:gd name="connsiteX5" fmla="*/ 850106 w 854869"/>
              <a:gd name="connsiteY5" fmla="*/ 285750 h 940594"/>
              <a:gd name="connsiteX6" fmla="*/ 854869 w 854869"/>
              <a:gd name="connsiteY6" fmla="*/ 273844 h 940594"/>
              <a:gd name="connsiteX7" fmla="*/ 854869 w 854869"/>
              <a:gd name="connsiteY7" fmla="*/ 261938 h 940594"/>
              <a:gd name="connsiteX8" fmla="*/ 847725 w 854869"/>
              <a:gd name="connsiteY8" fmla="*/ 247650 h 940594"/>
              <a:gd name="connsiteX9" fmla="*/ 833438 w 854869"/>
              <a:gd name="connsiteY9" fmla="*/ 226219 h 940594"/>
              <a:gd name="connsiteX10" fmla="*/ 795338 w 854869"/>
              <a:gd name="connsiteY10" fmla="*/ 190500 h 940594"/>
              <a:gd name="connsiteX11" fmla="*/ 740569 w 854869"/>
              <a:gd name="connsiteY11" fmla="*/ 150019 h 940594"/>
              <a:gd name="connsiteX12" fmla="*/ 659606 w 854869"/>
              <a:gd name="connsiteY12" fmla="*/ 100013 h 940594"/>
              <a:gd name="connsiteX13" fmla="*/ 592931 w 854869"/>
              <a:gd name="connsiteY13" fmla="*/ 64294 h 940594"/>
              <a:gd name="connsiteX14" fmla="*/ 533400 w 854869"/>
              <a:gd name="connsiteY14" fmla="*/ 38100 h 940594"/>
              <a:gd name="connsiteX15" fmla="*/ 464344 w 854869"/>
              <a:gd name="connsiteY15" fmla="*/ 14288 h 940594"/>
              <a:gd name="connsiteX16" fmla="*/ 411956 w 854869"/>
              <a:gd name="connsiteY16" fmla="*/ 2382 h 940594"/>
              <a:gd name="connsiteX17" fmla="*/ 383381 w 854869"/>
              <a:gd name="connsiteY17" fmla="*/ 0 h 940594"/>
              <a:gd name="connsiteX18" fmla="*/ 361950 w 854869"/>
              <a:gd name="connsiteY18" fmla="*/ 4763 h 940594"/>
              <a:gd name="connsiteX19" fmla="*/ 352425 w 854869"/>
              <a:gd name="connsiteY19" fmla="*/ 11907 h 940594"/>
              <a:gd name="connsiteX20" fmla="*/ 345281 w 854869"/>
              <a:gd name="connsiteY20" fmla="*/ 23813 h 940594"/>
              <a:gd name="connsiteX21" fmla="*/ 347663 w 854869"/>
              <a:gd name="connsiteY21" fmla="*/ 38100 h 940594"/>
              <a:gd name="connsiteX22" fmla="*/ 354806 w 854869"/>
              <a:gd name="connsiteY22" fmla="*/ 54769 h 940594"/>
              <a:gd name="connsiteX23" fmla="*/ 371475 w 854869"/>
              <a:gd name="connsiteY23" fmla="*/ 73819 h 940594"/>
              <a:gd name="connsiteX24" fmla="*/ 388144 w 854869"/>
              <a:gd name="connsiteY24" fmla="*/ 95250 h 940594"/>
              <a:gd name="connsiteX25" fmla="*/ 397669 w 854869"/>
              <a:gd name="connsiteY25" fmla="*/ 119063 h 940594"/>
              <a:gd name="connsiteX26" fmla="*/ 411956 w 854869"/>
              <a:gd name="connsiteY26" fmla="*/ 150019 h 940594"/>
              <a:gd name="connsiteX27" fmla="*/ 419100 w 854869"/>
              <a:gd name="connsiteY27" fmla="*/ 173832 h 940594"/>
              <a:gd name="connsiteX28" fmla="*/ 426244 w 854869"/>
              <a:gd name="connsiteY28" fmla="*/ 204788 h 940594"/>
              <a:gd name="connsiteX29" fmla="*/ 428625 w 854869"/>
              <a:gd name="connsiteY29" fmla="*/ 226219 h 940594"/>
              <a:gd name="connsiteX30" fmla="*/ 428625 w 854869"/>
              <a:gd name="connsiteY30" fmla="*/ 247650 h 940594"/>
              <a:gd name="connsiteX31" fmla="*/ 421481 w 854869"/>
              <a:gd name="connsiteY31" fmla="*/ 271463 h 940594"/>
              <a:gd name="connsiteX32" fmla="*/ 359569 w 854869"/>
              <a:gd name="connsiteY32" fmla="*/ 373857 h 940594"/>
              <a:gd name="connsiteX33" fmla="*/ 166688 w 854869"/>
              <a:gd name="connsiteY33" fmla="*/ 652463 h 940594"/>
              <a:gd name="connsiteX34" fmla="*/ 14288 w 854869"/>
              <a:gd name="connsiteY34" fmla="*/ 859632 h 940594"/>
              <a:gd name="connsiteX35" fmla="*/ 4763 w 854869"/>
              <a:gd name="connsiteY35" fmla="*/ 878682 h 940594"/>
              <a:gd name="connsiteX36" fmla="*/ 0 w 854869"/>
              <a:gd name="connsiteY36" fmla="*/ 895350 h 940594"/>
              <a:gd name="connsiteX37" fmla="*/ 2381 w 854869"/>
              <a:gd name="connsiteY37" fmla="*/ 909638 h 940594"/>
              <a:gd name="connsiteX38" fmla="*/ 9525 w 854869"/>
              <a:gd name="connsiteY38" fmla="*/ 926307 h 940594"/>
              <a:gd name="connsiteX39" fmla="*/ 19050 w 854869"/>
              <a:gd name="connsiteY39" fmla="*/ 931069 h 940594"/>
              <a:gd name="connsiteX40" fmla="*/ 38100 w 854869"/>
              <a:gd name="connsiteY40" fmla="*/ 938213 h 940594"/>
              <a:gd name="connsiteX41" fmla="*/ 52388 w 854869"/>
              <a:gd name="connsiteY41" fmla="*/ 940594 h 940594"/>
              <a:gd name="connsiteX42" fmla="*/ 90488 w 854869"/>
              <a:gd name="connsiteY42" fmla="*/ 909638 h 940594"/>
              <a:gd name="connsiteX43" fmla="*/ 252413 w 854869"/>
              <a:gd name="connsiteY43" fmla="*/ 788194 h 940594"/>
              <a:gd name="connsiteX44" fmla="*/ 369094 w 854869"/>
              <a:gd name="connsiteY44" fmla="*/ 702469 h 9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54869" h="940594">
                <a:moveTo>
                  <a:pt x="369094" y="702469"/>
                </a:moveTo>
                <a:lnTo>
                  <a:pt x="690563" y="447675"/>
                </a:lnTo>
                <a:lnTo>
                  <a:pt x="754856" y="388144"/>
                </a:lnTo>
                <a:lnTo>
                  <a:pt x="804863" y="338138"/>
                </a:lnTo>
                <a:lnTo>
                  <a:pt x="838200" y="304800"/>
                </a:lnTo>
                <a:lnTo>
                  <a:pt x="850106" y="285750"/>
                </a:lnTo>
                <a:lnTo>
                  <a:pt x="854869" y="273844"/>
                </a:lnTo>
                <a:lnTo>
                  <a:pt x="854869" y="261938"/>
                </a:lnTo>
                <a:lnTo>
                  <a:pt x="847725" y="247650"/>
                </a:lnTo>
                <a:lnTo>
                  <a:pt x="833438" y="226219"/>
                </a:lnTo>
                <a:lnTo>
                  <a:pt x="795338" y="190500"/>
                </a:lnTo>
                <a:lnTo>
                  <a:pt x="740569" y="150019"/>
                </a:lnTo>
                <a:lnTo>
                  <a:pt x="659606" y="100013"/>
                </a:lnTo>
                <a:lnTo>
                  <a:pt x="592931" y="64294"/>
                </a:lnTo>
                <a:lnTo>
                  <a:pt x="533400" y="38100"/>
                </a:lnTo>
                <a:lnTo>
                  <a:pt x="464344" y="14288"/>
                </a:lnTo>
                <a:lnTo>
                  <a:pt x="411956" y="2382"/>
                </a:lnTo>
                <a:lnTo>
                  <a:pt x="383381" y="0"/>
                </a:lnTo>
                <a:lnTo>
                  <a:pt x="361950" y="4763"/>
                </a:lnTo>
                <a:lnTo>
                  <a:pt x="352425" y="11907"/>
                </a:lnTo>
                <a:lnTo>
                  <a:pt x="345281" y="23813"/>
                </a:lnTo>
                <a:lnTo>
                  <a:pt x="347663" y="38100"/>
                </a:lnTo>
                <a:lnTo>
                  <a:pt x="354806" y="54769"/>
                </a:lnTo>
                <a:lnTo>
                  <a:pt x="371475" y="73819"/>
                </a:lnTo>
                <a:lnTo>
                  <a:pt x="388144" y="95250"/>
                </a:lnTo>
                <a:lnTo>
                  <a:pt x="397669" y="119063"/>
                </a:lnTo>
                <a:lnTo>
                  <a:pt x="411956" y="150019"/>
                </a:lnTo>
                <a:lnTo>
                  <a:pt x="419100" y="173832"/>
                </a:lnTo>
                <a:lnTo>
                  <a:pt x="426244" y="204788"/>
                </a:lnTo>
                <a:lnTo>
                  <a:pt x="428625" y="226219"/>
                </a:lnTo>
                <a:lnTo>
                  <a:pt x="428625" y="247650"/>
                </a:lnTo>
                <a:lnTo>
                  <a:pt x="421481" y="271463"/>
                </a:lnTo>
                <a:lnTo>
                  <a:pt x="359569" y="373857"/>
                </a:lnTo>
                <a:lnTo>
                  <a:pt x="166688" y="652463"/>
                </a:lnTo>
                <a:lnTo>
                  <a:pt x="14288" y="859632"/>
                </a:lnTo>
                <a:lnTo>
                  <a:pt x="4763" y="878682"/>
                </a:lnTo>
                <a:lnTo>
                  <a:pt x="0" y="895350"/>
                </a:lnTo>
                <a:lnTo>
                  <a:pt x="2381" y="909638"/>
                </a:lnTo>
                <a:lnTo>
                  <a:pt x="9525" y="926307"/>
                </a:lnTo>
                <a:lnTo>
                  <a:pt x="19050" y="931069"/>
                </a:lnTo>
                <a:lnTo>
                  <a:pt x="38100" y="938213"/>
                </a:lnTo>
                <a:lnTo>
                  <a:pt x="52388" y="940594"/>
                </a:lnTo>
                <a:lnTo>
                  <a:pt x="90488" y="909638"/>
                </a:lnTo>
                <a:lnTo>
                  <a:pt x="252413" y="788194"/>
                </a:lnTo>
                <a:lnTo>
                  <a:pt x="369094" y="7024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E1656318-BD99-4A99-8995-032EDA404A65}"/>
              </a:ext>
            </a:extLst>
          </p:cNvPr>
          <p:cNvSpPr/>
          <p:nvPr/>
        </p:nvSpPr>
        <p:spPr>
          <a:xfrm rot="1200000">
            <a:off x="5661025" y="2205039"/>
            <a:ext cx="3055938" cy="1254125"/>
          </a:xfrm>
          <a:custGeom>
            <a:avLst/>
            <a:gdLst>
              <a:gd name="connsiteX0" fmla="*/ 419100 w 3055620"/>
              <a:gd name="connsiteY0" fmla="*/ 284480 h 1254760"/>
              <a:gd name="connsiteX1" fmla="*/ 591820 w 3055620"/>
              <a:gd name="connsiteY1" fmla="*/ 370840 h 1254760"/>
              <a:gd name="connsiteX2" fmla="*/ 746760 w 3055620"/>
              <a:gd name="connsiteY2" fmla="*/ 454660 h 1254760"/>
              <a:gd name="connsiteX3" fmla="*/ 965200 w 3055620"/>
              <a:gd name="connsiteY3" fmla="*/ 576580 h 1254760"/>
              <a:gd name="connsiteX4" fmla="*/ 1188720 w 3055620"/>
              <a:gd name="connsiteY4" fmla="*/ 706120 h 1254760"/>
              <a:gd name="connsiteX5" fmla="*/ 1394460 w 3055620"/>
              <a:gd name="connsiteY5" fmla="*/ 830580 h 1254760"/>
              <a:gd name="connsiteX6" fmla="*/ 1630680 w 3055620"/>
              <a:gd name="connsiteY6" fmla="*/ 975360 h 1254760"/>
              <a:gd name="connsiteX7" fmla="*/ 1760220 w 3055620"/>
              <a:gd name="connsiteY7" fmla="*/ 1056640 h 1254760"/>
              <a:gd name="connsiteX8" fmla="*/ 1912620 w 3055620"/>
              <a:gd name="connsiteY8" fmla="*/ 1140460 h 1254760"/>
              <a:gd name="connsiteX9" fmla="*/ 2004060 w 3055620"/>
              <a:gd name="connsiteY9" fmla="*/ 1186180 h 1254760"/>
              <a:gd name="connsiteX10" fmla="*/ 2105660 w 3055620"/>
              <a:gd name="connsiteY10" fmla="*/ 1229360 h 1254760"/>
              <a:gd name="connsiteX11" fmla="*/ 2156460 w 3055620"/>
              <a:gd name="connsiteY11" fmla="*/ 1247140 h 1254760"/>
              <a:gd name="connsiteX12" fmla="*/ 2186940 w 3055620"/>
              <a:gd name="connsiteY12" fmla="*/ 1252220 h 1254760"/>
              <a:gd name="connsiteX13" fmla="*/ 2247900 w 3055620"/>
              <a:gd name="connsiteY13" fmla="*/ 1254760 h 1254760"/>
              <a:gd name="connsiteX14" fmla="*/ 2296160 w 3055620"/>
              <a:gd name="connsiteY14" fmla="*/ 1252220 h 1254760"/>
              <a:gd name="connsiteX15" fmla="*/ 2349500 w 3055620"/>
              <a:gd name="connsiteY15" fmla="*/ 1242060 h 1254760"/>
              <a:gd name="connsiteX16" fmla="*/ 2466340 w 3055620"/>
              <a:gd name="connsiteY16" fmla="*/ 1209040 h 1254760"/>
              <a:gd name="connsiteX17" fmla="*/ 2641600 w 3055620"/>
              <a:gd name="connsiteY17" fmla="*/ 1143000 h 1254760"/>
              <a:gd name="connsiteX18" fmla="*/ 2895600 w 3055620"/>
              <a:gd name="connsiteY18" fmla="*/ 1051560 h 1254760"/>
              <a:gd name="connsiteX19" fmla="*/ 2994660 w 3055620"/>
              <a:gd name="connsiteY19" fmla="*/ 1016000 h 1254760"/>
              <a:gd name="connsiteX20" fmla="*/ 3017520 w 3055620"/>
              <a:gd name="connsiteY20" fmla="*/ 1005840 h 1254760"/>
              <a:gd name="connsiteX21" fmla="*/ 3037840 w 3055620"/>
              <a:gd name="connsiteY21" fmla="*/ 982980 h 1254760"/>
              <a:gd name="connsiteX22" fmla="*/ 3053080 w 3055620"/>
              <a:gd name="connsiteY22" fmla="*/ 960120 h 1254760"/>
              <a:gd name="connsiteX23" fmla="*/ 3055620 w 3055620"/>
              <a:gd name="connsiteY23" fmla="*/ 949960 h 1254760"/>
              <a:gd name="connsiteX24" fmla="*/ 3040380 w 3055620"/>
              <a:gd name="connsiteY24" fmla="*/ 929640 h 1254760"/>
              <a:gd name="connsiteX25" fmla="*/ 3022600 w 3055620"/>
              <a:gd name="connsiteY25" fmla="*/ 924560 h 1254760"/>
              <a:gd name="connsiteX26" fmla="*/ 2969260 w 3055620"/>
              <a:gd name="connsiteY26" fmla="*/ 924560 h 1254760"/>
              <a:gd name="connsiteX27" fmla="*/ 2816860 w 3055620"/>
              <a:gd name="connsiteY27" fmla="*/ 911860 h 1254760"/>
              <a:gd name="connsiteX28" fmla="*/ 2636520 w 3055620"/>
              <a:gd name="connsiteY28" fmla="*/ 896620 h 1254760"/>
              <a:gd name="connsiteX29" fmla="*/ 2352040 w 3055620"/>
              <a:gd name="connsiteY29" fmla="*/ 855980 h 1254760"/>
              <a:gd name="connsiteX30" fmla="*/ 2067560 w 3055620"/>
              <a:gd name="connsiteY30" fmla="*/ 797560 h 1254760"/>
              <a:gd name="connsiteX31" fmla="*/ 1915160 w 3055620"/>
              <a:gd name="connsiteY31" fmla="*/ 756920 h 1254760"/>
              <a:gd name="connsiteX32" fmla="*/ 1780540 w 3055620"/>
              <a:gd name="connsiteY32" fmla="*/ 716280 h 1254760"/>
              <a:gd name="connsiteX33" fmla="*/ 1658620 w 3055620"/>
              <a:gd name="connsiteY33" fmla="*/ 670560 h 1254760"/>
              <a:gd name="connsiteX34" fmla="*/ 939800 w 3055620"/>
              <a:gd name="connsiteY34" fmla="*/ 388620 h 1254760"/>
              <a:gd name="connsiteX35" fmla="*/ 167640 w 3055620"/>
              <a:gd name="connsiteY35" fmla="*/ 63500 h 1254760"/>
              <a:gd name="connsiteX36" fmla="*/ 38100 w 3055620"/>
              <a:gd name="connsiteY36" fmla="*/ 0 h 1254760"/>
              <a:gd name="connsiteX37" fmla="*/ 27940 w 3055620"/>
              <a:gd name="connsiteY37" fmla="*/ 2540 h 1254760"/>
              <a:gd name="connsiteX38" fmla="*/ 12700 w 3055620"/>
              <a:gd name="connsiteY38" fmla="*/ 17780 h 1254760"/>
              <a:gd name="connsiteX39" fmla="*/ 0 w 3055620"/>
              <a:gd name="connsiteY39" fmla="*/ 35560 h 1254760"/>
              <a:gd name="connsiteX40" fmla="*/ 0 w 3055620"/>
              <a:gd name="connsiteY40" fmla="*/ 63500 h 1254760"/>
              <a:gd name="connsiteX41" fmla="*/ 30480 w 3055620"/>
              <a:gd name="connsiteY41" fmla="*/ 96520 h 1254760"/>
              <a:gd name="connsiteX42" fmla="*/ 83820 w 3055620"/>
              <a:gd name="connsiteY42" fmla="*/ 129540 h 1254760"/>
              <a:gd name="connsiteX43" fmla="*/ 330200 w 3055620"/>
              <a:gd name="connsiteY43" fmla="*/ 238760 h 1254760"/>
              <a:gd name="connsiteX44" fmla="*/ 419100 w 3055620"/>
              <a:gd name="connsiteY44" fmla="*/ 284480 h 12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055620" h="1254760">
                <a:moveTo>
                  <a:pt x="419100" y="284480"/>
                </a:moveTo>
                <a:lnTo>
                  <a:pt x="591820" y="370840"/>
                </a:lnTo>
                <a:lnTo>
                  <a:pt x="746760" y="454660"/>
                </a:lnTo>
                <a:lnTo>
                  <a:pt x="965200" y="576580"/>
                </a:lnTo>
                <a:lnTo>
                  <a:pt x="1188720" y="706120"/>
                </a:lnTo>
                <a:lnTo>
                  <a:pt x="1394460" y="830580"/>
                </a:lnTo>
                <a:lnTo>
                  <a:pt x="1630680" y="975360"/>
                </a:lnTo>
                <a:lnTo>
                  <a:pt x="1760220" y="1056640"/>
                </a:lnTo>
                <a:lnTo>
                  <a:pt x="1912620" y="1140460"/>
                </a:lnTo>
                <a:lnTo>
                  <a:pt x="2004060" y="1186180"/>
                </a:lnTo>
                <a:lnTo>
                  <a:pt x="2105660" y="1229360"/>
                </a:lnTo>
                <a:lnTo>
                  <a:pt x="2156460" y="1247140"/>
                </a:lnTo>
                <a:lnTo>
                  <a:pt x="2186940" y="1252220"/>
                </a:lnTo>
                <a:lnTo>
                  <a:pt x="2247900" y="1254760"/>
                </a:lnTo>
                <a:lnTo>
                  <a:pt x="2296160" y="1252220"/>
                </a:lnTo>
                <a:lnTo>
                  <a:pt x="2349500" y="1242060"/>
                </a:lnTo>
                <a:lnTo>
                  <a:pt x="2466340" y="1209040"/>
                </a:lnTo>
                <a:lnTo>
                  <a:pt x="2641600" y="1143000"/>
                </a:lnTo>
                <a:lnTo>
                  <a:pt x="2895600" y="1051560"/>
                </a:lnTo>
                <a:lnTo>
                  <a:pt x="2994660" y="1016000"/>
                </a:lnTo>
                <a:lnTo>
                  <a:pt x="3017520" y="1005840"/>
                </a:lnTo>
                <a:lnTo>
                  <a:pt x="3037840" y="982980"/>
                </a:lnTo>
                <a:lnTo>
                  <a:pt x="3053080" y="960120"/>
                </a:lnTo>
                <a:lnTo>
                  <a:pt x="3055620" y="949960"/>
                </a:lnTo>
                <a:lnTo>
                  <a:pt x="3040380" y="929640"/>
                </a:lnTo>
                <a:lnTo>
                  <a:pt x="3022600" y="924560"/>
                </a:lnTo>
                <a:lnTo>
                  <a:pt x="2969260" y="924560"/>
                </a:lnTo>
                <a:lnTo>
                  <a:pt x="2816860" y="911860"/>
                </a:lnTo>
                <a:lnTo>
                  <a:pt x="2636520" y="896620"/>
                </a:lnTo>
                <a:lnTo>
                  <a:pt x="2352040" y="855980"/>
                </a:lnTo>
                <a:lnTo>
                  <a:pt x="2067560" y="797560"/>
                </a:lnTo>
                <a:lnTo>
                  <a:pt x="1915160" y="756920"/>
                </a:lnTo>
                <a:lnTo>
                  <a:pt x="1780540" y="716280"/>
                </a:lnTo>
                <a:lnTo>
                  <a:pt x="1658620" y="670560"/>
                </a:lnTo>
                <a:lnTo>
                  <a:pt x="939800" y="388620"/>
                </a:lnTo>
                <a:lnTo>
                  <a:pt x="167640" y="63500"/>
                </a:lnTo>
                <a:lnTo>
                  <a:pt x="38100" y="0"/>
                </a:lnTo>
                <a:lnTo>
                  <a:pt x="27940" y="2540"/>
                </a:lnTo>
                <a:lnTo>
                  <a:pt x="12700" y="17780"/>
                </a:lnTo>
                <a:lnTo>
                  <a:pt x="0" y="35560"/>
                </a:lnTo>
                <a:lnTo>
                  <a:pt x="0" y="63500"/>
                </a:lnTo>
                <a:lnTo>
                  <a:pt x="30480" y="96520"/>
                </a:lnTo>
                <a:lnTo>
                  <a:pt x="83820" y="129540"/>
                </a:lnTo>
                <a:lnTo>
                  <a:pt x="330200" y="238760"/>
                </a:lnTo>
                <a:lnTo>
                  <a:pt x="419100" y="2844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8CF16AA-ABA2-4692-82A0-0A705B7DAF08}"/>
              </a:ext>
            </a:extLst>
          </p:cNvPr>
          <p:cNvSpPr/>
          <p:nvPr/>
        </p:nvSpPr>
        <p:spPr>
          <a:xfrm rot="16200000">
            <a:off x="4672808" y="4217195"/>
            <a:ext cx="2268537" cy="428625"/>
          </a:xfrm>
          <a:custGeom>
            <a:avLst/>
            <a:gdLst>
              <a:gd name="connsiteX0" fmla="*/ 766763 w 2269331"/>
              <a:gd name="connsiteY0" fmla="*/ 183356 h 428625"/>
              <a:gd name="connsiteX1" fmla="*/ 1269206 w 2269331"/>
              <a:gd name="connsiteY1" fmla="*/ 183356 h 428625"/>
              <a:gd name="connsiteX2" fmla="*/ 1647825 w 2269331"/>
              <a:gd name="connsiteY2" fmla="*/ 183356 h 428625"/>
              <a:gd name="connsiteX3" fmla="*/ 1850231 w 2269331"/>
              <a:gd name="connsiteY3" fmla="*/ 178593 h 428625"/>
              <a:gd name="connsiteX4" fmla="*/ 1897856 w 2269331"/>
              <a:gd name="connsiteY4" fmla="*/ 173831 h 428625"/>
              <a:gd name="connsiteX5" fmla="*/ 1940719 w 2269331"/>
              <a:gd name="connsiteY5" fmla="*/ 166687 h 428625"/>
              <a:gd name="connsiteX6" fmla="*/ 1985963 w 2269331"/>
              <a:gd name="connsiteY6" fmla="*/ 157162 h 428625"/>
              <a:gd name="connsiteX7" fmla="*/ 2026444 w 2269331"/>
              <a:gd name="connsiteY7" fmla="*/ 145256 h 428625"/>
              <a:gd name="connsiteX8" fmla="*/ 2069306 w 2269331"/>
              <a:gd name="connsiteY8" fmla="*/ 128587 h 428625"/>
              <a:gd name="connsiteX9" fmla="*/ 2131219 w 2269331"/>
              <a:gd name="connsiteY9" fmla="*/ 97631 h 428625"/>
              <a:gd name="connsiteX10" fmla="*/ 2188369 w 2269331"/>
              <a:gd name="connsiteY10" fmla="*/ 57150 h 428625"/>
              <a:gd name="connsiteX11" fmla="*/ 2243138 w 2269331"/>
              <a:gd name="connsiteY11" fmla="*/ 0 h 428625"/>
              <a:gd name="connsiteX12" fmla="*/ 2250281 w 2269331"/>
              <a:gd name="connsiteY12" fmla="*/ 0 h 428625"/>
              <a:gd name="connsiteX13" fmla="*/ 2269331 w 2269331"/>
              <a:gd name="connsiteY13" fmla="*/ 202406 h 428625"/>
              <a:gd name="connsiteX14" fmla="*/ 2262188 w 2269331"/>
              <a:gd name="connsiteY14" fmla="*/ 219075 h 428625"/>
              <a:gd name="connsiteX15" fmla="*/ 2224088 w 2269331"/>
              <a:gd name="connsiteY15" fmla="*/ 254793 h 428625"/>
              <a:gd name="connsiteX16" fmla="*/ 2171700 w 2269331"/>
              <a:gd name="connsiteY16" fmla="*/ 314325 h 428625"/>
              <a:gd name="connsiteX17" fmla="*/ 2143125 w 2269331"/>
              <a:gd name="connsiteY17" fmla="*/ 342900 h 428625"/>
              <a:gd name="connsiteX18" fmla="*/ 2112169 w 2269331"/>
              <a:gd name="connsiteY18" fmla="*/ 364331 h 428625"/>
              <a:gd name="connsiteX19" fmla="*/ 2078831 w 2269331"/>
              <a:gd name="connsiteY19" fmla="*/ 385762 h 428625"/>
              <a:gd name="connsiteX20" fmla="*/ 2059781 w 2269331"/>
              <a:gd name="connsiteY20" fmla="*/ 392906 h 428625"/>
              <a:gd name="connsiteX21" fmla="*/ 2028825 w 2269331"/>
              <a:gd name="connsiteY21" fmla="*/ 402431 h 428625"/>
              <a:gd name="connsiteX22" fmla="*/ 1995488 w 2269331"/>
              <a:gd name="connsiteY22" fmla="*/ 407193 h 428625"/>
              <a:gd name="connsiteX23" fmla="*/ 1940719 w 2269331"/>
              <a:gd name="connsiteY23" fmla="*/ 411956 h 428625"/>
              <a:gd name="connsiteX24" fmla="*/ 1835944 w 2269331"/>
              <a:gd name="connsiteY24" fmla="*/ 421481 h 428625"/>
              <a:gd name="connsiteX25" fmla="*/ 1688306 w 2269331"/>
              <a:gd name="connsiteY25" fmla="*/ 428625 h 428625"/>
              <a:gd name="connsiteX26" fmla="*/ 1607344 w 2269331"/>
              <a:gd name="connsiteY26" fmla="*/ 428625 h 428625"/>
              <a:gd name="connsiteX27" fmla="*/ 1354931 w 2269331"/>
              <a:gd name="connsiteY27" fmla="*/ 426243 h 428625"/>
              <a:gd name="connsiteX28" fmla="*/ 1216819 w 2269331"/>
              <a:gd name="connsiteY28" fmla="*/ 419100 h 428625"/>
              <a:gd name="connsiteX29" fmla="*/ 473869 w 2269331"/>
              <a:gd name="connsiteY29" fmla="*/ 390525 h 428625"/>
              <a:gd name="connsiteX30" fmla="*/ 345281 w 2269331"/>
              <a:gd name="connsiteY30" fmla="*/ 383381 h 428625"/>
              <a:gd name="connsiteX31" fmla="*/ 195263 w 2269331"/>
              <a:gd name="connsiteY31" fmla="*/ 383381 h 428625"/>
              <a:gd name="connsiteX32" fmla="*/ 30956 w 2269331"/>
              <a:gd name="connsiteY32" fmla="*/ 381000 h 428625"/>
              <a:gd name="connsiteX33" fmla="*/ 9525 w 2269331"/>
              <a:gd name="connsiteY33" fmla="*/ 371475 h 428625"/>
              <a:gd name="connsiteX34" fmla="*/ 0 w 2269331"/>
              <a:gd name="connsiteY34" fmla="*/ 200025 h 428625"/>
              <a:gd name="connsiteX35" fmla="*/ 11906 w 2269331"/>
              <a:gd name="connsiteY35" fmla="*/ 183356 h 428625"/>
              <a:gd name="connsiteX36" fmla="*/ 30956 w 2269331"/>
              <a:gd name="connsiteY36" fmla="*/ 178593 h 428625"/>
              <a:gd name="connsiteX37" fmla="*/ 140494 w 2269331"/>
              <a:gd name="connsiteY37" fmla="*/ 178593 h 428625"/>
              <a:gd name="connsiteX38" fmla="*/ 395288 w 2269331"/>
              <a:gd name="connsiteY38" fmla="*/ 180975 h 428625"/>
              <a:gd name="connsiteX39" fmla="*/ 766763 w 2269331"/>
              <a:gd name="connsiteY39" fmla="*/ 183356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69331" h="428625">
                <a:moveTo>
                  <a:pt x="766763" y="183356"/>
                </a:moveTo>
                <a:lnTo>
                  <a:pt x="1269206" y="183356"/>
                </a:lnTo>
                <a:lnTo>
                  <a:pt x="1647825" y="183356"/>
                </a:lnTo>
                <a:lnTo>
                  <a:pt x="1850231" y="178593"/>
                </a:lnTo>
                <a:lnTo>
                  <a:pt x="1897856" y="173831"/>
                </a:lnTo>
                <a:lnTo>
                  <a:pt x="1940719" y="166687"/>
                </a:lnTo>
                <a:lnTo>
                  <a:pt x="1985963" y="157162"/>
                </a:lnTo>
                <a:lnTo>
                  <a:pt x="2026444" y="145256"/>
                </a:lnTo>
                <a:lnTo>
                  <a:pt x="2069306" y="128587"/>
                </a:lnTo>
                <a:lnTo>
                  <a:pt x="2131219" y="97631"/>
                </a:lnTo>
                <a:lnTo>
                  <a:pt x="2188369" y="57150"/>
                </a:lnTo>
                <a:lnTo>
                  <a:pt x="2243138" y="0"/>
                </a:lnTo>
                <a:lnTo>
                  <a:pt x="2250281" y="0"/>
                </a:lnTo>
                <a:lnTo>
                  <a:pt x="2269331" y="202406"/>
                </a:lnTo>
                <a:lnTo>
                  <a:pt x="2262188" y="219075"/>
                </a:lnTo>
                <a:lnTo>
                  <a:pt x="2224088" y="254793"/>
                </a:lnTo>
                <a:lnTo>
                  <a:pt x="2171700" y="314325"/>
                </a:lnTo>
                <a:lnTo>
                  <a:pt x="2143125" y="342900"/>
                </a:lnTo>
                <a:lnTo>
                  <a:pt x="2112169" y="364331"/>
                </a:lnTo>
                <a:lnTo>
                  <a:pt x="2078831" y="385762"/>
                </a:lnTo>
                <a:lnTo>
                  <a:pt x="2059781" y="392906"/>
                </a:lnTo>
                <a:lnTo>
                  <a:pt x="2028825" y="402431"/>
                </a:lnTo>
                <a:lnTo>
                  <a:pt x="1995488" y="407193"/>
                </a:lnTo>
                <a:lnTo>
                  <a:pt x="1940719" y="411956"/>
                </a:lnTo>
                <a:lnTo>
                  <a:pt x="1835944" y="421481"/>
                </a:lnTo>
                <a:lnTo>
                  <a:pt x="1688306" y="428625"/>
                </a:lnTo>
                <a:lnTo>
                  <a:pt x="1607344" y="428625"/>
                </a:lnTo>
                <a:lnTo>
                  <a:pt x="1354931" y="426243"/>
                </a:lnTo>
                <a:lnTo>
                  <a:pt x="1216819" y="419100"/>
                </a:lnTo>
                <a:lnTo>
                  <a:pt x="473869" y="390525"/>
                </a:lnTo>
                <a:lnTo>
                  <a:pt x="345281" y="383381"/>
                </a:lnTo>
                <a:lnTo>
                  <a:pt x="195263" y="383381"/>
                </a:lnTo>
                <a:lnTo>
                  <a:pt x="30956" y="381000"/>
                </a:lnTo>
                <a:lnTo>
                  <a:pt x="9525" y="371475"/>
                </a:lnTo>
                <a:lnTo>
                  <a:pt x="0" y="200025"/>
                </a:lnTo>
                <a:lnTo>
                  <a:pt x="11906" y="183356"/>
                </a:lnTo>
                <a:lnTo>
                  <a:pt x="30956" y="178593"/>
                </a:lnTo>
                <a:lnTo>
                  <a:pt x="140494" y="178593"/>
                </a:lnTo>
                <a:lnTo>
                  <a:pt x="395288" y="180975"/>
                </a:lnTo>
                <a:lnTo>
                  <a:pt x="766763" y="1833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E951E89-8AC8-4671-9AC1-F43C6FC177B6}"/>
              </a:ext>
            </a:extLst>
          </p:cNvPr>
          <p:cNvSpPr/>
          <p:nvPr/>
        </p:nvSpPr>
        <p:spPr>
          <a:xfrm rot="19800000">
            <a:off x="4397375" y="4687888"/>
            <a:ext cx="3151188" cy="1866900"/>
          </a:xfrm>
          <a:custGeom>
            <a:avLst/>
            <a:gdLst>
              <a:gd name="connsiteX0" fmla="*/ 1051411 w 3151254"/>
              <a:gd name="connsiteY0" fmla="*/ 601658 h 1867521"/>
              <a:gd name="connsiteX1" fmla="*/ 1274798 w 3151254"/>
              <a:gd name="connsiteY1" fmla="*/ 691013 h 1867521"/>
              <a:gd name="connsiteX2" fmla="*/ 1402874 w 3151254"/>
              <a:gd name="connsiteY2" fmla="*/ 738669 h 1867521"/>
              <a:gd name="connsiteX3" fmla="*/ 1691789 w 3151254"/>
              <a:gd name="connsiteY3" fmla="*/ 866744 h 1867521"/>
              <a:gd name="connsiteX4" fmla="*/ 2096865 w 3151254"/>
              <a:gd name="connsiteY4" fmla="*/ 1072261 h 1867521"/>
              <a:gd name="connsiteX5" fmla="*/ 2281532 w 3151254"/>
              <a:gd name="connsiteY5" fmla="*/ 1161616 h 1867521"/>
              <a:gd name="connsiteX6" fmla="*/ 2463221 w 3151254"/>
              <a:gd name="connsiteY6" fmla="*/ 1250971 h 1867521"/>
              <a:gd name="connsiteX7" fmla="*/ 2558533 w 3151254"/>
              <a:gd name="connsiteY7" fmla="*/ 1295649 h 1867521"/>
              <a:gd name="connsiteX8" fmla="*/ 2627038 w 3151254"/>
              <a:gd name="connsiteY8" fmla="*/ 1322455 h 1867521"/>
              <a:gd name="connsiteX9" fmla="*/ 2713415 w 3151254"/>
              <a:gd name="connsiteY9" fmla="*/ 1355219 h 1867521"/>
              <a:gd name="connsiteX10" fmla="*/ 2787877 w 3151254"/>
              <a:gd name="connsiteY10" fmla="*/ 1373090 h 1867521"/>
              <a:gd name="connsiteX11" fmla="*/ 2829576 w 3151254"/>
              <a:gd name="connsiteY11" fmla="*/ 1379047 h 1867521"/>
              <a:gd name="connsiteX12" fmla="*/ 2844469 w 3151254"/>
              <a:gd name="connsiteY12" fmla="*/ 1382025 h 1867521"/>
              <a:gd name="connsiteX13" fmla="*/ 2871275 w 3151254"/>
              <a:gd name="connsiteY13" fmla="*/ 1402875 h 1867521"/>
              <a:gd name="connsiteX14" fmla="*/ 2927867 w 3151254"/>
              <a:gd name="connsiteY14" fmla="*/ 1453509 h 1867521"/>
              <a:gd name="connsiteX15" fmla="*/ 2969566 w 3151254"/>
              <a:gd name="connsiteY15" fmla="*/ 1492230 h 1867521"/>
              <a:gd name="connsiteX16" fmla="*/ 3014243 w 3151254"/>
              <a:gd name="connsiteY16" fmla="*/ 1545843 h 1867521"/>
              <a:gd name="connsiteX17" fmla="*/ 3070835 w 3151254"/>
              <a:gd name="connsiteY17" fmla="*/ 1623284 h 1867521"/>
              <a:gd name="connsiteX18" fmla="*/ 3100620 w 3151254"/>
              <a:gd name="connsiteY18" fmla="*/ 1676897 h 1867521"/>
              <a:gd name="connsiteX19" fmla="*/ 3124448 w 3151254"/>
              <a:gd name="connsiteY19" fmla="*/ 1724553 h 1867521"/>
              <a:gd name="connsiteX20" fmla="*/ 3145297 w 3151254"/>
              <a:gd name="connsiteY20" fmla="*/ 1769230 h 1867521"/>
              <a:gd name="connsiteX21" fmla="*/ 3151254 w 3151254"/>
              <a:gd name="connsiteY21" fmla="*/ 1807951 h 1867521"/>
              <a:gd name="connsiteX22" fmla="*/ 3151254 w 3151254"/>
              <a:gd name="connsiteY22" fmla="*/ 1825822 h 1867521"/>
              <a:gd name="connsiteX23" fmla="*/ 3145297 w 3151254"/>
              <a:gd name="connsiteY23" fmla="*/ 1837736 h 1867521"/>
              <a:gd name="connsiteX24" fmla="*/ 3124448 w 3151254"/>
              <a:gd name="connsiteY24" fmla="*/ 1861564 h 1867521"/>
              <a:gd name="connsiteX25" fmla="*/ 3103598 w 3151254"/>
              <a:gd name="connsiteY25" fmla="*/ 1867521 h 1867521"/>
              <a:gd name="connsiteX26" fmla="*/ 3085727 w 3151254"/>
              <a:gd name="connsiteY26" fmla="*/ 1867521 h 1867521"/>
              <a:gd name="connsiteX27" fmla="*/ 3049985 w 3151254"/>
              <a:gd name="connsiteY27" fmla="*/ 1861564 h 1867521"/>
              <a:gd name="connsiteX28" fmla="*/ 3008286 w 3151254"/>
              <a:gd name="connsiteY28" fmla="*/ 1840714 h 1867521"/>
              <a:gd name="connsiteX29" fmla="*/ 2927867 w 3151254"/>
              <a:gd name="connsiteY29" fmla="*/ 1793058 h 1867521"/>
              <a:gd name="connsiteX30" fmla="*/ 2793834 w 3151254"/>
              <a:gd name="connsiteY30" fmla="*/ 1691789 h 1867521"/>
              <a:gd name="connsiteX31" fmla="*/ 2659802 w 3151254"/>
              <a:gd name="connsiteY31" fmla="*/ 1608391 h 1867521"/>
              <a:gd name="connsiteX32" fmla="*/ 2484070 w 3151254"/>
              <a:gd name="connsiteY32" fmla="*/ 1504144 h 1867521"/>
              <a:gd name="connsiteX33" fmla="*/ 2347059 w 3151254"/>
              <a:gd name="connsiteY33" fmla="*/ 1420746 h 1867521"/>
              <a:gd name="connsiteX34" fmla="*/ 2180263 w 3151254"/>
              <a:gd name="connsiteY34" fmla="*/ 1331391 h 1867521"/>
              <a:gd name="connsiteX35" fmla="*/ 1953897 w 3151254"/>
              <a:gd name="connsiteY35" fmla="*/ 1212251 h 1867521"/>
              <a:gd name="connsiteX36" fmla="*/ 1632219 w 3151254"/>
              <a:gd name="connsiteY36" fmla="*/ 1045454 h 1867521"/>
              <a:gd name="connsiteX37" fmla="*/ 1465422 w 3151254"/>
              <a:gd name="connsiteY37" fmla="*/ 965035 h 1867521"/>
              <a:gd name="connsiteX38" fmla="*/ 1349261 w 3151254"/>
              <a:gd name="connsiteY38" fmla="*/ 914400 h 1867521"/>
              <a:gd name="connsiteX39" fmla="*/ 1212250 w 3151254"/>
              <a:gd name="connsiteY39" fmla="*/ 860787 h 1867521"/>
              <a:gd name="connsiteX40" fmla="*/ 962056 w 3151254"/>
              <a:gd name="connsiteY40" fmla="*/ 768454 h 1867521"/>
              <a:gd name="connsiteX41" fmla="*/ 833980 w 3151254"/>
              <a:gd name="connsiteY41" fmla="*/ 720798 h 1867521"/>
              <a:gd name="connsiteX42" fmla="*/ 688034 w 3151254"/>
              <a:gd name="connsiteY42" fmla="*/ 676120 h 1867521"/>
              <a:gd name="connsiteX43" fmla="*/ 524216 w 3151254"/>
              <a:gd name="connsiteY43" fmla="*/ 625486 h 1867521"/>
              <a:gd name="connsiteX44" fmla="*/ 411033 w 3151254"/>
              <a:gd name="connsiteY44" fmla="*/ 592722 h 1867521"/>
              <a:gd name="connsiteX45" fmla="*/ 357420 w 3151254"/>
              <a:gd name="connsiteY45" fmla="*/ 580808 h 1867521"/>
              <a:gd name="connsiteX46" fmla="*/ 259129 w 3151254"/>
              <a:gd name="connsiteY46" fmla="*/ 554002 h 1867521"/>
              <a:gd name="connsiteX47" fmla="*/ 187645 w 3151254"/>
              <a:gd name="connsiteY47" fmla="*/ 515281 h 1867521"/>
              <a:gd name="connsiteX48" fmla="*/ 137011 w 3151254"/>
              <a:gd name="connsiteY48" fmla="*/ 467625 h 1867521"/>
              <a:gd name="connsiteX49" fmla="*/ 98290 w 3151254"/>
              <a:gd name="connsiteY49" fmla="*/ 405077 h 1867521"/>
              <a:gd name="connsiteX50" fmla="*/ 53613 w 3151254"/>
              <a:gd name="connsiteY50" fmla="*/ 303808 h 1867521"/>
              <a:gd name="connsiteX51" fmla="*/ 38720 w 3151254"/>
              <a:gd name="connsiteY51" fmla="*/ 244238 h 1867521"/>
              <a:gd name="connsiteX52" fmla="*/ 17871 w 3151254"/>
              <a:gd name="connsiteY52" fmla="*/ 157861 h 1867521"/>
              <a:gd name="connsiteX53" fmla="*/ 2978 w 3151254"/>
              <a:gd name="connsiteY53" fmla="*/ 71484 h 1867521"/>
              <a:gd name="connsiteX54" fmla="*/ 0 w 3151254"/>
              <a:gd name="connsiteY54" fmla="*/ 41699 h 1867521"/>
              <a:gd name="connsiteX55" fmla="*/ 2978 w 3151254"/>
              <a:gd name="connsiteY55" fmla="*/ 20850 h 1867521"/>
              <a:gd name="connsiteX56" fmla="*/ 11914 w 3151254"/>
              <a:gd name="connsiteY56" fmla="*/ 0 h 1867521"/>
              <a:gd name="connsiteX57" fmla="*/ 26806 w 3151254"/>
              <a:gd name="connsiteY57" fmla="*/ 0 h 1867521"/>
              <a:gd name="connsiteX58" fmla="*/ 38720 w 3151254"/>
              <a:gd name="connsiteY58" fmla="*/ 5957 h 1867521"/>
              <a:gd name="connsiteX59" fmla="*/ 56591 w 3151254"/>
              <a:gd name="connsiteY59" fmla="*/ 26807 h 1867521"/>
              <a:gd name="connsiteX60" fmla="*/ 92333 w 3151254"/>
              <a:gd name="connsiteY60" fmla="*/ 77441 h 1867521"/>
              <a:gd name="connsiteX61" fmla="*/ 139989 w 3151254"/>
              <a:gd name="connsiteY61" fmla="*/ 142968 h 1867521"/>
              <a:gd name="connsiteX62" fmla="*/ 235301 w 3151254"/>
              <a:gd name="connsiteY62" fmla="*/ 229345 h 1867521"/>
              <a:gd name="connsiteX63" fmla="*/ 312742 w 3151254"/>
              <a:gd name="connsiteY63" fmla="*/ 279980 h 1867521"/>
              <a:gd name="connsiteX64" fmla="*/ 452732 w 3151254"/>
              <a:gd name="connsiteY64" fmla="*/ 354442 h 1867521"/>
              <a:gd name="connsiteX65" fmla="*/ 610593 w 3151254"/>
              <a:gd name="connsiteY65" fmla="*/ 422948 h 1867521"/>
              <a:gd name="connsiteX66" fmla="*/ 804195 w 3151254"/>
              <a:gd name="connsiteY66" fmla="*/ 500389 h 1867521"/>
              <a:gd name="connsiteX67" fmla="*/ 1051411 w 3151254"/>
              <a:gd name="connsiteY67" fmla="*/ 601658 h 1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51254" h="1867521">
                <a:moveTo>
                  <a:pt x="1051411" y="601658"/>
                </a:moveTo>
                <a:lnTo>
                  <a:pt x="1274798" y="691013"/>
                </a:lnTo>
                <a:lnTo>
                  <a:pt x="1402874" y="738669"/>
                </a:lnTo>
                <a:lnTo>
                  <a:pt x="1691789" y="866744"/>
                </a:lnTo>
                <a:lnTo>
                  <a:pt x="2096865" y="1072261"/>
                </a:lnTo>
                <a:lnTo>
                  <a:pt x="2281532" y="1161616"/>
                </a:lnTo>
                <a:lnTo>
                  <a:pt x="2463221" y="1250971"/>
                </a:lnTo>
                <a:lnTo>
                  <a:pt x="2558533" y="1295649"/>
                </a:lnTo>
                <a:lnTo>
                  <a:pt x="2627038" y="1322455"/>
                </a:lnTo>
                <a:lnTo>
                  <a:pt x="2713415" y="1355219"/>
                </a:lnTo>
                <a:lnTo>
                  <a:pt x="2787877" y="1373090"/>
                </a:lnTo>
                <a:lnTo>
                  <a:pt x="2829576" y="1379047"/>
                </a:lnTo>
                <a:lnTo>
                  <a:pt x="2844469" y="1382025"/>
                </a:lnTo>
                <a:lnTo>
                  <a:pt x="2871275" y="1402875"/>
                </a:lnTo>
                <a:lnTo>
                  <a:pt x="2927867" y="1453509"/>
                </a:lnTo>
                <a:lnTo>
                  <a:pt x="2969566" y="1492230"/>
                </a:lnTo>
                <a:lnTo>
                  <a:pt x="3014243" y="1545843"/>
                </a:lnTo>
                <a:lnTo>
                  <a:pt x="3070835" y="1623284"/>
                </a:lnTo>
                <a:lnTo>
                  <a:pt x="3100620" y="1676897"/>
                </a:lnTo>
                <a:lnTo>
                  <a:pt x="3124448" y="1724553"/>
                </a:lnTo>
                <a:lnTo>
                  <a:pt x="3145297" y="1769230"/>
                </a:lnTo>
                <a:lnTo>
                  <a:pt x="3151254" y="1807951"/>
                </a:lnTo>
                <a:lnTo>
                  <a:pt x="3151254" y="1825822"/>
                </a:lnTo>
                <a:lnTo>
                  <a:pt x="3145297" y="1837736"/>
                </a:lnTo>
                <a:lnTo>
                  <a:pt x="3124448" y="1861564"/>
                </a:lnTo>
                <a:lnTo>
                  <a:pt x="3103598" y="1867521"/>
                </a:lnTo>
                <a:lnTo>
                  <a:pt x="3085727" y="1867521"/>
                </a:lnTo>
                <a:lnTo>
                  <a:pt x="3049985" y="1861564"/>
                </a:lnTo>
                <a:lnTo>
                  <a:pt x="3008286" y="1840714"/>
                </a:lnTo>
                <a:lnTo>
                  <a:pt x="2927867" y="1793058"/>
                </a:lnTo>
                <a:lnTo>
                  <a:pt x="2793834" y="1691789"/>
                </a:lnTo>
                <a:lnTo>
                  <a:pt x="2659802" y="1608391"/>
                </a:lnTo>
                <a:lnTo>
                  <a:pt x="2484070" y="1504144"/>
                </a:lnTo>
                <a:lnTo>
                  <a:pt x="2347059" y="1420746"/>
                </a:lnTo>
                <a:lnTo>
                  <a:pt x="2180263" y="1331391"/>
                </a:lnTo>
                <a:lnTo>
                  <a:pt x="1953897" y="1212251"/>
                </a:lnTo>
                <a:lnTo>
                  <a:pt x="1632219" y="1045454"/>
                </a:lnTo>
                <a:lnTo>
                  <a:pt x="1465422" y="965035"/>
                </a:lnTo>
                <a:lnTo>
                  <a:pt x="1349261" y="914400"/>
                </a:lnTo>
                <a:lnTo>
                  <a:pt x="1212250" y="860787"/>
                </a:lnTo>
                <a:lnTo>
                  <a:pt x="962056" y="768454"/>
                </a:lnTo>
                <a:lnTo>
                  <a:pt x="833980" y="720798"/>
                </a:lnTo>
                <a:lnTo>
                  <a:pt x="688034" y="676120"/>
                </a:lnTo>
                <a:lnTo>
                  <a:pt x="524216" y="625486"/>
                </a:lnTo>
                <a:lnTo>
                  <a:pt x="411033" y="592722"/>
                </a:lnTo>
                <a:lnTo>
                  <a:pt x="357420" y="580808"/>
                </a:lnTo>
                <a:lnTo>
                  <a:pt x="259129" y="554002"/>
                </a:lnTo>
                <a:lnTo>
                  <a:pt x="187645" y="515281"/>
                </a:lnTo>
                <a:lnTo>
                  <a:pt x="137011" y="467625"/>
                </a:lnTo>
                <a:lnTo>
                  <a:pt x="98290" y="405077"/>
                </a:lnTo>
                <a:lnTo>
                  <a:pt x="53613" y="303808"/>
                </a:lnTo>
                <a:lnTo>
                  <a:pt x="38720" y="244238"/>
                </a:lnTo>
                <a:lnTo>
                  <a:pt x="17871" y="157861"/>
                </a:lnTo>
                <a:lnTo>
                  <a:pt x="2978" y="71484"/>
                </a:lnTo>
                <a:lnTo>
                  <a:pt x="0" y="41699"/>
                </a:lnTo>
                <a:lnTo>
                  <a:pt x="2978" y="20850"/>
                </a:lnTo>
                <a:lnTo>
                  <a:pt x="11914" y="0"/>
                </a:lnTo>
                <a:lnTo>
                  <a:pt x="26806" y="0"/>
                </a:lnTo>
                <a:lnTo>
                  <a:pt x="38720" y="5957"/>
                </a:lnTo>
                <a:lnTo>
                  <a:pt x="56591" y="26807"/>
                </a:lnTo>
                <a:lnTo>
                  <a:pt x="92333" y="77441"/>
                </a:lnTo>
                <a:lnTo>
                  <a:pt x="139989" y="142968"/>
                </a:lnTo>
                <a:lnTo>
                  <a:pt x="235301" y="229345"/>
                </a:lnTo>
                <a:lnTo>
                  <a:pt x="312742" y="279980"/>
                </a:lnTo>
                <a:lnTo>
                  <a:pt x="452732" y="354442"/>
                </a:lnTo>
                <a:lnTo>
                  <a:pt x="610593" y="422948"/>
                </a:lnTo>
                <a:lnTo>
                  <a:pt x="804195" y="500389"/>
                </a:lnTo>
                <a:lnTo>
                  <a:pt x="1051411" y="6016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ACEE098-A1CB-44EC-92FB-E3D0F3C4BAAD}"/>
              </a:ext>
            </a:extLst>
          </p:cNvPr>
          <p:cNvSpPr/>
          <p:nvPr/>
        </p:nvSpPr>
        <p:spPr>
          <a:xfrm>
            <a:off x="4627564" y="3114675"/>
            <a:ext cx="2733675" cy="674688"/>
          </a:xfrm>
          <a:custGeom>
            <a:avLst/>
            <a:gdLst>
              <a:gd name="connsiteX0" fmla="*/ 557212 w 2733675"/>
              <a:gd name="connsiteY0" fmla="*/ 400050 h 673894"/>
              <a:gd name="connsiteX1" fmla="*/ 631031 w 2733675"/>
              <a:gd name="connsiteY1" fmla="*/ 392906 h 673894"/>
              <a:gd name="connsiteX2" fmla="*/ 716756 w 2733675"/>
              <a:gd name="connsiteY2" fmla="*/ 388144 h 673894"/>
              <a:gd name="connsiteX3" fmla="*/ 800100 w 2733675"/>
              <a:gd name="connsiteY3" fmla="*/ 378619 h 673894"/>
              <a:gd name="connsiteX4" fmla="*/ 883444 w 2733675"/>
              <a:gd name="connsiteY4" fmla="*/ 366713 h 673894"/>
              <a:gd name="connsiteX5" fmla="*/ 1014412 w 2733675"/>
              <a:gd name="connsiteY5" fmla="*/ 342900 h 673894"/>
              <a:gd name="connsiteX6" fmla="*/ 1157287 w 2733675"/>
              <a:gd name="connsiteY6" fmla="*/ 311944 h 673894"/>
              <a:gd name="connsiteX7" fmla="*/ 1264444 w 2733675"/>
              <a:gd name="connsiteY7" fmla="*/ 283369 h 673894"/>
              <a:gd name="connsiteX8" fmla="*/ 1371600 w 2733675"/>
              <a:gd name="connsiteY8" fmla="*/ 259556 h 673894"/>
              <a:gd name="connsiteX9" fmla="*/ 1566862 w 2733675"/>
              <a:gd name="connsiteY9" fmla="*/ 228600 h 673894"/>
              <a:gd name="connsiteX10" fmla="*/ 1652587 w 2733675"/>
              <a:gd name="connsiteY10" fmla="*/ 211931 h 673894"/>
              <a:gd name="connsiteX11" fmla="*/ 1871662 w 2733675"/>
              <a:gd name="connsiteY11" fmla="*/ 164306 h 673894"/>
              <a:gd name="connsiteX12" fmla="*/ 2007394 w 2733675"/>
              <a:gd name="connsiteY12" fmla="*/ 130969 h 673894"/>
              <a:gd name="connsiteX13" fmla="*/ 2069306 w 2733675"/>
              <a:gd name="connsiteY13" fmla="*/ 116681 h 673894"/>
              <a:gd name="connsiteX14" fmla="*/ 2164556 w 2733675"/>
              <a:gd name="connsiteY14" fmla="*/ 88106 h 673894"/>
              <a:gd name="connsiteX15" fmla="*/ 2288381 w 2733675"/>
              <a:gd name="connsiteY15" fmla="*/ 40481 h 673894"/>
              <a:gd name="connsiteX16" fmla="*/ 2364581 w 2733675"/>
              <a:gd name="connsiteY16" fmla="*/ 7144 h 673894"/>
              <a:gd name="connsiteX17" fmla="*/ 2381250 w 2733675"/>
              <a:gd name="connsiteY17" fmla="*/ 0 h 673894"/>
              <a:gd name="connsiteX18" fmla="*/ 2407444 w 2733675"/>
              <a:gd name="connsiteY18" fmla="*/ 4763 h 673894"/>
              <a:gd name="connsiteX19" fmla="*/ 2502694 w 2733675"/>
              <a:gd name="connsiteY19" fmla="*/ 33338 h 673894"/>
              <a:gd name="connsiteX20" fmla="*/ 2590800 w 2733675"/>
              <a:gd name="connsiteY20" fmla="*/ 69056 h 673894"/>
              <a:gd name="connsiteX21" fmla="*/ 2678906 w 2733675"/>
              <a:gd name="connsiteY21" fmla="*/ 109538 h 673894"/>
              <a:gd name="connsiteX22" fmla="*/ 2702719 w 2733675"/>
              <a:gd name="connsiteY22" fmla="*/ 126206 h 673894"/>
              <a:gd name="connsiteX23" fmla="*/ 2721769 w 2733675"/>
              <a:gd name="connsiteY23" fmla="*/ 145256 h 673894"/>
              <a:gd name="connsiteX24" fmla="*/ 2728912 w 2733675"/>
              <a:gd name="connsiteY24" fmla="*/ 161925 h 673894"/>
              <a:gd name="connsiteX25" fmla="*/ 2733675 w 2733675"/>
              <a:gd name="connsiteY25" fmla="*/ 176213 h 673894"/>
              <a:gd name="connsiteX26" fmla="*/ 2733675 w 2733675"/>
              <a:gd name="connsiteY26" fmla="*/ 188119 h 673894"/>
              <a:gd name="connsiteX27" fmla="*/ 2728912 w 2733675"/>
              <a:gd name="connsiteY27" fmla="*/ 202406 h 673894"/>
              <a:gd name="connsiteX28" fmla="*/ 2714625 w 2733675"/>
              <a:gd name="connsiteY28" fmla="*/ 223838 h 673894"/>
              <a:gd name="connsiteX29" fmla="*/ 2697956 w 2733675"/>
              <a:gd name="connsiteY29" fmla="*/ 242888 h 673894"/>
              <a:gd name="connsiteX30" fmla="*/ 2676525 w 2733675"/>
              <a:gd name="connsiteY30" fmla="*/ 250031 h 673894"/>
              <a:gd name="connsiteX31" fmla="*/ 2581275 w 2733675"/>
              <a:gd name="connsiteY31" fmla="*/ 266700 h 673894"/>
              <a:gd name="connsiteX32" fmla="*/ 2219325 w 2733675"/>
              <a:gd name="connsiteY32" fmla="*/ 323850 h 673894"/>
              <a:gd name="connsiteX33" fmla="*/ 1633537 w 2733675"/>
              <a:gd name="connsiteY33" fmla="*/ 421481 h 673894"/>
              <a:gd name="connsiteX34" fmla="*/ 1269206 w 2733675"/>
              <a:gd name="connsiteY34" fmla="*/ 481013 h 673894"/>
              <a:gd name="connsiteX35" fmla="*/ 1004887 w 2733675"/>
              <a:gd name="connsiteY35" fmla="*/ 540544 h 673894"/>
              <a:gd name="connsiteX36" fmla="*/ 745331 w 2733675"/>
              <a:gd name="connsiteY36" fmla="*/ 597694 h 673894"/>
              <a:gd name="connsiteX37" fmla="*/ 604837 w 2733675"/>
              <a:gd name="connsiteY37" fmla="*/ 623888 h 673894"/>
              <a:gd name="connsiteX38" fmla="*/ 578644 w 2733675"/>
              <a:gd name="connsiteY38" fmla="*/ 628650 h 673894"/>
              <a:gd name="connsiteX39" fmla="*/ 531019 w 2733675"/>
              <a:gd name="connsiteY39" fmla="*/ 645319 h 673894"/>
              <a:gd name="connsiteX40" fmla="*/ 466725 w 2733675"/>
              <a:gd name="connsiteY40" fmla="*/ 661988 h 673894"/>
              <a:gd name="connsiteX41" fmla="*/ 395287 w 2733675"/>
              <a:gd name="connsiteY41" fmla="*/ 673894 h 673894"/>
              <a:gd name="connsiteX42" fmla="*/ 371475 w 2733675"/>
              <a:gd name="connsiteY42" fmla="*/ 673894 h 673894"/>
              <a:gd name="connsiteX43" fmla="*/ 338137 w 2733675"/>
              <a:gd name="connsiteY43" fmla="*/ 666750 h 673894"/>
              <a:gd name="connsiteX44" fmla="*/ 283369 w 2733675"/>
              <a:gd name="connsiteY44" fmla="*/ 642938 h 673894"/>
              <a:gd name="connsiteX45" fmla="*/ 192881 w 2733675"/>
              <a:gd name="connsiteY45" fmla="*/ 576263 h 673894"/>
              <a:gd name="connsiteX46" fmla="*/ 100012 w 2733675"/>
              <a:gd name="connsiteY46" fmla="*/ 481013 h 673894"/>
              <a:gd name="connsiteX47" fmla="*/ 35719 w 2733675"/>
              <a:gd name="connsiteY47" fmla="*/ 395288 h 673894"/>
              <a:gd name="connsiteX48" fmla="*/ 11906 w 2733675"/>
              <a:gd name="connsiteY48" fmla="*/ 369094 h 673894"/>
              <a:gd name="connsiteX49" fmla="*/ 0 w 2733675"/>
              <a:gd name="connsiteY49" fmla="*/ 338138 h 673894"/>
              <a:gd name="connsiteX50" fmla="*/ 0 w 2733675"/>
              <a:gd name="connsiteY50" fmla="*/ 323850 h 673894"/>
              <a:gd name="connsiteX51" fmla="*/ 2381 w 2733675"/>
              <a:gd name="connsiteY51" fmla="*/ 304800 h 673894"/>
              <a:gd name="connsiteX52" fmla="*/ 11906 w 2733675"/>
              <a:gd name="connsiteY52" fmla="*/ 304800 h 673894"/>
              <a:gd name="connsiteX53" fmla="*/ 30956 w 2733675"/>
              <a:gd name="connsiteY53" fmla="*/ 304800 h 673894"/>
              <a:gd name="connsiteX54" fmla="*/ 57150 w 2733675"/>
              <a:gd name="connsiteY54" fmla="*/ 314325 h 673894"/>
              <a:gd name="connsiteX55" fmla="*/ 102394 w 2733675"/>
              <a:gd name="connsiteY55" fmla="*/ 345281 h 673894"/>
              <a:gd name="connsiteX56" fmla="*/ 164306 w 2733675"/>
              <a:gd name="connsiteY56" fmla="*/ 373856 h 673894"/>
              <a:gd name="connsiteX57" fmla="*/ 257175 w 2733675"/>
              <a:gd name="connsiteY57" fmla="*/ 407194 h 673894"/>
              <a:gd name="connsiteX58" fmla="*/ 342900 w 2733675"/>
              <a:gd name="connsiteY58" fmla="*/ 423863 h 673894"/>
              <a:gd name="connsiteX59" fmla="*/ 371475 w 2733675"/>
              <a:gd name="connsiteY59" fmla="*/ 428625 h 673894"/>
              <a:gd name="connsiteX60" fmla="*/ 419100 w 2733675"/>
              <a:gd name="connsiteY60" fmla="*/ 421481 h 673894"/>
              <a:gd name="connsiteX61" fmla="*/ 483394 w 2733675"/>
              <a:gd name="connsiteY61" fmla="*/ 414338 h 673894"/>
              <a:gd name="connsiteX62" fmla="*/ 557212 w 2733675"/>
              <a:gd name="connsiteY62" fmla="*/ 400050 h 673894"/>
              <a:gd name="connsiteX0" fmla="*/ 557212 w 2733675"/>
              <a:gd name="connsiteY0" fmla="*/ 400050 h 673894"/>
              <a:gd name="connsiteX1" fmla="*/ 631031 w 2733675"/>
              <a:gd name="connsiteY1" fmla="*/ 392906 h 673894"/>
              <a:gd name="connsiteX2" fmla="*/ 716756 w 2733675"/>
              <a:gd name="connsiteY2" fmla="*/ 388144 h 673894"/>
              <a:gd name="connsiteX3" fmla="*/ 800100 w 2733675"/>
              <a:gd name="connsiteY3" fmla="*/ 378619 h 673894"/>
              <a:gd name="connsiteX4" fmla="*/ 883444 w 2733675"/>
              <a:gd name="connsiteY4" fmla="*/ 366713 h 673894"/>
              <a:gd name="connsiteX5" fmla="*/ 1014412 w 2733675"/>
              <a:gd name="connsiteY5" fmla="*/ 342900 h 673894"/>
              <a:gd name="connsiteX6" fmla="*/ 1157287 w 2733675"/>
              <a:gd name="connsiteY6" fmla="*/ 311944 h 673894"/>
              <a:gd name="connsiteX7" fmla="*/ 1264444 w 2733675"/>
              <a:gd name="connsiteY7" fmla="*/ 283369 h 673894"/>
              <a:gd name="connsiteX8" fmla="*/ 1371600 w 2733675"/>
              <a:gd name="connsiteY8" fmla="*/ 259556 h 673894"/>
              <a:gd name="connsiteX9" fmla="*/ 1566862 w 2733675"/>
              <a:gd name="connsiteY9" fmla="*/ 228600 h 673894"/>
              <a:gd name="connsiteX10" fmla="*/ 1652587 w 2733675"/>
              <a:gd name="connsiteY10" fmla="*/ 211931 h 673894"/>
              <a:gd name="connsiteX11" fmla="*/ 1871662 w 2733675"/>
              <a:gd name="connsiteY11" fmla="*/ 164306 h 673894"/>
              <a:gd name="connsiteX12" fmla="*/ 2007394 w 2733675"/>
              <a:gd name="connsiteY12" fmla="*/ 130969 h 673894"/>
              <a:gd name="connsiteX13" fmla="*/ 2069306 w 2733675"/>
              <a:gd name="connsiteY13" fmla="*/ 116681 h 673894"/>
              <a:gd name="connsiteX14" fmla="*/ 2164556 w 2733675"/>
              <a:gd name="connsiteY14" fmla="*/ 88106 h 673894"/>
              <a:gd name="connsiteX15" fmla="*/ 2288381 w 2733675"/>
              <a:gd name="connsiteY15" fmla="*/ 40481 h 673894"/>
              <a:gd name="connsiteX16" fmla="*/ 2364581 w 2733675"/>
              <a:gd name="connsiteY16" fmla="*/ 7144 h 673894"/>
              <a:gd name="connsiteX17" fmla="*/ 2381250 w 2733675"/>
              <a:gd name="connsiteY17" fmla="*/ 0 h 673894"/>
              <a:gd name="connsiteX18" fmla="*/ 2407444 w 2733675"/>
              <a:gd name="connsiteY18" fmla="*/ 4763 h 673894"/>
              <a:gd name="connsiteX19" fmla="*/ 2502694 w 2733675"/>
              <a:gd name="connsiteY19" fmla="*/ 33338 h 673894"/>
              <a:gd name="connsiteX20" fmla="*/ 2590800 w 2733675"/>
              <a:gd name="connsiteY20" fmla="*/ 69056 h 673894"/>
              <a:gd name="connsiteX21" fmla="*/ 2678906 w 2733675"/>
              <a:gd name="connsiteY21" fmla="*/ 109538 h 673894"/>
              <a:gd name="connsiteX22" fmla="*/ 2702719 w 2733675"/>
              <a:gd name="connsiteY22" fmla="*/ 126206 h 673894"/>
              <a:gd name="connsiteX23" fmla="*/ 2721769 w 2733675"/>
              <a:gd name="connsiteY23" fmla="*/ 145256 h 673894"/>
              <a:gd name="connsiteX24" fmla="*/ 2728912 w 2733675"/>
              <a:gd name="connsiteY24" fmla="*/ 161925 h 673894"/>
              <a:gd name="connsiteX25" fmla="*/ 2733675 w 2733675"/>
              <a:gd name="connsiteY25" fmla="*/ 176213 h 673894"/>
              <a:gd name="connsiteX26" fmla="*/ 2733675 w 2733675"/>
              <a:gd name="connsiteY26" fmla="*/ 188119 h 673894"/>
              <a:gd name="connsiteX27" fmla="*/ 2728912 w 2733675"/>
              <a:gd name="connsiteY27" fmla="*/ 202406 h 673894"/>
              <a:gd name="connsiteX28" fmla="*/ 2714625 w 2733675"/>
              <a:gd name="connsiteY28" fmla="*/ 223838 h 673894"/>
              <a:gd name="connsiteX29" fmla="*/ 2697956 w 2733675"/>
              <a:gd name="connsiteY29" fmla="*/ 242888 h 673894"/>
              <a:gd name="connsiteX30" fmla="*/ 2676525 w 2733675"/>
              <a:gd name="connsiteY30" fmla="*/ 250031 h 673894"/>
              <a:gd name="connsiteX31" fmla="*/ 2581275 w 2733675"/>
              <a:gd name="connsiteY31" fmla="*/ 266700 h 673894"/>
              <a:gd name="connsiteX32" fmla="*/ 2219325 w 2733675"/>
              <a:gd name="connsiteY32" fmla="*/ 323850 h 673894"/>
              <a:gd name="connsiteX33" fmla="*/ 1633537 w 2733675"/>
              <a:gd name="connsiteY33" fmla="*/ 421481 h 673894"/>
              <a:gd name="connsiteX34" fmla="*/ 1269206 w 2733675"/>
              <a:gd name="connsiteY34" fmla="*/ 481013 h 673894"/>
              <a:gd name="connsiteX35" fmla="*/ 1004887 w 2733675"/>
              <a:gd name="connsiteY35" fmla="*/ 540544 h 673894"/>
              <a:gd name="connsiteX36" fmla="*/ 745331 w 2733675"/>
              <a:gd name="connsiteY36" fmla="*/ 597694 h 673894"/>
              <a:gd name="connsiteX37" fmla="*/ 604837 w 2733675"/>
              <a:gd name="connsiteY37" fmla="*/ 623888 h 673894"/>
              <a:gd name="connsiteX38" fmla="*/ 578644 w 2733675"/>
              <a:gd name="connsiteY38" fmla="*/ 628650 h 673894"/>
              <a:gd name="connsiteX39" fmla="*/ 531019 w 2733675"/>
              <a:gd name="connsiteY39" fmla="*/ 645319 h 673894"/>
              <a:gd name="connsiteX40" fmla="*/ 466725 w 2733675"/>
              <a:gd name="connsiteY40" fmla="*/ 661988 h 673894"/>
              <a:gd name="connsiteX41" fmla="*/ 395287 w 2733675"/>
              <a:gd name="connsiteY41" fmla="*/ 673894 h 673894"/>
              <a:gd name="connsiteX42" fmla="*/ 371475 w 2733675"/>
              <a:gd name="connsiteY42" fmla="*/ 673894 h 673894"/>
              <a:gd name="connsiteX43" fmla="*/ 338137 w 2733675"/>
              <a:gd name="connsiteY43" fmla="*/ 666750 h 673894"/>
              <a:gd name="connsiteX44" fmla="*/ 283369 w 2733675"/>
              <a:gd name="connsiteY44" fmla="*/ 642938 h 673894"/>
              <a:gd name="connsiteX45" fmla="*/ 192881 w 2733675"/>
              <a:gd name="connsiteY45" fmla="*/ 576263 h 673894"/>
              <a:gd name="connsiteX46" fmla="*/ 100012 w 2733675"/>
              <a:gd name="connsiteY46" fmla="*/ 481013 h 673894"/>
              <a:gd name="connsiteX47" fmla="*/ 11906 w 2733675"/>
              <a:gd name="connsiteY47" fmla="*/ 369094 h 673894"/>
              <a:gd name="connsiteX48" fmla="*/ 0 w 2733675"/>
              <a:gd name="connsiteY48" fmla="*/ 338138 h 673894"/>
              <a:gd name="connsiteX49" fmla="*/ 0 w 2733675"/>
              <a:gd name="connsiteY49" fmla="*/ 323850 h 673894"/>
              <a:gd name="connsiteX50" fmla="*/ 2381 w 2733675"/>
              <a:gd name="connsiteY50" fmla="*/ 304800 h 673894"/>
              <a:gd name="connsiteX51" fmla="*/ 11906 w 2733675"/>
              <a:gd name="connsiteY51" fmla="*/ 304800 h 673894"/>
              <a:gd name="connsiteX52" fmla="*/ 30956 w 2733675"/>
              <a:gd name="connsiteY52" fmla="*/ 304800 h 673894"/>
              <a:gd name="connsiteX53" fmla="*/ 57150 w 2733675"/>
              <a:gd name="connsiteY53" fmla="*/ 314325 h 673894"/>
              <a:gd name="connsiteX54" fmla="*/ 102394 w 2733675"/>
              <a:gd name="connsiteY54" fmla="*/ 345281 h 673894"/>
              <a:gd name="connsiteX55" fmla="*/ 164306 w 2733675"/>
              <a:gd name="connsiteY55" fmla="*/ 373856 h 673894"/>
              <a:gd name="connsiteX56" fmla="*/ 257175 w 2733675"/>
              <a:gd name="connsiteY56" fmla="*/ 407194 h 673894"/>
              <a:gd name="connsiteX57" fmla="*/ 342900 w 2733675"/>
              <a:gd name="connsiteY57" fmla="*/ 423863 h 673894"/>
              <a:gd name="connsiteX58" fmla="*/ 371475 w 2733675"/>
              <a:gd name="connsiteY58" fmla="*/ 428625 h 673894"/>
              <a:gd name="connsiteX59" fmla="*/ 419100 w 2733675"/>
              <a:gd name="connsiteY59" fmla="*/ 421481 h 673894"/>
              <a:gd name="connsiteX60" fmla="*/ 483394 w 2733675"/>
              <a:gd name="connsiteY60" fmla="*/ 414338 h 673894"/>
              <a:gd name="connsiteX61" fmla="*/ 557212 w 2733675"/>
              <a:gd name="connsiteY61" fmla="*/ 40005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33675" h="673894">
                <a:moveTo>
                  <a:pt x="557212" y="400050"/>
                </a:moveTo>
                <a:lnTo>
                  <a:pt x="631031" y="392906"/>
                </a:lnTo>
                <a:lnTo>
                  <a:pt x="716756" y="388144"/>
                </a:lnTo>
                <a:lnTo>
                  <a:pt x="800100" y="378619"/>
                </a:lnTo>
                <a:lnTo>
                  <a:pt x="883444" y="366713"/>
                </a:lnTo>
                <a:lnTo>
                  <a:pt x="1014412" y="342900"/>
                </a:lnTo>
                <a:lnTo>
                  <a:pt x="1157287" y="311944"/>
                </a:lnTo>
                <a:lnTo>
                  <a:pt x="1264444" y="283369"/>
                </a:lnTo>
                <a:lnTo>
                  <a:pt x="1371600" y="259556"/>
                </a:lnTo>
                <a:lnTo>
                  <a:pt x="1566862" y="228600"/>
                </a:lnTo>
                <a:lnTo>
                  <a:pt x="1652587" y="211931"/>
                </a:lnTo>
                <a:lnTo>
                  <a:pt x="1871662" y="164306"/>
                </a:lnTo>
                <a:lnTo>
                  <a:pt x="2007394" y="130969"/>
                </a:lnTo>
                <a:lnTo>
                  <a:pt x="2069306" y="116681"/>
                </a:lnTo>
                <a:lnTo>
                  <a:pt x="2164556" y="88106"/>
                </a:lnTo>
                <a:lnTo>
                  <a:pt x="2288381" y="40481"/>
                </a:lnTo>
                <a:lnTo>
                  <a:pt x="2364581" y="7144"/>
                </a:lnTo>
                <a:lnTo>
                  <a:pt x="2381250" y="0"/>
                </a:lnTo>
                <a:lnTo>
                  <a:pt x="2407444" y="4763"/>
                </a:lnTo>
                <a:lnTo>
                  <a:pt x="2502694" y="33338"/>
                </a:lnTo>
                <a:lnTo>
                  <a:pt x="2590800" y="69056"/>
                </a:lnTo>
                <a:lnTo>
                  <a:pt x="2678906" y="109538"/>
                </a:lnTo>
                <a:lnTo>
                  <a:pt x="2702719" y="126206"/>
                </a:lnTo>
                <a:lnTo>
                  <a:pt x="2721769" y="145256"/>
                </a:lnTo>
                <a:lnTo>
                  <a:pt x="2728912" y="161925"/>
                </a:lnTo>
                <a:lnTo>
                  <a:pt x="2733675" y="176213"/>
                </a:lnTo>
                <a:lnTo>
                  <a:pt x="2733675" y="188119"/>
                </a:lnTo>
                <a:lnTo>
                  <a:pt x="2728912" y="202406"/>
                </a:lnTo>
                <a:lnTo>
                  <a:pt x="2714625" y="223838"/>
                </a:lnTo>
                <a:cubicBezTo>
                  <a:pt x="2697395" y="241067"/>
                  <a:pt x="2697956" y="232648"/>
                  <a:pt x="2697956" y="242888"/>
                </a:cubicBezTo>
                <a:lnTo>
                  <a:pt x="2676525" y="250031"/>
                </a:lnTo>
                <a:lnTo>
                  <a:pt x="2581275" y="266700"/>
                </a:lnTo>
                <a:lnTo>
                  <a:pt x="2219325" y="323850"/>
                </a:lnTo>
                <a:lnTo>
                  <a:pt x="1633537" y="421481"/>
                </a:lnTo>
                <a:lnTo>
                  <a:pt x="1269206" y="481013"/>
                </a:lnTo>
                <a:lnTo>
                  <a:pt x="1004887" y="540544"/>
                </a:lnTo>
                <a:lnTo>
                  <a:pt x="745331" y="597694"/>
                </a:lnTo>
                <a:lnTo>
                  <a:pt x="604837" y="623888"/>
                </a:lnTo>
                <a:lnTo>
                  <a:pt x="578644" y="628650"/>
                </a:lnTo>
                <a:lnTo>
                  <a:pt x="531019" y="645319"/>
                </a:lnTo>
                <a:lnTo>
                  <a:pt x="466725" y="661988"/>
                </a:lnTo>
                <a:lnTo>
                  <a:pt x="395287" y="673894"/>
                </a:lnTo>
                <a:lnTo>
                  <a:pt x="371475" y="673894"/>
                </a:lnTo>
                <a:lnTo>
                  <a:pt x="338137" y="666750"/>
                </a:lnTo>
                <a:lnTo>
                  <a:pt x="283369" y="642938"/>
                </a:lnTo>
                <a:lnTo>
                  <a:pt x="192881" y="576263"/>
                </a:lnTo>
                <a:lnTo>
                  <a:pt x="100012" y="481013"/>
                </a:lnTo>
                <a:cubicBezTo>
                  <a:pt x="69849" y="446485"/>
                  <a:pt x="28575" y="392907"/>
                  <a:pt x="11906" y="369094"/>
                </a:cubicBezTo>
                <a:lnTo>
                  <a:pt x="0" y="338138"/>
                </a:lnTo>
                <a:lnTo>
                  <a:pt x="0" y="323850"/>
                </a:lnTo>
                <a:lnTo>
                  <a:pt x="2381" y="304800"/>
                </a:lnTo>
                <a:lnTo>
                  <a:pt x="11906" y="304800"/>
                </a:lnTo>
                <a:lnTo>
                  <a:pt x="30956" y="304800"/>
                </a:lnTo>
                <a:lnTo>
                  <a:pt x="57150" y="314325"/>
                </a:lnTo>
                <a:lnTo>
                  <a:pt x="102394" y="345281"/>
                </a:lnTo>
                <a:lnTo>
                  <a:pt x="164306" y="373856"/>
                </a:lnTo>
                <a:lnTo>
                  <a:pt x="257175" y="407194"/>
                </a:lnTo>
                <a:lnTo>
                  <a:pt x="342900" y="423863"/>
                </a:lnTo>
                <a:lnTo>
                  <a:pt x="371475" y="428625"/>
                </a:lnTo>
                <a:lnTo>
                  <a:pt x="419100" y="421481"/>
                </a:lnTo>
                <a:lnTo>
                  <a:pt x="483394" y="414338"/>
                </a:lnTo>
                <a:lnTo>
                  <a:pt x="557212" y="400050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9C35E6C-DB40-448B-8EB4-A311F8BB9D61}"/>
              </a:ext>
            </a:extLst>
          </p:cNvPr>
          <p:cNvSpPr/>
          <p:nvPr/>
        </p:nvSpPr>
        <p:spPr>
          <a:xfrm rot="17400000">
            <a:off x="4361657" y="2590007"/>
            <a:ext cx="3143250" cy="1630363"/>
          </a:xfrm>
          <a:custGeom>
            <a:avLst/>
            <a:gdLst>
              <a:gd name="connsiteX0" fmla="*/ 715844 w 3142923"/>
              <a:gd name="connsiteY0" fmla="*/ 1128631 h 1630244"/>
              <a:gd name="connsiteX1" fmla="*/ 1165207 w 3142923"/>
              <a:gd name="connsiteY1" fmla="*/ 961426 h 1630244"/>
              <a:gd name="connsiteX2" fmla="*/ 1363762 w 3142923"/>
              <a:gd name="connsiteY2" fmla="*/ 888274 h 1630244"/>
              <a:gd name="connsiteX3" fmla="*/ 1611956 w 3142923"/>
              <a:gd name="connsiteY3" fmla="*/ 799447 h 1630244"/>
              <a:gd name="connsiteX4" fmla="*/ 1836637 w 3142923"/>
              <a:gd name="connsiteY4" fmla="*/ 718457 h 1630244"/>
              <a:gd name="connsiteX5" fmla="*/ 2160596 w 3142923"/>
              <a:gd name="connsiteY5" fmla="*/ 600891 h 1630244"/>
              <a:gd name="connsiteX6" fmla="*/ 2599508 w 3142923"/>
              <a:gd name="connsiteY6" fmla="*/ 441524 h 1630244"/>
              <a:gd name="connsiteX7" fmla="*/ 2761488 w 3142923"/>
              <a:gd name="connsiteY7" fmla="*/ 384048 h 1630244"/>
              <a:gd name="connsiteX8" fmla="*/ 2839865 w 3142923"/>
              <a:gd name="connsiteY8" fmla="*/ 352697 h 1630244"/>
              <a:gd name="connsiteX9" fmla="*/ 2886891 w 3142923"/>
              <a:gd name="connsiteY9" fmla="*/ 334409 h 1630244"/>
              <a:gd name="connsiteX10" fmla="*/ 2913017 w 3142923"/>
              <a:gd name="connsiteY10" fmla="*/ 318733 h 1630244"/>
              <a:gd name="connsiteX11" fmla="*/ 2933917 w 3142923"/>
              <a:gd name="connsiteY11" fmla="*/ 297833 h 1630244"/>
              <a:gd name="connsiteX12" fmla="*/ 2949593 w 3142923"/>
              <a:gd name="connsiteY12" fmla="*/ 271707 h 1630244"/>
              <a:gd name="connsiteX13" fmla="*/ 2973106 w 3142923"/>
              <a:gd name="connsiteY13" fmla="*/ 229906 h 1630244"/>
              <a:gd name="connsiteX14" fmla="*/ 2991394 w 3142923"/>
              <a:gd name="connsiteY14" fmla="*/ 175042 h 1630244"/>
              <a:gd name="connsiteX15" fmla="*/ 3004457 w 3142923"/>
              <a:gd name="connsiteY15" fmla="*/ 125403 h 1630244"/>
              <a:gd name="connsiteX16" fmla="*/ 3012295 w 3142923"/>
              <a:gd name="connsiteY16" fmla="*/ 62701 h 1630244"/>
              <a:gd name="connsiteX17" fmla="*/ 3014907 w 3142923"/>
              <a:gd name="connsiteY17" fmla="*/ 36576 h 1630244"/>
              <a:gd name="connsiteX18" fmla="*/ 3020132 w 3142923"/>
              <a:gd name="connsiteY18" fmla="*/ 20900 h 1630244"/>
              <a:gd name="connsiteX19" fmla="*/ 3038420 w 3142923"/>
              <a:gd name="connsiteY19" fmla="*/ 0 h 1630244"/>
              <a:gd name="connsiteX20" fmla="*/ 3059321 w 3142923"/>
              <a:gd name="connsiteY20" fmla="*/ 0 h 1630244"/>
              <a:gd name="connsiteX21" fmla="*/ 3072384 w 3142923"/>
              <a:gd name="connsiteY21" fmla="*/ 5225 h 1630244"/>
              <a:gd name="connsiteX22" fmla="*/ 3093284 w 3142923"/>
              <a:gd name="connsiteY22" fmla="*/ 31351 h 1630244"/>
              <a:gd name="connsiteX23" fmla="*/ 3108960 w 3142923"/>
              <a:gd name="connsiteY23" fmla="*/ 70539 h 1630244"/>
              <a:gd name="connsiteX24" fmla="*/ 3124635 w 3142923"/>
              <a:gd name="connsiteY24" fmla="*/ 125403 h 1630244"/>
              <a:gd name="connsiteX25" fmla="*/ 3135085 w 3142923"/>
              <a:gd name="connsiteY25" fmla="*/ 193330 h 1630244"/>
              <a:gd name="connsiteX26" fmla="*/ 3140311 w 3142923"/>
              <a:gd name="connsiteY26" fmla="*/ 245581 h 1630244"/>
              <a:gd name="connsiteX27" fmla="*/ 3142923 w 3142923"/>
              <a:gd name="connsiteY27" fmla="*/ 316121 h 1630244"/>
              <a:gd name="connsiteX28" fmla="*/ 3137698 w 3142923"/>
              <a:gd name="connsiteY28" fmla="*/ 386660 h 1630244"/>
              <a:gd name="connsiteX29" fmla="*/ 3127248 w 3142923"/>
              <a:gd name="connsiteY29" fmla="*/ 462425 h 1630244"/>
              <a:gd name="connsiteX30" fmla="*/ 3103735 w 3142923"/>
              <a:gd name="connsiteY30" fmla="*/ 561703 h 1630244"/>
              <a:gd name="connsiteX31" fmla="*/ 3074996 w 3142923"/>
              <a:gd name="connsiteY31" fmla="*/ 629629 h 1630244"/>
              <a:gd name="connsiteX32" fmla="*/ 3041033 w 3142923"/>
              <a:gd name="connsiteY32" fmla="*/ 681881 h 1630244"/>
              <a:gd name="connsiteX33" fmla="*/ 3020132 w 3142923"/>
              <a:gd name="connsiteY33" fmla="*/ 697556 h 1630244"/>
              <a:gd name="connsiteX34" fmla="*/ 3001844 w 3142923"/>
              <a:gd name="connsiteY34" fmla="*/ 705394 h 1630244"/>
              <a:gd name="connsiteX35" fmla="*/ 2983556 w 3142923"/>
              <a:gd name="connsiteY35" fmla="*/ 708007 h 1630244"/>
              <a:gd name="connsiteX36" fmla="*/ 2967881 w 3142923"/>
              <a:gd name="connsiteY36" fmla="*/ 705394 h 1630244"/>
              <a:gd name="connsiteX37" fmla="*/ 2941755 w 3142923"/>
              <a:gd name="connsiteY37" fmla="*/ 692331 h 1630244"/>
              <a:gd name="connsiteX38" fmla="*/ 2899954 w 3142923"/>
              <a:gd name="connsiteY38" fmla="*/ 681881 h 1630244"/>
              <a:gd name="connsiteX39" fmla="*/ 2834640 w 3142923"/>
              <a:gd name="connsiteY39" fmla="*/ 679268 h 1630244"/>
              <a:gd name="connsiteX40" fmla="*/ 2771938 w 3142923"/>
              <a:gd name="connsiteY40" fmla="*/ 692331 h 1630244"/>
              <a:gd name="connsiteX41" fmla="*/ 2683111 w 3142923"/>
              <a:gd name="connsiteY41" fmla="*/ 718457 h 1630244"/>
              <a:gd name="connsiteX42" fmla="*/ 2205010 w 3142923"/>
              <a:gd name="connsiteY42" fmla="*/ 883049 h 1630244"/>
              <a:gd name="connsiteX43" fmla="*/ 1951591 w 3142923"/>
              <a:gd name="connsiteY43" fmla="*/ 977101 h 1630244"/>
              <a:gd name="connsiteX44" fmla="*/ 1745197 w 3142923"/>
              <a:gd name="connsiteY44" fmla="*/ 1060704 h 1630244"/>
              <a:gd name="connsiteX45" fmla="*/ 1656370 w 3142923"/>
              <a:gd name="connsiteY45" fmla="*/ 1094667 h 1630244"/>
              <a:gd name="connsiteX46" fmla="*/ 1478715 w 3142923"/>
              <a:gd name="connsiteY46" fmla="*/ 1154756 h 1630244"/>
              <a:gd name="connsiteX47" fmla="*/ 1058091 w 3142923"/>
              <a:gd name="connsiteY47" fmla="*/ 1295835 h 1630244"/>
              <a:gd name="connsiteX48" fmla="*/ 433687 w 3142923"/>
              <a:gd name="connsiteY48" fmla="*/ 1515291 h 1630244"/>
              <a:gd name="connsiteX49" fmla="*/ 175042 w 3142923"/>
              <a:gd name="connsiteY49" fmla="*/ 1609344 h 1630244"/>
              <a:gd name="connsiteX50" fmla="*/ 125403 w 3142923"/>
              <a:gd name="connsiteY50" fmla="*/ 1627632 h 1630244"/>
              <a:gd name="connsiteX51" fmla="*/ 114953 w 3142923"/>
              <a:gd name="connsiteY51" fmla="*/ 1630244 h 1630244"/>
              <a:gd name="connsiteX52" fmla="*/ 0 w 3142923"/>
              <a:gd name="connsiteY52" fmla="*/ 1379437 h 1630244"/>
              <a:gd name="connsiteX53" fmla="*/ 107115 w 3142923"/>
              <a:gd name="connsiteY53" fmla="*/ 1345474 h 1630244"/>
              <a:gd name="connsiteX54" fmla="*/ 600891 w 3142923"/>
              <a:gd name="connsiteY54" fmla="*/ 1170432 h 1630244"/>
              <a:gd name="connsiteX55" fmla="*/ 715844 w 3142923"/>
              <a:gd name="connsiteY55" fmla="*/ 1128631 h 1630244"/>
              <a:gd name="connsiteX0" fmla="*/ 715844 w 3142923"/>
              <a:gd name="connsiteY0" fmla="*/ 1128631 h 1630244"/>
              <a:gd name="connsiteX1" fmla="*/ 1165207 w 3142923"/>
              <a:gd name="connsiteY1" fmla="*/ 961426 h 1630244"/>
              <a:gd name="connsiteX2" fmla="*/ 1363762 w 3142923"/>
              <a:gd name="connsiteY2" fmla="*/ 888274 h 1630244"/>
              <a:gd name="connsiteX3" fmla="*/ 1611956 w 3142923"/>
              <a:gd name="connsiteY3" fmla="*/ 799447 h 1630244"/>
              <a:gd name="connsiteX4" fmla="*/ 1836637 w 3142923"/>
              <a:gd name="connsiteY4" fmla="*/ 718457 h 1630244"/>
              <a:gd name="connsiteX5" fmla="*/ 2160596 w 3142923"/>
              <a:gd name="connsiteY5" fmla="*/ 600891 h 1630244"/>
              <a:gd name="connsiteX6" fmla="*/ 2599508 w 3142923"/>
              <a:gd name="connsiteY6" fmla="*/ 441524 h 1630244"/>
              <a:gd name="connsiteX7" fmla="*/ 2761488 w 3142923"/>
              <a:gd name="connsiteY7" fmla="*/ 384048 h 1630244"/>
              <a:gd name="connsiteX8" fmla="*/ 2839865 w 3142923"/>
              <a:gd name="connsiteY8" fmla="*/ 352697 h 1630244"/>
              <a:gd name="connsiteX9" fmla="*/ 2886891 w 3142923"/>
              <a:gd name="connsiteY9" fmla="*/ 334409 h 1630244"/>
              <a:gd name="connsiteX10" fmla="*/ 2913017 w 3142923"/>
              <a:gd name="connsiteY10" fmla="*/ 318733 h 1630244"/>
              <a:gd name="connsiteX11" fmla="*/ 2933917 w 3142923"/>
              <a:gd name="connsiteY11" fmla="*/ 297833 h 1630244"/>
              <a:gd name="connsiteX12" fmla="*/ 2973106 w 3142923"/>
              <a:gd name="connsiteY12" fmla="*/ 229906 h 1630244"/>
              <a:gd name="connsiteX13" fmla="*/ 2991394 w 3142923"/>
              <a:gd name="connsiteY13" fmla="*/ 175042 h 1630244"/>
              <a:gd name="connsiteX14" fmla="*/ 3004457 w 3142923"/>
              <a:gd name="connsiteY14" fmla="*/ 125403 h 1630244"/>
              <a:gd name="connsiteX15" fmla="*/ 3012295 w 3142923"/>
              <a:gd name="connsiteY15" fmla="*/ 62701 h 1630244"/>
              <a:gd name="connsiteX16" fmla="*/ 3014907 w 3142923"/>
              <a:gd name="connsiteY16" fmla="*/ 36576 h 1630244"/>
              <a:gd name="connsiteX17" fmla="*/ 3020132 w 3142923"/>
              <a:gd name="connsiteY17" fmla="*/ 20900 h 1630244"/>
              <a:gd name="connsiteX18" fmla="*/ 3038420 w 3142923"/>
              <a:gd name="connsiteY18" fmla="*/ 0 h 1630244"/>
              <a:gd name="connsiteX19" fmla="*/ 3059321 w 3142923"/>
              <a:gd name="connsiteY19" fmla="*/ 0 h 1630244"/>
              <a:gd name="connsiteX20" fmla="*/ 3072384 w 3142923"/>
              <a:gd name="connsiteY20" fmla="*/ 5225 h 1630244"/>
              <a:gd name="connsiteX21" fmla="*/ 3093284 w 3142923"/>
              <a:gd name="connsiteY21" fmla="*/ 31351 h 1630244"/>
              <a:gd name="connsiteX22" fmla="*/ 3108960 w 3142923"/>
              <a:gd name="connsiteY22" fmla="*/ 70539 h 1630244"/>
              <a:gd name="connsiteX23" fmla="*/ 3124635 w 3142923"/>
              <a:gd name="connsiteY23" fmla="*/ 125403 h 1630244"/>
              <a:gd name="connsiteX24" fmla="*/ 3135085 w 3142923"/>
              <a:gd name="connsiteY24" fmla="*/ 193330 h 1630244"/>
              <a:gd name="connsiteX25" fmla="*/ 3140311 w 3142923"/>
              <a:gd name="connsiteY25" fmla="*/ 245581 h 1630244"/>
              <a:gd name="connsiteX26" fmla="*/ 3142923 w 3142923"/>
              <a:gd name="connsiteY26" fmla="*/ 316121 h 1630244"/>
              <a:gd name="connsiteX27" fmla="*/ 3137698 w 3142923"/>
              <a:gd name="connsiteY27" fmla="*/ 386660 h 1630244"/>
              <a:gd name="connsiteX28" fmla="*/ 3127248 w 3142923"/>
              <a:gd name="connsiteY28" fmla="*/ 462425 h 1630244"/>
              <a:gd name="connsiteX29" fmla="*/ 3103735 w 3142923"/>
              <a:gd name="connsiteY29" fmla="*/ 561703 h 1630244"/>
              <a:gd name="connsiteX30" fmla="*/ 3074996 w 3142923"/>
              <a:gd name="connsiteY30" fmla="*/ 629629 h 1630244"/>
              <a:gd name="connsiteX31" fmla="*/ 3041033 w 3142923"/>
              <a:gd name="connsiteY31" fmla="*/ 681881 h 1630244"/>
              <a:gd name="connsiteX32" fmla="*/ 3020132 w 3142923"/>
              <a:gd name="connsiteY32" fmla="*/ 697556 h 1630244"/>
              <a:gd name="connsiteX33" fmla="*/ 3001844 w 3142923"/>
              <a:gd name="connsiteY33" fmla="*/ 705394 h 1630244"/>
              <a:gd name="connsiteX34" fmla="*/ 2983556 w 3142923"/>
              <a:gd name="connsiteY34" fmla="*/ 708007 h 1630244"/>
              <a:gd name="connsiteX35" fmla="*/ 2967881 w 3142923"/>
              <a:gd name="connsiteY35" fmla="*/ 705394 h 1630244"/>
              <a:gd name="connsiteX36" fmla="*/ 2941755 w 3142923"/>
              <a:gd name="connsiteY36" fmla="*/ 692331 h 1630244"/>
              <a:gd name="connsiteX37" fmla="*/ 2899954 w 3142923"/>
              <a:gd name="connsiteY37" fmla="*/ 681881 h 1630244"/>
              <a:gd name="connsiteX38" fmla="*/ 2834640 w 3142923"/>
              <a:gd name="connsiteY38" fmla="*/ 679268 h 1630244"/>
              <a:gd name="connsiteX39" fmla="*/ 2771938 w 3142923"/>
              <a:gd name="connsiteY39" fmla="*/ 692331 h 1630244"/>
              <a:gd name="connsiteX40" fmla="*/ 2683111 w 3142923"/>
              <a:gd name="connsiteY40" fmla="*/ 718457 h 1630244"/>
              <a:gd name="connsiteX41" fmla="*/ 2205010 w 3142923"/>
              <a:gd name="connsiteY41" fmla="*/ 883049 h 1630244"/>
              <a:gd name="connsiteX42" fmla="*/ 1951591 w 3142923"/>
              <a:gd name="connsiteY42" fmla="*/ 977101 h 1630244"/>
              <a:gd name="connsiteX43" fmla="*/ 1745197 w 3142923"/>
              <a:gd name="connsiteY43" fmla="*/ 1060704 h 1630244"/>
              <a:gd name="connsiteX44" fmla="*/ 1656370 w 3142923"/>
              <a:gd name="connsiteY44" fmla="*/ 1094667 h 1630244"/>
              <a:gd name="connsiteX45" fmla="*/ 1478715 w 3142923"/>
              <a:gd name="connsiteY45" fmla="*/ 1154756 h 1630244"/>
              <a:gd name="connsiteX46" fmla="*/ 1058091 w 3142923"/>
              <a:gd name="connsiteY46" fmla="*/ 1295835 h 1630244"/>
              <a:gd name="connsiteX47" fmla="*/ 433687 w 3142923"/>
              <a:gd name="connsiteY47" fmla="*/ 1515291 h 1630244"/>
              <a:gd name="connsiteX48" fmla="*/ 175042 w 3142923"/>
              <a:gd name="connsiteY48" fmla="*/ 1609344 h 1630244"/>
              <a:gd name="connsiteX49" fmla="*/ 125403 w 3142923"/>
              <a:gd name="connsiteY49" fmla="*/ 1627632 h 1630244"/>
              <a:gd name="connsiteX50" fmla="*/ 114953 w 3142923"/>
              <a:gd name="connsiteY50" fmla="*/ 1630244 h 1630244"/>
              <a:gd name="connsiteX51" fmla="*/ 0 w 3142923"/>
              <a:gd name="connsiteY51" fmla="*/ 1379437 h 1630244"/>
              <a:gd name="connsiteX52" fmla="*/ 107115 w 3142923"/>
              <a:gd name="connsiteY52" fmla="*/ 1345474 h 1630244"/>
              <a:gd name="connsiteX53" fmla="*/ 600891 w 3142923"/>
              <a:gd name="connsiteY53" fmla="*/ 1170432 h 1630244"/>
              <a:gd name="connsiteX54" fmla="*/ 715844 w 3142923"/>
              <a:gd name="connsiteY54" fmla="*/ 1128631 h 1630244"/>
              <a:gd name="connsiteX0" fmla="*/ 715844 w 3142923"/>
              <a:gd name="connsiteY0" fmla="*/ 1128631 h 1630244"/>
              <a:gd name="connsiteX1" fmla="*/ 1165207 w 3142923"/>
              <a:gd name="connsiteY1" fmla="*/ 961426 h 1630244"/>
              <a:gd name="connsiteX2" fmla="*/ 1363762 w 3142923"/>
              <a:gd name="connsiteY2" fmla="*/ 888274 h 1630244"/>
              <a:gd name="connsiteX3" fmla="*/ 1611956 w 3142923"/>
              <a:gd name="connsiteY3" fmla="*/ 799447 h 1630244"/>
              <a:gd name="connsiteX4" fmla="*/ 1658983 w 3142923"/>
              <a:gd name="connsiteY4" fmla="*/ 778546 h 1630244"/>
              <a:gd name="connsiteX5" fmla="*/ 1836637 w 3142923"/>
              <a:gd name="connsiteY5" fmla="*/ 718457 h 1630244"/>
              <a:gd name="connsiteX6" fmla="*/ 2160596 w 3142923"/>
              <a:gd name="connsiteY6" fmla="*/ 600891 h 1630244"/>
              <a:gd name="connsiteX7" fmla="*/ 2599508 w 3142923"/>
              <a:gd name="connsiteY7" fmla="*/ 441524 h 1630244"/>
              <a:gd name="connsiteX8" fmla="*/ 2761488 w 3142923"/>
              <a:gd name="connsiteY8" fmla="*/ 384048 h 1630244"/>
              <a:gd name="connsiteX9" fmla="*/ 2839865 w 3142923"/>
              <a:gd name="connsiteY9" fmla="*/ 352697 h 1630244"/>
              <a:gd name="connsiteX10" fmla="*/ 2886891 w 3142923"/>
              <a:gd name="connsiteY10" fmla="*/ 334409 h 1630244"/>
              <a:gd name="connsiteX11" fmla="*/ 2913017 w 3142923"/>
              <a:gd name="connsiteY11" fmla="*/ 318733 h 1630244"/>
              <a:gd name="connsiteX12" fmla="*/ 2933917 w 3142923"/>
              <a:gd name="connsiteY12" fmla="*/ 297833 h 1630244"/>
              <a:gd name="connsiteX13" fmla="*/ 2973106 w 3142923"/>
              <a:gd name="connsiteY13" fmla="*/ 229906 h 1630244"/>
              <a:gd name="connsiteX14" fmla="*/ 2991394 w 3142923"/>
              <a:gd name="connsiteY14" fmla="*/ 175042 h 1630244"/>
              <a:gd name="connsiteX15" fmla="*/ 3004457 w 3142923"/>
              <a:gd name="connsiteY15" fmla="*/ 125403 h 1630244"/>
              <a:gd name="connsiteX16" fmla="*/ 3012295 w 3142923"/>
              <a:gd name="connsiteY16" fmla="*/ 62701 h 1630244"/>
              <a:gd name="connsiteX17" fmla="*/ 3014907 w 3142923"/>
              <a:gd name="connsiteY17" fmla="*/ 36576 h 1630244"/>
              <a:gd name="connsiteX18" fmla="*/ 3020132 w 3142923"/>
              <a:gd name="connsiteY18" fmla="*/ 20900 h 1630244"/>
              <a:gd name="connsiteX19" fmla="*/ 3038420 w 3142923"/>
              <a:gd name="connsiteY19" fmla="*/ 0 h 1630244"/>
              <a:gd name="connsiteX20" fmla="*/ 3059321 w 3142923"/>
              <a:gd name="connsiteY20" fmla="*/ 0 h 1630244"/>
              <a:gd name="connsiteX21" fmla="*/ 3072384 w 3142923"/>
              <a:gd name="connsiteY21" fmla="*/ 5225 h 1630244"/>
              <a:gd name="connsiteX22" fmla="*/ 3093284 w 3142923"/>
              <a:gd name="connsiteY22" fmla="*/ 31351 h 1630244"/>
              <a:gd name="connsiteX23" fmla="*/ 3108960 w 3142923"/>
              <a:gd name="connsiteY23" fmla="*/ 70539 h 1630244"/>
              <a:gd name="connsiteX24" fmla="*/ 3124635 w 3142923"/>
              <a:gd name="connsiteY24" fmla="*/ 125403 h 1630244"/>
              <a:gd name="connsiteX25" fmla="*/ 3135085 w 3142923"/>
              <a:gd name="connsiteY25" fmla="*/ 193330 h 1630244"/>
              <a:gd name="connsiteX26" fmla="*/ 3140311 w 3142923"/>
              <a:gd name="connsiteY26" fmla="*/ 245581 h 1630244"/>
              <a:gd name="connsiteX27" fmla="*/ 3142923 w 3142923"/>
              <a:gd name="connsiteY27" fmla="*/ 316121 h 1630244"/>
              <a:gd name="connsiteX28" fmla="*/ 3137698 w 3142923"/>
              <a:gd name="connsiteY28" fmla="*/ 386660 h 1630244"/>
              <a:gd name="connsiteX29" fmla="*/ 3127248 w 3142923"/>
              <a:gd name="connsiteY29" fmla="*/ 462425 h 1630244"/>
              <a:gd name="connsiteX30" fmla="*/ 3103735 w 3142923"/>
              <a:gd name="connsiteY30" fmla="*/ 561703 h 1630244"/>
              <a:gd name="connsiteX31" fmla="*/ 3074996 w 3142923"/>
              <a:gd name="connsiteY31" fmla="*/ 629629 h 1630244"/>
              <a:gd name="connsiteX32" fmla="*/ 3041033 w 3142923"/>
              <a:gd name="connsiteY32" fmla="*/ 681881 h 1630244"/>
              <a:gd name="connsiteX33" fmla="*/ 3020132 w 3142923"/>
              <a:gd name="connsiteY33" fmla="*/ 697556 h 1630244"/>
              <a:gd name="connsiteX34" fmla="*/ 3001844 w 3142923"/>
              <a:gd name="connsiteY34" fmla="*/ 705394 h 1630244"/>
              <a:gd name="connsiteX35" fmla="*/ 2983556 w 3142923"/>
              <a:gd name="connsiteY35" fmla="*/ 708007 h 1630244"/>
              <a:gd name="connsiteX36" fmla="*/ 2967881 w 3142923"/>
              <a:gd name="connsiteY36" fmla="*/ 705394 h 1630244"/>
              <a:gd name="connsiteX37" fmla="*/ 2941755 w 3142923"/>
              <a:gd name="connsiteY37" fmla="*/ 692331 h 1630244"/>
              <a:gd name="connsiteX38" fmla="*/ 2899954 w 3142923"/>
              <a:gd name="connsiteY38" fmla="*/ 681881 h 1630244"/>
              <a:gd name="connsiteX39" fmla="*/ 2834640 w 3142923"/>
              <a:gd name="connsiteY39" fmla="*/ 679268 h 1630244"/>
              <a:gd name="connsiteX40" fmla="*/ 2771938 w 3142923"/>
              <a:gd name="connsiteY40" fmla="*/ 692331 h 1630244"/>
              <a:gd name="connsiteX41" fmla="*/ 2683111 w 3142923"/>
              <a:gd name="connsiteY41" fmla="*/ 718457 h 1630244"/>
              <a:gd name="connsiteX42" fmla="*/ 2205010 w 3142923"/>
              <a:gd name="connsiteY42" fmla="*/ 883049 h 1630244"/>
              <a:gd name="connsiteX43" fmla="*/ 1951591 w 3142923"/>
              <a:gd name="connsiteY43" fmla="*/ 977101 h 1630244"/>
              <a:gd name="connsiteX44" fmla="*/ 1745197 w 3142923"/>
              <a:gd name="connsiteY44" fmla="*/ 1060704 h 1630244"/>
              <a:gd name="connsiteX45" fmla="*/ 1656370 w 3142923"/>
              <a:gd name="connsiteY45" fmla="*/ 1094667 h 1630244"/>
              <a:gd name="connsiteX46" fmla="*/ 1478715 w 3142923"/>
              <a:gd name="connsiteY46" fmla="*/ 1154756 h 1630244"/>
              <a:gd name="connsiteX47" fmla="*/ 1058091 w 3142923"/>
              <a:gd name="connsiteY47" fmla="*/ 1295835 h 1630244"/>
              <a:gd name="connsiteX48" fmla="*/ 433687 w 3142923"/>
              <a:gd name="connsiteY48" fmla="*/ 1515291 h 1630244"/>
              <a:gd name="connsiteX49" fmla="*/ 175042 w 3142923"/>
              <a:gd name="connsiteY49" fmla="*/ 1609344 h 1630244"/>
              <a:gd name="connsiteX50" fmla="*/ 125403 w 3142923"/>
              <a:gd name="connsiteY50" fmla="*/ 1627632 h 1630244"/>
              <a:gd name="connsiteX51" fmla="*/ 114953 w 3142923"/>
              <a:gd name="connsiteY51" fmla="*/ 1630244 h 1630244"/>
              <a:gd name="connsiteX52" fmla="*/ 0 w 3142923"/>
              <a:gd name="connsiteY52" fmla="*/ 1379437 h 1630244"/>
              <a:gd name="connsiteX53" fmla="*/ 107115 w 3142923"/>
              <a:gd name="connsiteY53" fmla="*/ 1345474 h 1630244"/>
              <a:gd name="connsiteX54" fmla="*/ 600891 w 3142923"/>
              <a:gd name="connsiteY54" fmla="*/ 1170432 h 1630244"/>
              <a:gd name="connsiteX55" fmla="*/ 715844 w 3142923"/>
              <a:gd name="connsiteY55" fmla="*/ 1128631 h 1630244"/>
              <a:gd name="connsiteX0" fmla="*/ 715844 w 3142923"/>
              <a:gd name="connsiteY0" fmla="*/ 1128631 h 1630244"/>
              <a:gd name="connsiteX1" fmla="*/ 1165207 w 3142923"/>
              <a:gd name="connsiteY1" fmla="*/ 961426 h 1630244"/>
              <a:gd name="connsiteX2" fmla="*/ 1363762 w 3142923"/>
              <a:gd name="connsiteY2" fmla="*/ 888274 h 1630244"/>
              <a:gd name="connsiteX3" fmla="*/ 1658983 w 3142923"/>
              <a:gd name="connsiteY3" fmla="*/ 778546 h 1630244"/>
              <a:gd name="connsiteX4" fmla="*/ 1836637 w 3142923"/>
              <a:gd name="connsiteY4" fmla="*/ 718457 h 1630244"/>
              <a:gd name="connsiteX5" fmla="*/ 2160596 w 3142923"/>
              <a:gd name="connsiteY5" fmla="*/ 600891 h 1630244"/>
              <a:gd name="connsiteX6" fmla="*/ 2599508 w 3142923"/>
              <a:gd name="connsiteY6" fmla="*/ 441524 h 1630244"/>
              <a:gd name="connsiteX7" fmla="*/ 2761488 w 3142923"/>
              <a:gd name="connsiteY7" fmla="*/ 384048 h 1630244"/>
              <a:gd name="connsiteX8" fmla="*/ 2839865 w 3142923"/>
              <a:gd name="connsiteY8" fmla="*/ 352697 h 1630244"/>
              <a:gd name="connsiteX9" fmla="*/ 2886891 w 3142923"/>
              <a:gd name="connsiteY9" fmla="*/ 334409 h 1630244"/>
              <a:gd name="connsiteX10" fmla="*/ 2913017 w 3142923"/>
              <a:gd name="connsiteY10" fmla="*/ 318733 h 1630244"/>
              <a:gd name="connsiteX11" fmla="*/ 2933917 w 3142923"/>
              <a:gd name="connsiteY11" fmla="*/ 297833 h 1630244"/>
              <a:gd name="connsiteX12" fmla="*/ 2973106 w 3142923"/>
              <a:gd name="connsiteY12" fmla="*/ 229906 h 1630244"/>
              <a:gd name="connsiteX13" fmla="*/ 2991394 w 3142923"/>
              <a:gd name="connsiteY13" fmla="*/ 175042 h 1630244"/>
              <a:gd name="connsiteX14" fmla="*/ 3004457 w 3142923"/>
              <a:gd name="connsiteY14" fmla="*/ 125403 h 1630244"/>
              <a:gd name="connsiteX15" fmla="*/ 3012295 w 3142923"/>
              <a:gd name="connsiteY15" fmla="*/ 62701 h 1630244"/>
              <a:gd name="connsiteX16" fmla="*/ 3014907 w 3142923"/>
              <a:gd name="connsiteY16" fmla="*/ 36576 h 1630244"/>
              <a:gd name="connsiteX17" fmla="*/ 3020132 w 3142923"/>
              <a:gd name="connsiteY17" fmla="*/ 20900 h 1630244"/>
              <a:gd name="connsiteX18" fmla="*/ 3038420 w 3142923"/>
              <a:gd name="connsiteY18" fmla="*/ 0 h 1630244"/>
              <a:gd name="connsiteX19" fmla="*/ 3059321 w 3142923"/>
              <a:gd name="connsiteY19" fmla="*/ 0 h 1630244"/>
              <a:gd name="connsiteX20" fmla="*/ 3072384 w 3142923"/>
              <a:gd name="connsiteY20" fmla="*/ 5225 h 1630244"/>
              <a:gd name="connsiteX21" fmla="*/ 3093284 w 3142923"/>
              <a:gd name="connsiteY21" fmla="*/ 31351 h 1630244"/>
              <a:gd name="connsiteX22" fmla="*/ 3108960 w 3142923"/>
              <a:gd name="connsiteY22" fmla="*/ 70539 h 1630244"/>
              <a:gd name="connsiteX23" fmla="*/ 3124635 w 3142923"/>
              <a:gd name="connsiteY23" fmla="*/ 125403 h 1630244"/>
              <a:gd name="connsiteX24" fmla="*/ 3135085 w 3142923"/>
              <a:gd name="connsiteY24" fmla="*/ 193330 h 1630244"/>
              <a:gd name="connsiteX25" fmla="*/ 3140311 w 3142923"/>
              <a:gd name="connsiteY25" fmla="*/ 245581 h 1630244"/>
              <a:gd name="connsiteX26" fmla="*/ 3142923 w 3142923"/>
              <a:gd name="connsiteY26" fmla="*/ 316121 h 1630244"/>
              <a:gd name="connsiteX27" fmla="*/ 3137698 w 3142923"/>
              <a:gd name="connsiteY27" fmla="*/ 386660 h 1630244"/>
              <a:gd name="connsiteX28" fmla="*/ 3127248 w 3142923"/>
              <a:gd name="connsiteY28" fmla="*/ 462425 h 1630244"/>
              <a:gd name="connsiteX29" fmla="*/ 3103735 w 3142923"/>
              <a:gd name="connsiteY29" fmla="*/ 561703 h 1630244"/>
              <a:gd name="connsiteX30" fmla="*/ 3074996 w 3142923"/>
              <a:gd name="connsiteY30" fmla="*/ 629629 h 1630244"/>
              <a:gd name="connsiteX31" fmla="*/ 3041033 w 3142923"/>
              <a:gd name="connsiteY31" fmla="*/ 681881 h 1630244"/>
              <a:gd name="connsiteX32" fmla="*/ 3020132 w 3142923"/>
              <a:gd name="connsiteY32" fmla="*/ 697556 h 1630244"/>
              <a:gd name="connsiteX33" fmla="*/ 3001844 w 3142923"/>
              <a:gd name="connsiteY33" fmla="*/ 705394 h 1630244"/>
              <a:gd name="connsiteX34" fmla="*/ 2983556 w 3142923"/>
              <a:gd name="connsiteY34" fmla="*/ 708007 h 1630244"/>
              <a:gd name="connsiteX35" fmla="*/ 2967881 w 3142923"/>
              <a:gd name="connsiteY35" fmla="*/ 705394 h 1630244"/>
              <a:gd name="connsiteX36" fmla="*/ 2941755 w 3142923"/>
              <a:gd name="connsiteY36" fmla="*/ 692331 h 1630244"/>
              <a:gd name="connsiteX37" fmla="*/ 2899954 w 3142923"/>
              <a:gd name="connsiteY37" fmla="*/ 681881 h 1630244"/>
              <a:gd name="connsiteX38" fmla="*/ 2834640 w 3142923"/>
              <a:gd name="connsiteY38" fmla="*/ 679268 h 1630244"/>
              <a:gd name="connsiteX39" fmla="*/ 2771938 w 3142923"/>
              <a:gd name="connsiteY39" fmla="*/ 692331 h 1630244"/>
              <a:gd name="connsiteX40" fmla="*/ 2683111 w 3142923"/>
              <a:gd name="connsiteY40" fmla="*/ 718457 h 1630244"/>
              <a:gd name="connsiteX41" fmla="*/ 2205010 w 3142923"/>
              <a:gd name="connsiteY41" fmla="*/ 883049 h 1630244"/>
              <a:gd name="connsiteX42" fmla="*/ 1951591 w 3142923"/>
              <a:gd name="connsiteY42" fmla="*/ 977101 h 1630244"/>
              <a:gd name="connsiteX43" fmla="*/ 1745197 w 3142923"/>
              <a:gd name="connsiteY43" fmla="*/ 1060704 h 1630244"/>
              <a:gd name="connsiteX44" fmla="*/ 1656370 w 3142923"/>
              <a:gd name="connsiteY44" fmla="*/ 1094667 h 1630244"/>
              <a:gd name="connsiteX45" fmla="*/ 1478715 w 3142923"/>
              <a:gd name="connsiteY45" fmla="*/ 1154756 h 1630244"/>
              <a:gd name="connsiteX46" fmla="*/ 1058091 w 3142923"/>
              <a:gd name="connsiteY46" fmla="*/ 1295835 h 1630244"/>
              <a:gd name="connsiteX47" fmla="*/ 433687 w 3142923"/>
              <a:gd name="connsiteY47" fmla="*/ 1515291 h 1630244"/>
              <a:gd name="connsiteX48" fmla="*/ 175042 w 3142923"/>
              <a:gd name="connsiteY48" fmla="*/ 1609344 h 1630244"/>
              <a:gd name="connsiteX49" fmla="*/ 125403 w 3142923"/>
              <a:gd name="connsiteY49" fmla="*/ 1627632 h 1630244"/>
              <a:gd name="connsiteX50" fmla="*/ 114953 w 3142923"/>
              <a:gd name="connsiteY50" fmla="*/ 1630244 h 1630244"/>
              <a:gd name="connsiteX51" fmla="*/ 0 w 3142923"/>
              <a:gd name="connsiteY51" fmla="*/ 1379437 h 1630244"/>
              <a:gd name="connsiteX52" fmla="*/ 107115 w 3142923"/>
              <a:gd name="connsiteY52" fmla="*/ 1345474 h 1630244"/>
              <a:gd name="connsiteX53" fmla="*/ 600891 w 3142923"/>
              <a:gd name="connsiteY53" fmla="*/ 1170432 h 1630244"/>
              <a:gd name="connsiteX54" fmla="*/ 715844 w 3142923"/>
              <a:gd name="connsiteY54" fmla="*/ 1128631 h 16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42923" h="1630244">
                <a:moveTo>
                  <a:pt x="715844" y="1128631"/>
                </a:moveTo>
                <a:lnTo>
                  <a:pt x="1165207" y="961426"/>
                </a:lnTo>
                <a:lnTo>
                  <a:pt x="1363762" y="888274"/>
                </a:lnTo>
                <a:lnTo>
                  <a:pt x="1658983" y="778546"/>
                </a:lnTo>
                <a:lnTo>
                  <a:pt x="1836637" y="718457"/>
                </a:lnTo>
                <a:lnTo>
                  <a:pt x="2160596" y="600891"/>
                </a:lnTo>
                <a:lnTo>
                  <a:pt x="2599508" y="441524"/>
                </a:lnTo>
                <a:lnTo>
                  <a:pt x="2761488" y="384048"/>
                </a:lnTo>
                <a:lnTo>
                  <a:pt x="2839865" y="352697"/>
                </a:lnTo>
                <a:lnTo>
                  <a:pt x="2886891" y="334409"/>
                </a:lnTo>
                <a:lnTo>
                  <a:pt x="2913017" y="318733"/>
                </a:lnTo>
                <a:lnTo>
                  <a:pt x="2933917" y="297833"/>
                </a:lnTo>
                <a:cubicBezTo>
                  <a:pt x="2943932" y="283029"/>
                  <a:pt x="2963527" y="250371"/>
                  <a:pt x="2973106" y="229906"/>
                </a:cubicBezTo>
                <a:lnTo>
                  <a:pt x="2991394" y="175042"/>
                </a:lnTo>
                <a:lnTo>
                  <a:pt x="3004457" y="125403"/>
                </a:lnTo>
                <a:lnTo>
                  <a:pt x="3012295" y="62701"/>
                </a:lnTo>
                <a:lnTo>
                  <a:pt x="3014907" y="36576"/>
                </a:lnTo>
                <a:lnTo>
                  <a:pt x="3020132" y="20900"/>
                </a:lnTo>
                <a:lnTo>
                  <a:pt x="3038420" y="0"/>
                </a:lnTo>
                <a:lnTo>
                  <a:pt x="3059321" y="0"/>
                </a:lnTo>
                <a:lnTo>
                  <a:pt x="3072384" y="5225"/>
                </a:lnTo>
                <a:lnTo>
                  <a:pt x="3093284" y="31351"/>
                </a:lnTo>
                <a:lnTo>
                  <a:pt x="3108960" y="70539"/>
                </a:lnTo>
                <a:lnTo>
                  <a:pt x="3124635" y="125403"/>
                </a:lnTo>
                <a:lnTo>
                  <a:pt x="3135085" y="193330"/>
                </a:lnTo>
                <a:lnTo>
                  <a:pt x="3140311" y="245581"/>
                </a:lnTo>
                <a:cubicBezTo>
                  <a:pt x="3141182" y="269094"/>
                  <a:pt x="3142052" y="292608"/>
                  <a:pt x="3142923" y="316121"/>
                </a:cubicBezTo>
                <a:lnTo>
                  <a:pt x="3137698" y="386660"/>
                </a:lnTo>
                <a:lnTo>
                  <a:pt x="3127248" y="462425"/>
                </a:lnTo>
                <a:lnTo>
                  <a:pt x="3103735" y="561703"/>
                </a:lnTo>
                <a:lnTo>
                  <a:pt x="3074996" y="629629"/>
                </a:lnTo>
                <a:lnTo>
                  <a:pt x="3041033" y="681881"/>
                </a:lnTo>
                <a:lnTo>
                  <a:pt x="3020132" y="697556"/>
                </a:lnTo>
                <a:lnTo>
                  <a:pt x="3001844" y="705394"/>
                </a:lnTo>
                <a:lnTo>
                  <a:pt x="2983556" y="708007"/>
                </a:lnTo>
                <a:lnTo>
                  <a:pt x="2967881" y="705394"/>
                </a:lnTo>
                <a:lnTo>
                  <a:pt x="2941755" y="692331"/>
                </a:lnTo>
                <a:lnTo>
                  <a:pt x="2899954" y="681881"/>
                </a:lnTo>
                <a:lnTo>
                  <a:pt x="2834640" y="679268"/>
                </a:lnTo>
                <a:lnTo>
                  <a:pt x="2771938" y="692331"/>
                </a:lnTo>
                <a:lnTo>
                  <a:pt x="2683111" y="718457"/>
                </a:lnTo>
                <a:lnTo>
                  <a:pt x="2205010" y="883049"/>
                </a:lnTo>
                <a:lnTo>
                  <a:pt x="1951591" y="977101"/>
                </a:lnTo>
                <a:lnTo>
                  <a:pt x="1745197" y="1060704"/>
                </a:lnTo>
                <a:lnTo>
                  <a:pt x="1656370" y="1094667"/>
                </a:lnTo>
                <a:lnTo>
                  <a:pt x="1478715" y="1154756"/>
                </a:lnTo>
                <a:lnTo>
                  <a:pt x="1058091" y="1295835"/>
                </a:lnTo>
                <a:lnTo>
                  <a:pt x="433687" y="1515291"/>
                </a:lnTo>
                <a:lnTo>
                  <a:pt x="175042" y="1609344"/>
                </a:lnTo>
                <a:lnTo>
                  <a:pt x="125403" y="1627632"/>
                </a:lnTo>
                <a:lnTo>
                  <a:pt x="114953" y="1630244"/>
                </a:lnTo>
                <a:lnTo>
                  <a:pt x="0" y="1379437"/>
                </a:lnTo>
                <a:lnTo>
                  <a:pt x="107115" y="1345474"/>
                </a:lnTo>
                <a:lnTo>
                  <a:pt x="600891" y="1170432"/>
                </a:lnTo>
                <a:lnTo>
                  <a:pt x="715844" y="1128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A7B05BD-223A-4471-B024-2D8E18A6EDD0}"/>
              </a:ext>
            </a:extLst>
          </p:cNvPr>
          <p:cNvSpPr/>
          <p:nvPr/>
        </p:nvSpPr>
        <p:spPr>
          <a:xfrm rot="20100000">
            <a:off x="4075114" y="4130676"/>
            <a:ext cx="4048125" cy="2043113"/>
          </a:xfrm>
          <a:custGeom>
            <a:avLst/>
            <a:gdLst>
              <a:gd name="connsiteX0" fmla="*/ 1291936 w 4048991"/>
              <a:gd name="connsiteY0" fmla="*/ 633846 h 2043546"/>
              <a:gd name="connsiteX1" fmla="*/ 1808018 w 4048991"/>
              <a:gd name="connsiteY1" fmla="*/ 807028 h 2043546"/>
              <a:gd name="connsiteX2" fmla="*/ 2223654 w 4048991"/>
              <a:gd name="connsiteY2" fmla="*/ 966355 h 2043546"/>
              <a:gd name="connsiteX3" fmla="*/ 2479963 w 4048991"/>
              <a:gd name="connsiteY3" fmla="*/ 1077191 h 2043546"/>
              <a:gd name="connsiteX4" fmla="*/ 2563091 w 4048991"/>
              <a:gd name="connsiteY4" fmla="*/ 1108364 h 2043546"/>
              <a:gd name="connsiteX5" fmla="*/ 2621972 w 4048991"/>
              <a:gd name="connsiteY5" fmla="*/ 1129146 h 2043546"/>
              <a:gd name="connsiteX6" fmla="*/ 2673927 w 4048991"/>
              <a:gd name="connsiteY6" fmla="*/ 1149928 h 2043546"/>
              <a:gd name="connsiteX7" fmla="*/ 2750127 w 4048991"/>
              <a:gd name="connsiteY7" fmla="*/ 1184564 h 2043546"/>
              <a:gd name="connsiteX8" fmla="*/ 2874818 w 4048991"/>
              <a:gd name="connsiteY8" fmla="*/ 1243446 h 2043546"/>
              <a:gd name="connsiteX9" fmla="*/ 2982191 w 4048991"/>
              <a:gd name="connsiteY9" fmla="*/ 1288473 h 2043546"/>
              <a:gd name="connsiteX10" fmla="*/ 3144981 w 4048991"/>
              <a:gd name="connsiteY10" fmla="*/ 1354282 h 2043546"/>
              <a:gd name="connsiteX11" fmla="*/ 3241963 w 4048991"/>
              <a:gd name="connsiteY11" fmla="*/ 1392382 h 2043546"/>
              <a:gd name="connsiteX12" fmla="*/ 3342409 w 4048991"/>
              <a:gd name="connsiteY12" fmla="*/ 1430482 h 2043546"/>
              <a:gd name="connsiteX13" fmla="*/ 3422072 w 4048991"/>
              <a:gd name="connsiteY13" fmla="*/ 1458191 h 2043546"/>
              <a:gd name="connsiteX14" fmla="*/ 3470563 w 4048991"/>
              <a:gd name="connsiteY14" fmla="*/ 1472046 h 2043546"/>
              <a:gd name="connsiteX15" fmla="*/ 3515591 w 4048991"/>
              <a:gd name="connsiteY15" fmla="*/ 1478973 h 2043546"/>
              <a:gd name="connsiteX16" fmla="*/ 3581400 w 4048991"/>
              <a:gd name="connsiteY16" fmla="*/ 1489364 h 2043546"/>
              <a:gd name="connsiteX17" fmla="*/ 3633354 w 4048991"/>
              <a:gd name="connsiteY17" fmla="*/ 1499755 h 2043546"/>
              <a:gd name="connsiteX18" fmla="*/ 3664527 w 4048991"/>
              <a:gd name="connsiteY18" fmla="*/ 1513609 h 2043546"/>
              <a:gd name="connsiteX19" fmla="*/ 3716481 w 4048991"/>
              <a:gd name="connsiteY19" fmla="*/ 1562100 h 2043546"/>
              <a:gd name="connsiteX20" fmla="*/ 3803072 w 4048991"/>
              <a:gd name="connsiteY20" fmla="*/ 1645228 h 2043546"/>
              <a:gd name="connsiteX21" fmla="*/ 3886200 w 4048991"/>
              <a:gd name="connsiteY21" fmla="*/ 1721428 h 2043546"/>
              <a:gd name="connsiteX22" fmla="*/ 3955472 w 4048991"/>
              <a:gd name="connsiteY22" fmla="*/ 1794164 h 2043546"/>
              <a:gd name="connsiteX23" fmla="*/ 3983181 w 4048991"/>
              <a:gd name="connsiteY23" fmla="*/ 1818409 h 2043546"/>
              <a:gd name="connsiteX24" fmla="*/ 4021281 w 4048991"/>
              <a:gd name="connsiteY24" fmla="*/ 1859973 h 2043546"/>
              <a:gd name="connsiteX25" fmla="*/ 4035136 w 4048991"/>
              <a:gd name="connsiteY25" fmla="*/ 1887682 h 2043546"/>
              <a:gd name="connsiteX26" fmla="*/ 4045527 w 4048991"/>
              <a:gd name="connsiteY26" fmla="*/ 1922318 h 2043546"/>
              <a:gd name="connsiteX27" fmla="*/ 4048991 w 4048991"/>
              <a:gd name="connsiteY27" fmla="*/ 1950028 h 2043546"/>
              <a:gd name="connsiteX28" fmla="*/ 4045527 w 4048991"/>
              <a:gd name="connsiteY28" fmla="*/ 1991591 h 2043546"/>
              <a:gd name="connsiteX29" fmla="*/ 4031672 w 4048991"/>
              <a:gd name="connsiteY29" fmla="*/ 2029691 h 2043546"/>
              <a:gd name="connsiteX30" fmla="*/ 4010891 w 4048991"/>
              <a:gd name="connsiteY30" fmla="*/ 2040082 h 2043546"/>
              <a:gd name="connsiteX31" fmla="*/ 3990109 w 4048991"/>
              <a:gd name="connsiteY31" fmla="*/ 2043546 h 2043546"/>
              <a:gd name="connsiteX32" fmla="*/ 3969327 w 4048991"/>
              <a:gd name="connsiteY32" fmla="*/ 2043546 h 2043546"/>
              <a:gd name="connsiteX33" fmla="*/ 3934691 w 4048991"/>
              <a:gd name="connsiteY33" fmla="*/ 2036618 h 2043546"/>
              <a:gd name="connsiteX34" fmla="*/ 3851563 w 4048991"/>
              <a:gd name="connsiteY34" fmla="*/ 1998518 h 2043546"/>
              <a:gd name="connsiteX35" fmla="*/ 3758045 w 4048991"/>
              <a:gd name="connsiteY35" fmla="*/ 1946564 h 2043546"/>
              <a:gd name="connsiteX36" fmla="*/ 3650672 w 4048991"/>
              <a:gd name="connsiteY36" fmla="*/ 1887682 h 2043546"/>
              <a:gd name="connsiteX37" fmla="*/ 3397827 w 4048991"/>
              <a:gd name="connsiteY37" fmla="*/ 1738746 h 2043546"/>
              <a:gd name="connsiteX38" fmla="*/ 3196936 w 4048991"/>
              <a:gd name="connsiteY38" fmla="*/ 1627909 h 2043546"/>
              <a:gd name="connsiteX39" fmla="*/ 2826327 w 4048991"/>
              <a:gd name="connsiteY39" fmla="*/ 1444337 h 2043546"/>
              <a:gd name="connsiteX40" fmla="*/ 2504209 w 4048991"/>
              <a:gd name="connsiteY40" fmla="*/ 1295400 h 2043546"/>
              <a:gd name="connsiteX41" fmla="*/ 2234045 w 4048991"/>
              <a:gd name="connsiteY41" fmla="*/ 1181100 h 2043546"/>
              <a:gd name="connsiteX42" fmla="*/ 1922318 w 4048991"/>
              <a:gd name="connsiteY42" fmla="*/ 1056409 h 2043546"/>
              <a:gd name="connsiteX43" fmla="*/ 1683327 w 4048991"/>
              <a:gd name="connsiteY43" fmla="*/ 969818 h 2043546"/>
              <a:gd name="connsiteX44" fmla="*/ 1385454 w 4048991"/>
              <a:gd name="connsiteY44" fmla="*/ 876300 h 2043546"/>
              <a:gd name="connsiteX45" fmla="*/ 1153391 w 4048991"/>
              <a:gd name="connsiteY45" fmla="*/ 810491 h 2043546"/>
              <a:gd name="connsiteX46" fmla="*/ 831272 w 4048991"/>
              <a:gd name="connsiteY46" fmla="*/ 720437 h 2043546"/>
              <a:gd name="connsiteX47" fmla="*/ 502227 w 4048991"/>
              <a:gd name="connsiteY47" fmla="*/ 637309 h 2043546"/>
              <a:gd name="connsiteX48" fmla="*/ 290945 w 4048991"/>
              <a:gd name="connsiteY48" fmla="*/ 592282 h 2043546"/>
              <a:gd name="connsiteX49" fmla="*/ 183572 w 4048991"/>
              <a:gd name="connsiteY49" fmla="*/ 571500 h 2043546"/>
              <a:gd name="connsiteX50" fmla="*/ 159327 w 4048991"/>
              <a:gd name="connsiteY50" fmla="*/ 568037 h 2043546"/>
              <a:gd name="connsiteX51" fmla="*/ 145472 w 4048991"/>
              <a:gd name="connsiteY51" fmla="*/ 557646 h 2043546"/>
              <a:gd name="connsiteX52" fmla="*/ 114300 w 4048991"/>
              <a:gd name="connsiteY52" fmla="*/ 523009 h 2043546"/>
              <a:gd name="connsiteX53" fmla="*/ 86591 w 4048991"/>
              <a:gd name="connsiteY53" fmla="*/ 474518 h 2043546"/>
              <a:gd name="connsiteX54" fmla="*/ 55418 w 4048991"/>
              <a:gd name="connsiteY54" fmla="*/ 384464 h 2043546"/>
              <a:gd name="connsiteX55" fmla="*/ 34636 w 4048991"/>
              <a:gd name="connsiteY55" fmla="*/ 290946 h 2043546"/>
              <a:gd name="connsiteX56" fmla="*/ 13854 w 4048991"/>
              <a:gd name="connsiteY56" fmla="*/ 190500 h 2043546"/>
              <a:gd name="connsiteX57" fmla="*/ 6927 w 4048991"/>
              <a:gd name="connsiteY57" fmla="*/ 93518 h 2043546"/>
              <a:gd name="connsiteX58" fmla="*/ 0 w 4048991"/>
              <a:gd name="connsiteY58" fmla="*/ 31173 h 2043546"/>
              <a:gd name="connsiteX59" fmla="*/ 3463 w 4048991"/>
              <a:gd name="connsiteY59" fmla="*/ 6928 h 2043546"/>
              <a:gd name="connsiteX60" fmla="*/ 13854 w 4048991"/>
              <a:gd name="connsiteY60" fmla="*/ 0 h 2043546"/>
              <a:gd name="connsiteX61" fmla="*/ 27709 w 4048991"/>
              <a:gd name="connsiteY61" fmla="*/ 0 h 2043546"/>
              <a:gd name="connsiteX62" fmla="*/ 38100 w 4048991"/>
              <a:gd name="connsiteY62" fmla="*/ 6928 h 2043546"/>
              <a:gd name="connsiteX63" fmla="*/ 55418 w 4048991"/>
              <a:gd name="connsiteY63" fmla="*/ 24246 h 2043546"/>
              <a:gd name="connsiteX64" fmla="*/ 76200 w 4048991"/>
              <a:gd name="connsiteY64" fmla="*/ 55418 h 2043546"/>
              <a:gd name="connsiteX65" fmla="*/ 117763 w 4048991"/>
              <a:gd name="connsiteY65" fmla="*/ 117764 h 2043546"/>
              <a:gd name="connsiteX66" fmla="*/ 159327 w 4048991"/>
              <a:gd name="connsiteY66" fmla="*/ 187037 h 2043546"/>
              <a:gd name="connsiteX67" fmla="*/ 187036 w 4048991"/>
              <a:gd name="connsiteY67" fmla="*/ 221673 h 2043546"/>
              <a:gd name="connsiteX68" fmla="*/ 270163 w 4048991"/>
              <a:gd name="connsiteY68" fmla="*/ 284018 h 2043546"/>
              <a:gd name="connsiteX69" fmla="*/ 332509 w 4048991"/>
              <a:gd name="connsiteY69" fmla="*/ 329046 h 2043546"/>
              <a:gd name="connsiteX70" fmla="*/ 377536 w 4048991"/>
              <a:gd name="connsiteY70" fmla="*/ 346364 h 2043546"/>
              <a:gd name="connsiteX71" fmla="*/ 554181 w 4048991"/>
              <a:gd name="connsiteY71" fmla="*/ 398318 h 2043546"/>
              <a:gd name="connsiteX72" fmla="*/ 720436 w 4048991"/>
              <a:gd name="connsiteY72" fmla="*/ 446809 h 2043546"/>
              <a:gd name="connsiteX73" fmla="*/ 935181 w 4048991"/>
              <a:gd name="connsiteY73" fmla="*/ 519546 h 2043546"/>
              <a:gd name="connsiteX74" fmla="*/ 1139536 w 4048991"/>
              <a:gd name="connsiteY74" fmla="*/ 585355 h 2043546"/>
              <a:gd name="connsiteX75" fmla="*/ 1291936 w 4048991"/>
              <a:gd name="connsiteY75" fmla="*/ 633846 h 204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048991" h="2043546">
                <a:moveTo>
                  <a:pt x="1291936" y="633846"/>
                </a:moveTo>
                <a:lnTo>
                  <a:pt x="1808018" y="807028"/>
                </a:lnTo>
                <a:lnTo>
                  <a:pt x="2223654" y="966355"/>
                </a:lnTo>
                <a:lnTo>
                  <a:pt x="2479963" y="1077191"/>
                </a:lnTo>
                <a:lnTo>
                  <a:pt x="2563091" y="1108364"/>
                </a:lnTo>
                <a:lnTo>
                  <a:pt x="2621972" y="1129146"/>
                </a:lnTo>
                <a:lnTo>
                  <a:pt x="2673927" y="1149928"/>
                </a:lnTo>
                <a:lnTo>
                  <a:pt x="2750127" y="1184564"/>
                </a:lnTo>
                <a:lnTo>
                  <a:pt x="2874818" y="1243446"/>
                </a:lnTo>
                <a:lnTo>
                  <a:pt x="2982191" y="1288473"/>
                </a:lnTo>
                <a:lnTo>
                  <a:pt x="3144981" y="1354282"/>
                </a:lnTo>
                <a:lnTo>
                  <a:pt x="3241963" y="1392382"/>
                </a:lnTo>
                <a:lnTo>
                  <a:pt x="3342409" y="1430482"/>
                </a:lnTo>
                <a:lnTo>
                  <a:pt x="3422072" y="1458191"/>
                </a:lnTo>
                <a:lnTo>
                  <a:pt x="3470563" y="1472046"/>
                </a:lnTo>
                <a:lnTo>
                  <a:pt x="3515591" y="1478973"/>
                </a:lnTo>
                <a:lnTo>
                  <a:pt x="3581400" y="1489364"/>
                </a:lnTo>
                <a:lnTo>
                  <a:pt x="3633354" y="1499755"/>
                </a:lnTo>
                <a:lnTo>
                  <a:pt x="3664527" y="1513609"/>
                </a:lnTo>
                <a:lnTo>
                  <a:pt x="3716481" y="1562100"/>
                </a:lnTo>
                <a:lnTo>
                  <a:pt x="3803072" y="1645228"/>
                </a:lnTo>
                <a:lnTo>
                  <a:pt x="3886200" y="1721428"/>
                </a:lnTo>
                <a:lnTo>
                  <a:pt x="3955472" y="1794164"/>
                </a:lnTo>
                <a:lnTo>
                  <a:pt x="3983181" y="1818409"/>
                </a:lnTo>
                <a:lnTo>
                  <a:pt x="4021281" y="1859973"/>
                </a:lnTo>
                <a:lnTo>
                  <a:pt x="4035136" y="1887682"/>
                </a:lnTo>
                <a:lnTo>
                  <a:pt x="4045527" y="1922318"/>
                </a:lnTo>
                <a:lnTo>
                  <a:pt x="4048991" y="1950028"/>
                </a:lnTo>
                <a:lnTo>
                  <a:pt x="4045527" y="1991591"/>
                </a:lnTo>
                <a:lnTo>
                  <a:pt x="4031672" y="2029691"/>
                </a:lnTo>
                <a:lnTo>
                  <a:pt x="4010891" y="2040082"/>
                </a:lnTo>
                <a:lnTo>
                  <a:pt x="3990109" y="2043546"/>
                </a:lnTo>
                <a:lnTo>
                  <a:pt x="3969327" y="2043546"/>
                </a:lnTo>
                <a:lnTo>
                  <a:pt x="3934691" y="2036618"/>
                </a:lnTo>
                <a:lnTo>
                  <a:pt x="3851563" y="1998518"/>
                </a:lnTo>
                <a:lnTo>
                  <a:pt x="3758045" y="1946564"/>
                </a:lnTo>
                <a:lnTo>
                  <a:pt x="3650672" y="1887682"/>
                </a:lnTo>
                <a:lnTo>
                  <a:pt x="3397827" y="1738746"/>
                </a:lnTo>
                <a:lnTo>
                  <a:pt x="3196936" y="1627909"/>
                </a:lnTo>
                <a:lnTo>
                  <a:pt x="2826327" y="1444337"/>
                </a:lnTo>
                <a:lnTo>
                  <a:pt x="2504209" y="1295400"/>
                </a:lnTo>
                <a:lnTo>
                  <a:pt x="2234045" y="1181100"/>
                </a:lnTo>
                <a:lnTo>
                  <a:pt x="1922318" y="1056409"/>
                </a:lnTo>
                <a:lnTo>
                  <a:pt x="1683327" y="969818"/>
                </a:lnTo>
                <a:lnTo>
                  <a:pt x="1385454" y="876300"/>
                </a:lnTo>
                <a:lnTo>
                  <a:pt x="1153391" y="810491"/>
                </a:lnTo>
                <a:lnTo>
                  <a:pt x="831272" y="720437"/>
                </a:lnTo>
                <a:lnTo>
                  <a:pt x="502227" y="637309"/>
                </a:lnTo>
                <a:lnTo>
                  <a:pt x="290945" y="592282"/>
                </a:lnTo>
                <a:lnTo>
                  <a:pt x="183572" y="571500"/>
                </a:lnTo>
                <a:lnTo>
                  <a:pt x="159327" y="568037"/>
                </a:lnTo>
                <a:lnTo>
                  <a:pt x="145472" y="557646"/>
                </a:lnTo>
                <a:lnTo>
                  <a:pt x="114300" y="523009"/>
                </a:lnTo>
                <a:lnTo>
                  <a:pt x="86591" y="474518"/>
                </a:lnTo>
                <a:lnTo>
                  <a:pt x="55418" y="384464"/>
                </a:lnTo>
                <a:lnTo>
                  <a:pt x="34636" y="290946"/>
                </a:lnTo>
                <a:lnTo>
                  <a:pt x="13854" y="190500"/>
                </a:lnTo>
                <a:lnTo>
                  <a:pt x="6927" y="93518"/>
                </a:lnTo>
                <a:lnTo>
                  <a:pt x="0" y="31173"/>
                </a:lnTo>
                <a:lnTo>
                  <a:pt x="3463" y="6928"/>
                </a:lnTo>
                <a:lnTo>
                  <a:pt x="13854" y="0"/>
                </a:lnTo>
                <a:lnTo>
                  <a:pt x="27709" y="0"/>
                </a:lnTo>
                <a:lnTo>
                  <a:pt x="38100" y="6928"/>
                </a:lnTo>
                <a:lnTo>
                  <a:pt x="55418" y="24246"/>
                </a:lnTo>
                <a:lnTo>
                  <a:pt x="76200" y="55418"/>
                </a:lnTo>
                <a:lnTo>
                  <a:pt x="117763" y="117764"/>
                </a:lnTo>
                <a:lnTo>
                  <a:pt x="159327" y="187037"/>
                </a:lnTo>
                <a:lnTo>
                  <a:pt x="187036" y="221673"/>
                </a:lnTo>
                <a:lnTo>
                  <a:pt x="270163" y="284018"/>
                </a:lnTo>
                <a:lnTo>
                  <a:pt x="332509" y="329046"/>
                </a:lnTo>
                <a:lnTo>
                  <a:pt x="377536" y="346364"/>
                </a:lnTo>
                <a:lnTo>
                  <a:pt x="554181" y="398318"/>
                </a:lnTo>
                <a:lnTo>
                  <a:pt x="720436" y="446809"/>
                </a:lnTo>
                <a:lnTo>
                  <a:pt x="935181" y="519546"/>
                </a:lnTo>
                <a:lnTo>
                  <a:pt x="1139536" y="585355"/>
                </a:lnTo>
                <a:lnTo>
                  <a:pt x="1291936" y="63384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A603658-7518-40C7-B093-5B255F6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4" y="1687513"/>
            <a:ext cx="451167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8B2F90B-B84F-4653-AC57-FF7F97B3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4" y="1697038"/>
            <a:ext cx="451167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08C08B4-61AA-4C71-8628-CA47C2796D03}"/>
              </a:ext>
            </a:extLst>
          </p:cNvPr>
          <p:cNvSpPr/>
          <p:nvPr/>
        </p:nvSpPr>
        <p:spPr>
          <a:xfrm>
            <a:off x="4627564" y="3114675"/>
            <a:ext cx="2733675" cy="674688"/>
          </a:xfrm>
          <a:custGeom>
            <a:avLst/>
            <a:gdLst>
              <a:gd name="connsiteX0" fmla="*/ 557212 w 2733675"/>
              <a:gd name="connsiteY0" fmla="*/ 400050 h 673894"/>
              <a:gd name="connsiteX1" fmla="*/ 631031 w 2733675"/>
              <a:gd name="connsiteY1" fmla="*/ 392906 h 673894"/>
              <a:gd name="connsiteX2" fmla="*/ 716756 w 2733675"/>
              <a:gd name="connsiteY2" fmla="*/ 388144 h 673894"/>
              <a:gd name="connsiteX3" fmla="*/ 800100 w 2733675"/>
              <a:gd name="connsiteY3" fmla="*/ 378619 h 673894"/>
              <a:gd name="connsiteX4" fmla="*/ 883444 w 2733675"/>
              <a:gd name="connsiteY4" fmla="*/ 366713 h 673894"/>
              <a:gd name="connsiteX5" fmla="*/ 1014412 w 2733675"/>
              <a:gd name="connsiteY5" fmla="*/ 342900 h 673894"/>
              <a:gd name="connsiteX6" fmla="*/ 1157287 w 2733675"/>
              <a:gd name="connsiteY6" fmla="*/ 311944 h 673894"/>
              <a:gd name="connsiteX7" fmla="*/ 1264444 w 2733675"/>
              <a:gd name="connsiteY7" fmla="*/ 283369 h 673894"/>
              <a:gd name="connsiteX8" fmla="*/ 1371600 w 2733675"/>
              <a:gd name="connsiteY8" fmla="*/ 259556 h 673894"/>
              <a:gd name="connsiteX9" fmla="*/ 1566862 w 2733675"/>
              <a:gd name="connsiteY9" fmla="*/ 228600 h 673894"/>
              <a:gd name="connsiteX10" fmla="*/ 1652587 w 2733675"/>
              <a:gd name="connsiteY10" fmla="*/ 211931 h 673894"/>
              <a:gd name="connsiteX11" fmla="*/ 1871662 w 2733675"/>
              <a:gd name="connsiteY11" fmla="*/ 164306 h 673894"/>
              <a:gd name="connsiteX12" fmla="*/ 2007394 w 2733675"/>
              <a:gd name="connsiteY12" fmla="*/ 130969 h 673894"/>
              <a:gd name="connsiteX13" fmla="*/ 2069306 w 2733675"/>
              <a:gd name="connsiteY13" fmla="*/ 116681 h 673894"/>
              <a:gd name="connsiteX14" fmla="*/ 2164556 w 2733675"/>
              <a:gd name="connsiteY14" fmla="*/ 88106 h 673894"/>
              <a:gd name="connsiteX15" fmla="*/ 2288381 w 2733675"/>
              <a:gd name="connsiteY15" fmla="*/ 40481 h 673894"/>
              <a:gd name="connsiteX16" fmla="*/ 2364581 w 2733675"/>
              <a:gd name="connsiteY16" fmla="*/ 7144 h 673894"/>
              <a:gd name="connsiteX17" fmla="*/ 2381250 w 2733675"/>
              <a:gd name="connsiteY17" fmla="*/ 0 h 673894"/>
              <a:gd name="connsiteX18" fmla="*/ 2407444 w 2733675"/>
              <a:gd name="connsiteY18" fmla="*/ 4763 h 673894"/>
              <a:gd name="connsiteX19" fmla="*/ 2502694 w 2733675"/>
              <a:gd name="connsiteY19" fmla="*/ 33338 h 673894"/>
              <a:gd name="connsiteX20" fmla="*/ 2590800 w 2733675"/>
              <a:gd name="connsiteY20" fmla="*/ 69056 h 673894"/>
              <a:gd name="connsiteX21" fmla="*/ 2678906 w 2733675"/>
              <a:gd name="connsiteY21" fmla="*/ 109538 h 673894"/>
              <a:gd name="connsiteX22" fmla="*/ 2702719 w 2733675"/>
              <a:gd name="connsiteY22" fmla="*/ 126206 h 673894"/>
              <a:gd name="connsiteX23" fmla="*/ 2721769 w 2733675"/>
              <a:gd name="connsiteY23" fmla="*/ 145256 h 673894"/>
              <a:gd name="connsiteX24" fmla="*/ 2728912 w 2733675"/>
              <a:gd name="connsiteY24" fmla="*/ 161925 h 673894"/>
              <a:gd name="connsiteX25" fmla="*/ 2733675 w 2733675"/>
              <a:gd name="connsiteY25" fmla="*/ 176213 h 673894"/>
              <a:gd name="connsiteX26" fmla="*/ 2733675 w 2733675"/>
              <a:gd name="connsiteY26" fmla="*/ 188119 h 673894"/>
              <a:gd name="connsiteX27" fmla="*/ 2728912 w 2733675"/>
              <a:gd name="connsiteY27" fmla="*/ 202406 h 673894"/>
              <a:gd name="connsiteX28" fmla="*/ 2714625 w 2733675"/>
              <a:gd name="connsiteY28" fmla="*/ 223838 h 673894"/>
              <a:gd name="connsiteX29" fmla="*/ 2697956 w 2733675"/>
              <a:gd name="connsiteY29" fmla="*/ 242888 h 673894"/>
              <a:gd name="connsiteX30" fmla="*/ 2676525 w 2733675"/>
              <a:gd name="connsiteY30" fmla="*/ 250031 h 673894"/>
              <a:gd name="connsiteX31" fmla="*/ 2581275 w 2733675"/>
              <a:gd name="connsiteY31" fmla="*/ 266700 h 673894"/>
              <a:gd name="connsiteX32" fmla="*/ 2219325 w 2733675"/>
              <a:gd name="connsiteY32" fmla="*/ 323850 h 673894"/>
              <a:gd name="connsiteX33" fmla="*/ 1633537 w 2733675"/>
              <a:gd name="connsiteY33" fmla="*/ 421481 h 673894"/>
              <a:gd name="connsiteX34" fmla="*/ 1269206 w 2733675"/>
              <a:gd name="connsiteY34" fmla="*/ 481013 h 673894"/>
              <a:gd name="connsiteX35" fmla="*/ 1004887 w 2733675"/>
              <a:gd name="connsiteY35" fmla="*/ 540544 h 673894"/>
              <a:gd name="connsiteX36" fmla="*/ 745331 w 2733675"/>
              <a:gd name="connsiteY36" fmla="*/ 597694 h 673894"/>
              <a:gd name="connsiteX37" fmla="*/ 604837 w 2733675"/>
              <a:gd name="connsiteY37" fmla="*/ 623888 h 673894"/>
              <a:gd name="connsiteX38" fmla="*/ 578644 w 2733675"/>
              <a:gd name="connsiteY38" fmla="*/ 628650 h 673894"/>
              <a:gd name="connsiteX39" fmla="*/ 531019 w 2733675"/>
              <a:gd name="connsiteY39" fmla="*/ 645319 h 673894"/>
              <a:gd name="connsiteX40" fmla="*/ 466725 w 2733675"/>
              <a:gd name="connsiteY40" fmla="*/ 661988 h 673894"/>
              <a:gd name="connsiteX41" fmla="*/ 395287 w 2733675"/>
              <a:gd name="connsiteY41" fmla="*/ 673894 h 673894"/>
              <a:gd name="connsiteX42" fmla="*/ 371475 w 2733675"/>
              <a:gd name="connsiteY42" fmla="*/ 673894 h 673894"/>
              <a:gd name="connsiteX43" fmla="*/ 338137 w 2733675"/>
              <a:gd name="connsiteY43" fmla="*/ 666750 h 673894"/>
              <a:gd name="connsiteX44" fmla="*/ 283369 w 2733675"/>
              <a:gd name="connsiteY44" fmla="*/ 642938 h 673894"/>
              <a:gd name="connsiteX45" fmla="*/ 192881 w 2733675"/>
              <a:gd name="connsiteY45" fmla="*/ 576263 h 673894"/>
              <a:gd name="connsiteX46" fmla="*/ 100012 w 2733675"/>
              <a:gd name="connsiteY46" fmla="*/ 481013 h 673894"/>
              <a:gd name="connsiteX47" fmla="*/ 35719 w 2733675"/>
              <a:gd name="connsiteY47" fmla="*/ 395288 h 673894"/>
              <a:gd name="connsiteX48" fmla="*/ 11906 w 2733675"/>
              <a:gd name="connsiteY48" fmla="*/ 369094 h 673894"/>
              <a:gd name="connsiteX49" fmla="*/ 0 w 2733675"/>
              <a:gd name="connsiteY49" fmla="*/ 338138 h 673894"/>
              <a:gd name="connsiteX50" fmla="*/ 0 w 2733675"/>
              <a:gd name="connsiteY50" fmla="*/ 323850 h 673894"/>
              <a:gd name="connsiteX51" fmla="*/ 2381 w 2733675"/>
              <a:gd name="connsiteY51" fmla="*/ 304800 h 673894"/>
              <a:gd name="connsiteX52" fmla="*/ 11906 w 2733675"/>
              <a:gd name="connsiteY52" fmla="*/ 304800 h 673894"/>
              <a:gd name="connsiteX53" fmla="*/ 30956 w 2733675"/>
              <a:gd name="connsiteY53" fmla="*/ 304800 h 673894"/>
              <a:gd name="connsiteX54" fmla="*/ 57150 w 2733675"/>
              <a:gd name="connsiteY54" fmla="*/ 314325 h 673894"/>
              <a:gd name="connsiteX55" fmla="*/ 102394 w 2733675"/>
              <a:gd name="connsiteY55" fmla="*/ 345281 h 673894"/>
              <a:gd name="connsiteX56" fmla="*/ 164306 w 2733675"/>
              <a:gd name="connsiteY56" fmla="*/ 373856 h 673894"/>
              <a:gd name="connsiteX57" fmla="*/ 257175 w 2733675"/>
              <a:gd name="connsiteY57" fmla="*/ 407194 h 673894"/>
              <a:gd name="connsiteX58" fmla="*/ 342900 w 2733675"/>
              <a:gd name="connsiteY58" fmla="*/ 423863 h 673894"/>
              <a:gd name="connsiteX59" fmla="*/ 371475 w 2733675"/>
              <a:gd name="connsiteY59" fmla="*/ 428625 h 673894"/>
              <a:gd name="connsiteX60" fmla="*/ 419100 w 2733675"/>
              <a:gd name="connsiteY60" fmla="*/ 421481 h 673894"/>
              <a:gd name="connsiteX61" fmla="*/ 483394 w 2733675"/>
              <a:gd name="connsiteY61" fmla="*/ 414338 h 673894"/>
              <a:gd name="connsiteX62" fmla="*/ 557212 w 2733675"/>
              <a:gd name="connsiteY62" fmla="*/ 400050 h 673894"/>
              <a:gd name="connsiteX0" fmla="*/ 557212 w 2733675"/>
              <a:gd name="connsiteY0" fmla="*/ 400050 h 673894"/>
              <a:gd name="connsiteX1" fmla="*/ 631031 w 2733675"/>
              <a:gd name="connsiteY1" fmla="*/ 392906 h 673894"/>
              <a:gd name="connsiteX2" fmla="*/ 716756 w 2733675"/>
              <a:gd name="connsiteY2" fmla="*/ 388144 h 673894"/>
              <a:gd name="connsiteX3" fmla="*/ 800100 w 2733675"/>
              <a:gd name="connsiteY3" fmla="*/ 378619 h 673894"/>
              <a:gd name="connsiteX4" fmla="*/ 883444 w 2733675"/>
              <a:gd name="connsiteY4" fmla="*/ 366713 h 673894"/>
              <a:gd name="connsiteX5" fmla="*/ 1014412 w 2733675"/>
              <a:gd name="connsiteY5" fmla="*/ 342900 h 673894"/>
              <a:gd name="connsiteX6" fmla="*/ 1157287 w 2733675"/>
              <a:gd name="connsiteY6" fmla="*/ 311944 h 673894"/>
              <a:gd name="connsiteX7" fmla="*/ 1264444 w 2733675"/>
              <a:gd name="connsiteY7" fmla="*/ 283369 h 673894"/>
              <a:gd name="connsiteX8" fmla="*/ 1371600 w 2733675"/>
              <a:gd name="connsiteY8" fmla="*/ 259556 h 673894"/>
              <a:gd name="connsiteX9" fmla="*/ 1566862 w 2733675"/>
              <a:gd name="connsiteY9" fmla="*/ 228600 h 673894"/>
              <a:gd name="connsiteX10" fmla="*/ 1652587 w 2733675"/>
              <a:gd name="connsiteY10" fmla="*/ 211931 h 673894"/>
              <a:gd name="connsiteX11" fmla="*/ 1871662 w 2733675"/>
              <a:gd name="connsiteY11" fmla="*/ 164306 h 673894"/>
              <a:gd name="connsiteX12" fmla="*/ 2007394 w 2733675"/>
              <a:gd name="connsiteY12" fmla="*/ 130969 h 673894"/>
              <a:gd name="connsiteX13" fmla="*/ 2069306 w 2733675"/>
              <a:gd name="connsiteY13" fmla="*/ 116681 h 673894"/>
              <a:gd name="connsiteX14" fmla="*/ 2164556 w 2733675"/>
              <a:gd name="connsiteY14" fmla="*/ 88106 h 673894"/>
              <a:gd name="connsiteX15" fmla="*/ 2288381 w 2733675"/>
              <a:gd name="connsiteY15" fmla="*/ 40481 h 673894"/>
              <a:gd name="connsiteX16" fmla="*/ 2364581 w 2733675"/>
              <a:gd name="connsiteY16" fmla="*/ 7144 h 673894"/>
              <a:gd name="connsiteX17" fmla="*/ 2381250 w 2733675"/>
              <a:gd name="connsiteY17" fmla="*/ 0 h 673894"/>
              <a:gd name="connsiteX18" fmla="*/ 2407444 w 2733675"/>
              <a:gd name="connsiteY18" fmla="*/ 4763 h 673894"/>
              <a:gd name="connsiteX19" fmla="*/ 2502694 w 2733675"/>
              <a:gd name="connsiteY19" fmla="*/ 33338 h 673894"/>
              <a:gd name="connsiteX20" fmla="*/ 2590800 w 2733675"/>
              <a:gd name="connsiteY20" fmla="*/ 69056 h 673894"/>
              <a:gd name="connsiteX21" fmla="*/ 2678906 w 2733675"/>
              <a:gd name="connsiteY21" fmla="*/ 109538 h 673894"/>
              <a:gd name="connsiteX22" fmla="*/ 2702719 w 2733675"/>
              <a:gd name="connsiteY22" fmla="*/ 126206 h 673894"/>
              <a:gd name="connsiteX23" fmla="*/ 2721769 w 2733675"/>
              <a:gd name="connsiteY23" fmla="*/ 145256 h 673894"/>
              <a:gd name="connsiteX24" fmla="*/ 2728912 w 2733675"/>
              <a:gd name="connsiteY24" fmla="*/ 161925 h 673894"/>
              <a:gd name="connsiteX25" fmla="*/ 2733675 w 2733675"/>
              <a:gd name="connsiteY25" fmla="*/ 176213 h 673894"/>
              <a:gd name="connsiteX26" fmla="*/ 2733675 w 2733675"/>
              <a:gd name="connsiteY26" fmla="*/ 188119 h 673894"/>
              <a:gd name="connsiteX27" fmla="*/ 2728912 w 2733675"/>
              <a:gd name="connsiteY27" fmla="*/ 202406 h 673894"/>
              <a:gd name="connsiteX28" fmla="*/ 2714625 w 2733675"/>
              <a:gd name="connsiteY28" fmla="*/ 223838 h 673894"/>
              <a:gd name="connsiteX29" fmla="*/ 2697956 w 2733675"/>
              <a:gd name="connsiteY29" fmla="*/ 242888 h 673894"/>
              <a:gd name="connsiteX30" fmla="*/ 2676525 w 2733675"/>
              <a:gd name="connsiteY30" fmla="*/ 250031 h 673894"/>
              <a:gd name="connsiteX31" fmla="*/ 2581275 w 2733675"/>
              <a:gd name="connsiteY31" fmla="*/ 266700 h 673894"/>
              <a:gd name="connsiteX32" fmla="*/ 2219325 w 2733675"/>
              <a:gd name="connsiteY32" fmla="*/ 323850 h 673894"/>
              <a:gd name="connsiteX33" fmla="*/ 1633537 w 2733675"/>
              <a:gd name="connsiteY33" fmla="*/ 421481 h 673894"/>
              <a:gd name="connsiteX34" fmla="*/ 1269206 w 2733675"/>
              <a:gd name="connsiteY34" fmla="*/ 481013 h 673894"/>
              <a:gd name="connsiteX35" fmla="*/ 1004887 w 2733675"/>
              <a:gd name="connsiteY35" fmla="*/ 540544 h 673894"/>
              <a:gd name="connsiteX36" fmla="*/ 745331 w 2733675"/>
              <a:gd name="connsiteY36" fmla="*/ 597694 h 673894"/>
              <a:gd name="connsiteX37" fmla="*/ 604837 w 2733675"/>
              <a:gd name="connsiteY37" fmla="*/ 623888 h 673894"/>
              <a:gd name="connsiteX38" fmla="*/ 578644 w 2733675"/>
              <a:gd name="connsiteY38" fmla="*/ 628650 h 673894"/>
              <a:gd name="connsiteX39" fmla="*/ 531019 w 2733675"/>
              <a:gd name="connsiteY39" fmla="*/ 645319 h 673894"/>
              <a:gd name="connsiteX40" fmla="*/ 466725 w 2733675"/>
              <a:gd name="connsiteY40" fmla="*/ 661988 h 673894"/>
              <a:gd name="connsiteX41" fmla="*/ 395287 w 2733675"/>
              <a:gd name="connsiteY41" fmla="*/ 673894 h 673894"/>
              <a:gd name="connsiteX42" fmla="*/ 371475 w 2733675"/>
              <a:gd name="connsiteY42" fmla="*/ 673894 h 673894"/>
              <a:gd name="connsiteX43" fmla="*/ 338137 w 2733675"/>
              <a:gd name="connsiteY43" fmla="*/ 666750 h 673894"/>
              <a:gd name="connsiteX44" fmla="*/ 283369 w 2733675"/>
              <a:gd name="connsiteY44" fmla="*/ 642938 h 673894"/>
              <a:gd name="connsiteX45" fmla="*/ 192881 w 2733675"/>
              <a:gd name="connsiteY45" fmla="*/ 576263 h 673894"/>
              <a:gd name="connsiteX46" fmla="*/ 100012 w 2733675"/>
              <a:gd name="connsiteY46" fmla="*/ 481013 h 673894"/>
              <a:gd name="connsiteX47" fmla="*/ 11906 w 2733675"/>
              <a:gd name="connsiteY47" fmla="*/ 369094 h 673894"/>
              <a:gd name="connsiteX48" fmla="*/ 0 w 2733675"/>
              <a:gd name="connsiteY48" fmla="*/ 338138 h 673894"/>
              <a:gd name="connsiteX49" fmla="*/ 0 w 2733675"/>
              <a:gd name="connsiteY49" fmla="*/ 323850 h 673894"/>
              <a:gd name="connsiteX50" fmla="*/ 2381 w 2733675"/>
              <a:gd name="connsiteY50" fmla="*/ 304800 h 673894"/>
              <a:gd name="connsiteX51" fmla="*/ 11906 w 2733675"/>
              <a:gd name="connsiteY51" fmla="*/ 304800 h 673894"/>
              <a:gd name="connsiteX52" fmla="*/ 30956 w 2733675"/>
              <a:gd name="connsiteY52" fmla="*/ 304800 h 673894"/>
              <a:gd name="connsiteX53" fmla="*/ 57150 w 2733675"/>
              <a:gd name="connsiteY53" fmla="*/ 314325 h 673894"/>
              <a:gd name="connsiteX54" fmla="*/ 102394 w 2733675"/>
              <a:gd name="connsiteY54" fmla="*/ 345281 h 673894"/>
              <a:gd name="connsiteX55" fmla="*/ 164306 w 2733675"/>
              <a:gd name="connsiteY55" fmla="*/ 373856 h 673894"/>
              <a:gd name="connsiteX56" fmla="*/ 257175 w 2733675"/>
              <a:gd name="connsiteY56" fmla="*/ 407194 h 673894"/>
              <a:gd name="connsiteX57" fmla="*/ 342900 w 2733675"/>
              <a:gd name="connsiteY57" fmla="*/ 423863 h 673894"/>
              <a:gd name="connsiteX58" fmla="*/ 371475 w 2733675"/>
              <a:gd name="connsiteY58" fmla="*/ 428625 h 673894"/>
              <a:gd name="connsiteX59" fmla="*/ 419100 w 2733675"/>
              <a:gd name="connsiteY59" fmla="*/ 421481 h 673894"/>
              <a:gd name="connsiteX60" fmla="*/ 483394 w 2733675"/>
              <a:gd name="connsiteY60" fmla="*/ 414338 h 673894"/>
              <a:gd name="connsiteX61" fmla="*/ 557212 w 2733675"/>
              <a:gd name="connsiteY61" fmla="*/ 40005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33675" h="673894">
                <a:moveTo>
                  <a:pt x="557212" y="400050"/>
                </a:moveTo>
                <a:lnTo>
                  <a:pt x="631031" y="392906"/>
                </a:lnTo>
                <a:lnTo>
                  <a:pt x="716756" y="388144"/>
                </a:lnTo>
                <a:lnTo>
                  <a:pt x="800100" y="378619"/>
                </a:lnTo>
                <a:lnTo>
                  <a:pt x="883444" y="366713"/>
                </a:lnTo>
                <a:lnTo>
                  <a:pt x="1014412" y="342900"/>
                </a:lnTo>
                <a:lnTo>
                  <a:pt x="1157287" y="311944"/>
                </a:lnTo>
                <a:lnTo>
                  <a:pt x="1264444" y="283369"/>
                </a:lnTo>
                <a:lnTo>
                  <a:pt x="1371600" y="259556"/>
                </a:lnTo>
                <a:lnTo>
                  <a:pt x="1566862" y="228600"/>
                </a:lnTo>
                <a:lnTo>
                  <a:pt x="1652587" y="211931"/>
                </a:lnTo>
                <a:lnTo>
                  <a:pt x="1871662" y="164306"/>
                </a:lnTo>
                <a:lnTo>
                  <a:pt x="2007394" y="130969"/>
                </a:lnTo>
                <a:lnTo>
                  <a:pt x="2069306" y="116681"/>
                </a:lnTo>
                <a:lnTo>
                  <a:pt x="2164556" y="88106"/>
                </a:lnTo>
                <a:lnTo>
                  <a:pt x="2288381" y="40481"/>
                </a:lnTo>
                <a:lnTo>
                  <a:pt x="2364581" y="7144"/>
                </a:lnTo>
                <a:lnTo>
                  <a:pt x="2381250" y="0"/>
                </a:lnTo>
                <a:lnTo>
                  <a:pt x="2407444" y="4763"/>
                </a:lnTo>
                <a:lnTo>
                  <a:pt x="2502694" y="33338"/>
                </a:lnTo>
                <a:lnTo>
                  <a:pt x="2590800" y="69056"/>
                </a:lnTo>
                <a:lnTo>
                  <a:pt x="2678906" y="109538"/>
                </a:lnTo>
                <a:lnTo>
                  <a:pt x="2702719" y="126206"/>
                </a:lnTo>
                <a:lnTo>
                  <a:pt x="2721769" y="145256"/>
                </a:lnTo>
                <a:lnTo>
                  <a:pt x="2728912" y="161925"/>
                </a:lnTo>
                <a:lnTo>
                  <a:pt x="2733675" y="176213"/>
                </a:lnTo>
                <a:lnTo>
                  <a:pt x="2733675" y="188119"/>
                </a:lnTo>
                <a:lnTo>
                  <a:pt x="2728912" y="202406"/>
                </a:lnTo>
                <a:lnTo>
                  <a:pt x="2714625" y="223838"/>
                </a:lnTo>
                <a:cubicBezTo>
                  <a:pt x="2697395" y="241067"/>
                  <a:pt x="2697956" y="232648"/>
                  <a:pt x="2697956" y="242888"/>
                </a:cubicBezTo>
                <a:lnTo>
                  <a:pt x="2676525" y="250031"/>
                </a:lnTo>
                <a:lnTo>
                  <a:pt x="2581275" y="266700"/>
                </a:lnTo>
                <a:lnTo>
                  <a:pt x="2219325" y="323850"/>
                </a:lnTo>
                <a:lnTo>
                  <a:pt x="1633537" y="421481"/>
                </a:lnTo>
                <a:lnTo>
                  <a:pt x="1269206" y="481013"/>
                </a:lnTo>
                <a:lnTo>
                  <a:pt x="1004887" y="540544"/>
                </a:lnTo>
                <a:lnTo>
                  <a:pt x="745331" y="597694"/>
                </a:lnTo>
                <a:lnTo>
                  <a:pt x="604837" y="623888"/>
                </a:lnTo>
                <a:lnTo>
                  <a:pt x="578644" y="628650"/>
                </a:lnTo>
                <a:lnTo>
                  <a:pt x="531019" y="645319"/>
                </a:lnTo>
                <a:lnTo>
                  <a:pt x="466725" y="661988"/>
                </a:lnTo>
                <a:lnTo>
                  <a:pt x="395287" y="673894"/>
                </a:lnTo>
                <a:lnTo>
                  <a:pt x="371475" y="673894"/>
                </a:lnTo>
                <a:lnTo>
                  <a:pt x="338137" y="666750"/>
                </a:lnTo>
                <a:lnTo>
                  <a:pt x="283369" y="642938"/>
                </a:lnTo>
                <a:lnTo>
                  <a:pt x="192881" y="576263"/>
                </a:lnTo>
                <a:lnTo>
                  <a:pt x="100012" y="481013"/>
                </a:lnTo>
                <a:cubicBezTo>
                  <a:pt x="69849" y="446485"/>
                  <a:pt x="28575" y="392907"/>
                  <a:pt x="11906" y="369094"/>
                </a:cubicBezTo>
                <a:lnTo>
                  <a:pt x="0" y="338138"/>
                </a:lnTo>
                <a:lnTo>
                  <a:pt x="0" y="323850"/>
                </a:lnTo>
                <a:lnTo>
                  <a:pt x="2381" y="304800"/>
                </a:lnTo>
                <a:lnTo>
                  <a:pt x="11906" y="304800"/>
                </a:lnTo>
                <a:lnTo>
                  <a:pt x="30956" y="304800"/>
                </a:lnTo>
                <a:lnTo>
                  <a:pt x="57150" y="314325"/>
                </a:lnTo>
                <a:lnTo>
                  <a:pt x="102394" y="345281"/>
                </a:lnTo>
                <a:lnTo>
                  <a:pt x="164306" y="373856"/>
                </a:lnTo>
                <a:lnTo>
                  <a:pt x="257175" y="407194"/>
                </a:lnTo>
                <a:lnTo>
                  <a:pt x="342900" y="423863"/>
                </a:lnTo>
                <a:lnTo>
                  <a:pt x="371475" y="428625"/>
                </a:lnTo>
                <a:lnTo>
                  <a:pt x="419100" y="421481"/>
                </a:lnTo>
                <a:lnTo>
                  <a:pt x="483394" y="414338"/>
                </a:lnTo>
                <a:lnTo>
                  <a:pt x="557212" y="400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3FAF6B3-577A-4829-A880-E859F49561B5}"/>
              </a:ext>
            </a:extLst>
          </p:cNvPr>
          <p:cNvSpPr/>
          <p:nvPr/>
        </p:nvSpPr>
        <p:spPr>
          <a:xfrm rot="17400000">
            <a:off x="4361657" y="2590007"/>
            <a:ext cx="3143250" cy="1630363"/>
          </a:xfrm>
          <a:custGeom>
            <a:avLst/>
            <a:gdLst>
              <a:gd name="connsiteX0" fmla="*/ 715844 w 3142923"/>
              <a:gd name="connsiteY0" fmla="*/ 1128631 h 1630244"/>
              <a:gd name="connsiteX1" fmla="*/ 1165207 w 3142923"/>
              <a:gd name="connsiteY1" fmla="*/ 961426 h 1630244"/>
              <a:gd name="connsiteX2" fmla="*/ 1363762 w 3142923"/>
              <a:gd name="connsiteY2" fmla="*/ 888274 h 1630244"/>
              <a:gd name="connsiteX3" fmla="*/ 1611956 w 3142923"/>
              <a:gd name="connsiteY3" fmla="*/ 799447 h 1630244"/>
              <a:gd name="connsiteX4" fmla="*/ 1836637 w 3142923"/>
              <a:gd name="connsiteY4" fmla="*/ 718457 h 1630244"/>
              <a:gd name="connsiteX5" fmla="*/ 2160596 w 3142923"/>
              <a:gd name="connsiteY5" fmla="*/ 600891 h 1630244"/>
              <a:gd name="connsiteX6" fmla="*/ 2599508 w 3142923"/>
              <a:gd name="connsiteY6" fmla="*/ 441524 h 1630244"/>
              <a:gd name="connsiteX7" fmla="*/ 2761488 w 3142923"/>
              <a:gd name="connsiteY7" fmla="*/ 384048 h 1630244"/>
              <a:gd name="connsiteX8" fmla="*/ 2839865 w 3142923"/>
              <a:gd name="connsiteY8" fmla="*/ 352697 h 1630244"/>
              <a:gd name="connsiteX9" fmla="*/ 2886891 w 3142923"/>
              <a:gd name="connsiteY9" fmla="*/ 334409 h 1630244"/>
              <a:gd name="connsiteX10" fmla="*/ 2913017 w 3142923"/>
              <a:gd name="connsiteY10" fmla="*/ 318733 h 1630244"/>
              <a:gd name="connsiteX11" fmla="*/ 2933917 w 3142923"/>
              <a:gd name="connsiteY11" fmla="*/ 297833 h 1630244"/>
              <a:gd name="connsiteX12" fmla="*/ 2949593 w 3142923"/>
              <a:gd name="connsiteY12" fmla="*/ 271707 h 1630244"/>
              <a:gd name="connsiteX13" fmla="*/ 2973106 w 3142923"/>
              <a:gd name="connsiteY13" fmla="*/ 229906 h 1630244"/>
              <a:gd name="connsiteX14" fmla="*/ 2991394 w 3142923"/>
              <a:gd name="connsiteY14" fmla="*/ 175042 h 1630244"/>
              <a:gd name="connsiteX15" fmla="*/ 3004457 w 3142923"/>
              <a:gd name="connsiteY15" fmla="*/ 125403 h 1630244"/>
              <a:gd name="connsiteX16" fmla="*/ 3012295 w 3142923"/>
              <a:gd name="connsiteY16" fmla="*/ 62701 h 1630244"/>
              <a:gd name="connsiteX17" fmla="*/ 3014907 w 3142923"/>
              <a:gd name="connsiteY17" fmla="*/ 36576 h 1630244"/>
              <a:gd name="connsiteX18" fmla="*/ 3020132 w 3142923"/>
              <a:gd name="connsiteY18" fmla="*/ 20900 h 1630244"/>
              <a:gd name="connsiteX19" fmla="*/ 3038420 w 3142923"/>
              <a:gd name="connsiteY19" fmla="*/ 0 h 1630244"/>
              <a:gd name="connsiteX20" fmla="*/ 3059321 w 3142923"/>
              <a:gd name="connsiteY20" fmla="*/ 0 h 1630244"/>
              <a:gd name="connsiteX21" fmla="*/ 3072384 w 3142923"/>
              <a:gd name="connsiteY21" fmla="*/ 5225 h 1630244"/>
              <a:gd name="connsiteX22" fmla="*/ 3093284 w 3142923"/>
              <a:gd name="connsiteY22" fmla="*/ 31351 h 1630244"/>
              <a:gd name="connsiteX23" fmla="*/ 3108960 w 3142923"/>
              <a:gd name="connsiteY23" fmla="*/ 70539 h 1630244"/>
              <a:gd name="connsiteX24" fmla="*/ 3124635 w 3142923"/>
              <a:gd name="connsiteY24" fmla="*/ 125403 h 1630244"/>
              <a:gd name="connsiteX25" fmla="*/ 3135085 w 3142923"/>
              <a:gd name="connsiteY25" fmla="*/ 193330 h 1630244"/>
              <a:gd name="connsiteX26" fmla="*/ 3140311 w 3142923"/>
              <a:gd name="connsiteY26" fmla="*/ 245581 h 1630244"/>
              <a:gd name="connsiteX27" fmla="*/ 3142923 w 3142923"/>
              <a:gd name="connsiteY27" fmla="*/ 316121 h 1630244"/>
              <a:gd name="connsiteX28" fmla="*/ 3137698 w 3142923"/>
              <a:gd name="connsiteY28" fmla="*/ 386660 h 1630244"/>
              <a:gd name="connsiteX29" fmla="*/ 3127248 w 3142923"/>
              <a:gd name="connsiteY29" fmla="*/ 462425 h 1630244"/>
              <a:gd name="connsiteX30" fmla="*/ 3103735 w 3142923"/>
              <a:gd name="connsiteY30" fmla="*/ 561703 h 1630244"/>
              <a:gd name="connsiteX31" fmla="*/ 3074996 w 3142923"/>
              <a:gd name="connsiteY31" fmla="*/ 629629 h 1630244"/>
              <a:gd name="connsiteX32" fmla="*/ 3041033 w 3142923"/>
              <a:gd name="connsiteY32" fmla="*/ 681881 h 1630244"/>
              <a:gd name="connsiteX33" fmla="*/ 3020132 w 3142923"/>
              <a:gd name="connsiteY33" fmla="*/ 697556 h 1630244"/>
              <a:gd name="connsiteX34" fmla="*/ 3001844 w 3142923"/>
              <a:gd name="connsiteY34" fmla="*/ 705394 h 1630244"/>
              <a:gd name="connsiteX35" fmla="*/ 2983556 w 3142923"/>
              <a:gd name="connsiteY35" fmla="*/ 708007 h 1630244"/>
              <a:gd name="connsiteX36" fmla="*/ 2967881 w 3142923"/>
              <a:gd name="connsiteY36" fmla="*/ 705394 h 1630244"/>
              <a:gd name="connsiteX37" fmla="*/ 2941755 w 3142923"/>
              <a:gd name="connsiteY37" fmla="*/ 692331 h 1630244"/>
              <a:gd name="connsiteX38" fmla="*/ 2899954 w 3142923"/>
              <a:gd name="connsiteY38" fmla="*/ 681881 h 1630244"/>
              <a:gd name="connsiteX39" fmla="*/ 2834640 w 3142923"/>
              <a:gd name="connsiteY39" fmla="*/ 679268 h 1630244"/>
              <a:gd name="connsiteX40" fmla="*/ 2771938 w 3142923"/>
              <a:gd name="connsiteY40" fmla="*/ 692331 h 1630244"/>
              <a:gd name="connsiteX41" fmla="*/ 2683111 w 3142923"/>
              <a:gd name="connsiteY41" fmla="*/ 718457 h 1630244"/>
              <a:gd name="connsiteX42" fmla="*/ 2205010 w 3142923"/>
              <a:gd name="connsiteY42" fmla="*/ 883049 h 1630244"/>
              <a:gd name="connsiteX43" fmla="*/ 1951591 w 3142923"/>
              <a:gd name="connsiteY43" fmla="*/ 977101 h 1630244"/>
              <a:gd name="connsiteX44" fmla="*/ 1745197 w 3142923"/>
              <a:gd name="connsiteY44" fmla="*/ 1060704 h 1630244"/>
              <a:gd name="connsiteX45" fmla="*/ 1656370 w 3142923"/>
              <a:gd name="connsiteY45" fmla="*/ 1094667 h 1630244"/>
              <a:gd name="connsiteX46" fmla="*/ 1478715 w 3142923"/>
              <a:gd name="connsiteY46" fmla="*/ 1154756 h 1630244"/>
              <a:gd name="connsiteX47" fmla="*/ 1058091 w 3142923"/>
              <a:gd name="connsiteY47" fmla="*/ 1295835 h 1630244"/>
              <a:gd name="connsiteX48" fmla="*/ 433687 w 3142923"/>
              <a:gd name="connsiteY48" fmla="*/ 1515291 h 1630244"/>
              <a:gd name="connsiteX49" fmla="*/ 175042 w 3142923"/>
              <a:gd name="connsiteY49" fmla="*/ 1609344 h 1630244"/>
              <a:gd name="connsiteX50" fmla="*/ 125403 w 3142923"/>
              <a:gd name="connsiteY50" fmla="*/ 1627632 h 1630244"/>
              <a:gd name="connsiteX51" fmla="*/ 114953 w 3142923"/>
              <a:gd name="connsiteY51" fmla="*/ 1630244 h 1630244"/>
              <a:gd name="connsiteX52" fmla="*/ 0 w 3142923"/>
              <a:gd name="connsiteY52" fmla="*/ 1379437 h 1630244"/>
              <a:gd name="connsiteX53" fmla="*/ 107115 w 3142923"/>
              <a:gd name="connsiteY53" fmla="*/ 1345474 h 1630244"/>
              <a:gd name="connsiteX54" fmla="*/ 600891 w 3142923"/>
              <a:gd name="connsiteY54" fmla="*/ 1170432 h 1630244"/>
              <a:gd name="connsiteX55" fmla="*/ 715844 w 3142923"/>
              <a:gd name="connsiteY55" fmla="*/ 1128631 h 1630244"/>
              <a:gd name="connsiteX0" fmla="*/ 715844 w 3142923"/>
              <a:gd name="connsiteY0" fmla="*/ 1128631 h 1630244"/>
              <a:gd name="connsiteX1" fmla="*/ 1165207 w 3142923"/>
              <a:gd name="connsiteY1" fmla="*/ 961426 h 1630244"/>
              <a:gd name="connsiteX2" fmla="*/ 1363762 w 3142923"/>
              <a:gd name="connsiteY2" fmla="*/ 888274 h 1630244"/>
              <a:gd name="connsiteX3" fmla="*/ 1611956 w 3142923"/>
              <a:gd name="connsiteY3" fmla="*/ 799447 h 1630244"/>
              <a:gd name="connsiteX4" fmla="*/ 1836637 w 3142923"/>
              <a:gd name="connsiteY4" fmla="*/ 718457 h 1630244"/>
              <a:gd name="connsiteX5" fmla="*/ 2160596 w 3142923"/>
              <a:gd name="connsiteY5" fmla="*/ 600891 h 1630244"/>
              <a:gd name="connsiteX6" fmla="*/ 2599508 w 3142923"/>
              <a:gd name="connsiteY6" fmla="*/ 441524 h 1630244"/>
              <a:gd name="connsiteX7" fmla="*/ 2761488 w 3142923"/>
              <a:gd name="connsiteY7" fmla="*/ 384048 h 1630244"/>
              <a:gd name="connsiteX8" fmla="*/ 2839865 w 3142923"/>
              <a:gd name="connsiteY8" fmla="*/ 352697 h 1630244"/>
              <a:gd name="connsiteX9" fmla="*/ 2886891 w 3142923"/>
              <a:gd name="connsiteY9" fmla="*/ 334409 h 1630244"/>
              <a:gd name="connsiteX10" fmla="*/ 2913017 w 3142923"/>
              <a:gd name="connsiteY10" fmla="*/ 318733 h 1630244"/>
              <a:gd name="connsiteX11" fmla="*/ 2933917 w 3142923"/>
              <a:gd name="connsiteY11" fmla="*/ 297833 h 1630244"/>
              <a:gd name="connsiteX12" fmla="*/ 2973106 w 3142923"/>
              <a:gd name="connsiteY12" fmla="*/ 229906 h 1630244"/>
              <a:gd name="connsiteX13" fmla="*/ 2991394 w 3142923"/>
              <a:gd name="connsiteY13" fmla="*/ 175042 h 1630244"/>
              <a:gd name="connsiteX14" fmla="*/ 3004457 w 3142923"/>
              <a:gd name="connsiteY14" fmla="*/ 125403 h 1630244"/>
              <a:gd name="connsiteX15" fmla="*/ 3012295 w 3142923"/>
              <a:gd name="connsiteY15" fmla="*/ 62701 h 1630244"/>
              <a:gd name="connsiteX16" fmla="*/ 3014907 w 3142923"/>
              <a:gd name="connsiteY16" fmla="*/ 36576 h 1630244"/>
              <a:gd name="connsiteX17" fmla="*/ 3020132 w 3142923"/>
              <a:gd name="connsiteY17" fmla="*/ 20900 h 1630244"/>
              <a:gd name="connsiteX18" fmla="*/ 3038420 w 3142923"/>
              <a:gd name="connsiteY18" fmla="*/ 0 h 1630244"/>
              <a:gd name="connsiteX19" fmla="*/ 3059321 w 3142923"/>
              <a:gd name="connsiteY19" fmla="*/ 0 h 1630244"/>
              <a:gd name="connsiteX20" fmla="*/ 3072384 w 3142923"/>
              <a:gd name="connsiteY20" fmla="*/ 5225 h 1630244"/>
              <a:gd name="connsiteX21" fmla="*/ 3093284 w 3142923"/>
              <a:gd name="connsiteY21" fmla="*/ 31351 h 1630244"/>
              <a:gd name="connsiteX22" fmla="*/ 3108960 w 3142923"/>
              <a:gd name="connsiteY22" fmla="*/ 70539 h 1630244"/>
              <a:gd name="connsiteX23" fmla="*/ 3124635 w 3142923"/>
              <a:gd name="connsiteY23" fmla="*/ 125403 h 1630244"/>
              <a:gd name="connsiteX24" fmla="*/ 3135085 w 3142923"/>
              <a:gd name="connsiteY24" fmla="*/ 193330 h 1630244"/>
              <a:gd name="connsiteX25" fmla="*/ 3140311 w 3142923"/>
              <a:gd name="connsiteY25" fmla="*/ 245581 h 1630244"/>
              <a:gd name="connsiteX26" fmla="*/ 3142923 w 3142923"/>
              <a:gd name="connsiteY26" fmla="*/ 316121 h 1630244"/>
              <a:gd name="connsiteX27" fmla="*/ 3137698 w 3142923"/>
              <a:gd name="connsiteY27" fmla="*/ 386660 h 1630244"/>
              <a:gd name="connsiteX28" fmla="*/ 3127248 w 3142923"/>
              <a:gd name="connsiteY28" fmla="*/ 462425 h 1630244"/>
              <a:gd name="connsiteX29" fmla="*/ 3103735 w 3142923"/>
              <a:gd name="connsiteY29" fmla="*/ 561703 h 1630244"/>
              <a:gd name="connsiteX30" fmla="*/ 3074996 w 3142923"/>
              <a:gd name="connsiteY30" fmla="*/ 629629 h 1630244"/>
              <a:gd name="connsiteX31" fmla="*/ 3041033 w 3142923"/>
              <a:gd name="connsiteY31" fmla="*/ 681881 h 1630244"/>
              <a:gd name="connsiteX32" fmla="*/ 3020132 w 3142923"/>
              <a:gd name="connsiteY32" fmla="*/ 697556 h 1630244"/>
              <a:gd name="connsiteX33" fmla="*/ 3001844 w 3142923"/>
              <a:gd name="connsiteY33" fmla="*/ 705394 h 1630244"/>
              <a:gd name="connsiteX34" fmla="*/ 2983556 w 3142923"/>
              <a:gd name="connsiteY34" fmla="*/ 708007 h 1630244"/>
              <a:gd name="connsiteX35" fmla="*/ 2967881 w 3142923"/>
              <a:gd name="connsiteY35" fmla="*/ 705394 h 1630244"/>
              <a:gd name="connsiteX36" fmla="*/ 2941755 w 3142923"/>
              <a:gd name="connsiteY36" fmla="*/ 692331 h 1630244"/>
              <a:gd name="connsiteX37" fmla="*/ 2899954 w 3142923"/>
              <a:gd name="connsiteY37" fmla="*/ 681881 h 1630244"/>
              <a:gd name="connsiteX38" fmla="*/ 2834640 w 3142923"/>
              <a:gd name="connsiteY38" fmla="*/ 679268 h 1630244"/>
              <a:gd name="connsiteX39" fmla="*/ 2771938 w 3142923"/>
              <a:gd name="connsiteY39" fmla="*/ 692331 h 1630244"/>
              <a:gd name="connsiteX40" fmla="*/ 2683111 w 3142923"/>
              <a:gd name="connsiteY40" fmla="*/ 718457 h 1630244"/>
              <a:gd name="connsiteX41" fmla="*/ 2205010 w 3142923"/>
              <a:gd name="connsiteY41" fmla="*/ 883049 h 1630244"/>
              <a:gd name="connsiteX42" fmla="*/ 1951591 w 3142923"/>
              <a:gd name="connsiteY42" fmla="*/ 977101 h 1630244"/>
              <a:gd name="connsiteX43" fmla="*/ 1745197 w 3142923"/>
              <a:gd name="connsiteY43" fmla="*/ 1060704 h 1630244"/>
              <a:gd name="connsiteX44" fmla="*/ 1656370 w 3142923"/>
              <a:gd name="connsiteY44" fmla="*/ 1094667 h 1630244"/>
              <a:gd name="connsiteX45" fmla="*/ 1478715 w 3142923"/>
              <a:gd name="connsiteY45" fmla="*/ 1154756 h 1630244"/>
              <a:gd name="connsiteX46" fmla="*/ 1058091 w 3142923"/>
              <a:gd name="connsiteY46" fmla="*/ 1295835 h 1630244"/>
              <a:gd name="connsiteX47" fmla="*/ 433687 w 3142923"/>
              <a:gd name="connsiteY47" fmla="*/ 1515291 h 1630244"/>
              <a:gd name="connsiteX48" fmla="*/ 175042 w 3142923"/>
              <a:gd name="connsiteY48" fmla="*/ 1609344 h 1630244"/>
              <a:gd name="connsiteX49" fmla="*/ 125403 w 3142923"/>
              <a:gd name="connsiteY49" fmla="*/ 1627632 h 1630244"/>
              <a:gd name="connsiteX50" fmla="*/ 114953 w 3142923"/>
              <a:gd name="connsiteY50" fmla="*/ 1630244 h 1630244"/>
              <a:gd name="connsiteX51" fmla="*/ 0 w 3142923"/>
              <a:gd name="connsiteY51" fmla="*/ 1379437 h 1630244"/>
              <a:gd name="connsiteX52" fmla="*/ 107115 w 3142923"/>
              <a:gd name="connsiteY52" fmla="*/ 1345474 h 1630244"/>
              <a:gd name="connsiteX53" fmla="*/ 600891 w 3142923"/>
              <a:gd name="connsiteY53" fmla="*/ 1170432 h 1630244"/>
              <a:gd name="connsiteX54" fmla="*/ 715844 w 3142923"/>
              <a:gd name="connsiteY54" fmla="*/ 1128631 h 1630244"/>
              <a:gd name="connsiteX0" fmla="*/ 715844 w 3142923"/>
              <a:gd name="connsiteY0" fmla="*/ 1128631 h 1630244"/>
              <a:gd name="connsiteX1" fmla="*/ 1165207 w 3142923"/>
              <a:gd name="connsiteY1" fmla="*/ 961426 h 1630244"/>
              <a:gd name="connsiteX2" fmla="*/ 1363762 w 3142923"/>
              <a:gd name="connsiteY2" fmla="*/ 888274 h 1630244"/>
              <a:gd name="connsiteX3" fmla="*/ 1611956 w 3142923"/>
              <a:gd name="connsiteY3" fmla="*/ 799447 h 1630244"/>
              <a:gd name="connsiteX4" fmla="*/ 1658983 w 3142923"/>
              <a:gd name="connsiteY4" fmla="*/ 778546 h 1630244"/>
              <a:gd name="connsiteX5" fmla="*/ 1836637 w 3142923"/>
              <a:gd name="connsiteY5" fmla="*/ 718457 h 1630244"/>
              <a:gd name="connsiteX6" fmla="*/ 2160596 w 3142923"/>
              <a:gd name="connsiteY6" fmla="*/ 600891 h 1630244"/>
              <a:gd name="connsiteX7" fmla="*/ 2599508 w 3142923"/>
              <a:gd name="connsiteY7" fmla="*/ 441524 h 1630244"/>
              <a:gd name="connsiteX8" fmla="*/ 2761488 w 3142923"/>
              <a:gd name="connsiteY8" fmla="*/ 384048 h 1630244"/>
              <a:gd name="connsiteX9" fmla="*/ 2839865 w 3142923"/>
              <a:gd name="connsiteY9" fmla="*/ 352697 h 1630244"/>
              <a:gd name="connsiteX10" fmla="*/ 2886891 w 3142923"/>
              <a:gd name="connsiteY10" fmla="*/ 334409 h 1630244"/>
              <a:gd name="connsiteX11" fmla="*/ 2913017 w 3142923"/>
              <a:gd name="connsiteY11" fmla="*/ 318733 h 1630244"/>
              <a:gd name="connsiteX12" fmla="*/ 2933917 w 3142923"/>
              <a:gd name="connsiteY12" fmla="*/ 297833 h 1630244"/>
              <a:gd name="connsiteX13" fmla="*/ 2973106 w 3142923"/>
              <a:gd name="connsiteY13" fmla="*/ 229906 h 1630244"/>
              <a:gd name="connsiteX14" fmla="*/ 2991394 w 3142923"/>
              <a:gd name="connsiteY14" fmla="*/ 175042 h 1630244"/>
              <a:gd name="connsiteX15" fmla="*/ 3004457 w 3142923"/>
              <a:gd name="connsiteY15" fmla="*/ 125403 h 1630244"/>
              <a:gd name="connsiteX16" fmla="*/ 3012295 w 3142923"/>
              <a:gd name="connsiteY16" fmla="*/ 62701 h 1630244"/>
              <a:gd name="connsiteX17" fmla="*/ 3014907 w 3142923"/>
              <a:gd name="connsiteY17" fmla="*/ 36576 h 1630244"/>
              <a:gd name="connsiteX18" fmla="*/ 3020132 w 3142923"/>
              <a:gd name="connsiteY18" fmla="*/ 20900 h 1630244"/>
              <a:gd name="connsiteX19" fmla="*/ 3038420 w 3142923"/>
              <a:gd name="connsiteY19" fmla="*/ 0 h 1630244"/>
              <a:gd name="connsiteX20" fmla="*/ 3059321 w 3142923"/>
              <a:gd name="connsiteY20" fmla="*/ 0 h 1630244"/>
              <a:gd name="connsiteX21" fmla="*/ 3072384 w 3142923"/>
              <a:gd name="connsiteY21" fmla="*/ 5225 h 1630244"/>
              <a:gd name="connsiteX22" fmla="*/ 3093284 w 3142923"/>
              <a:gd name="connsiteY22" fmla="*/ 31351 h 1630244"/>
              <a:gd name="connsiteX23" fmla="*/ 3108960 w 3142923"/>
              <a:gd name="connsiteY23" fmla="*/ 70539 h 1630244"/>
              <a:gd name="connsiteX24" fmla="*/ 3124635 w 3142923"/>
              <a:gd name="connsiteY24" fmla="*/ 125403 h 1630244"/>
              <a:gd name="connsiteX25" fmla="*/ 3135085 w 3142923"/>
              <a:gd name="connsiteY25" fmla="*/ 193330 h 1630244"/>
              <a:gd name="connsiteX26" fmla="*/ 3140311 w 3142923"/>
              <a:gd name="connsiteY26" fmla="*/ 245581 h 1630244"/>
              <a:gd name="connsiteX27" fmla="*/ 3142923 w 3142923"/>
              <a:gd name="connsiteY27" fmla="*/ 316121 h 1630244"/>
              <a:gd name="connsiteX28" fmla="*/ 3137698 w 3142923"/>
              <a:gd name="connsiteY28" fmla="*/ 386660 h 1630244"/>
              <a:gd name="connsiteX29" fmla="*/ 3127248 w 3142923"/>
              <a:gd name="connsiteY29" fmla="*/ 462425 h 1630244"/>
              <a:gd name="connsiteX30" fmla="*/ 3103735 w 3142923"/>
              <a:gd name="connsiteY30" fmla="*/ 561703 h 1630244"/>
              <a:gd name="connsiteX31" fmla="*/ 3074996 w 3142923"/>
              <a:gd name="connsiteY31" fmla="*/ 629629 h 1630244"/>
              <a:gd name="connsiteX32" fmla="*/ 3041033 w 3142923"/>
              <a:gd name="connsiteY32" fmla="*/ 681881 h 1630244"/>
              <a:gd name="connsiteX33" fmla="*/ 3020132 w 3142923"/>
              <a:gd name="connsiteY33" fmla="*/ 697556 h 1630244"/>
              <a:gd name="connsiteX34" fmla="*/ 3001844 w 3142923"/>
              <a:gd name="connsiteY34" fmla="*/ 705394 h 1630244"/>
              <a:gd name="connsiteX35" fmla="*/ 2983556 w 3142923"/>
              <a:gd name="connsiteY35" fmla="*/ 708007 h 1630244"/>
              <a:gd name="connsiteX36" fmla="*/ 2967881 w 3142923"/>
              <a:gd name="connsiteY36" fmla="*/ 705394 h 1630244"/>
              <a:gd name="connsiteX37" fmla="*/ 2941755 w 3142923"/>
              <a:gd name="connsiteY37" fmla="*/ 692331 h 1630244"/>
              <a:gd name="connsiteX38" fmla="*/ 2899954 w 3142923"/>
              <a:gd name="connsiteY38" fmla="*/ 681881 h 1630244"/>
              <a:gd name="connsiteX39" fmla="*/ 2834640 w 3142923"/>
              <a:gd name="connsiteY39" fmla="*/ 679268 h 1630244"/>
              <a:gd name="connsiteX40" fmla="*/ 2771938 w 3142923"/>
              <a:gd name="connsiteY40" fmla="*/ 692331 h 1630244"/>
              <a:gd name="connsiteX41" fmla="*/ 2683111 w 3142923"/>
              <a:gd name="connsiteY41" fmla="*/ 718457 h 1630244"/>
              <a:gd name="connsiteX42" fmla="*/ 2205010 w 3142923"/>
              <a:gd name="connsiteY42" fmla="*/ 883049 h 1630244"/>
              <a:gd name="connsiteX43" fmla="*/ 1951591 w 3142923"/>
              <a:gd name="connsiteY43" fmla="*/ 977101 h 1630244"/>
              <a:gd name="connsiteX44" fmla="*/ 1745197 w 3142923"/>
              <a:gd name="connsiteY44" fmla="*/ 1060704 h 1630244"/>
              <a:gd name="connsiteX45" fmla="*/ 1656370 w 3142923"/>
              <a:gd name="connsiteY45" fmla="*/ 1094667 h 1630244"/>
              <a:gd name="connsiteX46" fmla="*/ 1478715 w 3142923"/>
              <a:gd name="connsiteY46" fmla="*/ 1154756 h 1630244"/>
              <a:gd name="connsiteX47" fmla="*/ 1058091 w 3142923"/>
              <a:gd name="connsiteY47" fmla="*/ 1295835 h 1630244"/>
              <a:gd name="connsiteX48" fmla="*/ 433687 w 3142923"/>
              <a:gd name="connsiteY48" fmla="*/ 1515291 h 1630244"/>
              <a:gd name="connsiteX49" fmla="*/ 175042 w 3142923"/>
              <a:gd name="connsiteY49" fmla="*/ 1609344 h 1630244"/>
              <a:gd name="connsiteX50" fmla="*/ 125403 w 3142923"/>
              <a:gd name="connsiteY50" fmla="*/ 1627632 h 1630244"/>
              <a:gd name="connsiteX51" fmla="*/ 114953 w 3142923"/>
              <a:gd name="connsiteY51" fmla="*/ 1630244 h 1630244"/>
              <a:gd name="connsiteX52" fmla="*/ 0 w 3142923"/>
              <a:gd name="connsiteY52" fmla="*/ 1379437 h 1630244"/>
              <a:gd name="connsiteX53" fmla="*/ 107115 w 3142923"/>
              <a:gd name="connsiteY53" fmla="*/ 1345474 h 1630244"/>
              <a:gd name="connsiteX54" fmla="*/ 600891 w 3142923"/>
              <a:gd name="connsiteY54" fmla="*/ 1170432 h 1630244"/>
              <a:gd name="connsiteX55" fmla="*/ 715844 w 3142923"/>
              <a:gd name="connsiteY55" fmla="*/ 1128631 h 1630244"/>
              <a:gd name="connsiteX0" fmla="*/ 715844 w 3142923"/>
              <a:gd name="connsiteY0" fmla="*/ 1128631 h 1630244"/>
              <a:gd name="connsiteX1" fmla="*/ 1165207 w 3142923"/>
              <a:gd name="connsiteY1" fmla="*/ 961426 h 1630244"/>
              <a:gd name="connsiteX2" fmla="*/ 1363762 w 3142923"/>
              <a:gd name="connsiteY2" fmla="*/ 888274 h 1630244"/>
              <a:gd name="connsiteX3" fmla="*/ 1658983 w 3142923"/>
              <a:gd name="connsiteY3" fmla="*/ 778546 h 1630244"/>
              <a:gd name="connsiteX4" fmla="*/ 1836637 w 3142923"/>
              <a:gd name="connsiteY4" fmla="*/ 718457 h 1630244"/>
              <a:gd name="connsiteX5" fmla="*/ 2160596 w 3142923"/>
              <a:gd name="connsiteY5" fmla="*/ 600891 h 1630244"/>
              <a:gd name="connsiteX6" fmla="*/ 2599508 w 3142923"/>
              <a:gd name="connsiteY6" fmla="*/ 441524 h 1630244"/>
              <a:gd name="connsiteX7" fmla="*/ 2761488 w 3142923"/>
              <a:gd name="connsiteY7" fmla="*/ 384048 h 1630244"/>
              <a:gd name="connsiteX8" fmla="*/ 2839865 w 3142923"/>
              <a:gd name="connsiteY8" fmla="*/ 352697 h 1630244"/>
              <a:gd name="connsiteX9" fmla="*/ 2886891 w 3142923"/>
              <a:gd name="connsiteY9" fmla="*/ 334409 h 1630244"/>
              <a:gd name="connsiteX10" fmla="*/ 2913017 w 3142923"/>
              <a:gd name="connsiteY10" fmla="*/ 318733 h 1630244"/>
              <a:gd name="connsiteX11" fmla="*/ 2933917 w 3142923"/>
              <a:gd name="connsiteY11" fmla="*/ 297833 h 1630244"/>
              <a:gd name="connsiteX12" fmla="*/ 2973106 w 3142923"/>
              <a:gd name="connsiteY12" fmla="*/ 229906 h 1630244"/>
              <a:gd name="connsiteX13" fmla="*/ 2991394 w 3142923"/>
              <a:gd name="connsiteY13" fmla="*/ 175042 h 1630244"/>
              <a:gd name="connsiteX14" fmla="*/ 3004457 w 3142923"/>
              <a:gd name="connsiteY14" fmla="*/ 125403 h 1630244"/>
              <a:gd name="connsiteX15" fmla="*/ 3012295 w 3142923"/>
              <a:gd name="connsiteY15" fmla="*/ 62701 h 1630244"/>
              <a:gd name="connsiteX16" fmla="*/ 3014907 w 3142923"/>
              <a:gd name="connsiteY16" fmla="*/ 36576 h 1630244"/>
              <a:gd name="connsiteX17" fmla="*/ 3020132 w 3142923"/>
              <a:gd name="connsiteY17" fmla="*/ 20900 h 1630244"/>
              <a:gd name="connsiteX18" fmla="*/ 3038420 w 3142923"/>
              <a:gd name="connsiteY18" fmla="*/ 0 h 1630244"/>
              <a:gd name="connsiteX19" fmla="*/ 3059321 w 3142923"/>
              <a:gd name="connsiteY19" fmla="*/ 0 h 1630244"/>
              <a:gd name="connsiteX20" fmla="*/ 3072384 w 3142923"/>
              <a:gd name="connsiteY20" fmla="*/ 5225 h 1630244"/>
              <a:gd name="connsiteX21" fmla="*/ 3093284 w 3142923"/>
              <a:gd name="connsiteY21" fmla="*/ 31351 h 1630244"/>
              <a:gd name="connsiteX22" fmla="*/ 3108960 w 3142923"/>
              <a:gd name="connsiteY22" fmla="*/ 70539 h 1630244"/>
              <a:gd name="connsiteX23" fmla="*/ 3124635 w 3142923"/>
              <a:gd name="connsiteY23" fmla="*/ 125403 h 1630244"/>
              <a:gd name="connsiteX24" fmla="*/ 3135085 w 3142923"/>
              <a:gd name="connsiteY24" fmla="*/ 193330 h 1630244"/>
              <a:gd name="connsiteX25" fmla="*/ 3140311 w 3142923"/>
              <a:gd name="connsiteY25" fmla="*/ 245581 h 1630244"/>
              <a:gd name="connsiteX26" fmla="*/ 3142923 w 3142923"/>
              <a:gd name="connsiteY26" fmla="*/ 316121 h 1630244"/>
              <a:gd name="connsiteX27" fmla="*/ 3137698 w 3142923"/>
              <a:gd name="connsiteY27" fmla="*/ 386660 h 1630244"/>
              <a:gd name="connsiteX28" fmla="*/ 3127248 w 3142923"/>
              <a:gd name="connsiteY28" fmla="*/ 462425 h 1630244"/>
              <a:gd name="connsiteX29" fmla="*/ 3103735 w 3142923"/>
              <a:gd name="connsiteY29" fmla="*/ 561703 h 1630244"/>
              <a:gd name="connsiteX30" fmla="*/ 3074996 w 3142923"/>
              <a:gd name="connsiteY30" fmla="*/ 629629 h 1630244"/>
              <a:gd name="connsiteX31" fmla="*/ 3041033 w 3142923"/>
              <a:gd name="connsiteY31" fmla="*/ 681881 h 1630244"/>
              <a:gd name="connsiteX32" fmla="*/ 3020132 w 3142923"/>
              <a:gd name="connsiteY32" fmla="*/ 697556 h 1630244"/>
              <a:gd name="connsiteX33" fmla="*/ 3001844 w 3142923"/>
              <a:gd name="connsiteY33" fmla="*/ 705394 h 1630244"/>
              <a:gd name="connsiteX34" fmla="*/ 2983556 w 3142923"/>
              <a:gd name="connsiteY34" fmla="*/ 708007 h 1630244"/>
              <a:gd name="connsiteX35" fmla="*/ 2967881 w 3142923"/>
              <a:gd name="connsiteY35" fmla="*/ 705394 h 1630244"/>
              <a:gd name="connsiteX36" fmla="*/ 2941755 w 3142923"/>
              <a:gd name="connsiteY36" fmla="*/ 692331 h 1630244"/>
              <a:gd name="connsiteX37" fmla="*/ 2899954 w 3142923"/>
              <a:gd name="connsiteY37" fmla="*/ 681881 h 1630244"/>
              <a:gd name="connsiteX38" fmla="*/ 2834640 w 3142923"/>
              <a:gd name="connsiteY38" fmla="*/ 679268 h 1630244"/>
              <a:gd name="connsiteX39" fmla="*/ 2771938 w 3142923"/>
              <a:gd name="connsiteY39" fmla="*/ 692331 h 1630244"/>
              <a:gd name="connsiteX40" fmla="*/ 2683111 w 3142923"/>
              <a:gd name="connsiteY40" fmla="*/ 718457 h 1630244"/>
              <a:gd name="connsiteX41" fmla="*/ 2205010 w 3142923"/>
              <a:gd name="connsiteY41" fmla="*/ 883049 h 1630244"/>
              <a:gd name="connsiteX42" fmla="*/ 1951591 w 3142923"/>
              <a:gd name="connsiteY42" fmla="*/ 977101 h 1630244"/>
              <a:gd name="connsiteX43" fmla="*/ 1745197 w 3142923"/>
              <a:gd name="connsiteY43" fmla="*/ 1060704 h 1630244"/>
              <a:gd name="connsiteX44" fmla="*/ 1656370 w 3142923"/>
              <a:gd name="connsiteY44" fmla="*/ 1094667 h 1630244"/>
              <a:gd name="connsiteX45" fmla="*/ 1478715 w 3142923"/>
              <a:gd name="connsiteY45" fmla="*/ 1154756 h 1630244"/>
              <a:gd name="connsiteX46" fmla="*/ 1058091 w 3142923"/>
              <a:gd name="connsiteY46" fmla="*/ 1295835 h 1630244"/>
              <a:gd name="connsiteX47" fmla="*/ 433687 w 3142923"/>
              <a:gd name="connsiteY47" fmla="*/ 1515291 h 1630244"/>
              <a:gd name="connsiteX48" fmla="*/ 175042 w 3142923"/>
              <a:gd name="connsiteY48" fmla="*/ 1609344 h 1630244"/>
              <a:gd name="connsiteX49" fmla="*/ 125403 w 3142923"/>
              <a:gd name="connsiteY49" fmla="*/ 1627632 h 1630244"/>
              <a:gd name="connsiteX50" fmla="*/ 114953 w 3142923"/>
              <a:gd name="connsiteY50" fmla="*/ 1630244 h 1630244"/>
              <a:gd name="connsiteX51" fmla="*/ 0 w 3142923"/>
              <a:gd name="connsiteY51" fmla="*/ 1379437 h 1630244"/>
              <a:gd name="connsiteX52" fmla="*/ 107115 w 3142923"/>
              <a:gd name="connsiteY52" fmla="*/ 1345474 h 1630244"/>
              <a:gd name="connsiteX53" fmla="*/ 600891 w 3142923"/>
              <a:gd name="connsiteY53" fmla="*/ 1170432 h 1630244"/>
              <a:gd name="connsiteX54" fmla="*/ 715844 w 3142923"/>
              <a:gd name="connsiteY54" fmla="*/ 1128631 h 16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42923" h="1630244">
                <a:moveTo>
                  <a:pt x="715844" y="1128631"/>
                </a:moveTo>
                <a:lnTo>
                  <a:pt x="1165207" y="961426"/>
                </a:lnTo>
                <a:lnTo>
                  <a:pt x="1363762" y="888274"/>
                </a:lnTo>
                <a:lnTo>
                  <a:pt x="1658983" y="778546"/>
                </a:lnTo>
                <a:lnTo>
                  <a:pt x="1836637" y="718457"/>
                </a:lnTo>
                <a:lnTo>
                  <a:pt x="2160596" y="600891"/>
                </a:lnTo>
                <a:lnTo>
                  <a:pt x="2599508" y="441524"/>
                </a:lnTo>
                <a:lnTo>
                  <a:pt x="2761488" y="384048"/>
                </a:lnTo>
                <a:lnTo>
                  <a:pt x="2839865" y="352697"/>
                </a:lnTo>
                <a:lnTo>
                  <a:pt x="2886891" y="334409"/>
                </a:lnTo>
                <a:lnTo>
                  <a:pt x="2913017" y="318733"/>
                </a:lnTo>
                <a:lnTo>
                  <a:pt x="2933917" y="297833"/>
                </a:lnTo>
                <a:cubicBezTo>
                  <a:pt x="2943932" y="283029"/>
                  <a:pt x="2963527" y="250371"/>
                  <a:pt x="2973106" y="229906"/>
                </a:cubicBezTo>
                <a:lnTo>
                  <a:pt x="2991394" y="175042"/>
                </a:lnTo>
                <a:lnTo>
                  <a:pt x="3004457" y="125403"/>
                </a:lnTo>
                <a:lnTo>
                  <a:pt x="3012295" y="62701"/>
                </a:lnTo>
                <a:lnTo>
                  <a:pt x="3014907" y="36576"/>
                </a:lnTo>
                <a:lnTo>
                  <a:pt x="3020132" y="20900"/>
                </a:lnTo>
                <a:lnTo>
                  <a:pt x="3038420" y="0"/>
                </a:lnTo>
                <a:lnTo>
                  <a:pt x="3059321" y="0"/>
                </a:lnTo>
                <a:lnTo>
                  <a:pt x="3072384" y="5225"/>
                </a:lnTo>
                <a:lnTo>
                  <a:pt x="3093284" y="31351"/>
                </a:lnTo>
                <a:lnTo>
                  <a:pt x="3108960" y="70539"/>
                </a:lnTo>
                <a:lnTo>
                  <a:pt x="3124635" y="125403"/>
                </a:lnTo>
                <a:lnTo>
                  <a:pt x="3135085" y="193330"/>
                </a:lnTo>
                <a:lnTo>
                  <a:pt x="3140311" y="245581"/>
                </a:lnTo>
                <a:cubicBezTo>
                  <a:pt x="3141182" y="269094"/>
                  <a:pt x="3142052" y="292608"/>
                  <a:pt x="3142923" y="316121"/>
                </a:cubicBezTo>
                <a:lnTo>
                  <a:pt x="3137698" y="386660"/>
                </a:lnTo>
                <a:lnTo>
                  <a:pt x="3127248" y="462425"/>
                </a:lnTo>
                <a:lnTo>
                  <a:pt x="3103735" y="561703"/>
                </a:lnTo>
                <a:lnTo>
                  <a:pt x="3074996" y="629629"/>
                </a:lnTo>
                <a:lnTo>
                  <a:pt x="3041033" y="681881"/>
                </a:lnTo>
                <a:lnTo>
                  <a:pt x="3020132" y="697556"/>
                </a:lnTo>
                <a:lnTo>
                  <a:pt x="3001844" y="705394"/>
                </a:lnTo>
                <a:lnTo>
                  <a:pt x="2983556" y="708007"/>
                </a:lnTo>
                <a:lnTo>
                  <a:pt x="2967881" y="705394"/>
                </a:lnTo>
                <a:lnTo>
                  <a:pt x="2941755" y="692331"/>
                </a:lnTo>
                <a:lnTo>
                  <a:pt x="2899954" y="681881"/>
                </a:lnTo>
                <a:lnTo>
                  <a:pt x="2834640" y="679268"/>
                </a:lnTo>
                <a:lnTo>
                  <a:pt x="2771938" y="692331"/>
                </a:lnTo>
                <a:lnTo>
                  <a:pt x="2683111" y="718457"/>
                </a:lnTo>
                <a:lnTo>
                  <a:pt x="2205010" y="883049"/>
                </a:lnTo>
                <a:lnTo>
                  <a:pt x="1951591" y="977101"/>
                </a:lnTo>
                <a:lnTo>
                  <a:pt x="1745197" y="1060704"/>
                </a:lnTo>
                <a:lnTo>
                  <a:pt x="1656370" y="1094667"/>
                </a:lnTo>
                <a:lnTo>
                  <a:pt x="1478715" y="1154756"/>
                </a:lnTo>
                <a:lnTo>
                  <a:pt x="1058091" y="1295835"/>
                </a:lnTo>
                <a:lnTo>
                  <a:pt x="433687" y="1515291"/>
                </a:lnTo>
                <a:lnTo>
                  <a:pt x="175042" y="1609344"/>
                </a:lnTo>
                <a:lnTo>
                  <a:pt x="125403" y="1627632"/>
                </a:lnTo>
                <a:lnTo>
                  <a:pt x="114953" y="1630244"/>
                </a:lnTo>
                <a:lnTo>
                  <a:pt x="0" y="1379437"/>
                </a:lnTo>
                <a:lnTo>
                  <a:pt x="107115" y="1345474"/>
                </a:lnTo>
                <a:lnTo>
                  <a:pt x="600891" y="1170432"/>
                </a:lnTo>
                <a:lnTo>
                  <a:pt x="715844" y="11286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B320772-5E75-437E-BEB8-BDACBCB2CFD5}"/>
              </a:ext>
            </a:extLst>
          </p:cNvPr>
          <p:cNvSpPr/>
          <p:nvPr/>
        </p:nvSpPr>
        <p:spPr>
          <a:xfrm rot="20100000">
            <a:off x="4075114" y="4130676"/>
            <a:ext cx="4048125" cy="2043113"/>
          </a:xfrm>
          <a:custGeom>
            <a:avLst/>
            <a:gdLst>
              <a:gd name="connsiteX0" fmla="*/ 1291936 w 4048991"/>
              <a:gd name="connsiteY0" fmla="*/ 633846 h 2043546"/>
              <a:gd name="connsiteX1" fmla="*/ 1808018 w 4048991"/>
              <a:gd name="connsiteY1" fmla="*/ 807028 h 2043546"/>
              <a:gd name="connsiteX2" fmla="*/ 2223654 w 4048991"/>
              <a:gd name="connsiteY2" fmla="*/ 966355 h 2043546"/>
              <a:gd name="connsiteX3" fmla="*/ 2479963 w 4048991"/>
              <a:gd name="connsiteY3" fmla="*/ 1077191 h 2043546"/>
              <a:gd name="connsiteX4" fmla="*/ 2563091 w 4048991"/>
              <a:gd name="connsiteY4" fmla="*/ 1108364 h 2043546"/>
              <a:gd name="connsiteX5" fmla="*/ 2621972 w 4048991"/>
              <a:gd name="connsiteY5" fmla="*/ 1129146 h 2043546"/>
              <a:gd name="connsiteX6" fmla="*/ 2673927 w 4048991"/>
              <a:gd name="connsiteY6" fmla="*/ 1149928 h 2043546"/>
              <a:gd name="connsiteX7" fmla="*/ 2750127 w 4048991"/>
              <a:gd name="connsiteY7" fmla="*/ 1184564 h 2043546"/>
              <a:gd name="connsiteX8" fmla="*/ 2874818 w 4048991"/>
              <a:gd name="connsiteY8" fmla="*/ 1243446 h 2043546"/>
              <a:gd name="connsiteX9" fmla="*/ 2982191 w 4048991"/>
              <a:gd name="connsiteY9" fmla="*/ 1288473 h 2043546"/>
              <a:gd name="connsiteX10" fmla="*/ 3144981 w 4048991"/>
              <a:gd name="connsiteY10" fmla="*/ 1354282 h 2043546"/>
              <a:gd name="connsiteX11" fmla="*/ 3241963 w 4048991"/>
              <a:gd name="connsiteY11" fmla="*/ 1392382 h 2043546"/>
              <a:gd name="connsiteX12" fmla="*/ 3342409 w 4048991"/>
              <a:gd name="connsiteY12" fmla="*/ 1430482 h 2043546"/>
              <a:gd name="connsiteX13" fmla="*/ 3422072 w 4048991"/>
              <a:gd name="connsiteY13" fmla="*/ 1458191 h 2043546"/>
              <a:gd name="connsiteX14" fmla="*/ 3470563 w 4048991"/>
              <a:gd name="connsiteY14" fmla="*/ 1472046 h 2043546"/>
              <a:gd name="connsiteX15" fmla="*/ 3515591 w 4048991"/>
              <a:gd name="connsiteY15" fmla="*/ 1478973 h 2043546"/>
              <a:gd name="connsiteX16" fmla="*/ 3581400 w 4048991"/>
              <a:gd name="connsiteY16" fmla="*/ 1489364 h 2043546"/>
              <a:gd name="connsiteX17" fmla="*/ 3633354 w 4048991"/>
              <a:gd name="connsiteY17" fmla="*/ 1499755 h 2043546"/>
              <a:gd name="connsiteX18" fmla="*/ 3664527 w 4048991"/>
              <a:gd name="connsiteY18" fmla="*/ 1513609 h 2043546"/>
              <a:gd name="connsiteX19" fmla="*/ 3716481 w 4048991"/>
              <a:gd name="connsiteY19" fmla="*/ 1562100 h 2043546"/>
              <a:gd name="connsiteX20" fmla="*/ 3803072 w 4048991"/>
              <a:gd name="connsiteY20" fmla="*/ 1645228 h 2043546"/>
              <a:gd name="connsiteX21" fmla="*/ 3886200 w 4048991"/>
              <a:gd name="connsiteY21" fmla="*/ 1721428 h 2043546"/>
              <a:gd name="connsiteX22" fmla="*/ 3955472 w 4048991"/>
              <a:gd name="connsiteY22" fmla="*/ 1794164 h 2043546"/>
              <a:gd name="connsiteX23" fmla="*/ 3983181 w 4048991"/>
              <a:gd name="connsiteY23" fmla="*/ 1818409 h 2043546"/>
              <a:gd name="connsiteX24" fmla="*/ 4021281 w 4048991"/>
              <a:gd name="connsiteY24" fmla="*/ 1859973 h 2043546"/>
              <a:gd name="connsiteX25" fmla="*/ 4035136 w 4048991"/>
              <a:gd name="connsiteY25" fmla="*/ 1887682 h 2043546"/>
              <a:gd name="connsiteX26" fmla="*/ 4045527 w 4048991"/>
              <a:gd name="connsiteY26" fmla="*/ 1922318 h 2043546"/>
              <a:gd name="connsiteX27" fmla="*/ 4048991 w 4048991"/>
              <a:gd name="connsiteY27" fmla="*/ 1950028 h 2043546"/>
              <a:gd name="connsiteX28" fmla="*/ 4045527 w 4048991"/>
              <a:gd name="connsiteY28" fmla="*/ 1991591 h 2043546"/>
              <a:gd name="connsiteX29" fmla="*/ 4031672 w 4048991"/>
              <a:gd name="connsiteY29" fmla="*/ 2029691 h 2043546"/>
              <a:gd name="connsiteX30" fmla="*/ 4010891 w 4048991"/>
              <a:gd name="connsiteY30" fmla="*/ 2040082 h 2043546"/>
              <a:gd name="connsiteX31" fmla="*/ 3990109 w 4048991"/>
              <a:gd name="connsiteY31" fmla="*/ 2043546 h 2043546"/>
              <a:gd name="connsiteX32" fmla="*/ 3969327 w 4048991"/>
              <a:gd name="connsiteY32" fmla="*/ 2043546 h 2043546"/>
              <a:gd name="connsiteX33" fmla="*/ 3934691 w 4048991"/>
              <a:gd name="connsiteY33" fmla="*/ 2036618 h 2043546"/>
              <a:gd name="connsiteX34" fmla="*/ 3851563 w 4048991"/>
              <a:gd name="connsiteY34" fmla="*/ 1998518 h 2043546"/>
              <a:gd name="connsiteX35" fmla="*/ 3758045 w 4048991"/>
              <a:gd name="connsiteY35" fmla="*/ 1946564 h 2043546"/>
              <a:gd name="connsiteX36" fmla="*/ 3650672 w 4048991"/>
              <a:gd name="connsiteY36" fmla="*/ 1887682 h 2043546"/>
              <a:gd name="connsiteX37" fmla="*/ 3397827 w 4048991"/>
              <a:gd name="connsiteY37" fmla="*/ 1738746 h 2043546"/>
              <a:gd name="connsiteX38" fmla="*/ 3196936 w 4048991"/>
              <a:gd name="connsiteY38" fmla="*/ 1627909 h 2043546"/>
              <a:gd name="connsiteX39" fmla="*/ 2826327 w 4048991"/>
              <a:gd name="connsiteY39" fmla="*/ 1444337 h 2043546"/>
              <a:gd name="connsiteX40" fmla="*/ 2504209 w 4048991"/>
              <a:gd name="connsiteY40" fmla="*/ 1295400 h 2043546"/>
              <a:gd name="connsiteX41" fmla="*/ 2234045 w 4048991"/>
              <a:gd name="connsiteY41" fmla="*/ 1181100 h 2043546"/>
              <a:gd name="connsiteX42" fmla="*/ 1922318 w 4048991"/>
              <a:gd name="connsiteY42" fmla="*/ 1056409 h 2043546"/>
              <a:gd name="connsiteX43" fmla="*/ 1683327 w 4048991"/>
              <a:gd name="connsiteY43" fmla="*/ 969818 h 2043546"/>
              <a:gd name="connsiteX44" fmla="*/ 1385454 w 4048991"/>
              <a:gd name="connsiteY44" fmla="*/ 876300 h 2043546"/>
              <a:gd name="connsiteX45" fmla="*/ 1153391 w 4048991"/>
              <a:gd name="connsiteY45" fmla="*/ 810491 h 2043546"/>
              <a:gd name="connsiteX46" fmla="*/ 831272 w 4048991"/>
              <a:gd name="connsiteY46" fmla="*/ 720437 h 2043546"/>
              <a:gd name="connsiteX47" fmla="*/ 502227 w 4048991"/>
              <a:gd name="connsiteY47" fmla="*/ 637309 h 2043546"/>
              <a:gd name="connsiteX48" fmla="*/ 290945 w 4048991"/>
              <a:gd name="connsiteY48" fmla="*/ 592282 h 2043546"/>
              <a:gd name="connsiteX49" fmla="*/ 183572 w 4048991"/>
              <a:gd name="connsiteY49" fmla="*/ 571500 h 2043546"/>
              <a:gd name="connsiteX50" fmla="*/ 159327 w 4048991"/>
              <a:gd name="connsiteY50" fmla="*/ 568037 h 2043546"/>
              <a:gd name="connsiteX51" fmla="*/ 145472 w 4048991"/>
              <a:gd name="connsiteY51" fmla="*/ 557646 h 2043546"/>
              <a:gd name="connsiteX52" fmla="*/ 114300 w 4048991"/>
              <a:gd name="connsiteY52" fmla="*/ 523009 h 2043546"/>
              <a:gd name="connsiteX53" fmla="*/ 86591 w 4048991"/>
              <a:gd name="connsiteY53" fmla="*/ 474518 h 2043546"/>
              <a:gd name="connsiteX54" fmla="*/ 55418 w 4048991"/>
              <a:gd name="connsiteY54" fmla="*/ 384464 h 2043546"/>
              <a:gd name="connsiteX55" fmla="*/ 34636 w 4048991"/>
              <a:gd name="connsiteY55" fmla="*/ 290946 h 2043546"/>
              <a:gd name="connsiteX56" fmla="*/ 13854 w 4048991"/>
              <a:gd name="connsiteY56" fmla="*/ 190500 h 2043546"/>
              <a:gd name="connsiteX57" fmla="*/ 6927 w 4048991"/>
              <a:gd name="connsiteY57" fmla="*/ 93518 h 2043546"/>
              <a:gd name="connsiteX58" fmla="*/ 0 w 4048991"/>
              <a:gd name="connsiteY58" fmla="*/ 31173 h 2043546"/>
              <a:gd name="connsiteX59" fmla="*/ 3463 w 4048991"/>
              <a:gd name="connsiteY59" fmla="*/ 6928 h 2043546"/>
              <a:gd name="connsiteX60" fmla="*/ 13854 w 4048991"/>
              <a:gd name="connsiteY60" fmla="*/ 0 h 2043546"/>
              <a:gd name="connsiteX61" fmla="*/ 27709 w 4048991"/>
              <a:gd name="connsiteY61" fmla="*/ 0 h 2043546"/>
              <a:gd name="connsiteX62" fmla="*/ 38100 w 4048991"/>
              <a:gd name="connsiteY62" fmla="*/ 6928 h 2043546"/>
              <a:gd name="connsiteX63" fmla="*/ 55418 w 4048991"/>
              <a:gd name="connsiteY63" fmla="*/ 24246 h 2043546"/>
              <a:gd name="connsiteX64" fmla="*/ 76200 w 4048991"/>
              <a:gd name="connsiteY64" fmla="*/ 55418 h 2043546"/>
              <a:gd name="connsiteX65" fmla="*/ 117763 w 4048991"/>
              <a:gd name="connsiteY65" fmla="*/ 117764 h 2043546"/>
              <a:gd name="connsiteX66" fmla="*/ 159327 w 4048991"/>
              <a:gd name="connsiteY66" fmla="*/ 187037 h 2043546"/>
              <a:gd name="connsiteX67" fmla="*/ 187036 w 4048991"/>
              <a:gd name="connsiteY67" fmla="*/ 221673 h 2043546"/>
              <a:gd name="connsiteX68" fmla="*/ 270163 w 4048991"/>
              <a:gd name="connsiteY68" fmla="*/ 284018 h 2043546"/>
              <a:gd name="connsiteX69" fmla="*/ 332509 w 4048991"/>
              <a:gd name="connsiteY69" fmla="*/ 329046 h 2043546"/>
              <a:gd name="connsiteX70" fmla="*/ 377536 w 4048991"/>
              <a:gd name="connsiteY70" fmla="*/ 346364 h 2043546"/>
              <a:gd name="connsiteX71" fmla="*/ 554181 w 4048991"/>
              <a:gd name="connsiteY71" fmla="*/ 398318 h 2043546"/>
              <a:gd name="connsiteX72" fmla="*/ 720436 w 4048991"/>
              <a:gd name="connsiteY72" fmla="*/ 446809 h 2043546"/>
              <a:gd name="connsiteX73" fmla="*/ 935181 w 4048991"/>
              <a:gd name="connsiteY73" fmla="*/ 519546 h 2043546"/>
              <a:gd name="connsiteX74" fmla="*/ 1139536 w 4048991"/>
              <a:gd name="connsiteY74" fmla="*/ 585355 h 2043546"/>
              <a:gd name="connsiteX75" fmla="*/ 1291936 w 4048991"/>
              <a:gd name="connsiteY75" fmla="*/ 633846 h 204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048991" h="2043546">
                <a:moveTo>
                  <a:pt x="1291936" y="633846"/>
                </a:moveTo>
                <a:lnTo>
                  <a:pt x="1808018" y="807028"/>
                </a:lnTo>
                <a:lnTo>
                  <a:pt x="2223654" y="966355"/>
                </a:lnTo>
                <a:lnTo>
                  <a:pt x="2479963" y="1077191"/>
                </a:lnTo>
                <a:lnTo>
                  <a:pt x="2563091" y="1108364"/>
                </a:lnTo>
                <a:lnTo>
                  <a:pt x="2621972" y="1129146"/>
                </a:lnTo>
                <a:lnTo>
                  <a:pt x="2673927" y="1149928"/>
                </a:lnTo>
                <a:lnTo>
                  <a:pt x="2750127" y="1184564"/>
                </a:lnTo>
                <a:lnTo>
                  <a:pt x="2874818" y="1243446"/>
                </a:lnTo>
                <a:lnTo>
                  <a:pt x="2982191" y="1288473"/>
                </a:lnTo>
                <a:lnTo>
                  <a:pt x="3144981" y="1354282"/>
                </a:lnTo>
                <a:lnTo>
                  <a:pt x="3241963" y="1392382"/>
                </a:lnTo>
                <a:lnTo>
                  <a:pt x="3342409" y="1430482"/>
                </a:lnTo>
                <a:lnTo>
                  <a:pt x="3422072" y="1458191"/>
                </a:lnTo>
                <a:lnTo>
                  <a:pt x="3470563" y="1472046"/>
                </a:lnTo>
                <a:lnTo>
                  <a:pt x="3515591" y="1478973"/>
                </a:lnTo>
                <a:lnTo>
                  <a:pt x="3581400" y="1489364"/>
                </a:lnTo>
                <a:lnTo>
                  <a:pt x="3633354" y="1499755"/>
                </a:lnTo>
                <a:lnTo>
                  <a:pt x="3664527" y="1513609"/>
                </a:lnTo>
                <a:lnTo>
                  <a:pt x="3716481" y="1562100"/>
                </a:lnTo>
                <a:lnTo>
                  <a:pt x="3803072" y="1645228"/>
                </a:lnTo>
                <a:lnTo>
                  <a:pt x="3886200" y="1721428"/>
                </a:lnTo>
                <a:lnTo>
                  <a:pt x="3955472" y="1794164"/>
                </a:lnTo>
                <a:lnTo>
                  <a:pt x="3983181" y="1818409"/>
                </a:lnTo>
                <a:lnTo>
                  <a:pt x="4021281" y="1859973"/>
                </a:lnTo>
                <a:lnTo>
                  <a:pt x="4035136" y="1887682"/>
                </a:lnTo>
                <a:lnTo>
                  <a:pt x="4045527" y="1922318"/>
                </a:lnTo>
                <a:lnTo>
                  <a:pt x="4048991" y="1950028"/>
                </a:lnTo>
                <a:lnTo>
                  <a:pt x="4045527" y="1991591"/>
                </a:lnTo>
                <a:lnTo>
                  <a:pt x="4031672" y="2029691"/>
                </a:lnTo>
                <a:lnTo>
                  <a:pt x="4010891" y="2040082"/>
                </a:lnTo>
                <a:lnTo>
                  <a:pt x="3990109" y="2043546"/>
                </a:lnTo>
                <a:lnTo>
                  <a:pt x="3969327" y="2043546"/>
                </a:lnTo>
                <a:lnTo>
                  <a:pt x="3934691" y="2036618"/>
                </a:lnTo>
                <a:lnTo>
                  <a:pt x="3851563" y="1998518"/>
                </a:lnTo>
                <a:lnTo>
                  <a:pt x="3758045" y="1946564"/>
                </a:lnTo>
                <a:lnTo>
                  <a:pt x="3650672" y="1887682"/>
                </a:lnTo>
                <a:lnTo>
                  <a:pt x="3397827" y="1738746"/>
                </a:lnTo>
                <a:lnTo>
                  <a:pt x="3196936" y="1627909"/>
                </a:lnTo>
                <a:lnTo>
                  <a:pt x="2826327" y="1444337"/>
                </a:lnTo>
                <a:lnTo>
                  <a:pt x="2504209" y="1295400"/>
                </a:lnTo>
                <a:lnTo>
                  <a:pt x="2234045" y="1181100"/>
                </a:lnTo>
                <a:lnTo>
                  <a:pt x="1922318" y="1056409"/>
                </a:lnTo>
                <a:lnTo>
                  <a:pt x="1683327" y="969818"/>
                </a:lnTo>
                <a:lnTo>
                  <a:pt x="1385454" y="876300"/>
                </a:lnTo>
                <a:lnTo>
                  <a:pt x="1153391" y="810491"/>
                </a:lnTo>
                <a:lnTo>
                  <a:pt x="831272" y="720437"/>
                </a:lnTo>
                <a:lnTo>
                  <a:pt x="502227" y="637309"/>
                </a:lnTo>
                <a:lnTo>
                  <a:pt x="290945" y="592282"/>
                </a:lnTo>
                <a:lnTo>
                  <a:pt x="183572" y="571500"/>
                </a:lnTo>
                <a:lnTo>
                  <a:pt x="159327" y="568037"/>
                </a:lnTo>
                <a:lnTo>
                  <a:pt x="145472" y="557646"/>
                </a:lnTo>
                <a:lnTo>
                  <a:pt x="114300" y="523009"/>
                </a:lnTo>
                <a:lnTo>
                  <a:pt x="86591" y="474518"/>
                </a:lnTo>
                <a:lnTo>
                  <a:pt x="55418" y="384464"/>
                </a:lnTo>
                <a:lnTo>
                  <a:pt x="34636" y="290946"/>
                </a:lnTo>
                <a:lnTo>
                  <a:pt x="13854" y="190500"/>
                </a:lnTo>
                <a:lnTo>
                  <a:pt x="6927" y="93518"/>
                </a:lnTo>
                <a:lnTo>
                  <a:pt x="0" y="31173"/>
                </a:lnTo>
                <a:lnTo>
                  <a:pt x="3463" y="6928"/>
                </a:lnTo>
                <a:lnTo>
                  <a:pt x="13854" y="0"/>
                </a:lnTo>
                <a:lnTo>
                  <a:pt x="27709" y="0"/>
                </a:lnTo>
                <a:lnTo>
                  <a:pt x="38100" y="6928"/>
                </a:lnTo>
                <a:lnTo>
                  <a:pt x="55418" y="24246"/>
                </a:lnTo>
                <a:lnTo>
                  <a:pt x="76200" y="55418"/>
                </a:lnTo>
                <a:lnTo>
                  <a:pt x="117763" y="117764"/>
                </a:lnTo>
                <a:lnTo>
                  <a:pt x="159327" y="187037"/>
                </a:lnTo>
                <a:lnTo>
                  <a:pt x="187036" y="221673"/>
                </a:lnTo>
                <a:lnTo>
                  <a:pt x="270163" y="284018"/>
                </a:lnTo>
                <a:lnTo>
                  <a:pt x="332509" y="329046"/>
                </a:lnTo>
                <a:lnTo>
                  <a:pt x="377536" y="346364"/>
                </a:lnTo>
                <a:lnTo>
                  <a:pt x="554181" y="398318"/>
                </a:lnTo>
                <a:lnTo>
                  <a:pt x="720436" y="446809"/>
                </a:lnTo>
                <a:lnTo>
                  <a:pt x="935181" y="519546"/>
                </a:lnTo>
                <a:lnTo>
                  <a:pt x="1139536" y="585355"/>
                </a:lnTo>
                <a:lnTo>
                  <a:pt x="1291936" y="6338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はっけんしたよ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あたらしい漢字：花 文 音</a:t>
            </a:r>
          </a:p>
        </p:txBody>
      </p:sp>
    </p:spTree>
    <p:extLst>
      <p:ext uri="{BB962C8B-B14F-4D97-AF65-F5344CB8AC3E}">
        <p14:creationId xmlns:p14="http://schemas.microsoft.com/office/powerpoint/2010/main" val="26560589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5FE9B6A-164A-42DB-80A3-705776C0268A}"/>
              </a:ext>
            </a:extLst>
          </p:cNvPr>
          <p:cNvSpPr/>
          <p:nvPr/>
        </p:nvSpPr>
        <p:spPr>
          <a:xfrm rot="19800000">
            <a:off x="4179888" y="1306514"/>
            <a:ext cx="3657600" cy="2111375"/>
          </a:xfrm>
          <a:custGeom>
            <a:avLst/>
            <a:gdLst>
              <a:gd name="connsiteX0" fmla="*/ 1522867 w 3657600"/>
              <a:gd name="connsiteY0" fmla="*/ 815821 h 2110938"/>
              <a:gd name="connsiteX1" fmla="*/ 2447464 w 3657600"/>
              <a:gd name="connsiteY1" fmla="*/ 1233930 h 2110938"/>
              <a:gd name="connsiteX2" fmla="*/ 2800987 w 3657600"/>
              <a:gd name="connsiteY2" fmla="*/ 1420889 h 2110938"/>
              <a:gd name="connsiteX3" fmla="*/ 2974349 w 3657600"/>
              <a:gd name="connsiteY3" fmla="*/ 1502471 h 2110938"/>
              <a:gd name="connsiteX4" fmla="*/ 3120517 w 3657600"/>
              <a:gd name="connsiteY4" fmla="*/ 1570456 h 2110938"/>
              <a:gd name="connsiteX5" fmla="*/ 3157909 w 3657600"/>
              <a:gd name="connsiteY5" fmla="*/ 1584053 h 2110938"/>
              <a:gd name="connsiteX6" fmla="*/ 3198700 w 3657600"/>
              <a:gd name="connsiteY6" fmla="*/ 1594251 h 2110938"/>
              <a:gd name="connsiteX7" fmla="*/ 3253088 w 3657600"/>
              <a:gd name="connsiteY7" fmla="*/ 1604449 h 2110938"/>
              <a:gd name="connsiteX8" fmla="*/ 3314275 w 3657600"/>
              <a:gd name="connsiteY8" fmla="*/ 1611248 h 2110938"/>
              <a:gd name="connsiteX9" fmla="*/ 3375462 w 3657600"/>
              <a:gd name="connsiteY9" fmla="*/ 1614647 h 2110938"/>
              <a:gd name="connsiteX10" fmla="*/ 3385659 w 3657600"/>
              <a:gd name="connsiteY10" fmla="*/ 1618046 h 2110938"/>
              <a:gd name="connsiteX11" fmla="*/ 3412853 w 3657600"/>
              <a:gd name="connsiteY11" fmla="*/ 1645240 h 2110938"/>
              <a:gd name="connsiteX12" fmla="*/ 3460443 w 3657600"/>
              <a:gd name="connsiteY12" fmla="*/ 1696229 h 2110938"/>
              <a:gd name="connsiteX13" fmla="*/ 3514831 w 3657600"/>
              <a:gd name="connsiteY13" fmla="*/ 1760815 h 2110938"/>
              <a:gd name="connsiteX14" fmla="*/ 3565820 w 3657600"/>
              <a:gd name="connsiteY14" fmla="*/ 1822001 h 2110938"/>
              <a:gd name="connsiteX15" fmla="*/ 3606611 w 3657600"/>
              <a:gd name="connsiteY15" fmla="*/ 1876390 h 2110938"/>
              <a:gd name="connsiteX16" fmla="*/ 3630406 w 3657600"/>
              <a:gd name="connsiteY16" fmla="*/ 1923979 h 2110938"/>
              <a:gd name="connsiteX17" fmla="*/ 3650801 w 3657600"/>
              <a:gd name="connsiteY17" fmla="*/ 1961371 h 2110938"/>
              <a:gd name="connsiteX18" fmla="*/ 3654201 w 3657600"/>
              <a:gd name="connsiteY18" fmla="*/ 1974968 h 2110938"/>
              <a:gd name="connsiteX19" fmla="*/ 3657600 w 3657600"/>
              <a:gd name="connsiteY19" fmla="*/ 1998763 h 2110938"/>
              <a:gd name="connsiteX20" fmla="*/ 3654201 w 3657600"/>
              <a:gd name="connsiteY20" fmla="*/ 2039554 h 2110938"/>
              <a:gd name="connsiteX21" fmla="*/ 3637204 w 3657600"/>
              <a:gd name="connsiteY21" fmla="*/ 2087143 h 2110938"/>
              <a:gd name="connsiteX22" fmla="*/ 3620208 w 3657600"/>
              <a:gd name="connsiteY22" fmla="*/ 2104140 h 2110938"/>
              <a:gd name="connsiteX23" fmla="*/ 3599812 w 3657600"/>
              <a:gd name="connsiteY23" fmla="*/ 2110938 h 2110938"/>
              <a:gd name="connsiteX24" fmla="*/ 3579417 w 3657600"/>
              <a:gd name="connsiteY24" fmla="*/ 2110938 h 2110938"/>
              <a:gd name="connsiteX25" fmla="*/ 3542025 w 3657600"/>
              <a:gd name="connsiteY25" fmla="*/ 2097341 h 2110938"/>
              <a:gd name="connsiteX26" fmla="*/ 3450245 w 3657600"/>
              <a:gd name="connsiteY26" fmla="*/ 2029356 h 2110938"/>
              <a:gd name="connsiteX27" fmla="*/ 3259887 w 3657600"/>
              <a:gd name="connsiteY27" fmla="*/ 1893386 h 2110938"/>
              <a:gd name="connsiteX28" fmla="*/ 2991346 w 3657600"/>
              <a:gd name="connsiteY28" fmla="*/ 1720024 h 2110938"/>
              <a:gd name="connsiteX29" fmla="*/ 2631024 w 3657600"/>
              <a:gd name="connsiteY29" fmla="*/ 1512669 h 2110938"/>
              <a:gd name="connsiteX30" fmla="*/ 2277502 w 3657600"/>
              <a:gd name="connsiteY30" fmla="*/ 1342706 h 2110938"/>
              <a:gd name="connsiteX31" fmla="*/ 1424288 w 3657600"/>
              <a:gd name="connsiteY31" fmla="*/ 961990 h 2110938"/>
              <a:gd name="connsiteX32" fmla="*/ 931396 w 3657600"/>
              <a:gd name="connsiteY32" fmla="*/ 751236 h 2110938"/>
              <a:gd name="connsiteX33" fmla="*/ 581273 w 3657600"/>
              <a:gd name="connsiteY33" fmla="*/ 605068 h 2110938"/>
              <a:gd name="connsiteX34" fmla="*/ 418108 w 3657600"/>
              <a:gd name="connsiteY34" fmla="*/ 543881 h 2110938"/>
              <a:gd name="connsiteX35" fmla="*/ 295735 w 3657600"/>
              <a:gd name="connsiteY35" fmla="*/ 506489 h 2110938"/>
              <a:gd name="connsiteX36" fmla="*/ 210754 w 3657600"/>
              <a:gd name="connsiteY36" fmla="*/ 482694 h 2110938"/>
              <a:gd name="connsiteX37" fmla="*/ 176761 w 3657600"/>
              <a:gd name="connsiteY37" fmla="*/ 441903 h 2110938"/>
              <a:gd name="connsiteX38" fmla="*/ 115575 w 3657600"/>
              <a:gd name="connsiteY38" fmla="*/ 329728 h 2110938"/>
              <a:gd name="connsiteX39" fmla="*/ 64586 w 3657600"/>
              <a:gd name="connsiteY39" fmla="*/ 214153 h 2110938"/>
              <a:gd name="connsiteX40" fmla="*/ 20395 w 3657600"/>
              <a:gd name="connsiteY40" fmla="*/ 98578 h 2110938"/>
              <a:gd name="connsiteX41" fmla="*/ 0 w 3657600"/>
              <a:gd name="connsiteY41" fmla="*/ 40791 h 2110938"/>
              <a:gd name="connsiteX42" fmla="*/ 0 w 3657600"/>
              <a:gd name="connsiteY42" fmla="*/ 30593 h 2110938"/>
              <a:gd name="connsiteX43" fmla="*/ 6798 w 3657600"/>
              <a:gd name="connsiteY43" fmla="*/ 6798 h 2110938"/>
              <a:gd name="connsiteX44" fmla="*/ 16996 w 3657600"/>
              <a:gd name="connsiteY44" fmla="*/ 0 h 2110938"/>
              <a:gd name="connsiteX45" fmla="*/ 27194 w 3657600"/>
              <a:gd name="connsiteY45" fmla="*/ 0 h 2110938"/>
              <a:gd name="connsiteX46" fmla="*/ 44190 w 3657600"/>
              <a:gd name="connsiteY46" fmla="*/ 10198 h 2110938"/>
              <a:gd name="connsiteX47" fmla="*/ 57787 w 3657600"/>
              <a:gd name="connsiteY47" fmla="*/ 30593 h 2110938"/>
              <a:gd name="connsiteX48" fmla="*/ 115575 w 3657600"/>
              <a:gd name="connsiteY48" fmla="*/ 101978 h 2110938"/>
              <a:gd name="connsiteX49" fmla="*/ 217552 w 3657600"/>
              <a:gd name="connsiteY49" fmla="*/ 203955 h 2110938"/>
              <a:gd name="connsiteX50" fmla="*/ 295735 w 3657600"/>
              <a:gd name="connsiteY50" fmla="*/ 265142 h 2110938"/>
              <a:gd name="connsiteX51" fmla="*/ 367119 w 3657600"/>
              <a:gd name="connsiteY51" fmla="*/ 312732 h 2110938"/>
              <a:gd name="connsiteX52" fmla="*/ 649258 w 3657600"/>
              <a:gd name="connsiteY52" fmla="*/ 431706 h 2110938"/>
              <a:gd name="connsiteX53" fmla="*/ 914400 w 3657600"/>
              <a:gd name="connsiteY53" fmla="*/ 547280 h 2110938"/>
              <a:gd name="connsiteX54" fmla="*/ 1322311 w 3657600"/>
              <a:gd name="connsiteY54" fmla="*/ 727441 h 2110938"/>
              <a:gd name="connsiteX55" fmla="*/ 1522867 w 3657600"/>
              <a:gd name="connsiteY55" fmla="*/ 815821 h 21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57600" h="2110938">
                <a:moveTo>
                  <a:pt x="1522867" y="815821"/>
                </a:moveTo>
                <a:lnTo>
                  <a:pt x="2447464" y="1233930"/>
                </a:lnTo>
                <a:lnTo>
                  <a:pt x="2800987" y="1420889"/>
                </a:lnTo>
                <a:lnTo>
                  <a:pt x="2974349" y="1502471"/>
                </a:lnTo>
                <a:lnTo>
                  <a:pt x="3120517" y="1570456"/>
                </a:lnTo>
                <a:lnTo>
                  <a:pt x="3157909" y="1584053"/>
                </a:lnTo>
                <a:lnTo>
                  <a:pt x="3198700" y="1594251"/>
                </a:lnTo>
                <a:lnTo>
                  <a:pt x="3253088" y="1604449"/>
                </a:lnTo>
                <a:lnTo>
                  <a:pt x="3314275" y="1611248"/>
                </a:lnTo>
                <a:lnTo>
                  <a:pt x="3375462" y="1614647"/>
                </a:lnTo>
                <a:lnTo>
                  <a:pt x="3385659" y="1618046"/>
                </a:lnTo>
                <a:lnTo>
                  <a:pt x="3412853" y="1645240"/>
                </a:lnTo>
                <a:lnTo>
                  <a:pt x="3460443" y="1696229"/>
                </a:lnTo>
                <a:lnTo>
                  <a:pt x="3514831" y="1760815"/>
                </a:lnTo>
                <a:lnTo>
                  <a:pt x="3565820" y="1822001"/>
                </a:lnTo>
                <a:lnTo>
                  <a:pt x="3606611" y="1876390"/>
                </a:lnTo>
                <a:lnTo>
                  <a:pt x="3630406" y="1923979"/>
                </a:lnTo>
                <a:lnTo>
                  <a:pt x="3650801" y="1961371"/>
                </a:lnTo>
                <a:lnTo>
                  <a:pt x="3654201" y="1974968"/>
                </a:lnTo>
                <a:lnTo>
                  <a:pt x="3657600" y="1998763"/>
                </a:lnTo>
                <a:lnTo>
                  <a:pt x="3654201" y="2039554"/>
                </a:lnTo>
                <a:lnTo>
                  <a:pt x="3637204" y="2087143"/>
                </a:lnTo>
                <a:lnTo>
                  <a:pt x="3620208" y="2104140"/>
                </a:lnTo>
                <a:lnTo>
                  <a:pt x="3599812" y="2110938"/>
                </a:lnTo>
                <a:lnTo>
                  <a:pt x="3579417" y="2110938"/>
                </a:lnTo>
                <a:lnTo>
                  <a:pt x="3542025" y="2097341"/>
                </a:lnTo>
                <a:lnTo>
                  <a:pt x="3450245" y="2029356"/>
                </a:lnTo>
                <a:lnTo>
                  <a:pt x="3259887" y="1893386"/>
                </a:lnTo>
                <a:lnTo>
                  <a:pt x="2991346" y="1720024"/>
                </a:lnTo>
                <a:lnTo>
                  <a:pt x="2631024" y="1512669"/>
                </a:lnTo>
                <a:lnTo>
                  <a:pt x="2277502" y="1342706"/>
                </a:lnTo>
                <a:lnTo>
                  <a:pt x="1424288" y="961990"/>
                </a:lnTo>
                <a:lnTo>
                  <a:pt x="931396" y="751236"/>
                </a:lnTo>
                <a:lnTo>
                  <a:pt x="581273" y="605068"/>
                </a:lnTo>
                <a:lnTo>
                  <a:pt x="418108" y="543881"/>
                </a:lnTo>
                <a:lnTo>
                  <a:pt x="295735" y="506489"/>
                </a:lnTo>
                <a:lnTo>
                  <a:pt x="210754" y="482694"/>
                </a:lnTo>
                <a:lnTo>
                  <a:pt x="176761" y="441903"/>
                </a:lnTo>
                <a:lnTo>
                  <a:pt x="115575" y="329728"/>
                </a:lnTo>
                <a:lnTo>
                  <a:pt x="64586" y="214153"/>
                </a:lnTo>
                <a:lnTo>
                  <a:pt x="20395" y="98578"/>
                </a:lnTo>
                <a:lnTo>
                  <a:pt x="0" y="40791"/>
                </a:lnTo>
                <a:lnTo>
                  <a:pt x="0" y="30593"/>
                </a:lnTo>
                <a:lnTo>
                  <a:pt x="6798" y="6798"/>
                </a:lnTo>
                <a:lnTo>
                  <a:pt x="16996" y="0"/>
                </a:lnTo>
                <a:lnTo>
                  <a:pt x="27194" y="0"/>
                </a:lnTo>
                <a:lnTo>
                  <a:pt x="44190" y="10198"/>
                </a:lnTo>
                <a:lnTo>
                  <a:pt x="57787" y="30593"/>
                </a:lnTo>
                <a:lnTo>
                  <a:pt x="115575" y="101978"/>
                </a:lnTo>
                <a:lnTo>
                  <a:pt x="217552" y="203955"/>
                </a:lnTo>
                <a:lnTo>
                  <a:pt x="295735" y="265142"/>
                </a:lnTo>
                <a:lnTo>
                  <a:pt x="367119" y="312732"/>
                </a:lnTo>
                <a:lnTo>
                  <a:pt x="649258" y="431706"/>
                </a:lnTo>
                <a:lnTo>
                  <a:pt x="914400" y="547280"/>
                </a:lnTo>
                <a:lnTo>
                  <a:pt x="1322311" y="727441"/>
                </a:lnTo>
                <a:lnTo>
                  <a:pt x="1522867" y="8158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729192F7-2601-46B9-82C9-68BCC222DF39}"/>
              </a:ext>
            </a:extLst>
          </p:cNvPr>
          <p:cNvSpPr/>
          <p:nvPr/>
        </p:nvSpPr>
        <p:spPr>
          <a:xfrm rot="16200000">
            <a:off x="3739357" y="3326607"/>
            <a:ext cx="1870075" cy="1490662"/>
          </a:xfrm>
          <a:custGeom>
            <a:avLst/>
            <a:gdLst>
              <a:gd name="connsiteX0" fmla="*/ 547687 w 1869281"/>
              <a:gd name="connsiteY0" fmla="*/ 447675 h 1490663"/>
              <a:gd name="connsiteX1" fmla="*/ 835818 w 1869281"/>
              <a:gd name="connsiteY1" fmla="*/ 685800 h 1490663"/>
              <a:gd name="connsiteX2" fmla="*/ 1042987 w 1869281"/>
              <a:gd name="connsiteY2" fmla="*/ 840581 h 1490663"/>
              <a:gd name="connsiteX3" fmla="*/ 1100137 w 1869281"/>
              <a:gd name="connsiteY3" fmla="*/ 881063 h 1490663"/>
              <a:gd name="connsiteX4" fmla="*/ 1154906 w 1869281"/>
              <a:gd name="connsiteY4" fmla="*/ 921544 h 1490663"/>
              <a:gd name="connsiteX5" fmla="*/ 1350168 w 1869281"/>
              <a:gd name="connsiteY5" fmla="*/ 1059656 h 1490663"/>
              <a:gd name="connsiteX6" fmla="*/ 1438275 w 1869281"/>
              <a:gd name="connsiteY6" fmla="*/ 1109663 h 1490663"/>
              <a:gd name="connsiteX7" fmla="*/ 1524000 w 1869281"/>
              <a:gd name="connsiteY7" fmla="*/ 1150144 h 1490663"/>
              <a:gd name="connsiteX8" fmla="*/ 1576387 w 1869281"/>
              <a:gd name="connsiteY8" fmla="*/ 1169194 h 1490663"/>
              <a:gd name="connsiteX9" fmla="*/ 1621631 w 1869281"/>
              <a:gd name="connsiteY9" fmla="*/ 1176338 h 1490663"/>
              <a:gd name="connsiteX10" fmla="*/ 1657350 w 1869281"/>
              <a:gd name="connsiteY10" fmla="*/ 1176338 h 1490663"/>
              <a:gd name="connsiteX11" fmla="*/ 1688306 w 1869281"/>
              <a:gd name="connsiteY11" fmla="*/ 1169194 h 1490663"/>
              <a:gd name="connsiteX12" fmla="*/ 1724025 w 1869281"/>
              <a:gd name="connsiteY12" fmla="*/ 1150144 h 1490663"/>
              <a:gd name="connsiteX13" fmla="*/ 1759743 w 1869281"/>
              <a:gd name="connsiteY13" fmla="*/ 1123950 h 1490663"/>
              <a:gd name="connsiteX14" fmla="*/ 1807368 w 1869281"/>
              <a:gd name="connsiteY14" fmla="*/ 1081088 h 1490663"/>
              <a:gd name="connsiteX15" fmla="*/ 1831181 w 1869281"/>
              <a:gd name="connsiteY15" fmla="*/ 1062038 h 1490663"/>
              <a:gd name="connsiteX16" fmla="*/ 1850231 w 1869281"/>
              <a:gd name="connsiteY16" fmla="*/ 1054894 h 1490663"/>
              <a:gd name="connsiteX17" fmla="*/ 1857375 w 1869281"/>
              <a:gd name="connsiteY17" fmla="*/ 1057275 h 1490663"/>
              <a:gd name="connsiteX18" fmla="*/ 1866900 w 1869281"/>
              <a:gd name="connsiteY18" fmla="*/ 1064419 h 1490663"/>
              <a:gd name="connsiteX19" fmla="*/ 1869281 w 1869281"/>
              <a:gd name="connsiteY19" fmla="*/ 1071563 h 1490663"/>
              <a:gd name="connsiteX20" fmla="*/ 1866900 w 1869281"/>
              <a:gd name="connsiteY20" fmla="*/ 1104900 h 1490663"/>
              <a:gd name="connsiteX21" fmla="*/ 1857375 w 1869281"/>
              <a:gd name="connsiteY21" fmla="*/ 1147763 h 1490663"/>
              <a:gd name="connsiteX22" fmla="*/ 1826418 w 1869281"/>
              <a:gd name="connsiteY22" fmla="*/ 1207294 h 1490663"/>
              <a:gd name="connsiteX23" fmla="*/ 1781175 w 1869281"/>
              <a:gd name="connsiteY23" fmla="*/ 1273969 h 1490663"/>
              <a:gd name="connsiteX24" fmla="*/ 1716881 w 1869281"/>
              <a:gd name="connsiteY24" fmla="*/ 1350169 h 1490663"/>
              <a:gd name="connsiteX25" fmla="*/ 1621631 w 1869281"/>
              <a:gd name="connsiteY25" fmla="*/ 1431131 h 1490663"/>
              <a:gd name="connsiteX26" fmla="*/ 1562100 w 1869281"/>
              <a:gd name="connsiteY26" fmla="*/ 1473994 h 1490663"/>
              <a:gd name="connsiteX27" fmla="*/ 1521618 w 1869281"/>
              <a:gd name="connsiteY27" fmla="*/ 1490663 h 1490663"/>
              <a:gd name="connsiteX28" fmla="*/ 1485900 w 1869281"/>
              <a:gd name="connsiteY28" fmla="*/ 1490663 h 1490663"/>
              <a:gd name="connsiteX29" fmla="*/ 1443037 w 1869281"/>
              <a:gd name="connsiteY29" fmla="*/ 1481138 h 1490663"/>
              <a:gd name="connsiteX30" fmla="*/ 1419225 w 1869281"/>
              <a:gd name="connsiteY30" fmla="*/ 1469231 h 1490663"/>
              <a:gd name="connsiteX31" fmla="*/ 1333500 w 1869281"/>
              <a:gd name="connsiteY31" fmla="*/ 1402556 h 1490663"/>
              <a:gd name="connsiteX32" fmla="*/ 1185862 w 1869281"/>
              <a:gd name="connsiteY32" fmla="*/ 1271588 h 1490663"/>
              <a:gd name="connsiteX33" fmla="*/ 1066800 w 1869281"/>
              <a:gd name="connsiteY33" fmla="*/ 1159669 h 1490663"/>
              <a:gd name="connsiteX34" fmla="*/ 923925 w 1869281"/>
              <a:gd name="connsiteY34" fmla="*/ 1033463 h 1490663"/>
              <a:gd name="connsiteX35" fmla="*/ 859631 w 1869281"/>
              <a:gd name="connsiteY35" fmla="*/ 969169 h 1490663"/>
              <a:gd name="connsiteX36" fmla="*/ 735806 w 1869281"/>
              <a:gd name="connsiteY36" fmla="*/ 857250 h 1490663"/>
              <a:gd name="connsiteX37" fmla="*/ 431006 w 1869281"/>
              <a:gd name="connsiteY37" fmla="*/ 557213 h 1490663"/>
              <a:gd name="connsiteX38" fmla="*/ 245268 w 1869281"/>
              <a:gd name="connsiteY38" fmla="*/ 357188 h 1490663"/>
              <a:gd name="connsiteX39" fmla="*/ 76200 w 1869281"/>
              <a:gd name="connsiteY39" fmla="*/ 147638 h 1490663"/>
              <a:gd name="connsiteX40" fmla="*/ 14287 w 1869281"/>
              <a:gd name="connsiteY40" fmla="*/ 66675 h 1490663"/>
              <a:gd name="connsiteX41" fmla="*/ 4762 w 1869281"/>
              <a:gd name="connsiteY41" fmla="*/ 47625 h 1490663"/>
              <a:gd name="connsiteX42" fmla="*/ 0 w 1869281"/>
              <a:gd name="connsiteY42" fmla="*/ 23813 h 1490663"/>
              <a:gd name="connsiteX43" fmla="*/ 0 w 1869281"/>
              <a:gd name="connsiteY43" fmla="*/ 7144 h 1490663"/>
              <a:gd name="connsiteX44" fmla="*/ 7143 w 1869281"/>
              <a:gd name="connsiteY44" fmla="*/ 0 h 1490663"/>
              <a:gd name="connsiteX45" fmla="*/ 19050 w 1869281"/>
              <a:gd name="connsiteY45" fmla="*/ 2381 h 1490663"/>
              <a:gd name="connsiteX46" fmla="*/ 52387 w 1869281"/>
              <a:gd name="connsiteY46" fmla="*/ 11906 h 1490663"/>
              <a:gd name="connsiteX47" fmla="*/ 73818 w 1869281"/>
              <a:gd name="connsiteY47" fmla="*/ 30956 h 1490663"/>
              <a:gd name="connsiteX48" fmla="*/ 176212 w 1869281"/>
              <a:gd name="connsiteY48" fmla="*/ 123825 h 1490663"/>
              <a:gd name="connsiteX49" fmla="*/ 359568 w 1869281"/>
              <a:gd name="connsiteY49" fmla="*/ 290513 h 1490663"/>
              <a:gd name="connsiteX50" fmla="*/ 547687 w 1869281"/>
              <a:gd name="connsiteY50" fmla="*/ 447675 h 14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69281" h="1490663">
                <a:moveTo>
                  <a:pt x="547687" y="447675"/>
                </a:moveTo>
                <a:lnTo>
                  <a:pt x="835818" y="685800"/>
                </a:lnTo>
                <a:lnTo>
                  <a:pt x="1042987" y="840581"/>
                </a:lnTo>
                <a:lnTo>
                  <a:pt x="1100137" y="881063"/>
                </a:lnTo>
                <a:lnTo>
                  <a:pt x="1154906" y="921544"/>
                </a:lnTo>
                <a:lnTo>
                  <a:pt x="1350168" y="1059656"/>
                </a:lnTo>
                <a:lnTo>
                  <a:pt x="1438275" y="1109663"/>
                </a:lnTo>
                <a:lnTo>
                  <a:pt x="1524000" y="1150144"/>
                </a:lnTo>
                <a:lnTo>
                  <a:pt x="1576387" y="1169194"/>
                </a:lnTo>
                <a:lnTo>
                  <a:pt x="1621631" y="1176338"/>
                </a:lnTo>
                <a:lnTo>
                  <a:pt x="1657350" y="1176338"/>
                </a:lnTo>
                <a:lnTo>
                  <a:pt x="1688306" y="1169194"/>
                </a:lnTo>
                <a:lnTo>
                  <a:pt x="1724025" y="1150144"/>
                </a:lnTo>
                <a:lnTo>
                  <a:pt x="1759743" y="1123950"/>
                </a:lnTo>
                <a:lnTo>
                  <a:pt x="1807368" y="1081088"/>
                </a:lnTo>
                <a:lnTo>
                  <a:pt x="1831181" y="1062038"/>
                </a:lnTo>
                <a:lnTo>
                  <a:pt x="1850231" y="1054894"/>
                </a:lnTo>
                <a:lnTo>
                  <a:pt x="1857375" y="1057275"/>
                </a:lnTo>
                <a:lnTo>
                  <a:pt x="1866900" y="1064419"/>
                </a:lnTo>
                <a:lnTo>
                  <a:pt x="1869281" y="1071563"/>
                </a:lnTo>
                <a:lnTo>
                  <a:pt x="1866900" y="1104900"/>
                </a:lnTo>
                <a:lnTo>
                  <a:pt x="1857375" y="1147763"/>
                </a:lnTo>
                <a:lnTo>
                  <a:pt x="1826418" y="1207294"/>
                </a:lnTo>
                <a:lnTo>
                  <a:pt x="1781175" y="1273969"/>
                </a:lnTo>
                <a:lnTo>
                  <a:pt x="1716881" y="1350169"/>
                </a:lnTo>
                <a:lnTo>
                  <a:pt x="1621631" y="1431131"/>
                </a:lnTo>
                <a:lnTo>
                  <a:pt x="1562100" y="1473994"/>
                </a:lnTo>
                <a:lnTo>
                  <a:pt x="1521618" y="1490663"/>
                </a:lnTo>
                <a:lnTo>
                  <a:pt x="1485900" y="1490663"/>
                </a:lnTo>
                <a:lnTo>
                  <a:pt x="1443037" y="1481138"/>
                </a:lnTo>
                <a:lnTo>
                  <a:pt x="1419225" y="1469231"/>
                </a:lnTo>
                <a:lnTo>
                  <a:pt x="1333500" y="1402556"/>
                </a:lnTo>
                <a:lnTo>
                  <a:pt x="1185862" y="1271588"/>
                </a:lnTo>
                <a:lnTo>
                  <a:pt x="1066800" y="1159669"/>
                </a:lnTo>
                <a:lnTo>
                  <a:pt x="923925" y="1033463"/>
                </a:lnTo>
                <a:lnTo>
                  <a:pt x="859631" y="969169"/>
                </a:lnTo>
                <a:lnTo>
                  <a:pt x="735806" y="857250"/>
                </a:lnTo>
                <a:lnTo>
                  <a:pt x="431006" y="557213"/>
                </a:lnTo>
                <a:lnTo>
                  <a:pt x="245268" y="357188"/>
                </a:lnTo>
                <a:lnTo>
                  <a:pt x="76200" y="147638"/>
                </a:lnTo>
                <a:lnTo>
                  <a:pt x="14287" y="66675"/>
                </a:lnTo>
                <a:lnTo>
                  <a:pt x="4762" y="47625"/>
                </a:lnTo>
                <a:lnTo>
                  <a:pt x="0" y="23813"/>
                </a:lnTo>
                <a:lnTo>
                  <a:pt x="0" y="7144"/>
                </a:lnTo>
                <a:lnTo>
                  <a:pt x="7143" y="0"/>
                </a:lnTo>
                <a:lnTo>
                  <a:pt x="19050" y="2381"/>
                </a:lnTo>
                <a:lnTo>
                  <a:pt x="52387" y="11906"/>
                </a:lnTo>
                <a:lnTo>
                  <a:pt x="73818" y="30956"/>
                </a:lnTo>
                <a:lnTo>
                  <a:pt x="176212" y="123825"/>
                </a:lnTo>
                <a:lnTo>
                  <a:pt x="359568" y="290513"/>
                </a:lnTo>
                <a:lnTo>
                  <a:pt x="547687" y="4476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AFE0DC0-7BC8-4150-BE62-B1FFE4F2312F}"/>
              </a:ext>
            </a:extLst>
          </p:cNvPr>
          <p:cNvSpPr/>
          <p:nvPr/>
        </p:nvSpPr>
        <p:spPr>
          <a:xfrm>
            <a:off x="6478588" y="3284538"/>
            <a:ext cx="1371600" cy="1001712"/>
          </a:xfrm>
          <a:custGeom>
            <a:avLst/>
            <a:gdLst>
              <a:gd name="connsiteX0" fmla="*/ 397669 w 1371600"/>
              <a:gd name="connsiteY0" fmla="*/ 650081 h 1002506"/>
              <a:gd name="connsiteX1" fmla="*/ 583407 w 1371600"/>
              <a:gd name="connsiteY1" fmla="*/ 521494 h 1002506"/>
              <a:gd name="connsiteX2" fmla="*/ 766763 w 1371600"/>
              <a:gd name="connsiteY2" fmla="*/ 381000 h 1002506"/>
              <a:gd name="connsiteX3" fmla="*/ 928688 w 1371600"/>
              <a:gd name="connsiteY3" fmla="*/ 240506 h 1002506"/>
              <a:gd name="connsiteX4" fmla="*/ 973932 w 1371600"/>
              <a:gd name="connsiteY4" fmla="*/ 190500 h 1002506"/>
              <a:gd name="connsiteX5" fmla="*/ 990600 w 1371600"/>
              <a:gd name="connsiteY5" fmla="*/ 159544 h 1002506"/>
              <a:gd name="connsiteX6" fmla="*/ 992982 w 1371600"/>
              <a:gd name="connsiteY6" fmla="*/ 142875 h 1002506"/>
              <a:gd name="connsiteX7" fmla="*/ 988219 w 1371600"/>
              <a:gd name="connsiteY7" fmla="*/ 116681 h 1002506"/>
              <a:gd name="connsiteX8" fmla="*/ 973932 w 1371600"/>
              <a:gd name="connsiteY8" fmla="*/ 95250 h 1002506"/>
              <a:gd name="connsiteX9" fmla="*/ 947738 w 1371600"/>
              <a:gd name="connsiteY9" fmla="*/ 71437 h 1002506"/>
              <a:gd name="connsiteX10" fmla="*/ 921544 w 1371600"/>
              <a:gd name="connsiteY10" fmla="*/ 52387 h 1002506"/>
              <a:gd name="connsiteX11" fmla="*/ 907257 w 1371600"/>
              <a:gd name="connsiteY11" fmla="*/ 26194 h 1002506"/>
              <a:gd name="connsiteX12" fmla="*/ 904875 w 1371600"/>
              <a:gd name="connsiteY12" fmla="*/ 7144 h 1002506"/>
              <a:gd name="connsiteX13" fmla="*/ 914400 w 1371600"/>
              <a:gd name="connsiteY13" fmla="*/ 0 h 1002506"/>
              <a:gd name="connsiteX14" fmla="*/ 931069 w 1371600"/>
              <a:gd name="connsiteY14" fmla="*/ 0 h 1002506"/>
              <a:gd name="connsiteX15" fmla="*/ 973932 w 1371600"/>
              <a:gd name="connsiteY15" fmla="*/ 11906 h 1002506"/>
              <a:gd name="connsiteX16" fmla="*/ 1045369 w 1371600"/>
              <a:gd name="connsiteY16" fmla="*/ 35719 h 1002506"/>
              <a:gd name="connsiteX17" fmla="*/ 1162050 w 1371600"/>
              <a:gd name="connsiteY17" fmla="*/ 80962 h 1002506"/>
              <a:gd name="connsiteX18" fmla="*/ 1212057 w 1371600"/>
              <a:gd name="connsiteY18" fmla="*/ 104775 h 1002506"/>
              <a:gd name="connsiteX19" fmla="*/ 1259682 w 1371600"/>
              <a:gd name="connsiteY19" fmla="*/ 133350 h 1002506"/>
              <a:gd name="connsiteX20" fmla="*/ 1293019 w 1371600"/>
              <a:gd name="connsiteY20" fmla="*/ 157162 h 1002506"/>
              <a:gd name="connsiteX21" fmla="*/ 1328738 w 1371600"/>
              <a:gd name="connsiteY21" fmla="*/ 188119 h 1002506"/>
              <a:gd name="connsiteX22" fmla="*/ 1347788 w 1371600"/>
              <a:gd name="connsiteY22" fmla="*/ 214312 h 1002506"/>
              <a:gd name="connsiteX23" fmla="*/ 1359694 w 1371600"/>
              <a:gd name="connsiteY23" fmla="*/ 235744 h 1002506"/>
              <a:gd name="connsiteX24" fmla="*/ 1366838 w 1371600"/>
              <a:gd name="connsiteY24" fmla="*/ 259556 h 1002506"/>
              <a:gd name="connsiteX25" fmla="*/ 1371600 w 1371600"/>
              <a:gd name="connsiteY25" fmla="*/ 285750 h 1002506"/>
              <a:gd name="connsiteX26" fmla="*/ 1371600 w 1371600"/>
              <a:gd name="connsiteY26" fmla="*/ 311944 h 1002506"/>
              <a:gd name="connsiteX27" fmla="*/ 1369219 w 1371600"/>
              <a:gd name="connsiteY27" fmla="*/ 323850 h 1002506"/>
              <a:gd name="connsiteX28" fmla="*/ 1357313 w 1371600"/>
              <a:gd name="connsiteY28" fmla="*/ 340519 h 1002506"/>
              <a:gd name="connsiteX29" fmla="*/ 1343025 w 1371600"/>
              <a:gd name="connsiteY29" fmla="*/ 352425 h 1002506"/>
              <a:gd name="connsiteX30" fmla="*/ 1321594 w 1371600"/>
              <a:gd name="connsiteY30" fmla="*/ 361950 h 1002506"/>
              <a:gd name="connsiteX31" fmla="*/ 1281113 w 1371600"/>
              <a:gd name="connsiteY31" fmla="*/ 366712 h 1002506"/>
              <a:gd name="connsiteX32" fmla="*/ 1259682 w 1371600"/>
              <a:gd name="connsiteY32" fmla="*/ 369094 h 1002506"/>
              <a:gd name="connsiteX33" fmla="*/ 1238250 w 1371600"/>
              <a:gd name="connsiteY33" fmla="*/ 369094 h 1002506"/>
              <a:gd name="connsiteX34" fmla="*/ 1207294 w 1371600"/>
              <a:gd name="connsiteY34" fmla="*/ 385762 h 1002506"/>
              <a:gd name="connsiteX35" fmla="*/ 1052513 w 1371600"/>
              <a:gd name="connsiteY35" fmla="*/ 481012 h 1002506"/>
              <a:gd name="connsiteX36" fmla="*/ 885825 w 1371600"/>
              <a:gd name="connsiteY36" fmla="*/ 573881 h 1002506"/>
              <a:gd name="connsiteX37" fmla="*/ 635794 w 1371600"/>
              <a:gd name="connsiteY37" fmla="*/ 714375 h 1002506"/>
              <a:gd name="connsiteX38" fmla="*/ 381000 w 1371600"/>
              <a:gd name="connsiteY38" fmla="*/ 842962 h 1002506"/>
              <a:gd name="connsiteX39" fmla="*/ 161925 w 1371600"/>
              <a:gd name="connsiteY39" fmla="*/ 940594 h 1002506"/>
              <a:gd name="connsiteX40" fmla="*/ 11907 w 1371600"/>
              <a:gd name="connsiteY40" fmla="*/ 1002506 h 1002506"/>
              <a:gd name="connsiteX41" fmla="*/ 0 w 1371600"/>
              <a:gd name="connsiteY41" fmla="*/ 995362 h 1002506"/>
              <a:gd name="connsiteX42" fmla="*/ 7144 w 1371600"/>
              <a:gd name="connsiteY42" fmla="*/ 888206 h 1002506"/>
              <a:gd name="connsiteX43" fmla="*/ 71438 w 1371600"/>
              <a:gd name="connsiteY43" fmla="*/ 857250 h 1002506"/>
              <a:gd name="connsiteX44" fmla="*/ 228600 w 1371600"/>
              <a:gd name="connsiteY44" fmla="*/ 759619 h 1002506"/>
              <a:gd name="connsiteX45" fmla="*/ 397669 w 1371600"/>
              <a:gd name="connsiteY45" fmla="*/ 650081 h 1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71600" h="1002506">
                <a:moveTo>
                  <a:pt x="397669" y="650081"/>
                </a:moveTo>
                <a:lnTo>
                  <a:pt x="583407" y="521494"/>
                </a:lnTo>
                <a:lnTo>
                  <a:pt x="766763" y="381000"/>
                </a:lnTo>
                <a:lnTo>
                  <a:pt x="928688" y="240506"/>
                </a:lnTo>
                <a:lnTo>
                  <a:pt x="973932" y="190500"/>
                </a:lnTo>
                <a:lnTo>
                  <a:pt x="990600" y="159544"/>
                </a:lnTo>
                <a:lnTo>
                  <a:pt x="992982" y="142875"/>
                </a:lnTo>
                <a:cubicBezTo>
                  <a:pt x="988063" y="118284"/>
                  <a:pt x="988219" y="127157"/>
                  <a:pt x="988219" y="116681"/>
                </a:cubicBezTo>
                <a:lnTo>
                  <a:pt x="973932" y="95250"/>
                </a:lnTo>
                <a:lnTo>
                  <a:pt x="947738" y="71437"/>
                </a:lnTo>
                <a:lnTo>
                  <a:pt x="921544" y="52387"/>
                </a:lnTo>
                <a:lnTo>
                  <a:pt x="907257" y="26194"/>
                </a:lnTo>
                <a:lnTo>
                  <a:pt x="904875" y="7144"/>
                </a:lnTo>
                <a:lnTo>
                  <a:pt x="914400" y="0"/>
                </a:lnTo>
                <a:lnTo>
                  <a:pt x="931069" y="0"/>
                </a:lnTo>
                <a:lnTo>
                  <a:pt x="973932" y="11906"/>
                </a:lnTo>
                <a:lnTo>
                  <a:pt x="1045369" y="35719"/>
                </a:lnTo>
                <a:lnTo>
                  <a:pt x="1162050" y="80962"/>
                </a:lnTo>
                <a:lnTo>
                  <a:pt x="1212057" y="104775"/>
                </a:lnTo>
                <a:lnTo>
                  <a:pt x="1259682" y="133350"/>
                </a:lnTo>
                <a:lnTo>
                  <a:pt x="1293019" y="157162"/>
                </a:lnTo>
                <a:lnTo>
                  <a:pt x="1328738" y="188119"/>
                </a:lnTo>
                <a:lnTo>
                  <a:pt x="1347788" y="214312"/>
                </a:lnTo>
                <a:lnTo>
                  <a:pt x="1359694" y="235744"/>
                </a:lnTo>
                <a:lnTo>
                  <a:pt x="1366838" y="259556"/>
                </a:lnTo>
                <a:lnTo>
                  <a:pt x="1371600" y="285750"/>
                </a:lnTo>
                <a:lnTo>
                  <a:pt x="1371600" y="311944"/>
                </a:lnTo>
                <a:lnTo>
                  <a:pt x="1369219" y="323850"/>
                </a:lnTo>
                <a:lnTo>
                  <a:pt x="1357313" y="340519"/>
                </a:lnTo>
                <a:lnTo>
                  <a:pt x="1343025" y="352425"/>
                </a:lnTo>
                <a:lnTo>
                  <a:pt x="1321594" y="361950"/>
                </a:lnTo>
                <a:lnTo>
                  <a:pt x="1281113" y="366712"/>
                </a:lnTo>
                <a:lnTo>
                  <a:pt x="1259682" y="369094"/>
                </a:lnTo>
                <a:lnTo>
                  <a:pt x="1238250" y="369094"/>
                </a:lnTo>
                <a:lnTo>
                  <a:pt x="1207294" y="385762"/>
                </a:lnTo>
                <a:lnTo>
                  <a:pt x="1052513" y="481012"/>
                </a:lnTo>
                <a:lnTo>
                  <a:pt x="885825" y="573881"/>
                </a:lnTo>
                <a:lnTo>
                  <a:pt x="635794" y="714375"/>
                </a:lnTo>
                <a:lnTo>
                  <a:pt x="381000" y="842962"/>
                </a:lnTo>
                <a:lnTo>
                  <a:pt x="161925" y="940594"/>
                </a:lnTo>
                <a:lnTo>
                  <a:pt x="11907" y="1002506"/>
                </a:lnTo>
                <a:lnTo>
                  <a:pt x="0" y="995362"/>
                </a:lnTo>
                <a:lnTo>
                  <a:pt x="7144" y="888206"/>
                </a:lnTo>
                <a:lnTo>
                  <a:pt x="71438" y="857250"/>
                </a:lnTo>
                <a:lnTo>
                  <a:pt x="228600" y="759619"/>
                </a:lnTo>
                <a:lnTo>
                  <a:pt x="397669" y="650081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2FA284A-06F8-4B56-A0C8-68D13ED8B885}"/>
              </a:ext>
            </a:extLst>
          </p:cNvPr>
          <p:cNvSpPr/>
          <p:nvPr/>
        </p:nvSpPr>
        <p:spPr>
          <a:xfrm>
            <a:off x="4752976" y="1687513"/>
            <a:ext cx="714375" cy="1384300"/>
          </a:xfrm>
          <a:custGeom>
            <a:avLst/>
            <a:gdLst>
              <a:gd name="connsiteX0" fmla="*/ 654844 w 714375"/>
              <a:gd name="connsiteY0" fmla="*/ 978694 h 1383507"/>
              <a:gd name="connsiteX1" fmla="*/ 626269 w 714375"/>
              <a:gd name="connsiteY1" fmla="*/ 850107 h 1383507"/>
              <a:gd name="connsiteX2" fmla="*/ 604838 w 714375"/>
              <a:gd name="connsiteY2" fmla="*/ 690563 h 1383507"/>
              <a:gd name="connsiteX3" fmla="*/ 595313 w 714375"/>
              <a:gd name="connsiteY3" fmla="*/ 628650 h 1383507"/>
              <a:gd name="connsiteX4" fmla="*/ 569119 w 714375"/>
              <a:gd name="connsiteY4" fmla="*/ 521494 h 1383507"/>
              <a:gd name="connsiteX5" fmla="*/ 552450 w 714375"/>
              <a:gd name="connsiteY5" fmla="*/ 428625 h 1383507"/>
              <a:gd name="connsiteX6" fmla="*/ 538163 w 714375"/>
              <a:gd name="connsiteY6" fmla="*/ 333375 h 1383507"/>
              <a:gd name="connsiteX7" fmla="*/ 528638 w 714375"/>
              <a:gd name="connsiteY7" fmla="*/ 200025 h 1383507"/>
              <a:gd name="connsiteX8" fmla="*/ 521494 w 714375"/>
              <a:gd name="connsiteY8" fmla="*/ 166688 h 1383507"/>
              <a:gd name="connsiteX9" fmla="*/ 509588 w 714375"/>
              <a:gd name="connsiteY9" fmla="*/ 138113 h 1383507"/>
              <a:gd name="connsiteX10" fmla="*/ 492919 w 714375"/>
              <a:gd name="connsiteY10" fmla="*/ 121444 h 1383507"/>
              <a:gd name="connsiteX11" fmla="*/ 461963 w 714375"/>
              <a:gd name="connsiteY11" fmla="*/ 97632 h 1383507"/>
              <a:gd name="connsiteX12" fmla="*/ 402431 w 714375"/>
              <a:gd name="connsiteY12" fmla="*/ 66675 h 1383507"/>
              <a:gd name="connsiteX13" fmla="*/ 338138 w 714375"/>
              <a:gd name="connsiteY13" fmla="*/ 42863 h 1383507"/>
              <a:gd name="connsiteX14" fmla="*/ 261938 w 714375"/>
              <a:gd name="connsiteY14" fmla="*/ 23813 h 1383507"/>
              <a:gd name="connsiteX15" fmla="*/ 164306 w 714375"/>
              <a:gd name="connsiteY15" fmla="*/ 7144 h 1383507"/>
              <a:gd name="connsiteX16" fmla="*/ 83344 w 714375"/>
              <a:gd name="connsiteY16" fmla="*/ 0 h 1383507"/>
              <a:gd name="connsiteX17" fmla="*/ 42863 w 714375"/>
              <a:gd name="connsiteY17" fmla="*/ 0 h 1383507"/>
              <a:gd name="connsiteX18" fmla="*/ 28575 w 714375"/>
              <a:gd name="connsiteY18" fmla="*/ 4763 h 1383507"/>
              <a:gd name="connsiteX19" fmla="*/ 9525 w 714375"/>
              <a:gd name="connsiteY19" fmla="*/ 19050 h 1383507"/>
              <a:gd name="connsiteX20" fmla="*/ 0 w 714375"/>
              <a:gd name="connsiteY20" fmla="*/ 38100 h 1383507"/>
              <a:gd name="connsiteX21" fmla="*/ 0 w 714375"/>
              <a:gd name="connsiteY21" fmla="*/ 52388 h 1383507"/>
              <a:gd name="connsiteX22" fmla="*/ 7144 w 714375"/>
              <a:gd name="connsiteY22" fmla="*/ 69057 h 1383507"/>
              <a:gd name="connsiteX23" fmla="*/ 38100 w 714375"/>
              <a:gd name="connsiteY23" fmla="*/ 95250 h 1383507"/>
              <a:gd name="connsiteX24" fmla="*/ 92869 w 714375"/>
              <a:gd name="connsiteY24" fmla="*/ 128588 h 1383507"/>
              <a:gd name="connsiteX25" fmla="*/ 152400 w 714375"/>
              <a:gd name="connsiteY25" fmla="*/ 169069 h 1383507"/>
              <a:gd name="connsiteX26" fmla="*/ 202406 w 714375"/>
              <a:gd name="connsiteY26" fmla="*/ 209550 h 1383507"/>
              <a:gd name="connsiteX27" fmla="*/ 233363 w 714375"/>
              <a:gd name="connsiteY27" fmla="*/ 245269 h 1383507"/>
              <a:gd name="connsiteX28" fmla="*/ 254794 w 714375"/>
              <a:gd name="connsiteY28" fmla="*/ 273844 h 1383507"/>
              <a:gd name="connsiteX29" fmla="*/ 269081 w 714375"/>
              <a:gd name="connsiteY29" fmla="*/ 302419 h 1383507"/>
              <a:gd name="connsiteX30" fmla="*/ 283369 w 714375"/>
              <a:gd name="connsiteY30" fmla="*/ 338138 h 1383507"/>
              <a:gd name="connsiteX31" fmla="*/ 300038 w 714375"/>
              <a:gd name="connsiteY31" fmla="*/ 400050 h 1383507"/>
              <a:gd name="connsiteX32" fmla="*/ 326231 w 714375"/>
              <a:gd name="connsiteY32" fmla="*/ 516732 h 1383507"/>
              <a:gd name="connsiteX33" fmla="*/ 350044 w 714375"/>
              <a:gd name="connsiteY33" fmla="*/ 631032 h 1383507"/>
              <a:gd name="connsiteX34" fmla="*/ 407194 w 714375"/>
              <a:gd name="connsiteY34" fmla="*/ 897732 h 1383507"/>
              <a:gd name="connsiteX35" fmla="*/ 442913 w 714375"/>
              <a:gd name="connsiteY35" fmla="*/ 1031082 h 1383507"/>
              <a:gd name="connsiteX36" fmla="*/ 476250 w 714375"/>
              <a:gd name="connsiteY36" fmla="*/ 1145382 h 1383507"/>
              <a:gd name="connsiteX37" fmla="*/ 507206 w 714375"/>
              <a:gd name="connsiteY37" fmla="*/ 1226344 h 1383507"/>
              <a:gd name="connsiteX38" fmla="*/ 531019 w 714375"/>
              <a:gd name="connsiteY38" fmla="*/ 1266825 h 1383507"/>
              <a:gd name="connsiteX39" fmla="*/ 557213 w 714375"/>
              <a:gd name="connsiteY39" fmla="*/ 1314450 h 1383507"/>
              <a:gd name="connsiteX40" fmla="*/ 585788 w 714375"/>
              <a:gd name="connsiteY40" fmla="*/ 1350169 h 1383507"/>
              <a:gd name="connsiteX41" fmla="*/ 616744 w 714375"/>
              <a:gd name="connsiteY41" fmla="*/ 1373982 h 1383507"/>
              <a:gd name="connsiteX42" fmla="*/ 642938 w 714375"/>
              <a:gd name="connsiteY42" fmla="*/ 1383507 h 1383507"/>
              <a:gd name="connsiteX43" fmla="*/ 661988 w 714375"/>
              <a:gd name="connsiteY43" fmla="*/ 1383507 h 1383507"/>
              <a:gd name="connsiteX44" fmla="*/ 683419 w 714375"/>
              <a:gd name="connsiteY44" fmla="*/ 1371600 h 1383507"/>
              <a:gd name="connsiteX45" fmla="*/ 704850 w 714375"/>
              <a:gd name="connsiteY45" fmla="*/ 1347788 h 1383507"/>
              <a:gd name="connsiteX46" fmla="*/ 714375 w 714375"/>
              <a:gd name="connsiteY46" fmla="*/ 1302544 h 1383507"/>
              <a:gd name="connsiteX47" fmla="*/ 709613 w 714375"/>
              <a:gd name="connsiteY47" fmla="*/ 1238250 h 1383507"/>
              <a:gd name="connsiteX48" fmla="*/ 685800 w 714375"/>
              <a:gd name="connsiteY48" fmla="*/ 1131094 h 1383507"/>
              <a:gd name="connsiteX49" fmla="*/ 654844 w 714375"/>
              <a:gd name="connsiteY49" fmla="*/ 978694 h 138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14375" h="1383507">
                <a:moveTo>
                  <a:pt x="654844" y="978694"/>
                </a:moveTo>
                <a:lnTo>
                  <a:pt x="626269" y="850107"/>
                </a:lnTo>
                <a:lnTo>
                  <a:pt x="604838" y="690563"/>
                </a:lnTo>
                <a:lnTo>
                  <a:pt x="595313" y="628650"/>
                </a:lnTo>
                <a:lnTo>
                  <a:pt x="569119" y="521494"/>
                </a:lnTo>
                <a:lnTo>
                  <a:pt x="552450" y="428625"/>
                </a:lnTo>
                <a:lnTo>
                  <a:pt x="538163" y="333375"/>
                </a:lnTo>
                <a:lnTo>
                  <a:pt x="528638" y="200025"/>
                </a:lnTo>
                <a:lnTo>
                  <a:pt x="521494" y="166688"/>
                </a:lnTo>
                <a:lnTo>
                  <a:pt x="509588" y="138113"/>
                </a:lnTo>
                <a:lnTo>
                  <a:pt x="492919" y="121444"/>
                </a:lnTo>
                <a:lnTo>
                  <a:pt x="461963" y="97632"/>
                </a:lnTo>
                <a:lnTo>
                  <a:pt x="402431" y="66675"/>
                </a:lnTo>
                <a:lnTo>
                  <a:pt x="338138" y="42863"/>
                </a:lnTo>
                <a:lnTo>
                  <a:pt x="261938" y="23813"/>
                </a:lnTo>
                <a:lnTo>
                  <a:pt x="164306" y="7144"/>
                </a:lnTo>
                <a:lnTo>
                  <a:pt x="83344" y="0"/>
                </a:lnTo>
                <a:lnTo>
                  <a:pt x="42863" y="0"/>
                </a:lnTo>
                <a:lnTo>
                  <a:pt x="28575" y="4763"/>
                </a:lnTo>
                <a:lnTo>
                  <a:pt x="9525" y="19050"/>
                </a:lnTo>
                <a:lnTo>
                  <a:pt x="0" y="38100"/>
                </a:lnTo>
                <a:lnTo>
                  <a:pt x="0" y="52388"/>
                </a:lnTo>
                <a:lnTo>
                  <a:pt x="7144" y="69057"/>
                </a:lnTo>
                <a:lnTo>
                  <a:pt x="38100" y="95250"/>
                </a:lnTo>
                <a:lnTo>
                  <a:pt x="92869" y="128588"/>
                </a:lnTo>
                <a:lnTo>
                  <a:pt x="152400" y="169069"/>
                </a:lnTo>
                <a:lnTo>
                  <a:pt x="202406" y="209550"/>
                </a:lnTo>
                <a:lnTo>
                  <a:pt x="233363" y="245269"/>
                </a:lnTo>
                <a:lnTo>
                  <a:pt x="254794" y="273844"/>
                </a:lnTo>
                <a:lnTo>
                  <a:pt x="269081" y="302419"/>
                </a:lnTo>
                <a:lnTo>
                  <a:pt x="283369" y="338138"/>
                </a:lnTo>
                <a:lnTo>
                  <a:pt x="300038" y="400050"/>
                </a:lnTo>
                <a:lnTo>
                  <a:pt x="326231" y="516732"/>
                </a:lnTo>
                <a:lnTo>
                  <a:pt x="350044" y="631032"/>
                </a:lnTo>
                <a:lnTo>
                  <a:pt x="407194" y="897732"/>
                </a:lnTo>
                <a:lnTo>
                  <a:pt x="442913" y="1031082"/>
                </a:lnTo>
                <a:lnTo>
                  <a:pt x="476250" y="1145382"/>
                </a:lnTo>
                <a:lnTo>
                  <a:pt x="507206" y="1226344"/>
                </a:lnTo>
                <a:lnTo>
                  <a:pt x="531019" y="1266825"/>
                </a:lnTo>
                <a:lnTo>
                  <a:pt x="557213" y="1314450"/>
                </a:lnTo>
                <a:lnTo>
                  <a:pt x="585788" y="1350169"/>
                </a:lnTo>
                <a:lnTo>
                  <a:pt x="616744" y="1373982"/>
                </a:lnTo>
                <a:lnTo>
                  <a:pt x="642938" y="1383507"/>
                </a:lnTo>
                <a:lnTo>
                  <a:pt x="661988" y="1383507"/>
                </a:lnTo>
                <a:lnTo>
                  <a:pt x="683419" y="1371600"/>
                </a:lnTo>
                <a:lnTo>
                  <a:pt x="704850" y="1347788"/>
                </a:lnTo>
                <a:lnTo>
                  <a:pt x="714375" y="1302544"/>
                </a:lnTo>
                <a:lnTo>
                  <a:pt x="709613" y="1238250"/>
                </a:lnTo>
                <a:lnTo>
                  <a:pt x="685800" y="1131094"/>
                </a:lnTo>
                <a:lnTo>
                  <a:pt x="654844" y="9786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C8C24D9-1275-4B7B-AA25-3E9D61CDC523}"/>
              </a:ext>
            </a:extLst>
          </p:cNvPr>
          <p:cNvSpPr/>
          <p:nvPr/>
        </p:nvSpPr>
        <p:spPr>
          <a:xfrm rot="16200000">
            <a:off x="5997576" y="1895476"/>
            <a:ext cx="1592263" cy="690563"/>
          </a:xfrm>
          <a:custGeom>
            <a:avLst/>
            <a:gdLst>
              <a:gd name="connsiteX0" fmla="*/ 388144 w 1593057"/>
              <a:gd name="connsiteY0" fmla="*/ 271462 h 690562"/>
              <a:gd name="connsiteX1" fmla="*/ 602457 w 1593057"/>
              <a:gd name="connsiteY1" fmla="*/ 369093 h 690562"/>
              <a:gd name="connsiteX2" fmla="*/ 878682 w 1593057"/>
              <a:gd name="connsiteY2" fmla="*/ 483393 h 690562"/>
              <a:gd name="connsiteX3" fmla="*/ 1131094 w 1593057"/>
              <a:gd name="connsiteY3" fmla="*/ 597693 h 690562"/>
              <a:gd name="connsiteX4" fmla="*/ 1228725 w 1593057"/>
              <a:gd name="connsiteY4" fmla="*/ 642937 h 690562"/>
              <a:gd name="connsiteX5" fmla="*/ 1247775 w 1593057"/>
              <a:gd name="connsiteY5" fmla="*/ 657225 h 690562"/>
              <a:gd name="connsiteX6" fmla="*/ 1273969 w 1593057"/>
              <a:gd name="connsiteY6" fmla="*/ 673893 h 690562"/>
              <a:gd name="connsiteX7" fmla="*/ 1304925 w 1593057"/>
              <a:gd name="connsiteY7" fmla="*/ 688181 h 690562"/>
              <a:gd name="connsiteX8" fmla="*/ 1321594 w 1593057"/>
              <a:gd name="connsiteY8" fmla="*/ 690562 h 690562"/>
              <a:gd name="connsiteX9" fmla="*/ 1340644 w 1593057"/>
              <a:gd name="connsiteY9" fmla="*/ 688181 h 690562"/>
              <a:gd name="connsiteX10" fmla="*/ 1359694 w 1593057"/>
              <a:gd name="connsiteY10" fmla="*/ 683418 h 690562"/>
              <a:gd name="connsiteX11" fmla="*/ 1381125 w 1593057"/>
              <a:gd name="connsiteY11" fmla="*/ 664368 h 690562"/>
              <a:gd name="connsiteX12" fmla="*/ 1409700 w 1593057"/>
              <a:gd name="connsiteY12" fmla="*/ 621506 h 690562"/>
              <a:gd name="connsiteX13" fmla="*/ 1478757 w 1593057"/>
              <a:gd name="connsiteY13" fmla="*/ 533400 h 690562"/>
              <a:gd name="connsiteX14" fmla="*/ 1564482 w 1593057"/>
              <a:gd name="connsiteY14" fmla="*/ 390525 h 690562"/>
              <a:gd name="connsiteX15" fmla="*/ 1583532 w 1593057"/>
              <a:gd name="connsiteY15" fmla="*/ 333375 h 690562"/>
              <a:gd name="connsiteX16" fmla="*/ 1593057 w 1593057"/>
              <a:gd name="connsiteY16" fmla="*/ 288131 h 690562"/>
              <a:gd name="connsiteX17" fmla="*/ 1593057 w 1593057"/>
              <a:gd name="connsiteY17" fmla="*/ 233362 h 690562"/>
              <a:gd name="connsiteX18" fmla="*/ 1588294 w 1593057"/>
              <a:gd name="connsiteY18" fmla="*/ 211931 h 690562"/>
              <a:gd name="connsiteX19" fmla="*/ 1576388 w 1593057"/>
              <a:gd name="connsiteY19" fmla="*/ 190500 h 690562"/>
              <a:gd name="connsiteX20" fmla="*/ 1564482 w 1593057"/>
              <a:gd name="connsiteY20" fmla="*/ 185737 h 690562"/>
              <a:gd name="connsiteX21" fmla="*/ 1540669 w 1593057"/>
              <a:gd name="connsiteY21" fmla="*/ 188118 h 690562"/>
              <a:gd name="connsiteX22" fmla="*/ 1519238 w 1593057"/>
              <a:gd name="connsiteY22" fmla="*/ 204787 h 690562"/>
              <a:gd name="connsiteX23" fmla="*/ 1459707 w 1593057"/>
              <a:gd name="connsiteY23" fmla="*/ 264318 h 690562"/>
              <a:gd name="connsiteX24" fmla="*/ 1404938 w 1593057"/>
              <a:gd name="connsiteY24" fmla="*/ 309562 h 690562"/>
              <a:gd name="connsiteX25" fmla="*/ 1376363 w 1593057"/>
              <a:gd name="connsiteY25" fmla="*/ 326231 h 690562"/>
              <a:gd name="connsiteX26" fmla="*/ 1354932 w 1593057"/>
              <a:gd name="connsiteY26" fmla="*/ 330993 h 690562"/>
              <a:gd name="connsiteX27" fmla="*/ 1307307 w 1593057"/>
              <a:gd name="connsiteY27" fmla="*/ 330993 h 690562"/>
              <a:gd name="connsiteX28" fmla="*/ 1185863 w 1593057"/>
              <a:gd name="connsiteY28" fmla="*/ 316706 h 690562"/>
              <a:gd name="connsiteX29" fmla="*/ 1154907 w 1593057"/>
              <a:gd name="connsiteY29" fmla="*/ 311943 h 690562"/>
              <a:gd name="connsiteX30" fmla="*/ 1123950 w 1593057"/>
              <a:gd name="connsiteY30" fmla="*/ 302418 h 690562"/>
              <a:gd name="connsiteX31" fmla="*/ 1023938 w 1593057"/>
              <a:gd name="connsiteY31" fmla="*/ 271462 h 690562"/>
              <a:gd name="connsiteX32" fmla="*/ 957263 w 1593057"/>
              <a:gd name="connsiteY32" fmla="*/ 250031 h 690562"/>
              <a:gd name="connsiteX33" fmla="*/ 873919 w 1593057"/>
              <a:gd name="connsiteY33" fmla="*/ 230981 h 690562"/>
              <a:gd name="connsiteX34" fmla="*/ 588169 w 1593057"/>
              <a:gd name="connsiteY34" fmla="*/ 135731 h 690562"/>
              <a:gd name="connsiteX35" fmla="*/ 342900 w 1593057"/>
              <a:gd name="connsiteY35" fmla="*/ 66675 h 690562"/>
              <a:gd name="connsiteX36" fmla="*/ 164307 w 1593057"/>
              <a:gd name="connsiteY36" fmla="*/ 19050 h 690562"/>
              <a:gd name="connsiteX37" fmla="*/ 95250 w 1593057"/>
              <a:gd name="connsiteY37" fmla="*/ 2381 h 690562"/>
              <a:gd name="connsiteX38" fmla="*/ 78582 w 1593057"/>
              <a:gd name="connsiteY38" fmla="*/ 0 h 690562"/>
              <a:gd name="connsiteX39" fmla="*/ 59532 w 1593057"/>
              <a:gd name="connsiteY39" fmla="*/ 4762 h 690562"/>
              <a:gd name="connsiteX40" fmla="*/ 26194 w 1593057"/>
              <a:gd name="connsiteY40" fmla="*/ 21431 h 690562"/>
              <a:gd name="connsiteX41" fmla="*/ 4763 w 1593057"/>
              <a:gd name="connsiteY41" fmla="*/ 38100 h 690562"/>
              <a:gd name="connsiteX42" fmla="*/ 0 w 1593057"/>
              <a:gd name="connsiteY42" fmla="*/ 50006 h 690562"/>
              <a:gd name="connsiteX43" fmla="*/ 7144 w 1593057"/>
              <a:gd name="connsiteY43" fmla="*/ 69056 h 690562"/>
              <a:gd name="connsiteX44" fmla="*/ 23813 w 1593057"/>
              <a:gd name="connsiteY44" fmla="*/ 90487 h 690562"/>
              <a:gd name="connsiteX45" fmla="*/ 59532 w 1593057"/>
              <a:gd name="connsiteY45" fmla="*/ 114300 h 690562"/>
              <a:gd name="connsiteX46" fmla="*/ 133350 w 1593057"/>
              <a:gd name="connsiteY46" fmla="*/ 147637 h 690562"/>
              <a:gd name="connsiteX47" fmla="*/ 261938 w 1593057"/>
              <a:gd name="connsiteY47" fmla="*/ 211931 h 690562"/>
              <a:gd name="connsiteX48" fmla="*/ 388144 w 1593057"/>
              <a:gd name="connsiteY48" fmla="*/ 271462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93057" h="690562">
                <a:moveTo>
                  <a:pt x="388144" y="271462"/>
                </a:moveTo>
                <a:lnTo>
                  <a:pt x="602457" y="369093"/>
                </a:lnTo>
                <a:lnTo>
                  <a:pt x="878682" y="483393"/>
                </a:lnTo>
                <a:lnTo>
                  <a:pt x="1131094" y="597693"/>
                </a:lnTo>
                <a:lnTo>
                  <a:pt x="1228725" y="642937"/>
                </a:lnTo>
                <a:lnTo>
                  <a:pt x="1247775" y="657225"/>
                </a:lnTo>
                <a:lnTo>
                  <a:pt x="1273969" y="673893"/>
                </a:lnTo>
                <a:lnTo>
                  <a:pt x="1304925" y="688181"/>
                </a:lnTo>
                <a:lnTo>
                  <a:pt x="1321594" y="690562"/>
                </a:lnTo>
                <a:lnTo>
                  <a:pt x="1340644" y="688181"/>
                </a:lnTo>
                <a:lnTo>
                  <a:pt x="1359694" y="683418"/>
                </a:lnTo>
                <a:lnTo>
                  <a:pt x="1381125" y="664368"/>
                </a:lnTo>
                <a:lnTo>
                  <a:pt x="1409700" y="621506"/>
                </a:lnTo>
                <a:lnTo>
                  <a:pt x="1478757" y="533400"/>
                </a:lnTo>
                <a:lnTo>
                  <a:pt x="1564482" y="390525"/>
                </a:lnTo>
                <a:lnTo>
                  <a:pt x="1583532" y="333375"/>
                </a:lnTo>
                <a:lnTo>
                  <a:pt x="1593057" y="288131"/>
                </a:lnTo>
                <a:lnTo>
                  <a:pt x="1593057" y="233362"/>
                </a:lnTo>
                <a:lnTo>
                  <a:pt x="1588294" y="211931"/>
                </a:lnTo>
                <a:lnTo>
                  <a:pt x="1576388" y="190500"/>
                </a:lnTo>
                <a:lnTo>
                  <a:pt x="1564482" y="185737"/>
                </a:lnTo>
                <a:lnTo>
                  <a:pt x="1540669" y="188118"/>
                </a:lnTo>
                <a:lnTo>
                  <a:pt x="1519238" y="204787"/>
                </a:lnTo>
                <a:lnTo>
                  <a:pt x="1459707" y="264318"/>
                </a:lnTo>
                <a:lnTo>
                  <a:pt x="1404938" y="309562"/>
                </a:lnTo>
                <a:lnTo>
                  <a:pt x="1376363" y="326231"/>
                </a:lnTo>
                <a:lnTo>
                  <a:pt x="1354932" y="330993"/>
                </a:lnTo>
                <a:lnTo>
                  <a:pt x="1307307" y="330993"/>
                </a:lnTo>
                <a:lnTo>
                  <a:pt x="1185863" y="316706"/>
                </a:lnTo>
                <a:lnTo>
                  <a:pt x="1154907" y="311943"/>
                </a:lnTo>
                <a:lnTo>
                  <a:pt x="1123950" y="302418"/>
                </a:lnTo>
                <a:lnTo>
                  <a:pt x="1023938" y="271462"/>
                </a:lnTo>
                <a:lnTo>
                  <a:pt x="957263" y="250031"/>
                </a:lnTo>
                <a:lnTo>
                  <a:pt x="873919" y="230981"/>
                </a:lnTo>
                <a:lnTo>
                  <a:pt x="588169" y="135731"/>
                </a:lnTo>
                <a:lnTo>
                  <a:pt x="342900" y="66675"/>
                </a:lnTo>
                <a:lnTo>
                  <a:pt x="164307" y="19050"/>
                </a:lnTo>
                <a:lnTo>
                  <a:pt x="95250" y="2381"/>
                </a:lnTo>
                <a:lnTo>
                  <a:pt x="78582" y="0"/>
                </a:lnTo>
                <a:lnTo>
                  <a:pt x="59532" y="4762"/>
                </a:lnTo>
                <a:lnTo>
                  <a:pt x="26194" y="21431"/>
                </a:lnTo>
                <a:lnTo>
                  <a:pt x="4763" y="38100"/>
                </a:lnTo>
                <a:lnTo>
                  <a:pt x="0" y="50006"/>
                </a:lnTo>
                <a:lnTo>
                  <a:pt x="7144" y="69056"/>
                </a:lnTo>
                <a:lnTo>
                  <a:pt x="23813" y="90487"/>
                </a:lnTo>
                <a:lnTo>
                  <a:pt x="59532" y="114300"/>
                </a:lnTo>
                <a:lnTo>
                  <a:pt x="133350" y="147637"/>
                </a:lnTo>
                <a:lnTo>
                  <a:pt x="261938" y="211931"/>
                </a:lnTo>
                <a:lnTo>
                  <a:pt x="388144" y="271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0FE5CC7-0E63-4D9B-8207-133C6F5F1D5F}"/>
              </a:ext>
            </a:extLst>
          </p:cNvPr>
          <p:cNvSpPr/>
          <p:nvPr/>
        </p:nvSpPr>
        <p:spPr>
          <a:xfrm rot="16200000">
            <a:off x="3881439" y="4786314"/>
            <a:ext cx="2003425" cy="314325"/>
          </a:xfrm>
          <a:custGeom>
            <a:avLst/>
            <a:gdLst>
              <a:gd name="connsiteX0" fmla="*/ 1095375 w 2002631"/>
              <a:gd name="connsiteY0" fmla="*/ 302419 h 314325"/>
              <a:gd name="connsiteX1" fmla="*/ 1909763 w 2002631"/>
              <a:gd name="connsiteY1" fmla="*/ 314325 h 314325"/>
              <a:gd name="connsiteX2" fmla="*/ 2002631 w 2002631"/>
              <a:gd name="connsiteY2" fmla="*/ 311944 h 314325"/>
              <a:gd name="connsiteX3" fmla="*/ 2002631 w 2002631"/>
              <a:gd name="connsiteY3" fmla="*/ 304800 h 314325"/>
              <a:gd name="connsiteX4" fmla="*/ 1802606 w 2002631"/>
              <a:gd name="connsiteY4" fmla="*/ 116681 h 314325"/>
              <a:gd name="connsiteX5" fmla="*/ 1769269 w 2002631"/>
              <a:gd name="connsiteY5" fmla="*/ 107156 h 314325"/>
              <a:gd name="connsiteX6" fmla="*/ 1640681 w 2002631"/>
              <a:gd name="connsiteY6" fmla="*/ 109537 h 314325"/>
              <a:gd name="connsiteX7" fmla="*/ 857250 w 2002631"/>
              <a:gd name="connsiteY7" fmla="*/ 76200 h 314325"/>
              <a:gd name="connsiteX8" fmla="*/ 692944 w 2002631"/>
              <a:gd name="connsiteY8" fmla="*/ 69056 h 314325"/>
              <a:gd name="connsiteX9" fmla="*/ 614363 w 2002631"/>
              <a:gd name="connsiteY9" fmla="*/ 59531 h 314325"/>
              <a:gd name="connsiteX10" fmla="*/ 452438 w 2002631"/>
              <a:gd name="connsiteY10" fmla="*/ 28575 h 314325"/>
              <a:gd name="connsiteX11" fmla="*/ 402431 w 2002631"/>
              <a:gd name="connsiteY11" fmla="*/ 14287 h 314325"/>
              <a:gd name="connsiteX12" fmla="*/ 354806 w 2002631"/>
              <a:gd name="connsiteY12" fmla="*/ 0 h 314325"/>
              <a:gd name="connsiteX13" fmla="*/ 340519 w 2002631"/>
              <a:gd name="connsiteY13" fmla="*/ 0 h 314325"/>
              <a:gd name="connsiteX14" fmla="*/ 300038 w 2002631"/>
              <a:gd name="connsiteY14" fmla="*/ 2381 h 314325"/>
              <a:gd name="connsiteX15" fmla="*/ 250031 w 2002631"/>
              <a:gd name="connsiteY15" fmla="*/ 9525 h 314325"/>
              <a:gd name="connsiteX16" fmla="*/ 197644 w 2002631"/>
              <a:gd name="connsiteY16" fmla="*/ 23812 h 314325"/>
              <a:gd name="connsiteX17" fmla="*/ 119063 w 2002631"/>
              <a:gd name="connsiteY17" fmla="*/ 57150 h 314325"/>
              <a:gd name="connsiteX18" fmla="*/ 59531 w 2002631"/>
              <a:gd name="connsiteY18" fmla="*/ 90487 h 314325"/>
              <a:gd name="connsiteX19" fmla="*/ 33338 w 2002631"/>
              <a:gd name="connsiteY19" fmla="*/ 111919 h 314325"/>
              <a:gd name="connsiteX20" fmla="*/ 21431 w 2002631"/>
              <a:gd name="connsiteY20" fmla="*/ 126206 h 314325"/>
              <a:gd name="connsiteX21" fmla="*/ 7144 w 2002631"/>
              <a:gd name="connsiteY21" fmla="*/ 159544 h 314325"/>
              <a:gd name="connsiteX22" fmla="*/ 0 w 2002631"/>
              <a:gd name="connsiteY22" fmla="*/ 173831 h 314325"/>
              <a:gd name="connsiteX23" fmla="*/ 0 w 2002631"/>
              <a:gd name="connsiteY23" fmla="*/ 192881 h 314325"/>
              <a:gd name="connsiteX24" fmla="*/ 4763 w 2002631"/>
              <a:gd name="connsiteY24" fmla="*/ 209550 h 314325"/>
              <a:gd name="connsiteX25" fmla="*/ 19050 w 2002631"/>
              <a:gd name="connsiteY25" fmla="*/ 233362 h 314325"/>
              <a:gd name="connsiteX26" fmla="*/ 40481 w 2002631"/>
              <a:gd name="connsiteY26" fmla="*/ 247650 h 314325"/>
              <a:gd name="connsiteX27" fmla="*/ 76200 w 2002631"/>
              <a:gd name="connsiteY27" fmla="*/ 264319 h 314325"/>
              <a:gd name="connsiteX28" fmla="*/ 130969 w 2002631"/>
              <a:gd name="connsiteY28" fmla="*/ 283369 h 314325"/>
              <a:gd name="connsiteX29" fmla="*/ 176213 w 2002631"/>
              <a:gd name="connsiteY29" fmla="*/ 288131 h 314325"/>
              <a:gd name="connsiteX30" fmla="*/ 340519 w 2002631"/>
              <a:gd name="connsiteY30" fmla="*/ 290512 h 314325"/>
              <a:gd name="connsiteX31" fmla="*/ 711994 w 2002631"/>
              <a:gd name="connsiteY31" fmla="*/ 295275 h 314325"/>
              <a:gd name="connsiteX32" fmla="*/ 990600 w 2002631"/>
              <a:gd name="connsiteY32" fmla="*/ 300037 h 314325"/>
              <a:gd name="connsiteX33" fmla="*/ 1095375 w 2002631"/>
              <a:gd name="connsiteY33" fmla="*/ 302419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02631" h="314325">
                <a:moveTo>
                  <a:pt x="1095375" y="302419"/>
                </a:moveTo>
                <a:lnTo>
                  <a:pt x="1909763" y="314325"/>
                </a:lnTo>
                <a:lnTo>
                  <a:pt x="2002631" y="311944"/>
                </a:lnTo>
                <a:lnTo>
                  <a:pt x="2002631" y="304800"/>
                </a:lnTo>
                <a:lnTo>
                  <a:pt x="1802606" y="116681"/>
                </a:lnTo>
                <a:lnTo>
                  <a:pt x="1769269" y="107156"/>
                </a:lnTo>
                <a:lnTo>
                  <a:pt x="1640681" y="109537"/>
                </a:lnTo>
                <a:lnTo>
                  <a:pt x="857250" y="76200"/>
                </a:lnTo>
                <a:lnTo>
                  <a:pt x="692944" y="69056"/>
                </a:lnTo>
                <a:lnTo>
                  <a:pt x="614363" y="59531"/>
                </a:lnTo>
                <a:lnTo>
                  <a:pt x="452438" y="28575"/>
                </a:lnTo>
                <a:lnTo>
                  <a:pt x="402431" y="14287"/>
                </a:lnTo>
                <a:lnTo>
                  <a:pt x="354806" y="0"/>
                </a:lnTo>
                <a:lnTo>
                  <a:pt x="340519" y="0"/>
                </a:lnTo>
                <a:lnTo>
                  <a:pt x="300038" y="2381"/>
                </a:lnTo>
                <a:lnTo>
                  <a:pt x="250031" y="9525"/>
                </a:lnTo>
                <a:lnTo>
                  <a:pt x="197644" y="23812"/>
                </a:lnTo>
                <a:lnTo>
                  <a:pt x="119063" y="57150"/>
                </a:lnTo>
                <a:lnTo>
                  <a:pt x="59531" y="90487"/>
                </a:lnTo>
                <a:lnTo>
                  <a:pt x="33338" y="111919"/>
                </a:lnTo>
                <a:lnTo>
                  <a:pt x="21431" y="126206"/>
                </a:lnTo>
                <a:lnTo>
                  <a:pt x="7144" y="159544"/>
                </a:lnTo>
                <a:lnTo>
                  <a:pt x="0" y="173831"/>
                </a:lnTo>
                <a:lnTo>
                  <a:pt x="0" y="192881"/>
                </a:lnTo>
                <a:lnTo>
                  <a:pt x="4763" y="209550"/>
                </a:lnTo>
                <a:lnTo>
                  <a:pt x="19050" y="233362"/>
                </a:lnTo>
                <a:lnTo>
                  <a:pt x="40481" y="247650"/>
                </a:lnTo>
                <a:lnTo>
                  <a:pt x="76200" y="264319"/>
                </a:lnTo>
                <a:lnTo>
                  <a:pt x="130969" y="283369"/>
                </a:lnTo>
                <a:lnTo>
                  <a:pt x="176213" y="288131"/>
                </a:lnTo>
                <a:lnTo>
                  <a:pt x="340519" y="290512"/>
                </a:lnTo>
                <a:lnTo>
                  <a:pt x="711994" y="295275"/>
                </a:lnTo>
                <a:lnTo>
                  <a:pt x="990600" y="300037"/>
                </a:lnTo>
                <a:lnTo>
                  <a:pt x="1095375" y="3024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36E4F25-FC22-486B-9687-AC804128076B}"/>
              </a:ext>
            </a:extLst>
          </p:cNvPr>
          <p:cNvSpPr/>
          <p:nvPr/>
        </p:nvSpPr>
        <p:spPr>
          <a:xfrm rot="16200000">
            <a:off x="5930901" y="3336926"/>
            <a:ext cx="2679700" cy="2327275"/>
          </a:xfrm>
          <a:custGeom>
            <a:avLst/>
            <a:gdLst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83558 w 2680519"/>
              <a:gd name="connsiteY61" fmla="*/ 2005781 h 2326558"/>
              <a:gd name="connsiteX62" fmla="*/ 1183558 w 2680519"/>
              <a:gd name="connsiteY62" fmla="*/ 2013155 h 2326558"/>
              <a:gd name="connsiteX63" fmla="*/ 1176184 w 2680519"/>
              <a:gd name="connsiteY63" fmla="*/ 2024216 h 2326558"/>
              <a:gd name="connsiteX64" fmla="*/ 1146687 w 2680519"/>
              <a:gd name="connsiteY64" fmla="*/ 2035277 h 2326558"/>
              <a:gd name="connsiteX65" fmla="*/ 1091380 w 2680519"/>
              <a:gd name="connsiteY65" fmla="*/ 2046339 h 2326558"/>
              <a:gd name="connsiteX66" fmla="*/ 575187 w 2680519"/>
              <a:gd name="connsiteY66" fmla="*/ 2127455 h 2326558"/>
              <a:gd name="connsiteX67" fmla="*/ 387145 w 2680519"/>
              <a:gd name="connsiteY67" fmla="*/ 2175387 h 2326558"/>
              <a:gd name="connsiteX68" fmla="*/ 328151 w 2680519"/>
              <a:gd name="connsiteY68" fmla="*/ 2197510 h 2326558"/>
              <a:gd name="connsiteX69" fmla="*/ 313403 w 2680519"/>
              <a:gd name="connsiteY69" fmla="*/ 2208571 h 2326558"/>
              <a:gd name="connsiteX70" fmla="*/ 265471 w 2680519"/>
              <a:gd name="connsiteY70" fmla="*/ 2267564 h 2326558"/>
              <a:gd name="connsiteX71" fmla="*/ 221226 w 2680519"/>
              <a:gd name="connsiteY71" fmla="*/ 2304435 h 2326558"/>
              <a:gd name="connsiteX72" fmla="*/ 180667 w 2680519"/>
              <a:gd name="connsiteY72" fmla="*/ 2326558 h 2326558"/>
              <a:gd name="connsiteX73" fmla="*/ 154858 w 2680519"/>
              <a:gd name="connsiteY73" fmla="*/ 2326558 h 2326558"/>
              <a:gd name="connsiteX74" fmla="*/ 114300 w 2680519"/>
              <a:gd name="connsiteY74" fmla="*/ 2308123 h 2326558"/>
              <a:gd name="connsiteX75" fmla="*/ 70055 w 2680519"/>
              <a:gd name="connsiteY75" fmla="*/ 2252816 h 2326558"/>
              <a:gd name="connsiteX76" fmla="*/ 47932 w 2680519"/>
              <a:gd name="connsiteY76" fmla="*/ 2186448 h 2326558"/>
              <a:gd name="connsiteX77" fmla="*/ 29497 w 2680519"/>
              <a:gd name="connsiteY77" fmla="*/ 2101645 h 2326558"/>
              <a:gd name="connsiteX78" fmla="*/ 11061 w 2680519"/>
              <a:gd name="connsiteY78" fmla="*/ 1880419 h 2326558"/>
              <a:gd name="connsiteX79" fmla="*/ 0 w 2680519"/>
              <a:gd name="connsiteY79" fmla="*/ 1596513 h 2326558"/>
              <a:gd name="connsiteX80" fmla="*/ 0 w 2680519"/>
              <a:gd name="connsiteY80" fmla="*/ 1415845 h 2326558"/>
              <a:gd name="connsiteX81" fmla="*/ 0 w 2680519"/>
              <a:gd name="connsiteY81" fmla="*/ 1220429 h 2326558"/>
              <a:gd name="connsiteX82" fmla="*/ 0 w 2680519"/>
              <a:gd name="connsiteY82" fmla="*/ 1058197 h 2326558"/>
              <a:gd name="connsiteX83" fmla="*/ 7374 w 2680519"/>
              <a:gd name="connsiteY83" fmla="*/ 973393 h 2326558"/>
              <a:gd name="connsiteX84" fmla="*/ 25809 w 2680519"/>
              <a:gd name="connsiteY84" fmla="*/ 822223 h 2326558"/>
              <a:gd name="connsiteX85" fmla="*/ 44245 w 2680519"/>
              <a:gd name="connsiteY85" fmla="*/ 730045 h 2326558"/>
              <a:gd name="connsiteX86" fmla="*/ 70055 w 2680519"/>
              <a:gd name="connsiteY86" fmla="*/ 612058 h 2326558"/>
              <a:gd name="connsiteX87" fmla="*/ 99551 w 2680519"/>
              <a:gd name="connsiteY87" fmla="*/ 512506 h 2326558"/>
              <a:gd name="connsiteX88" fmla="*/ 132735 w 2680519"/>
              <a:gd name="connsiteY88" fmla="*/ 427703 h 2326558"/>
              <a:gd name="connsiteX89" fmla="*/ 176980 w 2680519"/>
              <a:gd name="connsiteY89" fmla="*/ 361335 h 2326558"/>
              <a:gd name="connsiteX90" fmla="*/ 221226 w 2680519"/>
              <a:gd name="connsiteY90" fmla="*/ 309716 h 2326558"/>
              <a:gd name="connsiteX91" fmla="*/ 258097 w 2680519"/>
              <a:gd name="connsiteY91" fmla="*/ 272845 h 2326558"/>
              <a:gd name="connsiteX92" fmla="*/ 313403 w 2680519"/>
              <a:gd name="connsiteY92" fmla="*/ 232287 h 2326558"/>
              <a:gd name="connsiteX93" fmla="*/ 368709 w 2680519"/>
              <a:gd name="connsiteY93" fmla="*/ 206477 h 2326558"/>
              <a:gd name="connsiteX94" fmla="*/ 435077 w 2680519"/>
              <a:gd name="connsiteY94" fmla="*/ 188042 h 2326558"/>
              <a:gd name="connsiteX95" fmla="*/ 508819 w 2680519"/>
              <a:gd name="connsiteY95" fmla="*/ 176981 h 2326558"/>
              <a:gd name="connsiteX96" fmla="*/ 578874 w 2680519"/>
              <a:gd name="connsiteY96" fmla="*/ 176981 h 2326558"/>
              <a:gd name="connsiteX97" fmla="*/ 637867 w 2680519"/>
              <a:gd name="connsiteY97" fmla="*/ 180668 h 2326558"/>
              <a:gd name="connsiteX98" fmla="*/ 674738 w 2680519"/>
              <a:gd name="connsiteY98" fmla="*/ 184355 h 2326558"/>
              <a:gd name="connsiteX99" fmla="*/ 862780 w 2680519"/>
              <a:gd name="connsiteY99" fmla="*/ 184355 h 2326558"/>
              <a:gd name="connsiteX100" fmla="*/ 1109816 w 2680519"/>
              <a:gd name="connsiteY100" fmla="*/ 184355 h 2326558"/>
              <a:gd name="connsiteX101" fmla="*/ 1356851 w 2680519"/>
              <a:gd name="connsiteY101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83558 w 2680519"/>
              <a:gd name="connsiteY61" fmla="*/ 2005781 h 2326558"/>
              <a:gd name="connsiteX62" fmla="*/ 1183558 w 2680519"/>
              <a:gd name="connsiteY62" fmla="*/ 2013155 h 2326558"/>
              <a:gd name="connsiteX63" fmla="*/ 1176184 w 2680519"/>
              <a:gd name="connsiteY63" fmla="*/ 2024216 h 2326558"/>
              <a:gd name="connsiteX64" fmla="*/ 1146687 w 2680519"/>
              <a:gd name="connsiteY64" fmla="*/ 2035277 h 2326558"/>
              <a:gd name="connsiteX65" fmla="*/ 1091380 w 2680519"/>
              <a:gd name="connsiteY65" fmla="*/ 2046339 h 2326558"/>
              <a:gd name="connsiteX66" fmla="*/ 575187 w 2680519"/>
              <a:gd name="connsiteY66" fmla="*/ 2127455 h 2326558"/>
              <a:gd name="connsiteX67" fmla="*/ 387145 w 2680519"/>
              <a:gd name="connsiteY67" fmla="*/ 2175387 h 2326558"/>
              <a:gd name="connsiteX68" fmla="*/ 328151 w 2680519"/>
              <a:gd name="connsiteY68" fmla="*/ 2197510 h 2326558"/>
              <a:gd name="connsiteX69" fmla="*/ 313403 w 2680519"/>
              <a:gd name="connsiteY69" fmla="*/ 2208571 h 2326558"/>
              <a:gd name="connsiteX70" fmla="*/ 293201 w 2680519"/>
              <a:gd name="connsiteY70" fmla="*/ 2238452 h 2326558"/>
              <a:gd name="connsiteX71" fmla="*/ 265471 w 2680519"/>
              <a:gd name="connsiteY71" fmla="*/ 2267564 h 2326558"/>
              <a:gd name="connsiteX72" fmla="*/ 221226 w 2680519"/>
              <a:gd name="connsiteY72" fmla="*/ 2304435 h 2326558"/>
              <a:gd name="connsiteX73" fmla="*/ 180667 w 2680519"/>
              <a:gd name="connsiteY73" fmla="*/ 2326558 h 2326558"/>
              <a:gd name="connsiteX74" fmla="*/ 154858 w 2680519"/>
              <a:gd name="connsiteY74" fmla="*/ 2326558 h 2326558"/>
              <a:gd name="connsiteX75" fmla="*/ 114300 w 2680519"/>
              <a:gd name="connsiteY75" fmla="*/ 2308123 h 2326558"/>
              <a:gd name="connsiteX76" fmla="*/ 70055 w 2680519"/>
              <a:gd name="connsiteY76" fmla="*/ 2252816 h 2326558"/>
              <a:gd name="connsiteX77" fmla="*/ 47932 w 2680519"/>
              <a:gd name="connsiteY77" fmla="*/ 2186448 h 2326558"/>
              <a:gd name="connsiteX78" fmla="*/ 29497 w 2680519"/>
              <a:gd name="connsiteY78" fmla="*/ 2101645 h 2326558"/>
              <a:gd name="connsiteX79" fmla="*/ 11061 w 2680519"/>
              <a:gd name="connsiteY79" fmla="*/ 1880419 h 2326558"/>
              <a:gd name="connsiteX80" fmla="*/ 0 w 2680519"/>
              <a:gd name="connsiteY80" fmla="*/ 1596513 h 2326558"/>
              <a:gd name="connsiteX81" fmla="*/ 0 w 2680519"/>
              <a:gd name="connsiteY81" fmla="*/ 1415845 h 2326558"/>
              <a:gd name="connsiteX82" fmla="*/ 0 w 2680519"/>
              <a:gd name="connsiteY82" fmla="*/ 1220429 h 2326558"/>
              <a:gd name="connsiteX83" fmla="*/ 0 w 2680519"/>
              <a:gd name="connsiteY83" fmla="*/ 1058197 h 2326558"/>
              <a:gd name="connsiteX84" fmla="*/ 7374 w 2680519"/>
              <a:gd name="connsiteY84" fmla="*/ 973393 h 2326558"/>
              <a:gd name="connsiteX85" fmla="*/ 25809 w 2680519"/>
              <a:gd name="connsiteY85" fmla="*/ 822223 h 2326558"/>
              <a:gd name="connsiteX86" fmla="*/ 44245 w 2680519"/>
              <a:gd name="connsiteY86" fmla="*/ 730045 h 2326558"/>
              <a:gd name="connsiteX87" fmla="*/ 70055 w 2680519"/>
              <a:gd name="connsiteY87" fmla="*/ 612058 h 2326558"/>
              <a:gd name="connsiteX88" fmla="*/ 99551 w 2680519"/>
              <a:gd name="connsiteY88" fmla="*/ 512506 h 2326558"/>
              <a:gd name="connsiteX89" fmla="*/ 132735 w 2680519"/>
              <a:gd name="connsiteY89" fmla="*/ 427703 h 2326558"/>
              <a:gd name="connsiteX90" fmla="*/ 176980 w 2680519"/>
              <a:gd name="connsiteY90" fmla="*/ 361335 h 2326558"/>
              <a:gd name="connsiteX91" fmla="*/ 221226 w 2680519"/>
              <a:gd name="connsiteY91" fmla="*/ 309716 h 2326558"/>
              <a:gd name="connsiteX92" fmla="*/ 258097 w 2680519"/>
              <a:gd name="connsiteY92" fmla="*/ 272845 h 2326558"/>
              <a:gd name="connsiteX93" fmla="*/ 313403 w 2680519"/>
              <a:gd name="connsiteY93" fmla="*/ 232287 h 2326558"/>
              <a:gd name="connsiteX94" fmla="*/ 368709 w 2680519"/>
              <a:gd name="connsiteY94" fmla="*/ 206477 h 2326558"/>
              <a:gd name="connsiteX95" fmla="*/ 435077 w 2680519"/>
              <a:gd name="connsiteY95" fmla="*/ 188042 h 2326558"/>
              <a:gd name="connsiteX96" fmla="*/ 508819 w 2680519"/>
              <a:gd name="connsiteY96" fmla="*/ 176981 h 2326558"/>
              <a:gd name="connsiteX97" fmla="*/ 578874 w 2680519"/>
              <a:gd name="connsiteY97" fmla="*/ 176981 h 2326558"/>
              <a:gd name="connsiteX98" fmla="*/ 637867 w 2680519"/>
              <a:gd name="connsiteY98" fmla="*/ 180668 h 2326558"/>
              <a:gd name="connsiteX99" fmla="*/ 674738 w 2680519"/>
              <a:gd name="connsiteY99" fmla="*/ 184355 h 2326558"/>
              <a:gd name="connsiteX100" fmla="*/ 862780 w 2680519"/>
              <a:gd name="connsiteY100" fmla="*/ 184355 h 2326558"/>
              <a:gd name="connsiteX101" fmla="*/ 1109816 w 2680519"/>
              <a:gd name="connsiteY101" fmla="*/ 184355 h 2326558"/>
              <a:gd name="connsiteX102" fmla="*/ 1356851 w 2680519"/>
              <a:gd name="connsiteY102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83558 w 2680519"/>
              <a:gd name="connsiteY61" fmla="*/ 2005781 h 2326558"/>
              <a:gd name="connsiteX62" fmla="*/ 1176184 w 2680519"/>
              <a:gd name="connsiteY62" fmla="*/ 2024216 h 2326558"/>
              <a:gd name="connsiteX63" fmla="*/ 1146687 w 2680519"/>
              <a:gd name="connsiteY63" fmla="*/ 2035277 h 2326558"/>
              <a:gd name="connsiteX64" fmla="*/ 1091380 w 2680519"/>
              <a:gd name="connsiteY64" fmla="*/ 2046339 h 2326558"/>
              <a:gd name="connsiteX65" fmla="*/ 575187 w 2680519"/>
              <a:gd name="connsiteY65" fmla="*/ 2127455 h 2326558"/>
              <a:gd name="connsiteX66" fmla="*/ 387145 w 2680519"/>
              <a:gd name="connsiteY66" fmla="*/ 2175387 h 2326558"/>
              <a:gd name="connsiteX67" fmla="*/ 328151 w 2680519"/>
              <a:gd name="connsiteY67" fmla="*/ 2197510 h 2326558"/>
              <a:gd name="connsiteX68" fmla="*/ 313403 w 2680519"/>
              <a:gd name="connsiteY68" fmla="*/ 2208571 h 2326558"/>
              <a:gd name="connsiteX69" fmla="*/ 293201 w 2680519"/>
              <a:gd name="connsiteY69" fmla="*/ 2238452 h 2326558"/>
              <a:gd name="connsiteX70" fmla="*/ 265471 w 2680519"/>
              <a:gd name="connsiteY70" fmla="*/ 2267564 h 2326558"/>
              <a:gd name="connsiteX71" fmla="*/ 221226 w 2680519"/>
              <a:gd name="connsiteY71" fmla="*/ 2304435 h 2326558"/>
              <a:gd name="connsiteX72" fmla="*/ 180667 w 2680519"/>
              <a:gd name="connsiteY72" fmla="*/ 2326558 h 2326558"/>
              <a:gd name="connsiteX73" fmla="*/ 154858 w 2680519"/>
              <a:gd name="connsiteY73" fmla="*/ 2326558 h 2326558"/>
              <a:gd name="connsiteX74" fmla="*/ 114300 w 2680519"/>
              <a:gd name="connsiteY74" fmla="*/ 2308123 h 2326558"/>
              <a:gd name="connsiteX75" fmla="*/ 70055 w 2680519"/>
              <a:gd name="connsiteY75" fmla="*/ 2252816 h 2326558"/>
              <a:gd name="connsiteX76" fmla="*/ 47932 w 2680519"/>
              <a:gd name="connsiteY76" fmla="*/ 2186448 h 2326558"/>
              <a:gd name="connsiteX77" fmla="*/ 29497 w 2680519"/>
              <a:gd name="connsiteY77" fmla="*/ 2101645 h 2326558"/>
              <a:gd name="connsiteX78" fmla="*/ 11061 w 2680519"/>
              <a:gd name="connsiteY78" fmla="*/ 1880419 h 2326558"/>
              <a:gd name="connsiteX79" fmla="*/ 0 w 2680519"/>
              <a:gd name="connsiteY79" fmla="*/ 1596513 h 2326558"/>
              <a:gd name="connsiteX80" fmla="*/ 0 w 2680519"/>
              <a:gd name="connsiteY80" fmla="*/ 1415845 h 2326558"/>
              <a:gd name="connsiteX81" fmla="*/ 0 w 2680519"/>
              <a:gd name="connsiteY81" fmla="*/ 1220429 h 2326558"/>
              <a:gd name="connsiteX82" fmla="*/ 0 w 2680519"/>
              <a:gd name="connsiteY82" fmla="*/ 1058197 h 2326558"/>
              <a:gd name="connsiteX83" fmla="*/ 7374 w 2680519"/>
              <a:gd name="connsiteY83" fmla="*/ 973393 h 2326558"/>
              <a:gd name="connsiteX84" fmla="*/ 25809 w 2680519"/>
              <a:gd name="connsiteY84" fmla="*/ 822223 h 2326558"/>
              <a:gd name="connsiteX85" fmla="*/ 44245 w 2680519"/>
              <a:gd name="connsiteY85" fmla="*/ 730045 h 2326558"/>
              <a:gd name="connsiteX86" fmla="*/ 70055 w 2680519"/>
              <a:gd name="connsiteY86" fmla="*/ 612058 h 2326558"/>
              <a:gd name="connsiteX87" fmla="*/ 99551 w 2680519"/>
              <a:gd name="connsiteY87" fmla="*/ 512506 h 2326558"/>
              <a:gd name="connsiteX88" fmla="*/ 132735 w 2680519"/>
              <a:gd name="connsiteY88" fmla="*/ 427703 h 2326558"/>
              <a:gd name="connsiteX89" fmla="*/ 176980 w 2680519"/>
              <a:gd name="connsiteY89" fmla="*/ 361335 h 2326558"/>
              <a:gd name="connsiteX90" fmla="*/ 221226 w 2680519"/>
              <a:gd name="connsiteY90" fmla="*/ 309716 h 2326558"/>
              <a:gd name="connsiteX91" fmla="*/ 258097 w 2680519"/>
              <a:gd name="connsiteY91" fmla="*/ 272845 h 2326558"/>
              <a:gd name="connsiteX92" fmla="*/ 313403 w 2680519"/>
              <a:gd name="connsiteY92" fmla="*/ 232287 h 2326558"/>
              <a:gd name="connsiteX93" fmla="*/ 368709 w 2680519"/>
              <a:gd name="connsiteY93" fmla="*/ 206477 h 2326558"/>
              <a:gd name="connsiteX94" fmla="*/ 435077 w 2680519"/>
              <a:gd name="connsiteY94" fmla="*/ 188042 h 2326558"/>
              <a:gd name="connsiteX95" fmla="*/ 508819 w 2680519"/>
              <a:gd name="connsiteY95" fmla="*/ 176981 h 2326558"/>
              <a:gd name="connsiteX96" fmla="*/ 578874 w 2680519"/>
              <a:gd name="connsiteY96" fmla="*/ 176981 h 2326558"/>
              <a:gd name="connsiteX97" fmla="*/ 637867 w 2680519"/>
              <a:gd name="connsiteY97" fmla="*/ 180668 h 2326558"/>
              <a:gd name="connsiteX98" fmla="*/ 674738 w 2680519"/>
              <a:gd name="connsiteY98" fmla="*/ 184355 h 2326558"/>
              <a:gd name="connsiteX99" fmla="*/ 862780 w 2680519"/>
              <a:gd name="connsiteY99" fmla="*/ 184355 h 2326558"/>
              <a:gd name="connsiteX100" fmla="*/ 1109816 w 2680519"/>
              <a:gd name="connsiteY100" fmla="*/ 184355 h 2326558"/>
              <a:gd name="connsiteX101" fmla="*/ 1356851 w 2680519"/>
              <a:gd name="connsiteY101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83558 w 2680519"/>
              <a:gd name="connsiteY61" fmla="*/ 2005781 h 2326558"/>
              <a:gd name="connsiteX62" fmla="*/ 1146687 w 2680519"/>
              <a:gd name="connsiteY62" fmla="*/ 2035277 h 2326558"/>
              <a:gd name="connsiteX63" fmla="*/ 1091380 w 2680519"/>
              <a:gd name="connsiteY63" fmla="*/ 2046339 h 2326558"/>
              <a:gd name="connsiteX64" fmla="*/ 575187 w 2680519"/>
              <a:gd name="connsiteY64" fmla="*/ 2127455 h 2326558"/>
              <a:gd name="connsiteX65" fmla="*/ 387145 w 2680519"/>
              <a:gd name="connsiteY65" fmla="*/ 2175387 h 2326558"/>
              <a:gd name="connsiteX66" fmla="*/ 328151 w 2680519"/>
              <a:gd name="connsiteY66" fmla="*/ 2197510 h 2326558"/>
              <a:gd name="connsiteX67" fmla="*/ 313403 w 2680519"/>
              <a:gd name="connsiteY67" fmla="*/ 2208571 h 2326558"/>
              <a:gd name="connsiteX68" fmla="*/ 293201 w 2680519"/>
              <a:gd name="connsiteY68" fmla="*/ 2238452 h 2326558"/>
              <a:gd name="connsiteX69" fmla="*/ 265471 w 2680519"/>
              <a:gd name="connsiteY69" fmla="*/ 2267564 h 2326558"/>
              <a:gd name="connsiteX70" fmla="*/ 221226 w 2680519"/>
              <a:gd name="connsiteY70" fmla="*/ 2304435 h 2326558"/>
              <a:gd name="connsiteX71" fmla="*/ 180667 w 2680519"/>
              <a:gd name="connsiteY71" fmla="*/ 2326558 h 2326558"/>
              <a:gd name="connsiteX72" fmla="*/ 154858 w 2680519"/>
              <a:gd name="connsiteY72" fmla="*/ 2326558 h 2326558"/>
              <a:gd name="connsiteX73" fmla="*/ 114300 w 2680519"/>
              <a:gd name="connsiteY73" fmla="*/ 2308123 h 2326558"/>
              <a:gd name="connsiteX74" fmla="*/ 70055 w 2680519"/>
              <a:gd name="connsiteY74" fmla="*/ 2252816 h 2326558"/>
              <a:gd name="connsiteX75" fmla="*/ 47932 w 2680519"/>
              <a:gd name="connsiteY75" fmla="*/ 2186448 h 2326558"/>
              <a:gd name="connsiteX76" fmla="*/ 29497 w 2680519"/>
              <a:gd name="connsiteY76" fmla="*/ 2101645 h 2326558"/>
              <a:gd name="connsiteX77" fmla="*/ 11061 w 2680519"/>
              <a:gd name="connsiteY77" fmla="*/ 1880419 h 2326558"/>
              <a:gd name="connsiteX78" fmla="*/ 0 w 2680519"/>
              <a:gd name="connsiteY78" fmla="*/ 1596513 h 2326558"/>
              <a:gd name="connsiteX79" fmla="*/ 0 w 2680519"/>
              <a:gd name="connsiteY79" fmla="*/ 1415845 h 2326558"/>
              <a:gd name="connsiteX80" fmla="*/ 0 w 2680519"/>
              <a:gd name="connsiteY80" fmla="*/ 1220429 h 2326558"/>
              <a:gd name="connsiteX81" fmla="*/ 0 w 2680519"/>
              <a:gd name="connsiteY81" fmla="*/ 1058197 h 2326558"/>
              <a:gd name="connsiteX82" fmla="*/ 7374 w 2680519"/>
              <a:gd name="connsiteY82" fmla="*/ 973393 h 2326558"/>
              <a:gd name="connsiteX83" fmla="*/ 25809 w 2680519"/>
              <a:gd name="connsiteY83" fmla="*/ 822223 h 2326558"/>
              <a:gd name="connsiteX84" fmla="*/ 44245 w 2680519"/>
              <a:gd name="connsiteY84" fmla="*/ 730045 h 2326558"/>
              <a:gd name="connsiteX85" fmla="*/ 70055 w 2680519"/>
              <a:gd name="connsiteY85" fmla="*/ 612058 h 2326558"/>
              <a:gd name="connsiteX86" fmla="*/ 99551 w 2680519"/>
              <a:gd name="connsiteY86" fmla="*/ 512506 h 2326558"/>
              <a:gd name="connsiteX87" fmla="*/ 132735 w 2680519"/>
              <a:gd name="connsiteY87" fmla="*/ 427703 h 2326558"/>
              <a:gd name="connsiteX88" fmla="*/ 176980 w 2680519"/>
              <a:gd name="connsiteY88" fmla="*/ 361335 h 2326558"/>
              <a:gd name="connsiteX89" fmla="*/ 221226 w 2680519"/>
              <a:gd name="connsiteY89" fmla="*/ 309716 h 2326558"/>
              <a:gd name="connsiteX90" fmla="*/ 258097 w 2680519"/>
              <a:gd name="connsiteY90" fmla="*/ 272845 h 2326558"/>
              <a:gd name="connsiteX91" fmla="*/ 313403 w 2680519"/>
              <a:gd name="connsiteY91" fmla="*/ 232287 h 2326558"/>
              <a:gd name="connsiteX92" fmla="*/ 368709 w 2680519"/>
              <a:gd name="connsiteY92" fmla="*/ 206477 h 2326558"/>
              <a:gd name="connsiteX93" fmla="*/ 435077 w 2680519"/>
              <a:gd name="connsiteY93" fmla="*/ 188042 h 2326558"/>
              <a:gd name="connsiteX94" fmla="*/ 508819 w 2680519"/>
              <a:gd name="connsiteY94" fmla="*/ 176981 h 2326558"/>
              <a:gd name="connsiteX95" fmla="*/ 578874 w 2680519"/>
              <a:gd name="connsiteY95" fmla="*/ 176981 h 2326558"/>
              <a:gd name="connsiteX96" fmla="*/ 637867 w 2680519"/>
              <a:gd name="connsiteY96" fmla="*/ 180668 h 2326558"/>
              <a:gd name="connsiteX97" fmla="*/ 674738 w 2680519"/>
              <a:gd name="connsiteY97" fmla="*/ 184355 h 2326558"/>
              <a:gd name="connsiteX98" fmla="*/ 862780 w 2680519"/>
              <a:gd name="connsiteY98" fmla="*/ 184355 h 2326558"/>
              <a:gd name="connsiteX99" fmla="*/ 1109816 w 2680519"/>
              <a:gd name="connsiteY99" fmla="*/ 184355 h 2326558"/>
              <a:gd name="connsiteX100" fmla="*/ 1356851 w 2680519"/>
              <a:gd name="connsiteY100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46687 w 2680519"/>
              <a:gd name="connsiteY61" fmla="*/ 2035277 h 2326558"/>
              <a:gd name="connsiteX62" fmla="*/ 1091380 w 2680519"/>
              <a:gd name="connsiteY62" fmla="*/ 2046339 h 2326558"/>
              <a:gd name="connsiteX63" fmla="*/ 575187 w 2680519"/>
              <a:gd name="connsiteY63" fmla="*/ 2127455 h 2326558"/>
              <a:gd name="connsiteX64" fmla="*/ 387145 w 2680519"/>
              <a:gd name="connsiteY64" fmla="*/ 2175387 h 2326558"/>
              <a:gd name="connsiteX65" fmla="*/ 328151 w 2680519"/>
              <a:gd name="connsiteY65" fmla="*/ 2197510 h 2326558"/>
              <a:gd name="connsiteX66" fmla="*/ 313403 w 2680519"/>
              <a:gd name="connsiteY66" fmla="*/ 2208571 h 2326558"/>
              <a:gd name="connsiteX67" fmla="*/ 293201 w 2680519"/>
              <a:gd name="connsiteY67" fmla="*/ 2238452 h 2326558"/>
              <a:gd name="connsiteX68" fmla="*/ 265471 w 2680519"/>
              <a:gd name="connsiteY68" fmla="*/ 2267564 h 2326558"/>
              <a:gd name="connsiteX69" fmla="*/ 221226 w 2680519"/>
              <a:gd name="connsiteY69" fmla="*/ 2304435 h 2326558"/>
              <a:gd name="connsiteX70" fmla="*/ 180667 w 2680519"/>
              <a:gd name="connsiteY70" fmla="*/ 2326558 h 2326558"/>
              <a:gd name="connsiteX71" fmla="*/ 154858 w 2680519"/>
              <a:gd name="connsiteY71" fmla="*/ 2326558 h 2326558"/>
              <a:gd name="connsiteX72" fmla="*/ 114300 w 2680519"/>
              <a:gd name="connsiteY72" fmla="*/ 2308123 h 2326558"/>
              <a:gd name="connsiteX73" fmla="*/ 70055 w 2680519"/>
              <a:gd name="connsiteY73" fmla="*/ 2252816 h 2326558"/>
              <a:gd name="connsiteX74" fmla="*/ 47932 w 2680519"/>
              <a:gd name="connsiteY74" fmla="*/ 2186448 h 2326558"/>
              <a:gd name="connsiteX75" fmla="*/ 29497 w 2680519"/>
              <a:gd name="connsiteY75" fmla="*/ 2101645 h 2326558"/>
              <a:gd name="connsiteX76" fmla="*/ 11061 w 2680519"/>
              <a:gd name="connsiteY76" fmla="*/ 1880419 h 2326558"/>
              <a:gd name="connsiteX77" fmla="*/ 0 w 2680519"/>
              <a:gd name="connsiteY77" fmla="*/ 1596513 h 2326558"/>
              <a:gd name="connsiteX78" fmla="*/ 0 w 2680519"/>
              <a:gd name="connsiteY78" fmla="*/ 1415845 h 2326558"/>
              <a:gd name="connsiteX79" fmla="*/ 0 w 2680519"/>
              <a:gd name="connsiteY79" fmla="*/ 1220429 h 2326558"/>
              <a:gd name="connsiteX80" fmla="*/ 0 w 2680519"/>
              <a:gd name="connsiteY80" fmla="*/ 1058197 h 2326558"/>
              <a:gd name="connsiteX81" fmla="*/ 7374 w 2680519"/>
              <a:gd name="connsiteY81" fmla="*/ 973393 h 2326558"/>
              <a:gd name="connsiteX82" fmla="*/ 25809 w 2680519"/>
              <a:gd name="connsiteY82" fmla="*/ 822223 h 2326558"/>
              <a:gd name="connsiteX83" fmla="*/ 44245 w 2680519"/>
              <a:gd name="connsiteY83" fmla="*/ 730045 h 2326558"/>
              <a:gd name="connsiteX84" fmla="*/ 70055 w 2680519"/>
              <a:gd name="connsiteY84" fmla="*/ 612058 h 2326558"/>
              <a:gd name="connsiteX85" fmla="*/ 99551 w 2680519"/>
              <a:gd name="connsiteY85" fmla="*/ 512506 h 2326558"/>
              <a:gd name="connsiteX86" fmla="*/ 132735 w 2680519"/>
              <a:gd name="connsiteY86" fmla="*/ 427703 h 2326558"/>
              <a:gd name="connsiteX87" fmla="*/ 176980 w 2680519"/>
              <a:gd name="connsiteY87" fmla="*/ 361335 h 2326558"/>
              <a:gd name="connsiteX88" fmla="*/ 221226 w 2680519"/>
              <a:gd name="connsiteY88" fmla="*/ 309716 h 2326558"/>
              <a:gd name="connsiteX89" fmla="*/ 258097 w 2680519"/>
              <a:gd name="connsiteY89" fmla="*/ 272845 h 2326558"/>
              <a:gd name="connsiteX90" fmla="*/ 313403 w 2680519"/>
              <a:gd name="connsiteY90" fmla="*/ 232287 h 2326558"/>
              <a:gd name="connsiteX91" fmla="*/ 368709 w 2680519"/>
              <a:gd name="connsiteY91" fmla="*/ 206477 h 2326558"/>
              <a:gd name="connsiteX92" fmla="*/ 435077 w 2680519"/>
              <a:gd name="connsiteY92" fmla="*/ 188042 h 2326558"/>
              <a:gd name="connsiteX93" fmla="*/ 508819 w 2680519"/>
              <a:gd name="connsiteY93" fmla="*/ 176981 h 2326558"/>
              <a:gd name="connsiteX94" fmla="*/ 578874 w 2680519"/>
              <a:gd name="connsiteY94" fmla="*/ 176981 h 2326558"/>
              <a:gd name="connsiteX95" fmla="*/ 637867 w 2680519"/>
              <a:gd name="connsiteY95" fmla="*/ 180668 h 2326558"/>
              <a:gd name="connsiteX96" fmla="*/ 674738 w 2680519"/>
              <a:gd name="connsiteY96" fmla="*/ 184355 h 2326558"/>
              <a:gd name="connsiteX97" fmla="*/ 862780 w 2680519"/>
              <a:gd name="connsiteY97" fmla="*/ 184355 h 2326558"/>
              <a:gd name="connsiteX98" fmla="*/ 1109816 w 2680519"/>
              <a:gd name="connsiteY98" fmla="*/ 184355 h 2326558"/>
              <a:gd name="connsiteX99" fmla="*/ 1356851 w 2680519"/>
              <a:gd name="connsiteY99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46687 w 2680519"/>
              <a:gd name="connsiteY60" fmla="*/ 2035277 h 2326558"/>
              <a:gd name="connsiteX61" fmla="*/ 1091380 w 2680519"/>
              <a:gd name="connsiteY61" fmla="*/ 2046339 h 2326558"/>
              <a:gd name="connsiteX62" fmla="*/ 575187 w 2680519"/>
              <a:gd name="connsiteY62" fmla="*/ 2127455 h 2326558"/>
              <a:gd name="connsiteX63" fmla="*/ 387145 w 2680519"/>
              <a:gd name="connsiteY63" fmla="*/ 2175387 h 2326558"/>
              <a:gd name="connsiteX64" fmla="*/ 328151 w 2680519"/>
              <a:gd name="connsiteY64" fmla="*/ 2197510 h 2326558"/>
              <a:gd name="connsiteX65" fmla="*/ 313403 w 2680519"/>
              <a:gd name="connsiteY65" fmla="*/ 2208571 h 2326558"/>
              <a:gd name="connsiteX66" fmla="*/ 293201 w 2680519"/>
              <a:gd name="connsiteY66" fmla="*/ 2238452 h 2326558"/>
              <a:gd name="connsiteX67" fmla="*/ 265471 w 2680519"/>
              <a:gd name="connsiteY67" fmla="*/ 2267564 h 2326558"/>
              <a:gd name="connsiteX68" fmla="*/ 221226 w 2680519"/>
              <a:gd name="connsiteY68" fmla="*/ 2304435 h 2326558"/>
              <a:gd name="connsiteX69" fmla="*/ 180667 w 2680519"/>
              <a:gd name="connsiteY69" fmla="*/ 2326558 h 2326558"/>
              <a:gd name="connsiteX70" fmla="*/ 154858 w 2680519"/>
              <a:gd name="connsiteY70" fmla="*/ 2326558 h 2326558"/>
              <a:gd name="connsiteX71" fmla="*/ 114300 w 2680519"/>
              <a:gd name="connsiteY71" fmla="*/ 2308123 h 2326558"/>
              <a:gd name="connsiteX72" fmla="*/ 70055 w 2680519"/>
              <a:gd name="connsiteY72" fmla="*/ 2252816 h 2326558"/>
              <a:gd name="connsiteX73" fmla="*/ 47932 w 2680519"/>
              <a:gd name="connsiteY73" fmla="*/ 2186448 h 2326558"/>
              <a:gd name="connsiteX74" fmla="*/ 29497 w 2680519"/>
              <a:gd name="connsiteY74" fmla="*/ 2101645 h 2326558"/>
              <a:gd name="connsiteX75" fmla="*/ 11061 w 2680519"/>
              <a:gd name="connsiteY75" fmla="*/ 1880419 h 2326558"/>
              <a:gd name="connsiteX76" fmla="*/ 0 w 2680519"/>
              <a:gd name="connsiteY76" fmla="*/ 1596513 h 2326558"/>
              <a:gd name="connsiteX77" fmla="*/ 0 w 2680519"/>
              <a:gd name="connsiteY77" fmla="*/ 1415845 h 2326558"/>
              <a:gd name="connsiteX78" fmla="*/ 0 w 2680519"/>
              <a:gd name="connsiteY78" fmla="*/ 1220429 h 2326558"/>
              <a:gd name="connsiteX79" fmla="*/ 0 w 2680519"/>
              <a:gd name="connsiteY79" fmla="*/ 1058197 h 2326558"/>
              <a:gd name="connsiteX80" fmla="*/ 7374 w 2680519"/>
              <a:gd name="connsiteY80" fmla="*/ 973393 h 2326558"/>
              <a:gd name="connsiteX81" fmla="*/ 25809 w 2680519"/>
              <a:gd name="connsiteY81" fmla="*/ 822223 h 2326558"/>
              <a:gd name="connsiteX82" fmla="*/ 44245 w 2680519"/>
              <a:gd name="connsiteY82" fmla="*/ 730045 h 2326558"/>
              <a:gd name="connsiteX83" fmla="*/ 70055 w 2680519"/>
              <a:gd name="connsiteY83" fmla="*/ 612058 h 2326558"/>
              <a:gd name="connsiteX84" fmla="*/ 99551 w 2680519"/>
              <a:gd name="connsiteY84" fmla="*/ 512506 h 2326558"/>
              <a:gd name="connsiteX85" fmla="*/ 132735 w 2680519"/>
              <a:gd name="connsiteY85" fmla="*/ 427703 h 2326558"/>
              <a:gd name="connsiteX86" fmla="*/ 176980 w 2680519"/>
              <a:gd name="connsiteY86" fmla="*/ 361335 h 2326558"/>
              <a:gd name="connsiteX87" fmla="*/ 221226 w 2680519"/>
              <a:gd name="connsiteY87" fmla="*/ 309716 h 2326558"/>
              <a:gd name="connsiteX88" fmla="*/ 258097 w 2680519"/>
              <a:gd name="connsiteY88" fmla="*/ 272845 h 2326558"/>
              <a:gd name="connsiteX89" fmla="*/ 313403 w 2680519"/>
              <a:gd name="connsiteY89" fmla="*/ 232287 h 2326558"/>
              <a:gd name="connsiteX90" fmla="*/ 368709 w 2680519"/>
              <a:gd name="connsiteY90" fmla="*/ 206477 h 2326558"/>
              <a:gd name="connsiteX91" fmla="*/ 435077 w 2680519"/>
              <a:gd name="connsiteY91" fmla="*/ 188042 h 2326558"/>
              <a:gd name="connsiteX92" fmla="*/ 508819 w 2680519"/>
              <a:gd name="connsiteY92" fmla="*/ 176981 h 2326558"/>
              <a:gd name="connsiteX93" fmla="*/ 578874 w 2680519"/>
              <a:gd name="connsiteY93" fmla="*/ 176981 h 2326558"/>
              <a:gd name="connsiteX94" fmla="*/ 637867 w 2680519"/>
              <a:gd name="connsiteY94" fmla="*/ 180668 h 2326558"/>
              <a:gd name="connsiteX95" fmla="*/ 674738 w 2680519"/>
              <a:gd name="connsiteY95" fmla="*/ 184355 h 2326558"/>
              <a:gd name="connsiteX96" fmla="*/ 862780 w 2680519"/>
              <a:gd name="connsiteY96" fmla="*/ 184355 h 2326558"/>
              <a:gd name="connsiteX97" fmla="*/ 1109816 w 2680519"/>
              <a:gd name="connsiteY97" fmla="*/ 184355 h 2326558"/>
              <a:gd name="connsiteX98" fmla="*/ 1356851 w 2680519"/>
              <a:gd name="connsiteY98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091380 w 2680519"/>
              <a:gd name="connsiteY60" fmla="*/ 2046339 h 2326558"/>
              <a:gd name="connsiteX61" fmla="*/ 575187 w 2680519"/>
              <a:gd name="connsiteY61" fmla="*/ 2127455 h 2326558"/>
              <a:gd name="connsiteX62" fmla="*/ 387145 w 2680519"/>
              <a:gd name="connsiteY62" fmla="*/ 2175387 h 2326558"/>
              <a:gd name="connsiteX63" fmla="*/ 328151 w 2680519"/>
              <a:gd name="connsiteY63" fmla="*/ 2197510 h 2326558"/>
              <a:gd name="connsiteX64" fmla="*/ 313403 w 2680519"/>
              <a:gd name="connsiteY64" fmla="*/ 2208571 h 2326558"/>
              <a:gd name="connsiteX65" fmla="*/ 293201 w 2680519"/>
              <a:gd name="connsiteY65" fmla="*/ 2238452 h 2326558"/>
              <a:gd name="connsiteX66" fmla="*/ 265471 w 2680519"/>
              <a:gd name="connsiteY66" fmla="*/ 2267564 h 2326558"/>
              <a:gd name="connsiteX67" fmla="*/ 221226 w 2680519"/>
              <a:gd name="connsiteY67" fmla="*/ 2304435 h 2326558"/>
              <a:gd name="connsiteX68" fmla="*/ 180667 w 2680519"/>
              <a:gd name="connsiteY68" fmla="*/ 2326558 h 2326558"/>
              <a:gd name="connsiteX69" fmla="*/ 154858 w 2680519"/>
              <a:gd name="connsiteY69" fmla="*/ 2326558 h 2326558"/>
              <a:gd name="connsiteX70" fmla="*/ 114300 w 2680519"/>
              <a:gd name="connsiteY70" fmla="*/ 2308123 h 2326558"/>
              <a:gd name="connsiteX71" fmla="*/ 70055 w 2680519"/>
              <a:gd name="connsiteY71" fmla="*/ 2252816 h 2326558"/>
              <a:gd name="connsiteX72" fmla="*/ 47932 w 2680519"/>
              <a:gd name="connsiteY72" fmla="*/ 2186448 h 2326558"/>
              <a:gd name="connsiteX73" fmla="*/ 29497 w 2680519"/>
              <a:gd name="connsiteY73" fmla="*/ 2101645 h 2326558"/>
              <a:gd name="connsiteX74" fmla="*/ 11061 w 2680519"/>
              <a:gd name="connsiteY74" fmla="*/ 1880419 h 2326558"/>
              <a:gd name="connsiteX75" fmla="*/ 0 w 2680519"/>
              <a:gd name="connsiteY75" fmla="*/ 1596513 h 2326558"/>
              <a:gd name="connsiteX76" fmla="*/ 0 w 2680519"/>
              <a:gd name="connsiteY76" fmla="*/ 1415845 h 2326558"/>
              <a:gd name="connsiteX77" fmla="*/ 0 w 2680519"/>
              <a:gd name="connsiteY77" fmla="*/ 1220429 h 2326558"/>
              <a:gd name="connsiteX78" fmla="*/ 0 w 2680519"/>
              <a:gd name="connsiteY78" fmla="*/ 1058197 h 2326558"/>
              <a:gd name="connsiteX79" fmla="*/ 7374 w 2680519"/>
              <a:gd name="connsiteY79" fmla="*/ 973393 h 2326558"/>
              <a:gd name="connsiteX80" fmla="*/ 25809 w 2680519"/>
              <a:gd name="connsiteY80" fmla="*/ 822223 h 2326558"/>
              <a:gd name="connsiteX81" fmla="*/ 44245 w 2680519"/>
              <a:gd name="connsiteY81" fmla="*/ 730045 h 2326558"/>
              <a:gd name="connsiteX82" fmla="*/ 70055 w 2680519"/>
              <a:gd name="connsiteY82" fmla="*/ 612058 h 2326558"/>
              <a:gd name="connsiteX83" fmla="*/ 99551 w 2680519"/>
              <a:gd name="connsiteY83" fmla="*/ 512506 h 2326558"/>
              <a:gd name="connsiteX84" fmla="*/ 132735 w 2680519"/>
              <a:gd name="connsiteY84" fmla="*/ 427703 h 2326558"/>
              <a:gd name="connsiteX85" fmla="*/ 176980 w 2680519"/>
              <a:gd name="connsiteY85" fmla="*/ 361335 h 2326558"/>
              <a:gd name="connsiteX86" fmla="*/ 221226 w 2680519"/>
              <a:gd name="connsiteY86" fmla="*/ 309716 h 2326558"/>
              <a:gd name="connsiteX87" fmla="*/ 258097 w 2680519"/>
              <a:gd name="connsiteY87" fmla="*/ 272845 h 2326558"/>
              <a:gd name="connsiteX88" fmla="*/ 313403 w 2680519"/>
              <a:gd name="connsiteY88" fmla="*/ 232287 h 2326558"/>
              <a:gd name="connsiteX89" fmla="*/ 368709 w 2680519"/>
              <a:gd name="connsiteY89" fmla="*/ 206477 h 2326558"/>
              <a:gd name="connsiteX90" fmla="*/ 435077 w 2680519"/>
              <a:gd name="connsiteY90" fmla="*/ 188042 h 2326558"/>
              <a:gd name="connsiteX91" fmla="*/ 508819 w 2680519"/>
              <a:gd name="connsiteY91" fmla="*/ 176981 h 2326558"/>
              <a:gd name="connsiteX92" fmla="*/ 578874 w 2680519"/>
              <a:gd name="connsiteY92" fmla="*/ 176981 h 2326558"/>
              <a:gd name="connsiteX93" fmla="*/ 637867 w 2680519"/>
              <a:gd name="connsiteY93" fmla="*/ 180668 h 2326558"/>
              <a:gd name="connsiteX94" fmla="*/ 674738 w 2680519"/>
              <a:gd name="connsiteY94" fmla="*/ 184355 h 2326558"/>
              <a:gd name="connsiteX95" fmla="*/ 862780 w 2680519"/>
              <a:gd name="connsiteY95" fmla="*/ 184355 h 2326558"/>
              <a:gd name="connsiteX96" fmla="*/ 1109816 w 2680519"/>
              <a:gd name="connsiteY96" fmla="*/ 184355 h 2326558"/>
              <a:gd name="connsiteX97" fmla="*/ 1356851 w 2680519"/>
              <a:gd name="connsiteY97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575187 w 2680519"/>
              <a:gd name="connsiteY60" fmla="*/ 2127455 h 2326558"/>
              <a:gd name="connsiteX61" fmla="*/ 387145 w 2680519"/>
              <a:gd name="connsiteY61" fmla="*/ 2175387 h 2326558"/>
              <a:gd name="connsiteX62" fmla="*/ 328151 w 2680519"/>
              <a:gd name="connsiteY62" fmla="*/ 2197510 h 2326558"/>
              <a:gd name="connsiteX63" fmla="*/ 313403 w 2680519"/>
              <a:gd name="connsiteY63" fmla="*/ 2208571 h 2326558"/>
              <a:gd name="connsiteX64" fmla="*/ 293201 w 2680519"/>
              <a:gd name="connsiteY64" fmla="*/ 2238452 h 2326558"/>
              <a:gd name="connsiteX65" fmla="*/ 265471 w 2680519"/>
              <a:gd name="connsiteY65" fmla="*/ 2267564 h 2326558"/>
              <a:gd name="connsiteX66" fmla="*/ 221226 w 2680519"/>
              <a:gd name="connsiteY66" fmla="*/ 2304435 h 2326558"/>
              <a:gd name="connsiteX67" fmla="*/ 180667 w 2680519"/>
              <a:gd name="connsiteY67" fmla="*/ 2326558 h 2326558"/>
              <a:gd name="connsiteX68" fmla="*/ 154858 w 2680519"/>
              <a:gd name="connsiteY68" fmla="*/ 2326558 h 2326558"/>
              <a:gd name="connsiteX69" fmla="*/ 114300 w 2680519"/>
              <a:gd name="connsiteY69" fmla="*/ 2308123 h 2326558"/>
              <a:gd name="connsiteX70" fmla="*/ 70055 w 2680519"/>
              <a:gd name="connsiteY70" fmla="*/ 2252816 h 2326558"/>
              <a:gd name="connsiteX71" fmla="*/ 47932 w 2680519"/>
              <a:gd name="connsiteY71" fmla="*/ 2186448 h 2326558"/>
              <a:gd name="connsiteX72" fmla="*/ 29497 w 2680519"/>
              <a:gd name="connsiteY72" fmla="*/ 2101645 h 2326558"/>
              <a:gd name="connsiteX73" fmla="*/ 11061 w 2680519"/>
              <a:gd name="connsiteY73" fmla="*/ 1880419 h 2326558"/>
              <a:gd name="connsiteX74" fmla="*/ 0 w 2680519"/>
              <a:gd name="connsiteY74" fmla="*/ 1596513 h 2326558"/>
              <a:gd name="connsiteX75" fmla="*/ 0 w 2680519"/>
              <a:gd name="connsiteY75" fmla="*/ 1415845 h 2326558"/>
              <a:gd name="connsiteX76" fmla="*/ 0 w 2680519"/>
              <a:gd name="connsiteY76" fmla="*/ 1220429 h 2326558"/>
              <a:gd name="connsiteX77" fmla="*/ 0 w 2680519"/>
              <a:gd name="connsiteY77" fmla="*/ 1058197 h 2326558"/>
              <a:gd name="connsiteX78" fmla="*/ 7374 w 2680519"/>
              <a:gd name="connsiteY78" fmla="*/ 973393 h 2326558"/>
              <a:gd name="connsiteX79" fmla="*/ 25809 w 2680519"/>
              <a:gd name="connsiteY79" fmla="*/ 822223 h 2326558"/>
              <a:gd name="connsiteX80" fmla="*/ 44245 w 2680519"/>
              <a:gd name="connsiteY80" fmla="*/ 730045 h 2326558"/>
              <a:gd name="connsiteX81" fmla="*/ 70055 w 2680519"/>
              <a:gd name="connsiteY81" fmla="*/ 612058 h 2326558"/>
              <a:gd name="connsiteX82" fmla="*/ 99551 w 2680519"/>
              <a:gd name="connsiteY82" fmla="*/ 512506 h 2326558"/>
              <a:gd name="connsiteX83" fmla="*/ 132735 w 2680519"/>
              <a:gd name="connsiteY83" fmla="*/ 427703 h 2326558"/>
              <a:gd name="connsiteX84" fmla="*/ 176980 w 2680519"/>
              <a:gd name="connsiteY84" fmla="*/ 361335 h 2326558"/>
              <a:gd name="connsiteX85" fmla="*/ 221226 w 2680519"/>
              <a:gd name="connsiteY85" fmla="*/ 309716 h 2326558"/>
              <a:gd name="connsiteX86" fmla="*/ 258097 w 2680519"/>
              <a:gd name="connsiteY86" fmla="*/ 272845 h 2326558"/>
              <a:gd name="connsiteX87" fmla="*/ 313403 w 2680519"/>
              <a:gd name="connsiteY87" fmla="*/ 232287 h 2326558"/>
              <a:gd name="connsiteX88" fmla="*/ 368709 w 2680519"/>
              <a:gd name="connsiteY88" fmla="*/ 206477 h 2326558"/>
              <a:gd name="connsiteX89" fmla="*/ 435077 w 2680519"/>
              <a:gd name="connsiteY89" fmla="*/ 188042 h 2326558"/>
              <a:gd name="connsiteX90" fmla="*/ 508819 w 2680519"/>
              <a:gd name="connsiteY90" fmla="*/ 176981 h 2326558"/>
              <a:gd name="connsiteX91" fmla="*/ 578874 w 2680519"/>
              <a:gd name="connsiteY91" fmla="*/ 176981 h 2326558"/>
              <a:gd name="connsiteX92" fmla="*/ 637867 w 2680519"/>
              <a:gd name="connsiteY92" fmla="*/ 180668 h 2326558"/>
              <a:gd name="connsiteX93" fmla="*/ 674738 w 2680519"/>
              <a:gd name="connsiteY93" fmla="*/ 184355 h 2326558"/>
              <a:gd name="connsiteX94" fmla="*/ 862780 w 2680519"/>
              <a:gd name="connsiteY94" fmla="*/ 184355 h 2326558"/>
              <a:gd name="connsiteX95" fmla="*/ 1109816 w 2680519"/>
              <a:gd name="connsiteY95" fmla="*/ 184355 h 2326558"/>
              <a:gd name="connsiteX96" fmla="*/ 1356851 w 2680519"/>
              <a:gd name="connsiteY96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124564 w 2680519"/>
              <a:gd name="connsiteY58" fmla="*/ 1983658 h 2326558"/>
              <a:gd name="connsiteX59" fmla="*/ 575187 w 2680519"/>
              <a:gd name="connsiteY59" fmla="*/ 2127455 h 2326558"/>
              <a:gd name="connsiteX60" fmla="*/ 387145 w 2680519"/>
              <a:gd name="connsiteY60" fmla="*/ 2175387 h 2326558"/>
              <a:gd name="connsiteX61" fmla="*/ 328151 w 2680519"/>
              <a:gd name="connsiteY61" fmla="*/ 2197510 h 2326558"/>
              <a:gd name="connsiteX62" fmla="*/ 313403 w 2680519"/>
              <a:gd name="connsiteY62" fmla="*/ 2208571 h 2326558"/>
              <a:gd name="connsiteX63" fmla="*/ 293201 w 2680519"/>
              <a:gd name="connsiteY63" fmla="*/ 2238452 h 2326558"/>
              <a:gd name="connsiteX64" fmla="*/ 265471 w 2680519"/>
              <a:gd name="connsiteY64" fmla="*/ 2267564 h 2326558"/>
              <a:gd name="connsiteX65" fmla="*/ 221226 w 2680519"/>
              <a:gd name="connsiteY65" fmla="*/ 2304435 h 2326558"/>
              <a:gd name="connsiteX66" fmla="*/ 180667 w 2680519"/>
              <a:gd name="connsiteY66" fmla="*/ 2326558 h 2326558"/>
              <a:gd name="connsiteX67" fmla="*/ 154858 w 2680519"/>
              <a:gd name="connsiteY67" fmla="*/ 2326558 h 2326558"/>
              <a:gd name="connsiteX68" fmla="*/ 114300 w 2680519"/>
              <a:gd name="connsiteY68" fmla="*/ 2308123 h 2326558"/>
              <a:gd name="connsiteX69" fmla="*/ 70055 w 2680519"/>
              <a:gd name="connsiteY69" fmla="*/ 2252816 h 2326558"/>
              <a:gd name="connsiteX70" fmla="*/ 47932 w 2680519"/>
              <a:gd name="connsiteY70" fmla="*/ 2186448 h 2326558"/>
              <a:gd name="connsiteX71" fmla="*/ 29497 w 2680519"/>
              <a:gd name="connsiteY71" fmla="*/ 2101645 h 2326558"/>
              <a:gd name="connsiteX72" fmla="*/ 11061 w 2680519"/>
              <a:gd name="connsiteY72" fmla="*/ 1880419 h 2326558"/>
              <a:gd name="connsiteX73" fmla="*/ 0 w 2680519"/>
              <a:gd name="connsiteY73" fmla="*/ 1596513 h 2326558"/>
              <a:gd name="connsiteX74" fmla="*/ 0 w 2680519"/>
              <a:gd name="connsiteY74" fmla="*/ 1415845 h 2326558"/>
              <a:gd name="connsiteX75" fmla="*/ 0 w 2680519"/>
              <a:gd name="connsiteY75" fmla="*/ 1220429 h 2326558"/>
              <a:gd name="connsiteX76" fmla="*/ 0 w 2680519"/>
              <a:gd name="connsiteY76" fmla="*/ 1058197 h 2326558"/>
              <a:gd name="connsiteX77" fmla="*/ 7374 w 2680519"/>
              <a:gd name="connsiteY77" fmla="*/ 973393 h 2326558"/>
              <a:gd name="connsiteX78" fmla="*/ 25809 w 2680519"/>
              <a:gd name="connsiteY78" fmla="*/ 822223 h 2326558"/>
              <a:gd name="connsiteX79" fmla="*/ 44245 w 2680519"/>
              <a:gd name="connsiteY79" fmla="*/ 730045 h 2326558"/>
              <a:gd name="connsiteX80" fmla="*/ 70055 w 2680519"/>
              <a:gd name="connsiteY80" fmla="*/ 612058 h 2326558"/>
              <a:gd name="connsiteX81" fmla="*/ 99551 w 2680519"/>
              <a:gd name="connsiteY81" fmla="*/ 512506 h 2326558"/>
              <a:gd name="connsiteX82" fmla="*/ 132735 w 2680519"/>
              <a:gd name="connsiteY82" fmla="*/ 427703 h 2326558"/>
              <a:gd name="connsiteX83" fmla="*/ 176980 w 2680519"/>
              <a:gd name="connsiteY83" fmla="*/ 361335 h 2326558"/>
              <a:gd name="connsiteX84" fmla="*/ 221226 w 2680519"/>
              <a:gd name="connsiteY84" fmla="*/ 309716 h 2326558"/>
              <a:gd name="connsiteX85" fmla="*/ 258097 w 2680519"/>
              <a:gd name="connsiteY85" fmla="*/ 272845 h 2326558"/>
              <a:gd name="connsiteX86" fmla="*/ 313403 w 2680519"/>
              <a:gd name="connsiteY86" fmla="*/ 232287 h 2326558"/>
              <a:gd name="connsiteX87" fmla="*/ 368709 w 2680519"/>
              <a:gd name="connsiteY87" fmla="*/ 206477 h 2326558"/>
              <a:gd name="connsiteX88" fmla="*/ 435077 w 2680519"/>
              <a:gd name="connsiteY88" fmla="*/ 188042 h 2326558"/>
              <a:gd name="connsiteX89" fmla="*/ 508819 w 2680519"/>
              <a:gd name="connsiteY89" fmla="*/ 176981 h 2326558"/>
              <a:gd name="connsiteX90" fmla="*/ 578874 w 2680519"/>
              <a:gd name="connsiteY90" fmla="*/ 176981 h 2326558"/>
              <a:gd name="connsiteX91" fmla="*/ 637867 w 2680519"/>
              <a:gd name="connsiteY91" fmla="*/ 180668 h 2326558"/>
              <a:gd name="connsiteX92" fmla="*/ 674738 w 2680519"/>
              <a:gd name="connsiteY92" fmla="*/ 184355 h 2326558"/>
              <a:gd name="connsiteX93" fmla="*/ 862780 w 2680519"/>
              <a:gd name="connsiteY93" fmla="*/ 184355 h 2326558"/>
              <a:gd name="connsiteX94" fmla="*/ 1109816 w 2680519"/>
              <a:gd name="connsiteY94" fmla="*/ 184355 h 2326558"/>
              <a:gd name="connsiteX95" fmla="*/ 1356851 w 2680519"/>
              <a:gd name="connsiteY95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575187 w 2680519"/>
              <a:gd name="connsiteY58" fmla="*/ 2127455 h 2326558"/>
              <a:gd name="connsiteX59" fmla="*/ 387145 w 2680519"/>
              <a:gd name="connsiteY59" fmla="*/ 2175387 h 2326558"/>
              <a:gd name="connsiteX60" fmla="*/ 328151 w 2680519"/>
              <a:gd name="connsiteY60" fmla="*/ 2197510 h 2326558"/>
              <a:gd name="connsiteX61" fmla="*/ 313403 w 2680519"/>
              <a:gd name="connsiteY61" fmla="*/ 2208571 h 2326558"/>
              <a:gd name="connsiteX62" fmla="*/ 293201 w 2680519"/>
              <a:gd name="connsiteY62" fmla="*/ 2238452 h 2326558"/>
              <a:gd name="connsiteX63" fmla="*/ 265471 w 2680519"/>
              <a:gd name="connsiteY63" fmla="*/ 2267564 h 2326558"/>
              <a:gd name="connsiteX64" fmla="*/ 221226 w 2680519"/>
              <a:gd name="connsiteY64" fmla="*/ 2304435 h 2326558"/>
              <a:gd name="connsiteX65" fmla="*/ 180667 w 2680519"/>
              <a:gd name="connsiteY65" fmla="*/ 2326558 h 2326558"/>
              <a:gd name="connsiteX66" fmla="*/ 154858 w 2680519"/>
              <a:gd name="connsiteY66" fmla="*/ 2326558 h 2326558"/>
              <a:gd name="connsiteX67" fmla="*/ 114300 w 2680519"/>
              <a:gd name="connsiteY67" fmla="*/ 2308123 h 2326558"/>
              <a:gd name="connsiteX68" fmla="*/ 70055 w 2680519"/>
              <a:gd name="connsiteY68" fmla="*/ 2252816 h 2326558"/>
              <a:gd name="connsiteX69" fmla="*/ 47932 w 2680519"/>
              <a:gd name="connsiteY69" fmla="*/ 2186448 h 2326558"/>
              <a:gd name="connsiteX70" fmla="*/ 29497 w 2680519"/>
              <a:gd name="connsiteY70" fmla="*/ 2101645 h 2326558"/>
              <a:gd name="connsiteX71" fmla="*/ 11061 w 2680519"/>
              <a:gd name="connsiteY71" fmla="*/ 1880419 h 2326558"/>
              <a:gd name="connsiteX72" fmla="*/ 0 w 2680519"/>
              <a:gd name="connsiteY72" fmla="*/ 1596513 h 2326558"/>
              <a:gd name="connsiteX73" fmla="*/ 0 w 2680519"/>
              <a:gd name="connsiteY73" fmla="*/ 1415845 h 2326558"/>
              <a:gd name="connsiteX74" fmla="*/ 0 w 2680519"/>
              <a:gd name="connsiteY74" fmla="*/ 1220429 h 2326558"/>
              <a:gd name="connsiteX75" fmla="*/ 0 w 2680519"/>
              <a:gd name="connsiteY75" fmla="*/ 1058197 h 2326558"/>
              <a:gd name="connsiteX76" fmla="*/ 7374 w 2680519"/>
              <a:gd name="connsiteY76" fmla="*/ 973393 h 2326558"/>
              <a:gd name="connsiteX77" fmla="*/ 25809 w 2680519"/>
              <a:gd name="connsiteY77" fmla="*/ 822223 h 2326558"/>
              <a:gd name="connsiteX78" fmla="*/ 44245 w 2680519"/>
              <a:gd name="connsiteY78" fmla="*/ 730045 h 2326558"/>
              <a:gd name="connsiteX79" fmla="*/ 70055 w 2680519"/>
              <a:gd name="connsiteY79" fmla="*/ 612058 h 2326558"/>
              <a:gd name="connsiteX80" fmla="*/ 99551 w 2680519"/>
              <a:gd name="connsiteY80" fmla="*/ 512506 h 2326558"/>
              <a:gd name="connsiteX81" fmla="*/ 132735 w 2680519"/>
              <a:gd name="connsiteY81" fmla="*/ 427703 h 2326558"/>
              <a:gd name="connsiteX82" fmla="*/ 176980 w 2680519"/>
              <a:gd name="connsiteY82" fmla="*/ 361335 h 2326558"/>
              <a:gd name="connsiteX83" fmla="*/ 221226 w 2680519"/>
              <a:gd name="connsiteY83" fmla="*/ 309716 h 2326558"/>
              <a:gd name="connsiteX84" fmla="*/ 258097 w 2680519"/>
              <a:gd name="connsiteY84" fmla="*/ 272845 h 2326558"/>
              <a:gd name="connsiteX85" fmla="*/ 313403 w 2680519"/>
              <a:gd name="connsiteY85" fmla="*/ 232287 h 2326558"/>
              <a:gd name="connsiteX86" fmla="*/ 368709 w 2680519"/>
              <a:gd name="connsiteY86" fmla="*/ 206477 h 2326558"/>
              <a:gd name="connsiteX87" fmla="*/ 435077 w 2680519"/>
              <a:gd name="connsiteY87" fmla="*/ 188042 h 2326558"/>
              <a:gd name="connsiteX88" fmla="*/ 508819 w 2680519"/>
              <a:gd name="connsiteY88" fmla="*/ 176981 h 2326558"/>
              <a:gd name="connsiteX89" fmla="*/ 578874 w 2680519"/>
              <a:gd name="connsiteY89" fmla="*/ 176981 h 2326558"/>
              <a:gd name="connsiteX90" fmla="*/ 637867 w 2680519"/>
              <a:gd name="connsiteY90" fmla="*/ 180668 h 2326558"/>
              <a:gd name="connsiteX91" fmla="*/ 674738 w 2680519"/>
              <a:gd name="connsiteY91" fmla="*/ 184355 h 2326558"/>
              <a:gd name="connsiteX92" fmla="*/ 862780 w 2680519"/>
              <a:gd name="connsiteY92" fmla="*/ 184355 h 2326558"/>
              <a:gd name="connsiteX93" fmla="*/ 1109816 w 2680519"/>
              <a:gd name="connsiteY93" fmla="*/ 184355 h 2326558"/>
              <a:gd name="connsiteX94" fmla="*/ 1356851 w 2680519"/>
              <a:gd name="connsiteY94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387145 w 2680519"/>
              <a:gd name="connsiteY58" fmla="*/ 2175387 h 2326558"/>
              <a:gd name="connsiteX59" fmla="*/ 328151 w 2680519"/>
              <a:gd name="connsiteY59" fmla="*/ 2197510 h 2326558"/>
              <a:gd name="connsiteX60" fmla="*/ 313403 w 2680519"/>
              <a:gd name="connsiteY60" fmla="*/ 2208571 h 2326558"/>
              <a:gd name="connsiteX61" fmla="*/ 293201 w 2680519"/>
              <a:gd name="connsiteY61" fmla="*/ 2238452 h 2326558"/>
              <a:gd name="connsiteX62" fmla="*/ 265471 w 2680519"/>
              <a:gd name="connsiteY62" fmla="*/ 2267564 h 2326558"/>
              <a:gd name="connsiteX63" fmla="*/ 221226 w 2680519"/>
              <a:gd name="connsiteY63" fmla="*/ 2304435 h 2326558"/>
              <a:gd name="connsiteX64" fmla="*/ 180667 w 2680519"/>
              <a:gd name="connsiteY64" fmla="*/ 2326558 h 2326558"/>
              <a:gd name="connsiteX65" fmla="*/ 154858 w 2680519"/>
              <a:gd name="connsiteY65" fmla="*/ 2326558 h 2326558"/>
              <a:gd name="connsiteX66" fmla="*/ 114300 w 2680519"/>
              <a:gd name="connsiteY66" fmla="*/ 2308123 h 2326558"/>
              <a:gd name="connsiteX67" fmla="*/ 70055 w 2680519"/>
              <a:gd name="connsiteY67" fmla="*/ 2252816 h 2326558"/>
              <a:gd name="connsiteX68" fmla="*/ 47932 w 2680519"/>
              <a:gd name="connsiteY68" fmla="*/ 2186448 h 2326558"/>
              <a:gd name="connsiteX69" fmla="*/ 29497 w 2680519"/>
              <a:gd name="connsiteY69" fmla="*/ 2101645 h 2326558"/>
              <a:gd name="connsiteX70" fmla="*/ 11061 w 2680519"/>
              <a:gd name="connsiteY70" fmla="*/ 1880419 h 2326558"/>
              <a:gd name="connsiteX71" fmla="*/ 0 w 2680519"/>
              <a:gd name="connsiteY71" fmla="*/ 1596513 h 2326558"/>
              <a:gd name="connsiteX72" fmla="*/ 0 w 2680519"/>
              <a:gd name="connsiteY72" fmla="*/ 1415845 h 2326558"/>
              <a:gd name="connsiteX73" fmla="*/ 0 w 2680519"/>
              <a:gd name="connsiteY73" fmla="*/ 1220429 h 2326558"/>
              <a:gd name="connsiteX74" fmla="*/ 0 w 2680519"/>
              <a:gd name="connsiteY74" fmla="*/ 1058197 h 2326558"/>
              <a:gd name="connsiteX75" fmla="*/ 7374 w 2680519"/>
              <a:gd name="connsiteY75" fmla="*/ 973393 h 2326558"/>
              <a:gd name="connsiteX76" fmla="*/ 25809 w 2680519"/>
              <a:gd name="connsiteY76" fmla="*/ 822223 h 2326558"/>
              <a:gd name="connsiteX77" fmla="*/ 44245 w 2680519"/>
              <a:gd name="connsiteY77" fmla="*/ 730045 h 2326558"/>
              <a:gd name="connsiteX78" fmla="*/ 70055 w 2680519"/>
              <a:gd name="connsiteY78" fmla="*/ 612058 h 2326558"/>
              <a:gd name="connsiteX79" fmla="*/ 99551 w 2680519"/>
              <a:gd name="connsiteY79" fmla="*/ 512506 h 2326558"/>
              <a:gd name="connsiteX80" fmla="*/ 132735 w 2680519"/>
              <a:gd name="connsiteY80" fmla="*/ 427703 h 2326558"/>
              <a:gd name="connsiteX81" fmla="*/ 176980 w 2680519"/>
              <a:gd name="connsiteY81" fmla="*/ 361335 h 2326558"/>
              <a:gd name="connsiteX82" fmla="*/ 221226 w 2680519"/>
              <a:gd name="connsiteY82" fmla="*/ 309716 h 2326558"/>
              <a:gd name="connsiteX83" fmla="*/ 258097 w 2680519"/>
              <a:gd name="connsiteY83" fmla="*/ 272845 h 2326558"/>
              <a:gd name="connsiteX84" fmla="*/ 313403 w 2680519"/>
              <a:gd name="connsiteY84" fmla="*/ 232287 h 2326558"/>
              <a:gd name="connsiteX85" fmla="*/ 368709 w 2680519"/>
              <a:gd name="connsiteY85" fmla="*/ 206477 h 2326558"/>
              <a:gd name="connsiteX86" fmla="*/ 435077 w 2680519"/>
              <a:gd name="connsiteY86" fmla="*/ 188042 h 2326558"/>
              <a:gd name="connsiteX87" fmla="*/ 508819 w 2680519"/>
              <a:gd name="connsiteY87" fmla="*/ 176981 h 2326558"/>
              <a:gd name="connsiteX88" fmla="*/ 578874 w 2680519"/>
              <a:gd name="connsiteY88" fmla="*/ 176981 h 2326558"/>
              <a:gd name="connsiteX89" fmla="*/ 637867 w 2680519"/>
              <a:gd name="connsiteY89" fmla="*/ 180668 h 2326558"/>
              <a:gd name="connsiteX90" fmla="*/ 674738 w 2680519"/>
              <a:gd name="connsiteY90" fmla="*/ 184355 h 2326558"/>
              <a:gd name="connsiteX91" fmla="*/ 862780 w 2680519"/>
              <a:gd name="connsiteY91" fmla="*/ 184355 h 2326558"/>
              <a:gd name="connsiteX92" fmla="*/ 1109816 w 2680519"/>
              <a:gd name="connsiteY92" fmla="*/ 184355 h 2326558"/>
              <a:gd name="connsiteX93" fmla="*/ 1356851 w 2680519"/>
              <a:gd name="connsiteY93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328151 w 2680519"/>
              <a:gd name="connsiteY58" fmla="*/ 2197510 h 2326558"/>
              <a:gd name="connsiteX59" fmla="*/ 313403 w 2680519"/>
              <a:gd name="connsiteY59" fmla="*/ 2208571 h 2326558"/>
              <a:gd name="connsiteX60" fmla="*/ 293201 w 2680519"/>
              <a:gd name="connsiteY60" fmla="*/ 2238452 h 2326558"/>
              <a:gd name="connsiteX61" fmla="*/ 265471 w 2680519"/>
              <a:gd name="connsiteY61" fmla="*/ 2267564 h 2326558"/>
              <a:gd name="connsiteX62" fmla="*/ 221226 w 2680519"/>
              <a:gd name="connsiteY62" fmla="*/ 2304435 h 2326558"/>
              <a:gd name="connsiteX63" fmla="*/ 180667 w 2680519"/>
              <a:gd name="connsiteY63" fmla="*/ 2326558 h 2326558"/>
              <a:gd name="connsiteX64" fmla="*/ 154858 w 2680519"/>
              <a:gd name="connsiteY64" fmla="*/ 2326558 h 2326558"/>
              <a:gd name="connsiteX65" fmla="*/ 114300 w 2680519"/>
              <a:gd name="connsiteY65" fmla="*/ 2308123 h 2326558"/>
              <a:gd name="connsiteX66" fmla="*/ 70055 w 2680519"/>
              <a:gd name="connsiteY66" fmla="*/ 2252816 h 2326558"/>
              <a:gd name="connsiteX67" fmla="*/ 47932 w 2680519"/>
              <a:gd name="connsiteY67" fmla="*/ 2186448 h 2326558"/>
              <a:gd name="connsiteX68" fmla="*/ 29497 w 2680519"/>
              <a:gd name="connsiteY68" fmla="*/ 2101645 h 2326558"/>
              <a:gd name="connsiteX69" fmla="*/ 11061 w 2680519"/>
              <a:gd name="connsiteY69" fmla="*/ 1880419 h 2326558"/>
              <a:gd name="connsiteX70" fmla="*/ 0 w 2680519"/>
              <a:gd name="connsiteY70" fmla="*/ 1596513 h 2326558"/>
              <a:gd name="connsiteX71" fmla="*/ 0 w 2680519"/>
              <a:gd name="connsiteY71" fmla="*/ 1415845 h 2326558"/>
              <a:gd name="connsiteX72" fmla="*/ 0 w 2680519"/>
              <a:gd name="connsiteY72" fmla="*/ 1220429 h 2326558"/>
              <a:gd name="connsiteX73" fmla="*/ 0 w 2680519"/>
              <a:gd name="connsiteY73" fmla="*/ 1058197 h 2326558"/>
              <a:gd name="connsiteX74" fmla="*/ 7374 w 2680519"/>
              <a:gd name="connsiteY74" fmla="*/ 973393 h 2326558"/>
              <a:gd name="connsiteX75" fmla="*/ 25809 w 2680519"/>
              <a:gd name="connsiteY75" fmla="*/ 822223 h 2326558"/>
              <a:gd name="connsiteX76" fmla="*/ 44245 w 2680519"/>
              <a:gd name="connsiteY76" fmla="*/ 730045 h 2326558"/>
              <a:gd name="connsiteX77" fmla="*/ 70055 w 2680519"/>
              <a:gd name="connsiteY77" fmla="*/ 612058 h 2326558"/>
              <a:gd name="connsiteX78" fmla="*/ 99551 w 2680519"/>
              <a:gd name="connsiteY78" fmla="*/ 512506 h 2326558"/>
              <a:gd name="connsiteX79" fmla="*/ 132735 w 2680519"/>
              <a:gd name="connsiteY79" fmla="*/ 427703 h 2326558"/>
              <a:gd name="connsiteX80" fmla="*/ 176980 w 2680519"/>
              <a:gd name="connsiteY80" fmla="*/ 361335 h 2326558"/>
              <a:gd name="connsiteX81" fmla="*/ 221226 w 2680519"/>
              <a:gd name="connsiteY81" fmla="*/ 309716 h 2326558"/>
              <a:gd name="connsiteX82" fmla="*/ 258097 w 2680519"/>
              <a:gd name="connsiteY82" fmla="*/ 272845 h 2326558"/>
              <a:gd name="connsiteX83" fmla="*/ 313403 w 2680519"/>
              <a:gd name="connsiteY83" fmla="*/ 232287 h 2326558"/>
              <a:gd name="connsiteX84" fmla="*/ 368709 w 2680519"/>
              <a:gd name="connsiteY84" fmla="*/ 206477 h 2326558"/>
              <a:gd name="connsiteX85" fmla="*/ 435077 w 2680519"/>
              <a:gd name="connsiteY85" fmla="*/ 188042 h 2326558"/>
              <a:gd name="connsiteX86" fmla="*/ 508819 w 2680519"/>
              <a:gd name="connsiteY86" fmla="*/ 176981 h 2326558"/>
              <a:gd name="connsiteX87" fmla="*/ 578874 w 2680519"/>
              <a:gd name="connsiteY87" fmla="*/ 176981 h 2326558"/>
              <a:gd name="connsiteX88" fmla="*/ 637867 w 2680519"/>
              <a:gd name="connsiteY88" fmla="*/ 180668 h 2326558"/>
              <a:gd name="connsiteX89" fmla="*/ 674738 w 2680519"/>
              <a:gd name="connsiteY89" fmla="*/ 184355 h 2326558"/>
              <a:gd name="connsiteX90" fmla="*/ 862780 w 2680519"/>
              <a:gd name="connsiteY90" fmla="*/ 184355 h 2326558"/>
              <a:gd name="connsiteX91" fmla="*/ 1109816 w 2680519"/>
              <a:gd name="connsiteY91" fmla="*/ 184355 h 2326558"/>
              <a:gd name="connsiteX92" fmla="*/ 1356851 w 2680519"/>
              <a:gd name="connsiteY92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328151 w 2680519"/>
              <a:gd name="connsiteY57" fmla="*/ 2197510 h 2326558"/>
              <a:gd name="connsiteX58" fmla="*/ 313403 w 2680519"/>
              <a:gd name="connsiteY58" fmla="*/ 2208571 h 2326558"/>
              <a:gd name="connsiteX59" fmla="*/ 293201 w 2680519"/>
              <a:gd name="connsiteY59" fmla="*/ 2238452 h 2326558"/>
              <a:gd name="connsiteX60" fmla="*/ 265471 w 2680519"/>
              <a:gd name="connsiteY60" fmla="*/ 2267564 h 2326558"/>
              <a:gd name="connsiteX61" fmla="*/ 221226 w 2680519"/>
              <a:gd name="connsiteY61" fmla="*/ 2304435 h 2326558"/>
              <a:gd name="connsiteX62" fmla="*/ 180667 w 2680519"/>
              <a:gd name="connsiteY62" fmla="*/ 2326558 h 2326558"/>
              <a:gd name="connsiteX63" fmla="*/ 154858 w 2680519"/>
              <a:gd name="connsiteY63" fmla="*/ 2326558 h 2326558"/>
              <a:gd name="connsiteX64" fmla="*/ 114300 w 2680519"/>
              <a:gd name="connsiteY64" fmla="*/ 2308123 h 2326558"/>
              <a:gd name="connsiteX65" fmla="*/ 70055 w 2680519"/>
              <a:gd name="connsiteY65" fmla="*/ 2252816 h 2326558"/>
              <a:gd name="connsiteX66" fmla="*/ 47932 w 2680519"/>
              <a:gd name="connsiteY66" fmla="*/ 2186448 h 2326558"/>
              <a:gd name="connsiteX67" fmla="*/ 29497 w 2680519"/>
              <a:gd name="connsiteY67" fmla="*/ 2101645 h 2326558"/>
              <a:gd name="connsiteX68" fmla="*/ 11061 w 2680519"/>
              <a:gd name="connsiteY68" fmla="*/ 1880419 h 2326558"/>
              <a:gd name="connsiteX69" fmla="*/ 0 w 2680519"/>
              <a:gd name="connsiteY69" fmla="*/ 1596513 h 2326558"/>
              <a:gd name="connsiteX70" fmla="*/ 0 w 2680519"/>
              <a:gd name="connsiteY70" fmla="*/ 1415845 h 2326558"/>
              <a:gd name="connsiteX71" fmla="*/ 0 w 2680519"/>
              <a:gd name="connsiteY71" fmla="*/ 1220429 h 2326558"/>
              <a:gd name="connsiteX72" fmla="*/ 0 w 2680519"/>
              <a:gd name="connsiteY72" fmla="*/ 1058197 h 2326558"/>
              <a:gd name="connsiteX73" fmla="*/ 7374 w 2680519"/>
              <a:gd name="connsiteY73" fmla="*/ 973393 h 2326558"/>
              <a:gd name="connsiteX74" fmla="*/ 25809 w 2680519"/>
              <a:gd name="connsiteY74" fmla="*/ 822223 h 2326558"/>
              <a:gd name="connsiteX75" fmla="*/ 44245 w 2680519"/>
              <a:gd name="connsiteY75" fmla="*/ 730045 h 2326558"/>
              <a:gd name="connsiteX76" fmla="*/ 70055 w 2680519"/>
              <a:gd name="connsiteY76" fmla="*/ 612058 h 2326558"/>
              <a:gd name="connsiteX77" fmla="*/ 99551 w 2680519"/>
              <a:gd name="connsiteY77" fmla="*/ 512506 h 2326558"/>
              <a:gd name="connsiteX78" fmla="*/ 132735 w 2680519"/>
              <a:gd name="connsiteY78" fmla="*/ 427703 h 2326558"/>
              <a:gd name="connsiteX79" fmla="*/ 176980 w 2680519"/>
              <a:gd name="connsiteY79" fmla="*/ 361335 h 2326558"/>
              <a:gd name="connsiteX80" fmla="*/ 221226 w 2680519"/>
              <a:gd name="connsiteY80" fmla="*/ 309716 h 2326558"/>
              <a:gd name="connsiteX81" fmla="*/ 258097 w 2680519"/>
              <a:gd name="connsiteY81" fmla="*/ 272845 h 2326558"/>
              <a:gd name="connsiteX82" fmla="*/ 313403 w 2680519"/>
              <a:gd name="connsiteY82" fmla="*/ 232287 h 2326558"/>
              <a:gd name="connsiteX83" fmla="*/ 368709 w 2680519"/>
              <a:gd name="connsiteY83" fmla="*/ 206477 h 2326558"/>
              <a:gd name="connsiteX84" fmla="*/ 435077 w 2680519"/>
              <a:gd name="connsiteY84" fmla="*/ 188042 h 2326558"/>
              <a:gd name="connsiteX85" fmla="*/ 508819 w 2680519"/>
              <a:gd name="connsiteY85" fmla="*/ 176981 h 2326558"/>
              <a:gd name="connsiteX86" fmla="*/ 578874 w 2680519"/>
              <a:gd name="connsiteY86" fmla="*/ 176981 h 2326558"/>
              <a:gd name="connsiteX87" fmla="*/ 637867 w 2680519"/>
              <a:gd name="connsiteY87" fmla="*/ 180668 h 2326558"/>
              <a:gd name="connsiteX88" fmla="*/ 674738 w 2680519"/>
              <a:gd name="connsiteY88" fmla="*/ 184355 h 2326558"/>
              <a:gd name="connsiteX89" fmla="*/ 862780 w 2680519"/>
              <a:gd name="connsiteY89" fmla="*/ 184355 h 2326558"/>
              <a:gd name="connsiteX90" fmla="*/ 1109816 w 2680519"/>
              <a:gd name="connsiteY90" fmla="*/ 184355 h 2326558"/>
              <a:gd name="connsiteX91" fmla="*/ 1356851 w 2680519"/>
              <a:gd name="connsiteY91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328151 w 2680519"/>
              <a:gd name="connsiteY56" fmla="*/ 2197510 h 2326558"/>
              <a:gd name="connsiteX57" fmla="*/ 313403 w 2680519"/>
              <a:gd name="connsiteY57" fmla="*/ 2208571 h 2326558"/>
              <a:gd name="connsiteX58" fmla="*/ 293201 w 2680519"/>
              <a:gd name="connsiteY58" fmla="*/ 2238452 h 2326558"/>
              <a:gd name="connsiteX59" fmla="*/ 265471 w 2680519"/>
              <a:gd name="connsiteY59" fmla="*/ 2267564 h 2326558"/>
              <a:gd name="connsiteX60" fmla="*/ 221226 w 2680519"/>
              <a:gd name="connsiteY60" fmla="*/ 2304435 h 2326558"/>
              <a:gd name="connsiteX61" fmla="*/ 180667 w 2680519"/>
              <a:gd name="connsiteY61" fmla="*/ 2326558 h 2326558"/>
              <a:gd name="connsiteX62" fmla="*/ 154858 w 2680519"/>
              <a:gd name="connsiteY62" fmla="*/ 2326558 h 2326558"/>
              <a:gd name="connsiteX63" fmla="*/ 114300 w 2680519"/>
              <a:gd name="connsiteY63" fmla="*/ 2308123 h 2326558"/>
              <a:gd name="connsiteX64" fmla="*/ 70055 w 2680519"/>
              <a:gd name="connsiteY64" fmla="*/ 2252816 h 2326558"/>
              <a:gd name="connsiteX65" fmla="*/ 47932 w 2680519"/>
              <a:gd name="connsiteY65" fmla="*/ 2186448 h 2326558"/>
              <a:gd name="connsiteX66" fmla="*/ 29497 w 2680519"/>
              <a:gd name="connsiteY66" fmla="*/ 2101645 h 2326558"/>
              <a:gd name="connsiteX67" fmla="*/ 11061 w 2680519"/>
              <a:gd name="connsiteY67" fmla="*/ 1880419 h 2326558"/>
              <a:gd name="connsiteX68" fmla="*/ 0 w 2680519"/>
              <a:gd name="connsiteY68" fmla="*/ 1596513 h 2326558"/>
              <a:gd name="connsiteX69" fmla="*/ 0 w 2680519"/>
              <a:gd name="connsiteY69" fmla="*/ 1415845 h 2326558"/>
              <a:gd name="connsiteX70" fmla="*/ 0 w 2680519"/>
              <a:gd name="connsiteY70" fmla="*/ 1220429 h 2326558"/>
              <a:gd name="connsiteX71" fmla="*/ 0 w 2680519"/>
              <a:gd name="connsiteY71" fmla="*/ 1058197 h 2326558"/>
              <a:gd name="connsiteX72" fmla="*/ 7374 w 2680519"/>
              <a:gd name="connsiteY72" fmla="*/ 973393 h 2326558"/>
              <a:gd name="connsiteX73" fmla="*/ 25809 w 2680519"/>
              <a:gd name="connsiteY73" fmla="*/ 822223 h 2326558"/>
              <a:gd name="connsiteX74" fmla="*/ 44245 w 2680519"/>
              <a:gd name="connsiteY74" fmla="*/ 730045 h 2326558"/>
              <a:gd name="connsiteX75" fmla="*/ 70055 w 2680519"/>
              <a:gd name="connsiteY75" fmla="*/ 612058 h 2326558"/>
              <a:gd name="connsiteX76" fmla="*/ 99551 w 2680519"/>
              <a:gd name="connsiteY76" fmla="*/ 512506 h 2326558"/>
              <a:gd name="connsiteX77" fmla="*/ 132735 w 2680519"/>
              <a:gd name="connsiteY77" fmla="*/ 427703 h 2326558"/>
              <a:gd name="connsiteX78" fmla="*/ 176980 w 2680519"/>
              <a:gd name="connsiteY78" fmla="*/ 361335 h 2326558"/>
              <a:gd name="connsiteX79" fmla="*/ 221226 w 2680519"/>
              <a:gd name="connsiteY79" fmla="*/ 309716 h 2326558"/>
              <a:gd name="connsiteX80" fmla="*/ 258097 w 2680519"/>
              <a:gd name="connsiteY80" fmla="*/ 272845 h 2326558"/>
              <a:gd name="connsiteX81" fmla="*/ 313403 w 2680519"/>
              <a:gd name="connsiteY81" fmla="*/ 232287 h 2326558"/>
              <a:gd name="connsiteX82" fmla="*/ 368709 w 2680519"/>
              <a:gd name="connsiteY82" fmla="*/ 206477 h 2326558"/>
              <a:gd name="connsiteX83" fmla="*/ 435077 w 2680519"/>
              <a:gd name="connsiteY83" fmla="*/ 188042 h 2326558"/>
              <a:gd name="connsiteX84" fmla="*/ 508819 w 2680519"/>
              <a:gd name="connsiteY84" fmla="*/ 176981 h 2326558"/>
              <a:gd name="connsiteX85" fmla="*/ 578874 w 2680519"/>
              <a:gd name="connsiteY85" fmla="*/ 176981 h 2326558"/>
              <a:gd name="connsiteX86" fmla="*/ 637867 w 2680519"/>
              <a:gd name="connsiteY86" fmla="*/ 180668 h 2326558"/>
              <a:gd name="connsiteX87" fmla="*/ 674738 w 2680519"/>
              <a:gd name="connsiteY87" fmla="*/ 184355 h 2326558"/>
              <a:gd name="connsiteX88" fmla="*/ 862780 w 2680519"/>
              <a:gd name="connsiteY88" fmla="*/ 184355 h 2326558"/>
              <a:gd name="connsiteX89" fmla="*/ 1109816 w 2680519"/>
              <a:gd name="connsiteY89" fmla="*/ 184355 h 2326558"/>
              <a:gd name="connsiteX90" fmla="*/ 1356851 w 2680519"/>
              <a:gd name="connsiteY90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28151 w 2680519"/>
              <a:gd name="connsiteY55" fmla="*/ 2197510 h 2326558"/>
              <a:gd name="connsiteX56" fmla="*/ 313403 w 2680519"/>
              <a:gd name="connsiteY56" fmla="*/ 2208571 h 2326558"/>
              <a:gd name="connsiteX57" fmla="*/ 293201 w 2680519"/>
              <a:gd name="connsiteY57" fmla="*/ 2238452 h 2326558"/>
              <a:gd name="connsiteX58" fmla="*/ 265471 w 2680519"/>
              <a:gd name="connsiteY58" fmla="*/ 2267564 h 2326558"/>
              <a:gd name="connsiteX59" fmla="*/ 221226 w 2680519"/>
              <a:gd name="connsiteY59" fmla="*/ 2304435 h 2326558"/>
              <a:gd name="connsiteX60" fmla="*/ 180667 w 2680519"/>
              <a:gd name="connsiteY60" fmla="*/ 2326558 h 2326558"/>
              <a:gd name="connsiteX61" fmla="*/ 154858 w 2680519"/>
              <a:gd name="connsiteY61" fmla="*/ 2326558 h 2326558"/>
              <a:gd name="connsiteX62" fmla="*/ 114300 w 2680519"/>
              <a:gd name="connsiteY62" fmla="*/ 2308123 h 2326558"/>
              <a:gd name="connsiteX63" fmla="*/ 70055 w 2680519"/>
              <a:gd name="connsiteY63" fmla="*/ 2252816 h 2326558"/>
              <a:gd name="connsiteX64" fmla="*/ 47932 w 2680519"/>
              <a:gd name="connsiteY64" fmla="*/ 2186448 h 2326558"/>
              <a:gd name="connsiteX65" fmla="*/ 29497 w 2680519"/>
              <a:gd name="connsiteY65" fmla="*/ 2101645 h 2326558"/>
              <a:gd name="connsiteX66" fmla="*/ 11061 w 2680519"/>
              <a:gd name="connsiteY66" fmla="*/ 1880419 h 2326558"/>
              <a:gd name="connsiteX67" fmla="*/ 0 w 2680519"/>
              <a:gd name="connsiteY67" fmla="*/ 1596513 h 2326558"/>
              <a:gd name="connsiteX68" fmla="*/ 0 w 2680519"/>
              <a:gd name="connsiteY68" fmla="*/ 1415845 h 2326558"/>
              <a:gd name="connsiteX69" fmla="*/ 0 w 2680519"/>
              <a:gd name="connsiteY69" fmla="*/ 1220429 h 2326558"/>
              <a:gd name="connsiteX70" fmla="*/ 0 w 2680519"/>
              <a:gd name="connsiteY70" fmla="*/ 1058197 h 2326558"/>
              <a:gd name="connsiteX71" fmla="*/ 7374 w 2680519"/>
              <a:gd name="connsiteY71" fmla="*/ 973393 h 2326558"/>
              <a:gd name="connsiteX72" fmla="*/ 25809 w 2680519"/>
              <a:gd name="connsiteY72" fmla="*/ 822223 h 2326558"/>
              <a:gd name="connsiteX73" fmla="*/ 44245 w 2680519"/>
              <a:gd name="connsiteY73" fmla="*/ 730045 h 2326558"/>
              <a:gd name="connsiteX74" fmla="*/ 70055 w 2680519"/>
              <a:gd name="connsiteY74" fmla="*/ 612058 h 2326558"/>
              <a:gd name="connsiteX75" fmla="*/ 99551 w 2680519"/>
              <a:gd name="connsiteY75" fmla="*/ 512506 h 2326558"/>
              <a:gd name="connsiteX76" fmla="*/ 132735 w 2680519"/>
              <a:gd name="connsiteY76" fmla="*/ 427703 h 2326558"/>
              <a:gd name="connsiteX77" fmla="*/ 176980 w 2680519"/>
              <a:gd name="connsiteY77" fmla="*/ 361335 h 2326558"/>
              <a:gd name="connsiteX78" fmla="*/ 221226 w 2680519"/>
              <a:gd name="connsiteY78" fmla="*/ 309716 h 2326558"/>
              <a:gd name="connsiteX79" fmla="*/ 258097 w 2680519"/>
              <a:gd name="connsiteY79" fmla="*/ 272845 h 2326558"/>
              <a:gd name="connsiteX80" fmla="*/ 313403 w 2680519"/>
              <a:gd name="connsiteY80" fmla="*/ 232287 h 2326558"/>
              <a:gd name="connsiteX81" fmla="*/ 368709 w 2680519"/>
              <a:gd name="connsiteY81" fmla="*/ 206477 h 2326558"/>
              <a:gd name="connsiteX82" fmla="*/ 435077 w 2680519"/>
              <a:gd name="connsiteY82" fmla="*/ 188042 h 2326558"/>
              <a:gd name="connsiteX83" fmla="*/ 508819 w 2680519"/>
              <a:gd name="connsiteY83" fmla="*/ 176981 h 2326558"/>
              <a:gd name="connsiteX84" fmla="*/ 578874 w 2680519"/>
              <a:gd name="connsiteY84" fmla="*/ 176981 h 2326558"/>
              <a:gd name="connsiteX85" fmla="*/ 637867 w 2680519"/>
              <a:gd name="connsiteY85" fmla="*/ 180668 h 2326558"/>
              <a:gd name="connsiteX86" fmla="*/ 674738 w 2680519"/>
              <a:gd name="connsiteY86" fmla="*/ 184355 h 2326558"/>
              <a:gd name="connsiteX87" fmla="*/ 862780 w 2680519"/>
              <a:gd name="connsiteY87" fmla="*/ 184355 h 2326558"/>
              <a:gd name="connsiteX88" fmla="*/ 1109816 w 2680519"/>
              <a:gd name="connsiteY88" fmla="*/ 184355 h 2326558"/>
              <a:gd name="connsiteX89" fmla="*/ 1356851 w 2680519"/>
              <a:gd name="connsiteY89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13403 w 2680519"/>
              <a:gd name="connsiteY55" fmla="*/ 2208571 h 2326558"/>
              <a:gd name="connsiteX56" fmla="*/ 293201 w 2680519"/>
              <a:gd name="connsiteY56" fmla="*/ 2238452 h 2326558"/>
              <a:gd name="connsiteX57" fmla="*/ 265471 w 2680519"/>
              <a:gd name="connsiteY57" fmla="*/ 2267564 h 2326558"/>
              <a:gd name="connsiteX58" fmla="*/ 221226 w 2680519"/>
              <a:gd name="connsiteY58" fmla="*/ 2304435 h 2326558"/>
              <a:gd name="connsiteX59" fmla="*/ 180667 w 2680519"/>
              <a:gd name="connsiteY59" fmla="*/ 2326558 h 2326558"/>
              <a:gd name="connsiteX60" fmla="*/ 154858 w 2680519"/>
              <a:gd name="connsiteY60" fmla="*/ 2326558 h 2326558"/>
              <a:gd name="connsiteX61" fmla="*/ 114300 w 2680519"/>
              <a:gd name="connsiteY61" fmla="*/ 2308123 h 2326558"/>
              <a:gd name="connsiteX62" fmla="*/ 70055 w 2680519"/>
              <a:gd name="connsiteY62" fmla="*/ 2252816 h 2326558"/>
              <a:gd name="connsiteX63" fmla="*/ 47932 w 2680519"/>
              <a:gd name="connsiteY63" fmla="*/ 2186448 h 2326558"/>
              <a:gd name="connsiteX64" fmla="*/ 29497 w 2680519"/>
              <a:gd name="connsiteY64" fmla="*/ 2101645 h 2326558"/>
              <a:gd name="connsiteX65" fmla="*/ 11061 w 2680519"/>
              <a:gd name="connsiteY65" fmla="*/ 1880419 h 2326558"/>
              <a:gd name="connsiteX66" fmla="*/ 0 w 2680519"/>
              <a:gd name="connsiteY66" fmla="*/ 1596513 h 2326558"/>
              <a:gd name="connsiteX67" fmla="*/ 0 w 2680519"/>
              <a:gd name="connsiteY67" fmla="*/ 1415845 h 2326558"/>
              <a:gd name="connsiteX68" fmla="*/ 0 w 2680519"/>
              <a:gd name="connsiteY68" fmla="*/ 1220429 h 2326558"/>
              <a:gd name="connsiteX69" fmla="*/ 0 w 2680519"/>
              <a:gd name="connsiteY69" fmla="*/ 1058197 h 2326558"/>
              <a:gd name="connsiteX70" fmla="*/ 7374 w 2680519"/>
              <a:gd name="connsiteY70" fmla="*/ 973393 h 2326558"/>
              <a:gd name="connsiteX71" fmla="*/ 25809 w 2680519"/>
              <a:gd name="connsiteY71" fmla="*/ 822223 h 2326558"/>
              <a:gd name="connsiteX72" fmla="*/ 44245 w 2680519"/>
              <a:gd name="connsiteY72" fmla="*/ 730045 h 2326558"/>
              <a:gd name="connsiteX73" fmla="*/ 70055 w 2680519"/>
              <a:gd name="connsiteY73" fmla="*/ 612058 h 2326558"/>
              <a:gd name="connsiteX74" fmla="*/ 99551 w 2680519"/>
              <a:gd name="connsiteY74" fmla="*/ 512506 h 2326558"/>
              <a:gd name="connsiteX75" fmla="*/ 132735 w 2680519"/>
              <a:gd name="connsiteY75" fmla="*/ 427703 h 2326558"/>
              <a:gd name="connsiteX76" fmla="*/ 176980 w 2680519"/>
              <a:gd name="connsiteY76" fmla="*/ 361335 h 2326558"/>
              <a:gd name="connsiteX77" fmla="*/ 221226 w 2680519"/>
              <a:gd name="connsiteY77" fmla="*/ 309716 h 2326558"/>
              <a:gd name="connsiteX78" fmla="*/ 258097 w 2680519"/>
              <a:gd name="connsiteY78" fmla="*/ 272845 h 2326558"/>
              <a:gd name="connsiteX79" fmla="*/ 313403 w 2680519"/>
              <a:gd name="connsiteY79" fmla="*/ 232287 h 2326558"/>
              <a:gd name="connsiteX80" fmla="*/ 368709 w 2680519"/>
              <a:gd name="connsiteY80" fmla="*/ 206477 h 2326558"/>
              <a:gd name="connsiteX81" fmla="*/ 435077 w 2680519"/>
              <a:gd name="connsiteY81" fmla="*/ 188042 h 2326558"/>
              <a:gd name="connsiteX82" fmla="*/ 508819 w 2680519"/>
              <a:gd name="connsiteY82" fmla="*/ 176981 h 2326558"/>
              <a:gd name="connsiteX83" fmla="*/ 578874 w 2680519"/>
              <a:gd name="connsiteY83" fmla="*/ 176981 h 2326558"/>
              <a:gd name="connsiteX84" fmla="*/ 637867 w 2680519"/>
              <a:gd name="connsiteY84" fmla="*/ 180668 h 2326558"/>
              <a:gd name="connsiteX85" fmla="*/ 674738 w 2680519"/>
              <a:gd name="connsiteY85" fmla="*/ 184355 h 2326558"/>
              <a:gd name="connsiteX86" fmla="*/ 862780 w 2680519"/>
              <a:gd name="connsiteY86" fmla="*/ 184355 h 2326558"/>
              <a:gd name="connsiteX87" fmla="*/ 1109816 w 2680519"/>
              <a:gd name="connsiteY87" fmla="*/ 184355 h 2326558"/>
              <a:gd name="connsiteX88" fmla="*/ 1356851 w 2680519"/>
              <a:gd name="connsiteY88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2208571 h 2326558"/>
              <a:gd name="connsiteX55" fmla="*/ 293201 w 2680519"/>
              <a:gd name="connsiteY55" fmla="*/ 2238452 h 2326558"/>
              <a:gd name="connsiteX56" fmla="*/ 265471 w 2680519"/>
              <a:gd name="connsiteY56" fmla="*/ 2267564 h 2326558"/>
              <a:gd name="connsiteX57" fmla="*/ 221226 w 2680519"/>
              <a:gd name="connsiteY57" fmla="*/ 2304435 h 2326558"/>
              <a:gd name="connsiteX58" fmla="*/ 180667 w 2680519"/>
              <a:gd name="connsiteY58" fmla="*/ 2326558 h 2326558"/>
              <a:gd name="connsiteX59" fmla="*/ 154858 w 2680519"/>
              <a:gd name="connsiteY59" fmla="*/ 2326558 h 2326558"/>
              <a:gd name="connsiteX60" fmla="*/ 114300 w 2680519"/>
              <a:gd name="connsiteY60" fmla="*/ 2308123 h 2326558"/>
              <a:gd name="connsiteX61" fmla="*/ 70055 w 2680519"/>
              <a:gd name="connsiteY61" fmla="*/ 2252816 h 2326558"/>
              <a:gd name="connsiteX62" fmla="*/ 47932 w 2680519"/>
              <a:gd name="connsiteY62" fmla="*/ 2186448 h 2326558"/>
              <a:gd name="connsiteX63" fmla="*/ 29497 w 2680519"/>
              <a:gd name="connsiteY63" fmla="*/ 2101645 h 2326558"/>
              <a:gd name="connsiteX64" fmla="*/ 11061 w 2680519"/>
              <a:gd name="connsiteY64" fmla="*/ 1880419 h 2326558"/>
              <a:gd name="connsiteX65" fmla="*/ 0 w 2680519"/>
              <a:gd name="connsiteY65" fmla="*/ 1596513 h 2326558"/>
              <a:gd name="connsiteX66" fmla="*/ 0 w 2680519"/>
              <a:gd name="connsiteY66" fmla="*/ 1415845 h 2326558"/>
              <a:gd name="connsiteX67" fmla="*/ 0 w 2680519"/>
              <a:gd name="connsiteY67" fmla="*/ 1220429 h 2326558"/>
              <a:gd name="connsiteX68" fmla="*/ 0 w 2680519"/>
              <a:gd name="connsiteY68" fmla="*/ 1058197 h 2326558"/>
              <a:gd name="connsiteX69" fmla="*/ 7374 w 2680519"/>
              <a:gd name="connsiteY69" fmla="*/ 973393 h 2326558"/>
              <a:gd name="connsiteX70" fmla="*/ 25809 w 2680519"/>
              <a:gd name="connsiteY70" fmla="*/ 822223 h 2326558"/>
              <a:gd name="connsiteX71" fmla="*/ 44245 w 2680519"/>
              <a:gd name="connsiteY71" fmla="*/ 730045 h 2326558"/>
              <a:gd name="connsiteX72" fmla="*/ 70055 w 2680519"/>
              <a:gd name="connsiteY72" fmla="*/ 612058 h 2326558"/>
              <a:gd name="connsiteX73" fmla="*/ 99551 w 2680519"/>
              <a:gd name="connsiteY73" fmla="*/ 512506 h 2326558"/>
              <a:gd name="connsiteX74" fmla="*/ 132735 w 2680519"/>
              <a:gd name="connsiteY74" fmla="*/ 427703 h 2326558"/>
              <a:gd name="connsiteX75" fmla="*/ 176980 w 2680519"/>
              <a:gd name="connsiteY75" fmla="*/ 361335 h 2326558"/>
              <a:gd name="connsiteX76" fmla="*/ 221226 w 2680519"/>
              <a:gd name="connsiteY76" fmla="*/ 309716 h 2326558"/>
              <a:gd name="connsiteX77" fmla="*/ 258097 w 2680519"/>
              <a:gd name="connsiteY77" fmla="*/ 272845 h 2326558"/>
              <a:gd name="connsiteX78" fmla="*/ 313403 w 2680519"/>
              <a:gd name="connsiteY78" fmla="*/ 232287 h 2326558"/>
              <a:gd name="connsiteX79" fmla="*/ 368709 w 2680519"/>
              <a:gd name="connsiteY79" fmla="*/ 206477 h 2326558"/>
              <a:gd name="connsiteX80" fmla="*/ 435077 w 2680519"/>
              <a:gd name="connsiteY80" fmla="*/ 188042 h 2326558"/>
              <a:gd name="connsiteX81" fmla="*/ 508819 w 2680519"/>
              <a:gd name="connsiteY81" fmla="*/ 176981 h 2326558"/>
              <a:gd name="connsiteX82" fmla="*/ 578874 w 2680519"/>
              <a:gd name="connsiteY82" fmla="*/ 176981 h 2326558"/>
              <a:gd name="connsiteX83" fmla="*/ 637867 w 2680519"/>
              <a:gd name="connsiteY83" fmla="*/ 180668 h 2326558"/>
              <a:gd name="connsiteX84" fmla="*/ 674738 w 2680519"/>
              <a:gd name="connsiteY84" fmla="*/ 184355 h 2326558"/>
              <a:gd name="connsiteX85" fmla="*/ 862780 w 2680519"/>
              <a:gd name="connsiteY85" fmla="*/ 184355 h 2326558"/>
              <a:gd name="connsiteX86" fmla="*/ 1109816 w 2680519"/>
              <a:gd name="connsiteY86" fmla="*/ 184355 h 2326558"/>
              <a:gd name="connsiteX87" fmla="*/ 1356851 w 2680519"/>
              <a:gd name="connsiteY87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293201 w 2680519"/>
              <a:gd name="connsiteY54" fmla="*/ 2238452 h 2326558"/>
              <a:gd name="connsiteX55" fmla="*/ 265471 w 2680519"/>
              <a:gd name="connsiteY55" fmla="*/ 2267564 h 2326558"/>
              <a:gd name="connsiteX56" fmla="*/ 221226 w 2680519"/>
              <a:gd name="connsiteY56" fmla="*/ 2304435 h 2326558"/>
              <a:gd name="connsiteX57" fmla="*/ 180667 w 2680519"/>
              <a:gd name="connsiteY57" fmla="*/ 2326558 h 2326558"/>
              <a:gd name="connsiteX58" fmla="*/ 154858 w 2680519"/>
              <a:gd name="connsiteY58" fmla="*/ 2326558 h 2326558"/>
              <a:gd name="connsiteX59" fmla="*/ 114300 w 2680519"/>
              <a:gd name="connsiteY59" fmla="*/ 2308123 h 2326558"/>
              <a:gd name="connsiteX60" fmla="*/ 70055 w 2680519"/>
              <a:gd name="connsiteY60" fmla="*/ 2252816 h 2326558"/>
              <a:gd name="connsiteX61" fmla="*/ 47932 w 2680519"/>
              <a:gd name="connsiteY61" fmla="*/ 2186448 h 2326558"/>
              <a:gd name="connsiteX62" fmla="*/ 29497 w 2680519"/>
              <a:gd name="connsiteY62" fmla="*/ 2101645 h 2326558"/>
              <a:gd name="connsiteX63" fmla="*/ 11061 w 2680519"/>
              <a:gd name="connsiteY63" fmla="*/ 1880419 h 2326558"/>
              <a:gd name="connsiteX64" fmla="*/ 0 w 2680519"/>
              <a:gd name="connsiteY64" fmla="*/ 1596513 h 2326558"/>
              <a:gd name="connsiteX65" fmla="*/ 0 w 2680519"/>
              <a:gd name="connsiteY65" fmla="*/ 1415845 h 2326558"/>
              <a:gd name="connsiteX66" fmla="*/ 0 w 2680519"/>
              <a:gd name="connsiteY66" fmla="*/ 1220429 h 2326558"/>
              <a:gd name="connsiteX67" fmla="*/ 0 w 2680519"/>
              <a:gd name="connsiteY67" fmla="*/ 1058197 h 2326558"/>
              <a:gd name="connsiteX68" fmla="*/ 7374 w 2680519"/>
              <a:gd name="connsiteY68" fmla="*/ 973393 h 2326558"/>
              <a:gd name="connsiteX69" fmla="*/ 25809 w 2680519"/>
              <a:gd name="connsiteY69" fmla="*/ 822223 h 2326558"/>
              <a:gd name="connsiteX70" fmla="*/ 44245 w 2680519"/>
              <a:gd name="connsiteY70" fmla="*/ 730045 h 2326558"/>
              <a:gd name="connsiteX71" fmla="*/ 70055 w 2680519"/>
              <a:gd name="connsiteY71" fmla="*/ 612058 h 2326558"/>
              <a:gd name="connsiteX72" fmla="*/ 99551 w 2680519"/>
              <a:gd name="connsiteY72" fmla="*/ 512506 h 2326558"/>
              <a:gd name="connsiteX73" fmla="*/ 132735 w 2680519"/>
              <a:gd name="connsiteY73" fmla="*/ 427703 h 2326558"/>
              <a:gd name="connsiteX74" fmla="*/ 176980 w 2680519"/>
              <a:gd name="connsiteY74" fmla="*/ 361335 h 2326558"/>
              <a:gd name="connsiteX75" fmla="*/ 221226 w 2680519"/>
              <a:gd name="connsiteY75" fmla="*/ 309716 h 2326558"/>
              <a:gd name="connsiteX76" fmla="*/ 258097 w 2680519"/>
              <a:gd name="connsiteY76" fmla="*/ 272845 h 2326558"/>
              <a:gd name="connsiteX77" fmla="*/ 313403 w 2680519"/>
              <a:gd name="connsiteY77" fmla="*/ 232287 h 2326558"/>
              <a:gd name="connsiteX78" fmla="*/ 368709 w 2680519"/>
              <a:gd name="connsiteY78" fmla="*/ 206477 h 2326558"/>
              <a:gd name="connsiteX79" fmla="*/ 435077 w 2680519"/>
              <a:gd name="connsiteY79" fmla="*/ 188042 h 2326558"/>
              <a:gd name="connsiteX80" fmla="*/ 508819 w 2680519"/>
              <a:gd name="connsiteY80" fmla="*/ 176981 h 2326558"/>
              <a:gd name="connsiteX81" fmla="*/ 578874 w 2680519"/>
              <a:gd name="connsiteY81" fmla="*/ 176981 h 2326558"/>
              <a:gd name="connsiteX82" fmla="*/ 637867 w 2680519"/>
              <a:gd name="connsiteY82" fmla="*/ 180668 h 2326558"/>
              <a:gd name="connsiteX83" fmla="*/ 674738 w 2680519"/>
              <a:gd name="connsiteY83" fmla="*/ 184355 h 2326558"/>
              <a:gd name="connsiteX84" fmla="*/ 862780 w 2680519"/>
              <a:gd name="connsiteY84" fmla="*/ 184355 h 2326558"/>
              <a:gd name="connsiteX85" fmla="*/ 1109816 w 2680519"/>
              <a:gd name="connsiteY85" fmla="*/ 184355 h 2326558"/>
              <a:gd name="connsiteX86" fmla="*/ 1356851 w 2680519"/>
              <a:gd name="connsiteY86" fmla="*/ 180668 h 23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80519" h="2326558">
                <a:moveTo>
                  <a:pt x="1356851" y="180668"/>
                </a:moveTo>
                <a:lnTo>
                  <a:pt x="2215945" y="184355"/>
                </a:lnTo>
                <a:lnTo>
                  <a:pt x="2326558" y="184355"/>
                </a:lnTo>
                <a:lnTo>
                  <a:pt x="2378177" y="180668"/>
                </a:lnTo>
                <a:lnTo>
                  <a:pt x="2426109" y="169606"/>
                </a:lnTo>
                <a:lnTo>
                  <a:pt x="2481416" y="151171"/>
                </a:lnTo>
                <a:lnTo>
                  <a:pt x="2514600" y="132735"/>
                </a:lnTo>
                <a:lnTo>
                  <a:pt x="2555158" y="103239"/>
                </a:lnTo>
                <a:lnTo>
                  <a:pt x="2577280" y="73742"/>
                </a:lnTo>
                <a:lnTo>
                  <a:pt x="2595716" y="40558"/>
                </a:lnTo>
                <a:lnTo>
                  <a:pt x="2621526" y="14748"/>
                </a:lnTo>
                <a:lnTo>
                  <a:pt x="2643648" y="0"/>
                </a:lnTo>
                <a:lnTo>
                  <a:pt x="2654709" y="0"/>
                </a:lnTo>
                <a:lnTo>
                  <a:pt x="2665771" y="11061"/>
                </a:lnTo>
                <a:lnTo>
                  <a:pt x="2676832" y="36871"/>
                </a:lnTo>
                <a:lnTo>
                  <a:pt x="2680519" y="66368"/>
                </a:lnTo>
                <a:lnTo>
                  <a:pt x="2673145" y="125361"/>
                </a:lnTo>
                <a:lnTo>
                  <a:pt x="2654709" y="188042"/>
                </a:lnTo>
                <a:lnTo>
                  <a:pt x="2614151" y="261784"/>
                </a:lnTo>
                <a:lnTo>
                  <a:pt x="2558845" y="342900"/>
                </a:lnTo>
                <a:lnTo>
                  <a:pt x="2496164" y="405581"/>
                </a:lnTo>
                <a:lnTo>
                  <a:pt x="2451919" y="449826"/>
                </a:lnTo>
                <a:lnTo>
                  <a:pt x="2418735" y="471948"/>
                </a:lnTo>
                <a:lnTo>
                  <a:pt x="2392926" y="483010"/>
                </a:lnTo>
                <a:lnTo>
                  <a:pt x="2356055" y="497758"/>
                </a:lnTo>
                <a:lnTo>
                  <a:pt x="2337619" y="497758"/>
                </a:lnTo>
                <a:lnTo>
                  <a:pt x="2308122" y="490384"/>
                </a:lnTo>
                <a:lnTo>
                  <a:pt x="2245442" y="464574"/>
                </a:lnTo>
                <a:lnTo>
                  <a:pt x="2201197" y="438764"/>
                </a:lnTo>
                <a:lnTo>
                  <a:pt x="2175387" y="427703"/>
                </a:lnTo>
                <a:lnTo>
                  <a:pt x="2050026" y="416642"/>
                </a:lnTo>
                <a:lnTo>
                  <a:pt x="1707126" y="405581"/>
                </a:lnTo>
                <a:lnTo>
                  <a:pt x="1578077" y="409268"/>
                </a:lnTo>
                <a:lnTo>
                  <a:pt x="1452716" y="405581"/>
                </a:lnTo>
                <a:lnTo>
                  <a:pt x="682113" y="405581"/>
                </a:lnTo>
                <a:lnTo>
                  <a:pt x="545690" y="409268"/>
                </a:lnTo>
                <a:lnTo>
                  <a:pt x="486697" y="416642"/>
                </a:lnTo>
                <a:lnTo>
                  <a:pt x="435077" y="427703"/>
                </a:lnTo>
                <a:lnTo>
                  <a:pt x="401893" y="442452"/>
                </a:lnTo>
                <a:lnTo>
                  <a:pt x="368709" y="460887"/>
                </a:lnTo>
                <a:lnTo>
                  <a:pt x="342900" y="486697"/>
                </a:lnTo>
                <a:lnTo>
                  <a:pt x="320777" y="523568"/>
                </a:lnTo>
                <a:lnTo>
                  <a:pt x="306029" y="560439"/>
                </a:lnTo>
                <a:lnTo>
                  <a:pt x="280219" y="648929"/>
                </a:lnTo>
                <a:lnTo>
                  <a:pt x="247035" y="818535"/>
                </a:lnTo>
                <a:lnTo>
                  <a:pt x="235974" y="921774"/>
                </a:lnTo>
                <a:lnTo>
                  <a:pt x="224913" y="1154061"/>
                </a:lnTo>
                <a:lnTo>
                  <a:pt x="224913" y="1290484"/>
                </a:lnTo>
                <a:lnTo>
                  <a:pt x="232287" y="1504335"/>
                </a:lnTo>
                <a:lnTo>
                  <a:pt x="239661" y="1603887"/>
                </a:lnTo>
                <a:lnTo>
                  <a:pt x="250722" y="1732935"/>
                </a:lnTo>
                <a:lnTo>
                  <a:pt x="254409" y="1751371"/>
                </a:lnTo>
                <a:lnTo>
                  <a:pt x="269158" y="1780868"/>
                </a:lnTo>
                <a:lnTo>
                  <a:pt x="291280" y="1817739"/>
                </a:lnTo>
                <a:cubicBezTo>
                  <a:pt x="291920" y="1957977"/>
                  <a:pt x="292561" y="2098214"/>
                  <a:pt x="293201" y="2238452"/>
                </a:cubicBezTo>
                <a:lnTo>
                  <a:pt x="265471" y="2267564"/>
                </a:lnTo>
                <a:lnTo>
                  <a:pt x="221226" y="2304435"/>
                </a:lnTo>
                <a:lnTo>
                  <a:pt x="180667" y="2326558"/>
                </a:lnTo>
                <a:lnTo>
                  <a:pt x="154858" y="2326558"/>
                </a:lnTo>
                <a:lnTo>
                  <a:pt x="114300" y="2308123"/>
                </a:lnTo>
                <a:lnTo>
                  <a:pt x="70055" y="2252816"/>
                </a:lnTo>
                <a:lnTo>
                  <a:pt x="47932" y="2186448"/>
                </a:lnTo>
                <a:lnTo>
                  <a:pt x="29497" y="2101645"/>
                </a:lnTo>
                <a:lnTo>
                  <a:pt x="11061" y="1880419"/>
                </a:lnTo>
                <a:lnTo>
                  <a:pt x="0" y="1596513"/>
                </a:lnTo>
                <a:lnTo>
                  <a:pt x="0" y="1415845"/>
                </a:lnTo>
                <a:lnTo>
                  <a:pt x="0" y="1220429"/>
                </a:lnTo>
                <a:lnTo>
                  <a:pt x="0" y="1058197"/>
                </a:lnTo>
                <a:lnTo>
                  <a:pt x="7374" y="973393"/>
                </a:lnTo>
                <a:lnTo>
                  <a:pt x="25809" y="822223"/>
                </a:lnTo>
                <a:lnTo>
                  <a:pt x="44245" y="730045"/>
                </a:lnTo>
                <a:lnTo>
                  <a:pt x="70055" y="612058"/>
                </a:lnTo>
                <a:lnTo>
                  <a:pt x="99551" y="512506"/>
                </a:lnTo>
                <a:lnTo>
                  <a:pt x="132735" y="427703"/>
                </a:lnTo>
                <a:lnTo>
                  <a:pt x="176980" y="361335"/>
                </a:lnTo>
                <a:lnTo>
                  <a:pt x="221226" y="309716"/>
                </a:lnTo>
                <a:lnTo>
                  <a:pt x="258097" y="272845"/>
                </a:lnTo>
                <a:lnTo>
                  <a:pt x="313403" y="232287"/>
                </a:lnTo>
                <a:lnTo>
                  <a:pt x="368709" y="206477"/>
                </a:lnTo>
                <a:lnTo>
                  <a:pt x="435077" y="188042"/>
                </a:lnTo>
                <a:lnTo>
                  <a:pt x="508819" y="176981"/>
                </a:lnTo>
                <a:lnTo>
                  <a:pt x="578874" y="176981"/>
                </a:lnTo>
                <a:lnTo>
                  <a:pt x="637867" y="180668"/>
                </a:lnTo>
                <a:lnTo>
                  <a:pt x="674738" y="184355"/>
                </a:lnTo>
                <a:lnTo>
                  <a:pt x="862780" y="184355"/>
                </a:lnTo>
                <a:lnTo>
                  <a:pt x="1109816" y="184355"/>
                </a:lnTo>
                <a:lnTo>
                  <a:pt x="1356851" y="180668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F4D721D-4322-4F0E-90F8-8299AD9E6878}"/>
              </a:ext>
            </a:extLst>
          </p:cNvPr>
          <p:cNvSpPr/>
          <p:nvPr/>
        </p:nvSpPr>
        <p:spPr>
          <a:xfrm rot="16200000">
            <a:off x="7671595" y="4872832"/>
            <a:ext cx="917575" cy="487363"/>
          </a:xfrm>
          <a:custGeom>
            <a:avLst/>
            <a:gdLst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83558 w 2680519"/>
              <a:gd name="connsiteY61" fmla="*/ 2005781 h 2326558"/>
              <a:gd name="connsiteX62" fmla="*/ 1183558 w 2680519"/>
              <a:gd name="connsiteY62" fmla="*/ 2013155 h 2326558"/>
              <a:gd name="connsiteX63" fmla="*/ 1176184 w 2680519"/>
              <a:gd name="connsiteY63" fmla="*/ 2024216 h 2326558"/>
              <a:gd name="connsiteX64" fmla="*/ 1146687 w 2680519"/>
              <a:gd name="connsiteY64" fmla="*/ 2035277 h 2326558"/>
              <a:gd name="connsiteX65" fmla="*/ 1091380 w 2680519"/>
              <a:gd name="connsiteY65" fmla="*/ 2046339 h 2326558"/>
              <a:gd name="connsiteX66" fmla="*/ 575187 w 2680519"/>
              <a:gd name="connsiteY66" fmla="*/ 2127455 h 2326558"/>
              <a:gd name="connsiteX67" fmla="*/ 387145 w 2680519"/>
              <a:gd name="connsiteY67" fmla="*/ 2175387 h 2326558"/>
              <a:gd name="connsiteX68" fmla="*/ 328151 w 2680519"/>
              <a:gd name="connsiteY68" fmla="*/ 2197510 h 2326558"/>
              <a:gd name="connsiteX69" fmla="*/ 313403 w 2680519"/>
              <a:gd name="connsiteY69" fmla="*/ 2208571 h 2326558"/>
              <a:gd name="connsiteX70" fmla="*/ 265471 w 2680519"/>
              <a:gd name="connsiteY70" fmla="*/ 2267564 h 2326558"/>
              <a:gd name="connsiteX71" fmla="*/ 221226 w 2680519"/>
              <a:gd name="connsiteY71" fmla="*/ 2304435 h 2326558"/>
              <a:gd name="connsiteX72" fmla="*/ 180667 w 2680519"/>
              <a:gd name="connsiteY72" fmla="*/ 2326558 h 2326558"/>
              <a:gd name="connsiteX73" fmla="*/ 154858 w 2680519"/>
              <a:gd name="connsiteY73" fmla="*/ 2326558 h 2326558"/>
              <a:gd name="connsiteX74" fmla="*/ 114300 w 2680519"/>
              <a:gd name="connsiteY74" fmla="*/ 2308123 h 2326558"/>
              <a:gd name="connsiteX75" fmla="*/ 70055 w 2680519"/>
              <a:gd name="connsiteY75" fmla="*/ 2252816 h 2326558"/>
              <a:gd name="connsiteX76" fmla="*/ 47932 w 2680519"/>
              <a:gd name="connsiteY76" fmla="*/ 2186448 h 2326558"/>
              <a:gd name="connsiteX77" fmla="*/ 29497 w 2680519"/>
              <a:gd name="connsiteY77" fmla="*/ 2101645 h 2326558"/>
              <a:gd name="connsiteX78" fmla="*/ 11061 w 2680519"/>
              <a:gd name="connsiteY78" fmla="*/ 1880419 h 2326558"/>
              <a:gd name="connsiteX79" fmla="*/ 0 w 2680519"/>
              <a:gd name="connsiteY79" fmla="*/ 1596513 h 2326558"/>
              <a:gd name="connsiteX80" fmla="*/ 0 w 2680519"/>
              <a:gd name="connsiteY80" fmla="*/ 1415845 h 2326558"/>
              <a:gd name="connsiteX81" fmla="*/ 0 w 2680519"/>
              <a:gd name="connsiteY81" fmla="*/ 1220429 h 2326558"/>
              <a:gd name="connsiteX82" fmla="*/ 0 w 2680519"/>
              <a:gd name="connsiteY82" fmla="*/ 1058197 h 2326558"/>
              <a:gd name="connsiteX83" fmla="*/ 7374 w 2680519"/>
              <a:gd name="connsiteY83" fmla="*/ 973393 h 2326558"/>
              <a:gd name="connsiteX84" fmla="*/ 25809 w 2680519"/>
              <a:gd name="connsiteY84" fmla="*/ 822223 h 2326558"/>
              <a:gd name="connsiteX85" fmla="*/ 44245 w 2680519"/>
              <a:gd name="connsiteY85" fmla="*/ 730045 h 2326558"/>
              <a:gd name="connsiteX86" fmla="*/ 70055 w 2680519"/>
              <a:gd name="connsiteY86" fmla="*/ 612058 h 2326558"/>
              <a:gd name="connsiteX87" fmla="*/ 99551 w 2680519"/>
              <a:gd name="connsiteY87" fmla="*/ 512506 h 2326558"/>
              <a:gd name="connsiteX88" fmla="*/ 132735 w 2680519"/>
              <a:gd name="connsiteY88" fmla="*/ 427703 h 2326558"/>
              <a:gd name="connsiteX89" fmla="*/ 176980 w 2680519"/>
              <a:gd name="connsiteY89" fmla="*/ 361335 h 2326558"/>
              <a:gd name="connsiteX90" fmla="*/ 221226 w 2680519"/>
              <a:gd name="connsiteY90" fmla="*/ 309716 h 2326558"/>
              <a:gd name="connsiteX91" fmla="*/ 258097 w 2680519"/>
              <a:gd name="connsiteY91" fmla="*/ 272845 h 2326558"/>
              <a:gd name="connsiteX92" fmla="*/ 313403 w 2680519"/>
              <a:gd name="connsiteY92" fmla="*/ 232287 h 2326558"/>
              <a:gd name="connsiteX93" fmla="*/ 368709 w 2680519"/>
              <a:gd name="connsiteY93" fmla="*/ 206477 h 2326558"/>
              <a:gd name="connsiteX94" fmla="*/ 435077 w 2680519"/>
              <a:gd name="connsiteY94" fmla="*/ 188042 h 2326558"/>
              <a:gd name="connsiteX95" fmla="*/ 508819 w 2680519"/>
              <a:gd name="connsiteY95" fmla="*/ 176981 h 2326558"/>
              <a:gd name="connsiteX96" fmla="*/ 578874 w 2680519"/>
              <a:gd name="connsiteY96" fmla="*/ 176981 h 2326558"/>
              <a:gd name="connsiteX97" fmla="*/ 637867 w 2680519"/>
              <a:gd name="connsiteY97" fmla="*/ 180668 h 2326558"/>
              <a:gd name="connsiteX98" fmla="*/ 674738 w 2680519"/>
              <a:gd name="connsiteY98" fmla="*/ 184355 h 2326558"/>
              <a:gd name="connsiteX99" fmla="*/ 862780 w 2680519"/>
              <a:gd name="connsiteY99" fmla="*/ 184355 h 2326558"/>
              <a:gd name="connsiteX100" fmla="*/ 1109816 w 2680519"/>
              <a:gd name="connsiteY100" fmla="*/ 184355 h 2326558"/>
              <a:gd name="connsiteX101" fmla="*/ 1356851 w 2680519"/>
              <a:gd name="connsiteY101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558845 w 2680519"/>
              <a:gd name="connsiteY18" fmla="*/ 342900 h 2326558"/>
              <a:gd name="connsiteX19" fmla="*/ 2496164 w 2680519"/>
              <a:gd name="connsiteY19" fmla="*/ 405581 h 2326558"/>
              <a:gd name="connsiteX20" fmla="*/ 2451919 w 2680519"/>
              <a:gd name="connsiteY20" fmla="*/ 449826 h 2326558"/>
              <a:gd name="connsiteX21" fmla="*/ 2418735 w 2680519"/>
              <a:gd name="connsiteY21" fmla="*/ 471948 h 2326558"/>
              <a:gd name="connsiteX22" fmla="*/ 2392926 w 2680519"/>
              <a:gd name="connsiteY22" fmla="*/ 483010 h 2326558"/>
              <a:gd name="connsiteX23" fmla="*/ 2356055 w 2680519"/>
              <a:gd name="connsiteY23" fmla="*/ 497758 h 2326558"/>
              <a:gd name="connsiteX24" fmla="*/ 2337619 w 2680519"/>
              <a:gd name="connsiteY24" fmla="*/ 497758 h 2326558"/>
              <a:gd name="connsiteX25" fmla="*/ 2308122 w 2680519"/>
              <a:gd name="connsiteY25" fmla="*/ 490384 h 2326558"/>
              <a:gd name="connsiteX26" fmla="*/ 2245442 w 2680519"/>
              <a:gd name="connsiteY26" fmla="*/ 464574 h 2326558"/>
              <a:gd name="connsiteX27" fmla="*/ 2201197 w 2680519"/>
              <a:gd name="connsiteY27" fmla="*/ 438764 h 2326558"/>
              <a:gd name="connsiteX28" fmla="*/ 2175387 w 2680519"/>
              <a:gd name="connsiteY28" fmla="*/ 427703 h 2326558"/>
              <a:gd name="connsiteX29" fmla="*/ 2050026 w 2680519"/>
              <a:gd name="connsiteY29" fmla="*/ 416642 h 2326558"/>
              <a:gd name="connsiteX30" fmla="*/ 1707126 w 2680519"/>
              <a:gd name="connsiteY30" fmla="*/ 405581 h 2326558"/>
              <a:gd name="connsiteX31" fmla="*/ 1578077 w 2680519"/>
              <a:gd name="connsiteY31" fmla="*/ 409268 h 2326558"/>
              <a:gd name="connsiteX32" fmla="*/ 1452716 w 2680519"/>
              <a:gd name="connsiteY32" fmla="*/ 405581 h 2326558"/>
              <a:gd name="connsiteX33" fmla="*/ 682113 w 2680519"/>
              <a:gd name="connsiteY33" fmla="*/ 405581 h 2326558"/>
              <a:gd name="connsiteX34" fmla="*/ 545690 w 2680519"/>
              <a:gd name="connsiteY34" fmla="*/ 409268 h 2326558"/>
              <a:gd name="connsiteX35" fmla="*/ 486697 w 2680519"/>
              <a:gd name="connsiteY35" fmla="*/ 416642 h 2326558"/>
              <a:gd name="connsiteX36" fmla="*/ 435077 w 2680519"/>
              <a:gd name="connsiteY36" fmla="*/ 427703 h 2326558"/>
              <a:gd name="connsiteX37" fmla="*/ 401893 w 2680519"/>
              <a:gd name="connsiteY37" fmla="*/ 442452 h 2326558"/>
              <a:gd name="connsiteX38" fmla="*/ 368709 w 2680519"/>
              <a:gd name="connsiteY38" fmla="*/ 460887 h 2326558"/>
              <a:gd name="connsiteX39" fmla="*/ 342900 w 2680519"/>
              <a:gd name="connsiteY39" fmla="*/ 486697 h 2326558"/>
              <a:gd name="connsiteX40" fmla="*/ 320777 w 2680519"/>
              <a:gd name="connsiteY40" fmla="*/ 523568 h 2326558"/>
              <a:gd name="connsiteX41" fmla="*/ 306029 w 2680519"/>
              <a:gd name="connsiteY41" fmla="*/ 560439 h 2326558"/>
              <a:gd name="connsiteX42" fmla="*/ 280219 w 2680519"/>
              <a:gd name="connsiteY42" fmla="*/ 648929 h 2326558"/>
              <a:gd name="connsiteX43" fmla="*/ 247035 w 2680519"/>
              <a:gd name="connsiteY43" fmla="*/ 818535 h 2326558"/>
              <a:gd name="connsiteX44" fmla="*/ 235974 w 2680519"/>
              <a:gd name="connsiteY44" fmla="*/ 921774 h 2326558"/>
              <a:gd name="connsiteX45" fmla="*/ 224913 w 2680519"/>
              <a:gd name="connsiteY45" fmla="*/ 1154061 h 2326558"/>
              <a:gd name="connsiteX46" fmla="*/ 224913 w 2680519"/>
              <a:gd name="connsiteY46" fmla="*/ 1290484 h 2326558"/>
              <a:gd name="connsiteX47" fmla="*/ 232287 w 2680519"/>
              <a:gd name="connsiteY47" fmla="*/ 1504335 h 2326558"/>
              <a:gd name="connsiteX48" fmla="*/ 239661 w 2680519"/>
              <a:gd name="connsiteY48" fmla="*/ 1603887 h 2326558"/>
              <a:gd name="connsiteX49" fmla="*/ 250722 w 2680519"/>
              <a:gd name="connsiteY49" fmla="*/ 1732935 h 2326558"/>
              <a:gd name="connsiteX50" fmla="*/ 254409 w 2680519"/>
              <a:gd name="connsiteY50" fmla="*/ 1751371 h 2326558"/>
              <a:gd name="connsiteX51" fmla="*/ 269158 w 2680519"/>
              <a:gd name="connsiteY51" fmla="*/ 1780868 h 2326558"/>
              <a:gd name="connsiteX52" fmla="*/ 291280 w 2680519"/>
              <a:gd name="connsiteY52" fmla="*/ 1817739 h 2326558"/>
              <a:gd name="connsiteX53" fmla="*/ 313403 w 2680519"/>
              <a:gd name="connsiteY53" fmla="*/ 1843548 h 2326558"/>
              <a:gd name="connsiteX54" fmla="*/ 361335 w 2680519"/>
              <a:gd name="connsiteY54" fmla="*/ 1873045 h 2326558"/>
              <a:gd name="connsiteX55" fmla="*/ 409267 w 2680519"/>
              <a:gd name="connsiteY55" fmla="*/ 1891481 h 2326558"/>
              <a:gd name="connsiteX56" fmla="*/ 471948 w 2680519"/>
              <a:gd name="connsiteY56" fmla="*/ 1902542 h 2326558"/>
              <a:gd name="connsiteX57" fmla="*/ 1017638 w 2680519"/>
              <a:gd name="connsiteY57" fmla="*/ 1968910 h 2326558"/>
              <a:gd name="connsiteX58" fmla="*/ 1124564 w 2680519"/>
              <a:gd name="connsiteY58" fmla="*/ 1983658 h 2326558"/>
              <a:gd name="connsiteX59" fmla="*/ 1176184 w 2680519"/>
              <a:gd name="connsiteY59" fmla="*/ 1994719 h 2326558"/>
              <a:gd name="connsiteX60" fmla="*/ 1183558 w 2680519"/>
              <a:gd name="connsiteY60" fmla="*/ 2005781 h 2326558"/>
              <a:gd name="connsiteX61" fmla="*/ 1183558 w 2680519"/>
              <a:gd name="connsiteY61" fmla="*/ 2013155 h 2326558"/>
              <a:gd name="connsiteX62" fmla="*/ 1176184 w 2680519"/>
              <a:gd name="connsiteY62" fmla="*/ 2024216 h 2326558"/>
              <a:gd name="connsiteX63" fmla="*/ 1146687 w 2680519"/>
              <a:gd name="connsiteY63" fmla="*/ 2035277 h 2326558"/>
              <a:gd name="connsiteX64" fmla="*/ 1091380 w 2680519"/>
              <a:gd name="connsiteY64" fmla="*/ 2046339 h 2326558"/>
              <a:gd name="connsiteX65" fmla="*/ 575187 w 2680519"/>
              <a:gd name="connsiteY65" fmla="*/ 2127455 h 2326558"/>
              <a:gd name="connsiteX66" fmla="*/ 387145 w 2680519"/>
              <a:gd name="connsiteY66" fmla="*/ 2175387 h 2326558"/>
              <a:gd name="connsiteX67" fmla="*/ 328151 w 2680519"/>
              <a:gd name="connsiteY67" fmla="*/ 2197510 h 2326558"/>
              <a:gd name="connsiteX68" fmla="*/ 313403 w 2680519"/>
              <a:gd name="connsiteY68" fmla="*/ 2208571 h 2326558"/>
              <a:gd name="connsiteX69" fmla="*/ 265471 w 2680519"/>
              <a:gd name="connsiteY69" fmla="*/ 2267564 h 2326558"/>
              <a:gd name="connsiteX70" fmla="*/ 221226 w 2680519"/>
              <a:gd name="connsiteY70" fmla="*/ 2304435 h 2326558"/>
              <a:gd name="connsiteX71" fmla="*/ 180667 w 2680519"/>
              <a:gd name="connsiteY71" fmla="*/ 2326558 h 2326558"/>
              <a:gd name="connsiteX72" fmla="*/ 154858 w 2680519"/>
              <a:gd name="connsiteY72" fmla="*/ 2326558 h 2326558"/>
              <a:gd name="connsiteX73" fmla="*/ 114300 w 2680519"/>
              <a:gd name="connsiteY73" fmla="*/ 2308123 h 2326558"/>
              <a:gd name="connsiteX74" fmla="*/ 70055 w 2680519"/>
              <a:gd name="connsiteY74" fmla="*/ 2252816 h 2326558"/>
              <a:gd name="connsiteX75" fmla="*/ 47932 w 2680519"/>
              <a:gd name="connsiteY75" fmla="*/ 2186448 h 2326558"/>
              <a:gd name="connsiteX76" fmla="*/ 29497 w 2680519"/>
              <a:gd name="connsiteY76" fmla="*/ 2101645 h 2326558"/>
              <a:gd name="connsiteX77" fmla="*/ 11061 w 2680519"/>
              <a:gd name="connsiteY77" fmla="*/ 1880419 h 2326558"/>
              <a:gd name="connsiteX78" fmla="*/ 0 w 2680519"/>
              <a:gd name="connsiteY78" fmla="*/ 1596513 h 2326558"/>
              <a:gd name="connsiteX79" fmla="*/ 0 w 2680519"/>
              <a:gd name="connsiteY79" fmla="*/ 1415845 h 2326558"/>
              <a:gd name="connsiteX80" fmla="*/ 0 w 2680519"/>
              <a:gd name="connsiteY80" fmla="*/ 1220429 h 2326558"/>
              <a:gd name="connsiteX81" fmla="*/ 0 w 2680519"/>
              <a:gd name="connsiteY81" fmla="*/ 1058197 h 2326558"/>
              <a:gd name="connsiteX82" fmla="*/ 7374 w 2680519"/>
              <a:gd name="connsiteY82" fmla="*/ 973393 h 2326558"/>
              <a:gd name="connsiteX83" fmla="*/ 25809 w 2680519"/>
              <a:gd name="connsiteY83" fmla="*/ 822223 h 2326558"/>
              <a:gd name="connsiteX84" fmla="*/ 44245 w 2680519"/>
              <a:gd name="connsiteY84" fmla="*/ 730045 h 2326558"/>
              <a:gd name="connsiteX85" fmla="*/ 70055 w 2680519"/>
              <a:gd name="connsiteY85" fmla="*/ 612058 h 2326558"/>
              <a:gd name="connsiteX86" fmla="*/ 99551 w 2680519"/>
              <a:gd name="connsiteY86" fmla="*/ 512506 h 2326558"/>
              <a:gd name="connsiteX87" fmla="*/ 132735 w 2680519"/>
              <a:gd name="connsiteY87" fmla="*/ 427703 h 2326558"/>
              <a:gd name="connsiteX88" fmla="*/ 176980 w 2680519"/>
              <a:gd name="connsiteY88" fmla="*/ 361335 h 2326558"/>
              <a:gd name="connsiteX89" fmla="*/ 221226 w 2680519"/>
              <a:gd name="connsiteY89" fmla="*/ 309716 h 2326558"/>
              <a:gd name="connsiteX90" fmla="*/ 258097 w 2680519"/>
              <a:gd name="connsiteY90" fmla="*/ 272845 h 2326558"/>
              <a:gd name="connsiteX91" fmla="*/ 313403 w 2680519"/>
              <a:gd name="connsiteY91" fmla="*/ 232287 h 2326558"/>
              <a:gd name="connsiteX92" fmla="*/ 368709 w 2680519"/>
              <a:gd name="connsiteY92" fmla="*/ 206477 h 2326558"/>
              <a:gd name="connsiteX93" fmla="*/ 435077 w 2680519"/>
              <a:gd name="connsiteY93" fmla="*/ 188042 h 2326558"/>
              <a:gd name="connsiteX94" fmla="*/ 508819 w 2680519"/>
              <a:gd name="connsiteY94" fmla="*/ 176981 h 2326558"/>
              <a:gd name="connsiteX95" fmla="*/ 578874 w 2680519"/>
              <a:gd name="connsiteY95" fmla="*/ 176981 h 2326558"/>
              <a:gd name="connsiteX96" fmla="*/ 637867 w 2680519"/>
              <a:gd name="connsiteY96" fmla="*/ 180668 h 2326558"/>
              <a:gd name="connsiteX97" fmla="*/ 674738 w 2680519"/>
              <a:gd name="connsiteY97" fmla="*/ 184355 h 2326558"/>
              <a:gd name="connsiteX98" fmla="*/ 862780 w 2680519"/>
              <a:gd name="connsiteY98" fmla="*/ 184355 h 2326558"/>
              <a:gd name="connsiteX99" fmla="*/ 1109816 w 2680519"/>
              <a:gd name="connsiteY99" fmla="*/ 184355 h 2326558"/>
              <a:gd name="connsiteX100" fmla="*/ 1356851 w 2680519"/>
              <a:gd name="connsiteY100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558845 w 2680519"/>
              <a:gd name="connsiteY17" fmla="*/ 342900 h 2326558"/>
              <a:gd name="connsiteX18" fmla="*/ 2496164 w 2680519"/>
              <a:gd name="connsiteY18" fmla="*/ 405581 h 2326558"/>
              <a:gd name="connsiteX19" fmla="*/ 2451919 w 2680519"/>
              <a:gd name="connsiteY19" fmla="*/ 449826 h 2326558"/>
              <a:gd name="connsiteX20" fmla="*/ 2418735 w 2680519"/>
              <a:gd name="connsiteY20" fmla="*/ 471948 h 2326558"/>
              <a:gd name="connsiteX21" fmla="*/ 2392926 w 2680519"/>
              <a:gd name="connsiteY21" fmla="*/ 483010 h 2326558"/>
              <a:gd name="connsiteX22" fmla="*/ 2356055 w 2680519"/>
              <a:gd name="connsiteY22" fmla="*/ 497758 h 2326558"/>
              <a:gd name="connsiteX23" fmla="*/ 2337619 w 2680519"/>
              <a:gd name="connsiteY23" fmla="*/ 497758 h 2326558"/>
              <a:gd name="connsiteX24" fmla="*/ 2308122 w 2680519"/>
              <a:gd name="connsiteY24" fmla="*/ 490384 h 2326558"/>
              <a:gd name="connsiteX25" fmla="*/ 2245442 w 2680519"/>
              <a:gd name="connsiteY25" fmla="*/ 464574 h 2326558"/>
              <a:gd name="connsiteX26" fmla="*/ 2201197 w 2680519"/>
              <a:gd name="connsiteY26" fmla="*/ 438764 h 2326558"/>
              <a:gd name="connsiteX27" fmla="*/ 2175387 w 2680519"/>
              <a:gd name="connsiteY27" fmla="*/ 427703 h 2326558"/>
              <a:gd name="connsiteX28" fmla="*/ 2050026 w 2680519"/>
              <a:gd name="connsiteY28" fmla="*/ 416642 h 2326558"/>
              <a:gd name="connsiteX29" fmla="*/ 1707126 w 2680519"/>
              <a:gd name="connsiteY29" fmla="*/ 405581 h 2326558"/>
              <a:gd name="connsiteX30" fmla="*/ 1578077 w 2680519"/>
              <a:gd name="connsiteY30" fmla="*/ 409268 h 2326558"/>
              <a:gd name="connsiteX31" fmla="*/ 1452716 w 2680519"/>
              <a:gd name="connsiteY31" fmla="*/ 405581 h 2326558"/>
              <a:gd name="connsiteX32" fmla="*/ 682113 w 2680519"/>
              <a:gd name="connsiteY32" fmla="*/ 405581 h 2326558"/>
              <a:gd name="connsiteX33" fmla="*/ 545690 w 2680519"/>
              <a:gd name="connsiteY33" fmla="*/ 409268 h 2326558"/>
              <a:gd name="connsiteX34" fmla="*/ 486697 w 2680519"/>
              <a:gd name="connsiteY34" fmla="*/ 416642 h 2326558"/>
              <a:gd name="connsiteX35" fmla="*/ 435077 w 2680519"/>
              <a:gd name="connsiteY35" fmla="*/ 427703 h 2326558"/>
              <a:gd name="connsiteX36" fmla="*/ 401893 w 2680519"/>
              <a:gd name="connsiteY36" fmla="*/ 442452 h 2326558"/>
              <a:gd name="connsiteX37" fmla="*/ 368709 w 2680519"/>
              <a:gd name="connsiteY37" fmla="*/ 460887 h 2326558"/>
              <a:gd name="connsiteX38" fmla="*/ 342900 w 2680519"/>
              <a:gd name="connsiteY38" fmla="*/ 486697 h 2326558"/>
              <a:gd name="connsiteX39" fmla="*/ 320777 w 2680519"/>
              <a:gd name="connsiteY39" fmla="*/ 523568 h 2326558"/>
              <a:gd name="connsiteX40" fmla="*/ 306029 w 2680519"/>
              <a:gd name="connsiteY40" fmla="*/ 560439 h 2326558"/>
              <a:gd name="connsiteX41" fmla="*/ 280219 w 2680519"/>
              <a:gd name="connsiteY41" fmla="*/ 648929 h 2326558"/>
              <a:gd name="connsiteX42" fmla="*/ 247035 w 2680519"/>
              <a:gd name="connsiteY42" fmla="*/ 818535 h 2326558"/>
              <a:gd name="connsiteX43" fmla="*/ 235974 w 2680519"/>
              <a:gd name="connsiteY43" fmla="*/ 921774 h 2326558"/>
              <a:gd name="connsiteX44" fmla="*/ 224913 w 2680519"/>
              <a:gd name="connsiteY44" fmla="*/ 1154061 h 2326558"/>
              <a:gd name="connsiteX45" fmla="*/ 224913 w 2680519"/>
              <a:gd name="connsiteY45" fmla="*/ 1290484 h 2326558"/>
              <a:gd name="connsiteX46" fmla="*/ 232287 w 2680519"/>
              <a:gd name="connsiteY46" fmla="*/ 1504335 h 2326558"/>
              <a:gd name="connsiteX47" fmla="*/ 239661 w 2680519"/>
              <a:gd name="connsiteY47" fmla="*/ 1603887 h 2326558"/>
              <a:gd name="connsiteX48" fmla="*/ 250722 w 2680519"/>
              <a:gd name="connsiteY48" fmla="*/ 1732935 h 2326558"/>
              <a:gd name="connsiteX49" fmla="*/ 254409 w 2680519"/>
              <a:gd name="connsiteY49" fmla="*/ 1751371 h 2326558"/>
              <a:gd name="connsiteX50" fmla="*/ 269158 w 2680519"/>
              <a:gd name="connsiteY50" fmla="*/ 1780868 h 2326558"/>
              <a:gd name="connsiteX51" fmla="*/ 291280 w 2680519"/>
              <a:gd name="connsiteY51" fmla="*/ 1817739 h 2326558"/>
              <a:gd name="connsiteX52" fmla="*/ 313403 w 2680519"/>
              <a:gd name="connsiteY52" fmla="*/ 1843548 h 2326558"/>
              <a:gd name="connsiteX53" fmla="*/ 361335 w 2680519"/>
              <a:gd name="connsiteY53" fmla="*/ 1873045 h 2326558"/>
              <a:gd name="connsiteX54" fmla="*/ 409267 w 2680519"/>
              <a:gd name="connsiteY54" fmla="*/ 1891481 h 2326558"/>
              <a:gd name="connsiteX55" fmla="*/ 471948 w 2680519"/>
              <a:gd name="connsiteY55" fmla="*/ 1902542 h 2326558"/>
              <a:gd name="connsiteX56" fmla="*/ 1017638 w 2680519"/>
              <a:gd name="connsiteY56" fmla="*/ 1968910 h 2326558"/>
              <a:gd name="connsiteX57" fmla="*/ 1124564 w 2680519"/>
              <a:gd name="connsiteY57" fmla="*/ 1983658 h 2326558"/>
              <a:gd name="connsiteX58" fmla="*/ 1176184 w 2680519"/>
              <a:gd name="connsiteY58" fmla="*/ 1994719 h 2326558"/>
              <a:gd name="connsiteX59" fmla="*/ 1183558 w 2680519"/>
              <a:gd name="connsiteY59" fmla="*/ 2005781 h 2326558"/>
              <a:gd name="connsiteX60" fmla="*/ 1183558 w 2680519"/>
              <a:gd name="connsiteY60" fmla="*/ 2013155 h 2326558"/>
              <a:gd name="connsiteX61" fmla="*/ 1176184 w 2680519"/>
              <a:gd name="connsiteY61" fmla="*/ 2024216 h 2326558"/>
              <a:gd name="connsiteX62" fmla="*/ 1146687 w 2680519"/>
              <a:gd name="connsiteY62" fmla="*/ 2035277 h 2326558"/>
              <a:gd name="connsiteX63" fmla="*/ 1091380 w 2680519"/>
              <a:gd name="connsiteY63" fmla="*/ 2046339 h 2326558"/>
              <a:gd name="connsiteX64" fmla="*/ 575187 w 2680519"/>
              <a:gd name="connsiteY64" fmla="*/ 2127455 h 2326558"/>
              <a:gd name="connsiteX65" fmla="*/ 387145 w 2680519"/>
              <a:gd name="connsiteY65" fmla="*/ 2175387 h 2326558"/>
              <a:gd name="connsiteX66" fmla="*/ 328151 w 2680519"/>
              <a:gd name="connsiteY66" fmla="*/ 2197510 h 2326558"/>
              <a:gd name="connsiteX67" fmla="*/ 313403 w 2680519"/>
              <a:gd name="connsiteY67" fmla="*/ 2208571 h 2326558"/>
              <a:gd name="connsiteX68" fmla="*/ 265471 w 2680519"/>
              <a:gd name="connsiteY68" fmla="*/ 2267564 h 2326558"/>
              <a:gd name="connsiteX69" fmla="*/ 221226 w 2680519"/>
              <a:gd name="connsiteY69" fmla="*/ 2304435 h 2326558"/>
              <a:gd name="connsiteX70" fmla="*/ 180667 w 2680519"/>
              <a:gd name="connsiteY70" fmla="*/ 2326558 h 2326558"/>
              <a:gd name="connsiteX71" fmla="*/ 154858 w 2680519"/>
              <a:gd name="connsiteY71" fmla="*/ 2326558 h 2326558"/>
              <a:gd name="connsiteX72" fmla="*/ 114300 w 2680519"/>
              <a:gd name="connsiteY72" fmla="*/ 2308123 h 2326558"/>
              <a:gd name="connsiteX73" fmla="*/ 70055 w 2680519"/>
              <a:gd name="connsiteY73" fmla="*/ 2252816 h 2326558"/>
              <a:gd name="connsiteX74" fmla="*/ 47932 w 2680519"/>
              <a:gd name="connsiteY74" fmla="*/ 2186448 h 2326558"/>
              <a:gd name="connsiteX75" fmla="*/ 29497 w 2680519"/>
              <a:gd name="connsiteY75" fmla="*/ 2101645 h 2326558"/>
              <a:gd name="connsiteX76" fmla="*/ 11061 w 2680519"/>
              <a:gd name="connsiteY76" fmla="*/ 1880419 h 2326558"/>
              <a:gd name="connsiteX77" fmla="*/ 0 w 2680519"/>
              <a:gd name="connsiteY77" fmla="*/ 1596513 h 2326558"/>
              <a:gd name="connsiteX78" fmla="*/ 0 w 2680519"/>
              <a:gd name="connsiteY78" fmla="*/ 1415845 h 2326558"/>
              <a:gd name="connsiteX79" fmla="*/ 0 w 2680519"/>
              <a:gd name="connsiteY79" fmla="*/ 1220429 h 2326558"/>
              <a:gd name="connsiteX80" fmla="*/ 0 w 2680519"/>
              <a:gd name="connsiteY80" fmla="*/ 1058197 h 2326558"/>
              <a:gd name="connsiteX81" fmla="*/ 7374 w 2680519"/>
              <a:gd name="connsiteY81" fmla="*/ 973393 h 2326558"/>
              <a:gd name="connsiteX82" fmla="*/ 25809 w 2680519"/>
              <a:gd name="connsiteY82" fmla="*/ 822223 h 2326558"/>
              <a:gd name="connsiteX83" fmla="*/ 44245 w 2680519"/>
              <a:gd name="connsiteY83" fmla="*/ 730045 h 2326558"/>
              <a:gd name="connsiteX84" fmla="*/ 70055 w 2680519"/>
              <a:gd name="connsiteY84" fmla="*/ 612058 h 2326558"/>
              <a:gd name="connsiteX85" fmla="*/ 99551 w 2680519"/>
              <a:gd name="connsiteY85" fmla="*/ 512506 h 2326558"/>
              <a:gd name="connsiteX86" fmla="*/ 132735 w 2680519"/>
              <a:gd name="connsiteY86" fmla="*/ 427703 h 2326558"/>
              <a:gd name="connsiteX87" fmla="*/ 176980 w 2680519"/>
              <a:gd name="connsiteY87" fmla="*/ 361335 h 2326558"/>
              <a:gd name="connsiteX88" fmla="*/ 221226 w 2680519"/>
              <a:gd name="connsiteY88" fmla="*/ 309716 h 2326558"/>
              <a:gd name="connsiteX89" fmla="*/ 258097 w 2680519"/>
              <a:gd name="connsiteY89" fmla="*/ 272845 h 2326558"/>
              <a:gd name="connsiteX90" fmla="*/ 313403 w 2680519"/>
              <a:gd name="connsiteY90" fmla="*/ 232287 h 2326558"/>
              <a:gd name="connsiteX91" fmla="*/ 368709 w 2680519"/>
              <a:gd name="connsiteY91" fmla="*/ 206477 h 2326558"/>
              <a:gd name="connsiteX92" fmla="*/ 435077 w 2680519"/>
              <a:gd name="connsiteY92" fmla="*/ 188042 h 2326558"/>
              <a:gd name="connsiteX93" fmla="*/ 508819 w 2680519"/>
              <a:gd name="connsiteY93" fmla="*/ 176981 h 2326558"/>
              <a:gd name="connsiteX94" fmla="*/ 578874 w 2680519"/>
              <a:gd name="connsiteY94" fmla="*/ 176981 h 2326558"/>
              <a:gd name="connsiteX95" fmla="*/ 637867 w 2680519"/>
              <a:gd name="connsiteY95" fmla="*/ 180668 h 2326558"/>
              <a:gd name="connsiteX96" fmla="*/ 674738 w 2680519"/>
              <a:gd name="connsiteY96" fmla="*/ 184355 h 2326558"/>
              <a:gd name="connsiteX97" fmla="*/ 862780 w 2680519"/>
              <a:gd name="connsiteY97" fmla="*/ 184355 h 2326558"/>
              <a:gd name="connsiteX98" fmla="*/ 1109816 w 2680519"/>
              <a:gd name="connsiteY98" fmla="*/ 184355 h 2326558"/>
              <a:gd name="connsiteX99" fmla="*/ 1356851 w 2680519"/>
              <a:gd name="connsiteY99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496164 w 2680519"/>
              <a:gd name="connsiteY17" fmla="*/ 405581 h 2326558"/>
              <a:gd name="connsiteX18" fmla="*/ 2451919 w 2680519"/>
              <a:gd name="connsiteY18" fmla="*/ 449826 h 2326558"/>
              <a:gd name="connsiteX19" fmla="*/ 2418735 w 2680519"/>
              <a:gd name="connsiteY19" fmla="*/ 471948 h 2326558"/>
              <a:gd name="connsiteX20" fmla="*/ 2392926 w 2680519"/>
              <a:gd name="connsiteY20" fmla="*/ 483010 h 2326558"/>
              <a:gd name="connsiteX21" fmla="*/ 2356055 w 2680519"/>
              <a:gd name="connsiteY21" fmla="*/ 497758 h 2326558"/>
              <a:gd name="connsiteX22" fmla="*/ 2337619 w 2680519"/>
              <a:gd name="connsiteY22" fmla="*/ 497758 h 2326558"/>
              <a:gd name="connsiteX23" fmla="*/ 2308122 w 2680519"/>
              <a:gd name="connsiteY23" fmla="*/ 490384 h 2326558"/>
              <a:gd name="connsiteX24" fmla="*/ 2245442 w 2680519"/>
              <a:gd name="connsiteY24" fmla="*/ 464574 h 2326558"/>
              <a:gd name="connsiteX25" fmla="*/ 2201197 w 2680519"/>
              <a:gd name="connsiteY25" fmla="*/ 438764 h 2326558"/>
              <a:gd name="connsiteX26" fmla="*/ 2175387 w 2680519"/>
              <a:gd name="connsiteY26" fmla="*/ 427703 h 2326558"/>
              <a:gd name="connsiteX27" fmla="*/ 2050026 w 2680519"/>
              <a:gd name="connsiteY27" fmla="*/ 416642 h 2326558"/>
              <a:gd name="connsiteX28" fmla="*/ 1707126 w 2680519"/>
              <a:gd name="connsiteY28" fmla="*/ 405581 h 2326558"/>
              <a:gd name="connsiteX29" fmla="*/ 1578077 w 2680519"/>
              <a:gd name="connsiteY29" fmla="*/ 409268 h 2326558"/>
              <a:gd name="connsiteX30" fmla="*/ 1452716 w 2680519"/>
              <a:gd name="connsiteY30" fmla="*/ 405581 h 2326558"/>
              <a:gd name="connsiteX31" fmla="*/ 682113 w 2680519"/>
              <a:gd name="connsiteY31" fmla="*/ 405581 h 2326558"/>
              <a:gd name="connsiteX32" fmla="*/ 545690 w 2680519"/>
              <a:gd name="connsiteY32" fmla="*/ 409268 h 2326558"/>
              <a:gd name="connsiteX33" fmla="*/ 486697 w 2680519"/>
              <a:gd name="connsiteY33" fmla="*/ 416642 h 2326558"/>
              <a:gd name="connsiteX34" fmla="*/ 435077 w 2680519"/>
              <a:gd name="connsiteY34" fmla="*/ 427703 h 2326558"/>
              <a:gd name="connsiteX35" fmla="*/ 401893 w 2680519"/>
              <a:gd name="connsiteY35" fmla="*/ 442452 h 2326558"/>
              <a:gd name="connsiteX36" fmla="*/ 368709 w 2680519"/>
              <a:gd name="connsiteY36" fmla="*/ 460887 h 2326558"/>
              <a:gd name="connsiteX37" fmla="*/ 342900 w 2680519"/>
              <a:gd name="connsiteY37" fmla="*/ 486697 h 2326558"/>
              <a:gd name="connsiteX38" fmla="*/ 320777 w 2680519"/>
              <a:gd name="connsiteY38" fmla="*/ 523568 h 2326558"/>
              <a:gd name="connsiteX39" fmla="*/ 306029 w 2680519"/>
              <a:gd name="connsiteY39" fmla="*/ 560439 h 2326558"/>
              <a:gd name="connsiteX40" fmla="*/ 280219 w 2680519"/>
              <a:gd name="connsiteY40" fmla="*/ 648929 h 2326558"/>
              <a:gd name="connsiteX41" fmla="*/ 247035 w 2680519"/>
              <a:gd name="connsiteY41" fmla="*/ 818535 h 2326558"/>
              <a:gd name="connsiteX42" fmla="*/ 235974 w 2680519"/>
              <a:gd name="connsiteY42" fmla="*/ 921774 h 2326558"/>
              <a:gd name="connsiteX43" fmla="*/ 224913 w 2680519"/>
              <a:gd name="connsiteY43" fmla="*/ 1154061 h 2326558"/>
              <a:gd name="connsiteX44" fmla="*/ 224913 w 2680519"/>
              <a:gd name="connsiteY44" fmla="*/ 1290484 h 2326558"/>
              <a:gd name="connsiteX45" fmla="*/ 232287 w 2680519"/>
              <a:gd name="connsiteY45" fmla="*/ 1504335 h 2326558"/>
              <a:gd name="connsiteX46" fmla="*/ 239661 w 2680519"/>
              <a:gd name="connsiteY46" fmla="*/ 1603887 h 2326558"/>
              <a:gd name="connsiteX47" fmla="*/ 250722 w 2680519"/>
              <a:gd name="connsiteY47" fmla="*/ 1732935 h 2326558"/>
              <a:gd name="connsiteX48" fmla="*/ 254409 w 2680519"/>
              <a:gd name="connsiteY48" fmla="*/ 1751371 h 2326558"/>
              <a:gd name="connsiteX49" fmla="*/ 269158 w 2680519"/>
              <a:gd name="connsiteY49" fmla="*/ 1780868 h 2326558"/>
              <a:gd name="connsiteX50" fmla="*/ 291280 w 2680519"/>
              <a:gd name="connsiteY50" fmla="*/ 1817739 h 2326558"/>
              <a:gd name="connsiteX51" fmla="*/ 313403 w 2680519"/>
              <a:gd name="connsiteY51" fmla="*/ 1843548 h 2326558"/>
              <a:gd name="connsiteX52" fmla="*/ 361335 w 2680519"/>
              <a:gd name="connsiteY52" fmla="*/ 1873045 h 2326558"/>
              <a:gd name="connsiteX53" fmla="*/ 409267 w 2680519"/>
              <a:gd name="connsiteY53" fmla="*/ 1891481 h 2326558"/>
              <a:gd name="connsiteX54" fmla="*/ 471948 w 2680519"/>
              <a:gd name="connsiteY54" fmla="*/ 1902542 h 2326558"/>
              <a:gd name="connsiteX55" fmla="*/ 1017638 w 2680519"/>
              <a:gd name="connsiteY55" fmla="*/ 1968910 h 2326558"/>
              <a:gd name="connsiteX56" fmla="*/ 1124564 w 2680519"/>
              <a:gd name="connsiteY56" fmla="*/ 1983658 h 2326558"/>
              <a:gd name="connsiteX57" fmla="*/ 1176184 w 2680519"/>
              <a:gd name="connsiteY57" fmla="*/ 1994719 h 2326558"/>
              <a:gd name="connsiteX58" fmla="*/ 1183558 w 2680519"/>
              <a:gd name="connsiteY58" fmla="*/ 2005781 h 2326558"/>
              <a:gd name="connsiteX59" fmla="*/ 1183558 w 2680519"/>
              <a:gd name="connsiteY59" fmla="*/ 2013155 h 2326558"/>
              <a:gd name="connsiteX60" fmla="*/ 1176184 w 2680519"/>
              <a:gd name="connsiteY60" fmla="*/ 2024216 h 2326558"/>
              <a:gd name="connsiteX61" fmla="*/ 1146687 w 2680519"/>
              <a:gd name="connsiteY61" fmla="*/ 2035277 h 2326558"/>
              <a:gd name="connsiteX62" fmla="*/ 1091380 w 2680519"/>
              <a:gd name="connsiteY62" fmla="*/ 2046339 h 2326558"/>
              <a:gd name="connsiteX63" fmla="*/ 575187 w 2680519"/>
              <a:gd name="connsiteY63" fmla="*/ 2127455 h 2326558"/>
              <a:gd name="connsiteX64" fmla="*/ 387145 w 2680519"/>
              <a:gd name="connsiteY64" fmla="*/ 2175387 h 2326558"/>
              <a:gd name="connsiteX65" fmla="*/ 328151 w 2680519"/>
              <a:gd name="connsiteY65" fmla="*/ 2197510 h 2326558"/>
              <a:gd name="connsiteX66" fmla="*/ 313403 w 2680519"/>
              <a:gd name="connsiteY66" fmla="*/ 2208571 h 2326558"/>
              <a:gd name="connsiteX67" fmla="*/ 265471 w 2680519"/>
              <a:gd name="connsiteY67" fmla="*/ 2267564 h 2326558"/>
              <a:gd name="connsiteX68" fmla="*/ 221226 w 2680519"/>
              <a:gd name="connsiteY68" fmla="*/ 2304435 h 2326558"/>
              <a:gd name="connsiteX69" fmla="*/ 180667 w 2680519"/>
              <a:gd name="connsiteY69" fmla="*/ 2326558 h 2326558"/>
              <a:gd name="connsiteX70" fmla="*/ 154858 w 2680519"/>
              <a:gd name="connsiteY70" fmla="*/ 2326558 h 2326558"/>
              <a:gd name="connsiteX71" fmla="*/ 114300 w 2680519"/>
              <a:gd name="connsiteY71" fmla="*/ 2308123 h 2326558"/>
              <a:gd name="connsiteX72" fmla="*/ 70055 w 2680519"/>
              <a:gd name="connsiteY72" fmla="*/ 2252816 h 2326558"/>
              <a:gd name="connsiteX73" fmla="*/ 47932 w 2680519"/>
              <a:gd name="connsiteY73" fmla="*/ 2186448 h 2326558"/>
              <a:gd name="connsiteX74" fmla="*/ 29497 w 2680519"/>
              <a:gd name="connsiteY74" fmla="*/ 2101645 h 2326558"/>
              <a:gd name="connsiteX75" fmla="*/ 11061 w 2680519"/>
              <a:gd name="connsiteY75" fmla="*/ 1880419 h 2326558"/>
              <a:gd name="connsiteX76" fmla="*/ 0 w 2680519"/>
              <a:gd name="connsiteY76" fmla="*/ 1596513 h 2326558"/>
              <a:gd name="connsiteX77" fmla="*/ 0 w 2680519"/>
              <a:gd name="connsiteY77" fmla="*/ 1415845 h 2326558"/>
              <a:gd name="connsiteX78" fmla="*/ 0 w 2680519"/>
              <a:gd name="connsiteY78" fmla="*/ 1220429 h 2326558"/>
              <a:gd name="connsiteX79" fmla="*/ 0 w 2680519"/>
              <a:gd name="connsiteY79" fmla="*/ 1058197 h 2326558"/>
              <a:gd name="connsiteX80" fmla="*/ 7374 w 2680519"/>
              <a:gd name="connsiteY80" fmla="*/ 973393 h 2326558"/>
              <a:gd name="connsiteX81" fmla="*/ 25809 w 2680519"/>
              <a:gd name="connsiteY81" fmla="*/ 822223 h 2326558"/>
              <a:gd name="connsiteX82" fmla="*/ 44245 w 2680519"/>
              <a:gd name="connsiteY82" fmla="*/ 730045 h 2326558"/>
              <a:gd name="connsiteX83" fmla="*/ 70055 w 2680519"/>
              <a:gd name="connsiteY83" fmla="*/ 612058 h 2326558"/>
              <a:gd name="connsiteX84" fmla="*/ 99551 w 2680519"/>
              <a:gd name="connsiteY84" fmla="*/ 512506 h 2326558"/>
              <a:gd name="connsiteX85" fmla="*/ 132735 w 2680519"/>
              <a:gd name="connsiteY85" fmla="*/ 427703 h 2326558"/>
              <a:gd name="connsiteX86" fmla="*/ 176980 w 2680519"/>
              <a:gd name="connsiteY86" fmla="*/ 361335 h 2326558"/>
              <a:gd name="connsiteX87" fmla="*/ 221226 w 2680519"/>
              <a:gd name="connsiteY87" fmla="*/ 309716 h 2326558"/>
              <a:gd name="connsiteX88" fmla="*/ 258097 w 2680519"/>
              <a:gd name="connsiteY88" fmla="*/ 272845 h 2326558"/>
              <a:gd name="connsiteX89" fmla="*/ 313403 w 2680519"/>
              <a:gd name="connsiteY89" fmla="*/ 232287 h 2326558"/>
              <a:gd name="connsiteX90" fmla="*/ 368709 w 2680519"/>
              <a:gd name="connsiteY90" fmla="*/ 206477 h 2326558"/>
              <a:gd name="connsiteX91" fmla="*/ 435077 w 2680519"/>
              <a:gd name="connsiteY91" fmla="*/ 188042 h 2326558"/>
              <a:gd name="connsiteX92" fmla="*/ 508819 w 2680519"/>
              <a:gd name="connsiteY92" fmla="*/ 176981 h 2326558"/>
              <a:gd name="connsiteX93" fmla="*/ 578874 w 2680519"/>
              <a:gd name="connsiteY93" fmla="*/ 176981 h 2326558"/>
              <a:gd name="connsiteX94" fmla="*/ 637867 w 2680519"/>
              <a:gd name="connsiteY94" fmla="*/ 180668 h 2326558"/>
              <a:gd name="connsiteX95" fmla="*/ 674738 w 2680519"/>
              <a:gd name="connsiteY95" fmla="*/ 184355 h 2326558"/>
              <a:gd name="connsiteX96" fmla="*/ 862780 w 2680519"/>
              <a:gd name="connsiteY96" fmla="*/ 184355 h 2326558"/>
              <a:gd name="connsiteX97" fmla="*/ 1109816 w 2680519"/>
              <a:gd name="connsiteY97" fmla="*/ 184355 h 2326558"/>
              <a:gd name="connsiteX98" fmla="*/ 1356851 w 2680519"/>
              <a:gd name="connsiteY98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76832 w 2680519"/>
              <a:gd name="connsiteY13" fmla="*/ 36871 h 2326558"/>
              <a:gd name="connsiteX14" fmla="*/ 2680519 w 2680519"/>
              <a:gd name="connsiteY14" fmla="*/ 66368 h 2326558"/>
              <a:gd name="connsiteX15" fmla="*/ 2673145 w 2680519"/>
              <a:gd name="connsiteY15" fmla="*/ 125361 h 2326558"/>
              <a:gd name="connsiteX16" fmla="*/ 2496164 w 2680519"/>
              <a:gd name="connsiteY16" fmla="*/ 405581 h 2326558"/>
              <a:gd name="connsiteX17" fmla="*/ 2451919 w 2680519"/>
              <a:gd name="connsiteY17" fmla="*/ 449826 h 2326558"/>
              <a:gd name="connsiteX18" fmla="*/ 2418735 w 2680519"/>
              <a:gd name="connsiteY18" fmla="*/ 471948 h 2326558"/>
              <a:gd name="connsiteX19" fmla="*/ 2392926 w 2680519"/>
              <a:gd name="connsiteY19" fmla="*/ 483010 h 2326558"/>
              <a:gd name="connsiteX20" fmla="*/ 2356055 w 2680519"/>
              <a:gd name="connsiteY20" fmla="*/ 497758 h 2326558"/>
              <a:gd name="connsiteX21" fmla="*/ 2337619 w 2680519"/>
              <a:gd name="connsiteY21" fmla="*/ 497758 h 2326558"/>
              <a:gd name="connsiteX22" fmla="*/ 2308122 w 2680519"/>
              <a:gd name="connsiteY22" fmla="*/ 490384 h 2326558"/>
              <a:gd name="connsiteX23" fmla="*/ 2245442 w 2680519"/>
              <a:gd name="connsiteY23" fmla="*/ 464574 h 2326558"/>
              <a:gd name="connsiteX24" fmla="*/ 2201197 w 2680519"/>
              <a:gd name="connsiteY24" fmla="*/ 438764 h 2326558"/>
              <a:gd name="connsiteX25" fmla="*/ 2175387 w 2680519"/>
              <a:gd name="connsiteY25" fmla="*/ 427703 h 2326558"/>
              <a:gd name="connsiteX26" fmla="*/ 2050026 w 2680519"/>
              <a:gd name="connsiteY26" fmla="*/ 416642 h 2326558"/>
              <a:gd name="connsiteX27" fmla="*/ 1707126 w 2680519"/>
              <a:gd name="connsiteY27" fmla="*/ 405581 h 2326558"/>
              <a:gd name="connsiteX28" fmla="*/ 1578077 w 2680519"/>
              <a:gd name="connsiteY28" fmla="*/ 409268 h 2326558"/>
              <a:gd name="connsiteX29" fmla="*/ 1452716 w 2680519"/>
              <a:gd name="connsiteY29" fmla="*/ 405581 h 2326558"/>
              <a:gd name="connsiteX30" fmla="*/ 682113 w 2680519"/>
              <a:gd name="connsiteY30" fmla="*/ 405581 h 2326558"/>
              <a:gd name="connsiteX31" fmla="*/ 545690 w 2680519"/>
              <a:gd name="connsiteY31" fmla="*/ 409268 h 2326558"/>
              <a:gd name="connsiteX32" fmla="*/ 486697 w 2680519"/>
              <a:gd name="connsiteY32" fmla="*/ 416642 h 2326558"/>
              <a:gd name="connsiteX33" fmla="*/ 435077 w 2680519"/>
              <a:gd name="connsiteY33" fmla="*/ 427703 h 2326558"/>
              <a:gd name="connsiteX34" fmla="*/ 401893 w 2680519"/>
              <a:gd name="connsiteY34" fmla="*/ 442452 h 2326558"/>
              <a:gd name="connsiteX35" fmla="*/ 368709 w 2680519"/>
              <a:gd name="connsiteY35" fmla="*/ 460887 h 2326558"/>
              <a:gd name="connsiteX36" fmla="*/ 342900 w 2680519"/>
              <a:gd name="connsiteY36" fmla="*/ 486697 h 2326558"/>
              <a:gd name="connsiteX37" fmla="*/ 320777 w 2680519"/>
              <a:gd name="connsiteY37" fmla="*/ 523568 h 2326558"/>
              <a:gd name="connsiteX38" fmla="*/ 306029 w 2680519"/>
              <a:gd name="connsiteY38" fmla="*/ 560439 h 2326558"/>
              <a:gd name="connsiteX39" fmla="*/ 280219 w 2680519"/>
              <a:gd name="connsiteY39" fmla="*/ 648929 h 2326558"/>
              <a:gd name="connsiteX40" fmla="*/ 247035 w 2680519"/>
              <a:gd name="connsiteY40" fmla="*/ 818535 h 2326558"/>
              <a:gd name="connsiteX41" fmla="*/ 235974 w 2680519"/>
              <a:gd name="connsiteY41" fmla="*/ 921774 h 2326558"/>
              <a:gd name="connsiteX42" fmla="*/ 224913 w 2680519"/>
              <a:gd name="connsiteY42" fmla="*/ 1154061 h 2326558"/>
              <a:gd name="connsiteX43" fmla="*/ 224913 w 2680519"/>
              <a:gd name="connsiteY43" fmla="*/ 1290484 h 2326558"/>
              <a:gd name="connsiteX44" fmla="*/ 232287 w 2680519"/>
              <a:gd name="connsiteY44" fmla="*/ 1504335 h 2326558"/>
              <a:gd name="connsiteX45" fmla="*/ 239661 w 2680519"/>
              <a:gd name="connsiteY45" fmla="*/ 1603887 h 2326558"/>
              <a:gd name="connsiteX46" fmla="*/ 250722 w 2680519"/>
              <a:gd name="connsiteY46" fmla="*/ 1732935 h 2326558"/>
              <a:gd name="connsiteX47" fmla="*/ 254409 w 2680519"/>
              <a:gd name="connsiteY47" fmla="*/ 1751371 h 2326558"/>
              <a:gd name="connsiteX48" fmla="*/ 269158 w 2680519"/>
              <a:gd name="connsiteY48" fmla="*/ 1780868 h 2326558"/>
              <a:gd name="connsiteX49" fmla="*/ 291280 w 2680519"/>
              <a:gd name="connsiteY49" fmla="*/ 1817739 h 2326558"/>
              <a:gd name="connsiteX50" fmla="*/ 313403 w 2680519"/>
              <a:gd name="connsiteY50" fmla="*/ 1843548 h 2326558"/>
              <a:gd name="connsiteX51" fmla="*/ 361335 w 2680519"/>
              <a:gd name="connsiteY51" fmla="*/ 1873045 h 2326558"/>
              <a:gd name="connsiteX52" fmla="*/ 409267 w 2680519"/>
              <a:gd name="connsiteY52" fmla="*/ 1891481 h 2326558"/>
              <a:gd name="connsiteX53" fmla="*/ 471948 w 2680519"/>
              <a:gd name="connsiteY53" fmla="*/ 1902542 h 2326558"/>
              <a:gd name="connsiteX54" fmla="*/ 1017638 w 2680519"/>
              <a:gd name="connsiteY54" fmla="*/ 1968910 h 2326558"/>
              <a:gd name="connsiteX55" fmla="*/ 1124564 w 2680519"/>
              <a:gd name="connsiteY55" fmla="*/ 1983658 h 2326558"/>
              <a:gd name="connsiteX56" fmla="*/ 1176184 w 2680519"/>
              <a:gd name="connsiteY56" fmla="*/ 1994719 h 2326558"/>
              <a:gd name="connsiteX57" fmla="*/ 1183558 w 2680519"/>
              <a:gd name="connsiteY57" fmla="*/ 2005781 h 2326558"/>
              <a:gd name="connsiteX58" fmla="*/ 1183558 w 2680519"/>
              <a:gd name="connsiteY58" fmla="*/ 2013155 h 2326558"/>
              <a:gd name="connsiteX59" fmla="*/ 1176184 w 2680519"/>
              <a:gd name="connsiteY59" fmla="*/ 2024216 h 2326558"/>
              <a:gd name="connsiteX60" fmla="*/ 1146687 w 2680519"/>
              <a:gd name="connsiteY60" fmla="*/ 2035277 h 2326558"/>
              <a:gd name="connsiteX61" fmla="*/ 1091380 w 2680519"/>
              <a:gd name="connsiteY61" fmla="*/ 2046339 h 2326558"/>
              <a:gd name="connsiteX62" fmla="*/ 575187 w 2680519"/>
              <a:gd name="connsiteY62" fmla="*/ 2127455 h 2326558"/>
              <a:gd name="connsiteX63" fmla="*/ 387145 w 2680519"/>
              <a:gd name="connsiteY63" fmla="*/ 2175387 h 2326558"/>
              <a:gd name="connsiteX64" fmla="*/ 328151 w 2680519"/>
              <a:gd name="connsiteY64" fmla="*/ 2197510 h 2326558"/>
              <a:gd name="connsiteX65" fmla="*/ 313403 w 2680519"/>
              <a:gd name="connsiteY65" fmla="*/ 2208571 h 2326558"/>
              <a:gd name="connsiteX66" fmla="*/ 265471 w 2680519"/>
              <a:gd name="connsiteY66" fmla="*/ 2267564 h 2326558"/>
              <a:gd name="connsiteX67" fmla="*/ 221226 w 2680519"/>
              <a:gd name="connsiteY67" fmla="*/ 2304435 h 2326558"/>
              <a:gd name="connsiteX68" fmla="*/ 180667 w 2680519"/>
              <a:gd name="connsiteY68" fmla="*/ 2326558 h 2326558"/>
              <a:gd name="connsiteX69" fmla="*/ 154858 w 2680519"/>
              <a:gd name="connsiteY69" fmla="*/ 2326558 h 2326558"/>
              <a:gd name="connsiteX70" fmla="*/ 114300 w 2680519"/>
              <a:gd name="connsiteY70" fmla="*/ 2308123 h 2326558"/>
              <a:gd name="connsiteX71" fmla="*/ 70055 w 2680519"/>
              <a:gd name="connsiteY71" fmla="*/ 2252816 h 2326558"/>
              <a:gd name="connsiteX72" fmla="*/ 47932 w 2680519"/>
              <a:gd name="connsiteY72" fmla="*/ 2186448 h 2326558"/>
              <a:gd name="connsiteX73" fmla="*/ 29497 w 2680519"/>
              <a:gd name="connsiteY73" fmla="*/ 2101645 h 2326558"/>
              <a:gd name="connsiteX74" fmla="*/ 11061 w 2680519"/>
              <a:gd name="connsiteY74" fmla="*/ 1880419 h 2326558"/>
              <a:gd name="connsiteX75" fmla="*/ 0 w 2680519"/>
              <a:gd name="connsiteY75" fmla="*/ 1596513 h 2326558"/>
              <a:gd name="connsiteX76" fmla="*/ 0 w 2680519"/>
              <a:gd name="connsiteY76" fmla="*/ 1415845 h 2326558"/>
              <a:gd name="connsiteX77" fmla="*/ 0 w 2680519"/>
              <a:gd name="connsiteY77" fmla="*/ 1220429 h 2326558"/>
              <a:gd name="connsiteX78" fmla="*/ 0 w 2680519"/>
              <a:gd name="connsiteY78" fmla="*/ 1058197 h 2326558"/>
              <a:gd name="connsiteX79" fmla="*/ 7374 w 2680519"/>
              <a:gd name="connsiteY79" fmla="*/ 973393 h 2326558"/>
              <a:gd name="connsiteX80" fmla="*/ 25809 w 2680519"/>
              <a:gd name="connsiteY80" fmla="*/ 822223 h 2326558"/>
              <a:gd name="connsiteX81" fmla="*/ 44245 w 2680519"/>
              <a:gd name="connsiteY81" fmla="*/ 730045 h 2326558"/>
              <a:gd name="connsiteX82" fmla="*/ 70055 w 2680519"/>
              <a:gd name="connsiteY82" fmla="*/ 612058 h 2326558"/>
              <a:gd name="connsiteX83" fmla="*/ 99551 w 2680519"/>
              <a:gd name="connsiteY83" fmla="*/ 512506 h 2326558"/>
              <a:gd name="connsiteX84" fmla="*/ 132735 w 2680519"/>
              <a:gd name="connsiteY84" fmla="*/ 427703 h 2326558"/>
              <a:gd name="connsiteX85" fmla="*/ 176980 w 2680519"/>
              <a:gd name="connsiteY85" fmla="*/ 361335 h 2326558"/>
              <a:gd name="connsiteX86" fmla="*/ 221226 w 2680519"/>
              <a:gd name="connsiteY86" fmla="*/ 309716 h 2326558"/>
              <a:gd name="connsiteX87" fmla="*/ 258097 w 2680519"/>
              <a:gd name="connsiteY87" fmla="*/ 272845 h 2326558"/>
              <a:gd name="connsiteX88" fmla="*/ 313403 w 2680519"/>
              <a:gd name="connsiteY88" fmla="*/ 232287 h 2326558"/>
              <a:gd name="connsiteX89" fmla="*/ 368709 w 2680519"/>
              <a:gd name="connsiteY89" fmla="*/ 206477 h 2326558"/>
              <a:gd name="connsiteX90" fmla="*/ 435077 w 2680519"/>
              <a:gd name="connsiteY90" fmla="*/ 188042 h 2326558"/>
              <a:gd name="connsiteX91" fmla="*/ 508819 w 2680519"/>
              <a:gd name="connsiteY91" fmla="*/ 176981 h 2326558"/>
              <a:gd name="connsiteX92" fmla="*/ 578874 w 2680519"/>
              <a:gd name="connsiteY92" fmla="*/ 176981 h 2326558"/>
              <a:gd name="connsiteX93" fmla="*/ 637867 w 2680519"/>
              <a:gd name="connsiteY93" fmla="*/ 180668 h 2326558"/>
              <a:gd name="connsiteX94" fmla="*/ 674738 w 2680519"/>
              <a:gd name="connsiteY94" fmla="*/ 184355 h 2326558"/>
              <a:gd name="connsiteX95" fmla="*/ 862780 w 2680519"/>
              <a:gd name="connsiteY95" fmla="*/ 184355 h 2326558"/>
              <a:gd name="connsiteX96" fmla="*/ 1109816 w 2680519"/>
              <a:gd name="connsiteY96" fmla="*/ 184355 h 2326558"/>
              <a:gd name="connsiteX97" fmla="*/ 1356851 w 2680519"/>
              <a:gd name="connsiteY97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76832 w 2680519"/>
              <a:gd name="connsiteY12" fmla="*/ 36871 h 2326558"/>
              <a:gd name="connsiteX13" fmla="*/ 2680519 w 2680519"/>
              <a:gd name="connsiteY13" fmla="*/ 66368 h 2326558"/>
              <a:gd name="connsiteX14" fmla="*/ 2673145 w 2680519"/>
              <a:gd name="connsiteY14" fmla="*/ 125361 h 2326558"/>
              <a:gd name="connsiteX15" fmla="*/ 2496164 w 2680519"/>
              <a:gd name="connsiteY15" fmla="*/ 405581 h 2326558"/>
              <a:gd name="connsiteX16" fmla="*/ 2451919 w 2680519"/>
              <a:gd name="connsiteY16" fmla="*/ 449826 h 2326558"/>
              <a:gd name="connsiteX17" fmla="*/ 2418735 w 2680519"/>
              <a:gd name="connsiteY17" fmla="*/ 471948 h 2326558"/>
              <a:gd name="connsiteX18" fmla="*/ 2392926 w 2680519"/>
              <a:gd name="connsiteY18" fmla="*/ 483010 h 2326558"/>
              <a:gd name="connsiteX19" fmla="*/ 2356055 w 2680519"/>
              <a:gd name="connsiteY19" fmla="*/ 497758 h 2326558"/>
              <a:gd name="connsiteX20" fmla="*/ 2337619 w 2680519"/>
              <a:gd name="connsiteY20" fmla="*/ 497758 h 2326558"/>
              <a:gd name="connsiteX21" fmla="*/ 2308122 w 2680519"/>
              <a:gd name="connsiteY21" fmla="*/ 490384 h 2326558"/>
              <a:gd name="connsiteX22" fmla="*/ 2245442 w 2680519"/>
              <a:gd name="connsiteY22" fmla="*/ 464574 h 2326558"/>
              <a:gd name="connsiteX23" fmla="*/ 2201197 w 2680519"/>
              <a:gd name="connsiteY23" fmla="*/ 438764 h 2326558"/>
              <a:gd name="connsiteX24" fmla="*/ 2175387 w 2680519"/>
              <a:gd name="connsiteY24" fmla="*/ 427703 h 2326558"/>
              <a:gd name="connsiteX25" fmla="*/ 2050026 w 2680519"/>
              <a:gd name="connsiteY25" fmla="*/ 416642 h 2326558"/>
              <a:gd name="connsiteX26" fmla="*/ 1707126 w 2680519"/>
              <a:gd name="connsiteY26" fmla="*/ 405581 h 2326558"/>
              <a:gd name="connsiteX27" fmla="*/ 1578077 w 2680519"/>
              <a:gd name="connsiteY27" fmla="*/ 409268 h 2326558"/>
              <a:gd name="connsiteX28" fmla="*/ 1452716 w 2680519"/>
              <a:gd name="connsiteY28" fmla="*/ 405581 h 2326558"/>
              <a:gd name="connsiteX29" fmla="*/ 682113 w 2680519"/>
              <a:gd name="connsiteY29" fmla="*/ 405581 h 2326558"/>
              <a:gd name="connsiteX30" fmla="*/ 545690 w 2680519"/>
              <a:gd name="connsiteY30" fmla="*/ 409268 h 2326558"/>
              <a:gd name="connsiteX31" fmla="*/ 486697 w 2680519"/>
              <a:gd name="connsiteY31" fmla="*/ 416642 h 2326558"/>
              <a:gd name="connsiteX32" fmla="*/ 435077 w 2680519"/>
              <a:gd name="connsiteY32" fmla="*/ 427703 h 2326558"/>
              <a:gd name="connsiteX33" fmla="*/ 401893 w 2680519"/>
              <a:gd name="connsiteY33" fmla="*/ 442452 h 2326558"/>
              <a:gd name="connsiteX34" fmla="*/ 368709 w 2680519"/>
              <a:gd name="connsiteY34" fmla="*/ 460887 h 2326558"/>
              <a:gd name="connsiteX35" fmla="*/ 342900 w 2680519"/>
              <a:gd name="connsiteY35" fmla="*/ 486697 h 2326558"/>
              <a:gd name="connsiteX36" fmla="*/ 320777 w 2680519"/>
              <a:gd name="connsiteY36" fmla="*/ 523568 h 2326558"/>
              <a:gd name="connsiteX37" fmla="*/ 306029 w 2680519"/>
              <a:gd name="connsiteY37" fmla="*/ 560439 h 2326558"/>
              <a:gd name="connsiteX38" fmla="*/ 280219 w 2680519"/>
              <a:gd name="connsiteY38" fmla="*/ 648929 h 2326558"/>
              <a:gd name="connsiteX39" fmla="*/ 247035 w 2680519"/>
              <a:gd name="connsiteY39" fmla="*/ 818535 h 2326558"/>
              <a:gd name="connsiteX40" fmla="*/ 235974 w 2680519"/>
              <a:gd name="connsiteY40" fmla="*/ 921774 h 2326558"/>
              <a:gd name="connsiteX41" fmla="*/ 224913 w 2680519"/>
              <a:gd name="connsiteY41" fmla="*/ 1154061 h 2326558"/>
              <a:gd name="connsiteX42" fmla="*/ 224913 w 2680519"/>
              <a:gd name="connsiteY42" fmla="*/ 1290484 h 2326558"/>
              <a:gd name="connsiteX43" fmla="*/ 232287 w 2680519"/>
              <a:gd name="connsiteY43" fmla="*/ 1504335 h 2326558"/>
              <a:gd name="connsiteX44" fmla="*/ 239661 w 2680519"/>
              <a:gd name="connsiteY44" fmla="*/ 1603887 h 2326558"/>
              <a:gd name="connsiteX45" fmla="*/ 250722 w 2680519"/>
              <a:gd name="connsiteY45" fmla="*/ 1732935 h 2326558"/>
              <a:gd name="connsiteX46" fmla="*/ 254409 w 2680519"/>
              <a:gd name="connsiteY46" fmla="*/ 1751371 h 2326558"/>
              <a:gd name="connsiteX47" fmla="*/ 269158 w 2680519"/>
              <a:gd name="connsiteY47" fmla="*/ 1780868 h 2326558"/>
              <a:gd name="connsiteX48" fmla="*/ 291280 w 2680519"/>
              <a:gd name="connsiteY48" fmla="*/ 1817739 h 2326558"/>
              <a:gd name="connsiteX49" fmla="*/ 313403 w 2680519"/>
              <a:gd name="connsiteY49" fmla="*/ 1843548 h 2326558"/>
              <a:gd name="connsiteX50" fmla="*/ 361335 w 2680519"/>
              <a:gd name="connsiteY50" fmla="*/ 1873045 h 2326558"/>
              <a:gd name="connsiteX51" fmla="*/ 409267 w 2680519"/>
              <a:gd name="connsiteY51" fmla="*/ 1891481 h 2326558"/>
              <a:gd name="connsiteX52" fmla="*/ 471948 w 2680519"/>
              <a:gd name="connsiteY52" fmla="*/ 1902542 h 2326558"/>
              <a:gd name="connsiteX53" fmla="*/ 1017638 w 2680519"/>
              <a:gd name="connsiteY53" fmla="*/ 1968910 h 2326558"/>
              <a:gd name="connsiteX54" fmla="*/ 1124564 w 2680519"/>
              <a:gd name="connsiteY54" fmla="*/ 1983658 h 2326558"/>
              <a:gd name="connsiteX55" fmla="*/ 1176184 w 2680519"/>
              <a:gd name="connsiteY55" fmla="*/ 1994719 h 2326558"/>
              <a:gd name="connsiteX56" fmla="*/ 1183558 w 2680519"/>
              <a:gd name="connsiteY56" fmla="*/ 2005781 h 2326558"/>
              <a:gd name="connsiteX57" fmla="*/ 1183558 w 2680519"/>
              <a:gd name="connsiteY57" fmla="*/ 2013155 h 2326558"/>
              <a:gd name="connsiteX58" fmla="*/ 1176184 w 2680519"/>
              <a:gd name="connsiteY58" fmla="*/ 2024216 h 2326558"/>
              <a:gd name="connsiteX59" fmla="*/ 1146687 w 2680519"/>
              <a:gd name="connsiteY59" fmla="*/ 2035277 h 2326558"/>
              <a:gd name="connsiteX60" fmla="*/ 1091380 w 2680519"/>
              <a:gd name="connsiteY60" fmla="*/ 2046339 h 2326558"/>
              <a:gd name="connsiteX61" fmla="*/ 575187 w 2680519"/>
              <a:gd name="connsiteY61" fmla="*/ 2127455 h 2326558"/>
              <a:gd name="connsiteX62" fmla="*/ 387145 w 2680519"/>
              <a:gd name="connsiteY62" fmla="*/ 2175387 h 2326558"/>
              <a:gd name="connsiteX63" fmla="*/ 328151 w 2680519"/>
              <a:gd name="connsiteY63" fmla="*/ 2197510 h 2326558"/>
              <a:gd name="connsiteX64" fmla="*/ 313403 w 2680519"/>
              <a:gd name="connsiteY64" fmla="*/ 2208571 h 2326558"/>
              <a:gd name="connsiteX65" fmla="*/ 265471 w 2680519"/>
              <a:gd name="connsiteY65" fmla="*/ 2267564 h 2326558"/>
              <a:gd name="connsiteX66" fmla="*/ 221226 w 2680519"/>
              <a:gd name="connsiteY66" fmla="*/ 2304435 h 2326558"/>
              <a:gd name="connsiteX67" fmla="*/ 180667 w 2680519"/>
              <a:gd name="connsiteY67" fmla="*/ 2326558 h 2326558"/>
              <a:gd name="connsiteX68" fmla="*/ 154858 w 2680519"/>
              <a:gd name="connsiteY68" fmla="*/ 2326558 h 2326558"/>
              <a:gd name="connsiteX69" fmla="*/ 114300 w 2680519"/>
              <a:gd name="connsiteY69" fmla="*/ 2308123 h 2326558"/>
              <a:gd name="connsiteX70" fmla="*/ 70055 w 2680519"/>
              <a:gd name="connsiteY70" fmla="*/ 2252816 h 2326558"/>
              <a:gd name="connsiteX71" fmla="*/ 47932 w 2680519"/>
              <a:gd name="connsiteY71" fmla="*/ 2186448 h 2326558"/>
              <a:gd name="connsiteX72" fmla="*/ 29497 w 2680519"/>
              <a:gd name="connsiteY72" fmla="*/ 2101645 h 2326558"/>
              <a:gd name="connsiteX73" fmla="*/ 11061 w 2680519"/>
              <a:gd name="connsiteY73" fmla="*/ 1880419 h 2326558"/>
              <a:gd name="connsiteX74" fmla="*/ 0 w 2680519"/>
              <a:gd name="connsiteY74" fmla="*/ 1596513 h 2326558"/>
              <a:gd name="connsiteX75" fmla="*/ 0 w 2680519"/>
              <a:gd name="connsiteY75" fmla="*/ 1415845 h 2326558"/>
              <a:gd name="connsiteX76" fmla="*/ 0 w 2680519"/>
              <a:gd name="connsiteY76" fmla="*/ 1220429 h 2326558"/>
              <a:gd name="connsiteX77" fmla="*/ 0 w 2680519"/>
              <a:gd name="connsiteY77" fmla="*/ 1058197 h 2326558"/>
              <a:gd name="connsiteX78" fmla="*/ 7374 w 2680519"/>
              <a:gd name="connsiteY78" fmla="*/ 973393 h 2326558"/>
              <a:gd name="connsiteX79" fmla="*/ 25809 w 2680519"/>
              <a:gd name="connsiteY79" fmla="*/ 822223 h 2326558"/>
              <a:gd name="connsiteX80" fmla="*/ 44245 w 2680519"/>
              <a:gd name="connsiteY80" fmla="*/ 730045 h 2326558"/>
              <a:gd name="connsiteX81" fmla="*/ 70055 w 2680519"/>
              <a:gd name="connsiteY81" fmla="*/ 612058 h 2326558"/>
              <a:gd name="connsiteX82" fmla="*/ 99551 w 2680519"/>
              <a:gd name="connsiteY82" fmla="*/ 512506 h 2326558"/>
              <a:gd name="connsiteX83" fmla="*/ 132735 w 2680519"/>
              <a:gd name="connsiteY83" fmla="*/ 427703 h 2326558"/>
              <a:gd name="connsiteX84" fmla="*/ 176980 w 2680519"/>
              <a:gd name="connsiteY84" fmla="*/ 361335 h 2326558"/>
              <a:gd name="connsiteX85" fmla="*/ 221226 w 2680519"/>
              <a:gd name="connsiteY85" fmla="*/ 309716 h 2326558"/>
              <a:gd name="connsiteX86" fmla="*/ 258097 w 2680519"/>
              <a:gd name="connsiteY86" fmla="*/ 272845 h 2326558"/>
              <a:gd name="connsiteX87" fmla="*/ 313403 w 2680519"/>
              <a:gd name="connsiteY87" fmla="*/ 232287 h 2326558"/>
              <a:gd name="connsiteX88" fmla="*/ 368709 w 2680519"/>
              <a:gd name="connsiteY88" fmla="*/ 206477 h 2326558"/>
              <a:gd name="connsiteX89" fmla="*/ 435077 w 2680519"/>
              <a:gd name="connsiteY89" fmla="*/ 188042 h 2326558"/>
              <a:gd name="connsiteX90" fmla="*/ 508819 w 2680519"/>
              <a:gd name="connsiteY90" fmla="*/ 176981 h 2326558"/>
              <a:gd name="connsiteX91" fmla="*/ 578874 w 2680519"/>
              <a:gd name="connsiteY91" fmla="*/ 176981 h 2326558"/>
              <a:gd name="connsiteX92" fmla="*/ 637867 w 2680519"/>
              <a:gd name="connsiteY92" fmla="*/ 180668 h 2326558"/>
              <a:gd name="connsiteX93" fmla="*/ 674738 w 2680519"/>
              <a:gd name="connsiteY93" fmla="*/ 184355 h 2326558"/>
              <a:gd name="connsiteX94" fmla="*/ 862780 w 2680519"/>
              <a:gd name="connsiteY94" fmla="*/ 184355 h 2326558"/>
              <a:gd name="connsiteX95" fmla="*/ 1109816 w 2680519"/>
              <a:gd name="connsiteY95" fmla="*/ 184355 h 2326558"/>
              <a:gd name="connsiteX96" fmla="*/ 1356851 w 2680519"/>
              <a:gd name="connsiteY96" fmla="*/ 180668 h 2326558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426109 w 2680519"/>
              <a:gd name="connsiteY4" fmla="*/ 154858 h 2311810"/>
              <a:gd name="connsiteX5" fmla="*/ 2481416 w 2680519"/>
              <a:gd name="connsiteY5" fmla="*/ 136423 h 2311810"/>
              <a:gd name="connsiteX6" fmla="*/ 2514600 w 2680519"/>
              <a:gd name="connsiteY6" fmla="*/ 117987 h 2311810"/>
              <a:gd name="connsiteX7" fmla="*/ 2555158 w 2680519"/>
              <a:gd name="connsiteY7" fmla="*/ 88491 h 2311810"/>
              <a:gd name="connsiteX8" fmla="*/ 2577280 w 2680519"/>
              <a:gd name="connsiteY8" fmla="*/ 58994 h 2311810"/>
              <a:gd name="connsiteX9" fmla="*/ 2595716 w 2680519"/>
              <a:gd name="connsiteY9" fmla="*/ 25810 h 2311810"/>
              <a:gd name="connsiteX10" fmla="*/ 2621526 w 2680519"/>
              <a:gd name="connsiteY10" fmla="*/ 0 h 2311810"/>
              <a:gd name="connsiteX11" fmla="*/ 2676832 w 2680519"/>
              <a:gd name="connsiteY11" fmla="*/ 22123 h 2311810"/>
              <a:gd name="connsiteX12" fmla="*/ 2680519 w 2680519"/>
              <a:gd name="connsiteY12" fmla="*/ 51620 h 2311810"/>
              <a:gd name="connsiteX13" fmla="*/ 2673145 w 2680519"/>
              <a:gd name="connsiteY13" fmla="*/ 110613 h 2311810"/>
              <a:gd name="connsiteX14" fmla="*/ 2496164 w 2680519"/>
              <a:gd name="connsiteY14" fmla="*/ 390833 h 2311810"/>
              <a:gd name="connsiteX15" fmla="*/ 2451919 w 2680519"/>
              <a:gd name="connsiteY15" fmla="*/ 435078 h 2311810"/>
              <a:gd name="connsiteX16" fmla="*/ 2418735 w 2680519"/>
              <a:gd name="connsiteY16" fmla="*/ 457200 h 2311810"/>
              <a:gd name="connsiteX17" fmla="*/ 2392926 w 2680519"/>
              <a:gd name="connsiteY17" fmla="*/ 468262 h 2311810"/>
              <a:gd name="connsiteX18" fmla="*/ 2356055 w 2680519"/>
              <a:gd name="connsiteY18" fmla="*/ 483010 h 2311810"/>
              <a:gd name="connsiteX19" fmla="*/ 2337619 w 2680519"/>
              <a:gd name="connsiteY19" fmla="*/ 483010 h 2311810"/>
              <a:gd name="connsiteX20" fmla="*/ 2308122 w 2680519"/>
              <a:gd name="connsiteY20" fmla="*/ 475636 h 2311810"/>
              <a:gd name="connsiteX21" fmla="*/ 2245442 w 2680519"/>
              <a:gd name="connsiteY21" fmla="*/ 449826 h 2311810"/>
              <a:gd name="connsiteX22" fmla="*/ 2201197 w 2680519"/>
              <a:gd name="connsiteY22" fmla="*/ 424016 h 2311810"/>
              <a:gd name="connsiteX23" fmla="*/ 2175387 w 2680519"/>
              <a:gd name="connsiteY23" fmla="*/ 412955 h 2311810"/>
              <a:gd name="connsiteX24" fmla="*/ 2050026 w 2680519"/>
              <a:gd name="connsiteY24" fmla="*/ 401894 h 2311810"/>
              <a:gd name="connsiteX25" fmla="*/ 1707126 w 2680519"/>
              <a:gd name="connsiteY25" fmla="*/ 390833 h 2311810"/>
              <a:gd name="connsiteX26" fmla="*/ 1578077 w 2680519"/>
              <a:gd name="connsiteY26" fmla="*/ 394520 h 2311810"/>
              <a:gd name="connsiteX27" fmla="*/ 1452716 w 2680519"/>
              <a:gd name="connsiteY27" fmla="*/ 390833 h 2311810"/>
              <a:gd name="connsiteX28" fmla="*/ 682113 w 2680519"/>
              <a:gd name="connsiteY28" fmla="*/ 390833 h 2311810"/>
              <a:gd name="connsiteX29" fmla="*/ 545690 w 2680519"/>
              <a:gd name="connsiteY29" fmla="*/ 394520 h 2311810"/>
              <a:gd name="connsiteX30" fmla="*/ 486697 w 2680519"/>
              <a:gd name="connsiteY30" fmla="*/ 401894 h 2311810"/>
              <a:gd name="connsiteX31" fmla="*/ 435077 w 2680519"/>
              <a:gd name="connsiteY31" fmla="*/ 412955 h 2311810"/>
              <a:gd name="connsiteX32" fmla="*/ 401893 w 2680519"/>
              <a:gd name="connsiteY32" fmla="*/ 427704 h 2311810"/>
              <a:gd name="connsiteX33" fmla="*/ 368709 w 2680519"/>
              <a:gd name="connsiteY33" fmla="*/ 446139 h 2311810"/>
              <a:gd name="connsiteX34" fmla="*/ 342900 w 2680519"/>
              <a:gd name="connsiteY34" fmla="*/ 471949 h 2311810"/>
              <a:gd name="connsiteX35" fmla="*/ 320777 w 2680519"/>
              <a:gd name="connsiteY35" fmla="*/ 508820 h 2311810"/>
              <a:gd name="connsiteX36" fmla="*/ 306029 w 2680519"/>
              <a:gd name="connsiteY36" fmla="*/ 545691 h 2311810"/>
              <a:gd name="connsiteX37" fmla="*/ 280219 w 2680519"/>
              <a:gd name="connsiteY37" fmla="*/ 634181 h 2311810"/>
              <a:gd name="connsiteX38" fmla="*/ 247035 w 2680519"/>
              <a:gd name="connsiteY38" fmla="*/ 803787 h 2311810"/>
              <a:gd name="connsiteX39" fmla="*/ 235974 w 2680519"/>
              <a:gd name="connsiteY39" fmla="*/ 907026 h 2311810"/>
              <a:gd name="connsiteX40" fmla="*/ 224913 w 2680519"/>
              <a:gd name="connsiteY40" fmla="*/ 1139313 h 2311810"/>
              <a:gd name="connsiteX41" fmla="*/ 224913 w 2680519"/>
              <a:gd name="connsiteY41" fmla="*/ 1275736 h 2311810"/>
              <a:gd name="connsiteX42" fmla="*/ 232287 w 2680519"/>
              <a:gd name="connsiteY42" fmla="*/ 1489587 h 2311810"/>
              <a:gd name="connsiteX43" fmla="*/ 239661 w 2680519"/>
              <a:gd name="connsiteY43" fmla="*/ 1589139 h 2311810"/>
              <a:gd name="connsiteX44" fmla="*/ 250722 w 2680519"/>
              <a:gd name="connsiteY44" fmla="*/ 1718187 h 2311810"/>
              <a:gd name="connsiteX45" fmla="*/ 254409 w 2680519"/>
              <a:gd name="connsiteY45" fmla="*/ 1736623 h 2311810"/>
              <a:gd name="connsiteX46" fmla="*/ 269158 w 2680519"/>
              <a:gd name="connsiteY46" fmla="*/ 1766120 h 2311810"/>
              <a:gd name="connsiteX47" fmla="*/ 291280 w 2680519"/>
              <a:gd name="connsiteY47" fmla="*/ 1802991 h 2311810"/>
              <a:gd name="connsiteX48" fmla="*/ 313403 w 2680519"/>
              <a:gd name="connsiteY48" fmla="*/ 1828800 h 2311810"/>
              <a:gd name="connsiteX49" fmla="*/ 361335 w 2680519"/>
              <a:gd name="connsiteY49" fmla="*/ 1858297 h 2311810"/>
              <a:gd name="connsiteX50" fmla="*/ 409267 w 2680519"/>
              <a:gd name="connsiteY50" fmla="*/ 1876733 h 2311810"/>
              <a:gd name="connsiteX51" fmla="*/ 471948 w 2680519"/>
              <a:gd name="connsiteY51" fmla="*/ 1887794 h 2311810"/>
              <a:gd name="connsiteX52" fmla="*/ 1017638 w 2680519"/>
              <a:gd name="connsiteY52" fmla="*/ 1954162 h 2311810"/>
              <a:gd name="connsiteX53" fmla="*/ 1124564 w 2680519"/>
              <a:gd name="connsiteY53" fmla="*/ 1968910 h 2311810"/>
              <a:gd name="connsiteX54" fmla="*/ 1176184 w 2680519"/>
              <a:gd name="connsiteY54" fmla="*/ 1979971 h 2311810"/>
              <a:gd name="connsiteX55" fmla="*/ 1183558 w 2680519"/>
              <a:gd name="connsiteY55" fmla="*/ 1991033 h 2311810"/>
              <a:gd name="connsiteX56" fmla="*/ 1183558 w 2680519"/>
              <a:gd name="connsiteY56" fmla="*/ 1998407 h 2311810"/>
              <a:gd name="connsiteX57" fmla="*/ 1176184 w 2680519"/>
              <a:gd name="connsiteY57" fmla="*/ 2009468 h 2311810"/>
              <a:gd name="connsiteX58" fmla="*/ 1146687 w 2680519"/>
              <a:gd name="connsiteY58" fmla="*/ 2020529 h 2311810"/>
              <a:gd name="connsiteX59" fmla="*/ 1091380 w 2680519"/>
              <a:gd name="connsiteY59" fmla="*/ 2031591 h 2311810"/>
              <a:gd name="connsiteX60" fmla="*/ 575187 w 2680519"/>
              <a:gd name="connsiteY60" fmla="*/ 2112707 h 2311810"/>
              <a:gd name="connsiteX61" fmla="*/ 387145 w 2680519"/>
              <a:gd name="connsiteY61" fmla="*/ 2160639 h 2311810"/>
              <a:gd name="connsiteX62" fmla="*/ 328151 w 2680519"/>
              <a:gd name="connsiteY62" fmla="*/ 2182762 h 2311810"/>
              <a:gd name="connsiteX63" fmla="*/ 313403 w 2680519"/>
              <a:gd name="connsiteY63" fmla="*/ 2193823 h 2311810"/>
              <a:gd name="connsiteX64" fmla="*/ 265471 w 2680519"/>
              <a:gd name="connsiteY64" fmla="*/ 2252816 h 2311810"/>
              <a:gd name="connsiteX65" fmla="*/ 221226 w 2680519"/>
              <a:gd name="connsiteY65" fmla="*/ 2289687 h 2311810"/>
              <a:gd name="connsiteX66" fmla="*/ 180667 w 2680519"/>
              <a:gd name="connsiteY66" fmla="*/ 2311810 h 2311810"/>
              <a:gd name="connsiteX67" fmla="*/ 154858 w 2680519"/>
              <a:gd name="connsiteY67" fmla="*/ 2311810 h 2311810"/>
              <a:gd name="connsiteX68" fmla="*/ 114300 w 2680519"/>
              <a:gd name="connsiteY68" fmla="*/ 2293375 h 2311810"/>
              <a:gd name="connsiteX69" fmla="*/ 70055 w 2680519"/>
              <a:gd name="connsiteY69" fmla="*/ 2238068 h 2311810"/>
              <a:gd name="connsiteX70" fmla="*/ 47932 w 2680519"/>
              <a:gd name="connsiteY70" fmla="*/ 2171700 h 2311810"/>
              <a:gd name="connsiteX71" fmla="*/ 29497 w 2680519"/>
              <a:gd name="connsiteY71" fmla="*/ 2086897 h 2311810"/>
              <a:gd name="connsiteX72" fmla="*/ 11061 w 2680519"/>
              <a:gd name="connsiteY72" fmla="*/ 1865671 h 2311810"/>
              <a:gd name="connsiteX73" fmla="*/ 0 w 2680519"/>
              <a:gd name="connsiteY73" fmla="*/ 1581765 h 2311810"/>
              <a:gd name="connsiteX74" fmla="*/ 0 w 2680519"/>
              <a:gd name="connsiteY74" fmla="*/ 1401097 h 2311810"/>
              <a:gd name="connsiteX75" fmla="*/ 0 w 2680519"/>
              <a:gd name="connsiteY75" fmla="*/ 1205681 h 2311810"/>
              <a:gd name="connsiteX76" fmla="*/ 0 w 2680519"/>
              <a:gd name="connsiteY76" fmla="*/ 1043449 h 2311810"/>
              <a:gd name="connsiteX77" fmla="*/ 7374 w 2680519"/>
              <a:gd name="connsiteY77" fmla="*/ 958645 h 2311810"/>
              <a:gd name="connsiteX78" fmla="*/ 25809 w 2680519"/>
              <a:gd name="connsiteY78" fmla="*/ 807475 h 2311810"/>
              <a:gd name="connsiteX79" fmla="*/ 44245 w 2680519"/>
              <a:gd name="connsiteY79" fmla="*/ 715297 h 2311810"/>
              <a:gd name="connsiteX80" fmla="*/ 70055 w 2680519"/>
              <a:gd name="connsiteY80" fmla="*/ 597310 h 2311810"/>
              <a:gd name="connsiteX81" fmla="*/ 99551 w 2680519"/>
              <a:gd name="connsiteY81" fmla="*/ 497758 h 2311810"/>
              <a:gd name="connsiteX82" fmla="*/ 132735 w 2680519"/>
              <a:gd name="connsiteY82" fmla="*/ 412955 h 2311810"/>
              <a:gd name="connsiteX83" fmla="*/ 176980 w 2680519"/>
              <a:gd name="connsiteY83" fmla="*/ 346587 h 2311810"/>
              <a:gd name="connsiteX84" fmla="*/ 221226 w 2680519"/>
              <a:gd name="connsiteY84" fmla="*/ 294968 h 2311810"/>
              <a:gd name="connsiteX85" fmla="*/ 258097 w 2680519"/>
              <a:gd name="connsiteY85" fmla="*/ 258097 h 2311810"/>
              <a:gd name="connsiteX86" fmla="*/ 313403 w 2680519"/>
              <a:gd name="connsiteY86" fmla="*/ 217539 h 2311810"/>
              <a:gd name="connsiteX87" fmla="*/ 368709 w 2680519"/>
              <a:gd name="connsiteY87" fmla="*/ 191729 h 2311810"/>
              <a:gd name="connsiteX88" fmla="*/ 435077 w 2680519"/>
              <a:gd name="connsiteY88" fmla="*/ 173294 h 2311810"/>
              <a:gd name="connsiteX89" fmla="*/ 508819 w 2680519"/>
              <a:gd name="connsiteY89" fmla="*/ 162233 h 2311810"/>
              <a:gd name="connsiteX90" fmla="*/ 578874 w 2680519"/>
              <a:gd name="connsiteY90" fmla="*/ 162233 h 2311810"/>
              <a:gd name="connsiteX91" fmla="*/ 637867 w 2680519"/>
              <a:gd name="connsiteY91" fmla="*/ 165920 h 2311810"/>
              <a:gd name="connsiteX92" fmla="*/ 674738 w 2680519"/>
              <a:gd name="connsiteY92" fmla="*/ 169607 h 2311810"/>
              <a:gd name="connsiteX93" fmla="*/ 862780 w 2680519"/>
              <a:gd name="connsiteY93" fmla="*/ 169607 h 2311810"/>
              <a:gd name="connsiteX94" fmla="*/ 1109816 w 2680519"/>
              <a:gd name="connsiteY94" fmla="*/ 169607 h 2311810"/>
              <a:gd name="connsiteX95" fmla="*/ 1356851 w 2680519"/>
              <a:gd name="connsiteY95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426109 w 2680519"/>
              <a:gd name="connsiteY4" fmla="*/ 154858 h 2311810"/>
              <a:gd name="connsiteX5" fmla="*/ 2481416 w 2680519"/>
              <a:gd name="connsiteY5" fmla="*/ 136423 h 2311810"/>
              <a:gd name="connsiteX6" fmla="*/ 2514600 w 2680519"/>
              <a:gd name="connsiteY6" fmla="*/ 117987 h 2311810"/>
              <a:gd name="connsiteX7" fmla="*/ 2555158 w 2680519"/>
              <a:gd name="connsiteY7" fmla="*/ 88491 h 2311810"/>
              <a:gd name="connsiteX8" fmla="*/ 2577280 w 2680519"/>
              <a:gd name="connsiteY8" fmla="*/ 58994 h 2311810"/>
              <a:gd name="connsiteX9" fmla="*/ 2621526 w 2680519"/>
              <a:gd name="connsiteY9" fmla="*/ 0 h 2311810"/>
              <a:gd name="connsiteX10" fmla="*/ 2676832 w 2680519"/>
              <a:gd name="connsiteY10" fmla="*/ 22123 h 2311810"/>
              <a:gd name="connsiteX11" fmla="*/ 2680519 w 2680519"/>
              <a:gd name="connsiteY11" fmla="*/ 51620 h 2311810"/>
              <a:gd name="connsiteX12" fmla="*/ 2673145 w 2680519"/>
              <a:gd name="connsiteY12" fmla="*/ 110613 h 2311810"/>
              <a:gd name="connsiteX13" fmla="*/ 2496164 w 2680519"/>
              <a:gd name="connsiteY13" fmla="*/ 390833 h 2311810"/>
              <a:gd name="connsiteX14" fmla="*/ 2451919 w 2680519"/>
              <a:gd name="connsiteY14" fmla="*/ 435078 h 2311810"/>
              <a:gd name="connsiteX15" fmla="*/ 2418735 w 2680519"/>
              <a:gd name="connsiteY15" fmla="*/ 457200 h 2311810"/>
              <a:gd name="connsiteX16" fmla="*/ 2392926 w 2680519"/>
              <a:gd name="connsiteY16" fmla="*/ 468262 h 2311810"/>
              <a:gd name="connsiteX17" fmla="*/ 2356055 w 2680519"/>
              <a:gd name="connsiteY17" fmla="*/ 483010 h 2311810"/>
              <a:gd name="connsiteX18" fmla="*/ 2337619 w 2680519"/>
              <a:gd name="connsiteY18" fmla="*/ 483010 h 2311810"/>
              <a:gd name="connsiteX19" fmla="*/ 2308122 w 2680519"/>
              <a:gd name="connsiteY19" fmla="*/ 475636 h 2311810"/>
              <a:gd name="connsiteX20" fmla="*/ 2245442 w 2680519"/>
              <a:gd name="connsiteY20" fmla="*/ 449826 h 2311810"/>
              <a:gd name="connsiteX21" fmla="*/ 2201197 w 2680519"/>
              <a:gd name="connsiteY21" fmla="*/ 424016 h 2311810"/>
              <a:gd name="connsiteX22" fmla="*/ 2175387 w 2680519"/>
              <a:gd name="connsiteY22" fmla="*/ 412955 h 2311810"/>
              <a:gd name="connsiteX23" fmla="*/ 2050026 w 2680519"/>
              <a:gd name="connsiteY23" fmla="*/ 401894 h 2311810"/>
              <a:gd name="connsiteX24" fmla="*/ 1707126 w 2680519"/>
              <a:gd name="connsiteY24" fmla="*/ 390833 h 2311810"/>
              <a:gd name="connsiteX25" fmla="*/ 1578077 w 2680519"/>
              <a:gd name="connsiteY25" fmla="*/ 394520 h 2311810"/>
              <a:gd name="connsiteX26" fmla="*/ 1452716 w 2680519"/>
              <a:gd name="connsiteY26" fmla="*/ 390833 h 2311810"/>
              <a:gd name="connsiteX27" fmla="*/ 682113 w 2680519"/>
              <a:gd name="connsiteY27" fmla="*/ 390833 h 2311810"/>
              <a:gd name="connsiteX28" fmla="*/ 545690 w 2680519"/>
              <a:gd name="connsiteY28" fmla="*/ 394520 h 2311810"/>
              <a:gd name="connsiteX29" fmla="*/ 486697 w 2680519"/>
              <a:gd name="connsiteY29" fmla="*/ 401894 h 2311810"/>
              <a:gd name="connsiteX30" fmla="*/ 435077 w 2680519"/>
              <a:gd name="connsiteY30" fmla="*/ 412955 h 2311810"/>
              <a:gd name="connsiteX31" fmla="*/ 401893 w 2680519"/>
              <a:gd name="connsiteY31" fmla="*/ 427704 h 2311810"/>
              <a:gd name="connsiteX32" fmla="*/ 368709 w 2680519"/>
              <a:gd name="connsiteY32" fmla="*/ 446139 h 2311810"/>
              <a:gd name="connsiteX33" fmla="*/ 342900 w 2680519"/>
              <a:gd name="connsiteY33" fmla="*/ 471949 h 2311810"/>
              <a:gd name="connsiteX34" fmla="*/ 320777 w 2680519"/>
              <a:gd name="connsiteY34" fmla="*/ 508820 h 2311810"/>
              <a:gd name="connsiteX35" fmla="*/ 306029 w 2680519"/>
              <a:gd name="connsiteY35" fmla="*/ 545691 h 2311810"/>
              <a:gd name="connsiteX36" fmla="*/ 280219 w 2680519"/>
              <a:gd name="connsiteY36" fmla="*/ 634181 h 2311810"/>
              <a:gd name="connsiteX37" fmla="*/ 247035 w 2680519"/>
              <a:gd name="connsiteY37" fmla="*/ 803787 h 2311810"/>
              <a:gd name="connsiteX38" fmla="*/ 235974 w 2680519"/>
              <a:gd name="connsiteY38" fmla="*/ 907026 h 2311810"/>
              <a:gd name="connsiteX39" fmla="*/ 224913 w 2680519"/>
              <a:gd name="connsiteY39" fmla="*/ 1139313 h 2311810"/>
              <a:gd name="connsiteX40" fmla="*/ 224913 w 2680519"/>
              <a:gd name="connsiteY40" fmla="*/ 1275736 h 2311810"/>
              <a:gd name="connsiteX41" fmla="*/ 232287 w 2680519"/>
              <a:gd name="connsiteY41" fmla="*/ 1489587 h 2311810"/>
              <a:gd name="connsiteX42" fmla="*/ 239661 w 2680519"/>
              <a:gd name="connsiteY42" fmla="*/ 1589139 h 2311810"/>
              <a:gd name="connsiteX43" fmla="*/ 250722 w 2680519"/>
              <a:gd name="connsiteY43" fmla="*/ 1718187 h 2311810"/>
              <a:gd name="connsiteX44" fmla="*/ 254409 w 2680519"/>
              <a:gd name="connsiteY44" fmla="*/ 1736623 h 2311810"/>
              <a:gd name="connsiteX45" fmla="*/ 269158 w 2680519"/>
              <a:gd name="connsiteY45" fmla="*/ 1766120 h 2311810"/>
              <a:gd name="connsiteX46" fmla="*/ 291280 w 2680519"/>
              <a:gd name="connsiteY46" fmla="*/ 1802991 h 2311810"/>
              <a:gd name="connsiteX47" fmla="*/ 313403 w 2680519"/>
              <a:gd name="connsiteY47" fmla="*/ 1828800 h 2311810"/>
              <a:gd name="connsiteX48" fmla="*/ 361335 w 2680519"/>
              <a:gd name="connsiteY48" fmla="*/ 1858297 h 2311810"/>
              <a:gd name="connsiteX49" fmla="*/ 409267 w 2680519"/>
              <a:gd name="connsiteY49" fmla="*/ 1876733 h 2311810"/>
              <a:gd name="connsiteX50" fmla="*/ 471948 w 2680519"/>
              <a:gd name="connsiteY50" fmla="*/ 1887794 h 2311810"/>
              <a:gd name="connsiteX51" fmla="*/ 1017638 w 2680519"/>
              <a:gd name="connsiteY51" fmla="*/ 1954162 h 2311810"/>
              <a:gd name="connsiteX52" fmla="*/ 1124564 w 2680519"/>
              <a:gd name="connsiteY52" fmla="*/ 1968910 h 2311810"/>
              <a:gd name="connsiteX53" fmla="*/ 1176184 w 2680519"/>
              <a:gd name="connsiteY53" fmla="*/ 1979971 h 2311810"/>
              <a:gd name="connsiteX54" fmla="*/ 1183558 w 2680519"/>
              <a:gd name="connsiteY54" fmla="*/ 1991033 h 2311810"/>
              <a:gd name="connsiteX55" fmla="*/ 1183558 w 2680519"/>
              <a:gd name="connsiteY55" fmla="*/ 1998407 h 2311810"/>
              <a:gd name="connsiteX56" fmla="*/ 1176184 w 2680519"/>
              <a:gd name="connsiteY56" fmla="*/ 2009468 h 2311810"/>
              <a:gd name="connsiteX57" fmla="*/ 1146687 w 2680519"/>
              <a:gd name="connsiteY57" fmla="*/ 2020529 h 2311810"/>
              <a:gd name="connsiteX58" fmla="*/ 1091380 w 2680519"/>
              <a:gd name="connsiteY58" fmla="*/ 2031591 h 2311810"/>
              <a:gd name="connsiteX59" fmla="*/ 575187 w 2680519"/>
              <a:gd name="connsiteY59" fmla="*/ 2112707 h 2311810"/>
              <a:gd name="connsiteX60" fmla="*/ 387145 w 2680519"/>
              <a:gd name="connsiteY60" fmla="*/ 2160639 h 2311810"/>
              <a:gd name="connsiteX61" fmla="*/ 328151 w 2680519"/>
              <a:gd name="connsiteY61" fmla="*/ 2182762 h 2311810"/>
              <a:gd name="connsiteX62" fmla="*/ 313403 w 2680519"/>
              <a:gd name="connsiteY62" fmla="*/ 2193823 h 2311810"/>
              <a:gd name="connsiteX63" fmla="*/ 265471 w 2680519"/>
              <a:gd name="connsiteY63" fmla="*/ 2252816 h 2311810"/>
              <a:gd name="connsiteX64" fmla="*/ 221226 w 2680519"/>
              <a:gd name="connsiteY64" fmla="*/ 2289687 h 2311810"/>
              <a:gd name="connsiteX65" fmla="*/ 180667 w 2680519"/>
              <a:gd name="connsiteY65" fmla="*/ 2311810 h 2311810"/>
              <a:gd name="connsiteX66" fmla="*/ 154858 w 2680519"/>
              <a:gd name="connsiteY66" fmla="*/ 2311810 h 2311810"/>
              <a:gd name="connsiteX67" fmla="*/ 114300 w 2680519"/>
              <a:gd name="connsiteY67" fmla="*/ 2293375 h 2311810"/>
              <a:gd name="connsiteX68" fmla="*/ 70055 w 2680519"/>
              <a:gd name="connsiteY68" fmla="*/ 2238068 h 2311810"/>
              <a:gd name="connsiteX69" fmla="*/ 47932 w 2680519"/>
              <a:gd name="connsiteY69" fmla="*/ 2171700 h 2311810"/>
              <a:gd name="connsiteX70" fmla="*/ 29497 w 2680519"/>
              <a:gd name="connsiteY70" fmla="*/ 2086897 h 2311810"/>
              <a:gd name="connsiteX71" fmla="*/ 11061 w 2680519"/>
              <a:gd name="connsiteY71" fmla="*/ 1865671 h 2311810"/>
              <a:gd name="connsiteX72" fmla="*/ 0 w 2680519"/>
              <a:gd name="connsiteY72" fmla="*/ 1581765 h 2311810"/>
              <a:gd name="connsiteX73" fmla="*/ 0 w 2680519"/>
              <a:gd name="connsiteY73" fmla="*/ 1401097 h 2311810"/>
              <a:gd name="connsiteX74" fmla="*/ 0 w 2680519"/>
              <a:gd name="connsiteY74" fmla="*/ 1205681 h 2311810"/>
              <a:gd name="connsiteX75" fmla="*/ 0 w 2680519"/>
              <a:gd name="connsiteY75" fmla="*/ 1043449 h 2311810"/>
              <a:gd name="connsiteX76" fmla="*/ 7374 w 2680519"/>
              <a:gd name="connsiteY76" fmla="*/ 958645 h 2311810"/>
              <a:gd name="connsiteX77" fmla="*/ 25809 w 2680519"/>
              <a:gd name="connsiteY77" fmla="*/ 807475 h 2311810"/>
              <a:gd name="connsiteX78" fmla="*/ 44245 w 2680519"/>
              <a:gd name="connsiteY78" fmla="*/ 715297 h 2311810"/>
              <a:gd name="connsiteX79" fmla="*/ 70055 w 2680519"/>
              <a:gd name="connsiteY79" fmla="*/ 597310 h 2311810"/>
              <a:gd name="connsiteX80" fmla="*/ 99551 w 2680519"/>
              <a:gd name="connsiteY80" fmla="*/ 497758 h 2311810"/>
              <a:gd name="connsiteX81" fmla="*/ 132735 w 2680519"/>
              <a:gd name="connsiteY81" fmla="*/ 412955 h 2311810"/>
              <a:gd name="connsiteX82" fmla="*/ 176980 w 2680519"/>
              <a:gd name="connsiteY82" fmla="*/ 346587 h 2311810"/>
              <a:gd name="connsiteX83" fmla="*/ 221226 w 2680519"/>
              <a:gd name="connsiteY83" fmla="*/ 294968 h 2311810"/>
              <a:gd name="connsiteX84" fmla="*/ 258097 w 2680519"/>
              <a:gd name="connsiteY84" fmla="*/ 258097 h 2311810"/>
              <a:gd name="connsiteX85" fmla="*/ 313403 w 2680519"/>
              <a:gd name="connsiteY85" fmla="*/ 217539 h 2311810"/>
              <a:gd name="connsiteX86" fmla="*/ 368709 w 2680519"/>
              <a:gd name="connsiteY86" fmla="*/ 191729 h 2311810"/>
              <a:gd name="connsiteX87" fmla="*/ 435077 w 2680519"/>
              <a:gd name="connsiteY87" fmla="*/ 173294 h 2311810"/>
              <a:gd name="connsiteX88" fmla="*/ 508819 w 2680519"/>
              <a:gd name="connsiteY88" fmla="*/ 162233 h 2311810"/>
              <a:gd name="connsiteX89" fmla="*/ 578874 w 2680519"/>
              <a:gd name="connsiteY89" fmla="*/ 162233 h 2311810"/>
              <a:gd name="connsiteX90" fmla="*/ 637867 w 2680519"/>
              <a:gd name="connsiteY90" fmla="*/ 165920 h 2311810"/>
              <a:gd name="connsiteX91" fmla="*/ 674738 w 2680519"/>
              <a:gd name="connsiteY91" fmla="*/ 169607 h 2311810"/>
              <a:gd name="connsiteX92" fmla="*/ 862780 w 2680519"/>
              <a:gd name="connsiteY92" fmla="*/ 169607 h 2311810"/>
              <a:gd name="connsiteX93" fmla="*/ 1109816 w 2680519"/>
              <a:gd name="connsiteY93" fmla="*/ 169607 h 2311810"/>
              <a:gd name="connsiteX94" fmla="*/ 1356851 w 2680519"/>
              <a:gd name="connsiteY94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426109 w 2680519"/>
              <a:gd name="connsiteY4" fmla="*/ 154858 h 2311810"/>
              <a:gd name="connsiteX5" fmla="*/ 2481416 w 2680519"/>
              <a:gd name="connsiteY5" fmla="*/ 136423 h 2311810"/>
              <a:gd name="connsiteX6" fmla="*/ 2514600 w 2680519"/>
              <a:gd name="connsiteY6" fmla="*/ 117987 h 2311810"/>
              <a:gd name="connsiteX7" fmla="*/ 2555158 w 2680519"/>
              <a:gd name="connsiteY7" fmla="*/ 88491 h 2311810"/>
              <a:gd name="connsiteX8" fmla="*/ 2621526 w 2680519"/>
              <a:gd name="connsiteY8" fmla="*/ 0 h 2311810"/>
              <a:gd name="connsiteX9" fmla="*/ 2676832 w 2680519"/>
              <a:gd name="connsiteY9" fmla="*/ 22123 h 2311810"/>
              <a:gd name="connsiteX10" fmla="*/ 2680519 w 2680519"/>
              <a:gd name="connsiteY10" fmla="*/ 51620 h 2311810"/>
              <a:gd name="connsiteX11" fmla="*/ 2673145 w 2680519"/>
              <a:gd name="connsiteY11" fmla="*/ 110613 h 2311810"/>
              <a:gd name="connsiteX12" fmla="*/ 2496164 w 2680519"/>
              <a:gd name="connsiteY12" fmla="*/ 390833 h 2311810"/>
              <a:gd name="connsiteX13" fmla="*/ 2451919 w 2680519"/>
              <a:gd name="connsiteY13" fmla="*/ 435078 h 2311810"/>
              <a:gd name="connsiteX14" fmla="*/ 2418735 w 2680519"/>
              <a:gd name="connsiteY14" fmla="*/ 457200 h 2311810"/>
              <a:gd name="connsiteX15" fmla="*/ 2392926 w 2680519"/>
              <a:gd name="connsiteY15" fmla="*/ 468262 h 2311810"/>
              <a:gd name="connsiteX16" fmla="*/ 2356055 w 2680519"/>
              <a:gd name="connsiteY16" fmla="*/ 483010 h 2311810"/>
              <a:gd name="connsiteX17" fmla="*/ 2337619 w 2680519"/>
              <a:gd name="connsiteY17" fmla="*/ 483010 h 2311810"/>
              <a:gd name="connsiteX18" fmla="*/ 2308122 w 2680519"/>
              <a:gd name="connsiteY18" fmla="*/ 475636 h 2311810"/>
              <a:gd name="connsiteX19" fmla="*/ 2245442 w 2680519"/>
              <a:gd name="connsiteY19" fmla="*/ 449826 h 2311810"/>
              <a:gd name="connsiteX20" fmla="*/ 2201197 w 2680519"/>
              <a:gd name="connsiteY20" fmla="*/ 424016 h 2311810"/>
              <a:gd name="connsiteX21" fmla="*/ 2175387 w 2680519"/>
              <a:gd name="connsiteY21" fmla="*/ 412955 h 2311810"/>
              <a:gd name="connsiteX22" fmla="*/ 2050026 w 2680519"/>
              <a:gd name="connsiteY22" fmla="*/ 401894 h 2311810"/>
              <a:gd name="connsiteX23" fmla="*/ 1707126 w 2680519"/>
              <a:gd name="connsiteY23" fmla="*/ 390833 h 2311810"/>
              <a:gd name="connsiteX24" fmla="*/ 1578077 w 2680519"/>
              <a:gd name="connsiteY24" fmla="*/ 394520 h 2311810"/>
              <a:gd name="connsiteX25" fmla="*/ 1452716 w 2680519"/>
              <a:gd name="connsiteY25" fmla="*/ 390833 h 2311810"/>
              <a:gd name="connsiteX26" fmla="*/ 682113 w 2680519"/>
              <a:gd name="connsiteY26" fmla="*/ 390833 h 2311810"/>
              <a:gd name="connsiteX27" fmla="*/ 545690 w 2680519"/>
              <a:gd name="connsiteY27" fmla="*/ 394520 h 2311810"/>
              <a:gd name="connsiteX28" fmla="*/ 486697 w 2680519"/>
              <a:gd name="connsiteY28" fmla="*/ 401894 h 2311810"/>
              <a:gd name="connsiteX29" fmla="*/ 435077 w 2680519"/>
              <a:gd name="connsiteY29" fmla="*/ 412955 h 2311810"/>
              <a:gd name="connsiteX30" fmla="*/ 401893 w 2680519"/>
              <a:gd name="connsiteY30" fmla="*/ 427704 h 2311810"/>
              <a:gd name="connsiteX31" fmla="*/ 368709 w 2680519"/>
              <a:gd name="connsiteY31" fmla="*/ 446139 h 2311810"/>
              <a:gd name="connsiteX32" fmla="*/ 342900 w 2680519"/>
              <a:gd name="connsiteY32" fmla="*/ 471949 h 2311810"/>
              <a:gd name="connsiteX33" fmla="*/ 320777 w 2680519"/>
              <a:gd name="connsiteY33" fmla="*/ 508820 h 2311810"/>
              <a:gd name="connsiteX34" fmla="*/ 306029 w 2680519"/>
              <a:gd name="connsiteY34" fmla="*/ 545691 h 2311810"/>
              <a:gd name="connsiteX35" fmla="*/ 280219 w 2680519"/>
              <a:gd name="connsiteY35" fmla="*/ 634181 h 2311810"/>
              <a:gd name="connsiteX36" fmla="*/ 247035 w 2680519"/>
              <a:gd name="connsiteY36" fmla="*/ 803787 h 2311810"/>
              <a:gd name="connsiteX37" fmla="*/ 235974 w 2680519"/>
              <a:gd name="connsiteY37" fmla="*/ 907026 h 2311810"/>
              <a:gd name="connsiteX38" fmla="*/ 224913 w 2680519"/>
              <a:gd name="connsiteY38" fmla="*/ 1139313 h 2311810"/>
              <a:gd name="connsiteX39" fmla="*/ 224913 w 2680519"/>
              <a:gd name="connsiteY39" fmla="*/ 1275736 h 2311810"/>
              <a:gd name="connsiteX40" fmla="*/ 232287 w 2680519"/>
              <a:gd name="connsiteY40" fmla="*/ 1489587 h 2311810"/>
              <a:gd name="connsiteX41" fmla="*/ 239661 w 2680519"/>
              <a:gd name="connsiteY41" fmla="*/ 1589139 h 2311810"/>
              <a:gd name="connsiteX42" fmla="*/ 250722 w 2680519"/>
              <a:gd name="connsiteY42" fmla="*/ 1718187 h 2311810"/>
              <a:gd name="connsiteX43" fmla="*/ 254409 w 2680519"/>
              <a:gd name="connsiteY43" fmla="*/ 1736623 h 2311810"/>
              <a:gd name="connsiteX44" fmla="*/ 269158 w 2680519"/>
              <a:gd name="connsiteY44" fmla="*/ 1766120 h 2311810"/>
              <a:gd name="connsiteX45" fmla="*/ 291280 w 2680519"/>
              <a:gd name="connsiteY45" fmla="*/ 1802991 h 2311810"/>
              <a:gd name="connsiteX46" fmla="*/ 313403 w 2680519"/>
              <a:gd name="connsiteY46" fmla="*/ 1828800 h 2311810"/>
              <a:gd name="connsiteX47" fmla="*/ 361335 w 2680519"/>
              <a:gd name="connsiteY47" fmla="*/ 1858297 h 2311810"/>
              <a:gd name="connsiteX48" fmla="*/ 409267 w 2680519"/>
              <a:gd name="connsiteY48" fmla="*/ 1876733 h 2311810"/>
              <a:gd name="connsiteX49" fmla="*/ 471948 w 2680519"/>
              <a:gd name="connsiteY49" fmla="*/ 1887794 h 2311810"/>
              <a:gd name="connsiteX50" fmla="*/ 1017638 w 2680519"/>
              <a:gd name="connsiteY50" fmla="*/ 1954162 h 2311810"/>
              <a:gd name="connsiteX51" fmla="*/ 1124564 w 2680519"/>
              <a:gd name="connsiteY51" fmla="*/ 1968910 h 2311810"/>
              <a:gd name="connsiteX52" fmla="*/ 1176184 w 2680519"/>
              <a:gd name="connsiteY52" fmla="*/ 1979971 h 2311810"/>
              <a:gd name="connsiteX53" fmla="*/ 1183558 w 2680519"/>
              <a:gd name="connsiteY53" fmla="*/ 1991033 h 2311810"/>
              <a:gd name="connsiteX54" fmla="*/ 1183558 w 2680519"/>
              <a:gd name="connsiteY54" fmla="*/ 1998407 h 2311810"/>
              <a:gd name="connsiteX55" fmla="*/ 1176184 w 2680519"/>
              <a:gd name="connsiteY55" fmla="*/ 2009468 h 2311810"/>
              <a:gd name="connsiteX56" fmla="*/ 1146687 w 2680519"/>
              <a:gd name="connsiteY56" fmla="*/ 2020529 h 2311810"/>
              <a:gd name="connsiteX57" fmla="*/ 1091380 w 2680519"/>
              <a:gd name="connsiteY57" fmla="*/ 2031591 h 2311810"/>
              <a:gd name="connsiteX58" fmla="*/ 575187 w 2680519"/>
              <a:gd name="connsiteY58" fmla="*/ 2112707 h 2311810"/>
              <a:gd name="connsiteX59" fmla="*/ 387145 w 2680519"/>
              <a:gd name="connsiteY59" fmla="*/ 2160639 h 2311810"/>
              <a:gd name="connsiteX60" fmla="*/ 328151 w 2680519"/>
              <a:gd name="connsiteY60" fmla="*/ 2182762 h 2311810"/>
              <a:gd name="connsiteX61" fmla="*/ 313403 w 2680519"/>
              <a:gd name="connsiteY61" fmla="*/ 2193823 h 2311810"/>
              <a:gd name="connsiteX62" fmla="*/ 265471 w 2680519"/>
              <a:gd name="connsiteY62" fmla="*/ 2252816 h 2311810"/>
              <a:gd name="connsiteX63" fmla="*/ 221226 w 2680519"/>
              <a:gd name="connsiteY63" fmla="*/ 2289687 h 2311810"/>
              <a:gd name="connsiteX64" fmla="*/ 180667 w 2680519"/>
              <a:gd name="connsiteY64" fmla="*/ 2311810 h 2311810"/>
              <a:gd name="connsiteX65" fmla="*/ 154858 w 2680519"/>
              <a:gd name="connsiteY65" fmla="*/ 2311810 h 2311810"/>
              <a:gd name="connsiteX66" fmla="*/ 114300 w 2680519"/>
              <a:gd name="connsiteY66" fmla="*/ 2293375 h 2311810"/>
              <a:gd name="connsiteX67" fmla="*/ 70055 w 2680519"/>
              <a:gd name="connsiteY67" fmla="*/ 2238068 h 2311810"/>
              <a:gd name="connsiteX68" fmla="*/ 47932 w 2680519"/>
              <a:gd name="connsiteY68" fmla="*/ 2171700 h 2311810"/>
              <a:gd name="connsiteX69" fmla="*/ 29497 w 2680519"/>
              <a:gd name="connsiteY69" fmla="*/ 2086897 h 2311810"/>
              <a:gd name="connsiteX70" fmla="*/ 11061 w 2680519"/>
              <a:gd name="connsiteY70" fmla="*/ 1865671 h 2311810"/>
              <a:gd name="connsiteX71" fmla="*/ 0 w 2680519"/>
              <a:gd name="connsiteY71" fmla="*/ 1581765 h 2311810"/>
              <a:gd name="connsiteX72" fmla="*/ 0 w 2680519"/>
              <a:gd name="connsiteY72" fmla="*/ 1401097 h 2311810"/>
              <a:gd name="connsiteX73" fmla="*/ 0 w 2680519"/>
              <a:gd name="connsiteY73" fmla="*/ 1205681 h 2311810"/>
              <a:gd name="connsiteX74" fmla="*/ 0 w 2680519"/>
              <a:gd name="connsiteY74" fmla="*/ 1043449 h 2311810"/>
              <a:gd name="connsiteX75" fmla="*/ 7374 w 2680519"/>
              <a:gd name="connsiteY75" fmla="*/ 958645 h 2311810"/>
              <a:gd name="connsiteX76" fmla="*/ 25809 w 2680519"/>
              <a:gd name="connsiteY76" fmla="*/ 807475 h 2311810"/>
              <a:gd name="connsiteX77" fmla="*/ 44245 w 2680519"/>
              <a:gd name="connsiteY77" fmla="*/ 715297 h 2311810"/>
              <a:gd name="connsiteX78" fmla="*/ 70055 w 2680519"/>
              <a:gd name="connsiteY78" fmla="*/ 597310 h 2311810"/>
              <a:gd name="connsiteX79" fmla="*/ 99551 w 2680519"/>
              <a:gd name="connsiteY79" fmla="*/ 497758 h 2311810"/>
              <a:gd name="connsiteX80" fmla="*/ 132735 w 2680519"/>
              <a:gd name="connsiteY80" fmla="*/ 412955 h 2311810"/>
              <a:gd name="connsiteX81" fmla="*/ 176980 w 2680519"/>
              <a:gd name="connsiteY81" fmla="*/ 346587 h 2311810"/>
              <a:gd name="connsiteX82" fmla="*/ 221226 w 2680519"/>
              <a:gd name="connsiteY82" fmla="*/ 294968 h 2311810"/>
              <a:gd name="connsiteX83" fmla="*/ 258097 w 2680519"/>
              <a:gd name="connsiteY83" fmla="*/ 258097 h 2311810"/>
              <a:gd name="connsiteX84" fmla="*/ 313403 w 2680519"/>
              <a:gd name="connsiteY84" fmla="*/ 217539 h 2311810"/>
              <a:gd name="connsiteX85" fmla="*/ 368709 w 2680519"/>
              <a:gd name="connsiteY85" fmla="*/ 191729 h 2311810"/>
              <a:gd name="connsiteX86" fmla="*/ 435077 w 2680519"/>
              <a:gd name="connsiteY86" fmla="*/ 173294 h 2311810"/>
              <a:gd name="connsiteX87" fmla="*/ 508819 w 2680519"/>
              <a:gd name="connsiteY87" fmla="*/ 162233 h 2311810"/>
              <a:gd name="connsiteX88" fmla="*/ 578874 w 2680519"/>
              <a:gd name="connsiteY88" fmla="*/ 162233 h 2311810"/>
              <a:gd name="connsiteX89" fmla="*/ 637867 w 2680519"/>
              <a:gd name="connsiteY89" fmla="*/ 165920 h 2311810"/>
              <a:gd name="connsiteX90" fmla="*/ 674738 w 2680519"/>
              <a:gd name="connsiteY90" fmla="*/ 169607 h 2311810"/>
              <a:gd name="connsiteX91" fmla="*/ 862780 w 2680519"/>
              <a:gd name="connsiteY91" fmla="*/ 169607 h 2311810"/>
              <a:gd name="connsiteX92" fmla="*/ 1109816 w 2680519"/>
              <a:gd name="connsiteY92" fmla="*/ 169607 h 2311810"/>
              <a:gd name="connsiteX93" fmla="*/ 1356851 w 2680519"/>
              <a:gd name="connsiteY93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426109 w 2680519"/>
              <a:gd name="connsiteY4" fmla="*/ 154858 h 2311810"/>
              <a:gd name="connsiteX5" fmla="*/ 2481416 w 2680519"/>
              <a:gd name="connsiteY5" fmla="*/ 136423 h 2311810"/>
              <a:gd name="connsiteX6" fmla="*/ 2514600 w 2680519"/>
              <a:gd name="connsiteY6" fmla="*/ 117987 h 2311810"/>
              <a:gd name="connsiteX7" fmla="*/ 2621526 w 2680519"/>
              <a:gd name="connsiteY7" fmla="*/ 0 h 2311810"/>
              <a:gd name="connsiteX8" fmla="*/ 2676832 w 2680519"/>
              <a:gd name="connsiteY8" fmla="*/ 22123 h 2311810"/>
              <a:gd name="connsiteX9" fmla="*/ 2680519 w 2680519"/>
              <a:gd name="connsiteY9" fmla="*/ 51620 h 2311810"/>
              <a:gd name="connsiteX10" fmla="*/ 2673145 w 2680519"/>
              <a:gd name="connsiteY10" fmla="*/ 110613 h 2311810"/>
              <a:gd name="connsiteX11" fmla="*/ 2496164 w 2680519"/>
              <a:gd name="connsiteY11" fmla="*/ 390833 h 2311810"/>
              <a:gd name="connsiteX12" fmla="*/ 2451919 w 2680519"/>
              <a:gd name="connsiteY12" fmla="*/ 435078 h 2311810"/>
              <a:gd name="connsiteX13" fmla="*/ 2418735 w 2680519"/>
              <a:gd name="connsiteY13" fmla="*/ 457200 h 2311810"/>
              <a:gd name="connsiteX14" fmla="*/ 2392926 w 2680519"/>
              <a:gd name="connsiteY14" fmla="*/ 468262 h 2311810"/>
              <a:gd name="connsiteX15" fmla="*/ 2356055 w 2680519"/>
              <a:gd name="connsiteY15" fmla="*/ 483010 h 2311810"/>
              <a:gd name="connsiteX16" fmla="*/ 2337619 w 2680519"/>
              <a:gd name="connsiteY16" fmla="*/ 483010 h 2311810"/>
              <a:gd name="connsiteX17" fmla="*/ 2308122 w 2680519"/>
              <a:gd name="connsiteY17" fmla="*/ 475636 h 2311810"/>
              <a:gd name="connsiteX18" fmla="*/ 2245442 w 2680519"/>
              <a:gd name="connsiteY18" fmla="*/ 449826 h 2311810"/>
              <a:gd name="connsiteX19" fmla="*/ 2201197 w 2680519"/>
              <a:gd name="connsiteY19" fmla="*/ 424016 h 2311810"/>
              <a:gd name="connsiteX20" fmla="*/ 2175387 w 2680519"/>
              <a:gd name="connsiteY20" fmla="*/ 412955 h 2311810"/>
              <a:gd name="connsiteX21" fmla="*/ 2050026 w 2680519"/>
              <a:gd name="connsiteY21" fmla="*/ 401894 h 2311810"/>
              <a:gd name="connsiteX22" fmla="*/ 1707126 w 2680519"/>
              <a:gd name="connsiteY22" fmla="*/ 390833 h 2311810"/>
              <a:gd name="connsiteX23" fmla="*/ 1578077 w 2680519"/>
              <a:gd name="connsiteY23" fmla="*/ 394520 h 2311810"/>
              <a:gd name="connsiteX24" fmla="*/ 1452716 w 2680519"/>
              <a:gd name="connsiteY24" fmla="*/ 390833 h 2311810"/>
              <a:gd name="connsiteX25" fmla="*/ 682113 w 2680519"/>
              <a:gd name="connsiteY25" fmla="*/ 390833 h 2311810"/>
              <a:gd name="connsiteX26" fmla="*/ 545690 w 2680519"/>
              <a:gd name="connsiteY26" fmla="*/ 394520 h 2311810"/>
              <a:gd name="connsiteX27" fmla="*/ 486697 w 2680519"/>
              <a:gd name="connsiteY27" fmla="*/ 401894 h 2311810"/>
              <a:gd name="connsiteX28" fmla="*/ 435077 w 2680519"/>
              <a:gd name="connsiteY28" fmla="*/ 412955 h 2311810"/>
              <a:gd name="connsiteX29" fmla="*/ 401893 w 2680519"/>
              <a:gd name="connsiteY29" fmla="*/ 427704 h 2311810"/>
              <a:gd name="connsiteX30" fmla="*/ 368709 w 2680519"/>
              <a:gd name="connsiteY30" fmla="*/ 446139 h 2311810"/>
              <a:gd name="connsiteX31" fmla="*/ 342900 w 2680519"/>
              <a:gd name="connsiteY31" fmla="*/ 471949 h 2311810"/>
              <a:gd name="connsiteX32" fmla="*/ 320777 w 2680519"/>
              <a:gd name="connsiteY32" fmla="*/ 508820 h 2311810"/>
              <a:gd name="connsiteX33" fmla="*/ 306029 w 2680519"/>
              <a:gd name="connsiteY33" fmla="*/ 545691 h 2311810"/>
              <a:gd name="connsiteX34" fmla="*/ 280219 w 2680519"/>
              <a:gd name="connsiteY34" fmla="*/ 634181 h 2311810"/>
              <a:gd name="connsiteX35" fmla="*/ 247035 w 2680519"/>
              <a:gd name="connsiteY35" fmla="*/ 803787 h 2311810"/>
              <a:gd name="connsiteX36" fmla="*/ 235974 w 2680519"/>
              <a:gd name="connsiteY36" fmla="*/ 907026 h 2311810"/>
              <a:gd name="connsiteX37" fmla="*/ 224913 w 2680519"/>
              <a:gd name="connsiteY37" fmla="*/ 1139313 h 2311810"/>
              <a:gd name="connsiteX38" fmla="*/ 224913 w 2680519"/>
              <a:gd name="connsiteY38" fmla="*/ 1275736 h 2311810"/>
              <a:gd name="connsiteX39" fmla="*/ 232287 w 2680519"/>
              <a:gd name="connsiteY39" fmla="*/ 1489587 h 2311810"/>
              <a:gd name="connsiteX40" fmla="*/ 239661 w 2680519"/>
              <a:gd name="connsiteY40" fmla="*/ 1589139 h 2311810"/>
              <a:gd name="connsiteX41" fmla="*/ 250722 w 2680519"/>
              <a:gd name="connsiteY41" fmla="*/ 1718187 h 2311810"/>
              <a:gd name="connsiteX42" fmla="*/ 254409 w 2680519"/>
              <a:gd name="connsiteY42" fmla="*/ 1736623 h 2311810"/>
              <a:gd name="connsiteX43" fmla="*/ 269158 w 2680519"/>
              <a:gd name="connsiteY43" fmla="*/ 1766120 h 2311810"/>
              <a:gd name="connsiteX44" fmla="*/ 291280 w 2680519"/>
              <a:gd name="connsiteY44" fmla="*/ 1802991 h 2311810"/>
              <a:gd name="connsiteX45" fmla="*/ 313403 w 2680519"/>
              <a:gd name="connsiteY45" fmla="*/ 1828800 h 2311810"/>
              <a:gd name="connsiteX46" fmla="*/ 361335 w 2680519"/>
              <a:gd name="connsiteY46" fmla="*/ 1858297 h 2311810"/>
              <a:gd name="connsiteX47" fmla="*/ 409267 w 2680519"/>
              <a:gd name="connsiteY47" fmla="*/ 1876733 h 2311810"/>
              <a:gd name="connsiteX48" fmla="*/ 471948 w 2680519"/>
              <a:gd name="connsiteY48" fmla="*/ 1887794 h 2311810"/>
              <a:gd name="connsiteX49" fmla="*/ 1017638 w 2680519"/>
              <a:gd name="connsiteY49" fmla="*/ 1954162 h 2311810"/>
              <a:gd name="connsiteX50" fmla="*/ 1124564 w 2680519"/>
              <a:gd name="connsiteY50" fmla="*/ 1968910 h 2311810"/>
              <a:gd name="connsiteX51" fmla="*/ 1176184 w 2680519"/>
              <a:gd name="connsiteY51" fmla="*/ 1979971 h 2311810"/>
              <a:gd name="connsiteX52" fmla="*/ 1183558 w 2680519"/>
              <a:gd name="connsiteY52" fmla="*/ 1991033 h 2311810"/>
              <a:gd name="connsiteX53" fmla="*/ 1183558 w 2680519"/>
              <a:gd name="connsiteY53" fmla="*/ 1998407 h 2311810"/>
              <a:gd name="connsiteX54" fmla="*/ 1176184 w 2680519"/>
              <a:gd name="connsiteY54" fmla="*/ 2009468 h 2311810"/>
              <a:gd name="connsiteX55" fmla="*/ 1146687 w 2680519"/>
              <a:gd name="connsiteY55" fmla="*/ 2020529 h 2311810"/>
              <a:gd name="connsiteX56" fmla="*/ 1091380 w 2680519"/>
              <a:gd name="connsiteY56" fmla="*/ 2031591 h 2311810"/>
              <a:gd name="connsiteX57" fmla="*/ 575187 w 2680519"/>
              <a:gd name="connsiteY57" fmla="*/ 2112707 h 2311810"/>
              <a:gd name="connsiteX58" fmla="*/ 387145 w 2680519"/>
              <a:gd name="connsiteY58" fmla="*/ 2160639 h 2311810"/>
              <a:gd name="connsiteX59" fmla="*/ 328151 w 2680519"/>
              <a:gd name="connsiteY59" fmla="*/ 2182762 h 2311810"/>
              <a:gd name="connsiteX60" fmla="*/ 313403 w 2680519"/>
              <a:gd name="connsiteY60" fmla="*/ 2193823 h 2311810"/>
              <a:gd name="connsiteX61" fmla="*/ 265471 w 2680519"/>
              <a:gd name="connsiteY61" fmla="*/ 2252816 h 2311810"/>
              <a:gd name="connsiteX62" fmla="*/ 221226 w 2680519"/>
              <a:gd name="connsiteY62" fmla="*/ 2289687 h 2311810"/>
              <a:gd name="connsiteX63" fmla="*/ 180667 w 2680519"/>
              <a:gd name="connsiteY63" fmla="*/ 2311810 h 2311810"/>
              <a:gd name="connsiteX64" fmla="*/ 154858 w 2680519"/>
              <a:gd name="connsiteY64" fmla="*/ 2311810 h 2311810"/>
              <a:gd name="connsiteX65" fmla="*/ 114300 w 2680519"/>
              <a:gd name="connsiteY65" fmla="*/ 2293375 h 2311810"/>
              <a:gd name="connsiteX66" fmla="*/ 70055 w 2680519"/>
              <a:gd name="connsiteY66" fmla="*/ 2238068 h 2311810"/>
              <a:gd name="connsiteX67" fmla="*/ 47932 w 2680519"/>
              <a:gd name="connsiteY67" fmla="*/ 2171700 h 2311810"/>
              <a:gd name="connsiteX68" fmla="*/ 29497 w 2680519"/>
              <a:gd name="connsiteY68" fmla="*/ 2086897 h 2311810"/>
              <a:gd name="connsiteX69" fmla="*/ 11061 w 2680519"/>
              <a:gd name="connsiteY69" fmla="*/ 1865671 h 2311810"/>
              <a:gd name="connsiteX70" fmla="*/ 0 w 2680519"/>
              <a:gd name="connsiteY70" fmla="*/ 1581765 h 2311810"/>
              <a:gd name="connsiteX71" fmla="*/ 0 w 2680519"/>
              <a:gd name="connsiteY71" fmla="*/ 1401097 h 2311810"/>
              <a:gd name="connsiteX72" fmla="*/ 0 w 2680519"/>
              <a:gd name="connsiteY72" fmla="*/ 1205681 h 2311810"/>
              <a:gd name="connsiteX73" fmla="*/ 0 w 2680519"/>
              <a:gd name="connsiteY73" fmla="*/ 1043449 h 2311810"/>
              <a:gd name="connsiteX74" fmla="*/ 7374 w 2680519"/>
              <a:gd name="connsiteY74" fmla="*/ 958645 h 2311810"/>
              <a:gd name="connsiteX75" fmla="*/ 25809 w 2680519"/>
              <a:gd name="connsiteY75" fmla="*/ 807475 h 2311810"/>
              <a:gd name="connsiteX76" fmla="*/ 44245 w 2680519"/>
              <a:gd name="connsiteY76" fmla="*/ 715297 h 2311810"/>
              <a:gd name="connsiteX77" fmla="*/ 70055 w 2680519"/>
              <a:gd name="connsiteY77" fmla="*/ 597310 h 2311810"/>
              <a:gd name="connsiteX78" fmla="*/ 99551 w 2680519"/>
              <a:gd name="connsiteY78" fmla="*/ 497758 h 2311810"/>
              <a:gd name="connsiteX79" fmla="*/ 132735 w 2680519"/>
              <a:gd name="connsiteY79" fmla="*/ 412955 h 2311810"/>
              <a:gd name="connsiteX80" fmla="*/ 176980 w 2680519"/>
              <a:gd name="connsiteY80" fmla="*/ 346587 h 2311810"/>
              <a:gd name="connsiteX81" fmla="*/ 221226 w 2680519"/>
              <a:gd name="connsiteY81" fmla="*/ 294968 h 2311810"/>
              <a:gd name="connsiteX82" fmla="*/ 258097 w 2680519"/>
              <a:gd name="connsiteY82" fmla="*/ 258097 h 2311810"/>
              <a:gd name="connsiteX83" fmla="*/ 313403 w 2680519"/>
              <a:gd name="connsiteY83" fmla="*/ 217539 h 2311810"/>
              <a:gd name="connsiteX84" fmla="*/ 368709 w 2680519"/>
              <a:gd name="connsiteY84" fmla="*/ 191729 h 2311810"/>
              <a:gd name="connsiteX85" fmla="*/ 435077 w 2680519"/>
              <a:gd name="connsiteY85" fmla="*/ 173294 h 2311810"/>
              <a:gd name="connsiteX86" fmla="*/ 508819 w 2680519"/>
              <a:gd name="connsiteY86" fmla="*/ 162233 h 2311810"/>
              <a:gd name="connsiteX87" fmla="*/ 578874 w 2680519"/>
              <a:gd name="connsiteY87" fmla="*/ 162233 h 2311810"/>
              <a:gd name="connsiteX88" fmla="*/ 637867 w 2680519"/>
              <a:gd name="connsiteY88" fmla="*/ 165920 h 2311810"/>
              <a:gd name="connsiteX89" fmla="*/ 674738 w 2680519"/>
              <a:gd name="connsiteY89" fmla="*/ 169607 h 2311810"/>
              <a:gd name="connsiteX90" fmla="*/ 862780 w 2680519"/>
              <a:gd name="connsiteY90" fmla="*/ 169607 h 2311810"/>
              <a:gd name="connsiteX91" fmla="*/ 1109816 w 2680519"/>
              <a:gd name="connsiteY91" fmla="*/ 169607 h 2311810"/>
              <a:gd name="connsiteX92" fmla="*/ 1356851 w 2680519"/>
              <a:gd name="connsiteY92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426109 w 2680519"/>
              <a:gd name="connsiteY4" fmla="*/ 154858 h 2311810"/>
              <a:gd name="connsiteX5" fmla="*/ 2514600 w 2680519"/>
              <a:gd name="connsiteY5" fmla="*/ 117987 h 2311810"/>
              <a:gd name="connsiteX6" fmla="*/ 2621526 w 2680519"/>
              <a:gd name="connsiteY6" fmla="*/ 0 h 2311810"/>
              <a:gd name="connsiteX7" fmla="*/ 2676832 w 2680519"/>
              <a:gd name="connsiteY7" fmla="*/ 22123 h 2311810"/>
              <a:gd name="connsiteX8" fmla="*/ 2680519 w 2680519"/>
              <a:gd name="connsiteY8" fmla="*/ 51620 h 2311810"/>
              <a:gd name="connsiteX9" fmla="*/ 2673145 w 2680519"/>
              <a:gd name="connsiteY9" fmla="*/ 110613 h 2311810"/>
              <a:gd name="connsiteX10" fmla="*/ 2496164 w 2680519"/>
              <a:gd name="connsiteY10" fmla="*/ 390833 h 2311810"/>
              <a:gd name="connsiteX11" fmla="*/ 2451919 w 2680519"/>
              <a:gd name="connsiteY11" fmla="*/ 435078 h 2311810"/>
              <a:gd name="connsiteX12" fmla="*/ 2418735 w 2680519"/>
              <a:gd name="connsiteY12" fmla="*/ 457200 h 2311810"/>
              <a:gd name="connsiteX13" fmla="*/ 2392926 w 2680519"/>
              <a:gd name="connsiteY13" fmla="*/ 468262 h 2311810"/>
              <a:gd name="connsiteX14" fmla="*/ 2356055 w 2680519"/>
              <a:gd name="connsiteY14" fmla="*/ 483010 h 2311810"/>
              <a:gd name="connsiteX15" fmla="*/ 2337619 w 2680519"/>
              <a:gd name="connsiteY15" fmla="*/ 483010 h 2311810"/>
              <a:gd name="connsiteX16" fmla="*/ 2308122 w 2680519"/>
              <a:gd name="connsiteY16" fmla="*/ 475636 h 2311810"/>
              <a:gd name="connsiteX17" fmla="*/ 2245442 w 2680519"/>
              <a:gd name="connsiteY17" fmla="*/ 449826 h 2311810"/>
              <a:gd name="connsiteX18" fmla="*/ 2201197 w 2680519"/>
              <a:gd name="connsiteY18" fmla="*/ 424016 h 2311810"/>
              <a:gd name="connsiteX19" fmla="*/ 2175387 w 2680519"/>
              <a:gd name="connsiteY19" fmla="*/ 412955 h 2311810"/>
              <a:gd name="connsiteX20" fmla="*/ 2050026 w 2680519"/>
              <a:gd name="connsiteY20" fmla="*/ 401894 h 2311810"/>
              <a:gd name="connsiteX21" fmla="*/ 1707126 w 2680519"/>
              <a:gd name="connsiteY21" fmla="*/ 390833 h 2311810"/>
              <a:gd name="connsiteX22" fmla="*/ 1578077 w 2680519"/>
              <a:gd name="connsiteY22" fmla="*/ 394520 h 2311810"/>
              <a:gd name="connsiteX23" fmla="*/ 1452716 w 2680519"/>
              <a:gd name="connsiteY23" fmla="*/ 390833 h 2311810"/>
              <a:gd name="connsiteX24" fmla="*/ 682113 w 2680519"/>
              <a:gd name="connsiteY24" fmla="*/ 390833 h 2311810"/>
              <a:gd name="connsiteX25" fmla="*/ 545690 w 2680519"/>
              <a:gd name="connsiteY25" fmla="*/ 394520 h 2311810"/>
              <a:gd name="connsiteX26" fmla="*/ 486697 w 2680519"/>
              <a:gd name="connsiteY26" fmla="*/ 401894 h 2311810"/>
              <a:gd name="connsiteX27" fmla="*/ 435077 w 2680519"/>
              <a:gd name="connsiteY27" fmla="*/ 412955 h 2311810"/>
              <a:gd name="connsiteX28" fmla="*/ 401893 w 2680519"/>
              <a:gd name="connsiteY28" fmla="*/ 427704 h 2311810"/>
              <a:gd name="connsiteX29" fmla="*/ 368709 w 2680519"/>
              <a:gd name="connsiteY29" fmla="*/ 446139 h 2311810"/>
              <a:gd name="connsiteX30" fmla="*/ 342900 w 2680519"/>
              <a:gd name="connsiteY30" fmla="*/ 471949 h 2311810"/>
              <a:gd name="connsiteX31" fmla="*/ 320777 w 2680519"/>
              <a:gd name="connsiteY31" fmla="*/ 508820 h 2311810"/>
              <a:gd name="connsiteX32" fmla="*/ 306029 w 2680519"/>
              <a:gd name="connsiteY32" fmla="*/ 545691 h 2311810"/>
              <a:gd name="connsiteX33" fmla="*/ 280219 w 2680519"/>
              <a:gd name="connsiteY33" fmla="*/ 634181 h 2311810"/>
              <a:gd name="connsiteX34" fmla="*/ 247035 w 2680519"/>
              <a:gd name="connsiteY34" fmla="*/ 803787 h 2311810"/>
              <a:gd name="connsiteX35" fmla="*/ 235974 w 2680519"/>
              <a:gd name="connsiteY35" fmla="*/ 907026 h 2311810"/>
              <a:gd name="connsiteX36" fmla="*/ 224913 w 2680519"/>
              <a:gd name="connsiteY36" fmla="*/ 1139313 h 2311810"/>
              <a:gd name="connsiteX37" fmla="*/ 224913 w 2680519"/>
              <a:gd name="connsiteY37" fmla="*/ 1275736 h 2311810"/>
              <a:gd name="connsiteX38" fmla="*/ 232287 w 2680519"/>
              <a:gd name="connsiteY38" fmla="*/ 1489587 h 2311810"/>
              <a:gd name="connsiteX39" fmla="*/ 239661 w 2680519"/>
              <a:gd name="connsiteY39" fmla="*/ 1589139 h 2311810"/>
              <a:gd name="connsiteX40" fmla="*/ 250722 w 2680519"/>
              <a:gd name="connsiteY40" fmla="*/ 1718187 h 2311810"/>
              <a:gd name="connsiteX41" fmla="*/ 254409 w 2680519"/>
              <a:gd name="connsiteY41" fmla="*/ 1736623 h 2311810"/>
              <a:gd name="connsiteX42" fmla="*/ 269158 w 2680519"/>
              <a:gd name="connsiteY42" fmla="*/ 1766120 h 2311810"/>
              <a:gd name="connsiteX43" fmla="*/ 291280 w 2680519"/>
              <a:gd name="connsiteY43" fmla="*/ 1802991 h 2311810"/>
              <a:gd name="connsiteX44" fmla="*/ 313403 w 2680519"/>
              <a:gd name="connsiteY44" fmla="*/ 1828800 h 2311810"/>
              <a:gd name="connsiteX45" fmla="*/ 361335 w 2680519"/>
              <a:gd name="connsiteY45" fmla="*/ 1858297 h 2311810"/>
              <a:gd name="connsiteX46" fmla="*/ 409267 w 2680519"/>
              <a:gd name="connsiteY46" fmla="*/ 1876733 h 2311810"/>
              <a:gd name="connsiteX47" fmla="*/ 471948 w 2680519"/>
              <a:gd name="connsiteY47" fmla="*/ 1887794 h 2311810"/>
              <a:gd name="connsiteX48" fmla="*/ 1017638 w 2680519"/>
              <a:gd name="connsiteY48" fmla="*/ 1954162 h 2311810"/>
              <a:gd name="connsiteX49" fmla="*/ 1124564 w 2680519"/>
              <a:gd name="connsiteY49" fmla="*/ 1968910 h 2311810"/>
              <a:gd name="connsiteX50" fmla="*/ 1176184 w 2680519"/>
              <a:gd name="connsiteY50" fmla="*/ 1979971 h 2311810"/>
              <a:gd name="connsiteX51" fmla="*/ 1183558 w 2680519"/>
              <a:gd name="connsiteY51" fmla="*/ 1991033 h 2311810"/>
              <a:gd name="connsiteX52" fmla="*/ 1183558 w 2680519"/>
              <a:gd name="connsiteY52" fmla="*/ 1998407 h 2311810"/>
              <a:gd name="connsiteX53" fmla="*/ 1176184 w 2680519"/>
              <a:gd name="connsiteY53" fmla="*/ 2009468 h 2311810"/>
              <a:gd name="connsiteX54" fmla="*/ 1146687 w 2680519"/>
              <a:gd name="connsiteY54" fmla="*/ 2020529 h 2311810"/>
              <a:gd name="connsiteX55" fmla="*/ 1091380 w 2680519"/>
              <a:gd name="connsiteY55" fmla="*/ 2031591 h 2311810"/>
              <a:gd name="connsiteX56" fmla="*/ 575187 w 2680519"/>
              <a:gd name="connsiteY56" fmla="*/ 2112707 h 2311810"/>
              <a:gd name="connsiteX57" fmla="*/ 387145 w 2680519"/>
              <a:gd name="connsiteY57" fmla="*/ 2160639 h 2311810"/>
              <a:gd name="connsiteX58" fmla="*/ 328151 w 2680519"/>
              <a:gd name="connsiteY58" fmla="*/ 2182762 h 2311810"/>
              <a:gd name="connsiteX59" fmla="*/ 313403 w 2680519"/>
              <a:gd name="connsiteY59" fmla="*/ 2193823 h 2311810"/>
              <a:gd name="connsiteX60" fmla="*/ 265471 w 2680519"/>
              <a:gd name="connsiteY60" fmla="*/ 2252816 h 2311810"/>
              <a:gd name="connsiteX61" fmla="*/ 221226 w 2680519"/>
              <a:gd name="connsiteY61" fmla="*/ 2289687 h 2311810"/>
              <a:gd name="connsiteX62" fmla="*/ 180667 w 2680519"/>
              <a:gd name="connsiteY62" fmla="*/ 2311810 h 2311810"/>
              <a:gd name="connsiteX63" fmla="*/ 154858 w 2680519"/>
              <a:gd name="connsiteY63" fmla="*/ 2311810 h 2311810"/>
              <a:gd name="connsiteX64" fmla="*/ 114300 w 2680519"/>
              <a:gd name="connsiteY64" fmla="*/ 2293375 h 2311810"/>
              <a:gd name="connsiteX65" fmla="*/ 70055 w 2680519"/>
              <a:gd name="connsiteY65" fmla="*/ 2238068 h 2311810"/>
              <a:gd name="connsiteX66" fmla="*/ 47932 w 2680519"/>
              <a:gd name="connsiteY66" fmla="*/ 2171700 h 2311810"/>
              <a:gd name="connsiteX67" fmla="*/ 29497 w 2680519"/>
              <a:gd name="connsiteY67" fmla="*/ 2086897 h 2311810"/>
              <a:gd name="connsiteX68" fmla="*/ 11061 w 2680519"/>
              <a:gd name="connsiteY68" fmla="*/ 1865671 h 2311810"/>
              <a:gd name="connsiteX69" fmla="*/ 0 w 2680519"/>
              <a:gd name="connsiteY69" fmla="*/ 1581765 h 2311810"/>
              <a:gd name="connsiteX70" fmla="*/ 0 w 2680519"/>
              <a:gd name="connsiteY70" fmla="*/ 1401097 h 2311810"/>
              <a:gd name="connsiteX71" fmla="*/ 0 w 2680519"/>
              <a:gd name="connsiteY71" fmla="*/ 1205681 h 2311810"/>
              <a:gd name="connsiteX72" fmla="*/ 0 w 2680519"/>
              <a:gd name="connsiteY72" fmla="*/ 1043449 h 2311810"/>
              <a:gd name="connsiteX73" fmla="*/ 7374 w 2680519"/>
              <a:gd name="connsiteY73" fmla="*/ 958645 h 2311810"/>
              <a:gd name="connsiteX74" fmla="*/ 25809 w 2680519"/>
              <a:gd name="connsiteY74" fmla="*/ 807475 h 2311810"/>
              <a:gd name="connsiteX75" fmla="*/ 44245 w 2680519"/>
              <a:gd name="connsiteY75" fmla="*/ 715297 h 2311810"/>
              <a:gd name="connsiteX76" fmla="*/ 70055 w 2680519"/>
              <a:gd name="connsiteY76" fmla="*/ 597310 h 2311810"/>
              <a:gd name="connsiteX77" fmla="*/ 99551 w 2680519"/>
              <a:gd name="connsiteY77" fmla="*/ 497758 h 2311810"/>
              <a:gd name="connsiteX78" fmla="*/ 132735 w 2680519"/>
              <a:gd name="connsiteY78" fmla="*/ 412955 h 2311810"/>
              <a:gd name="connsiteX79" fmla="*/ 176980 w 2680519"/>
              <a:gd name="connsiteY79" fmla="*/ 346587 h 2311810"/>
              <a:gd name="connsiteX80" fmla="*/ 221226 w 2680519"/>
              <a:gd name="connsiteY80" fmla="*/ 294968 h 2311810"/>
              <a:gd name="connsiteX81" fmla="*/ 258097 w 2680519"/>
              <a:gd name="connsiteY81" fmla="*/ 258097 h 2311810"/>
              <a:gd name="connsiteX82" fmla="*/ 313403 w 2680519"/>
              <a:gd name="connsiteY82" fmla="*/ 217539 h 2311810"/>
              <a:gd name="connsiteX83" fmla="*/ 368709 w 2680519"/>
              <a:gd name="connsiteY83" fmla="*/ 191729 h 2311810"/>
              <a:gd name="connsiteX84" fmla="*/ 435077 w 2680519"/>
              <a:gd name="connsiteY84" fmla="*/ 173294 h 2311810"/>
              <a:gd name="connsiteX85" fmla="*/ 508819 w 2680519"/>
              <a:gd name="connsiteY85" fmla="*/ 162233 h 2311810"/>
              <a:gd name="connsiteX86" fmla="*/ 578874 w 2680519"/>
              <a:gd name="connsiteY86" fmla="*/ 162233 h 2311810"/>
              <a:gd name="connsiteX87" fmla="*/ 637867 w 2680519"/>
              <a:gd name="connsiteY87" fmla="*/ 165920 h 2311810"/>
              <a:gd name="connsiteX88" fmla="*/ 674738 w 2680519"/>
              <a:gd name="connsiteY88" fmla="*/ 169607 h 2311810"/>
              <a:gd name="connsiteX89" fmla="*/ 862780 w 2680519"/>
              <a:gd name="connsiteY89" fmla="*/ 169607 h 2311810"/>
              <a:gd name="connsiteX90" fmla="*/ 1109816 w 2680519"/>
              <a:gd name="connsiteY90" fmla="*/ 169607 h 2311810"/>
              <a:gd name="connsiteX91" fmla="*/ 1356851 w 2680519"/>
              <a:gd name="connsiteY91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514600 w 2680519"/>
              <a:gd name="connsiteY4" fmla="*/ 117987 h 2311810"/>
              <a:gd name="connsiteX5" fmla="*/ 2621526 w 2680519"/>
              <a:gd name="connsiteY5" fmla="*/ 0 h 2311810"/>
              <a:gd name="connsiteX6" fmla="*/ 2676832 w 2680519"/>
              <a:gd name="connsiteY6" fmla="*/ 22123 h 2311810"/>
              <a:gd name="connsiteX7" fmla="*/ 2680519 w 2680519"/>
              <a:gd name="connsiteY7" fmla="*/ 51620 h 2311810"/>
              <a:gd name="connsiteX8" fmla="*/ 2673145 w 2680519"/>
              <a:gd name="connsiteY8" fmla="*/ 110613 h 2311810"/>
              <a:gd name="connsiteX9" fmla="*/ 2496164 w 2680519"/>
              <a:gd name="connsiteY9" fmla="*/ 390833 h 2311810"/>
              <a:gd name="connsiteX10" fmla="*/ 2451919 w 2680519"/>
              <a:gd name="connsiteY10" fmla="*/ 435078 h 2311810"/>
              <a:gd name="connsiteX11" fmla="*/ 2418735 w 2680519"/>
              <a:gd name="connsiteY11" fmla="*/ 457200 h 2311810"/>
              <a:gd name="connsiteX12" fmla="*/ 2392926 w 2680519"/>
              <a:gd name="connsiteY12" fmla="*/ 468262 h 2311810"/>
              <a:gd name="connsiteX13" fmla="*/ 2356055 w 2680519"/>
              <a:gd name="connsiteY13" fmla="*/ 483010 h 2311810"/>
              <a:gd name="connsiteX14" fmla="*/ 2337619 w 2680519"/>
              <a:gd name="connsiteY14" fmla="*/ 483010 h 2311810"/>
              <a:gd name="connsiteX15" fmla="*/ 2308122 w 2680519"/>
              <a:gd name="connsiteY15" fmla="*/ 475636 h 2311810"/>
              <a:gd name="connsiteX16" fmla="*/ 2245442 w 2680519"/>
              <a:gd name="connsiteY16" fmla="*/ 449826 h 2311810"/>
              <a:gd name="connsiteX17" fmla="*/ 2201197 w 2680519"/>
              <a:gd name="connsiteY17" fmla="*/ 424016 h 2311810"/>
              <a:gd name="connsiteX18" fmla="*/ 2175387 w 2680519"/>
              <a:gd name="connsiteY18" fmla="*/ 412955 h 2311810"/>
              <a:gd name="connsiteX19" fmla="*/ 2050026 w 2680519"/>
              <a:gd name="connsiteY19" fmla="*/ 401894 h 2311810"/>
              <a:gd name="connsiteX20" fmla="*/ 1707126 w 2680519"/>
              <a:gd name="connsiteY20" fmla="*/ 390833 h 2311810"/>
              <a:gd name="connsiteX21" fmla="*/ 1578077 w 2680519"/>
              <a:gd name="connsiteY21" fmla="*/ 394520 h 2311810"/>
              <a:gd name="connsiteX22" fmla="*/ 1452716 w 2680519"/>
              <a:gd name="connsiteY22" fmla="*/ 390833 h 2311810"/>
              <a:gd name="connsiteX23" fmla="*/ 682113 w 2680519"/>
              <a:gd name="connsiteY23" fmla="*/ 390833 h 2311810"/>
              <a:gd name="connsiteX24" fmla="*/ 545690 w 2680519"/>
              <a:gd name="connsiteY24" fmla="*/ 394520 h 2311810"/>
              <a:gd name="connsiteX25" fmla="*/ 486697 w 2680519"/>
              <a:gd name="connsiteY25" fmla="*/ 401894 h 2311810"/>
              <a:gd name="connsiteX26" fmla="*/ 435077 w 2680519"/>
              <a:gd name="connsiteY26" fmla="*/ 412955 h 2311810"/>
              <a:gd name="connsiteX27" fmla="*/ 401893 w 2680519"/>
              <a:gd name="connsiteY27" fmla="*/ 427704 h 2311810"/>
              <a:gd name="connsiteX28" fmla="*/ 368709 w 2680519"/>
              <a:gd name="connsiteY28" fmla="*/ 446139 h 2311810"/>
              <a:gd name="connsiteX29" fmla="*/ 342900 w 2680519"/>
              <a:gd name="connsiteY29" fmla="*/ 471949 h 2311810"/>
              <a:gd name="connsiteX30" fmla="*/ 320777 w 2680519"/>
              <a:gd name="connsiteY30" fmla="*/ 508820 h 2311810"/>
              <a:gd name="connsiteX31" fmla="*/ 306029 w 2680519"/>
              <a:gd name="connsiteY31" fmla="*/ 545691 h 2311810"/>
              <a:gd name="connsiteX32" fmla="*/ 280219 w 2680519"/>
              <a:gd name="connsiteY32" fmla="*/ 634181 h 2311810"/>
              <a:gd name="connsiteX33" fmla="*/ 247035 w 2680519"/>
              <a:gd name="connsiteY33" fmla="*/ 803787 h 2311810"/>
              <a:gd name="connsiteX34" fmla="*/ 235974 w 2680519"/>
              <a:gd name="connsiteY34" fmla="*/ 907026 h 2311810"/>
              <a:gd name="connsiteX35" fmla="*/ 224913 w 2680519"/>
              <a:gd name="connsiteY35" fmla="*/ 1139313 h 2311810"/>
              <a:gd name="connsiteX36" fmla="*/ 224913 w 2680519"/>
              <a:gd name="connsiteY36" fmla="*/ 1275736 h 2311810"/>
              <a:gd name="connsiteX37" fmla="*/ 232287 w 2680519"/>
              <a:gd name="connsiteY37" fmla="*/ 1489587 h 2311810"/>
              <a:gd name="connsiteX38" fmla="*/ 239661 w 2680519"/>
              <a:gd name="connsiteY38" fmla="*/ 1589139 h 2311810"/>
              <a:gd name="connsiteX39" fmla="*/ 250722 w 2680519"/>
              <a:gd name="connsiteY39" fmla="*/ 1718187 h 2311810"/>
              <a:gd name="connsiteX40" fmla="*/ 254409 w 2680519"/>
              <a:gd name="connsiteY40" fmla="*/ 1736623 h 2311810"/>
              <a:gd name="connsiteX41" fmla="*/ 269158 w 2680519"/>
              <a:gd name="connsiteY41" fmla="*/ 1766120 h 2311810"/>
              <a:gd name="connsiteX42" fmla="*/ 291280 w 2680519"/>
              <a:gd name="connsiteY42" fmla="*/ 1802991 h 2311810"/>
              <a:gd name="connsiteX43" fmla="*/ 313403 w 2680519"/>
              <a:gd name="connsiteY43" fmla="*/ 1828800 h 2311810"/>
              <a:gd name="connsiteX44" fmla="*/ 361335 w 2680519"/>
              <a:gd name="connsiteY44" fmla="*/ 1858297 h 2311810"/>
              <a:gd name="connsiteX45" fmla="*/ 409267 w 2680519"/>
              <a:gd name="connsiteY45" fmla="*/ 1876733 h 2311810"/>
              <a:gd name="connsiteX46" fmla="*/ 471948 w 2680519"/>
              <a:gd name="connsiteY46" fmla="*/ 1887794 h 2311810"/>
              <a:gd name="connsiteX47" fmla="*/ 1017638 w 2680519"/>
              <a:gd name="connsiteY47" fmla="*/ 1954162 h 2311810"/>
              <a:gd name="connsiteX48" fmla="*/ 1124564 w 2680519"/>
              <a:gd name="connsiteY48" fmla="*/ 1968910 h 2311810"/>
              <a:gd name="connsiteX49" fmla="*/ 1176184 w 2680519"/>
              <a:gd name="connsiteY49" fmla="*/ 1979971 h 2311810"/>
              <a:gd name="connsiteX50" fmla="*/ 1183558 w 2680519"/>
              <a:gd name="connsiteY50" fmla="*/ 1991033 h 2311810"/>
              <a:gd name="connsiteX51" fmla="*/ 1183558 w 2680519"/>
              <a:gd name="connsiteY51" fmla="*/ 1998407 h 2311810"/>
              <a:gd name="connsiteX52" fmla="*/ 1176184 w 2680519"/>
              <a:gd name="connsiteY52" fmla="*/ 2009468 h 2311810"/>
              <a:gd name="connsiteX53" fmla="*/ 1146687 w 2680519"/>
              <a:gd name="connsiteY53" fmla="*/ 2020529 h 2311810"/>
              <a:gd name="connsiteX54" fmla="*/ 1091380 w 2680519"/>
              <a:gd name="connsiteY54" fmla="*/ 2031591 h 2311810"/>
              <a:gd name="connsiteX55" fmla="*/ 575187 w 2680519"/>
              <a:gd name="connsiteY55" fmla="*/ 2112707 h 2311810"/>
              <a:gd name="connsiteX56" fmla="*/ 387145 w 2680519"/>
              <a:gd name="connsiteY56" fmla="*/ 2160639 h 2311810"/>
              <a:gd name="connsiteX57" fmla="*/ 328151 w 2680519"/>
              <a:gd name="connsiteY57" fmla="*/ 2182762 h 2311810"/>
              <a:gd name="connsiteX58" fmla="*/ 313403 w 2680519"/>
              <a:gd name="connsiteY58" fmla="*/ 2193823 h 2311810"/>
              <a:gd name="connsiteX59" fmla="*/ 265471 w 2680519"/>
              <a:gd name="connsiteY59" fmla="*/ 2252816 h 2311810"/>
              <a:gd name="connsiteX60" fmla="*/ 221226 w 2680519"/>
              <a:gd name="connsiteY60" fmla="*/ 2289687 h 2311810"/>
              <a:gd name="connsiteX61" fmla="*/ 180667 w 2680519"/>
              <a:gd name="connsiteY61" fmla="*/ 2311810 h 2311810"/>
              <a:gd name="connsiteX62" fmla="*/ 154858 w 2680519"/>
              <a:gd name="connsiteY62" fmla="*/ 2311810 h 2311810"/>
              <a:gd name="connsiteX63" fmla="*/ 114300 w 2680519"/>
              <a:gd name="connsiteY63" fmla="*/ 2293375 h 2311810"/>
              <a:gd name="connsiteX64" fmla="*/ 70055 w 2680519"/>
              <a:gd name="connsiteY64" fmla="*/ 2238068 h 2311810"/>
              <a:gd name="connsiteX65" fmla="*/ 47932 w 2680519"/>
              <a:gd name="connsiteY65" fmla="*/ 2171700 h 2311810"/>
              <a:gd name="connsiteX66" fmla="*/ 29497 w 2680519"/>
              <a:gd name="connsiteY66" fmla="*/ 2086897 h 2311810"/>
              <a:gd name="connsiteX67" fmla="*/ 11061 w 2680519"/>
              <a:gd name="connsiteY67" fmla="*/ 1865671 h 2311810"/>
              <a:gd name="connsiteX68" fmla="*/ 0 w 2680519"/>
              <a:gd name="connsiteY68" fmla="*/ 1581765 h 2311810"/>
              <a:gd name="connsiteX69" fmla="*/ 0 w 2680519"/>
              <a:gd name="connsiteY69" fmla="*/ 1401097 h 2311810"/>
              <a:gd name="connsiteX70" fmla="*/ 0 w 2680519"/>
              <a:gd name="connsiteY70" fmla="*/ 1205681 h 2311810"/>
              <a:gd name="connsiteX71" fmla="*/ 0 w 2680519"/>
              <a:gd name="connsiteY71" fmla="*/ 1043449 h 2311810"/>
              <a:gd name="connsiteX72" fmla="*/ 7374 w 2680519"/>
              <a:gd name="connsiteY72" fmla="*/ 958645 h 2311810"/>
              <a:gd name="connsiteX73" fmla="*/ 25809 w 2680519"/>
              <a:gd name="connsiteY73" fmla="*/ 807475 h 2311810"/>
              <a:gd name="connsiteX74" fmla="*/ 44245 w 2680519"/>
              <a:gd name="connsiteY74" fmla="*/ 715297 h 2311810"/>
              <a:gd name="connsiteX75" fmla="*/ 70055 w 2680519"/>
              <a:gd name="connsiteY75" fmla="*/ 597310 h 2311810"/>
              <a:gd name="connsiteX76" fmla="*/ 99551 w 2680519"/>
              <a:gd name="connsiteY76" fmla="*/ 497758 h 2311810"/>
              <a:gd name="connsiteX77" fmla="*/ 132735 w 2680519"/>
              <a:gd name="connsiteY77" fmla="*/ 412955 h 2311810"/>
              <a:gd name="connsiteX78" fmla="*/ 176980 w 2680519"/>
              <a:gd name="connsiteY78" fmla="*/ 346587 h 2311810"/>
              <a:gd name="connsiteX79" fmla="*/ 221226 w 2680519"/>
              <a:gd name="connsiteY79" fmla="*/ 294968 h 2311810"/>
              <a:gd name="connsiteX80" fmla="*/ 258097 w 2680519"/>
              <a:gd name="connsiteY80" fmla="*/ 258097 h 2311810"/>
              <a:gd name="connsiteX81" fmla="*/ 313403 w 2680519"/>
              <a:gd name="connsiteY81" fmla="*/ 217539 h 2311810"/>
              <a:gd name="connsiteX82" fmla="*/ 368709 w 2680519"/>
              <a:gd name="connsiteY82" fmla="*/ 191729 h 2311810"/>
              <a:gd name="connsiteX83" fmla="*/ 435077 w 2680519"/>
              <a:gd name="connsiteY83" fmla="*/ 173294 h 2311810"/>
              <a:gd name="connsiteX84" fmla="*/ 508819 w 2680519"/>
              <a:gd name="connsiteY84" fmla="*/ 162233 h 2311810"/>
              <a:gd name="connsiteX85" fmla="*/ 578874 w 2680519"/>
              <a:gd name="connsiteY85" fmla="*/ 162233 h 2311810"/>
              <a:gd name="connsiteX86" fmla="*/ 637867 w 2680519"/>
              <a:gd name="connsiteY86" fmla="*/ 165920 h 2311810"/>
              <a:gd name="connsiteX87" fmla="*/ 674738 w 2680519"/>
              <a:gd name="connsiteY87" fmla="*/ 169607 h 2311810"/>
              <a:gd name="connsiteX88" fmla="*/ 862780 w 2680519"/>
              <a:gd name="connsiteY88" fmla="*/ 169607 h 2311810"/>
              <a:gd name="connsiteX89" fmla="*/ 1109816 w 2680519"/>
              <a:gd name="connsiteY89" fmla="*/ 169607 h 2311810"/>
              <a:gd name="connsiteX90" fmla="*/ 1356851 w 2680519"/>
              <a:gd name="connsiteY90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621526 w 2680519"/>
              <a:gd name="connsiteY4" fmla="*/ 0 h 2311810"/>
              <a:gd name="connsiteX5" fmla="*/ 2676832 w 2680519"/>
              <a:gd name="connsiteY5" fmla="*/ 22123 h 2311810"/>
              <a:gd name="connsiteX6" fmla="*/ 2680519 w 2680519"/>
              <a:gd name="connsiteY6" fmla="*/ 51620 h 2311810"/>
              <a:gd name="connsiteX7" fmla="*/ 2673145 w 2680519"/>
              <a:gd name="connsiteY7" fmla="*/ 110613 h 2311810"/>
              <a:gd name="connsiteX8" fmla="*/ 2496164 w 2680519"/>
              <a:gd name="connsiteY8" fmla="*/ 390833 h 2311810"/>
              <a:gd name="connsiteX9" fmla="*/ 2451919 w 2680519"/>
              <a:gd name="connsiteY9" fmla="*/ 435078 h 2311810"/>
              <a:gd name="connsiteX10" fmla="*/ 2418735 w 2680519"/>
              <a:gd name="connsiteY10" fmla="*/ 457200 h 2311810"/>
              <a:gd name="connsiteX11" fmla="*/ 2392926 w 2680519"/>
              <a:gd name="connsiteY11" fmla="*/ 468262 h 2311810"/>
              <a:gd name="connsiteX12" fmla="*/ 2356055 w 2680519"/>
              <a:gd name="connsiteY12" fmla="*/ 483010 h 2311810"/>
              <a:gd name="connsiteX13" fmla="*/ 2337619 w 2680519"/>
              <a:gd name="connsiteY13" fmla="*/ 483010 h 2311810"/>
              <a:gd name="connsiteX14" fmla="*/ 2308122 w 2680519"/>
              <a:gd name="connsiteY14" fmla="*/ 475636 h 2311810"/>
              <a:gd name="connsiteX15" fmla="*/ 2245442 w 2680519"/>
              <a:gd name="connsiteY15" fmla="*/ 449826 h 2311810"/>
              <a:gd name="connsiteX16" fmla="*/ 2201197 w 2680519"/>
              <a:gd name="connsiteY16" fmla="*/ 424016 h 2311810"/>
              <a:gd name="connsiteX17" fmla="*/ 2175387 w 2680519"/>
              <a:gd name="connsiteY17" fmla="*/ 412955 h 2311810"/>
              <a:gd name="connsiteX18" fmla="*/ 2050026 w 2680519"/>
              <a:gd name="connsiteY18" fmla="*/ 401894 h 2311810"/>
              <a:gd name="connsiteX19" fmla="*/ 1707126 w 2680519"/>
              <a:gd name="connsiteY19" fmla="*/ 390833 h 2311810"/>
              <a:gd name="connsiteX20" fmla="*/ 1578077 w 2680519"/>
              <a:gd name="connsiteY20" fmla="*/ 394520 h 2311810"/>
              <a:gd name="connsiteX21" fmla="*/ 1452716 w 2680519"/>
              <a:gd name="connsiteY21" fmla="*/ 390833 h 2311810"/>
              <a:gd name="connsiteX22" fmla="*/ 682113 w 2680519"/>
              <a:gd name="connsiteY22" fmla="*/ 390833 h 2311810"/>
              <a:gd name="connsiteX23" fmla="*/ 545690 w 2680519"/>
              <a:gd name="connsiteY23" fmla="*/ 394520 h 2311810"/>
              <a:gd name="connsiteX24" fmla="*/ 486697 w 2680519"/>
              <a:gd name="connsiteY24" fmla="*/ 401894 h 2311810"/>
              <a:gd name="connsiteX25" fmla="*/ 435077 w 2680519"/>
              <a:gd name="connsiteY25" fmla="*/ 412955 h 2311810"/>
              <a:gd name="connsiteX26" fmla="*/ 401893 w 2680519"/>
              <a:gd name="connsiteY26" fmla="*/ 427704 h 2311810"/>
              <a:gd name="connsiteX27" fmla="*/ 368709 w 2680519"/>
              <a:gd name="connsiteY27" fmla="*/ 446139 h 2311810"/>
              <a:gd name="connsiteX28" fmla="*/ 342900 w 2680519"/>
              <a:gd name="connsiteY28" fmla="*/ 471949 h 2311810"/>
              <a:gd name="connsiteX29" fmla="*/ 320777 w 2680519"/>
              <a:gd name="connsiteY29" fmla="*/ 508820 h 2311810"/>
              <a:gd name="connsiteX30" fmla="*/ 306029 w 2680519"/>
              <a:gd name="connsiteY30" fmla="*/ 545691 h 2311810"/>
              <a:gd name="connsiteX31" fmla="*/ 280219 w 2680519"/>
              <a:gd name="connsiteY31" fmla="*/ 634181 h 2311810"/>
              <a:gd name="connsiteX32" fmla="*/ 247035 w 2680519"/>
              <a:gd name="connsiteY32" fmla="*/ 803787 h 2311810"/>
              <a:gd name="connsiteX33" fmla="*/ 235974 w 2680519"/>
              <a:gd name="connsiteY33" fmla="*/ 907026 h 2311810"/>
              <a:gd name="connsiteX34" fmla="*/ 224913 w 2680519"/>
              <a:gd name="connsiteY34" fmla="*/ 1139313 h 2311810"/>
              <a:gd name="connsiteX35" fmla="*/ 224913 w 2680519"/>
              <a:gd name="connsiteY35" fmla="*/ 1275736 h 2311810"/>
              <a:gd name="connsiteX36" fmla="*/ 232287 w 2680519"/>
              <a:gd name="connsiteY36" fmla="*/ 1489587 h 2311810"/>
              <a:gd name="connsiteX37" fmla="*/ 239661 w 2680519"/>
              <a:gd name="connsiteY37" fmla="*/ 1589139 h 2311810"/>
              <a:gd name="connsiteX38" fmla="*/ 250722 w 2680519"/>
              <a:gd name="connsiteY38" fmla="*/ 1718187 h 2311810"/>
              <a:gd name="connsiteX39" fmla="*/ 254409 w 2680519"/>
              <a:gd name="connsiteY39" fmla="*/ 1736623 h 2311810"/>
              <a:gd name="connsiteX40" fmla="*/ 269158 w 2680519"/>
              <a:gd name="connsiteY40" fmla="*/ 1766120 h 2311810"/>
              <a:gd name="connsiteX41" fmla="*/ 291280 w 2680519"/>
              <a:gd name="connsiteY41" fmla="*/ 1802991 h 2311810"/>
              <a:gd name="connsiteX42" fmla="*/ 313403 w 2680519"/>
              <a:gd name="connsiteY42" fmla="*/ 1828800 h 2311810"/>
              <a:gd name="connsiteX43" fmla="*/ 361335 w 2680519"/>
              <a:gd name="connsiteY43" fmla="*/ 1858297 h 2311810"/>
              <a:gd name="connsiteX44" fmla="*/ 409267 w 2680519"/>
              <a:gd name="connsiteY44" fmla="*/ 1876733 h 2311810"/>
              <a:gd name="connsiteX45" fmla="*/ 471948 w 2680519"/>
              <a:gd name="connsiteY45" fmla="*/ 1887794 h 2311810"/>
              <a:gd name="connsiteX46" fmla="*/ 1017638 w 2680519"/>
              <a:gd name="connsiteY46" fmla="*/ 1954162 h 2311810"/>
              <a:gd name="connsiteX47" fmla="*/ 1124564 w 2680519"/>
              <a:gd name="connsiteY47" fmla="*/ 1968910 h 2311810"/>
              <a:gd name="connsiteX48" fmla="*/ 1176184 w 2680519"/>
              <a:gd name="connsiteY48" fmla="*/ 1979971 h 2311810"/>
              <a:gd name="connsiteX49" fmla="*/ 1183558 w 2680519"/>
              <a:gd name="connsiteY49" fmla="*/ 1991033 h 2311810"/>
              <a:gd name="connsiteX50" fmla="*/ 1183558 w 2680519"/>
              <a:gd name="connsiteY50" fmla="*/ 1998407 h 2311810"/>
              <a:gd name="connsiteX51" fmla="*/ 1176184 w 2680519"/>
              <a:gd name="connsiteY51" fmla="*/ 2009468 h 2311810"/>
              <a:gd name="connsiteX52" fmla="*/ 1146687 w 2680519"/>
              <a:gd name="connsiteY52" fmla="*/ 2020529 h 2311810"/>
              <a:gd name="connsiteX53" fmla="*/ 1091380 w 2680519"/>
              <a:gd name="connsiteY53" fmla="*/ 2031591 h 2311810"/>
              <a:gd name="connsiteX54" fmla="*/ 575187 w 2680519"/>
              <a:gd name="connsiteY54" fmla="*/ 2112707 h 2311810"/>
              <a:gd name="connsiteX55" fmla="*/ 387145 w 2680519"/>
              <a:gd name="connsiteY55" fmla="*/ 2160639 h 2311810"/>
              <a:gd name="connsiteX56" fmla="*/ 328151 w 2680519"/>
              <a:gd name="connsiteY56" fmla="*/ 2182762 h 2311810"/>
              <a:gd name="connsiteX57" fmla="*/ 313403 w 2680519"/>
              <a:gd name="connsiteY57" fmla="*/ 2193823 h 2311810"/>
              <a:gd name="connsiteX58" fmla="*/ 265471 w 2680519"/>
              <a:gd name="connsiteY58" fmla="*/ 2252816 h 2311810"/>
              <a:gd name="connsiteX59" fmla="*/ 221226 w 2680519"/>
              <a:gd name="connsiteY59" fmla="*/ 2289687 h 2311810"/>
              <a:gd name="connsiteX60" fmla="*/ 180667 w 2680519"/>
              <a:gd name="connsiteY60" fmla="*/ 2311810 h 2311810"/>
              <a:gd name="connsiteX61" fmla="*/ 154858 w 2680519"/>
              <a:gd name="connsiteY61" fmla="*/ 2311810 h 2311810"/>
              <a:gd name="connsiteX62" fmla="*/ 114300 w 2680519"/>
              <a:gd name="connsiteY62" fmla="*/ 2293375 h 2311810"/>
              <a:gd name="connsiteX63" fmla="*/ 70055 w 2680519"/>
              <a:gd name="connsiteY63" fmla="*/ 2238068 h 2311810"/>
              <a:gd name="connsiteX64" fmla="*/ 47932 w 2680519"/>
              <a:gd name="connsiteY64" fmla="*/ 2171700 h 2311810"/>
              <a:gd name="connsiteX65" fmla="*/ 29497 w 2680519"/>
              <a:gd name="connsiteY65" fmla="*/ 2086897 h 2311810"/>
              <a:gd name="connsiteX66" fmla="*/ 11061 w 2680519"/>
              <a:gd name="connsiteY66" fmla="*/ 1865671 h 2311810"/>
              <a:gd name="connsiteX67" fmla="*/ 0 w 2680519"/>
              <a:gd name="connsiteY67" fmla="*/ 1581765 h 2311810"/>
              <a:gd name="connsiteX68" fmla="*/ 0 w 2680519"/>
              <a:gd name="connsiteY68" fmla="*/ 1401097 h 2311810"/>
              <a:gd name="connsiteX69" fmla="*/ 0 w 2680519"/>
              <a:gd name="connsiteY69" fmla="*/ 1205681 h 2311810"/>
              <a:gd name="connsiteX70" fmla="*/ 0 w 2680519"/>
              <a:gd name="connsiteY70" fmla="*/ 1043449 h 2311810"/>
              <a:gd name="connsiteX71" fmla="*/ 7374 w 2680519"/>
              <a:gd name="connsiteY71" fmla="*/ 958645 h 2311810"/>
              <a:gd name="connsiteX72" fmla="*/ 25809 w 2680519"/>
              <a:gd name="connsiteY72" fmla="*/ 807475 h 2311810"/>
              <a:gd name="connsiteX73" fmla="*/ 44245 w 2680519"/>
              <a:gd name="connsiteY73" fmla="*/ 715297 h 2311810"/>
              <a:gd name="connsiteX74" fmla="*/ 70055 w 2680519"/>
              <a:gd name="connsiteY74" fmla="*/ 597310 h 2311810"/>
              <a:gd name="connsiteX75" fmla="*/ 99551 w 2680519"/>
              <a:gd name="connsiteY75" fmla="*/ 497758 h 2311810"/>
              <a:gd name="connsiteX76" fmla="*/ 132735 w 2680519"/>
              <a:gd name="connsiteY76" fmla="*/ 412955 h 2311810"/>
              <a:gd name="connsiteX77" fmla="*/ 176980 w 2680519"/>
              <a:gd name="connsiteY77" fmla="*/ 346587 h 2311810"/>
              <a:gd name="connsiteX78" fmla="*/ 221226 w 2680519"/>
              <a:gd name="connsiteY78" fmla="*/ 294968 h 2311810"/>
              <a:gd name="connsiteX79" fmla="*/ 258097 w 2680519"/>
              <a:gd name="connsiteY79" fmla="*/ 258097 h 2311810"/>
              <a:gd name="connsiteX80" fmla="*/ 313403 w 2680519"/>
              <a:gd name="connsiteY80" fmla="*/ 217539 h 2311810"/>
              <a:gd name="connsiteX81" fmla="*/ 368709 w 2680519"/>
              <a:gd name="connsiteY81" fmla="*/ 191729 h 2311810"/>
              <a:gd name="connsiteX82" fmla="*/ 435077 w 2680519"/>
              <a:gd name="connsiteY82" fmla="*/ 173294 h 2311810"/>
              <a:gd name="connsiteX83" fmla="*/ 508819 w 2680519"/>
              <a:gd name="connsiteY83" fmla="*/ 162233 h 2311810"/>
              <a:gd name="connsiteX84" fmla="*/ 578874 w 2680519"/>
              <a:gd name="connsiteY84" fmla="*/ 162233 h 2311810"/>
              <a:gd name="connsiteX85" fmla="*/ 637867 w 2680519"/>
              <a:gd name="connsiteY85" fmla="*/ 165920 h 2311810"/>
              <a:gd name="connsiteX86" fmla="*/ 674738 w 2680519"/>
              <a:gd name="connsiteY86" fmla="*/ 169607 h 2311810"/>
              <a:gd name="connsiteX87" fmla="*/ 862780 w 2680519"/>
              <a:gd name="connsiteY87" fmla="*/ 169607 h 2311810"/>
              <a:gd name="connsiteX88" fmla="*/ 1109816 w 2680519"/>
              <a:gd name="connsiteY88" fmla="*/ 169607 h 2311810"/>
              <a:gd name="connsiteX89" fmla="*/ 1356851 w 2680519"/>
              <a:gd name="connsiteY89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621526 w 2680519"/>
              <a:gd name="connsiteY4" fmla="*/ 0 h 2311810"/>
              <a:gd name="connsiteX5" fmla="*/ 2676832 w 2680519"/>
              <a:gd name="connsiteY5" fmla="*/ 22123 h 2311810"/>
              <a:gd name="connsiteX6" fmla="*/ 2680519 w 2680519"/>
              <a:gd name="connsiteY6" fmla="*/ 51620 h 2311810"/>
              <a:gd name="connsiteX7" fmla="*/ 2496164 w 2680519"/>
              <a:gd name="connsiteY7" fmla="*/ 390833 h 2311810"/>
              <a:gd name="connsiteX8" fmla="*/ 2451919 w 2680519"/>
              <a:gd name="connsiteY8" fmla="*/ 435078 h 2311810"/>
              <a:gd name="connsiteX9" fmla="*/ 2418735 w 2680519"/>
              <a:gd name="connsiteY9" fmla="*/ 457200 h 2311810"/>
              <a:gd name="connsiteX10" fmla="*/ 2392926 w 2680519"/>
              <a:gd name="connsiteY10" fmla="*/ 468262 h 2311810"/>
              <a:gd name="connsiteX11" fmla="*/ 2356055 w 2680519"/>
              <a:gd name="connsiteY11" fmla="*/ 483010 h 2311810"/>
              <a:gd name="connsiteX12" fmla="*/ 2337619 w 2680519"/>
              <a:gd name="connsiteY12" fmla="*/ 483010 h 2311810"/>
              <a:gd name="connsiteX13" fmla="*/ 2308122 w 2680519"/>
              <a:gd name="connsiteY13" fmla="*/ 475636 h 2311810"/>
              <a:gd name="connsiteX14" fmla="*/ 2245442 w 2680519"/>
              <a:gd name="connsiteY14" fmla="*/ 449826 h 2311810"/>
              <a:gd name="connsiteX15" fmla="*/ 2201197 w 2680519"/>
              <a:gd name="connsiteY15" fmla="*/ 424016 h 2311810"/>
              <a:gd name="connsiteX16" fmla="*/ 2175387 w 2680519"/>
              <a:gd name="connsiteY16" fmla="*/ 412955 h 2311810"/>
              <a:gd name="connsiteX17" fmla="*/ 2050026 w 2680519"/>
              <a:gd name="connsiteY17" fmla="*/ 401894 h 2311810"/>
              <a:gd name="connsiteX18" fmla="*/ 1707126 w 2680519"/>
              <a:gd name="connsiteY18" fmla="*/ 390833 h 2311810"/>
              <a:gd name="connsiteX19" fmla="*/ 1578077 w 2680519"/>
              <a:gd name="connsiteY19" fmla="*/ 394520 h 2311810"/>
              <a:gd name="connsiteX20" fmla="*/ 1452716 w 2680519"/>
              <a:gd name="connsiteY20" fmla="*/ 390833 h 2311810"/>
              <a:gd name="connsiteX21" fmla="*/ 682113 w 2680519"/>
              <a:gd name="connsiteY21" fmla="*/ 390833 h 2311810"/>
              <a:gd name="connsiteX22" fmla="*/ 545690 w 2680519"/>
              <a:gd name="connsiteY22" fmla="*/ 394520 h 2311810"/>
              <a:gd name="connsiteX23" fmla="*/ 486697 w 2680519"/>
              <a:gd name="connsiteY23" fmla="*/ 401894 h 2311810"/>
              <a:gd name="connsiteX24" fmla="*/ 435077 w 2680519"/>
              <a:gd name="connsiteY24" fmla="*/ 412955 h 2311810"/>
              <a:gd name="connsiteX25" fmla="*/ 401893 w 2680519"/>
              <a:gd name="connsiteY25" fmla="*/ 427704 h 2311810"/>
              <a:gd name="connsiteX26" fmla="*/ 368709 w 2680519"/>
              <a:gd name="connsiteY26" fmla="*/ 446139 h 2311810"/>
              <a:gd name="connsiteX27" fmla="*/ 342900 w 2680519"/>
              <a:gd name="connsiteY27" fmla="*/ 471949 h 2311810"/>
              <a:gd name="connsiteX28" fmla="*/ 320777 w 2680519"/>
              <a:gd name="connsiteY28" fmla="*/ 508820 h 2311810"/>
              <a:gd name="connsiteX29" fmla="*/ 306029 w 2680519"/>
              <a:gd name="connsiteY29" fmla="*/ 545691 h 2311810"/>
              <a:gd name="connsiteX30" fmla="*/ 280219 w 2680519"/>
              <a:gd name="connsiteY30" fmla="*/ 634181 h 2311810"/>
              <a:gd name="connsiteX31" fmla="*/ 247035 w 2680519"/>
              <a:gd name="connsiteY31" fmla="*/ 803787 h 2311810"/>
              <a:gd name="connsiteX32" fmla="*/ 235974 w 2680519"/>
              <a:gd name="connsiteY32" fmla="*/ 907026 h 2311810"/>
              <a:gd name="connsiteX33" fmla="*/ 224913 w 2680519"/>
              <a:gd name="connsiteY33" fmla="*/ 1139313 h 2311810"/>
              <a:gd name="connsiteX34" fmla="*/ 224913 w 2680519"/>
              <a:gd name="connsiteY34" fmla="*/ 1275736 h 2311810"/>
              <a:gd name="connsiteX35" fmla="*/ 232287 w 2680519"/>
              <a:gd name="connsiteY35" fmla="*/ 1489587 h 2311810"/>
              <a:gd name="connsiteX36" fmla="*/ 239661 w 2680519"/>
              <a:gd name="connsiteY36" fmla="*/ 1589139 h 2311810"/>
              <a:gd name="connsiteX37" fmla="*/ 250722 w 2680519"/>
              <a:gd name="connsiteY37" fmla="*/ 1718187 h 2311810"/>
              <a:gd name="connsiteX38" fmla="*/ 254409 w 2680519"/>
              <a:gd name="connsiteY38" fmla="*/ 1736623 h 2311810"/>
              <a:gd name="connsiteX39" fmla="*/ 269158 w 2680519"/>
              <a:gd name="connsiteY39" fmla="*/ 1766120 h 2311810"/>
              <a:gd name="connsiteX40" fmla="*/ 291280 w 2680519"/>
              <a:gd name="connsiteY40" fmla="*/ 1802991 h 2311810"/>
              <a:gd name="connsiteX41" fmla="*/ 313403 w 2680519"/>
              <a:gd name="connsiteY41" fmla="*/ 1828800 h 2311810"/>
              <a:gd name="connsiteX42" fmla="*/ 361335 w 2680519"/>
              <a:gd name="connsiteY42" fmla="*/ 1858297 h 2311810"/>
              <a:gd name="connsiteX43" fmla="*/ 409267 w 2680519"/>
              <a:gd name="connsiteY43" fmla="*/ 1876733 h 2311810"/>
              <a:gd name="connsiteX44" fmla="*/ 471948 w 2680519"/>
              <a:gd name="connsiteY44" fmla="*/ 1887794 h 2311810"/>
              <a:gd name="connsiteX45" fmla="*/ 1017638 w 2680519"/>
              <a:gd name="connsiteY45" fmla="*/ 1954162 h 2311810"/>
              <a:gd name="connsiteX46" fmla="*/ 1124564 w 2680519"/>
              <a:gd name="connsiteY46" fmla="*/ 1968910 h 2311810"/>
              <a:gd name="connsiteX47" fmla="*/ 1176184 w 2680519"/>
              <a:gd name="connsiteY47" fmla="*/ 1979971 h 2311810"/>
              <a:gd name="connsiteX48" fmla="*/ 1183558 w 2680519"/>
              <a:gd name="connsiteY48" fmla="*/ 1991033 h 2311810"/>
              <a:gd name="connsiteX49" fmla="*/ 1183558 w 2680519"/>
              <a:gd name="connsiteY49" fmla="*/ 1998407 h 2311810"/>
              <a:gd name="connsiteX50" fmla="*/ 1176184 w 2680519"/>
              <a:gd name="connsiteY50" fmla="*/ 2009468 h 2311810"/>
              <a:gd name="connsiteX51" fmla="*/ 1146687 w 2680519"/>
              <a:gd name="connsiteY51" fmla="*/ 2020529 h 2311810"/>
              <a:gd name="connsiteX52" fmla="*/ 1091380 w 2680519"/>
              <a:gd name="connsiteY52" fmla="*/ 2031591 h 2311810"/>
              <a:gd name="connsiteX53" fmla="*/ 575187 w 2680519"/>
              <a:gd name="connsiteY53" fmla="*/ 2112707 h 2311810"/>
              <a:gd name="connsiteX54" fmla="*/ 387145 w 2680519"/>
              <a:gd name="connsiteY54" fmla="*/ 2160639 h 2311810"/>
              <a:gd name="connsiteX55" fmla="*/ 328151 w 2680519"/>
              <a:gd name="connsiteY55" fmla="*/ 2182762 h 2311810"/>
              <a:gd name="connsiteX56" fmla="*/ 313403 w 2680519"/>
              <a:gd name="connsiteY56" fmla="*/ 2193823 h 2311810"/>
              <a:gd name="connsiteX57" fmla="*/ 265471 w 2680519"/>
              <a:gd name="connsiteY57" fmla="*/ 2252816 h 2311810"/>
              <a:gd name="connsiteX58" fmla="*/ 221226 w 2680519"/>
              <a:gd name="connsiteY58" fmla="*/ 2289687 h 2311810"/>
              <a:gd name="connsiteX59" fmla="*/ 180667 w 2680519"/>
              <a:gd name="connsiteY59" fmla="*/ 2311810 h 2311810"/>
              <a:gd name="connsiteX60" fmla="*/ 154858 w 2680519"/>
              <a:gd name="connsiteY60" fmla="*/ 2311810 h 2311810"/>
              <a:gd name="connsiteX61" fmla="*/ 114300 w 2680519"/>
              <a:gd name="connsiteY61" fmla="*/ 2293375 h 2311810"/>
              <a:gd name="connsiteX62" fmla="*/ 70055 w 2680519"/>
              <a:gd name="connsiteY62" fmla="*/ 2238068 h 2311810"/>
              <a:gd name="connsiteX63" fmla="*/ 47932 w 2680519"/>
              <a:gd name="connsiteY63" fmla="*/ 2171700 h 2311810"/>
              <a:gd name="connsiteX64" fmla="*/ 29497 w 2680519"/>
              <a:gd name="connsiteY64" fmla="*/ 2086897 h 2311810"/>
              <a:gd name="connsiteX65" fmla="*/ 11061 w 2680519"/>
              <a:gd name="connsiteY65" fmla="*/ 1865671 h 2311810"/>
              <a:gd name="connsiteX66" fmla="*/ 0 w 2680519"/>
              <a:gd name="connsiteY66" fmla="*/ 1581765 h 2311810"/>
              <a:gd name="connsiteX67" fmla="*/ 0 w 2680519"/>
              <a:gd name="connsiteY67" fmla="*/ 1401097 h 2311810"/>
              <a:gd name="connsiteX68" fmla="*/ 0 w 2680519"/>
              <a:gd name="connsiteY68" fmla="*/ 1205681 h 2311810"/>
              <a:gd name="connsiteX69" fmla="*/ 0 w 2680519"/>
              <a:gd name="connsiteY69" fmla="*/ 1043449 h 2311810"/>
              <a:gd name="connsiteX70" fmla="*/ 7374 w 2680519"/>
              <a:gd name="connsiteY70" fmla="*/ 958645 h 2311810"/>
              <a:gd name="connsiteX71" fmla="*/ 25809 w 2680519"/>
              <a:gd name="connsiteY71" fmla="*/ 807475 h 2311810"/>
              <a:gd name="connsiteX72" fmla="*/ 44245 w 2680519"/>
              <a:gd name="connsiteY72" fmla="*/ 715297 h 2311810"/>
              <a:gd name="connsiteX73" fmla="*/ 70055 w 2680519"/>
              <a:gd name="connsiteY73" fmla="*/ 597310 h 2311810"/>
              <a:gd name="connsiteX74" fmla="*/ 99551 w 2680519"/>
              <a:gd name="connsiteY74" fmla="*/ 497758 h 2311810"/>
              <a:gd name="connsiteX75" fmla="*/ 132735 w 2680519"/>
              <a:gd name="connsiteY75" fmla="*/ 412955 h 2311810"/>
              <a:gd name="connsiteX76" fmla="*/ 176980 w 2680519"/>
              <a:gd name="connsiteY76" fmla="*/ 346587 h 2311810"/>
              <a:gd name="connsiteX77" fmla="*/ 221226 w 2680519"/>
              <a:gd name="connsiteY77" fmla="*/ 294968 h 2311810"/>
              <a:gd name="connsiteX78" fmla="*/ 258097 w 2680519"/>
              <a:gd name="connsiteY78" fmla="*/ 258097 h 2311810"/>
              <a:gd name="connsiteX79" fmla="*/ 313403 w 2680519"/>
              <a:gd name="connsiteY79" fmla="*/ 217539 h 2311810"/>
              <a:gd name="connsiteX80" fmla="*/ 368709 w 2680519"/>
              <a:gd name="connsiteY80" fmla="*/ 191729 h 2311810"/>
              <a:gd name="connsiteX81" fmla="*/ 435077 w 2680519"/>
              <a:gd name="connsiteY81" fmla="*/ 173294 h 2311810"/>
              <a:gd name="connsiteX82" fmla="*/ 508819 w 2680519"/>
              <a:gd name="connsiteY82" fmla="*/ 162233 h 2311810"/>
              <a:gd name="connsiteX83" fmla="*/ 578874 w 2680519"/>
              <a:gd name="connsiteY83" fmla="*/ 162233 h 2311810"/>
              <a:gd name="connsiteX84" fmla="*/ 637867 w 2680519"/>
              <a:gd name="connsiteY84" fmla="*/ 165920 h 2311810"/>
              <a:gd name="connsiteX85" fmla="*/ 674738 w 2680519"/>
              <a:gd name="connsiteY85" fmla="*/ 169607 h 2311810"/>
              <a:gd name="connsiteX86" fmla="*/ 862780 w 2680519"/>
              <a:gd name="connsiteY86" fmla="*/ 169607 h 2311810"/>
              <a:gd name="connsiteX87" fmla="*/ 1109816 w 2680519"/>
              <a:gd name="connsiteY87" fmla="*/ 169607 h 2311810"/>
              <a:gd name="connsiteX88" fmla="*/ 1356851 w 2680519"/>
              <a:gd name="connsiteY88" fmla="*/ 165920 h 2311810"/>
              <a:gd name="connsiteX0" fmla="*/ 1356851 w 2676832"/>
              <a:gd name="connsiteY0" fmla="*/ 165920 h 2311810"/>
              <a:gd name="connsiteX1" fmla="*/ 2215945 w 2676832"/>
              <a:gd name="connsiteY1" fmla="*/ 169607 h 2311810"/>
              <a:gd name="connsiteX2" fmla="*/ 2326558 w 2676832"/>
              <a:gd name="connsiteY2" fmla="*/ 169607 h 2311810"/>
              <a:gd name="connsiteX3" fmla="*/ 2378177 w 2676832"/>
              <a:gd name="connsiteY3" fmla="*/ 165920 h 2311810"/>
              <a:gd name="connsiteX4" fmla="*/ 2621526 w 2676832"/>
              <a:gd name="connsiteY4" fmla="*/ 0 h 2311810"/>
              <a:gd name="connsiteX5" fmla="*/ 2676832 w 2676832"/>
              <a:gd name="connsiteY5" fmla="*/ 22123 h 2311810"/>
              <a:gd name="connsiteX6" fmla="*/ 2496164 w 2676832"/>
              <a:gd name="connsiteY6" fmla="*/ 390833 h 2311810"/>
              <a:gd name="connsiteX7" fmla="*/ 2451919 w 2676832"/>
              <a:gd name="connsiteY7" fmla="*/ 435078 h 2311810"/>
              <a:gd name="connsiteX8" fmla="*/ 2418735 w 2676832"/>
              <a:gd name="connsiteY8" fmla="*/ 457200 h 2311810"/>
              <a:gd name="connsiteX9" fmla="*/ 2392926 w 2676832"/>
              <a:gd name="connsiteY9" fmla="*/ 468262 h 2311810"/>
              <a:gd name="connsiteX10" fmla="*/ 2356055 w 2676832"/>
              <a:gd name="connsiteY10" fmla="*/ 483010 h 2311810"/>
              <a:gd name="connsiteX11" fmla="*/ 2337619 w 2676832"/>
              <a:gd name="connsiteY11" fmla="*/ 483010 h 2311810"/>
              <a:gd name="connsiteX12" fmla="*/ 2308122 w 2676832"/>
              <a:gd name="connsiteY12" fmla="*/ 475636 h 2311810"/>
              <a:gd name="connsiteX13" fmla="*/ 2245442 w 2676832"/>
              <a:gd name="connsiteY13" fmla="*/ 449826 h 2311810"/>
              <a:gd name="connsiteX14" fmla="*/ 2201197 w 2676832"/>
              <a:gd name="connsiteY14" fmla="*/ 424016 h 2311810"/>
              <a:gd name="connsiteX15" fmla="*/ 2175387 w 2676832"/>
              <a:gd name="connsiteY15" fmla="*/ 412955 h 2311810"/>
              <a:gd name="connsiteX16" fmla="*/ 2050026 w 2676832"/>
              <a:gd name="connsiteY16" fmla="*/ 401894 h 2311810"/>
              <a:gd name="connsiteX17" fmla="*/ 1707126 w 2676832"/>
              <a:gd name="connsiteY17" fmla="*/ 390833 h 2311810"/>
              <a:gd name="connsiteX18" fmla="*/ 1578077 w 2676832"/>
              <a:gd name="connsiteY18" fmla="*/ 394520 h 2311810"/>
              <a:gd name="connsiteX19" fmla="*/ 1452716 w 2676832"/>
              <a:gd name="connsiteY19" fmla="*/ 390833 h 2311810"/>
              <a:gd name="connsiteX20" fmla="*/ 682113 w 2676832"/>
              <a:gd name="connsiteY20" fmla="*/ 390833 h 2311810"/>
              <a:gd name="connsiteX21" fmla="*/ 545690 w 2676832"/>
              <a:gd name="connsiteY21" fmla="*/ 394520 h 2311810"/>
              <a:gd name="connsiteX22" fmla="*/ 486697 w 2676832"/>
              <a:gd name="connsiteY22" fmla="*/ 401894 h 2311810"/>
              <a:gd name="connsiteX23" fmla="*/ 435077 w 2676832"/>
              <a:gd name="connsiteY23" fmla="*/ 412955 h 2311810"/>
              <a:gd name="connsiteX24" fmla="*/ 401893 w 2676832"/>
              <a:gd name="connsiteY24" fmla="*/ 427704 h 2311810"/>
              <a:gd name="connsiteX25" fmla="*/ 368709 w 2676832"/>
              <a:gd name="connsiteY25" fmla="*/ 446139 h 2311810"/>
              <a:gd name="connsiteX26" fmla="*/ 342900 w 2676832"/>
              <a:gd name="connsiteY26" fmla="*/ 471949 h 2311810"/>
              <a:gd name="connsiteX27" fmla="*/ 320777 w 2676832"/>
              <a:gd name="connsiteY27" fmla="*/ 508820 h 2311810"/>
              <a:gd name="connsiteX28" fmla="*/ 306029 w 2676832"/>
              <a:gd name="connsiteY28" fmla="*/ 545691 h 2311810"/>
              <a:gd name="connsiteX29" fmla="*/ 280219 w 2676832"/>
              <a:gd name="connsiteY29" fmla="*/ 634181 h 2311810"/>
              <a:gd name="connsiteX30" fmla="*/ 247035 w 2676832"/>
              <a:gd name="connsiteY30" fmla="*/ 803787 h 2311810"/>
              <a:gd name="connsiteX31" fmla="*/ 235974 w 2676832"/>
              <a:gd name="connsiteY31" fmla="*/ 907026 h 2311810"/>
              <a:gd name="connsiteX32" fmla="*/ 224913 w 2676832"/>
              <a:gd name="connsiteY32" fmla="*/ 1139313 h 2311810"/>
              <a:gd name="connsiteX33" fmla="*/ 224913 w 2676832"/>
              <a:gd name="connsiteY33" fmla="*/ 1275736 h 2311810"/>
              <a:gd name="connsiteX34" fmla="*/ 232287 w 2676832"/>
              <a:gd name="connsiteY34" fmla="*/ 1489587 h 2311810"/>
              <a:gd name="connsiteX35" fmla="*/ 239661 w 2676832"/>
              <a:gd name="connsiteY35" fmla="*/ 1589139 h 2311810"/>
              <a:gd name="connsiteX36" fmla="*/ 250722 w 2676832"/>
              <a:gd name="connsiteY36" fmla="*/ 1718187 h 2311810"/>
              <a:gd name="connsiteX37" fmla="*/ 254409 w 2676832"/>
              <a:gd name="connsiteY37" fmla="*/ 1736623 h 2311810"/>
              <a:gd name="connsiteX38" fmla="*/ 269158 w 2676832"/>
              <a:gd name="connsiteY38" fmla="*/ 1766120 h 2311810"/>
              <a:gd name="connsiteX39" fmla="*/ 291280 w 2676832"/>
              <a:gd name="connsiteY39" fmla="*/ 1802991 h 2311810"/>
              <a:gd name="connsiteX40" fmla="*/ 313403 w 2676832"/>
              <a:gd name="connsiteY40" fmla="*/ 1828800 h 2311810"/>
              <a:gd name="connsiteX41" fmla="*/ 361335 w 2676832"/>
              <a:gd name="connsiteY41" fmla="*/ 1858297 h 2311810"/>
              <a:gd name="connsiteX42" fmla="*/ 409267 w 2676832"/>
              <a:gd name="connsiteY42" fmla="*/ 1876733 h 2311810"/>
              <a:gd name="connsiteX43" fmla="*/ 471948 w 2676832"/>
              <a:gd name="connsiteY43" fmla="*/ 1887794 h 2311810"/>
              <a:gd name="connsiteX44" fmla="*/ 1017638 w 2676832"/>
              <a:gd name="connsiteY44" fmla="*/ 1954162 h 2311810"/>
              <a:gd name="connsiteX45" fmla="*/ 1124564 w 2676832"/>
              <a:gd name="connsiteY45" fmla="*/ 1968910 h 2311810"/>
              <a:gd name="connsiteX46" fmla="*/ 1176184 w 2676832"/>
              <a:gd name="connsiteY46" fmla="*/ 1979971 h 2311810"/>
              <a:gd name="connsiteX47" fmla="*/ 1183558 w 2676832"/>
              <a:gd name="connsiteY47" fmla="*/ 1991033 h 2311810"/>
              <a:gd name="connsiteX48" fmla="*/ 1183558 w 2676832"/>
              <a:gd name="connsiteY48" fmla="*/ 1998407 h 2311810"/>
              <a:gd name="connsiteX49" fmla="*/ 1176184 w 2676832"/>
              <a:gd name="connsiteY49" fmla="*/ 2009468 h 2311810"/>
              <a:gd name="connsiteX50" fmla="*/ 1146687 w 2676832"/>
              <a:gd name="connsiteY50" fmla="*/ 2020529 h 2311810"/>
              <a:gd name="connsiteX51" fmla="*/ 1091380 w 2676832"/>
              <a:gd name="connsiteY51" fmla="*/ 2031591 h 2311810"/>
              <a:gd name="connsiteX52" fmla="*/ 575187 w 2676832"/>
              <a:gd name="connsiteY52" fmla="*/ 2112707 h 2311810"/>
              <a:gd name="connsiteX53" fmla="*/ 387145 w 2676832"/>
              <a:gd name="connsiteY53" fmla="*/ 2160639 h 2311810"/>
              <a:gd name="connsiteX54" fmla="*/ 328151 w 2676832"/>
              <a:gd name="connsiteY54" fmla="*/ 2182762 h 2311810"/>
              <a:gd name="connsiteX55" fmla="*/ 313403 w 2676832"/>
              <a:gd name="connsiteY55" fmla="*/ 2193823 h 2311810"/>
              <a:gd name="connsiteX56" fmla="*/ 265471 w 2676832"/>
              <a:gd name="connsiteY56" fmla="*/ 2252816 h 2311810"/>
              <a:gd name="connsiteX57" fmla="*/ 221226 w 2676832"/>
              <a:gd name="connsiteY57" fmla="*/ 2289687 h 2311810"/>
              <a:gd name="connsiteX58" fmla="*/ 180667 w 2676832"/>
              <a:gd name="connsiteY58" fmla="*/ 2311810 h 2311810"/>
              <a:gd name="connsiteX59" fmla="*/ 154858 w 2676832"/>
              <a:gd name="connsiteY59" fmla="*/ 2311810 h 2311810"/>
              <a:gd name="connsiteX60" fmla="*/ 114300 w 2676832"/>
              <a:gd name="connsiteY60" fmla="*/ 2293375 h 2311810"/>
              <a:gd name="connsiteX61" fmla="*/ 70055 w 2676832"/>
              <a:gd name="connsiteY61" fmla="*/ 2238068 h 2311810"/>
              <a:gd name="connsiteX62" fmla="*/ 47932 w 2676832"/>
              <a:gd name="connsiteY62" fmla="*/ 2171700 h 2311810"/>
              <a:gd name="connsiteX63" fmla="*/ 29497 w 2676832"/>
              <a:gd name="connsiteY63" fmla="*/ 2086897 h 2311810"/>
              <a:gd name="connsiteX64" fmla="*/ 11061 w 2676832"/>
              <a:gd name="connsiteY64" fmla="*/ 1865671 h 2311810"/>
              <a:gd name="connsiteX65" fmla="*/ 0 w 2676832"/>
              <a:gd name="connsiteY65" fmla="*/ 1581765 h 2311810"/>
              <a:gd name="connsiteX66" fmla="*/ 0 w 2676832"/>
              <a:gd name="connsiteY66" fmla="*/ 1401097 h 2311810"/>
              <a:gd name="connsiteX67" fmla="*/ 0 w 2676832"/>
              <a:gd name="connsiteY67" fmla="*/ 1205681 h 2311810"/>
              <a:gd name="connsiteX68" fmla="*/ 0 w 2676832"/>
              <a:gd name="connsiteY68" fmla="*/ 1043449 h 2311810"/>
              <a:gd name="connsiteX69" fmla="*/ 7374 w 2676832"/>
              <a:gd name="connsiteY69" fmla="*/ 958645 h 2311810"/>
              <a:gd name="connsiteX70" fmla="*/ 25809 w 2676832"/>
              <a:gd name="connsiteY70" fmla="*/ 807475 h 2311810"/>
              <a:gd name="connsiteX71" fmla="*/ 44245 w 2676832"/>
              <a:gd name="connsiteY71" fmla="*/ 715297 h 2311810"/>
              <a:gd name="connsiteX72" fmla="*/ 70055 w 2676832"/>
              <a:gd name="connsiteY72" fmla="*/ 597310 h 2311810"/>
              <a:gd name="connsiteX73" fmla="*/ 99551 w 2676832"/>
              <a:gd name="connsiteY73" fmla="*/ 497758 h 2311810"/>
              <a:gd name="connsiteX74" fmla="*/ 132735 w 2676832"/>
              <a:gd name="connsiteY74" fmla="*/ 412955 h 2311810"/>
              <a:gd name="connsiteX75" fmla="*/ 176980 w 2676832"/>
              <a:gd name="connsiteY75" fmla="*/ 346587 h 2311810"/>
              <a:gd name="connsiteX76" fmla="*/ 221226 w 2676832"/>
              <a:gd name="connsiteY76" fmla="*/ 294968 h 2311810"/>
              <a:gd name="connsiteX77" fmla="*/ 258097 w 2676832"/>
              <a:gd name="connsiteY77" fmla="*/ 258097 h 2311810"/>
              <a:gd name="connsiteX78" fmla="*/ 313403 w 2676832"/>
              <a:gd name="connsiteY78" fmla="*/ 217539 h 2311810"/>
              <a:gd name="connsiteX79" fmla="*/ 368709 w 2676832"/>
              <a:gd name="connsiteY79" fmla="*/ 191729 h 2311810"/>
              <a:gd name="connsiteX80" fmla="*/ 435077 w 2676832"/>
              <a:gd name="connsiteY80" fmla="*/ 173294 h 2311810"/>
              <a:gd name="connsiteX81" fmla="*/ 508819 w 2676832"/>
              <a:gd name="connsiteY81" fmla="*/ 162233 h 2311810"/>
              <a:gd name="connsiteX82" fmla="*/ 578874 w 2676832"/>
              <a:gd name="connsiteY82" fmla="*/ 162233 h 2311810"/>
              <a:gd name="connsiteX83" fmla="*/ 637867 w 2676832"/>
              <a:gd name="connsiteY83" fmla="*/ 165920 h 2311810"/>
              <a:gd name="connsiteX84" fmla="*/ 674738 w 2676832"/>
              <a:gd name="connsiteY84" fmla="*/ 169607 h 2311810"/>
              <a:gd name="connsiteX85" fmla="*/ 862780 w 2676832"/>
              <a:gd name="connsiteY85" fmla="*/ 169607 h 2311810"/>
              <a:gd name="connsiteX86" fmla="*/ 1109816 w 2676832"/>
              <a:gd name="connsiteY86" fmla="*/ 169607 h 2311810"/>
              <a:gd name="connsiteX87" fmla="*/ 1356851 w 2676832"/>
              <a:gd name="connsiteY87" fmla="*/ 165920 h 2311810"/>
              <a:gd name="connsiteX0" fmla="*/ 1356851 w 2621526"/>
              <a:gd name="connsiteY0" fmla="*/ 165920 h 2311810"/>
              <a:gd name="connsiteX1" fmla="*/ 2215945 w 2621526"/>
              <a:gd name="connsiteY1" fmla="*/ 169607 h 2311810"/>
              <a:gd name="connsiteX2" fmla="*/ 2326558 w 2621526"/>
              <a:gd name="connsiteY2" fmla="*/ 169607 h 2311810"/>
              <a:gd name="connsiteX3" fmla="*/ 2378177 w 2621526"/>
              <a:gd name="connsiteY3" fmla="*/ 165920 h 2311810"/>
              <a:gd name="connsiteX4" fmla="*/ 2621526 w 2621526"/>
              <a:gd name="connsiteY4" fmla="*/ 0 h 2311810"/>
              <a:gd name="connsiteX5" fmla="*/ 2496164 w 2621526"/>
              <a:gd name="connsiteY5" fmla="*/ 390833 h 2311810"/>
              <a:gd name="connsiteX6" fmla="*/ 2451919 w 2621526"/>
              <a:gd name="connsiteY6" fmla="*/ 435078 h 2311810"/>
              <a:gd name="connsiteX7" fmla="*/ 2418735 w 2621526"/>
              <a:gd name="connsiteY7" fmla="*/ 457200 h 2311810"/>
              <a:gd name="connsiteX8" fmla="*/ 2392926 w 2621526"/>
              <a:gd name="connsiteY8" fmla="*/ 468262 h 2311810"/>
              <a:gd name="connsiteX9" fmla="*/ 2356055 w 2621526"/>
              <a:gd name="connsiteY9" fmla="*/ 483010 h 2311810"/>
              <a:gd name="connsiteX10" fmla="*/ 2337619 w 2621526"/>
              <a:gd name="connsiteY10" fmla="*/ 483010 h 2311810"/>
              <a:gd name="connsiteX11" fmla="*/ 2308122 w 2621526"/>
              <a:gd name="connsiteY11" fmla="*/ 475636 h 2311810"/>
              <a:gd name="connsiteX12" fmla="*/ 2245442 w 2621526"/>
              <a:gd name="connsiteY12" fmla="*/ 449826 h 2311810"/>
              <a:gd name="connsiteX13" fmla="*/ 2201197 w 2621526"/>
              <a:gd name="connsiteY13" fmla="*/ 424016 h 2311810"/>
              <a:gd name="connsiteX14" fmla="*/ 2175387 w 2621526"/>
              <a:gd name="connsiteY14" fmla="*/ 412955 h 2311810"/>
              <a:gd name="connsiteX15" fmla="*/ 2050026 w 2621526"/>
              <a:gd name="connsiteY15" fmla="*/ 401894 h 2311810"/>
              <a:gd name="connsiteX16" fmla="*/ 1707126 w 2621526"/>
              <a:gd name="connsiteY16" fmla="*/ 390833 h 2311810"/>
              <a:gd name="connsiteX17" fmla="*/ 1578077 w 2621526"/>
              <a:gd name="connsiteY17" fmla="*/ 394520 h 2311810"/>
              <a:gd name="connsiteX18" fmla="*/ 1452716 w 2621526"/>
              <a:gd name="connsiteY18" fmla="*/ 390833 h 2311810"/>
              <a:gd name="connsiteX19" fmla="*/ 682113 w 2621526"/>
              <a:gd name="connsiteY19" fmla="*/ 390833 h 2311810"/>
              <a:gd name="connsiteX20" fmla="*/ 545690 w 2621526"/>
              <a:gd name="connsiteY20" fmla="*/ 394520 h 2311810"/>
              <a:gd name="connsiteX21" fmla="*/ 486697 w 2621526"/>
              <a:gd name="connsiteY21" fmla="*/ 401894 h 2311810"/>
              <a:gd name="connsiteX22" fmla="*/ 435077 w 2621526"/>
              <a:gd name="connsiteY22" fmla="*/ 412955 h 2311810"/>
              <a:gd name="connsiteX23" fmla="*/ 401893 w 2621526"/>
              <a:gd name="connsiteY23" fmla="*/ 427704 h 2311810"/>
              <a:gd name="connsiteX24" fmla="*/ 368709 w 2621526"/>
              <a:gd name="connsiteY24" fmla="*/ 446139 h 2311810"/>
              <a:gd name="connsiteX25" fmla="*/ 342900 w 2621526"/>
              <a:gd name="connsiteY25" fmla="*/ 471949 h 2311810"/>
              <a:gd name="connsiteX26" fmla="*/ 320777 w 2621526"/>
              <a:gd name="connsiteY26" fmla="*/ 508820 h 2311810"/>
              <a:gd name="connsiteX27" fmla="*/ 306029 w 2621526"/>
              <a:gd name="connsiteY27" fmla="*/ 545691 h 2311810"/>
              <a:gd name="connsiteX28" fmla="*/ 280219 w 2621526"/>
              <a:gd name="connsiteY28" fmla="*/ 634181 h 2311810"/>
              <a:gd name="connsiteX29" fmla="*/ 247035 w 2621526"/>
              <a:gd name="connsiteY29" fmla="*/ 803787 h 2311810"/>
              <a:gd name="connsiteX30" fmla="*/ 235974 w 2621526"/>
              <a:gd name="connsiteY30" fmla="*/ 907026 h 2311810"/>
              <a:gd name="connsiteX31" fmla="*/ 224913 w 2621526"/>
              <a:gd name="connsiteY31" fmla="*/ 1139313 h 2311810"/>
              <a:gd name="connsiteX32" fmla="*/ 224913 w 2621526"/>
              <a:gd name="connsiteY32" fmla="*/ 1275736 h 2311810"/>
              <a:gd name="connsiteX33" fmla="*/ 232287 w 2621526"/>
              <a:gd name="connsiteY33" fmla="*/ 1489587 h 2311810"/>
              <a:gd name="connsiteX34" fmla="*/ 239661 w 2621526"/>
              <a:gd name="connsiteY34" fmla="*/ 1589139 h 2311810"/>
              <a:gd name="connsiteX35" fmla="*/ 250722 w 2621526"/>
              <a:gd name="connsiteY35" fmla="*/ 1718187 h 2311810"/>
              <a:gd name="connsiteX36" fmla="*/ 254409 w 2621526"/>
              <a:gd name="connsiteY36" fmla="*/ 1736623 h 2311810"/>
              <a:gd name="connsiteX37" fmla="*/ 269158 w 2621526"/>
              <a:gd name="connsiteY37" fmla="*/ 1766120 h 2311810"/>
              <a:gd name="connsiteX38" fmla="*/ 291280 w 2621526"/>
              <a:gd name="connsiteY38" fmla="*/ 1802991 h 2311810"/>
              <a:gd name="connsiteX39" fmla="*/ 313403 w 2621526"/>
              <a:gd name="connsiteY39" fmla="*/ 1828800 h 2311810"/>
              <a:gd name="connsiteX40" fmla="*/ 361335 w 2621526"/>
              <a:gd name="connsiteY40" fmla="*/ 1858297 h 2311810"/>
              <a:gd name="connsiteX41" fmla="*/ 409267 w 2621526"/>
              <a:gd name="connsiteY41" fmla="*/ 1876733 h 2311810"/>
              <a:gd name="connsiteX42" fmla="*/ 471948 w 2621526"/>
              <a:gd name="connsiteY42" fmla="*/ 1887794 h 2311810"/>
              <a:gd name="connsiteX43" fmla="*/ 1017638 w 2621526"/>
              <a:gd name="connsiteY43" fmla="*/ 1954162 h 2311810"/>
              <a:gd name="connsiteX44" fmla="*/ 1124564 w 2621526"/>
              <a:gd name="connsiteY44" fmla="*/ 1968910 h 2311810"/>
              <a:gd name="connsiteX45" fmla="*/ 1176184 w 2621526"/>
              <a:gd name="connsiteY45" fmla="*/ 1979971 h 2311810"/>
              <a:gd name="connsiteX46" fmla="*/ 1183558 w 2621526"/>
              <a:gd name="connsiteY46" fmla="*/ 1991033 h 2311810"/>
              <a:gd name="connsiteX47" fmla="*/ 1183558 w 2621526"/>
              <a:gd name="connsiteY47" fmla="*/ 1998407 h 2311810"/>
              <a:gd name="connsiteX48" fmla="*/ 1176184 w 2621526"/>
              <a:gd name="connsiteY48" fmla="*/ 2009468 h 2311810"/>
              <a:gd name="connsiteX49" fmla="*/ 1146687 w 2621526"/>
              <a:gd name="connsiteY49" fmla="*/ 2020529 h 2311810"/>
              <a:gd name="connsiteX50" fmla="*/ 1091380 w 2621526"/>
              <a:gd name="connsiteY50" fmla="*/ 2031591 h 2311810"/>
              <a:gd name="connsiteX51" fmla="*/ 575187 w 2621526"/>
              <a:gd name="connsiteY51" fmla="*/ 2112707 h 2311810"/>
              <a:gd name="connsiteX52" fmla="*/ 387145 w 2621526"/>
              <a:gd name="connsiteY52" fmla="*/ 2160639 h 2311810"/>
              <a:gd name="connsiteX53" fmla="*/ 328151 w 2621526"/>
              <a:gd name="connsiteY53" fmla="*/ 2182762 h 2311810"/>
              <a:gd name="connsiteX54" fmla="*/ 313403 w 2621526"/>
              <a:gd name="connsiteY54" fmla="*/ 2193823 h 2311810"/>
              <a:gd name="connsiteX55" fmla="*/ 265471 w 2621526"/>
              <a:gd name="connsiteY55" fmla="*/ 2252816 h 2311810"/>
              <a:gd name="connsiteX56" fmla="*/ 221226 w 2621526"/>
              <a:gd name="connsiteY56" fmla="*/ 2289687 h 2311810"/>
              <a:gd name="connsiteX57" fmla="*/ 180667 w 2621526"/>
              <a:gd name="connsiteY57" fmla="*/ 2311810 h 2311810"/>
              <a:gd name="connsiteX58" fmla="*/ 154858 w 2621526"/>
              <a:gd name="connsiteY58" fmla="*/ 2311810 h 2311810"/>
              <a:gd name="connsiteX59" fmla="*/ 114300 w 2621526"/>
              <a:gd name="connsiteY59" fmla="*/ 2293375 h 2311810"/>
              <a:gd name="connsiteX60" fmla="*/ 70055 w 2621526"/>
              <a:gd name="connsiteY60" fmla="*/ 2238068 h 2311810"/>
              <a:gd name="connsiteX61" fmla="*/ 47932 w 2621526"/>
              <a:gd name="connsiteY61" fmla="*/ 2171700 h 2311810"/>
              <a:gd name="connsiteX62" fmla="*/ 29497 w 2621526"/>
              <a:gd name="connsiteY62" fmla="*/ 2086897 h 2311810"/>
              <a:gd name="connsiteX63" fmla="*/ 11061 w 2621526"/>
              <a:gd name="connsiteY63" fmla="*/ 1865671 h 2311810"/>
              <a:gd name="connsiteX64" fmla="*/ 0 w 2621526"/>
              <a:gd name="connsiteY64" fmla="*/ 1581765 h 2311810"/>
              <a:gd name="connsiteX65" fmla="*/ 0 w 2621526"/>
              <a:gd name="connsiteY65" fmla="*/ 1401097 h 2311810"/>
              <a:gd name="connsiteX66" fmla="*/ 0 w 2621526"/>
              <a:gd name="connsiteY66" fmla="*/ 1205681 h 2311810"/>
              <a:gd name="connsiteX67" fmla="*/ 0 w 2621526"/>
              <a:gd name="connsiteY67" fmla="*/ 1043449 h 2311810"/>
              <a:gd name="connsiteX68" fmla="*/ 7374 w 2621526"/>
              <a:gd name="connsiteY68" fmla="*/ 958645 h 2311810"/>
              <a:gd name="connsiteX69" fmla="*/ 25809 w 2621526"/>
              <a:gd name="connsiteY69" fmla="*/ 807475 h 2311810"/>
              <a:gd name="connsiteX70" fmla="*/ 44245 w 2621526"/>
              <a:gd name="connsiteY70" fmla="*/ 715297 h 2311810"/>
              <a:gd name="connsiteX71" fmla="*/ 70055 w 2621526"/>
              <a:gd name="connsiteY71" fmla="*/ 597310 h 2311810"/>
              <a:gd name="connsiteX72" fmla="*/ 99551 w 2621526"/>
              <a:gd name="connsiteY72" fmla="*/ 497758 h 2311810"/>
              <a:gd name="connsiteX73" fmla="*/ 132735 w 2621526"/>
              <a:gd name="connsiteY73" fmla="*/ 412955 h 2311810"/>
              <a:gd name="connsiteX74" fmla="*/ 176980 w 2621526"/>
              <a:gd name="connsiteY74" fmla="*/ 346587 h 2311810"/>
              <a:gd name="connsiteX75" fmla="*/ 221226 w 2621526"/>
              <a:gd name="connsiteY75" fmla="*/ 294968 h 2311810"/>
              <a:gd name="connsiteX76" fmla="*/ 258097 w 2621526"/>
              <a:gd name="connsiteY76" fmla="*/ 258097 h 2311810"/>
              <a:gd name="connsiteX77" fmla="*/ 313403 w 2621526"/>
              <a:gd name="connsiteY77" fmla="*/ 217539 h 2311810"/>
              <a:gd name="connsiteX78" fmla="*/ 368709 w 2621526"/>
              <a:gd name="connsiteY78" fmla="*/ 191729 h 2311810"/>
              <a:gd name="connsiteX79" fmla="*/ 435077 w 2621526"/>
              <a:gd name="connsiteY79" fmla="*/ 173294 h 2311810"/>
              <a:gd name="connsiteX80" fmla="*/ 508819 w 2621526"/>
              <a:gd name="connsiteY80" fmla="*/ 162233 h 2311810"/>
              <a:gd name="connsiteX81" fmla="*/ 578874 w 2621526"/>
              <a:gd name="connsiteY81" fmla="*/ 162233 h 2311810"/>
              <a:gd name="connsiteX82" fmla="*/ 637867 w 2621526"/>
              <a:gd name="connsiteY82" fmla="*/ 165920 h 2311810"/>
              <a:gd name="connsiteX83" fmla="*/ 674738 w 2621526"/>
              <a:gd name="connsiteY83" fmla="*/ 169607 h 2311810"/>
              <a:gd name="connsiteX84" fmla="*/ 862780 w 2621526"/>
              <a:gd name="connsiteY84" fmla="*/ 169607 h 2311810"/>
              <a:gd name="connsiteX85" fmla="*/ 1109816 w 2621526"/>
              <a:gd name="connsiteY85" fmla="*/ 169607 h 2311810"/>
              <a:gd name="connsiteX86" fmla="*/ 1356851 w 2621526"/>
              <a:gd name="connsiteY86" fmla="*/ 165920 h 2311810"/>
              <a:gd name="connsiteX0" fmla="*/ 1356851 w 2496164"/>
              <a:gd name="connsiteY0" fmla="*/ 3687 h 2149577"/>
              <a:gd name="connsiteX1" fmla="*/ 2215945 w 2496164"/>
              <a:gd name="connsiteY1" fmla="*/ 7374 h 2149577"/>
              <a:gd name="connsiteX2" fmla="*/ 2326558 w 2496164"/>
              <a:gd name="connsiteY2" fmla="*/ 7374 h 2149577"/>
              <a:gd name="connsiteX3" fmla="*/ 2378177 w 2496164"/>
              <a:gd name="connsiteY3" fmla="*/ 3687 h 2149577"/>
              <a:gd name="connsiteX4" fmla="*/ 2496164 w 2496164"/>
              <a:gd name="connsiteY4" fmla="*/ 228600 h 2149577"/>
              <a:gd name="connsiteX5" fmla="*/ 2451919 w 2496164"/>
              <a:gd name="connsiteY5" fmla="*/ 272845 h 2149577"/>
              <a:gd name="connsiteX6" fmla="*/ 2418735 w 2496164"/>
              <a:gd name="connsiteY6" fmla="*/ 294967 h 2149577"/>
              <a:gd name="connsiteX7" fmla="*/ 2392926 w 2496164"/>
              <a:gd name="connsiteY7" fmla="*/ 306029 h 2149577"/>
              <a:gd name="connsiteX8" fmla="*/ 2356055 w 2496164"/>
              <a:gd name="connsiteY8" fmla="*/ 320777 h 2149577"/>
              <a:gd name="connsiteX9" fmla="*/ 2337619 w 2496164"/>
              <a:gd name="connsiteY9" fmla="*/ 320777 h 2149577"/>
              <a:gd name="connsiteX10" fmla="*/ 2308122 w 2496164"/>
              <a:gd name="connsiteY10" fmla="*/ 313403 h 2149577"/>
              <a:gd name="connsiteX11" fmla="*/ 2245442 w 2496164"/>
              <a:gd name="connsiteY11" fmla="*/ 287593 h 2149577"/>
              <a:gd name="connsiteX12" fmla="*/ 2201197 w 2496164"/>
              <a:gd name="connsiteY12" fmla="*/ 261783 h 2149577"/>
              <a:gd name="connsiteX13" fmla="*/ 2175387 w 2496164"/>
              <a:gd name="connsiteY13" fmla="*/ 250722 h 2149577"/>
              <a:gd name="connsiteX14" fmla="*/ 2050026 w 2496164"/>
              <a:gd name="connsiteY14" fmla="*/ 239661 h 2149577"/>
              <a:gd name="connsiteX15" fmla="*/ 1707126 w 2496164"/>
              <a:gd name="connsiteY15" fmla="*/ 228600 h 2149577"/>
              <a:gd name="connsiteX16" fmla="*/ 1578077 w 2496164"/>
              <a:gd name="connsiteY16" fmla="*/ 232287 h 2149577"/>
              <a:gd name="connsiteX17" fmla="*/ 1452716 w 2496164"/>
              <a:gd name="connsiteY17" fmla="*/ 228600 h 2149577"/>
              <a:gd name="connsiteX18" fmla="*/ 682113 w 2496164"/>
              <a:gd name="connsiteY18" fmla="*/ 228600 h 2149577"/>
              <a:gd name="connsiteX19" fmla="*/ 545690 w 2496164"/>
              <a:gd name="connsiteY19" fmla="*/ 232287 h 2149577"/>
              <a:gd name="connsiteX20" fmla="*/ 486697 w 2496164"/>
              <a:gd name="connsiteY20" fmla="*/ 239661 h 2149577"/>
              <a:gd name="connsiteX21" fmla="*/ 435077 w 2496164"/>
              <a:gd name="connsiteY21" fmla="*/ 250722 h 2149577"/>
              <a:gd name="connsiteX22" fmla="*/ 401893 w 2496164"/>
              <a:gd name="connsiteY22" fmla="*/ 265471 h 2149577"/>
              <a:gd name="connsiteX23" fmla="*/ 368709 w 2496164"/>
              <a:gd name="connsiteY23" fmla="*/ 283906 h 2149577"/>
              <a:gd name="connsiteX24" fmla="*/ 342900 w 2496164"/>
              <a:gd name="connsiteY24" fmla="*/ 309716 h 2149577"/>
              <a:gd name="connsiteX25" fmla="*/ 320777 w 2496164"/>
              <a:gd name="connsiteY25" fmla="*/ 346587 h 2149577"/>
              <a:gd name="connsiteX26" fmla="*/ 306029 w 2496164"/>
              <a:gd name="connsiteY26" fmla="*/ 383458 h 2149577"/>
              <a:gd name="connsiteX27" fmla="*/ 280219 w 2496164"/>
              <a:gd name="connsiteY27" fmla="*/ 471948 h 2149577"/>
              <a:gd name="connsiteX28" fmla="*/ 247035 w 2496164"/>
              <a:gd name="connsiteY28" fmla="*/ 641554 h 2149577"/>
              <a:gd name="connsiteX29" fmla="*/ 235974 w 2496164"/>
              <a:gd name="connsiteY29" fmla="*/ 744793 h 2149577"/>
              <a:gd name="connsiteX30" fmla="*/ 224913 w 2496164"/>
              <a:gd name="connsiteY30" fmla="*/ 977080 h 2149577"/>
              <a:gd name="connsiteX31" fmla="*/ 224913 w 2496164"/>
              <a:gd name="connsiteY31" fmla="*/ 1113503 h 2149577"/>
              <a:gd name="connsiteX32" fmla="*/ 232287 w 2496164"/>
              <a:gd name="connsiteY32" fmla="*/ 1327354 h 2149577"/>
              <a:gd name="connsiteX33" fmla="*/ 239661 w 2496164"/>
              <a:gd name="connsiteY33" fmla="*/ 1426906 h 2149577"/>
              <a:gd name="connsiteX34" fmla="*/ 250722 w 2496164"/>
              <a:gd name="connsiteY34" fmla="*/ 1555954 h 2149577"/>
              <a:gd name="connsiteX35" fmla="*/ 254409 w 2496164"/>
              <a:gd name="connsiteY35" fmla="*/ 1574390 h 2149577"/>
              <a:gd name="connsiteX36" fmla="*/ 269158 w 2496164"/>
              <a:gd name="connsiteY36" fmla="*/ 1603887 h 2149577"/>
              <a:gd name="connsiteX37" fmla="*/ 291280 w 2496164"/>
              <a:gd name="connsiteY37" fmla="*/ 1640758 h 2149577"/>
              <a:gd name="connsiteX38" fmla="*/ 313403 w 2496164"/>
              <a:gd name="connsiteY38" fmla="*/ 1666567 h 2149577"/>
              <a:gd name="connsiteX39" fmla="*/ 361335 w 2496164"/>
              <a:gd name="connsiteY39" fmla="*/ 1696064 h 2149577"/>
              <a:gd name="connsiteX40" fmla="*/ 409267 w 2496164"/>
              <a:gd name="connsiteY40" fmla="*/ 1714500 h 2149577"/>
              <a:gd name="connsiteX41" fmla="*/ 471948 w 2496164"/>
              <a:gd name="connsiteY41" fmla="*/ 1725561 h 2149577"/>
              <a:gd name="connsiteX42" fmla="*/ 1017638 w 2496164"/>
              <a:gd name="connsiteY42" fmla="*/ 1791929 h 2149577"/>
              <a:gd name="connsiteX43" fmla="*/ 1124564 w 2496164"/>
              <a:gd name="connsiteY43" fmla="*/ 1806677 h 2149577"/>
              <a:gd name="connsiteX44" fmla="*/ 1176184 w 2496164"/>
              <a:gd name="connsiteY44" fmla="*/ 1817738 h 2149577"/>
              <a:gd name="connsiteX45" fmla="*/ 1183558 w 2496164"/>
              <a:gd name="connsiteY45" fmla="*/ 1828800 h 2149577"/>
              <a:gd name="connsiteX46" fmla="*/ 1183558 w 2496164"/>
              <a:gd name="connsiteY46" fmla="*/ 1836174 h 2149577"/>
              <a:gd name="connsiteX47" fmla="*/ 1176184 w 2496164"/>
              <a:gd name="connsiteY47" fmla="*/ 1847235 h 2149577"/>
              <a:gd name="connsiteX48" fmla="*/ 1146687 w 2496164"/>
              <a:gd name="connsiteY48" fmla="*/ 1858296 h 2149577"/>
              <a:gd name="connsiteX49" fmla="*/ 1091380 w 2496164"/>
              <a:gd name="connsiteY49" fmla="*/ 1869358 h 2149577"/>
              <a:gd name="connsiteX50" fmla="*/ 575187 w 2496164"/>
              <a:gd name="connsiteY50" fmla="*/ 1950474 h 2149577"/>
              <a:gd name="connsiteX51" fmla="*/ 387145 w 2496164"/>
              <a:gd name="connsiteY51" fmla="*/ 1998406 h 2149577"/>
              <a:gd name="connsiteX52" fmla="*/ 328151 w 2496164"/>
              <a:gd name="connsiteY52" fmla="*/ 2020529 h 2149577"/>
              <a:gd name="connsiteX53" fmla="*/ 313403 w 2496164"/>
              <a:gd name="connsiteY53" fmla="*/ 2031590 h 2149577"/>
              <a:gd name="connsiteX54" fmla="*/ 265471 w 2496164"/>
              <a:gd name="connsiteY54" fmla="*/ 2090583 h 2149577"/>
              <a:gd name="connsiteX55" fmla="*/ 221226 w 2496164"/>
              <a:gd name="connsiteY55" fmla="*/ 2127454 h 2149577"/>
              <a:gd name="connsiteX56" fmla="*/ 180667 w 2496164"/>
              <a:gd name="connsiteY56" fmla="*/ 2149577 h 2149577"/>
              <a:gd name="connsiteX57" fmla="*/ 154858 w 2496164"/>
              <a:gd name="connsiteY57" fmla="*/ 2149577 h 2149577"/>
              <a:gd name="connsiteX58" fmla="*/ 114300 w 2496164"/>
              <a:gd name="connsiteY58" fmla="*/ 2131142 h 2149577"/>
              <a:gd name="connsiteX59" fmla="*/ 70055 w 2496164"/>
              <a:gd name="connsiteY59" fmla="*/ 2075835 h 2149577"/>
              <a:gd name="connsiteX60" fmla="*/ 47932 w 2496164"/>
              <a:gd name="connsiteY60" fmla="*/ 2009467 h 2149577"/>
              <a:gd name="connsiteX61" fmla="*/ 29497 w 2496164"/>
              <a:gd name="connsiteY61" fmla="*/ 1924664 h 2149577"/>
              <a:gd name="connsiteX62" fmla="*/ 11061 w 2496164"/>
              <a:gd name="connsiteY62" fmla="*/ 1703438 h 2149577"/>
              <a:gd name="connsiteX63" fmla="*/ 0 w 2496164"/>
              <a:gd name="connsiteY63" fmla="*/ 1419532 h 2149577"/>
              <a:gd name="connsiteX64" fmla="*/ 0 w 2496164"/>
              <a:gd name="connsiteY64" fmla="*/ 1238864 h 2149577"/>
              <a:gd name="connsiteX65" fmla="*/ 0 w 2496164"/>
              <a:gd name="connsiteY65" fmla="*/ 1043448 h 2149577"/>
              <a:gd name="connsiteX66" fmla="*/ 0 w 2496164"/>
              <a:gd name="connsiteY66" fmla="*/ 881216 h 2149577"/>
              <a:gd name="connsiteX67" fmla="*/ 7374 w 2496164"/>
              <a:gd name="connsiteY67" fmla="*/ 796412 h 2149577"/>
              <a:gd name="connsiteX68" fmla="*/ 25809 w 2496164"/>
              <a:gd name="connsiteY68" fmla="*/ 645242 h 2149577"/>
              <a:gd name="connsiteX69" fmla="*/ 44245 w 2496164"/>
              <a:gd name="connsiteY69" fmla="*/ 553064 h 2149577"/>
              <a:gd name="connsiteX70" fmla="*/ 70055 w 2496164"/>
              <a:gd name="connsiteY70" fmla="*/ 435077 h 2149577"/>
              <a:gd name="connsiteX71" fmla="*/ 99551 w 2496164"/>
              <a:gd name="connsiteY71" fmla="*/ 335525 h 2149577"/>
              <a:gd name="connsiteX72" fmla="*/ 132735 w 2496164"/>
              <a:gd name="connsiteY72" fmla="*/ 250722 h 2149577"/>
              <a:gd name="connsiteX73" fmla="*/ 176980 w 2496164"/>
              <a:gd name="connsiteY73" fmla="*/ 184354 h 2149577"/>
              <a:gd name="connsiteX74" fmla="*/ 221226 w 2496164"/>
              <a:gd name="connsiteY74" fmla="*/ 132735 h 2149577"/>
              <a:gd name="connsiteX75" fmla="*/ 258097 w 2496164"/>
              <a:gd name="connsiteY75" fmla="*/ 95864 h 2149577"/>
              <a:gd name="connsiteX76" fmla="*/ 313403 w 2496164"/>
              <a:gd name="connsiteY76" fmla="*/ 55306 h 2149577"/>
              <a:gd name="connsiteX77" fmla="*/ 368709 w 2496164"/>
              <a:gd name="connsiteY77" fmla="*/ 29496 h 2149577"/>
              <a:gd name="connsiteX78" fmla="*/ 435077 w 2496164"/>
              <a:gd name="connsiteY78" fmla="*/ 11061 h 2149577"/>
              <a:gd name="connsiteX79" fmla="*/ 508819 w 2496164"/>
              <a:gd name="connsiteY79" fmla="*/ 0 h 2149577"/>
              <a:gd name="connsiteX80" fmla="*/ 578874 w 2496164"/>
              <a:gd name="connsiteY80" fmla="*/ 0 h 2149577"/>
              <a:gd name="connsiteX81" fmla="*/ 637867 w 2496164"/>
              <a:gd name="connsiteY81" fmla="*/ 3687 h 2149577"/>
              <a:gd name="connsiteX82" fmla="*/ 674738 w 2496164"/>
              <a:gd name="connsiteY82" fmla="*/ 7374 h 2149577"/>
              <a:gd name="connsiteX83" fmla="*/ 862780 w 2496164"/>
              <a:gd name="connsiteY83" fmla="*/ 7374 h 2149577"/>
              <a:gd name="connsiteX84" fmla="*/ 1109816 w 2496164"/>
              <a:gd name="connsiteY84" fmla="*/ 7374 h 2149577"/>
              <a:gd name="connsiteX85" fmla="*/ 1356851 w 2496164"/>
              <a:gd name="connsiteY85" fmla="*/ 3687 h 2149577"/>
              <a:gd name="connsiteX0" fmla="*/ 1356851 w 2496164"/>
              <a:gd name="connsiteY0" fmla="*/ 3687 h 2149577"/>
              <a:gd name="connsiteX1" fmla="*/ 2215945 w 2496164"/>
              <a:gd name="connsiteY1" fmla="*/ 7374 h 2149577"/>
              <a:gd name="connsiteX2" fmla="*/ 2326558 w 2496164"/>
              <a:gd name="connsiteY2" fmla="*/ 7374 h 2149577"/>
              <a:gd name="connsiteX3" fmla="*/ 2496164 w 2496164"/>
              <a:gd name="connsiteY3" fmla="*/ 228600 h 2149577"/>
              <a:gd name="connsiteX4" fmla="*/ 2451919 w 2496164"/>
              <a:gd name="connsiteY4" fmla="*/ 272845 h 2149577"/>
              <a:gd name="connsiteX5" fmla="*/ 2418735 w 2496164"/>
              <a:gd name="connsiteY5" fmla="*/ 294967 h 2149577"/>
              <a:gd name="connsiteX6" fmla="*/ 2392926 w 2496164"/>
              <a:gd name="connsiteY6" fmla="*/ 306029 h 2149577"/>
              <a:gd name="connsiteX7" fmla="*/ 2356055 w 2496164"/>
              <a:gd name="connsiteY7" fmla="*/ 320777 h 2149577"/>
              <a:gd name="connsiteX8" fmla="*/ 2337619 w 2496164"/>
              <a:gd name="connsiteY8" fmla="*/ 320777 h 2149577"/>
              <a:gd name="connsiteX9" fmla="*/ 2308122 w 2496164"/>
              <a:gd name="connsiteY9" fmla="*/ 313403 h 2149577"/>
              <a:gd name="connsiteX10" fmla="*/ 2245442 w 2496164"/>
              <a:gd name="connsiteY10" fmla="*/ 287593 h 2149577"/>
              <a:gd name="connsiteX11" fmla="*/ 2201197 w 2496164"/>
              <a:gd name="connsiteY11" fmla="*/ 261783 h 2149577"/>
              <a:gd name="connsiteX12" fmla="*/ 2175387 w 2496164"/>
              <a:gd name="connsiteY12" fmla="*/ 250722 h 2149577"/>
              <a:gd name="connsiteX13" fmla="*/ 2050026 w 2496164"/>
              <a:gd name="connsiteY13" fmla="*/ 239661 h 2149577"/>
              <a:gd name="connsiteX14" fmla="*/ 1707126 w 2496164"/>
              <a:gd name="connsiteY14" fmla="*/ 228600 h 2149577"/>
              <a:gd name="connsiteX15" fmla="*/ 1578077 w 2496164"/>
              <a:gd name="connsiteY15" fmla="*/ 232287 h 2149577"/>
              <a:gd name="connsiteX16" fmla="*/ 1452716 w 2496164"/>
              <a:gd name="connsiteY16" fmla="*/ 228600 h 2149577"/>
              <a:gd name="connsiteX17" fmla="*/ 682113 w 2496164"/>
              <a:gd name="connsiteY17" fmla="*/ 228600 h 2149577"/>
              <a:gd name="connsiteX18" fmla="*/ 545690 w 2496164"/>
              <a:gd name="connsiteY18" fmla="*/ 232287 h 2149577"/>
              <a:gd name="connsiteX19" fmla="*/ 486697 w 2496164"/>
              <a:gd name="connsiteY19" fmla="*/ 239661 h 2149577"/>
              <a:gd name="connsiteX20" fmla="*/ 435077 w 2496164"/>
              <a:gd name="connsiteY20" fmla="*/ 250722 h 2149577"/>
              <a:gd name="connsiteX21" fmla="*/ 401893 w 2496164"/>
              <a:gd name="connsiteY21" fmla="*/ 265471 h 2149577"/>
              <a:gd name="connsiteX22" fmla="*/ 368709 w 2496164"/>
              <a:gd name="connsiteY22" fmla="*/ 283906 h 2149577"/>
              <a:gd name="connsiteX23" fmla="*/ 342900 w 2496164"/>
              <a:gd name="connsiteY23" fmla="*/ 309716 h 2149577"/>
              <a:gd name="connsiteX24" fmla="*/ 320777 w 2496164"/>
              <a:gd name="connsiteY24" fmla="*/ 346587 h 2149577"/>
              <a:gd name="connsiteX25" fmla="*/ 306029 w 2496164"/>
              <a:gd name="connsiteY25" fmla="*/ 383458 h 2149577"/>
              <a:gd name="connsiteX26" fmla="*/ 280219 w 2496164"/>
              <a:gd name="connsiteY26" fmla="*/ 471948 h 2149577"/>
              <a:gd name="connsiteX27" fmla="*/ 247035 w 2496164"/>
              <a:gd name="connsiteY27" fmla="*/ 641554 h 2149577"/>
              <a:gd name="connsiteX28" fmla="*/ 235974 w 2496164"/>
              <a:gd name="connsiteY28" fmla="*/ 744793 h 2149577"/>
              <a:gd name="connsiteX29" fmla="*/ 224913 w 2496164"/>
              <a:gd name="connsiteY29" fmla="*/ 977080 h 2149577"/>
              <a:gd name="connsiteX30" fmla="*/ 224913 w 2496164"/>
              <a:gd name="connsiteY30" fmla="*/ 1113503 h 2149577"/>
              <a:gd name="connsiteX31" fmla="*/ 232287 w 2496164"/>
              <a:gd name="connsiteY31" fmla="*/ 1327354 h 2149577"/>
              <a:gd name="connsiteX32" fmla="*/ 239661 w 2496164"/>
              <a:gd name="connsiteY32" fmla="*/ 1426906 h 2149577"/>
              <a:gd name="connsiteX33" fmla="*/ 250722 w 2496164"/>
              <a:gd name="connsiteY33" fmla="*/ 1555954 h 2149577"/>
              <a:gd name="connsiteX34" fmla="*/ 254409 w 2496164"/>
              <a:gd name="connsiteY34" fmla="*/ 1574390 h 2149577"/>
              <a:gd name="connsiteX35" fmla="*/ 269158 w 2496164"/>
              <a:gd name="connsiteY35" fmla="*/ 1603887 h 2149577"/>
              <a:gd name="connsiteX36" fmla="*/ 291280 w 2496164"/>
              <a:gd name="connsiteY36" fmla="*/ 1640758 h 2149577"/>
              <a:gd name="connsiteX37" fmla="*/ 313403 w 2496164"/>
              <a:gd name="connsiteY37" fmla="*/ 1666567 h 2149577"/>
              <a:gd name="connsiteX38" fmla="*/ 361335 w 2496164"/>
              <a:gd name="connsiteY38" fmla="*/ 1696064 h 2149577"/>
              <a:gd name="connsiteX39" fmla="*/ 409267 w 2496164"/>
              <a:gd name="connsiteY39" fmla="*/ 1714500 h 2149577"/>
              <a:gd name="connsiteX40" fmla="*/ 471948 w 2496164"/>
              <a:gd name="connsiteY40" fmla="*/ 1725561 h 2149577"/>
              <a:gd name="connsiteX41" fmla="*/ 1017638 w 2496164"/>
              <a:gd name="connsiteY41" fmla="*/ 1791929 h 2149577"/>
              <a:gd name="connsiteX42" fmla="*/ 1124564 w 2496164"/>
              <a:gd name="connsiteY42" fmla="*/ 1806677 h 2149577"/>
              <a:gd name="connsiteX43" fmla="*/ 1176184 w 2496164"/>
              <a:gd name="connsiteY43" fmla="*/ 1817738 h 2149577"/>
              <a:gd name="connsiteX44" fmla="*/ 1183558 w 2496164"/>
              <a:gd name="connsiteY44" fmla="*/ 1828800 h 2149577"/>
              <a:gd name="connsiteX45" fmla="*/ 1183558 w 2496164"/>
              <a:gd name="connsiteY45" fmla="*/ 1836174 h 2149577"/>
              <a:gd name="connsiteX46" fmla="*/ 1176184 w 2496164"/>
              <a:gd name="connsiteY46" fmla="*/ 1847235 h 2149577"/>
              <a:gd name="connsiteX47" fmla="*/ 1146687 w 2496164"/>
              <a:gd name="connsiteY47" fmla="*/ 1858296 h 2149577"/>
              <a:gd name="connsiteX48" fmla="*/ 1091380 w 2496164"/>
              <a:gd name="connsiteY48" fmla="*/ 1869358 h 2149577"/>
              <a:gd name="connsiteX49" fmla="*/ 575187 w 2496164"/>
              <a:gd name="connsiteY49" fmla="*/ 1950474 h 2149577"/>
              <a:gd name="connsiteX50" fmla="*/ 387145 w 2496164"/>
              <a:gd name="connsiteY50" fmla="*/ 1998406 h 2149577"/>
              <a:gd name="connsiteX51" fmla="*/ 328151 w 2496164"/>
              <a:gd name="connsiteY51" fmla="*/ 2020529 h 2149577"/>
              <a:gd name="connsiteX52" fmla="*/ 313403 w 2496164"/>
              <a:gd name="connsiteY52" fmla="*/ 2031590 h 2149577"/>
              <a:gd name="connsiteX53" fmla="*/ 265471 w 2496164"/>
              <a:gd name="connsiteY53" fmla="*/ 2090583 h 2149577"/>
              <a:gd name="connsiteX54" fmla="*/ 221226 w 2496164"/>
              <a:gd name="connsiteY54" fmla="*/ 2127454 h 2149577"/>
              <a:gd name="connsiteX55" fmla="*/ 180667 w 2496164"/>
              <a:gd name="connsiteY55" fmla="*/ 2149577 h 2149577"/>
              <a:gd name="connsiteX56" fmla="*/ 154858 w 2496164"/>
              <a:gd name="connsiteY56" fmla="*/ 2149577 h 2149577"/>
              <a:gd name="connsiteX57" fmla="*/ 114300 w 2496164"/>
              <a:gd name="connsiteY57" fmla="*/ 2131142 h 2149577"/>
              <a:gd name="connsiteX58" fmla="*/ 70055 w 2496164"/>
              <a:gd name="connsiteY58" fmla="*/ 2075835 h 2149577"/>
              <a:gd name="connsiteX59" fmla="*/ 47932 w 2496164"/>
              <a:gd name="connsiteY59" fmla="*/ 2009467 h 2149577"/>
              <a:gd name="connsiteX60" fmla="*/ 29497 w 2496164"/>
              <a:gd name="connsiteY60" fmla="*/ 1924664 h 2149577"/>
              <a:gd name="connsiteX61" fmla="*/ 11061 w 2496164"/>
              <a:gd name="connsiteY61" fmla="*/ 1703438 h 2149577"/>
              <a:gd name="connsiteX62" fmla="*/ 0 w 2496164"/>
              <a:gd name="connsiteY62" fmla="*/ 1419532 h 2149577"/>
              <a:gd name="connsiteX63" fmla="*/ 0 w 2496164"/>
              <a:gd name="connsiteY63" fmla="*/ 1238864 h 2149577"/>
              <a:gd name="connsiteX64" fmla="*/ 0 w 2496164"/>
              <a:gd name="connsiteY64" fmla="*/ 1043448 h 2149577"/>
              <a:gd name="connsiteX65" fmla="*/ 0 w 2496164"/>
              <a:gd name="connsiteY65" fmla="*/ 881216 h 2149577"/>
              <a:gd name="connsiteX66" fmla="*/ 7374 w 2496164"/>
              <a:gd name="connsiteY66" fmla="*/ 796412 h 2149577"/>
              <a:gd name="connsiteX67" fmla="*/ 25809 w 2496164"/>
              <a:gd name="connsiteY67" fmla="*/ 645242 h 2149577"/>
              <a:gd name="connsiteX68" fmla="*/ 44245 w 2496164"/>
              <a:gd name="connsiteY68" fmla="*/ 553064 h 2149577"/>
              <a:gd name="connsiteX69" fmla="*/ 70055 w 2496164"/>
              <a:gd name="connsiteY69" fmla="*/ 435077 h 2149577"/>
              <a:gd name="connsiteX70" fmla="*/ 99551 w 2496164"/>
              <a:gd name="connsiteY70" fmla="*/ 335525 h 2149577"/>
              <a:gd name="connsiteX71" fmla="*/ 132735 w 2496164"/>
              <a:gd name="connsiteY71" fmla="*/ 250722 h 2149577"/>
              <a:gd name="connsiteX72" fmla="*/ 176980 w 2496164"/>
              <a:gd name="connsiteY72" fmla="*/ 184354 h 2149577"/>
              <a:gd name="connsiteX73" fmla="*/ 221226 w 2496164"/>
              <a:gd name="connsiteY73" fmla="*/ 132735 h 2149577"/>
              <a:gd name="connsiteX74" fmla="*/ 258097 w 2496164"/>
              <a:gd name="connsiteY74" fmla="*/ 95864 h 2149577"/>
              <a:gd name="connsiteX75" fmla="*/ 313403 w 2496164"/>
              <a:gd name="connsiteY75" fmla="*/ 55306 h 2149577"/>
              <a:gd name="connsiteX76" fmla="*/ 368709 w 2496164"/>
              <a:gd name="connsiteY76" fmla="*/ 29496 h 2149577"/>
              <a:gd name="connsiteX77" fmla="*/ 435077 w 2496164"/>
              <a:gd name="connsiteY77" fmla="*/ 11061 h 2149577"/>
              <a:gd name="connsiteX78" fmla="*/ 508819 w 2496164"/>
              <a:gd name="connsiteY78" fmla="*/ 0 h 2149577"/>
              <a:gd name="connsiteX79" fmla="*/ 578874 w 2496164"/>
              <a:gd name="connsiteY79" fmla="*/ 0 h 2149577"/>
              <a:gd name="connsiteX80" fmla="*/ 637867 w 2496164"/>
              <a:gd name="connsiteY80" fmla="*/ 3687 h 2149577"/>
              <a:gd name="connsiteX81" fmla="*/ 674738 w 2496164"/>
              <a:gd name="connsiteY81" fmla="*/ 7374 h 2149577"/>
              <a:gd name="connsiteX82" fmla="*/ 862780 w 2496164"/>
              <a:gd name="connsiteY82" fmla="*/ 7374 h 2149577"/>
              <a:gd name="connsiteX83" fmla="*/ 1109816 w 2496164"/>
              <a:gd name="connsiteY83" fmla="*/ 7374 h 2149577"/>
              <a:gd name="connsiteX84" fmla="*/ 1356851 w 2496164"/>
              <a:gd name="connsiteY84" fmla="*/ 3687 h 2149577"/>
              <a:gd name="connsiteX0" fmla="*/ 1356851 w 2496164"/>
              <a:gd name="connsiteY0" fmla="*/ 3687 h 2149577"/>
              <a:gd name="connsiteX1" fmla="*/ 2326558 w 2496164"/>
              <a:gd name="connsiteY1" fmla="*/ 7374 h 2149577"/>
              <a:gd name="connsiteX2" fmla="*/ 2496164 w 2496164"/>
              <a:gd name="connsiteY2" fmla="*/ 228600 h 2149577"/>
              <a:gd name="connsiteX3" fmla="*/ 2451919 w 2496164"/>
              <a:gd name="connsiteY3" fmla="*/ 272845 h 2149577"/>
              <a:gd name="connsiteX4" fmla="*/ 2418735 w 2496164"/>
              <a:gd name="connsiteY4" fmla="*/ 294967 h 2149577"/>
              <a:gd name="connsiteX5" fmla="*/ 2392926 w 2496164"/>
              <a:gd name="connsiteY5" fmla="*/ 306029 h 2149577"/>
              <a:gd name="connsiteX6" fmla="*/ 2356055 w 2496164"/>
              <a:gd name="connsiteY6" fmla="*/ 320777 h 2149577"/>
              <a:gd name="connsiteX7" fmla="*/ 2337619 w 2496164"/>
              <a:gd name="connsiteY7" fmla="*/ 320777 h 2149577"/>
              <a:gd name="connsiteX8" fmla="*/ 2308122 w 2496164"/>
              <a:gd name="connsiteY8" fmla="*/ 313403 h 2149577"/>
              <a:gd name="connsiteX9" fmla="*/ 2245442 w 2496164"/>
              <a:gd name="connsiteY9" fmla="*/ 287593 h 2149577"/>
              <a:gd name="connsiteX10" fmla="*/ 2201197 w 2496164"/>
              <a:gd name="connsiteY10" fmla="*/ 261783 h 2149577"/>
              <a:gd name="connsiteX11" fmla="*/ 2175387 w 2496164"/>
              <a:gd name="connsiteY11" fmla="*/ 250722 h 2149577"/>
              <a:gd name="connsiteX12" fmla="*/ 2050026 w 2496164"/>
              <a:gd name="connsiteY12" fmla="*/ 239661 h 2149577"/>
              <a:gd name="connsiteX13" fmla="*/ 1707126 w 2496164"/>
              <a:gd name="connsiteY13" fmla="*/ 228600 h 2149577"/>
              <a:gd name="connsiteX14" fmla="*/ 1578077 w 2496164"/>
              <a:gd name="connsiteY14" fmla="*/ 232287 h 2149577"/>
              <a:gd name="connsiteX15" fmla="*/ 1452716 w 2496164"/>
              <a:gd name="connsiteY15" fmla="*/ 228600 h 2149577"/>
              <a:gd name="connsiteX16" fmla="*/ 682113 w 2496164"/>
              <a:gd name="connsiteY16" fmla="*/ 228600 h 2149577"/>
              <a:gd name="connsiteX17" fmla="*/ 545690 w 2496164"/>
              <a:gd name="connsiteY17" fmla="*/ 232287 h 2149577"/>
              <a:gd name="connsiteX18" fmla="*/ 486697 w 2496164"/>
              <a:gd name="connsiteY18" fmla="*/ 239661 h 2149577"/>
              <a:gd name="connsiteX19" fmla="*/ 435077 w 2496164"/>
              <a:gd name="connsiteY19" fmla="*/ 250722 h 2149577"/>
              <a:gd name="connsiteX20" fmla="*/ 401893 w 2496164"/>
              <a:gd name="connsiteY20" fmla="*/ 265471 h 2149577"/>
              <a:gd name="connsiteX21" fmla="*/ 368709 w 2496164"/>
              <a:gd name="connsiteY21" fmla="*/ 283906 h 2149577"/>
              <a:gd name="connsiteX22" fmla="*/ 342900 w 2496164"/>
              <a:gd name="connsiteY22" fmla="*/ 309716 h 2149577"/>
              <a:gd name="connsiteX23" fmla="*/ 320777 w 2496164"/>
              <a:gd name="connsiteY23" fmla="*/ 346587 h 2149577"/>
              <a:gd name="connsiteX24" fmla="*/ 306029 w 2496164"/>
              <a:gd name="connsiteY24" fmla="*/ 383458 h 2149577"/>
              <a:gd name="connsiteX25" fmla="*/ 280219 w 2496164"/>
              <a:gd name="connsiteY25" fmla="*/ 471948 h 2149577"/>
              <a:gd name="connsiteX26" fmla="*/ 247035 w 2496164"/>
              <a:gd name="connsiteY26" fmla="*/ 641554 h 2149577"/>
              <a:gd name="connsiteX27" fmla="*/ 235974 w 2496164"/>
              <a:gd name="connsiteY27" fmla="*/ 744793 h 2149577"/>
              <a:gd name="connsiteX28" fmla="*/ 224913 w 2496164"/>
              <a:gd name="connsiteY28" fmla="*/ 977080 h 2149577"/>
              <a:gd name="connsiteX29" fmla="*/ 224913 w 2496164"/>
              <a:gd name="connsiteY29" fmla="*/ 1113503 h 2149577"/>
              <a:gd name="connsiteX30" fmla="*/ 232287 w 2496164"/>
              <a:gd name="connsiteY30" fmla="*/ 1327354 h 2149577"/>
              <a:gd name="connsiteX31" fmla="*/ 239661 w 2496164"/>
              <a:gd name="connsiteY31" fmla="*/ 1426906 h 2149577"/>
              <a:gd name="connsiteX32" fmla="*/ 250722 w 2496164"/>
              <a:gd name="connsiteY32" fmla="*/ 1555954 h 2149577"/>
              <a:gd name="connsiteX33" fmla="*/ 254409 w 2496164"/>
              <a:gd name="connsiteY33" fmla="*/ 1574390 h 2149577"/>
              <a:gd name="connsiteX34" fmla="*/ 269158 w 2496164"/>
              <a:gd name="connsiteY34" fmla="*/ 1603887 h 2149577"/>
              <a:gd name="connsiteX35" fmla="*/ 291280 w 2496164"/>
              <a:gd name="connsiteY35" fmla="*/ 1640758 h 2149577"/>
              <a:gd name="connsiteX36" fmla="*/ 313403 w 2496164"/>
              <a:gd name="connsiteY36" fmla="*/ 1666567 h 2149577"/>
              <a:gd name="connsiteX37" fmla="*/ 361335 w 2496164"/>
              <a:gd name="connsiteY37" fmla="*/ 1696064 h 2149577"/>
              <a:gd name="connsiteX38" fmla="*/ 409267 w 2496164"/>
              <a:gd name="connsiteY38" fmla="*/ 1714500 h 2149577"/>
              <a:gd name="connsiteX39" fmla="*/ 471948 w 2496164"/>
              <a:gd name="connsiteY39" fmla="*/ 1725561 h 2149577"/>
              <a:gd name="connsiteX40" fmla="*/ 1017638 w 2496164"/>
              <a:gd name="connsiteY40" fmla="*/ 1791929 h 2149577"/>
              <a:gd name="connsiteX41" fmla="*/ 1124564 w 2496164"/>
              <a:gd name="connsiteY41" fmla="*/ 1806677 h 2149577"/>
              <a:gd name="connsiteX42" fmla="*/ 1176184 w 2496164"/>
              <a:gd name="connsiteY42" fmla="*/ 1817738 h 2149577"/>
              <a:gd name="connsiteX43" fmla="*/ 1183558 w 2496164"/>
              <a:gd name="connsiteY43" fmla="*/ 1828800 h 2149577"/>
              <a:gd name="connsiteX44" fmla="*/ 1183558 w 2496164"/>
              <a:gd name="connsiteY44" fmla="*/ 1836174 h 2149577"/>
              <a:gd name="connsiteX45" fmla="*/ 1176184 w 2496164"/>
              <a:gd name="connsiteY45" fmla="*/ 1847235 h 2149577"/>
              <a:gd name="connsiteX46" fmla="*/ 1146687 w 2496164"/>
              <a:gd name="connsiteY46" fmla="*/ 1858296 h 2149577"/>
              <a:gd name="connsiteX47" fmla="*/ 1091380 w 2496164"/>
              <a:gd name="connsiteY47" fmla="*/ 1869358 h 2149577"/>
              <a:gd name="connsiteX48" fmla="*/ 575187 w 2496164"/>
              <a:gd name="connsiteY48" fmla="*/ 1950474 h 2149577"/>
              <a:gd name="connsiteX49" fmla="*/ 387145 w 2496164"/>
              <a:gd name="connsiteY49" fmla="*/ 1998406 h 2149577"/>
              <a:gd name="connsiteX50" fmla="*/ 328151 w 2496164"/>
              <a:gd name="connsiteY50" fmla="*/ 2020529 h 2149577"/>
              <a:gd name="connsiteX51" fmla="*/ 313403 w 2496164"/>
              <a:gd name="connsiteY51" fmla="*/ 2031590 h 2149577"/>
              <a:gd name="connsiteX52" fmla="*/ 265471 w 2496164"/>
              <a:gd name="connsiteY52" fmla="*/ 2090583 h 2149577"/>
              <a:gd name="connsiteX53" fmla="*/ 221226 w 2496164"/>
              <a:gd name="connsiteY53" fmla="*/ 2127454 h 2149577"/>
              <a:gd name="connsiteX54" fmla="*/ 180667 w 2496164"/>
              <a:gd name="connsiteY54" fmla="*/ 2149577 h 2149577"/>
              <a:gd name="connsiteX55" fmla="*/ 154858 w 2496164"/>
              <a:gd name="connsiteY55" fmla="*/ 2149577 h 2149577"/>
              <a:gd name="connsiteX56" fmla="*/ 114300 w 2496164"/>
              <a:gd name="connsiteY56" fmla="*/ 2131142 h 2149577"/>
              <a:gd name="connsiteX57" fmla="*/ 70055 w 2496164"/>
              <a:gd name="connsiteY57" fmla="*/ 2075835 h 2149577"/>
              <a:gd name="connsiteX58" fmla="*/ 47932 w 2496164"/>
              <a:gd name="connsiteY58" fmla="*/ 2009467 h 2149577"/>
              <a:gd name="connsiteX59" fmla="*/ 29497 w 2496164"/>
              <a:gd name="connsiteY59" fmla="*/ 1924664 h 2149577"/>
              <a:gd name="connsiteX60" fmla="*/ 11061 w 2496164"/>
              <a:gd name="connsiteY60" fmla="*/ 1703438 h 2149577"/>
              <a:gd name="connsiteX61" fmla="*/ 0 w 2496164"/>
              <a:gd name="connsiteY61" fmla="*/ 1419532 h 2149577"/>
              <a:gd name="connsiteX62" fmla="*/ 0 w 2496164"/>
              <a:gd name="connsiteY62" fmla="*/ 1238864 h 2149577"/>
              <a:gd name="connsiteX63" fmla="*/ 0 w 2496164"/>
              <a:gd name="connsiteY63" fmla="*/ 1043448 h 2149577"/>
              <a:gd name="connsiteX64" fmla="*/ 0 w 2496164"/>
              <a:gd name="connsiteY64" fmla="*/ 881216 h 2149577"/>
              <a:gd name="connsiteX65" fmla="*/ 7374 w 2496164"/>
              <a:gd name="connsiteY65" fmla="*/ 796412 h 2149577"/>
              <a:gd name="connsiteX66" fmla="*/ 25809 w 2496164"/>
              <a:gd name="connsiteY66" fmla="*/ 645242 h 2149577"/>
              <a:gd name="connsiteX67" fmla="*/ 44245 w 2496164"/>
              <a:gd name="connsiteY67" fmla="*/ 553064 h 2149577"/>
              <a:gd name="connsiteX68" fmla="*/ 70055 w 2496164"/>
              <a:gd name="connsiteY68" fmla="*/ 435077 h 2149577"/>
              <a:gd name="connsiteX69" fmla="*/ 99551 w 2496164"/>
              <a:gd name="connsiteY69" fmla="*/ 335525 h 2149577"/>
              <a:gd name="connsiteX70" fmla="*/ 132735 w 2496164"/>
              <a:gd name="connsiteY70" fmla="*/ 250722 h 2149577"/>
              <a:gd name="connsiteX71" fmla="*/ 176980 w 2496164"/>
              <a:gd name="connsiteY71" fmla="*/ 184354 h 2149577"/>
              <a:gd name="connsiteX72" fmla="*/ 221226 w 2496164"/>
              <a:gd name="connsiteY72" fmla="*/ 132735 h 2149577"/>
              <a:gd name="connsiteX73" fmla="*/ 258097 w 2496164"/>
              <a:gd name="connsiteY73" fmla="*/ 95864 h 2149577"/>
              <a:gd name="connsiteX74" fmla="*/ 313403 w 2496164"/>
              <a:gd name="connsiteY74" fmla="*/ 55306 h 2149577"/>
              <a:gd name="connsiteX75" fmla="*/ 368709 w 2496164"/>
              <a:gd name="connsiteY75" fmla="*/ 29496 h 2149577"/>
              <a:gd name="connsiteX76" fmla="*/ 435077 w 2496164"/>
              <a:gd name="connsiteY76" fmla="*/ 11061 h 2149577"/>
              <a:gd name="connsiteX77" fmla="*/ 508819 w 2496164"/>
              <a:gd name="connsiteY77" fmla="*/ 0 h 2149577"/>
              <a:gd name="connsiteX78" fmla="*/ 578874 w 2496164"/>
              <a:gd name="connsiteY78" fmla="*/ 0 h 2149577"/>
              <a:gd name="connsiteX79" fmla="*/ 637867 w 2496164"/>
              <a:gd name="connsiteY79" fmla="*/ 3687 h 2149577"/>
              <a:gd name="connsiteX80" fmla="*/ 674738 w 2496164"/>
              <a:gd name="connsiteY80" fmla="*/ 7374 h 2149577"/>
              <a:gd name="connsiteX81" fmla="*/ 862780 w 2496164"/>
              <a:gd name="connsiteY81" fmla="*/ 7374 h 2149577"/>
              <a:gd name="connsiteX82" fmla="*/ 1109816 w 2496164"/>
              <a:gd name="connsiteY82" fmla="*/ 7374 h 2149577"/>
              <a:gd name="connsiteX83" fmla="*/ 1356851 w 2496164"/>
              <a:gd name="connsiteY83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451919 w 2496164"/>
              <a:gd name="connsiteY2" fmla="*/ 272845 h 2149577"/>
              <a:gd name="connsiteX3" fmla="*/ 2418735 w 2496164"/>
              <a:gd name="connsiteY3" fmla="*/ 294967 h 2149577"/>
              <a:gd name="connsiteX4" fmla="*/ 2392926 w 2496164"/>
              <a:gd name="connsiteY4" fmla="*/ 306029 h 2149577"/>
              <a:gd name="connsiteX5" fmla="*/ 2356055 w 2496164"/>
              <a:gd name="connsiteY5" fmla="*/ 320777 h 2149577"/>
              <a:gd name="connsiteX6" fmla="*/ 2337619 w 2496164"/>
              <a:gd name="connsiteY6" fmla="*/ 320777 h 2149577"/>
              <a:gd name="connsiteX7" fmla="*/ 2308122 w 2496164"/>
              <a:gd name="connsiteY7" fmla="*/ 313403 h 2149577"/>
              <a:gd name="connsiteX8" fmla="*/ 2245442 w 2496164"/>
              <a:gd name="connsiteY8" fmla="*/ 287593 h 2149577"/>
              <a:gd name="connsiteX9" fmla="*/ 2201197 w 2496164"/>
              <a:gd name="connsiteY9" fmla="*/ 261783 h 2149577"/>
              <a:gd name="connsiteX10" fmla="*/ 2175387 w 2496164"/>
              <a:gd name="connsiteY10" fmla="*/ 250722 h 2149577"/>
              <a:gd name="connsiteX11" fmla="*/ 2050026 w 2496164"/>
              <a:gd name="connsiteY11" fmla="*/ 239661 h 2149577"/>
              <a:gd name="connsiteX12" fmla="*/ 1707126 w 2496164"/>
              <a:gd name="connsiteY12" fmla="*/ 228600 h 2149577"/>
              <a:gd name="connsiteX13" fmla="*/ 1578077 w 2496164"/>
              <a:gd name="connsiteY13" fmla="*/ 232287 h 2149577"/>
              <a:gd name="connsiteX14" fmla="*/ 1452716 w 2496164"/>
              <a:gd name="connsiteY14" fmla="*/ 228600 h 2149577"/>
              <a:gd name="connsiteX15" fmla="*/ 682113 w 2496164"/>
              <a:gd name="connsiteY15" fmla="*/ 228600 h 2149577"/>
              <a:gd name="connsiteX16" fmla="*/ 545690 w 2496164"/>
              <a:gd name="connsiteY16" fmla="*/ 232287 h 2149577"/>
              <a:gd name="connsiteX17" fmla="*/ 486697 w 2496164"/>
              <a:gd name="connsiteY17" fmla="*/ 239661 h 2149577"/>
              <a:gd name="connsiteX18" fmla="*/ 435077 w 2496164"/>
              <a:gd name="connsiteY18" fmla="*/ 250722 h 2149577"/>
              <a:gd name="connsiteX19" fmla="*/ 401893 w 2496164"/>
              <a:gd name="connsiteY19" fmla="*/ 265471 h 2149577"/>
              <a:gd name="connsiteX20" fmla="*/ 368709 w 2496164"/>
              <a:gd name="connsiteY20" fmla="*/ 283906 h 2149577"/>
              <a:gd name="connsiteX21" fmla="*/ 342900 w 2496164"/>
              <a:gd name="connsiteY21" fmla="*/ 309716 h 2149577"/>
              <a:gd name="connsiteX22" fmla="*/ 320777 w 2496164"/>
              <a:gd name="connsiteY22" fmla="*/ 346587 h 2149577"/>
              <a:gd name="connsiteX23" fmla="*/ 306029 w 2496164"/>
              <a:gd name="connsiteY23" fmla="*/ 383458 h 2149577"/>
              <a:gd name="connsiteX24" fmla="*/ 280219 w 2496164"/>
              <a:gd name="connsiteY24" fmla="*/ 471948 h 2149577"/>
              <a:gd name="connsiteX25" fmla="*/ 247035 w 2496164"/>
              <a:gd name="connsiteY25" fmla="*/ 641554 h 2149577"/>
              <a:gd name="connsiteX26" fmla="*/ 235974 w 2496164"/>
              <a:gd name="connsiteY26" fmla="*/ 744793 h 2149577"/>
              <a:gd name="connsiteX27" fmla="*/ 224913 w 2496164"/>
              <a:gd name="connsiteY27" fmla="*/ 977080 h 2149577"/>
              <a:gd name="connsiteX28" fmla="*/ 224913 w 2496164"/>
              <a:gd name="connsiteY28" fmla="*/ 1113503 h 2149577"/>
              <a:gd name="connsiteX29" fmla="*/ 232287 w 2496164"/>
              <a:gd name="connsiteY29" fmla="*/ 1327354 h 2149577"/>
              <a:gd name="connsiteX30" fmla="*/ 239661 w 2496164"/>
              <a:gd name="connsiteY30" fmla="*/ 1426906 h 2149577"/>
              <a:gd name="connsiteX31" fmla="*/ 250722 w 2496164"/>
              <a:gd name="connsiteY31" fmla="*/ 1555954 h 2149577"/>
              <a:gd name="connsiteX32" fmla="*/ 254409 w 2496164"/>
              <a:gd name="connsiteY32" fmla="*/ 1574390 h 2149577"/>
              <a:gd name="connsiteX33" fmla="*/ 269158 w 2496164"/>
              <a:gd name="connsiteY33" fmla="*/ 1603887 h 2149577"/>
              <a:gd name="connsiteX34" fmla="*/ 291280 w 2496164"/>
              <a:gd name="connsiteY34" fmla="*/ 1640758 h 2149577"/>
              <a:gd name="connsiteX35" fmla="*/ 313403 w 2496164"/>
              <a:gd name="connsiteY35" fmla="*/ 1666567 h 2149577"/>
              <a:gd name="connsiteX36" fmla="*/ 361335 w 2496164"/>
              <a:gd name="connsiteY36" fmla="*/ 1696064 h 2149577"/>
              <a:gd name="connsiteX37" fmla="*/ 409267 w 2496164"/>
              <a:gd name="connsiteY37" fmla="*/ 1714500 h 2149577"/>
              <a:gd name="connsiteX38" fmla="*/ 471948 w 2496164"/>
              <a:gd name="connsiteY38" fmla="*/ 1725561 h 2149577"/>
              <a:gd name="connsiteX39" fmla="*/ 1017638 w 2496164"/>
              <a:gd name="connsiteY39" fmla="*/ 1791929 h 2149577"/>
              <a:gd name="connsiteX40" fmla="*/ 1124564 w 2496164"/>
              <a:gd name="connsiteY40" fmla="*/ 1806677 h 2149577"/>
              <a:gd name="connsiteX41" fmla="*/ 1176184 w 2496164"/>
              <a:gd name="connsiteY41" fmla="*/ 1817738 h 2149577"/>
              <a:gd name="connsiteX42" fmla="*/ 1183558 w 2496164"/>
              <a:gd name="connsiteY42" fmla="*/ 1828800 h 2149577"/>
              <a:gd name="connsiteX43" fmla="*/ 1183558 w 2496164"/>
              <a:gd name="connsiteY43" fmla="*/ 1836174 h 2149577"/>
              <a:gd name="connsiteX44" fmla="*/ 1176184 w 2496164"/>
              <a:gd name="connsiteY44" fmla="*/ 1847235 h 2149577"/>
              <a:gd name="connsiteX45" fmla="*/ 1146687 w 2496164"/>
              <a:gd name="connsiteY45" fmla="*/ 1858296 h 2149577"/>
              <a:gd name="connsiteX46" fmla="*/ 1091380 w 2496164"/>
              <a:gd name="connsiteY46" fmla="*/ 1869358 h 2149577"/>
              <a:gd name="connsiteX47" fmla="*/ 575187 w 2496164"/>
              <a:gd name="connsiteY47" fmla="*/ 1950474 h 2149577"/>
              <a:gd name="connsiteX48" fmla="*/ 387145 w 2496164"/>
              <a:gd name="connsiteY48" fmla="*/ 1998406 h 2149577"/>
              <a:gd name="connsiteX49" fmla="*/ 328151 w 2496164"/>
              <a:gd name="connsiteY49" fmla="*/ 2020529 h 2149577"/>
              <a:gd name="connsiteX50" fmla="*/ 313403 w 2496164"/>
              <a:gd name="connsiteY50" fmla="*/ 2031590 h 2149577"/>
              <a:gd name="connsiteX51" fmla="*/ 265471 w 2496164"/>
              <a:gd name="connsiteY51" fmla="*/ 2090583 h 2149577"/>
              <a:gd name="connsiteX52" fmla="*/ 221226 w 2496164"/>
              <a:gd name="connsiteY52" fmla="*/ 2127454 h 2149577"/>
              <a:gd name="connsiteX53" fmla="*/ 180667 w 2496164"/>
              <a:gd name="connsiteY53" fmla="*/ 2149577 h 2149577"/>
              <a:gd name="connsiteX54" fmla="*/ 154858 w 2496164"/>
              <a:gd name="connsiteY54" fmla="*/ 2149577 h 2149577"/>
              <a:gd name="connsiteX55" fmla="*/ 114300 w 2496164"/>
              <a:gd name="connsiteY55" fmla="*/ 2131142 h 2149577"/>
              <a:gd name="connsiteX56" fmla="*/ 70055 w 2496164"/>
              <a:gd name="connsiteY56" fmla="*/ 2075835 h 2149577"/>
              <a:gd name="connsiteX57" fmla="*/ 47932 w 2496164"/>
              <a:gd name="connsiteY57" fmla="*/ 2009467 h 2149577"/>
              <a:gd name="connsiteX58" fmla="*/ 29497 w 2496164"/>
              <a:gd name="connsiteY58" fmla="*/ 1924664 h 2149577"/>
              <a:gd name="connsiteX59" fmla="*/ 11061 w 2496164"/>
              <a:gd name="connsiteY59" fmla="*/ 1703438 h 2149577"/>
              <a:gd name="connsiteX60" fmla="*/ 0 w 2496164"/>
              <a:gd name="connsiteY60" fmla="*/ 1419532 h 2149577"/>
              <a:gd name="connsiteX61" fmla="*/ 0 w 2496164"/>
              <a:gd name="connsiteY61" fmla="*/ 1238864 h 2149577"/>
              <a:gd name="connsiteX62" fmla="*/ 0 w 2496164"/>
              <a:gd name="connsiteY62" fmla="*/ 1043448 h 2149577"/>
              <a:gd name="connsiteX63" fmla="*/ 0 w 2496164"/>
              <a:gd name="connsiteY63" fmla="*/ 881216 h 2149577"/>
              <a:gd name="connsiteX64" fmla="*/ 7374 w 2496164"/>
              <a:gd name="connsiteY64" fmla="*/ 796412 h 2149577"/>
              <a:gd name="connsiteX65" fmla="*/ 25809 w 2496164"/>
              <a:gd name="connsiteY65" fmla="*/ 645242 h 2149577"/>
              <a:gd name="connsiteX66" fmla="*/ 44245 w 2496164"/>
              <a:gd name="connsiteY66" fmla="*/ 553064 h 2149577"/>
              <a:gd name="connsiteX67" fmla="*/ 70055 w 2496164"/>
              <a:gd name="connsiteY67" fmla="*/ 435077 h 2149577"/>
              <a:gd name="connsiteX68" fmla="*/ 99551 w 2496164"/>
              <a:gd name="connsiteY68" fmla="*/ 335525 h 2149577"/>
              <a:gd name="connsiteX69" fmla="*/ 132735 w 2496164"/>
              <a:gd name="connsiteY69" fmla="*/ 250722 h 2149577"/>
              <a:gd name="connsiteX70" fmla="*/ 176980 w 2496164"/>
              <a:gd name="connsiteY70" fmla="*/ 184354 h 2149577"/>
              <a:gd name="connsiteX71" fmla="*/ 221226 w 2496164"/>
              <a:gd name="connsiteY71" fmla="*/ 132735 h 2149577"/>
              <a:gd name="connsiteX72" fmla="*/ 258097 w 2496164"/>
              <a:gd name="connsiteY72" fmla="*/ 95864 h 2149577"/>
              <a:gd name="connsiteX73" fmla="*/ 313403 w 2496164"/>
              <a:gd name="connsiteY73" fmla="*/ 55306 h 2149577"/>
              <a:gd name="connsiteX74" fmla="*/ 368709 w 2496164"/>
              <a:gd name="connsiteY74" fmla="*/ 29496 h 2149577"/>
              <a:gd name="connsiteX75" fmla="*/ 435077 w 2496164"/>
              <a:gd name="connsiteY75" fmla="*/ 11061 h 2149577"/>
              <a:gd name="connsiteX76" fmla="*/ 508819 w 2496164"/>
              <a:gd name="connsiteY76" fmla="*/ 0 h 2149577"/>
              <a:gd name="connsiteX77" fmla="*/ 578874 w 2496164"/>
              <a:gd name="connsiteY77" fmla="*/ 0 h 2149577"/>
              <a:gd name="connsiteX78" fmla="*/ 637867 w 2496164"/>
              <a:gd name="connsiteY78" fmla="*/ 3687 h 2149577"/>
              <a:gd name="connsiteX79" fmla="*/ 674738 w 2496164"/>
              <a:gd name="connsiteY79" fmla="*/ 7374 h 2149577"/>
              <a:gd name="connsiteX80" fmla="*/ 862780 w 2496164"/>
              <a:gd name="connsiteY80" fmla="*/ 7374 h 2149577"/>
              <a:gd name="connsiteX81" fmla="*/ 1109816 w 2496164"/>
              <a:gd name="connsiteY81" fmla="*/ 7374 h 2149577"/>
              <a:gd name="connsiteX82" fmla="*/ 1356851 w 2496164"/>
              <a:gd name="connsiteY82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451919 w 2496164"/>
              <a:gd name="connsiteY2" fmla="*/ 272845 h 2149577"/>
              <a:gd name="connsiteX3" fmla="*/ 2418735 w 2496164"/>
              <a:gd name="connsiteY3" fmla="*/ 294967 h 2149577"/>
              <a:gd name="connsiteX4" fmla="*/ 2392926 w 2496164"/>
              <a:gd name="connsiteY4" fmla="*/ 306029 h 2149577"/>
              <a:gd name="connsiteX5" fmla="*/ 2337619 w 2496164"/>
              <a:gd name="connsiteY5" fmla="*/ 320777 h 2149577"/>
              <a:gd name="connsiteX6" fmla="*/ 2308122 w 2496164"/>
              <a:gd name="connsiteY6" fmla="*/ 313403 h 2149577"/>
              <a:gd name="connsiteX7" fmla="*/ 2245442 w 2496164"/>
              <a:gd name="connsiteY7" fmla="*/ 287593 h 2149577"/>
              <a:gd name="connsiteX8" fmla="*/ 2201197 w 2496164"/>
              <a:gd name="connsiteY8" fmla="*/ 261783 h 2149577"/>
              <a:gd name="connsiteX9" fmla="*/ 2175387 w 2496164"/>
              <a:gd name="connsiteY9" fmla="*/ 250722 h 2149577"/>
              <a:gd name="connsiteX10" fmla="*/ 2050026 w 2496164"/>
              <a:gd name="connsiteY10" fmla="*/ 239661 h 2149577"/>
              <a:gd name="connsiteX11" fmla="*/ 1707126 w 2496164"/>
              <a:gd name="connsiteY11" fmla="*/ 228600 h 2149577"/>
              <a:gd name="connsiteX12" fmla="*/ 1578077 w 2496164"/>
              <a:gd name="connsiteY12" fmla="*/ 232287 h 2149577"/>
              <a:gd name="connsiteX13" fmla="*/ 1452716 w 2496164"/>
              <a:gd name="connsiteY13" fmla="*/ 228600 h 2149577"/>
              <a:gd name="connsiteX14" fmla="*/ 682113 w 2496164"/>
              <a:gd name="connsiteY14" fmla="*/ 228600 h 2149577"/>
              <a:gd name="connsiteX15" fmla="*/ 545690 w 2496164"/>
              <a:gd name="connsiteY15" fmla="*/ 232287 h 2149577"/>
              <a:gd name="connsiteX16" fmla="*/ 486697 w 2496164"/>
              <a:gd name="connsiteY16" fmla="*/ 239661 h 2149577"/>
              <a:gd name="connsiteX17" fmla="*/ 435077 w 2496164"/>
              <a:gd name="connsiteY17" fmla="*/ 250722 h 2149577"/>
              <a:gd name="connsiteX18" fmla="*/ 401893 w 2496164"/>
              <a:gd name="connsiteY18" fmla="*/ 265471 h 2149577"/>
              <a:gd name="connsiteX19" fmla="*/ 368709 w 2496164"/>
              <a:gd name="connsiteY19" fmla="*/ 283906 h 2149577"/>
              <a:gd name="connsiteX20" fmla="*/ 342900 w 2496164"/>
              <a:gd name="connsiteY20" fmla="*/ 309716 h 2149577"/>
              <a:gd name="connsiteX21" fmla="*/ 320777 w 2496164"/>
              <a:gd name="connsiteY21" fmla="*/ 346587 h 2149577"/>
              <a:gd name="connsiteX22" fmla="*/ 306029 w 2496164"/>
              <a:gd name="connsiteY22" fmla="*/ 383458 h 2149577"/>
              <a:gd name="connsiteX23" fmla="*/ 280219 w 2496164"/>
              <a:gd name="connsiteY23" fmla="*/ 471948 h 2149577"/>
              <a:gd name="connsiteX24" fmla="*/ 247035 w 2496164"/>
              <a:gd name="connsiteY24" fmla="*/ 641554 h 2149577"/>
              <a:gd name="connsiteX25" fmla="*/ 235974 w 2496164"/>
              <a:gd name="connsiteY25" fmla="*/ 744793 h 2149577"/>
              <a:gd name="connsiteX26" fmla="*/ 224913 w 2496164"/>
              <a:gd name="connsiteY26" fmla="*/ 977080 h 2149577"/>
              <a:gd name="connsiteX27" fmla="*/ 224913 w 2496164"/>
              <a:gd name="connsiteY27" fmla="*/ 1113503 h 2149577"/>
              <a:gd name="connsiteX28" fmla="*/ 232287 w 2496164"/>
              <a:gd name="connsiteY28" fmla="*/ 1327354 h 2149577"/>
              <a:gd name="connsiteX29" fmla="*/ 239661 w 2496164"/>
              <a:gd name="connsiteY29" fmla="*/ 1426906 h 2149577"/>
              <a:gd name="connsiteX30" fmla="*/ 250722 w 2496164"/>
              <a:gd name="connsiteY30" fmla="*/ 1555954 h 2149577"/>
              <a:gd name="connsiteX31" fmla="*/ 254409 w 2496164"/>
              <a:gd name="connsiteY31" fmla="*/ 1574390 h 2149577"/>
              <a:gd name="connsiteX32" fmla="*/ 269158 w 2496164"/>
              <a:gd name="connsiteY32" fmla="*/ 1603887 h 2149577"/>
              <a:gd name="connsiteX33" fmla="*/ 291280 w 2496164"/>
              <a:gd name="connsiteY33" fmla="*/ 1640758 h 2149577"/>
              <a:gd name="connsiteX34" fmla="*/ 313403 w 2496164"/>
              <a:gd name="connsiteY34" fmla="*/ 1666567 h 2149577"/>
              <a:gd name="connsiteX35" fmla="*/ 361335 w 2496164"/>
              <a:gd name="connsiteY35" fmla="*/ 1696064 h 2149577"/>
              <a:gd name="connsiteX36" fmla="*/ 409267 w 2496164"/>
              <a:gd name="connsiteY36" fmla="*/ 1714500 h 2149577"/>
              <a:gd name="connsiteX37" fmla="*/ 471948 w 2496164"/>
              <a:gd name="connsiteY37" fmla="*/ 1725561 h 2149577"/>
              <a:gd name="connsiteX38" fmla="*/ 1017638 w 2496164"/>
              <a:gd name="connsiteY38" fmla="*/ 1791929 h 2149577"/>
              <a:gd name="connsiteX39" fmla="*/ 1124564 w 2496164"/>
              <a:gd name="connsiteY39" fmla="*/ 1806677 h 2149577"/>
              <a:gd name="connsiteX40" fmla="*/ 1176184 w 2496164"/>
              <a:gd name="connsiteY40" fmla="*/ 1817738 h 2149577"/>
              <a:gd name="connsiteX41" fmla="*/ 1183558 w 2496164"/>
              <a:gd name="connsiteY41" fmla="*/ 1828800 h 2149577"/>
              <a:gd name="connsiteX42" fmla="*/ 1183558 w 2496164"/>
              <a:gd name="connsiteY42" fmla="*/ 1836174 h 2149577"/>
              <a:gd name="connsiteX43" fmla="*/ 1176184 w 2496164"/>
              <a:gd name="connsiteY43" fmla="*/ 1847235 h 2149577"/>
              <a:gd name="connsiteX44" fmla="*/ 1146687 w 2496164"/>
              <a:gd name="connsiteY44" fmla="*/ 1858296 h 2149577"/>
              <a:gd name="connsiteX45" fmla="*/ 1091380 w 2496164"/>
              <a:gd name="connsiteY45" fmla="*/ 1869358 h 2149577"/>
              <a:gd name="connsiteX46" fmla="*/ 575187 w 2496164"/>
              <a:gd name="connsiteY46" fmla="*/ 1950474 h 2149577"/>
              <a:gd name="connsiteX47" fmla="*/ 387145 w 2496164"/>
              <a:gd name="connsiteY47" fmla="*/ 1998406 h 2149577"/>
              <a:gd name="connsiteX48" fmla="*/ 328151 w 2496164"/>
              <a:gd name="connsiteY48" fmla="*/ 2020529 h 2149577"/>
              <a:gd name="connsiteX49" fmla="*/ 313403 w 2496164"/>
              <a:gd name="connsiteY49" fmla="*/ 2031590 h 2149577"/>
              <a:gd name="connsiteX50" fmla="*/ 265471 w 2496164"/>
              <a:gd name="connsiteY50" fmla="*/ 2090583 h 2149577"/>
              <a:gd name="connsiteX51" fmla="*/ 221226 w 2496164"/>
              <a:gd name="connsiteY51" fmla="*/ 2127454 h 2149577"/>
              <a:gd name="connsiteX52" fmla="*/ 180667 w 2496164"/>
              <a:gd name="connsiteY52" fmla="*/ 2149577 h 2149577"/>
              <a:gd name="connsiteX53" fmla="*/ 154858 w 2496164"/>
              <a:gd name="connsiteY53" fmla="*/ 2149577 h 2149577"/>
              <a:gd name="connsiteX54" fmla="*/ 114300 w 2496164"/>
              <a:gd name="connsiteY54" fmla="*/ 2131142 h 2149577"/>
              <a:gd name="connsiteX55" fmla="*/ 70055 w 2496164"/>
              <a:gd name="connsiteY55" fmla="*/ 2075835 h 2149577"/>
              <a:gd name="connsiteX56" fmla="*/ 47932 w 2496164"/>
              <a:gd name="connsiteY56" fmla="*/ 2009467 h 2149577"/>
              <a:gd name="connsiteX57" fmla="*/ 29497 w 2496164"/>
              <a:gd name="connsiteY57" fmla="*/ 1924664 h 2149577"/>
              <a:gd name="connsiteX58" fmla="*/ 11061 w 2496164"/>
              <a:gd name="connsiteY58" fmla="*/ 1703438 h 2149577"/>
              <a:gd name="connsiteX59" fmla="*/ 0 w 2496164"/>
              <a:gd name="connsiteY59" fmla="*/ 1419532 h 2149577"/>
              <a:gd name="connsiteX60" fmla="*/ 0 w 2496164"/>
              <a:gd name="connsiteY60" fmla="*/ 1238864 h 2149577"/>
              <a:gd name="connsiteX61" fmla="*/ 0 w 2496164"/>
              <a:gd name="connsiteY61" fmla="*/ 1043448 h 2149577"/>
              <a:gd name="connsiteX62" fmla="*/ 0 w 2496164"/>
              <a:gd name="connsiteY62" fmla="*/ 881216 h 2149577"/>
              <a:gd name="connsiteX63" fmla="*/ 7374 w 2496164"/>
              <a:gd name="connsiteY63" fmla="*/ 796412 h 2149577"/>
              <a:gd name="connsiteX64" fmla="*/ 25809 w 2496164"/>
              <a:gd name="connsiteY64" fmla="*/ 645242 h 2149577"/>
              <a:gd name="connsiteX65" fmla="*/ 44245 w 2496164"/>
              <a:gd name="connsiteY65" fmla="*/ 553064 h 2149577"/>
              <a:gd name="connsiteX66" fmla="*/ 70055 w 2496164"/>
              <a:gd name="connsiteY66" fmla="*/ 435077 h 2149577"/>
              <a:gd name="connsiteX67" fmla="*/ 99551 w 2496164"/>
              <a:gd name="connsiteY67" fmla="*/ 335525 h 2149577"/>
              <a:gd name="connsiteX68" fmla="*/ 132735 w 2496164"/>
              <a:gd name="connsiteY68" fmla="*/ 250722 h 2149577"/>
              <a:gd name="connsiteX69" fmla="*/ 176980 w 2496164"/>
              <a:gd name="connsiteY69" fmla="*/ 184354 h 2149577"/>
              <a:gd name="connsiteX70" fmla="*/ 221226 w 2496164"/>
              <a:gd name="connsiteY70" fmla="*/ 132735 h 2149577"/>
              <a:gd name="connsiteX71" fmla="*/ 258097 w 2496164"/>
              <a:gd name="connsiteY71" fmla="*/ 95864 h 2149577"/>
              <a:gd name="connsiteX72" fmla="*/ 313403 w 2496164"/>
              <a:gd name="connsiteY72" fmla="*/ 55306 h 2149577"/>
              <a:gd name="connsiteX73" fmla="*/ 368709 w 2496164"/>
              <a:gd name="connsiteY73" fmla="*/ 29496 h 2149577"/>
              <a:gd name="connsiteX74" fmla="*/ 435077 w 2496164"/>
              <a:gd name="connsiteY74" fmla="*/ 11061 h 2149577"/>
              <a:gd name="connsiteX75" fmla="*/ 508819 w 2496164"/>
              <a:gd name="connsiteY75" fmla="*/ 0 h 2149577"/>
              <a:gd name="connsiteX76" fmla="*/ 578874 w 2496164"/>
              <a:gd name="connsiteY76" fmla="*/ 0 h 2149577"/>
              <a:gd name="connsiteX77" fmla="*/ 637867 w 2496164"/>
              <a:gd name="connsiteY77" fmla="*/ 3687 h 2149577"/>
              <a:gd name="connsiteX78" fmla="*/ 674738 w 2496164"/>
              <a:gd name="connsiteY78" fmla="*/ 7374 h 2149577"/>
              <a:gd name="connsiteX79" fmla="*/ 862780 w 2496164"/>
              <a:gd name="connsiteY79" fmla="*/ 7374 h 2149577"/>
              <a:gd name="connsiteX80" fmla="*/ 1109816 w 2496164"/>
              <a:gd name="connsiteY80" fmla="*/ 7374 h 2149577"/>
              <a:gd name="connsiteX81" fmla="*/ 1356851 w 2496164"/>
              <a:gd name="connsiteY81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451919 w 2496164"/>
              <a:gd name="connsiteY2" fmla="*/ 272845 h 2149577"/>
              <a:gd name="connsiteX3" fmla="*/ 2418735 w 2496164"/>
              <a:gd name="connsiteY3" fmla="*/ 294967 h 2149577"/>
              <a:gd name="connsiteX4" fmla="*/ 2337619 w 2496164"/>
              <a:gd name="connsiteY4" fmla="*/ 320777 h 2149577"/>
              <a:gd name="connsiteX5" fmla="*/ 2308122 w 2496164"/>
              <a:gd name="connsiteY5" fmla="*/ 313403 h 2149577"/>
              <a:gd name="connsiteX6" fmla="*/ 2245442 w 2496164"/>
              <a:gd name="connsiteY6" fmla="*/ 287593 h 2149577"/>
              <a:gd name="connsiteX7" fmla="*/ 2201197 w 2496164"/>
              <a:gd name="connsiteY7" fmla="*/ 261783 h 2149577"/>
              <a:gd name="connsiteX8" fmla="*/ 2175387 w 2496164"/>
              <a:gd name="connsiteY8" fmla="*/ 250722 h 2149577"/>
              <a:gd name="connsiteX9" fmla="*/ 2050026 w 2496164"/>
              <a:gd name="connsiteY9" fmla="*/ 239661 h 2149577"/>
              <a:gd name="connsiteX10" fmla="*/ 1707126 w 2496164"/>
              <a:gd name="connsiteY10" fmla="*/ 228600 h 2149577"/>
              <a:gd name="connsiteX11" fmla="*/ 1578077 w 2496164"/>
              <a:gd name="connsiteY11" fmla="*/ 232287 h 2149577"/>
              <a:gd name="connsiteX12" fmla="*/ 1452716 w 2496164"/>
              <a:gd name="connsiteY12" fmla="*/ 228600 h 2149577"/>
              <a:gd name="connsiteX13" fmla="*/ 682113 w 2496164"/>
              <a:gd name="connsiteY13" fmla="*/ 228600 h 2149577"/>
              <a:gd name="connsiteX14" fmla="*/ 545690 w 2496164"/>
              <a:gd name="connsiteY14" fmla="*/ 232287 h 2149577"/>
              <a:gd name="connsiteX15" fmla="*/ 486697 w 2496164"/>
              <a:gd name="connsiteY15" fmla="*/ 239661 h 2149577"/>
              <a:gd name="connsiteX16" fmla="*/ 435077 w 2496164"/>
              <a:gd name="connsiteY16" fmla="*/ 250722 h 2149577"/>
              <a:gd name="connsiteX17" fmla="*/ 401893 w 2496164"/>
              <a:gd name="connsiteY17" fmla="*/ 265471 h 2149577"/>
              <a:gd name="connsiteX18" fmla="*/ 368709 w 2496164"/>
              <a:gd name="connsiteY18" fmla="*/ 283906 h 2149577"/>
              <a:gd name="connsiteX19" fmla="*/ 342900 w 2496164"/>
              <a:gd name="connsiteY19" fmla="*/ 309716 h 2149577"/>
              <a:gd name="connsiteX20" fmla="*/ 320777 w 2496164"/>
              <a:gd name="connsiteY20" fmla="*/ 346587 h 2149577"/>
              <a:gd name="connsiteX21" fmla="*/ 306029 w 2496164"/>
              <a:gd name="connsiteY21" fmla="*/ 383458 h 2149577"/>
              <a:gd name="connsiteX22" fmla="*/ 280219 w 2496164"/>
              <a:gd name="connsiteY22" fmla="*/ 471948 h 2149577"/>
              <a:gd name="connsiteX23" fmla="*/ 247035 w 2496164"/>
              <a:gd name="connsiteY23" fmla="*/ 641554 h 2149577"/>
              <a:gd name="connsiteX24" fmla="*/ 235974 w 2496164"/>
              <a:gd name="connsiteY24" fmla="*/ 744793 h 2149577"/>
              <a:gd name="connsiteX25" fmla="*/ 224913 w 2496164"/>
              <a:gd name="connsiteY25" fmla="*/ 977080 h 2149577"/>
              <a:gd name="connsiteX26" fmla="*/ 224913 w 2496164"/>
              <a:gd name="connsiteY26" fmla="*/ 1113503 h 2149577"/>
              <a:gd name="connsiteX27" fmla="*/ 232287 w 2496164"/>
              <a:gd name="connsiteY27" fmla="*/ 1327354 h 2149577"/>
              <a:gd name="connsiteX28" fmla="*/ 239661 w 2496164"/>
              <a:gd name="connsiteY28" fmla="*/ 1426906 h 2149577"/>
              <a:gd name="connsiteX29" fmla="*/ 250722 w 2496164"/>
              <a:gd name="connsiteY29" fmla="*/ 1555954 h 2149577"/>
              <a:gd name="connsiteX30" fmla="*/ 254409 w 2496164"/>
              <a:gd name="connsiteY30" fmla="*/ 1574390 h 2149577"/>
              <a:gd name="connsiteX31" fmla="*/ 269158 w 2496164"/>
              <a:gd name="connsiteY31" fmla="*/ 1603887 h 2149577"/>
              <a:gd name="connsiteX32" fmla="*/ 291280 w 2496164"/>
              <a:gd name="connsiteY32" fmla="*/ 1640758 h 2149577"/>
              <a:gd name="connsiteX33" fmla="*/ 313403 w 2496164"/>
              <a:gd name="connsiteY33" fmla="*/ 1666567 h 2149577"/>
              <a:gd name="connsiteX34" fmla="*/ 361335 w 2496164"/>
              <a:gd name="connsiteY34" fmla="*/ 1696064 h 2149577"/>
              <a:gd name="connsiteX35" fmla="*/ 409267 w 2496164"/>
              <a:gd name="connsiteY35" fmla="*/ 1714500 h 2149577"/>
              <a:gd name="connsiteX36" fmla="*/ 471948 w 2496164"/>
              <a:gd name="connsiteY36" fmla="*/ 1725561 h 2149577"/>
              <a:gd name="connsiteX37" fmla="*/ 1017638 w 2496164"/>
              <a:gd name="connsiteY37" fmla="*/ 1791929 h 2149577"/>
              <a:gd name="connsiteX38" fmla="*/ 1124564 w 2496164"/>
              <a:gd name="connsiteY38" fmla="*/ 1806677 h 2149577"/>
              <a:gd name="connsiteX39" fmla="*/ 1176184 w 2496164"/>
              <a:gd name="connsiteY39" fmla="*/ 1817738 h 2149577"/>
              <a:gd name="connsiteX40" fmla="*/ 1183558 w 2496164"/>
              <a:gd name="connsiteY40" fmla="*/ 1828800 h 2149577"/>
              <a:gd name="connsiteX41" fmla="*/ 1183558 w 2496164"/>
              <a:gd name="connsiteY41" fmla="*/ 1836174 h 2149577"/>
              <a:gd name="connsiteX42" fmla="*/ 1176184 w 2496164"/>
              <a:gd name="connsiteY42" fmla="*/ 1847235 h 2149577"/>
              <a:gd name="connsiteX43" fmla="*/ 1146687 w 2496164"/>
              <a:gd name="connsiteY43" fmla="*/ 1858296 h 2149577"/>
              <a:gd name="connsiteX44" fmla="*/ 1091380 w 2496164"/>
              <a:gd name="connsiteY44" fmla="*/ 1869358 h 2149577"/>
              <a:gd name="connsiteX45" fmla="*/ 575187 w 2496164"/>
              <a:gd name="connsiteY45" fmla="*/ 1950474 h 2149577"/>
              <a:gd name="connsiteX46" fmla="*/ 387145 w 2496164"/>
              <a:gd name="connsiteY46" fmla="*/ 1998406 h 2149577"/>
              <a:gd name="connsiteX47" fmla="*/ 328151 w 2496164"/>
              <a:gd name="connsiteY47" fmla="*/ 2020529 h 2149577"/>
              <a:gd name="connsiteX48" fmla="*/ 313403 w 2496164"/>
              <a:gd name="connsiteY48" fmla="*/ 2031590 h 2149577"/>
              <a:gd name="connsiteX49" fmla="*/ 265471 w 2496164"/>
              <a:gd name="connsiteY49" fmla="*/ 2090583 h 2149577"/>
              <a:gd name="connsiteX50" fmla="*/ 221226 w 2496164"/>
              <a:gd name="connsiteY50" fmla="*/ 2127454 h 2149577"/>
              <a:gd name="connsiteX51" fmla="*/ 180667 w 2496164"/>
              <a:gd name="connsiteY51" fmla="*/ 2149577 h 2149577"/>
              <a:gd name="connsiteX52" fmla="*/ 154858 w 2496164"/>
              <a:gd name="connsiteY52" fmla="*/ 2149577 h 2149577"/>
              <a:gd name="connsiteX53" fmla="*/ 114300 w 2496164"/>
              <a:gd name="connsiteY53" fmla="*/ 2131142 h 2149577"/>
              <a:gd name="connsiteX54" fmla="*/ 70055 w 2496164"/>
              <a:gd name="connsiteY54" fmla="*/ 2075835 h 2149577"/>
              <a:gd name="connsiteX55" fmla="*/ 47932 w 2496164"/>
              <a:gd name="connsiteY55" fmla="*/ 2009467 h 2149577"/>
              <a:gd name="connsiteX56" fmla="*/ 29497 w 2496164"/>
              <a:gd name="connsiteY56" fmla="*/ 1924664 h 2149577"/>
              <a:gd name="connsiteX57" fmla="*/ 11061 w 2496164"/>
              <a:gd name="connsiteY57" fmla="*/ 1703438 h 2149577"/>
              <a:gd name="connsiteX58" fmla="*/ 0 w 2496164"/>
              <a:gd name="connsiteY58" fmla="*/ 1419532 h 2149577"/>
              <a:gd name="connsiteX59" fmla="*/ 0 w 2496164"/>
              <a:gd name="connsiteY59" fmla="*/ 1238864 h 2149577"/>
              <a:gd name="connsiteX60" fmla="*/ 0 w 2496164"/>
              <a:gd name="connsiteY60" fmla="*/ 1043448 h 2149577"/>
              <a:gd name="connsiteX61" fmla="*/ 0 w 2496164"/>
              <a:gd name="connsiteY61" fmla="*/ 881216 h 2149577"/>
              <a:gd name="connsiteX62" fmla="*/ 7374 w 2496164"/>
              <a:gd name="connsiteY62" fmla="*/ 796412 h 2149577"/>
              <a:gd name="connsiteX63" fmla="*/ 25809 w 2496164"/>
              <a:gd name="connsiteY63" fmla="*/ 645242 h 2149577"/>
              <a:gd name="connsiteX64" fmla="*/ 44245 w 2496164"/>
              <a:gd name="connsiteY64" fmla="*/ 553064 h 2149577"/>
              <a:gd name="connsiteX65" fmla="*/ 70055 w 2496164"/>
              <a:gd name="connsiteY65" fmla="*/ 435077 h 2149577"/>
              <a:gd name="connsiteX66" fmla="*/ 99551 w 2496164"/>
              <a:gd name="connsiteY66" fmla="*/ 335525 h 2149577"/>
              <a:gd name="connsiteX67" fmla="*/ 132735 w 2496164"/>
              <a:gd name="connsiteY67" fmla="*/ 250722 h 2149577"/>
              <a:gd name="connsiteX68" fmla="*/ 176980 w 2496164"/>
              <a:gd name="connsiteY68" fmla="*/ 184354 h 2149577"/>
              <a:gd name="connsiteX69" fmla="*/ 221226 w 2496164"/>
              <a:gd name="connsiteY69" fmla="*/ 132735 h 2149577"/>
              <a:gd name="connsiteX70" fmla="*/ 258097 w 2496164"/>
              <a:gd name="connsiteY70" fmla="*/ 95864 h 2149577"/>
              <a:gd name="connsiteX71" fmla="*/ 313403 w 2496164"/>
              <a:gd name="connsiteY71" fmla="*/ 55306 h 2149577"/>
              <a:gd name="connsiteX72" fmla="*/ 368709 w 2496164"/>
              <a:gd name="connsiteY72" fmla="*/ 29496 h 2149577"/>
              <a:gd name="connsiteX73" fmla="*/ 435077 w 2496164"/>
              <a:gd name="connsiteY73" fmla="*/ 11061 h 2149577"/>
              <a:gd name="connsiteX74" fmla="*/ 508819 w 2496164"/>
              <a:gd name="connsiteY74" fmla="*/ 0 h 2149577"/>
              <a:gd name="connsiteX75" fmla="*/ 578874 w 2496164"/>
              <a:gd name="connsiteY75" fmla="*/ 0 h 2149577"/>
              <a:gd name="connsiteX76" fmla="*/ 637867 w 2496164"/>
              <a:gd name="connsiteY76" fmla="*/ 3687 h 2149577"/>
              <a:gd name="connsiteX77" fmla="*/ 674738 w 2496164"/>
              <a:gd name="connsiteY77" fmla="*/ 7374 h 2149577"/>
              <a:gd name="connsiteX78" fmla="*/ 862780 w 2496164"/>
              <a:gd name="connsiteY78" fmla="*/ 7374 h 2149577"/>
              <a:gd name="connsiteX79" fmla="*/ 1109816 w 2496164"/>
              <a:gd name="connsiteY79" fmla="*/ 7374 h 2149577"/>
              <a:gd name="connsiteX80" fmla="*/ 1356851 w 2496164"/>
              <a:gd name="connsiteY80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451919 w 2496164"/>
              <a:gd name="connsiteY2" fmla="*/ 272845 h 2149577"/>
              <a:gd name="connsiteX3" fmla="*/ 2337619 w 2496164"/>
              <a:gd name="connsiteY3" fmla="*/ 320777 h 2149577"/>
              <a:gd name="connsiteX4" fmla="*/ 2308122 w 2496164"/>
              <a:gd name="connsiteY4" fmla="*/ 313403 h 2149577"/>
              <a:gd name="connsiteX5" fmla="*/ 2245442 w 2496164"/>
              <a:gd name="connsiteY5" fmla="*/ 287593 h 2149577"/>
              <a:gd name="connsiteX6" fmla="*/ 2201197 w 2496164"/>
              <a:gd name="connsiteY6" fmla="*/ 261783 h 2149577"/>
              <a:gd name="connsiteX7" fmla="*/ 2175387 w 2496164"/>
              <a:gd name="connsiteY7" fmla="*/ 250722 h 2149577"/>
              <a:gd name="connsiteX8" fmla="*/ 2050026 w 2496164"/>
              <a:gd name="connsiteY8" fmla="*/ 239661 h 2149577"/>
              <a:gd name="connsiteX9" fmla="*/ 1707126 w 2496164"/>
              <a:gd name="connsiteY9" fmla="*/ 228600 h 2149577"/>
              <a:gd name="connsiteX10" fmla="*/ 1578077 w 2496164"/>
              <a:gd name="connsiteY10" fmla="*/ 232287 h 2149577"/>
              <a:gd name="connsiteX11" fmla="*/ 1452716 w 2496164"/>
              <a:gd name="connsiteY11" fmla="*/ 228600 h 2149577"/>
              <a:gd name="connsiteX12" fmla="*/ 682113 w 2496164"/>
              <a:gd name="connsiteY12" fmla="*/ 228600 h 2149577"/>
              <a:gd name="connsiteX13" fmla="*/ 545690 w 2496164"/>
              <a:gd name="connsiteY13" fmla="*/ 232287 h 2149577"/>
              <a:gd name="connsiteX14" fmla="*/ 486697 w 2496164"/>
              <a:gd name="connsiteY14" fmla="*/ 239661 h 2149577"/>
              <a:gd name="connsiteX15" fmla="*/ 435077 w 2496164"/>
              <a:gd name="connsiteY15" fmla="*/ 250722 h 2149577"/>
              <a:gd name="connsiteX16" fmla="*/ 401893 w 2496164"/>
              <a:gd name="connsiteY16" fmla="*/ 265471 h 2149577"/>
              <a:gd name="connsiteX17" fmla="*/ 368709 w 2496164"/>
              <a:gd name="connsiteY17" fmla="*/ 283906 h 2149577"/>
              <a:gd name="connsiteX18" fmla="*/ 342900 w 2496164"/>
              <a:gd name="connsiteY18" fmla="*/ 309716 h 2149577"/>
              <a:gd name="connsiteX19" fmla="*/ 320777 w 2496164"/>
              <a:gd name="connsiteY19" fmla="*/ 346587 h 2149577"/>
              <a:gd name="connsiteX20" fmla="*/ 306029 w 2496164"/>
              <a:gd name="connsiteY20" fmla="*/ 383458 h 2149577"/>
              <a:gd name="connsiteX21" fmla="*/ 280219 w 2496164"/>
              <a:gd name="connsiteY21" fmla="*/ 471948 h 2149577"/>
              <a:gd name="connsiteX22" fmla="*/ 247035 w 2496164"/>
              <a:gd name="connsiteY22" fmla="*/ 641554 h 2149577"/>
              <a:gd name="connsiteX23" fmla="*/ 235974 w 2496164"/>
              <a:gd name="connsiteY23" fmla="*/ 744793 h 2149577"/>
              <a:gd name="connsiteX24" fmla="*/ 224913 w 2496164"/>
              <a:gd name="connsiteY24" fmla="*/ 977080 h 2149577"/>
              <a:gd name="connsiteX25" fmla="*/ 224913 w 2496164"/>
              <a:gd name="connsiteY25" fmla="*/ 1113503 h 2149577"/>
              <a:gd name="connsiteX26" fmla="*/ 232287 w 2496164"/>
              <a:gd name="connsiteY26" fmla="*/ 1327354 h 2149577"/>
              <a:gd name="connsiteX27" fmla="*/ 239661 w 2496164"/>
              <a:gd name="connsiteY27" fmla="*/ 1426906 h 2149577"/>
              <a:gd name="connsiteX28" fmla="*/ 250722 w 2496164"/>
              <a:gd name="connsiteY28" fmla="*/ 1555954 h 2149577"/>
              <a:gd name="connsiteX29" fmla="*/ 254409 w 2496164"/>
              <a:gd name="connsiteY29" fmla="*/ 1574390 h 2149577"/>
              <a:gd name="connsiteX30" fmla="*/ 269158 w 2496164"/>
              <a:gd name="connsiteY30" fmla="*/ 1603887 h 2149577"/>
              <a:gd name="connsiteX31" fmla="*/ 291280 w 2496164"/>
              <a:gd name="connsiteY31" fmla="*/ 1640758 h 2149577"/>
              <a:gd name="connsiteX32" fmla="*/ 313403 w 2496164"/>
              <a:gd name="connsiteY32" fmla="*/ 1666567 h 2149577"/>
              <a:gd name="connsiteX33" fmla="*/ 361335 w 2496164"/>
              <a:gd name="connsiteY33" fmla="*/ 1696064 h 2149577"/>
              <a:gd name="connsiteX34" fmla="*/ 409267 w 2496164"/>
              <a:gd name="connsiteY34" fmla="*/ 1714500 h 2149577"/>
              <a:gd name="connsiteX35" fmla="*/ 471948 w 2496164"/>
              <a:gd name="connsiteY35" fmla="*/ 1725561 h 2149577"/>
              <a:gd name="connsiteX36" fmla="*/ 1017638 w 2496164"/>
              <a:gd name="connsiteY36" fmla="*/ 1791929 h 2149577"/>
              <a:gd name="connsiteX37" fmla="*/ 1124564 w 2496164"/>
              <a:gd name="connsiteY37" fmla="*/ 1806677 h 2149577"/>
              <a:gd name="connsiteX38" fmla="*/ 1176184 w 2496164"/>
              <a:gd name="connsiteY38" fmla="*/ 1817738 h 2149577"/>
              <a:gd name="connsiteX39" fmla="*/ 1183558 w 2496164"/>
              <a:gd name="connsiteY39" fmla="*/ 1828800 h 2149577"/>
              <a:gd name="connsiteX40" fmla="*/ 1183558 w 2496164"/>
              <a:gd name="connsiteY40" fmla="*/ 1836174 h 2149577"/>
              <a:gd name="connsiteX41" fmla="*/ 1176184 w 2496164"/>
              <a:gd name="connsiteY41" fmla="*/ 1847235 h 2149577"/>
              <a:gd name="connsiteX42" fmla="*/ 1146687 w 2496164"/>
              <a:gd name="connsiteY42" fmla="*/ 1858296 h 2149577"/>
              <a:gd name="connsiteX43" fmla="*/ 1091380 w 2496164"/>
              <a:gd name="connsiteY43" fmla="*/ 1869358 h 2149577"/>
              <a:gd name="connsiteX44" fmla="*/ 575187 w 2496164"/>
              <a:gd name="connsiteY44" fmla="*/ 1950474 h 2149577"/>
              <a:gd name="connsiteX45" fmla="*/ 387145 w 2496164"/>
              <a:gd name="connsiteY45" fmla="*/ 1998406 h 2149577"/>
              <a:gd name="connsiteX46" fmla="*/ 328151 w 2496164"/>
              <a:gd name="connsiteY46" fmla="*/ 2020529 h 2149577"/>
              <a:gd name="connsiteX47" fmla="*/ 313403 w 2496164"/>
              <a:gd name="connsiteY47" fmla="*/ 2031590 h 2149577"/>
              <a:gd name="connsiteX48" fmla="*/ 265471 w 2496164"/>
              <a:gd name="connsiteY48" fmla="*/ 2090583 h 2149577"/>
              <a:gd name="connsiteX49" fmla="*/ 221226 w 2496164"/>
              <a:gd name="connsiteY49" fmla="*/ 2127454 h 2149577"/>
              <a:gd name="connsiteX50" fmla="*/ 180667 w 2496164"/>
              <a:gd name="connsiteY50" fmla="*/ 2149577 h 2149577"/>
              <a:gd name="connsiteX51" fmla="*/ 154858 w 2496164"/>
              <a:gd name="connsiteY51" fmla="*/ 2149577 h 2149577"/>
              <a:gd name="connsiteX52" fmla="*/ 114300 w 2496164"/>
              <a:gd name="connsiteY52" fmla="*/ 2131142 h 2149577"/>
              <a:gd name="connsiteX53" fmla="*/ 70055 w 2496164"/>
              <a:gd name="connsiteY53" fmla="*/ 2075835 h 2149577"/>
              <a:gd name="connsiteX54" fmla="*/ 47932 w 2496164"/>
              <a:gd name="connsiteY54" fmla="*/ 2009467 h 2149577"/>
              <a:gd name="connsiteX55" fmla="*/ 29497 w 2496164"/>
              <a:gd name="connsiteY55" fmla="*/ 1924664 h 2149577"/>
              <a:gd name="connsiteX56" fmla="*/ 11061 w 2496164"/>
              <a:gd name="connsiteY56" fmla="*/ 1703438 h 2149577"/>
              <a:gd name="connsiteX57" fmla="*/ 0 w 2496164"/>
              <a:gd name="connsiteY57" fmla="*/ 1419532 h 2149577"/>
              <a:gd name="connsiteX58" fmla="*/ 0 w 2496164"/>
              <a:gd name="connsiteY58" fmla="*/ 1238864 h 2149577"/>
              <a:gd name="connsiteX59" fmla="*/ 0 w 2496164"/>
              <a:gd name="connsiteY59" fmla="*/ 1043448 h 2149577"/>
              <a:gd name="connsiteX60" fmla="*/ 0 w 2496164"/>
              <a:gd name="connsiteY60" fmla="*/ 881216 h 2149577"/>
              <a:gd name="connsiteX61" fmla="*/ 7374 w 2496164"/>
              <a:gd name="connsiteY61" fmla="*/ 796412 h 2149577"/>
              <a:gd name="connsiteX62" fmla="*/ 25809 w 2496164"/>
              <a:gd name="connsiteY62" fmla="*/ 645242 h 2149577"/>
              <a:gd name="connsiteX63" fmla="*/ 44245 w 2496164"/>
              <a:gd name="connsiteY63" fmla="*/ 553064 h 2149577"/>
              <a:gd name="connsiteX64" fmla="*/ 70055 w 2496164"/>
              <a:gd name="connsiteY64" fmla="*/ 435077 h 2149577"/>
              <a:gd name="connsiteX65" fmla="*/ 99551 w 2496164"/>
              <a:gd name="connsiteY65" fmla="*/ 335525 h 2149577"/>
              <a:gd name="connsiteX66" fmla="*/ 132735 w 2496164"/>
              <a:gd name="connsiteY66" fmla="*/ 250722 h 2149577"/>
              <a:gd name="connsiteX67" fmla="*/ 176980 w 2496164"/>
              <a:gd name="connsiteY67" fmla="*/ 184354 h 2149577"/>
              <a:gd name="connsiteX68" fmla="*/ 221226 w 2496164"/>
              <a:gd name="connsiteY68" fmla="*/ 132735 h 2149577"/>
              <a:gd name="connsiteX69" fmla="*/ 258097 w 2496164"/>
              <a:gd name="connsiteY69" fmla="*/ 95864 h 2149577"/>
              <a:gd name="connsiteX70" fmla="*/ 313403 w 2496164"/>
              <a:gd name="connsiteY70" fmla="*/ 55306 h 2149577"/>
              <a:gd name="connsiteX71" fmla="*/ 368709 w 2496164"/>
              <a:gd name="connsiteY71" fmla="*/ 29496 h 2149577"/>
              <a:gd name="connsiteX72" fmla="*/ 435077 w 2496164"/>
              <a:gd name="connsiteY72" fmla="*/ 11061 h 2149577"/>
              <a:gd name="connsiteX73" fmla="*/ 508819 w 2496164"/>
              <a:gd name="connsiteY73" fmla="*/ 0 h 2149577"/>
              <a:gd name="connsiteX74" fmla="*/ 578874 w 2496164"/>
              <a:gd name="connsiteY74" fmla="*/ 0 h 2149577"/>
              <a:gd name="connsiteX75" fmla="*/ 637867 w 2496164"/>
              <a:gd name="connsiteY75" fmla="*/ 3687 h 2149577"/>
              <a:gd name="connsiteX76" fmla="*/ 674738 w 2496164"/>
              <a:gd name="connsiteY76" fmla="*/ 7374 h 2149577"/>
              <a:gd name="connsiteX77" fmla="*/ 862780 w 2496164"/>
              <a:gd name="connsiteY77" fmla="*/ 7374 h 2149577"/>
              <a:gd name="connsiteX78" fmla="*/ 1109816 w 2496164"/>
              <a:gd name="connsiteY78" fmla="*/ 7374 h 2149577"/>
              <a:gd name="connsiteX79" fmla="*/ 1356851 w 2496164"/>
              <a:gd name="connsiteY79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337619 w 2496164"/>
              <a:gd name="connsiteY2" fmla="*/ 320777 h 2149577"/>
              <a:gd name="connsiteX3" fmla="*/ 2308122 w 2496164"/>
              <a:gd name="connsiteY3" fmla="*/ 313403 h 2149577"/>
              <a:gd name="connsiteX4" fmla="*/ 2245442 w 2496164"/>
              <a:gd name="connsiteY4" fmla="*/ 287593 h 2149577"/>
              <a:gd name="connsiteX5" fmla="*/ 2201197 w 2496164"/>
              <a:gd name="connsiteY5" fmla="*/ 261783 h 2149577"/>
              <a:gd name="connsiteX6" fmla="*/ 2175387 w 2496164"/>
              <a:gd name="connsiteY6" fmla="*/ 250722 h 2149577"/>
              <a:gd name="connsiteX7" fmla="*/ 2050026 w 2496164"/>
              <a:gd name="connsiteY7" fmla="*/ 239661 h 2149577"/>
              <a:gd name="connsiteX8" fmla="*/ 1707126 w 2496164"/>
              <a:gd name="connsiteY8" fmla="*/ 228600 h 2149577"/>
              <a:gd name="connsiteX9" fmla="*/ 1578077 w 2496164"/>
              <a:gd name="connsiteY9" fmla="*/ 232287 h 2149577"/>
              <a:gd name="connsiteX10" fmla="*/ 1452716 w 2496164"/>
              <a:gd name="connsiteY10" fmla="*/ 228600 h 2149577"/>
              <a:gd name="connsiteX11" fmla="*/ 682113 w 2496164"/>
              <a:gd name="connsiteY11" fmla="*/ 228600 h 2149577"/>
              <a:gd name="connsiteX12" fmla="*/ 545690 w 2496164"/>
              <a:gd name="connsiteY12" fmla="*/ 232287 h 2149577"/>
              <a:gd name="connsiteX13" fmla="*/ 486697 w 2496164"/>
              <a:gd name="connsiteY13" fmla="*/ 239661 h 2149577"/>
              <a:gd name="connsiteX14" fmla="*/ 435077 w 2496164"/>
              <a:gd name="connsiteY14" fmla="*/ 250722 h 2149577"/>
              <a:gd name="connsiteX15" fmla="*/ 401893 w 2496164"/>
              <a:gd name="connsiteY15" fmla="*/ 265471 h 2149577"/>
              <a:gd name="connsiteX16" fmla="*/ 368709 w 2496164"/>
              <a:gd name="connsiteY16" fmla="*/ 283906 h 2149577"/>
              <a:gd name="connsiteX17" fmla="*/ 342900 w 2496164"/>
              <a:gd name="connsiteY17" fmla="*/ 309716 h 2149577"/>
              <a:gd name="connsiteX18" fmla="*/ 320777 w 2496164"/>
              <a:gd name="connsiteY18" fmla="*/ 346587 h 2149577"/>
              <a:gd name="connsiteX19" fmla="*/ 306029 w 2496164"/>
              <a:gd name="connsiteY19" fmla="*/ 383458 h 2149577"/>
              <a:gd name="connsiteX20" fmla="*/ 280219 w 2496164"/>
              <a:gd name="connsiteY20" fmla="*/ 471948 h 2149577"/>
              <a:gd name="connsiteX21" fmla="*/ 247035 w 2496164"/>
              <a:gd name="connsiteY21" fmla="*/ 641554 h 2149577"/>
              <a:gd name="connsiteX22" fmla="*/ 235974 w 2496164"/>
              <a:gd name="connsiteY22" fmla="*/ 744793 h 2149577"/>
              <a:gd name="connsiteX23" fmla="*/ 224913 w 2496164"/>
              <a:gd name="connsiteY23" fmla="*/ 977080 h 2149577"/>
              <a:gd name="connsiteX24" fmla="*/ 224913 w 2496164"/>
              <a:gd name="connsiteY24" fmla="*/ 1113503 h 2149577"/>
              <a:gd name="connsiteX25" fmla="*/ 232287 w 2496164"/>
              <a:gd name="connsiteY25" fmla="*/ 1327354 h 2149577"/>
              <a:gd name="connsiteX26" fmla="*/ 239661 w 2496164"/>
              <a:gd name="connsiteY26" fmla="*/ 1426906 h 2149577"/>
              <a:gd name="connsiteX27" fmla="*/ 250722 w 2496164"/>
              <a:gd name="connsiteY27" fmla="*/ 1555954 h 2149577"/>
              <a:gd name="connsiteX28" fmla="*/ 254409 w 2496164"/>
              <a:gd name="connsiteY28" fmla="*/ 1574390 h 2149577"/>
              <a:gd name="connsiteX29" fmla="*/ 269158 w 2496164"/>
              <a:gd name="connsiteY29" fmla="*/ 1603887 h 2149577"/>
              <a:gd name="connsiteX30" fmla="*/ 291280 w 2496164"/>
              <a:gd name="connsiteY30" fmla="*/ 1640758 h 2149577"/>
              <a:gd name="connsiteX31" fmla="*/ 313403 w 2496164"/>
              <a:gd name="connsiteY31" fmla="*/ 1666567 h 2149577"/>
              <a:gd name="connsiteX32" fmla="*/ 361335 w 2496164"/>
              <a:gd name="connsiteY32" fmla="*/ 1696064 h 2149577"/>
              <a:gd name="connsiteX33" fmla="*/ 409267 w 2496164"/>
              <a:gd name="connsiteY33" fmla="*/ 1714500 h 2149577"/>
              <a:gd name="connsiteX34" fmla="*/ 471948 w 2496164"/>
              <a:gd name="connsiteY34" fmla="*/ 1725561 h 2149577"/>
              <a:gd name="connsiteX35" fmla="*/ 1017638 w 2496164"/>
              <a:gd name="connsiteY35" fmla="*/ 1791929 h 2149577"/>
              <a:gd name="connsiteX36" fmla="*/ 1124564 w 2496164"/>
              <a:gd name="connsiteY36" fmla="*/ 1806677 h 2149577"/>
              <a:gd name="connsiteX37" fmla="*/ 1176184 w 2496164"/>
              <a:gd name="connsiteY37" fmla="*/ 1817738 h 2149577"/>
              <a:gd name="connsiteX38" fmla="*/ 1183558 w 2496164"/>
              <a:gd name="connsiteY38" fmla="*/ 1828800 h 2149577"/>
              <a:gd name="connsiteX39" fmla="*/ 1183558 w 2496164"/>
              <a:gd name="connsiteY39" fmla="*/ 1836174 h 2149577"/>
              <a:gd name="connsiteX40" fmla="*/ 1176184 w 2496164"/>
              <a:gd name="connsiteY40" fmla="*/ 1847235 h 2149577"/>
              <a:gd name="connsiteX41" fmla="*/ 1146687 w 2496164"/>
              <a:gd name="connsiteY41" fmla="*/ 1858296 h 2149577"/>
              <a:gd name="connsiteX42" fmla="*/ 1091380 w 2496164"/>
              <a:gd name="connsiteY42" fmla="*/ 1869358 h 2149577"/>
              <a:gd name="connsiteX43" fmla="*/ 575187 w 2496164"/>
              <a:gd name="connsiteY43" fmla="*/ 1950474 h 2149577"/>
              <a:gd name="connsiteX44" fmla="*/ 387145 w 2496164"/>
              <a:gd name="connsiteY44" fmla="*/ 1998406 h 2149577"/>
              <a:gd name="connsiteX45" fmla="*/ 328151 w 2496164"/>
              <a:gd name="connsiteY45" fmla="*/ 2020529 h 2149577"/>
              <a:gd name="connsiteX46" fmla="*/ 313403 w 2496164"/>
              <a:gd name="connsiteY46" fmla="*/ 2031590 h 2149577"/>
              <a:gd name="connsiteX47" fmla="*/ 265471 w 2496164"/>
              <a:gd name="connsiteY47" fmla="*/ 2090583 h 2149577"/>
              <a:gd name="connsiteX48" fmla="*/ 221226 w 2496164"/>
              <a:gd name="connsiteY48" fmla="*/ 2127454 h 2149577"/>
              <a:gd name="connsiteX49" fmla="*/ 180667 w 2496164"/>
              <a:gd name="connsiteY49" fmla="*/ 2149577 h 2149577"/>
              <a:gd name="connsiteX50" fmla="*/ 154858 w 2496164"/>
              <a:gd name="connsiteY50" fmla="*/ 2149577 h 2149577"/>
              <a:gd name="connsiteX51" fmla="*/ 114300 w 2496164"/>
              <a:gd name="connsiteY51" fmla="*/ 2131142 h 2149577"/>
              <a:gd name="connsiteX52" fmla="*/ 70055 w 2496164"/>
              <a:gd name="connsiteY52" fmla="*/ 2075835 h 2149577"/>
              <a:gd name="connsiteX53" fmla="*/ 47932 w 2496164"/>
              <a:gd name="connsiteY53" fmla="*/ 2009467 h 2149577"/>
              <a:gd name="connsiteX54" fmla="*/ 29497 w 2496164"/>
              <a:gd name="connsiteY54" fmla="*/ 1924664 h 2149577"/>
              <a:gd name="connsiteX55" fmla="*/ 11061 w 2496164"/>
              <a:gd name="connsiteY55" fmla="*/ 1703438 h 2149577"/>
              <a:gd name="connsiteX56" fmla="*/ 0 w 2496164"/>
              <a:gd name="connsiteY56" fmla="*/ 1419532 h 2149577"/>
              <a:gd name="connsiteX57" fmla="*/ 0 w 2496164"/>
              <a:gd name="connsiteY57" fmla="*/ 1238864 h 2149577"/>
              <a:gd name="connsiteX58" fmla="*/ 0 w 2496164"/>
              <a:gd name="connsiteY58" fmla="*/ 1043448 h 2149577"/>
              <a:gd name="connsiteX59" fmla="*/ 0 w 2496164"/>
              <a:gd name="connsiteY59" fmla="*/ 881216 h 2149577"/>
              <a:gd name="connsiteX60" fmla="*/ 7374 w 2496164"/>
              <a:gd name="connsiteY60" fmla="*/ 796412 h 2149577"/>
              <a:gd name="connsiteX61" fmla="*/ 25809 w 2496164"/>
              <a:gd name="connsiteY61" fmla="*/ 645242 h 2149577"/>
              <a:gd name="connsiteX62" fmla="*/ 44245 w 2496164"/>
              <a:gd name="connsiteY62" fmla="*/ 553064 h 2149577"/>
              <a:gd name="connsiteX63" fmla="*/ 70055 w 2496164"/>
              <a:gd name="connsiteY63" fmla="*/ 435077 h 2149577"/>
              <a:gd name="connsiteX64" fmla="*/ 99551 w 2496164"/>
              <a:gd name="connsiteY64" fmla="*/ 335525 h 2149577"/>
              <a:gd name="connsiteX65" fmla="*/ 132735 w 2496164"/>
              <a:gd name="connsiteY65" fmla="*/ 250722 h 2149577"/>
              <a:gd name="connsiteX66" fmla="*/ 176980 w 2496164"/>
              <a:gd name="connsiteY66" fmla="*/ 184354 h 2149577"/>
              <a:gd name="connsiteX67" fmla="*/ 221226 w 2496164"/>
              <a:gd name="connsiteY67" fmla="*/ 132735 h 2149577"/>
              <a:gd name="connsiteX68" fmla="*/ 258097 w 2496164"/>
              <a:gd name="connsiteY68" fmla="*/ 95864 h 2149577"/>
              <a:gd name="connsiteX69" fmla="*/ 313403 w 2496164"/>
              <a:gd name="connsiteY69" fmla="*/ 55306 h 2149577"/>
              <a:gd name="connsiteX70" fmla="*/ 368709 w 2496164"/>
              <a:gd name="connsiteY70" fmla="*/ 29496 h 2149577"/>
              <a:gd name="connsiteX71" fmla="*/ 435077 w 2496164"/>
              <a:gd name="connsiteY71" fmla="*/ 11061 h 2149577"/>
              <a:gd name="connsiteX72" fmla="*/ 508819 w 2496164"/>
              <a:gd name="connsiteY72" fmla="*/ 0 h 2149577"/>
              <a:gd name="connsiteX73" fmla="*/ 578874 w 2496164"/>
              <a:gd name="connsiteY73" fmla="*/ 0 h 2149577"/>
              <a:gd name="connsiteX74" fmla="*/ 637867 w 2496164"/>
              <a:gd name="connsiteY74" fmla="*/ 3687 h 2149577"/>
              <a:gd name="connsiteX75" fmla="*/ 674738 w 2496164"/>
              <a:gd name="connsiteY75" fmla="*/ 7374 h 2149577"/>
              <a:gd name="connsiteX76" fmla="*/ 862780 w 2496164"/>
              <a:gd name="connsiteY76" fmla="*/ 7374 h 2149577"/>
              <a:gd name="connsiteX77" fmla="*/ 1109816 w 2496164"/>
              <a:gd name="connsiteY77" fmla="*/ 7374 h 2149577"/>
              <a:gd name="connsiteX78" fmla="*/ 1356851 w 2496164"/>
              <a:gd name="connsiteY78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337619 w 2496164"/>
              <a:gd name="connsiteY2" fmla="*/ 320777 h 2149577"/>
              <a:gd name="connsiteX3" fmla="*/ 2308122 w 2496164"/>
              <a:gd name="connsiteY3" fmla="*/ 313403 h 2149577"/>
              <a:gd name="connsiteX4" fmla="*/ 2201197 w 2496164"/>
              <a:gd name="connsiteY4" fmla="*/ 261783 h 2149577"/>
              <a:gd name="connsiteX5" fmla="*/ 2175387 w 2496164"/>
              <a:gd name="connsiteY5" fmla="*/ 250722 h 2149577"/>
              <a:gd name="connsiteX6" fmla="*/ 2050026 w 2496164"/>
              <a:gd name="connsiteY6" fmla="*/ 239661 h 2149577"/>
              <a:gd name="connsiteX7" fmla="*/ 1707126 w 2496164"/>
              <a:gd name="connsiteY7" fmla="*/ 228600 h 2149577"/>
              <a:gd name="connsiteX8" fmla="*/ 1578077 w 2496164"/>
              <a:gd name="connsiteY8" fmla="*/ 232287 h 2149577"/>
              <a:gd name="connsiteX9" fmla="*/ 1452716 w 2496164"/>
              <a:gd name="connsiteY9" fmla="*/ 228600 h 2149577"/>
              <a:gd name="connsiteX10" fmla="*/ 682113 w 2496164"/>
              <a:gd name="connsiteY10" fmla="*/ 228600 h 2149577"/>
              <a:gd name="connsiteX11" fmla="*/ 545690 w 2496164"/>
              <a:gd name="connsiteY11" fmla="*/ 232287 h 2149577"/>
              <a:gd name="connsiteX12" fmla="*/ 486697 w 2496164"/>
              <a:gd name="connsiteY12" fmla="*/ 239661 h 2149577"/>
              <a:gd name="connsiteX13" fmla="*/ 435077 w 2496164"/>
              <a:gd name="connsiteY13" fmla="*/ 250722 h 2149577"/>
              <a:gd name="connsiteX14" fmla="*/ 401893 w 2496164"/>
              <a:gd name="connsiteY14" fmla="*/ 265471 h 2149577"/>
              <a:gd name="connsiteX15" fmla="*/ 368709 w 2496164"/>
              <a:gd name="connsiteY15" fmla="*/ 283906 h 2149577"/>
              <a:gd name="connsiteX16" fmla="*/ 342900 w 2496164"/>
              <a:gd name="connsiteY16" fmla="*/ 309716 h 2149577"/>
              <a:gd name="connsiteX17" fmla="*/ 320777 w 2496164"/>
              <a:gd name="connsiteY17" fmla="*/ 346587 h 2149577"/>
              <a:gd name="connsiteX18" fmla="*/ 306029 w 2496164"/>
              <a:gd name="connsiteY18" fmla="*/ 383458 h 2149577"/>
              <a:gd name="connsiteX19" fmla="*/ 280219 w 2496164"/>
              <a:gd name="connsiteY19" fmla="*/ 471948 h 2149577"/>
              <a:gd name="connsiteX20" fmla="*/ 247035 w 2496164"/>
              <a:gd name="connsiteY20" fmla="*/ 641554 h 2149577"/>
              <a:gd name="connsiteX21" fmla="*/ 235974 w 2496164"/>
              <a:gd name="connsiteY21" fmla="*/ 744793 h 2149577"/>
              <a:gd name="connsiteX22" fmla="*/ 224913 w 2496164"/>
              <a:gd name="connsiteY22" fmla="*/ 977080 h 2149577"/>
              <a:gd name="connsiteX23" fmla="*/ 224913 w 2496164"/>
              <a:gd name="connsiteY23" fmla="*/ 1113503 h 2149577"/>
              <a:gd name="connsiteX24" fmla="*/ 232287 w 2496164"/>
              <a:gd name="connsiteY24" fmla="*/ 1327354 h 2149577"/>
              <a:gd name="connsiteX25" fmla="*/ 239661 w 2496164"/>
              <a:gd name="connsiteY25" fmla="*/ 1426906 h 2149577"/>
              <a:gd name="connsiteX26" fmla="*/ 250722 w 2496164"/>
              <a:gd name="connsiteY26" fmla="*/ 1555954 h 2149577"/>
              <a:gd name="connsiteX27" fmla="*/ 254409 w 2496164"/>
              <a:gd name="connsiteY27" fmla="*/ 1574390 h 2149577"/>
              <a:gd name="connsiteX28" fmla="*/ 269158 w 2496164"/>
              <a:gd name="connsiteY28" fmla="*/ 1603887 h 2149577"/>
              <a:gd name="connsiteX29" fmla="*/ 291280 w 2496164"/>
              <a:gd name="connsiteY29" fmla="*/ 1640758 h 2149577"/>
              <a:gd name="connsiteX30" fmla="*/ 313403 w 2496164"/>
              <a:gd name="connsiteY30" fmla="*/ 1666567 h 2149577"/>
              <a:gd name="connsiteX31" fmla="*/ 361335 w 2496164"/>
              <a:gd name="connsiteY31" fmla="*/ 1696064 h 2149577"/>
              <a:gd name="connsiteX32" fmla="*/ 409267 w 2496164"/>
              <a:gd name="connsiteY32" fmla="*/ 1714500 h 2149577"/>
              <a:gd name="connsiteX33" fmla="*/ 471948 w 2496164"/>
              <a:gd name="connsiteY33" fmla="*/ 1725561 h 2149577"/>
              <a:gd name="connsiteX34" fmla="*/ 1017638 w 2496164"/>
              <a:gd name="connsiteY34" fmla="*/ 1791929 h 2149577"/>
              <a:gd name="connsiteX35" fmla="*/ 1124564 w 2496164"/>
              <a:gd name="connsiteY35" fmla="*/ 1806677 h 2149577"/>
              <a:gd name="connsiteX36" fmla="*/ 1176184 w 2496164"/>
              <a:gd name="connsiteY36" fmla="*/ 1817738 h 2149577"/>
              <a:gd name="connsiteX37" fmla="*/ 1183558 w 2496164"/>
              <a:gd name="connsiteY37" fmla="*/ 1828800 h 2149577"/>
              <a:gd name="connsiteX38" fmla="*/ 1183558 w 2496164"/>
              <a:gd name="connsiteY38" fmla="*/ 1836174 h 2149577"/>
              <a:gd name="connsiteX39" fmla="*/ 1176184 w 2496164"/>
              <a:gd name="connsiteY39" fmla="*/ 1847235 h 2149577"/>
              <a:gd name="connsiteX40" fmla="*/ 1146687 w 2496164"/>
              <a:gd name="connsiteY40" fmla="*/ 1858296 h 2149577"/>
              <a:gd name="connsiteX41" fmla="*/ 1091380 w 2496164"/>
              <a:gd name="connsiteY41" fmla="*/ 1869358 h 2149577"/>
              <a:gd name="connsiteX42" fmla="*/ 575187 w 2496164"/>
              <a:gd name="connsiteY42" fmla="*/ 1950474 h 2149577"/>
              <a:gd name="connsiteX43" fmla="*/ 387145 w 2496164"/>
              <a:gd name="connsiteY43" fmla="*/ 1998406 h 2149577"/>
              <a:gd name="connsiteX44" fmla="*/ 328151 w 2496164"/>
              <a:gd name="connsiteY44" fmla="*/ 2020529 h 2149577"/>
              <a:gd name="connsiteX45" fmla="*/ 313403 w 2496164"/>
              <a:gd name="connsiteY45" fmla="*/ 2031590 h 2149577"/>
              <a:gd name="connsiteX46" fmla="*/ 265471 w 2496164"/>
              <a:gd name="connsiteY46" fmla="*/ 2090583 h 2149577"/>
              <a:gd name="connsiteX47" fmla="*/ 221226 w 2496164"/>
              <a:gd name="connsiteY47" fmla="*/ 2127454 h 2149577"/>
              <a:gd name="connsiteX48" fmla="*/ 180667 w 2496164"/>
              <a:gd name="connsiteY48" fmla="*/ 2149577 h 2149577"/>
              <a:gd name="connsiteX49" fmla="*/ 154858 w 2496164"/>
              <a:gd name="connsiteY49" fmla="*/ 2149577 h 2149577"/>
              <a:gd name="connsiteX50" fmla="*/ 114300 w 2496164"/>
              <a:gd name="connsiteY50" fmla="*/ 2131142 h 2149577"/>
              <a:gd name="connsiteX51" fmla="*/ 70055 w 2496164"/>
              <a:gd name="connsiteY51" fmla="*/ 2075835 h 2149577"/>
              <a:gd name="connsiteX52" fmla="*/ 47932 w 2496164"/>
              <a:gd name="connsiteY52" fmla="*/ 2009467 h 2149577"/>
              <a:gd name="connsiteX53" fmla="*/ 29497 w 2496164"/>
              <a:gd name="connsiteY53" fmla="*/ 1924664 h 2149577"/>
              <a:gd name="connsiteX54" fmla="*/ 11061 w 2496164"/>
              <a:gd name="connsiteY54" fmla="*/ 1703438 h 2149577"/>
              <a:gd name="connsiteX55" fmla="*/ 0 w 2496164"/>
              <a:gd name="connsiteY55" fmla="*/ 1419532 h 2149577"/>
              <a:gd name="connsiteX56" fmla="*/ 0 w 2496164"/>
              <a:gd name="connsiteY56" fmla="*/ 1238864 h 2149577"/>
              <a:gd name="connsiteX57" fmla="*/ 0 w 2496164"/>
              <a:gd name="connsiteY57" fmla="*/ 1043448 h 2149577"/>
              <a:gd name="connsiteX58" fmla="*/ 0 w 2496164"/>
              <a:gd name="connsiteY58" fmla="*/ 881216 h 2149577"/>
              <a:gd name="connsiteX59" fmla="*/ 7374 w 2496164"/>
              <a:gd name="connsiteY59" fmla="*/ 796412 h 2149577"/>
              <a:gd name="connsiteX60" fmla="*/ 25809 w 2496164"/>
              <a:gd name="connsiteY60" fmla="*/ 645242 h 2149577"/>
              <a:gd name="connsiteX61" fmla="*/ 44245 w 2496164"/>
              <a:gd name="connsiteY61" fmla="*/ 553064 h 2149577"/>
              <a:gd name="connsiteX62" fmla="*/ 70055 w 2496164"/>
              <a:gd name="connsiteY62" fmla="*/ 435077 h 2149577"/>
              <a:gd name="connsiteX63" fmla="*/ 99551 w 2496164"/>
              <a:gd name="connsiteY63" fmla="*/ 335525 h 2149577"/>
              <a:gd name="connsiteX64" fmla="*/ 132735 w 2496164"/>
              <a:gd name="connsiteY64" fmla="*/ 250722 h 2149577"/>
              <a:gd name="connsiteX65" fmla="*/ 176980 w 2496164"/>
              <a:gd name="connsiteY65" fmla="*/ 184354 h 2149577"/>
              <a:gd name="connsiteX66" fmla="*/ 221226 w 2496164"/>
              <a:gd name="connsiteY66" fmla="*/ 132735 h 2149577"/>
              <a:gd name="connsiteX67" fmla="*/ 258097 w 2496164"/>
              <a:gd name="connsiteY67" fmla="*/ 95864 h 2149577"/>
              <a:gd name="connsiteX68" fmla="*/ 313403 w 2496164"/>
              <a:gd name="connsiteY68" fmla="*/ 55306 h 2149577"/>
              <a:gd name="connsiteX69" fmla="*/ 368709 w 2496164"/>
              <a:gd name="connsiteY69" fmla="*/ 29496 h 2149577"/>
              <a:gd name="connsiteX70" fmla="*/ 435077 w 2496164"/>
              <a:gd name="connsiteY70" fmla="*/ 11061 h 2149577"/>
              <a:gd name="connsiteX71" fmla="*/ 508819 w 2496164"/>
              <a:gd name="connsiteY71" fmla="*/ 0 h 2149577"/>
              <a:gd name="connsiteX72" fmla="*/ 578874 w 2496164"/>
              <a:gd name="connsiteY72" fmla="*/ 0 h 2149577"/>
              <a:gd name="connsiteX73" fmla="*/ 637867 w 2496164"/>
              <a:gd name="connsiteY73" fmla="*/ 3687 h 2149577"/>
              <a:gd name="connsiteX74" fmla="*/ 674738 w 2496164"/>
              <a:gd name="connsiteY74" fmla="*/ 7374 h 2149577"/>
              <a:gd name="connsiteX75" fmla="*/ 862780 w 2496164"/>
              <a:gd name="connsiteY75" fmla="*/ 7374 h 2149577"/>
              <a:gd name="connsiteX76" fmla="*/ 1109816 w 2496164"/>
              <a:gd name="connsiteY76" fmla="*/ 7374 h 2149577"/>
              <a:gd name="connsiteX77" fmla="*/ 1356851 w 2496164"/>
              <a:gd name="connsiteY77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337619 w 2496164"/>
              <a:gd name="connsiteY2" fmla="*/ 320777 h 2149577"/>
              <a:gd name="connsiteX3" fmla="*/ 2308122 w 2496164"/>
              <a:gd name="connsiteY3" fmla="*/ 313403 h 2149577"/>
              <a:gd name="connsiteX4" fmla="*/ 2201197 w 2496164"/>
              <a:gd name="connsiteY4" fmla="*/ 261783 h 2149577"/>
              <a:gd name="connsiteX5" fmla="*/ 2050026 w 2496164"/>
              <a:gd name="connsiteY5" fmla="*/ 239661 h 2149577"/>
              <a:gd name="connsiteX6" fmla="*/ 1707126 w 2496164"/>
              <a:gd name="connsiteY6" fmla="*/ 228600 h 2149577"/>
              <a:gd name="connsiteX7" fmla="*/ 1578077 w 2496164"/>
              <a:gd name="connsiteY7" fmla="*/ 232287 h 2149577"/>
              <a:gd name="connsiteX8" fmla="*/ 1452716 w 2496164"/>
              <a:gd name="connsiteY8" fmla="*/ 228600 h 2149577"/>
              <a:gd name="connsiteX9" fmla="*/ 682113 w 2496164"/>
              <a:gd name="connsiteY9" fmla="*/ 228600 h 2149577"/>
              <a:gd name="connsiteX10" fmla="*/ 545690 w 2496164"/>
              <a:gd name="connsiteY10" fmla="*/ 232287 h 2149577"/>
              <a:gd name="connsiteX11" fmla="*/ 486697 w 2496164"/>
              <a:gd name="connsiteY11" fmla="*/ 239661 h 2149577"/>
              <a:gd name="connsiteX12" fmla="*/ 435077 w 2496164"/>
              <a:gd name="connsiteY12" fmla="*/ 250722 h 2149577"/>
              <a:gd name="connsiteX13" fmla="*/ 401893 w 2496164"/>
              <a:gd name="connsiteY13" fmla="*/ 265471 h 2149577"/>
              <a:gd name="connsiteX14" fmla="*/ 368709 w 2496164"/>
              <a:gd name="connsiteY14" fmla="*/ 283906 h 2149577"/>
              <a:gd name="connsiteX15" fmla="*/ 342900 w 2496164"/>
              <a:gd name="connsiteY15" fmla="*/ 309716 h 2149577"/>
              <a:gd name="connsiteX16" fmla="*/ 320777 w 2496164"/>
              <a:gd name="connsiteY16" fmla="*/ 346587 h 2149577"/>
              <a:gd name="connsiteX17" fmla="*/ 306029 w 2496164"/>
              <a:gd name="connsiteY17" fmla="*/ 383458 h 2149577"/>
              <a:gd name="connsiteX18" fmla="*/ 280219 w 2496164"/>
              <a:gd name="connsiteY18" fmla="*/ 471948 h 2149577"/>
              <a:gd name="connsiteX19" fmla="*/ 247035 w 2496164"/>
              <a:gd name="connsiteY19" fmla="*/ 641554 h 2149577"/>
              <a:gd name="connsiteX20" fmla="*/ 235974 w 2496164"/>
              <a:gd name="connsiteY20" fmla="*/ 744793 h 2149577"/>
              <a:gd name="connsiteX21" fmla="*/ 224913 w 2496164"/>
              <a:gd name="connsiteY21" fmla="*/ 977080 h 2149577"/>
              <a:gd name="connsiteX22" fmla="*/ 224913 w 2496164"/>
              <a:gd name="connsiteY22" fmla="*/ 1113503 h 2149577"/>
              <a:gd name="connsiteX23" fmla="*/ 232287 w 2496164"/>
              <a:gd name="connsiteY23" fmla="*/ 1327354 h 2149577"/>
              <a:gd name="connsiteX24" fmla="*/ 239661 w 2496164"/>
              <a:gd name="connsiteY24" fmla="*/ 1426906 h 2149577"/>
              <a:gd name="connsiteX25" fmla="*/ 250722 w 2496164"/>
              <a:gd name="connsiteY25" fmla="*/ 1555954 h 2149577"/>
              <a:gd name="connsiteX26" fmla="*/ 254409 w 2496164"/>
              <a:gd name="connsiteY26" fmla="*/ 1574390 h 2149577"/>
              <a:gd name="connsiteX27" fmla="*/ 269158 w 2496164"/>
              <a:gd name="connsiteY27" fmla="*/ 1603887 h 2149577"/>
              <a:gd name="connsiteX28" fmla="*/ 291280 w 2496164"/>
              <a:gd name="connsiteY28" fmla="*/ 1640758 h 2149577"/>
              <a:gd name="connsiteX29" fmla="*/ 313403 w 2496164"/>
              <a:gd name="connsiteY29" fmla="*/ 1666567 h 2149577"/>
              <a:gd name="connsiteX30" fmla="*/ 361335 w 2496164"/>
              <a:gd name="connsiteY30" fmla="*/ 1696064 h 2149577"/>
              <a:gd name="connsiteX31" fmla="*/ 409267 w 2496164"/>
              <a:gd name="connsiteY31" fmla="*/ 1714500 h 2149577"/>
              <a:gd name="connsiteX32" fmla="*/ 471948 w 2496164"/>
              <a:gd name="connsiteY32" fmla="*/ 1725561 h 2149577"/>
              <a:gd name="connsiteX33" fmla="*/ 1017638 w 2496164"/>
              <a:gd name="connsiteY33" fmla="*/ 1791929 h 2149577"/>
              <a:gd name="connsiteX34" fmla="*/ 1124564 w 2496164"/>
              <a:gd name="connsiteY34" fmla="*/ 1806677 h 2149577"/>
              <a:gd name="connsiteX35" fmla="*/ 1176184 w 2496164"/>
              <a:gd name="connsiteY35" fmla="*/ 1817738 h 2149577"/>
              <a:gd name="connsiteX36" fmla="*/ 1183558 w 2496164"/>
              <a:gd name="connsiteY36" fmla="*/ 1828800 h 2149577"/>
              <a:gd name="connsiteX37" fmla="*/ 1183558 w 2496164"/>
              <a:gd name="connsiteY37" fmla="*/ 1836174 h 2149577"/>
              <a:gd name="connsiteX38" fmla="*/ 1176184 w 2496164"/>
              <a:gd name="connsiteY38" fmla="*/ 1847235 h 2149577"/>
              <a:gd name="connsiteX39" fmla="*/ 1146687 w 2496164"/>
              <a:gd name="connsiteY39" fmla="*/ 1858296 h 2149577"/>
              <a:gd name="connsiteX40" fmla="*/ 1091380 w 2496164"/>
              <a:gd name="connsiteY40" fmla="*/ 1869358 h 2149577"/>
              <a:gd name="connsiteX41" fmla="*/ 575187 w 2496164"/>
              <a:gd name="connsiteY41" fmla="*/ 1950474 h 2149577"/>
              <a:gd name="connsiteX42" fmla="*/ 387145 w 2496164"/>
              <a:gd name="connsiteY42" fmla="*/ 1998406 h 2149577"/>
              <a:gd name="connsiteX43" fmla="*/ 328151 w 2496164"/>
              <a:gd name="connsiteY43" fmla="*/ 2020529 h 2149577"/>
              <a:gd name="connsiteX44" fmla="*/ 313403 w 2496164"/>
              <a:gd name="connsiteY44" fmla="*/ 2031590 h 2149577"/>
              <a:gd name="connsiteX45" fmla="*/ 265471 w 2496164"/>
              <a:gd name="connsiteY45" fmla="*/ 2090583 h 2149577"/>
              <a:gd name="connsiteX46" fmla="*/ 221226 w 2496164"/>
              <a:gd name="connsiteY46" fmla="*/ 2127454 h 2149577"/>
              <a:gd name="connsiteX47" fmla="*/ 180667 w 2496164"/>
              <a:gd name="connsiteY47" fmla="*/ 2149577 h 2149577"/>
              <a:gd name="connsiteX48" fmla="*/ 154858 w 2496164"/>
              <a:gd name="connsiteY48" fmla="*/ 2149577 h 2149577"/>
              <a:gd name="connsiteX49" fmla="*/ 114300 w 2496164"/>
              <a:gd name="connsiteY49" fmla="*/ 2131142 h 2149577"/>
              <a:gd name="connsiteX50" fmla="*/ 70055 w 2496164"/>
              <a:gd name="connsiteY50" fmla="*/ 2075835 h 2149577"/>
              <a:gd name="connsiteX51" fmla="*/ 47932 w 2496164"/>
              <a:gd name="connsiteY51" fmla="*/ 2009467 h 2149577"/>
              <a:gd name="connsiteX52" fmla="*/ 29497 w 2496164"/>
              <a:gd name="connsiteY52" fmla="*/ 1924664 h 2149577"/>
              <a:gd name="connsiteX53" fmla="*/ 11061 w 2496164"/>
              <a:gd name="connsiteY53" fmla="*/ 1703438 h 2149577"/>
              <a:gd name="connsiteX54" fmla="*/ 0 w 2496164"/>
              <a:gd name="connsiteY54" fmla="*/ 1419532 h 2149577"/>
              <a:gd name="connsiteX55" fmla="*/ 0 w 2496164"/>
              <a:gd name="connsiteY55" fmla="*/ 1238864 h 2149577"/>
              <a:gd name="connsiteX56" fmla="*/ 0 w 2496164"/>
              <a:gd name="connsiteY56" fmla="*/ 1043448 h 2149577"/>
              <a:gd name="connsiteX57" fmla="*/ 0 w 2496164"/>
              <a:gd name="connsiteY57" fmla="*/ 881216 h 2149577"/>
              <a:gd name="connsiteX58" fmla="*/ 7374 w 2496164"/>
              <a:gd name="connsiteY58" fmla="*/ 796412 h 2149577"/>
              <a:gd name="connsiteX59" fmla="*/ 25809 w 2496164"/>
              <a:gd name="connsiteY59" fmla="*/ 645242 h 2149577"/>
              <a:gd name="connsiteX60" fmla="*/ 44245 w 2496164"/>
              <a:gd name="connsiteY60" fmla="*/ 553064 h 2149577"/>
              <a:gd name="connsiteX61" fmla="*/ 70055 w 2496164"/>
              <a:gd name="connsiteY61" fmla="*/ 435077 h 2149577"/>
              <a:gd name="connsiteX62" fmla="*/ 99551 w 2496164"/>
              <a:gd name="connsiteY62" fmla="*/ 335525 h 2149577"/>
              <a:gd name="connsiteX63" fmla="*/ 132735 w 2496164"/>
              <a:gd name="connsiteY63" fmla="*/ 250722 h 2149577"/>
              <a:gd name="connsiteX64" fmla="*/ 176980 w 2496164"/>
              <a:gd name="connsiteY64" fmla="*/ 184354 h 2149577"/>
              <a:gd name="connsiteX65" fmla="*/ 221226 w 2496164"/>
              <a:gd name="connsiteY65" fmla="*/ 132735 h 2149577"/>
              <a:gd name="connsiteX66" fmla="*/ 258097 w 2496164"/>
              <a:gd name="connsiteY66" fmla="*/ 95864 h 2149577"/>
              <a:gd name="connsiteX67" fmla="*/ 313403 w 2496164"/>
              <a:gd name="connsiteY67" fmla="*/ 55306 h 2149577"/>
              <a:gd name="connsiteX68" fmla="*/ 368709 w 2496164"/>
              <a:gd name="connsiteY68" fmla="*/ 29496 h 2149577"/>
              <a:gd name="connsiteX69" fmla="*/ 435077 w 2496164"/>
              <a:gd name="connsiteY69" fmla="*/ 11061 h 2149577"/>
              <a:gd name="connsiteX70" fmla="*/ 508819 w 2496164"/>
              <a:gd name="connsiteY70" fmla="*/ 0 h 2149577"/>
              <a:gd name="connsiteX71" fmla="*/ 578874 w 2496164"/>
              <a:gd name="connsiteY71" fmla="*/ 0 h 2149577"/>
              <a:gd name="connsiteX72" fmla="*/ 637867 w 2496164"/>
              <a:gd name="connsiteY72" fmla="*/ 3687 h 2149577"/>
              <a:gd name="connsiteX73" fmla="*/ 674738 w 2496164"/>
              <a:gd name="connsiteY73" fmla="*/ 7374 h 2149577"/>
              <a:gd name="connsiteX74" fmla="*/ 862780 w 2496164"/>
              <a:gd name="connsiteY74" fmla="*/ 7374 h 2149577"/>
              <a:gd name="connsiteX75" fmla="*/ 1109816 w 2496164"/>
              <a:gd name="connsiteY75" fmla="*/ 7374 h 2149577"/>
              <a:gd name="connsiteX76" fmla="*/ 1356851 w 2496164"/>
              <a:gd name="connsiteY76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337619 w 2496164"/>
              <a:gd name="connsiteY2" fmla="*/ 320777 h 2149577"/>
              <a:gd name="connsiteX3" fmla="*/ 2201197 w 2496164"/>
              <a:gd name="connsiteY3" fmla="*/ 261783 h 2149577"/>
              <a:gd name="connsiteX4" fmla="*/ 2050026 w 2496164"/>
              <a:gd name="connsiteY4" fmla="*/ 239661 h 2149577"/>
              <a:gd name="connsiteX5" fmla="*/ 1707126 w 2496164"/>
              <a:gd name="connsiteY5" fmla="*/ 228600 h 2149577"/>
              <a:gd name="connsiteX6" fmla="*/ 1578077 w 2496164"/>
              <a:gd name="connsiteY6" fmla="*/ 232287 h 2149577"/>
              <a:gd name="connsiteX7" fmla="*/ 1452716 w 2496164"/>
              <a:gd name="connsiteY7" fmla="*/ 228600 h 2149577"/>
              <a:gd name="connsiteX8" fmla="*/ 682113 w 2496164"/>
              <a:gd name="connsiteY8" fmla="*/ 228600 h 2149577"/>
              <a:gd name="connsiteX9" fmla="*/ 545690 w 2496164"/>
              <a:gd name="connsiteY9" fmla="*/ 232287 h 2149577"/>
              <a:gd name="connsiteX10" fmla="*/ 486697 w 2496164"/>
              <a:gd name="connsiteY10" fmla="*/ 239661 h 2149577"/>
              <a:gd name="connsiteX11" fmla="*/ 435077 w 2496164"/>
              <a:gd name="connsiteY11" fmla="*/ 250722 h 2149577"/>
              <a:gd name="connsiteX12" fmla="*/ 401893 w 2496164"/>
              <a:gd name="connsiteY12" fmla="*/ 265471 h 2149577"/>
              <a:gd name="connsiteX13" fmla="*/ 368709 w 2496164"/>
              <a:gd name="connsiteY13" fmla="*/ 283906 h 2149577"/>
              <a:gd name="connsiteX14" fmla="*/ 342900 w 2496164"/>
              <a:gd name="connsiteY14" fmla="*/ 309716 h 2149577"/>
              <a:gd name="connsiteX15" fmla="*/ 320777 w 2496164"/>
              <a:gd name="connsiteY15" fmla="*/ 346587 h 2149577"/>
              <a:gd name="connsiteX16" fmla="*/ 306029 w 2496164"/>
              <a:gd name="connsiteY16" fmla="*/ 383458 h 2149577"/>
              <a:gd name="connsiteX17" fmla="*/ 280219 w 2496164"/>
              <a:gd name="connsiteY17" fmla="*/ 471948 h 2149577"/>
              <a:gd name="connsiteX18" fmla="*/ 247035 w 2496164"/>
              <a:gd name="connsiteY18" fmla="*/ 641554 h 2149577"/>
              <a:gd name="connsiteX19" fmla="*/ 235974 w 2496164"/>
              <a:gd name="connsiteY19" fmla="*/ 744793 h 2149577"/>
              <a:gd name="connsiteX20" fmla="*/ 224913 w 2496164"/>
              <a:gd name="connsiteY20" fmla="*/ 977080 h 2149577"/>
              <a:gd name="connsiteX21" fmla="*/ 224913 w 2496164"/>
              <a:gd name="connsiteY21" fmla="*/ 1113503 h 2149577"/>
              <a:gd name="connsiteX22" fmla="*/ 232287 w 2496164"/>
              <a:gd name="connsiteY22" fmla="*/ 1327354 h 2149577"/>
              <a:gd name="connsiteX23" fmla="*/ 239661 w 2496164"/>
              <a:gd name="connsiteY23" fmla="*/ 1426906 h 2149577"/>
              <a:gd name="connsiteX24" fmla="*/ 250722 w 2496164"/>
              <a:gd name="connsiteY24" fmla="*/ 1555954 h 2149577"/>
              <a:gd name="connsiteX25" fmla="*/ 254409 w 2496164"/>
              <a:gd name="connsiteY25" fmla="*/ 1574390 h 2149577"/>
              <a:gd name="connsiteX26" fmla="*/ 269158 w 2496164"/>
              <a:gd name="connsiteY26" fmla="*/ 1603887 h 2149577"/>
              <a:gd name="connsiteX27" fmla="*/ 291280 w 2496164"/>
              <a:gd name="connsiteY27" fmla="*/ 1640758 h 2149577"/>
              <a:gd name="connsiteX28" fmla="*/ 313403 w 2496164"/>
              <a:gd name="connsiteY28" fmla="*/ 1666567 h 2149577"/>
              <a:gd name="connsiteX29" fmla="*/ 361335 w 2496164"/>
              <a:gd name="connsiteY29" fmla="*/ 1696064 h 2149577"/>
              <a:gd name="connsiteX30" fmla="*/ 409267 w 2496164"/>
              <a:gd name="connsiteY30" fmla="*/ 1714500 h 2149577"/>
              <a:gd name="connsiteX31" fmla="*/ 471948 w 2496164"/>
              <a:gd name="connsiteY31" fmla="*/ 1725561 h 2149577"/>
              <a:gd name="connsiteX32" fmla="*/ 1017638 w 2496164"/>
              <a:gd name="connsiteY32" fmla="*/ 1791929 h 2149577"/>
              <a:gd name="connsiteX33" fmla="*/ 1124564 w 2496164"/>
              <a:gd name="connsiteY33" fmla="*/ 1806677 h 2149577"/>
              <a:gd name="connsiteX34" fmla="*/ 1176184 w 2496164"/>
              <a:gd name="connsiteY34" fmla="*/ 1817738 h 2149577"/>
              <a:gd name="connsiteX35" fmla="*/ 1183558 w 2496164"/>
              <a:gd name="connsiteY35" fmla="*/ 1828800 h 2149577"/>
              <a:gd name="connsiteX36" fmla="*/ 1183558 w 2496164"/>
              <a:gd name="connsiteY36" fmla="*/ 1836174 h 2149577"/>
              <a:gd name="connsiteX37" fmla="*/ 1176184 w 2496164"/>
              <a:gd name="connsiteY37" fmla="*/ 1847235 h 2149577"/>
              <a:gd name="connsiteX38" fmla="*/ 1146687 w 2496164"/>
              <a:gd name="connsiteY38" fmla="*/ 1858296 h 2149577"/>
              <a:gd name="connsiteX39" fmla="*/ 1091380 w 2496164"/>
              <a:gd name="connsiteY39" fmla="*/ 1869358 h 2149577"/>
              <a:gd name="connsiteX40" fmla="*/ 575187 w 2496164"/>
              <a:gd name="connsiteY40" fmla="*/ 1950474 h 2149577"/>
              <a:gd name="connsiteX41" fmla="*/ 387145 w 2496164"/>
              <a:gd name="connsiteY41" fmla="*/ 1998406 h 2149577"/>
              <a:gd name="connsiteX42" fmla="*/ 328151 w 2496164"/>
              <a:gd name="connsiteY42" fmla="*/ 2020529 h 2149577"/>
              <a:gd name="connsiteX43" fmla="*/ 313403 w 2496164"/>
              <a:gd name="connsiteY43" fmla="*/ 2031590 h 2149577"/>
              <a:gd name="connsiteX44" fmla="*/ 265471 w 2496164"/>
              <a:gd name="connsiteY44" fmla="*/ 2090583 h 2149577"/>
              <a:gd name="connsiteX45" fmla="*/ 221226 w 2496164"/>
              <a:gd name="connsiteY45" fmla="*/ 2127454 h 2149577"/>
              <a:gd name="connsiteX46" fmla="*/ 180667 w 2496164"/>
              <a:gd name="connsiteY46" fmla="*/ 2149577 h 2149577"/>
              <a:gd name="connsiteX47" fmla="*/ 154858 w 2496164"/>
              <a:gd name="connsiteY47" fmla="*/ 2149577 h 2149577"/>
              <a:gd name="connsiteX48" fmla="*/ 114300 w 2496164"/>
              <a:gd name="connsiteY48" fmla="*/ 2131142 h 2149577"/>
              <a:gd name="connsiteX49" fmla="*/ 70055 w 2496164"/>
              <a:gd name="connsiteY49" fmla="*/ 2075835 h 2149577"/>
              <a:gd name="connsiteX50" fmla="*/ 47932 w 2496164"/>
              <a:gd name="connsiteY50" fmla="*/ 2009467 h 2149577"/>
              <a:gd name="connsiteX51" fmla="*/ 29497 w 2496164"/>
              <a:gd name="connsiteY51" fmla="*/ 1924664 h 2149577"/>
              <a:gd name="connsiteX52" fmla="*/ 11061 w 2496164"/>
              <a:gd name="connsiteY52" fmla="*/ 1703438 h 2149577"/>
              <a:gd name="connsiteX53" fmla="*/ 0 w 2496164"/>
              <a:gd name="connsiteY53" fmla="*/ 1419532 h 2149577"/>
              <a:gd name="connsiteX54" fmla="*/ 0 w 2496164"/>
              <a:gd name="connsiteY54" fmla="*/ 1238864 h 2149577"/>
              <a:gd name="connsiteX55" fmla="*/ 0 w 2496164"/>
              <a:gd name="connsiteY55" fmla="*/ 1043448 h 2149577"/>
              <a:gd name="connsiteX56" fmla="*/ 0 w 2496164"/>
              <a:gd name="connsiteY56" fmla="*/ 881216 h 2149577"/>
              <a:gd name="connsiteX57" fmla="*/ 7374 w 2496164"/>
              <a:gd name="connsiteY57" fmla="*/ 796412 h 2149577"/>
              <a:gd name="connsiteX58" fmla="*/ 25809 w 2496164"/>
              <a:gd name="connsiteY58" fmla="*/ 645242 h 2149577"/>
              <a:gd name="connsiteX59" fmla="*/ 44245 w 2496164"/>
              <a:gd name="connsiteY59" fmla="*/ 553064 h 2149577"/>
              <a:gd name="connsiteX60" fmla="*/ 70055 w 2496164"/>
              <a:gd name="connsiteY60" fmla="*/ 435077 h 2149577"/>
              <a:gd name="connsiteX61" fmla="*/ 99551 w 2496164"/>
              <a:gd name="connsiteY61" fmla="*/ 335525 h 2149577"/>
              <a:gd name="connsiteX62" fmla="*/ 132735 w 2496164"/>
              <a:gd name="connsiteY62" fmla="*/ 250722 h 2149577"/>
              <a:gd name="connsiteX63" fmla="*/ 176980 w 2496164"/>
              <a:gd name="connsiteY63" fmla="*/ 184354 h 2149577"/>
              <a:gd name="connsiteX64" fmla="*/ 221226 w 2496164"/>
              <a:gd name="connsiteY64" fmla="*/ 132735 h 2149577"/>
              <a:gd name="connsiteX65" fmla="*/ 258097 w 2496164"/>
              <a:gd name="connsiteY65" fmla="*/ 95864 h 2149577"/>
              <a:gd name="connsiteX66" fmla="*/ 313403 w 2496164"/>
              <a:gd name="connsiteY66" fmla="*/ 55306 h 2149577"/>
              <a:gd name="connsiteX67" fmla="*/ 368709 w 2496164"/>
              <a:gd name="connsiteY67" fmla="*/ 29496 h 2149577"/>
              <a:gd name="connsiteX68" fmla="*/ 435077 w 2496164"/>
              <a:gd name="connsiteY68" fmla="*/ 11061 h 2149577"/>
              <a:gd name="connsiteX69" fmla="*/ 508819 w 2496164"/>
              <a:gd name="connsiteY69" fmla="*/ 0 h 2149577"/>
              <a:gd name="connsiteX70" fmla="*/ 578874 w 2496164"/>
              <a:gd name="connsiteY70" fmla="*/ 0 h 2149577"/>
              <a:gd name="connsiteX71" fmla="*/ 637867 w 2496164"/>
              <a:gd name="connsiteY71" fmla="*/ 3687 h 2149577"/>
              <a:gd name="connsiteX72" fmla="*/ 674738 w 2496164"/>
              <a:gd name="connsiteY72" fmla="*/ 7374 h 2149577"/>
              <a:gd name="connsiteX73" fmla="*/ 862780 w 2496164"/>
              <a:gd name="connsiteY73" fmla="*/ 7374 h 2149577"/>
              <a:gd name="connsiteX74" fmla="*/ 1109816 w 2496164"/>
              <a:gd name="connsiteY74" fmla="*/ 7374 h 2149577"/>
              <a:gd name="connsiteX75" fmla="*/ 1356851 w 2496164"/>
              <a:gd name="connsiteY75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337619 w 2496164"/>
              <a:gd name="connsiteY2" fmla="*/ 320777 h 2149577"/>
              <a:gd name="connsiteX3" fmla="*/ 2050026 w 2496164"/>
              <a:gd name="connsiteY3" fmla="*/ 239661 h 2149577"/>
              <a:gd name="connsiteX4" fmla="*/ 1707126 w 2496164"/>
              <a:gd name="connsiteY4" fmla="*/ 228600 h 2149577"/>
              <a:gd name="connsiteX5" fmla="*/ 1578077 w 2496164"/>
              <a:gd name="connsiteY5" fmla="*/ 232287 h 2149577"/>
              <a:gd name="connsiteX6" fmla="*/ 1452716 w 2496164"/>
              <a:gd name="connsiteY6" fmla="*/ 228600 h 2149577"/>
              <a:gd name="connsiteX7" fmla="*/ 682113 w 2496164"/>
              <a:gd name="connsiteY7" fmla="*/ 228600 h 2149577"/>
              <a:gd name="connsiteX8" fmla="*/ 545690 w 2496164"/>
              <a:gd name="connsiteY8" fmla="*/ 232287 h 2149577"/>
              <a:gd name="connsiteX9" fmla="*/ 486697 w 2496164"/>
              <a:gd name="connsiteY9" fmla="*/ 239661 h 2149577"/>
              <a:gd name="connsiteX10" fmla="*/ 435077 w 2496164"/>
              <a:gd name="connsiteY10" fmla="*/ 250722 h 2149577"/>
              <a:gd name="connsiteX11" fmla="*/ 401893 w 2496164"/>
              <a:gd name="connsiteY11" fmla="*/ 265471 h 2149577"/>
              <a:gd name="connsiteX12" fmla="*/ 368709 w 2496164"/>
              <a:gd name="connsiteY12" fmla="*/ 283906 h 2149577"/>
              <a:gd name="connsiteX13" fmla="*/ 342900 w 2496164"/>
              <a:gd name="connsiteY13" fmla="*/ 309716 h 2149577"/>
              <a:gd name="connsiteX14" fmla="*/ 320777 w 2496164"/>
              <a:gd name="connsiteY14" fmla="*/ 346587 h 2149577"/>
              <a:gd name="connsiteX15" fmla="*/ 306029 w 2496164"/>
              <a:gd name="connsiteY15" fmla="*/ 383458 h 2149577"/>
              <a:gd name="connsiteX16" fmla="*/ 280219 w 2496164"/>
              <a:gd name="connsiteY16" fmla="*/ 471948 h 2149577"/>
              <a:gd name="connsiteX17" fmla="*/ 247035 w 2496164"/>
              <a:gd name="connsiteY17" fmla="*/ 641554 h 2149577"/>
              <a:gd name="connsiteX18" fmla="*/ 235974 w 2496164"/>
              <a:gd name="connsiteY18" fmla="*/ 744793 h 2149577"/>
              <a:gd name="connsiteX19" fmla="*/ 224913 w 2496164"/>
              <a:gd name="connsiteY19" fmla="*/ 977080 h 2149577"/>
              <a:gd name="connsiteX20" fmla="*/ 224913 w 2496164"/>
              <a:gd name="connsiteY20" fmla="*/ 1113503 h 2149577"/>
              <a:gd name="connsiteX21" fmla="*/ 232287 w 2496164"/>
              <a:gd name="connsiteY21" fmla="*/ 1327354 h 2149577"/>
              <a:gd name="connsiteX22" fmla="*/ 239661 w 2496164"/>
              <a:gd name="connsiteY22" fmla="*/ 1426906 h 2149577"/>
              <a:gd name="connsiteX23" fmla="*/ 250722 w 2496164"/>
              <a:gd name="connsiteY23" fmla="*/ 1555954 h 2149577"/>
              <a:gd name="connsiteX24" fmla="*/ 254409 w 2496164"/>
              <a:gd name="connsiteY24" fmla="*/ 1574390 h 2149577"/>
              <a:gd name="connsiteX25" fmla="*/ 269158 w 2496164"/>
              <a:gd name="connsiteY25" fmla="*/ 1603887 h 2149577"/>
              <a:gd name="connsiteX26" fmla="*/ 291280 w 2496164"/>
              <a:gd name="connsiteY26" fmla="*/ 1640758 h 2149577"/>
              <a:gd name="connsiteX27" fmla="*/ 313403 w 2496164"/>
              <a:gd name="connsiteY27" fmla="*/ 1666567 h 2149577"/>
              <a:gd name="connsiteX28" fmla="*/ 361335 w 2496164"/>
              <a:gd name="connsiteY28" fmla="*/ 1696064 h 2149577"/>
              <a:gd name="connsiteX29" fmla="*/ 409267 w 2496164"/>
              <a:gd name="connsiteY29" fmla="*/ 1714500 h 2149577"/>
              <a:gd name="connsiteX30" fmla="*/ 471948 w 2496164"/>
              <a:gd name="connsiteY30" fmla="*/ 1725561 h 2149577"/>
              <a:gd name="connsiteX31" fmla="*/ 1017638 w 2496164"/>
              <a:gd name="connsiteY31" fmla="*/ 1791929 h 2149577"/>
              <a:gd name="connsiteX32" fmla="*/ 1124564 w 2496164"/>
              <a:gd name="connsiteY32" fmla="*/ 1806677 h 2149577"/>
              <a:gd name="connsiteX33" fmla="*/ 1176184 w 2496164"/>
              <a:gd name="connsiteY33" fmla="*/ 1817738 h 2149577"/>
              <a:gd name="connsiteX34" fmla="*/ 1183558 w 2496164"/>
              <a:gd name="connsiteY34" fmla="*/ 1828800 h 2149577"/>
              <a:gd name="connsiteX35" fmla="*/ 1183558 w 2496164"/>
              <a:gd name="connsiteY35" fmla="*/ 1836174 h 2149577"/>
              <a:gd name="connsiteX36" fmla="*/ 1176184 w 2496164"/>
              <a:gd name="connsiteY36" fmla="*/ 1847235 h 2149577"/>
              <a:gd name="connsiteX37" fmla="*/ 1146687 w 2496164"/>
              <a:gd name="connsiteY37" fmla="*/ 1858296 h 2149577"/>
              <a:gd name="connsiteX38" fmla="*/ 1091380 w 2496164"/>
              <a:gd name="connsiteY38" fmla="*/ 1869358 h 2149577"/>
              <a:gd name="connsiteX39" fmla="*/ 575187 w 2496164"/>
              <a:gd name="connsiteY39" fmla="*/ 1950474 h 2149577"/>
              <a:gd name="connsiteX40" fmla="*/ 387145 w 2496164"/>
              <a:gd name="connsiteY40" fmla="*/ 1998406 h 2149577"/>
              <a:gd name="connsiteX41" fmla="*/ 328151 w 2496164"/>
              <a:gd name="connsiteY41" fmla="*/ 2020529 h 2149577"/>
              <a:gd name="connsiteX42" fmla="*/ 313403 w 2496164"/>
              <a:gd name="connsiteY42" fmla="*/ 2031590 h 2149577"/>
              <a:gd name="connsiteX43" fmla="*/ 265471 w 2496164"/>
              <a:gd name="connsiteY43" fmla="*/ 2090583 h 2149577"/>
              <a:gd name="connsiteX44" fmla="*/ 221226 w 2496164"/>
              <a:gd name="connsiteY44" fmla="*/ 2127454 h 2149577"/>
              <a:gd name="connsiteX45" fmla="*/ 180667 w 2496164"/>
              <a:gd name="connsiteY45" fmla="*/ 2149577 h 2149577"/>
              <a:gd name="connsiteX46" fmla="*/ 154858 w 2496164"/>
              <a:gd name="connsiteY46" fmla="*/ 2149577 h 2149577"/>
              <a:gd name="connsiteX47" fmla="*/ 114300 w 2496164"/>
              <a:gd name="connsiteY47" fmla="*/ 2131142 h 2149577"/>
              <a:gd name="connsiteX48" fmla="*/ 70055 w 2496164"/>
              <a:gd name="connsiteY48" fmla="*/ 2075835 h 2149577"/>
              <a:gd name="connsiteX49" fmla="*/ 47932 w 2496164"/>
              <a:gd name="connsiteY49" fmla="*/ 2009467 h 2149577"/>
              <a:gd name="connsiteX50" fmla="*/ 29497 w 2496164"/>
              <a:gd name="connsiteY50" fmla="*/ 1924664 h 2149577"/>
              <a:gd name="connsiteX51" fmla="*/ 11061 w 2496164"/>
              <a:gd name="connsiteY51" fmla="*/ 1703438 h 2149577"/>
              <a:gd name="connsiteX52" fmla="*/ 0 w 2496164"/>
              <a:gd name="connsiteY52" fmla="*/ 1419532 h 2149577"/>
              <a:gd name="connsiteX53" fmla="*/ 0 w 2496164"/>
              <a:gd name="connsiteY53" fmla="*/ 1238864 h 2149577"/>
              <a:gd name="connsiteX54" fmla="*/ 0 w 2496164"/>
              <a:gd name="connsiteY54" fmla="*/ 1043448 h 2149577"/>
              <a:gd name="connsiteX55" fmla="*/ 0 w 2496164"/>
              <a:gd name="connsiteY55" fmla="*/ 881216 h 2149577"/>
              <a:gd name="connsiteX56" fmla="*/ 7374 w 2496164"/>
              <a:gd name="connsiteY56" fmla="*/ 796412 h 2149577"/>
              <a:gd name="connsiteX57" fmla="*/ 25809 w 2496164"/>
              <a:gd name="connsiteY57" fmla="*/ 645242 h 2149577"/>
              <a:gd name="connsiteX58" fmla="*/ 44245 w 2496164"/>
              <a:gd name="connsiteY58" fmla="*/ 553064 h 2149577"/>
              <a:gd name="connsiteX59" fmla="*/ 70055 w 2496164"/>
              <a:gd name="connsiteY59" fmla="*/ 435077 h 2149577"/>
              <a:gd name="connsiteX60" fmla="*/ 99551 w 2496164"/>
              <a:gd name="connsiteY60" fmla="*/ 335525 h 2149577"/>
              <a:gd name="connsiteX61" fmla="*/ 132735 w 2496164"/>
              <a:gd name="connsiteY61" fmla="*/ 250722 h 2149577"/>
              <a:gd name="connsiteX62" fmla="*/ 176980 w 2496164"/>
              <a:gd name="connsiteY62" fmla="*/ 184354 h 2149577"/>
              <a:gd name="connsiteX63" fmla="*/ 221226 w 2496164"/>
              <a:gd name="connsiteY63" fmla="*/ 132735 h 2149577"/>
              <a:gd name="connsiteX64" fmla="*/ 258097 w 2496164"/>
              <a:gd name="connsiteY64" fmla="*/ 95864 h 2149577"/>
              <a:gd name="connsiteX65" fmla="*/ 313403 w 2496164"/>
              <a:gd name="connsiteY65" fmla="*/ 55306 h 2149577"/>
              <a:gd name="connsiteX66" fmla="*/ 368709 w 2496164"/>
              <a:gd name="connsiteY66" fmla="*/ 29496 h 2149577"/>
              <a:gd name="connsiteX67" fmla="*/ 435077 w 2496164"/>
              <a:gd name="connsiteY67" fmla="*/ 11061 h 2149577"/>
              <a:gd name="connsiteX68" fmla="*/ 508819 w 2496164"/>
              <a:gd name="connsiteY68" fmla="*/ 0 h 2149577"/>
              <a:gd name="connsiteX69" fmla="*/ 578874 w 2496164"/>
              <a:gd name="connsiteY69" fmla="*/ 0 h 2149577"/>
              <a:gd name="connsiteX70" fmla="*/ 637867 w 2496164"/>
              <a:gd name="connsiteY70" fmla="*/ 3687 h 2149577"/>
              <a:gd name="connsiteX71" fmla="*/ 674738 w 2496164"/>
              <a:gd name="connsiteY71" fmla="*/ 7374 h 2149577"/>
              <a:gd name="connsiteX72" fmla="*/ 862780 w 2496164"/>
              <a:gd name="connsiteY72" fmla="*/ 7374 h 2149577"/>
              <a:gd name="connsiteX73" fmla="*/ 1109816 w 2496164"/>
              <a:gd name="connsiteY73" fmla="*/ 7374 h 2149577"/>
              <a:gd name="connsiteX74" fmla="*/ 1356851 w 2496164"/>
              <a:gd name="connsiteY74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050026 w 2496164"/>
              <a:gd name="connsiteY2" fmla="*/ 239661 h 2149577"/>
              <a:gd name="connsiteX3" fmla="*/ 1707126 w 2496164"/>
              <a:gd name="connsiteY3" fmla="*/ 228600 h 2149577"/>
              <a:gd name="connsiteX4" fmla="*/ 1578077 w 2496164"/>
              <a:gd name="connsiteY4" fmla="*/ 232287 h 2149577"/>
              <a:gd name="connsiteX5" fmla="*/ 1452716 w 2496164"/>
              <a:gd name="connsiteY5" fmla="*/ 228600 h 2149577"/>
              <a:gd name="connsiteX6" fmla="*/ 682113 w 2496164"/>
              <a:gd name="connsiteY6" fmla="*/ 228600 h 2149577"/>
              <a:gd name="connsiteX7" fmla="*/ 545690 w 2496164"/>
              <a:gd name="connsiteY7" fmla="*/ 232287 h 2149577"/>
              <a:gd name="connsiteX8" fmla="*/ 486697 w 2496164"/>
              <a:gd name="connsiteY8" fmla="*/ 239661 h 2149577"/>
              <a:gd name="connsiteX9" fmla="*/ 435077 w 2496164"/>
              <a:gd name="connsiteY9" fmla="*/ 250722 h 2149577"/>
              <a:gd name="connsiteX10" fmla="*/ 401893 w 2496164"/>
              <a:gd name="connsiteY10" fmla="*/ 265471 h 2149577"/>
              <a:gd name="connsiteX11" fmla="*/ 368709 w 2496164"/>
              <a:gd name="connsiteY11" fmla="*/ 283906 h 2149577"/>
              <a:gd name="connsiteX12" fmla="*/ 342900 w 2496164"/>
              <a:gd name="connsiteY12" fmla="*/ 309716 h 2149577"/>
              <a:gd name="connsiteX13" fmla="*/ 320777 w 2496164"/>
              <a:gd name="connsiteY13" fmla="*/ 346587 h 2149577"/>
              <a:gd name="connsiteX14" fmla="*/ 306029 w 2496164"/>
              <a:gd name="connsiteY14" fmla="*/ 383458 h 2149577"/>
              <a:gd name="connsiteX15" fmla="*/ 280219 w 2496164"/>
              <a:gd name="connsiteY15" fmla="*/ 471948 h 2149577"/>
              <a:gd name="connsiteX16" fmla="*/ 247035 w 2496164"/>
              <a:gd name="connsiteY16" fmla="*/ 641554 h 2149577"/>
              <a:gd name="connsiteX17" fmla="*/ 235974 w 2496164"/>
              <a:gd name="connsiteY17" fmla="*/ 744793 h 2149577"/>
              <a:gd name="connsiteX18" fmla="*/ 224913 w 2496164"/>
              <a:gd name="connsiteY18" fmla="*/ 977080 h 2149577"/>
              <a:gd name="connsiteX19" fmla="*/ 224913 w 2496164"/>
              <a:gd name="connsiteY19" fmla="*/ 1113503 h 2149577"/>
              <a:gd name="connsiteX20" fmla="*/ 232287 w 2496164"/>
              <a:gd name="connsiteY20" fmla="*/ 1327354 h 2149577"/>
              <a:gd name="connsiteX21" fmla="*/ 239661 w 2496164"/>
              <a:gd name="connsiteY21" fmla="*/ 1426906 h 2149577"/>
              <a:gd name="connsiteX22" fmla="*/ 250722 w 2496164"/>
              <a:gd name="connsiteY22" fmla="*/ 1555954 h 2149577"/>
              <a:gd name="connsiteX23" fmla="*/ 254409 w 2496164"/>
              <a:gd name="connsiteY23" fmla="*/ 1574390 h 2149577"/>
              <a:gd name="connsiteX24" fmla="*/ 269158 w 2496164"/>
              <a:gd name="connsiteY24" fmla="*/ 1603887 h 2149577"/>
              <a:gd name="connsiteX25" fmla="*/ 291280 w 2496164"/>
              <a:gd name="connsiteY25" fmla="*/ 1640758 h 2149577"/>
              <a:gd name="connsiteX26" fmla="*/ 313403 w 2496164"/>
              <a:gd name="connsiteY26" fmla="*/ 1666567 h 2149577"/>
              <a:gd name="connsiteX27" fmla="*/ 361335 w 2496164"/>
              <a:gd name="connsiteY27" fmla="*/ 1696064 h 2149577"/>
              <a:gd name="connsiteX28" fmla="*/ 409267 w 2496164"/>
              <a:gd name="connsiteY28" fmla="*/ 1714500 h 2149577"/>
              <a:gd name="connsiteX29" fmla="*/ 471948 w 2496164"/>
              <a:gd name="connsiteY29" fmla="*/ 1725561 h 2149577"/>
              <a:gd name="connsiteX30" fmla="*/ 1017638 w 2496164"/>
              <a:gd name="connsiteY30" fmla="*/ 1791929 h 2149577"/>
              <a:gd name="connsiteX31" fmla="*/ 1124564 w 2496164"/>
              <a:gd name="connsiteY31" fmla="*/ 1806677 h 2149577"/>
              <a:gd name="connsiteX32" fmla="*/ 1176184 w 2496164"/>
              <a:gd name="connsiteY32" fmla="*/ 1817738 h 2149577"/>
              <a:gd name="connsiteX33" fmla="*/ 1183558 w 2496164"/>
              <a:gd name="connsiteY33" fmla="*/ 1828800 h 2149577"/>
              <a:gd name="connsiteX34" fmla="*/ 1183558 w 2496164"/>
              <a:gd name="connsiteY34" fmla="*/ 1836174 h 2149577"/>
              <a:gd name="connsiteX35" fmla="*/ 1176184 w 2496164"/>
              <a:gd name="connsiteY35" fmla="*/ 1847235 h 2149577"/>
              <a:gd name="connsiteX36" fmla="*/ 1146687 w 2496164"/>
              <a:gd name="connsiteY36" fmla="*/ 1858296 h 2149577"/>
              <a:gd name="connsiteX37" fmla="*/ 1091380 w 2496164"/>
              <a:gd name="connsiteY37" fmla="*/ 1869358 h 2149577"/>
              <a:gd name="connsiteX38" fmla="*/ 575187 w 2496164"/>
              <a:gd name="connsiteY38" fmla="*/ 1950474 h 2149577"/>
              <a:gd name="connsiteX39" fmla="*/ 387145 w 2496164"/>
              <a:gd name="connsiteY39" fmla="*/ 1998406 h 2149577"/>
              <a:gd name="connsiteX40" fmla="*/ 328151 w 2496164"/>
              <a:gd name="connsiteY40" fmla="*/ 2020529 h 2149577"/>
              <a:gd name="connsiteX41" fmla="*/ 313403 w 2496164"/>
              <a:gd name="connsiteY41" fmla="*/ 2031590 h 2149577"/>
              <a:gd name="connsiteX42" fmla="*/ 265471 w 2496164"/>
              <a:gd name="connsiteY42" fmla="*/ 2090583 h 2149577"/>
              <a:gd name="connsiteX43" fmla="*/ 221226 w 2496164"/>
              <a:gd name="connsiteY43" fmla="*/ 2127454 h 2149577"/>
              <a:gd name="connsiteX44" fmla="*/ 180667 w 2496164"/>
              <a:gd name="connsiteY44" fmla="*/ 2149577 h 2149577"/>
              <a:gd name="connsiteX45" fmla="*/ 154858 w 2496164"/>
              <a:gd name="connsiteY45" fmla="*/ 2149577 h 2149577"/>
              <a:gd name="connsiteX46" fmla="*/ 114300 w 2496164"/>
              <a:gd name="connsiteY46" fmla="*/ 2131142 h 2149577"/>
              <a:gd name="connsiteX47" fmla="*/ 70055 w 2496164"/>
              <a:gd name="connsiteY47" fmla="*/ 2075835 h 2149577"/>
              <a:gd name="connsiteX48" fmla="*/ 47932 w 2496164"/>
              <a:gd name="connsiteY48" fmla="*/ 2009467 h 2149577"/>
              <a:gd name="connsiteX49" fmla="*/ 29497 w 2496164"/>
              <a:gd name="connsiteY49" fmla="*/ 1924664 h 2149577"/>
              <a:gd name="connsiteX50" fmla="*/ 11061 w 2496164"/>
              <a:gd name="connsiteY50" fmla="*/ 1703438 h 2149577"/>
              <a:gd name="connsiteX51" fmla="*/ 0 w 2496164"/>
              <a:gd name="connsiteY51" fmla="*/ 1419532 h 2149577"/>
              <a:gd name="connsiteX52" fmla="*/ 0 w 2496164"/>
              <a:gd name="connsiteY52" fmla="*/ 1238864 h 2149577"/>
              <a:gd name="connsiteX53" fmla="*/ 0 w 2496164"/>
              <a:gd name="connsiteY53" fmla="*/ 1043448 h 2149577"/>
              <a:gd name="connsiteX54" fmla="*/ 0 w 2496164"/>
              <a:gd name="connsiteY54" fmla="*/ 881216 h 2149577"/>
              <a:gd name="connsiteX55" fmla="*/ 7374 w 2496164"/>
              <a:gd name="connsiteY55" fmla="*/ 796412 h 2149577"/>
              <a:gd name="connsiteX56" fmla="*/ 25809 w 2496164"/>
              <a:gd name="connsiteY56" fmla="*/ 645242 h 2149577"/>
              <a:gd name="connsiteX57" fmla="*/ 44245 w 2496164"/>
              <a:gd name="connsiteY57" fmla="*/ 553064 h 2149577"/>
              <a:gd name="connsiteX58" fmla="*/ 70055 w 2496164"/>
              <a:gd name="connsiteY58" fmla="*/ 435077 h 2149577"/>
              <a:gd name="connsiteX59" fmla="*/ 99551 w 2496164"/>
              <a:gd name="connsiteY59" fmla="*/ 335525 h 2149577"/>
              <a:gd name="connsiteX60" fmla="*/ 132735 w 2496164"/>
              <a:gd name="connsiteY60" fmla="*/ 250722 h 2149577"/>
              <a:gd name="connsiteX61" fmla="*/ 176980 w 2496164"/>
              <a:gd name="connsiteY61" fmla="*/ 184354 h 2149577"/>
              <a:gd name="connsiteX62" fmla="*/ 221226 w 2496164"/>
              <a:gd name="connsiteY62" fmla="*/ 132735 h 2149577"/>
              <a:gd name="connsiteX63" fmla="*/ 258097 w 2496164"/>
              <a:gd name="connsiteY63" fmla="*/ 95864 h 2149577"/>
              <a:gd name="connsiteX64" fmla="*/ 313403 w 2496164"/>
              <a:gd name="connsiteY64" fmla="*/ 55306 h 2149577"/>
              <a:gd name="connsiteX65" fmla="*/ 368709 w 2496164"/>
              <a:gd name="connsiteY65" fmla="*/ 29496 h 2149577"/>
              <a:gd name="connsiteX66" fmla="*/ 435077 w 2496164"/>
              <a:gd name="connsiteY66" fmla="*/ 11061 h 2149577"/>
              <a:gd name="connsiteX67" fmla="*/ 508819 w 2496164"/>
              <a:gd name="connsiteY67" fmla="*/ 0 h 2149577"/>
              <a:gd name="connsiteX68" fmla="*/ 578874 w 2496164"/>
              <a:gd name="connsiteY68" fmla="*/ 0 h 2149577"/>
              <a:gd name="connsiteX69" fmla="*/ 637867 w 2496164"/>
              <a:gd name="connsiteY69" fmla="*/ 3687 h 2149577"/>
              <a:gd name="connsiteX70" fmla="*/ 674738 w 2496164"/>
              <a:gd name="connsiteY70" fmla="*/ 7374 h 2149577"/>
              <a:gd name="connsiteX71" fmla="*/ 862780 w 2496164"/>
              <a:gd name="connsiteY71" fmla="*/ 7374 h 2149577"/>
              <a:gd name="connsiteX72" fmla="*/ 1109816 w 2496164"/>
              <a:gd name="connsiteY72" fmla="*/ 7374 h 2149577"/>
              <a:gd name="connsiteX73" fmla="*/ 1356851 w 2496164"/>
              <a:gd name="connsiteY73" fmla="*/ 3687 h 2149577"/>
              <a:gd name="connsiteX0" fmla="*/ 1356851 w 2050026"/>
              <a:gd name="connsiteY0" fmla="*/ 3687 h 2149577"/>
              <a:gd name="connsiteX1" fmla="*/ 2050026 w 2050026"/>
              <a:gd name="connsiteY1" fmla="*/ 239661 h 2149577"/>
              <a:gd name="connsiteX2" fmla="*/ 1707126 w 2050026"/>
              <a:gd name="connsiteY2" fmla="*/ 228600 h 2149577"/>
              <a:gd name="connsiteX3" fmla="*/ 1578077 w 2050026"/>
              <a:gd name="connsiteY3" fmla="*/ 232287 h 2149577"/>
              <a:gd name="connsiteX4" fmla="*/ 1452716 w 2050026"/>
              <a:gd name="connsiteY4" fmla="*/ 228600 h 2149577"/>
              <a:gd name="connsiteX5" fmla="*/ 682113 w 2050026"/>
              <a:gd name="connsiteY5" fmla="*/ 228600 h 2149577"/>
              <a:gd name="connsiteX6" fmla="*/ 545690 w 2050026"/>
              <a:gd name="connsiteY6" fmla="*/ 232287 h 2149577"/>
              <a:gd name="connsiteX7" fmla="*/ 486697 w 2050026"/>
              <a:gd name="connsiteY7" fmla="*/ 239661 h 2149577"/>
              <a:gd name="connsiteX8" fmla="*/ 435077 w 2050026"/>
              <a:gd name="connsiteY8" fmla="*/ 250722 h 2149577"/>
              <a:gd name="connsiteX9" fmla="*/ 401893 w 2050026"/>
              <a:gd name="connsiteY9" fmla="*/ 265471 h 2149577"/>
              <a:gd name="connsiteX10" fmla="*/ 368709 w 2050026"/>
              <a:gd name="connsiteY10" fmla="*/ 283906 h 2149577"/>
              <a:gd name="connsiteX11" fmla="*/ 342900 w 2050026"/>
              <a:gd name="connsiteY11" fmla="*/ 309716 h 2149577"/>
              <a:gd name="connsiteX12" fmla="*/ 320777 w 2050026"/>
              <a:gd name="connsiteY12" fmla="*/ 346587 h 2149577"/>
              <a:gd name="connsiteX13" fmla="*/ 306029 w 2050026"/>
              <a:gd name="connsiteY13" fmla="*/ 383458 h 2149577"/>
              <a:gd name="connsiteX14" fmla="*/ 280219 w 2050026"/>
              <a:gd name="connsiteY14" fmla="*/ 471948 h 2149577"/>
              <a:gd name="connsiteX15" fmla="*/ 247035 w 2050026"/>
              <a:gd name="connsiteY15" fmla="*/ 641554 h 2149577"/>
              <a:gd name="connsiteX16" fmla="*/ 235974 w 2050026"/>
              <a:gd name="connsiteY16" fmla="*/ 744793 h 2149577"/>
              <a:gd name="connsiteX17" fmla="*/ 224913 w 2050026"/>
              <a:gd name="connsiteY17" fmla="*/ 977080 h 2149577"/>
              <a:gd name="connsiteX18" fmla="*/ 224913 w 2050026"/>
              <a:gd name="connsiteY18" fmla="*/ 1113503 h 2149577"/>
              <a:gd name="connsiteX19" fmla="*/ 232287 w 2050026"/>
              <a:gd name="connsiteY19" fmla="*/ 1327354 h 2149577"/>
              <a:gd name="connsiteX20" fmla="*/ 239661 w 2050026"/>
              <a:gd name="connsiteY20" fmla="*/ 1426906 h 2149577"/>
              <a:gd name="connsiteX21" fmla="*/ 250722 w 2050026"/>
              <a:gd name="connsiteY21" fmla="*/ 1555954 h 2149577"/>
              <a:gd name="connsiteX22" fmla="*/ 254409 w 2050026"/>
              <a:gd name="connsiteY22" fmla="*/ 1574390 h 2149577"/>
              <a:gd name="connsiteX23" fmla="*/ 269158 w 2050026"/>
              <a:gd name="connsiteY23" fmla="*/ 1603887 h 2149577"/>
              <a:gd name="connsiteX24" fmla="*/ 291280 w 2050026"/>
              <a:gd name="connsiteY24" fmla="*/ 1640758 h 2149577"/>
              <a:gd name="connsiteX25" fmla="*/ 313403 w 2050026"/>
              <a:gd name="connsiteY25" fmla="*/ 1666567 h 2149577"/>
              <a:gd name="connsiteX26" fmla="*/ 361335 w 2050026"/>
              <a:gd name="connsiteY26" fmla="*/ 1696064 h 2149577"/>
              <a:gd name="connsiteX27" fmla="*/ 409267 w 2050026"/>
              <a:gd name="connsiteY27" fmla="*/ 1714500 h 2149577"/>
              <a:gd name="connsiteX28" fmla="*/ 471948 w 2050026"/>
              <a:gd name="connsiteY28" fmla="*/ 1725561 h 2149577"/>
              <a:gd name="connsiteX29" fmla="*/ 1017638 w 2050026"/>
              <a:gd name="connsiteY29" fmla="*/ 1791929 h 2149577"/>
              <a:gd name="connsiteX30" fmla="*/ 1124564 w 2050026"/>
              <a:gd name="connsiteY30" fmla="*/ 1806677 h 2149577"/>
              <a:gd name="connsiteX31" fmla="*/ 1176184 w 2050026"/>
              <a:gd name="connsiteY31" fmla="*/ 1817738 h 2149577"/>
              <a:gd name="connsiteX32" fmla="*/ 1183558 w 2050026"/>
              <a:gd name="connsiteY32" fmla="*/ 1828800 h 2149577"/>
              <a:gd name="connsiteX33" fmla="*/ 1183558 w 2050026"/>
              <a:gd name="connsiteY33" fmla="*/ 1836174 h 2149577"/>
              <a:gd name="connsiteX34" fmla="*/ 1176184 w 2050026"/>
              <a:gd name="connsiteY34" fmla="*/ 1847235 h 2149577"/>
              <a:gd name="connsiteX35" fmla="*/ 1146687 w 2050026"/>
              <a:gd name="connsiteY35" fmla="*/ 1858296 h 2149577"/>
              <a:gd name="connsiteX36" fmla="*/ 1091380 w 2050026"/>
              <a:gd name="connsiteY36" fmla="*/ 1869358 h 2149577"/>
              <a:gd name="connsiteX37" fmla="*/ 575187 w 2050026"/>
              <a:gd name="connsiteY37" fmla="*/ 1950474 h 2149577"/>
              <a:gd name="connsiteX38" fmla="*/ 387145 w 2050026"/>
              <a:gd name="connsiteY38" fmla="*/ 1998406 h 2149577"/>
              <a:gd name="connsiteX39" fmla="*/ 328151 w 2050026"/>
              <a:gd name="connsiteY39" fmla="*/ 2020529 h 2149577"/>
              <a:gd name="connsiteX40" fmla="*/ 313403 w 2050026"/>
              <a:gd name="connsiteY40" fmla="*/ 2031590 h 2149577"/>
              <a:gd name="connsiteX41" fmla="*/ 265471 w 2050026"/>
              <a:gd name="connsiteY41" fmla="*/ 2090583 h 2149577"/>
              <a:gd name="connsiteX42" fmla="*/ 221226 w 2050026"/>
              <a:gd name="connsiteY42" fmla="*/ 2127454 h 2149577"/>
              <a:gd name="connsiteX43" fmla="*/ 180667 w 2050026"/>
              <a:gd name="connsiteY43" fmla="*/ 2149577 h 2149577"/>
              <a:gd name="connsiteX44" fmla="*/ 154858 w 2050026"/>
              <a:gd name="connsiteY44" fmla="*/ 2149577 h 2149577"/>
              <a:gd name="connsiteX45" fmla="*/ 114300 w 2050026"/>
              <a:gd name="connsiteY45" fmla="*/ 2131142 h 2149577"/>
              <a:gd name="connsiteX46" fmla="*/ 70055 w 2050026"/>
              <a:gd name="connsiteY46" fmla="*/ 2075835 h 2149577"/>
              <a:gd name="connsiteX47" fmla="*/ 47932 w 2050026"/>
              <a:gd name="connsiteY47" fmla="*/ 2009467 h 2149577"/>
              <a:gd name="connsiteX48" fmla="*/ 29497 w 2050026"/>
              <a:gd name="connsiteY48" fmla="*/ 1924664 h 2149577"/>
              <a:gd name="connsiteX49" fmla="*/ 11061 w 2050026"/>
              <a:gd name="connsiteY49" fmla="*/ 1703438 h 2149577"/>
              <a:gd name="connsiteX50" fmla="*/ 0 w 2050026"/>
              <a:gd name="connsiteY50" fmla="*/ 1419532 h 2149577"/>
              <a:gd name="connsiteX51" fmla="*/ 0 w 2050026"/>
              <a:gd name="connsiteY51" fmla="*/ 1238864 h 2149577"/>
              <a:gd name="connsiteX52" fmla="*/ 0 w 2050026"/>
              <a:gd name="connsiteY52" fmla="*/ 1043448 h 2149577"/>
              <a:gd name="connsiteX53" fmla="*/ 0 w 2050026"/>
              <a:gd name="connsiteY53" fmla="*/ 881216 h 2149577"/>
              <a:gd name="connsiteX54" fmla="*/ 7374 w 2050026"/>
              <a:gd name="connsiteY54" fmla="*/ 796412 h 2149577"/>
              <a:gd name="connsiteX55" fmla="*/ 25809 w 2050026"/>
              <a:gd name="connsiteY55" fmla="*/ 645242 h 2149577"/>
              <a:gd name="connsiteX56" fmla="*/ 44245 w 2050026"/>
              <a:gd name="connsiteY56" fmla="*/ 553064 h 2149577"/>
              <a:gd name="connsiteX57" fmla="*/ 70055 w 2050026"/>
              <a:gd name="connsiteY57" fmla="*/ 435077 h 2149577"/>
              <a:gd name="connsiteX58" fmla="*/ 99551 w 2050026"/>
              <a:gd name="connsiteY58" fmla="*/ 335525 h 2149577"/>
              <a:gd name="connsiteX59" fmla="*/ 132735 w 2050026"/>
              <a:gd name="connsiteY59" fmla="*/ 250722 h 2149577"/>
              <a:gd name="connsiteX60" fmla="*/ 176980 w 2050026"/>
              <a:gd name="connsiteY60" fmla="*/ 184354 h 2149577"/>
              <a:gd name="connsiteX61" fmla="*/ 221226 w 2050026"/>
              <a:gd name="connsiteY61" fmla="*/ 132735 h 2149577"/>
              <a:gd name="connsiteX62" fmla="*/ 258097 w 2050026"/>
              <a:gd name="connsiteY62" fmla="*/ 95864 h 2149577"/>
              <a:gd name="connsiteX63" fmla="*/ 313403 w 2050026"/>
              <a:gd name="connsiteY63" fmla="*/ 55306 h 2149577"/>
              <a:gd name="connsiteX64" fmla="*/ 368709 w 2050026"/>
              <a:gd name="connsiteY64" fmla="*/ 29496 h 2149577"/>
              <a:gd name="connsiteX65" fmla="*/ 435077 w 2050026"/>
              <a:gd name="connsiteY65" fmla="*/ 11061 h 2149577"/>
              <a:gd name="connsiteX66" fmla="*/ 508819 w 2050026"/>
              <a:gd name="connsiteY66" fmla="*/ 0 h 2149577"/>
              <a:gd name="connsiteX67" fmla="*/ 578874 w 2050026"/>
              <a:gd name="connsiteY67" fmla="*/ 0 h 2149577"/>
              <a:gd name="connsiteX68" fmla="*/ 637867 w 2050026"/>
              <a:gd name="connsiteY68" fmla="*/ 3687 h 2149577"/>
              <a:gd name="connsiteX69" fmla="*/ 674738 w 2050026"/>
              <a:gd name="connsiteY69" fmla="*/ 7374 h 2149577"/>
              <a:gd name="connsiteX70" fmla="*/ 862780 w 2050026"/>
              <a:gd name="connsiteY70" fmla="*/ 7374 h 2149577"/>
              <a:gd name="connsiteX71" fmla="*/ 1109816 w 2050026"/>
              <a:gd name="connsiteY71" fmla="*/ 7374 h 2149577"/>
              <a:gd name="connsiteX72" fmla="*/ 1356851 w 2050026"/>
              <a:gd name="connsiteY72" fmla="*/ 3687 h 2149577"/>
              <a:gd name="connsiteX0" fmla="*/ 1356851 w 1707126"/>
              <a:gd name="connsiteY0" fmla="*/ 3687 h 2149577"/>
              <a:gd name="connsiteX1" fmla="*/ 1707126 w 1707126"/>
              <a:gd name="connsiteY1" fmla="*/ 228600 h 2149577"/>
              <a:gd name="connsiteX2" fmla="*/ 1578077 w 1707126"/>
              <a:gd name="connsiteY2" fmla="*/ 232287 h 2149577"/>
              <a:gd name="connsiteX3" fmla="*/ 1452716 w 1707126"/>
              <a:gd name="connsiteY3" fmla="*/ 228600 h 2149577"/>
              <a:gd name="connsiteX4" fmla="*/ 682113 w 1707126"/>
              <a:gd name="connsiteY4" fmla="*/ 228600 h 2149577"/>
              <a:gd name="connsiteX5" fmla="*/ 545690 w 1707126"/>
              <a:gd name="connsiteY5" fmla="*/ 232287 h 2149577"/>
              <a:gd name="connsiteX6" fmla="*/ 486697 w 1707126"/>
              <a:gd name="connsiteY6" fmla="*/ 239661 h 2149577"/>
              <a:gd name="connsiteX7" fmla="*/ 435077 w 1707126"/>
              <a:gd name="connsiteY7" fmla="*/ 250722 h 2149577"/>
              <a:gd name="connsiteX8" fmla="*/ 401893 w 1707126"/>
              <a:gd name="connsiteY8" fmla="*/ 265471 h 2149577"/>
              <a:gd name="connsiteX9" fmla="*/ 368709 w 1707126"/>
              <a:gd name="connsiteY9" fmla="*/ 283906 h 2149577"/>
              <a:gd name="connsiteX10" fmla="*/ 342900 w 1707126"/>
              <a:gd name="connsiteY10" fmla="*/ 309716 h 2149577"/>
              <a:gd name="connsiteX11" fmla="*/ 320777 w 1707126"/>
              <a:gd name="connsiteY11" fmla="*/ 346587 h 2149577"/>
              <a:gd name="connsiteX12" fmla="*/ 306029 w 1707126"/>
              <a:gd name="connsiteY12" fmla="*/ 383458 h 2149577"/>
              <a:gd name="connsiteX13" fmla="*/ 280219 w 1707126"/>
              <a:gd name="connsiteY13" fmla="*/ 471948 h 2149577"/>
              <a:gd name="connsiteX14" fmla="*/ 247035 w 1707126"/>
              <a:gd name="connsiteY14" fmla="*/ 641554 h 2149577"/>
              <a:gd name="connsiteX15" fmla="*/ 235974 w 1707126"/>
              <a:gd name="connsiteY15" fmla="*/ 744793 h 2149577"/>
              <a:gd name="connsiteX16" fmla="*/ 224913 w 1707126"/>
              <a:gd name="connsiteY16" fmla="*/ 977080 h 2149577"/>
              <a:gd name="connsiteX17" fmla="*/ 224913 w 1707126"/>
              <a:gd name="connsiteY17" fmla="*/ 1113503 h 2149577"/>
              <a:gd name="connsiteX18" fmla="*/ 232287 w 1707126"/>
              <a:gd name="connsiteY18" fmla="*/ 1327354 h 2149577"/>
              <a:gd name="connsiteX19" fmla="*/ 239661 w 1707126"/>
              <a:gd name="connsiteY19" fmla="*/ 1426906 h 2149577"/>
              <a:gd name="connsiteX20" fmla="*/ 250722 w 1707126"/>
              <a:gd name="connsiteY20" fmla="*/ 1555954 h 2149577"/>
              <a:gd name="connsiteX21" fmla="*/ 254409 w 1707126"/>
              <a:gd name="connsiteY21" fmla="*/ 1574390 h 2149577"/>
              <a:gd name="connsiteX22" fmla="*/ 269158 w 1707126"/>
              <a:gd name="connsiteY22" fmla="*/ 1603887 h 2149577"/>
              <a:gd name="connsiteX23" fmla="*/ 291280 w 1707126"/>
              <a:gd name="connsiteY23" fmla="*/ 1640758 h 2149577"/>
              <a:gd name="connsiteX24" fmla="*/ 313403 w 1707126"/>
              <a:gd name="connsiteY24" fmla="*/ 1666567 h 2149577"/>
              <a:gd name="connsiteX25" fmla="*/ 361335 w 1707126"/>
              <a:gd name="connsiteY25" fmla="*/ 1696064 h 2149577"/>
              <a:gd name="connsiteX26" fmla="*/ 409267 w 1707126"/>
              <a:gd name="connsiteY26" fmla="*/ 1714500 h 2149577"/>
              <a:gd name="connsiteX27" fmla="*/ 471948 w 1707126"/>
              <a:gd name="connsiteY27" fmla="*/ 1725561 h 2149577"/>
              <a:gd name="connsiteX28" fmla="*/ 1017638 w 1707126"/>
              <a:gd name="connsiteY28" fmla="*/ 1791929 h 2149577"/>
              <a:gd name="connsiteX29" fmla="*/ 1124564 w 1707126"/>
              <a:gd name="connsiteY29" fmla="*/ 1806677 h 2149577"/>
              <a:gd name="connsiteX30" fmla="*/ 1176184 w 1707126"/>
              <a:gd name="connsiteY30" fmla="*/ 1817738 h 2149577"/>
              <a:gd name="connsiteX31" fmla="*/ 1183558 w 1707126"/>
              <a:gd name="connsiteY31" fmla="*/ 1828800 h 2149577"/>
              <a:gd name="connsiteX32" fmla="*/ 1183558 w 1707126"/>
              <a:gd name="connsiteY32" fmla="*/ 1836174 h 2149577"/>
              <a:gd name="connsiteX33" fmla="*/ 1176184 w 1707126"/>
              <a:gd name="connsiteY33" fmla="*/ 1847235 h 2149577"/>
              <a:gd name="connsiteX34" fmla="*/ 1146687 w 1707126"/>
              <a:gd name="connsiteY34" fmla="*/ 1858296 h 2149577"/>
              <a:gd name="connsiteX35" fmla="*/ 1091380 w 1707126"/>
              <a:gd name="connsiteY35" fmla="*/ 1869358 h 2149577"/>
              <a:gd name="connsiteX36" fmla="*/ 575187 w 1707126"/>
              <a:gd name="connsiteY36" fmla="*/ 1950474 h 2149577"/>
              <a:gd name="connsiteX37" fmla="*/ 387145 w 1707126"/>
              <a:gd name="connsiteY37" fmla="*/ 1998406 h 2149577"/>
              <a:gd name="connsiteX38" fmla="*/ 328151 w 1707126"/>
              <a:gd name="connsiteY38" fmla="*/ 2020529 h 2149577"/>
              <a:gd name="connsiteX39" fmla="*/ 313403 w 1707126"/>
              <a:gd name="connsiteY39" fmla="*/ 2031590 h 2149577"/>
              <a:gd name="connsiteX40" fmla="*/ 265471 w 1707126"/>
              <a:gd name="connsiteY40" fmla="*/ 2090583 h 2149577"/>
              <a:gd name="connsiteX41" fmla="*/ 221226 w 1707126"/>
              <a:gd name="connsiteY41" fmla="*/ 2127454 h 2149577"/>
              <a:gd name="connsiteX42" fmla="*/ 180667 w 1707126"/>
              <a:gd name="connsiteY42" fmla="*/ 2149577 h 2149577"/>
              <a:gd name="connsiteX43" fmla="*/ 154858 w 1707126"/>
              <a:gd name="connsiteY43" fmla="*/ 2149577 h 2149577"/>
              <a:gd name="connsiteX44" fmla="*/ 114300 w 1707126"/>
              <a:gd name="connsiteY44" fmla="*/ 2131142 h 2149577"/>
              <a:gd name="connsiteX45" fmla="*/ 70055 w 1707126"/>
              <a:gd name="connsiteY45" fmla="*/ 2075835 h 2149577"/>
              <a:gd name="connsiteX46" fmla="*/ 47932 w 1707126"/>
              <a:gd name="connsiteY46" fmla="*/ 2009467 h 2149577"/>
              <a:gd name="connsiteX47" fmla="*/ 29497 w 1707126"/>
              <a:gd name="connsiteY47" fmla="*/ 1924664 h 2149577"/>
              <a:gd name="connsiteX48" fmla="*/ 11061 w 1707126"/>
              <a:gd name="connsiteY48" fmla="*/ 1703438 h 2149577"/>
              <a:gd name="connsiteX49" fmla="*/ 0 w 1707126"/>
              <a:gd name="connsiteY49" fmla="*/ 1419532 h 2149577"/>
              <a:gd name="connsiteX50" fmla="*/ 0 w 1707126"/>
              <a:gd name="connsiteY50" fmla="*/ 1238864 h 2149577"/>
              <a:gd name="connsiteX51" fmla="*/ 0 w 1707126"/>
              <a:gd name="connsiteY51" fmla="*/ 1043448 h 2149577"/>
              <a:gd name="connsiteX52" fmla="*/ 0 w 1707126"/>
              <a:gd name="connsiteY52" fmla="*/ 881216 h 2149577"/>
              <a:gd name="connsiteX53" fmla="*/ 7374 w 1707126"/>
              <a:gd name="connsiteY53" fmla="*/ 796412 h 2149577"/>
              <a:gd name="connsiteX54" fmla="*/ 25809 w 1707126"/>
              <a:gd name="connsiteY54" fmla="*/ 645242 h 2149577"/>
              <a:gd name="connsiteX55" fmla="*/ 44245 w 1707126"/>
              <a:gd name="connsiteY55" fmla="*/ 553064 h 2149577"/>
              <a:gd name="connsiteX56" fmla="*/ 70055 w 1707126"/>
              <a:gd name="connsiteY56" fmla="*/ 435077 h 2149577"/>
              <a:gd name="connsiteX57" fmla="*/ 99551 w 1707126"/>
              <a:gd name="connsiteY57" fmla="*/ 335525 h 2149577"/>
              <a:gd name="connsiteX58" fmla="*/ 132735 w 1707126"/>
              <a:gd name="connsiteY58" fmla="*/ 250722 h 2149577"/>
              <a:gd name="connsiteX59" fmla="*/ 176980 w 1707126"/>
              <a:gd name="connsiteY59" fmla="*/ 184354 h 2149577"/>
              <a:gd name="connsiteX60" fmla="*/ 221226 w 1707126"/>
              <a:gd name="connsiteY60" fmla="*/ 132735 h 2149577"/>
              <a:gd name="connsiteX61" fmla="*/ 258097 w 1707126"/>
              <a:gd name="connsiteY61" fmla="*/ 95864 h 2149577"/>
              <a:gd name="connsiteX62" fmla="*/ 313403 w 1707126"/>
              <a:gd name="connsiteY62" fmla="*/ 55306 h 2149577"/>
              <a:gd name="connsiteX63" fmla="*/ 368709 w 1707126"/>
              <a:gd name="connsiteY63" fmla="*/ 29496 h 2149577"/>
              <a:gd name="connsiteX64" fmla="*/ 435077 w 1707126"/>
              <a:gd name="connsiteY64" fmla="*/ 11061 h 2149577"/>
              <a:gd name="connsiteX65" fmla="*/ 508819 w 1707126"/>
              <a:gd name="connsiteY65" fmla="*/ 0 h 2149577"/>
              <a:gd name="connsiteX66" fmla="*/ 578874 w 1707126"/>
              <a:gd name="connsiteY66" fmla="*/ 0 h 2149577"/>
              <a:gd name="connsiteX67" fmla="*/ 637867 w 1707126"/>
              <a:gd name="connsiteY67" fmla="*/ 3687 h 2149577"/>
              <a:gd name="connsiteX68" fmla="*/ 674738 w 1707126"/>
              <a:gd name="connsiteY68" fmla="*/ 7374 h 2149577"/>
              <a:gd name="connsiteX69" fmla="*/ 862780 w 1707126"/>
              <a:gd name="connsiteY69" fmla="*/ 7374 h 2149577"/>
              <a:gd name="connsiteX70" fmla="*/ 1109816 w 1707126"/>
              <a:gd name="connsiteY70" fmla="*/ 7374 h 2149577"/>
              <a:gd name="connsiteX71" fmla="*/ 1356851 w 1707126"/>
              <a:gd name="connsiteY71" fmla="*/ 3687 h 2149577"/>
              <a:gd name="connsiteX0" fmla="*/ 1356851 w 1707126"/>
              <a:gd name="connsiteY0" fmla="*/ 3687 h 2149577"/>
              <a:gd name="connsiteX1" fmla="*/ 1707126 w 1707126"/>
              <a:gd name="connsiteY1" fmla="*/ 228600 h 2149577"/>
              <a:gd name="connsiteX2" fmla="*/ 1578077 w 1707126"/>
              <a:gd name="connsiteY2" fmla="*/ 232287 h 2149577"/>
              <a:gd name="connsiteX3" fmla="*/ 682113 w 1707126"/>
              <a:gd name="connsiteY3" fmla="*/ 228600 h 2149577"/>
              <a:gd name="connsiteX4" fmla="*/ 545690 w 1707126"/>
              <a:gd name="connsiteY4" fmla="*/ 232287 h 2149577"/>
              <a:gd name="connsiteX5" fmla="*/ 486697 w 1707126"/>
              <a:gd name="connsiteY5" fmla="*/ 239661 h 2149577"/>
              <a:gd name="connsiteX6" fmla="*/ 435077 w 1707126"/>
              <a:gd name="connsiteY6" fmla="*/ 250722 h 2149577"/>
              <a:gd name="connsiteX7" fmla="*/ 401893 w 1707126"/>
              <a:gd name="connsiteY7" fmla="*/ 265471 h 2149577"/>
              <a:gd name="connsiteX8" fmla="*/ 368709 w 1707126"/>
              <a:gd name="connsiteY8" fmla="*/ 283906 h 2149577"/>
              <a:gd name="connsiteX9" fmla="*/ 342900 w 1707126"/>
              <a:gd name="connsiteY9" fmla="*/ 309716 h 2149577"/>
              <a:gd name="connsiteX10" fmla="*/ 320777 w 1707126"/>
              <a:gd name="connsiteY10" fmla="*/ 346587 h 2149577"/>
              <a:gd name="connsiteX11" fmla="*/ 306029 w 1707126"/>
              <a:gd name="connsiteY11" fmla="*/ 383458 h 2149577"/>
              <a:gd name="connsiteX12" fmla="*/ 280219 w 1707126"/>
              <a:gd name="connsiteY12" fmla="*/ 471948 h 2149577"/>
              <a:gd name="connsiteX13" fmla="*/ 247035 w 1707126"/>
              <a:gd name="connsiteY13" fmla="*/ 641554 h 2149577"/>
              <a:gd name="connsiteX14" fmla="*/ 235974 w 1707126"/>
              <a:gd name="connsiteY14" fmla="*/ 744793 h 2149577"/>
              <a:gd name="connsiteX15" fmla="*/ 224913 w 1707126"/>
              <a:gd name="connsiteY15" fmla="*/ 977080 h 2149577"/>
              <a:gd name="connsiteX16" fmla="*/ 224913 w 1707126"/>
              <a:gd name="connsiteY16" fmla="*/ 1113503 h 2149577"/>
              <a:gd name="connsiteX17" fmla="*/ 232287 w 1707126"/>
              <a:gd name="connsiteY17" fmla="*/ 1327354 h 2149577"/>
              <a:gd name="connsiteX18" fmla="*/ 239661 w 1707126"/>
              <a:gd name="connsiteY18" fmla="*/ 1426906 h 2149577"/>
              <a:gd name="connsiteX19" fmla="*/ 250722 w 1707126"/>
              <a:gd name="connsiteY19" fmla="*/ 1555954 h 2149577"/>
              <a:gd name="connsiteX20" fmla="*/ 254409 w 1707126"/>
              <a:gd name="connsiteY20" fmla="*/ 1574390 h 2149577"/>
              <a:gd name="connsiteX21" fmla="*/ 269158 w 1707126"/>
              <a:gd name="connsiteY21" fmla="*/ 1603887 h 2149577"/>
              <a:gd name="connsiteX22" fmla="*/ 291280 w 1707126"/>
              <a:gd name="connsiteY22" fmla="*/ 1640758 h 2149577"/>
              <a:gd name="connsiteX23" fmla="*/ 313403 w 1707126"/>
              <a:gd name="connsiteY23" fmla="*/ 1666567 h 2149577"/>
              <a:gd name="connsiteX24" fmla="*/ 361335 w 1707126"/>
              <a:gd name="connsiteY24" fmla="*/ 1696064 h 2149577"/>
              <a:gd name="connsiteX25" fmla="*/ 409267 w 1707126"/>
              <a:gd name="connsiteY25" fmla="*/ 1714500 h 2149577"/>
              <a:gd name="connsiteX26" fmla="*/ 471948 w 1707126"/>
              <a:gd name="connsiteY26" fmla="*/ 1725561 h 2149577"/>
              <a:gd name="connsiteX27" fmla="*/ 1017638 w 1707126"/>
              <a:gd name="connsiteY27" fmla="*/ 1791929 h 2149577"/>
              <a:gd name="connsiteX28" fmla="*/ 1124564 w 1707126"/>
              <a:gd name="connsiteY28" fmla="*/ 1806677 h 2149577"/>
              <a:gd name="connsiteX29" fmla="*/ 1176184 w 1707126"/>
              <a:gd name="connsiteY29" fmla="*/ 1817738 h 2149577"/>
              <a:gd name="connsiteX30" fmla="*/ 1183558 w 1707126"/>
              <a:gd name="connsiteY30" fmla="*/ 1828800 h 2149577"/>
              <a:gd name="connsiteX31" fmla="*/ 1183558 w 1707126"/>
              <a:gd name="connsiteY31" fmla="*/ 1836174 h 2149577"/>
              <a:gd name="connsiteX32" fmla="*/ 1176184 w 1707126"/>
              <a:gd name="connsiteY32" fmla="*/ 1847235 h 2149577"/>
              <a:gd name="connsiteX33" fmla="*/ 1146687 w 1707126"/>
              <a:gd name="connsiteY33" fmla="*/ 1858296 h 2149577"/>
              <a:gd name="connsiteX34" fmla="*/ 1091380 w 1707126"/>
              <a:gd name="connsiteY34" fmla="*/ 1869358 h 2149577"/>
              <a:gd name="connsiteX35" fmla="*/ 575187 w 1707126"/>
              <a:gd name="connsiteY35" fmla="*/ 1950474 h 2149577"/>
              <a:gd name="connsiteX36" fmla="*/ 387145 w 1707126"/>
              <a:gd name="connsiteY36" fmla="*/ 1998406 h 2149577"/>
              <a:gd name="connsiteX37" fmla="*/ 328151 w 1707126"/>
              <a:gd name="connsiteY37" fmla="*/ 2020529 h 2149577"/>
              <a:gd name="connsiteX38" fmla="*/ 313403 w 1707126"/>
              <a:gd name="connsiteY38" fmla="*/ 2031590 h 2149577"/>
              <a:gd name="connsiteX39" fmla="*/ 265471 w 1707126"/>
              <a:gd name="connsiteY39" fmla="*/ 2090583 h 2149577"/>
              <a:gd name="connsiteX40" fmla="*/ 221226 w 1707126"/>
              <a:gd name="connsiteY40" fmla="*/ 2127454 h 2149577"/>
              <a:gd name="connsiteX41" fmla="*/ 180667 w 1707126"/>
              <a:gd name="connsiteY41" fmla="*/ 2149577 h 2149577"/>
              <a:gd name="connsiteX42" fmla="*/ 154858 w 1707126"/>
              <a:gd name="connsiteY42" fmla="*/ 2149577 h 2149577"/>
              <a:gd name="connsiteX43" fmla="*/ 114300 w 1707126"/>
              <a:gd name="connsiteY43" fmla="*/ 2131142 h 2149577"/>
              <a:gd name="connsiteX44" fmla="*/ 70055 w 1707126"/>
              <a:gd name="connsiteY44" fmla="*/ 2075835 h 2149577"/>
              <a:gd name="connsiteX45" fmla="*/ 47932 w 1707126"/>
              <a:gd name="connsiteY45" fmla="*/ 2009467 h 2149577"/>
              <a:gd name="connsiteX46" fmla="*/ 29497 w 1707126"/>
              <a:gd name="connsiteY46" fmla="*/ 1924664 h 2149577"/>
              <a:gd name="connsiteX47" fmla="*/ 11061 w 1707126"/>
              <a:gd name="connsiteY47" fmla="*/ 1703438 h 2149577"/>
              <a:gd name="connsiteX48" fmla="*/ 0 w 1707126"/>
              <a:gd name="connsiteY48" fmla="*/ 1419532 h 2149577"/>
              <a:gd name="connsiteX49" fmla="*/ 0 w 1707126"/>
              <a:gd name="connsiteY49" fmla="*/ 1238864 h 2149577"/>
              <a:gd name="connsiteX50" fmla="*/ 0 w 1707126"/>
              <a:gd name="connsiteY50" fmla="*/ 1043448 h 2149577"/>
              <a:gd name="connsiteX51" fmla="*/ 0 w 1707126"/>
              <a:gd name="connsiteY51" fmla="*/ 881216 h 2149577"/>
              <a:gd name="connsiteX52" fmla="*/ 7374 w 1707126"/>
              <a:gd name="connsiteY52" fmla="*/ 796412 h 2149577"/>
              <a:gd name="connsiteX53" fmla="*/ 25809 w 1707126"/>
              <a:gd name="connsiteY53" fmla="*/ 645242 h 2149577"/>
              <a:gd name="connsiteX54" fmla="*/ 44245 w 1707126"/>
              <a:gd name="connsiteY54" fmla="*/ 553064 h 2149577"/>
              <a:gd name="connsiteX55" fmla="*/ 70055 w 1707126"/>
              <a:gd name="connsiteY55" fmla="*/ 435077 h 2149577"/>
              <a:gd name="connsiteX56" fmla="*/ 99551 w 1707126"/>
              <a:gd name="connsiteY56" fmla="*/ 335525 h 2149577"/>
              <a:gd name="connsiteX57" fmla="*/ 132735 w 1707126"/>
              <a:gd name="connsiteY57" fmla="*/ 250722 h 2149577"/>
              <a:gd name="connsiteX58" fmla="*/ 176980 w 1707126"/>
              <a:gd name="connsiteY58" fmla="*/ 184354 h 2149577"/>
              <a:gd name="connsiteX59" fmla="*/ 221226 w 1707126"/>
              <a:gd name="connsiteY59" fmla="*/ 132735 h 2149577"/>
              <a:gd name="connsiteX60" fmla="*/ 258097 w 1707126"/>
              <a:gd name="connsiteY60" fmla="*/ 95864 h 2149577"/>
              <a:gd name="connsiteX61" fmla="*/ 313403 w 1707126"/>
              <a:gd name="connsiteY61" fmla="*/ 55306 h 2149577"/>
              <a:gd name="connsiteX62" fmla="*/ 368709 w 1707126"/>
              <a:gd name="connsiteY62" fmla="*/ 29496 h 2149577"/>
              <a:gd name="connsiteX63" fmla="*/ 435077 w 1707126"/>
              <a:gd name="connsiteY63" fmla="*/ 11061 h 2149577"/>
              <a:gd name="connsiteX64" fmla="*/ 508819 w 1707126"/>
              <a:gd name="connsiteY64" fmla="*/ 0 h 2149577"/>
              <a:gd name="connsiteX65" fmla="*/ 578874 w 1707126"/>
              <a:gd name="connsiteY65" fmla="*/ 0 h 2149577"/>
              <a:gd name="connsiteX66" fmla="*/ 637867 w 1707126"/>
              <a:gd name="connsiteY66" fmla="*/ 3687 h 2149577"/>
              <a:gd name="connsiteX67" fmla="*/ 674738 w 1707126"/>
              <a:gd name="connsiteY67" fmla="*/ 7374 h 2149577"/>
              <a:gd name="connsiteX68" fmla="*/ 862780 w 1707126"/>
              <a:gd name="connsiteY68" fmla="*/ 7374 h 2149577"/>
              <a:gd name="connsiteX69" fmla="*/ 1109816 w 1707126"/>
              <a:gd name="connsiteY69" fmla="*/ 7374 h 2149577"/>
              <a:gd name="connsiteX70" fmla="*/ 1356851 w 1707126"/>
              <a:gd name="connsiteY70" fmla="*/ 3687 h 2149577"/>
              <a:gd name="connsiteX0" fmla="*/ 1356851 w 1578077"/>
              <a:gd name="connsiteY0" fmla="*/ 3687 h 2149577"/>
              <a:gd name="connsiteX1" fmla="*/ 1578077 w 1578077"/>
              <a:gd name="connsiteY1" fmla="*/ 232287 h 2149577"/>
              <a:gd name="connsiteX2" fmla="*/ 682113 w 1578077"/>
              <a:gd name="connsiteY2" fmla="*/ 228600 h 2149577"/>
              <a:gd name="connsiteX3" fmla="*/ 545690 w 1578077"/>
              <a:gd name="connsiteY3" fmla="*/ 232287 h 2149577"/>
              <a:gd name="connsiteX4" fmla="*/ 486697 w 1578077"/>
              <a:gd name="connsiteY4" fmla="*/ 239661 h 2149577"/>
              <a:gd name="connsiteX5" fmla="*/ 435077 w 1578077"/>
              <a:gd name="connsiteY5" fmla="*/ 250722 h 2149577"/>
              <a:gd name="connsiteX6" fmla="*/ 401893 w 1578077"/>
              <a:gd name="connsiteY6" fmla="*/ 265471 h 2149577"/>
              <a:gd name="connsiteX7" fmla="*/ 368709 w 1578077"/>
              <a:gd name="connsiteY7" fmla="*/ 283906 h 2149577"/>
              <a:gd name="connsiteX8" fmla="*/ 342900 w 1578077"/>
              <a:gd name="connsiteY8" fmla="*/ 309716 h 2149577"/>
              <a:gd name="connsiteX9" fmla="*/ 320777 w 1578077"/>
              <a:gd name="connsiteY9" fmla="*/ 346587 h 2149577"/>
              <a:gd name="connsiteX10" fmla="*/ 306029 w 1578077"/>
              <a:gd name="connsiteY10" fmla="*/ 383458 h 2149577"/>
              <a:gd name="connsiteX11" fmla="*/ 280219 w 1578077"/>
              <a:gd name="connsiteY11" fmla="*/ 471948 h 2149577"/>
              <a:gd name="connsiteX12" fmla="*/ 247035 w 1578077"/>
              <a:gd name="connsiteY12" fmla="*/ 641554 h 2149577"/>
              <a:gd name="connsiteX13" fmla="*/ 235974 w 1578077"/>
              <a:gd name="connsiteY13" fmla="*/ 744793 h 2149577"/>
              <a:gd name="connsiteX14" fmla="*/ 224913 w 1578077"/>
              <a:gd name="connsiteY14" fmla="*/ 977080 h 2149577"/>
              <a:gd name="connsiteX15" fmla="*/ 224913 w 1578077"/>
              <a:gd name="connsiteY15" fmla="*/ 1113503 h 2149577"/>
              <a:gd name="connsiteX16" fmla="*/ 232287 w 1578077"/>
              <a:gd name="connsiteY16" fmla="*/ 1327354 h 2149577"/>
              <a:gd name="connsiteX17" fmla="*/ 239661 w 1578077"/>
              <a:gd name="connsiteY17" fmla="*/ 1426906 h 2149577"/>
              <a:gd name="connsiteX18" fmla="*/ 250722 w 1578077"/>
              <a:gd name="connsiteY18" fmla="*/ 1555954 h 2149577"/>
              <a:gd name="connsiteX19" fmla="*/ 254409 w 1578077"/>
              <a:gd name="connsiteY19" fmla="*/ 1574390 h 2149577"/>
              <a:gd name="connsiteX20" fmla="*/ 269158 w 1578077"/>
              <a:gd name="connsiteY20" fmla="*/ 1603887 h 2149577"/>
              <a:gd name="connsiteX21" fmla="*/ 291280 w 1578077"/>
              <a:gd name="connsiteY21" fmla="*/ 1640758 h 2149577"/>
              <a:gd name="connsiteX22" fmla="*/ 313403 w 1578077"/>
              <a:gd name="connsiteY22" fmla="*/ 1666567 h 2149577"/>
              <a:gd name="connsiteX23" fmla="*/ 361335 w 1578077"/>
              <a:gd name="connsiteY23" fmla="*/ 1696064 h 2149577"/>
              <a:gd name="connsiteX24" fmla="*/ 409267 w 1578077"/>
              <a:gd name="connsiteY24" fmla="*/ 1714500 h 2149577"/>
              <a:gd name="connsiteX25" fmla="*/ 471948 w 1578077"/>
              <a:gd name="connsiteY25" fmla="*/ 1725561 h 2149577"/>
              <a:gd name="connsiteX26" fmla="*/ 1017638 w 1578077"/>
              <a:gd name="connsiteY26" fmla="*/ 1791929 h 2149577"/>
              <a:gd name="connsiteX27" fmla="*/ 1124564 w 1578077"/>
              <a:gd name="connsiteY27" fmla="*/ 1806677 h 2149577"/>
              <a:gd name="connsiteX28" fmla="*/ 1176184 w 1578077"/>
              <a:gd name="connsiteY28" fmla="*/ 1817738 h 2149577"/>
              <a:gd name="connsiteX29" fmla="*/ 1183558 w 1578077"/>
              <a:gd name="connsiteY29" fmla="*/ 1828800 h 2149577"/>
              <a:gd name="connsiteX30" fmla="*/ 1183558 w 1578077"/>
              <a:gd name="connsiteY30" fmla="*/ 1836174 h 2149577"/>
              <a:gd name="connsiteX31" fmla="*/ 1176184 w 1578077"/>
              <a:gd name="connsiteY31" fmla="*/ 1847235 h 2149577"/>
              <a:gd name="connsiteX32" fmla="*/ 1146687 w 1578077"/>
              <a:gd name="connsiteY32" fmla="*/ 1858296 h 2149577"/>
              <a:gd name="connsiteX33" fmla="*/ 1091380 w 1578077"/>
              <a:gd name="connsiteY33" fmla="*/ 1869358 h 2149577"/>
              <a:gd name="connsiteX34" fmla="*/ 575187 w 1578077"/>
              <a:gd name="connsiteY34" fmla="*/ 1950474 h 2149577"/>
              <a:gd name="connsiteX35" fmla="*/ 387145 w 1578077"/>
              <a:gd name="connsiteY35" fmla="*/ 1998406 h 2149577"/>
              <a:gd name="connsiteX36" fmla="*/ 328151 w 1578077"/>
              <a:gd name="connsiteY36" fmla="*/ 2020529 h 2149577"/>
              <a:gd name="connsiteX37" fmla="*/ 313403 w 1578077"/>
              <a:gd name="connsiteY37" fmla="*/ 2031590 h 2149577"/>
              <a:gd name="connsiteX38" fmla="*/ 265471 w 1578077"/>
              <a:gd name="connsiteY38" fmla="*/ 2090583 h 2149577"/>
              <a:gd name="connsiteX39" fmla="*/ 221226 w 1578077"/>
              <a:gd name="connsiteY39" fmla="*/ 2127454 h 2149577"/>
              <a:gd name="connsiteX40" fmla="*/ 180667 w 1578077"/>
              <a:gd name="connsiteY40" fmla="*/ 2149577 h 2149577"/>
              <a:gd name="connsiteX41" fmla="*/ 154858 w 1578077"/>
              <a:gd name="connsiteY41" fmla="*/ 2149577 h 2149577"/>
              <a:gd name="connsiteX42" fmla="*/ 114300 w 1578077"/>
              <a:gd name="connsiteY42" fmla="*/ 2131142 h 2149577"/>
              <a:gd name="connsiteX43" fmla="*/ 70055 w 1578077"/>
              <a:gd name="connsiteY43" fmla="*/ 2075835 h 2149577"/>
              <a:gd name="connsiteX44" fmla="*/ 47932 w 1578077"/>
              <a:gd name="connsiteY44" fmla="*/ 2009467 h 2149577"/>
              <a:gd name="connsiteX45" fmla="*/ 29497 w 1578077"/>
              <a:gd name="connsiteY45" fmla="*/ 1924664 h 2149577"/>
              <a:gd name="connsiteX46" fmla="*/ 11061 w 1578077"/>
              <a:gd name="connsiteY46" fmla="*/ 1703438 h 2149577"/>
              <a:gd name="connsiteX47" fmla="*/ 0 w 1578077"/>
              <a:gd name="connsiteY47" fmla="*/ 1419532 h 2149577"/>
              <a:gd name="connsiteX48" fmla="*/ 0 w 1578077"/>
              <a:gd name="connsiteY48" fmla="*/ 1238864 h 2149577"/>
              <a:gd name="connsiteX49" fmla="*/ 0 w 1578077"/>
              <a:gd name="connsiteY49" fmla="*/ 1043448 h 2149577"/>
              <a:gd name="connsiteX50" fmla="*/ 0 w 1578077"/>
              <a:gd name="connsiteY50" fmla="*/ 881216 h 2149577"/>
              <a:gd name="connsiteX51" fmla="*/ 7374 w 1578077"/>
              <a:gd name="connsiteY51" fmla="*/ 796412 h 2149577"/>
              <a:gd name="connsiteX52" fmla="*/ 25809 w 1578077"/>
              <a:gd name="connsiteY52" fmla="*/ 645242 h 2149577"/>
              <a:gd name="connsiteX53" fmla="*/ 44245 w 1578077"/>
              <a:gd name="connsiteY53" fmla="*/ 553064 h 2149577"/>
              <a:gd name="connsiteX54" fmla="*/ 70055 w 1578077"/>
              <a:gd name="connsiteY54" fmla="*/ 435077 h 2149577"/>
              <a:gd name="connsiteX55" fmla="*/ 99551 w 1578077"/>
              <a:gd name="connsiteY55" fmla="*/ 335525 h 2149577"/>
              <a:gd name="connsiteX56" fmla="*/ 132735 w 1578077"/>
              <a:gd name="connsiteY56" fmla="*/ 250722 h 2149577"/>
              <a:gd name="connsiteX57" fmla="*/ 176980 w 1578077"/>
              <a:gd name="connsiteY57" fmla="*/ 184354 h 2149577"/>
              <a:gd name="connsiteX58" fmla="*/ 221226 w 1578077"/>
              <a:gd name="connsiteY58" fmla="*/ 132735 h 2149577"/>
              <a:gd name="connsiteX59" fmla="*/ 258097 w 1578077"/>
              <a:gd name="connsiteY59" fmla="*/ 95864 h 2149577"/>
              <a:gd name="connsiteX60" fmla="*/ 313403 w 1578077"/>
              <a:gd name="connsiteY60" fmla="*/ 55306 h 2149577"/>
              <a:gd name="connsiteX61" fmla="*/ 368709 w 1578077"/>
              <a:gd name="connsiteY61" fmla="*/ 29496 h 2149577"/>
              <a:gd name="connsiteX62" fmla="*/ 435077 w 1578077"/>
              <a:gd name="connsiteY62" fmla="*/ 11061 h 2149577"/>
              <a:gd name="connsiteX63" fmla="*/ 508819 w 1578077"/>
              <a:gd name="connsiteY63" fmla="*/ 0 h 2149577"/>
              <a:gd name="connsiteX64" fmla="*/ 578874 w 1578077"/>
              <a:gd name="connsiteY64" fmla="*/ 0 h 2149577"/>
              <a:gd name="connsiteX65" fmla="*/ 637867 w 1578077"/>
              <a:gd name="connsiteY65" fmla="*/ 3687 h 2149577"/>
              <a:gd name="connsiteX66" fmla="*/ 674738 w 1578077"/>
              <a:gd name="connsiteY66" fmla="*/ 7374 h 2149577"/>
              <a:gd name="connsiteX67" fmla="*/ 862780 w 1578077"/>
              <a:gd name="connsiteY67" fmla="*/ 7374 h 2149577"/>
              <a:gd name="connsiteX68" fmla="*/ 1109816 w 1578077"/>
              <a:gd name="connsiteY68" fmla="*/ 7374 h 2149577"/>
              <a:gd name="connsiteX69" fmla="*/ 1356851 w 1578077"/>
              <a:gd name="connsiteY69" fmla="*/ 3687 h 2149577"/>
              <a:gd name="connsiteX0" fmla="*/ 1356851 w 1356851"/>
              <a:gd name="connsiteY0" fmla="*/ 3687 h 2149577"/>
              <a:gd name="connsiteX1" fmla="*/ 682113 w 1356851"/>
              <a:gd name="connsiteY1" fmla="*/ 228600 h 2149577"/>
              <a:gd name="connsiteX2" fmla="*/ 545690 w 1356851"/>
              <a:gd name="connsiteY2" fmla="*/ 232287 h 2149577"/>
              <a:gd name="connsiteX3" fmla="*/ 486697 w 1356851"/>
              <a:gd name="connsiteY3" fmla="*/ 239661 h 2149577"/>
              <a:gd name="connsiteX4" fmla="*/ 435077 w 1356851"/>
              <a:gd name="connsiteY4" fmla="*/ 250722 h 2149577"/>
              <a:gd name="connsiteX5" fmla="*/ 401893 w 1356851"/>
              <a:gd name="connsiteY5" fmla="*/ 265471 h 2149577"/>
              <a:gd name="connsiteX6" fmla="*/ 368709 w 1356851"/>
              <a:gd name="connsiteY6" fmla="*/ 283906 h 2149577"/>
              <a:gd name="connsiteX7" fmla="*/ 342900 w 1356851"/>
              <a:gd name="connsiteY7" fmla="*/ 309716 h 2149577"/>
              <a:gd name="connsiteX8" fmla="*/ 320777 w 1356851"/>
              <a:gd name="connsiteY8" fmla="*/ 346587 h 2149577"/>
              <a:gd name="connsiteX9" fmla="*/ 306029 w 1356851"/>
              <a:gd name="connsiteY9" fmla="*/ 383458 h 2149577"/>
              <a:gd name="connsiteX10" fmla="*/ 280219 w 1356851"/>
              <a:gd name="connsiteY10" fmla="*/ 471948 h 2149577"/>
              <a:gd name="connsiteX11" fmla="*/ 247035 w 1356851"/>
              <a:gd name="connsiteY11" fmla="*/ 641554 h 2149577"/>
              <a:gd name="connsiteX12" fmla="*/ 235974 w 1356851"/>
              <a:gd name="connsiteY12" fmla="*/ 744793 h 2149577"/>
              <a:gd name="connsiteX13" fmla="*/ 224913 w 1356851"/>
              <a:gd name="connsiteY13" fmla="*/ 977080 h 2149577"/>
              <a:gd name="connsiteX14" fmla="*/ 224913 w 1356851"/>
              <a:gd name="connsiteY14" fmla="*/ 1113503 h 2149577"/>
              <a:gd name="connsiteX15" fmla="*/ 232287 w 1356851"/>
              <a:gd name="connsiteY15" fmla="*/ 1327354 h 2149577"/>
              <a:gd name="connsiteX16" fmla="*/ 239661 w 1356851"/>
              <a:gd name="connsiteY16" fmla="*/ 1426906 h 2149577"/>
              <a:gd name="connsiteX17" fmla="*/ 250722 w 1356851"/>
              <a:gd name="connsiteY17" fmla="*/ 1555954 h 2149577"/>
              <a:gd name="connsiteX18" fmla="*/ 254409 w 1356851"/>
              <a:gd name="connsiteY18" fmla="*/ 1574390 h 2149577"/>
              <a:gd name="connsiteX19" fmla="*/ 269158 w 1356851"/>
              <a:gd name="connsiteY19" fmla="*/ 1603887 h 2149577"/>
              <a:gd name="connsiteX20" fmla="*/ 291280 w 1356851"/>
              <a:gd name="connsiteY20" fmla="*/ 1640758 h 2149577"/>
              <a:gd name="connsiteX21" fmla="*/ 313403 w 1356851"/>
              <a:gd name="connsiteY21" fmla="*/ 1666567 h 2149577"/>
              <a:gd name="connsiteX22" fmla="*/ 361335 w 1356851"/>
              <a:gd name="connsiteY22" fmla="*/ 1696064 h 2149577"/>
              <a:gd name="connsiteX23" fmla="*/ 409267 w 1356851"/>
              <a:gd name="connsiteY23" fmla="*/ 1714500 h 2149577"/>
              <a:gd name="connsiteX24" fmla="*/ 471948 w 1356851"/>
              <a:gd name="connsiteY24" fmla="*/ 1725561 h 2149577"/>
              <a:gd name="connsiteX25" fmla="*/ 1017638 w 1356851"/>
              <a:gd name="connsiteY25" fmla="*/ 1791929 h 2149577"/>
              <a:gd name="connsiteX26" fmla="*/ 1124564 w 1356851"/>
              <a:gd name="connsiteY26" fmla="*/ 1806677 h 2149577"/>
              <a:gd name="connsiteX27" fmla="*/ 1176184 w 1356851"/>
              <a:gd name="connsiteY27" fmla="*/ 1817738 h 2149577"/>
              <a:gd name="connsiteX28" fmla="*/ 1183558 w 1356851"/>
              <a:gd name="connsiteY28" fmla="*/ 1828800 h 2149577"/>
              <a:gd name="connsiteX29" fmla="*/ 1183558 w 1356851"/>
              <a:gd name="connsiteY29" fmla="*/ 1836174 h 2149577"/>
              <a:gd name="connsiteX30" fmla="*/ 1176184 w 1356851"/>
              <a:gd name="connsiteY30" fmla="*/ 1847235 h 2149577"/>
              <a:gd name="connsiteX31" fmla="*/ 1146687 w 1356851"/>
              <a:gd name="connsiteY31" fmla="*/ 1858296 h 2149577"/>
              <a:gd name="connsiteX32" fmla="*/ 1091380 w 1356851"/>
              <a:gd name="connsiteY32" fmla="*/ 1869358 h 2149577"/>
              <a:gd name="connsiteX33" fmla="*/ 575187 w 1356851"/>
              <a:gd name="connsiteY33" fmla="*/ 1950474 h 2149577"/>
              <a:gd name="connsiteX34" fmla="*/ 387145 w 1356851"/>
              <a:gd name="connsiteY34" fmla="*/ 1998406 h 2149577"/>
              <a:gd name="connsiteX35" fmla="*/ 328151 w 1356851"/>
              <a:gd name="connsiteY35" fmla="*/ 2020529 h 2149577"/>
              <a:gd name="connsiteX36" fmla="*/ 313403 w 1356851"/>
              <a:gd name="connsiteY36" fmla="*/ 2031590 h 2149577"/>
              <a:gd name="connsiteX37" fmla="*/ 265471 w 1356851"/>
              <a:gd name="connsiteY37" fmla="*/ 2090583 h 2149577"/>
              <a:gd name="connsiteX38" fmla="*/ 221226 w 1356851"/>
              <a:gd name="connsiteY38" fmla="*/ 2127454 h 2149577"/>
              <a:gd name="connsiteX39" fmla="*/ 180667 w 1356851"/>
              <a:gd name="connsiteY39" fmla="*/ 2149577 h 2149577"/>
              <a:gd name="connsiteX40" fmla="*/ 154858 w 1356851"/>
              <a:gd name="connsiteY40" fmla="*/ 2149577 h 2149577"/>
              <a:gd name="connsiteX41" fmla="*/ 114300 w 1356851"/>
              <a:gd name="connsiteY41" fmla="*/ 2131142 h 2149577"/>
              <a:gd name="connsiteX42" fmla="*/ 70055 w 1356851"/>
              <a:gd name="connsiteY42" fmla="*/ 2075835 h 2149577"/>
              <a:gd name="connsiteX43" fmla="*/ 47932 w 1356851"/>
              <a:gd name="connsiteY43" fmla="*/ 2009467 h 2149577"/>
              <a:gd name="connsiteX44" fmla="*/ 29497 w 1356851"/>
              <a:gd name="connsiteY44" fmla="*/ 1924664 h 2149577"/>
              <a:gd name="connsiteX45" fmla="*/ 11061 w 1356851"/>
              <a:gd name="connsiteY45" fmla="*/ 1703438 h 2149577"/>
              <a:gd name="connsiteX46" fmla="*/ 0 w 1356851"/>
              <a:gd name="connsiteY46" fmla="*/ 1419532 h 2149577"/>
              <a:gd name="connsiteX47" fmla="*/ 0 w 1356851"/>
              <a:gd name="connsiteY47" fmla="*/ 1238864 h 2149577"/>
              <a:gd name="connsiteX48" fmla="*/ 0 w 1356851"/>
              <a:gd name="connsiteY48" fmla="*/ 1043448 h 2149577"/>
              <a:gd name="connsiteX49" fmla="*/ 0 w 1356851"/>
              <a:gd name="connsiteY49" fmla="*/ 881216 h 2149577"/>
              <a:gd name="connsiteX50" fmla="*/ 7374 w 1356851"/>
              <a:gd name="connsiteY50" fmla="*/ 796412 h 2149577"/>
              <a:gd name="connsiteX51" fmla="*/ 25809 w 1356851"/>
              <a:gd name="connsiteY51" fmla="*/ 645242 h 2149577"/>
              <a:gd name="connsiteX52" fmla="*/ 44245 w 1356851"/>
              <a:gd name="connsiteY52" fmla="*/ 553064 h 2149577"/>
              <a:gd name="connsiteX53" fmla="*/ 70055 w 1356851"/>
              <a:gd name="connsiteY53" fmla="*/ 435077 h 2149577"/>
              <a:gd name="connsiteX54" fmla="*/ 99551 w 1356851"/>
              <a:gd name="connsiteY54" fmla="*/ 335525 h 2149577"/>
              <a:gd name="connsiteX55" fmla="*/ 132735 w 1356851"/>
              <a:gd name="connsiteY55" fmla="*/ 250722 h 2149577"/>
              <a:gd name="connsiteX56" fmla="*/ 176980 w 1356851"/>
              <a:gd name="connsiteY56" fmla="*/ 184354 h 2149577"/>
              <a:gd name="connsiteX57" fmla="*/ 221226 w 1356851"/>
              <a:gd name="connsiteY57" fmla="*/ 132735 h 2149577"/>
              <a:gd name="connsiteX58" fmla="*/ 258097 w 1356851"/>
              <a:gd name="connsiteY58" fmla="*/ 95864 h 2149577"/>
              <a:gd name="connsiteX59" fmla="*/ 313403 w 1356851"/>
              <a:gd name="connsiteY59" fmla="*/ 55306 h 2149577"/>
              <a:gd name="connsiteX60" fmla="*/ 368709 w 1356851"/>
              <a:gd name="connsiteY60" fmla="*/ 29496 h 2149577"/>
              <a:gd name="connsiteX61" fmla="*/ 435077 w 1356851"/>
              <a:gd name="connsiteY61" fmla="*/ 11061 h 2149577"/>
              <a:gd name="connsiteX62" fmla="*/ 508819 w 1356851"/>
              <a:gd name="connsiteY62" fmla="*/ 0 h 2149577"/>
              <a:gd name="connsiteX63" fmla="*/ 578874 w 1356851"/>
              <a:gd name="connsiteY63" fmla="*/ 0 h 2149577"/>
              <a:gd name="connsiteX64" fmla="*/ 637867 w 1356851"/>
              <a:gd name="connsiteY64" fmla="*/ 3687 h 2149577"/>
              <a:gd name="connsiteX65" fmla="*/ 674738 w 1356851"/>
              <a:gd name="connsiteY65" fmla="*/ 7374 h 2149577"/>
              <a:gd name="connsiteX66" fmla="*/ 862780 w 1356851"/>
              <a:gd name="connsiteY66" fmla="*/ 7374 h 2149577"/>
              <a:gd name="connsiteX67" fmla="*/ 1109816 w 1356851"/>
              <a:gd name="connsiteY67" fmla="*/ 7374 h 2149577"/>
              <a:gd name="connsiteX68" fmla="*/ 1356851 w 1356851"/>
              <a:gd name="connsiteY68" fmla="*/ 3687 h 2149577"/>
              <a:gd name="connsiteX0" fmla="*/ 1109816 w 1183558"/>
              <a:gd name="connsiteY0" fmla="*/ 7374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368709 w 1183558"/>
              <a:gd name="connsiteY60" fmla="*/ 29496 h 2149577"/>
              <a:gd name="connsiteX61" fmla="*/ 435077 w 1183558"/>
              <a:gd name="connsiteY61" fmla="*/ 11061 h 2149577"/>
              <a:gd name="connsiteX62" fmla="*/ 508819 w 1183558"/>
              <a:gd name="connsiteY62" fmla="*/ 0 h 2149577"/>
              <a:gd name="connsiteX63" fmla="*/ 578874 w 1183558"/>
              <a:gd name="connsiteY63" fmla="*/ 0 h 2149577"/>
              <a:gd name="connsiteX64" fmla="*/ 637867 w 1183558"/>
              <a:gd name="connsiteY64" fmla="*/ 3687 h 2149577"/>
              <a:gd name="connsiteX65" fmla="*/ 674738 w 1183558"/>
              <a:gd name="connsiteY65" fmla="*/ 7374 h 2149577"/>
              <a:gd name="connsiteX66" fmla="*/ 862780 w 1183558"/>
              <a:gd name="connsiteY66" fmla="*/ 7374 h 2149577"/>
              <a:gd name="connsiteX67" fmla="*/ 1109816 w 1183558"/>
              <a:gd name="connsiteY67" fmla="*/ 7374 h 2149577"/>
              <a:gd name="connsiteX0" fmla="*/ 862780 w 1183558"/>
              <a:gd name="connsiteY0" fmla="*/ 7374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368709 w 1183558"/>
              <a:gd name="connsiteY60" fmla="*/ 29496 h 2149577"/>
              <a:gd name="connsiteX61" fmla="*/ 435077 w 1183558"/>
              <a:gd name="connsiteY61" fmla="*/ 11061 h 2149577"/>
              <a:gd name="connsiteX62" fmla="*/ 508819 w 1183558"/>
              <a:gd name="connsiteY62" fmla="*/ 0 h 2149577"/>
              <a:gd name="connsiteX63" fmla="*/ 578874 w 1183558"/>
              <a:gd name="connsiteY63" fmla="*/ 0 h 2149577"/>
              <a:gd name="connsiteX64" fmla="*/ 637867 w 1183558"/>
              <a:gd name="connsiteY64" fmla="*/ 3687 h 2149577"/>
              <a:gd name="connsiteX65" fmla="*/ 674738 w 1183558"/>
              <a:gd name="connsiteY65" fmla="*/ 7374 h 2149577"/>
              <a:gd name="connsiteX66" fmla="*/ 862780 w 1183558"/>
              <a:gd name="connsiteY66" fmla="*/ 7374 h 2149577"/>
              <a:gd name="connsiteX0" fmla="*/ 674738 w 1183558"/>
              <a:gd name="connsiteY0" fmla="*/ 7374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368709 w 1183558"/>
              <a:gd name="connsiteY60" fmla="*/ 29496 h 2149577"/>
              <a:gd name="connsiteX61" fmla="*/ 435077 w 1183558"/>
              <a:gd name="connsiteY61" fmla="*/ 11061 h 2149577"/>
              <a:gd name="connsiteX62" fmla="*/ 508819 w 1183558"/>
              <a:gd name="connsiteY62" fmla="*/ 0 h 2149577"/>
              <a:gd name="connsiteX63" fmla="*/ 578874 w 1183558"/>
              <a:gd name="connsiteY63" fmla="*/ 0 h 2149577"/>
              <a:gd name="connsiteX64" fmla="*/ 637867 w 1183558"/>
              <a:gd name="connsiteY64" fmla="*/ 3687 h 2149577"/>
              <a:gd name="connsiteX65" fmla="*/ 674738 w 1183558"/>
              <a:gd name="connsiteY65" fmla="*/ 7374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368709 w 1183558"/>
              <a:gd name="connsiteY60" fmla="*/ 29496 h 2149577"/>
              <a:gd name="connsiteX61" fmla="*/ 435077 w 1183558"/>
              <a:gd name="connsiteY61" fmla="*/ 11061 h 2149577"/>
              <a:gd name="connsiteX62" fmla="*/ 508819 w 1183558"/>
              <a:gd name="connsiteY62" fmla="*/ 0 h 2149577"/>
              <a:gd name="connsiteX63" fmla="*/ 578874 w 1183558"/>
              <a:gd name="connsiteY63" fmla="*/ 0 h 2149577"/>
              <a:gd name="connsiteX64" fmla="*/ 637867 w 1183558"/>
              <a:gd name="connsiteY64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368709 w 1183558"/>
              <a:gd name="connsiteY60" fmla="*/ 29496 h 2149577"/>
              <a:gd name="connsiteX61" fmla="*/ 508819 w 1183558"/>
              <a:gd name="connsiteY61" fmla="*/ 0 h 2149577"/>
              <a:gd name="connsiteX62" fmla="*/ 578874 w 1183558"/>
              <a:gd name="connsiteY62" fmla="*/ 0 h 2149577"/>
              <a:gd name="connsiteX63" fmla="*/ 637867 w 1183558"/>
              <a:gd name="connsiteY63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508819 w 1183558"/>
              <a:gd name="connsiteY60" fmla="*/ 0 h 2149577"/>
              <a:gd name="connsiteX61" fmla="*/ 578874 w 1183558"/>
              <a:gd name="connsiteY61" fmla="*/ 0 h 2149577"/>
              <a:gd name="connsiteX62" fmla="*/ 637867 w 1183558"/>
              <a:gd name="connsiteY62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508819 w 1183558"/>
              <a:gd name="connsiteY59" fmla="*/ 0 h 2149577"/>
              <a:gd name="connsiteX60" fmla="*/ 578874 w 1183558"/>
              <a:gd name="connsiteY60" fmla="*/ 0 h 2149577"/>
              <a:gd name="connsiteX61" fmla="*/ 637867 w 1183558"/>
              <a:gd name="connsiteY61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508819 w 1183558"/>
              <a:gd name="connsiteY58" fmla="*/ 0 h 2149577"/>
              <a:gd name="connsiteX59" fmla="*/ 578874 w 1183558"/>
              <a:gd name="connsiteY59" fmla="*/ 0 h 2149577"/>
              <a:gd name="connsiteX60" fmla="*/ 637867 w 1183558"/>
              <a:gd name="connsiteY60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508819 w 1183558"/>
              <a:gd name="connsiteY57" fmla="*/ 0 h 2149577"/>
              <a:gd name="connsiteX58" fmla="*/ 578874 w 1183558"/>
              <a:gd name="connsiteY58" fmla="*/ 0 h 2149577"/>
              <a:gd name="connsiteX59" fmla="*/ 637867 w 1183558"/>
              <a:gd name="connsiteY59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508819 w 1183558"/>
              <a:gd name="connsiteY56" fmla="*/ 0 h 2149577"/>
              <a:gd name="connsiteX57" fmla="*/ 578874 w 1183558"/>
              <a:gd name="connsiteY57" fmla="*/ 0 h 2149577"/>
              <a:gd name="connsiteX58" fmla="*/ 637867 w 1183558"/>
              <a:gd name="connsiteY58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508819 w 1183558"/>
              <a:gd name="connsiteY55" fmla="*/ 0 h 2149577"/>
              <a:gd name="connsiteX56" fmla="*/ 578874 w 1183558"/>
              <a:gd name="connsiteY56" fmla="*/ 0 h 2149577"/>
              <a:gd name="connsiteX57" fmla="*/ 637867 w 1183558"/>
              <a:gd name="connsiteY57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280219 w 1183558"/>
              <a:gd name="connsiteY9" fmla="*/ 471948 h 2149577"/>
              <a:gd name="connsiteX10" fmla="*/ 247035 w 1183558"/>
              <a:gd name="connsiteY10" fmla="*/ 641554 h 2149577"/>
              <a:gd name="connsiteX11" fmla="*/ 235974 w 1183558"/>
              <a:gd name="connsiteY11" fmla="*/ 744793 h 2149577"/>
              <a:gd name="connsiteX12" fmla="*/ 224913 w 1183558"/>
              <a:gd name="connsiteY12" fmla="*/ 977080 h 2149577"/>
              <a:gd name="connsiteX13" fmla="*/ 224913 w 1183558"/>
              <a:gd name="connsiteY13" fmla="*/ 1113503 h 2149577"/>
              <a:gd name="connsiteX14" fmla="*/ 232287 w 1183558"/>
              <a:gd name="connsiteY14" fmla="*/ 1327354 h 2149577"/>
              <a:gd name="connsiteX15" fmla="*/ 239661 w 1183558"/>
              <a:gd name="connsiteY15" fmla="*/ 1426906 h 2149577"/>
              <a:gd name="connsiteX16" fmla="*/ 250722 w 1183558"/>
              <a:gd name="connsiteY16" fmla="*/ 1555954 h 2149577"/>
              <a:gd name="connsiteX17" fmla="*/ 254409 w 1183558"/>
              <a:gd name="connsiteY17" fmla="*/ 1574390 h 2149577"/>
              <a:gd name="connsiteX18" fmla="*/ 269158 w 1183558"/>
              <a:gd name="connsiteY18" fmla="*/ 1603887 h 2149577"/>
              <a:gd name="connsiteX19" fmla="*/ 291280 w 1183558"/>
              <a:gd name="connsiteY19" fmla="*/ 1640758 h 2149577"/>
              <a:gd name="connsiteX20" fmla="*/ 313403 w 1183558"/>
              <a:gd name="connsiteY20" fmla="*/ 1666567 h 2149577"/>
              <a:gd name="connsiteX21" fmla="*/ 361335 w 1183558"/>
              <a:gd name="connsiteY21" fmla="*/ 1696064 h 2149577"/>
              <a:gd name="connsiteX22" fmla="*/ 409267 w 1183558"/>
              <a:gd name="connsiteY22" fmla="*/ 1714500 h 2149577"/>
              <a:gd name="connsiteX23" fmla="*/ 471948 w 1183558"/>
              <a:gd name="connsiteY23" fmla="*/ 1725561 h 2149577"/>
              <a:gd name="connsiteX24" fmla="*/ 1017638 w 1183558"/>
              <a:gd name="connsiteY24" fmla="*/ 1791929 h 2149577"/>
              <a:gd name="connsiteX25" fmla="*/ 1124564 w 1183558"/>
              <a:gd name="connsiteY25" fmla="*/ 1806677 h 2149577"/>
              <a:gd name="connsiteX26" fmla="*/ 1176184 w 1183558"/>
              <a:gd name="connsiteY26" fmla="*/ 1817738 h 2149577"/>
              <a:gd name="connsiteX27" fmla="*/ 1183558 w 1183558"/>
              <a:gd name="connsiteY27" fmla="*/ 1828800 h 2149577"/>
              <a:gd name="connsiteX28" fmla="*/ 1183558 w 1183558"/>
              <a:gd name="connsiteY28" fmla="*/ 1836174 h 2149577"/>
              <a:gd name="connsiteX29" fmla="*/ 1176184 w 1183558"/>
              <a:gd name="connsiteY29" fmla="*/ 1847235 h 2149577"/>
              <a:gd name="connsiteX30" fmla="*/ 1146687 w 1183558"/>
              <a:gd name="connsiteY30" fmla="*/ 1858296 h 2149577"/>
              <a:gd name="connsiteX31" fmla="*/ 1091380 w 1183558"/>
              <a:gd name="connsiteY31" fmla="*/ 1869358 h 2149577"/>
              <a:gd name="connsiteX32" fmla="*/ 575187 w 1183558"/>
              <a:gd name="connsiteY32" fmla="*/ 1950474 h 2149577"/>
              <a:gd name="connsiteX33" fmla="*/ 387145 w 1183558"/>
              <a:gd name="connsiteY33" fmla="*/ 1998406 h 2149577"/>
              <a:gd name="connsiteX34" fmla="*/ 328151 w 1183558"/>
              <a:gd name="connsiteY34" fmla="*/ 2020529 h 2149577"/>
              <a:gd name="connsiteX35" fmla="*/ 313403 w 1183558"/>
              <a:gd name="connsiteY35" fmla="*/ 2031590 h 2149577"/>
              <a:gd name="connsiteX36" fmla="*/ 265471 w 1183558"/>
              <a:gd name="connsiteY36" fmla="*/ 2090583 h 2149577"/>
              <a:gd name="connsiteX37" fmla="*/ 221226 w 1183558"/>
              <a:gd name="connsiteY37" fmla="*/ 2127454 h 2149577"/>
              <a:gd name="connsiteX38" fmla="*/ 180667 w 1183558"/>
              <a:gd name="connsiteY38" fmla="*/ 2149577 h 2149577"/>
              <a:gd name="connsiteX39" fmla="*/ 154858 w 1183558"/>
              <a:gd name="connsiteY39" fmla="*/ 2149577 h 2149577"/>
              <a:gd name="connsiteX40" fmla="*/ 114300 w 1183558"/>
              <a:gd name="connsiteY40" fmla="*/ 2131142 h 2149577"/>
              <a:gd name="connsiteX41" fmla="*/ 70055 w 1183558"/>
              <a:gd name="connsiteY41" fmla="*/ 2075835 h 2149577"/>
              <a:gd name="connsiteX42" fmla="*/ 47932 w 1183558"/>
              <a:gd name="connsiteY42" fmla="*/ 2009467 h 2149577"/>
              <a:gd name="connsiteX43" fmla="*/ 29497 w 1183558"/>
              <a:gd name="connsiteY43" fmla="*/ 1924664 h 2149577"/>
              <a:gd name="connsiteX44" fmla="*/ 11061 w 1183558"/>
              <a:gd name="connsiteY44" fmla="*/ 1703438 h 2149577"/>
              <a:gd name="connsiteX45" fmla="*/ 0 w 1183558"/>
              <a:gd name="connsiteY45" fmla="*/ 1419532 h 2149577"/>
              <a:gd name="connsiteX46" fmla="*/ 0 w 1183558"/>
              <a:gd name="connsiteY46" fmla="*/ 1238864 h 2149577"/>
              <a:gd name="connsiteX47" fmla="*/ 0 w 1183558"/>
              <a:gd name="connsiteY47" fmla="*/ 1043448 h 2149577"/>
              <a:gd name="connsiteX48" fmla="*/ 0 w 1183558"/>
              <a:gd name="connsiteY48" fmla="*/ 881216 h 2149577"/>
              <a:gd name="connsiteX49" fmla="*/ 7374 w 1183558"/>
              <a:gd name="connsiteY49" fmla="*/ 796412 h 2149577"/>
              <a:gd name="connsiteX50" fmla="*/ 25809 w 1183558"/>
              <a:gd name="connsiteY50" fmla="*/ 645242 h 2149577"/>
              <a:gd name="connsiteX51" fmla="*/ 44245 w 1183558"/>
              <a:gd name="connsiteY51" fmla="*/ 553064 h 2149577"/>
              <a:gd name="connsiteX52" fmla="*/ 70055 w 1183558"/>
              <a:gd name="connsiteY52" fmla="*/ 435077 h 2149577"/>
              <a:gd name="connsiteX53" fmla="*/ 99551 w 1183558"/>
              <a:gd name="connsiteY53" fmla="*/ 335525 h 2149577"/>
              <a:gd name="connsiteX54" fmla="*/ 508819 w 1183558"/>
              <a:gd name="connsiteY54" fmla="*/ 0 h 2149577"/>
              <a:gd name="connsiteX55" fmla="*/ 578874 w 1183558"/>
              <a:gd name="connsiteY55" fmla="*/ 0 h 2149577"/>
              <a:gd name="connsiteX56" fmla="*/ 637867 w 1183558"/>
              <a:gd name="connsiteY56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280219 w 1183558"/>
              <a:gd name="connsiteY8" fmla="*/ 471948 h 2149577"/>
              <a:gd name="connsiteX9" fmla="*/ 247035 w 1183558"/>
              <a:gd name="connsiteY9" fmla="*/ 641554 h 2149577"/>
              <a:gd name="connsiteX10" fmla="*/ 235974 w 1183558"/>
              <a:gd name="connsiteY10" fmla="*/ 744793 h 2149577"/>
              <a:gd name="connsiteX11" fmla="*/ 224913 w 1183558"/>
              <a:gd name="connsiteY11" fmla="*/ 977080 h 2149577"/>
              <a:gd name="connsiteX12" fmla="*/ 224913 w 1183558"/>
              <a:gd name="connsiteY12" fmla="*/ 1113503 h 2149577"/>
              <a:gd name="connsiteX13" fmla="*/ 232287 w 1183558"/>
              <a:gd name="connsiteY13" fmla="*/ 1327354 h 2149577"/>
              <a:gd name="connsiteX14" fmla="*/ 239661 w 1183558"/>
              <a:gd name="connsiteY14" fmla="*/ 1426906 h 2149577"/>
              <a:gd name="connsiteX15" fmla="*/ 250722 w 1183558"/>
              <a:gd name="connsiteY15" fmla="*/ 1555954 h 2149577"/>
              <a:gd name="connsiteX16" fmla="*/ 254409 w 1183558"/>
              <a:gd name="connsiteY16" fmla="*/ 1574390 h 2149577"/>
              <a:gd name="connsiteX17" fmla="*/ 269158 w 1183558"/>
              <a:gd name="connsiteY17" fmla="*/ 1603887 h 2149577"/>
              <a:gd name="connsiteX18" fmla="*/ 291280 w 1183558"/>
              <a:gd name="connsiteY18" fmla="*/ 1640758 h 2149577"/>
              <a:gd name="connsiteX19" fmla="*/ 313403 w 1183558"/>
              <a:gd name="connsiteY19" fmla="*/ 1666567 h 2149577"/>
              <a:gd name="connsiteX20" fmla="*/ 361335 w 1183558"/>
              <a:gd name="connsiteY20" fmla="*/ 1696064 h 2149577"/>
              <a:gd name="connsiteX21" fmla="*/ 409267 w 1183558"/>
              <a:gd name="connsiteY21" fmla="*/ 1714500 h 2149577"/>
              <a:gd name="connsiteX22" fmla="*/ 471948 w 1183558"/>
              <a:gd name="connsiteY22" fmla="*/ 1725561 h 2149577"/>
              <a:gd name="connsiteX23" fmla="*/ 1017638 w 1183558"/>
              <a:gd name="connsiteY23" fmla="*/ 1791929 h 2149577"/>
              <a:gd name="connsiteX24" fmla="*/ 1124564 w 1183558"/>
              <a:gd name="connsiteY24" fmla="*/ 1806677 h 2149577"/>
              <a:gd name="connsiteX25" fmla="*/ 1176184 w 1183558"/>
              <a:gd name="connsiteY25" fmla="*/ 1817738 h 2149577"/>
              <a:gd name="connsiteX26" fmla="*/ 1183558 w 1183558"/>
              <a:gd name="connsiteY26" fmla="*/ 1828800 h 2149577"/>
              <a:gd name="connsiteX27" fmla="*/ 1183558 w 1183558"/>
              <a:gd name="connsiteY27" fmla="*/ 1836174 h 2149577"/>
              <a:gd name="connsiteX28" fmla="*/ 1176184 w 1183558"/>
              <a:gd name="connsiteY28" fmla="*/ 1847235 h 2149577"/>
              <a:gd name="connsiteX29" fmla="*/ 1146687 w 1183558"/>
              <a:gd name="connsiteY29" fmla="*/ 1858296 h 2149577"/>
              <a:gd name="connsiteX30" fmla="*/ 1091380 w 1183558"/>
              <a:gd name="connsiteY30" fmla="*/ 1869358 h 2149577"/>
              <a:gd name="connsiteX31" fmla="*/ 575187 w 1183558"/>
              <a:gd name="connsiteY31" fmla="*/ 1950474 h 2149577"/>
              <a:gd name="connsiteX32" fmla="*/ 387145 w 1183558"/>
              <a:gd name="connsiteY32" fmla="*/ 1998406 h 2149577"/>
              <a:gd name="connsiteX33" fmla="*/ 328151 w 1183558"/>
              <a:gd name="connsiteY33" fmla="*/ 2020529 h 2149577"/>
              <a:gd name="connsiteX34" fmla="*/ 313403 w 1183558"/>
              <a:gd name="connsiteY34" fmla="*/ 2031590 h 2149577"/>
              <a:gd name="connsiteX35" fmla="*/ 265471 w 1183558"/>
              <a:gd name="connsiteY35" fmla="*/ 2090583 h 2149577"/>
              <a:gd name="connsiteX36" fmla="*/ 221226 w 1183558"/>
              <a:gd name="connsiteY36" fmla="*/ 2127454 h 2149577"/>
              <a:gd name="connsiteX37" fmla="*/ 180667 w 1183558"/>
              <a:gd name="connsiteY37" fmla="*/ 2149577 h 2149577"/>
              <a:gd name="connsiteX38" fmla="*/ 154858 w 1183558"/>
              <a:gd name="connsiteY38" fmla="*/ 2149577 h 2149577"/>
              <a:gd name="connsiteX39" fmla="*/ 114300 w 1183558"/>
              <a:gd name="connsiteY39" fmla="*/ 2131142 h 2149577"/>
              <a:gd name="connsiteX40" fmla="*/ 70055 w 1183558"/>
              <a:gd name="connsiteY40" fmla="*/ 2075835 h 2149577"/>
              <a:gd name="connsiteX41" fmla="*/ 47932 w 1183558"/>
              <a:gd name="connsiteY41" fmla="*/ 2009467 h 2149577"/>
              <a:gd name="connsiteX42" fmla="*/ 29497 w 1183558"/>
              <a:gd name="connsiteY42" fmla="*/ 1924664 h 2149577"/>
              <a:gd name="connsiteX43" fmla="*/ 11061 w 1183558"/>
              <a:gd name="connsiteY43" fmla="*/ 1703438 h 2149577"/>
              <a:gd name="connsiteX44" fmla="*/ 0 w 1183558"/>
              <a:gd name="connsiteY44" fmla="*/ 1419532 h 2149577"/>
              <a:gd name="connsiteX45" fmla="*/ 0 w 1183558"/>
              <a:gd name="connsiteY45" fmla="*/ 1238864 h 2149577"/>
              <a:gd name="connsiteX46" fmla="*/ 0 w 1183558"/>
              <a:gd name="connsiteY46" fmla="*/ 1043448 h 2149577"/>
              <a:gd name="connsiteX47" fmla="*/ 0 w 1183558"/>
              <a:gd name="connsiteY47" fmla="*/ 881216 h 2149577"/>
              <a:gd name="connsiteX48" fmla="*/ 7374 w 1183558"/>
              <a:gd name="connsiteY48" fmla="*/ 796412 h 2149577"/>
              <a:gd name="connsiteX49" fmla="*/ 25809 w 1183558"/>
              <a:gd name="connsiteY49" fmla="*/ 645242 h 2149577"/>
              <a:gd name="connsiteX50" fmla="*/ 44245 w 1183558"/>
              <a:gd name="connsiteY50" fmla="*/ 553064 h 2149577"/>
              <a:gd name="connsiteX51" fmla="*/ 70055 w 1183558"/>
              <a:gd name="connsiteY51" fmla="*/ 435077 h 2149577"/>
              <a:gd name="connsiteX52" fmla="*/ 99551 w 1183558"/>
              <a:gd name="connsiteY52" fmla="*/ 335525 h 2149577"/>
              <a:gd name="connsiteX53" fmla="*/ 508819 w 1183558"/>
              <a:gd name="connsiteY53" fmla="*/ 0 h 2149577"/>
              <a:gd name="connsiteX54" fmla="*/ 578874 w 1183558"/>
              <a:gd name="connsiteY54" fmla="*/ 0 h 2149577"/>
              <a:gd name="connsiteX55" fmla="*/ 637867 w 1183558"/>
              <a:gd name="connsiteY55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42900 w 1183558"/>
              <a:gd name="connsiteY6" fmla="*/ 309716 h 2149577"/>
              <a:gd name="connsiteX7" fmla="*/ 280219 w 1183558"/>
              <a:gd name="connsiteY7" fmla="*/ 471948 h 2149577"/>
              <a:gd name="connsiteX8" fmla="*/ 247035 w 1183558"/>
              <a:gd name="connsiteY8" fmla="*/ 641554 h 2149577"/>
              <a:gd name="connsiteX9" fmla="*/ 235974 w 1183558"/>
              <a:gd name="connsiteY9" fmla="*/ 744793 h 2149577"/>
              <a:gd name="connsiteX10" fmla="*/ 224913 w 1183558"/>
              <a:gd name="connsiteY10" fmla="*/ 977080 h 2149577"/>
              <a:gd name="connsiteX11" fmla="*/ 224913 w 1183558"/>
              <a:gd name="connsiteY11" fmla="*/ 1113503 h 2149577"/>
              <a:gd name="connsiteX12" fmla="*/ 232287 w 1183558"/>
              <a:gd name="connsiteY12" fmla="*/ 1327354 h 2149577"/>
              <a:gd name="connsiteX13" fmla="*/ 239661 w 1183558"/>
              <a:gd name="connsiteY13" fmla="*/ 1426906 h 2149577"/>
              <a:gd name="connsiteX14" fmla="*/ 250722 w 1183558"/>
              <a:gd name="connsiteY14" fmla="*/ 1555954 h 2149577"/>
              <a:gd name="connsiteX15" fmla="*/ 254409 w 1183558"/>
              <a:gd name="connsiteY15" fmla="*/ 1574390 h 2149577"/>
              <a:gd name="connsiteX16" fmla="*/ 269158 w 1183558"/>
              <a:gd name="connsiteY16" fmla="*/ 1603887 h 2149577"/>
              <a:gd name="connsiteX17" fmla="*/ 291280 w 1183558"/>
              <a:gd name="connsiteY17" fmla="*/ 1640758 h 2149577"/>
              <a:gd name="connsiteX18" fmla="*/ 313403 w 1183558"/>
              <a:gd name="connsiteY18" fmla="*/ 1666567 h 2149577"/>
              <a:gd name="connsiteX19" fmla="*/ 361335 w 1183558"/>
              <a:gd name="connsiteY19" fmla="*/ 1696064 h 2149577"/>
              <a:gd name="connsiteX20" fmla="*/ 409267 w 1183558"/>
              <a:gd name="connsiteY20" fmla="*/ 1714500 h 2149577"/>
              <a:gd name="connsiteX21" fmla="*/ 471948 w 1183558"/>
              <a:gd name="connsiteY21" fmla="*/ 1725561 h 2149577"/>
              <a:gd name="connsiteX22" fmla="*/ 1017638 w 1183558"/>
              <a:gd name="connsiteY22" fmla="*/ 1791929 h 2149577"/>
              <a:gd name="connsiteX23" fmla="*/ 1124564 w 1183558"/>
              <a:gd name="connsiteY23" fmla="*/ 1806677 h 2149577"/>
              <a:gd name="connsiteX24" fmla="*/ 1176184 w 1183558"/>
              <a:gd name="connsiteY24" fmla="*/ 1817738 h 2149577"/>
              <a:gd name="connsiteX25" fmla="*/ 1183558 w 1183558"/>
              <a:gd name="connsiteY25" fmla="*/ 1828800 h 2149577"/>
              <a:gd name="connsiteX26" fmla="*/ 1183558 w 1183558"/>
              <a:gd name="connsiteY26" fmla="*/ 1836174 h 2149577"/>
              <a:gd name="connsiteX27" fmla="*/ 1176184 w 1183558"/>
              <a:gd name="connsiteY27" fmla="*/ 1847235 h 2149577"/>
              <a:gd name="connsiteX28" fmla="*/ 1146687 w 1183558"/>
              <a:gd name="connsiteY28" fmla="*/ 1858296 h 2149577"/>
              <a:gd name="connsiteX29" fmla="*/ 1091380 w 1183558"/>
              <a:gd name="connsiteY29" fmla="*/ 1869358 h 2149577"/>
              <a:gd name="connsiteX30" fmla="*/ 575187 w 1183558"/>
              <a:gd name="connsiteY30" fmla="*/ 1950474 h 2149577"/>
              <a:gd name="connsiteX31" fmla="*/ 387145 w 1183558"/>
              <a:gd name="connsiteY31" fmla="*/ 1998406 h 2149577"/>
              <a:gd name="connsiteX32" fmla="*/ 328151 w 1183558"/>
              <a:gd name="connsiteY32" fmla="*/ 2020529 h 2149577"/>
              <a:gd name="connsiteX33" fmla="*/ 313403 w 1183558"/>
              <a:gd name="connsiteY33" fmla="*/ 2031590 h 2149577"/>
              <a:gd name="connsiteX34" fmla="*/ 265471 w 1183558"/>
              <a:gd name="connsiteY34" fmla="*/ 2090583 h 2149577"/>
              <a:gd name="connsiteX35" fmla="*/ 221226 w 1183558"/>
              <a:gd name="connsiteY35" fmla="*/ 2127454 h 2149577"/>
              <a:gd name="connsiteX36" fmla="*/ 180667 w 1183558"/>
              <a:gd name="connsiteY36" fmla="*/ 2149577 h 2149577"/>
              <a:gd name="connsiteX37" fmla="*/ 154858 w 1183558"/>
              <a:gd name="connsiteY37" fmla="*/ 2149577 h 2149577"/>
              <a:gd name="connsiteX38" fmla="*/ 114300 w 1183558"/>
              <a:gd name="connsiteY38" fmla="*/ 2131142 h 2149577"/>
              <a:gd name="connsiteX39" fmla="*/ 70055 w 1183558"/>
              <a:gd name="connsiteY39" fmla="*/ 2075835 h 2149577"/>
              <a:gd name="connsiteX40" fmla="*/ 47932 w 1183558"/>
              <a:gd name="connsiteY40" fmla="*/ 2009467 h 2149577"/>
              <a:gd name="connsiteX41" fmla="*/ 29497 w 1183558"/>
              <a:gd name="connsiteY41" fmla="*/ 1924664 h 2149577"/>
              <a:gd name="connsiteX42" fmla="*/ 11061 w 1183558"/>
              <a:gd name="connsiteY42" fmla="*/ 1703438 h 2149577"/>
              <a:gd name="connsiteX43" fmla="*/ 0 w 1183558"/>
              <a:gd name="connsiteY43" fmla="*/ 1419532 h 2149577"/>
              <a:gd name="connsiteX44" fmla="*/ 0 w 1183558"/>
              <a:gd name="connsiteY44" fmla="*/ 1238864 h 2149577"/>
              <a:gd name="connsiteX45" fmla="*/ 0 w 1183558"/>
              <a:gd name="connsiteY45" fmla="*/ 1043448 h 2149577"/>
              <a:gd name="connsiteX46" fmla="*/ 0 w 1183558"/>
              <a:gd name="connsiteY46" fmla="*/ 881216 h 2149577"/>
              <a:gd name="connsiteX47" fmla="*/ 7374 w 1183558"/>
              <a:gd name="connsiteY47" fmla="*/ 796412 h 2149577"/>
              <a:gd name="connsiteX48" fmla="*/ 25809 w 1183558"/>
              <a:gd name="connsiteY48" fmla="*/ 645242 h 2149577"/>
              <a:gd name="connsiteX49" fmla="*/ 44245 w 1183558"/>
              <a:gd name="connsiteY49" fmla="*/ 553064 h 2149577"/>
              <a:gd name="connsiteX50" fmla="*/ 70055 w 1183558"/>
              <a:gd name="connsiteY50" fmla="*/ 435077 h 2149577"/>
              <a:gd name="connsiteX51" fmla="*/ 99551 w 1183558"/>
              <a:gd name="connsiteY51" fmla="*/ 335525 h 2149577"/>
              <a:gd name="connsiteX52" fmla="*/ 508819 w 1183558"/>
              <a:gd name="connsiteY52" fmla="*/ 0 h 2149577"/>
              <a:gd name="connsiteX53" fmla="*/ 578874 w 1183558"/>
              <a:gd name="connsiteY53" fmla="*/ 0 h 2149577"/>
              <a:gd name="connsiteX54" fmla="*/ 637867 w 1183558"/>
              <a:gd name="connsiteY54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342900 w 1183558"/>
              <a:gd name="connsiteY5" fmla="*/ 309716 h 2149577"/>
              <a:gd name="connsiteX6" fmla="*/ 280219 w 1183558"/>
              <a:gd name="connsiteY6" fmla="*/ 471948 h 2149577"/>
              <a:gd name="connsiteX7" fmla="*/ 247035 w 1183558"/>
              <a:gd name="connsiteY7" fmla="*/ 641554 h 2149577"/>
              <a:gd name="connsiteX8" fmla="*/ 235974 w 1183558"/>
              <a:gd name="connsiteY8" fmla="*/ 744793 h 2149577"/>
              <a:gd name="connsiteX9" fmla="*/ 224913 w 1183558"/>
              <a:gd name="connsiteY9" fmla="*/ 977080 h 2149577"/>
              <a:gd name="connsiteX10" fmla="*/ 224913 w 1183558"/>
              <a:gd name="connsiteY10" fmla="*/ 1113503 h 2149577"/>
              <a:gd name="connsiteX11" fmla="*/ 232287 w 1183558"/>
              <a:gd name="connsiteY11" fmla="*/ 1327354 h 2149577"/>
              <a:gd name="connsiteX12" fmla="*/ 239661 w 1183558"/>
              <a:gd name="connsiteY12" fmla="*/ 1426906 h 2149577"/>
              <a:gd name="connsiteX13" fmla="*/ 250722 w 1183558"/>
              <a:gd name="connsiteY13" fmla="*/ 1555954 h 2149577"/>
              <a:gd name="connsiteX14" fmla="*/ 254409 w 1183558"/>
              <a:gd name="connsiteY14" fmla="*/ 1574390 h 2149577"/>
              <a:gd name="connsiteX15" fmla="*/ 269158 w 1183558"/>
              <a:gd name="connsiteY15" fmla="*/ 1603887 h 2149577"/>
              <a:gd name="connsiteX16" fmla="*/ 291280 w 1183558"/>
              <a:gd name="connsiteY16" fmla="*/ 1640758 h 2149577"/>
              <a:gd name="connsiteX17" fmla="*/ 313403 w 1183558"/>
              <a:gd name="connsiteY17" fmla="*/ 1666567 h 2149577"/>
              <a:gd name="connsiteX18" fmla="*/ 361335 w 1183558"/>
              <a:gd name="connsiteY18" fmla="*/ 1696064 h 2149577"/>
              <a:gd name="connsiteX19" fmla="*/ 409267 w 1183558"/>
              <a:gd name="connsiteY19" fmla="*/ 1714500 h 2149577"/>
              <a:gd name="connsiteX20" fmla="*/ 471948 w 1183558"/>
              <a:gd name="connsiteY20" fmla="*/ 1725561 h 2149577"/>
              <a:gd name="connsiteX21" fmla="*/ 1017638 w 1183558"/>
              <a:gd name="connsiteY21" fmla="*/ 1791929 h 2149577"/>
              <a:gd name="connsiteX22" fmla="*/ 1124564 w 1183558"/>
              <a:gd name="connsiteY22" fmla="*/ 1806677 h 2149577"/>
              <a:gd name="connsiteX23" fmla="*/ 1176184 w 1183558"/>
              <a:gd name="connsiteY23" fmla="*/ 1817738 h 2149577"/>
              <a:gd name="connsiteX24" fmla="*/ 1183558 w 1183558"/>
              <a:gd name="connsiteY24" fmla="*/ 1828800 h 2149577"/>
              <a:gd name="connsiteX25" fmla="*/ 1183558 w 1183558"/>
              <a:gd name="connsiteY25" fmla="*/ 1836174 h 2149577"/>
              <a:gd name="connsiteX26" fmla="*/ 1176184 w 1183558"/>
              <a:gd name="connsiteY26" fmla="*/ 1847235 h 2149577"/>
              <a:gd name="connsiteX27" fmla="*/ 1146687 w 1183558"/>
              <a:gd name="connsiteY27" fmla="*/ 1858296 h 2149577"/>
              <a:gd name="connsiteX28" fmla="*/ 1091380 w 1183558"/>
              <a:gd name="connsiteY28" fmla="*/ 1869358 h 2149577"/>
              <a:gd name="connsiteX29" fmla="*/ 575187 w 1183558"/>
              <a:gd name="connsiteY29" fmla="*/ 1950474 h 2149577"/>
              <a:gd name="connsiteX30" fmla="*/ 387145 w 1183558"/>
              <a:gd name="connsiteY30" fmla="*/ 1998406 h 2149577"/>
              <a:gd name="connsiteX31" fmla="*/ 328151 w 1183558"/>
              <a:gd name="connsiteY31" fmla="*/ 2020529 h 2149577"/>
              <a:gd name="connsiteX32" fmla="*/ 313403 w 1183558"/>
              <a:gd name="connsiteY32" fmla="*/ 2031590 h 2149577"/>
              <a:gd name="connsiteX33" fmla="*/ 265471 w 1183558"/>
              <a:gd name="connsiteY33" fmla="*/ 2090583 h 2149577"/>
              <a:gd name="connsiteX34" fmla="*/ 221226 w 1183558"/>
              <a:gd name="connsiteY34" fmla="*/ 2127454 h 2149577"/>
              <a:gd name="connsiteX35" fmla="*/ 180667 w 1183558"/>
              <a:gd name="connsiteY35" fmla="*/ 2149577 h 2149577"/>
              <a:gd name="connsiteX36" fmla="*/ 154858 w 1183558"/>
              <a:gd name="connsiteY36" fmla="*/ 2149577 h 2149577"/>
              <a:gd name="connsiteX37" fmla="*/ 114300 w 1183558"/>
              <a:gd name="connsiteY37" fmla="*/ 2131142 h 2149577"/>
              <a:gd name="connsiteX38" fmla="*/ 70055 w 1183558"/>
              <a:gd name="connsiteY38" fmla="*/ 2075835 h 2149577"/>
              <a:gd name="connsiteX39" fmla="*/ 47932 w 1183558"/>
              <a:gd name="connsiteY39" fmla="*/ 2009467 h 2149577"/>
              <a:gd name="connsiteX40" fmla="*/ 29497 w 1183558"/>
              <a:gd name="connsiteY40" fmla="*/ 1924664 h 2149577"/>
              <a:gd name="connsiteX41" fmla="*/ 11061 w 1183558"/>
              <a:gd name="connsiteY41" fmla="*/ 1703438 h 2149577"/>
              <a:gd name="connsiteX42" fmla="*/ 0 w 1183558"/>
              <a:gd name="connsiteY42" fmla="*/ 1419532 h 2149577"/>
              <a:gd name="connsiteX43" fmla="*/ 0 w 1183558"/>
              <a:gd name="connsiteY43" fmla="*/ 1238864 h 2149577"/>
              <a:gd name="connsiteX44" fmla="*/ 0 w 1183558"/>
              <a:gd name="connsiteY44" fmla="*/ 1043448 h 2149577"/>
              <a:gd name="connsiteX45" fmla="*/ 0 w 1183558"/>
              <a:gd name="connsiteY45" fmla="*/ 881216 h 2149577"/>
              <a:gd name="connsiteX46" fmla="*/ 7374 w 1183558"/>
              <a:gd name="connsiteY46" fmla="*/ 796412 h 2149577"/>
              <a:gd name="connsiteX47" fmla="*/ 25809 w 1183558"/>
              <a:gd name="connsiteY47" fmla="*/ 645242 h 2149577"/>
              <a:gd name="connsiteX48" fmla="*/ 44245 w 1183558"/>
              <a:gd name="connsiteY48" fmla="*/ 553064 h 2149577"/>
              <a:gd name="connsiteX49" fmla="*/ 70055 w 1183558"/>
              <a:gd name="connsiteY49" fmla="*/ 435077 h 2149577"/>
              <a:gd name="connsiteX50" fmla="*/ 99551 w 1183558"/>
              <a:gd name="connsiteY50" fmla="*/ 335525 h 2149577"/>
              <a:gd name="connsiteX51" fmla="*/ 508819 w 1183558"/>
              <a:gd name="connsiteY51" fmla="*/ 0 h 2149577"/>
              <a:gd name="connsiteX52" fmla="*/ 578874 w 1183558"/>
              <a:gd name="connsiteY52" fmla="*/ 0 h 2149577"/>
              <a:gd name="connsiteX53" fmla="*/ 637867 w 1183558"/>
              <a:gd name="connsiteY53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342900 w 1183558"/>
              <a:gd name="connsiteY4" fmla="*/ 309716 h 2149577"/>
              <a:gd name="connsiteX5" fmla="*/ 280219 w 1183558"/>
              <a:gd name="connsiteY5" fmla="*/ 471948 h 2149577"/>
              <a:gd name="connsiteX6" fmla="*/ 247035 w 1183558"/>
              <a:gd name="connsiteY6" fmla="*/ 641554 h 2149577"/>
              <a:gd name="connsiteX7" fmla="*/ 235974 w 1183558"/>
              <a:gd name="connsiteY7" fmla="*/ 744793 h 2149577"/>
              <a:gd name="connsiteX8" fmla="*/ 224913 w 1183558"/>
              <a:gd name="connsiteY8" fmla="*/ 977080 h 2149577"/>
              <a:gd name="connsiteX9" fmla="*/ 224913 w 1183558"/>
              <a:gd name="connsiteY9" fmla="*/ 1113503 h 2149577"/>
              <a:gd name="connsiteX10" fmla="*/ 232287 w 1183558"/>
              <a:gd name="connsiteY10" fmla="*/ 1327354 h 2149577"/>
              <a:gd name="connsiteX11" fmla="*/ 239661 w 1183558"/>
              <a:gd name="connsiteY11" fmla="*/ 1426906 h 2149577"/>
              <a:gd name="connsiteX12" fmla="*/ 250722 w 1183558"/>
              <a:gd name="connsiteY12" fmla="*/ 1555954 h 2149577"/>
              <a:gd name="connsiteX13" fmla="*/ 254409 w 1183558"/>
              <a:gd name="connsiteY13" fmla="*/ 1574390 h 2149577"/>
              <a:gd name="connsiteX14" fmla="*/ 269158 w 1183558"/>
              <a:gd name="connsiteY14" fmla="*/ 1603887 h 2149577"/>
              <a:gd name="connsiteX15" fmla="*/ 291280 w 1183558"/>
              <a:gd name="connsiteY15" fmla="*/ 1640758 h 2149577"/>
              <a:gd name="connsiteX16" fmla="*/ 313403 w 1183558"/>
              <a:gd name="connsiteY16" fmla="*/ 1666567 h 2149577"/>
              <a:gd name="connsiteX17" fmla="*/ 361335 w 1183558"/>
              <a:gd name="connsiteY17" fmla="*/ 1696064 h 2149577"/>
              <a:gd name="connsiteX18" fmla="*/ 409267 w 1183558"/>
              <a:gd name="connsiteY18" fmla="*/ 1714500 h 2149577"/>
              <a:gd name="connsiteX19" fmla="*/ 471948 w 1183558"/>
              <a:gd name="connsiteY19" fmla="*/ 1725561 h 2149577"/>
              <a:gd name="connsiteX20" fmla="*/ 1017638 w 1183558"/>
              <a:gd name="connsiteY20" fmla="*/ 1791929 h 2149577"/>
              <a:gd name="connsiteX21" fmla="*/ 1124564 w 1183558"/>
              <a:gd name="connsiteY21" fmla="*/ 1806677 h 2149577"/>
              <a:gd name="connsiteX22" fmla="*/ 1176184 w 1183558"/>
              <a:gd name="connsiteY22" fmla="*/ 1817738 h 2149577"/>
              <a:gd name="connsiteX23" fmla="*/ 1183558 w 1183558"/>
              <a:gd name="connsiteY23" fmla="*/ 1828800 h 2149577"/>
              <a:gd name="connsiteX24" fmla="*/ 1183558 w 1183558"/>
              <a:gd name="connsiteY24" fmla="*/ 1836174 h 2149577"/>
              <a:gd name="connsiteX25" fmla="*/ 1176184 w 1183558"/>
              <a:gd name="connsiteY25" fmla="*/ 1847235 h 2149577"/>
              <a:gd name="connsiteX26" fmla="*/ 1146687 w 1183558"/>
              <a:gd name="connsiteY26" fmla="*/ 1858296 h 2149577"/>
              <a:gd name="connsiteX27" fmla="*/ 1091380 w 1183558"/>
              <a:gd name="connsiteY27" fmla="*/ 1869358 h 2149577"/>
              <a:gd name="connsiteX28" fmla="*/ 575187 w 1183558"/>
              <a:gd name="connsiteY28" fmla="*/ 1950474 h 2149577"/>
              <a:gd name="connsiteX29" fmla="*/ 387145 w 1183558"/>
              <a:gd name="connsiteY29" fmla="*/ 1998406 h 2149577"/>
              <a:gd name="connsiteX30" fmla="*/ 328151 w 1183558"/>
              <a:gd name="connsiteY30" fmla="*/ 2020529 h 2149577"/>
              <a:gd name="connsiteX31" fmla="*/ 313403 w 1183558"/>
              <a:gd name="connsiteY31" fmla="*/ 2031590 h 2149577"/>
              <a:gd name="connsiteX32" fmla="*/ 265471 w 1183558"/>
              <a:gd name="connsiteY32" fmla="*/ 2090583 h 2149577"/>
              <a:gd name="connsiteX33" fmla="*/ 221226 w 1183558"/>
              <a:gd name="connsiteY33" fmla="*/ 2127454 h 2149577"/>
              <a:gd name="connsiteX34" fmla="*/ 180667 w 1183558"/>
              <a:gd name="connsiteY34" fmla="*/ 2149577 h 2149577"/>
              <a:gd name="connsiteX35" fmla="*/ 154858 w 1183558"/>
              <a:gd name="connsiteY35" fmla="*/ 2149577 h 2149577"/>
              <a:gd name="connsiteX36" fmla="*/ 114300 w 1183558"/>
              <a:gd name="connsiteY36" fmla="*/ 2131142 h 2149577"/>
              <a:gd name="connsiteX37" fmla="*/ 70055 w 1183558"/>
              <a:gd name="connsiteY37" fmla="*/ 2075835 h 2149577"/>
              <a:gd name="connsiteX38" fmla="*/ 47932 w 1183558"/>
              <a:gd name="connsiteY38" fmla="*/ 2009467 h 2149577"/>
              <a:gd name="connsiteX39" fmla="*/ 29497 w 1183558"/>
              <a:gd name="connsiteY39" fmla="*/ 1924664 h 2149577"/>
              <a:gd name="connsiteX40" fmla="*/ 11061 w 1183558"/>
              <a:gd name="connsiteY40" fmla="*/ 1703438 h 2149577"/>
              <a:gd name="connsiteX41" fmla="*/ 0 w 1183558"/>
              <a:gd name="connsiteY41" fmla="*/ 1419532 h 2149577"/>
              <a:gd name="connsiteX42" fmla="*/ 0 w 1183558"/>
              <a:gd name="connsiteY42" fmla="*/ 1238864 h 2149577"/>
              <a:gd name="connsiteX43" fmla="*/ 0 w 1183558"/>
              <a:gd name="connsiteY43" fmla="*/ 1043448 h 2149577"/>
              <a:gd name="connsiteX44" fmla="*/ 0 w 1183558"/>
              <a:gd name="connsiteY44" fmla="*/ 881216 h 2149577"/>
              <a:gd name="connsiteX45" fmla="*/ 7374 w 1183558"/>
              <a:gd name="connsiteY45" fmla="*/ 796412 h 2149577"/>
              <a:gd name="connsiteX46" fmla="*/ 25809 w 1183558"/>
              <a:gd name="connsiteY46" fmla="*/ 645242 h 2149577"/>
              <a:gd name="connsiteX47" fmla="*/ 44245 w 1183558"/>
              <a:gd name="connsiteY47" fmla="*/ 553064 h 2149577"/>
              <a:gd name="connsiteX48" fmla="*/ 70055 w 1183558"/>
              <a:gd name="connsiteY48" fmla="*/ 435077 h 2149577"/>
              <a:gd name="connsiteX49" fmla="*/ 99551 w 1183558"/>
              <a:gd name="connsiteY49" fmla="*/ 335525 h 2149577"/>
              <a:gd name="connsiteX50" fmla="*/ 508819 w 1183558"/>
              <a:gd name="connsiteY50" fmla="*/ 0 h 2149577"/>
              <a:gd name="connsiteX51" fmla="*/ 578874 w 1183558"/>
              <a:gd name="connsiteY51" fmla="*/ 0 h 2149577"/>
              <a:gd name="connsiteX52" fmla="*/ 637867 w 1183558"/>
              <a:gd name="connsiteY52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342900 w 1183558"/>
              <a:gd name="connsiteY3" fmla="*/ 309716 h 2149577"/>
              <a:gd name="connsiteX4" fmla="*/ 280219 w 1183558"/>
              <a:gd name="connsiteY4" fmla="*/ 471948 h 2149577"/>
              <a:gd name="connsiteX5" fmla="*/ 247035 w 1183558"/>
              <a:gd name="connsiteY5" fmla="*/ 641554 h 2149577"/>
              <a:gd name="connsiteX6" fmla="*/ 235974 w 1183558"/>
              <a:gd name="connsiteY6" fmla="*/ 744793 h 2149577"/>
              <a:gd name="connsiteX7" fmla="*/ 224913 w 1183558"/>
              <a:gd name="connsiteY7" fmla="*/ 977080 h 2149577"/>
              <a:gd name="connsiteX8" fmla="*/ 224913 w 1183558"/>
              <a:gd name="connsiteY8" fmla="*/ 1113503 h 2149577"/>
              <a:gd name="connsiteX9" fmla="*/ 232287 w 1183558"/>
              <a:gd name="connsiteY9" fmla="*/ 1327354 h 2149577"/>
              <a:gd name="connsiteX10" fmla="*/ 239661 w 1183558"/>
              <a:gd name="connsiteY10" fmla="*/ 1426906 h 2149577"/>
              <a:gd name="connsiteX11" fmla="*/ 250722 w 1183558"/>
              <a:gd name="connsiteY11" fmla="*/ 1555954 h 2149577"/>
              <a:gd name="connsiteX12" fmla="*/ 254409 w 1183558"/>
              <a:gd name="connsiteY12" fmla="*/ 1574390 h 2149577"/>
              <a:gd name="connsiteX13" fmla="*/ 269158 w 1183558"/>
              <a:gd name="connsiteY13" fmla="*/ 1603887 h 2149577"/>
              <a:gd name="connsiteX14" fmla="*/ 291280 w 1183558"/>
              <a:gd name="connsiteY14" fmla="*/ 1640758 h 2149577"/>
              <a:gd name="connsiteX15" fmla="*/ 313403 w 1183558"/>
              <a:gd name="connsiteY15" fmla="*/ 1666567 h 2149577"/>
              <a:gd name="connsiteX16" fmla="*/ 361335 w 1183558"/>
              <a:gd name="connsiteY16" fmla="*/ 1696064 h 2149577"/>
              <a:gd name="connsiteX17" fmla="*/ 409267 w 1183558"/>
              <a:gd name="connsiteY17" fmla="*/ 1714500 h 2149577"/>
              <a:gd name="connsiteX18" fmla="*/ 471948 w 1183558"/>
              <a:gd name="connsiteY18" fmla="*/ 1725561 h 2149577"/>
              <a:gd name="connsiteX19" fmla="*/ 1017638 w 1183558"/>
              <a:gd name="connsiteY19" fmla="*/ 1791929 h 2149577"/>
              <a:gd name="connsiteX20" fmla="*/ 1124564 w 1183558"/>
              <a:gd name="connsiteY20" fmla="*/ 1806677 h 2149577"/>
              <a:gd name="connsiteX21" fmla="*/ 1176184 w 1183558"/>
              <a:gd name="connsiteY21" fmla="*/ 1817738 h 2149577"/>
              <a:gd name="connsiteX22" fmla="*/ 1183558 w 1183558"/>
              <a:gd name="connsiteY22" fmla="*/ 1828800 h 2149577"/>
              <a:gd name="connsiteX23" fmla="*/ 1183558 w 1183558"/>
              <a:gd name="connsiteY23" fmla="*/ 1836174 h 2149577"/>
              <a:gd name="connsiteX24" fmla="*/ 1176184 w 1183558"/>
              <a:gd name="connsiteY24" fmla="*/ 1847235 h 2149577"/>
              <a:gd name="connsiteX25" fmla="*/ 1146687 w 1183558"/>
              <a:gd name="connsiteY25" fmla="*/ 1858296 h 2149577"/>
              <a:gd name="connsiteX26" fmla="*/ 1091380 w 1183558"/>
              <a:gd name="connsiteY26" fmla="*/ 1869358 h 2149577"/>
              <a:gd name="connsiteX27" fmla="*/ 575187 w 1183558"/>
              <a:gd name="connsiteY27" fmla="*/ 1950474 h 2149577"/>
              <a:gd name="connsiteX28" fmla="*/ 387145 w 1183558"/>
              <a:gd name="connsiteY28" fmla="*/ 1998406 h 2149577"/>
              <a:gd name="connsiteX29" fmla="*/ 328151 w 1183558"/>
              <a:gd name="connsiteY29" fmla="*/ 2020529 h 2149577"/>
              <a:gd name="connsiteX30" fmla="*/ 313403 w 1183558"/>
              <a:gd name="connsiteY30" fmla="*/ 2031590 h 2149577"/>
              <a:gd name="connsiteX31" fmla="*/ 265471 w 1183558"/>
              <a:gd name="connsiteY31" fmla="*/ 2090583 h 2149577"/>
              <a:gd name="connsiteX32" fmla="*/ 221226 w 1183558"/>
              <a:gd name="connsiteY32" fmla="*/ 2127454 h 2149577"/>
              <a:gd name="connsiteX33" fmla="*/ 180667 w 1183558"/>
              <a:gd name="connsiteY33" fmla="*/ 2149577 h 2149577"/>
              <a:gd name="connsiteX34" fmla="*/ 154858 w 1183558"/>
              <a:gd name="connsiteY34" fmla="*/ 2149577 h 2149577"/>
              <a:gd name="connsiteX35" fmla="*/ 114300 w 1183558"/>
              <a:gd name="connsiteY35" fmla="*/ 2131142 h 2149577"/>
              <a:gd name="connsiteX36" fmla="*/ 70055 w 1183558"/>
              <a:gd name="connsiteY36" fmla="*/ 2075835 h 2149577"/>
              <a:gd name="connsiteX37" fmla="*/ 47932 w 1183558"/>
              <a:gd name="connsiteY37" fmla="*/ 2009467 h 2149577"/>
              <a:gd name="connsiteX38" fmla="*/ 29497 w 1183558"/>
              <a:gd name="connsiteY38" fmla="*/ 1924664 h 2149577"/>
              <a:gd name="connsiteX39" fmla="*/ 11061 w 1183558"/>
              <a:gd name="connsiteY39" fmla="*/ 1703438 h 2149577"/>
              <a:gd name="connsiteX40" fmla="*/ 0 w 1183558"/>
              <a:gd name="connsiteY40" fmla="*/ 1419532 h 2149577"/>
              <a:gd name="connsiteX41" fmla="*/ 0 w 1183558"/>
              <a:gd name="connsiteY41" fmla="*/ 1238864 h 2149577"/>
              <a:gd name="connsiteX42" fmla="*/ 0 w 1183558"/>
              <a:gd name="connsiteY42" fmla="*/ 1043448 h 2149577"/>
              <a:gd name="connsiteX43" fmla="*/ 0 w 1183558"/>
              <a:gd name="connsiteY43" fmla="*/ 881216 h 2149577"/>
              <a:gd name="connsiteX44" fmla="*/ 7374 w 1183558"/>
              <a:gd name="connsiteY44" fmla="*/ 796412 h 2149577"/>
              <a:gd name="connsiteX45" fmla="*/ 25809 w 1183558"/>
              <a:gd name="connsiteY45" fmla="*/ 645242 h 2149577"/>
              <a:gd name="connsiteX46" fmla="*/ 44245 w 1183558"/>
              <a:gd name="connsiteY46" fmla="*/ 553064 h 2149577"/>
              <a:gd name="connsiteX47" fmla="*/ 70055 w 1183558"/>
              <a:gd name="connsiteY47" fmla="*/ 435077 h 2149577"/>
              <a:gd name="connsiteX48" fmla="*/ 99551 w 1183558"/>
              <a:gd name="connsiteY48" fmla="*/ 335525 h 2149577"/>
              <a:gd name="connsiteX49" fmla="*/ 508819 w 1183558"/>
              <a:gd name="connsiteY49" fmla="*/ 0 h 2149577"/>
              <a:gd name="connsiteX50" fmla="*/ 578874 w 1183558"/>
              <a:gd name="connsiteY50" fmla="*/ 0 h 2149577"/>
              <a:gd name="connsiteX51" fmla="*/ 637867 w 1183558"/>
              <a:gd name="connsiteY51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342900 w 1183558"/>
              <a:gd name="connsiteY2" fmla="*/ 309716 h 2149577"/>
              <a:gd name="connsiteX3" fmla="*/ 280219 w 1183558"/>
              <a:gd name="connsiteY3" fmla="*/ 471948 h 2149577"/>
              <a:gd name="connsiteX4" fmla="*/ 247035 w 1183558"/>
              <a:gd name="connsiteY4" fmla="*/ 641554 h 2149577"/>
              <a:gd name="connsiteX5" fmla="*/ 235974 w 1183558"/>
              <a:gd name="connsiteY5" fmla="*/ 744793 h 2149577"/>
              <a:gd name="connsiteX6" fmla="*/ 224913 w 1183558"/>
              <a:gd name="connsiteY6" fmla="*/ 977080 h 2149577"/>
              <a:gd name="connsiteX7" fmla="*/ 224913 w 1183558"/>
              <a:gd name="connsiteY7" fmla="*/ 1113503 h 2149577"/>
              <a:gd name="connsiteX8" fmla="*/ 232287 w 1183558"/>
              <a:gd name="connsiteY8" fmla="*/ 1327354 h 2149577"/>
              <a:gd name="connsiteX9" fmla="*/ 239661 w 1183558"/>
              <a:gd name="connsiteY9" fmla="*/ 1426906 h 2149577"/>
              <a:gd name="connsiteX10" fmla="*/ 250722 w 1183558"/>
              <a:gd name="connsiteY10" fmla="*/ 1555954 h 2149577"/>
              <a:gd name="connsiteX11" fmla="*/ 254409 w 1183558"/>
              <a:gd name="connsiteY11" fmla="*/ 1574390 h 2149577"/>
              <a:gd name="connsiteX12" fmla="*/ 269158 w 1183558"/>
              <a:gd name="connsiteY12" fmla="*/ 1603887 h 2149577"/>
              <a:gd name="connsiteX13" fmla="*/ 291280 w 1183558"/>
              <a:gd name="connsiteY13" fmla="*/ 1640758 h 2149577"/>
              <a:gd name="connsiteX14" fmla="*/ 313403 w 1183558"/>
              <a:gd name="connsiteY14" fmla="*/ 1666567 h 2149577"/>
              <a:gd name="connsiteX15" fmla="*/ 361335 w 1183558"/>
              <a:gd name="connsiteY15" fmla="*/ 1696064 h 2149577"/>
              <a:gd name="connsiteX16" fmla="*/ 409267 w 1183558"/>
              <a:gd name="connsiteY16" fmla="*/ 1714500 h 2149577"/>
              <a:gd name="connsiteX17" fmla="*/ 471948 w 1183558"/>
              <a:gd name="connsiteY17" fmla="*/ 1725561 h 2149577"/>
              <a:gd name="connsiteX18" fmla="*/ 1017638 w 1183558"/>
              <a:gd name="connsiteY18" fmla="*/ 1791929 h 2149577"/>
              <a:gd name="connsiteX19" fmla="*/ 1124564 w 1183558"/>
              <a:gd name="connsiteY19" fmla="*/ 1806677 h 2149577"/>
              <a:gd name="connsiteX20" fmla="*/ 1176184 w 1183558"/>
              <a:gd name="connsiteY20" fmla="*/ 1817738 h 2149577"/>
              <a:gd name="connsiteX21" fmla="*/ 1183558 w 1183558"/>
              <a:gd name="connsiteY21" fmla="*/ 1828800 h 2149577"/>
              <a:gd name="connsiteX22" fmla="*/ 1183558 w 1183558"/>
              <a:gd name="connsiteY22" fmla="*/ 1836174 h 2149577"/>
              <a:gd name="connsiteX23" fmla="*/ 1176184 w 1183558"/>
              <a:gd name="connsiteY23" fmla="*/ 1847235 h 2149577"/>
              <a:gd name="connsiteX24" fmla="*/ 1146687 w 1183558"/>
              <a:gd name="connsiteY24" fmla="*/ 1858296 h 2149577"/>
              <a:gd name="connsiteX25" fmla="*/ 1091380 w 1183558"/>
              <a:gd name="connsiteY25" fmla="*/ 1869358 h 2149577"/>
              <a:gd name="connsiteX26" fmla="*/ 575187 w 1183558"/>
              <a:gd name="connsiteY26" fmla="*/ 1950474 h 2149577"/>
              <a:gd name="connsiteX27" fmla="*/ 387145 w 1183558"/>
              <a:gd name="connsiteY27" fmla="*/ 1998406 h 2149577"/>
              <a:gd name="connsiteX28" fmla="*/ 328151 w 1183558"/>
              <a:gd name="connsiteY28" fmla="*/ 2020529 h 2149577"/>
              <a:gd name="connsiteX29" fmla="*/ 313403 w 1183558"/>
              <a:gd name="connsiteY29" fmla="*/ 2031590 h 2149577"/>
              <a:gd name="connsiteX30" fmla="*/ 265471 w 1183558"/>
              <a:gd name="connsiteY30" fmla="*/ 2090583 h 2149577"/>
              <a:gd name="connsiteX31" fmla="*/ 221226 w 1183558"/>
              <a:gd name="connsiteY31" fmla="*/ 2127454 h 2149577"/>
              <a:gd name="connsiteX32" fmla="*/ 180667 w 1183558"/>
              <a:gd name="connsiteY32" fmla="*/ 2149577 h 2149577"/>
              <a:gd name="connsiteX33" fmla="*/ 154858 w 1183558"/>
              <a:gd name="connsiteY33" fmla="*/ 2149577 h 2149577"/>
              <a:gd name="connsiteX34" fmla="*/ 114300 w 1183558"/>
              <a:gd name="connsiteY34" fmla="*/ 2131142 h 2149577"/>
              <a:gd name="connsiteX35" fmla="*/ 70055 w 1183558"/>
              <a:gd name="connsiteY35" fmla="*/ 2075835 h 2149577"/>
              <a:gd name="connsiteX36" fmla="*/ 47932 w 1183558"/>
              <a:gd name="connsiteY36" fmla="*/ 2009467 h 2149577"/>
              <a:gd name="connsiteX37" fmla="*/ 29497 w 1183558"/>
              <a:gd name="connsiteY37" fmla="*/ 1924664 h 2149577"/>
              <a:gd name="connsiteX38" fmla="*/ 11061 w 1183558"/>
              <a:gd name="connsiteY38" fmla="*/ 1703438 h 2149577"/>
              <a:gd name="connsiteX39" fmla="*/ 0 w 1183558"/>
              <a:gd name="connsiteY39" fmla="*/ 1419532 h 2149577"/>
              <a:gd name="connsiteX40" fmla="*/ 0 w 1183558"/>
              <a:gd name="connsiteY40" fmla="*/ 1238864 h 2149577"/>
              <a:gd name="connsiteX41" fmla="*/ 0 w 1183558"/>
              <a:gd name="connsiteY41" fmla="*/ 1043448 h 2149577"/>
              <a:gd name="connsiteX42" fmla="*/ 0 w 1183558"/>
              <a:gd name="connsiteY42" fmla="*/ 881216 h 2149577"/>
              <a:gd name="connsiteX43" fmla="*/ 7374 w 1183558"/>
              <a:gd name="connsiteY43" fmla="*/ 796412 h 2149577"/>
              <a:gd name="connsiteX44" fmla="*/ 25809 w 1183558"/>
              <a:gd name="connsiteY44" fmla="*/ 645242 h 2149577"/>
              <a:gd name="connsiteX45" fmla="*/ 44245 w 1183558"/>
              <a:gd name="connsiteY45" fmla="*/ 553064 h 2149577"/>
              <a:gd name="connsiteX46" fmla="*/ 70055 w 1183558"/>
              <a:gd name="connsiteY46" fmla="*/ 435077 h 2149577"/>
              <a:gd name="connsiteX47" fmla="*/ 99551 w 1183558"/>
              <a:gd name="connsiteY47" fmla="*/ 335525 h 2149577"/>
              <a:gd name="connsiteX48" fmla="*/ 508819 w 1183558"/>
              <a:gd name="connsiteY48" fmla="*/ 0 h 2149577"/>
              <a:gd name="connsiteX49" fmla="*/ 578874 w 1183558"/>
              <a:gd name="connsiteY49" fmla="*/ 0 h 2149577"/>
              <a:gd name="connsiteX50" fmla="*/ 637867 w 1183558"/>
              <a:gd name="connsiteY50" fmla="*/ 3687 h 2149577"/>
              <a:gd name="connsiteX0" fmla="*/ 637867 w 1183558"/>
              <a:gd name="connsiteY0" fmla="*/ 3687 h 2149577"/>
              <a:gd name="connsiteX1" fmla="*/ 342900 w 1183558"/>
              <a:gd name="connsiteY1" fmla="*/ 309716 h 2149577"/>
              <a:gd name="connsiteX2" fmla="*/ 280219 w 1183558"/>
              <a:gd name="connsiteY2" fmla="*/ 471948 h 2149577"/>
              <a:gd name="connsiteX3" fmla="*/ 247035 w 1183558"/>
              <a:gd name="connsiteY3" fmla="*/ 641554 h 2149577"/>
              <a:gd name="connsiteX4" fmla="*/ 235974 w 1183558"/>
              <a:gd name="connsiteY4" fmla="*/ 744793 h 2149577"/>
              <a:gd name="connsiteX5" fmla="*/ 224913 w 1183558"/>
              <a:gd name="connsiteY5" fmla="*/ 977080 h 2149577"/>
              <a:gd name="connsiteX6" fmla="*/ 224913 w 1183558"/>
              <a:gd name="connsiteY6" fmla="*/ 1113503 h 2149577"/>
              <a:gd name="connsiteX7" fmla="*/ 232287 w 1183558"/>
              <a:gd name="connsiteY7" fmla="*/ 1327354 h 2149577"/>
              <a:gd name="connsiteX8" fmla="*/ 239661 w 1183558"/>
              <a:gd name="connsiteY8" fmla="*/ 1426906 h 2149577"/>
              <a:gd name="connsiteX9" fmla="*/ 250722 w 1183558"/>
              <a:gd name="connsiteY9" fmla="*/ 1555954 h 2149577"/>
              <a:gd name="connsiteX10" fmla="*/ 254409 w 1183558"/>
              <a:gd name="connsiteY10" fmla="*/ 1574390 h 2149577"/>
              <a:gd name="connsiteX11" fmla="*/ 269158 w 1183558"/>
              <a:gd name="connsiteY11" fmla="*/ 1603887 h 2149577"/>
              <a:gd name="connsiteX12" fmla="*/ 291280 w 1183558"/>
              <a:gd name="connsiteY12" fmla="*/ 1640758 h 2149577"/>
              <a:gd name="connsiteX13" fmla="*/ 313403 w 1183558"/>
              <a:gd name="connsiteY13" fmla="*/ 1666567 h 2149577"/>
              <a:gd name="connsiteX14" fmla="*/ 361335 w 1183558"/>
              <a:gd name="connsiteY14" fmla="*/ 1696064 h 2149577"/>
              <a:gd name="connsiteX15" fmla="*/ 409267 w 1183558"/>
              <a:gd name="connsiteY15" fmla="*/ 1714500 h 2149577"/>
              <a:gd name="connsiteX16" fmla="*/ 471948 w 1183558"/>
              <a:gd name="connsiteY16" fmla="*/ 1725561 h 2149577"/>
              <a:gd name="connsiteX17" fmla="*/ 1017638 w 1183558"/>
              <a:gd name="connsiteY17" fmla="*/ 1791929 h 2149577"/>
              <a:gd name="connsiteX18" fmla="*/ 1124564 w 1183558"/>
              <a:gd name="connsiteY18" fmla="*/ 1806677 h 2149577"/>
              <a:gd name="connsiteX19" fmla="*/ 1176184 w 1183558"/>
              <a:gd name="connsiteY19" fmla="*/ 1817738 h 2149577"/>
              <a:gd name="connsiteX20" fmla="*/ 1183558 w 1183558"/>
              <a:gd name="connsiteY20" fmla="*/ 1828800 h 2149577"/>
              <a:gd name="connsiteX21" fmla="*/ 1183558 w 1183558"/>
              <a:gd name="connsiteY21" fmla="*/ 1836174 h 2149577"/>
              <a:gd name="connsiteX22" fmla="*/ 1176184 w 1183558"/>
              <a:gd name="connsiteY22" fmla="*/ 1847235 h 2149577"/>
              <a:gd name="connsiteX23" fmla="*/ 1146687 w 1183558"/>
              <a:gd name="connsiteY23" fmla="*/ 1858296 h 2149577"/>
              <a:gd name="connsiteX24" fmla="*/ 1091380 w 1183558"/>
              <a:gd name="connsiteY24" fmla="*/ 1869358 h 2149577"/>
              <a:gd name="connsiteX25" fmla="*/ 575187 w 1183558"/>
              <a:gd name="connsiteY25" fmla="*/ 1950474 h 2149577"/>
              <a:gd name="connsiteX26" fmla="*/ 387145 w 1183558"/>
              <a:gd name="connsiteY26" fmla="*/ 1998406 h 2149577"/>
              <a:gd name="connsiteX27" fmla="*/ 328151 w 1183558"/>
              <a:gd name="connsiteY27" fmla="*/ 2020529 h 2149577"/>
              <a:gd name="connsiteX28" fmla="*/ 313403 w 1183558"/>
              <a:gd name="connsiteY28" fmla="*/ 2031590 h 2149577"/>
              <a:gd name="connsiteX29" fmla="*/ 265471 w 1183558"/>
              <a:gd name="connsiteY29" fmla="*/ 2090583 h 2149577"/>
              <a:gd name="connsiteX30" fmla="*/ 221226 w 1183558"/>
              <a:gd name="connsiteY30" fmla="*/ 2127454 h 2149577"/>
              <a:gd name="connsiteX31" fmla="*/ 180667 w 1183558"/>
              <a:gd name="connsiteY31" fmla="*/ 2149577 h 2149577"/>
              <a:gd name="connsiteX32" fmla="*/ 154858 w 1183558"/>
              <a:gd name="connsiteY32" fmla="*/ 2149577 h 2149577"/>
              <a:gd name="connsiteX33" fmla="*/ 114300 w 1183558"/>
              <a:gd name="connsiteY33" fmla="*/ 2131142 h 2149577"/>
              <a:gd name="connsiteX34" fmla="*/ 70055 w 1183558"/>
              <a:gd name="connsiteY34" fmla="*/ 2075835 h 2149577"/>
              <a:gd name="connsiteX35" fmla="*/ 47932 w 1183558"/>
              <a:gd name="connsiteY35" fmla="*/ 2009467 h 2149577"/>
              <a:gd name="connsiteX36" fmla="*/ 29497 w 1183558"/>
              <a:gd name="connsiteY36" fmla="*/ 1924664 h 2149577"/>
              <a:gd name="connsiteX37" fmla="*/ 11061 w 1183558"/>
              <a:gd name="connsiteY37" fmla="*/ 1703438 h 2149577"/>
              <a:gd name="connsiteX38" fmla="*/ 0 w 1183558"/>
              <a:gd name="connsiteY38" fmla="*/ 1419532 h 2149577"/>
              <a:gd name="connsiteX39" fmla="*/ 0 w 1183558"/>
              <a:gd name="connsiteY39" fmla="*/ 1238864 h 2149577"/>
              <a:gd name="connsiteX40" fmla="*/ 0 w 1183558"/>
              <a:gd name="connsiteY40" fmla="*/ 1043448 h 2149577"/>
              <a:gd name="connsiteX41" fmla="*/ 0 w 1183558"/>
              <a:gd name="connsiteY41" fmla="*/ 881216 h 2149577"/>
              <a:gd name="connsiteX42" fmla="*/ 7374 w 1183558"/>
              <a:gd name="connsiteY42" fmla="*/ 796412 h 2149577"/>
              <a:gd name="connsiteX43" fmla="*/ 25809 w 1183558"/>
              <a:gd name="connsiteY43" fmla="*/ 645242 h 2149577"/>
              <a:gd name="connsiteX44" fmla="*/ 44245 w 1183558"/>
              <a:gd name="connsiteY44" fmla="*/ 553064 h 2149577"/>
              <a:gd name="connsiteX45" fmla="*/ 70055 w 1183558"/>
              <a:gd name="connsiteY45" fmla="*/ 435077 h 2149577"/>
              <a:gd name="connsiteX46" fmla="*/ 99551 w 1183558"/>
              <a:gd name="connsiteY46" fmla="*/ 335525 h 2149577"/>
              <a:gd name="connsiteX47" fmla="*/ 508819 w 1183558"/>
              <a:gd name="connsiteY47" fmla="*/ 0 h 2149577"/>
              <a:gd name="connsiteX48" fmla="*/ 578874 w 1183558"/>
              <a:gd name="connsiteY48" fmla="*/ 0 h 2149577"/>
              <a:gd name="connsiteX49" fmla="*/ 637867 w 1183558"/>
              <a:gd name="connsiteY49" fmla="*/ 3687 h 2149577"/>
              <a:gd name="connsiteX0" fmla="*/ 578874 w 1183558"/>
              <a:gd name="connsiteY0" fmla="*/ 0 h 2149577"/>
              <a:gd name="connsiteX1" fmla="*/ 342900 w 1183558"/>
              <a:gd name="connsiteY1" fmla="*/ 309716 h 2149577"/>
              <a:gd name="connsiteX2" fmla="*/ 280219 w 1183558"/>
              <a:gd name="connsiteY2" fmla="*/ 471948 h 2149577"/>
              <a:gd name="connsiteX3" fmla="*/ 247035 w 1183558"/>
              <a:gd name="connsiteY3" fmla="*/ 641554 h 2149577"/>
              <a:gd name="connsiteX4" fmla="*/ 235974 w 1183558"/>
              <a:gd name="connsiteY4" fmla="*/ 744793 h 2149577"/>
              <a:gd name="connsiteX5" fmla="*/ 224913 w 1183558"/>
              <a:gd name="connsiteY5" fmla="*/ 977080 h 2149577"/>
              <a:gd name="connsiteX6" fmla="*/ 224913 w 1183558"/>
              <a:gd name="connsiteY6" fmla="*/ 1113503 h 2149577"/>
              <a:gd name="connsiteX7" fmla="*/ 232287 w 1183558"/>
              <a:gd name="connsiteY7" fmla="*/ 1327354 h 2149577"/>
              <a:gd name="connsiteX8" fmla="*/ 239661 w 1183558"/>
              <a:gd name="connsiteY8" fmla="*/ 1426906 h 2149577"/>
              <a:gd name="connsiteX9" fmla="*/ 250722 w 1183558"/>
              <a:gd name="connsiteY9" fmla="*/ 1555954 h 2149577"/>
              <a:gd name="connsiteX10" fmla="*/ 254409 w 1183558"/>
              <a:gd name="connsiteY10" fmla="*/ 1574390 h 2149577"/>
              <a:gd name="connsiteX11" fmla="*/ 269158 w 1183558"/>
              <a:gd name="connsiteY11" fmla="*/ 1603887 h 2149577"/>
              <a:gd name="connsiteX12" fmla="*/ 291280 w 1183558"/>
              <a:gd name="connsiteY12" fmla="*/ 1640758 h 2149577"/>
              <a:gd name="connsiteX13" fmla="*/ 313403 w 1183558"/>
              <a:gd name="connsiteY13" fmla="*/ 1666567 h 2149577"/>
              <a:gd name="connsiteX14" fmla="*/ 361335 w 1183558"/>
              <a:gd name="connsiteY14" fmla="*/ 1696064 h 2149577"/>
              <a:gd name="connsiteX15" fmla="*/ 409267 w 1183558"/>
              <a:gd name="connsiteY15" fmla="*/ 1714500 h 2149577"/>
              <a:gd name="connsiteX16" fmla="*/ 471948 w 1183558"/>
              <a:gd name="connsiteY16" fmla="*/ 1725561 h 2149577"/>
              <a:gd name="connsiteX17" fmla="*/ 1017638 w 1183558"/>
              <a:gd name="connsiteY17" fmla="*/ 1791929 h 2149577"/>
              <a:gd name="connsiteX18" fmla="*/ 1124564 w 1183558"/>
              <a:gd name="connsiteY18" fmla="*/ 1806677 h 2149577"/>
              <a:gd name="connsiteX19" fmla="*/ 1176184 w 1183558"/>
              <a:gd name="connsiteY19" fmla="*/ 1817738 h 2149577"/>
              <a:gd name="connsiteX20" fmla="*/ 1183558 w 1183558"/>
              <a:gd name="connsiteY20" fmla="*/ 1828800 h 2149577"/>
              <a:gd name="connsiteX21" fmla="*/ 1183558 w 1183558"/>
              <a:gd name="connsiteY21" fmla="*/ 1836174 h 2149577"/>
              <a:gd name="connsiteX22" fmla="*/ 1176184 w 1183558"/>
              <a:gd name="connsiteY22" fmla="*/ 1847235 h 2149577"/>
              <a:gd name="connsiteX23" fmla="*/ 1146687 w 1183558"/>
              <a:gd name="connsiteY23" fmla="*/ 1858296 h 2149577"/>
              <a:gd name="connsiteX24" fmla="*/ 1091380 w 1183558"/>
              <a:gd name="connsiteY24" fmla="*/ 1869358 h 2149577"/>
              <a:gd name="connsiteX25" fmla="*/ 575187 w 1183558"/>
              <a:gd name="connsiteY25" fmla="*/ 1950474 h 2149577"/>
              <a:gd name="connsiteX26" fmla="*/ 387145 w 1183558"/>
              <a:gd name="connsiteY26" fmla="*/ 1998406 h 2149577"/>
              <a:gd name="connsiteX27" fmla="*/ 328151 w 1183558"/>
              <a:gd name="connsiteY27" fmla="*/ 2020529 h 2149577"/>
              <a:gd name="connsiteX28" fmla="*/ 313403 w 1183558"/>
              <a:gd name="connsiteY28" fmla="*/ 2031590 h 2149577"/>
              <a:gd name="connsiteX29" fmla="*/ 265471 w 1183558"/>
              <a:gd name="connsiteY29" fmla="*/ 2090583 h 2149577"/>
              <a:gd name="connsiteX30" fmla="*/ 221226 w 1183558"/>
              <a:gd name="connsiteY30" fmla="*/ 2127454 h 2149577"/>
              <a:gd name="connsiteX31" fmla="*/ 180667 w 1183558"/>
              <a:gd name="connsiteY31" fmla="*/ 2149577 h 2149577"/>
              <a:gd name="connsiteX32" fmla="*/ 154858 w 1183558"/>
              <a:gd name="connsiteY32" fmla="*/ 2149577 h 2149577"/>
              <a:gd name="connsiteX33" fmla="*/ 114300 w 1183558"/>
              <a:gd name="connsiteY33" fmla="*/ 2131142 h 2149577"/>
              <a:gd name="connsiteX34" fmla="*/ 70055 w 1183558"/>
              <a:gd name="connsiteY34" fmla="*/ 2075835 h 2149577"/>
              <a:gd name="connsiteX35" fmla="*/ 47932 w 1183558"/>
              <a:gd name="connsiteY35" fmla="*/ 2009467 h 2149577"/>
              <a:gd name="connsiteX36" fmla="*/ 29497 w 1183558"/>
              <a:gd name="connsiteY36" fmla="*/ 1924664 h 2149577"/>
              <a:gd name="connsiteX37" fmla="*/ 11061 w 1183558"/>
              <a:gd name="connsiteY37" fmla="*/ 1703438 h 2149577"/>
              <a:gd name="connsiteX38" fmla="*/ 0 w 1183558"/>
              <a:gd name="connsiteY38" fmla="*/ 1419532 h 2149577"/>
              <a:gd name="connsiteX39" fmla="*/ 0 w 1183558"/>
              <a:gd name="connsiteY39" fmla="*/ 1238864 h 2149577"/>
              <a:gd name="connsiteX40" fmla="*/ 0 w 1183558"/>
              <a:gd name="connsiteY40" fmla="*/ 1043448 h 2149577"/>
              <a:gd name="connsiteX41" fmla="*/ 0 w 1183558"/>
              <a:gd name="connsiteY41" fmla="*/ 881216 h 2149577"/>
              <a:gd name="connsiteX42" fmla="*/ 7374 w 1183558"/>
              <a:gd name="connsiteY42" fmla="*/ 796412 h 2149577"/>
              <a:gd name="connsiteX43" fmla="*/ 25809 w 1183558"/>
              <a:gd name="connsiteY43" fmla="*/ 645242 h 2149577"/>
              <a:gd name="connsiteX44" fmla="*/ 44245 w 1183558"/>
              <a:gd name="connsiteY44" fmla="*/ 553064 h 2149577"/>
              <a:gd name="connsiteX45" fmla="*/ 70055 w 1183558"/>
              <a:gd name="connsiteY45" fmla="*/ 435077 h 2149577"/>
              <a:gd name="connsiteX46" fmla="*/ 99551 w 1183558"/>
              <a:gd name="connsiteY46" fmla="*/ 335525 h 2149577"/>
              <a:gd name="connsiteX47" fmla="*/ 508819 w 1183558"/>
              <a:gd name="connsiteY47" fmla="*/ 0 h 2149577"/>
              <a:gd name="connsiteX48" fmla="*/ 578874 w 1183558"/>
              <a:gd name="connsiteY48" fmla="*/ 0 h 2149577"/>
              <a:gd name="connsiteX0" fmla="*/ 508819 w 1183558"/>
              <a:gd name="connsiteY0" fmla="*/ 0 h 2149577"/>
              <a:gd name="connsiteX1" fmla="*/ 342900 w 1183558"/>
              <a:gd name="connsiteY1" fmla="*/ 309716 h 2149577"/>
              <a:gd name="connsiteX2" fmla="*/ 280219 w 1183558"/>
              <a:gd name="connsiteY2" fmla="*/ 471948 h 2149577"/>
              <a:gd name="connsiteX3" fmla="*/ 247035 w 1183558"/>
              <a:gd name="connsiteY3" fmla="*/ 641554 h 2149577"/>
              <a:gd name="connsiteX4" fmla="*/ 235974 w 1183558"/>
              <a:gd name="connsiteY4" fmla="*/ 744793 h 2149577"/>
              <a:gd name="connsiteX5" fmla="*/ 224913 w 1183558"/>
              <a:gd name="connsiteY5" fmla="*/ 977080 h 2149577"/>
              <a:gd name="connsiteX6" fmla="*/ 224913 w 1183558"/>
              <a:gd name="connsiteY6" fmla="*/ 1113503 h 2149577"/>
              <a:gd name="connsiteX7" fmla="*/ 232287 w 1183558"/>
              <a:gd name="connsiteY7" fmla="*/ 1327354 h 2149577"/>
              <a:gd name="connsiteX8" fmla="*/ 239661 w 1183558"/>
              <a:gd name="connsiteY8" fmla="*/ 1426906 h 2149577"/>
              <a:gd name="connsiteX9" fmla="*/ 250722 w 1183558"/>
              <a:gd name="connsiteY9" fmla="*/ 1555954 h 2149577"/>
              <a:gd name="connsiteX10" fmla="*/ 254409 w 1183558"/>
              <a:gd name="connsiteY10" fmla="*/ 1574390 h 2149577"/>
              <a:gd name="connsiteX11" fmla="*/ 269158 w 1183558"/>
              <a:gd name="connsiteY11" fmla="*/ 1603887 h 2149577"/>
              <a:gd name="connsiteX12" fmla="*/ 291280 w 1183558"/>
              <a:gd name="connsiteY12" fmla="*/ 1640758 h 2149577"/>
              <a:gd name="connsiteX13" fmla="*/ 313403 w 1183558"/>
              <a:gd name="connsiteY13" fmla="*/ 1666567 h 2149577"/>
              <a:gd name="connsiteX14" fmla="*/ 361335 w 1183558"/>
              <a:gd name="connsiteY14" fmla="*/ 1696064 h 2149577"/>
              <a:gd name="connsiteX15" fmla="*/ 409267 w 1183558"/>
              <a:gd name="connsiteY15" fmla="*/ 1714500 h 2149577"/>
              <a:gd name="connsiteX16" fmla="*/ 471948 w 1183558"/>
              <a:gd name="connsiteY16" fmla="*/ 1725561 h 2149577"/>
              <a:gd name="connsiteX17" fmla="*/ 1017638 w 1183558"/>
              <a:gd name="connsiteY17" fmla="*/ 1791929 h 2149577"/>
              <a:gd name="connsiteX18" fmla="*/ 1124564 w 1183558"/>
              <a:gd name="connsiteY18" fmla="*/ 1806677 h 2149577"/>
              <a:gd name="connsiteX19" fmla="*/ 1176184 w 1183558"/>
              <a:gd name="connsiteY19" fmla="*/ 1817738 h 2149577"/>
              <a:gd name="connsiteX20" fmla="*/ 1183558 w 1183558"/>
              <a:gd name="connsiteY20" fmla="*/ 1828800 h 2149577"/>
              <a:gd name="connsiteX21" fmla="*/ 1183558 w 1183558"/>
              <a:gd name="connsiteY21" fmla="*/ 1836174 h 2149577"/>
              <a:gd name="connsiteX22" fmla="*/ 1176184 w 1183558"/>
              <a:gd name="connsiteY22" fmla="*/ 1847235 h 2149577"/>
              <a:gd name="connsiteX23" fmla="*/ 1146687 w 1183558"/>
              <a:gd name="connsiteY23" fmla="*/ 1858296 h 2149577"/>
              <a:gd name="connsiteX24" fmla="*/ 1091380 w 1183558"/>
              <a:gd name="connsiteY24" fmla="*/ 1869358 h 2149577"/>
              <a:gd name="connsiteX25" fmla="*/ 575187 w 1183558"/>
              <a:gd name="connsiteY25" fmla="*/ 1950474 h 2149577"/>
              <a:gd name="connsiteX26" fmla="*/ 387145 w 1183558"/>
              <a:gd name="connsiteY26" fmla="*/ 1998406 h 2149577"/>
              <a:gd name="connsiteX27" fmla="*/ 328151 w 1183558"/>
              <a:gd name="connsiteY27" fmla="*/ 2020529 h 2149577"/>
              <a:gd name="connsiteX28" fmla="*/ 313403 w 1183558"/>
              <a:gd name="connsiteY28" fmla="*/ 2031590 h 2149577"/>
              <a:gd name="connsiteX29" fmla="*/ 265471 w 1183558"/>
              <a:gd name="connsiteY29" fmla="*/ 2090583 h 2149577"/>
              <a:gd name="connsiteX30" fmla="*/ 221226 w 1183558"/>
              <a:gd name="connsiteY30" fmla="*/ 2127454 h 2149577"/>
              <a:gd name="connsiteX31" fmla="*/ 180667 w 1183558"/>
              <a:gd name="connsiteY31" fmla="*/ 2149577 h 2149577"/>
              <a:gd name="connsiteX32" fmla="*/ 154858 w 1183558"/>
              <a:gd name="connsiteY32" fmla="*/ 2149577 h 2149577"/>
              <a:gd name="connsiteX33" fmla="*/ 114300 w 1183558"/>
              <a:gd name="connsiteY33" fmla="*/ 2131142 h 2149577"/>
              <a:gd name="connsiteX34" fmla="*/ 70055 w 1183558"/>
              <a:gd name="connsiteY34" fmla="*/ 2075835 h 2149577"/>
              <a:gd name="connsiteX35" fmla="*/ 47932 w 1183558"/>
              <a:gd name="connsiteY35" fmla="*/ 2009467 h 2149577"/>
              <a:gd name="connsiteX36" fmla="*/ 29497 w 1183558"/>
              <a:gd name="connsiteY36" fmla="*/ 1924664 h 2149577"/>
              <a:gd name="connsiteX37" fmla="*/ 11061 w 1183558"/>
              <a:gd name="connsiteY37" fmla="*/ 1703438 h 2149577"/>
              <a:gd name="connsiteX38" fmla="*/ 0 w 1183558"/>
              <a:gd name="connsiteY38" fmla="*/ 1419532 h 2149577"/>
              <a:gd name="connsiteX39" fmla="*/ 0 w 1183558"/>
              <a:gd name="connsiteY39" fmla="*/ 1238864 h 2149577"/>
              <a:gd name="connsiteX40" fmla="*/ 0 w 1183558"/>
              <a:gd name="connsiteY40" fmla="*/ 1043448 h 2149577"/>
              <a:gd name="connsiteX41" fmla="*/ 0 w 1183558"/>
              <a:gd name="connsiteY41" fmla="*/ 881216 h 2149577"/>
              <a:gd name="connsiteX42" fmla="*/ 7374 w 1183558"/>
              <a:gd name="connsiteY42" fmla="*/ 796412 h 2149577"/>
              <a:gd name="connsiteX43" fmla="*/ 25809 w 1183558"/>
              <a:gd name="connsiteY43" fmla="*/ 645242 h 2149577"/>
              <a:gd name="connsiteX44" fmla="*/ 44245 w 1183558"/>
              <a:gd name="connsiteY44" fmla="*/ 553064 h 2149577"/>
              <a:gd name="connsiteX45" fmla="*/ 70055 w 1183558"/>
              <a:gd name="connsiteY45" fmla="*/ 435077 h 2149577"/>
              <a:gd name="connsiteX46" fmla="*/ 99551 w 1183558"/>
              <a:gd name="connsiteY46" fmla="*/ 335525 h 2149577"/>
              <a:gd name="connsiteX47" fmla="*/ 508819 w 1183558"/>
              <a:gd name="connsiteY47" fmla="*/ 0 h 2149577"/>
              <a:gd name="connsiteX0" fmla="*/ 99551 w 1183558"/>
              <a:gd name="connsiteY0" fmla="*/ 25809 h 1839861"/>
              <a:gd name="connsiteX1" fmla="*/ 342900 w 1183558"/>
              <a:gd name="connsiteY1" fmla="*/ 0 h 1839861"/>
              <a:gd name="connsiteX2" fmla="*/ 280219 w 1183558"/>
              <a:gd name="connsiteY2" fmla="*/ 162232 h 1839861"/>
              <a:gd name="connsiteX3" fmla="*/ 247035 w 1183558"/>
              <a:gd name="connsiteY3" fmla="*/ 331838 h 1839861"/>
              <a:gd name="connsiteX4" fmla="*/ 235974 w 1183558"/>
              <a:gd name="connsiteY4" fmla="*/ 435077 h 1839861"/>
              <a:gd name="connsiteX5" fmla="*/ 224913 w 1183558"/>
              <a:gd name="connsiteY5" fmla="*/ 667364 h 1839861"/>
              <a:gd name="connsiteX6" fmla="*/ 224913 w 1183558"/>
              <a:gd name="connsiteY6" fmla="*/ 803787 h 1839861"/>
              <a:gd name="connsiteX7" fmla="*/ 232287 w 1183558"/>
              <a:gd name="connsiteY7" fmla="*/ 1017638 h 1839861"/>
              <a:gd name="connsiteX8" fmla="*/ 239661 w 1183558"/>
              <a:gd name="connsiteY8" fmla="*/ 1117190 h 1839861"/>
              <a:gd name="connsiteX9" fmla="*/ 250722 w 1183558"/>
              <a:gd name="connsiteY9" fmla="*/ 1246238 h 1839861"/>
              <a:gd name="connsiteX10" fmla="*/ 254409 w 1183558"/>
              <a:gd name="connsiteY10" fmla="*/ 1264674 h 1839861"/>
              <a:gd name="connsiteX11" fmla="*/ 269158 w 1183558"/>
              <a:gd name="connsiteY11" fmla="*/ 1294171 h 1839861"/>
              <a:gd name="connsiteX12" fmla="*/ 291280 w 1183558"/>
              <a:gd name="connsiteY12" fmla="*/ 1331042 h 1839861"/>
              <a:gd name="connsiteX13" fmla="*/ 313403 w 1183558"/>
              <a:gd name="connsiteY13" fmla="*/ 1356851 h 1839861"/>
              <a:gd name="connsiteX14" fmla="*/ 361335 w 1183558"/>
              <a:gd name="connsiteY14" fmla="*/ 1386348 h 1839861"/>
              <a:gd name="connsiteX15" fmla="*/ 409267 w 1183558"/>
              <a:gd name="connsiteY15" fmla="*/ 1404784 h 1839861"/>
              <a:gd name="connsiteX16" fmla="*/ 471948 w 1183558"/>
              <a:gd name="connsiteY16" fmla="*/ 1415845 h 1839861"/>
              <a:gd name="connsiteX17" fmla="*/ 1017638 w 1183558"/>
              <a:gd name="connsiteY17" fmla="*/ 1482213 h 1839861"/>
              <a:gd name="connsiteX18" fmla="*/ 1124564 w 1183558"/>
              <a:gd name="connsiteY18" fmla="*/ 1496961 h 1839861"/>
              <a:gd name="connsiteX19" fmla="*/ 1176184 w 1183558"/>
              <a:gd name="connsiteY19" fmla="*/ 1508022 h 1839861"/>
              <a:gd name="connsiteX20" fmla="*/ 1183558 w 1183558"/>
              <a:gd name="connsiteY20" fmla="*/ 1519084 h 1839861"/>
              <a:gd name="connsiteX21" fmla="*/ 1183558 w 1183558"/>
              <a:gd name="connsiteY21" fmla="*/ 1526458 h 1839861"/>
              <a:gd name="connsiteX22" fmla="*/ 1176184 w 1183558"/>
              <a:gd name="connsiteY22" fmla="*/ 1537519 h 1839861"/>
              <a:gd name="connsiteX23" fmla="*/ 1146687 w 1183558"/>
              <a:gd name="connsiteY23" fmla="*/ 1548580 h 1839861"/>
              <a:gd name="connsiteX24" fmla="*/ 1091380 w 1183558"/>
              <a:gd name="connsiteY24" fmla="*/ 1559642 h 1839861"/>
              <a:gd name="connsiteX25" fmla="*/ 575187 w 1183558"/>
              <a:gd name="connsiteY25" fmla="*/ 1640758 h 1839861"/>
              <a:gd name="connsiteX26" fmla="*/ 387145 w 1183558"/>
              <a:gd name="connsiteY26" fmla="*/ 1688690 h 1839861"/>
              <a:gd name="connsiteX27" fmla="*/ 328151 w 1183558"/>
              <a:gd name="connsiteY27" fmla="*/ 1710813 h 1839861"/>
              <a:gd name="connsiteX28" fmla="*/ 313403 w 1183558"/>
              <a:gd name="connsiteY28" fmla="*/ 1721874 h 1839861"/>
              <a:gd name="connsiteX29" fmla="*/ 265471 w 1183558"/>
              <a:gd name="connsiteY29" fmla="*/ 1780867 h 1839861"/>
              <a:gd name="connsiteX30" fmla="*/ 221226 w 1183558"/>
              <a:gd name="connsiteY30" fmla="*/ 1817738 h 1839861"/>
              <a:gd name="connsiteX31" fmla="*/ 180667 w 1183558"/>
              <a:gd name="connsiteY31" fmla="*/ 1839861 h 1839861"/>
              <a:gd name="connsiteX32" fmla="*/ 154858 w 1183558"/>
              <a:gd name="connsiteY32" fmla="*/ 1839861 h 1839861"/>
              <a:gd name="connsiteX33" fmla="*/ 114300 w 1183558"/>
              <a:gd name="connsiteY33" fmla="*/ 1821426 h 1839861"/>
              <a:gd name="connsiteX34" fmla="*/ 70055 w 1183558"/>
              <a:gd name="connsiteY34" fmla="*/ 1766119 h 1839861"/>
              <a:gd name="connsiteX35" fmla="*/ 47932 w 1183558"/>
              <a:gd name="connsiteY35" fmla="*/ 1699751 h 1839861"/>
              <a:gd name="connsiteX36" fmla="*/ 29497 w 1183558"/>
              <a:gd name="connsiteY36" fmla="*/ 1614948 h 1839861"/>
              <a:gd name="connsiteX37" fmla="*/ 11061 w 1183558"/>
              <a:gd name="connsiteY37" fmla="*/ 1393722 h 1839861"/>
              <a:gd name="connsiteX38" fmla="*/ 0 w 1183558"/>
              <a:gd name="connsiteY38" fmla="*/ 1109816 h 1839861"/>
              <a:gd name="connsiteX39" fmla="*/ 0 w 1183558"/>
              <a:gd name="connsiteY39" fmla="*/ 929148 h 1839861"/>
              <a:gd name="connsiteX40" fmla="*/ 0 w 1183558"/>
              <a:gd name="connsiteY40" fmla="*/ 733732 h 1839861"/>
              <a:gd name="connsiteX41" fmla="*/ 0 w 1183558"/>
              <a:gd name="connsiteY41" fmla="*/ 571500 h 1839861"/>
              <a:gd name="connsiteX42" fmla="*/ 7374 w 1183558"/>
              <a:gd name="connsiteY42" fmla="*/ 486696 h 1839861"/>
              <a:gd name="connsiteX43" fmla="*/ 25809 w 1183558"/>
              <a:gd name="connsiteY43" fmla="*/ 335526 h 1839861"/>
              <a:gd name="connsiteX44" fmla="*/ 44245 w 1183558"/>
              <a:gd name="connsiteY44" fmla="*/ 243348 h 1839861"/>
              <a:gd name="connsiteX45" fmla="*/ 70055 w 1183558"/>
              <a:gd name="connsiteY45" fmla="*/ 125361 h 1839861"/>
              <a:gd name="connsiteX46" fmla="*/ 99551 w 1183558"/>
              <a:gd name="connsiteY46" fmla="*/ 25809 h 1839861"/>
              <a:gd name="connsiteX0" fmla="*/ 99551 w 1183558"/>
              <a:gd name="connsiteY0" fmla="*/ 0 h 1814052"/>
              <a:gd name="connsiteX1" fmla="*/ 280219 w 1183558"/>
              <a:gd name="connsiteY1" fmla="*/ 136423 h 1814052"/>
              <a:gd name="connsiteX2" fmla="*/ 247035 w 1183558"/>
              <a:gd name="connsiteY2" fmla="*/ 306029 h 1814052"/>
              <a:gd name="connsiteX3" fmla="*/ 235974 w 1183558"/>
              <a:gd name="connsiteY3" fmla="*/ 409268 h 1814052"/>
              <a:gd name="connsiteX4" fmla="*/ 224913 w 1183558"/>
              <a:gd name="connsiteY4" fmla="*/ 641555 h 1814052"/>
              <a:gd name="connsiteX5" fmla="*/ 224913 w 1183558"/>
              <a:gd name="connsiteY5" fmla="*/ 777978 h 1814052"/>
              <a:gd name="connsiteX6" fmla="*/ 232287 w 1183558"/>
              <a:gd name="connsiteY6" fmla="*/ 991829 h 1814052"/>
              <a:gd name="connsiteX7" fmla="*/ 239661 w 1183558"/>
              <a:gd name="connsiteY7" fmla="*/ 1091381 h 1814052"/>
              <a:gd name="connsiteX8" fmla="*/ 250722 w 1183558"/>
              <a:gd name="connsiteY8" fmla="*/ 1220429 h 1814052"/>
              <a:gd name="connsiteX9" fmla="*/ 254409 w 1183558"/>
              <a:gd name="connsiteY9" fmla="*/ 1238865 h 1814052"/>
              <a:gd name="connsiteX10" fmla="*/ 269158 w 1183558"/>
              <a:gd name="connsiteY10" fmla="*/ 1268362 h 1814052"/>
              <a:gd name="connsiteX11" fmla="*/ 291280 w 1183558"/>
              <a:gd name="connsiteY11" fmla="*/ 1305233 h 1814052"/>
              <a:gd name="connsiteX12" fmla="*/ 313403 w 1183558"/>
              <a:gd name="connsiteY12" fmla="*/ 1331042 h 1814052"/>
              <a:gd name="connsiteX13" fmla="*/ 361335 w 1183558"/>
              <a:gd name="connsiteY13" fmla="*/ 1360539 h 1814052"/>
              <a:gd name="connsiteX14" fmla="*/ 409267 w 1183558"/>
              <a:gd name="connsiteY14" fmla="*/ 1378975 h 1814052"/>
              <a:gd name="connsiteX15" fmla="*/ 471948 w 1183558"/>
              <a:gd name="connsiteY15" fmla="*/ 1390036 h 1814052"/>
              <a:gd name="connsiteX16" fmla="*/ 1017638 w 1183558"/>
              <a:gd name="connsiteY16" fmla="*/ 1456404 h 1814052"/>
              <a:gd name="connsiteX17" fmla="*/ 1124564 w 1183558"/>
              <a:gd name="connsiteY17" fmla="*/ 1471152 h 1814052"/>
              <a:gd name="connsiteX18" fmla="*/ 1176184 w 1183558"/>
              <a:gd name="connsiteY18" fmla="*/ 1482213 h 1814052"/>
              <a:gd name="connsiteX19" fmla="*/ 1183558 w 1183558"/>
              <a:gd name="connsiteY19" fmla="*/ 1493275 h 1814052"/>
              <a:gd name="connsiteX20" fmla="*/ 1183558 w 1183558"/>
              <a:gd name="connsiteY20" fmla="*/ 1500649 h 1814052"/>
              <a:gd name="connsiteX21" fmla="*/ 1176184 w 1183558"/>
              <a:gd name="connsiteY21" fmla="*/ 1511710 h 1814052"/>
              <a:gd name="connsiteX22" fmla="*/ 1146687 w 1183558"/>
              <a:gd name="connsiteY22" fmla="*/ 1522771 h 1814052"/>
              <a:gd name="connsiteX23" fmla="*/ 1091380 w 1183558"/>
              <a:gd name="connsiteY23" fmla="*/ 1533833 h 1814052"/>
              <a:gd name="connsiteX24" fmla="*/ 575187 w 1183558"/>
              <a:gd name="connsiteY24" fmla="*/ 1614949 h 1814052"/>
              <a:gd name="connsiteX25" fmla="*/ 387145 w 1183558"/>
              <a:gd name="connsiteY25" fmla="*/ 1662881 h 1814052"/>
              <a:gd name="connsiteX26" fmla="*/ 328151 w 1183558"/>
              <a:gd name="connsiteY26" fmla="*/ 1685004 h 1814052"/>
              <a:gd name="connsiteX27" fmla="*/ 313403 w 1183558"/>
              <a:gd name="connsiteY27" fmla="*/ 1696065 h 1814052"/>
              <a:gd name="connsiteX28" fmla="*/ 265471 w 1183558"/>
              <a:gd name="connsiteY28" fmla="*/ 1755058 h 1814052"/>
              <a:gd name="connsiteX29" fmla="*/ 221226 w 1183558"/>
              <a:gd name="connsiteY29" fmla="*/ 1791929 h 1814052"/>
              <a:gd name="connsiteX30" fmla="*/ 180667 w 1183558"/>
              <a:gd name="connsiteY30" fmla="*/ 1814052 h 1814052"/>
              <a:gd name="connsiteX31" fmla="*/ 154858 w 1183558"/>
              <a:gd name="connsiteY31" fmla="*/ 1814052 h 1814052"/>
              <a:gd name="connsiteX32" fmla="*/ 114300 w 1183558"/>
              <a:gd name="connsiteY32" fmla="*/ 1795617 h 1814052"/>
              <a:gd name="connsiteX33" fmla="*/ 70055 w 1183558"/>
              <a:gd name="connsiteY33" fmla="*/ 1740310 h 1814052"/>
              <a:gd name="connsiteX34" fmla="*/ 47932 w 1183558"/>
              <a:gd name="connsiteY34" fmla="*/ 1673942 h 1814052"/>
              <a:gd name="connsiteX35" fmla="*/ 29497 w 1183558"/>
              <a:gd name="connsiteY35" fmla="*/ 1589139 h 1814052"/>
              <a:gd name="connsiteX36" fmla="*/ 11061 w 1183558"/>
              <a:gd name="connsiteY36" fmla="*/ 1367913 h 1814052"/>
              <a:gd name="connsiteX37" fmla="*/ 0 w 1183558"/>
              <a:gd name="connsiteY37" fmla="*/ 1084007 h 1814052"/>
              <a:gd name="connsiteX38" fmla="*/ 0 w 1183558"/>
              <a:gd name="connsiteY38" fmla="*/ 903339 h 1814052"/>
              <a:gd name="connsiteX39" fmla="*/ 0 w 1183558"/>
              <a:gd name="connsiteY39" fmla="*/ 707923 h 1814052"/>
              <a:gd name="connsiteX40" fmla="*/ 0 w 1183558"/>
              <a:gd name="connsiteY40" fmla="*/ 545691 h 1814052"/>
              <a:gd name="connsiteX41" fmla="*/ 7374 w 1183558"/>
              <a:gd name="connsiteY41" fmla="*/ 460887 h 1814052"/>
              <a:gd name="connsiteX42" fmla="*/ 25809 w 1183558"/>
              <a:gd name="connsiteY42" fmla="*/ 309717 h 1814052"/>
              <a:gd name="connsiteX43" fmla="*/ 44245 w 1183558"/>
              <a:gd name="connsiteY43" fmla="*/ 217539 h 1814052"/>
              <a:gd name="connsiteX44" fmla="*/ 70055 w 1183558"/>
              <a:gd name="connsiteY44" fmla="*/ 99552 h 1814052"/>
              <a:gd name="connsiteX45" fmla="*/ 99551 w 1183558"/>
              <a:gd name="connsiteY45" fmla="*/ 0 h 1814052"/>
              <a:gd name="connsiteX0" fmla="*/ 70055 w 1183558"/>
              <a:gd name="connsiteY0" fmla="*/ 0 h 1714500"/>
              <a:gd name="connsiteX1" fmla="*/ 280219 w 1183558"/>
              <a:gd name="connsiteY1" fmla="*/ 36871 h 1714500"/>
              <a:gd name="connsiteX2" fmla="*/ 247035 w 1183558"/>
              <a:gd name="connsiteY2" fmla="*/ 206477 h 1714500"/>
              <a:gd name="connsiteX3" fmla="*/ 235974 w 1183558"/>
              <a:gd name="connsiteY3" fmla="*/ 309716 h 1714500"/>
              <a:gd name="connsiteX4" fmla="*/ 224913 w 1183558"/>
              <a:gd name="connsiteY4" fmla="*/ 542003 h 1714500"/>
              <a:gd name="connsiteX5" fmla="*/ 224913 w 1183558"/>
              <a:gd name="connsiteY5" fmla="*/ 678426 h 1714500"/>
              <a:gd name="connsiteX6" fmla="*/ 232287 w 1183558"/>
              <a:gd name="connsiteY6" fmla="*/ 892277 h 1714500"/>
              <a:gd name="connsiteX7" fmla="*/ 239661 w 1183558"/>
              <a:gd name="connsiteY7" fmla="*/ 991829 h 1714500"/>
              <a:gd name="connsiteX8" fmla="*/ 250722 w 1183558"/>
              <a:gd name="connsiteY8" fmla="*/ 1120877 h 1714500"/>
              <a:gd name="connsiteX9" fmla="*/ 254409 w 1183558"/>
              <a:gd name="connsiteY9" fmla="*/ 1139313 h 1714500"/>
              <a:gd name="connsiteX10" fmla="*/ 269158 w 1183558"/>
              <a:gd name="connsiteY10" fmla="*/ 1168810 h 1714500"/>
              <a:gd name="connsiteX11" fmla="*/ 291280 w 1183558"/>
              <a:gd name="connsiteY11" fmla="*/ 1205681 h 1714500"/>
              <a:gd name="connsiteX12" fmla="*/ 313403 w 1183558"/>
              <a:gd name="connsiteY12" fmla="*/ 1231490 h 1714500"/>
              <a:gd name="connsiteX13" fmla="*/ 361335 w 1183558"/>
              <a:gd name="connsiteY13" fmla="*/ 1260987 h 1714500"/>
              <a:gd name="connsiteX14" fmla="*/ 409267 w 1183558"/>
              <a:gd name="connsiteY14" fmla="*/ 1279423 h 1714500"/>
              <a:gd name="connsiteX15" fmla="*/ 471948 w 1183558"/>
              <a:gd name="connsiteY15" fmla="*/ 1290484 h 1714500"/>
              <a:gd name="connsiteX16" fmla="*/ 1017638 w 1183558"/>
              <a:gd name="connsiteY16" fmla="*/ 1356852 h 1714500"/>
              <a:gd name="connsiteX17" fmla="*/ 1124564 w 1183558"/>
              <a:gd name="connsiteY17" fmla="*/ 1371600 h 1714500"/>
              <a:gd name="connsiteX18" fmla="*/ 1176184 w 1183558"/>
              <a:gd name="connsiteY18" fmla="*/ 1382661 h 1714500"/>
              <a:gd name="connsiteX19" fmla="*/ 1183558 w 1183558"/>
              <a:gd name="connsiteY19" fmla="*/ 1393723 h 1714500"/>
              <a:gd name="connsiteX20" fmla="*/ 1183558 w 1183558"/>
              <a:gd name="connsiteY20" fmla="*/ 1401097 h 1714500"/>
              <a:gd name="connsiteX21" fmla="*/ 1176184 w 1183558"/>
              <a:gd name="connsiteY21" fmla="*/ 1412158 h 1714500"/>
              <a:gd name="connsiteX22" fmla="*/ 1146687 w 1183558"/>
              <a:gd name="connsiteY22" fmla="*/ 1423219 h 1714500"/>
              <a:gd name="connsiteX23" fmla="*/ 1091380 w 1183558"/>
              <a:gd name="connsiteY23" fmla="*/ 1434281 h 1714500"/>
              <a:gd name="connsiteX24" fmla="*/ 575187 w 1183558"/>
              <a:gd name="connsiteY24" fmla="*/ 1515397 h 1714500"/>
              <a:gd name="connsiteX25" fmla="*/ 387145 w 1183558"/>
              <a:gd name="connsiteY25" fmla="*/ 1563329 h 1714500"/>
              <a:gd name="connsiteX26" fmla="*/ 328151 w 1183558"/>
              <a:gd name="connsiteY26" fmla="*/ 1585452 h 1714500"/>
              <a:gd name="connsiteX27" fmla="*/ 313403 w 1183558"/>
              <a:gd name="connsiteY27" fmla="*/ 1596513 h 1714500"/>
              <a:gd name="connsiteX28" fmla="*/ 265471 w 1183558"/>
              <a:gd name="connsiteY28" fmla="*/ 1655506 h 1714500"/>
              <a:gd name="connsiteX29" fmla="*/ 221226 w 1183558"/>
              <a:gd name="connsiteY29" fmla="*/ 1692377 h 1714500"/>
              <a:gd name="connsiteX30" fmla="*/ 180667 w 1183558"/>
              <a:gd name="connsiteY30" fmla="*/ 1714500 h 1714500"/>
              <a:gd name="connsiteX31" fmla="*/ 154858 w 1183558"/>
              <a:gd name="connsiteY31" fmla="*/ 1714500 h 1714500"/>
              <a:gd name="connsiteX32" fmla="*/ 114300 w 1183558"/>
              <a:gd name="connsiteY32" fmla="*/ 1696065 h 1714500"/>
              <a:gd name="connsiteX33" fmla="*/ 70055 w 1183558"/>
              <a:gd name="connsiteY33" fmla="*/ 1640758 h 1714500"/>
              <a:gd name="connsiteX34" fmla="*/ 47932 w 1183558"/>
              <a:gd name="connsiteY34" fmla="*/ 1574390 h 1714500"/>
              <a:gd name="connsiteX35" fmla="*/ 29497 w 1183558"/>
              <a:gd name="connsiteY35" fmla="*/ 1489587 h 1714500"/>
              <a:gd name="connsiteX36" fmla="*/ 11061 w 1183558"/>
              <a:gd name="connsiteY36" fmla="*/ 1268361 h 1714500"/>
              <a:gd name="connsiteX37" fmla="*/ 0 w 1183558"/>
              <a:gd name="connsiteY37" fmla="*/ 984455 h 1714500"/>
              <a:gd name="connsiteX38" fmla="*/ 0 w 1183558"/>
              <a:gd name="connsiteY38" fmla="*/ 803787 h 1714500"/>
              <a:gd name="connsiteX39" fmla="*/ 0 w 1183558"/>
              <a:gd name="connsiteY39" fmla="*/ 608371 h 1714500"/>
              <a:gd name="connsiteX40" fmla="*/ 0 w 1183558"/>
              <a:gd name="connsiteY40" fmla="*/ 446139 h 1714500"/>
              <a:gd name="connsiteX41" fmla="*/ 7374 w 1183558"/>
              <a:gd name="connsiteY41" fmla="*/ 361335 h 1714500"/>
              <a:gd name="connsiteX42" fmla="*/ 25809 w 1183558"/>
              <a:gd name="connsiteY42" fmla="*/ 210165 h 1714500"/>
              <a:gd name="connsiteX43" fmla="*/ 44245 w 1183558"/>
              <a:gd name="connsiteY43" fmla="*/ 117987 h 1714500"/>
              <a:gd name="connsiteX44" fmla="*/ 70055 w 1183558"/>
              <a:gd name="connsiteY44" fmla="*/ 0 h 1714500"/>
              <a:gd name="connsiteX0" fmla="*/ 44245 w 1183558"/>
              <a:gd name="connsiteY0" fmla="*/ 81116 h 1677629"/>
              <a:gd name="connsiteX1" fmla="*/ 280219 w 1183558"/>
              <a:gd name="connsiteY1" fmla="*/ 0 h 1677629"/>
              <a:gd name="connsiteX2" fmla="*/ 247035 w 1183558"/>
              <a:gd name="connsiteY2" fmla="*/ 169606 h 1677629"/>
              <a:gd name="connsiteX3" fmla="*/ 235974 w 1183558"/>
              <a:gd name="connsiteY3" fmla="*/ 272845 h 1677629"/>
              <a:gd name="connsiteX4" fmla="*/ 224913 w 1183558"/>
              <a:gd name="connsiteY4" fmla="*/ 505132 h 1677629"/>
              <a:gd name="connsiteX5" fmla="*/ 224913 w 1183558"/>
              <a:gd name="connsiteY5" fmla="*/ 641555 h 1677629"/>
              <a:gd name="connsiteX6" fmla="*/ 232287 w 1183558"/>
              <a:gd name="connsiteY6" fmla="*/ 855406 h 1677629"/>
              <a:gd name="connsiteX7" fmla="*/ 239661 w 1183558"/>
              <a:gd name="connsiteY7" fmla="*/ 954958 h 1677629"/>
              <a:gd name="connsiteX8" fmla="*/ 250722 w 1183558"/>
              <a:gd name="connsiteY8" fmla="*/ 1084006 h 1677629"/>
              <a:gd name="connsiteX9" fmla="*/ 254409 w 1183558"/>
              <a:gd name="connsiteY9" fmla="*/ 1102442 h 1677629"/>
              <a:gd name="connsiteX10" fmla="*/ 269158 w 1183558"/>
              <a:gd name="connsiteY10" fmla="*/ 1131939 h 1677629"/>
              <a:gd name="connsiteX11" fmla="*/ 291280 w 1183558"/>
              <a:gd name="connsiteY11" fmla="*/ 1168810 h 1677629"/>
              <a:gd name="connsiteX12" fmla="*/ 313403 w 1183558"/>
              <a:gd name="connsiteY12" fmla="*/ 1194619 h 1677629"/>
              <a:gd name="connsiteX13" fmla="*/ 361335 w 1183558"/>
              <a:gd name="connsiteY13" fmla="*/ 1224116 h 1677629"/>
              <a:gd name="connsiteX14" fmla="*/ 409267 w 1183558"/>
              <a:gd name="connsiteY14" fmla="*/ 1242552 h 1677629"/>
              <a:gd name="connsiteX15" fmla="*/ 471948 w 1183558"/>
              <a:gd name="connsiteY15" fmla="*/ 1253613 h 1677629"/>
              <a:gd name="connsiteX16" fmla="*/ 1017638 w 1183558"/>
              <a:gd name="connsiteY16" fmla="*/ 1319981 h 1677629"/>
              <a:gd name="connsiteX17" fmla="*/ 1124564 w 1183558"/>
              <a:gd name="connsiteY17" fmla="*/ 1334729 h 1677629"/>
              <a:gd name="connsiteX18" fmla="*/ 1176184 w 1183558"/>
              <a:gd name="connsiteY18" fmla="*/ 1345790 h 1677629"/>
              <a:gd name="connsiteX19" fmla="*/ 1183558 w 1183558"/>
              <a:gd name="connsiteY19" fmla="*/ 1356852 h 1677629"/>
              <a:gd name="connsiteX20" fmla="*/ 1183558 w 1183558"/>
              <a:gd name="connsiteY20" fmla="*/ 1364226 h 1677629"/>
              <a:gd name="connsiteX21" fmla="*/ 1176184 w 1183558"/>
              <a:gd name="connsiteY21" fmla="*/ 1375287 h 1677629"/>
              <a:gd name="connsiteX22" fmla="*/ 1146687 w 1183558"/>
              <a:gd name="connsiteY22" fmla="*/ 1386348 h 1677629"/>
              <a:gd name="connsiteX23" fmla="*/ 1091380 w 1183558"/>
              <a:gd name="connsiteY23" fmla="*/ 1397410 h 1677629"/>
              <a:gd name="connsiteX24" fmla="*/ 575187 w 1183558"/>
              <a:gd name="connsiteY24" fmla="*/ 1478526 h 1677629"/>
              <a:gd name="connsiteX25" fmla="*/ 387145 w 1183558"/>
              <a:gd name="connsiteY25" fmla="*/ 1526458 h 1677629"/>
              <a:gd name="connsiteX26" fmla="*/ 328151 w 1183558"/>
              <a:gd name="connsiteY26" fmla="*/ 1548581 h 1677629"/>
              <a:gd name="connsiteX27" fmla="*/ 313403 w 1183558"/>
              <a:gd name="connsiteY27" fmla="*/ 1559642 h 1677629"/>
              <a:gd name="connsiteX28" fmla="*/ 265471 w 1183558"/>
              <a:gd name="connsiteY28" fmla="*/ 1618635 h 1677629"/>
              <a:gd name="connsiteX29" fmla="*/ 221226 w 1183558"/>
              <a:gd name="connsiteY29" fmla="*/ 1655506 h 1677629"/>
              <a:gd name="connsiteX30" fmla="*/ 180667 w 1183558"/>
              <a:gd name="connsiteY30" fmla="*/ 1677629 h 1677629"/>
              <a:gd name="connsiteX31" fmla="*/ 154858 w 1183558"/>
              <a:gd name="connsiteY31" fmla="*/ 1677629 h 1677629"/>
              <a:gd name="connsiteX32" fmla="*/ 114300 w 1183558"/>
              <a:gd name="connsiteY32" fmla="*/ 1659194 h 1677629"/>
              <a:gd name="connsiteX33" fmla="*/ 70055 w 1183558"/>
              <a:gd name="connsiteY33" fmla="*/ 1603887 h 1677629"/>
              <a:gd name="connsiteX34" fmla="*/ 47932 w 1183558"/>
              <a:gd name="connsiteY34" fmla="*/ 1537519 h 1677629"/>
              <a:gd name="connsiteX35" fmla="*/ 29497 w 1183558"/>
              <a:gd name="connsiteY35" fmla="*/ 1452716 h 1677629"/>
              <a:gd name="connsiteX36" fmla="*/ 11061 w 1183558"/>
              <a:gd name="connsiteY36" fmla="*/ 1231490 h 1677629"/>
              <a:gd name="connsiteX37" fmla="*/ 0 w 1183558"/>
              <a:gd name="connsiteY37" fmla="*/ 947584 h 1677629"/>
              <a:gd name="connsiteX38" fmla="*/ 0 w 1183558"/>
              <a:gd name="connsiteY38" fmla="*/ 766916 h 1677629"/>
              <a:gd name="connsiteX39" fmla="*/ 0 w 1183558"/>
              <a:gd name="connsiteY39" fmla="*/ 571500 h 1677629"/>
              <a:gd name="connsiteX40" fmla="*/ 0 w 1183558"/>
              <a:gd name="connsiteY40" fmla="*/ 409268 h 1677629"/>
              <a:gd name="connsiteX41" fmla="*/ 7374 w 1183558"/>
              <a:gd name="connsiteY41" fmla="*/ 324464 h 1677629"/>
              <a:gd name="connsiteX42" fmla="*/ 25809 w 1183558"/>
              <a:gd name="connsiteY42" fmla="*/ 173294 h 1677629"/>
              <a:gd name="connsiteX43" fmla="*/ 44245 w 1183558"/>
              <a:gd name="connsiteY43" fmla="*/ 81116 h 1677629"/>
              <a:gd name="connsiteX0" fmla="*/ 25809 w 1183558"/>
              <a:gd name="connsiteY0" fmla="*/ 173294 h 1677629"/>
              <a:gd name="connsiteX1" fmla="*/ 280219 w 1183558"/>
              <a:gd name="connsiteY1" fmla="*/ 0 h 1677629"/>
              <a:gd name="connsiteX2" fmla="*/ 247035 w 1183558"/>
              <a:gd name="connsiteY2" fmla="*/ 169606 h 1677629"/>
              <a:gd name="connsiteX3" fmla="*/ 235974 w 1183558"/>
              <a:gd name="connsiteY3" fmla="*/ 272845 h 1677629"/>
              <a:gd name="connsiteX4" fmla="*/ 224913 w 1183558"/>
              <a:gd name="connsiteY4" fmla="*/ 505132 h 1677629"/>
              <a:gd name="connsiteX5" fmla="*/ 224913 w 1183558"/>
              <a:gd name="connsiteY5" fmla="*/ 641555 h 1677629"/>
              <a:gd name="connsiteX6" fmla="*/ 232287 w 1183558"/>
              <a:gd name="connsiteY6" fmla="*/ 855406 h 1677629"/>
              <a:gd name="connsiteX7" fmla="*/ 239661 w 1183558"/>
              <a:gd name="connsiteY7" fmla="*/ 954958 h 1677629"/>
              <a:gd name="connsiteX8" fmla="*/ 250722 w 1183558"/>
              <a:gd name="connsiteY8" fmla="*/ 1084006 h 1677629"/>
              <a:gd name="connsiteX9" fmla="*/ 254409 w 1183558"/>
              <a:gd name="connsiteY9" fmla="*/ 1102442 h 1677629"/>
              <a:gd name="connsiteX10" fmla="*/ 269158 w 1183558"/>
              <a:gd name="connsiteY10" fmla="*/ 1131939 h 1677629"/>
              <a:gd name="connsiteX11" fmla="*/ 291280 w 1183558"/>
              <a:gd name="connsiteY11" fmla="*/ 1168810 h 1677629"/>
              <a:gd name="connsiteX12" fmla="*/ 313403 w 1183558"/>
              <a:gd name="connsiteY12" fmla="*/ 1194619 h 1677629"/>
              <a:gd name="connsiteX13" fmla="*/ 361335 w 1183558"/>
              <a:gd name="connsiteY13" fmla="*/ 1224116 h 1677629"/>
              <a:gd name="connsiteX14" fmla="*/ 409267 w 1183558"/>
              <a:gd name="connsiteY14" fmla="*/ 1242552 h 1677629"/>
              <a:gd name="connsiteX15" fmla="*/ 471948 w 1183558"/>
              <a:gd name="connsiteY15" fmla="*/ 1253613 h 1677629"/>
              <a:gd name="connsiteX16" fmla="*/ 1017638 w 1183558"/>
              <a:gd name="connsiteY16" fmla="*/ 1319981 h 1677629"/>
              <a:gd name="connsiteX17" fmla="*/ 1124564 w 1183558"/>
              <a:gd name="connsiteY17" fmla="*/ 1334729 h 1677629"/>
              <a:gd name="connsiteX18" fmla="*/ 1176184 w 1183558"/>
              <a:gd name="connsiteY18" fmla="*/ 1345790 h 1677629"/>
              <a:gd name="connsiteX19" fmla="*/ 1183558 w 1183558"/>
              <a:gd name="connsiteY19" fmla="*/ 1356852 h 1677629"/>
              <a:gd name="connsiteX20" fmla="*/ 1183558 w 1183558"/>
              <a:gd name="connsiteY20" fmla="*/ 1364226 h 1677629"/>
              <a:gd name="connsiteX21" fmla="*/ 1176184 w 1183558"/>
              <a:gd name="connsiteY21" fmla="*/ 1375287 h 1677629"/>
              <a:gd name="connsiteX22" fmla="*/ 1146687 w 1183558"/>
              <a:gd name="connsiteY22" fmla="*/ 1386348 h 1677629"/>
              <a:gd name="connsiteX23" fmla="*/ 1091380 w 1183558"/>
              <a:gd name="connsiteY23" fmla="*/ 1397410 h 1677629"/>
              <a:gd name="connsiteX24" fmla="*/ 575187 w 1183558"/>
              <a:gd name="connsiteY24" fmla="*/ 1478526 h 1677629"/>
              <a:gd name="connsiteX25" fmla="*/ 387145 w 1183558"/>
              <a:gd name="connsiteY25" fmla="*/ 1526458 h 1677629"/>
              <a:gd name="connsiteX26" fmla="*/ 328151 w 1183558"/>
              <a:gd name="connsiteY26" fmla="*/ 1548581 h 1677629"/>
              <a:gd name="connsiteX27" fmla="*/ 313403 w 1183558"/>
              <a:gd name="connsiteY27" fmla="*/ 1559642 h 1677629"/>
              <a:gd name="connsiteX28" fmla="*/ 265471 w 1183558"/>
              <a:gd name="connsiteY28" fmla="*/ 1618635 h 1677629"/>
              <a:gd name="connsiteX29" fmla="*/ 221226 w 1183558"/>
              <a:gd name="connsiteY29" fmla="*/ 1655506 h 1677629"/>
              <a:gd name="connsiteX30" fmla="*/ 180667 w 1183558"/>
              <a:gd name="connsiteY30" fmla="*/ 1677629 h 1677629"/>
              <a:gd name="connsiteX31" fmla="*/ 154858 w 1183558"/>
              <a:gd name="connsiteY31" fmla="*/ 1677629 h 1677629"/>
              <a:gd name="connsiteX32" fmla="*/ 114300 w 1183558"/>
              <a:gd name="connsiteY32" fmla="*/ 1659194 h 1677629"/>
              <a:gd name="connsiteX33" fmla="*/ 70055 w 1183558"/>
              <a:gd name="connsiteY33" fmla="*/ 1603887 h 1677629"/>
              <a:gd name="connsiteX34" fmla="*/ 47932 w 1183558"/>
              <a:gd name="connsiteY34" fmla="*/ 1537519 h 1677629"/>
              <a:gd name="connsiteX35" fmla="*/ 29497 w 1183558"/>
              <a:gd name="connsiteY35" fmla="*/ 1452716 h 1677629"/>
              <a:gd name="connsiteX36" fmla="*/ 11061 w 1183558"/>
              <a:gd name="connsiteY36" fmla="*/ 1231490 h 1677629"/>
              <a:gd name="connsiteX37" fmla="*/ 0 w 1183558"/>
              <a:gd name="connsiteY37" fmla="*/ 947584 h 1677629"/>
              <a:gd name="connsiteX38" fmla="*/ 0 w 1183558"/>
              <a:gd name="connsiteY38" fmla="*/ 766916 h 1677629"/>
              <a:gd name="connsiteX39" fmla="*/ 0 w 1183558"/>
              <a:gd name="connsiteY39" fmla="*/ 571500 h 1677629"/>
              <a:gd name="connsiteX40" fmla="*/ 0 w 1183558"/>
              <a:gd name="connsiteY40" fmla="*/ 409268 h 1677629"/>
              <a:gd name="connsiteX41" fmla="*/ 7374 w 1183558"/>
              <a:gd name="connsiteY41" fmla="*/ 324464 h 1677629"/>
              <a:gd name="connsiteX42" fmla="*/ 25809 w 1183558"/>
              <a:gd name="connsiteY42" fmla="*/ 173294 h 1677629"/>
              <a:gd name="connsiteX0" fmla="*/ 25809 w 1183558"/>
              <a:gd name="connsiteY0" fmla="*/ 173294 h 1677629"/>
              <a:gd name="connsiteX1" fmla="*/ 280219 w 1183558"/>
              <a:gd name="connsiteY1" fmla="*/ 0 h 1677629"/>
              <a:gd name="connsiteX2" fmla="*/ 247035 w 1183558"/>
              <a:gd name="connsiteY2" fmla="*/ 169606 h 1677629"/>
              <a:gd name="connsiteX3" fmla="*/ 224913 w 1183558"/>
              <a:gd name="connsiteY3" fmla="*/ 505132 h 1677629"/>
              <a:gd name="connsiteX4" fmla="*/ 224913 w 1183558"/>
              <a:gd name="connsiteY4" fmla="*/ 641555 h 1677629"/>
              <a:gd name="connsiteX5" fmla="*/ 232287 w 1183558"/>
              <a:gd name="connsiteY5" fmla="*/ 855406 h 1677629"/>
              <a:gd name="connsiteX6" fmla="*/ 239661 w 1183558"/>
              <a:gd name="connsiteY6" fmla="*/ 954958 h 1677629"/>
              <a:gd name="connsiteX7" fmla="*/ 250722 w 1183558"/>
              <a:gd name="connsiteY7" fmla="*/ 1084006 h 1677629"/>
              <a:gd name="connsiteX8" fmla="*/ 254409 w 1183558"/>
              <a:gd name="connsiteY8" fmla="*/ 1102442 h 1677629"/>
              <a:gd name="connsiteX9" fmla="*/ 269158 w 1183558"/>
              <a:gd name="connsiteY9" fmla="*/ 1131939 h 1677629"/>
              <a:gd name="connsiteX10" fmla="*/ 291280 w 1183558"/>
              <a:gd name="connsiteY10" fmla="*/ 1168810 h 1677629"/>
              <a:gd name="connsiteX11" fmla="*/ 313403 w 1183558"/>
              <a:gd name="connsiteY11" fmla="*/ 1194619 h 1677629"/>
              <a:gd name="connsiteX12" fmla="*/ 361335 w 1183558"/>
              <a:gd name="connsiteY12" fmla="*/ 1224116 h 1677629"/>
              <a:gd name="connsiteX13" fmla="*/ 409267 w 1183558"/>
              <a:gd name="connsiteY13" fmla="*/ 1242552 h 1677629"/>
              <a:gd name="connsiteX14" fmla="*/ 471948 w 1183558"/>
              <a:gd name="connsiteY14" fmla="*/ 1253613 h 1677629"/>
              <a:gd name="connsiteX15" fmla="*/ 1017638 w 1183558"/>
              <a:gd name="connsiteY15" fmla="*/ 1319981 h 1677629"/>
              <a:gd name="connsiteX16" fmla="*/ 1124564 w 1183558"/>
              <a:gd name="connsiteY16" fmla="*/ 1334729 h 1677629"/>
              <a:gd name="connsiteX17" fmla="*/ 1176184 w 1183558"/>
              <a:gd name="connsiteY17" fmla="*/ 1345790 h 1677629"/>
              <a:gd name="connsiteX18" fmla="*/ 1183558 w 1183558"/>
              <a:gd name="connsiteY18" fmla="*/ 1356852 h 1677629"/>
              <a:gd name="connsiteX19" fmla="*/ 1183558 w 1183558"/>
              <a:gd name="connsiteY19" fmla="*/ 1364226 h 1677629"/>
              <a:gd name="connsiteX20" fmla="*/ 1176184 w 1183558"/>
              <a:gd name="connsiteY20" fmla="*/ 1375287 h 1677629"/>
              <a:gd name="connsiteX21" fmla="*/ 1146687 w 1183558"/>
              <a:gd name="connsiteY21" fmla="*/ 1386348 h 1677629"/>
              <a:gd name="connsiteX22" fmla="*/ 1091380 w 1183558"/>
              <a:gd name="connsiteY22" fmla="*/ 1397410 h 1677629"/>
              <a:gd name="connsiteX23" fmla="*/ 575187 w 1183558"/>
              <a:gd name="connsiteY23" fmla="*/ 1478526 h 1677629"/>
              <a:gd name="connsiteX24" fmla="*/ 387145 w 1183558"/>
              <a:gd name="connsiteY24" fmla="*/ 1526458 h 1677629"/>
              <a:gd name="connsiteX25" fmla="*/ 328151 w 1183558"/>
              <a:gd name="connsiteY25" fmla="*/ 1548581 h 1677629"/>
              <a:gd name="connsiteX26" fmla="*/ 313403 w 1183558"/>
              <a:gd name="connsiteY26" fmla="*/ 1559642 h 1677629"/>
              <a:gd name="connsiteX27" fmla="*/ 265471 w 1183558"/>
              <a:gd name="connsiteY27" fmla="*/ 1618635 h 1677629"/>
              <a:gd name="connsiteX28" fmla="*/ 221226 w 1183558"/>
              <a:gd name="connsiteY28" fmla="*/ 1655506 h 1677629"/>
              <a:gd name="connsiteX29" fmla="*/ 180667 w 1183558"/>
              <a:gd name="connsiteY29" fmla="*/ 1677629 h 1677629"/>
              <a:gd name="connsiteX30" fmla="*/ 154858 w 1183558"/>
              <a:gd name="connsiteY30" fmla="*/ 1677629 h 1677629"/>
              <a:gd name="connsiteX31" fmla="*/ 114300 w 1183558"/>
              <a:gd name="connsiteY31" fmla="*/ 1659194 h 1677629"/>
              <a:gd name="connsiteX32" fmla="*/ 70055 w 1183558"/>
              <a:gd name="connsiteY32" fmla="*/ 1603887 h 1677629"/>
              <a:gd name="connsiteX33" fmla="*/ 47932 w 1183558"/>
              <a:gd name="connsiteY33" fmla="*/ 1537519 h 1677629"/>
              <a:gd name="connsiteX34" fmla="*/ 29497 w 1183558"/>
              <a:gd name="connsiteY34" fmla="*/ 1452716 h 1677629"/>
              <a:gd name="connsiteX35" fmla="*/ 11061 w 1183558"/>
              <a:gd name="connsiteY35" fmla="*/ 1231490 h 1677629"/>
              <a:gd name="connsiteX36" fmla="*/ 0 w 1183558"/>
              <a:gd name="connsiteY36" fmla="*/ 947584 h 1677629"/>
              <a:gd name="connsiteX37" fmla="*/ 0 w 1183558"/>
              <a:gd name="connsiteY37" fmla="*/ 766916 h 1677629"/>
              <a:gd name="connsiteX38" fmla="*/ 0 w 1183558"/>
              <a:gd name="connsiteY38" fmla="*/ 571500 h 1677629"/>
              <a:gd name="connsiteX39" fmla="*/ 0 w 1183558"/>
              <a:gd name="connsiteY39" fmla="*/ 409268 h 1677629"/>
              <a:gd name="connsiteX40" fmla="*/ 7374 w 1183558"/>
              <a:gd name="connsiteY40" fmla="*/ 324464 h 1677629"/>
              <a:gd name="connsiteX41" fmla="*/ 25809 w 1183558"/>
              <a:gd name="connsiteY41" fmla="*/ 173294 h 1677629"/>
              <a:gd name="connsiteX0" fmla="*/ 25809 w 1183558"/>
              <a:gd name="connsiteY0" fmla="*/ 3688 h 1508023"/>
              <a:gd name="connsiteX1" fmla="*/ 247035 w 1183558"/>
              <a:gd name="connsiteY1" fmla="*/ 0 h 1508023"/>
              <a:gd name="connsiteX2" fmla="*/ 224913 w 1183558"/>
              <a:gd name="connsiteY2" fmla="*/ 335526 h 1508023"/>
              <a:gd name="connsiteX3" fmla="*/ 224913 w 1183558"/>
              <a:gd name="connsiteY3" fmla="*/ 471949 h 1508023"/>
              <a:gd name="connsiteX4" fmla="*/ 232287 w 1183558"/>
              <a:gd name="connsiteY4" fmla="*/ 685800 h 1508023"/>
              <a:gd name="connsiteX5" fmla="*/ 239661 w 1183558"/>
              <a:gd name="connsiteY5" fmla="*/ 785352 h 1508023"/>
              <a:gd name="connsiteX6" fmla="*/ 250722 w 1183558"/>
              <a:gd name="connsiteY6" fmla="*/ 914400 h 1508023"/>
              <a:gd name="connsiteX7" fmla="*/ 254409 w 1183558"/>
              <a:gd name="connsiteY7" fmla="*/ 932836 h 1508023"/>
              <a:gd name="connsiteX8" fmla="*/ 269158 w 1183558"/>
              <a:gd name="connsiteY8" fmla="*/ 962333 h 1508023"/>
              <a:gd name="connsiteX9" fmla="*/ 291280 w 1183558"/>
              <a:gd name="connsiteY9" fmla="*/ 999204 h 1508023"/>
              <a:gd name="connsiteX10" fmla="*/ 313403 w 1183558"/>
              <a:gd name="connsiteY10" fmla="*/ 1025013 h 1508023"/>
              <a:gd name="connsiteX11" fmla="*/ 361335 w 1183558"/>
              <a:gd name="connsiteY11" fmla="*/ 1054510 h 1508023"/>
              <a:gd name="connsiteX12" fmla="*/ 409267 w 1183558"/>
              <a:gd name="connsiteY12" fmla="*/ 1072946 h 1508023"/>
              <a:gd name="connsiteX13" fmla="*/ 471948 w 1183558"/>
              <a:gd name="connsiteY13" fmla="*/ 1084007 h 1508023"/>
              <a:gd name="connsiteX14" fmla="*/ 1017638 w 1183558"/>
              <a:gd name="connsiteY14" fmla="*/ 1150375 h 1508023"/>
              <a:gd name="connsiteX15" fmla="*/ 1124564 w 1183558"/>
              <a:gd name="connsiteY15" fmla="*/ 1165123 h 1508023"/>
              <a:gd name="connsiteX16" fmla="*/ 1176184 w 1183558"/>
              <a:gd name="connsiteY16" fmla="*/ 1176184 h 1508023"/>
              <a:gd name="connsiteX17" fmla="*/ 1183558 w 1183558"/>
              <a:gd name="connsiteY17" fmla="*/ 1187246 h 1508023"/>
              <a:gd name="connsiteX18" fmla="*/ 1183558 w 1183558"/>
              <a:gd name="connsiteY18" fmla="*/ 1194620 h 1508023"/>
              <a:gd name="connsiteX19" fmla="*/ 1176184 w 1183558"/>
              <a:gd name="connsiteY19" fmla="*/ 1205681 h 1508023"/>
              <a:gd name="connsiteX20" fmla="*/ 1146687 w 1183558"/>
              <a:gd name="connsiteY20" fmla="*/ 1216742 h 1508023"/>
              <a:gd name="connsiteX21" fmla="*/ 1091380 w 1183558"/>
              <a:gd name="connsiteY21" fmla="*/ 1227804 h 1508023"/>
              <a:gd name="connsiteX22" fmla="*/ 575187 w 1183558"/>
              <a:gd name="connsiteY22" fmla="*/ 1308920 h 1508023"/>
              <a:gd name="connsiteX23" fmla="*/ 387145 w 1183558"/>
              <a:gd name="connsiteY23" fmla="*/ 1356852 h 1508023"/>
              <a:gd name="connsiteX24" fmla="*/ 328151 w 1183558"/>
              <a:gd name="connsiteY24" fmla="*/ 1378975 h 1508023"/>
              <a:gd name="connsiteX25" fmla="*/ 313403 w 1183558"/>
              <a:gd name="connsiteY25" fmla="*/ 1390036 h 1508023"/>
              <a:gd name="connsiteX26" fmla="*/ 265471 w 1183558"/>
              <a:gd name="connsiteY26" fmla="*/ 1449029 h 1508023"/>
              <a:gd name="connsiteX27" fmla="*/ 221226 w 1183558"/>
              <a:gd name="connsiteY27" fmla="*/ 1485900 h 1508023"/>
              <a:gd name="connsiteX28" fmla="*/ 180667 w 1183558"/>
              <a:gd name="connsiteY28" fmla="*/ 1508023 h 1508023"/>
              <a:gd name="connsiteX29" fmla="*/ 154858 w 1183558"/>
              <a:gd name="connsiteY29" fmla="*/ 1508023 h 1508023"/>
              <a:gd name="connsiteX30" fmla="*/ 114300 w 1183558"/>
              <a:gd name="connsiteY30" fmla="*/ 1489588 h 1508023"/>
              <a:gd name="connsiteX31" fmla="*/ 70055 w 1183558"/>
              <a:gd name="connsiteY31" fmla="*/ 1434281 h 1508023"/>
              <a:gd name="connsiteX32" fmla="*/ 47932 w 1183558"/>
              <a:gd name="connsiteY32" fmla="*/ 1367913 h 1508023"/>
              <a:gd name="connsiteX33" fmla="*/ 29497 w 1183558"/>
              <a:gd name="connsiteY33" fmla="*/ 1283110 h 1508023"/>
              <a:gd name="connsiteX34" fmla="*/ 11061 w 1183558"/>
              <a:gd name="connsiteY34" fmla="*/ 1061884 h 1508023"/>
              <a:gd name="connsiteX35" fmla="*/ 0 w 1183558"/>
              <a:gd name="connsiteY35" fmla="*/ 777978 h 1508023"/>
              <a:gd name="connsiteX36" fmla="*/ 0 w 1183558"/>
              <a:gd name="connsiteY36" fmla="*/ 597310 h 1508023"/>
              <a:gd name="connsiteX37" fmla="*/ 0 w 1183558"/>
              <a:gd name="connsiteY37" fmla="*/ 401894 h 1508023"/>
              <a:gd name="connsiteX38" fmla="*/ 0 w 1183558"/>
              <a:gd name="connsiteY38" fmla="*/ 239662 h 1508023"/>
              <a:gd name="connsiteX39" fmla="*/ 7374 w 1183558"/>
              <a:gd name="connsiteY39" fmla="*/ 154858 h 1508023"/>
              <a:gd name="connsiteX40" fmla="*/ 25809 w 1183558"/>
              <a:gd name="connsiteY40" fmla="*/ 3688 h 1508023"/>
              <a:gd name="connsiteX0" fmla="*/ 25809 w 1183558"/>
              <a:gd name="connsiteY0" fmla="*/ 0 h 1504335"/>
              <a:gd name="connsiteX1" fmla="*/ 224913 w 1183558"/>
              <a:gd name="connsiteY1" fmla="*/ 331838 h 1504335"/>
              <a:gd name="connsiteX2" fmla="*/ 224913 w 1183558"/>
              <a:gd name="connsiteY2" fmla="*/ 468261 h 1504335"/>
              <a:gd name="connsiteX3" fmla="*/ 232287 w 1183558"/>
              <a:gd name="connsiteY3" fmla="*/ 682112 h 1504335"/>
              <a:gd name="connsiteX4" fmla="*/ 239661 w 1183558"/>
              <a:gd name="connsiteY4" fmla="*/ 781664 h 1504335"/>
              <a:gd name="connsiteX5" fmla="*/ 250722 w 1183558"/>
              <a:gd name="connsiteY5" fmla="*/ 910712 h 1504335"/>
              <a:gd name="connsiteX6" fmla="*/ 254409 w 1183558"/>
              <a:gd name="connsiteY6" fmla="*/ 929148 h 1504335"/>
              <a:gd name="connsiteX7" fmla="*/ 269158 w 1183558"/>
              <a:gd name="connsiteY7" fmla="*/ 958645 h 1504335"/>
              <a:gd name="connsiteX8" fmla="*/ 291280 w 1183558"/>
              <a:gd name="connsiteY8" fmla="*/ 995516 h 1504335"/>
              <a:gd name="connsiteX9" fmla="*/ 313403 w 1183558"/>
              <a:gd name="connsiteY9" fmla="*/ 1021325 h 1504335"/>
              <a:gd name="connsiteX10" fmla="*/ 361335 w 1183558"/>
              <a:gd name="connsiteY10" fmla="*/ 1050822 h 1504335"/>
              <a:gd name="connsiteX11" fmla="*/ 409267 w 1183558"/>
              <a:gd name="connsiteY11" fmla="*/ 1069258 h 1504335"/>
              <a:gd name="connsiteX12" fmla="*/ 471948 w 1183558"/>
              <a:gd name="connsiteY12" fmla="*/ 1080319 h 1504335"/>
              <a:gd name="connsiteX13" fmla="*/ 1017638 w 1183558"/>
              <a:gd name="connsiteY13" fmla="*/ 1146687 h 1504335"/>
              <a:gd name="connsiteX14" fmla="*/ 1124564 w 1183558"/>
              <a:gd name="connsiteY14" fmla="*/ 1161435 h 1504335"/>
              <a:gd name="connsiteX15" fmla="*/ 1176184 w 1183558"/>
              <a:gd name="connsiteY15" fmla="*/ 1172496 h 1504335"/>
              <a:gd name="connsiteX16" fmla="*/ 1183558 w 1183558"/>
              <a:gd name="connsiteY16" fmla="*/ 1183558 h 1504335"/>
              <a:gd name="connsiteX17" fmla="*/ 1183558 w 1183558"/>
              <a:gd name="connsiteY17" fmla="*/ 1190932 h 1504335"/>
              <a:gd name="connsiteX18" fmla="*/ 1176184 w 1183558"/>
              <a:gd name="connsiteY18" fmla="*/ 1201993 h 1504335"/>
              <a:gd name="connsiteX19" fmla="*/ 1146687 w 1183558"/>
              <a:gd name="connsiteY19" fmla="*/ 1213054 h 1504335"/>
              <a:gd name="connsiteX20" fmla="*/ 1091380 w 1183558"/>
              <a:gd name="connsiteY20" fmla="*/ 1224116 h 1504335"/>
              <a:gd name="connsiteX21" fmla="*/ 575187 w 1183558"/>
              <a:gd name="connsiteY21" fmla="*/ 1305232 h 1504335"/>
              <a:gd name="connsiteX22" fmla="*/ 387145 w 1183558"/>
              <a:gd name="connsiteY22" fmla="*/ 1353164 h 1504335"/>
              <a:gd name="connsiteX23" fmla="*/ 328151 w 1183558"/>
              <a:gd name="connsiteY23" fmla="*/ 1375287 h 1504335"/>
              <a:gd name="connsiteX24" fmla="*/ 313403 w 1183558"/>
              <a:gd name="connsiteY24" fmla="*/ 1386348 h 1504335"/>
              <a:gd name="connsiteX25" fmla="*/ 265471 w 1183558"/>
              <a:gd name="connsiteY25" fmla="*/ 1445341 h 1504335"/>
              <a:gd name="connsiteX26" fmla="*/ 221226 w 1183558"/>
              <a:gd name="connsiteY26" fmla="*/ 1482212 h 1504335"/>
              <a:gd name="connsiteX27" fmla="*/ 180667 w 1183558"/>
              <a:gd name="connsiteY27" fmla="*/ 1504335 h 1504335"/>
              <a:gd name="connsiteX28" fmla="*/ 154858 w 1183558"/>
              <a:gd name="connsiteY28" fmla="*/ 1504335 h 1504335"/>
              <a:gd name="connsiteX29" fmla="*/ 114300 w 1183558"/>
              <a:gd name="connsiteY29" fmla="*/ 1485900 h 1504335"/>
              <a:gd name="connsiteX30" fmla="*/ 70055 w 1183558"/>
              <a:gd name="connsiteY30" fmla="*/ 1430593 h 1504335"/>
              <a:gd name="connsiteX31" fmla="*/ 47932 w 1183558"/>
              <a:gd name="connsiteY31" fmla="*/ 1364225 h 1504335"/>
              <a:gd name="connsiteX32" fmla="*/ 29497 w 1183558"/>
              <a:gd name="connsiteY32" fmla="*/ 1279422 h 1504335"/>
              <a:gd name="connsiteX33" fmla="*/ 11061 w 1183558"/>
              <a:gd name="connsiteY33" fmla="*/ 1058196 h 1504335"/>
              <a:gd name="connsiteX34" fmla="*/ 0 w 1183558"/>
              <a:gd name="connsiteY34" fmla="*/ 774290 h 1504335"/>
              <a:gd name="connsiteX35" fmla="*/ 0 w 1183558"/>
              <a:gd name="connsiteY35" fmla="*/ 593622 h 1504335"/>
              <a:gd name="connsiteX36" fmla="*/ 0 w 1183558"/>
              <a:gd name="connsiteY36" fmla="*/ 398206 h 1504335"/>
              <a:gd name="connsiteX37" fmla="*/ 0 w 1183558"/>
              <a:gd name="connsiteY37" fmla="*/ 235974 h 1504335"/>
              <a:gd name="connsiteX38" fmla="*/ 7374 w 1183558"/>
              <a:gd name="connsiteY38" fmla="*/ 151170 h 1504335"/>
              <a:gd name="connsiteX39" fmla="*/ 25809 w 1183558"/>
              <a:gd name="connsiteY39" fmla="*/ 0 h 1504335"/>
              <a:gd name="connsiteX0" fmla="*/ 7374 w 1183558"/>
              <a:gd name="connsiteY0" fmla="*/ 0 h 1353165"/>
              <a:gd name="connsiteX1" fmla="*/ 224913 w 1183558"/>
              <a:gd name="connsiteY1" fmla="*/ 180668 h 1353165"/>
              <a:gd name="connsiteX2" fmla="*/ 224913 w 1183558"/>
              <a:gd name="connsiteY2" fmla="*/ 317091 h 1353165"/>
              <a:gd name="connsiteX3" fmla="*/ 232287 w 1183558"/>
              <a:gd name="connsiteY3" fmla="*/ 530942 h 1353165"/>
              <a:gd name="connsiteX4" fmla="*/ 239661 w 1183558"/>
              <a:gd name="connsiteY4" fmla="*/ 630494 h 1353165"/>
              <a:gd name="connsiteX5" fmla="*/ 250722 w 1183558"/>
              <a:gd name="connsiteY5" fmla="*/ 759542 h 1353165"/>
              <a:gd name="connsiteX6" fmla="*/ 254409 w 1183558"/>
              <a:gd name="connsiteY6" fmla="*/ 777978 h 1353165"/>
              <a:gd name="connsiteX7" fmla="*/ 269158 w 1183558"/>
              <a:gd name="connsiteY7" fmla="*/ 807475 h 1353165"/>
              <a:gd name="connsiteX8" fmla="*/ 291280 w 1183558"/>
              <a:gd name="connsiteY8" fmla="*/ 844346 h 1353165"/>
              <a:gd name="connsiteX9" fmla="*/ 313403 w 1183558"/>
              <a:gd name="connsiteY9" fmla="*/ 870155 h 1353165"/>
              <a:gd name="connsiteX10" fmla="*/ 361335 w 1183558"/>
              <a:gd name="connsiteY10" fmla="*/ 899652 h 1353165"/>
              <a:gd name="connsiteX11" fmla="*/ 409267 w 1183558"/>
              <a:gd name="connsiteY11" fmla="*/ 918088 h 1353165"/>
              <a:gd name="connsiteX12" fmla="*/ 471948 w 1183558"/>
              <a:gd name="connsiteY12" fmla="*/ 929149 h 1353165"/>
              <a:gd name="connsiteX13" fmla="*/ 1017638 w 1183558"/>
              <a:gd name="connsiteY13" fmla="*/ 995517 h 1353165"/>
              <a:gd name="connsiteX14" fmla="*/ 1124564 w 1183558"/>
              <a:gd name="connsiteY14" fmla="*/ 1010265 h 1353165"/>
              <a:gd name="connsiteX15" fmla="*/ 1176184 w 1183558"/>
              <a:gd name="connsiteY15" fmla="*/ 1021326 h 1353165"/>
              <a:gd name="connsiteX16" fmla="*/ 1183558 w 1183558"/>
              <a:gd name="connsiteY16" fmla="*/ 1032388 h 1353165"/>
              <a:gd name="connsiteX17" fmla="*/ 1183558 w 1183558"/>
              <a:gd name="connsiteY17" fmla="*/ 1039762 h 1353165"/>
              <a:gd name="connsiteX18" fmla="*/ 1176184 w 1183558"/>
              <a:gd name="connsiteY18" fmla="*/ 1050823 h 1353165"/>
              <a:gd name="connsiteX19" fmla="*/ 1146687 w 1183558"/>
              <a:gd name="connsiteY19" fmla="*/ 1061884 h 1353165"/>
              <a:gd name="connsiteX20" fmla="*/ 1091380 w 1183558"/>
              <a:gd name="connsiteY20" fmla="*/ 1072946 h 1353165"/>
              <a:gd name="connsiteX21" fmla="*/ 575187 w 1183558"/>
              <a:gd name="connsiteY21" fmla="*/ 1154062 h 1353165"/>
              <a:gd name="connsiteX22" fmla="*/ 387145 w 1183558"/>
              <a:gd name="connsiteY22" fmla="*/ 1201994 h 1353165"/>
              <a:gd name="connsiteX23" fmla="*/ 328151 w 1183558"/>
              <a:gd name="connsiteY23" fmla="*/ 1224117 h 1353165"/>
              <a:gd name="connsiteX24" fmla="*/ 313403 w 1183558"/>
              <a:gd name="connsiteY24" fmla="*/ 1235178 h 1353165"/>
              <a:gd name="connsiteX25" fmla="*/ 265471 w 1183558"/>
              <a:gd name="connsiteY25" fmla="*/ 1294171 h 1353165"/>
              <a:gd name="connsiteX26" fmla="*/ 221226 w 1183558"/>
              <a:gd name="connsiteY26" fmla="*/ 1331042 h 1353165"/>
              <a:gd name="connsiteX27" fmla="*/ 180667 w 1183558"/>
              <a:gd name="connsiteY27" fmla="*/ 1353165 h 1353165"/>
              <a:gd name="connsiteX28" fmla="*/ 154858 w 1183558"/>
              <a:gd name="connsiteY28" fmla="*/ 1353165 h 1353165"/>
              <a:gd name="connsiteX29" fmla="*/ 114300 w 1183558"/>
              <a:gd name="connsiteY29" fmla="*/ 1334730 h 1353165"/>
              <a:gd name="connsiteX30" fmla="*/ 70055 w 1183558"/>
              <a:gd name="connsiteY30" fmla="*/ 1279423 h 1353165"/>
              <a:gd name="connsiteX31" fmla="*/ 47932 w 1183558"/>
              <a:gd name="connsiteY31" fmla="*/ 1213055 h 1353165"/>
              <a:gd name="connsiteX32" fmla="*/ 29497 w 1183558"/>
              <a:gd name="connsiteY32" fmla="*/ 1128252 h 1353165"/>
              <a:gd name="connsiteX33" fmla="*/ 11061 w 1183558"/>
              <a:gd name="connsiteY33" fmla="*/ 907026 h 1353165"/>
              <a:gd name="connsiteX34" fmla="*/ 0 w 1183558"/>
              <a:gd name="connsiteY34" fmla="*/ 623120 h 1353165"/>
              <a:gd name="connsiteX35" fmla="*/ 0 w 1183558"/>
              <a:gd name="connsiteY35" fmla="*/ 442452 h 1353165"/>
              <a:gd name="connsiteX36" fmla="*/ 0 w 1183558"/>
              <a:gd name="connsiteY36" fmla="*/ 247036 h 1353165"/>
              <a:gd name="connsiteX37" fmla="*/ 0 w 1183558"/>
              <a:gd name="connsiteY37" fmla="*/ 84804 h 1353165"/>
              <a:gd name="connsiteX38" fmla="*/ 7374 w 1183558"/>
              <a:gd name="connsiteY38" fmla="*/ 0 h 1353165"/>
              <a:gd name="connsiteX0" fmla="*/ 0 w 1183558"/>
              <a:gd name="connsiteY0" fmla="*/ 0 h 1268361"/>
              <a:gd name="connsiteX1" fmla="*/ 224913 w 1183558"/>
              <a:gd name="connsiteY1" fmla="*/ 95864 h 1268361"/>
              <a:gd name="connsiteX2" fmla="*/ 224913 w 1183558"/>
              <a:gd name="connsiteY2" fmla="*/ 232287 h 1268361"/>
              <a:gd name="connsiteX3" fmla="*/ 232287 w 1183558"/>
              <a:gd name="connsiteY3" fmla="*/ 446138 h 1268361"/>
              <a:gd name="connsiteX4" fmla="*/ 239661 w 1183558"/>
              <a:gd name="connsiteY4" fmla="*/ 545690 h 1268361"/>
              <a:gd name="connsiteX5" fmla="*/ 250722 w 1183558"/>
              <a:gd name="connsiteY5" fmla="*/ 674738 h 1268361"/>
              <a:gd name="connsiteX6" fmla="*/ 254409 w 1183558"/>
              <a:gd name="connsiteY6" fmla="*/ 693174 h 1268361"/>
              <a:gd name="connsiteX7" fmla="*/ 269158 w 1183558"/>
              <a:gd name="connsiteY7" fmla="*/ 722671 h 1268361"/>
              <a:gd name="connsiteX8" fmla="*/ 291280 w 1183558"/>
              <a:gd name="connsiteY8" fmla="*/ 759542 h 1268361"/>
              <a:gd name="connsiteX9" fmla="*/ 313403 w 1183558"/>
              <a:gd name="connsiteY9" fmla="*/ 785351 h 1268361"/>
              <a:gd name="connsiteX10" fmla="*/ 361335 w 1183558"/>
              <a:gd name="connsiteY10" fmla="*/ 814848 h 1268361"/>
              <a:gd name="connsiteX11" fmla="*/ 409267 w 1183558"/>
              <a:gd name="connsiteY11" fmla="*/ 833284 h 1268361"/>
              <a:gd name="connsiteX12" fmla="*/ 471948 w 1183558"/>
              <a:gd name="connsiteY12" fmla="*/ 844345 h 1268361"/>
              <a:gd name="connsiteX13" fmla="*/ 1017638 w 1183558"/>
              <a:gd name="connsiteY13" fmla="*/ 910713 h 1268361"/>
              <a:gd name="connsiteX14" fmla="*/ 1124564 w 1183558"/>
              <a:gd name="connsiteY14" fmla="*/ 925461 h 1268361"/>
              <a:gd name="connsiteX15" fmla="*/ 1176184 w 1183558"/>
              <a:gd name="connsiteY15" fmla="*/ 936522 h 1268361"/>
              <a:gd name="connsiteX16" fmla="*/ 1183558 w 1183558"/>
              <a:gd name="connsiteY16" fmla="*/ 947584 h 1268361"/>
              <a:gd name="connsiteX17" fmla="*/ 1183558 w 1183558"/>
              <a:gd name="connsiteY17" fmla="*/ 954958 h 1268361"/>
              <a:gd name="connsiteX18" fmla="*/ 1176184 w 1183558"/>
              <a:gd name="connsiteY18" fmla="*/ 966019 h 1268361"/>
              <a:gd name="connsiteX19" fmla="*/ 1146687 w 1183558"/>
              <a:gd name="connsiteY19" fmla="*/ 977080 h 1268361"/>
              <a:gd name="connsiteX20" fmla="*/ 1091380 w 1183558"/>
              <a:gd name="connsiteY20" fmla="*/ 988142 h 1268361"/>
              <a:gd name="connsiteX21" fmla="*/ 575187 w 1183558"/>
              <a:gd name="connsiteY21" fmla="*/ 1069258 h 1268361"/>
              <a:gd name="connsiteX22" fmla="*/ 387145 w 1183558"/>
              <a:gd name="connsiteY22" fmla="*/ 1117190 h 1268361"/>
              <a:gd name="connsiteX23" fmla="*/ 328151 w 1183558"/>
              <a:gd name="connsiteY23" fmla="*/ 1139313 h 1268361"/>
              <a:gd name="connsiteX24" fmla="*/ 313403 w 1183558"/>
              <a:gd name="connsiteY24" fmla="*/ 1150374 h 1268361"/>
              <a:gd name="connsiteX25" fmla="*/ 265471 w 1183558"/>
              <a:gd name="connsiteY25" fmla="*/ 1209367 h 1268361"/>
              <a:gd name="connsiteX26" fmla="*/ 221226 w 1183558"/>
              <a:gd name="connsiteY26" fmla="*/ 1246238 h 1268361"/>
              <a:gd name="connsiteX27" fmla="*/ 180667 w 1183558"/>
              <a:gd name="connsiteY27" fmla="*/ 1268361 h 1268361"/>
              <a:gd name="connsiteX28" fmla="*/ 154858 w 1183558"/>
              <a:gd name="connsiteY28" fmla="*/ 1268361 h 1268361"/>
              <a:gd name="connsiteX29" fmla="*/ 114300 w 1183558"/>
              <a:gd name="connsiteY29" fmla="*/ 1249926 h 1268361"/>
              <a:gd name="connsiteX30" fmla="*/ 70055 w 1183558"/>
              <a:gd name="connsiteY30" fmla="*/ 1194619 h 1268361"/>
              <a:gd name="connsiteX31" fmla="*/ 47932 w 1183558"/>
              <a:gd name="connsiteY31" fmla="*/ 1128251 h 1268361"/>
              <a:gd name="connsiteX32" fmla="*/ 29497 w 1183558"/>
              <a:gd name="connsiteY32" fmla="*/ 1043448 h 1268361"/>
              <a:gd name="connsiteX33" fmla="*/ 11061 w 1183558"/>
              <a:gd name="connsiteY33" fmla="*/ 822222 h 1268361"/>
              <a:gd name="connsiteX34" fmla="*/ 0 w 1183558"/>
              <a:gd name="connsiteY34" fmla="*/ 538316 h 1268361"/>
              <a:gd name="connsiteX35" fmla="*/ 0 w 1183558"/>
              <a:gd name="connsiteY35" fmla="*/ 357648 h 1268361"/>
              <a:gd name="connsiteX36" fmla="*/ 0 w 1183558"/>
              <a:gd name="connsiteY36" fmla="*/ 162232 h 1268361"/>
              <a:gd name="connsiteX37" fmla="*/ 0 w 1183558"/>
              <a:gd name="connsiteY37" fmla="*/ 0 h 1268361"/>
              <a:gd name="connsiteX0" fmla="*/ 0 w 1183558"/>
              <a:gd name="connsiteY0" fmla="*/ 66368 h 1172497"/>
              <a:gd name="connsiteX1" fmla="*/ 224913 w 1183558"/>
              <a:gd name="connsiteY1" fmla="*/ 0 h 1172497"/>
              <a:gd name="connsiteX2" fmla="*/ 224913 w 1183558"/>
              <a:gd name="connsiteY2" fmla="*/ 136423 h 1172497"/>
              <a:gd name="connsiteX3" fmla="*/ 232287 w 1183558"/>
              <a:gd name="connsiteY3" fmla="*/ 350274 h 1172497"/>
              <a:gd name="connsiteX4" fmla="*/ 239661 w 1183558"/>
              <a:gd name="connsiteY4" fmla="*/ 449826 h 1172497"/>
              <a:gd name="connsiteX5" fmla="*/ 250722 w 1183558"/>
              <a:gd name="connsiteY5" fmla="*/ 578874 h 1172497"/>
              <a:gd name="connsiteX6" fmla="*/ 254409 w 1183558"/>
              <a:gd name="connsiteY6" fmla="*/ 597310 h 1172497"/>
              <a:gd name="connsiteX7" fmla="*/ 269158 w 1183558"/>
              <a:gd name="connsiteY7" fmla="*/ 626807 h 1172497"/>
              <a:gd name="connsiteX8" fmla="*/ 291280 w 1183558"/>
              <a:gd name="connsiteY8" fmla="*/ 663678 h 1172497"/>
              <a:gd name="connsiteX9" fmla="*/ 313403 w 1183558"/>
              <a:gd name="connsiteY9" fmla="*/ 689487 h 1172497"/>
              <a:gd name="connsiteX10" fmla="*/ 361335 w 1183558"/>
              <a:gd name="connsiteY10" fmla="*/ 718984 h 1172497"/>
              <a:gd name="connsiteX11" fmla="*/ 409267 w 1183558"/>
              <a:gd name="connsiteY11" fmla="*/ 737420 h 1172497"/>
              <a:gd name="connsiteX12" fmla="*/ 471948 w 1183558"/>
              <a:gd name="connsiteY12" fmla="*/ 748481 h 1172497"/>
              <a:gd name="connsiteX13" fmla="*/ 1017638 w 1183558"/>
              <a:gd name="connsiteY13" fmla="*/ 814849 h 1172497"/>
              <a:gd name="connsiteX14" fmla="*/ 1124564 w 1183558"/>
              <a:gd name="connsiteY14" fmla="*/ 829597 h 1172497"/>
              <a:gd name="connsiteX15" fmla="*/ 1176184 w 1183558"/>
              <a:gd name="connsiteY15" fmla="*/ 840658 h 1172497"/>
              <a:gd name="connsiteX16" fmla="*/ 1183558 w 1183558"/>
              <a:gd name="connsiteY16" fmla="*/ 851720 h 1172497"/>
              <a:gd name="connsiteX17" fmla="*/ 1183558 w 1183558"/>
              <a:gd name="connsiteY17" fmla="*/ 859094 h 1172497"/>
              <a:gd name="connsiteX18" fmla="*/ 1176184 w 1183558"/>
              <a:gd name="connsiteY18" fmla="*/ 870155 h 1172497"/>
              <a:gd name="connsiteX19" fmla="*/ 1146687 w 1183558"/>
              <a:gd name="connsiteY19" fmla="*/ 881216 h 1172497"/>
              <a:gd name="connsiteX20" fmla="*/ 1091380 w 1183558"/>
              <a:gd name="connsiteY20" fmla="*/ 892278 h 1172497"/>
              <a:gd name="connsiteX21" fmla="*/ 575187 w 1183558"/>
              <a:gd name="connsiteY21" fmla="*/ 973394 h 1172497"/>
              <a:gd name="connsiteX22" fmla="*/ 387145 w 1183558"/>
              <a:gd name="connsiteY22" fmla="*/ 1021326 h 1172497"/>
              <a:gd name="connsiteX23" fmla="*/ 328151 w 1183558"/>
              <a:gd name="connsiteY23" fmla="*/ 1043449 h 1172497"/>
              <a:gd name="connsiteX24" fmla="*/ 313403 w 1183558"/>
              <a:gd name="connsiteY24" fmla="*/ 1054510 h 1172497"/>
              <a:gd name="connsiteX25" fmla="*/ 265471 w 1183558"/>
              <a:gd name="connsiteY25" fmla="*/ 1113503 h 1172497"/>
              <a:gd name="connsiteX26" fmla="*/ 221226 w 1183558"/>
              <a:gd name="connsiteY26" fmla="*/ 1150374 h 1172497"/>
              <a:gd name="connsiteX27" fmla="*/ 180667 w 1183558"/>
              <a:gd name="connsiteY27" fmla="*/ 1172497 h 1172497"/>
              <a:gd name="connsiteX28" fmla="*/ 154858 w 1183558"/>
              <a:gd name="connsiteY28" fmla="*/ 1172497 h 1172497"/>
              <a:gd name="connsiteX29" fmla="*/ 114300 w 1183558"/>
              <a:gd name="connsiteY29" fmla="*/ 1154062 h 1172497"/>
              <a:gd name="connsiteX30" fmla="*/ 70055 w 1183558"/>
              <a:gd name="connsiteY30" fmla="*/ 1098755 h 1172497"/>
              <a:gd name="connsiteX31" fmla="*/ 47932 w 1183558"/>
              <a:gd name="connsiteY31" fmla="*/ 1032387 h 1172497"/>
              <a:gd name="connsiteX32" fmla="*/ 29497 w 1183558"/>
              <a:gd name="connsiteY32" fmla="*/ 947584 h 1172497"/>
              <a:gd name="connsiteX33" fmla="*/ 11061 w 1183558"/>
              <a:gd name="connsiteY33" fmla="*/ 726358 h 1172497"/>
              <a:gd name="connsiteX34" fmla="*/ 0 w 1183558"/>
              <a:gd name="connsiteY34" fmla="*/ 442452 h 1172497"/>
              <a:gd name="connsiteX35" fmla="*/ 0 w 1183558"/>
              <a:gd name="connsiteY35" fmla="*/ 261784 h 1172497"/>
              <a:gd name="connsiteX36" fmla="*/ 0 w 1183558"/>
              <a:gd name="connsiteY36" fmla="*/ 66368 h 1172497"/>
              <a:gd name="connsiteX0" fmla="*/ 0 w 1183558"/>
              <a:gd name="connsiteY0" fmla="*/ 261784 h 1172497"/>
              <a:gd name="connsiteX1" fmla="*/ 224913 w 1183558"/>
              <a:gd name="connsiteY1" fmla="*/ 0 h 1172497"/>
              <a:gd name="connsiteX2" fmla="*/ 224913 w 1183558"/>
              <a:gd name="connsiteY2" fmla="*/ 136423 h 1172497"/>
              <a:gd name="connsiteX3" fmla="*/ 232287 w 1183558"/>
              <a:gd name="connsiteY3" fmla="*/ 350274 h 1172497"/>
              <a:gd name="connsiteX4" fmla="*/ 239661 w 1183558"/>
              <a:gd name="connsiteY4" fmla="*/ 449826 h 1172497"/>
              <a:gd name="connsiteX5" fmla="*/ 250722 w 1183558"/>
              <a:gd name="connsiteY5" fmla="*/ 578874 h 1172497"/>
              <a:gd name="connsiteX6" fmla="*/ 254409 w 1183558"/>
              <a:gd name="connsiteY6" fmla="*/ 597310 h 1172497"/>
              <a:gd name="connsiteX7" fmla="*/ 269158 w 1183558"/>
              <a:gd name="connsiteY7" fmla="*/ 626807 h 1172497"/>
              <a:gd name="connsiteX8" fmla="*/ 291280 w 1183558"/>
              <a:gd name="connsiteY8" fmla="*/ 663678 h 1172497"/>
              <a:gd name="connsiteX9" fmla="*/ 313403 w 1183558"/>
              <a:gd name="connsiteY9" fmla="*/ 689487 h 1172497"/>
              <a:gd name="connsiteX10" fmla="*/ 361335 w 1183558"/>
              <a:gd name="connsiteY10" fmla="*/ 718984 h 1172497"/>
              <a:gd name="connsiteX11" fmla="*/ 409267 w 1183558"/>
              <a:gd name="connsiteY11" fmla="*/ 737420 h 1172497"/>
              <a:gd name="connsiteX12" fmla="*/ 471948 w 1183558"/>
              <a:gd name="connsiteY12" fmla="*/ 748481 h 1172497"/>
              <a:gd name="connsiteX13" fmla="*/ 1017638 w 1183558"/>
              <a:gd name="connsiteY13" fmla="*/ 814849 h 1172497"/>
              <a:gd name="connsiteX14" fmla="*/ 1124564 w 1183558"/>
              <a:gd name="connsiteY14" fmla="*/ 829597 h 1172497"/>
              <a:gd name="connsiteX15" fmla="*/ 1176184 w 1183558"/>
              <a:gd name="connsiteY15" fmla="*/ 840658 h 1172497"/>
              <a:gd name="connsiteX16" fmla="*/ 1183558 w 1183558"/>
              <a:gd name="connsiteY16" fmla="*/ 851720 h 1172497"/>
              <a:gd name="connsiteX17" fmla="*/ 1183558 w 1183558"/>
              <a:gd name="connsiteY17" fmla="*/ 859094 h 1172497"/>
              <a:gd name="connsiteX18" fmla="*/ 1176184 w 1183558"/>
              <a:gd name="connsiteY18" fmla="*/ 870155 h 1172497"/>
              <a:gd name="connsiteX19" fmla="*/ 1146687 w 1183558"/>
              <a:gd name="connsiteY19" fmla="*/ 881216 h 1172497"/>
              <a:gd name="connsiteX20" fmla="*/ 1091380 w 1183558"/>
              <a:gd name="connsiteY20" fmla="*/ 892278 h 1172497"/>
              <a:gd name="connsiteX21" fmla="*/ 575187 w 1183558"/>
              <a:gd name="connsiteY21" fmla="*/ 973394 h 1172497"/>
              <a:gd name="connsiteX22" fmla="*/ 387145 w 1183558"/>
              <a:gd name="connsiteY22" fmla="*/ 1021326 h 1172497"/>
              <a:gd name="connsiteX23" fmla="*/ 328151 w 1183558"/>
              <a:gd name="connsiteY23" fmla="*/ 1043449 h 1172497"/>
              <a:gd name="connsiteX24" fmla="*/ 313403 w 1183558"/>
              <a:gd name="connsiteY24" fmla="*/ 1054510 h 1172497"/>
              <a:gd name="connsiteX25" fmla="*/ 265471 w 1183558"/>
              <a:gd name="connsiteY25" fmla="*/ 1113503 h 1172497"/>
              <a:gd name="connsiteX26" fmla="*/ 221226 w 1183558"/>
              <a:gd name="connsiteY26" fmla="*/ 1150374 h 1172497"/>
              <a:gd name="connsiteX27" fmla="*/ 180667 w 1183558"/>
              <a:gd name="connsiteY27" fmla="*/ 1172497 h 1172497"/>
              <a:gd name="connsiteX28" fmla="*/ 154858 w 1183558"/>
              <a:gd name="connsiteY28" fmla="*/ 1172497 h 1172497"/>
              <a:gd name="connsiteX29" fmla="*/ 114300 w 1183558"/>
              <a:gd name="connsiteY29" fmla="*/ 1154062 h 1172497"/>
              <a:gd name="connsiteX30" fmla="*/ 70055 w 1183558"/>
              <a:gd name="connsiteY30" fmla="*/ 1098755 h 1172497"/>
              <a:gd name="connsiteX31" fmla="*/ 47932 w 1183558"/>
              <a:gd name="connsiteY31" fmla="*/ 1032387 h 1172497"/>
              <a:gd name="connsiteX32" fmla="*/ 29497 w 1183558"/>
              <a:gd name="connsiteY32" fmla="*/ 947584 h 1172497"/>
              <a:gd name="connsiteX33" fmla="*/ 11061 w 1183558"/>
              <a:gd name="connsiteY33" fmla="*/ 726358 h 1172497"/>
              <a:gd name="connsiteX34" fmla="*/ 0 w 1183558"/>
              <a:gd name="connsiteY34" fmla="*/ 442452 h 1172497"/>
              <a:gd name="connsiteX35" fmla="*/ 0 w 1183558"/>
              <a:gd name="connsiteY35" fmla="*/ 261784 h 1172497"/>
              <a:gd name="connsiteX0" fmla="*/ 0 w 1183558"/>
              <a:gd name="connsiteY0" fmla="*/ 261784 h 1172497"/>
              <a:gd name="connsiteX1" fmla="*/ 224913 w 1183558"/>
              <a:gd name="connsiteY1" fmla="*/ 0 h 1172497"/>
              <a:gd name="connsiteX2" fmla="*/ 232287 w 1183558"/>
              <a:gd name="connsiteY2" fmla="*/ 350274 h 1172497"/>
              <a:gd name="connsiteX3" fmla="*/ 239661 w 1183558"/>
              <a:gd name="connsiteY3" fmla="*/ 449826 h 1172497"/>
              <a:gd name="connsiteX4" fmla="*/ 250722 w 1183558"/>
              <a:gd name="connsiteY4" fmla="*/ 578874 h 1172497"/>
              <a:gd name="connsiteX5" fmla="*/ 254409 w 1183558"/>
              <a:gd name="connsiteY5" fmla="*/ 597310 h 1172497"/>
              <a:gd name="connsiteX6" fmla="*/ 269158 w 1183558"/>
              <a:gd name="connsiteY6" fmla="*/ 626807 h 1172497"/>
              <a:gd name="connsiteX7" fmla="*/ 291280 w 1183558"/>
              <a:gd name="connsiteY7" fmla="*/ 663678 h 1172497"/>
              <a:gd name="connsiteX8" fmla="*/ 313403 w 1183558"/>
              <a:gd name="connsiteY8" fmla="*/ 689487 h 1172497"/>
              <a:gd name="connsiteX9" fmla="*/ 361335 w 1183558"/>
              <a:gd name="connsiteY9" fmla="*/ 718984 h 1172497"/>
              <a:gd name="connsiteX10" fmla="*/ 409267 w 1183558"/>
              <a:gd name="connsiteY10" fmla="*/ 737420 h 1172497"/>
              <a:gd name="connsiteX11" fmla="*/ 471948 w 1183558"/>
              <a:gd name="connsiteY11" fmla="*/ 748481 h 1172497"/>
              <a:gd name="connsiteX12" fmla="*/ 1017638 w 1183558"/>
              <a:gd name="connsiteY12" fmla="*/ 814849 h 1172497"/>
              <a:gd name="connsiteX13" fmla="*/ 1124564 w 1183558"/>
              <a:gd name="connsiteY13" fmla="*/ 829597 h 1172497"/>
              <a:gd name="connsiteX14" fmla="*/ 1176184 w 1183558"/>
              <a:gd name="connsiteY14" fmla="*/ 840658 h 1172497"/>
              <a:gd name="connsiteX15" fmla="*/ 1183558 w 1183558"/>
              <a:gd name="connsiteY15" fmla="*/ 851720 h 1172497"/>
              <a:gd name="connsiteX16" fmla="*/ 1183558 w 1183558"/>
              <a:gd name="connsiteY16" fmla="*/ 859094 h 1172497"/>
              <a:gd name="connsiteX17" fmla="*/ 1176184 w 1183558"/>
              <a:gd name="connsiteY17" fmla="*/ 870155 h 1172497"/>
              <a:gd name="connsiteX18" fmla="*/ 1146687 w 1183558"/>
              <a:gd name="connsiteY18" fmla="*/ 881216 h 1172497"/>
              <a:gd name="connsiteX19" fmla="*/ 1091380 w 1183558"/>
              <a:gd name="connsiteY19" fmla="*/ 892278 h 1172497"/>
              <a:gd name="connsiteX20" fmla="*/ 575187 w 1183558"/>
              <a:gd name="connsiteY20" fmla="*/ 973394 h 1172497"/>
              <a:gd name="connsiteX21" fmla="*/ 387145 w 1183558"/>
              <a:gd name="connsiteY21" fmla="*/ 1021326 h 1172497"/>
              <a:gd name="connsiteX22" fmla="*/ 328151 w 1183558"/>
              <a:gd name="connsiteY22" fmla="*/ 1043449 h 1172497"/>
              <a:gd name="connsiteX23" fmla="*/ 313403 w 1183558"/>
              <a:gd name="connsiteY23" fmla="*/ 1054510 h 1172497"/>
              <a:gd name="connsiteX24" fmla="*/ 265471 w 1183558"/>
              <a:gd name="connsiteY24" fmla="*/ 1113503 h 1172497"/>
              <a:gd name="connsiteX25" fmla="*/ 221226 w 1183558"/>
              <a:gd name="connsiteY25" fmla="*/ 1150374 h 1172497"/>
              <a:gd name="connsiteX26" fmla="*/ 180667 w 1183558"/>
              <a:gd name="connsiteY26" fmla="*/ 1172497 h 1172497"/>
              <a:gd name="connsiteX27" fmla="*/ 154858 w 1183558"/>
              <a:gd name="connsiteY27" fmla="*/ 1172497 h 1172497"/>
              <a:gd name="connsiteX28" fmla="*/ 114300 w 1183558"/>
              <a:gd name="connsiteY28" fmla="*/ 1154062 h 1172497"/>
              <a:gd name="connsiteX29" fmla="*/ 70055 w 1183558"/>
              <a:gd name="connsiteY29" fmla="*/ 1098755 h 1172497"/>
              <a:gd name="connsiteX30" fmla="*/ 47932 w 1183558"/>
              <a:gd name="connsiteY30" fmla="*/ 1032387 h 1172497"/>
              <a:gd name="connsiteX31" fmla="*/ 29497 w 1183558"/>
              <a:gd name="connsiteY31" fmla="*/ 947584 h 1172497"/>
              <a:gd name="connsiteX32" fmla="*/ 11061 w 1183558"/>
              <a:gd name="connsiteY32" fmla="*/ 726358 h 1172497"/>
              <a:gd name="connsiteX33" fmla="*/ 0 w 1183558"/>
              <a:gd name="connsiteY33" fmla="*/ 442452 h 1172497"/>
              <a:gd name="connsiteX34" fmla="*/ 0 w 1183558"/>
              <a:gd name="connsiteY34" fmla="*/ 261784 h 1172497"/>
              <a:gd name="connsiteX0" fmla="*/ 0 w 1183558"/>
              <a:gd name="connsiteY0" fmla="*/ 0 h 910713"/>
              <a:gd name="connsiteX1" fmla="*/ 232287 w 1183558"/>
              <a:gd name="connsiteY1" fmla="*/ 88490 h 910713"/>
              <a:gd name="connsiteX2" fmla="*/ 239661 w 1183558"/>
              <a:gd name="connsiteY2" fmla="*/ 188042 h 910713"/>
              <a:gd name="connsiteX3" fmla="*/ 250722 w 1183558"/>
              <a:gd name="connsiteY3" fmla="*/ 317090 h 910713"/>
              <a:gd name="connsiteX4" fmla="*/ 254409 w 1183558"/>
              <a:gd name="connsiteY4" fmla="*/ 335526 h 910713"/>
              <a:gd name="connsiteX5" fmla="*/ 269158 w 1183558"/>
              <a:gd name="connsiteY5" fmla="*/ 365023 h 910713"/>
              <a:gd name="connsiteX6" fmla="*/ 291280 w 1183558"/>
              <a:gd name="connsiteY6" fmla="*/ 401894 h 910713"/>
              <a:gd name="connsiteX7" fmla="*/ 313403 w 1183558"/>
              <a:gd name="connsiteY7" fmla="*/ 427703 h 910713"/>
              <a:gd name="connsiteX8" fmla="*/ 361335 w 1183558"/>
              <a:gd name="connsiteY8" fmla="*/ 457200 h 910713"/>
              <a:gd name="connsiteX9" fmla="*/ 409267 w 1183558"/>
              <a:gd name="connsiteY9" fmla="*/ 475636 h 910713"/>
              <a:gd name="connsiteX10" fmla="*/ 471948 w 1183558"/>
              <a:gd name="connsiteY10" fmla="*/ 486697 h 910713"/>
              <a:gd name="connsiteX11" fmla="*/ 1017638 w 1183558"/>
              <a:gd name="connsiteY11" fmla="*/ 553065 h 910713"/>
              <a:gd name="connsiteX12" fmla="*/ 1124564 w 1183558"/>
              <a:gd name="connsiteY12" fmla="*/ 567813 h 910713"/>
              <a:gd name="connsiteX13" fmla="*/ 1176184 w 1183558"/>
              <a:gd name="connsiteY13" fmla="*/ 578874 h 910713"/>
              <a:gd name="connsiteX14" fmla="*/ 1183558 w 1183558"/>
              <a:gd name="connsiteY14" fmla="*/ 589936 h 910713"/>
              <a:gd name="connsiteX15" fmla="*/ 1183558 w 1183558"/>
              <a:gd name="connsiteY15" fmla="*/ 597310 h 910713"/>
              <a:gd name="connsiteX16" fmla="*/ 1176184 w 1183558"/>
              <a:gd name="connsiteY16" fmla="*/ 608371 h 910713"/>
              <a:gd name="connsiteX17" fmla="*/ 1146687 w 1183558"/>
              <a:gd name="connsiteY17" fmla="*/ 619432 h 910713"/>
              <a:gd name="connsiteX18" fmla="*/ 1091380 w 1183558"/>
              <a:gd name="connsiteY18" fmla="*/ 630494 h 910713"/>
              <a:gd name="connsiteX19" fmla="*/ 575187 w 1183558"/>
              <a:gd name="connsiteY19" fmla="*/ 711610 h 910713"/>
              <a:gd name="connsiteX20" fmla="*/ 387145 w 1183558"/>
              <a:gd name="connsiteY20" fmla="*/ 759542 h 910713"/>
              <a:gd name="connsiteX21" fmla="*/ 328151 w 1183558"/>
              <a:gd name="connsiteY21" fmla="*/ 781665 h 910713"/>
              <a:gd name="connsiteX22" fmla="*/ 313403 w 1183558"/>
              <a:gd name="connsiteY22" fmla="*/ 792726 h 910713"/>
              <a:gd name="connsiteX23" fmla="*/ 265471 w 1183558"/>
              <a:gd name="connsiteY23" fmla="*/ 851719 h 910713"/>
              <a:gd name="connsiteX24" fmla="*/ 221226 w 1183558"/>
              <a:gd name="connsiteY24" fmla="*/ 888590 h 910713"/>
              <a:gd name="connsiteX25" fmla="*/ 180667 w 1183558"/>
              <a:gd name="connsiteY25" fmla="*/ 910713 h 910713"/>
              <a:gd name="connsiteX26" fmla="*/ 154858 w 1183558"/>
              <a:gd name="connsiteY26" fmla="*/ 910713 h 910713"/>
              <a:gd name="connsiteX27" fmla="*/ 114300 w 1183558"/>
              <a:gd name="connsiteY27" fmla="*/ 892278 h 910713"/>
              <a:gd name="connsiteX28" fmla="*/ 70055 w 1183558"/>
              <a:gd name="connsiteY28" fmla="*/ 836971 h 910713"/>
              <a:gd name="connsiteX29" fmla="*/ 47932 w 1183558"/>
              <a:gd name="connsiteY29" fmla="*/ 770603 h 910713"/>
              <a:gd name="connsiteX30" fmla="*/ 29497 w 1183558"/>
              <a:gd name="connsiteY30" fmla="*/ 685800 h 910713"/>
              <a:gd name="connsiteX31" fmla="*/ 11061 w 1183558"/>
              <a:gd name="connsiteY31" fmla="*/ 464574 h 910713"/>
              <a:gd name="connsiteX32" fmla="*/ 0 w 1183558"/>
              <a:gd name="connsiteY32" fmla="*/ 180668 h 910713"/>
              <a:gd name="connsiteX33" fmla="*/ 0 w 1183558"/>
              <a:gd name="connsiteY33" fmla="*/ 0 h 910713"/>
              <a:gd name="connsiteX0" fmla="*/ 0 w 1183558"/>
              <a:gd name="connsiteY0" fmla="*/ 0 h 910713"/>
              <a:gd name="connsiteX1" fmla="*/ 239661 w 1183558"/>
              <a:gd name="connsiteY1" fmla="*/ 188042 h 910713"/>
              <a:gd name="connsiteX2" fmla="*/ 250722 w 1183558"/>
              <a:gd name="connsiteY2" fmla="*/ 317090 h 910713"/>
              <a:gd name="connsiteX3" fmla="*/ 254409 w 1183558"/>
              <a:gd name="connsiteY3" fmla="*/ 335526 h 910713"/>
              <a:gd name="connsiteX4" fmla="*/ 269158 w 1183558"/>
              <a:gd name="connsiteY4" fmla="*/ 365023 h 910713"/>
              <a:gd name="connsiteX5" fmla="*/ 291280 w 1183558"/>
              <a:gd name="connsiteY5" fmla="*/ 401894 h 910713"/>
              <a:gd name="connsiteX6" fmla="*/ 313403 w 1183558"/>
              <a:gd name="connsiteY6" fmla="*/ 427703 h 910713"/>
              <a:gd name="connsiteX7" fmla="*/ 361335 w 1183558"/>
              <a:gd name="connsiteY7" fmla="*/ 457200 h 910713"/>
              <a:gd name="connsiteX8" fmla="*/ 409267 w 1183558"/>
              <a:gd name="connsiteY8" fmla="*/ 475636 h 910713"/>
              <a:gd name="connsiteX9" fmla="*/ 471948 w 1183558"/>
              <a:gd name="connsiteY9" fmla="*/ 486697 h 910713"/>
              <a:gd name="connsiteX10" fmla="*/ 1017638 w 1183558"/>
              <a:gd name="connsiteY10" fmla="*/ 553065 h 910713"/>
              <a:gd name="connsiteX11" fmla="*/ 1124564 w 1183558"/>
              <a:gd name="connsiteY11" fmla="*/ 567813 h 910713"/>
              <a:gd name="connsiteX12" fmla="*/ 1176184 w 1183558"/>
              <a:gd name="connsiteY12" fmla="*/ 578874 h 910713"/>
              <a:gd name="connsiteX13" fmla="*/ 1183558 w 1183558"/>
              <a:gd name="connsiteY13" fmla="*/ 589936 h 910713"/>
              <a:gd name="connsiteX14" fmla="*/ 1183558 w 1183558"/>
              <a:gd name="connsiteY14" fmla="*/ 597310 h 910713"/>
              <a:gd name="connsiteX15" fmla="*/ 1176184 w 1183558"/>
              <a:gd name="connsiteY15" fmla="*/ 608371 h 910713"/>
              <a:gd name="connsiteX16" fmla="*/ 1146687 w 1183558"/>
              <a:gd name="connsiteY16" fmla="*/ 619432 h 910713"/>
              <a:gd name="connsiteX17" fmla="*/ 1091380 w 1183558"/>
              <a:gd name="connsiteY17" fmla="*/ 630494 h 910713"/>
              <a:gd name="connsiteX18" fmla="*/ 575187 w 1183558"/>
              <a:gd name="connsiteY18" fmla="*/ 711610 h 910713"/>
              <a:gd name="connsiteX19" fmla="*/ 387145 w 1183558"/>
              <a:gd name="connsiteY19" fmla="*/ 759542 h 910713"/>
              <a:gd name="connsiteX20" fmla="*/ 328151 w 1183558"/>
              <a:gd name="connsiteY20" fmla="*/ 781665 h 910713"/>
              <a:gd name="connsiteX21" fmla="*/ 313403 w 1183558"/>
              <a:gd name="connsiteY21" fmla="*/ 792726 h 910713"/>
              <a:gd name="connsiteX22" fmla="*/ 265471 w 1183558"/>
              <a:gd name="connsiteY22" fmla="*/ 851719 h 910713"/>
              <a:gd name="connsiteX23" fmla="*/ 221226 w 1183558"/>
              <a:gd name="connsiteY23" fmla="*/ 888590 h 910713"/>
              <a:gd name="connsiteX24" fmla="*/ 180667 w 1183558"/>
              <a:gd name="connsiteY24" fmla="*/ 910713 h 910713"/>
              <a:gd name="connsiteX25" fmla="*/ 154858 w 1183558"/>
              <a:gd name="connsiteY25" fmla="*/ 910713 h 910713"/>
              <a:gd name="connsiteX26" fmla="*/ 114300 w 1183558"/>
              <a:gd name="connsiteY26" fmla="*/ 892278 h 910713"/>
              <a:gd name="connsiteX27" fmla="*/ 70055 w 1183558"/>
              <a:gd name="connsiteY27" fmla="*/ 836971 h 910713"/>
              <a:gd name="connsiteX28" fmla="*/ 47932 w 1183558"/>
              <a:gd name="connsiteY28" fmla="*/ 770603 h 910713"/>
              <a:gd name="connsiteX29" fmla="*/ 29497 w 1183558"/>
              <a:gd name="connsiteY29" fmla="*/ 685800 h 910713"/>
              <a:gd name="connsiteX30" fmla="*/ 11061 w 1183558"/>
              <a:gd name="connsiteY30" fmla="*/ 464574 h 910713"/>
              <a:gd name="connsiteX31" fmla="*/ 0 w 1183558"/>
              <a:gd name="connsiteY31" fmla="*/ 180668 h 910713"/>
              <a:gd name="connsiteX32" fmla="*/ 0 w 1183558"/>
              <a:gd name="connsiteY32" fmla="*/ 0 h 910713"/>
              <a:gd name="connsiteX0" fmla="*/ 0 w 1183558"/>
              <a:gd name="connsiteY0" fmla="*/ 0 h 730045"/>
              <a:gd name="connsiteX1" fmla="*/ 239661 w 1183558"/>
              <a:gd name="connsiteY1" fmla="*/ 7374 h 730045"/>
              <a:gd name="connsiteX2" fmla="*/ 250722 w 1183558"/>
              <a:gd name="connsiteY2" fmla="*/ 136422 h 730045"/>
              <a:gd name="connsiteX3" fmla="*/ 254409 w 1183558"/>
              <a:gd name="connsiteY3" fmla="*/ 154858 h 730045"/>
              <a:gd name="connsiteX4" fmla="*/ 269158 w 1183558"/>
              <a:gd name="connsiteY4" fmla="*/ 184355 h 730045"/>
              <a:gd name="connsiteX5" fmla="*/ 291280 w 1183558"/>
              <a:gd name="connsiteY5" fmla="*/ 221226 h 730045"/>
              <a:gd name="connsiteX6" fmla="*/ 313403 w 1183558"/>
              <a:gd name="connsiteY6" fmla="*/ 247035 h 730045"/>
              <a:gd name="connsiteX7" fmla="*/ 361335 w 1183558"/>
              <a:gd name="connsiteY7" fmla="*/ 276532 h 730045"/>
              <a:gd name="connsiteX8" fmla="*/ 409267 w 1183558"/>
              <a:gd name="connsiteY8" fmla="*/ 294968 h 730045"/>
              <a:gd name="connsiteX9" fmla="*/ 471948 w 1183558"/>
              <a:gd name="connsiteY9" fmla="*/ 306029 h 730045"/>
              <a:gd name="connsiteX10" fmla="*/ 1017638 w 1183558"/>
              <a:gd name="connsiteY10" fmla="*/ 372397 h 730045"/>
              <a:gd name="connsiteX11" fmla="*/ 1124564 w 1183558"/>
              <a:gd name="connsiteY11" fmla="*/ 387145 h 730045"/>
              <a:gd name="connsiteX12" fmla="*/ 1176184 w 1183558"/>
              <a:gd name="connsiteY12" fmla="*/ 398206 h 730045"/>
              <a:gd name="connsiteX13" fmla="*/ 1183558 w 1183558"/>
              <a:gd name="connsiteY13" fmla="*/ 409268 h 730045"/>
              <a:gd name="connsiteX14" fmla="*/ 1183558 w 1183558"/>
              <a:gd name="connsiteY14" fmla="*/ 416642 h 730045"/>
              <a:gd name="connsiteX15" fmla="*/ 1176184 w 1183558"/>
              <a:gd name="connsiteY15" fmla="*/ 427703 h 730045"/>
              <a:gd name="connsiteX16" fmla="*/ 1146687 w 1183558"/>
              <a:gd name="connsiteY16" fmla="*/ 438764 h 730045"/>
              <a:gd name="connsiteX17" fmla="*/ 1091380 w 1183558"/>
              <a:gd name="connsiteY17" fmla="*/ 449826 h 730045"/>
              <a:gd name="connsiteX18" fmla="*/ 575187 w 1183558"/>
              <a:gd name="connsiteY18" fmla="*/ 530942 h 730045"/>
              <a:gd name="connsiteX19" fmla="*/ 387145 w 1183558"/>
              <a:gd name="connsiteY19" fmla="*/ 578874 h 730045"/>
              <a:gd name="connsiteX20" fmla="*/ 328151 w 1183558"/>
              <a:gd name="connsiteY20" fmla="*/ 600997 h 730045"/>
              <a:gd name="connsiteX21" fmla="*/ 313403 w 1183558"/>
              <a:gd name="connsiteY21" fmla="*/ 612058 h 730045"/>
              <a:gd name="connsiteX22" fmla="*/ 265471 w 1183558"/>
              <a:gd name="connsiteY22" fmla="*/ 671051 h 730045"/>
              <a:gd name="connsiteX23" fmla="*/ 221226 w 1183558"/>
              <a:gd name="connsiteY23" fmla="*/ 707922 h 730045"/>
              <a:gd name="connsiteX24" fmla="*/ 180667 w 1183558"/>
              <a:gd name="connsiteY24" fmla="*/ 730045 h 730045"/>
              <a:gd name="connsiteX25" fmla="*/ 154858 w 1183558"/>
              <a:gd name="connsiteY25" fmla="*/ 730045 h 730045"/>
              <a:gd name="connsiteX26" fmla="*/ 114300 w 1183558"/>
              <a:gd name="connsiteY26" fmla="*/ 711610 h 730045"/>
              <a:gd name="connsiteX27" fmla="*/ 70055 w 1183558"/>
              <a:gd name="connsiteY27" fmla="*/ 656303 h 730045"/>
              <a:gd name="connsiteX28" fmla="*/ 47932 w 1183558"/>
              <a:gd name="connsiteY28" fmla="*/ 589935 h 730045"/>
              <a:gd name="connsiteX29" fmla="*/ 29497 w 1183558"/>
              <a:gd name="connsiteY29" fmla="*/ 505132 h 730045"/>
              <a:gd name="connsiteX30" fmla="*/ 11061 w 1183558"/>
              <a:gd name="connsiteY30" fmla="*/ 283906 h 730045"/>
              <a:gd name="connsiteX31" fmla="*/ 0 w 1183558"/>
              <a:gd name="connsiteY31" fmla="*/ 0 h 730045"/>
              <a:gd name="connsiteX0" fmla="*/ 0 w 1183558"/>
              <a:gd name="connsiteY0" fmla="*/ 0 h 730045"/>
              <a:gd name="connsiteX1" fmla="*/ 250722 w 1183558"/>
              <a:gd name="connsiteY1" fmla="*/ 136422 h 730045"/>
              <a:gd name="connsiteX2" fmla="*/ 254409 w 1183558"/>
              <a:gd name="connsiteY2" fmla="*/ 154858 h 730045"/>
              <a:gd name="connsiteX3" fmla="*/ 269158 w 1183558"/>
              <a:gd name="connsiteY3" fmla="*/ 184355 h 730045"/>
              <a:gd name="connsiteX4" fmla="*/ 291280 w 1183558"/>
              <a:gd name="connsiteY4" fmla="*/ 221226 h 730045"/>
              <a:gd name="connsiteX5" fmla="*/ 313403 w 1183558"/>
              <a:gd name="connsiteY5" fmla="*/ 247035 h 730045"/>
              <a:gd name="connsiteX6" fmla="*/ 361335 w 1183558"/>
              <a:gd name="connsiteY6" fmla="*/ 276532 h 730045"/>
              <a:gd name="connsiteX7" fmla="*/ 409267 w 1183558"/>
              <a:gd name="connsiteY7" fmla="*/ 294968 h 730045"/>
              <a:gd name="connsiteX8" fmla="*/ 471948 w 1183558"/>
              <a:gd name="connsiteY8" fmla="*/ 306029 h 730045"/>
              <a:gd name="connsiteX9" fmla="*/ 1017638 w 1183558"/>
              <a:gd name="connsiteY9" fmla="*/ 372397 h 730045"/>
              <a:gd name="connsiteX10" fmla="*/ 1124564 w 1183558"/>
              <a:gd name="connsiteY10" fmla="*/ 387145 h 730045"/>
              <a:gd name="connsiteX11" fmla="*/ 1176184 w 1183558"/>
              <a:gd name="connsiteY11" fmla="*/ 398206 h 730045"/>
              <a:gd name="connsiteX12" fmla="*/ 1183558 w 1183558"/>
              <a:gd name="connsiteY12" fmla="*/ 409268 h 730045"/>
              <a:gd name="connsiteX13" fmla="*/ 1183558 w 1183558"/>
              <a:gd name="connsiteY13" fmla="*/ 416642 h 730045"/>
              <a:gd name="connsiteX14" fmla="*/ 1176184 w 1183558"/>
              <a:gd name="connsiteY14" fmla="*/ 427703 h 730045"/>
              <a:gd name="connsiteX15" fmla="*/ 1146687 w 1183558"/>
              <a:gd name="connsiteY15" fmla="*/ 438764 h 730045"/>
              <a:gd name="connsiteX16" fmla="*/ 1091380 w 1183558"/>
              <a:gd name="connsiteY16" fmla="*/ 449826 h 730045"/>
              <a:gd name="connsiteX17" fmla="*/ 575187 w 1183558"/>
              <a:gd name="connsiteY17" fmla="*/ 530942 h 730045"/>
              <a:gd name="connsiteX18" fmla="*/ 387145 w 1183558"/>
              <a:gd name="connsiteY18" fmla="*/ 578874 h 730045"/>
              <a:gd name="connsiteX19" fmla="*/ 328151 w 1183558"/>
              <a:gd name="connsiteY19" fmla="*/ 600997 h 730045"/>
              <a:gd name="connsiteX20" fmla="*/ 313403 w 1183558"/>
              <a:gd name="connsiteY20" fmla="*/ 612058 h 730045"/>
              <a:gd name="connsiteX21" fmla="*/ 265471 w 1183558"/>
              <a:gd name="connsiteY21" fmla="*/ 671051 h 730045"/>
              <a:gd name="connsiteX22" fmla="*/ 221226 w 1183558"/>
              <a:gd name="connsiteY22" fmla="*/ 707922 h 730045"/>
              <a:gd name="connsiteX23" fmla="*/ 180667 w 1183558"/>
              <a:gd name="connsiteY23" fmla="*/ 730045 h 730045"/>
              <a:gd name="connsiteX24" fmla="*/ 154858 w 1183558"/>
              <a:gd name="connsiteY24" fmla="*/ 730045 h 730045"/>
              <a:gd name="connsiteX25" fmla="*/ 114300 w 1183558"/>
              <a:gd name="connsiteY25" fmla="*/ 711610 h 730045"/>
              <a:gd name="connsiteX26" fmla="*/ 70055 w 1183558"/>
              <a:gd name="connsiteY26" fmla="*/ 656303 h 730045"/>
              <a:gd name="connsiteX27" fmla="*/ 47932 w 1183558"/>
              <a:gd name="connsiteY27" fmla="*/ 589935 h 730045"/>
              <a:gd name="connsiteX28" fmla="*/ 29497 w 1183558"/>
              <a:gd name="connsiteY28" fmla="*/ 505132 h 730045"/>
              <a:gd name="connsiteX29" fmla="*/ 11061 w 1183558"/>
              <a:gd name="connsiteY29" fmla="*/ 283906 h 730045"/>
              <a:gd name="connsiteX30" fmla="*/ 0 w 1183558"/>
              <a:gd name="connsiteY30" fmla="*/ 0 h 730045"/>
              <a:gd name="connsiteX0" fmla="*/ 0 w 1172497"/>
              <a:gd name="connsiteY0" fmla="*/ 147484 h 593623"/>
              <a:gd name="connsiteX1" fmla="*/ 239661 w 1172497"/>
              <a:gd name="connsiteY1" fmla="*/ 0 h 593623"/>
              <a:gd name="connsiteX2" fmla="*/ 243348 w 1172497"/>
              <a:gd name="connsiteY2" fmla="*/ 18436 h 593623"/>
              <a:gd name="connsiteX3" fmla="*/ 258097 w 1172497"/>
              <a:gd name="connsiteY3" fmla="*/ 47933 h 593623"/>
              <a:gd name="connsiteX4" fmla="*/ 280219 w 1172497"/>
              <a:gd name="connsiteY4" fmla="*/ 84804 h 593623"/>
              <a:gd name="connsiteX5" fmla="*/ 302342 w 1172497"/>
              <a:gd name="connsiteY5" fmla="*/ 110613 h 593623"/>
              <a:gd name="connsiteX6" fmla="*/ 350274 w 1172497"/>
              <a:gd name="connsiteY6" fmla="*/ 140110 h 593623"/>
              <a:gd name="connsiteX7" fmla="*/ 398206 w 1172497"/>
              <a:gd name="connsiteY7" fmla="*/ 158546 h 593623"/>
              <a:gd name="connsiteX8" fmla="*/ 460887 w 1172497"/>
              <a:gd name="connsiteY8" fmla="*/ 169607 h 593623"/>
              <a:gd name="connsiteX9" fmla="*/ 1006577 w 1172497"/>
              <a:gd name="connsiteY9" fmla="*/ 235975 h 593623"/>
              <a:gd name="connsiteX10" fmla="*/ 1113503 w 1172497"/>
              <a:gd name="connsiteY10" fmla="*/ 250723 h 593623"/>
              <a:gd name="connsiteX11" fmla="*/ 1165123 w 1172497"/>
              <a:gd name="connsiteY11" fmla="*/ 261784 h 593623"/>
              <a:gd name="connsiteX12" fmla="*/ 1172497 w 1172497"/>
              <a:gd name="connsiteY12" fmla="*/ 272846 h 593623"/>
              <a:gd name="connsiteX13" fmla="*/ 1172497 w 1172497"/>
              <a:gd name="connsiteY13" fmla="*/ 280220 h 593623"/>
              <a:gd name="connsiteX14" fmla="*/ 1165123 w 1172497"/>
              <a:gd name="connsiteY14" fmla="*/ 291281 h 593623"/>
              <a:gd name="connsiteX15" fmla="*/ 1135626 w 1172497"/>
              <a:gd name="connsiteY15" fmla="*/ 302342 h 593623"/>
              <a:gd name="connsiteX16" fmla="*/ 1080319 w 1172497"/>
              <a:gd name="connsiteY16" fmla="*/ 313404 h 593623"/>
              <a:gd name="connsiteX17" fmla="*/ 564126 w 1172497"/>
              <a:gd name="connsiteY17" fmla="*/ 394520 h 593623"/>
              <a:gd name="connsiteX18" fmla="*/ 376084 w 1172497"/>
              <a:gd name="connsiteY18" fmla="*/ 442452 h 593623"/>
              <a:gd name="connsiteX19" fmla="*/ 317090 w 1172497"/>
              <a:gd name="connsiteY19" fmla="*/ 464575 h 593623"/>
              <a:gd name="connsiteX20" fmla="*/ 302342 w 1172497"/>
              <a:gd name="connsiteY20" fmla="*/ 475636 h 593623"/>
              <a:gd name="connsiteX21" fmla="*/ 254410 w 1172497"/>
              <a:gd name="connsiteY21" fmla="*/ 534629 h 593623"/>
              <a:gd name="connsiteX22" fmla="*/ 210165 w 1172497"/>
              <a:gd name="connsiteY22" fmla="*/ 571500 h 593623"/>
              <a:gd name="connsiteX23" fmla="*/ 169606 w 1172497"/>
              <a:gd name="connsiteY23" fmla="*/ 593623 h 593623"/>
              <a:gd name="connsiteX24" fmla="*/ 143797 w 1172497"/>
              <a:gd name="connsiteY24" fmla="*/ 593623 h 593623"/>
              <a:gd name="connsiteX25" fmla="*/ 103239 w 1172497"/>
              <a:gd name="connsiteY25" fmla="*/ 575188 h 593623"/>
              <a:gd name="connsiteX26" fmla="*/ 58994 w 1172497"/>
              <a:gd name="connsiteY26" fmla="*/ 519881 h 593623"/>
              <a:gd name="connsiteX27" fmla="*/ 36871 w 1172497"/>
              <a:gd name="connsiteY27" fmla="*/ 453513 h 593623"/>
              <a:gd name="connsiteX28" fmla="*/ 18436 w 1172497"/>
              <a:gd name="connsiteY28" fmla="*/ 368710 h 593623"/>
              <a:gd name="connsiteX29" fmla="*/ 0 w 1172497"/>
              <a:gd name="connsiteY29" fmla="*/ 147484 h 593623"/>
              <a:gd name="connsiteX0" fmla="*/ 0 w 1154061"/>
              <a:gd name="connsiteY0" fmla="*/ 368710 h 593623"/>
              <a:gd name="connsiteX1" fmla="*/ 221225 w 1154061"/>
              <a:gd name="connsiteY1" fmla="*/ 0 h 593623"/>
              <a:gd name="connsiteX2" fmla="*/ 224912 w 1154061"/>
              <a:gd name="connsiteY2" fmla="*/ 18436 h 593623"/>
              <a:gd name="connsiteX3" fmla="*/ 239661 w 1154061"/>
              <a:gd name="connsiteY3" fmla="*/ 47933 h 593623"/>
              <a:gd name="connsiteX4" fmla="*/ 261783 w 1154061"/>
              <a:gd name="connsiteY4" fmla="*/ 84804 h 593623"/>
              <a:gd name="connsiteX5" fmla="*/ 283906 w 1154061"/>
              <a:gd name="connsiteY5" fmla="*/ 110613 h 593623"/>
              <a:gd name="connsiteX6" fmla="*/ 331838 w 1154061"/>
              <a:gd name="connsiteY6" fmla="*/ 140110 h 593623"/>
              <a:gd name="connsiteX7" fmla="*/ 379770 w 1154061"/>
              <a:gd name="connsiteY7" fmla="*/ 158546 h 593623"/>
              <a:gd name="connsiteX8" fmla="*/ 442451 w 1154061"/>
              <a:gd name="connsiteY8" fmla="*/ 169607 h 593623"/>
              <a:gd name="connsiteX9" fmla="*/ 988141 w 1154061"/>
              <a:gd name="connsiteY9" fmla="*/ 235975 h 593623"/>
              <a:gd name="connsiteX10" fmla="*/ 1095067 w 1154061"/>
              <a:gd name="connsiteY10" fmla="*/ 250723 h 593623"/>
              <a:gd name="connsiteX11" fmla="*/ 1146687 w 1154061"/>
              <a:gd name="connsiteY11" fmla="*/ 261784 h 593623"/>
              <a:gd name="connsiteX12" fmla="*/ 1154061 w 1154061"/>
              <a:gd name="connsiteY12" fmla="*/ 272846 h 593623"/>
              <a:gd name="connsiteX13" fmla="*/ 1154061 w 1154061"/>
              <a:gd name="connsiteY13" fmla="*/ 280220 h 593623"/>
              <a:gd name="connsiteX14" fmla="*/ 1146687 w 1154061"/>
              <a:gd name="connsiteY14" fmla="*/ 291281 h 593623"/>
              <a:gd name="connsiteX15" fmla="*/ 1117190 w 1154061"/>
              <a:gd name="connsiteY15" fmla="*/ 302342 h 593623"/>
              <a:gd name="connsiteX16" fmla="*/ 1061883 w 1154061"/>
              <a:gd name="connsiteY16" fmla="*/ 313404 h 593623"/>
              <a:gd name="connsiteX17" fmla="*/ 545690 w 1154061"/>
              <a:gd name="connsiteY17" fmla="*/ 394520 h 593623"/>
              <a:gd name="connsiteX18" fmla="*/ 357648 w 1154061"/>
              <a:gd name="connsiteY18" fmla="*/ 442452 h 593623"/>
              <a:gd name="connsiteX19" fmla="*/ 298654 w 1154061"/>
              <a:gd name="connsiteY19" fmla="*/ 464575 h 593623"/>
              <a:gd name="connsiteX20" fmla="*/ 283906 w 1154061"/>
              <a:gd name="connsiteY20" fmla="*/ 475636 h 593623"/>
              <a:gd name="connsiteX21" fmla="*/ 235974 w 1154061"/>
              <a:gd name="connsiteY21" fmla="*/ 534629 h 593623"/>
              <a:gd name="connsiteX22" fmla="*/ 191729 w 1154061"/>
              <a:gd name="connsiteY22" fmla="*/ 571500 h 593623"/>
              <a:gd name="connsiteX23" fmla="*/ 151170 w 1154061"/>
              <a:gd name="connsiteY23" fmla="*/ 593623 h 593623"/>
              <a:gd name="connsiteX24" fmla="*/ 125361 w 1154061"/>
              <a:gd name="connsiteY24" fmla="*/ 593623 h 593623"/>
              <a:gd name="connsiteX25" fmla="*/ 84803 w 1154061"/>
              <a:gd name="connsiteY25" fmla="*/ 575188 h 593623"/>
              <a:gd name="connsiteX26" fmla="*/ 40558 w 1154061"/>
              <a:gd name="connsiteY26" fmla="*/ 519881 h 593623"/>
              <a:gd name="connsiteX27" fmla="*/ 18435 w 1154061"/>
              <a:gd name="connsiteY27" fmla="*/ 453513 h 593623"/>
              <a:gd name="connsiteX28" fmla="*/ 0 w 1154061"/>
              <a:gd name="connsiteY28" fmla="*/ 368710 h 593623"/>
              <a:gd name="connsiteX0" fmla="*/ 0 w 1135626"/>
              <a:gd name="connsiteY0" fmla="*/ 453513 h 593623"/>
              <a:gd name="connsiteX1" fmla="*/ 202790 w 1135626"/>
              <a:gd name="connsiteY1" fmla="*/ 0 h 593623"/>
              <a:gd name="connsiteX2" fmla="*/ 206477 w 1135626"/>
              <a:gd name="connsiteY2" fmla="*/ 18436 h 593623"/>
              <a:gd name="connsiteX3" fmla="*/ 221226 w 1135626"/>
              <a:gd name="connsiteY3" fmla="*/ 47933 h 593623"/>
              <a:gd name="connsiteX4" fmla="*/ 243348 w 1135626"/>
              <a:gd name="connsiteY4" fmla="*/ 84804 h 593623"/>
              <a:gd name="connsiteX5" fmla="*/ 265471 w 1135626"/>
              <a:gd name="connsiteY5" fmla="*/ 110613 h 593623"/>
              <a:gd name="connsiteX6" fmla="*/ 313403 w 1135626"/>
              <a:gd name="connsiteY6" fmla="*/ 140110 h 593623"/>
              <a:gd name="connsiteX7" fmla="*/ 361335 w 1135626"/>
              <a:gd name="connsiteY7" fmla="*/ 158546 h 593623"/>
              <a:gd name="connsiteX8" fmla="*/ 424016 w 1135626"/>
              <a:gd name="connsiteY8" fmla="*/ 169607 h 593623"/>
              <a:gd name="connsiteX9" fmla="*/ 969706 w 1135626"/>
              <a:gd name="connsiteY9" fmla="*/ 235975 h 593623"/>
              <a:gd name="connsiteX10" fmla="*/ 1076632 w 1135626"/>
              <a:gd name="connsiteY10" fmla="*/ 250723 h 593623"/>
              <a:gd name="connsiteX11" fmla="*/ 1128252 w 1135626"/>
              <a:gd name="connsiteY11" fmla="*/ 261784 h 593623"/>
              <a:gd name="connsiteX12" fmla="*/ 1135626 w 1135626"/>
              <a:gd name="connsiteY12" fmla="*/ 272846 h 593623"/>
              <a:gd name="connsiteX13" fmla="*/ 1135626 w 1135626"/>
              <a:gd name="connsiteY13" fmla="*/ 280220 h 593623"/>
              <a:gd name="connsiteX14" fmla="*/ 1128252 w 1135626"/>
              <a:gd name="connsiteY14" fmla="*/ 291281 h 593623"/>
              <a:gd name="connsiteX15" fmla="*/ 1098755 w 1135626"/>
              <a:gd name="connsiteY15" fmla="*/ 302342 h 593623"/>
              <a:gd name="connsiteX16" fmla="*/ 1043448 w 1135626"/>
              <a:gd name="connsiteY16" fmla="*/ 313404 h 593623"/>
              <a:gd name="connsiteX17" fmla="*/ 527255 w 1135626"/>
              <a:gd name="connsiteY17" fmla="*/ 394520 h 593623"/>
              <a:gd name="connsiteX18" fmla="*/ 339213 w 1135626"/>
              <a:gd name="connsiteY18" fmla="*/ 442452 h 593623"/>
              <a:gd name="connsiteX19" fmla="*/ 280219 w 1135626"/>
              <a:gd name="connsiteY19" fmla="*/ 464575 h 593623"/>
              <a:gd name="connsiteX20" fmla="*/ 265471 w 1135626"/>
              <a:gd name="connsiteY20" fmla="*/ 475636 h 593623"/>
              <a:gd name="connsiteX21" fmla="*/ 217539 w 1135626"/>
              <a:gd name="connsiteY21" fmla="*/ 534629 h 593623"/>
              <a:gd name="connsiteX22" fmla="*/ 173294 w 1135626"/>
              <a:gd name="connsiteY22" fmla="*/ 571500 h 593623"/>
              <a:gd name="connsiteX23" fmla="*/ 132735 w 1135626"/>
              <a:gd name="connsiteY23" fmla="*/ 593623 h 593623"/>
              <a:gd name="connsiteX24" fmla="*/ 106926 w 1135626"/>
              <a:gd name="connsiteY24" fmla="*/ 593623 h 593623"/>
              <a:gd name="connsiteX25" fmla="*/ 66368 w 1135626"/>
              <a:gd name="connsiteY25" fmla="*/ 575188 h 593623"/>
              <a:gd name="connsiteX26" fmla="*/ 22123 w 1135626"/>
              <a:gd name="connsiteY26" fmla="*/ 519881 h 593623"/>
              <a:gd name="connsiteX27" fmla="*/ 0 w 1135626"/>
              <a:gd name="connsiteY27" fmla="*/ 453513 h 593623"/>
              <a:gd name="connsiteX0" fmla="*/ 0 w 1113503"/>
              <a:gd name="connsiteY0" fmla="*/ 519881 h 593623"/>
              <a:gd name="connsiteX1" fmla="*/ 180667 w 1113503"/>
              <a:gd name="connsiteY1" fmla="*/ 0 h 593623"/>
              <a:gd name="connsiteX2" fmla="*/ 184354 w 1113503"/>
              <a:gd name="connsiteY2" fmla="*/ 18436 h 593623"/>
              <a:gd name="connsiteX3" fmla="*/ 199103 w 1113503"/>
              <a:gd name="connsiteY3" fmla="*/ 47933 h 593623"/>
              <a:gd name="connsiteX4" fmla="*/ 221225 w 1113503"/>
              <a:gd name="connsiteY4" fmla="*/ 84804 h 593623"/>
              <a:gd name="connsiteX5" fmla="*/ 243348 w 1113503"/>
              <a:gd name="connsiteY5" fmla="*/ 110613 h 593623"/>
              <a:gd name="connsiteX6" fmla="*/ 291280 w 1113503"/>
              <a:gd name="connsiteY6" fmla="*/ 140110 h 593623"/>
              <a:gd name="connsiteX7" fmla="*/ 339212 w 1113503"/>
              <a:gd name="connsiteY7" fmla="*/ 158546 h 593623"/>
              <a:gd name="connsiteX8" fmla="*/ 401893 w 1113503"/>
              <a:gd name="connsiteY8" fmla="*/ 169607 h 593623"/>
              <a:gd name="connsiteX9" fmla="*/ 947583 w 1113503"/>
              <a:gd name="connsiteY9" fmla="*/ 235975 h 593623"/>
              <a:gd name="connsiteX10" fmla="*/ 1054509 w 1113503"/>
              <a:gd name="connsiteY10" fmla="*/ 250723 h 593623"/>
              <a:gd name="connsiteX11" fmla="*/ 1106129 w 1113503"/>
              <a:gd name="connsiteY11" fmla="*/ 261784 h 593623"/>
              <a:gd name="connsiteX12" fmla="*/ 1113503 w 1113503"/>
              <a:gd name="connsiteY12" fmla="*/ 272846 h 593623"/>
              <a:gd name="connsiteX13" fmla="*/ 1113503 w 1113503"/>
              <a:gd name="connsiteY13" fmla="*/ 280220 h 593623"/>
              <a:gd name="connsiteX14" fmla="*/ 1106129 w 1113503"/>
              <a:gd name="connsiteY14" fmla="*/ 291281 h 593623"/>
              <a:gd name="connsiteX15" fmla="*/ 1076632 w 1113503"/>
              <a:gd name="connsiteY15" fmla="*/ 302342 h 593623"/>
              <a:gd name="connsiteX16" fmla="*/ 1021325 w 1113503"/>
              <a:gd name="connsiteY16" fmla="*/ 313404 h 593623"/>
              <a:gd name="connsiteX17" fmla="*/ 505132 w 1113503"/>
              <a:gd name="connsiteY17" fmla="*/ 394520 h 593623"/>
              <a:gd name="connsiteX18" fmla="*/ 317090 w 1113503"/>
              <a:gd name="connsiteY18" fmla="*/ 442452 h 593623"/>
              <a:gd name="connsiteX19" fmla="*/ 258096 w 1113503"/>
              <a:gd name="connsiteY19" fmla="*/ 464575 h 593623"/>
              <a:gd name="connsiteX20" fmla="*/ 243348 w 1113503"/>
              <a:gd name="connsiteY20" fmla="*/ 475636 h 593623"/>
              <a:gd name="connsiteX21" fmla="*/ 195416 w 1113503"/>
              <a:gd name="connsiteY21" fmla="*/ 534629 h 593623"/>
              <a:gd name="connsiteX22" fmla="*/ 151171 w 1113503"/>
              <a:gd name="connsiteY22" fmla="*/ 571500 h 593623"/>
              <a:gd name="connsiteX23" fmla="*/ 110612 w 1113503"/>
              <a:gd name="connsiteY23" fmla="*/ 593623 h 593623"/>
              <a:gd name="connsiteX24" fmla="*/ 84803 w 1113503"/>
              <a:gd name="connsiteY24" fmla="*/ 593623 h 593623"/>
              <a:gd name="connsiteX25" fmla="*/ 44245 w 1113503"/>
              <a:gd name="connsiteY25" fmla="*/ 575188 h 593623"/>
              <a:gd name="connsiteX26" fmla="*/ 0 w 1113503"/>
              <a:gd name="connsiteY26" fmla="*/ 519881 h 593623"/>
              <a:gd name="connsiteX0" fmla="*/ 0 w 1069258"/>
              <a:gd name="connsiteY0" fmla="*/ 575188 h 593623"/>
              <a:gd name="connsiteX1" fmla="*/ 136422 w 1069258"/>
              <a:gd name="connsiteY1" fmla="*/ 0 h 593623"/>
              <a:gd name="connsiteX2" fmla="*/ 140109 w 1069258"/>
              <a:gd name="connsiteY2" fmla="*/ 18436 h 593623"/>
              <a:gd name="connsiteX3" fmla="*/ 154858 w 1069258"/>
              <a:gd name="connsiteY3" fmla="*/ 47933 h 593623"/>
              <a:gd name="connsiteX4" fmla="*/ 176980 w 1069258"/>
              <a:gd name="connsiteY4" fmla="*/ 84804 h 593623"/>
              <a:gd name="connsiteX5" fmla="*/ 199103 w 1069258"/>
              <a:gd name="connsiteY5" fmla="*/ 110613 h 593623"/>
              <a:gd name="connsiteX6" fmla="*/ 247035 w 1069258"/>
              <a:gd name="connsiteY6" fmla="*/ 140110 h 593623"/>
              <a:gd name="connsiteX7" fmla="*/ 294967 w 1069258"/>
              <a:gd name="connsiteY7" fmla="*/ 158546 h 593623"/>
              <a:gd name="connsiteX8" fmla="*/ 357648 w 1069258"/>
              <a:gd name="connsiteY8" fmla="*/ 169607 h 593623"/>
              <a:gd name="connsiteX9" fmla="*/ 903338 w 1069258"/>
              <a:gd name="connsiteY9" fmla="*/ 235975 h 593623"/>
              <a:gd name="connsiteX10" fmla="*/ 1010264 w 1069258"/>
              <a:gd name="connsiteY10" fmla="*/ 250723 h 593623"/>
              <a:gd name="connsiteX11" fmla="*/ 1061884 w 1069258"/>
              <a:gd name="connsiteY11" fmla="*/ 261784 h 593623"/>
              <a:gd name="connsiteX12" fmla="*/ 1069258 w 1069258"/>
              <a:gd name="connsiteY12" fmla="*/ 272846 h 593623"/>
              <a:gd name="connsiteX13" fmla="*/ 1069258 w 1069258"/>
              <a:gd name="connsiteY13" fmla="*/ 280220 h 593623"/>
              <a:gd name="connsiteX14" fmla="*/ 1061884 w 1069258"/>
              <a:gd name="connsiteY14" fmla="*/ 291281 h 593623"/>
              <a:gd name="connsiteX15" fmla="*/ 1032387 w 1069258"/>
              <a:gd name="connsiteY15" fmla="*/ 302342 h 593623"/>
              <a:gd name="connsiteX16" fmla="*/ 977080 w 1069258"/>
              <a:gd name="connsiteY16" fmla="*/ 313404 h 593623"/>
              <a:gd name="connsiteX17" fmla="*/ 460887 w 1069258"/>
              <a:gd name="connsiteY17" fmla="*/ 394520 h 593623"/>
              <a:gd name="connsiteX18" fmla="*/ 272845 w 1069258"/>
              <a:gd name="connsiteY18" fmla="*/ 442452 h 593623"/>
              <a:gd name="connsiteX19" fmla="*/ 213851 w 1069258"/>
              <a:gd name="connsiteY19" fmla="*/ 464575 h 593623"/>
              <a:gd name="connsiteX20" fmla="*/ 199103 w 1069258"/>
              <a:gd name="connsiteY20" fmla="*/ 475636 h 593623"/>
              <a:gd name="connsiteX21" fmla="*/ 151171 w 1069258"/>
              <a:gd name="connsiteY21" fmla="*/ 534629 h 593623"/>
              <a:gd name="connsiteX22" fmla="*/ 106926 w 1069258"/>
              <a:gd name="connsiteY22" fmla="*/ 571500 h 593623"/>
              <a:gd name="connsiteX23" fmla="*/ 66367 w 1069258"/>
              <a:gd name="connsiteY23" fmla="*/ 593623 h 593623"/>
              <a:gd name="connsiteX24" fmla="*/ 40558 w 1069258"/>
              <a:gd name="connsiteY24" fmla="*/ 593623 h 593623"/>
              <a:gd name="connsiteX25" fmla="*/ 0 w 1069258"/>
              <a:gd name="connsiteY25" fmla="*/ 575188 h 593623"/>
              <a:gd name="connsiteX0" fmla="*/ 0 w 1028700"/>
              <a:gd name="connsiteY0" fmla="*/ 593623 h 593623"/>
              <a:gd name="connsiteX1" fmla="*/ 95864 w 1028700"/>
              <a:gd name="connsiteY1" fmla="*/ 0 h 593623"/>
              <a:gd name="connsiteX2" fmla="*/ 99551 w 1028700"/>
              <a:gd name="connsiteY2" fmla="*/ 18436 h 593623"/>
              <a:gd name="connsiteX3" fmla="*/ 114300 w 1028700"/>
              <a:gd name="connsiteY3" fmla="*/ 47933 h 593623"/>
              <a:gd name="connsiteX4" fmla="*/ 136422 w 1028700"/>
              <a:gd name="connsiteY4" fmla="*/ 84804 h 593623"/>
              <a:gd name="connsiteX5" fmla="*/ 158545 w 1028700"/>
              <a:gd name="connsiteY5" fmla="*/ 110613 h 593623"/>
              <a:gd name="connsiteX6" fmla="*/ 206477 w 1028700"/>
              <a:gd name="connsiteY6" fmla="*/ 140110 h 593623"/>
              <a:gd name="connsiteX7" fmla="*/ 254409 w 1028700"/>
              <a:gd name="connsiteY7" fmla="*/ 158546 h 593623"/>
              <a:gd name="connsiteX8" fmla="*/ 317090 w 1028700"/>
              <a:gd name="connsiteY8" fmla="*/ 169607 h 593623"/>
              <a:gd name="connsiteX9" fmla="*/ 862780 w 1028700"/>
              <a:gd name="connsiteY9" fmla="*/ 235975 h 593623"/>
              <a:gd name="connsiteX10" fmla="*/ 969706 w 1028700"/>
              <a:gd name="connsiteY10" fmla="*/ 250723 h 593623"/>
              <a:gd name="connsiteX11" fmla="*/ 1021326 w 1028700"/>
              <a:gd name="connsiteY11" fmla="*/ 261784 h 593623"/>
              <a:gd name="connsiteX12" fmla="*/ 1028700 w 1028700"/>
              <a:gd name="connsiteY12" fmla="*/ 272846 h 593623"/>
              <a:gd name="connsiteX13" fmla="*/ 1028700 w 1028700"/>
              <a:gd name="connsiteY13" fmla="*/ 280220 h 593623"/>
              <a:gd name="connsiteX14" fmla="*/ 1021326 w 1028700"/>
              <a:gd name="connsiteY14" fmla="*/ 291281 h 593623"/>
              <a:gd name="connsiteX15" fmla="*/ 991829 w 1028700"/>
              <a:gd name="connsiteY15" fmla="*/ 302342 h 593623"/>
              <a:gd name="connsiteX16" fmla="*/ 936522 w 1028700"/>
              <a:gd name="connsiteY16" fmla="*/ 313404 h 593623"/>
              <a:gd name="connsiteX17" fmla="*/ 420329 w 1028700"/>
              <a:gd name="connsiteY17" fmla="*/ 394520 h 593623"/>
              <a:gd name="connsiteX18" fmla="*/ 232287 w 1028700"/>
              <a:gd name="connsiteY18" fmla="*/ 442452 h 593623"/>
              <a:gd name="connsiteX19" fmla="*/ 173293 w 1028700"/>
              <a:gd name="connsiteY19" fmla="*/ 464575 h 593623"/>
              <a:gd name="connsiteX20" fmla="*/ 158545 w 1028700"/>
              <a:gd name="connsiteY20" fmla="*/ 475636 h 593623"/>
              <a:gd name="connsiteX21" fmla="*/ 110613 w 1028700"/>
              <a:gd name="connsiteY21" fmla="*/ 534629 h 593623"/>
              <a:gd name="connsiteX22" fmla="*/ 66368 w 1028700"/>
              <a:gd name="connsiteY22" fmla="*/ 571500 h 593623"/>
              <a:gd name="connsiteX23" fmla="*/ 25809 w 1028700"/>
              <a:gd name="connsiteY23" fmla="*/ 593623 h 593623"/>
              <a:gd name="connsiteX24" fmla="*/ 0 w 1028700"/>
              <a:gd name="connsiteY24" fmla="*/ 593623 h 593623"/>
              <a:gd name="connsiteX0" fmla="*/ 0 w 1002891"/>
              <a:gd name="connsiteY0" fmla="*/ 593623 h 593623"/>
              <a:gd name="connsiteX1" fmla="*/ 70055 w 1002891"/>
              <a:gd name="connsiteY1" fmla="*/ 0 h 593623"/>
              <a:gd name="connsiteX2" fmla="*/ 73742 w 1002891"/>
              <a:gd name="connsiteY2" fmla="*/ 18436 h 593623"/>
              <a:gd name="connsiteX3" fmla="*/ 88491 w 1002891"/>
              <a:gd name="connsiteY3" fmla="*/ 47933 h 593623"/>
              <a:gd name="connsiteX4" fmla="*/ 110613 w 1002891"/>
              <a:gd name="connsiteY4" fmla="*/ 84804 h 593623"/>
              <a:gd name="connsiteX5" fmla="*/ 132736 w 1002891"/>
              <a:gd name="connsiteY5" fmla="*/ 110613 h 593623"/>
              <a:gd name="connsiteX6" fmla="*/ 180668 w 1002891"/>
              <a:gd name="connsiteY6" fmla="*/ 140110 h 593623"/>
              <a:gd name="connsiteX7" fmla="*/ 228600 w 1002891"/>
              <a:gd name="connsiteY7" fmla="*/ 158546 h 593623"/>
              <a:gd name="connsiteX8" fmla="*/ 291281 w 1002891"/>
              <a:gd name="connsiteY8" fmla="*/ 169607 h 593623"/>
              <a:gd name="connsiteX9" fmla="*/ 836971 w 1002891"/>
              <a:gd name="connsiteY9" fmla="*/ 235975 h 593623"/>
              <a:gd name="connsiteX10" fmla="*/ 943897 w 1002891"/>
              <a:gd name="connsiteY10" fmla="*/ 250723 h 593623"/>
              <a:gd name="connsiteX11" fmla="*/ 995517 w 1002891"/>
              <a:gd name="connsiteY11" fmla="*/ 261784 h 593623"/>
              <a:gd name="connsiteX12" fmla="*/ 1002891 w 1002891"/>
              <a:gd name="connsiteY12" fmla="*/ 272846 h 593623"/>
              <a:gd name="connsiteX13" fmla="*/ 1002891 w 1002891"/>
              <a:gd name="connsiteY13" fmla="*/ 280220 h 593623"/>
              <a:gd name="connsiteX14" fmla="*/ 995517 w 1002891"/>
              <a:gd name="connsiteY14" fmla="*/ 291281 h 593623"/>
              <a:gd name="connsiteX15" fmla="*/ 966020 w 1002891"/>
              <a:gd name="connsiteY15" fmla="*/ 302342 h 593623"/>
              <a:gd name="connsiteX16" fmla="*/ 910713 w 1002891"/>
              <a:gd name="connsiteY16" fmla="*/ 313404 h 593623"/>
              <a:gd name="connsiteX17" fmla="*/ 394520 w 1002891"/>
              <a:gd name="connsiteY17" fmla="*/ 394520 h 593623"/>
              <a:gd name="connsiteX18" fmla="*/ 206478 w 1002891"/>
              <a:gd name="connsiteY18" fmla="*/ 442452 h 593623"/>
              <a:gd name="connsiteX19" fmla="*/ 147484 w 1002891"/>
              <a:gd name="connsiteY19" fmla="*/ 464575 h 593623"/>
              <a:gd name="connsiteX20" fmla="*/ 132736 w 1002891"/>
              <a:gd name="connsiteY20" fmla="*/ 475636 h 593623"/>
              <a:gd name="connsiteX21" fmla="*/ 84804 w 1002891"/>
              <a:gd name="connsiteY21" fmla="*/ 534629 h 593623"/>
              <a:gd name="connsiteX22" fmla="*/ 40559 w 1002891"/>
              <a:gd name="connsiteY22" fmla="*/ 571500 h 593623"/>
              <a:gd name="connsiteX23" fmla="*/ 0 w 1002891"/>
              <a:gd name="connsiteY23" fmla="*/ 593623 h 593623"/>
              <a:gd name="connsiteX0" fmla="*/ 0 w 962332"/>
              <a:gd name="connsiteY0" fmla="*/ 571500 h 571500"/>
              <a:gd name="connsiteX1" fmla="*/ 29496 w 962332"/>
              <a:gd name="connsiteY1" fmla="*/ 0 h 571500"/>
              <a:gd name="connsiteX2" fmla="*/ 33183 w 962332"/>
              <a:gd name="connsiteY2" fmla="*/ 18436 h 571500"/>
              <a:gd name="connsiteX3" fmla="*/ 47932 w 962332"/>
              <a:gd name="connsiteY3" fmla="*/ 47933 h 571500"/>
              <a:gd name="connsiteX4" fmla="*/ 70054 w 962332"/>
              <a:gd name="connsiteY4" fmla="*/ 84804 h 571500"/>
              <a:gd name="connsiteX5" fmla="*/ 92177 w 962332"/>
              <a:gd name="connsiteY5" fmla="*/ 110613 h 571500"/>
              <a:gd name="connsiteX6" fmla="*/ 140109 w 962332"/>
              <a:gd name="connsiteY6" fmla="*/ 140110 h 571500"/>
              <a:gd name="connsiteX7" fmla="*/ 188041 w 962332"/>
              <a:gd name="connsiteY7" fmla="*/ 158546 h 571500"/>
              <a:gd name="connsiteX8" fmla="*/ 250722 w 962332"/>
              <a:gd name="connsiteY8" fmla="*/ 169607 h 571500"/>
              <a:gd name="connsiteX9" fmla="*/ 796412 w 962332"/>
              <a:gd name="connsiteY9" fmla="*/ 235975 h 571500"/>
              <a:gd name="connsiteX10" fmla="*/ 903338 w 962332"/>
              <a:gd name="connsiteY10" fmla="*/ 250723 h 571500"/>
              <a:gd name="connsiteX11" fmla="*/ 954958 w 962332"/>
              <a:gd name="connsiteY11" fmla="*/ 261784 h 571500"/>
              <a:gd name="connsiteX12" fmla="*/ 962332 w 962332"/>
              <a:gd name="connsiteY12" fmla="*/ 272846 h 571500"/>
              <a:gd name="connsiteX13" fmla="*/ 962332 w 962332"/>
              <a:gd name="connsiteY13" fmla="*/ 280220 h 571500"/>
              <a:gd name="connsiteX14" fmla="*/ 954958 w 962332"/>
              <a:gd name="connsiteY14" fmla="*/ 291281 h 571500"/>
              <a:gd name="connsiteX15" fmla="*/ 925461 w 962332"/>
              <a:gd name="connsiteY15" fmla="*/ 302342 h 571500"/>
              <a:gd name="connsiteX16" fmla="*/ 870154 w 962332"/>
              <a:gd name="connsiteY16" fmla="*/ 313404 h 571500"/>
              <a:gd name="connsiteX17" fmla="*/ 353961 w 962332"/>
              <a:gd name="connsiteY17" fmla="*/ 394520 h 571500"/>
              <a:gd name="connsiteX18" fmla="*/ 165919 w 962332"/>
              <a:gd name="connsiteY18" fmla="*/ 442452 h 571500"/>
              <a:gd name="connsiteX19" fmla="*/ 106925 w 962332"/>
              <a:gd name="connsiteY19" fmla="*/ 464575 h 571500"/>
              <a:gd name="connsiteX20" fmla="*/ 92177 w 962332"/>
              <a:gd name="connsiteY20" fmla="*/ 475636 h 571500"/>
              <a:gd name="connsiteX21" fmla="*/ 44245 w 962332"/>
              <a:gd name="connsiteY21" fmla="*/ 534629 h 571500"/>
              <a:gd name="connsiteX22" fmla="*/ 0 w 962332"/>
              <a:gd name="connsiteY22" fmla="*/ 571500 h 571500"/>
              <a:gd name="connsiteX0" fmla="*/ 14749 w 932836"/>
              <a:gd name="connsiteY0" fmla="*/ 534629 h 534629"/>
              <a:gd name="connsiteX1" fmla="*/ 0 w 932836"/>
              <a:gd name="connsiteY1" fmla="*/ 0 h 534629"/>
              <a:gd name="connsiteX2" fmla="*/ 3687 w 932836"/>
              <a:gd name="connsiteY2" fmla="*/ 18436 h 534629"/>
              <a:gd name="connsiteX3" fmla="*/ 18436 w 932836"/>
              <a:gd name="connsiteY3" fmla="*/ 47933 h 534629"/>
              <a:gd name="connsiteX4" fmla="*/ 40558 w 932836"/>
              <a:gd name="connsiteY4" fmla="*/ 84804 h 534629"/>
              <a:gd name="connsiteX5" fmla="*/ 62681 w 932836"/>
              <a:gd name="connsiteY5" fmla="*/ 110613 h 534629"/>
              <a:gd name="connsiteX6" fmla="*/ 110613 w 932836"/>
              <a:gd name="connsiteY6" fmla="*/ 140110 h 534629"/>
              <a:gd name="connsiteX7" fmla="*/ 158545 w 932836"/>
              <a:gd name="connsiteY7" fmla="*/ 158546 h 534629"/>
              <a:gd name="connsiteX8" fmla="*/ 221226 w 932836"/>
              <a:gd name="connsiteY8" fmla="*/ 169607 h 534629"/>
              <a:gd name="connsiteX9" fmla="*/ 766916 w 932836"/>
              <a:gd name="connsiteY9" fmla="*/ 235975 h 534629"/>
              <a:gd name="connsiteX10" fmla="*/ 873842 w 932836"/>
              <a:gd name="connsiteY10" fmla="*/ 250723 h 534629"/>
              <a:gd name="connsiteX11" fmla="*/ 925462 w 932836"/>
              <a:gd name="connsiteY11" fmla="*/ 261784 h 534629"/>
              <a:gd name="connsiteX12" fmla="*/ 932836 w 932836"/>
              <a:gd name="connsiteY12" fmla="*/ 272846 h 534629"/>
              <a:gd name="connsiteX13" fmla="*/ 932836 w 932836"/>
              <a:gd name="connsiteY13" fmla="*/ 280220 h 534629"/>
              <a:gd name="connsiteX14" fmla="*/ 925462 w 932836"/>
              <a:gd name="connsiteY14" fmla="*/ 291281 h 534629"/>
              <a:gd name="connsiteX15" fmla="*/ 895965 w 932836"/>
              <a:gd name="connsiteY15" fmla="*/ 302342 h 534629"/>
              <a:gd name="connsiteX16" fmla="*/ 840658 w 932836"/>
              <a:gd name="connsiteY16" fmla="*/ 313404 h 534629"/>
              <a:gd name="connsiteX17" fmla="*/ 324465 w 932836"/>
              <a:gd name="connsiteY17" fmla="*/ 394520 h 534629"/>
              <a:gd name="connsiteX18" fmla="*/ 136423 w 932836"/>
              <a:gd name="connsiteY18" fmla="*/ 442452 h 534629"/>
              <a:gd name="connsiteX19" fmla="*/ 77429 w 932836"/>
              <a:gd name="connsiteY19" fmla="*/ 464575 h 534629"/>
              <a:gd name="connsiteX20" fmla="*/ 62681 w 932836"/>
              <a:gd name="connsiteY20" fmla="*/ 475636 h 534629"/>
              <a:gd name="connsiteX21" fmla="*/ 14749 w 932836"/>
              <a:gd name="connsiteY21" fmla="*/ 534629 h 534629"/>
              <a:gd name="connsiteX0" fmla="*/ 11062 w 929149"/>
              <a:gd name="connsiteY0" fmla="*/ 516193 h 516193"/>
              <a:gd name="connsiteX1" fmla="*/ 0 w 929149"/>
              <a:gd name="connsiteY1" fmla="*/ 0 h 516193"/>
              <a:gd name="connsiteX2" fmla="*/ 14749 w 929149"/>
              <a:gd name="connsiteY2" fmla="*/ 29497 h 516193"/>
              <a:gd name="connsiteX3" fmla="*/ 36871 w 929149"/>
              <a:gd name="connsiteY3" fmla="*/ 66368 h 516193"/>
              <a:gd name="connsiteX4" fmla="*/ 58994 w 929149"/>
              <a:gd name="connsiteY4" fmla="*/ 92177 h 516193"/>
              <a:gd name="connsiteX5" fmla="*/ 106926 w 929149"/>
              <a:gd name="connsiteY5" fmla="*/ 121674 h 516193"/>
              <a:gd name="connsiteX6" fmla="*/ 154858 w 929149"/>
              <a:gd name="connsiteY6" fmla="*/ 140110 h 516193"/>
              <a:gd name="connsiteX7" fmla="*/ 217539 w 929149"/>
              <a:gd name="connsiteY7" fmla="*/ 151171 h 516193"/>
              <a:gd name="connsiteX8" fmla="*/ 763229 w 929149"/>
              <a:gd name="connsiteY8" fmla="*/ 217539 h 516193"/>
              <a:gd name="connsiteX9" fmla="*/ 870155 w 929149"/>
              <a:gd name="connsiteY9" fmla="*/ 232287 h 516193"/>
              <a:gd name="connsiteX10" fmla="*/ 921775 w 929149"/>
              <a:gd name="connsiteY10" fmla="*/ 243348 h 516193"/>
              <a:gd name="connsiteX11" fmla="*/ 929149 w 929149"/>
              <a:gd name="connsiteY11" fmla="*/ 254410 h 516193"/>
              <a:gd name="connsiteX12" fmla="*/ 929149 w 929149"/>
              <a:gd name="connsiteY12" fmla="*/ 261784 h 516193"/>
              <a:gd name="connsiteX13" fmla="*/ 921775 w 929149"/>
              <a:gd name="connsiteY13" fmla="*/ 272845 h 516193"/>
              <a:gd name="connsiteX14" fmla="*/ 892278 w 929149"/>
              <a:gd name="connsiteY14" fmla="*/ 283906 h 516193"/>
              <a:gd name="connsiteX15" fmla="*/ 836971 w 929149"/>
              <a:gd name="connsiteY15" fmla="*/ 294968 h 516193"/>
              <a:gd name="connsiteX16" fmla="*/ 320778 w 929149"/>
              <a:gd name="connsiteY16" fmla="*/ 376084 h 516193"/>
              <a:gd name="connsiteX17" fmla="*/ 132736 w 929149"/>
              <a:gd name="connsiteY17" fmla="*/ 424016 h 516193"/>
              <a:gd name="connsiteX18" fmla="*/ 73742 w 929149"/>
              <a:gd name="connsiteY18" fmla="*/ 446139 h 516193"/>
              <a:gd name="connsiteX19" fmla="*/ 58994 w 929149"/>
              <a:gd name="connsiteY19" fmla="*/ 457200 h 516193"/>
              <a:gd name="connsiteX20" fmla="*/ 11062 w 929149"/>
              <a:gd name="connsiteY20" fmla="*/ 516193 h 516193"/>
              <a:gd name="connsiteX0" fmla="*/ 0 w 918087"/>
              <a:gd name="connsiteY0" fmla="*/ 486696 h 486696"/>
              <a:gd name="connsiteX1" fmla="*/ 3687 w 918087"/>
              <a:gd name="connsiteY1" fmla="*/ 0 h 486696"/>
              <a:gd name="connsiteX2" fmla="*/ 25809 w 918087"/>
              <a:gd name="connsiteY2" fmla="*/ 36871 h 486696"/>
              <a:gd name="connsiteX3" fmla="*/ 47932 w 918087"/>
              <a:gd name="connsiteY3" fmla="*/ 62680 h 486696"/>
              <a:gd name="connsiteX4" fmla="*/ 95864 w 918087"/>
              <a:gd name="connsiteY4" fmla="*/ 92177 h 486696"/>
              <a:gd name="connsiteX5" fmla="*/ 143796 w 918087"/>
              <a:gd name="connsiteY5" fmla="*/ 110613 h 486696"/>
              <a:gd name="connsiteX6" fmla="*/ 206477 w 918087"/>
              <a:gd name="connsiteY6" fmla="*/ 121674 h 486696"/>
              <a:gd name="connsiteX7" fmla="*/ 752167 w 918087"/>
              <a:gd name="connsiteY7" fmla="*/ 188042 h 486696"/>
              <a:gd name="connsiteX8" fmla="*/ 859093 w 918087"/>
              <a:gd name="connsiteY8" fmla="*/ 202790 h 486696"/>
              <a:gd name="connsiteX9" fmla="*/ 910713 w 918087"/>
              <a:gd name="connsiteY9" fmla="*/ 213851 h 486696"/>
              <a:gd name="connsiteX10" fmla="*/ 918087 w 918087"/>
              <a:gd name="connsiteY10" fmla="*/ 224913 h 486696"/>
              <a:gd name="connsiteX11" fmla="*/ 918087 w 918087"/>
              <a:gd name="connsiteY11" fmla="*/ 232287 h 486696"/>
              <a:gd name="connsiteX12" fmla="*/ 910713 w 918087"/>
              <a:gd name="connsiteY12" fmla="*/ 243348 h 486696"/>
              <a:gd name="connsiteX13" fmla="*/ 881216 w 918087"/>
              <a:gd name="connsiteY13" fmla="*/ 254409 h 486696"/>
              <a:gd name="connsiteX14" fmla="*/ 825909 w 918087"/>
              <a:gd name="connsiteY14" fmla="*/ 265471 h 486696"/>
              <a:gd name="connsiteX15" fmla="*/ 309716 w 918087"/>
              <a:gd name="connsiteY15" fmla="*/ 346587 h 486696"/>
              <a:gd name="connsiteX16" fmla="*/ 121674 w 918087"/>
              <a:gd name="connsiteY16" fmla="*/ 394519 h 486696"/>
              <a:gd name="connsiteX17" fmla="*/ 62680 w 918087"/>
              <a:gd name="connsiteY17" fmla="*/ 416642 h 486696"/>
              <a:gd name="connsiteX18" fmla="*/ 47932 w 918087"/>
              <a:gd name="connsiteY18" fmla="*/ 427703 h 486696"/>
              <a:gd name="connsiteX19" fmla="*/ 0 w 918087"/>
              <a:gd name="connsiteY19" fmla="*/ 486696 h 48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8087" h="486696">
                <a:moveTo>
                  <a:pt x="0" y="486696"/>
                </a:moveTo>
                <a:lnTo>
                  <a:pt x="3687" y="0"/>
                </a:lnTo>
                <a:lnTo>
                  <a:pt x="25809" y="36871"/>
                </a:lnTo>
                <a:lnTo>
                  <a:pt x="47932" y="62680"/>
                </a:lnTo>
                <a:lnTo>
                  <a:pt x="95864" y="92177"/>
                </a:lnTo>
                <a:lnTo>
                  <a:pt x="143796" y="110613"/>
                </a:lnTo>
                <a:lnTo>
                  <a:pt x="206477" y="121674"/>
                </a:lnTo>
                <a:lnTo>
                  <a:pt x="752167" y="188042"/>
                </a:lnTo>
                <a:lnTo>
                  <a:pt x="859093" y="202790"/>
                </a:lnTo>
                <a:lnTo>
                  <a:pt x="910713" y="213851"/>
                </a:lnTo>
                <a:lnTo>
                  <a:pt x="918087" y="224913"/>
                </a:lnTo>
                <a:lnTo>
                  <a:pt x="918087" y="232287"/>
                </a:lnTo>
                <a:lnTo>
                  <a:pt x="910713" y="243348"/>
                </a:lnTo>
                <a:lnTo>
                  <a:pt x="881216" y="254409"/>
                </a:lnTo>
                <a:lnTo>
                  <a:pt x="825909" y="265471"/>
                </a:lnTo>
                <a:lnTo>
                  <a:pt x="309716" y="346587"/>
                </a:lnTo>
                <a:lnTo>
                  <a:pt x="121674" y="394519"/>
                </a:lnTo>
                <a:lnTo>
                  <a:pt x="62680" y="416642"/>
                </a:lnTo>
                <a:lnTo>
                  <a:pt x="47932" y="427703"/>
                </a:lnTo>
                <a:lnTo>
                  <a:pt x="0" y="486696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EECA15-7993-4E23-8415-3D2AA734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4" y="1419226"/>
            <a:ext cx="452913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BAA1FF8-BDFC-402D-BC40-58A86FD4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4" y="1431926"/>
            <a:ext cx="452913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30">
            <a:extLst>
              <a:ext uri="{FF2B5EF4-FFF2-40B4-BE49-F238E27FC236}">
                <a16:creationId xmlns:a16="http://schemas.microsoft.com/office/drawing/2014/main" id="{1240D71E-2BA7-4247-93DF-E74B30F2B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6" y="-142875"/>
            <a:ext cx="5978525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ja-JP" altLang="en-US" sz="45000" dirty="0">
              <a:ln w="50800">
                <a:solidFill>
                  <a:schemeClr val="tx1"/>
                </a:solidFill>
              </a:ln>
              <a:noFill/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3B5C829-BE05-4DBA-8F86-63D718571B3F}"/>
              </a:ext>
            </a:extLst>
          </p:cNvPr>
          <p:cNvSpPr/>
          <p:nvPr/>
        </p:nvSpPr>
        <p:spPr>
          <a:xfrm rot="19800000">
            <a:off x="4179888" y="1306514"/>
            <a:ext cx="3657600" cy="2111375"/>
          </a:xfrm>
          <a:custGeom>
            <a:avLst/>
            <a:gdLst>
              <a:gd name="connsiteX0" fmla="*/ 1522867 w 3657600"/>
              <a:gd name="connsiteY0" fmla="*/ 815821 h 2110938"/>
              <a:gd name="connsiteX1" fmla="*/ 2447464 w 3657600"/>
              <a:gd name="connsiteY1" fmla="*/ 1233930 h 2110938"/>
              <a:gd name="connsiteX2" fmla="*/ 2800987 w 3657600"/>
              <a:gd name="connsiteY2" fmla="*/ 1420889 h 2110938"/>
              <a:gd name="connsiteX3" fmla="*/ 2974349 w 3657600"/>
              <a:gd name="connsiteY3" fmla="*/ 1502471 h 2110938"/>
              <a:gd name="connsiteX4" fmla="*/ 3120517 w 3657600"/>
              <a:gd name="connsiteY4" fmla="*/ 1570456 h 2110938"/>
              <a:gd name="connsiteX5" fmla="*/ 3157909 w 3657600"/>
              <a:gd name="connsiteY5" fmla="*/ 1584053 h 2110938"/>
              <a:gd name="connsiteX6" fmla="*/ 3198700 w 3657600"/>
              <a:gd name="connsiteY6" fmla="*/ 1594251 h 2110938"/>
              <a:gd name="connsiteX7" fmla="*/ 3253088 w 3657600"/>
              <a:gd name="connsiteY7" fmla="*/ 1604449 h 2110938"/>
              <a:gd name="connsiteX8" fmla="*/ 3314275 w 3657600"/>
              <a:gd name="connsiteY8" fmla="*/ 1611248 h 2110938"/>
              <a:gd name="connsiteX9" fmla="*/ 3375462 w 3657600"/>
              <a:gd name="connsiteY9" fmla="*/ 1614647 h 2110938"/>
              <a:gd name="connsiteX10" fmla="*/ 3385659 w 3657600"/>
              <a:gd name="connsiteY10" fmla="*/ 1618046 h 2110938"/>
              <a:gd name="connsiteX11" fmla="*/ 3412853 w 3657600"/>
              <a:gd name="connsiteY11" fmla="*/ 1645240 h 2110938"/>
              <a:gd name="connsiteX12" fmla="*/ 3460443 w 3657600"/>
              <a:gd name="connsiteY12" fmla="*/ 1696229 h 2110938"/>
              <a:gd name="connsiteX13" fmla="*/ 3514831 w 3657600"/>
              <a:gd name="connsiteY13" fmla="*/ 1760815 h 2110938"/>
              <a:gd name="connsiteX14" fmla="*/ 3565820 w 3657600"/>
              <a:gd name="connsiteY14" fmla="*/ 1822001 h 2110938"/>
              <a:gd name="connsiteX15" fmla="*/ 3606611 w 3657600"/>
              <a:gd name="connsiteY15" fmla="*/ 1876390 h 2110938"/>
              <a:gd name="connsiteX16" fmla="*/ 3630406 w 3657600"/>
              <a:gd name="connsiteY16" fmla="*/ 1923979 h 2110938"/>
              <a:gd name="connsiteX17" fmla="*/ 3650801 w 3657600"/>
              <a:gd name="connsiteY17" fmla="*/ 1961371 h 2110938"/>
              <a:gd name="connsiteX18" fmla="*/ 3654201 w 3657600"/>
              <a:gd name="connsiteY18" fmla="*/ 1974968 h 2110938"/>
              <a:gd name="connsiteX19" fmla="*/ 3657600 w 3657600"/>
              <a:gd name="connsiteY19" fmla="*/ 1998763 h 2110938"/>
              <a:gd name="connsiteX20" fmla="*/ 3654201 w 3657600"/>
              <a:gd name="connsiteY20" fmla="*/ 2039554 h 2110938"/>
              <a:gd name="connsiteX21" fmla="*/ 3637204 w 3657600"/>
              <a:gd name="connsiteY21" fmla="*/ 2087143 h 2110938"/>
              <a:gd name="connsiteX22" fmla="*/ 3620208 w 3657600"/>
              <a:gd name="connsiteY22" fmla="*/ 2104140 h 2110938"/>
              <a:gd name="connsiteX23" fmla="*/ 3599812 w 3657600"/>
              <a:gd name="connsiteY23" fmla="*/ 2110938 h 2110938"/>
              <a:gd name="connsiteX24" fmla="*/ 3579417 w 3657600"/>
              <a:gd name="connsiteY24" fmla="*/ 2110938 h 2110938"/>
              <a:gd name="connsiteX25" fmla="*/ 3542025 w 3657600"/>
              <a:gd name="connsiteY25" fmla="*/ 2097341 h 2110938"/>
              <a:gd name="connsiteX26" fmla="*/ 3450245 w 3657600"/>
              <a:gd name="connsiteY26" fmla="*/ 2029356 h 2110938"/>
              <a:gd name="connsiteX27" fmla="*/ 3259887 w 3657600"/>
              <a:gd name="connsiteY27" fmla="*/ 1893386 h 2110938"/>
              <a:gd name="connsiteX28" fmla="*/ 2991346 w 3657600"/>
              <a:gd name="connsiteY28" fmla="*/ 1720024 h 2110938"/>
              <a:gd name="connsiteX29" fmla="*/ 2631024 w 3657600"/>
              <a:gd name="connsiteY29" fmla="*/ 1512669 h 2110938"/>
              <a:gd name="connsiteX30" fmla="*/ 2277502 w 3657600"/>
              <a:gd name="connsiteY30" fmla="*/ 1342706 h 2110938"/>
              <a:gd name="connsiteX31" fmla="*/ 1424288 w 3657600"/>
              <a:gd name="connsiteY31" fmla="*/ 961990 h 2110938"/>
              <a:gd name="connsiteX32" fmla="*/ 931396 w 3657600"/>
              <a:gd name="connsiteY32" fmla="*/ 751236 h 2110938"/>
              <a:gd name="connsiteX33" fmla="*/ 581273 w 3657600"/>
              <a:gd name="connsiteY33" fmla="*/ 605068 h 2110938"/>
              <a:gd name="connsiteX34" fmla="*/ 418108 w 3657600"/>
              <a:gd name="connsiteY34" fmla="*/ 543881 h 2110938"/>
              <a:gd name="connsiteX35" fmla="*/ 295735 w 3657600"/>
              <a:gd name="connsiteY35" fmla="*/ 506489 h 2110938"/>
              <a:gd name="connsiteX36" fmla="*/ 210754 w 3657600"/>
              <a:gd name="connsiteY36" fmla="*/ 482694 h 2110938"/>
              <a:gd name="connsiteX37" fmla="*/ 176761 w 3657600"/>
              <a:gd name="connsiteY37" fmla="*/ 441903 h 2110938"/>
              <a:gd name="connsiteX38" fmla="*/ 115575 w 3657600"/>
              <a:gd name="connsiteY38" fmla="*/ 329728 h 2110938"/>
              <a:gd name="connsiteX39" fmla="*/ 64586 w 3657600"/>
              <a:gd name="connsiteY39" fmla="*/ 214153 h 2110938"/>
              <a:gd name="connsiteX40" fmla="*/ 20395 w 3657600"/>
              <a:gd name="connsiteY40" fmla="*/ 98578 h 2110938"/>
              <a:gd name="connsiteX41" fmla="*/ 0 w 3657600"/>
              <a:gd name="connsiteY41" fmla="*/ 40791 h 2110938"/>
              <a:gd name="connsiteX42" fmla="*/ 0 w 3657600"/>
              <a:gd name="connsiteY42" fmla="*/ 30593 h 2110938"/>
              <a:gd name="connsiteX43" fmla="*/ 6798 w 3657600"/>
              <a:gd name="connsiteY43" fmla="*/ 6798 h 2110938"/>
              <a:gd name="connsiteX44" fmla="*/ 16996 w 3657600"/>
              <a:gd name="connsiteY44" fmla="*/ 0 h 2110938"/>
              <a:gd name="connsiteX45" fmla="*/ 27194 w 3657600"/>
              <a:gd name="connsiteY45" fmla="*/ 0 h 2110938"/>
              <a:gd name="connsiteX46" fmla="*/ 44190 w 3657600"/>
              <a:gd name="connsiteY46" fmla="*/ 10198 h 2110938"/>
              <a:gd name="connsiteX47" fmla="*/ 57787 w 3657600"/>
              <a:gd name="connsiteY47" fmla="*/ 30593 h 2110938"/>
              <a:gd name="connsiteX48" fmla="*/ 115575 w 3657600"/>
              <a:gd name="connsiteY48" fmla="*/ 101978 h 2110938"/>
              <a:gd name="connsiteX49" fmla="*/ 217552 w 3657600"/>
              <a:gd name="connsiteY49" fmla="*/ 203955 h 2110938"/>
              <a:gd name="connsiteX50" fmla="*/ 295735 w 3657600"/>
              <a:gd name="connsiteY50" fmla="*/ 265142 h 2110938"/>
              <a:gd name="connsiteX51" fmla="*/ 367119 w 3657600"/>
              <a:gd name="connsiteY51" fmla="*/ 312732 h 2110938"/>
              <a:gd name="connsiteX52" fmla="*/ 649258 w 3657600"/>
              <a:gd name="connsiteY52" fmla="*/ 431706 h 2110938"/>
              <a:gd name="connsiteX53" fmla="*/ 914400 w 3657600"/>
              <a:gd name="connsiteY53" fmla="*/ 547280 h 2110938"/>
              <a:gd name="connsiteX54" fmla="*/ 1322311 w 3657600"/>
              <a:gd name="connsiteY54" fmla="*/ 727441 h 2110938"/>
              <a:gd name="connsiteX55" fmla="*/ 1522867 w 3657600"/>
              <a:gd name="connsiteY55" fmla="*/ 815821 h 21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57600" h="2110938">
                <a:moveTo>
                  <a:pt x="1522867" y="815821"/>
                </a:moveTo>
                <a:lnTo>
                  <a:pt x="2447464" y="1233930"/>
                </a:lnTo>
                <a:lnTo>
                  <a:pt x="2800987" y="1420889"/>
                </a:lnTo>
                <a:lnTo>
                  <a:pt x="2974349" y="1502471"/>
                </a:lnTo>
                <a:lnTo>
                  <a:pt x="3120517" y="1570456"/>
                </a:lnTo>
                <a:lnTo>
                  <a:pt x="3157909" y="1584053"/>
                </a:lnTo>
                <a:lnTo>
                  <a:pt x="3198700" y="1594251"/>
                </a:lnTo>
                <a:lnTo>
                  <a:pt x="3253088" y="1604449"/>
                </a:lnTo>
                <a:lnTo>
                  <a:pt x="3314275" y="1611248"/>
                </a:lnTo>
                <a:lnTo>
                  <a:pt x="3375462" y="1614647"/>
                </a:lnTo>
                <a:lnTo>
                  <a:pt x="3385659" y="1618046"/>
                </a:lnTo>
                <a:lnTo>
                  <a:pt x="3412853" y="1645240"/>
                </a:lnTo>
                <a:lnTo>
                  <a:pt x="3460443" y="1696229"/>
                </a:lnTo>
                <a:lnTo>
                  <a:pt x="3514831" y="1760815"/>
                </a:lnTo>
                <a:lnTo>
                  <a:pt x="3565820" y="1822001"/>
                </a:lnTo>
                <a:lnTo>
                  <a:pt x="3606611" y="1876390"/>
                </a:lnTo>
                <a:lnTo>
                  <a:pt x="3630406" y="1923979"/>
                </a:lnTo>
                <a:lnTo>
                  <a:pt x="3650801" y="1961371"/>
                </a:lnTo>
                <a:lnTo>
                  <a:pt x="3654201" y="1974968"/>
                </a:lnTo>
                <a:lnTo>
                  <a:pt x="3657600" y="1998763"/>
                </a:lnTo>
                <a:lnTo>
                  <a:pt x="3654201" y="2039554"/>
                </a:lnTo>
                <a:lnTo>
                  <a:pt x="3637204" y="2087143"/>
                </a:lnTo>
                <a:lnTo>
                  <a:pt x="3620208" y="2104140"/>
                </a:lnTo>
                <a:lnTo>
                  <a:pt x="3599812" y="2110938"/>
                </a:lnTo>
                <a:lnTo>
                  <a:pt x="3579417" y="2110938"/>
                </a:lnTo>
                <a:lnTo>
                  <a:pt x="3542025" y="2097341"/>
                </a:lnTo>
                <a:lnTo>
                  <a:pt x="3450245" y="2029356"/>
                </a:lnTo>
                <a:lnTo>
                  <a:pt x="3259887" y="1893386"/>
                </a:lnTo>
                <a:lnTo>
                  <a:pt x="2991346" y="1720024"/>
                </a:lnTo>
                <a:lnTo>
                  <a:pt x="2631024" y="1512669"/>
                </a:lnTo>
                <a:lnTo>
                  <a:pt x="2277502" y="1342706"/>
                </a:lnTo>
                <a:lnTo>
                  <a:pt x="1424288" y="961990"/>
                </a:lnTo>
                <a:lnTo>
                  <a:pt x="931396" y="751236"/>
                </a:lnTo>
                <a:lnTo>
                  <a:pt x="581273" y="605068"/>
                </a:lnTo>
                <a:lnTo>
                  <a:pt x="418108" y="543881"/>
                </a:lnTo>
                <a:lnTo>
                  <a:pt x="295735" y="506489"/>
                </a:lnTo>
                <a:lnTo>
                  <a:pt x="210754" y="482694"/>
                </a:lnTo>
                <a:lnTo>
                  <a:pt x="176761" y="441903"/>
                </a:lnTo>
                <a:lnTo>
                  <a:pt x="115575" y="329728"/>
                </a:lnTo>
                <a:lnTo>
                  <a:pt x="64586" y="214153"/>
                </a:lnTo>
                <a:lnTo>
                  <a:pt x="20395" y="98578"/>
                </a:lnTo>
                <a:lnTo>
                  <a:pt x="0" y="40791"/>
                </a:lnTo>
                <a:lnTo>
                  <a:pt x="0" y="30593"/>
                </a:lnTo>
                <a:lnTo>
                  <a:pt x="6798" y="6798"/>
                </a:lnTo>
                <a:lnTo>
                  <a:pt x="16996" y="0"/>
                </a:lnTo>
                <a:lnTo>
                  <a:pt x="27194" y="0"/>
                </a:lnTo>
                <a:lnTo>
                  <a:pt x="44190" y="10198"/>
                </a:lnTo>
                <a:lnTo>
                  <a:pt x="57787" y="30593"/>
                </a:lnTo>
                <a:lnTo>
                  <a:pt x="115575" y="101978"/>
                </a:lnTo>
                <a:lnTo>
                  <a:pt x="217552" y="203955"/>
                </a:lnTo>
                <a:lnTo>
                  <a:pt x="295735" y="265142"/>
                </a:lnTo>
                <a:lnTo>
                  <a:pt x="367119" y="312732"/>
                </a:lnTo>
                <a:lnTo>
                  <a:pt x="649258" y="431706"/>
                </a:lnTo>
                <a:lnTo>
                  <a:pt x="914400" y="547280"/>
                </a:lnTo>
                <a:lnTo>
                  <a:pt x="1322311" y="727441"/>
                </a:lnTo>
                <a:lnTo>
                  <a:pt x="1522867" y="8158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F3A27EF-CF03-451C-9C5D-FF7EC2B59BD2}"/>
              </a:ext>
            </a:extLst>
          </p:cNvPr>
          <p:cNvSpPr/>
          <p:nvPr/>
        </p:nvSpPr>
        <p:spPr>
          <a:xfrm rot="16200000">
            <a:off x="3739357" y="3326607"/>
            <a:ext cx="1870075" cy="1490662"/>
          </a:xfrm>
          <a:custGeom>
            <a:avLst/>
            <a:gdLst>
              <a:gd name="connsiteX0" fmla="*/ 547687 w 1869281"/>
              <a:gd name="connsiteY0" fmla="*/ 447675 h 1490663"/>
              <a:gd name="connsiteX1" fmla="*/ 835818 w 1869281"/>
              <a:gd name="connsiteY1" fmla="*/ 685800 h 1490663"/>
              <a:gd name="connsiteX2" fmla="*/ 1042987 w 1869281"/>
              <a:gd name="connsiteY2" fmla="*/ 840581 h 1490663"/>
              <a:gd name="connsiteX3" fmla="*/ 1100137 w 1869281"/>
              <a:gd name="connsiteY3" fmla="*/ 881063 h 1490663"/>
              <a:gd name="connsiteX4" fmla="*/ 1154906 w 1869281"/>
              <a:gd name="connsiteY4" fmla="*/ 921544 h 1490663"/>
              <a:gd name="connsiteX5" fmla="*/ 1350168 w 1869281"/>
              <a:gd name="connsiteY5" fmla="*/ 1059656 h 1490663"/>
              <a:gd name="connsiteX6" fmla="*/ 1438275 w 1869281"/>
              <a:gd name="connsiteY6" fmla="*/ 1109663 h 1490663"/>
              <a:gd name="connsiteX7" fmla="*/ 1524000 w 1869281"/>
              <a:gd name="connsiteY7" fmla="*/ 1150144 h 1490663"/>
              <a:gd name="connsiteX8" fmla="*/ 1576387 w 1869281"/>
              <a:gd name="connsiteY8" fmla="*/ 1169194 h 1490663"/>
              <a:gd name="connsiteX9" fmla="*/ 1621631 w 1869281"/>
              <a:gd name="connsiteY9" fmla="*/ 1176338 h 1490663"/>
              <a:gd name="connsiteX10" fmla="*/ 1657350 w 1869281"/>
              <a:gd name="connsiteY10" fmla="*/ 1176338 h 1490663"/>
              <a:gd name="connsiteX11" fmla="*/ 1688306 w 1869281"/>
              <a:gd name="connsiteY11" fmla="*/ 1169194 h 1490663"/>
              <a:gd name="connsiteX12" fmla="*/ 1724025 w 1869281"/>
              <a:gd name="connsiteY12" fmla="*/ 1150144 h 1490663"/>
              <a:gd name="connsiteX13" fmla="*/ 1759743 w 1869281"/>
              <a:gd name="connsiteY13" fmla="*/ 1123950 h 1490663"/>
              <a:gd name="connsiteX14" fmla="*/ 1807368 w 1869281"/>
              <a:gd name="connsiteY14" fmla="*/ 1081088 h 1490663"/>
              <a:gd name="connsiteX15" fmla="*/ 1831181 w 1869281"/>
              <a:gd name="connsiteY15" fmla="*/ 1062038 h 1490663"/>
              <a:gd name="connsiteX16" fmla="*/ 1850231 w 1869281"/>
              <a:gd name="connsiteY16" fmla="*/ 1054894 h 1490663"/>
              <a:gd name="connsiteX17" fmla="*/ 1857375 w 1869281"/>
              <a:gd name="connsiteY17" fmla="*/ 1057275 h 1490663"/>
              <a:gd name="connsiteX18" fmla="*/ 1866900 w 1869281"/>
              <a:gd name="connsiteY18" fmla="*/ 1064419 h 1490663"/>
              <a:gd name="connsiteX19" fmla="*/ 1869281 w 1869281"/>
              <a:gd name="connsiteY19" fmla="*/ 1071563 h 1490663"/>
              <a:gd name="connsiteX20" fmla="*/ 1866900 w 1869281"/>
              <a:gd name="connsiteY20" fmla="*/ 1104900 h 1490663"/>
              <a:gd name="connsiteX21" fmla="*/ 1857375 w 1869281"/>
              <a:gd name="connsiteY21" fmla="*/ 1147763 h 1490663"/>
              <a:gd name="connsiteX22" fmla="*/ 1826418 w 1869281"/>
              <a:gd name="connsiteY22" fmla="*/ 1207294 h 1490663"/>
              <a:gd name="connsiteX23" fmla="*/ 1781175 w 1869281"/>
              <a:gd name="connsiteY23" fmla="*/ 1273969 h 1490663"/>
              <a:gd name="connsiteX24" fmla="*/ 1716881 w 1869281"/>
              <a:gd name="connsiteY24" fmla="*/ 1350169 h 1490663"/>
              <a:gd name="connsiteX25" fmla="*/ 1621631 w 1869281"/>
              <a:gd name="connsiteY25" fmla="*/ 1431131 h 1490663"/>
              <a:gd name="connsiteX26" fmla="*/ 1562100 w 1869281"/>
              <a:gd name="connsiteY26" fmla="*/ 1473994 h 1490663"/>
              <a:gd name="connsiteX27" fmla="*/ 1521618 w 1869281"/>
              <a:gd name="connsiteY27" fmla="*/ 1490663 h 1490663"/>
              <a:gd name="connsiteX28" fmla="*/ 1485900 w 1869281"/>
              <a:gd name="connsiteY28" fmla="*/ 1490663 h 1490663"/>
              <a:gd name="connsiteX29" fmla="*/ 1443037 w 1869281"/>
              <a:gd name="connsiteY29" fmla="*/ 1481138 h 1490663"/>
              <a:gd name="connsiteX30" fmla="*/ 1419225 w 1869281"/>
              <a:gd name="connsiteY30" fmla="*/ 1469231 h 1490663"/>
              <a:gd name="connsiteX31" fmla="*/ 1333500 w 1869281"/>
              <a:gd name="connsiteY31" fmla="*/ 1402556 h 1490663"/>
              <a:gd name="connsiteX32" fmla="*/ 1185862 w 1869281"/>
              <a:gd name="connsiteY32" fmla="*/ 1271588 h 1490663"/>
              <a:gd name="connsiteX33" fmla="*/ 1066800 w 1869281"/>
              <a:gd name="connsiteY33" fmla="*/ 1159669 h 1490663"/>
              <a:gd name="connsiteX34" fmla="*/ 923925 w 1869281"/>
              <a:gd name="connsiteY34" fmla="*/ 1033463 h 1490663"/>
              <a:gd name="connsiteX35" fmla="*/ 859631 w 1869281"/>
              <a:gd name="connsiteY35" fmla="*/ 969169 h 1490663"/>
              <a:gd name="connsiteX36" fmla="*/ 735806 w 1869281"/>
              <a:gd name="connsiteY36" fmla="*/ 857250 h 1490663"/>
              <a:gd name="connsiteX37" fmla="*/ 431006 w 1869281"/>
              <a:gd name="connsiteY37" fmla="*/ 557213 h 1490663"/>
              <a:gd name="connsiteX38" fmla="*/ 245268 w 1869281"/>
              <a:gd name="connsiteY38" fmla="*/ 357188 h 1490663"/>
              <a:gd name="connsiteX39" fmla="*/ 76200 w 1869281"/>
              <a:gd name="connsiteY39" fmla="*/ 147638 h 1490663"/>
              <a:gd name="connsiteX40" fmla="*/ 14287 w 1869281"/>
              <a:gd name="connsiteY40" fmla="*/ 66675 h 1490663"/>
              <a:gd name="connsiteX41" fmla="*/ 4762 w 1869281"/>
              <a:gd name="connsiteY41" fmla="*/ 47625 h 1490663"/>
              <a:gd name="connsiteX42" fmla="*/ 0 w 1869281"/>
              <a:gd name="connsiteY42" fmla="*/ 23813 h 1490663"/>
              <a:gd name="connsiteX43" fmla="*/ 0 w 1869281"/>
              <a:gd name="connsiteY43" fmla="*/ 7144 h 1490663"/>
              <a:gd name="connsiteX44" fmla="*/ 7143 w 1869281"/>
              <a:gd name="connsiteY44" fmla="*/ 0 h 1490663"/>
              <a:gd name="connsiteX45" fmla="*/ 19050 w 1869281"/>
              <a:gd name="connsiteY45" fmla="*/ 2381 h 1490663"/>
              <a:gd name="connsiteX46" fmla="*/ 52387 w 1869281"/>
              <a:gd name="connsiteY46" fmla="*/ 11906 h 1490663"/>
              <a:gd name="connsiteX47" fmla="*/ 73818 w 1869281"/>
              <a:gd name="connsiteY47" fmla="*/ 30956 h 1490663"/>
              <a:gd name="connsiteX48" fmla="*/ 176212 w 1869281"/>
              <a:gd name="connsiteY48" fmla="*/ 123825 h 1490663"/>
              <a:gd name="connsiteX49" fmla="*/ 359568 w 1869281"/>
              <a:gd name="connsiteY49" fmla="*/ 290513 h 1490663"/>
              <a:gd name="connsiteX50" fmla="*/ 547687 w 1869281"/>
              <a:gd name="connsiteY50" fmla="*/ 447675 h 14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69281" h="1490663">
                <a:moveTo>
                  <a:pt x="547687" y="447675"/>
                </a:moveTo>
                <a:lnTo>
                  <a:pt x="835818" y="685800"/>
                </a:lnTo>
                <a:lnTo>
                  <a:pt x="1042987" y="840581"/>
                </a:lnTo>
                <a:lnTo>
                  <a:pt x="1100137" y="881063"/>
                </a:lnTo>
                <a:lnTo>
                  <a:pt x="1154906" y="921544"/>
                </a:lnTo>
                <a:lnTo>
                  <a:pt x="1350168" y="1059656"/>
                </a:lnTo>
                <a:lnTo>
                  <a:pt x="1438275" y="1109663"/>
                </a:lnTo>
                <a:lnTo>
                  <a:pt x="1524000" y="1150144"/>
                </a:lnTo>
                <a:lnTo>
                  <a:pt x="1576387" y="1169194"/>
                </a:lnTo>
                <a:lnTo>
                  <a:pt x="1621631" y="1176338"/>
                </a:lnTo>
                <a:lnTo>
                  <a:pt x="1657350" y="1176338"/>
                </a:lnTo>
                <a:lnTo>
                  <a:pt x="1688306" y="1169194"/>
                </a:lnTo>
                <a:lnTo>
                  <a:pt x="1724025" y="1150144"/>
                </a:lnTo>
                <a:lnTo>
                  <a:pt x="1759743" y="1123950"/>
                </a:lnTo>
                <a:lnTo>
                  <a:pt x="1807368" y="1081088"/>
                </a:lnTo>
                <a:lnTo>
                  <a:pt x="1831181" y="1062038"/>
                </a:lnTo>
                <a:lnTo>
                  <a:pt x="1850231" y="1054894"/>
                </a:lnTo>
                <a:lnTo>
                  <a:pt x="1857375" y="1057275"/>
                </a:lnTo>
                <a:lnTo>
                  <a:pt x="1866900" y="1064419"/>
                </a:lnTo>
                <a:lnTo>
                  <a:pt x="1869281" y="1071563"/>
                </a:lnTo>
                <a:lnTo>
                  <a:pt x="1866900" y="1104900"/>
                </a:lnTo>
                <a:lnTo>
                  <a:pt x="1857375" y="1147763"/>
                </a:lnTo>
                <a:lnTo>
                  <a:pt x="1826418" y="1207294"/>
                </a:lnTo>
                <a:lnTo>
                  <a:pt x="1781175" y="1273969"/>
                </a:lnTo>
                <a:lnTo>
                  <a:pt x="1716881" y="1350169"/>
                </a:lnTo>
                <a:lnTo>
                  <a:pt x="1621631" y="1431131"/>
                </a:lnTo>
                <a:lnTo>
                  <a:pt x="1562100" y="1473994"/>
                </a:lnTo>
                <a:lnTo>
                  <a:pt x="1521618" y="1490663"/>
                </a:lnTo>
                <a:lnTo>
                  <a:pt x="1485900" y="1490663"/>
                </a:lnTo>
                <a:lnTo>
                  <a:pt x="1443037" y="1481138"/>
                </a:lnTo>
                <a:lnTo>
                  <a:pt x="1419225" y="1469231"/>
                </a:lnTo>
                <a:lnTo>
                  <a:pt x="1333500" y="1402556"/>
                </a:lnTo>
                <a:lnTo>
                  <a:pt x="1185862" y="1271588"/>
                </a:lnTo>
                <a:lnTo>
                  <a:pt x="1066800" y="1159669"/>
                </a:lnTo>
                <a:lnTo>
                  <a:pt x="923925" y="1033463"/>
                </a:lnTo>
                <a:lnTo>
                  <a:pt x="859631" y="969169"/>
                </a:lnTo>
                <a:lnTo>
                  <a:pt x="735806" y="857250"/>
                </a:lnTo>
                <a:lnTo>
                  <a:pt x="431006" y="557213"/>
                </a:lnTo>
                <a:lnTo>
                  <a:pt x="245268" y="357188"/>
                </a:lnTo>
                <a:lnTo>
                  <a:pt x="76200" y="147638"/>
                </a:lnTo>
                <a:lnTo>
                  <a:pt x="14287" y="66675"/>
                </a:lnTo>
                <a:lnTo>
                  <a:pt x="4762" y="47625"/>
                </a:lnTo>
                <a:lnTo>
                  <a:pt x="0" y="23813"/>
                </a:lnTo>
                <a:lnTo>
                  <a:pt x="0" y="7144"/>
                </a:lnTo>
                <a:lnTo>
                  <a:pt x="7143" y="0"/>
                </a:lnTo>
                <a:lnTo>
                  <a:pt x="19050" y="2381"/>
                </a:lnTo>
                <a:lnTo>
                  <a:pt x="52387" y="11906"/>
                </a:lnTo>
                <a:lnTo>
                  <a:pt x="73818" y="30956"/>
                </a:lnTo>
                <a:lnTo>
                  <a:pt x="176212" y="123825"/>
                </a:lnTo>
                <a:lnTo>
                  <a:pt x="359568" y="290513"/>
                </a:lnTo>
                <a:lnTo>
                  <a:pt x="547687" y="4476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522B4A6-2913-464A-A7BE-A4976D0C49DA}"/>
              </a:ext>
            </a:extLst>
          </p:cNvPr>
          <p:cNvSpPr/>
          <p:nvPr/>
        </p:nvSpPr>
        <p:spPr>
          <a:xfrm>
            <a:off x="6478588" y="3284538"/>
            <a:ext cx="1371600" cy="1001712"/>
          </a:xfrm>
          <a:custGeom>
            <a:avLst/>
            <a:gdLst>
              <a:gd name="connsiteX0" fmla="*/ 397669 w 1371600"/>
              <a:gd name="connsiteY0" fmla="*/ 650081 h 1002506"/>
              <a:gd name="connsiteX1" fmla="*/ 583407 w 1371600"/>
              <a:gd name="connsiteY1" fmla="*/ 521494 h 1002506"/>
              <a:gd name="connsiteX2" fmla="*/ 766763 w 1371600"/>
              <a:gd name="connsiteY2" fmla="*/ 381000 h 1002506"/>
              <a:gd name="connsiteX3" fmla="*/ 928688 w 1371600"/>
              <a:gd name="connsiteY3" fmla="*/ 240506 h 1002506"/>
              <a:gd name="connsiteX4" fmla="*/ 973932 w 1371600"/>
              <a:gd name="connsiteY4" fmla="*/ 190500 h 1002506"/>
              <a:gd name="connsiteX5" fmla="*/ 990600 w 1371600"/>
              <a:gd name="connsiteY5" fmla="*/ 159544 h 1002506"/>
              <a:gd name="connsiteX6" fmla="*/ 992982 w 1371600"/>
              <a:gd name="connsiteY6" fmla="*/ 142875 h 1002506"/>
              <a:gd name="connsiteX7" fmla="*/ 988219 w 1371600"/>
              <a:gd name="connsiteY7" fmla="*/ 116681 h 1002506"/>
              <a:gd name="connsiteX8" fmla="*/ 973932 w 1371600"/>
              <a:gd name="connsiteY8" fmla="*/ 95250 h 1002506"/>
              <a:gd name="connsiteX9" fmla="*/ 947738 w 1371600"/>
              <a:gd name="connsiteY9" fmla="*/ 71437 h 1002506"/>
              <a:gd name="connsiteX10" fmla="*/ 921544 w 1371600"/>
              <a:gd name="connsiteY10" fmla="*/ 52387 h 1002506"/>
              <a:gd name="connsiteX11" fmla="*/ 907257 w 1371600"/>
              <a:gd name="connsiteY11" fmla="*/ 26194 h 1002506"/>
              <a:gd name="connsiteX12" fmla="*/ 904875 w 1371600"/>
              <a:gd name="connsiteY12" fmla="*/ 7144 h 1002506"/>
              <a:gd name="connsiteX13" fmla="*/ 914400 w 1371600"/>
              <a:gd name="connsiteY13" fmla="*/ 0 h 1002506"/>
              <a:gd name="connsiteX14" fmla="*/ 931069 w 1371600"/>
              <a:gd name="connsiteY14" fmla="*/ 0 h 1002506"/>
              <a:gd name="connsiteX15" fmla="*/ 973932 w 1371600"/>
              <a:gd name="connsiteY15" fmla="*/ 11906 h 1002506"/>
              <a:gd name="connsiteX16" fmla="*/ 1045369 w 1371600"/>
              <a:gd name="connsiteY16" fmla="*/ 35719 h 1002506"/>
              <a:gd name="connsiteX17" fmla="*/ 1162050 w 1371600"/>
              <a:gd name="connsiteY17" fmla="*/ 80962 h 1002506"/>
              <a:gd name="connsiteX18" fmla="*/ 1212057 w 1371600"/>
              <a:gd name="connsiteY18" fmla="*/ 104775 h 1002506"/>
              <a:gd name="connsiteX19" fmla="*/ 1259682 w 1371600"/>
              <a:gd name="connsiteY19" fmla="*/ 133350 h 1002506"/>
              <a:gd name="connsiteX20" fmla="*/ 1293019 w 1371600"/>
              <a:gd name="connsiteY20" fmla="*/ 157162 h 1002506"/>
              <a:gd name="connsiteX21" fmla="*/ 1328738 w 1371600"/>
              <a:gd name="connsiteY21" fmla="*/ 188119 h 1002506"/>
              <a:gd name="connsiteX22" fmla="*/ 1347788 w 1371600"/>
              <a:gd name="connsiteY22" fmla="*/ 214312 h 1002506"/>
              <a:gd name="connsiteX23" fmla="*/ 1359694 w 1371600"/>
              <a:gd name="connsiteY23" fmla="*/ 235744 h 1002506"/>
              <a:gd name="connsiteX24" fmla="*/ 1366838 w 1371600"/>
              <a:gd name="connsiteY24" fmla="*/ 259556 h 1002506"/>
              <a:gd name="connsiteX25" fmla="*/ 1371600 w 1371600"/>
              <a:gd name="connsiteY25" fmla="*/ 285750 h 1002506"/>
              <a:gd name="connsiteX26" fmla="*/ 1371600 w 1371600"/>
              <a:gd name="connsiteY26" fmla="*/ 311944 h 1002506"/>
              <a:gd name="connsiteX27" fmla="*/ 1369219 w 1371600"/>
              <a:gd name="connsiteY27" fmla="*/ 323850 h 1002506"/>
              <a:gd name="connsiteX28" fmla="*/ 1357313 w 1371600"/>
              <a:gd name="connsiteY28" fmla="*/ 340519 h 1002506"/>
              <a:gd name="connsiteX29" fmla="*/ 1343025 w 1371600"/>
              <a:gd name="connsiteY29" fmla="*/ 352425 h 1002506"/>
              <a:gd name="connsiteX30" fmla="*/ 1321594 w 1371600"/>
              <a:gd name="connsiteY30" fmla="*/ 361950 h 1002506"/>
              <a:gd name="connsiteX31" fmla="*/ 1281113 w 1371600"/>
              <a:gd name="connsiteY31" fmla="*/ 366712 h 1002506"/>
              <a:gd name="connsiteX32" fmla="*/ 1259682 w 1371600"/>
              <a:gd name="connsiteY32" fmla="*/ 369094 h 1002506"/>
              <a:gd name="connsiteX33" fmla="*/ 1238250 w 1371600"/>
              <a:gd name="connsiteY33" fmla="*/ 369094 h 1002506"/>
              <a:gd name="connsiteX34" fmla="*/ 1207294 w 1371600"/>
              <a:gd name="connsiteY34" fmla="*/ 385762 h 1002506"/>
              <a:gd name="connsiteX35" fmla="*/ 1052513 w 1371600"/>
              <a:gd name="connsiteY35" fmla="*/ 481012 h 1002506"/>
              <a:gd name="connsiteX36" fmla="*/ 885825 w 1371600"/>
              <a:gd name="connsiteY36" fmla="*/ 573881 h 1002506"/>
              <a:gd name="connsiteX37" fmla="*/ 635794 w 1371600"/>
              <a:gd name="connsiteY37" fmla="*/ 714375 h 1002506"/>
              <a:gd name="connsiteX38" fmla="*/ 381000 w 1371600"/>
              <a:gd name="connsiteY38" fmla="*/ 842962 h 1002506"/>
              <a:gd name="connsiteX39" fmla="*/ 161925 w 1371600"/>
              <a:gd name="connsiteY39" fmla="*/ 940594 h 1002506"/>
              <a:gd name="connsiteX40" fmla="*/ 11907 w 1371600"/>
              <a:gd name="connsiteY40" fmla="*/ 1002506 h 1002506"/>
              <a:gd name="connsiteX41" fmla="*/ 0 w 1371600"/>
              <a:gd name="connsiteY41" fmla="*/ 995362 h 1002506"/>
              <a:gd name="connsiteX42" fmla="*/ 7144 w 1371600"/>
              <a:gd name="connsiteY42" fmla="*/ 888206 h 1002506"/>
              <a:gd name="connsiteX43" fmla="*/ 71438 w 1371600"/>
              <a:gd name="connsiteY43" fmla="*/ 857250 h 1002506"/>
              <a:gd name="connsiteX44" fmla="*/ 228600 w 1371600"/>
              <a:gd name="connsiteY44" fmla="*/ 759619 h 1002506"/>
              <a:gd name="connsiteX45" fmla="*/ 397669 w 1371600"/>
              <a:gd name="connsiteY45" fmla="*/ 650081 h 1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71600" h="1002506">
                <a:moveTo>
                  <a:pt x="397669" y="650081"/>
                </a:moveTo>
                <a:lnTo>
                  <a:pt x="583407" y="521494"/>
                </a:lnTo>
                <a:lnTo>
                  <a:pt x="766763" y="381000"/>
                </a:lnTo>
                <a:lnTo>
                  <a:pt x="928688" y="240506"/>
                </a:lnTo>
                <a:lnTo>
                  <a:pt x="973932" y="190500"/>
                </a:lnTo>
                <a:lnTo>
                  <a:pt x="990600" y="159544"/>
                </a:lnTo>
                <a:lnTo>
                  <a:pt x="992982" y="142875"/>
                </a:lnTo>
                <a:cubicBezTo>
                  <a:pt x="988063" y="118284"/>
                  <a:pt x="988219" y="127157"/>
                  <a:pt x="988219" y="116681"/>
                </a:cubicBezTo>
                <a:lnTo>
                  <a:pt x="973932" y="95250"/>
                </a:lnTo>
                <a:lnTo>
                  <a:pt x="947738" y="71437"/>
                </a:lnTo>
                <a:lnTo>
                  <a:pt x="921544" y="52387"/>
                </a:lnTo>
                <a:lnTo>
                  <a:pt x="907257" y="26194"/>
                </a:lnTo>
                <a:lnTo>
                  <a:pt x="904875" y="7144"/>
                </a:lnTo>
                <a:lnTo>
                  <a:pt x="914400" y="0"/>
                </a:lnTo>
                <a:lnTo>
                  <a:pt x="931069" y="0"/>
                </a:lnTo>
                <a:lnTo>
                  <a:pt x="973932" y="11906"/>
                </a:lnTo>
                <a:lnTo>
                  <a:pt x="1045369" y="35719"/>
                </a:lnTo>
                <a:lnTo>
                  <a:pt x="1162050" y="80962"/>
                </a:lnTo>
                <a:lnTo>
                  <a:pt x="1212057" y="104775"/>
                </a:lnTo>
                <a:lnTo>
                  <a:pt x="1259682" y="133350"/>
                </a:lnTo>
                <a:lnTo>
                  <a:pt x="1293019" y="157162"/>
                </a:lnTo>
                <a:lnTo>
                  <a:pt x="1328738" y="188119"/>
                </a:lnTo>
                <a:lnTo>
                  <a:pt x="1347788" y="214312"/>
                </a:lnTo>
                <a:lnTo>
                  <a:pt x="1359694" y="235744"/>
                </a:lnTo>
                <a:lnTo>
                  <a:pt x="1366838" y="259556"/>
                </a:lnTo>
                <a:lnTo>
                  <a:pt x="1371600" y="285750"/>
                </a:lnTo>
                <a:lnTo>
                  <a:pt x="1371600" y="311944"/>
                </a:lnTo>
                <a:lnTo>
                  <a:pt x="1369219" y="323850"/>
                </a:lnTo>
                <a:lnTo>
                  <a:pt x="1357313" y="340519"/>
                </a:lnTo>
                <a:lnTo>
                  <a:pt x="1343025" y="352425"/>
                </a:lnTo>
                <a:lnTo>
                  <a:pt x="1321594" y="361950"/>
                </a:lnTo>
                <a:lnTo>
                  <a:pt x="1281113" y="366712"/>
                </a:lnTo>
                <a:lnTo>
                  <a:pt x="1259682" y="369094"/>
                </a:lnTo>
                <a:lnTo>
                  <a:pt x="1238250" y="369094"/>
                </a:lnTo>
                <a:lnTo>
                  <a:pt x="1207294" y="385762"/>
                </a:lnTo>
                <a:lnTo>
                  <a:pt x="1052513" y="481012"/>
                </a:lnTo>
                <a:lnTo>
                  <a:pt x="885825" y="573881"/>
                </a:lnTo>
                <a:lnTo>
                  <a:pt x="635794" y="714375"/>
                </a:lnTo>
                <a:lnTo>
                  <a:pt x="381000" y="842962"/>
                </a:lnTo>
                <a:lnTo>
                  <a:pt x="161925" y="940594"/>
                </a:lnTo>
                <a:lnTo>
                  <a:pt x="11907" y="1002506"/>
                </a:lnTo>
                <a:lnTo>
                  <a:pt x="0" y="995362"/>
                </a:lnTo>
                <a:lnTo>
                  <a:pt x="7144" y="888206"/>
                </a:lnTo>
                <a:lnTo>
                  <a:pt x="71438" y="857250"/>
                </a:lnTo>
                <a:lnTo>
                  <a:pt x="228600" y="759619"/>
                </a:lnTo>
                <a:lnTo>
                  <a:pt x="397669" y="6500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DC0AECA-D15E-4ACC-AA40-A2E8F51BB55A}"/>
              </a:ext>
            </a:extLst>
          </p:cNvPr>
          <p:cNvSpPr/>
          <p:nvPr/>
        </p:nvSpPr>
        <p:spPr>
          <a:xfrm>
            <a:off x="4752976" y="1687513"/>
            <a:ext cx="714375" cy="1384300"/>
          </a:xfrm>
          <a:custGeom>
            <a:avLst/>
            <a:gdLst>
              <a:gd name="connsiteX0" fmla="*/ 654844 w 714375"/>
              <a:gd name="connsiteY0" fmla="*/ 978694 h 1383507"/>
              <a:gd name="connsiteX1" fmla="*/ 626269 w 714375"/>
              <a:gd name="connsiteY1" fmla="*/ 850107 h 1383507"/>
              <a:gd name="connsiteX2" fmla="*/ 604838 w 714375"/>
              <a:gd name="connsiteY2" fmla="*/ 690563 h 1383507"/>
              <a:gd name="connsiteX3" fmla="*/ 595313 w 714375"/>
              <a:gd name="connsiteY3" fmla="*/ 628650 h 1383507"/>
              <a:gd name="connsiteX4" fmla="*/ 569119 w 714375"/>
              <a:gd name="connsiteY4" fmla="*/ 521494 h 1383507"/>
              <a:gd name="connsiteX5" fmla="*/ 552450 w 714375"/>
              <a:gd name="connsiteY5" fmla="*/ 428625 h 1383507"/>
              <a:gd name="connsiteX6" fmla="*/ 538163 w 714375"/>
              <a:gd name="connsiteY6" fmla="*/ 333375 h 1383507"/>
              <a:gd name="connsiteX7" fmla="*/ 528638 w 714375"/>
              <a:gd name="connsiteY7" fmla="*/ 200025 h 1383507"/>
              <a:gd name="connsiteX8" fmla="*/ 521494 w 714375"/>
              <a:gd name="connsiteY8" fmla="*/ 166688 h 1383507"/>
              <a:gd name="connsiteX9" fmla="*/ 509588 w 714375"/>
              <a:gd name="connsiteY9" fmla="*/ 138113 h 1383507"/>
              <a:gd name="connsiteX10" fmla="*/ 492919 w 714375"/>
              <a:gd name="connsiteY10" fmla="*/ 121444 h 1383507"/>
              <a:gd name="connsiteX11" fmla="*/ 461963 w 714375"/>
              <a:gd name="connsiteY11" fmla="*/ 97632 h 1383507"/>
              <a:gd name="connsiteX12" fmla="*/ 402431 w 714375"/>
              <a:gd name="connsiteY12" fmla="*/ 66675 h 1383507"/>
              <a:gd name="connsiteX13" fmla="*/ 338138 w 714375"/>
              <a:gd name="connsiteY13" fmla="*/ 42863 h 1383507"/>
              <a:gd name="connsiteX14" fmla="*/ 261938 w 714375"/>
              <a:gd name="connsiteY14" fmla="*/ 23813 h 1383507"/>
              <a:gd name="connsiteX15" fmla="*/ 164306 w 714375"/>
              <a:gd name="connsiteY15" fmla="*/ 7144 h 1383507"/>
              <a:gd name="connsiteX16" fmla="*/ 83344 w 714375"/>
              <a:gd name="connsiteY16" fmla="*/ 0 h 1383507"/>
              <a:gd name="connsiteX17" fmla="*/ 42863 w 714375"/>
              <a:gd name="connsiteY17" fmla="*/ 0 h 1383507"/>
              <a:gd name="connsiteX18" fmla="*/ 28575 w 714375"/>
              <a:gd name="connsiteY18" fmla="*/ 4763 h 1383507"/>
              <a:gd name="connsiteX19" fmla="*/ 9525 w 714375"/>
              <a:gd name="connsiteY19" fmla="*/ 19050 h 1383507"/>
              <a:gd name="connsiteX20" fmla="*/ 0 w 714375"/>
              <a:gd name="connsiteY20" fmla="*/ 38100 h 1383507"/>
              <a:gd name="connsiteX21" fmla="*/ 0 w 714375"/>
              <a:gd name="connsiteY21" fmla="*/ 52388 h 1383507"/>
              <a:gd name="connsiteX22" fmla="*/ 7144 w 714375"/>
              <a:gd name="connsiteY22" fmla="*/ 69057 h 1383507"/>
              <a:gd name="connsiteX23" fmla="*/ 38100 w 714375"/>
              <a:gd name="connsiteY23" fmla="*/ 95250 h 1383507"/>
              <a:gd name="connsiteX24" fmla="*/ 92869 w 714375"/>
              <a:gd name="connsiteY24" fmla="*/ 128588 h 1383507"/>
              <a:gd name="connsiteX25" fmla="*/ 152400 w 714375"/>
              <a:gd name="connsiteY25" fmla="*/ 169069 h 1383507"/>
              <a:gd name="connsiteX26" fmla="*/ 202406 w 714375"/>
              <a:gd name="connsiteY26" fmla="*/ 209550 h 1383507"/>
              <a:gd name="connsiteX27" fmla="*/ 233363 w 714375"/>
              <a:gd name="connsiteY27" fmla="*/ 245269 h 1383507"/>
              <a:gd name="connsiteX28" fmla="*/ 254794 w 714375"/>
              <a:gd name="connsiteY28" fmla="*/ 273844 h 1383507"/>
              <a:gd name="connsiteX29" fmla="*/ 269081 w 714375"/>
              <a:gd name="connsiteY29" fmla="*/ 302419 h 1383507"/>
              <a:gd name="connsiteX30" fmla="*/ 283369 w 714375"/>
              <a:gd name="connsiteY30" fmla="*/ 338138 h 1383507"/>
              <a:gd name="connsiteX31" fmla="*/ 300038 w 714375"/>
              <a:gd name="connsiteY31" fmla="*/ 400050 h 1383507"/>
              <a:gd name="connsiteX32" fmla="*/ 326231 w 714375"/>
              <a:gd name="connsiteY32" fmla="*/ 516732 h 1383507"/>
              <a:gd name="connsiteX33" fmla="*/ 350044 w 714375"/>
              <a:gd name="connsiteY33" fmla="*/ 631032 h 1383507"/>
              <a:gd name="connsiteX34" fmla="*/ 407194 w 714375"/>
              <a:gd name="connsiteY34" fmla="*/ 897732 h 1383507"/>
              <a:gd name="connsiteX35" fmla="*/ 442913 w 714375"/>
              <a:gd name="connsiteY35" fmla="*/ 1031082 h 1383507"/>
              <a:gd name="connsiteX36" fmla="*/ 476250 w 714375"/>
              <a:gd name="connsiteY36" fmla="*/ 1145382 h 1383507"/>
              <a:gd name="connsiteX37" fmla="*/ 507206 w 714375"/>
              <a:gd name="connsiteY37" fmla="*/ 1226344 h 1383507"/>
              <a:gd name="connsiteX38" fmla="*/ 531019 w 714375"/>
              <a:gd name="connsiteY38" fmla="*/ 1266825 h 1383507"/>
              <a:gd name="connsiteX39" fmla="*/ 557213 w 714375"/>
              <a:gd name="connsiteY39" fmla="*/ 1314450 h 1383507"/>
              <a:gd name="connsiteX40" fmla="*/ 585788 w 714375"/>
              <a:gd name="connsiteY40" fmla="*/ 1350169 h 1383507"/>
              <a:gd name="connsiteX41" fmla="*/ 616744 w 714375"/>
              <a:gd name="connsiteY41" fmla="*/ 1373982 h 1383507"/>
              <a:gd name="connsiteX42" fmla="*/ 642938 w 714375"/>
              <a:gd name="connsiteY42" fmla="*/ 1383507 h 1383507"/>
              <a:gd name="connsiteX43" fmla="*/ 661988 w 714375"/>
              <a:gd name="connsiteY43" fmla="*/ 1383507 h 1383507"/>
              <a:gd name="connsiteX44" fmla="*/ 683419 w 714375"/>
              <a:gd name="connsiteY44" fmla="*/ 1371600 h 1383507"/>
              <a:gd name="connsiteX45" fmla="*/ 704850 w 714375"/>
              <a:gd name="connsiteY45" fmla="*/ 1347788 h 1383507"/>
              <a:gd name="connsiteX46" fmla="*/ 714375 w 714375"/>
              <a:gd name="connsiteY46" fmla="*/ 1302544 h 1383507"/>
              <a:gd name="connsiteX47" fmla="*/ 709613 w 714375"/>
              <a:gd name="connsiteY47" fmla="*/ 1238250 h 1383507"/>
              <a:gd name="connsiteX48" fmla="*/ 685800 w 714375"/>
              <a:gd name="connsiteY48" fmla="*/ 1131094 h 1383507"/>
              <a:gd name="connsiteX49" fmla="*/ 654844 w 714375"/>
              <a:gd name="connsiteY49" fmla="*/ 978694 h 138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14375" h="1383507">
                <a:moveTo>
                  <a:pt x="654844" y="978694"/>
                </a:moveTo>
                <a:lnTo>
                  <a:pt x="626269" y="850107"/>
                </a:lnTo>
                <a:lnTo>
                  <a:pt x="604838" y="690563"/>
                </a:lnTo>
                <a:lnTo>
                  <a:pt x="595313" y="628650"/>
                </a:lnTo>
                <a:lnTo>
                  <a:pt x="569119" y="521494"/>
                </a:lnTo>
                <a:lnTo>
                  <a:pt x="552450" y="428625"/>
                </a:lnTo>
                <a:lnTo>
                  <a:pt x="538163" y="333375"/>
                </a:lnTo>
                <a:lnTo>
                  <a:pt x="528638" y="200025"/>
                </a:lnTo>
                <a:lnTo>
                  <a:pt x="521494" y="166688"/>
                </a:lnTo>
                <a:lnTo>
                  <a:pt x="509588" y="138113"/>
                </a:lnTo>
                <a:lnTo>
                  <a:pt x="492919" y="121444"/>
                </a:lnTo>
                <a:lnTo>
                  <a:pt x="461963" y="97632"/>
                </a:lnTo>
                <a:lnTo>
                  <a:pt x="402431" y="66675"/>
                </a:lnTo>
                <a:lnTo>
                  <a:pt x="338138" y="42863"/>
                </a:lnTo>
                <a:lnTo>
                  <a:pt x="261938" y="23813"/>
                </a:lnTo>
                <a:lnTo>
                  <a:pt x="164306" y="7144"/>
                </a:lnTo>
                <a:lnTo>
                  <a:pt x="83344" y="0"/>
                </a:lnTo>
                <a:lnTo>
                  <a:pt x="42863" y="0"/>
                </a:lnTo>
                <a:lnTo>
                  <a:pt x="28575" y="4763"/>
                </a:lnTo>
                <a:lnTo>
                  <a:pt x="9525" y="19050"/>
                </a:lnTo>
                <a:lnTo>
                  <a:pt x="0" y="38100"/>
                </a:lnTo>
                <a:lnTo>
                  <a:pt x="0" y="52388"/>
                </a:lnTo>
                <a:lnTo>
                  <a:pt x="7144" y="69057"/>
                </a:lnTo>
                <a:lnTo>
                  <a:pt x="38100" y="95250"/>
                </a:lnTo>
                <a:lnTo>
                  <a:pt x="92869" y="128588"/>
                </a:lnTo>
                <a:lnTo>
                  <a:pt x="152400" y="169069"/>
                </a:lnTo>
                <a:lnTo>
                  <a:pt x="202406" y="209550"/>
                </a:lnTo>
                <a:lnTo>
                  <a:pt x="233363" y="245269"/>
                </a:lnTo>
                <a:lnTo>
                  <a:pt x="254794" y="273844"/>
                </a:lnTo>
                <a:lnTo>
                  <a:pt x="269081" y="302419"/>
                </a:lnTo>
                <a:lnTo>
                  <a:pt x="283369" y="338138"/>
                </a:lnTo>
                <a:lnTo>
                  <a:pt x="300038" y="400050"/>
                </a:lnTo>
                <a:lnTo>
                  <a:pt x="326231" y="516732"/>
                </a:lnTo>
                <a:lnTo>
                  <a:pt x="350044" y="631032"/>
                </a:lnTo>
                <a:lnTo>
                  <a:pt x="407194" y="897732"/>
                </a:lnTo>
                <a:lnTo>
                  <a:pt x="442913" y="1031082"/>
                </a:lnTo>
                <a:lnTo>
                  <a:pt x="476250" y="1145382"/>
                </a:lnTo>
                <a:lnTo>
                  <a:pt x="507206" y="1226344"/>
                </a:lnTo>
                <a:lnTo>
                  <a:pt x="531019" y="1266825"/>
                </a:lnTo>
                <a:lnTo>
                  <a:pt x="557213" y="1314450"/>
                </a:lnTo>
                <a:lnTo>
                  <a:pt x="585788" y="1350169"/>
                </a:lnTo>
                <a:lnTo>
                  <a:pt x="616744" y="1373982"/>
                </a:lnTo>
                <a:lnTo>
                  <a:pt x="642938" y="1383507"/>
                </a:lnTo>
                <a:lnTo>
                  <a:pt x="661988" y="1383507"/>
                </a:lnTo>
                <a:lnTo>
                  <a:pt x="683419" y="1371600"/>
                </a:lnTo>
                <a:lnTo>
                  <a:pt x="704850" y="1347788"/>
                </a:lnTo>
                <a:lnTo>
                  <a:pt x="714375" y="1302544"/>
                </a:lnTo>
                <a:lnTo>
                  <a:pt x="709613" y="1238250"/>
                </a:lnTo>
                <a:lnTo>
                  <a:pt x="685800" y="1131094"/>
                </a:lnTo>
                <a:lnTo>
                  <a:pt x="654844" y="9786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90D3EED-D8F9-412A-B474-623F6371B2D7}"/>
              </a:ext>
            </a:extLst>
          </p:cNvPr>
          <p:cNvSpPr/>
          <p:nvPr/>
        </p:nvSpPr>
        <p:spPr>
          <a:xfrm rot="16200000">
            <a:off x="5997576" y="1895476"/>
            <a:ext cx="1592263" cy="690563"/>
          </a:xfrm>
          <a:custGeom>
            <a:avLst/>
            <a:gdLst>
              <a:gd name="connsiteX0" fmla="*/ 388144 w 1593057"/>
              <a:gd name="connsiteY0" fmla="*/ 271462 h 690562"/>
              <a:gd name="connsiteX1" fmla="*/ 602457 w 1593057"/>
              <a:gd name="connsiteY1" fmla="*/ 369093 h 690562"/>
              <a:gd name="connsiteX2" fmla="*/ 878682 w 1593057"/>
              <a:gd name="connsiteY2" fmla="*/ 483393 h 690562"/>
              <a:gd name="connsiteX3" fmla="*/ 1131094 w 1593057"/>
              <a:gd name="connsiteY3" fmla="*/ 597693 h 690562"/>
              <a:gd name="connsiteX4" fmla="*/ 1228725 w 1593057"/>
              <a:gd name="connsiteY4" fmla="*/ 642937 h 690562"/>
              <a:gd name="connsiteX5" fmla="*/ 1247775 w 1593057"/>
              <a:gd name="connsiteY5" fmla="*/ 657225 h 690562"/>
              <a:gd name="connsiteX6" fmla="*/ 1273969 w 1593057"/>
              <a:gd name="connsiteY6" fmla="*/ 673893 h 690562"/>
              <a:gd name="connsiteX7" fmla="*/ 1304925 w 1593057"/>
              <a:gd name="connsiteY7" fmla="*/ 688181 h 690562"/>
              <a:gd name="connsiteX8" fmla="*/ 1321594 w 1593057"/>
              <a:gd name="connsiteY8" fmla="*/ 690562 h 690562"/>
              <a:gd name="connsiteX9" fmla="*/ 1340644 w 1593057"/>
              <a:gd name="connsiteY9" fmla="*/ 688181 h 690562"/>
              <a:gd name="connsiteX10" fmla="*/ 1359694 w 1593057"/>
              <a:gd name="connsiteY10" fmla="*/ 683418 h 690562"/>
              <a:gd name="connsiteX11" fmla="*/ 1381125 w 1593057"/>
              <a:gd name="connsiteY11" fmla="*/ 664368 h 690562"/>
              <a:gd name="connsiteX12" fmla="*/ 1409700 w 1593057"/>
              <a:gd name="connsiteY12" fmla="*/ 621506 h 690562"/>
              <a:gd name="connsiteX13" fmla="*/ 1478757 w 1593057"/>
              <a:gd name="connsiteY13" fmla="*/ 533400 h 690562"/>
              <a:gd name="connsiteX14" fmla="*/ 1564482 w 1593057"/>
              <a:gd name="connsiteY14" fmla="*/ 390525 h 690562"/>
              <a:gd name="connsiteX15" fmla="*/ 1583532 w 1593057"/>
              <a:gd name="connsiteY15" fmla="*/ 333375 h 690562"/>
              <a:gd name="connsiteX16" fmla="*/ 1593057 w 1593057"/>
              <a:gd name="connsiteY16" fmla="*/ 288131 h 690562"/>
              <a:gd name="connsiteX17" fmla="*/ 1593057 w 1593057"/>
              <a:gd name="connsiteY17" fmla="*/ 233362 h 690562"/>
              <a:gd name="connsiteX18" fmla="*/ 1588294 w 1593057"/>
              <a:gd name="connsiteY18" fmla="*/ 211931 h 690562"/>
              <a:gd name="connsiteX19" fmla="*/ 1576388 w 1593057"/>
              <a:gd name="connsiteY19" fmla="*/ 190500 h 690562"/>
              <a:gd name="connsiteX20" fmla="*/ 1564482 w 1593057"/>
              <a:gd name="connsiteY20" fmla="*/ 185737 h 690562"/>
              <a:gd name="connsiteX21" fmla="*/ 1540669 w 1593057"/>
              <a:gd name="connsiteY21" fmla="*/ 188118 h 690562"/>
              <a:gd name="connsiteX22" fmla="*/ 1519238 w 1593057"/>
              <a:gd name="connsiteY22" fmla="*/ 204787 h 690562"/>
              <a:gd name="connsiteX23" fmla="*/ 1459707 w 1593057"/>
              <a:gd name="connsiteY23" fmla="*/ 264318 h 690562"/>
              <a:gd name="connsiteX24" fmla="*/ 1404938 w 1593057"/>
              <a:gd name="connsiteY24" fmla="*/ 309562 h 690562"/>
              <a:gd name="connsiteX25" fmla="*/ 1376363 w 1593057"/>
              <a:gd name="connsiteY25" fmla="*/ 326231 h 690562"/>
              <a:gd name="connsiteX26" fmla="*/ 1354932 w 1593057"/>
              <a:gd name="connsiteY26" fmla="*/ 330993 h 690562"/>
              <a:gd name="connsiteX27" fmla="*/ 1307307 w 1593057"/>
              <a:gd name="connsiteY27" fmla="*/ 330993 h 690562"/>
              <a:gd name="connsiteX28" fmla="*/ 1185863 w 1593057"/>
              <a:gd name="connsiteY28" fmla="*/ 316706 h 690562"/>
              <a:gd name="connsiteX29" fmla="*/ 1154907 w 1593057"/>
              <a:gd name="connsiteY29" fmla="*/ 311943 h 690562"/>
              <a:gd name="connsiteX30" fmla="*/ 1123950 w 1593057"/>
              <a:gd name="connsiteY30" fmla="*/ 302418 h 690562"/>
              <a:gd name="connsiteX31" fmla="*/ 1023938 w 1593057"/>
              <a:gd name="connsiteY31" fmla="*/ 271462 h 690562"/>
              <a:gd name="connsiteX32" fmla="*/ 957263 w 1593057"/>
              <a:gd name="connsiteY32" fmla="*/ 250031 h 690562"/>
              <a:gd name="connsiteX33" fmla="*/ 873919 w 1593057"/>
              <a:gd name="connsiteY33" fmla="*/ 230981 h 690562"/>
              <a:gd name="connsiteX34" fmla="*/ 588169 w 1593057"/>
              <a:gd name="connsiteY34" fmla="*/ 135731 h 690562"/>
              <a:gd name="connsiteX35" fmla="*/ 342900 w 1593057"/>
              <a:gd name="connsiteY35" fmla="*/ 66675 h 690562"/>
              <a:gd name="connsiteX36" fmla="*/ 164307 w 1593057"/>
              <a:gd name="connsiteY36" fmla="*/ 19050 h 690562"/>
              <a:gd name="connsiteX37" fmla="*/ 95250 w 1593057"/>
              <a:gd name="connsiteY37" fmla="*/ 2381 h 690562"/>
              <a:gd name="connsiteX38" fmla="*/ 78582 w 1593057"/>
              <a:gd name="connsiteY38" fmla="*/ 0 h 690562"/>
              <a:gd name="connsiteX39" fmla="*/ 59532 w 1593057"/>
              <a:gd name="connsiteY39" fmla="*/ 4762 h 690562"/>
              <a:gd name="connsiteX40" fmla="*/ 26194 w 1593057"/>
              <a:gd name="connsiteY40" fmla="*/ 21431 h 690562"/>
              <a:gd name="connsiteX41" fmla="*/ 4763 w 1593057"/>
              <a:gd name="connsiteY41" fmla="*/ 38100 h 690562"/>
              <a:gd name="connsiteX42" fmla="*/ 0 w 1593057"/>
              <a:gd name="connsiteY42" fmla="*/ 50006 h 690562"/>
              <a:gd name="connsiteX43" fmla="*/ 7144 w 1593057"/>
              <a:gd name="connsiteY43" fmla="*/ 69056 h 690562"/>
              <a:gd name="connsiteX44" fmla="*/ 23813 w 1593057"/>
              <a:gd name="connsiteY44" fmla="*/ 90487 h 690562"/>
              <a:gd name="connsiteX45" fmla="*/ 59532 w 1593057"/>
              <a:gd name="connsiteY45" fmla="*/ 114300 h 690562"/>
              <a:gd name="connsiteX46" fmla="*/ 133350 w 1593057"/>
              <a:gd name="connsiteY46" fmla="*/ 147637 h 690562"/>
              <a:gd name="connsiteX47" fmla="*/ 261938 w 1593057"/>
              <a:gd name="connsiteY47" fmla="*/ 211931 h 690562"/>
              <a:gd name="connsiteX48" fmla="*/ 388144 w 1593057"/>
              <a:gd name="connsiteY48" fmla="*/ 271462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93057" h="690562">
                <a:moveTo>
                  <a:pt x="388144" y="271462"/>
                </a:moveTo>
                <a:lnTo>
                  <a:pt x="602457" y="369093"/>
                </a:lnTo>
                <a:lnTo>
                  <a:pt x="878682" y="483393"/>
                </a:lnTo>
                <a:lnTo>
                  <a:pt x="1131094" y="597693"/>
                </a:lnTo>
                <a:lnTo>
                  <a:pt x="1228725" y="642937"/>
                </a:lnTo>
                <a:lnTo>
                  <a:pt x="1247775" y="657225"/>
                </a:lnTo>
                <a:lnTo>
                  <a:pt x="1273969" y="673893"/>
                </a:lnTo>
                <a:lnTo>
                  <a:pt x="1304925" y="688181"/>
                </a:lnTo>
                <a:lnTo>
                  <a:pt x="1321594" y="690562"/>
                </a:lnTo>
                <a:lnTo>
                  <a:pt x="1340644" y="688181"/>
                </a:lnTo>
                <a:lnTo>
                  <a:pt x="1359694" y="683418"/>
                </a:lnTo>
                <a:lnTo>
                  <a:pt x="1381125" y="664368"/>
                </a:lnTo>
                <a:lnTo>
                  <a:pt x="1409700" y="621506"/>
                </a:lnTo>
                <a:lnTo>
                  <a:pt x="1478757" y="533400"/>
                </a:lnTo>
                <a:lnTo>
                  <a:pt x="1564482" y="390525"/>
                </a:lnTo>
                <a:lnTo>
                  <a:pt x="1583532" y="333375"/>
                </a:lnTo>
                <a:lnTo>
                  <a:pt x="1593057" y="288131"/>
                </a:lnTo>
                <a:lnTo>
                  <a:pt x="1593057" y="233362"/>
                </a:lnTo>
                <a:lnTo>
                  <a:pt x="1588294" y="211931"/>
                </a:lnTo>
                <a:lnTo>
                  <a:pt x="1576388" y="190500"/>
                </a:lnTo>
                <a:lnTo>
                  <a:pt x="1564482" y="185737"/>
                </a:lnTo>
                <a:lnTo>
                  <a:pt x="1540669" y="188118"/>
                </a:lnTo>
                <a:lnTo>
                  <a:pt x="1519238" y="204787"/>
                </a:lnTo>
                <a:lnTo>
                  <a:pt x="1459707" y="264318"/>
                </a:lnTo>
                <a:lnTo>
                  <a:pt x="1404938" y="309562"/>
                </a:lnTo>
                <a:lnTo>
                  <a:pt x="1376363" y="326231"/>
                </a:lnTo>
                <a:lnTo>
                  <a:pt x="1354932" y="330993"/>
                </a:lnTo>
                <a:lnTo>
                  <a:pt x="1307307" y="330993"/>
                </a:lnTo>
                <a:lnTo>
                  <a:pt x="1185863" y="316706"/>
                </a:lnTo>
                <a:lnTo>
                  <a:pt x="1154907" y="311943"/>
                </a:lnTo>
                <a:lnTo>
                  <a:pt x="1123950" y="302418"/>
                </a:lnTo>
                <a:lnTo>
                  <a:pt x="1023938" y="271462"/>
                </a:lnTo>
                <a:lnTo>
                  <a:pt x="957263" y="250031"/>
                </a:lnTo>
                <a:lnTo>
                  <a:pt x="873919" y="230981"/>
                </a:lnTo>
                <a:lnTo>
                  <a:pt x="588169" y="135731"/>
                </a:lnTo>
                <a:lnTo>
                  <a:pt x="342900" y="66675"/>
                </a:lnTo>
                <a:lnTo>
                  <a:pt x="164307" y="19050"/>
                </a:lnTo>
                <a:lnTo>
                  <a:pt x="95250" y="2381"/>
                </a:lnTo>
                <a:lnTo>
                  <a:pt x="78582" y="0"/>
                </a:lnTo>
                <a:lnTo>
                  <a:pt x="59532" y="4762"/>
                </a:lnTo>
                <a:lnTo>
                  <a:pt x="26194" y="21431"/>
                </a:lnTo>
                <a:lnTo>
                  <a:pt x="4763" y="38100"/>
                </a:lnTo>
                <a:lnTo>
                  <a:pt x="0" y="50006"/>
                </a:lnTo>
                <a:lnTo>
                  <a:pt x="7144" y="69056"/>
                </a:lnTo>
                <a:lnTo>
                  <a:pt x="23813" y="90487"/>
                </a:lnTo>
                <a:lnTo>
                  <a:pt x="59532" y="114300"/>
                </a:lnTo>
                <a:lnTo>
                  <a:pt x="133350" y="147637"/>
                </a:lnTo>
                <a:lnTo>
                  <a:pt x="261938" y="211931"/>
                </a:lnTo>
                <a:lnTo>
                  <a:pt x="388144" y="271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1304788-4581-4B14-BF08-73D444CD844D}"/>
              </a:ext>
            </a:extLst>
          </p:cNvPr>
          <p:cNvSpPr/>
          <p:nvPr/>
        </p:nvSpPr>
        <p:spPr>
          <a:xfrm rot="16200000">
            <a:off x="3881439" y="4786314"/>
            <a:ext cx="2003425" cy="314325"/>
          </a:xfrm>
          <a:custGeom>
            <a:avLst/>
            <a:gdLst>
              <a:gd name="connsiteX0" fmla="*/ 1095375 w 2002631"/>
              <a:gd name="connsiteY0" fmla="*/ 302419 h 314325"/>
              <a:gd name="connsiteX1" fmla="*/ 1909763 w 2002631"/>
              <a:gd name="connsiteY1" fmla="*/ 314325 h 314325"/>
              <a:gd name="connsiteX2" fmla="*/ 2002631 w 2002631"/>
              <a:gd name="connsiteY2" fmla="*/ 311944 h 314325"/>
              <a:gd name="connsiteX3" fmla="*/ 2002631 w 2002631"/>
              <a:gd name="connsiteY3" fmla="*/ 304800 h 314325"/>
              <a:gd name="connsiteX4" fmla="*/ 1802606 w 2002631"/>
              <a:gd name="connsiteY4" fmla="*/ 116681 h 314325"/>
              <a:gd name="connsiteX5" fmla="*/ 1769269 w 2002631"/>
              <a:gd name="connsiteY5" fmla="*/ 107156 h 314325"/>
              <a:gd name="connsiteX6" fmla="*/ 1640681 w 2002631"/>
              <a:gd name="connsiteY6" fmla="*/ 109537 h 314325"/>
              <a:gd name="connsiteX7" fmla="*/ 857250 w 2002631"/>
              <a:gd name="connsiteY7" fmla="*/ 76200 h 314325"/>
              <a:gd name="connsiteX8" fmla="*/ 692944 w 2002631"/>
              <a:gd name="connsiteY8" fmla="*/ 69056 h 314325"/>
              <a:gd name="connsiteX9" fmla="*/ 614363 w 2002631"/>
              <a:gd name="connsiteY9" fmla="*/ 59531 h 314325"/>
              <a:gd name="connsiteX10" fmla="*/ 452438 w 2002631"/>
              <a:gd name="connsiteY10" fmla="*/ 28575 h 314325"/>
              <a:gd name="connsiteX11" fmla="*/ 402431 w 2002631"/>
              <a:gd name="connsiteY11" fmla="*/ 14287 h 314325"/>
              <a:gd name="connsiteX12" fmla="*/ 354806 w 2002631"/>
              <a:gd name="connsiteY12" fmla="*/ 0 h 314325"/>
              <a:gd name="connsiteX13" fmla="*/ 340519 w 2002631"/>
              <a:gd name="connsiteY13" fmla="*/ 0 h 314325"/>
              <a:gd name="connsiteX14" fmla="*/ 300038 w 2002631"/>
              <a:gd name="connsiteY14" fmla="*/ 2381 h 314325"/>
              <a:gd name="connsiteX15" fmla="*/ 250031 w 2002631"/>
              <a:gd name="connsiteY15" fmla="*/ 9525 h 314325"/>
              <a:gd name="connsiteX16" fmla="*/ 197644 w 2002631"/>
              <a:gd name="connsiteY16" fmla="*/ 23812 h 314325"/>
              <a:gd name="connsiteX17" fmla="*/ 119063 w 2002631"/>
              <a:gd name="connsiteY17" fmla="*/ 57150 h 314325"/>
              <a:gd name="connsiteX18" fmla="*/ 59531 w 2002631"/>
              <a:gd name="connsiteY18" fmla="*/ 90487 h 314325"/>
              <a:gd name="connsiteX19" fmla="*/ 33338 w 2002631"/>
              <a:gd name="connsiteY19" fmla="*/ 111919 h 314325"/>
              <a:gd name="connsiteX20" fmla="*/ 21431 w 2002631"/>
              <a:gd name="connsiteY20" fmla="*/ 126206 h 314325"/>
              <a:gd name="connsiteX21" fmla="*/ 7144 w 2002631"/>
              <a:gd name="connsiteY21" fmla="*/ 159544 h 314325"/>
              <a:gd name="connsiteX22" fmla="*/ 0 w 2002631"/>
              <a:gd name="connsiteY22" fmla="*/ 173831 h 314325"/>
              <a:gd name="connsiteX23" fmla="*/ 0 w 2002631"/>
              <a:gd name="connsiteY23" fmla="*/ 192881 h 314325"/>
              <a:gd name="connsiteX24" fmla="*/ 4763 w 2002631"/>
              <a:gd name="connsiteY24" fmla="*/ 209550 h 314325"/>
              <a:gd name="connsiteX25" fmla="*/ 19050 w 2002631"/>
              <a:gd name="connsiteY25" fmla="*/ 233362 h 314325"/>
              <a:gd name="connsiteX26" fmla="*/ 40481 w 2002631"/>
              <a:gd name="connsiteY26" fmla="*/ 247650 h 314325"/>
              <a:gd name="connsiteX27" fmla="*/ 76200 w 2002631"/>
              <a:gd name="connsiteY27" fmla="*/ 264319 h 314325"/>
              <a:gd name="connsiteX28" fmla="*/ 130969 w 2002631"/>
              <a:gd name="connsiteY28" fmla="*/ 283369 h 314325"/>
              <a:gd name="connsiteX29" fmla="*/ 176213 w 2002631"/>
              <a:gd name="connsiteY29" fmla="*/ 288131 h 314325"/>
              <a:gd name="connsiteX30" fmla="*/ 340519 w 2002631"/>
              <a:gd name="connsiteY30" fmla="*/ 290512 h 314325"/>
              <a:gd name="connsiteX31" fmla="*/ 711994 w 2002631"/>
              <a:gd name="connsiteY31" fmla="*/ 295275 h 314325"/>
              <a:gd name="connsiteX32" fmla="*/ 990600 w 2002631"/>
              <a:gd name="connsiteY32" fmla="*/ 300037 h 314325"/>
              <a:gd name="connsiteX33" fmla="*/ 1095375 w 2002631"/>
              <a:gd name="connsiteY33" fmla="*/ 302419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02631" h="314325">
                <a:moveTo>
                  <a:pt x="1095375" y="302419"/>
                </a:moveTo>
                <a:lnTo>
                  <a:pt x="1909763" y="314325"/>
                </a:lnTo>
                <a:lnTo>
                  <a:pt x="2002631" y="311944"/>
                </a:lnTo>
                <a:lnTo>
                  <a:pt x="2002631" y="304800"/>
                </a:lnTo>
                <a:lnTo>
                  <a:pt x="1802606" y="116681"/>
                </a:lnTo>
                <a:lnTo>
                  <a:pt x="1769269" y="107156"/>
                </a:lnTo>
                <a:lnTo>
                  <a:pt x="1640681" y="109537"/>
                </a:lnTo>
                <a:lnTo>
                  <a:pt x="857250" y="76200"/>
                </a:lnTo>
                <a:lnTo>
                  <a:pt x="692944" y="69056"/>
                </a:lnTo>
                <a:lnTo>
                  <a:pt x="614363" y="59531"/>
                </a:lnTo>
                <a:lnTo>
                  <a:pt x="452438" y="28575"/>
                </a:lnTo>
                <a:lnTo>
                  <a:pt x="402431" y="14287"/>
                </a:lnTo>
                <a:lnTo>
                  <a:pt x="354806" y="0"/>
                </a:lnTo>
                <a:lnTo>
                  <a:pt x="340519" y="0"/>
                </a:lnTo>
                <a:lnTo>
                  <a:pt x="300038" y="2381"/>
                </a:lnTo>
                <a:lnTo>
                  <a:pt x="250031" y="9525"/>
                </a:lnTo>
                <a:lnTo>
                  <a:pt x="197644" y="23812"/>
                </a:lnTo>
                <a:lnTo>
                  <a:pt x="119063" y="57150"/>
                </a:lnTo>
                <a:lnTo>
                  <a:pt x="59531" y="90487"/>
                </a:lnTo>
                <a:lnTo>
                  <a:pt x="33338" y="111919"/>
                </a:lnTo>
                <a:lnTo>
                  <a:pt x="21431" y="126206"/>
                </a:lnTo>
                <a:lnTo>
                  <a:pt x="7144" y="159544"/>
                </a:lnTo>
                <a:lnTo>
                  <a:pt x="0" y="173831"/>
                </a:lnTo>
                <a:lnTo>
                  <a:pt x="0" y="192881"/>
                </a:lnTo>
                <a:lnTo>
                  <a:pt x="4763" y="209550"/>
                </a:lnTo>
                <a:lnTo>
                  <a:pt x="19050" y="233362"/>
                </a:lnTo>
                <a:lnTo>
                  <a:pt x="40481" y="247650"/>
                </a:lnTo>
                <a:lnTo>
                  <a:pt x="76200" y="264319"/>
                </a:lnTo>
                <a:lnTo>
                  <a:pt x="130969" y="283369"/>
                </a:lnTo>
                <a:lnTo>
                  <a:pt x="176213" y="288131"/>
                </a:lnTo>
                <a:lnTo>
                  <a:pt x="340519" y="290512"/>
                </a:lnTo>
                <a:lnTo>
                  <a:pt x="711994" y="295275"/>
                </a:lnTo>
                <a:lnTo>
                  <a:pt x="990600" y="300037"/>
                </a:lnTo>
                <a:lnTo>
                  <a:pt x="1095375" y="3024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BCB3263-352D-4DAF-ACB1-4484B550874F}"/>
              </a:ext>
            </a:extLst>
          </p:cNvPr>
          <p:cNvSpPr/>
          <p:nvPr/>
        </p:nvSpPr>
        <p:spPr>
          <a:xfrm rot="16200000">
            <a:off x="5930901" y="3336926"/>
            <a:ext cx="2679700" cy="2327275"/>
          </a:xfrm>
          <a:custGeom>
            <a:avLst/>
            <a:gdLst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83558 w 2680519"/>
              <a:gd name="connsiteY61" fmla="*/ 2005781 h 2326558"/>
              <a:gd name="connsiteX62" fmla="*/ 1183558 w 2680519"/>
              <a:gd name="connsiteY62" fmla="*/ 2013155 h 2326558"/>
              <a:gd name="connsiteX63" fmla="*/ 1176184 w 2680519"/>
              <a:gd name="connsiteY63" fmla="*/ 2024216 h 2326558"/>
              <a:gd name="connsiteX64" fmla="*/ 1146687 w 2680519"/>
              <a:gd name="connsiteY64" fmla="*/ 2035277 h 2326558"/>
              <a:gd name="connsiteX65" fmla="*/ 1091380 w 2680519"/>
              <a:gd name="connsiteY65" fmla="*/ 2046339 h 2326558"/>
              <a:gd name="connsiteX66" fmla="*/ 575187 w 2680519"/>
              <a:gd name="connsiteY66" fmla="*/ 2127455 h 2326558"/>
              <a:gd name="connsiteX67" fmla="*/ 387145 w 2680519"/>
              <a:gd name="connsiteY67" fmla="*/ 2175387 h 2326558"/>
              <a:gd name="connsiteX68" fmla="*/ 328151 w 2680519"/>
              <a:gd name="connsiteY68" fmla="*/ 2197510 h 2326558"/>
              <a:gd name="connsiteX69" fmla="*/ 313403 w 2680519"/>
              <a:gd name="connsiteY69" fmla="*/ 2208571 h 2326558"/>
              <a:gd name="connsiteX70" fmla="*/ 265471 w 2680519"/>
              <a:gd name="connsiteY70" fmla="*/ 2267564 h 2326558"/>
              <a:gd name="connsiteX71" fmla="*/ 221226 w 2680519"/>
              <a:gd name="connsiteY71" fmla="*/ 2304435 h 2326558"/>
              <a:gd name="connsiteX72" fmla="*/ 180667 w 2680519"/>
              <a:gd name="connsiteY72" fmla="*/ 2326558 h 2326558"/>
              <a:gd name="connsiteX73" fmla="*/ 154858 w 2680519"/>
              <a:gd name="connsiteY73" fmla="*/ 2326558 h 2326558"/>
              <a:gd name="connsiteX74" fmla="*/ 114300 w 2680519"/>
              <a:gd name="connsiteY74" fmla="*/ 2308123 h 2326558"/>
              <a:gd name="connsiteX75" fmla="*/ 70055 w 2680519"/>
              <a:gd name="connsiteY75" fmla="*/ 2252816 h 2326558"/>
              <a:gd name="connsiteX76" fmla="*/ 47932 w 2680519"/>
              <a:gd name="connsiteY76" fmla="*/ 2186448 h 2326558"/>
              <a:gd name="connsiteX77" fmla="*/ 29497 w 2680519"/>
              <a:gd name="connsiteY77" fmla="*/ 2101645 h 2326558"/>
              <a:gd name="connsiteX78" fmla="*/ 11061 w 2680519"/>
              <a:gd name="connsiteY78" fmla="*/ 1880419 h 2326558"/>
              <a:gd name="connsiteX79" fmla="*/ 0 w 2680519"/>
              <a:gd name="connsiteY79" fmla="*/ 1596513 h 2326558"/>
              <a:gd name="connsiteX80" fmla="*/ 0 w 2680519"/>
              <a:gd name="connsiteY80" fmla="*/ 1415845 h 2326558"/>
              <a:gd name="connsiteX81" fmla="*/ 0 w 2680519"/>
              <a:gd name="connsiteY81" fmla="*/ 1220429 h 2326558"/>
              <a:gd name="connsiteX82" fmla="*/ 0 w 2680519"/>
              <a:gd name="connsiteY82" fmla="*/ 1058197 h 2326558"/>
              <a:gd name="connsiteX83" fmla="*/ 7374 w 2680519"/>
              <a:gd name="connsiteY83" fmla="*/ 973393 h 2326558"/>
              <a:gd name="connsiteX84" fmla="*/ 25809 w 2680519"/>
              <a:gd name="connsiteY84" fmla="*/ 822223 h 2326558"/>
              <a:gd name="connsiteX85" fmla="*/ 44245 w 2680519"/>
              <a:gd name="connsiteY85" fmla="*/ 730045 h 2326558"/>
              <a:gd name="connsiteX86" fmla="*/ 70055 w 2680519"/>
              <a:gd name="connsiteY86" fmla="*/ 612058 h 2326558"/>
              <a:gd name="connsiteX87" fmla="*/ 99551 w 2680519"/>
              <a:gd name="connsiteY87" fmla="*/ 512506 h 2326558"/>
              <a:gd name="connsiteX88" fmla="*/ 132735 w 2680519"/>
              <a:gd name="connsiteY88" fmla="*/ 427703 h 2326558"/>
              <a:gd name="connsiteX89" fmla="*/ 176980 w 2680519"/>
              <a:gd name="connsiteY89" fmla="*/ 361335 h 2326558"/>
              <a:gd name="connsiteX90" fmla="*/ 221226 w 2680519"/>
              <a:gd name="connsiteY90" fmla="*/ 309716 h 2326558"/>
              <a:gd name="connsiteX91" fmla="*/ 258097 w 2680519"/>
              <a:gd name="connsiteY91" fmla="*/ 272845 h 2326558"/>
              <a:gd name="connsiteX92" fmla="*/ 313403 w 2680519"/>
              <a:gd name="connsiteY92" fmla="*/ 232287 h 2326558"/>
              <a:gd name="connsiteX93" fmla="*/ 368709 w 2680519"/>
              <a:gd name="connsiteY93" fmla="*/ 206477 h 2326558"/>
              <a:gd name="connsiteX94" fmla="*/ 435077 w 2680519"/>
              <a:gd name="connsiteY94" fmla="*/ 188042 h 2326558"/>
              <a:gd name="connsiteX95" fmla="*/ 508819 w 2680519"/>
              <a:gd name="connsiteY95" fmla="*/ 176981 h 2326558"/>
              <a:gd name="connsiteX96" fmla="*/ 578874 w 2680519"/>
              <a:gd name="connsiteY96" fmla="*/ 176981 h 2326558"/>
              <a:gd name="connsiteX97" fmla="*/ 637867 w 2680519"/>
              <a:gd name="connsiteY97" fmla="*/ 180668 h 2326558"/>
              <a:gd name="connsiteX98" fmla="*/ 674738 w 2680519"/>
              <a:gd name="connsiteY98" fmla="*/ 184355 h 2326558"/>
              <a:gd name="connsiteX99" fmla="*/ 862780 w 2680519"/>
              <a:gd name="connsiteY99" fmla="*/ 184355 h 2326558"/>
              <a:gd name="connsiteX100" fmla="*/ 1109816 w 2680519"/>
              <a:gd name="connsiteY100" fmla="*/ 184355 h 2326558"/>
              <a:gd name="connsiteX101" fmla="*/ 1356851 w 2680519"/>
              <a:gd name="connsiteY101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83558 w 2680519"/>
              <a:gd name="connsiteY61" fmla="*/ 2005781 h 2326558"/>
              <a:gd name="connsiteX62" fmla="*/ 1183558 w 2680519"/>
              <a:gd name="connsiteY62" fmla="*/ 2013155 h 2326558"/>
              <a:gd name="connsiteX63" fmla="*/ 1176184 w 2680519"/>
              <a:gd name="connsiteY63" fmla="*/ 2024216 h 2326558"/>
              <a:gd name="connsiteX64" fmla="*/ 1146687 w 2680519"/>
              <a:gd name="connsiteY64" fmla="*/ 2035277 h 2326558"/>
              <a:gd name="connsiteX65" fmla="*/ 1091380 w 2680519"/>
              <a:gd name="connsiteY65" fmla="*/ 2046339 h 2326558"/>
              <a:gd name="connsiteX66" fmla="*/ 575187 w 2680519"/>
              <a:gd name="connsiteY66" fmla="*/ 2127455 h 2326558"/>
              <a:gd name="connsiteX67" fmla="*/ 387145 w 2680519"/>
              <a:gd name="connsiteY67" fmla="*/ 2175387 h 2326558"/>
              <a:gd name="connsiteX68" fmla="*/ 328151 w 2680519"/>
              <a:gd name="connsiteY68" fmla="*/ 2197510 h 2326558"/>
              <a:gd name="connsiteX69" fmla="*/ 313403 w 2680519"/>
              <a:gd name="connsiteY69" fmla="*/ 2208571 h 2326558"/>
              <a:gd name="connsiteX70" fmla="*/ 293201 w 2680519"/>
              <a:gd name="connsiteY70" fmla="*/ 2238452 h 2326558"/>
              <a:gd name="connsiteX71" fmla="*/ 265471 w 2680519"/>
              <a:gd name="connsiteY71" fmla="*/ 2267564 h 2326558"/>
              <a:gd name="connsiteX72" fmla="*/ 221226 w 2680519"/>
              <a:gd name="connsiteY72" fmla="*/ 2304435 h 2326558"/>
              <a:gd name="connsiteX73" fmla="*/ 180667 w 2680519"/>
              <a:gd name="connsiteY73" fmla="*/ 2326558 h 2326558"/>
              <a:gd name="connsiteX74" fmla="*/ 154858 w 2680519"/>
              <a:gd name="connsiteY74" fmla="*/ 2326558 h 2326558"/>
              <a:gd name="connsiteX75" fmla="*/ 114300 w 2680519"/>
              <a:gd name="connsiteY75" fmla="*/ 2308123 h 2326558"/>
              <a:gd name="connsiteX76" fmla="*/ 70055 w 2680519"/>
              <a:gd name="connsiteY76" fmla="*/ 2252816 h 2326558"/>
              <a:gd name="connsiteX77" fmla="*/ 47932 w 2680519"/>
              <a:gd name="connsiteY77" fmla="*/ 2186448 h 2326558"/>
              <a:gd name="connsiteX78" fmla="*/ 29497 w 2680519"/>
              <a:gd name="connsiteY78" fmla="*/ 2101645 h 2326558"/>
              <a:gd name="connsiteX79" fmla="*/ 11061 w 2680519"/>
              <a:gd name="connsiteY79" fmla="*/ 1880419 h 2326558"/>
              <a:gd name="connsiteX80" fmla="*/ 0 w 2680519"/>
              <a:gd name="connsiteY80" fmla="*/ 1596513 h 2326558"/>
              <a:gd name="connsiteX81" fmla="*/ 0 w 2680519"/>
              <a:gd name="connsiteY81" fmla="*/ 1415845 h 2326558"/>
              <a:gd name="connsiteX82" fmla="*/ 0 w 2680519"/>
              <a:gd name="connsiteY82" fmla="*/ 1220429 h 2326558"/>
              <a:gd name="connsiteX83" fmla="*/ 0 w 2680519"/>
              <a:gd name="connsiteY83" fmla="*/ 1058197 h 2326558"/>
              <a:gd name="connsiteX84" fmla="*/ 7374 w 2680519"/>
              <a:gd name="connsiteY84" fmla="*/ 973393 h 2326558"/>
              <a:gd name="connsiteX85" fmla="*/ 25809 w 2680519"/>
              <a:gd name="connsiteY85" fmla="*/ 822223 h 2326558"/>
              <a:gd name="connsiteX86" fmla="*/ 44245 w 2680519"/>
              <a:gd name="connsiteY86" fmla="*/ 730045 h 2326558"/>
              <a:gd name="connsiteX87" fmla="*/ 70055 w 2680519"/>
              <a:gd name="connsiteY87" fmla="*/ 612058 h 2326558"/>
              <a:gd name="connsiteX88" fmla="*/ 99551 w 2680519"/>
              <a:gd name="connsiteY88" fmla="*/ 512506 h 2326558"/>
              <a:gd name="connsiteX89" fmla="*/ 132735 w 2680519"/>
              <a:gd name="connsiteY89" fmla="*/ 427703 h 2326558"/>
              <a:gd name="connsiteX90" fmla="*/ 176980 w 2680519"/>
              <a:gd name="connsiteY90" fmla="*/ 361335 h 2326558"/>
              <a:gd name="connsiteX91" fmla="*/ 221226 w 2680519"/>
              <a:gd name="connsiteY91" fmla="*/ 309716 h 2326558"/>
              <a:gd name="connsiteX92" fmla="*/ 258097 w 2680519"/>
              <a:gd name="connsiteY92" fmla="*/ 272845 h 2326558"/>
              <a:gd name="connsiteX93" fmla="*/ 313403 w 2680519"/>
              <a:gd name="connsiteY93" fmla="*/ 232287 h 2326558"/>
              <a:gd name="connsiteX94" fmla="*/ 368709 w 2680519"/>
              <a:gd name="connsiteY94" fmla="*/ 206477 h 2326558"/>
              <a:gd name="connsiteX95" fmla="*/ 435077 w 2680519"/>
              <a:gd name="connsiteY95" fmla="*/ 188042 h 2326558"/>
              <a:gd name="connsiteX96" fmla="*/ 508819 w 2680519"/>
              <a:gd name="connsiteY96" fmla="*/ 176981 h 2326558"/>
              <a:gd name="connsiteX97" fmla="*/ 578874 w 2680519"/>
              <a:gd name="connsiteY97" fmla="*/ 176981 h 2326558"/>
              <a:gd name="connsiteX98" fmla="*/ 637867 w 2680519"/>
              <a:gd name="connsiteY98" fmla="*/ 180668 h 2326558"/>
              <a:gd name="connsiteX99" fmla="*/ 674738 w 2680519"/>
              <a:gd name="connsiteY99" fmla="*/ 184355 h 2326558"/>
              <a:gd name="connsiteX100" fmla="*/ 862780 w 2680519"/>
              <a:gd name="connsiteY100" fmla="*/ 184355 h 2326558"/>
              <a:gd name="connsiteX101" fmla="*/ 1109816 w 2680519"/>
              <a:gd name="connsiteY101" fmla="*/ 184355 h 2326558"/>
              <a:gd name="connsiteX102" fmla="*/ 1356851 w 2680519"/>
              <a:gd name="connsiteY102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83558 w 2680519"/>
              <a:gd name="connsiteY61" fmla="*/ 2005781 h 2326558"/>
              <a:gd name="connsiteX62" fmla="*/ 1176184 w 2680519"/>
              <a:gd name="connsiteY62" fmla="*/ 2024216 h 2326558"/>
              <a:gd name="connsiteX63" fmla="*/ 1146687 w 2680519"/>
              <a:gd name="connsiteY63" fmla="*/ 2035277 h 2326558"/>
              <a:gd name="connsiteX64" fmla="*/ 1091380 w 2680519"/>
              <a:gd name="connsiteY64" fmla="*/ 2046339 h 2326558"/>
              <a:gd name="connsiteX65" fmla="*/ 575187 w 2680519"/>
              <a:gd name="connsiteY65" fmla="*/ 2127455 h 2326558"/>
              <a:gd name="connsiteX66" fmla="*/ 387145 w 2680519"/>
              <a:gd name="connsiteY66" fmla="*/ 2175387 h 2326558"/>
              <a:gd name="connsiteX67" fmla="*/ 328151 w 2680519"/>
              <a:gd name="connsiteY67" fmla="*/ 2197510 h 2326558"/>
              <a:gd name="connsiteX68" fmla="*/ 313403 w 2680519"/>
              <a:gd name="connsiteY68" fmla="*/ 2208571 h 2326558"/>
              <a:gd name="connsiteX69" fmla="*/ 293201 w 2680519"/>
              <a:gd name="connsiteY69" fmla="*/ 2238452 h 2326558"/>
              <a:gd name="connsiteX70" fmla="*/ 265471 w 2680519"/>
              <a:gd name="connsiteY70" fmla="*/ 2267564 h 2326558"/>
              <a:gd name="connsiteX71" fmla="*/ 221226 w 2680519"/>
              <a:gd name="connsiteY71" fmla="*/ 2304435 h 2326558"/>
              <a:gd name="connsiteX72" fmla="*/ 180667 w 2680519"/>
              <a:gd name="connsiteY72" fmla="*/ 2326558 h 2326558"/>
              <a:gd name="connsiteX73" fmla="*/ 154858 w 2680519"/>
              <a:gd name="connsiteY73" fmla="*/ 2326558 h 2326558"/>
              <a:gd name="connsiteX74" fmla="*/ 114300 w 2680519"/>
              <a:gd name="connsiteY74" fmla="*/ 2308123 h 2326558"/>
              <a:gd name="connsiteX75" fmla="*/ 70055 w 2680519"/>
              <a:gd name="connsiteY75" fmla="*/ 2252816 h 2326558"/>
              <a:gd name="connsiteX76" fmla="*/ 47932 w 2680519"/>
              <a:gd name="connsiteY76" fmla="*/ 2186448 h 2326558"/>
              <a:gd name="connsiteX77" fmla="*/ 29497 w 2680519"/>
              <a:gd name="connsiteY77" fmla="*/ 2101645 h 2326558"/>
              <a:gd name="connsiteX78" fmla="*/ 11061 w 2680519"/>
              <a:gd name="connsiteY78" fmla="*/ 1880419 h 2326558"/>
              <a:gd name="connsiteX79" fmla="*/ 0 w 2680519"/>
              <a:gd name="connsiteY79" fmla="*/ 1596513 h 2326558"/>
              <a:gd name="connsiteX80" fmla="*/ 0 w 2680519"/>
              <a:gd name="connsiteY80" fmla="*/ 1415845 h 2326558"/>
              <a:gd name="connsiteX81" fmla="*/ 0 w 2680519"/>
              <a:gd name="connsiteY81" fmla="*/ 1220429 h 2326558"/>
              <a:gd name="connsiteX82" fmla="*/ 0 w 2680519"/>
              <a:gd name="connsiteY82" fmla="*/ 1058197 h 2326558"/>
              <a:gd name="connsiteX83" fmla="*/ 7374 w 2680519"/>
              <a:gd name="connsiteY83" fmla="*/ 973393 h 2326558"/>
              <a:gd name="connsiteX84" fmla="*/ 25809 w 2680519"/>
              <a:gd name="connsiteY84" fmla="*/ 822223 h 2326558"/>
              <a:gd name="connsiteX85" fmla="*/ 44245 w 2680519"/>
              <a:gd name="connsiteY85" fmla="*/ 730045 h 2326558"/>
              <a:gd name="connsiteX86" fmla="*/ 70055 w 2680519"/>
              <a:gd name="connsiteY86" fmla="*/ 612058 h 2326558"/>
              <a:gd name="connsiteX87" fmla="*/ 99551 w 2680519"/>
              <a:gd name="connsiteY87" fmla="*/ 512506 h 2326558"/>
              <a:gd name="connsiteX88" fmla="*/ 132735 w 2680519"/>
              <a:gd name="connsiteY88" fmla="*/ 427703 h 2326558"/>
              <a:gd name="connsiteX89" fmla="*/ 176980 w 2680519"/>
              <a:gd name="connsiteY89" fmla="*/ 361335 h 2326558"/>
              <a:gd name="connsiteX90" fmla="*/ 221226 w 2680519"/>
              <a:gd name="connsiteY90" fmla="*/ 309716 h 2326558"/>
              <a:gd name="connsiteX91" fmla="*/ 258097 w 2680519"/>
              <a:gd name="connsiteY91" fmla="*/ 272845 h 2326558"/>
              <a:gd name="connsiteX92" fmla="*/ 313403 w 2680519"/>
              <a:gd name="connsiteY92" fmla="*/ 232287 h 2326558"/>
              <a:gd name="connsiteX93" fmla="*/ 368709 w 2680519"/>
              <a:gd name="connsiteY93" fmla="*/ 206477 h 2326558"/>
              <a:gd name="connsiteX94" fmla="*/ 435077 w 2680519"/>
              <a:gd name="connsiteY94" fmla="*/ 188042 h 2326558"/>
              <a:gd name="connsiteX95" fmla="*/ 508819 w 2680519"/>
              <a:gd name="connsiteY95" fmla="*/ 176981 h 2326558"/>
              <a:gd name="connsiteX96" fmla="*/ 578874 w 2680519"/>
              <a:gd name="connsiteY96" fmla="*/ 176981 h 2326558"/>
              <a:gd name="connsiteX97" fmla="*/ 637867 w 2680519"/>
              <a:gd name="connsiteY97" fmla="*/ 180668 h 2326558"/>
              <a:gd name="connsiteX98" fmla="*/ 674738 w 2680519"/>
              <a:gd name="connsiteY98" fmla="*/ 184355 h 2326558"/>
              <a:gd name="connsiteX99" fmla="*/ 862780 w 2680519"/>
              <a:gd name="connsiteY99" fmla="*/ 184355 h 2326558"/>
              <a:gd name="connsiteX100" fmla="*/ 1109816 w 2680519"/>
              <a:gd name="connsiteY100" fmla="*/ 184355 h 2326558"/>
              <a:gd name="connsiteX101" fmla="*/ 1356851 w 2680519"/>
              <a:gd name="connsiteY101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83558 w 2680519"/>
              <a:gd name="connsiteY61" fmla="*/ 2005781 h 2326558"/>
              <a:gd name="connsiteX62" fmla="*/ 1146687 w 2680519"/>
              <a:gd name="connsiteY62" fmla="*/ 2035277 h 2326558"/>
              <a:gd name="connsiteX63" fmla="*/ 1091380 w 2680519"/>
              <a:gd name="connsiteY63" fmla="*/ 2046339 h 2326558"/>
              <a:gd name="connsiteX64" fmla="*/ 575187 w 2680519"/>
              <a:gd name="connsiteY64" fmla="*/ 2127455 h 2326558"/>
              <a:gd name="connsiteX65" fmla="*/ 387145 w 2680519"/>
              <a:gd name="connsiteY65" fmla="*/ 2175387 h 2326558"/>
              <a:gd name="connsiteX66" fmla="*/ 328151 w 2680519"/>
              <a:gd name="connsiteY66" fmla="*/ 2197510 h 2326558"/>
              <a:gd name="connsiteX67" fmla="*/ 313403 w 2680519"/>
              <a:gd name="connsiteY67" fmla="*/ 2208571 h 2326558"/>
              <a:gd name="connsiteX68" fmla="*/ 293201 w 2680519"/>
              <a:gd name="connsiteY68" fmla="*/ 2238452 h 2326558"/>
              <a:gd name="connsiteX69" fmla="*/ 265471 w 2680519"/>
              <a:gd name="connsiteY69" fmla="*/ 2267564 h 2326558"/>
              <a:gd name="connsiteX70" fmla="*/ 221226 w 2680519"/>
              <a:gd name="connsiteY70" fmla="*/ 2304435 h 2326558"/>
              <a:gd name="connsiteX71" fmla="*/ 180667 w 2680519"/>
              <a:gd name="connsiteY71" fmla="*/ 2326558 h 2326558"/>
              <a:gd name="connsiteX72" fmla="*/ 154858 w 2680519"/>
              <a:gd name="connsiteY72" fmla="*/ 2326558 h 2326558"/>
              <a:gd name="connsiteX73" fmla="*/ 114300 w 2680519"/>
              <a:gd name="connsiteY73" fmla="*/ 2308123 h 2326558"/>
              <a:gd name="connsiteX74" fmla="*/ 70055 w 2680519"/>
              <a:gd name="connsiteY74" fmla="*/ 2252816 h 2326558"/>
              <a:gd name="connsiteX75" fmla="*/ 47932 w 2680519"/>
              <a:gd name="connsiteY75" fmla="*/ 2186448 h 2326558"/>
              <a:gd name="connsiteX76" fmla="*/ 29497 w 2680519"/>
              <a:gd name="connsiteY76" fmla="*/ 2101645 h 2326558"/>
              <a:gd name="connsiteX77" fmla="*/ 11061 w 2680519"/>
              <a:gd name="connsiteY77" fmla="*/ 1880419 h 2326558"/>
              <a:gd name="connsiteX78" fmla="*/ 0 w 2680519"/>
              <a:gd name="connsiteY78" fmla="*/ 1596513 h 2326558"/>
              <a:gd name="connsiteX79" fmla="*/ 0 w 2680519"/>
              <a:gd name="connsiteY79" fmla="*/ 1415845 h 2326558"/>
              <a:gd name="connsiteX80" fmla="*/ 0 w 2680519"/>
              <a:gd name="connsiteY80" fmla="*/ 1220429 h 2326558"/>
              <a:gd name="connsiteX81" fmla="*/ 0 w 2680519"/>
              <a:gd name="connsiteY81" fmla="*/ 1058197 h 2326558"/>
              <a:gd name="connsiteX82" fmla="*/ 7374 w 2680519"/>
              <a:gd name="connsiteY82" fmla="*/ 973393 h 2326558"/>
              <a:gd name="connsiteX83" fmla="*/ 25809 w 2680519"/>
              <a:gd name="connsiteY83" fmla="*/ 822223 h 2326558"/>
              <a:gd name="connsiteX84" fmla="*/ 44245 w 2680519"/>
              <a:gd name="connsiteY84" fmla="*/ 730045 h 2326558"/>
              <a:gd name="connsiteX85" fmla="*/ 70055 w 2680519"/>
              <a:gd name="connsiteY85" fmla="*/ 612058 h 2326558"/>
              <a:gd name="connsiteX86" fmla="*/ 99551 w 2680519"/>
              <a:gd name="connsiteY86" fmla="*/ 512506 h 2326558"/>
              <a:gd name="connsiteX87" fmla="*/ 132735 w 2680519"/>
              <a:gd name="connsiteY87" fmla="*/ 427703 h 2326558"/>
              <a:gd name="connsiteX88" fmla="*/ 176980 w 2680519"/>
              <a:gd name="connsiteY88" fmla="*/ 361335 h 2326558"/>
              <a:gd name="connsiteX89" fmla="*/ 221226 w 2680519"/>
              <a:gd name="connsiteY89" fmla="*/ 309716 h 2326558"/>
              <a:gd name="connsiteX90" fmla="*/ 258097 w 2680519"/>
              <a:gd name="connsiteY90" fmla="*/ 272845 h 2326558"/>
              <a:gd name="connsiteX91" fmla="*/ 313403 w 2680519"/>
              <a:gd name="connsiteY91" fmla="*/ 232287 h 2326558"/>
              <a:gd name="connsiteX92" fmla="*/ 368709 w 2680519"/>
              <a:gd name="connsiteY92" fmla="*/ 206477 h 2326558"/>
              <a:gd name="connsiteX93" fmla="*/ 435077 w 2680519"/>
              <a:gd name="connsiteY93" fmla="*/ 188042 h 2326558"/>
              <a:gd name="connsiteX94" fmla="*/ 508819 w 2680519"/>
              <a:gd name="connsiteY94" fmla="*/ 176981 h 2326558"/>
              <a:gd name="connsiteX95" fmla="*/ 578874 w 2680519"/>
              <a:gd name="connsiteY95" fmla="*/ 176981 h 2326558"/>
              <a:gd name="connsiteX96" fmla="*/ 637867 w 2680519"/>
              <a:gd name="connsiteY96" fmla="*/ 180668 h 2326558"/>
              <a:gd name="connsiteX97" fmla="*/ 674738 w 2680519"/>
              <a:gd name="connsiteY97" fmla="*/ 184355 h 2326558"/>
              <a:gd name="connsiteX98" fmla="*/ 862780 w 2680519"/>
              <a:gd name="connsiteY98" fmla="*/ 184355 h 2326558"/>
              <a:gd name="connsiteX99" fmla="*/ 1109816 w 2680519"/>
              <a:gd name="connsiteY99" fmla="*/ 184355 h 2326558"/>
              <a:gd name="connsiteX100" fmla="*/ 1356851 w 2680519"/>
              <a:gd name="connsiteY100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46687 w 2680519"/>
              <a:gd name="connsiteY61" fmla="*/ 2035277 h 2326558"/>
              <a:gd name="connsiteX62" fmla="*/ 1091380 w 2680519"/>
              <a:gd name="connsiteY62" fmla="*/ 2046339 h 2326558"/>
              <a:gd name="connsiteX63" fmla="*/ 575187 w 2680519"/>
              <a:gd name="connsiteY63" fmla="*/ 2127455 h 2326558"/>
              <a:gd name="connsiteX64" fmla="*/ 387145 w 2680519"/>
              <a:gd name="connsiteY64" fmla="*/ 2175387 h 2326558"/>
              <a:gd name="connsiteX65" fmla="*/ 328151 w 2680519"/>
              <a:gd name="connsiteY65" fmla="*/ 2197510 h 2326558"/>
              <a:gd name="connsiteX66" fmla="*/ 313403 w 2680519"/>
              <a:gd name="connsiteY66" fmla="*/ 2208571 h 2326558"/>
              <a:gd name="connsiteX67" fmla="*/ 293201 w 2680519"/>
              <a:gd name="connsiteY67" fmla="*/ 2238452 h 2326558"/>
              <a:gd name="connsiteX68" fmla="*/ 265471 w 2680519"/>
              <a:gd name="connsiteY68" fmla="*/ 2267564 h 2326558"/>
              <a:gd name="connsiteX69" fmla="*/ 221226 w 2680519"/>
              <a:gd name="connsiteY69" fmla="*/ 2304435 h 2326558"/>
              <a:gd name="connsiteX70" fmla="*/ 180667 w 2680519"/>
              <a:gd name="connsiteY70" fmla="*/ 2326558 h 2326558"/>
              <a:gd name="connsiteX71" fmla="*/ 154858 w 2680519"/>
              <a:gd name="connsiteY71" fmla="*/ 2326558 h 2326558"/>
              <a:gd name="connsiteX72" fmla="*/ 114300 w 2680519"/>
              <a:gd name="connsiteY72" fmla="*/ 2308123 h 2326558"/>
              <a:gd name="connsiteX73" fmla="*/ 70055 w 2680519"/>
              <a:gd name="connsiteY73" fmla="*/ 2252816 h 2326558"/>
              <a:gd name="connsiteX74" fmla="*/ 47932 w 2680519"/>
              <a:gd name="connsiteY74" fmla="*/ 2186448 h 2326558"/>
              <a:gd name="connsiteX75" fmla="*/ 29497 w 2680519"/>
              <a:gd name="connsiteY75" fmla="*/ 2101645 h 2326558"/>
              <a:gd name="connsiteX76" fmla="*/ 11061 w 2680519"/>
              <a:gd name="connsiteY76" fmla="*/ 1880419 h 2326558"/>
              <a:gd name="connsiteX77" fmla="*/ 0 w 2680519"/>
              <a:gd name="connsiteY77" fmla="*/ 1596513 h 2326558"/>
              <a:gd name="connsiteX78" fmla="*/ 0 w 2680519"/>
              <a:gd name="connsiteY78" fmla="*/ 1415845 h 2326558"/>
              <a:gd name="connsiteX79" fmla="*/ 0 w 2680519"/>
              <a:gd name="connsiteY79" fmla="*/ 1220429 h 2326558"/>
              <a:gd name="connsiteX80" fmla="*/ 0 w 2680519"/>
              <a:gd name="connsiteY80" fmla="*/ 1058197 h 2326558"/>
              <a:gd name="connsiteX81" fmla="*/ 7374 w 2680519"/>
              <a:gd name="connsiteY81" fmla="*/ 973393 h 2326558"/>
              <a:gd name="connsiteX82" fmla="*/ 25809 w 2680519"/>
              <a:gd name="connsiteY82" fmla="*/ 822223 h 2326558"/>
              <a:gd name="connsiteX83" fmla="*/ 44245 w 2680519"/>
              <a:gd name="connsiteY83" fmla="*/ 730045 h 2326558"/>
              <a:gd name="connsiteX84" fmla="*/ 70055 w 2680519"/>
              <a:gd name="connsiteY84" fmla="*/ 612058 h 2326558"/>
              <a:gd name="connsiteX85" fmla="*/ 99551 w 2680519"/>
              <a:gd name="connsiteY85" fmla="*/ 512506 h 2326558"/>
              <a:gd name="connsiteX86" fmla="*/ 132735 w 2680519"/>
              <a:gd name="connsiteY86" fmla="*/ 427703 h 2326558"/>
              <a:gd name="connsiteX87" fmla="*/ 176980 w 2680519"/>
              <a:gd name="connsiteY87" fmla="*/ 361335 h 2326558"/>
              <a:gd name="connsiteX88" fmla="*/ 221226 w 2680519"/>
              <a:gd name="connsiteY88" fmla="*/ 309716 h 2326558"/>
              <a:gd name="connsiteX89" fmla="*/ 258097 w 2680519"/>
              <a:gd name="connsiteY89" fmla="*/ 272845 h 2326558"/>
              <a:gd name="connsiteX90" fmla="*/ 313403 w 2680519"/>
              <a:gd name="connsiteY90" fmla="*/ 232287 h 2326558"/>
              <a:gd name="connsiteX91" fmla="*/ 368709 w 2680519"/>
              <a:gd name="connsiteY91" fmla="*/ 206477 h 2326558"/>
              <a:gd name="connsiteX92" fmla="*/ 435077 w 2680519"/>
              <a:gd name="connsiteY92" fmla="*/ 188042 h 2326558"/>
              <a:gd name="connsiteX93" fmla="*/ 508819 w 2680519"/>
              <a:gd name="connsiteY93" fmla="*/ 176981 h 2326558"/>
              <a:gd name="connsiteX94" fmla="*/ 578874 w 2680519"/>
              <a:gd name="connsiteY94" fmla="*/ 176981 h 2326558"/>
              <a:gd name="connsiteX95" fmla="*/ 637867 w 2680519"/>
              <a:gd name="connsiteY95" fmla="*/ 180668 h 2326558"/>
              <a:gd name="connsiteX96" fmla="*/ 674738 w 2680519"/>
              <a:gd name="connsiteY96" fmla="*/ 184355 h 2326558"/>
              <a:gd name="connsiteX97" fmla="*/ 862780 w 2680519"/>
              <a:gd name="connsiteY97" fmla="*/ 184355 h 2326558"/>
              <a:gd name="connsiteX98" fmla="*/ 1109816 w 2680519"/>
              <a:gd name="connsiteY98" fmla="*/ 184355 h 2326558"/>
              <a:gd name="connsiteX99" fmla="*/ 1356851 w 2680519"/>
              <a:gd name="connsiteY99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46687 w 2680519"/>
              <a:gd name="connsiteY60" fmla="*/ 2035277 h 2326558"/>
              <a:gd name="connsiteX61" fmla="*/ 1091380 w 2680519"/>
              <a:gd name="connsiteY61" fmla="*/ 2046339 h 2326558"/>
              <a:gd name="connsiteX62" fmla="*/ 575187 w 2680519"/>
              <a:gd name="connsiteY62" fmla="*/ 2127455 h 2326558"/>
              <a:gd name="connsiteX63" fmla="*/ 387145 w 2680519"/>
              <a:gd name="connsiteY63" fmla="*/ 2175387 h 2326558"/>
              <a:gd name="connsiteX64" fmla="*/ 328151 w 2680519"/>
              <a:gd name="connsiteY64" fmla="*/ 2197510 h 2326558"/>
              <a:gd name="connsiteX65" fmla="*/ 313403 w 2680519"/>
              <a:gd name="connsiteY65" fmla="*/ 2208571 h 2326558"/>
              <a:gd name="connsiteX66" fmla="*/ 293201 w 2680519"/>
              <a:gd name="connsiteY66" fmla="*/ 2238452 h 2326558"/>
              <a:gd name="connsiteX67" fmla="*/ 265471 w 2680519"/>
              <a:gd name="connsiteY67" fmla="*/ 2267564 h 2326558"/>
              <a:gd name="connsiteX68" fmla="*/ 221226 w 2680519"/>
              <a:gd name="connsiteY68" fmla="*/ 2304435 h 2326558"/>
              <a:gd name="connsiteX69" fmla="*/ 180667 w 2680519"/>
              <a:gd name="connsiteY69" fmla="*/ 2326558 h 2326558"/>
              <a:gd name="connsiteX70" fmla="*/ 154858 w 2680519"/>
              <a:gd name="connsiteY70" fmla="*/ 2326558 h 2326558"/>
              <a:gd name="connsiteX71" fmla="*/ 114300 w 2680519"/>
              <a:gd name="connsiteY71" fmla="*/ 2308123 h 2326558"/>
              <a:gd name="connsiteX72" fmla="*/ 70055 w 2680519"/>
              <a:gd name="connsiteY72" fmla="*/ 2252816 h 2326558"/>
              <a:gd name="connsiteX73" fmla="*/ 47932 w 2680519"/>
              <a:gd name="connsiteY73" fmla="*/ 2186448 h 2326558"/>
              <a:gd name="connsiteX74" fmla="*/ 29497 w 2680519"/>
              <a:gd name="connsiteY74" fmla="*/ 2101645 h 2326558"/>
              <a:gd name="connsiteX75" fmla="*/ 11061 w 2680519"/>
              <a:gd name="connsiteY75" fmla="*/ 1880419 h 2326558"/>
              <a:gd name="connsiteX76" fmla="*/ 0 w 2680519"/>
              <a:gd name="connsiteY76" fmla="*/ 1596513 h 2326558"/>
              <a:gd name="connsiteX77" fmla="*/ 0 w 2680519"/>
              <a:gd name="connsiteY77" fmla="*/ 1415845 h 2326558"/>
              <a:gd name="connsiteX78" fmla="*/ 0 w 2680519"/>
              <a:gd name="connsiteY78" fmla="*/ 1220429 h 2326558"/>
              <a:gd name="connsiteX79" fmla="*/ 0 w 2680519"/>
              <a:gd name="connsiteY79" fmla="*/ 1058197 h 2326558"/>
              <a:gd name="connsiteX80" fmla="*/ 7374 w 2680519"/>
              <a:gd name="connsiteY80" fmla="*/ 973393 h 2326558"/>
              <a:gd name="connsiteX81" fmla="*/ 25809 w 2680519"/>
              <a:gd name="connsiteY81" fmla="*/ 822223 h 2326558"/>
              <a:gd name="connsiteX82" fmla="*/ 44245 w 2680519"/>
              <a:gd name="connsiteY82" fmla="*/ 730045 h 2326558"/>
              <a:gd name="connsiteX83" fmla="*/ 70055 w 2680519"/>
              <a:gd name="connsiteY83" fmla="*/ 612058 h 2326558"/>
              <a:gd name="connsiteX84" fmla="*/ 99551 w 2680519"/>
              <a:gd name="connsiteY84" fmla="*/ 512506 h 2326558"/>
              <a:gd name="connsiteX85" fmla="*/ 132735 w 2680519"/>
              <a:gd name="connsiteY85" fmla="*/ 427703 h 2326558"/>
              <a:gd name="connsiteX86" fmla="*/ 176980 w 2680519"/>
              <a:gd name="connsiteY86" fmla="*/ 361335 h 2326558"/>
              <a:gd name="connsiteX87" fmla="*/ 221226 w 2680519"/>
              <a:gd name="connsiteY87" fmla="*/ 309716 h 2326558"/>
              <a:gd name="connsiteX88" fmla="*/ 258097 w 2680519"/>
              <a:gd name="connsiteY88" fmla="*/ 272845 h 2326558"/>
              <a:gd name="connsiteX89" fmla="*/ 313403 w 2680519"/>
              <a:gd name="connsiteY89" fmla="*/ 232287 h 2326558"/>
              <a:gd name="connsiteX90" fmla="*/ 368709 w 2680519"/>
              <a:gd name="connsiteY90" fmla="*/ 206477 h 2326558"/>
              <a:gd name="connsiteX91" fmla="*/ 435077 w 2680519"/>
              <a:gd name="connsiteY91" fmla="*/ 188042 h 2326558"/>
              <a:gd name="connsiteX92" fmla="*/ 508819 w 2680519"/>
              <a:gd name="connsiteY92" fmla="*/ 176981 h 2326558"/>
              <a:gd name="connsiteX93" fmla="*/ 578874 w 2680519"/>
              <a:gd name="connsiteY93" fmla="*/ 176981 h 2326558"/>
              <a:gd name="connsiteX94" fmla="*/ 637867 w 2680519"/>
              <a:gd name="connsiteY94" fmla="*/ 180668 h 2326558"/>
              <a:gd name="connsiteX95" fmla="*/ 674738 w 2680519"/>
              <a:gd name="connsiteY95" fmla="*/ 184355 h 2326558"/>
              <a:gd name="connsiteX96" fmla="*/ 862780 w 2680519"/>
              <a:gd name="connsiteY96" fmla="*/ 184355 h 2326558"/>
              <a:gd name="connsiteX97" fmla="*/ 1109816 w 2680519"/>
              <a:gd name="connsiteY97" fmla="*/ 184355 h 2326558"/>
              <a:gd name="connsiteX98" fmla="*/ 1356851 w 2680519"/>
              <a:gd name="connsiteY98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091380 w 2680519"/>
              <a:gd name="connsiteY60" fmla="*/ 2046339 h 2326558"/>
              <a:gd name="connsiteX61" fmla="*/ 575187 w 2680519"/>
              <a:gd name="connsiteY61" fmla="*/ 2127455 h 2326558"/>
              <a:gd name="connsiteX62" fmla="*/ 387145 w 2680519"/>
              <a:gd name="connsiteY62" fmla="*/ 2175387 h 2326558"/>
              <a:gd name="connsiteX63" fmla="*/ 328151 w 2680519"/>
              <a:gd name="connsiteY63" fmla="*/ 2197510 h 2326558"/>
              <a:gd name="connsiteX64" fmla="*/ 313403 w 2680519"/>
              <a:gd name="connsiteY64" fmla="*/ 2208571 h 2326558"/>
              <a:gd name="connsiteX65" fmla="*/ 293201 w 2680519"/>
              <a:gd name="connsiteY65" fmla="*/ 2238452 h 2326558"/>
              <a:gd name="connsiteX66" fmla="*/ 265471 w 2680519"/>
              <a:gd name="connsiteY66" fmla="*/ 2267564 h 2326558"/>
              <a:gd name="connsiteX67" fmla="*/ 221226 w 2680519"/>
              <a:gd name="connsiteY67" fmla="*/ 2304435 h 2326558"/>
              <a:gd name="connsiteX68" fmla="*/ 180667 w 2680519"/>
              <a:gd name="connsiteY68" fmla="*/ 2326558 h 2326558"/>
              <a:gd name="connsiteX69" fmla="*/ 154858 w 2680519"/>
              <a:gd name="connsiteY69" fmla="*/ 2326558 h 2326558"/>
              <a:gd name="connsiteX70" fmla="*/ 114300 w 2680519"/>
              <a:gd name="connsiteY70" fmla="*/ 2308123 h 2326558"/>
              <a:gd name="connsiteX71" fmla="*/ 70055 w 2680519"/>
              <a:gd name="connsiteY71" fmla="*/ 2252816 h 2326558"/>
              <a:gd name="connsiteX72" fmla="*/ 47932 w 2680519"/>
              <a:gd name="connsiteY72" fmla="*/ 2186448 h 2326558"/>
              <a:gd name="connsiteX73" fmla="*/ 29497 w 2680519"/>
              <a:gd name="connsiteY73" fmla="*/ 2101645 h 2326558"/>
              <a:gd name="connsiteX74" fmla="*/ 11061 w 2680519"/>
              <a:gd name="connsiteY74" fmla="*/ 1880419 h 2326558"/>
              <a:gd name="connsiteX75" fmla="*/ 0 w 2680519"/>
              <a:gd name="connsiteY75" fmla="*/ 1596513 h 2326558"/>
              <a:gd name="connsiteX76" fmla="*/ 0 w 2680519"/>
              <a:gd name="connsiteY76" fmla="*/ 1415845 h 2326558"/>
              <a:gd name="connsiteX77" fmla="*/ 0 w 2680519"/>
              <a:gd name="connsiteY77" fmla="*/ 1220429 h 2326558"/>
              <a:gd name="connsiteX78" fmla="*/ 0 w 2680519"/>
              <a:gd name="connsiteY78" fmla="*/ 1058197 h 2326558"/>
              <a:gd name="connsiteX79" fmla="*/ 7374 w 2680519"/>
              <a:gd name="connsiteY79" fmla="*/ 973393 h 2326558"/>
              <a:gd name="connsiteX80" fmla="*/ 25809 w 2680519"/>
              <a:gd name="connsiteY80" fmla="*/ 822223 h 2326558"/>
              <a:gd name="connsiteX81" fmla="*/ 44245 w 2680519"/>
              <a:gd name="connsiteY81" fmla="*/ 730045 h 2326558"/>
              <a:gd name="connsiteX82" fmla="*/ 70055 w 2680519"/>
              <a:gd name="connsiteY82" fmla="*/ 612058 h 2326558"/>
              <a:gd name="connsiteX83" fmla="*/ 99551 w 2680519"/>
              <a:gd name="connsiteY83" fmla="*/ 512506 h 2326558"/>
              <a:gd name="connsiteX84" fmla="*/ 132735 w 2680519"/>
              <a:gd name="connsiteY84" fmla="*/ 427703 h 2326558"/>
              <a:gd name="connsiteX85" fmla="*/ 176980 w 2680519"/>
              <a:gd name="connsiteY85" fmla="*/ 361335 h 2326558"/>
              <a:gd name="connsiteX86" fmla="*/ 221226 w 2680519"/>
              <a:gd name="connsiteY86" fmla="*/ 309716 h 2326558"/>
              <a:gd name="connsiteX87" fmla="*/ 258097 w 2680519"/>
              <a:gd name="connsiteY87" fmla="*/ 272845 h 2326558"/>
              <a:gd name="connsiteX88" fmla="*/ 313403 w 2680519"/>
              <a:gd name="connsiteY88" fmla="*/ 232287 h 2326558"/>
              <a:gd name="connsiteX89" fmla="*/ 368709 w 2680519"/>
              <a:gd name="connsiteY89" fmla="*/ 206477 h 2326558"/>
              <a:gd name="connsiteX90" fmla="*/ 435077 w 2680519"/>
              <a:gd name="connsiteY90" fmla="*/ 188042 h 2326558"/>
              <a:gd name="connsiteX91" fmla="*/ 508819 w 2680519"/>
              <a:gd name="connsiteY91" fmla="*/ 176981 h 2326558"/>
              <a:gd name="connsiteX92" fmla="*/ 578874 w 2680519"/>
              <a:gd name="connsiteY92" fmla="*/ 176981 h 2326558"/>
              <a:gd name="connsiteX93" fmla="*/ 637867 w 2680519"/>
              <a:gd name="connsiteY93" fmla="*/ 180668 h 2326558"/>
              <a:gd name="connsiteX94" fmla="*/ 674738 w 2680519"/>
              <a:gd name="connsiteY94" fmla="*/ 184355 h 2326558"/>
              <a:gd name="connsiteX95" fmla="*/ 862780 w 2680519"/>
              <a:gd name="connsiteY95" fmla="*/ 184355 h 2326558"/>
              <a:gd name="connsiteX96" fmla="*/ 1109816 w 2680519"/>
              <a:gd name="connsiteY96" fmla="*/ 184355 h 2326558"/>
              <a:gd name="connsiteX97" fmla="*/ 1356851 w 2680519"/>
              <a:gd name="connsiteY97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575187 w 2680519"/>
              <a:gd name="connsiteY60" fmla="*/ 2127455 h 2326558"/>
              <a:gd name="connsiteX61" fmla="*/ 387145 w 2680519"/>
              <a:gd name="connsiteY61" fmla="*/ 2175387 h 2326558"/>
              <a:gd name="connsiteX62" fmla="*/ 328151 w 2680519"/>
              <a:gd name="connsiteY62" fmla="*/ 2197510 h 2326558"/>
              <a:gd name="connsiteX63" fmla="*/ 313403 w 2680519"/>
              <a:gd name="connsiteY63" fmla="*/ 2208571 h 2326558"/>
              <a:gd name="connsiteX64" fmla="*/ 293201 w 2680519"/>
              <a:gd name="connsiteY64" fmla="*/ 2238452 h 2326558"/>
              <a:gd name="connsiteX65" fmla="*/ 265471 w 2680519"/>
              <a:gd name="connsiteY65" fmla="*/ 2267564 h 2326558"/>
              <a:gd name="connsiteX66" fmla="*/ 221226 w 2680519"/>
              <a:gd name="connsiteY66" fmla="*/ 2304435 h 2326558"/>
              <a:gd name="connsiteX67" fmla="*/ 180667 w 2680519"/>
              <a:gd name="connsiteY67" fmla="*/ 2326558 h 2326558"/>
              <a:gd name="connsiteX68" fmla="*/ 154858 w 2680519"/>
              <a:gd name="connsiteY68" fmla="*/ 2326558 h 2326558"/>
              <a:gd name="connsiteX69" fmla="*/ 114300 w 2680519"/>
              <a:gd name="connsiteY69" fmla="*/ 2308123 h 2326558"/>
              <a:gd name="connsiteX70" fmla="*/ 70055 w 2680519"/>
              <a:gd name="connsiteY70" fmla="*/ 2252816 h 2326558"/>
              <a:gd name="connsiteX71" fmla="*/ 47932 w 2680519"/>
              <a:gd name="connsiteY71" fmla="*/ 2186448 h 2326558"/>
              <a:gd name="connsiteX72" fmla="*/ 29497 w 2680519"/>
              <a:gd name="connsiteY72" fmla="*/ 2101645 h 2326558"/>
              <a:gd name="connsiteX73" fmla="*/ 11061 w 2680519"/>
              <a:gd name="connsiteY73" fmla="*/ 1880419 h 2326558"/>
              <a:gd name="connsiteX74" fmla="*/ 0 w 2680519"/>
              <a:gd name="connsiteY74" fmla="*/ 1596513 h 2326558"/>
              <a:gd name="connsiteX75" fmla="*/ 0 w 2680519"/>
              <a:gd name="connsiteY75" fmla="*/ 1415845 h 2326558"/>
              <a:gd name="connsiteX76" fmla="*/ 0 w 2680519"/>
              <a:gd name="connsiteY76" fmla="*/ 1220429 h 2326558"/>
              <a:gd name="connsiteX77" fmla="*/ 0 w 2680519"/>
              <a:gd name="connsiteY77" fmla="*/ 1058197 h 2326558"/>
              <a:gd name="connsiteX78" fmla="*/ 7374 w 2680519"/>
              <a:gd name="connsiteY78" fmla="*/ 973393 h 2326558"/>
              <a:gd name="connsiteX79" fmla="*/ 25809 w 2680519"/>
              <a:gd name="connsiteY79" fmla="*/ 822223 h 2326558"/>
              <a:gd name="connsiteX80" fmla="*/ 44245 w 2680519"/>
              <a:gd name="connsiteY80" fmla="*/ 730045 h 2326558"/>
              <a:gd name="connsiteX81" fmla="*/ 70055 w 2680519"/>
              <a:gd name="connsiteY81" fmla="*/ 612058 h 2326558"/>
              <a:gd name="connsiteX82" fmla="*/ 99551 w 2680519"/>
              <a:gd name="connsiteY82" fmla="*/ 512506 h 2326558"/>
              <a:gd name="connsiteX83" fmla="*/ 132735 w 2680519"/>
              <a:gd name="connsiteY83" fmla="*/ 427703 h 2326558"/>
              <a:gd name="connsiteX84" fmla="*/ 176980 w 2680519"/>
              <a:gd name="connsiteY84" fmla="*/ 361335 h 2326558"/>
              <a:gd name="connsiteX85" fmla="*/ 221226 w 2680519"/>
              <a:gd name="connsiteY85" fmla="*/ 309716 h 2326558"/>
              <a:gd name="connsiteX86" fmla="*/ 258097 w 2680519"/>
              <a:gd name="connsiteY86" fmla="*/ 272845 h 2326558"/>
              <a:gd name="connsiteX87" fmla="*/ 313403 w 2680519"/>
              <a:gd name="connsiteY87" fmla="*/ 232287 h 2326558"/>
              <a:gd name="connsiteX88" fmla="*/ 368709 w 2680519"/>
              <a:gd name="connsiteY88" fmla="*/ 206477 h 2326558"/>
              <a:gd name="connsiteX89" fmla="*/ 435077 w 2680519"/>
              <a:gd name="connsiteY89" fmla="*/ 188042 h 2326558"/>
              <a:gd name="connsiteX90" fmla="*/ 508819 w 2680519"/>
              <a:gd name="connsiteY90" fmla="*/ 176981 h 2326558"/>
              <a:gd name="connsiteX91" fmla="*/ 578874 w 2680519"/>
              <a:gd name="connsiteY91" fmla="*/ 176981 h 2326558"/>
              <a:gd name="connsiteX92" fmla="*/ 637867 w 2680519"/>
              <a:gd name="connsiteY92" fmla="*/ 180668 h 2326558"/>
              <a:gd name="connsiteX93" fmla="*/ 674738 w 2680519"/>
              <a:gd name="connsiteY93" fmla="*/ 184355 h 2326558"/>
              <a:gd name="connsiteX94" fmla="*/ 862780 w 2680519"/>
              <a:gd name="connsiteY94" fmla="*/ 184355 h 2326558"/>
              <a:gd name="connsiteX95" fmla="*/ 1109816 w 2680519"/>
              <a:gd name="connsiteY95" fmla="*/ 184355 h 2326558"/>
              <a:gd name="connsiteX96" fmla="*/ 1356851 w 2680519"/>
              <a:gd name="connsiteY96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124564 w 2680519"/>
              <a:gd name="connsiteY58" fmla="*/ 1983658 h 2326558"/>
              <a:gd name="connsiteX59" fmla="*/ 575187 w 2680519"/>
              <a:gd name="connsiteY59" fmla="*/ 2127455 h 2326558"/>
              <a:gd name="connsiteX60" fmla="*/ 387145 w 2680519"/>
              <a:gd name="connsiteY60" fmla="*/ 2175387 h 2326558"/>
              <a:gd name="connsiteX61" fmla="*/ 328151 w 2680519"/>
              <a:gd name="connsiteY61" fmla="*/ 2197510 h 2326558"/>
              <a:gd name="connsiteX62" fmla="*/ 313403 w 2680519"/>
              <a:gd name="connsiteY62" fmla="*/ 2208571 h 2326558"/>
              <a:gd name="connsiteX63" fmla="*/ 293201 w 2680519"/>
              <a:gd name="connsiteY63" fmla="*/ 2238452 h 2326558"/>
              <a:gd name="connsiteX64" fmla="*/ 265471 w 2680519"/>
              <a:gd name="connsiteY64" fmla="*/ 2267564 h 2326558"/>
              <a:gd name="connsiteX65" fmla="*/ 221226 w 2680519"/>
              <a:gd name="connsiteY65" fmla="*/ 2304435 h 2326558"/>
              <a:gd name="connsiteX66" fmla="*/ 180667 w 2680519"/>
              <a:gd name="connsiteY66" fmla="*/ 2326558 h 2326558"/>
              <a:gd name="connsiteX67" fmla="*/ 154858 w 2680519"/>
              <a:gd name="connsiteY67" fmla="*/ 2326558 h 2326558"/>
              <a:gd name="connsiteX68" fmla="*/ 114300 w 2680519"/>
              <a:gd name="connsiteY68" fmla="*/ 2308123 h 2326558"/>
              <a:gd name="connsiteX69" fmla="*/ 70055 w 2680519"/>
              <a:gd name="connsiteY69" fmla="*/ 2252816 h 2326558"/>
              <a:gd name="connsiteX70" fmla="*/ 47932 w 2680519"/>
              <a:gd name="connsiteY70" fmla="*/ 2186448 h 2326558"/>
              <a:gd name="connsiteX71" fmla="*/ 29497 w 2680519"/>
              <a:gd name="connsiteY71" fmla="*/ 2101645 h 2326558"/>
              <a:gd name="connsiteX72" fmla="*/ 11061 w 2680519"/>
              <a:gd name="connsiteY72" fmla="*/ 1880419 h 2326558"/>
              <a:gd name="connsiteX73" fmla="*/ 0 w 2680519"/>
              <a:gd name="connsiteY73" fmla="*/ 1596513 h 2326558"/>
              <a:gd name="connsiteX74" fmla="*/ 0 w 2680519"/>
              <a:gd name="connsiteY74" fmla="*/ 1415845 h 2326558"/>
              <a:gd name="connsiteX75" fmla="*/ 0 w 2680519"/>
              <a:gd name="connsiteY75" fmla="*/ 1220429 h 2326558"/>
              <a:gd name="connsiteX76" fmla="*/ 0 w 2680519"/>
              <a:gd name="connsiteY76" fmla="*/ 1058197 h 2326558"/>
              <a:gd name="connsiteX77" fmla="*/ 7374 w 2680519"/>
              <a:gd name="connsiteY77" fmla="*/ 973393 h 2326558"/>
              <a:gd name="connsiteX78" fmla="*/ 25809 w 2680519"/>
              <a:gd name="connsiteY78" fmla="*/ 822223 h 2326558"/>
              <a:gd name="connsiteX79" fmla="*/ 44245 w 2680519"/>
              <a:gd name="connsiteY79" fmla="*/ 730045 h 2326558"/>
              <a:gd name="connsiteX80" fmla="*/ 70055 w 2680519"/>
              <a:gd name="connsiteY80" fmla="*/ 612058 h 2326558"/>
              <a:gd name="connsiteX81" fmla="*/ 99551 w 2680519"/>
              <a:gd name="connsiteY81" fmla="*/ 512506 h 2326558"/>
              <a:gd name="connsiteX82" fmla="*/ 132735 w 2680519"/>
              <a:gd name="connsiteY82" fmla="*/ 427703 h 2326558"/>
              <a:gd name="connsiteX83" fmla="*/ 176980 w 2680519"/>
              <a:gd name="connsiteY83" fmla="*/ 361335 h 2326558"/>
              <a:gd name="connsiteX84" fmla="*/ 221226 w 2680519"/>
              <a:gd name="connsiteY84" fmla="*/ 309716 h 2326558"/>
              <a:gd name="connsiteX85" fmla="*/ 258097 w 2680519"/>
              <a:gd name="connsiteY85" fmla="*/ 272845 h 2326558"/>
              <a:gd name="connsiteX86" fmla="*/ 313403 w 2680519"/>
              <a:gd name="connsiteY86" fmla="*/ 232287 h 2326558"/>
              <a:gd name="connsiteX87" fmla="*/ 368709 w 2680519"/>
              <a:gd name="connsiteY87" fmla="*/ 206477 h 2326558"/>
              <a:gd name="connsiteX88" fmla="*/ 435077 w 2680519"/>
              <a:gd name="connsiteY88" fmla="*/ 188042 h 2326558"/>
              <a:gd name="connsiteX89" fmla="*/ 508819 w 2680519"/>
              <a:gd name="connsiteY89" fmla="*/ 176981 h 2326558"/>
              <a:gd name="connsiteX90" fmla="*/ 578874 w 2680519"/>
              <a:gd name="connsiteY90" fmla="*/ 176981 h 2326558"/>
              <a:gd name="connsiteX91" fmla="*/ 637867 w 2680519"/>
              <a:gd name="connsiteY91" fmla="*/ 180668 h 2326558"/>
              <a:gd name="connsiteX92" fmla="*/ 674738 w 2680519"/>
              <a:gd name="connsiteY92" fmla="*/ 184355 h 2326558"/>
              <a:gd name="connsiteX93" fmla="*/ 862780 w 2680519"/>
              <a:gd name="connsiteY93" fmla="*/ 184355 h 2326558"/>
              <a:gd name="connsiteX94" fmla="*/ 1109816 w 2680519"/>
              <a:gd name="connsiteY94" fmla="*/ 184355 h 2326558"/>
              <a:gd name="connsiteX95" fmla="*/ 1356851 w 2680519"/>
              <a:gd name="connsiteY95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575187 w 2680519"/>
              <a:gd name="connsiteY58" fmla="*/ 2127455 h 2326558"/>
              <a:gd name="connsiteX59" fmla="*/ 387145 w 2680519"/>
              <a:gd name="connsiteY59" fmla="*/ 2175387 h 2326558"/>
              <a:gd name="connsiteX60" fmla="*/ 328151 w 2680519"/>
              <a:gd name="connsiteY60" fmla="*/ 2197510 h 2326558"/>
              <a:gd name="connsiteX61" fmla="*/ 313403 w 2680519"/>
              <a:gd name="connsiteY61" fmla="*/ 2208571 h 2326558"/>
              <a:gd name="connsiteX62" fmla="*/ 293201 w 2680519"/>
              <a:gd name="connsiteY62" fmla="*/ 2238452 h 2326558"/>
              <a:gd name="connsiteX63" fmla="*/ 265471 w 2680519"/>
              <a:gd name="connsiteY63" fmla="*/ 2267564 h 2326558"/>
              <a:gd name="connsiteX64" fmla="*/ 221226 w 2680519"/>
              <a:gd name="connsiteY64" fmla="*/ 2304435 h 2326558"/>
              <a:gd name="connsiteX65" fmla="*/ 180667 w 2680519"/>
              <a:gd name="connsiteY65" fmla="*/ 2326558 h 2326558"/>
              <a:gd name="connsiteX66" fmla="*/ 154858 w 2680519"/>
              <a:gd name="connsiteY66" fmla="*/ 2326558 h 2326558"/>
              <a:gd name="connsiteX67" fmla="*/ 114300 w 2680519"/>
              <a:gd name="connsiteY67" fmla="*/ 2308123 h 2326558"/>
              <a:gd name="connsiteX68" fmla="*/ 70055 w 2680519"/>
              <a:gd name="connsiteY68" fmla="*/ 2252816 h 2326558"/>
              <a:gd name="connsiteX69" fmla="*/ 47932 w 2680519"/>
              <a:gd name="connsiteY69" fmla="*/ 2186448 h 2326558"/>
              <a:gd name="connsiteX70" fmla="*/ 29497 w 2680519"/>
              <a:gd name="connsiteY70" fmla="*/ 2101645 h 2326558"/>
              <a:gd name="connsiteX71" fmla="*/ 11061 w 2680519"/>
              <a:gd name="connsiteY71" fmla="*/ 1880419 h 2326558"/>
              <a:gd name="connsiteX72" fmla="*/ 0 w 2680519"/>
              <a:gd name="connsiteY72" fmla="*/ 1596513 h 2326558"/>
              <a:gd name="connsiteX73" fmla="*/ 0 w 2680519"/>
              <a:gd name="connsiteY73" fmla="*/ 1415845 h 2326558"/>
              <a:gd name="connsiteX74" fmla="*/ 0 w 2680519"/>
              <a:gd name="connsiteY74" fmla="*/ 1220429 h 2326558"/>
              <a:gd name="connsiteX75" fmla="*/ 0 w 2680519"/>
              <a:gd name="connsiteY75" fmla="*/ 1058197 h 2326558"/>
              <a:gd name="connsiteX76" fmla="*/ 7374 w 2680519"/>
              <a:gd name="connsiteY76" fmla="*/ 973393 h 2326558"/>
              <a:gd name="connsiteX77" fmla="*/ 25809 w 2680519"/>
              <a:gd name="connsiteY77" fmla="*/ 822223 h 2326558"/>
              <a:gd name="connsiteX78" fmla="*/ 44245 w 2680519"/>
              <a:gd name="connsiteY78" fmla="*/ 730045 h 2326558"/>
              <a:gd name="connsiteX79" fmla="*/ 70055 w 2680519"/>
              <a:gd name="connsiteY79" fmla="*/ 612058 h 2326558"/>
              <a:gd name="connsiteX80" fmla="*/ 99551 w 2680519"/>
              <a:gd name="connsiteY80" fmla="*/ 512506 h 2326558"/>
              <a:gd name="connsiteX81" fmla="*/ 132735 w 2680519"/>
              <a:gd name="connsiteY81" fmla="*/ 427703 h 2326558"/>
              <a:gd name="connsiteX82" fmla="*/ 176980 w 2680519"/>
              <a:gd name="connsiteY82" fmla="*/ 361335 h 2326558"/>
              <a:gd name="connsiteX83" fmla="*/ 221226 w 2680519"/>
              <a:gd name="connsiteY83" fmla="*/ 309716 h 2326558"/>
              <a:gd name="connsiteX84" fmla="*/ 258097 w 2680519"/>
              <a:gd name="connsiteY84" fmla="*/ 272845 h 2326558"/>
              <a:gd name="connsiteX85" fmla="*/ 313403 w 2680519"/>
              <a:gd name="connsiteY85" fmla="*/ 232287 h 2326558"/>
              <a:gd name="connsiteX86" fmla="*/ 368709 w 2680519"/>
              <a:gd name="connsiteY86" fmla="*/ 206477 h 2326558"/>
              <a:gd name="connsiteX87" fmla="*/ 435077 w 2680519"/>
              <a:gd name="connsiteY87" fmla="*/ 188042 h 2326558"/>
              <a:gd name="connsiteX88" fmla="*/ 508819 w 2680519"/>
              <a:gd name="connsiteY88" fmla="*/ 176981 h 2326558"/>
              <a:gd name="connsiteX89" fmla="*/ 578874 w 2680519"/>
              <a:gd name="connsiteY89" fmla="*/ 176981 h 2326558"/>
              <a:gd name="connsiteX90" fmla="*/ 637867 w 2680519"/>
              <a:gd name="connsiteY90" fmla="*/ 180668 h 2326558"/>
              <a:gd name="connsiteX91" fmla="*/ 674738 w 2680519"/>
              <a:gd name="connsiteY91" fmla="*/ 184355 h 2326558"/>
              <a:gd name="connsiteX92" fmla="*/ 862780 w 2680519"/>
              <a:gd name="connsiteY92" fmla="*/ 184355 h 2326558"/>
              <a:gd name="connsiteX93" fmla="*/ 1109816 w 2680519"/>
              <a:gd name="connsiteY93" fmla="*/ 184355 h 2326558"/>
              <a:gd name="connsiteX94" fmla="*/ 1356851 w 2680519"/>
              <a:gd name="connsiteY94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387145 w 2680519"/>
              <a:gd name="connsiteY58" fmla="*/ 2175387 h 2326558"/>
              <a:gd name="connsiteX59" fmla="*/ 328151 w 2680519"/>
              <a:gd name="connsiteY59" fmla="*/ 2197510 h 2326558"/>
              <a:gd name="connsiteX60" fmla="*/ 313403 w 2680519"/>
              <a:gd name="connsiteY60" fmla="*/ 2208571 h 2326558"/>
              <a:gd name="connsiteX61" fmla="*/ 293201 w 2680519"/>
              <a:gd name="connsiteY61" fmla="*/ 2238452 h 2326558"/>
              <a:gd name="connsiteX62" fmla="*/ 265471 w 2680519"/>
              <a:gd name="connsiteY62" fmla="*/ 2267564 h 2326558"/>
              <a:gd name="connsiteX63" fmla="*/ 221226 w 2680519"/>
              <a:gd name="connsiteY63" fmla="*/ 2304435 h 2326558"/>
              <a:gd name="connsiteX64" fmla="*/ 180667 w 2680519"/>
              <a:gd name="connsiteY64" fmla="*/ 2326558 h 2326558"/>
              <a:gd name="connsiteX65" fmla="*/ 154858 w 2680519"/>
              <a:gd name="connsiteY65" fmla="*/ 2326558 h 2326558"/>
              <a:gd name="connsiteX66" fmla="*/ 114300 w 2680519"/>
              <a:gd name="connsiteY66" fmla="*/ 2308123 h 2326558"/>
              <a:gd name="connsiteX67" fmla="*/ 70055 w 2680519"/>
              <a:gd name="connsiteY67" fmla="*/ 2252816 h 2326558"/>
              <a:gd name="connsiteX68" fmla="*/ 47932 w 2680519"/>
              <a:gd name="connsiteY68" fmla="*/ 2186448 h 2326558"/>
              <a:gd name="connsiteX69" fmla="*/ 29497 w 2680519"/>
              <a:gd name="connsiteY69" fmla="*/ 2101645 h 2326558"/>
              <a:gd name="connsiteX70" fmla="*/ 11061 w 2680519"/>
              <a:gd name="connsiteY70" fmla="*/ 1880419 h 2326558"/>
              <a:gd name="connsiteX71" fmla="*/ 0 w 2680519"/>
              <a:gd name="connsiteY71" fmla="*/ 1596513 h 2326558"/>
              <a:gd name="connsiteX72" fmla="*/ 0 w 2680519"/>
              <a:gd name="connsiteY72" fmla="*/ 1415845 h 2326558"/>
              <a:gd name="connsiteX73" fmla="*/ 0 w 2680519"/>
              <a:gd name="connsiteY73" fmla="*/ 1220429 h 2326558"/>
              <a:gd name="connsiteX74" fmla="*/ 0 w 2680519"/>
              <a:gd name="connsiteY74" fmla="*/ 1058197 h 2326558"/>
              <a:gd name="connsiteX75" fmla="*/ 7374 w 2680519"/>
              <a:gd name="connsiteY75" fmla="*/ 973393 h 2326558"/>
              <a:gd name="connsiteX76" fmla="*/ 25809 w 2680519"/>
              <a:gd name="connsiteY76" fmla="*/ 822223 h 2326558"/>
              <a:gd name="connsiteX77" fmla="*/ 44245 w 2680519"/>
              <a:gd name="connsiteY77" fmla="*/ 730045 h 2326558"/>
              <a:gd name="connsiteX78" fmla="*/ 70055 w 2680519"/>
              <a:gd name="connsiteY78" fmla="*/ 612058 h 2326558"/>
              <a:gd name="connsiteX79" fmla="*/ 99551 w 2680519"/>
              <a:gd name="connsiteY79" fmla="*/ 512506 h 2326558"/>
              <a:gd name="connsiteX80" fmla="*/ 132735 w 2680519"/>
              <a:gd name="connsiteY80" fmla="*/ 427703 h 2326558"/>
              <a:gd name="connsiteX81" fmla="*/ 176980 w 2680519"/>
              <a:gd name="connsiteY81" fmla="*/ 361335 h 2326558"/>
              <a:gd name="connsiteX82" fmla="*/ 221226 w 2680519"/>
              <a:gd name="connsiteY82" fmla="*/ 309716 h 2326558"/>
              <a:gd name="connsiteX83" fmla="*/ 258097 w 2680519"/>
              <a:gd name="connsiteY83" fmla="*/ 272845 h 2326558"/>
              <a:gd name="connsiteX84" fmla="*/ 313403 w 2680519"/>
              <a:gd name="connsiteY84" fmla="*/ 232287 h 2326558"/>
              <a:gd name="connsiteX85" fmla="*/ 368709 w 2680519"/>
              <a:gd name="connsiteY85" fmla="*/ 206477 h 2326558"/>
              <a:gd name="connsiteX86" fmla="*/ 435077 w 2680519"/>
              <a:gd name="connsiteY86" fmla="*/ 188042 h 2326558"/>
              <a:gd name="connsiteX87" fmla="*/ 508819 w 2680519"/>
              <a:gd name="connsiteY87" fmla="*/ 176981 h 2326558"/>
              <a:gd name="connsiteX88" fmla="*/ 578874 w 2680519"/>
              <a:gd name="connsiteY88" fmla="*/ 176981 h 2326558"/>
              <a:gd name="connsiteX89" fmla="*/ 637867 w 2680519"/>
              <a:gd name="connsiteY89" fmla="*/ 180668 h 2326558"/>
              <a:gd name="connsiteX90" fmla="*/ 674738 w 2680519"/>
              <a:gd name="connsiteY90" fmla="*/ 184355 h 2326558"/>
              <a:gd name="connsiteX91" fmla="*/ 862780 w 2680519"/>
              <a:gd name="connsiteY91" fmla="*/ 184355 h 2326558"/>
              <a:gd name="connsiteX92" fmla="*/ 1109816 w 2680519"/>
              <a:gd name="connsiteY92" fmla="*/ 184355 h 2326558"/>
              <a:gd name="connsiteX93" fmla="*/ 1356851 w 2680519"/>
              <a:gd name="connsiteY93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328151 w 2680519"/>
              <a:gd name="connsiteY58" fmla="*/ 2197510 h 2326558"/>
              <a:gd name="connsiteX59" fmla="*/ 313403 w 2680519"/>
              <a:gd name="connsiteY59" fmla="*/ 2208571 h 2326558"/>
              <a:gd name="connsiteX60" fmla="*/ 293201 w 2680519"/>
              <a:gd name="connsiteY60" fmla="*/ 2238452 h 2326558"/>
              <a:gd name="connsiteX61" fmla="*/ 265471 w 2680519"/>
              <a:gd name="connsiteY61" fmla="*/ 2267564 h 2326558"/>
              <a:gd name="connsiteX62" fmla="*/ 221226 w 2680519"/>
              <a:gd name="connsiteY62" fmla="*/ 2304435 h 2326558"/>
              <a:gd name="connsiteX63" fmla="*/ 180667 w 2680519"/>
              <a:gd name="connsiteY63" fmla="*/ 2326558 h 2326558"/>
              <a:gd name="connsiteX64" fmla="*/ 154858 w 2680519"/>
              <a:gd name="connsiteY64" fmla="*/ 2326558 h 2326558"/>
              <a:gd name="connsiteX65" fmla="*/ 114300 w 2680519"/>
              <a:gd name="connsiteY65" fmla="*/ 2308123 h 2326558"/>
              <a:gd name="connsiteX66" fmla="*/ 70055 w 2680519"/>
              <a:gd name="connsiteY66" fmla="*/ 2252816 h 2326558"/>
              <a:gd name="connsiteX67" fmla="*/ 47932 w 2680519"/>
              <a:gd name="connsiteY67" fmla="*/ 2186448 h 2326558"/>
              <a:gd name="connsiteX68" fmla="*/ 29497 w 2680519"/>
              <a:gd name="connsiteY68" fmla="*/ 2101645 h 2326558"/>
              <a:gd name="connsiteX69" fmla="*/ 11061 w 2680519"/>
              <a:gd name="connsiteY69" fmla="*/ 1880419 h 2326558"/>
              <a:gd name="connsiteX70" fmla="*/ 0 w 2680519"/>
              <a:gd name="connsiteY70" fmla="*/ 1596513 h 2326558"/>
              <a:gd name="connsiteX71" fmla="*/ 0 w 2680519"/>
              <a:gd name="connsiteY71" fmla="*/ 1415845 h 2326558"/>
              <a:gd name="connsiteX72" fmla="*/ 0 w 2680519"/>
              <a:gd name="connsiteY72" fmla="*/ 1220429 h 2326558"/>
              <a:gd name="connsiteX73" fmla="*/ 0 w 2680519"/>
              <a:gd name="connsiteY73" fmla="*/ 1058197 h 2326558"/>
              <a:gd name="connsiteX74" fmla="*/ 7374 w 2680519"/>
              <a:gd name="connsiteY74" fmla="*/ 973393 h 2326558"/>
              <a:gd name="connsiteX75" fmla="*/ 25809 w 2680519"/>
              <a:gd name="connsiteY75" fmla="*/ 822223 h 2326558"/>
              <a:gd name="connsiteX76" fmla="*/ 44245 w 2680519"/>
              <a:gd name="connsiteY76" fmla="*/ 730045 h 2326558"/>
              <a:gd name="connsiteX77" fmla="*/ 70055 w 2680519"/>
              <a:gd name="connsiteY77" fmla="*/ 612058 h 2326558"/>
              <a:gd name="connsiteX78" fmla="*/ 99551 w 2680519"/>
              <a:gd name="connsiteY78" fmla="*/ 512506 h 2326558"/>
              <a:gd name="connsiteX79" fmla="*/ 132735 w 2680519"/>
              <a:gd name="connsiteY79" fmla="*/ 427703 h 2326558"/>
              <a:gd name="connsiteX80" fmla="*/ 176980 w 2680519"/>
              <a:gd name="connsiteY80" fmla="*/ 361335 h 2326558"/>
              <a:gd name="connsiteX81" fmla="*/ 221226 w 2680519"/>
              <a:gd name="connsiteY81" fmla="*/ 309716 h 2326558"/>
              <a:gd name="connsiteX82" fmla="*/ 258097 w 2680519"/>
              <a:gd name="connsiteY82" fmla="*/ 272845 h 2326558"/>
              <a:gd name="connsiteX83" fmla="*/ 313403 w 2680519"/>
              <a:gd name="connsiteY83" fmla="*/ 232287 h 2326558"/>
              <a:gd name="connsiteX84" fmla="*/ 368709 w 2680519"/>
              <a:gd name="connsiteY84" fmla="*/ 206477 h 2326558"/>
              <a:gd name="connsiteX85" fmla="*/ 435077 w 2680519"/>
              <a:gd name="connsiteY85" fmla="*/ 188042 h 2326558"/>
              <a:gd name="connsiteX86" fmla="*/ 508819 w 2680519"/>
              <a:gd name="connsiteY86" fmla="*/ 176981 h 2326558"/>
              <a:gd name="connsiteX87" fmla="*/ 578874 w 2680519"/>
              <a:gd name="connsiteY87" fmla="*/ 176981 h 2326558"/>
              <a:gd name="connsiteX88" fmla="*/ 637867 w 2680519"/>
              <a:gd name="connsiteY88" fmla="*/ 180668 h 2326558"/>
              <a:gd name="connsiteX89" fmla="*/ 674738 w 2680519"/>
              <a:gd name="connsiteY89" fmla="*/ 184355 h 2326558"/>
              <a:gd name="connsiteX90" fmla="*/ 862780 w 2680519"/>
              <a:gd name="connsiteY90" fmla="*/ 184355 h 2326558"/>
              <a:gd name="connsiteX91" fmla="*/ 1109816 w 2680519"/>
              <a:gd name="connsiteY91" fmla="*/ 184355 h 2326558"/>
              <a:gd name="connsiteX92" fmla="*/ 1356851 w 2680519"/>
              <a:gd name="connsiteY92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328151 w 2680519"/>
              <a:gd name="connsiteY57" fmla="*/ 2197510 h 2326558"/>
              <a:gd name="connsiteX58" fmla="*/ 313403 w 2680519"/>
              <a:gd name="connsiteY58" fmla="*/ 2208571 h 2326558"/>
              <a:gd name="connsiteX59" fmla="*/ 293201 w 2680519"/>
              <a:gd name="connsiteY59" fmla="*/ 2238452 h 2326558"/>
              <a:gd name="connsiteX60" fmla="*/ 265471 w 2680519"/>
              <a:gd name="connsiteY60" fmla="*/ 2267564 h 2326558"/>
              <a:gd name="connsiteX61" fmla="*/ 221226 w 2680519"/>
              <a:gd name="connsiteY61" fmla="*/ 2304435 h 2326558"/>
              <a:gd name="connsiteX62" fmla="*/ 180667 w 2680519"/>
              <a:gd name="connsiteY62" fmla="*/ 2326558 h 2326558"/>
              <a:gd name="connsiteX63" fmla="*/ 154858 w 2680519"/>
              <a:gd name="connsiteY63" fmla="*/ 2326558 h 2326558"/>
              <a:gd name="connsiteX64" fmla="*/ 114300 w 2680519"/>
              <a:gd name="connsiteY64" fmla="*/ 2308123 h 2326558"/>
              <a:gd name="connsiteX65" fmla="*/ 70055 w 2680519"/>
              <a:gd name="connsiteY65" fmla="*/ 2252816 h 2326558"/>
              <a:gd name="connsiteX66" fmla="*/ 47932 w 2680519"/>
              <a:gd name="connsiteY66" fmla="*/ 2186448 h 2326558"/>
              <a:gd name="connsiteX67" fmla="*/ 29497 w 2680519"/>
              <a:gd name="connsiteY67" fmla="*/ 2101645 h 2326558"/>
              <a:gd name="connsiteX68" fmla="*/ 11061 w 2680519"/>
              <a:gd name="connsiteY68" fmla="*/ 1880419 h 2326558"/>
              <a:gd name="connsiteX69" fmla="*/ 0 w 2680519"/>
              <a:gd name="connsiteY69" fmla="*/ 1596513 h 2326558"/>
              <a:gd name="connsiteX70" fmla="*/ 0 w 2680519"/>
              <a:gd name="connsiteY70" fmla="*/ 1415845 h 2326558"/>
              <a:gd name="connsiteX71" fmla="*/ 0 w 2680519"/>
              <a:gd name="connsiteY71" fmla="*/ 1220429 h 2326558"/>
              <a:gd name="connsiteX72" fmla="*/ 0 w 2680519"/>
              <a:gd name="connsiteY72" fmla="*/ 1058197 h 2326558"/>
              <a:gd name="connsiteX73" fmla="*/ 7374 w 2680519"/>
              <a:gd name="connsiteY73" fmla="*/ 973393 h 2326558"/>
              <a:gd name="connsiteX74" fmla="*/ 25809 w 2680519"/>
              <a:gd name="connsiteY74" fmla="*/ 822223 h 2326558"/>
              <a:gd name="connsiteX75" fmla="*/ 44245 w 2680519"/>
              <a:gd name="connsiteY75" fmla="*/ 730045 h 2326558"/>
              <a:gd name="connsiteX76" fmla="*/ 70055 w 2680519"/>
              <a:gd name="connsiteY76" fmla="*/ 612058 h 2326558"/>
              <a:gd name="connsiteX77" fmla="*/ 99551 w 2680519"/>
              <a:gd name="connsiteY77" fmla="*/ 512506 h 2326558"/>
              <a:gd name="connsiteX78" fmla="*/ 132735 w 2680519"/>
              <a:gd name="connsiteY78" fmla="*/ 427703 h 2326558"/>
              <a:gd name="connsiteX79" fmla="*/ 176980 w 2680519"/>
              <a:gd name="connsiteY79" fmla="*/ 361335 h 2326558"/>
              <a:gd name="connsiteX80" fmla="*/ 221226 w 2680519"/>
              <a:gd name="connsiteY80" fmla="*/ 309716 h 2326558"/>
              <a:gd name="connsiteX81" fmla="*/ 258097 w 2680519"/>
              <a:gd name="connsiteY81" fmla="*/ 272845 h 2326558"/>
              <a:gd name="connsiteX82" fmla="*/ 313403 w 2680519"/>
              <a:gd name="connsiteY82" fmla="*/ 232287 h 2326558"/>
              <a:gd name="connsiteX83" fmla="*/ 368709 w 2680519"/>
              <a:gd name="connsiteY83" fmla="*/ 206477 h 2326558"/>
              <a:gd name="connsiteX84" fmla="*/ 435077 w 2680519"/>
              <a:gd name="connsiteY84" fmla="*/ 188042 h 2326558"/>
              <a:gd name="connsiteX85" fmla="*/ 508819 w 2680519"/>
              <a:gd name="connsiteY85" fmla="*/ 176981 h 2326558"/>
              <a:gd name="connsiteX86" fmla="*/ 578874 w 2680519"/>
              <a:gd name="connsiteY86" fmla="*/ 176981 h 2326558"/>
              <a:gd name="connsiteX87" fmla="*/ 637867 w 2680519"/>
              <a:gd name="connsiteY87" fmla="*/ 180668 h 2326558"/>
              <a:gd name="connsiteX88" fmla="*/ 674738 w 2680519"/>
              <a:gd name="connsiteY88" fmla="*/ 184355 h 2326558"/>
              <a:gd name="connsiteX89" fmla="*/ 862780 w 2680519"/>
              <a:gd name="connsiteY89" fmla="*/ 184355 h 2326558"/>
              <a:gd name="connsiteX90" fmla="*/ 1109816 w 2680519"/>
              <a:gd name="connsiteY90" fmla="*/ 184355 h 2326558"/>
              <a:gd name="connsiteX91" fmla="*/ 1356851 w 2680519"/>
              <a:gd name="connsiteY91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328151 w 2680519"/>
              <a:gd name="connsiteY56" fmla="*/ 2197510 h 2326558"/>
              <a:gd name="connsiteX57" fmla="*/ 313403 w 2680519"/>
              <a:gd name="connsiteY57" fmla="*/ 2208571 h 2326558"/>
              <a:gd name="connsiteX58" fmla="*/ 293201 w 2680519"/>
              <a:gd name="connsiteY58" fmla="*/ 2238452 h 2326558"/>
              <a:gd name="connsiteX59" fmla="*/ 265471 w 2680519"/>
              <a:gd name="connsiteY59" fmla="*/ 2267564 h 2326558"/>
              <a:gd name="connsiteX60" fmla="*/ 221226 w 2680519"/>
              <a:gd name="connsiteY60" fmla="*/ 2304435 h 2326558"/>
              <a:gd name="connsiteX61" fmla="*/ 180667 w 2680519"/>
              <a:gd name="connsiteY61" fmla="*/ 2326558 h 2326558"/>
              <a:gd name="connsiteX62" fmla="*/ 154858 w 2680519"/>
              <a:gd name="connsiteY62" fmla="*/ 2326558 h 2326558"/>
              <a:gd name="connsiteX63" fmla="*/ 114300 w 2680519"/>
              <a:gd name="connsiteY63" fmla="*/ 2308123 h 2326558"/>
              <a:gd name="connsiteX64" fmla="*/ 70055 w 2680519"/>
              <a:gd name="connsiteY64" fmla="*/ 2252816 h 2326558"/>
              <a:gd name="connsiteX65" fmla="*/ 47932 w 2680519"/>
              <a:gd name="connsiteY65" fmla="*/ 2186448 h 2326558"/>
              <a:gd name="connsiteX66" fmla="*/ 29497 w 2680519"/>
              <a:gd name="connsiteY66" fmla="*/ 2101645 h 2326558"/>
              <a:gd name="connsiteX67" fmla="*/ 11061 w 2680519"/>
              <a:gd name="connsiteY67" fmla="*/ 1880419 h 2326558"/>
              <a:gd name="connsiteX68" fmla="*/ 0 w 2680519"/>
              <a:gd name="connsiteY68" fmla="*/ 1596513 h 2326558"/>
              <a:gd name="connsiteX69" fmla="*/ 0 w 2680519"/>
              <a:gd name="connsiteY69" fmla="*/ 1415845 h 2326558"/>
              <a:gd name="connsiteX70" fmla="*/ 0 w 2680519"/>
              <a:gd name="connsiteY70" fmla="*/ 1220429 h 2326558"/>
              <a:gd name="connsiteX71" fmla="*/ 0 w 2680519"/>
              <a:gd name="connsiteY71" fmla="*/ 1058197 h 2326558"/>
              <a:gd name="connsiteX72" fmla="*/ 7374 w 2680519"/>
              <a:gd name="connsiteY72" fmla="*/ 973393 h 2326558"/>
              <a:gd name="connsiteX73" fmla="*/ 25809 w 2680519"/>
              <a:gd name="connsiteY73" fmla="*/ 822223 h 2326558"/>
              <a:gd name="connsiteX74" fmla="*/ 44245 w 2680519"/>
              <a:gd name="connsiteY74" fmla="*/ 730045 h 2326558"/>
              <a:gd name="connsiteX75" fmla="*/ 70055 w 2680519"/>
              <a:gd name="connsiteY75" fmla="*/ 612058 h 2326558"/>
              <a:gd name="connsiteX76" fmla="*/ 99551 w 2680519"/>
              <a:gd name="connsiteY76" fmla="*/ 512506 h 2326558"/>
              <a:gd name="connsiteX77" fmla="*/ 132735 w 2680519"/>
              <a:gd name="connsiteY77" fmla="*/ 427703 h 2326558"/>
              <a:gd name="connsiteX78" fmla="*/ 176980 w 2680519"/>
              <a:gd name="connsiteY78" fmla="*/ 361335 h 2326558"/>
              <a:gd name="connsiteX79" fmla="*/ 221226 w 2680519"/>
              <a:gd name="connsiteY79" fmla="*/ 309716 h 2326558"/>
              <a:gd name="connsiteX80" fmla="*/ 258097 w 2680519"/>
              <a:gd name="connsiteY80" fmla="*/ 272845 h 2326558"/>
              <a:gd name="connsiteX81" fmla="*/ 313403 w 2680519"/>
              <a:gd name="connsiteY81" fmla="*/ 232287 h 2326558"/>
              <a:gd name="connsiteX82" fmla="*/ 368709 w 2680519"/>
              <a:gd name="connsiteY82" fmla="*/ 206477 h 2326558"/>
              <a:gd name="connsiteX83" fmla="*/ 435077 w 2680519"/>
              <a:gd name="connsiteY83" fmla="*/ 188042 h 2326558"/>
              <a:gd name="connsiteX84" fmla="*/ 508819 w 2680519"/>
              <a:gd name="connsiteY84" fmla="*/ 176981 h 2326558"/>
              <a:gd name="connsiteX85" fmla="*/ 578874 w 2680519"/>
              <a:gd name="connsiteY85" fmla="*/ 176981 h 2326558"/>
              <a:gd name="connsiteX86" fmla="*/ 637867 w 2680519"/>
              <a:gd name="connsiteY86" fmla="*/ 180668 h 2326558"/>
              <a:gd name="connsiteX87" fmla="*/ 674738 w 2680519"/>
              <a:gd name="connsiteY87" fmla="*/ 184355 h 2326558"/>
              <a:gd name="connsiteX88" fmla="*/ 862780 w 2680519"/>
              <a:gd name="connsiteY88" fmla="*/ 184355 h 2326558"/>
              <a:gd name="connsiteX89" fmla="*/ 1109816 w 2680519"/>
              <a:gd name="connsiteY89" fmla="*/ 184355 h 2326558"/>
              <a:gd name="connsiteX90" fmla="*/ 1356851 w 2680519"/>
              <a:gd name="connsiteY90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28151 w 2680519"/>
              <a:gd name="connsiteY55" fmla="*/ 2197510 h 2326558"/>
              <a:gd name="connsiteX56" fmla="*/ 313403 w 2680519"/>
              <a:gd name="connsiteY56" fmla="*/ 2208571 h 2326558"/>
              <a:gd name="connsiteX57" fmla="*/ 293201 w 2680519"/>
              <a:gd name="connsiteY57" fmla="*/ 2238452 h 2326558"/>
              <a:gd name="connsiteX58" fmla="*/ 265471 w 2680519"/>
              <a:gd name="connsiteY58" fmla="*/ 2267564 h 2326558"/>
              <a:gd name="connsiteX59" fmla="*/ 221226 w 2680519"/>
              <a:gd name="connsiteY59" fmla="*/ 2304435 h 2326558"/>
              <a:gd name="connsiteX60" fmla="*/ 180667 w 2680519"/>
              <a:gd name="connsiteY60" fmla="*/ 2326558 h 2326558"/>
              <a:gd name="connsiteX61" fmla="*/ 154858 w 2680519"/>
              <a:gd name="connsiteY61" fmla="*/ 2326558 h 2326558"/>
              <a:gd name="connsiteX62" fmla="*/ 114300 w 2680519"/>
              <a:gd name="connsiteY62" fmla="*/ 2308123 h 2326558"/>
              <a:gd name="connsiteX63" fmla="*/ 70055 w 2680519"/>
              <a:gd name="connsiteY63" fmla="*/ 2252816 h 2326558"/>
              <a:gd name="connsiteX64" fmla="*/ 47932 w 2680519"/>
              <a:gd name="connsiteY64" fmla="*/ 2186448 h 2326558"/>
              <a:gd name="connsiteX65" fmla="*/ 29497 w 2680519"/>
              <a:gd name="connsiteY65" fmla="*/ 2101645 h 2326558"/>
              <a:gd name="connsiteX66" fmla="*/ 11061 w 2680519"/>
              <a:gd name="connsiteY66" fmla="*/ 1880419 h 2326558"/>
              <a:gd name="connsiteX67" fmla="*/ 0 w 2680519"/>
              <a:gd name="connsiteY67" fmla="*/ 1596513 h 2326558"/>
              <a:gd name="connsiteX68" fmla="*/ 0 w 2680519"/>
              <a:gd name="connsiteY68" fmla="*/ 1415845 h 2326558"/>
              <a:gd name="connsiteX69" fmla="*/ 0 w 2680519"/>
              <a:gd name="connsiteY69" fmla="*/ 1220429 h 2326558"/>
              <a:gd name="connsiteX70" fmla="*/ 0 w 2680519"/>
              <a:gd name="connsiteY70" fmla="*/ 1058197 h 2326558"/>
              <a:gd name="connsiteX71" fmla="*/ 7374 w 2680519"/>
              <a:gd name="connsiteY71" fmla="*/ 973393 h 2326558"/>
              <a:gd name="connsiteX72" fmla="*/ 25809 w 2680519"/>
              <a:gd name="connsiteY72" fmla="*/ 822223 h 2326558"/>
              <a:gd name="connsiteX73" fmla="*/ 44245 w 2680519"/>
              <a:gd name="connsiteY73" fmla="*/ 730045 h 2326558"/>
              <a:gd name="connsiteX74" fmla="*/ 70055 w 2680519"/>
              <a:gd name="connsiteY74" fmla="*/ 612058 h 2326558"/>
              <a:gd name="connsiteX75" fmla="*/ 99551 w 2680519"/>
              <a:gd name="connsiteY75" fmla="*/ 512506 h 2326558"/>
              <a:gd name="connsiteX76" fmla="*/ 132735 w 2680519"/>
              <a:gd name="connsiteY76" fmla="*/ 427703 h 2326558"/>
              <a:gd name="connsiteX77" fmla="*/ 176980 w 2680519"/>
              <a:gd name="connsiteY77" fmla="*/ 361335 h 2326558"/>
              <a:gd name="connsiteX78" fmla="*/ 221226 w 2680519"/>
              <a:gd name="connsiteY78" fmla="*/ 309716 h 2326558"/>
              <a:gd name="connsiteX79" fmla="*/ 258097 w 2680519"/>
              <a:gd name="connsiteY79" fmla="*/ 272845 h 2326558"/>
              <a:gd name="connsiteX80" fmla="*/ 313403 w 2680519"/>
              <a:gd name="connsiteY80" fmla="*/ 232287 h 2326558"/>
              <a:gd name="connsiteX81" fmla="*/ 368709 w 2680519"/>
              <a:gd name="connsiteY81" fmla="*/ 206477 h 2326558"/>
              <a:gd name="connsiteX82" fmla="*/ 435077 w 2680519"/>
              <a:gd name="connsiteY82" fmla="*/ 188042 h 2326558"/>
              <a:gd name="connsiteX83" fmla="*/ 508819 w 2680519"/>
              <a:gd name="connsiteY83" fmla="*/ 176981 h 2326558"/>
              <a:gd name="connsiteX84" fmla="*/ 578874 w 2680519"/>
              <a:gd name="connsiteY84" fmla="*/ 176981 h 2326558"/>
              <a:gd name="connsiteX85" fmla="*/ 637867 w 2680519"/>
              <a:gd name="connsiteY85" fmla="*/ 180668 h 2326558"/>
              <a:gd name="connsiteX86" fmla="*/ 674738 w 2680519"/>
              <a:gd name="connsiteY86" fmla="*/ 184355 h 2326558"/>
              <a:gd name="connsiteX87" fmla="*/ 862780 w 2680519"/>
              <a:gd name="connsiteY87" fmla="*/ 184355 h 2326558"/>
              <a:gd name="connsiteX88" fmla="*/ 1109816 w 2680519"/>
              <a:gd name="connsiteY88" fmla="*/ 184355 h 2326558"/>
              <a:gd name="connsiteX89" fmla="*/ 1356851 w 2680519"/>
              <a:gd name="connsiteY89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13403 w 2680519"/>
              <a:gd name="connsiteY55" fmla="*/ 2208571 h 2326558"/>
              <a:gd name="connsiteX56" fmla="*/ 293201 w 2680519"/>
              <a:gd name="connsiteY56" fmla="*/ 2238452 h 2326558"/>
              <a:gd name="connsiteX57" fmla="*/ 265471 w 2680519"/>
              <a:gd name="connsiteY57" fmla="*/ 2267564 h 2326558"/>
              <a:gd name="connsiteX58" fmla="*/ 221226 w 2680519"/>
              <a:gd name="connsiteY58" fmla="*/ 2304435 h 2326558"/>
              <a:gd name="connsiteX59" fmla="*/ 180667 w 2680519"/>
              <a:gd name="connsiteY59" fmla="*/ 2326558 h 2326558"/>
              <a:gd name="connsiteX60" fmla="*/ 154858 w 2680519"/>
              <a:gd name="connsiteY60" fmla="*/ 2326558 h 2326558"/>
              <a:gd name="connsiteX61" fmla="*/ 114300 w 2680519"/>
              <a:gd name="connsiteY61" fmla="*/ 2308123 h 2326558"/>
              <a:gd name="connsiteX62" fmla="*/ 70055 w 2680519"/>
              <a:gd name="connsiteY62" fmla="*/ 2252816 h 2326558"/>
              <a:gd name="connsiteX63" fmla="*/ 47932 w 2680519"/>
              <a:gd name="connsiteY63" fmla="*/ 2186448 h 2326558"/>
              <a:gd name="connsiteX64" fmla="*/ 29497 w 2680519"/>
              <a:gd name="connsiteY64" fmla="*/ 2101645 h 2326558"/>
              <a:gd name="connsiteX65" fmla="*/ 11061 w 2680519"/>
              <a:gd name="connsiteY65" fmla="*/ 1880419 h 2326558"/>
              <a:gd name="connsiteX66" fmla="*/ 0 w 2680519"/>
              <a:gd name="connsiteY66" fmla="*/ 1596513 h 2326558"/>
              <a:gd name="connsiteX67" fmla="*/ 0 w 2680519"/>
              <a:gd name="connsiteY67" fmla="*/ 1415845 h 2326558"/>
              <a:gd name="connsiteX68" fmla="*/ 0 w 2680519"/>
              <a:gd name="connsiteY68" fmla="*/ 1220429 h 2326558"/>
              <a:gd name="connsiteX69" fmla="*/ 0 w 2680519"/>
              <a:gd name="connsiteY69" fmla="*/ 1058197 h 2326558"/>
              <a:gd name="connsiteX70" fmla="*/ 7374 w 2680519"/>
              <a:gd name="connsiteY70" fmla="*/ 973393 h 2326558"/>
              <a:gd name="connsiteX71" fmla="*/ 25809 w 2680519"/>
              <a:gd name="connsiteY71" fmla="*/ 822223 h 2326558"/>
              <a:gd name="connsiteX72" fmla="*/ 44245 w 2680519"/>
              <a:gd name="connsiteY72" fmla="*/ 730045 h 2326558"/>
              <a:gd name="connsiteX73" fmla="*/ 70055 w 2680519"/>
              <a:gd name="connsiteY73" fmla="*/ 612058 h 2326558"/>
              <a:gd name="connsiteX74" fmla="*/ 99551 w 2680519"/>
              <a:gd name="connsiteY74" fmla="*/ 512506 h 2326558"/>
              <a:gd name="connsiteX75" fmla="*/ 132735 w 2680519"/>
              <a:gd name="connsiteY75" fmla="*/ 427703 h 2326558"/>
              <a:gd name="connsiteX76" fmla="*/ 176980 w 2680519"/>
              <a:gd name="connsiteY76" fmla="*/ 361335 h 2326558"/>
              <a:gd name="connsiteX77" fmla="*/ 221226 w 2680519"/>
              <a:gd name="connsiteY77" fmla="*/ 309716 h 2326558"/>
              <a:gd name="connsiteX78" fmla="*/ 258097 w 2680519"/>
              <a:gd name="connsiteY78" fmla="*/ 272845 h 2326558"/>
              <a:gd name="connsiteX79" fmla="*/ 313403 w 2680519"/>
              <a:gd name="connsiteY79" fmla="*/ 232287 h 2326558"/>
              <a:gd name="connsiteX80" fmla="*/ 368709 w 2680519"/>
              <a:gd name="connsiteY80" fmla="*/ 206477 h 2326558"/>
              <a:gd name="connsiteX81" fmla="*/ 435077 w 2680519"/>
              <a:gd name="connsiteY81" fmla="*/ 188042 h 2326558"/>
              <a:gd name="connsiteX82" fmla="*/ 508819 w 2680519"/>
              <a:gd name="connsiteY82" fmla="*/ 176981 h 2326558"/>
              <a:gd name="connsiteX83" fmla="*/ 578874 w 2680519"/>
              <a:gd name="connsiteY83" fmla="*/ 176981 h 2326558"/>
              <a:gd name="connsiteX84" fmla="*/ 637867 w 2680519"/>
              <a:gd name="connsiteY84" fmla="*/ 180668 h 2326558"/>
              <a:gd name="connsiteX85" fmla="*/ 674738 w 2680519"/>
              <a:gd name="connsiteY85" fmla="*/ 184355 h 2326558"/>
              <a:gd name="connsiteX86" fmla="*/ 862780 w 2680519"/>
              <a:gd name="connsiteY86" fmla="*/ 184355 h 2326558"/>
              <a:gd name="connsiteX87" fmla="*/ 1109816 w 2680519"/>
              <a:gd name="connsiteY87" fmla="*/ 184355 h 2326558"/>
              <a:gd name="connsiteX88" fmla="*/ 1356851 w 2680519"/>
              <a:gd name="connsiteY88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2208571 h 2326558"/>
              <a:gd name="connsiteX55" fmla="*/ 293201 w 2680519"/>
              <a:gd name="connsiteY55" fmla="*/ 2238452 h 2326558"/>
              <a:gd name="connsiteX56" fmla="*/ 265471 w 2680519"/>
              <a:gd name="connsiteY56" fmla="*/ 2267564 h 2326558"/>
              <a:gd name="connsiteX57" fmla="*/ 221226 w 2680519"/>
              <a:gd name="connsiteY57" fmla="*/ 2304435 h 2326558"/>
              <a:gd name="connsiteX58" fmla="*/ 180667 w 2680519"/>
              <a:gd name="connsiteY58" fmla="*/ 2326558 h 2326558"/>
              <a:gd name="connsiteX59" fmla="*/ 154858 w 2680519"/>
              <a:gd name="connsiteY59" fmla="*/ 2326558 h 2326558"/>
              <a:gd name="connsiteX60" fmla="*/ 114300 w 2680519"/>
              <a:gd name="connsiteY60" fmla="*/ 2308123 h 2326558"/>
              <a:gd name="connsiteX61" fmla="*/ 70055 w 2680519"/>
              <a:gd name="connsiteY61" fmla="*/ 2252816 h 2326558"/>
              <a:gd name="connsiteX62" fmla="*/ 47932 w 2680519"/>
              <a:gd name="connsiteY62" fmla="*/ 2186448 h 2326558"/>
              <a:gd name="connsiteX63" fmla="*/ 29497 w 2680519"/>
              <a:gd name="connsiteY63" fmla="*/ 2101645 h 2326558"/>
              <a:gd name="connsiteX64" fmla="*/ 11061 w 2680519"/>
              <a:gd name="connsiteY64" fmla="*/ 1880419 h 2326558"/>
              <a:gd name="connsiteX65" fmla="*/ 0 w 2680519"/>
              <a:gd name="connsiteY65" fmla="*/ 1596513 h 2326558"/>
              <a:gd name="connsiteX66" fmla="*/ 0 w 2680519"/>
              <a:gd name="connsiteY66" fmla="*/ 1415845 h 2326558"/>
              <a:gd name="connsiteX67" fmla="*/ 0 w 2680519"/>
              <a:gd name="connsiteY67" fmla="*/ 1220429 h 2326558"/>
              <a:gd name="connsiteX68" fmla="*/ 0 w 2680519"/>
              <a:gd name="connsiteY68" fmla="*/ 1058197 h 2326558"/>
              <a:gd name="connsiteX69" fmla="*/ 7374 w 2680519"/>
              <a:gd name="connsiteY69" fmla="*/ 973393 h 2326558"/>
              <a:gd name="connsiteX70" fmla="*/ 25809 w 2680519"/>
              <a:gd name="connsiteY70" fmla="*/ 822223 h 2326558"/>
              <a:gd name="connsiteX71" fmla="*/ 44245 w 2680519"/>
              <a:gd name="connsiteY71" fmla="*/ 730045 h 2326558"/>
              <a:gd name="connsiteX72" fmla="*/ 70055 w 2680519"/>
              <a:gd name="connsiteY72" fmla="*/ 612058 h 2326558"/>
              <a:gd name="connsiteX73" fmla="*/ 99551 w 2680519"/>
              <a:gd name="connsiteY73" fmla="*/ 512506 h 2326558"/>
              <a:gd name="connsiteX74" fmla="*/ 132735 w 2680519"/>
              <a:gd name="connsiteY74" fmla="*/ 427703 h 2326558"/>
              <a:gd name="connsiteX75" fmla="*/ 176980 w 2680519"/>
              <a:gd name="connsiteY75" fmla="*/ 361335 h 2326558"/>
              <a:gd name="connsiteX76" fmla="*/ 221226 w 2680519"/>
              <a:gd name="connsiteY76" fmla="*/ 309716 h 2326558"/>
              <a:gd name="connsiteX77" fmla="*/ 258097 w 2680519"/>
              <a:gd name="connsiteY77" fmla="*/ 272845 h 2326558"/>
              <a:gd name="connsiteX78" fmla="*/ 313403 w 2680519"/>
              <a:gd name="connsiteY78" fmla="*/ 232287 h 2326558"/>
              <a:gd name="connsiteX79" fmla="*/ 368709 w 2680519"/>
              <a:gd name="connsiteY79" fmla="*/ 206477 h 2326558"/>
              <a:gd name="connsiteX80" fmla="*/ 435077 w 2680519"/>
              <a:gd name="connsiteY80" fmla="*/ 188042 h 2326558"/>
              <a:gd name="connsiteX81" fmla="*/ 508819 w 2680519"/>
              <a:gd name="connsiteY81" fmla="*/ 176981 h 2326558"/>
              <a:gd name="connsiteX82" fmla="*/ 578874 w 2680519"/>
              <a:gd name="connsiteY82" fmla="*/ 176981 h 2326558"/>
              <a:gd name="connsiteX83" fmla="*/ 637867 w 2680519"/>
              <a:gd name="connsiteY83" fmla="*/ 180668 h 2326558"/>
              <a:gd name="connsiteX84" fmla="*/ 674738 w 2680519"/>
              <a:gd name="connsiteY84" fmla="*/ 184355 h 2326558"/>
              <a:gd name="connsiteX85" fmla="*/ 862780 w 2680519"/>
              <a:gd name="connsiteY85" fmla="*/ 184355 h 2326558"/>
              <a:gd name="connsiteX86" fmla="*/ 1109816 w 2680519"/>
              <a:gd name="connsiteY86" fmla="*/ 184355 h 2326558"/>
              <a:gd name="connsiteX87" fmla="*/ 1356851 w 2680519"/>
              <a:gd name="connsiteY87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293201 w 2680519"/>
              <a:gd name="connsiteY54" fmla="*/ 2238452 h 2326558"/>
              <a:gd name="connsiteX55" fmla="*/ 265471 w 2680519"/>
              <a:gd name="connsiteY55" fmla="*/ 2267564 h 2326558"/>
              <a:gd name="connsiteX56" fmla="*/ 221226 w 2680519"/>
              <a:gd name="connsiteY56" fmla="*/ 2304435 h 2326558"/>
              <a:gd name="connsiteX57" fmla="*/ 180667 w 2680519"/>
              <a:gd name="connsiteY57" fmla="*/ 2326558 h 2326558"/>
              <a:gd name="connsiteX58" fmla="*/ 154858 w 2680519"/>
              <a:gd name="connsiteY58" fmla="*/ 2326558 h 2326558"/>
              <a:gd name="connsiteX59" fmla="*/ 114300 w 2680519"/>
              <a:gd name="connsiteY59" fmla="*/ 2308123 h 2326558"/>
              <a:gd name="connsiteX60" fmla="*/ 70055 w 2680519"/>
              <a:gd name="connsiteY60" fmla="*/ 2252816 h 2326558"/>
              <a:gd name="connsiteX61" fmla="*/ 47932 w 2680519"/>
              <a:gd name="connsiteY61" fmla="*/ 2186448 h 2326558"/>
              <a:gd name="connsiteX62" fmla="*/ 29497 w 2680519"/>
              <a:gd name="connsiteY62" fmla="*/ 2101645 h 2326558"/>
              <a:gd name="connsiteX63" fmla="*/ 11061 w 2680519"/>
              <a:gd name="connsiteY63" fmla="*/ 1880419 h 2326558"/>
              <a:gd name="connsiteX64" fmla="*/ 0 w 2680519"/>
              <a:gd name="connsiteY64" fmla="*/ 1596513 h 2326558"/>
              <a:gd name="connsiteX65" fmla="*/ 0 w 2680519"/>
              <a:gd name="connsiteY65" fmla="*/ 1415845 h 2326558"/>
              <a:gd name="connsiteX66" fmla="*/ 0 w 2680519"/>
              <a:gd name="connsiteY66" fmla="*/ 1220429 h 2326558"/>
              <a:gd name="connsiteX67" fmla="*/ 0 w 2680519"/>
              <a:gd name="connsiteY67" fmla="*/ 1058197 h 2326558"/>
              <a:gd name="connsiteX68" fmla="*/ 7374 w 2680519"/>
              <a:gd name="connsiteY68" fmla="*/ 973393 h 2326558"/>
              <a:gd name="connsiteX69" fmla="*/ 25809 w 2680519"/>
              <a:gd name="connsiteY69" fmla="*/ 822223 h 2326558"/>
              <a:gd name="connsiteX70" fmla="*/ 44245 w 2680519"/>
              <a:gd name="connsiteY70" fmla="*/ 730045 h 2326558"/>
              <a:gd name="connsiteX71" fmla="*/ 70055 w 2680519"/>
              <a:gd name="connsiteY71" fmla="*/ 612058 h 2326558"/>
              <a:gd name="connsiteX72" fmla="*/ 99551 w 2680519"/>
              <a:gd name="connsiteY72" fmla="*/ 512506 h 2326558"/>
              <a:gd name="connsiteX73" fmla="*/ 132735 w 2680519"/>
              <a:gd name="connsiteY73" fmla="*/ 427703 h 2326558"/>
              <a:gd name="connsiteX74" fmla="*/ 176980 w 2680519"/>
              <a:gd name="connsiteY74" fmla="*/ 361335 h 2326558"/>
              <a:gd name="connsiteX75" fmla="*/ 221226 w 2680519"/>
              <a:gd name="connsiteY75" fmla="*/ 309716 h 2326558"/>
              <a:gd name="connsiteX76" fmla="*/ 258097 w 2680519"/>
              <a:gd name="connsiteY76" fmla="*/ 272845 h 2326558"/>
              <a:gd name="connsiteX77" fmla="*/ 313403 w 2680519"/>
              <a:gd name="connsiteY77" fmla="*/ 232287 h 2326558"/>
              <a:gd name="connsiteX78" fmla="*/ 368709 w 2680519"/>
              <a:gd name="connsiteY78" fmla="*/ 206477 h 2326558"/>
              <a:gd name="connsiteX79" fmla="*/ 435077 w 2680519"/>
              <a:gd name="connsiteY79" fmla="*/ 188042 h 2326558"/>
              <a:gd name="connsiteX80" fmla="*/ 508819 w 2680519"/>
              <a:gd name="connsiteY80" fmla="*/ 176981 h 2326558"/>
              <a:gd name="connsiteX81" fmla="*/ 578874 w 2680519"/>
              <a:gd name="connsiteY81" fmla="*/ 176981 h 2326558"/>
              <a:gd name="connsiteX82" fmla="*/ 637867 w 2680519"/>
              <a:gd name="connsiteY82" fmla="*/ 180668 h 2326558"/>
              <a:gd name="connsiteX83" fmla="*/ 674738 w 2680519"/>
              <a:gd name="connsiteY83" fmla="*/ 184355 h 2326558"/>
              <a:gd name="connsiteX84" fmla="*/ 862780 w 2680519"/>
              <a:gd name="connsiteY84" fmla="*/ 184355 h 2326558"/>
              <a:gd name="connsiteX85" fmla="*/ 1109816 w 2680519"/>
              <a:gd name="connsiteY85" fmla="*/ 184355 h 2326558"/>
              <a:gd name="connsiteX86" fmla="*/ 1356851 w 2680519"/>
              <a:gd name="connsiteY86" fmla="*/ 180668 h 23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80519" h="2326558">
                <a:moveTo>
                  <a:pt x="1356851" y="180668"/>
                </a:moveTo>
                <a:lnTo>
                  <a:pt x="2215945" y="184355"/>
                </a:lnTo>
                <a:lnTo>
                  <a:pt x="2326558" y="184355"/>
                </a:lnTo>
                <a:lnTo>
                  <a:pt x="2378177" y="180668"/>
                </a:lnTo>
                <a:lnTo>
                  <a:pt x="2426109" y="169606"/>
                </a:lnTo>
                <a:lnTo>
                  <a:pt x="2481416" y="151171"/>
                </a:lnTo>
                <a:lnTo>
                  <a:pt x="2514600" y="132735"/>
                </a:lnTo>
                <a:lnTo>
                  <a:pt x="2555158" y="103239"/>
                </a:lnTo>
                <a:lnTo>
                  <a:pt x="2577280" y="73742"/>
                </a:lnTo>
                <a:lnTo>
                  <a:pt x="2595716" y="40558"/>
                </a:lnTo>
                <a:lnTo>
                  <a:pt x="2621526" y="14748"/>
                </a:lnTo>
                <a:lnTo>
                  <a:pt x="2643648" y="0"/>
                </a:lnTo>
                <a:lnTo>
                  <a:pt x="2654709" y="0"/>
                </a:lnTo>
                <a:lnTo>
                  <a:pt x="2665771" y="11061"/>
                </a:lnTo>
                <a:lnTo>
                  <a:pt x="2676832" y="36871"/>
                </a:lnTo>
                <a:lnTo>
                  <a:pt x="2680519" y="66368"/>
                </a:lnTo>
                <a:lnTo>
                  <a:pt x="2673145" y="125361"/>
                </a:lnTo>
                <a:lnTo>
                  <a:pt x="2654709" y="188042"/>
                </a:lnTo>
                <a:lnTo>
                  <a:pt x="2614151" y="261784"/>
                </a:lnTo>
                <a:lnTo>
                  <a:pt x="2558845" y="342900"/>
                </a:lnTo>
                <a:lnTo>
                  <a:pt x="2496164" y="405581"/>
                </a:lnTo>
                <a:lnTo>
                  <a:pt x="2451919" y="449826"/>
                </a:lnTo>
                <a:lnTo>
                  <a:pt x="2418735" y="471948"/>
                </a:lnTo>
                <a:lnTo>
                  <a:pt x="2392926" y="483010"/>
                </a:lnTo>
                <a:lnTo>
                  <a:pt x="2356055" y="497758"/>
                </a:lnTo>
                <a:lnTo>
                  <a:pt x="2337619" y="497758"/>
                </a:lnTo>
                <a:lnTo>
                  <a:pt x="2308122" y="490384"/>
                </a:lnTo>
                <a:lnTo>
                  <a:pt x="2245442" y="464574"/>
                </a:lnTo>
                <a:lnTo>
                  <a:pt x="2201197" y="438764"/>
                </a:lnTo>
                <a:lnTo>
                  <a:pt x="2175387" y="427703"/>
                </a:lnTo>
                <a:lnTo>
                  <a:pt x="2050026" y="416642"/>
                </a:lnTo>
                <a:lnTo>
                  <a:pt x="1707126" y="405581"/>
                </a:lnTo>
                <a:lnTo>
                  <a:pt x="1578077" y="409268"/>
                </a:lnTo>
                <a:lnTo>
                  <a:pt x="1452716" y="405581"/>
                </a:lnTo>
                <a:lnTo>
                  <a:pt x="682113" y="405581"/>
                </a:lnTo>
                <a:lnTo>
                  <a:pt x="545690" y="409268"/>
                </a:lnTo>
                <a:lnTo>
                  <a:pt x="486697" y="416642"/>
                </a:lnTo>
                <a:lnTo>
                  <a:pt x="435077" y="427703"/>
                </a:lnTo>
                <a:lnTo>
                  <a:pt x="401893" y="442452"/>
                </a:lnTo>
                <a:lnTo>
                  <a:pt x="368709" y="460887"/>
                </a:lnTo>
                <a:lnTo>
                  <a:pt x="342900" y="486697"/>
                </a:lnTo>
                <a:lnTo>
                  <a:pt x="320777" y="523568"/>
                </a:lnTo>
                <a:lnTo>
                  <a:pt x="306029" y="560439"/>
                </a:lnTo>
                <a:lnTo>
                  <a:pt x="280219" y="648929"/>
                </a:lnTo>
                <a:lnTo>
                  <a:pt x="247035" y="818535"/>
                </a:lnTo>
                <a:lnTo>
                  <a:pt x="235974" y="921774"/>
                </a:lnTo>
                <a:lnTo>
                  <a:pt x="224913" y="1154061"/>
                </a:lnTo>
                <a:lnTo>
                  <a:pt x="224913" y="1290484"/>
                </a:lnTo>
                <a:lnTo>
                  <a:pt x="232287" y="1504335"/>
                </a:lnTo>
                <a:lnTo>
                  <a:pt x="239661" y="1603887"/>
                </a:lnTo>
                <a:lnTo>
                  <a:pt x="250722" y="1732935"/>
                </a:lnTo>
                <a:lnTo>
                  <a:pt x="254409" y="1751371"/>
                </a:lnTo>
                <a:lnTo>
                  <a:pt x="269158" y="1780868"/>
                </a:lnTo>
                <a:lnTo>
                  <a:pt x="291280" y="1817739"/>
                </a:lnTo>
                <a:cubicBezTo>
                  <a:pt x="291920" y="1957977"/>
                  <a:pt x="292561" y="2098214"/>
                  <a:pt x="293201" y="2238452"/>
                </a:cubicBezTo>
                <a:lnTo>
                  <a:pt x="265471" y="2267564"/>
                </a:lnTo>
                <a:lnTo>
                  <a:pt x="221226" y="2304435"/>
                </a:lnTo>
                <a:lnTo>
                  <a:pt x="180667" y="2326558"/>
                </a:lnTo>
                <a:lnTo>
                  <a:pt x="154858" y="2326558"/>
                </a:lnTo>
                <a:lnTo>
                  <a:pt x="114300" y="2308123"/>
                </a:lnTo>
                <a:lnTo>
                  <a:pt x="70055" y="2252816"/>
                </a:lnTo>
                <a:lnTo>
                  <a:pt x="47932" y="2186448"/>
                </a:lnTo>
                <a:lnTo>
                  <a:pt x="29497" y="2101645"/>
                </a:lnTo>
                <a:lnTo>
                  <a:pt x="11061" y="1880419"/>
                </a:lnTo>
                <a:lnTo>
                  <a:pt x="0" y="1596513"/>
                </a:lnTo>
                <a:lnTo>
                  <a:pt x="0" y="1415845"/>
                </a:lnTo>
                <a:lnTo>
                  <a:pt x="0" y="1220429"/>
                </a:lnTo>
                <a:lnTo>
                  <a:pt x="0" y="1058197"/>
                </a:lnTo>
                <a:lnTo>
                  <a:pt x="7374" y="973393"/>
                </a:lnTo>
                <a:lnTo>
                  <a:pt x="25809" y="822223"/>
                </a:lnTo>
                <a:lnTo>
                  <a:pt x="44245" y="730045"/>
                </a:lnTo>
                <a:lnTo>
                  <a:pt x="70055" y="612058"/>
                </a:lnTo>
                <a:lnTo>
                  <a:pt x="99551" y="512506"/>
                </a:lnTo>
                <a:lnTo>
                  <a:pt x="132735" y="427703"/>
                </a:lnTo>
                <a:lnTo>
                  <a:pt x="176980" y="361335"/>
                </a:lnTo>
                <a:lnTo>
                  <a:pt x="221226" y="309716"/>
                </a:lnTo>
                <a:lnTo>
                  <a:pt x="258097" y="272845"/>
                </a:lnTo>
                <a:lnTo>
                  <a:pt x="313403" y="232287"/>
                </a:lnTo>
                <a:lnTo>
                  <a:pt x="368709" y="206477"/>
                </a:lnTo>
                <a:lnTo>
                  <a:pt x="435077" y="188042"/>
                </a:lnTo>
                <a:lnTo>
                  <a:pt x="508819" y="176981"/>
                </a:lnTo>
                <a:lnTo>
                  <a:pt x="578874" y="176981"/>
                </a:lnTo>
                <a:lnTo>
                  <a:pt x="637867" y="180668"/>
                </a:lnTo>
                <a:lnTo>
                  <a:pt x="674738" y="184355"/>
                </a:lnTo>
                <a:lnTo>
                  <a:pt x="862780" y="184355"/>
                </a:lnTo>
                <a:lnTo>
                  <a:pt x="1109816" y="184355"/>
                </a:lnTo>
                <a:lnTo>
                  <a:pt x="1356851" y="1806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CE3364C-E1D7-43E8-BE57-25F5CCA6BCEA}"/>
              </a:ext>
            </a:extLst>
          </p:cNvPr>
          <p:cNvSpPr/>
          <p:nvPr/>
        </p:nvSpPr>
        <p:spPr>
          <a:xfrm rot="16200000">
            <a:off x="7671595" y="4872832"/>
            <a:ext cx="917575" cy="487363"/>
          </a:xfrm>
          <a:custGeom>
            <a:avLst/>
            <a:gdLst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614151 w 2680519"/>
              <a:gd name="connsiteY18" fmla="*/ 261784 h 2326558"/>
              <a:gd name="connsiteX19" fmla="*/ 2558845 w 2680519"/>
              <a:gd name="connsiteY19" fmla="*/ 342900 h 2326558"/>
              <a:gd name="connsiteX20" fmla="*/ 2496164 w 2680519"/>
              <a:gd name="connsiteY20" fmla="*/ 405581 h 2326558"/>
              <a:gd name="connsiteX21" fmla="*/ 2451919 w 2680519"/>
              <a:gd name="connsiteY21" fmla="*/ 449826 h 2326558"/>
              <a:gd name="connsiteX22" fmla="*/ 2418735 w 2680519"/>
              <a:gd name="connsiteY22" fmla="*/ 471948 h 2326558"/>
              <a:gd name="connsiteX23" fmla="*/ 2392926 w 2680519"/>
              <a:gd name="connsiteY23" fmla="*/ 483010 h 2326558"/>
              <a:gd name="connsiteX24" fmla="*/ 2356055 w 2680519"/>
              <a:gd name="connsiteY24" fmla="*/ 497758 h 2326558"/>
              <a:gd name="connsiteX25" fmla="*/ 2337619 w 2680519"/>
              <a:gd name="connsiteY25" fmla="*/ 497758 h 2326558"/>
              <a:gd name="connsiteX26" fmla="*/ 2308122 w 2680519"/>
              <a:gd name="connsiteY26" fmla="*/ 490384 h 2326558"/>
              <a:gd name="connsiteX27" fmla="*/ 2245442 w 2680519"/>
              <a:gd name="connsiteY27" fmla="*/ 464574 h 2326558"/>
              <a:gd name="connsiteX28" fmla="*/ 2201197 w 2680519"/>
              <a:gd name="connsiteY28" fmla="*/ 438764 h 2326558"/>
              <a:gd name="connsiteX29" fmla="*/ 2175387 w 2680519"/>
              <a:gd name="connsiteY29" fmla="*/ 427703 h 2326558"/>
              <a:gd name="connsiteX30" fmla="*/ 2050026 w 2680519"/>
              <a:gd name="connsiteY30" fmla="*/ 416642 h 2326558"/>
              <a:gd name="connsiteX31" fmla="*/ 1707126 w 2680519"/>
              <a:gd name="connsiteY31" fmla="*/ 405581 h 2326558"/>
              <a:gd name="connsiteX32" fmla="*/ 1578077 w 2680519"/>
              <a:gd name="connsiteY32" fmla="*/ 409268 h 2326558"/>
              <a:gd name="connsiteX33" fmla="*/ 1452716 w 2680519"/>
              <a:gd name="connsiteY33" fmla="*/ 405581 h 2326558"/>
              <a:gd name="connsiteX34" fmla="*/ 682113 w 2680519"/>
              <a:gd name="connsiteY34" fmla="*/ 405581 h 2326558"/>
              <a:gd name="connsiteX35" fmla="*/ 545690 w 2680519"/>
              <a:gd name="connsiteY35" fmla="*/ 409268 h 2326558"/>
              <a:gd name="connsiteX36" fmla="*/ 486697 w 2680519"/>
              <a:gd name="connsiteY36" fmla="*/ 416642 h 2326558"/>
              <a:gd name="connsiteX37" fmla="*/ 435077 w 2680519"/>
              <a:gd name="connsiteY37" fmla="*/ 427703 h 2326558"/>
              <a:gd name="connsiteX38" fmla="*/ 401893 w 2680519"/>
              <a:gd name="connsiteY38" fmla="*/ 442452 h 2326558"/>
              <a:gd name="connsiteX39" fmla="*/ 368709 w 2680519"/>
              <a:gd name="connsiteY39" fmla="*/ 460887 h 2326558"/>
              <a:gd name="connsiteX40" fmla="*/ 342900 w 2680519"/>
              <a:gd name="connsiteY40" fmla="*/ 486697 h 2326558"/>
              <a:gd name="connsiteX41" fmla="*/ 320777 w 2680519"/>
              <a:gd name="connsiteY41" fmla="*/ 523568 h 2326558"/>
              <a:gd name="connsiteX42" fmla="*/ 306029 w 2680519"/>
              <a:gd name="connsiteY42" fmla="*/ 560439 h 2326558"/>
              <a:gd name="connsiteX43" fmla="*/ 280219 w 2680519"/>
              <a:gd name="connsiteY43" fmla="*/ 648929 h 2326558"/>
              <a:gd name="connsiteX44" fmla="*/ 247035 w 2680519"/>
              <a:gd name="connsiteY44" fmla="*/ 818535 h 2326558"/>
              <a:gd name="connsiteX45" fmla="*/ 235974 w 2680519"/>
              <a:gd name="connsiteY45" fmla="*/ 921774 h 2326558"/>
              <a:gd name="connsiteX46" fmla="*/ 224913 w 2680519"/>
              <a:gd name="connsiteY46" fmla="*/ 1154061 h 2326558"/>
              <a:gd name="connsiteX47" fmla="*/ 224913 w 2680519"/>
              <a:gd name="connsiteY47" fmla="*/ 1290484 h 2326558"/>
              <a:gd name="connsiteX48" fmla="*/ 232287 w 2680519"/>
              <a:gd name="connsiteY48" fmla="*/ 1504335 h 2326558"/>
              <a:gd name="connsiteX49" fmla="*/ 239661 w 2680519"/>
              <a:gd name="connsiteY49" fmla="*/ 1603887 h 2326558"/>
              <a:gd name="connsiteX50" fmla="*/ 250722 w 2680519"/>
              <a:gd name="connsiteY50" fmla="*/ 1732935 h 2326558"/>
              <a:gd name="connsiteX51" fmla="*/ 254409 w 2680519"/>
              <a:gd name="connsiteY51" fmla="*/ 1751371 h 2326558"/>
              <a:gd name="connsiteX52" fmla="*/ 269158 w 2680519"/>
              <a:gd name="connsiteY52" fmla="*/ 1780868 h 2326558"/>
              <a:gd name="connsiteX53" fmla="*/ 291280 w 2680519"/>
              <a:gd name="connsiteY53" fmla="*/ 1817739 h 2326558"/>
              <a:gd name="connsiteX54" fmla="*/ 313403 w 2680519"/>
              <a:gd name="connsiteY54" fmla="*/ 1843548 h 2326558"/>
              <a:gd name="connsiteX55" fmla="*/ 361335 w 2680519"/>
              <a:gd name="connsiteY55" fmla="*/ 1873045 h 2326558"/>
              <a:gd name="connsiteX56" fmla="*/ 409267 w 2680519"/>
              <a:gd name="connsiteY56" fmla="*/ 1891481 h 2326558"/>
              <a:gd name="connsiteX57" fmla="*/ 471948 w 2680519"/>
              <a:gd name="connsiteY57" fmla="*/ 1902542 h 2326558"/>
              <a:gd name="connsiteX58" fmla="*/ 1017638 w 2680519"/>
              <a:gd name="connsiteY58" fmla="*/ 1968910 h 2326558"/>
              <a:gd name="connsiteX59" fmla="*/ 1124564 w 2680519"/>
              <a:gd name="connsiteY59" fmla="*/ 1983658 h 2326558"/>
              <a:gd name="connsiteX60" fmla="*/ 1176184 w 2680519"/>
              <a:gd name="connsiteY60" fmla="*/ 1994719 h 2326558"/>
              <a:gd name="connsiteX61" fmla="*/ 1183558 w 2680519"/>
              <a:gd name="connsiteY61" fmla="*/ 2005781 h 2326558"/>
              <a:gd name="connsiteX62" fmla="*/ 1183558 w 2680519"/>
              <a:gd name="connsiteY62" fmla="*/ 2013155 h 2326558"/>
              <a:gd name="connsiteX63" fmla="*/ 1176184 w 2680519"/>
              <a:gd name="connsiteY63" fmla="*/ 2024216 h 2326558"/>
              <a:gd name="connsiteX64" fmla="*/ 1146687 w 2680519"/>
              <a:gd name="connsiteY64" fmla="*/ 2035277 h 2326558"/>
              <a:gd name="connsiteX65" fmla="*/ 1091380 w 2680519"/>
              <a:gd name="connsiteY65" fmla="*/ 2046339 h 2326558"/>
              <a:gd name="connsiteX66" fmla="*/ 575187 w 2680519"/>
              <a:gd name="connsiteY66" fmla="*/ 2127455 h 2326558"/>
              <a:gd name="connsiteX67" fmla="*/ 387145 w 2680519"/>
              <a:gd name="connsiteY67" fmla="*/ 2175387 h 2326558"/>
              <a:gd name="connsiteX68" fmla="*/ 328151 w 2680519"/>
              <a:gd name="connsiteY68" fmla="*/ 2197510 h 2326558"/>
              <a:gd name="connsiteX69" fmla="*/ 313403 w 2680519"/>
              <a:gd name="connsiteY69" fmla="*/ 2208571 h 2326558"/>
              <a:gd name="connsiteX70" fmla="*/ 265471 w 2680519"/>
              <a:gd name="connsiteY70" fmla="*/ 2267564 h 2326558"/>
              <a:gd name="connsiteX71" fmla="*/ 221226 w 2680519"/>
              <a:gd name="connsiteY71" fmla="*/ 2304435 h 2326558"/>
              <a:gd name="connsiteX72" fmla="*/ 180667 w 2680519"/>
              <a:gd name="connsiteY72" fmla="*/ 2326558 h 2326558"/>
              <a:gd name="connsiteX73" fmla="*/ 154858 w 2680519"/>
              <a:gd name="connsiteY73" fmla="*/ 2326558 h 2326558"/>
              <a:gd name="connsiteX74" fmla="*/ 114300 w 2680519"/>
              <a:gd name="connsiteY74" fmla="*/ 2308123 h 2326558"/>
              <a:gd name="connsiteX75" fmla="*/ 70055 w 2680519"/>
              <a:gd name="connsiteY75" fmla="*/ 2252816 h 2326558"/>
              <a:gd name="connsiteX76" fmla="*/ 47932 w 2680519"/>
              <a:gd name="connsiteY76" fmla="*/ 2186448 h 2326558"/>
              <a:gd name="connsiteX77" fmla="*/ 29497 w 2680519"/>
              <a:gd name="connsiteY77" fmla="*/ 2101645 h 2326558"/>
              <a:gd name="connsiteX78" fmla="*/ 11061 w 2680519"/>
              <a:gd name="connsiteY78" fmla="*/ 1880419 h 2326558"/>
              <a:gd name="connsiteX79" fmla="*/ 0 w 2680519"/>
              <a:gd name="connsiteY79" fmla="*/ 1596513 h 2326558"/>
              <a:gd name="connsiteX80" fmla="*/ 0 w 2680519"/>
              <a:gd name="connsiteY80" fmla="*/ 1415845 h 2326558"/>
              <a:gd name="connsiteX81" fmla="*/ 0 w 2680519"/>
              <a:gd name="connsiteY81" fmla="*/ 1220429 h 2326558"/>
              <a:gd name="connsiteX82" fmla="*/ 0 w 2680519"/>
              <a:gd name="connsiteY82" fmla="*/ 1058197 h 2326558"/>
              <a:gd name="connsiteX83" fmla="*/ 7374 w 2680519"/>
              <a:gd name="connsiteY83" fmla="*/ 973393 h 2326558"/>
              <a:gd name="connsiteX84" fmla="*/ 25809 w 2680519"/>
              <a:gd name="connsiteY84" fmla="*/ 822223 h 2326558"/>
              <a:gd name="connsiteX85" fmla="*/ 44245 w 2680519"/>
              <a:gd name="connsiteY85" fmla="*/ 730045 h 2326558"/>
              <a:gd name="connsiteX86" fmla="*/ 70055 w 2680519"/>
              <a:gd name="connsiteY86" fmla="*/ 612058 h 2326558"/>
              <a:gd name="connsiteX87" fmla="*/ 99551 w 2680519"/>
              <a:gd name="connsiteY87" fmla="*/ 512506 h 2326558"/>
              <a:gd name="connsiteX88" fmla="*/ 132735 w 2680519"/>
              <a:gd name="connsiteY88" fmla="*/ 427703 h 2326558"/>
              <a:gd name="connsiteX89" fmla="*/ 176980 w 2680519"/>
              <a:gd name="connsiteY89" fmla="*/ 361335 h 2326558"/>
              <a:gd name="connsiteX90" fmla="*/ 221226 w 2680519"/>
              <a:gd name="connsiteY90" fmla="*/ 309716 h 2326558"/>
              <a:gd name="connsiteX91" fmla="*/ 258097 w 2680519"/>
              <a:gd name="connsiteY91" fmla="*/ 272845 h 2326558"/>
              <a:gd name="connsiteX92" fmla="*/ 313403 w 2680519"/>
              <a:gd name="connsiteY92" fmla="*/ 232287 h 2326558"/>
              <a:gd name="connsiteX93" fmla="*/ 368709 w 2680519"/>
              <a:gd name="connsiteY93" fmla="*/ 206477 h 2326558"/>
              <a:gd name="connsiteX94" fmla="*/ 435077 w 2680519"/>
              <a:gd name="connsiteY94" fmla="*/ 188042 h 2326558"/>
              <a:gd name="connsiteX95" fmla="*/ 508819 w 2680519"/>
              <a:gd name="connsiteY95" fmla="*/ 176981 h 2326558"/>
              <a:gd name="connsiteX96" fmla="*/ 578874 w 2680519"/>
              <a:gd name="connsiteY96" fmla="*/ 176981 h 2326558"/>
              <a:gd name="connsiteX97" fmla="*/ 637867 w 2680519"/>
              <a:gd name="connsiteY97" fmla="*/ 180668 h 2326558"/>
              <a:gd name="connsiteX98" fmla="*/ 674738 w 2680519"/>
              <a:gd name="connsiteY98" fmla="*/ 184355 h 2326558"/>
              <a:gd name="connsiteX99" fmla="*/ 862780 w 2680519"/>
              <a:gd name="connsiteY99" fmla="*/ 184355 h 2326558"/>
              <a:gd name="connsiteX100" fmla="*/ 1109816 w 2680519"/>
              <a:gd name="connsiteY100" fmla="*/ 184355 h 2326558"/>
              <a:gd name="connsiteX101" fmla="*/ 1356851 w 2680519"/>
              <a:gd name="connsiteY101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654709 w 2680519"/>
              <a:gd name="connsiteY17" fmla="*/ 188042 h 2326558"/>
              <a:gd name="connsiteX18" fmla="*/ 2558845 w 2680519"/>
              <a:gd name="connsiteY18" fmla="*/ 342900 h 2326558"/>
              <a:gd name="connsiteX19" fmla="*/ 2496164 w 2680519"/>
              <a:gd name="connsiteY19" fmla="*/ 405581 h 2326558"/>
              <a:gd name="connsiteX20" fmla="*/ 2451919 w 2680519"/>
              <a:gd name="connsiteY20" fmla="*/ 449826 h 2326558"/>
              <a:gd name="connsiteX21" fmla="*/ 2418735 w 2680519"/>
              <a:gd name="connsiteY21" fmla="*/ 471948 h 2326558"/>
              <a:gd name="connsiteX22" fmla="*/ 2392926 w 2680519"/>
              <a:gd name="connsiteY22" fmla="*/ 483010 h 2326558"/>
              <a:gd name="connsiteX23" fmla="*/ 2356055 w 2680519"/>
              <a:gd name="connsiteY23" fmla="*/ 497758 h 2326558"/>
              <a:gd name="connsiteX24" fmla="*/ 2337619 w 2680519"/>
              <a:gd name="connsiteY24" fmla="*/ 497758 h 2326558"/>
              <a:gd name="connsiteX25" fmla="*/ 2308122 w 2680519"/>
              <a:gd name="connsiteY25" fmla="*/ 490384 h 2326558"/>
              <a:gd name="connsiteX26" fmla="*/ 2245442 w 2680519"/>
              <a:gd name="connsiteY26" fmla="*/ 464574 h 2326558"/>
              <a:gd name="connsiteX27" fmla="*/ 2201197 w 2680519"/>
              <a:gd name="connsiteY27" fmla="*/ 438764 h 2326558"/>
              <a:gd name="connsiteX28" fmla="*/ 2175387 w 2680519"/>
              <a:gd name="connsiteY28" fmla="*/ 427703 h 2326558"/>
              <a:gd name="connsiteX29" fmla="*/ 2050026 w 2680519"/>
              <a:gd name="connsiteY29" fmla="*/ 416642 h 2326558"/>
              <a:gd name="connsiteX30" fmla="*/ 1707126 w 2680519"/>
              <a:gd name="connsiteY30" fmla="*/ 405581 h 2326558"/>
              <a:gd name="connsiteX31" fmla="*/ 1578077 w 2680519"/>
              <a:gd name="connsiteY31" fmla="*/ 409268 h 2326558"/>
              <a:gd name="connsiteX32" fmla="*/ 1452716 w 2680519"/>
              <a:gd name="connsiteY32" fmla="*/ 405581 h 2326558"/>
              <a:gd name="connsiteX33" fmla="*/ 682113 w 2680519"/>
              <a:gd name="connsiteY33" fmla="*/ 405581 h 2326558"/>
              <a:gd name="connsiteX34" fmla="*/ 545690 w 2680519"/>
              <a:gd name="connsiteY34" fmla="*/ 409268 h 2326558"/>
              <a:gd name="connsiteX35" fmla="*/ 486697 w 2680519"/>
              <a:gd name="connsiteY35" fmla="*/ 416642 h 2326558"/>
              <a:gd name="connsiteX36" fmla="*/ 435077 w 2680519"/>
              <a:gd name="connsiteY36" fmla="*/ 427703 h 2326558"/>
              <a:gd name="connsiteX37" fmla="*/ 401893 w 2680519"/>
              <a:gd name="connsiteY37" fmla="*/ 442452 h 2326558"/>
              <a:gd name="connsiteX38" fmla="*/ 368709 w 2680519"/>
              <a:gd name="connsiteY38" fmla="*/ 460887 h 2326558"/>
              <a:gd name="connsiteX39" fmla="*/ 342900 w 2680519"/>
              <a:gd name="connsiteY39" fmla="*/ 486697 h 2326558"/>
              <a:gd name="connsiteX40" fmla="*/ 320777 w 2680519"/>
              <a:gd name="connsiteY40" fmla="*/ 523568 h 2326558"/>
              <a:gd name="connsiteX41" fmla="*/ 306029 w 2680519"/>
              <a:gd name="connsiteY41" fmla="*/ 560439 h 2326558"/>
              <a:gd name="connsiteX42" fmla="*/ 280219 w 2680519"/>
              <a:gd name="connsiteY42" fmla="*/ 648929 h 2326558"/>
              <a:gd name="connsiteX43" fmla="*/ 247035 w 2680519"/>
              <a:gd name="connsiteY43" fmla="*/ 818535 h 2326558"/>
              <a:gd name="connsiteX44" fmla="*/ 235974 w 2680519"/>
              <a:gd name="connsiteY44" fmla="*/ 921774 h 2326558"/>
              <a:gd name="connsiteX45" fmla="*/ 224913 w 2680519"/>
              <a:gd name="connsiteY45" fmla="*/ 1154061 h 2326558"/>
              <a:gd name="connsiteX46" fmla="*/ 224913 w 2680519"/>
              <a:gd name="connsiteY46" fmla="*/ 1290484 h 2326558"/>
              <a:gd name="connsiteX47" fmla="*/ 232287 w 2680519"/>
              <a:gd name="connsiteY47" fmla="*/ 1504335 h 2326558"/>
              <a:gd name="connsiteX48" fmla="*/ 239661 w 2680519"/>
              <a:gd name="connsiteY48" fmla="*/ 1603887 h 2326558"/>
              <a:gd name="connsiteX49" fmla="*/ 250722 w 2680519"/>
              <a:gd name="connsiteY49" fmla="*/ 1732935 h 2326558"/>
              <a:gd name="connsiteX50" fmla="*/ 254409 w 2680519"/>
              <a:gd name="connsiteY50" fmla="*/ 1751371 h 2326558"/>
              <a:gd name="connsiteX51" fmla="*/ 269158 w 2680519"/>
              <a:gd name="connsiteY51" fmla="*/ 1780868 h 2326558"/>
              <a:gd name="connsiteX52" fmla="*/ 291280 w 2680519"/>
              <a:gd name="connsiteY52" fmla="*/ 1817739 h 2326558"/>
              <a:gd name="connsiteX53" fmla="*/ 313403 w 2680519"/>
              <a:gd name="connsiteY53" fmla="*/ 1843548 h 2326558"/>
              <a:gd name="connsiteX54" fmla="*/ 361335 w 2680519"/>
              <a:gd name="connsiteY54" fmla="*/ 1873045 h 2326558"/>
              <a:gd name="connsiteX55" fmla="*/ 409267 w 2680519"/>
              <a:gd name="connsiteY55" fmla="*/ 1891481 h 2326558"/>
              <a:gd name="connsiteX56" fmla="*/ 471948 w 2680519"/>
              <a:gd name="connsiteY56" fmla="*/ 1902542 h 2326558"/>
              <a:gd name="connsiteX57" fmla="*/ 1017638 w 2680519"/>
              <a:gd name="connsiteY57" fmla="*/ 1968910 h 2326558"/>
              <a:gd name="connsiteX58" fmla="*/ 1124564 w 2680519"/>
              <a:gd name="connsiteY58" fmla="*/ 1983658 h 2326558"/>
              <a:gd name="connsiteX59" fmla="*/ 1176184 w 2680519"/>
              <a:gd name="connsiteY59" fmla="*/ 1994719 h 2326558"/>
              <a:gd name="connsiteX60" fmla="*/ 1183558 w 2680519"/>
              <a:gd name="connsiteY60" fmla="*/ 2005781 h 2326558"/>
              <a:gd name="connsiteX61" fmla="*/ 1183558 w 2680519"/>
              <a:gd name="connsiteY61" fmla="*/ 2013155 h 2326558"/>
              <a:gd name="connsiteX62" fmla="*/ 1176184 w 2680519"/>
              <a:gd name="connsiteY62" fmla="*/ 2024216 h 2326558"/>
              <a:gd name="connsiteX63" fmla="*/ 1146687 w 2680519"/>
              <a:gd name="connsiteY63" fmla="*/ 2035277 h 2326558"/>
              <a:gd name="connsiteX64" fmla="*/ 1091380 w 2680519"/>
              <a:gd name="connsiteY64" fmla="*/ 2046339 h 2326558"/>
              <a:gd name="connsiteX65" fmla="*/ 575187 w 2680519"/>
              <a:gd name="connsiteY65" fmla="*/ 2127455 h 2326558"/>
              <a:gd name="connsiteX66" fmla="*/ 387145 w 2680519"/>
              <a:gd name="connsiteY66" fmla="*/ 2175387 h 2326558"/>
              <a:gd name="connsiteX67" fmla="*/ 328151 w 2680519"/>
              <a:gd name="connsiteY67" fmla="*/ 2197510 h 2326558"/>
              <a:gd name="connsiteX68" fmla="*/ 313403 w 2680519"/>
              <a:gd name="connsiteY68" fmla="*/ 2208571 h 2326558"/>
              <a:gd name="connsiteX69" fmla="*/ 265471 w 2680519"/>
              <a:gd name="connsiteY69" fmla="*/ 2267564 h 2326558"/>
              <a:gd name="connsiteX70" fmla="*/ 221226 w 2680519"/>
              <a:gd name="connsiteY70" fmla="*/ 2304435 h 2326558"/>
              <a:gd name="connsiteX71" fmla="*/ 180667 w 2680519"/>
              <a:gd name="connsiteY71" fmla="*/ 2326558 h 2326558"/>
              <a:gd name="connsiteX72" fmla="*/ 154858 w 2680519"/>
              <a:gd name="connsiteY72" fmla="*/ 2326558 h 2326558"/>
              <a:gd name="connsiteX73" fmla="*/ 114300 w 2680519"/>
              <a:gd name="connsiteY73" fmla="*/ 2308123 h 2326558"/>
              <a:gd name="connsiteX74" fmla="*/ 70055 w 2680519"/>
              <a:gd name="connsiteY74" fmla="*/ 2252816 h 2326558"/>
              <a:gd name="connsiteX75" fmla="*/ 47932 w 2680519"/>
              <a:gd name="connsiteY75" fmla="*/ 2186448 h 2326558"/>
              <a:gd name="connsiteX76" fmla="*/ 29497 w 2680519"/>
              <a:gd name="connsiteY76" fmla="*/ 2101645 h 2326558"/>
              <a:gd name="connsiteX77" fmla="*/ 11061 w 2680519"/>
              <a:gd name="connsiteY77" fmla="*/ 1880419 h 2326558"/>
              <a:gd name="connsiteX78" fmla="*/ 0 w 2680519"/>
              <a:gd name="connsiteY78" fmla="*/ 1596513 h 2326558"/>
              <a:gd name="connsiteX79" fmla="*/ 0 w 2680519"/>
              <a:gd name="connsiteY79" fmla="*/ 1415845 h 2326558"/>
              <a:gd name="connsiteX80" fmla="*/ 0 w 2680519"/>
              <a:gd name="connsiteY80" fmla="*/ 1220429 h 2326558"/>
              <a:gd name="connsiteX81" fmla="*/ 0 w 2680519"/>
              <a:gd name="connsiteY81" fmla="*/ 1058197 h 2326558"/>
              <a:gd name="connsiteX82" fmla="*/ 7374 w 2680519"/>
              <a:gd name="connsiteY82" fmla="*/ 973393 h 2326558"/>
              <a:gd name="connsiteX83" fmla="*/ 25809 w 2680519"/>
              <a:gd name="connsiteY83" fmla="*/ 822223 h 2326558"/>
              <a:gd name="connsiteX84" fmla="*/ 44245 w 2680519"/>
              <a:gd name="connsiteY84" fmla="*/ 730045 h 2326558"/>
              <a:gd name="connsiteX85" fmla="*/ 70055 w 2680519"/>
              <a:gd name="connsiteY85" fmla="*/ 612058 h 2326558"/>
              <a:gd name="connsiteX86" fmla="*/ 99551 w 2680519"/>
              <a:gd name="connsiteY86" fmla="*/ 512506 h 2326558"/>
              <a:gd name="connsiteX87" fmla="*/ 132735 w 2680519"/>
              <a:gd name="connsiteY87" fmla="*/ 427703 h 2326558"/>
              <a:gd name="connsiteX88" fmla="*/ 176980 w 2680519"/>
              <a:gd name="connsiteY88" fmla="*/ 361335 h 2326558"/>
              <a:gd name="connsiteX89" fmla="*/ 221226 w 2680519"/>
              <a:gd name="connsiteY89" fmla="*/ 309716 h 2326558"/>
              <a:gd name="connsiteX90" fmla="*/ 258097 w 2680519"/>
              <a:gd name="connsiteY90" fmla="*/ 272845 h 2326558"/>
              <a:gd name="connsiteX91" fmla="*/ 313403 w 2680519"/>
              <a:gd name="connsiteY91" fmla="*/ 232287 h 2326558"/>
              <a:gd name="connsiteX92" fmla="*/ 368709 w 2680519"/>
              <a:gd name="connsiteY92" fmla="*/ 206477 h 2326558"/>
              <a:gd name="connsiteX93" fmla="*/ 435077 w 2680519"/>
              <a:gd name="connsiteY93" fmla="*/ 188042 h 2326558"/>
              <a:gd name="connsiteX94" fmla="*/ 508819 w 2680519"/>
              <a:gd name="connsiteY94" fmla="*/ 176981 h 2326558"/>
              <a:gd name="connsiteX95" fmla="*/ 578874 w 2680519"/>
              <a:gd name="connsiteY95" fmla="*/ 176981 h 2326558"/>
              <a:gd name="connsiteX96" fmla="*/ 637867 w 2680519"/>
              <a:gd name="connsiteY96" fmla="*/ 180668 h 2326558"/>
              <a:gd name="connsiteX97" fmla="*/ 674738 w 2680519"/>
              <a:gd name="connsiteY97" fmla="*/ 184355 h 2326558"/>
              <a:gd name="connsiteX98" fmla="*/ 862780 w 2680519"/>
              <a:gd name="connsiteY98" fmla="*/ 184355 h 2326558"/>
              <a:gd name="connsiteX99" fmla="*/ 1109816 w 2680519"/>
              <a:gd name="connsiteY99" fmla="*/ 184355 h 2326558"/>
              <a:gd name="connsiteX100" fmla="*/ 1356851 w 2680519"/>
              <a:gd name="connsiteY100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558845 w 2680519"/>
              <a:gd name="connsiteY17" fmla="*/ 342900 h 2326558"/>
              <a:gd name="connsiteX18" fmla="*/ 2496164 w 2680519"/>
              <a:gd name="connsiteY18" fmla="*/ 405581 h 2326558"/>
              <a:gd name="connsiteX19" fmla="*/ 2451919 w 2680519"/>
              <a:gd name="connsiteY19" fmla="*/ 449826 h 2326558"/>
              <a:gd name="connsiteX20" fmla="*/ 2418735 w 2680519"/>
              <a:gd name="connsiteY20" fmla="*/ 471948 h 2326558"/>
              <a:gd name="connsiteX21" fmla="*/ 2392926 w 2680519"/>
              <a:gd name="connsiteY21" fmla="*/ 483010 h 2326558"/>
              <a:gd name="connsiteX22" fmla="*/ 2356055 w 2680519"/>
              <a:gd name="connsiteY22" fmla="*/ 497758 h 2326558"/>
              <a:gd name="connsiteX23" fmla="*/ 2337619 w 2680519"/>
              <a:gd name="connsiteY23" fmla="*/ 497758 h 2326558"/>
              <a:gd name="connsiteX24" fmla="*/ 2308122 w 2680519"/>
              <a:gd name="connsiteY24" fmla="*/ 490384 h 2326558"/>
              <a:gd name="connsiteX25" fmla="*/ 2245442 w 2680519"/>
              <a:gd name="connsiteY25" fmla="*/ 464574 h 2326558"/>
              <a:gd name="connsiteX26" fmla="*/ 2201197 w 2680519"/>
              <a:gd name="connsiteY26" fmla="*/ 438764 h 2326558"/>
              <a:gd name="connsiteX27" fmla="*/ 2175387 w 2680519"/>
              <a:gd name="connsiteY27" fmla="*/ 427703 h 2326558"/>
              <a:gd name="connsiteX28" fmla="*/ 2050026 w 2680519"/>
              <a:gd name="connsiteY28" fmla="*/ 416642 h 2326558"/>
              <a:gd name="connsiteX29" fmla="*/ 1707126 w 2680519"/>
              <a:gd name="connsiteY29" fmla="*/ 405581 h 2326558"/>
              <a:gd name="connsiteX30" fmla="*/ 1578077 w 2680519"/>
              <a:gd name="connsiteY30" fmla="*/ 409268 h 2326558"/>
              <a:gd name="connsiteX31" fmla="*/ 1452716 w 2680519"/>
              <a:gd name="connsiteY31" fmla="*/ 405581 h 2326558"/>
              <a:gd name="connsiteX32" fmla="*/ 682113 w 2680519"/>
              <a:gd name="connsiteY32" fmla="*/ 405581 h 2326558"/>
              <a:gd name="connsiteX33" fmla="*/ 545690 w 2680519"/>
              <a:gd name="connsiteY33" fmla="*/ 409268 h 2326558"/>
              <a:gd name="connsiteX34" fmla="*/ 486697 w 2680519"/>
              <a:gd name="connsiteY34" fmla="*/ 416642 h 2326558"/>
              <a:gd name="connsiteX35" fmla="*/ 435077 w 2680519"/>
              <a:gd name="connsiteY35" fmla="*/ 427703 h 2326558"/>
              <a:gd name="connsiteX36" fmla="*/ 401893 w 2680519"/>
              <a:gd name="connsiteY36" fmla="*/ 442452 h 2326558"/>
              <a:gd name="connsiteX37" fmla="*/ 368709 w 2680519"/>
              <a:gd name="connsiteY37" fmla="*/ 460887 h 2326558"/>
              <a:gd name="connsiteX38" fmla="*/ 342900 w 2680519"/>
              <a:gd name="connsiteY38" fmla="*/ 486697 h 2326558"/>
              <a:gd name="connsiteX39" fmla="*/ 320777 w 2680519"/>
              <a:gd name="connsiteY39" fmla="*/ 523568 h 2326558"/>
              <a:gd name="connsiteX40" fmla="*/ 306029 w 2680519"/>
              <a:gd name="connsiteY40" fmla="*/ 560439 h 2326558"/>
              <a:gd name="connsiteX41" fmla="*/ 280219 w 2680519"/>
              <a:gd name="connsiteY41" fmla="*/ 648929 h 2326558"/>
              <a:gd name="connsiteX42" fmla="*/ 247035 w 2680519"/>
              <a:gd name="connsiteY42" fmla="*/ 818535 h 2326558"/>
              <a:gd name="connsiteX43" fmla="*/ 235974 w 2680519"/>
              <a:gd name="connsiteY43" fmla="*/ 921774 h 2326558"/>
              <a:gd name="connsiteX44" fmla="*/ 224913 w 2680519"/>
              <a:gd name="connsiteY44" fmla="*/ 1154061 h 2326558"/>
              <a:gd name="connsiteX45" fmla="*/ 224913 w 2680519"/>
              <a:gd name="connsiteY45" fmla="*/ 1290484 h 2326558"/>
              <a:gd name="connsiteX46" fmla="*/ 232287 w 2680519"/>
              <a:gd name="connsiteY46" fmla="*/ 1504335 h 2326558"/>
              <a:gd name="connsiteX47" fmla="*/ 239661 w 2680519"/>
              <a:gd name="connsiteY47" fmla="*/ 1603887 h 2326558"/>
              <a:gd name="connsiteX48" fmla="*/ 250722 w 2680519"/>
              <a:gd name="connsiteY48" fmla="*/ 1732935 h 2326558"/>
              <a:gd name="connsiteX49" fmla="*/ 254409 w 2680519"/>
              <a:gd name="connsiteY49" fmla="*/ 1751371 h 2326558"/>
              <a:gd name="connsiteX50" fmla="*/ 269158 w 2680519"/>
              <a:gd name="connsiteY50" fmla="*/ 1780868 h 2326558"/>
              <a:gd name="connsiteX51" fmla="*/ 291280 w 2680519"/>
              <a:gd name="connsiteY51" fmla="*/ 1817739 h 2326558"/>
              <a:gd name="connsiteX52" fmla="*/ 313403 w 2680519"/>
              <a:gd name="connsiteY52" fmla="*/ 1843548 h 2326558"/>
              <a:gd name="connsiteX53" fmla="*/ 361335 w 2680519"/>
              <a:gd name="connsiteY53" fmla="*/ 1873045 h 2326558"/>
              <a:gd name="connsiteX54" fmla="*/ 409267 w 2680519"/>
              <a:gd name="connsiteY54" fmla="*/ 1891481 h 2326558"/>
              <a:gd name="connsiteX55" fmla="*/ 471948 w 2680519"/>
              <a:gd name="connsiteY55" fmla="*/ 1902542 h 2326558"/>
              <a:gd name="connsiteX56" fmla="*/ 1017638 w 2680519"/>
              <a:gd name="connsiteY56" fmla="*/ 1968910 h 2326558"/>
              <a:gd name="connsiteX57" fmla="*/ 1124564 w 2680519"/>
              <a:gd name="connsiteY57" fmla="*/ 1983658 h 2326558"/>
              <a:gd name="connsiteX58" fmla="*/ 1176184 w 2680519"/>
              <a:gd name="connsiteY58" fmla="*/ 1994719 h 2326558"/>
              <a:gd name="connsiteX59" fmla="*/ 1183558 w 2680519"/>
              <a:gd name="connsiteY59" fmla="*/ 2005781 h 2326558"/>
              <a:gd name="connsiteX60" fmla="*/ 1183558 w 2680519"/>
              <a:gd name="connsiteY60" fmla="*/ 2013155 h 2326558"/>
              <a:gd name="connsiteX61" fmla="*/ 1176184 w 2680519"/>
              <a:gd name="connsiteY61" fmla="*/ 2024216 h 2326558"/>
              <a:gd name="connsiteX62" fmla="*/ 1146687 w 2680519"/>
              <a:gd name="connsiteY62" fmla="*/ 2035277 h 2326558"/>
              <a:gd name="connsiteX63" fmla="*/ 1091380 w 2680519"/>
              <a:gd name="connsiteY63" fmla="*/ 2046339 h 2326558"/>
              <a:gd name="connsiteX64" fmla="*/ 575187 w 2680519"/>
              <a:gd name="connsiteY64" fmla="*/ 2127455 h 2326558"/>
              <a:gd name="connsiteX65" fmla="*/ 387145 w 2680519"/>
              <a:gd name="connsiteY65" fmla="*/ 2175387 h 2326558"/>
              <a:gd name="connsiteX66" fmla="*/ 328151 w 2680519"/>
              <a:gd name="connsiteY66" fmla="*/ 2197510 h 2326558"/>
              <a:gd name="connsiteX67" fmla="*/ 313403 w 2680519"/>
              <a:gd name="connsiteY67" fmla="*/ 2208571 h 2326558"/>
              <a:gd name="connsiteX68" fmla="*/ 265471 w 2680519"/>
              <a:gd name="connsiteY68" fmla="*/ 2267564 h 2326558"/>
              <a:gd name="connsiteX69" fmla="*/ 221226 w 2680519"/>
              <a:gd name="connsiteY69" fmla="*/ 2304435 h 2326558"/>
              <a:gd name="connsiteX70" fmla="*/ 180667 w 2680519"/>
              <a:gd name="connsiteY70" fmla="*/ 2326558 h 2326558"/>
              <a:gd name="connsiteX71" fmla="*/ 154858 w 2680519"/>
              <a:gd name="connsiteY71" fmla="*/ 2326558 h 2326558"/>
              <a:gd name="connsiteX72" fmla="*/ 114300 w 2680519"/>
              <a:gd name="connsiteY72" fmla="*/ 2308123 h 2326558"/>
              <a:gd name="connsiteX73" fmla="*/ 70055 w 2680519"/>
              <a:gd name="connsiteY73" fmla="*/ 2252816 h 2326558"/>
              <a:gd name="connsiteX74" fmla="*/ 47932 w 2680519"/>
              <a:gd name="connsiteY74" fmla="*/ 2186448 h 2326558"/>
              <a:gd name="connsiteX75" fmla="*/ 29497 w 2680519"/>
              <a:gd name="connsiteY75" fmla="*/ 2101645 h 2326558"/>
              <a:gd name="connsiteX76" fmla="*/ 11061 w 2680519"/>
              <a:gd name="connsiteY76" fmla="*/ 1880419 h 2326558"/>
              <a:gd name="connsiteX77" fmla="*/ 0 w 2680519"/>
              <a:gd name="connsiteY77" fmla="*/ 1596513 h 2326558"/>
              <a:gd name="connsiteX78" fmla="*/ 0 w 2680519"/>
              <a:gd name="connsiteY78" fmla="*/ 1415845 h 2326558"/>
              <a:gd name="connsiteX79" fmla="*/ 0 w 2680519"/>
              <a:gd name="connsiteY79" fmla="*/ 1220429 h 2326558"/>
              <a:gd name="connsiteX80" fmla="*/ 0 w 2680519"/>
              <a:gd name="connsiteY80" fmla="*/ 1058197 h 2326558"/>
              <a:gd name="connsiteX81" fmla="*/ 7374 w 2680519"/>
              <a:gd name="connsiteY81" fmla="*/ 973393 h 2326558"/>
              <a:gd name="connsiteX82" fmla="*/ 25809 w 2680519"/>
              <a:gd name="connsiteY82" fmla="*/ 822223 h 2326558"/>
              <a:gd name="connsiteX83" fmla="*/ 44245 w 2680519"/>
              <a:gd name="connsiteY83" fmla="*/ 730045 h 2326558"/>
              <a:gd name="connsiteX84" fmla="*/ 70055 w 2680519"/>
              <a:gd name="connsiteY84" fmla="*/ 612058 h 2326558"/>
              <a:gd name="connsiteX85" fmla="*/ 99551 w 2680519"/>
              <a:gd name="connsiteY85" fmla="*/ 512506 h 2326558"/>
              <a:gd name="connsiteX86" fmla="*/ 132735 w 2680519"/>
              <a:gd name="connsiteY86" fmla="*/ 427703 h 2326558"/>
              <a:gd name="connsiteX87" fmla="*/ 176980 w 2680519"/>
              <a:gd name="connsiteY87" fmla="*/ 361335 h 2326558"/>
              <a:gd name="connsiteX88" fmla="*/ 221226 w 2680519"/>
              <a:gd name="connsiteY88" fmla="*/ 309716 h 2326558"/>
              <a:gd name="connsiteX89" fmla="*/ 258097 w 2680519"/>
              <a:gd name="connsiteY89" fmla="*/ 272845 h 2326558"/>
              <a:gd name="connsiteX90" fmla="*/ 313403 w 2680519"/>
              <a:gd name="connsiteY90" fmla="*/ 232287 h 2326558"/>
              <a:gd name="connsiteX91" fmla="*/ 368709 w 2680519"/>
              <a:gd name="connsiteY91" fmla="*/ 206477 h 2326558"/>
              <a:gd name="connsiteX92" fmla="*/ 435077 w 2680519"/>
              <a:gd name="connsiteY92" fmla="*/ 188042 h 2326558"/>
              <a:gd name="connsiteX93" fmla="*/ 508819 w 2680519"/>
              <a:gd name="connsiteY93" fmla="*/ 176981 h 2326558"/>
              <a:gd name="connsiteX94" fmla="*/ 578874 w 2680519"/>
              <a:gd name="connsiteY94" fmla="*/ 176981 h 2326558"/>
              <a:gd name="connsiteX95" fmla="*/ 637867 w 2680519"/>
              <a:gd name="connsiteY95" fmla="*/ 180668 h 2326558"/>
              <a:gd name="connsiteX96" fmla="*/ 674738 w 2680519"/>
              <a:gd name="connsiteY96" fmla="*/ 184355 h 2326558"/>
              <a:gd name="connsiteX97" fmla="*/ 862780 w 2680519"/>
              <a:gd name="connsiteY97" fmla="*/ 184355 h 2326558"/>
              <a:gd name="connsiteX98" fmla="*/ 1109816 w 2680519"/>
              <a:gd name="connsiteY98" fmla="*/ 184355 h 2326558"/>
              <a:gd name="connsiteX99" fmla="*/ 1356851 w 2680519"/>
              <a:gd name="connsiteY99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65771 w 2680519"/>
              <a:gd name="connsiteY13" fmla="*/ 11061 h 2326558"/>
              <a:gd name="connsiteX14" fmla="*/ 2676832 w 2680519"/>
              <a:gd name="connsiteY14" fmla="*/ 36871 h 2326558"/>
              <a:gd name="connsiteX15" fmla="*/ 2680519 w 2680519"/>
              <a:gd name="connsiteY15" fmla="*/ 66368 h 2326558"/>
              <a:gd name="connsiteX16" fmla="*/ 2673145 w 2680519"/>
              <a:gd name="connsiteY16" fmla="*/ 125361 h 2326558"/>
              <a:gd name="connsiteX17" fmla="*/ 2496164 w 2680519"/>
              <a:gd name="connsiteY17" fmla="*/ 405581 h 2326558"/>
              <a:gd name="connsiteX18" fmla="*/ 2451919 w 2680519"/>
              <a:gd name="connsiteY18" fmla="*/ 449826 h 2326558"/>
              <a:gd name="connsiteX19" fmla="*/ 2418735 w 2680519"/>
              <a:gd name="connsiteY19" fmla="*/ 471948 h 2326558"/>
              <a:gd name="connsiteX20" fmla="*/ 2392926 w 2680519"/>
              <a:gd name="connsiteY20" fmla="*/ 483010 h 2326558"/>
              <a:gd name="connsiteX21" fmla="*/ 2356055 w 2680519"/>
              <a:gd name="connsiteY21" fmla="*/ 497758 h 2326558"/>
              <a:gd name="connsiteX22" fmla="*/ 2337619 w 2680519"/>
              <a:gd name="connsiteY22" fmla="*/ 497758 h 2326558"/>
              <a:gd name="connsiteX23" fmla="*/ 2308122 w 2680519"/>
              <a:gd name="connsiteY23" fmla="*/ 490384 h 2326558"/>
              <a:gd name="connsiteX24" fmla="*/ 2245442 w 2680519"/>
              <a:gd name="connsiteY24" fmla="*/ 464574 h 2326558"/>
              <a:gd name="connsiteX25" fmla="*/ 2201197 w 2680519"/>
              <a:gd name="connsiteY25" fmla="*/ 438764 h 2326558"/>
              <a:gd name="connsiteX26" fmla="*/ 2175387 w 2680519"/>
              <a:gd name="connsiteY26" fmla="*/ 427703 h 2326558"/>
              <a:gd name="connsiteX27" fmla="*/ 2050026 w 2680519"/>
              <a:gd name="connsiteY27" fmla="*/ 416642 h 2326558"/>
              <a:gd name="connsiteX28" fmla="*/ 1707126 w 2680519"/>
              <a:gd name="connsiteY28" fmla="*/ 405581 h 2326558"/>
              <a:gd name="connsiteX29" fmla="*/ 1578077 w 2680519"/>
              <a:gd name="connsiteY29" fmla="*/ 409268 h 2326558"/>
              <a:gd name="connsiteX30" fmla="*/ 1452716 w 2680519"/>
              <a:gd name="connsiteY30" fmla="*/ 405581 h 2326558"/>
              <a:gd name="connsiteX31" fmla="*/ 682113 w 2680519"/>
              <a:gd name="connsiteY31" fmla="*/ 405581 h 2326558"/>
              <a:gd name="connsiteX32" fmla="*/ 545690 w 2680519"/>
              <a:gd name="connsiteY32" fmla="*/ 409268 h 2326558"/>
              <a:gd name="connsiteX33" fmla="*/ 486697 w 2680519"/>
              <a:gd name="connsiteY33" fmla="*/ 416642 h 2326558"/>
              <a:gd name="connsiteX34" fmla="*/ 435077 w 2680519"/>
              <a:gd name="connsiteY34" fmla="*/ 427703 h 2326558"/>
              <a:gd name="connsiteX35" fmla="*/ 401893 w 2680519"/>
              <a:gd name="connsiteY35" fmla="*/ 442452 h 2326558"/>
              <a:gd name="connsiteX36" fmla="*/ 368709 w 2680519"/>
              <a:gd name="connsiteY36" fmla="*/ 460887 h 2326558"/>
              <a:gd name="connsiteX37" fmla="*/ 342900 w 2680519"/>
              <a:gd name="connsiteY37" fmla="*/ 486697 h 2326558"/>
              <a:gd name="connsiteX38" fmla="*/ 320777 w 2680519"/>
              <a:gd name="connsiteY38" fmla="*/ 523568 h 2326558"/>
              <a:gd name="connsiteX39" fmla="*/ 306029 w 2680519"/>
              <a:gd name="connsiteY39" fmla="*/ 560439 h 2326558"/>
              <a:gd name="connsiteX40" fmla="*/ 280219 w 2680519"/>
              <a:gd name="connsiteY40" fmla="*/ 648929 h 2326558"/>
              <a:gd name="connsiteX41" fmla="*/ 247035 w 2680519"/>
              <a:gd name="connsiteY41" fmla="*/ 818535 h 2326558"/>
              <a:gd name="connsiteX42" fmla="*/ 235974 w 2680519"/>
              <a:gd name="connsiteY42" fmla="*/ 921774 h 2326558"/>
              <a:gd name="connsiteX43" fmla="*/ 224913 w 2680519"/>
              <a:gd name="connsiteY43" fmla="*/ 1154061 h 2326558"/>
              <a:gd name="connsiteX44" fmla="*/ 224913 w 2680519"/>
              <a:gd name="connsiteY44" fmla="*/ 1290484 h 2326558"/>
              <a:gd name="connsiteX45" fmla="*/ 232287 w 2680519"/>
              <a:gd name="connsiteY45" fmla="*/ 1504335 h 2326558"/>
              <a:gd name="connsiteX46" fmla="*/ 239661 w 2680519"/>
              <a:gd name="connsiteY46" fmla="*/ 1603887 h 2326558"/>
              <a:gd name="connsiteX47" fmla="*/ 250722 w 2680519"/>
              <a:gd name="connsiteY47" fmla="*/ 1732935 h 2326558"/>
              <a:gd name="connsiteX48" fmla="*/ 254409 w 2680519"/>
              <a:gd name="connsiteY48" fmla="*/ 1751371 h 2326558"/>
              <a:gd name="connsiteX49" fmla="*/ 269158 w 2680519"/>
              <a:gd name="connsiteY49" fmla="*/ 1780868 h 2326558"/>
              <a:gd name="connsiteX50" fmla="*/ 291280 w 2680519"/>
              <a:gd name="connsiteY50" fmla="*/ 1817739 h 2326558"/>
              <a:gd name="connsiteX51" fmla="*/ 313403 w 2680519"/>
              <a:gd name="connsiteY51" fmla="*/ 1843548 h 2326558"/>
              <a:gd name="connsiteX52" fmla="*/ 361335 w 2680519"/>
              <a:gd name="connsiteY52" fmla="*/ 1873045 h 2326558"/>
              <a:gd name="connsiteX53" fmla="*/ 409267 w 2680519"/>
              <a:gd name="connsiteY53" fmla="*/ 1891481 h 2326558"/>
              <a:gd name="connsiteX54" fmla="*/ 471948 w 2680519"/>
              <a:gd name="connsiteY54" fmla="*/ 1902542 h 2326558"/>
              <a:gd name="connsiteX55" fmla="*/ 1017638 w 2680519"/>
              <a:gd name="connsiteY55" fmla="*/ 1968910 h 2326558"/>
              <a:gd name="connsiteX56" fmla="*/ 1124564 w 2680519"/>
              <a:gd name="connsiteY56" fmla="*/ 1983658 h 2326558"/>
              <a:gd name="connsiteX57" fmla="*/ 1176184 w 2680519"/>
              <a:gd name="connsiteY57" fmla="*/ 1994719 h 2326558"/>
              <a:gd name="connsiteX58" fmla="*/ 1183558 w 2680519"/>
              <a:gd name="connsiteY58" fmla="*/ 2005781 h 2326558"/>
              <a:gd name="connsiteX59" fmla="*/ 1183558 w 2680519"/>
              <a:gd name="connsiteY59" fmla="*/ 2013155 h 2326558"/>
              <a:gd name="connsiteX60" fmla="*/ 1176184 w 2680519"/>
              <a:gd name="connsiteY60" fmla="*/ 2024216 h 2326558"/>
              <a:gd name="connsiteX61" fmla="*/ 1146687 w 2680519"/>
              <a:gd name="connsiteY61" fmla="*/ 2035277 h 2326558"/>
              <a:gd name="connsiteX62" fmla="*/ 1091380 w 2680519"/>
              <a:gd name="connsiteY62" fmla="*/ 2046339 h 2326558"/>
              <a:gd name="connsiteX63" fmla="*/ 575187 w 2680519"/>
              <a:gd name="connsiteY63" fmla="*/ 2127455 h 2326558"/>
              <a:gd name="connsiteX64" fmla="*/ 387145 w 2680519"/>
              <a:gd name="connsiteY64" fmla="*/ 2175387 h 2326558"/>
              <a:gd name="connsiteX65" fmla="*/ 328151 w 2680519"/>
              <a:gd name="connsiteY65" fmla="*/ 2197510 h 2326558"/>
              <a:gd name="connsiteX66" fmla="*/ 313403 w 2680519"/>
              <a:gd name="connsiteY66" fmla="*/ 2208571 h 2326558"/>
              <a:gd name="connsiteX67" fmla="*/ 265471 w 2680519"/>
              <a:gd name="connsiteY67" fmla="*/ 2267564 h 2326558"/>
              <a:gd name="connsiteX68" fmla="*/ 221226 w 2680519"/>
              <a:gd name="connsiteY68" fmla="*/ 2304435 h 2326558"/>
              <a:gd name="connsiteX69" fmla="*/ 180667 w 2680519"/>
              <a:gd name="connsiteY69" fmla="*/ 2326558 h 2326558"/>
              <a:gd name="connsiteX70" fmla="*/ 154858 w 2680519"/>
              <a:gd name="connsiteY70" fmla="*/ 2326558 h 2326558"/>
              <a:gd name="connsiteX71" fmla="*/ 114300 w 2680519"/>
              <a:gd name="connsiteY71" fmla="*/ 2308123 h 2326558"/>
              <a:gd name="connsiteX72" fmla="*/ 70055 w 2680519"/>
              <a:gd name="connsiteY72" fmla="*/ 2252816 h 2326558"/>
              <a:gd name="connsiteX73" fmla="*/ 47932 w 2680519"/>
              <a:gd name="connsiteY73" fmla="*/ 2186448 h 2326558"/>
              <a:gd name="connsiteX74" fmla="*/ 29497 w 2680519"/>
              <a:gd name="connsiteY74" fmla="*/ 2101645 h 2326558"/>
              <a:gd name="connsiteX75" fmla="*/ 11061 w 2680519"/>
              <a:gd name="connsiteY75" fmla="*/ 1880419 h 2326558"/>
              <a:gd name="connsiteX76" fmla="*/ 0 w 2680519"/>
              <a:gd name="connsiteY76" fmla="*/ 1596513 h 2326558"/>
              <a:gd name="connsiteX77" fmla="*/ 0 w 2680519"/>
              <a:gd name="connsiteY77" fmla="*/ 1415845 h 2326558"/>
              <a:gd name="connsiteX78" fmla="*/ 0 w 2680519"/>
              <a:gd name="connsiteY78" fmla="*/ 1220429 h 2326558"/>
              <a:gd name="connsiteX79" fmla="*/ 0 w 2680519"/>
              <a:gd name="connsiteY79" fmla="*/ 1058197 h 2326558"/>
              <a:gd name="connsiteX80" fmla="*/ 7374 w 2680519"/>
              <a:gd name="connsiteY80" fmla="*/ 973393 h 2326558"/>
              <a:gd name="connsiteX81" fmla="*/ 25809 w 2680519"/>
              <a:gd name="connsiteY81" fmla="*/ 822223 h 2326558"/>
              <a:gd name="connsiteX82" fmla="*/ 44245 w 2680519"/>
              <a:gd name="connsiteY82" fmla="*/ 730045 h 2326558"/>
              <a:gd name="connsiteX83" fmla="*/ 70055 w 2680519"/>
              <a:gd name="connsiteY83" fmla="*/ 612058 h 2326558"/>
              <a:gd name="connsiteX84" fmla="*/ 99551 w 2680519"/>
              <a:gd name="connsiteY84" fmla="*/ 512506 h 2326558"/>
              <a:gd name="connsiteX85" fmla="*/ 132735 w 2680519"/>
              <a:gd name="connsiteY85" fmla="*/ 427703 h 2326558"/>
              <a:gd name="connsiteX86" fmla="*/ 176980 w 2680519"/>
              <a:gd name="connsiteY86" fmla="*/ 361335 h 2326558"/>
              <a:gd name="connsiteX87" fmla="*/ 221226 w 2680519"/>
              <a:gd name="connsiteY87" fmla="*/ 309716 h 2326558"/>
              <a:gd name="connsiteX88" fmla="*/ 258097 w 2680519"/>
              <a:gd name="connsiteY88" fmla="*/ 272845 h 2326558"/>
              <a:gd name="connsiteX89" fmla="*/ 313403 w 2680519"/>
              <a:gd name="connsiteY89" fmla="*/ 232287 h 2326558"/>
              <a:gd name="connsiteX90" fmla="*/ 368709 w 2680519"/>
              <a:gd name="connsiteY90" fmla="*/ 206477 h 2326558"/>
              <a:gd name="connsiteX91" fmla="*/ 435077 w 2680519"/>
              <a:gd name="connsiteY91" fmla="*/ 188042 h 2326558"/>
              <a:gd name="connsiteX92" fmla="*/ 508819 w 2680519"/>
              <a:gd name="connsiteY92" fmla="*/ 176981 h 2326558"/>
              <a:gd name="connsiteX93" fmla="*/ 578874 w 2680519"/>
              <a:gd name="connsiteY93" fmla="*/ 176981 h 2326558"/>
              <a:gd name="connsiteX94" fmla="*/ 637867 w 2680519"/>
              <a:gd name="connsiteY94" fmla="*/ 180668 h 2326558"/>
              <a:gd name="connsiteX95" fmla="*/ 674738 w 2680519"/>
              <a:gd name="connsiteY95" fmla="*/ 184355 h 2326558"/>
              <a:gd name="connsiteX96" fmla="*/ 862780 w 2680519"/>
              <a:gd name="connsiteY96" fmla="*/ 184355 h 2326558"/>
              <a:gd name="connsiteX97" fmla="*/ 1109816 w 2680519"/>
              <a:gd name="connsiteY97" fmla="*/ 184355 h 2326558"/>
              <a:gd name="connsiteX98" fmla="*/ 1356851 w 2680519"/>
              <a:gd name="connsiteY98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54709 w 2680519"/>
              <a:gd name="connsiteY12" fmla="*/ 0 h 2326558"/>
              <a:gd name="connsiteX13" fmla="*/ 2676832 w 2680519"/>
              <a:gd name="connsiteY13" fmla="*/ 36871 h 2326558"/>
              <a:gd name="connsiteX14" fmla="*/ 2680519 w 2680519"/>
              <a:gd name="connsiteY14" fmla="*/ 66368 h 2326558"/>
              <a:gd name="connsiteX15" fmla="*/ 2673145 w 2680519"/>
              <a:gd name="connsiteY15" fmla="*/ 125361 h 2326558"/>
              <a:gd name="connsiteX16" fmla="*/ 2496164 w 2680519"/>
              <a:gd name="connsiteY16" fmla="*/ 405581 h 2326558"/>
              <a:gd name="connsiteX17" fmla="*/ 2451919 w 2680519"/>
              <a:gd name="connsiteY17" fmla="*/ 449826 h 2326558"/>
              <a:gd name="connsiteX18" fmla="*/ 2418735 w 2680519"/>
              <a:gd name="connsiteY18" fmla="*/ 471948 h 2326558"/>
              <a:gd name="connsiteX19" fmla="*/ 2392926 w 2680519"/>
              <a:gd name="connsiteY19" fmla="*/ 483010 h 2326558"/>
              <a:gd name="connsiteX20" fmla="*/ 2356055 w 2680519"/>
              <a:gd name="connsiteY20" fmla="*/ 497758 h 2326558"/>
              <a:gd name="connsiteX21" fmla="*/ 2337619 w 2680519"/>
              <a:gd name="connsiteY21" fmla="*/ 497758 h 2326558"/>
              <a:gd name="connsiteX22" fmla="*/ 2308122 w 2680519"/>
              <a:gd name="connsiteY22" fmla="*/ 490384 h 2326558"/>
              <a:gd name="connsiteX23" fmla="*/ 2245442 w 2680519"/>
              <a:gd name="connsiteY23" fmla="*/ 464574 h 2326558"/>
              <a:gd name="connsiteX24" fmla="*/ 2201197 w 2680519"/>
              <a:gd name="connsiteY24" fmla="*/ 438764 h 2326558"/>
              <a:gd name="connsiteX25" fmla="*/ 2175387 w 2680519"/>
              <a:gd name="connsiteY25" fmla="*/ 427703 h 2326558"/>
              <a:gd name="connsiteX26" fmla="*/ 2050026 w 2680519"/>
              <a:gd name="connsiteY26" fmla="*/ 416642 h 2326558"/>
              <a:gd name="connsiteX27" fmla="*/ 1707126 w 2680519"/>
              <a:gd name="connsiteY27" fmla="*/ 405581 h 2326558"/>
              <a:gd name="connsiteX28" fmla="*/ 1578077 w 2680519"/>
              <a:gd name="connsiteY28" fmla="*/ 409268 h 2326558"/>
              <a:gd name="connsiteX29" fmla="*/ 1452716 w 2680519"/>
              <a:gd name="connsiteY29" fmla="*/ 405581 h 2326558"/>
              <a:gd name="connsiteX30" fmla="*/ 682113 w 2680519"/>
              <a:gd name="connsiteY30" fmla="*/ 405581 h 2326558"/>
              <a:gd name="connsiteX31" fmla="*/ 545690 w 2680519"/>
              <a:gd name="connsiteY31" fmla="*/ 409268 h 2326558"/>
              <a:gd name="connsiteX32" fmla="*/ 486697 w 2680519"/>
              <a:gd name="connsiteY32" fmla="*/ 416642 h 2326558"/>
              <a:gd name="connsiteX33" fmla="*/ 435077 w 2680519"/>
              <a:gd name="connsiteY33" fmla="*/ 427703 h 2326558"/>
              <a:gd name="connsiteX34" fmla="*/ 401893 w 2680519"/>
              <a:gd name="connsiteY34" fmla="*/ 442452 h 2326558"/>
              <a:gd name="connsiteX35" fmla="*/ 368709 w 2680519"/>
              <a:gd name="connsiteY35" fmla="*/ 460887 h 2326558"/>
              <a:gd name="connsiteX36" fmla="*/ 342900 w 2680519"/>
              <a:gd name="connsiteY36" fmla="*/ 486697 h 2326558"/>
              <a:gd name="connsiteX37" fmla="*/ 320777 w 2680519"/>
              <a:gd name="connsiteY37" fmla="*/ 523568 h 2326558"/>
              <a:gd name="connsiteX38" fmla="*/ 306029 w 2680519"/>
              <a:gd name="connsiteY38" fmla="*/ 560439 h 2326558"/>
              <a:gd name="connsiteX39" fmla="*/ 280219 w 2680519"/>
              <a:gd name="connsiteY39" fmla="*/ 648929 h 2326558"/>
              <a:gd name="connsiteX40" fmla="*/ 247035 w 2680519"/>
              <a:gd name="connsiteY40" fmla="*/ 818535 h 2326558"/>
              <a:gd name="connsiteX41" fmla="*/ 235974 w 2680519"/>
              <a:gd name="connsiteY41" fmla="*/ 921774 h 2326558"/>
              <a:gd name="connsiteX42" fmla="*/ 224913 w 2680519"/>
              <a:gd name="connsiteY42" fmla="*/ 1154061 h 2326558"/>
              <a:gd name="connsiteX43" fmla="*/ 224913 w 2680519"/>
              <a:gd name="connsiteY43" fmla="*/ 1290484 h 2326558"/>
              <a:gd name="connsiteX44" fmla="*/ 232287 w 2680519"/>
              <a:gd name="connsiteY44" fmla="*/ 1504335 h 2326558"/>
              <a:gd name="connsiteX45" fmla="*/ 239661 w 2680519"/>
              <a:gd name="connsiteY45" fmla="*/ 1603887 h 2326558"/>
              <a:gd name="connsiteX46" fmla="*/ 250722 w 2680519"/>
              <a:gd name="connsiteY46" fmla="*/ 1732935 h 2326558"/>
              <a:gd name="connsiteX47" fmla="*/ 254409 w 2680519"/>
              <a:gd name="connsiteY47" fmla="*/ 1751371 h 2326558"/>
              <a:gd name="connsiteX48" fmla="*/ 269158 w 2680519"/>
              <a:gd name="connsiteY48" fmla="*/ 1780868 h 2326558"/>
              <a:gd name="connsiteX49" fmla="*/ 291280 w 2680519"/>
              <a:gd name="connsiteY49" fmla="*/ 1817739 h 2326558"/>
              <a:gd name="connsiteX50" fmla="*/ 313403 w 2680519"/>
              <a:gd name="connsiteY50" fmla="*/ 1843548 h 2326558"/>
              <a:gd name="connsiteX51" fmla="*/ 361335 w 2680519"/>
              <a:gd name="connsiteY51" fmla="*/ 1873045 h 2326558"/>
              <a:gd name="connsiteX52" fmla="*/ 409267 w 2680519"/>
              <a:gd name="connsiteY52" fmla="*/ 1891481 h 2326558"/>
              <a:gd name="connsiteX53" fmla="*/ 471948 w 2680519"/>
              <a:gd name="connsiteY53" fmla="*/ 1902542 h 2326558"/>
              <a:gd name="connsiteX54" fmla="*/ 1017638 w 2680519"/>
              <a:gd name="connsiteY54" fmla="*/ 1968910 h 2326558"/>
              <a:gd name="connsiteX55" fmla="*/ 1124564 w 2680519"/>
              <a:gd name="connsiteY55" fmla="*/ 1983658 h 2326558"/>
              <a:gd name="connsiteX56" fmla="*/ 1176184 w 2680519"/>
              <a:gd name="connsiteY56" fmla="*/ 1994719 h 2326558"/>
              <a:gd name="connsiteX57" fmla="*/ 1183558 w 2680519"/>
              <a:gd name="connsiteY57" fmla="*/ 2005781 h 2326558"/>
              <a:gd name="connsiteX58" fmla="*/ 1183558 w 2680519"/>
              <a:gd name="connsiteY58" fmla="*/ 2013155 h 2326558"/>
              <a:gd name="connsiteX59" fmla="*/ 1176184 w 2680519"/>
              <a:gd name="connsiteY59" fmla="*/ 2024216 h 2326558"/>
              <a:gd name="connsiteX60" fmla="*/ 1146687 w 2680519"/>
              <a:gd name="connsiteY60" fmla="*/ 2035277 h 2326558"/>
              <a:gd name="connsiteX61" fmla="*/ 1091380 w 2680519"/>
              <a:gd name="connsiteY61" fmla="*/ 2046339 h 2326558"/>
              <a:gd name="connsiteX62" fmla="*/ 575187 w 2680519"/>
              <a:gd name="connsiteY62" fmla="*/ 2127455 h 2326558"/>
              <a:gd name="connsiteX63" fmla="*/ 387145 w 2680519"/>
              <a:gd name="connsiteY63" fmla="*/ 2175387 h 2326558"/>
              <a:gd name="connsiteX64" fmla="*/ 328151 w 2680519"/>
              <a:gd name="connsiteY64" fmla="*/ 2197510 h 2326558"/>
              <a:gd name="connsiteX65" fmla="*/ 313403 w 2680519"/>
              <a:gd name="connsiteY65" fmla="*/ 2208571 h 2326558"/>
              <a:gd name="connsiteX66" fmla="*/ 265471 w 2680519"/>
              <a:gd name="connsiteY66" fmla="*/ 2267564 h 2326558"/>
              <a:gd name="connsiteX67" fmla="*/ 221226 w 2680519"/>
              <a:gd name="connsiteY67" fmla="*/ 2304435 h 2326558"/>
              <a:gd name="connsiteX68" fmla="*/ 180667 w 2680519"/>
              <a:gd name="connsiteY68" fmla="*/ 2326558 h 2326558"/>
              <a:gd name="connsiteX69" fmla="*/ 154858 w 2680519"/>
              <a:gd name="connsiteY69" fmla="*/ 2326558 h 2326558"/>
              <a:gd name="connsiteX70" fmla="*/ 114300 w 2680519"/>
              <a:gd name="connsiteY70" fmla="*/ 2308123 h 2326558"/>
              <a:gd name="connsiteX71" fmla="*/ 70055 w 2680519"/>
              <a:gd name="connsiteY71" fmla="*/ 2252816 h 2326558"/>
              <a:gd name="connsiteX72" fmla="*/ 47932 w 2680519"/>
              <a:gd name="connsiteY72" fmla="*/ 2186448 h 2326558"/>
              <a:gd name="connsiteX73" fmla="*/ 29497 w 2680519"/>
              <a:gd name="connsiteY73" fmla="*/ 2101645 h 2326558"/>
              <a:gd name="connsiteX74" fmla="*/ 11061 w 2680519"/>
              <a:gd name="connsiteY74" fmla="*/ 1880419 h 2326558"/>
              <a:gd name="connsiteX75" fmla="*/ 0 w 2680519"/>
              <a:gd name="connsiteY75" fmla="*/ 1596513 h 2326558"/>
              <a:gd name="connsiteX76" fmla="*/ 0 w 2680519"/>
              <a:gd name="connsiteY76" fmla="*/ 1415845 h 2326558"/>
              <a:gd name="connsiteX77" fmla="*/ 0 w 2680519"/>
              <a:gd name="connsiteY77" fmla="*/ 1220429 h 2326558"/>
              <a:gd name="connsiteX78" fmla="*/ 0 w 2680519"/>
              <a:gd name="connsiteY78" fmla="*/ 1058197 h 2326558"/>
              <a:gd name="connsiteX79" fmla="*/ 7374 w 2680519"/>
              <a:gd name="connsiteY79" fmla="*/ 973393 h 2326558"/>
              <a:gd name="connsiteX80" fmla="*/ 25809 w 2680519"/>
              <a:gd name="connsiteY80" fmla="*/ 822223 h 2326558"/>
              <a:gd name="connsiteX81" fmla="*/ 44245 w 2680519"/>
              <a:gd name="connsiteY81" fmla="*/ 730045 h 2326558"/>
              <a:gd name="connsiteX82" fmla="*/ 70055 w 2680519"/>
              <a:gd name="connsiteY82" fmla="*/ 612058 h 2326558"/>
              <a:gd name="connsiteX83" fmla="*/ 99551 w 2680519"/>
              <a:gd name="connsiteY83" fmla="*/ 512506 h 2326558"/>
              <a:gd name="connsiteX84" fmla="*/ 132735 w 2680519"/>
              <a:gd name="connsiteY84" fmla="*/ 427703 h 2326558"/>
              <a:gd name="connsiteX85" fmla="*/ 176980 w 2680519"/>
              <a:gd name="connsiteY85" fmla="*/ 361335 h 2326558"/>
              <a:gd name="connsiteX86" fmla="*/ 221226 w 2680519"/>
              <a:gd name="connsiteY86" fmla="*/ 309716 h 2326558"/>
              <a:gd name="connsiteX87" fmla="*/ 258097 w 2680519"/>
              <a:gd name="connsiteY87" fmla="*/ 272845 h 2326558"/>
              <a:gd name="connsiteX88" fmla="*/ 313403 w 2680519"/>
              <a:gd name="connsiteY88" fmla="*/ 232287 h 2326558"/>
              <a:gd name="connsiteX89" fmla="*/ 368709 w 2680519"/>
              <a:gd name="connsiteY89" fmla="*/ 206477 h 2326558"/>
              <a:gd name="connsiteX90" fmla="*/ 435077 w 2680519"/>
              <a:gd name="connsiteY90" fmla="*/ 188042 h 2326558"/>
              <a:gd name="connsiteX91" fmla="*/ 508819 w 2680519"/>
              <a:gd name="connsiteY91" fmla="*/ 176981 h 2326558"/>
              <a:gd name="connsiteX92" fmla="*/ 578874 w 2680519"/>
              <a:gd name="connsiteY92" fmla="*/ 176981 h 2326558"/>
              <a:gd name="connsiteX93" fmla="*/ 637867 w 2680519"/>
              <a:gd name="connsiteY93" fmla="*/ 180668 h 2326558"/>
              <a:gd name="connsiteX94" fmla="*/ 674738 w 2680519"/>
              <a:gd name="connsiteY94" fmla="*/ 184355 h 2326558"/>
              <a:gd name="connsiteX95" fmla="*/ 862780 w 2680519"/>
              <a:gd name="connsiteY95" fmla="*/ 184355 h 2326558"/>
              <a:gd name="connsiteX96" fmla="*/ 1109816 w 2680519"/>
              <a:gd name="connsiteY96" fmla="*/ 184355 h 2326558"/>
              <a:gd name="connsiteX97" fmla="*/ 1356851 w 2680519"/>
              <a:gd name="connsiteY97" fmla="*/ 180668 h 2326558"/>
              <a:gd name="connsiteX0" fmla="*/ 1356851 w 2680519"/>
              <a:gd name="connsiteY0" fmla="*/ 180668 h 2326558"/>
              <a:gd name="connsiteX1" fmla="*/ 2215945 w 2680519"/>
              <a:gd name="connsiteY1" fmla="*/ 184355 h 2326558"/>
              <a:gd name="connsiteX2" fmla="*/ 2326558 w 2680519"/>
              <a:gd name="connsiteY2" fmla="*/ 184355 h 2326558"/>
              <a:gd name="connsiteX3" fmla="*/ 2378177 w 2680519"/>
              <a:gd name="connsiteY3" fmla="*/ 180668 h 2326558"/>
              <a:gd name="connsiteX4" fmla="*/ 2426109 w 2680519"/>
              <a:gd name="connsiteY4" fmla="*/ 169606 h 2326558"/>
              <a:gd name="connsiteX5" fmla="*/ 2481416 w 2680519"/>
              <a:gd name="connsiteY5" fmla="*/ 151171 h 2326558"/>
              <a:gd name="connsiteX6" fmla="*/ 2514600 w 2680519"/>
              <a:gd name="connsiteY6" fmla="*/ 132735 h 2326558"/>
              <a:gd name="connsiteX7" fmla="*/ 2555158 w 2680519"/>
              <a:gd name="connsiteY7" fmla="*/ 103239 h 2326558"/>
              <a:gd name="connsiteX8" fmla="*/ 2577280 w 2680519"/>
              <a:gd name="connsiteY8" fmla="*/ 73742 h 2326558"/>
              <a:gd name="connsiteX9" fmla="*/ 2595716 w 2680519"/>
              <a:gd name="connsiteY9" fmla="*/ 40558 h 2326558"/>
              <a:gd name="connsiteX10" fmla="*/ 2621526 w 2680519"/>
              <a:gd name="connsiteY10" fmla="*/ 14748 h 2326558"/>
              <a:gd name="connsiteX11" fmla="*/ 2643648 w 2680519"/>
              <a:gd name="connsiteY11" fmla="*/ 0 h 2326558"/>
              <a:gd name="connsiteX12" fmla="*/ 2676832 w 2680519"/>
              <a:gd name="connsiteY12" fmla="*/ 36871 h 2326558"/>
              <a:gd name="connsiteX13" fmla="*/ 2680519 w 2680519"/>
              <a:gd name="connsiteY13" fmla="*/ 66368 h 2326558"/>
              <a:gd name="connsiteX14" fmla="*/ 2673145 w 2680519"/>
              <a:gd name="connsiteY14" fmla="*/ 125361 h 2326558"/>
              <a:gd name="connsiteX15" fmla="*/ 2496164 w 2680519"/>
              <a:gd name="connsiteY15" fmla="*/ 405581 h 2326558"/>
              <a:gd name="connsiteX16" fmla="*/ 2451919 w 2680519"/>
              <a:gd name="connsiteY16" fmla="*/ 449826 h 2326558"/>
              <a:gd name="connsiteX17" fmla="*/ 2418735 w 2680519"/>
              <a:gd name="connsiteY17" fmla="*/ 471948 h 2326558"/>
              <a:gd name="connsiteX18" fmla="*/ 2392926 w 2680519"/>
              <a:gd name="connsiteY18" fmla="*/ 483010 h 2326558"/>
              <a:gd name="connsiteX19" fmla="*/ 2356055 w 2680519"/>
              <a:gd name="connsiteY19" fmla="*/ 497758 h 2326558"/>
              <a:gd name="connsiteX20" fmla="*/ 2337619 w 2680519"/>
              <a:gd name="connsiteY20" fmla="*/ 497758 h 2326558"/>
              <a:gd name="connsiteX21" fmla="*/ 2308122 w 2680519"/>
              <a:gd name="connsiteY21" fmla="*/ 490384 h 2326558"/>
              <a:gd name="connsiteX22" fmla="*/ 2245442 w 2680519"/>
              <a:gd name="connsiteY22" fmla="*/ 464574 h 2326558"/>
              <a:gd name="connsiteX23" fmla="*/ 2201197 w 2680519"/>
              <a:gd name="connsiteY23" fmla="*/ 438764 h 2326558"/>
              <a:gd name="connsiteX24" fmla="*/ 2175387 w 2680519"/>
              <a:gd name="connsiteY24" fmla="*/ 427703 h 2326558"/>
              <a:gd name="connsiteX25" fmla="*/ 2050026 w 2680519"/>
              <a:gd name="connsiteY25" fmla="*/ 416642 h 2326558"/>
              <a:gd name="connsiteX26" fmla="*/ 1707126 w 2680519"/>
              <a:gd name="connsiteY26" fmla="*/ 405581 h 2326558"/>
              <a:gd name="connsiteX27" fmla="*/ 1578077 w 2680519"/>
              <a:gd name="connsiteY27" fmla="*/ 409268 h 2326558"/>
              <a:gd name="connsiteX28" fmla="*/ 1452716 w 2680519"/>
              <a:gd name="connsiteY28" fmla="*/ 405581 h 2326558"/>
              <a:gd name="connsiteX29" fmla="*/ 682113 w 2680519"/>
              <a:gd name="connsiteY29" fmla="*/ 405581 h 2326558"/>
              <a:gd name="connsiteX30" fmla="*/ 545690 w 2680519"/>
              <a:gd name="connsiteY30" fmla="*/ 409268 h 2326558"/>
              <a:gd name="connsiteX31" fmla="*/ 486697 w 2680519"/>
              <a:gd name="connsiteY31" fmla="*/ 416642 h 2326558"/>
              <a:gd name="connsiteX32" fmla="*/ 435077 w 2680519"/>
              <a:gd name="connsiteY32" fmla="*/ 427703 h 2326558"/>
              <a:gd name="connsiteX33" fmla="*/ 401893 w 2680519"/>
              <a:gd name="connsiteY33" fmla="*/ 442452 h 2326558"/>
              <a:gd name="connsiteX34" fmla="*/ 368709 w 2680519"/>
              <a:gd name="connsiteY34" fmla="*/ 460887 h 2326558"/>
              <a:gd name="connsiteX35" fmla="*/ 342900 w 2680519"/>
              <a:gd name="connsiteY35" fmla="*/ 486697 h 2326558"/>
              <a:gd name="connsiteX36" fmla="*/ 320777 w 2680519"/>
              <a:gd name="connsiteY36" fmla="*/ 523568 h 2326558"/>
              <a:gd name="connsiteX37" fmla="*/ 306029 w 2680519"/>
              <a:gd name="connsiteY37" fmla="*/ 560439 h 2326558"/>
              <a:gd name="connsiteX38" fmla="*/ 280219 w 2680519"/>
              <a:gd name="connsiteY38" fmla="*/ 648929 h 2326558"/>
              <a:gd name="connsiteX39" fmla="*/ 247035 w 2680519"/>
              <a:gd name="connsiteY39" fmla="*/ 818535 h 2326558"/>
              <a:gd name="connsiteX40" fmla="*/ 235974 w 2680519"/>
              <a:gd name="connsiteY40" fmla="*/ 921774 h 2326558"/>
              <a:gd name="connsiteX41" fmla="*/ 224913 w 2680519"/>
              <a:gd name="connsiteY41" fmla="*/ 1154061 h 2326558"/>
              <a:gd name="connsiteX42" fmla="*/ 224913 w 2680519"/>
              <a:gd name="connsiteY42" fmla="*/ 1290484 h 2326558"/>
              <a:gd name="connsiteX43" fmla="*/ 232287 w 2680519"/>
              <a:gd name="connsiteY43" fmla="*/ 1504335 h 2326558"/>
              <a:gd name="connsiteX44" fmla="*/ 239661 w 2680519"/>
              <a:gd name="connsiteY44" fmla="*/ 1603887 h 2326558"/>
              <a:gd name="connsiteX45" fmla="*/ 250722 w 2680519"/>
              <a:gd name="connsiteY45" fmla="*/ 1732935 h 2326558"/>
              <a:gd name="connsiteX46" fmla="*/ 254409 w 2680519"/>
              <a:gd name="connsiteY46" fmla="*/ 1751371 h 2326558"/>
              <a:gd name="connsiteX47" fmla="*/ 269158 w 2680519"/>
              <a:gd name="connsiteY47" fmla="*/ 1780868 h 2326558"/>
              <a:gd name="connsiteX48" fmla="*/ 291280 w 2680519"/>
              <a:gd name="connsiteY48" fmla="*/ 1817739 h 2326558"/>
              <a:gd name="connsiteX49" fmla="*/ 313403 w 2680519"/>
              <a:gd name="connsiteY49" fmla="*/ 1843548 h 2326558"/>
              <a:gd name="connsiteX50" fmla="*/ 361335 w 2680519"/>
              <a:gd name="connsiteY50" fmla="*/ 1873045 h 2326558"/>
              <a:gd name="connsiteX51" fmla="*/ 409267 w 2680519"/>
              <a:gd name="connsiteY51" fmla="*/ 1891481 h 2326558"/>
              <a:gd name="connsiteX52" fmla="*/ 471948 w 2680519"/>
              <a:gd name="connsiteY52" fmla="*/ 1902542 h 2326558"/>
              <a:gd name="connsiteX53" fmla="*/ 1017638 w 2680519"/>
              <a:gd name="connsiteY53" fmla="*/ 1968910 h 2326558"/>
              <a:gd name="connsiteX54" fmla="*/ 1124564 w 2680519"/>
              <a:gd name="connsiteY54" fmla="*/ 1983658 h 2326558"/>
              <a:gd name="connsiteX55" fmla="*/ 1176184 w 2680519"/>
              <a:gd name="connsiteY55" fmla="*/ 1994719 h 2326558"/>
              <a:gd name="connsiteX56" fmla="*/ 1183558 w 2680519"/>
              <a:gd name="connsiteY56" fmla="*/ 2005781 h 2326558"/>
              <a:gd name="connsiteX57" fmla="*/ 1183558 w 2680519"/>
              <a:gd name="connsiteY57" fmla="*/ 2013155 h 2326558"/>
              <a:gd name="connsiteX58" fmla="*/ 1176184 w 2680519"/>
              <a:gd name="connsiteY58" fmla="*/ 2024216 h 2326558"/>
              <a:gd name="connsiteX59" fmla="*/ 1146687 w 2680519"/>
              <a:gd name="connsiteY59" fmla="*/ 2035277 h 2326558"/>
              <a:gd name="connsiteX60" fmla="*/ 1091380 w 2680519"/>
              <a:gd name="connsiteY60" fmla="*/ 2046339 h 2326558"/>
              <a:gd name="connsiteX61" fmla="*/ 575187 w 2680519"/>
              <a:gd name="connsiteY61" fmla="*/ 2127455 h 2326558"/>
              <a:gd name="connsiteX62" fmla="*/ 387145 w 2680519"/>
              <a:gd name="connsiteY62" fmla="*/ 2175387 h 2326558"/>
              <a:gd name="connsiteX63" fmla="*/ 328151 w 2680519"/>
              <a:gd name="connsiteY63" fmla="*/ 2197510 h 2326558"/>
              <a:gd name="connsiteX64" fmla="*/ 313403 w 2680519"/>
              <a:gd name="connsiteY64" fmla="*/ 2208571 h 2326558"/>
              <a:gd name="connsiteX65" fmla="*/ 265471 w 2680519"/>
              <a:gd name="connsiteY65" fmla="*/ 2267564 h 2326558"/>
              <a:gd name="connsiteX66" fmla="*/ 221226 w 2680519"/>
              <a:gd name="connsiteY66" fmla="*/ 2304435 h 2326558"/>
              <a:gd name="connsiteX67" fmla="*/ 180667 w 2680519"/>
              <a:gd name="connsiteY67" fmla="*/ 2326558 h 2326558"/>
              <a:gd name="connsiteX68" fmla="*/ 154858 w 2680519"/>
              <a:gd name="connsiteY68" fmla="*/ 2326558 h 2326558"/>
              <a:gd name="connsiteX69" fmla="*/ 114300 w 2680519"/>
              <a:gd name="connsiteY69" fmla="*/ 2308123 h 2326558"/>
              <a:gd name="connsiteX70" fmla="*/ 70055 w 2680519"/>
              <a:gd name="connsiteY70" fmla="*/ 2252816 h 2326558"/>
              <a:gd name="connsiteX71" fmla="*/ 47932 w 2680519"/>
              <a:gd name="connsiteY71" fmla="*/ 2186448 h 2326558"/>
              <a:gd name="connsiteX72" fmla="*/ 29497 w 2680519"/>
              <a:gd name="connsiteY72" fmla="*/ 2101645 h 2326558"/>
              <a:gd name="connsiteX73" fmla="*/ 11061 w 2680519"/>
              <a:gd name="connsiteY73" fmla="*/ 1880419 h 2326558"/>
              <a:gd name="connsiteX74" fmla="*/ 0 w 2680519"/>
              <a:gd name="connsiteY74" fmla="*/ 1596513 h 2326558"/>
              <a:gd name="connsiteX75" fmla="*/ 0 w 2680519"/>
              <a:gd name="connsiteY75" fmla="*/ 1415845 h 2326558"/>
              <a:gd name="connsiteX76" fmla="*/ 0 w 2680519"/>
              <a:gd name="connsiteY76" fmla="*/ 1220429 h 2326558"/>
              <a:gd name="connsiteX77" fmla="*/ 0 w 2680519"/>
              <a:gd name="connsiteY77" fmla="*/ 1058197 h 2326558"/>
              <a:gd name="connsiteX78" fmla="*/ 7374 w 2680519"/>
              <a:gd name="connsiteY78" fmla="*/ 973393 h 2326558"/>
              <a:gd name="connsiteX79" fmla="*/ 25809 w 2680519"/>
              <a:gd name="connsiteY79" fmla="*/ 822223 h 2326558"/>
              <a:gd name="connsiteX80" fmla="*/ 44245 w 2680519"/>
              <a:gd name="connsiteY80" fmla="*/ 730045 h 2326558"/>
              <a:gd name="connsiteX81" fmla="*/ 70055 w 2680519"/>
              <a:gd name="connsiteY81" fmla="*/ 612058 h 2326558"/>
              <a:gd name="connsiteX82" fmla="*/ 99551 w 2680519"/>
              <a:gd name="connsiteY82" fmla="*/ 512506 h 2326558"/>
              <a:gd name="connsiteX83" fmla="*/ 132735 w 2680519"/>
              <a:gd name="connsiteY83" fmla="*/ 427703 h 2326558"/>
              <a:gd name="connsiteX84" fmla="*/ 176980 w 2680519"/>
              <a:gd name="connsiteY84" fmla="*/ 361335 h 2326558"/>
              <a:gd name="connsiteX85" fmla="*/ 221226 w 2680519"/>
              <a:gd name="connsiteY85" fmla="*/ 309716 h 2326558"/>
              <a:gd name="connsiteX86" fmla="*/ 258097 w 2680519"/>
              <a:gd name="connsiteY86" fmla="*/ 272845 h 2326558"/>
              <a:gd name="connsiteX87" fmla="*/ 313403 w 2680519"/>
              <a:gd name="connsiteY87" fmla="*/ 232287 h 2326558"/>
              <a:gd name="connsiteX88" fmla="*/ 368709 w 2680519"/>
              <a:gd name="connsiteY88" fmla="*/ 206477 h 2326558"/>
              <a:gd name="connsiteX89" fmla="*/ 435077 w 2680519"/>
              <a:gd name="connsiteY89" fmla="*/ 188042 h 2326558"/>
              <a:gd name="connsiteX90" fmla="*/ 508819 w 2680519"/>
              <a:gd name="connsiteY90" fmla="*/ 176981 h 2326558"/>
              <a:gd name="connsiteX91" fmla="*/ 578874 w 2680519"/>
              <a:gd name="connsiteY91" fmla="*/ 176981 h 2326558"/>
              <a:gd name="connsiteX92" fmla="*/ 637867 w 2680519"/>
              <a:gd name="connsiteY92" fmla="*/ 180668 h 2326558"/>
              <a:gd name="connsiteX93" fmla="*/ 674738 w 2680519"/>
              <a:gd name="connsiteY93" fmla="*/ 184355 h 2326558"/>
              <a:gd name="connsiteX94" fmla="*/ 862780 w 2680519"/>
              <a:gd name="connsiteY94" fmla="*/ 184355 h 2326558"/>
              <a:gd name="connsiteX95" fmla="*/ 1109816 w 2680519"/>
              <a:gd name="connsiteY95" fmla="*/ 184355 h 2326558"/>
              <a:gd name="connsiteX96" fmla="*/ 1356851 w 2680519"/>
              <a:gd name="connsiteY96" fmla="*/ 180668 h 2326558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426109 w 2680519"/>
              <a:gd name="connsiteY4" fmla="*/ 154858 h 2311810"/>
              <a:gd name="connsiteX5" fmla="*/ 2481416 w 2680519"/>
              <a:gd name="connsiteY5" fmla="*/ 136423 h 2311810"/>
              <a:gd name="connsiteX6" fmla="*/ 2514600 w 2680519"/>
              <a:gd name="connsiteY6" fmla="*/ 117987 h 2311810"/>
              <a:gd name="connsiteX7" fmla="*/ 2555158 w 2680519"/>
              <a:gd name="connsiteY7" fmla="*/ 88491 h 2311810"/>
              <a:gd name="connsiteX8" fmla="*/ 2577280 w 2680519"/>
              <a:gd name="connsiteY8" fmla="*/ 58994 h 2311810"/>
              <a:gd name="connsiteX9" fmla="*/ 2595716 w 2680519"/>
              <a:gd name="connsiteY9" fmla="*/ 25810 h 2311810"/>
              <a:gd name="connsiteX10" fmla="*/ 2621526 w 2680519"/>
              <a:gd name="connsiteY10" fmla="*/ 0 h 2311810"/>
              <a:gd name="connsiteX11" fmla="*/ 2676832 w 2680519"/>
              <a:gd name="connsiteY11" fmla="*/ 22123 h 2311810"/>
              <a:gd name="connsiteX12" fmla="*/ 2680519 w 2680519"/>
              <a:gd name="connsiteY12" fmla="*/ 51620 h 2311810"/>
              <a:gd name="connsiteX13" fmla="*/ 2673145 w 2680519"/>
              <a:gd name="connsiteY13" fmla="*/ 110613 h 2311810"/>
              <a:gd name="connsiteX14" fmla="*/ 2496164 w 2680519"/>
              <a:gd name="connsiteY14" fmla="*/ 390833 h 2311810"/>
              <a:gd name="connsiteX15" fmla="*/ 2451919 w 2680519"/>
              <a:gd name="connsiteY15" fmla="*/ 435078 h 2311810"/>
              <a:gd name="connsiteX16" fmla="*/ 2418735 w 2680519"/>
              <a:gd name="connsiteY16" fmla="*/ 457200 h 2311810"/>
              <a:gd name="connsiteX17" fmla="*/ 2392926 w 2680519"/>
              <a:gd name="connsiteY17" fmla="*/ 468262 h 2311810"/>
              <a:gd name="connsiteX18" fmla="*/ 2356055 w 2680519"/>
              <a:gd name="connsiteY18" fmla="*/ 483010 h 2311810"/>
              <a:gd name="connsiteX19" fmla="*/ 2337619 w 2680519"/>
              <a:gd name="connsiteY19" fmla="*/ 483010 h 2311810"/>
              <a:gd name="connsiteX20" fmla="*/ 2308122 w 2680519"/>
              <a:gd name="connsiteY20" fmla="*/ 475636 h 2311810"/>
              <a:gd name="connsiteX21" fmla="*/ 2245442 w 2680519"/>
              <a:gd name="connsiteY21" fmla="*/ 449826 h 2311810"/>
              <a:gd name="connsiteX22" fmla="*/ 2201197 w 2680519"/>
              <a:gd name="connsiteY22" fmla="*/ 424016 h 2311810"/>
              <a:gd name="connsiteX23" fmla="*/ 2175387 w 2680519"/>
              <a:gd name="connsiteY23" fmla="*/ 412955 h 2311810"/>
              <a:gd name="connsiteX24" fmla="*/ 2050026 w 2680519"/>
              <a:gd name="connsiteY24" fmla="*/ 401894 h 2311810"/>
              <a:gd name="connsiteX25" fmla="*/ 1707126 w 2680519"/>
              <a:gd name="connsiteY25" fmla="*/ 390833 h 2311810"/>
              <a:gd name="connsiteX26" fmla="*/ 1578077 w 2680519"/>
              <a:gd name="connsiteY26" fmla="*/ 394520 h 2311810"/>
              <a:gd name="connsiteX27" fmla="*/ 1452716 w 2680519"/>
              <a:gd name="connsiteY27" fmla="*/ 390833 h 2311810"/>
              <a:gd name="connsiteX28" fmla="*/ 682113 w 2680519"/>
              <a:gd name="connsiteY28" fmla="*/ 390833 h 2311810"/>
              <a:gd name="connsiteX29" fmla="*/ 545690 w 2680519"/>
              <a:gd name="connsiteY29" fmla="*/ 394520 h 2311810"/>
              <a:gd name="connsiteX30" fmla="*/ 486697 w 2680519"/>
              <a:gd name="connsiteY30" fmla="*/ 401894 h 2311810"/>
              <a:gd name="connsiteX31" fmla="*/ 435077 w 2680519"/>
              <a:gd name="connsiteY31" fmla="*/ 412955 h 2311810"/>
              <a:gd name="connsiteX32" fmla="*/ 401893 w 2680519"/>
              <a:gd name="connsiteY32" fmla="*/ 427704 h 2311810"/>
              <a:gd name="connsiteX33" fmla="*/ 368709 w 2680519"/>
              <a:gd name="connsiteY33" fmla="*/ 446139 h 2311810"/>
              <a:gd name="connsiteX34" fmla="*/ 342900 w 2680519"/>
              <a:gd name="connsiteY34" fmla="*/ 471949 h 2311810"/>
              <a:gd name="connsiteX35" fmla="*/ 320777 w 2680519"/>
              <a:gd name="connsiteY35" fmla="*/ 508820 h 2311810"/>
              <a:gd name="connsiteX36" fmla="*/ 306029 w 2680519"/>
              <a:gd name="connsiteY36" fmla="*/ 545691 h 2311810"/>
              <a:gd name="connsiteX37" fmla="*/ 280219 w 2680519"/>
              <a:gd name="connsiteY37" fmla="*/ 634181 h 2311810"/>
              <a:gd name="connsiteX38" fmla="*/ 247035 w 2680519"/>
              <a:gd name="connsiteY38" fmla="*/ 803787 h 2311810"/>
              <a:gd name="connsiteX39" fmla="*/ 235974 w 2680519"/>
              <a:gd name="connsiteY39" fmla="*/ 907026 h 2311810"/>
              <a:gd name="connsiteX40" fmla="*/ 224913 w 2680519"/>
              <a:gd name="connsiteY40" fmla="*/ 1139313 h 2311810"/>
              <a:gd name="connsiteX41" fmla="*/ 224913 w 2680519"/>
              <a:gd name="connsiteY41" fmla="*/ 1275736 h 2311810"/>
              <a:gd name="connsiteX42" fmla="*/ 232287 w 2680519"/>
              <a:gd name="connsiteY42" fmla="*/ 1489587 h 2311810"/>
              <a:gd name="connsiteX43" fmla="*/ 239661 w 2680519"/>
              <a:gd name="connsiteY43" fmla="*/ 1589139 h 2311810"/>
              <a:gd name="connsiteX44" fmla="*/ 250722 w 2680519"/>
              <a:gd name="connsiteY44" fmla="*/ 1718187 h 2311810"/>
              <a:gd name="connsiteX45" fmla="*/ 254409 w 2680519"/>
              <a:gd name="connsiteY45" fmla="*/ 1736623 h 2311810"/>
              <a:gd name="connsiteX46" fmla="*/ 269158 w 2680519"/>
              <a:gd name="connsiteY46" fmla="*/ 1766120 h 2311810"/>
              <a:gd name="connsiteX47" fmla="*/ 291280 w 2680519"/>
              <a:gd name="connsiteY47" fmla="*/ 1802991 h 2311810"/>
              <a:gd name="connsiteX48" fmla="*/ 313403 w 2680519"/>
              <a:gd name="connsiteY48" fmla="*/ 1828800 h 2311810"/>
              <a:gd name="connsiteX49" fmla="*/ 361335 w 2680519"/>
              <a:gd name="connsiteY49" fmla="*/ 1858297 h 2311810"/>
              <a:gd name="connsiteX50" fmla="*/ 409267 w 2680519"/>
              <a:gd name="connsiteY50" fmla="*/ 1876733 h 2311810"/>
              <a:gd name="connsiteX51" fmla="*/ 471948 w 2680519"/>
              <a:gd name="connsiteY51" fmla="*/ 1887794 h 2311810"/>
              <a:gd name="connsiteX52" fmla="*/ 1017638 w 2680519"/>
              <a:gd name="connsiteY52" fmla="*/ 1954162 h 2311810"/>
              <a:gd name="connsiteX53" fmla="*/ 1124564 w 2680519"/>
              <a:gd name="connsiteY53" fmla="*/ 1968910 h 2311810"/>
              <a:gd name="connsiteX54" fmla="*/ 1176184 w 2680519"/>
              <a:gd name="connsiteY54" fmla="*/ 1979971 h 2311810"/>
              <a:gd name="connsiteX55" fmla="*/ 1183558 w 2680519"/>
              <a:gd name="connsiteY55" fmla="*/ 1991033 h 2311810"/>
              <a:gd name="connsiteX56" fmla="*/ 1183558 w 2680519"/>
              <a:gd name="connsiteY56" fmla="*/ 1998407 h 2311810"/>
              <a:gd name="connsiteX57" fmla="*/ 1176184 w 2680519"/>
              <a:gd name="connsiteY57" fmla="*/ 2009468 h 2311810"/>
              <a:gd name="connsiteX58" fmla="*/ 1146687 w 2680519"/>
              <a:gd name="connsiteY58" fmla="*/ 2020529 h 2311810"/>
              <a:gd name="connsiteX59" fmla="*/ 1091380 w 2680519"/>
              <a:gd name="connsiteY59" fmla="*/ 2031591 h 2311810"/>
              <a:gd name="connsiteX60" fmla="*/ 575187 w 2680519"/>
              <a:gd name="connsiteY60" fmla="*/ 2112707 h 2311810"/>
              <a:gd name="connsiteX61" fmla="*/ 387145 w 2680519"/>
              <a:gd name="connsiteY61" fmla="*/ 2160639 h 2311810"/>
              <a:gd name="connsiteX62" fmla="*/ 328151 w 2680519"/>
              <a:gd name="connsiteY62" fmla="*/ 2182762 h 2311810"/>
              <a:gd name="connsiteX63" fmla="*/ 313403 w 2680519"/>
              <a:gd name="connsiteY63" fmla="*/ 2193823 h 2311810"/>
              <a:gd name="connsiteX64" fmla="*/ 265471 w 2680519"/>
              <a:gd name="connsiteY64" fmla="*/ 2252816 h 2311810"/>
              <a:gd name="connsiteX65" fmla="*/ 221226 w 2680519"/>
              <a:gd name="connsiteY65" fmla="*/ 2289687 h 2311810"/>
              <a:gd name="connsiteX66" fmla="*/ 180667 w 2680519"/>
              <a:gd name="connsiteY66" fmla="*/ 2311810 h 2311810"/>
              <a:gd name="connsiteX67" fmla="*/ 154858 w 2680519"/>
              <a:gd name="connsiteY67" fmla="*/ 2311810 h 2311810"/>
              <a:gd name="connsiteX68" fmla="*/ 114300 w 2680519"/>
              <a:gd name="connsiteY68" fmla="*/ 2293375 h 2311810"/>
              <a:gd name="connsiteX69" fmla="*/ 70055 w 2680519"/>
              <a:gd name="connsiteY69" fmla="*/ 2238068 h 2311810"/>
              <a:gd name="connsiteX70" fmla="*/ 47932 w 2680519"/>
              <a:gd name="connsiteY70" fmla="*/ 2171700 h 2311810"/>
              <a:gd name="connsiteX71" fmla="*/ 29497 w 2680519"/>
              <a:gd name="connsiteY71" fmla="*/ 2086897 h 2311810"/>
              <a:gd name="connsiteX72" fmla="*/ 11061 w 2680519"/>
              <a:gd name="connsiteY72" fmla="*/ 1865671 h 2311810"/>
              <a:gd name="connsiteX73" fmla="*/ 0 w 2680519"/>
              <a:gd name="connsiteY73" fmla="*/ 1581765 h 2311810"/>
              <a:gd name="connsiteX74" fmla="*/ 0 w 2680519"/>
              <a:gd name="connsiteY74" fmla="*/ 1401097 h 2311810"/>
              <a:gd name="connsiteX75" fmla="*/ 0 w 2680519"/>
              <a:gd name="connsiteY75" fmla="*/ 1205681 h 2311810"/>
              <a:gd name="connsiteX76" fmla="*/ 0 w 2680519"/>
              <a:gd name="connsiteY76" fmla="*/ 1043449 h 2311810"/>
              <a:gd name="connsiteX77" fmla="*/ 7374 w 2680519"/>
              <a:gd name="connsiteY77" fmla="*/ 958645 h 2311810"/>
              <a:gd name="connsiteX78" fmla="*/ 25809 w 2680519"/>
              <a:gd name="connsiteY78" fmla="*/ 807475 h 2311810"/>
              <a:gd name="connsiteX79" fmla="*/ 44245 w 2680519"/>
              <a:gd name="connsiteY79" fmla="*/ 715297 h 2311810"/>
              <a:gd name="connsiteX80" fmla="*/ 70055 w 2680519"/>
              <a:gd name="connsiteY80" fmla="*/ 597310 h 2311810"/>
              <a:gd name="connsiteX81" fmla="*/ 99551 w 2680519"/>
              <a:gd name="connsiteY81" fmla="*/ 497758 h 2311810"/>
              <a:gd name="connsiteX82" fmla="*/ 132735 w 2680519"/>
              <a:gd name="connsiteY82" fmla="*/ 412955 h 2311810"/>
              <a:gd name="connsiteX83" fmla="*/ 176980 w 2680519"/>
              <a:gd name="connsiteY83" fmla="*/ 346587 h 2311810"/>
              <a:gd name="connsiteX84" fmla="*/ 221226 w 2680519"/>
              <a:gd name="connsiteY84" fmla="*/ 294968 h 2311810"/>
              <a:gd name="connsiteX85" fmla="*/ 258097 w 2680519"/>
              <a:gd name="connsiteY85" fmla="*/ 258097 h 2311810"/>
              <a:gd name="connsiteX86" fmla="*/ 313403 w 2680519"/>
              <a:gd name="connsiteY86" fmla="*/ 217539 h 2311810"/>
              <a:gd name="connsiteX87" fmla="*/ 368709 w 2680519"/>
              <a:gd name="connsiteY87" fmla="*/ 191729 h 2311810"/>
              <a:gd name="connsiteX88" fmla="*/ 435077 w 2680519"/>
              <a:gd name="connsiteY88" fmla="*/ 173294 h 2311810"/>
              <a:gd name="connsiteX89" fmla="*/ 508819 w 2680519"/>
              <a:gd name="connsiteY89" fmla="*/ 162233 h 2311810"/>
              <a:gd name="connsiteX90" fmla="*/ 578874 w 2680519"/>
              <a:gd name="connsiteY90" fmla="*/ 162233 h 2311810"/>
              <a:gd name="connsiteX91" fmla="*/ 637867 w 2680519"/>
              <a:gd name="connsiteY91" fmla="*/ 165920 h 2311810"/>
              <a:gd name="connsiteX92" fmla="*/ 674738 w 2680519"/>
              <a:gd name="connsiteY92" fmla="*/ 169607 h 2311810"/>
              <a:gd name="connsiteX93" fmla="*/ 862780 w 2680519"/>
              <a:gd name="connsiteY93" fmla="*/ 169607 h 2311810"/>
              <a:gd name="connsiteX94" fmla="*/ 1109816 w 2680519"/>
              <a:gd name="connsiteY94" fmla="*/ 169607 h 2311810"/>
              <a:gd name="connsiteX95" fmla="*/ 1356851 w 2680519"/>
              <a:gd name="connsiteY95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426109 w 2680519"/>
              <a:gd name="connsiteY4" fmla="*/ 154858 h 2311810"/>
              <a:gd name="connsiteX5" fmla="*/ 2481416 w 2680519"/>
              <a:gd name="connsiteY5" fmla="*/ 136423 h 2311810"/>
              <a:gd name="connsiteX6" fmla="*/ 2514600 w 2680519"/>
              <a:gd name="connsiteY6" fmla="*/ 117987 h 2311810"/>
              <a:gd name="connsiteX7" fmla="*/ 2555158 w 2680519"/>
              <a:gd name="connsiteY7" fmla="*/ 88491 h 2311810"/>
              <a:gd name="connsiteX8" fmla="*/ 2577280 w 2680519"/>
              <a:gd name="connsiteY8" fmla="*/ 58994 h 2311810"/>
              <a:gd name="connsiteX9" fmla="*/ 2621526 w 2680519"/>
              <a:gd name="connsiteY9" fmla="*/ 0 h 2311810"/>
              <a:gd name="connsiteX10" fmla="*/ 2676832 w 2680519"/>
              <a:gd name="connsiteY10" fmla="*/ 22123 h 2311810"/>
              <a:gd name="connsiteX11" fmla="*/ 2680519 w 2680519"/>
              <a:gd name="connsiteY11" fmla="*/ 51620 h 2311810"/>
              <a:gd name="connsiteX12" fmla="*/ 2673145 w 2680519"/>
              <a:gd name="connsiteY12" fmla="*/ 110613 h 2311810"/>
              <a:gd name="connsiteX13" fmla="*/ 2496164 w 2680519"/>
              <a:gd name="connsiteY13" fmla="*/ 390833 h 2311810"/>
              <a:gd name="connsiteX14" fmla="*/ 2451919 w 2680519"/>
              <a:gd name="connsiteY14" fmla="*/ 435078 h 2311810"/>
              <a:gd name="connsiteX15" fmla="*/ 2418735 w 2680519"/>
              <a:gd name="connsiteY15" fmla="*/ 457200 h 2311810"/>
              <a:gd name="connsiteX16" fmla="*/ 2392926 w 2680519"/>
              <a:gd name="connsiteY16" fmla="*/ 468262 h 2311810"/>
              <a:gd name="connsiteX17" fmla="*/ 2356055 w 2680519"/>
              <a:gd name="connsiteY17" fmla="*/ 483010 h 2311810"/>
              <a:gd name="connsiteX18" fmla="*/ 2337619 w 2680519"/>
              <a:gd name="connsiteY18" fmla="*/ 483010 h 2311810"/>
              <a:gd name="connsiteX19" fmla="*/ 2308122 w 2680519"/>
              <a:gd name="connsiteY19" fmla="*/ 475636 h 2311810"/>
              <a:gd name="connsiteX20" fmla="*/ 2245442 w 2680519"/>
              <a:gd name="connsiteY20" fmla="*/ 449826 h 2311810"/>
              <a:gd name="connsiteX21" fmla="*/ 2201197 w 2680519"/>
              <a:gd name="connsiteY21" fmla="*/ 424016 h 2311810"/>
              <a:gd name="connsiteX22" fmla="*/ 2175387 w 2680519"/>
              <a:gd name="connsiteY22" fmla="*/ 412955 h 2311810"/>
              <a:gd name="connsiteX23" fmla="*/ 2050026 w 2680519"/>
              <a:gd name="connsiteY23" fmla="*/ 401894 h 2311810"/>
              <a:gd name="connsiteX24" fmla="*/ 1707126 w 2680519"/>
              <a:gd name="connsiteY24" fmla="*/ 390833 h 2311810"/>
              <a:gd name="connsiteX25" fmla="*/ 1578077 w 2680519"/>
              <a:gd name="connsiteY25" fmla="*/ 394520 h 2311810"/>
              <a:gd name="connsiteX26" fmla="*/ 1452716 w 2680519"/>
              <a:gd name="connsiteY26" fmla="*/ 390833 h 2311810"/>
              <a:gd name="connsiteX27" fmla="*/ 682113 w 2680519"/>
              <a:gd name="connsiteY27" fmla="*/ 390833 h 2311810"/>
              <a:gd name="connsiteX28" fmla="*/ 545690 w 2680519"/>
              <a:gd name="connsiteY28" fmla="*/ 394520 h 2311810"/>
              <a:gd name="connsiteX29" fmla="*/ 486697 w 2680519"/>
              <a:gd name="connsiteY29" fmla="*/ 401894 h 2311810"/>
              <a:gd name="connsiteX30" fmla="*/ 435077 w 2680519"/>
              <a:gd name="connsiteY30" fmla="*/ 412955 h 2311810"/>
              <a:gd name="connsiteX31" fmla="*/ 401893 w 2680519"/>
              <a:gd name="connsiteY31" fmla="*/ 427704 h 2311810"/>
              <a:gd name="connsiteX32" fmla="*/ 368709 w 2680519"/>
              <a:gd name="connsiteY32" fmla="*/ 446139 h 2311810"/>
              <a:gd name="connsiteX33" fmla="*/ 342900 w 2680519"/>
              <a:gd name="connsiteY33" fmla="*/ 471949 h 2311810"/>
              <a:gd name="connsiteX34" fmla="*/ 320777 w 2680519"/>
              <a:gd name="connsiteY34" fmla="*/ 508820 h 2311810"/>
              <a:gd name="connsiteX35" fmla="*/ 306029 w 2680519"/>
              <a:gd name="connsiteY35" fmla="*/ 545691 h 2311810"/>
              <a:gd name="connsiteX36" fmla="*/ 280219 w 2680519"/>
              <a:gd name="connsiteY36" fmla="*/ 634181 h 2311810"/>
              <a:gd name="connsiteX37" fmla="*/ 247035 w 2680519"/>
              <a:gd name="connsiteY37" fmla="*/ 803787 h 2311810"/>
              <a:gd name="connsiteX38" fmla="*/ 235974 w 2680519"/>
              <a:gd name="connsiteY38" fmla="*/ 907026 h 2311810"/>
              <a:gd name="connsiteX39" fmla="*/ 224913 w 2680519"/>
              <a:gd name="connsiteY39" fmla="*/ 1139313 h 2311810"/>
              <a:gd name="connsiteX40" fmla="*/ 224913 w 2680519"/>
              <a:gd name="connsiteY40" fmla="*/ 1275736 h 2311810"/>
              <a:gd name="connsiteX41" fmla="*/ 232287 w 2680519"/>
              <a:gd name="connsiteY41" fmla="*/ 1489587 h 2311810"/>
              <a:gd name="connsiteX42" fmla="*/ 239661 w 2680519"/>
              <a:gd name="connsiteY42" fmla="*/ 1589139 h 2311810"/>
              <a:gd name="connsiteX43" fmla="*/ 250722 w 2680519"/>
              <a:gd name="connsiteY43" fmla="*/ 1718187 h 2311810"/>
              <a:gd name="connsiteX44" fmla="*/ 254409 w 2680519"/>
              <a:gd name="connsiteY44" fmla="*/ 1736623 h 2311810"/>
              <a:gd name="connsiteX45" fmla="*/ 269158 w 2680519"/>
              <a:gd name="connsiteY45" fmla="*/ 1766120 h 2311810"/>
              <a:gd name="connsiteX46" fmla="*/ 291280 w 2680519"/>
              <a:gd name="connsiteY46" fmla="*/ 1802991 h 2311810"/>
              <a:gd name="connsiteX47" fmla="*/ 313403 w 2680519"/>
              <a:gd name="connsiteY47" fmla="*/ 1828800 h 2311810"/>
              <a:gd name="connsiteX48" fmla="*/ 361335 w 2680519"/>
              <a:gd name="connsiteY48" fmla="*/ 1858297 h 2311810"/>
              <a:gd name="connsiteX49" fmla="*/ 409267 w 2680519"/>
              <a:gd name="connsiteY49" fmla="*/ 1876733 h 2311810"/>
              <a:gd name="connsiteX50" fmla="*/ 471948 w 2680519"/>
              <a:gd name="connsiteY50" fmla="*/ 1887794 h 2311810"/>
              <a:gd name="connsiteX51" fmla="*/ 1017638 w 2680519"/>
              <a:gd name="connsiteY51" fmla="*/ 1954162 h 2311810"/>
              <a:gd name="connsiteX52" fmla="*/ 1124564 w 2680519"/>
              <a:gd name="connsiteY52" fmla="*/ 1968910 h 2311810"/>
              <a:gd name="connsiteX53" fmla="*/ 1176184 w 2680519"/>
              <a:gd name="connsiteY53" fmla="*/ 1979971 h 2311810"/>
              <a:gd name="connsiteX54" fmla="*/ 1183558 w 2680519"/>
              <a:gd name="connsiteY54" fmla="*/ 1991033 h 2311810"/>
              <a:gd name="connsiteX55" fmla="*/ 1183558 w 2680519"/>
              <a:gd name="connsiteY55" fmla="*/ 1998407 h 2311810"/>
              <a:gd name="connsiteX56" fmla="*/ 1176184 w 2680519"/>
              <a:gd name="connsiteY56" fmla="*/ 2009468 h 2311810"/>
              <a:gd name="connsiteX57" fmla="*/ 1146687 w 2680519"/>
              <a:gd name="connsiteY57" fmla="*/ 2020529 h 2311810"/>
              <a:gd name="connsiteX58" fmla="*/ 1091380 w 2680519"/>
              <a:gd name="connsiteY58" fmla="*/ 2031591 h 2311810"/>
              <a:gd name="connsiteX59" fmla="*/ 575187 w 2680519"/>
              <a:gd name="connsiteY59" fmla="*/ 2112707 h 2311810"/>
              <a:gd name="connsiteX60" fmla="*/ 387145 w 2680519"/>
              <a:gd name="connsiteY60" fmla="*/ 2160639 h 2311810"/>
              <a:gd name="connsiteX61" fmla="*/ 328151 w 2680519"/>
              <a:gd name="connsiteY61" fmla="*/ 2182762 h 2311810"/>
              <a:gd name="connsiteX62" fmla="*/ 313403 w 2680519"/>
              <a:gd name="connsiteY62" fmla="*/ 2193823 h 2311810"/>
              <a:gd name="connsiteX63" fmla="*/ 265471 w 2680519"/>
              <a:gd name="connsiteY63" fmla="*/ 2252816 h 2311810"/>
              <a:gd name="connsiteX64" fmla="*/ 221226 w 2680519"/>
              <a:gd name="connsiteY64" fmla="*/ 2289687 h 2311810"/>
              <a:gd name="connsiteX65" fmla="*/ 180667 w 2680519"/>
              <a:gd name="connsiteY65" fmla="*/ 2311810 h 2311810"/>
              <a:gd name="connsiteX66" fmla="*/ 154858 w 2680519"/>
              <a:gd name="connsiteY66" fmla="*/ 2311810 h 2311810"/>
              <a:gd name="connsiteX67" fmla="*/ 114300 w 2680519"/>
              <a:gd name="connsiteY67" fmla="*/ 2293375 h 2311810"/>
              <a:gd name="connsiteX68" fmla="*/ 70055 w 2680519"/>
              <a:gd name="connsiteY68" fmla="*/ 2238068 h 2311810"/>
              <a:gd name="connsiteX69" fmla="*/ 47932 w 2680519"/>
              <a:gd name="connsiteY69" fmla="*/ 2171700 h 2311810"/>
              <a:gd name="connsiteX70" fmla="*/ 29497 w 2680519"/>
              <a:gd name="connsiteY70" fmla="*/ 2086897 h 2311810"/>
              <a:gd name="connsiteX71" fmla="*/ 11061 w 2680519"/>
              <a:gd name="connsiteY71" fmla="*/ 1865671 h 2311810"/>
              <a:gd name="connsiteX72" fmla="*/ 0 w 2680519"/>
              <a:gd name="connsiteY72" fmla="*/ 1581765 h 2311810"/>
              <a:gd name="connsiteX73" fmla="*/ 0 w 2680519"/>
              <a:gd name="connsiteY73" fmla="*/ 1401097 h 2311810"/>
              <a:gd name="connsiteX74" fmla="*/ 0 w 2680519"/>
              <a:gd name="connsiteY74" fmla="*/ 1205681 h 2311810"/>
              <a:gd name="connsiteX75" fmla="*/ 0 w 2680519"/>
              <a:gd name="connsiteY75" fmla="*/ 1043449 h 2311810"/>
              <a:gd name="connsiteX76" fmla="*/ 7374 w 2680519"/>
              <a:gd name="connsiteY76" fmla="*/ 958645 h 2311810"/>
              <a:gd name="connsiteX77" fmla="*/ 25809 w 2680519"/>
              <a:gd name="connsiteY77" fmla="*/ 807475 h 2311810"/>
              <a:gd name="connsiteX78" fmla="*/ 44245 w 2680519"/>
              <a:gd name="connsiteY78" fmla="*/ 715297 h 2311810"/>
              <a:gd name="connsiteX79" fmla="*/ 70055 w 2680519"/>
              <a:gd name="connsiteY79" fmla="*/ 597310 h 2311810"/>
              <a:gd name="connsiteX80" fmla="*/ 99551 w 2680519"/>
              <a:gd name="connsiteY80" fmla="*/ 497758 h 2311810"/>
              <a:gd name="connsiteX81" fmla="*/ 132735 w 2680519"/>
              <a:gd name="connsiteY81" fmla="*/ 412955 h 2311810"/>
              <a:gd name="connsiteX82" fmla="*/ 176980 w 2680519"/>
              <a:gd name="connsiteY82" fmla="*/ 346587 h 2311810"/>
              <a:gd name="connsiteX83" fmla="*/ 221226 w 2680519"/>
              <a:gd name="connsiteY83" fmla="*/ 294968 h 2311810"/>
              <a:gd name="connsiteX84" fmla="*/ 258097 w 2680519"/>
              <a:gd name="connsiteY84" fmla="*/ 258097 h 2311810"/>
              <a:gd name="connsiteX85" fmla="*/ 313403 w 2680519"/>
              <a:gd name="connsiteY85" fmla="*/ 217539 h 2311810"/>
              <a:gd name="connsiteX86" fmla="*/ 368709 w 2680519"/>
              <a:gd name="connsiteY86" fmla="*/ 191729 h 2311810"/>
              <a:gd name="connsiteX87" fmla="*/ 435077 w 2680519"/>
              <a:gd name="connsiteY87" fmla="*/ 173294 h 2311810"/>
              <a:gd name="connsiteX88" fmla="*/ 508819 w 2680519"/>
              <a:gd name="connsiteY88" fmla="*/ 162233 h 2311810"/>
              <a:gd name="connsiteX89" fmla="*/ 578874 w 2680519"/>
              <a:gd name="connsiteY89" fmla="*/ 162233 h 2311810"/>
              <a:gd name="connsiteX90" fmla="*/ 637867 w 2680519"/>
              <a:gd name="connsiteY90" fmla="*/ 165920 h 2311810"/>
              <a:gd name="connsiteX91" fmla="*/ 674738 w 2680519"/>
              <a:gd name="connsiteY91" fmla="*/ 169607 h 2311810"/>
              <a:gd name="connsiteX92" fmla="*/ 862780 w 2680519"/>
              <a:gd name="connsiteY92" fmla="*/ 169607 h 2311810"/>
              <a:gd name="connsiteX93" fmla="*/ 1109816 w 2680519"/>
              <a:gd name="connsiteY93" fmla="*/ 169607 h 2311810"/>
              <a:gd name="connsiteX94" fmla="*/ 1356851 w 2680519"/>
              <a:gd name="connsiteY94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426109 w 2680519"/>
              <a:gd name="connsiteY4" fmla="*/ 154858 h 2311810"/>
              <a:gd name="connsiteX5" fmla="*/ 2481416 w 2680519"/>
              <a:gd name="connsiteY5" fmla="*/ 136423 h 2311810"/>
              <a:gd name="connsiteX6" fmla="*/ 2514600 w 2680519"/>
              <a:gd name="connsiteY6" fmla="*/ 117987 h 2311810"/>
              <a:gd name="connsiteX7" fmla="*/ 2555158 w 2680519"/>
              <a:gd name="connsiteY7" fmla="*/ 88491 h 2311810"/>
              <a:gd name="connsiteX8" fmla="*/ 2621526 w 2680519"/>
              <a:gd name="connsiteY8" fmla="*/ 0 h 2311810"/>
              <a:gd name="connsiteX9" fmla="*/ 2676832 w 2680519"/>
              <a:gd name="connsiteY9" fmla="*/ 22123 h 2311810"/>
              <a:gd name="connsiteX10" fmla="*/ 2680519 w 2680519"/>
              <a:gd name="connsiteY10" fmla="*/ 51620 h 2311810"/>
              <a:gd name="connsiteX11" fmla="*/ 2673145 w 2680519"/>
              <a:gd name="connsiteY11" fmla="*/ 110613 h 2311810"/>
              <a:gd name="connsiteX12" fmla="*/ 2496164 w 2680519"/>
              <a:gd name="connsiteY12" fmla="*/ 390833 h 2311810"/>
              <a:gd name="connsiteX13" fmla="*/ 2451919 w 2680519"/>
              <a:gd name="connsiteY13" fmla="*/ 435078 h 2311810"/>
              <a:gd name="connsiteX14" fmla="*/ 2418735 w 2680519"/>
              <a:gd name="connsiteY14" fmla="*/ 457200 h 2311810"/>
              <a:gd name="connsiteX15" fmla="*/ 2392926 w 2680519"/>
              <a:gd name="connsiteY15" fmla="*/ 468262 h 2311810"/>
              <a:gd name="connsiteX16" fmla="*/ 2356055 w 2680519"/>
              <a:gd name="connsiteY16" fmla="*/ 483010 h 2311810"/>
              <a:gd name="connsiteX17" fmla="*/ 2337619 w 2680519"/>
              <a:gd name="connsiteY17" fmla="*/ 483010 h 2311810"/>
              <a:gd name="connsiteX18" fmla="*/ 2308122 w 2680519"/>
              <a:gd name="connsiteY18" fmla="*/ 475636 h 2311810"/>
              <a:gd name="connsiteX19" fmla="*/ 2245442 w 2680519"/>
              <a:gd name="connsiteY19" fmla="*/ 449826 h 2311810"/>
              <a:gd name="connsiteX20" fmla="*/ 2201197 w 2680519"/>
              <a:gd name="connsiteY20" fmla="*/ 424016 h 2311810"/>
              <a:gd name="connsiteX21" fmla="*/ 2175387 w 2680519"/>
              <a:gd name="connsiteY21" fmla="*/ 412955 h 2311810"/>
              <a:gd name="connsiteX22" fmla="*/ 2050026 w 2680519"/>
              <a:gd name="connsiteY22" fmla="*/ 401894 h 2311810"/>
              <a:gd name="connsiteX23" fmla="*/ 1707126 w 2680519"/>
              <a:gd name="connsiteY23" fmla="*/ 390833 h 2311810"/>
              <a:gd name="connsiteX24" fmla="*/ 1578077 w 2680519"/>
              <a:gd name="connsiteY24" fmla="*/ 394520 h 2311810"/>
              <a:gd name="connsiteX25" fmla="*/ 1452716 w 2680519"/>
              <a:gd name="connsiteY25" fmla="*/ 390833 h 2311810"/>
              <a:gd name="connsiteX26" fmla="*/ 682113 w 2680519"/>
              <a:gd name="connsiteY26" fmla="*/ 390833 h 2311810"/>
              <a:gd name="connsiteX27" fmla="*/ 545690 w 2680519"/>
              <a:gd name="connsiteY27" fmla="*/ 394520 h 2311810"/>
              <a:gd name="connsiteX28" fmla="*/ 486697 w 2680519"/>
              <a:gd name="connsiteY28" fmla="*/ 401894 h 2311810"/>
              <a:gd name="connsiteX29" fmla="*/ 435077 w 2680519"/>
              <a:gd name="connsiteY29" fmla="*/ 412955 h 2311810"/>
              <a:gd name="connsiteX30" fmla="*/ 401893 w 2680519"/>
              <a:gd name="connsiteY30" fmla="*/ 427704 h 2311810"/>
              <a:gd name="connsiteX31" fmla="*/ 368709 w 2680519"/>
              <a:gd name="connsiteY31" fmla="*/ 446139 h 2311810"/>
              <a:gd name="connsiteX32" fmla="*/ 342900 w 2680519"/>
              <a:gd name="connsiteY32" fmla="*/ 471949 h 2311810"/>
              <a:gd name="connsiteX33" fmla="*/ 320777 w 2680519"/>
              <a:gd name="connsiteY33" fmla="*/ 508820 h 2311810"/>
              <a:gd name="connsiteX34" fmla="*/ 306029 w 2680519"/>
              <a:gd name="connsiteY34" fmla="*/ 545691 h 2311810"/>
              <a:gd name="connsiteX35" fmla="*/ 280219 w 2680519"/>
              <a:gd name="connsiteY35" fmla="*/ 634181 h 2311810"/>
              <a:gd name="connsiteX36" fmla="*/ 247035 w 2680519"/>
              <a:gd name="connsiteY36" fmla="*/ 803787 h 2311810"/>
              <a:gd name="connsiteX37" fmla="*/ 235974 w 2680519"/>
              <a:gd name="connsiteY37" fmla="*/ 907026 h 2311810"/>
              <a:gd name="connsiteX38" fmla="*/ 224913 w 2680519"/>
              <a:gd name="connsiteY38" fmla="*/ 1139313 h 2311810"/>
              <a:gd name="connsiteX39" fmla="*/ 224913 w 2680519"/>
              <a:gd name="connsiteY39" fmla="*/ 1275736 h 2311810"/>
              <a:gd name="connsiteX40" fmla="*/ 232287 w 2680519"/>
              <a:gd name="connsiteY40" fmla="*/ 1489587 h 2311810"/>
              <a:gd name="connsiteX41" fmla="*/ 239661 w 2680519"/>
              <a:gd name="connsiteY41" fmla="*/ 1589139 h 2311810"/>
              <a:gd name="connsiteX42" fmla="*/ 250722 w 2680519"/>
              <a:gd name="connsiteY42" fmla="*/ 1718187 h 2311810"/>
              <a:gd name="connsiteX43" fmla="*/ 254409 w 2680519"/>
              <a:gd name="connsiteY43" fmla="*/ 1736623 h 2311810"/>
              <a:gd name="connsiteX44" fmla="*/ 269158 w 2680519"/>
              <a:gd name="connsiteY44" fmla="*/ 1766120 h 2311810"/>
              <a:gd name="connsiteX45" fmla="*/ 291280 w 2680519"/>
              <a:gd name="connsiteY45" fmla="*/ 1802991 h 2311810"/>
              <a:gd name="connsiteX46" fmla="*/ 313403 w 2680519"/>
              <a:gd name="connsiteY46" fmla="*/ 1828800 h 2311810"/>
              <a:gd name="connsiteX47" fmla="*/ 361335 w 2680519"/>
              <a:gd name="connsiteY47" fmla="*/ 1858297 h 2311810"/>
              <a:gd name="connsiteX48" fmla="*/ 409267 w 2680519"/>
              <a:gd name="connsiteY48" fmla="*/ 1876733 h 2311810"/>
              <a:gd name="connsiteX49" fmla="*/ 471948 w 2680519"/>
              <a:gd name="connsiteY49" fmla="*/ 1887794 h 2311810"/>
              <a:gd name="connsiteX50" fmla="*/ 1017638 w 2680519"/>
              <a:gd name="connsiteY50" fmla="*/ 1954162 h 2311810"/>
              <a:gd name="connsiteX51" fmla="*/ 1124564 w 2680519"/>
              <a:gd name="connsiteY51" fmla="*/ 1968910 h 2311810"/>
              <a:gd name="connsiteX52" fmla="*/ 1176184 w 2680519"/>
              <a:gd name="connsiteY52" fmla="*/ 1979971 h 2311810"/>
              <a:gd name="connsiteX53" fmla="*/ 1183558 w 2680519"/>
              <a:gd name="connsiteY53" fmla="*/ 1991033 h 2311810"/>
              <a:gd name="connsiteX54" fmla="*/ 1183558 w 2680519"/>
              <a:gd name="connsiteY54" fmla="*/ 1998407 h 2311810"/>
              <a:gd name="connsiteX55" fmla="*/ 1176184 w 2680519"/>
              <a:gd name="connsiteY55" fmla="*/ 2009468 h 2311810"/>
              <a:gd name="connsiteX56" fmla="*/ 1146687 w 2680519"/>
              <a:gd name="connsiteY56" fmla="*/ 2020529 h 2311810"/>
              <a:gd name="connsiteX57" fmla="*/ 1091380 w 2680519"/>
              <a:gd name="connsiteY57" fmla="*/ 2031591 h 2311810"/>
              <a:gd name="connsiteX58" fmla="*/ 575187 w 2680519"/>
              <a:gd name="connsiteY58" fmla="*/ 2112707 h 2311810"/>
              <a:gd name="connsiteX59" fmla="*/ 387145 w 2680519"/>
              <a:gd name="connsiteY59" fmla="*/ 2160639 h 2311810"/>
              <a:gd name="connsiteX60" fmla="*/ 328151 w 2680519"/>
              <a:gd name="connsiteY60" fmla="*/ 2182762 h 2311810"/>
              <a:gd name="connsiteX61" fmla="*/ 313403 w 2680519"/>
              <a:gd name="connsiteY61" fmla="*/ 2193823 h 2311810"/>
              <a:gd name="connsiteX62" fmla="*/ 265471 w 2680519"/>
              <a:gd name="connsiteY62" fmla="*/ 2252816 h 2311810"/>
              <a:gd name="connsiteX63" fmla="*/ 221226 w 2680519"/>
              <a:gd name="connsiteY63" fmla="*/ 2289687 h 2311810"/>
              <a:gd name="connsiteX64" fmla="*/ 180667 w 2680519"/>
              <a:gd name="connsiteY64" fmla="*/ 2311810 h 2311810"/>
              <a:gd name="connsiteX65" fmla="*/ 154858 w 2680519"/>
              <a:gd name="connsiteY65" fmla="*/ 2311810 h 2311810"/>
              <a:gd name="connsiteX66" fmla="*/ 114300 w 2680519"/>
              <a:gd name="connsiteY66" fmla="*/ 2293375 h 2311810"/>
              <a:gd name="connsiteX67" fmla="*/ 70055 w 2680519"/>
              <a:gd name="connsiteY67" fmla="*/ 2238068 h 2311810"/>
              <a:gd name="connsiteX68" fmla="*/ 47932 w 2680519"/>
              <a:gd name="connsiteY68" fmla="*/ 2171700 h 2311810"/>
              <a:gd name="connsiteX69" fmla="*/ 29497 w 2680519"/>
              <a:gd name="connsiteY69" fmla="*/ 2086897 h 2311810"/>
              <a:gd name="connsiteX70" fmla="*/ 11061 w 2680519"/>
              <a:gd name="connsiteY70" fmla="*/ 1865671 h 2311810"/>
              <a:gd name="connsiteX71" fmla="*/ 0 w 2680519"/>
              <a:gd name="connsiteY71" fmla="*/ 1581765 h 2311810"/>
              <a:gd name="connsiteX72" fmla="*/ 0 w 2680519"/>
              <a:gd name="connsiteY72" fmla="*/ 1401097 h 2311810"/>
              <a:gd name="connsiteX73" fmla="*/ 0 w 2680519"/>
              <a:gd name="connsiteY73" fmla="*/ 1205681 h 2311810"/>
              <a:gd name="connsiteX74" fmla="*/ 0 w 2680519"/>
              <a:gd name="connsiteY74" fmla="*/ 1043449 h 2311810"/>
              <a:gd name="connsiteX75" fmla="*/ 7374 w 2680519"/>
              <a:gd name="connsiteY75" fmla="*/ 958645 h 2311810"/>
              <a:gd name="connsiteX76" fmla="*/ 25809 w 2680519"/>
              <a:gd name="connsiteY76" fmla="*/ 807475 h 2311810"/>
              <a:gd name="connsiteX77" fmla="*/ 44245 w 2680519"/>
              <a:gd name="connsiteY77" fmla="*/ 715297 h 2311810"/>
              <a:gd name="connsiteX78" fmla="*/ 70055 w 2680519"/>
              <a:gd name="connsiteY78" fmla="*/ 597310 h 2311810"/>
              <a:gd name="connsiteX79" fmla="*/ 99551 w 2680519"/>
              <a:gd name="connsiteY79" fmla="*/ 497758 h 2311810"/>
              <a:gd name="connsiteX80" fmla="*/ 132735 w 2680519"/>
              <a:gd name="connsiteY80" fmla="*/ 412955 h 2311810"/>
              <a:gd name="connsiteX81" fmla="*/ 176980 w 2680519"/>
              <a:gd name="connsiteY81" fmla="*/ 346587 h 2311810"/>
              <a:gd name="connsiteX82" fmla="*/ 221226 w 2680519"/>
              <a:gd name="connsiteY82" fmla="*/ 294968 h 2311810"/>
              <a:gd name="connsiteX83" fmla="*/ 258097 w 2680519"/>
              <a:gd name="connsiteY83" fmla="*/ 258097 h 2311810"/>
              <a:gd name="connsiteX84" fmla="*/ 313403 w 2680519"/>
              <a:gd name="connsiteY84" fmla="*/ 217539 h 2311810"/>
              <a:gd name="connsiteX85" fmla="*/ 368709 w 2680519"/>
              <a:gd name="connsiteY85" fmla="*/ 191729 h 2311810"/>
              <a:gd name="connsiteX86" fmla="*/ 435077 w 2680519"/>
              <a:gd name="connsiteY86" fmla="*/ 173294 h 2311810"/>
              <a:gd name="connsiteX87" fmla="*/ 508819 w 2680519"/>
              <a:gd name="connsiteY87" fmla="*/ 162233 h 2311810"/>
              <a:gd name="connsiteX88" fmla="*/ 578874 w 2680519"/>
              <a:gd name="connsiteY88" fmla="*/ 162233 h 2311810"/>
              <a:gd name="connsiteX89" fmla="*/ 637867 w 2680519"/>
              <a:gd name="connsiteY89" fmla="*/ 165920 h 2311810"/>
              <a:gd name="connsiteX90" fmla="*/ 674738 w 2680519"/>
              <a:gd name="connsiteY90" fmla="*/ 169607 h 2311810"/>
              <a:gd name="connsiteX91" fmla="*/ 862780 w 2680519"/>
              <a:gd name="connsiteY91" fmla="*/ 169607 h 2311810"/>
              <a:gd name="connsiteX92" fmla="*/ 1109816 w 2680519"/>
              <a:gd name="connsiteY92" fmla="*/ 169607 h 2311810"/>
              <a:gd name="connsiteX93" fmla="*/ 1356851 w 2680519"/>
              <a:gd name="connsiteY93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426109 w 2680519"/>
              <a:gd name="connsiteY4" fmla="*/ 154858 h 2311810"/>
              <a:gd name="connsiteX5" fmla="*/ 2481416 w 2680519"/>
              <a:gd name="connsiteY5" fmla="*/ 136423 h 2311810"/>
              <a:gd name="connsiteX6" fmla="*/ 2514600 w 2680519"/>
              <a:gd name="connsiteY6" fmla="*/ 117987 h 2311810"/>
              <a:gd name="connsiteX7" fmla="*/ 2621526 w 2680519"/>
              <a:gd name="connsiteY7" fmla="*/ 0 h 2311810"/>
              <a:gd name="connsiteX8" fmla="*/ 2676832 w 2680519"/>
              <a:gd name="connsiteY8" fmla="*/ 22123 h 2311810"/>
              <a:gd name="connsiteX9" fmla="*/ 2680519 w 2680519"/>
              <a:gd name="connsiteY9" fmla="*/ 51620 h 2311810"/>
              <a:gd name="connsiteX10" fmla="*/ 2673145 w 2680519"/>
              <a:gd name="connsiteY10" fmla="*/ 110613 h 2311810"/>
              <a:gd name="connsiteX11" fmla="*/ 2496164 w 2680519"/>
              <a:gd name="connsiteY11" fmla="*/ 390833 h 2311810"/>
              <a:gd name="connsiteX12" fmla="*/ 2451919 w 2680519"/>
              <a:gd name="connsiteY12" fmla="*/ 435078 h 2311810"/>
              <a:gd name="connsiteX13" fmla="*/ 2418735 w 2680519"/>
              <a:gd name="connsiteY13" fmla="*/ 457200 h 2311810"/>
              <a:gd name="connsiteX14" fmla="*/ 2392926 w 2680519"/>
              <a:gd name="connsiteY14" fmla="*/ 468262 h 2311810"/>
              <a:gd name="connsiteX15" fmla="*/ 2356055 w 2680519"/>
              <a:gd name="connsiteY15" fmla="*/ 483010 h 2311810"/>
              <a:gd name="connsiteX16" fmla="*/ 2337619 w 2680519"/>
              <a:gd name="connsiteY16" fmla="*/ 483010 h 2311810"/>
              <a:gd name="connsiteX17" fmla="*/ 2308122 w 2680519"/>
              <a:gd name="connsiteY17" fmla="*/ 475636 h 2311810"/>
              <a:gd name="connsiteX18" fmla="*/ 2245442 w 2680519"/>
              <a:gd name="connsiteY18" fmla="*/ 449826 h 2311810"/>
              <a:gd name="connsiteX19" fmla="*/ 2201197 w 2680519"/>
              <a:gd name="connsiteY19" fmla="*/ 424016 h 2311810"/>
              <a:gd name="connsiteX20" fmla="*/ 2175387 w 2680519"/>
              <a:gd name="connsiteY20" fmla="*/ 412955 h 2311810"/>
              <a:gd name="connsiteX21" fmla="*/ 2050026 w 2680519"/>
              <a:gd name="connsiteY21" fmla="*/ 401894 h 2311810"/>
              <a:gd name="connsiteX22" fmla="*/ 1707126 w 2680519"/>
              <a:gd name="connsiteY22" fmla="*/ 390833 h 2311810"/>
              <a:gd name="connsiteX23" fmla="*/ 1578077 w 2680519"/>
              <a:gd name="connsiteY23" fmla="*/ 394520 h 2311810"/>
              <a:gd name="connsiteX24" fmla="*/ 1452716 w 2680519"/>
              <a:gd name="connsiteY24" fmla="*/ 390833 h 2311810"/>
              <a:gd name="connsiteX25" fmla="*/ 682113 w 2680519"/>
              <a:gd name="connsiteY25" fmla="*/ 390833 h 2311810"/>
              <a:gd name="connsiteX26" fmla="*/ 545690 w 2680519"/>
              <a:gd name="connsiteY26" fmla="*/ 394520 h 2311810"/>
              <a:gd name="connsiteX27" fmla="*/ 486697 w 2680519"/>
              <a:gd name="connsiteY27" fmla="*/ 401894 h 2311810"/>
              <a:gd name="connsiteX28" fmla="*/ 435077 w 2680519"/>
              <a:gd name="connsiteY28" fmla="*/ 412955 h 2311810"/>
              <a:gd name="connsiteX29" fmla="*/ 401893 w 2680519"/>
              <a:gd name="connsiteY29" fmla="*/ 427704 h 2311810"/>
              <a:gd name="connsiteX30" fmla="*/ 368709 w 2680519"/>
              <a:gd name="connsiteY30" fmla="*/ 446139 h 2311810"/>
              <a:gd name="connsiteX31" fmla="*/ 342900 w 2680519"/>
              <a:gd name="connsiteY31" fmla="*/ 471949 h 2311810"/>
              <a:gd name="connsiteX32" fmla="*/ 320777 w 2680519"/>
              <a:gd name="connsiteY32" fmla="*/ 508820 h 2311810"/>
              <a:gd name="connsiteX33" fmla="*/ 306029 w 2680519"/>
              <a:gd name="connsiteY33" fmla="*/ 545691 h 2311810"/>
              <a:gd name="connsiteX34" fmla="*/ 280219 w 2680519"/>
              <a:gd name="connsiteY34" fmla="*/ 634181 h 2311810"/>
              <a:gd name="connsiteX35" fmla="*/ 247035 w 2680519"/>
              <a:gd name="connsiteY35" fmla="*/ 803787 h 2311810"/>
              <a:gd name="connsiteX36" fmla="*/ 235974 w 2680519"/>
              <a:gd name="connsiteY36" fmla="*/ 907026 h 2311810"/>
              <a:gd name="connsiteX37" fmla="*/ 224913 w 2680519"/>
              <a:gd name="connsiteY37" fmla="*/ 1139313 h 2311810"/>
              <a:gd name="connsiteX38" fmla="*/ 224913 w 2680519"/>
              <a:gd name="connsiteY38" fmla="*/ 1275736 h 2311810"/>
              <a:gd name="connsiteX39" fmla="*/ 232287 w 2680519"/>
              <a:gd name="connsiteY39" fmla="*/ 1489587 h 2311810"/>
              <a:gd name="connsiteX40" fmla="*/ 239661 w 2680519"/>
              <a:gd name="connsiteY40" fmla="*/ 1589139 h 2311810"/>
              <a:gd name="connsiteX41" fmla="*/ 250722 w 2680519"/>
              <a:gd name="connsiteY41" fmla="*/ 1718187 h 2311810"/>
              <a:gd name="connsiteX42" fmla="*/ 254409 w 2680519"/>
              <a:gd name="connsiteY42" fmla="*/ 1736623 h 2311810"/>
              <a:gd name="connsiteX43" fmla="*/ 269158 w 2680519"/>
              <a:gd name="connsiteY43" fmla="*/ 1766120 h 2311810"/>
              <a:gd name="connsiteX44" fmla="*/ 291280 w 2680519"/>
              <a:gd name="connsiteY44" fmla="*/ 1802991 h 2311810"/>
              <a:gd name="connsiteX45" fmla="*/ 313403 w 2680519"/>
              <a:gd name="connsiteY45" fmla="*/ 1828800 h 2311810"/>
              <a:gd name="connsiteX46" fmla="*/ 361335 w 2680519"/>
              <a:gd name="connsiteY46" fmla="*/ 1858297 h 2311810"/>
              <a:gd name="connsiteX47" fmla="*/ 409267 w 2680519"/>
              <a:gd name="connsiteY47" fmla="*/ 1876733 h 2311810"/>
              <a:gd name="connsiteX48" fmla="*/ 471948 w 2680519"/>
              <a:gd name="connsiteY48" fmla="*/ 1887794 h 2311810"/>
              <a:gd name="connsiteX49" fmla="*/ 1017638 w 2680519"/>
              <a:gd name="connsiteY49" fmla="*/ 1954162 h 2311810"/>
              <a:gd name="connsiteX50" fmla="*/ 1124564 w 2680519"/>
              <a:gd name="connsiteY50" fmla="*/ 1968910 h 2311810"/>
              <a:gd name="connsiteX51" fmla="*/ 1176184 w 2680519"/>
              <a:gd name="connsiteY51" fmla="*/ 1979971 h 2311810"/>
              <a:gd name="connsiteX52" fmla="*/ 1183558 w 2680519"/>
              <a:gd name="connsiteY52" fmla="*/ 1991033 h 2311810"/>
              <a:gd name="connsiteX53" fmla="*/ 1183558 w 2680519"/>
              <a:gd name="connsiteY53" fmla="*/ 1998407 h 2311810"/>
              <a:gd name="connsiteX54" fmla="*/ 1176184 w 2680519"/>
              <a:gd name="connsiteY54" fmla="*/ 2009468 h 2311810"/>
              <a:gd name="connsiteX55" fmla="*/ 1146687 w 2680519"/>
              <a:gd name="connsiteY55" fmla="*/ 2020529 h 2311810"/>
              <a:gd name="connsiteX56" fmla="*/ 1091380 w 2680519"/>
              <a:gd name="connsiteY56" fmla="*/ 2031591 h 2311810"/>
              <a:gd name="connsiteX57" fmla="*/ 575187 w 2680519"/>
              <a:gd name="connsiteY57" fmla="*/ 2112707 h 2311810"/>
              <a:gd name="connsiteX58" fmla="*/ 387145 w 2680519"/>
              <a:gd name="connsiteY58" fmla="*/ 2160639 h 2311810"/>
              <a:gd name="connsiteX59" fmla="*/ 328151 w 2680519"/>
              <a:gd name="connsiteY59" fmla="*/ 2182762 h 2311810"/>
              <a:gd name="connsiteX60" fmla="*/ 313403 w 2680519"/>
              <a:gd name="connsiteY60" fmla="*/ 2193823 h 2311810"/>
              <a:gd name="connsiteX61" fmla="*/ 265471 w 2680519"/>
              <a:gd name="connsiteY61" fmla="*/ 2252816 h 2311810"/>
              <a:gd name="connsiteX62" fmla="*/ 221226 w 2680519"/>
              <a:gd name="connsiteY62" fmla="*/ 2289687 h 2311810"/>
              <a:gd name="connsiteX63" fmla="*/ 180667 w 2680519"/>
              <a:gd name="connsiteY63" fmla="*/ 2311810 h 2311810"/>
              <a:gd name="connsiteX64" fmla="*/ 154858 w 2680519"/>
              <a:gd name="connsiteY64" fmla="*/ 2311810 h 2311810"/>
              <a:gd name="connsiteX65" fmla="*/ 114300 w 2680519"/>
              <a:gd name="connsiteY65" fmla="*/ 2293375 h 2311810"/>
              <a:gd name="connsiteX66" fmla="*/ 70055 w 2680519"/>
              <a:gd name="connsiteY66" fmla="*/ 2238068 h 2311810"/>
              <a:gd name="connsiteX67" fmla="*/ 47932 w 2680519"/>
              <a:gd name="connsiteY67" fmla="*/ 2171700 h 2311810"/>
              <a:gd name="connsiteX68" fmla="*/ 29497 w 2680519"/>
              <a:gd name="connsiteY68" fmla="*/ 2086897 h 2311810"/>
              <a:gd name="connsiteX69" fmla="*/ 11061 w 2680519"/>
              <a:gd name="connsiteY69" fmla="*/ 1865671 h 2311810"/>
              <a:gd name="connsiteX70" fmla="*/ 0 w 2680519"/>
              <a:gd name="connsiteY70" fmla="*/ 1581765 h 2311810"/>
              <a:gd name="connsiteX71" fmla="*/ 0 w 2680519"/>
              <a:gd name="connsiteY71" fmla="*/ 1401097 h 2311810"/>
              <a:gd name="connsiteX72" fmla="*/ 0 w 2680519"/>
              <a:gd name="connsiteY72" fmla="*/ 1205681 h 2311810"/>
              <a:gd name="connsiteX73" fmla="*/ 0 w 2680519"/>
              <a:gd name="connsiteY73" fmla="*/ 1043449 h 2311810"/>
              <a:gd name="connsiteX74" fmla="*/ 7374 w 2680519"/>
              <a:gd name="connsiteY74" fmla="*/ 958645 h 2311810"/>
              <a:gd name="connsiteX75" fmla="*/ 25809 w 2680519"/>
              <a:gd name="connsiteY75" fmla="*/ 807475 h 2311810"/>
              <a:gd name="connsiteX76" fmla="*/ 44245 w 2680519"/>
              <a:gd name="connsiteY76" fmla="*/ 715297 h 2311810"/>
              <a:gd name="connsiteX77" fmla="*/ 70055 w 2680519"/>
              <a:gd name="connsiteY77" fmla="*/ 597310 h 2311810"/>
              <a:gd name="connsiteX78" fmla="*/ 99551 w 2680519"/>
              <a:gd name="connsiteY78" fmla="*/ 497758 h 2311810"/>
              <a:gd name="connsiteX79" fmla="*/ 132735 w 2680519"/>
              <a:gd name="connsiteY79" fmla="*/ 412955 h 2311810"/>
              <a:gd name="connsiteX80" fmla="*/ 176980 w 2680519"/>
              <a:gd name="connsiteY80" fmla="*/ 346587 h 2311810"/>
              <a:gd name="connsiteX81" fmla="*/ 221226 w 2680519"/>
              <a:gd name="connsiteY81" fmla="*/ 294968 h 2311810"/>
              <a:gd name="connsiteX82" fmla="*/ 258097 w 2680519"/>
              <a:gd name="connsiteY82" fmla="*/ 258097 h 2311810"/>
              <a:gd name="connsiteX83" fmla="*/ 313403 w 2680519"/>
              <a:gd name="connsiteY83" fmla="*/ 217539 h 2311810"/>
              <a:gd name="connsiteX84" fmla="*/ 368709 w 2680519"/>
              <a:gd name="connsiteY84" fmla="*/ 191729 h 2311810"/>
              <a:gd name="connsiteX85" fmla="*/ 435077 w 2680519"/>
              <a:gd name="connsiteY85" fmla="*/ 173294 h 2311810"/>
              <a:gd name="connsiteX86" fmla="*/ 508819 w 2680519"/>
              <a:gd name="connsiteY86" fmla="*/ 162233 h 2311810"/>
              <a:gd name="connsiteX87" fmla="*/ 578874 w 2680519"/>
              <a:gd name="connsiteY87" fmla="*/ 162233 h 2311810"/>
              <a:gd name="connsiteX88" fmla="*/ 637867 w 2680519"/>
              <a:gd name="connsiteY88" fmla="*/ 165920 h 2311810"/>
              <a:gd name="connsiteX89" fmla="*/ 674738 w 2680519"/>
              <a:gd name="connsiteY89" fmla="*/ 169607 h 2311810"/>
              <a:gd name="connsiteX90" fmla="*/ 862780 w 2680519"/>
              <a:gd name="connsiteY90" fmla="*/ 169607 h 2311810"/>
              <a:gd name="connsiteX91" fmla="*/ 1109816 w 2680519"/>
              <a:gd name="connsiteY91" fmla="*/ 169607 h 2311810"/>
              <a:gd name="connsiteX92" fmla="*/ 1356851 w 2680519"/>
              <a:gd name="connsiteY92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426109 w 2680519"/>
              <a:gd name="connsiteY4" fmla="*/ 154858 h 2311810"/>
              <a:gd name="connsiteX5" fmla="*/ 2514600 w 2680519"/>
              <a:gd name="connsiteY5" fmla="*/ 117987 h 2311810"/>
              <a:gd name="connsiteX6" fmla="*/ 2621526 w 2680519"/>
              <a:gd name="connsiteY6" fmla="*/ 0 h 2311810"/>
              <a:gd name="connsiteX7" fmla="*/ 2676832 w 2680519"/>
              <a:gd name="connsiteY7" fmla="*/ 22123 h 2311810"/>
              <a:gd name="connsiteX8" fmla="*/ 2680519 w 2680519"/>
              <a:gd name="connsiteY8" fmla="*/ 51620 h 2311810"/>
              <a:gd name="connsiteX9" fmla="*/ 2673145 w 2680519"/>
              <a:gd name="connsiteY9" fmla="*/ 110613 h 2311810"/>
              <a:gd name="connsiteX10" fmla="*/ 2496164 w 2680519"/>
              <a:gd name="connsiteY10" fmla="*/ 390833 h 2311810"/>
              <a:gd name="connsiteX11" fmla="*/ 2451919 w 2680519"/>
              <a:gd name="connsiteY11" fmla="*/ 435078 h 2311810"/>
              <a:gd name="connsiteX12" fmla="*/ 2418735 w 2680519"/>
              <a:gd name="connsiteY12" fmla="*/ 457200 h 2311810"/>
              <a:gd name="connsiteX13" fmla="*/ 2392926 w 2680519"/>
              <a:gd name="connsiteY13" fmla="*/ 468262 h 2311810"/>
              <a:gd name="connsiteX14" fmla="*/ 2356055 w 2680519"/>
              <a:gd name="connsiteY14" fmla="*/ 483010 h 2311810"/>
              <a:gd name="connsiteX15" fmla="*/ 2337619 w 2680519"/>
              <a:gd name="connsiteY15" fmla="*/ 483010 h 2311810"/>
              <a:gd name="connsiteX16" fmla="*/ 2308122 w 2680519"/>
              <a:gd name="connsiteY16" fmla="*/ 475636 h 2311810"/>
              <a:gd name="connsiteX17" fmla="*/ 2245442 w 2680519"/>
              <a:gd name="connsiteY17" fmla="*/ 449826 h 2311810"/>
              <a:gd name="connsiteX18" fmla="*/ 2201197 w 2680519"/>
              <a:gd name="connsiteY18" fmla="*/ 424016 h 2311810"/>
              <a:gd name="connsiteX19" fmla="*/ 2175387 w 2680519"/>
              <a:gd name="connsiteY19" fmla="*/ 412955 h 2311810"/>
              <a:gd name="connsiteX20" fmla="*/ 2050026 w 2680519"/>
              <a:gd name="connsiteY20" fmla="*/ 401894 h 2311810"/>
              <a:gd name="connsiteX21" fmla="*/ 1707126 w 2680519"/>
              <a:gd name="connsiteY21" fmla="*/ 390833 h 2311810"/>
              <a:gd name="connsiteX22" fmla="*/ 1578077 w 2680519"/>
              <a:gd name="connsiteY22" fmla="*/ 394520 h 2311810"/>
              <a:gd name="connsiteX23" fmla="*/ 1452716 w 2680519"/>
              <a:gd name="connsiteY23" fmla="*/ 390833 h 2311810"/>
              <a:gd name="connsiteX24" fmla="*/ 682113 w 2680519"/>
              <a:gd name="connsiteY24" fmla="*/ 390833 h 2311810"/>
              <a:gd name="connsiteX25" fmla="*/ 545690 w 2680519"/>
              <a:gd name="connsiteY25" fmla="*/ 394520 h 2311810"/>
              <a:gd name="connsiteX26" fmla="*/ 486697 w 2680519"/>
              <a:gd name="connsiteY26" fmla="*/ 401894 h 2311810"/>
              <a:gd name="connsiteX27" fmla="*/ 435077 w 2680519"/>
              <a:gd name="connsiteY27" fmla="*/ 412955 h 2311810"/>
              <a:gd name="connsiteX28" fmla="*/ 401893 w 2680519"/>
              <a:gd name="connsiteY28" fmla="*/ 427704 h 2311810"/>
              <a:gd name="connsiteX29" fmla="*/ 368709 w 2680519"/>
              <a:gd name="connsiteY29" fmla="*/ 446139 h 2311810"/>
              <a:gd name="connsiteX30" fmla="*/ 342900 w 2680519"/>
              <a:gd name="connsiteY30" fmla="*/ 471949 h 2311810"/>
              <a:gd name="connsiteX31" fmla="*/ 320777 w 2680519"/>
              <a:gd name="connsiteY31" fmla="*/ 508820 h 2311810"/>
              <a:gd name="connsiteX32" fmla="*/ 306029 w 2680519"/>
              <a:gd name="connsiteY32" fmla="*/ 545691 h 2311810"/>
              <a:gd name="connsiteX33" fmla="*/ 280219 w 2680519"/>
              <a:gd name="connsiteY33" fmla="*/ 634181 h 2311810"/>
              <a:gd name="connsiteX34" fmla="*/ 247035 w 2680519"/>
              <a:gd name="connsiteY34" fmla="*/ 803787 h 2311810"/>
              <a:gd name="connsiteX35" fmla="*/ 235974 w 2680519"/>
              <a:gd name="connsiteY35" fmla="*/ 907026 h 2311810"/>
              <a:gd name="connsiteX36" fmla="*/ 224913 w 2680519"/>
              <a:gd name="connsiteY36" fmla="*/ 1139313 h 2311810"/>
              <a:gd name="connsiteX37" fmla="*/ 224913 w 2680519"/>
              <a:gd name="connsiteY37" fmla="*/ 1275736 h 2311810"/>
              <a:gd name="connsiteX38" fmla="*/ 232287 w 2680519"/>
              <a:gd name="connsiteY38" fmla="*/ 1489587 h 2311810"/>
              <a:gd name="connsiteX39" fmla="*/ 239661 w 2680519"/>
              <a:gd name="connsiteY39" fmla="*/ 1589139 h 2311810"/>
              <a:gd name="connsiteX40" fmla="*/ 250722 w 2680519"/>
              <a:gd name="connsiteY40" fmla="*/ 1718187 h 2311810"/>
              <a:gd name="connsiteX41" fmla="*/ 254409 w 2680519"/>
              <a:gd name="connsiteY41" fmla="*/ 1736623 h 2311810"/>
              <a:gd name="connsiteX42" fmla="*/ 269158 w 2680519"/>
              <a:gd name="connsiteY42" fmla="*/ 1766120 h 2311810"/>
              <a:gd name="connsiteX43" fmla="*/ 291280 w 2680519"/>
              <a:gd name="connsiteY43" fmla="*/ 1802991 h 2311810"/>
              <a:gd name="connsiteX44" fmla="*/ 313403 w 2680519"/>
              <a:gd name="connsiteY44" fmla="*/ 1828800 h 2311810"/>
              <a:gd name="connsiteX45" fmla="*/ 361335 w 2680519"/>
              <a:gd name="connsiteY45" fmla="*/ 1858297 h 2311810"/>
              <a:gd name="connsiteX46" fmla="*/ 409267 w 2680519"/>
              <a:gd name="connsiteY46" fmla="*/ 1876733 h 2311810"/>
              <a:gd name="connsiteX47" fmla="*/ 471948 w 2680519"/>
              <a:gd name="connsiteY47" fmla="*/ 1887794 h 2311810"/>
              <a:gd name="connsiteX48" fmla="*/ 1017638 w 2680519"/>
              <a:gd name="connsiteY48" fmla="*/ 1954162 h 2311810"/>
              <a:gd name="connsiteX49" fmla="*/ 1124564 w 2680519"/>
              <a:gd name="connsiteY49" fmla="*/ 1968910 h 2311810"/>
              <a:gd name="connsiteX50" fmla="*/ 1176184 w 2680519"/>
              <a:gd name="connsiteY50" fmla="*/ 1979971 h 2311810"/>
              <a:gd name="connsiteX51" fmla="*/ 1183558 w 2680519"/>
              <a:gd name="connsiteY51" fmla="*/ 1991033 h 2311810"/>
              <a:gd name="connsiteX52" fmla="*/ 1183558 w 2680519"/>
              <a:gd name="connsiteY52" fmla="*/ 1998407 h 2311810"/>
              <a:gd name="connsiteX53" fmla="*/ 1176184 w 2680519"/>
              <a:gd name="connsiteY53" fmla="*/ 2009468 h 2311810"/>
              <a:gd name="connsiteX54" fmla="*/ 1146687 w 2680519"/>
              <a:gd name="connsiteY54" fmla="*/ 2020529 h 2311810"/>
              <a:gd name="connsiteX55" fmla="*/ 1091380 w 2680519"/>
              <a:gd name="connsiteY55" fmla="*/ 2031591 h 2311810"/>
              <a:gd name="connsiteX56" fmla="*/ 575187 w 2680519"/>
              <a:gd name="connsiteY56" fmla="*/ 2112707 h 2311810"/>
              <a:gd name="connsiteX57" fmla="*/ 387145 w 2680519"/>
              <a:gd name="connsiteY57" fmla="*/ 2160639 h 2311810"/>
              <a:gd name="connsiteX58" fmla="*/ 328151 w 2680519"/>
              <a:gd name="connsiteY58" fmla="*/ 2182762 h 2311810"/>
              <a:gd name="connsiteX59" fmla="*/ 313403 w 2680519"/>
              <a:gd name="connsiteY59" fmla="*/ 2193823 h 2311810"/>
              <a:gd name="connsiteX60" fmla="*/ 265471 w 2680519"/>
              <a:gd name="connsiteY60" fmla="*/ 2252816 h 2311810"/>
              <a:gd name="connsiteX61" fmla="*/ 221226 w 2680519"/>
              <a:gd name="connsiteY61" fmla="*/ 2289687 h 2311810"/>
              <a:gd name="connsiteX62" fmla="*/ 180667 w 2680519"/>
              <a:gd name="connsiteY62" fmla="*/ 2311810 h 2311810"/>
              <a:gd name="connsiteX63" fmla="*/ 154858 w 2680519"/>
              <a:gd name="connsiteY63" fmla="*/ 2311810 h 2311810"/>
              <a:gd name="connsiteX64" fmla="*/ 114300 w 2680519"/>
              <a:gd name="connsiteY64" fmla="*/ 2293375 h 2311810"/>
              <a:gd name="connsiteX65" fmla="*/ 70055 w 2680519"/>
              <a:gd name="connsiteY65" fmla="*/ 2238068 h 2311810"/>
              <a:gd name="connsiteX66" fmla="*/ 47932 w 2680519"/>
              <a:gd name="connsiteY66" fmla="*/ 2171700 h 2311810"/>
              <a:gd name="connsiteX67" fmla="*/ 29497 w 2680519"/>
              <a:gd name="connsiteY67" fmla="*/ 2086897 h 2311810"/>
              <a:gd name="connsiteX68" fmla="*/ 11061 w 2680519"/>
              <a:gd name="connsiteY68" fmla="*/ 1865671 h 2311810"/>
              <a:gd name="connsiteX69" fmla="*/ 0 w 2680519"/>
              <a:gd name="connsiteY69" fmla="*/ 1581765 h 2311810"/>
              <a:gd name="connsiteX70" fmla="*/ 0 w 2680519"/>
              <a:gd name="connsiteY70" fmla="*/ 1401097 h 2311810"/>
              <a:gd name="connsiteX71" fmla="*/ 0 w 2680519"/>
              <a:gd name="connsiteY71" fmla="*/ 1205681 h 2311810"/>
              <a:gd name="connsiteX72" fmla="*/ 0 w 2680519"/>
              <a:gd name="connsiteY72" fmla="*/ 1043449 h 2311810"/>
              <a:gd name="connsiteX73" fmla="*/ 7374 w 2680519"/>
              <a:gd name="connsiteY73" fmla="*/ 958645 h 2311810"/>
              <a:gd name="connsiteX74" fmla="*/ 25809 w 2680519"/>
              <a:gd name="connsiteY74" fmla="*/ 807475 h 2311810"/>
              <a:gd name="connsiteX75" fmla="*/ 44245 w 2680519"/>
              <a:gd name="connsiteY75" fmla="*/ 715297 h 2311810"/>
              <a:gd name="connsiteX76" fmla="*/ 70055 w 2680519"/>
              <a:gd name="connsiteY76" fmla="*/ 597310 h 2311810"/>
              <a:gd name="connsiteX77" fmla="*/ 99551 w 2680519"/>
              <a:gd name="connsiteY77" fmla="*/ 497758 h 2311810"/>
              <a:gd name="connsiteX78" fmla="*/ 132735 w 2680519"/>
              <a:gd name="connsiteY78" fmla="*/ 412955 h 2311810"/>
              <a:gd name="connsiteX79" fmla="*/ 176980 w 2680519"/>
              <a:gd name="connsiteY79" fmla="*/ 346587 h 2311810"/>
              <a:gd name="connsiteX80" fmla="*/ 221226 w 2680519"/>
              <a:gd name="connsiteY80" fmla="*/ 294968 h 2311810"/>
              <a:gd name="connsiteX81" fmla="*/ 258097 w 2680519"/>
              <a:gd name="connsiteY81" fmla="*/ 258097 h 2311810"/>
              <a:gd name="connsiteX82" fmla="*/ 313403 w 2680519"/>
              <a:gd name="connsiteY82" fmla="*/ 217539 h 2311810"/>
              <a:gd name="connsiteX83" fmla="*/ 368709 w 2680519"/>
              <a:gd name="connsiteY83" fmla="*/ 191729 h 2311810"/>
              <a:gd name="connsiteX84" fmla="*/ 435077 w 2680519"/>
              <a:gd name="connsiteY84" fmla="*/ 173294 h 2311810"/>
              <a:gd name="connsiteX85" fmla="*/ 508819 w 2680519"/>
              <a:gd name="connsiteY85" fmla="*/ 162233 h 2311810"/>
              <a:gd name="connsiteX86" fmla="*/ 578874 w 2680519"/>
              <a:gd name="connsiteY86" fmla="*/ 162233 h 2311810"/>
              <a:gd name="connsiteX87" fmla="*/ 637867 w 2680519"/>
              <a:gd name="connsiteY87" fmla="*/ 165920 h 2311810"/>
              <a:gd name="connsiteX88" fmla="*/ 674738 w 2680519"/>
              <a:gd name="connsiteY88" fmla="*/ 169607 h 2311810"/>
              <a:gd name="connsiteX89" fmla="*/ 862780 w 2680519"/>
              <a:gd name="connsiteY89" fmla="*/ 169607 h 2311810"/>
              <a:gd name="connsiteX90" fmla="*/ 1109816 w 2680519"/>
              <a:gd name="connsiteY90" fmla="*/ 169607 h 2311810"/>
              <a:gd name="connsiteX91" fmla="*/ 1356851 w 2680519"/>
              <a:gd name="connsiteY91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514600 w 2680519"/>
              <a:gd name="connsiteY4" fmla="*/ 117987 h 2311810"/>
              <a:gd name="connsiteX5" fmla="*/ 2621526 w 2680519"/>
              <a:gd name="connsiteY5" fmla="*/ 0 h 2311810"/>
              <a:gd name="connsiteX6" fmla="*/ 2676832 w 2680519"/>
              <a:gd name="connsiteY6" fmla="*/ 22123 h 2311810"/>
              <a:gd name="connsiteX7" fmla="*/ 2680519 w 2680519"/>
              <a:gd name="connsiteY7" fmla="*/ 51620 h 2311810"/>
              <a:gd name="connsiteX8" fmla="*/ 2673145 w 2680519"/>
              <a:gd name="connsiteY8" fmla="*/ 110613 h 2311810"/>
              <a:gd name="connsiteX9" fmla="*/ 2496164 w 2680519"/>
              <a:gd name="connsiteY9" fmla="*/ 390833 h 2311810"/>
              <a:gd name="connsiteX10" fmla="*/ 2451919 w 2680519"/>
              <a:gd name="connsiteY10" fmla="*/ 435078 h 2311810"/>
              <a:gd name="connsiteX11" fmla="*/ 2418735 w 2680519"/>
              <a:gd name="connsiteY11" fmla="*/ 457200 h 2311810"/>
              <a:gd name="connsiteX12" fmla="*/ 2392926 w 2680519"/>
              <a:gd name="connsiteY12" fmla="*/ 468262 h 2311810"/>
              <a:gd name="connsiteX13" fmla="*/ 2356055 w 2680519"/>
              <a:gd name="connsiteY13" fmla="*/ 483010 h 2311810"/>
              <a:gd name="connsiteX14" fmla="*/ 2337619 w 2680519"/>
              <a:gd name="connsiteY14" fmla="*/ 483010 h 2311810"/>
              <a:gd name="connsiteX15" fmla="*/ 2308122 w 2680519"/>
              <a:gd name="connsiteY15" fmla="*/ 475636 h 2311810"/>
              <a:gd name="connsiteX16" fmla="*/ 2245442 w 2680519"/>
              <a:gd name="connsiteY16" fmla="*/ 449826 h 2311810"/>
              <a:gd name="connsiteX17" fmla="*/ 2201197 w 2680519"/>
              <a:gd name="connsiteY17" fmla="*/ 424016 h 2311810"/>
              <a:gd name="connsiteX18" fmla="*/ 2175387 w 2680519"/>
              <a:gd name="connsiteY18" fmla="*/ 412955 h 2311810"/>
              <a:gd name="connsiteX19" fmla="*/ 2050026 w 2680519"/>
              <a:gd name="connsiteY19" fmla="*/ 401894 h 2311810"/>
              <a:gd name="connsiteX20" fmla="*/ 1707126 w 2680519"/>
              <a:gd name="connsiteY20" fmla="*/ 390833 h 2311810"/>
              <a:gd name="connsiteX21" fmla="*/ 1578077 w 2680519"/>
              <a:gd name="connsiteY21" fmla="*/ 394520 h 2311810"/>
              <a:gd name="connsiteX22" fmla="*/ 1452716 w 2680519"/>
              <a:gd name="connsiteY22" fmla="*/ 390833 h 2311810"/>
              <a:gd name="connsiteX23" fmla="*/ 682113 w 2680519"/>
              <a:gd name="connsiteY23" fmla="*/ 390833 h 2311810"/>
              <a:gd name="connsiteX24" fmla="*/ 545690 w 2680519"/>
              <a:gd name="connsiteY24" fmla="*/ 394520 h 2311810"/>
              <a:gd name="connsiteX25" fmla="*/ 486697 w 2680519"/>
              <a:gd name="connsiteY25" fmla="*/ 401894 h 2311810"/>
              <a:gd name="connsiteX26" fmla="*/ 435077 w 2680519"/>
              <a:gd name="connsiteY26" fmla="*/ 412955 h 2311810"/>
              <a:gd name="connsiteX27" fmla="*/ 401893 w 2680519"/>
              <a:gd name="connsiteY27" fmla="*/ 427704 h 2311810"/>
              <a:gd name="connsiteX28" fmla="*/ 368709 w 2680519"/>
              <a:gd name="connsiteY28" fmla="*/ 446139 h 2311810"/>
              <a:gd name="connsiteX29" fmla="*/ 342900 w 2680519"/>
              <a:gd name="connsiteY29" fmla="*/ 471949 h 2311810"/>
              <a:gd name="connsiteX30" fmla="*/ 320777 w 2680519"/>
              <a:gd name="connsiteY30" fmla="*/ 508820 h 2311810"/>
              <a:gd name="connsiteX31" fmla="*/ 306029 w 2680519"/>
              <a:gd name="connsiteY31" fmla="*/ 545691 h 2311810"/>
              <a:gd name="connsiteX32" fmla="*/ 280219 w 2680519"/>
              <a:gd name="connsiteY32" fmla="*/ 634181 h 2311810"/>
              <a:gd name="connsiteX33" fmla="*/ 247035 w 2680519"/>
              <a:gd name="connsiteY33" fmla="*/ 803787 h 2311810"/>
              <a:gd name="connsiteX34" fmla="*/ 235974 w 2680519"/>
              <a:gd name="connsiteY34" fmla="*/ 907026 h 2311810"/>
              <a:gd name="connsiteX35" fmla="*/ 224913 w 2680519"/>
              <a:gd name="connsiteY35" fmla="*/ 1139313 h 2311810"/>
              <a:gd name="connsiteX36" fmla="*/ 224913 w 2680519"/>
              <a:gd name="connsiteY36" fmla="*/ 1275736 h 2311810"/>
              <a:gd name="connsiteX37" fmla="*/ 232287 w 2680519"/>
              <a:gd name="connsiteY37" fmla="*/ 1489587 h 2311810"/>
              <a:gd name="connsiteX38" fmla="*/ 239661 w 2680519"/>
              <a:gd name="connsiteY38" fmla="*/ 1589139 h 2311810"/>
              <a:gd name="connsiteX39" fmla="*/ 250722 w 2680519"/>
              <a:gd name="connsiteY39" fmla="*/ 1718187 h 2311810"/>
              <a:gd name="connsiteX40" fmla="*/ 254409 w 2680519"/>
              <a:gd name="connsiteY40" fmla="*/ 1736623 h 2311810"/>
              <a:gd name="connsiteX41" fmla="*/ 269158 w 2680519"/>
              <a:gd name="connsiteY41" fmla="*/ 1766120 h 2311810"/>
              <a:gd name="connsiteX42" fmla="*/ 291280 w 2680519"/>
              <a:gd name="connsiteY42" fmla="*/ 1802991 h 2311810"/>
              <a:gd name="connsiteX43" fmla="*/ 313403 w 2680519"/>
              <a:gd name="connsiteY43" fmla="*/ 1828800 h 2311810"/>
              <a:gd name="connsiteX44" fmla="*/ 361335 w 2680519"/>
              <a:gd name="connsiteY44" fmla="*/ 1858297 h 2311810"/>
              <a:gd name="connsiteX45" fmla="*/ 409267 w 2680519"/>
              <a:gd name="connsiteY45" fmla="*/ 1876733 h 2311810"/>
              <a:gd name="connsiteX46" fmla="*/ 471948 w 2680519"/>
              <a:gd name="connsiteY46" fmla="*/ 1887794 h 2311810"/>
              <a:gd name="connsiteX47" fmla="*/ 1017638 w 2680519"/>
              <a:gd name="connsiteY47" fmla="*/ 1954162 h 2311810"/>
              <a:gd name="connsiteX48" fmla="*/ 1124564 w 2680519"/>
              <a:gd name="connsiteY48" fmla="*/ 1968910 h 2311810"/>
              <a:gd name="connsiteX49" fmla="*/ 1176184 w 2680519"/>
              <a:gd name="connsiteY49" fmla="*/ 1979971 h 2311810"/>
              <a:gd name="connsiteX50" fmla="*/ 1183558 w 2680519"/>
              <a:gd name="connsiteY50" fmla="*/ 1991033 h 2311810"/>
              <a:gd name="connsiteX51" fmla="*/ 1183558 w 2680519"/>
              <a:gd name="connsiteY51" fmla="*/ 1998407 h 2311810"/>
              <a:gd name="connsiteX52" fmla="*/ 1176184 w 2680519"/>
              <a:gd name="connsiteY52" fmla="*/ 2009468 h 2311810"/>
              <a:gd name="connsiteX53" fmla="*/ 1146687 w 2680519"/>
              <a:gd name="connsiteY53" fmla="*/ 2020529 h 2311810"/>
              <a:gd name="connsiteX54" fmla="*/ 1091380 w 2680519"/>
              <a:gd name="connsiteY54" fmla="*/ 2031591 h 2311810"/>
              <a:gd name="connsiteX55" fmla="*/ 575187 w 2680519"/>
              <a:gd name="connsiteY55" fmla="*/ 2112707 h 2311810"/>
              <a:gd name="connsiteX56" fmla="*/ 387145 w 2680519"/>
              <a:gd name="connsiteY56" fmla="*/ 2160639 h 2311810"/>
              <a:gd name="connsiteX57" fmla="*/ 328151 w 2680519"/>
              <a:gd name="connsiteY57" fmla="*/ 2182762 h 2311810"/>
              <a:gd name="connsiteX58" fmla="*/ 313403 w 2680519"/>
              <a:gd name="connsiteY58" fmla="*/ 2193823 h 2311810"/>
              <a:gd name="connsiteX59" fmla="*/ 265471 w 2680519"/>
              <a:gd name="connsiteY59" fmla="*/ 2252816 h 2311810"/>
              <a:gd name="connsiteX60" fmla="*/ 221226 w 2680519"/>
              <a:gd name="connsiteY60" fmla="*/ 2289687 h 2311810"/>
              <a:gd name="connsiteX61" fmla="*/ 180667 w 2680519"/>
              <a:gd name="connsiteY61" fmla="*/ 2311810 h 2311810"/>
              <a:gd name="connsiteX62" fmla="*/ 154858 w 2680519"/>
              <a:gd name="connsiteY62" fmla="*/ 2311810 h 2311810"/>
              <a:gd name="connsiteX63" fmla="*/ 114300 w 2680519"/>
              <a:gd name="connsiteY63" fmla="*/ 2293375 h 2311810"/>
              <a:gd name="connsiteX64" fmla="*/ 70055 w 2680519"/>
              <a:gd name="connsiteY64" fmla="*/ 2238068 h 2311810"/>
              <a:gd name="connsiteX65" fmla="*/ 47932 w 2680519"/>
              <a:gd name="connsiteY65" fmla="*/ 2171700 h 2311810"/>
              <a:gd name="connsiteX66" fmla="*/ 29497 w 2680519"/>
              <a:gd name="connsiteY66" fmla="*/ 2086897 h 2311810"/>
              <a:gd name="connsiteX67" fmla="*/ 11061 w 2680519"/>
              <a:gd name="connsiteY67" fmla="*/ 1865671 h 2311810"/>
              <a:gd name="connsiteX68" fmla="*/ 0 w 2680519"/>
              <a:gd name="connsiteY68" fmla="*/ 1581765 h 2311810"/>
              <a:gd name="connsiteX69" fmla="*/ 0 w 2680519"/>
              <a:gd name="connsiteY69" fmla="*/ 1401097 h 2311810"/>
              <a:gd name="connsiteX70" fmla="*/ 0 w 2680519"/>
              <a:gd name="connsiteY70" fmla="*/ 1205681 h 2311810"/>
              <a:gd name="connsiteX71" fmla="*/ 0 w 2680519"/>
              <a:gd name="connsiteY71" fmla="*/ 1043449 h 2311810"/>
              <a:gd name="connsiteX72" fmla="*/ 7374 w 2680519"/>
              <a:gd name="connsiteY72" fmla="*/ 958645 h 2311810"/>
              <a:gd name="connsiteX73" fmla="*/ 25809 w 2680519"/>
              <a:gd name="connsiteY73" fmla="*/ 807475 h 2311810"/>
              <a:gd name="connsiteX74" fmla="*/ 44245 w 2680519"/>
              <a:gd name="connsiteY74" fmla="*/ 715297 h 2311810"/>
              <a:gd name="connsiteX75" fmla="*/ 70055 w 2680519"/>
              <a:gd name="connsiteY75" fmla="*/ 597310 h 2311810"/>
              <a:gd name="connsiteX76" fmla="*/ 99551 w 2680519"/>
              <a:gd name="connsiteY76" fmla="*/ 497758 h 2311810"/>
              <a:gd name="connsiteX77" fmla="*/ 132735 w 2680519"/>
              <a:gd name="connsiteY77" fmla="*/ 412955 h 2311810"/>
              <a:gd name="connsiteX78" fmla="*/ 176980 w 2680519"/>
              <a:gd name="connsiteY78" fmla="*/ 346587 h 2311810"/>
              <a:gd name="connsiteX79" fmla="*/ 221226 w 2680519"/>
              <a:gd name="connsiteY79" fmla="*/ 294968 h 2311810"/>
              <a:gd name="connsiteX80" fmla="*/ 258097 w 2680519"/>
              <a:gd name="connsiteY80" fmla="*/ 258097 h 2311810"/>
              <a:gd name="connsiteX81" fmla="*/ 313403 w 2680519"/>
              <a:gd name="connsiteY81" fmla="*/ 217539 h 2311810"/>
              <a:gd name="connsiteX82" fmla="*/ 368709 w 2680519"/>
              <a:gd name="connsiteY82" fmla="*/ 191729 h 2311810"/>
              <a:gd name="connsiteX83" fmla="*/ 435077 w 2680519"/>
              <a:gd name="connsiteY83" fmla="*/ 173294 h 2311810"/>
              <a:gd name="connsiteX84" fmla="*/ 508819 w 2680519"/>
              <a:gd name="connsiteY84" fmla="*/ 162233 h 2311810"/>
              <a:gd name="connsiteX85" fmla="*/ 578874 w 2680519"/>
              <a:gd name="connsiteY85" fmla="*/ 162233 h 2311810"/>
              <a:gd name="connsiteX86" fmla="*/ 637867 w 2680519"/>
              <a:gd name="connsiteY86" fmla="*/ 165920 h 2311810"/>
              <a:gd name="connsiteX87" fmla="*/ 674738 w 2680519"/>
              <a:gd name="connsiteY87" fmla="*/ 169607 h 2311810"/>
              <a:gd name="connsiteX88" fmla="*/ 862780 w 2680519"/>
              <a:gd name="connsiteY88" fmla="*/ 169607 h 2311810"/>
              <a:gd name="connsiteX89" fmla="*/ 1109816 w 2680519"/>
              <a:gd name="connsiteY89" fmla="*/ 169607 h 2311810"/>
              <a:gd name="connsiteX90" fmla="*/ 1356851 w 2680519"/>
              <a:gd name="connsiteY90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621526 w 2680519"/>
              <a:gd name="connsiteY4" fmla="*/ 0 h 2311810"/>
              <a:gd name="connsiteX5" fmla="*/ 2676832 w 2680519"/>
              <a:gd name="connsiteY5" fmla="*/ 22123 h 2311810"/>
              <a:gd name="connsiteX6" fmla="*/ 2680519 w 2680519"/>
              <a:gd name="connsiteY6" fmla="*/ 51620 h 2311810"/>
              <a:gd name="connsiteX7" fmla="*/ 2673145 w 2680519"/>
              <a:gd name="connsiteY7" fmla="*/ 110613 h 2311810"/>
              <a:gd name="connsiteX8" fmla="*/ 2496164 w 2680519"/>
              <a:gd name="connsiteY8" fmla="*/ 390833 h 2311810"/>
              <a:gd name="connsiteX9" fmla="*/ 2451919 w 2680519"/>
              <a:gd name="connsiteY9" fmla="*/ 435078 h 2311810"/>
              <a:gd name="connsiteX10" fmla="*/ 2418735 w 2680519"/>
              <a:gd name="connsiteY10" fmla="*/ 457200 h 2311810"/>
              <a:gd name="connsiteX11" fmla="*/ 2392926 w 2680519"/>
              <a:gd name="connsiteY11" fmla="*/ 468262 h 2311810"/>
              <a:gd name="connsiteX12" fmla="*/ 2356055 w 2680519"/>
              <a:gd name="connsiteY12" fmla="*/ 483010 h 2311810"/>
              <a:gd name="connsiteX13" fmla="*/ 2337619 w 2680519"/>
              <a:gd name="connsiteY13" fmla="*/ 483010 h 2311810"/>
              <a:gd name="connsiteX14" fmla="*/ 2308122 w 2680519"/>
              <a:gd name="connsiteY14" fmla="*/ 475636 h 2311810"/>
              <a:gd name="connsiteX15" fmla="*/ 2245442 w 2680519"/>
              <a:gd name="connsiteY15" fmla="*/ 449826 h 2311810"/>
              <a:gd name="connsiteX16" fmla="*/ 2201197 w 2680519"/>
              <a:gd name="connsiteY16" fmla="*/ 424016 h 2311810"/>
              <a:gd name="connsiteX17" fmla="*/ 2175387 w 2680519"/>
              <a:gd name="connsiteY17" fmla="*/ 412955 h 2311810"/>
              <a:gd name="connsiteX18" fmla="*/ 2050026 w 2680519"/>
              <a:gd name="connsiteY18" fmla="*/ 401894 h 2311810"/>
              <a:gd name="connsiteX19" fmla="*/ 1707126 w 2680519"/>
              <a:gd name="connsiteY19" fmla="*/ 390833 h 2311810"/>
              <a:gd name="connsiteX20" fmla="*/ 1578077 w 2680519"/>
              <a:gd name="connsiteY20" fmla="*/ 394520 h 2311810"/>
              <a:gd name="connsiteX21" fmla="*/ 1452716 w 2680519"/>
              <a:gd name="connsiteY21" fmla="*/ 390833 h 2311810"/>
              <a:gd name="connsiteX22" fmla="*/ 682113 w 2680519"/>
              <a:gd name="connsiteY22" fmla="*/ 390833 h 2311810"/>
              <a:gd name="connsiteX23" fmla="*/ 545690 w 2680519"/>
              <a:gd name="connsiteY23" fmla="*/ 394520 h 2311810"/>
              <a:gd name="connsiteX24" fmla="*/ 486697 w 2680519"/>
              <a:gd name="connsiteY24" fmla="*/ 401894 h 2311810"/>
              <a:gd name="connsiteX25" fmla="*/ 435077 w 2680519"/>
              <a:gd name="connsiteY25" fmla="*/ 412955 h 2311810"/>
              <a:gd name="connsiteX26" fmla="*/ 401893 w 2680519"/>
              <a:gd name="connsiteY26" fmla="*/ 427704 h 2311810"/>
              <a:gd name="connsiteX27" fmla="*/ 368709 w 2680519"/>
              <a:gd name="connsiteY27" fmla="*/ 446139 h 2311810"/>
              <a:gd name="connsiteX28" fmla="*/ 342900 w 2680519"/>
              <a:gd name="connsiteY28" fmla="*/ 471949 h 2311810"/>
              <a:gd name="connsiteX29" fmla="*/ 320777 w 2680519"/>
              <a:gd name="connsiteY29" fmla="*/ 508820 h 2311810"/>
              <a:gd name="connsiteX30" fmla="*/ 306029 w 2680519"/>
              <a:gd name="connsiteY30" fmla="*/ 545691 h 2311810"/>
              <a:gd name="connsiteX31" fmla="*/ 280219 w 2680519"/>
              <a:gd name="connsiteY31" fmla="*/ 634181 h 2311810"/>
              <a:gd name="connsiteX32" fmla="*/ 247035 w 2680519"/>
              <a:gd name="connsiteY32" fmla="*/ 803787 h 2311810"/>
              <a:gd name="connsiteX33" fmla="*/ 235974 w 2680519"/>
              <a:gd name="connsiteY33" fmla="*/ 907026 h 2311810"/>
              <a:gd name="connsiteX34" fmla="*/ 224913 w 2680519"/>
              <a:gd name="connsiteY34" fmla="*/ 1139313 h 2311810"/>
              <a:gd name="connsiteX35" fmla="*/ 224913 w 2680519"/>
              <a:gd name="connsiteY35" fmla="*/ 1275736 h 2311810"/>
              <a:gd name="connsiteX36" fmla="*/ 232287 w 2680519"/>
              <a:gd name="connsiteY36" fmla="*/ 1489587 h 2311810"/>
              <a:gd name="connsiteX37" fmla="*/ 239661 w 2680519"/>
              <a:gd name="connsiteY37" fmla="*/ 1589139 h 2311810"/>
              <a:gd name="connsiteX38" fmla="*/ 250722 w 2680519"/>
              <a:gd name="connsiteY38" fmla="*/ 1718187 h 2311810"/>
              <a:gd name="connsiteX39" fmla="*/ 254409 w 2680519"/>
              <a:gd name="connsiteY39" fmla="*/ 1736623 h 2311810"/>
              <a:gd name="connsiteX40" fmla="*/ 269158 w 2680519"/>
              <a:gd name="connsiteY40" fmla="*/ 1766120 h 2311810"/>
              <a:gd name="connsiteX41" fmla="*/ 291280 w 2680519"/>
              <a:gd name="connsiteY41" fmla="*/ 1802991 h 2311810"/>
              <a:gd name="connsiteX42" fmla="*/ 313403 w 2680519"/>
              <a:gd name="connsiteY42" fmla="*/ 1828800 h 2311810"/>
              <a:gd name="connsiteX43" fmla="*/ 361335 w 2680519"/>
              <a:gd name="connsiteY43" fmla="*/ 1858297 h 2311810"/>
              <a:gd name="connsiteX44" fmla="*/ 409267 w 2680519"/>
              <a:gd name="connsiteY44" fmla="*/ 1876733 h 2311810"/>
              <a:gd name="connsiteX45" fmla="*/ 471948 w 2680519"/>
              <a:gd name="connsiteY45" fmla="*/ 1887794 h 2311810"/>
              <a:gd name="connsiteX46" fmla="*/ 1017638 w 2680519"/>
              <a:gd name="connsiteY46" fmla="*/ 1954162 h 2311810"/>
              <a:gd name="connsiteX47" fmla="*/ 1124564 w 2680519"/>
              <a:gd name="connsiteY47" fmla="*/ 1968910 h 2311810"/>
              <a:gd name="connsiteX48" fmla="*/ 1176184 w 2680519"/>
              <a:gd name="connsiteY48" fmla="*/ 1979971 h 2311810"/>
              <a:gd name="connsiteX49" fmla="*/ 1183558 w 2680519"/>
              <a:gd name="connsiteY49" fmla="*/ 1991033 h 2311810"/>
              <a:gd name="connsiteX50" fmla="*/ 1183558 w 2680519"/>
              <a:gd name="connsiteY50" fmla="*/ 1998407 h 2311810"/>
              <a:gd name="connsiteX51" fmla="*/ 1176184 w 2680519"/>
              <a:gd name="connsiteY51" fmla="*/ 2009468 h 2311810"/>
              <a:gd name="connsiteX52" fmla="*/ 1146687 w 2680519"/>
              <a:gd name="connsiteY52" fmla="*/ 2020529 h 2311810"/>
              <a:gd name="connsiteX53" fmla="*/ 1091380 w 2680519"/>
              <a:gd name="connsiteY53" fmla="*/ 2031591 h 2311810"/>
              <a:gd name="connsiteX54" fmla="*/ 575187 w 2680519"/>
              <a:gd name="connsiteY54" fmla="*/ 2112707 h 2311810"/>
              <a:gd name="connsiteX55" fmla="*/ 387145 w 2680519"/>
              <a:gd name="connsiteY55" fmla="*/ 2160639 h 2311810"/>
              <a:gd name="connsiteX56" fmla="*/ 328151 w 2680519"/>
              <a:gd name="connsiteY56" fmla="*/ 2182762 h 2311810"/>
              <a:gd name="connsiteX57" fmla="*/ 313403 w 2680519"/>
              <a:gd name="connsiteY57" fmla="*/ 2193823 h 2311810"/>
              <a:gd name="connsiteX58" fmla="*/ 265471 w 2680519"/>
              <a:gd name="connsiteY58" fmla="*/ 2252816 h 2311810"/>
              <a:gd name="connsiteX59" fmla="*/ 221226 w 2680519"/>
              <a:gd name="connsiteY59" fmla="*/ 2289687 h 2311810"/>
              <a:gd name="connsiteX60" fmla="*/ 180667 w 2680519"/>
              <a:gd name="connsiteY60" fmla="*/ 2311810 h 2311810"/>
              <a:gd name="connsiteX61" fmla="*/ 154858 w 2680519"/>
              <a:gd name="connsiteY61" fmla="*/ 2311810 h 2311810"/>
              <a:gd name="connsiteX62" fmla="*/ 114300 w 2680519"/>
              <a:gd name="connsiteY62" fmla="*/ 2293375 h 2311810"/>
              <a:gd name="connsiteX63" fmla="*/ 70055 w 2680519"/>
              <a:gd name="connsiteY63" fmla="*/ 2238068 h 2311810"/>
              <a:gd name="connsiteX64" fmla="*/ 47932 w 2680519"/>
              <a:gd name="connsiteY64" fmla="*/ 2171700 h 2311810"/>
              <a:gd name="connsiteX65" fmla="*/ 29497 w 2680519"/>
              <a:gd name="connsiteY65" fmla="*/ 2086897 h 2311810"/>
              <a:gd name="connsiteX66" fmla="*/ 11061 w 2680519"/>
              <a:gd name="connsiteY66" fmla="*/ 1865671 h 2311810"/>
              <a:gd name="connsiteX67" fmla="*/ 0 w 2680519"/>
              <a:gd name="connsiteY67" fmla="*/ 1581765 h 2311810"/>
              <a:gd name="connsiteX68" fmla="*/ 0 w 2680519"/>
              <a:gd name="connsiteY68" fmla="*/ 1401097 h 2311810"/>
              <a:gd name="connsiteX69" fmla="*/ 0 w 2680519"/>
              <a:gd name="connsiteY69" fmla="*/ 1205681 h 2311810"/>
              <a:gd name="connsiteX70" fmla="*/ 0 w 2680519"/>
              <a:gd name="connsiteY70" fmla="*/ 1043449 h 2311810"/>
              <a:gd name="connsiteX71" fmla="*/ 7374 w 2680519"/>
              <a:gd name="connsiteY71" fmla="*/ 958645 h 2311810"/>
              <a:gd name="connsiteX72" fmla="*/ 25809 w 2680519"/>
              <a:gd name="connsiteY72" fmla="*/ 807475 h 2311810"/>
              <a:gd name="connsiteX73" fmla="*/ 44245 w 2680519"/>
              <a:gd name="connsiteY73" fmla="*/ 715297 h 2311810"/>
              <a:gd name="connsiteX74" fmla="*/ 70055 w 2680519"/>
              <a:gd name="connsiteY74" fmla="*/ 597310 h 2311810"/>
              <a:gd name="connsiteX75" fmla="*/ 99551 w 2680519"/>
              <a:gd name="connsiteY75" fmla="*/ 497758 h 2311810"/>
              <a:gd name="connsiteX76" fmla="*/ 132735 w 2680519"/>
              <a:gd name="connsiteY76" fmla="*/ 412955 h 2311810"/>
              <a:gd name="connsiteX77" fmla="*/ 176980 w 2680519"/>
              <a:gd name="connsiteY77" fmla="*/ 346587 h 2311810"/>
              <a:gd name="connsiteX78" fmla="*/ 221226 w 2680519"/>
              <a:gd name="connsiteY78" fmla="*/ 294968 h 2311810"/>
              <a:gd name="connsiteX79" fmla="*/ 258097 w 2680519"/>
              <a:gd name="connsiteY79" fmla="*/ 258097 h 2311810"/>
              <a:gd name="connsiteX80" fmla="*/ 313403 w 2680519"/>
              <a:gd name="connsiteY80" fmla="*/ 217539 h 2311810"/>
              <a:gd name="connsiteX81" fmla="*/ 368709 w 2680519"/>
              <a:gd name="connsiteY81" fmla="*/ 191729 h 2311810"/>
              <a:gd name="connsiteX82" fmla="*/ 435077 w 2680519"/>
              <a:gd name="connsiteY82" fmla="*/ 173294 h 2311810"/>
              <a:gd name="connsiteX83" fmla="*/ 508819 w 2680519"/>
              <a:gd name="connsiteY83" fmla="*/ 162233 h 2311810"/>
              <a:gd name="connsiteX84" fmla="*/ 578874 w 2680519"/>
              <a:gd name="connsiteY84" fmla="*/ 162233 h 2311810"/>
              <a:gd name="connsiteX85" fmla="*/ 637867 w 2680519"/>
              <a:gd name="connsiteY85" fmla="*/ 165920 h 2311810"/>
              <a:gd name="connsiteX86" fmla="*/ 674738 w 2680519"/>
              <a:gd name="connsiteY86" fmla="*/ 169607 h 2311810"/>
              <a:gd name="connsiteX87" fmla="*/ 862780 w 2680519"/>
              <a:gd name="connsiteY87" fmla="*/ 169607 h 2311810"/>
              <a:gd name="connsiteX88" fmla="*/ 1109816 w 2680519"/>
              <a:gd name="connsiteY88" fmla="*/ 169607 h 2311810"/>
              <a:gd name="connsiteX89" fmla="*/ 1356851 w 2680519"/>
              <a:gd name="connsiteY89" fmla="*/ 165920 h 2311810"/>
              <a:gd name="connsiteX0" fmla="*/ 1356851 w 2680519"/>
              <a:gd name="connsiteY0" fmla="*/ 165920 h 2311810"/>
              <a:gd name="connsiteX1" fmla="*/ 2215945 w 2680519"/>
              <a:gd name="connsiteY1" fmla="*/ 169607 h 2311810"/>
              <a:gd name="connsiteX2" fmla="*/ 2326558 w 2680519"/>
              <a:gd name="connsiteY2" fmla="*/ 169607 h 2311810"/>
              <a:gd name="connsiteX3" fmla="*/ 2378177 w 2680519"/>
              <a:gd name="connsiteY3" fmla="*/ 165920 h 2311810"/>
              <a:gd name="connsiteX4" fmla="*/ 2621526 w 2680519"/>
              <a:gd name="connsiteY4" fmla="*/ 0 h 2311810"/>
              <a:gd name="connsiteX5" fmla="*/ 2676832 w 2680519"/>
              <a:gd name="connsiteY5" fmla="*/ 22123 h 2311810"/>
              <a:gd name="connsiteX6" fmla="*/ 2680519 w 2680519"/>
              <a:gd name="connsiteY6" fmla="*/ 51620 h 2311810"/>
              <a:gd name="connsiteX7" fmla="*/ 2496164 w 2680519"/>
              <a:gd name="connsiteY7" fmla="*/ 390833 h 2311810"/>
              <a:gd name="connsiteX8" fmla="*/ 2451919 w 2680519"/>
              <a:gd name="connsiteY8" fmla="*/ 435078 h 2311810"/>
              <a:gd name="connsiteX9" fmla="*/ 2418735 w 2680519"/>
              <a:gd name="connsiteY9" fmla="*/ 457200 h 2311810"/>
              <a:gd name="connsiteX10" fmla="*/ 2392926 w 2680519"/>
              <a:gd name="connsiteY10" fmla="*/ 468262 h 2311810"/>
              <a:gd name="connsiteX11" fmla="*/ 2356055 w 2680519"/>
              <a:gd name="connsiteY11" fmla="*/ 483010 h 2311810"/>
              <a:gd name="connsiteX12" fmla="*/ 2337619 w 2680519"/>
              <a:gd name="connsiteY12" fmla="*/ 483010 h 2311810"/>
              <a:gd name="connsiteX13" fmla="*/ 2308122 w 2680519"/>
              <a:gd name="connsiteY13" fmla="*/ 475636 h 2311810"/>
              <a:gd name="connsiteX14" fmla="*/ 2245442 w 2680519"/>
              <a:gd name="connsiteY14" fmla="*/ 449826 h 2311810"/>
              <a:gd name="connsiteX15" fmla="*/ 2201197 w 2680519"/>
              <a:gd name="connsiteY15" fmla="*/ 424016 h 2311810"/>
              <a:gd name="connsiteX16" fmla="*/ 2175387 w 2680519"/>
              <a:gd name="connsiteY16" fmla="*/ 412955 h 2311810"/>
              <a:gd name="connsiteX17" fmla="*/ 2050026 w 2680519"/>
              <a:gd name="connsiteY17" fmla="*/ 401894 h 2311810"/>
              <a:gd name="connsiteX18" fmla="*/ 1707126 w 2680519"/>
              <a:gd name="connsiteY18" fmla="*/ 390833 h 2311810"/>
              <a:gd name="connsiteX19" fmla="*/ 1578077 w 2680519"/>
              <a:gd name="connsiteY19" fmla="*/ 394520 h 2311810"/>
              <a:gd name="connsiteX20" fmla="*/ 1452716 w 2680519"/>
              <a:gd name="connsiteY20" fmla="*/ 390833 h 2311810"/>
              <a:gd name="connsiteX21" fmla="*/ 682113 w 2680519"/>
              <a:gd name="connsiteY21" fmla="*/ 390833 h 2311810"/>
              <a:gd name="connsiteX22" fmla="*/ 545690 w 2680519"/>
              <a:gd name="connsiteY22" fmla="*/ 394520 h 2311810"/>
              <a:gd name="connsiteX23" fmla="*/ 486697 w 2680519"/>
              <a:gd name="connsiteY23" fmla="*/ 401894 h 2311810"/>
              <a:gd name="connsiteX24" fmla="*/ 435077 w 2680519"/>
              <a:gd name="connsiteY24" fmla="*/ 412955 h 2311810"/>
              <a:gd name="connsiteX25" fmla="*/ 401893 w 2680519"/>
              <a:gd name="connsiteY25" fmla="*/ 427704 h 2311810"/>
              <a:gd name="connsiteX26" fmla="*/ 368709 w 2680519"/>
              <a:gd name="connsiteY26" fmla="*/ 446139 h 2311810"/>
              <a:gd name="connsiteX27" fmla="*/ 342900 w 2680519"/>
              <a:gd name="connsiteY27" fmla="*/ 471949 h 2311810"/>
              <a:gd name="connsiteX28" fmla="*/ 320777 w 2680519"/>
              <a:gd name="connsiteY28" fmla="*/ 508820 h 2311810"/>
              <a:gd name="connsiteX29" fmla="*/ 306029 w 2680519"/>
              <a:gd name="connsiteY29" fmla="*/ 545691 h 2311810"/>
              <a:gd name="connsiteX30" fmla="*/ 280219 w 2680519"/>
              <a:gd name="connsiteY30" fmla="*/ 634181 h 2311810"/>
              <a:gd name="connsiteX31" fmla="*/ 247035 w 2680519"/>
              <a:gd name="connsiteY31" fmla="*/ 803787 h 2311810"/>
              <a:gd name="connsiteX32" fmla="*/ 235974 w 2680519"/>
              <a:gd name="connsiteY32" fmla="*/ 907026 h 2311810"/>
              <a:gd name="connsiteX33" fmla="*/ 224913 w 2680519"/>
              <a:gd name="connsiteY33" fmla="*/ 1139313 h 2311810"/>
              <a:gd name="connsiteX34" fmla="*/ 224913 w 2680519"/>
              <a:gd name="connsiteY34" fmla="*/ 1275736 h 2311810"/>
              <a:gd name="connsiteX35" fmla="*/ 232287 w 2680519"/>
              <a:gd name="connsiteY35" fmla="*/ 1489587 h 2311810"/>
              <a:gd name="connsiteX36" fmla="*/ 239661 w 2680519"/>
              <a:gd name="connsiteY36" fmla="*/ 1589139 h 2311810"/>
              <a:gd name="connsiteX37" fmla="*/ 250722 w 2680519"/>
              <a:gd name="connsiteY37" fmla="*/ 1718187 h 2311810"/>
              <a:gd name="connsiteX38" fmla="*/ 254409 w 2680519"/>
              <a:gd name="connsiteY38" fmla="*/ 1736623 h 2311810"/>
              <a:gd name="connsiteX39" fmla="*/ 269158 w 2680519"/>
              <a:gd name="connsiteY39" fmla="*/ 1766120 h 2311810"/>
              <a:gd name="connsiteX40" fmla="*/ 291280 w 2680519"/>
              <a:gd name="connsiteY40" fmla="*/ 1802991 h 2311810"/>
              <a:gd name="connsiteX41" fmla="*/ 313403 w 2680519"/>
              <a:gd name="connsiteY41" fmla="*/ 1828800 h 2311810"/>
              <a:gd name="connsiteX42" fmla="*/ 361335 w 2680519"/>
              <a:gd name="connsiteY42" fmla="*/ 1858297 h 2311810"/>
              <a:gd name="connsiteX43" fmla="*/ 409267 w 2680519"/>
              <a:gd name="connsiteY43" fmla="*/ 1876733 h 2311810"/>
              <a:gd name="connsiteX44" fmla="*/ 471948 w 2680519"/>
              <a:gd name="connsiteY44" fmla="*/ 1887794 h 2311810"/>
              <a:gd name="connsiteX45" fmla="*/ 1017638 w 2680519"/>
              <a:gd name="connsiteY45" fmla="*/ 1954162 h 2311810"/>
              <a:gd name="connsiteX46" fmla="*/ 1124564 w 2680519"/>
              <a:gd name="connsiteY46" fmla="*/ 1968910 h 2311810"/>
              <a:gd name="connsiteX47" fmla="*/ 1176184 w 2680519"/>
              <a:gd name="connsiteY47" fmla="*/ 1979971 h 2311810"/>
              <a:gd name="connsiteX48" fmla="*/ 1183558 w 2680519"/>
              <a:gd name="connsiteY48" fmla="*/ 1991033 h 2311810"/>
              <a:gd name="connsiteX49" fmla="*/ 1183558 w 2680519"/>
              <a:gd name="connsiteY49" fmla="*/ 1998407 h 2311810"/>
              <a:gd name="connsiteX50" fmla="*/ 1176184 w 2680519"/>
              <a:gd name="connsiteY50" fmla="*/ 2009468 h 2311810"/>
              <a:gd name="connsiteX51" fmla="*/ 1146687 w 2680519"/>
              <a:gd name="connsiteY51" fmla="*/ 2020529 h 2311810"/>
              <a:gd name="connsiteX52" fmla="*/ 1091380 w 2680519"/>
              <a:gd name="connsiteY52" fmla="*/ 2031591 h 2311810"/>
              <a:gd name="connsiteX53" fmla="*/ 575187 w 2680519"/>
              <a:gd name="connsiteY53" fmla="*/ 2112707 h 2311810"/>
              <a:gd name="connsiteX54" fmla="*/ 387145 w 2680519"/>
              <a:gd name="connsiteY54" fmla="*/ 2160639 h 2311810"/>
              <a:gd name="connsiteX55" fmla="*/ 328151 w 2680519"/>
              <a:gd name="connsiteY55" fmla="*/ 2182762 h 2311810"/>
              <a:gd name="connsiteX56" fmla="*/ 313403 w 2680519"/>
              <a:gd name="connsiteY56" fmla="*/ 2193823 h 2311810"/>
              <a:gd name="connsiteX57" fmla="*/ 265471 w 2680519"/>
              <a:gd name="connsiteY57" fmla="*/ 2252816 h 2311810"/>
              <a:gd name="connsiteX58" fmla="*/ 221226 w 2680519"/>
              <a:gd name="connsiteY58" fmla="*/ 2289687 h 2311810"/>
              <a:gd name="connsiteX59" fmla="*/ 180667 w 2680519"/>
              <a:gd name="connsiteY59" fmla="*/ 2311810 h 2311810"/>
              <a:gd name="connsiteX60" fmla="*/ 154858 w 2680519"/>
              <a:gd name="connsiteY60" fmla="*/ 2311810 h 2311810"/>
              <a:gd name="connsiteX61" fmla="*/ 114300 w 2680519"/>
              <a:gd name="connsiteY61" fmla="*/ 2293375 h 2311810"/>
              <a:gd name="connsiteX62" fmla="*/ 70055 w 2680519"/>
              <a:gd name="connsiteY62" fmla="*/ 2238068 h 2311810"/>
              <a:gd name="connsiteX63" fmla="*/ 47932 w 2680519"/>
              <a:gd name="connsiteY63" fmla="*/ 2171700 h 2311810"/>
              <a:gd name="connsiteX64" fmla="*/ 29497 w 2680519"/>
              <a:gd name="connsiteY64" fmla="*/ 2086897 h 2311810"/>
              <a:gd name="connsiteX65" fmla="*/ 11061 w 2680519"/>
              <a:gd name="connsiteY65" fmla="*/ 1865671 h 2311810"/>
              <a:gd name="connsiteX66" fmla="*/ 0 w 2680519"/>
              <a:gd name="connsiteY66" fmla="*/ 1581765 h 2311810"/>
              <a:gd name="connsiteX67" fmla="*/ 0 w 2680519"/>
              <a:gd name="connsiteY67" fmla="*/ 1401097 h 2311810"/>
              <a:gd name="connsiteX68" fmla="*/ 0 w 2680519"/>
              <a:gd name="connsiteY68" fmla="*/ 1205681 h 2311810"/>
              <a:gd name="connsiteX69" fmla="*/ 0 w 2680519"/>
              <a:gd name="connsiteY69" fmla="*/ 1043449 h 2311810"/>
              <a:gd name="connsiteX70" fmla="*/ 7374 w 2680519"/>
              <a:gd name="connsiteY70" fmla="*/ 958645 h 2311810"/>
              <a:gd name="connsiteX71" fmla="*/ 25809 w 2680519"/>
              <a:gd name="connsiteY71" fmla="*/ 807475 h 2311810"/>
              <a:gd name="connsiteX72" fmla="*/ 44245 w 2680519"/>
              <a:gd name="connsiteY72" fmla="*/ 715297 h 2311810"/>
              <a:gd name="connsiteX73" fmla="*/ 70055 w 2680519"/>
              <a:gd name="connsiteY73" fmla="*/ 597310 h 2311810"/>
              <a:gd name="connsiteX74" fmla="*/ 99551 w 2680519"/>
              <a:gd name="connsiteY74" fmla="*/ 497758 h 2311810"/>
              <a:gd name="connsiteX75" fmla="*/ 132735 w 2680519"/>
              <a:gd name="connsiteY75" fmla="*/ 412955 h 2311810"/>
              <a:gd name="connsiteX76" fmla="*/ 176980 w 2680519"/>
              <a:gd name="connsiteY76" fmla="*/ 346587 h 2311810"/>
              <a:gd name="connsiteX77" fmla="*/ 221226 w 2680519"/>
              <a:gd name="connsiteY77" fmla="*/ 294968 h 2311810"/>
              <a:gd name="connsiteX78" fmla="*/ 258097 w 2680519"/>
              <a:gd name="connsiteY78" fmla="*/ 258097 h 2311810"/>
              <a:gd name="connsiteX79" fmla="*/ 313403 w 2680519"/>
              <a:gd name="connsiteY79" fmla="*/ 217539 h 2311810"/>
              <a:gd name="connsiteX80" fmla="*/ 368709 w 2680519"/>
              <a:gd name="connsiteY80" fmla="*/ 191729 h 2311810"/>
              <a:gd name="connsiteX81" fmla="*/ 435077 w 2680519"/>
              <a:gd name="connsiteY81" fmla="*/ 173294 h 2311810"/>
              <a:gd name="connsiteX82" fmla="*/ 508819 w 2680519"/>
              <a:gd name="connsiteY82" fmla="*/ 162233 h 2311810"/>
              <a:gd name="connsiteX83" fmla="*/ 578874 w 2680519"/>
              <a:gd name="connsiteY83" fmla="*/ 162233 h 2311810"/>
              <a:gd name="connsiteX84" fmla="*/ 637867 w 2680519"/>
              <a:gd name="connsiteY84" fmla="*/ 165920 h 2311810"/>
              <a:gd name="connsiteX85" fmla="*/ 674738 w 2680519"/>
              <a:gd name="connsiteY85" fmla="*/ 169607 h 2311810"/>
              <a:gd name="connsiteX86" fmla="*/ 862780 w 2680519"/>
              <a:gd name="connsiteY86" fmla="*/ 169607 h 2311810"/>
              <a:gd name="connsiteX87" fmla="*/ 1109816 w 2680519"/>
              <a:gd name="connsiteY87" fmla="*/ 169607 h 2311810"/>
              <a:gd name="connsiteX88" fmla="*/ 1356851 w 2680519"/>
              <a:gd name="connsiteY88" fmla="*/ 165920 h 2311810"/>
              <a:gd name="connsiteX0" fmla="*/ 1356851 w 2676832"/>
              <a:gd name="connsiteY0" fmla="*/ 165920 h 2311810"/>
              <a:gd name="connsiteX1" fmla="*/ 2215945 w 2676832"/>
              <a:gd name="connsiteY1" fmla="*/ 169607 h 2311810"/>
              <a:gd name="connsiteX2" fmla="*/ 2326558 w 2676832"/>
              <a:gd name="connsiteY2" fmla="*/ 169607 h 2311810"/>
              <a:gd name="connsiteX3" fmla="*/ 2378177 w 2676832"/>
              <a:gd name="connsiteY3" fmla="*/ 165920 h 2311810"/>
              <a:gd name="connsiteX4" fmla="*/ 2621526 w 2676832"/>
              <a:gd name="connsiteY4" fmla="*/ 0 h 2311810"/>
              <a:gd name="connsiteX5" fmla="*/ 2676832 w 2676832"/>
              <a:gd name="connsiteY5" fmla="*/ 22123 h 2311810"/>
              <a:gd name="connsiteX6" fmla="*/ 2496164 w 2676832"/>
              <a:gd name="connsiteY6" fmla="*/ 390833 h 2311810"/>
              <a:gd name="connsiteX7" fmla="*/ 2451919 w 2676832"/>
              <a:gd name="connsiteY7" fmla="*/ 435078 h 2311810"/>
              <a:gd name="connsiteX8" fmla="*/ 2418735 w 2676832"/>
              <a:gd name="connsiteY8" fmla="*/ 457200 h 2311810"/>
              <a:gd name="connsiteX9" fmla="*/ 2392926 w 2676832"/>
              <a:gd name="connsiteY9" fmla="*/ 468262 h 2311810"/>
              <a:gd name="connsiteX10" fmla="*/ 2356055 w 2676832"/>
              <a:gd name="connsiteY10" fmla="*/ 483010 h 2311810"/>
              <a:gd name="connsiteX11" fmla="*/ 2337619 w 2676832"/>
              <a:gd name="connsiteY11" fmla="*/ 483010 h 2311810"/>
              <a:gd name="connsiteX12" fmla="*/ 2308122 w 2676832"/>
              <a:gd name="connsiteY12" fmla="*/ 475636 h 2311810"/>
              <a:gd name="connsiteX13" fmla="*/ 2245442 w 2676832"/>
              <a:gd name="connsiteY13" fmla="*/ 449826 h 2311810"/>
              <a:gd name="connsiteX14" fmla="*/ 2201197 w 2676832"/>
              <a:gd name="connsiteY14" fmla="*/ 424016 h 2311810"/>
              <a:gd name="connsiteX15" fmla="*/ 2175387 w 2676832"/>
              <a:gd name="connsiteY15" fmla="*/ 412955 h 2311810"/>
              <a:gd name="connsiteX16" fmla="*/ 2050026 w 2676832"/>
              <a:gd name="connsiteY16" fmla="*/ 401894 h 2311810"/>
              <a:gd name="connsiteX17" fmla="*/ 1707126 w 2676832"/>
              <a:gd name="connsiteY17" fmla="*/ 390833 h 2311810"/>
              <a:gd name="connsiteX18" fmla="*/ 1578077 w 2676832"/>
              <a:gd name="connsiteY18" fmla="*/ 394520 h 2311810"/>
              <a:gd name="connsiteX19" fmla="*/ 1452716 w 2676832"/>
              <a:gd name="connsiteY19" fmla="*/ 390833 h 2311810"/>
              <a:gd name="connsiteX20" fmla="*/ 682113 w 2676832"/>
              <a:gd name="connsiteY20" fmla="*/ 390833 h 2311810"/>
              <a:gd name="connsiteX21" fmla="*/ 545690 w 2676832"/>
              <a:gd name="connsiteY21" fmla="*/ 394520 h 2311810"/>
              <a:gd name="connsiteX22" fmla="*/ 486697 w 2676832"/>
              <a:gd name="connsiteY22" fmla="*/ 401894 h 2311810"/>
              <a:gd name="connsiteX23" fmla="*/ 435077 w 2676832"/>
              <a:gd name="connsiteY23" fmla="*/ 412955 h 2311810"/>
              <a:gd name="connsiteX24" fmla="*/ 401893 w 2676832"/>
              <a:gd name="connsiteY24" fmla="*/ 427704 h 2311810"/>
              <a:gd name="connsiteX25" fmla="*/ 368709 w 2676832"/>
              <a:gd name="connsiteY25" fmla="*/ 446139 h 2311810"/>
              <a:gd name="connsiteX26" fmla="*/ 342900 w 2676832"/>
              <a:gd name="connsiteY26" fmla="*/ 471949 h 2311810"/>
              <a:gd name="connsiteX27" fmla="*/ 320777 w 2676832"/>
              <a:gd name="connsiteY27" fmla="*/ 508820 h 2311810"/>
              <a:gd name="connsiteX28" fmla="*/ 306029 w 2676832"/>
              <a:gd name="connsiteY28" fmla="*/ 545691 h 2311810"/>
              <a:gd name="connsiteX29" fmla="*/ 280219 w 2676832"/>
              <a:gd name="connsiteY29" fmla="*/ 634181 h 2311810"/>
              <a:gd name="connsiteX30" fmla="*/ 247035 w 2676832"/>
              <a:gd name="connsiteY30" fmla="*/ 803787 h 2311810"/>
              <a:gd name="connsiteX31" fmla="*/ 235974 w 2676832"/>
              <a:gd name="connsiteY31" fmla="*/ 907026 h 2311810"/>
              <a:gd name="connsiteX32" fmla="*/ 224913 w 2676832"/>
              <a:gd name="connsiteY32" fmla="*/ 1139313 h 2311810"/>
              <a:gd name="connsiteX33" fmla="*/ 224913 w 2676832"/>
              <a:gd name="connsiteY33" fmla="*/ 1275736 h 2311810"/>
              <a:gd name="connsiteX34" fmla="*/ 232287 w 2676832"/>
              <a:gd name="connsiteY34" fmla="*/ 1489587 h 2311810"/>
              <a:gd name="connsiteX35" fmla="*/ 239661 w 2676832"/>
              <a:gd name="connsiteY35" fmla="*/ 1589139 h 2311810"/>
              <a:gd name="connsiteX36" fmla="*/ 250722 w 2676832"/>
              <a:gd name="connsiteY36" fmla="*/ 1718187 h 2311810"/>
              <a:gd name="connsiteX37" fmla="*/ 254409 w 2676832"/>
              <a:gd name="connsiteY37" fmla="*/ 1736623 h 2311810"/>
              <a:gd name="connsiteX38" fmla="*/ 269158 w 2676832"/>
              <a:gd name="connsiteY38" fmla="*/ 1766120 h 2311810"/>
              <a:gd name="connsiteX39" fmla="*/ 291280 w 2676832"/>
              <a:gd name="connsiteY39" fmla="*/ 1802991 h 2311810"/>
              <a:gd name="connsiteX40" fmla="*/ 313403 w 2676832"/>
              <a:gd name="connsiteY40" fmla="*/ 1828800 h 2311810"/>
              <a:gd name="connsiteX41" fmla="*/ 361335 w 2676832"/>
              <a:gd name="connsiteY41" fmla="*/ 1858297 h 2311810"/>
              <a:gd name="connsiteX42" fmla="*/ 409267 w 2676832"/>
              <a:gd name="connsiteY42" fmla="*/ 1876733 h 2311810"/>
              <a:gd name="connsiteX43" fmla="*/ 471948 w 2676832"/>
              <a:gd name="connsiteY43" fmla="*/ 1887794 h 2311810"/>
              <a:gd name="connsiteX44" fmla="*/ 1017638 w 2676832"/>
              <a:gd name="connsiteY44" fmla="*/ 1954162 h 2311810"/>
              <a:gd name="connsiteX45" fmla="*/ 1124564 w 2676832"/>
              <a:gd name="connsiteY45" fmla="*/ 1968910 h 2311810"/>
              <a:gd name="connsiteX46" fmla="*/ 1176184 w 2676832"/>
              <a:gd name="connsiteY46" fmla="*/ 1979971 h 2311810"/>
              <a:gd name="connsiteX47" fmla="*/ 1183558 w 2676832"/>
              <a:gd name="connsiteY47" fmla="*/ 1991033 h 2311810"/>
              <a:gd name="connsiteX48" fmla="*/ 1183558 w 2676832"/>
              <a:gd name="connsiteY48" fmla="*/ 1998407 h 2311810"/>
              <a:gd name="connsiteX49" fmla="*/ 1176184 w 2676832"/>
              <a:gd name="connsiteY49" fmla="*/ 2009468 h 2311810"/>
              <a:gd name="connsiteX50" fmla="*/ 1146687 w 2676832"/>
              <a:gd name="connsiteY50" fmla="*/ 2020529 h 2311810"/>
              <a:gd name="connsiteX51" fmla="*/ 1091380 w 2676832"/>
              <a:gd name="connsiteY51" fmla="*/ 2031591 h 2311810"/>
              <a:gd name="connsiteX52" fmla="*/ 575187 w 2676832"/>
              <a:gd name="connsiteY52" fmla="*/ 2112707 h 2311810"/>
              <a:gd name="connsiteX53" fmla="*/ 387145 w 2676832"/>
              <a:gd name="connsiteY53" fmla="*/ 2160639 h 2311810"/>
              <a:gd name="connsiteX54" fmla="*/ 328151 w 2676832"/>
              <a:gd name="connsiteY54" fmla="*/ 2182762 h 2311810"/>
              <a:gd name="connsiteX55" fmla="*/ 313403 w 2676832"/>
              <a:gd name="connsiteY55" fmla="*/ 2193823 h 2311810"/>
              <a:gd name="connsiteX56" fmla="*/ 265471 w 2676832"/>
              <a:gd name="connsiteY56" fmla="*/ 2252816 h 2311810"/>
              <a:gd name="connsiteX57" fmla="*/ 221226 w 2676832"/>
              <a:gd name="connsiteY57" fmla="*/ 2289687 h 2311810"/>
              <a:gd name="connsiteX58" fmla="*/ 180667 w 2676832"/>
              <a:gd name="connsiteY58" fmla="*/ 2311810 h 2311810"/>
              <a:gd name="connsiteX59" fmla="*/ 154858 w 2676832"/>
              <a:gd name="connsiteY59" fmla="*/ 2311810 h 2311810"/>
              <a:gd name="connsiteX60" fmla="*/ 114300 w 2676832"/>
              <a:gd name="connsiteY60" fmla="*/ 2293375 h 2311810"/>
              <a:gd name="connsiteX61" fmla="*/ 70055 w 2676832"/>
              <a:gd name="connsiteY61" fmla="*/ 2238068 h 2311810"/>
              <a:gd name="connsiteX62" fmla="*/ 47932 w 2676832"/>
              <a:gd name="connsiteY62" fmla="*/ 2171700 h 2311810"/>
              <a:gd name="connsiteX63" fmla="*/ 29497 w 2676832"/>
              <a:gd name="connsiteY63" fmla="*/ 2086897 h 2311810"/>
              <a:gd name="connsiteX64" fmla="*/ 11061 w 2676832"/>
              <a:gd name="connsiteY64" fmla="*/ 1865671 h 2311810"/>
              <a:gd name="connsiteX65" fmla="*/ 0 w 2676832"/>
              <a:gd name="connsiteY65" fmla="*/ 1581765 h 2311810"/>
              <a:gd name="connsiteX66" fmla="*/ 0 w 2676832"/>
              <a:gd name="connsiteY66" fmla="*/ 1401097 h 2311810"/>
              <a:gd name="connsiteX67" fmla="*/ 0 w 2676832"/>
              <a:gd name="connsiteY67" fmla="*/ 1205681 h 2311810"/>
              <a:gd name="connsiteX68" fmla="*/ 0 w 2676832"/>
              <a:gd name="connsiteY68" fmla="*/ 1043449 h 2311810"/>
              <a:gd name="connsiteX69" fmla="*/ 7374 w 2676832"/>
              <a:gd name="connsiteY69" fmla="*/ 958645 h 2311810"/>
              <a:gd name="connsiteX70" fmla="*/ 25809 w 2676832"/>
              <a:gd name="connsiteY70" fmla="*/ 807475 h 2311810"/>
              <a:gd name="connsiteX71" fmla="*/ 44245 w 2676832"/>
              <a:gd name="connsiteY71" fmla="*/ 715297 h 2311810"/>
              <a:gd name="connsiteX72" fmla="*/ 70055 w 2676832"/>
              <a:gd name="connsiteY72" fmla="*/ 597310 h 2311810"/>
              <a:gd name="connsiteX73" fmla="*/ 99551 w 2676832"/>
              <a:gd name="connsiteY73" fmla="*/ 497758 h 2311810"/>
              <a:gd name="connsiteX74" fmla="*/ 132735 w 2676832"/>
              <a:gd name="connsiteY74" fmla="*/ 412955 h 2311810"/>
              <a:gd name="connsiteX75" fmla="*/ 176980 w 2676832"/>
              <a:gd name="connsiteY75" fmla="*/ 346587 h 2311810"/>
              <a:gd name="connsiteX76" fmla="*/ 221226 w 2676832"/>
              <a:gd name="connsiteY76" fmla="*/ 294968 h 2311810"/>
              <a:gd name="connsiteX77" fmla="*/ 258097 w 2676832"/>
              <a:gd name="connsiteY77" fmla="*/ 258097 h 2311810"/>
              <a:gd name="connsiteX78" fmla="*/ 313403 w 2676832"/>
              <a:gd name="connsiteY78" fmla="*/ 217539 h 2311810"/>
              <a:gd name="connsiteX79" fmla="*/ 368709 w 2676832"/>
              <a:gd name="connsiteY79" fmla="*/ 191729 h 2311810"/>
              <a:gd name="connsiteX80" fmla="*/ 435077 w 2676832"/>
              <a:gd name="connsiteY80" fmla="*/ 173294 h 2311810"/>
              <a:gd name="connsiteX81" fmla="*/ 508819 w 2676832"/>
              <a:gd name="connsiteY81" fmla="*/ 162233 h 2311810"/>
              <a:gd name="connsiteX82" fmla="*/ 578874 w 2676832"/>
              <a:gd name="connsiteY82" fmla="*/ 162233 h 2311810"/>
              <a:gd name="connsiteX83" fmla="*/ 637867 w 2676832"/>
              <a:gd name="connsiteY83" fmla="*/ 165920 h 2311810"/>
              <a:gd name="connsiteX84" fmla="*/ 674738 w 2676832"/>
              <a:gd name="connsiteY84" fmla="*/ 169607 h 2311810"/>
              <a:gd name="connsiteX85" fmla="*/ 862780 w 2676832"/>
              <a:gd name="connsiteY85" fmla="*/ 169607 h 2311810"/>
              <a:gd name="connsiteX86" fmla="*/ 1109816 w 2676832"/>
              <a:gd name="connsiteY86" fmla="*/ 169607 h 2311810"/>
              <a:gd name="connsiteX87" fmla="*/ 1356851 w 2676832"/>
              <a:gd name="connsiteY87" fmla="*/ 165920 h 2311810"/>
              <a:gd name="connsiteX0" fmla="*/ 1356851 w 2621526"/>
              <a:gd name="connsiteY0" fmla="*/ 165920 h 2311810"/>
              <a:gd name="connsiteX1" fmla="*/ 2215945 w 2621526"/>
              <a:gd name="connsiteY1" fmla="*/ 169607 h 2311810"/>
              <a:gd name="connsiteX2" fmla="*/ 2326558 w 2621526"/>
              <a:gd name="connsiteY2" fmla="*/ 169607 h 2311810"/>
              <a:gd name="connsiteX3" fmla="*/ 2378177 w 2621526"/>
              <a:gd name="connsiteY3" fmla="*/ 165920 h 2311810"/>
              <a:gd name="connsiteX4" fmla="*/ 2621526 w 2621526"/>
              <a:gd name="connsiteY4" fmla="*/ 0 h 2311810"/>
              <a:gd name="connsiteX5" fmla="*/ 2496164 w 2621526"/>
              <a:gd name="connsiteY5" fmla="*/ 390833 h 2311810"/>
              <a:gd name="connsiteX6" fmla="*/ 2451919 w 2621526"/>
              <a:gd name="connsiteY6" fmla="*/ 435078 h 2311810"/>
              <a:gd name="connsiteX7" fmla="*/ 2418735 w 2621526"/>
              <a:gd name="connsiteY7" fmla="*/ 457200 h 2311810"/>
              <a:gd name="connsiteX8" fmla="*/ 2392926 w 2621526"/>
              <a:gd name="connsiteY8" fmla="*/ 468262 h 2311810"/>
              <a:gd name="connsiteX9" fmla="*/ 2356055 w 2621526"/>
              <a:gd name="connsiteY9" fmla="*/ 483010 h 2311810"/>
              <a:gd name="connsiteX10" fmla="*/ 2337619 w 2621526"/>
              <a:gd name="connsiteY10" fmla="*/ 483010 h 2311810"/>
              <a:gd name="connsiteX11" fmla="*/ 2308122 w 2621526"/>
              <a:gd name="connsiteY11" fmla="*/ 475636 h 2311810"/>
              <a:gd name="connsiteX12" fmla="*/ 2245442 w 2621526"/>
              <a:gd name="connsiteY12" fmla="*/ 449826 h 2311810"/>
              <a:gd name="connsiteX13" fmla="*/ 2201197 w 2621526"/>
              <a:gd name="connsiteY13" fmla="*/ 424016 h 2311810"/>
              <a:gd name="connsiteX14" fmla="*/ 2175387 w 2621526"/>
              <a:gd name="connsiteY14" fmla="*/ 412955 h 2311810"/>
              <a:gd name="connsiteX15" fmla="*/ 2050026 w 2621526"/>
              <a:gd name="connsiteY15" fmla="*/ 401894 h 2311810"/>
              <a:gd name="connsiteX16" fmla="*/ 1707126 w 2621526"/>
              <a:gd name="connsiteY16" fmla="*/ 390833 h 2311810"/>
              <a:gd name="connsiteX17" fmla="*/ 1578077 w 2621526"/>
              <a:gd name="connsiteY17" fmla="*/ 394520 h 2311810"/>
              <a:gd name="connsiteX18" fmla="*/ 1452716 w 2621526"/>
              <a:gd name="connsiteY18" fmla="*/ 390833 h 2311810"/>
              <a:gd name="connsiteX19" fmla="*/ 682113 w 2621526"/>
              <a:gd name="connsiteY19" fmla="*/ 390833 h 2311810"/>
              <a:gd name="connsiteX20" fmla="*/ 545690 w 2621526"/>
              <a:gd name="connsiteY20" fmla="*/ 394520 h 2311810"/>
              <a:gd name="connsiteX21" fmla="*/ 486697 w 2621526"/>
              <a:gd name="connsiteY21" fmla="*/ 401894 h 2311810"/>
              <a:gd name="connsiteX22" fmla="*/ 435077 w 2621526"/>
              <a:gd name="connsiteY22" fmla="*/ 412955 h 2311810"/>
              <a:gd name="connsiteX23" fmla="*/ 401893 w 2621526"/>
              <a:gd name="connsiteY23" fmla="*/ 427704 h 2311810"/>
              <a:gd name="connsiteX24" fmla="*/ 368709 w 2621526"/>
              <a:gd name="connsiteY24" fmla="*/ 446139 h 2311810"/>
              <a:gd name="connsiteX25" fmla="*/ 342900 w 2621526"/>
              <a:gd name="connsiteY25" fmla="*/ 471949 h 2311810"/>
              <a:gd name="connsiteX26" fmla="*/ 320777 w 2621526"/>
              <a:gd name="connsiteY26" fmla="*/ 508820 h 2311810"/>
              <a:gd name="connsiteX27" fmla="*/ 306029 w 2621526"/>
              <a:gd name="connsiteY27" fmla="*/ 545691 h 2311810"/>
              <a:gd name="connsiteX28" fmla="*/ 280219 w 2621526"/>
              <a:gd name="connsiteY28" fmla="*/ 634181 h 2311810"/>
              <a:gd name="connsiteX29" fmla="*/ 247035 w 2621526"/>
              <a:gd name="connsiteY29" fmla="*/ 803787 h 2311810"/>
              <a:gd name="connsiteX30" fmla="*/ 235974 w 2621526"/>
              <a:gd name="connsiteY30" fmla="*/ 907026 h 2311810"/>
              <a:gd name="connsiteX31" fmla="*/ 224913 w 2621526"/>
              <a:gd name="connsiteY31" fmla="*/ 1139313 h 2311810"/>
              <a:gd name="connsiteX32" fmla="*/ 224913 w 2621526"/>
              <a:gd name="connsiteY32" fmla="*/ 1275736 h 2311810"/>
              <a:gd name="connsiteX33" fmla="*/ 232287 w 2621526"/>
              <a:gd name="connsiteY33" fmla="*/ 1489587 h 2311810"/>
              <a:gd name="connsiteX34" fmla="*/ 239661 w 2621526"/>
              <a:gd name="connsiteY34" fmla="*/ 1589139 h 2311810"/>
              <a:gd name="connsiteX35" fmla="*/ 250722 w 2621526"/>
              <a:gd name="connsiteY35" fmla="*/ 1718187 h 2311810"/>
              <a:gd name="connsiteX36" fmla="*/ 254409 w 2621526"/>
              <a:gd name="connsiteY36" fmla="*/ 1736623 h 2311810"/>
              <a:gd name="connsiteX37" fmla="*/ 269158 w 2621526"/>
              <a:gd name="connsiteY37" fmla="*/ 1766120 h 2311810"/>
              <a:gd name="connsiteX38" fmla="*/ 291280 w 2621526"/>
              <a:gd name="connsiteY38" fmla="*/ 1802991 h 2311810"/>
              <a:gd name="connsiteX39" fmla="*/ 313403 w 2621526"/>
              <a:gd name="connsiteY39" fmla="*/ 1828800 h 2311810"/>
              <a:gd name="connsiteX40" fmla="*/ 361335 w 2621526"/>
              <a:gd name="connsiteY40" fmla="*/ 1858297 h 2311810"/>
              <a:gd name="connsiteX41" fmla="*/ 409267 w 2621526"/>
              <a:gd name="connsiteY41" fmla="*/ 1876733 h 2311810"/>
              <a:gd name="connsiteX42" fmla="*/ 471948 w 2621526"/>
              <a:gd name="connsiteY42" fmla="*/ 1887794 h 2311810"/>
              <a:gd name="connsiteX43" fmla="*/ 1017638 w 2621526"/>
              <a:gd name="connsiteY43" fmla="*/ 1954162 h 2311810"/>
              <a:gd name="connsiteX44" fmla="*/ 1124564 w 2621526"/>
              <a:gd name="connsiteY44" fmla="*/ 1968910 h 2311810"/>
              <a:gd name="connsiteX45" fmla="*/ 1176184 w 2621526"/>
              <a:gd name="connsiteY45" fmla="*/ 1979971 h 2311810"/>
              <a:gd name="connsiteX46" fmla="*/ 1183558 w 2621526"/>
              <a:gd name="connsiteY46" fmla="*/ 1991033 h 2311810"/>
              <a:gd name="connsiteX47" fmla="*/ 1183558 w 2621526"/>
              <a:gd name="connsiteY47" fmla="*/ 1998407 h 2311810"/>
              <a:gd name="connsiteX48" fmla="*/ 1176184 w 2621526"/>
              <a:gd name="connsiteY48" fmla="*/ 2009468 h 2311810"/>
              <a:gd name="connsiteX49" fmla="*/ 1146687 w 2621526"/>
              <a:gd name="connsiteY49" fmla="*/ 2020529 h 2311810"/>
              <a:gd name="connsiteX50" fmla="*/ 1091380 w 2621526"/>
              <a:gd name="connsiteY50" fmla="*/ 2031591 h 2311810"/>
              <a:gd name="connsiteX51" fmla="*/ 575187 w 2621526"/>
              <a:gd name="connsiteY51" fmla="*/ 2112707 h 2311810"/>
              <a:gd name="connsiteX52" fmla="*/ 387145 w 2621526"/>
              <a:gd name="connsiteY52" fmla="*/ 2160639 h 2311810"/>
              <a:gd name="connsiteX53" fmla="*/ 328151 w 2621526"/>
              <a:gd name="connsiteY53" fmla="*/ 2182762 h 2311810"/>
              <a:gd name="connsiteX54" fmla="*/ 313403 w 2621526"/>
              <a:gd name="connsiteY54" fmla="*/ 2193823 h 2311810"/>
              <a:gd name="connsiteX55" fmla="*/ 265471 w 2621526"/>
              <a:gd name="connsiteY55" fmla="*/ 2252816 h 2311810"/>
              <a:gd name="connsiteX56" fmla="*/ 221226 w 2621526"/>
              <a:gd name="connsiteY56" fmla="*/ 2289687 h 2311810"/>
              <a:gd name="connsiteX57" fmla="*/ 180667 w 2621526"/>
              <a:gd name="connsiteY57" fmla="*/ 2311810 h 2311810"/>
              <a:gd name="connsiteX58" fmla="*/ 154858 w 2621526"/>
              <a:gd name="connsiteY58" fmla="*/ 2311810 h 2311810"/>
              <a:gd name="connsiteX59" fmla="*/ 114300 w 2621526"/>
              <a:gd name="connsiteY59" fmla="*/ 2293375 h 2311810"/>
              <a:gd name="connsiteX60" fmla="*/ 70055 w 2621526"/>
              <a:gd name="connsiteY60" fmla="*/ 2238068 h 2311810"/>
              <a:gd name="connsiteX61" fmla="*/ 47932 w 2621526"/>
              <a:gd name="connsiteY61" fmla="*/ 2171700 h 2311810"/>
              <a:gd name="connsiteX62" fmla="*/ 29497 w 2621526"/>
              <a:gd name="connsiteY62" fmla="*/ 2086897 h 2311810"/>
              <a:gd name="connsiteX63" fmla="*/ 11061 w 2621526"/>
              <a:gd name="connsiteY63" fmla="*/ 1865671 h 2311810"/>
              <a:gd name="connsiteX64" fmla="*/ 0 w 2621526"/>
              <a:gd name="connsiteY64" fmla="*/ 1581765 h 2311810"/>
              <a:gd name="connsiteX65" fmla="*/ 0 w 2621526"/>
              <a:gd name="connsiteY65" fmla="*/ 1401097 h 2311810"/>
              <a:gd name="connsiteX66" fmla="*/ 0 w 2621526"/>
              <a:gd name="connsiteY66" fmla="*/ 1205681 h 2311810"/>
              <a:gd name="connsiteX67" fmla="*/ 0 w 2621526"/>
              <a:gd name="connsiteY67" fmla="*/ 1043449 h 2311810"/>
              <a:gd name="connsiteX68" fmla="*/ 7374 w 2621526"/>
              <a:gd name="connsiteY68" fmla="*/ 958645 h 2311810"/>
              <a:gd name="connsiteX69" fmla="*/ 25809 w 2621526"/>
              <a:gd name="connsiteY69" fmla="*/ 807475 h 2311810"/>
              <a:gd name="connsiteX70" fmla="*/ 44245 w 2621526"/>
              <a:gd name="connsiteY70" fmla="*/ 715297 h 2311810"/>
              <a:gd name="connsiteX71" fmla="*/ 70055 w 2621526"/>
              <a:gd name="connsiteY71" fmla="*/ 597310 h 2311810"/>
              <a:gd name="connsiteX72" fmla="*/ 99551 w 2621526"/>
              <a:gd name="connsiteY72" fmla="*/ 497758 h 2311810"/>
              <a:gd name="connsiteX73" fmla="*/ 132735 w 2621526"/>
              <a:gd name="connsiteY73" fmla="*/ 412955 h 2311810"/>
              <a:gd name="connsiteX74" fmla="*/ 176980 w 2621526"/>
              <a:gd name="connsiteY74" fmla="*/ 346587 h 2311810"/>
              <a:gd name="connsiteX75" fmla="*/ 221226 w 2621526"/>
              <a:gd name="connsiteY75" fmla="*/ 294968 h 2311810"/>
              <a:gd name="connsiteX76" fmla="*/ 258097 w 2621526"/>
              <a:gd name="connsiteY76" fmla="*/ 258097 h 2311810"/>
              <a:gd name="connsiteX77" fmla="*/ 313403 w 2621526"/>
              <a:gd name="connsiteY77" fmla="*/ 217539 h 2311810"/>
              <a:gd name="connsiteX78" fmla="*/ 368709 w 2621526"/>
              <a:gd name="connsiteY78" fmla="*/ 191729 h 2311810"/>
              <a:gd name="connsiteX79" fmla="*/ 435077 w 2621526"/>
              <a:gd name="connsiteY79" fmla="*/ 173294 h 2311810"/>
              <a:gd name="connsiteX80" fmla="*/ 508819 w 2621526"/>
              <a:gd name="connsiteY80" fmla="*/ 162233 h 2311810"/>
              <a:gd name="connsiteX81" fmla="*/ 578874 w 2621526"/>
              <a:gd name="connsiteY81" fmla="*/ 162233 h 2311810"/>
              <a:gd name="connsiteX82" fmla="*/ 637867 w 2621526"/>
              <a:gd name="connsiteY82" fmla="*/ 165920 h 2311810"/>
              <a:gd name="connsiteX83" fmla="*/ 674738 w 2621526"/>
              <a:gd name="connsiteY83" fmla="*/ 169607 h 2311810"/>
              <a:gd name="connsiteX84" fmla="*/ 862780 w 2621526"/>
              <a:gd name="connsiteY84" fmla="*/ 169607 h 2311810"/>
              <a:gd name="connsiteX85" fmla="*/ 1109816 w 2621526"/>
              <a:gd name="connsiteY85" fmla="*/ 169607 h 2311810"/>
              <a:gd name="connsiteX86" fmla="*/ 1356851 w 2621526"/>
              <a:gd name="connsiteY86" fmla="*/ 165920 h 2311810"/>
              <a:gd name="connsiteX0" fmla="*/ 1356851 w 2496164"/>
              <a:gd name="connsiteY0" fmla="*/ 3687 h 2149577"/>
              <a:gd name="connsiteX1" fmla="*/ 2215945 w 2496164"/>
              <a:gd name="connsiteY1" fmla="*/ 7374 h 2149577"/>
              <a:gd name="connsiteX2" fmla="*/ 2326558 w 2496164"/>
              <a:gd name="connsiteY2" fmla="*/ 7374 h 2149577"/>
              <a:gd name="connsiteX3" fmla="*/ 2378177 w 2496164"/>
              <a:gd name="connsiteY3" fmla="*/ 3687 h 2149577"/>
              <a:gd name="connsiteX4" fmla="*/ 2496164 w 2496164"/>
              <a:gd name="connsiteY4" fmla="*/ 228600 h 2149577"/>
              <a:gd name="connsiteX5" fmla="*/ 2451919 w 2496164"/>
              <a:gd name="connsiteY5" fmla="*/ 272845 h 2149577"/>
              <a:gd name="connsiteX6" fmla="*/ 2418735 w 2496164"/>
              <a:gd name="connsiteY6" fmla="*/ 294967 h 2149577"/>
              <a:gd name="connsiteX7" fmla="*/ 2392926 w 2496164"/>
              <a:gd name="connsiteY7" fmla="*/ 306029 h 2149577"/>
              <a:gd name="connsiteX8" fmla="*/ 2356055 w 2496164"/>
              <a:gd name="connsiteY8" fmla="*/ 320777 h 2149577"/>
              <a:gd name="connsiteX9" fmla="*/ 2337619 w 2496164"/>
              <a:gd name="connsiteY9" fmla="*/ 320777 h 2149577"/>
              <a:gd name="connsiteX10" fmla="*/ 2308122 w 2496164"/>
              <a:gd name="connsiteY10" fmla="*/ 313403 h 2149577"/>
              <a:gd name="connsiteX11" fmla="*/ 2245442 w 2496164"/>
              <a:gd name="connsiteY11" fmla="*/ 287593 h 2149577"/>
              <a:gd name="connsiteX12" fmla="*/ 2201197 w 2496164"/>
              <a:gd name="connsiteY12" fmla="*/ 261783 h 2149577"/>
              <a:gd name="connsiteX13" fmla="*/ 2175387 w 2496164"/>
              <a:gd name="connsiteY13" fmla="*/ 250722 h 2149577"/>
              <a:gd name="connsiteX14" fmla="*/ 2050026 w 2496164"/>
              <a:gd name="connsiteY14" fmla="*/ 239661 h 2149577"/>
              <a:gd name="connsiteX15" fmla="*/ 1707126 w 2496164"/>
              <a:gd name="connsiteY15" fmla="*/ 228600 h 2149577"/>
              <a:gd name="connsiteX16" fmla="*/ 1578077 w 2496164"/>
              <a:gd name="connsiteY16" fmla="*/ 232287 h 2149577"/>
              <a:gd name="connsiteX17" fmla="*/ 1452716 w 2496164"/>
              <a:gd name="connsiteY17" fmla="*/ 228600 h 2149577"/>
              <a:gd name="connsiteX18" fmla="*/ 682113 w 2496164"/>
              <a:gd name="connsiteY18" fmla="*/ 228600 h 2149577"/>
              <a:gd name="connsiteX19" fmla="*/ 545690 w 2496164"/>
              <a:gd name="connsiteY19" fmla="*/ 232287 h 2149577"/>
              <a:gd name="connsiteX20" fmla="*/ 486697 w 2496164"/>
              <a:gd name="connsiteY20" fmla="*/ 239661 h 2149577"/>
              <a:gd name="connsiteX21" fmla="*/ 435077 w 2496164"/>
              <a:gd name="connsiteY21" fmla="*/ 250722 h 2149577"/>
              <a:gd name="connsiteX22" fmla="*/ 401893 w 2496164"/>
              <a:gd name="connsiteY22" fmla="*/ 265471 h 2149577"/>
              <a:gd name="connsiteX23" fmla="*/ 368709 w 2496164"/>
              <a:gd name="connsiteY23" fmla="*/ 283906 h 2149577"/>
              <a:gd name="connsiteX24" fmla="*/ 342900 w 2496164"/>
              <a:gd name="connsiteY24" fmla="*/ 309716 h 2149577"/>
              <a:gd name="connsiteX25" fmla="*/ 320777 w 2496164"/>
              <a:gd name="connsiteY25" fmla="*/ 346587 h 2149577"/>
              <a:gd name="connsiteX26" fmla="*/ 306029 w 2496164"/>
              <a:gd name="connsiteY26" fmla="*/ 383458 h 2149577"/>
              <a:gd name="connsiteX27" fmla="*/ 280219 w 2496164"/>
              <a:gd name="connsiteY27" fmla="*/ 471948 h 2149577"/>
              <a:gd name="connsiteX28" fmla="*/ 247035 w 2496164"/>
              <a:gd name="connsiteY28" fmla="*/ 641554 h 2149577"/>
              <a:gd name="connsiteX29" fmla="*/ 235974 w 2496164"/>
              <a:gd name="connsiteY29" fmla="*/ 744793 h 2149577"/>
              <a:gd name="connsiteX30" fmla="*/ 224913 w 2496164"/>
              <a:gd name="connsiteY30" fmla="*/ 977080 h 2149577"/>
              <a:gd name="connsiteX31" fmla="*/ 224913 w 2496164"/>
              <a:gd name="connsiteY31" fmla="*/ 1113503 h 2149577"/>
              <a:gd name="connsiteX32" fmla="*/ 232287 w 2496164"/>
              <a:gd name="connsiteY32" fmla="*/ 1327354 h 2149577"/>
              <a:gd name="connsiteX33" fmla="*/ 239661 w 2496164"/>
              <a:gd name="connsiteY33" fmla="*/ 1426906 h 2149577"/>
              <a:gd name="connsiteX34" fmla="*/ 250722 w 2496164"/>
              <a:gd name="connsiteY34" fmla="*/ 1555954 h 2149577"/>
              <a:gd name="connsiteX35" fmla="*/ 254409 w 2496164"/>
              <a:gd name="connsiteY35" fmla="*/ 1574390 h 2149577"/>
              <a:gd name="connsiteX36" fmla="*/ 269158 w 2496164"/>
              <a:gd name="connsiteY36" fmla="*/ 1603887 h 2149577"/>
              <a:gd name="connsiteX37" fmla="*/ 291280 w 2496164"/>
              <a:gd name="connsiteY37" fmla="*/ 1640758 h 2149577"/>
              <a:gd name="connsiteX38" fmla="*/ 313403 w 2496164"/>
              <a:gd name="connsiteY38" fmla="*/ 1666567 h 2149577"/>
              <a:gd name="connsiteX39" fmla="*/ 361335 w 2496164"/>
              <a:gd name="connsiteY39" fmla="*/ 1696064 h 2149577"/>
              <a:gd name="connsiteX40" fmla="*/ 409267 w 2496164"/>
              <a:gd name="connsiteY40" fmla="*/ 1714500 h 2149577"/>
              <a:gd name="connsiteX41" fmla="*/ 471948 w 2496164"/>
              <a:gd name="connsiteY41" fmla="*/ 1725561 h 2149577"/>
              <a:gd name="connsiteX42" fmla="*/ 1017638 w 2496164"/>
              <a:gd name="connsiteY42" fmla="*/ 1791929 h 2149577"/>
              <a:gd name="connsiteX43" fmla="*/ 1124564 w 2496164"/>
              <a:gd name="connsiteY43" fmla="*/ 1806677 h 2149577"/>
              <a:gd name="connsiteX44" fmla="*/ 1176184 w 2496164"/>
              <a:gd name="connsiteY44" fmla="*/ 1817738 h 2149577"/>
              <a:gd name="connsiteX45" fmla="*/ 1183558 w 2496164"/>
              <a:gd name="connsiteY45" fmla="*/ 1828800 h 2149577"/>
              <a:gd name="connsiteX46" fmla="*/ 1183558 w 2496164"/>
              <a:gd name="connsiteY46" fmla="*/ 1836174 h 2149577"/>
              <a:gd name="connsiteX47" fmla="*/ 1176184 w 2496164"/>
              <a:gd name="connsiteY47" fmla="*/ 1847235 h 2149577"/>
              <a:gd name="connsiteX48" fmla="*/ 1146687 w 2496164"/>
              <a:gd name="connsiteY48" fmla="*/ 1858296 h 2149577"/>
              <a:gd name="connsiteX49" fmla="*/ 1091380 w 2496164"/>
              <a:gd name="connsiteY49" fmla="*/ 1869358 h 2149577"/>
              <a:gd name="connsiteX50" fmla="*/ 575187 w 2496164"/>
              <a:gd name="connsiteY50" fmla="*/ 1950474 h 2149577"/>
              <a:gd name="connsiteX51" fmla="*/ 387145 w 2496164"/>
              <a:gd name="connsiteY51" fmla="*/ 1998406 h 2149577"/>
              <a:gd name="connsiteX52" fmla="*/ 328151 w 2496164"/>
              <a:gd name="connsiteY52" fmla="*/ 2020529 h 2149577"/>
              <a:gd name="connsiteX53" fmla="*/ 313403 w 2496164"/>
              <a:gd name="connsiteY53" fmla="*/ 2031590 h 2149577"/>
              <a:gd name="connsiteX54" fmla="*/ 265471 w 2496164"/>
              <a:gd name="connsiteY54" fmla="*/ 2090583 h 2149577"/>
              <a:gd name="connsiteX55" fmla="*/ 221226 w 2496164"/>
              <a:gd name="connsiteY55" fmla="*/ 2127454 h 2149577"/>
              <a:gd name="connsiteX56" fmla="*/ 180667 w 2496164"/>
              <a:gd name="connsiteY56" fmla="*/ 2149577 h 2149577"/>
              <a:gd name="connsiteX57" fmla="*/ 154858 w 2496164"/>
              <a:gd name="connsiteY57" fmla="*/ 2149577 h 2149577"/>
              <a:gd name="connsiteX58" fmla="*/ 114300 w 2496164"/>
              <a:gd name="connsiteY58" fmla="*/ 2131142 h 2149577"/>
              <a:gd name="connsiteX59" fmla="*/ 70055 w 2496164"/>
              <a:gd name="connsiteY59" fmla="*/ 2075835 h 2149577"/>
              <a:gd name="connsiteX60" fmla="*/ 47932 w 2496164"/>
              <a:gd name="connsiteY60" fmla="*/ 2009467 h 2149577"/>
              <a:gd name="connsiteX61" fmla="*/ 29497 w 2496164"/>
              <a:gd name="connsiteY61" fmla="*/ 1924664 h 2149577"/>
              <a:gd name="connsiteX62" fmla="*/ 11061 w 2496164"/>
              <a:gd name="connsiteY62" fmla="*/ 1703438 h 2149577"/>
              <a:gd name="connsiteX63" fmla="*/ 0 w 2496164"/>
              <a:gd name="connsiteY63" fmla="*/ 1419532 h 2149577"/>
              <a:gd name="connsiteX64" fmla="*/ 0 w 2496164"/>
              <a:gd name="connsiteY64" fmla="*/ 1238864 h 2149577"/>
              <a:gd name="connsiteX65" fmla="*/ 0 w 2496164"/>
              <a:gd name="connsiteY65" fmla="*/ 1043448 h 2149577"/>
              <a:gd name="connsiteX66" fmla="*/ 0 w 2496164"/>
              <a:gd name="connsiteY66" fmla="*/ 881216 h 2149577"/>
              <a:gd name="connsiteX67" fmla="*/ 7374 w 2496164"/>
              <a:gd name="connsiteY67" fmla="*/ 796412 h 2149577"/>
              <a:gd name="connsiteX68" fmla="*/ 25809 w 2496164"/>
              <a:gd name="connsiteY68" fmla="*/ 645242 h 2149577"/>
              <a:gd name="connsiteX69" fmla="*/ 44245 w 2496164"/>
              <a:gd name="connsiteY69" fmla="*/ 553064 h 2149577"/>
              <a:gd name="connsiteX70" fmla="*/ 70055 w 2496164"/>
              <a:gd name="connsiteY70" fmla="*/ 435077 h 2149577"/>
              <a:gd name="connsiteX71" fmla="*/ 99551 w 2496164"/>
              <a:gd name="connsiteY71" fmla="*/ 335525 h 2149577"/>
              <a:gd name="connsiteX72" fmla="*/ 132735 w 2496164"/>
              <a:gd name="connsiteY72" fmla="*/ 250722 h 2149577"/>
              <a:gd name="connsiteX73" fmla="*/ 176980 w 2496164"/>
              <a:gd name="connsiteY73" fmla="*/ 184354 h 2149577"/>
              <a:gd name="connsiteX74" fmla="*/ 221226 w 2496164"/>
              <a:gd name="connsiteY74" fmla="*/ 132735 h 2149577"/>
              <a:gd name="connsiteX75" fmla="*/ 258097 w 2496164"/>
              <a:gd name="connsiteY75" fmla="*/ 95864 h 2149577"/>
              <a:gd name="connsiteX76" fmla="*/ 313403 w 2496164"/>
              <a:gd name="connsiteY76" fmla="*/ 55306 h 2149577"/>
              <a:gd name="connsiteX77" fmla="*/ 368709 w 2496164"/>
              <a:gd name="connsiteY77" fmla="*/ 29496 h 2149577"/>
              <a:gd name="connsiteX78" fmla="*/ 435077 w 2496164"/>
              <a:gd name="connsiteY78" fmla="*/ 11061 h 2149577"/>
              <a:gd name="connsiteX79" fmla="*/ 508819 w 2496164"/>
              <a:gd name="connsiteY79" fmla="*/ 0 h 2149577"/>
              <a:gd name="connsiteX80" fmla="*/ 578874 w 2496164"/>
              <a:gd name="connsiteY80" fmla="*/ 0 h 2149577"/>
              <a:gd name="connsiteX81" fmla="*/ 637867 w 2496164"/>
              <a:gd name="connsiteY81" fmla="*/ 3687 h 2149577"/>
              <a:gd name="connsiteX82" fmla="*/ 674738 w 2496164"/>
              <a:gd name="connsiteY82" fmla="*/ 7374 h 2149577"/>
              <a:gd name="connsiteX83" fmla="*/ 862780 w 2496164"/>
              <a:gd name="connsiteY83" fmla="*/ 7374 h 2149577"/>
              <a:gd name="connsiteX84" fmla="*/ 1109816 w 2496164"/>
              <a:gd name="connsiteY84" fmla="*/ 7374 h 2149577"/>
              <a:gd name="connsiteX85" fmla="*/ 1356851 w 2496164"/>
              <a:gd name="connsiteY85" fmla="*/ 3687 h 2149577"/>
              <a:gd name="connsiteX0" fmla="*/ 1356851 w 2496164"/>
              <a:gd name="connsiteY0" fmla="*/ 3687 h 2149577"/>
              <a:gd name="connsiteX1" fmla="*/ 2215945 w 2496164"/>
              <a:gd name="connsiteY1" fmla="*/ 7374 h 2149577"/>
              <a:gd name="connsiteX2" fmla="*/ 2326558 w 2496164"/>
              <a:gd name="connsiteY2" fmla="*/ 7374 h 2149577"/>
              <a:gd name="connsiteX3" fmla="*/ 2496164 w 2496164"/>
              <a:gd name="connsiteY3" fmla="*/ 228600 h 2149577"/>
              <a:gd name="connsiteX4" fmla="*/ 2451919 w 2496164"/>
              <a:gd name="connsiteY4" fmla="*/ 272845 h 2149577"/>
              <a:gd name="connsiteX5" fmla="*/ 2418735 w 2496164"/>
              <a:gd name="connsiteY5" fmla="*/ 294967 h 2149577"/>
              <a:gd name="connsiteX6" fmla="*/ 2392926 w 2496164"/>
              <a:gd name="connsiteY6" fmla="*/ 306029 h 2149577"/>
              <a:gd name="connsiteX7" fmla="*/ 2356055 w 2496164"/>
              <a:gd name="connsiteY7" fmla="*/ 320777 h 2149577"/>
              <a:gd name="connsiteX8" fmla="*/ 2337619 w 2496164"/>
              <a:gd name="connsiteY8" fmla="*/ 320777 h 2149577"/>
              <a:gd name="connsiteX9" fmla="*/ 2308122 w 2496164"/>
              <a:gd name="connsiteY9" fmla="*/ 313403 h 2149577"/>
              <a:gd name="connsiteX10" fmla="*/ 2245442 w 2496164"/>
              <a:gd name="connsiteY10" fmla="*/ 287593 h 2149577"/>
              <a:gd name="connsiteX11" fmla="*/ 2201197 w 2496164"/>
              <a:gd name="connsiteY11" fmla="*/ 261783 h 2149577"/>
              <a:gd name="connsiteX12" fmla="*/ 2175387 w 2496164"/>
              <a:gd name="connsiteY12" fmla="*/ 250722 h 2149577"/>
              <a:gd name="connsiteX13" fmla="*/ 2050026 w 2496164"/>
              <a:gd name="connsiteY13" fmla="*/ 239661 h 2149577"/>
              <a:gd name="connsiteX14" fmla="*/ 1707126 w 2496164"/>
              <a:gd name="connsiteY14" fmla="*/ 228600 h 2149577"/>
              <a:gd name="connsiteX15" fmla="*/ 1578077 w 2496164"/>
              <a:gd name="connsiteY15" fmla="*/ 232287 h 2149577"/>
              <a:gd name="connsiteX16" fmla="*/ 1452716 w 2496164"/>
              <a:gd name="connsiteY16" fmla="*/ 228600 h 2149577"/>
              <a:gd name="connsiteX17" fmla="*/ 682113 w 2496164"/>
              <a:gd name="connsiteY17" fmla="*/ 228600 h 2149577"/>
              <a:gd name="connsiteX18" fmla="*/ 545690 w 2496164"/>
              <a:gd name="connsiteY18" fmla="*/ 232287 h 2149577"/>
              <a:gd name="connsiteX19" fmla="*/ 486697 w 2496164"/>
              <a:gd name="connsiteY19" fmla="*/ 239661 h 2149577"/>
              <a:gd name="connsiteX20" fmla="*/ 435077 w 2496164"/>
              <a:gd name="connsiteY20" fmla="*/ 250722 h 2149577"/>
              <a:gd name="connsiteX21" fmla="*/ 401893 w 2496164"/>
              <a:gd name="connsiteY21" fmla="*/ 265471 h 2149577"/>
              <a:gd name="connsiteX22" fmla="*/ 368709 w 2496164"/>
              <a:gd name="connsiteY22" fmla="*/ 283906 h 2149577"/>
              <a:gd name="connsiteX23" fmla="*/ 342900 w 2496164"/>
              <a:gd name="connsiteY23" fmla="*/ 309716 h 2149577"/>
              <a:gd name="connsiteX24" fmla="*/ 320777 w 2496164"/>
              <a:gd name="connsiteY24" fmla="*/ 346587 h 2149577"/>
              <a:gd name="connsiteX25" fmla="*/ 306029 w 2496164"/>
              <a:gd name="connsiteY25" fmla="*/ 383458 h 2149577"/>
              <a:gd name="connsiteX26" fmla="*/ 280219 w 2496164"/>
              <a:gd name="connsiteY26" fmla="*/ 471948 h 2149577"/>
              <a:gd name="connsiteX27" fmla="*/ 247035 w 2496164"/>
              <a:gd name="connsiteY27" fmla="*/ 641554 h 2149577"/>
              <a:gd name="connsiteX28" fmla="*/ 235974 w 2496164"/>
              <a:gd name="connsiteY28" fmla="*/ 744793 h 2149577"/>
              <a:gd name="connsiteX29" fmla="*/ 224913 w 2496164"/>
              <a:gd name="connsiteY29" fmla="*/ 977080 h 2149577"/>
              <a:gd name="connsiteX30" fmla="*/ 224913 w 2496164"/>
              <a:gd name="connsiteY30" fmla="*/ 1113503 h 2149577"/>
              <a:gd name="connsiteX31" fmla="*/ 232287 w 2496164"/>
              <a:gd name="connsiteY31" fmla="*/ 1327354 h 2149577"/>
              <a:gd name="connsiteX32" fmla="*/ 239661 w 2496164"/>
              <a:gd name="connsiteY32" fmla="*/ 1426906 h 2149577"/>
              <a:gd name="connsiteX33" fmla="*/ 250722 w 2496164"/>
              <a:gd name="connsiteY33" fmla="*/ 1555954 h 2149577"/>
              <a:gd name="connsiteX34" fmla="*/ 254409 w 2496164"/>
              <a:gd name="connsiteY34" fmla="*/ 1574390 h 2149577"/>
              <a:gd name="connsiteX35" fmla="*/ 269158 w 2496164"/>
              <a:gd name="connsiteY35" fmla="*/ 1603887 h 2149577"/>
              <a:gd name="connsiteX36" fmla="*/ 291280 w 2496164"/>
              <a:gd name="connsiteY36" fmla="*/ 1640758 h 2149577"/>
              <a:gd name="connsiteX37" fmla="*/ 313403 w 2496164"/>
              <a:gd name="connsiteY37" fmla="*/ 1666567 h 2149577"/>
              <a:gd name="connsiteX38" fmla="*/ 361335 w 2496164"/>
              <a:gd name="connsiteY38" fmla="*/ 1696064 h 2149577"/>
              <a:gd name="connsiteX39" fmla="*/ 409267 w 2496164"/>
              <a:gd name="connsiteY39" fmla="*/ 1714500 h 2149577"/>
              <a:gd name="connsiteX40" fmla="*/ 471948 w 2496164"/>
              <a:gd name="connsiteY40" fmla="*/ 1725561 h 2149577"/>
              <a:gd name="connsiteX41" fmla="*/ 1017638 w 2496164"/>
              <a:gd name="connsiteY41" fmla="*/ 1791929 h 2149577"/>
              <a:gd name="connsiteX42" fmla="*/ 1124564 w 2496164"/>
              <a:gd name="connsiteY42" fmla="*/ 1806677 h 2149577"/>
              <a:gd name="connsiteX43" fmla="*/ 1176184 w 2496164"/>
              <a:gd name="connsiteY43" fmla="*/ 1817738 h 2149577"/>
              <a:gd name="connsiteX44" fmla="*/ 1183558 w 2496164"/>
              <a:gd name="connsiteY44" fmla="*/ 1828800 h 2149577"/>
              <a:gd name="connsiteX45" fmla="*/ 1183558 w 2496164"/>
              <a:gd name="connsiteY45" fmla="*/ 1836174 h 2149577"/>
              <a:gd name="connsiteX46" fmla="*/ 1176184 w 2496164"/>
              <a:gd name="connsiteY46" fmla="*/ 1847235 h 2149577"/>
              <a:gd name="connsiteX47" fmla="*/ 1146687 w 2496164"/>
              <a:gd name="connsiteY47" fmla="*/ 1858296 h 2149577"/>
              <a:gd name="connsiteX48" fmla="*/ 1091380 w 2496164"/>
              <a:gd name="connsiteY48" fmla="*/ 1869358 h 2149577"/>
              <a:gd name="connsiteX49" fmla="*/ 575187 w 2496164"/>
              <a:gd name="connsiteY49" fmla="*/ 1950474 h 2149577"/>
              <a:gd name="connsiteX50" fmla="*/ 387145 w 2496164"/>
              <a:gd name="connsiteY50" fmla="*/ 1998406 h 2149577"/>
              <a:gd name="connsiteX51" fmla="*/ 328151 w 2496164"/>
              <a:gd name="connsiteY51" fmla="*/ 2020529 h 2149577"/>
              <a:gd name="connsiteX52" fmla="*/ 313403 w 2496164"/>
              <a:gd name="connsiteY52" fmla="*/ 2031590 h 2149577"/>
              <a:gd name="connsiteX53" fmla="*/ 265471 w 2496164"/>
              <a:gd name="connsiteY53" fmla="*/ 2090583 h 2149577"/>
              <a:gd name="connsiteX54" fmla="*/ 221226 w 2496164"/>
              <a:gd name="connsiteY54" fmla="*/ 2127454 h 2149577"/>
              <a:gd name="connsiteX55" fmla="*/ 180667 w 2496164"/>
              <a:gd name="connsiteY55" fmla="*/ 2149577 h 2149577"/>
              <a:gd name="connsiteX56" fmla="*/ 154858 w 2496164"/>
              <a:gd name="connsiteY56" fmla="*/ 2149577 h 2149577"/>
              <a:gd name="connsiteX57" fmla="*/ 114300 w 2496164"/>
              <a:gd name="connsiteY57" fmla="*/ 2131142 h 2149577"/>
              <a:gd name="connsiteX58" fmla="*/ 70055 w 2496164"/>
              <a:gd name="connsiteY58" fmla="*/ 2075835 h 2149577"/>
              <a:gd name="connsiteX59" fmla="*/ 47932 w 2496164"/>
              <a:gd name="connsiteY59" fmla="*/ 2009467 h 2149577"/>
              <a:gd name="connsiteX60" fmla="*/ 29497 w 2496164"/>
              <a:gd name="connsiteY60" fmla="*/ 1924664 h 2149577"/>
              <a:gd name="connsiteX61" fmla="*/ 11061 w 2496164"/>
              <a:gd name="connsiteY61" fmla="*/ 1703438 h 2149577"/>
              <a:gd name="connsiteX62" fmla="*/ 0 w 2496164"/>
              <a:gd name="connsiteY62" fmla="*/ 1419532 h 2149577"/>
              <a:gd name="connsiteX63" fmla="*/ 0 w 2496164"/>
              <a:gd name="connsiteY63" fmla="*/ 1238864 h 2149577"/>
              <a:gd name="connsiteX64" fmla="*/ 0 w 2496164"/>
              <a:gd name="connsiteY64" fmla="*/ 1043448 h 2149577"/>
              <a:gd name="connsiteX65" fmla="*/ 0 w 2496164"/>
              <a:gd name="connsiteY65" fmla="*/ 881216 h 2149577"/>
              <a:gd name="connsiteX66" fmla="*/ 7374 w 2496164"/>
              <a:gd name="connsiteY66" fmla="*/ 796412 h 2149577"/>
              <a:gd name="connsiteX67" fmla="*/ 25809 w 2496164"/>
              <a:gd name="connsiteY67" fmla="*/ 645242 h 2149577"/>
              <a:gd name="connsiteX68" fmla="*/ 44245 w 2496164"/>
              <a:gd name="connsiteY68" fmla="*/ 553064 h 2149577"/>
              <a:gd name="connsiteX69" fmla="*/ 70055 w 2496164"/>
              <a:gd name="connsiteY69" fmla="*/ 435077 h 2149577"/>
              <a:gd name="connsiteX70" fmla="*/ 99551 w 2496164"/>
              <a:gd name="connsiteY70" fmla="*/ 335525 h 2149577"/>
              <a:gd name="connsiteX71" fmla="*/ 132735 w 2496164"/>
              <a:gd name="connsiteY71" fmla="*/ 250722 h 2149577"/>
              <a:gd name="connsiteX72" fmla="*/ 176980 w 2496164"/>
              <a:gd name="connsiteY72" fmla="*/ 184354 h 2149577"/>
              <a:gd name="connsiteX73" fmla="*/ 221226 w 2496164"/>
              <a:gd name="connsiteY73" fmla="*/ 132735 h 2149577"/>
              <a:gd name="connsiteX74" fmla="*/ 258097 w 2496164"/>
              <a:gd name="connsiteY74" fmla="*/ 95864 h 2149577"/>
              <a:gd name="connsiteX75" fmla="*/ 313403 w 2496164"/>
              <a:gd name="connsiteY75" fmla="*/ 55306 h 2149577"/>
              <a:gd name="connsiteX76" fmla="*/ 368709 w 2496164"/>
              <a:gd name="connsiteY76" fmla="*/ 29496 h 2149577"/>
              <a:gd name="connsiteX77" fmla="*/ 435077 w 2496164"/>
              <a:gd name="connsiteY77" fmla="*/ 11061 h 2149577"/>
              <a:gd name="connsiteX78" fmla="*/ 508819 w 2496164"/>
              <a:gd name="connsiteY78" fmla="*/ 0 h 2149577"/>
              <a:gd name="connsiteX79" fmla="*/ 578874 w 2496164"/>
              <a:gd name="connsiteY79" fmla="*/ 0 h 2149577"/>
              <a:gd name="connsiteX80" fmla="*/ 637867 w 2496164"/>
              <a:gd name="connsiteY80" fmla="*/ 3687 h 2149577"/>
              <a:gd name="connsiteX81" fmla="*/ 674738 w 2496164"/>
              <a:gd name="connsiteY81" fmla="*/ 7374 h 2149577"/>
              <a:gd name="connsiteX82" fmla="*/ 862780 w 2496164"/>
              <a:gd name="connsiteY82" fmla="*/ 7374 h 2149577"/>
              <a:gd name="connsiteX83" fmla="*/ 1109816 w 2496164"/>
              <a:gd name="connsiteY83" fmla="*/ 7374 h 2149577"/>
              <a:gd name="connsiteX84" fmla="*/ 1356851 w 2496164"/>
              <a:gd name="connsiteY84" fmla="*/ 3687 h 2149577"/>
              <a:gd name="connsiteX0" fmla="*/ 1356851 w 2496164"/>
              <a:gd name="connsiteY0" fmla="*/ 3687 h 2149577"/>
              <a:gd name="connsiteX1" fmla="*/ 2326558 w 2496164"/>
              <a:gd name="connsiteY1" fmla="*/ 7374 h 2149577"/>
              <a:gd name="connsiteX2" fmla="*/ 2496164 w 2496164"/>
              <a:gd name="connsiteY2" fmla="*/ 228600 h 2149577"/>
              <a:gd name="connsiteX3" fmla="*/ 2451919 w 2496164"/>
              <a:gd name="connsiteY3" fmla="*/ 272845 h 2149577"/>
              <a:gd name="connsiteX4" fmla="*/ 2418735 w 2496164"/>
              <a:gd name="connsiteY4" fmla="*/ 294967 h 2149577"/>
              <a:gd name="connsiteX5" fmla="*/ 2392926 w 2496164"/>
              <a:gd name="connsiteY5" fmla="*/ 306029 h 2149577"/>
              <a:gd name="connsiteX6" fmla="*/ 2356055 w 2496164"/>
              <a:gd name="connsiteY6" fmla="*/ 320777 h 2149577"/>
              <a:gd name="connsiteX7" fmla="*/ 2337619 w 2496164"/>
              <a:gd name="connsiteY7" fmla="*/ 320777 h 2149577"/>
              <a:gd name="connsiteX8" fmla="*/ 2308122 w 2496164"/>
              <a:gd name="connsiteY8" fmla="*/ 313403 h 2149577"/>
              <a:gd name="connsiteX9" fmla="*/ 2245442 w 2496164"/>
              <a:gd name="connsiteY9" fmla="*/ 287593 h 2149577"/>
              <a:gd name="connsiteX10" fmla="*/ 2201197 w 2496164"/>
              <a:gd name="connsiteY10" fmla="*/ 261783 h 2149577"/>
              <a:gd name="connsiteX11" fmla="*/ 2175387 w 2496164"/>
              <a:gd name="connsiteY11" fmla="*/ 250722 h 2149577"/>
              <a:gd name="connsiteX12" fmla="*/ 2050026 w 2496164"/>
              <a:gd name="connsiteY12" fmla="*/ 239661 h 2149577"/>
              <a:gd name="connsiteX13" fmla="*/ 1707126 w 2496164"/>
              <a:gd name="connsiteY13" fmla="*/ 228600 h 2149577"/>
              <a:gd name="connsiteX14" fmla="*/ 1578077 w 2496164"/>
              <a:gd name="connsiteY14" fmla="*/ 232287 h 2149577"/>
              <a:gd name="connsiteX15" fmla="*/ 1452716 w 2496164"/>
              <a:gd name="connsiteY15" fmla="*/ 228600 h 2149577"/>
              <a:gd name="connsiteX16" fmla="*/ 682113 w 2496164"/>
              <a:gd name="connsiteY16" fmla="*/ 228600 h 2149577"/>
              <a:gd name="connsiteX17" fmla="*/ 545690 w 2496164"/>
              <a:gd name="connsiteY17" fmla="*/ 232287 h 2149577"/>
              <a:gd name="connsiteX18" fmla="*/ 486697 w 2496164"/>
              <a:gd name="connsiteY18" fmla="*/ 239661 h 2149577"/>
              <a:gd name="connsiteX19" fmla="*/ 435077 w 2496164"/>
              <a:gd name="connsiteY19" fmla="*/ 250722 h 2149577"/>
              <a:gd name="connsiteX20" fmla="*/ 401893 w 2496164"/>
              <a:gd name="connsiteY20" fmla="*/ 265471 h 2149577"/>
              <a:gd name="connsiteX21" fmla="*/ 368709 w 2496164"/>
              <a:gd name="connsiteY21" fmla="*/ 283906 h 2149577"/>
              <a:gd name="connsiteX22" fmla="*/ 342900 w 2496164"/>
              <a:gd name="connsiteY22" fmla="*/ 309716 h 2149577"/>
              <a:gd name="connsiteX23" fmla="*/ 320777 w 2496164"/>
              <a:gd name="connsiteY23" fmla="*/ 346587 h 2149577"/>
              <a:gd name="connsiteX24" fmla="*/ 306029 w 2496164"/>
              <a:gd name="connsiteY24" fmla="*/ 383458 h 2149577"/>
              <a:gd name="connsiteX25" fmla="*/ 280219 w 2496164"/>
              <a:gd name="connsiteY25" fmla="*/ 471948 h 2149577"/>
              <a:gd name="connsiteX26" fmla="*/ 247035 w 2496164"/>
              <a:gd name="connsiteY26" fmla="*/ 641554 h 2149577"/>
              <a:gd name="connsiteX27" fmla="*/ 235974 w 2496164"/>
              <a:gd name="connsiteY27" fmla="*/ 744793 h 2149577"/>
              <a:gd name="connsiteX28" fmla="*/ 224913 w 2496164"/>
              <a:gd name="connsiteY28" fmla="*/ 977080 h 2149577"/>
              <a:gd name="connsiteX29" fmla="*/ 224913 w 2496164"/>
              <a:gd name="connsiteY29" fmla="*/ 1113503 h 2149577"/>
              <a:gd name="connsiteX30" fmla="*/ 232287 w 2496164"/>
              <a:gd name="connsiteY30" fmla="*/ 1327354 h 2149577"/>
              <a:gd name="connsiteX31" fmla="*/ 239661 w 2496164"/>
              <a:gd name="connsiteY31" fmla="*/ 1426906 h 2149577"/>
              <a:gd name="connsiteX32" fmla="*/ 250722 w 2496164"/>
              <a:gd name="connsiteY32" fmla="*/ 1555954 h 2149577"/>
              <a:gd name="connsiteX33" fmla="*/ 254409 w 2496164"/>
              <a:gd name="connsiteY33" fmla="*/ 1574390 h 2149577"/>
              <a:gd name="connsiteX34" fmla="*/ 269158 w 2496164"/>
              <a:gd name="connsiteY34" fmla="*/ 1603887 h 2149577"/>
              <a:gd name="connsiteX35" fmla="*/ 291280 w 2496164"/>
              <a:gd name="connsiteY35" fmla="*/ 1640758 h 2149577"/>
              <a:gd name="connsiteX36" fmla="*/ 313403 w 2496164"/>
              <a:gd name="connsiteY36" fmla="*/ 1666567 h 2149577"/>
              <a:gd name="connsiteX37" fmla="*/ 361335 w 2496164"/>
              <a:gd name="connsiteY37" fmla="*/ 1696064 h 2149577"/>
              <a:gd name="connsiteX38" fmla="*/ 409267 w 2496164"/>
              <a:gd name="connsiteY38" fmla="*/ 1714500 h 2149577"/>
              <a:gd name="connsiteX39" fmla="*/ 471948 w 2496164"/>
              <a:gd name="connsiteY39" fmla="*/ 1725561 h 2149577"/>
              <a:gd name="connsiteX40" fmla="*/ 1017638 w 2496164"/>
              <a:gd name="connsiteY40" fmla="*/ 1791929 h 2149577"/>
              <a:gd name="connsiteX41" fmla="*/ 1124564 w 2496164"/>
              <a:gd name="connsiteY41" fmla="*/ 1806677 h 2149577"/>
              <a:gd name="connsiteX42" fmla="*/ 1176184 w 2496164"/>
              <a:gd name="connsiteY42" fmla="*/ 1817738 h 2149577"/>
              <a:gd name="connsiteX43" fmla="*/ 1183558 w 2496164"/>
              <a:gd name="connsiteY43" fmla="*/ 1828800 h 2149577"/>
              <a:gd name="connsiteX44" fmla="*/ 1183558 w 2496164"/>
              <a:gd name="connsiteY44" fmla="*/ 1836174 h 2149577"/>
              <a:gd name="connsiteX45" fmla="*/ 1176184 w 2496164"/>
              <a:gd name="connsiteY45" fmla="*/ 1847235 h 2149577"/>
              <a:gd name="connsiteX46" fmla="*/ 1146687 w 2496164"/>
              <a:gd name="connsiteY46" fmla="*/ 1858296 h 2149577"/>
              <a:gd name="connsiteX47" fmla="*/ 1091380 w 2496164"/>
              <a:gd name="connsiteY47" fmla="*/ 1869358 h 2149577"/>
              <a:gd name="connsiteX48" fmla="*/ 575187 w 2496164"/>
              <a:gd name="connsiteY48" fmla="*/ 1950474 h 2149577"/>
              <a:gd name="connsiteX49" fmla="*/ 387145 w 2496164"/>
              <a:gd name="connsiteY49" fmla="*/ 1998406 h 2149577"/>
              <a:gd name="connsiteX50" fmla="*/ 328151 w 2496164"/>
              <a:gd name="connsiteY50" fmla="*/ 2020529 h 2149577"/>
              <a:gd name="connsiteX51" fmla="*/ 313403 w 2496164"/>
              <a:gd name="connsiteY51" fmla="*/ 2031590 h 2149577"/>
              <a:gd name="connsiteX52" fmla="*/ 265471 w 2496164"/>
              <a:gd name="connsiteY52" fmla="*/ 2090583 h 2149577"/>
              <a:gd name="connsiteX53" fmla="*/ 221226 w 2496164"/>
              <a:gd name="connsiteY53" fmla="*/ 2127454 h 2149577"/>
              <a:gd name="connsiteX54" fmla="*/ 180667 w 2496164"/>
              <a:gd name="connsiteY54" fmla="*/ 2149577 h 2149577"/>
              <a:gd name="connsiteX55" fmla="*/ 154858 w 2496164"/>
              <a:gd name="connsiteY55" fmla="*/ 2149577 h 2149577"/>
              <a:gd name="connsiteX56" fmla="*/ 114300 w 2496164"/>
              <a:gd name="connsiteY56" fmla="*/ 2131142 h 2149577"/>
              <a:gd name="connsiteX57" fmla="*/ 70055 w 2496164"/>
              <a:gd name="connsiteY57" fmla="*/ 2075835 h 2149577"/>
              <a:gd name="connsiteX58" fmla="*/ 47932 w 2496164"/>
              <a:gd name="connsiteY58" fmla="*/ 2009467 h 2149577"/>
              <a:gd name="connsiteX59" fmla="*/ 29497 w 2496164"/>
              <a:gd name="connsiteY59" fmla="*/ 1924664 h 2149577"/>
              <a:gd name="connsiteX60" fmla="*/ 11061 w 2496164"/>
              <a:gd name="connsiteY60" fmla="*/ 1703438 h 2149577"/>
              <a:gd name="connsiteX61" fmla="*/ 0 w 2496164"/>
              <a:gd name="connsiteY61" fmla="*/ 1419532 h 2149577"/>
              <a:gd name="connsiteX62" fmla="*/ 0 w 2496164"/>
              <a:gd name="connsiteY62" fmla="*/ 1238864 h 2149577"/>
              <a:gd name="connsiteX63" fmla="*/ 0 w 2496164"/>
              <a:gd name="connsiteY63" fmla="*/ 1043448 h 2149577"/>
              <a:gd name="connsiteX64" fmla="*/ 0 w 2496164"/>
              <a:gd name="connsiteY64" fmla="*/ 881216 h 2149577"/>
              <a:gd name="connsiteX65" fmla="*/ 7374 w 2496164"/>
              <a:gd name="connsiteY65" fmla="*/ 796412 h 2149577"/>
              <a:gd name="connsiteX66" fmla="*/ 25809 w 2496164"/>
              <a:gd name="connsiteY66" fmla="*/ 645242 h 2149577"/>
              <a:gd name="connsiteX67" fmla="*/ 44245 w 2496164"/>
              <a:gd name="connsiteY67" fmla="*/ 553064 h 2149577"/>
              <a:gd name="connsiteX68" fmla="*/ 70055 w 2496164"/>
              <a:gd name="connsiteY68" fmla="*/ 435077 h 2149577"/>
              <a:gd name="connsiteX69" fmla="*/ 99551 w 2496164"/>
              <a:gd name="connsiteY69" fmla="*/ 335525 h 2149577"/>
              <a:gd name="connsiteX70" fmla="*/ 132735 w 2496164"/>
              <a:gd name="connsiteY70" fmla="*/ 250722 h 2149577"/>
              <a:gd name="connsiteX71" fmla="*/ 176980 w 2496164"/>
              <a:gd name="connsiteY71" fmla="*/ 184354 h 2149577"/>
              <a:gd name="connsiteX72" fmla="*/ 221226 w 2496164"/>
              <a:gd name="connsiteY72" fmla="*/ 132735 h 2149577"/>
              <a:gd name="connsiteX73" fmla="*/ 258097 w 2496164"/>
              <a:gd name="connsiteY73" fmla="*/ 95864 h 2149577"/>
              <a:gd name="connsiteX74" fmla="*/ 313403 w 2496164"/>
              <a:gd name="connsiteY74" fmla="*/ 55306 h 2149577"/>
              <a:gd name="connsiteX75" fmla="*/ 368709 w 2496164"/>
              <a:gd name="connsiteY75" fmla="*/ 29496 h 2149577"/>
              <a:gd name="connsiteX76" fmla="*/ 435077 w 2496164"/>
              <a:gd name="connsiteY76" fmla="*/ 11061 h 2149577"/>
              <a:gd name="connsiteX77" fmla="*/ 508819 w 2496164"/>
              <a:gd name="connsiteY77" fmla="*/ 0 h 2149577"/>
              <a:gd name="connsiteX78" fmla="*/ 578874 w 2496164"/>
              <a:gd name="connsiteY78" fmla="*/ 0 h 2149577"/>
              <a:gd name="connsiteX79" fmla="*/ 637867 w 2496164"/>
              <a:gd name="connsiteY79" fmla="*/ 3687 h 2149577"/>
              <a:gd name="connsiteX80" fmla="*/ 674738 w 2496164"/>
              <a:gd name="connsiteY80" fmla="*/ 7374 h 2149577"/>
              <a:gd name="connsiteX81" fmla="*/ 862780 w 2496164"/>
              <a:gd name="connsiteY81" fmla="*/ 7374 h 2149577"/>
              <a:gd name="connsiteX82" fmla="*/ 1109816 w 2496164"/>
              <a:gd name="connsiteY82" fmla="*/ 7374 h 2149577"/>
              <a:gd name="connsiteX83" fmla="*/ 1356851 w 2496164"/>
              <a:gd name="connsiteY83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451919 w 2496164"/>
              <a:gd name="connsiteY2" fmla="*/ 272845 h 2149577"/>
              <a:gd name="connsiteX3" fmla="*/ 2418735 w 2496164"/>
              <a:gd name="connsiteY3" fmla="*/ 294967 h 2149577"/>
              <a:gd name="connsiteX4" fmla="*/ 2392926 w 2496164"/>
              <a:gd name="connsiteY4" fmla="*/ 306029 h 2149577"/>
              <a:gd name="connsiteX5" fmla="*/ 2356055 w 2496164"/>
              <a:gd name="connsiteY5" fmla="*/ 320777 h 2149577"/>
              <a:gd name="connsiteX6" fmla="*/ 2337619 w 2496164"/>
              <a:gd name="connsiteY6" fmla="*/ 320777 h 2149577"/>
              <a:gd name="connsiteX7" fmla="*/ 2308122 w 2496164"/>
              <a:gd name="connsiteY7" fmla="*/ 313403 h 2149577"/>
              <a:gd name="connsiteX8" fmla="*/ 2245442 w 2496164"/>
              <a:gd name="connsiteY8" fmla="*/ 287593 h 2149577"/>
              <a:gd name="connsiteX9" fmla="*/ 2201197 w 2496164"/>
              <a:gd name="connsiteY9" fmla="*/ 261783 h 2149577"/>
              <a:gd name="connsiteX10" fmla="*/ 2175387 w 2496164"/>
              <a:gd name="connsiteY10" fmla="*/ 250722 h 2149577"/>
              <a:gd name="connsiteX11" fmla="*/ 2050026 w 2496164"/>
              <a:gd name="connsiteY11" fmla="*/ 239661 h 2149577"/>
              <a:gd name="connsiteX12" fmla="*/ 1707126 w 2496164"/>
              <a:gd name="connsiteY12" fmla="*/ 228600 h 2149577"/>
              <a:gd name="connsiteX13" fmla="*/ 1578077 w 2496164"/>
              <a:gd name="connsiteY13" fmla="*/ 232287 h 2149577"/>
              <a:gd name="connsiteX14" fmla="*/ 1452716 w 2496164"/>
              <a:gd name="connsiteY14" fmla="*/ 228600 h 2149577"/>
              <a:gd name="connsiteX15" fmla="*/ 682113 w 2496164"/>
              <a:gd name="connsiteY15" fmla="*/ 228600 h 2149577"/>
              <a:gd name="connsiteX16" fmla="*/ 545690 w 2496164"/>
              <a:gd name="connsiteY16" fmla="*/ 232287 h 2149577"/>
              <a:gd name="connsiteX17" fmla="*/ 486697 w 2496164"/>
              <a:gd name="connsiteY17" fmla="*/ 239661 h 2149577"/>
              <a:gd name="connsiteX18" fmla="*/ 435077 w 2496164"/>
              <a:gd name="connsiteY18" fmla="*/ 250722 h 2149577"/>
              <a:gd name="connsiteX19" fmla="*/ 401893 w 2496164"/>
              <a:gd name="connsiteY19" fmla="*/ 265471 h 2149577"/>
              <a:gd name="connsiteX20" fmla="*/ 368709 w 2496164"/>
              <a:gd name="connsiteY20" fmla="*/ 283906 h 2149577"/>
              <a:gd name="connsiteX21" fmla="*/ 342900 w 2496164"/>
              <a:gd name="connsiteY21" fmla="*/ 309716 h 2149577"/>
              <a:gd name="connsiteX22" fmla="*/ 320777 w 2496164"/>
              <a:gd name="connsiteY22" fmla="*/ 346587 h 2149577"/>
              <a:gd name="connsiteX23" fmla="*/ 306029 w 2496164"/>
              <a:gd name="connsiteY23" fmla="*/ 383458 h 2149577"/>
              <a:gd name="connsiteX24" fmla="*/ 280219 w 2496164"/>
              <a:gd name="connsiteY24" fmla="*/ 471948 h 2149577"/>
              <a:gd name="connsiteX25" fmla="*/ 247035 w 2496164"/>
              <a:gd name="connsiteY25" fmla="*/ 641554 h 2149577"/>
              <a:gd name="connsiteX26" fmla="*/ 235974 w 2496164"/>
              <a:gd name="connsiteY26" fmla="*/ 744793 h 2149577"/>
              <a:gd name="connsiteX27" fmla="*/ 224913 w 2496164"/>
              <a:gd name="connsiteY27" fmla="*/ 977080 h 2149577"/>
              <a:gd name="connsiteX28" fmla="*/ 224913 w 2496164"/>
              <a:gd name="connsiteY28" fmla="*/ 1113503 h 2149577"/>
              <a:gd name="connsiteX29" fmla="*/ 232287 w 2496164"/>
              <a:gd name="connsiteY29" fmla="*/ 1327354 h 2149577"/>
              <a:gd name="connsiteX30" fmla="*/ 239661 w 2496164"/>
              <a:gd name="connsiteY30" fmla="*/ 1426906 h 2149577"/>
              <a:gd name="connsiteX31" fmla="*/ 250722 w 2496164"/>
              <a:gd name="connsiteY31" fmla="*/ 1555954 h 2149577"/>
              <a:gd name="connsiteX32" fmla="*/ 254409 w 2496164"/>
              <a:gd name="connsiteY32" fmla="*/ 1574390 h 2149577"/>
              <a:gd name="connsiteX33" fmla="*/ 269158 w 2496164"/>
              <a:gd name="connsiteY33" fmla="*/ 1603887 h 2149577"/>
              <a:gd name="connsiteX34" fmla="*/ 291280 w 2496164"/>
              <a:gd name="connsiteY34" fmla="*/ 1640758 h 2149577"/>
              <a:gd name="connsiteX35" fmla="*/ 313403 w 2496164"/>
              <a:gd name="connsiteY35" fmla="*/ 1666567 h 2149577"/>
              <a:gd name="connsiteX36" fmla="*/ 361335 w 2496164"/>
              <a:gd name="connsiteY36" fmla="*/ 1696064 h 2149577"/>
              <a:gd name="connsiteX37" fmla="*/ 409267 w 2496164"/>
              <a:gd name="connsiteY37" fmla="*/ 1714500 h 2149577"/>
              <a:gd name="connsiteX38" fmla="*/ 471948 w 2496164"/>
              <a:gd name="connsiteY38" fmla="*/ 1725561 h 2149577"/>
              <a:gd name="connsiteX39" fmla="*/ 1017638 w 2496164"/>
              <a:gd name="connsiteY39" fmla="*/ 1791929 h 2149577"/>
              <a:gd name="connsiteX40" fmla="*/ 1124564 w 2496164"/>
              <a:gd name="connsiteY40" fmla="*/ 1806677 h 2149577"/>
              <a:gd name="connsiteX41" fmla="*/ 1176184 w 2496164"/>
              <a:gd name="connsiteY41" fmla="*/ 1817738 h 2149577"/>
              <a:gd name="connsiteX42" fmla="*/ 1183558 w 2496164"/>
              <a:gd name="connsiteY42" fmla="*/ 1828800 h 2149577"/>
              <a:gd name="connsiteX43" fmla="*/ 1183558 w 2496164"/>
              <a:gd name="connsiteY43" fmla="*/ 1836174 h 2149577"/>
              <a:gd name="connsiteX44" fmla="*/ 1176184 w 2496164"/>
              <a:gd name="connsiteY44" fmla="*/ 1847235 h 2149577"/>
              <a:gd name="connsiteX45" fmla="*/ 1146687 w 2496164"/>
              <a:gd name="connsiteY45" fmla="*/ 1858296 h 2149577"/>
              <a:gd name="connsiteX46" fmla="*/ 1091380 w 2496164"/>
              <a:gd name="connsiteY46" fmla="*/ 1869358 h 2149577"/>
              <a:gd name="connsiteX47" fmla="*/ 575187 w 2496164"/>
              <a:gd name="connsiteY47" fmla="*/ 1950474 h 2149577"/>
              <a:gd name="connsiteX48" fmla="*/ 387145 w 2496164"/>
              <a:gd name="connsiteY48" fmla="*/ 1998406 h 2149577"/>
              <a:gd name="connsiteX49" fmla="*/ 328151 w 2496164"/>
              <a:gd name="connsiteY49" fmla="*/ 2020529 h 2149577"/>
              <a:gd name="connsiteX50" fmla="*/ 313403 w 2496164"/>
              <a:gd name="connsiteY50" fmla="*/ 2031590 h 2149577"/>
              <a:gd name="connsiteX51" fmla="*/ 265471 w 2496164"/>
              <a:gd name="connsiteY51" fmla="*/ 2090583 h 2149577"/>
              <a:gd name="connsiteX52" fmla="*/ 221226 w 2496164"/>
              <a:gd name="connsiteY52" fmla="*/ 2127454 h 2149577"/>
              <a:gd name="connsiteX53" fmla="*/ 180667 w 2496164"/>
              <a:gd name="connsiteY53" fmla="*/ 2149577 h 2149577"/>
              <a:gd name="connsiteX54" fmla="*/ 154858 w 2496164"/>
              <a:gd name="connsiteY54" fmla="*/ 2149577 h 2149577"/>
              <a:gd name="connsiteX55" fmla="*/ 114300 w 2496164"/>
              <a:gd name="connsiteY55" fmla="*/ 2131142 h 2149577"/>
              <a:gd name="connsiteX56" fmla="*/ 70055 w 2496164"/>
              <a:gd name="connsiteY56" fmla="*/ 2075835 h 2149577"/>
              <a:gd name="connsiteX57" fmla="*/ 47932 w 2496164"/>
              <a:gd name="connsiteY57" fmla="*/ 2009467 h 2149577"/>
              <a:gd name="connsiteX58" fmla="*/ 29497 w 2496164"/>
              <a:gd name="connsiteY58" fmla="*/ 1924664 h 2149577"/>
              <a:gd name="connsiteX59" fmla="*/ 11061 w 2496164"/>
              <a:gd name="connsiteY59" fmla="*/ 1703438 h 2149577"/>
              <a:gd name="connsiteX60" fmla="*/ 0 w 2496164"/>
              <a:gd name="connsiteY60" fmla="*/ 1419532 h 2149577"/>
              <a:gd name="connsiteX61" fmla="*/ 0 w 2496164"/>
              <a:gd name="connsiteY61" fmla="*/ 1238864 h 2149577"/>
              <a:gd name="connsiteX62" fmla="*/ 0 w 2496164"/>
              <a:gd name="connsiteY62" fmla="*/ 1043448 h 2149577"/>
              <a:gd name="connsiteX63" fmla="*/ 0 w 2496164"/>
              <a:gd name="connsiteY63" fmla="*/ 881216 h 2149577"/>
              <a:gd name="connsiteX64" fmla="*/ 7374 w 2496164"/>
              <a:gd name="connsiteY64" fmla="*/ 796412 h 2149577"/>
              <a:gd name="connsiteX65" fmla="*/ 25809 w 2496164"/>
              <a:gd name="connsiteY65" fmla="*/ 645242 h 2149577"/>
              <a:gd name="connsiteX66" fmla="*/ 44245 w 2496164"/>
              <a:gd name="connsiteY66" fmla="*/ 553064 h 2149577"/>
              <a:gd name="connsiteX67" fmla="*/ 70055 w 2496164"/>
              <a:gd name="connsiteY67" fmla="*/ 435077 h 2149577"/>
              <a:gd name="connsiteX68" fmla="*/ 99551 w 2496164"/>
              <a:gd name="connsiteY68" fmla="*/ 335525 h 2149577"/>
              <a:gd name="connsiteX69" fmla="*/ 132735 w 2496164"/>
              <a:gd name="connsiteY69" fmla="*/ 250722 h 2149577"/>
              <a:gd name="connsiteX70" fmla="*/ 176980 w 2496164"/>
              <a:gd name="connsiteY70" fmla="*/ 184354 h 2149577"/>
              <a:gd name="connsiteX71" fmla="*/ 221226 w 2496164"/>
              <a:gd name="connsiteY71" fmla="*/ 132735 h 2149577"/>
              <a:gd name="connsiteX72" fmla="*/ 258097 w 2496164"/>
              <a:gd name="connsiteY72" fmla="*/ 95864 h 2149577"/>
              <a:gd name="connsiteX73" fmla="*/ 313403 w 2496164"/>
              <a:gd name="connsiteY73" fmla="*/ 55306 h 2149577"/>
              <a:gd name="connsiteX74" fmla="*/ 368709 w 2496164"/>
              <a:gd name="connsiteY74" fmla="*/ 29496 h 2149577"/>
              <a:gd name="connsiteX75" fmla="*/ 435077 w 2496164"/>
              <a:gd name="connsiteY75" fmla="*/ 11061 h 2149577"/>
              <a:gd name="connsiteX76" fmla="*/ 508819 w 2496164"/>
              <a:gd name="connsiteY76" fmla="*/ 0 h 2149577"/>
              <a:gd name="connsiteX77" fmla="*/ 578874 w 2496164"/>
              <a:gd name="connsiteY77" fmla="*/ 0 h 2149577"/>
              <a:gd name="connsiteX78" fmla="*/ 637867 w 2496164"/>
              <a:gd name="connsiteY78" fmla="*/ 3687 h 2149577"/>
              <a:gd name="connsiteX79" fmla="*/ 674738 w 2496164"/>
              <a:gd name="connsiteY79" fmla="*/ 7374 h 2149577"/>
              <a:gd name="connsiteX80" fmla="*/ 862780 w 2496164"/>
              <a:gd name="connsiteY80" fmla="*/ 7374 h 2149577"/>
              <a:gd name="connsiteX81" fmla="*/ 1109816 w 2496164"/>
              <a:gd name="connsiteY81" fmla="*/ 7374 h 2149577"/>
              <a:gd name="connsiteX82" fmla="*/ 1356851 w 2496164"/>
              <a:gd name="connsiteY82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451919 w 2496164"/>
              <a:gd name="connsiteY2" fmla="*/ 272845 h 2149577"/>
              <a:gd name="connsiteX3" fmla="*/ 2418735 w 2496164"/>
              <a:gd name="connsiteY3" fmla="*/ 294967 h 2149577"/>
              <a:gd name="connsiteX4" fmla="*/ 2392926 w 2496164"/>
              <a:gd name="connsiteY4" fmla="*/ 306029 h 2149577"/>
              <a:gd name="connsiteX5" fmla="*/ 2337619 w 2496164"/>
              <a:gd name="connsiteY5" fmla="*/ 320777 h 2149577"/>
              <a:gd name="connsiteX6" fmla="*/ 2308122 w 2496164"/>
              <a:gd name="connsiteY6" fmla="*/ 313403 h 2149577"/>
              <a:gd name="connsiteX7" fmla="*/ 2245442 w 2496164"/>
              <a:gd name="connsiteY7" fmla="*/ 287593 h 2149577"/>
              <a:gd name="connsiteX8" fmla="*/ 2201197 w 2496164"/>
              <a:gd name="connsiteY8" fmla="*/ 261783 h 2149577"/>
              <a:gd name="connsiteX9" fmla="*/ 2175387 w 2496164"/>
              <a:gd name="connsiteY9" fmla="*/ 250722 h 2149577"/>
              <a:gd name="connsiteX10" fmla="*/ 2050026 w 2496164"/>
              <a:gd name="connsiteY10" fmla="*/ 239661 h 2149577"/>
              <a:gd name="connsiteX11" fmla="*/ 1707126 w 2496164"/>
              <a:gd name="connsiteY11" fmla="*/ 228600 h 2149577"/>
              <a:gd name="connsiteX12" fmla="*/ 1578077 w 2496164"/>
              <a:gd name="connsiteY12" fmla="*/ 232287 h 2149577"/>
              <a:gd name="connsiteX13" fmla="*/ 1452716 w 2496164"/>
              <a:gd name="connsiteY13" fmla="*/ 228600 h 2149577"/>
              <a:gd name="connsiteX14" fmla="*/ 682113 w 2496164"/>
              <a:gd name="connsiteY14" fmla="*/ 228600 h 2149577"/>
              <a:gd name="connsiteX15" fmla="*/ 545690 w 2496164"/>
              <a:gd name="connsiteY15" fmla="*/ 232287 h 2149577"/>
              <a:gd name="connsiteX16" fmla="*/ 486697 w 2496164"/>
              <a:gd name="connsiteY16" fmla="*/ 239661 h 2149577"/>
              <a:gd name="connsiteX17" fmla="*/ 435077 w 2496164"/>
              <a:gd name="connsiteY17" fmla="*/ 250722 h 2149577"/>
              <a:gd name="connsiteX18" fmla="*/ 401893 w 2496164"/>
              <a:gd name="connsiteY18" fmla="*/ 265471 h 2149577"/>
              <a:gd name="connsiteX19" fmla="*/ 368709 w 2496164"/>
              <a:gd name="connsiteY19" fmla="*/ 283906 h 2149577"/>
              <a:gd name="connsiteX20" fmla="*/ 342900 w 2496164"/>
              <a:gd name="connsiteY20" fmla="*/ 309716 h 2149577"/>
              <a:gd name="connsiteX21" fmla="*/ 320777 w 2496164"/>
              <a:gd name="connsiteY21" fmla="*/ 346587 h 2149577"/>
              <a:gd name="connsiteX22" fmla="*/ 306029 w 2496164"/>
              <a:gd name="connsiteY22" fmla="*/ 383458 h 2149577"/>
              <a:gd name="connsiteX23" fmla="*/ 280219 w 2496164"/>
              <a:gd name="connsiteY23" fmla="*/ 471948 h 2149577"/>
              <a:gd name="connsiteX24" fmla="*/ 247035 w 2496164"/>
              <a:gd name="connsiteY24" fmla="*/ 641554 h 2149577"/>
              <a:gd name="connsiteX25" fmla="*/ 235974 w 2496164"/>
              <a:gd name="connsiteY25" fmla="*/ 744793 h 2149577"/>
              <a:gd name="connsiteX26" fmla="*/ 224913 w 2496164"/>
              <a:gd name="connsiteY26" fmla="*/ 977080 h 2149577"/>
              <a:gd name="connsiteX27" fmla="*/ 224913 w 2496164"/>
              <a:gd name="connsiteY27" fmla="*/ 1113503 h 2149577"/>
              <a:gd name="connsiteX28" fmla="*/ 232287 w 2496164"/>
              <a:gd name="connsiteY28" fmla="*/ 1327354 h 2149577"/>
              <a:gd name="connsiteX29" fmla="*/ 239661 w 2496164"/>
              <a:gd name="connsiteY29" fmla="*/ 1426906 h 2149577"/>
              <a:gd name="connsiteX30" fmla="*/ 250722 w 2496164"/>
              <a:gd name="connsiteY30" fmla="*/ 1555954 h 2149577"/>
              <a:gd name="connsiteX31" fmla="*/ 254409 w 2496164"/>
              <a:gd name="connsiteY31" fmla="*/ 1574390 h 2149577"/>
              <a:gd name="connsiteX32" fmla="*/ 269158 w 2496164"/>
              <a:gd name="connsiteY32" fmla="*/ 1603887 h 2149577"/>
              <a:gd name="connsiteX33" fmla="*/ 291280 w 2496164"/>
              <a:gd name="connsiteY33" fmla="*/ 1640758 h 2149577"/>
              <a:gd name="connsiteX34" fmla="*/ 313403 w 2496164"/>
              <a:gd name="connsiteY34" fmla="*/ 1666567 h 2149577"/>
              <a:gd name="connsiteX35" fmla="*/ 361335 w 2496164"/>
              <a:gd name="connsiteY35" fmla="*/ 1696064 h 2149577"/>
              <a:gd name="connsiteX36" fmla="*/ 409267 w 2496164"/>
              <a:gd name="connsiteY36" fmla="*/ 1714500 h 2149577"/>
              <a:gd name="connsiteX37" fmla="*/ 471948 w 2496164"/>
              <a:gd name="connsiteY37" fmla="*/ 1725561 h 2149577"/>
              <a:gd name="connsiteX38" fmla="*/ 1017638 w 2496164"/>
              <a:gd name="connsiteY38" fmla="*/ 1791929 h 2149577"/>
              <a:gd name="connsiteX39" fmla="*/ 1124564 w 2496164"/>
              <a:gd name="connsiteY39" fmla="*/ 1806677 h 2149577"/>
              <a:gd name="connsiteX40" fmla="*/ 1176184 w 2496164"/>
              <a:gd name="connsiteY40" fmla="*/ 1817738 h 2149577"/>
              <a:gd name="connsiteX41" fmla="*/ 1183558 w 2496164"/>
              <a:gd name="connsiteY41" fmla="*/ 1828800 h 2149577"/>
              <a:gd name="connsiteX42" fmla="*/ 1183558 w 2496164"/>
              <a:gd name="connsiteY42" fmla="*/ 1836174 h 2149577"/>
              <a:gd name="connsiteX43" fmla="*/ 1176184 w 2496164"/>
              <a:gd name="connsiteY43" fmla="*/ 1847235 h 2149577"/>
              <a:gd name="connsiteX44" fmla="*/ 1146687 w 2496164"/>
              <a:gd name="connsiteY44" fmla="*/ 1858296 h 2149577"/>
              <a:gd name="connsiteX45" fmla="*/ 1091380 w 2496164"/>
              <a:gd name="connsiteY45" fmla="*/ 1869358 h 2149577"/>
              <a:gd name="connsiteX46" fmla="*/ 575187 w 2496164"/>
              <a:gd name="connsiteY46" fmla="*/ 1950474 h 2149577"/>
              <a:gd name="connsiteX47" fmla="*/ 387145 w 2496164"/>
              <a:gd name="connsiteY47" fmla="*/ 1998406 h 2149577"/>
              <a:gd name="connsiteX48" fmla="*/ 328151 w 2496164"/>
              <a:gd name="connsiteY48" fmla="*/ 2020529 h 2149577"/>
              <a:gd name="connsiteX49" fmla="*/ 313403 w 2496164"/>
              <a:gd name="connsiteY49" fmla="*/ 2031590 h 2149577"/>
              <a:gd name="connsiteX50" fmla="*/ 265471 w 2496164"/>
              <a:gd name="connsiteY50" fmla="*/ 2090583 h 2149577"/>
              <a:gd name="connsiteX51" fmla="*/ 221226 w 2496164"/>
              <a:gd name="connsiteY51" fmla="*/ 2127454 h 2149577"/>
              <a:gd name="connsiteX52" fmla="*/ 180667 w 2496164"/>
              <a:gd name="connsiteY52" fmla="*/ 2149577 h 2149577"/>
              <a:gd name="connsiteX53" fmla="*/ 154858 w 2496164"/>
              <a:gd name="connsiteY53" fmla="*/ 2149577 h 2149577"/>
              <a:gd name="connsiteX54" fmla="*/ 114300 w 2496164"/>
              <a:gd name="connsiteY54" fmla="*/ 2131142 h 2149577"/>
              <a:gd name="connsiteX55" fmla="*/ 70055 w 2496164"/>
              <a:gd name="connsiteY55" fmla="*/ 2075835 h 2149577"/>
              <a:gd name="connsiteX56" fmla="*/ 47932 w 2496164"/>
              <a:gd name="connsiteY56" fmla="*/ 2009467 h 2149577"/>
              <a:gd name="connsiteX57" fmla="*/ 29497 w 2496164"/>
              <a:gd name="connsiteY57" fmla="*/ 1924664 h 2149577"/>
              <a:gd name="connsiteX58" fmla="*/ 11061 w 2496164"/>
              <a:gd name="connsiteY58" fmla="*/ 1703438 h 2149577"/>
              <a:gd name="connsiteX59" fmla="*/ 0 w 2496164"/>
              <a:gd name="connsiteY59" fmla="*/ 1419532 h 2149577"/>
              <a:gd name="connsiteX60" fmla="*/ 0 w 2496164"/>
              <a:gd name="connsiteY60" fmla="*/ 1238864 h 2149577"/>
              <a:gd name="connsiteX61" fmla="*/ 0 w 2496164"/>
              <a:gd name="connsiteY61" fmla="*/ 1043448 h 2149577"/>
              <a:gd name="connsiteX62" fmla="*/ 0 w 2496164"/>
              <a:gd name="connsiteY62" fmla="*/ 881216 h 2149577"/>
              <a:gd name="connsiteX63" fmla="*/ 7374 w 2496164"/>
              <a:gd name="connsiteY63" fmla="*/ 796412 h 2149577"/>
              <a:gd name="connsiteX64" fmla="*/ 25809 w 2496164"/>
              <a:gd name="connsiteY64" fmla="*/ 645242 h 2149577"/>
              <a:gd name="connsiteX65" fmla="*/ 44245 w 2496164"/>
              <a:gd name="connsiteY65" fmla="*/ 553064 h 2149577"/>
              <a:gd name="connsiteX66" fmla="*/ 70055 w 2496164"/>
              <a:gd name="connsiteY66" fmla="*/ 435077 h 2149577"/>
              <a:gd name="connsiteX67" fmla="*/ 99551 w 2496164"/>
              <a:gd name="connsiteY67" fmla="*/ 335525 h 2149577"/>
              <a:gd name="connsiteX68" fmla="*/ 132735 w 2496164"/>
              <a:gd name="connsiteY68" fmla="*/ 250722 h 2149577"/>
              <a:gd name="connsiteX69" fmla="*/ 176980 w 2496164"/>
              <a:gd name="connsiteY69" fmla="*/ 184354 h 2149577"/>
              <a:gd name="connsiteX70" fmla="*/ 221226 w 2496164"/>
              <a:gd name="connsiteY70" fmla="*/ 132735 h 2149577"/>
              <a:gd name="connsiteX71" fmla="*/ 258097 w 2496164"/>
              <a:gd name="connsiteY71" fmla="*/ 95864 h 2149577"/>
              <a:gd name="connsiteX72" fmla="*/ 313403 w 2496164"/>
              <a:gd name="connsiteY72" fmla="*/ 55306 h 2149577"/>
              <a:gd name="connsiteX73" fmla="*/ 368709 w 2496164"/>
              <a:gd name="connsiteY73" fmla="*/ 29496 h 2149577"/>
              <a:gd name="connsiteX74" fmla="*/ 435077 w 2496164"/>
              <a:gd name="connsiteY74" fmla="*/ 11061 h 2149577"/>
              <a:gd name="connsiteX75" fmla="*/ 508819 w 2496164"/>
              <a:gd name="connsiteY75" fmla="*/ 0 h 2149577"/>
              <a:gd name="connsiteX76" fmla="*/ 578874 w 2496164"/>
              <a:gd name="connsiteY76" fmla="*/ 0 h 2149577"/>
              <a:gd name="connsiteX77" fmla="*/ 637867 w 2496164"/>
              <a:gd name="connsiteY77" fmla="*/ 3687 h 2149577"/>
              <a:gd name="connsiteX78" fmla="*/ 674738 w 2496164"/>
              <a:gd name="connsiteY78" fmla="*/ 7374 h 2149577"/>
              <a:gd name="connsiteX79" fmla="*/ 862780 w 2496164"/>
              <a:gd name="connsiteY79" fmla="*/ 7374 h 2149577"/>
              <a:gd name="connsiteX80" fmla="*/ 1109816 w 2496164"/>
              <a:gd name="connsiteY80" fmla="*/ 7374 h 2149577"/>
              <a:gd name="connsiteX81" fmla="*/ 1356851 w 2496164"/>
              <a:gd name="connsiteY81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451919 w 2496164"/>
              <a:gd name="connsiteY2" fmla="*/ 272845 h 2149577"/>
              <a:gd name="connsiteX3" fmla="*/ 2418735 w 2496164"/>
              <a:gd name="connsiteY3" fmla="*/ 294967 h 2149577"/>
              <a:gd name="connsiteX4" fmla="*/ 2337619 w 2496164"/>
              <a:gd name="connsiteY4" fmla="*/ 320777 h 2149577"/>
              <a:gd name="connsiteX5" fmla="*/ 2308122 w 2496164"/>
              <a:gd name="connsiteY5" fmla="*/ 313403 h 2149577"/>
              <a:gd name="connsiteX6" fmla="*/ 2245442 w 2496164"/>
              <a:gd name="connsiteY6" fmla="*/ 287593 h 2149577"/>
              <a:gd name="connsiteX7" fmla="*/ 2201197 w 2496164"/>
              <a:gd name="connsiteY7" fmla="*/ 261783 h 2149577"/>
              <a:gd name="connsiteX8" fmla="*/ 2175387 w 2496164"/>
              <a:gd name="connsiteY8" fmla="*/ 250722 h 2149577"/>
              <a:gd name="connsiteX9" fmla="*/ 2050026 w 2496164"/>
              <a:gd name="connsiteY9" fmla="*/ 239661 h 2149577"/>
              <a:gd name="connsiteX10" fmla="*/ 1707126 w 2496164"/>
              <a:gd name="connsiteY10" fmla="*/ 228600 h 2149577"/>
              <a:gd name="connsiteX11" fmla="*/ 1578077 w 2496164"/>
              <a:gd name="connsiteY11" fmla="*/ 232287 h 2149577"/>
              <a:gd name="connsiteX12" fmla="*/ 1452716 w 2496164"/>
              <a:gd name="connsiteY12" fmla="*/ 228600 h 2149577"/>
              <a:gd name="connsiteX13" fmla="*/ 682113 w 2496164"/>
              <a:gd name="connsiteY13" fmla="*/ 228600 h 2149577"/>
              <a:gd name="connsiteX14" fmla="*/ 545690 w 2496164"/>
              <a:gd name="connsiteY14" fmla="*/ 232287 h 2149577"/>
              <a:gd name="connsiteX15" fmla="*/ 486697 w 2496164"/>
              <a:gd name="connsiteY15" fmla="*/ 239661 h 2149577"/>
              <a:gd name="connsiteX16" fmla="*/ 435077 w 2496164"/>
              <a:gd name="connsiteY16" fmla="*/ 250722 h 2149577"/>
              <a:gd name="connsiteX17" fmla="*/ 401893 w 2496164"/>
              <a:gd name="connsiteY17" fmla="*/ 265471 h 2149577"/>
              <a:gd name="connsiteX18" fmla="*/ 368709 w 2496164"/>
              <a:gd name="connsiteY18" fmla="*/ 283906 h 2149577"/>
              <a:gd name="connsiteX19" fmla="*/ 342900 w 2496164"/>
              <a:gd name="connsiteY19" fmla="*/ 309716 h 2149577"/>
              <a:gd name="connsiteX20" fmla="*/ 320777 w 2496164"/>
              <a:gd name="connsiteY20" fmla="*/ 346587 h 2149577"/>
              <a:gd name="connsiteX21" fmla="*/ 306029 w 2496164"/>
              <a:gd name="connsiteY21" fmla="*/ 383458 h 2149577"/>
              <a:gd name="connsiteX22" fmla="*/ 280219 w 2496164"/>
              <a:gd name="connsiteY22" fmla="*/ 471948 h 2149577"/>
              <a:gd name="connsiteX23" fmla="*/ 247035 w 2496164"/>
              <a:gd name="connsiteY23" fmla="*/ 641554 h 2149577"/>
              <a:gd name="connsiteX24" fmla="*/ 235974 w 2496164"/>
              <a:gd name="connsiteY24" fmla="*/ 744793 h 2149577"/>
              <a:gd name="connsiteX25" fmla="*/ 224913 w 2496164"/>
              <a:gd name="connsiteY25" fmla="*/ 977080 h 2149577"/>
              <a:gd name="connsiteX26" fmla="*/ 224913 w 2496164"/>
              <a:gd name="connsiteY26" fmla="*/ 1113503 h 2149577"/>
              <a:gd name="connsiteX27" fmla="*/ 232287 w 2496164"/>
              <a:gd name="connsiteY27" fmla="*/ 1327354 h 2149577"/>
              <a:gd name="connsiteX28" fmla="*/ 239661 w 2496164"/>
              <a:gd name="connsiteY28" fmla="*/ 1426906 h 2149577"/>
              <a:gd name="connsiteX29" fmla="*/ 250722 w 2496164"/>
              <a:gd name="connsiteY29" fmla="*/ 1555954 h 2149577"/>
              <a:gd name="connsiteX30" fmla="*/ 254409 w 2496164"/>
              <a:gd name="connsiteY30" fmla="*/ 1574390 h 2149577"/>
              <a:gd name="connsiteX31" fmla="*/ 269158 w 2496164"/>
              <a:gd name="connsiteY31" fmla="*/ 1603887 h 2149577"/>
              <a:gd name="connsiteX32" fmla="*/ 291280 w 2496164"/>
              <a:gd name="connsiteY32" fmla="*/ 1640758 h 2149577"/>
              <a:gd name="connsiteX33" fmla="*/ 313403 w 2496164"/>
              <a:gd name="connsiteY33" fmla="*/ 1666567 h 2149577"/>
              <a:gd name="connsiteX34" fmla="*/ 361335 w 2496164"/>
              <a:gd name="connsiteY34" fmla="*/ 1696064 h 2149577"/>
              <a:gd name="connsiteX35" fmla="*/ 409267 w 2496164"/>
              <a:gd name="connsiteY35" fmla="*/ 1714500 h 2149577"/>
              <a:gd name="connsiteX36" fmla="*/ 471948 w 2496164"/>
              <a:gd name="connsiteY36" fmla="*/ 1725561 h 2149577"/>
              <a:gd name="connsiteX37" fmla="*/ 1017638 w 2496164"/>
              <a:gd name="connsiteY37" fmla="*/ 1791929 h 2149577"/>
              <a:gd name="connsiteX38" fmla="*/ 1124564 w 2496164"/>
              <a:gd name="connsiteY38" fmla="*/ 1806677 h 2149577"/>
              <a:gd name="connsiteX39" fmla="*/ 1176184 w 2496164"/>
              <a:gd name="connsiteY39" fmla="*/ 1817738 h 2149577"/>
              <a:gd name="connsiteX40" fmla="*/ 1183558 w 2496164"/>
              <a:gd name="connsiteY40" fmla="*/ 1828800 h 2149577"/>
              <a:gd name="connsiteX41" fmla="*/ 1183558 w 2496164"/>
              <a:gd name="connsiteY41" fmla="*/ 1836174 h 2149577"/>
              <a:gd name="connsiteX42" fmla="*/ 1176184 w 2496164"/>
              <a:gd name="connsiteY42" fmla="*/ 1847235 h 2149577"/>
              <a:gd name="connsiteX43" fmla="*/ 1146687 w 2496164"/>
              <a:gd name="connsiteY43" fmla="*/ 1858296 h 2149577"/>
              <a:gd name="connsiteX44" fmla="*/ 1091380 w 2496164"/>
              <a:gd name="connsiteY44" fmla="*/ 1869358 h 2149577"/>
              <a:gd name="connsiteX45" fmla="*/ 575187 w 2496164"/>
              <a:gd name="connsiteY45" fmla="*/ 1950474 h 2149577"/>
              <a:gd name="connsiteX46" fmla="*/ 387145 w 2496164"/>
              <a:gd name="connsiteY46" fmla="*/ 1998406 h 2149577"/>
              <a:gd name="connsiteX47" fmla="*/ 328151 w 2496164"/>
              <a:gd name="connsiteY47" fmla="*/ 2020529 h 2149577"/>
              <a:gd name="connsiteX48" fmla="*/ 313403 w 2496164"/>
              <a:gd name="connsiteY48" fmla="*/ 2031590 h 2149577"/>
              <a:gd name="connsiteX49" fmla="*/ 265471 w 2496164"/>
              <a:gd name="connsiteY49" fmla="*/ 2090583 h 2149577"/>
              <a:gd name="connsiteX50" fmla="*/ 221226 w 2496164"/>
              <a:gd name="connsiteY50" fmla="*/ 2127454 h 2149577"/>
              <a:gd name="connsiteX51" fmla="*/ 180667 w 2496164"/>
              <a:gd name="connsiteY51" fmla="*/ 2149577 h 2149577"/>
              <a:gd name="connsiteX52" fmla="*/ 154858 w 2496164"/>
              <a:gd name="connsiteY52" fmla="*/ 2149577 h 2149577"/>
              <a:gd name="connsiteX53" fmla="*/ 114300 w 2496164"/>
              <a:gd name="connsiteY53" fmla="*/ 2131142 h 2149577"/>
              <a:gd name="connsiteX54" fmla="*/ 70055 w 2496164"/>
              <a:gd name="connsiteY54" fmla="*/ 2075835 h 2149577"/>
              <a:gd name="connsiteX55" fmla="*/ 47932 w 2496164"/>
              <a:gd name="connsiteY55" fmla="*/ 2009467 h 2149577"/>
              <a:gd name="connsiteX56" fmla="*/ 29497 w 2496164"/>
              <a:gd name="connsiteY56" fmla="*/ 1924664 h 2149577"/>
              <a:gd name="connsiteX57" fmla="*/ 11061 w 2496164"/>
              <a:gd name="connsiteY57" fmla="*/ 1703438 h 2149577"/>
              <a:gd name="connsiteX58" fmla="*/ 0 w 2496164"/>
              <a:gd name="connsiteY58" fmla="*/ 1419532 h 2149577"/>
              <a:gd name="connsiteX59" fmla="*/ 0 w 2496164"/>
              <a:gd name="connsiteY59" fmla="*/ 1238864 h 2149577"/>
              <a:gd name="connsiteX60" fmla="*/ 0 w 2496164"/>
              <a:gd name="connsiteY60" fmla="*/ 1043448 h 2149577"/>
              <a:gd name="connsiteX61" fmla="*/ 0 w 2496164"/>
              <a:gd name="connsiteY61" fmla="*/ 881216 h 2149577"/>
              <a:gd name="connsiteX62" fmla="*/ 7374 w 2496164"/>
              <a:gd name="connsiteY62" fmla="*/ 796412 h 2149577"/>
              <a:gd name="connsiteX63" fmla="*/ 25809 w 2496164"/>
              <a:gd name="connsiteY63" fmla="*/ 645242 h 2149577"/>
              <a:gd name="connsiteX64" fmla="*/ 44245 w 2496164"/>
              <a:gd name="connsiteY64" fmla="*/ 553064 h 2149577"/>
              <a:gd name="connsiteX65" fmla="*/ 70055 w 2496164"/>
              <a:gd name="connsiteY65" fmla="*/ 435077 h 2149577"/>
              <a:gd name="connsiteX66" fmla="*/ 99551 w 2496164"/>
              <a:gd name="connsiteY66" fmla="*/ 335525 h 2149577"/>
              <a:gd name="connsiteX67" fmla="*/ 132735 w 2496164"/>
              <a:gd name="connsiteY67" fmla="*/ 250722 h 2149577"/>
              <a:gd name="connsiteX68" fmla="*/ 176980 w 2496164"/>
              <a:gd name="connsiteY68" fmla="*/ 184354 h 2149577"/>
              <a:gd name="connsiteX69" fmla="*/ 221226 w 2496164"/>
              <a:gd name="connsiteY69" fmla="*/ 132735 h 2149577"/>
              <a:gd name="connsiteX70" fmla="*/ 258097 w 2496164"/>
              <a:gd name="connsiteY70" fmla="*/ 95864 h 2149577"/>
              <a:gd name="connsiteX71" fmla="*/ 313403 w 2496164"/>
              <a:gd name="connsiteY71" fmla="*/ 55306 h 2149577"/>
              <a:gd name="connsiteX72" fmla="*/ 368709 w 2496164"/>
              <a:gd name="connsiteY72" fmla="*/ 29496 h 2149577"/>
              <a:gd name="connsiteX73" fmla="*/ 435077 w 2496164"/>
              <a:gd name="connsiteY73" fmla="*/ 11061 h 2149577"/>
              <a:gd name="connsiteX74" fmla="*/ 508819 w 2496164"/>
              <a:gd name="connsiteY74" fmla="*/ 0 h 2149577"/>
              <a:gd name="connsiteX75" fmla="*/ 578874 w 2496164"/>
              <a:gd name="connsiteY75" fmla="*/ 0 h 2149577"/>
              <a:gd name="connsiteX76" fmla="*/ 637867 w 2496164"/>
              <a:gd name="connsiteY76" fmla="*/ 3687 h 2149577"/>
              <a:gd name="connsiteX77" fmla="*/ 674738 w 2496164"/>
              <a:gd name="connsiteY77" fmla="*/ 7374 h 2149577"/>
              <a:gd name="connsiteX78" fmla="*/ 862780 w 2496164"/>
              <a:gd name="connsiteY78" fmla="*/ 7374 h 2149577"/>
              <a:gd name="connsiteX79" fmla="*/ 1109816 w 2496164"/>
              <a:gd name="connsiteY79" fmla="*/ 7374 h 2149577"/>
              <a:gd name="connsiteX80" fmla="*/ 1356851 w 2496164"/>
              <a:gd name="connsiteY80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451919 w 2496164"/>
              <a:gd name="connsiteY2" fmla="*/ 272845 h 2149577"/>
              <a:gd name="connsiteX3" fmla="*/ 2337619 w 2496164"/>
              <a:gd name="connsiteY3" fmla="*/ 320777 h 2149577"/>
              <a:gd name="connsiteX4" fmla="*/ 2308122 w 2496164"/>
              <a:gd name="connsiteY4" fmla="*/ 313403 h 2149577"/>
              <a:gd name="connsiteX5" fmla="*/ 2245442 w 2496164"/>
              <a:gd name="connsiteY5" fmla="*/ 287593 h 2149577"/>
              <a:gd name="connsiteX6" fmla="*/ 2201197 w 2496164"/>
              <a:gd name="connsiteY6" fmla="*/ 261783 h 2149577"/>
              <a:gd name="connsiteX7" fmla="*/ 2175387 w 2496164"/>
              <a:gd name="connsiteY7" fmla="*/ 250722 h 2149577"/>
              <a:gd name="connsiteX8" fmla="*/ 2050026 w 2496164"/>
              <a:gd name="connsiteY8" fmla="*/ 239661 h 2149577"/>
              <a:gd name="connsiteX9" fmla="*/ 1707126 w 2496164"/>
              <a:gd name="connsiteY9" fmla="*/ 228600 h 2149577"/>
              <a:gd name="connsiteX10" fmla="*/ 1578077 w 2496164"/>
              <a:gd name="connsiteY10" fmla="*/ 232287 h 2149577"/>
              <a:gd name="connsiteX11" fmla="*/ 1452716 w 2496164"/>
              <a:gd name="connsiteY11" fmla="*/ 228600 h 2149577"/>
              <a:gd name="connsiteX12" fmla="*/ 682113 w 2496164"/>
              <a:gd name="connsiteY12" fmla="*/ 228600 h 2149577"/>
              <a:gd name="connsiteX13" fmla="*/ 545690 w 2496164"/>
              <a:gd name="connsiteY13" fmla="*/ 232287 h 2149577"/>
              <a:gd name="connsiteX14" fmla="*/ 486697 w 2496164"/>
              <a:gd name="connsiteY14" fmla="*/ 239661 h 2149577"/>
              <a:gd name="connsiteX15" fmla="*/ 435077 w 2496164"/>
              <a:gd name="connsiteY15" fmla="*/ 250722 h 2149577"/>
              <a:gd name="connsiteX16" fmla="*/ 401893 w 2496164"/>
              <a:gd name="connsiteY16" fmla="*/ 265471 h 2149577"/>
              <a:gd name="connsiteX17" fmla="*/ 368709 w 2496164"/>
              <a:gd name="connsiteY17" fmla="*/ 283906 h 2149577"/>
              <a:gd name="connsiteX18" fmla="*/ 342900 w 2496164"/>
              <a:gd name="connsiteY18" fmla="*/ 309716 h 2149577"/>
              <a:gd name="connsiteX19" fmla="*/ 320777 w 2496164"/>
              <a:gd name="connsiteY19" fmla="*/ 346587 h 2149577"/>
              <a:gd name="connsiteX20" fmla="*/ 306029 w 2496164"/>
              <a:gd name="connsiteY20" fmla="*/ 383458 h 2149577"/>
              <a:gd name="connsiteX21" fmla="*/ 280219 w 2496164"/>
              <a:gd name="connsiteY21" fmla="*/ 471948 h 2149577"/>
              <a:gd name="connsiteX22" fmla="*/ 247035 w 2496164"/>
              <a:gd name="connsiteY22" fmla="*/ 641554 h 2149577"/>
              <a:gd name="connsiteX23" fmla="*/ 235974 w 2496164"/>
              <a:gd name="connsiteY23" fmla="*/ 744793 h 2149577"/>
              <a:gd name="connsiteX24" fmla="*/ 224913 w 2496164"/>
              <a:gd name="connsiteY24" fmla="*/ 977080 h 2149577"/>
              <a:gd name="connsiteX25" fmla="*/ 224913 w 2496164"/>
              <a:gd name="connsiteY25" fmla="*/ 1113503 h 2149577"/>
              <a:gd name="connsiteX26" fmla="*/ 232287 w 2496164"/>
              <a:gd name="connsiteY26" fmla="*/ 1327354 h 2149577"/>
              <a:gd name="connsiteX27" fmla="*/ 239661 w 2496164"/>
              <a:gd name="connsiteY27" fmla="*/ 1426906 h 2149577"/>
              <a:gd name="connsiteX28" fmla="*/ 250722 w 2496164"/>
              <a:gd name="connsiteY28" fmla="*/ 1555954 h 2149577"/>
              <a:gd name="connsiteX29" fmla="*/ 254409 w 2496164"/>
              <a:gd name="connsiteY29" fmla="*/ 1574390 h 2149577"/>
              <a:gd name="connsiteX30" fmla="*/ 269158 w 2496164"/>
              <a:gd name="connsiteY30" fmla="*/ 1603887 h 2149577"/>
              <a:gd name="connsiteX31" fmla="*/ 291280 w 2496164"/>
              <a:gd name="connsiteY31" fmla="*/ 1640758 h 2149577"/>
              <a:gd name="connsiteX32" fmla="*/ 313403 w 2496164"/>
              <a:gd name="connsiteY32" fmla="*/ 1666567 h 2149577"/>
              <a:gd name="connsiteX33" fmla="*/ 361335 w 2496164"/>
              <a:gd name="connsiteY33" fmla="*/ 1696064 h 2149577"/>
              <a:gd name="connsiteX34" fmla="*/ 409267 w 2496164"/>
              <a:gd name="connsiteY34" fmla="*/ 1714500 h 2149577"/>
              <a:gd name="connsiteX35" fmla="*/ 471948 w 2496164"/>
              <a:gd name="connsiteY35" fmla="*/ 1725561 h 2149577"/>
              <a:gd name="connsiteX36" fmla="*/ 1017638 w 2496164"/>
              <a:gd name="connsiteY36" fmla="*/ 1791929 h 2149577"/>
              <a:gd name="connsiteX37" fmla="*/ 1124564 w 2496164"/>
              <a:gd name="connsiteY37" fmla="*/ 1806677 h 2149577"/>
              <a:gd name="connsiteX38" fmla="*/ 1176184 w 2496164"/>
              <a:gd name="connsiteY38" fmla="*/ 1817738 h 2149577"/>
              <a:gd name="connsiteX39" fmla="*/ 1183558 w 2496164"/>
              <a:gd name="connsiteY39" fmla="*/ 1828800 h 2149577"/>
              <a:gd name="connsiteX40" fmla="*/ 1183558 w 2496164"/>
              <a:gd name="connsiteY40" fmla="*/ 1836174 h 2149577"/>
              <a:gd name="connsiteX41" fmla="*/ 1176184 w 2496164"/>
              <a:gd name="connsiteY41" fmla="*/ 1847235 h 2149577"/>
              <a:gd name="connsiteX42" fmla="*/ 1146687 w 2496164"/>
              <a:gd name="connsiteY42" fmla="*/ 1858296 h 2149577"/>
              <a:gd name="connsiteX43" fmla="*/ 1091380 w 2496164"/>
              <a:gd name="connsiteY43" fmla="*/ 1869358 h 2149577"/>
              <a:gd name="connsiteX44" fmla="*/ 575187 w 2496164"/>
              <a:gd name="connsiteY44" fmla="*/ 1950474 h 2149577"/>
              <a:gd name="connsiteX45" fmla="*/ 387145 w 2496164"/>
              <a:gd name="connsiteY45" fmla="*/ 1998406 h 2149577"/>
              <a:gd name="connsiteX46" fmla="*/ 328151 w 2496164"/>
              <a:gd name="connsiteY46" fmla="*/ 2020529 h 2149577"/>
              <a:gd name="connsiteX47" fmla="*/ 313403 w 2496164"/>
              <a:gd name="connsiteY47" fmla="*/ 2031590 h 2149577"/>
              <a:gd name="connsiteX48" fmla="*/ 265471 w 2496164"/>
              <a:gd name="connsiteY48" fmla="*/ 2090583 h 2149577"/>
              <a:gd name="connsiteX49" fmla="*/ 221226 w 2496164"/>
              <a:gd name="connsiteY49" fmla="*/ 2127454 h 2149577"/>
              <a:gd name="connsiteX50" fmla="*/ 180667 w 2496164"/>
              <a:gd name="connsiteY50" fmla="*/ 2149577 h 2149577"/>
              <a:gd name="connsiteX51" fmla="*/ 154858 w 2496164"/>
              <a:gd name="connsiteY51" fmla="*/ 2149577 h 2149577"/>
              <a:gd name="connsiteX52" fmla="*/ 114300 w 2496164"/>
              <a:gd name="connsiteY52" fmla="*/ 2131142 h 2149577"/>
              <a:gd name="connsiteX53" fmla="*/ 70055 w 2496164"/>
              <a:gd name="connsiteY53" fmla="*/ 2075835 h 2149577"/>
              <a:gd name="connsiteX54" fmla="*/ 47932 w 2496164"/>
              <a:gd name="connsiteY54" fmla="*/ 2009467 h 2149577"/>
              <a:gd name="connsiteX55" fmla="*/ 29497 w 2496164"/>
              <a:gd name="connsiteY55" fmla="*/ 1924664 h 2149577"/>
              <a:gd name="connsiteX56" fmla="*/ 11061 w 2496164"/>
              <a:gd name="connsiteY56" fmla="*/ 1703438 h 2149577"/>
              <a:gd name="connsiteX57" fmla="*/ 0 w 2496164"/>
              <a:gd name="connsiteY57" fmla="*/ 1419532 h 2149577"/>
              <a:gd name="connsiteX58" fmla="*/ 0 w 2496164"/>
              <a:gd name="connsiteY58" fmla="*/ 1238864 h 2149577"/>
              <a:gd name="connsiteX59" fmla="*/ 0 w 2496164"/>
              <a:gd name="connsiteY59" fmla="*/ 1043448 h 2149577"/>
              <a:gd name="connsiteX60" fmla="*/ 0 w 2496164"/>
              <a:gd name="connsiteY60" fmla="*/ 881216 h 2149577"/>
              <a:gd name="connsiteX61" fmla="*/ 7374 w 2496164"/>
              <a:gd name="connsiteY61" fmla="*/ 796412 h 2149577"/>
              <a:gd name="connsiteX62" fmla="*/ 25809 w 2496164"/>
              <a:gd name="connsiteY62" fmla="*/ 645242 h 2149577"/>
              <a:gd name="connsiteX63" fmla="*/ 44245 w 2496164"/>
              <a:gd name="connsiteY63" fmla="*/ 553064 h 2149577"/>
              <a:gd name="connsiteX64" fmla="*/ 70055 w 2496164"/>
              <a:gd name="connsiteY64" fmla="*/ 435077 h 2149577"/>
              <a:gd name="connsiteX65" fmla="*/ 99551 w 2496164"/>
              <a:gd name="connsiteY65" fmla="*/ 335525 h 2149577"/>
              <a:gd name="connsiteX66" fmla="*/ 132735 w 2496164"/>
              <a:gd name="connsiteY66" fmla="*/ 250722 h 2149577"/>
              <a:gd name="connsiteX67" fmla="*/ 176980 w 2496164"/>
              <a:gd name="connsiteY67" fmla="*/ 184354 h 2149577"/>
              <a:gd name="connsiteX68" fmla="*/ 221226 w 2496164"/>
              <a:gd name="connsiteY68" fmla="*/ 132735 h 2149577"/>
              <a:gd name="connsiteX69" fmla="*/ 258097 w 2496164"/>
              <a:gd name="connsiteY69" fmla="*/ 95864 h 2149577"/>
              <a:gd name="connsiteX70" fmla="*/ 313403 w 2496164"/>
              <a:gd name="connsiteY70" fmla="*/ 55306 h 2149577"/>
              <a:gd name="connsiteX71" fmla="*/ 368709 w 2496164"/>
              <a:gd name="connsiteY71" fmla="*/ 29496 h 2149577"/>
              <a:gd name="connsiteX72" fmla="*/ 435077 w 2496164"/>
              <a:gd name="connsiteY72" fmla="*/ 11061 h 2149577"/>
              <a:gd name="connsiteX73" fmla="*/ 508819 w 2496164"/>
              <a:gd name="connsiteY73" fmla="*/ 0 h 2149577"/>
              <a:gd name="connsiteX74" fmla="*/ 578874 w 2496164"/>
              <a:gd name="connsiteY74" fmla="*/ 0 h 2149577"/>
              <a:gd name="connsiteX75" fmla="*/ 637867 w 2496164"/>
              <a:gd name="connsiteY75" fmla="*/ 3687 h 2149577"/>
              <a:gd name="connsiteX76" fmla="*/ 674738 w 2496164"/>
              <a:gd name="connsiteY76" fmla="*/ 7374 h 2149577"/>
              <a:gd name="connsiteX77" fmla="*/ 862780 w 2496164"/>
              <a:gd name="connsiteY77" fmla="*/ 7374 h 2149577"/>
              <a:gd name="connsiteX78" fmla="*/ 1109816 w 2496164"/>
              <a:gd name="connsiteY78" fmla="*/ 7374 h 2149577"/>
              <a:gd name="connsiteX79" fmla="*/ 1356851 w 2496164"/>
              <a:gd name="connsiteY79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337619 w 2496164"/>
              <a:gd name="connsiteY2" fmla="*/ 320777 h 2149577"/>
              <a:gd name="connsiteX3" fmla="*/ 2308122 w 2496164"/>
              <a:gd name="connsiteY3" fmla="*/ 313403 h 2149577"/>
              <a:gd name="connsiteX4" fmla="*/ 2245442 w 2496164"/>
              <a:gd name="connsiteY4" fmla="*/ 287593 h 2149577"/>
              <a:gd name="connsiteX5" fmla="*/ 2201197 w 2496164"/>
              <a:gd name="connsiteY5" fmla="*/ 261783 h 2149577"/>
              <a:gd name="connsiteX6" fmla="*/ 2175387 w 2496164"/>
              <a:gd name="connsiteY6" fmla="*/ 250722 h 2149577"/>
              <a:gd name="connsiteX7" fmla="*/ 2050026 w 2496164"/>
              <a:gd name="connsiteY7" fmla="*/ 239661 h 2149577"/>
              <a:gd name="connsiteX8" fmla="*/ 1707126 w 2496164"/>
              <a:gd name="connsiteY8" fmla="*/ 228600 h 2149577"/>
              <a:gd name="connsiteX9" fmla="*/ 1578077 w 2496164"/>
              <a:gd name="connsiteY9" fmla="*/ 232287 h 2149577"/>
              <a:gd name="connsiteX10" fmla="*/ 1452716 w 2496164"/>
              <a:gd name="connsiteY10" fmla="*/ 228600 h 2149577"/>
              <a:gd name="connsiteX11" fmla="*/ 682113 w 2496164"/>
              <a:gd name="connsiteY11" fmla="*/ 228600 h 2149577"/>
              <a:gd name="connsiteX12" fmla="*/ 545690 w 2496164"/>
              <a:gd name="connsiteY12" fmla="*/ 232287 h 2149577"/>
              <a:gd name="connsiteX13" fmla="*/ 486697 w 2496164"/>
              <a:gd name="connsiteY13" fmla="*/ 239661 h 2149577"/>
              <a:gd name="connsiteX14" fmla="*/ 435077 w 2496164"/>
              <a:gd name="connsiteY14" fmla="*/ 250722 h 2149577"/>
              <a:gd name="connsiteX15" fmla="*/ 401893 w 2496164"/>
              <a:gd name="connsiteY15" fmla="*/ 265471 h 2149577"/>
              <a:gd name="connsiteX16" fmla="*/ 368709 w 2496164"/>
              <a:gd name="connsiteY16" fmla="*/ 283906 h 2149577"/>
              <a:gd name="connsiteX17" fmla="*/ 342900 w 2496164"/>
              <a:gd name="connsiteY17" fmla="*/ 309716 h 2149577"/>
              <a:gd name="connsiteX18" fmla="*/ 320777 w 2496164"/>
              <a:gd name="connsiteY18" fmla="*/ 346587 h 2149577"/>
              <a:gd name="connsiteX19" fmla="*/ 306029 w 2496164"/>
              <a:gd name="connsiteY19" fmla="*/ 383458 h 2149577"/>
              <a:gd name="connsiteX20" fmla="*/ 280219 w 2496164"/>
              <a:gd name="connsiteY20" fmla="*/ 471948 h 2149577"/>
              <a:gd name="connsiteX21" fmla="*/ 247035 w 2496164"/>
              <a:gd name="connsiteY21" fmla="*/ 641554 h 2149577"/>
              <a:gd name="connsiteX22" fmla="*/ 235974 w 2496164"/>
              <a:gd name="connsiteY22" fmla="*/ 744793 h 2149577"/>
              <a:gd name="connsiteX23" fmla="*/ 224913 w 2496164"/>
              <a:gd name="connsiteY23" fmla="*/ 977080 h 2149577"/>
              <a:gd name="connsiteX24" fmla="*/ 224913 w 2496164"/>
              <a:gd name="connsiteY24" fmla="*/ 1113503 h 2149577"/>
              <a:gd name="connsiteX25" fmla="*/ 232287 w 2496164"/>
              <a:gd name="connsiteY25" fmla="*/ 1327354 h 2149577"/>
              <a:gd name="connsiteX26" fmla="*/ 239661 w 2496164"/>
              <a:gd name="connsiteY26" fmla="*/ 1426906 h 2149577"/>
              <a:gd name="connsiteX27" fmla="*/ 250722 w 2496164"/>
              <a:gd name="connsiteY27" fmla="*/ 1555954 h 2149577"/>
              <a:gd name="connsiteX28" fmla="*/ 254409 w 2496164"/>
              <a:gd name="connsiteY28" fmla="*/ 1574390 h 2149577"/>
              <a:gd name="connsiteX29" fmla="*/ 269158 w 2496164"/>
              <a:gd name="connsiteY29" fmla="*/ 1603887 h 2149577"/>
              <a:gd name="connsiteX30" fmla="*/ 291280 w 2496164"/>
              <a:gd name="connsiteY30" fmla="*/ 1640758 h 2149577"/>
              <a:gd name="connsiteX31" fmla="*/ 313403 w 2496164"/>
              <a:gd name="connsiteY31" fmla="*/ 1666567 h 2149577"/>
              <a:gd name="connsiteX32" fmla="*/ 361335 w 2496164"/>
              <a:gd name="connsiteY32" fmla="*/ 1696064 h 2149577"/>
              <a:gd name="connsiteX33" fmla="*/ 409267 w 2496164"/>
              <a:gd name="connsiteY33" fmla="*/ 1714500 h 2149577"/>
              <a:gd name="connsiteX34" fmla="*/ 471948 w 2496164"/>
              <a:gd name="connsiteY34" fmla="*/ 1725561 h 2149577"/>
              <a:gd name="connsiteX35" fmla="*/ 1017638 w 2496164"/>
              <a:gd name="connsiteY35" fmla="*/ 1791929 h 2149577"/>
              <a:gd name="connsiteX36" fmla="*/ 1124564 w 2496164"/>
              <a:gd name="connsiteY36" fmla="*/ 1806677 h 2149577"/>
              <a:gd name="connsiteX37" fmla="*/ 1176184 w 2496164"/>
              <a:gd name="connsiteY37" fmla="*/ 1817738 h 2149577"/>
              <a:gd name="connsiteX38" fmla="*/ 1183558 w 2496164"/>
              <a:gd name="connsiteY38" fmla="*/ 1828800 h 2149577"/>
              <a:gd name="connsiteX39" fmla="*/ 1183558 w 2496164"/>
              <a:gd name="connsiteY39" fmla="*/ 1836174 h 2149577"/>
              <a:gd name="connsiteX40" fmla="*/ 1176184 w 2496164"/>
              <a:gd name="connsiteY40" fmla="*/ 1847235 h 2149577"/>
              <a:gd name="connsiteX41" fmla="*/ 1146687 w 2496164"/>
              <a:gd name="connsiteY41" fmla="*/ 1858296 h 2149577"/>
              <a:gd name="connsiteX42" fmla="*/ 1091380 w 2496164"/>
              <a:gd name="connsiteY42" fmla="*/ 1869358 h 2149577"/>
              <a:gd name="connsiteX43" fmla="*/ 575187 w 2496164"/>
              <a:gd name="connsiteY43" fmla="*/ 1950474 h 2149577"/>
              <a:gd name="connsiteX44" fmla="*/ 387145 w 2496164"/>
              <a:gd name="connsiteY44" fmla="*/ 1998406 h 2149577"/>
              <a:gd name="connsiteX45" fmla="*/ 328151 w 2496164"/>
              <a:gd name="connsiteY45" fmla="*/ 2020529 h 2149577"/>
              <a:gd name="connsiteX46" fmla="*/ 313403 w 2496164"/>
              <a:gd name="connsiteY46" fmla="*/ 2031590 h 2149577"/>
              <a:gd name="connsiteX47" fmla="*/ 265471 w 2496164"/>
              <a:gd name="connsiteY47" fmla="*/ 2090583 h 2149577"/>
              <a:gd name="connsiteX48" fmla="*/ 221226 w 2496164"/>
              <a:gd name="connsiteY48" fmla="*/ 2127454 h 2149577"/>
              <a:gd name="connsiteX49" fmla="*/ 180667 w 2496164"/>
              <a:gd name="connsiteY49" fmla="*/ 2149577 h 2149577"/>
              <a:gd name="connsiteX50" fmla="*/ 154858 w 2496164"/>
              <a:gd name="connsiteY50" fmla="*/ 2149577 h 2149577"/>
              <a:gd name="connsiteX51" fmla="*/ 114300 w 2496164"/>
              <a:gd name="connsiteY51" fmla="*/ 2131142 h 2149577"/>
              <a:gd name="connsiteX52" fmla="*/ 70055 w 2496164"/>
              <a:gd name="connsiteY52" fmla="*/ 2075835 h 2149577"/>
              <a:gd name="connsiteX53" fmla="*/ 47932 w 2496164"/>
              <a:gd name="connsiteY53" fmla="*/ 2009467 h 2149577"/>
              <a:gd name="connsiteX54" fmla="*/ 29497 w 2496164"/>
              <a:gd name="connsiteY54" fmla="*/ 1924664 h 2149577"/>
              <a:gd name="connsiteX55" fmla="*/ 11061 w 2496164"/>
              <a:gd name="connsiteY55" fmla="*/ 1703438 h 2149577"/>
              <a:gd name="connsiteX56" fmla="*/ 0 w 2496164"/>
              <a:gd name="connsiteY56" fmla="*/ 1419532 h 2149577"/>
              <a:gd name="connsiteX57" fmla="*/ 0 w 2496164"/>
              <a:gd name="connsiteY57" fmla="*/ 1238864 h 2149577"/>
              <a:gd name="connsiteX58" fmla="*/ 0 w 2496164"/>
              <a:gd name="connsiteY58" fmla="*/ 1043448 h 2149577"/>
              <a:gd name="connsiteX59" fmla="*/ 0 w 2496164"/>
              <a:gd name="connsiteY59" fmla="*/ 881216 h 2149577"/>
              <a:gd name="connsiteX60" fmla="*/ 7374 w 2496164"/>
              <a:gd name="connsiteY60" fmla="*/ 796412 h 2149577"/>
              <a:gd name="connsiteX61" fmla="*/ 25809 w 2496164"/>
              <a:gd name="connsiteY61" fmla="*/ 645242 h 2149577"/>
              <a:gd name="connsiteX62" fmla="*/ 44245 w 2496164"/>
              <a:gd name="connsiteY62" fmla="*/ 553064 h 2149577"/>
              <a:gd name="connsiteX63" fmla="*/ 70055 w 2496164"/>
              <a:gd name="connsiteY63" fmla="*/ 435077 h 2149577"/>
              <a:gd name="connsiteX64" fmla="*/ 99551 w 2496164"/>
              <a:gd name="connsiteY64" fmla="*/ 335525 h 2149577"/>
              <a:gd name="connsiteX65" fmla="*/ 132735 w 2496164"/>
              <a:gd name="connsiteY65" fmla="*/ 250722 h 2149577"/>
              <a:gd name="connsiteX66" fmla="*/ 176980 w 2496164"/>
              <a:gd name="connsiteY66" fmla="*/ 184354 h 2149577"/>
              <a:gd name="connsiteX67" fmla="*/ 221226 w 2496164"/>
              <a:gd name="connsiteY67" fmla="*/ 132735 h 2149577"/>
              <a:gd name="connsiteX68" fmla="*/ 258097 w 2496164"/>
              <a:gd name="connsiteY68" fmla="*/ 95864 h 2149577"/>
              <a:gd name="connsiteX69" fmla="*/ 313403 w 2496164"/>
              <a:gd name="connsiteY69" fmla="*/ 55306 h 2149577"/>
              <a:gd name="connsiteX70" fmla="*/ 368709 w 2496164"/>
              <a:gd name="connsiteY70" fmla="*/ 29496 h 2149577"/>
              <a:gd name="connsiteX71" fmla="*/ 435077 w 2496164"/>
              <a:gd name="connsiteY71" fmla="*/ 11061 h 2149577"/>
              <a:gd name="connsiteX72" fmla="*/ 508819 w 2496164"/>
              <a:gd name="connsiteY72" fmla="*/ 0 h 2149577"/>
              <a:gd name="connsiteX73" fmla="*/ 578874 w 2496164"/>
              <a:gd name="connsiteY73" fmla="*/ 0 h 2149577"/>
              <a:gd name="connsiteX74" fmla="*/ 637867 w 2496164"/>
              <a:gd name="connsiteY74" fmla="*/ 3687 h 2149577"/>
              <a:gd name="connsiteX75" fmla="*/ 674738 w 2496164"/>
              <a:gd name="connsiteY75" fmla="*/ 7374 h 2149577"/>
              <a:gd name="connsiteX76" fmla="*/ 862780 w 2496164"/>
              <a:gd name="connsiteY76" fmla="*/ 7374 h 2149577"/>
              <a:gd name="connsiteX77" fmla="*/ 1109816 w 2496164"/>
              <a:gd name="connsiteY77" fmla="*/ 7374 h 2149577"/>
              <a:gd name="connsiteX78" fmla="*/ 1356851 w 2496164"/>
              <a:gd name="connsiteY78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337619 w 2496164"/>
              <a:gd name="connsiteY2" fmla="*/ 320777 h 2149577"/>
              <a:gd name="connsiteX3" fmla="*/ 2308122 w 2496164"/>
              <a:gd name="connsiteY3" fmla="*/ 313403 h 2149577"/>
              <a:gd name="connsiteX4" fmla="*/ 2201197 w 2496164"/>
              <a:gd name="connsiteY4" fmla="*/ 261783 h 2149577"/>
              <a:gd name="connsiteX5" fmla="*/ 2175387 w 2496164"/>
              <a:gd name="connsiteY5" fmla="*/ 250722 h 2149577"/>
              <a:gd name="connsiteX6" fmla="*/ 2050026 w 2496164"/>
              <a:gd name="connsiteY6" fmla="*/ 239661 h 2149577"/>
              <a:gd name="connsiteX7" fmla="*/ 1707126 w 2496164"/>
              <a:gd name="connsiteY7" fmla="*/ 228600 h 2149577"/>
              <a:gd name="connsiteX8" fmla="*/ 1578077 w 2496164"/>
              <a:gd name="connsiteY8" fmla="*/ 232287 h 2149577"/>
              <a:gd name="connsiteX9" fmla="*/ 1452716 w 2496164"/>
              <a:gd name="connsiteY9" fmla="*/ 228600 h 2149577"/>
              <a:gd name="connsiteX10" fmla="*/ 682113 w 2496164"/>
              <a:gd name="connsiteY10" fmla="*/ 228600 h 2149577"/>
              <a:gd name="connsiteX11" fmla="*/ 545690 w 2496164"/>
              <a:gd name="connsiteY11" fmla="*/ 232287 h 2149577"/>
              <a:gd name="connsiteX12" fmla="*/ 486697 w 2496164"/>
              <a:gd name="connsiteY12" fmla="*/ 239661 h 2149577"/>
              <a:gd name="connsiteX13" fmla="*/ 435077 w 2496164"/>
              <a:gd name="connsiteY13" fmla="*/ 250722 h 2149577"/>
              <a:gd name="connsiteX14" fmla="*/ 401893 w 2496164"/>
              <a:gd name="connsiteY14" fmla="*/ 265471 h 2149577"/>
              <a:gd name="connsiteX15" fmla="*/ 368709 w 2496164"/>
              <a:gd name="connsiteY15" fmla="*/ 283906 h 2149577"/>
              <a:gd name="connsiteX16" fmla="*/ 342900 w 2496164"/>
              <a:gd name="connsiteY16" fmla="*/ 309716 h 2149577"/>
              <a:gd name="connsiteX17" fmla="*/ 320777 w 2496164"/>
              <a:gd name="connsiteY17" fmla="*/ 346587 h 2149577"/>
              <a:gd name="connsiteX18" fmla="*/ 306029 w 2496164"/>
              <a:gd name="connsiteY18" fmla="*/ 383458 h 2149577"/>
              <a:gd name="connsiteX19" fmla="*/ 280219 w 2496164"/>
              <a:gd name="connsiteY19" fmla="*/ 471948 h 2149577"/>
              <a:gd name="connsiteX20" fmla="*/ 247035 w 2496164"/>
              <a:gd name="connsiteY20" fmla="*/ 641554 h 2149577"/>
              <a:gd name="connsiteX21" fmla="*/ 235974 w 2496164"/>
              <a:gd name="connsiteY21" fmla="*/ 744793 h 2149577"/>
              <a:gd name="connsiteX22" fmla="*/ 224913 w 2496164"/>
              <a:gd name="connsiteY22" fmla="*/ 977080 h 2149577"/>
              <a:gd name="connsiteX23" fmla="*/ 224913 w 2496164"/>
              <a:gd name="connsiteY23" fmla="*/ 1113503 h 2149577"/>
              <a:gd name="connsiteX24" fmla="*/ 232287 w 2496164"/>
              <a:gd name="connsiteY24" fmla="*/ 1327354 h 2149577"/>
              <a:gd name="connsiteX25" fmla="*/ 239661 w 2496164"/>
              <a:gd name="connsiteY25" fmla="*/ 1426906 h 2149577"/>
              <a:gd name="connsiteX26" fmla="*/ 250722 w 2496164"/>
              <a:gd name="connsiteY26" fmla="*/ 1555954 h 2149577"/>
              <a:gd name="connsiteX27" fmla="*/ 254409 w 2496164"/>
              <a:gd name="connsiteY27" fmla="*/ 1574390 h 2149577"/>
              <a:gd name="connsiteX28" fmla="*/ 269158 w 2496164"/>
              <a:gd name="connsiteY28" fmla="*/ 1603887 h 2149577"/>
              <a:gd name="connsiteX29" fmla="*/ 291280 w 2496164"/>
              <a:gd name="connsiteY29" fmla="*/ 1640758 h 2149577"/>
              <a:gd name="connsiteX30" fmla="*/ 313403 w 2496164"/>
              <a:gd name="connsiteY30" fmla="*/ 1666567 h 2149577"/>
              <a:gd name="connsiteX31" fmla="*/ 361335 w 2496164"/>
              <a:gd name="connsiteY31" fmla="*/ 1696064 h 2149577"/>
              <a:gd name="connsiteX32" fmla="*/ 409267 w 2496164"/>
              <a:gd name="connsiteY32" fmla="*/ 1714500 h 2149577"/>
              <a:gd name="connsiteX33" fmla="*/ 471948 w 2496164"/>
              <a:gd name="connsiteY33" fmla="*/ 1725561 h 2149577"/>
              <a:gd name="connsiteX34" fmla="*/ 1017638 w 2496164"/>
              <a:gd name="connsiteY34" fmla="*/ 1791929 h 2149577"/>
              <a:gd name="connsiteX35" fmla="*/ 1124564 w 2496164"/>
              <a:gd name="connsiteY35" fmla="*/ 1806677 h 2149577"/>
              <a:gd name="connsiteX36" fmla="*/ 1176184 w 2496164"/>
              <a:gd name="connsiteY36" fmla="*/ 1817738 h 2149577"/>
              <a:gd name="connsiteX37" fmla="*/ 1183558 w 2496164"/>
              <a:gd name="connsiteY37" fmla="*/ 1828800 h 2149577"/>
              <a:gd name="connsiteX38" fmla="*/ 1183558 w 2496164"/>
              <a:gd name="connsiteY38" fmla="*/ 1836174 h 2149577"/>
              <a:gd name="connsiteX39" fmla="*/ 1176184 w 2496164"/>
              <a:gd name="connsiteY39" fmla="*/ 1847235 h 2149577"/>
              <a:gd name="connsiteX40" fmla="*/ 1146687 w 2496164"/>
              <a:gd name="connsiteY40" fmla="*/ 1858296 h 2149577"/>
              <a:gd name="connsiteX41" fmla="*/ 1091380 w 2496164"/>
              <a:gd name="connsiteY41" fmla="*/ 1869358 h 2149577"/>
              <a:gd name="connsiteX42" fmla="*/ 575187 w 2496164"/>
              <a:gd name="connsiteY42" fmla="*/ 1950474 h 2149577"/>
              <a:gd name="connsiteX43" fmla="*/ 387145 w 2496164"/>
              <a:gd name="connsiteY43" fmla="*/ 1998406 h 2149577"/>
              <a:gd name="connsiteX44" fmla="*/ 328151 w 2496164"/>
              <a:gd name="connsiteY44" fmla="*/ 2020529 h 2149577"/>
              <a:gd name="connsiteX45" fmla="*/ 313403 w 2496164"/>
              <a:gd name="connsiteY45" fmla="*/ 2031590 h 2149577"/>
              <a:gd name="connsiteX46" fmla="*/ 265471 w 2496164"/>
              <a:gd name="connsiteY46" fmla="*/ 2090583 h 2149577"/>
              <a:gd name="connsiteX47" fmla="*/ 221226 w 2496164"/>
              <a:gd name="connsiteY47" fmla="*/ 2127454 h 2149577"/>
              <a:gd name="connsiteX48" fmla="*/ 180667 w 2496164"/>
              <a:gd name="connsiteY48" fmla="*/ 2149577 h 2149577"/>
              <a:gd name="connsiteX49" fmla="*/ 154858 w 2496164"/>
              <a:gd name="connsiteY49" fmla="*/ 2149577 h 2149577"/>
              <a:gd name="connsiteX50" fmla="*/ 114300 w 2496164"/>
              <a:gd name="connsiteY50" fmla="*/ 2131142 h 2149577"/>
              <a:gd name="connsiteX51" fmla="*/ 70055 w 2496164"/>
              <a:gd name="connsiteY51" fmla="*/ 2075835 h 2149577"/>
              <a:gd name="connsiteX52" fmla="*/ 47932 w 2496164"/>
              <a:gd name="connsiteY52" fmla="*/ 2009467 h 2149577"/>
              <a:gd name="connsiteX53" fmla="*/ 29497 w 2496164"/>
              <a:gd name="connsiteY53" fmla="*/ 1924664 h 2149577"/>
              <a:gd name="connsiteX54" fmla="*/ 11061 w 2496164"/>
              <a:gd name="connsiteY54" fmla="*/ 1703438 h 2149577"/>
              <a:gd name="connsiteX55" fmla="*/ 0 w 2496164"/>
              <a:gd name="connsiteY55" fmla="*/ 1419532 h 2149577"/>
              <a:gd name="connsiteX56" fmla="*/ 0 w 2496164"/>
              <a:gd name="connsiteY56" fmla="*/ 1238864 h 2149577"/>
              <a:gd name="connsiteX57" fmla="*/ 0 w 2496164"/>
              <a:gd name="connsiteY57" fmla="*/ 1043448 h 2149577"/>
              <a:gd name="connsiteX58" fmla="*/ 0 w 2496164"/>
              <a:gd name="connsiteY58" fmla="*/ 881216 h 2149577"/>
              <a:gd name="connsiteX59" fmla="*/ 7374 w 2496164"/>
              <a:gd name="connsiteY59" fmla="*/ 796412 h 2149577"/>
              <a:gd name="connsiteX60" fmla="*/ 25809 w 2496164"/>
              <a:gd name="connsiteY60" fmla="*/ 645242 h 2149577"/>
              <a:gd name="connsiteX61" fmla="*/ 44245 w 2496164"/>
              <a:gd name="connsiteY61" fmla="*/ 553064 h 2149577"/>
              <a:gd name="connsiteX62" fmla="*/ 70055 w 2496164"/>
              <a:gd name="connsiteY62" fmla="*/ 435077 h 2149577"/>
              <a:gd name="connsiteX63" fmla="*/ 99551 w 2496164"/>
              <a:gd name="connsiteY63" fmla="*/ 335525 h 2149577"/>
              <a:gd name="connsiteX64" fmla="*/ 132735 w 2496164"/>
              <a:gd name="connsiteY64" fmla="*/ 250722 h 2149577"/>
              <a:gd name="connsiteX65" fmla="*/ 176980 w 2496164"/>
              <a:gd name="connsiteY65" fmla="*/ 184354 h 2149577"/>
              <a:gd name="connsiteX66" fmla="*/ 221226 w 2496164"/>
              <a:gd name="connsiteY66" fmla="*/ 132735 h 2149577"/>
              <a:gd name="connsiteX67" fmla="*/ 258097 w 2496164"/>
              <a:gd name="connsiteY67" fmla="*/ 95864 h 2149577"/>
              <a:gd name="connsiteX68" fmla="*/ 313403 w 2496164"/>
              <a:gd name="connsiteY68" fmla="*/ 55306 h 2149577"/>
              <a:gd name="connsiteX69" fmla="*/ 368709 w 2496164"/>
              <a:gd name="connsiteY69" fmla="*/ 29496 h 2149577"/>
              <a:gd name="connsiteX70" fmla="*/ 435077 w 2496164"/>
              <a:gd name="connsiteY70" fmla="*/ 11061 h 2149577"/>
              <a:gd name="connsiteX71" fmla="*/ 508819 w 2496164"/>
              <a:gd name="connsiteY71" fmla="*/ 0 h 2149577"/>
              <a:gd name="connsiteX72" fmla="*/ 578874 w 2496164"/>
              <a:gd name="connsiteY72" fmla="*/ 0 h 2149577"/>
              <a:gd name="connsiteX73" fmla="*/ 637867 w 2496164"/>
              <a:gd name="connsiteY73" fmla="*/ 3687 h 2149577"/>
              <a:gd name="connsiteX74" fmla="*/ 674738 w 2496164"/>
              <a:gd name="connsiteY74" fmla="*/ 7374 h 2149577"/>
              <a:gd name="connsiteX75" fmla="*/ 862780 w 2496164"/>
              <a:gd name="connsiteY75" fmla="*/ 7374 h 2149577"/>
              <a:gd name="connsiteX76" fmla="*/ 1109816 w 2496164"/>
              <a:gd name="connsiteY76" fmla="*/ 7374 h 2149577"/>
              <a:gd name="connsiteX77" fmla="*/ 1356851 w 2496164"/>
              <a:gd name="connsiteY77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337619 w 2496164"/>
              <a:gd name="connsiteY2" fmla="*/ 320777 h 2149577"/>
              <a:gd name="connsiteX3" fmla="*/ 2308122 w 2496164"/>
              <a:gd name="connsiteY3" fmla="*/ 313403 h 2149577"/>
              <a:gd name="connsiteX4" fmla="*/ 2201197 w 2496164"/>
              <a:gd name="connsiteY4" fmla="*/ 261783 h 2149577"/>
              <a:gd name="connsiteX5" fmla="*/ 2050026 w 2496164"/>
              <a:gd name="connsiteY5" fmla="*/ 239661 h 2149577"/>
              <a:gd name="connsiteX6" fmla="*/ 1707126 w 2496164"/>
              <a:gd name="connsiteY6" fmla="*/ 228600 h 2149577"/>
              <a:gd name="connsiteX7" fmla="*/ 1578077 w 2496164"/>
              <a:gd name="connsiteY7" fmla="*/ 232287 h 2149577"/>
              <a:gd name="connsiteX8" fmla="*/ 1452716 w 2496164"/>
              <a:gd name="connsiteY8" fmla="*/ 228600 h 2149577"/>
              <a:gd name="connsiteX9" fmla="*/ 682113 w 2496164"/>
              <a:gd name="connsiteY9" fmla="*/ 228600 h 2149577"/>
              <a:gd name="connsiteX10" fmla="*/ 545690 w 2496164"/>
              <a:gd name="connsiteY10" fmla="*/ 232287 h 2149577"/>
              <a:gd name="connsiteX11" fmla="*/ 486697 w 2496164"/>
              <a:gd name="connsiteY11" fmla="*/ 239661 h 2149577"/>
              <a:gd name="connsiteX12" fmla="*/ 435077 w 2496164"/>
              <a:gd name="connsiteY12" fmla="*/ 250722 h 2149577"/>
              <a:gd name="connsiteX13" fmla="*/ 401893 w 2496164"/>
              <a:gd name="connsiteY13" fmla="*/ 265471 h 2149577"/>
              <a:gd name="connsiteX14" fmla="*/ 368709 w 2496164"/>
              <a:gd name="connsiteY14" fmla="*/ 283906 h 2149577"/>
              <a:gd name="connsiteX15" fmla="*/ 342900 w 2496164"/>
              <a:gd name="connsiteY15" fmla="*/ 309716 h 2149577"/>
              <a:gd name="connsiteX16" fmla="*/ 320777 w 2496164"/>
              <a:gd name="connsiteY16" fmla="*/ 346587 h 2149577"/>
              <a:gd name="connsiteX17" fmla="*/ 306029 w 2496164"/>
              <a:gd name="connsiteY17" fmla="*/ 383458 h 2149577"/>
              <a:gd name="connsiteX18" fmla="*/ 280219 w 2496164"/>
              <a:gd name="connsiteY18" fmla="*/ 471948 h 2149577"/>
              <a:gd name="connsiteX19" fmla="*/ 247035 w 2496164"/>
              <a:gd name="connsiteY19" fmla="*/ 641554 h 2149577"/>
              <a:gd name="connsiteX20" fmla="*/ 235974 w 2496164"/>
              <a:gd name="connsiteY20" fmla="*/ 744793 h 2149577"/>
              <a:gd name="connsiteX21" fmla="*/ 224913 w 2496164"/>
              <a:gd name="connsiteY21" fmla="*/ 977080 h 2149577"/>
              <a:gd name="connsiteX22" fmla="*/ 224913 w 2496164"/>
              <a:gd name="connsiteY22" fmla="*/ 1113503 h 2149577"/>
              <a:gd name="connsiteX23" fmla="*/ 232287 w 2496164"/>
              <a:gd name="connsiteY23" fmla="*/ 1327354 h 2149577"/>
              <a:gd name="connsiteX24" fmla="*/ 239661 w 2496164"/>
              <a:gd name="connsiteY24" fmla="*/ 1426906 h 2149577"/>
              <a:gd name="connsiteX25" fmla="*/ 250722 w 2496164"/>
              <a:gd name="connsiteY25" fmla="*/ 1555954 h 2149577"/>
              <a:gd name="connsiteX26" fmla="*/ 254409 w 2496164"/>
              <a:gd name="connsiteY26" fmla="*/ 1574390 h 2149577"/>
              <a:gd name="connsiteX27" fmla="*/ 269158 w 2496164"/>
              <a:gd name="connsiteY27" fmla="*/ 1603887 h 2149577"/>
              <a:gd name="connsiteX28" fmla="*/ 291280 w 2496164"/>
              <a:gd name="connsiteY28" fmla="*/ 1640758 h 2149577"/>
              <a:gd name="connsiteX29" fmla="*/ 313403 w 2496164"/>
              <a:gd name="connsiteY29" fmla="*/ 1666567 h 2149577"/>
              <a:gd name="connsiteX30" fmla="*/ 361335 w 2496164"/>
              <a:gd name="connsiteY30" fmla="*/ 1696064 h 2149577"/>
              <a:gd name="connsiteX31" fmla="*/ 409267 w 2496164"/>
              <a:gd name="connsiteY31" fmla="*/ 1714500 h 2149577"/>
              <a:gd name="connsiteX32" fmla="*/ 471948 w 2496164"/>
              <a:gd name="connsiteY32" fmla="*/ 1725561 h 2149577"/>
              <a:gd name="connsiteX33" fmla="*/ 1017638 w 2496164"/>
              <a:gd name="connsiteY33" fmla="*/ 1791929 h 2149577"/>
              <a:gd name="connsiteX34" fmla="*/ 1124564 w 2496164"/>
              <a:gd name="connsiteY34" fmla="*/ 1806677 h 2149577"/>
              <a:gd name="connsiteX35" fmla="*/ 1176184 w 2496164"/>
              <a:gd name="connsiteY35" fmla="*/ 1817738 h 2149577"/>
              <a:gd name="connsiteX36" fmla="*/ 1183558 w 2496164"/>
              <a:gd name="connsiteY36" fmla="*/ 1828800 h 2149577"/>
              <a:gd name="connsiteX37" fmla="*/ 1183558 w 2496164"/>
              <a:gd name="connsiteY37" fmla="*/ 1836174 h 2149577"/>
              <a:gd name="connsiteX38" fmla="*/ 1176184 w 2496164"/>
              <a:gd name="connsiteY38" fmla="*/ 1847235 h 2149577"/>
              <a:gd name="connsiteX39" fmla="*/ 1146687 w 2496164"/>
              <a:gd name="connsiteY39" fmla="*/ 1858296 h 2149577"/>
              <a:gd name="connsiteX40" fmla="*/ 1091380 w 2496164"/>
              <a:gd name="connsiteY40" fmla="*/ 1869358 h 2149577"/>
              <a:gd name="connsiteX41" fmla="*/ 575187 w 2496164"/>
              <a:gd name="connsiteY41" fmla="*/ 1950474 h 2149577"/>
              <a:gd name="connsiteX42" fmla="*/ 387145 w 2496164"/>
              <a:gd name="connsiteY42" fmla="*/ 1998406 h 2149577"/>
              <a:gd name="connsiteX43" fmla="*/ 328151 w 2496164"/>
              <a:gd name="connsiteY43" fmla="*/ 2020529 h 2149577"/>
              <a:gd name="connsiteX44" fmla="*/ 313403 w 2496164"/>
              <a:gd name="connsiteY44" fmla="*/ 2031590 h 2149577"/>
              <a:gd name="connsiteX45" fmla="*/ 265471 w 2496164"/>
              <a:gd name="connsiteY45" fmla="*/ 2090583 h 2149577"/>
              <a:gd name="connsiteX46" fmla="*/ 221226 w 2496164"/>
              <a:gd name="connsiteY46" fmla="*/ 2127454 h 2149577"/>
              <a:gd name="connsiteX47" fmla="*/ 180667 w 2496164"/>
              <a:gd name="connsiteY47" fmla="*/ 2149577 h 2149577"/>
              <a:gd name="connsiteX48" fmla="*/ 154858 w 2496164"/>
              <a:gd name="connsiteY48" fmla="*/ 2149577 h 2149577"/>
              <a:gd name="connsiteX49" fmla="*/ 114300 w 2496164"/>
              <a:gd name="connsiteY49" fmla="*/ 2131142 h 2149577"/>
              <a:gd name="connsiteX50" fmla="*/ 70055 w 2496164"/>
              <a:gd name="connsiteY50" fmla="*/ 2075835 h 2149577"/>
              <a:gd name="connsiteX51" fmla="*/ 47932 w 2496164"/>
              <a:gd name="connsiteY51" fmla="*/ 2009467 h 2149577"/>
              <a:gd name="connsiteX52" fmla="*/ 29497 w 2496164"/>
              <a:gd name="connsiteY52" fmla="*/ 1924664 h 2149577"/>
              <a:gd name="connsiteX53" fmla="*/ 11061 w 2496164"/>
              <a:gd name="connsiteY53" fmla="*/ 1703438 h 2149577"/>
              <a:gd name="connsiteX54" fmla="*/ 0 w 2496164"/>
              <a:gd name="connsiteY54" fmla="*/ 1419532 h 2149577"/>
              <a:gd name="connsiteX55" fmla="*/ 0 w 2496164"/>
              <a:gd name="connsiteY55" fmla="*/ 1238864 h 2149577"/>
              <a:gd name="connsiteX56" fmla="*/ 0 w 2496164"/>
              <a:gd name="connsiteY56" fmla="*/ 1043448 h 2149577"/>
              <a:gd name="connsiteX57" fmla="*/ 0 w 2496164"/>
              <a:gd name="connsiteY57" fmla="*/ 881216 h 2149577"/>
              <a:gd name="connsiteX58" fmla="*/ 7374 w 2496164"/>
              <a:gd name="connsiteY58" fmla="*/ 796412 h 2149577"/>
              <a:gd name="connsiteX59" fmla="*/ 25809 w 2496164"/>
              <a:gd name="connsiteY59" fmla="*/ 645242 h 2149577"/>
              <a:gd name="connsiteX60" fmla="*/ 44245 w 2496164"/>
              <a:gd name="connsiteY60" fmla="*/ 553064 h 2149577"/>
              <a:gd name="connsiteX61" fmla="*/ 70055 w 2496164"/>
              <a:gd name="connsiteY61" fmla="*/ 435077 h 2149577"/>
              <a:gd name="connsiteX62" fmla="*/ 99551 w 2496164"/>
              <a:gd name="connsiteY62" fmla="*/ 335525 h 2149577"/>
              <a:gd name="connsiteX63" fmla="*/ 132735 w 2496164"/>
              <a:gd name="connsiteY63" fmla="*/ 250722 h 2149577"/>
              <a:gd name="connsiteX64" fmla="*/ 176980 w 2496164"/>
              <a:gd name="connsiteY64" fmla="*/ 184354 h 2149577"/>
              <a:gd name="connsiteX65" fmla="*/ 221226 w 2496164"/>
              <a:gd name="connsiteY65" fmla="*/ 132735 h 2149577"/>
              <a:gd name="connsiteX66" fmla="*/ 258097 w 2496164"/>
              <a:gd name="connsiteY66" fmla="*/ 95864 h 2149577"/>
              <a:gd name="connsiteX67" fmla="*/ 313403 w 2496164"/>
              <a:gd name="connsiteY67" fmla="*/ 55306 h 2149577"/>
              <a:gd name="connsiteX68" fmla="*/ 368709 w 2496164"/>
              <a:gd name="connsiteY68" fmla="*/ 29496 h 2149577"/>
              <a:gd name="connsiteX69" fmla="*/ 435077 w 2496164"/>
              <a:gd name="connsiteY69" fmla="*/ 11061 h 2149577"/>
              <a:gd name="connsiteX70" fmla="*/ 508819 w 2496164"/>
              <a:gd name="connsiteY70" fmla="*/ 0 h 2149577"/>
              <a:gd name="connsiteX71" fmla="*/ 578874 w 2496164"/>
              <a:gd name="connsiteY71" fmla="*/ 0 h 2149577"/>
              <a:gd name="connsiteX72" fmla="*/ 637867 w 2496164"/>
              <a:gd name="connsiteY72" fmla="*/ 3687 h 2149577"/>
              <a:gd name="connsiteX73" fmla="*/ 674738 w 2496164"/>
              <a:gd name="connsiteY73" fmla="*/ 7374 h 2149577"/>
              <a:gd name="connsiteX74" fmla="*/ 862780 w 2496164"/>
              <a:gd name="connsiteY74" fmla="*/ 7374 h 2149577"/>
              <a:gd name="connsiteX75" fmla="*/ 1109816 w 2496164"/>
              <a:gd name="connsiteY75" fmla="*/ 7374 h 2149577"/>
              <a:gd name="connsiteX76" fmla="*/ 1356851 w 2496164"/>
              <a:gd name="connsiteY76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337619 w 2496164"/>
              <a:gd name="connsiteY2" fmla="*/ 320777 h 2149577"/>
              <a:gd name="connsiteX3" fmla="*/ 2201197 w 2496164"/>
              <a:gd name="connsiteY3" fmla="*/ 261783 h 2149577"/>
              <a:gd name="connsiteX4" fmla="*/ 2050026 w 2496164"/>
              <a:gd name="connsiteY4" fmla="*/ 239661 h 2149577"/>
              <a:gd name="connsiteX5" fmla="*/ 1707126 w 2496164"/>
              <a:gd name="connsiteY5" fmla="*/ 228600 h 2149577"/>
              <a:gd name="connsiteX6" fmla="*/ 1578077 w 2496164"/>
              <a:gd name="connsiteY6" fmla="*/ 232287 h 2149577"/>
              <a:gd name="connsiteX7" fmla="*/ 1452716 w 2496164"/>
              <a:gd name="connsiteY7" fmla="*/ 228600 h 2149577"/>
              <a:gd name="connsiteX8" fmla="*/ 682113 w 2496164"/>
              <a:gd name="connsiteY8" fmla="*/ 228600 h 2149577"/>
              <a:gd name="connsiteX9" fmla="*/ 545690 w 2496164"/>
              <a:gd name="connsiteY9" fmla="*/ 232287 h 2149577"/>
              <a:gd name="connsiteX10" fmla="*/ 486697 w 2496164"/>
              <a:gd name="connsiteY10" fmla="*/ 239661 h 2149577"/>
              <a:gd name="connsiteX11" fmla="*/ 435077 w 2496164"/>
              <a:gd name="connsiteY11" fmla="*/ 250722 h 2149577"/>
              <a:gd name="connsiteX12" fmla="*/ 401893 w 2496164"/>
              <a:gd name="connsiteY12" fmla="*/ 265471 h 2149577"/>
              <a:gd name="connsiteX13" fmla="*/ 368709 w 2496164"/>
              <a:gd name="connsiteY13" fmla="*/ 283906 h 2149577"/>
              <a:gd name="connsiteX14" fmla="*/ 342900 w 2496164"/>
              <a:gd name="connsiteY14" fmla="*/ 309716 h 2149577"/>
              <a:gd name="connsiteX15" fmla="*/ 320777 w 2496164"/>
              <a:gd name="connsiteY15" fmla="*/ 346587 h 2149577"/>
              <a:gd name="connsiteX16" fmla="*/ 306029 w 2496164"/>
              <a:gd name="connsiteY16" fmla="*/ 383458 h 2149577"/>
              <a:gd name="connsiteX17" fmla="*/ 280219 w 2496164"/>
              <a:gd name="connsiteY17" fmla="*/ 471948 h 2149577"/>
              <a:gd name="connsiteX18" fmla="*/ 247035 w 2496164"/>
              <a:gd name="connsiteY18" fmla="*/ 641554 h 2149577"/>
              <a:gd name="connsiteX19" fmla="*/ 235974 w 2496164"/>
              <a:gd name="connsiteY19" fmla="*/ 744793 h 2149577"/>
              <a:gd name="connsiteX20" fmla="*/ 224913 w 2496164"/>
              <a:gd name="connsiteY20" fmla="*/ 977080 h 2149577"/>
              <a:gd name="connsiteX21" fmla="*/ 224913 w 2496164"/>
              <a:gd name="connsiteY21" fmla="*/ 1113503 h 2149577"/>
              <a:gd name="connsiteX22" fmla="*/ 232287 w 2496164"/>
              <a:gd name="connsiteY22" fmla="*/ 1327354 h 2149577"/>
              <a:gd name="connsiteX23" fmla="*/ 239661 w 2496164"/>
              <a:gd name="connsiteY23" fmla="*/ 1426906 h 2149577"/>
              <a:gd name="connsiteX24" fmla="*/ 250722 w 2496164"/>
              <a:gd name="connsiteY24" fmla="*/ 1555954 h 2149577"/>
              <a:gd name="connsiteX25" fmla="*/ 254409 w 2496164"/>
              <a:gd name="connsiteY25" fmla="*/ 1574390 h 2149577"/>
              <a:gd name="connsiteX26" fmla="*/ 269158 w 2496164"/>
              <a:gd name="connsiteY26" fmla="*/ 1603887 h 2149577"/>
              <a:gd name="connsiteX27" fmla="*/ 291280 w 2496164"/>
              <a:gd name="connsiteY27" fmla="*/ 1640758 h 2149577"/>
              <a:gd name="connsiteX28" fmla="*/ 313403 w 2496164"/>
              <a:gd name="connsiteY28" fmla="*/ 1666567 h 2149577"/>
              <a:gd name="connsiteX29" fmla="*/ 361335 w 2496164"/>
              <a:gd name="connsiteY29" fmla="*/ 1696064 h 2149577"/>
              <a:gd name="connsiteX30" fmla="*/ 409267 w 2496164"/>
              <a:gd name="connsiteY30" fmla="*/ 1714500 h 2149577"/>
              <a:gd name="connsiteX31" fmla="*/ 471948 w 2496164"/>
              <a:gd name="connsiteY31" fmla="*/ 1725561 h 2149577"/>
              <a:gd name="connsiteX32" fmla="*/ 1017638 w 2496164"/>
              <a:gd name="connsiteY32" fmla="*/ 1791929 h 2149577"/>
              <a:gd name="connsiteX33" fmla="*/ 1124564 w 2496164"/>
              <a:gd name="connsiteY33" fmla="*/ 1806677 h 2149577"/>
              <a:gd name="connsiteX34" fmla="*/ 1176184 w 2496164"/>
              <a:gd name="connsiteY34" fmla="*/ 1817738 h 2149577"/>
              <a:gd name="connsiteX35" fmla="*/ 1183558 w 2496164"/>
              <a:gd name="connsiteY35" fmla="*/ 1828800 h 2149577"/>
              <a:gd name="connsiteX36" fmla="*/ 1183558 w 2496164"/>
              <a:gd name="connsiteY36" fmla="*/ 1836174 h 2149577"/>
              <a:gd name="connsiteX37" fmla="*/ 1176184 w 2496164"/>
              <a:gd name="connsiteY37" fmla="*/ 1847235 h 2149577"/>
              <a:gd name="connsiteX38" fmla="*/ 1146687 w 2496164"/>
              <a:gd name="connsiteY38" fmla="*/ 1858296 h 2149577"/>
              <a:gd name="connsiteX39" fmla="*/ 1091380 w 2496164"/>
              <a:gd name="connsiteY39" fmla="*/ 1869358 h 2149577"/>
              <a:gd name="connsiteX40" fmla="*/ 575187 w 2496164"/>
              <a:gd name="connsiteY40" fmla="*/ 1950474 h 2149577"/>
              <a:gd name="connsiteX41" fmla="*/ 387145 w 2496164"/>
              <a:gd name="connsiteY41" fmla="*/ 1998406 h 2149577"/>
              <a:gd name="connsiteX42" fmla="*/ 328151 w 2496164"/>
              <a:gd name="connsiteY42" fmla="*/ 2020529 h 2149577"/>
              <a:gd name="connsiteX43" fmla="*/ 313403 w 2496164"/>
              <a:gd name="connsiteY43" fmla="*/ 2031590 h 2149577"/>
              <a:gd name="connsiteX44" fmla="*/ 265471 w 2496164"/>
              <a:gd name="connsiteY44" fmla="*/ 2090583 h 2149577"/>
              <a:gd name="connsiteX45" fmla="*/ 221226 w 2496164"/>
              <a:gd name="connsiteY45" fmla="*/ 2127454 h 2149577"/>
              <a:gd name="connsiteX46" fmla="*/ 180667 w 2496164"/>
              <a:gd name="connsiteY46" fmla="*/ 2149577 h 2149577"/>
              <a:gd name="connsiteX47" fmla="*/ 154858 w 2496164"/>
              <a:gd name="connsiteY47" fmla="*/ 2149577 h 2149577"/>
              <a:gd name="connsiteX48" fmla="*/ 114300 w 2496164"/>
              <a:gd name="connsiteY48" fmla="*/ 2131142 h 2149577"/>
              <a:gd name="connsiteX49" fmla="*/ 70055 w 2496164"/>
              <a:gd name="connsiteY49" fmla="*/ 2075835 h 2149577"/>
              <a:gd name="connsiteX50" fmla="*/ 47932 w 2496164"/>
              <a:gd name="connsiteY50" fmla="*/ 2009467 h 2149577"/>
              <a:gd name="connsiteX51" fmla="*/ 29497 w 2496164"/>
              <a:gd name="connsiteY51" fmla="*/ 1924664 h 2149577"/>
              <a:gd name="connsiteX52" fmla="*/ 11061 w 2496164"/>
              <a:gd name="connsiteY52" fmla="*/ 1703438 h 2149577"/>
              <a:gd name="connsiteX53" fmla="*/ 0 w 2496164"/>
              <a:gd name="connsiteY53" fmla="*/ 1419532 h 2149577"/>
              <a:gd name="connsiteX54" fmla="*/ 0 w 2496164"/>
              <a:gd name="connsiteY54" fmla="*/ 1238864 h 2149577"/>
              <a:gd name="connsiteX55" fmla="*/ 0 w 2496164"/>
              <a:gd name="connsiteY55" fmla="*/ 1043448 h 2149577"/>
              <a:gd name="connsiteX56" fmla="*/ 0 w 2496164"/>
              <a:gd name="connsiteY56" fmla="*/ 881216 h 2149577"/>
              <a:gd name="connsiteX57" fmla="*/ 7374 w 2496164"/>
              <a:gd name="connsiteY57" fmla="*/ 796412 h 2149577"/>
              <a:gd name="connsiteX58" fmla="*/ 25809 w 2496164"/>
              <a:gd name="connsiteY58" fmla="*/ 645242 h 2149577"/>
              <a:gd name="connsiteX59" fmla="*/ 44245 w 2496164"/>
              <a:gd name="connsiteY59" fmla="*/ 553064 h 2149577"/>
              <a:gd name="connsiteX60" fmla="*/ 70055 w 2496164"/>
              <a:gd name="connsiteY60" fmla="*/ 435077 h 2149577"/>
              <a:gd name="connsiteX61" fmla="*/ 99551 w 2496164"/>
              <a:gd name="connsiteY61" fmla="*/ 335525 h 2149577"/>
              <a:gd name="connsiteX62" fmla="*/ 132735 w 2496164"/>
              <a:gd name="connsiteY62" fmla="*/ 250722 h 2149577"/>
              <a:gd name="connsiteX63" fmla="*/ 176980 w 2496164"/>
              <a:gd name="connsiteY63" fmla="*/ 184354 h 2149577"/>
              <a:gd name="connsiteX64" fmla="*/ 221226 w 2496164"/>
              <a:gd name="connsiteY64" fmla="*/ 132735 h 2149577"/>
              <a:gd name="connsiteX65" fmla="*/ 258097 w 2496164"/>
              <a:gd name="connsiteY65" fmla="*/ 95864 h 2149577"/>
              <a:gd name="connsiteX66" fmla="*/ 313403 w 2496164"/>
              <a:gd name="connsiteY66" fmla="*/ 55306 h 2149577"/>
              <a:gd name="connsiteX67" fmla="*/ 368709 w 2496164"/>
              <a:gd name="connsiteY67" fmla="*/ 29496 h 2149577"/>
              <a:gd name="connsiteX68" fmla="*/ 435077 w 2496164"/>
              <a:gd name="connsiteY68" fmla="*/ 11061 h 2149577"/>
              <a:gd name="connsiteX69" fmla="*/ 508819 w 2496164"/>
              <a:gd name="connsiteY69" fmla="*/ 0 h 2149577"/>
              <a:gd name="connsiteX70" fmla="*/ 578874 w 2496164"/>
              <a:gd name="connsiteY70" fmla="*/ 0 h 2149577"/>
              <a:gd name="connsiteX71" fmla="*/ 637867 w 2496164"/>
              <a:gd name="connsiteY71" fmla="*/ 3687 h 2149577"/>
              <a:gd name="connsiteX72" fmla="*/ 674738 w 2496164"/>
              <a:gd name="connsiteY72" fmla="*/ 7374 h 2149577"/>
              <a:gd name="connsiteX73" fmla="*/ 862780 w 2496164"/>
              <a:gd name="connsiteY73" fmla="*/ 7374 h 2149577"/>
              <a:gd name="connsiteX74" fmla="*/ 1109816 w 2496164"/>
              <a:gd name="connsiteY74" fmla="*/ 7374 h 2149577"/>
              <a:gd name="connsiteX75" fmla="*/ 1356851 w 2496164"/>
              <a:gd name="connsiteY75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337619 w 2496164"/>
              <a:gd name="connsiteY2" fmla="*/ 320777 h 2149577"/>
              <a:gd name="connsiteX3" fmla="*/ 2050026 w 2496164"/>
              <a:gd name="connsiteY3" fmla="*/ 239661 h 2149577"/>
              <a:gd name="connsiteX4" fmla="*/ 1707126 w 2496164"/>
              <a:gd name="connsiteY4" fmla="*/ 228600 h 2149577"/>
              <a:gd name="connsiteX5" fmla="*/ 1578077 w 2496164"/>
              <a:gd name="connsiteY5" fmla="*/ 232287 h 2149577"/>
              <a:gd name="connsiteX6" fmla="*/ 1452716 w 2496164"/>
              <a:gd name="connsiteY6" fmla="*/ 228600 h 2149577"/>
              <a:gd name="connsiteX7" fmla="*/ 682113 w 2496164"/>
              <a:gd name="connsiteY7" fmla="*/ 228600 h 2149577"/>
              <a:gd name="connsiteX8" fmla="*/ 545690 w 2496164"/>
              <a:gd name="connsiteY8" fmla="*/ 232287 h 2149577"/>
              <a:gd name="connsiteX9" fmla="*/ 486697 w 2496164"/>
              <a:gd name="connsiteY9" fmla="*/ 239661 h 2149577"/>
              <a:gd name="connsiteX10" fmla="*/ 435077 w 2496164"/>
              <a:gd name="connsiteY10" fmla="*/ 250722 h 2149577"/>
              <a:gd name="connsiteX11" fmla="*/ 401893 w 2496164"/>
              <a:gd name="connsiteY11" fmla="*/ 265471 h 2149577"/>
              <a:gd name="connsiteX12" fmla="*/ 368709 w 2496164"/>
              <a:gd name="connsiteY12" fmla="*/ 283906 h 2149577"/>
              <a:gd name="connsiteX13" fmla="*/ 342900 w 2496164"/>
              <a:gd name="connsiteY13" fmla="*/ 309716 h 2149577"/>
              <a:gd name="connsiteX14" fmla="*/ 320777 w 2496164"/>
              <a:gd name="connsiteY14" fmla="*/ 346587 h 2149577"/>
              <a:gd name="connsiteX15" fmla="*/ 306029 w 2496164"/>
              <a:gd name="connsiteY15" fmla="*/ 383458 h 2149577"/>
              <a:gd name="connsiteX16" fmla="*/ 280219 w 2496164"/>
              <a:gd name="connsiteY16" fmla="*/ 471948 h 2149577"/>
              <a:gd name="connsiteX17" fmla="*/ 247035 w 2496164"/>
              <a:gd name="connsiteY17" fmla="*/ 641554 h 2149577"/>
              <a:gd name="connsiteX18" fmla="*/ 235974 w 2496164"/>
              <a:gd name="connsiteY18" fmla="*/ 744793 h 2149577"/>
              <a:gd name="connsiteX19" fmla="*/ 224913 w 2496164"/>
              <a:gd name="connsiteY19" fmla="*/ 977080 h 2149577"/>
              <a:gd name="connsiteX20" fmla="*/ 224913 w 2496164"/>
              <a:gd name="connsiteY20" fmla="*/ 1113503 h 2149577"/>
              <a:gd name="connsiteX21" fmla="*/ 232287 w 2496164"/>
              <a:gd name="connsiteY21" fmla="*/ 1327354 h 2149577"/>
              <a:gd name="connsiteX22" fmla="*/ 239661 w 2496164"/>
              <a:gd name="connsiteY22" fmla="*/ 1426906 h 2149577"/>
              <a:gd name="connsiteX23" fmla="*/ 250722 w 2496164"/>
              <a:gd name="connsiteY23" fmla="*/ 1555954 h 2149577"/>
              <a:gd name="connsiteX24" fmla="*/ 254409 w 2496164"/>
              <a:gd name="connsiteY24" fmla="*/ 1574390 h 2149577"/>
              <a:gd name="connsiteX25" fmla="*/ 269158 w 2496164"/>
              <a:gd name="connsiteY25" fmla="*/ 1603887 h 2149577"/>
              <a:gd name="connsiteX26" fmla="*/ 291280 w 2496164"/>
              <a:gd name="connsiteY26" fmla="*/ 1640758 h 2149577"/>
              <a:gd name="connsiteX27" fmla="*/ 313403 w 2496164"/>
              <a:gd name="connsiteY27" fmla="*/ 1666567 h 2149577"/>
              <a:gd name="connsiteX28" fmla="*/ 361335 w 2496164"/>
              <a:gd name="connsiteY28" fmla="*/ 1696064 h 2149577"/>
              <a:gd name="connsiteX29" fmla="*/ 409267 w 2496164"/>
              <a:gd name="connsiteY29" fmla="*/ 1714500 h 2149577"/>
              <a:gd name="connsiteX30" fmla="*/ 471948 w 2496164"/>
              <a:gd name="connsiteY30" fmla="*/ 1725561 h 2149577"/>
              <a:gd name="connsiteX31" fmla="*/ 1017638 w 2496164"/>
              <a:gd name="connsiteY31" fmla="*/ 1791929 h 2149577"/>
              <a:gd name="connsiteX32" fmla="*/ 1124564 w 2496164"/>
              <a:gd name="connsiteY32" fmla="*/ 1806677 h 2149577"/>
              <a:gd name="connsiteX33" fmla="*/ 1176184 w 2496164"/>
              <a:gd name="connsiteY33" fmla="*/ 1817738 h 2149577"/>
              <a:gd name="connsiteX34" fmla="*/ 1183558 w 2496164"/>
              <a:gd name="connsiteY34" fmla="*/ 1828800 h 2149577"/>
              <a:gd name="connsiteX35" fmla="*/ 1183558 w 2496164"/>
              <a:gd name="connsiteY35" fmla="*/ 1836174 h 2149577"/>
              <a:gd name="connsiteX36" fmla="*/ 1176184 w 2496164"/>
              <a:gd name="connsiteY36" fmla="*/ 1847235 h 2149577"/>
              <a:gd name="connsiteX37" fmla="*/ 1146687 w 2496164"/>
              <a:gd name="connsiteY37" fmla="*/ 1858296 h 2149577"/>
              <a:gd name="connsiteX38" fmla="*/ 1091380 w 2496164"/>
              <a:gd name="connsiteY38" fmla="*/ 1869358 h 2149577"/>
              <a:gd name="connsiteX39" fmla="*/ 575187 w 2496164"/>
              <a:gd name="connsiteY39" fmla="*/ 1950474 h 2149577"/>
              <a:gd name="connsiteX40" fmla="*/ 387145 w 2496164"/>
              <a:gd name="connsiteY40" fmla="*/ 1998406 h 2149577"/>
              <a:gd name="connsiteX41" fmla="*/ 328151 w 2496164"/>
              <a:gd name="connsiteY41" fmla="*/ 2020529 h 2149577"/>
              <a:gd name="connsiteX42" fmla="*/ 313403 w 2496164"/>
              <a:gd name="connsiteY42" fmla="*/ 2031590 h 2149577"/>
              <a:gd name="connsiteX43" fmla="*/ 265471 w 2496164"/>
              <a:gd name="connsiteY43" fmla="*/ 2090583 h 2149577"/>
              <a:gd name="connsiteX44" fmla="*/ 221226 w 2496164"/>
              <a:gd name="connsiteY44" fmla="*/ 2127454 h 2149577"/>
              <a:gd name="connsiteX45" fmla="*/ 180667 w 2496164"/>
              <a:gd name="connsiteY45" fmla="*/ 2149577 h 2149577"/>
              <a:gd name="connsiteX46" fmla="*/ 154858 w 2496164"/>
              <a:gd name="connsiteY46" fmla="*/ 2149577 h 2149577"/>
              <a:gd name="connsiteX47" fmla="*/ 114300 w 2496164"/>
              <a:gd name="connsiteY47" fmla="*/ 2131142 h 2149577"/>
              <a:gd name="connsiteX48" fmla="*/ 70055 w 2496164"/>
              <a:gd name="connsiteY48" fmla="*/ 2075835 h 2149577"/>
              <a:gd name="connsiteX49" fmla="*/ 47932 w 2496164"/>
              <a:gd name="connsiteY49" fmla="*/ 2009467 h 2149577"/>
              <a:gd name="connsiteX50" fmla="*/ 29497 w 2496164"/>
              <a:gd name="connsiteY50" fmla="*/ 1924664 h 2149577"/>
              <a:gd name="connsiteX51" fmla="*/ 11061 w 2496164"/>
              <a:gd name="connsiteY51" fmla="*/ 1703438 h 2149577"/>
              <a:gd name="connsiteX52" fmla="*/ 0 w 2496164"/>
              <a:gd name="connsiteY52" fmla="*/ 1419532 h 2149577"/>
              <a:gd name="connsiteX53" fmla="*/ 0 w 2496164"/>
              <a:gd name="connsiteY53" fmla="*/ 1238864 h 2149577"/>
              <a:gd name="connsiteX54" fmla="*/ 0 w 2496164"/>
              <a:gd name="connsiteY54" fmla="*/ 1043448 h 2149577"/>
              <a:gd name="connsiteX55" fmla="*/ 0 w 2496164"/>
              <a:gd name="connsiteY55" fmla="*/ 881216 h 2149577"/>
              <a:gd name="connsiteX56" fmla="*/ 7374 w 2496164"/>
              <a:gd name="connsiteY56" fmla="*/ 796412 h 2149577"/>
              <a:gd name="connsiteX57" fmla="*/ 25809 w 2496164"/>
              <a:gd name="connsiteY57" fmla="*/ 645242 h 2149577"/>
              <a:gd name="connsiteX58" fmla="*/ 44245 w 2496164"/>
              <a:gd name="connsiteY58" fmla="*/ 553064 h 2149577"/>
              <a:gd name="connsiteX59" fmla="*/ 70055 w 2496164"/>
              <a:gd name="connsiteY59" fmla="*/ 435077 h 2149577"/>
              <a:gd name="connsiteX60" fmla="*/ 99551 w 2496164"/>
              <a:gd name="connsiteY60" fmla="*/ 335525 h 2149577"/>
              <a:gd name="connsiteX61" fmla="*/ 132735 w 2496164"/>
              <a:gd name="connsiteY61" fmla="*/ 250722 h 2149577"/>
              <a:gd name="connsiteX62" fmla="*/ 176980 w 2496164"/>
              <a:gd name="connsiteY62" fmla="*/ 184354 h 2149577"/>
              <a:gd name="connsiteX63" fmla="*/ 221226 w 2496164"/>
              <a:gd name="connsiteY63" fmla="*/ 132735 h 2149577"/>
              <a:gd name="connsiteX64" fmla="*/ 258097 w 2496164"/>
              <a:gd name="connsiteY64" fmla="*/ 95864 h 2149577"/>
              <a:gd name="connsiteX65" fmla="*/ 313403 w 2496164"/>
              <a:gd name="connsiteY65" fmla="*/ 55306 h 2149577"/>
              <a:gd name="connsiteX66" fmla="*/ 368709 w 2496164"/>
              <a:gd name="connsiteY66" fmla="*/ 29496 h 2149577"/>
              <a:gd name="connsiteX67" fmla="*/ 435077 w 2496164"/>
              <a:gd name="connsiteY67" fmla="*/ 11061 h 2149577"/>
              <a:gd name="connsiteX68" fmla="*/ 508819 w 2496164"/>
              <a:gd name="connsiteY68" fmla="*/ 0 h 2149577"/>
              <a:gd name="connsiteX69" fmla="*/ 578874 w 2496164"/>
              <a:gd name="connsiteY69" fmla="*/ 0 h 2149577"/>
              <a:gd name="connsiteX70" fmla="*/ 637867 w 2496164"/>
              <a:gd name="connsiteY70" fmla="*/ 3687 h 2149577"/>
              <a:gd name="connsiteX71" fmla="*/ 674738 w 2496164"/>
              <a:gd name="connsiteY71" fmla="*/ 7374 h 2149577"/>
              <a:gd name="connsiteX72" fmla="*/ 862780 w 2496164"/>
              <a:gd name="connsiteY72" fmla="*/ 7374 h 2149577"/>
              <a:gd name="connsiteX73" fmla="*/ 1109816 w 2496164"/>
              <a:gd name="connsiteY73" fmla="*/ 7374 h 2149577"/>
              <a:gd name="connsiteX74" fmla="*/ 1356851 w 2496164"/>
              <a:gd name="connsiteY74" fmla="*/ 3687 h 2149577"/>
              <a:gd name="connsiteX0" fmla="*/ 1356851 w 2496164"/>
              <a:gd name="connsiteY0" fmla="*/ 3687 h 2149577"/>
              <a:gd name="connsiteX1" fmla="*/ 2496164 w 2496164"/>
              <a:gd name="connsiteY1" fmla="*/ 228600 h 2149577"/>
              <a:gd name="connsiteX2" fmla="*/ 2050026 w 2496164"/>
              <a:gd name="connsiteY2" fmla="*/ 239661 h 2149577"/>
              <a:gd name="connsiteX3" fmla="*/ 1707126 w 2496164"/>
              <a:gd name="connsiteY3" fmla="*/ 228600 h 2149577"/>
              <a:gd name="connsiteX4" fmla="*/ 1578077 w 2496164"/>
              <a:gd name="connsiteY4" fmla="*/ 232287 h 2149577"/>
              <a:gd name="connsiteX5" fmla="*/ 1452716 w 2496164"/>
              <a:gd name="connsiteY5" fmla="*/ 228600 h 2149577"/>
              <a:gd name="connsiteX6" fmla="*/ 682113 w 2496164"/>
              <a:gd name="connsiteY6" fmla="*/ 228600 h 2149577"/>
              <a:gd name="connsiteX7" fmla="*/ 545690 w 2496164"/>
              <a:gd name="connsiteY7" fmla="*/ 232287 h 2149577"/>
              <a:gd name="connsiteX8" fmla="*/ 486697 w 2496164"/>
              <a:gd name="connsiteY8" fmla="*/ 239661 h 2149577"/>
              <a:gd name="connsiteX9" fmla="*/ 435077 w 2496164"/>
              <a:gd name="connsiteY9" fmla="*/ 250722 h 2149577"/>
              <a:gd name="connsiteX10" fmla="*/ 401893 w 2496164"/>
              <a:gd name="connsiteY10" fmla="*/ 265471 h 2149577"/>
              <a:gd name="connsiteX11" fmla="*/ 368709 w 2496164"/>
              <a:gd name="connsiteY11" fmla="*/ 283906 h 2149577"/>
              <a:gd name="connsiteX12" fmla="*/ 342900 w 2496164"/>
              <a:gd name="connsiteY12" fmla="*/ 309716 h 2149577"/>
              <a:gd name="connsiteX13" fmla="*/ 320777 w 2496164"/>
              <a:gd name="connsiteY13" fmla="*/ 346587 h 2149577"/>
              <a:gd name="connsiteX14" fmla="*/ 306029 w 2496164"/>
              <a:gd name="connsiteY14" fmla="*/ 383458 h 2149577"/>
              <a:gd name="connsiteX15" fmla="*/ 280219 w 2496164"/>
              <a:gd name="connsiteY15" fmla="*/ 471948 h 2149577"/>
              <a:gd name="connsiteX16" fmla="*/ 247035 w 2496164"/>
              <a:gd name="connsiteY16" fmla="*/ 641554 h 2149577"/>
              <a:gd name="connsiteX17" fmla="*/ 235974 w 2496164"/>
              <a:gd name="connsiteY17" fmla="*/ 744793 h 2149577"/>
              <a:gd name="connsiteX18" fmla="*/ 224913 w 2496164"/>
              <a:gd name="connsiteY18" fmla="*/ 977080 h 2149577"/>
              <a:gd name="connsiteX19" fmla="*/ 224913 w 2496164"/>
              <a:gd name="connsiteY19" fmla="*/ 1113503 h 2149577"/>
              <a:gd name="connsiteX20" fmla="*/ 232287 w 2496164"/>
              <a:gd name="connsiteY20" fmla="*/ 1327354 h 2149577"/>
              <a:gd name="connsiteX21" fmla="*/ 239661 w 2496164"/>
              <a:gd name="connsiteY21" fmla="*/ 1426906 h 2149577"/>
              <a:gd name="connsiteX22" fmla="*/ 250722 w 2496164"/>
              <a:gd name="connsiteY22" fmla="*/ 1555954 h 2149577"/>
              <a:gd name="connsiteX23" fmla="*/ 254409 w 2496164"/>
              <a:gd name="connsiteY23" fmla="*/ 1574390 h 2149577"/>
              <a:gd name="connsiteX24" fmla="*/ 269158 w 2496164"/>
              <a:gd name="connsiteY24" fmla="*/ 1603887 h 2149577"/>
              <a:gd name="connsiteX25" fmla="*/ 291280 w 2496164"/>
              <a:gd name="connsiteY25" fmla="*/ 1640758 h 2149577"/>
              <a:gd name="connsiteX26" fmla="*/ 313403 w 2496164"/>
              <a:gd name="connsiteY26" fmla="*/ 1666567 h 2149577"/>
              <a:gd name="connsiteX27" fmla="*/ 361335 w 2496164"/>
              <a:gd name="connsiteY27" fmla="*/ 1696064 h 2149577"/>
              <a:gd name="connsiteX28" fmla="*/ 409267 w 2496164"/>
              <a:gd name="connsiteY28" fmla="*/ 1714500 h 2149577"/>
              <a:gd name="connsiteX29" fmla="*/ 471948 w 2496164"/>
              <a:gd name="connsiteY29" fmla="*/ 1725561 h 2149577"/>
              <a:gd name="connsiteX30" fmla="*/ 1017638 w 2496164"/>
              <a:gd name="connsiteY30" fmla="*/ 1791929 h 2149577"/>
              <a:gd name="connsiteX31" fmla="*/ 1124564 w 2496164"/>
              <a:gd name="connsiteY31" fmla="*/ 1806677 h 2149577"/>
              <a:gd name="connsiteX32" fmla="*/ 1176184 w 2496164"/>
              <a:gd name="connsiteY32" fmla="*/ 1817738 h 2149577"/>
              <a:gd name="connsiteX33" fmla="*/ 1183558 w 2496164"/>
              <a:gd name="connsiteY33" fmla="*/ 1828800 h 2149577"/>
              <a:gd name="connsiteX34" fmla="*/ 1183558 w 2496164"/>
              <a:gd name="connsiteY34" fmla="*/ 1836174 h 2149577"/>
              <a:gd name="connsiteX35" fmla="*/ 1176184 w 2496164"/>
              <a:gd name="connsiteY35" fmla="*/ 1847235 h 2149577"/>
              <a:gd name="connsiteX36" fmla="*/ 1146687 w 2496164"/>
              <a:gd name="connsiteY36" fmla="*/ 1858296 h 2149577"/>
              <a:gd name="connsiteX37" fmla="*/ 1091380 w 2496164"/>
              <a:gd name="connsiteY37" fmla="*/ 1869358 h 2149577"/>
              <a:gd name="connsiteX38" fmla="*/ 575187 w 2496164"/>
              <a:gd name="connsiteY38" fmla="*/ 1950474 h 2149577"/>
              <a:gd name="connsiteX39" fmla="*/ 387145 w 2496164"/>
              <a:gd name="connsiteY39" fmla="*/ 1998406 h 2149577"/>
              <a:gd name="connsiteX40" fmla="*/ 328151 w 2496164"/>
              <a:gd name="connsiteY40" fmla="*/ 2020529 h 2149577"/>
              <a:gd name="connsiteX41" fmla="*/ 313403 w 2496164"/>
              <a:gd name="connsiteY41" fmla="*/ 2031590 h 2149577"/>
              <a:gd name="connsiteX42" fmla="*/ 265471 w 2496164"/>
              <a:gd name="connsiteY42" fmla="*/ 2090583 h 2149577"/>
              <a:gd name="connsiteX43" fmla="*/ 221226 w 2496164"/>
              <a:gd name="connsiteY43" fmla="*/ 2127454 h 2149577"/>
              <a:gd name="connsiteX44" fmla="*/ 180667 w 2496164"/>
              <a:gd name="connsiteY44" fmla="*/ 2149577 h 2149577"/>
              <a:gd name="connsiteX45" fmla="*/ 154858 w 2496164"/>
              <a:gd name="connsiteY45" fmla="*/ 2149577 h 2149577"/>
              <a:gd name="connsiteX46" fmla="*/ 114300 w 2496164"/>
              <a:gd name="connsiteY46" fmla="*/ 2131142 h 2149577"/>
              <a:gd name="connsiteX47" fmla="*/ 70055 w 2496164"/>
              <a:gd name="connsiteY47" fmla="*/ 2075835 h 2149577"/>
              <a:gd name="connsiteX48" fmla="*/ 47932 w 2496164"/>
              <a:gd name="connsiteY48" fmla="*/ 2009467 h 2149577"/>
              <a:gd name="connsiteX49" fmla="*/ 29497 w 2496164"/>
              <a:gd name="connsiteY49" fmla="*/ 1924664 h 2149577"/>
              <a:gd name="connsiteX50" fmla="*/ 11061 w 2496164"/>
              <a:gd name="connsiteY50" fmla="*/ 1703438 h 2149577"/>
              <a:gd name="connsiteX51" fmla="*/ 0 w 2496164"/>
              <a:gd name="connsiteY51" fmla="*/ 1419532 h 2149577"/>
              <a:gd name="connsiteX52" fmla="*/ 0 w 2496164"/>
              <a:gd name="connsiteY52" fmla="*/ 1238864 h 2149577"/>
              <a:gd name="connsiteX53" fmla="*/ 0 w 2496164"/>
              <a:gd name="connsiteY53" fmla="*/ 1043448 h 2149577"/>
              <a:gd name="connsiteX54" fmla="*/ 0 w 2496164"/>
              <a:gd name="connsiteY54" fmla="*/ 881216 h 2149577"/>
              <a:gd name="connsiteX55" fmla="*/ 7374 w 2496164"/>
              <a:gd name="connsiteY55" fmla="*/ 796412 h 2149577"/>
              <a:gd name="connsiteX56" fmla="*/ 25809 w 2496164"/>
              <a:gd name="connsiteY56" fmla="*/ 645242 h 2149577"/>
              <a:gd name="connsiteX57" fmla="*/ 44245 w 2496164"/>
              <a:gd name="connsiteY57" fmla="*/ 553064 h 2149577"/>
              <a:gd name="connsiteX58" fmla="*/ 70055 w 2496164"/>
              <a:gd name="connsiteY58" fmla="*/ 435077 h 2149577"/>
              <a:gd name="connsiteX59" fmla="*/ 99551 w 2496164"/>
              <a:gd name="connsiteY59" fmla="*/ 335525 h 2149577"/>
              <a:gd name="connsiteX60" fmla="*/ 132735 w 2496164"/>
              <a:gd name="connsiteY60" fmla="*/ 250722 h 2149577"/>
              <a:gd name="connsiteX61" fmla="*/ 176980 w 2496164"/>
              <a:gd name="connsiteY61" fmla="*/ 184354 h 2149577"/>
              <a:gd name="connsiteX62" fmla="*/ 221226 w 2496164"/>
              <a:gd name="connsiteY62" fmla="*/ 132735 h 2149577"/>
              <a:gd name="connsiteX63" fmla="*/ 258097 w 2496164"/>
              <a:gd name="connsiteY63" fmla="*/ 95864 h 2149577"/>
              <a:gd name="connsiteX64" fmla="*/ 313403 w 2496164"/>
              <a:gd name="connsiteY64" fmla="*/ 55306 h 2149577"/>
              <a:gd name="connsiteX65" fmla="*/ 368709 w 2496164"/>
              <a:gd name="connsiteY65" fmla="*/ 29496 h 2149577"/>
              <a:gd name="connsiteX66" fmla="*/ 435077 w 2496164"/>
              <a:gd name="connsiteY66" fmla="*/ 11061 h 2149577"/>
              <a:gd name="connsiteX67" fmla="*/ 508819 w 2496164"/>
              <a:gd name="connsiteY67" fmla="*/ 0 h 2149577"/>
              <a:gd name="connsiteX68" fmla="*/ 578874 w 2496164"/>
              <a:gd name="connsiteY68" fmla="*/ 0 h 2149577"/>
              <a:gd name="connsiteX69" fmla="*/ 637867 w 2496164"/>
              <a:gd name="connsiteY69" fmla="*/ 3687 h 2149577"/>
              <a:gd name="connsiteX70" fmla="*/ 674738 w 2496164"/>
              <a:gd name="connsiteY70" fmla="*/ 7374 h 2149577"/>
              <a:gd name="connsiteX71" fmla="*/ 862780 w 2496164"/>
              <a:gd name="connsiteY71" fmla="*/ 7374 h 2149577"/>
              <a:gd name="connsiteX72" fmla="*/ 1109816 w 2496164"/>
              <a:gd name="connsiteY72" fmla="*/ 7374 h 2149577"/>
              <a:gd name="connsiteX73" fmla="*/ 1356851 w 2496164"/>
              <a:gd name="connsiteY73" fmla="*/ 3687 h 2149577"/>
              <a:gd name="connsiteX0" fmla="*/ 1356851 w 2050026"/>
              <a:gd name="connsiteY0" fmla="*/ 3687 h 2149577"/>
              <a:gd name="connsiteX1" fmla="*/ 2050026 w 2050026"/>
              <a:gd name="connsiteY1" fmla="*/ 239661 h 2149577"/>
              <a:gd name="connsiteX2" fmla="*/ 1707126 w 2050026"/>
              <a:gd name="connsiteY2" fmla="*/ 228600 h 2149577"/>
              <a:gd name="connsiteX3" fmla="*/ 1578077 w 2050026"/>
              <a:gd name="connsiteY3" fmla="*/ 232287 h 2149577"/>
              <a:gd name="connsiteX4" fmla="*/ 1452716 w 2050026"/>
              <a:gd name="connsiteY4" fmla="*/ 228600 h 2149577"/>
              <a:gd name="connsiteX5" fmla="*/ 682113 w 2050026"/>
              <a:gd name="connsiteY5" fmla="*/ 228600 h 2149577"/>
              <a:gd name="connsiteX6" fmla="*/ 545690 w 2050026"/>
              <a:gd name="connsiteY6" fmla="*/ 232287 h 2149577"/>
              <a:gd name="connsiteX7" fmla="*/ 486697 w 2050026"/>
              <a:gd name="connsiteY7" fmla="*/ 239661 h 2149577"/>
              <a:gd name="connsiteX8" fmla="*/ 435077 w 2050026"/>
              <a:gd name="connsiteY8" fmla="*/ 250722 h 2149577"/>
              <a:gd name="connsiteX9" fmla="*/ 401893 w 2050026"/>
              <a:gd name="connsiteY9" fmla="*/ 265471 h 2149577"/>
              <a:gd name="connsiteX10" fmla="*/ 368709 w 2050026"/>
              <a:gd name="connsiteY10" fmla="*/ 283906 h 2149577"/>
              <a:gd name="connsiteX11" fmla="*/ 342900 w 2050026"/>
              <a:gd name="connsiteY11" fmla="*/ 309716 h 2149577"/>
              <a:gd name="connsiteX12" fmla="*/ 320777 w 2050026"/>
              <a:gd name="connsiteY12" fmla="*/ 346587 h 2149577"/>
              <a:gd name="connsiteX13" fmla="*/ 306029 w 2050026"/>
              <a:gd name="connsiteY13" fmla="*/ 383458 h 2149577"/>
              <a:gd name="connsiteX14" fmla="*/ 280219 w 2050026"/>
              <a:gd name="connsiteY14" fmla="*/ 471948 h 2149577"/>
              <a:gd name="connsiteX15" fmla="*/ 247035 w 2050026"/>
              <a:gd name="connsiteY15" fmla="*/ 641554 h 2149577"/>
              <a:gd name="connsiteX16" fmla="*/ 235974 w 2050026"/>
              <a:gd name="connsiteY16" fmla="*/ 744793 h 2149577"/>
              <a:gd name="connsiteX17" fmla="*/ 224913 w 2050026"/>
              <a:gd name="connsiteY17" fmla="*/ 977080 h 2149577"/>
              <a:gd name="connsiteX18" fmla="*/ 224913 w 2050026"/>
              <a:gd name="connsiteY18" fmla="*/ 1113503 h 2149577"/>
              <a:gd name="connsiteX19" fmla="*/ 232287 w 2050026"/>
              <a:gd name="connsiteY19" fmla="*/ 1327354 h 2149577"/>
              <a:gd name="connsiteX20" fmla="*/ 239661 w 2050026"/>
              <a:gd name="connsiteY20" fmla="*/ 1426906 h 2149577"/>
              <a:gd name="connsiteX21" fmla="*/ 250722 w 2050026"/>
              <a:gd name="connsiteY21" fmla="*/ 1555954 h 2149577"/>
              <a:gd name="connsiteX22" fmla="*/ 254409 w 2050026"/>
              <a:gd name="connsiteY22" fmla="*/ 1574390 h 2149577"/>
              <a:gd name="connsiteX23" fmla="*/ 269158 w 2050026"/>
              <a:gd name="connsiteY23" fmla="*/ 1603887 h 2149577"/>
              <a:gd name="connsiteX24" fmla="*/ 291280 w 2050026"/>
              <a:gd name="connsiteY24" fmla="*/ 1640758 h 2149577"/>
              <a:gd name="connsiteX25" fmla="*/ 313403 w 2050026"/>
              <a:gd name="connsiteY25" fmla="*/ 1666567 h 2149577"/>
              <a:gd name="connsiteX26" fmla="*/ 361335 w 2050026"/>
              <a:gd name="connsiteY26" fmla="*/ 1696064 h 2149577"/>
              <a:gd name="connsiteX27" fmla="*/ 409267 w 2050026"/>
              <a:gd name="connsiteY27" fmla="*/ 1714500 h 2149577"/>
              <a:gd name="connsiteX28" fmla="*/ 471948 w 2050026"/>
              <a:gd name="connsiteY28" fmla="*/ 1725561 h 2149577"/>
              <a:gd name="connsiteX29" fmla="*/ 1017638 w 2050026"/>
              <a:gd name="connsiteY29" fmla="*/ 1791929 h 2149577"/>
              <a:gd name="connsiteX30" fmla="*/ 1124564 w 2050026"/>
              <a:gd name="connsiteY30" fmla="*/ 1806677 h 2149577"/>
              <a:gd name="connsiteX31" fmla="*/ 1176184 w 2050026"/>
              <a:gd name="connsiteY31" fmla="*/ 1817738 h 2149577"/>
              <a:gd name="connsiteX32" fmla="*/ 1183558 w 2050026"/>
              <a:gd name="connsiteY32" fmla="*/ 1828800 h 2149577"/>
              <a:gd name="connsiteX33" fmla="*/ 1183558 w 2050026"/>
              <a:gd name="connsiteY33" fmla="*/ 1836174 h 2149577"/>
              <a:gd name="connsiteX34" fmla="*/ 1176184 w 2050026"/>
              <a:gd name="connsiteY34" fmla="*/ 1847235 h 2149577"/>
              <a:gd name="connsiteX35" fmla="*/ 1146687 w 2050026"/>
              <a:gd name="connsiteY35" fmla="*/ 1858296 h 2149577"/>
              <a:gd name="connsiteX36" fmla="*/ 1091380 w 2050026"/>
              <a:gd name="connsiteY36" fmla="*/ 1869358 h 2149577"/>
              <a:gd name="connsiteX37" fmla="*/ 575187 w 2050026"/>
              <a:gd name="connsiteY37" fmla="*/ 1950474 h 2149577"/>
              <a:gd name="connsiteX38" fmla="*/ 387145 w 2050026"/>
              <a:gd name="connsiteY38" fmla="*/ 1998406 h 2149577"/>
              <a:gd name="connsiteX39" fmla="*/ 328151 w 2050026"/>
              <a:gd name="connsiteY39" fmla="*/ 2020529 h 2149577"/>
              <a:gd name="connsiteX40" fmla="*/ 313403 w 2050026"/>
              <a:gd name="connsiteY40" fmla="*/ 2031590 h 2149577"/>
              <a:gd name="connsiteX41" fmla="*/ 265471 w 2050026"/>
              <a:gd name="connsiteY41" fmla="*/ 2090583 h 2149577"/>
              <a:gd name="connsiteX42" fmla="*/ 221226 w 2050026"/>
              <a:gd name="connsiteY42" fmla="*/ 2127454 h 2149577"/>
              <a:gd name="connsiteX43" fmla="*/ 180667 w 2050026"/>
              <a:gd name="connsiteY43" fmla="*/ 2149577 h 2149577"/>
              <a:gd name="connsiteX44" fmla="*/ 154858 w 2050026"/>
              <a:gd name="connsiteY44" fmla="*/ 2149577 h 2149577"/>
              <a:gd name="connsiteX45" fmla="*/ 114300 w 2050026"/>
              <a:gd name="connsiteY45" fmla="*/ 2131142 h 2149577"/>
              <a:gd name="connsiteX46" fmla="*/ 70055 w 2050026"/>
              <a:gd name="connsiteY46" fmla="*/ 2075835 h 2149577"/>
              <a:gd name="connsiteX47" fmla="*/ 47932 w 2050026"/>
              <a:gd name="connsiteY47" fmla="*/ 2009467 h 2149577"/>
              <a:gd name="connsiteX48" fmla="*/ 29497 w 2050026"/>
              <a:gd name="connsiteY48" fmla="*/ 1924664 h 2149577"/>
              <a:gd name="connsiteX49" fmla="*/ 11061 w 2050026"/>
              <a:gd name="connsiteY49" fmla="*/ 1703438 h 2149577"/>
              <a:gd name="connsiteX50" fmla="*/ 0 w 2050026"/>
              <a:gd name="connsiteY50" fmla="*/ 1419532 h 2149577"/>
              <a:gd name="connsiteX51" fmla="*/ 0 w 2050026"/>
              <a:gd name="connsiteY51" fmla="*/ 1238864 h 2149577"/>
              <a:gd name="connsiteX52" fmla="*/ 0 w 2050026"/>
              <a:gd name="connsiteY52" fmla="*/ 1043448 h 2149577"/>
              <a:gd name="connsiteX53" fmla="*/ 0 w 2050026"/>
              <a:gd name="connsiteY53" fmla="*/ 881216 h 2149577"/>
              <a:gd name="connsiteX54" fmla="*/ 7374 w 2050026"/>
              <a:gd name="connsiteY54" fmla="*/ 796412 h 2149577"/>
              <a:gd name="connsiteX55" fmla="*/ 25809 w 2050026"/>
              <a:gd name="connsiteY55" fmla="*/ 645242 h 2149577"/>
              <a:gd name="connsiteX56" fmla="*/ 44245 w 2050026"/>
              <a:gd name="connsiteY56" fmla="*/ 553064 h 2149577"/>
              <a:gd name="connsiteX57" fmla="*/ 70055 w 2050026"/>
              <a:gd name="connsiteY57" fmla="*/ 435077 h 2149577"/>
              <a:gd name="connsiteX58" fmla="*/ 99551 w 2050026"/>
              <a:gd name="connsiteY58" fmla="*/ 335525 h 2149577"/>
              <a:gd name="connsiteX59" fmla="*/ 132735 w 2050026"/>
              <a:gd name="connsiteY59" fmla="*/ 250722 h 2149577"/>
              <a:gd name="connsiteX60" fmla="*/ 176980 w 2050026"/>
              <a:gd name="connsiteY60" fmla="*/ 184354 h 2149577"/>
              <a:gd name="connsiteX61" fmla="*/ 221226 w 2050026"/>
              <a:gd name="connsiteY61" fmla="*/ 132735 h 2149577"/>
              <a:gd name="connsiteX62" fmla="*/ 258097 w 2050026"/>
              <a:gd name="connsiteY62" fmla="*/ 95864 h 2149577"/>
              <a:gd name="connsiteX63" fmla="*/ 313403 w 2050026"/>
              <a:gd name="connsiteY63" fmla="*/ 55306 h 2149577"/>
              <a:gd name="connsiteX64" fmla="*/ 368709 w 2050026"/>
              <a:gd name="connsiteY64" fmla="*/ 29496 h 2149577"/>
              <a:gd name="connsiteX65" fmla="*/ 435077 w 2050026"/>
              <a:gd name="connsiteY65" fmla="*/ 11061 h 2149577"/>
              <a:gd name="connsiteX66" fmla="*/ 508819 w 2050026"/>
              <a:gd name="connsiteY66" fmla="*/ 0 h 2149577"/>
              <a:gd name="connsiteX67" fmla="*/ 578874 w 2050026"/>
              <a:gd name="connsiteY67" fmla="*/ 0 h 2149577"/>
              <a:gd name="connsiteX68" fmla="*/ 637867 w 2050026"/>
              <a:gd name="connsiteY68" fmla="*/ 3687 h 2149577"/>
              <a:gd name="connsiteX69" fmla="*/ 674738 w 2050026"/>
              <a:gd name="connsiteY69" fmla="*/ 7374 h 2149577"/>
              <a:gd name="connsiteX70" fmla="*/ 862780 w 2050026"/>
              <a:gd name="connsiteY70" fmla="*/ 7374 h 2149577"/>
              <a:gd name="connsiteX71" fmla="*/ 1109816 w 2050026"/>
              <a:gd name="connsiteY71" fmla="*/ 7374 h 2149577"/>
              <a:gd name="connsiteX72" fmla="*/ 1356851 w 2050026"/>
              <a:gd name="connsiteY72" fmla="*/ 3687 h 2149577"/>
              <a:gd name="connsiteX0" fmla="*/ 1356851 w 1707126"/>
              <a:gd name="connsiteY0" fmla="*/ 3687 h 2149577"/>
              <a:gd name="connsiteX1" fmla="*/ 1707126 w 1707126"/>
              <a:gd name="connsiteY1" fmla="*/ 228600 h 2149577"/>
              <a:gd name="connsiteX2" fmla="*/ 1578077 w 1707126"/>
              <a:gd name="connsiteY2" fmla="*/ 232287 h 2149577"/>
              <a:gd name="connsiteX3" fmla="*/ 1452716 w 1707126"/>
              <a:gd name="connsiteY3" fmla="*/ 228600 h 2149577"/>
              <a:gd name="connsiteX4" fmla="*/ 682113 w 1707126"/>
              <a:gd name="connsiteY4" fmla="*/ 228600 h 2149577"/>
              <a:gd name="connsiteX5" fmla="*/ 545690 w 1707126"/>
              <a:gd name="connsiteY5" fmla="*/ 232287 h 2149577"/>
              <a:gd name="connsiteX6" fmla="*/ 486697 w 1707126"/>
              <a:gd name="connsiteY6" fmla="*/ 239661 h 2149577"/>
              <a:gd name="connsiteX7" fmla="*/ 435077 w 1707126"/>
              <a:gd name="connsiteY7" fmla="*/ 250722 h 2149577"/>
              <a:gd name="connsiteX8" fmla="*/ 401893 w 1707126"/>
              <a:gd name="connsiteY8" fmla="*/ 265471 h 2149577"/>
              <a:gd name="connsiteX9" fmla="*/ 368709 w 1707126"/>
              <a:gd name="connsiteY9" fmla="*/ 283906 h 2149577"/>
              <a:gd name="connsiteX10" fmla="*/ 342900 w 1707126"/>
              <a:gd name="connsiteY10" fmla="*/ 309716 h 2149577"/>
              <a:gd name="connsiteX11" fmla="*/ 320777 w 1707126"/>
              <a:gd name="connsiteY11" fmla="*/ 346587 h 2149577"/>
              <a:gd name="connsiteX12" fmla="*/ 306029 w 1707126"/>
              <a:gd name="connsiteY12" fmla="*/ 383458 h 2149577"/>
              <a:gd name="connsiteX13" fmla="*/ 280219 w 1707126"/>
              <a:gd name="connsiteY13" fmla="*/ 471948 h 2149577"/>
              <a:gd name="connsiteX14" fmla="*/ 247035 w 1707126"/>
              <a:gd name="connsiteY14" fmla="*/ 641554 h 2149577"/>
              <a:gd name="connsiteX15" fmla="*/ 235974 w 1707126"/>
              <a:gd name="connsiteY15" fmla="*/ 744793 h 2149577"/>
              <a:gd name="connsiteX16" fmla="*/ 224913 w 1707126"/>
              <a:gd name="connsiteY16" fmla="*/ 977080 h 2149577"/>
              <a:gd name="connsiteX17" fmla="*/ 224913 w 1707126"/>
              <a:gd name="connsiteY17" fmla="*/ 1113503 h 2149577"/>
              <a:gd name="connsiteX18" fmla="*/ 232287 w 1707126"/>
              <a:gd name="connsiteY18" fmla="*/ 1327354 h 2149577"/>
              <a:gd name="connsiteX19" fmla="*/ 239661 w 1707126"/>
              <a:gd name="connsiteY19" fmla="*/ 1426906 h 2149577"/>
              <a:gd name="connsiteX20" fmla="*/ 250722 w 1707126"/>
              <a:gd name="connsiteY20" fmla="*/ 1555954 h 2149577"/>
              <a:gd name="connsiteX21" fmla="*/ 254409 w 1707126"/>
              <a:gd name="connsiteY21" fmla="*/ 1574390 h 2149577"/>
              <a:gd name="connsiteX22" fmla="*/ 269158 w 1707126"/>
              <a:gd name="connsiteY22" fmla="*/ 1603887 h 2149577"/>
              <a:gd name="connsiteX23" fmla="*/ 291280 w 1707126"/>
              <a:gd name="connsiteY23" fmla="*/ 1640758 h 2149577"/>
              <a:gd name="connsiteX24" fmla="*/ 313403 w 1707126"/>
              <a:gd name="connsiteY24" fmla="*/ 1666567 h 2149577"/>
              <a:gd name="connsiteX25" fmla="*/ 361335 w 1707126"/>
              <a:gd name="connsiteY25" fmla="*/ 1696064 h 2149577"/>
              <a:gd name="connsiteX26" fmla="*/ 409267 w 1707126"/>
              <a:gd name="connsiteY26" fmla="*/ 1714500 h 2149577"/>
              <a:gd name="connsiteX27" fmla="*/ 471948 w 1707126"/>
              <a:gd name="connsiteY27" fmla="*/ 1725561 h 2149577"/>
              <a:gd name="connsiteX28" fmla="*/ 1017638 w 1707126"/>
              <a:gd name="connsiteY28" fmla="*/ 1791929 h 2149577"/>
              <a:gd name="connsiteX29" fmla="*/ 1124564 w 1707126"/>
              <a:gd name="connsiteY29" fmla="*/ 1806677 h 2149577"/>
              <a:gd name="connsiteX30" fmla="*/ 1176184 w 1707126"/>
              <a:gd name="connsiteY30" fmla="*/ 1817738 h 2149577"/>
              <a:gd name="connsiteX31" fmla="*/ 1183558 w 1707126"/>
              <a:gd name="connsiteY31" fmla="*/ 1828800 h 2149577"/>
              <a:gd name="connsiteX32" fmla="*/ 1183558 w 1707126"/>
              <a:gd name="connsiteY32" fmla="*/ 1836174 h 2149577"/>
              <a:gd name="connsiteX33" fmla="*/ 1176184 w 1707126"/>
              <a:gd name="connsiteY33" fmla="*/ 1847235 h 2149577"/>
              <a:gd name="connsiteX34" fmla="*/ 1146687 w 1707126"/>
              <a:gd name="connsiteY34" fmla="*/ 1858296 h 2149577"/>
              <a:gd name="connsiteX35" fmla="*/ 1091380 w 1707126"/>
              <a:gd name="connsiteY35" fmla="*/ 1869358 h 2149577"/>
              <a:gd name="connsiteX36" fmla="*/ 575187 w 1707126"/>
              <a:gd name="connsiteY36" fmla="*/ 1950474 h 2149577"/>
              <a:gd name="connsiteX37" fmla="*/ 387145 w 1707126"/>
              <a:gd name="connsiteY37" fmla="*/ 1998406 h 2149577"/>
              <a:gd name="connsiteX38" fmla="*/ 328151 w 1707126"/>
              <a:gd name="connsiteY38" fmla="*/ 2020529 h 2149577"/>
              <a:gd name="connsiteX39" fmla="*/ 313403 w 1707126"/>
              <a:gd name="connsiteY39" fmla="*/ 2031590 h 2149577"/>
              <a:gd name="connsiteX40" fmla="*/ 265471 w 1707126"/>
              <a:gd name="connsiteY40" fmla="*/ 2090583 h 2149577"/>
              <a:gd name="connsiteX41" fmla="*/ 221226 w 1707126"/>
              <a:gd name="connsiteY41" fmla="*/ 2127454 h 2149577"/>
              <a:gd name="connsiteX42" fmla="*/ 180667 w 1707126"/>
              <a:gd name="connsiteY42" fmla="*/ 2149577 h 2149577"/>
              <a:gd name="connsiteX43" fmla="*/ 154858 w 1707126"/>
              <a:gd name="connsiteY43" fmla="*/ 2149577 h 2149577"/>
              <a:gd name="connsiteX44" fmla="*/ 114300 w 1707126"/>
              <a:gd name="connsiteY44" fmla="*/ 2131142 h 2149577"/>
              <a:gd name="connsiteX45" fmla="*/ 70055 w 1707126"/>
              <a:gd name="connsiteY45" fmla="*/ 2075835 h 2149577"/>
              <a:gd name="connsiteX46" fmla="*/ 47932 w 1707126"/>
              <a:gd name="connsiteY46" fmla="*/ 2009467 h 2149577"/>
              <a:gd name="connsiteX47" fmla="*/ 29497 w 1707126"/>
              <a:gd name="connsiteY47" fmla="*/ 1924664 h 2149577"/>
              <a:gd name="connsiteX48" fmla="*/ 11061 w 1707126"/>
              <a:gd name="connsiteY48" fmla="*/ 1703438 h 2149577"/>
              <a:gd name="connsiteX49" fmla="*/ 0 w 1707126"/>
              <a:gd name="connsiteY49" fmla="*/ 1419532 h 2149577"/>
              <a:gd name="connsiteX50" fmla="*/ 0 w 1707126"/>
              <a:gd name="connsiteY50" fmla="*/ 1238864 h 2149577"/>
              <a:gd name="connsiteX51" fmla="*/ 0 w 1707126"/>
              <a:gd name="connsiteY51" fmla="*/ 1043448 h 2149577"/>
              <a:gd name="connsiteX52" fmla="*/ 0 w 1707126"/>
              <a:gd name="connsiteY52" fmla="*/ 881216 h 2149577"/>
              <a:gd name="connsiteX53" fmla="*/ 7374 w 1707126"/>
              <a:gd name="connsiteY53" fmla="*/ 796412 h 2149577"/>
              <a:gd name="connsiteX54" fmla="*/ 25809 w 1707126"/>
              <a:gd name="connsiteY54" fmla="*/ 645242 h 2149577"/>
              <a:gd name="connsiteX55" fmla="*/ 44245 w 1707126"/>
              <a:gd name="connsiteY55" fmla="*/ 553064 h 2149577"/>
              <a:gd name="connsiteX56" fmla="*/ 70055 w 1707126"/>
              <a:gd name="connsiteY56" fmla="*/ 435077 h 2149577"/>
              <a:gd name="connsiteX57" fmla="*/ 99551 w 1707126"/>
              <a:gd name="connsiteY57" fmla="*/ 335525 h 2149577"/>
              <a:gd name="connsiteX58" fmla="*/ 132735 w 1707126"/>
              <a:gd name="connsiteY58" fmla="*/ 250722 h 2149577"/>
              <a:gd name="connsiteX59" fmla="*/ 176980 w 1707126"/>
              <a:gd name="connsiteY59" fmla="*/ 184354 h 2149577"/>
              <a:gd name="connsiteX60" fmla="*/ 221226 w 1707126"/>
              <a:gd name="connsiteY60" fmla="*/ 132735 h 2149577"/>
              <a:gd name="connsiteX61" fmla="*/ 258097 w 1707126"/>
              <a:gd name="connsiteY61" fmla="*/ 95864 h 2149577"/>
              <a:gd name="connsiteX62" fmla="*/ 313403 w 1707126"/>
              <a:gd name="connsiteY62" fmla="*/ 55306 h 2149577"/>
              <a:gd name="connsiteX63" fmla="*/ 368709 w 1707126"/>
              <a:gd name="connsiteY63" fmla="*/ 29496 h 2149577"/>
              <a:gd name="connsiteX64" fmla="*/ 435077 w 1707126"/>
              <a:gd name="connsiteY64" fmla="*/ 11061 h 2149577"/>
              <a:gd name="connsiteX65" fmla="*/ 508819 w 1707126"/>
              <a:gd name="connsiteY65" fmla="*/ 0 h 2149577"/>
              <a:gd name="connsiteX66" fmla="*/ 578874 w 1707126"/>
              <a:gd name="connsiteY66" fmla="*/ 0 h 2149577"/>
              <a:gd name="connsiteX67" fmla="*/ 637867 w 1707126"/>
              <a:gd name="connsiteY67" fmla="*/ 3687 h 2149577"/>
              <a:gd name="connsiteX68" fmla="*/ 674738 w 1707126"/>
              <a:gd name="connsiteY68" fmla="*/ 7374 h 2149577"/>
              <a:gd name="connsiteX69" fmla="*/ 862780 w 1707126"/>
              <a:gd name="connsiteY69" fmla="*/ 7374 h 2149577"/>
              <a:gd name="connsiteX70" fmla="*/ 1109816 w 1707126"/>
              <a:gd name="connsiteY70" fmla="*/ 7374 h 2149577"/>
              <a:gd name="connsiteX71" fmla="*/ 1356851 w 1707126"/>
              <a:gd name="connsiteY71" fmla="*/ 3687 h 2149577"/>
              <a:gd name="connsiteX0" fmla="*/ 1356851 w 1707126"/>
              <a:gd name="connsiteY0" fmla="*/ 3687 h 2149577"/>
              <a:gd name="connsiteX1" fmla="*/ 1707126 w 1707126"/>
              <a:gd name="connsiteY1" fmla="*/ 228600 h 2149577"/>
              <a:gd name="connsiteX2" fmla="*/ 1578077 w 1707126"/>
              <a:gd name="connsiteY2" fmla="*/ 232287 h 2149577"/>
              <a:gd name="connsiteX3" fmla="*/ 682113 w 1707126"/>
              <a:gd name="connsiteY3" fmla="*/ 228600 h 2149577"/>
              <a:gd name="connsiteX4" fmla="*/ 545690 w 1707126"/>
              <a:gd name="connsiteY4" fmla="*/ 232287 h 2149577"/>
              <a:gd name="connsiteX5" fmla="*/ 486697 w 1707126"/>
              <a:gd name="connsiteY5" fmla="*/ 239661 h 2149577"/>
              <a:gd name="connsiteX6" fmla="*/ 435077 w 1707126"/>
              <a:gd name="connsiteY6" fmla="*/ 250722 h 2149577"/>
              <a:gd name="connsiteX7" fmla="*/ 401893 w 1707126"/>
              <a:gd name="connsiteY7" fmla="*/ 265471 h 2149577"/>
              <a:gd name="connsiteX8" fmla="*/ 368709 w 1707126"/>
              <a:gd name="connsiteY8" fmla="*/ 283906 h 2149577"/>
              <a:gd name="connsiteX9" fmla="*/ 342900 w 1707126"/>
              <a:gd name="connsiteY9" fmla="*/ 309716 h 2149577"/>
              <a:gd name="connsiteX10" fmla="*/ 320777 w 1707126"/>
              <a:gd name="connsiteY10" fmla="*/ 346587 h 2149577"/>
              <a:gd name="connsiteX11" fmla="*/ 306029 w 1707126"/>
              <a:gd name="connsiteY11" fmla="*/ 383458 h 2149577"/>
              <a:gd name="connsiteX12" fmla="*/ 280219 w 1707126"/>
              <a:gd name="connsiteY12" fmla="*/ 471948 h 2149577"/>
              <a:gd name="connsiteX13" fmla="*/ 247035 w 1707126"/>
              <a:gd name="connsiteY13" fmla="*/ 641554 h 2149577"/>
              <a:gd name="connsiteX14" fmla="*/ 235974 w 1707126"/>
              <a:gd name="connsiteY14" fmla="*/ 744793 h 2149577"/>
              <a:gd name="connsiteX15" fmla="*/ 224913 w 1707126"/>
              <a:gd name="connsiteY15" fmla="*/ 977080 h 2149577"/>
              <a:gd name="connsiteX16" fmla="*/ 224913 w 1707126"/>
              <a:gd name="connsiteY16" fmla="*/ 1113503 h 2149577"/>
              <a:gd name="connsiteX17" fmla="*/ 232287 w 1707126"/>
              <a:gd name="connsiteY17" fmla="*/ 1327354 h 2149577"/>
              <a:gd name="connsiteX18" fmla="*/ 239661 w 1707126"/>
              <a:gd name="connsiteY18" fmla="*/ 1426906 h 2149577"/>
              <a:gd name="connsiteX19" fmla="*/ 250722 w 1707126"/>
              <a:gd name="connsiteY19" fmla="*/ 1555954 h 2149577"/>
              <a:gd name="connsiteX20" fmla="*/ 254409 w 1707126"/>
              <a:gd name="connsiteY20" fmla="*/ 1574390 h 2149577"/>
              <a:gd name="connsiteX21" fmla="*/ 269158 w 1707126"/>
              <a:gd name="connsiteY21" fmla="*/ 1603887 h 2149577"/>
              <a:gd name="connsiteX22" fmla="*/ 291280 w 1707126"/>
              <a:gd name="connsiteY22" fmla="*/ 1640758 h 2149577"/>
              <a:gd name="connsiteX23" fmla="*/ 313403 w 1707126"/>
              <a:gd name="connsiteY23" fmla="*/ 1666567 h 2149577"/>
              <a:gd name="connsiteX24" fmla="*/ 361335 w 1707126"/>
              <a:gd name="connsiteY24" fmla="*/ 1696064 h 2149577"/>
              <a:gd name="connsiteX25" fmla="*/ 409267 w 1707126"/>
              <a:gd name="connsiteY25" fmla="*/ 1714500 h 2149577"/>
              <a:gd name="connsiteX26" fmla="*/ 471948 w 1707126"/>
              <a:gd name="connsiteY26" fmla="*/ 1725561 h 2149577"/>
              <a:gd name="connsiteX27" fmla="*/ 1017638 w 1707126"/>
              <a:gd name="connsiteY27" fmla="*/ 1791929 h 2149577"/>
              <a:gd name="connsiteX28" fmla="*/ 1124564 w 1707126"/>
              <a:gd name="connsiteY28" fmla="*/ 1806677 h 2149577"/>
              <a:gd name="connsiteX29" fmla="*/ 1176184 w 1707126"/>
              <a:gd name="connsiteY29" fmla="*/ 1817738 h 2149577"/>
              <a:gd name="connsiteX30" fmla="*/ 1183558 w 1707126"/>
              <a:gd name="connsiteY30" fmla="*/ 1828800 h 2149577"/>
              <a:gd name="connsiteX31" fmla="*/ 1183558 w 1707126"/>
              <a:gd name="connsiteY31" fmla="*/ 1836174 h 2149577"/>
              <a:gd name="connsiteX32" fmla="*/ 1176184 w 1707126"/>
              <a:gd name="connsiteY32" fmla="*/ 1847235 h 2149577"/>
              <a:gd name="connsiteX33" fmla="*/ 1146687 w 1707126"/>
              <a:gd name="connsiteY33" fmla="*/ 1858296 h 2149577"/>
              <a:gd name="connsiteX34" fmla="*/ 1091380 w 1707126"/>
              <a:gd name="connsiteY34" fmla="*/ 1869358 h 2149577"/>
              <a:gd name="connsiteX35" fmla="*/ 575187 w 1707126"/>
              <a:gd name="connsiteY35" fmla="*/ 1950474 h 2149577"/>
              <a:gd name="connsiteX36" fmla="*/ 387145 w 1707126"/>
              <a:gd name="connsiteY36" fmla="*/ 1998406 h 2149577"/>
              <a:gd name="connsiteX37" fmla="*/ 328151 w 1707126"/>
              <a:gd name="connsiteY37" fmla="*/ 2020529 h 2149577"/>
              <a:gd name="connsiteX38" fmla="*/ 313403 w 1707126"/>
              <a:gd name="connsiteY38" fmla="*/ 2031590 h 2149577"/>
              <a:gd name="connsiteX39" fmla="*/ 265471 w 1707126"/>
              <a:gd name="connsiteY39" fmla="*/ 2090583 h 2149577"/>
              <a:gd name="connsiteX40" fmla="*/ 221226 w 1707126"/>
              <a:gd name="connsiteY40" fmla="*/ 2127454 h 2149577"/>
              <a:gd name="connsiteX41" fmla="*/ 180667 w 1707126"/>
              <a:gd name="connsiteY41" fmla="*/ 2149577 h 2149577"/>
              <a:gd name="connsiteX42" fmla="*/ 154858 w 1707126"/>
              <a:gd name="connsiteY42" fmla="*/ 2149577 h 2149577"/>
              <a:gd name="connsiteX43" fmla="*/ 114300 w 1707126"/>
              <a:gd name="connsiteY43" fmla="*/ 2131142 h 2149577"/>
              <a:gd name="connsiteX44" fmla="*/ 70055 w 1707126"/>
              <a:gd name="connsiteY44" fmla="*/ 2075835 h 2149577"/>
              <a:gd name="connsiteX45" fmla="*/ 47932 w 1707126"/>
              <a:gd name="connsiteY45" fmla="*/ 2009467 h 2149577"/>
              <a:gd name="connsiteX46" fmla="*/ 29497 w 1707126"/>
              <a:gd name="connsiteY46" fmla="*/ 1924664 h 2149577"/>
              <a:gd name="connsiteX47" fmla="*/ 11061 w 1707126"/>
              <a:gd name="connsiteY47" fmla="*/ 1703438 h 2149577"/>
              <a:gd name="connsiteX48" fmla="*/ 0 w 1707126"/>
              <a:gd name="connsiteY48" fmla="*/ 1419532 h 2149577"/>
              <a:gd name="connsiteX49" fmla="*/ 0 w 1707126"/>
              <a:gd name="connsiteY49" fmla="*/ 1238864 h 2149577"/>
              <a:gd name="connsiteX50" fmla="*/ 0 w 1707126"/>
              <a:gd name="connsiteY50" fmla="*/ 1043448 h 2149577"/>
              <a:gd name="connsiteX51" fmla="*/ 0 w 1707126"/>
              <a:gd name="connsiteY51" fmla="*/ 881216 h 2149577"/>
              <a:gd name="connsiteX52" fmla="*/ 7374 w 1707126"/>
              <a:gd name="connsiteY52" fmla="*/ 796412 h 2149577"/>
              <a:gd name="connsiteX53" fmla="*/ 25809 w 1707126"/>
              <a:gd name="connsiteY53" fmla="*/ 645242 h 2149577"/>
              <a:gd name="connsiteX54" fmla="*/ 44245 w 1707126"/>
              <a:gd name="connsiteY54" fmla="*/ 553064 h 2149577"/>
              <a:gd name="connsiteX55" fmla="*/ 70055 w 1707126"/>
              <a:gd name="connsiteY55" fmla="*/ 435077 h 2149577"/>
              <a:gd name="connsiteX56" fmla="*/ 99551 w 1707126"/>
              <a:gd name="connsiteY56" fmla="*/ 335525 h 2149577"/>
              <a:gd name="connsiteX57" fmla="*/ 132735 w 1707126"/>
              <a:gd name="connsiteY57" fmla="*/ 250722 h 2149577"/>
              <a:gd name="connsiteX58" fmla="*/ 176980 w 1707126"/>
              <a:gd name="connsiteY58" fmla="*/ 184354 h 2149577"/>
              <a:gd name="connsiteX59" fmla="*/ 221226 w 1707126"/>
              <a:gd name="connsiteY59" fmla="*/ 132735 h 2149577"/>
              <a:gd name="connsiteX60" fmla="*/ 258097 w 1707126"/>
              <a:gd name="connsiteY60" fmla="*/ 95864 h 2149577"/>
              <a:gd name="connsiteX61" fmla="*/ 313403 w 1707126"/>
              <a:gd name="connsiteY61" fmla="*/ 55306 h 2149577"/>
              <a:gd name="connsiteX62" fmla="*/ 368709 w 1707126"/>
              <a:gd name="connsiteY62" fmla="*/ 29496 h 2149577"/>
              <a:gd name="connsiteX63" fmla="*/ 435077 w 1707126"/>
              <a:gd name="connsiteY63" fmla="*/ 11061 h 2149577"/>
              <a:gd name="connsiteX64" fmla="*/ 508819 w 1707126"/>
              <a:gd name="connsiteY64" fmla="*/ 0 h 2149577"/>
              <a:gd name="connsiteX65" fmla="*/ 578874 w 1707126"/>
              <a:gd name="connsiteY65" fmla="*/ 0 h 2149577"/>
              <a:gd name="connsiteX66" fmla="*/ 637867 w 1707126"/>
              <a:gd name="connsiteY66" fmla="*/ 3687 h 2149577"/>
              <a:gd name="connsiteX67" fmla="*/ 674738 w 1707126"/>
              <a:gd name="connsiteY67" fmla="*/ 7374 h 2149577"/>
              <a:gd name="connsiteX68" fmla="*/ 862780 w 1707126"/>
              <a:gd name="connsiteY68" fmla="*/ 7374 h 2149577"/>
              <a:gd name="connsiteX69" fmla="*/ 1109816 w 1707126"/>
              <a:gd name="connsiteY69" fmla="*/ 7374 h 2149577"/>
              <a:gd name="connsiteX70" fmla="*/ 1356851 w 1707126"/>
              <a:gd name="connsiteY70" fmla="*/ 3687 h 2149577"/>
              <a:gd name="connsiteX0" fmla="*/ 1356851 w 1578077"/>
              <a:gd name="connsiteY0" fmla="*/ 3687 h 2149577"/>
              <a:gd name="connsiteX1" fmla="*/ 1578077 w 1578077"/>
              <a:gd name="connsiteY1" fmla="*/ 232287 h 2149577"/>
              <a:gd name="connsiteX2" fmla="*/ 682113 w 1578077"/>
              <a:gd name="connsiteY2" fmla="*/ 228600 h 2149577"/>
              <a:gd name="connsiteX3" fmla="*/ 545690 w 1578077"/>
              <a:gd name="connsiteY3" fmla="*/ 232287 h 2149577"/>
              <a:gd name="connsiteX4" fmla="*/ 486697 w 1578077"/>
              <a:gd name="connsiteY4" fmla="*/ 239661 h 2149577"/>
              <a:gd name="connsiteX5" fmla="*/ 435077 w 1578077"/>
              <a:gd name="connsiteY5" fmla="*/ 250722 h 2149577"/>
              <a:gd name="connsiteX6" fmla="*/ 401893 w 1578077"/>
              <a:gd name="connsiteY6" fmla="*/ 265471 h 2149577"/>
              <a:gd name="connsiteX7" fmla="*/ 368709 w 1578077"/>
              <a:gd name="connsiteY7" fmla="*/ 283906 h 2149577"/>
              <a:gd name="connsiteX8" fmla="*/ 342900 w 1578077"/>
              <a:gd name="connsiteY8" fmla="*/ 309716 h 2149577"/>
              <a:gd name="connsiteX9" fmla="*/ 320777 w 1578077"/>
              <a:gd name="connsiteY9" fmla="*/ 346587 h 2149577"/>
              <a:gd name="connsiteX10" fmla="*/ 306029 w 1578077"/>
              <a:gd name="connsiteY10" fmla="*/ 383458 h 2149577"/>
              <a:gd name="connsiteX11" fmla="*/ 280219 w 1578077"/>
              <a:gd name="connsiteY11" fmla="*/ 471948 h 2149577"/>
              <a:gd name="connsiteX12" fmla="*/ 247035 w 1578077"/>
              <a:gd name="connsiteY12" fmla="*/ 641554 h 2149577"/>
              <a:gd name="connsiteX13" fmla="*/ 235974 w 1578077"/>
              <a:gd name="connsiteY13" fmla="*/ 744793 h 2149577"/>
              <a:gd name="connsiteX14" fmla="*/ 224913 w 1578077"/>
              <a:gd name="connsiteY14" fmla="*/ 977080 h 2149577"/>
              <a:gd name="connsiteX15" fmla="*/ 224913 w 1578077"/>
              <a:gd name="connsiteY15" fmla="*/ 1113503 h 2149577"/>
              <a:gd name="connsiteX16" fmla="*/ 232287 w 1578077"/>
              <a:gd name="connsiteY16" fmla="*/ 1327354 h 2149577"/>
              <a:gd name="connsiteX17" fmla="*/ 239661 w 1578077"/>
              <a:gd name="connsiteY17" fmla="*/ 1426906 h 2149577"/>
              <a:gd name="connsiteX18" fmla="*/ 250722 w 1578077"/>
              <a:gd name="connsiteY18" fmla="*/ 1555954 h 2149577"/>
              <a:gd name="connsiteX19" fmla="*/ 254409 w 1578077"/>
              <a:gd name="connsiteY19" fmla="*/ 1574390 h 2149577"/>
              <a:gd name="connsiteX20" fmla="*/ 269158 w 1578077"/>
              <a:gd name="connsiteY20" fmla="*/ 1603887 h 2149577"/>
              <a:gd name="connsiteX21" fmla="*/ 291280 w 1578077"/>
              <a:gd name="connsiteY21" fmla="*/ 1640758 h 2149577"/>
              <a:gd name="connsiteX22" fmla="*/ 313403 w 1578077"/>
              <a:gd name="connsiteY22" fmla="*/ 1666567 h 2149577"/>
              <a:gd name="connsiteX23" fmla="*/ 361335 w 1578077"/>
              <a:gd name="connsiteY23" fmla="*/ 1696064 h 2149577"/>
              <a:gd name="connsiteX24" fmla="*/ 409267 w 1578077"/>
              <a:gd name="connsiteY24" fmla="*/ 1714500 h 2149577"/>
              <a:gd name="connsiteX25" fmla="*/ 471948 w 1578077"/>
              <a:gd name="connsiteY25" fmla="*/ 1725561 h 2149577"/>
              <a:gd name="connsiteX26" fmla="*/ 1017638 w 1578077"/>
              <a:gd name="connsiteY26" fmla="*/ 1791929 h 2149577"/>
              <a:gd name="connsiteX27" fmla="*/ 1124564 w 1578077"/>
              <a:gd name="connsiteY27" fmla="*/ 1806677 h 2149577"/>
              <a:gd name="connsiteX28" fmla="*/ 1176184 w 1578077"/>
              <a:gd name="connsiteY28" fmla="*/ 1817738 h 2149577"/>
              <a:gd name="connsiteX29" fmla="*/ 1183558 w 1578077"/>
              <a:gd name="connsiteY29" fmla="*/ 1828800 h 2149577"/>
              <a:gd name="connsiteX30" fmla="*/ 1183558 w 1578077"/>
              <a:gd name="connsiteY30" fmla="*/ 1836174 h 2149577"/>
              <a:gd name="connsiteX31" fmla="*/ 1176184 w 1578077"/>
              <a:gd name="connsiteY31" fmla="*/ 1847235 h 2149577"/>
              <a:gd name="connsiteX32" fmla="*/ 1146687 w 1578077"/>
              <a:gd name="connsiteY32" fmla="*/ 1858296 h 2149577"/>
              <a:gd name="connsiteX33" fmla="*/ 1091380 w 1578077"/>
              <a:gd name="connsiteY33" fmla="*/ 1869358 h 2149577"/>
              <a:gd name="connsiteX34" fmla="*/ 575187 w 1578077"/>
              <a:gd name="connsiteY34" fmla="*/ 1950474 h 2149577"/>
              <a:gd name="connsiteX35" fmla="*/ 387145 w 1578077"/>
              <a:gd name="connsiteY35" fmla="*/ 1998406 h 2149577"/>
              <a:gd name="connsiteX36" fmla="*/ 328151 w 1578077"/>
              <a:gd name="connsiteY36" fmla="*/ 2020529 h 2149577"/>
              <a:gd name="connsiteX37" fmla="*/ 313403 w 1578077"/>
              <a:gd name="connsiteY37" fmla="*/ 2031590 h 2149577"/>
              <a:gd name="connsiteX38" fmla="*/ 265471 w 1578077"/>
              <a:gd name="connsiteY38" fmla="*/ 2090583 h 2149577"/>
              <a:gd name="connsiteX39" fmla="*/ 221226 w 1578077"/>
              <a:gd name="connsiteY39" fmla="*/ 2127454 h 2149577"/>
              <a:gd name="connsiteX40" fmla="*/ 180667 w 1578077"/>
              <a:gd name="connsiteY40" fmla="*/ 2149577 h 2149577"/>
              <a:gd name="connsiteX41" fmla="*/ 154858 w 1578077"/>
              <a:gd name="connsiteY41" fmla="*/ 2149577 h 2149577"/>
              <a:gd name="connsiteX42" fmla="*/ 114300 w 1578077"/>
              <a:gd name="connsiteY42" fmla="*/ 2131142 h 2149577"/>
              <a:gd name="connsiteX43" fmla="*/ 70055 w 1578077"/>
              <a:gd name="connsiteY43" fmla="*/ 2075835 h 2149577"/>
              <a:gd name="connsiteX44" fmla="*/ 47932 w 1578077"/>
              <a:gd name="connsiteY44" fmla="*/ 2009467 h 2149577"/>
              <a:gd name="connsiteX45" fmla="*/ 29497 w 1578077"/>
              <a:gd name="connsiteY45" fmla="*/ 1924664 h 2149577"/>
              <a:gd name="connsiteX46" fmla="*/ 11061 w 1578077"/>
              <a:gd name="connsiteY46" fmla="*/ 1703438 h 2149577"/>
              <a:gd name="connsiteX47" fmla="*/ 0 w 1578077"/>
              <a:gd name="connsiteY47" fmla="*/ 1419532 h 2149577"/>
              <a:gd name="connsiteX48" fmla="*/ 0 w 1578077"/>
              <a:gd name="connsiteY48" fmla="*/ 1238864 h 2149577"/>
              <a:gd name="connsiteX49" fmla="*/ 0 w 1578077"/>
              <a:gd name="connsiteY49" fmla="*/ 1043448 h 2149577"/>
              <a:gd name="connsiteX50" fmla="*/ 0 w 1578077"/>
              <a:gd name="connsiteY50" fmla="*/ 881216 h 2149577"/>
              <a:gd name="connsiteX51" fmla="*/ 7374 w 1578077"/>
              <a:gd name="connsiteY51" fmla="*/ 796412 h 2149577"/>
              <a:gd name="connsiteX52" fmla="*/ 25809 w 1578077"/>
              <a:gd name="connsiteY52" fmla="*/ 645242 h 2149577"/>
              <a:gd name="connsiteX53" fmla="*/ 44245 w 1578077"/>
              <a:gd name="connsiteY53" fmla="*/ 553064 h 2149577"/>
              <a:gd name="connsiteX54" fmla="*/ 70055 w 1578077"/>
              <a:gd name="connsiteY54" fmla="*/ 435077 h 2149577"/>
              <a:gd name="connsiteX55" fmla="*/ 99551 w 1578077"/>
              <a:gd name="connsiteY55" fmla="*/ 335525 h 2149577"/>
              <a:gd name="connsiteX56" fmla="*/ 132735 w 1578077"/>
              <a:gd name="connsiteY56" fmla="*/ 250722 h 2149577"/>
              <a:gd name="connsiteX57" fmla="*/ 176980 w 1578077"/>
              <a:gd name="connsiteY57" fmla="*/ 184354 h 2149577"/>
              <a:gd name="connsiteX58" fmla="*/ 221226 w 1578077"/>
              <a:gd name="connsiteY58" fmla="*/ 132735 h 2149577"/>
              <a:gd name="connsiteX59" fmla="*/ 258097 w 1578077"/>
              <a:gd name="connsiteY59" fmla="*/ 95864 h 2149577"/>
              <a:gd name="connsiteX60" fmla="*/ 313403 w 1578077"/>
              <a:gd name="connsiteY60" fmla="*/ 55306 h 2149577"/>
              <a:gd name="connsiteX61" fmla="*/ 368709 w 1578077"/>
              <a:gd name="connsiteY61" fmla="*/ 29496 h 2149577"/>
              <a:gd name="connsiteX62" fmla="*/ 435077 w 1578077"/>
              <a:gd name="connsiteY62" fmla="*/ 11061 h 2149577"/>
              <a:gd name="connsiteX63" fmla="*/ 508819 w 1578077"/>
              <a:gd name="connsiteY63" fmla="*/ 0 h 2149577"/>
              <a:gd name="connsiteX64" fmla="*/ 578874 w 1578077"/>
              <a:gd name="connsiteY64" fmla="*/ 0 h 2149577"/>
              <a:gd name="connsiteX65" fmla="*/ 637867 w 1578077"/>
              <a:gd name="connsiteY65" fmla="*/ 3687 h 2149577"/>
              <a:gd name="connsiteX66" fmla="*/ 674738 w 1578077"/>
              <a:gd name="connsiteY66" fmla="*/ 7374 h 2149577"/>
              <a:gd name="connsiteX67" fmla="*/ 862780 w 1578077"/>
              <a:gd name="connsiteY67" fmla="*/ 7374 h 2149577"/>
              <a:gd name="connsiteX68" fmla="*/ 1109816 w 1578077"/>
              <a:gd name="connsiteY68" fmla="*/ 7374 h 2149577"/>
              <a:gd name="connsiteX69" fmla="*/ 1356851 w 1578077"/>
              <a:gd name="connsiteY69" fmla="*/ 3687 h 2149577"/>
              <a:gd name="connsiteX0" fmla="*/ 1356851 w 1356851"/>
              <a:gd name="connsiteY0" fmla="*/ 3687 h 2149577"/>
              <a:gd name="connsiteX1" fmla="*/ 682113 w 1356851"/>
              <a:gd name="connsiteY1" fmla="*/ 228600 h 2149577"/>
              <a:gd name="connsiteX2" fmla="*/ 545690 w 1356851"/>
              <a:gd name="connsiteY2" fmla="*/ 232287 h 2149577"/>
              <a:gd name="connsiteX3" fmla="*/ 486697 w 1356851"/>
              <a:gd name="connsiteY3" fmla="*/ 239661 h 2149577"/>
              <a:gd name="connsiteX4" fmla="*/ 435077 w 1356851"/>
              <a:gd name="connsiteY4" fmla="*/ 250722 h 2149577"/>
              <a:gd name="connsiteX5" fmla="*/ 401893 w 1356851"/>
              <a:gd name="connsiteY5" fmla="*/ 265471 h 2149577"/>
              <a:gd name="connsiteX6" fmla="*/ 368709 w 1356851"/>
              <a:gd name="connsiteY6" fmla="*/ 283906 h 2149577"/>
              <a:gd name="connsiteX7" fmla="*/ 342900 w 1356851"/>
              <a:gd name="connsiteY7" fmla="*/ 309716 h 2149577"/>
              <a:gd name="connsiteX8" fmla="*/ 320777 w 1356851"/>
              <a:gd name="connsiteY8" fmla="*/ 346587 h 2149577"/>
              <a:gd name="connsiteX9" fmla="*/ 306029 w 1356851"/>
              <a:gd name="connsiteY9" fmla="*/ 383458 h 2149577"/>
              <a:gd name="connsiteX10" fmla="*/ 280219 w 1356851"/>
              <a:gd name="connsiteY10" fmla="*/ 471948 h 2149577"/>
              <a:gd name="connsiteX11" fmla="*/ 247035 w 1356851"/>
              <a:gd name="connsiteY11" fmla="*/ 641554 h 2149577"/>
              <a:gd name="connsiteX12" fmla="*/ 235974 w 1356851"/>
              <a:gd name="connsiteY12" fmla="*/ 744793 h 2149577"/>
              <a:gd name="connsiteX13" fmla="*/ 224913 w 1356851"/>
              <a:gd name="connsiteY13" fmla="*/ 977080 h 2149577"/>
              <a:gd name="connsiteX14" fmla="*/ 224913 w 1356851"/>
              <a:gd name="connsiteY14" fmla="*/ 1113503 h 2149577"/>
              <a:gd name="connsiteX15" fmla="*/ 232287 w 1356851"/>
              <a:gd name="connsiteY15" fmla="*/ 1327354 h 2149577"/>
              <a:gd name="connsiteX16" fmla="*/ 239661 w 1356851"/>
              <a:gd name="connsiteY16" fmla="*/ 1426906 h 2149577"/>
              <a:gd name="connsiteX17" fmla="*/ 250722 w 1356851"/>
              <a:gd name="connsiteY17" fmla="*/ 1555954 h 2149577"/>
              <a:gd name="connsiteX18" fmla="*/ 254409 w 1356851"/>
              <a:gd name="connsiteY18" fmla="*/ 1574390 h 2149577"/>
              <a:gd name="connsiteX19" fmla="*/ 269158 w 1356851"/>
              <a:gd name="connsiteY19" fmla="*/ 1603887 h 2149577"/>
              <a:gd name="connsiteX20" fmla="*/ 291280 w 1356851"/>
              <a:gd name="connsiteY20" fmla="*/ 1640758 h 2149577"/>
              <a:gd name="connsiteX21" fmla="*/ 313403 w 1356851"/>
              <a:gd name="connsiteY21" fmla="*/ 1666567 h 2149577"/>
              <a:gd name="connsiteX22" fmla="*/ 361335 w 1356851"/>
              <a:gd name="connsiteY22" fmla="*/ 1696064 h 2149577"/>
              <a:gd name="connsiteX23" fmla="*/ 409267 w 1356851"/>
              <a:gd name="connsiteY23" fmla="*/ 1714500 h 2149577"/>
              <a:gd name="connsiteX24" fmla="*/ 471948 w 1356851"/>
              <a:gd name="connsiteY24" fmla="*/ 1725561 h 2149577"/>
              <a:gd name="connsiteX25" fmla="*/ 1017638 w 1356851"/>
              <a:gd name="connsiteY25" fmla="*/ 1791929 h 2149577"/>
              <a:gd name="connsiteX26" fmla="*/ 1124564 w 1356851"/>
              <a:gd name="connsiteY26" fmla="*/ 1806677 h 2149577"/>
              <a:gd name="connsiteX27" fmla="*/ 1176184 w 1356851"/>
              <a:gd name="connsiteY27" fmla="*/ 1817738 h 2149577"/>
              <a:gd name="connsiteX28" fmla="*/ 1183558 w 1356851"/>
              <a:gd name="connsiteY28" fmla="*/ 1828800 h 2149577"/>
              <a:gd name="connsiteX29" fmla="*/ 1183558 w 1356851"/>
              <a:gd name="connsiteY29" fmla="*/ 1836174 h 2149577"/>
              <a:gd name="connsiteX30" fmla="*/ 1176184 w 1356851"/>
              <a:gd name="connsiteY30" fmla="*/ 1847235 h 2149577"/>
              <a:gd name="connsiteX31" fmla="*/ 1146687 w 1356851"/>
              <a:gd name="connsiteY31" fmla="*/ 1858296 h 2149577"/>
              <a:gd name="connsiteX32" fmla="*/ 1091380 w 1356851"/>
              <a:gd name="connsiteY32" fmla="*/ 1869358 h 2149577"/>
              <a:gd name="connsiteX33" fmla="*/ 575187 w 1356851"/>
              <a:gd name="connsiteY33" fmla="*/ 1950474 h 2149577"/>
              <a:gd name="connsiteX34" fmla="*/ 387145 w 1356851"/>
              <a:gd name="connsiteY34" fmla="*/ 1998406 h 2149577"/>
              <a:gd name="connsiteX35" fmla="*/ 328151 w 1356851"/>
              <a:gd name="connsiteY35" fmla="*/ 2020529 h 2149577"/>
              <a:gd name="connsiteX36" fmla="*/ 313403 w 1356851"/>
              <a:gd name="connsiteY36" fmla="*/ 2031590 h 2149577"/>
              <a:gd name="connsiteX37" fmla="*/ 265471 w 1356851"/>
              <a:gd name="connsiteY37" fmla="*/ 2090583 h 2149577"/>
              <a:gd name="connsiteX38" fmla="*/ 221226 w 1356851"/>
              <a:gd name="connsiteY38" fmla="*/ 2127454 h 2149577"/>
              <a:gd name="connsiteX39" fmla="*/ 180667 w 1356851"/>
              <a:gd name="connsiteY39" fmla="*/ 2149577 h 2149577"/>
              <a:gd name="connsiteX40" fmla="*/ 154858 w 1356851"/>
              <a:gd name="connsiteY40" fmla="*/ 2149577 h 2149577"/>
              <a:gd name="connsiteX41" fmla="*/ 114300 w 1356851"/>
              <a:gd name="connsiteY41" fmla="*/ 2131142 h 2149577"/>
              <a:gd name="connsiteX42" fmla="*/ 70055 w 1356851"/>
              <a:gd name="connsiteY42" fmla="*/ 2075835 h 2149577"/>
              <a:gd name="connsiteX43" fmla="*/ 47932 w 1356851"/>
              <a:gd name="connsiteY43" fmla="*/ 2009467 h 2149577"/>
              <a:gd name="connsiteX44" fmla="*/ 29497 w 1356851"/>
              <a:gd name="connsiteY44" fmla="*/ 1924664 h 2149577"/>
              <a:gd name="connsiteX45" fmla="*/ 11061 w 1356851"/>
              <a:gd name="connsiteY45" fmla="*/ 1703438 h 2149577"/>
              <a:gd name="connsiteX46" fmla="*/ 0 w 1356851"/>
              <a:gd name="connsiteY46" fmla="*/ 1419532 h 2149577"/>
              <a:gd name="connsiteX47" fmla="*/ 0 w 1356851"/>
              <a:gd name="connsiteY47" fmla="*/ 1238864 h 2149577"/>
              <a:gd name="connsiteX48" fmla="*/ 0 w 1356851"/>
              <a:gd name="connsiteY48" fmla="*/ 1043448 h 2149577"/>
              <a:gd name="connsiteX49" fmla="*/ 0 w 1356851"/>
              <a:gd name="connsiteY49" fmla="*/ 881216 h 2149577"/>
              <a:gd name="connsiteX50" fmla="*/ 7374 w 1356851"/>
              <a:gd name="connsiteY50" fmla="*/ 796412 h 2149577"/>
              <a:gd name="connsiteX51" fmla="*/ 25809 w 1356851"/>
              <a:gd name="connsiteY51" fmla="*/ 645242 h 2149577"/>
              <a:gd name="connsiteX52" fmla="*/ 44245 w 1356851"/>
              <a:gd name="connsiteY52" fmla="*/ 553064 h 2149577"/>
              <a:gd name="connsiteX53" fmla="*/ 70055 w 1356851"/>
              <a:gd name="connsiteY53" fmla="*/ 435077 h 2149577"/>
              <a:gd name="connsiteX54" fmla="*/ 99551 w 1356851"/>
              <a:gd name="connsiteY54" fmla="*/ 335525 h 2149577"/>
              <a:gd name="connsiteX55" fmla="*/ 132735 w 1356851"/>
              <a:gd name="connsiteY55" fmla="*/ 250722 h 2149577"/>
              <a:gd name="connsiteX56" fmla="*/ 176980 w 1356851"/>
              <a:gd name="connsiteY56" fmla="*/ 184354 h 2149577"/>
              <a:gd name="connsiteX57" fmla="*/ 221226 w 1356851"/>
              <a:gd name="connsiteY57" fmla="*/ 132735 h 2149577"/>
              <a:gd name="connsiteX58" fmla="*/ 258097 w 1356851"/>
              <a:gd name="connsiteY58" fmla="*/ 95864 h 2149577"/>
              <a:gd name="connsiteX59" fmla="*/ 313403 w 1356851"/>
              <a:gd name="connsiteY59" fmla="*/ 55306 h 2149577"/>
              <a:gd name="connsiteX60" fmla="*/ 368709 w 1356851"/>
              <a:gd name="connsiteY60" fmla="*/ 29496 h 2149577"/>
              <a:gd name="connsiteX61" fmla="*/ 435077 w 1356851"/>
              <a:gd name="connsiteY61" fmla="*/ 11061 h 2149577"/>
              <a:gd name="connsiteX62" fmla="*/ 508819 w 1356851"/>
              <a:gd name="connsiteY62" fmla="*/ 0 h 2149577"/>
              <a:gd name="connsiteX63" fmla="*/ 578874 w 1356851"/>
              <a:gd name="connsiteY63" fmla="*/ 0 h 2149577"/>
              <a:gd name="connsiteX64" fmla="*/ 637867 w 1356851"/>
              <a:gd name="connsiteY64" fmla="*/ 3687 h 2149577"/>
              <a:gd name="connsiteX65" fmla="*/ 674738 w 1356851"/>
              <a:gd name="connsiteY65" fmla="*/ 7374 h 2149577"/>
              <a:gd name="connsiteX66" fmla="*/ 862780 w 1356851"/>
              <a:gd name="connsiteY66" fmla="*/ 7374 h 2149577"/>
              <a:gd name="connsiteX67" fmla="*/ 1109816 w 1356851"/>
              <a:gd name="connsiteY67" fmla="*/ 7374 h 2149577"/>
              <a:gd name="connsiteX68" fmla="*/ 1356851 w 1356851"/>
              <a:gd name="connsiteY68" fmla="*/ 3687 h 2149577"/>
              <a:gd name="connsiteX0" fmla="*/ 1109816 w 1183558"/>
              <a:gd name="connsiteY0" fmla="*/ 7374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368709 w 1183558"/>
              <a:gd name="connsiteY60" fmla="*/ 29496 h 2149577"/>
              <a:gd name="connsiteX61" fmla="*/ 435077 w 1183558"/>
              <a:gd name="connsiteY61" fmla="*/ 11061 h 2149577"/>
              <a:gd name="connsiteX62" fmla="*/ 508819 w 1183558"/>
              <a:gd name="connsiteY62" fmla="*/ 0 h 2149577"/>
              <a:gd name="connsiteX63" fmla="*/ 578874 w 1183558"/>
              <a:gd name="connsiteY63" fmla="*/ 0 h 2149577"/>
              <a:gd name="connsiteX64" fmla="*/ 637867 w 1183558"/>
              <a:gd name="connsiteY64" fmla="*/ 3687 h 2149577"/>
              <a:gd name="connsiteX65" fmla="*/ 674738 w 1183558"/>
              <a:gd name="connsiteY65" fmla="*/ 7374 h 2149577"/>
              <a:gd name="connsiteX66" fmla="*/ 862780 w 1183558"/>
              <a:gd name="connsiteY66" fmla="*/ 7374 h 2149577"/>
              <a:gd name="connsiteX67" fmla="*/ 1109816 w 1183558"/>
              <a:gd name="connsiteY67" fmla="*/ 7374 h 2149577"/>
              <a:gd name="connsiteX0" fmla="*/ 862780 w 1183558"/>
              <a:gd name="connsiteY0" fmla="*/ 7374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368709 w 1183558"/>
              <a:gd name="connsiteY60" fmla="*/ 29496 h 2149577"/>
              <a:gd name="connsiteX61" fmla="*/ 435077 w 1183558"/>
              <a:gd name="connsiteY61" fmla="*/ 11061 h 2149577"/>
              <a:gd name="connsiteX62" fmla="*/ 508819 w 1183558"/>
              <a:gd name="connsiteY62" fmla="*/ 0 h 2149577"/>
              <a:gd name="connsiteX63" fmla="*/ 578874 w 1183558"/>
              <a:gd name="connsiteY63" fmla="*/ 0 h 2149577"/>
              <a:gd name="connsiteX64" fmla="*/ 637867 w 1183558"/>
              <a:gd name="connsiteY64" fmla="*/ 3687 h 2149577"/>
              <a:gd name="connsiteX65" fmla="*/ 674738 w 1183558"/>
              <a:gd name="connsiteY65" fmla="*/ 7374 h 2149577"/>
              <a:gd name="connsiteX66" fmla="*/ 862780 w 1183558"/>
              <a:gd name="connsiteY66" fmla="*/ 7374 h 2149577"/>
              <a:gd name="connsiteX0" fmla="*/ 674738 w 1183558"/>
              <a:gd name="connsiteY0" fmla="*/ 7374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368709 w 1183558"/>
              <a:gd name="connsiteY60" fmla="*/ 29496 h 2149577"/>
              <a:gd name="connsiteX61" fmla="*/ 435077 w 1183558"/>
              <a:gd name="connsiteY61" fmla="*/ 11061 h 2149577"/>
              <a:gd name="connsiteX62" fmla="*/ 508819 w 1183558"/>
              <a:gd name="connsiteY62" fmla="*/ 0 h 2149577"/>
              <a:gd name="connsiteX63" fmla="*/ 578874 w 1183558"/>
              <a:gd name="connsiteY63" fmla="*/ 0 h 2149577"/>
              <a:gd name="connsiteX64" fmla="*/ 637867 w 1183558"/>
              <a:gd name="connsiteY64" fmla="*/ 3687 h 2149577"/>
              <a:gd name="connsiteX65" fmla="*/ 674738 w 1183558"/>
              <a:gd name="connsiteY65" fmla="*/ 7374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368709 w 1183558"/>
              <a:gd name="connsiteY60" fmla="*/ 29496 h 2149577"/>
              <a:gd name="connsiteX61" fmla="*/ 435077 w 1183558"/>
              <a:gd name="connsiteY61" fmla="*/ 11061 h 2149577"/>
              <a:gd name="connsiteX62" fmla="*/ 508819 w 1183558"/>
              <a:gd name="connsiteY62" fmla="*/ 0 h 2149577"/>
              <a:gd name="connsiteX63" fmla="*/ 578874 w 1183558"/>
              <a:gd name="connsiteY63" fmla="*/ 0 h 2149577"/>
              <a:gd name="connsiteX64" fmla="*/ 637867 w 1183558"/>
              <a:gd name="connsiteY64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368709 w 1183558"/>
              <a:gd name="connsiteY60" fmla="*/ 29496 h 2149577"/>
              <a:gd name="connsiteX61" fmla="*/ 508819 w 1183558"/>
              <a:gd name="connsiteY61" fmla="*/ 0 h 2149577"/>
              <a:gd name="connsiteX62" fmla="*/ 578874 w 1183558"/>
              <a:gd name="connsiteY62" fmla="*/ 0 h 2149577"/>
              <a:gd name="connsiteX63" fmla="*/ 637867 w 1183558"/>
              <a:gd name="connsiteY63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313403 w 1183558"/>
              <a:gd name="connsiteY59" fmla="*/ 55306 h 2149577"/>
              <a:gd name="connsiteX60" fmla="*/ 508819 w 1183558"/>
              <a:gd name="connsiteY60" fmla="*/ 0 h 2149577"/>
              <a:gd name="connsiteX61" fmla="*/ 578874 w 1183558"/>
              <a:gd name="connsiteY61" fmla="*/ 0 h 2149577"/>
              <a:gd name="connsiteX62" fmla="*/ 637867 w 1183558"/>
              <a:gd name="connsiteY62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258097 w 1183558"/>
              <a:gd name="connsiteY58" fmla="*/ 95864 h 2149577"/>
              <a:gd name="connsiteX59" fmla="*/ 508819 w 1183558"/>
              <a:gd name="connsiteY59" fmla="*/ 0 h 2149577"/>
              <a:gd name="connsiteX60" fmla="*/ 578874 w 1183558"/>
              <a:gd name="connsiteY60" fmla="*/ 0 h 2149577"/>
              <a:gd name="connsiteX61" fmla="*/ 637867 w 1183558"/>
              <a:gd name="connsiteY61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221226 w 1183558"/>
              <a:gd name="connsiteY57" fmla="*/ 132735 h 2149577"/>
              <a:gd name="connsiteX58" fmla="*/ 508819 w 1183558"/>
              <a:gd name="connsiteY58" fmla="*/ 0 h 2149577"/>
              <a:gd name="connsiteX59" fmla="*/ 578874 w 1183558"/>
              <a:gd name="connsiteY59" fmla="*/ 0 h 2149577"/>
              <a:gd name="connsiteX60" fmla="*/ 637867 w 1183558"/>
              <a:gd name="connsiteY60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176980 w 1183558"/>
              <a:gd name="connsiteY56" fmla="*/ 184354 h 2149577"/>
              <a:gd name="connsiteX57" fmla="*/ 508819 w 1183558"/>
              <a:gd name="connsiteY57" fmla="*/ 0 h 2149577"/>
              <a:gd name="connsiteX58" fmla="*/ 578874 w 1183558"/>
              <a:gd name="connsiteY58" fmla="*/ 0 h 2149577"/>
              <a:gd name="connsiteX59" fmla="*/ 637867 w 1183558"/>
              <a:gd name="connsiteY59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132735 w 1183558"/>
              <a:gd name="connsiteY55" fmla="*/ 250722 h 2149577"/>
              <a:gd name="connsiteX56" fmla="*/ 508819 w 1183558"/>
              <a:gd name="connsiteY56" fmla="*/ 0 h 2149577"/>
              <a:gd name="connsiteX57" fmla="*/ 578874 w 1183558"/>
              <a:gd name="connsiteY57" fmla="*/ 0 h 2149577"/>
              <a:gd name="connsiteX58" fmla="*/ 637867 w 1183558"/>
              <a:gd name="connsiteY58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306029 w 1183558"/>
              <a:gd name="connsiteY9" fmla="*/ 383458 h 2149577"/>
              <a:gd name="connsiteX10" fmla="*/ 280219 w 1183558"/>
              <a:gd name="connsiteY10" fmla="*/ 471948 h 2149577"/>
              <a:gd name="connsiteX11" fmla="*/ 247035 w 1183558"/>
              <a:gd name="connsiteY11" fmla="*/ 641554 h 2149577"/>
              <a:gd name="connsiteX12" fmla="*/ 235974 w 1183558"/>
              <a:gd name="connsiteY12" fmla="*/ 744793 h 2149577"/>
              <a:gd name="connsiteX13" fmla="*/ 224913 w 1183558"/>
              <a:gd name="connsiteY13" fmla="*/ 977080 h 2149577"/>
              <a:gd name="connsiteX14" fmla="*/ 224913 w 1183558"/>
              <a:gd name="connsiteY14" fmla="*/ 1113503 h 2149577"/>
              <a:gd name="connsiteX15" fmla="*/ 232287 w 1183558"/>
              <a:gd name="connsiteY15" fmla="*/ 1327354 h 2149577"/>
              <a:gd name="connsiteX16" fmla="*/ 239661 w 1183558"/>
              <a:gd name="connsiteY16" fmla="*/ 1426906 h 2149577"/>
              <a:gd name="connsiteX17" fmla="*/ 250722 w 1183558"/>
              <a:gd name="connsiteY17" fmla="*/ 1555954 h 2149577"/>
              <a:gd name="connsiteX18" fmla="*/ 254409 w 1183558"/>
              <a:gd name="connsiteY18" fmla="*/ 1574390 h 2149577"/>
              <a:gd name="connsiteX19" fmla="*/ 269158 w 1183558"/>
              <a:gd name="connsiteY19" fmla="*/ 1603887 h 2149577"/>
              <a:gd name="connsiteX20" fmla="*/ 291280 w 1183558"/>
              <a:gd name="connsiteY20" fmla="*/ 1640758 h 2149577"/>
              <a:gd name="connsiteX21" fmla="*/ 313403 w 1183558"/>
              <a:gd name="connsiteY21" fmla="*/ 1666567 h 2149577"/>
              <a:gd name="connsiteX22" fmla="*/ 361335 w 1183558"/>
              <a:gd name="connsiteY22" fmla="*/ 1696064 h 2149577"/>
              <a:gd name="connsiteX23" fmla="*/ 409267 w 1183558"/>
              <a:gd name="connsiteY23" fmla="*/ 1714500 h 2149577"/>
              <a:gd name="connsiteX24" fmla="*/ 471948 w 1183558"/>
              <a:gd name="connsiteY24" fmla="*/ 1725561 h 2149577"/>
              <a:gd name="connsiteX25" fmla="*/ 1017638 w 1183558"/>
              <a:gd name="connsiteY25" fmla="*/ 1791929 h 2149577"/>
              <a:gd name="connsiteX26" fmla="*/ 1124564 w 1183558"/>
              <a:gd name="connsiteY26" fmla="*/ 1806677 h 2149577"/>
              <a:gd name="connsiteX27" fmla="*/ 1176184 w 1183558"/>
              <a:gd name="connsiteY27" fmla="*/ 1817738 h 2149577"/>
              <a:gd name="connsiteX28" fmla="*/ 1183558 w 1183558"/>
              <a:gd name="connsiteY28" fmla="*/ 1828800 h 2149577"/>
              <a:gd name="connsiteX29" fmla="*/ 1183558 w 1183558"/>
              <a:gd name="connsiteY29" fmla="*/ 1836174 h 2149577"/>
              <a:gd name="connsiteX30" fmla="*/ 1176184 w 1183558"/>
              <a:gd name="connsiteY30" fmla="*/ 1847235 h 2149577"/>
              <a:gd name="connsiteX31" fmla="*/ 1146687 w 1183558"/>
              <a:gd name="connsiteY31" fmla="*/ 1858296 h 2149577"/>
              <a:gd name="connsiteX32" fmla="*/ 1091380 w 1183558"/>
              <a:gd name="connsiteY32" fmla="*/ 1869358 h 2149577"/>
              <a:gd name="connsiteX33" fmla="*/ 575187 w 1183558"/>
              <a:gd name="connsiteY33" fmla="*/ 1950474 h 2149577"/>
              <a:gd name="connsiteX34" fmla="*/ 387145 w 1183558"/>
              <a:gd name="connsiteY34" fmla="*/ 1998406 h 2149577"/>
              <a:gd name="connsiteX35" fmla="*/ 328151 w 1183558"/>
              <a:gd name="connsiteY35" fmla="*/ 2020529 h 2149577"/>
              <a:gd name="connsiteX36" fmla="*/ 313403 w 1183558"/>
              <a:gd name="connsiteY36" fmla="*/ 2031590 h 2149577"/>
              <a:gd name="connsiteX37" fmla="*/ 265471 w 1183558"/>
              <a:gd name="connsiteY37" fmla="*/ 2090583 h 2149577"/>
              <a:gd name="connsiteX38" fmla="*/ 221226 w 1183558"/>
              <a:gd name="connsiteY38" fmla="*/ 2127454 h 2149577"/>
              <a:gd name="connsiteX39" fmla="*/ 180667 w 1183558"/>
              <a:gd name="connsiteY39" fmla="*/ 2149577 h 2149577"/>
              <a:gd name="connsiteX40" fmla="*/ 154858 w 1183558"/>
              <a:gd name="connsiteY40" fmla="*/ 2149577 h 2149577"/>
              <a:gd name="connsiteX41" fmla="*/ 114300 w 1183558"/>
              <a:gd name="connsiteY41" fmla="*/ 2131142 h 2149577"/>
              <a:gd name="connsiteX42" fmla="*/ 70055 w 1183558"/>
              <a:gd name="connsiteY42" fmla="*/ 2075835 h 2149577"/>
              <a:gd name="connsiteX43" fmla="*/ 47932 w 1183558"/>
              <a:gd name="connsiteY43" fmla="*/ 2009467 h 2149577"/>
              <a:gd name="connsiteX44" fmla="*/ 29497 w 1183558"/>
              <a:gd name="connsiteY44" fmla="*/ 1924664 h 2149577"/>
              <a:gd name="connsiteX45" fmla="*/ 11061 w 1183558"/>
              <a:gd name="connsiteY45" fmla="*/ 1703438 h 2149577"/>
              <a:gd name="connsiteX46" fmla="*/ 0 w 1183558"/>
              <a:gd name="connsiteY46" fmla="*/ 1419532 h 2149577"/>
              <a:gd name="connsiteX47" fmla="*/ 0 w 1183558"/>
              <a:gd name="connsiteY47" fmla="*/ 1238864 h 2149577"/>
              <a:gd name="connsiteX48" fmla="*/ 0 w 1183558"/>
              <a:gd name="connsiteY48" fmla="*/ 1043448 h 2149577"/>
              <a:gd name="connsiteX49" fmla="*/ 0 w 1183558"/>
              <a:gd name="connsiteY49" fmla="*/ 881216 h 2149577"/>
              <a:gd name="connsiteX50" fmla="*/ 7374 w 1183558"/>
              <a:gd name="connsiteY50" fmla="*/ 796412 h 2149577"/>
              <a:gd name="connsiteX51" fmla="*/ 25809 w 1183558"/>
              <a:gd name="connsiteY51" fmla="*/ 645242 h 2149577"/>
              <a:gd name="connsiteX52" fmla="*/ 44245 w 1183558"/>
              <a:gd name="connsiteY52" fmla="*/ 553064 h 2149577"/>
              <a:gd name="connsiteX53" fmla="*/ 70055 w 1183558"/>
              <a:gd name="connsiteY53" fmla="*/ 435077 h 2149577"/>
              <a:gd name="connsiteX54" fmla="*/ 99551 w 1183558"/>
              <a:gd name="connsiteY54" fmla="*/ 335525 h 2149577"/>
              <a:gd name="connsiteX55" fmla="*/ 508819 w 1183558"/>
              <a:gd name="connsiteY55" fmla="*/ 0 h 2149577"/>
              <a:gd name="connsiteX56" fmla="*/ 578874 w 1183558"/>
              <a:gd name="connsiteY56" fmla="*/ 0 h 2149577"/>
              <a:gd name="connsiteX57" fmla="*/ 637867 w 1183558"/>
              <a:gd name="connsiteY57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320777 w 1183558"/>
              <a:gd name="connsiteY8" fmla="*/ 346587 h 2149577"/>
              <a:gd name="connsiteX9" fmla="*/ 280219 w 1183558"/>
              <a:gd name="connsiteY9" fmla="*/ 471948 h 2149577"/>
              <a:gd name="connsiteX10" fmla="*/ 247035 w 1183558"/>
              <a:gd name="connsiteY10" fmla="*/ 641554 h 2149577"/>
              <a:gd name="connsiteX11" fmla="*/ 235974 w 1183558"/>
              <a:gd name="connsiteY11" fmla="*/ 744793 h 2149577"/>
              <a:gd name="connsiteX12" fmla="*/ 224913 w 1183558"/>
              <a:gd name="connsiteY12" fmla="*/ 977080 h 2149577"/>
              <a:gd name="connsiteX13" fmla="*/ 224913 w 1183558"/>
              <a:gd name="connsiteY13" fmla="*/ 1113503 h 2149577"/>
              <a:gd name="connsiteX14" fmla="*/ 232287 w 1183558"/>
              <a:gd name="connsiteY14" fmla="*/ 1327354 h 2149577"/>
              <a:gd name="connsiteX15" fmla="*/ 239661 w 1183558"/>
              <a:gd name="connsiteY15" fmla="*/ 1426906 h 2149577"/>
              <a:gd name="connsiteX16" fmla="*/ 250722 w 1183558"/>
              <a:gd name="connsiteY16" fmla="*/ 1555954 h 2149577"/>
              <a:gd name="connsiteX17" fmla="*/ 254409 w 1183558"/>
              <a:gd name="connsiteY17" fmla="*/ 1574390 h 2149577"/>
              <a:gd name="connsiteX18" fmla="*/ 269158 w 1183558"/>
              <a:gd name="connsiteY18" fmla="*/ 1603887 h 2149577"/>
              <a:gd name="connsiteX19" fmla="*/ 291280 w 1183558"/>
              <a:gd name="connsiteY19" fmla="*/ 1640758 h 2149577"/>
              <a:gd name="connsiteX20" fmla="*/ 313403 w 1183558"/>
              <a:gd name="connsiteY20" fmla="*/ 1666567 h 2149577"/>
              <a:gd name="connsiteX21" fmla="*/ 361335 w 1183558"/>
              <a:gd name="connsiteY21" fmla="*/ 1696064 h 2149577"/>
              <a:gd name="connsiteX22" fmla="*/ 409267 w 1183558"/>
              <a:gd name="connsiteY22" fmla="*/ 1714500 h 2149577"/>
              <a:gd name="connsiteX23" fmla="*/ 471948 w 1183558"/>
              <a:gd name="connsiteY23" fmla="*/ 1725561 h 2149577"/>
              <a:gd name="connsiteX24" fmla="*/ 1017638 w 1183558"/>
              <a:gd name="connsiteY24" fmla="*/ 1791929 h 2149577"/>
              <a:gd name="connsiteX25" fmla="*/ 1124564 w 1183558"/>
              <a:gd name="connsiteY25" fmla="*/ 1806677 h 2149577"/>
              <a:gd name="connsiteX26" fmla="*/ 1176184 w 1183558"/>
              <a:gd name="connsiteY26" fmla="*/ 1817738 h 2149577"/>
              <a:gd name="connsiteX27" fmla="*/ 1183558 w 1183558"/>
              <a:gd name="connsiteY27" fmla="*/ 1828800 h 2149577"/>
              <a:gd name="connsiteX28" fmla="*/ 1183558 w 1183558"/>
              <a:gd name="connsiteY28" fmla="*/ 1836174 h 2149577"/>
              <a:gd name="connsiteX29" fmla="*/ 1176184 w 1183558"/>
              <a:gd name="connsiteY29" fmla="*/ 1847235 h 2149577"/>
              <a:gd name="connsiteX30" fmla="*/ 1146687 w 1183558"/>
              <a:gd name="connsiteY30" fmla="*/ 1858296 h 2149577"/>
              <a:gd name="connsiteX31" fmla="*/ 1091380 w 1183558"/>
              <a:gd name="connsiteY31" fmla="*/ 1869358 h 2149577"/>
              <a:gd name="connsiteX32" fmla="*/ 575187 w 1183558"/>
              <a:gd name="connsiteY32" fmla="*/ 1950474 h 2149577"/>
              <a:gd name="connsiteX33" fmla="*/ 387145 w 1183558"/>
              <a:gd name="connsiteY33" fmla="*/ 1998406 h 2149577"/>
              <a:gd name="connsiteX34" fmla="*/ 328151 w 1183558"/>
              <a:gd name="connsiteY34" fmla="*/ 2020529 h 2149577"/>
              <a:gd name="connsiteX35" fmla="*/ 313403 w 1183558"/>
              <a:gd name="connsiteY35" fmla="*/ 2031590 h 2149577"/>
              <a:gd name="connsiteX36" fmla="*/ 265471 w 1183558"/>
              <a:gd name="connsiteY36" fmla="*/ 2090583 h 2149577"/>
              <a:gd name="connsiteX37" fmla="*/ 221226 w 1183558"/>
              <a:gd name="connsiteY37" fmla="*/ 2127454 h 2149577"/>
              <a:gd name="connsiteX38" fmla="*/ 180667 w 1183558"/>
              <a:gd name="connsiteY38" fmla="*/ 2149577 h 2149577"/>
              <a:gd name="connsiteX39" fmla="*/ 154858 w 1183558"/>
              <a:gd name="connsiteY39" fmla="*/ 2149577 h 2149577"/>
              <a:gd name="connsiteX40" fmla="*/ 114300 w 1183558"/>
              <a:gd name="connsiteY40" fmla="*/ 2131142 h 2149577"/>
              <a:gd name="connsiteX41" fmla="*/ 70055 w 1183558"/>
              <a:gd name="connsiteY41" fmla="*/ 2075835 h 2149577"/>
              <a:gd name="connsiteX42" fmla="*/ 47932 w 1183558"/>
              <a:gd name="connsiteY42" fmla="*/ 2009467 h 2149577"/>
              <a:gd name="connsiteX43" fmla="*/ 29497 w 1183558"/>
              <a:gd name="connsiteY43" fmla="*/ 1924664 h 2149577"/>
              <a:gd name="connsiteX44" fmla="*/ 11061 w 1183558"/>
              <a:gd name="connsiteY44" fmla="*/ 1703438 h 2149577"/>
              <a:gd name="connsiteX45" fmla="*/ 0 w 1183558"/>
              <a:gd name="connsiteY45" fmla="*/ 1419532 h 2149577"/>
              <a:gd name="connsiteX46" fmla="*/ 0 w 1183558"/>
              <a:gd name="connsiteY46" fmla="*/ 1238864 h 2149577"/>
              <a:gd name="connsiteX47" fmla="*/ 0 w 1183558"/>
              <a:gd name="connsiteY47" fmla="*/ 1043448 h 2149577"/>
              <a:gd name="connsiteX48" fmla="*/ 0 w 1183558"/>
              <a:gd name="connsiteY48" fmla="*/ 881216 h 2149577"/>
              <a:gd name="connsiteX49" fmla="*/ 7374 w 1183558"/>
              <a:gd name="connsiteY49" fmla="*/ 796412 h 2149577"/>
              <a:gd name="connsiteX50" fmla="*/ 25809 w 1183558"/>
              <a:gd name="connsiteY50" fmla="*/ 645242 h 2149577"/>
              <a:gd name="connsiteX51" fmla="*/ 44245 w 1183558"/>
              <a:gd name="connsiteY51" fmla="*/ 553064 h 2149577"/>
              <a:gd name="connsiteX52" fmla="*/ 70055 w 1183558"/>
              <a:gd name="connsiteY52" fmla="*/ 435077 h 2149577"/>
              <a:gd name="connsiteX53" fmla="*/ 99551 w 1183558"/>
              <a:gd name="connsiteY53" fmla="*/ 335525 h 2149577"/>
              <a:gd name="connsiteX54" fmla="*/ 508819 w 1183558"/>
              <a:gd name="connsiteY54" fmla="*/ 0 h 2149577"/>
              <a:gd name="connsiteX55" fmla="*/ 578874 w 1183558"/>
              <a:gd name="connsiteY55" fmla="*/ 0 h 2149577"/>
              <a:gd name="connsiteX56" fmla="*/ 637867 w 1183558"/>
              <a:gd name="connsiteY56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68709 w 1183558"/>
              <a:gd name="connsiteY6" fmla="*/ 283906 h 2149577"/>
              <a:gd name="connsiteX7" fmla="*/ 342900 w 1183558"/>
              <a:gd name="connsiteY7" fmla="*/ 309716 h 2149577"/>
              <a:gd name="connsiteX8" fmla="*/ 280219 w 1183558"/>
              <a:gd name="connsiteY8" fmla="*/ 471948 h 2149577"/>
              <a:gd name="connsiteX9" fmla="*/ 247035 w 1183558"/>
              <a:gd name="connsiteY9" fmla="*/ 641554 h 2149577"/>
              <a:gd name="connsiteX10" fmla="*/ 235974 w 1183558"/>
              <a:gd name="connsiteY10" fmla="*/ 744793 h 2149577"/>
              <a:gd name="connsiteX11" fmla="*/ 224913 w 1183558"/>
              <a:gd name="connsiteY11" fmla="*/ 977080 h 2149577"/>
              <a:gd name="connsiteX12" fmla="*/ 224913 w 1183558"/>
              <a:gd name="connsiteY12" fmla="*/ 1113503 h 2149577"/>
              <a:gd name="connsiteX13" fmla="*/ 232287 w 1183558"/>
              <a:gd name="connsiteY13" fmla="*/ 1327354 h 2149577"/>
              <a:gd name="connsiteX14" fmla="*/ 239661 w 1183558"/>
              <a:gd name="connsiteY14" fmla="*/ 1426906 h 2149577"/>
              <a:gd name="connsiteX15" fmla="*/ 250722 w 1183558"/>
              <a:gd name="connsiteY15" fmla="*/ 1555954 h 2149577"/>
              <a:gd name="connsiteX16" fmla="*/ 254409 w 1183558"/>
              <a:gd name="connsiteY16" fmla="*/ 1574390 h 2149577"/>
              <a:gd name="connsiteX17" fmla="*/ 269158 w 1183558"/>
              <a:gd name="connsiteY17" fmla="*/ 1603887 h 2149577"/>
              <a:gd name="connsiteX18" fmla="*/ 291280 w 1183558"/>
              <a:gd name="connsiteY18" fmla="*/ 1640758 h 2149577"/>
              <a:gd name="connsiteX19" fmla="*/ 313403 w 1183558"/>
              <a:gd name="connsiteY19" fmla="*/ 1666567 h 2149577"/>
              <a:gd name="connsiteX20" fmla="*/ 361335 w 1183558"/>
              <a:gd name="connsiteY20" fmla="*/ 1696064 h 2149577"/>
              <a:gd name="connsiteX21" fmla="*/ 409267 w 1183558"/>
              <a:gd name="connsiteY21" fmla="*/ 1714500 h 2149577"/>
              <a:gd name="connsiteX22" fmla="*/ 471948 w 1183558"/>
              <a:gd name="connsiteY22" fmla="*/ 1725561 h 2149577"/>
              <a:gd name="connsiteX23" fmla="*/ 1017638 w 1183558"/>
              <a:gd name="connsiteY23" fmla="*/ 1791929 h 2149577"/>
              <a:gd name="connsiteX24" fmla="*/ 1124564 w 1183558"/>
              <a:gd name="connsiteY24" fmla="*/ 1806677 h 2149577"/>
              <a:gd name="connsiteX25" fmla="*/ 1176184 w 1183558"/>
              <a:gd name="connsiteY25" fmla="*/ 1817738 h 2149577"/>
              <a:gd name="connsiteX26" fmla="*/ 1183558 w 1183558"/>
              <a:gd name="connsiteY26" fmla="*/ 1828800 h 2149577"/>
              <a:gd name="connsiteX27" fmla="*/ 1183558 w 1183558"/>
              <a:gd name="connsiteY27" fmla="*/ 1836174 h 2149577"/>
              <a:gd name="connsiteX28" fmla="*/ 1176184 w 1183558"/>
              <a:gd name="connsiteY28" fmla="*/ 1847235 h 2149577"/>
              <a:gd name="connsiteX29" fmla="*/ 1146687 w 1183558"/>
              <a:gd name="connsiteY29" fmla="*/ 1858296 h 2149577"/>
              <a:gd name="connsiteX30" fmla="*/ 1091380 w 1183558"/>
              <a:gd name="connsiteY30" fmla="*/ 1869358 h 2149577"/>
              <a:gd name="connsiteX31" fmla="*/ 575187 w 1183558"/>
              <a:gd name="connsiteY31" fmla="*/ 1950474 h 2149577"/>
              <a:gd name="connsiteX32" fmla="*/ 387145 w 1183558"/>
              <a:gd name="connsiteY32" fmla="*/ 1998406 h 2149577"/>
              <a:gd name="connsiteX33" fmla="*/ 328151 w 1183558"/>
              <a:gd name="connsiteY33" fmla="*/ 2020529 h 2149577"/>
              <a:gd name="connsiteX34" fmla="*/ 313403 w 1183558"/>
              <a:gd name="connsiteY34" fmla="*/ 2031590 h 2149577"/>
              <a:gd name="connsiteX35" fmla="*/ 265471 w 1183558"/>
              <a:gd name="connsiteY35" fmla="*/ 2090583 h 2149577"/>
              <a:gd name="connsiteX36" fmla="*/ 221226 w 1183558"/>
              <a:gd name="connsiteY36" fmla="*/ 2127454 h 2149577"/>
              <a:gd name="connsiteX37" fmla="*/ 180667 w 1183558"/>
              <a:gd name="connsiteY37" fmla="*/ 2149577 h 2149577"/>
              <a:gd name="connsiteX38" fmla="*/ 154858 w 1183558"/>
              <a:gd name="connsiteY38" fmla="*/ 2149577 h 2149577"/>
              <a:gd name="connsiteX39" fmla="*/ 114300 w 1183558"/>
              <a:gd name="connsiteY39" fmla="*/ 2131142 h 2149577"/>
              <a:gd name="connsiteX40" fmla="*/ 70055 w 1183558"/>
              <a:gd name="connsiteY40" fmla="*/ 2075835 h 2149577"/>
              <a:gd name="connsiteX41" fmla="*/ 47932 w 1183558"/>
              <a:gd name="connsiteY41" fmla="*/ 2009467 h 2149577"/>
              <a:gd name="connsiteX42" fmla="*/ 29497 w 1183558"/>
              <a:gd name="connsiteY42" fmla="*/ 1924664 h 2149577"/>
              <a:gd name="connsiteX43" fmla="*/ 11061 w 1183558"/>
              <a:gd name="connsiteY43" fmla="*/ 1703438 h 2149577"/>
              <a:gd name="connsiteX44" fmla="*/ 0 w 1183558"/>
              <a:gd name="connsiteY44" fmla="*/ 1419532 h 2149577"/>
              <a:gd name="connsiteX45" fmla="*/ 0 w 1183558"/>
              <a:gd name="connsiteY45" fmla="*/ 1238864 h 2149577"/>
              <a:gd name="connsiteX46" fmla="*/ 0 w 1183558"/>
              <a:gd name="connsiteY46" fmla="*/ 1043448 h 2149577"/>
              <a:gd name="connsiteX47" fmla="*/ 0 w 1183558"/>
              <a:gd name="connsiteY47" fmla="*/ 881216 h 2149577"/>
              <a:gd name="connsiteX48" fmla="*/ 7374 w 1183558"/>
              <a:gd name="connsiteY48" fmla="*/ 796412 h 2149577"/>
              <a:gd name="connsiteX49" fmla="*/ 25809 w 1183558"/>
              <a:gd name="connsiteY49" fmla="*/ 645242 h 2149577"/>
              <a:gd name="connsiteX50" fmla="*/ 44245 w 1183558"/>
              <a:gd name="connsiteY50" fmla="*/ 553064 h 2149577"/>
              <a:gd name="connsiteX51" fmla="*/ 70055 w 1183558"/>
              <a:gd name="connsiteY51" fmla="*/ 435077 h 2149577"/>
              <a:gd name="connsiteX52" fmla="*/ 99551 w 1183558"/>
              <a:gd name="connsiteY52" fmla="*/ 335525 h 2149577"/>
              <a:gd name="connsiteX53" fmla="*/ 508819 w 1183558"/>
              <a:gd name="connsiteY53" fmla="*/ 0 h 2149577"/>
              <a:gd name="connsiteX54" fmla="*/ 578874 w 1183558"/>
              <a:gd name="connsiteY54" fmla="*/ 0 h 2149577"/>
              <a:gd name="connsiteX55" fmla="*/ 637867 w 1183558"/>
              <a:gd name="connsiteY55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401893 w 1183558"/>
              <a:gd name="connsiteY5" fmla="*/ 265471 h 2149577"/>
              <a:gd name="connsiteX6" fmla="*/ 342900 w 1183558"/>
              <a:gd name="connsiteY6" fmla="*/ 309716 h 2149577"/>
              <a:gd name="connsiteX7" fmla="*/ 280219 w 1183558"/>
              <a:gd name="connsiteY7" fmla="*/ 471948 h 2149577"/>
              <a:gd name="connsiteX8" fmla="*/ 247035 w 1183558"/>
              <a:gd name="connsiteY8" fmla="*/ 641554 h 2149577"/>
              <a:gd name="connsiteX9" fmla="*/ 235974 w 1183558"/>
              <a:gd name="connsiteY9" fmla="*/ 744793 h 2149577"/>
              <a:gd name="connsiteX10" fmla="*/ 224913 w 1183558"/>
              <a:gd name="connsiteY10" fmla="*/ 977080 h 2149577"/>
              <a:gd name="connsiteX11" fmla="*/ 224913 w 1183558"/>
              <a:gd name="connsiteY11" fmla="*/ 1113503 h 2149577"/>
              <a:gd name="connsiteX12" fmla="*/ 232287 w 1183558"/>
              <a:gd name="connsiteY12" fmla="*/ 1327354 h 2149577"/>
              <a:gd name="connsiteX13" fmla="*/ 239661 w 1183558"/>
              <a:gd name="connsiteY13" fmla="*/ 1426906 h 2149577"/>
              <a:gd name="connsiteX14" fmla="*/ 250722 w 1183558"/>
              <a:gd name="connsiteY14" fmla="*/ 1555954 h 2149577"/>
              <a:gd name="connsiteX15" fmla="*/ 254409 w 1183558"/>
              <a:gd name="connsiteY15" fmla="*/ 1574390 h 2149577"/>
              <a:gd name="connsiteX16" fmla="*/ 269158 w 1183558"/>
              <a:gd name="connsiteY16" fmla="*/ 1603887 h 2149577"/>
              <a:gd name="connsiteX17" fmla="*/ 291280 w 1183558"/>
              <a:gd name="connsiteY17" fmla="*/ 1640758 h 2149577"/>
              <a:gd name="connsiteX18" fmla="*/ 313403 w 1183558"/>
              <a:gd name="connsiteY18" fmla="*/ 1666567 h 2149577"/>
              <a:gd name="connsiteX19" fmla="*/ 361335 w 1183558"/>
              <a:gd name="connsiteY19" fmla="*/ 1696064 h 2149577"/>
              <a:gd name="connsiteX20" fmla="*/ 409267 w 1183558"/>
              <a:gd name="connsiteY20" fmla="*/ 1714500 h 2149577"/>
              <a:gd name="connsiteX21" fmla="*/ 471948 w 1183558"/>
              <a:gd name="connsiteY21" fmla="*/ 1725561 h 2149577"/>
              <a:gd name="connsiteX22" fmla="*/ 1017638 w 1183558"/>
              <a:gd name="connsiteY22" fmla="*/ 1791929 h 2149577"/>
              <a:gd name="connsiteX23" fmla="*/ 1124564 w 1183558"/>
              <a:gd name="connsiteY23" fmla="*/ 1806677 h 2149577"/>
              <a:gd name="connsiteX24" fmla="*/ 1176184 w 1183558"/>
              <a:gd name="connsiteY24" fmla="*/ 1817738 h 2149577"/>
              <a:gd name="connsiteX25" fmla="*/ 1183558 w 1183558"/>
              <a:gd name="connsiteY25" fmla="*/ 1828800 h 2149577"/>
              <a:gd name="connsiteX26" fmla="*/ 1183558 w 1183558"/>
              <a:gd name="connsiteY26" fmla="*/ 1836174 h 2149577"/>
              <a:gd name="connsiteX27" fmla="*/ 1176184 w 1183558"/>
              <a:gd name="connsiteY27" fmla="*/ 1847235 h 2149577"/>
              <a:gd name="connsiteX28" fmla="*/ 1146687 w 1183558"/>
              <a:gd name="connsiteY28" fmla="*/ 1858296 h 2149577"/>
              <a:gd name="connsiteX29" fmla="*/ 1091380 w 1183558"/>
              <a:gd name="connsiteY29" fmla="*/ 1869358 h 2149577"/>
              <a:gd name="connsiteX30" fmla="*/ 575187 w 1183558"/>
              <a:gd name="connsiteY30" fmla="*/ 1950474 h 2149577"/>
              <a:gd name="connsiteX31" fmla="*/ 387145 w 1183558"/>
              <a:gd name="connsiteY31" fmla="*/ 1998406 h 2149577"/>
              <a:gd name="connsiteX32" fmla="*/ 328151 w 1183558"/>
              <a:gd name="connsiteY32" fmla="*/ 2020529 h 2149577"/>
              <a:gd name="connsiteX33" fmla="*/ 313403 w 1183558"/>
              <a:gd name="connsiteY33" fmla="*/ 2031590 h 2149577"/>
              <a:gd name="connsiteX34" fmla="*/ 265471 w 1183558"/>
              <a:gd name="connsiteY34" fmla="*/ 2090583 h 2149577"/>
              <a:gd name="connsiteX35" fmla="*/ 221226 w 1183558"/>
              <a:gd name="connsiteY35" fmla="*/ 2127454 h 2149577"/>
              <a:gd name="connsiteX36" fmla="*/ 180667 w 1183558"/>
              <a:gd name="connsiteY36" fmla="*/ 2149577 h 2149577"/>
              <a:gd name="connsiteX37" fmla="*/ 154858 w 1183558"/>
              <a:gd name="connsiteY37" fmla="*/ 2149577 h 2149577"/>
              <a:gd name="connsiteX38" fmla="*/ 114300 w 1183558"/>
              <a:gd name="connsiteY38" fmla="*/ 2131142 h 2149577"/>
              <a:gd name="connsiteX39" fmla="*/ 70055 w 1183558"/>
              <a:gd name="connsiteY39" fmla="*/ 2075835 h 2149577"/>
              <a:gd name="connsiteX40" fmla="*/ 47932 w 1183558"/>
              <a:gd name="connsiteY40" fmla="*/ 2009467 h 2149577"/>
              <a:gd name="connsiteX41" fmla="*/ 29497 w 1183558"/>
              <a:gd name="connsiteY41" fmla="*/ 1924664 h 2149577"/>
              <a:gd name="connsiteX42" fmla="*/ 11061 w 1183558"/>
              <a:gd name="connsiteY42" fmla="*/ 1703438 h 2149577"/>
              <a:gd name="connsiteX43" fmla="*/ 0 w 1183558"/>
              <a:gd name="connsiteY43" fmla="*/ 1419532 h 2149577"/>
              <a:gd name="connsiteX44" fmla="*/ 0 w 1183558"/>
              <a:gd name="connsiteY44" fmla="*/ 1238864 h 2149577"/>
              <a:gd name="connsiteX45" fmla="*/ 0 w 1183558"/>
              <a:gd name="connsiteY45" fmla="*/ 1043448 h 2149577"/>
              <a:gd name="connsiteX46" fmla="*/ 0 w 1183558"/>
              <a:gd name="connsiteY46" fmla="*/ 881216 h 2149577"/>
              <a:gd name="connsiteX47" fmla="*/ 7374 w 1183558"/>
              <a:gd name="connsiteY47" fmla="*/ 796412 h 2149577"/>
              <a:gd name="connsiteX48" fmla="*/ 25809 w 1183558"/>
              <a:gd name="connsiteY48" fmla="*/ 645242 h 2149577"/>
              <a:gd name="connsiteX49" fmla="*/ 44245 w 1183558"/>
              <a:gd name="connsiteY49" fmla="*/ 553064 h 2149577"/>
              <a:gd name="connsiteX50" fmla="*/ 70055 w 1183558"/>
              <a:gd name="connsiteY50" fmla="*/ 435077 h 2149577"/>
              <a:gd name="connsiteX51" fmla="*/ 99551 w 1183558"/>
              <a:gd name="connsiteY51" fmla="*/ 335525 h 2149577"/>
              <a:gd name="connsiteX52" fmla="*/ 508819 w 1183558"/>
              <a:gd name="connsiteY52" fmla="*/ 0 h 2149577"/>
              <a:gd name="connsiteX53" fmla="*/ 578874 w 1183558"/>
              <a:gd name="connsiteY53" fmla="*/ 0 h 2149577"/>
              <a:gd name="connsiteX54" fmla="*/ 637867 w 1183558"/>
              <a:gd name="connsiteY54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435077 w 1183558"/>
              <a:gd name="connsiteY4" fmla="*/ 250722 h 2149577"/>
              <a:gd name="connsiteX5" fmla="*/ 342900 w 1183558"/>
              <a:gd name="connsiteY5" fmla="*/ 309716 h 2149577"/>
              <a:gd name="connsiteX6" fmla="*/ 280219 w 1183558"/>
              <a:gd name="connsiteY6" fmla="*/ 471948 h 2149577"/>
              <a:gd name="connsiteX7" fmla="*/ 247035 w 1183558"/>
              <a:gd name="connsiteY7" fmla="*/ 641554 h 2149577"/>
              <a:gd name="connsiteX8" fmla="*/ 235974 w 1183558"/>
              <a:gd name="connsiteY8" fmla="*/ 744793 h 2149577"/>
              <a:gd name="connsiteX9" fmla="*/ 224913 w 1183558"/>
              <a:gd name="connsiteY9" fmla="*/ 977080 h 2149577"/>
              <a:gd name="connsiteX10" fmla="*/ 224913 w 1183558"/>
              <a:gd name="connsiteY10" fmla="*/ 1113503 h 2149577"/>
              <a:gd name="connsiteX11" fmla="*/ 232287 w 1183558"/>
              <a:gd name="connsiteY11" fmla="*/ 1327354 h 2149577"/>
              <a:gd name="connsiteX12" fmla="*/ 239661 w 1183558"/>
              <a:gd name="connsiteY12" fmla="*/ 1426906 h 2149577"/>
              <a:gd name="connsiteX13" fmla="*/ 250722 w 1183558"/>
              <a:gd name="connsiteY13" fmla="*/ 1555954 h 2149577"/>
              <a:gd name="connsiteX14" fmla="*/ 254409 w 1183558"/>
              <a:gd name="connsiteY14" fmla="*/ 1574390 h 2149577"/>
              <a:gd name="connsiteX15" fmla="*/ 269158 w 1183558"/>
              <a:gd name="connsiteY15" fmla="*/ 1603887 h 2149577"/>
              <a:gd name="connsiteX16" fmla="*/ 291280 w 1183558"/>
              <a:gd name="connsiteY16" fmla="*/ 1640758 h 2149577"/>
              <a:gd name="connsiteX17" fmla="*/ 313403 w 1183558"/>
              <a:gd name="connsiteY17" fmla="*/ 1666567 h 2149577"/>
              <a:gd name="connsiteX18" fmla="*/ 361335 w 1183558"/>
              <a:gd name="connsiteY18" fmla="*/ 1696064 h 2149577"/>
              <a:gd name="connsiteX19" fmla="*/ 409267 w 1183558"/>
              <a:gd name="connsiteY19" fmla="*/ 1714500 h 2149577"/>
              <a:gd name="connsiteX20" fmla="*/ 471948 w 1183558"/>
              <a:gd name="connsiteY20" fmla="*/ 1725561 h 2149577"/>
              <a:gd name="connsiteX21" fmla="*/ 1017638 w 1183558"/>
              <a:gd name="connsiteY21" fmla="*/ 1791929 h 2149577"/>
              <a:gd name="connsiteX22" fmla="*/ 1124564 w 1183558"/>
              <a:gd name="connsiteY22" fmla="*/ 1806677 h 2149577"/>
              <a:gd name="connsiteX23" fmla="*/ 1176184 w 1183558"/>
              <a:gd name="connsiteY23" fmla="*/ 1817738 h 2149577"/>
              <a:gd name="connsiteX24" fmla="*/ 1183558 w 1183558"/>
              <a:gd name="connsiteY24" fmla="*/ 1828800 h 2149577"/>
              <a:gd name="connsiteX25" fmla="*/ 1183558 w 1183558"/>
              <a:gd name="connsiteY25" fmla="*/ 1836174 h 2149577"/>
              <a:gd name="connsiteX26" fmla="*/ 1176184 w 1183558"/>
              <a:gd name="connsiteY26" fmla="*/ 1847235 h 2149577"/>
              <a:gd name="connsiteX27" fmla="*/ 1146687 w 1183558"/>
              <a:gd name="connsiteY27" fmla="*/ 1858296 h 2149577"/>
              <a:gd name="connsiteX28" fmla="*/ 1091380 w 1183558"/>
              <a:gd name="connsiteY28" fmla="*/ 1869358 h 2149577"/>
              <a:gd name="connsiteX29" fmla="*/ 575187 w 1183558"/>
              <a:gd name="connsiteY29" fmla="*/ 1950474 h 2149577"/>
              <a:gd name="connsiteX30" fmla="*/ 387145 w 1183558"/>
              <a:gd name="connsiteY30" fmla="*/ 1998406 h 2149577"/>
              <a:gd name="connsiteX31" fmla="*/ 328151 w 1183558"/>
              <a:gd name="connsiteY31" fmla="*/ 2020529 h 2149577"/>
              <a:gd name="connsiteX32" fmla="*/ 313403 w 1183558"/>
              <a:gd name="connsiteY32" fmla="*/ 2031590 h 2149577"/>
              <a:gd name="connsiteX33" fmla="*/ 265471 w 1183558"/>
              <a:gd name="connsiteY33" fmla="*/ 2090583 h 2149577"/>
              <a:gd name="connsiteX34" fmla="*/ 221226 w 1183558"/>
              <a:gd name="connsiteY34" fmla="*/ 2127454 h 2149577"/>
              <a:gd name="connsiteX35" fmla="*/ 180667 w 1183558"/>
              <a:gd name="connsiteY35" fmla="*/ 2149577 h 2149577"/>
              <a:gd name="connsiteX36" fmla="*/ 154858 w 1183558"/>
              <a:gd name="connsiteY36" fmla="*/ 2149577 h 2149577"/>
              <a:gd name="connsiteX37" fmla="*/ 114300 w 1183558"/>
              <a:gd name="connsiteY37" fmla="*/ 2131142 h 2149577"/>
              <a:gd name="connsiteX38" fmla="*/ 70055 w 1183558"/>
              <a:gd name="connsiteY38" fmla="*/ 2075835 h 2149577"/>
              <a:gd name="connsiteX39" fmla="*/ 47932 w 1183558"/>
              <a:gd name="connsiteY39" fmla="*/ 2009467 h 2149577"/>
              <a:gd name="connsiteX40" fmla="*/ 29497 w 1183558"/>
              <a:gd name="connsiteY40" fmla="*/ 1924664 h 2149577"/>
              <a:gd name="connsiteX41" fmla="*/ 11061 w 1183558"/>
              <a:gd name="connsiteY41" fmla="*/ 1703438 h 2149577"/>
              <a:gd name="connsiteX42" fmla="*/ 0 w 1183558"/>
              <a:gd name="connsiteY42" fmla="*/ 1419532 h 2149577"/>
              <a:gd name="connsiteX43" fmla="*/ 0 w 1183558"/>
              <a:gd name="connsiteY43" fmla="*/ 1238864 h 2149577"/>
              <a:gd name="connsiteX44" fmla="*/ 0 w 1183558"/>
              <a:gd name="connsiteY44" fmla="*/ 1043448 h 2149577"/>
              <a:gd name="connsiteX45" fmla="*/ 0 w 1183558"/>
              <a:gd name="connsiteY45" fmla="*/ 881216 h 2149577"/>
              <a:gd name="connsiteX46" fmla="*/ 7374 w 1183558"/>
              <a:gd name="connsiteY46" fmla="*/ 796412 h 2149577"/>
              <a:gd name="connsiteX47" fmla="*/ 25809 w 1183558"/>
              <a:gd name="connsiteY47" fmla="*/ 645242 h 2149577"/>
              <a:gd name="connsiteX48" fmla="*/ 44245 w 1183558"/>
              <a:gd name="connsiteY48" fmla="*/ 553064 h 2149577"/>
              <a:gd name="connsiteX49" fmla="*/ 70055 w 1183558"/>
              <a:gd name="connsiteY49" fmla="*/ 435077 h 2149577"/>
              <a:gd name="connsiteX50" fmla="*/ 99551 w 1183558"/>
              <a:gd name="connsiteY50" fmla="*/ 335525 h 2149577"/>
              <a:gd name="connsiteX51" fmla="*/ 508819 w 1183558"/>
              <a:gd name="connsiteY51" fmla="*/ 0 h 2149577"/>
              <a:gd name="connsiteX52" fmla="*/ 578874 w 1183558"/>
              <a:gd name="connsiteY52" fmla="*/ 0 h 2149577"/>
              <a:gd name="connsiteX53" fmla="*/ 637867 w 1183558"/>
              <a:gd name="connsiteY53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486697 w 1183558"/>
              <a:gd name="connsiteY3" fmla="*/ 239661 h 2149577"/>
              <a:gd name="connsiteX4" fmla="*/ 342900 w 1183558"/>
              <a:gd name="connsiteY4" fmla="*/ 309716 h 2149577"/>
              <a:gd name="connsiteX5" fmla="*/ 280219 w 1183558"/>
              <a:gd name="connsiteY5" fmla="*/ 471948 h 2149577"/>
              <a:gd name="connsiteX6" fmla="*/ 247035 w 1183558"/>
              <a:gd name="connsiteY6" fmla="*/ 641554 h 2149577"/>
              <a:gd name="connsiteX7" fmla="*/ 235974 w 1183558"/>
              <a:gd name="connsiteY7" fmla="*/ 744793 h 2149577"/>
              <a:gd name="connsiteX8" fmla="*/ 224913 w 1183558"/>
              <a:gd name="connsiteY8" fmla="*/ 977080 h 2149577"/>
              <a:gd name="connsiteX9" fmla="*/ 224913 w 1183558"/>
              <a:gd name="connsiteY9" fmla="*/ 1113503 h 2149577"/>
              <a:gd name="connsiteX10" fmla="*/ 232287 w 1183558"/>
              <a:gd name="connsiteY10" fmla="*/ 1327354 h 2149577"/>
              <a:gd name="connsiteX11" fmla="*/ 239661 w 1183558"/>
              <a:gd name="connsiteY11" fmla="*/ 1426906 h 2149577"/>
              <a:gd name="connsiteX12" fmla="*/ 250722 w 1183558"/>
              <a:gd name="connsiteY12" fmla="*/ 1555954 h 2149577"/>
              <a:gd name="connsiteX13" fmla="*/ 254409 w 1183558"/>
              <a:gd name="connsiteY13" fmla="*/ 1574390 h 2149577"/>
              <a:gd name="connsiteX14" fmla="*/ 269158 w 1183558"/>
              <a:gd name="connsiteY14" fmla="*/ 1603887 h 2149577"/>
              <a:gd name="connsiteX15" fmla="*/ 291280 w 1183558"/>
              <a:gd name="connsiteY15" fmla="*/ 1640758 h 2149577"/>
              <a:gd name="connsiteX16" fmla="*/ 313403 w 1183558"/>
              <a:gd name="connsiteY16" fmla="*/ 1666567 h 2149577"/>
              <a:gd name="connsiteX17" fmla="*/ 361335 w 1183558"/>
              <a:gd name="connsiteY17" fmla="*/ 1696064 h 2149577"/>
              <a:gd name="connsiteX18" fmla="*/ 409267 w 1183558"/>
              <a:gd name="connsiteY18" fmla="*/ 1714500 h 2149577"/>
              <a:gd name="connsiteX19" fmla="*/ 471948 w 1183558"/>
              <a:gd name="connsiteY19" fmla="*/ 1725561 h 2149577"/>
              <a:gd name="connsiteX20" fmla="*/ 1017638 w 1183558"/>
              <a:gd name="connsiteY20" fmla="*/ 1791929 h 2149577"/>
              <a:gd name="connsiteX21" fmla="*/ 1124564 w 1183558"/>
              <a:gd name="connsiteY21" fmla="*/ 1806677 h 2149577"/>
              <a:gd name="connsiteX22" fmla="*/ 1176184 w 1183558"/>
              <a:gd name="connsiteY22" fmla="*/ 1817738 h 2149577"/>
              <a:gd name="connsiteX23" fmla="*/ 1183558 w 1183558"/>
              <a:gd name="connsiteY23" fmla="*/ 1828800 h 2149577"/>
              <a:gd name="connsiteX24" fmla="*/ 1183558 w 1183558"/>
              <a:gd name="connsiteY24" fmla="*/ 1836174 h 2149577"/>
              <a:gd name="connsiteX25" fmla="*/ 1176184 w 1183558"/>
              <a:gd name="connsiteY25" fmla="*/ 1847235 h 2149577"/>
              <a:gd name="connsiteX26" fmla="*/ 1146687 w 1183558"/>
              <a:gd name="connsiteY26" fmla="*/ 1858296 h 2149577"/>
              <a:gd name="connsiteX27" fmla="*/ 1091380 w 1183558"/>
              <a:gd name="connsiteY27" fmla="*/ 1869358 h 2149577"/>
              <a:gd name="connsiteX28" fmla="*/ 575187 w 1183558"/>
              <a:gd name="connsiteY28" fmla="*/ 1950474 h 2149577"/>
              <a:gd name="connsiteX29" fmla="*/ 387145 w 1183558"/>
              <a:gd name="connsiteY29" fmla="*/ 1998406 h 2149577"/>
              <a:gd name="connsiteX30" fmla="*/ 328151 w 1183558"/>
              <a:gd name="connsiteY30" fmla="*/ 2020529 h 2149577"/>
              <a:gd name="connsiteX31" fmla="*/ 313403 w 1183558"/>
              <a:gd name="connsiteY31" fmla="*/ 2031590 h 2149577"/>
              <a:gd name="connsiteX32" fmla="*/ 265471 w 1183558"/>
              <a:gd name="connsiteY32" fmla="*/ 2090583 h 2149577"/>
              <a:gd name="connsiteX33" fmla="*/ 221226 w 1183558"/>
              <a:gd name="connsiteY33" fmla="*/ 2127454 h 2149577"/>
              <a:gd name="connsiteX34" fmla="*/ 180667 w 1183558"/>
              <a:gd name="connsiteY34" fmla="*/ 2149577 h 2149577"/>
              <a:gd name="connsiteX35" fmla="*/ 154858 w 1183558"/>
              <a:gd name="connsiteY35" fmla="*/ 2149577 h 2149577"/>
              <a:gd name="connsiteX36" fmla="*/ 114300 w 1183558"/>
              <a:gd name="connsiteY36" fmla="*/ 2131142 h 2149577"/>
              <a:gd name="connsiteX37" fmla="*/ 70055 w 1183558"/>
              <a:gd name="connsiteY37" fmla="*/ 2075835 h 2149577"/>
              <a:gd name="connsiteX38" fmla="*/ 47932 w 1183558"/>
              <a:gd name="connsiteY38" fmla="*/ 2009467 h 2149577"/>
              <a:gd name="connsiteX39" fmla="*/ 29497 w 1183558"/>
              <a:gd name="connsiteY39" fmla="*/ 1924664 h 2149577"/>
              <a:gd name="connsiteX40" fmla="*/ 11061 w 1183558"/>
              <a:gd name="connsiteY40" fmla="*/ 1703438 h 2149577"/>
              <a:gd name="connsiteX41" fmla="*/ 0 w 1183558"/>
              <a:gd name="connsiteY41" fmla="*/ 1419532 h 2149577"/>
              <a:gd name="connsiteX42" fmla="*/ 0 w 1183558"/>
              <a:gd name="connsiteY42" fmla="*/ 1238864 h 2149577"/>
              <a:gd name="connsiteX43" fmla="*/ 0 w 1183558"/>
              <a:gd name="connsiteY43" fmla="*/ 1043448 h 2149577"/>
              <a:gd name="connsiteX44" fmla="*/ 0 w 1183558"/>
              <a:gd name="connsiteY44" fmla="*/ 881216 h 2149577"/>
              <a:gd name="connsiteX45" fmla="*/ 7374 w 1183558"/>
              <a:gd name="connsiteY45" fmla="*/ 796412 h 2149577"/>
              <a:gd name="connsiteX46" fmla="*/ 25809 w 1183558"/>
              <a:gd name="connsiteY46" fmla="*/ 645242 h 2149577"/>
              <a:gd name="connsiteX47" fmla="*/ 44245 w 1183558"/>
              <a:gd name="connsiteY47" fmla="*/ 553064 h 2149577"/>
              <a:gd name="connsiteX48" fmla="*/ 70055 w 1183558"/>
              <a:gd name="connsiteY48" fmla="*/ 435077 h 2149577"/>
              <a:gd name="connsiteX49" fmla="*/ 99551 w 1183558"/>
              <a:gd name="connsiteY49" fmla="*/ 335525 h 2149577"/>
              <a:gd name="connsiteX50" fmla="*/ 508819 w 1183558"/>
              <a:gd name="connsiteY50" fmla="*/ 0 h 2149577"/>
              <a:gd name="connsiteX51" fmla="*/ 578874 w 1183558"/>
              <a:gd name="connsiteY51" fmla="*/ 0 h 2149577"/>
              <a:gd name="connsiteX52" fmla="*/ 637867 w 1183558"/>
              <a:gd name="connsiteY52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545690 w 1183558"/>
              <a:gd name="connsiteY2" fmla="*/ 232287 h 2149577"/>
              <a:gd name="connsiteX3" fmla="*/ 342900 w 1183558"/>
              <a:gd name="connsiteY3" fmla="*/ 309716 h 2149577"/>
              <a:gd name="connsiteX4" fmla="*/ 280219 w 1183558"/>
              <a:gd name="connsiteY4" fmla="*/ 471948 h 2149577"/>
              <a:gd name="connsiteX5" fmla="*/ 247035 w 1183558"/>
              <a:gd name="connsiteY5" fmla="*/ 641554 h 2149577"/>
              <a:gd name="connsiteX6" fmla="*/ 235974 w 1183558"/>
              <a:gd name="connsiteY6" fmla="*/ 744793 h 2149577"/>
              <a:gd name="connsiteX7" fmla="*/ 224913 w 1183558"/>
              <a:gd name="connsiteY7" fmla="*/ 977080 h 2149577"/>
              <a:gd name="connsiteX8" fmla="*/ 224913 w 1183558"/>
              <a:gd name="connsiteY8" fmla="*/ 1113503 h 2149577"/>
              <a:gd name="connsiteX9" fmla="*/ 232287 w 1183558"/>
              <a:gd name="connsiteY9" fmla="*/ 1327354 h 2149577"/>
              <a:gd name="connsiteX10" fmla="*/ 239661 w 1183558"/>
              <a:gd name="connsiteY10" fmla="*/ 1426906 h 2149577"/>
              <a:gd name="connsiteX11" fmla="*/ 250722 w 1183558"/>
              <a:gd name="connsiteY11" fmla="*/ 1555954 h 2149577"/>
              <a:gd name="connsiteX12" fmla="*/ 254409 w 1183558"/>
              <a:gd name="connsiteY12" fmla="*/ 1574390 h 2149577"/>
              <a:gd name="connsiteX13" fmla="*/ 269158 w 1183558"/>
              <a:gd name="connsiteY13" fmla="*/ 1603887 h 2149577"/>
              <a:gd name="connsiteX14" fmla="*/ 291280 w 1183558"/>
              <a:gd name="connsiteY14" fmla="*/ 1640758 h 2149577"/>
              <a:gd name="connsiteX15" fmla="*/ 313403 w 1183558"/>
              <a:gd name="connsiteY15" fmla="*/ 1666567 h 2149577"/>
              <a:gd name="connsiteX16" fmla="*/ 361335 w 1183558"/>
              <a:gd name="connsiteY16" fmla="*/ 1696064 h 2149577"/>
              <a:gd name="connsiteX17" fmla="*/ 409267 w 1183558"/>
              <a:gd name="connsiteY17" fmla="*/ 1714500 h 2149577"/>
              <a:gd name="connsiteX18" fmla="*/ 471948 w 1183558"/>
              <a:gd name="connsiteY18" fmla="*/ 1725561 h 2149577"/>
              <a:gd name="connsiteX19" fmla="*/ 1017638 w 1183558"/>
              <a:gd name="connsiteY19" fmla="*/ 1791929 h 2149577"/>
              <a:gd name="connsiteX20" fmla="*/ 1124564 w 1183558"/>
              <a:gd name="connsiteY20" fmla="*/ 1806677 h 2149577"/>
              <a:gd name="connsiteX21" fmla="*/ 1176184 w 1183558"/>
              <a:gd name="connsiteY21" fmla="*/ 1817738 h 2149577"/>
              <a:gd name="connsiteX22" fmla="*/ 1183558 w 1183558"/>
              <a:gd name="connsiteY22" fmla="*/ 1828800 h 2149577"/>
              <a:gd name="connsiteX23" fmla="*/ 1183558 w 1183558"/>
              <a:gd name="connsiteY23" fmla="*/ 1836174 h 2149577"/>
              <a:gd name="connsiteX24" fmla="*/ 1176184 w 1183558"/>
              <a:gd name="connsiteY24" fmla="*/ 1847235 h 2149577"/>
              <a:gd name="connsiteX25" fmla="*/ 1146687 w 1183558"/>
              <a:gd name="connsiteY25" fmla="*/ 1858296 h 2149577"/>
              <a:gd name="connsiteX26" fmla="*/ 1091380 w 1183558"/>
              <a:gd name="connsiteY26" fmla="*/ 1869358 h 2149577"/>
              <a:gd name="connsiteX27" fmla="*/ 575187 w 1183558"/>
              <a:gd name="connsiteY27" fmla="*/ 1950474 h 2149577"/>
              <a:gd name="connsiteX28" fmla="*/ 387145 w 1183558"/>
              <a:gd name="connsiteY28" fmla="*/ 1998406 h 2149577"/>
              <a:gd name="connsiteX29" fmla="*/ 328151 w 1183558"/>
              <a:gd name="connsiteY29" fmla="*/ 2020529 h 2149577"/>
              <a:gd name="connsiteX30" fmla="*/ 313403 w 1183558"/>
              <a:gd name="connsiteY30" fmla="*/ 2031590 h 2149577"/>
              <a:gd name="connsiteX31" fmla="*/ 265471 w 1183558"/>
              <a:gd name="connsiteY31" fmla="*/ 2090583 h 2149577"/>
              <a:gd name="connsiteX32" fmla="*/ 221226 w 1183558"/>
              <a:gd name="connsiteY32" fmla="*/ 2127454 h 2149577"/>
              <a:gd name="connsiteX33" fmla="*/ 180667 w 1183558"/>
              <a:gd name="connsiteY33" fmla="*/ 2149577 h 2149577"/>
              <a:gd name="connsiteX34" fmla="*/ 154858 w 1183558"/>
              <a:gd name="connsiteY34" fmla="*/ 2149577 h 2149577"/>
              <a:gd name="connsiteX35" fmla="*/ 114300 w 1183558"/>
              <a:gd name="connsiteY35" fmla="*/ 2131142 h 2149577"/>
              <a:gd name="connsiteX36" fmla="*/ 70055 w 1183558"/>
              <a:gd name="connsiteY36" fmla="*/ 2075835 h 2149577"/>
              <a:gd name="connsiteX37" fmla="*/ 47932 w 1183558"/>
              <a:gd name="connsiteY37" fmla="*/ 2009467 h 2149577"/>
              <a:gd name="connsiteX38" fmla="*/ 29497 w 1183558"/>
              <a:gd name="connsiteY38" fmla="*/ 1924664 h 2149577"/>
              <a:gd name="connsiteX39" fmla="*/ 11061 w 1183558"/>
              <a:gd name="connsiteY39" fmla="*/ 1703438 h 2149577"/>
              <a:gd name="connsiteX40" fmla="*/ 0 w 1183558"/>
              <a:gd name="connsiteY40" fmla="*/ 1419532 h 2149577"/>
              <a:gd name="connsiteX41" fmla="*/ 0 w 1183558"/>
              <a:gd name="connsiteY41" fmla="*/ 1238864 h 2149577"/>
              <a:gd name="connsiteX42" fmla="*/ 0 w 1183558"/>
              <a:gd name="connsiteY42" fmla="*/ 1043448 h 2149577"/>
              <a:gd name="connsiteX43" fmla="*/ 0 w 1183558"/>
              <a:gd name="connsiteY43" fmla="*/ 881216 h 2149577"/>
              <a:gd name="connsiteX44" fmla="*/ 7374 w 1183558"/>
              <a:gd name="connsiteY44" fmla="*/ 796412 h 2149577"/>
              <a:gd name="connsiteX45" fmla="*/ 25809 w 1183558"/>
              <a:gd name="connsiteY45" fmla="*/ 645242 h 2149577"/>
              <a:gd name="connsiteX46" fmla="*/ 44245 w 1183558"/>
              <a:gd name="connsiteY46" fmla="*/ 553064 h 2149577"/>
              <a:gd name="connsiteX47" fmla="*/ 70055 w 1183558"/>
              <a:gd name="connsiteY47" fmla="*/ 435077 h 2149577"/>
              <a:gd name="connsiteX48" fmla="*/ 99551 w 1183558"/>
              <a:gd name="connsiteY48" fmla="*/ 335525 h 2149577"/>
              <a:gd name="connsiteX49" fmla="*/ 508819 w 1183558"/>
              <a:gd name="connsiteY49" fmla="*/ 0 h 2149577"/>
              <a:gd name="connsiteX50" fmla="*/ 578874 w 1183558"/>
              <a:gd name="connsiteY50" fmla="*/ 0 h 2149577"/>
              <a:gd name="connsiteX51" fmla="*/ 637867 w 1183558"/>
              <a:gd name="connsiteY51" fmla="*/ 3687 h 2149577"/>
              <a:gd name="connsiteX0" fmla="*/ 637867 w 1183558"/>
              <a:gd name="connsiteY0" fmla="*/ 3687 h 2149577"/>
              <a:gd name="connsiteX1" fmla="*/ 682113 w 1183558"/>
              <a:gd name="connsiteY1" fmla="*/ 228600 h 2149577"/>
              <a:gd name="connsiteX2" fmla="*/ 342900 w 1183558"/>
              <a:gd name="connsiteY2" fmla="*/ 309716 h 2149577"/>
              <a:gd name="connsiteX3" fmla="*/ 280219 w 1183558"/>
              <a:gd name="connsiteY3" fmla="*/ 471948 h 2149577"/>
              <a:gd name="connsiteX4" fmla="*/ 247035 w 1183558"/>
              <a:gd name="connsiteY4" fmla="*/ 641554 h 2149577"/>
              <a:gd name="connsiteX5" fmla="*/ 235974 w 1183558"/>
              <a:gd name="connsiteY5" fmla="*/ 744793 h 2149577"/>
              <a:gd name="connsiteX6" fmla="*/ 224913 w 1183558"/>
              <a:gd name="connsiteY6" fmla="*/ 977080 h 2149577"/>
              <a:gd name="connsiteX7" fmla="*/ 224913 w 1183558"/>
              <a:gd name="connsiteY7" fmla="*/ 1113503 h 2149577"/>
              <a:gd name="connsiteX8" fmla="*/ 232287 w 1183558"/>
              <a:gd name="connsiteY8" fmla="*/ 1327354 h 2149577"/>
              <a:gd name="connsiteX9" fmla="*/ 239661 w 1183558"/>
              <a:gd name="connsiteY9" fmla="*/ 1426906 h 2149577"/>
              <a:gd name="connsiteX10" fmla="*/ 250722 w 1183558"/>
              <a:gd name="connsiteY10" fmla="*/ 1555954 h 2149577"/>
              <a:gd name="connsiteX11" fmla="*/ 254409 w 1183558"/>
              <a:gd name="connsiteY11" fmla="*/ 1574390 h 2149577"/>
              <a:gd name="connsiteX12" fmla="*/ 269158 w 1183558"/>
              <a:gd name="connsiteY12" fmla="*/ 1603887 h 2149577"/>
              <a:gd name="connsiteX13" fmla="*/ 291280 w 1183558"/>
              <a:gd name="connsiteY13" fmla="*/ 1640758 h 2149577"/>
              <a:gd name="connsiteX14" fmla="*/ 313403 w 1183558"/>
              <a:gd name="connsiteY14" fmla="*/ 1666567 h 2149577"/>
              <a:gd name="connsiteX15" fmla="*/ 361335 w 1183558"/>
              <a:gd name="connsiteY15" fmla="*/ 1696064 h 2149577"/>
              <a:gd name="connsiteX16" fmla="*/ 409267 w 1183558"/>
              <a:gd name="connsiteY16" fmla="*/ 1714500 h 2149577"/>
              <a:gd name="connsiteX17" fmla="*/ 471948 w 1183558"/>
              <a:gd name="connsiteY17" fmla="*/ 1725561 h 2149577"/>
              <a:gd name="connsiteX18" fmla="*/ 1017638 w 1183558"/>
              <a:gd name="connsiteY18" fmla="*/ 1791929 h 2149577"/>
              <a:gd name="connsiteX19" fmla="*/ 1124564 w 1183558"/>
              <a:gd name="connsiteY19" fmla="*/ 1806677 h 2149577"/>
              <a:gd name="connsiteX20" fmla="*/ 1176184 w 1183558"/>
              <a:gd name="connsiteY20" fmla="*/ 1817738 h 2149577"/>
              <a:gd name="connsiteX21" fmla="*/ 1183558 w 1183558"/>
              <a:gd name="connsiteY21" fmla="*/ 1828800 h 2149577"/>
              <a:gd name="connsiteX22" fmla="*/ 1183558 w 1183558"/>
              <a:gd name="connsiteY22" fmla="*/ 1836174 h 2149577"/>
              <a:gd name="connsiteX23" fmla="*/ 1176184 w 1183558"/>
              <a:gd name="connsiteY23" fmla="*/ 1847235 h 2149577"/>
              <a:gd name="connsiteX24" fmla="*/ 1146687 w 1183558"/>
              <a:gd name="connsiteY24" fmla="*/ 1858296 h 2149577"/>
              <a:gd name="connsiteX25" fmla="*/ 1091380 w 1183558"/>
              <a:gd name="connsiteY25" fmla="*/ 1869358 h 2149577"/>
              <a:gd name="connsiteX26" fmla="*/ 575187 w 1183558"/>
              <a:gd name="connsiteY26" fmla="*/ 1950474 h 2149577"/>
              <a:gd name="connsiteX27" fmla="*/ 387145 w 1183558"/>
              <a:gd name="connsiteY27" fmla="*/ 1998406 h 2149577"/>
              <a:gd name="connsiteX28" fmla="*/ 328151 w 1183558"/>
              <a:gd name="connsiteY28" fmla="*/ 2020529 h 2149577"/>
              <a:gd name="connsiteX29" fmla="*/ 313403 w 1183558"/>
              <a:gd name="connsiteY29" fmla="*/ 2031590 h 2149577"/>
              <a:gd name="connsiteX30" fmla="*/ 265471 w 1183558"/>
              <a:gd name="connsiteY30" fmla="*/ 2090583 h 2149577"/>
              <a:gd name="connsiteX31" fmla="*/ 221226 w 1183558"/>
              <a:gd name="connsiteY31" fmla="*/ 2127454 h 2149577"/>
              <a:gd name="connsiteX32" fmla="*/ 180667 w 1183558"/>
              <a:gd name="connsiteY32" fmla="*/ 2149577 h 2149577"/>
              <a:gd name="connsiteX33" fmla="*/ 154858 w 1183558"/>
              <a:gd name="connsiteY33" fmla="*/ 2149577 h 2149577"/>
              <a:gd name="connsiteX34" fmla="*/ 114300 w 1183558"/>
              <a:gd name="connsiteY34" fmla="*/ 2131142 h 2149577"/>
              <a:gd name="connsiteX35" fmla="*/ 70055 w 1183558"/>
              <a:gd name="connsiteY35" fmla="*/ 2075835 h 2149577"/>
              <a:gd name="connsiteX36" fmla="*/ 47932 w 1183558"/>
              <a:gd name="connsiteY36" fmla="*/ 2009467 h 2149577"/>
              <a:gd name="connsiteX37" fmla="*/ 29497 w 1183558"/>
              <a:gd name="connsiteY37" fmla="*/ 1924664 h 2149577"/>
              <a:gd name="connsiteX38" fmla="*/ 11061 w 1183558"/>
              <a:gd name="connsiteY38" fmla="*/ 1703438 h 2149577"/>
              <a:gd name="connsiteX39" fmla="*/ 0 w 1183558"/>
              <a:gd name="connsiteY39" fmla="*/ 1419532 h 2149577"/>
              <a:gd name="connsiteX40" fmla="*/ 0 w 1183558"/>
              <a:gd name="connsiteY40" fmla="*/ 1238864 h 2149577"/>
              <a:gd name="connsiteX41" fmla="*/ 0 w 1183558"/>
              <a:gd name="connsiteY41" fmla="*/ 1043448 h 2149577"/>
              <a:gd name="connsiteX42" fmla="*/ 0 w 1183558"/>
              <a:gd name="connsiteY42" fmla="*/ 881216 h 2149577"/>
              <a:gd name="connsiteX43" fmla="*/ 7374 w 1183558"/>
              <a:gd name="connsiteY43" fmla="*/ 796412 h 2149577"/>
              <a:gd name="connsiteX44" fmla="*/ 25809 w 1183558"/>
              <a:gd name="connsiteY44" fmla="*/ 645242 h 2149577"/>
              <a:gd name="connsiteX45" fmla="*/ 44245 w 1183558"/>
              <a:gd name="connsiteY45" fmla="*/ 553064 h 2149577"/>
              <a:gd name="connsiteX46" fmla="*/ 70055 w 1183558"/>
              <a:gd name="connsiteY46" fmla="*/ 435077 h 2149577"/>
              <a:gd name="connsiteX47" fmla="*/ 99551 w 1183558"/>
              <a:gd name="connsiteY47" fmla="*/ 335525 h 2149577"/>
              <a:gd name="connsiteX48" fmla="*/ 508819 w 1183558"/>
              <a:gd name="connsiteY48" fmla="*/ 0 h 2149577"/>
              <a:gd name="connsiteX49" fmla="*/ 578874 w 1183558"/>
              <a:gd name="connsiteY49" fmla="*/ 0 h 2149577"/>
              <a:gd name="connsiteX50" fmla="*/ 637867 w 1183558"/>
              <a:gd name="connsiteY50" fmla="*/ 3687 h 2149577"/>
              <a:gd name="connsiteX0" fmla="*/ 637867 w 1183558"/>
              <a:gd name="connsiteY0" fmla="*/ 3687 h 2149577"/>
              <a:gd name="connsiteX1" fmla="*/ 342900 w 1183558"/>
              <a:gd name="connsiteY1" fmla="*/ 309716 h 2149577"/>
              <a:gd name="connsiteX2" fmla="*/ 280219 w 1183558"/>
              <a:gd name="connsiteY2" fmla="*/ 471948 h 2149577"/>
              <a:gd name="connsiteX3" fmla="*/ 247035 w 1183558"/>
              <a:gd name="connsiteY3" fmla="*/ 641554 h 2149577"/>
              <a:gd name="connsiteX4" fmla="*/ 235974 w 1183558"/>
              <a:gd name="connsiteY4" fmla="*/ 744793 h 2149577"/>
              <a:gd name="connsiteX5" fmla="*/ 224913 w 1183558"/>
              <a:gd name="connsiteY5" fmla="*/ 977080 h 2149577"/>
              <a:gd name="connsiteX6" fmla="*/ 224913 w 1183558"/>
              <a:gd name="connsiteY6" fmla="*/ 1113503 h 2149577"/>
              <a:gd name="connsiteX7" fmla="*/ 232287 w 1183558"/>
              <a:gd name="connsiteY7" fmla="*/ 1327354 h 2149577"/>
              <a:gd name="connsiteX8" fmla="*/ 239661 w 1183558"/>
              <a:gd name="connsiteY8" fmla="*/ 1426906 h 2149577"/>
              <a:gd name="connsiteX9" fmla="*/ 250722 w 1183558"/>
              <a:gd name="connsiteY9" fmla="*/ 1555954 h 2149577"/>
              <a:gd name="connsiteX10" fmla="*/ 254409 w 1183558"/>
              <a:gd name="connsiteY10" fmla="*/ 1574390 h 2149577"/>
              <a:gd name="connsiteX11" fmla="*/ 269158 w 1183558"/>
              <a:gd name="connsiteY11" fmla="*/ 1603887 h 2149577"/>
              <a:gd name="connsiteX12" fmla="*/ 291280 w 1183558"/>
              <a:gd name="connsiteY12" fmla="*/ 1640758 h 2149577"/>
              <a:gd name="connsiteX13" fmla="*/ 313403 w 1183558"/>
              <a:gd name="connsiteY13" fmla="*/ 1666567 h 2149577"/>
              <a:gd name="connsiteX14" fmla="*/ 361335 w 1183558"/>
              <a:gd name="connsiteY14" fmla="*/ 1696064 h 2149577"/>
              <a:gd name="connsiteX15" fmla="*/ 409267 w 1183558"/>
              <a:gd name="connsiteY15" fmla="*/ 1714500 h 2149577"/>
              <a:gd name="connsiteX16" fmla="*/ 471948 w 1183558"/>
              <a:gd name="connsiteY16" fmla="*/ 1725561 h 2149577"/>
              <a:gd name="connsiteX17" fmla="*/ 1017638 w 1183558"/>
              <a:gd name="connsiteY17" fmla="*/ 1791929 h 2149577"/>
              <a:gd name="connsiteX18" fmla="*/ 1124564 w 1183558"/>
              <a:gd name="connsiteY18" fmla="*/ 1806677 h 2149577"/>
              <a:gd name="connsiteX19" fmla="*/ 1176184 w 1183558"/>
              <a:gd name="connsiteY19" fmla="*/ 1817738 h 2149577"/>
              <a:gd name="connsiteX20" fmla="*/ 1183558 w 1183558"/>
              <a:gd name="connsiteY20" fmla="*/ 1828800 h 2149577"/>
              <a:gd name="connsiteX21" fmla="*/ 1183558 w 1183558"/>
              <a:gd name="connsiteY21" fmla="*/ 1836174 h 2149577"/>
              <a:gd name="connsiteX22" fmla="*/ 1176184 w 1183558"/>
              <a:gd name="connsiteY22" fmla="*/ 1847235 h 2149577"/>
              <a:gd name="connsiteX23" fmla="*/ 1146687 w 1183558"/>
              <a:gd name="connsiteY23" fmla="*/ 1858296 h 2149577"/>
              <a:gd name="connsiteX24" fmla="*/ 1091380 w 1183558"/>
              <a:gd name="connsiteY24" fmla="*/ 1869358 h 2149577"/>
              <a:gd name="connsiteX25" fmla="*/ 575187 w 1183558"/>
              <a:gd name="connsiteY25" fmla="*/ 1950474 h 2149577"/>
              <a:gd name="connsiteX26" fmla="*/ 387145 w 1183558"/>
              <a:gd name="connsiteY26" fmla="*/ 1998406 h 2149577"/>
              <a:gd name="connsiteX27" fmla="*/ 328151 w 1183558"/>
              <a:gd name="connsiteY27" fmla="*/ 2020529 h 2149577"/>
              <a:gd name="connsiteX28" fmla="*/ 313403 w 1183558"/>
              <a:gd name="connsiteY28" fmla="*/ 2031590 h 2149577"/>
              <a:gd name="connsiteX29" fmla="*/ 265471 w 1183558"/>
              <a:gd name="connsiteY29" fmla="*/ 2090583 h 2149577"/>
              <a:gd name="connsiteX30" fmla="*/ 221226 w 1183558"/>
              <a:gd name="connsiteY30" fmla="*/ 2127454 h 2149577"/>
              <a:gd name="connsiteX31" fmla="*/ 180667 w 1183558"/>
              <a:gd name="connsiteY31" fmla="*/ 2149577 h 2149577"/>
              <a:gd name="connsiteX32" fmla="*/ 154858 w 1183558"/>
              <a:gd name="connsiteY32" fmla="*/ 2149577 h 2149577"/>
              <a:gd name="connsiteX33" fmla="*/ 114300 w 1183558"/>
              <a:gd name="connsiteY33" fmla="*/ 2131142 h 2149577"/>
              <a:gd name="connsiteX34" fmla="*/ 70055 w 1183558"/>
              <a:gd name="connsiteY34" fmla="*/ 2075835 h 2149577"/>
              <a:gd name="connsiteX35" fmla="*/ 47932 w 1183558"/>
              <a:gd name="connsiteY35" fmla="*/ 2009467 h 2149577"/>
              <a:gd name="connsiteX36" fmla="*/ 29497 w 1183558"/>
              <a:gd name="connsiteY36" fmla="*/ 1924664 h 2149577"/>
              <a:gd name="connsiteX37" fmla="*/ 11061 w 1183558"/>
              <a:gd name="connsiteY37" fmla="*/ 1703438 h 2149577"/>
              <a:gd name="connsiteX38" fmla="*/ 0 w 1183558"/>
              <a:gd name="connsiteY38" fmla="*/ 1419532 h 2149577"/>
              <a:gd name="connsiteX39" fmla="*/ 0 w 1183558"/>
              <a:gd name="connsiteY39" fmla="*/ 1238864 h 2149577"/>
              <a:gd name="connsiteX40" fmla="*/ 0 w 1183558"/>
              <a:gd name="connsiteY40" fmla="*/ 1043448 h 2149577"/>
              <a:gd name="connsiteX41" fmla="*/ 0 w 1183558"/>
              <a:gd name="connsiteY41" fmla="*/ 881216 h 2149577"/>
              <a:gd name="connsiteX42" fmla="*/ 7374 w 1183558"/>
              <a:gd name="connsiteY42" fmla="*/ 796412 h 2149577"/>
              <a:gd name="connsiteX43" fmla="*/ 25809 w 1183558"/>
              <a:gd name="connsiteY43" fmla="*/ 645242 h 2149577"/>
              <a:gd name="connsiteX44" fmla="*/ 44245 w 1183558"/>
              <a:gd name="connsiteY44" fmla="*/ 553064 h 2149577"/>
              <a:gd name="connsiteX45" fmla="*/ 70055 w 1183558"/>
              <a:gd name="connsiteY45" fmla="*/ 435077 h 2149577"/>
              <a:gd name="connsiteX46" fmla="*/ 99551 w 1183558"/>
              <a:gd name="connsiteY46" fmla="*/ 335525 h 2149577"/>
              <a:gd name="connsiteX47" fmla="*/ 508819 w 1183558"/>
              <a:gd name="connsiteY47" fmla="*/ 0 h 2149577"/>
              <a:gd name="connsiteX48" fmla="*/ 578874 w 1183558"/>
              <a:gd name="connsiteY48" fmla="*/ 0 h 2149577"/>
              <a:gd name="connsiteX49" fmla="*/ 637867 w 1183558"/>
              <a:gd name="connsiteY49" fmla="*/ 3687 h 2149577"/>
              <a:gd name="connsiteX0" fmla="*/ 578874 w 1183558"/>
              <a:gd name="connsiteY0" fmla="*/ 0 h 2149577"/>
              <a:gd name="connsiteX1" fmla="*/ 342900 w 1183558"/>
              <a:gd name="connsiteY1" fmla="*/ 309716 h 2149577"/>
              <a:gd name="connsiteX2" fmla="*/ 280219 w 1183558"/>
              <a:gd name="connsiteY2" fmla="*/ 471948 h 2149577"/>
              <a:gd name="connsiteX3" fmla="*/ 247035 w 1183558"/>
              <a:gd name="connsiteY3" fmla="*/ 641554 h 2149577"/>
              <a:gd name="connsiteX4" fmla="*/ 235974 w 1183558"/>
              <a:gd name="connsiteY4" fmla="*/ 744793 h 2149577"/>
              <a:gd name="connsiteX5" fmla="*/ 224913 w 1183558"/>
              <a:gd name="connsiteY5" fmla="*/ 977080 h 2149577"/>
              <a:gd name="connsiteX6" fmla="*/ 224913 w 1183558"/>
              <a:gd name="connsiteY6" fmla="*/ 1113503 h 2149577"/>
              <a:gd name="connsiteX7" fmla="*/ 232287 w 1183558"/>
              <a:gd name="connsiteY7" fmla="*/ 1327354 h 2149577"/>
              <a:gd name="connsiteX8" fmla="*/ 239661 w 1183558"/>
              <a:gd name="connsiteY8" fmla="*/ 1426906 h 2149577"/>
              <a:gd name="connsiteX9" fmla="*/ 250722 w 1183558"/>
              <a:gd name="connsiteY9" fmla="*/ 1555954 h 2149577"/>
              <a:gd name="connsiteX10" fmla="*/ 254409 w 1183558"/>
              <a:gd name="connsiteY10" fmla="*/ 1574390 h 2149577"/>
              <a:gd name="connsiteX11" fmla="*/ 269158 w 1183558"/>
              <a:gd name="connsiteY11" fmla="*/ 1603887 h 2149577"/>
              <a:gd name="connsiteX12" fmla="*/ 291280 w 1183558"/>
              <a:gd name="connsiteY12" fmla="*/ 1640758 h 2149577"/>
              <a:gd name="connsiteX13" fmla="*/ 313403 w 1183558"/>
              <a:gd name="connsiteY13" fmla="*/ 1666567 h 2149577"/>
              <a:gd name="connsiteX14" fmla="*/ 361335 w 1183558"/>
              <a:gd name="connsiteY14" fmla="*/ 1696064 h 2149577"/>
              <a:gd name="connsiteX15" fmla="*/ 409267 w 1183558"/>
              <a:gd name="connsiteY15" fmla="*/ 1714500 h 2149577"/>
              <a:gd name="connsiteX16" fmla="*/ 471948 w 1183558"/>
              <a:gd name="connsiteY16" fmla="*/ 1725561 h 2149577"/>
              <a:gd name="connsiteX17" fmla="*/ 1017638 w 1183558"/>
              <a:gd name="connsiteY17" fmla="*/ 1791929 h 2149577"/>
              <a:gd name="connsiteX18" fmla="*/ 1124564 w 1183558"/>
              <a:gd name="connsiteY18" fmla="*/ 1806677 h 2149577"/>
              <a:gd name="connsiteX19" fmla="*/ 1176184 w 1183558"/>
              <a:gd name="connsiteY19" fmla="*/ 1817738 h 2149577"/>
              <a:gd name="connsiteX20" fmla="*/ 1183558 w 1183558"/>
              <a:gd name="connsiteY20" fmla="*/ 1828800 h 2149577"/>
              <a:gd name="connsiteX21" fmla="*/ 1183558 w 1183558"/>
              <a:gd name="connsiteY21" fmla="*/ 1836174 h 2149577"/>
              <a:gd name="connsiteX22" fmla="*/ 1176184 w 1183558"/>
              <a:gd name="connsiteY22" fmla="*/ 1847235 h 2149577"/>
              <a:gd name="connsiteX23" fmla="*/ 1146687 w 1183558"/>
              <a:gd name="connsiteY23" fmla="*/ 1858296 h 2149577"/>
              <a:gd name="connsiteX24" fmla="*/ 1091380 w 1183558"/>
              <a:gd name="connsiteY24" fmla="*/ 1869358 h 2149577"/>
              <a:gd name="connsiteX25" fmla="*/ 575187 w 1183558"/>
              <a:gd name="connsiteY25" fmla="*/ 1950474 h 2149577"/>
              <a:gd name="connsiteX26" fmla="*/ 387145 w 1183558"/>
              <a:gd name="connsiteY26" fmla="*/ 1998406 h 2149577"/>
              <a:gd name="connsiteX27" fmla="*/ 328151 w 1183558"/>
              <a:gd name="connsiteY27" fmla="*/ 2020529 h 2149577"/>
              <a:gd name="connsiteX28" fmla="*/ 313403 w 1183558"/>
              <a:gd name="connsiteY28" fmla="*/ 2031590 h 2149577"/>
              <a:gd name="connsiteX29" fmla="*/ 265471 w 1183558"/>
              <a:gd name="connsiteY29" fmla="*/ 2090583 h 2149577"/>
              <a:gd name="connsiteX30" fmla="*/ 221226 w 1183558"/>
              <a:gd name="connsiteY30" fmla="*/ 2127454 h 2149577"/>
              <a:gd name="connsiteX31" fmla="*/ 180667 w 1183558"/>
              <a:gd name="connsiteY31" fmla="*/ 2149577 h 2149577"/>
              <a:gd name="connsiteX32" fmla="*/ 154858 w 1183558"/>
              <a:gd name="connsiteY32" fmla="*/ 2149577 h 2149577"/>
              <a:gd name="connsiteX33" fmla="*/ 114300 w 1183558"/>
              <a:gd name="connsiteY33" fmla="*/ 2131142 h 2149577"/>
              <a:gd name="connsiteX34" fmla="*/ 70055 w 1183558"/>
              <a:gd name="connsiteY34" fmla="*/ 2075835 h 2149577"/>
              <a:gd name="connsiteX35" fmla="*/ 47932 w 1183558"/>
              <a:gd name="connsiteY35" fmla="*/ 2009467 h 2149577"/>
              <a:gd name="connsiteX36" fmla="*/ 29497 w 1183558"/>
              <a:gd name="connsiteY36" fmla="*/ 1924664 h 2149577"/>
              <a:gd name="connsiteX37" fmla="*/ 11061 w 1183558"/>
              <a:gd name="connsiteY37" fmla="*/ 1703438 h 2149577"/>
              <a:gd name="connsiteX38" fmla="*/ 0 w 1183558"/>
              <a:gd name="connsiteY38" fmla="*/ 1419532 h 2149577"/>
              <a:gd name="connsiteX39" fmla="*/ 0 w 1183558"/>
              <a:gd name="connsiteY39" fmla="*/ 1238864 h 2149577"/>
              <a:gd name="connsiteX40" fmla="*/ 0 w 1183558"/>
              <a:gd name="connsiteY40" fmla="*/ 1043448 h 2149577"/>
              <a:gd name="connsiteX41" fmla="*/ 0 w 1183558"/>
              <a:gd name="connsiteY41" fmla="*/ 881216 h 2149577"/>
              <a:gd name="connsiteX42" fmla="*/ 7374 w 1183558"/>
              <a:gd name="connsiteY42" fmla="*/ 796412 h 2149577"/>
              <a:gd name="connsiteX43" fmla="*/ 25809 w 1183558"/>
              <a:gd name="connsiteY43" fmla="*/ 645242 h 2149577"/>
              <a:gd name="connsiteX44" fmla="*/ 44245 w 1183558"/>
              <a:gd name="connsiteY44" fmla="*/ 553064 h 2149577"/>
              <a:gd name="connsiteX45" fmla="*/ 70055 w 1183558"/>
              <a:gd name="connsiteY45" fmla="*/ 435077 h 2149577"/>
              <a:gd name="connsiteX46" fmla="*/ 99551 w 1183558"/>
              <a:gd name="connsiteY46" fmla="*/ 335525 h 2149577"/>
              <a:gd name="connsiteX47" fmla="*/ 508819 w 1183558"/>
              <a:gd name="connsiteY47" fmla="*/ 0 h 2149577"/>
              <a:gd name="connsiteX48" fmla="*/ 578874 w 1183558"/>
              <a:gd name="connsiteY48" fmla="*/ 0 h 2149577"/>
              <a:gd name="connsiteX0" fmla="*/ 508819 w 1183558"/>
              <a:gd name="connsiteY0" fmla="*/ 0 h 2149577"/>
              <a:gd name="connsiteX1" fmla="*/ 342900 w 1183558"/>
              <a:gd name="connsiteY1" fmla="*/ 309716 h 2149577"/>
              <a:gd name="connsiteX2" fmla="*/ 280219 w 1183558"/>
              <a:gd name="connsiteY2" fmla="*/ 471948 h 2149577"/>
              <a:gd name="connsiteX3" fmla="*/ 247035 w 1183558"/>
              <a:gd name="connsiteY3" fmla="*/ 641554 h 2149577"/>
              <a:gd name="connsiteX4" fmla="*/ 235974 w 1183558"/>
              <a:gd name="connsiteY4" fmla="*/ 744793 h 2149577"/>
              <a:gd name="connsiteX5" fmla="*/ 224913 w 1183558"/>
              <a:gd name="connsiteY5" fmla="*/ 977080 h 2149577"/>
              <a:gd name="connsiteX6" fmla="*/ 224913 w 1183558"/>
              <a:gd name="connsiteY6" fmla="*/ 1113503 h 2149577"/>
              <a:gd name="connsiteX7" fmla="*/ 232287 w 1183558"/>
              <a:gd name="connsiteY7" fmla="*/ 1327354 h 2149577"/>
              <a:gd name="connsiteX8" fmla="*/ 239661 w 1183558"/>
              <a:gd name="connsiteY8" fmla="*/ 1426906 h 2149577"/>
              <a:gd name="connsiteX9" fmla="*/ 250722 w 1183558"/>
              <a:gd name="connsiteY9" fmla="*/ 1555954 h 2149577"/>
              <a:gd name="connsiteX10" fmla="*/ 254409 w 1183558"/>
              <a:gd name="connsiteY10" fmla="*/ 1574390 h 2149577"/>
              <a:gd name="connsiteX11" fmla="*/ 269158 w 1183558"/>
              <a:gd name="connsiteY11" fmla="*/ 1603887 h 2149577"/>
              <a:gd name="connsiteX12" fmla="*/ 291280 w 1183558"/>
              <a:gd name="connsiteY12" fmla="*/ 1640758 h 2149577"/>
              <a:gd name="connsiteX13" fmla="*/ 313403 w 1183558"/>
              <a:gd name="connsiteY13" fmla="*/ 1666567 h 2149577"/>
              <a:gd name="connsiteX14" fmla="*/ 361335 w 1183558"/>
              <a:gd name="connsiteY14" fmla="*/ 1696064 h 2149577"/>
              <a:gd name="connsiteX15" fmla="*/ 409267 w 1183558"/>
              <a:gd name="connsiteY15" fmla="*/ 1714500 h 2149577"/>
              <a:gd name="connsiteX16" fmla="*/ 471948 w 1183558"/>
              <a:gd name="connsiteY16" fmla="*/ 1725561 h 2149577"/>
              <a:gd name="connsiteX17" fmla="*/ 1017638 w 1183558"/>
              <a:gd name="connsiteY17" fmla="*/ 1791929 h 2149577"/>
              <a:gd name="connsiteX18" fmla="*/ 1124564 w 1183558"/>
              <a:gd name="connsiteY18" fmla="*/ 1806677 h 2149577"/>
              <a:gd name="connsiteX19" fmla="*/ 1176184 w 1183558"/>
              <a:gd name="connsiteY19" fmla="*/ 1817738 h 2149577"/>
              <a:gd name="connsiteX20" fmla="*/ 1183558 w 1183558"/>
              <a:gd name="connsiteY20" fmla="*/ 1828800 h 2149577"/>
              <a:gd name="connsiteX21" fmla="*/ 1183558 w 1183558"/>
              <a:gd name="connsiteY21" fmla="*/ 1836174 h 2149577"/>
              <a:gd name="connsiteX22" fmla="*/ 1176184 w 1183558"/>
              <a:gd name="connsiteY22" fmla="*/ 1847235 h 2149577"/>
              <a:gd name="connsiteX23" fmla="*/ 1146687 w 1183558"/>
              <a:gd name="connsiteY23" fmla="*/ 1858296 h 2149577"/>
              <a:gd name="connsiteX24" fmla="*/ 1091380 w 1183558"/>
              <a:gd name="connsiteY24" fmla="*/ 1869358 h 2149577"/>
              <a:gd name="connsiteX25" fmla="*/ 575187 w 1183558"/>
              <a:gd name="connsiteY25" fmla="*/ 1950474 h 2149577"/>
              <a:gd name="connsiteX26" fmla="*/ 387145 w 1183558"/>
              <a:gd name="connsiteY26" fmla="*/ 1998406 h 2149577"/>
              <a:gd name="connsiteX27" fmla="*/ 328151 w 1183558"/>
              <a:gd name="connsiteY27" fmla="*/ 2020529 h 2149577"/>
              <a:gd name="connsiteX28" fmla="*/ 313403 w 1183558"/>
              <a:gd name="connsiteY28" fmla="*/ 2031590 h 2149577"/>
              <a:gd name="connsiteX29" fmla="*/ 265471 w 1183558"/>
              <a:gd name="connsiteY29" fmla="*/ 2090583 h 2149577"/>
              <a:gd name="connsiteX30" fmla="*/ 221226 w 1183558"/>
              <a:gd name="connsiteY30" fmla="*/ 2127454 h 2149577"/>
              <a:gd name="connsiteX31" fmla="*/ 180667 w 1183558"/>
              <a:gd name="connsiteY31" fmla="*/ 2149577 h 2149577"/>
              <a:gd name="connsiteX32" fmla="*/ 154858 w 1183558"/>
              <a:gd name="connsiteY32" fmla="*/ 2149577 h 2149577"/>
              <a:gd name="connsiteX33" fmla="*/ 114300 w 1183558"/>
              <a:gd name="connsiteY33" fmla="*/ 2131142 h 2149577"/>
              <a:gd name="connsiteX34" fmla="*/ 70055 w 1183558"/>
              <a:gd name="connsiteY34" fmla="*/ 2075835 h 2149577"/>
              <a:gd name="connsiteX35" fmla="*/ 47932 w 1183558"/>
              <a:gd name="connsiteY35" fmla="*/ 2009467 h 2149577"/>
              <a:gd name="connsiteX36" fmla="*/ 29497 w 1183558"/>
              <a:gd name="connsiteY36" fmla="*/ 1924664 h 2149577"/>
              <a:gd name="connsiteX37" fmla="*/ 11061 w 1183558"/>
              <a:gd name="connsiteY37" fmla="*/ 1703438 h 2149577"/>
              <a:gd name="connsiteX38" fmla="*/ 0 w 1183558"/>
              <a:gd name="connsiteY38" fmla="*/ 1419532 h 2149577"/>
              <a:gd name="connsiteX39" fmla="*/ 0 w 1183558"/>
              <a:gd name="connsiteY39" fmla="*/ 1238864 h 2149577"/>
              <a:gd name="connsiteX40" fmla="*/ 0 w 1183558"/>
              <a:gd name="connsiteY40" fmla="*/ 1043448 h 2149577"/>
              <a:gd name="connsiteX41" fmla="*/ 0 w 1183558"/>
              <a:gd name="connsiteY41" fmla="*/ 881216 h 2149577"/>
              <a:gd name="connsiteX42" fmla="*/ 7374 w 1183558"/>
              <a:gd name="connsiteY42" fmla="*/ 796412 h 2149577"/>
              <a:gd name="connsiteX43" fmla="*/ 25809 w 1183558"/>
              <a:gd name="connsiteY43" fmla="*/ 645242 h 2149577"/>
              <a:gd name="connsiteX44" fmla="*/ 44245 w 1183558"/>
              <a:gd name="connsiteY44" fmla="*/ 553064 h 2149577"/>
              <a:gd name="connsiteX45" fmla="*/ 70055 w 1183558"/>
              <a:gd name="connsiteY45" fmla="*/ 435077 h 2149577"/>
              <a:gd name="connsiteX46" fmla="*/ 99551 w 1183558"/>
              <a:gd name="connsiteY46" fmla="*/ 335525 h 2149577"/>
              <a:gd name="connsiteX47" fmla="*/ 508819 w 1183558"/>
              <a:gd name="connsiteY47" fmla="*/ 0 h 2149577"/>
              <a:gd name="connsiteX0" fmla="*/ 99551 w 1183558"/>
              <a:gd name="connsiteY0" fmla="*/ 25809 h 1839861"/>
              <a:gd name="connsiteX1" fmla="*/ 342900 w 1183558"/>
              <a:gd name="connsiteY1" fmla="*/ 0 h 1839861"/>
              <a:gd name="connsiteX2" fmla="*/ 280219 w 1183558"/>
              <a:gd name="connsiteY2" fmla="*/ 162232 h 1839861"/>
              <a:gd name="connsiteX3" fmla="*/ 247035 w 1183558"/>
              <a:gd name="connsiteY3" fmla="*/ 331838 h 1839861"/>
              <a:gd name="connsiteX4" fmla="*/ 235974 w 1183558"/>
              <a:gd name="connsiteY4" fmla="*/ 435077 h 1839861"/>
              <a:gd name="connsiteX5" fmla="*/ 224913 w 1183558"/>
              <a:gd name="connsiteY5" fmla="*/ 667364 h 1839861"/>
              <a:gd name="connsiteX6" fmla="*/ 224913 w 1183558"/>
              <a:gd name="connsiteY6" fmla="*/ 803787 h 1839861"/>
              <a:gd name="connsiteX7" fmla="*/ 232287 w 1183558"/>
              <a:gd name="connsiteY7" fmla="*/ 1017638 h 1839861"/>
              <a:gd name="connsiteX8" fmla="*/ 239661 w 1183558"/>
              <a:gd name="connsiteY8" fmla="*/ 1117190 h 1839861"/>
              <a:gd name="connsiteX9" fmla="*/ 250722 w 1183558"/>
              <a:gd name="connsiteY9" fmla="*/ 1246238 h 1839861"/>
              <a:gd name="connsiteX10" fmla="*/ 254409 w 1183558"/>
              <a:gd name="connsiteY10" fmla="*/ 1264674 h 1839861"/>
              <a:gd name="connsiteX11" fmla="*/ 269158 w 1183558"/>
              <a:gd name="connsiteY11" fmla="*/ 1294171 h 1839861"/>
              <a:gd name="connsiteX12" fmla="*/ 291280 w 1183558"/>
              <a:gd name="connsiteY12" fmla="*/ 1331042 h 1839861"/>
              <a:gd name="connsiteX13" fmla="*/ 313403 w 1183558"/>
              <a:gd name="connsiteY13" fmla="*/ 1356851 h 1839861"/>
              <a:gd name="connsiteX14" fmla="*/ 361335 w 1183558"/>
              <a:gd name="connsiteY14" fmla="*/ 1386348 h 1839861"/>
              <a:gd name="connsiteX15" fmla="*/ 409267 w 1183558"/>
              <a:gd name="connsiteY15" fmla="*/ 1404784 h 1839861"/>
              <a:gd name="connsiteX16" fmla="*/ 471948 w 1183558"/>
              <a:gd name="connsiteY16" fmla="*/ 1415845 h 1839861"/>
              <a:gd name="connsiteX17" fmla="*/ 1017638 w 1183558"/>
              <a:gd name="connsiteY17" fmla="*/ 1482213 h 1839861"/>
              <a:gd name="connsiteX18" fmla="*/ 1124564 w 1183558"/>
              <a:gd name="connsiteY18" fmla="*/ 1496961 h 1839861"/>
              <a:gd name="connsiteX19" fmla="*/ 1176184 w 1183558"/>
              <a:gd name="connsiteY19" fmla="*/ 1508022 h 1839861"/>
              <a:gd name="connsiteX20" fmla="*/ 1183558 w 1183558"/>
              <a:gd name="connsiteY20" fmla="*/ 1519084 h 1839861"/>
              <a:gd name="connsiteX21" fmla="*/ 1183558 w 1183558"/>
              <a:gd name="connsiteY21" fmla="*/ 1526458 h 1839861"/>
              <a:gd name="connsiteX22" fmla="*/ 1176184 w 1183558"/>
              <a:gd name="connsiteY22" fmla="*/ 1537519 h 1839861"/>
              <a:gd name="connsiteX23" fmla="*/ 1146687 w 1183558"/>
              <a:gd name="connsiteY23" fmla="*/ 1548580 h 1839861"/>
              <a:gd name="connsiteX24" fmla="*/ 1091380 w 1183558"/>
              <a:gd name="connsiteY24" fmla="*/ 1559642 h 1839861"/>
              <a:gd name="connsiteX25" fmla="*/ 575187 w 1183558"/>
              <a:gd name="connsiteY25" fmla="*/ 1640758 h 1839861"/>
              <a:gd name="connsiteX26" fmla="*/ 387145 w 1183558"/>
              <a:gd name="connsiteY26" fmla="*/ 1688690 h 1839861"/>
              <a:gd name="connsiteX27" fmla="*/ 328151 w 1183558"/>
              <a:gd name="connsiteY27" fmla="*/ 1710813 h 1839861"/>
              <a:gd name="connsiteX28" fmla="*/ 313403 w 1183558"/>
              <a:gd name="connsiteY28" fmla="*/ 1721874 h 1839861"/>
              <a:gd name="connsiteX29" fmla="*/ 265471 w 1183558"/>
              <a:gd name="connsiteY29" fmla="*/ 1780867 h 1839861"/>
              <a:gd name="connsiteX30" fmla="*/ 221226 w 1183558"/>
              <a:gd name="connsiteY30" fmla="*/ 1817738 h 1839861"/>
              <a:gd name="connsiteX31" fmla="*/ 180667 w 1183558"/>
              <a:gd name="connsiteY31" fmla="*/ 1839861 h 1839861"/>
              <a:gd name="connsiteX32" fmla="*/ 154858 w 1183558"/>
              <a:gd name="connsiteY32" fmla="*/ 1839861 h 1839861"/>
              <a:gd name="connsiteX33" fmla="*/ 114300 w 1183558"/>
              <a:gd name="connsiteY33" fmla="*/ 1821426 h 1839861"/>
              <a:gd name="connsiteX34" fmla="*/ 70055 w 1183558"/>
              <a:gd name="connsiteY34" fmla="*/ 1766119 h 1839861"/>
              <a:gd name="connsiteX35" fmla="*/ 47932 w 1183558"/>
              <a:gd name="connsiteY35" fmla="*/ 1699751 h 1839861"/>
              <a:gd name="connsiteX36" fmla="*/ 29497 w 1183558"/>
              <a:gd name="connsiteY36" fmla="*/ 1614948 h 1839861"/>
              <a:gd name="connsiteX37" fmla="*/ 11061 w 1183558"/>
              <a:gd name="connsiteY37" fmla="*/ 1393722 h 1839861"/>
              <a:gd name="connsiteX38" fmla="*/ 0 w 1183558"/>
              <a:gd name="connsiteY38" fmla="*/ 1109816 h 1839861"/>
              <a:gd name="connsiteX39" fmla="*/ 0 w 1183558"/>
              <a:gd name="connsiteY39" fmla="*/ 929148 h 1839861"/>
              <a:gd name="connsiteX40" fmla="*/ 0 w 1183558"/>
              <a:gd name="connsiteY40" fmla="*/ 733732 h 1839861"/>
              <a:gd name="connsiteX41" fmla="*/ 0 w 1183558"/>
              <a:gd name="connsiteY41" fmla="*/ 571500 h 1839861"/>
              <a:gd name="connsiteX42" fmla="*/ 7374 w 1183558"/>
              <a:gd name="connsiteY42" fmla="*/ 486696 h 1839861"/>
              <a:gd name="connsiteX43" fmla="*/ 25809 w 1183558"/>
              <a:gd name="connsiteY43" fmla="*/ 335526 h 1839861"/>
              <a:gd name="connsiteX44" fmla="*/ 44245 w 1183558"/>
              <a:gd name="connsiteY44" fmla="*/ 243348 h 1839861"/>
              <a:gd name="connsiteX45" fmla="*/ 70055 w 1183558"/>
              <a:gd name="connsiteY45" fmla="*/ 125361 h 1839861"/>
              <a:gd name="connsiteX46" fmla="*/ 99551 w 1183558"/>
              <a:gd name="connsiteY46" fmla="*/ 25809 h 1839861"/>
              <a:gd name="connsiteX0" fmla="*/ 99551 w 1183558"/>
              <a:gd name="connsiteY0" fmla="*/ 0 h 1814052"/>
              <a:gd name="connsiteX1" fmla="*/ 280219 w 1183558"/>
              <a:gd name="connsiteY1" fmla="*/ 136423 h 1814052"/>
              <a:gd name="connsiteX2" fmla="*/ 247035 w 1183558"/>
              <a:gd name="connsiteY2" fmla="*/ 306029 h 1814052"/>
              <a:gd name="connsiteX3" fmla="*/ 235974 w 1183558"/>
              <a:gd name="connsiteY3" fmla="*/ 409268 h 1814052"/>
              <a:gd name="connsiteX4" fmla="*/ 224913 w 1183558"/>
              <a:gd name="connsiteY4" fmla="*/ 641555 h 1814052"/>
              <a:gd name="connsiteX5" fmla="*/ 224913 w 1183558"/>
              <a:gd name="connsiteY5" fmla="*/ 777978 h 1814052"/>
              <a:gd name="connsiteX6" fmla="*/ 232287 w 1183558"/>
              <a:gd name="connsiteY6" fmla="*/ 991829 h 1814052"/>
              <a:gd name="connsiteX7" fmla="*/ 239661 w 1183558"/>
              <a:gd name="connsiteY7" fmla="*/ 1091381 h 1814052"/>
              <a:gd name="connsiteX8" fmla="*/ 250722 w 1183558"/>
              <a:gd name="connsiteY8" fmla="*/ 1220429 h 1814052"/>
              <a:gd name="connsiteX9" fmla="*/ 254409 w 1183558"/>
              <a:gd name="connsiteY9" fmla="*/ 1238865 h 1814052"/>
              <a:gd name="connsiteX10" fmla="*/ 269158 w 1183558"/>
              <a:gd name="connsiteY10" fmla="*/ 1268362 h 1814052"/>
              <a:gd name="connsiteX11" fmla="*/ 291280 w 1183558"/>
              <a:gd name="connsiteY11" fmla="*/ 1305233 h 1814052"/>
              <a:gd name="connsiteX12" fmla="*/ 313403 w 1183558"/>
              <a:gd name="connsiteY12" fmla="*/ 1331042 h 1814052"/>
              <a:gd name="connsiteX13" fmla="*/ 361335 w 1183558"/>
              <a:gd name="connsiteY13" fmla="*/ 1360539 h 1814052"/>
              <a:gd name="connsiteX14" fmla="*/ 409267 w 1183558"/>
              <a:gd name="connsiteY14" fmla="*/ 1378975 h 1814052"/>
              <a:gd name="connsiteX15" fmla="*/ 471948 w 1183558"/>
              <a:gd name="connsiteY15" fmla="*/ 1390036 h 1814052"/>
              <a:gd name="connsiteX16" fmla="*/ 1017638 w 1183558"/>
              <a:gd name="connsiteY16" fmla="*/ 1456404 h 1814052"/>
              <a:gd name="connsiteX17" fmla="*/ 1124564 w 1183558"/>
              <a:gd name="connsiteY17" fmla="*/ 1471152 h 1814052"/>
              <a:gd name="connsiteX18" fmla="*/ 1176184 w 1183558"/>
              <a:gd name="connsiteY18" fmla="*/ 1482213 h 1814052"/>
              <a:gd name="connsiteX19" fmla="*/ 1183558 w 1183558"/>
              <a:gd name="connsiteY19" fmla="*/ 1493275 h 1814052"/>
              <a:gd name="connsiteX20" fmla="*/ 1183558 w 1183558"/>
              <a:gd name="connsiteY20" fmla="*/ 1500649 h 1814052"/>
              <a:gd name="connsiteX21" fmla="*/ 1176184 w 1183558"/>
              <a:gd name="connsiteY21" fmla="*/ 1511710 h 1814052"/>
              <a:gd name="connsiteX22" fmla="*/ 1146687 w 1183558"/>
              <a:gd name="connsiteY22" fmla="*/ 1522771 h 1814052"/>
              <a:gd name="connsiteX23" fmla="*/ 1091380 w 1183558"/>
              <a:gd name="connsiteY23" fmla="*/ 1533833 h 1814052"/>
              <a:gd name="connsiteX24" fmla="*/ 575187 w 1183558"/>
              <a:gd name="connsiteY24" fmla="*/ 1614949 h 1814052"/>
              <a:gd name="connsiteX25" fmla="*/ 387145 w 1183558"/>
              <a:gd name="connsiteY25" fmla="*/ 1662881 h 1814052"/>
              <a:gd name="connsiteX26" fmla="*/ 328151 w 1183558"/>
              <a:gd name="connsiteY26" fmla="*/ 1685004 h 1814052"/>
              <a:gd name="connsiteX27" fmla="*/ 313403 w 1183558"/>
              <a:gd name="connsiteY27" fmla="*/ 1696065 h 1814052"/>
              <a:gd name="connsiteX28" fmla="*/ 265471 w 1183558"/>
              <a:gd name="connsiteY28" fmla="*/ 1755058 h 1814052"/>
              <a:gd name="connsiteX29" fmla="*/ 221226 w 1183558"/>
              <a:gd name="connsiteY29" fmla="*/ 1791929 h 1814052"/>
              <a:gd name="connsiteX30" fmla="*/ 180667 w 1183558"/>
              <a:gd name="connsiteY30" fmla="*/ 1814052 h 1814052"/>
              <a:gd name="connsiteX31" fmla="*/ 154858 w 1183558"/>
              <a:gd name="connsiteY31" fmla="*/ 1814052 h 1814052"/>
              <a:gd name="connsiteX32" fmla="*/ 114300 w 1183558"/>
              <a:gd name="connsiteY32" fmla="*/ 1795617 h 1814052"/>
              <a:gd name="connsiteX33" fmla="*/ 70055 w 1183558"/>
              <a:gd name="connsiteY33" fmla="*/ 1740310 h 1814052"/>
              <a:gd name="connsiteX34" fmla="*/ 47932 w 1183558"/>
              <a:gd name="connsiteY34" fmla="*/ 1673942 h 1814052"/>
              <a:gd name="connsiteX35" fmla="*/ 29497 w 1183558"/>
              <a:gd name="connsiteY35" fmla="*/ 1589139 h 1814052"/>
              <a:gd name="connsiteX36" fmla="*/ 11061 w 1183558"/>
              <a:gd name="connsiteY36" fmla="*/ 1367913 h 1814052"/>
              <a:gd name="connsiteX37" fmla="*/ 0 w 1183558"/>
              <a:gd name="connsiteY37" fmla="*/ 1084007 h 1814052"/>
              <a:gd name="connsiteX38" fmla="*/ 0 w 1183558"/>
              <a:gd name="connsiteY38" fmla="*/ 903339 h 1814052"/>
              <a:gd name="connsiteX39" fmla="*/ 0 w 1183558"/>
              <a:gd name="connsiteY39" fmla="*/ 707923 h 1814052"/>
              <a:gd name="connsiteX40" fmla="*/ 0 w 1183558"/>
              <a:gd name="connsiteY40" fmla="*/ 545691 h 1814052"/>
              <a:gd name="connsiteX41" fmla="*/ 7374 w 1183558"/>
              <a:gd name="connsiteY41" fmla="*/ 460887 h 1814052"/>
              <a:gd name="connsiteX42" fmla="*/ 25809 w 1183558"/>
              <a:gd name="connsiteY42" fmla="*/ 309717 h 1814052"/>
              <a:gd name="connsiteX43" fmla="*/ 44245 w 1183558"/>
              <a:gd name="connsiteY43" fmla="*/ 217539 h 1814052"/>
              <a:gd name="connsiteX44" fmla="*/ 70055 w 1183558"/>
              <a:gd name="connsiteY44" fmla="*/ 99552 h 1814052"/>
              <a:gd name="connsiteX45" fmla="*/ 99551 w 1183558"/>
              <a:gd name="connsiteY45" fmla="*/ 0 h 1814052"/>
              <a:gd name="connsiteX0" fmla="*/ 70055 w 1183558"/>
              <a:gd name="connsiteY0" fmla="*/ 0 h 1714500"/>
              <a:gd name="connsiteX1" fmla="*/ 280219 w 1183558"/>
              <a:gd name="connsiteY1" fmla="*/ 36871 h 1714500"/>
              <a:gd name="connsiteX2" fmla="*/ 247035 w 1183558"/>
              <a:gd name="connsiteY2" fmla="*/ 206477 h 1714500"/>
              <a:gd name="connsiteX3" fmla="*/ 235974 w 1183558"/>
              <a:gd name="connsiteY3" fmla="*/ 309716 h 1714500"/>
              <a:gd name="connsiteX4" fmla="*/ 224913 w 1183558"/>
              <a:gd name="connsiteY4" fmla="*/ 542003 h 1714500"/>
              <a:gd name="connsiteX5" fmla="*/ 224913 w 1183558"/>
              <a:gd name="connsiteY5" fmla="*/ 678426 h 1714500"/>
              <a:gd name="connsiteX6" fmla="*/ 232287 w 1183558"/>
              <a:gd name="connsiteY6" fmla="*/ 892277 h 1714500"/>
              <a:gd name="connsiteX7" fmla="*/ 239661 w 1183558"/>
              <a:gd name="connsiteY7" fmla="*/ 991829 h 1714500"/>
              <a:gd name="connsiteX8" fmla="*/ 250722 w 1183558"/>
              <a:gd name="connsiteY8" fmla="*/ 1120877 h 1714500"/>
              <a:gd name="connsiteX9" fmla="*/ 254409 w 1183558"/>
              <a:gd name="connsiteY9" fmla="*/ 1139313 h 1714500"/>
              <a:gd name="connsiteX10" fmla="*/ 269158 w 1183558"/>
              <a:gd name="connsiteY10" fmla="*/ 1168810 h 1714500"/>
              <a:gd name="connsiteX11" fmla="*/ 291280 w 1183558"/>
              <a:gd name="connsiteY11" fmla="*/ 1205681 h 1714500"/>
              <a:gd name="connsiteX12" fmla="*/ 313403 w 1183558"/>
              <a:gd name="connsiteY12" fmla="*/ 1231490 h 1714500"/>
              <a:gd name="connsiteX13" fmla="*/ 361335 w 1183558"/>
              <a:gd name="connsiteY13" fmla="*/ 1260987 h 1714500"/>
              <a:gd name="connsiteX14" fmla="*/ 409267 w 1183558"/>
              <a:gd name="connsiteY14" fmla="*/ 1279423 h 1714500"/>
              <a:gd name="connsiteX15" fmla="*/ 471948 w 1183558"/>
              <a:gd name="connsiteY15" fmla="*/ 1290484 h 1714500"/>
              <a:gd name="connsiteX16" fmla="*/ 1017638 w 1183558"/>
              <a:gd name="connsiteY16" fmla="*/ 1356852 h 1714500"/>
              <a:gd name="connsiteX17" fmla="*/ 1124564 w 1183558"/>
              <a:gd name="connsiteY17" fmla="*/ 1371600 h 1714500"/>
              <a:gd name="connsiteX18" fmla="*/ 1176184 w 1183558"/>
              <a:gd name="connsiteY18" fmla="*/ 1382661 h 1714500"/>
              <a:gd name="connsiteX19" fmla="*/ 1183558 w 1183558"/>
              <a:gd name="connsiteY19" fmla="*/ 1393723 h 1714500"/>
              <a:gd name="connsiteX20" fmla="*/ 1183558 w 1183558"/>
              <a:gd name="connsiteY20" fmla="*/ 1401097 h 1714500"/>
              <a:gd name="connsiteX21" fmla="*/ 1176184 w 1183558"/>
              <a:gd name="connsiteY21" fmla="*/ 1412158 h 1714500"/>
              <a:gd name="connsiteX22" fmla="*/ 1146687 w 1183558"/>
              <a:gd name="connsiteY22" fmla="*/ 1423219 h 1714500"/>
              <a:gd name="connsiteX23" fmla="*/ 1091380 w 1183558"/>
              <a:gd name="connsiteY23" fmla="*/ 1434281 h 1714500"/>
              <a:gd name="connsiteX24" fmla="*/ 575187 w 1183558"/>
              <a:gd name="connsiteY24" fmla="*/ 1515397 h 1714500"/>
              <a:gd name="connsiteX25" fmla="*/ 387145 w 1183558"/>
              <a:gd name="connsiteY25" fmla="*/ 1563329 h 1714500"/>
              <a:gd name="connsiteX26" fmla="*/ 328151 w 1183558"/>
              <a:gd name="connsiteY26" fmla="*/ 1585452 h 1714500"/>
              <a:gd name="connsiteX27" fmla="*/ 313403 w 1183558"/>
              <a:gd name="connsiteY27" fmla="*/ 1596513 h 1714500"/>
              <a:gd name="connsiteX28" fmla="*/ 265471 w 1183558"/>
              <a:gd name="connsiteY28" fmla="*/ 1655506 h 1714500"/>
              <a:gd name="connsiteX29" fmla="*/ 221226 w 1183558"/>
              <a:gd name="connsiteY29" fmla="*/ 1692377 h 1714500"/>
              <a:gd name="connsiteX30" fmla="*/ 180667 w 1183558"/>
              <a:gd name="connsiteY30" fmla="*/ 1714500 h 1714500"/>
              <a:gd name="connsiteX31" fmla="*/ 154858 w 1183558"/>
              <a:gd name="connsiteY31" fmla="*/ 1714500 h 1714500"/>
              <a:gd name="connsiteX32" fmla="*/ 114300 w 1183558"/>
              <a:gd name="connsiteY32" fmla="*/ 1696065 h 1714500"/>
              <a:gd name="connsiteX33" fmla="*/ 70055 w 1183558"/>
              <a:gd name="connsiteY33" fmla="*/ 1640758 h 1714500"/>
              <a:gd name="connsiteX34" fmla="*/ 47932 w 1183558"/>
              <a:gd name="connsiteY34" fmla="*/ 1574390 h 1714500"/>
              <a:gd name="connsiteX35" fmla="*/ 29497 w 1183558"/>
              <a:gd name="connsiteY35" fmla="*/ 1489587 h 1714500"/>
              <a:gd name="connsiteX36" fmla="*/ 11061 w 1183558"/>
              <a:gd name="connsiteY36" fmla="*/ 1268361 h 1714500"/>
              <a:gd name="connsiteX37" fmla="*/ 0 w 1183558"/>
              <a:gd name="connsiteY37" fmla="*/ 984455 h 1714500"/>
              <a:gd name="connsiteX38" fmla="*/ 0 w 1183558"/>
              <a:gd name="connsiteY38" fmla="*/ 803787 h 1714500"/>
              <a:gd name="connsiteX39" fmla="*/ 0 w 1183558"/>
              <a:gd name="connsiteY39" fmla="*/ 608371 h 1714500"/>
              <a:gd name="connsiteX40" fmla="*/ 0 w 1183558"/>
              <a:gd name="connsiteY40" fmla="*/ 446139 h 1714500"/>
              <a:gd name="connsiteX41" fmla="*/ 7374 w 1183558"/>
              <a:gd name="connsiteY41" fmla="*/ 361335 h 1714500"/>
              <a:gd name="connsiteX42" fmla="*/ 25809 w 1183558"/>
              <a:gd name="connsiteY42" fmla="*/ 210165 h 1714500"/>
              <a:gd name="connsiteX43" fmla="*/ 44245 w 1183558"/>
              <a:gd name="connsiteY43" fmla="*/ 117987 h 1714500"/>
              <a:gd name="connsiteX44" fmla="*/ 70055 w 1183558"/>
              <a:gd name="connsiteY44" fmla="*/ 0 h 1714500"/>
              <a:gd name="connsiteX0" fmla="*/ 44245 w 1183558"/>
              <a:gd name="connsiteY0" fmla="*/ 81116 h 1677629"/>
              <a:gd name="connsiteX1" fmla="*/ 280219 w 1183558"/>
              <a:gd name="connsiteY1" fmla="*/ 0 h 1677629"/>
              <a:gd name="connsiteX2" fmla="*/ 247035 w 1183558"/>
              <a:gd name="connsiteY2" fmla="*/ 169606 h 1677629"/>
              <a:gd name="connsiteX3" fmla="*/ 235974 w 1183558"/>
              <a:gd name="connsiteY3" fmla="*/ 272845 h 1677629"/>
              <a:gd name="connsiteX4" fmla="*/ 224913 w 1183558"/>
              <a:gd name="connsiteY4" fmla="*/ 505132 h 1677629"/>
              <a:gd name="connsiteX5" fmla="*/ 224913 w 1183558"/>
              <a:gd name="connsiteY5" fmla="*/ 641555 h 1677629"/>
              <a:gd name="connsiteX6" fmla="*/ 232287 w 1183558"/>
              <a:gd name="connsiteY6" fmla="*/ 855406 h 1677629"/>
              <a:gd name="connsiteX7" fmla="*/ 239661 w 1183558"/>
              <a:gd name="connsiteY7" fmla="*/ 954958 h 1677629"/>
              <a:gd name="connsiteX8" fmla="*/ 250722 w 1183558"/>
              <a:gd name="connsiteY8" fmla="*/ 1084006 h 1677629"/>
              <a:gd name="connsiteX9" fmla="*/ 254409 w 1183558"/>
              <a:gd name="connsiteY9" fmla="*/ 1102442 h 1677629"/>
              <a:gd name="connsiteX10" fmla="*/ 269158 w 1183558"/>
              <a:gd name="connsiteY10" fmla="*/ 1131939 h 1677629"/>
              <a:gd name="connsiteX11" fmla="*/ 291280 w 1183558"/>
              <a:gd name="connsiteY11" fmla="*/ 1168810 h 1677629"/>
              <a:gd name="connsiteX12" fmla="*/ 313403 w 1183558"/>
              <a:gd name="connsiteY12" fmla="*/ 1194619 h 1677629"/>
              <a:gd name="connsiteX13" fmla="*/ 361335 w 1183558"/>
              <a:gd name="connsiteY13" fmla="*/ 1224116 h 1677629"/>
              <a:gd name="connsiteX14" fmla="*/ 409267 w 1183558"/>
              <a:gd name="connsiteY14" fmla="*/ 1242552 h 1677629"/>
              <a:gd name="connsiteX15" fmla="*/ 471948 w 1183558"/>
              <a:gd name="connsiteY15" fmla="*/ 1253613 h 1677629"/>
              <a:gd name="connsiteX16" fmla="*/ 1017638 w 1183558"/>
              <a:gd name="connsiteY16" fmla="*/ 1319981 h 1677629"/>
              <a:gd name="connsiteX17" fmla="*/ 1124564 w 1183558"/>
              <a:gd name="connsiteY17" fmla="*/ 1334729 h 1677629"/>
              <a:gd name="connsiteX18" fmla="*/ 1176184 w 1183558"/>
              <a:gd name="connsiteY18" fmla="*/ 1345790 h 1677629"/>
              <a:gd name="connsiteX19" fmla="*/ 1183558 w 1183558"/>
              <a:gd name="connsiteY19" fmla="*/ 1356852 h 1677629"/>
              <a:gd name="connsiteX20" fmla="*/ 1183558 w 1183558"/>
              <a:gd name="connsiteY20" fmla="*/ 1364226 h 1677629"/>
              <a:gd name="connsiteX21" fmla="*/ 1176184 w 1183558"/>
              <a:gd name="connsiteY21" fmla="*/ 1375287 h 1677629"/>
              <a:gd name="connsiteX22" fmla="*/ 1146687 w 1183558"/>
              <a:gd name="connsiteY22" fmla="*/ 1386348 h 1677629"/>
              <a:gd name="connsiteX23" fmla="*/ 1091380 w 1183558"/>
              <a:gd name="connsiteY23" fmla="*/ 1397410 h 1677629"/>
              <a:gd name="connsiteX24" fmla="*/ 575187 w 1183558"/>
              <a:gd name="connsiteY24" fmla="*/ 1478526 h 1677629"/>
              <a:gd name="connsiteX25" fmla="*/ 387145 w 1183558"/>
              <a:gd name="connsiteY25" fmla="*/ 1526458 h 1677629"/>
              <a:gd name="connsiteX26" fmla="*/ 328151 w 1183558"/>
              <a:gd name="connsiteY26" fmla="*/ 1548581 h 1677629"/>
              <a:gd name="connsiteX27" fmla="*/ 313403 w 1183558"/>
              <a:gd name="connsiteY27" fmla="*/ 1559642 h 1677629"/>
              <a:gd name="connsiteX28" fmla="*/ 265471 w 1183558"/>
              <a:gd name="connsiteY28" fmla="*/ 1618635 h 1677629"/>
              <a:gd name="connsiteX29" fmla="*/ 221226 w 1183558"/>
              <a:gd name="connsiteY29" fmla="*/ 1655506 h 1677629"/>
              <a:gd name="connsiteX30" fmla="*/ 180667 w 1183558"/>
              <a:gd name="connsiteY30" fmla="*/ 1677629 h 1677629"/>
              <a:gd name="connsiteX31" fmla="*/ 154858 w 1183558"/>
              <a:gd name="connsiteY31" fmla="*/ 1677629 h 1677629"/>
              <a:gd name="connsiteX32" fmla="*/ 114300 w 1183558"/>
              <a:gd name="connsiteY32" fmla="*/ 1659194 h 1677629"/>
              <a:gd name="connsiteX33" fmla="*/ 70055 w 1183558"/>
              <a:gd name="connsiteY33" fmla="*/ 1603887 h 1677629"/>
              <a:gd name="connsiteX34" fmla="*/ 47932 w 1183558"/>
              <a:gd name="connsiteY34" fmla="*/ 1537519 h 1677629"/>
              <a:gd name="connsiteX35" fmla="*/ 29497 w 1183558"/>
              <a:gd name="connsiteY35" fmla="*/ 1452716 h 1677629"/>
              <a:gd name="connsiteX36" fmla="*/ 11061 w 1183558"/>
              <a:gd name="connsiteY36" fmla="*/ 1231490 h 1677629"/>
              <a:gd name="connsiteX37" fmla="*/ 0 w 1183558"/>
              <a:gd name="connsiteY37" fmla="*/ 947584 h 1677629"/>
              <a:gd name="connsiteX38" fmla="*/ 0 w 1183558"/>
              <a:gd name="connsiteY38" fmla="*/ 766916 h 1677629"/>
              <a:gd name="connsiteX39" fmla="*/ 0 w 1183558"/>
              <a:gd name="connsiteY39" fmla="*/ 571500 h 1677629"/>
              <a:gd name="connsiteX40" fmla="*/ 0 w 1183558"/>
              <a:gd name="connsiteY40" fmla="*/ 409268 h 1677629"/>
              <a:gd name="connsiteX41" fmla="*/ 7374 w 1183558"/>
              <a:gd name="connsiteY41" fmla="*/ 324464 h 1677629"/>
              <a:gd name="connsiteX42" fmla="*/ 25809 w 1183558"/>
              <a:gd name="connsiteY42" fmla="*/ 173294 h 1677629"/>
              <a:gd name="connsiteX43" fmla="*/ 44245 w 1183558"/>
              <a:gd name="connsiteY43" fmla="*/ 81116 h 1677629"/>
              <a:gd name="connsiteX0" fmla="*/ 25809 w 1183558"/>
              <a:gd name="connsiteY0" fmla="*/ 173294 h 1677629"/>
              <a:gd name="connsiteX1" fmla="*/ 280219 w 1183558"/>
              <a:gd name="connsiteY1" fmla="*/ 0 h 1677629"/>
              <a:gd name="connsiteX2" fmla="*/ 247035 w 1183558"/>
              <a:gd name="connsiteY2" fmla="*/ 169606 h 1677629"/>
              <a:gd name="connsiteX3" fmla="*/ 235974 w 1183558"/>
              <a:gd name="connsiteY3" fmla="*/ 272845 h 1677629"/>
              <a:gd name="connsiteX4" fmla="*/ 224913 w 1183558"/>
              <a:gd name="connsiteY4" fmla="*/ 505132 h 1677629"/>
              <a:gd name="connsiteX5" fmla="*/ 224913 w 1183558"/>
              <a:gd name="connsiteY5" fmla="*/ 641555 h 1677629"/>
              <a:gd name="connsiteX6" fmla="*/ 232287 w 1183558"/>
              <a:gd name="connsiteY6" fmla="*/ 855406 h 1677629"/>
              <a:gd name="connsiteX7" fmla="*/ 239661 w 1183558"/>
              <a:gd name="connsiteY7" fmla="*/ 954958 h 1677629"/>
              <a:gd name="connsiteX8" fmla="*/ 250722 w 1183558"/>
              <a:gd name="connsiteY8" fmla="*/ 1084006 h 1677629"/>
              <a:gd name="connsiteX9" fmla="*/ 254409 w 1183558"/>
              <a:gd name="connsiteY9" fmla="*/ 1102442 h 1677629"/>
              <a:gd name="connsiteX10" fmla="*/ 269158 w 1183558"/>
              <a:gd name="connsiteY10" fmla="*/ 1131939 h 1677629"/>
              <a:gd name="connsiteX11" fmla="*/ 291280 w 1183558"/>
              <a:gd name="connsiteY11" fmla="*/ 1168810 h 1677629"/>
              <a:gd name="connsiteX12" fmla="*/ 313403 w 1183558"/>
              <a:gd name="connsiteY12" fmla="*/ 1194619 h 1677629"/>
              <a:gd name="connsiteX13" fmla="*/ 361335 w 1183558"/>
              <a:gd name="connsiteY13" fmla="*/ 1224116 h 1677629"/>
              <a:gd name="connsiteX14" fmla="*/ 409267 w 1183558"/>
              <a:gd name="connsiteY14" fmla="*/ 1242552 h 1677629"/>
              <a:gd name="connsiteX15" fmla="*/ 471948 w 1183558"/>
              <a:gd name="connsiteY15" fmla="*/ 1253613 h 1677629"/>
              <a:gd name="connsiteX16" fmla="*/ 1017638 w 1183558"/>
              <a:gd name="connsiteY16" fmla="*/ 1319981 h 1677629"/>
              <a:gd name="connsiteX17" fmla="*/ 1124564 w 1183558"/>
              <a:gd name="connsiteY17" fmla="*/ 1334729 h 1677629"/>
              <a:gd name="connsiteX18" fmla="*/ 1176184 w 1183558"/>
              <a:gd name="connsiteY18" fmla="*/ 1345790 h 1677629"/>
              <a:gd name="connsiteX19" fmla="*/ 1183558 w 1183558"/>
              <a:gd name="connsiteY19" fmla="*/ 1356852 h 1677629"/>
              <a:gd name="connsiteX20" fmla="*/ 1183558 w 1183558"/>
              <a:gd name="connsiteY20" fmla="*/ 1364226 h 1677629"/>
              <a:gd name="connsiteX21" fmla="*/ 1176184 w 1183558"/>
              <a:gd name="connsiteY21" fmla="*/ 1375287 h 1677629"/>
              <a:gd name="connsiteX22" fmla="*/ 1146687 w 1183558"/>
              <a:gd name="connsiteY22" fmla="*/ 1386348 h 1677629"/>
              <a:gd name="connsiteX23" fmla="*/ 1091380 w 1183558"/>
              <a:gd name="connsiteY23" fmla="*/ 1397410 h 1677629"/>
              <a:gd name="connsiteX24" fmla="*/ 575187 w 1183558"/>
              <a:gd name="connsiteY24" fmla="*/ 1478526 h 1677629"/>
              <a:gd name="connsiteX25" fmla="*/ 387145 w 1183558"/>
              <a:gd name="connsiteY25" fmla="*/ 1526458 h 1677629"/>
              <a:gd name="connsiteX26" fmla="*/ 328151 w 1183558"/>
              <a:gd name="connsiteY26" fmla="*/ 1548581 h 1677629"/>
              <a:gd name="connsiteX27" fmla="*/ 313403 w 1183558"/>
              <a:gd name="connsiteY27" fmla="*/ 1559642 h 1677629"/>
              <a:gd name="connsiteX28" fmla="*/ 265471 w 1183558"/>
              <a:gd name="connsiteY28" fmla="*/ 1618635 h 1677629"/>
              <a:gd name="connsiteX29" fmla="*/ 221226 w 1183558"/>
              <a:gd name="connsiteY29" fmla="*/ 1655506 h 1677629"/>
              <a:gd name="connsiteX30" fmla="*/ 180667 w 1183558"/>
              <a:gd name="connsiteY30" fmla="*/ 1677629 h 1677629"/>
              <a:gd name="connsiteX31" fmla="*/ 154858 w 1183558"/>
              <a:gd name="connsiteY31" fmla="*/ 1677629 h 1677629"/>
              <a:gd name="connsiteX32" fmla="*/ 114300 w 1183558"/>
              <a:gd name="connsiteY32" fmla="*/ 1659194 h 1677629"/>
              <a:gd name="connsiteX33" fmla="*/ 70055 w 1183558"/>
              <a:gd name="connsiteY33" fmla="*/ 1603887 h 1677629"/>
              <a:gd name="connsiteX34" fmla="*/ 47932 w 1183558"/>
              <a:gd name="connsiteY34" fmla="*/ 1537519 h 1677629"/>
              <a:gd name="connsiteX35" fmla="*/ 29497 w 1183558"/>
              <a:gd name="connsiteY35" fmla="*/ 1452716 h 1677629"/>
              <a:gd name="connsiteX36" fmla="*/ 11061 w 1183558"/>
              <a:gd name="connsiteY36" fmla="*/ 1231490 h 1677629"/>
              <a:gd name="connsiteX37" fmla="*/ 0 w 1183558"/>
              <a:gd name="connsiteY37" fmla="*/ 947584 h 1677629"/>
              <a:gd name="connsiteX38" fmla="*/ 0 w 1183558"/>
              <a:gd name="connsiteY38" fmla="*/ 766916 h 1677629"/>
              <a:gd name="connsiteX39" fmla="*/ 0 w 1183558"/>
              <a:gd name="connsiteY39" fmla="*/ 571500 h 1677629"/>
              <a:gd name="connsiteX40" fmla="*/ 0 w 1183558"/>
              <a:gd name="connsiteY40" fmla="*/ 409268 h 1677629"/>
              <a:gd name="connsiteX41" fmla="*/ 7374 w 1183558"/>
              <a:gd name="connsiteY41" fmla="*/ 324464 h 1677629"/>
              <a:gd name="connsiteX42" fmla="*/ 25809 w 1183558"/>
              <a:gd name="connsiteY42" fmla="*/ 173294 h 1677629"/>
              <a:gd name="connsiteX0" fmla="*/ 25809 w 1183558"/>
              <a:gd name="connsiteY0" fmla="*/ 173294 h 1677629"/>
              <a:gd name="connsiteX1" fmla="*/ 280219 w 1183558"/>
              <a:gd name="connsiteY1" fmla="*/ 0 h 1677629"/>
              <a:gd name="connsiteX2" fmla="*/ 247035 w 1183558"/>
              <a:gd name="connsiteY2" fmla="*/ 169606 h 1677629"/>
              <a:gd name="connsiteX3" fmla="*/ 224913 w 1183558"/>
              <a:gd name="connsiteY3" fmla="*/ 505132 h 1677629"/>
              <a:gd name="connsiteX4" fmla="*/ 224913 w 1183558"/>
              <a:gd name="connsiteY4" fmla="*/ 641555 h 1677629"/>
              <a:gd name="connsiteX5" fmla="*/ 232287 w 1183558"/>
              <a:gd name="connsiteY5" fmla="*/ 855406 h 1677629"/>
              <a:gd name="connsiteX6" fmla="*/ 239661 w 1183558"/>
              <a:gd name="connsiteY6" fmla="*/ 954958 h 1677629"/>
              <a:gd name="connsiteX7" fmla="*/ 250722 w 1183558"/>
              <a:gd name="connsiteY7" fmla="*/ 1084006 h 1677629"/>
              <a:gd name="connsiteX8" fmla="*/ 254409 w 1183558"/>
              <a:gd name="connsiteY8" fmla="*/ 1102442 h 1677629"/>
              <a:gd name="connsiteX9" fmla="*/ 269158 w 1183558"/>
              <a:gd name="connsiteY9" fmla="*/ 1131939 h 1677629"/>
              <a:gd name="connsiteX10" fmla="*/ 291280 w 1183558"/>
              <a:gd name="connsiteY10" fmla="*/ 1168810 h 1677629"/>
              <a:gd name="connsiteX11" fmla="*/ 313403 w 1183558"/>
              <a:gd name="connsiteY11" fmla="*/ 1194619 h 1677629"/>
              <a:gd name="connsiteX12" fmla="*/ 361335 w 1183558"/>
              <a:gd name="connsiteY12" fmla="*/ 1224116 h 1677629"/>
              <a:gd name="connsiteX13" fmla="*/ 409267 w 1183558"/>
              <a:gd name="connsiteY13" fmla="*/ 1242552 h 1677629"/>
              <a:gd name="connsiteX14" fmla="*/ 471948 w 1183558"/>
              <a:gd name="connsiteY14" fmla="*/ 1253613 h 1677629"/>
              <a:gd name="connsiteX15" fmla="*/ 1017638 w 1183558"/>
              <a:gd name="connsiteY15" fmla="*/ 1319981 h 1677629"/>
              <a:gd name="connsiteX16" fmla="*/ 1124564 w 1183558"/>
              <a:gd name="connsiteY16" fmla="*/ 1334729 h 1677629"/>
              <a:gd name="connsiteX17" fmla="*/ 1176184 w 1183558"/>
              <a:gd name="connsiteY17" fmla="*/ 1345790 h 1677629"/>
              <a:gd name="connsiteX18" fmla="*/ 1183558 w 1183558"/>
              <a:gd name="connsiteY18" fmla="*/ 1356852 h 1677629"/>
              <a:gd name="connsiteX19" fmla="*/ 1183558 w 1183558"/>
              <a:gd name="connsiteY19" fmla="*/ 1364226 h 1677629"/>
              <a:gd name="connsiteX20" fmla="*/ 1176184 w 1183558"/>
              <a:gd name="connsiteY20" fmla="*/ 1375287 h 1677629"/>
              <a:gd name="connsiteX21" fmla="*/ 1146687 w 1183558"/>
              <a:gd name="connsiteY21" fmla="*/ 1386348 h 1677629"/>
              <a:gd name="connsiteX22" fmla="*/ 1091380 w 1183558"/>
              <a:gd name="connsiteY22" fmla="*/ 1397410 h 1677629"/>
              <a:gd name="connsiteX23" fmla="*/ 575187 w 1183558"/>
              <a:gd name="connsiteY23" fmla="*/ 1478526 h 1677629"/>
              <a:gd name="connsiteX24" fmla="*/ 387145 w 1183558"/>
              <a:gd name="connsiteY24" fmla="*/ 1526458 h 1677629"/>
              <a:gd name="connsiteX25" fmla="*/ 328151 w 1183558"/>
              <a:gd name="connsiteY25" fmla="*/ 1548581 h 1677629"/>
              <a:gd name="connsiteX26" fmla="*/ 313403 w 1183558"/>
              <a:gd name="connsiteY26" fmla="*/ 1559642 h 1677629"/>
              <a:gd name="connsiteX27" fmla="*/ 265471 w 1183558"/>
              <a:gd name="connsiteY27" fmla="*/ 1618635 h 1677629"/>
              <a:gd name="connsiteX28" fmla="*/ 221226 w 1183558"/>
              <a:gd name="connsiteY28" fmla="*/ 1655506 h 1677629"/>
              <a:gd name="connsiteX29" fmla="*/ 180667 w 1183558"/>
              <a:gd name="connsiteY29" fmla="*/ 1677629 h 1677629"/>
              <a:gd name="connsiteX30" fmla="*/ 154858 w 1183558"/>
              <a:gd name="connsiteY30" fmla="*/ 1677629 h 1677629"/>
              <a:gd name="connsiteX31" fmla="*/ 114300 w 1183558"/>
              <a:gd name="connsiteY31" fmla="*/ 1659194 h 1677629"/>
              <a:gd name="connsiteX32" fmla="*/ 70055 w 1183558"/>
              <a:gd name="connsiteY32" fmla="*/ 1603887 h 1677629"/>
              <a:gd name="connsiteX33" fmla="*/ 47932 w 1183558"/>
              <a:gd name="connsiteY33" fmla="*/ 1537519 h 1677629"/>
              <a:gd name="connsiteX34" fmla="*/ 29497 w 1183558"/>
              <a:gd name="connsiteY34" fmla="*/ 1452716 h 1677629"/>
              <a:gd name="connsiteX35" fmla="*/ 11061 w 1183558"/>
              <a:gd name="connsiteY35" fmla="*/ 1231490 h 1677629"/>
              <a:gd name="connsiteX36" fmla="*/ 0 w 1183558"/>
              <a:gd name="connsiteY36" fmla="*/ 947584 h 1677629"/>
              <a:gd name="connsiteX37" fmla="*/ 0 w 1183558"/>
              <a:gd name="connsiteY37" fmla="*/ 766916 h 1677629"/>
              <a:gd name="connsiteX38" fmla="*/ 0 w 1183558"/>
              <a:gd name="connsiteY38" fmla="*/ 571500 h 1677629"/>
              <a:gd name="connsiteX39" fmla="*/ 0 w 1183558"/>
              <a:gd name="connsiteY39" fmla="*/ 409268 h 1677629"/>
              <a:gd name="connsiteX40" fmla="*/ 7374 w 1183558"/>
              <a:gd name="connsiteY40" fmla="*/ 324464 h 1677629"/>
              <a:gd name="connsiteX41" fmla="*/ 25809 w 1183558"/>
              <a:gd name="connsiteY41" fmla="*/ 173294 h 1677629"/>
              <a:gd name="connsiteX0" fmla="*/ 25809 w 1183558"/>
              <a:gd name="connsiteY0" fmla="*/ 3688 h 1508023"/>
              <a:gd name="connsiteX1" fmla="*/ 247035 w 1183558"/>
              <a:gd name="connsiteY1" fmla="*/ 0 h 1508023"/>
              <a:gd name="connsiteX2" fmla="*/ 224913 w 1183558"/>
              <a:gd name="connsiteY2" fmla="*/ 335526 h 1508023"/>
              <a:gd name="connsiteX3" fmla="*/ 224913 w 1183558"/>
              <a:gd name="connsiteY3" fmla="*/ 471949 h 1508023"/>
              <a:gd name="connsiteX4" fmla="*/ 232287 w 1183558"/>
              <a:gd name="connsiteY4" fmla="*/ 685800 h 1508023"/>
              <a:gd name="connsiteX5" fmla="*/ 239661 w 1183558"/>
              <a:gd name="connsiteY5" fmla="*/ 785352 h 1508023"/>
              <a:gd name="connsiteX6" fmla="*/ 250722 w 1183558"/>
              <a:gd name="connsiteY6" fmla="*/ 914400 h 1508023"/>
              <a:gd name="connsiteX7" fmla="*/ 254409 w 1183558"/>
              <a:gd name="connsiteY7" fmla="*/ 932836 h 1508023"/>
              <a:gd name="connsiteX8" fmla="*/ 269158 w 1183558"/>
              <a:gd name="connsiteY8" fmla="*/ 962333 h 1508023"/>
              <a:gd name="connsiteX9" fmla="*/ 291280 w 1183558"/>
              <a:gd name="connsiteY9" fmla="*/ 999204 h 1508023"/>
              <a:gd name="connsiteX10" fmla="*/ 313403 w 1183558"/>
              <a:gd name="connsiteY10" fmla="*/ 1025013 h 1508023"/>
              <a:gd name="connsiteX11" fmla="*/ 361335 w 1183558"/>
              <a:gd name="connsiteY11" fmla="*/ 1054510 h 1508023"/>
              <a:gd name="connsiteX12" fmla="*/ 409267 w 1183558"/>
              <a:gd name="connsiteY12" fmla="*/ 1072946 h 1508023"/>
              <a:gd name="connsiteX13" fmla="*/ 471948 w 1183558"/>
              <a:gd name="connsiteY13" fmla="*/ 1084007 h 1508023"/>
              <a:gd name="connsiteX14" fmla="*/ 1017638 w 1183558"/>
              <a:gd name="connsiteY14" fmla="*/ 1150375 h 1508023"/>
              <a:gd name="connsiteX15" fmla="*/ 1124564 w 1183558"/>
              <a:gd name="connsiteY15" fmla="*/ 1165123 h 1508023"/>
              <a:gd name="connsiteX16" fmla="*/ 1176184 w 1183558"/>
              <a:gd name="connsiteY16" fmla="*/ 1176184 h 1508023"/>
              <a:gd name="connsiteX17" fmla="*/ 1183558 w 1183558"/>
              <a:gd name="connsiteY17" fmla="*/ 1187246 h 1508023"/>
              <a:gd name="connsiteX18" fmla="*/ 1183558 w 1183558"/>
              <a:gd name="connsiteY18" fmla="*/ 1194620 h 1508023"/>
              <a:gd name="connsiteX19" fmla="*/ 1176184 w 1183558"/>
              <a:gd name="connsiteY19" fmla="*/ 1205681 h 1508023"/>
              <a:gd name="connsiteX20" fmla="*/ 1146687 w 1183558"/>
              <a:gd name="connsiteY20" fmla="*/ 1216742 h 1508023"/>
              <a:gd name="connsiteX21" fmla="*/ 1091380 w 1183558"/>
              <a:gd name="connsiteY21" fmla="*/ 1227804 h 1508023"/>
              <a:gd name="connsiteX22" fmla="*/ 575187 w 1183558"/>
              <a:gd name="connsiteY22" fmla="*/ 1308920 h 1508023"/>
              <a:gd name="connsiteX23" fmla="*/ 387145 w 1183558"/>
              <a:gd name="connsiteY23" fmla="*/ 1356852 h 1508023"/>
              <a:gd name="connsiteX24" fmla="*/ 328151 w 1183558"/>
              <a:gd name="connsiteY24" fmla="*/ 1378975 h 1508023"/>
              <a:gd name="connsiteX25" fmla="*/ 313403 w 1183558"/>
              <a:gd name="connsiteY25" fmla="*/ 1390036 h 1508023"/>
              <a:gd name="connsiteX26" fmla="*/ 265471 w 1183558"/>
              <a:gd name="connsiteY26" fmla="*/ 1449029 h 1508023"/>
              <a:gd name="connsiteX27" fmla="*/ 221226 w 1183558"/>
              <a:gd name="connsiteY27" fmla="*/ 1485900 h 1508023"/>
              <a:gd name="connsiteX28" fmla="*/ 180667 w 1183558"/>
              <a:gd name="connsiteY28" fmla="*/ 1508023 h 1508023"/>
              <a:gd name="connsiteX29" fmla="*/ 154858 w 1183558"/>
              <a:gd name="connsiteY29" fmla="*/ 1508023 h 1508023"/>
              <a:gd name="connsiteX30" fmla="*/ 114300 w 1183558"/>
              <a:gd name="connsiteY30" fmla="*/ 1489588 h 1508023"/>
              <a:gd name="connsiteX31" fmla="*/ 70055 w 1183558"/>
              <a:gd name="connsiteY31" fmla="*/ 1434281 h 1508023"/>
              <a:gd name="connsiteX32" fmla="*/ 47932 w 1183558"/>
              <a:gd name="connsiteY32" fmla="*/ 1367913 h 1508023"/>
              <a:gd name="connsiteX33" fmla="*/ 29497 w 1183558"/>
              <a:gd name="connsiteY33" fmla="*/ 1283110 h 1508023"/>
              <a:gd name="connsiteX34" fmla="*/ 11061 w 1183558"/>
              <a:gd name="connsiteY34" fmla="*/ 1061884 h 1508023"/>
              <a:gd name="connsiteX35" fmla="*/ 0 w 1183558"/>
              <a:gd name="connsiteY35" fmla="*/ 777978 h 1508023"/>
              <a:gd name="connsiteX36" fmla="*/ 0 w 1183558"/>
              <a:gd name="connsiteY36" fmla="*/ 597310 h 1508023"/>
              <a:gd name="connsiteX37" fmla="*/ 0 w 1183558"/>
              <a:gd name="connsiteY37" fmla="*/ 401894 h 1508023"/>
              <a:gd name="connsiteX38" fmla="*/ 0 w 1183558"/>
              <a:gd name="connsiteY38" fmla="*/ 239662 h 1508023"/>
              <a:gd name="connsiteX39" fmla="*/ 7374 w 1183558"/>
              <a:gd name="connsiteY39" fmla="*/ 154858 h 1508023"/>
              <a:gd name="connsiteX40" fmla="*/ 25809 w 1183558"/>
              <a:gd name="connsiteY40" fmla="*/ 3688 h 1508023"/>
              <a:gd name="connsiteX0" fmla="*/ 25809 w 1183558"/>
              <a:gd name="connsiteY0" fmla="*/ 0 h 1504335"/>
              <a:gd name="connsiteX1" fmla="*/ 224913 w 1183558"/>
              <a:gd name="connsiteY1" fmla="*/ 331838 h 1504335"/>
              <a:gd name="connsiteX2" fmla="*/ 224913 w 1183558"/>
              <a:gd name="connsiteY2" fmla="*/ 468261 h 1504335"/>
              <a:gd name="connsiteX3" fmla="*/ 232287 w 1183558"/>
              <a:gd name="connsiteY3" fmla="*/ 682112 h 1504335"/>
              <a:gd name="connsiteX4" fmla="*/ 239661 w 1183558"/>
              <a:gd name="connsiteY4" fmla="*/ 781664 h 1504335"/>
              <a:gd name="connsiteX5" fmla="*/ 250722 w 1183558"/>
              <a:gd name="connsiteY5" fmla="*/ 910712 h 1504335"/>
              <a:gd name="connsiteX6" fmla="*/ 254409 w 1183558"/>
              <a:gd name="connsiteY6" fmla="*/ 929148 h 1504335"/>
              <a:gd name="connsiteX7" fmla="*/ 269158 w 1183558"/>
              <a:gd name="connsiteY7" fmla="*/ 958645 h 1504335"/>
              <a:gd name="connsiteX8" fmla="*/ 291280 w 1183558"/>
              <a:gd name="connsiteY8" fmla="*/ 995516 h 1504335"/>
              <a:gd name="connsiteX9" fmla="*/ 313403 w 1183558"/>
              <a:gd name="connsiteY9" fmla="*/ 1021325 h 1504335"/>
              <a:gd name="connsiteX10" fmla="*/ 361335 w 1183558"/>
              <a:gd name="connsiteY10" fmla="*/ 1050822 h 1504335"/>
              <a:gd name="connsiteX11" fmla="*/ 409267 w 1183558"/>
              <a:gd name="connsiteY11" fmla="*/ 1069258 h 1504335"/>
              <a:gd name="connsiteX12" fmla="*/ 471948 w 1183558"/>
              <a:gd name="connsiteY12" fmla="*/ 1080319 h 1504335"/>
              <a:gd name="connsiteX13" fmla="*/ 1017638 w 1183558"/>
              <a:gd name="connsiteY13" fmla="*/ 1146687 h 1504335"/>
              <a:gd name="connsiteX14" fmla="*/ 1124564 w 1183558"/>
              <a:gd name="connsiteY14" fmla="*/ 1161435 h 1504335"/>
              <a:gd name="connsiteX15" fmla="*/ 1176184 w 1183558"/>
              <a:gd name="connsiteY15" fmla="*/ 1172496 h 1504335"/>
              <a:gd name="connsiteX16" fmla="*/ 1183558 w 1183558"/>
              <a:gd name="connsiteY16" fmla="*/ 1183558 h 1504335"/>
              <a:gd name="connsiteX17" fmla="*/ 1183558 w 1183558"/>
              <a:gd name="connsiteY17" fmla="*/ 1190932 h 1504335"/>
              <a:gd name="connsiteX18" fmla="*/ 1176184 w 1183558"/>
              <a:gd name="connsiteY18" fmla="*/ 1201993 h 1504335"/>
              <a:gd name="connsiteX19" fmla="*/ 1146687 w 1183558"/>
              <a:gd name="connsiteY19" fmla="*/ 1213054 h 1504335"/>
              <a:gd name="connsiteX20" fmla="*/ 1091380 w 1183558"/>
              <a:gd name="connsiteY20" fmla="*/ 1224116 h 1504335"/>
              <a:gd name="connsiteX21" fmla="*/ 575187 w 1183558"/>
              <a:gd name="connsiteY21" fmla="*/ 1305232 h 1504335"/>
              <a:gd name="connsiteX22" fmla="*/ 387145 w 1183558"/>
              <a:gd name="connsiteY22" fmla="*/ 1353164 h 1504335"/>
              <a:gd name="connsiteX23" fmla="*/ 328151 w 1183558"/>
              <a:gd name="connsiteY23" fmla="*/ 1375287 h 1504335"/>
              <a:gd name="connsiteX24" fmla="*/ 313403 w 1183558"/>
              <a:gd name="connsiteY24" fmla="*/ 1386348 h 1504335"/>
              <a:gd name="connsiteX25" fmla="*/ 265471 w 1183558"/>
              <a:gd name="connsiteY25" fmla="*/ 1445341 h 1504335"/>
              <a:gd name="connsiteX26" fmla="*/ 221226 w 1183558"/>
              <a:gd name="connsiteY26" fmla="*/ 1482212 h 1504335"/>
              <a:gd name="connsiteX27" fmla="*/ 180667 w 1183558"/>
              <a:gd name="connsiteY27" fmla="*/ 1504335 h 1504335"/>
              <a:gd name="connsiteX28" fmla="*/ 154858 w 1183558"/>
              <a:gd name="connsiteY28" fmla="*/ 1504335 h 1504335"/>
              <a:gd name="connsiteX29" fmla="*/ 114300 w 1183558"/>
              <a:gd name="connsiteY29" fmla="*/ 1485900 h 1504335"/>
              <a:gd name="connsiteX30" fmla="*/ 70055 w 1183558"/>
              <a:gd name="connsiteY30" fmla="*/ 1430593 h 1504335"/>
              <a:gd name="connsiteX31" fmla="*/ 47932 w 1183558"/>
              <a:gd name="connsiteY31" fmla="*/ 1364225 h 1504335"/>
              <a:gd name="connsiteX32" fmla="*/ 29497 w 1183558"/>
              <a:gd name="connsiteY32" fmla="*/ 1279422 h 1504335"/>
              <a:gd name="connsiteX33" fmla="*/ 11061 w 1183558"/>
              <a:gd name="connsiteY33" fmla="*/ 1058196 h 1504335"/>
              <a:gd name="connsiteX34" fmla="*/ 0 w 1183558"/>
              <a:gd name="connsiteY34" fmla="*/ 774290 h 1504335"/>
              <a:gd name="connsiteX35" fmla="*/ 0 w 1183558"/>
              <a:gd name="connsiteY35" fmla="*/ 593622 h 1504335"/>
              <a:gd name="connsiteX36" fmla="*/ 0 w 1183558"/>
              <a:gd name="connsiteY36" fmla="*/ 398206 h 1504335"/>
              <a:gd name="connsiteX37" fmla="*/ 0 w 1183558"/>
              <a:gd name="connsiteY37" fmla="*/ 235974 h 1504335"/>
              <a:gd name="connsiteX38" fmla="*/ 7374 w 1183558"/>
              <a:gd name="connsiteY38" fmla="*/ 151170 h 1504335"/>
              <a:gd name="connsiteX39" fmla="*/ 25809 w 1183558"/>
              <a:gd name="connsiteY39" fmla="*/ 0 h 1504335"/>
              <a:gd name="connsiteX0" fmla="*/ 7374 w 1183558"/>
              <a:gd name="connsiteY0" fmla="*/ 0 h 1353165"/>
              <a:gd name="connsiteX1" fmla="*/ 224913 w 1183558"/>
              <a:gd name="connsiteY1" fmla="*/ 180668 h 1353165"/>
              <a:gd name="connsiteX2" fmla="*/ 224913 w 1183558"/>
              <a:gd name="connsiteY2" fmla="*/ 317091 h 1353165"/>
              <a:gd name="connsiteX3" fmla="*/ 232287 w 1183558"/>
              <a:gd name="connsiteY3" fmla="*/ 530942 h 1353165"/>
              <a:gd name="connsiteX4" fmla="*/ 239661 w 1183558"/>
              <a:gd name="connsiteY4" fmla="*/ 630494 h 1353165"/>
              <a:gd name="connsiteX5" fmla="*/ 250722 w 1183558"/>
              <a:gd name="connsiteY5" fmla="*/ 759542 h 1353165"/>
              <a:gd name="connsiteX6" fmla="*/ 254409 w 1183558"/>
              <a:gd name="connsiteY6" fmla="*/ 777978 h 1353165"/>
              <a:gd name="connsiteX7" fmla="*/ 269158 w 1183558"/>
              <a:gd name="connsiteY7" fmla="*/ 807475 h 1353165"/>
              <a:gd name="connsiteX8" fmla="*/ 291280 w 1183558"/>
              <a:gd name="connsiteY8" fmla="*/ 844346 h 1353165"/>
              <a:gd name="connsiteX9" fmla="*/ 313403 w 1183558"/>
              <a:gd name="connsiteY9" fmla="*/ 870155 h 1353165"/>
              <a:gd name="connsiteX10" fmla="*/ 361335 w 1183558"/>
              <a:gd name="connsiteY10" fmla="*/ 899652 h 1353165"/>
              <a:gd name="connsiteX11" fmla="*/ 409267 w 1183558"/>
              <a:gd name="connsiteY11" fmla="*/ 918088 h 1353165"/>
              <a:gd name="connsiteX12" fmla="*/ 471948 w 1183558"/>
              <a:gd name="connsiteY12" fmla="*/ 929149 h 1353165"/>
              <a:gd name="connsiteX13" fmla="*/ 1017638 w 1183558"/>
              <a:gd name="connsiteY13" fmla="*/ 995517 h 1353165"/>
              <a:gd name="connsiteX14" fmla="*/ 1124564 w 1183558"/>
              <a:gd name="connsiteY14" fmla="*/ 1010265 h 1353165"/>
              <a:gd name="connsiteX15" fmla="*/ 1176184 w 1183558"/>
              <a:gd name="connsiteY15" fmla="*/ 1021326 h 1353165"/>
              <a:gd name="connsiteX16" fmla="*/ 1183558 w 1183558"/>
              <a:gd name="connsiteY16" fmla="*/ 1032388 h 1353165"/>
              <a:gd name="connsiteX17" fmla="*/ 1183558 w 1183558"/>
              <a:gd name="connsiteY17" fmla="*/ 1039762 h 1353165"/>
              <a:gd name="connsiteX18" fmla="*/ 1176184 w 1183558"/>
              <a:gd name="connsiteY18" fmla="*/ 1050823 h 1353165"/>
              <a:gd name="connsiteX19" fmla="*/ 1146687 w 1183558"/>
              <a:gd name="connsiteY19" fmla="*/ 1061884 h 1353165"/>
              <a:gd name="connsiteX20" fmla="*/ 1091380 w 1183558"/>
              <a:gd name="connsiteY20" fmla="*/ 1072946 h 1353165"/>
              <a:gd name="connsiteX21" fmla="*/ 575187 w 1183558"/>
              <a:gd name="connsiteY21" fmla="*/ 1154062 h 1353165"/>
              <a:gd name="connsiteX22" fmla="*/ 387145 w 1183558"/>
              <a:gd name="connsiteY22" fmla="*/ 1201994 h 1353165"/>
              <a:gd name="connsiteX23" fmla="*/ 328151 w 1183558"/>
              <a:gd name="connsiteY23" fmla="*/ 1224117 h 1353165"/>
              <a:gd name="connsiteX24" fmla="*/ 313403 w 1183558"/>
              <a:gd name="connsiteY24" fmla="*/ 1235178 h 1353165"/>
              <a:gd name="connsiteX25" fmla="*/ 265471 w 1183558"/>
              <a:gd name="connsiteY25" fmla="*/ 1294171 h 1353165"/>
              <a:gd name="connsiteX26" fmla="*/ 221226 w 1183558"/>
              <a:gd name="connsiteY26" fmla="*/ 1331042 h 1353165"/>
              <a:gd name="connsiteX27" fmla="*/ 180667 w 1183558"/>
              <a:gd name="connsiteY27" fmla="*/ 1353165 h 1353165"/>
              <a:gd name="connsiteX28" fmla="*/ 154858 w 1183558"/>
              <a:gd name="connsiteY28" fmla="*/ 1353165 h 1353165"/>
              <a:gd name="connsiteX29" fmla="*/ 114300 w 1183558"/>
              <a:gd name="connsiteY29" fmla="*/ 1334730 h 1353165"/>
              <a:gd name="connsiteX30" fmla="*/ 70055 w 1183558"/>
              <a:gd name="connsiteY30" fmla="*/ 1279423 h 1353165"/>
              <a:gd name="connsiteX31" fmla="*/ 47932 w 1183558"/>
              <a:gd name="connsiteY31" fmla="*/ 1213055 h 1353165"/>
              <a:gd name="connsiteX32" fmla="*/ 29497 w 1183558"/>
              <a:gd name="connsiteY32" fmla="*/ 1128252 h 1353165"/>
              <a:gd name="connsiteX33" fmla="*/ 11061 w 1183558"/>
              <a:gd name="connsiteY33" fmla="*/ 907026 h 1353165"/>
              <a:gd name="connsiteX34" fmla="*/ 0 w 1183558"/>
              <a:gd name="connsiteY34" fmla="*/ 623120 h 1353165"/>
              <a:gd name="connsiteX35" fmla="*/ 0 w 1183558"/>
              <a:gd name="connsiteY35" fmla="*/ 442452 h 1353165"/>
              <a:gd name="connsiteX36" fmla="*/ 0 w 1183558"/>
              <a:gd name="connsiteY36" fmla="*/ 247036 h 1353165"/>
              <a:gd name="connsiteX37" fmla="*/ 0 w 1183558"/>
              <a:gd name="connsiteY37" fmla="*/ 84804 h 1353165"/>
              <a:gd name="connsiteX38" fmla="*/ 7374 w 1183558"/>
              <a:gd name="connsiteY38" fmla="*/ 0 h 1353165"/>
              <a:gd name="connsiteX0" fmla="*/ 0 w 1183558"/>
              <a:gd name="connsiteY0" fmla="*/ 0 h 1268361"/>
              <a:gd name="connsiteX1" fmla="*/ 224913 w 1183558"/>
              <a:gd name="connsiteY1" fmla="*/ 95864 h 1268361"/>
              <a:gd name="connsiteX2" fmla="*/ 224913 w 1183558"/>
              <a:gd name="connsiteY2" fmla="*/ 232287 h 1268361"/>
              <a:gd name="connsiteX3" fmla="*/ 232287 w 1183558"/>
              <a:gd name="connsiteY3" fmla="*/ 446138 h 1268361"/>
              <a:gd name="connsiteX4" fmla="*/ 239661 w 1183558"/>
              <a:gd name="connsiteY4" fmla="*/ 545690 h 1268361"/>
              <a:gd name="connsiteX5" fmla="*/ 250722 w 1183558"/>
              <a:gd name="connsiteY5" fmla="*/ 674738 h 1268361"/>
              <a:gd name="connsiteX6" fmla="*/ 254409 w 1183558"/>
              <a:gd name="connsiteY6" fmla="*/ 693174 h 1268361"/>
              <a:gd name="connsiteX7" fmla="*/ 269158 w 1183558"/>
              <a:gd name="connsiteY7" fmla="*/ 722671 h 1268361"/>
              <a:gd name="connsiteX8" fmla="*/ 291280 w 1183558"/>
              <a:gd name="connsiteY8" fmla="*/ 759542 h 1268361"/>
              <a:gd name="connsiteX9" fmla="*/ 313403 w 1183558"/>
              <a:gd name="connsiteY9" fmla="*/ 785351 h 1268361"/>
              <a:gd name="connsiteX10" fmla="*/ 361335 w 1183558"/>
              <a:gd name="connsiteY10" fmla="*/ 814848 h 1268361"/>
              <a:gd name="connsiteX11" fmla="*/ 409267 w 1183558"/>
              <a:gd name="connsiteY11" fmla="*/ 833284 h 1268361"/>
              <a:gd name="connsiteX12" fmla="*/ 471948 w 1183558"/>
              <a:gd name="connsiteY12" fmla="*/ 844345 h 1268361"/>
              <a:gd name="connsiteX13" fmla="*/ 1017638 w 1183558"/>
              <a:gd name="connsiteY13" fmla="*/ 910713 h 1268361"/>
              <a:gd name="connsiteX14" fmla="*/ 1124564 w 1183558"/>
              <a:gd name="connsiteY14" fmla="*/ 925461 h 1268361"/>
              <a:gd name="connsiteX15" fmla="*/ 1176184 w 1183558"/>
              <a:gd name="connsiteY15" fmla="*/ 936522 h 1268361"/>
              <a:gd name="connsiteX16" fmla="*/ 1183558 w 1183558"/>
              <a:gd name="connsiteY16" fmla="*/ 947584 h 1268361"/>
              <a:gd name="connsiteX17" fmla="*/ 1183558 w 1183558"/>
              <a:gd name="connsiteY17" fmla="*/ 954958 h 1268361"/>
              <a:gd name="connsiteX18" fmla="*/ 1176184 w 1183558"/>
              <a:gd name="connsiteY18" fmla="*/ 966019 h 1268361"/>
              <a:gd name="connsiteX19" fmla="*/ 1146687 w 1183558"/>
              <a:gd name="connsiteY19" fmla="*/ 977080 h 1268361"/>
              <a:gd name="connsiteX20" fmla="*/ 1091380 w 1183558"/>
              <a:gd name="connsiteY20" fmla="*/ 988142 h 1268361"/>
              <a:gd name="connsiteX21" fmla="*/ 575187 w 1183558"/>
              <a:gd name="connsiteY21" fmla="*/ 1069258 h 1268361"/>
              <a:gd name="connsiteX22" fmla="*/ 387145 w 1183558"/>
              <a:gd name="connsiteY22" fmla="*/ 1117190 h 1268361"/>
              <a:gd name="connsiteX23" fmla="*/ 328151 w 1183558"/>
              <a:gd name="connsiteY23" fmla="*/ 1139313 h 1268361"/>
              <a:gd name="connsiteX24" fmla="*/ 313403 w 1183558"/>
              <a:gd name="connsiteY24" fmla="*/ 1150374 h 1268361"/>
              <a:gd name="connsiteX25" fmla="*/ 265471 w 1183558"/>
              <a:gd name="connsiteY25" fmla="*/ 1209367 h 1268361"/>
              <a:gd name="connsiteX26" fmla="*/ 221226 w 1183558"/>
              <a:gd name="connsiteY26" fmla="*/ 1246238 h 1268361"/>
              <a:gd name="connsiteX27" fmla="*/ 180667 w 1183558"/>
              <a:gd name="connsiteY27" fmla="*/ 1268361 h 1268361"/>
              <a:gd name="connsiteX28" fmla="*/ 154858 w 1183558"/>
              <a:gd name="connsiteY28" fmla="*/ 1268361 h 1268361"/>
              <a:gd name="connsiteX29" fmla="*/ 114300 w 1183558"/>
              <a:gd name="connsiteY29" fmla="*/ 1249926 h 1268361"/>
              <a:gd name="connsiteX30" fmla="*/ 70055 w 1183558"/>
              <a:gd name="connsiteY30" fmla="*/ 1194619 h 1268361"/>
              <a:gd name="connsiteX31" fmla="*/ 47932 w 1183558"/>
              <a:gd name="connsiteY31" fmla="*/ 1128251 h 1268361"/>
              <a:gd name="connsiteX32" fmla="*/ 29497 w 1183558"/>
              <a:gd name="connsiteY32" fmla="*/ 1043448 h 1268361"/>
              <a:gd name="connsiteX33" fmla="*/ 11061 w 1183558"/>
              <a:gd name="connsiteY33" fmla="*/ 822222 h 1268361"/>
              <a:gd name="connsiteX34" fmla="*/ 0 w 1183558"/>
              <a:gd name="connsiteY34" fmla="*/ 538316 h 1268361"/>
              <a:gd name="connsiteX35" fmla="*/ 0 w 1183558"/>
              <a:gd name="connsiteY35" fmla="*/ 357648 h 1268361"/>
              <a:gd name="connsiteX36" fmla="*/ 0 w 1183558"/>
              <a:gd name="connsiteY36" fmla="*/ 162232 h 1268361"/>
              <a:gd name="connsiteX37" fmla="*/ 0 w 1183558"/>
              <a:gd name="connsiteY37" fmla="*/ 0 h 1268361"/>
              <a:gd name="connsiteX0" fmla="*/ 0 w 1183558"/>
              <a:gd name="connsiteY0" fmla="*/ 66368 h 1172497"/>
              <a:gd name="connsiteX1" fmla="*/ 224913 w 1183558"/>
              <a:gd name="connsiteY1" fmla="*/ 0 h 1172497"/>
              <a:gd name="connsiteX2" fmla="*/ 224913 w 1183558"/>
              <a:gd name="connsiteY2" fmla="*/ 136423 h 1172497"/>
              <a:gd name="connsiteX3" fmla="*/ 232287 w 1183558"/>
              <a:gd name="connsiteY3" fmla="*/ 350274 h 1172497"/>
              <a:gd name="connsiteX4" fmla="*/ 239661 w 1183558"/>
              <a:gd name="connsiteY4" fmla="*/ 449826 h 1172497"/>
              <a:gd name="connsiteX5" fmla="*/ 250722 w 1183558"/>
              <a:gd name="connsiteY5" fmla="*/ 578874 h 1172497"/>
              <a:gd name="connsiteX6" fmla="*/ 254409 w 1183558"/>
              <a:gd name="connsiteY6" fmla="*/ 597310 h 1172497"/>
              <a:gd name="connsiteX7" fmla="*/ 269158 w 1183558"/>
              <a:gd name="connsiteY7" fmla="*/ 626807 h 1172497"/>
              <a:gd name="connsiteX8" fmla="*/ 291280 w 1183558"/>
              <a:gd name="connsiteY8" fmla="*/ 663678 h 1172497"/>
              <a:gd name="connsiteX9" fmla="*/ 313403 w 1183558"/>
              <a:gd name="connsiteY9" fmla="*/ 689487 h 1172497"/>
              <a:gd name="connsiteX10" fmla="*/ 361335 w 1183558"/>
              <a:gd name="connsiteY10" fmla="*/ 718984 h 1172497"/>
              <a:gd name="connsiteX11" fmla="*/ 409267 w 1183558"/>
              <a:gd name="connsiteY11" fmla="*/ 737420 h 1172497"/>
              <a:gd name="connsiteX12" fmla="*/ 471948 w 1183558"/>
              <a:gd name="connsiteY12" fmla="*/ 748481 h 1172497"/>
              <a:gd name="connsiteX13" fmla="*/ 1017638 w 1183558"/>
              <a:gd name="connsiteY13" fmla="*/ 814849 h 1172497"/>
              <a:gd name="connsiteX14" fmla="*/ 1124564 w 1183558"/>
              <a:gd name="connsiteY14" fmla="*/ 829597 h 1172497"/>
              <a:gd name="connsiteX15" fmla="*/ 1176184 w 1183558"/>
              <a:gd name="connsiteY15" fmla="*/ 840658 h 1172497"/>
              <a:gd name="connsiteX16" fmla="*/ 1183558 w 1183558"/>
              <a:gd name="connsiteY16" fmla="*/ 851720 h 1172497"/>
              <a:gd name="connsiteX17" fmla="*/ 1183558 w 1183558"/>
              <a:gd name="connsiteY17" fmla="*/ 859094 h 1172497"/>
              <a:gd name="connsiteX18" fmla="*/ 1176184 w 1183558"/>
              <a:gd name="connsiteY18" fmla="*/ 870155 h 1172497"/>
              <a:gd name="connsiteX19" fmla="*/ 1146687 w 1183558"/>
              <a:gd name="connsiteY19" fmla="*/ 881216 h 1172497"/>
              <a:gd name="connsiteX20" fmla="*/ 1091380 w 1183558"/>
              <a:gd name="connsiteY20" fmla="*/ 892278 h 1172497"/>
              <a:gd name="connsiteX21" fmla="*/ 575187 w 1183558"/>
              <a:gd name="connsiteY21" fmla="*/ 973394 h 1172497"/>
              <a:gd name="connsiteX22" fmla="*/ 387145 w 1183558"/>
              <a:gd name="connsiteY22" fmla="*/ 1021326 h 1172497"/>
              <a:gd name="connsiteX23" fmla="*/ 328151 w 1183558"/>
              <a:gd name="connsiteY23" fmla="*/ 1043449 h 1172497"/>
              <a:gd name="connsiteX24" fmla="*/ 313403 w 1183558"/>
              <a:gd name="connsiteY24" fmla="*/ 1054510 h 1172497"/>
              <a:gd name="connsiteX25" fmla="*/ 265471 w 1183558"/>
              <a:gd name="connsiteY25" fmla="*/ 1113503 h 1172497"/>
              <a:gd name="connsiteX26" fmla="*/ 221226 w 1183558"/>
              <a:gd name="connsiteY26" fmla="*/ 1150374 h 1172497"/>
              <a:gd name="connsiteX27" fmla="*/ 180667 w 1183558"/>
              <a:gd name="connsiteY27" fmla="*/ 1172497 h 1172497"/>
              <a:gd name="connsiteX28" fmla="*/ 154858 w 1183558"/>
              <a:gd name="connsiteY28" fmla="*/ 1172497 h 1172497"/>
              <a:gd name="connsiteX29" fmla="*/ 114300 w 1183558"/>
              <a:gd name="connsiteY29" fmla="*/ 1154062 h 1172497"/>
              <a:gd name="connsiteX30" fmla="*/ 70055 w 1183558"/>
              <a:gd name="connsiteY30" fmla="*/ 1098755 h 1172497"/>
              <a:gd name="connsiteX31" fmla="*/ 47932 w 1183558"/>
              <a:gd name="connsiteY31" fmla="*/ 1032387 h 1172497"/>
              <a:gd name="connsiteX32" fmla="*/ 29497 w 1183558"/>
              <a:gd name="connsiteY32" fmla="*/ 947584 h 1172497"/>
              <a:gd name="connsiteX33" fmla="*/ 11061 w 1183558"/>
              <a:gd name="connsiteY33" fmla="*/ 726358 h 1172497"/>
              <a:gd name="connsiteX34" fmla="*/ 0 w 1183558"/>
              <a:gd name="connsiteY34" fmla="*/ 442452 h 1172497"/>
              <a:gd name="connsiteX35" fmla="*/ 0 w 1183558"/>
              <a:gd name="connsiteY35" fmla="*/ 261784 h 1172497"/>
              <a:gd name="connsiteX36" fmla="*/ 0 w 1183558"/>
              <a:gd name="connsiteY36" fmla="*/ 66368 h 1172497"/>
              <a:gd name="connsiteX0" fmla="*/ 0 w 1183558"/>
              <a:gd name="connsiteY0" fmla="*/ 261784 h 1172497"/>
              <a:gd name="connsiteX1" fmla="*/ 224913 w 1183558"/>
              <a:gd name="connsiteY1" fmla="*/ 0 h 1172497"/>
              <a:gd name="connsiteX2" fmla="*/ 224913 w 1183558"/>
              <a:gd name="connsiteY2" fmla="*/ 136423 h 1172497"/>
              <a:gd name="connsiteX3" fmla="*/ 232287 w 1183558"/>
              <a:gd name="connsiteY3" fmla="*/ 350274 h 1172497"/>
              <a:gd name="connsiteX4" fmla="*/ 239661 w 1183558"/>
              <a:gd name="connsiteY4" fmla="*/ 449826 h 1172497"/>
              <a:gd name="connsiteX5" fmla="*/ 250722 w 1183558"/>
              <a:gd name="connsiteY5" fmla="*/ 578874 h 1172497"/>
              <a:gd name="connsiteX6" fmla="*/ 254409 w 1183558"/>
              <a:gd name="connsiteY6" fmla="*/ 597310 h 1172497"/>
              <a:gd name="connsiteX7" fmla="*/ 269158 w 1183558"/>
              <a:gd name="connsiteY7" fmla="*/ 626807 h 1172497"/>
              <a:gd name="connsiteX8" fmla="*/ 291280 w 1183558"/>
              <a:gd name="connsiteY8" fmla="*/ 663678 h 1172497"/>
              <a:gd name="connsiteX9" fmla="*/ 313403 w 1183558"/>
              <a:gd name="connsiteY9" fmla="*/ 689487 h 1172497"/>
              <a:gd name="connsiteX10" fmla="*/ 361335 w 1183558"/>
              <a:gd name="connsiteY10" fmla="*/ 718984 h 1172497"/>
              <a:gd name="connsiteX11" fmla="*/ 409267 w 1183558"/>
              <a:gd name="connsiteY11" fmla="*/ 737420 h 1172497"/>
              <a:gd name="connsiteX12" fmla="*/ 471948 w 1183558"/>
              <a:gd name="connsiteY12" fmla="*/ 748481 h 1172497"/>
              <a:gd name="connsiteX13" fmla="*/ 1017638 w 1183558"/>
              <a:gd name="connsiteY13" fmla="*/ 814849 h 1172497"/>
              <a:gd name="connsiteX14" fmla="*/ 1124564 w 1183558"/>
              <a:gd name="connsiteY14" fmla="*/ 829597 h 1172497"/>
              <a:gd name="connsiteX15" fmla="*/ 1176184 w 1183558"/>
              <a:gd name="connsiteY15" fmla="*/ 840658 h 1172497"/>
              <a:gd name="connsiteX16" fmla="*/ 1183558 w 1183558"/>
              <a:gd name="connsiteY16" fmla="*/ 851720 h 1172497"/>
              <a:gd name="connsiteX17" fmla="*/ 1183558 w 1183558"/>
              <a:gd name="connsiteY17" fmla="*/ 859094 h 1172497"/>
              <a:gd name="connsiteX18" fmla="*/ 1176184 w 1183558"/>
              <a:gd name="connsiteY18" fmla="*/ 870155 h 1172497"/>
              <a:gd name="connsiteX19" fmla="*/ 1146687 w 1183558"/>
              <a:gd name="connsiteY19" fmla="*/ 881216 h 1172497"/>
              <a:gd name="connsiteX20" fmla="*/ 1091380 w 1183558"/>
              <a:gd name="connsiteY20" fmla="*/ 892278 h 1172497"/>
              <a:gd name="connsiteX21" fmla="*/ 575187 w 1183558"/>
              <a:gd name="connsiteY21" fmla="*/ 973394 h 1172497"/>
              <a:gd name="connsiteX22" fmla="*/ 387145 w 1183558"/>
              <a:gd name="connsiteY22" fmla="*/ 1021326 h 1172497"/>
              <a:gd name="connsiteX23" fmla="*/ 328151 w 1183558"/>
              <a:gd name="connsiteY23" fmla="*/ 1043449 h 1172497"/>
              <a:gd name="connsiteX24" fmla="*/ 313403 w 1183558"/>
              <a:gd name="connsiteY24" fmla="*/ 1054510 h 1172497"/>
              <a:gd name="connsiteX25" fmla="*/ 265471 w 1183558"/>
              <a:gd name="connsiteY25" fmla="*/ 1113503 h 1172497"/>
              <a:gd name="connsiteX26" fmla="*/ 221226 w 1183558"/>
              <a:gd name="connsiteY26" fmla="*/ 1150374 h 1172497"/>
              <a:gd name="connsiteX27" fmla="*/ 180667 w 1183558"/>
              <a:gd name="connsiteY27" fmla="*/ 1172497 h 1172497"/>
              <a:gd name="connsiteX28" fmla="*/ 154858 w 1183558"/>
              <a:gd name="connsiteY28" fmla="*/ 1172497 h 1172497"/>
              <a:gd name="connsiteX29" fmla="*/ 114300 w 1183558"/>
              <a:gd name="connsiteY29" fmla="*/ 1154062 h 1172497"/>
              <a:gd name="connsiteX30" fmla="*/ 70055 w 1183558"/>
              <a:gd name="connsiteY30" fmla="*/ 1098755 h 1172497"/>
              <a:gd name="connsiteX31" fmla="*/ 47932 w 1183558"/>
              <a:gd name="connsiteY31" fmla="*/ 1032387 h 1172497"/>
              <a:gd name="connsiteX32" fmla="*/ 29497 w 1183558"/>
              <a:gd name="connsiteY32" fmla="*/ 947584 h 1172497"/>
              <a:gd name="connsiteX33" fmla="*/ 11061 w 1183558"/>
              <a:gd name="connsiteY33" fmla="*/ 726358 h 1172497"/>
              <a:gd name="connsiteX34" fmla="*/ 0 w 1183558"/>
              <a:gd name="connsiteY34" fmla="*/ 442452 h 1172497"/>
              <a:gd name="connsiteX35" fmla="*/ 0 w 1183558"/>
              <a:gd name="connsiteY35" fmla="*/ 261784 h 1172497"/>
              <a:gd name="connsiteX0" fmla="*/ 0 w 1183558"/>
              <a:gd name="connsiteY0" fmla="*/ 261784 h 1172497"/>
              <a:gd name="connsiteX1" fmla="*/ 224913 w 1183558"/>
              <a:gd name="connsiteY1" fmla="*/ 0 h 1172497"/>
              <a:gd name="connsiteX2" fmla="*/ 232287 w 1183558"/>
              <a:gd name="connsiteY2" fmla="*/ 350274 h 1172497"/>
              <a:gd name="connsiteX3" fmla="*/ 239661 w 1183558"/>
              <a:gd name="connsiteY3" fmla="*/ 449826 h 1172497"/>
              <a:gd name="connsiteX4" fmla="*/ 250722 w 1183558"/>
              <a:gd name="connsiteY4" fmla="*/ 578874 h 1172497"/>
              <a:gd name="connsiteX5" fmla="*/ 254409 w 1183558"/>
              <a:gd name="connsiteY5" fmla="*/ 597310 h 1172497"/>
              <a:gd name="connsiteX6" fmla="*/ 269158 w 1183558"/>
              <a:gd name="connsiteY6" fmla="*/ 626807 h 1172497"/>
              <a:gd name="connsiteX7" fmla="*/ 291280 w 1183558"/>
              <a:gd name="connsiteY7" fmla="*/ 663678 h 1172497"/>
              <a:gd name="connsiteX8" fmla="*/ 313403 w 1183558"/>
              <a:gd name="connsiteY8" fmla="*/ 689487 h 1172497"/>
              <a:gd name="connsiteX9" fmla="*/ 361335 w 1183558"/>
              <a:gd name="connsiteY9" fmla="*/ 718984 h 1172497"/>
              <a:gd name="connsiteX10" fmla="*/ 409267 w 1183558"/>
              <a:gd name="connsiteY10" fmla="*/ 737420 h 1172497"/>
              <a:gd name="connsiteX11" fmla="*/ 471948 w 1183558"/>
              <a:gd name="connsiteY11" fmla="*/ 748481 h 1172497"/>
              <a:gd name="connsiteX12" fmla="*/ 1017638 w 1183558"/>
              <a:gd name="connsiteY12" fmla="*/ 814849 h 1172497"/>
              <a:gd name="connsiteX13" fmla="*/ 1124564 w 1183558"/>
              <a:gd name="connsiteY13" fmla="*/ 829597 h 1172497"/>
              <a:gd name="connsiteX14" fmla="*/ 1176184 w 1183558"/>
              <a:gd name="connsiteY14" fmla="*/ 840658 h 1172497"/>
              <a:gd name="connsiteX15" fmla="*/ 1183558 w 1183558"/>
              <a:gd name="connsiteY15" fmla="*/ 851720 h 1172497"/>
              <a:gd name="connsiteX16" fmla="*/ 1183558 w 1183558"/>
              <a:gd name="connsiteY16" fmla="*/ 859094 h 1172497"/>
              <a:gd name="connsiteX17" fmla="*/ 1176184 w 1183558"/>
              <a:gd name="connsiteY17" fmla="*/ 870155 h 1172497"/>
              <a:gd name="connsiteX18" fmla="*/ 1146687 w 1183558"/>
              <a:gd name="connsiteY18" fmla="*/ 881216 h 1172497"/>
              <a:gd name="connsiteX19" fmla="*/ 1091380 w 1183558"/>
              <a:gd name="connsiteY19" fmla="*/ 892278 h 1172497"/>
              <a:gd name="connsiteX20" fmla="*/ 575187 w 1183558"/>
              <a:gd name="connsiteY20" fmla="*/ 973394 h 1172497"/>
              <a:gd name="connsiteX21" fmla="*/ 387145 w 1183558"/>
              <a:gd name="connsiteY21" fmla="*/ 1021326 h 1172497"/>
              <a:gd name="connsiteX22" fmla="*/ 328151 w 1183558"/>
              <a:gd name="connsiteY22" fmla="*/ 1043449 h 1172497"/>
              <a:gd name="connsiteX23" fmla="*/ 313403 w 1183558"/>
              <a:gd name="connsiteY23" fmla="*/ 1054510 h 1172497"/>
              <a:gd name="connsiteX24" fmla="*/ 265471 w 1183558"/>
              <a:gd name="connsiteY24" fmla="*/ 1113503 h 1172497"/>
              <a:gd name="connsiteX25" fmla="*/ 221226 w 1183558"/>
              <a:gd name="connsiteY25" fmla="*/ 1150374 h 1172497"/>
              <a:gd name="connsiteX26" fmla="*/ 180667 w 1183558"/>
              <a:gd name="connsiteY26" fmla="*/ 1172497 h 1172497"/>
              <a:gd name="connsiteX27" fmla="*/ 154858 w 1183558"/>
              <a:gd name="connsiteY27" fmla="*/ 1172497 h 1172497"/>
              <a:gd name="connsiteX28" fmla="*/ 114300 w 1183558"/>
              <a:gd name="connsiteY28" fmla="*/ 1154062 h 1172497"/>
              <a:gd name="connsiteX29" fmla="*/ 70055 w 1183558"/>
              <a:gd name="connsiteY29" fmla="*/ 1098755 h 1172497"/>
              <a:gd name="connsiteX30" fmla="*/ 47932 w 1183558"/>
              <a:gd name="connsiteY30" fmla="*/ 1032387 h 1172497"/>
              <a:gd name="connsiteX31" fmla="*/ 29497 w 1183558"/>
              <a:gd name="connsiteY31" fmla="*/ 947584 h 1172497"/>
              <a:gd name="connsiteX32" fmla="*/ 11061 w 1183558"/>
              <a:gd name="connsiteY32" fmla="*/ 726358 h 1172497"/>
              <a:gd name="connsiteX33" fmla="*/ 0 w 1183558"/>
              <a:gd name="connsiteY33" fmla="*/ 442452 h 1172497"/>
              <a:gd name="connsiteX34" fmla="*/ 0 w 1183558"/>
              <a:gd name="connsiteY34" fmla="*/ 261784 h 1172497"/>
              <a:gd name="connsiteX0" fmla="*/ 0 w 1183558"/>
              <a:gd name="connsiteY0" fmla="*/ 0 h 910713"/>
              <a:gd name="connsiteX1" fmla="*/ 232287 w 1183558"/>
              <a:gd name="connsiteY1" fmla="*/ 88490 h 910713"/>
              <a:gd name="connsiteX2" fmla="*/ 239661 w 1183558"/>
              <a:gd name="connsiteY2" fmla="*/ 188042 h 910713"/>
              <a:gd name="connsiteX3" fmla="*/ 250722 w 1183558"/>
              <a:gd name="connsiteY3" fmla="*/ 317090 h 910713"/>
              <a:gd name="connsiteX4" fmla="*/ 254409 w 1183558"/>
              <a:gd name="connsiteY4" fmla="*/ 335526 h 910713"/>
              <a:gd name="connsiteX5" fmla="*/ 269158 w 1183558"/>
              <a:gd name="connsiteY5" fmla="*/ 365023 h 910713"/>
              <a:gd name="connsiteX6" fmla="*/ 291280 w 1183558"/>
              <a:gd name="connsiteY6" fmla="*/ 401894 h 910713"/>
              <a:gd name="connsiteX7" fmla="*/ 313403 w 1183558"/>
              <a:gd name="connsiteY7" fmla="*/ 427703 h 910713"/>
              <a:gd name="connsiteX8" fmla="*/ 361335 w 1183558"/>
              <a:gd name="connsiteY8" fmla="*/ 457200 h 910713"/>
              <a:gd name="connsiteX9" fmla="*/ 409267 w 1183558"/>
              <a:gd name="connsiteY9" fmla="*/ 475636 h 910713"/>
              <a:gd name="connsiteX10" fmla="*/ 471948 w 1183558"/>
              <a:gd name="connsiteY10" fmla="*/ 486697 h 910713"/>
              <a:gd name="connsiteX11" fmla="*/ 1017638 w 1183558"/>
              <a:gd name="connsiteY11" fmla="*/ 553065 h 910713"/>
              <a:gd name="connsiteX12" fmla="*/ 1124564 w 1183558"/>
              <a:gd name="connsiteY12" fmla="*/ 567813 h 910713"/>
              <a:gd name="connsiteX13" fmla="*/ 1176184 w 1183558"/>
              <a:gd name="connsiteY13" fmla="*/ 578874 h 910713"/>
              <a:gd name="connsiteX14" fmla="*/ 1183558 w 1183558"/>
              <a:gd name="connsiteY14" fmla="*/ 589936 h 910713"/>
              <a:gd name="connsiteX15" fmla="*/ 1183558 w 1183558"/>
              <a:gd name="connsiteY15" fmla="*/ 597310 h 910713"/>
              <a:gd name="connsiteX16" fmla="*/ 1176184 w 1183558"/>
              <a:gd name="connsiteY16" fmla="*/ 608371 h 910713"/>
              <a:gd name="connsiteX17" fmla="*/ 1146687 w 1183558"/>
              <a:gd name="connsiteY17" fmla="*/ 619432 h 910713"/>
              <a:gd name="connsiteX18" fmla="*/ 1091380 w 1183558"/>
              <a:gd name="connsiteY18" fmla="*/ 630494 h 910713"/>
              <a:gd name="connsiteX19" fmla="*/ 575187 w 1183558"/>
              <a:gd name="connsiteY19" fmla="*/ 711610 h 910713"/>
              <a:gd name="connsiteX20" fmla="*/ 387145 w 1183558"/>
              <a:gd name="connsiteY20" fmla="*/ 759542 h 910713"/>
              <a:gd name="connsiteX21" fmla="*/ 328151 w 1183558"/>
              <a:gd name="connsiteY21" fmla="*/ 781665 h 910713"/>
              <a:gd name="connsiteX22" fmla="*/ 313403 w 1183558"/>
              <a:gd name="connsiteY22" fmla="*/ 792726 h 910713"/>
              <a:gd name="connsiteX23" fmla="*/ 265471 w 1183558"/>
              <a:gd name="connsiteY23" fmla="*/ 851719 h 910713"/>
              <a:gd name="connsiteX24" fmla="*/ 221226 w 1183558"/>
              <a:gd name="connsiteY24" fmla="*/ 888590 h 910713"/>
              <a:gd name="connsiteX25" fmla="*/ 180667 w 1183558"/>
              <a:gd name="connsiteY25" fmla="*/ 910713 h 910713"/>
              <a:gd name="connsiteX26" fmla="*/ 154858 w 1183558"/>
              <a:gd name="connsiteY26" fmla="*/ 910713 h 910713"/>
              <a:gd name="connsiteX27" fmla="*/ 114300 w 1183558"/>
              <a:gd name="connsiteY27" fmla="*/ 892278 h 910713"/>
              <a:gd name="connsiteX28" fmla="*/ 70055 w 1183558"/>
              <a:gd name="connsiteY28" fmla="*/ 836971 h 910713"/>
              <a:gd name="connsiteX29" fmla="*/ 47932 w 1183558"/>
              <a:gd name="connsiteY29" fmla="*/ 770603 h 910713"/>
              <a:gd name="connsiteX30" fmla="*/ 29497 w 1183558"/>
              <a:gd name="connsiteY30" fmla="*/ 685800 h 910713"/>
              <a:gd name="connsiteX31" fmla="*/ 11061 w 1183558"/>
              <a:gd name="connsiteY31" fmla="*/ 464574 h 910713"/>
              <a:gd name="connsiteX32" fmla="*/ 0 w 1183558"/>
              <a:gd name="connsiteY32" fmla="*/ 180668 h 910713"/>
              <a:gd name="connsiteX33" fmla="*/ 0 w 1183558"/>
              <a:gd name="connsiteY33" fmla="*/ 0 h 910713"/>
              <a:gd name="connsiteX0" fmla="*/ 0 w 1183558"/>
              <a:gd name="connsiteY0" fmla="*/ 0 h 910713"/>
              <a:gd name="connsiteX1" fmla="*/ 239661 w 1183558"/>
              <a:gd name="connsiteY1" fmla="*/ 188042 h 910713"/>
              <a:gd name="connsiteX2" fmla="*/ 250722 w 1183558"/>
              <a:gd name="connsiteY2" fmla="*/ 317090 h 910713"/>
              <a:gd name="connsiteX3" fmla="*/ 254409 w 1183558"/>
              <a:gd name="connsiteY3" fmla="*/ 335526 h 910713"/>
              <a:gd name="connsiteX4" fmla="*/ 269158 w 1183558"/>
              <a:gd name="connsiteY4" fmla="*/ 365023 h 910713"/>
              <a:gd name="connsiteX5" fmla="*/ 291280 w 1183558"/>
              <a:gd name="connsiteY5" fmla="*/ 401894 h 910713"/>
              <a:gd name="connsiteX6" fmla="*/ 313403 w 1183558"/>
              <a:gd name="connsiteY6" fmla="*/ 427703 h 910713"/>
              <a:gd name="connsiteX7" fmla="*/ 361335 w 1183558"/>
              <a:gd name="connsiteY7" fmla="*/ 457200 h 910713"/>
              <a:gd name="connsiteX8" fmla="*/ 409267 w 1183558"/>
              <a:gd name="connsiteY8" fmla="*/ 475636 h 910713"/>
              <a:gd name="connsiteX9" fmla="*/ 471948 w 1183558"/>
              <a:gd name="connsiteY9" fmla="*/ 486697 h 910713"/>
              <a:gd name="connsiteX10" fmla="*/ 1017638 w 1183558"/>
              <a:gd name="connsiteY10" fmla="*/ 553065 h 910713"/>
              <a:gd name="connsiteX11" fmla="*/ 1124564 w 1183558"/>
              <a:gd name="connsiteY11" fmla="*/ 567813 h 910713"/>
              <a:gd name="connsiteX12" fmla="*/ 1176184 w 1183558"/>
              <a:gd name="connsiteY12" fmla="*/ 578874 h 910713"/>
              <a:gd name="connsiteX13" fmla="*/ 1183558 w 1183558"/>
              <a:gd name="connsiteY13" fmla="*/ 589936 h 910713"/>
              <a:gd name="connsiteX14" fmla="*/ 1183558 w 1183558"/>
              <a:gd name="connsiteY14" fmla="*/ 597310 h 910713"/>
              <a:gd name="connsiteX15" fmla="*/ 1176184 w 1183558"/>
              <a:gd name="connsiteY15" fmla="*/ 608371 h 910713"/>
              <a:gd name="connsiteX16" fmla="*/ 1146687 w 1183558"/>
              <a:gd name="connsiteY16" fmla="*/ 619432 h 910713"/>
              <a:gd name="connsiteX17" fmla="*/ 1091380 w 1183558"/>
              <a:gd name="connsiteY17" fmla="*/ 630494 h 910713"/>
              <a:gd name="connsiteX18" fmla="*/ 575187 w 1183558"/>
              <a:gd name="connsiteY18" fmla="*/ 711610 h 910713"/>
              <a:gd name="connsiteX19" fmla="*/ 387145 w 1183558"/>
              <a:gd name="connsiteY19" fmla="*/ 759542 h 910713"/>
              <a:gd name="connsiteX20" fmla="*/ 328151 w 1183558"/>
              <a:gd name="connsiteY20" fmla="*/ 781665 h 910713"/>
              <a:gd name="connsiteX21" fmla="*/ 313403 w 1183558"/>
              <a:gd name="connsiteY21" fmla="*/ 792726 h 910713"/>
              <a:gd name="connsiteX22" fmla="*/ 265471 w 1183558"/>
              <a:gd name="connsiteY22" fmla="*/ 851719 h 910713"/>
              <a:gd name="connsiteX23" fmla="*/ 221226 w 1183558"/>
              <a:gd name="connsiteY23" fmla="*/ 888590 h 910713"/>
              <a:gd name="connsiteX24" fmla="*/ 180667 w 1183558"/>
              <a:gd name="connsiteY24" fmla="*/ 910713 h 910713"/>
              <a:gd name="connsiteX25" fmla="*/ 154858 w 1183558"/>
              <a:gd name="connsiteY25" fmla="*/ 910713 h 910713"/>
              <a:gd name="connsiteX26" fmla="*/ 114300 w 1183558"/>
              <a:gd name="connsiteY26" fmla="*/ 892278 h 910713"/>
              <a:gd name="connsiteX27" fmla="*/ 70055 w 1183558"/>
              <a:gd name="connsiteY27" fmla="*/ 836971 h 910713"/>
              <a:gd name="connsiteX28" fmla="*/ 47932 w 1183558"/>
              <a:gd name="connsiteY28" fmla="*/ 770603 h 910713"/>
              <a:gd name="connsiteX29" fmla="*/ 29497 w 1183558"/>
              <a:gd name="connsiteY29" fmla="*/ 685800 h 910713"/>
              <a:gd name="connsiteX30" fmla="*/ 11061 w 1183558"/>
              <a:gd name="connsiteY30" fmla="*/ 464574 h 910713"/>
              <a:gd name="connsiteX31" fmla="*/ 0 w 1183558"/>
              <a:gd name="connsiteY31" fmla="*/ 180668 h 910713"/>
              <a:gd name="connsiteX32" fmla="*/ 0 w 1183558"/>
              <a:gd name="connsiteY32" fmla="*/ 0 h 910713"/>
              <a:gd name="connsiteX0" fmla="*/ 0 w 1183558"/>
              <a:gd name="connsiteY0" fmla="*/ 0 h 730045"/>
              <a:gd name="connsiteX1" fmla="*/ 239661 w 1183558"/>
              <a:gd name="connsiteY1" fmla="*/ 7374 h 730045"/>
              <a:gd name="connsiteX2" fmla="*/ 250722 w 1183558"/>
              <a:gd name="connsiteY2" fmla="*/ 136422 h 730045"/>
              <a:gd name="connsiteX3" fmla="*/ 254409 w 1183558"/>
              <a:gd name="connsiteY3" fmla="*/ 154858 h 730045"/>
              <a:gd name="connsiteX4" fmla="*/ 269158 w 1183558"/>
              <a:gd name="connsiteY4" fmla="*/ 184355 h 730045"/>
              <a:gd name="connsiteX5" fmla="*/ 291280 w 1183558"/>
              <a:gd name="connsiteY5" fmla="*/ 221226 h 730045"/>
              <a:gd name="connsiteX6" fmla="*/ 313403 w 1183558"/>
              <a:gd name="connsiteY6" fmla="*/ 247035 h 730045"/>
              <a:gd name="connsiteX7" fmla="*/ 361335 w 1183558"/>
              <a:gd name="connsiteY7" fmla="*/ 276532 h 730045"/>
              <a:gd name="connsiteX8" fmla="*/ 409267 w 1183558"/>
              <a:gd name="connsiteY8" fmla="*/ 294968 h 730045"/>
              <a:gd name="connsiteX9" fmla="*/ 471948 w 1183558"/>
              <a:gd name="connsiteY9" fmla="*/ 306029 h 730045"/>
              <a:gd name="connsiteX10" fmla="*/ 1017638 w 1183558"/>
              <a:gd name="connsiteY10" fmla="*/ 372397 h 730045"/>
              <a:gd name="connsiteX11" fmla="*/ 1124564 w 1183558"/>
              <a:gd name="connsiteY11" fmla="*/ 387145 h 730045"/>
              <a:gd name="connsiteX12" fmla="*/ 1176184 w 1183558"/>
              <a:gd name="connsiteY12" fmla="*/ 398206 h 730045"/>
              <a:gd name="connsiteX13" fmla="*/ 1183558 w 1183558"/>
              <a:gd name="connsiteY13" fmla="*/ 409268 h 730045"/>
              <a:gd name="connsiteX14" fmla="*/ 1183558 w 1183558"/>
              <a:gd name="connsiteY14" fmla="*/ 416642 h 730045"/>
              <a:gd name="connsiteX15" fmla="*/ 1176184 w 1183558"/>
              <a:gd name="connsiteY15" fmla="*/ 427703 h 730045"/>
              <a:gd name="connsiteX16" fmla="*/ 1146687 w 1183558"/>
              <a:gd name="connsiteY16" fmla="*/ 438764 h 730045"/>
              <a:gd name="connsiteX17" fmla="*/ 1091380 w 1183558"/>
              <a:gd name="connsiteY17" fmla="*/ 449826 h 730045"/>
              <a:gd name="connsiteX18" fmla="*/ 575187 w 1183558"/>
              <a:gd name="connsiteY18" fmla="*/ 530942 h 730045"/>
              <a:gd name="connsiteX19" fmla="*/ 387145 w 1183558"/>
              <a:gd name="connsiteY19" fmla="*/ 578874 h 730045"/>
              <a:gd name="connsiteX20" fmla="*/ 328151 w 1183558"/>
              <a:gd name="connsiteY20" fmla="*/ 600997 h 730045"/>
              <a:gd name="connsiteX21" fmla="*/ 313403 w 1183558"/>
              <a:gd name="connsiteY21" fmla="*/ 612058 h 730045"/>
              <a:gd name="connsiteX22" fmla="*/ 265471 w 1183558"/>
              <a:gd name="connsiteY22" fmla="*/ 671051 h 730045"/>
              <a:gd name="connsiteX23" fmla="*/ 221226 w 1183558"/>
              <a:gd name="connsiteY23" fmla="*/ 707922 h 730045"/>
              <a:gd name="connsiteX24" fmla="*/ 180667 w 1183558"/>
              <a:gd name="connsiteY24" fmla="*/ 730045 h 730045"/>
              <a:gd name="connsiteX25" fmla="*/ 154858 w 1183558"/>
              <a:gd name="connsiteY25" fmla="*/ 730045 h 730045"/>
              <a:gd name="connsiteX26" fmla="*/ 114300 w 1183558"/>
              <a:gd name="connsiteY26" fmla="*/ 711610 h 730045"/>
              <a:gd name="connsiteX27" fmla="*/ 70055 w 1183558"/>
              <a:gd name="connsiteY27" fmla="*/ 656303 h 730045"/>
              <a:gd name="connsiteX28" fmla="*/ 47932 w 1183558"/>
              <a:gd name="connsiteY28" fmla="*/ 589935 h 730045"/>
              <a:gd name="connsiteX29" fmla="*/ 29497 w 1183558"/>
              <a:gd name="connsiteY29" fmla="*/ 505132 h 730045"/>
              <a:gd name="connsiteX30" fmla="*/ 11061 w 1183558"/>
              <a:gd name="connsiteY30" fmla="*/ 283906 h 730045"/>
              <a:gd name="connsiteX31" fmla="*/ 0 w 1183558"/>
              <a:gd name="connsiteY31" fmla="*/ 0 h 730045"/>
              <a:gd name="connsiteX0" fmla="*/ 0 w 1183558"/>
              <a:gd name="connsiteY0" fmla="*/ 0 h 730045"/>
              <a:gd name="connsiteX1" fmla="*/ 250722 w 1183558"/>
              <a:gd name="connsiteY1" fmla="*/ 136422 h 730045"/>
              <a:gd name="connsiteX2" fmla="*/ 254409 w 1183558"/>
              <a:gd name="connsiteY2" fmla="*/ 154858 h 730045"/>
              <a:gd name="connsiteX3" fmla="*/ 269158 w 1183558"/>
              <a:gd name="connsiteY3" fmla="*/ 184355 h 730045"/>
              <a:gd name="connsiteX4" fmla="*/ 291280 w 1183558"/>
              <a:gd name="connsiteY4" fmla="*/ 221226 h 730045"/>
              <a:gd name="connsiteX5" fmla="*/ 313403 w 1183558"/>
              <a:gd name="connsiteY5" fmla="*/ 247035 h 730045"/>
              <a:gd name="connsiteX6" fmla="*/ 361335 w 1183558"/>
              <a:gd name="connsiteY6" fmla="*/ 276532 h 730045"/>
              <a:gd name="connsiteX7" fmla="*/ 409267 w 1183558"/>
              <a:gd name="connsiteY7" fmla="*/ 294968 h 730045"/>
              <a:gd name="connsiteX8" fmla="*/ 471948 w 1183558"/>
              <a:gd name="connsiteY8" fmla="*/ 306029 h 730045"/>
              <a:gd name="connsiteX9" fmla="*/ 1017638 w 1183558"/>
              <a:gd name="connsiteY9" fmla="*/ 372397 h 730045"/>
              <a:gd name="connsiteX10" fmla="*/ 1124564 w 1183558"/>
              <a:gd name="connsiteY10" fmla="*/ 387145 h 730045"/>
              <a:gd name="connsiteX11" fmla="*/ 1176184 w 1183558"/>
              <a:gd name="connsiteY11" fmla="*/ 398206 h 730045"/>
              <a:gd name="connsiteX12" fmla="*/ 1183558 w 1183558"/>
              <a:gd name="connsiteY12" fmla="*/ 409268 h 730045"/>
              <a:gd name="connsiteX13" fmla="*/ 1183558 w 1183558"/>
              <a:gd name="connsiteY13" fmla="*/ 416642 h 730045"/>
              <a:gd name="connsiteX14" fmla="*/ 1176184 w 1183558"/>
              <a:gd name="connsiteY14" fmla="*/ 427703 h 730045"/>
              <a:gd name="connsiteX15" fmla="*/ 1146687 w 1183558"/>
              <a:gd name="connsiteY15" fmla="*/ 438764 h 730045"/>
              <a:gd name="connsiteX16" fmla="*/ 1091380 w 1183558"/>
              <a:gd name="connsiteY16" fmla="*/ 449826 h 730045"/>
              <a:gd name="connsiteX17" fmla="*/ 575187 w 1183558"/>
              <a:gd name="connsiteY17" fmla="*/ 530942 h 730045"/>
              <a:gd name="connsiteX18" fmla="*/ 387145 w 1183558"/>
              <a:gd name="connsiteY18" fmla="*/ 578874 h 730045"/>
              <a:gd name="connsiteX19" fmla="*/ 328151 w 1183558"/>
              <a:gd name="connsiteY19" fmla="*/ 600997 h 730045"/>
              <a:gd name="connsiteX20" fmla="*/ 313403 w 1183558"/>
              <a:gd name="connsiteY20" fmla="*/ 612058 h 730045"/>
              <a:gd name="connsiteX21" fmla="*/ 265471 w 1183558"/>
              <a:gd name="connsiteY21" fmla="*/ 671051 h 730045"/>
              <a:gd name="connsiteX22" fmla="*/ 221226 w 1183558"/>
              <a:gd name="connsiteY22" fmla="*/ 707922 h 730045"/>
              <a:gd name="connsiteX23" fmla="*/ 180667 w 1183558"/>
              <a:gd name="connsiteY23" fmla="*/ 730045 h 730045"/>
              <a:gd name="connsiteX24" fmla="*/ 154858 w 1183558"/>
              <a:gd name="connsiteY24" fmla="*/ 730045 h 730045"/>
              <a:gd name="connsiteX25" fmla="*/ 114300 w 1183558"/>
              <a:gd name="connsiteY25" fmla="*/ 711610 h 730045"/>
              <a:gd name="connsiteX26" fmla="*/ 70055 w 1183558"/>
              <a:gd name="connsiteY26" fmla="*/ 656303 h 730045"/>
              <a:gd name="connsiteX27" fmla="*/ 47932 w 1183558"/>
              <a:gd name="connsiteY27" fmla="*/ 589935 h 730045"/>
              <a:gd name="connsiteX28" fmla="*/ 29497 w 1183558"/>
              <a:gd name="connsiteY28" fmla="*/ 505132 h 730045"/>
              <a:gd name="connsiteX29" fmla="*/ 11061 w 1183558"/>
              <a:gd name="connsiteY29" fmla="*/ 283906 h 730045"/>
              <a:gd name="connsiteX30" fmla="*/ 0 w 1183558"/>
              <a:gd name="connsiteY30" fmla="*/ 0 h 730045"/>
              <a:gd name="connsiteX0" fmla="*/ 0 w 1172497"/>
              <a:gd name="connsiteY0" fmla="*/ 147484 h 593623"/>
              <a:gd name="connsiteX1" fmla="*/ 239661 w 1172497"/>
              <a:gd name="connsiteY1" fmla="*/ 0 h 593623"/>
              <a:gd name="connsiteX2" fmla="*/ 243348 w 1172497"/>
              <a:gd name="connsiteY2" fmla="*/ 18436 h 593623"/>
              <a:gd name="connsiteX3" fmla="*/ 258097 w 1172497"/>
              <a:gd name="connsiteY3" fmla="*/ 47933 h 593623"/>
              <a:gd name="connsiteX4" fmla="*/ 280219 w 1172497"/>
              <a:gd name="connsiteY4" fmla="*/ 84804 h 593623"/>
              <a:gd name="connsiteX5" fmla="*/ 302342 w 1172497"/>
              <a:gd name="connsiteY5" fmla="*/ 110613 h 593623"/>
              <a:gd name="connsiteX6" fmla="*/ 350274 w 1172497"/>
              <a:gd name="connsiteY6" fmla="*/ 140110 h 593623"/>
              <a:gd name="connsiteX7" fmla="*/ 398206 w 1172497"/>
              <a:gd name="connsiteY7" fmla="*/ 158546 h 593623"/>
              <a:gd name="connsiteX8" fmla="*/ 460887 w 1172497"/>
              <a:gd name="connsiteY8" fmla="*/ 169607 h 593623"/>
              <a:gd name="connsiteX9" fmla="*/ 1006577 w 1172497"/>
              <a:gd name="connsiteY9" fmla="*/ 235975 h 593623"/>
              <a:gd name="connsiteX10" fmla="*/ 1113503 w 1172497"/>
              <a:gd name="connsiteY10" fmla="*/ 250723 h 593623"/>
              <a:gd name="connsiteX11" fmla="*/ 1165123 w 1172497"/>
              <a:gd name="connsiteY11" fmla="*/ 261784 h 593623"/>
              <a:gd name="connsiteX12" fmla="*/ 1172497 w 1172497"/>
              <a:gd name="connsiteY12" fmla="*/ 272846 h 593623"/>
              <a:gd name="connsiteX13" fmla="*/ 1172497 w 1172497"/>
              <a:gd name="connsiteY13" fmla="*/ 280220 h 593623"/>
              <a:gd name="connsiteX14" fmla="*/ 1165123 w 1172497"/>
              <a:gd name="connsiteY14" fmla="*/ 291281 h 593623"/>
              <a:gd name="connsiteX15" fmla="*/ 1135626 w 1172497"/>
              <a:gd name="connsiteY15" fmla="*/ 302342 h 593623"/>
              <a:gd name="connsiteX16" fmla="*/ 1080319 w 1172497"/>
              <a:gd name="connsiteY16" fmla="*/ 313404 h 593623"/>
              <a:gd name="connsiteX17" fmla="*/ 564126 w 1172497"/>
              <a:gd name="connsiteY17" fmla="*/ 394520 h 593623"/>
              <a:gd name="connsiteX18" fmla="*/ 376084 w 1172497"/>
              <a:gd name="connsiteY18" fmla="*/ 442452 h 593623"/>
              <a:gd name="connsiteX19" fmla="*/ 317090 w 1172497"/>
              <a:gd name="connsiteY19" fmla="*/ 464575 h 593623"/>
              <a:gd name="connsiteX20" fmla="*/ 302342 w 1172497"/>
              <a:gd name="connsiteY20" fmla="*/ 475636 h 593623"/>
              <a:gd name="connsiteX21" fmla="*/ 254410 w 1172497"/>
              <a:gd name="connsiteY21" fmla="*/ 534629 h 593623"/>
              <a:gd name="connsiteX22" fmla="*/ 210165 w 1172497"/>
              <a:gd name="connsiteY22" fmla="*/ 571500 h 593623"/>
              <a:gd name="connsiteX23" fmla="*/ 169606 w 1172497"/>
              <a:gd name="connsiteY23" fmla="*/ 593623 h 593623"/>
              <a:gd name="connsiteX24" fmla="*/ 143797 w 1172497"/>
              <a:gd name="connsiteY24" fmla="*/ 593623 h 593623"/>
              <a:gd name="connsiteX25" fmla="*/ 103239 w 1172497"/>
              <a:gd name="connsiteY25" fmla="*/ 575188 h 593623"/>
              <a:gd name="connsiteX26" fmla="*/ 58994 w 1172497"/>
              <a:gd name="connsiteY26" fmla="*/ 519881 h 593623"/>
              <a:gd name="connsiteX27" fmla="*/ 36871 w 1172497"/>
              <a:gd name="connsiteY27" fmla="*/ 453513 h 593623"/>
              <a:gd name="connsiteX28" fmla="*/ 18436 w 1172497"/>
              <a:gd name="connsiteY28" fmla="*/ 368710 h 593623"/>
              <a:gd name="connsiteX29" fmla="*/ 0 w 1172497"/>
              <a:gd name="connsiteY29" fmla="*/ 147484 h 593623"/>
              <a:gd name="connsiteX0" fmla="*/ 0 w 1154061"/>
              <a:gd name="connsiteY0" fmla="*/ 368710 h 593623"/>
              <a:gd name="connsiteX1" fmla="*/ 221225 w 1154061"/>
              <a:gd name="connsiteY1" fmla="*/ 0 h 593623"/>
              <a:gd name="connsiteX2" fmla="*/ 224912 w 1154061"/>
              <a:gd name="connsiteY2" fmla="*/ 18436 h 593623"/>
              <a:gd name="connsiteX3" fmla="*/ 239661 w 1154061"/>
              <a:gd name="connsiteY3" fmla="*/ 47933 h 593623"/>
              <a:gd name="connsiteX4" fmla="*/ 261783 w 1154061"/>
              <a:gd name="connsiteY4" fmla="*/ 84804 h 593623"/>
              <a:gd name="connsiteX5" fmla="*/ 283906 w 1154061"/>
              <a:gd name="connsiteY5" fmla="*/ 110613 h 593623"/>
              <a:gd name="connsiteX6" fmla="*/ 331838 w 1154061"/>
              <a:gd name="connsiteY6" fmla="*/ 140110 h 593623"/>
              <a:gd name="connsiteX7" fmla="*/ 379770 w 1154061"/>
              <a:gd name="connsiteY7" fmla="*/ 158546 h 593623"/>
              <a:gd name="connsiteX8" fmla="*/ 442451 w 1154061"/>
              <a:gd name="connsiteY8" fmla="*/ 169607 h 593623"/>
              <a:gd name="connsiteX9" fmla="*/ 988141 w 1154061"/>
              <a:gd name="connsiteY9" fmla="*/ 235975 h 593623"/>
              <a:gd name="connsiteX10" fmla="*/ 1095067 w 1154061"/>
              <a:gd name="connsiteY10" fmla="*/ 250723 h 593623"/>
              <a:gd name="connsiteX11" fmla="*/ 1146687 w 1154061"/>
              <a:gd name="connsiteY11" fmla="*/ 261784 h 593623"/>
              <a:gd name="connsiteX12" fmla="*/ 1154061 w 1154061"/>
              <a:gd name="connsiteY12" fmla="*/ 272846 h 593623"/>
              <a:gd name="connsiteX13" fmla="*/ 1154061 w 1154061"/>
              <a:gd name="connsiteY13" fmla="*/ 280220 h 593623"/>
              <a:gd name="connsiteX14" fmla="*/ 1146687 w 1154061"/>
              <a:gd name="connsiteY14" fmla="*/ 291281 h 593623"/>
              <a:gd name="connsiteX15" fmla="*/ 1117190 w 1154061"/>
              <a:gd name="connsiteY15" fmla="*/ 302342 h 593623"/>
              <a:gd name="connsiteX16" fmla="*/ 1061883 w 1154061"/>
              <a:gd name="connsiteY16" fmla="*/ 313404 h 593623"/>
              <a:gd name="connsiteX17" fmla="*/ 545690 w 1154061"/>
              <a:gd name="connsiteY17" fmla="*/ 394520 h 593623"/>
              <a:gd name="connsiteX18" fmla="*/ 357648 w 1154061"/>
              <a:gd name="connsiteY18" fmla="*/ 442452 h 593623"/>
              <a:gd name="connsiteX19" fmla="*/ 298654 w 1154061"/>
              <a:gd name="connsiteY19" fmla="*/ 464575 h 593623"/>
              <a:gd name="connsiteX20" fmla="*/ 283906 w 1154061"/>
              <a:gd name="connsiteY20" fmla="*/ 475636 h 593623"/>
              <a:gd name="connsiteX21" fmla="*/ 235974 w 1154061"/>
              <a:gd name="connsiteY21" fmla="*/ 534629 h 593623"/>
              <a:gd name="connsiteX22" fmla="*/ 191729 w 1154061"/>
              <a:gd name="connsiteY22" fmla="*/ 571500 h 593623"/>
              <a:gd name="connsiteX23" fmla="*/ 151170 w 1154061"/>
              <a:gd name="connsiteY23" fmla="*/ 593623 h 593623"/>
              <a:gd name="connsiteX24" fmla="*/ 125361 w 1154061"/>
              <a:gd name="connsiteY24" fmla="*/ 593623 h 593623"/>
              <a:gd name="connsiteX25" fmla="*/ 84803 w 1154061"/>
              <a:gd name="connsiteY25" fmla="*/ 575188 h 593623"/>
              <a:gd name="connsiteX26" fmla="*/ 40558 w 1154061"/>
              <a:gd name="connsiteY26" fmla="*/ 519881 h 593623"/>
              <a:gd name="connsiteX27" fmla="*/ 18435 w 1154061"/>
              <a:gd name="connsiteY27" fmla="*/ 453513 h 593623"/>
              <a:gd name="connsiteX28" fmla="*/ 0 w 1154061"/>
              <a:gd name="connsiteY28" fmla="*/ 368710 h 593623"/>
              <a:gd name="connsiteX0" fmla="*/ 0 w 1135626"/>
              <a:gd name="connsiteY0" fmla="*/ 453513 h 593623"/>
              <a:gd name="connsiteX1" fmla="*/ 202790 w 1135626"/>
              <a:gd name="connsiteY1" fmla="*/ 0 h 593623"/>
              <a:gd name="connsiteX2" fmla="*/ 206477 w 1135626"/>
              <a:gd name="connsiteY2" fmla="*/ 18436 h 593623"/>
              <a:gd name="connsiteX3" fmla="*/ 221226 w 1135626"/>
              <a:gd name="connsiteY3" fmla="*/ 47933 h 593623"/>
              <a:gd name="connsiteX4" fmla="*/ 243348 w 1135626"/>
              <a:gd name="connsiteY4" fmla="*/ 84804 h 593623"/>
              <a:gd name="connsiteX5" fmla="*/ 265471 w 1135626"/>
              <a:gd name="connsiteY5" fmla="*/ 110613 h 593623"/>
              <a:gd name="connsiteX6" fmla="*/ 313403 w 1135626"/>
              <a:gd name="connsiteY6" fmla="*/ 140110 h 593623"/>
              <a:gd name="connsiteX7" fmla="*/ 361335 w 1135626"/>
              <a:gd name="connsiteY7" fmla="*/ 158546 h 593623"/>
              <a:gd name="connsiteX8" fmla="*/ 424016 w 1135626"/>
              <a:gd name="connsiteY8" fmla="*/ 169607 h 593623"/>
              <a:gd name="connsiteX9" fmla="*/ 969706 w 1135626"/>
              <a:gd name="connsiteY9" fmla="*/ 235975 h 593623"/>
              <a:gd name="connsiteX10" fmla="*/ 1076632 w 1135626"/>
              <a:gd name="connsiteY10" fmla="*/ 250723 h 593623"/>
              <a:gd name="connsiteX11" fmla="*/ 1128252 w 1135626"/>
              <a:gd name="connsiteY11" fmla="*/ 261784 h 593623"/>
              <a:gd name="connsiteX12" fmla="*/ 1135626 w 1135626"/>
              <a:gd name="connsiteY12" fmla="*/ 272846 h 593623"/>
              <a:gd name="connsiteX13" fmla="*/ 1135626 w 1135626"/>
              <a:gd name="connsiteY13" fmla="*/ 280220 h 593623"/>
              <a:gd name="connsiteX14" fmla="*/ 1128252 w 1135626"/>
              <a:gd name="connsiteY14" fmla="*/ 291281 h 593623"/>
              <a:gd name="connsiteX15" fmla="*/ 1098755 w 1135626"/>
              <a:gd name="connsiteY15" fmla="*/ 302342 h 593623"/>
              <a:gd name="connsiteX16" fmla="*/ 1043448 w 1135626"/>
              <a:gd name="connsiteY16" fmla="*/ 313404 h 593623"/>
              <a:gd name="connsiteX17" fmla="*/ 527255 w 1135626"/>
              <a:gd name="connsiteY17" fmla="*/ 394520 h 593623"/>
              <a:gd name="connsiteX18" fmla="*/ 339213 w 1135626"/>
              <a:gd name="connsiteY18" fmla="*/ 442452 h 593623"/>
              <a:gd name="connsiteX19" fmla="*/ 280219 w 1135626"/>
              <a:gd name="connsiteY19" fmla="*/ 464575 h 593623"/>
              <a:gd name="connsiteX20" fmla="*/ 265471 w 1135626"/>
              <a:gd name="connsiteY20" fmla="*/ 475636 h 593623"/>
              <a:gd name="connsiteX21" fmla="*/ 217539 w 1135626"/>
              <a:gd name="connsiteY21" fmla="*/ 534629 h 593623"/>
              <a:gd name="connsiteX22" fmla="*/ 173294 w 1135626"/>
              <a:gd name="connsiteY22" fmla="*/ 571500 h 593623"/>
              <a:gd name="connsiteX23" fmla="*/ 132735 w 1135626"/>
              <a:gd name="connsiteY23" fmla="*/ 593623 h 593623"/>
              <a:gd name="connsiteX24" fmla="*/ 106926 w 1135626"/>
              <a:gd name="connsiteY24" fmla="*/ 593623 h 593623"/>
              <a:gd name="connsiteX25" fmla="*/ 66368 w 1135626"/>
              <a:gd name="connsiteY25" fmla="*/ 575188 h 593623"/>
              <a:gd name="connsiteX26" fmla="*/ 22123 w 1135626"/>
              <a:gd name="connsiteY26" fmla="*/ 519881 h 593623"/>
              <a:gd name="connsiteX27" fmla="*/ 0 w 1135626"/>
              <a:gd name="connsiteY27" fmla="*/ 453513 h 593623"/>
              <a:gd name="connsiteX0" fmla="*/ 0 w 1113503"/>
              <a:gd name="connsiteY0" fmla="*/ 519881 h 593623"/>
              <a:gd name="connsiteX1" fmla="*/ 180667 w 1113503"/>
              <a:gd name="connsiteY1" fmla="*/ 0 h 593623"/>
              <a:gd name="connsiteX2" fmla="*/ 184354 w 1113503"/>
              <a:gd name="connsiteY2" fmla="*/ 18436 h 593623"/>
              <a:gd name="connsiteX3" fmla="*/ 199103 w 1113503"/>
              <a:gd name="connsiteY3" fmla="*/ 47933 h 593623"/>
              <a:gd name="connsiteX4" fmla="*/ 221225 w 1113503"/>
              <a:gd name="connsiteY4" fmla="*/ 84804 h 593623"/>
              <a:gd name="connsiteX5" fmla="*/ 243348 w 1113503"/>
              <a:gd name="connsiteY5" fmla="*/ 110613 h 593623"/>
              <a:gd name="connsiteX6" fmla="*/ 291280 w 1113503"/>
              <a:gd name="connsiteY6" fmla="*/ 140110 h 593623"/>
              <a:gd name="connsiteX7" fmla="*/ 339212 w 1113503"/>
              <a:gd name="connsiteY7" fmla="*/ 158546 h 593623"/>
              <a:gd name="connsiteX8" fmla="*/ 401893 w 1113503"/>
              <a:gd name="connsiteY8" fmla="*/ 169607 h 593623"/>
              <a:gd name="connsiteX9" fmla="*/ 947583 w 1113503"/>
              <a:gd name="connsiteY9" fmla="*/ 235975 h 593623"/>
              <a:gd name="connsiteX10" fmla="*/ 1054509 w 1113503"/>
              <a:gd name="connsiteY10" fmla="*/ 250723 h 593623"/>
              <a:gd name="connsiteX11" fmla="*/ 1106129 w 1113503"/>
              <a:gd name="connsiteY11" fmla="*/ 261784 h 593623"/>
              <a:gd name="connsiteX12" fmla="*/ 1113503 w 1113503"/>
              <a:gd name="connsiteY12" fmla="*/ 272846 h 593623"/>
              <a:gd name="connsiteX13" fmla="*/ 1113503 w 1113503"/>
              <a:gd name="connsiteY13" fmla="*/ 280220 h 593623"/>
              <a:gd name="connsiteX14" fmla="*/ 1106129 w 1113503"/>
              <a:gd name="connsiteY14" fmla="*/ 291281 h 593623"/>
              <a:gd name="connsiteX15" fmla="*/ 1076632 w 1113503"/>
              <a:gd name="connsiteY15" fmla="*/ 302342 h 593623"/>
              <a:gd name="connsiteX16" fmla="*/ 1021325 w 1113503"/>
              <a:gd name="connsiteY16" fmla="*/ 313404 h 593623"/>
              <a:gd name="connsiteX17" fmla="*/ 505132 w 1113503"/>
              <a:gd name="connsiteY17" fmla="*/ 394520 h 593623"/>
              <a:gd name="connsiteX18" fmla="*/ 317090 w 1113503"/>
              <a:gd name="connsiteY18" fmla="*/ 442452 h 593623"/>
              <a:gd name="connsiteX19" fmla="*/ 258096 w 1113503"/>
              <a:gd name="connsiteY19" fmla="*/ 464575 h 593623"/>
              <a:gd name="connsiteX20" fmla="*/ 243348 w 1113503"/>
              <a:gd name="connsiteY20" fmla="*/ 475636 h 593623"/>
              <a:gd name="connsiteX21" fmla="*/ 195416 w 1113503"/>
              <a:gd name="connsiteY21" fmla="*/ 534629 h 593623"/>
              <a:gd name="connsiteX22" fmla="*/ 151171 w 1113503"/>
              <a:gd name="connsiteY22" fmla="*/ 571500 h 593623"/>
              <a:gd name="connsiteX23" fmla="*/ 110612 w 1113503"/>
              <a:gd name="connsiteY23" fmla="*/ 593623 h 593623"/>
              <a:gd name="connsiteX24" fmla="*/ 84803 w 1113503"/>
              <a:gd name="connsiteY24" fmla="*/ 593623 h 593623"/>
              <a:gd name="connsiteX25" fmla="*/ 44245 w 1113503"/>
              <a:gd name="connsiteY25" fmla="*/ 575188 h 593623"/>
              <a:gd name="connsiteX26" fmla="*/ 0 w 1113503"/>
              <a:gd name="connsiteY26" fmla="*/ 519881 h 593623"/>
              <a:gd name="connsiteX0" fmla="*/ 0 w 1069258"/>
              <a:gd name="connsiteY0" fmla="*/ 575188 h 593623"/>
              <a:gd name="connsiteX1" fmla="*/ 136422 w 1069258"/>
              <a:gd name="connsiteY1" fmla="*/ 0 h 593623"/>
              <a:gd name="connsiteX2" fmla="*/ 140109 w 1069258"/>
              <a:gd name="connsiteY2" fmla="*/ 18436 h 593623"/>
              <a:gd name="connsiteX3" fmla="*/ 154858 w 1069258"/>
              <a:gd name="connsiteY3" fmla="*/ 47933 h 593623"/>
              <a:gd name="connsiteX4" fmla="*/ 176980 w 1069258"/>
              <a:gd name="connsiteY4" fmla="*/ 84804 h 593623"/>
              <a:gd name="connsiteX5" fmla="*/ 199103 w 1069258"/>
              <a:gd name="connsiteY5" fmla="*/ 110613 h 593623"/>
              <a:gd name="connsiteX6" fmla="*/ 247035 w 1069258"/>
              <a:gd name="connsiteY6" fmla="*/ 140110 h 593623"/>
              <a:gd name="connsiteX7" fmla="*/ 294967 w 1069258"/>
              <a:gd name="connsiteY7" fmla="*/ 158546 h 593623"/>
              <a:gd name="connsiteX8" fmla="*/ 357648 w 1069258"/>
              <a:gd name="connsiteY8" fmla="*/ 169607 h 593623"/>
              <a:gd name="connsiteX9" fmla="*/ 903338 w 1069258"/>
              <a:gd name="connsiteY9" fmla="*/ 235975 h 593623"/>
              <a:gd name="connsiteX10" fmla="*/ 1010264 w 1069258"/>
              <a:gd name="connsiteY10" fmla="*/ 250723 h 593623"/>
              <a:gd name="connsiteX11" fmla="*/ 1061884 w 1069258"/>
              <a:gd name="connsiteY11" fmla="*/ 261784 h 593623"/>
              <a:gd name="connsiteX12" fmla="*/ 1069258 w 1069258"/>
              <a:gd name="connsiteY12" fmla="*/ 272846 h 593623"/>
              <a:gd name="connsiteX13" fmla="*/ 1069258 w 1069258"/>
              <a:gd name="connsiteY13" fmla="*/ 280220 h 593623"/>
              <a:gd name="connsiteX14" fmla="*/ 1061884 w 1069258"/>
              <a:gd name="connsiteY14" fmla="*/ 291281 h 593623"/>
              <a:gd name="connsiteX15" fmla="*/ 1032387 w 1069258"/>
              <a:gd name="connsiteY15" fmla="*/ 302342 h 593623"/>
              <a:gd name="connsiteX16" fmla="*/ 977080 w 1069258"/>
              <a:gd name="connsiteY16" fmla="*/ 313404 h 593623"/>
              <a:gd name="connsiteX17" fmla="*/ 460887 w 1069258"/>
              <a:gd name="connsiteY17" fmla="*/ 394520 h 593623"/>
              <a:gd name="connsiteX18" fmla="*/ 272845 w 1069258"/>
              <a:gd name="connsiteY18" fmla="*/ 442452 h 593623"/>
              <a:gd name="connsiteX19" fmla="*/ 213851 w 1069258"/>
              <a:gd name="connsiteY19" fmla="*/ 464575 h 593623"/>
              <a:gd name="connsiteX20" fmla="*/ 199103 w 1069258"/>
              <a:gd name="connsiteY20" fmla="*/ 475636 h 593623"/>
              <a:gd name="connsiteX21" fmla="*/ 151171 w 1069258"/>
              <a:gd name="connsiteY21" fmla="*/ 534629 h 593623"/>
              <a:gd name="connsiteX22" fmla="*/ 106926 w 1069258"/>
              <a:gd name="connsiteY22" fmla="*/ 571500 h 593623"/>
              <a:gd name="connsiteX23" fmla="*/ 66367 w 1069258"/>
              <a:gd name="connsiteY23" fmla="*/ 593623 h 593623"/>
              <a:gd name="connsiteX24" fmla="*/ 40558 w 1069258"/>
              <a:gd name="connsiteY24" fmla="*/ 593623 h 593623"/>
              <a:gd name="connsiteX25" fmla="*/ 0 w 1069258"/>
              <a:gd name="connsiteY25" fmla="*/ 575188 h 593623"/>
              <a:gd name="connsiteX0" fmla="*/ 0 w 1028700"/>
              <a:gd name="connsiteY0" fmla="*/ 593623 h 593623"/>
              <a:gd name="connsiteX1" fmla="*/ 95864 w 1028700"/>
              <a:gd name="connsiteY1" fmla="*/ 0 h 593623"/>
              <a:gd name="connsiteX2" fmla="*/ 99551 w 1028700"/>
              <a:gd name="connsiteY2" fmla="*/ 18436 h 593623"/>
              <a:gd name="connsiteX3" fmla="*/ 114300 w 1028700"/>
              <a:gd name="connsiteY3" fmla="*/ 47933 h 593623"/>
              <a:gd name="connsiteX4" fmla="*/ 136422 w 1028700"/>
              <a:gd name="connsiteY4" fmla="*/ 84804 h 593623"/>
              <a:gd name="connsiteX5" fmla="*/ 158545 w 1028700"/>
              <a:gd name="connsiteY5" fmla="*/ 110613 h 593623"/>
              <a:gd name="connsiteX6" fmla="*/ 206477 w 1028700"/>
              <a:gd name="connsiteY6" fmla="*/ 140110 h 593623"/>
              <a:gd name="connsiteX7" fmla="*/ 254409 w 1028700"/>
              <a:gd name="connsiteY7" fmla="*/ 158546 h 593623"/>
              <a:gd name="connsiteX8" fmla="*/ 317090 w 1028700"/>
              <a:gd name="connsiteY8" fmla="*/ 169607 h 593623"/>
              <a:gd name="connsiteX9" fmla="*/ 862780 w 1028700"/>
              <a:gd name="connsiteY9" fmla="*/ 235975 h 593623"/>
              <a:gd name="connsiteX10" fmla="*/ 969706 w 1028700"/>
              <a:gd name="connsiteY10" fmla="*/ 250723 h 593623"/>
              <a:gd name="connsiteX11" fmla="*/ 1021326 w 1028700"/>
              <a:gd name="connsiteY11" fmla="*/ 261784 h 593623"/>
              <a:gd name="connsiteX12" fmla="*/ 1028700 w 1028700"/>
              <a:gd name="connsiteY12" fmla="*/ 272846 h 593623"/>
              <a:gd name="connsiteX13" fmla="*/ 1028700 w 1028700"/>
              <a:gd name="connsiteY13" fmla="*/ 280220 h 593623"/>
              <a:gd name="connsiteX14" fmla="*/ 1021326 w 1028700"/>
              <a:gd name="connsiteY14" fmla="*/ 291281 h 593623"/>
              <a:gd name="connsiteX15" fmla="*/ 991829 w 1028700"/>
              <a:gd name="connsiteY15" fmla="*/ 302342 h 593623"/>
              <a:gd name="connsiteX16" fmla="*/ 936522 w 1028700"/>
              <a:gd name="connsiteY16" fmla="*/ 313404 h 593623"/>
              <a:gd name="connsiteX17" fmla="*/ 420329 w 1028700"/>
              <a:gd name="connsiteY17" fmla="*/ 394520 h 593623"/>
              <a:gd name="connsiteX18" fmla="*/ 232287 w 1028700"/>
              <a:gd name="connsiteY18" fmla="*/ 442452 h 593623"/>
              <a:gd name="connsiteX19" fmla="*/ 173293 w 1028700"/>
              <a:gd name="connsiteY19" fmla="*/ 464575 h 593623"/>
              <a:gd name="connsiteX20" fmla="*/ 158545 w 1028700"/>
              <a:gd name="connsiteY20" fmla="*/ 475636 h 593623"/>
              <a:gd name="connsiteX21" fmla="*/ 110613 w 1028700"/>
              <a:gd name="connsiteY21" fmla="*/ 534629 h 593623"/>
              <a:gd name="connsiteX22" fmla="*/ 66368 w 1028700"/>
              <a:gd name="connsiteY22" fmla="*/ 571500 h 593623"/>
              <a:gd name="connsiteX23" fmla="*/ 25809 w 1028700"/>
              <a:gd name="connsiteY23" fmla="*/ 593623 h 593623"/>
              <a:gd name="connsiteX24" fmla="*/ 0 w 1028700"/>
              <a:gd name="connsiteY24" fmla="*/ 593623 h 593623"/>
              <a:gd name="connsiteX0" fmla="*/ 0 w 1002891"/>
              <a:gd name="connsiteY0" fmla="*/ 593623 h 593623"/>
              <a:gd name="connsiteX1" fmla="*/ 70055 w 1002891"/>
              <a:gd name="connsiteY1" fmla="*/ 0 h 593623"/>
              <a:gd name="connsiteX2" fmla="*/ 73742 w 1002891"/>
              <a:gd name="connsiteY2" fmla="*/ 18436 h 593623"/>
              <a:gd name="connsiteX3" fmla="*/ 88491 w 1002891"/>
              <a:gd name="connsiteY3" fmla="*/ 47933 h 593623"/>
              <a:gd name="connsiteX4" fmla="*/ 110613 w 1002891"/>
              <a:gd name="connsiteY4" fmla="*/ 84804 h 593623"/>
              <a:gd name="connsiteX5" fmla="*/ 132736 w 1002891"/>
              <a:gd name="connsiteY5" fmla="*/ 110613 h 593623"/>
              <a:gd name="connsiteX6" fmla="*/ 180668 w 1002891"/>
              <a:gd name="connsiteY6" fmla="*/ 140110 h 593623"/>
              <a:gd name="connsiteX7" fmla="*/ 228600 w 1002891"/>
              <a:gd name="connsiteY7" fmla="*/ 158546 h 593623"/>
              <a:gd name="connsiteX8" fmla="*/ 291281 w 1002891"/>
              <a:gd name="connsiteY8" fmla="*/ 169607 h 593623"/>
              <a:gd name="connsiteX9" fmla="*/ 836971 w 1002891"/>
              <a:gd name="connsiteY9" fmla="*/ 235975 h 593623"/>
              <a:gd name="connsiteX10" fmla="*/ 943897 w 1002891"/>
              <a:gd name="connsiteY10" fmla="*/ 250723 h 593623"/>
              <a:gd name="connsiteX11" fmla="*/ 995517 w 1002891"/>
              <a:gd name="connsiteY11" fmla="*/ 261784 h 593623"/>
              <a:gd name="connsiteX12" fmla="*/ 1002891 w 1002891"/>
              <a:gd name="connsiteY12" fmla="*/ 272846 h 593623"/>
              <a:gd name="connsiteX13" fmla="*/ 1002891 w 1002891"/>
              <a:gd name="connsiteY13" fmla="*/ 280220 h 593623"/>
              <a:gd name="connsiteX14" fmla="*/ 995517 w 1002891"/>
              <a:gd name="connsiteY14" fmla="*/ 291281 h 593623"/>
              <a:gd name="connsiteX15" fmla="*/ 966020 w 1002891"/>
              <a:gd name="connsiteY15" fmla="*/ 302342 h 593623"/>
              <a:gd name="connsiteX16" fmla="*/ 910713 w 1002891"/>
              <a:gd name="connsiteY16" fmla="*/ 313404 h 593623"/>
              <a:gd name="connsiteX17" fmla="*/ 394520 w 1002891"/>
              <a:gd name="connsiteY17" fmla="*/ 394520 h 593623"/>
              <a:gd name="connsiteX18" fmla="*/ 206478 w 1002891"/>
              <a:gd name="connsiteY18" fmla="*/ 442452 h 593623"/>
              <a:gd name="connsiteX19" fmla="*/ 147484 w 1002891"/>
              <a:gd name="connsiteY19" fmla="*/ 464575 h 593623"/>
              <a:gd name="connsiteX20" fmla="*/ 132736 w 1002891"/>
              <a:gd name="connsiteY20" fmla="*/ 475636 h 593623"/>
              <a:gd name="connsiteX21" fmla="*/ 84804 w 1002891"/>
              <a:gd name="connsiteY21" fmla="*/ 534629 h 593623"/>
              <a:gd name="connsiteX22" fmla="*/ 40559 w 1002891"/>
              <a:gd name="connsiteY22" fmla="*/ 571500 h 593623"/>
              <a:gd name="connsiteX23" fmla="*/ 0 w 1002891"/>
              <a:gd name="connsiteY23" fmla="*/ 593623 h 593623"/>
              <a:gd name="connsiteX0" fmla="*/ 0 w 962332"/>
              <a:gd name="connsiteY0" fmla="*/ 571500 h 571500"/>
              <a:gd name="connsiteX1" fmla="*/ 29496 w 962332"/>
              <a:gd name="connsiteY1" fmla="*/ 0 h 571500"/>
              <a:gd name="connsiteX2" fmla="*/ 33183 w 962332"/>
              <a:gd name="connsiteY2" fmla="*/ 18436 h 571500"/>
              <a:gd name="connsiteX3" fmla="*/ 47932 w 962332"/>
              <a:gd name="connsiteY3" fmla="*/ 47933 h 571500"/>
              <a:gd name="connsiteX4" fmla="*/ 70054 w 962332"/>
              <a:gd name="connsiteY4" fmla="*/ 84804 h 571500"/>
              <a:gd name="connsiteX5" fmla="*/ 92177 w 962332"/>
              <a:gd name="connsiteY5" fmla="*/ 110613 h 571500"/>
              <a:gd name="connsiteX6" fmla="*/ 140109 w 962332"/>
              <a:gd name="connsiteY6" fmla="*/ 140110 h 571500"/>
              <a:gd name="connsiteX7" fmla="*/ 188041 w 962332"/>
              <a:gd name="connsiteY7" fmla="*/ 158546 h 571500"/>
              <a:gd name="connsiteX8" fmla="*/ 250722 w 962332"/>
              <a:gd name="connsiteY8" fmla="*/ 169607 h 571500"/>
              <a:gd name="connsiteX9" fmla="*/ 796412 w 962332"/>
              <a:gd name="connsiteY9" fmla="*/ 235975 h 571500"/>
              <a:gd name="connsiteX10" fmla="*/ 903338 w 962332"/>
              <a:gd name="connsiteY10" fmla="*/ 250723 h 571500"/>
              <a:gd name="connsiteX11" fmla="*/ 954958 w 962332"/>
              <a:gd name="connsiteY11" fmla="*/ 261784 h 571500"/>
              <a:gd name="connsiteX12" fmla="*/ 962332 w 962332"/>
              <a:gd name="connsiteY12" fmla="*/ 272846 h 571500"/>
              <a:gd name="connsiteX13" fmla="*/ 962332 w 962332"/>
              <a:gd name="connsiteY13" fmla="*/ 280220 h 571500"/>
              <a:gd name="connsiteX14" fmla="*/ 954958 w 962332"/>
              <a:gd name="connsiteY14" fmla="*/ 291281 h 571500"/>
              <a:gd name="connsiteX15" fmla="*/ 925461 w 962332"/>
              <a:gd name="connsiteY15" fmla="*/ 302342 h 571500"/>
              <a:gd name="connsiteX16" fmla="*/ 870154 w 962332"/>
              <a:gd name="connsiteY16" fmla="*/ 313404 h 571500"/>
              <a:gd name="connsiteX17" fmla="*/ 353961 w 962332"/>
              <a:gd name="connsiteY17" fmla="*/ 394520 h 571500"/>
              <a:gd name="connsiteX18" fmla="*/ 165919 w 962332"/>
              <a:gd name="connsiteY18" fmla="*/ 442452 h 571500"/>
              <a:gd name="connsiteX19" fmla="*/ 106925 w 962332"/>
              <a:gd name="connsiteY19" fmla="*/ 464575 h 571500"/>
              <a:gd name="connsiteX20" fmla="*/ 92177 w 962332"/>
              <a:gd name="connsiteY20" fmla="*/ 475636 h 571500"/>
              <a:gd name="connsiteX21" fmla="*/ 44245 w 962332"/>
              <a:gd name="connsiteY21" fmla="*/ 534629 h 571500"/>
              <a:gd name="connsiteX22" fmla="*/ 0 w 962332"/>
              <a:gd name="connsiteY22" fmla="*/ 571500 h 571500"/>
              <a:gd name="connsiteX0" fmla="*/ 14749 w 932836"/>
              <a:gd name="connsiteY0" fmla="*/ 534629 h 534629"/>
              <a:gd name="connsiteX1" fmla="*/ 0 w 932836"/>
              <a:gd name="connsiteY1" fmla="*/ 0 h 534629"/>
              <a:gd name="connsiteX2" fmla="*/ 3687 w 932836"/>
              <a:gd name="connsiteY2" fmla="*/ 18436 h 534629"/>
              <a:gd name="connsiteX3" fmla="*/ 18436 w 932836"/>
              <a:gd name="connsiteY3" fmla="*/ 47933 h 534629"/>
              <a:gd name="connsiteX4" fmla="*/ 40558 w 932836"/>
              <a:gd name="connsiteY4" fmla="*/ 84804 h 534629"/>
              <a:gd name="connsiteX5" fmla="*/ 62681 w 932836"/>
              <a:gd name="connsiteY5" fmla="*/ 110613 h 534629"/>
              <a:gd name="connsiteX6" fmla="*/ 110613 w 932836"/>
              <a:gd name="connsiteY6" fmla="*/ 140110 h 534629"/>
              <a:gd name="connsiteX7" fmla="*/ 158545 w 932836"/>
              <a:gd name="connsiteY7" fmla="*/ 158546 h 534629"/>
              <a:gd name="connsiteX8" fmla="*/ 221226 w 932836"/>
              <a:gd name="connsiteY8" fmla="*/ 169607 h 534629"/>
              <a:gd name="connsiteX9" fmla="*/ 766916 w 932836"/>
              <a:gd name="connsiteY9" fmla="*/ 235975 h 534629"/>
              <a:gd name="connsiteX10" fmla="*/ 873842 w 932836"/>
              <a:gd name="connsiteY10" fmla="*/ 250723 h 534629"/>
              <a:gd name="connsiteX11" fmla="*/ 925462 w 932836"/>
              <a:gd name="connsiteY11" fmla="*/ 261784 h 534629"/>
              <a:gd name="connsiteX12" fmla="*/ 932836 w 932836"/>
              <a:gd name="connsiteY12" fmla="*/ 272846 h 534629"/>
              <a:gd name="connsiteX13" fmla="*/ 932836 w 932836"/>
              <a:gd name="connsiteY13" fmla="*/ 280220 h 534629"/>
              <a:gd name="connsiteX14" fmla="*/ 925462 w 932836"/>
              <a:gd name="connsiteY14" fmla="*/ 291281 h 534629"/>
              <a:gd name="connsiteX15" fmla="*/ 895965 w 932836"/>
              <a:gd name="connsiteY15" fmla="*/ 302342 h 534629"/>
              <a:gd name="connsiteX16" fmla="*/ 840658 w 932836"/>
              <a:gd name="connsiteY16" fmla="*/ 313404 h 534629"/>
              <a:gd name="connsiteX17" fmla="*/ 324465 w 932836"/>
              <a:gd name="connsiteY17" fmla="*/ 394520 h 534629"/>
              <a:gd name="connsiteX18" fmla="*/ 136423 w 932836"/>
              <a:gd name="connsiteY18" fmla="*/ 442452 h 534629"/>
              <a:gd name="connsiteX19" fmla="*/ 77429 w 932836"/>
              <a:gd name="connsiteY19" fmla="*/ 464575 h 534629"/>
              <a:gd name="connsiteX20" fmla="*/ 62681 w 932836"/>
              <a:gd name="connsiteY20" fmla="*/ 475636 h 534629"/>
              <a:gd name="connsiteX21" fmla="*/ 14749 w 932836"/>
              <a:gd name="connsiteY21" fmla="*/ 534629 h 534629"/>
              <a:gd name="connsiteX0" fmla="*/ 11062 w 929149"/>
              <a:gd name="connsiteY0" fmla="*/ 516193 h 516193"/>
              <a:gd name="connsiteX1" fmla="*/ 0 w 929149"/>
              <a:gd name="connsiteY1" fmla="*/ 0 h 516193"/>
              <a:gd name="connsiteX2" fmla="*/ 14749 w 929149"/>
              <a:gd name="connsiteY2" fmla="*/ 29497 h 516193"/>
              <a:gd name="connsiteX3" fmla="*/ 36871 w 929149"/>
              <a:gd name="connsiteY3" fmla="*/ 66368 h 516193"/>
              <a:gd name="connsiteX4" fmla="*/ 58994 w 929149"/>
              <a:gd name="connsiteY4" fmla="*/ 92177 h 516193"/>
              <a:gd name="connsiteX5" fmla="*/ 106926 w 929149"/>
              <a:gd name="connsiteY5" fmla="*/ 121674 h 516193"/>
              <a:gd name="connsiteX6" fmla="*/ 154858 w 929149"/>
              <a:gd name="connsiteY6" fmla="*/ 140110 h 516193"/>
              <a:gd name="connsiteX7" fmla="*/ 217539 w 929149"/>
              <a:gd name="connsiteY7" fmla="*/ 151171 h 516193"/>
              <a:gd name="connsiteX8" fmla="*/ 763229 w 929149"/>
              <a:gd name="connsiteY8" fmla="*/ 217539 h 516193"/>
              <a:gd name="connsiteX9" fmla="*/ 870155 w 929149"/>
              <a:gd name="connsiteY9" fmla="*/ 232287 h 516193"/>
              <a:gd name="connsiteX10" fmla="*/ 921775 w 929149"/>
              <a:gd name="connsiteY10" fmla="*/ 243348 h 516193"/>
              <a:gd name="connsiteX11" fmla="*/ 929149 w 929149"/>
              <a:gd name="connsiteY11" fmla="*/ 254410 h 516193"/>
              <a:gd name="connsiteX12" fmla="*/ 929149 w 929149"/>
              <a:gd name="connsiteY12" fmla="*/ 261784 h 516193"/>
              <a:gd name="connsiteX13" fmla="*/ 921775 w 929149"/>
              <a:gd name="connsiteY13" fmla="*/ 272845 h 516193"/>
              <a:gd name="connsiteX14" fmla="*/ 892278 w 929149"/>
              <a:gd name="connsiteY14" fmla="*/ 283906 h 516193"/>
              <a:gd name="connsiteX15" fmla="*/ 836971 w 929149"/>
              <a:gd name="connsiteY15" fmla="*/ 294968 h 516193"/>
              <a:gd name="connsiteX16" fmla="*/ 320778 w 929149"/>
              <a:gd name="connsiteY16" fmla="*/ 376084 h 516193"/>
              <a:gd name="connsiteX17" fmla="*/ 132736 w 929149"/>
              <a:gd name="connsiteY17" fmla="*/ 424016 h 516193"/>
              <a:gd name="connsiteX18" fmla="*/ 73742 w 929149"/>
              <a:gd name="connsiteY18" fmla="*/ 446139 h 516193"/>
              <a:gd name="connsiteX19" fmla="*/ 58994 w 929149"/>
              <a:gd name="connsiteY19" fmla="*/ 457200 h 516193"/>
              <a:gd name="connsiteX20" fmla="*/ 11062 w 929149"/>
              <a:gd name="connsiteY20" fmla="*/ 516193 h 516193"/>
              <a:gd name="connsiteX0" fmla="*/ 0 w 918087"/>
              <a:gd name="connsiteY0" fmla="*/ 486696 h 486696"/>
              <a:gd name="connsiteX1" fmla="*/ 3687 w 918087"/>
              <a:gd name="connsiteY1" fmla="*/ 0 h 486696"/>
              <a:gd name="connsiteX2" fmla="*/ 25809 w 918087"/>
              <a:gd name="connsiteY2" fmla="*/ 36871 h 486696"/>
              <a:gd name="connsiteX3" fmla="*/ 47932 w 918087"/>
              <a:gd name="connsiteY3" fmla="*/ 62680 h 486696"/>
              <a:gd name="connsiteX4" fmla="*/ 95864 w 918087"/>
              <a:gd name="connsiteY4" fmla="*/ 92177 h 486696"/>
              <a:gd name="connsiteX5" fmla="*/ 143796 w 918087"/>
              <a:gd name="connsiteY5" fmla="*/ 110613 h 486696"/>
              <a:gd name="connsiteX6" fmla="*/ 206477 w 918087"/>
              <a:gd name="connsiteY6" fmla="*/ 121674 h 486696"/>
              <a:gd name="connsiteX7" fmla="*/ 752167 w 918087"/>
              <a:gd name="connsiteY7" fmla="*/ 188042 h 486696"/>
              <a:gd name="connsiteX8" fmla="*/ 859093 w 918087"/>
              <a:gd name="connsiteY8" fmla="*/ 202790 h 486696"/>
              <a:gd name="connsiteX9" fmla="*/ 910713 w 918087"/>
              <a:gd name="connsiteY9" fmla="*/ 213851 h 486696"/>
              <a:gd name="connsiteX10" fmla="*/ 918087 w 918087"/>
              <a:gd name="connsiteY10" fmla="*/ 224913 h 486696"/>
              <a:gd name="connsiteX11" fmla="*/ 918087 w 918087"/>
              <a:gd name="connsiteY11" fmla="*/ 232287 h 486696"/>
              <a:gd name="connsiteX12" fmla="*/ 910713 w 918087"/>
              <a:gd name="connsiteY12" fmla="*/ 243348 h 486696"/>
              <a:gd name="connsiteX13" fmla="*/ 881216 w 918087"/>
              <a:gd name="connsiteY13" fmla="*/ 254409 h 486696"/>
              <a:gd name="connsiteX14" fmla="*/ 825909 w 918087"/>
              <a:gd name="connsiteY14" fmla="*/ 265471 h 486696"/>
              <a:gd name="connsiteX15" fmla="*/ 309716 w 918087"/>
              <a:gd name="connsiteY15" fmla="*/ 346587 h 486696"/>
              <a:gd name="connsiteX16" fmla="*/ 121674 w 918087"/>
              <a:gd name="connsiteY16" fmla="*/ 394519 h 486696"/>
              <a:gd name="connsiteX17" fmla="*/ 62680 w 918087"/>
              <a:gd name="connsiteY17" fmla="*/ 416642 h 486696"/>
              <a:gd name="connsiteX18" fmla="*/ 47932 w 918087"/>
              <a:gd name="connsiteY18" fmla="*/ 427703 h 486696"/>
              <a:gd name="connsiteX19" fmla="*/ 0 w 918087"/>
              <a:gd name="connsiteY19" fmla="*/ 486696 h 48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8087" h="486696">
                <a:moveTo>
                  <a:pt x="0" y="486696"/>
                </a:moveTo>
                <a:lnTo>
                  <a:pt x="3687" y="0"/>
                </a:lnTo>
                <a:lnTo>
                  <a:pt x="25809" y="36871"/>
                </a:lnTo>
                <a:lnTo>
                  <a:pt x="47932" y="62680"/>
                </a:lnTo>
                <a:lnTo>
                  <a:pt x="95864" y="92177"/>
                </a:lnTo>
                <a:lnTo>
                  <a:pt x="143796" y="110613"/>
                </a:lnTo>
                <a:lnTo>
                  <a:pt x="206477" y="121674"/>
                </a:lnTo>
                <a:lnTo>
                  <a:pt x="752167" y="188042"/>
                </a:lnTo>
                <a:lnTo>
                  <a:pt x="859093" y="202790"/>
                </a:lnTo>
                <a:lnTo>
                  <a:pt x="910713" y="213851"/>
                </a:lnTo>
                <a:lnTo>
                  <a:pt x="918087" y="224913"/>
                </a:lnTo>
                <a:lnTo>
                  <a:pt x="918087" y="232287"/>
                </a:lnTo>
                <a:lnTo>
                  <a:pt x="910713" y="243348"/>
                </a:lnTo>
                <a:lnTo>
                  <a:pt x="881216" y="254409"/>
                </a:lnTo>
                <a:lnTo>
                  <a:pt x="825909" y="265471"/>
                </a:lnTo>
                <a:lnTo>
                  <a:pt x="309716" y="346587"/>
                </a:lnTo>
                <a:lnTo>
                  <a:pt x="121674" y="394519"/>
                </a:lnTo>
                <a:lnTo>
                  <a:pt x="62680" y="416642"/>
                </a:lnTo>
                <a:lnTo>
                  <a:pt x="47932" y="427703"/>
                </a:lnTo>
                <a:lnTo>
                  <a:pt x="0" y="4866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DD8FC39-DF93-458A-BB9E-878B6D52C83E}"/>
              </a:ext>
            </a:extLst>
          </p:cNvPr>
          <p:cNvSpPr/>
          <p:nvPr/>
        </p:nvSpPr>
        <p:spPr>
          <a:xfrm>
            <a:off x="5514975" y="1412875"/>
            <a:ext cx="660400" cy="1016000"/>
          </a:xfrm>
          <a:custGeom>
            <a:avLst/>
            <a:gdLst>
              <a:gd name="connsiteX0" fmla="*/ 316706 w 659606"/>
              <a:gd name="connsiteY0" fmla="*/ 723900 h 1016794"/>
              <a:gd name="connsiteX1" fmla="*/ 304800 w 659606"/>
              <a:gd name="connsiteY1" fmla="*/ 421481 h 1016794"/>
              <a:gd name="connsiteX2" fmla="*/ 300038 w 659606"/>
              <a:gd name="connsiteY2" fmla="*/ 345281 h 1016794"/>
              <a:gd name="connsiteX3" fmla="*/ 292894 w 659606"/>
              <a:gd name="connsiteY3" fmla="*/ 316706 h 1016794"/>
              <a:gd name="connsiteX4" fmla="*/ 278606 w 659606"/>
              <a:gd name="connsiteY4" fmla="*/ 273844 h 1016794"/>
              <a:gd name="connsiteX5" fmla="*/ 254794 w 659606"/>
              <a:gd name="connsiteY5" fmla="*/ 226219 h 1016794"/>
              <a:gd name="connsiteX6" fmla="*/ 228600 w 659606"/>
              <a:gd name="connsiteY6" fmla="*/ 192881 h 1016794"/>
              <a:gd name="connsiteX7" fmla="*/ 185738 w 659606"/>
              <a:gd name="connsiteY7" fmla="*/ 152400 h 1016794"/>
              <a:gd name="connsiteX8" fmla="*/ 147638 w 659606"/>
              <a:gd name="connsiteY8" fmla="*/ 121444 h 1016794"/>
              <a:gd name="connsiteX9" fmla="*/ 97631 w 659606"/>
              <a:gd name="connsiteY9" fmla="*/ 92869 h 1016794"/>
              <a:gd name="connsiteX10" fmla="*/ 59531 w 659606"/>
              <a:gd name="connsiteY10" fmla="*/ 76200 h 1016794"/>
              <a:gd name="connsiteX11" fmla="*/ 30956 w 659606"/>
              <a:gd name="connsiteY11" fmla="*/ 61912 h 1016794"/>
              <a:gd name="connsiteX12" fmla="*/ 9525 w 659606"/>
              <a:gd name="connsiteY12" fmla="*/ 45244 h 1016794"/>
              <a:gd name="connsiteX13" fmla="*/ 4763 w 659606"/>
              <a:gd name="connsiteY13" fmla="*/ 35719 h 1016794"/>
              <a:gd name="connsiteX14" fmla="*/ 0 w 659606"/>
              <a:gd name="connsiteY14" fmla="*/ 23812 h 1016794"/>
              <a:gd name="connsiteX15" fmla="*/ 4763 w 659606"/>
              <a:gd name="connsiteY15" fmla="*/ 7144 h 1016794"/>
              <a:gd name="connsiteX16" fmla="*/ 23813 w 659606"/>
              <a:gd name="connsiteY16" fmla="*/ 0 h 1016794"/>
              <a:gd name="connsiteX17" fmla="*/ 59531 w 659606"/>
              <a:gd name="connsiteY17" fmla="*/ 0 h 1016794"/>
              <a:gd name="connsiteX18" fmla="*/ 135731 w 659606"/>
              <a:gd name="connsiteY18" fmla="*/ 11906 h 1016794"/>
              <a:gd name="connsiteX19" fmla="*/ 233363 w 659606"/>
              <a:gd name="connsiteY19" fmla="*/ 40481 h 1016794"/>
              <a:gd name="connsiteX20" fmla="*/ 326231 w 659606"/>
              <a:gd name="connsiteY20" fmla="*/ 76200 h 1016794"/>
              <a:gd name="connsiteX21" fmla="*/ 409575 w 659606"/>
              <a:gd name="connsiteY21" fmla="*/ 119062 h 1016794"/>
              <a:gd name="connsiteX22" fmla="*/ 483394 w 659606"/>
              <a:gd name="connsiteY22" fmla="*/ 164306 h 1016794"/>
              <a:gd name="connsiteX23" fmla="*/ 557213 w 659606"/>
              <a:gd name="connsiteY23" fmla="*/ 214312 h 1016794"/>
              <a:gd name="connsiteX24" fmla="*/ 604838 w 659606"/>
              <a:gd name="connsiteY24" fmla="*/ 257175 h 1016794"/>
              <a:gd name="connsiteX25" fmla="*/ 633413 w 659606"/>
              <a:gd name="connsiteY25" fmla="*/ 288131 h 1016794"/>
              <a:gd name="connsiteX26" fmla="*/ 652463 w 659606"/>
              <a:gd name="connsiteY26" fmla="*/ 323850 h 1016794"/>
              <a:gd name="connsiteX27" fmla="*/ 659606 w 659606"/>
              <a:gd name="connsiteY27" fmla="*/ 359569 h 1016794"/>
              <a:gd name="connsiteX28" fmla="*/ 654844 w 659606"/>
              <a:gd name="connsiteY28" fmla="*/ 378619 h 1016794"/>
              <a:gd name="connsiteX29" fmla="*/ 635794 w 659606"/>
              <a:gd name="connsiteY29" fmla="*/ 402431 h 1016794"/>
              <a:gd name="connsiteX30" fmla="*/ 614363 w 659606"/>
              <a:gd name="connsiteY30" fmla="*/ 442912 h 1016794"/>
              <a:gd name="connsiteX31" fmla="*/ 600075 w 659606"/>
              <a:gd name="connsiteY31" fmla="*/ 485775 h 1016794"/>
              <a:gd name="connsiteX32" fmla="*/ 595313 w 659606"/>
              <a:gd name="connsiteY32" fmla="*/ 559594 h 1016794"/>
              <a:gd name="connsiteX33" fmla="*/ 595313 w 659606"/>
              <a:gd name="connsiteY33" fmla="*/ 771525 h 1016794"/>
              <a:gd name="connsiteX34" fmla="*/ 597694 w 659606"/>
              <a:gd name="connsiteY34" fmla="*/ 933450 h 1016794"/>
              <a:gd name="connsiteX35" fmla="*/ 597694 w 659606"/>
              <a:gd name="connsiteY35" fmla="*/ 962025 h 1016794"/>
              <a:gd name="connsiteX36" fmla="*/ 592931 w 659606"/>
              <a:gd name="connsiteY36" fmla="*/ 983456 h 1016794"/>
              <a:gd name="connsiteX37" fmla="*/ 328613 w 659606"/>
              <a:gd name="connsiteY37" fmla="*/ 1016794 h 1016794"/>
              <a:gd name="connsiteX38" fmla="*/ 326231 w 659606"/>
              <a:gd name="connsiteY38" fmla="*/ 938212 h 1016794"/>
              <a:gd name="connsiteX39" fmla="*/ 316706 w 659606"/>
              <a:gd name="connsiteY39" fmla="*/ 723900 h 1016794"/>
              <a:gd name="connsiteX0" fmla="*/ 316706 w 659606"/>
              <a:gd name="connsiteY0" fmla="*/ 723900 h 1016794"/>
              <a:gd name="connsiteX1" fmla="*/ 304800 w 659606"/>
              <a:gd name="connsiteY1" fmla="*/ 421481 h 1016794"/>
              <a:gd name="connsiteX2" fmla="*/ 300038 w 659606"/>
              <a:gd name="connsiteY2" fmla="*/ 345281 h 1016794"/>
              <a:gd name="connsiteX3" fmla="*/ 292894 w 659606"/>
              <a:gd name="connsiteY3" fmla="*/ 316706 h 1016794"/>
              <a:gd name="connsiteX4" fmla="*/ 278606 w 659606"/>
              <a:gd name="connsiteY4" fmla="*/ 273844 h 1016794"/>
              <a:gd name="connsiteX5" fmla="*/ 254794 w 659606"/>
              <a:gd name="connsiteY5" fmla="*/ 226219 h 1016794"/>
              <a:gd name="connsiteX6" fmla="*/ 228600 w 659606"/>
              <a:gd name="connsiteY6" fmla="*/ 192881 h 1016794"/>
              <a:gd name="connsiteX7" fmla="*/ 185738 w 659606"/>
              <a:gd name="connsiteY7" fmla="*/ 152400 h 1016794"/>
              <a:gd name="connsiteX8" fmla="*/ 147638 w 659606"/>
              <a:gd name="connsiteY8" fmla="*/ 121444 h 1016794"/>
              <a:gd name="connsiteX9" fmla="*/ 97631 w 659606"/>
              <a:gd name="connsiteY9" fmla="*/ 92869 h 1016794"/>
              <a:gd name="connsiteX10" fmla="*/ 59531 w 659606"/>
              <a:gd name="connsiteY10" fmla="*/ 76200 h 1016794"/>
              <a:gd name="connsiteX11" fmla="*/ 30956 w 659606"/>
              <a:gd name="connsiteY11" fmla="*/ 61912 h 1016794"/>
              <a:gd name="connsiteX12" fmla="*/ 9525 w 659606"/>
              <a:gd name="connsiteY12" fmla="*/ 45244 h 1016794"/>
              <a:gd name="connsiteX13" fmla="*/ 4763 w 659606"/>
              <a:gd name="connsiteY13" fmla="*/ 35719 h 1016794"/>
              <a:gd name="connsiteX14" fmla="*/ 0 w 659606"/>
              <a:gd name="connsiteY14" fmla="*/ 23812 h 1016794"/>
              <a:gd name="connsiteX15" fmla="*/ 4763 w 659606"/>
              <a:gd name="connsiteY15" fmla="*/ 7144 h 1016794"/>
              <a:gd name="connsiteX16" fmla="*/ 23813 w 659606"/>
              <a:gd name="connsiteY16" fmla="*/ 0 h 1016794"/>
              <a:gd name="connsiteX17" fmla="*/ 59531 w 659606"/>
              <a:gd name="connsiteY17" fmla="*/ 0 h 1016794"/>
              <a:gd name="connsiteX18" fmla="*/ 233363 w 659606"/>
              <a:gd name="connsiteY18" fmla="*/ 40481 h 1016794"/>
              <a:gd name="connsiteX19" fmla="*/ 326231 w 659606"/>
              <a:gd name="connsiteY19" fmla="*/ 76200 h 1016794"/>
              <a:gd name="connsiteX20" fmla="*/ 409575 w 659606"/>
              <a:gd name="connsiteY20" fmla="*/ 119062 h 1016794"/>
              <a:gd name="connsiteX21" fmla="*/ 483394 w 659606"/>
              <a:gd name="connsiteY21" fmla="*/ 164306 h 1016794"/>
              <a:gd name="connsiteX22" fmla="*/ 557213 w 659606"/>
              <a:gd name="connsiteY22" fmla="*/ 214312 h 1016794"/>
              <a:gd name="connsiteX23" fmla="*/ 604838 w 659606"/>
              <a:gd name="connsiteY23" fmla="*/ 257175 h 1016794"/>
              <a:gd name="connsiteX24" fmla="*/ 633413 w 659606"/>
              <a:gd name="connsiteY24" fmla="*/ 288131 h 1016794"/>
              <a:gd name="connsiteX25" fmla="*/ 652463 w 659606"/>
              <a:gd name="connsiteY25" fmla="*/ 323850 h 1016794"/>
              <a:gd name="connsiteX26" fmla="*/ 659606 w 659606"/>
              <a:gd name="connsiteY26" fmla="*/ 359569 h 1016794"/>
              <a:gd name="connsiteX27" fmla="*/ 654844 w 659606"/>
              <a:gd name="connsiteY27" fmla="*/ 378619 h 1016794"/>
              <a:gd name="connsiteX28" fmla="*/ 635794 w 659606"/>
              <a:gd name="connsiteY28" fmla="*/ 402431 h 1016794"/>
              <a:gd name="connsiteX29" fmla="*/ 614363 w 659606"/>
              <a:gd name="connsiteY29" fmla="*/ 442912 h 1016794"/>
              <a:gd name="connsiteX30" fmla="*/ 600075 w 659606"/>
              <a:gd name="connsiteY30" fmla="*/ 485775 h 1016794"/>
              <a:gd name="connsiteX31" fmla="*/ 595313 w 659606"/>
              <a:gd name="connsiteY31" fmla="*/ 559594 h 1016794"/>
              <a:gd name="connsiteX32" fmla="*/ 595313 w 659606"/>
              <a:gd name="connsiteY32" fmla="*/ 771525 h 1016794"/>
              <a:gd name="connsiteX33" fmla="*/ 597694 w 659606"/>
              <a:gd name="connsiteY33" fmla="*/ 933450 h 1016794"/>
              <a:gd name="connsiteX34" fmla="*/ 597694 w 659606"/>
              <a:gd name="connsiteY34" fmla="*/ 962025 h 1016794"/>
              <a:gd name="connsiteX35" fmla="*/ 592931 w 659606"/>
              <a:gd name="connsiteY35" fmla="*/ 983456 h 1016794"/>
              <a:gd name="connsiteX36" fmla="*/ 328613 w 659606"/>
              <a:gd name="connsiteY36" fmla="*/ 1016794 h 1016794"/>
              <a:gd name="connsiteX37" fmla="*/ 326231 w 659606"/>
              <a:gd name="connsiteY37" fmla="*/ 938212 h 1016794"/>
              <a:gd name="connsiteX38" fmla="*/ 316706 w 659606"/>
              <a:gd name="connsiteY38" fmla="*/ 723900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59606" h="1016794">
                <a:moveTo>
                  <a:pt x="316706" y="723900"/>
                </a:moveTo>
                <a:lnTo>
                  <a:pt x="304800" y="421481"/>
                </a:lnTo>
                <a:lnTo>
                  <a:pt x="300038" y="345281"/>
                </a:lnTo>
                <a:lnTo>
                  <a:pt x="292894" y="316706"/>
                </a:lnTo>
                <a:lnTo>
                  <a:pt x="278606" y="273844"/>
                </a:lnTo>
                <a:lnTo>
                  <a:pt x="254794" y="226219"/>
                </a:lnTo>
                <a:lnTo>
                  <a:pt x="228600" y="192881"/>
                </a:lnTo>
                <a:lnTo>
                  <a:pt x="185738" y="152400"/>
                </a:lnTo>
                <a:lnTo>
                  <a:pt x="147638" y="121444"/>
                </a:lnTo>
                <a:lnTo>
                  <a:pt x="97631" y="92869"/>
                </a:lnTo>
                <a:lnTo>
                  <a:pt x="59531" y="76200"/>
                </a:lnTo>
                <a:lnTo>
                  <a:pt x="30956" y="61912"/>
                </a:lnTo>
                <a:lnTo>
                  <a:pt x="9525" y="45244"/>
                </a:lnTo>
                <a:lnTo>
                  <a:pt x="4763" y="35719"/>
                </a:lnTo>
                <a:lnTo>
                  <a:pt x="0" y="23812"/>
                </a:lnTo>
                <a:lnTo>
                  <a:pt x="4763" y="7144"/>
                </a:lnTo>
                <a:lnTo>
                  <a:pt x="23813" y="0"/>
                </a:lnTo>
                <a:lnTo>
                  <a:pt x="59531" y="0"/>
                </a:lnTo>
                <a:cubicBezTo>
                  <a:pt x="94456" y="6747"/>
                  <a:pt x="188913" y="27781"/>
                  <a:pt x="233363" y="40481"/>
                </a:cubicBezTo>
                <a:lnTo>
                  <a:pt x="326231" y="76200"/>
                </a:lnTo>
                <a:lnTo>
                  <a:pt x="409575" y="119062"/>
                </a:lnTo>
                <a:lnTo>
                  <a:pt x="483394" y="164306"/>
                </a:lnTo>
                <a:lnTo>
                  <a:pt x="557213" y="214312"/>
                </a:lnTo>
                <a:lnTo>
                  <a:pt x="604838" y="257175"/>
                </a:lnTo>
                <a:lnTo>
                  <a:pt x="633413" y="288131"/>
                </a:lnTo>
                <a:lnTo>
                  <a:pt x="652463" y="323850"/>
                </a:lnTo>
                <a:lnTo>
                  <a:pt x="659606" y="359569"/>
                </a:lnTo>
                <a:lnTo>
                  <a:pt x="654844" y="378619"/>
                </a:lnTo>
                <a:lnTo>
                  <a:pt x="635794" y="402431"/>
                </a:lnTo>
                <a:lnTo>
                  <a:pt x="614363" y="442912"/>
                </a:lnTo>
                <a:lnTo>
                  <a:pt x="600075" y="485775"/>
                </a:lnTo>
                <a:lnTo>
                  <a:pt x="595313" y="559594"/>
                </a:lnTo>
                <a:lnTo>
                  <a:pt x="595313" y="771525"/>
                </a:lnTo>
                <a:cubicBezTo>
                  <a:pt x="596107" y="825500"/>
                  <a:pt x="596900" y="879475"/>
                  <a:pt x="597694" y="933450"/>
                </a:cubicBezTo>
                <a:lnTo>
                  <a:pt x="597694" y="962025"/>
                </a:lnTo>
                <a:lnTo>
                  <a:pt x="592931" y="983456"/>
                </a:lnTo>
                <a:lnTo>
                  <a:pt x="328613" y="1016794"/>
                </a:lnTo>
                <a:lnTo>
                  <a:pt x="326231" y="938212"/>
                </a:lnTo>
                <a:lnTo>
                  <a:pt x="316706" y="723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35F181C-9400-42AB-B7F4-74054A1BE370}"/>
              </a:ext>
            </a:extLst>
          </p:cNvPr>
          <p:cNvSpPr/>
          <p:nvPr/>
        </p:nvSpPr>
        <p:spPr>
          <a:xfrm rot="1200000">
            <a:off x="4037014" y="1541464"/>
            <a:ext cx="3787775" cy="1927225"/>
          </a:xfrm>
          <a:custGeom>
            <a:avLst/>
            <a:gdLst>
              <a:gd name="connsiteX0" fmla="*/ 1311275 w 3787775"/>
              <a:gd name="connsiteY0" fmla="*/ 1149350 h 1927225"/>
              <a:gd name="connsiteX1" fmla="*/ 1635125 w 3787775"/>
              <a:gd name="connsiteY1" fmla="*/ 965200 h 1927225"/>
              <a:gd name="connsiteX2" fmla="*/ 1755775 w 3787775"/>
              <a:gd name="connsiteY2" fmla="*/ 898525 h 1927225"/>
              <a:gd name="connsiteX3" fmla="*/ 2051050 w 3787775"/>
              <a:gd name="connsiteY3" fmla="*/ 733425 h 1927225"/>
              <a:gd name="connsiteX4" fmla="*/ 2482850 w 3787775"/>
              <a:gd name="connsiteY4" fmla="*/ 508000 h 1927225"/>
              <a:gd name="connsiteX5" fmla="*/ 2813050 w 3787775"/>
              <a:gd name="connsiteY5" fmla="*/ 320675 h 1927225"/>
              <a:gd name="connsiteX6" fmla="*/ 3086100 w 3787775"/>
              <a:gd name="connsiteY6" fmla="*/ 165100 h 1927225"/>
              <a:gd name="connsiteX7" fmla="*/ 3127375 w 3787775"/>
              <a:gd name="connsiteY7" fmla="*/ 139700 h 1927225"/>
              <a:gd name="connsiteX8" fmla="*/ 3146425 w 3787775"/>
              <a:gd name="connsiteY8" fmla="*/ 117475 h 1927225"/>
              <a:gd name="connsiteX9" fmla="*/ 3171825 w 3787775"/>
              <a:gd name="connsiteY9" fmla="*/ 85725 h 1927225"/>
              <a:gd name="connsiteX10" fmla="*/ 3206750 w 3787775"/>
              <a:gd name="connsiteY10" fmla="*/ 50800 h 1927225"/>
              <a:gd name="connsiteX11" fmla="*/ 3235325 w 3787775"/>
              <a:gd name="connsiteY11" fmla="*/ 28575 h 1927225"/>
              <a:gd name="connsiteX12" fmla="*/ 3267075 w 3787775"/>
              <a:gd name="connsiteY12" fmla="*/ 19050 h 1927225"/>
              <a:gd name="connsiteX13" fmla="*/ 3352800 w 3787775"/>
              <a:gd name="connsiteY13" fmla="*/ 3175 h 1927225"/>
              <a:gd name="connsiteX14" fmla="*/ 3425825 w 3787775"/>
              <a:gd name="connsiteY14" fmla="*/ 0 h 1927225"/>
              <a:gd name="connsiteX15" fmla="*/ 3489325 w 3787775"/>
              <a:gd name="connsiteY15" fmla="*/ 0 h 1927225"/>
              <a:gd name="connsiteX16" fmla="*/ 3552825 w 3787775"/>
              <a:gd name="connsiteY16" fmla="*/ 6350 h 1927225"/>
              <a:gd name="connsiteX17" fmla="*/ 3622675 w 3787775"/>
              <a:gd name="connsiteY17" fmla="*/ 15875 h 1927225"/>
              <a:gd name="connsiteX18" fmla="*/ 3676650 w 3787775"/>
              <a:gd name="connsiteY18" fmla="*/ 28575 h 1927225"/>
              <a:gd name="connsiteX19" fmla="*/ 3721100 w 3787775"/>
              <a:gd name="connsiteY19" fmla="*/ 41275 h 1927225"/>
              <a:gd name="connsiteX20" fmla="*/ 3743325 w 3787775"/>
              <a:gd name="connsiteY20" fmla="*/ 50800 h 1927225"/>
              <a:gd name="connsiteX21" fmla="*/ 3765550 w 3787775"/>
              <a:gd name="connsiteY21" fmla="*/ 66675 h 1927225"/>
              <a:gd name="connsiteX22" fmla="*/ 3784600 w 3787775"/>
              <a:gd name="connsiteY22" fmla="*/ 92075 h 1927225"/>
              <a:gd name="connsiteX23" fmla="*/ 3787775 w 3787775"/>
              <a:gd name="connsiteY23" fmla="*/ 111125 h 1927225"/>
              <a:gd name="connsiteX24" fmla="*/ 3787775 w 3787775"/>
              <a:gd name="connsiteY24" fmla="*/ 130175 h 1927225"/>
              <a:gd name="connsiteX25" fmla="*/ 3765550 w 3787775"/>
              <a:gd name="connsiteY25" fmla="*/ 165100 h 1927225"/>
              <a:gd name="connsiteX26" fmla="*/ 3730625 w 3787775"/>
              <a:gd name="connsiteY26" fmla="*/ 193675 h 1927225"/>
              <a:gd name="connsiteX27" fmla="*/ 3692525 w 3787775"/>
              <a:gd name="connsiteY27" fmla="*/ 215900 h 1927225"/>
              <a:gd name="connsiteX28" fmla="*/ 3635375 w 3787775"/>
              <a:gd name="connsiteY28" fmla="*/ 228600 h 1927225"/>
              <a:gd name="connsiteX29" fmla="*/ 3524250 w 3787775"/>
              <a:gd name="connsiteY29" fmla="*/ 260350 h 1927225"/>
              <a:gd name="connsiteX30" fmla="*/ 3397250 w 3787775"/>
              <a:gd name="connsiteY30" fmla="*/ 301625 h 1927225"/>
              <a:gd name="connsiteX31" fmla="*/ 3203575 w 3787775"/>
              <a:gd name="connsiteY31" fmla="*/ 365125 h 1927225"/>
              <a:gd name="connsiteX32" fmla="*/ 2984500 w 3787775"/>
              <a:gd name="connsiteY32" fmla="*/ 460375 h 1927225"/>
              <a:gd name="connsiteX33" fmla="*/ 2794000 w 3787775"/>
              <a:gd name="connsiteY33" fmla="*/ 549275 h 1927225"/>
              <a:gd name="connsiteX34" fmla="*/ 2628900 w 3787775"/>
              <a:gd name="connsiteY34" fmla="*/ 628650 h 1927225"/>
              <a:gd name="connsiteX35" fmla="*/ 2406650 w 3787775"/>
              <a:gd name="connsiteY35" fmla="*/ 746125 h 1927225"/>
              <a:gd name="connsiteX36" fmla="*/ 2238375 w 3787775"/>
              <a:gd name="connsiteY36" fmla="*/ 841375 h 1927225"/>
              <a:gd name="connsiteX37" fmla="*/ 2000250 w 3787775"/>
              <a:gd name="connsiteY37" fmla="*/ 968375 h 1927225"/>
              <a:gd name="connsiteX38" fmla="*/ 1797050 w 3787775"/>
              <a:gd name="connsiteY38" fmla="*/ 1082675 h 1927225"/>
              <a:gd name="connsiteX39" fmla="*/ 1431925 w 3787775"/>
              <a:gd name="connsiteY39" fmla="*/ 1304925 h 1927225"/>
              <a:gd name="connsiteX40" fmla="*/ 1136650 w 3787775"/>
              <a:gd name="connsiteY40" fmla="*/ 1498600 h 1927225"/>
              <a:gd name="connsiteX41" fmla="*/ 977900 w 3787775"/>
              <a:gd name="connsiteY41" fmla="*/ 1600200 h 1927225"/>
              <a:gd name="connsiteX42" fmla="*/ 841375 w 3787775"/>
              <a:gd name="connsiteY42" fmla="*/ 1711325 h 1927225"/>
              <a:gd name="connsiteX43" fmla="*/ 781050 w 3787775"/>
              <a:gd name="connsiteY43" fmla="*/ 1749425 h 1927225"/>
              <a:gd name="connsiteX44" fmla="*/ 727075 w 3787775"/>
              <a:gd name="connsiteY44" fmla="*/ 1803400 h 1927225"/>
              <a:gd name="connsiteX45" fmla="*/ 679450 w 3787775"/>
              <a:gd name="connsiteY45" fmla="*/ 1863725 h 1927225"/>
              <a:gd name="connsiteX46" fmla="*/ 641350 w 3787775"/>
              <a:gd name="connsiteY46" fmla="*/ 1905000 h 1927225"/>
              <a:gd name="connsiteX47" fmla="*/ 628650 w 3787775"/>
              <a:gd name="connsiteY47" fmla="*/ 1917700 h 1927225"/>
              <a:gd name="connsiteX48" fmla="*/ 615950 w 3787775"/>
              <a:gd name="connsiteY48" fmla="*/ 1924050 h 1927225"/>
              <a:gd name="connsiteX49" fmla="*/ 574675 w 3787775"/>
              <a:gd name="connsiteY49" fmla="*/ 1927225 h 1927225"/>
              <a:gd name="connsiteX50" fmla="*/ 514350 w 3787775"/>
              <a:gd name="connsiteY50" fmla="*/ 1917700 h 1927225"/>
              <a:gd name="connsiteX51" fmla="*/ 431800 w 3787775"/>
              <a:gd name="connsiteY51" fmla="*/ 1885950 h 1927225"/>
              <a:gd name="connsiteX52" fmla="*/ 339725 w 3787775"/>
              <a:gd name="connsiteY52" fmla="*/ 1844675 h 1927225"/>
              <a:gd name="connsiteX53" fmla="*/ 228600 w 3787775"/>
              <a:gd name="connsiteY53" fmla="*/ 1784350 h 1927225"/>
              <a:gd name="connsiteX54" fmla="*/ 104775 w 3787775"/>
              <a:gd name="connsiteY54" fmla="*/ 1698625 h 1927225"/>
              <a:gd name="connsiteX55" fmla="*/ 44450 w 3787775"/>
              <a:gd name="connsiteY55" fmla="*/ 1657350 h 1927225"/>
              <a:gd name="connsiteX56" fmla="*/ 12700 w 3787775"/>
              <a:gd name="connsiteY56" fmla="*/ 1631950 h 1927225"/>
              <a:gd name="connsiteX57" fmla="*/ 0 w 3787775"/>
              <a:gd name="connsiteY57" fmla="*/ 1609725 h 1927225"/>
              <a:gd name="connsiteX58" fmla="*/ 0 w 3787775"/>
              <a:gd name="connsiteY58" fmla="*/ 1597025 h 1927225"/>
              <a:gd name="connsiteX59" fmla="*/ 12700 w 3787775"/>
              <a:gd name="connsiteY59" fmla="*/ 1584325 h 1927225"/>
              <a:gd name="connsiteX60" fmla="*/ 38100 w 3787775"/>
              <a:gd name="connsiteY60" fmla="*/ 1584325 h 1927225"/>
              <a:gd name="connsiteX61" fmla="*/ 79375 w 3787775"/>
              <a:gd name="connsiteY61" fmla="*/ 1597025 h 1927225"/>
              <a:gd name="connsiteX62" fmla="*/ 139700 w 3787775"/>
              <a:gd name="connsiteY62" fmla="*/ 1616075 h 1927225"/>
              <a:gd name="connsiteX63" fmla="*/ 222250 w 3787775"/>
              <a:gd name="connsiteY63" fmla="*/ 1638300 h 1927225"/>
              <a:gd name="connsiteX64" fmla="*/ 285750 w 3787775"/>
              <a:gd name="connsiteY64" fmla="*/ 1647825 h 1927225"/>
              <a:gd name="connsiteX65" fmla="*/ 393700 w 3787775"/>
              <a:gd name="connsiteY65" fmla="*/ 1647825 h 1927225"/>
              <a:gd name="connsiteX66" fmla="*/ 431800 w 3787775"/>
              <a:gd name="connsiteY66" fmla="*/ 1644650 h 1927225"/>
              <a:gd name="connsiteX67" fmla="*/ 473075 w 3787775"/>
              <a:gd name="connsiteY67" fmla="*/ 1625600 h 1927225"/>
              <a:gd name="connsiteX68" fmla="*/ 590550 w 3787775"/>
              <a:gd name="connsiteY68" fmla="*/ 1552575 h 1927225"/>
              <a:gd name="connsiteX69" fmla="*/ 841375 w 3787775"/>
              <a:gd name="connsiteY69" fmla="*/ 1409700 h 1927225"/>
              <a:gd name="connsiteX70" fmla="*/ 1054100 w 3787775"/>
              <a:gd name="connsiteY70" fmla="*/ 1295400 h 1927225"/>
              <a:gd name="connsiteX71" fmla="*/ 1311275 w 3787775"/>
              <a:gd name="connsiteY71" fmla="*/ 1149350 h 19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87775" h="1927225">
                <a:moveTo>
                  <a:pt x="1311275" y="1149350"/>
                </a:moveTo>
                <a:lnTo>
                  <a:pt x="1635125" y="965200"/>
                </a:lnTo>
                <a:lnTo>
                  <a:pt x="1755775" y="898525"/>
                </a:lnTo>
                <a:lnTo>
                  <a:pt x="2051050" y="733425"/>
                </a:lnTo>
                <a:lnTo>
                  <a:pt x="2482850" y="508000"/>
                </a:lnTo>
                <a:lnTo>
                  <a:pt x="2813050" y="320675"/>
                </a:lnTo>
                <a:lnTo>
                  <a:pt x="3086100" y="165100"/>
                </a:lnTo>
                <a:lnTo>
                  <a:pt x="3127375" y="139700"/>
                </a:lnTo>
                <a:lnTo>
                  <a:pt x="3146425" y="117475"/>
                </a:lnTo>
                <a:lnTo>
                  <a:pt x="3171825" y="85725"/>
                </a:lnTo>
                <a:lnTo>
                  <a:pt x="3206750" y="50800"/>
                </a:lnTo>
                <a:lnTo>
                  <a:pt x="3235325" y="28575"/>
                </a:lnTo>
                <a:lnTo>
                  <a:pt x="3267075" y="19050"/>
                </a:lnTo>
                <a:lnTo>
                  <a:pt x="3352800" y="3175"/>
                </a:lnTo>
                <a:lnTo>
                  <a:pt x="3425825" y="0"/>
                </a:lnTo>
                <a:lnTo>
                  <a:pt x="3489325" y="0"/>
                </a:lnTo>
                <a:lnTo>
                  <a:pt x="3552825" y="6350"/>
                </a:lnTo>
                <a:lnTo>
                  <a:pt x="3622675" y="15875"/>
                </a:lnTo>
                <a:lnTo>
                  <a:pt x="3676650" y="28575"/>
                </a:lnTo>
                <a:lnTo>
                  <a:pt x="3721100" y="41275"/>
                </a:lnTo>
                <a:lnTo>
                  <a:pt x="3743325" y="50800"/>
                </a:lnTo>
                <a:lnTo>
                  <a:pt x="3765550" y="66675"/>
                </a:lnTo>
                <a:lnTo>
                  <a:pt x="3784600" y="92075"/>
                </a:lnTo>
                <a:lnTo>
                  <a:pt x="3787775" y="111125"/>
                </a:lnTo>
                <a:lnTo>
                  <a:pt x="3787775" y="130175"/>
                </a:lnTo>
                <a:cubicBezTo>
                  <a:pt x="3764943" y="162792"/>
                  <a:pt x="3765550" y="149006"/>
                  <a:pt x="3765550" y="165100"/>
                </a:cubicBezTo>
                <a:lnTo>
                  <a:pt x="3730625" y="193675"/>
                </a:lnTo>
                <a:lnTo>
                  <a:pt x="3692525" y="215900"/>
                </a:lnTo>
                <a:lnTo>
                  <a:pt x="3635375" y="228600"/>
                </a:lnTo>
                <a:lnTo>
                  <a:pt x="3524250" y="260350"/>
                </a:lnTo>
                <a:lnTo>
                  <a:pt x="3397250" y="301625"/>
                </a:lnTo>
                <a:lnTo>
                  <a:pt x="3203575" y="365125"/>
                </a:lnTo>
                <a:lnTo>
                  <a:pt x="2984500" y="460375"/>
                </a:lnTo>
                <a:lnTo>
                  <a:pt x="2794000" y="549275"/>
                </a:lnTo>
                <a:lnTo>
                  <a:pt x="2628900" y="628650"/>
                </a:lnTo>
                <a:lnTo>
                  <a:pt x="2406650" y="746125"/>
                </a:lnTo>
                <a:lnTo>
                  <a:pt x="2238375" y="841375"/>
                </a:lnTo>
                <a:lnTo>
                  <a:pt x="2000250" y="968375"/>
                </a:lnTo>
                <a:lnTo>
                  <a:pt x="1797050" y="1082675"/>
                </a:lnTo>
                <a:lnTo>
                  <a:pt x="1431925" y="1304925"/>
                </a:lnTo>
                <a:lnTo>
                  <a:pt x="1136650" y="1498600"/>
                </a:lnTo>
                <a:lnTo>
                  <a:pt x="977900" y="1600200"/>
                </a:lnTo>
                <a:lnTo>
                  <a:pt x="841375" y="1711325"/>
                </a:lnTo>
                <a:lnTo>
                  <a:pt x="781050" y="1749425"/>
                </a:lnTo>
                <a:lnTo>
                  <a:pt x="727075" y="1803400"/>
                </a:lnTo>
                <a:lnTo>
                  <a:pt x="679450" y="1863725"/>
                </a:lnTo>
                <a:lnTo>
                  <a:pt x="641350" y="1905000"/>
                </a:lnTo>
                <a:lnTo>
                  <a:pt x="628650" y="1917700"/>
                </a:lnTo>
                <a:lnTo>
                  <a:pt x="615950" y="1924050"/>
                </a:lnTo>
                <a:lnTo>
                  <a:pt x="574675" y="1927225"/>
                </a:lnTo>
                <a:lnTo>
                  <a:pt x="514350" y="1917700"/>
                </a:lnTo>
                <a:lnTo>
                  <a:pt x="431800" y="1885950"/>
                </a:lnTo>
                <a:lnTo>
                  <a:pt x="339725" y="1844675"/>
                </a:lnTo>
                <a:lnTo>
                  <a:pt x="228600" y="1784350"/>
                </a:lnTo>
                <a:lnTo>
                  <a:pt x="104775" y="1698625"/>
                </a:lnTo>
                <a:lnTo>
                  <a:pt x="44450" y="1657350"/>
                </a:lnTo>
                <a:lnTo>
                  <a:pt x="12700" y="1631950"/>
                </a:lnTo>
                <a:lnTo>
                  <a:pt x="0" y="1609725"/>
                </a:lnTo>
                <a:lnTo>
                  <a:pt x="0" y="1597025"/>
                </a:lnTo>
                <a:lnTo>
                  <a:pt x="12700" y="1584325"/>
                </a:lnTo>
                <a:lnTo>
                  <a:pt x="38100" y="1584325"/>
                </a:lnTo>
                <a:lnTo>
                  <a:pt x="79375" y="1597025"/>
                </a:lnTo>
                <a:lnTo>
                  <a:pt x="139700" y="1616075"/>
                </a:lnTo>
                <a:lnTo>
                  <a:pt x="222250" y="1638300"/>
                </a:lnTo>
                <a:lnTo>
                  <a:pt x="285750" y="1647825"/>
                </a:lnTo>
                <a:lnTo>
                  <a:pt x="393700" y="1647825"/>
                </a:lnTo>
                <a:lnTo>
                  <a:pt x="431800" y="1644650"/>
                </a:lnTo>
                <a:lnTo>
                  <a:pt x="473075" y="1625600"/>
                </a:lnTo>
                <a:lnTo>
                  <a:pt x="590550" y="1552575"/>
                </a:lnTo>
                <a:lnTo>
                  <a:pt x="841375" y="1409700"/>
                </a:lnTo>
                <a:lnTo>
                  <a:pt x="1054100" y="1295400"/>
                </a:lnTo>
                <a:lnTo>
                  <a:pt x="1311275" y="1149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7F6AF5F-CC72-44AF-A358-1E1343015921}"/>
              </a:ext>
            </a:extLst>
          </p:cNvPr>
          <p:cNvSpPr/>
          <p:nvPr/>
        </p:nvSpPr>
        <p:spPr>
          <a:xfrm rot="20100000">
            <a:off x="3221039" y="3051176"/>
            <a:ext cx="4092575" cy="1966913"/>
          </a:xfrm>
          <a:custGeom>
            <a:avLst/>
            <a:gdLst>
              <a:gd name="connsiteX0" fmla="*/ 3290480 w 4092704"/>
              <a:gd name="connsiteY0" fmla="*/ 1233930 h 1968169"/>
              <a:gd name="connsiteX1" fmla="*/ 3429849 w 4092704"/>
              <a:gd name="connsiteY1" fmla="*/ 1131952 h 1968169"/>
              <a:gd name="connsiteX2" fmla="*/ 3596413 w 4092704"/>
              <a:gd name="connsiteY2" fmla="*/ 999381 h 1968169"/>
              <a:gd name="connsiteX3" fmla="*/ 3769775 w 4092704"/>
              <a:gd name="connsiteY3" fmla="*/ 849814 h 1968169"/>
              <a:gd name="connsiteX4" fmla="*/ 3885350 w 4092704"/>
              <a:gd name="connsiteY4" fmla="*/ 741038 h 1968169"/>
              <a:gd name="connsiteX5" fmla="*/ 3926141 w 4092704"/>
              <a:gd name="connsiteY5" fmla="*/ 710445 h 1968169"/>
              <a:gd name="connsiteX6" fmla="*/ 3956734 w 4092704"/>
              <a:gd name="connsiteY6" fmla="*/ 696847 h 1968169"/>
              <a:gd name="connsiteX7" fmla="*/ 3983928 w 4092704"/>
              <a:gd name="connsiteY7" fmla="*/ 686650 h 1968169"/>
              <a:gd name="connsiteX8" fmla="*/ 4014521 w 4092704"/>
              <a:gd name="connsiteY8" fmla="*/ 686650 h 1968169"/>
              <a:gd name="connsiteX9" fmla="*/ 4041716 w 4092704"/>
              <a:gd name="connsiteY9" fmla="*/ 690049 h 1968169"/>
              <a:gd name="connsiteX10" fmla="*/ 4062111 w 4092704"/>
              <a:gd name="connsiteY10" fmla="*/ 676452 h 1968169"/>
              <a:gd name="connsiteX11" fmla="*/ 4082507 w 4092704"/>
              <a:gd name="connsiteY11" fmla="*/ 649258 h 1968169"/>
              <a:gd name="connsiteX12" fmla="*/ 4092704 w 4092704"/>
              <a:gd name="connsiteY12" fmla="*/ 625463 h 1968169"/>
              <a:gd name="connsiteX13" fmla="*/ 4085906 w 4092704"/>
              <a:gd name="connsiteY13" fmla="*/ 571075 h 1968169"/>
              <a:gd name="connsiteX14" fmla="*/ 4065510 w 4092704"/>
              <a:gd name="connsiteY14" fmla="*/ 509888 h 1968169"/>
              <a:gd name="connsiteX15" fmla="*/ 4024719 w 4092704"/>
              <a:gd name="connsiteY15" fmla="*/ 428306 h 1968169"/>
              <a:gd name="connsiteX16" fmla="*/ 3946536 w 4092704"/>
              <a:gd name="connsiteY16" fmla="*/ 312731 h 1968169"/>
              <a:gd name="connsiteX17" fmla="*/ 3881950 w 4092704"/>
              <a:gd name="connsiteY17" fmla="*/ 220952 h 1968169"/>
              <a:gd name="connsiteX18" fmla="*/ 3820764 w 4092704"/>
              <a:gd name="connsiteY18" fmla="*/ 139369 h 1968169"/>
              <a:gd name="connsiteX19" fmla="*/ 3766376 w 4092704"/>
              <a:gd name="connsiteY19" fmla="*/ 74784 h 1968169"/>
              <a:gd name="connsiteX20" fmla="*/ 3732383 w 4092704"/>
              <a:gd name="connsiteY20" fmla="*/ 16996 h 1968169"/>
              <a:gd name="connsiteX21" fmla="*/ 3640603 w 4092704"/>
              <a:gd name="connsiteY21" fmla="*/ 0 h 1968169"/>
              <a:gd name="connsiteX22" fmla="*/ 3627006 w 4092704"/>
              <a:gd name="connsiteY22" fmla="*/ 13597 h 1968169"/>
              <a:gd name="connsiteX23" fmla="*/ 3644003 w 4092704"/>
              <a:gd name="connsiteY23" fmla="*/ 64586 h 1968169"/>
              <a:gd name="connsiteX24" fmla="*/ 3667797 w 4092704"/>
              <a:gd name="connsiteY24" fmla="*/ 139369 h 1968169"/>
              <a:gd name="connsiteX25" fmla="*/ 3681394 w 4092704"/>
              <a:gd name="connsiteY25" fmla="*/ 203955 h 1968169"/>
              <a:gd name="connsiteX26" fmla="*/ 3694991 w 4092704"/>
              <a:gd name="connsiteY26" fmla="*/ 271940 h 1968169"/>
              <a:gd name="connsiteX27" fmla="*/ 3705189 w 4092704"/>
              <a:gd name="connsiteY27" fmla="*/ 370519 h 1968169"/>
              <a:gd name="connsiteX28" fmla="*/ 3701790 w 4092704"/>
              <a:gd name="connsiteY28" fmla="*/ 418108 h 1968169"/>
              <a:gd name="connsiteX29" fmla="*/ 3688193 w 4092704"/>
              <a:gd name="connsiteY29" fmla="*/ 465698 h 1968169"/>
              <a:gd name="connsiteX30" fmla="*/ 3650801 w 4092704"/>
              <a:gd name="connsiteY30" fmla="*/ 530284 h 1968169"/>
              <a:gd name="connsiteX31" fmla="*/ 3582816 w 4092704"/>
              <a:gd name="connsiteY31" fmla="*/ 618665 h 1968169"/>
              <a:gd name="connsiteX32" fmla="*/ 3497834 w 4092704"/>
              <a:gd name="connsiteY32" fmla="*/ 700247 h 1968169"/>
              <a:gd name="connsiteX33" fmla="*/ 3402655 w 4092704"/>
              <a:gd name="connsiteY33" fmla="*/ 785228 h 1968169"/>
              <a:gd name="connsiteX34" fmla="*/ 3259887 w 4092704"/>
              <a:gd name="connsiteY34" fmla="*/ 900803 h 1968169"/>
              <a:gd name="connsiteX35" fmla="*/ 3157909 w 4092704"/>
              <a:gd name="connsiteY35" fmla="*/ 978986 h 1968169"/>
              <a:gd name="connsiteX36" fmla="*/ 3021939 w 4092704"/>
              <a:gd name="connsiteY36" fmla="*/ 1077564 h 1968169"/>
              <a:gd name="connsiteX37" fmla="*/ 2885968 w 4092704"/>
              <a:gd name="connsiteY37" fmla="*/ 1165945 h 1968169"/>
              <a:gd name="connsiteX38" fmla="*/ 2688811 w 4092704"/>
              <a:gd name="connsiteY38" fmla="*/ 1278120 h 1968169"/>
              <a:gd name="connsiteX39" fmla="*/ 2433867 w 4092704"/>
              <a:gd name="connsiteY39" fmla="*/ 1407292 h 1968169"/>
              <a:gd name="connsiteX40" fmla="*/ 2274102 w 4092704"/>
              <a:gd name="connsiteY40" fmla="*/ 1471878 h 1968169"/>
              <a:gd name="connsiteX41" fmla="*/ 2015759 w 4092704"/>
              <a:gd name="connsiteY41" fmla="*/ 1567057 h 1968169"/>
              <a:gd name="connsiteX42" fmla="*/ 1842397 w 4092704"/>
              <a:gd name="connsiteY42" fmla="*/ 1621445 h 1968169"/>
              <a:gd name="connsiteX43" fmla="*/ 1672434 w 4092704"/>
              <a:gd name="connsiteY43" fmla="*/ 1669035 h 1968169"/>
              <a:gd name="connsiteX44" fmla="*/ 1539863 w 4092704"/>
              <a:gd name="connsiteY44" fmla="*/ 1699628 h 1968169"/>
              <a:gd name="connsiteX45" fmla="*/ 1407292 w 4092704"/>
              <a:gd name="connsiteY45" fmla="*/ 1726822 h 1968169"/>
              <a:gd name="connsiteX46" fmla="*/ 1230530 w 4092704"/>
              <a:gd name="connsiteY46" fmla="*/ 1754016 h 1968169"/>
              <a:gd name="connsiteX47" fmla="*/ 1080963 w 4092704"/>
              <a:gd name="connsiteY47" fmla="*/ 1774412 h 1968169"/>
              <a:gd name="connsiteX48" fmla="*/ 951791 w 4092704"/>
              <a:gd name="connsiteY48" fmla="*/ 1784610 h 1968169"/>
              <a:gd name="connsiteX49" fmla="*/ 686649 w 4092704"/>
              <a:gd name="connsiteY49" fmla="*/ 1805005 h 1968169"/>
              <a:gd name="connsiteX50" fmla="*/ 557478 w 4092704"/>
              <a:gd name="connsiteY50" fmla="*/ 1801606 h 1968169"/>
              <a:gd name="connsiteX51" fmla="*/ 407910 w 4092704"/>
              <a:gd name="connsiteY51" fmla="*/ 1805005 h 1968169"/>
              <a:gd name="connsiteX52" fmla="*/ 183559 w 4092704"/>
              <a:gd name="connsiteY52" fmla="*/ 1798207 h 1968169"/>
              <a:gd name="connsiteX53" fmla="*/ 74783 w 4092704"/>
              <a:gd name="connsiteY53" fmla="*/ 1791408 h 1968169"/>
              <a:gd name="connsiteX54" fmla="*/ 50988 w 4092704"/>
              <a:gd name="connsiteY54" fmla="*/ 1791408 h 1968169"/>
              <a:gd name="connsiteX55" fmla="*/ 33992 w 4092704"/>
              <a:gd name="connsiteY55" fmla="*/ 1794807 h 1968169"/>
              <a:gd name="connsiteX56" fmla="*/ 10197 w 4092704"/>
              <a:gd name="connsiteY56" fmla="*/ 1811804 h 1968169"/>
              <a:gd name="connsiteX57" fmla="*/ 0 w 4092704"/>
              <a:gd name="connsiteY57" fmla="*/ 1825401 h 1968169"/>
              <a:gd name="connsiteX58" fmla="*/ 3399 w 4092704"/>
              <a:gd name="connsiteY58" fmla="*/ 1835598 h 1968169"/>
              <a:gd name="connsiteX59" fmla="*/ 16996 w 4092704"/>
              <a:gd name="connsiteY59" fmla="*/ 1855994 h 1968169"/>
              <a:gd name="connsiteX60" fmla="*/ 57787 w 4092704"/>
              <a:gd name="connsiteY60" fmla="*/ 1876389 h 1968169"/>
              <a:gd name="connsiteX61" fmla="*/ 135970 w 4092704"/>
              <a:gd name="connsiteY61" fmla="*/ 1889987 h 1968169"/>
              <a:gd name="connsiteX62" fmla="*/ 414709 w 4092704"/>
              <a:gd name="connsiteY62" fmla="*/ 1930778 h 1968169"/>
              <a:gd name="connsiteX63" fmla="*/ 588071 w 4092704"/>
              <a:gd name="connsiteY63" fmla="*/ 1947774 h 1968169"/>
              <a:gd name="connsiteX64" fmla="*/ 812422 w 4092704"/>
              <a:gd name="connsiteY64" fmla="*/ 1964770 h 1968169"/>
              <a:gd name="connsiteX65" fmla="*/ 995982 w 4092704"/>
              <a:gd name="connsiteY65" fmla="*/ 1968169 h 1968169"/>
              <a:gd name="connsiteX66" fmla="*/ 1210135 w 4092704"/>
              <a:gd name="connsiteY66" fmla="*/ 1964770 h 1968169"/>
              <a:gd name="connsiteX67" fmla="*/ 1339307 w 4092704"/>
              <a:gd name="connsiteY67" fmla="*/ 1954572 h 1968169"/>
              <a:gd name="connsiteX68" fmla="*/ 1607848 w 4092704"/>
              <a:gd name="connsiteY68" fmla="*/ 1923979 h 1968169"/>
              <a:gd name="connsiteX69" fmla="*/ 1869591 w 4092704"/>
              <a:gd name="connsiteY69" fmla="*/ 1869591 h 1968169"/>
              <a:gd name="connsiteX70" fmla="*/ 2121136 w 4092704"/>
              <a:gd name="connsiteY70" fmla="*/ 1805005 h 1968169"/>
              <a:gd name="connsiteX71" fmla="*/ 2369281 w 4092704"/>
              <a:gd name="connsiteY71" fmla="*/ 1726822 h 1968169"/>
              <a:gd name="connsiteX72" fmla="*/ 2573237 w 4092704"/>
              <a:gd name="connsiteY72" fmla="*/ 1645240 h 1968169"/>
              <a:gd name="connsiteX73" fmla="*/ 2726203 w 4092704"/>
              <a:gd name="connsiteY73" fmla="*/ 1573856 h 1968169"/>
              <a:gd name="connsiteX74" fmla="*/ 3042334 w 4092704"/>
              <a:gd name="connsiteY74" fmla="*/ 1400494 h 1968169"/>
              <a:gd name="connsiteX75" fmla="*/ 3188502 w 4092704"/>
              <a:gd name="connsiteY75" fmla="*/ 1305314 h 1968169"/>
              <a:gd name="connsiteX76" fmla="*/ 3290480 w 4092704"/>
              <a:gd name="connsiteY76" fmla="*/ 1233930 h 196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092704" h="1968169">
                <a:moveTo>
                  <a:pt x="3290480" y="1233930"/>
                </a:moveTo>
                <a:lnTo>
                  <a:pt x="3429849" y="1131952"/>
                </a:lnTo>
                <a:lnTo>
                  <a:pt x="3596413" y="999381"/>
                </a:lnTo>
                <a:lnTo>
                  <a:pt x="3769775" y="849814"/>
                </a:lnTo>
                <a:lnTo>
                  <a:pt x="3885350" y="741038"/>
                </a:lnTo>
                <a:lnTo>
                  <a:pt x="3926141" y="710445"/>
                </a:lnTo>
                <a:lnTo>
                  <a:pt x="3956734" y="696847"/>
                </a:lnTo>
                <a:lnTo>
                  <a:pt x="3983928" y="686650"/>
                </a:lnTo>
                <a:lnTo>
                  <a:pt x="4014521" y="686650"/>
                </a:lnTo>
                <a:lnTo>
                  <a:pt x="4041716" y="690049"/>
                </a:lnTo>
                <a:lnTo>
                  <a:pt x="4062111" y="676452"/>
                </a:lnTo>
                <a:lnTo>
                  <a:pt x="4082507" y="649258"/>
                </a:lnTo>
                <a:lnTo>
                  <a:pt x="4092704" y="625463"/>
                </a:lnTo>
                <a:lnTo>
                  <a:pt x="4085906" y="571075"/>
                </a:lnTo>
                <a:lnTo>
                  <a:pt x="4065510" y="509888"/>
                </a:lnTo>
                <a:lnTo>
                  <a:pt x="4024719" y="428306"/>
                </a:lnTo>
                <a:lnTo>
                  <a:pt x="3946536" y="312731"/>
                </a:lnTo>
                <a:lnTo>
                  <a:pt x="3881950" y="220952"/>
                </a:lnTo>
                <a:lnTo>
                  <a:pt x="3820764" y="139369"/>
                </a:lnTo>
                <a:lnTo>
                  <a:pt x="3766376" y="74784"/>
                </a:lnTo>
                <a:cubicBezTo>
                  <a:pt x="3735252" y="15995"/>
                  <a:pt x="3757578" y="16996"/>
                  <a:pt x="3732383" y="16996"/>
                </a:cubicBezTo>
                <a:lnTo>
                  <a:pt x="3640603" y="0"/>
                </a:lnTo>
                <a:lnTo>
                  <a:pt x="3627006" y="13597"/>
                </a:lnTo>
                <a:lnTo>
                  <a:pt x="3644003" y="64586"/>
                </a:lnTo>
                <a:lnTo>
                  <a:pt x="3667797" y="139369"/>
                </a:lnTo>
                <a:lnTo>
                  <a:pt x="3681394" y="203955"/>
                </a:lnTo>
                <a:lnTo>
                  <a:pt x="3694991" y="271940"/>
                </a:lnTo>
                <a:lnTo>
                  <a:pt x="3705189" y="370519"/>
                </a:lnTo>
                <a:lnTo>
                  <a:pt x="3701790" y="418108"/>
                </a:lnTo>
                <a:lnTo>
                  <a:pt x="3688193" y="465698"/>
                </a:lnTo>
                <a:lnTo>
                  <a:pt x="3650801" y="530284"/>
                </a:lnTo>
                <a:lnTo>
                  <a:pt x="3582816" y="618665"/>
                </a:lnTo>
                <a:lnTo>
                  <a:pt x="3497834" y="700247"/>
                </a:lnTo>
                <a:lnTo>
                  <a:pt x="3402655" y="785228"/>
                </a:lnTo>
                <a:lnTo>
                  <a:pt x="3259887" y="900803"/>
                </a:lnTo>
                <a:lnTo>
                  <a:pt x="3157909" y="978986"/>
                </a:lnTo>
                <a:lnTo>
                  <a:pt x="3021939" y="1077564"/>
                </a:lnTo>
                <a:lnTo>
                  <a:pt x="2885968" y="1165945"/>
                </a:lnTo>
                <a:lnTo>
                  <a:pt x="2688811" y="1278120"/>
                </a:lnTo>
                <a:lnTo>
                  <a:pt x="2433867" y="1407292"/>
                </a:lnTo>
                <a:lnTo>
                  <a:pt x="2274102" y="1471878"/>
                </a:lnTo>
                <a:lnTo>
                  <a:pt x="2015759" y="1567057"/>
                </a:lnTo>
                <a:lnTo>
                  <a:pt x="1842397" y="1621445"/>
                </a:lnTo>
                <a:lnTo>
                  <a:pt x="1672434" y="1669035"/>
                </a:lnTo>
                <a:lnTo>
                  <a:pt x="1539863" y="1699628"/>
                </a:lnTo>
                <a:lnTo>
                  <a:pt x="1407292" y="1726822"/>
                </a:lnTo>
                <a:lnTo>
                  <a:pt x="1230530" y="1754016"/>
                </a:lnTo>
                <a:lnTo>
                  <a:pt x="1080963" y="1774412"/>
                </a:lnTo>
                <a:lnTo>
                  <a:pt x="951791" y="1784610"/>
                </a:lnTo>
                <a:lnTo>
                  <a:pt x="686649" y="1805005"/>
                </a:lnTo>
                <a:lnTo>
                  <a:pt x="557478" y="1801606"/>
                </a:lnTo>
                <a:lnTo>
                  <a:pt x="407910" y="1805005"/>
                </a:lnTo>
                <a:lnTo>
                  <a:pt x="183559" y="1798207"/>
                </a:lnTo>
                <a:lnTo>
                  <a:pt x="74783" y="1791408"/>
                </a:lnTo>
                <a:lnTo>
                  <a:pt x="50988" y="1791408"/>
                </a:lnTo>
                <a:lnTo>
                  <a:pt x="33992" y="1794807"/>
                </a:lnTo>
                <a:lnTo>
                  <a:pt x="10197" y="1811804"/>
                </a:lnTo>
                <a:lnTo>
                  <a:pt x="0" y="1825401"/>
                </a:lnTo>
                <a:lnTo>
                  <a:pt x="3399" y="1835598"/>
                </a:lnTo>
                <a:lnTo>
                  <a:pt x="16996" y="1855994"/>
                </a:lnTo>
                <a:lnTo>
                  <a:pt x="57787" y="1876389"/>
                </a:lnTo>
                <a:lnTo>
                  <a:pt x="135970" y="1889987"/>
                </a:lnTo>
                <a:lnTo>
                  <a:pt x="414709" y="1930778"/>
                </a:lnTo>
                <a:lnTo>
                  <a:pt x="588071" y="1947774"/>
                </a:lnTo>
                <a:lnTo>
                  <a:pt x="812422" y="1964770"/>
                </a:lnTo>
                <a:lnTo>
                  <a:pt x="995982" y="1968169"/>
                </a:lnTo>
                <a:lnTo>
                  <a:pt x="1210135" y="1964770"/>
                </a:lnTo>
                <a:lnTo>
                  <a:pt x="1339307" y="1954572"/>
                </a:lnTo>
                <a:lnTo>
                  <a:pt x="1607848" y="1923979"/>
                </a:lnTo>
                <a:lnTo>
                  <a:pt x="1869591" y="1869591"/>
                </a:lnTo>
                <a:lnTo>
                  <a:pt x="2121136" y="1805005"/>
                </a:lnTo>
                <a:lnTo>
                  <a:pt x="2369281" y="1726822"/>
                </a:lnTo>
                <a:lnTo>
                  <a:pt x="2573237" y="1645240"/>
                </a:lnTo>
                <a:lnTo>
                  <a:pt x="2726203" y="1573856"/>
                </a:lnTo>
                <a:lnTo>
                  <a:pt x="3042334" y="1400494"/>
                </a:lnTo>
                <a:lnTo>
                  <a:pt x="3188502" y="1305314"/>
                </a:lnTo>
                <a:lnTo>
                  <a:pt x="3290480" y="1233930"/>
                </a:lnTo>
                <a:close/>
              </a:path>
            </a:pathLst>
          </a:custGeom>
          <a:solidFill>
            <a:srgbClr val="1F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526D8B1-66F2-4F29-A02B-D986E9E0D78C}"/>
              </a:ext>
            </a:extLst>
          </p:cNvPr>
          <p:cNvSpPr/>
          <p:nvPr/>
        </p:nvSpPr>
        <p:spPr>
          <a:xfrm rot="1200000">
            <a:off x="4248150" y="3476626"/>
            <a:ext cx="4637088" cy="1966913"/>
          </a:xfrm>
          <a:custGeom>
            <a:avLst/>
            <a:gdLst>
              <a:gd name="connsiteX0" fmla="*/ 2377440 w 4636770"/>
              <a:gd name="connsiteY0" fmla="*/ 948690 h 1965960"/>
              <a:gd name="connsiteX1" fmla="*/ 1996440 w 4636770"/>
              <a:gd name="connsiteY1" fmla="*/ 754380 h 1965960"/>
              <a:gd name="connsiteX2" fmla="*/ 1642110 w 4636770"/>
              <a:gd name="connsiteY2" fmla="*/ 582930 h 1965960"/>
              <a:gd name="connsiteX3" fmla="*/ 1489710 w 4636770"/>
              <a:gd name="connsiteY3" fmla="*/ 514350 h 1965960"/>
              <a:gd name="connsiteX4" fmla="*/ 1253490 w 4636770"/>
              <a:gd name="connsiteY4" fmla="*/ 415290 h 1965960"/>
              <a:gd name="connsiteX5" fmla="*/ 1043940 w 4636770"/>
              <a:gd name="connsiteY5" fmla="*/ 327660 h 1965960"/>
              <a:gd name="connsiteX6" fmla="*/ 922020 w 4636770"/>
              <a:gd name="connsiteY6" fmla="*/ 281940 h 1965960"/>
              <a:gd name="connsiteX7" fmla="*/ 739140 w 4636770"/>
              <a:gd name="connsiteY7" fmla="*/ 213360 h 1965960"/>
              <a:gd name="connsiteX8" fmla="*/ 422910 w 4636770"/>
              <a:gd name="connsiteY8" fmla="*/ 106680 h 1965960"/>
              <a:gd name="connsiteX9" fmla="*/ 209550 w 4636770"/>
              <a:gd name="connsiteY9" fmla="*/ 38100 h 1965960"/>
              <a:gd name="connsiteX10" fmla="*/ 114300 w 4636770"/>
              <a:gd name="connsiteY10" fmla="*/ 7620 h 1965960"/>
              <a:gd name="connsiteX11" fmla="*/ 83820 w 4636770"/>
              <a:gd name="connsiteY11" fmla="*/ 0 h 1965960"/>
              <a:gd name="connsiteX12" fmla="*/ 45720 w 4636770"/>
              <a:gd name="connsiteY12" fmla="*/ 0 h 1965960"/>
              <a:gd name="connsiteX13" fmla="*/ 15240 w 4636770"/>
              <a:gd name="connsiteY13" fmla="*/ 15240 h 1965960"/>
              <a:gd name="connsiteX14" fmla="*/ 3810 w 4636770"/>
              <a:gd name="connsiteY14" fmla="*/ 49530 h 1965960"/>
              <a:gd name="connsiteX15" fmla="*/ 3810 w 4636770"/>
              <a:gd name="connsiteY15" fmla="*/ 83820 h 1965960"/>
              <a:gd name="connsiteX16" fmla="*/ 0 w 4636770"/>
              <a:gd name="connsiteY16" fmla="*/ 91440 h 1965960"/>
              <a:gd name="connsiteX17" fmla="*/ 83820 w 4636770"/>
              <a:gd name="connsiteY17" fmla="*/ 121920 h 1965960"/>
              <a:gd name="connsiteX18" fmla="*/ 220980 w 4636770"/>
              <a:gd name="connsiteY18" fmla="*/ 163830 h 1965960"/>
              <a:gd name="connsiteX19" fmla="*/ 438150 w 4636770"/>
              <a:gd name="connsiteY19" fmla="*/ 236220 h 1965960"/>
              <a:gd name="connsiteX20" fmla="*/ 552450 w 4636770"/>
              <a:gd name="connsiteY20" fmla="*/ 278130 h 1965960"/>
              <a:gd name="connsiteX21" fmla="*/ 720090 w 4636770"/>
              <a:gd name="connsiteY21" fmla="*/ 346710 h 1965960"/>
              <a:gd name="connsiteX22" fmla="*/ 868680 w 4636770"/>
              <a:gd name="connsiteY22" fmla="*/ 411480 h 1965960"/>
              <a:gd name="connsiteX23" fmla="*/ 1055370 w 4636770"/>
              <a:gd name="connsiteY23" fmla="*/ 499110 h 1965960"/>
              <a:gd name="connsiteX24" fmla="*/ 1417320 w 4636770"/>
              <a:gd name="connsiteY24" fmla="*/ 678180 h 1965960"/>
              <a:gd name="connsiteX25" fmla="*/ 1592580 w 4636770"/>
              <a:gd name="connsiteY25" fmla="*/ 765810 h 1965960"/>
              <a:gd name="connsiteX26" fmla="*/ 1885950 w 4636770"/>
              <a:gd name="connsiteY26" fmla="*/ 937260 h 1965960"/>
              <a:gd name="connsiteX27" fmla="*/ 2571750 w 4636770"/>
              <a:gd name="connsiteY27" fmla="*/ 1306830 h 1965960"/>
              <a:gd name="connsiteX28" fmla="*/ 2689860 w 4636770"/>
              <a:gd name="connsiteY28" fmla="*/ 1371600 h 1965960"/>
              <a:gd name="connsiteX29" fmla="*/ 2907030 w 4636770"/>
              <a:gd name="connsiteY29" fmla="*/ 1497330 h 1965960"/>
              <a:gd name="connsiteX30" fmla="*/ 3128010 w 4636770"/>
              <a:gd name="connsiteY30" fmla="*/ 1634490 h 1965960"/>
              <a:gd name="connsiteX31" fmla="*/ 3322320 w 4636770"/>
              <a:gd name="connsiteY31" fmla="*/ 1760220 h 1965960"/>
              <a:gd name="connsiteX32" fmla="*/ 3459480 w 4636770"/>
              <a:gd name="connsiteY32" fmla="*/ 1844040 h 1965960"/>
              <a:gd name="connsiteX33" fmla="*/ 3528060 w 4636770"/>
              <a:gd name="connsiteY33" fmla="*/ 1893570 h 1965960"/>
              <a:gd name="connsiteX34" fmla="*/ 3585210 w 4636770"/>
              <a:gd name="connsiteY34" fmla="*/ 1924050 h 1965960"/>
              <a:gd name="connsiteX35" fmla="*/ 3646170 w 4636770"/>
              <a:gd name="connsiteY35" fmla="*/ 1943100 h 1965960"/>
              <a:gd name="connsiteX36" fmla="*/ 3703320 w 4636770"/>
              <a:gd name="connsiteY36" fmla="*/ 1958340 h 1965960"/>
              <a:gd name="connsiteX37" fmla="*/ 3756660 w 4636770"/>
              <a:gd name="connsiteY37" fmla="*/ 1965960 h 1965960"/>
              <a:gd name="connsiteX38" fmla="*/ 3802380 w 4636770"/>
              <a:gd name="connsiteY38" fmla="*/ 1954530 h 1965960"/>
              <a:gd name="connsiteX39" fmla="*/ 3931920 w 4636770"/>
              <a:gd name="connsiteY39" fmla="*/ 1908810 h 1965960"/>
              <a:gd name="connsiteX40" fmla="*/ 4130040 w 4636770"/>
              <a:gd name="connsiteY40" fmla="*/ 1836420 h 1965960"/>
              <a:gd name="connsiteX41" fmla="*/ 4290060 w 4636770"/>
              <a:gd name="connsiteY41" fmla="*/ 1779270 h 1965960"/>
              <a:gd name="connsiteX42" fmla="*/ 4514850 w 4636770"/>
              <a:gd name="connsiteY42" fmla="*/ 1695450 h 1965960"/>
              <a:gd name="connsiteX43" fmla="*/ 4602480 w 4636770"/>
              <a:gd name="connsiteY43" fmla="*/ 1661160 h 1965960"/>
              <a:gd name="connsiteX44" fmla="*/ 4636770 w 4636770"/>
              <a:gd name="connsiteY44" fmla="*/ 1638300 h 1965960"/>
              <a:gd name="connsiteX45" fmla="*/ 4636770 w 4636770"/>
              <a:gd name="connsiteY45" fmla="*/ 1623060 h 1965960"/>
              <a:gd name="connsiteX46" fmla="*/ 4613910 w 4636770"/>
              <a:gd name="connsiteY46" fmla="*/ 1604010 h 1965960"/>
              <a:gd name="connsiteX47" fmla="*/ 4583430 w 4636770"/>
              <a:gd name="connsiteY47" fmla="*/ 1592580 h 1965960"/>
              <a:gd name="connsiteX48" fmla="*/ 4522470 w 4636770"/>
              <a:gd name="connsiteY48" fmla="*/ 1588770 h 1965960"/>
              <a:gd name="connsiteX49" fmla="*/ 4358640 w 4636770"/>
              <a:gd name="connsiteY49" fmla="*/ 1588770 h 1965960"/>
              <a:gd name="connsiteX50" fmla="*/ 4152900 w 4636770"/>
              <a:gd name="connsiteY50" fmla="*/ 1569720 h 1965960"/>
              <a:gd name="connsiteX51" fmla="*/ 3985260 w 4636770"/>
              <a:gd name="connsiteY51" fmla="*/ 1546860 h 1965960"/>
              <a:gd name="connsiteX52" fmla="*/ 3867150 w 4636770"/>
              <a:gd name="connsiteY52" fmla="*/ 1524000 h 1965960"/>
              <a:gd name="connsiteX53" fmla="*/ 3691890 w 4636770"/>
              <a:gd name="connsiteY53" fmla="*/ 1482090 h 1965960"/>
              <a:gd name="connsiteX54" fmla="*/ 3497580 w 4636770"/>
              <a:gd name="connsiteY54" fmla="*/ 1424940 h 1965960"/>
              <a:gd name="connsiteX55" fmla="*/ 3406140 w 4636770"/>
              <a:gd name="connsiteY55" fmla="*/ 1386840 h 1965960"/>
              <a:gd name="connsiteX56" fmla="*/ 3329940 w 4636770"/>
              <a:gd name="connsiteY56" fmla="*/ 1360170 h 1965960"/>
              <a:gd name="connsiteX57" fmla="*/ 3181350 w 4636770"/>
              <a:gd name="connsiteY57" fmla="*/ 1310640 h 1965960"/>
              <a:gd name="connsiteX58" fmla="*/ 3009900 w 4636770"/>
              <a:gd name="connsiteY58" fmla="*/ 1242060 h 1965960"/>
              <a:gd name="connsiteX59" fmla="*/ 2788920 w 4636770"/>
              <a:gd name="connsiteY59" fmla="*/ 1146810 h 1965960"/>
              <a:gd name="connsiteX60" fmla="*/ 2491740 w 4636770"/>
              <a:gd name="connsiteY60" fmla="*/ 1009650 h 1965960"/>
              <a:gd name="connsiteX61" fmla="*/ 2377440 w 4636770"/>
              <a:gd name="connsiteY61" fmla="*/ 94869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636770" h="1965960">
                <a:moveTo>
                  <a:pt x="2377440" y="948690"/>
                </a:moveTo>
                <a:lnTo>
                  <a:pt x="1996440" y="754380"/>
                </a:lnTo>
                <a:lnTo>
                  <a:pt x="1642110" y="582930"/>
                </a:lnTo>
                <a:lnTo>
                  <a:pt x="1489710" y="514350"/>
                </a:lnTo>
                <a:lnTo>
                  <a:pt x="1253490" y="415290"/>
                </a:lnTo>
                <a:lnTo>
                  <a:pt x="1043940" y="327660"/>
                </a:lnTo>
                <a:lnTo>
                  <a:pt x="922020" y="281940"/>
                </a:lnTo>
                <a:lnTo>
                  <a:pt x="739140" y="213360"/>
                </a:lnTo>
                <a:lnTo>
                  <a:pt x="422910" y="106680"/>
                </a:lnTo>
                <a:lnTo>
                  <a:pt x="209550" y="38100"/>
                </a:lnTo>
                <a:lnTo>
                  <a:pt x="114300" y="7620"/>
                </a:lnTo>
                <a:lnTo>
                  <a:pt x="83820" y="0"/>
                </a:lnTo>
                <a:lnTo>
                  <a:pt x="45720" y="0"/>
                </a:lnTo>
                <a:lnTo>
                  <a:pt x="15240" y="15240"/>
                </a:lnTo>
                <a:lnTo>
                  <a:pt x="3810" y="49530"/>
                </a:lnTo>
                <a:lnTo>
                  <a:pt x="3810" y="83820"/>
                </a:lnTo>
                <a:lnTo>
                  <a:pt x="0" y="91440"/>
                </a:lnTo>
                <a:lnTo>
                  <a:pt x="83820" y="121920"/>
                </a:lnTo>
                <a:lnTo>
                  <a:pt x="220980" y="163830"/>
                </a:lnTo>
                <a:lnTo>
                  <a:pt x="438150" y="236220"/>
                </a:lnTo>
                <a:lnTo>
                  <a:pt x="552450" y="278130"/>
                </a:lnTo>
                <a:lnTo>
                  <a:pt x="720090" y="346710"/>
                </a:lnTo>
                <a:lnTo>
                  <a:pt x="868680" y="411480"/>
                </a:lnTo>
                <a:lnTo>
                  <a:pt x="1055370" y="499110"/>
                </a:lnTo>
                <a:lnTo>
                  <a:pt x="1417320" y="678180"/>
                </a:lnTo>
                <a:lnTo>
                  <a:pt x="1592580" y="765810"/>
                </a:lnTo>
                <a:lnTo>
                  <a:pt x="1885950" y="937260"/>
                </a:lnTo>
                <a:lnTo>
                  <a:pt x="2571750" y="1306830"/>
                </a:lnTo>
                <a:lnTo>
                  <a:pt x="2689860" y="1371600"/>
                </a:lnTo>
                <a:lnTo>
                  <a:pt x="2907030" y="1497330"/>
                </a:lnTo>
                <a:lnTo>
                  <a:pt x="3128010" y="1634490"/>
                </a:lnTo>
                <a:lnTo>
                  <a:pt x="3322320" y="1760220"/>
                </a:lnTo>
                <a:lnTo>
                  <a:pt x="3459480" y="1844040"/>
                </a:lnTo>
                <a:lnTo>
                  <a:pt x="3528060" y="1893570"/>
                </a:lnTo>
                <a:lnTo>
                  <a:pt x="3585210" y="1924050"/>
                </a:lnTo>
                <a:lnTo>
                  <a:pt x="3646170" y="1943100"/>
                </a:lnTo>
                <a:lnTo>
                  <a:pt x="3703320" y="1958340"/>
                </a:lnTo>
                <a:lnTo>
                  <a:pt x="3756660" y="1965960"/>
                </a:lnTo>
                <a:lnTo>
                  <a:pt x="3802380" y="1954530"/>
                </a:lnTo>
                <a:lnTo>
                  <a:pt x="3931920" y="1908810"/>
                </a:lnTo>
                <a:lnTo>
                  <a:pt x="4130040" y="1836420"/>
                </a:lnTo>
                <a:lnTo>
                  <a:pt x="4290060" y="1779270"/>
                </a:lnTo>
                <a:lnTo>
                  <a:pt x="4514850" y="1695450"/>
                </a:lnTo>
                <a:lnTo>
                  <a:pt x="4602480" y="1661160"/>
                </a:lnTo>
                <a:lnTo>
                  <a:pt x="4636770" y="1638300"/>
                </a:lnTo>
                <a:lnTo>
                  <a:pt x="4636770" y="1623060"/>
                </a:lnTo>
                <a:lnTo>
                  <a:pt x="4613910" y="1604010"/>
                </a:lnTo>
                <a:lnTo>
                  <a:pt x="4583430" y="1592580"/>
                </a:lnTo>
                <a:lnTo>
                  <a:pt x="4522470" y="1588770"/>
                </a:lnTo>
                <a:lnTo>
                  <a:pt x="4358640" y="1588770"/>
                </a:lnTo>
                <a:lnTo>
                  <a:pt x="4152900" y="1569720"/>
                </a:lnTo>
                <a:lnTo>
                  <a:pt x="3985260" y="1546860"/>
                </a:lnTo>
                <a:lnTo>
                  <a:pt x="3867150" y="1524000"/>
                </a:lnTo>
                <a:lnTo>
                  <a:pt x="3691890" y="1482090"/>
                </a:lnTo>
                <a:lnTo>
                  <a:pt x="3497580" y="1424940"/>
                </a:lnTo>
                <a:lnTo>
                  <a:pt x="3406140" y="1386840"/>
                </a:lnTo>
                <a:lnTo>
                  <a:pt x="3329940" y="1360170"/>
                </a:lnTo>
                <a:lnTo>
                  <a:pt x="3181350" y="1310640"/>
                </a:lnTo>
                <a:lnTo>
                  <a:pt x="3009900" y="1242060"/>
                </a:lnTo>
                <a:lnTo>
                  <a:pt x="2788920" y="1146810"/>
                </a:lnTo>
                <a:lnTo>
                  <a:pt x="2491740" y="1009650"/>
                </a:lnTo>
                <a:lnTo>
                  <a:pt x="2377440" y="948690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17EC2D-D06F-4BC2-A12C-C3DC4188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450976"/>
            <a:ext cx="476885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DD0B64D-D69B-4897-96DA-2D92B778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1" y="1450976"/>
            <a:ext cx="4767263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F30E9A0-CFAE-4351-AB67-4A2CB97D89F3}"/>
              </a:ext>
            </a:extLst>
          </p:cNvPr>
          <p:cNvSpPr/>
          <p:nvPr/>
        </p:nvSpPr>
        <p:spPr>
          <a:xfrm>
            <a:off x="4489450" y="1903414"/>
            <a:ext cx="2882900" cy="604837"/>
          </a:xfrm>
          <a:custGeom>
            <a:avLst/>
            <a:gdLst>
              <a:gd name="connsiteX0" fmla="*/ 1145381 w 2883693"/>
              <a:gd name="connsiteY0" fmla="*/ 266700 h 604837"/>
              <a:gd name="connsiteX1" fmla="*/ 1440656 w 2883693"/>
              <a:gd name="connsiteY1" fmla="*/ 238125 h 604837"/>
              <a:gd name="connsiteX2" fmla="*/ 1562100 w 2883693"/>
              <a:gd name="connsiteY2" fmla="*/ 223837 h 604837"/>
              <a:gd name="connsiteX3" fmla="*/ 1764506 w 2883693"/>
              <a:gd name="connsiteY3" fmla="*/ 195262 h 604837"/>
              <a:gd name="connsiteX4" fmla="*/ 1950243 w 2883693"/>
              <a:gd name="connsiteY4" fmla="*/ 159543 h 604837"/>
              <a:gd name="connsiteX5" fmla="*/ 2085975 w 2883693"/>
              <a:gd name="connsiteY5" fmla="*/ 128587 h 604837"/>
              <a:gd name="connsiteX6" fmla="*/ 2155031 w 2883693"/>
              <a:gd name="connsiteY6" fmla="*/ 109537 h 604837"/>
              <a:gd name="connsiteX7" fmla="*/ 2219325 w 2883693"/>
              <a:gd name="connsiteY7" fmla="*/ 88106 h 604837"/>
              <a:gd name="connsiteX8" fmla="*/ 2302668 w 2883693"/>
              <a:gd name="connsiteY8" fmla="*/ 50006 h 604837"/>
              <a:gd name="connsiteX9" fmla="*/ 2364581 w 2883693"/>
              <a:gd name="connsiteY9" fmla="*/ 9525 h 604837"/>
              <a:gd name="connsiteX10" fmla="*/ 2378868 w 2883693"/>
              <a:gd name="connsiteY10" fmla="*/ 0 h 604837"/>
              <a:gd name="connsiteX11" fmla="*/ 2388393 w 2883693"/>
              <a:gd name="connsiteY11" fmla="*/ 0 h 604837"/>
              <a:gd name="connsiteX12" fmla="*/ 2431256 w 2883693"/>
              <a:gd name="connsiteY12" fmla="*/ 11906 h 604837"/>
              <a:gd name="connsiteX13" fmla="*/ 2550318 w 2883693"/>
              <a:gd name="connsiteY13" fmla="*/ 35718 h 604837"/>
              <a:gd name="connsiteX14" fmla="*/ 2655093 w 2883693"/>
              <a:gd name="connsiteY14" fmla="*/ 64293 h 604837"/>
              <a:gd name="connsiteX15" fmla="*/ 2750343 w 2883693"/>
              <a:gd name="connsiteY15" fmla="*/ 95250 h 604837"/>
              <a:gd name="connsiteX16" fmla="*/ 2805112 w 2883693"/>
              <a:gd name="connsiteY16" fmla="*/ 116681 h 604837"/>
              <a:gd name="connsiteX17" fmla="*/ 2831306 w 2883693"/>
              <a:gd name="connsiteY17" fmla="*/ 128587 h 604837"/>
              <a:gd name="connsiteX18" fmla="*/ 2847975 w 2883693"/>
              <a:gd name="connsiteY18" fmla="*/ 142875 h 604837"/>
              <a:gd name="connsiteX19" fmla="*/ 2871787 w 2883693"/>
              <a:gd name="connsiteY19" fmla="*/ 169068 h 604837"/>
              <a:gd name="connsiteX20" fmla="*/ 2878931 w 2883693"/>
              <a:gd name="connsiteY20" fmla="*/ 183356 h 604837"/>
              <a:gd name="connsiteX21" fmla="*/ 2883693 w 2883693"/>
              <a:gd name="connsiteY21" fmla="*/ 200025 h 604837"/>
              <a:gd name="connsiteX22" fmla="*/ 2878931 w 2883693"/>
              <a:gd name="connsiteY22" fmla="*/ 223837 h 604837"/>
              <a:gd name="connsiteX23" fmla="*/ 2864643 w 2883693"/>
              <a:gd name="connsiteY23" fmla="*/ 257175 h 604837"/>
              <a:gd name="connsiteX24" fmla="*/ 2843212 w 2883693"/>
              <a:gd name="connsiteY24" fmla="*/ 285750 h 604837"/>
              <a:gd name="connsiteX25" fmla="*/ 2807493 w 2883693"/>
              <a:gd name="connsiteY25" fmla="*/ 316706 h 604837"/>
              <a:gd name="connsiteX26" fmla="*/ 2786062 w 2883693"/>
              <a:gd name="connsiteY26" fmla="*/ 326231 h 604837"/>
              <a:gd name="connsiteX27" fmla="*/ 2755106 w 2883693"/>
              <a:gd name="connsiteY27" fmla="*/ 333375 h 604837"/>
              <a:gd name="connsiteX28" fmla="*/ 2602706 w 2883693"/>
              <a:gd name="connsiteY28" fmla="*/ 340518 h 604837"/>
              <a:gd name="connsiteX29" fmla="*/ 2388393 w 2883693"/>
              <a:gd name="connsiteY29" fmla="*/ 352425 h 604837"/>
              <a:gd name="connsiteX30" fmla="*/ 2119312 w 2883693"/>
              <a:gd name="connsiteY30" fmla="*/ 369093 h 604837"/>
              <a:gd name="connsiteX31" fmla="*/ 1835943 w 2883693"/>
              <a:gd name="connsiteY31" fmla="*/ 392906 h 604837"/>
              <a:gd name="connsiteX32" fmla="*/ 1576387 w 2883693"/>
              <a:gd name="connsiteY32" fmla="*/ 416718 h 604837"/>
              <a:gd name="connsiteX33" fmla="*/ 1307306 w 2883693"/>
              <a:gd name="connsiteY33" fmla="*/ 447675 h 604837"/>
              <a:gd name="connsiteX34" fmla="*/ 1104900 w 2883693"/>
              <a:gd name="connsiteY34" fmla="*/ 473868 h 604837"/>
              <a:gd name="connsiteX35" fmla="*/ 938212 w 2883693"/>
              <a:gd name="connsiteY35" fmla="*/ 500062 h 604837"/>
              <a:gd name="connsiteX36" fmla="*/ 766762 w 2883693"/>
              <a:gd name="connsiteY36" fmla="*/ 526256 h 604837"/>
              <a:gd name="connsiteX37" fmla="*/ 702468 w 2883693"/>
              <a:gd name="connsiteY37" fmla="*/ 535781 h 604837"/>
              <a:gd name="connsiteX38" fmla="*/ 657225 w 2883693"/>
              <a:gd name="connsiteY38" fmla="*/ 550068 h 604837"/>
              <a:gd name="connsiteX39" fmla="*/ 545306 w 2883693"/>
              <a:gd name="connsiteY39" fmla="*/ 581025 h 604837"/>
              <a:gd name="connsiteX40" fmla="*/ 442912 w 2883693"/>
              <a:gd name="connsiteY40" fmla="*/ 602456 h 604837"/>
              <a:gd name="connsiteX41" fmla="*/ 407193 w 2883693"/>
              <a:gd name="connsiteY41" fmla="*/ 604837 h 604837"/>
              <a:gd name="connsiteX42" fmla="*/ 378618 w 2883693"/>
              <a:gd name="connsiteY42" fmla="*/ 602456 h 604837"/>
              <a:gd name="connsiteX43" fmla="*/ 304800 w 2883693"/>
              <a:gd name="connsiteY43" fmla="*/ 578643 h 604837"/>
              <a:gd name="connsiteX44" fmla="*/ 211931 w 2883693"/>
              <a:gd name="connsiteY44" fmla="*/ 519112 h 604837"/>
              <a:gd name="connsiteX45" fmla="*/ 130968 w 2883693"/>
              <a:gd name="connsiteY45" fmla="*/ 445293 h 604837"/>
              <a:gd name="connsiteX46" fmla="*/ 66675 w 2883693"/>
              <a:gd name="connsiteY46" fmla="*/ 366712 h 604837"/>
              <a:gd name="connsiteX47" fmla="*/ 16668 w 2883693"/>
              <a:gd name="connsiteY47" fmla="*/ 302418 h 604837"/>
              <a:gd name="connsiteX48" fmla="*/ 0 w 2883693"/>
              <a:gd name="connsiteY48" fmla="*/ 271462 h 604837"/>
              <a:gd name="connsiteX49" fmla="*/ 0 w 2883693"/>
              <a:gd name="connsiteY49" fmla="*/ 257175 h 604837"/>
              <a:gd name="connsiteX50" fmla="*/ 2381 w 2883693"/>
              <a:gd name="connsiteY50" fmla="*/ 242887 h 604837"/>
              <a:gd name="connsiteX51" fmla="*/ 9525 w 2883693"/>
              <a:gd name="connsiteY51" fmla="*/ 238125 h 604837"/>
              <a:gd name="connsiteX52" fmla="*/ 28575 w 2883693"/>
              <a:gd name="connsiteY52" fmla="*/ 238125 h 604837"/>
              <a:gd name="connsiteX53" fmla="*/ 45243 w 2883693"/>
              <a:gd name="connsiteY53" fmla="*/ 242887 h 604837"/>
              <a:gd name="connsiteX54" fmla="*/ 73818 w 2883693"/>
              <a:gd name="connsiteY54" fmla="*/ 257175 h 604837"/>
              <a:gd name="connsiteX55" fmla="*/ 123825 w 2883693"/>
              <a:gd name="connsiteY55" fmla="*/ 278606 h 604837"/>
              <a:gd name="connsiteX56" fmla="*/ 171450 w 2883693"/>
              <a:gd name="connsiteY56" fmla="*/ 300037 h 604837"/>
              <a:gd name="connsiteX57" fmla="*/ 226218 w 2883693"/>
              <a:gd name="connsiteY57" fmla="*/ 309562 h 604837"/>
              <a:gd name="connsiteX58" fmla="*/ 285750 w 2883693"/>
              <a:gd name="connsiteY58" fmla="*/ 316706 h 604837"/>
              <a:gd name="connsiteX59" fmla="*/ 366712 w 2883693"/>
              <a:gd name="connsiteY59" fmla="*/ 319087 h 604837"/>
              <a:gd name="connsiteX60" fmla="*/ 507206 w 2883693"/>
              <a:gd name="connsiteY60" fmla="*/ 314325 h 604837"/>
              <a:gd name="connsiteX61" fmla="*/ 671512 w 2883693"/>
              <a:gd name="connsiteY61" fmla="*/ 304800 h 604837"/>
              <a:gd name="connsiteX62" fmla="*/ 835818 w 2883693"/>
              <a:gd name="connsiteY62" fmla="*/ 295275 h 604837"/>
              <a:gd name="connsiteX63" fmla="*/ 995362 w 2883693"/>
              <a:gd name="connsiteY63" fmla="*/ 280987 h 604837"/>
              <a:gd name="connsiteX64" fmla="*/ 1145381 w 2883693"/>
              <a:gd name="connsiteY64" fmla="*/ 266700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83693" h="604837">
                <a:moveTo>
                  <a:pt x="1145381" y="266700"/>
                </a:moveTo>
                <a:lnTo>
                  <a:pt x="1440656" y="238125"/>
                </a:lnTo>
                <a:lnTo>
                  <a:pt x="1562100" y="223837"/>
                </a:lnTo>
                <a:lnTo>
                  <a:pt x="1764506" y="195262"/>
                </a:lnTo>
                <a:lnTo>
                  <a:pt x="1950243" y="159543"/>
                </a:lnTo>
                <a:lnTo>
                  <a:pt x="2085975" y="128587"/>
                </a:lnTo>
                <a:lnTo>
                  <a:pt x="2155031" y="109537"/>
                </a:lnTo>
                <a:lnTo>
                  <a:pt x="2219325" y="88106"/>
                </a:lnTo>
                <a:lnTo>
                  <a:pt x="2302668" y="50006"/>
                </a:lnTo>
                <a:lnTo>
                  <a:pt x="2364581" y="9525"/>
                </a:lnTo>
                <a:lnTo>
                  <a:pt x="2378868" y="0"/>
                </a:lnTo>
                <a:lnTo>
                  <a:pt x="2388393" y="0"/>
                </a:lnTo>
                <a:lnTo>
                  <a:pt x="2431256" y="11906"/>
                </a:lnTo>
                <a:lnTo>
                  <a:pt x="2550318" y="35718"/>
                </a:lnTo>
                <a:lnTo>
                  <a:pt x="2655093" y="64293"/>
                </a:lnTo>
                <a:lnTo>
                  <a:pt x="2750343" y="95250"/>
                </a:lnTo>
                <a:lnTo>
                  <a:pt x="2805112" y="116681"/>
                </a:lnTo>
                <a:lnTo>
                  <a:pt x="2831306" y="128587"/>
                </a:lnTo>
                <a:lnTo>
                  <a:pt x="2847975" y="142875"/>
                </a:lnTo>
                <a:lnTo>
                  <a:pt x="2871787" y="169068"/>
                </a:lnTo>
                <a:lnTo>
                  <a:pt x="2878931" y="183356"/>
                </a:lnTo>
                <a:lnTo>
                  <a:pt x="2883693" y="200025"/>
                </a:lnTo>
                <a:lnTo>
                  <a:pt x="2878931" y="223837"/>
                </a:lnTo>
                <a:lnTo>
                  <a:pt x="2864643" y="257175"/>
                </a:lnTo>
                <a:lnTo>
                  <a:pt x="2843212" y="285750"/>
                </a:lnTo>
                <a:lnTo>
                  <a:pt x="2807493" y="316706"/>
                </a:lnTo>
                <a:lnTo>
                  <a:pt x="2786062" y="326231"/>
                </a:lnTo>
                <a:lnTo>
                  <a:pt x="2755106" y="333375"/>
                </a:lnTo>
                <a:lnTo>
                  <a:pt x="2602706" y="340518"/>
                </a:lnTo>
                <a:lnTo>
                  <a:pt x="2388393" y="352425"/>
                </a:lnTo>
                <a:lnTo>
                  <a:pt x="2119312" y="369093"/>
                </a:lnTo>
                <a:lnTo>
                  <a:pt x="1835943" y="392906"/>
                </a:lnTo>
                <a:lnTo>
                  <a:pt x="1576387" y="416718"/>
                </a:lnTo>
                <a:lnTo>
                  <a:pt x="1307306" y="447675"/>
                </a:lnTo>
                <a:lnTo>
                  <a:pt x="1104900" y="473868"/>
                </a:lnTo>
                <a:lnTo>
                  <a:pt x="938212" y="500062"/>
                </a:lnTo>
                <a:lnTo>
                  <a:pt x="766762" y="526256"/>
                </a:lnTo>
                <a:lnTo>
                  <a:pt x="702468" y="535781"/>
                </a:lnTo>
                <a:lnTo>
                  <a:pt x="657225" y="550068"/>
                </a:lnTo>
                <a:lnTo>
                  <a:pt x="545306" y="581025"/>
                </a:lnTo>
                <a:lnTo>
                  <a:pt x="442912" y="602456"/>
                </a:lnTo>
                <a:lnTo>
                  <a:pt x="407193" y="604837"/>
                </a:lnTo>
                <a:lnTo>
                  <a:pt x="378618" y="602456"/>
                </a:lnTo>
                <a:lnTo>
                  <a:pt x="304800" y="578643"/>
                </a:lnTo>
                <a:lnTo>
                  <a:pt x="211931" y="519112"/>
                </a:lnTo>
                <a:lnTo>
                  <a:pt x="130968" y="445293"/>
                </a:lnTo>
                <a:lnTo>
                  <a:pt x="66675" y="366712"/>
                </a:lnTo>
                <a:lnTo>
                  <a:pt x="16668" y="302418"/>
                </a:lnTo>
                <a:lnTo>
                  <a:pt x="0" y="271462"/>
                </a:lnTo>
                <a:lnTo>
                  <a:pt x="0" y="257175"/>
                </a:lnTo>
                <a:lnTo>
                  <a:pt x="2381" y="242887"/>
                </a:lnTo>
                <a:lnTo>
                  <a:pt x="9525" y="238125"/>
                </a:lnTo>
                <a:lnTo>
                  <a:pt x="28575" y="238125"/>
                </a:lnTo>
                <a:lnTo>
                  <a:pt x="45243" y="242887"/>
                </a:lnTo>
                <a:lnTo>
                  <a:pt x="73818" y="257175"/>
                </a:lnTo>
                <a:lnTo>
                  <a:pt x="123825" y="278606"/>
                </a:lnTo>
                <a:lnTo>
                  <a:pt x="171450" y="300037"/>
                </a:lnTo>
                <a:lnTo>
                  <a:pt x="226218" y="309562"/>
                </a:lnTo>
                <a:lnTo>
                  <a:pt x="285750" y="316706"/>
                </a:lnTo>
                <a:lnTo>
                  <a:pt x="366712" y="319087"/>
                </a:lnTo>
                <a:lnTo>
                  <a:pt x="507206" y="314325"/>
                </a:lnTo>
                <a:lnTo>
                  <a:pt x="671512" y="304800"/>
                </a:lnTo>
                <a:lnTo>
                  <a:pt x="835818" y="295275"/>
                </a:lnTo>
                <a:lnTo>
                  <a:pt x="995362" y="280987"/>
                </a:lnTo>
                <a:lnTo>
                  <a:pt x="1145381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C917333-823D-404C-9F6A-DAD5742DEC8F}"/>
              </a:ext>
            </a:extLst>
          </p:cNvPr>
          <p:cNvSpPr/>
          <p:nvPr/>
        </p:nvSpPr>
        <p:spPr>
          <a:xfrm>
            <a:off x="4605339" y="3375025"/>
            <a:ext cx="2738437" cy="598488"/>
          </a:xfrm>
          <a:custGeom>
            <a:avLst/>
            <a:gdLst>
              <a:gd name="connsiteX0" fmla="*/ 990600 w 2738437"/>
              <a:gd name="connsiteY0" fmla="*/ 240506 h 597694"/>
              <a:gd name="connsiteX1" fmla="*/ 1226344 w 2738437"/>
              <a:gd name="connsiteY1" fmla="*/ 209550 h 597694"/>
              <a:gd name="connsiteX2" fmla="*/ 1426369 w 2738437"/>
              <a:gd name="connsiteY2" fmla="*/ 180975 h 597694"/>
              <a:gd name="connsiteX3" fmla="*/ 1843087 w 2738437"/>
              <a:gd name="connsiteY3" fmla="*/ 128588 h 597694"/>
              <a:gd name="connsiteX4" fmla="*/ 1985962 w 2738437"/>
              <a:gd name="connsiteY4" fmla="*/ 111919 h 597694"/>
              <a:gd name="connsiteX5" fmla="*/ 2052637 w 2738437"/>
              <a:gd name="connsiteY5" fmla="*/ 95250 h 597694"/>
              <a:gd name="connsiteX6" fmla="*/ 2147887 w 2738437"/>
              <a:gd name="connsiteY6" fmla="*/ 66675 h 597694"/>
              <a:gd name="connsiteX7" fmla="*/ 2216944 w 2738437"/>
              <a:gd name="connsiteY7" fmla="*/ 35719 h 597694"/>
              <a:gd name="connsiteX8" fmla="*/ 2269331 w 2738437"/>
              <a:gd name="connsiteY8" fmla="*/ 9525 h 597694"/>
              <a:gd name="connsiteX9" fmla="*/ 2286000 w 2738437"/>
              <a:gd name="connsiteY9" fmla="*/ 0 h 597694"/>
              <a:gd name="connsiteX10" fmla="*/ 2307431 w 2738437"/>
              <a:gd name="connsiteY10" fmla="*/ 4763 h 597694"/>
              <a:gd name="connsiteX11" fmla="*/ 2369344 w 2738437"/>
              <a:gd name="connsiteY11" fmla="*/ 19050 h 597694"/>
              <a:gd name="connsiteX12" fmla="*/ 2447925 w 2738437"/>
              <a:gd name="connsiteY12" fmla="*/ 42863 h 597694"/>
              <a:gd name="connsiteX13" fmla="*/ 2536031 w 2738437"/>
              <a:gd name="connsiteY13" fmla="*/ 78581 h 597694"/>
              <a:gd name="connsiteX14" fmla="*/ 2621756 w 2738437"/>
              <a:gd name="connsiteY14" fmla="*/ 121444 h 597694"/>
              <a:gd name="connsiteX15" fmla="*/ 2678906 w 2738437"/>
              <a:gd name="connsiteY15" fmla="*/ 154781 h 597694"/>
              <a:gd name="connsiteX16" fmla="*/ 2709862 w 2738437"/>
              <a:gd name="connsiteY16" fmla="*/ 178594 h 597694"/>
              <a:gd name="connsiteX17" fmla="*/ 2721769 w 2738437"/>
              <a:gd name="connsiteY17" fmla="*/ 190500 h 597694"/>
              <a:gd name="connsiteX18" fmla="*/ 2726531 w 2738437"/>
              <a:gd name="connsiteY18" fmla="*/ 197644 h 597694"/>
              <a:gd name="connsiteX19" fmla="*/ 2733675 w 2738437"/>
              <a:gd name="connsiteY19" fmla="*/ 211931 h 597694"/>
              <a:gd name="connsiteX20" fmla="*/ 2736056 w 2738437"/>
              <a:gd name="connsiteY20" fmla="*/ 226219 h 597694"/>
              <a:gd name="connsiteX21" fmla="*/ 2738437 w 2738437"/>
              <a:gd name="connsiteY21" fmla="*/ 245269 h 597694"/>
              <a:gd name="connsiteX22" fmla="*/ 2736056 w 2738437"/>
              <a:gd name="connsiteY22" fmla="*/ 259556 h 597694"/>
              <a:gd name="connsiteX23" fmla="*/ 2731294 w 2738437"/>
              <a:gd name="connsiteY23" fmla="*/ 280988 h 597694"/>
              <a:gd name="connsiteX24" fmla="*/ 2717006 w 2738437"/>
              <a:gd name="connsiteY24" fmla="*/ 300038 h 597694"/>
              <a:gd name="connsiteX25" fmla="*/ 2700337 w 2738437"/>
              <a:gd name="connsiteY25" fmla="*/ 311944 h 597694"/>
              <a:gd name="connsiteX26" fmla="*/ 2681287 w 2738437"/>
              <a:gd name="connsiteY26" fmla="*/ 323850 h 597694"/>
              <a:gd name="connsiteX27" fmla="*/ 2652712 w 2738437"/>
              <a:gd name="connsiteY27" fmla="*/ 328613 h 597694"/>
              <a:gd name="connsiteX28" fmla="*/ 2607469 w 2738437"/>
              <a:gd name="connsiteY28" fmla="*/ 335756 h 597694"/>
              <a:gd name="connsiteX29" fmla="*/ 2566987 w 2738437"/>
              <a:gd name="connsiteY29" fmla="*/ 338138 h 597694"/>
              <a:gd name="connsiteX30" fmla="*/ 2490787 w 2738437"/>
              <a:gd name="connsiteY30" fmla="*/ 335756 h 597694"/>
              <a:gd name="connsiteX31" fmla="*/ 2381250 w 2738437"/>
              <a:gd name="connsiteY31" fmla="*/ 333375 h 597694"/>
              <a:gd name="connsiteX32" fmla="*/ 2255044 w 2738437"/>
              <a:gd name="connsiteY32" fmla="*/ 333375 h 597694"/>
              <a:gd name="connsiteX33" fmla="*/ 2081212 w 2738437"/>
              <a:gd name="connsiteY33" fmla="*/ 333375 h 597694"/>
              <a:gd name="connsiteX34" fmla="*/ 1933575 w 2738437"/>
              <a:gd name="connsiteY34" fmla="*/ 335756 h 597694"/>
              <a:gd name="connsiteX35" fmla="*/ 1795462 w 2738437"/>
              <a:gd name="connsiteY35" fmla="*/ 345281 h 597694"/>
              <a:gd name="connsiteX36" fmla="*/ 1631156 w 2738437"/>
              <a:gd name="connsiteY36" fmla="*/ 357188 h 597694"/>
              <a:gd name="connsiteX37" fmla="*/ 1500187 w 2738437"/>
              <a:gd name="connsiteY37" fmla="*/ 366713 h 597694"/>
              <a:gd name="connsiteX38" fmla="*/ 1371600 w 2738437"/>
              <a:gd name="connsiteY38" fmla="*/ 381000 h 597694"/>
              <a:gd name="connsiteX39" fmla="*/ 1283494 w 2738437"/>
              <a:gd name="connsiteY39" fmla="*/ 392906 h 597694"/>
              <a:gd name="connsiteX40" fmla="*/ 1164431 w 2738437"/>
              <a:gd name="connsiteY40" fmla="*/ 411956 h 597694"/>
              <a:gd name="connsiteX41" fmla="*/ 1057275 w 2738437"/>
              <a:gd name="connsiteY41" fmla="*/ 428625 h 597694"/>
              <a:gd name="connsiteX42" fmla="*/ 871537 w 2738437"/>
              <a:gd name="connsiteY42" fmla="*/ 457200 h 597694"/>
              <a:gd name="connsiteX43" fmla="*/ 700087 w 2738437"/>
              <a:gd name="connsiteY43" fmla="*/ 500063 h 597694"/>
              <a:gd name="connsiteX44" fmla="*/ 604837 w 2738437"/>
              <a:gd name="connsiteY44" fmla="*/ 521494 h 597694"/>
              <a:gd name="connsiteX45" fmla="*/ 545306 w 2738437"/>
              <a:gd name="connsiteY45" fmla="*/ 535781 h 597694"/>
              <a:gd name="connsiteX46" fmla="*/ 492919 w 2738437"/>
              <a:gd name="connsiteY46" fmla="*/ 554831 h 597694"/>
              <a:gd name="connsiteX47" fmla="*/ 414337 w 2738437"/>
              <a:gd name="connsiteY47" fmla="*/ 585788 h 597694"/>
              <a:gd name="connsiteX48" fmla="*/ 352425 w 2738437"/>
              <a:gd name="connsiteY48" fmla="*/ 597694 h 597694"/>
              <a:gd name="connsiteX49" fmla="*/ 321469 w 2738437"/>
              <a:gd name="connsiteY49" fmla="*/ 595313 h 597694"/>
              <a:gd name="connsiteX50" fmla="*/ 297656 w 2738437"/>
              <a:gd name="connsiteY50" fmla="*/ 592931 h 597694"/>
              <a:gd name="connsiteX51" fmla="*/ 269081 w 2738437"/>
              <a:gd name="connsiteY51" fmla="*/ 569119 h 597694"/>
              <a:gd name="connsiteX52" fmla="*/ 109537 w 2738437"/>
              <a:gd name="connsiteY52" fmla="*/ 447675 h 597694"/>
              <a:gd name="connsiteX53" fmla="*/ 35719 w 2738437"/>
              <a:gd name="connsiteY53" fmla="*/ 373856 h 597694"/>
              <a:gd name="connsiteX54" fmla="*/ 7144 w 2738437"/>
              <a:gd name="connsiteY54" fmla="*/ 338138 h 597694"/>
              <a:gd name="connsiteX55" fmla="*/ 0 w 2738437"/>
              <a:gd name="connsiteY55" fmla="*/ 307181 h 597694"/>
              <a:gd name="connsiteX56" fmla="*/ 2381 w 2738437"/>
              <a:gd name="connsiteY56" fmla="*/ 276225 h 597694"/>
              <a:gd name="connsiteX57" fmla="*/ 9525 w 2738437"/>
              <a:gd name="connsiteY57" fmla="*/ 261938 h 597694"/>
              <a:gd name="connsiteX58" fmla="*/ 19050 w 2738437"/>
              <a:gd name="connsiteY58" fmla="*/ 257175 h 597694"/>
              <a:gd name="connsiteX59" fmla="*/ 30956 w 2738437"/>
              <a:gd name="connsiteY59" fmla="*/ 257175 h 597694"/>
              <a:gd name="connsiteX60" fmla="*/ 42862 w 2738437"/>
              <a:gd name="connsiteY60" fmla="*/ 266700 h 597694"/>
              <a:gd name="connsiteX61" fmla="*/ 71437 w 2738437"/>
              <a:gd name="connsiteY61" fmla="*/ 285750 h 597694"/>
              <a:gd name="connsiteX62" fmla="*/ 107156 w 2738437"/>
              <a:gd name="connsiteY62" fmla="*/ 297656 h 597694"/>
              <a:gd name="connsiteX63" fmla="*/ 180975 w 2738437"/>
              <a:gd name="connsiteY63" fmla="*/ 314325 h 597694"/>
              <a:gd name="connsiteX64" fmla="*/ 252412 w 2738437"/>
              <a:gd name="connsiteY64" fmla="*/ 319088 h 597694"/>
              <a:gd name="connsiteX65" fmla="*/ 354806 w 2738437"/>
              <a:gd name="connsiteY65" fmla="*/ 323850 h 597694"/>
              <a:gd name="connsiteX66" fmla="*/ 447675 w 2738437"/>
              <a:gd name="connsiteY66" fmla="*/ 319088 h 597694"/>
              <a:gd name="connsiteX67" fmla="*/ 583406 w 2738437"/>
              <a:gd name="connsiteY67" fmla="*/ 297656 h 597694"/>
              <a:gd name="connsiteX68" fmla="*/ 742950 w 2738437"/>
              <a:gd name="connsiteY68" fmla="*/ 273844 h 597694"/>
              <a:gd name="connsiteX69" fmla="*/ 990600 w 2738437"/>
              <a:gd name="connsiteY69" fmla="*/ 240506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738437" h="597694">
                <a:moveTo>
                  <a:pt x="990600" y="240506"/>
                </a:moveTo>
                <a:lnTo>
                  <a:pt x="1226344" y="209550"/>
                </a:lnTo>
                <a:lnTo>
                  <a:pt x="1426369" y="180975"/>
                </a:lnTo>
                <a:lnTo>
                  <a:pt x="1843087" y="128588"/>
                </a:lnTo>
                <a:lnTo>
                  <a:pt x="1985962" y="111919"/>
                </a:lnTo>
                <a:lnTo>
                  <a:pt x="2052637" y="95250"/>
                </a:lnTo>
                <a:lnTo>
                  <a:pt x="2147887" y="66675"/>
                </a:lnTo>
                <a:lnTo>
                  <a:pt x="2216944" y="35719"/>
                </a:lnTo>
                <a:lnTo>
                  <a:pt x="2269331" y="9525"/>
                </a:lnTo>
                <a:lnTo>
                  <a:pt x="2286000" y="0"/>
                </a:lnTo>
                <a:lnTo>
                  <a:pt x="2307431" y="4763"/>
                </a:lnTo>
                <a:lnTo>
                  <a:pt x="2369344" y="19050"/>
                </a:lnTo>
                <a:lnTo>
                  <a:pt x="2447925" y="42863"/>
                </a:lnTo>
                <a:lnTo>
                  <a:pt x="2536031" y="78581"/>
                </a:lnTo>
                <a:lnTo>
                  <a:pt x="2621756" y="121444"/>
                </a:lnTo>
                <a:lnTo>
                  <a:pt x="2678906" y="154781"/>
                </a:lnTo>
                <a:lnTo>
                  <a:pt x="2709862" y="178594"/>
                </a:lnTo>
                <a:lnTo>
                  <a:pt x="2721769" y="190500"/>
                </a:lnTo>
                <a:lnTo>
                  <a:pt x="2726531" y="197644"/>
                </a:lnTo>
                <a:lnTo>
                  <a:pt x="2733675" y="211931"/>
                </a:lnTo>
                <a:lnTo>
                  <a:pt x="2736056" y="226219"/>
                </a:lnTo>
                <a:lnTo>
                  <a:pt x="2738437" y="245269"/>
                </a:lnTo>
                <a:lnTo>
                  <a:pt x="2736056" y="259556"/>
                </a:lnTo>
                <a:lnTo>
                  <a:pt x="2731294" y="280988"/>
                </a:lnTo>
                <a:lnTo>
                  <a:pt x="2717006" y="300038"/>
                </a:lnTo>
                <a:lnTo>
                  <a:pt x="2700337" y="311944"/>
                </a:lnTo>
                <a:lnTo>
                  <a:pt x="2681287" y="323850"/>
                </a:lnTo>
                <a:lnTo>
                  <a:pt x="2652712" y="328613"/>
                </a:lnTo>
                <a:lnTo>
                  <a:pt x="2607469" y="335756"/>
                </a:lnTo>
                <a:lnTo>
                  <a:pt x="2566987" y="338138"/>
                </a:lnTo>
                <a:lnTo>
                  <a:pt x="2490787" y="335756"/>
                </a:lnTo>
                <a:lnTo>
                  <a:pt x="2381250" y="333375"/>
                </a:lnTo>
                <a:lnTo>
                  <a:pt x="2255044" y="333375"/>
                </a:lnTo>
                <a:lnTo>
                  <a:pt x="2081212" y="333375"/>
                </a:lnTo>
                <a:lnTo>
                  <a:pt x="1933575" y="335756"/>
                </a:lnTo>
                <a:lnTo>
                  <a:pt x="1795462" y="345281"/>
                </a:lnTo>
                <a:lnTo>
                  <a:pt x="1631156" y="357188"/>
                </a:lnTo>
                <a:lnTo>
                  <a:pt x="1500187" y="366713"/>
                </a:lnTo>
                <a:lnTo>
                  <a:pt x="1371600" y="381000"/>
                </a:lnTo>
                <a:lnTo>
                  <a:pt x="1283494" y="392906"/>
                </a:lnTo>
                <a:lnTo>
                  <a:pt x="1164431" y="411956"/>
                </a:lnTo>
                <a:lnTo>
                  <a:pt x="1057275" y="428625"/>
                </a:lnTo>
                <a:lnTo>
                  <a:pt x="871537" y="457200"/>
                </a:lnTo>
                <a:lnTo>
                  <a:pt x="700087" y="500063"/>
                </a:lnTo>
                <a:lnTo>
                  <a:pt x="604837" y="521494"/>
                </a:lnTo>
                <a:lnTo>
                  <a:pt x="545306" y="535781"/>
                </a:lnTo>
                <a:lnTo>
                  <a:pt x="492919" y="554831"/>
                </a:lnTo>
                <a:lnTo>
                  <a:pt x="414337" y="585788"/>
                </a:lnTo>
                <a:lnTo>
                  <a:pt x="352425" y="597694"/>
                </a:lnTo>
                <a:lnTo>
                  <a:pt x="321469" y="595313"/>
                </a:lnTo>
                <a:lnTo>
                  <a:pt x="297656" y="592931"/>
                </a:lnTo>
                <a:lnTo>
                  <a:pt x="269081" y="569119"/>
                </a:lnTo>
                <a:lnTo>
                  <a:pt x="109537" y="447675"/>
                </a:lnTo>
                <a:lnTo>
                  <a:pt x="35719" y="373856"/>
                </a:lnTo>
                <a:lnTo>
                  <a:pt x="7144" y="338138"/>
                </a:lnTo>
                <a:lnTo>
                  <a:pt x="0" y="307181"/>
                </a:lnTo>
                <a:lnTo>
                  <a:pt x="2381" y="276225"/>
                </a:lnTo>
                <a:lnTo>
                  <a:pt x="9525" y="261938"/>
                </a:lnTo>
                <a:lnTo>
                  <a:pt x="19050" y="257175"/>
                </a:lnTo>
                <a:lnTo>
                  <a:pt x="30956" y="257175"/>
                </a:lnTo>
                <a:lnTo>
                  <a:pt x="42862" y="266700"/>
                </a:lnTo>
                <a:lnTo>
                  <a:pt x="71437" y="285750"/>
                </a:lnTo>
                <a:lnTo>
                  <a:pt x="107156" y="297656"/>
                </a:lnTo>
                <a:lnTo>
                  <a:pt x="180975" y="314325"/>
                </a:lnTo>
                <a:lnTo>
                  <a:pt x="252412" y="319088"/>
                </a:lnTo>
                <a:lnTo>
                  <a:pt x="354806" y="323850"/>
                </a:lnTo>
                <a:lnTo>
                  <a:pt x="447675" y="319088"/>
                </a:lnTo>
                <a:lnTo>
                  <a:pt x="583406" y="297656"/>
                </a:lnTo>
                <a:lnTo>
                  <a:pt x="742950" y="273844"/>
                </a:lnTo>
                <a:lnTo>
                  <a:pt x="990600" y="2405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FA7C527-BB71-42D0-B8DD-8F545A407A96}"/>
              </a:ext>
            </a:extLst>
          </p:cNvPr>
          <p:cNvSpPr/>
          <p:nvPr/>
        </p:nvSpPr>
        <p:spPr>
          <a:xfrm rot="19800000">
            <a:off x="3975101" y="4056063"/>
            <a:ext cx="3979863" cy="2297112"/>
          </a:xfrm>
          <a:custGeom>
            <a:avLst/>
            <a:gdLst>
              <a:gd name="connsiteX0" fmla="*/ 1587399 w 3979469"/>
              <a:gd name="connsiteY0" fmla="*/ 775411 h 2296973"/>
              <a:gd name="connsiteX1" fmla="*/ 1960474 w 3979469"/>
              <a:gd name="connsiteY1" fmla="*/ 940003 h 2296973"/>
              <a:gd name="connsiteX2" fmla="*/ 2168957 w 3979469"/>
              <a:gd name="connsiteY2" fmla="*/ 1042416 h 2296973"/>
              <a:gd name="connsiteX3" fmla="*/ 2428647 w 3979469"/>
              <a:gd name="connsiteY3" fmla="*/ 1170432 h 2296973"/>
              <a:gd name="connsiteX4" fmla="*/ 2794407 w 3979469"/>
              <a:gd name="connsiteY4" fmla="*/ 1356970 h 2296973"/>
              <a:gd name="connsiteX5" fmla="*/ 3065069 w 3979469"/>
              <a:gd name="connsiteY5" fmla="*/ 1499616 h 2296973"/>
              <a:gd name="connsiteX6" fmla="*/ 3207715 w 3979469"/>
              <a:gd name="connsiteY6" fmla="*/ 1576426 h 2296973"/>
              <a:gd name="connsiteX7" fmla="*/ 3313786 w 3979469"/>
              <a:gd name="connsiteY7" fmla="*/ 1638605 h 2296973"/>
              <a:gd name="connsiteX8" fmla="*/ 3357677 w 3979469"/>
              <a:gd name="connsiteY8" fmla="*/ 1664208 h 2296973"/>
              <a:gd name="connsiteX9" fmla="*/ 3390595 w 3979469"/>
              <a:gd name="connsiteY9" fmla="*/ 1675181 h 2296973"/>
              <a:gd name="connsiteX10" fmla="*/ 3452775 w 3979469"/>
              <a:gd name="connsiteY10" fmla="*/ 1693469 h 2296973"/>
              <a:gd name="connsiteX11" fmla="*/ 3514954 w 3979469"/>
              <a:gd name="connsiteY11" fmla="*/ 1708099 h 2296973"/>
              <a:gd name="connsiteX12" fmla="*/ 3569818 w 3979469"/>
              <a:gd name="connsiteY12" fmla="*/ 1715415 h 2296973"/>
              <a:gd name="connsiteX13" fmla="*/ 3621024 w 3979469"/>
              <a:gd name="connsiteY13" fmla="*/ 1719072 h 2296973"/>
              <a:gd name="connsiteX14" fmla="*/ 3639312 w 3979469"/>
              <a:gd name="connsiteY14" fmla="*/ 1722730 h 2296973"/>
              <a:gd name="connsiteX15" fmla="*/ 3672231 w 3979469"/>
              <a:gd name="connsiteY15" fmla="*/ 1744675 h 2296973"/>
              <a:gd name="connsiteX16" fmla="*/ 3730752 w 3979469"/>
              <a:gd name="connsiteY16" fmla="*/ 1799539 h 2296973"/>
              <a:gd name="connsiteX17" fmla="*/ 3785616 w 3979469"/>
              <a:gd name="connsiteY17" fmla="*/ 1858061 h 2296973"/>
              <a:gd name="connsiteX18" fmla="*/ 3836823 w 3979469"/>
              <a:gd name="connsiteY18" fmla="*/ 1912925 h 2296973"/>
              <a:gd name="connsiteX19" fmla="*/ 3873399 w 3979469"/>
              <a:gd name="connsiteY19" fmla="*/ 1964131 h 2296973"/>
              <a:gd name="connsiteX20" fmla="*/ 3913632 w 3979469"/>
              <a:gd name="connsiteY20" fmla="*/ 2029968 h 2296973"/>
              <a:gd name="connsiteX21" fmla="*/ 3931920 w 3979469"/>
              <a:gd name="connsiteY21" fmla="*/ 2070202 h 2296973"/>
              <a:gd name="connsiteX22" fmla="*/ 3953866 w 3979469"/>
              <a:gd name="connsiteY22" fmla="*/ 2121408 h 2296973"/>
              <a:gd name="connsiteX23" fmla="*/ 3964839 w 3979469"/>
              <a:gd name="connsiteY23" fmla="*/ 2165299 h 2296973"/>
              <a:gd name="connsiteX24" fmla="*/ 3979469 w 3979469"/>
              <a:gd name="connsiteY24" fmla="*/ 2216506 h 2296973"/>
              <a:gd name="connsiteX25" fmla="*/ 3975811 w 3979469"/>
              <a:gd name="connsiteY25" fmla="*/ 2238451 h 2296973"/>
              <a:gd name="connsiteX26" fmla="*/ 3961181 w 3979469"/>
              <a:gd name="connsiteY26" fmla="*/ 2264055 h 2296973"/>
              <a:gd name="connsiteX27" fmla="*/ 3935578 w 3979469"/>
              <a:gd name="connsiteY27" fmla="*/ 2286000 h 2296973"/>
              <a:gd name="connsiteX28" fmla="*/ 3899002 w 3979469"/>
              <a:gd name="connsiteY28" fmla="*/ 2296973 h 2296973"/>
              <a:gd name="connsiteX29" fmla="*/ 3873399 w 3979469"/>
              <a:gd name="connsiteY29" fmla="*/ 2296973 h 2296973"/>
              <a:gd name="connsiteX30" fmla="*/ 3822192 w 3979469"/>
              <a:gd name="connsiteY30" fmla="*/ 2286000 h 2296973"/>
              <a:gd name="connsiteX31" fmla="*/ 3763671 w 3979469"/>
              <a:gd name="connsiteY31" fmla="*/ 2253082 h 2296973"/>
              <a:gd name="connsiteX32" fmla="*/ 3624682 w 3979469"/>
              <a:gd name="connsiteY32" fmla="*/ 2150669 h 2296973"/>
              <a:gd name="connsiteX33" fmla="*/ 3438144 w 3979469"/>
              <a:gd name="connsiteY33" fmla="*/ 2004365 h 2296973"/>
              <a:gd name="connsiteX34" fmla="*/ 3306471 w 3979469"/>
              <a:gd name="connsiteY34" fmla="*/ 1909267 h 2296973"/>
              <a:gd name="connsiteX35" fmla="*/ 3141879 w 3979469"/>
              <a:gd name="connsiteY35" fmla="*/ 1795882 h 2296973"/>
              <a:gd name="connsiteX36" fmla="*/ 2984602 w 3979469"/>
              <a:gd name="connsiteY36" fmla="*/ 1704442 h 2296973"/>
              <a:gd name="connsiteX37" fmla="*/ 2699309 w 3979469"/>
              <a:gd name="connsiteY37" fmla="*/ 1543507 h 2296973"/>
              <a:gd name="connsiteX38" fmla="*/ 2366467 w 3979469"/>
              <a:gd name="connsiteY38" fmla="*/ 1364285 h 2296973"/>
              <a:gd name="connsiteX39" fmla="*/ 1931213 w 3979469"/>
              <a:gd name="connsiteY39" fmla="*/ 1152144 h 2296973"/>
              <a:gd name="connsiteX40" fmla="*/ 1649578 w 3979469"/>
              <a:gd name="connsiteY40" fmla="*/ 1024128 h 2296973"/>
              <a:gd name="connsiteX41" fmla="*/ 1419149 w 3979469"/>
              <a:gd name="connsiteY41" fmla="*/ 929031 h 2296973"/>
              <a:gd name="connsiteX42" fmla="*/ 1199693 w 3979469"/>
              <a:gd name="connsiteY42" fmla="*/ 848563 h 2296973"/>
              <a:gd name="connsiteX43" fmla="*/ 1060704 w 3979469"/>
              <a:gd name="connsiteY43" fmla="*/ 804672 h 2296973"/>
              <a:gd name="connsiteX44" fmla="*/ 910743 w 3979469"/>
              <a:gd name="connsiteY44" fmla="*/ 753466 h 2296973"/>
              <a:gd name="connsiteX45" fmla="*/ 676656 w 3979469"/>
              <a:gd name="connsiteY45" fmla="*/ 687629 h 2296973"/>
              <a:gd name="connsiteX46" fmla="*/ 391363 w 3979469"/>
              <a:gd name="connsiteY46" fmla="*/ 625450 h 2296973"/>
              <a:gd name="connsiteX47" fmla="*/ 329184 w 3979469"/>
              <a:gd name="connsiteY47" fmla="*/ 610819 h 2296973"/>
              <a:gd name="connsiteX48" fmla="*/ 296266 w 3979469"/>
              <a:gd name="connsiteY48" fmla="*/ 607162 h 2296973"/>
              <a:gd name="connsiteX49" fmla="*/ 259690 w 3979469"/>
              <a:gd name="connsiteY49" fmla="*/ 603504 h 2296973"/>
              <a:gd name="connsiteX50" fmla="*/ 215799 w 3979469"/>
              <a:gd name="connsiteY50" fmla="*/ 585216 h 2296973"/>
              <a:gd name="connsiteX51" fmla="*/ 190195 w 3979469"/>
              <a:gd name="connsiteY51" fmla="*/ 559613 h 2296973"/>
              <a:gd name="connsiteX52" fmla="*/ 168250 w 3979469"/>
              <a:gd name="connsiteY52" fmla="*/ 534010 h 2296973"/>
              <a:gd name="connsiteX53" fmla="*/ 138989 w 3979469"/>
              <a:gd name="connsiteY53" fmla="*/ 471831 h 2296973"/>
              <a:gd name="connsiteX54" fmla="*/ 40234 w 3979469"/>
              <a:gd name="connsiteY54" fmla="*/ 252375 h 2296973"/>
              <a:gd name="connsiteX55" fmla="*/ 14631 w 3979469"/>
              <a:gd name="connsiteY55" fmla="*/ 175565 h 2296973"/>
              <a:gd name="connsiteX56" fmla="*/ 3658 w 3979469"/>
              <a:gd name="connsiteY56" fmla="*/ 128016 h 2296973"/>
              <a:gd name="connsiteX57" fmla="*/ 0 w 3979469"/>
              <a:gd name="connsiteY57" fmla="*/ 80467 h 2296973"/>
              <a:gd name="connsiteX58" fmla="*/ 7315 w 3979469"/>
              <a:gd name="connsiteY58" fmla="*/ 47549 h 2296973"/>
              <a:gd name="connsiteX59" fmla="*/ 18288 w 3979469"/>
              <a:gd name="connsiteY59" fmla="*/ 10973 h 2296973"/>
              <a:gd name="connsiteX60" fmla="*/ 29261 w 3979469"/>
              <a:gd name="connsiteY60" fmla="*/ 0 h 2296973"/>
              <a:gd name="connsiteX61" fmla="*/ 43891 w 3979469"/>
              <a:gd name="connsiteY61" fmla="*/ 0 h 2296973"/>
              <a:gd name="connsiteX62" fmla="*/ 58522 w 3979469"/>
              <a:gd name="connsiteY62" fmla="*/ 10973 h 2296973"/>
              <a:gd name="connsiteX63" fmla="*/ 87783 w 3979469"/>
              <a:gd name="connsiteY63" fmla="*/ 40234 h 2296973"/>
              <a:gd name="connsiteX64" fmla="*/ 113386 w 3979469"/>
              <a:gd name="connsiteY64" fmla="*/ 87783 h 2296973"/>
              <a:gd name="connsiteX65" fmla="*/ 153619 w 3979469"/>
              <a:gd name="connsiteY65" fmla="*/ 142647 h 2296973"/>
              <a:gd name="connsiteX66" fmla="*/ 208483 w 3979469"/>
              <a:gd name="connsiteY66" fmla="*/ 197511 h 2296973"/>
              <a:gd name="connsiteX67" fmla="*/ 263347 w 3979469"/>
              <a:gd name="connsiteY67" fmla="*/ 245059 h 2296973"/>
              <a:gd name="connsiteX68" fmla="*/ 325527 w 3979469"/>
              <a:gd name="connsiteY68" fmla="*/ 285293 h 2296973"/>
              <a:gd name="connsiteX69" fmla="*/ 438912 w 3979469"/>
              <a:gd name="connsiteY69" fmla="*/ 329184 h 2296973"/>
              <a:gd name="connsiteX70" fmla="*/ 596189 w 3979469"/>
              <a:gd name="connsiteY70" fmla="*/ 387706 h 2296973"/>
              <a:gd name="connsiteX71" fmla="*/ 863194 w 3979469"/>
              <a:gd name="connsiteY71" fmla="*/ 486461 h 2296973"/>
              <a:gd name="connsiteX72" fmla="*/ 1020471 w 3979469"/>
              <a:gd name="connsiteY72" fmla="*/ 544983 h 2296973"/>
              <a:gd name="connsiteX73" fmla="*/ 1276503 w 3979469"/>
              <a:gd name="connsiteY73" fmla="*/ 643738 h 2296973"/>
              <a:gd name="connsiteX74" fmla="*/ 1587399 w 3979469"/>
              <a:gd name="connsiteY74" fmla="*/ 775411 h 2296973"/>
              <a:gd name="connsiteX0" fmla="*/ 1587399 w 3979469"/>
              <a:gd name="connsiteY0" fmla="*/ 775411 h 2296973"/>
              <a:gd name="connsiteX1" fmla="*/ 1616659 w 3979469"/>
              <a:gd name="connsiteY1" fmla="*/ 786384 h 2296973"/>
              <a:gd name="connsiteX2" fmla="*/ 1960474 w 3979469"/>
              <a:gd name="connsiteY2" fmla="*/ 940003 h 2296973"/>
              <a:gd name="connsiteX3" fmla="*/ 2168957 w 3979469"/>
              <a:gd name="connsiteY3" fmla="*/ 1042416 h 2296973"/>
              <a:gd name="connsiteX4" fmla="*/ 2428647 w 3979469"/>
              <a:gd name="connsiteY4" fmla="*/ 1170432 h 2296973"/>
              <a:gd name="connsiteX5" fmla="*/ 2794407 w 3979469"/>
              <a:gd name="connsiteY5" fmla="*/ 1356970 h 2296973"/>
              <a:gd name="connsiteX6" fmla="*/ 3065069 w 3979469"/>
              <a:gd name="connsiteY6" fmla="*/ 1499616 h 2296973"/>
              <a:gd name="connsiteX7" fmla="*/ 3207715 w 3979469"/>
              <a:gd name="connsiteY7" fmla="*/ 1576426 h 2296973"/>
              <a:gd name="connsiteX8" fmla="*/ 3313786 w 3979469"/>
              <a:gd name="connsiteY8" fmla="*/ 1638605 h 2296973"/>
              <a:gd name="connsiteX9" fmla="*/ 3357677 w 3979469"/>
              <a:gd name="connsiteY9" fmla="*/ 1664208 h 2296973"/>
              <a:gd name="connsiteX10" fmla="*/ 3390595 w 3979469"/>
              <a:gd name="connsiteY10" fmla="*/ 1675181 h 2296973"/>
              <a:gd name="connsiteX11" fmla="*/ 3452775 w 3979469"/>
              <a:gd name="connsiteY11" fmla="*/ 1693469 h 2296973"/>
              <a:gd name="connsiteX12" fmla="*/ 3514954 w 3979469"/>
              <a:gd name="connsiteY12" fmla="*/ 1708099 h 2296973"/>
              <a:gd name="connsiteX13" fmla="*/ 3569818 w 3979469"/>
              <a:gd name="connsiteY13" fmla="*/ 1715415 h 2296973"/>
              <a:gd name="connsiteX14" fmla="*/ 3621024 w 3979469"/>
              <a:gd name="connsiteY14" fmla="*/ 1719072 h 2296973"/>
              <a:gd name="connsiteX15" fmla="*/ 3639312 w 3979469"/>
              <a:gd name="connsiteY15" fmla="*/ 1722730 h 2296973"/>
              <a:gd name="connsiteX16" fmla="*/ 3672231 w 3979469"/>
              <a:gd name="connsiteY16" fmla="*/ 1744675 h 2296973"/>
              <a:gd name="connsiteX17" fmla="*/ 3730752 w 3979469"/>
              <a:gd name="connsiteY17" fmla="*/ 1799539 h 2296973"/>
              <a:gd name="connsiteX18" fmla="*/ 3785616 w 3979469"/>
              <a:gd name="connsiteY18" fmla="*/ 1858061 h 2296973"/>
              <a:gd name="connsiteX19" fmla="*/ 3836823 w 3979469"/>
              <a:gd name="connsiteY19" fmla="*/ 1912925 h 2296973"/>
              <a:gd name="connsiteX20" fmla="*/ 3873399 w 3979469"/>
              <a:gd name="connsiteY20" fmla="*/ 1964131 h 2296973"/>
              <a:gd name="connsiteX21" fmla="*/ 3913632 w 3979469"/>
              <a:gd name="connsiteY21" fmla="*/ 2029968 h 2296973"/>
              <a:gd name="connsiteX22" fmla="*/ 3931920 w 3979469"/>
              <a:gd name="connsiteY22" fmla="*/ 2070202 h 2296973"/>
              <a:gd name="connsiteX23" fmla="*/ 3953866 w 3979469"/>
              <a:gd name="connsiteY23" fmla="*/ 2121408 h 2296973"/>
              <a:gd name="connsiteX24" fmla="*/ 3964839 w 3979469"/>
              <a:gd name="connsiteY24" fmla="*/ 2165299 h 2296973"/>
              <a:gd name="connsiteX25" fmla="*/ 3979469 w 3979469"/>
              <a:gd name="connsiteY25" fmla="*/ 2216506 h 2296973"/>
              <a:gd name="connsiteX26" fmla="*/ 3975811 w 3979469"/>
              <a:gd name="connsiteY26" fmla="*/ 2238451 h 2296973"/>
              <a:gd name="connsiteX27" fmla="*/ 3961181 w 3979469"/>
              <a:gd name="connsiteY27" fmla="*/ 2264055 h 2296973"/>
              <a:gd name="connsiteX28" fmla="*/ 3935578 w 3979469"/>
              <a:gd name="connsiteY28" fmla="*/ 2286000 h 2296973"/>
              <a:gd name="connsiteX29" fmla="*/ 3899002 w 3979469"/>
              <a:gd name="connsiteY29" fmla="*/ 2296973 h 2296973"/>
              <a:gd name="connsiteX30" fmla="*/ 3873399 w 3979469"/>
              <a:gd name="connsiteY30" fmla="*/ 2296973 h 2296973"/>
              <a:gd name="connsiteX31" fmla="*/ 3822192 w 3979469"/>
              <a:gd name="connsiteY31" fmla="*/ 2286000 h 2296973"/>
              <a:gd name="connsiteX32" fmla="*/ 3763671 w 3979469"/>
              <a:gd name="connsiteY32" fmla="*/ 2253082 h 2296973"/>
              <a:gd name="connsiteX33" fmla="*/ 3624682 w 3979469"/>
              <a:gd name="connsiteY33" fmla="*/ 2150669 h 2296973"/>
              <a:gd name="connsiteX34" fmla="*/ 3438144 w 3979469"/>
              <a:gd name="connsiteY34" fmla="*/ 2004365 h 2296973"/>
              <a:gd name="connsiteX35" fmla="*/ 3306471 w 3979469"/>
              <a:gd name="connsiteY35" fmla="*/ 1909267 h 2296973"/>
              <a:gd name="connsiteX36" fmla="*/ 3141879 w 3979469"/>
              <a:gd name="connsiteY36" fmla="*/ 1795882 h 2296973"/>
              <a:gd name="connsiteX37" fmla="*/ 2984602 w 3979469"/>
              <a:gd name="connsiteY37" fmla="*/ 1704442 h 2296973"/>
              <a:gd name="connsiteX38" fmla="*/ 2699309 w 3979469"/>
              <a:gd name="connsiteY38" fmla="*/ 1543507 h 2296973"/>
              <a:gd name="connsiteX39" fmla="*/ 2366467 w 3979469"/>
              <a:gd name="connsiteY39" fmla="*/ 1364285 h 2296973"/>
              <a:gd name="connsiteX40" fmla="*/ 1931213 w 3979469"/>
              <a:gd name="connsiteY40" fmla="*/ 1152144 h 2296973"/>
              <a:gd name="connsiteX41" fmla="*/ 1649578 w 3979469"/>
              <a:gd name="connsiteY41" fmla="*/ 1024128 h 2296973"/>
              <a:gd name="connsiteX42" fmla="*/ 1419149 w 3979469"/>
              <a:gd name="connsiteY42" fmla="*/ 929031 h 2296973"/>
              <a:gd name="connsiteX43" fmla="*/ 1199693 w 3979469"/>
              <a:gd name="connsiteY43" fmla="*/ 848563 h 2296973"/>
              <a:gd name="connsiteX44" fmla="*/ 1060704 w 3979469"/>
              <a:gd name="connsiteY44" fmla="*/ 804672 h 2296973"/>
              <a:gd name="connsiteX45" fmla="*/ 910743 w 3979469"/>
              <a:gd name="connsiteY45" fmla="*/ 753466 h 2296973"/>
              <a:gd name="connsiteX46" fmla="*/ 676656 w 3979469"/>
              <a:gd name="connsiteY46" fmla="*/ 687629 h 2296973"/>
              <a:gd name="connsiteX47" fmla="*/ 391363 w 3979469"/>
              <a:gd name="connsiteY47" fmla="*/ 625450 h 2296973"/>
              <a:gd name="connsiteX48" fmla="*/ 329184 w 3979469"/>
              <a:gd name="connsiteY48" fmla="*/ 610819 h 2296973"/>
              <a:gd name="connsiteX49" fmla="*/ 296266 w 3979469"/>
              <a:gd name="connsiteY49" fmla="*/ 607162 h 2296973"/>
              <a:gd name="connsiteX50" fmla="*/ 259690 w 3979469"/>
              <a:gd name="connsiteY50" fmla="*/ 603504 h 2296973"/>
              <a:gd name="connsiteX51" fmla="*/ 215799 w 3979469"/>
              <a:gd name="connsiteY51" fmla="*/ 585216 h 2296973"/>
              <a:gd name="connsiteX52" fmla="*/ 190195 w 3979469"/>
              <a:gd name="connsiteY52" fmla="*/ 559613 h 2296973"/>
              <a:gd name="connsiteX53" fmla="*/ 168250 w 3979469"/>
              <a:gd name="connsiteY53" fmla="*/ 534010 h 2296973"/>
              <a:gd name="connsiteX54" fmla="*/ 138989 w 3979469"/>
              <a:gd name="connsiteY54" fmla="*/ 471831 h 2296973"/>
              <a:gd name="connsiteX55" fmla="*/ 40234 w 3979469"/>
              <a:gd name="connsiteY55" fmla="*/ 252375 h 2296973"/>
              <a:gd name="connsiteX56" fmla="*/ 14631 w 3979469"/>
              <a:gd name="connsiteY56" fmla="*/ 175565 h 2296973"/>
              <a:gd name="connsiteX57" fmla="*/ 3658 w 3979469"/>
              <a:gd name="connsiteY57" fmla="*/ 128016 h 2296973"/>
              <a:gd name="connsiteX58" fmla="*/ 0 w 3979469"/>
              <a:gd name="connsiteY58" fmla="*/ 80467 h 2296973"/>
              <a:gd name="connsiteX59" fmla="*/ 7315 w 3979469"/>
              <a:gd name="connsiteY59" fmla="*/ 47549 h 2296973"/>
              <a:gd name="connsiteX60" fmla="*/ 18288 w 3979469"/>
              <a:gd name="connsiteY60" fmla="*/ 10973 h 2296973"/>
              <a:gd name="connsiteX61" fmla="*/ 29261 w 3979469"/>
              <a:gd name="connsiteY61" fmla="*/ 0 h 2296973"/>
              <a:gd name="connsiteX62" fmla="*/ 43891 w 3979469"/>
              <a:gd name="connsiteY62" fmla="*/ 0 h 2296973"/>
              <a:gd name="connsiteX63" fmla="*/ 58522 w 3979469"/>
              <a:gd name="connsiteY63" fmla="*/ 10973 h 2296973"/>
              <a:gd name="connsiteX64" fmla="*/ 87783 w 3979469"/>
              <a:gd name="connsiteY64" fmla="*/ 40234 h 2296973"/>
              <a:gd name="connsiteX65" fmla="*/ 113386 w 3979469"/>
              <a:gd name="connsiteY65" fmla="*/ 87783 h 2296973"/>
              <a:gd name="connsiteX66" fmla="*/ 153619 w 3979469"/>
              <a:gd name="connsiteY66" fmla="*/ 142647 h 2296973"/>
              <a:gd name="connsiteX67" fmla="*/ 208483 w 3979469"/>
              <a:gd name="connsiteY67" fmla="*/ 197511 h 2296973"/>
              <a:gd name="connsiteX68" fmla="*/ 263347 w 3979469"/>
              <a:gd name="connsiteY68" fmla="*/ 245059 h 2296973"/>
              <a:gd name="connsiteX69" fmla="*/ 325527 w 3979469"/>
              <a:gd name="connsiteY69" fmla="*/ 285293 h 2296973"/>
              <a:gd name="connsiteX70" fmla="*/ 438912 w 3979469"/>
              <a:gd name="connsiteY70" fmla="*/ 329184 h 2296973"/>
              <a:gd name="connsiteX71" fmla="*/ 596189 w 3979469"/>
              <a:gd name="connsiteY71" fmla="*/ 387706 h 2296973"/>
              <a:gd name="connsiteX72" fmla="*/ 863194 w 3979469"/>
              <a:gd name="connsiteY72" fmla="*/ 486461 h 2296973"/>
              <a:gd name="connsiteX73" fmla="*/ 1020471 w 3979469"/>
              <a:gd name="connsiteY73" fmla="*/ 544983 h 2296973"/>
              <a:gd name="connsiteX74" fmla="*/ 1276503 w 3979469"/>
              <a:gd name="connsiteY74" fmla="*/ 643738 h 2296973"/>
              <a:gd name="connsiteX75" fmla="*/ 1587399 w 3979469"/>
              <a:gd name="connsiteY75" fmla="*/ 775411 h 2296973"/>
              <a:gd name="connsiteX0" fmla="*/ 1276503 w 3979469"/>
              <a:gd name="connsiteY0" fmla="*/ 643738 h 2296973"/>
              <a:gd name="connsiteX1" fmla="*/ 1616659 w 3979469"/>
              <a:gd name="connsiteY1" fmla="*/ 786384 h 2296973"/>
              <a:gd name="connsiteX2" fmla="*/ 1960474 w 3979469"/>
              <a:gd name="connsiteY2" fmla="*/ 940003 h 2296973"/>
              <a:gd name="connsiteX3" fmla="*/ 2168957 w 3979469"/>
              <a:gd name="connsiteY3" fmla="*/ 1042416 h 2296973"/>
              <a:gd name="connsiteX4" fmla="*/ 2428647 w 3979469"/>
              <a:gd name="connsiteY4" fmla="*/ 1170432 h 2296973"/>
              <a:gd name="connsiteX5" fmla="*/ 2794407 w 3979469"/>
              <a:gd name="connsiteY5" fmla="*/ 1356970 h 2296973"/>
              <a:gd name="connsiteX6" fmla="*/ 3065069 w 3979469"/>
              <a:gd name="connsiteY6" fmla="*/ 1499616 h 2296973"/>
              <a:gd name="connsiteX7" fmla="*/ 3207715 w 3979469"/>
              <a:gd name="connsiteY7" fmla="*/ 1576426 h 2296973"/>
              <a:gd name="connsiteX8" fmla="*/ 3313786 w 3979469"/>
              <a:gd name="connsiteY8" fmla="*/ 1638605 h 2296973"/>
              <a:gd name="connsiteX9" fmla="*/ 3357677 w 3979469"/>
              <a:gd name="connsiteY9" fmla="*/ 1664208 h 2296973"/>
              <a:gd name="connsiteX10" fmla="*/ 3390595 w 3979469"/>
              <a:gd name="connsiteY10" fmla="*/ 1675181 h 2296973"/>
              <a:gd name="connsiteX11" fmla="*/ 3452775 w 3979469"/>
              <a:gd name="connsiteY11" fmla="*/ 1693469 h 2296973"/>
              <a:gd name="connsiteX12" fmla="*/ 3514954 w 3979469"/>
              <a:gd name="connsiteY12" fmla="*/ 1708099 h 2296973"/>
              <a:gd name="connsiteX13" fmla="*/ 3569818 w 3979469"/>
              <a:gd name="connsiteY13" fmla="*/ 1715415 h 2296973"/>
              <a:gd name="connsiteX14" fmla="*/ 3621024 w 3979469"/>
              <a:gd name="connsiteY14" fmla="*/ 1719072 h 2296973"/>
              <a:gd name="connsiteX15" fmla="*/ 3639312 w 3979469"/>
              <a:gd name="connsiteY15" fmla="*/ 1722730 h 2296973"/>
              <a:gd name="connsiteX16" fmla="*/ 3672231 w 3979469"/>
              <a:gd name="connsiteY16" fmla="*/ 1744675 h 2296973"/>
              <a:gd name="connsiteX17" fmla="*/ 3730752 w 3979469"/>
              <a:gd name="connsiteY17" fmla="*/ 1799539 h 2296973"/>
              <a:gd name="connsiteX18" fmla="*/ 3785616 w 3979469"/>
              <a:gd name="connsiteY18" fmla="*/ 1858061 h 2296973"/>
              <a:gd name="connsiteX19" fmla="*/ 3836823 w 3979469"/>
              <a:gd name="connsiteY19" fmla="*/ 1912925 h 2296973"/>
              <a:gd name="connsiteX20" fmla="*/ 3873399 w 3979469"/>
              <a:gd name="connsiteY20" fmla="*/ 1964131 h 2296973"/>
              <a:gd name="connsiteX21" fmla="*/ 3913632 w 3979469"/>
              <a:gd name="connsiteY21" fmla="*/ 2029968 h 2296973"/>
              <a:gd name="connsiteX22" fmla="*/ 3931920 w 3979469"/>
              <a:gd name="connsiteY22" fmla="*/ 2070202 h 2296973"/>
              <a:gd name="connsiteX23" fmla="*/ 3953866 w 3979469"/>
              <a:gd name="connsiteY23" fmla="*/ 2121408 h 2296973"/>
              <a:gd name="connsiteX24" fmla="*/ 3964839 w 3979469"/>
              <a:gd name="connsiteY24" fmla="*/ 2165299 h 2296973"/>
              <a:gd name="connsiteX25" fmla="*/ 3979469 w 3979469"/>
              <a:gd name="connsiteY25" fmla="*/ 2216506 h 2296973"/>
              <a:gd name="connsiteX26" fmla="*/ 3975811 w 3979469"/>
              <a:gd name="connsiteY26" fmla="*/ 2238451 h 2296973"/>
              <a:gd name="connsiteX27" fmla="*/ 3961181 w 3979469"/>
              <a:gd name="connsiteY27" fmla="*/ 2264055 h 2296973"/>
              <a:gd name="connsiteX28" fmla="*/ 3935578 w 3979469"/>
              <a:gd name="connsiteY28" fmla="*/ 2286000 h 2296973"/>
              <a:gd name="connsiteX29" fmla="*/ 3899002 w 3979469"/>
              <a:gd name="connsiteY29" fmla="*/ 2296973 h 2296973"/>
              <a:gd name="connsiteX30" fmla="*/ 3873399 w 3979469"/>
              <a:gd name="connsiteY30" fmla="*/ 2296973 h 2296973"/>
              <a:gd name="connsiteX31" fmla="*/ 3822192 w 3979469"/>
              <a:gd name="connsiteY31" fmla="*/ 2286000 h 2296973"/>
              <a:gd name="connsiteX32" fmla="*/ 3763671 w 3979469"/>
              <a:gd name="connsiteY32" fmla="*/ 2253082 h 2296973"/>
              <a:gd name="connsiteX33" fmla="*/ 3624682 w 3979469"/>
              <a:gd name="connsiteY33" fmla="*/ 2150669 h 2296973"/>
              <a:gd name="connsiteX34" fmla="*/ 3438144 w 3979469"/>
              <a:gd name="connsiteY34" fmla="*/ 2004365 h 2296973"/>
              <a:gd name="connsiteX35" fmla="*/ 3306471 w 3979469"/>
              <a:gd name="connsiteY35" fmla="*/ 1909267 h 2296973"/>
              <a:gd name="connsiteX36" fmla="*/ 3141879 w 3979469"/>
              <a:gd name="connsiteY36" fmla="*/ 1795882 h 2296973"/>
              <a:gd name="connsiteX37" fmla="*/ 2984602 w 3979469"/>
              <a:gd name="connsiteY37" fmla="*/ 1704442 h 2296973"/>
              <a:gd name="connsiteX38" fmla="*/ 2699309 w 3979469"/>
              <a:gd name="connsiteY38" fmla="*/ 1543507 h 2296973"/>
              <a:gd name="connsiteX39" fmla="*/ 2366467 w 3979469"/>
              <a:gd name="connsiteY39" fmla="*/ 1364285 h 2296973"/>
              <a:gd name="connsiteX40" fmla="*/ 1931213 w 3979469"/>
              <a:gd name="connsiteY40" fmla="*/ 1152144 h 2296973"/>
              <a:gd name="connsiteX41" fmla="*/ 1649578 w 3979469"/>
              <a:gd name="connsiteY41" fmla="*/ 1024128 h 2296973"/>
              <a:gd name="connsiteX42" fmla="*/ 1419149 w 3979469"/>
              <a:gd name="connsiteY42" fmla="*/ 929031 h 2296973"/>
              <a:gd name="connsiteX43" fmla="*/ 1199693 w 3979469"/>
              <a:gd name="connsiteY43" fmla="*/ 848563 h 2296973"/>
              <a:gd name="connsiteX44" fmla="*/ 1060704 w 3979469"/>
              <a:gd name="connsiteY44" fmla="*/ 804672 h 2296973"/>
              <a:gd name="connsiteX45" fmla="*/ 910743 w 3979469"/>
              <a:gd name="connsiteY45" fmla="*/ 753466 h 2296973"/>
              <a:gd name="connsiteX46" fmla="*/ 676656 w 3979469"/>
              <a:gd name="connsiteY46" fmla="*/ 687629 h 2296973"/>
              <a:gd name="connsiteX47" fmla="*/ 391363 w 3979469"/>
              <a:gd name="connsiteY47" fmla="*/ 625450 h 2296973"/>
              <a:gd name="connsiteX48" fmla="*/ 329184 w 3979469"/>
              <a:gd name="connsiteY48" fmla="*/ 610819 h 2296973"/>
              <a:gd name="connsiteX49" fmla="*/ 296266 w 3979469"/>
              <a:gd name="connsiteY49" fmla="*/ 607162 h 2296973"/>
              <a:gd name="connsiteX50" fmla="*/ 259690 w 3979469"/>
              <a:gd name="connsiteY50" fmla="*/ 603504 h 2296973"/>
              <a:gd name="connsiteX51" fmla="*/ 215799 w 3979469"/>
              <a:gd name="connsiteY51" fmla="*/ 585216 h 2296973"/>
              <a:gd name="connsiteX52" fmla="*/ 190195 w 3979469"/>
              <a:gd name="connsiteY52" fmla="*/ 559613 h 2296973"/>
              <a:gd name="connsiteX53" fmla="*/ 168250 w 3979469"/>
              <a:gd name="connsiteY53" fmla="*/ 534010 h 2296973"/>
              <a:gd name="connsiteX54" fmla="*/ 138989 w 3979469"/>
              <a:gd name="connsiteY54" fmla="*/ 471831 h 2296973"/>
              <a:gd name="connsiteX55" fmla="*/ 40234 w 3979469"/>
              <a:gd name="connsiteY55" fmla="*/ 252375 h 2296973"/>
              <a:gd name="connsiteX56" fmla="*/ 14631 w 3979469"/>
              <a:gd name="connsiteY56" fmla="*/ 175565 h 2296973"/>
              <a:gd name="connsiteX57" fmla="*/ 3658 w 3979469"/>
              <a:gd name="connsiteY57" fmla="*/ 128016 h 2296973"/>
              <a:gd name="connsiteX58" fmla="*/ 0 w 3979469"/>
              <a:gd name="connsiteY58" fmla="*/ 80467 h 2296973"/>
              <a:gd name="connsiteX59" fmla="*/ 7315 w 3979469"/>
              <a:gd name="connsiteY59" fmla="*/ 47549 h 2296973"/>
              <a:gd name="connsiteX60" fmla="*/ 18288 w 3979469"/>
              <a:gd name="connsiteY60" fmla="*/ 10973 h 2296973"/>
              <a:gd name="connsiteX61" fmla="*/ 29261 w 3979469"/>
              <a:gd name="connsiteY61" fmla="*/ 0 h 2296973"/>
              <a:gd name="connsiteX62" fmla="*/ 43891 w 3979469"/>
              <a:gd name="connsiteY62" fmla="*/ 0 h 2296973"/>
              <a:gd name="connsiteX63" fmla="*/ 58522 w 3979469"/>
              <a:gd name="connsiteY63" fmla="*/ 10973 h 2296973"/>
              <a:gd name="connsiteX64" fmla="*/ 87783 w 3979469"/>
              <a:gd name="connsiteY64" fmla="*/ 40234 h 2296973"/>
              <a:gd name="connsiteX65" fmla="*/ 113386 w 3979469"/>
              <a:gd name="connsiteY65" fmla="*/ 87783 h 2296973"/>
              <a:gd name="connsiteX66" fmla="*/ 153619 w 3979469"/>
              <a:gd name="connsiteY66" fmla="*/ 142647 h 2296973"/>
              <a:gd name="connsiteX67" fmla="*/ 208483 w 3979469"/>
              <a:gd name="connsiteY67" fmla="*/ 197511 h 2296973"/>
              <a:gd name="connsiteX68" fmla="*/ 263347 w 3979469"/>
              <a:gd name="connsiteY68" fmla="*/ 245059 h 2296973"/>
              <a:gd name="connsiteX69" fmla="*/ 325527 w 3979469"/>
              <a:gd name="connsiteY69" fmla="*/ 285293 h 2296973"/>
              <a:gd name="connsiteX70" fmla="*/ 438912 w 3979469"/>
              <a:gd name="connsiteY70" fmla="*/ 329184 h 2296973"/>
              <a:gd name="connsiteX71" fmla="*/ 596189 w 3979469"/>
              <a:gd name="connsiteY71" fmla="*/ 387706 h 2296973"/>
              <a:gd name="connsiteX72" fmla="*/ 863194 w 3979469"/>
              <a:gd name="connsiteY72" fmla="*/ 486461 h 2296973"/>
              <a:gd name="connsiteX73" fmla="*/ 1020471 w 3979469"/>
              <a:gd name="connsiteY73" fmla="*/ 544983 h 2296973"/>
              <a:gd name="connsiteX74" fmla="*/ 1276503 w 3979469"/>
              <a:gd name="connsiteY74" fmla="*/ 643738 h 229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79469" h="2296973">
                <a:moveTo>
                  <a:pt x="1276503" y="643738"/>
                </a:moveTo>
                <a:cubicBezTo>
                  <a:pt x="1375868" y="683972"/>
                  <a:pt x="1502664" y="737007"/>
                  <a:pt x="1616659" y="786384"/>
                </a:cubicBezTo>
                <a:lnTo>
                  <a:pt x="1960474" y="940003"/>
                </a:lnTo>
                <a:lnTo>
                  <a:pt x="2168957" y="1042416"/>
                </a:lnTo>
                <a:lnTo>
                  <a:pt x="2428647" y="1170432"/>
                </a:lnTo>
                <a:lnTo>
                  <a:pt x="2794407" y="1356970"/>
                </a:lnTo>
                <a:lnTo>
                  <a:pt x="3065069" y="1499616"/>
                </a:lnTo>
                <a:lnTo>
                  <a:pt x="3207715" y="1576426"/>
                </a:lnTo>
                <a:lnTo>
                  <a:pt x="3313786" y="1638605"/>
                </a:lnTo>
                <a:lnTo>
                  <a:pt x="3357677" y="1664208"/>
                </a:lnTo>
                <a:lnTo>
                  <a:pt x="3390595" y="1675181"/>
                </a:lnTo>
                <a:lnTo>
                  <a:pt x="3452775" y="1693469"/>
                </a:lnTo>
                <a:lnTo>
                  <a:pt x="3514954" y="1708099"/>
                </a:lnTo>
                <a:lnTo>
                  <a:pt x="3569818" y="1715415"/>
                </a:lnTo>
                <a:lnTo>
                  <a:pt x="3621024" y="1719072"/>
                </a:lnTo>
                <a:lnTo>
                  <a:pt x="3639312" y="1722730"/>
                </a:lnTo>
                <a:lnTo>
                  <a:pt x="3672231" y="1744675"/>
                </a:lnTo>
                <a:lnTo>
                  <a:pt x="3730752" y="1799539"/>
                </a:lnTo>
                <a:lnTo>
                  <a:pt x="3785616" y="1858061"/>
                </a:lnTo>
                <a:lnTo>
                  <a:pt x="3836823" y="1912925"/>
                </a:lnTo>
                <a:lnTo>
                  <a:pt x="3873399" y="1964131"/>
                </a:lnTo>
                <a:lnTo>
                  <a:pt x="3913632" y="2029968"/>
                </a:lnTo>
                <a:lnTo>
                  <a:pt x="3931920" y="2070202"/>
                </a:lnTo>
                <a:lnTo>
                  <a:pt x="3953866" y="2121408"/>
                </a:lnTo>
                <a:lnTo>
                  <a:pt x="3964839" y="2165299"/>
                </a:lnTo>
                <a:lnTo>
                  <a:pt x="3979469" y="2216506"/>
                </a:lnTo>
                <a:lnTo>
                  <a:pt x="3975811" y="2238451"/>
                </a:lnTo>
                <a:lnTo>
                  <a:pt x="3961181" y="2264055"/>
                </a:lnTo>
                <a:lnTo>
                  <a:pt x="3935578" y="2286000"/>
                </a:lnTo>
                <a:lnTo>
                  <a:pt x="3899002" y="2296973"/>
                </a:lnTo>
                <a:lnTo>
                  <a:pt x="3873399" y="2296973"/>
                </a:lnTo>
                <a:lnTo>
                  <a:pt x="3822192" y="2286000"/>
                </a:lnTo>
                <a:lnTo>
                  <a:pt x="3763671" y="2253082"/>
                </a:lnTo>
                <a:lnTo>
                  <a:pt x="3624682" y="2150669"/>
                </a:lnTo>
                <a:lnTo>
                  <a:pt x="3438144" y="2004365"/>
                </a:lnTo>
                <a:lnTo>
                  <a:pt x="3306471" y="1909267"/>
                </a:lnTo>
                <a:lnTo>
                  <a:pt x="3141879" y="1795882"/>
                </a:lnTo>
                <a:lnTo>
                  <a:pt x="2984602" y="1704442"/>
                </a:lnTo>
                <a:lnTo>
                  <a:pt x="2699309" y="1543507"/>
                </a:lnTo>
                <a:lnTo>
                  <a:pt x="2366467" y="1364285"/>
                </a:lnTo>
                <a:lnTo>
                  <a:pt x="1931213" y="1152144"/>
                </a:lnTo>
                <a:lnTo>
                  <a:pt x="1649578" y="1024128"/>
                </a:lnTo>
                <a:lnTo>
                  <a:pt x="1419149" y="929031"/>
                </a:lnTo>
                <a:lnTo>
                  <a:pt x="1199693" y="848563"/>
                </a:lnTo>
                <a:lnTo>
                  <a:pt x="1060704" y="804672"/>
                </a:lnTo>
                <a:lnTo>
                  <a:pt x="910743" y="753466"/>
                </a:lnTo>
                <a:lnTo>
                  <a:pt x="676656" y="687629"/>
                </a:lnTo>
                <a:lnTo>
                  <a:pt x="391363" y="625450"/>
                </a:lnTo>
                <a:lnTo>
                  <a:pt x="329184" y="610819"/>
                </a:lnTo>
                <a:lnTo>
                  <a:pt x="296266" y="607162"/>
                </a:lnTo>
                <a:lnTo>
                  <a:pt x="259690" y="603504"/>
                </a:lnTo>
                <a:lnTo>
                  <a:pt x="215799" y="585216"/>
                </a:lnTo>
                <a:lnTo>
                  <a:pt x="190195" y="559613"/>
                </a:lnTo>
                <a:lnTo>
                  <a:pt x="168250" y="534010"/>
                </a:lnTo>
                <a:lnTo>
                  <a:pt x="138989" y="471831"/>
                </a:lnTo>
                <a:lnTo>
                  <a:pt x="40234" y="252375"/>
                </a:lnTo>
                <a:lnTo>
                  <a:pt x="14631" y="175565"/>
                </a:lnTo>
                <a:lnTo>
                  <a:pt x="3658" y="128016"/>
                </a:lnTo>
                <a:lnTo>
                  <a:pt x="0" y="80467"/>
                </a:lnTo>
                <a:lnTo>
                  <a:pt x="7315" y="47549"/>
                </a:lnTo>
                <a:lnTo>
                  <a:pt x="18288" y="10973"/>
                </a:lnTo>
                <a:lnTo>
                  <a:pt x="29261" y="0"/>
                </a:lnTo>
                <a:lnTo>
                  <a:pt x="43891" y="0"/>
                </a:lnTo>
                <a:lnTo>
                  <a:pt x="58522" y="10973"/>
                </a:lnTo>
                <a:lnTo>
                  <a:pt x="87783" y="40234"/>
                </a:lnTo>
                <a:lnTo>
                  <a:pt x="113386" y="87783"/>
                </a:lnTo>
                <a:lnTo>
                  <a:pt x="153619" y="142647"/>
                </a:lnTo>
                <a:lnTo>
                  <a:pt x="208483" y="197511"/>
                </a:lnTo>
                <a:lnTo>
                  <a:pt x="263347" y="245059"/>
                </a:lnTo>
                <a:lnTo>
                  <a:pt x="325527" y="285293"/>
                </a:lnTo>
                <a:lnTo>
                  <a:pt x="438912" y="329184"/>
                </a:lnTo>
                <a:lnTo>
                  <a:pt x="596189" y="387706"/>
                </a:lnTo>
                <a:lnTo>
                  <a:pt x="863194" y="486461"/>
                </a:lnTo>
                <a:lnTo>
                  <a:pt x="1020471" y="544983"/>
                </a:lnTo>
                <a:lnTo>
                  <a:pt x="1276503" y="6437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A9DEA66-5F66-4F1F-AB4A-9BD4CA43B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903413"/>
            <a:ext cx="4548188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1D74BC1-7FEC-4E42-949A-65251E27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9" y="1900238"/>
            <a:ext cx="4548187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E3587E2-BA21-42B5-AE1D-1FCA443ACDA2}"/>
              </a:ext>
            </a:extLst>
          </p:cNvPr>
          <p:cNvSpPr/>
          <p:nvPr/>
        </p:nvSpPr>
        <p:spPr>
          <a:xfrm>
            <a:off x="5514975" y="1412875"/>
            <a:ext cx="660400" cy="1016000"/>
          </a:xfrm>
          <a:custGeom>
            <a:avLst/>
            <a:gdLst>
              <a:gd name="connsiteX0" fmla="*/ 316706 w 659606"/>
              <a:gd name="connsiteY0" fmla="*/ 723900 h 1016794"/>
              <a:gd name="connsiteX1" fmla="*/ 304800 w 659606"/>
              <a:gd name="connsiteY1" fmla="*/ 421481 h 1016794"/>
              <a:gd name="connsiteX2" fmla="*/ 300038 w 659606"/>
              <a:gd name="connsiteY2" fmla="*/ 345281 h 1016794"/>
              <a:gd name="connsiteX3" fmla="*/ 292894 w 659606"/>
              <a:gd name="connsiteY3" fmla="*/ 316706 h 1016794"/>
              <a:gd name="connsiteX4" fmla="*/ 278606 w 659606"/>
              <a:gd name="connsiteY4" fmla="*/ 273844 h 1016794"/>
              <a:gd name="connsiteX5" fmla="*/ 254794 w 659606"/>
              <a:gd name="connsiteY5" fmla="*/ 226219 h 1016794"/>
              <a:gd name="connsiteX6" fmla="*/ 228600 w 659606"/>
              <a:gd name="connsiteY6" fmla="*/ 192881 h 1016794"/>
              <a:gd name="connsiteX7" fmla="*/ 185738 w 659606"/>
              <a:gd name="connsiteY7" fmla="*/ 152400 h 1016794"/>
              <a:gd name="connsiteX8" fmla="*/ 147638 w 659606"/>
              <a:gd name="connsiteY8" fmla="*/ 121444 h 1016794"/>
              <a:gd name="connsiteX9" fmla="*/ 97631 w 659606"/>
              <a:gd name="connsiteY9" fmla="*/ 92869 h 1016794"/>
              <a:gd name="connsiteX10" fmla="*/ 59531 w 659606"/>
              <a:gd name="connsiteY10" fmla="*/ 76200 h 1016794"/>
              <a:gd name="connsiteX11" fmla="*/ 30956 w 659606"/>
              <a:gd name="connsiteY11" fmla="*/ 61912 h 1016794"/>
              <a:gd name="connsiteX12" fmla="*/ 9525 w 659606"/>
              <a:gd name="connsiteY12" fmla="*/ 45244 h 1016794"/>
              <a:gd name="connsiteX13" fmla="*/ 4763 w 659606"/>
              <a:gd name="connsiteY13" fmla="*/ 35719 h 1016794"/>
              <a:gd name="connsiteX14" fmla="*/ 0 w 659606"/>
              <a:gd name="connsiteY14" fmla="*/ 23812 h 1016794"/>
              <a:gd name="connsiteX15" fmla="*/ 4763 w 659606"/>
              <a:gd name="connsiteY15" fmla="*/ 7144 h 1016794"/>
              <a:gd name="connsiteX16" fmla="*/ 23813 w 659606"/>
              <a:gd name="connsiteY16" fmla="*/ 0 h 1016794"/>
              <a:gd name="connsiteX17" fmla="*/ 59531 w 659606"/>
              <a:gd name="connsiteY17" fmla="*/ 0 h 1016794"/>
              <a:gd name="connsiteX18" fmla="*/ 135731 w 659606"/>
              <a:gd name="connsiteY18" fmla="*/ 11906 h 1016794"/>
              <a:gd name="connsiteX19" fmla="*/ 233363 w 659606"/>
              <a:gd name="connsiteY19" fmla="*/ 40481 h 1016794"/>
              <a:gd name="connsiteX20" fmla="*/ 326231 w 659606"/>
              <a:gd name="connsiteY20" fmla="*/ 76200 h 1016794"/>
              <a:gd name="connsiteX21" fmla="*/ 409575 w 659606"/>
              <a:gd name="connsiteY21" fmla="*/ 119062 h 1016794"/>
              <a:gd name="connsiteX22" fmla="*/ 483394 w 659606"/>
              <a:gd name="connsiteY22" fmla="*/ 164306 h 1016794"/>
              <a:gd name="connsiteX23" fmla="*/ 557213 w 659606"/>
              <a:gd name="connsiteY23" fmla="*/ 214312 h 1016794"/>
              <a:gd name="connsiteX24" fmla="*/ 604838 w 659606"/>
              <a:gd name="connsiteY24" fmla="*/ 257175 h 1016794"/>
              <a:gd name="connsiteX25" fmla="*/ 633413 w 659606"/>
              <a:gd name="connsiteY25" fmla="*/ 288131 h 1016794"/>
              <a:gd name="connsiteX26" fmla="*/ 652463 w 659606"/>
              <a:gd name="connsiteY26" fmla="*/ 323850 h 1016794"/>
              <a:gd name="connsiteX27" fmla="*/ 659606 w 659606"/>
              <a:gd name="connsiteY27" fmla="*/ 359569 h 1016794"/>
              <a:gd name="connsiteX28" fmla="*/ 654844 w 659606"/>
              <a:gd name="connsiteY28" fmla="*/ 378619 h 1016794"/>
              <a:gd name="connsiteX29" fmla="*/ 635794 w 659606"/>
              <a:gd name="connsiteY29" fmla="*/ 402431 h 1016794"/>
              <a:gd name="connsiteX30" fmla="*/ 614363 w 659606"/>
              <a:gd name="connsiteY30" fmla="*/ 442912 h 1016794"/>
              <a:gd name="connsiteX31" fmla="*/ 600075 w 659606"/>
              <a:gd name="connsiteY31" fmla="*/ 485775 h 1016794"/>
              <a:gd name="connsiteX32" fmla="*/ 595313 w 659606"/>
              <a:gd name="connsiteY32" fmla="*/ 559594 h 1016794"/>
              <a:gd name="connsiteX33" fmla="*/ 595313 w 659606"/>
              <a:gd name="connsiteY33" fmla="*/ 771525 h 1016794"/>
              <a:gd name="connsiteX34" fmla="*/ 597694 w 659606"/>
              <a:gd name="connsiteY34" fmla="*/ 933450 h 1016794"/>
              <a:gd name="connsiteX35" fmla="*/ 597694 w 659606"/>
              <a:gd name="connsiteY35" fmla="*/ 962025 h 1016794"/>
              <a:gd name="connsiteX36" fmla="*/ 592931 w 659606"/>
              <a:gd name="connsiteY36" fmla="*/ 983456 h 1016794"/>
              <a:gd name="connsiteX37" fmla="*/ 328613 w 659606"/>
              <a:gd name="connsiteY37" fmla="*/ 1016794 h 1016794"/>
              <a:gd name="connsiteX38" fmla="*/ 326231 w 659606"/>
              <a:gd name="connsiteY38" fmla="*/ 938212 h 1016794"/>
              <a:gd name="connsiteX39" fmla="*/ 316706 w 659606"/>
              <a:gd name="connsiteY39" fmla="*/ 723900 h 1016794"/>
              <a:gd name="connsiteX0" fmla="*/ 316706 w 659606"/>
              <a:gd name="connsiteY0" fmla="*/ 723900 h 1016794"/>
              <a:gd name="connsiteX1" fmla="*/ 304800 w 659606"/>
              <a:gd name="connsiteY1" fmla="*/ 421481 h 1016794"/>
              <a:gd name="connsiteX2" fmla="*/ 300038 w 659606"/>
              <a:gd name="connsiteY2" fmla="*/ 345281 h 1016794"/>
              <a:gd name="connsiteX3" fmla="*/ 292894 w 659606"/>
              <a:gd name="connsiteY3" fmla="*/ 316706 h 1016794"/>
              <a:gd name="connsiteX4" fmla="*/ 278606 w 659606"/>
              <a:gd name="connsiteY4" fmla="*/ 273844 h 1016794"/>
              <a:gd name="connsiteX5" fmla="*/ 254794 w 659606"/>
              <a:gd name="connsiteY5" fmla="*/ 226219 h 1016794"/>
              <a:gd name="connsiteX6" fmla="*/ 228600 w 659606"/>
              <a:gd name="connsiteY6" fmla="*/ 192881 h 1016794"/>
              <a:gd name="connsiteX7" fmla="*/ 185738 w 659606"/>
              <a:gd name="connsiteY7" fmla="*/ 152400 h 1016794"/>
              <a:gd name="connsiteX8" fmla="*/ 147638 w 659606"/>
              <a:gd name="connsiteY8" fmla="*/ 121444 h 1016794"/>
              <a:gd name="connsiteX9" fmla="*/ 97631 w 659606"/>
              <a:gd name="connsiteY9" fmla="*/ 92869 h 1016794"/>
              <a:gd name="connsiteX10" fmla="*/ 59531 w 659606"/>
              <a:gd name="connsiteY10" fmla="*/ 76200 h 1016794"/>
              <a:gd name="connsiteX11" fmla="*/ 30956 w 659606"/>
              <a:gd name="connsiteY11" fmla="*/ 61912 h 1016794"/>
              <a:gd name="connsiteX12" fmla="*/ 9525 w 659606"/>
              <a:gd name="connsiteY12" fmla="*/ 45244 h 1016794"/>
              <a:gd name="connsiteX13" fmla="*/ 4763 w 659606"/>
              <a:gd name="connsiteY13" fmla="*/ 35719 h 1016794"/>
              <a:gd name="connsiteX14" fmla="*/ 0 w 659606"/>
              <a:gd name="connsiteY14" fmla="*/ 23812 h 1016794"/>
              <a:gd name="connsiteX15" fmla="*/ 4763 w 659606"/>
              <a:gd name="connsiteY15" fmla="*/ 7144 h 1016794"/>
              <a:gd name="connsiteX16" fmla="*/ 23813 w 659606"/>
              <a:gd name="connsiteY16" fmla="*/ 0 h 1016794"/>
              <a:gd name="connsiteX17" fmla="*/ 59531 w 659606"/>
              <a:gd name="connsiteY17" fmla="*/ 0 h 1016794"/>
              <a:gd name="connsiteX18" fmla="*/ 233363 w 659606"/>
              <a:gd name="connsiteY18" fmla="*/ 40481 h 1016794"/>
              <a:gd name="connsiteX19" fmla="*/ 326231 w 659606"/>
              <a:gd name="connsiteY19" fmla="*/ 76200 h 1016794"/>
              <a:gd name="connsiteX20" fmla="*/ 409575 w 659606"/>
              <a:gd name="connsiteY20" fmla="*/ 119062 h 1016794"/>
              <a:gd name="connsiteX21" fmla="*/ 483394 w 659606"/>
              <a:gd name="connsiteY21" fmla="*/ 164306 h 1016794"/>
              <a:gd name="connsiteX22" fmla="*/ 557213 w 659606"/>
              <a:gd name="connsiteY22" fmla="*/ 214312 h 1016794"/>
              <a:gd name="connsiteX23" fmla="*/ 604838 w 659606"/>
              <a:gd name="connsiteY23" fmla="*/ 257175 h 1016794"/>
              <a:gd name="connsiteX24" fmla="*/ 633413 w 659606"/>
              <a:gd name="connsiteY24" fmla="*/ 288131 h 1016794"/>
              <a:gd name="connsiteX25" fmla="*/ 652463 w 659606"/>
              <a:gd name="connsiteY25" fmla="*/ 323850 h 1016794"/>
              <a:gd name="connsiteX26" fmla="*/ 659606 w 659606"/>
              <a:gd name="connsiteY26" fmla="*/ 359569 h 1016794"/>
              <a:gd name="connsiteX27" fmla="*/ 654844 w 659606"/>
              <a:gd name="connsiteY27" fmla="*/ 378619 h 1016794"/>
              <a:gd name="connsiteX28" fmla="*/ 635794 w 659606"/>
              <a:gd name="connsiteY28" fmla="*/ 402431 h 1016794"/>
              <a:gd name="connsiteX29" fmla="*/ 614363 w 659606"/>
              <a:gd name="connsiteY29" fmla="*/ 442912 h 1016794"/>
              <a:gd name="connsiteX30" fmla="*/ 600075 w 659606"/>
              <a:gd name="connsiteY30" fmla="*/ 485775 h 1016794"/>
              <a:gd name="connsiteX31" fmla="*/ 595313 w 659606"/>
              <a:gd name="connsiteY31" fmla="*/ 559594 h 1016794"/>
              <a:gd name="connsiteX32" fmla="*/ 595313 w 659606"/>
              <a:gd name="connsiteY32" fmla="*/ 771525 h 1016794"/>
              <a:gd name="connsiteX33" fmla="*/ 597694 w 659606"/>
              <a:gd name="connsiteY33" fmla="*/ 933450 h 1016794"/>
              <a:gd name="connsiteX34" fmla="*/ 597694 w 659606"/>
              <a:gd name="connsiteY34" fmla="*/ 962025 h 1016794"/>
              <a:gd name="connsiteX35" fmla="*/ 592931 w 659606"/>
              <a:gd name="connsiteY35" fmla="*/ 983456 h 1016794"/>
              <a:gd name="connsiteX36" fmla="*/ 328613 w 659606"/>
              <a:gd name="connsiteY36" fmla="*/ 1016794 h 1016794"/>
              <a:gd name="connsiteX37" fmla="*/ 326231 w 659606"/>
              <a:gd name="connsiteY37" fmla="*/ 938212 h 1016794"/>
              <a:gd name="connsiteX38" fmla="*/ 316706 w 659606"/>
              <a:gd name="connsiteY38" fmla="*/ 723900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59606" h="1016794">
                <a:moveTo>
                  <a:pt x="316706" y="723900"/>
                </a:moveTo>
                <a:lnTo>
                  <a:pt x="304800" y="421481"/>
                </a:lnTo>
                <a:lnTo>
                  <a:pt x="300038" y="345281"/>
                </a:lnTo>
                <a:lnTo>
                  <a:pt x="292894" y="316706"/>
                </a:lnTo>
                <a:lnTo>
                  <a:pt x="278606" y="273844"/>
                </a:lnTo>
                <a:lnTo>
                  <a:pt x="254794" y="226219"/>
                </a:lnTo>
                <a:lnTo>
                  <a:pt x="228600" y="192881"/>
                </a:lnTo>
                <a:lnTo>
                  <a:pt x="185738" y="152400"/>
                </a:lnTo>
                <a:lnTo>
                  <a:pt x="147638" y="121444"/>
                </a:lnTo>
                <a:lnTo>
                  <a:pt x="97631" y="92869"/>
                </a:lnTo>
                <a:lnTo>
                  <a:pt x="59531" y="76200"/>
                </a:lnTo>
                <a:lnTo>
                  <a:pt x="30956" y="61912"/>
                </a:lnTo>
                <a:lnTo>
                  <a:pt x="9525" y="45244"/>
                </a:lnTo>
                <a:lnTo>
                  <a:pt x="4763" y="35719"/>
                </a:lnTo>
                <a:lnTo>
                  <a:pt x="0" y="23812"/>
                </a:lnTo>
                <a:lnTo>
                  <a:pt x="4763" y="7144"/>
                </a:lnTo>
                <a:lnTo>
                  <a:pt x="23813" y="0"/>
                </a:lnTo>
                <a:lnTo>
                  <a:pt x="59531" y="0"/>
                </a:lnTo>
                <a:cubicBezTo>
                  <a:pt x="94456" y="6747"/>
                  <a:pt x="188913" y="27781"/>
                  <a:pt x="233363" y="40481"/>
                </a:cubicBezTo>
                <a:lnTo>
                  <a:pt x="326231" y="76200"/>
                </a:lnTo>
                <a:lnTo>
                  <a:pt x="409575" y="119062"/>
                </a:lnTo>
                <a:lnTo>
                  <a:pt x="483394" y="164306"/>
                </a:lnTo>
                <a:lnTo>
                  <a:pt x="557213" y="214312"/>
                </a:lnTo>
                <a:lnTo>
                  <a:pt x="604838" y="257175"/>
                </a:lnTo>
                <a:lnTo>
                  <a:pt x="633413" y="288131"/>
                </a:lnTo>
                <a:lnTo>
                  <a:pt x="652463" y="323850"/>
                </a:lnTo>
                <a:lnTo>
                  <a:pt x="659606" y="359569"/>
                </a:lnTo>
                <a:lnTo>
                  <a:pt x="654844" y="378619"/>
                </a:lnTo>
                <a:lnTo>
                  <a:pt x="635794" y="402431"/>
                </a:lnTo>
                <a:lnTo>
                  <a:pt x="614363" y="442912"/>
                </a:lnTo>
                <a:lnTo>
                  <a:pt x="600075" y="485775"/>
                </a:lnTo>
                <a:lnTo>
                  <a:pt x="595313" y="559594"/>
                </a:lnTo>
                <a:lnTo>
                  <a:pt x="595313" y="771525"/>
                </a:lnTo>
                <a:cubicBezTo>
                  <a:pt x="596107" y="825500"/>
                  <a:pt x="596900" y="879475"/>
                  <a:pt x="597694" y="933450"/>
                </a:cubicBezTo>
                <a:lnTo>
                  <a:pt x="597694" y="962025"/>
                </a:lnTo>
                <a:lnTo>
                  <a:pt x="592931" y="983456"/>
                </a:lnTo>
                <a:lnTo>
                  <a:pt x="328613" y="1016794"/>
                </a:lnTo>
                <a:lnTo>
                  <a:pt x="326231" y="938212"/>
                </a:lnTo>
                <a:lnTo>
                  <a:pt x="316706" y="7239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4DDBE73-8580-4CFC-8163-4EB9CE24B4BC}"/>
              </a:ext>
            </a:extLst>
          </p:cNvPr>
          <p:cNvSpPr/>
          <p:nvPr/>
        </p:nvSpPr>
        <p:spPr>
          <a:xfrm rot="1200000">
            <a:off x="4037014" y="1541464"/>
            <a:ext cx="3787775" cy="1927225"/>
          </a:xfrm>
          <a:custGeom>
            <a:avLst/>
            <a:gdLst>
              <a:gd name="connsiteX0" fmla="*/ 1311275 w 3787775"/>
              <a:gd name="connsiteY0" fmla="*/ 1149350 h 1927225"/>
              <a:gd name="connsiteX1" fmla="*/ 1635125 w 3787775"/>
              <a:gd name="connsiteY1" fmla="*/ 965200 h 1927225"/>
              <a:gd name="connsiteX2" fmla="*/ 1755775 w 3787775"/>
              <a:gd name="connsiteY2" fmla="*/ 898525 h 1927225"/>
              <a:gd name="connsiteX3" fmla="*/ 2051050 w 3787775"/>
              <a:gd name="connsiteY3" fmla="*/ 733425 h 1927225"/>
              <a:gd name="connsiteX4" fmla="*/ 2482850 w 3787775"/>
              <a:gd name="connsiteY4" fmla="*/ 508000 h 1927225"/>
              <a:gd name="connsiteX5" fmla="*/ 2813050 w 3787775"/>
              <a:gd name="connsiteY5" fmla="*/ 320675 h 1927225"/>
              <a:gd name="connsiteX6" fmla="*/ 3086100 w 3787775"/>
              <a:gd name="connsiteY6" fmla="*/ 165100 h 1927225"/>
              <a:gd name="connsiteX7" fmla="*/ 3127375 w 3787775"/>
              <a:gd name="connsiteY7" fmla="*/ 139700 h 1927225"/>
              <a:gd name="connsiteX8" fmla="*/ 3146425 w 3787775"/>
              <a:gd name="connsiteY8" fmla="*/ 117475 h 1927225"/>
              <a:gd name="connsiteX9" fmla="*/ 3171825 w 3787775"/>
              <a:gd name="connsiteY9" fmla="*/ 85725 h 1927225"/>
              <a:gd name="connsiteX10" fmla="*/ 3206750 w 3787775"/>
              <a:gd name="connsiteY10" fmla="*/ 50800 h 1927225"/>
              <a:gd name="connsiteX11" fmla="*/ 3235325 w 3787775"/>
              <a:gd name="connsiteY11" fmla="*/ 28575 h 1927225"/>
              <a:gd name="connsiteX12" fmla="*/ 3267075 w 3787775"/>
              <a:gd name="connsiteY12" fmla="*/ 19050 h 1927225"/>
              <a:gd name="connsiteX13" fmla="*/ 3352800 w 3787775"/>
              <a:gd name="connsiteY13" fmla="*/ 3175 h 1927225"/>
              <a:gd name="connsiteX14" fmla="*/ 3425825 w 3787775"/>
              <a:gd name="connsiteY14" fmla="*/ 0 h 1927225"/>
              <a:gd name="connsiteX15" fmla="*/ 3489325 w 3787775"/>
              <a:gd name="connsiteY15" fmla="*/ 0 h 1927225"/>
              <a:gd name="connsiteX16" fmla="*/ 3552825 w 3787775"/>
              <a:gd name="connsiteY16" fmla="*/ 6350 h 1927225"/>
              <a:gd name="connsiteX17" fmla="*/ 3622675 w 3787775"/>
              <a:gd name="connsiteY17" fmla="*/ 15875 h 1927225"/>
              <a:gd name="connsiteX18" fmla="*/ 3676650 w 3787775"/>
              <a:gd name="connsiteY18" fmla="*/ 28575 h 1927225"/>
              <a:gd name="connsiteX19" fmla="*/ 3721100 w 3787775"/>
              <a:gd name="connsiteY19" fmla="*/ 41275 h 1927225"/>
              <a:gd name="connsiteX20" fmla="*/ 3743325 w 3787775"/>
              <a:gd name="connsiteY20" fmla="*/ 50800 h 1927225"/>
              <a:gd name="connsiteX21" fmla="*/ 3765550 w 3787775"/>
              <a:gd name="connsiteY21" fmla="*/ 66675 h 1927225"/>
              <a:gd name="connsiteX22" fmla="*/ 3784600 w 3787775"/>
              <a:gd name="connsiteY22" fmla="*/ 92075 h 1927225"/>
              <a:gd name="connsiteX23" fmla="*/ 3787775 w 3787775"/>
              <a:gd name="connsiteY23" fmla="*/ 111125 h 1927225"/>
              <a:gd name="connsiteX24" fmla="*/ 3787775 w 3787775"/>
              <a:gd name="connsiteY24" fmla="*/ 130175 h 1927225"/>
              <a:gd name="connsiteX25" fmla="*/ 3765550 w 3787775"/>
              <a:gd name="connsiteY25" fmla="*/ 165100 h 1927225"/>
              <a:gd name="connsiteX26" fmla="*/ 3730625 w 3787775"/>
              <a:gd name="connsiteY26" fmla="*/ 193675 h 1927225"/>
              <a:gd name="connsiteX27" fmla="*/ 3692525 w 3787775"/>
              <a:gd name="connsiteY27" fmla="*/ 215900 h 1927225"/>
              <a:gd name="connsiteX28" fmla="*/ 3635375 w 3787775"/>
              <a:gd name="connsiteY28" fmla="*/ 228600 h 1927225"/>
              <a:gd name="connsiteX29" fmla="*/ 3524250 w 3787775"/>
              <a:gd name="connsiteY29" fmla="*/ 260350 h 1927225"/>
              <a:gd name="connsiteX30" fmla="*/ 3397250 w 3787775"/>
              <a:gd name="connsiteY30" fmla="*/ 301625 h 1927225"/>
              <a:gd name="connsiteX31" fmla="*/ 3203575 w 3787775"/>
              <a:gd name="connsiteY31" fmla="*/ 365125 h 1927225"/>
              <a:gd name="connsiteX32" fmla="*/ 2984500 w 3787775"/>
              <a:gd name="connsiteY32" fmla="*/ 460375 h 1927225"/>
              <a:gd name="connsiteX33" fmla="*/ 2794000 w 3787775"/>
              <a:gd name="connsiteY33" fmla="*/ 549275 h 1927225"/>
              <a:gd name="connsiteX34" fmla="*/ 2628900 w 3787775"/>
              <a:gd name="connsiteY34" fmla="*/ 628650 h 1927225"/>
              <a:gd name="connsiteX35" fmla="*/ 2406650 w 3787775"/>
              <a:gd name="connsiteY35" fmla="*/ 746125 h 1927225"/>
              <a:gd name="connsiteX36" fmla="*/ 2238375 w 3787775"/>
              <a:gd name="connsiteY36" fmla="*/ 841375 h 1927225"/>
              <a:gd name="connsiteX37" fmla="*/ 2000250 w 3787775"/>
              <a:gd name="connsiteY37" fmla="*/ 968375 h 1927225"/>
              <a:gd name="connsiteX38" fmla="*/ 1797050 w 3787775"/>
              <a:gd name="connsiteY38" fmla="*/ 1082675 h 1927225"/>
              <a:gd name="connsiteX39" fmla="*/ 1431925 w 3787775"/>
              <a:gd name="connsiteY39" fmla="*/ 1304925 h 1927225"/>
              <a:gd name="connsiteX40" fmla="*/ 1136650 w 3787775"/>
              <a:gd name="connsiteY40" fmla="*/ 1498600 h 1927225"/>
              <a:gd name="connsiteX41" fmla="*/ 977900 w 3787775"/>
              <a:gd name="connsiteY41" fmla="*/ 1600200 h 1927225"/>
              <a:gd name="connsiteX42" fmla="*/ 841375 w 3787775"/>
              <a:gd name="connsiteY42" fmla="*/ 1711325 h 1927225"/>
              <a:gd name="connsiteX43" fmla="*/ 781050 w 3787775"/>
              <a:gd name="connsiteY43" fmla="*/ 1749425 h 1927225"/>
              <a:gd name="connsiteX44" fmla="*/ 727075 w 3787775"/>
              <a:gd name="connsiteY44" fmla="*/ 1803400 h 1927225"/>
              <a:gd name="connsiteX45" fmla="*/ 679450 w 3787775"/>
              <a:gd name="connsiteY45" fmla="*/ 1863725 h 1927225"/>
              <a:gd name="connsiteX46" fmla="*/ 641350 w 3787775"/>
              <a:gd name="connsiteY46" fmla="*/ 1905000 h 1927225"/>
              <a:gd name="connsiteX47" fmla="*/ 628650 w 3787775"/>
              <a:gd name="connsiteY47" fmla="*/ 1917700 h 1927225"/>
              <a:gd name="connsiteX48" fmla="*/ 615950 w 3787775"/>
              <a:gd name="connsiteY48" fmla="*/ 1924050 h 1927225"/>
              <a:gd name="connsiteX49" fmla="*/ 574675 w 3787775"/>
              <a:gd name="connsiteY49" fmla="*/ 1927225 h 1927225"/>
              <a:gd name="connsiteX50" fmla="*/ 514350 w 3787775"/>
              <a:gd name="connsiteY50" fmla="*/ 1917700 h 1927225"/>
              <a:gd name="connsiteX51" fmla="*/ 431800 w 3787775"/>
              <a:gd name="connsiteY51" fmla="*/ 1885950 h 1927225"/>
              <a:gd name="connsiteX52" fmla="*/ 339725 w 3787775"/>
              <a:gd name="connsiteY52" fmla="*/ 1844675 h 1927225"/>
              <a:gd name="connsiteX53" fmla="*/ 228600 w 3787775"/>
              <a:gd name="connsiteY53" fmla="*/ 1784350 h 1927225"/>
              <a:gd name="connsiteX54" fmla="*/ 104775 w 3787775"/>
              <a:gd name="connsiteY54" fmla="*/ 1698625 h 1927225"/>
              <a:gd name="connsiteX55" fmla="*/ 44450 w 3787775"/>
              <a:gd name="connsiteY55" fmla="*/ 1657350 h 1927225"/>
              <a:gd name="connsiteX56" fmla="*/ 12700 w 3787775"/>
              <a:gd name="connsiteY56" fmla="*/ 1631950 h 1927225"/>
              <a:gd name="connsiteX57" fmla="*/ 0 w 3787775"/>
              <a:gd name="connsiteY57" fmla="*/ 1609725 h 1927225"/>
              <a:gd name="connsiteX58" fmla="*/ 0 w 3787775"/>
              <a:gd name="connsiteY58" fmla="*/ 1597025 h 1927225"/>
              <a:gd name="connsiteX59" fmla="*/ 12700 w 3787775"/>
              <a:gd name="connsiteY59" fmla="*/ 1584325 h 1927225"/>
              <a:gd name="connsiteX60" fmla="*/ 38100 w 3787775"/>
              <a:gd name="connsiteY60" fmla="*/ 1584325 h 1927225"/>
              <a:gd name="connsiteX61" fmla="*/ 79375 w 3787775"/>
              <a:gd name="connsiteY61" fmla="*/ 1597025 h 1927225"/>
              <a:gd name="connsiteX62" fmla="*/ 139700 w 3787775"/>
              <a:gd name="connsiteY62" fmla="*/ 1616075 h 1927225"/>
              <a:gd name="connsiteX63" fmla="*/ 222250 w 3787775"/>
              <a:gd name="connsiteY63" fmla="*/ 1638300 h 1927225"/>
              <a:gd name="connsiteX64" fmla="*/ 285750 w 3787775"/>
              <a:gd name="connsiteY64" fmla="*/ 1647825 h 1927225"/>
              <a:gd name="connsiteX65" fmla="*/ 393700 w 3787775"/>
              <a:gd name="connsiteY65" fmla="*/ 1647825 h 1927225"/>
              <a:gd name="connsiteX66" fmla="*/ 431800 w 3787775"/>
              <a:gd name="connsiteY66" fmla="*/ 1644650 h 1927225"/>
              <a:gd name="connsiteX67" fmla="*/ 473075 w 3787775"/>
              <a:gd name="connsiteY67" fmla="*/ 1625600 h 1927225"/>
              <a:gd name="connsiteX68" fmla="*/ 590550 w 3787775"/>
              <a:gd name="connsiteY68" fmla="*/ 1552575 h 1927225"/>
              <a:gd name="connsiteX69" fmla="*/ 841375 w 3787775"/>
              <a:gd name="connsiteY69" fmla="*/ 1409700 h 1927225"/>
              <a:gd name="connsiteX70" fmla="*/ 1054100 w 3787775"/>
              <a:gd name="connsiteY70" fmla="*/ 1295400 h 1927225"/>
              <a:gd name="connsiteX71" fmla="*/ 1311275 w 3787775"/>
              <a:gd name="connsiteY71" fmla="*/ 1149350 h 19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87775" h="1927225">
                <a:moveTo>
                  <a:pt x="1311275" y="1149350"/>
                </a:moveTo>
                <a:lnTo>
                  <a:pt x="1635125" y="965200"/>
                </a:lnTo>
                <a:lnTo>
                  <a:pt x="1755775" y="898525"/>
                </a:lnTo>
                <a:lnTo>
                  <a:pt x="2051050" y="733425"/>
                </a:lnTo>
                <a:lnTo>
                  <a:pt x="2482850" y="508000"/>
                </a:lnTo>
                <a:lnTo>
                  <a:pt x="2813050" y="320675"/>
                </a:lnTo>
                <a:lnTo>
                  <a:pt x="3086100" y="165100"/>
                </a:lnTo>
                <a:lnTo>
                  <a:pt x="3127375" y="139700"/>
                </a:lnTo>
                <a:lnTo>
                  <a:pt x="3146425" y="117475"/>
                </a:lnTo>
                <a:lnTo>
                  <a:pt x="3171825" y="85725"/>
                </a:lnTo>
                <a:lnTo>
                  <a:pt x="3206750" y="50800"/>
                </a:lnTo>
                <a:lnTo>
                  <a:pt x="3235325" y="28575"/>
                </a:lnTo>
                <a:lnTo>
                  <a:pt x="3267075" y="19050"/>
                </a:lnTo>
                <a:lnTo>
                  <a:pt x="3352800" y="3175"/>
                </a:lnTo>
                <a:lnTo>
                  <a:pt x="3425825" y="0"/>
                </a:lnTo>
                <a:lnTo>
                  <a:pt x="3489325" y="0"/>
                </a:lnTo>
                <a:lnTo>
                  <a:pt x="3552825" y="6350"/>
                </a:lnTo>
                <a:lnTo>
                  <a:pt x="3622675" y="15875"/>
                </a:lnTo>
                <a:lnTo>
                  <a:pt x="3676650" y="28575"/>
                </a:lnTo>
                <a:lnTo>
                  <a:pt x="3721100" y="41275"/>
                </a:lnTo>
                <a:lnTo>
                  <a:pt x="3743325" y="50800"/>
                </a:lnTo>
                <a:lnTo>
                  <a:pt x="3765550" y="66675"/>
                </a:lnTo>
                <a:lnTo>
                  <a:pt x="3784600" y="92075"/>
                </a:lnTo>
                <a:lnTo>
                  <a:pt x="3787775" y="111125"/>
                </a:lnTo>
                <a:lnTo>
                  <a:pt x="3787775" y="130175"/>
                </a:lnTo>
                <a:cubicBezTo>
                  <a:pt x="3764943" y="162792"/>
                  <a:pt x="3765550" y="149006"/>
                  <a:pt x="3765550" y="165100"/>
                </a:cubicBezTo>
                <a:lnTo>
                  <a:pt x="3730625" y="193675"/>
                </a:lnTo>
                <a:lnTo>
                  <a:pt x="3692525" y="215900"/>
                </a:lnTo>
                <a:lnTo>
                  <a:pt x="3635375" y="228600"/>
                </a:lnTo>
                <a:lnTo>
                  <a:pt x="3524250" y="260350"/>
                </a:lnTo>
                <a:lnTo>
                  <a:pt x="3397250" y="301625"/>
                </a:lnTo>
                <a:lnTo>
                  <a:pt x="3203575" y="365125"/>
                </a:lnTo>
                <a:lnTo>
                  <a:pt x="2984500" y="460375"/>
                </a:lnTo>
                <a:lnTo>
                  <a:pt x="2794000" y="549275"/>
                </a:lnTo>
                <a:lnTo>
                  <a:pt x="2628900" y="628650"/>
                </a:lnTo>
                <a:lnTo>
                  <a:pt x="2406650" y="746125"/>
                </a:lnTo>
                <a:lnTo>
                  <a:pt x="2238375" y="841375"/>
                </a:lnTo>
                <a:lnTo>
                  <a:pt x="2000250" y="968375"/>
                </a:lnTo>
                <a:lnTo>
                  <a:pt x="1797050" y="1082675"/>
                </a:lnTo>
                <a:lnTo>
                  <a:pt x="1431925" y="1304925"/>
                </a:lnTo>
                <a:lnTo>
                  <a:pt x="1136650" y="1498600"/>
                </a:lnTo>
                <a:lnTo>
                  <a:pt x="977900" y="1600200"/>
                </a:lnTo>
                <a:lnTo>
                  <a:pt x="841375" y="1711325"/>
                </a:lnTo>
                <a:lnTo>
                  <a:pt x="781050" y="1749425"/>
                </a:lnTo>
                <a:lnTo>
                  <a:pt x="727075" y="1803400"/>
                </a:lnTo>
                <a:lnTo>
                  <a:pt x="679450" y="1863725"/>
                </a:lnTo>
                <a:lnTo>
                  <a:pt x="641350" y="1905000"/>
                </a:lnTo>
                <a:lnTo>
                  <a:pt x="628650" y="1917700"/>
                </a:lnTo>
                <a:lnTo>
                  <a:pt x="615950" y="1924050"/>
                </a:lnTo>
                <a:lnTo>
                  <a:pt x="574675" y="1927225"/>
                </a:lnTo>
                <a:lnTo>
                  <a:pt x="514350" y="1917700"/>
                </a:lnTo>
                <a:lnTo>
                  <a:pt x="431800" y="1885950"/>
                </a:lnTo>
                <a:lnTo>
                  <a:pt x="339725" y="1844675"/>
                </a:lnTo>
                <a:lnTo>
                  <a:pt x="228600" y="1784350"/>
                </a:lnTo>
                <a:lnTo>
                  <a:pt x="104775" y="1698625"/>
                </a:lnTo>
                <a:lnTo>
                  <a:pt x="44450" y="1657350"/>
                </a:lnTo>
                <a:lnTo>
                  <a:pt x="12700" y="1631950"/>
                </a:lnTo>
                <a:lnTo>
                  <a:pt x="0" y="1609725"/>
                </a:lnTo>
                <a:lnTo>
                  <a:pt x="0" y="1597025"/>
                </a:lnTo>
                <a:lnTo>
                  <a:pt x="12700" y="1584325"/>
                </a:lnTo>
                <a:lnTo>
                  <a:pt x="38100" y="1584325"/>
                </a:lnTo>
                <a:lnTo>
                  <a:pt x="79375" y="1597025"/>
                </a:lnTo>
                <a:lnTo>
                  <a:pt x="139700" y="1616075"/>
                </a:lnTo>
                <a:lnTo>
                  <a:pt x="222250" y="1638300"/>
                </a:lnTo>
                <a:lnTo>
                  <a:pt x="285750" y="1647825"/>
                </a:lnTo>
                <a:lnTo>
                  <a:pt x="393700" y="1647825"/>
                </a:lnTo>
                <a:lnTo>
                  <a:pt x="431800" y="1644650"/>
                </a:lnTo>
                <a:lnTo>
                  <a:pt x="473075" y="1625600"/>
                </a:lnTo>
                <a:lnTo>
                  <a:pt x="590550" y="1552575"/>
                </a:lnTo>
                <a:lnTo>
                  <a:pt x="841375" y="1409700"/>
                </a:lnTo>
                <a:lnTo>
                  <a:pt x="1054100" y="1295400"/>
                </a:lnTo>
                <a:lnTo>
                  <a:pt x="1311275" y="11493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8DBF1B7-4B9F-4F84-9F72-4C91EE7F2FFD}"/>
              </a:ext>
            </a:extLst>
          </p:cNvPr>
          <p:cNvSpPr/>
          <p:nvPr/>
        </p:nvSpPr>
        <p:spPr>
          <a:xfrm rot="20100000">
            <a:off x="3221039" y="3051176"/>
            <a:ext cx="4092575" cy="1966913"/>
          </a:xfrm>
          <a:custGeom>
            <a:avLst/>
            <a:gdLst>
              <a:gd name="connsiteX0" fmla="*/ 3290480 w 4092704"/>
              <a:gd name="connsiteY0" fmla="*/ 1233930 h 1968169"/>
              <a:gd name="connsiteX1" fmla="*/ 3429849 w 4092704"/>
              <a:gd name="connsiteY1" fmla="*/ 1131952 h 1968169"/>
              <a:gd name="connsiteX2" fmla="*/ 3596413 w 4092704"/>
              <a:gd name="connsiteY2" fmla="*/ 999381 h 1968169"/>
              <a:gd name="connsiteX3" fmla="*/ 3769775 w 4092704"/>
              <a:gd name="connsiteY3" fmla="*/ 849814 h 1968169"/>
              <a:gd name="connsiteX4" fmla="*/ 3885350 w 4092704"/>
              <a:gd name="connsiteY4" fmla="*/ 741038 h 1968169"/>
              <a:gd name="connsiteX5" fmla="*/ 3926141 w 4092704"/>
              <a:gd name="connsiteY5" fmla="*/ 710445 h 1968169"/>
              <a:gd name="connsiteX6" fmla="*/ 3956734 w 4092704"/>
              <a:gd name="connsiteY6" fmla="*/ 696847 h 1968169"/>
              <a:gd name="connsiteX7" fmla="*/ 3983928 w 4092704"/>
              <a:gd name="connsiteY7" fmla="*/ 686650 h 1968169"/>
              <a:gd name="connsiteX8" fmla="*/ 4014521 w 4092704"/>
              <a:gd name="connsiteY8" fmla="*/ 686650 h 1968169"/>
              <a:gd name="connsiteX9" fmla="*/ 4041716 w 4092704"/>
              <a:gd name="connsiteY9" fmla="*/ 690049 h 1968169"/>
              <a:gd name="connsiteX10" fmla="*/ 4062111 w 4092704"/>
              <a:gd name="connsiteY10" fmla="*/ 676452 h 1968169"/>
              <a:gd name="connsiteX11" fmla="*/ 4082507 w 4092704"/>
              <a:gd name="connsiteY11" fmla="*/ 649258 h 1968169"/>
              <a:gd name="connsiteX12" fmla="*/ 4092704 w 4092704"/>
              <a:gd name="connsiteY12" fmla="*/ 625463 h 1968169"/>
              <a:gd name="connsiteX13" fmla="*/ 4085906 w 4092704"/>
              <a:gd name="connsiteY13" fmla="*/ 571075 h 1968169"/>
              <a:gd name="connsiteX14" fmla="*/ 4065510 w 4092704"/>
              <a:gd name="connsiteY14" fmla="*/ 509888 h 1968169"/>
              <a:gd name="connsiteX15" fmla="*/ 4024719 w 4092704"/>
              <a:gd name="connsiteY15" fmla="*/ 428306 h 1968169"/>
              <a:gd name="connsiteX16" fmla="*/ 3946536 w 4092704"/>
              <a:gd name="connsiteY16" fmla="*/ 312731 h 1968169"/>
              <a:gd name="connsiteX17" fmla="*/ 3881950 w 4092704"/>
              <a:gd name="connsiteY17" fmla="*/ 220952 h 1968169"/>
              <a:gd name="connsiteX18" fmla="*/ 3820764 w 4092704"/>
              <a:gd name="connsiteY18" fmla="*/ 139369 h 1968169"/>
              <a:gd name="connsiteX19" fmla="*/ 3766376 w 4092704"/>
              <a:gd name="connsiteY19" fmla="*/ 74784 h 1968169"/>
              <a:gd name="connsiteX20" fmla="*/ 3732383 w 4092704"/>
              <a:gd name="connsiteY20" fmla="*/ 16996 h 1968169"/>
              <a:gd name="connsiteX21" fmla="*/ 3640603 w 4092704"/>
              <a:gd name="connsiteY21" fmla="*/ 0 h 1968169"/>
              <a:gd name="connsiteX22" fmla="*/ 3627006 w 4092704"/>
              <a:gd name="connsiteY22" fmla="*/ 13597 h 1968169"/>
              <a:gd name="connsiteX23" fmla="*/ 3644003 w 4092704"/>
              <a:gd name="connsiteY23" fmla="*/ 64586 h 1968169"/>
              <a:gd name="connsiteX24" fmla="*/ 3667797 w 4092704"/>
              <a:gd name="connsiteY24" fmla="*/ 139369 h 1968169"/>
              <a:gd name="connsiteX25" fmla="*/ 3681394 w 4092704"/>
              <a:gd name="connsiteY25" fmla="*/ 203955 h 1968169"/>
              <a:gd name="connsiteX26" fmla="*/ 3694991 w 4092704"/>
              <a:gd name="connsiteY26" fmla="*/ 271940 h 1968169"/>
              <a:gd name="connsiteX27" fmla="*/ 3705189 w 4092704"/>
              <a:gd name="connsiteY27" fmla="*/ 370519 h 1968169"/>
              <a:gd name="connsiteX28" fmla="*/ 3701790 w 4092704"/>
              <a:gd name="connsiteY28" fmla="*/ 418108 h 1968169"/>
              <a:gd name="connsiteX29" fmla="*/ 3688193 w 4092704"/>
              <a:gd name="connsiteY29" fmla="*/ 465698 h 1968169"/>
              <a:gd name="connsiteX30" fmla="*/ 3650801 w 4092704"/>
              <a:gd name="connsiteY30" fmla="*/ 530284 h 1968169"/>
              <a:gd name="connsiteX31" fmla="*/ 3582816 w 4092704"/>
              <a:gd name="connsiteY31" fmla="*/ 618665 h 1968169"/>
              <a:gd name="connsiteX32" fmla="*/ 3497834 w 4092704"/>
              <a:gd name="connsiteY32" fmla="*/ 700247 h 1968169"/>
              <a:gd name="connsiteX33" fmla="*/ 3402655 w 4092704"/>
              <a:gd name="connsiteY33" fmla="*/ 785228 h 1968169"/>
              <a:gd name="connsiteX34" fmla="*/ 3259887 w 4092704"/>
              <a:gd name="connsiteY34" fmla="*/ 900803 h 1968169"/>
              <a:gd name="connsiteX35" fmla="*/ 3157909 w 4092704"/>
              <a:gd name="connsiteY35" fmla="*/ 978986 h 1968169"/>
              <a:gd name="connsiteX36" fmla="*/ 3021939 w 4092704"/>
              <a:gd name="connsiteY36" fmla="*/ 1077564 h 1968169"/>
              <a:gd name="connsiteX37" fmla="*/ 2885968 w 4092704"/>
              <a:gd name="connsiteY37" fmla="*/ 1165945 h 1968169"/>
              <a:gd name="connsiteX38" fmla="*/ 2688811 w 4092704"/>
              <a:gd name="connsiteY38" fmla="*/ 1278120 h 1968169"/>
              <a:gd name="connsiteX39" fmla="*/ 2433867 w 4092704"/>
              <a:gd name="connsiteY39" fmla="*/ 1407292 h 1968169"/>
              <a:gd name="connsiteX40" fmla="*/ 2274102 w 4092704"/>
              <a:gd name="connsiteY40" fmla="*/ 1471878 h 1968169"/>
              <a:gd name="connsiteX41" fmla="*/ 2015759 w 4092704"/>
              <a:gd name="connsiteY41" fmla="*/ 1567057 h 1968169"/>
              <a:gd name="connsiteX42" fmla="*/ 1842397 w 4092704"/>
              <a:gd name="connsiteY42" fmla="*/ 1621445 h 1968169"/>
              <a:gd name="connsiteX43" fmla="*/ 1672434 w 4092704"/>
              <a:gd name="connsiteY43" fmla="*/ 1669035 h 1968169"/>
              <a:gd name="connsiteX44" fmla="*/ 1539863 w 4092704"/>
              <a:gd name="connsiteY44" fmla="*/ 1699628 h 1968169"/>
              <a:gd name="connsiteX45" fmla="*/ 1407292 w 4092704"/>
              <a:gd name="connsiteY45" fmla="*/ 1726822 h 1968169"/>
              <a:gd name="connsiteX46" fmla="*/ 1230530 w 4092704"/>
              <a:gd name="connsiteY46" fmla="*/ 1754016 h 1968169"/>
              <a:gd name="connsiteX47" fmla="*/ 1080963 w 4092704"/>
              <a:gd name="connsiteY47" fmla="*/ 1774412 h 1968169"/>
              <a:gd name="connsiteX48" fmla="*/ 951791 w 4092704"/>
              <a:gd name="connsiteY48" fmla="*/ 1784610 h 1968169"/>
              <a:gd name="connsiteX49" fmla="*/ 686649 w 4092704"/>
              <a:gd name="connsiteY49" fmla="*/ 1805005 h 1968169"/>
              <a:gd name="connsiteX50" fmla="*/ 557478 w 4092704"/>
              <a:gd name="connsiteY50" fmla="*/ 1801606 h 1968169"/>
              <a:gd name="connsiteX51" fmla="*/ 407910 w 4092704"/>
              <a:gd name="connsiteY51" fmla="*/ 1805005 h 1968169"/>
              <a:gd name="connsiteX52" fmla="*/ 183559 w 4092704"/>
              <a:gd name="connsiteY52" fmla="*/ 1798207 h 1968169"/>
              <a:gd name="connsiteX53" fmla="*/ 74783 w 4092704"/>
              <a:gd name="connsiteY53" fmla="*/ 1791408 h 1968169"/>
              <a:gd name="connsiteX54" fmla="*/ 50988 w 4092704"/>
              <a:gd name="connsiteY54" fmla="*/ 1791408 h 1968169"/>
              <a:gd name="connsiteX55" fmla="*/ 33992 w 4092704"/>
              <a:gd name="connsiteY55" fmla="*/ 1794807 h 1968169"/>
              <a:gd name="connsiteX56" fmla="*/ 10197 w 4092704"/>
              <a:gd name="connsiteY56" fmla="*/ 1811804 h 1968169"/>
              <a:gd name="connsiteX57" fmla="*/ 0 w 4092704"/>
              <a:gd name="connsiteY57" fmla="*/ 1825401 h 1968169"/>
              <a:gd name="connsiteX58" fmla="*/ 3399 w 4092704"/>
              <a:gd name="connsiteY58" fmla="*/ 1835598 h 1968169"/>
              <a:gd name="connsiteX59" fmla="*/ 16996 w 4092704"/>
              <a:gd name="connsiteY59" fmla="*/ 1855994 h 1968169"/>
              <a:gd name="connsiteX60" fmla="*/ 57787 w 4092704"/>
              <a:gd name="connsiteY60" fmla="*/ 1876389 h 1968169"/>
              <a:gd name="connsiteX61" fmla="*/ 135970 w 4092704"/>
              <a:gd name="connsiteY61" fmla="*/ 1889987 h 1968169"/>
              <a:gd name="connsiteX62" fmla="*/ 414709 w 4092704"/>
              <a:gd name="connsiteY62" fmla="*/ 1930778 h 1968169"/>
              <a:gd name="connsiteX63" fmla="*/ 588071 w 4092704"/>
              <a:gd name="connsiteY63" fmla="*/ 1947774 h 1968169"/>
              <a:gd name="connsiteX64" fmla="*/ 812422 w 4092704"/>
              <a:gd name="connsiteY64" fmla="*/ 1964770 h 1968169"/>
              <a:gd name="connsiteX65" fmla="*/ 995982 w 4092704"/>
              <a:gd name="connsiteY65" fmla="*/ 1968169 h 1968169"/>
              <a:gd name="connsiteX66" fmla="*/ 1210135 w 4092704"/>
              <a:gd name="connsiteY66" fmla="*/ 1964770 h 1968169"/>
              <a:gd name="connsiteX67" fmla="*/ 1339307 w 4092704"/>
              <a:gd name="connsiteY67" fmla="*/ 1954572 h 1968169"/>
              <a:gd name="connsiteX68" fmla="*/ 1607848 w 4092704"/>
              <a:gd name="connsiteY68" fmla="*/ 1923979 h 1968169"/>
              <a:gd name="connsiteX69" fmla="*/ 1869591 w 4092704"/>
              <a:gd name="connsiteY69" fmla="*/ 1869591 h 1968169"/>
              <a:gd name="connsiteX70" fmla="*/ 2121136 w 4092704"/>
              <a:gd name="connsiteY70" fmla="*/ 1805005 h 1968169"/>
              <a:gd name="connsiteX71" fmla="*/ 2369281 w 4092704"/>
              <a:gd name="connsiteY71" fmla="*/ 1726822 h 1968169"/>
              <a:gd name="connsiteX72" fmla="*/ 2573237 w 4092704"/>
              <a:gd name="connsiteY72" fmla="*/ 1645240 h 1968169"/>
              <a:gd name="connsiteX73" fmla="*/ 2726203 w 4092704"/>
              <a:gd name="connsiteY73" fmla="*/ 1573856 h 1968169"/>
              <a:gd name="connsiteX74" fmla="*/ 3042334 w 4092704"/>
              <a:gd name="connsiteY74" fmla="*/ 1400494 h 1968169"/>
              <a:gd name="connsiteX75" fmla="*/ 3188502 w 4092704"/>
              <a:gd name="connsiteY75" fmla="*/ 1305314 h 1968169"/>
              <a:gd name="connsiteX76" fmla="*/ 3290480 w 4092704"/>
              <a:gd name="connsiteY76" fmla="*/ 1233930 h 196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092704" h="1968169">
                <a:moveTo>
                  <a:pt x="3290480" y="1233930"/>
                </a:moveTo>
                <a:lnTo>
                  <a:pt x="3429849" y="1131952"/>
                </a:lnTo>
                <a:lnTo>
                  <a:pt x="3596413" y="999381"/>
                </a:lnTo>
                <a:lnTo>
                  <a:pt x="3769775" y="849814"/>
                </a:lnTo>
                <a:lnTo>
                  <a:pt x="3885350" y="741038"/>
                </a:lnTo>
                <a:lnTo>
                  <a:pt x="3926141" y="710445"/>
                </a:lnTo>
                <a:lnTo>
                  <a:pt x="3956734" y="696847"/>
                </a:lnTo>
                <a:lnTo>
                  <a:pt x="3983928" y="686650"/>
                </a:lnTo>
                <a:lnTo>
                  <a:pt x="4014521" y="686650"/>
                </a:lnTo>
                <a:lnTo>
                  <a:pt x="4041716" y="690049"/>
                </a:lnTo>
                <a:lnTo>
                  <a:pt x="4062111" y="676452"/>
                </a:lnTo>
                <a:lnTo>
                  <a:pt x="4082507" y="649258"/>
                </a:lnTo>
                <a:lnTo>
                  <a:pt x="4092704" y="625463"/>
                </a:lnTo>
                <a:lnTo>
                  <a:pt x="4085906" y="571075"/>
                </a:lnTo>
                <a:lnTo>
                  <a:pt x="4065510" y="509888"/>
                </a:lnTo>
                <a:lnTo>
                  <a:pt x="4024719" y="428306"/>
                </a:lnTo>
                <a:lnTo>
                  <a:pt x="3946536" y="312731"/>
                </a:lnTo>
                <a:lnTo>
                  <a:pt x="3881950" y="220952"/>
                </a:lnTo>
                <a:lnTo>
                  <a:pt x="3820764" y="139369"/>
                </a:lnTo>
                <a:lnTo>
                  <a:pt x="3766376" y="74784"/>
                </a:lnTo>
                <a:cubicBezTo>
                  <a:pt x="3735252" y="15995"/>
                  <a:pt x="3757578" y="16996"/>
                  <a:pt x="3732383" y="16996"/>
                </a:cubicBezTo>
                <a:lnTo>
                  <a:pt x="3640603" y="0"/>
                </a:lnTo>
                <a:lnTo>
                  <a:pt x="3627006" y="13597"/>
                </a:lnTo>
                <a:lnTo>
                  <a:pt x="3644003" y="64586"/>
                </a:lnTo>
                <a:lnTo>
                  <a:pt x="3667797" y="139369"/>
                </a:lnTo>
                <a:lnTo>
                  <a:pt x="3681394" y="203955"/>
                </a:lnTo>
                <a:lnTo>
                  <a:pt x="3694991" y="271940"/>
                </a:lnTo>
                <a:lnTo>
                  <a:pt x="3705189" y="370519"/>
                </a:lnTo>
                <a:lnTo>
                  <a:pt x="3701790" y="418108"/>
                </a:lnTo>
                <a:lnTo>
                  <a:pt x="3688193" y="465698"/>
                </a:lnTo>
                <a:lnTo>
                  <a:pt x="3650801" y="530284"/>
                </a:lnTo>
                <a:lnTo>
                  <a:pt x="3582816" y="618665"/>
                </a:lnTo>
                <a:lnTo>
                  <a:pt x="3497834" y="700247"/>
                </a:lnTo>
                <a:lnTo>
                  <a:pt x="3402655" y="785228"/>
                </a:lnTo>
                <a:lnTo>
                  <a:pt x="3259887" y="900803"/>
                </a:lnTo>
                <a:lnTo>
                  <a:pt x="3157909" y="978986"/>
                </a:lnTo>
                <a:lnTo>
                  <a:pt x="3021939" y="1077564"/>
                </a:lnTo>
                <a:lnTo>
                  <a:pt x="2885968" y="1165945"/>
                </a:lnTo>
                <a:lnTo>
                  <a:pt x="2688811" y="1278120"/>
                </a:lnTo>
                <a:lnTo>
                  <a:pt x="2433867" y="1407292"/>
                </a:lnTo>
                <a:lnTo>
                  <a:pt x="2274102" y="1471878"/>
                </a:lnTo>
                <a:lnTo>
                  <a:pt x="2015759" y="1567057"/>
                </a:lnTo>
                <a:lnTo>
                  <a:pt x="1842397" y="1621445"/>
                </a:lnTo>
                <a:lnTo>
                  <a:pt x="1672434" y="1669035"/>
                </a:lnTo>
                <a:lnTo>
                  <a:pt x="1539863" y="1699628"/>
                </a:lnTo>
                <a:lnTo>
                  <a:pt x="1407292" y="1726822"/>
                </a:lnTo>
                <a:lnTo>
                  <a:pt x="1230530" y="1754016"/>
                </a:lnTo>
                <a:lnTo>
                  <a:pt x="1080963" y="1774412"/>
                </a:lnTo>
                <a:lnTo>
                  <a:pt x="951791" y="1784610"/>
                </a:lnTo>
                <a:lnTo>
                  <a:pt x="686649" y="1805005"/>
                </a:lnTo>
                <a:lnTo>
                  <a:pt x="557478" y="1801606"/>
                </a:lnTo>
                <a:lnTo>
                  <a:pt x="407910" y="1805005"/>
                </a:lnTo>
                <a:lnTo>
                  <a:pt x="183559" y="1798207"/>
                </a:lnTo>
                <a:lnTo>
                  <a:pt x="74783" y="1791408"/>
                </a:lnTo>
                <a:lnTo>
                  <a:pt x="50988" y="1791408"/>
                </a:lnTo>
                <a:lnTo>
                  <a:pt x="33992" y="1794807"/>
                </a:lnTo>
                <a:lnTo>
                  <a:pt x="10197" y="1811804"/>
                </a:lnTo>
                <a:lnTo>
                  <a:pt x="0" y="1825401"/>
                </a:lnTo>
                <a:lnTo>
                  <a:pt x="3399" y="1835598"/>
                </a:lnTo>
                <a:lnTo>
                  <a:pt x="16996" y="1855994"/>
                </a:lnTo>
                <a:lnTo>
                  <a:pt x="57787" y="1876389"/>
                </a:lnTo>
                <a:lnTo>
                  <a:pt x="135970" y="1889987"/>
                </a:lnTo>
                <a:lnTo>
                  <a:pt x="414709" y="1930778"/>
                </a:lnTo>
                <a:lnTo>
                  <a:pt x="588071" y="1947774"/>
                </a:lnTo>
                <a:lnTo>
                  <a:pt x="812422" y="1964770"/>
                </a:lnTo>
                <a:lnTo>
                  <a:pt x="995982" y="1968169"/>
                </a:lnTo>
                <a:lnTo>
                  <a:pt x="1210135" y="1964770"/>
                </a:lnTo>
                <a:lnTo>
                  <a:pt x="1339307" y="1954572"/>
                </a:lnTo>
                <a:lnTo>
                  <a:pt x="1607848" y="1923979"/>
                </a:lnTo>
                <a:lnTo>
                  <a:pt x="1869591" y="1869591"/>
                </a:lnTo>
                <a:lnTo>
                  <a:pt x="2121136" y="1805005"/>
                </a:lnTo>
                <a:lnTo>
                  <a:pt x="2369281" y="1726822"/>
                </a:lnTo>
                <a:lnTo>
                  <a:pt x="2573237" y="1645240"/>
                </a:lnTo>
                <a:lnTo>
                  <a:pt x="2726203" y="1573856"/>
                </a:lnTo>
                <a:lnTo>
                  <a:pt x="3042334" y="1400494"/>
                </a:lnTo>
                <a:lnTo>
                  <a:pt x="3188502" y="1305314"/>
                </a:lnTo>
                <a:lnTo>
                  <a:pt x="3290480" y="1233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347270E-B00F-4A74-84D6-147770DAAD1A}"/>
              </a:ext>
            </a:extLst>
          </p:cNvPr>
          <p:cNvSpPr/>
          <p:nvPr/>
        </p:nvSpPr>
        <p:spPr>
          <a:xfrm rot="1200000">
            <a:off x="4248150" y="3476626"/>
            <a:ext cx="4637088" cy="1966913"/>
          </a:xfrm>
          <a:custGeom>
            <a:avLst/>
            <a:gdLst>
              <a:gd name="connsiteX0" fmla="*/ 2377440 w 4636770"/>
              <a:gd name="connsiteY0" fmla="*/ 948690 h 1965960"/>
              <a:gd name="connsiteX1" fmla="*/ 1996440 w 4636770"/>
              <a:gd name="connsiteY1" fmla="*/ 754380 h 1965960"/>
              <a:gd name="connsiteX2" fmla="*/ 1642110 w 4636770"/>
              <a:gd name="connsiteY2" fmla="*/ 582930 h 1965960"/>
              <a:gd name="connsiteX3" fmla="*/ 1489710 w 4636770"/>
              <a:gd name="connsiteY3" fmla="*/ 514350 h 1965960"/>
              <a:gd name="connsiteX4" fmla="*/ 1253490 w 4636770"/>
              <a:gd name="connsiteY4" fmla="*/ 415290 h 1965960"/>
              <a:gd name="connsiteX5" fmla="*/ 1043940 w 4636770"/>
              <a:gd name="connsiteY5" fmla="*/ 327660 h 1965960"/>
              <a:gd name="connsiteX6" fmla="*/ 922020 w 4636770"/>
              <a:gd name="connsiteY6" fmla="*/ 281940 h 1965960"/>
              <a:gd name="connsiteX7" fmla="*/ 739140 w 4636770"/>
              <a:gd name="connsiteY7" fmla="*/ 213360 h 1965960"/>
              <a:gd name="connsiteX8" fmla="*/ 422910 w 4636770"/>
              <a:gd name="connsiteY8" fmla="*/ 106680 h 1965960"/>
              <a:gd name="connsiteX9" fmla="*/ 209550 w 4636770"/>
              <a:gd name="connsiteY9" fmla="*/ 38100 h 1965960"/>
              <a:gd name="connsiteX10" fmla="*/ 114300 w 4636770"/>
              <a:gd name="connsiteY10" fmla="*/ 7620 h 1965960"/>
              <a:gd name="connsiteX11" fmla="*/ 83820 w 4636770"/>
              <a:gd name="connsiteY11" fmla="*/ 0 h 1965960"/>
              <a:gd name="connsiteX12" fmla="*/ 45720 w 4636770"/>
              <a:gd name="connsiteY12" fmla="*/ 0 h 1965960"/>
              <a:gd name="connsiteX13" fmla="*/ 15240 w 4636770"/>
              <a:gd name="connsiteY13" fmla="*/ 15240 h 1965960"/>
              <a:gd name="connsiteX14" fmla="*/ 3810 w 4636770"/>
              <a:gd name="connsiteY14" fmla="*/ 49530 h 1965960"/>
              <a:gd name="connsiteX15" fmla="*/ 3810 w 4636770"/>
              <a:gd name="connsiteY15" fmla="*/ 83820 h 1965960"/>
              <a:gd name="connsiteX16" fmla="*/ 0 w 4636770"/>
              <a:gd name="connsiteY16" fmla="*/ 91440 h 1965960"/>
              <a:gd name="connsiteX17" fmla="*/ 83820 w 4636770"/>
              <a:gd name="connsiteY17" fmla="*/ 121920 h 1965960"/>
              <a:gd name="connsiteX18" fmla="*/ 220980 w 4636770"/>
              <a:gd name="connsiteY18" fmla="*/ 163830 h 1965960"/>
              <a:gd name="connsiteX19" fmla="*/ 438150 w 4636770"/>
              <a:gd name="connsiteY19" fmla="*/ 236220 h 1965960"/>
              <a:gd name="connsiteX20" fmla="*/ 552450 w 4636770"/>
              <a:gd name="connsiteY20" fmla="*/ 278130 h 1965960"/>
              <a:gd name="connsiteX21" fmla="*/ 720090 w 4636770"/>
              <a:gd name="connsiteY21" fmla="*/ 346710 h 1965960"/>
              <a:gd name="connsiteX22" fmla="*/ 868680 w 4636770"/>
              <a:gd name="connsiteY22" fmla="*/ 411480 h 1965960"/>
              <a:gd name="connsiteX23" fmla="*/ 1055370 w 4636770"/>
              <a:gd name="connsiteY23" fmla="*/ 499110 h 1965960"/>
              <a:gd name="connsiteX24" fmla="*/ 1417320 w 4636770"/>
              <a:gd name="connsiteY24" fmla="*/ 678180 h 1965960"/>
              <a:gd name="connsiteX25" fmla="*/ 1592580 w 4636770"/>
              <a:gd name="connsiteY25" fmla="*/ 765810 h 1965960"/>
              <a:gd name="connsiteX26" fmla="*/ 1885950 w 4636770"/>
              <a:gd name="connsiteY26" fmla="*/ 937260 h 1965960"/>
              <a:gd name="connsiteX27" fmla="*/ 2571750 w 4636770"/>
              <a:gd name="connsiteY27" fmla="*/ 1306830 h 1965960"/>
              <a:gd name="connsiteX28" fmla="*/ 2689860 w 4636770"/>
              <a:gd name="connsiteY28" fmla="*/ 1371600 h 1965960"/>
              <a:gd name="connsiteX29" fmla="*/ 2907030 w 4636770"/>
              <a:gd name="connsiteY29" fmla="*/ 1497330 h 1965960"/>
              <a:gd name="connsiteX30" fmla="*/ 3128010 w 4636770"/>
              <a:gd name="connsiteY30" fmla="*/ 1634490 h 1965960"/>
              <a:gd name="connsiteX31" fmla="*/ 3322320 w 4636770"/>
              <a:gd name="connsiteY31" fmla="*/ 1760220 h 1965960"/>
              <a:gd name="connsiteX32" fmla="*/ 3459480 w 4636770"/>
              <a:gd name="connsiteY32" fmla="*/ 1844040 h 1965960"/>
              <a:gd name="connsiteX33" fmla="*/ 3528060 w 4636770"/>
              <a:gd name="connsiteY33" fmla="*/ 1893570 h 1965960"/>
              <a:gd name="connsiteX34" fmla="*/ 3585210 w 4636770"/>
              <a:gd name="connsiteY34" fmla="*/ 1924050 h 1965960"/>
              <a:gd name="connsiteX35" fmla="*/ 3646170 w 4636770"/>
              <a:gd name="connsiteY35" fmla="*/ 1943100 h 1965960"/>
              <a:gd name="connsiteX36" fmla="*/ 3703320 w 4636770"/>
              <a:gd name="connsiteY36" fmla="*/ 1958340 h 1965960"/>
              <a:gd name="connsiteX37" fmla="*/ 3756660 w 4636770"/>
              <a:gd name="connsiteY37" fmla="*/ 1965960 h 1965960"/>
              <a:gd name="connsiteX38" fmla="*/ 3802380 w 4636770"/>
              <a:gd name="connsiteY38" fmla="*/ 1954530 h 1965960"/>
              <a:gd name="connsiteX39" fmla="*/ 3931920 w 4636770"/>
              <a:gd name="connsiteY39" fmla="*/ 1908810 h 1965960"/>
              <a:gd name="connsiteX40" fmla="*/ 4130040 w 4636770"/>
              <a:gd name="connsiteY40" fmla="*/ 1836420 h 1965960"/>
              <a:gd name="connsiteX41" fmla="*/ 4290060 w 4636770"/>
              <a:gd name="connsiteY41" fmla="*/ 1779270 h 1965960"/>
              <a:gd name="connsiteX42" fmla="*/ 4514850 w 4636770"/>
              <a:gd name="connsiteY42" fmla="*/ 1695450 h 1965960"/>
              <a:gd name="connsiteX43" fmla="*/ 4602480 w 4636770"/>
              <a:gd name="connsiteY43" fmla="*/ 1661160 h 1965960"/>
              <a:gd name="connsiteX44" fmla="*/ 4636770 w 4636770"/>
              <a:gd name="connsiteY44" fmla="*/ 1638300 h 1965960"/>
              <a:gd name="connsiteX45" fmla="*/ 4636770 w 4636770"/>
              <a:gd name="connsiteY45" fmla="*/ 1623060 h 1965960"/>
              <a:gd name="connsiteX46" fmla="*/ 4613910 w 4636770"/>
              <a:gd name="connsiteY46" fmla="*/ 1604010 h 1965960"/>
              <a:gd name="connsiteX47" fmla="*/ 4583430 w 4636770"/>
              <a:gd name="connsiteY47" fmla="*/ 1592580 h 1965960"/>
              <a:gd name="connsiteX48" fmla="*/ 4522470 w 4636770"/>
              <a:gd name="connsiteY48" fmla="*/ 1588770 h 1965960"/>
              <a:gd name="connsiteX49" fmla="*/ 4358640 w 4636770"/>
              <a:gd name="connsiteY49" fmla="*/ 1588770 h 1965960"/>
              <a:gd name="connsiteX50" fmla="*/ 4152900 w 4636770"/>
              <a:gd name="connsiteY50" fmla="*/ 1569720 h 1965960"/>
              <a:gd name="connsiteX51" fmla="*/ 3985260 w 4636770"/>
              <a:gd name="connsiteY51" fmla="*/ 1546860 h 1965960"/>
              <a:gd name="connsiteX52" fmla="*/ 3867150 w 4636770"/>
              <a:gd name="connsiteY52" fmla="*/ 1524000 h 1965960"/>
              <a:gd name="connsiteX53" fmla="*/ 3691890 w 4636770"/>
              <a:gd name="connsiteY53" fmla="*/ 1482090 h 1965960"/>
              <a:gd name="connsiteX54" fmla="*/ 3497580 w 4636770"/>
              <a:gd name="connsiteY54" fmla="*/ 1424940 h 1965960"/>
              <a:gd name="connsiteX55" fmla="*/ 3406140 w 4636770"/>
              <a:gd name="connsiteY55" fmla="*/ 1386840 h 1965960"/>
              <a:gd name="connsiteX56" fmla="*/ 3329940 w 4636770"/>
              <a:gd name="connsiteY56" fmla="*/ 1360170 h 1965960"/>
              <a:gd name="connsiteX57" fmla="*/ 3181350 w 4636770"/>
              <a:gd name="connsiteY57" fmla="*/ 1310640 h 1965960"/>
              <a:gd name="connsiteX58" fmla="*/ 3009900 w 4636770"/>
              <a:gd name="connsiteY58" fmla="*/ 1242060 h 1965960"/>
              <a:gd name="connsiteX59" fmla="*/ 2788920 w 4636770"/>
              <a:gd name="connsiteY59" fmla="*/ 1146810 h 1965960"/>
              <a:gd name="connsiteX60" fmla="*/ 2491740 w 4636770"/>
              <a:gd name="connsiteY60" fmla="*/ 1009650 h 1965960"/>
              <a:gd name="connsiteX61" fmla="*/ 2377440 w 4636770"/>
              <a:gd name="connsiteY61" fmla="*/ 94869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636770" h="1965960">
                <a:moveTo>
                  <a:pt x="2377440" y="948690"/>
                </a:moveTo>
                <a:lnTo>
                  <a:pt x="1996440" y="754380"/>
                </a:lnTo>
                <a:lnTo>
                  <a:pt x="1642110" y="582930"/>
                </a:lnTo>
                <a:lnTo>
                  <a:pt x="1489710" y="514350"/>
                </a:lnTo>
                <a:lnTo>
                  <a:pt x="1253490" y="415290"/>
                </a:lnTo>
                <a:lnTo>
                  <a:pt x="1043940" y="327660"/>
                </a:lnTo>
                <a:lnTo>
                  <a:pt x="922020" y="281940"/>
                </a:lnTo>
                <a:lnTo>
                  <a:pt x="739140" y="213360"/>
                </a:lnTo>
                <a:lnTo>
                  <a:pt x="422910" y="106680"/>
                </a:lnTo>
                <a:lnTo>
                  <a:pt x="209550" y="38100"/>
                </a:lnTo>
                <a:lnTo>
                  <a:pt x="114300" y="7620"/>
                </a:lnTo>
                <a:lnTo>
                  <a:pt x="83820" y="0"/>
                </a:lnTo>
                <a:lnTo>
                  <a:pt x="45720" y="0"/>
                </a:lnTo>
                <a:lnTo>
                  <a:pt x="15240" y="15240"/>
                </a:lnTo>
                <a:lnTo>
                  <a:pt x="3810" y="49530"/>
                </a:lnTo>
                <a:lnTo>
                  <a:pt x="3810" y="83820"/>
                </a:lnTo>
                <a:lnTo>
                  <a:pt x="0" y="91440"/>
                </a:lnTo>
                <a:lnTo>
                  <a:pt x="83820" y="121920"/>
                </a:lnTo>
                <a:lnTo>
                  <a:pt x="220980" y="163830"/>
                </a:lnTo>
                <a:lnTo>
                  <a:pt x="438150" y="236220"/>
                </a:lnTo>
                <a:lnTo>
                  <a:pt x="552450" y="278130"/>
                </a:lnTo>
                <a:lnTo>
                  <a:pt x="720090" y="346710"/>
                </a:lnTo>
                <a:lnTo>
                  <a:pt x="868680" y="411480"/>
                </a:lnTo>
                <a:lnTo>
                  <a:pt x="1055370" y="499110"/>
                </a:lnTo>
                <a:lnTo>
                  <a:pt x="1417320" y="678180"/>
                </a:lnTo>
                <a:lnTo>
                  <a:pt x="1592580" y="765810"/>
                </a:lnTo>
                <a:lnTo>
                  <a:pt x="1885950" y="937260"/>
                </a:lnTo>
                <a:lnTo>
                  <a:pt x="2571750" y="1306830"/>
                </a:lnTo>
                <a:lnTo>
                  <a:pt x="2689860" y="1371600"/>
                </a:lnTo>
                <a:lnTo>
                  <a:pt x="2907030" y="1497330"/>
                </a:lnTo>
                <a:lnTo>
                  <a:pt x="3128010" y="1634490"/>
                </a:lnTo>
                <a:lnTo>
                  <a:pt x="3322320" y="1760220"/>
                </a:lnTo>
                <a:lnTo>
                  <a:pt x="3459480" y="1844040"/>
                </a:lnTo>
                <a:lnTo>
                  <a:pt x="3528060" y="1893570"/>
                </a:lnTo>
                <a:lnTo>
                  <a:pt x="3585210" y="1924050"/>
                </a:lnTo>
                <a:lnTo>
                  <a:pt x="3646170" y="1943100"/>
                </a:lnTo>
                <a:lnTo>
                  <a:pt x="3703320" y="1958340"/>
                </a:lnTo>
                <a:lnTo>
                  <a:pt x="3756660" y="1965960"/>
                </a:lnTo>
                <a:lnTo>
                  <a:pt x="3802380" y="1954530"/>
                </a:lnTo>
                <a:lnTo>
                  <a:pt x="3931920" y="1908810"/>
                </a:lnTo>
                <a:lnTo>
                  <a:pt x="4130040" y="1836420"/>
                </a:lnTo>
                <a:lnTo>
                  <a:pt x="4290060" y="1779270"/>
                </a:lnTo>
                <a:lnTo>
                  <a:pt x="4514850" y="1695450"/>
                </a:lnTo>
                <a:lnTo>
                  <a:pt x="4602480" y="1661160"/>
                </a:lnTo>
                <a:lnTo>
                  <a:pt x="4636770" y="1638300"/>
                </a:lnTo>
                <a:lnTo>
                  <a:pt x="4636770" y="1623060"/>
                </a:lnTo>
                <a:lnTo>
                  <a:pt x="4613910" y="1604010"/>
                </a:lnTo>
                <a:lnTo>
                  <a:pt x="4583430" y="1592580"/>
                </a:lnTo>
                <a:lnTo>
                  <a:pt x="4522470" y="1588770"/>
                </a:lnTo>
                <a:lnTo>
                  <a:pt x="4358640" y="1588770"/>
                </a:lnTo>
                <a:lnTo>
                  <a:pt x="4152900" y="1569720"/>
                </a:lnTo>
                <a:lnTo>
                  <a:pt x="3985260" y="1546860"/>
                </a:lnTo>
                <a:lnTo>
                  <a:pt x="3867150" y="1524000"/>
                </a:lnTo>
                <a:lnTo>
                  <a:pt x="3691890" y="1482090"/>
                </a:lnTo>
                <a:lnTo>
                  <a:pt x="3497580" y="1424940"/>
                </a:lnTo>
                <a:lnTo>
                  <a:pt x="3406140" y="1386840"/>
                </a:lnTo>
                <a:lnTo>
                  <a:pt x="3329940" y="1360170"/>
                </a:lnTo>
                <a:lnTo>
                  <a:pt x="3181350" y="1310640"/>
                </a:lnTo>
                <a:lnTo>
                  <a:pt x="3009900" y="1242060"/>
                </a:lnTo>
                <a:lnTo>
                  <a:pt x="2788920" y="1146810"/>
                </a:lnTo>
                <a:lnTo>
                  <a:pt x="2491740" y="1009650"/>
                </a:lnTo>
                <a:lnTo>
                  <a:pt x="2377440" y="9486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7F6D3D9-8ED5-4712-9FD6-D0CC3FBF0C89}"/>
              </a:ext>
            </a:extLst>
          </p:cNvPr>
          <p:cNvSpPr/>
          <p:nvPr/>
        </p:nvSpPr>
        <p:spPr>
          <a:xfrm>
            <a:off x="5684839" y="1466850"/>
            <a:ext cx="585787" cy="763588"/>
          </a:xfrm>
          <a:custGeom>
            <a:avLst/>
            <a:gdLst>
              <a:gd name="connsiteX0" fmla="*/ 257175 w 585787"/>
              <a:gd name="connsiteY0" fmla="*/ 485775 h 764381"/>
              <a:gd name="connsiteX1" fmla="*/ 250031 w 585787"/>
              <a:gd name="connsiteY1" fmla="*/ 335756 h 764381"/>
              <a:gd name="connsiteX2" fmla="*/ 247650 w 585787"/>
              <a:gd name="connsiteY2" fmla="*/ 304800 h 764381"/>
              <a:gd name="connsiteX3" fmla="*/ 230981 w 585787"/>
              <a:gd name="connsiteY3" fmla="*/ 252413 h 764381"/>
              <a:gd name="connsiteX4" fmla="*/ 200025 w 585787"/>
              <a:gd name="connsiteY4" fmla="*/ 178594 h 764381"/>
              <a:gd name="connsiteX5" fmla="*/ 180975 w 585787"/>
              <a:gd name="connsiteY5" fmla="*/ 154781 h 764381"/>
              <a:gd name="connsiteX6" fmla="*/ 128587 w 585787"/>
              <a:gd name="connsiteY6" fmla="*/ 126206 h 764381"/>
              <a:gd name="connsiteX7" fmla="*/ 40481 w 585787"/>
              <a:gd name="connsiteY7" fmla="*/ 73819 h 764381"/>
              <a:gd name="connsiteX8" fmla="*/ 21431 w 585787"/>
              <a:gd name="connsiteY8" fmla="*/ 57150 h 764381"/>
              <a:gd name="connsiteX9" fmla="*/ 2381 w 585787"/>
              <a:gd name="connsiteY9" fmla="*/ 33338 h 764381"/>
              <a:gd name="connsiteX10" fmla="*/ 0 w 585787"/>
              <a:gd name="connsiteY10" fmla="*/ 23813 h 764381"/>
              <a:gd name="connsiteX11" fmla="*/ 0 w 585787"/>
              <a:gd name="connsiteY11" fmla="*/ 9525 h 764381"/>
              <a:gd name="connsiteX12" fmla="*/ 11906 w 585787"/>
              <a:gd name="connsiteY12" fmla="*/ 0 h 764381"/>
              <a:gd name="connsiteX13" fmla="*/ 40481 w 585787"/>
              <a:gd name="connsiteY13" fmla="*/ 0 h 764381"/>
              <a:gd name="connsiteX14" fmla="*/ 164306 w 585787"/>
              <a:gd name="connsiteY14" fmla="*/ 9525 h 764381"/>
              <a:gd name="connsiteX15" fmla="*/ 290512 w 585787"/>
              <a:gd name="connsiteY15" fmla="*/ 23813 h 764381"/>
              <a:gd name="connsiteX16" fmla="*/ 450056 w 585787"/>
              <a:gd name="connsiteY16" fmla="*/ 45244 h 764381"/>
              <a:gd name="connsiteX17" fmla="*/ 476250 w 585787"/>
              <a:gd name="connsiteY17" fmla="*/ 52388 h 764381"/>
              <a:gd name="connsiteX18" fmla="*/ 514350 w 585787"/>
              <a:gd name="connsiteY18" fmla="*/ 69056 h 764381"/>
              <a:gd name="connsiteX19" fmla="*/ 542925 w 585787"/>
              <a:gd name="connsiteY19" fmla="*/ 85725 h 764381"/>
              <a:gd name="connsiteX20" fmla="*/ 559594 w 585787"/>
              <a:gd name="connsiteY20" fmla="*/ 102394 h 764381"/>
              <a:gd name="connsiteX21" fmla="*/ 576262 w 585787"/>
              <a:gd name="connsiteY21" fmla="*/ 121444 h 764381"/>
              <a:gd name="connsiteX22" fmla="*/ 583406 w 585787"/>
              <a:gd name="connsiteY22" fmla="*/ 138113 h 764381"/>
              <a:gd name="connsiteX23" fmla="*/ 585787 w 585787"/>
              <a:gd name="connsiteY23" fmla="*/ 159544 h 764381"/>
              <a:gd name="connsiteX24" fmla="*/ 578644 w 585787"/>
              <a:gd name="connsiteY24" fmla="*/ 183356 h 764381"/>
              <a:gd name="connsiteX25" fmla="*/ 566737 w 585787"/>
              <a:gd name="connsiteY25" fmla="*/ 207169 h 764381"/>
              <a:gd name="connsiteX26" fmla="*/ 538162 w 585787"/>
              <a:gd name="connsiteY26" fmla="*/ 240506 h 764381"/>
              <a:gd name="connsiteX27" fmla="*/ 516731 w 585787"/>
              <a:gd name="connsiteY27" fmla="*/ 259556 h 764381"/>
              <a:gd name="connsiteX28" fmla="*/ 509587 w 585787"/>
              <a:gd name="connsiteY28" fmla="*/ 276225 h 764381"/>
              <a:gd name="connsiteX29" fmla="*/ 497681 w 585787"/>
              <a:gd name="connsiteY29" fmla="*/ 433388 h 764381"/>
              <a:gd name="connsiteX30" fmla="*/ 476250 w 585787"/>
              <a:gd name="connsiteY30" fmla="*/ 657225 h 764381"/>
              <a:gd name="connsiteX31" fmla="*/ 471487 w 585787"/>
              <a:gd name="connsiteY31" fmla="*/ 711994 h 764381"/>
              <a:gd name="connsiteX32" fmla="*/ 457200 w 585787"/>
              <a:gd name="connsiteY32" fmla="*/ 735806 h 764381"/>
              <a:gd name="connsiteX33" fmla="*/ 419100 w 585787"/>
              <a:gd name="connsiteY33" fmla="*/ 747713 h 764381"/>
              <a:gd name="connsiteX34" fmla="*/ 338137 w 585787"/>
              <a:gd name="connsiteY34" fmla="*/ 764381 h 764381"/>
              <a:gd name="connsiteX35" fmla="*/ 290512 w 585787"/>
              <a:gd name="connsiteY35" fmla="*/ 757238 h 764381"/>
              <a:gd name="connsiteX36" fmla="*/ 271462 w 585787"/>
              <a:gd name="connsiteY36" fmla="*/ 745331 h 764381"/>
              <a:gd name="connsiteX37" fmla="*/ 266700 w 585787"/>
              <a:gd name="connsiteY37" fmla="*/ 678656 h 764381"/>
              <a:gd name="connsiteX38" fmla="*/ 257175 w 585787"/>
              <a:gd name="connsiteY38" fmla="*/ 485775 h 76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5787" h="764381">
                <a:moveTo>
                  <a:pt x="257175" y="485775"/>
                </a:moveTo>
                <a:lnTo>
                  <a:pt x="250031" y="335756"/>
                </a:lnTo>
                <a:lnTo>
                  <a:pt x="247650" y="304800"/>
                </a:lnTo>
                <a:lnTo>
                  <a:pt x="230981" y="252413"/>
                </a:lnTo>
                <a:lnTo>
                  <a:pt x="200025" y="178594"/>
                </a:lnTo>
                <a:lnTo>
                  <a:pt x="180975" y="154781"/>
                </a:lnTo>
                <a:lnTo>
                  <a:pt x="128587" y="126206"/>
                </a:lnTo>
                <a:lnTo>
                  <a:pt x="40481" y="73819"/>
                </a:lnTo>
                <a:lnTo>
                  <a:pt x="21431" y="57150"/>
                </a:lnTo>
                <a:lnTo>
                  <a:pt x="2381" y="33338"/>
                </a:lnTo>
                <a:lnTo>
                  <a:pt x="0" y="23813"/>
                </a:lnTo>
                <a:lnTo>
                  <a:pt x="0" y="9525"/>
                </a:lnTo>
                <a:lnTo>
                  <a:pt x="11906" y="0"/>
                </a:lnTo>
                <a:lnTo>
                  <a:pt x="40481" y="0"/>
                </a:lnTo>
                <a:lnTo>
                  <a:pt x="164306" y="9525"/>
                </a:lnTo>
                <a:lnTo>
                  <a:pt x="290512" y="23813"/>
                </a:lnTo>
                <a:lnTo>
                  <a:pt x="450056" y="45244"/>
                </a:lnTo>
                <a:lnTo>
                  <a:pt x="476250" y="52388"/>
                </a:lnTo>
                <a:lnTo>
                  <a:pt x="514350" y="69056"/>
                </a:lnTo>
                <a:lnTo>
                  <a:pt x="542925" y="85725"/>
                </a:lnTo>
                <a:lnTo>
                  <a:pt x="559594" y="102394"/>
                </a:lnTo>
                <a:lnTo>
                  <a:pt x="576262" y="121444"/>
                </a:lnTo>
                <a:lnTo>
                  <a:pt x="583406" y="138113"/>
                </a:lnTo>
                <a:lnTo>
                  <a:pt x="585787" y="159544"/>
                </a:lnTo>
                <a:lnTo>
                  <a:pt x="578644" y="183356"/>
                </a:lnTo>
                <a:lnTo>
                  <a:pt x="566737" y="207169"/>
                </a:lnTo>
                <a:lnTo>
                  <a:pt x="538162" y="240506"/>
                </a:lnTo>
                <a:lnTo>
                  <a:pt x="516731" y="259556"/>
                </a:lnTo>
                <a:lnTo>
                  <a:pt x="509587" y="276225"/>
                </a:lnTo>
                <a:lnTo>
                  <a:pt x="497681" y="433388"/>
                </a:lnTo>
                <a:lnTo>
                  <a:pt x="476250" y="657225"/>
                </a:lnTo>
                <a:lnTo>
                  <a:pt x="471487" y="711994"/>
                </a:lnTo>
                <a:lnTo>
                  <a:pt x="457200" y="735806"/>
                </a:lnTo>
                <a:lnTo>
                  <a:pt x="419100" y="747713"/>
                </a:lnTo>
                <a:lnTo>
                  <a:pt x="338137" y="764381"/>
                </a:lnTo>
                <a:lnTo>
                  <a:pt x="290512" y="757238"/>
                </a:lnTo>
                <a:lnTo>
                  <a:pt x="271462" y="745331"/>
                </a:lnTo>
                <a:lnTo>
                  <a:pt x="266700" y="678656"/>
                </a:lnTo>
                <a:lnTo>
                  <a:pt x="257175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B4548AB-ADA5-4862-957C-951DA6280AEC}"/>
              </a:ext>
            </a:extLst>
          </p:cNvPr>
          <p:cNvSpPr/>
          <p:nvPr/>
        </p:nvSpPr>
        <p:spPr>
          <a:xfrm rot="16200000">
            <a:off x="4065588" y="4605338"/>
            <a:ext cx="2071688" cy="544513"/>
          </a:xfrm>
          <a:custGeom>
            <a:avLst/>
            <a:gdLst>
              <a:gd name="connsiteX0" fmla="*/ 1152525 w 2071688"/>
              <a:gd name="connsiteY0" fmla="*/ 204787 h 545306"/>
              <a:gd name="connsiteX1" fmla="*/ 1650207 w 2071688"/>
              <a:gd name="connsiteY1" fmla="*/ 173831 h 545306"/>
              <a:gd name="connsiteX2" fmla="*/ 1745457 w 2071688"/>
              <a:gd name="connsiteY2" fmla="*/ 169068 h 545306"/>
              <a:gd name="connsiteX3" fmla="*/ 1785938 w 2071688"/>
              <a:gd name="connsiteY3" fmla="*/ 164306 h 545306"/>
              <a:gd name="connsiteX4" fmla="*/ 1833563 w 2071688"/>
              <a:gd name="connsiteY4" fmla="*/ 152400 h 545306"/>
              <a:gd name="connsiteX5" fmla="*/ 1874044 w 2071688"/>
              <a:gd name="connsiteY5" fmla="*/ 130968 h 545306"/>
              <a:gd name="connsiteX6" fmla="*/ 1914525 w 2071688"/>
              <a:gd name="connsiteY6" fmla="*/ 104775 h 545306"/>
              <a:gd name="connsiteX7" fmla="*/ 1966913 w 2071688"/>
              <a:gd name="connsiteY7" fmla="*/ 59531 h 545306"/>
              <a:gd name="connsiteX8" fmla="*/ 2002632 w 2071688"/>
              <a:gd name="connsiteY8" fmla="*/ 21431 h 545306"/>
              <a:gd name="connsiteX9" fmla="*/ 2016919 w 2071688"/>
              <a:gd name="connsiteY9" fmla="*/ 9525 h 545306"/>
              <a:gd name="connsiteX10" fmla="*/ 2038350 w 2071688"/>
              <a:gd name="connsiteY10" fmla="*/ 0 h 545306"/>
              <a:gd name="connsiteX11" fmla="*/ 2052638 w 2071688"/>
              <a:gd name="connsiteY11" fmla="*/ 0 h 545306"/>
              <a:gd name="connsiteX12" fmla="*/ 2062163 w 2071688"/>
              <a:gd name="connsiteY12" fmla="*/ 2381 h 545306"/>
              <a:gd name="connsiteX13" fmla="*/ 2071688 w 2071688"/>
              <a:gd name="connsiteY13" fmla="*/ 11906 h 545306"/>
              <a:gd name="connsiteX14" fmla="*/ 2071688 w 2071688"/>
              <a:gd name="connsiteY14" fmla="*/ 23812 h 545306"/>
              <a:gd name="connsiteX15" fmla="*/ 2064544 w 2071688"/>
              <a:gd name="connsiteY15" fmla="*/ 42862 h 545306"/>
              <a:gd name="connsiteX16" fmla="*/ 2059782 w 2071688"/>
              <a:gd name="connsiteY16" fmla="*/ 59531 h 545306"/>
              <a:gd name="connsiteX17" fmla="*/ 2045494 w 2071688"/>
              <a:gd name="connsiteY17" fmla="*/ 109537 h 545306"/>
              <a:gd name="connsiteX18" fmla="*/ 2026444 w 2071688"/>
              <a:gd name="connsiteY18" fmla="*/ 183356 h 545306"/>
              <a:gd name="connsiteX19" fmla="*/ 2002632 w 2071688"/>
              <a:gd name="connsiteY19" fmla="*/ 247650 h 545306"/>
              <a:gd name="connsiteX20" fmla="*/ 1955007 w 2071688"/>
              <a:gd name="connsiteY20" fmla="*/ 335756 h 545306"/>
              <a:gd name="connsiteX21" fmla="*/ 1914525 w 2071688"/>
              <a:gd name="connsiteY21" fmla="*/ 395287 h 545306"/>
              <a:gd name="connsiteX22" fmla="*/ 1902619 w 2071688"/>
              <a:gd name="connsiteY22" fmla="*/ 416718 h 545306"/>
              <a:gd name="connsiteX23" fmla="*/ 1714500 w 2071688"/>
              <a:gd name="connsiteY23" fmla="*/ 414337 h 545306"/>
              <a:gd name="connsiteX24" fmla="*/ 1600200 w 2071688"/>
              <a:gd name="connsiteY24" fmla="*/ 423862 h 545306"/>
              <a:gd name="connsiteX25" fmla="*/ 1221582 w 2071688"/>
              <a:gd name="connsiteY25" fmla="*/ 454818 h 545306"/>
              <a:gd name="connsiteX26" fmla="*/ 1183482 w 2071688"/>
              <a:gd name="connsiteY26" fmla="*/ 459581 h 545306"/>
              <a:gd name="connsiteX27" fmla="*/ 1004888 w 2071688"/>
              <a:gd name="connsiteY27" fmla="*/ 461962 h 545306"/>
              <a:gd name="connsiteX28" fmla="*/ 383382 w 2071688"/>
              <a:gd name="connsiteY28" fmla="*/ 478631 h 545306"/>
              <a:gd name="connsiteX29" fmla="*/ 297657 w 2071688"/>
              <a:gd name="connsiteY29" fmla="*/ 483393 h 545306"/>
              <a:gd name="connsiteX30" fmla="*/ 269082 w 2071688"/>
              <a:gd name="connsiteY30" fmla="*/ 488156 h 545306"/>
              <a:gd name="connsiteX31" fmla="*/ 226219 w 2071688"/>
              <a:gd name="connsiteY31" fmla="*/ 500062 h 545306"/>
              <a:gd name="connsiteX32" fmla="*/ 135732 w 2071688"/>
              <a:gd name="connsiteY32" fmla="*/ 545306 h 545306"/>
              <a:gd name="connsiteX33" fmla="*/ 104775 w 2071688"/>
              <a:gd name="connsiteY33" fmla="*/ 519112 h 545306"/>
              <a:gd name="connsiteX34" fmla="*/ 54769 w 2071688"/>
              <a:gd name="connsiteY34" fmla="*/ 478631 h 545306"/>
              <a:gd name="connsiteX35" fmla="*/ 30957 w 2071688"/>
              <a:gd name="connsiteY35" fmla="*/ 464343 h 545306"/>
              <a:gd name="connsiteX36" fmla="*/ 9525 w 2071688"/>
              <a:gd name="connsiteY36" fmla="*/ 431006 h 545306"/>
              <a:gd name="connsiteX37" fmla="*/ 0 w 2071688"/>
              <a:gd name="connsiteY37" fmla="*/ 400050 h 545306"/>
              <a:gd name="connsiteX38" fmla="*/ 4763 w 2071688"/>
              <a:gd name="connsiteY38" fmla="*/ 373856 h 545306"/>
              <a:gd name="connsiteX39" fmla="*/ 21432 w 2071688"/>
              <a:gd name="connsiteY39" fmla="*/ 350043 h 545306"/>
              <a:gd name="connsiteX40" fmla="*/ 50007 w 2071688"/>
              <a:gd name="connsiteY40" fmla="*/ 333375 h 545306"/>
              <a:gd name="connsiteX41" fmla="*/ 73819 w 2071688"/>
              <a:gd name="connsiteY41" fmla="*/ 321468 h 545306"/>
              <a:gd name="connsiteX42" fmla="*/ 123825 w 2071688"/>
              <a:gd name="connsiteY42" fmla="*/ 290512 h 545306"/>
              <a:gd name="connsiteX43" fmla="*/ 178594 w 2071688"/>
              <a:gd name="connsiteY43" fmla="*/ 259556 h 545306"/>
              <a:gd name="connsiteX44" fmla="*/ 219075 w 2071688"/>
              <a:gd name="connsiteY44" fmla="*/ 245268 h 545306"/>
              <a:gd name="connsiteX45" fmla="*/ 271463 w 2071688"/>
              <a:gd name="connsiteY45" fmla="*/ 226218 h 545306"/>
              <a:gd name="connsiteX46" fmla="*/ 323850 w 2071688"/>
              <a:gd name="connsiteY46" fmla="*/ 214312 h 545306"/>
              <a:gd name="connsiteX47" fmla="*/ 345282 w 2071688"/>
              <a:gd name="connsiteY47" fmla="*/ 214312 h 545306"/>
              <a:gd name="connsiteX48" fmla="*/ 397669 w 2071688"/>
              <a:gd name="connsiteY48" fmla="*/ 219075 h 545306"/>
              <a:gd name="connsiteX49" fmla="*/ 538163 w 2071688"/>
              <a:gd name="connsiteY49" fmla="*/ 228600 h 545306"/>
              <a:gd name="connsiteX50" fmla="*/ 647700 w 2071688"/>
              <a:gd name="connsiteY50" fmla="*/ 233362 h 545306"/>
              <a:gd name="connsiteX51" fmla="*/ 719138 w 2071688"/>
              <a:gd name="connsiteY51" fmla="*/ 233362 h 545306"/>
              <a:gd name="connsiteX52" fmla="*/ 840582 w 2071688"/>
              <a:gd name="connsiteY52" fmla="*/ 226218 h 545306"/>
              <a:gd name="connsiteX53" fmla="*/ 995363 w 2071688"/>
              <a:gd name="connsiteY53" fmla="*/ 214312 h 545306"/>
              <a:gd name="connsiteX54" fmla="*/ 1152525 w 2071688"/>
              <a:gd name="connsiteY54" fmla="*/ 204787 h 545306"/>
              <a:gd name="connsiteX0" fmla="*/ 1152525 w 2071688"/>
              <a:gd name="connsiteY0" fmla="*/ 204787 h 545306"/>
              <a:gd name="connsiteX1" fmla="*/ 1650207 w 2071688"/>
              <a:gd name="connsiteY1" fmla="*/ 173831 h 545306"/>
              <a:gd name="connsiteX2" fmla="*/ 1745457 w 2071688"/>
              <a:gd name="connsiteY2" fmla="*/ 169068 h 545306"/>
              <a:gd name="connsiteX3" fmla="*/ 1785938 w 2071688"/>
              <a:gd name="connsiteY3" fmla="*/ 164306 h 545306"/>
              <a:gd name="connsiteX4" fmla="*/ 1833563 w 2071688"/>
              <a:gd name="connsiteY4" fmla="*/ 152400 h 545306"/>
              <a:gd name="connsiteX5" fmla="*/ 1874044 w 2071688"/>
              <a:gd name="connsiteY5" fmla="*/ 130968 h 545306"/>
              <a:gd name="connsiteX6" fmla="*/ 1914525 w 2071688"/>
              <a:gd name="connsiteY6" fmla="*/ 104775 h 545306"/>
              <a:gd name="connsiteX7" fmla="*/ 1966913 w 2071688"/>
              <a:gd name="connsiteY7" fmla="*/ 59531 h 545306"/>
              <a:gd name="connsiteX8" fmla="*/ 2002632 w 2071688"/>
              <a:gd name="connsiteY8" fmla="*/ 21431 h 545306"/>
              <a:gd name="connsiteX9" fmla="*/ 2016919 w 2071688"/>
              <a:gd name="connsiteY9" fmla="*/ 9525 h 545306"/>
              <a:gd name="connsiteX10" fmla="*/ 2038350 w 2071688"/>
              <a:gd name="connsiteY10" fmla="*/ 0 h 545306"/>
              <a:gd name="connsiteX11" fmla="*/ 2052638 w 2071688"/>
              <a:gd name="connsiteY11" fmla="*/ 0 h 545306"/>
              <a:gd name="connsiteX12" fmla="*/ 2062163 w 2071688"/>
              <a:gd name="connsiteY12" fmla="*/ 2381 h 545306"/>
              <a:gd name="connsiteX13" fmla="*/ 2071688 w 2071688"/>
              <a:gd name="connsiteY13" fmla="*/ 11906 h 545306"/>
              <a:gd name="connsiteX14" fmla="*/ 2071688 w 2071688"/>
              <a:gd name="connsiteY14" fmla="*/ 23812 h 545306"/>
              <a:gd name="connsiteX15" fmla="*/ 2064544 w 2071688"/>
              <a:gd name="connsiteY15" fmla="*/ 42862 h 545306"/>
              <a:gd name="connsiteX16" fmla="*/ 2059782 w 2071688"/>
              <a:gd name="connsiteY16" fmla="*/ 59531 h 545306"/>
              <a:gd name="connsiteX17" fmla="*/ 2045494 w 2071688"/>
              <a:gd name="connsiteY17" fmla="*/ 109537 h 545306"/>
              <a:gd name="connsiteX18" fmla="*/ 2026444 w 2071688"/>
              <a:gd name="connsiteY18" fmla="*/ 183356 h 545306"/>
              <a:gd name="connsiteX19" fmla="*/ 2002632 w 2071688"/>
              <a:gd name="connsiteY19" fmla="*/ 247650 h 545306"/>
              <a:gd name="connsiteX20" fmla="*/ 1955007 w 2071688"/>
              <a:gd name="connsiteY20" fmla="*/ 335756 h 545306"/>
              <a:gd name="connsiteX21" fmla="*/ 1914525 w 2071688"/>
              <a:gd name="connsiteY21" fmla="*/ 395287 h 545306"/>
              <a:gd name="connsiteX22" fmla="*/ 1902619 w 2071688"/>
              <a:gd name="connsiteY22" fmla="*/ 416718 h 545306"/>
              <a:gd name="connsiteX23" fmla="*/ 1835944 w 2071688"/>
              <a:gd name="connsiteY23" fmla="*/ 416718 h 545306"/>
              <a:gd name="connsiteX24" fmla="*/ 1714500 w 2071688"/>
              <a:gd name="connsiteY24" fmla="*/ 414337 h 545306"/>
              <a:gd name="connsiteX25" fmla="*/ 1600200 w 2071688"/>
              <a:gd name="connsiteY25" fmla="*/ 423862 h 545306"/>
              <a:gd name="connsiteX26" fmla="*/ 1221582 w 2071688"/>
              <a:gd name="connsiteY26" fmla="*/ 454818 h 545306"/>
              <a:gd name="connsiteX27" fmla="*/ 1183482 w 2071688"/>
              <a:gd name="connsiteY27" fmla="*/ 459581 h 545306"/>
              <a:gd name="connsiteX28" fmla="*/ 1004888 w 2071688"/>
              <a:gd name="connsiteY28" fmla="*/ 461962 h 545306"/>
              <a:gd name="connsiteX29" fmla="*/ 383382 w 2071688"/>
              <a:gd name="connsiteY29" fmla="*/ 478631 h 545306"/>
              <a:gd name="connsiteX30" fmla="*/ 297657 w 2071688"/>
              <a:gd name="connsiteY30" fmla="*/ 483393 h 545306"/>
              <a:gd name="connsiteX31" fmla="*/ 269082 w 2071688"/>
              <a:gd name="connsiteY31" fmla="*/ 488156 h 545306"/>
              <a:gd name="connsiteX32" fmla="*/ 226219 w 2071688"/>
              <a:gd name="connsiteY32" fmla="*/ 500062 h 545306"/>
              <a:gd name="connsiteX33" fmla="*/ 135732 w 2071688"/>
              <a:gd name="connsiteY33" fmla="*/ 545306 h 545306"/>
              <a:gd name="connsiteX34" fmla="*/ 104775 w 2071688"/>
              <a:gd name="connsiteY34" fmla="*/ 519112 h 545306"/>
              <a:gd name="connsiteX35" fmla="*/ 54769 w 2071688"/>
              <a:gd name="connsiteY35" fmla="*/ 478631 h 545306"/>
              <a:gd name="connsiteX36" fmla="*/ 30957 w 2071688"/>
              <a:gd name="connsiteY36" fmla="*/ 464343 h 545306"/>
              <a:gd name="connsiteX37" fmla="*/ 9525 w 2071688"/>
              <a:gd name="connsiteY37" fmla="*/ 431006 h 545306"/>
              <a:gd name="connsiteX38" fmla="*/ 0 w 2071688"/>
              <a:gd name="connsiteY38" fmla="*/ 400050 h 545306"/>
              <a:gd name="connsiteX39" fmla="*/ 4763 w 2071688"/>
              <a:gd name="connsiteY39" fmla="*/ 373856 h 545306"/>
              <a:gd name="connsiteX40" fmla="*/ 21432 w 2071688"/>
              <a:gd name="connsiteY40" fmla="*/ 350043 h 545306"/>
              <a:gd name="connsiteX41" fmla="*/ 50007 w 2071688"/>
              <a:gd name="connsiteY41" fmla="*/ 333375 h 545306"/>
              <a:gd name="connsiteX42" fmla="*/ 73819 w 2071688"/>
              <a:gd name="connsiteY42" fmla="*/ 321468 h 545306"/>
              <a:gd name="connsiteX43" fmla="*/ 123825 w 2071688"/>
              <a:gd name="connsiteY43" fmla="*/ 290512 h 545306"/>
              <a:gd name="connsiteX44" fmla="*/ 178594 w 2071688"/>
              <a:gd name="connsiteY44" fmla="*/ 259556 h 545306"/>
              <a:gd name="connsiteX45" fmla="*/ 219075 w 2071688"/>
              <a:gd name="connsiteY45" fmla="*/ 245268 h 545306"/>
              <a:gd name="connsiteX46" fmla="*/ 271463 w 2071688"/>
              <a:gd name="connsiteY46" fmla="*/ 226218 h 545306"/>
              <a:gd name="connsiteX47" fmla="*/ 323850 w 2071688"/>
              <a:gd name="connsiteY47" fmla="*/ 214312 h 545306"/>
              <a:gd name="connsiteX48" fmla="*/ 345282 w 2071688"/>
              <a:gd name="connsiteY48" fmla="*/ 214312 h 545306"/>
              <a:gd name="connsiteX49" fmla="*/ 397669 w 2071688"/>
              <a:gd name="connsiteY49" fmla="*/ 219075 h 545306"/>
              <a:gd name="connsiteX50" fmla="*/ 538163 w 2071688"/>
              <a:gd name="connsiteY50" fmla="*/ 228600 h 545306"/>
              <a:gd name="connsiteX51" fmla="*/ 647700 w 2071688"/>
              <a:gd name="connsiteY51" fmla="*/ 233362 h 545306"/>
              <a:gd name="connsiteX52" fmla="*/ 719138 w 2071688"/>
              <a:gd name="connsiteY52" fmla="*/ 233362 h 545306"/>
              <a:gd name="connsiteX53" fmla="*/ 840582 w 2071688"/>
              <a:gd name="connsiteY53" fmla="*/ 226218 h 545306"/>
              <a:gd name="connsiteX54" fmla="*/ 995363 w 2071688"/>
              <a:gd name="connsiteY54" fmla="*/ 214312 h 545306"/>
              <a:gd name="connsiteX55" fmla="*/ 1152525 w 2071688"/>
              <a:gd name="connsiteY55" fmla="*/ 204787 h 545306"/>
              <a:gd name="connsiteX0" fmla="*/ 1152525 w 2071688"/>
              <a:gd name="connsiteY0" fmla="*/ 204787 h 545306"/>
              <a:gd name="connsiteX1" fmla="*/ 1650207 w 2071688"/>
              <a:gd name="connsiteY1" fmla="*/ 173831 h 545306"/>
              <a:gd name="connsiteX2" fmla="*/ 1745457 w 2071688"/>
              <a:gd name="connsiteY2" fmla="*/ 169068 h 545306"/>
              <a:gd name="connsiteX3" fmla="*/ 1785938 w 2071688"/>
              <a:gd name="connsiteY3" fmla="*/ 164306 h 545306"/>
              <a:gd name="connsiteX4" fmla="*/ 1833563 w 2071688"/>
              <a:gd name="connsiteY4" fmla="*/ 152400 h 545306"/>
              <a:gd name="connsiteX5" fmla="*/ 1874044 w 2071688"/>
              <a:gd name="connsiteY5" fmla="*/ 130968 h 545306"/>
              <a:gd name="connsiteX6" fmla="*/ 1914525 w 2071688"/>
              <a:gd name="connsiteY6" fmla="*/ 104775 h 545306"/>
              <a:gd name="connsiteX7" fmla="*/ 1966913 w 2071688"/>
              <a:gd name="connsiteY7" fmla="*/ 59531 h 545306"/>
              <a:gd name="connsiteX8" fmla="*/ 2002632 w 2071688"/>
              <a:gd name="connsiteY8" fmla="*/ 21431 h 545306"/>
              <a:gd name="connsiteX9" fmla="*/ 2016919 w 2071688"/>
              <a:gd name="connsiteY9" fmla="*/ 9525 h 545306"/>
              <a:gd name="connsiteX10" fmla="*/ 2038350 w 2071688"/>
              <a:gd name="connsiteY10" fmla="*/ 0 h 545306"/>
              <a:gd name="connsiteX11" fmla="*/ 2052638 w 2071688"/>
              <a:gd name="connsiteY11" fmla="*/ 0 h 545306"/>
              <a:gd name="connsiteX12" fmla="*/ 2062163 w 2071688"/>
              <a:gd name="connsiteY12" fmla="*/ 2381 h 545306"/>
              <a:gd name="connsiteX13" fmla="*/ 2071688 w 2071688"/>
              <a:gd name="connsiteY13" fmla="*/ 11906 h 545306"/>
              <a:gd name="connsiteX14" fmla="*/ 2071688 w 2071688"/>
              <a:gd name="connsiteY14" fmla="*/ 23812 h 545306"/>
              <a:gd name="connsiteX15" fmla="*/ 2064544 w 2071688"/>
              <a:gd name="connsiteY15" fmla="*/ 42862 h 545306"/>
              <a:gd name="connsiteX16" fmla="*/ 2059782 w 2071688"/>
              <a:gd name="connsiteY16" fmla="*/ 59531 h 545306"/>
              <a:gd name="connsiteX17" fmla="*/ 2045494 w 2071688"/>
              <a:gd name="connsiteY17" fmla="*/ 109537 h 545306"/>
              <a:gd name="connsiteX18" fmla="*/ 2026444 w 2071688"/>
              <a:gd name="connsiteY18" fmla="*/ 183356 h 545306"/>
              <a:gd name="connsiteX19" fmla="*/ 2002632 w 2071688"/>
              <a:gd name="connsiteY19" fmla="*/ 247650 h 545306"/>
              <a:gd name="connsiteX20" fmla="*/ 1955007 w 2071688"/>
              <a:gd name="connsiteY20" fmla="*/ 335756 h 545306"/>
              <a:gd name="connsiteX21" fmla="*/ 1914525 w 2071688"/>
              <a:gd name="connsiteY21" fmla="*/ 395287 h 545306"/>
              <a:gd name="connsiteX22" fmla="*/ 1835944 w 2071688"/>
              <a:gd name="connsiteY22" fmla="*/ 416718 h 545306"/>
              <a:gd name="connsiteX23" fmla="*/ 1714500 w 2071688"/>
              <a:gd name="connsiteY23" fmla="*/ 414337 h 545306"/>
              <a:gd name="connsiteX24" fmla="*/ 1600200 w 2071688"/>
              <a:gd name="connsiteY24" fmla="*/ 423862 h 545306"/>
              <a:gd name="connsiteX25" fmla="*/ 1221582 w 2071688"/>
              <a:gd name="connsiteY25" fmla="*/ 454818 h 545306"/>
              <a:gd name="connsiteX26" fmla="*/ 1183482 w 2071688"/>
              <a:gd name="connsiteY26" fmla="*/ 459581 h 545306"/>
              <a:gd name="connsiteX27" fmla="*/ 1004888 w 2071688"/>
              <a:gd name="connsiteY27" fmla="*/ 461962 h 545306"/>
              <a:gd name="connsiteX28" fmla="*/ 383382 w 2071688"/>
              <a:gd name="connsiteY28" fmla="*/ 478631 h 545306"/>
              <a:gd name="connsiteX29" fmla="*/ 297657 w 2071688"/>
              <a:gd name="connsiteY29" fmla="*/ 483393 h 545306"/>
              <a:gd name="connsiteX30" fmla="*/ 269082 w 2071688"/>
              <a:gd name="connsiteY30" fmla="*/ 488156 h 545306"/>
              <a:gd name="connsiteX31" fmla="*/ 226219 w 2071688"/>
              <a:gd name="connsiteY31" fmla="*/ 500062 h 545306"/>
              <a:gd name="connsiteX32" fmla="*/ 135732 w 2071688"/>
              <a:gd name="connsiteY32" fmla="*/ 545306 h 545306"/>
              <a:gd name="connsiteX33" fmla="*/ 104775 w 2071688"/>
              <a:gd name="connsiteY33" fmla="*/ 519112 h 545306"/>
              <a:gd name="connsiteX34" fmla="*/ 54769 w 2071688"/>
              <a:gd name="connsiteY34" fmla="*/ 478631 h 545306"/>
              <a:gd name="connsiteX35" fmla="*/ 30957 w 2071688"/>
              <a:gd name="connsiteY35" fmla="*/ 464343 h 545306"/>
              <a:gd name="connsiteX36" fmla="*/ 9525 w 2071688"/>
              <a:gd name="connsiteY36" fmla="*/ 431006 h 545306"/>
              <a:gd name="connsiteX37" fmla="*/ 0 w 2071688"/>
              <a:gd name="connsiteY37" fmla="*/ 400050 h 545306"/>
              <a:gd name="connsiteX38" fmla="*/ 4763 w 2071688"/>
              <a:gd name="connsiteY38" fmla="*/ 373856 h 545306"/>
              <a:gd name="connsiteX39" fmla="*/ 21432 w 2071688"/>
              <a:gd name="connsiteY39" fmla="*/ 350043 h 545306"/>
              <a:gd name="connsiteX40" fmla="*/ 50007 w 2071688"/>
              <a:gd name="connsiteY40" fmla="*/ 333375 h 545306"/>
              <a:gd name="connsiteX41" fmla="*/ 73819 w 2071688"/>
              <a:gd name="connsiteY41" fmla="*/ 321468 h 545306"/>
              <a:gd name="connsiteX42" fmla="*/ 123825 w 2071688"/>
              <a:gd name="connsiteY42" fmla="*/ 290512 h 545306"/>
              <a:gd name="connsiteX43" fmla="*/ 178594 w 2071688"/>
              <a:gd name="connsiteY43" fmla="*/ 259556 h 545306"/>
              <a:gd name="connsiteX44" fmla="*/ 219075 w 2071688"/>
              <a:gd name="connsiteY44" fmla="*/ 245268 h 545306"/>
              <a:gd name="connsiteX45" fmla="*/ 271463 w 2071688"/>
              <a:gd name="connsiteY45" fmla="*/ 226218 h 545306"/>
              <a:gd name="connsiteX46" fmla="*/ 323850 w 2071688"/>
              <a:gd name="connsiteY46" fmla="*/ 214312 h 545306"/>
              <a:gd name="connsiteX47" fmla="*/ 345282 w 2071688"/>
              <a:gd name="connsiteY47" fmla="*/ 214312 h 545306"/>
              <a:gd name="connsiteX48" fmla="*/ 397669 w 2071688"/>
              <a:gd name="connsiteY48" fmla="*/ 219075 h 545306"/>
              <a:gd name="connsiteX49" fmla="*/ 538163 w 2071688"/>
              <a:gd name="connsiteY49" fmla="*/ 228600 h 545306"/>
              <a:gd name="connsiteX50" fmla="*/ 647700 w 2071688"/>
              <a:gd name="connsiteY50" fmla="*/ 233362 h 545306"/>
              <a:gd name="connsiteX51" fmla="*/ 719138 w 2071688"/>
              <a:gd name="connsiteY51" fmla="*/ 233362 h 545306"/>
              <a:gd name="connsiteX52" fmla="*/ 840582 w 2071688"/>
              <a:gd name="connsiteY52" fmla="*/ 226218 h 545306"/>
              <a:gd name="connsiteX53" fmla="*/ 995363 w 2071688"/>
              <a:gd name="connsiteY53" fmla="*/ 214312 h 545306"/>
              <a:gd name="connsiteX54" fmla="*/ 1152525 w 2071688"/>
              <a:gd name="connsiteY54" fmla="*/ 204787 h 545306"/>
              <a:gd name="connsiteX0" fmla="*/ 1152525 w 2071688"/>
              <a:gd name="connsiteY0" fmla="*/ 204787 h 545306"/>
              <a:gd name="connsiteX1" fmla="*/ 1650207 w 2071688"/>
              <a:gd name="connsiteY1" fmla="*/ 173831 h 545306"/>
              <a:gd name="connsiteX2" fmla="*/ 1745457 w 2071688"/>
              <a:gd name="connsiteY2" fmla="*/ 169068 h 545306"/>
              <a:gd name="connsiteX3" fmla="*/ 1785938 w 2071688"/>
              <a:gd name="connsiteY3" fmla="*/ 164306 h 545306"/>
              <a:gd name="connsiteX4" fmla="*/ 1833563 w 2071688"/>
              <a:gd name="connsiteY4" fmla="*/ 152400 h 545306"/>
              <a:gd name="connsiteX5" fmla="*/ 1874044 w 2071688"/>
              <a:gd name="connsiteY5" fmla="*/ 130968 h 545306"/>
              <a:gd name="connsiteX6" fmla="*/ 1914525 w 2071688"/>
              <a:gd name="connsiteY6" fmla="*/ 104775 h 545306"/>
              <a:gd name="connsiteX7" fmla="*/ 1966913 w 2071688"/>
              <a:gd name="connsiteY7" fmla="*/ 59531 h 545306"/>
              <a:gd name="connsiteX8" fmla="*/ 2002632 w 2071688"/>
              <a:gd name="connsiteY8" fmla="*/ 21431 h 545306"/>
              <a:gd name="connsiteX9" fmla="*/ 2016919 w 2071688"/>
              <a:gd name="connsiteY9" fmla="*/ 9525 h 545306"/>
              <a:gd name="connsiteX10" fmla="*/ 2038350 w 2071688"/>
              <a:gd name="connsiteY10" fmla="*/ 0 h 545306"/>
              <a:gd name="connsiteX11" fmla="*/ 2052638 w 2071688"/>
              <a:gd name="connsiteY11" fmla="*/ 0 h 545306"/>
              <a:gd name="connsiteX12" fmla="*/ 2062163 w 2071688"/>
              <a:gd name="connsiteY12" fmla="*/ 2381 h 545306"/>
              <a:gd name="connsiteX13" fmla="*/ 2071688 w 2071688"/>
              <a:gd name="connsiteY13" fmla="*/ 11906 h 545306"/>
              <a:gd name="connsiteX14" fmla="*/ 2071688 w 2071688"/>
              <a:gd name="connsiteY14" fmla="*/ 23812 h 545306"/>
              <a:gd name="connsiteX15" fmla="*/ 2064544 w 2071688"/>
              <a:gd name="connsiteY15" fmla="*/ 42862 h 545306"/>
              <a:gd name="connsiteX16" fmla="*/ 2059782 w 2071688"/>
              <a:gd name="connsiteY16" fmla="*/ 59531 h 545306"/>
              <a:gd name="connsiteX17" fmla="*/ 2045494 w 2071688"/>
              <a:gd name="connsiteY17" fmla="*/ 109537 h 545306"/>
              <a:gd name="connsiteX18" fmla="*/ 2026444 w 2071688"/>
              <a:gd name="connsiteY18" fmla="*/ 183356 h 545306"/>
              <a:gd name="connsiteX19" fmla="*/ 2002632 w 2071688"/>
              <a:gd name="connsiteY19" fmla="*/ 247650 h 545306"/>
              <a:gd name="connsiteX20" fmla="*/ 1955007 w 2071688"/>
              <a:gd name="connsiteY20" fmla="*/ 335756 h 545306"/>
              <a:gd name="connsiteX21" fmla="*/ 1914525 w 2071688"/>
              <a:gd name="connsiteY21" fmla="*/ 395287 h 545306"/>
              <a:gd name="connsiteX22" fmla="*/ 1714500 w 2071688"/>
              <a:gd name="connsiteY22" fmla="*/ 414337 h 545306"/>
              <a:gd name="connsiteX23" fmla="*/ 1600200 w 2071688"/>
              <a:gd name="connsiteY23" fmla="*/ 423862 h 545306"/>
              <a:gd name="connsiteX24" fmla="*/ 1221582 w 2071688"/>
              <a:gd name="connsiteY24" fmla="*/ 454818 h 545306"/>
              <a:gd name="connsiteX25" fmla="*/ 1183482 w 2071688"/>
              <a:gd name="connsiteY25" fmla="*/ 459581 h 545306"/>
              <a:gd name="connsiteX26" fmla="*/ 1004888 w 2071688"/>
              <a:gd name="connsiteY26" fmla="*/ 461962 h 545306"/>
              <a:gd name="connsiteX27" fmla="*/ 383382 w 2071688"/>
              <a:gd name="connsiteY27" fmla="*/ 478631 h 545306"/>
              <a:gd name="connsiteX28" fmla="*/ 297657 w 2071688"/>
              <a:gd name="connsiteY28" fmla="*/ 483393 h 545306"/>
              <a:gd name="connsiteX29" fmla="*/ 269082 w 2071688"/>
              <a:gd name="connsiteY29" fmla="*/ 488156 h 545306"/>
              <a:gd name="connsiteX30" fmla="*/ 226219 w 2071688"/>
              <a:gd name="connsiteY30" fmla="*/ 500062 h 545306"/>
              <a:gd name="connsiteX31" fmla="*/ 135732 w 2071688"/>
              <a:gd name="connsiteY31" fmla="*/ 545306 h 545306"/>
              <a:gd name="connsiteX32" fmla="*/ 104775 w 2071688"/>
              <a:gd name="connsiteY32" fmla="*/ 519112 h 545306"/>
              <a:gd name="connsiteX33" fmla="*/ 54769 w 2071688"/>
              <a:gd name="connsiteY33" fmla="*/ 478631 h 545306"/>
              <a:gd name="connsiteX34" fmla="*/ 30957 w 2071688"/>
              <a:gd name="connsiteY34" fmla="*/ 464343 h 545306"/>
              <a:gd name="connsiteX35" fmla="*/ 9525 w 2071688"/>
              <a:gd name="connsiteY35" fmla="*/ 431006 h 545306"/>
              <a:gd name="connsiteX36" fmla="*/ 0 w 2071688"/>
              <a:gd name="connsiteY36" fmla="*/ 400050 h 545306"/>
              <a:gd name="connsiteX37" fmla="*/ 4763 w 2071688"/>
              <a:gd name="connsiteY37" fmla="*/ 373856 h 545306"/>
              <a:gd name="connsiteX38" fmla="*/ 21432 w 2071688"/>
              <a:gd name="connsiteY38" fmla="*/ 350043 h 545306"/>
              <a:gd name="connsiteX39" fmla="*/ 50007 w 2071688"/>
              <a:gd name="connsiteY39" fmla="*/ 333375 h 545306"/>
              <a:gd name="connsiteX40" fmla="*/ 73819 w 2071688"/>
              <a:gd name="connsiteY40" fmla="*/ 321468 h 545306"/>
              <a:gd name="connsiteX41" fmla="*/ 123825 w 2071688"/>
              <a:gd name="connsiteY41" fmla="*/ 290512 h 545306"/>
              <a:gd name="connsiteX42" fmla="*/ 178594 w 2071688"/>
              <a:gd name="connsiteY42" fmla="*/ 259556 h 545306"/>
              <a:gd name="connsiteX43" fmla="*/ 219075 w 2071688"/>
              <a:gd name="connsiteY43" fmla="*/ 245268 h 545306"/>
              <a:gd name="connsiteX44" fmla="*/ 271463 w 2071688"/>
              <a:gd name="connsiteY44" fmla="*/ 226218 h 545306"/>
              <a:gd name="connsiteX45" fmla="*/ 323850 w 2071688"/>
              <a:gd name="connsiteY45" fmla="*/ 214312 h 545306"/>
              <a:gd name="connsiteX46" fmla="*/ 345282 w 2071688"/>
              <a:gd name="connsiteY46" fmla="*/ 214312 h 545306"/>
              <a:gd name="connsiteX47" fmla="*/ 397669 w 2071688"/>
              <a:gd name="connsiteY47" fmla="*/ 219075 h 545306"/>
              <a:gd name="connsiteX48" fmla="*/ 538163 w 2071688"/>
              <a:gd name="connsiteY48" fmla="*/ 228600 h 545306"/>
              <a:gd name="connsiteX49" fmla="*/ 647700 w 2071688"/>
              <a:gd name="connsiteY49" fmla="*/ 233362 h 545306"/>
              <a:gd name="connsiteX50" fmla="*/ 719138 w 2071688"/>
              <a:gd name="connsiteY50" fmla="*/ 233362 h 545306"/>
              <a:gd name="connsiteX51" fmla="*/ 840582 w 2071688"/>
              <a:gd name="connsiteY51" fmla="*/ 226218 h 545306"/>
              <a:gd name="connsiteX52" fmla="*/ 995363 w 2071688"/>
              <a:gd name="connsiteY52" fmla="*/ 214312 h 545306"/>
              <a:gd name="connsiteX53" fmla="*/ 1152525 w 2071688"/>
              <a:gd name="connsiteY53" fmla="*/ 204787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71688" h="545306">
                <a:moveTo>
                  <a:pt x="1152525" y="204787"/>
                </a:moveTo>
                <a:lnTo>
                  <a:pt x="1650207" y="173831"/>
                </a:lnTo>
                <a:lnTo>
                  <a:pt x="1745457" y="169068"/>
                </a:lnTo>
                <a:lnTo>
                  <a:pt x="1785938" y="164306"/>
                </a:lnTo>
                <a:lnTo>
                  <a:pt x="1833563" y="152400"/>
                </a:lnTo>
                <a:lnTo>
                  <a:pt x="1874044" y="130968"/>
                </a:lnTo>
                <a:lnTo>
                  <a:pt x="1914525" y="104775"/>
                </a:lnTo>
                <a:lnTo>
                  <a:pt x="1966913" y="59531"/>
                </a:lnTo>
                <a:lnTo>
                  <a:pt x="2002632" y="21431"/>
                </a:lnTo>
                <a:lnTo>
                  <a:pt x="2016919" y="9525"/>
                </a:lnTo>
                <a:lnTo>
                  <a:pt x="2038350" y="0"/>
                </a:lnTo>
                <a:lnTo>
                  <a:pt x="2052638" y="0"/>
                </a:lnTo>
                <a:lnTo>
                  <a:pt x="2062163" y="2381"/>
                </a:lnTo>
                <a:lnTo>
                  <a:pt x="2071688" y="11906"/>
                </a:lnTo>
                <a:lnTo>
                  <a:pt x="2071688" y="23812"/>
                </a:lnTo>
                <a:lnTo>
                  <a:pt x="2064544" y="42862"/>
                </a:lnTo>
                <a:lnTo>
                  <a:pt x="2059782" y="59531"/>
                </a:lnTo>
                <a:lnTo>
                  <a:pt x="2045494" y="109537"/>
                </a:lnTo>
                <a:lnTo>
                  <a:pt x="2026444" y="183356"/>
                </a:lnTo>
                <a:lnTo>
                  <a:pt x="2002632" y="247650"/>
                </a:lnTo>
                <a:lnTo>
                  <a:pt x="1955007" y="335756"/>
                </a:lnTo>
                <a:lnTo>
                  <a:pt x="1914525" y="395287"/>
                </a:lnTo>
                <a:lnTo>
                  <a:pt x="1714500" y="414337"/>
                </a:lnTo>
                <a:lnTo>
                  <a:pt x="1600200" y="423862"/>
                </a:lnTo>
                <a:lnTo>
                  <a:pt x="1221582" y="454818"/>
                </a:lnTo>
                <a:lnTo>
                  <a:pt x="1183482" y="459581"/>
                </a:lnTo>
                <a:lnTo>
                  <a:pt x="1004888" y="461962"/>
                </a:lnTo>
                <a:lnTo>
                  <a:pt x="383382" y="478631"/>
                </a:lnTo>
                <a:lnTo>
                  <a:pt x="297657" y="483393"/>
                </a:lnTo>
                <a:lnTo>
                  <a:pt x="269082" y="488156"/>
                </a:lnTo>
                <a:lnTo>
                  <a:pt x="226219" y="500062"/>
                </a:lnTo>
                <a:lnTo>
                  <a:pt x="135732" y="545306"/>
                </a:lnTo>
                <a:lnTo>
                  <a:pt x="104775" y="519112"/>
                </a:lnTo>
                <a:lnTo>
                  <a:pt x="54769" y="478631"/>
                </a:lnTo>
                <a:lnTo>
                  <a:pt x="30957" y="464343"/>
                </a:lnTo>
                <a:lnTo>
                  <a:pt x="9525" y="431006"/>
                </a:lnTo>
                <a:lnTo>
                  <a:pt x="0" y="400050"/>
                </a:lnTo>
                <a:lnTo>
                  <a:pt x="4763" y="373856"/>
                </a:lnTo>
                <a:lnTo>
                  <a:pt x="21432" y="350043"/>
                </a:lnTo>
                <a:lnTo>
                  <a:pt x="50007" y="333375"/>
                </a:lnTo>
                <a:lnTo>
                  <a:pt x="73819" y="321468"/>
                </a:lnTo>
                <a:lnTo>
                  <a:pt x="123825" y="290512"/>
                </a:lnTo>
                <a:lnTo>
                  <a:pt x="178594" y="259556"/>
                </a:lnTo>
                <a:lnTo>
                  <a:pt x="219075" y="245268"/>
                </a:lnTo>
                <a:lnTo>
                  <a:pt x="271463" y="226218"/>
                </a:lnTo>
                <a:lnTo>
                  <a:pt x="323850" y="214312"/>
                </a:lnTo>
                <a:lnTo>
                  <a:pt x="345282" y="214312"/>
                </a:lnTo>
                <a:lnTo>
                  <a:pt x="397669" y="219075"/>
                </a:lnTo>
                <a:lnTo>
                  <a:pt x="538163" y="228600"/>
                </a:lnTo>
                <a:lnTo>
                  <a:pt x="647700" y="233362"/>
                </a:lnTo>
                <a:lnTo>
                  <a:pt x="719138" y="233362"/>
                </a:lnTo>
                <a:lnTo>
                  <a:pt x="840582" y="226218"/>
                </a:lnTo>
                <a:lnTo>
                  <a:pt x="995363" y="214312"/>
                </a:lnTo>
                <a:lnTo>
                  <a:pt x="1152525" y="2047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E96BD32-D224-4176-8831-CA0D1609C06D}"/>
              </a:ext>
            </a:extLst>
          </p:cNvPr>
          <p:cNvSpPr/>
          <p:nvPr/>
        </p:nvSpPr>
        <p:spPr>
          <a:xfrm rot="19800000">
            <a:off x="4710113" y="1473201"/>
            <a:ext cx="2633662" cy="1465263"/>
          </a:xfrm>
          <a:custGeom>
            <a:avLst/>
            <a:gdLst>
              <a:gd name="connsiteX0" fmla="*/ 792957 w 2633663"/>
              <a:gd name="connsiteY0" fmla="*/ 507206 h 1464469"/>
              <a:gd name="connsiteX1" fmla="*/ 1147763 w 2633663"/>
              <a:gd name="connsiteY1" fmla="*/ 652463 h 1464469"/>
              <a:gd name="connsiteX2" fmla="*/ 1338263 w 2633663"/>
              <a:gd name="connsiteY2" fmla="*/ 728663 h 1464469"/>
              <a:gd name="connsiteX3" fmla="*/ 1409700 w 2633663"/>
              <a:gd name="connsiteY3" fmla="*/ 750094 h 1464469"/>
              <a:gd name="connsiteX4" fmla="*/ 1476375 w 2633663"/>
              <a:gd name="connsiteY4" fmla="*/ 766763 h 1464469"/>
              <a:gd name="connsiteX5" fmla="*/ 1659732 w 2633663"/>
              <a:gd name="connsiteY5" fmla="*/ 845344 h 1464469"/>
              <a:gd name="connsiteX6" fmla="*/ 1974057 w 2633663"/>
              <a:gd name="connsiteY6" fmla="*/ 978694 h 1464469"/>
              <a:gd name="connsiteX7" fmla="*/ 2114550 w 2633663"/>
              <a:gd name="connsiteY7" fmla="*/ 1038225 h 1464469"/>
              <a:gd name="connsiteX8" fmla="*/ 2133600 w 2633663"/>
              <a:gd name="connsiteY8" fmla="*/ 1045369 h 1464469"/>
              <a:gd name="connsiteX9" fmla="*/ 2176463 w 2633663"/>
              <a:gd name="connsiteY9" fmla="*/ 1050131 h 1464469"/>
              <a:gd name="connsiteX10" fmla="*/ 2252663 w 2633663"/>
              <a:gd name="connsiteY10" fmla="*/ 1059656 h 1464469"/>
              <a:gd name="connsiteX11" fmla="*/ 2302669 w 2633663"/>
              <a:gd name="connsiteY11" fmla="*/ 1069181 h 1464469"/>
              <a:gd name="connsiteX12" fmla="*/ 2347913 w 2633663"/>
              <a:gd name="connsiteY12" fmla="*/ 1090613 h 1464469"/>
              <a:gd name="connsiteX13" fmla="*/ 2419350 w 2633663"/>
              <a:gd name="connsiteY13" fmla="*/ 1133475 h 1464469"/>
              <a:gd name="connsiteX14" fmla="*/ 2483644 w 2633663"/>
              <a:gd name="connsiteY14" fmla="*/ 1188244 h 1464469"/>
              <a:gd name="connsiteX15" fmla="*/ 2547938 w 2633663"/>
              <a:gd name="connsiteY15" fmla="*/ 1252538 h 1464469"/>
              <a:gd name="connsiteX16" fmla="*/ 2588419 w 2633663"/>
              <a:gd name="connsiteY16" fmla="*/ 1297781 h 1464469"/>
              <a:gd name="connsiteX17" fmla="*/ 2616994 w 2633663"/>
              <a:gd name="connsiteY17" fmla="*/ 1340644 h 1464469"/>
              <a:gd name="connsiteX18" fmla="*/ 2633663 w 2633663"/>
              <a:gd name="connsiteY18" fmla="*/ 1376363 h 1464469"/>
              <a:gd name="connsiteX19" fmla="*/ 2633663 w 2633663"/>
              <a:gd name="connsiteY19" fmla="*/ 1395413 h 1464469"/>
              <a:gd name="connsiteX20" fmla="*/ 2628900 w 2633663"/>
              <a:gd name="connsiteY20" fmla="*/ 1421606 h 1464469"/>
              <a:gd name="connsiteX21" fmla="*/ 2609850 w 2633663"/>
              <a:gd name="connsiteY21" fmla="*/ 1447800 h 1464469"/>
              <a:gd name="connsiteX22" fmla="*/ 2586038 w 2633663"/>
              <a:gd name="connsiteY22" fmla="*/ 1464469 h 1464469"/>
              <a:gd name="connsiteX23" fmla="*/ 2552700 w 2633663"/>
              <a:gd name="connsiteY23" fmla="*/ 1459706 h 1464469"/>
              <a:gd name="connsiteX24" fmla="*/ 2428875 w 2633663"/>
              <a:gd name="connsiteY24" fmla="*/ 1414463 h 1464469"/>
              <a:gd name="connsiteX25" fmla="*/ 2181225 w 2633663"/>
              <a:gd name="connsiteY25" fmla="*/ 1302544 h 1464469"/>
              <a:gd name="connsiteX26" fmla="*/ 1833563 w 2633663"/>
              <a:gd name="connsiteY26" fmla="*/ 1133475 h 1464469"/>
              <a:gd name="connsiteX27" fmla="*/ 1671638 w 2633663"/>
              <a:gd name="connsiteY27" fmla="*/ 1062038 h 1464469"/>
              <a:gd name="connsiteX28" fmla="*/ 1400175 w 2633663"/>
              <a:gd name="connsiteY28" fmla="*/ 926306 h 1464469"/>
              <a:gd name="connsiteX29" fmla="*/ 1171575 w 2633663"/>
              <a:gd name="connsiteY29" fmla="*/ 826294 h 1464469"/>
              <a:gd name="connsiteX30" fmla="*/ 978694 w 2633663"/>
              <a:gd name="connsiteY30" fmla="*/ 750094 h 1464469"/>
              <a:gd name="connsiteX31" fmla="*/ 707232 w 2633663"/>
              <a:gd name="connsiteY31" fmla="*/ 657225 h 1464469"/>
              <a:gd name="connsiteX32" fmla="*/ 533400 w 2633663"/>
              <a:gd name="connsiteY32" fmla="*/ 611981 h 1464469"/>
              <a:gd name="connsiteX33" fmla="*/ 342900 w 2633663"/>
              <a:gd name="connsiteY33" fmla="*/ 566738 h 1464469"/>
              <a:gd name="connsiteX34" fmla="*/ 250032 w 2633663"/>
              <a:gd name="connsiteY34" fmla="*/ 545306 h 1464469"/>
              <a:gd name="connsiteX35" fmla="*/ 238125 w 2633663"/>
              <a:gd name="connsiteY35" fmla="*/ 540544 h 1464469"/>
              <a:gd name="connsiteX36" fmla="*/ 221457 w 2633663"/>
              <a:gd name="connsiteY36" fmla="*/ 526256 h 1464469"/>
              <a:gd name="connsiteX37" fmla="*/ 154782 w 2633663"/>
              <a:gd name="connsiteY37" fmla="*/ 428625 h 1464469"/>
              <a:gd name="connsiteX38" fmla="*/ 107157 w 2633663"/>
              <a:gd name="connsiteY38" fmla="*/ 333375 h 1464469"/>
              <a:gd name="connsiteX39" fmla="*/ 42863 w 2633663"/>
              <a:gd name="connsiteY39" fmla="*/ 183356 h 1464469"/>
              <a:gd name="connsiteX40" fmla="*/ 9525 w 2633663"/>
              <a:gd name="connsiteY40" fmla="*/ 71438 h 1464469"/>
              <a:gd name="connsiteX41" fmla="*/ 0 w 2633663"/>
              <a:gd name="connsiteY41" fmla="*/ 33338 h 1464469"/>
              <a:gd name="connsiteX42" fmla="*/ 0 w 2633663"/>
              <a:gd name="connsiteY42" fmla="*/ 19050 h 1464469"/>
              <a:gd name="connsiteX43" fmla="*/ 2382 w 2633663"/>
              <a:gd name="connsiteY43" fmla="*/ 2381 h 1464469"/>
              <a:gd name="connsiteX44" fmla="*/ 7144 w 2633663"/>
              <a:gd name="connsiteY44" fmla="*/ 0 h 1464469"/>
              <a:gd name="connsiteX45" fmla="*/ 16669 w 2633663"/>
              <a:gd name="connsiteY45" fmla="*/ 0 h 1464469"/>
              <a:gd name="connsiteX46" fmla="*/ 35719 w 2633663"/>
              <a:gd name="connsiteY46" fmla="*/ 7144 h 1464469"/>
              <a:gd name="connsiteX47" fmla="*/ 52388 w 2633663"/>
              <a:gd name="connsiteY47" fmla="*/ 21431 h 1464469"/>
              <a:gd name="connsiteX48" fmla="*/ 69057 w 2633663"/>
              <a:gd name="connsiteY48" fmla="*/ 35719 h 1464469"/>
              <a:gd name="connsiteX49" fmla="*/ 83344 w 2633663"/>
              <a:gd name="connsiteY49" fmla="*/ 61913 h 1464469"/>
              <a:gd name="connsiteX50" fmla="*/ 121444 w 2633663"/>
              <a:gd name="connsiteY50" fmla="*/ 123825 h 1464469"/>
              <a:gd name="connsiteX51" fmla="*/ 159544 w 2633663"/>
              <a:gd name="connsiteY51" fmla="*/ 173831 h 1464469"/>
              <a:gd name="connsiteX52" fmla="*/ 200025 w 2633663"/>
              <a:gd name="connsiteY52" fmla="*/ 219075 h 1464469"/>
              <a:gd name="connsiteX53" fmla="*/ 259557 w 2633663"/>
              <a:gd name="connsiteY53" fmla="*/ 271463 h 1464469"/>
              <a:gd name="connsiteX54" fmla="*/ 316707 w 2633663"/>
              <a:gd name="connsiteY54" fmla="*/ 309563 h 1464469"/>
              <a:gd name="connsiteX55" fmla="*/ 395288 w 2633663"/>
              <a:gd name="connsiteY55" fmla="*/ 352425 h 1464469"/>
              <a:gd name="connsiteX56" fmla="*/ 573882 w 2633663"/>
              <a:gd name="connsiteY56" fmla="*/ 423863 h 1464469"/>
              <a:gd name="connsiteX57" fmla="*/ 792957 w 2633663"/>
              <a:gd name="connsiteY57" fmla="*/ 507206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633663" h="1464469">
                <a:moveTo>
                  <a:pt x="792957" y="507206"/>
                </a:moveTo>
                <a:lnTo>
                  <a:pt x="1147763" y="652463"/>
                </a:lnTo>
                <a:lnTo>
                  <a:pt x="1338263" y="728663"/>
                </a:lnTo>
                <a:lnTo>
                  <a:pt x="1409700" y="750094"/>
                </a:lnTo>
                <a:lnTo>
                  <a:pt x="1476375" y="766763"/>
                </a:lnTo>
                <a:lnTo>
                  <a:pt x="1659732" y="845344"/>
                </a:lnTo>
                <a:lnTo>
                  <a:pt x="1974057" y="978694"/>
                </a:lnTo>
                <a:lnTo>
                  <a:pt x="2114550" y="1038225"/>
                </a:lnTo>
                <a:lnTo>
                  <a:pt x="2133600" y="1045369"/>
                </a:lnTo>
                <a:lnTo>
                  <a:pt x="2176463" y="1050131"/>
                </a:lnTo>
                <a:lnTo>
                  <a:pt x="2252663" y="1059656"/>
                </a:lnTo>
                <a:lnTo>
                  <a:pt x="2302669" y="1069181"/>
                </a:lnTo>
                <a:lnTo>
                  <a:pt x="2347913" y="1090613"/>
                </a:lnTo>
                <a:lnTo>
                  <a:pt x="2419350" y="1133475"/>
                </a:lnTo>
                <a:lnTo>
                  <a:pt x="2483644" y="1188244"/>
                </a:lnTo>
                <a:lnTo>
                  <a:pt x="2547938" y="1252538"/>
                </a:lnTo>
                <a:lnTo>
                  <a:pt x="2588419" y="1297781"/>
                </a:lnTo>
                <a:lnTo>
                  <a:pt x="2616994" y="1340644"/>
                </a:lnTo>
                <a:lnTo>
                  <a:pt x="2633663" y="1376363"/>
                </a:lnTo>
                <a:lnTo>
                  <a:pt x="2633663" y="1395413"/>
                </a:lnTo>
                <a:lnTo>
                  <a:pt x="2628900" y="1421606"/>
                </a:lnTo>
                <a:lnTo>
                  <a:pt x="2609850" y="1447800"/>
                </a:lnTo>
                <a:lnTo>
                  <a:pt x="2586038" y="1464469"/>
                </a:lnTo>
                <a:lnTo>
                  <a:pt x="2552700" y="1459706"/>
                </a:lnTo>
                <a:lnTo>
                  <a:pt x="2428875" y="1414463"/>
                </a:lnTo>
                <a:lnTo>
                  <a:pt x="2181225" y="1302544"/>
                </a:lnTo>
                <a:lnTo>
                  <a:pt x="1833563" y="1133475"/>
                </a:lnTo>
                <a:lnTo>
                  <a:pt x="1671638" y="1062038"/>
                </a:lnTo>
                <a:lnTo>
                  <a:pt x="1400175" y="926306"/>
                </a:lnTo>
                <a:lnTo>
                  <a:pt x="1171575" y="826294"/>
                </a:lnTo>
                <a:lnTo>
                  <a:pt x="978694" y="750094"/>
                </a:lnTo>
                <a:lnTo>
                  <a:pt x="707232" y="657225"/>
                </a:lnTo>
                <a:lnTo>
                  <a:pt x="533400" y="611981"/>
                </a:lnTo>
                <a:lnTo>
                  <a:pt x="342900" y="566738"/>
                </a:lnTo>
                <a:lnTo>
                  <a:pt x="250032" y="545306"/>
                </a:lnTo>
                <a:lnTo>
                  <a:pt x="238125" y="540544"/>
                </a:lnTo>
                <a:lnTo>
                  <a:pt x="221457" y="526256"/>
                </a:lnTo>
                <a:lnTo>
                  <a:pt x="154782" y="428625"/>
                </a:lnTo>
                <a:lnTo>
                  <a:pt x="107157" y="333375"/>
                </a:lnTo>
                <a:lnTo>
                  <a:pt x="42863" y="183356"/>
                </a:lnTo>
                <a:lnTo>
                  <a:pt x="9525" y="71438"/>
                </a:lnTo>
                <a:lnTo>
                  <a:pt x="0" y="33338"/>
                </a:lnTo>
                <a:lnTo>
                  <a:pt x="0" y="19050"/>
                </a:lnTo>
                <a:lnTo>
                  <a:pt x="2382" y="2381"/>
                </a:lnTo>
                <a:lnTo>
                  <a:pt x="7144" y="0"/>
                </a:lnTo>
                <a:lnTo>
                  <a:pt x="16669" y="0"/>
                </a:lnTo>
                <a:lnTo>
                  <a:pt x="35719" y="7144"/>
                </a:lnTo>
                <a:lnTo>
                  <a:pt x="52388" y="21431"/>
                </a:lnTo>
                <a:lnTo>
                  <a:pt x="69057" y="35719"/>
                </a:lnTo>
                <a:lnTo>
                  <a:pt x="83344" y="61913"/>
                </a:lnTo>
                <a:lnTo>
                  <a:pt x="121444" y="123825"/>
                </a:lnTo>
                <a:lnTo>
                  <a:pt x="159544" y="173831"/>
                </a:lnTo>
                <a:lnTo>
                  <a:pt x="200025" y="219075"/>
                </a:lnTo>
                <a:lnTo>
                  <a:pt x="259557" y="271463"/>
                </a:lnTo>
                <a:lnTo>
                  <a:pt x="316707" y="309563"/>
                </a:lnTo>
                <a:lnTo>
                  <a:pt x="395288" y="352425"/>
                </a:lnTo>
                <a:lnTo>
                  <a:pt x="573882" y="423863"/>
                </a:lnTo>
                <a:lnTo>
                  <a:pt x="792957" y="50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07E5AD3-2A09-4367-B2AF-B7DE47C0DBB0}"/>
              </a:ext>
            </a:extLst>
          </p:cNvPr>
          <p:cNvSpPr/>
          <p:nvPr/>
        </p:nvSpPr>
        <p:spPr>
          <a:xfrm>
            <a:off x="5075239" y="2605088"/>
            <a:ext cx="433387" cy="603250"/>
          </a:xfrm>
          <a:custGeom>
            <a:avLst/>
            <a:gdLst>
              <a:gd name="connsiteX0" fmla="*/ 102394 w 433387"/>
              <a:gd name="connsiteY0" fmla="*/ 221456 h 602456"/>
              <a:gd name="connsiteX1" fmla="*/ 214312 w 433387"/>
              <a:gd name="connsiteY1" fmla="*/ 423862 h 602456"/>
              <a:gd name="connsiteX2" fmla="*/ 252412 w 433387"/>
              <a:gd name="connsiteY2" fmla="*/ 490537 h 602456"/>
              <a:gd name="connsiteX3" fmla="*/ 278606 w 433387"/>
              <a:gd name="connsiteY3" fmla="*/ 533400 h 602456"/>
              <a:gd name="connsiteX4" fmla="*/ 300037 w 433387"/>
              <a:gd name="connsiteY4" fmla="*/ 557212 h 602456"/>
              <a:gd name="connsiteX5" fmla="*/ 345281 w 433387"/>
              <a:gd name="connsiteY5" fmla="*/ 588168 h 602456"/>
              <a:gd name="connsiteX6" fmla="*/ 378619 w 433387"/>
              <a:gd name="connsiteY6" fmla="*/ 600075 h 602456"/>
              <a:gd name="connsiteX7" fmla="*/ 392906 w 433387"/>
              <a:gd name="connsiteY7" fmla="*/ 602456 h 602456"/>
              <a:gd name="connsiteX8" fmla="*/ 416719 w 433387"/>
              <a:gd name="connsiteY8" fmla="*/ 583406 h 602456"/>
              <a:gd name="connsiteX9" fmla="*/ 428625 w 433387"/>
              <a:gd name="connsiteY9" fmla="*/ 550068 h 602456"/>
              <a:gd name="connsiteX10" fmla="*/ 433387 w 433387"/>
              <a:gd name="connsiteY10" fmla="*/ 492918 h 602456"/>
              <a:gd name="connsiteX11" fmla="*/ 431006 w 433387"/>
              <a:gd name="connsiteY11" fmla="*/ 416718 h 602456"/>
              <a:gd name="connsiteX12" fmla="*/ 416719 w 433387"/>
              <a:gd name="connsiteY12" fmla="*/ 326231 h 602456"/>
              <a:gd name="connsiteX13" fmla="*/ 378619 w 433387"/>
              <a:gd name="connsiteY13" fmla="*/ 207168 h 602456"/>
              <a:gd name="connsiteX14" fmla="*/ 369094 w 433387"/>
              <a:gd name="connsiteY14" fmla="*/ 180975 h 602456"/>
              <a:gd name="connsiteX15" fmla="*/ 352425 w 433387"/>
              <a:gd name="connsiteY15" fmla="*/ 169068 h 602456"/>
              <a:gd name="connsiteX16" fmla="*/ 214312 w 433387"/>
              <a:gd name="connsiteY16" fmla="*/ 92868 h 602456"/>
              <a:gd name="connsiteX17" fmla="*/ 88106 w 433387"/>
              <a:gd name="connsiteY17" fmla="*/ 19050 h 602456"/>
              <a:gd name="connsiteX18" fmla="*/ 61912 w 433387"/>
              <a:gd name="connsiteY18" fmla="*/ 4762 h 602456"/>
              <a:gd name="connsiteX19" fmla="*/ 47625 w 433387"/>
              <a:gd name="connsiteY19" fmla="*/ 0 h 602456"/>
              <a:gd name="connsiteX20" fmla="*/ 33337 w 433387"/>
              <a:gd name="connsiteY20" fmla="*/ 2381 h 602456"/>
              <a:gd name="connsiteX21" fmla="*/ 14287 w 433387"/>
              <a:gd name="connsiteY21" fmla="*/ 7143 h 602456"/>
              <a:gd name="connsiteX22" fmla="*/ 2381 w 433387"/>
              <a:gd name="connsiteY22" fmla="*/ 14287 h 602456"/>
              <a:gd name="connsiteX23" fmla="*/ 0 w 433387"/>
              <a:gd name="connsiteY23" fmla="*/ 23812 h 602456"/>
              <a:gd name="connsiteX24" fmla="*/ 2381 w 433387"/>
              <a:gd name="connsiteY24" fmla="*/ 33337 h 602456"/>
              <a:gd name="connsiteX25" fmla="*/ 11906 w 433387"/>
              <a:gd name="connsiteY25" fmla="*/ 47625 h 602456"/>
              <a:gd name="connsiteX26" fmla="*/ 33337 w 433387"/>
              <a:gd name="connsiteY26" fmla="*/ 90487 h 602456"/>
              <a:gd name="connsiteX27" fmla="*/ 102394 w 433387"/>
              <a:gd name="connsiteY27" fmla="*/ 221456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3387" h="602456">
                <a:moveTo>
                  <a:pt x="102394" y="221456"/>
                </a:moveTo>
                <a:lnTo>
                  <a:pt x="214312" y="423862"/>
                </a:lnTo>
                <a:lnTo>
                  <a:pt x="252412" y="490537"/>
                </a:lnTo>
                <a:lnTo>
                  <a:pt x="278606" y="533400"/>
                </a:lnTo>
                <a:lnTo>
                  <a:pt x="300037" y="557212"/>
                </a:lnTo>
                <a:lnTo>
                  <a:pt x="345281" y="588168"/>
                </a:lnTo>
                <a:lnTo>
                  <a:pt x="378619" y="600075"/>
                </a:lnTo>
                <a:lnTo>
                  <a:pt x="392906" y="602456"/>
                </a:lnTo>
                <a:lnTo>
                  <a:pt x="416719" y="583406"/>
                </a:lnTo>
                <a:lnTo>
                  <a:pt x="428625" y="550068"/>
                </a:lnTo>
                <a:lnTo>
                  <a:pt x="433387" y="492918"/>
                </a:lnTo>
                <a:cubicBezTo>
                  <a:pt x="432593" y="467518"/>
                  <a:pt x="431800" y="442118"/>
                  <a:pt x="431006" y="416718"/>
                </a:cubicBezTo>
                <a:lnTo>
                  <a:pt x="416719" y="326231"/>
                </a:lnTo>
                <a:lnTo>
                  <a:pt x="378619" y="207168"/>
                </a:lnTo>
                <a:lnTo>
                  <a:pt x="369094" y="180975"/>
                </a:lnTo>
                <a:lnTo>
                  <a:pt x="352425" y="169068"/>
                </a:lnTo>
                <a:lnTo>
                  <a:pt x="214312" y="92868"/>
                </a:lnTo>
                <a:lnTo>
                  <a:pt x="88106" y="19050"/>
                </a:lnTo>
                <a:lnTo>
                  <a:pt x="61912" y="4762"/>
                </a:lnTo>
                <a:lnTo>
                  <a:pt x="47625" y="0"/>
                </a:lnTo>
                <a:lnTo>
                  <a:pt x="33337" y="2381"/>
                </a:lnTo>
                <a:lnTo>
                  <a:pt x="14287" y="7143"/>
                </a:lnTo>
                <a:lnTo>
                  <a:pt x="2381" y="14287"/>
                </a:lnTo>
                <a:lnTo>
                  <a:pt x="0" y="23812"/>
                </a:lnTo>
                <a:lnTo>
                  <a:pt x="2381" y="33337"/>
                </a:lnTo>
                <a:lnTo>
                  <a:pt x="11906" y="47625"/>
                </a:lnTo>
                <a:lnTo>
                  <a:pt x="33337" y="90487"/>
                </a:lnTo>
                <a:lnTo>
                  <a:pt x="102394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59FBAED-4983-416E-B42B-F7B8F51D2032}"/>
              </a:ext>
            </a:extLst>
          </p:cNvPr>
          <p:cNvSpPr/>
          <p:nvPr/>
        </p:nvSpPr>
        <p:spPr>
          <a:xfrm>
            <a:off x="6448425" y="2255838"/>
            <a:ext cx="533400" cy="914400"/>
          </a:xfrm>
          <a:custGeom>
            <a:avLst/>
            <a:gdLst>
              <a:gd name="connsiteX0" fmla="*/ 92869 w 542925"/>
              <a:gd name="connsiteY0" fmla="*/ 631031 h 914400"/>
              <a:gd name="connsiteX1" fmla="*/ 207169 w 542925"/>
              <a:gd name="connsiteY1" fmla="*/ 321469 h 914400"/>
              <a:gd name="connsiteX2" fmla="*/ 226219 w 542925"/>
              <a:gd name="connsiteY2" fmla="*/ 269081 h 914400"/>
              <a:gd name="connsiteX3" fmla="*/ 230981 w 542925"/>
              <a:gd name="connsiteY3" fmla="*/ 245269 h 914400"/>
              <a:gd name="connsiteX4" fmla="*/ 230981 w 542925"/>
              <a:gd name="connsiteY4" fmla="*/ 226219 h 914400"/>
              <a:gd name="connsiteX5" fmla="*/ 226219 w 542925"/>
              <a:gd name="connsiteY5" fmla="*/ 195262 h 914400"/>
              <a:gd name="connsiteX6" fmla="*/ 209550 w 542925"/>
              <a:gd name="connsiteY6" fmla="*/ 161925 h 914400"/>
              <a:gd name="connsiteX7" fmla="*/ 176213 w 542925"/>
              <a:gd name="connsiteY7" fmla="*/ 116681 h 914400"/>
              <a:gd name="connsiteX8" fmla="*/ 85725 w 542925"/>
              <a:gd name="connsiteY8" fmla="*/ 35719 h 914400"/>
              <a:gd name="connsiteX9" fmla="*/ 88106 w 542925"/>
              <a:gd name="connsiteY9" fmla="*/ 23812 h 914400"/>
              <a:gd name="connsiteX10" fmla="*/ 104775 w 542925"/>
              <a:gd name="connsiteY10" fmla="*/ 16669 h 914400"/>
              <a:gd name="connsiteX11" fmla="*/ 202406 w 542925"/>
              <a:gd name="connsiteY11" fmla="*/ 0 h 914400"/>
              <a:gd name="connsiteX12" fmla="*/ 223838 w 542925"/>
              <a:gd name="connsiteY12" fmla="*/ 4762 h 914400"/>
              <a:gd name="connsiteX13" fmla="*/ 228600 w 542925"/>
              <a:gd name="connsiteY13" fmla="*/ 19050 h 914400"/>
              <a:gd name="connsiteX14" fmla="*/ 240506 w 542925"/>
              <a:gd name="connsiteY14" fmla="*/ 30956 h 914400"/>
              <a:gd name="connsiteX15" fmla="*/ 273844 w 542925"/>
              <a:gd name="connsiteY15" fmla="*/ 71437 h 914400"/>
              <a:gd name="connsiteX16" fmla="*/ 428625 w 542925"/>
              <a:gd name="connsiteY16" fmla="*/ 190500 h 914400"/>
              <a:gd name="connsiteX17" fmla="*/ 504825 w 542925"/>
              <a:gd name="connsiteY17" fmla="*/ 254794 h 914400"/>
              <a:gd name="connsiteX18" fmla="*/ 535781 w 542925"/>
              <a:gd name="connsiteY18" fmla="*/ 276225 h 914400"/>
              <a:gd name="connsiteX19" fmla="*/ 540544 w 542925"/>
              <a:gd name="connsiteY19" fmla="*/ 285750 h 914400"/>
              <a:gd name="connsiteX20" fmla="*/ 542925 w 542925"/>
              <a:gd name="connsiteY20" fmla="*/ 300037 h 914400"/>
              <a:gd name="connsiteX21" fmla="*/ 538163 w 542925"/>
              <a:gd name="connsiteY21" fmla="*/ 326231 h 914400"/>
              <a:gd name="connsiteX22" fmla="*/ 523875 w 542925"/>
              <a:gd name="connsiteY22" fmla="*/ 352425 h 914400"/>
              <a:gd name="connsiteX23" fmla="*/ 504825 w 542925"/>
              <a:gd name="connsiteY23" fmla="*/ 366712 h 914400"/>
              <a:gd name="connsiteX24" fmla="*/ 523875 w 542925"/>
              <a:gd name="connsiteY24" fmla="*/ 352425 h 914400"/>
              <a:gd name="connsiteX25" fmla="*/ 488156 w 542925"/>
              <a:gd name="connsiteY25" fmla="*/ 381000 h 914400"/>
              <a:gd name="connsiteX26" fmla="*/ 464344 w 542925"/>
              <a:gd name="connsiteY26" fmla="*/ 404812 h 914400"/>
              <a:gd name="connsiteX27" fmla="*/ 211931 w 542925"/>
              <a:gd name="connsiteY27" fmla="*/ 738187 h 914400"/>
              <a:gd name="connsiteX28" fmla="*/ 130969 w 542925"/>
              <a:gd name="connsiteY28" fmla="*/ 847725 h 914400"/>
              <a:gd name="connsiteX29" fmla="*/ 88106 w 542925"/>
              <a:gd name="connsiteY29" fmla="*/ 895350 h 914400"/>
              <a:gd name="connsiteX30" fmla="*/ 71438 w 542925"/>
              <a:gd name="connsiteY30" fmla="*/ 912019 h 914400"/>
              <a:gd name="connsiteX31" fmla="*/ 52388 w 542925"/>
              <a:gd name="connsiteY31" fmla="*/ 914400 h 914400"/>
              <a:gd name="connsiteX32" fmla="*/ 30956 w 542925"/>
              <a:gd name="connsiteY32" fmla="*/ 907256 h 914400"/>
              <a:gd name="connsiteX33" fmla="*/ 0 w 542925"/>
              <a:gd name="connsiteY33" fmla="*/ 873919 h 914400"/>
              <a:gd name="connsiteX34" fmla="*/ 35719 w 542925"/>
              <a:gd name="connsiteY34" fmla="*/ 785812 h 914400"/>
              <a:gd name="connsiteX35" fmla="*/ 92869 w 542925"/>
              <a:gd name="connsiteY35" fmla="*/ 631031 h 914400"/>
              <a:gd name="connsiteX0" fmla="*/ 92869 w 542925"/>
              <a:gd name="connsiteY0" fmla="*/ 631031 h 914400"/>
              <a:gd name="connsiteX1" fmla="*/ 207169 w 542925"/>
              <a:gd name="connsiteY1" fmla="*/ 321469 h 914400"/>
              <a:gd name="connsiteX2" fmla="*/ 226219 w 542925"/>
              <a:gd name="connsiteY2" fmla="*/ 269081 h 914400"/>
              <a:gd name="connsiteX3" fmla="*/ 230981 w 542925"/>
              <a:gd name="connsiteY3" fmla="*/ 245269 h 914400"/>
              <a:gd name="connsiteX4" fmla="*/ 230981 w 542925"/>
              <a:gd name="connsiteY4" fmla="*/ 226219 h 914400"/>
              <a:gd name="connsiteX5" fmla="*/ 226219 w 542925"/>
              <a:gd name="connsiteY5" fmla="*/ 195262 h 914400"/>
              <a:gd name="connsiteX6" fmla="*/ 209550 w 542925"/>
              <a:gd name="connsiteY6" fmla="*/ 161925 h 914400"/>
              <a:gd name="connsiteX7" fmla="*/ 176213 w 542925"/>
              <a:gd name="connsiteY7" fmla="*/ 116681 h 914400"/>
              <a:gd name="connsiteX8" fmla="*/ 85725 w 542925"/>
              <a:gd name="connsiteY8" fmla="*/ 35719 h 914400"/>
              <a:gd name="connsiteX9" fmla="*/ 88106 w 542925"/>
              <a:gd name="connsiteY9" fmla="*/ 23812 h 914400"/>
              <a:gd name="connsiteX10" fmla="*/ 104775 w 542925"/>
              <a:gd name="connsiteY10" fmla="*/ 16669 h 914400"/>
              <a:gd name="connsiteX11" fmla="*/ 202406 w 542925"/>
              <a:gd name="connsiteY11" fmla="*/ 0 h 914400"/>
              <a:gd name="connsiteX12" fmla="*/ 223838 w 542925"/>
              <a:gd name="connsiteY12" fmla="*/ 4762 h 914400"/>
              <a:gd name="connsiteX13" fmla="*/ 228600 w 542925"/>
              <a:gd name="connsiteY13" fmla="*/ 19050 h 914400"/>
              <a:gd name="connsiteX14" fmla="*/ 240506 w 542925"/>
              <a:gd name="connsiteY14" fmla="*/ 30956 h 914400"/>
              <a:gd name="connsiteX15" fmla="*/ 273844 w 542925"/>
              <a:gd name="connsiteY15" fmla="*/ 71437 h 914400"/>
              <a:gd name="connsiteX16" fmla="*/ 428625 w 542925"/>
              <a:gd name="connsiteY16" fmla="*/ 190500 h 914400"/>
              <a:gd name="connsiteX17" fmla="*/ 504825 w 542925"/>
              <a:gd name="connsiteY17" fmla="*/ 254794 h 914400"/>
              <a:gd name="connsiteX18" fmla="*/ 535781 w 542925"/>
              <a:gd name="connsiteY18" fmla="*/ 276225 h 914400"/>
              <a:gd name="connsiteX19" fmla="*/ 540544 w 542925"/>
              <a:gd name="connsiteY19" fmla="*/ 285750 h 914400"/>
              <a:gd name="connsiteX20" fmla="*/ 542925 w 542925"/>
              <a:gd name="connsiteY20" fmla="*/ 300037 h 914400"/>
              <a:gd name="connsiteX21" fmla="*/ 538163 w 542925"/>
              <a:gd name="connsiteY21" fmla="*/ 326231 h 914400"/>
              <a:gd name="connsiteX22" fmla="*/ 523875 w 542925"/>
              <a:gd name="connsiteY22" fmla="*/ 352425 h 914400"/>
              <a:gd name="connsiteX23" fmla="*/ 523875 w 542925"/>
              <a:gd name="connsiteY23" fmla="*/ 352425 h 914400"/>
              <a:gd name="connsiteX24" fmla="*/ 488156 w 542925"/>
              <a:gd name="connsiteY24" fmla="*/ 381000 h 914400"/>
              <a:gd name="connsiteX25" fmla="*/ 464344 w 542925"/>
              <a:gd name="connsiteY25" fmla="*/ 404812 h 914400"/>
              <a:gd name="connsiteX26" fmla="*/ 211931 w 542925"/>
              <a:gd name="connsiteY26" fmla="*/ 738187 h 914400"/>
              <a:gd name="connsiteX27" fmla="*/ 130969 w 542925"/>
              <a:gd name="connsiteY27" fmla="*/ 847725 h 914400"/>
              <a:gd name="connsiteX28" fmla="*/ 88106 w 542925"/>
              <a:gd name="connsiteY28" fmla="*/ 895350 h 914400"/>
              <a:gd name="connsiteX29" fmla="*/ 71438 w 542925"/>
              <a:gd name="connsiteY29" fmla="*/ 912019 h 914400"/>
              <a:gd name="connsiteX30" fmla="*/ 52388 w 542925"/>
              <a:gd name="connsiteY30" fmla="*/ 914400 h 914400"/>
              <a:gd name="connsiteX31" fmla="*/ 30956 w 542925"/>
              <a:gd name="connsiteY31" fmla="*/ 907256 h 914400"/>
              <a:gd name="connsiteX32" fmla="*/ 0 w 542925"/>
              <a:gd name="connsiteY32" fmla="*/ 873919 h 914400"/>
              <a:gd name="connsiteX33" fmla="*/ 35719 w 542925"/>
              <a:gd name="connsiteY33" fmla="*/ 785812 h 914400"/>
              <a:gd name="connsiteX34" fmla="*/ 92869 w 542925"/>
              <a:gd name="connsiteY34" fmla="*/ 631031 h 914400"/>
              <a:gd name="connsiteX0" fmla="*/ 92869 w 542925"/>
              <a:gd name="connsiteY0" fmla="*/ 631031 h 914400"/>
              <a:gd name="connsiteX1" fmla="*/ 207169 w 542925"/>
              <a:gd name="connsiteY1" fmla="*/ 321469 h 914400"/>
              <a:gd name="connsiteX2" fmla="*/ 226219 w 542925"/>
              <a:gd name="connsiteY2" fmla="*/ 269081 h 914400"/>
              <a:gd name="connsiteX3" fmla="*/ 230981 w 542925"/>
              <a:gd name="connsiteY3" fmla="*/ 245269 h 914400"/>
              <a:gd name="connsiteX4" fmla="*/ 230981 w 542925"/>
              <a:gd name="connsiteY4" fmla="*/ 226219 h 914400"/>
              <a:gd name="connsiteX5" fmla="*/ 226219 w 542925"/>
              <a:gd name="connsiteY5" fmla="*/ 195262 h 914400"/>
              <a:gd name="connsiteX6" fmla="*/ 209550 w 542925"/>
              <a:gd name="connsiteY6" fmla="*/ 161925 h 914400"/>
              <a:gd name="connsiteX7" fmla="*/ 176213 w 542925"/>
              <a:gd name="connsiteY7" fmla="*/ 116681 h 914400"/>
              <a:gd name="connsiteX8" fmla="*/ 85725 w 542925"/>
              <a:gd name="connsiteY8" fmla="*/ 35719 h 914400"/>
              <a:gd name="connsiteX9" fmla="*/ 88106 w 542925"/>
              <a:gd name="connsiteY9" fmla="*/ 23812 h 914400"/>
              <a:gd name="connsiteX10" fmla="*/ 104775 w 542925"/>
              <a:gd name="connsiteY10" fmla="*/ 16669 h 914400"/>
              <a:gd name="connsiteX11" fmla="*/ 202406 w 542925"/>
              <a:gd name="connsiteY11" fmla="*/ 0 h 914400"/>
              <a:gd name="connsiteX12" fmla="*/ 223838 w 542925"/>
              <a:gd name="connsiteY12" fmla="*/ 4762 h 914400"/>
              <a:gd name="connsiteX13" fmla="*/ 228600 w 542925"/>
              <a:gd name="connsiteY13" fmla="*/ 19050 h 914400"/>
              <a:gd name="connsiteX14" fmla="*/ 240506 w 542925"/>
              <a:gd name="connsiteY14" fmla="*/ 30956 h 914400"/>
              <a:gd name="connsiteX15" fmla="*/ 273844 w 542925"/>
              <a:gd name="connsiteY15" fmla="*/ 71437 h 914400"/>
              <a:gd name="connsiteX16" fmla="*/ 428625 w 542925"/>
              <a:gd name="connsiteY16" fmla="*/ 190500 h 914400"/>
              <a:gd name="connsiteX17" fmla="*/ 504825 w 542925"/>
              <a:gd name="connsiteY17" fmla="*/ 254794 h 914400"/>
              <a:gd name="connsiteX18" fmla="*/ 535781 w 542925"/>
              <a:gd name="connsiteY18" fmla="*/ 276225 h 914400"/>
              <a:gd name="connsiteX19" fmla="*/ 540544 w 542925"/>
              <a:gd name="connsiteY19" fmla="*/ 285750 h 914400"/>
              <a:gd name="connsiteX20" fmla="*/ 542925 w 542925"/>
              <a:gd name="connsiteY20" fmla="*/ 300037 h 914400"/>
              <a:gd name="connsiteX21" fmla="*/ 538163 w 542925"/>
              <a:gd name="connsiteY21" fmla="*/ 326231 h 914400"/>
              <a:gd name="connsiteX22" fmla="*/ 523875 w 542925"/>
              <a:gd name="connsiteY22" fmla="*/ 352425 h 914400"/>
              <a:gd name="connsiteX23" fmla="*/ 523875 w 542925"/>
              <a:gd name="connsiteY23" fmla="*/ 352425 h 914400"/>
              <a:gd name="connsiteX24" fmla="*/ 488156 w 542925"/>
              <a:gd name="connsiteY24" fmla="*/ 381000 h 914400"/>
              <a:gd name="connsiteX25" fmla="*/ 464344 w 542925"/>
              <a:gd name="connsiteY25" fmla="*/ 404812 h 914400"/>
              <a:gd name="connsiteX26" fmla="*/ 211931 w 542925"/>
              <a:gd name="connsiteY26" fmla="*/ 738187 h 914400"/>
              <a:gd name="connsiteX27" fmla="*/ 130969 w 542925"/>
              <a:gd name="connsiteY27" fmla="*/ 847725 h 914400"/>
              <a:gd name="connsiteX28" fmla="*/ 88106 w 542925"/>
              <a:gd name="connsiteY28" fmla="*/ 895350 h 914400"/>
              <a:gd name="connsiteX29" fmla="*/ 71438 w 542925"/>
              <a:gd name="connsiteY29" fmla="*/ 912019 h 914400"/>
              <a:gd name="connsiteX30" fmla="*/ 52388 w 542925"/>
              <a:gd name="connsiteY30" fmla="*/ 914400 h 914400"/>
              <a:gd name="connsiteX31" fmla="*/ 30956 w 542925"/>
              <a:gd name="connsiteY31" fmla="*/ 907256 h 914400"/>
              <a:gd name="connsiteX32" fmla="*/ 0 w 542925"/>
              <a:gd name="connsiteY32" fmla="*/ 873919 h 914400"/>
              <a:gd name="connsiteX33" fmla="*/ 9525 w 542925"/>
              <a:gd name="connsiteY33" fmla="*/ 854845 h 914400"/>
              <a:gd name="connsiteX34" fmla="*/ 35719 w 542925"/>
              <a:gd name="connsiteY34" fmla="*/ 785812 h 914400"/>
              <a:gd name="connsiteX35" fmla="*/ 92869 w 542925"/>
              <a:gd name="connsiteY35" fmla="*/ 631031 h 914400"/>
              <a:gd name="connsiteX0" fmla="*/ 92869 w 542925"/>
              <a:gd name="connsiteY0" fmla="*/ 631031 h 914400"/>
              <a:gd name="connsiteX1" fmla="*/ 207169 w 542925"/>
              <a:gd name="connsiteY1" fmla="*/ 321469 h 914400"/>
              <a:gd name="connsiteX2" fmla="*/ 226219 w 542925"/>
              <a:gd name="connsiteY2" fmla="*/ 269081 h 914400"/>
              <a:gd name="connsiteX3" fmla="*/ 230981 w 542925"/>
              <a:gd name="connsiteY3" fmla="*/ 245269 h 914400"/>
              <a:gd name="connsiteX4" fmla="*/ 230981 w 542925"/>
              <a:gd name="connsiteY4" fmla="*/ 226219 h 914400"/>
              <a:gd name="connsiteX5" fmla="*/ 226219 w 542925"/>
              <a:gd name="connsiteY5" fmla="*/ 195262 h 914400"/>
              <a:gd name="connsiteX6" fmla="*/ 209550 w 542925"/>
              <a:gd name="connsiteY6" fmla="*/ 161925 h 914400"/>
              <a:gd name="connsiteX7" fmla="*/ 176213 w 542925"/>
              <a:gd name="connsiteY7" fmla="*/ 116681 h 914400"/>
              <a:gd name="connsiteX8" fmla="*/ 85725 w 542925"/>
              <a:gd name="connsiteY8" fmla="*/ 35719 h 914400"/>
              <a:gd name="connsiteX9" fmla="*/ 88106 w 542925"/>
              <a:gd name="connsiteY9" fmla="*/ 23812 h 914400"/>
              <a:gd name="connsiteX10" fmla="*/ 104775 w 542925"/>
              <a:gd name="connsiteY10" fmla="*/ 16669 h 914400"/>
              <a:gd name="connsiteX11" fmla="*/ 202406 w 542925"/>
              <a:gd name="connsiteY11" fmla="*/ 0 h 914400"/>
              <a:gd name="connsiteX12" fmla="*/ 223838 w 542925"/>
              <a:gd name="connsiteY12" fmla="*/ 4762 h 914400"/>
              <a:gd name="connsiteX13" fmla="*/ 228600 w 542925"/>
              <a:gd name="connsiteY13" fmla="*/ 19050 h 914400"/>
              <a:gd name="connsiteX14" fmla="*/ 240506 w 542925"/>
              <a:gd name="connsiteY14" fmla="*/ 30956 h 914400"/>
              <a:gd name="connsiteX15" fmla="*/ 273844 w 542925"/>
              <a:gd name="connsiteY15" fmla="*/ 71437 h 914400"/>
              <a:gd name="connsiteX16" fmla="*/ 428625 w 542925"/>
              <a:gd name="connsiteY16" fmla="*/ 190500 h 914400"/>
              <a:gd name="connsiteX17" fmla="*/ 504825 w 542925"/>
              <a:gd name="connsiteY17" fmla="*/ 254794 h 914400"/>
              <a:gd name="connsiteX18" fmla="*/ 535781 w 542925"/>
              <a:gd name="connsiteY18" fmla="*/ 276225 h 914400"/>
              <a:gd name="connsiteX19" fmla="*/ 540544 w 542925"/>
              <a:gd name="connsiteY19" fmla="*/ 285750 h 914400"/>
              <a:gd name="connsiteX20" fmla="*/ 542925 w 542925"/>
              <a:gd name="connsiteY20" fmla="*/ 300037 h 914400"/>
              <a:gd name="connsiteX21" fmla="*/ 538163 w 542925"/>
              <a:gd name="connsiteY21" fmla="*/ 326231 h 914400"/>
              <a:gd name="connsiteX22" fmla="*/ 523875 w 542925"/>
              <a:gd name="connsiteY22" fmla="*/ 352425 h 914400"/>
              <a:gd name="connsiteX23" fmla="*/ 523875 w 542925"/>
              <a:gd name="connsiteY23" fmla="*/ 352425 h 914400"/>
              <a:gd name="connsiteX24" fmla="*/ 488156 w 542925"/>
              <a:gd name="connsiteY24" fmla="*/ 381000 h 914400"/>
              <a:gd name="connsiteX25" fmla="*/ 464344 w 542925"/>
              <a:gd name="connsiteY25" fmla="*/ 404812 h 914400"/>
              <a:gd name="connsiteX26" fmla="*/ 211931 w 542925"/>
              <a:gd name="connsiteY26" fmla="*/ 738187 h 914400"/>
              <a:gd name="connsiteX27" fmla="*/ 130969 w 542925"/>
              <a:gd name="connsiteY27" fmla="*/ 847725 h 914400"/>
              <a:gd name="connsiteX28" fmla="*/ 88106 w 542925"/>
              <a:gd name="connsiteY28" fmla="*/ 895350 h 914400"/>
              <a:gd name="connsiteX29" fmla="*/ 71438 w 542925"/>
              <a:gd name="connsiteY29" fmla="*/ 912019 h 914400"/>
              <a:gd name="connsiteX30" fmla="*/ 52388 w 542925"/>
              <a:gd name="connsiteY30" fmla="*/ 914400 h 914400"/>
              <a:gd name="connsiteX31" fmla="*/ 30956 w 542925"/>
              <a:gd name="connsiteY31" fmla="*/ 907256 h 914400"/>
              <a:gd name="connsiteX32" fmla="*/ 9525 w 542925"/>
              <a:gd name="connsiteY32" fmla="*/ 888206 h 914400"/>
              <a:gd name="connsiteX33" fmla="*/ 0 w 542925"/>
              <a:gd name="connsiteY33" fmla="*/ 873919 h 914400"/>
              <a:gd name="connsiteX34" fmla="*/ 9525 w 542925"/>
              <a:gd name="connsiteY34" fmla="*/ 854845 h 914400"/>
              <a:gd name="connsiteX35" fmla="*/ 35719 w 542925"/>
              <a:gd name="connsiteY35" fmla="*/ 785812 h 914400"/>
              <a:gd name="connsiteX36" fmla="*/ 92869 w 542925"/>
              <a:gd name="connsiteY36" fmla="*/ 631031 h 914400"/>
              <a:gd name="connsiteX0" fmla="*/ 83344 w 533400"/>
              <a:gd name="connsiteY0" fmla="*/ 631031 h 914400"/>
              <a:gd name="connsiteX1" fmla="*/ 197644 w 533400"/>
              <a:gd name="connsiteY1" fmla="*/ 321469 h 914400"/>
              <a:gd name="connsiteX2" fmla="*/ 216694 w 533400"/>
              <a:gd name="connsiteY2" fmla="*/ 269081 h 914400"/>
              <a:gd name="connsiteX3" fmla="*/ 221456 w 533400"/>
              <a:gd name="connsiteY3" fmla="*/ 245269 h 914400"/>
              <a:gd name="connsiteX4" fmla="*/ 221456 w 533400"/>
              <a:gd name="connsiteY4" fmla="*/ 226219 h 914400"/>
              <a:gd name="connsiteX5" fmla="*/ 216694 w 533400"/>
              <a:gd name="connsiteY5" fmla="*/ 195262 h 914400"/>
              <a:gd name="connsiteX6" fmla="*/ 200025 w 533400"/>
              <a:gd name="connsiteY6" fmla="*/ 161925 h 914400"/>
              <a:gd name="connsiteX7" fmla="*/ 166688 w 533400"/>
              <a:gd name="connsiteY7" fmla="*/ 116681 h 914400"/>
              <a:gd name="connsiteX8" fmla="*/ 76200 w 533400"/>
              <a:gd name="connsiteY8" fmla="*/ 35719 h 914400"/>
              <a:gd name="connsiteX9" fmla="*/ 78581 w 533400"/>
              <a:gd name="connsiteY9" fmla="*/ 23812 h 914400"/>
              <a:gd name="connsiteX10" fmla="*/ 95250 w 533400"/>
              <a:gd name="connsiteY10" fmla="*/ 16669 h 914400"/>
              <a:gd name="connsiteX11" fmla="*/ 192881 w 533400"/>
              <a:gd name="connsiteY11" fmla="*/ 0 h 914400"/>
              <a:gd name="connsiteX12" fmla="*/ 214313 w 533400"/>
              <a:gd name="connsiteY12" fmla="*/ 4762 h 914400"/>
              <a:gd name="connsiteX13" fmla="*/ 219075 w 533400"/>
              <a:gd name="connsiteY13" fmla="*/ 19050 h 914400"/>
              <a:gd name="connsiteX14" fmla="*/ 230981 w 533400"/>
              <a:gd name="connsiteY14" fmla="*/ 30956 h 914400"/>
              <a:gd name="connsiteX15" fmla="*/ 264319 w 533400"/>
              <a:gd name="connsiteY15" fmla="*/ 71437 h 914400"/>
              <a:gd name="connsiteX16" fmla="*/ 419100 w 533400"/>
              <a:gd name="connsiteY16" fmla="*/ 190500 h 914400"/>
              <a:gd name="connsiteX17" fmla="*/ 495300 w 533400"/>
              <a:gd name="connsiteY17" fmla="*/ 254794 h 914400"/>
              <a:gd name="connsiteX18" fmla="*/ 526256 w 533400"/>
              <a:gd name="connsiteY18" fmla="*/ 276225 h 914400"/>
              <a:gd name="connsiteX19" fmla="*/ 531019 w 533400"/>
              <a:gd name="connsiteY19" fmla="*/ 285750 h 914400"/>
              <a:gd name="connsiteX20" fmla="*/ 533400 w 533400"/>
              <a:gd name="connsiteY20" fmla="*/ 300037 h 914400"/>
              <a:gd name="connsiteX21" fmla="*/ 528638 w 533400"/>
              <a:gd name="connsiteY21" fmla="*/ 326231 h 914400"/>
              <a:gd name="connsiteX22" fmla="*/ 514350 w 533400"/>
              <a:gd name="connsiteY22" fmla="*/ 352425 h 914400"/>
              <a:gd name="connsiteX23" fmla="*/ 514350 w 533400"/>
              <a:gd name="connsiteY23" fmla="*/ 352425 h 914400"/>
              <a:gd name="connsiteX24" fmla="*/ 478631 w 533400"/>
              <a:gd name="connsiteY24" fmla="*/ 381000 h 914400"/>
              <a:gd name="connsiteX25" fmla="*/ 454819 w 533400"/>
              <a:gd name="connsiteY25" fmla="*/ 404812 h 914400"/>
              <a:gd name="connsiteX26" fmla="*/ 202406 w 533400"/>
              <a:gd name="connsiteY26" fmla="*/ 738187 h 914400"/>
              <a:gd name="connsiteX27" fmla="*/ 121444 w 533400"/>
              <a:gd name="connsiteY27" fmla="*/ 847725 h 914400"/>
              <a:gd name="connsiteX28" fmla="*/ 78581 w 533400"/>
              <a:gd name="connsiteY28" fmla="*/ 895350 h 914400"/>
              <a:gd name="connsiteX29" fmla="*/ 61913 w 533400"/>
              <a:gd name="connsiteY29" fmla="*/ 912019 h 914400"/>
              <a:gd name="connsiteX30" fmla="*/ 42863 w 533400"/>
              <a:gd name="connsiteY30" fmla="*/ 914400 h 914400"/>
              <a:gd name="connsiteX31" fmla="*/ 21431 w 533400"/>
              <a:gd name="connsiteY31" fmla="*/ 907256 h 914400"/>
              <a:gd name="connsiteX32" fmla="*/ 0 w 533400"/>
              <a:gd name="connsiteY32" fmla="*/ 888206 h 914400"/>
              <a:gd name="connsiteX33" fmla="*/ 0 w 533400"/>
              <a:gd name="connsiteY33" fmla="*/ 854845 h 914400"/>
              <a:gd name="connsiteX34" fmla="*/ 26194 w 533400"/>
              <a:gd name="connsiteY34" fmla="*/ 785812 h 914400"/>
              <a:gd name="connsiteX35" fmla="*/ 83344 w 533400"/>
              <a:gd name="connsiteY35" fmla="*/ 63103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3400" h="914400">
                <a:moveTo>
                  <a:pt x="83344" y="631031"/>
                </a:moveTo>
                <a:lnTo>
                  <a:pt x="197644" y="321469"/>
                </a:lnTo>
                <a:lnTo>
                  <a:pt x="216694" y="269081"/>
                </a:lnTo>
                <a:lnTo>
                  <a:pt x="221456" y="245269"/>
                </a:lnTo>
                <a:lnTo>
                  <a:pt x="221456" y="226219"/>
                </a:lnTo>
                <a:lnTo>
                  <a:pt x="216694" y="195262"/>
                </a:lnTo>
                <a:lnTo>
                  <a:pt x="200025" y="161925"/>
                </a:lnTo>
                <a:lnTo>
                  <a:pt x="166688" y="116681"/>
                </a:lnTo>
                <a:lnTo>
                  <a:pt x="76200" y="35719"/>
                </a:lnTo>
                <a:lnTo>
                  <a:pt x="78581" y="23812"/>
                </a:lnTo>
                <a:lnTo>
                  <a:pt x="95250" y="16669"/>
                </a:lnTo>
                <a:lnTo>
                  <a:pt x="192881" y="0"/>
                </a:lnTo>
                <a:lnTo>
                  <a:pt x="214313" y="4762"/>
                </a:lnTo>
                <a:lnTo>
                  <a:pt x="219075" y="19050"/>
                </a:lnTo>
                <a:lnTo>
                  <a:pt x="230981" y="30956"/>
                </a:lnTo>
                <a:lnTo>
                  <a:pt x="264319" y="71437"/>
                </a:lnTo>
                <a:lnTo>
                  <a:pt x="419100" y="190500"/>
                </a:lnTo>
                <a:lnTo>
                  <a:pt x="495300" y="254794"/>
                </a:lnTo>
                <a:lnTo>
                  <a:pt x="526256" y="276225"/>
                </a:lnTo>
                <a:lnTo>
                  <a:pt x="531019" y="285750"/>
                </a:lnTo>
                <a:lnTo>
                  <a:pt x="533400" y="300037"/>
                </a:lnTo>
                <a:lnTo>
                  <a:pt x="528638" y="326231"/>
                </a:lnTo>
                <a:lnTo>
                  <a:pt x="514350" y="352425"/>
                </a:lnTo>
                <a:lnTo>
                  <a:pt x="514350" y="352425"/>
                </a:lnTo>
                <a:lnTo>
                  <a:pt x="478631" y="381000"/>
                </a:lnTo>
                <a:lnTo>
                  <a:pt x="454819" y="404812"/>
                </a:lnTo>
                <a:lnTo>
                  <a:pt x="202406" y="738187"/>
                </a:lnTo>
                <a:lnTo>
                  <a:pt x="121444" y="847725"/>
                </a:lnTo>
                <a:lnTo>
                  <a:pt x="78581" y="895350"/>
                </a:lnTo>
                <a:lnTo>
                  <a:pt x="61913" y="912019"/>
                </a:lnTo>
                <a:lnTo>
                  <a:pt x="42863" y="914400"/>
                </a:lnTo>
                <a:lnTo>
                  <a:pt x="21431" y="907256"/>
                </a:lnTo>
                <a:lnTo>
                  <a:pt x="0" y="888206"/>
                </a:lnTo>
                <a:lnTo>
                  <a:pt x="0" y="854845"/>
                </a:lnTo>
                <a:lnTo>
                  <a:pt x="26194" y="785812"/>
                </a:lnTo>
                <a:lnTo>
                  <a:pt x="83344" y="6310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4C013D2-C83B-442E-BE39-BFB3B7EF4662}"/>
              </a:ext>
            </a:extLst>
          </p:cNvPr>
          <p:cNvSpPr/>
          <p:nvPr/>
        </p:nvSpPr>
        <p:spPr>
          <a:xfrm rot="19800000">
            <a:off x="3976689" y="2178050"/>
            <a:ext cx="4129087" cy="2249488"/>
          </a:xfrm>
          <a:custGeom>
            <a:avLst/>
            <a:gdLst>
              <a:gd name="connsiteX0" fmla="*/ 1221638 w 4129430"/>
              <a:gd name="connsiteY0" fmla="*/ 651053 h 2249424"/>
              <a:gd name="connsiteX1" fmla="*/ 2157984 w 4129430"/>
              <a:gd name="connsiteY1" fmla="*/ 1024128 h 2249424"/>
              <a:gd name="connsiteX2" fmla="*/ 2512771 w 4129430"/>
              <a:gd name="connsiteY2" fmla="*/ 1166775 h 2249424"/>
              <a:gd name="connsiteX3" fmla="*/ 2648102 w 4129430"/>
              <a:gd name="connsiteY3" fmla="*/ 1243584 h 2249424"/>
              <a:gd name="connsiteX4" fmla="*/ 2816352 w 4129430"/>
              <a:gd name="connsiteY4" fmla="*/ 1320394 h 2249424"/>
              <a:gd name="connsiteX5" fmla="*/ 3383280 w 4129430"/>
              <a:gd name="connsiteY5" fmla="*/ 1583741 h 2249424"/>
              <a:gd name="connsiteX6" fmla="*/ 3489350 w 4129430"/>
              <a:gd name="connsiteY6" fmla="*/ 1634947 h 2249424"/>
              <a:gd name="connsiteX7" fmla="*/ 3525926 w 4129430"/>
              <a:gd name="connsiteY7" fmla="*/ 1653235 h 2249424"/>
              <a:gd name="connsiteX8" fmla="*/ 3540557 w 4129430"/>
              <a:gd name="connsiteY8" fmla="*/ 1660551 h 2249424"/>
              <a:gd name="connsiteX9" fmla="*/ 3566160 w 4129430"/>
              <a:gd name="connsiteY9" fmla="*/ 1660551 h 2249424"/>
              <a:gd name="connsiteX10" fmla="*/ 3624682 w 4129430"/>
              <a:gd name="connsiteY10" fmla="*/ 1656893 h 2249424"/>
              <a:gd name="connsiteX11" fmla="*/ 3683203 w 4129430"/>
              <a:gd name="connsiteY11" fmla="*/ 1660551 h 2249424"/>
              <a:gd name="connsiteX12" fmla="*/ 3719779 w 4129430"/>
              <a:gd name="connsiteY12" fmla="*/ 1664208 h 2249424"/>
              <a:gd name="connsiteX13" fmla="*/ 3749040 w 4129430"/>
              <a:gd name="connsiteY13" fmla="*/ 1671523 h 2249424"/>
              <a:gd name="connsiteX14" fmla="*/ 3770986 w 4129430"/>
              <a:gd name="connsiteY14" fmla="*/ 1689811 h 2249424"/>
              <a:gd name="connsiteX15" fmla="*/ 3818534 w 4129430"/>
              <a:gd name="connsiteY15" fmla="*/ 1737360 h 2249424"/>
              <a:gd name="connsiteX16" fmla="*/ 3906317 w 4129430"/>
              <a:gd name="connsiteY16" fmla="*/ 1828800 h 2249424"/>
              <a:gd name="connsiteX17" fmla="*/ 3950208 w 4129430"/>
              <a:gd name="connsiteY17" fmla="*/ 1880007 h 2249424"/>
              <a:gd name="connsiteX18" fmla="*/ 4008730 w 4129430"/>
              <a:gd name="connsiteY18" fmla="*/ 1949501 h 2249424"/>
              <a:gd name="connsiteX19" fmla="*/ 4041648 w 4129430"/>
              <a:gd name="connsiteY19" fmla="*/ 1993392 h 2249424"/>
              <a:gd name="connsiteX20" fmla="*/ 4063594 w 4129430"/>
              <a:gd name="connsiteY20" fmla="*/ 2029968 h 2249424"/>
              <a:gd name="connsiteX21" fmla="*/ 4081882 w 4129430"/>
              <a:gd name="connsiteY21" fmla="*/ 2059229 h 2249424"/>
              <a:gd name="connsiteX22" fmla="*/ 4096512 w 4129430"/>
              <a:gd name="connsiteY22" fmla="*/ 2081175 h 2249424"/>
              <a:gd name="connsiteX23" fmla="*/ 4111142 w 4129430"/>
              <a:gd name="connsiteY23" fmla="*/ 2114093 h 2249424"/>
              <a:gd name="connsiteX24" fmla="*/ 4122115 w 4129430"/>
              <a:gd name="connsiteY24" fmla="*/ 2139696 h 2249424"/>
              <a:gd name="connsiteX25" fmla="*/ 4125773 w 4129430"/>
              <a:gd name="connsiteY25" fmla="*/ 2165299 h 2249424"/>
              <a:gd name="connsiteX26" fmla="*/ 4129430 w 4129430"/>
              <a:gd name="connsiteY26" fmla="*/ 2194560 h 2249424"/>
              <a:gd name="connsiteX27" fmla="*/ 4125773 w 4129430"/>
              <a:gd name="connsiteY27" fmla="*/ 2223821 h 2249424"/>
              <a:gd name="connsiteX28" fmla="*/ 4111142 w 4129430"/>
              <a:gd name="connsiteY28" fmla="*/ 2242109 h 2249424"/>
              <a:gd name="connsiteX29" fmla="*/ 4092854 w 4129430"/>
              <a:gd name="connsiteY29" fmla="*/ 2245767 h 2249424"/>
              <a:gd name="connsiteX30" fmla="*/ 4056278 w 4129430"/>
              <a:gd name="connsiteY30" fmla="*/ 2249424 h 2249424"/>
              <a:gd name="connsiteX31" fmla="*/ 4030675 w 4129430"/>
              <a:gd name="connsiteY31" fmla="*/ 2245767 h 2249424"/>
              <a:gd name="connsiteX32" fmla="*/ 3986784 w 4129430"/>
              <a:gd name="connsiteY32" fmla="*/ 2220163 h 2249424"/>
              <a:gd name="connsiteX33" fmla="*/ 3880714 w 4129430"/>
              <a:gd name="connsiteY33" fmla="*/ 2150669 h 2249424"/>
              <a:gd name="connsiteX34" fmla="*/ 3518611 w 4129430"/>
              <a:gd name="connsiteY34" fmla="*/ 1905610 h 2249424"/>
              <a:gd name="connsiteX35" fmla="*/ 3317443 w 4129430"/>
              <a:gd name="connsiteY35" fmla="*/ 1784909 h 2249424"/>
              <a:gd name="connsiteX36" fmla="*/ 3021178 w 4129430"/>
              <a:gd name="connsiteY36" fmla="*/ 1616659 h 2249424"/>
              <a:gd name="connsiteX37" fmla="*/ 2688336 w 4129430"/>
              <a:gd name="connsiteY37" fmla="*/ 1448410 h 2249424"/>
              <a:gd name="connsiteX38" fmla="*/ 2351837 w 4129430"/>
              <a:gd name="connsiteY38" fmla="*/ 1294791 h 2249424"/>
              <a:gd name="connsiteX39" fmla="*/ 1737360 w 4129430"/>
              <a:gd name="connsiteY39" fmla="*/ 1042416 h 2249424"/>
              <a:gd name="connsiteX40" fmla="*/ 1148486 w 4129430"/>
              <a:gd name="connsiteY40" fmla="*/ 822960 h 2249424"/>
              <a:gd name="connsiteX41" fmla="*/ 833933 w 4129430"/>
              <a:gd name="connsiteY41" fmla="*/ 716890 h 2249424"/>
              <a:gd name="connsiteX42" fmla="*/ 654710 w 4129430"/>
              <a:gd name="connsiteY42" fmla="*/ 662026 h 2249424"/>
              <a:gd name="connsiteX43" fmla="*/ 442570 w 4129430"/>
              <a:gd name="connsiteY43" fmla="*/ 599847 h 2249424"/>
              <a:gd name="connsiteX44" fmla="*/ 285293 w 4129430"/>
              <a:gd name="connsiteY44" fmla="*/ 559613 h 2249424"/>
              <a:gd name="connsiteX45" fmla="*/ 230429 w 4129430"/>
              <a:gd name="connsiteY45" fmla="*/ 544983 h 2249424"/>
              <a:gd name="connsiteX46" fmla="*/ 197510 w 4129430"/>
              <a:gd name="connsiteY46" fmla="*/ 501091 h 2249424"/>
              <a:gd name="connsiteX47" fmla="*/ 124358 w 4129430"/>
              <a:gd name="connsiteY47" fmla="*/ 380391 h 2249424"/>
              <a:gd name="connsiteX48" fmla="*/ 65837 w 4129430"/>
              <a:gd name="connsiteY48" fmla="*/ 248717 h 2249424"/>
              <a:gd name="connsiteX49" fmla="*/ 21946 w 4129430"/>
              <a:gd name="connsiteY49" fmla="*/ 124359 h 2249424"/>
              <a:gd name="connsiteX50" fmla="*/ 0 w 4129430"/>
              <a:gd name="connsiteY50" fmla="*/ 54864 h 2249424"/>
              <a:gd name="connsiteX51" fmla="*/ 0 w 4129430"/>
              <a:gd name="connsiteY51" fmla="*/ 32919 h 2249424"/>
              <a:gd name="connsiteX52" fmla="*/ 10973 w 4129430"/>
              <a:gd name="connsiteY52" fmla="*/ 7315 h 2249424"/>
              <a:gd name="connsiteX53" fmla="*/ 25603 w 4129430"/>
              <a:gd name="connsiteY53" fmla="*/ 0 h 2249424"/>
              <a:gd name="connsiteX54" fmla="*/ 36576 w 4129430"/>
              <a:gd name="connsiteY54" fmla="*/ 3658 h 2249424"/>
              <a:gd name="connsiteX55" fmla="*/ 51206 w 4129430"/>
              <a:gd name="connsiteY55" fmla="*/ 21946 h 2249424"/>
              <a:gd name="connsiteX56" fmla="*/ 95098 w 4129430"/>
              <a:gd name="connsiteY56" fmla="*/ 73152 h 2249424"/>
              <a:gd name="connsiteX57" fmla="*/ 164592 w 4129430"/>
              <a:gd name="connsiteY57" fmla="*/ 149962 h 2249424"/>
              <a:gd name="connsiteX58" fmla="*/ 204826 w 4129430"/>
              <a:gd name="connsiteY58" fmla="*/ 193853 h 2249424"/>
              <a:gd name="connsiteX59" fmla="*/ 245059 w 4129430"/>
              <a:gd name="connsiteY59" fmla="*/ 223114 h 2249424"/>
              <a:gd name="connsiteX60" fmla="*/ 307238 w 4129430"/>
              <a:gd name="connsiteY60" fmla="*/ 267005 h 2249424"/>
              <a:gd name="connsiteX61" fmla="*/ 395021 w 4129430"/>
              <a:gd name="connsiteY61" fmla="*/ 318211 h 2249424"/>
              <a:gd name="connsiteX62" fmla="*/ 479146 w 4129430"/>
              <a:gd name="connsiteY62" fmla="*/ 358445 h 2249424"/>
              <a:gd name="connsiteX63" fmla="*/ 669341 w 4129430"/>
              <a:gd name="connsiteY63" fmla="*/ 431597 h 2249424"/>
              <a:gd name="connsiteX64" fmla="*/ 841248 w 4129430"/>
              <a:gd name="connsiteY64" fmla="*/ 493776 h 2249424"/>
              <a:gd name="connsiteX65" fmla="*/ 1042416 w 4129430"/>
              <a:gd name="connsiteY65" fmla="*/ 574243 h 2249424"/>
              <a:gd name="connsiteX66" fmla="*/ 1221638 w 4129430"/>
              <a:gd name="connsiteY66" fmla="*/ 651053 h 224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29430" h="2249424">
                <a:moveTo>
                  <a:pt x="1221638" y="651053"/>
                </a:moveTo>
                <a:lnTo>
                  <a:pt x="2157984" y="1024128"/>
                </a:lnTo>
                <a:lnTo>
                  <a:pt x="2512771" y="1166775"/>
                </a:lnTo>
                <a:lnTo>
                  <a:pt x="2648102" y="1243584"/>
                </a:lnTo>
                <a:lnTo>
                  <a:pt x="2816352" y="1320394"/>
                </a:lnTo>
                <a:lnTo>
                  <a:pt x="3383280" y="1583741"/>
                </a:lnTo>
                <a:lnTo>
                  <a:pt x="3489350" y="1634947"/>
                </a:lnTo>
                <a:lnTo>
                  <a:pt x="3525926" y="1653235"/>
                </a:lnTo>
                <a:lnTo>
                  <a:pt x="3540557" y="1660551"/>
                </a:lnTo>
                <a:lnTo>
                  <a:pt x="3566160" y="1660551"/>
                </a:lnTo>
                <a:lnTo>
                  <a:pt x="3624682" y="1656893"/>
                </a:lnTo>
                <a:lnTo>
                  <a:pt x="3683203" y="1660551"/>
                </a:lnTo>
                <a:lnTo>
                  <a:pt x="3719779" y="1664208"/>
                </a:lnTo>
                <a:lnTo>
                  <a:pt x="3749040" y="1671523"/>
                </a:lnTo>
                <a:lnTo>
                  <a:pt x="3770986" y="1689811"/>
                </a:lnTo>
                <a:lnTo>
                  <a:pt x="3818534" y="1737360"/>
                </a:lnTo>
                <a:lnTo>
                  <a:pt x="3906317" y="1828800"/>
                </a:lnTo>
                <a:lnTo>
                  <a:pt x="3950208" y="1880007"/>
                </a:lnTo>
                <a:lnTo>
                  <a:pt x="4008730" y="1949501"/>
                </a:lnTo>
                <a:lnTo>
                  <a:pt x="4041648" y="1993392"/>
                </a:lnTo>
                <a:lnTo>
                  <a:pt x="4063594" y="2029968"/>
                </a:lnTo>
                <a:lnTo>
                  <a:pt x="4081882" y="2059229"/>
                </a:lnTo>
                <a:lnTo>
                  <a:pt x="4096512" y="2081175"/>
                </a:lnTo>
                <a:lnTo>
                  <a:pt x="4111142" y="2114093"/>
                </a:lnTo>
                <a:lnTo>
                  <a:pt x="4122115" y="2139696"/>
                </a:lnTo>
                <a:lnTo>
                  <a:pt x="4125773" y="2165299"/>
                </a:lnTo>
                <a:lnTo>
                  <a:pt x="4129430" y="2194560"/>
                </a:lnTo>
                <a:lnTo>
                  <a:pt x="4125773" y="2223821"/>
                </a:lnTo>
                <a:lnTo>
                  <a:pt x="4111142" y="2242109"/>
                </a:lnTo>
                <a:lnTo>
                  <a:pt x="4092854" y="2245767"/>
                </a:lnTo>
                <a:lnTo>
                  <a:pt x="4056278" y="2249424"/>
                </a:lnTo>
                <a:lnTo>
                  <a:pt x="4030675" y="2245767"/>
                </a:lnTo>
                <a:lnTo>
                  <a:pt x="3986784" y="2220163"/>
                </a:lnTo>
                <a:lnTo>
                  <a:pt x="3880714" y="2150669"/>
                </a:lnTo>
                <a:lnTo>
                  <a:pt x="3518611" y="1905610"/>
                </a:lnTo>
                <a:lnTo>
                  <a:pt x="3317443" y="1784909"/>
                </a:lnTo>
                <a:lnTo>
                  <a:pt x="3021178" y="1616659"/>
                </a:lnTo>
                <a:lnTo>
                  <a:pt x="2688336" y="1448410"/>
                </a:lnTo>
                <a:lnTo>
                  <a:pt x="2351837" y="1294791"/>
                </a:lnTo>
                <a:lnTo>
                  <a:pt x="1737360" y="1042416"/>
                </a:lnTo>
                <a:lnTo>
                  <a:pt x="1148486" y="822960"/>
                </a:lnTo>
                <a:lnTo>
                  <a:pt x="833933" y="716890"/>
                </a:lnTo>
                <a:lnTo>
                  <a:pt x="654710" y="662026"/>
                </a:lnTo>
                <a:lnTo>
                  <a:pt x="442570" y="599847"/>
                </a:lnTo>
                <a:lnTo>
                  <a:pt x="285293" y="559613"/>
                </a:lnTo>
                <a:lnTo>
                  <a:pt x="230429" y="544983"/>
                </a:lnTo>
                <a:lnTo>
                  <a:pt x="197510" y="501091"/>
                </a:lnTo>
                <a:lnTo>
                  <a:pt x="124358" y="380391"/>
                </a:lnTo>
                <a:lnTo>
                  <a:pt x="65837" y="248717"/>
                </a:lnTo>
                <a:lnTo>
                  <a:pt x="21946" y="124359"/>
                </a:lnTo>
                <a:lnTo>
                  <a:pt x="0" y="54864"/>
                </a:lnTo>
                <a:lnTo>
                  <a:pt x="0" y="32919"/>
                </a:lnTo>
                <a:lnTo>
                  <a:pt x="10973" y="7315"/>
                </a:lnTo>
                <a:lnTo>
                  <a:pt x="25603" y="0"/>
                </a:lnTo>
                <a:lnTo>
                  <a:pt x="36576" y="3658"/>
                </a:lnTo>
                <a:lnTo>
                  <a:pt x="51206" y="21946"/>
                </a:lnTo>
                <a:lnTo>
                  <a:pt x="95098" y="73152"/>
                </a:lnTo>
                <a:lnTo>
                  <a:pt x="164592" y="149962"/>
                </a:lnTo>
                <a:lnTo>
                  <a:pt x="204826" y="193853"/>
                </a:lnTo>
                <a:lnTo>
                  <a:pt x="245059" y="223114"/>
                </a:lnTo>
                <a:lnTo>
                  <a:pt x="307238" y="267005"/>
                </a:lnTo>
                <a:lnTo>
                  <a:pt x="395021" y="318211"/>
                </a:lnTo>
                <a:lnTo>
                  <a:pt x="479146" y="358445"/>
                </a:lnTo>
                <a:lnTo>
                  <a:pt x="669341" y="431597"/>
                </a:lnTo>
                <a:lnTo>
                  <a:pt x="841248" y="493776"/>
                </a:lnTo>
                <a:lnTo>
                  <a:pt x="1042416" y="574243"/>
                </a:lnTo>
                <a:lnTo>
                  <a:pt x="1221638" y="6510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904E3BE-B771-40BF-B5F2-0CC55E8A6BCC}"/>
              </a:ext>
            </a:extLst>
          </p:cNvPr>
          <p:cNvSpPr/>
          <p:nvPr/>
        </p:nvSpPr>
        <p:spPr>
          <a:xfrm rot="2700000">
            <a:off x="5310188" y="3616325"/>
            <a:ext cx="2678112" cy="1658938"/>
          </a:xfrm>
          <a:custGeom>
            <a:avLst/>
            <a:gdLst>
              <a:gd name="connsiteX0" fmla="*/ 363377 w 2677673"/>
              <a:gd name="connsiteY0" fmla="*/ 1084174 h 1659025"/>
              <a:gd name="connsiteX1" fmla="*/ 449753 w 2677673"/>
              <a:gd name="connsiteY1" fmla="*/ 970991 h 1659025"/>
              <a:gd name="connsiteX2" fmla="*/ 545065 w 2677673"/>
              <a:gd name="connsiteY2" fmla="*/ 828023 h 1659025"/>
              <a:gd name="connsiteX3" fmla="*/ 869722 w 2677673"/>
              <a:gd name="connsiteY3" fmla="*/ 357420 h 1659025"/>
              <a:gd name="connsiteX4" fmla="*/ 905464 w 2677673"/>
              <a:gd name="connsiteY4" fmla="*/ 309764 h 1659025"/>
              <a:gd name="connsiteX5" fmla="*/ 923335 w 2677673"/>
              <a:gd name="connsiteY5" fmla="*/ 277000 h 1659025"/>
              <a:gd name="connsiteX6" fmla="*/ 965034 w 2677673"/>
              <a:gd name="connsiteY6" fmla="*/ 142968 h 1659025"/>
              <a:gd name="connsiteX7" fmla="*/ 979927 w 2677673"/>
              <a:gd name="connsiteY7" fmla="*/ 101269 h 1659025"/>
              <a:gd name="connsiteX8" fmla="*/ 991841 w 2677673"/>
              <a:gd name="connsiteY8" fmla="*/ 92333 h 1659025"/>
              <a:gd name="connsiteX9" fmla="*/ 1099067 w 2677673"/>
              <a:gd name="connsiteY9" fmla="*/ 53613 h 1659025"/>
              <a:gd name="connsiteX10" fmla="*/ 1227142 w 2677673"/>
              <a:gd name="connsiteY10" fmla="*/ 17871 h 1659025"/>
              <a:gd name="connsiteX11" fmla="*/ 1316497 w 2677673"/>
              <a:gd name="connsiteY11" fmla="*/ 2978 h 1659025"/>
              <a:gd name="connsiteX12" fmla="*/ 1393938 w 2677673"/>
              <a:gd name="connsiteY12" fmla="*/ 0 h 1659025"/>
              <a:gd name="connsiteX13" fmla="*/ 1426702 w 2677673"/>
              <a:gd name="connsiteY13" fmla="*/ 2978 h 1659025"/>
              <a:gd name="connsiteX14" fmla="*/ 1435637 w 2677673"/>
              <a:gd name="connsiteY14" fmla="*/ 8935 h 1659025"/>
              <a:gd name="connsiteX15" fmla="*/ 1453508 w 2677673"/>
              <a:gd name="connsiteY15" fmla="*/ 23828 h 1659025"/>
              <a:gd name="connsiteX16" fmla="*/ 1465422 w 2677673"/>
              <a:gd name="connsiteY16" fmla="*/ 44677 h 1659025"/>
              <a:gd name="connsiteX17" fmla="*/ 1474358 w 2677673"/>
              <a:gd name="connsiteY17" fmla="*/ 62548 h 1659025"/>
              <a:gd name="connsiteX18" fmla="*/ 1480315 w 2677673"/>
              <a:gd name="connsiteY18" fmla="*/ 89355 h 1659025"/>
              <a:gd name="connsiteX19" fmla="*/ 1483293 w 2677673"/>
              <a:gd name="connsiteY19" fmla="*/ 122118 h 1659025"/>
              <a:gd name="connsiteX20" fmla="*/ 1486272 w 2677673"/>
              <a:gd name="connsiteY20" fmla="*/ 154882 h 1659025"/>
              <a:gd name="connsiteX21" fmla="*/ 1495207 w 2677673"/>
              <a:gd name="connsiteY21" fmla="*/ 166796 h 1659025"/>
              <a:gd name="connsiteX22" fmla="*/ 1620304 w 2677673"/>
              <a:gd name="connsiteY22" fmla="*/ 321678 h 1659025"/>
              <a:gd name="connsiteX23" fmla="*/ 1757316 w 2677673"/>
              <a:gd name="connsiteY23" fmla="*/ 476560 h 1659025"/>
              <a:gd name="connsiteX24" fmla="*/ 1891348 w 2677673"/>
              <a:gd name="connsiteY24" fmla="*/ 622506 h 1659025"/>
              <a:gd name="connsiteX25" fmla="*/ 2016445 w 2677673"/>
              <a:gd name="connsiteY25" fmla="*/ 750582 h 1659025"/>
              <a:gd name="connsiteX26" fmla="*/ 2192177 w 2677673"/>
              <a:gd name="connsiteY26" fmla="*/ 926314 h 1659025"/>
              <a:gd name="connsiteX27" fmla="*/ 2320252 w 2677673"/>
              <a:gd name="connsiteY27" fmla="*/ 1051411 h 1659025"/>
              <a:gd name="connsiteX28" fmla="*/ 2495984 w 2677673"/>
              <a:gd name="connsiteY28" fmla="*/ 1230121 h 1659025"/>
              <a:gd name="connsiteX29" fmla="*/ 2546618 w 2677673"/>
              <a:gd name="connsiteY29" fmla="*/ 1286712 h 1659025"/>
              <a:gd name="connsiteX30" fmla="*/ 2591296 w 2677673"/>
              <a:gd name="connsiteY30" fmla="*/ 1346282 h 1659025"/>
              <a:gd name="connsiteX31" fmla="*/ 2630017 w 2677673"/>
              <a:gd name="connsiteY31" fmla="*/ 1399895 h 1659025"/>
              <a:gd name="connsiteX32" fmla="*/ 2659802 w 2677673"/>
              <a:gd name="connsiteY32" fmla="*/ 1453508 h 1659025"/>
              <a:gd name="connsiteX33" fmla="*/ 2668737 w 2677673"/>
              <a:gd name="connsiteY33" fmla="*/ 1468401 h 1659025"/>
              <a:gd name="connsiteX34" fmla="*/ 2674694 w 2677673"/>
              <a:gd name="connsiteY34" fmla="*/ 1489250 h 1659025"/>
              <a:gd name="connsiteX35" fmla="*/ 2677673 w 2677673"/>
              <a:gd name="connsiteY35" fmla="*/ 1516057 h 1659025"/>
              <a:gd name="connsiteX36" fmla="*/ 2668737 w 2677673"/>
              <a:gd name="connsiteY36" fmla="*/ 1545842 h 1659025"/>
              <a:gd name="connsiteX37" fmla="*/ 2644909 w 2677673"/>
              <a:gd name="connsiteY37" fmla="*/ 1566691 h 1659025"/>
              <a:gd name="connsiteX38" fmla="*/ 2606189 w 2677673"/>
              <a:gd name="connsiteY38" fmla="*/ 1581584 h 1659025"/>
              <a:gd name="connsiteX39" fmla="*/ 2570447 w 2677673"/>
              <a:gd name="connsiteY39" fmla="*/ 1581584 h 1659025"/>
              <a:gd name="connsiteX40" fmla="*/ 2528747 w 2677673"/>
              <a:gd name="connsiteY40" fmla="*/ 1575627 h 1659025"/>
              <a:gd name="connsiteX41" fmla="*/ 2466199 w 2677673"/>
              <a:gd name="connsiteY41" fmla="*/ 1560734 h 1659025"/>
              <a:gd name="connsiteX42" fmla="*/ 2397693 w 2677673"/>
              <a:gd name="connsiteY42" fmla="*/ 1527971 h 1659025"/>
              <a:gd name="connsiteX43" fmla="*/ 2326209 w 2677673"/>
              <a:gd name="connsiteY43" fmla="*/ 1471379 h 1659025"/>
              <a:gd name="connsiteX44" fmla="*/ 2275575 w 2677673"/>
              <a:gd name="connsiteY44" fmla="*/ 1399895 h 1659025"/>
              <a:gd name="connsiteX45" fmla="*/ 2239833 w 2677673"/>
              <a:gd name="connsiteY45" fmla="*/ 1352239 h 1659025"/>
              <a:gd name="connsiteX46" fmla="*/ 2147499 w 2677673"/>
              <a:gd name="connsiteY46" fmla="*/ 1262884 h 1659025"/>
              <a:gd name="connsiteX47" fmla="*/ 1819864 w 2677673"/>
              <a:gd name="connsiteY47" fmla="*/ 932271 h 1659025"/>
              <a:gd name="connsiteX48" fmla="*/ 1590519 w 2677673"/>
              <a:gd name="connsiteY48" fmla="*/ 708883 h 1659025"/>
              <a:gd name="connsiteX49" fmla="*/ 1239056 w 2677673"/>
              <a:gd name="connsiteY49" fmla="*/ 354441 h 1659025"/>
              <a:gd name="connsiteX50" fmla="*/ 1194379 w 2677673"/>
              <a:gd name="connsiteY50" fmla="*/ 315721 h 1659025"/>
              <a:gd name="connsiteX51" fmla="*/ 1170551 w 2677673"/>
              <a:gd name="connsiteY51" fmla="*/ 297850 h 1659025"/>
              <a:gd name="connsiteX52" fmla="*/ 1152680 w 2677673"/>
              <a:gd name="connsiteY52" fmla="*/ 297850 h 1659025"/>
              <a:gd name="connsiteX53" fmla="*/ 1137787 w 2677673"/>
              <a:gd name="connsiteY53" fmla="*/ 300828 h 1659025"/>
              <a:gd name="connsiteX54" fmla="*/ 1119916 w 2677673"/>
              <a:gd name="connsiteY54" fmla="*/ 306785 h 1659025"/>
              <a:gd name="connsiteX55" fmla="*/ 1108002 w 2677673"/>
              <a:gd name="connsiteY55" fmla="*/ 315721 h 1659025"/>
              <a:gd name="connsiteX56" fmla="*/ 1087153 w 2677673"/>
              <a:gd name="connsiteY56" fmla="*/ 342527 h 1659025"/>
              <a:gd name="connsiteX57" fmla="*/ 1006733 w 2677673"/>
              <a:gd name="connsiteY57" fmla="*/ 461667 h 1659025"/>
              <a:gd name="connsiteX58" fmla="*/ 473581 w 2677673"/>
              <a:gd name="connsiteY58" fmla="*/ 1206293 h 1659025"/>
              <a:gd name="connsiteX59" fmla="*/ 151903 w 2677673"/>
              <a:gd name="connsiteY59" fmla="*/ 1656046 h 1659025"/>
              <a:gd name="connsiteX60" fmla="*/ 139989 w 2677673"/>
              <a:gd name="connsiteY60" fmla="*/ 1659025 h 1659025"/>
              <a:gd name="connsiteX61" fmla="*/ 119140 w 2677673"/>
              <a:gd name="connsiteY61" fmla="*/ 1644132 h 1659025"/>
              <a:gd name="connsiteX62" fmla="*/ 80419 w 2677673"/>
              <a:gd name="connsiteY62" fmla="*/ 1617326 h 1659025"/>
              <a:gd name="connsiteX63" fmla="*/ 29785 w 2677673"/>
              <a:gd name="connsiteY63" fmla="*/ 1569670 h 1659025"/>
              <a:gd name="connsiteX64" fmla="*/ 0 w 2677673"/>
              <a:gd name="connsiteY64" fmla="*/ 1524992 h 1659025"/>
              <a:gd name="connsiteX65" fmla="*/ 29785 w 2677673"/>
              <a:gd name="connsiteY65" fmla="*/ 1516057 h 1659025"/>
              <a:gd name="connsiteX66" fmla="*/ 74462 w 2677673"/>
              <a:gd name="connsiteY66" fmla="*/ 1465422 h 1659025"/>
              <a:gd name="connsiteX67" fmla="*/ 157860 w 2677673"/>
              <a:gd name="connsiteY67" fmla="*/ 1349261 h 1659025"/>
              <a:gd name="connsiteX68" fmla="*/ 363377 w 2677673"/>
              <a:gd name="connsiteY68" fmla="*/ 1084174 h 165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677673" h="1659025">
                <a:moveTo>
                  <a:pt x="363377" y="1084174"/>
                </a:moveTo>
                <a:lnTo>
                  <a:pt x="449753" y="970991"/>
                </a:lnTo>
                <a:lnTo>
                  <a:pt x="545065" y="828023"/>
                </a:lnTo>
                <a:lnTo>
                  <a:pt x="869722" y="357420"/>
                </a:lnTo>
                <a:lnTo>
                  <a:pt x="905464" y="309764"/>
                </a:lnTo>
                <a:lnTo>
                  <a:pt x="923335" y="277000"/>
                </a:lnTo>
                <a:lnTo>
                  <a:pt x="965034" y="142968"/>
                </a:lnTo>
                <a:lnTo>
                  <a:pt x="979927" y="101269"/>
                </a:lnTo>
                <a:lnTo>
                  <a:pt x="991841" y="92333"/>
                </a:lnTo>
                <a:lnTo>
                  <a:pt x="1099067" y="53613"/>
                </a:lnTo>
                <a:lnTo>
                  <a:pt x="1227142" y="17871"/>
                </a:lnTo>
                <a:lnTo>
                  <a:pt x="1316497" y="2978"/>
                </a:lnTo>
                <a:lnTo>
                  <a:pt x="1393938" y="0"/>
                </a:lnTo>
                <a:lnTo>
                  <a:pt x="1426702" y="2978"/>
                </a:lnTo>
                <a:lnTo>
                  <a:pt x="1435637" y="8935"/>
                </a:lnTo>
                <a:lnTo>
                  <a:pt x="1453508" y="23828"/>
                </a:lnTo>
                <a:lnTo>
                  <a:pt x="1465422" y="44677"/>
                </a:lnTo>
                <a:lnTo>
                  <a:pt x="1474358" y="62548"/>
                </a:lnTo>
                <a:lnTo>
                  <a:pt x="1480315" y="89355"/>
                </a:lnTo>
                <a:lnTo>
                  <a:pt x="1483293" y="122118"/>
                </a:lnTo>
                <a:lnTo>
                  <a:pt x="1486272" y="154882"/>
                </a:lnTo>
                <a:lnTo>
                  <a:pt x="1495207" y="166796"/>
                </a:lnTo>
                <a:lnTo>
                  <a:pt x="1620304" y="321678"/>
                </a:lnTo>
                <a:lnTo>
                  <a:pt x="1757316" y="476560"/>
                </a:lnTo>
                <a:lnTo>
                  <a:pt x="1891348" y="622506"/>
                </a:lnTo>
                <a:lnTo>
                  <a:pt x="2016445" y="750582"/>
                </a:lnTo>
                <a:lnTo>
                  <a:pt x="2192177" y="926314"/>
                </a:lnTo>
                <a:lnTo>
                  <a:pt x="2320252" y="1051411"/>
                </a:lnTo>
                <a:lnTo>
                  <a:pt x="2495984" y="1230121"/>
                </a:lnTo>
                <a:lnTo>
                  <a:pt x="2546618" y="1286712"/>
                </a:lnTo>
                <a:lnTo>
                  <a:pt x="2591296" y="1346282"/>
                </a:lnTo>
                <a:lnTo>
                  <a:pt x="2630017" y="1399895"/>
                </a:lnTo>
                <a:lnTo>
                  <a:pt x="2659802" y="1453508"/>
                </a:lnTo>
                <a:lnTo>
                  <a:pt x="2668737" y="1468401"/>
                </a:lnTo>
                <a:lnTo>
                  <a:pt x="2674694" y="1489250"/>
                </a:lnTo>
                <a:lnTo>
                  <a:pt x="2677673" y="1516057"/>
                </a:lnTo>
                <a:lnTo>
                  <a:pt x="2668737" y="1545842"/>
                </a:lnTo>
                <a:lnTo>
                  <a:pt x="2644909" y="1566691"/>
                </a:lnTo>
                <a:lnTo>
                  <a:pt x="2606189" y="1581584"/>
                </a:lnTo>
                <a:lnTo>
                  <a:pt x="2570447" y="1581584"/>
                </a:lnTo>
                <a:lnTo>
                  <a:pt x="2528747" y="1575627"/>
                </a:lnTo>
                <a:lnTo>
                  <a:pt x="2466199" y="1560734"/>
                </a:lnTo>
                <a:lnTo>
                  <a:pt x="2397693" y="1527971"/>
                </a:lnTo>
                <a:lnTo>
                  <a:pt x="2326209" y="1471379"/>
                </a:lnTo>
                <a:lnTo>
                  <a:pt x="2275575" y="1399895"/>
                </a:lnTo>
                <a:lnTo>
                  <a:pt x="2239833" y="1352239"/>
                </a:lnTo>
                <a:lnTo>
                  <a:pt x="2147499" y="1262884"/>
                </a:lnTo>
                <a:lnTo>
                  <a:pt x="1819864" y="932271"/>
                </a:lnTo>
                <a:lnTo>
                  <a:pt x="1590519" y="708883"/>
                </a:lnTo>
                <a:lnTo>
                  <a:pt x="1239056" y="354441"/>
                </a:lnTo>
                <a:lnTo>
                  <a:pt x="1194379" y="315721"/>
                </a:lnTo>
                <a:lnTo>
                  <a:pt x="1170551" y="297850"/>
                </a:lnTo>
                <a:lnTo>
                  <a:pt x="1152680" y="297850"/>
                </a:lnTo>
                <a:lnTo>
                  <a:pt x="1137787" y="300828"/>
                </a:lnTo>
                <a:lnTo>
                  <a:pt x="1119916" y="306785"/>
                </a:lnTo>
                <a:lnTo>
                  <a:pt x="1108002" y="315721"/>
                </a:lnTo>
                <a:lnTo>
                  <a:pt x="1087153" y="342527"/>
                </a:lnTo>
                <a:lnTo>
                  <a:pt x="1006733" y="461667"/>
                </a:lnTo>
                <a:lnTo>
                  <a:pt x="473581" y="1206293"/>
                </a:lnTo>
                <a:lnTo>
                  <a:pt x="151903" y="1656046"/>
                </a:lnTo>
                <a:lnTo>
                  <a:pt x="139989" y="1659025"/>
                </a:lnTo>
                <a:lnTo>
                  <a:pt x="119140" y="1644132"/>
                </a:lnTo>
                <a:lnTo>
                  <a:pt x="80419" y="1617326"/>
                </a:lnTo>
                <a:lnTo>
                  <a:pt x="29785" y="1569670"/>
                </a:lnTo>
                <a:lnTo>
                  <a:pt x="0" y="1524992"/>
                </a:lnTo>
                <a:lnTo>
                  <a:pt x="29785" y="1516057"/>
                </a:lnTo>
                <a:lnTo>
                  <a:pt x="74462" y="1465422"/>
                </a:lnTo>
                <a:lnTo>
                  <a:pt x="157860" y="1349261"/>
                </a:lnTo>
                <a:lnTo>
                  <a:pt x="363377" y="108417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B5027CC-7C1D-4C9B-99F3-29BD68E6F88F}"/>
              </a:ext>
            </a:extLst>
          </p:cNvPr>
          <p:cNvSpPr/>
          <p:nvPr/>
        </p:nvSpPr>
        <p:spPr>
          <a:xfrm>
            <a:off x="5256213" y="4497389"/>
            <a:ext cx="1689100" cy="415925"/>
          </a:xfrm>
          <a:custGeom>
            <a:avLst/>
            <a:gdLst>
              <a:gd name="connsiteX0" fmla="*/ 416719 w 1690687"/>
              <a:gd name="connsiteY0" fmla="*/ 190500 h 414338"/>
              <a:gd name="connsiteX1" fmla="*/ 659606 w 1690687"/>
              <a:gd name="connsiteY1" fmla="*/ 159544 h 414338"/>
              <a:gd name="connsiteX2" fmla="*/ 716756 w 1690687"/>
              <a:gd name="connsiteY2" fmla="*/ 157163 h 414338"/>
              <a:gd name="connsiteX3" fmla="*/ 895350 w 1690687"/>
              <a:gd name="connsiteY3" fmla="*/ 135732 h 414338"/>
              <a:gd name="connsiteX4" fmla="*/ 1062037 w 1690687"/>
              <a:gd name="connsiteY4" fmla="*/ 109538 h 414338"/>
              <a:gd name="connsiteX5" fmla="*/ 1188244 w 1690687"/>
              <a:gd name="connsiteY5" fmla="*/ 80963 h 414338"/>
              <a:gd name="connsiteX6" fmla="*/ 1283494 w 1690687"/>
              <a:gd name="connsiteY6" fmla="*/ 50007 h 414338"/>
              <a:gd name="connsiteX7" fmla="*/ 1338262 w 1690687"/>
              <a:gd name="connsiteY7" fmla="*/ 28575 h 414338"/>
              <a:gd name="connsiteX8" fmla="*/ 1378744 w 1690687"/>
              <a:gd name="connsiteY8" fmla="*/ 7144 h 414338"/>
              <a:gd name="connsiteX9" fmla="*/ 1393031 w 1690687"/>
              <a:gd name="connsiteY9" fmla="*/ 0 h 414338"/>
              <a:gd name="connsiteX10" fmla="*/ 1419225 w 1690687"/>
              <a:gd name="connsiteY10" fmla="*/ 7144 h 414338"/>
              <a:gd name="connsiteX11" fmla="*/ 1526381 w 1690687"/>
              <a:gd name="connsiteY11" fmla="*/ 30957 h 414338"/>
              <a:gd name="connsiteX12" fmla="*/ 1590675 w 1690687"/>
              <a:gd name="connsiteY12" fmla="*/ 47625 h 414338"/>
              <a:gd name="connsiteX13" fmla="*/ 1657350 w 1690687"/>
              <a:gd name="connsiteY13" fmla="*/ 66675 h 414338"/>
              <a:gd name="connsiteX14" fmla="*/ 1683544 w 1690687"/>
              <a:gd name="connsiteY14" fmla="*/ 76200 h 414338"/>
              <a:gd name="connsiteX15" fmla="*/ 1688306 w 1690687"/>
              <a:gd name="connsiteY15" fmla="*/ 90488 h 414338"/>
              <a:gd name="connsiteX16" fmla="*/ 1690687 w 1690687"/>
              <a:gd name="connsiteY16" fmla="*/ 166688 h 414338"/>
              <a:gd name="connsiteX17" fmla="*/ 1690687 w 1690687"/>
              <a:gd name="connsiteY17" fmla="*/ 207169 h 414338"/>
              <a:gd name="connsiteX18" fmla="*/ 1683544 w 1690687"/>
              <a:gd name="connsiteY18" fmla="*/ 226219 h 414338"/>
              <a:gd name="connsiteX19" fmla="*/ 1659731 w 1690687"/>
              <a:gd name="connsiteY19" fmla="*/ 230982 h 414338"/>
              <a:gd name="connsiteX20" fmla="*/ 1583531 w 1690687"/>
              <a:gd name="connsiteY20" fmla="*/ 235744 h 414338"/>
              <a:gd name="connsiteX21" fmla="*/ 1285875 w 1690687"/>
              <a:gd name="connsiteY21" fmla="*/ 266700 h 414338"/>
              <a:gd name="connsiteX22" fmla="*/ 4762 w 1690687"/>
              <a:gd name="connsiteY22" fmla="*/ 414338 h 414338"/>
              <a:gd name="connsiteX23" fmla="*/ 0 w 1690687"/>
              <a:gd name="connsiteY23" fmla="*/ 400050 h 414338"/>
              <a:gd name="connsiteX24" fmla="*/ 0 w 1690687"/>
              <a:gd name="connsiteY24" fmla="*/ 235744 h 414338"/>
              <a:gd name="connsiteX25" fmla="*/ 7144 w 1690687"/>
              <a:gd name="connsiteY25" fmla="*/ 221457 h 414338"/>
              <a:gd name="connsiteX26" fmla="*/ 30956 w 1690687"/>
              <a:gd name="connsiteY26" fmla="*/ 221457 h 414338"/>
              <a:gd name="connsiteX27" fmla="*/ 85725 w 1690687"/>
              <a:gd name="connsiteY27" fmla="*/ 221457 h 414338"/>
              <a:gd name="connsiteX28" fmla="*/ 188119 w 1690687"/>
              <a:gd name="connsiteY28" fmla="*/ 214313 h 414338"/>
              <a:gd name="connsiteX29" fmla="*/ 321469 w 1690687"/>
              <a:gd name="connsiteY29" fmla="*/ 202407 h 414338"/>
              <a:gd name="connsiteX30" fmla="*/ 416719 w 1690687"/>
              <a:gd name="connsiteY30" fmla="*/ 190500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90687" h="414338">
                <a:moveTo>
                  <a:pt x="416719" y="190500"/>
                </a:moveTo>
                <a:lnTo>
                  <a:pt x="659606" y="159544"/>
                </a:lnTo>
                <a:lnTo>
                  <a:pt x="716756" y="157163"/>
                </a:lnTo>
                <a:lnTo>
                  <a:pt x="895350" y="135732"/>
                </a:lnTo>
                <a:lnTo>
                  <a:pt x="1062037" y="109538"/>
                </a:lnTo>
                <a:lnTo>
                  <a:pt x="1188244" y="80963"/>
                </a:lnTo>
                <a:lnTo>
                  <a:pt x="1283494" y="50007"/>
                </a:lnTo>
                <a:lnTo>
                  <a:pt x="1338262" y="28575"/>
                </a:lnTo>
                <a:lnTo>
                  <a:pt x="1378744" y="7144"/>
                </a:lnTo>
                <a:lnTo>
                  <a:pt x="1393031" y="0"/>
                </a:lnTo>
                <a:lnTo>
                  <a:pt x="1419225" y="7144"/>
                </a:lnTo>
                <a:lnTo>
                  <a:pt x="1526381" y="30957"/>
                </a:lnTo>
                <a:lnTo>
                  <a:pt x="1590675" y="47625"/>
                </a:lnTo>
                <a:lnTo>
                  <a:pt x="1657350" y="66675"/>
                </a:lnTo>
                <a:lnTo>
                  <a:pt x="1683544" y="76200"/>
                </a:lnTo>
                <a:lnTo>
                  <a:pt x="1688306" y="90488"/>
                </a:lnTo>
                <a:cubicBezTo>
                  <a:pt x="1689100" y="115888"/>
                  <a:pt x="1689893" y="141288"/>
                  <a:pt x="1690687" y="166688"/>
                </a:cubicBezTo>
                <a:lnTo>
                  <a:pt x="1690687" y="207169"/>
                </a:lnTo>
                <a:lnTo>
                  <a:pt x="1683544" y="226219"/>
                </a:lnTo>
                <a:lnTo>
                  <a:pt x="1659731" y="230982"/>
                </a:lnTo>
                <a:lnTo>
                  <a:pt x="1583531" y="235744"/>
                </a:lnTo>
                <a:lnTo>
                  <a:pt x="1285875" y="266700"/>
                </a:lnTo>
                <a:lnTo>
                  <a:pt x="4762" y="414338"/>
                </a:lnTo>
                <a:lnTo>
                  <a:pt x="0" y="400050"/>
                </a:lnTo>
                <a:lnTo>
                  <a:pt x="0" y="235744"/>
                </a:lnTo>
                <a:lnTo>
                  <a:pt x="7144" y="221457"/>
                </a:lnTo>
                <a:lnTo>
                  <a:pt x="30956" y="221457"/>
                </a:lnTo>
                <a:lnTo>
                  <a:pt x="85725" y="221457"/>
                </a:lnTo>
                <a:lnTo>
                  <a:pt x="188119" y="214313"/>
                </a:lnTo>
                <a:lnTo>
                  <a:pt x="321469" y="202407"/>
                </a:lnTo>
                <a:lnTo>
                  <a:pt x="416719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632EE09-235E-49E3-B70F-6A5F0813597F}"/>
              </a:ext>
            </a:extLst>
          </p:cNvPr>
          <p:cNvSpPr/>
          <p:nvPr/>
        </p:nvSpPr>
        <p:spPr>
          <a:xfrm>
            <a:off x="5294314" y="5414963"/>
            <a:ext cx="1647825" cy="374650"/>
          </a:xfrm>
          <a:custGeom>
            <a:avLst/>
            <a:gdLst>
              <a:gd name="connsiteX0" fmla="*/ 333375 w 1647825"/>
              <a:gd name="connsiteY0" fmla="*/ 164306 h 373856"/>
              <a:gd name="connsiteX1" fmla="*/ 673894 w 1647825"/>
              <a:gd name="connsiteY1" fmla="*/ 123825 h 373856"/>
              <a:gd name="connsiteX2" fmla="*/ 866775 w 1647825"/>
              <a:gd name="connsiteY2" fmla="*/ 102393 h 373856"/>
              <a:gd name="connsiteX3" fmla="*/ 1100137 w 1647825"/>
              <a:gd name="connsiteY3" fmla="*/ 73818 h 373856"/>
              <a:gd name="connsiteX4" fmla="*/ 1147762 w 1647825"/>
              <a:gd name="connsiteY4" fmla="*/ 71437 h 373856"/>
              <a:gd name="connsiteX5" fmla="*/ 1209675 w 1647825"/>
              <a:gd name="connsiteY5" fmla="*/ 59531 h 373856"/>
              <a:gd name="connsiteX6" fmla="*/ 1304925 w 1647825"/>
              <a:gd name="connsiteY6" fmla="*/ 35718 h 373856"/>
              <a:gd name="connsiteX7" fmla="*/ 1393031 w 1647825"/>
              <a:gd name="connsiteY7" fmla="*/ 9525 h 373856"/>
              <a:gd name="connsiteX8" fmla="*/ 1419225 w 1647825"/>
              <a:gd name="connsiteY8" fmla="*/ 0 h 373856"/>
              <a:gd name="connsiteX9" fmla="*/ 1447800 w 1647825"/>
              <a:gd name="connsiteY9" fmla="*/ 2381 h 373856"/>
              <a:gd name="connsiteX10" fmla="*/ 1500187 w 1647825"/>
              <a:gd name="connsiteY10" fmla="*/ 7143 h 373856"/>
              <a:gd name="connsiteX11" fmla="*/ 1540669 w 1647825"/>
              <a:gd name="connsiteY11" fmla="*/ 16668 h 373856"/>
              <a:gd name="connsiteX12" fmla="*/ 1585912 w 1647825"/>
              <a:gd name="connsiteY12" fmla="*/ 30956 h 373856"/>
              <a:gd name="connsiteX13" fmla="*/ 1635919 w 1647825"/>
              <a:gd name="connsiteY13" fmla="*/ 50006 h 373856"/>
              <a:gd name="connsiteX14" fmla="*/ 1647825 w 1647825"/>
              <a:gd name="connsiteY14" fmla="*/ 57150 h 373856"/>
              <a:gd name="connsiteX15" fmla="*/ 1631156 w 1647825"/>
              <a:gd name="connsiteY15" fmla="*/ 204787 h 373856"/>
              <a:gd name="connsiteX16" fmla="*/ 1619250 w 1647825"/>
              <a:gd name="connsiteY16" fmla="*/ 226218 h 373856"/>
              <a:gd name="connsiteX17" fmla="*/ 1604962 w 1647825"/>
              <a:gd name="connsiteY17" fmla="*/ 230981 h 373856"/>
              <a:gd name="connsiteX18" fmla="*/ 1554956 w 1647825"/>
              <a:gd name="connsiteY18" fmla="*/ 214312 h 373856"/>
              <a:gd name="connsiteX19" fmla="*/ 1483519 w 1647825"/>
              <a:gd name="connsiteY19" fmla="*/ 200025 h 373856"/>
              <a:gd name="connsiteX20" fmla="*/ 1416844 w 1647825"/>
              <a:gd name="connsiteY20" fmla="*/ 197643 h 373856"/>
              <a:gd name="connsiteX21" fmla="*/ 1319212 w 1647825"/>
              <a:gd name="connsiteY21" fmla="*/ 204787 h 373856"/>
              <a:gd name="connsiteX22" fmla="*/ 1238250 w 1647825"/>
              <a:gd name="connsiteY22" fmla="*/ 214312 h 373856"/>
              <a:gd name="connsiteX23" fmla="*/ 826294 w 1647825"/>
              <a:gd name="connsiteY23" fmla="*/ 266700 h 373856"/>
              <a:gd name="connsiteX24" fmla="*/ 95250 w 1647825"/>
              <a:gd name="connsiteY24" fmla="*/ 361950 h 373856"/>
              <a:gd name="connsiteX25" fmla="*/ 76200 w 1647825"/>
              <a:gd name="connsiteY25" fmla="*/ 364331 h 373856"/>
              <a:gd name="connsiteX26" fmla="*/ 69056 w 1647825"/>
              <a:gd name="connsiteY26" fmla="*/ 373856 h 373856"/>
              <a:gd name="connsiteX27" fmla="*/ 2381 w 1647825"/>
              <a:gd name="connsiteY27" fmla="*/ 230981 h 373856"/>
              <a:gd name="connsiteX28" fmla="*/ 0 w 1647825"/>
              <a:gd name="connsiteY28" fmla="*/ 197643 h 373856"/>
              <a:gd name="connsiteX29" fmla="*/ 66675 w 1647825"/>
              <a:gd name="connsiteY29" fmla="*/ 197643 h 373856"/>
              <a:gd name="connsiteX30" fmla="*/ 207169 w 1647825"/>
              <a:gd name="connsiteY30" fmla="*/ 178593 h 373856"/>
              <a:gd name="connsiteX31" fmla="*/ 333375 w 1647825"/>
              <a:gd name="connsiteY31" fmla="*/ 164306 h 3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47825" h="373856">
                <a:moveTo>
                  <a:pt x="333375" y="164306"/>
                </a:moveTo>
                <a:lnTo>
                  <a:pt x="673894" y="123825"/>
                </a:lnTo>
                <a:lnTo>
                  <a:pt x="866775" y="102393"/>
                </a:lnTo>
                <a:lnTo>
                  <a:pt x="1100137" y="73818"/>
                </a:lnTo>
                <a:lnTo>
                  <a:pt x="1147762" y="71437"/>
                </a:lnTo>
                <a:lnTo>
                  <a:pt x="1209675" y="59531"/>
                </a:lnTo>
                <a:lnTo>
                  <a:pt x="1304925" y="35718"/>
                </a:lnTo>
                <a:lnTo>
                  <a:pt x="1393031" y="9525"/>
                </a:lnTo>
                <a:lnTo>
                  <a:pt x="1419225" y="0"/>
                </a:lnTo>
                <a:lnTo>
                  <a:pt x="1447800" y="2381"/>
                </a:lnTo>
                <a:lnTo>
                  <a:pt x="1500187" y="7143"/>
                </a:lnTo>
                <a:lnTo>
                  <a:pt x="1540669" y="16668"/>
                </a:lnTo>
                <a:lnTo>
                  <a:pt x="1585912" y="30956"/>
                </a:lnTo>
                <a:lnTo>
                  <a:pt x="1635919" y="50006"/>
                </a:lnTo>
                <a:lnTo>
                  <a:pt x="1647825" y="57150"/>
                </a:lnTo>
                <a:lnTo>
                  <a:pt x="1631156" y="204787"/>
                </a:lnTo>
                <a:lnTo>
                  <a:pt x="1619250" y="226218"/>
                </a:lnTo>
                <a:lnTo>
                  <a:pt x="1604962" y="230981"/>
                </a:lnTo>
                <a:lnTo>
                  <a:pt x="1554956" y="214312"/>
                </a:lnTo>
                <a:lnTo>
                  <a:pt x="1483519" y="200025"/>
                </a:lnTo>
                <a:lnTo>
                  <a:pt x="1416844" y="197643"/>
                </a:lnTo>
                <a:lnTo>
                  <a:pt x="1319212" y="204787"/>
                </a:lnTo>
                <a:lnTo>
                  <a:pt x="1238250" y="214312"/>
                </a:lnTo>
                <a:lnTo>
                  <a:pt x="826294" y="266700"/>
                </a:lnTo>
                <a:lnTo>
                  <a:pt x="95250" y="361950"/>
                </a:lnTo>
                <a:lnTo>
                  <a:pt x="76200" y="364331"/>
                </a:lnTo>
                <a:lnTo>
                  <a:pt x="69056" y="373856"/>
                </a:lnTo>
                <a:lnTo>
                  <a:pt x="2381" y="230981"/>
                </a:lnTo>
                <a:lnTo>
                  <a:pt x="0" y="197643"/>
                </a:lnTo>
                <a:lnTo>
                  <a:pt x="66675" y="197643"/>
                </a:lnTo>
                <a:lnTo>
                  <a:pt x="207169" y="178593"/>
                </a:lnTo>
                <a:lnTo>
                  <a:pt x="333375" y="1643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A75957-ADDE-45EF-88C5-1D5DD5E0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4" y="1417638"/>
            <a:ext cx="46767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57C090C-80B0-45D1-80DD-91C97BD3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443038"/>
            <a:ext cx="467518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101EE21-5692-43D9-97DB-3650EB58CF55}"/>
              </a:ext>
            </a:extLst>
          </p:cNvPr>
          <p:cNvSpPr/>
          <p:nvPr/>
        </p:nvSpPr>
        <p:spPr>
          <a:xfrm>
            <a:off x="5684839" y="1466850"/>
            <a:ext cx="585787" cy="763588"/>
          </a:xfrm>
          <a:custGeom>
            <a:avLst/>
            <a:gdLst>
              <a:gd name="connsiteX0" fmla="*/ 257175 w 585787"/>
              <a:gd name="connsiteY0" fmla="*/ 485775 h 764381"/>
              <a:gd name="connsiteX1" fmla="*/ 250031 w 585787"/>
              <a:gd name="connsiteY1" fmla="*/ 335756 h 764381"/>
              <a:gd name="connsiteX2" fmla="*/ 247650 w 585787"/>
              <a:gd name="connsiteY2" fmla="*/ 304800 h 764381"/>
              <a:gd name="connsiteX3" fmla="*/ 230981 w 585787"/>
              <a:gd name="connsiteY3" fmla="*/ 252413 h 764381"/>
              <a:gd name="connsiteX4" fmla="*/ 200025 w 585787"/>
              <a:gd name="connsiteY4" fmla="*/ 178594 h 764381"/>
              <a:gd name="connsiteX5" fmla="*/ 180975 w 585787"/>
              <a:gd name="connsiteY5" fmla="*/ 154781 h 764381"/>
              <a:gd name="connsiteX6" fmla="*/ 128587 w 585787"/>
              <a:gd name="connsiteY6" fmla="*/ 126206 h 764381"/>
              <a:gd name="connsiteX7" fmla="*/ 40481 w 585787"/>
              <a:gd name="connsiteY7" fmla="*/ 73819 h 764381"/>
              <a:gd name="connsiteX8" fmla="*/ 21431 w 585787"/>
              <a:gd name="connsiteY8" fmla="*/ 57150 h 764381"/>
              <a:gd name="connsiteX9" fmla="*/ 2381 w 585787"/>
              <a:gd name="connsiteY9" fmla="*/ 33338 h 764381"/>
              <a:gd name="connsiteX10" fmla="*/ 0 w 585787"/>
              <a:gd name="connsiteY10" fmla="*/ 23813 h 764381"/>
              <a:gd name="connsiteX11" fmla="*/ 0 w 585787"/>
              <a:gd name="connsiteY11" fmla="*/ 9525 h 764381"/>
              <a:gd name="connsiteX12" fmla="*/ 11906 w 585787"/>
              <a:gd name="connsiteY12" fmla="*/ 0 h 764381"/>
              <a:gd name="connsiteX13" fmla="*/ 40481 w 585787"/>
              <a:gd name="connsiteY13" fmla="*/ 0 h 764381"/>
              <a:gd name="connsiteX14" fmla="*/ 164306 w 585787"/>
              <a:gd name="connsiteY14" fmla="*/ 9525 h 764381"/>
              <a:gd name="connsiteX15" fmla="*/ 290512 w 585787"/>
              <a:gd name="connsiteY15" fmla="*/ 23813 h 764381"/>
              <a:gd name="connsiteX16" fmla="*/ 450056 w 585787"/>
              <a:gd name="connsiteY16" fmla="*/ 45244 h 764381"/>
              <a:gd name="connsiteX17" fmla="*/ 476250 w 585787"/>
              <a:gd name="connsiteY17" fmla="*/ 52388 h 764381"/>
              <a:gd name="connsiteX18" fmla="*/ 514350 w 585787"/>
              <a:gd name="connsiteY18" fmla="*/ 69056 h 764381"/>
              <a:gd name="connsiteX19" fmla="*/ 542925 w 585787"/>
              <a:gd name="connsiteY19" fmla="*/ 85725 h 764381"/>
              <a:gd name="connsiteX20" fmla="*/ 559594 w 585787"/>
              <a:gd name="connsiteY20" fmla="*/ 102394 h 764381"/>
              <a:gd name="connsiteX21" fmla="*/ 576262 w 585787"/>
              <a:gd name="connsiteY21" fmla="*/ 121444 h 764381"/>
              <a:gd name="connsiteX22" fmla="*/ 583406 w 585787"/>
              <a:gd name="connsiteY22" fmla="*/ 138113 h 764381"/>
              <a:gd name="connsiteX23" fmla="*/ 585787 w 585787"/>
              <a:gd name="connsiteY23" fmla="*/ 159544 h 764381"/>
              <a:gd name="connsiteX24" fmla="*/ 578644 w 585787"/>
              <a:gd name="connsiteY24" fmla="*/ 183356 h 764381"/>
              <a:gd name="connsiteX25" fmla="*/ 566737 w 585787"/>
              <a:gd name="connsiteY25" fmla="*/ 207169 h 764381"/>
              <a:gd name="connsiteX26" fmla="*/ 538162 w 585787"/>
              <a:gd name="connsiteY26" fmla="*/ 240506 h 764381"/>
              <a:gd name="connsiteX27" fmla="*/ 516731 w 585787"/>
              <a:gd name="connsiteY27" fmla="*/ 259556 h 764381"/>
              <a:gd name="connsiteX28" fmla="*/ 509587 w 585787"/>
              <a:gd name="connsiteY28" fmla="*/ 276225 h 764381"/>
              <a:gd name="connsiteX29" fmla="*/ 497681 w 585787"/>
              <a:gd name="connsiteY29" fmla="*/ 433388 h 764381"/>
              <a:gd name="connsiteX30" fmla="*/ 476250 w 585787"/>
              <a:gd name="connsiteY30" fmla="*/ 657225 h 764381"/>
              <a:gd name="connsiteX31" fmla="*/ 471487 w 585787"/>
              <a:gd name="connsiteY31" fmla="*/ 711994 h 764381"/>
              <a:gd name="connsiteX32" fmla="*/ 457200 w 585787"/>
              <a:gd name="connsiteY32" fmla="*/ 735806 h 764381"/>
              <a:gd name="connsiteX33" fmla="*/ 419100 w 585787"/>
              <a:gd name="connsiteY33" fmla="*/ 747713 h 764381"/>
              <a:gd name="connsiteX34" fmla="*/ 338137 w 585787"/>
              <a:gd name="connsiteY34" fmla="*/ 764381 h 764381"/>
              <a:gd name="connsiteX35" fmla="*/ 290512 w 585787"/>
              <a:gd name="connsiteY35" fmla="*/ 757238 h 764381"/>
              <a:gd name="connsiteX36" fmla="*/ 271462 w 585787"/>
              <a:gd name="connsiteY36" fmla="*/ 745331 h 764381"/>
              <a:gd name="connsiteX37" fmla="*/ 266700 w 585787"/>
              <a:gd name="connsiteY37" fmla="*/ 678656 h 764381"/>
              <a:gd name="connsiteX38" fmla="*/ 257175 w 585787"/>
              <a:gd name="connsiteY38" fmla="*/ 485775 h 76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5787" h="764381">
                <a:moveTo>
                  <a:pt x="257175" y="485775"/>
                </a:moveTo>
                <a:lnTo>
                  <a:pt x="250031" y="335756"/>
                </a:lnTo>
                <a:lnTo>
                  <a:pt x="247650" y="304800"/>
                </a:lnTo>
                <a:lnTo>
                  <a:pt x="230981" y="252413"/>
                </a:lnTo>
                <a:lnTo>
                  <a:pt x="200025" y="178594"/>
                </a:lnTo>
                <a:lnTo>
                  <a:pt x="180975" y="154781"/>
                </a:lnTo>
                <a:lnTo>
                  <a:pt x="128587" y="126206"/>
                </a:lnTo>
                <a:lnTo>
                  <a:pt x="40481" y="73819"/>
                </a:lnTo>
                <a:lnTo>
                  <a:pt x="21431" y="57150"/>
                </a:lnTo>
                <a:lnTo>
                  <a:pt x="2381" y="33338"/>
                </a:lnTo>
                <a:lnTo>
                  <a:pt x="0" y="23813"/>
                </a:lnTo>
                <a:lnTo>
                  <a:pt x="0" y="9525"/>
                </a:lnTo>
                <a:lnTo>
                  <a:pt x="11906" y="0"/>
                </a:lnTo>
                <a:lnTo>
                  <a:pt x="40481" y="0"/>
                </a:lnTo>
                <a:lnTo>
                  <a:pt x="164306" y="9525"/>
                </a:lnTo>
                <a:lnTo>
                  <a:pt x="290512" y="23813"/>
                </a:lnTo>
                <a:lnTo>
                  <a:pt x="450056" y="45244"/>
                </a:lnTo>
                <a:lnTo>
                  <a:pt x="476250" y="52388"/>
                </a:lnTo>
                <a:lnTo>
                  <a:pt x="514350" y="69056"/>
                </a:lnTo>
                <a:lnTo>
                  <a:pt x="542925" y="85725"/>
                </a:lnTo>
                <a:lnTo>
                  <a:pt x="559594" y="102394"/>
                </a:lnTo>
                <a:lnTo>
                  <a:pt x="576262" y="121444"/>
                </a:lnTo>
                <a:lnTo>
                  <a:pt x="583406" y="138113"/>
                </a:lnTo>
                <a:lnTo>
                  <a:pt x="585787" y="159544"/>
                </a:lnTo>
                <a:lnTo>
                  <a:pt x="578644" y="183356"/>
                </a:lnTo>
                <a:lnTo>
                  <a:pt x="566737" y="207169"/>
                </a:lnTo>
                <a:lnTo>
                  <a:pt x="538162" y="240506"/>
                </a:lnTo>
                <a:lnTo>
                  <a:pt x="516731" y="259556"/>
                </a:lnTo>
                <a:lnTo>
                  <a:pt x="509587" y="276225"/>
                </a:lnTo>
                <a:lnTo>
                  <a:pt x="497681" y="433388"/>
                </a:lnTo>
                <a:lnTo>
                  <a:pt x="476250" y="657225"/>
                </a:lnTo>
                <a:lnTo>
                  <a:pt x="471487" y="711994"/>
                </a:lnTo>
                <a:lnTo>
                  <a:pt x="457200" y="735806"/>
                </a:lnTo>
                <a:lnTo>
                  <a:pt x="419100" y="747713"/>
                </a:lnTo>
                <a:lnTo>
                  <a:pt x="338137" y="764381"/>
                </a:lnTo>
                <a:lnTo>
                  <a:pt x="290512" y="757238"/>
                </a:lnTo>
                <a:lnTo>
                  <a:pt x="271462" y="745331"/>
                </a:lnTo>
                <a:lnTo>
                  <a:pt x="266700" y="678656"/>
                </a:lnTo>
                <a:lnTo>
                  <a:pt x="257175" y="4857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45C29DB-2347-4AAD-86C9-AD2AEFB8F434}"/>
              </a:ext>
            </a:extLst>
          </p:cNvPr>
          <p:cNvSpPr/>
          <p:nvPr/>
        </p:nvSpPr>
        <p:spPr>
          <a:xfrm rot="16200000">
            <a:off x="4065588" y="4605338"/>
            <a:ext cx="2071688" cy="544513"/>
          </a:xfrm>
          <a:custGeom>
            <a:avLst/>
            <a:gdLst>
              <a:gd name="connsiteX0" fmla="*/ 1152525 w 2071688"/>
              <a:gd name="connsiteY0" fmla="*/ 204787 h 545306"/>
              <a:gd name="connsiteX1" fmla="*/ 1650207 w 2071688"/>
              <a:gd name="connsiteY1" fmla="*/ 173831 h 545306"/>
              <a:gd name="connsiteX2" fmla="*/ 1745457 w 2071688"/>
              <a:gd name="connsiteY2" fmla="*/ 169068 h 545306"/>
              <a:gd name="connsiteX3" fmla="*/ 1785938 w 2071688"/>
              <a:gd name="connsiteY3" fmla="*/ 164306 h 545306"/>
              <a:gd name="connsiteX4" fmla="*/ 1833563 w 2071688"/>
              <a:gd name="connsiteY4" fmla="*/ 152400 h 545306"/>
              <a:gd name="connsiteX5" fmla="*/ 1874044 w 2071688"/>
              <a:gd name="connsiteY5" fmla="*/ 130968 h 545306"/>
              <a:gd name="connsiteX6" fmla="*/ 1914525 w 2071688"/>
              <a:gd name="connsiteY6" fmla="*/ 104775 h 545306"/>
              <a:gd name="connsiteX7" fmla="*/ 1966913 w 2071688"/>
              <a:gd name="connsiteY7" fmla="*/ 59531 h 545306"/>
              <a:gd name="connsiteX8" fmla="*/ 2002632 w 2071688"/>
              <a:gd name="connsiteY8" fmla="*/ 21431 h 545306"/>
              <a:gd name="connsiteX9" fmla="*/ 2016919 w 2071688"/>
              <a:gd name="connsiteY9" fmla="*/ 9525 h 545306"/>
              <a:gd name="connsiteX10" fmla="*/ 2038350 w 2071688"/>
              <a:gd name="connsiteY10" fmla="*/ 0 h 545306"/>
              <a:gd name="connsiteX11" fmla="*/ 2052638 w 2071688"/>
              <a:gd name="connsiteY11" fmla="*/ 0 h 545306"/>
              <a:gd name="connsiteX12" fmla="*/ 2062163 w 2071688"/>
              <a:gd name="connsiteY12" fmla="*/ 2381 h 545306"/>
              <a:gd name="connsiteX13" fmla="*/ 2071688 w 2071688"/>
              <a:gd name="connsiteY13" fmla="*/ 11906 h 545306"/>
              <a:gd name="connsiteX14" fmla="*/ 2071688 w 2071688"/>
              <a:gd name="connsiteY14" fmla="*/ 23812 h 545306"/>
              <a:gd name="connsiteX15" fmla="*/ 2064544 w 2071688"/>
              <a:gd name="connsiteY15" fmla="*/ 42862 h 545306"/>
              <a:gd name="connsiteX16" fmla="*/ 2059782 w 2071688"/>
              <a:gd name="connsiteY16" fmla="*/ 59531 h 545306"/>
              <a:gd name="connsiteX17" fmla="*/ 2045494 w 2071688"/>
              <a:gd name="connsiteY17" fmla="*/ 109537 h 545306"/>
              <a:gd name="connsiteX18" fmla="*/ 2026444 w 2071688"/>
              <a:gd name="connsiteY18" fmla="*/ 183356 h 545306"/>
              <a:gd name="connsiteX19" fmla="*/ 2002632 w 2071688"/>
              <a:gd name="connsiteY19" fmla="*/ 247650 h 545306"/>
              <a:gd name="connsiteX20" fmla="*/ 1955007 w 2071688"/>
              <a:gd name="connsiteY20" fmla="*/ 335756 h 545306"/>
              <a:gd name="connsiteX21" fmla="*/ 1914525 w 2071688"/>
              <a:gd name="connsiteY21" fmla="*/ 395287 h 545306"/>
              <a:gd name="connsiteX22" fmla="*/ 1902619 w 2071688"/>
              <a:gd name="connsiteY22" fmla="*/ 416718 h 545306"/>
              <a:gd name="connsiteX23" fmla="*/ 1714500 w 2071688"/>
              <a:gd name="connsiteY23" fmla="*/ 414337 h 545306"/>
              <a:gd name="connsiteX24" fmla="*/ 1600200 w 2071688"/>
              <a:gd name="connsiteY24" fmla="*/ 423862 h 545306"/>
              <a:gd name="connsiteX25" fmla="*/ 1221582 w 2071688"/>
              <a:gd name="connsiteY25" fmla="*/ 454818 h 545306"/>
              <a:gd name="connsiteX26" fmla="*/ 1183482 w 2071688"/>
              <a:gd name="connsiteY26" fmla="*/ 459581 h 545306"/>
              <a:gd name="connsiteX27" fmla="*/ 1004888 w 2071688"/>
              <a:gd name="connsiteY27" fmla="*/ 461962 h 545306"/>
              <a:gd name="connsiteX28" fmla="*/ 383382 w 2071688"/>
              <a:gd name="connsiteY28" fmla="*/ 478631 h 545306"/>
              <a:gd name="connsiteX29" fmla="*/ 297657 w 2071688"/>
              <a:gd name="connsiteY29" fmla="*/ 483393 h 545306"/>
              <a:gd name="connsiteX30" fmla="*/ 269082 w 2071688"/>
              <a:gd name="connsiteY30" fmla="*/ 488156 h 545306"/>
              <a:gd name="connsiteX31" fmla="*/ 226219 w 2071688"/>
              <a:gd name="connsiteY31" fmla="*/ 500062 h 545306"/>
              <a:gd name="connsiteX32" fmla="*/ 135732 w 2071688"/>
              <a:gd name="connsiteY32" fmla="*/ 545306 h 545306"/>
              <a:gd name="connsiteX33" fmla="*/ 104775 w 2071688"/>
              <a:gd name="connsiteY33" fmla="*/ 519112 h 545306"/>
              <a:gd name="connsiteX34" fmla="*/ 54769 w 2071688"/>
              <a:gd name="connsiteY34" fmla="*/ 478631 h 545306"/>
              <a:gd name="connsiteX35" fmla="*/ 30957 w 2071688"/>
              <a:gd name="connsiteY35" fmla="*/ 464343 h 545306"/>
              <a:gd name="connsiteX36" fmla="*/ 9525 w 2071688"/>
              <a:gd name="connsiteY36" fmla="*/ 431006 h 545306"/>
              <a:gd name="connsiteX37" fmla="*/ 0 w 2071688"/>
              <a:gd name="connsiteY37" fmla="*/ 400050 h 545306"/>
              <a:gd name="connsiteX38" fmla="*/ 4763 w 2071688"/>
              <a:gd name="connsiteY38" fmla="*/ 373856 h 545306"/>
              <a:gd name="connsiteX39" fmla="*/ 21432 w 2071688"/>
              <a:gd name="connsiteY39" fmla="*/ 350043 h 545306"/>
              <a:gd name="connsiteX40" fmla="*/ 50007 w 2071688"/>
              <a:gd name="connsiteY40" fmla="*/ 333375 h 545306"/>
              <a:gd name="connsiteX41" fmla="*/ 73819 w 2071688"/>
              <a:gd name="connsiteY41" fmla="*/ 321468 h 545306"/>
              <a:gd name="connsiteX42" fmla="*/ 123825 w 2071688"/>
              <a:gd name="connsiteY42" fmla="*/ 290512 h 545306"/>
              <a:gd name="connsiteX43" fmla="*/ 178594 w 2071688"/>
              <a:gd name="connsiteY43" fmla="*/ 259556 h 545306"/>
              <a:gd name="connsiteX44" fmla="*/ 219075 w 2071688"/>
              <a:gd name="connsiteY44" fmla="*/ 245268 h 545306"/>
              <a:gd name="connsiteX45" fmla="*/ 271463 w 2071688"/>
              <a:gd name="connsiteY45" fmla="*/ 226218 h 545306"/>
              <a:gd name="connsiteX46" fmla="*/ 323850 w 2071688"/>
              <a:gd name="connsiteY46" fmla="*/ 214312 h 545306"/>
              <a:gd name="connsiteX47" fmla="*/ 345282 w 2071688"/>
              <a:gd name="connsiteY47" fmla="*/ 214312 h 545306"/>
              <a:gd name="connsiteX48" fmla="*/ 397669 w 2071688"/>
              <a:gd name="connsiteY48" fmla="*/ 219075 h 545306"/>
              <a:gd name="connsiteX49" fmla="*/ 538163 w 2071688"/>
              <a:gd name="connsiteY49" fmla="*/ 228600 h 545306"/>
              <a:gd name="connsiteX50" fmla="*/ 647700 w 2071688"/>
              <a:gd name="connsiteY50" fmla="*/ 233362 h 545306"/>
              <a:gd name="connsiteX51" fmla="*/ 719138 w 2071688"/>
              <a:gd name="connsiteY51" fmla="*/ 233362 h 545306"/>
              <a:gd name="connsiteX52" fmla="*/ 840582 w 2071688"/>
              <a:gd name="connsiteY52" fmla="*/ 226218 h 545306"/>
              <a:gd name="connsiteX53" fmla="*/ 995363 w 2071688"/>
              <a:gd name="connsiteY53" fmla="*/ 214312 h 545306"/>
              <a:gd name="connsiteX54" fmla="*/ 1152525 w 2071688"/>
              <a:gd name="connsiteY54" fmla="*/ 204787 h 545306"/>
              <a:gd name="connsiteX0" fmla="*/ 1152525 w 2071688"/>
              <a:gd name="connsiteY0" fmla="*/ 204787 h 545306"/>
              <a:gd name="connsiteX1" fmla="*/ 1650207 w 2071688"/>
              <a:gd name="connsiteY1" fmla="*/ 173831 h 545306"/>
              <a:gd name="connsiteX2" fmla="*/ 1745457 w 2071688"/>
              <a:gd name="connsiteY2" fmla="*/ 169068 h 545306"/>
              <a:gd name="connsiteX3" fmla="*/ 1785938 w 2071688"/>
              <a:gd name="connsiteY3" fmla="*/ 164306 h 545306"/>
              <a:gd name="connsiteX4" fmla="*/ 1833563 w 2071688"/>
              <a:gd name="connsiteY4" fmla="*/ 152400 h 545306"/>
              <a:gd name="connsiteX5" fmla="*/ 1874044 w 2071688"/>
              <a:gd name="connsiteY5" fmla="*/ 130968 h 545306"/>
              <a:gd name="connsiteX6" fmla="*/ 1914525 w 2071688"/>
              <a:gd name="connsiteY6" fmla="*/ 104775 h 545306"/>
              <a:gd name="connsiteX7" fmla="*/ 1966913 w 2071688"/>
              <a:gd name="connsiteY7" fmla="*/ 59531 h 545306"/>
              <a:gd name="connsiteX8" fmla="*/ 2002632 w 2071688"/>
              <a:gd name="connsiteY8" fmla="*/ 21431 h 545306"/>
              <a:gd name="connsiteX9" fmla="*/ 2016919 w 2071688"/>
              <a:gd name="connsiteY9" fmla="*/ 9525 h 545306"/>
              <a:gd name="connsiteX10" fmla="*/ 2038350 w 2071688"/>
              <a:gd name="connsiteY10" fmla="*/ 0 h 545306"/>
              <a:gd name="connsiteX11" fmla="*/ 2052638 w 2071688"/>
              <a:gd name="connsiteY11" fmla="*/ 0 h 545306"/>
              <a:gd name="connsiteX12" fmla="*/ 2062163 w 2071688"/>
              <a:gd name="connsiteY12" fmla="*/ 2381 h 545306"/>
              <a:gd name="connsiteX13" fmla="*/ 2071688 w 2071688"/>
              <a:gd name="connsiteY13" fmla="*/ 11906 h 545306"/>
              <a:gd name="connsiteX14" fmla="*/ 2071688 w 2071688"/>
              <a:gd name="connsiteY14" fmla="*/ 23812 h 545306"/>
              <a:gd name="connsiteX15" fmla="*/ 2064544 w 2071688"/>
              <a:gd name="connsiteY15" fmla="*/ 42862 h 545306"/>
              <a:gd name="connsiteX16" fmla="*/ 2059782 w 2071688"/>
              <a:gd name="connsiteY16" fmla="*/ 59531 h 545306"/>
              <a:gd name="connsiteX17" fmla="*/ 2045494 w 2071688"/>
              <a:gd name="connsiteY17" fmla="*/ 109537 h 545306"/>
              <a:gd name="connsiteX18" fmla="*/ 2026444 w 2071688"/>
              <a:gd name="connsiteY18" fmla="*/ 183356 h 545306"/>
              <a:gd name="connsiteX19" fmla="*/ 2002632 w 2071688"/>
              <a:gd name="connsiteY19" fmla="*/ 247650 h 545306"/>
              <a:gd name="connsiteX20" fmla="*/ 1955007 w 2071688"/>
              <a:gd name="connsiteY20" fmla="*/ 335756 h 545306"/>
              <a:gd name="connsiteX21" fmla="*/ 1914525 w 2071688"/>
              <a:gd name="connsiteY21" fmla="*/ 395287 h 545306"/>
              <a:gd name="connsiteX22" fmla="*/ 1902619 w 2071688"/>
              <a:gd name="connsiteY22" fmla="*/ 416718 h 545306"/>
              <a:gd name="connsiteX23" fmla="*/ 1835944 w 2071688"/>
              <a:gd name="connsiteY23" fmla="*/ 416718 h 545306"/>
              <a:gd name="connsiteX24" fmla="*/ 1714500 w 2071688"/>
              <a:gd name="connsiteY24" fmla="*/ 414337 h 545306"/>
              <a:gd name="connsiteX25" fmla="*/ 1600200 w 2071688"/>
              <a:gd name="connsiteY25" fmla="*/ 423862 h 545306"/>
              <a:gd name="connsiteX26" fmla="*/ 1221582 w 2071688"/>
              <a:gd name="connsiteY26" fmla="*/ 454818 h 545306"/>
              <a:gd name="connsiteX27" fmla="*/ 1183482 w 2071688"/>
              <a:gd name="connsiteY27" fmla="*/ 459581 h 545306"/>
              <a:gd name="connsiteX28" fmla="*/ 1004888 w 2071688"/>
              <a:gd name="connsiteY28" fmla="*/ 461962 h 545306"/>
              <a:gd name="connsiteX29" fmla="*/ 383382 w 2071688"/>
              <a:gd name="connsiteY29" fmla="*/ 478631 h 545306"/>
              <a:gd name="connsiteX30" fmla="*/ 297657 w 2071688"/>
              <a:gd name="connsiteY30" fmla="*/ 483393 h 545306"/>
              <a:gd name="connsiteX31" fmla="*/ 269082 w 2071688"/>
              <a:gd name="connsiteY31" fmla="*/ 488156 h 545306"/>
              <a:gd name="connsiteX32" fmla="*/ 226219 w 2071688"/>
              <a:gd name="connsiteY32" fmla="*/ 500062 h 545306"/>
              <a:gd name="connsiteX33" fmla="*/ 135732 w 2071688"/>
              <a:gd name="connsiteY33" fmla="*/ 545306 h 545306"/>
              <a:gd name="connsiteX34" fmla="*/ 104775 w 2071688"/>
              <a:gd name="connsiteY34" fmla="*/ 519112 h 545306"/>
              <a:gd name="connsiteX35" fmla="*/ 54769 w 2071688"/>
              <a:gd name="connsiteY35" fmla="*/ 478631 h 545306"/>
              <a:gd name="connsiteX36" fmla="*/ 30957 w 2071688"/>
              <a:gd name="connsiteY36" fmla="*/ 464343 h 545306"/>
              <a:gd name="connsiteX37" fmla="*/ 9525 w 2071688"/>
              <a:gd name="connsiteY37" fmla="*/ 431006 h 545306"/>
              <a:gd name="connsiteX38" fmla="*/ 0 w 2071688"/>
              <a:gd name="connsiteY38" fmla="*/ 400050 h 545306"/>
              <a:gd name="connsiteX39" fmla="*/ 4763 w 2071688"/>
              <a:gd name="connsiteY39" fmla="*/ 373856 h 545306"/>
              <a:gd name="connsiteX40" fmla="*/ 21432 w 2071688"/>
              <a:gd name="connsiteY40" fmla="*/ 350043 h 545306"/>
              <a:gd name="connsiteX41" fmla="*/ 50007 w 2071688"/>
              <a:gd name="connsiteY41" fmla="*/ 333375 h 545306"/>
              <a:gd name="connsiteX42" fmla="*/ 73819 w 2071688"/>
              <a:gd name="connsiteY42" fmla="*/ 321468 h 545306"/>
              <a:gd name="connsiteX43" fmla="*/ 123825 w 2071688"/>
              <a:gd name="connsiteY43" fmla="*/ 290512 h 545306"/>
              <a:gd name="connsiteX44" fmla="*/ 178594 w 2071688"/>
              <a:gd name="connsiteY44" fmla="*/ 259556 h 545306"/>
              <a:gd name="connsiteX45" fmla="*/ 219075 w 2071688"/>
              <a:gd name="connsiteY45" fmla="*/ 245268 h 545306"/>
              <a:gd name="connsiteX46" fmla="*/ 271463 w 2071688"/>
              <a:gd name="connsiteY46" fmla="*/ 226218 h 545306"/>
              <a:gd name="connsiteX47" fmla="*/ 323850 w 2071688"/>
              <a:gd name="connsiteY47" fmla="*/ 214312 h 545306"/>
              <a:gd name="connsiteX48" fmla="*/ 345282 w 2071688"/>
              <a:gd name="connsiteY48" fmla="*/ 214312 h 545306"/>
              <a:gd name="connsiteX49" fmla="*/ 397669 w 2071688"/>
              <a:gd name="connsiteY49" fmla="*/ 219075 h 545306"/>
              <a:gd name="connsiteX50" fmla="*/ 538163 w 2071688"/>
              <a:gd name="connsiteY50" fmla="*/ 228600 h 545306"/>
              <a:gd name="connsiteX51" fmla="*/ 647700 w 2071688"/>
              <a:gd name="connsiteY51" fmla="*/ 233362 h 545306"/>
              <a:gd name="connsiteX52" fmla="*/ 719138 w 2071688"/>
              <a:gd name="connsiteY52" fmla="*/ 233362 h 545306"/>
              <a:gd name="connsiteX53" fmla="*/ 840582 w 2071688"/>
              <a:gd name="connsiteY53" fmla="*/ 226218 h 545306"/>
              <a:gd name="connsiteX54" fmla="*/ 995363 w 2071688"/>
              <a:gd name="connsiteY54" fmla="*/ 214312 h 545306"/>
              <a:gd name="connsiteX55" fmla="*/ 1152525 w 2071688"/>
              <a:gd name="connsiteY55" fmla="*/ 204787 h 545306"/>
              <a:gd name="connsiteX0" fmla="*/ 1152525 w 2071688"/>
              <a:gd name="connsiteY0" fmla="*/ 204787 h 545306"/>
              <a:gd name="connsiteX1" fmla="*/ 1650207 w 2071688"/>
              <a:gd name="connsiteY1" fmla="*/ 173831 h 545306"/>
              <a:gd name="connsiteX2" fmla="*/ 1745457 w 2071688"/>
              <a:gd name="connsiteY2" fmla="*/ 169068 h 545306"/>
              <a:gd name="connsiteX3" fmla="*/ 1785938 w 2071688"/>
              <a:gd name="connsiteY3" fmla="*/ 164306 h 545306"/>
              <a:gd name="connsiteX4" fmla="*/ 1833563 w 2071688"/>
              <a:gd name="connsiteY4" fmla="*/ 152400 h 545306"/>
              <a:gd name="connsiteX5" fmla="*/ 1874044 w 2071688"/>
              <a:gd name="connsiteY5" fmla="*/ 130968 h 545306"/>
              <a:gd name="connsiteX6" fmla="*/ 1914525 w 2071688"/>
              <a:gd name="connsiteY6" fmla="*/ 104775 h 545306"/>
              <a:gd name="connsiteX7" fmla="*/ 1966913 w 2071688"/>
              <a:gd name="connsiteY7" fmla="*/ 59531 h 545306"/>
              <a:gd name="connsiteX8" fmla="*/ 2002632 w 2071688"/>
              <a:gd name="connsiteY8" fmla="*/ 21431 h 545306"/>
              <a:gd name="connsiteX9" fmla="*/ 2016919 w 2071688"/>
              <a:gd name="connsiteY9" fmla="*/ 9525 h 545306"/>
              <a:gd name="connsiteX10" fmla="*/ 2038350 w 2071688"/>
              <a:gd name="connsiteY10" fmla="*/ 0 h 545306"/>
              <a:gd name="connsiteX11" fmla="*/ 2052638 w 2071688"/>
              <a:gd name="connsiteY11" fmla="*/ 0 h 545306"/>
              <a:gd name="connsiteX12" fmla="*/ 2062163 w 2071688"/>
              <a:gd name="connsiteY12" fmla="*/ 2381 h 545306"/>
              <a:gd name="connsiteX13" fmla="*/ 2071688 w 2071688"/>
              <a:gd name="connsiteY13" fmla="*/ 11906 h 545306"/>
              <a:gd name="connsiteX14" fmla="*/ 2071688 w 2071688"/>
              <a:gd name="connsiteY14" fmla="*/ 23812 h 545306"/>
              <a:gd name="connsiteX15" fmla="*/ 2064544 w 2071688"/>
              <a:gd name="connsiteY15" fmla="*/ 42862 h 545306"/>
              <a:gd name="connsiteX16" fmla="*/ 2059782 w 2071688"/>
              <a:gd name="connsiteY16" fmla="*/ 59531 h 545306"/>
              <a:gd name="connsiteX17" fmla="*/ 2045494 w 2071688"/>
              <a:gd name="connsiteY17" fmla="*/ 109537 h 545306"/>
              <a:gd name="connsiteX18" fmla="*/ 2026444 w 2071688"/>
              <a:gd name="connsiteY18" fmla="*/ 183356 h 545306"/>
              <a:gd name="connsiteX19" fmla="*/ 2002632 w 2071688"/>
              <a:gd name="connsiteY19" fmla="*/ 247650 h 545306"/>
              <a:gd name="connsiteX20" fmla="*/ 1955007 w 2071688"/>
              <a:gd name="connsiteY20" fmla="*/ 335756 h 545306"/>
              <a:gd name="connsiteX21" fmla="*/ 1914525 w 2071688"/>
              <a:gd name="connsiteY21" fmla="*/ 395287 h 545306"/>
              <a:gd name="connsiteX22" fmla="*/ 1835944 w 2071688"/>
              <a:gd name="connsiteY22" fmla="*/ 416718 h 545306"/>
              <a:gd name="connsiteX23" fmla="*/ 1714500 w 2071688"/>
              <a:gd name="connsiteY23" fmla="*/ 414337 h 545306"/>
              <a:gd name="connsiteX24" fmla="*/ 1600200 w 2071688"/>
              <a:gd name="connsiteY24" fmla="*/ 423862 h 545306"/>
              <a:gd name="connsiteX25" fmla="*/ 1221582 w 2071688"/>
              <a:gd name="connsiteY25" fmla="*/ 454818 h 545306"/>
              <a:gd name="connsiteX26" fmla="*/ 1183482 w 2071688"/>
              <a:gd name="connsiteY26" fmla="*/ 459581 h 545306"/>
              <a:gd name="connsiteX27" fmla="*/ 1004888 w 2071688"/>
              <a:gd name="connsiteY27" fmla="*/ 461962 h 545306"/>
              <a:gd name="connsiteX28" fmla="*/ 383382 w 2071688"/>
              <a:gd name="connsiteY28" fmla="*/ 478631 h 545306"/>
              <a:gd name="connsiteX29" fmla="*/ 297657 w 2071688"/>
              <a:gd name="connsiteY29" fmla="*/ 483393 h 545306"/>
              <a:gd name="connsiteX30" fmla="*/ 269082 w 2071688"/>
              <a:gd name="connsiteY30" fmla="*/ 488156 h 545306"/>
              <a:gd name="connsiteX31" fmla="*/ 226219 w 2071688"/>
              <a:gd name="connsiteY31" fmla="*/ 500062 h 545306"/>
              <a:gd name="connsiteX32" fmla="*/ 135732 w 2071688"/>
              <a:gd name="connsiteY32" fmla="*/ 545306 h 545306"/>
              <a:gd name="connsiteX33" fmla="*/ 104775 w 2071688"/>
              <a:gd name="connsiteY33" fmla="*/ 519112 h 545306"/>
              <a:gd name="connsiteX34" fmla="*/ 54769 w 2071688"/>
              <a:gd name="connsiteY34" fmla="*/ 478631 h 545306"/>
              <a:gd name="connsiteX35" fmla="*/ 30957 w 2071688"/>
              <a:gd name="connsiteY35" fmla="*/ 464343 h 545306"/>
              <a:gd name="connsiteX36" fmla="*/ 9525 w 2071688"/>
              <a:gd name="connsiteY36" fmla="*/ 431006 h 545306"/>
              <a:gd name="connsiteX37" fmla="*/ 0 w 2071688"/>
              <a:gd name="connsiteY37" fmla="*/ 400050 h 545306"/>
              <a:gd name="connsiteX38" fmla="*/ 4763 w 2071688"/>
              <a:gd name="connsiteY38" fmla="*/ 373856 h 545306"/>
              <a:gd name="connsiteX39" fmla="*/ 21432 w 2071688"/>
              <a:gd name="connsiteY39" fmla="*/ 350043 h 545306"/>
              <a:gd name="connsiteX40" fmla="*/ 50007 w 2071688"/>
              <a:gd name="connsiteY40" fmla="*/ 333375 h 545306"/>
              <a:gd name="connsiteX41" fmla="*/ 73819 w 2071688"/>
              <a:gd name="connsiteY41" fmla="*/ 321468 h 545306"/>
              <a:gd name="connsiteX42" fmla="*/ 123825 w 2071688"/>
              <a:gd name="connsiteY42" fmla="*/ 290512 h 545306"/>
              <a:gd name="connsiteX43" fmla="*/ 178594 w 2071688"/>
              <a:gd name="connsiteY43" fmla="*/ 259556 h 545306"/>
              <a:gd name="connsiteX44" fmla="*/ 219075 w 2071688"/>
              <a:gd name="connsiteY44" fmla="*/ 245268 h 545306"/>
              <a:gd name="connsiteX45" fmla="*/ 271463 w 2071688"/>
              <a:gd name="connsiteY45" fmla="*/ 226218 h 545306"/>
              <a:gd name="connsiteX46" fmla="*/ 323850 w 2071688"/>
              <a:gd name="connsiteY46" fmla="*/ 214312 h 545306"/>
              <a:gd name="connsiteX47" fmla="*/ 345282 w 2071688"/>
              <a:gd name="connsiteY47" fmla="*/ 214312 h 545306"/>
              <a:gd name="connsiteX48" fmla="*/ 397669 w 2071688"/>
              <a:gd name="connsiteY48" fmla="*/ 219075 h 545306"/>
              <a:gd name="connsiteX49" fmla="*/ 538163 w 2071688"/>
              <a:gd name="connsiteY49" fmla="*/ 228600 h 545306"/>
              <a:gd name="connsiteX50" fmla="*/ 647700 w 2071688"/>
              <a:gd name="connsiteY50" fmla="*/ 233362 h 545306"/>
              <a:gd name="connsiteX51" fmla="*/ 719138 w 2071688"/>
              <a:gd name="connsiteY51" fmla="*/ 233362 h 545306"/>
              <a:gd name="connsiteX52" fmla="*/ 840582 w 2071688"/>
              <a:gd name="connsiteY52" fmla="*/ 226218 h 545306"/>
              <a:gd name="connsiteX53" fmla="*/ 995363 w 2071688"/>
              <a:gd name="connsiteY53" fmla="*/ 214312 h 545306"/>
              <a:gd name="connsiteX54" fmla="*/ 1152525 w 2071688"/>
              <a:gd name="connsiteY54" fmla="*/ 204787 h 545306"/>
              <a:gd name="connsiteX0" fmla="*/ 1152525 w 2071688"/>
              <a:gd name="connsiteY0" fmla="*/ 204787 h 545306"/>
              <a:gd name="connsiteX1" fmla="*/ 1650207 w 2071688"/>
              <a:gd name="connsiteY1" fmla="*/ 173831 h 545306"/>
              <a:gd name="connsiteX2" fmla="*/ 1745457 w 2071688"/>
              <a:gd name="connsiteY2" fmla="*/ 169068 h 545306"/>
              <a:gd name="connsiteX3" fmla="*/ 1785938 w 2071688"/>
              <a:gd name="connsiteY3" fmla="*/ 164306 h 545306"/>
              <a:gd name="connsiteX4" fmla="*/ 1833563 w 2071688"/>
              <a:gd name="connsiteY4" fmla="*/ 152400 h 545306"/>
              <a:gd name="connsiteX5" fmla="*/ 1874044 w 2071688"/>
              <a:gd name="connsiteY5" fmla="*/ 130968 h 545306"/>
              <a:gd name="connsiteX6" fmla="*/ 1914525 w 2071688"/>
              <a:gd name="connsiteY6" fmla="*/ 104775 h 545306"/>
              <a:gd name="connsiteX7" fmla="*/ 1966913 w 2071688"/>
              <a:gd name="connsiteY7" fmla="*/ 59531 h 545306"/>
              <a:gd name="connsiteX8" fmla="*/ 2002632 w 2071688"/>
              <a:gd name="connsiteY8" fmla="*/ 21431 h 545306"/>
              <a:gd name="connsiteX9" fmla="*/ 2016919 w 2071688"/>
              <a:gd name="connsiteY9" fmla="*/ 9525 h 545306"/>
              <a:gd name="connsiteX10" fmla="*/ 2038350 w 2071688"/>
              <a:gd name="connsiteY10" fmla="*/ 0 h 545306"/>
              <a:gd name="connsiteX11" fmla="*/ 2052638 w 2071688"/>
              <a:gd name="connsiteY11" fmla="*/ 0 h 545306"/>
              <a:gd name="connsiteX12" fmla="*/ 2062163 w 2071688"/>
              <a:gd name="connsiteY12" fmla="*/ 2381 h 545306"/>
              <a:gd name="connsiteX13" fmla="*/ 2071688 w 2071688"/>
              <a:gd name="connsiteY13" fmla="*/ 11906 h 545306"/>
              <a:gd name="connsiteX14" fmla="*/ 2071688 w 2071688"/>
              <a:gd name="connsiteY14" fmla="*/ 23812 h 545306"/>
              <a:gd name="connsiteX15" fmla="*/ 2064544 w 2071688"/>
              <a:gd name="connsiteY15" fmla="*/ 42862 h 545306"/>
              <a:gd name="connsiteX16" fmla="*/ 2059782 w 2071688"/>
              <a:gd name="connsiteY16" fmla="*/ 59531 h 545306"/>
              <a:gd name="connsiteX17" fmla="*/ 2045494 w 2071688"/>
              <a:gd name="connsiteY17" fmla="*/ 109537 h 545306"/>
              <a:gd name="connsiteX18" fmla="*/ 2026444 w 2071688"/>
              <a:gd name="connsiteY18" fmla="*/ 183356 h 545306"/>
              <a:gd name="connsiteX19" fmla="*/ 2002632 w 2071688"/>
              <a:gd name="connsiteY19" fmla="*/ 247650 h 545306"/>
              <a:gd name="connsiteX20" fmla="*/ 1955007 w 2071688"/>
              <a:gd name="connsiteY20" fmla="*/ 335756 h 545306"/>
              <a:gd name="connsiteX21" fmla="*/ 1914525 w 2071688"/>
              <a:gd name="connsiteY21" fmla="*/ 395287 h 545306"/>
              <a:gd name="connsiteX22" fmla="*/ 1714500 w 2071688"/>
              <a:gd name="connsiteY22" fmla="*/ 414337 h 545306"/>
              <a:gd name="connsiteX23" fmla="*/ 1600200 w 2071688"/>
              <a:gd name="connsiteY23" fmla="*/ 423862 h 545306"/>
              <a:gd name="connsiteX24" fmla="*/ 1221582 w 2071688"/>
              <a:gd name="connsiteY24" fmla="*/ 454818 h 545306"/>
              <a:gd name="connsiteX25" fmla="*/ 1183482 w 2071688"/>
              <a:gd name="connsiteY25" fmla="*/ 459581 h 545306"/>
              <a:gd name="connsiteX26" fmla="*/ 1004888 w 2071688"/>
              <a:gd name="connsiteY26" fmla="*/ 461962 h 545306"/>
              <a:gd name="connsiteX27" fmla="*/ 383382 w 2071688"/>
              <a:gd name="connsiteY27" fmla="*/ 478631 h 545306"/>
              <a:gd name="connsiteX28" fmla="*/ 297657 w 2071688"/>
              <a:gd name="connsiteY28" fmla="*/ 483393 h 545306"/>
              <a:gd name="connsiteX29" fmla="*/ 269082 w 2071688"/>
              <a:gd name="connsiteY29" fmla="*/ 488156 h 545306"/>
              <a:gd name="connsiteX30" fmla="*/ 226219 w 2071688"/>
              <a:gd name="connsiteY30" fmla="*/ 500062 h 545306"/>
              <a:gd name="connsiteX31" fmla="*/ 135732 w 2071688"/>
              <a:gd name="connsiteY31" fmla="*/ 545306 h 545306"/>
              <a:gd name="connsiteX32" fmla="*/ 104775 w 2071688"/>
              <a:gd name="connsiteY32" fmla="*/ 519112 h 545306"/>
              <a:gd name="connsiteX33" fmla="*/ 54769 w 2071688"/>
              <a:gd name="connsiteY33" fmla="*/ 478631 h 545306"/>
              <a:gd name="connsiteX34" fmla="*/ 30957 w 2071688"/>
              <a:gd name="connsiteY34" fmla="*/ 464343 h 545306"/>
              <a:gd name="connsiteX35" fmla="*/ 9525 w 2071688"/>
              <a:gd name="connsiteY35" fmla="*/ 431006 h 545306"/>
              <a:gd name="connsiteX36" fmla="*/ 0 w 2071688"/>
              <a:gd name="connsiteY36" fmla="*/ 400050 h 545306"/>
              <a:gd name="connsiteX37" fmla="*/ 4763 w 2071688"/>
              <a:gd name="connsiteY37" fmla="*/ 373856 h 545306"/>
              <a:gd name="connsiteX38" fmla="*/ 21432 w 2071688"/>
              <a:gd name="connsiteY38" fmla="*/ 350043 h 545306"/>
              <a:gd name="connsiteX39" fmla="*/ 50007 w 2071688"/>
              <a:gd name="connsiteY39" fmla="*/ 333375 h 545306"/>
              <a:gd name="connsiteX40" fmla="*/ 73819 w 2071688"/>
              <a:gd name="connsiteY40" fmla="*/ 321468 h 545306"/>
              <a:gd name="connsiteX41" fmla="*/ 123825 w 2071688"/>
              <a:gd name="connsiteY41" fmla="*/ 290512 h 545306"/>
              <a:gd name="connsiteX42" fmla="*/ 178594 w 2071688"/>
              <a:gd name="connsiteY42" fmla="*/ 259556 h 545306"/>
              <a:gd name="connsiteX43" fmla="*/ 219075 w 2071688"/>
              <a:gd name="connsiteY43" fmla="*/ 245268 h 545306"/>
              <a:gd name="connsiteX44" fmla="*/ 271463 w 2071688"/>
              <a:gd name="connsiteY44" fmla="*/ 226218 h 545306"/>
              <a:gd name="connsiteX45" fmla="*/ 323850 w 2071688"/>
              <a:gd name="connsiteY45" fmla="*/ 214312 h 545306"/>
              <a:gd name="connsiteX46" fmla="*/ 345282 w 2071688"/>
              <a:gd name="connsiteY46" fmla="*/ 214312 h 545306"/>
              <a:gd name="connsiteX47" fmla="*/ 397669 w 2071688"/>
              <a:gd name="connsiteY47" fmla="*/ 219075 h 545306"/>
              <a:gd name="connsiteX48" fmla="*/ 538163 w 2071688"/>
              <a:gd name="connsiteY48" fmla="*/ 228600 h 545306"/>
              <a:gd name="connsiteX49" fmla="*/ 647700 w 2071688"/>
              <a:gd name="connsiteY49" fmla="*/ 233362 h 545306"/>
              <a:gd name="connsiteX50" fmla="*/ 719138 w 2071688"/>
              <a:gd name="connsiteY50" fmla="*/ 233362 h 545306"/>
              <a:gd name="connsiteX51" fmla="*/ 840582 w 2071688"/>
              <a:gd name="connsiteY51" fmla="*/ 226218 h 545306"/>
              <a:gd name="connsiteX52" fmla="*/ 995363 w 2071688"/>
              <a:gd name="connsiteY52" fmla="*/ 214312 h 545306"/>
              <a:gd name="connsiteX53" fmla="*/ 1152525 w 2071688"/>
              <a:gd name="connsiteY53" fmla="*/ 204787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71688" h="545306">
                <a:moveTo>
                  <a:pt x="1152525" y="204787"/>
                </a:moveTo>
                <a:lnTo>
                  <a:pt x="1650207" y="173831"/>
                </a:lnTo>
                <a:lnTo>
                  <a:pt x="1745457" y="169068"/>
                </a:lnTo>
                <a:lnTo>
                  <a:pt x="1785938" y="164306"/>
                </a:lnTo>
                <a:lnTo>
                  <a:pt x="1833563" y="152400"/>
                </a:lnTo>
                <a:lnTo>
                  <a:pt x="1874044" y="130968"/>
                </a:lnTo>
                <a:lnTo>
                  <a:pt x="1914525" y="104775"/>
                </a:lnTo>
                <a:lnTo>
                  <a:pt x="1966913" y="59531"/>
                </a:lnTo>
                <a:lnTo>
                  <a:pt x="2002632" y="21431"/>
                </a:lnTo>
                <a:lnTo>
                  <a:pt x="2016919" y="9525"/>
                </a:lnTo>
                <a:lnTo>
                  <a:pt x="2038350" y="0"/>
                </a:lnTo>
                <a:lnTo>
                  <a:pt x="2052638" y="0"/>
                </a:lnTo>
                <a:lnTo>
                  <a:pt x="2062163" y="2381"/>
                </a:lnTo>
                <a:lnTo>
                  <a:pt x="2071688" y="11906"/>
                </a:lnTo>
                <a:lnTo>
                  <a:pt x="2071688" y="23812"/>
                </a:lnTo>
                <a:lnTo>
                  <a:pt x="2064544" y="42862"/>
                </a:lnTo>
                <a:lnTo>
                  <a:pt x="2059782" y="59531"/>
                </a:lnTo>
                <a:lnTo>
                  <a:pt x="2045494" y="109537"/>
                </a:lnTo>
                <a:lnTo>
                  <a:pt x="2026444" y="183356"/>
                </a:lnTo>
                <a:lnTo>
                  <a:pt x="2002632" y="247650"/>
                </a:lnTo>
                <a:lnTo>
                  <a:pt x="1955007" y="335756"/>
                </a:lnTo>
                <a:lnTo>
                  <a:pt x="1914525" y="395287"/>
                </a:lnTo>
                <a:lnTo>
                  <a:pt x="1714500" y="414337"/>
                </a:lnTo>
                <a:lnTo>
                  <a:pt x="1600200" y="423862"/>
                </a:lnTo>
                <a:lnTo>
                  <a:pt x="1221582" y="454818"/>
                </a:lnTo>
                <a:lnTo>
                  <a:pt x="1183482" y="459581"/>
                </a:lnTo>
                <a:lnTo>
                  <a:pt x="1004888" y="461962"/>
                </a:lnTo>
                <a:lnTo>
                  <a:pt x="383382" y="478631"/>
                </a:lnTo>
                <a:lnTo>
                  <a:pt x="297657" y="483393"/>
                </a:lnTo>
                <a:lnTo>
                  <a:pt x="269082" y="488156"/>
                </a:lnTo>
                <a:lnTo>
                  <a:pt x="226219" y="500062"/>
                </a:lnTo>
                <a:lnTo>
                  <a:pt x="135732" y="545306"/>
                </a:lnTo>
                <a:lnTo>
                  <a:pt x="104775" y="519112"/>
                </a:lnTo>
                <a:lnTo>
                  <a:pt x="54769" y="478631"/>
                </a:lnTo>
                <a:lnTo>
                  <a:pt x="30957" y="464343"/>
                </a:lnTo>
                <a:lnTo>
                  <a:pt x="9525" y="431006"/>
                </a:lnTo>
                <a:lnTo>
                  <a:pt x="0" y="400050"/>
                </a:lnTo>
                <a:lnTo>
                  <a:pt x="4763" y="373856"/>
                </a:lnTo>
                <a:lnTo>
                  <a:pt x="21432" y="350043"/>
                </a:lnTo>
                <a:lnTo>
                  <a:pt x="50007" y="333375"/>
                </a:lnTo>
                <a:lnTo>
                  <a:pt x="73819" y="321468"/>
                </a:lnTo>
                <a:lnTo>
                  <a:pt x="123825" y="290512"/>
                </a:lnTo>
                <a:lnTo>
                  <a:pt x="178594" y="259556"/>
                </a:lnTo>
                <a:lnTo>
                  <a:pt x="219075" y="245268"/>
                </a:lnTo>
                <a:lnTo>
                  <a:pt x="271463" y="226218"/>
                </a:lnTo>
                <a:lnTo>
                  <a:pt x="323850" y="214312"/>
                </a:lnTo>
                <a:lnTo>
                  <a:pt x="345282" y="214312"/>
                </a:lnTo>
                <a:lnTo>
                  <a:pt x="397669" y="219075"/>
                </a:lnTo>
                <a:lnTo>
                  <a:pt x="538163" y="228600"/>
                </a:lnTo>
                <a:lnTo>
                  <a:pt x="647700" y="233362"/>
                </a:lnTo>
                <a:lnTo>
                  <a:pt x="719138" y="233362"/>
                </a:lnTo>
                <a:lnTo>
                  <a:pt x="840582" y="226218"/>
                </a:lnTo>
                <a:lnTo>
                  <a:pt x="995363" y="214312"/>
                </a:lnTo>
                <a:lnTo>
                  <a:pt x="1152525" y="204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F6332A9-EE1F-4CE2-9F85-BB17AD07FE90}"/>
              </a:ext>
            </a:extLst>
          </p:cNvPr>
          <p:cNvSpPr/>
          <p:nvPr/>
        </p:nvSpPr>
        <p:spPr>
          <a:xfrm rot="19800000">
            <a:off x="4710113" y="1473201"/>
            <a:ext cx="2633662" cy="1465263"/>
          </a:xfrm>
          <a:custGeom>
            <a:avLst/>
            <a:gdLst>
              <a:gd name="connsiteX0" fmla="*/ 792957 w 2633663"/>
              <a:gd name="connsiteY0" fmla="*/ 507206 h 1464469"/>
              <a:gd name="connsiteX1" fmla="*/ 1147763 w 2633663"/>
              <a:gd name="connsiteY1" fmla="*/ 652463 h 1464469"/>
              <a:gd name="connsiteX2" fmla="*/ 1338263 w 2633663"/>
              <a:gd name="connsiteY2" fmla="*/ 728663 h 1464469"/>
              <a:gd name="connsiteX3" fmla="*/ 1409700 w 2633663"/>
              <a:gd name="connsiteY3" fmla="*/ 750094 h 1464469"/>
              <a:gd name="connsiteX4" fmla="*/ 1476375 w 2633663"/>
              <a:gd name="connsiteY4" fmla="*/ 766763 h 1464469"/>
              <a:gd name="connsiteX5" fmla="*/ 1659732 w 2633663"/>
              <a:gd name="connsiteY5" fmla="*/ 845344 h 1464469"/>
              <a:gd name="connsiteX6" fmla="*/ 1974057 w 2633663"/>
              <a:gd name="connsiteY6" fmla="*/ 978694 h 1464469"/>
              <a:gd name="connsiteX7" fmla="*/ 2114550 w 2633663"/>
              <a:gd name="connsiteY7" fmla="*/ 1038225 h 1464469"/>
              <a:gd name="connsiteX8" fmla="*/ 2133600 w 2633663"/>
              <a:gd name="connsiteY8" fmla="*/ 1045369 h 1464469"/>
              <a:gd name="connsiteX9" fmla="*/ 2176463 w 2633663"/>
              <a:gd name="connsiteY9" fmla="*/ 1050131 h 1464469"/>
              <a:gd name="connsiteX10" fmla="*/ 2252663 w 2633663"/>
              <a:gd name="connsiteY10" fmla="*/ 1059656 h 1464469"/>
              <a:gd name="connsiteX11" fmla="*/ 2302669 w 2633663"/>
              <a:gd name="connsiteY11" fmla="*/ 1069181 h 1464469"/>
              <a:gd name="connsiteX12" fmla="*/ 2347913 w 2633663"/>
              <a:gd name="connsiteY12" fmla="*/ 1090613 h 1464469"/>
              <a:gd name="connsiteX13" fmla="*/ 2419350 w 2633663"/>
              <a:gd name="connsiteY13" fmla="*/ 1133475 h 1464469"/>
              <a:gd name="connsiteX14" fmla="*/ 2483644 w 2633663"/>
              <a:gd name="connsiteY14" fmla="*/ 1188244 h 1464469"/>
              <a:gd name="connsiteX15" fmla="*/ 2547938 w 2633663"/>
              <a:gd name="connsiteY15" fmla="*/ 1252538 h 1464469"/>
              <a:gd name="connsiteX16" fmla="*/ 2588419 w 2633663"/>
              <a:gd name="connsiteY16" fmla="*/ 1297781 h 1464469"/>
              <a:gd name="connsiteX17" fmla="*/ 2616994 w 2633663"/>
              <a:gd name="connsiteY17" fmla="*/ 1340644 h 1464469"/>
              <a:gd name="connsiteX18" fmla="*/ 2633663 w 2633663"/>
              <a:gd name="connsiteY18" fmla="*/ 1376363 h 1464469"/>
              <a:gd name="connsiteX19" fmla="*/ 2633663 w 2633663"/>
              <a:gd name="connsiteY19" fmla="*/ 1395413 h 1464469"/>
              <a:gd name="connsiteX20" fmla="*/ 2628900 w 2633663"/>
              <a:gd name="connsiteY20" fmla="*/ 1421606 h 1464469"/>
              <a:gd name="connsiteX21" fmla="*/ 2609850 w 2633663"/>
              <a:gd name="connsiteY21" fmla="*/ 1447800 h 1464469"/>
              <a:gd name="connsiteX22" fmla="*/ 2586038 w 2633663"/>
              <a:gd name="connsiteY22" fmla="*/ 1464469 h 1464469"/>
              <a:gd name="connsiteX23" fmla="*/ 2552700 w 2633663"/>
              <a:gd name="connsiteY23" fmla="*/ 1459706 h 1464469"/>
              <a:gd name="connsiteX24" fmla="*/ 2428875 w 2633663"/>
              <a:gd name="connsiteY24" fmla="*/ 1414463 h 1464469"/>
              <a:gd name="connsiteX25" fmla="*/ 2181225 w 2633663"/>
              <a:gd name="connsiteY25" fmla="*/ 1302544 h 1464469"/>
              <a:gd name="connsiteX26" fmla="*/ 1833563 w 2633663"/>
              <a:gd name="connsiteY26" fmla="*/ 1133475 h 1464469"/>
              <a:gd name="connsiteX27" fmla="*/ 1671638 w 2633663"/>
              <a:gd name="connsiteY27" fmla="*/ 1062038 h 1464469"/>
              <a:gd name="connsiteX28" fmla="*/ 1400175 w 2633663"/>
              <a:gd name="connsiteY28" fmla="*/ 926306 h 1464469"/>
              <a:gd name="connsiteX29" fmla="*/ 1171575 w 2633663"/>
              <a:gd name="connsiteY29" fmla="*/ 826294 h 1464469"/>
              <a:gd name="connsiteX30" fmla="*/ 978694 w 2633663"/>
              <a:gd name="connsiteY30" fmla="*/ 750094 h 1464469"/>
              <a:gd name="connsiteX31" fmla="*/ 707232 w 2633663"/>
              <a:gd name="connsiteY31" fmla="*/ 657225 h 1464469"/>
              <a:gd name="connsiteX32" fmla="*/ 533400 w 2633663"/>
              <a:gd name="connsiteY32" fmla="*/ 611981 h 1464469"/>
              <a:gd name="connsiteX33" fmla="*/ 342900 w 2633663"/>
              <a:gd name="connsiteY33" fmla="*/ 566738 h 1464469"/>
              <a:gd name="connsiteX34" fmla="*/ 250032 w 2633663"/>
              <a:gd name="connsiteY34" fmla="*/ 545306 h 1464469"/>
              <a:gd name="connsiteX35" fmla="*/ 238125 w 2633663"/>
              <a:gd name="connsiteY35" fmla="*/ 540544 h 1464469"/>
              <a:gd name="connsiteX36" fmla="*/ 221457 w 2633663"/>
              <a:gd name="connsiteY36" fmla="*/ 526256 h 1464469"/>
              <a:gd name="connsiteX37" fmla="*/ 154782 w 2633663"/>
              <a:gd name="connsiteY37" fmla="*/ 428625 h 1464469"/>
              <a:gd name="connsiteX38" fmla="*/ 107157 w 2633663"/>
              <a:gd name="connsiteY38" fmla="*/ 333375 h 1464469"/>
              <a:gd name="connsiteX39" fmla="*/ 42863 w 2633663"/>
              <a:gd name="connsiteY39" fmla="*/ 183356 h 1464469"/>
              <a:gd name="connsiteX40" fmla="*/ 9525 w 2633663"/>
              <a:gd name="connsiteY40" fmla="*/ 71438 h 1464469"/>
              <a:gd name="connsiteX41" fmla="*/ 0 w 2633663"/>
              <a:gd name="connsiteY41" fmla="*/ 33338 h 1464469"/>
              <a:gd name="connsiteX42" fmla="*/ 0 w 2633663"/>
              <a:gd name="connsiteY42" fmla="*/ 19050 h 1464469"/>
              <a:gd name="connsiteX43" fmla="*/ 2382 w 2633663"/>
              <a:gd name="connsiteY43" fmla="*/ 2381 h 1464469"/>
              <a:gd name="connsiteX44" fmla="*/ 7144 w 2633663"/>
              <a:gd name="connsiteY44" fmla="*/ 0 h 1464469"/>
              <a:gd name="connsiteX45" fmla="*/ 16669 w 2633663"/>
              <a:gd name="connsiteY45" fmla="*/ 0 h 1464469"/>
              <a:gd name="connsiteX46" fmla="*/ 35719 w 2633663"/>
              <a:gd name="connsiteY46" fmla="*/ 7144 h 1464469"/>
              <a:gd name="connsiteX47" fmla="*/ 52388 w 2633663"/>
              <a:gd name="connsiteY47" fmla="*/ 21431 h 1464469"/>
              <a:gd name="connsiteX48" fmla="*/ 69057 w 2633663"/>
              <a:gd name="connsiteY48" fmla="*/ 35719 h 1464469"/>
              <a:gd name="connsiteX49" fmla="*/ 83344 w 2633663"/>
              <a:gd name="connsiteY49" fmla="*/ 61913 h 1464469"/>
              <a:gd name="connsiteX50" fmla="*/ 121444 w 2633663"/>
              <a:gd name="connsiteY50" fmla="*/ 123825 h 1464469"/>
              <a:gd name="connsiteX51" fmla="*/ 159544 w 2633663"/>
              <a:gd name="connsiteY51" fmla="*/ 173831 h 1464469"/>
              <a:gd name="connsiteX52" fmla="*/ 200025 w 2633663"/>
              <a:gd name="connsiteY52" fmla="*/ 219075 h 1464469"/>
              <a:gd name="connsiteX53" fmla="*/ 259557 w 2633663"/>
              <a:gd name="connsiteY53" fmla="*/ 271463 h 1464469"/>
              <a:gd name="connsiteX54" fmla="*/ 316707 w 2633663"/>
              <a:gd name="connsiteY54" fmla="*/ 309563 h 1464469"/>
              <a:gd name="connsiteX55" fmla="*/ 395288 w 2633663"/>
              <a:gd name="connsiteY55" fmla="*/ 352425 h 1464469"/>
              <a:gd name="connsiteX56" fmla="*/ 573882 w 2633663"/>
              <a:gd name="connsiteY56" fmla="*/ 423863 h 1464469"/>
              <a:gd name="connsiteX57" fmla="*/ 792957 w 2633663"/>
              <a:gd name="connsiteY57" fmla="*/ 507206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633663" h="1464469">
                <a:moveTo>
                  <a:pt x="792957" y="507206"/>
                </a:moveTo>
                <a:lnTo>
                  <a:pt x="1147763" y="652463"/>
                </a:lnTo>
                <a:lnTo>
                  <a:pt x="1338263" y="728663"/>
                </a:lnTo>
                <a:lnTo>
                  <a:pt x="1409700" y="750094"/>
                </a:lnTo>
                <a:lnTo>
                  <a:pt x="1476375" y="766763"/>
                </a:lnTo>
                <a:lnTo>
                  <a:pt x="1659732" y="845344"/>
                </a:lnTo>
                <a:lnTo>
                  <a:pt x="1974057" y="978694"/>
                </a:lnTo>
                <a:lnTo>
                  <a:pt x="2114550" y="1038225"/>
                </a:lnTo>
                <a:lnTo>
                  <a:pt x="2133600" y="1045369"/>
                </a:lnTo>
                <a:lnTo>
                  <a:pt x="2176463" y="1050131"/>
                </a:lnTo>
                <a:lnTo>
                  <a:pt x="2252663" y="1059656"/>
                </a:lnTo>
                <a:lnTo>
                  <a:pt x="2302669" y="1069181"/>
                </a:lnTo>
                <a:lnTo>
                  <a:pt x="2347913" y="1090613"/>
                </a:lnTo>
                <a:lnTo>
                  <a:pt x="2419350" y="1133475"/>
                </a:lnTo>
                <a:lnTo>
                  <a:pt x="2483644" y="1188244"/>
                </a:lnTo>
                <a:lnTo>
                  <a:pt x="2547938" y="1252538"/>
                </a:lnTo>
                <a:lnTo>
                  <a:pt x="2588419" y="1297781"/>
                </a:lnTo>
                <a:lnTo>
                  <a:pt x="2616994" y="1340644"/>
                </a:lnTo>
                <a:lnTo>
                  <a:pt x="2633663" y="1376363"/>
                </a:lnTo>
                <a:lnTo>
                  <a:pt x="2633663" y="1395413"/>
                </a:lnTo>
                <a:lnTo>
                  <a:pt x="2628900" y="1421606"/>
                </a:lnTo>
                <a:lnTo>
                  <a:pt x="2609850" y="1447800"/>
                </a:lnTo>
                <a:lnTo>
                  <a:pt x="2586038" y="1464469"/>
                </a:lnTo>
                <a:lnTo>
                  <a:pt x="2552700" y="1459706"/>
                </a:lnTo>
                <a:lnTo>
                  <a:pt x="2428875" y="1414463"/>
                </a:lnTo>
                <a:lnTo>
                  <a:pt x="2181225" y="1302544"/>
                </a:lnTo>
                <a:lnTo>
                  <a:pt x="1833563" y="1133475"/>
                </a:lnTo>
                <a:lnTo>
                  <a:pt x="1671638" y="1062038"/>
                </a:lnTo>
                <a:lnTo>
                  <a:pt x="1400175" y="926306"/>
                </a:lnTo>
                <a:lnTo>
                  <a:pt x="1171575" y="826294"/>
                </a:lnTo>
                <a:lnTo>
                  <a:pt x="978694" y="750094"/>
                </a:lnTo>
                <a:lnTo>
                  <a:pt x="707232" y="657225"/>
                </a:lnTo>
                <a:lnTo>
                  <a:pt x="533400" y="611981"/>
                </a:lnTo>
                <a:lnTo>
                  <a:pt x="342900" y="566738"/>
                </a:lnTo>
                <a:lnTo>
                  <a:pt x="250032" y="545306"/>
                </a:lnTo>
                <a:lnTo>
                  <a:pt x="238125" y="540544"/>
                </a:lnTo>
                <a:lnTo>
                  <a:pt x="221457" y="526256"/>
                </a:lnTo>
                <a:lnTo>
                  <a:pt x="154782" y="428625"/>
                </a:lnTo>
                <a:lnTo>
                  <a:pt x="107157" y="333375"/>
                </a:lnTo>
                <a:lnTo>
                  <a:pt x="42863" y="183356"/>
                </a:lnTo>
                <a:lnTo>
                  <a:pt x="9525" y="71438"/>
                </a:lnTo>
                <a:lnTo>
                  <a:pt x="0" y="33338"/>
                </a:lnTo>
                <a:lnTo>
                  <a:pt x="0" y="19050"/>
                </a:lnTo>
                <a:lnTo>
                  <a:pt x="2382" y="2381"/>
                </a:lnTo>
                <a:lnTo>
                  <a:pt x="7144" y="0"/>
                </a:lnTo>
                <a:lnTo>
                  <a:pt x="16669" y="0"/>
                </a:lnTo>
                <a:lnTo>
                  <a:pt x="35719" y="7144"/>
                </a:lnTo>
                <a:lnTo>
                  <a:pt x="52388" y="21431"/>
                </a:lnTo>
                <a:lnTo>
                  <a:pt x="69057" y="35719"/>
                </a:lnTo>
                <a:lnTo>
                  <a:pt x="83344" y="61913"/>
                </a:lnTo>
                <a:lnTo>
                  <a:pt x="121444" y="123825"/>
                </a:lnTo>
                <a:lnTo>
                  <a:pt x="159544" y="173831"/>
                </a:lnTo>
                <a:lnTo>
                  <a:pt x="200025" y="219075"/>
                </a:lnTo>
                <a:lnTo>
                  <a:pt x="259557" y="271463"/>
                </a:lnTo>
                <a:lnTo>
                  <a:pt x="316707" y="309563"/>
                </a:lnTo>
                <a:lnTo>
                  <a:pt x="395288" y="352425"/>
                </a:lnTo>
                <a:lnTo>
                  <a:pt x="573882" y="423863"/>
                </a:lnTo>
                <a:lnTo>
                  <a:pt x="792957" y="507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63C6BF8-3861-4EB9-AD87-34624ECB57BB}"/>
              </a:ext>
            </a:extLst>
          </p:cNvPr>
          <p:cNvSpPr/>
          <p:nvPr/>
        </p:nvSpPr>
        <p:spPr>
          <a:xfrm>
            <a:off x="5075239" y="2605088"/>
            <a:ext cx="433387" cy="603250"/>
          </a:xfrm>
          <a:custGeom>
            <a:avLst/>
            <a:gdLst>
              <a:gd name="connsiteX0" fmla="*/ 102394 w 433387"/>
              <a:gd name="connsiteY0" fmla="*/ 221456 h 602456"/>
              <a:gd name="connsiteX1" fmla="*/ 214312 w 433387"/>
              <a:gd name="connsiteY1" fmla="*/ 423862 h 602456"/>
              <a:gd name="connsiteX2" fmla="*/ 252412 w 433387"/>
              <a:gd name="connsiteY2" fmla="*/ 490537 h 602456"/>
              <a:gd name="connsiteX3" fmla="*/ 278606 w 433387"/>
              <a:gd name="connsiteY3" fmla="*/ 533400 h 602456"/>
              <a:gd name="connsiteX4" fmla="*/ 300037 w 433387"/>
              <a:gd name="connsiteY4" fmla="*/ 557212 h 602456"/>
              <a:gd name="connsiteX5" fmla="*/ 345281 w 433387"/>
              <a:gd name="connsiteY5" fmla="*/ 588168 h 602456"/>
              <a:gd name="connsiteX6" fmla="*/ 378619 w 433387"/>
              <a:gd name="connsiteY6" fmla="*/ 600075 h 602456"/>
              <a:gd name="connsiteX7" fmla="*/ 392906 w 433387"/>
              <a:gd name="connsiteY7" fmla="*/ 602456 h 602456"/>
              <a:gd name="connsiteX8" fmla="*/ 416719 w 433387"/>
              <a:gd name="connsiteY8" fmla="*/ 583406 h 602456"/>
              <a:gd name="connsiteX9" fmla="*/ 428625 w 433387"/>
              <a:gd name="connsiteY9" fmla="*/ 550068 h 602456"/>
              <a:gd name="connsiteX10" fmla="*/ 433387 w 433387"/>
              <a:gd name="connsiteY10" fmla="*/ 492918 h 602456"/>
              <a:gd name="connsiteX11" fmla="*/ 431006 w 433387"/>
              <a:gd name="connsiteY11" fmla="*/ 416718 h 602456"/>
              <a:gd name="connsiteX12" fmla="*/ 416719 w 433387"/>
              <a:gd name="connsiteY12" fmla="*/ 326231 h 602456"/>
              <a:gd name="connsiteX13" fmla="*/ 378619 w 433387"/>
              <a:gd name="connsiteY13" fmla="*/ 207168 h 602456"/>
              <a:gd name="connsiteX14" fmla="*/ 369094 w 433387"/>
              <a:gd name="connsiteY14" fmla="*/ 180975 h 602456"/>
              <a:gd name="connsiteX15" fmla="*/ 352425 w 433387"/>
              <a:gd name="connsiteY15" fmla="*/ 169068 h 602456"/>
              <a:gd name="connsiteX16" fmla="*/ 214312 w 433387"/>
              <a:gd name="connsiteY16" fmla="*/ 92868 h 602456"/>
              <a:gd name="connsiteX17" fmla="*/ 88106 w 433387"/>
              <a:gd name="connsiteY17" fmla="*/ 19050 h 602456"/>
              <a:gd name="connsiteX18" fmla="*/ 61912 w 433387"/>
              <a:gd name="connsiteY18" fmla="*/ 4762 h 602456"/>
              <a:gd name="connsiteX19" fmla="*/ 47625 w 433387"/>
              <a:gd name="connsiteY19" fmla="*/ 0 h 602456"/>
              <a:gd name="connsiteX20" fmla="*/ 33337 w 433387"/>
              <a:gd name="connsiteY20" fmla="*/ 2381 h 602456"/>
              <a:gd name="connsiteX21" fmla="*/ 14287 w 433387"/>
              <a:gd name="connsiteY21" fmla="*/ 7143 h 602456"/>
              <a:gd name="connsiteX22" fmla="*/ 2381 w 433387"/>
              <a:gd name="connsiteY22" fmla="*/ 14287 h 602456"/>
              <a:gd name="connsiteX23" fmla="*/ 0 w 433387"/>
              <a:gd name="connsiteY23" fmla="*/ 23812 h 602456"/>
              <a:gd name="connsiteX24" fmla="*/ 2381 w 433387"/>
              <a:gd name="connsiteY24" fmla="*/ 33337 h 602456"/>
              <a:gd name="connsiteX25" fmla="*/ 11906 w 433387"/>
              <a:gd name="connsiteY25" fmla="*/ 47625 h 602456"/>
              <a:gd name="connsiteX26" fmla="*/ 33337 w 433387"/>
              <a:gd name="connsiteY26" fmla="*/ 90487 h 602456"/>
              <a:gd name="connsiteX27" fmla="*/ 102394 w 433387"/>
              <a:gd name="connsiteY27" fmla="*/ 221456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3387" h="602456">
                <a:moveTo>
                  <a:pt x="102394" y="221456"/>
                </a:moveTo>
                <a:lnTo>
                  <a:pt x="214312" y="423862"/>
                </a:lnTo>
                <a:lnTo>
                  <a:pt x="252412" y="490537"/>
                </a:lnTo>
                <a:lnTo>
                  <a:pt x="278606" y="533400"/>
                </a:lnTo>
                <a:lnTo>
                  <a:pt x="300037" y="557212"/>
                </a:lnTo>
                <a:lnTo>
                  <a:pt x="345281" y="588168"/>
                </a:lnTo>
                <a:lnTo>
                  <a:pt x="378619" y="600075"/>
                </a:lnTo>
                <a:lnTo>
                  <a:pt x="392906" y="602456"/>
                </a:lnTo>
                <a:lnTo>
                  <a:pt x="416719" y="583406"/>
                </a:lnTo>
                <a:lnTo>
                  <a:pt x="428625" y="550068"/>
                </a:lnTo>
                <a:lnTo>
                  <a:pt x="433387" y="492918"/>
                </a:lnTo>
                <a:cubicBezTo>
                  <a:pt x="432593" y="467518"/>
                  <a:pt x="431800" y="442118"/>
                  <a:pt x="431006" y="416718"/>
                </a:cubicBezTo>
                <a:lnTo>
                  <a:pt x="416719" y="326231"/>
                </a:lnTo>
                <a:lnTo>
                  <a:pt x="378619" y="207168"/>
                </a:lnTo>
                <a:lnTo>
                  <a:pt x="369094" y="180975"/>
                </a:lnTo>
                <a:lnTo>
                  <a:pt x="352425" y="169068"/>
                </a:lnTo>
                <a:lnTo>
                  <a:pt x="214312" y="92868"/>
                </a:lnTo>
                <a:lnTo>
                  <a:pt x="88106" y="19050"/>
                </a:lnTo>
                <a:lnTo>
                  <a:pt x="61912" y="4762"/>
                </a:lnTo>
                <a:lnTo>
                  <a:pt x="47625" y="0"/>
                </a:lnTo>
                <a:lnTo>
                  <a:pt x="33337" y="2381"/>
                </a:lnTo>
                <a:lnTo>
                  <a:pt x="14287" y="7143"/>
                </a:lnTo>
                <a:lnTo>
                  <a:pt x="2381" y="14287"/>
                </a:lnTo>
                <a:lnTo>
                  <a:pt x="0" y="23812"/>
                </a:lnTo>
                <a:lnTo>
                  <a:pt x="2381" y="33337"/>
                </a:lnTo>
                <a:lnTo>
                  <a:pt x="11906" y="47625"/>
                </a:lnTo>
                <a:lnTo>
                  <a:pt x="33337" y="90487"/>
                </a:lnTo>
                <a:lnTo>
                  <a:pt x="102394" y="2214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E7BD409-A4A1-41F2-BCEE-D033561519E1}"/>
              </a:ext>
            </a:extLst>
          </p:cNvPr>
          <p:cNvSpPr/>
          <p:nvPr/>
        </p:nvSpPr>
        <p:spPr>
          <a:xfrm>
            <a:off x="6448425" y="2255838"/>
            <a:ext cx="533400" cy="914400"/>
          </a:xfrm>
          <a:custGeom>
            <a:avLst/>
            <a:gdLst>
              <a:gd name="connsiteX0" fmla="*/ 92869 w 542925"/>
              <a:gd name="connsiteY0" fmla="*/ 631031 h 914400"/>
              <a:gd name="connsiteX1" fmla="*/ 207169 w 542925"/>
              <a:gd name="connsiteY1" fmla="*/ 321469 h 914400"/>
              <a:gd name="connsiteX2" fmla="*/ 226219 w 542925"/>
              <a:gd name="connsiteY2" fmla="*/ 269081 h 914400"/>
              <a:gd name="connsiteX3" fmla="*/ 230981 w 542925"/>
              <a:gd name="connsiteY3" fmla="*/ 245269 h 914400"/>
              <a:gd name="connsiteX4" fmla="*/ 230981 w 542925"/>
              <a:gd name="connsiteY4" fmla="*/ 226219 h 914400"/>
              <a:gd name="connsiteX5" fmla="*/ 226219 w 542925"/>
              <a:gd name="connsiteY5" fmla="*/ 195262 h 914400"/>
              <a:gd name="connsiteX6" fmla="*/ 209550 w 542925"/>
              <a:gd name="connsiteY6" fmla="*/ 161925 h 914400"/>
              <a:gd name="connsiteX7" fmla="*/ 176213 w 542925"/>
              <a:gd name="connsiteY7" fmla="*/ 116681 h 914400"/>
              <a:gd name="connsiteX8" fmla="*/ 85725 w 542925"/>
              <a:gd name="connsiteY8" fmla="*/ 35719 h 914400"/>
              <a:gd name="connsiteX9" fmla="*/ 88106 w 542925"/>
              <a:gd name="connsiteY9" fmla="*/ 23812 h 914400"/>
              <a:gd name="connsiteX10" fmla="*/ 104775 w 542925"/>
              <a:gd name="connsiteY10" fmla="*/ 16669 h 914400"/>
              <a:gd name="connsiteX11" fmla="*/ 202406 w 542925"/>
              <a:gd name="connsiteY11" fmla="*/ 0 h 914400"/>
              <a:gd name="connsiteX12" fmla="*/ 223838 w 542925"/>
              <a:gd name="connsiteY12" fmla="*/ 4762 h 914400"/>
              <a:gd name="connsiteX13" fmla="*/ 228600 w 542925"/>
              <a:gd name="connsiteY13" fmla="*/ 19050 h 914400"/>
              <a:gd name="connsiteX14" fmla="*/ 240506 w 542925"/>
              <a:gd name="connsiteY14" fmla="*/ 30956 h 914400"/>
              <a:gd name="connsiteX15" fmla="*/ 273844 w 542925"/>
              <a:gd name="connsiteY15" fmla="*/ 71437 h 914400"/>
              <a:gd name="connsiteX16" fmla="*/ 428625 w 542925"/>
              <a:gd name="connsiteY16" fmla="*/ 190500 h 914400"/>
              <a:gd name="connsiteX17" fmla="*/ 504825 w 542925"/>
              <a:gd name="connsiteY17" fmla="*/ 254794 h 914400"/>
              <a:gd name="connsiteX18" fmla="*/ 535781 w 542925"/>
              <a:gd name="connsiteY18" fmla="*/ 276225 h 914400"/>
              <a:gd name="connsiteX19" fmla="*/ 540544 w 542925"/>
              <a:gd name="connsiteY19" fmla="*/ 285750 h 914400"/>
              <a:gd name="connsiteX20" fmla="*/ 542925 w 542925"/>
              <a:gd name="connsiteY20" fmla="*/ 300037 h 914400"/>
              <a:gd name="connsiteX21" fmla="*/ 538163 w 542925"/>
              <a:gd name="connsiteY21" fmla="*/ 326231 h 914400"/>
              <a:gd name="connsiteX22" fmla="*/ 523875 w 542925"/>
              <a:gd name="connsiteY22" fmla="*/ 352425 h 914400"/>
              <a:gd name="connsiteX23" fmla="*/ 504825 w 542925"/>
              <a:gd name="connsiteY23" fmla="*/ 366712 h 914400"/>
              <a:gd name="connsiteX24" fmla="*/ 523875 w 542925"/>
              <a:gd name="connsiteY24" fmla="*/ 352425 h 914400"/>
              <a:gd name="connsiteX25" fmla="*/ 488156 w 542925"/>
              <a:gd name="connsiteY25" fmla="*/ 381000 h 914400"/>
              <a:gd name="connsiteX26" fmla="*/ 464344 w 542925"/>
              <a:gd name="connsiteY26" fmla="*/ 404812 h 914400"/>
              <a:gd name="connsiteX27" fmla="*/ 211931 w 542925"/>
              <a:gd name="connsiteY27" fmla="*/ 738187 h 914400"/>
              <a:gd name="connsiteX28" fmla="*/ 130969 w 542925"/>
              <a:gd name="connsiteY28" fmla="*/ 847725 h 914400"/>
              <a:gd name="connsiteX29" fmla="*/ 88106 w 542925"/>
              <a:gd name="connsiteY29" fmla="*/ 895350 h 914400"/>
              <a:gd name="connsiteX30" fmla="*/ 71438 w 542925"/>
              <a:gd name="connsiteY30" fmla="*/ 912019 h 914400"/>
              <a:gd name="connsiteX31" fmla="*/ 52388 w 542925"/>
              <a:gd name="connsiteY31" fmla="*/ 914400 h 914400"/>
              <a:gd name="connsiteX32" fmla="*/ 30956 w 542925"/>
              <a:gd name="connsiteY32" fmla="*/ 907256 h 914400"/>
              <a:gd name="connsiteX33" fmla="*/ 0 w 542925"/>
              <a:gd name="connsiteY33" fmla="*/ 873919 h 914400"/>
              <a:gd name="connsiteX34" fmla="*/ 35719 w 542925"/>
              <a:gd name="connsiteY34" fmla="*/ 785812 h 914400"/>
              <a:gd name="connsiteX35" fmla="*/ 92869 w 542925"/>
              <a:gd name="connsiteY35" fmla="*/ 631031 h 914400"/>
              <a:gd name="connsiteX0" fmla="*/ 92869 w 542925"/>
              <a:gd name="connsiteY0" fmla="*/ 631031 h 914400"/>
              <a:gd name="connsiteX1" fmla="*/ 207169 w 542925"/>
              <a:gd name="connsiteY1" fmla="*/ 321469 h 914400"/>
              <a:gd name="connsiteX2" fmla="*/ 226219 w 542925"/>
              <a:gd name="connsiteY2" fmla="*/ 269081 h 914400"/>
              <a:gd name="connsiteX3" fmla="*/ 230981 w 542925"/>
              <a:gd name="connsiteY3" fmla="*/ 245269 h 914400"/>
              <a:gd name="connsiteX4" fmla="*/ 230981 w 542925"/>
              <a:gd name="connsiteY4" fmla="*/ 226219 h 914400"/>
              <a:gd name="connsiteX5" fmla="*/ 226219 w 542925"/>
              <a:gd name="connsiteY5" fmla="*/ 195262 h 914400"/>
              <a:gd name="connsiteX6" fmla="*/ 209550 w 542925"/>
              <a:gd name="connsiteY6" fmla="*/ 161925 h 914400"/>
              <a:gd name="connsiteX7" fmla="*/ 176213 w 542925"/>
              <a:gd name="connsiteY7" fmla="*/ 116681 h 914400"/>
              <a:gd name="connsiteX8" fmla="*/ 85725 w 542925"/>
              <a:gd name="connsiteY8" fmla="*/ 35719 h 914400"/>
              <a:gd name="connsiteX9" fmla="*/ 88106 w 542925"/>
              <a:gd name="connsiteY9" fmla="*/ 23812 h 914400"/>
              <a:gd name="connsiteX10" fmla="*/ 104775 w 542925"/>
              <a:gd name="connsiteY10" fmla="*/ 16669 h 914400"/>
              <a:gd name="connsiteX11" fmla="*/ 202406 w 542925"/>
              <a:gd name="connsiteY11" fmla="*/ 0 h 914400"/>
              <a:gd name="connsiteX12" fmla="*/ 223838 w 542925"/>
              <a:gd name="connsiteY12" fmla="*/ 4762 h 914400"/>
              <a:gd name="connsiteX13" fmla="*/ 228600 w 542925"/>
              <a:gd name="connsiteY13" fmla="*/ 19050 h 914400"/>
              <a:gd name="connsiteX14" fmla="*/ 240506 w 542925"/>
              <a:gd name="connsiteY14" fmla="*/ 30956 h 914400"/>
              <a:gd name="connsiteX15" fmla="*/ 273844 w 542925"/>
              <a:gd name="connsiteY15" fmla="*/ 71437 h 914400"/>
              <a:gd name="connsiteX16" fmla="*/ 428625 w 542925"/>
              <a:gd name="connsiteY16" fmla="*/ 190500 h 914400"/>
              <a:gd name="connsiteX17" fmla="*/ 504825 w 542925"/>
              <a:gd name="connsiteY17" fmla="*/ 254794 h 914400"/>
              <a:gd name="connsiteX18" fmla="*/ 535781 w 542925"/>
              <a:gd name="connsiteY18" fmla="*/ 276225 h 914400"/>
              <a:gd name="connsiteX19" fmla="*/ 540544 w 542925"/>
              <a:gd name="connsiteY19" fmla="*/ 285750 h 914400"/>
              <a:gd name="connsiteX20" fmla="*/ 542925 w 542925"/>
              <a:gd name="connsiteY20" fmla="*/ 300037 h 914400"/>
              <a:gd name="connsiteX21" fmla="*/ 538163 w 542925"/>
              <a:gd name="connsiteY21" fmla="*/ 326231 h 914400"/>
              <a:gd name="connsiteX22" fmla="*/ 523875 w 542925"/>
              <a:gd name="connsiteY22" fmla="*/ 352425 h 914400"/>
              <a:gd name="connsiteX23" fmla="*/ 523875 w 542925"/>
              <a:gd name="connsiteY23" fmla="*/ 352425 h 914400"/>
              <a:gd name="connsiteX24" fmla="*/ 488156 w 542925"/>
              <a:gd name="connsiteY24" fmla="*/ 381000 h 914400"/>
              <a:gd name="connsiteX25" fmla="*/ 464344 w 542925"/>
              <a:gd name="connsiteY25" fmla="*/ 404812 h 914400"/>
              <a:gd name="connsiteX26" fmla="*/ 211931 w 542925"/>
              <a:gd name="connsiteY26" fmla="*/ 738187 h 914400"/>
              <a:gd name="connsiteX27" fmla="*/ 130969 w 542925"/>
              <a:gd name="connsiteY27" fmla="*/ 847725 h 914400"/>
              <a:gd name="connsiteX28" fmla="*/ 88106 w 542925"/>
              <a:gd name="connsiteY28" fmla="*/ 895350 h 914400"/>
              <a:gd name="connsiteX29" fmla="*/ 71438 w 542925"/>
              <a:gd name="connsiteY29" fmla="*/ 912019 h 914400"/>
              <a:gd name="connsiteX30" fmla="*/ 52388 w 542925"/>
              <a:gd name="connsiteY30" fmla="*/ 914400 h 914400"/>
              <a:gd name="connsiteX31" fmla="*/ 30956 w 542925"/>
              <a:gd name="connsiteY31" fmla="*/ 907256 h 914400"/>
              <a:gd name="connsiteX32" fmla="*/ 0 w 542925"/>
              <a:gd name="connsiteY32" fmla="*/ 873919 h 914400"/>
              <a:gd name="connsiteX33" fmla="*/ 35719 w 542925"/>
              <a:gd name="connsiteY33" fmla="*/ 785812 h 914400"/>
              <a:gd name="connsiteX34" fmla="*/ 92869 w 542925"/>
              <a:gd name="connsiteY34" fmla="*/ 631031 h 914400"/>
              <a:gd name="connsiteX0" fmla="*/ 92869 w 542925"/>
              <a:gd name="connsiteY0" fmla="*/ 631031 h 914400"/>
              <a:gd name="connsiteX1" fmla="*/ 207169 w 542925"/>
              <a:gd name="connsiteY1" fmla="*/ 321469 h 914400"/>
              <a:gd name="connsiteX2" fmla="*/ 226219 w 542925"/>
              <a:gd name="connsiteY2" fmla="*/ 269081 h 914400"/>
              <a:gd name="connsiteX3" fmla="*/ 230981 w 542925"/>
              <a:gd name="connsiteY3" fmla="*/ 245269 h 914400"/>
              <a:gd name="connsiteX4" fmla="*/ 230981 w 542925"/>
              <a:gd name="connsiteY4" fmla="*/ 226219 h 914400"/>
              <a:gd name="connsiteX5" fmla="*/ 226219 w 542925"/>
              <a:gd name="connsiteY5" fmla="*/ 195262 h 914400"/>
              <a:gd name="connsiteX6" fmla="*/ 209550 w 542925"/>
              <a:gd name="connsiteY6" fmla="*/ 161925 h 914400"/>
              <a:gd name="connsiteX7" fmla="*/ 176213 w 542925"/>
              <a:gd name="connsiteY7" fmla="*/ 116681 h 914400"/>
              <a:gd name="connsiteX8" fmla="*/ 85725 w 542925"/>
              <a:gd name="connsiteY8" fmla="*/ 35719 h 914400"/>
              <a:gd name="connsiteX9" fmla="*/ 88106 w 542925"/>
              <a:gd name="connsiteY9" fmla="*/ 23812 h 914400"/>
              <a:gd name="connsiteX10" fmla="*/ 104775 w 542925"/>
              <a:gd name="connsiteY10" fmla="*/ 16669 h 914400"/>
              <a:gd name="connsiteX11" fmla="*/ 202406 w 542925"/>
              <a:gd name="connsiteY11" fmla="*/ 0 h 914400"/>
              <a:gd name="connsiteX12" fmla="*/ 223838 w 542925"/>
              <a:gd name="connsiteY12" fmla="*/ 4762 h 914400"/>
              <a:gd name="connsiteX13" fmla="*/ 228600 w 542925"/>
              <a:gd name="connsiteY13" fmla="*/ 19050 h 914400"/>
              <a:gd name="connsiteX14" fmla="*/ 240506 w 542925"/>
              <a:gd name="connsiteY14" fmla="*/ 30956 h 914400"/>
              <a:gd name="connsiteX15" fmla="*/ 273844 w 542925"/>
              <a:gd name="connsiteY15" fmla="*/ 71437 h 914400"/>
              <a:gd name="connsiteX16" fmla="*/ 428625 w 542925"/>
              <a:gd name="connsiteY16" fmla="*/ 190500 h 914400"/>
              <a:gd name="connsiteX17" fmla="*/ 504825 w 542925"/>
              <a:gd name="connsiteY17" fmla="*/ 254794 h 914400"/>
              <a:gd name="connsiteX18" fmla="*/ 535781 w 542925"/>
              <a:gd name="connsiteY18" fmla="*/ 276225 h 914400"/>
              <a:gd name="connsiteX19" fmla="*/ 540544 w 542925"/>
              <a:gd name="connsiteY19" fmla="*/ 285750 h 914400"/>
              <a:gd name="connsiteX20" fmla="*/ 542925 w 542925"/>
              <a:gd name="connsiteY20" fmla="*/ 300037 h 914400"/>
              <a:gd name="connsiteX21" fmla="*/ 538163 w 542925"/>
              <a:gd name="connsiteY21" fmla="*/ 326231 h 914400"/>
              <a:gd name="connsiteX22" fmla="*/ 523875 w 542925"/>
              <a:gd name="connsiteY22" fmla="*/ 352425 h 914400"/>
              <a:gd name="connsiteX23" fmla="*/ 523875 w 542925"/>
              <a:gd name="connsiteY23" fmla="*/ 352425 h 914400"/>
              <a:gd name="connsiteX24" fmla="*/ 488156 w 542925"/>
              <a:gd name="connsiteY24" fmla="*/ 381000 h 914400"/>
              <a:gd name="connsiteX25" fmla="*/ 464344 w 542925"/>
              <a:gd name="connsiteY25" fmla="*/ 404812 h 914400"/>
              <a:gd name="connsiteX26" fmla="*/ 211931 w 542925"/>
              <a:gd name="connsiteY26" fmla="*/ 738187 h 914400"/>
              <a:gd name="connsiteX27" fmla="*/ 130969 w 542925"/>
              <a:gd name="connsiteY27" fmla="*/ 847725 h 914400"/>
              <a:gd name="connsiteX28" fmla="*/ 88106 w 542925"/>
              <a:gd name="connsiteY28" fmla="*/ 895350 h 914400"/>
              <a:gd name="connsiteX29" fmla="*/ 71438 w 542925"/>
              <a:gd name="connsiteY29" fmla="*/ 912019 h 914400"/>
              <a:gd name="connsiteX30" fmla="*/ 52388 w 542925"/>
              <a:gd name="connsiteY30" fmla="*/ 914400 h 914400"/>
              <a:gd name="connsiteX31" fmla="*/ 30956 w 542925"/>
              <a:gd name="connsiteY31" fmla="*/ 907256 h 914400"/>
              <a:gd name="connsiteX32" fmla="*/ 0 w 542925"/>
              <a:gd name="connsiteY32" fmla="*/ 873919 h 914400"/>
              <a:gd name="connsiteX33" fmla="*/ 9525 w 542925"/>
              <a:gd name="connsiteY33" fmla="*/ 854845 h 914400"/>
              <a:gd name="connsiteX34" fmla="*/ 35719 w 542925"/>
              <a:gd name="connsiteY34" fmla="*/ 785812 h 914400"/>
              <a:gd name="connsiteX35" fmla="*/ 92869 w 542925"/>
              <a:gd name="connsiteY35" fmla="*/ 631031 h 914400"/>
              <a:gd name="connsiteX0" fmla="*/ 92869 w 542925"/>
              <a:gd name="connsiteY0" fmla="*/ 631031 h 914400"/>
              <a:gd name="connsiteX1" fmla="*/ 207169 w 542925"/>
              <a:gd name="connsiteY1" fmla="*/ 321469 h 914400"/>
              <a:gd name="connsiteX2" fmla="*/ 226219 w 542925"/>
              <a:gd name="connsiteY2" fmla="*/ 269081 h 914400"/>
              <a:gd name="connsiteX3" fmla="*/ 230981 w 542925"/>
              <a:gd name="connsiteY3" fmla="*/ 245269 h 914400"/>
              <a:gd name="connsiteX4" fmla="*/ 230981 w 542925"/>
              <a:gd name="connsiteY4" fmla="*/ 226219 h 914400"/>
              <a:gd name="connsiteX5" fmla="*/ 226219 w 542925"/>
              <a:gd name="connsiteY5" fmla="*/ 195262 h 914400"/>
              <a:gd name="connsiteX6" fmla="*/ 209550 w 542925"/>
              <a:gd name="connsiteY6" fmla="*/ 161925 h 914400"/>
              <a:gd name="connsiteX7" fmla="*/ 176213 w 542925"/>
              <a:gd name="connsiteY7" fmla="*/ 116681 h 914400"/>
              <a:gd name="connsiteX8" fmla="*/ 85725 w 542925"/>
              <a:gd name="connsiteY8" fmla="*/ 35719 h 914400"/>
              <a:gd name="connsiteX9" fmla="*/ 88106 w 542925"/>
              <a:gd name="connsiteY9" fmla="*/ 23812 h 914400"/>
              <a:gd name="connsiteX10" fmla="*/ 104775 w 542925"/>
              <a:gd name="connsiteY10" fmla="*/ 16669 h 914400"/>
              <a:gd name="connsiteX11" fmla="*/ 202406 w 542925"/>
              <a:gd name="connsiteY11" fmla="*/ 0 h 914400"/>
              <a:gd name="connsiteX12" fmla="*/ 223838 w 542925"/>
              <a:gd name="connsiteY12" fmla="*/ 4762 h 914400"/>
              <a:gd name="connsiteX13" fmla="*/ 228600 w 542925"/>
              <a:gd name="connsiteY13" fmla="*/ 19050 h 914400"/>
              <a:gd name="connsiteX14" fmla="*/ 240506 w 542925"/>
              <a:gd name="connsiteY14" fmla="*/ 30956 h 914400"/>
              <a:gd name="connsiteX15" fmla="*/ 273844 w 542925"/>
              <a:gd name="connsiteY15" fmla="*/ 71437 h 914400"/>
              <a:gd name="connsiteX16" fmla="*/ 428625 w 542925"/>
              <a:gd name="connsiteY16" fmla="*/ 190500 h 914400"/>
              <a:gd name="connsiteX17" fmla="*/ 504825 w 542925"/>
              <a:gd name="connsiteY17" fmla="*/ 254794 h 914400"/>
              <a:gd name="connsiteX18" fmla="*/ 535781 w 542925"/>
              <a:gd name="connsiteY18" fmla="*/ 276225 h 914400"/>
              <a:gd name="connsiteX19" fmla="*/ 540544 w 542925"/>
              <a:gd name="connsiteY19" fmla="*/ 285750 h 914400"/>
              <a:gd name="connsiteX20" fmla="*/ 542925 w 542925"/>
              <a:gd name="connsiteY20" fmla="*/ 300037 h 914400"/>
              <a:gd name="connsiteX21" fmla="*/ 538163 w 542925"/>
              <a:gd name="connsiteY21" fmla="*/ 326231 h 914400"/>
              <a:gd name="connsiteX22" fmla="*/ 523875 w 542925"/>
              <a:gd name="connsiteY22" fmla="*/ 352425 h 914400"/>
              <a:gd name="connsiteX23" fmla="*/ 523875 w 542925"/>
              <a:gd name="connsiteY23" fmla="*/ 352425 h 914400"/>
              <a:gd name="connsiteX24" fmla="*/ 488156 w 542925"/>
              <a:gd name="connsiteY24" fmla="*/ 381000 h 914400"/>
              <a:gd name="connsiteX25" fmla="*/ 464344 w 542925"/>
              <a:gd name="connsiteY25" fmla="*/ 404812 h 914400"/>
              <a:gd name="connsiteX26" fmla="*/ 211931 w 542925"/>
              <a:gd name="connsiteY26" fmla="*/ 738187 h 914400"/>
              <a:gd name="connsiteX27" fmla="*/ 130969 w 542925"/>
              <a:gd name="connsiteY27" fmla="*/ 847725 h 914400"/>
              <a:gd name="connsiteX28" fmla="*/ 88106 w 542925"/>
              <a:gd name="connsiteY28" fmla="*/ 895350 h 914400"/>
              <a:gd name="connsiteX29" fmla="*/ 71438 w 542925"/>
              <a:gd name="connsiteY29" fmla="*/ 912019 h 914400"/>
              <a:gd name="connsiteX30" fmla="*/ 52388 w 542925"/>
              <a:gd name="connsiteY30" fmla="*/ 914400 h 914400"/>
              <a:gd name="connsiteX31" fmla="*/ 30956 w 542925"/>
              <a:gd name="connsiteY31" fmla="*/ 907256 h 914400"/>
              <a:gd name="connsiteX32" fmla="*/ 9525 w 542925"/>
              <a:gd name="connsiteY32" fmla="*/ 888206 h 914400"/>
              <a:gd name="connsiteX33" fmla="*/ 0 w 542925"/>
              <a:gd name="connsiteY33" fmla="*/ 873919 h 914400"/>
              <a:gd name="connsiteX34" fmla="*/ 9525 w 542925"/>
              <a:gd name="connsiteY34" fmla="*/ 854845 h 914400"/>
              <a:gd name="connsiteX35" fmla="*/ 35719 w 542925"/>
              <a:gd name="connsiteY35" fmla="*/ 785812 h 914400"/>
              <a:gd name="connsiteX36" fmla="*/ 92869 w 542925"/>
              <a:gd name="connsiteY36" fmla="*/ 631031 h 914400"/>
              <a:gd name="connsiteX0" fmla="*/ 83344 w 533400"/>
              <a:gd name="connsiteY0" fmla="*/ 631031 h 914400"/>
              <a:gd name="connsiteX1" fmla="*/ 197644 w 533400"/>
              <a:gd name="connsiteY1" fmla="*/ 321469 h 914400"/>
              <a:gd name="connsiteX2" fmla="*/ 216694 w 533400"/>
              <a:gd name="connsiteY2" fmla="*/ 269081 h 914400"/>
              <a:gd name="connsiteX3" fmla="*/ 221456 w 533400"/>
              <a:gd name="connsiteY3" fmla="*/ 245269 h 914400"/>
              <a:gd name="connsiteX4" fmla="*/ 221456 w 533400"/>
              <a:gd name="connsiteY4" fmla="*/ 226219 h 914400"/>
              <a:gd name="connsiteX5" fmla="*/ 216694 w 533400"/>
              <a:gd name="connsiteY5" fmla="*/ 195262 h 914400"/>
              <a:gd name="connsiteX6" fmla="*/ 200025 w 533400"/>
              <a:gd name="connsiteY6" fmla="*/ 161925 h 914400"/>
              <a:gd name="connsiteX7" fmla="*/ 166688 w 533400"/>
              <a:gd name="connsiteY7" fmla="*/ 116681 h 914400"/>
              <a:gd name="connsiteX8" fmla="*/ 76200 w 533400"/>
              <a:gd name="connsiteY8" fmla="*/ 35719 h 914400"/>
              <a:gd name="connsiteX9" fmla="*/ 78581 w 533400"/>
              <a:gd name="connsiteY9" fmla="*/ 23812 h 914400"/>
              <a:gd name="connsiteX10" fmla="*/ 95250 w 533400"/>
              <a:gd name="connsiteY10" fmla="*/ 16669 h 914400"/>
              <a:gd name="connsiteX11" fmla="*/ 192881 w 533400"/>
              <a:gd name="connsiteY11" fmla="*/ 0 h 914400"/>
              <a:gd name="connsiteX12" fmla="*/ 214313 w 533400"/>
              <a:gd name="connsiteY12" fmla="*/ 4762 h 914400"/>
              <a:gd name="connsiteX13" fmla="*/ 219075 w 533400"/>
              <a:gd name="connsiteY13" fmla="*/ 19050 h 914400"/>
              <a:gd name="connsiteX14" fmla="*/ 230981 w 533400"/>
              <a:gd name="connsiteY14" fmla="*/ 30956 h 914400"/>
              <a:gd name="connsiteX15" fmla="*/ 264319 w 533400"/>
              <a:gd name="connsiteY15" fmla="*/ 71437 h 914400"/>
              <a:gd name="connsiteX16" fmla="*/ 419100 w 533400"/>
              <a:gd name="connsiteY16" fmla="*/ 190500 h 914400"/>
              <a:gd name="connsiteX17" fmla="*/ 495300 w 533400"/>
              <a:gd name="connsiteY17" fmla="*/ 254794 h 914400"/>
              <a:gd name="connsiteX18" fmla="*/ 526256 w 533400"/>
              <a:gd name="connsiteY18" fmla="*/ 276225 h 914400"/>
              <a:gd name="connsiteX19" fmla="*/ 531019 w 533400"/>
              <a:gd name="connsiteY19" fmla="*/ 285750 h 914400"/>
              <a:gd name="connsiteX20" fmla="*/ 533400 w 533400"/>
              <a:gd name="connsiteY20" fmla="*/ 300037 h 914400"/>
              <a:gd name="connsiteX21" fmla="*/ 528638 w 533400"/>
              <a:gd name="connsiteY21" fmla="*/ 326231 h 914400"/>
              <a:gd name="connsiteX22" fmla="*/ 514350 w 533400"/>
              <a:gd name="connsiteY22" fmla="*/ 352425 h 914400"/>
              <a:gd name="connsiteX23" fmla="*/ 514350 w 533400"/>
              <a:gd name="connsiteY23" fmla="*/ 352425 h 914400"/>
              <a:gd name="connsiteX24" fmla="*/ 478631 w 533400"/>
              <a:gd name="connsiteY24" fmla="*/ 381000 h 914400"/>
              <a:gd name="connsiteX25" fmla="*/ 454819 w 533400"/>
              <a:gd name="connsiteY25" fmla="*/ 404812 h 914400"/>
              <a:gd name="connsiteX26" fmla="*/ 202406 w 533400"/>
              <a:gd name="connsiteY26" fmla="*/ 738187 h 914400"/>
              <a:gd name="connsiteX27" fmla="*/ 121444 w 533400"/>
              <a:gd name="connsiteY27" fmla="*/ 847725 h 914400"/>
              <a:gd name="connsiteX28" fmla="*/ 78581 w 533400"/>
              <a:gd name="connsiteY28" fmla="*/ 895350 h 914400"/>
              <a:gd name="connsiteX29" fmla="*/ 61913 w 533400"/>
              <a:gd name="connsiteY29" fmla="*/ 912019 h 914400"/>
              <a:gd name="connsiteX30" fmla="*/ 42863 w 533400"/>
              <a:gd name="connsiteY30" fmla="*/ 914400 h 914400"/>
              <a:gd name="connsiteX31" fmla="*/ 21431 w 533400"/>
              <a:gd name="connsiteY31" fmla="*/ 907256 h 914400"/>
              <a:gd name="connsiteX32" fmla="*/ 0 w 533400"/>
              <a:gd name="connsiteY32" fmla="*/ 888206 h 914400"/>
              <a:gd name="connsiteX33" fmla="*/ 0 w 533400"/>
              <a:gd name="connsiteY33" fmla="*/ 854845 h 914400"/>
              <a:gd name="connsiteX34" fmla="*/ 26194 w 533400"/>
              <a:gd name="connsiteY34" fmla="*/ 785812 h 914400"/>
              <a:gd name="connsiteX35" fmla="*/ 83344 w 533400"/>
              <a:gd name="connsiteY35" fmla="*/ 63103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3400" h="914400">
                <a:moveTo>
                  <a:pt x="83344" y="631031"/>
                </a:moveTo>
                <a:lnTo>
                  <a:pt x="197644" y="321469"/>
                </a:lnTo>
                <a:lnTo>
                  <a:pt x="216694" y="269081"/>
                </a:lnTo>
                <a:lnTo>
                  <a:pt x="221456" y="245269"/>
                </a:lnTo>
                <a:lnTo>
                  <a:pt x="221456" y="226219"/>
                </a:lnTo>
                <a:lnTo>
                  <a:pt x="216694" y="195262"/>
                </a:lnTo>
                <a:lnTo>
                  <a:pt x="200025" y="161925"/>
                </a:lnTo>
                <a:lnTo>
                  <a:pt x="166688" y="116681"/>
                </a:lnTo>
                <a:lnTo>
                  <a:pt x="76200" y="35719"/>
                </a:lnTo>
                <a:lnTo>
                  <a:pt x="78581" y="23812"/>
                </a:lnTo>
                <a:lnTo>
                  <a:pt x="95250" y="16669"/>
                </a:lnTo>
                <a:lnTo>
                  <a:pt x="192881" y="0"/>
                </a:lnTo>
                <a:lnTo>
                  <a:pt x="214313" y="4762"/>
                </a:lnTo>
                <a:lnTo>
                  <a:pt x="219075" y="19050"/>
                </a:lnTo>
                <a:lnTo>
                  <a:pt x="230981" y="30956"/>
                </a:lnTo>
                <a:lnTo>
                  <a:pt x="264319" y="71437"/>
                </a:lnTo>
                <a:lnTo>
                  <a:pt x="419100" y="190500"/>
                </a:lnTo>
                <a:lnTo>
                  <a:pt x="495300" y="254794"/>
                </a:lnTo>
                <a:lnTo>
                  <a:pt x="526256" y="276225"/>
                </a:lnTo>
                <a:lnTo>
                  <a:pt x="531019" y="285750"/>
                </a:lnTo>
                <a:lnTo>
                  <a:pt x="533400" y="300037"/>
                </a:lnTo>
                <a:lnTo>
                  <a:pt x="528638" y="326231"/>
                </a:lnTo>
                <a:lnTo>
                  <a:pt x="514350" y="352425"/>
                </a:lnTo>
                <a:lnTo>
                  <a:pt x="514350" y="352425"/>
                </a:lnTo>
                <a:lnTo>
                  <a:pt x="478631" y="381000"/>
                </a:lnTo>
                <a:lnTo>
                  <a:pt x="454819" y="404812"/>
                </a:lnTo>
                <a:lnTo>
                  <a:pt x="202406" y="738187"/>
                </a:lnTo>
                <a:lnTo>
                  <a:pt x="121444" y="847725"/>
                </a:lnTo>
                <a:lnTo>
                  <a:pt x="78581" y="895350"/>
                </a:lnTo>
                <a:lnTo>
                  <a:pt x="61913" y="912019"/>
                </a:lnTo>
                <a:lnTo>
                  <a:pt x="42863" y="914400"/>
                </a:lnTo>
                <a:lnTo>
                  <a:pt x="21431" y="907256"/>
                </a:lnTo>
                <a:lnTo>
                  <a:pt x="0" y="888206"/>
                </a:lnTo>
                <a:lnTo>
                  <a:pt x="0" y="854845"/>
                </a:lnTo>
                <a:lnTo>
                  <a:pt x="26194" y="785812"/>
                </a:lnTo>
                <a:lnTo>
                  <a:pt x="83344" y="6310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7ABB7C7-0426-4A99-A0F3-00C368529C15}"/>
              </a:ext>
            </a:extLst>
          </p:cNvPr>
          <p:cNvSpPr/>
          <p:nvPr/>
        </p:nvSpPr>
        <p:spPr>
          <a:xfrm rot="19800000">
            <a:off x="3976689" y="2178050"/>
            <a:ext cx="4129087" cy="2249488"/>
          </a:xfrm>
          <a:custGeom>
            <a:avLst/>
            <a:gdLst>
              <a:gd name="connsiteX0" fmla="*/ 1221638 w 4129430"/>
              <a:gd name="connsiteY0" fmla="*/ 651053 h 2249424"/>
              <a:gd name="connsiteX1" fmla="*/ 2157984 w 4129430"/>
              <a:gd name="connsiteY1" fmla="*/ 1024128 h 2249424"/>
              <a:gd name="connsiteX2" fmla="*/ 2512771 w 4129430"/>
              <a:gd name="connsiteY2" fmla="*/ 1166775 h 2249424"/>
              <a:gd name="connsiteX3" fmla="*/ 2648102 w 4129430"/>
              <a:gd name="connsiteY3" fmla="*/ 1243584 h 2249424"/>
              <a:gd name="connsiteX4" fmla="*/ 2816352 w 4129430"/>
              <a:gd name="connsiteY4" fmla="*/ 1320394 h 2249424"/>
              <a:gd name="connsiteX5" fmla="*/ 3383280 w 4129430"/>
              <a:gd name="connsiteY5" fmla="*/ 1583741 h 2249424"/>
              <a:gd name="connsiteX6" fmla="*/ 3489350 w 4129430"/>
              <a:gd name="connsiteY6" fmla="*/ 1634947 h 2249424"/>
              <a:gd name="connsiteX7" fmla="*/ 3525926 w 4129430"/>
              <a:gd name="connsiteY7" fmla="*/ 1653235 h 2249424"/>
              <a:gd name="connsiteX8" fmla="*/ 3540557 w 4129430"/>
              <a:gd name="connsiteY8" fmla="*/ 1660551 h 2249424"/>
              <a:gd name="connsiteX9" fmla="*/ 3566160 w 4129430"/>
              <a:gd name="connsiteY9" fmla="*/ 1660551 h 2249424"/>
              <a:gd name="connsiteX10" fmla="*/ 3624682 w 4129430"/>
              <a:gd name="connsiteY10" fmla="*/ 1656893 h 2249424"/>
              <a:gd name="connsiteX11" fmla="*/ 3683203 w 4129430"/>
              <a:gd name="connsiteY11" fmla="*/ 1660551 h 2249424"/>
              <a:gd name="connsiteX12" fmla="*/ 3719779 w 4129430"/>
              <a:gd name="connsiteY12" fmla="*/ 1664208 h 2249424"/>
              <a:gd name="connsiteX13" fmla="*/ 3749040 w 4129430"/>
              <a:gd name="connsiteY13" fmla="*/ 1671523 h 2249424"/>
              <a:gd name="connsiteX14" fmla="*/ 3770986 w 4129430"/>
              <a:gd name="connsiteY14" fmla="*/ 1689811 h 2249424"/>
              <a:gd name="connsiteX15" fmla="*/ 3818534 w 4129430"/>
              <a:gd name="connsiteY15" fmla="*/ 1737360 h 2249424"/>
              <a:gd name="connsiteX16" fmla="*/ 3906317 w 4129430"/>
              <a:gd name="connsiteY16" fmla="*/ 1828800 h 2249424"/>
              <a:gd name="connsiteX17" fmla="*/ 3950208 w 4129430"/>
              <a:gd name="connsiteY17" fmla="*/ 1880007 h 2249424"/>
              <a:gd name="connsiteX18" fmla="*/ 4008730 w 4129430"/>
              <a:gd name="connsiteY18" fmla="*/ 1949501 h 2249424"/>
              <a:gd name="connsiteX19" fmla="*/ 4041648 w 4129430"/>
              <a:gd name="connsiteY19" fmla="*/ 1993392 h 2249424"/>
              <a:gd name="connsiteX20" fmla="*/ 4063594 w 4129430"/>
              <a:gd name="connsiteY20" fmla="*/ 2029968 h 2249424"/>
              <a:gd name="connsiteX21" fmla="*/ 4081882 w 4129430"/>
              <a:gd name="connsiteY21" fmla="*/ 2059229 h 2249424"/>
              <a:gd name="connsiteX22" fmla="*/ 4096512 w 4129430"/>
              <a:gd name="connsiteY22" fmla="*/ 2081175 h 2249424"/>
              <a:gd name="connsiteX23" fmla="*/ 4111142 w 4129430"/>
              <a:gd name="connsiteY23" fmla="*/ 2114093 h 2249424"/>
              <a:gd name="connsiteX24" fmla="*/ 4122115 w 4129430"/>
              <a:gd name="connsiteY24" fmla="*/ 2139696 h 2249424"/>
              <a:gd name="connsiteX25" fmla="*/ 4125773 w 4129430"/>
              <a:gd name="connsiteY25" fmla="*/ 2165299 h 2249424"/>
              <a:gd name="connsiteX26" fmla="*/ 4129430 w 4129430"/>
              <a:gd name="connsiteY26" fmla="*/ 2194560 h 2249424"/>
              <a:gd name="connsiteX27" fmla="*/ 4125773 w 4129430"/>
              <a:gd name="connsiteY27" fmla="*/ 2223821 h 2249424"/>
              <a:gd name="connsiteX28" fmla="*/ 4111142 w 4129430"/>
              <a:gd name="connsiteY28" fmla="*/ 2242109 h 2249424"/>
              <a:gd name="connsiteX29" fmla="*/ 4092854 w 4129430"/>
              <a:gd name="connsiteY29" fmla="*/ 2245767 h 2249424"/>
              <a:gd name="connsiteX30" fmla="*/ 4056278 w 4129430"/>
              <a:gd name="connsiteY30" fmla="*/ 2249424 h 2249424"/>
              <a:gd name="connsiteX31" fmla="*/ 4030675 w 4129430"/>
              <a:gd name="connsiteY31" fmla="*/ 2245767 h 2249424"/>
              <a:gd name="connsiteX32" fmla="*/ 3986784 w 4129430"/>
              <a:gd name="connsiteY32" fmla="*/ 2220163 h 2249424"/>
              <a:gd name="connsiteX33" fmla="*/ 3880714 w 4129430"/>
              <a:gd name="connsiteY33" fmla="*/ 2150669 h 2249424"/>
              <a:gd name="connsiteX34" fmla="*/ 3518611 w 4129430"/>
              <a:gd name="connsiteY34" fmla="*/ 1905610 h 2249424"/>
              <a:gd name="connsiteX35" fmla="*/ 3317443 w 4129430"/>
              <a:gd name="connsiteY35" fmla="*/ 1784909 h 2249424"/>
              <a:gd name="connsiteX36" fmla="*/ 3021178 w 4129430"/>
              <a:gd name="connsiteY36" fmla="*/ 1616659 h 2249424"/>
              <a:gd name="connsiteX37" fmla="*/ 2688336 w 4129430"/>
              <a:gd name="connsiteY37" fmla="*/ 1448410 h 2249424"/>
              <a:gd name="connsiteX38" fmla="*/ 2351837 w 4129430"/>
              <a:gd name="connsiteY38" fmla="*/ 1294791 h 2249424"/>
              <a:gd name="connsiteX39" fmla="*/ 1737360 w 4129430"/>
              <a:gd name="connsiteY39" fmla="*/ 1042416 h 2249424"/>
              <a:gd name="connsiteX40" fmla="*/ 1148486 w 4129430"/>
              <a:gd name="connsiteY40" fmla="*/ 822960 h 2249424"/>
              <a:gd name="connsiteX41" fmla="*/ 833933 w 4129430"/>
              <a:gd name="connsiteY41" fmla="*/ 716890 h 2249424"/>
              <a:gd name="connsiteX42" fmla="*/ 654710 w 4129430"/>
              <a:gd name="connsiteY42" fmla="*/ 662026 h 2249424"/>
              <a:gd name="connsiteX43" fmla="*/ 442570 w 4129430"/>
              <a:gd name="connsiteY43" fmla="*/ 599847 h 2249424"/>
              <a:gd name="connsiteX44" fmla="*/ 285293 w 4129430"/>
              <a:gd name="connsiteY44" fmla="*/ 559613 h 2249424"/>
              <a:gd name="connsiteX45" fmla="*/ 230429 w 4129430"/>
              <a:gd name="connsiteY45" fmla="*/ 544983 h 2249424"/>
              <a:gd name="connsiteX46" fmla="*/ 197510 w 4129430"/>
              <a:gd name="connsiteY46" fmla="*/ 501091 h 2249424"/>
              <a:gd name="connsiteX47" fmla="*/ 124358 w 4129430"/>
              <a:gd name="connsiteY47" fmla="*/ 380391 h 2249424"/>
              <a:gd name="connsiteX48" fmla="*/ 65837 w 4129430"/>
              <a:gd name="connsiteY48" fmla="*/ 248717 h 2249424"/>
              <a:gd name="connsiteX49" fmla="*/ 21946 w 4129430"/>
              <a:gd name="connsiteY49" fmla="*/ 124359 h 2249424"/>
              <a:gd name="connsiteX50" fmla="*/ 0 w 4129430"/>
              <a:gd name="connsiteY50" fmla="*/ 54864 h 2249424"/>
              <a:gd name="connsiteX51" fmla="*/ 0 w 4129430"/>
              <a:gd name="connsiteY51" fmla="*/ 32919 h 2249424"/>
              <a:gd name="connsiteX52" fmla="*/ 10973 w 4129430"/>
              <a:gd name="connsiteY52" fmla="*/ 7315 h 2249424"/>
              <a:gd name="connsiteX53" fmla="*/ 25603 w 4129430"/>
              <a:gd name="connsiteY53" fmla="*/ 0 h 2249424"/>
              <a:gd name="connsiteX54" fmla="*/ 36576 w 4129430"/>
              <a:gd name="connsiteY54" fmla="*/ 3658 h 2249424"/>
              <a:gd name="connsiteX55" fmla="*/ 51206 w 4129430"/>
              <a:gd name="connsiteY55" fmla="*/ 21946 h 2249424"/>
              <a:gd name="connsiteX56" fmla="*/ 95098 w 4129430"/>
              <a:gd name="connsiteY56" fmla="*/ 73152 h 2249424"/>
              <a:gd name="connsiteX57" fmla="*/ 164592 w 4129430"/>
              <a:gd name="connsiteY57" fmla="*/ 149962 h 2249424"/>
              <a:gd name="connsiteX58" fmla="*/ 204826 w 4129430"/>
              <a:gd name="connsiteY58" fmla="*/ 193853 h 2249424"/>
              <a:gd name="connsiteX59" fmla="*/ 245059 w 4129430"/>
              <a:gd name="connsiteY59" fmla="*/ 223114 h 2249424"/>
              <a:gd name="connsiteX60" fmla="*/ 307238 w 4129430"/>
              <a:gd name="connsiteY60" fmla="*/ 267005 h 2249424"/>
              <a:gd name="connsiteX61" fmla="*/ 395021 w 4129430"/>
              <a:gd name="connsiteY61" fmla="*/ 318211 h 2249424"/>
              <a:gd name="connsiteX62" fmla="*/ 479146 w 4129430"/>
              <a:gd name="connsiteY62" fmla="*/ 358445 h 2249424"/>
              <a:gd name="connsiteX63" fmla="*/ 669341 w 4129430"/>
              <a:gd name="connsiteY63" fmla="*/ 431597 h 2249424"/>
              <a:gd name="connsiteX64" fmla="*/ 841248 w 4129430"/>
              <a:gd name="connsiteY64" fmla="*/ 493776 h 2249424"/>
              <a:gd name="connsiteX65" fmla="*/ 1042416 w 4129430"/>
              <a:gd name="connsiteY65" fmla="*/ 574243 h 2249424"/>
              <a:gd name="connsiteX66" fmla="*/ 1221638 w 4129430"/>
              <a:gd name="connsiteY66" fmla="*/ 651053 h 224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29430" h="2249424">
                <a:moveTo>
                  <a:pt x="1221638" y="651053"/>
                </a:moveTo>
                <a:lnTo>
                  <a:pt x="2157984" y="1024128"/>
                </a:lnTo>
                <a:lnTo>
                  <a:pt x="2512771" y="1166775"/>
                </a:lnTo>
                <a:lnTo>
                  <a:pt x="2648102" y="1243584"/>
                </a:lnTo>
                <a:lnTo>
                  <a:pt x="2816352" y="1320394"/>
                </a:lnTo>
                <a:lnTo>
                  <a:pt x="3383280" y="1583741"/>
                </a:lnTo>
                <a:lnTo>
                  <a:pt x="3489350" y="1634947"/>
                </a:lnTo>
                <a:lnTo>
                  <a:pt x="3525926" y="1653235"/>
                </a:lnTo>
                <a:lnTo>
                  <a:pt x="3540557" y="1660551"/>
                </a:lnTo>
                <a:lnTo>
                  <a:pt x="3566160" y="1660551"/>
                </a:lnTo>
                <a:lnTo>
                  <a:pt x="3624682" y="1656893"/>
                </a:lnTo>
                <a:lnTo>
                  <a:pt x="3683203" y="1660551"/>
                </a:lnTo>
                <a:lnTo>
                  <a:pt x="3719779" y="1664208"/>
                </a:lnTo>
                <a:lnTo>
                  <a:pt x="3749040" y="1671523"/>
                </a:lnTo>
                <a:lnTo>
                  <a:pt x="3770986" y="1689811"/>
                </a:lnTo>
                <a:lnTo>
                  <a:pt x="3818534" y="1737360"/>
                </a:lnTo>
                <a:lnTo>
                  <a:pt x="3906317" y="1828800"/>
                </a:lnTo>
                <a:lnTo>
                  <a:pt x="3950208" y="1880007"/>
                </a:lnTo>
                <a:lnTo>
                  <a:pt x="4008730" y="1949501"/>
                </a:lnTo>
                <a:lnTo>
                  <a:pt x="4041648" y="1993392"/>
                </a:lnTo>
                <a:lnTo>
                  <a:pt x="4063594" y="2029968"/>
                </a:lnTo>
                <a:lnTo>
                  <a:pt x="4081882" y="2059229"/>
                </a:lnTo>
                <a:lnTo>
                  <a:pt x="4096512" y="2081175"/>
                </a:lnTo>
                <a:lnTo>
                  <a:pt x="4111142" y="2114093"/>
                </a:lnTo>
                <a:lnTo>
                  <a:pt x="4122115" y="2139696"/>
                </a:lnTo>
                <a:lnTo>
                  <a:pt x="4125773" y="2165299"/>
                </a:lnTo>
                <a:lnTo>
                  <a:pt x="4129430" y="2194560"/>
                </a:lnTo>
                <a:lnTo>
                  <a:pt x="4125773" y="2223821"/>
                </a:lnTo>
                <a:lnTo>
                  <a:pt x="4111142" y="2242109"/>
                </a:lnTo>
                <a:lnTo>
                  <a:pt x="4092854" y="2245767"/>
                </a:lnTo>
                <a:lnTo>
                  <a:pt x="4056278" y="2249424"/>
                </a:lnTo>
                <a:lnTo>
                  <a:pt x="4030675" y="2245767"/>
                </a:lnTo>
                <a:lnTo>
                  <a:pt x="3986784" y="2220163"/>
                </a:lnTo>
                <a:lnTo>
                  <a:pt x="3880714" y="2150669"/>
                </a:lnTo>
                <a:lnTo>
                  <a:pt x="3518611" y="1905610"/>
                </a:lnTo>
                <a:lnTo>
                  <a:pt x="3317443" y="1784909"/>
                </a:lnTo>
                <a:lnTo>
                  <a:pt x="3021178" y="1616659"/>
                </a:lnTo>
                <a:lnTo>
                  <a:pt x="2688336" y="1448410"/>
                </a:lnTo>
                <a:lnTo>
                  <a:pt x="2351837" y="1294791"/>
                </a:lnTo>
                <a:lnTo>
                  <a:pt x="1737360" y="1042416"/>
                </a:lnTo>
                <a:lnTo>
                  <a:pt x="1148486" y="822960"/>
                </a:lnTo>
                <a:lnTo>
                  <a:pt x="833933" y="716890"/>
                </a:lnTo>
                <a:lnTo>
                  <a:pt x="654710" y="662026"/>
                </a:lnTo>
                <a:lnTo>
                  <a:pt x="442570" y="599847"/>
                </a:lnTo>
                <a:lnTo>
                  <a:pt x="285293" y="559613"/>
                </a:lnTo>
                <a:lnTo>
                  <a:pt x="230429" y="544983"/>
                </a:lnTo>
                <a:lnTo>
                  <a:pt x="197510" y="501091"/>
                </a:lnTo>
                <a:lnTo>
                  <a:pt x="124358" y="380391"/>
                </a:lnTo>
                <a:lnTo>
                  <a:pt x="65837" y="248717"/>
                </a:lnTo>
                <a:lnTo>
                  <a:pt x="21946" y="124359"/>
                </a:lnTo>
                <a:lnTo>
                  <a:pt x="0" y="54864"/>
                </a:lnTo>
                <a:lnTo>
                  <a:pt x="0" y="32919"/>
                </a:lnTo>
                <a:lnTo>
                  <a:pt x="10973" y="7315"/>
                </a:lnTo>
                <a:lnTo>
                  <a:pt x="25603" y="0"/>
                </a:lnTo>
                <a:lnTo>
                  <a:pt x="36576" y="3658"/>
                </a:lnTo>
                <a:lnTo>
                  <a:pt x="51206" y="21946"/>
                </a:lnTo>
                <a:lnTo>
                  <a:pt x="95098" y="73152"/>
                </a:lnTo>
                <a:lnTo>
                  <a:pt x="164592" y="149962"/>
                </a:lnTo>
                <a:lnTo>
                  <a:pt x="204826" y="193853"/>
                </a:lnTo>
                <a:lnTo>
                  <a:pt x="245059" y="223114"/>
                </a:lnTo>
                <a:lnTo>
                  <a:pt x="307238" y="267005"/>
                </a:lnTo>
                <a:lnTo>
                  <a:pt x="395021" y="318211"/>
                </a:lnTo>
                <a:lnTo>
                  <a:pt x="479146" y="358445"/>
                </a:lnTo>
                <a:lnTo>
                  <a:pt x="669341" y="431597"/>
                </a:lnTo>
                <a:lnTo>
                  <a:pt x="841248" y="493776"/>
                </a:lnTo>
                <a:lnTo>
                  <a:pt x="1042416" y="574243"/>
                </a:lnTo>
                <a:lnTo>
                  <a:pt x="1221638" y="6510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A952ACF-7EA6-4254-AA4E-D1C914C50100}"/>
              </a:ext>
            </a:extLst>
          </p:cNvPr>
          <p:cNvSpPr/>
          <p:nvPr/>
        </p:nvSpPr>
        <p:spPr>
          <a:xfrm rot="2700000">
            <a:off x="5310188" y="3616325"/>
            <a:ext cx="2678112" cy="1658938"/>
          </a:xfrm>
          <a:custGeom>
            <a:avLst/>
            <a:gdLst>
              <a:gd name="connsiteX0" fmla="*/ 363377 w 2677673"/>
              <a:gd name="connsiteY0" fmla="*/ 1084174 h 1659025"/>
              <a:gd name="connsiteX1" fmla="*/ 449753 w 2677673"/>
              <a:gd name="connsiteY1" fmla="*/ 970991 h 1659025"/>
              <a:gd name="connsiteX2" fmla="*/ 545065 w 2677673"/>
              <a:gd name="connsiteY2" fmla="*/ 828023 h 1659025"/>
              <a:gd name="connsiteX3" fmla="*/ 869722 w 2677673"/>
              <a:gd name="connsiteY3" fmla="*/ 357420 h 1659025"/>
              <a:gd name="connsiteX4" fmla="*/ 905464 w 2677673"/>
              <a:gd name="connsiteY4" fmla="*/ 309764 h 1659025"/>
              <a:gd name="connsiteX5" fmla="*/ 923335 w 2677673"/>
              <a:gd name="connsiteY5" fmla="*/ 277000 h 1659025"/>
              <a:gd name="connsiteX6" fmla="*/ 965034 w 2677673"/>
              <a:gd name="connsiteY6" fmla="*/ 142968 h 1659025"/>
              <a:gd name="connsiteX7" fmla="*/ 979927 w 2677673"/>
              <a:gd name="connsiteY7" fmla="*/ 101269 h 1659025"/>
              <a:gd name="connsiteX8" fmla="*/ 991841 w 2677673"/>
              <a:gd name="connsiteY8" fmla="*/ 92333 h 1659025"/>
              <a:gd name="connsiteX9" fmla="*/ 1099067 w 2677673"/>
              <a:gd name="connsiteY9" fmla="*/ 53613 h 1659025"/>
              <a:gd name="connsiteX10" fmla="*/ 1227142 w 2677673"/>
              <a:gd name="connsiteY10" fmla="*/ 17871 h 1659025"/>
              <a:gd name="connsiteX11" fmla="*/ 1316497 w 2677673"/>
              <a:gd name="connsiteY11" fmla="*/ 2978 h 1659025"/>
              <a:gd name="connsiteX12" fmla="*/ 1393938 w 2677673"/>
              <a:gd name="connsiteY12" fmla="*/ 0 h 1659025"/>
              <a:gd name="connsiteX13" fmla="*/ 1426702 w 2677673"/>
              <a:gd name="connsiteY13" fmla="*/ 2978 h 1659025"/>
              <a:gd name="connsiteX14" fmla="*/ 1435637 w 2677673"/>
              <a:gd name="connsiteY14" fmla="*/ 8935 h 1659025"/>
              <a:gd name="connsiteX15" fmla="*/ 1453508 w 2677673"/>
              <a:gd name="connsiteY15" fmla="*/ 23828 h 1659025"/>
              <a:gd name="connsiteX16" fmla="*/ 1465422 w 2677673"/>
              <a:gd name="connsiteY16" fmla="*/ 44677 h 1659025"/>
              <a:gd name="connsiteX17" fmla="*/ 1474358 w 2677673"/>
              <a:gd name="connsiteY17" fmla="*/ 62548 h 1659025"/>
              <a:gd name="connsiteX18" fmla="*/ 1480315 w 2677673"/>
              <a:gd name="connsiteY18" fmla="*/ 89355 h 1659025"/>
              <a:gd name="connsiteX19" fmla="*/ 1483293 w 2677673"/>
              <a:gd name="connsiteY19" fmla="*/ 122118 h 1659025"/>
              <a:gd name="connsiteX20" fmla="*/ 1486272 w 2677673"/>
              <a:gd name="connsiteY20" fmla="*/ 154882 h 1659025"/>
              <a:gd name="connsiteX21" fmla="*/ 1495207 w 2677673"/>
              <a:gd name="connsiteY21" fmla="*/ 166796 h 1659025"/>
              <a:gd name="connsiteX22" fmla="*/ 1620304 w 2677673"/>
              <a:gd name="connsiteY22" fmla="*/ 321678 h 1659025"/>
              <a:gd name="connsiteX23" fmla="*/ 1757316 w 2677673"/>
              <a:gd name="connsiteY23" fmla="*/ 476560 h 1659025"/>
              <a:gd name="connsiteX24" fmla="*/ 1891348 w 2677673"/>
              <a:gd name="connsiteY24" fmla="*/ 622506 h 1659025"/>
              <a:gd name="connsiteX25" fmla="*/ 2016445 w 2677673"/>
              <a:gd name="connsiteY25" fmla="*/ 750582 h 1659025"/>
              <a:gd name="connsiteX26" fmla="*/ 2192177 w 2677673"/>
              <a:gd name="connsiteY26" fmla="*/ 926314 h 1659025"/>
              <a:gd name="connsiteX27" fmla="*/ 2320252 w 2677673"/>
              <a:gd name="connsiteY27" fmla="*/ 1051411 h 1659025"/>
              <a:gd name="connsiteX28" fmla="*/ 2495984 w 2677673"/>
              <a:gd name="connsiteY28" fmla="*/ 1230121 h 1659025"/>
              <a:gd name="connsiteX29" fmla="*/ 2546618 w 2677673"/>
              <a:gd name="connsiteY29" fmla="*/ 1286712 h 1659025"/>
              <a:gd name="connsiteX30" fmla="*/ 2591296 w 2677673"/>
              <a:gd name="connsiteY30" fmla="*/ 1346282 h 1659025"/>
              <a:gd name="connsiteX31" fmla="*/ 2630017 w 2677673"/>
              <a:gd name="connsiteY31" fmla="*/ 1399895 h 1659025"/>
              <a:gd name="connsiteX32" fmla="*/ 2659802 w 2677673"/>
              <a:gd name="connsiteY32" fmla="*/ 1453508 h 1659025"/>
              <a:gd name="connsiteX33" fmla="*/ 2668737 w 2677673"/>
              <a:gd name="connsiteY33" fmla="*/ 1468401 h 1659025"/>
              <a:gd name="connsiteX34" fmla="*/ 2674694 w 2677673"/>
              <a:gd name="connsiteY34" fmla="*/ 1489250 h 1659025"/>
              <a:gd name="connsiteX35" fmla="*/ 2677673 w 2677673"/>
              <a:gd name="connsiteY35" fmla="*/ 1516057 h 1659025"/>
              <a:gd name="connsiteX36" fmla="*/ 2668737 w 2677673"/>
              <a:gd name="connsiteY36" fmla="*/ 1545842 h 1659025"/>
              <a:gd name="connsiteX37" fmla="*/ 2644909 w 2677673"/>
              <a:gd name="connsiteY37" fmla="*/ 1566691 h 1659025"/>
              <a:gd name="connsiteX38" fmla="*/ 2606189 w 2677673"/>
              <a:gd name="connsiteY38" fmla="*/ 1581584 h 1659025"/>
              <a:gd name="connsiteX39" fmla="*/ 2570447 w 2677673"/>
              <a:gd name="connsiteY39" fmla="*/ 1581584 h 1659025"/>
              <a:gd name="connsiteX40" fmla="*/ 2528747 w 2677673"/>
              <a:gd name="connsiteY40" fmla="*/ 1575627 h 1659025"/>
              <a:gd name="connsiteX41" fmla="*/ 2466199 w 2677673"/>
              <a:gd name="connsiteY41" fmla="*/ 1560734 h 1659025"/>
              <a:gd name="connsiteX42" fmla="*/ 2397693 w 2677673"/>
              <a:gd name="connsiteY42" fmla="*/ 1527971 h 1659025"/>
              <a:gd name="connsiteX43" fmla="*/ 2326209 w 2677673"/>
              <a:gd name="connsiteY43" fmla="*/ 1471379 h 1659025"/>
              <a:gd name="connsiteX44" fmla="*/ 2275575 w 2677673"/>
              <a:gd name="connsiteY44" fmla="*/ 1399895 h 1659025"/>
              <a:gd name="connsiteX45" fmla="*/ 2239833 w 2677673"/>
              <a:gd name="connsiteY45" fmla="*/ 1352239 h 1659025"/>
              <a:gd name="connsiteX46" fmla="*/ 2147499 w 2677673"/>
              <a:gd name="connsiteY46" fmla="*/ 1262884 h 1659025"/>
              <a:gd name="connsiteX47" fmla="*/ 1819864 w 2677673"/>
              <a:gd name="connsiteY47" fmla="*/ 932271 h 1659025"/>
              <a:gd name="connsiteX48" fmla="*/ 1590519 w 2677673"/>
              <a:gd name="connsiteY48" fmla="*/ 708883 h 1659025"/>
              <a:gd name="connsiteX49" fmla="*/ 1239056 w 2677673"/>
              <a:gd name="connsiteY49" fmla="*/ 354441 h 1659025"/>
              <a:gd name="connsiteX50" fmla="*/ 1194379 w 2677673"/>
              <a:gd name="connsiteY50" fmla="*/ 315721 h 1659025"/>
              <a:gd name="connsiteX51" fmla="*/ 1170551 w 2677673"/>
              <a:gd name="connsiteY51" fmla="*/ 297850 h 1659025"/>
              <a:gd name="connsiteX52" fmla="*/ 1152680 w 2677673"/>
              <a:gd name="connsiteY52" fmla="*/ 297850 h 1659025"/>
              <a:gd name="connsiteX53" fmla="*/ 1137787 w 2677673"/>
              <a:gd name="connsiteY53" fmla="*/ 300828 h 1659025"/>
              <a:gd name="connsiteX54" fmla="*/ 1119916 w 2677673"/>
              <a:gd name="connsiteY54" fmla="*/ 306785 h 1659025"/>
              <a:gd name="connsiteX55" fmla="*/ 1108002 w 2677673"/>
              <a:gd name="connsiteY55" fmla="*/ 315721 h 1659025"/>
              <a:gd name="connsiteX56" fmla="*/ 1087153 w 2677673"/>
              <a:gd name="connsiteY56" fmla="*/ 342527 h 1659025"/>
              <a:gd name="connsiteX57" fmla="*/ 1006733 w 2677673"/>
              <a:gd name="connsiteY57" fmla="*/ 461667 h 1659025"/>
              <a:gd name="connsiteX58" fmla="*/ 473581 w 2677673"/>
              <a:gd name="connsiteY58" fmla="*/ 1206293 h 1659025"/>
              <a:gd name="connsiteX59" fmla="*/ 151903 w 2677673"/>
              <a:gd name="connsiteY59" fmla="*/ 1656046 h 1659025"/>
              <a:gd name="connsiteX60" fmla="*/ 139989 w 2677673"/>
              <a:gd name="connsiteY60" fmla="*/ 1659025 h 1659025"/>
              <a:gd name="connsiteX61" fmla="*/ 119140 w 2677673"/>
              <a:gd name="connsiteY61" fmla="*/ 1644132 h 1659025"/>
              <a:gd name="connsiteX62" fmla="*/ 80419 w 2677673"/>
              <a:gd name="connsiteY62" fmla="*/ 1617326 h 1659025"/>
              <a:gd name="connsiteX63" fmla="*/ 29785 w 2677673"/>
              <a:gd name="connsiteY63" fmla="*/ 1569670 h 1659025"/>
              <a:gd name="connsiteX64" fmla="*/ 0 w 2677673"/>
              <a:gd name="connsiteY64" fmla="*/ 1524992 h 1659025"/>
              <a:gd name="connsiteX65" fmla="*/ 29785 w 2677673"/>
              <a:gd name="connsiteY65" fmla="*/ 1516057 h 1659025"/>
              <a:gd name="connsiteX66" fmla="*/ 74462 w 2677673"/>
              <a:gd name="connsiteY66" fmla="*/ 1465422 h 1659025"/>
              <a:gd name="connsiteX67" fmla="*/ 157860 w 2677673"/>
              <a:gd name="connsiteY67" fmla="*/ 1349261 h 1659025"/>
              <a:gd name="connsiteX68" fmla="*/ 363377 w 2677673"/>
              <a:gd name="connsiteY68" fmla="*/ 1084174 h 165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677673" h="1659025">
                <a:moveTo>
                  <a:pt x="363377" y="1084174"/>
                </a:moveTo>
                <a:lnTo>
                  <a:pt x="449753" y="970991"/>
                </a:lnTo>
                <a:lnTo>
                  <a:pt x="545065" y="828023"/>
                </a:lnTo>
                <a:lnTo>
                  <a:pt x="869722" y="357420"/>
                </a:lnTo>
                <a:lnTo>
                  <a:pt x="905464" y="309764"/>
                </a:lnTo>
                <a:lnTo>
                  <a:pt x="923335" y="277000"/>
                </a:lnTo>
                <a:lnTo>
                  <a:pt x="965034" y="142968"/>
                </a:lnTo>
                <a:lnTo>
                  <a:pt x="979927" y="101269"/>
                </a:lnTo>
                <a:lnTo>
                  <a:pt x="991841" y="92333"/>
                </a:lnTo>
                <a:lnTo>
                  <a:pt x="1099067" y="53613"/>
                </a:lnTo>
                <a:lnTo>
                  <a:pt x="1227142" y="17871"/>
                </a:lnTo>
                <a:lnTo>
                  <a:pt x="1316497" y="2978"/>
                </a:lnTo>
                <a:lnTo>
                  <a:pt x="1393938" y="0"/>
                </a:lnTo>
                <a:lnTo>
                  <a:pt x="1426702" y="2978"/>
                </a:lnTo>
                <a:lnTo>
                  <a:pt x="1435637" y="8935"/>
                </a:lnTo>
                <a:lnTo>
                  <a:pt x="1453508" y="23828"/>
                </a:lnTo>
                <a:lnTo>
                  <a:pt x="1465422" y="44677"/>
                </a:lnTo>
                <a:lnTo>
                  <a:pt x="1474358" y="62548"/>
                </a:lnTo>
                <a:lnTo>
                  <a:pt x="1480315" y="89355"/>
                </a:lnTo>
                <a:lnTo>
                  <a:pt x="1483293" y="122118"/>
                </a:lnTo>
                <a:lnTo>
                  <a:pt x="1486272" y="154882"/>
                </a:lnTo>
                <a:lnTo>
                  <a:pt x="1495207" y="166796"/>
                </a:lnTo>
                <a:lnTo>
                  <a:pt x="1620304" y="321678"/>
                </a:lnTo>
                <a:lnTo>
                  <a:pt x="1757316" y="476560"/>
                </a:lnTo>
                <a:lnTo>
                  <a:pt x="1891348" y="622506"/>
                </a:lnTo>
                <a:lnTo>
                  <a:pt x="2016445" y="750582"/>
                </a:lnTo>
                <a:lnTo>
                  <a:pt x="2192177" y="926314"/>
                </a:lnTo>
                <a:lnTo>
                  <a:pt x="2320252" y="1051411"/>
                </a:lnTo>
                <a:lnTo>
                  <a:pt x="2495984" y="1230121"/>
                </a:lnTo>
                <a:lnTo>
                  <a:pt x="2546618" y="1286712"/>
                </a:lnTo>
                <a:lnTo>
                  <a:pt x="2591296" y="1346282"/>
                </a:lnTo>
                <a:lnTo>
                  <a:pt x="2630017" y="1399895"/>
                </a:lnTo>
                <a:lnTo>
                  <a:pt x="2659802" y="1453508"/>
                </a:lnTo>
                <a:lnTo>
                  <a:pt x="2668737" y="1468401"/>
                </a:lnTo>
                <a:lnTo>
                  <a:pt x="2674694" y="1489250"/>
                </a:lnTo>
                <a:lnTo>
                  <a:pt x="2677673" y="1516057"/>
                </a:lnTo>
                <a:lnTo>
                  <a:pt x="2668737" y="1545842"/>
                </a:lnTo>
                <a:lnTo>
                  <a:pt x="2644909" y="1566691"/>
                </a:lnTo>
                <a:lnTo>
                  <a:pt x="2606189" y="1581584"/>
                </a:lnTo>
                <a:lnTo>
                  <a:pt x="2570447" y="1581584"/>
                </a:lnTo>
                <a:lnTo>
                  <a:pt x="2528747" y="1575627"/>
                </a:lnTo>
                <a:lnTo>
                  <a:pt x="2466199" y="1560734"/>
                </a:lnTo>
                <a:lnTo>
                  <a:pt x="2397693" y="1527971"/>
                </a:lnTo>
                <a:lnTo>
                  <a:pt x="2326209" y="1471379"/>
                </a:lnTo>
                <a:lnTo>
                  <a:pt x="2275575" y="1399895"/>
                </a:lnTo>
                <a:lnTo>
                  <a:pt x="2239833" y="1352239"/>
                </a:lnTo>
                <a:lnTo>
                  <a:pt x="2147499" y="1262884"/>
                </a:lnTo>
                <a:lnTo>
                  <a:pt x="1819864" y="932271"/>
                </a:lnTo>
                <a:lnTo>
                  <a:pt x="1590519" y="708883"/>
                </a:lnTo>
                <a:lnTo>
                  <a:pt x="1239056" y="354441"/>
                </a:lnTo>
                <a:lnTo>
                  <a:pt x="1194379" y="315721"/>
                </a:lnTo>
                <a:lnTo>
                  <a:pt x="1170551" y="297850"/>
                </a:lnTo>
                <a:lnTo>
                  <a:pt x="1152680" y="297850"/>
                </a:lnTo>
                <a:lnTo>
                  <a:pt x="1137787" y="300828"/>
                </a:lnTo>
                <a:lnTo>
                  <a:pt x="1119916" y="306785"/>
                </a:lnTo>
                <a:lnTo>
                  <a:pt x="1108002" y="315721"/>
                </a:lnTo>
                <a:lnTo>
                  <a:pt x="1087153" y="342527"/>
                </a:lnTo>
                <a:lnTo>
                  <a:pt x="1006733" y="461667"/>
                </a:lnTo>
                <a:lnTo>
                  <a:pt x="473581" y="1206293"/>
                </a:lnTo>
                <a:lnTo>
                  <a:pt x="151903" y="1656046"/>
                </a:lnTo>
                <a:lnTo>
                  <a:pt x="139989" y="1659025"/>
                </a:lnTo>
                <a:lnTo>
                  <a:pt x="119140" y="1644132"/>
                </a:lnTo>
                <a:lnTo>
                  <a:pt x="80419" y="1617326"/>
                </a:lnTo>
                <a:lnTo>
                  <a:pt x="29785" y="1569670"/>
                </a:lnTo>
                <a:lnTo>
                  <a:pt x="0" y="1524992"/>
                </a:lnTo>
                <a:lnTo>
                  <a:pt x="29785" y="1516057"/>
                </a:lnTo>
                <a:lnTo>
                  <a:pt x="74462" y="1465422"/>
                </a:lnTo>
                <a:lnTo>
                  <a:pt x="157860" y="1349261"/>
                </a:lnTo>
                <a:lnTo>
                  <a:pt x="363377" y="1084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09289F4-3CAF-4C0A-B11E-4B7A7F5045D7}"/>
              </a:ext>
            </a:extLst>
          </p:cNvPr>
          <p:cNvSpPr/>
          <p:nvPr/>
        </p:nvSpPr>
        <p:spPr>
          <a:xfrm>
            <a:off x="5256213" y="4497389"/>
            <a:ext cx="1689100" cy="415925"/>
          </a:xfrm>
          <a:custGeom>
            <a:avLst/>
            <a:gdLst>
              <a:gd name="connsiteX0" fmla="*/ 416719 w 1690687"/>
              <a:gd name="connsiteY0" fmla="*/ 190500 h 414338"/>
              <a:gd name="connsiteX1" fmla="*/ 659606 w 1690687"/>
              <a:gd name="connsiteY1" fmla="*/ 159544 h 414338"/>
              <a:gd name="connsiteX2" fmla="*/ 716756 w 1690687"/>
              <a:gd name="connsiteY2" fmla="*/ 157163 h 414338"/>
              <a:gd name="connsiteX3" fmla="*/ 895350 w 1690687"/>
              <a:gd name="connsiteY3" fmla="*/ 135732 h 414338"/>
              <a:gd name="connsiteX4" fmla="*/ 1062037 w 1690687"/>
              <a:gd name="connsiteY4" fmla="*/ 109538 h 414338"/>
              <a:gd name="connsiteX5" fmla="*/ 1188244 w 1690687"/>
              <a:gd name="connsiteY5" fmla="*/ 80963 h 414338"/>
              <a:gd name="connsiteX6" fmla="*/ 1283494 w 1690687"/>
              <a:gd name="connsiteY6" fmla="*/ 50007 h 414338"/>
              <a:gd name="connsiteX7" fmla="*/ 1338262 w 1690687"/>
              <a:gd name="connsiteY7" fmla="*/ 28575 h 414338"/>
              <a:gd name="connsiteX8" fmla="*/ 1378744 w 1690687"/>
              <a:gd name="connsiteY8" fmla="*/ 7144 h 414338"/>
              <a:gd name="connsiteX9" fmla="*/ 1393031 w 1690687"/>
              <a:gd name="connsiteY9" fmla="*/ 0 h 414338"/>
              <a:gd name="connsiteX10" fmla="*/ 1419225 w 1690687"/>
              <a:gd name="connsiteY10" fmla="*/ 7144 h 414338"/>
              <a:gd name="connsiteX11" fmla="*/ 1526381 w 1690687"/>
              <a:gd name="connsiteY11" fmla="*/ 30957 h 414338"/>
              <a:gd name="connsiteX12" fmla="*/ 1590675 w 1690687"/>
              <a:gd name="connsiteY12" fmla="*/ 47625 h 414338"/>
              <a:gd name="connsiteX13" fmla="*/ 1657350 w 1690687"/>
              <a:gd name="connsiteY13" fmla="*/ 66675 h 414338"/>
              <a:gd name="connsiteX14" fmla="*/ 1683544 w 1690687"/>
              <a:gd name="connsiteY14" fmla="*/ 76200 h 414338"/>
              <a:gd name="connsiteX15" fmla="*/ 1688306 w 1690687"/>
              <a:gd name="connsiteY15" fmla="*/ 90488 h 414338"/>
              <a:gd name="connsiteX16" fmla="*/ 1690687 w 1690687"/>
              <a:gd name="connsiteY16" fmla="*/ 166688 h 414338"/>
              <a:gd name="connsiteX17" fmla="*/ 1690687 w 1690687"/>
              <a:gd name="connsiteY17" fmla="*/ 207169 h 414338"/>
              <a:gd name="connsiteX18" fmla="*/ 1683544 w 1690687"/>
              <a:gd name="connsiteY18" fmla="*/ 226219 h 414338"/>
              <a:gd name="connsiteX19" fmla="*/ 1659731 w 1690687"/>
              <a:gd name="connsiteY19" fmla="*/ 230982 h 414338"/>
              <a:gd name="connsiteX20" fmla="*/ 1583531 w 1690687"/>
              <a:gd name="connsiteY20" fmla="*/ 235744 h 414338"/>
              <a:gd name="connsiteX21" fmla="*/ 1285875 w 1690687"/>
              <a:gd name="connsiteY21" fmla="*/ 266700 h 414338"/>
              <a:gd name="connsiteX22" fmla="*/ 4762 w 1690687"/>
              <a:gd name="connsiteY22" fmla="*/ 414338 h 414338"/>
              <a:gd name="connsiteX23" fmla="*/ 0 w 1690687"/>
              <a:gd name="connsiteY23" fmla="*/ 400050 h 414338"/>
              <a:gd name="connsiteX24" fmla="*/ 0 w 1690687"/>
              <a:gd name="connsiteY24" fmla="*/ 235744 h 414338"/>
              <a:gd name="connsiteX25" fmla="*/ 7144 w 1690687"/>
              <a:gd name="connsiteY25" fmla="*/ 221457 h 414338"/>
              <a:gd name="connsiteX26" fmla="*/ 30956 w 1690687"/>
              <a:gd name="connsiteY26" fmla="*/ 221457 h 414338"/>
              <a:gd name="connsiteX27" fmla="*/ 85725 w 1690687"/>
              <a:gd name="connsiteY27" fmla="*/ 221457 h 414338"/>
              <a:gd name="connsiteX28" fmla="*/ 188119 w 1690687"/>
              <a:gd name="connsiteY28" fmla="*/ 214313 h 414338"/>
              <a:gd name="connsiteX29" fmla="*/ 321469 w 1690687"/>
              <a:gd name="connsiteY29" fmla="*/ 202407 h 414338"/>
              <a:gd name="connsiteX30" fmla="*/ 416719 w 1690687"/>
              <a:gd name="connsiteY30" fmla="*/ 190500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90687" h="414338">
                <a:moveTo>
                  <a:pt x="416719" y="190500"/>
                </a:moveTo>
                <a:lnTo>
                  <a:pt x="659606" y="159544"/>
                </a:lnTo>
                <a:lnTo>
                  <a:pt x="716756" y="157163"/>
                </a:lnTo>
                <a:lnTo>
                  <a:pt x="895350" y="135732"/>
                </a:lnTo>
                <a:lnTo>
                  <a:pt x="1062037" y="109538"/>
                </a:lnTo>
                <a:lnTo>
                  <a:pt x="1188244" y="80963"/>
                </a:lnTo>
                <a:lnTo>
                  <a:pt x="1283494" y="50007"/>
                </a:lnTo>
                <a:lnTo>
                  <a:pt x="1338262" y="28575"/>
                </a:lnTo>
                <a:lnTo>
                  <a:pt x="1378744" y="7144"/>
                </a:lnTo>
                <a:lnTo>
                  <a:pt x="1393031" y="0"/>
                </a:lnTo>
                <a:lnTo>
                  <a:pt x="1419225" y="7144"/>
                </a:lnTo>
                <a:lnTo>
                  <a:pt x="1526381" y="30957"/>
                </a:lnTo>
                <a:lnTo>
                  <a:pt x="1590675" y="47625"/>
                </a:lnTo>
                <a:lnTo>
                  <a:pt x="1657350" y="66675"/>
                </a:lnTo>
                <a:lnTo>
                  <a:pt x="1683544" y="76200"/>
                </a:lnTo>
                <a:lnTo>
                  <a:pt x="1688306" y="90488"/>
                </a:lnTo>
                <a:cubicBezTo>
                  <a:pt x="1689100" y="115888"/>
                  <a:pt x="1689893" y="141288"/>
                  <a:pt x="1690687" y="166688"/>
                </a:cubicBezTo>
                <a:lnTo>
                  <a:pt x="1690687" y="207169"/>
                </a:lnTo>
                <a:lnTo>
                  <a:pt x="1683544" y="226219"/>
                </a:lnTo>
                <a:lnTo>
                  <a:pt x="1659731" y="230982"/>
                </a:lnTo>
                <a:lnTo>
                  <a:pt x="1583531" y="235744"/>
                </a:lnTo>
                <a:lnTo>
                  <a:pt x="1285875" y="266700"/>
                </a:lnTo>
                <a:lnTo>
                  <a:pt x="4762" y="414338"/>
                </a:lnTo>
                <a:lnTo>
                  <a:pt x="0" y="400050"/>
                </a:lnTo>
                <a:lnTo>
                  <a:pt x="0" y="235744"/>
                </a:lnTo>
                <a:lnTo>
                  <a:pt x="7144" y="221457"/>
                </a:lnTo>
                <a:lnTo>
                  <a:pt x="30956" y="221457"/>
                </a:lnTo>
                <a:lnTo>
                  <a:pt x="85725" y="221457"/>
                </a:lnTo>
                <a:lnTo>
                  <a:pt x="188119" y="214313"/>
                </a:lnTo>
                <a:lnTo>
                  <a:pt x="321469" y="202407"/>
                </a:lnTo>
                <a:lnTo>
                  <a:pt x="416719" y="1905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FB3F1F9-6E2E-4DF3-8C55-E76FCA0D5543}"/>
              </a:ext>
            </a:extLst>
          </p:cNvPr>
          <p:cNvSpPr/>
          <p:nvPr/>
        </p:nvSpPr>
        <p:spPr>
          <a:xfrm>
            <a:off x="5294314" y="5414963"/>
            <a:ext cx="1647825" cy="374650"/>
          </a:xfrm>
          <a:custGeom>
            <a:avLst/>
            <a:gdLst>
              <a:gd name="connsiteX0" fmla="*/ 333375 w 1647825"/>
              <a:gd name="connsiteY0" fmla="*/ 164306 h 373856"/>
              <a:gd name="connsiteX1" fmla="*/ 673894 w 1647825"/>
              <a:gd name="connsiteY1" fmla="*/ 123825 h 373856"/>
              <a:gd name="connsiteX2" fmla="*/ 866775 w 1647825"/>
              <a:gd name="connsiteY2" fmla="*/ 102393 h 373856"/>
              <a:gd name="connsiteX3" fmla="*/ 1100137 w 1647825"/>
              <a:gd name="connsiteY3" fmla="*/ 73818 h 373856"/>
              <a:gd name="connsiteX4" fmla="*/ 1147762 w 1647825"/>
              <a:gd name="connsiteY4" fmla="*/ 71437 h 373856"/>
              <a:gd name="connsiteX5" fmla="*/ 1209675 w 1647825"/>
              <a:gd name="connsiteY5" fmla="*/ 59531 h 373856"/>
              <a:gd name="connsiteX6" fmla="*/ 1304925 w 1647825"/>
              <a:gd name="connsiteY6" fmla="*/ 35718 h 373856"/>
              <a:gd name="connsiteX7" fmla="*/ 1393031 w 1647825"/>
              <a:gd name="connsiteY7" fmla="*/ 9525 h 373856"/>
              <a:gd name="connsiteX8" fmla="*/ 1419225 w 1647825"/>
              <a:gd name="connsiteY8" fmla="*/ 0 h 373856"/>
              <a:gd name="connsiteX9" fmla="*/ 1447800 w 1647825"/>
              <a:gd name="connsiteY9" fmla="*/ 2381 h 373856"/>
              <a:gd name="connsiteX10" fmla="*/ 1500187 w 1647825"/>
              <a:gd name="connsiteY10" fmla="*/ 7143 h 373856"/>
              <a:gd name="connsiteX11" fmla="*/ 1540669 w 1647825"/>
              <a:gd name="connsiteY11" fmla="*/ 16668 h 373856"/>
              <a:gd name="connsiteX12" fmla="*/ 1585912 w 1647825"/>
              <a:gd name="connsiteY12" fmla="*/ 30956 h 373856"/>
              <a:gd name="connsiteX13" fmla="*/ 1635919 w 1647825"/>
              <a:gd name="connsiteY13" fmla="*/ 50006 h 373856"/>
              <a:gd name="connsiteX14" fmla="*/ 1647825 w 1647825"/>
              <a:gd name="connsiteY14" fmla="*/ 57150 h 373856"/>
              <a:gd name="connsiteX15" fmla="*/ 1631156 w 1647825"/>
              <a:gd name="connsiteY15" fmla="*/ 204787 h 373856"/>
              <a:gd name="connsiteX16" fmla="*/ 1619250 w 1647825"/>
              <a:gd name="connsiteY16" fmla="*/ 226218 h 373856"/>
              <a:gd name="connsiteX17" fmla="*/ 1604962 w 1647825"/>
              <a:gd name="connsiteY17" fmla="*/ 230981 h 373856"/>
              <a:gd name="connsiteX18" fmla="*/ 1554956 w 1647825"/>
              <a:gd name="connsiteY18" fmla="*/ 214312 h 373856"/>
              <a:gd name="connsiteX19" fmla="*/ 1483519 w 1647825"/>
              <a:gd name="connsiteY19" fmla="*/ 200025 h 373856"/>
              <a:gd name="connsiteX20" fmla="*/ 1416844 w 1647825"/>
              <a:gd name="connsiteY20" fmla="*/ 197643 h 373856"/>
              <a:gd name="connsiteX21" fmla="*/ 1319212 w 1647825"/>
              <a:gd name="connsiteY21" fmla="*/ 204787 h 373856"/>
              <a:gd name="connsiteX22" fmla="*/ 1238250 w 1647825"/>
              <a:gd name="connsiteY22" fmla="*/ 214312 h 373856"/>
              <a:gd name="connsiteX23" fmla="*/ 826294 w 1647825"/>
              <a:gd name="connsiteY23" fmla="*/ 266700 h 373856"/>
              <a:gd name="connsiteX24" fmla="*/ 95250 w 1647825"/>
              <a:gd name="connsiteY24" fmla="*/ 361950 h 373856"/>
              <a:gd name="connsiteX25" fmla="*/ 76200 w 1647825"/>
              <a:gd name="connsiteY25" fmla="*/ 364331 h 373856"/>
              <a:gd name="connsiteX26" fmla="*/ 69056 w 1647825"/>
              <a:gd name="connsiteY26" fmla="*/ 373856 h 373856"/>
              <a:gd name="connsiteX27" fmla="*/ 2381 w 1647825"/>
              <a:gd name="connsiteY27" fmla="*/ 230981 h 373856"/>
              <a:gd name="connsiteX28" fmla="*/ 0 w 1647825"/>
              <a:gd name="connsiteY28" fmla="*/ 197643 h 373856"/>
              <a:gd name="connsiteX29" fmla="*/ 66675 w 1647825"/>
              <a:gd name="connsiteY29" fmla="*/ 197643 h 373856"/>
              <a:gd name="connsiteX30" fmla="*/ 207169 w 1647825"/>
              <a:gd name="connsiteY30" fmla="*/ 178593 h 373856"/>
              <a:gd name="connsiteX31" fmla="*/ 333375 w 1647825"/>
              <a:gd name="connsiteY31" fmla="*/ 164306 h 3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47825" h="373856">
                <a:moveTo>
                  <a:pt x="333375" y="164306"/>
                </a:moveTo>
                <a:lnTo>
                  <a:pt x="673894" y="123825"/>
                </a:lnTo>
                <a:lnTo>
                  <a:pt x="866775" y="102393"/>
                </a:lnTo>
                <a:lnTo>
                  <a:pt x="1100137" y="73818"/>
                </a:lnTo>
                <a:lnTo>
                  <a:pt x="1147762" y="71437"/>
                </a:lnTo>
                <a:lnTo>
                  <a:pt x="1209675" y="59531"/>
                </a:lnTo>
                <a:lnTo>
                  <a:pt x="1304925" y="35718"/>
                </a:lnTo>
                <a:lnTo>
                  <a:pt x="1393031" y="9525"/>
                </a:lnTo>
                <a:lnTo>
                  <a:pt x="1419225" y="0"/>
                </a:lnTo>
                <a:lnTo>
                  <a:pt x="1447800" y="2381"/>
                </a:lnTo>
                <a:lnTo>
                  <a:pt x="1500187" y="7143"/>
                </a:lnTo>
                <a:lnTo>
                  <a:pt x="1540669" y="16668"/>
                </a:lnTo>
                <a:lnTo>
                  <a:pt x="1585912" y="30956"/>
                </a:lnTo>
                <a:lnTo>
                  <a:pt x="1635919" y="50006"/>
                </a:lnTo>
                <a:lnTo>
                  <a:pt x="1647825" y="57150"/>
                </a:lnTo>
                <a:lnTo>
                  <a:pt x="1631156" y="204787"/>
                </a:lnTo>
                <a:lnTo>
                  <a:pt x="1619250" y="226218"/>
                </a:lnTo>
                <a:lnTo>
                  <a:pt x="1604962" y="230981"/>
                </a:lnTo>
                <a:lnTo>
                  <a:pt x="1554956" y="214312"/>
                </a:lnTo>
                <a:lnTo>
                  <a:pt x="1483519" y="200025"/>
                </a:lnTo>
                <a:lnTo>
                  <a:pt x="1416844" y="197643"/>
                </a:lnTo>
                <a:lnTo>
                  <a:pt x="1319212" y="204787"/>
                </a:lnTo>
                <a:lnTo>
                  <a:pt x="1238250" y="214312"/>
                </a:lnTo>
                <a:lnTo>
                  <a:pt x="826294" y="266700"/>
                </a:lnTo>
                <a:lnTo>
                  <a:pt x="95250" y="361950"/>
                </a:lnTo>
                <a:lnTo>
                  <a:pt x="76200" y="364331"/>
                </a:lnTo>
                <a:lnTo>
                  <a:pt x="69056" y="373856"/>
                </a:lnTo>
                <a:lnTo>
                  <a:pt x="2381" y="230981"/>
                </a:lnTo>
                <a:lnTo>
                  <a:pt x="0" y="197643"/>
                </a:lnTo>
                <a:lnTo>
                  <a:pt x="66675" y="197643"/>
                </a:lnTo>
                <a:lnTo>
                  <a:pt x="207169" y="178593"/>
                </a:lnTo>
                <a:lnTo>
                  <a:pt x="333375" y="1643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いろいろな ふね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人 休 車 本</a:t>
            </a:r>
          </a:p>
        </p:txBody>
      </p:sp>
    </p:spTree>
    <p:extLst>
      <p:ext uri="{BB962C8B-B14F-4D97-AF65-F5344CB8AC3E}">
        <p14:creationId xmlns:p14="http://schemas.microsoft.com/office/powerpoint/2010/main" val="29880301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71F8699-4D2E-4168-B947-88C2D2911AD3}"/>
              </a:ext>
            </a:extLst>
          </p:cNvPr>
          <p:cNvSpPr/>
          <p:nvPr/>
        </p:nvSpPr>
        <p:spPr>
          <a:xfrm rot="19800000">
            <a:off x="2840039" y="2476501"/>
            <a:ext cx="4179887" cy="2214563"/>
          </a:xfrm>
          <a:custGeom>
            <a:avLst/>
            <a:gdLst>
              <a:gd name="connsiteX0" fmla="*/ 3402330 w 4179570"/>
              <a:gd name="connsiteY0" fmla="*/ 1055370 h 2213610"/>
              <a:gd name="connsiteX1" fmla="*/ 3722370 w 4179570"/>
              <a:gd name="connsiteY1" fmla="*/ 849630 h 2213610"/>
              <a:gd name="connsiteX2" fmla="*/ 3874770 w 4179570"/>
              <a:gd name="connsiteY2" fmla="*/ 754380 h 2213610"/>
              <a:gd name="connsiteX3" fmla="*/ 3977640 w 4179570"/>
              <a:gd name="connsiteY3" fmla="*/ 681990 h 2213610"/>
              <a:gd name="connsiteX4" fmla="*/ 4023360 w 4179570"/>
              <a:gd name="connsiteY4" fmla="*/ 655320 h 2213610"/>
              <a:gd name="connsiteX5" fmla="*/ 4072890 w 4179570"/>
              <a:gd name="connsiteY5" fmla="*/ 636270 h 2213610"/>
              <a:gd name="connsiteX6" fmla="*/ 4114800 w 4179570"/>
              <a:gd name="connsiteY6" fmla="*/ 628650 h 2213610"/>
              <a:gd name="connsiteX7" fmla="*/ 4141470 w 4179570"/>
              <a:gd name="connsiteY7" fmla="*/ 617220 h 2213610"/>
              <a:gd name="connsiteX8" fmla="*/ 4168140 w 4179570"/>
              <a:gd name="connsiteY8" fmla="*/ 579120 h 2213610"/>
              <a:gd name="connsiteX9" fmla="*/ 4179570 w 4179570"/>
              <a:gd name="connsiteY9" fmla="*/ 529590 h 2213610"/>
              <a:gd name="connsiteX10" fmla="*/ 4171950 w 4179570"/>
              <a:gd name="connsiteY10" fmla="*/ 464820 h 2213610"/>
              <a:gd name="connsiteX11" fmla="*/ 4149090 w 4179570"/>
              <a:gd name="connsiteY11" fmla="*/ 373380 h 2213610"/>
              <a:gd name="connsiteX12" fmla="*/ 4130040 w 4179570"/>
              <a:gd name="connsiteY12" fmla="*/ 320040 h 2213610"/>
              <a:gd name="connsiteX13" fmla="*/ 4088130 w 4179570"/>
              <a:gd name="connsiteY13" fmla="*/ 228600 h 2213610"/>
              <a:gd name="connsiteX14" fmla="*/ 4011930 w 4179570"/>
              <a:gd name="connsiteY14" fmla="*/ 125730 h 2213610"/>
              <a:gd name="connsiteX15" fmla="*/ 3920490 w 4179570"/>
              <a:gd name="connsiteY15" fmla="*/ 22860 h 2213610"/>
              <a:gd name="connsiteX16" fmla="*/ 3890010 w 4179570"/>
              <a:gd name="connsiteY16" fmla="*/ 3810 h 2213610"/>
              <a:gd name="connsiteX17" fmla="*/ 3878580 w 4179570"/>
              <a:gd name="connsiteY17" fmla="*/ 0 h 2213610"/>
              <a:gd name="connsiteX18" fmla="*/ 3863340 w 4179570"/>
              <a:gd name="connsiteY18" fmla="*/ 11430 h 2213610"/>
              <a:gd name="connsiteX19" fmla="*/ 3867150 w 4179570"/>
              <a:gd name="connsiteY19" fmla="*/ 53340 h 2213610"/>
              <a:gd name="connsiteX20" fmla="*/ 3867150 w 4179570"/>
              <a:gd name="connsiteY20" fmla="*/ 133350 h 2213610"/>
              <a:gd name="connsiteX21" fmla="*/ 3867150 w 4179570"/>
              <a:gd name="connsiteY21" fmla="*/ 213360 h 2213610"/>
              <a:gd name="connsiteX22" fmla="*/ 3855720 w 4179570"/>
              <a:gd name="connsiteY22" fmla="*/ 270510 h 2213610"/>
              <a:gd name="connsiteX23" fmla="*/ 3825240 w 4179570"/>
              <a:gd name="connsiteY23" fmla="*/ 335280 h 2213610"/>
              <a:gd name="connsiteX24" fmla="*/ 3768090 w 4179570"/>
              <a:gd name="connsiteY24" fmla="*/ 396240 h 2213610"/>
              <a:gd name="connsiteX25" fmla="*/ 3642360 w 4179570"/>
              <a:gd name="connsiteY25" fmla="*/ 510540 h 2213610"/>
              <a:gd name="connsiteX26" fmla="*/ 3467100 w 4179570"/>
              <a:gd name="connsiteY26" fmla="*/ 647700 h 2213610"/>
              <a:gd name="connsiteX27" fmla="*/ 3265170 w 4179570"/>
              <a:gd name="connsiteY27" fmla="*/ 796290 h 2213610"/>
              <a:gd name="connsiteX28" fmla="*/ 2998470 w 4179570"/>
              <a:gd name="connsiteY28" fmla="*/ 971550 h 2213610"/>
              <a:gd name="connsiteX29" fmla="*/ 2727960 w 4179570"/>
              <a:gd name="connsiteY29" fmla="*/ 1146810 h 2213610"/>
              <a:gd name="connsiteX30" fmla="*/ 2533650 w 4179570"/>
              <a:gd name="connsiteY30" fmla="*/ 1268730 h 2213610"/>
              <a:gd name="connsiteX31" fmla="*/ 2236470 w 4179570"/>
              <a:gd name="connsiteY31" fmla="*/ 1443990 h 2213610"/>
              <a:gd name="connsiteX32" fmla="*/ 1996440 w 4179570"/>
              <a:gd name="connsiteY32" fmla="*/ 1573530 h 2213610"/>
              <a:gd name="connsiteX33" fmla="*/ 1729740 w 4179570"/>
              <a:gd name="connsiteY33" fmla="*/ 1699260 h 2213610"/>
              <a:gd name="connsiteX34" fmla="*/ 1470660 w 4179570"/>
              <a:gd name="connsiteY34" fmla="*/ 1802130 h 2213610"/>
              <a:gd name="connsiteX35" fmla="*/ 1253490 w 4179570"/>
              <a:gd name="connsiteY35" fmla="*/ 1882140 h 2213610"/>
              <a:gd name="connsiteX36" fmla="*/ 1028700 w 4179570"/>
              <a:gd name="connsiteY36" fmla="*/ 1954530 h 2213610"/>
              <a:gd name="connsiteX37" fmla="*/ 1215390 w 4179570"/>
              <a:gd name="connsiteY37" fmla="*/ 1897380 h 2213610"/>
              <a:gd name="connsiteX38" fmla="*/ 979170 w 4179570"/>
              <a:gd name="connsiteY38" fmla="*/ 1965960 h 2213610"/>
              <a:gd name="connsiteX39" fmla="*/ 826770 w 4179570"/>
              <a:gd name="connsiteY39" fmla="*/ 2004060 h 2213610"/>
              <a:gd name="connsiteX40" fmla="*/ 662940 w 4179570"/>
              <a:gd name="connsiteY40" fmla="*/ 2038350 h 2213610"/>
              <a:gd name="connsiteX41" fmla="*/ 419100 w 4179570"/>
              <a:gd name="connsiteY41" fmla="*/ 2087880 h 2213610"/>
              <a:gd name="connsiteX42" fmla="*/ 217170 w 4179570"/>
              <a:gd name="connsiteY42" fmla="*/ 2110740 h 2213610"/>
              <a:gd name="connsiteX43" fmla="*/ 64770 w 4179570"/>
              <a:gd name="connsiteY43" fmla="*/ 2129790 h 2213610"/>
              <a:gd name="connsiteX44" fmla="*/ 22860 w 4179570"/>
              <a:gd name="connsiteY44" fmla="*/ 2137410 h 2213610"/>
              <a:gd name="connsiteX45" fmla="*/ 3810 w 4179570"/>
              <a:gd name="connsiteY45" fmla="*/ 2148840 h 2213610"/>
              <a:gd name="connsiteX46" fmla="*/ 0 w 4179570"/>
              <a:gd name="connsiteY46" fmla="*/ 2167890 h 2213610"/>
              <a:gd name="connsiteX47" fmla="*/ 15240 w 4179570"/>
              <a:gd name="connsiteY47" fmla="*/ 2183130 h 2213610"/>
              <a:gd name="connsiteX48" fmla="*/ 76200 w 4179570"/>
              <a:gd name="connsiteY48" fmla="*/ 2198370 h 2213610"/>
              <a:gd name="connsiteX49" fmla="*/ 224790 w 4179570"/>
              <a:gd name="connsiteY49" fmla="*/ 2209800 h 2213610"/>
              <a:gd name="connsiteX50" fmla="*/ 441960 w 4179570"/>
              <a:gd name="connsiteY50" fmla="*/ 2213610 h 2213610"/>
              <a:gd name="connsiteX51" fmla="*/ 605790 w 4179570"/>
              <a:gd name="connsiteY51" fmla="*/ 2205990 h 2213610"/>
              <a:gd name="connsiteX52" fmla="*/ 769620 w 4179570"/>
              <a:gd name="connsiteY52" fmla="*/ 2186940 h 2213610"/>
              <a:gd name="connsiteX53" fmla="*/ 990600 w 4179570"/>
              <a:gd name="connsiteY53" fmla="*/ 2156460 h 2213610"/>
              <a:gd name="connsiteX54" fmla="*/ 1230630 w 4179570"/>
              <a:gd name="connsiteY54" fmla="*/ 2103120 h 2213610"/>
              <a:gd name="connsiteX55" fmla="*/ 1634490 w 4179570"/>
              <a:gd name="connsiteY55" fmla="*/ 1985010 h 2213610"/>
              <a:gd name="connsiteX56" fmla="*/ 2065020 w 4179570"/>
              <a:gd name="connsiteY56" fmla="*/ 1821180 h 2213610"/>
              <a:gd name="connsiteX57" fmla="*/ 2442210 w 4179570"/>
              <a:gd name="connsiteY57" fmla="*/ 1649730 h 2213610"/>
              <a:gd name="connsiteX58" fmla="*/ 2602230 w 4179570"/>
              <a:gd name="connsiteY58" fmla="*/ 1565910 h 2213610"/>
              <a:gd name="connsiteX59" fmla="*/ 2758440 w 4179570"/>
              <a:gd name="connsiteY59" fmla="*/ 1463040 h 2213610"/>
              <a:gd name="connsiteX60" fmla="*/ 2918460 w 4179570"/>
              <a:gd name="connsiteY60" fmla="*/ 1363980 h 2213610"/>
              <a:gd name="connsiteX61" fmla="*/ 3101340 w 4179570"/>
              <a:gd name="connsiteY61" fmla="*/ 1245870 h 2213610"/>
              <a:gd name="connsiteX62" fmla="*/ 3284220 w 4179570"/>
              <a:gd name="connsiteY62" fmla="*/ 1131570 h 2213610"/>
              <a:gd name="connsiteX63" fmla="*/ 3402330 w 4179570"/>
              <a:gd name="connsiteY63" fmla="*/ 1055370 h 2213610"/>
              <a:gd name="connsiteX0" fmla="*/ 3402330 w 4179570"/>
              <a:gd name="connsiteY0" fmla="*/ 1055370 h 2213610"/>
              <a:gd name="connsiteX1" fmla="*/ 3722370 w 4179570"/>
              <a:gd name="connsiteY1" fmla="*/ 849630 h 2213610"/>
              <a:gd name="connsiteX2" fmla="*/ 3874770 w 4179570"/>
              <a:gd name="connsiteY2" fmla="*/ 754380 h 2213610"/>
              <a:gd name="connsiteX3" fmla="*/ 3977640 w 4179570"/>
              <a:gd name="connsiteY3" fmla="*/ 681990 h 2213610"/>
              <a:gd name="connsiteX4" fmla="*/ 4023360 w 4179570"/>
              <a:gd name="connsiteY4" fmla="*/ 655320 h 2213610"/>
              <a:gd name="connsiteX5" fmla="*/ 4072890 w 4179570"/>
              <a:gd name="connsiteY5" fmla="*/ 636270 h 2213610"/>
              <a:gd name="connsiteX6" fmla="*/ 4114800 w 4179570"/>
              <a:gd name="connsiteY6" fmla="*/ 628650 h 2213610"/>
              <a:gd name="connsiteX7" fmla="*/ 4141470 w 4179570"/>
              <a:gd name="connsiteY7" fmla="*/ 617220 h 2213610"/>
              <a:gd name="connsiteX8" fmla="*/ 4168140 w 4179570"/>
              <a:gd name="connsiteY8" fmla="*/ 579120 h 2213610"/>
              <a:gd name="connsiteX9" fmla="*/ 4179570 w 4179570"/>
              <a:gd name="connsiteY9" fmla="*/ 529590 h 2213610"/>
              <a:gd name="connsiteX10" fmla="*/ 4171950 w 4179570"/>
              <a:gd name="connsiteY10" fmla="*/ 464820 h 2213610"/>
              <a:gd name="connsiteX11" fmla="*/ 4149090 w 4179570"/>
              <a:gd name="connsiteY11" fmla="*/ 373380 h 2213610"/>
              <a:gd name="connsiteX12" fmla="*/ 4130040 w 4179570"/>
              <a:gd name="connsiteY12" fmla="*/ 320040 h 2213610"/>
              <a:gd name="connsiteX13" fmla="*/ 4088130 w 4179570"/>
              <a:gd name="connsiteY13" fmla="*/ 228600 h 2213610"/>
              <a:gd name="connsiteX14" fmla="*/ 4011930 w 4179570"/>
              <a:gd name="connsiteY14" fmla="*/ 125730 h 2213610"/>
              <a:gd name="connsiteX15" fmla="*/ 3920490 w 4179570"/>
              <a:gd name="connsiteY15" fmla="*/ 22860 h 2213610"/>
              <a:gd name="connsiteX16" fmla="*/ 3890010 w 4179570"/>
              <a:gd name="connsiteY16" fmla="*/ 3810 h 2213610"/>
              <a:gd name="connsiteX17" fmla="*/ 3878580 w 4179570"/>
              <a:gd name="connsiteY17" fmla="*/ 0 h 2213610"/>
              <a:gd name="connsiteX18" fmla="*/ 3863340 w 4179570"/>
              <a:gd name="connsiteY18" fmla="*/ 11430 h 2213610"/>
              <a:gd name="connsiteX19" fmla="*/ 3867150 w 4179570"/>
              <a:gd name="connsiteY19" fmla="*/ 53340 h 2213610"/>
              <a:gd name="connsiteX20" fmla="*/ 3867150 w 4179570"/>
              <a:gd name="connsiteY20" fmla="*/ 133350 h 2213610"/>
              <a:gd name="connsiteX21" fmla="*/ 3867150 w 4179570"/>
              <a:gd name="connsiteY21" fmla="*/ 213360 h 2213610"/>
              <a:gd name="connsiteX22" fmla="*/ 3855720 w 4179570"/>
              <a:gd name="connsiteY22" fmla="*/ 270510 h 2213610"/>
              <a:gd name="connsiteX23" fmla="*/ 3825240 w 4179570"/>
              <a:gd name="connsiteY23" fmla="*/ 335280 h 2213610"/>
              <a:gd name="connsiteX24" fmla="*/ 3768090 w 4179570"/>
              <a:gd name="connsiteY24" fmla="*/ 396240 h 2213610"/>
              <a:gd name="connsiteX25" fmla="*/ 3642360 w 4179570"/>
              <a:gd name="connsiteY25" fmla="*/ 510540 h 2213610"/>
              <a:gd name="connsiteX26" fmla="*/ 3467100 w 4179570"/>
              <a:gd name="connsiteY26" fmla="*/ 647700 h 2213610"/>
              <a:gd name="connsiteX27" fmla="*/ 3265170 w 4179570"/>
              <a:gd name="connsiteY27" fmla="*/ 796290 h 2213610"/>
              <a:gd name="connsiteX28" fmla="*/ 2998470 w 4179570"/>
              <a:gd name="connsiteY28" fmla="*/ 971550 h 2213610"/>
              <a:gd name="connsiteX29" fmla="*/ 2727960 w 4179570"/>
              <a:gd name="connsiteY29" fmla="*/ 1146810 h 2213610"/>
              <a:gd name="connsiteX30" fmla="*/ 2533650 w 4179570"/>
              <a:gd name="connsiteY30" fmla="*/ 1268730 h 2213610"/>
              <a:gd name="connsiteX31" fmla="*/ 2236470 w 4179570"/>
              <a:gd name="connsiteY31" fmla="*/ 1443990 h 2213610"/>
              <a:gd name="connsiteX32" fmla="*/ 1996440 w 4179570"/>
              <a:gd name="connsiteY32" fmla="*/ 1573530 h 2213610"/>
              <a:gd name="connsiteX33" fmla="*/ 1729740 w 4179570"/>
              <a:gd name="connsiteY33" fmla="*/ 1699260 h 2213610"/>
              <a:gd name="connsiteX34" fmla="*/ 1470660 w 4179570"/>
              <a:gd name="connsiteY34" fmla="*/ 1802130 h 2213610"/>
              <a:gd name="connsiteX35" fmla="*/ 1253490 w 4179570"/>
              <a:gd name="connsiteY35" fmla="*/ 1882140 h 2213610"/>
              <a:gd name="connsiteX36" fmla="*/ 1215390 w 4179570"/>
              <a:gd name="connsiteY36" fmla="*/ 1897380 h 2213610"/>
              <a:gd name="connsiteX37" fmla="*/ 979170 w 4179570"/>
              <a:gd name="connsiteY37" fmla="*/ 1965960 h 2213610"/>
              <a:gd name="connsiteX38" fmla="*/ 826770 w 4179570"/>
              <a:gd name="connsiteY38" fmla="*/ 2004060 h 2213610"/>
              <a:gd name="connsiteX39" fmla="*/ 662940 w 4179570"/>
              <a:gd name="connsiteY39" fmla="*/ 2038350 h 2213610"/>
              <a:gd name="connsiteX40" fmla="*/ 419100 w 4179570"/>
              <a:gd name="connsiteY40" fmla="*/ 2087880 h 2213610"/>
              <a:gd name="connsiteX41" fmla="*/ 217170 w 4179570"/>
              <a:gd name="connsiteY41" fmla="*/ 2110740 h 2213610"/>
              <a:gd name="connsiteX42" fmla="*/ 64770 w 4179570"/>
              <a:gd name="connsiteY42" fmla="*/ 2129790 h 2213610"/>
              <a:gd name="connsiteX43" fmla="*/ 22860 w 4179570"/>
              <a:gd name="connsiteY43" fmla="*/ 2137410 h 2213610"/>
              <a:gd name="connsiteX44" fmla="*/ 3810 w 4179570"/>
              <a:gd name="connsiteY44" fmla="*/ 2148840 h 2213610"/>
              <a:gd name="connsiteX45" fmla="*/ 0 w 4179570"/>
              <a:gd name="connsiteY45" fmla="*/ 2167890 h 2213610"/>
              <a:gd name="connsiteX46" fmla="*/ 15240 w 4179570"/>
              <a:gd name="connsiteY46" fmla="*/ 2183130 h 2213610"/>
              <a:gd name="connsiteX47" fmla="*/ 76200 w 4179570"/>
              <a:gd name="connsiteY47" fmla="*/ 2198370 h 2213610"/>
              <a:gd name="connsiteX48" fmla="*/ 224790 w 4179570"/>
              <a:gd name="connsiteY48" fmla="*/ 2209800 h 2213610"/>
              <a:gd name="connsiteX49" fmla="*/ 441960 w 4179570"/>
              <a:gd name="connsiteY49" fmla="*/ 2213610 h 2213610"/>
              <a:gd name="connsiteX50" fmla="*/ 605790 w 4179570"/>
              <a:gd name="connsiteY50" fmla="*/ 2205990 h 2213610"/>
              <a:gd name="connsiteX51" fmla="*/ 769620 w 4179570"/>
              <a:gd name="connsiteY51" fmla="*/ 2186940 h 2213610"/>
              <a:gd name="connsiteX52" fmla="*/ 990600 w 4179570"/>
              <a:gd name="connsiteY52" fmla="*/ 2156460 h 2213610"/>
              <a:gd name="connsiteX53" fmla="*/ 1230630 w 4179570"/>
              <a:gd name="connsiteY53" fmla="*/ 2103120 h 2213610"/>
              <a:gd name="connsiteX54" fmla="*/ 1634490 w 4179570"/>
              <a:gd name="connsiteY54" fmla="*/ 1985010 h 2213610"/>
              <a:gd name="connsiteX55" fmla="*/ 2065020 w 4179570"/>
              <a:gd name="connsiteY55" fmla="*/ 1821180 h 2213610"/>
              <a:gd name="connsiteX56" fmla="*/ 2442210 w 4179570"/>
              <a:gd name="connsiteY56" fmla="*/ 1649730 h 2213610"/>
              <a:gd name="connsiteX57" fmla="*/ 2602230 w 4179570"/>
              <a:gd name="connsiteY57" fmla="*/ 1565910 h 2213610"/>
              <a:gd name="connsiteX58" fmla="*/ 2758440 w 4179570"/>
              <a:gd name="connsiteY58" fmla="*/ 1463040 h 2213610"/>
              <a:gd name="connsiteX59" fmla="*/ 2918460 w 4179570"/>
              <a:gd name="connsiteY59" fmla="*/ 1363980 h 2213610"/>
              <a:gd name="connsiteX60" fmla="*/ 3101340 w 4179570"/>
              <a:gd name="connsiteY60" fmla="*/ 1245870 h 2213610"/>
              <a:gd name="connsiteX61" fmla="*/ 3284220 w 4179570"/>
              <a:gd name="connsiteY61" fmla="*/ 1131570 h 2213610"/>
              <a:gd name="connsiteX62" fmla="*/ 3402330 w 4179570"/>
              <a:gd name="connsiteY62" fmla="*/ 1055370 h 22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179570" h="2213610">
                <a:moveTo>
                  <a:pt x="3402330" y="1055370"/>
                </a:moveTo>
                <a:lnTo>
                  <a:pt x="3722370" y="849630"/>
                </a:lnTo>
                <a:lnTo>
                  <a:pt x="3874770" y="754380"/>
                </a:lnTo>
                <a:lnTo>
                  <a:pt x="3977640" y="681990"/>
                </a:lnTo>
                <a:lnTo>
                  <a:pt x="4023360" y="655320"/>
                </a:lnTo>
                <a:lnTo>
                  <a:pt x="4072890" y="636270"/>
                </a:lnTo>
                <a:lnTo>
                  <a:pt x="4114800" y="628650"/>
                </a:lnTo>
                <a:lnTo>
                  <a:pt x="4141470" y="617220"/>
                </a:lnTo>
                <a:lnTo>
                  <a:pt x="4168140" y="579120"/>
                </a:lnTo>
                <a:lnTo>
                  <a:pt x="4179570" y="529590"/>
                </a:lnTo>
                <a:lnTo>
                  <a:pt x="4171950" y="464820"/>
                </a:lnTo>
                <a:lnTo>
                  <a:pt x="4149090" y="373380"/>
                </a:lnTo>
                <a:lnTo>
                  <a:pt x="4130040" y="320040"/>
                </a:lnTo>
                <a:lnTo>
                  <a:pt x="4088130" y="228600"/>
                </a:lnTo>
                <a:lnTo>
                  <a:pt x="4011930" y="125730"/>
                </a:lnTo>
                <a:lnTo>
                  <a:pt x="3920490" y="22860"/>
                </a:lnTo>
                <a:lnTo>
                  <a:pt x="3890010" y="3810"/>
                </a:lnTo>
                <a:lnTo>
                  <a:pt x="3878580" y="0"/>
                </a:lnTo>
                <a:lnTo>
                  <a:pt x="3863340" y="11430"/>
                </a:lnTo>
                <a:lnTo>
                  <a:pt x="3867150" y="53340"/>
                </a:lnTo>
                <a:lnTo>
                  <a:pt x="3867150" y="133350"/>
                </a:lnTo>
                <a:lnTo>
                  <a:pt x="3867150" y="213360"/>
                </a:lnTo>
                <a:lnTo>
                  <a:pt x="3855720" y="270510"/>
                </a:lnTo>
                <a:lnTo>
                  <a:pt x="3825240" y="335280"/>
                </a:lnTo>
                <a:lnTo>
                  <a:pt x="3768090" y="396240"/>
                </a:lnTo>
                <a:lnTo>
                  <a:pt x="3642360" y="510540"/>
                </a:lnTo>
                <a:lnTo>
                  <a:pt x="3467100" y="647700"/>
                </a:lnTo>
                <a:lnTo>
                  <a:pt x="3265170" y="796290"/>
                </a:lnTo>
                <a:lnTo>
                  <a:pt x="2998470" y="971550"/>
                </a:lnTo>
                <a:lnTo>
                  <a:pt x="2727960" y="1146810"/>
                </a:lnTo>
                <a:lnTo>
                  <a:pt x="2533650" y="1268730"/>
                </a:lnTo>
                <a:lnTo>
                  <a:pt x="2236470" y="1443990"/>
                </a:lnTo>
                <a:lnTo>
                  <a:pt x="1996440" y="1573530"/>
                </a:lnTo>
                <a:lnTo>
                  <a:pt x="1729740" y="1699260"/>
                </a:lnTo>
                <a:lnTo>
                  <a:pt x="1470660" y="1802130"/>
                </a:lnTo>
                <a:lnTo>
                  <a:pt x="1253490" y="1882140"/>
                </a:lnTo>
                <a:cubicBezTo>
                  <a:pt x="1210945" y="1898015"/>
                  <a:pt x="1261110" y="1883410"/>
                  <a:pt x="1215390" y="1897380"/>
                </a:cubicBezTo>
                <a:lnTo>
                  <a:pt x="979170" y="1965960"/>
                </a:lnTo>
                <a:lnTo>
                  <a:pt x="826770" y="2004060"/>
                </a:lnTo>
                <a:lnTo>
                  <a:pt x="662940" y="2038350"/>
                </a:lnTo>
                <a:lnTo>
                  <a:pt x="419100" y="2087880"/>
                </a:lnTo>
                <a:lnTo>
                  <a:pt x="217170" y="2110740"/>
                </a:lnTo>
                <a:lnTo>
                  <a:pt x="64770" y="2129790"/>
                </a:lnTo>
                <a:lnTo>
                  <a:pt x="22860" y="2137410"/>
                </a:lnTo>
                <a:lnTo>
                  <a:pt x="3810" y="2148840"/>
                </a:lnTo>
                <a:lnTo>
                  <a:pt x="0" y="2167890"/>
                </a:lnTo>
                <a:lnTo>
                  <a:pt x="15240" y="2183130"/>
                </a:lnTo>
                <a:lnTo>
                  <a:pt x="76200" y="2198370"/>
                </a:lnTo>
                <a:lnTo>
                  <a:pt x="224790" y="2209800"/>
                </a:lnTo>
                <a:lnTo>
                  <a:pt x="441960" y="2213610"/>
                </a:lnTo>
                <a:lnTo>
                  <a:pt x="605790" y="2205990"/>
                </a:lnTo>
                <a:lnTo>
                  <a:pt x="769620" y="2186940"/>
                </a:lnTo>
                <a:lnTo>
                  <a:pt x="990600" y="2156460"/>
                </a:lnTo>
                <a:lnTo>
                  <a:pt x="1230630" y="2103120"/>
                </a:lnTo>
                <a:lnTo>
                  <a:pt x="1634490" y="1985010"/>
                </a:lnTo>
                <a:lnTo>
                  <a:pt x="2065020" y="1821180"/>
                </a:lnTo>
                <a:lnTo>
                  <a:pt x="2442210" y="1649730"/>
                </a:lnTo>
                <a:lnTo>
                  <a:pt x="2602230" y="1565910"/>
                </a:lnTo>
                <a:lnTo>
                  <a:pt x="2758440" y="1463040"/>
                </a:lnTo>
                <a:lnTo>
                  <a:pt x="2918460" y="1363980"/>
                </a:lnTo>
                <a:lnTo>
                  <a:pt x="3101340" y="1245870"/>
                </a:lnTo>
                <a:lnTo>
                  <a:pt x="3284220" y="1131570"/>
                </a:lnTo>
                <a:lnTo>
                  <a:pt x="3402330" y="105537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BC3543A-F356-43CE-BE67-4BABE10F9E4C}"/>
              </a:ext>
            </a:extLst>
          </p:cNvPr>
          <p:cNvSpPr/>
          <p:nvPr/>
        </p:nvSpPr>
        <p:spPr>
          <a:xfrm rot="900000">
            <a:off x="5367338" y="3978275"/>
            <a:ext cx="3257550" cy="1524000"/>
          </a:xfrm>
          <a:custGeom>
            <a:avLst/>
            <a:gdLst>
              <a:gd name="connsiteX0" fmla="*/ 800100 w 3257550"/>
              <a:gd name="connsiteY0" fmla="*/ 353786 h 1524000"/>
              <a:gd name="connsiteX1" fmla="*/ 1183821 w 3257550"/>
              <a:gd name="connsiteY1" fmla="*/ 527957 h 1524000"/>
              <a:gd name="connsiteX2" fmla="*/ 1543050 w 3257550"/>
              <a:gd name="connsiteY2" fmla="*/ 691243 h 1524000"/>
              <a:gd name="connsiteX3" fmla="*/ 1793421 w 3257550"/>
              <a:gd name="connsiteY3" fmla="*/ 805543 h 1524000"/>
              <a:gd name="connsiteX4" fmla="*/ 1978478 w 3257550"/>
              <a:gd name="connsiteY4" fmla="*/ 892629 h 1524000"/>
              <a:gd name="connsiteX5" fmla="*/ 2106385 w 3257550"/>
              <a:gd name="connsiteY5" fmla="*/ 938893 h 1524000"/>
              <a:gd name="connsiteX6" fmla="*/ 2394857 w 3257550"/>
              <a:gd name="connsiteY6" fmla="*/ 1028700 h 1524000"/>
              <a:gd name="connsiteX7" fmla="*/ 2628900 w 3257550"/>
              <a:gd name="connsiteY7" fmla="*/ 1099457 h 1524000"/>
              <a:gd name="connsiteX8" fmla="*/ 2784021 w 3257550"/>
              <a:gd name="connsiteY8" fmla="*/ 1129393 h 1524000"/>
              <a:gd name="connsiteX9" fmla="*/ 2911928 w 3257550"/>
              <a:gd name="connsiteY9" fmla="*/ 1145722 h 1524000"/>
              <a:gd name="connsiteX10" fmla="*/ 3034392 w 3257550"/>
              <a:gd name="connsiteY10" fmla="*/ 1148443 h 1524000"/>
              <a:gd name="connsiteX11" fmla="*/ 3173185 w 3257550"/>
              <a:gd name="connsiteY11" fmla="*/ 1151164 h 1524000"/>
              <a:gd name="connsiteX12" fmla="*/ 3224892 w 3257550"/>
              <a:gd name="connsiteY12" fmla="*/ 1151164 h 1524000"/>
              <a:gd name="connsiteX13" fmla="*/ 3241221 w 3257550"/>
              <a:gd name="connsiteY13" fmla="*/ 1153886 h 1524000"/>
              <a:gd name="connsiteX14" fmla="*/ 3254828 w 3257550"/>
              <a:gd name="connsiteY14" fmla="*/ 1164772 h 1524000"/>
              <a:gd name="connsiteX15" fmla="*/ 3257550 w 3257550"/>
              <a:gd name="connsiteY15" fmla="*/ 1178379 h 1524000"/>
              <a:gd name="connsiteX16" fmla="*/ 3246664 w 3257550"/>
              <a:gd name="connsiteY16" fmla="*/ 1200150 h 1524000"/>
              <a:gd name="connsiteX17" fmla="*/ 3222171 w 3257550"/>
              <a:gd name="connsiteY17" fmla="*/ 1216479 h 1524000"/>
              <a:gd name="connsiteX18" fmla="*/ 3042557 w 3257550"/>
              <a:gd name="connsiteY18" fmla="*/ 1292679 h 1524000"/>
              <a:gd name="connsiteX19" fmla="*/ 2784021 w 3257550"/>
              <a:gd name="connsiteY19" fmla="*/ 1396093 h 1524000"/>
              <a:gd name="connsiteX20" fmla="*/ 2563585 w 3257550"/>
              <a:gd name="connsiteY20" fmla="*/ 1480457 h 1524000"/>
              <a:gd name="connsiteX21" fmla="*/ 2492828 w 3257550"/>
              <a:gd name="connsiteY21" fmla="*/ 1502229 h 1524000"/>
              <a:gd name="connsiteX22" fmla="*/ 2422071 w 3257550"/>
              <a:gd name="connsiteY22" fmla="*/ 1515836 h 1524000"/>
              <a:gd name="connsiteX23" fmla="*/ 2364921 w 3257550"/>
              <a:gd name="connsiteY23" fmla="*/ 1524000 h 1524000"/>
              <a:gd name="connsiteX24" fmla="*/ 2318657 w 3257550"/>
              <a:gd name="connsiteY24" fmla="*/ 1518557 h 1524000"/>
              <a:gd name="connsiteX25" fmla="*/ 2234292 w 3257550"/>
              <a:gd name="connsiteY25" fmla="*/ 1475014 h 1524000"/>
              <a:gd name="connsiteX26" fmla="*/ 1834242 w 3257550"/>
              <a:gd name="connsiteY26" fmla="*/ 1243693 h 1524000"/>
              <a:gd name="connsiteX27" fmla="*/ 971550 w 3257550"/>
              <a:gd name="connsiteY27" fmla="*/ 699407 h 1524000"/>
              <a:gd name="connsiteX28" fmla="*/ 557892 w 3257550"/>
              <a:gd name="connsiteY28" fmla="*/ 438150 h 1524000"/>
              <a:gd name="connsiteX29" fmla="*/ 255814 w 3257550"/>
              <a:gd name="connsiteY29" fmla="*/ 253093 h 1524000"/>
              <a:gd name="connsiteX30" fmla="*/ 10885 w 3257550"/>
              <a:gd name="connsiteY30" fmla="*/ 100693 h 1524000"/>
              <a:gd name="connsiteX31" fmla="*/ 0 w 3257550"/>
              <a:gd name="connsiteY31" fmla="*/ 73479 h 1524000"/>
              <a:gd name="connsiteX32" fmla="*/ 10885 w 3257550"/>
              <a:gd name="connsiteY32" fmla="*/ 16329 h 1524000"/>
              <a:gd name="connsiteX33" fmla="*/ 27214 w 3257550"/>
              <a:gd name="connsiteY33" fmla="*/ 0 h 1524000"/>
              <a:gd name="connsiteX34" fmla="*/ 92528 w 3257550"/>
              <a:gd name="connsiteY34" fmla="*/ 32657 h 1524000"/>
              <a:gd name="connsiteX35" fmla="*/ 443592 w 3257550"/>
              <a:gd name="connsiteY35" fmla="*/ 190500 h 1524000"/>
              <a:gd name="connsiteX36" fmla="*/ 800100 w 3257550"/>
              <a:gd name="connsiteY36" fmla="*/ 35378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257550" h="1524000">
                <a:moveTo>
                  <a:pt x="800100" y="353786"/>
                </a:moveTo>
                <a:lnTo>
                  <a:pt x="1183821" y="527957"/>
                </a:lnTo>
                <a:lnTo>
                  <a:pt x="1543050" y="691243"/>
                </a:lnTo>
                <a:lnTo>
                  <a:pt x="1793421" y="805543"/>
                </a:lnTo>
                <a:lnTo>
                  <a:pt x="1978478" y="892629"/>
                </a:lnTo>
                <a:lnTo>
                  <a:pt x="2106385" y="938893"/>
                </a:lnTo>
                <a:lnTo>
                  <a:pt x="2394857" y="1028700"/>
                </a:lnTo>
                <a:lnTo>
                  <a:pt x="2628900" y="1099457"/>
                </a:lnTo>
                <a:lnTo>
                  <a:pt x="2784021" y="1129393"/>
                </a:lnTo>
                <a:lnTo>
                  <a:pt x="2911928" y="1145722"/>
                </a:lnTo>
                <a:lnTo>
                  <a:pt x="3034392" y="1148443"/>
                </a:lnTo>
                <a:lnTo>
                  <a:pt x="3173185" y="1151164"/>
                </a:lnTo>
                <a:lnTo>
                  <a:pt x="3224892" y="1151164"/>
                </a:lnTo>
                <a:lnTo>
                  <a:pt x="3241221" y="1153886"/>
                </a:lnTo>
                <a:lnTo>
                  <a:pt x="3254828" y="1164772"/>
                </a:lnTo>
                <a:lnTo>
                  <a:pt x="3257550" y="1178379"/>
                </a:lnTo>
                <a:lnTo>
                  <a:pt x="3246664" y="1200150"/>
                </a:lnTo>
                <a:lnTo>
                  <a:pt x="3222171" y="1216479"/>
                </a:lnTo>
                <a:lnTo>
                  <a:pt x="3042557" y="1292679"/>
                </a:lnTo>
                <a:lnTo>
                  <a:pt x="2784021" y="1396093"/>
                </a:lnTo>
                <a:lnTo>
                  <a:pt x="2563585" y="1480457"/>
                </a:lnTo>
                <a:lnTo>
                  <a:pt x="2492828" y="1502229"/>
                </a:lnTo>
                <a:lnTo>
                  <a:pt x="2422071" y="1515836"/>
                </a:lnTo>
                <a:lnTo>
                  <a:pt x="2364921" y="1524000"/>
                </a:lnTo>
                <a:lnTo>
                  <a:pt x="2318657" y="1518557"/>
                </a:lnTo>
                <a:lnTo>
                  <a:pt x="2234292" y="1475014"/>
                </a:lnTo>
                <a:lnTo>
                  <a:pt x="1834242" y="1243693"/>
                </a:lnTo>
                <a:lnTo>
                  <a:pt x="971550" y="699407"/>
                </a:lnTo>
                <a:lnTo>
                  <a:pt x="557892" y="438150"/>
                </a:lnTo>
                <a:lnTo>
                  <a:pt x="255814" y="253093"/>
                </a:lnTo>
                <a:lnTo>
                  <a:pt x="10885" y="100693"/>
                </a:lnTo>
                <a:lnTo>
                  <a:pt x="0" y="73479"/>
                </a:lnTo>
                <a:lnTo>
                  <a:pt x="10885" y="16329"/>
                </a:lnTo>
                <a:lnTo>
                  <a:pt x="27214" y="0"/>
                </a:lnTo>
                <a:lnTo>
                  <a:pt x="92528" y="32657"/>
                </a:lnTo>
                <a:lnTo>
                  <a:pt x="443592" y="190500"/>
                </a:lnTo>
                <a:lnTo>
                  <a:pt x="800100" y="3537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FECDA0B-48F9-4E1E-9924-D51320A9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9" y="1785938"/>
            <a:ext cx="48228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6A85452-FFD9-4409-8814-00E63429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9" y="1785938"/>
            <a:ext cx="48228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E74437D-B61B-4DE5-81CF-6BBD19D69D98}"/>
              </a:ext>
            </a:extLst>
          </p:cNvPr>
          <p:cNvSpPr/>
          <p:nvPr/>
        </p:nvSpPr>
        <p:spPr>
          <a:xfrm rot="19800000">
            <a:off x="2840039" y="2476501"/>
            <a:ext cx="4179887" cy="2214563"/>
          </a:xfrm>
          <a:custGeom>
            <a:avLst/>
            <a:gdLst>
              <a:gd name="connsiteX0" fmla="*/ 3402330 w 4179570"/>
              <a:gd name="connsiteY0" fmla="*/ 1055370 h 2213610"/>
              <a:gd name="connsiteX1" fmla="*/ 3722370 w 4179570"/>
              <a:gd name="connsiteY1" fmla="*/ 849630 h 2213610"/>
              <a:gd name="connsiteX2" fmla="*/ 3874770 w 4179570"/>
              <a:gd name="connsiteY2" fmla="*/ 754380 h 2213610"/>
              <a:gd name="connsiteX3" fmla="*/ 3977640 w 4179570"/>
              <a:gd name="connsiteY3" fmla="*/ 681990 h 2213610"/>
              <a:gd name="connsiteX4" fmla="*/ 4023360 w 4179570"/>
              <a:gd name="connsiteY4" fmla="*/ 655320 h 2213610"/>
              <a:gd name="connsiteX5" fmla="*/ 4072890 w 4179570"/>
              <a:gd name="connsiteY5" fmla="*/ 636270 h 2213610"/>
              <a:gd name="connsiteX6" fmla="*/ 4114800 w 4179570"/>
              <a:gd name="connsiteY6" fmla="*/ 628650 h 2213610"/>
              <a:gd name="connsiteX7" fmla="*/ 4141470 w 4179570"/>
              <a:gd name="connsiteY7" fmla="*/ 617220 h 2213610"/>
              <a:gd name="connsiteX8" fmla="*/ 4168140 w 4179570"/>
              <a:gd name="connsiteY8" fmla="*/ 579120 h 2213610"/>
              <a:gd name="connsiteX9" fmla="*/ 4179570 w 4179570"/>
              <a:gd name="connsiteY9" fmla="*/ 529590 h 2213610"/>
              <a:gd name="connsiteX10" fmla="*/ 4171950 w 4179570"/>
              <a:gd name="connsiteY10" fmla="*/ 464820 h 2213610"/>
              <a:gd name="connsiteX11" fmla="*/ 4149090 w 4179570"/>
              <a:gd name="connsiteY11" fmla="*/ 373380 h 2213610"/>
              <a:gd name="connsiteX12" fmla="*/ 4130040 w 4179570"/>
              <a:gd name="connsiteY12" fmla="*/ 320040 h 2213610"/>
              <a:gd name="connsiteX13" fmla="*/ 4088130 w 4179570"/>
              <a:gd name="connsiteY13" fmla="*/ 228600 h 2213610"/>
              <a:gd name="connsiteX14" fmla="*/ 4011930 w 4179570"/>
              <a:gd name="connsiteY14" fmla="*/ 125730 h 2213610"/>
              <a:gd name="connsiteX15" fmla="*/ 3920490 w 4179570"/>
              <a:gd name="connsiteY15" fmla="*/ 22860 h 2213610"/>
              <a:gd name="connsiteX16" fmla="*/ 3890010 w 4179570"/>
              <a:gd name="connsiteY16" fmla="*/ 3810 h 2213610"/>
              <a:gd name="connsiteX17" fmla="*/ 3878580 w 4179570"/>
              <a:gd name="connsiteY17" fmla="*/ 0 h 2213610"/>
              <a:gd name="connsiteX18" fmla="*/ 3863340 w 4179570"/>
              <a:gd name="connsiteY18" fmla="*/ 11430 h 2213610"/>
              <a:gd name="connsiteX19" fmla="*/ 3867150 w 4179570"/>
              <a:gd name="connsiteY19" fmla="*/ 53340 h 2213610"/>
              <a:gd name="connsiteX20" fmla="*/ 3867150 w 4179570"/>
              <a:gd name="connsiteY20" fmla="*/ 133350 h 2213610"/>
              <a:gd name="connsiteX21" fmla="*/ 3867150 w 4179570"/>
              <a:gd name="connsiteY21" fmla="*/ 213360 h 2213610"/>
              <a:gd name="connsiteX22" fmla="*/ 3855720 w 4179570"/>
              <a:gd name="connsiteY22" fmla="*/ 270510 h 2213610"/>
              <a:gd name="connsiteX23" fmla="*/ 3825240 w 4179570"/>
              <a:gd name="connsiteY23" fmla="*/ 335280 h 2213610"/>
              <a:gd name="connsiteX24" fmla="*/ 3768090 w 4179570"/>
              <a:gd name="connsiteY24" fmla="*/ 396240 h 2213610"/>
              <a:gd name="connsiteX25" fmla="*/ 3642360 w 4179570"/>
              <a:gd name="connsiteY25" fmla="*/ 510540 h 2213610"/>
              <a:gd name="connsiteX26" fmla="*/ 3467100 w 4179570"/>
              <a:gd name="connsiteY26" fmla="*/ 647700 h 2213610"/>
              <a:gd name="connsiteX27" fmla="*/ 3265170 w 4179570"/>
              <a:gd name="connsiteY27" fmla="*/ 796290 h 2213610"/>
              <a:gd name="connsiteX28" fmla="*/ 2998470 w 4179570"/>
              <a:gd name="connsiteY28" fmla="*/ 971550 h 2213610"/>
              <a:gd name="connsiteX29" fmla="*/ 2727960 w 4179570"/>
              <a:gd name="connsiteY29" fmla="*/ 1146810 h 2213610"/>
              <a:gd name="connsiteX30" fmla="*/ 2533650 w 4179570"/>
              <a:gd name="connsiteY30" fmla="*/ 1268730 h 2213610"/>
              <a:gd name="connsiteX31" fmla="*/ 2236470 w 4179570"/>
              <a:gd name="connsiteY31" fmla="*/ 1443990 h 2213610"/>
              <a:gd name="connsiteX32" fmla="*/ 1996440 w 4179570"/>
              <a:gd name="connsiteY32" fmla="*/ 1573530 h 2213610"/>
              <a:gd name="connsiteX33" fmla="*/ 1729740 w 4179570"/>
              <a:gd name="connsiteY33" fmla="*/ 1699260 h 2213610"/>
              <a:gd name="connsiteX34" fmla="*/ 1470660 w 4179570"/>
              <a:gd name="connsiteY34" fmla="*/ 1802130 h 2213610"/>
              <a:gd name="connsiteX35" fmla="*/ 1253490 w 4179570"/>
              <a:gd name="connsiteY35" fmla="*/ 1882140 h 2213610"/>
              <a:gd name="connsiteX36" fmla="*/ 1028700 w 4179570"/>
              <a:gd name="connsiteY36" fmla="*/ 1954530 h 2213610"/>
              <a:gd name="connsiteX37" fmla="*/ 1215390 w 4179570"/>
              <a:gd name="connsiteY37" fmla="*/ 1897380 h 2213610"/>
              <a:gd name="connsiteX38" fmla="*/ 979170 w 4179570"/>
              <a:gd name="connsiteY38" fmla="*/ 1965960 h 2213610"/>
              <a:gd name="connsiteX39" fmla="*/ 826770 w 4179570"/>
              <a:gd name="connsiteY39" fmla="*/ 2004060 h 2213610"/>
              <a:gd name="connsiteX40" fmla="*/ 662940 w 4179570"/>
              <a:gd name="connsiteY40" fmla="*/ 2038350 h 2213610"/>
              <a:gd name="connsiteX41" fmla="*/ 419100 w 4179570"/>
              <a:gd name="connsiteY41" fmla="*/ 2087880 h 2213610"/>
              <a:gd name="connsiteX42" fmla="*/ 217170 w 4179570"/>
              <a:gd name="connsiteY42" fmla="*/ 2110740 h 2213610"/>
              <a:gd name="connsiteX43" fmla="*/ 64770 w 4179570"/>
              <a:gd name="connsiteY43" fmla="*/ 2129790 h 2213610"/>
              <a:gd name="connsiteX44" fmla="*/ 22860 w 4179570"/>
              <a:gd name="connsiteY44" fmla="*/ 2137410 h 2213610"/>
              <a:gd name="connsiteX45" fmla="*/ 3810 w 4179570"/>
              <a:gd name="connsiteY45" fmla="*/ 2148840 h 2213610"/>
              <a:gd name="connsiteX46" fmla="*/ 0 w 4179570"/>
              <a:gd name="connsiteY46" fmla="*/ 2167890 h 2213610"/>
              <a:gd name="connsiteX47" fmla="*/ 15240 w 4179570"/>
              <a:gd name="connsiteY47" fmla="*/ 2183130 h 2213610"/>
              <a:gd name="connsiteX48" fmla="*/ 76200 w 4179570"/>
              <a:gd name="connsiteY48" fmla="*/ 2198370 h 2213610"/>
              <a:gd name="connsiteX49" fmla="*/ 224790 w 4179570"/>
              <a:gd name="connsiteY49" fmla="*/ 2209800 h 2213610"/>
              <a:gd name="connsiteX50" fmla="*/ 441960 w 4179570"/>
              <a:gd name="connsiteY50" fmla="*/ 2213610 h 2213610"/>
              <a:gd name="connsiteX51" fmla="*/ 605790 w 4179570"/>
              <a:gd name="connsiteY51" fmla="*/ 2205990 h 2213610"/>
              <a:gd name="connsiteX52" fmla="*/ 769620 w 4179570"/>
              <a:gd name="connsiteY52" fmla="*/ 2186940 h 2213610"/>
              <a:gd name="connsiteX53" fmla="*/ 990600 w 4179570"/>
              <a:gd name="connsiteY53" fmla="*/ 2156460 h 2213610"/>
              <a:gd name="connsiteX54" fmla="*/ 1230630 w 4179570"/>
              <a:gd name="connsiteY54" fmla="*/ 2103120 h 2213610"/>
              <a:gd name="connsiteX55" fmla="*/ 1634490 w 4179570"/>
              <a:gd name="connsiteY55" fmla="*/ 1985010 h 2213610"/>
              <a:gd name="connsiteX56" fmla="*/ 2065020 w 4179570"/>
              <a:gd name="connsiteY56" fmla="*/ 1821180 h 2213610"/>
              <a:gd name="connsiteX57" fmla="*/ 2442210 w 4179570"/>
              <a:gd name="connsiteY57" fmla="*/ 1649730 h 2213610"/>
              <a:gd name="connsiteX58" fmla="*/ 2602230 w 4179570"/>
              <a:gd name="connsiteY58" fmla="*/ 1565910 h 2213610"/>
              <a:gd name="connsiteX59" fmla="*/ 2758440 w 4179570"/>
              <a:gd name="connsiteY59" fmla="*/ 1463040 h 2213610"/>
              <a:gd name="connsiteX60" fmla="*/ 2918460 w 4179570"/>
              <a:gd name="connsiteY60" fmla="*/ 1363980 h 2213610"/>
              <a:gd name="connsiteX61" fmla="*/ 3101340 w 4179570"/>
              <a:gd name="connsiteY61" fmla="*/ 1245870 h 2213610"/>
              <a:gd name="connsiteX62" fmla="*/ 3284220 w 4179570"/>
              <a:gd name="connsiteY62" fmla="*/ 1131570 h 2213610"/>
              <a:gd name="connsiteX63" fmla="*/ 3402330 w 4179570"/>
              <a:gd name="connsiteY63" fmla="*/ 1055370 h 2213610"/>
              <a:gd name="connsiteX0" fmla="*/ 3402330 w 4179570"/>
              <a:gd name="connsiteY0" fmla="*/ 1055370 h 2213610"/>
              <a:gd name="connsiteX1" fmla="*/ 3722370 w 4179570"/>
              <a:gd name="connsiteY1" fmla="*/ 849630 h 2213610"/>
              <a:gd name="connsiteX2" fmla="*/ 3874770 w 4179570"/>
              <a:gd name="connsiteY2" fmla="*/ 754380 h 2213610"/>
              <a:gd name="connsiteX3" fmla="*/ 3977640 w 4179570"/>
              <a:gd name="connsiteY3" fmla="*/ 681990 h 2213610"/>
              <a:gd name="connsiteX4" fmla="*/ 4023360 w 4179570"/>
              <a:gd name="connsiteY4" fmla="*/ 655320 h 2213610"/>
              <a:gd name="connsiteX5" fmla="*/ 4072890 w 4179570"/>
              <a:gd name="connsiteY5" fmla="*/ 636270 h 2213610"/>
              <a:gd name="connsiteX6" fmla="*/ 4114800 w 4179570"/>
              <a:gd name="connsiteY6" fmla="*/ 628650 h 2213610"/>
              <a:gd name="connsiteX7" fmla="*/ 4141470 w 4179570"/>
              <a:gd name="connsiteY7" fmla="*/ 617220 h 2213610"/>
              <a:gd name="connsiteX8" fmla="*/ 4168140 w 4179570"/>
              <a:gd name="connsiteY8" fmla="*/ 579120 h 2213610"/>
              <a:gd name="connsiteX9" fmla="*/ 4179570 w 4179570"/>
              <a:gd name="connsiteY9" fmla="*/ 529590 h 2213610"/>
              <a:gd name="connsiteX10" fmla="*/ 4171950 w 4179570"/>
              <a:gd name="connsiteY10" fmla="*/ 464820 h 2213610"/>
              <a:gd name="connsiteX11" fmla="*/ 4149090 w 4179570"/>
              <a:gd name="connsiteY11" fmla="*/ 373380 h 2213610"/>
              <a:gd name="connsiteX12" fmla="*/ 4130040 w 4179570"/>
              <a:gd name="connsiteY12" fmla="*/ 320040 h 2213610"/>
              <a:gd name="connsiteX13" fmla="*/ 4088130 w 4179570"/>
              <a:gd name="connsiteY13" fmla="*/ 228600 h 2213610"/>
              <a:gd name="connsiteX14" fmla="*/ 4011930 w 4179570"/>
              <a:gd name="connsiteY14" fmla="*/ 125730 h 2213610"/>
              <a:gd name="connsiteX15" fmla="*/ 3920490 w 4179570"/>
              <a:gd name="connsiteY15" fmla="*/ 22860 h 2213610"/>
              <a:gd name="connsiteX16" fmla="*/ 3890010 w 4179570"/>
              <a:gd name="connsiteY16" fmla="*/ 3810 h 2213610"/>
              <a:gd name="connsiteX17" fmla="*/ 3878580 w 4179570"/>
              <a:gd name="connsiteY17" fmla="*/ 0 h 2213610"/>
              <a:gd name="connsiteX18" fmla="*/ 3863340 w 4179570"/>
              <a:gd name="connsiteY18" fmla="*/ 11430 h 2213610"/>
              <a:gd name="connsiteX19" fmla="*/ 3867150 w 4179570"/>
              <a:gd name="connsiteY19" fmla="*/ 53340 h 2213610"/>
              <a:gd name="connsiteX20" fmla="*/ 3867150 w 4179570"/>
              <a:gd name="connsiteY20" fmla="*/ 133350 h 2213610"/>
              <a:gd name="connsiteX21" fmla="*/ 3867150 w 4179570"/>
              <a:gd name="connsiteY21" fmla="*/ 213360 h 2213610"/>
              <a:gd name="connsiteX22" fmla="*/ 3855720 w 4179570"/>
              <a:gd name="connsiteY22" fmla="*/ 270510 h 2213610"/>
              <a:gd name="connsiteX23" fmla="*/ 3825240 w 4179570"/>
              <a:gd name="connsiteY23" fmla="*/ 335280 h 2213610"/>
              <a:gd name="connsiteX24" fmla="*/ 3768090 w 4179570"/>
              <a:gd name="connsiteY24" fmla="*/ 396240 h 2213610"/>
              <a:gd name="connsiteX25" fmla="*/ 3642360 w 4179570"/>
              <a:gd name="connsiteY25" fmla="*/ 510540 h 2213610"/>
              <a:gd name="connsiteX26" fmla="*/ 3467100 w 4179570"/>
              <a:gd name="connsiteY26" fmla="*/ 647700 h 2213610"/>
              <a:gd name="connsiteX27" fmla="*/ 3265170 w 4179570"/>
              <a:gd name="connsiteY27" fmla="*/ 796290 h 2213610"/>
              <a:gd name="connsiteX28" fmla="*/ 2998470 w 4179570"/>
              <a:gd name="connsiteY28" fmla="*/ 971550 h 2213610"/>
              <a:gd name="connsiteX29" fmla="*/ 2727960 w 4179570"/>
              <a:gd name="connsiteY29" fmla="*/ 1146810 h 2213610"/>
              <a:gd name="connsiteX30" fmla="*/ 2533650 w 4179570"/>
              <a:gd name="connsiteY30" fmla="*/ 1268730 h 2213610"/>
              <a:gd name="connsiteX31" fmla="*/ 2236470 w 4179570"/>
              <a:gd name="connsiteY31" fmla="*/ 1443990 h 2213610"/>
              <a:gd name="connsiteX32" fmla="*/ 1996440 w 4179570"/>
              <a:gd name="connsiteY32" fmla="*/ 1573530 h 2213610"/>
              <a:gd name="connsiteX33" fmla="*/ 1729740 w 4179570"/>
              <a:gd name="connsiteY33" fmla="*/ 1699260 h 2213610"/>
              <a:gd name="connsiteX34" fmla="*/ 1470660 w 4179570"/>
              <a:gd name="connsiteY34" fmla="*/ 1802130 h 2213610"/>
              <a:gd name="connsiteX35" fmla="*/ 1253490 w 4179570"/>
              <a:gd name="connsiteY35" fmla="*/ 1882140 h 2213610"/>
              <a:gd name="connsiteX36" fmla="*/ 1215390 w 4179570"/>
              <a:gd name="connsiteY36" fmla="*/ 1897380 h 2213610"/>
              <a:gd name="connsiteX37" fmla="*/ 979170 w 4179570"/>
              <a:gd name="connsiteY37" fmla="*/ 1965960 h 2213610"/>
              <a:gd name="connsiteX38" fmla="*/ 826770 w 4179570"/>
              <a:gd name="connsiteY38" fmla="*/ 2004060 h 2213610"/>
              <a:gd name="connsiteX39" fmla="*/ 662940 w 4179570"/>
              <a:gd name="connsiteY39" fmla="*/ 2038350 h 2213610"/>
              <a:gd name="connsiteX40" fmla="*/ 419100 w 4179570"/>
              <a:gd name="connsiteY40" fmla="*/ 2087880 h 2213610"/>
              <a:gd name="connsiteX41" fmla="*/ 217170 w 4179570"/>
              <a:gd name="connsiteY41" fmla="*/ 2110740 h 2213610"/>
              <a:gd name="connsiteX42" fmla="*/ 64770 w 4179570"/>
              <a:gd name="connsiteY42" fmla="*/ 2129790 h 2213610"/>
              <a:gd name="connsiteX43" fmla="*/ 22860 w 4179570"/>
              <a:gd name="connsiteY43" fmla="*/ 2137410 h 2213610"/>
              <a:gd name="connsiteX44" fmla="*/ 3810 w 4179570"/>
              <a:gd name="connsiteY44" fmla="*/ 2148840 h 2213610"/>
              <a:gd name="connsiteX45" fmla="*/ 0 w 4179570"/>
              <a:gd name="connsiteY45" fmla="*/ 2167890 h 2213610"/>
              <a:gd name="connsiteX46" fmla="*/ 15240 w 4179570"/>
              <a:gd name="connsiteY46" fmla="*/ 2183130 h 2213610"/>
              <a:gd name="connsiteX47" fmla="*/ 76200 w 4179570"/>
              <a:gd name="connsiteY47" fmla="*/ 2198370 h 2213610"/>
              <a:gd name="connsiteX48" fmla="*/ 224790 w 4179570"/>
              <a:gd name="connsiteY48" fmla="*/ 2209800 h 2213610"/>
              <a:gd name="connsiteX49" fmla="*/ 441960 w 4179570"/>
              <a:gd name="connsiteY49" fmla="*/ 2213610 h 2213610"/>
              <a:gd name="connsiteX50" fmla="*/ 605790 w 4179570"/>
              <a:gd name="connsiteY50" fmla="*/ 2205990 h 2213610"/>
              <a:gd name="connsiteX51" fmla="*/ 769620 w 4179570"/>
              <a:gd name="connsiteY51" fmla="*/ 2186940 h 2213610"/>
              <a:gd name="connsiteX52" fmla="*/ 990600 w 4179570"/>
              <a:gd name="connsiteY52" fmla="*/ 2156460 h 2213610"/>
              <a:gd name="connsiteX53" fmla="*/ 1230630 w 4179570"/>
              <a:gd name="connsiteY53" fmla="*/ 2103120 h 2213610"/>
              <a:gd name="connsiteX54" fmla="*/ 1634490 w 4179570"/>
              <a:gd name="connsiteY54" fmla="*/ 1985010 h 2213610"/>
              <a:gd name="connsiteX55" fmla="*/ 2065020 w 4179570"/>
              <a:gd name="connsiteY55" fmla="*/ 1821180 h 2213610"/>
              <a:gd name="connsiteX56" fmla="*/ 2442210 w 4179570"/>
              <a:gd name="connsiteY56" fmla="*/ 1649730 h 2213610"/>
              <a:gd name="connsiteX57" fmla="*/ 2602230 w 4179570"/>
              <a:gd name="connsiteY57" fmla="*/ 1565910 h 2213610"/>
              <a:gd name="connsiteX58" fmla="*/ 2758440 w 4179570"/>
              <a:gd name="connsiteY58" fmla="*/ 1463040 h 2213610"/>
              <a:gd name="connsiteX59" fmla="*/ 2918460 w 4179570"/>
              <a:gd name="connsiteY59" fmla="*/ 1363980 h 2213610"/>
              <a:gd name="connsiteX60" fmla="*/ 3101340 w 4179570"/>
              <a:gd name="connsiteY60" fmla="*/ 1245870 h 2213610"/>
              <a:gd name="connsiteX61" fmla="*/ 3284220 w 4179570"/>
              <a:gd name="connsiteY61" fmla="*/ 1131570 h 2213610"/>
              <a:gd name="connsiteX62" fmla="*/ 3402330 w 4179570"/>
              <a:gd name="connsiteY62" fmla="*/ 1055370 h 22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179570" h="2213610">
                <a:moveTo>
                  <a:pt x="3402330" y="1055370"/>
                </a:moveTo>
                <a:lnTo>
                  <a:pt x="3722370" y="849630"/>
                </a:lnTo>
                <a:lnTo>
                  <a:pt x="3874770" y="754380"/>
                </a:lnTo>
                <a:lnTo>
                  <a:pt x="3977640" y="681990"/>
                </a:lnTo>
                <a:lnTo>
                  <a:pt x="4023360" y="655320"/>
                </a:lnTo>
                <a:lnTo>
                  <a:pt x="4072890" y="636270"/>
                </a:lnTo>
                <a:lnTo>
                  <a:pt x="4114800" y="628650"/>
                </a:lnTo>
                <a:lnTo>
                  <a:pt x="4141470" y="617220"/>
                </a:lnTo>
                <a:lnTo>
                  <a:pt x="4168140" y="579120"/>
                </a:lnTo>
                <a:lnTo>
                  <a:pt x="4179570" y="529590"/>
                </a:lnTo>
                <a:lnTo>
                  <a:pt x="4171950" y="464820"/>
                </a:lnTo>
                <a:lnTo>
                  <a:pt x="4149090" y="373380"/>
                </a:lnTo>
                <a:lnTo>
                  <a:pt x="4130040" y="320040"/>
                </a:lnTo>
                <a:lnTo>
                  <a:pt x="4088130" y="228600"/>
                </a:lnTo>
                <a:lnTo>
                  <a:pt x="4011930" y="125730"/>
                </a:lnTo>
                <a:lnTo>
                  <a:pt x="3920490" y="22860"/>
                </a:lnTo>
                <a:lnTo>
                  <a:pt x="3890010" y="3810"/>
                </a:lnTo>
                <a:lnTo>
                  <a:pt x="3878580" y="0"/>
                </a:lnTo>
                <a:lnTo>
                  <a:pt x="3863340" y="11430"/>
                </a:lnTo>
                <a:lnTo>
                  <a:pt x="3867150" y="53340"/>
                </a:lnTo>
                <a:lnTo>
                  <a:pt x="3867150" y="133350"/>
                </a:lnTo>
                <a:lnTo>
                  <a:pt x="3867150" y="213360"/>
                </a:lnTo>
                <a:lnTo>
                  <a:pt x="3855720" y="270510"/>
                </a:lnTo>
                <a:lnTo>
                  <a:pt x="3825240" y="335280"/>
                </a:lnTo>
                <a:lnTo>
                  <a:pt x="3768090" y="396240"/>
                </a:lnTo>
                <a:lnTo>
                  <a:pt x="3642360" y="510540"/>
                </a:lnTo>
                <a:lnTo>
                  <a:pt x="3467100" y="647700"/>
                </a:lnTo>
                <a:lnTo>
                  <a:pt x="3265170" y="796290"/>
                </a:lnTo>
                <a:lnTo>
                  <a:pt x="2998470" y="971550"/>
                </a:lnTo>
                <a:lnTo>
                  <a:pt x="2727960" y="1146810"/>
                </a:lnTo>
                <a:lnTo>
                  <a:pt x="2533650" y="1268730"/>
                </a:lnTo>
                <a:lnTo>
                  <a:pt x="2236470" y="1443990"/>
                </a:lnTo>
                <a:lnTo>
                  <a:pt x="1996440" y="1573530"/>
                </a:lnTo>
                <a:lnTo>
                  <a:pt x="1729740" y="1699260"/>
                </a:lnTo>
                <a:lnTo>
                  <a:pt x="1470660" y="1802130"/>
                </a:lnTo>
                <a:lnTo>
                  <a:pt x="1253490" y="1882140"/>
                </a:lnTo>
                <a:cubicBezTo>
                  <a:pt x="1210945" y="1898015"/>
                  <a:pt x="1261110" y="1883410"/>
                  <a:pt x="1215390" y="1897380"/>
                </a:cubicBezTo>
                <a:lnTo>
                  <a:pt x="979170" y="1965960"/>
                </a:lnTo>
                <a:lnTo>
                  <a:pt x="826770" y="2004060"/>
                </a:lnTo>
                <a:lnTo>
                  <a:pt x="662940" y="2038350"/>
                </a:lnTo>
                <a:lnTo>
                  <a:pt x="419100" y="2087880"/>
                </a:lnTo>
                <a:lnTo>
                  <a:pt x="217170" y="2110740"/>
                </a:lnTo>
                <a:lnTo>
                  <a:pt x="64770" y="2129790"/>
                </a:lnTo>
                <a:lnTo>
                  <a:pt x="22860" y="2137410"/>
                </a:lnTo>
                <a:lnTo>
                  <a:pt x="3810" y="2148840"/>
                </a:lnTo>
                <a:lnTo>
                  <a:pt x="0" y="2167890"/>
                </a:lnTo>
                <a:lnTo>
                  <a:pt x="15240" y="2183130"/>
                </a:lnTo>
                <a:lnTo>
                  <a:pt x="76200" y="2198370"/>
                </a:lnTo>
                <a:lnTo>
                  <a:pt x="224790" y="2209800"/>
                </a:lnTo>
                <a:lnTo>
                  <a:pt x="441960" y="2213610"/>
                </a:lnTo>
                <a:lnTo>
                  <a:pt x="605790" y="2205990"/>
                </a:lnTo>
                <a:lnTo>
                  <a:pt x="769620" y="2186940"/>
                </a:lnTo>
                <a:lnTo>
                  <a:pt x="990600" y="2156460"/>
                </a:lnTo>
                <a:lnTo>
                  <a:pt x="1230630" y="2103120"/>
                </a:lnTo>
                <a:lnTo>
                  <a:pt x="1634490" y="1985010"/>
                </a:lnTo>
                <a:lnTo>
                  <a:pt x="2065020" y="1821180"/>
                </a:lnTo>
                <a:lnTo>
                  <a:pt x="2442210" y="1649730"/>
                </a:lnTo>
                <a:lnTo>
                  <a:pt x="2602230" y="1565910"/>
                </a:lnTo>
                <a:lnTo>
                  <a:pt x="2758440" y="1463040"/>
                </a:lnTo>
                <a:lnTo>
                  <a:pt x="2918460" y="1363980"/>
                </a:lnTo>
                <a:lnTo>
                  <a:pt x="3101340" y="1245870"/>
                </a:lnTo>
                <a:lnTo>
                  <a:pt x="3284220" y="1131570"/>
                </a:lnTo>
                <a:lnTo>
                  <a:pt x="3402330" y="10553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1418512-BCD8-4811-BB81-31E634A7AF08}"/>
              </a:ext>
            </a:extLst>
          </p:cNvPr>
          <p:cNvSpPr/>
          <p:nvPr/>
        </p:nvSpPr>
        <p:spPr>
          <a:xfrm rot="900000">
            <a:off x="5367338" y="3978275"/>
            <a:ext cx="3257550" cy="1524000"/>
          </a:xfrm>
          <a:custGeom>
            <a:avLst/>
            <a:gdLst>
              <a:gd name="connsiteX0" fmla="*/ 800100 w 3257550"/>
              <a:gd name="connsiteY0" fmla="*/ 353786 h 1524000"/>
              <a:gd name="connsiteX1" fmla="*/ 1183821 w 3257550"/>
              <a:gd name="connsiteY1" fmla="*/ 527957 h 1524000"/>
              <a:gd name="connsiteX2" fmla="*/ 1543050 w 3257550"/>
              <a:gd name="connsiteY2" fmla="*/ 691243 h 1524000"/>
              <a:gd name="connsiteX3" fmla="*/ 1793421 w 3257550"/>
              <a:gd name="connsiteY3" fmla="*/ 805543 h 1524000"/>
              <a:gd name="connsiteX4" fmla="*/ 1978478 w 3257550"/>
              <a:gd name="connsiteY4" fmla="*/ 892629 h 1524000"/>
              <a:gd name="connsiteX5" fmla="*/ 2106385 w 3257550"/>
              <a:gd name="connsiteY5" fmla="*/ 938893 h 1524000"/>
              <a:gd name="connsiteX6" fmla="*/ 2394857 w 3257550"/>
              <a:gd name="connsiteY6" fmla="*/ 1028700 h 1524000"/>
              <a:gd name="connsiteX7" fmla="*/ 2628900 w 3257550"/>
              <a:gd name="connsiteY7" fmla="*/ 1099457 h 1524000"/>
              <a:gd name="connsiteX8" fmla="*/ 2784021 w 3257550"/>
              <a:gd name="connsiteY8" fmla="*/ 1129393 h 1524000"/>
              <a:gd name="connsiteX9" fmla="*/ 2911928 w 3257550"/>
              <a:gd name="connsiteY9" fmla="*/ 1145722 h 1524000"/>
              <a:gd name="connsiteX10" fmla="*/ 3034392 w 3257550"/>
              <a:gd name="connsiteY10" fmla="*/ 1148443 h 1524000"/>
              <a:gd name="connsiteX11" fmla="*/ 3173185 w 3257550"/>
              <a:gd name="connsiteY11" fmla="*/ 1151164 h 1524000"/>
              <a:gd name="connsiteX12" fmla="*/ 3224892 w 3257550"/>
              <a:gd name="connsiteY12" fmla="*/ 1151164 h 1524000"/>
              <a:gd name="connsiteX13" fmla="*/ 3241221 w 3257550"/>
              <a:gd name="connsiteY13" fmla="*/ 1153886 h 1524000"/>
              <a:gd name="connsiteX14" fmla="*/ 3254828 w 3257550"/>
              <a:gd name="connsiteY14" fmla="*/ 1164772 h 1524000"/>
              <a:gd name="connsiteX15" fmla="*/ 3257550 w 3257550"/>
              <a:gd name="connsiteY15" fmla="*/ 1178379 h 1524000"/>
              <a:gd name="connsiteX16" fmla="*/ 3246664 w 3257550"/>
              <a:gd name="connsiteY16" fmla="*/ 1200150 h 1524000"/>
              <a:gd name="connsiteX17" fmla="*/ 3222171 w 3257550"/>
              <a:gd name="connsiteY17" fmla="*/ 1216479 h 1524000"/>
              <a:gd name="connsiteX18" fmla="*/ 3042557 w 3257550"/>
              <a:gd name="connsiteY18" fmla="*/ 1292679 h 1524000"/>
              <a:gd name="connsiteX19" fmla="*/ 2784021 w 3257550"/>
              <a:gd name="connsiteY19" fmla="*/ 1396093 h 1524000"/>
              <a:gd name="connsiteX20" fmla="*/ 2563585 w 3257550"/>
              <a:gd name="connsiteY20" fmla="*/ 1480457 h 1524000"/>
              <a:gd name="connsiteX21" fmla="*/ 2492828 w 3257550"/>
              <a:gd name="connsiteY21" fmla="*/ 1502229 h 1524000"/>
              <a:gd name="connsiteX22" fmla="*/ 2422071 w 3257550"/>
              <a:gd name="connsiteY22" fmla="*/ 1515836 h 1524000"/>
              <a:gd name="connsiteX23" fmla="*/ 2364921 w 3257550"/>
              <a:gd name="connsiteY23" fmla="*/ 1524000 h 1524000"/>
              <a:gd name="connsiteX24" fmla="*/ 2318657 w 3257550"/>
              <a:gd name="connsiteY24" fmla="*/ 1518557 h 1524000"/>
              <a:gd name="connsiteX25" fmla="*/ 2234292 w 3257550"/>
              <a:gd name="connsiteY25" fmla="*/ 1475014 h 1524000"/>
              <a:gd name="connsiteX26" fmla="*/ 1834242 w 3257550"/>
              <a:gd name="connsiteY26" fmla="*/ 1243693 h 1524000"/>
              <a:gd name="connsiteX27" fmla="*/ 971550 w 3257550"/>
              <a:gd name="connsiteY27" fmla="*/ 699407 h 1524000"/>
              <a:gd name="connsiteX28" fmla="*/ 557892 w 3257550"/>
              <a:gd name="connsiteY28" fmla="*/ 438150 h 1524000"/>
              <a:gd name="connsiteX29" fmla="*/ 255814 w 3257550"/>
              <a:gd name="connsiteY29" fmla="*/ 253093 h 1524000"/>
              <a:gd name="connsiteX30" fmla="*/ 10885 w 3257550"/>
              <a:gd name="connsiteY30" fmla="*/ 100693 h 1524000"/>
              <a:gd name="connsiteX31" fmla="*/ 0 w 3257550"/>
              <a:gd name="connsiteY31" fmla="*/ 73479 h 1524000"/>
              <a:gd name="connsiteX32" fmla="*/ 10885 w 3257550"/>
              <a:gd name="connsiteY32" fmla="*/ 16329 h 1524000"/>
              <a:gd name="connsiteX33" fmla="*/ 27214 w 3257550"/>
              <a:gd name="connsiteY33" fmla="*/ 0 h 1524000"/>
              <a:gd name="connsiteX34" fmla="*/ 92528 w 3257550"/>
              <a:gd name="connsiteY34" fmla="*/ 32657 h 1524000"/>
              <a:gd name="connsiteX35" fmla="*/ 443592 w 3257550"/>
              <a:gd name="connsiteY35" fmla="*/ 190500 h 1524000"/>
              <a:gd name="connsiteX36" fmla="*/ 800100 w 3257550"/>
              <a:gd name="connsiteY36" fmla="*/ 35378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257550" h="1524000">
                <a:moveTo>
                  <a:pt x="800100" y="353786"/>
                </a:moveTo>
                <a:lnTo>
                  <a:pt x="1183821" y="527957"/>
                </a:lnTo>
                <a:lnTo>
                  <a:pt x="1543050" y="691243"/>
                </a:lnTo>
                <a:lnTo>
                  <a:pt x="1793421" y="805543"/>
                </a:lnTo>
                <a:lnTo>
                  <a:pt x="1978478" y="892629"/>
                </a:lnTo>
                <a:lnTo>
                  <a:pt x="2106385" y="938893"/>
                </a:lnTo>
                <a:lnTo>
                  <a:pt x="2394857" y="1028700"/>
                </a:lnTo>
                <a:lnTo>
                  <a:pt x="2628900" y="1099457"/>
                </a:lnTo>
                <a:lnTo>
                  <a:pt x="2784021" y="1129393"/>
                </a:lnTo>
                <a:lnTo>
                  <a:pt x="2911928" y="1145722"/>
                </a:lnTo>
                <a:lnTo>
                  <a:pt x="3034392" y="1148443"/>
                </a:lnTo>
                <a:lnTo>
                  <a:pt x="3173185" y="1151164"/>
                </a:lnTo>
                <a:lnTo>
                  <a:pt x="3224892" y="1151164"/>
                </a:lnTo>
                <a:lnTo>
                  <a:pt x="3241221" y="1153886"/>
                </a:lnTo>
                <a:lnTo>
                  <a:pt x="3254828" y="1164772"/>
                </a:lnTo>
                <a:lnTo>
                  <a:pt x="3257550" y="1178379"/>
                </a:lnTo>
                <a:lnTo>
                  <a:pt x="3246664" y="1200150"/>
                </a:lnTo>
                <a:lnTo>
                  <a:pt x="3222171" y="1216479"/>
                </a:lnTo>
                <a:lnTo>
                  <a:pt x="3042557" y="1292679"/>
                </a:lnTo>
                <a:lnTo>
                  <a:pt x="2784021" y="1396093"/>
                </a:lnTo>
                <a:lnTo>
                  <a:pt x="2563585" y="1480457"/>
                </a:lnTo>
                <a:lnTo>
                  <a:pt x="2492828" y="1502229"/>
                </a:lnTo>
                <a:lnTo>
                  <a:pt x="2422071" y="1515836"/>
                </a:lnTo>
                <a:lnTo>
                  <a:pt x="2364921" y="1524000"/>
                </a:lnTo>
                <a:lnTo>
                  <a:pt x="2318657" y="1518557"/>
                </a:lnTo>
                <a:lnTo>
                  <a:pt x="2234292" y="1475014"/>
                </a:lnTo>
                <a:lnTo>
                  <a:pt x="1834242" y="1243693"/>
                </a:lnTo>
                <a:lnTo>
                  <a:pt x="971550" y="699407"/>
                </a:lnTo>
                <a:lnTo>
                  <a:pt x="557892" y="438150"/>
                </a:lnTo>
                <a:lnTo>
                  <a:pt x="255814" y="253093"/>
                </a:lnTo>
                <a:lnTo>
                  <a:pt x="10885" y="100693"/>
                </a:lnTo>
                <a:lnTo>
                  <a:pt x="0" y="73479"/>
                </a:lnTo>
                <a:lnTo>
                  <a:pt x="10885" y="16329"/>
                </a:lnTo>
                <a:lnTo>
                  <a:pt x="27214" y="0"/>
                </a:lnTo>
                <a:lnTo>
                  <a:pt x="92528" y="32657"/>
                </a:lnTo>
                <a:lnTo>
                  <a:pt x="443592" y="190500"/>
                </a:lnTo>
                <a:lnTo>
                  <a:pt x="800100" y="3537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04AA101-7519-4034-9DC7-AD3363CB845E}"/>
              </a:ext>
            </a:extLst>
          </p:cNvPr>
          <p:cNvSpPr/>
          <p:nvPr/>
        </p:nvSpPr>
        <p:spPr>
          <a:xfrm rot="16200000">
            <a:off x="3085307" y="2126457"/>
            <a:ext cx="2570163" cy="1543050"/>
          </a:xfrm>
          <a:custGeom>
            <a:avLst/>
            <a:gdLst>
              <a:gd name="connsiteX0" fmla="*/ 668890 w 2570341"/>
              <a:gd name="connsiteY0" fmla="*/ 378286 h 1543207"/>
              <a:gd name="connsiteX1" fmla="*/ 1087259 w 2570341"/>
              <a:gd name="connsiteY1" fmla="*/ 613775 h 1543207"/>
              <a:gd name="connsiteX2" fmla="*/ 1432978 w 2570341"/>
              <a:gd name="connsiteY2" fmla="*/ 791645 h 1543207"/>
              <a:gd name="connsiteX3" fmla="*/ 1748634 w 2570341"/>
              <a:gd name="connsiteY3" fmla="*/ 936947 h 1543207"/>
              <a:gd name="connsiteX4" fmla="*/ 1944040 w 2570341"/>
              <a:gd name="connsiteY4" fmla="*/ 1019619 h 1543207"/>
              <a:gd name="connsiteX5" fmla="*/ 2091847 w 2570341"/>
              <a:gd name="connsiteY5" fmla="*/ 1077238 h 1543207"/>
              <a:gd name="connsiteX6" fmla="*/ 2182034 w 2570341"/>
              <a:gd name="connsiteY6" fmla="*/ 1107301 h 1543207"/>
              <a:gd name="connsiteX7" fmla="*/ 2234644 w 2570341"/>
              <a:gd name="connsiteY7" fmla="*/ 1122332 h 1543207"/>
              <a:gd name="connsiteX8" fmla="*/ 2267211 w 2570341"/>
              <a:gd name="connsiteY8" fmla="*/ 1127343 h 1543207"/>
              <a:gd name="connsiteX9" fmla="*/ 2312305 w 2570341"/>
              <a:gd name="connsiteY9" fmla="*/ 1127343 h 1543207"/>
              <a:gd name="connsiteX10" fmla="*/ 2349883 w 2570341"/>
              <a:gd name="connsiteY10" fmla="*/ 1122332 h 1543207"/>
              <a:gd name="connsiteX11" fmla="*/ 2389966 w 2570341"/>
              <a:gd name="connsiteY11" fmla="*/ 1109806 h 1543207"/>
              <a:gd name="connsiteX12" fmla="*/ 2425039 w 2570341"/>
              <a:gd name="connsiteY12" fmla="*/ 1089765 h 1543207"/>
              <a:gd name="connsiteX13" fmla="*/ 2460112 w 2570341"/>
              <a:gd name="connsiteY13" fmla="*/ 1057197 h 1543207"/>
              <a:gd name="connsiteX14" fmla="*/ 2490174 w 2570341"/>
              <a:gd name="connsiteY14" fmla="*/ 1029640 h 1543207"/>
              <a:gd name="connsiteX15" fmla="*/ 2507711 w 2570341"/>
              <a:gd name="connsiteY15" fmla="*/ 1007093 h 1543207"/>
              <a:gd name="connsiteX16" fmla="*/ 2517732 w 2570341"/>
              <a:gd name="connsiteY16" fmla="*/ 987051 h 1543207"/>
              <a:gd name="connsiteX17" fmla="*/ 2525247 w 2570341"/>
              <a:gd name="connsiteY17" fmla="*/ 972020 h 1543207"/>
              <a:gd name="connsiteX18" fmla="*/ 2535268 w 2570341"/>
              <a:gd name="connsiteY18" fmla="*/ 969515 h 1543207"/>
              <a:gd name="connsiteX19" fmla="*/ 2547794 w 2570341"/>
              <a:gd name="connsiteY19" fmla="*/ 972020 h 1543207"/>
              <a:gd name="connsiteX20" fmla="*/ 2557815 w 2570341"/>
              <a:gd name="connsiteY20" fmla="*/ 984546 h 1543207"/>
              <a:gd name="connsiteX21" fmla="*/ 2565331 w 2570341"/>
              <a:gd name="connsiteY21" fmla="*/ 1009598 h 1543207"/>
              <a:gd name="connsiteX22" fmla="*/ 2570341 w 2570341"/>
              <a:gd name="connsiteY22" fmla="*/ 1069723 h 1543207"/>
              <a:gd name="connsiteX23" fmla="*/ 2570341 w 2570341"/>
              <a:gd name="connsiteY23" fmla="*/ 1112311 h 1543207"/>
              <a:gd name="connsiteX24" fmla="*/ 2565331 w 2570341"/>
              <a:gd name="connsiteY24" fmla="*/ 1152395 h 1543207"/>
              <a:gd name="connsiteX25" fmla="*/ 2552805 w 2570341"/>
              <a:gd name="connsiteY25" fmla="*/ 1210014 h 1543207"/>
              <a:gd name="connsiteX26" fmla="*/ 2515227 w 2570341"/>
              <a:gd name="connsiteY26" fmla="*/ 1290181 h 1543207"/>
              <a:gd name="connsiteX27" fmla="*/ 2465122 w 2570341"/>
              <a:gd name="connsiteY27" fmla="*/ 1362832 h 1543207"/>
              <a:gd name="connsiteX28" fmla="*/ 2412513 w 2570341"/>
              <a:gd name="connsiteY28" fmla="*/ 1437988 h 1543207"/>
              <a:gd name="connsiteX29" fmla="*/ 2374935 w 2570341"/>
              <a:gd name="connsiteY29" fmla="*/ 1485587 h 1543207"/>
              <a:gd name="connsiteX30" fmla="*/ 2354893 w 2570341"/>
              <a:gd name="connsiteY30" fmla="*/ 1508134 h 1543207"/>
              <a:gd name="connsiteX31" fmla="*/ 2329841 w 2570341"/>
              <a:gd name="connsiteY31" fmla="*/ 1525670 h 1543207"/>
              <a:gd name="connsiteX32" fmla="*/ 2297274 w 2570341"/>
              <a:gd name="connsiteY32" fmla="*/ 1540701 h 1543207"/>
              <a:gd name="connsiteX33" fmla="*/ 2272222 w 2570341"/>
              <a:gd name="connsiteY33" fmla="*/ 1543207 h 1543207"/>
              <a:gd name="connsiteX34" fmla="*/ 2257190 w 2570341"/>
              <a:gd name="connsiteY34" fmla="*/ 1540701 h 1543207"/>
              <a:gd name="connsiteX35" fmla="*/ 2237149 w 2570341"/>
              <a:gd name="connsiteY35" fmla="*/ 1525670 h 1543207"/>
              <a:gd name="connsiteX36" fmla="*/ 2219612 w 2570341"/>
              <a:gd name="connsiteY36" fmla="*/ 1503123 h 1543207"/>
              <a:gd name="connsiteX37" fmla="*/ 2239654 w 2570341"/>
              <a:gd name="connsiteY37" fmla="*/ 1525670 h 1543207"/>
              <a:gd name="connsiteX38" fmla="*/ 2219612 w 2570341"/>
              <a:gd name="connsiteY38" fmla="*/ 1503123 h 1543207"/>
              <a:gd name="connsiteX39" fmla="*/ 2202076 w 2570341"/>
              <a:gd name="connsiteY39" fmla="*/ 1468051 h 1543207"/>
              <a:gd name="connsiteX40" fmla="*/ 2131930 w 2570341"/>
              <a:gd name="connsiteY40" fmla="*/ 1432978 h 1543207"/>
              <a:gd name="connsiteX41" fmla="*/ 1981618 w 2570341"/>
              <a:gd name="connsiteY41" fmla="*/ 1365337 h 1543207"/>
              <a:gd name="connsiteX42" fmla="*/ 1708550 w 2570341"/>
              <a:gd name="connsiteY42" fmla="*/ 1220035 h 1543207"/>
              <a:gd name="connsiteX43" fmla="*/ 1372853 w 2570341"/>
              <a:gd name="connsiteY43" fmla="*/ 1019619 h 1543207"/>
              <a:gd name="connsiteX44" fmla="*/ 949473 w 2570341"/>
              <a:gd name="connsiteY44" fmla="*/ 764088 h 1543207"/>
              <a:gd name="connsiteX45" fmla="*/ 598744 w 2570341"/>
              <a:gd name="connsiteY45" fmla="*/ 526093 h 1543207"/>
              <a:gd name="connsiteX46" fmla="*/ 275573 w 2570341"/>
              <a:gd name="connsiteY46" fmla="*/ 280583 h 1543207"/>
              <a:gd name="connsiteX47" fmla="*/ 50104 w 2570341"/>
              <a:gd name="connsiteY47" fmla="*/ 92693 h 1543207"/>
              <a:gd name="connsiteX48" fmla="*/ 22547 w 2570341"/>
              <a:gd name="connsiteY48" fmla="*/ 65135 h 1543207"/>
              <a:gd name="connsiteX49" fmla="*/ 10021 w 2570341"/>
              <a:gd name="connsiteY49" fmla="*/ 47599 h 1543207"/>
              <a:gd name="connsiteX50" fmla="*/ 0 w 2570341"/>
              <a:gd name="connsiteY50" fmla="*/ 25052 h 1543207"/>
              <a:gd name="connsiteX51" fmla="*/ 0 w 2570341"/>
              <a:gd name="connsiteY51" fmla="*/ 12526 h 1543207"/>
              <a:gd name="connsiteX52" fmla="*/ 5011 w 2570341"/>
              <a:gd name="connsiteY52" fmla="*/ 2505 h 1543207"/>
              <a:gd name="connsiteX53" fmla="*/ 15031 w 2570341"/>
              <a:gd name="connsiteY53" fmla="*/ 0 h 1543207"/>
              <a:gd name="connsiteX54" fmla="*/ 32568 w 2570341"/>
              <a:gd name="connsiteY54" fmla="*/ 2505 h 1543207"/>
              <a:gd name="connsiteX55" fmla="*/ 55115 w 2570341"/>
              <a:gd name="connsiteY55" fmla="*/ 10021 h 1543207"/>
              <a:gd name="connsiteX56" fmla="*/ 87682 w 2570341"/>
              <a:gd name="connsiteY56" fmla="*/ 27557 h 1543207"/>
              <a:gd name="connsiteX57" fmla="*/ 180375 w 2570341"/>
              <a:gd name="connsiteY57" fmla="*/ 85177 h 1543207"/>
              <a:gd name="connsiteX58" fmla="*/ 460958 w 2570341"/>
              <a:gd name="connsiteY58" fmla="*/ 258036 h 1543207"/>
              <a:gd name="connsiteX59" fmla="*/ 668890 w 2570341"/>
              <a:gd name="connsiteY59" fmla="*/ 378286 h 1543207"/>
              <a:gd name="connsiteX0" fmla="*/ 668890 w 2570341"/>
              <a:gd name="connsiteY0" fmla="*/ 378286 h 1543207"/>
              <a:gd name="connsiteX1" fmla="*/ 1087259 w 2570341"/>
              <a:gd name="connsiteY1" fmla="*/ 613775 h 1543207"/>
              <a:gd name="connsiteX2" fmla="*/ 1432978 w 2570341"/>
              <a:gd name="connsiteY2" fmla="*/ 791645 h 1543207"/>
              <a:gd name="connsiteX3" fmla="*/ 1748634 w 2570341"/>
              <a:gd name="connsiteY3" fmla="*/ 936947 h 1543207"/>
              <a:gd name="connsiteX4" fmla="*/ 1944040 w 2570341"/>
              <a:gd name="connsiteY4" fmla="*/ 1019619 h 1543207"/>
              <a:gd name="connsiteX5" fmla="*/ 2091847 w 2570341"/>
              <a:gd name="connsiteY5" fmla="*/ 1077238 h 1543207"/>
              <a:gd name="connsiteX6" fmla="*/ 2182034 w 2570341"/>
              <a:gd name="connsiteY6" fmla="*/ 1107301 h 1543207"/>
              <a:gd name="connsiteX7" fmla="*/ 2234644 w 2570341"/>
              <a:gd name="connsiteY7" fmla="*/ 1122332 h 1543207"/>
              <a:gd name="connsiteX8" fmla="*/ 2267211 w 2570341"/>
              <a:gd name="connsiteY8" fmla="*/ 1127343 h 1543207"/>
              <a:gd name="connsiteX9" fmla="*/ 2312305 w 2570341"/>
              <a:gd name="connsiteY9" fmla="*/ 1127343 h 1543207"/>
              <a:gd name="connsiteX10" fmla="*/ 2349883 w 2570341"/>
              <a:gd name="connsiteY10" fmla="*/ 1122332 h 1543207"/>
              <a:gd name="connsiteX11" fmla="*/ 2389966 w 2570341"/>
              <a:gd name="connsiteY11" fmla="*/ 1109806 h 1543207"/>
              <a:gd name="connsiteX12" fmla="*/ 2425039 w 2570341"/>
              <a:gd name="connsiteY12" fmla="*/ 1089765 h 1543207"/>
              <a:gd name="connsiteX13" fmla="*/ 2460112 w 2570341"/>
              <a:gd name="connsiteY13" fmla="*/ 1057197 h 1543207"/>
              <a:gd name="connsiteX14" fmla="*/ 2490174 w 2570341"/>
              <a:gd name="connsiteY14" fmla="*/ 1029640 h 1543207"/>
              <a:gd name="connsiteX15" fmla="*/ 2507711 w 2570341"/>
              <a:gd name="connsiteY15" fmla="*/ 1007093 h 1543207"/>
              <a:gd name="connsiteX16" fmla="*/ 2517732 w 2570341"/>
              <a:gd name="connsiteY16" fmla="*/ 987051 h 1543207"/>
              <a:gd name="connsiteX17" fmla="*/ 2525247 w 2570341"/>
              <a:gd name="connsiteY17" fmla="*/ 972020 h 1543207"/>
              <a:gd name="connsiteX18" fmla="*/ 2535268 w 2570341"/>
              <a:gd name="connsiteY18" fmla="*/ 969515 h 1543207"/>
              <a:gd name="connsiteX19" fmla="*/ 2547794 w 2570341"/>
              <a:gd name="connsiteY19" fmla="*/ 972020 h 1543207"/>
              <a:gd name="connsiteX20" fmla="*/ 2557815 w 2570341"/>
              <a:gd name="connsiteY20" fmla="*/ 984546 h 1543207"/>
              <a:gd name="connsiteX21" fmla="*/ 2565331 w 2570341"/>
              <a:gd name="connsiteY21" fmla="*/ 1009598 h 1543207"/>
              <a:gd name="connsiteX22" fmla="*/ 2570341 w 2570341"/>
              <a:gd name="connsiteY22" fmla="*/ 1069723 h 1543207"/>
              <a:gd name="connsiteX23" fmla="*/ 2570341 w 2570341"/>
              <a:gd name="connsiteY23" fmla="*/ 1112311 h 1543207"/>
              <a:gd name="connsiteX24" fmla="*/ 2565331 w 2570341"/>
              <a:gd name="connsiteY24" fmla="*/ 1152395 h 1543207"/>
              <a:gd name="connsiteX25" fmla="*/ 2552805 w 2570341"/>
              <a:gd name="connsiteY25" fmla="*/ 1210014 h 1543207"/>
              <a:gd name="connsiteX26" fmla="*/ 2515227 w 2570341"/>
              <a:gd name="connsiteY26" fmla="*/ 1290181 h 1543207"/>
              <a:gd name="connsiteX27" fmla="*/ 2465122 w 2570341"/>
              <a:gd name="connsiteY27" fmla="*/ 1362832 h 1543207"/>
              <a:gd name="connsiteX28" fmla="*/ 2412513 w 2570341"/>
              <a:gd name="connsiteY28" fmla="*/ 1437988 h 1543207"/>
              <a:gd name="connsiteX29" fmla="*/ 2374935 w 2570341"/>
              <a:gd name="connsiteY29" fmla="*/ 1485587 h 1543207"/>
              <a:gd name="connsiteX30" fmla="*/ 2354893 w 2570341"/>
              <a:gd name="connsiteY30" fmla="*/ 1508134 h 1543207"/>
              <a:gd name="connsiteX31" fmla="*/ 2329841 w 2570341"/>
              <a:gd name="connsiteY31" fmla="*/ 1525670 h 1543207"/>
              <a:gd name="connsiteX32" fmla="*/ 2297274 w 2570341"/>
              <a:gd name="connsiteY32" fmla="*/ 1540701 h 1543207"/>
              <a:gd name="connsiteX33" fmla="*/ 2272222 w 2570341"/>
              <a:gd name="connsiteY33" fmla="*/ 1543207 h 1543207"/>
              <a:gd name="connsiteX34" fmla="*/ 2257190 w 2570341"/>
              <a:gd name="connsiteY34" fmla="*/ 1540701 h 1543207"/>
              <a:gd name="connsiteX35" fmla="*/ 2237149 w 2570341"/>
              <a:gd name="connsiteY35" fmla="*/ 1525670 h 1543207"/>
              <a:gd name="connsiteX36" fmla="*/ 2219612 w 2570341"/>
              <a:gd name="connsiteY36" fmla="*/ 1503123 h 1543207"/>
              <a:gd name="connsiteX37" fmla="*/ 2219612 w 2570341"/>
              <a:gd name="connsiteY37" fmla="*/ 1503123 h 1543207"/>
              <a:gd name="connsiteX38" fmla="*/ 2202076 w 2570341"/>
              <a:gd name="connsiteY38" fmla="*/ 1468051 h 1543207"/>
              <a:gd name="connsiteX39" fmla="*/ 2131930 w 2570341"/>
              <a:gd name="connsiteY39" fmla="*/ 1432978 h 1543207"/>
              <a:gd name="connsiteX40" fmla="*/ 1981618 w 2570341"/>
              <a:gd name="connsiteY40" fmla="*/ 1365337 h 1543207"/>
              <a:gd name="connsiteX41" fmla="*/ 1708550 w 2570341"/>
              <a:gd name="connsiteY41" fmla="*/ 1220035 h 1543207"/>
              <a:gd name="connsiteX42" fmla="*/ 1372853 w 2570341"/>
              <a:gd name="connsiteY42" fmla="*/ 1019619 h 1543207"/>
              <a:gd name="connsiteX43" fmla="*/ 949473 w 2570341"/>
              <a:gd name="connsiteY43" fmla="*/ 764088 h 1543207"/>
              <a:gd name="connsiteX44" fmla="*/ 598744 w 2570341"/>
              <a:gd name="connsiteY44" fmla="*/ 526093 h 1543207"/>
              <a:gd name="connsiteX45" fmla="*/ 275573 w 2570341"/>
              <a:gd name="connsiteY45" fmla="*/ 280583 h 1543207"/>
              <a:gd name="connsiteX46" fmla="*/ 50104 w 2570341"/>
              <a:gd name="connsiteY46" fmla="*/ 92693 h 1543207"/>
              <a:gd name="connsiteX47" fmla="*/ 22547 w 2570341"/>
              <a:gd name="connsiteY47" fmla="*/ 65135 h 1543207"/>
              <a:gd name="connsiteX48" fmla="*/ 10021 w 2570341"/>
              <a:gd name="connsiteY48" fmla="*/ 47599 h 1543207"/>
              <a:gd name="connsiteX49" fmla="*/ 0 w 2570341"/>
              <a:gd name="connsiteY49" fmla="*/ 25052 h 1543207"/>
              <a:gd name="connsiteX50" fmla="*/ 0 w 2570341"/>
              <a:gd name="connsiteY50" fmla="*/ 12526 h 1543207"/>
              <a:gd name="connsiteX51" fmla="*/ 5011 w 2570341"/>
              <a:gd name="connsiteY51" fmla="*/ 2505 h 1543207"/>
              <a:gd name="connsiteX52" fmla="*/ 15031 w 2570341"/>
              <a:gd name="connsiteY52" fmla="*/ 0 h 1543207"/>
              <a:gd name="connsiteX53" fmla="*/ 32568 w 2570341"/>
              <a:gd name="connsiteY53" fmla="*/ 2505 h 1543207"/>
              <a:gd name="connsiteX54" fmla="*/ 55115 w 2570341"/>
              <a:gd name="connsiteY54" fmla="*/ 10021 h 1543207"/>
              <a:gd name="connsiteX55" fmla="*/ 87682 w 2570341"/>
              <a:gd name="connsiteY55" fmla="*/ 27557 h 1543207"/>
              <a:gd name="connsiteX56" fmla="*/ 180375 w 2570341"/>
              <a:gd name="connsiteY56" fmla="*/ 85177 h 1543207"/>
              <a:gd name="connsiteX57" fmla="*/ 460958 w 2570341"/>
              <a:gd name="connsiteY57" fmla="*/ 258036 h 1543207"/>
              <a:gd name="connsiteX58" fmla="*/ 668890 w 2570341"/>
              <a:gd name="connsiteY58" fmla="*/ 378286 h 154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0341" h="1543207">
                <a:moveTo>
                  <a:pt x="668890" y="378286"/>
                </a:moveTo>
                <a:lnTo>
                  <a:pt x="1087259" y="613775"/>
                </a:lnTo>
                <a:lnTo>
                  <a:pt x="1432978" y="791645"/>
                </a:lnTo>
                <a:lnTo>
                  <a:pt x="1748634" y="936947"/>
                </a:lnTo>
                <a:lnTo>
                  <a:pt x="1944040" y="1019619"/>
                </a:lnTo>
                <a:lnTo>
                  <a:pt x="2091847" y="1077238"/>
                </a:lnTo>
                <a:lnTo>
                  <a:pt x="2182034" y="1107301"/>
                </a:lnTo>
                <a:lnTo>
                  <a:pt x="2234644" y="1122332"/>
                </a:lnTo>
                <a:lnTo>
                  <a:pt x="2267211" y="1127343"/>
                </a:lnTo>
                <a:lnTo>
                  <a:pt x="2312305" y="1127343"/>
                </a:lnTo>
                <a:lnTo>
                  <a:pt x="2349883" y="1122332"/>
                </a:lnTo>
                <a:lnTo>
                  <a:pt x="2389966" y="1109806"/>
                </a:lnTo>
                <a:lnTo>
                  <a:pt x="2425039" y="1089765"/>
                </a:lnTo>
                <a:lnTo>
                  <a:pt x="2460112" y="1057197"/>
                </a:lnTo>
                <a:lnTo>
                  <a:pt x="2490174" y="1029640"/>
                </a:lnTo>
                <a:lnTo>
                  <a:pt x="2507711" y="1007093"/>
                </a:lnTo>
                <a:lnTo>
                  <a:pt x="2517732" y="987051"/>
                </a:lnTo>
                <a:lnTo>
                  <a:pt x="2525247" y="972020"/>
                </a:lnTo>
                <a:lnTo>
                  <a:pt x="2535268" y="969515"/>
                </a:lnTo>
                <a:lnTo>
                  <a:pt x="2547794" y="972020"/>
                </a:lnTo>
                <a:lnTo>
                  <a:pt x="2557815" y="984546"/>
                </a:lnTo>
                <a:lnTo>
                  <a:pt x="2565331" y="1009598"/>
                </a:lnTo>
                <a:lnTo>
                  <a:pt x="2570341" y="1069723"/>
                </a:lnTo>
                <a:lnTo>
                  <a:pt x="2570341" y="1112311"/>
                </a:lnTo>
                <a:lnTo>
                  <a:pt x="2565331" y="1152395"/>
                </a:lnTo>
                <a:lnTo>
                  <a:pt x="2552805" y="1210014"/>
                </a:lnTo>
                <a:lnTo>
                  <a:pt x="2515227" y="1290181"/>
                </a:lnTo>
                <a:lnTo>
                  <a:pt x="2465122" y="1362832"/>
                </a:lnTo>
                <a:lnTo>
                  <a:pt x="2412513" y="1437988"/>
                </a:lnTo>
                <a:lnTo>
                  <a:pt x="2374935" y="1485587"/>
                </a:lnTo>
                <a:lnTo>
                  <a:pt x="2354893" y="1508134"/>
                </a:lnTo>
                <a:lnTo>
                  <a:pt x="2329841" y="1525670"/>
                </a:lnTo>
                <a:lnTo>
                  <a:pt x="2297274" y="1540701"/>
                </a:lnTo>
                <a:lnTo>
                  <a:pt x="2272222" y="1543207"/>
                </a:lnTo>
                <a:lnTo>
                  <a:pt x="2257190" y="1540701"/>
                </a:lnTo>
                <a:lnTo>
                  <a:pt x="2237149" y="1525670"/>
                </a:lnTo>
                <a:cubicBezTo>
                  <a:pt x="2219062" y="1505000"/>
                  <a:pt x="2219612" y="1514506"/>
                  <a:pt x="2219612" y="1503123"/>
                </a:cubicBezTo>
                <a:lnTo>
                  <a:pt x="2219612" y="1503123"/>
                </a:lnTo>
                <a:lnTo>
                  <a:pt x="2202076" y="1468051"/>
                </a:lnTo>
                <a:lnTo>
                  <a:pt x="2131930" y="1432978"/>
                </a:lnTo>
                <a:lnTo>
                  <a:pt x="1981618" y="1365337"/>
                </a:lnTo>
                <a:lnTo>
                  <a:pt x="1708550" y="1220035"/>
                </a:lnTo>
                <a:lnTo>
                  <a:pt x="1372853" y="1019619"/>
                </a:lnTo>
                <a:lnTo>
                  <a:pt x="949473" y="764088"/>
                </a:lnTo>
                <a:lnTo>
                  <a:pt x="598744" y="526093"/>
                </a:lnTo>
                <a:lnTo>
                  <a:pt x="275573" y="280583"/>
                </a:lnTo>
                <a:lnTo>
                  <a:pt x="50104" y="92693"/>
                </a:lnTo>
                <a:lnTo>
                  <a:pt x="22547" y="65135"/>
                </a:lnTo>
                <a:lnTo>
                  <a:pt x="10021" y="47599"/>
                </a:lnTo>
                <a:lnTo>
                  <a:pt x="0" y="25052"/>
                </a:lnTo>
                <a:lnTo>
                  <a:pt x="0" y="12526"/>
                </a:lnTo>
                <a:lnTo>
                  <a:pt x="5011" y="2505"/>
                </a:lnTo>
                <a:lnTo>
                  <a:pt x="15031" y="0"/>
                </a:lnTo>
                <a:lnTo>
                  <a:pt x="32568" y="2505"/>
                </a:lnTo>
                <a:lnTo>
                  <a:pt x="55115" y="10021"/>
                </a:lnTo>
                <a:lnTo>
                  <a:pt x="87682" y="27557"/>
                </a:lnTo>
                <a:lnTo>
                  <a:pt x="180375" y="85177"/>
                </a:lnTo>
                <a:lnTo>
                  <a:pt x="460958" y="258036"/>
                </a:lnTo>
                <a:lnTo>
                  <a:pt x="668890" y="3782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AF458C4-DEF4-4A9D-8307-7E3248C542BF}"/>
              </a:ext>
            </a:extLst>
          </p:cNvPr>
          <p:cNvSpPr/>
          <p:nvPr/>
        </p:nvSpPr>
        <p:spPr>
          <a:xfrm>
            <a:off x="4979989" y="2536826"/>
            <a:ext cx="3214687" cy="627063"/>
          </a:xfrm>
          <a:custGeom>
            <a:avLst/>
            <a:gdLst>
              <a:gd name="connsiteX0" fmla="*/ 1157535 w 3213614"/>
              <a:gd name="connsiteY0" fmla="*/ 266920 h 626337"/>
              <a:gd name="connsiteX1" fmla="*/ 1458811 w 3213614"/>
              <a:gd name="connsiteY1" fmla="*/ 229921 h 626337"/>
              <a:gd name="connsiteX2" fmla="*/ 1773301 w 3213614"/>
              <a:gd name="connsiteY2" fmla="*/ 174423 h 626337"/>
              <a:gd name="connsiteX3" fmla="*/ 2127433 w 3213614"/>
              <a:gd name="connsiteY3" fmla="*/ 137424 h 626337"/>
              <a:gd name="connsiteX4" fmla="*/ 2328284 w 3213614"/>
              <a:gd name="connsiteY4" fmla="*/ 113639 h 626337"/>
              <a:gd name="connsiteX5" fmla="*/ 2359997 w 3213614"/>
              <a:gd name="connsiteY5" fmla="*/ 113639 h 626337"/>
              <a:gd name="connsiteX6" fmla="*/ 2431352 w 3213614"/>
              <a:gd name="connsiteY6" fmla="*/ 89854 h 626337"/>
              <a:gd name="connsiteX7" fmla="*/ 2640131 w 3213614"/>
              <a:gd name="connsiteY7" fmla="*/ 18499 h 626337"/>
              <a:gd name="connsiteX8" fmla="*/ 2685059 w 3213614"/>
              <a:gd name="connsiteY8" fmla="*/ 2642 h 626337"/>
              <a:gd name="connsiteX9" fmla="*/ 2706201 w 3213614"/>
              <a:gd name="connsiteY9" fmla="*/ 0 h 626337"/>
              <a:gd name="connsiteX10" fmla="*/ 2759056 w 3213614"/>
              <a:gd name="connsiteY10" fmla="*/ 7928 h 626337"/>
              <a:gd name="connsiteX11" fmla="*/ 2811912 w 3213614"/>
              <a:gd name="connsiteY11" fmla="*/ 18499 h 626337"/>
              <a:gd name="connsiteX12" fmla="*/ 2838340 w 3213614"/>
              <a:gd name="connsiteY12" fmla="*/ 21142 h 626337"/>
              <a:gd name="connsiteX13" fmla="*/ 2875338 w 3213614"/>
              <a:gd name="connsiteY13" fmla="*/ 23785 h 626337"/>
              <a:gd name="connsiteX14" fmla="*/ 2901766 w 3213614"/>
              <a:gd name="connsiteY14" fmla="*/ 29070 h 626337"/>
              <a:gd name="connsiteX15" fmla="*/ 2959907 w 3213614"/>
              <a:gd name="connsiteY15" fmla="*/ 50212 h 626337"/>
              <a:gd name="connsiteX16" fmla="*/ 3070904 w 3213614"/>
              <a:gd name="connsiteY16" fmla="*/ 97782 h 626337"/>
              <a:gd name="connsiteX17" fmla="*/ 3126402 w 3213614"/>
              <a:gd name="connsiteY17" fmla="*/ 124210 h 626337"/>
              <a:gd name="connsiteX18" fmla="*/ 3176615 w 3213614"/>
              <a:gd name="connsiteY18" fmla="*/ 153281 h 626337"/>
              <a:gd name="connsiteX19" fmla="*/ 3197757 w 3213614"/>
              <a:gd name="connsiteY19" fmla="*/ 174423 h 626337"/>
              <a:gd name="connsiteX20" fmla="*/ 3210971 w 3213614"/>
              <a:gd name="connsiteY20" fmla="*/ 190279 h 626337"/>
              <a:gd name="connsiteX21" fmla="*/ 3213614 w 3213614"/>
              <a:gd name="connsiteY21" fmla="*/ 198208 h 626337"/>
              <a:gd name="connsiteX22" fmla="*/ 3210971 w 3213614"/>
              <a:gd name="connsiteY22" fmla="*/ 214064 h 626337"/>
              <a:gd name="connsiteX23" fmla="*/ 3192471 w 3213614"/>
              <a:gd name="connsiteY23" fmla="*/ 243135 h 626337"/>
              <a:gd name="connsiteX24" fmla="*/ 3166044 w 3213614"/>
              <a:gd name="connsiteY24" fmla="*/ 264277 h 626337"/>
              <a:gd name="connsiteX25" fmla="*/ 3110545 w 3213614"/>
              <a:gd name="connsiteY25" fmla="*/ 280134 h 626337"/>
              <a:gd name="connsiteX26" fmla="*/ 2994263 w 3213614"/>
              <a:gd name="connsiteY26" fmla="*/ 288062 h 626337"/>
              <a:gd name="connsiteX27" fmla="*/ 2732629 w 3213614"/>
              <a:gd name="connsiteY27" fmla="*/ 290705 h 626337"/>
              <a:gd name="connsiteX28" fmla="*/ 2457780 w 3213614"/>
              <a:gd name="connsiteY28" fmla="*/ 303919 h 626337"/>
              <a:gd name="connsiteX29" fmla="*/ 2212002 w 3213614"/>
              <a:gd name="connsiteY29" fmla="*/ 317133 h 626337"/>
              <a:gd name="connsiteX30" fmla="*/ 1794444 w 3213614"/>
              <a:gd name="connsiteY30" fmla="*/ 351489 h 626337"/>
              <a:gd name="connsiteX31" fmla="*/ 1733660 w 3213614"/>
              <a:gd name="connsiteY31" fmla="*/ 356774 h 626337"/>
              <a:gd name="connsiteX32" fmla="*/ 1384814 w 3213614"/>
              <a:gd name="connsiteY32" fmla="*/ 406987 h 626337"/>
              <a:gd name="connsiteX33" fmla="*/ 1038610 w 3213614"/>
              <a:gd name="connsiteY33" fmla="*/ 467771 h 626337"/>
              <a:gd name="connsiteX34" fmla="*/ 843045 w 3213614"/>
              <a:gd name="connsiteY34" fmla="*/ 510055 h 626337"/>
              <a:gd name="connsiteX35" fmla="*/ 745262 w 3213614"/>
              <a:gd name="connsiteY35" fmla="*/ 536483 h 626337"/>
              <a:gd name="connsiteX36" fmla="*/ 647479 w 3213614"/>
              <a:gd name="connsiteY36" fmla="*/ 570839 h 626337"/>
              <a:gd name="connsiteX37" fmla="*/ 547054 w 3213614"/>
              <a:gd name="connsiteY37" fmla="*/ 610481 h 626337"/>
              <a:gd name="connsiteX38" fmla="*/ 510055 w 3213614"/>
              <a:gd name="connsiteY38" fmla="*/ 623694 h 626337"/>
              <a:gd name="connsiteX39" fmla="*/ 486270 w 3213614"/>
              <a:gd name="connsiteY39" fmla="*/ 626337 h 626337"/>
              <a:gd name="connsiteX40" fmla="*/ 446629 w 3213614"/>
              <a:gd name="connsiteY40" fmla="*/ 621052 h 626337"/>
              <a:gd name="connsiteX41" fmla="*/ 393773 w 3213614"/>
              <a:gd name="connsiteY41" fmla="*/ 607838 h 626337"/>
              <a:gd name="connsiteX42" fmla="*/ 288062 w 3213614"/>
              <a:gd name="connsiteY42" fmla="*/ 560268 h 626337"/>
              <a:gd name="connsiteX43" fmla="*/ 187637 w 3213614"/>
              <a:gd name="connsiteY43" fmla="*/ 494198 h 626337"/>
              <a:gd name="connsiteX44" fmla="*/ 92497 w 3213614"/>
              <a:gd name="connsiteY44" fmla="*/ 409630 h 626337"/>
              <a:gd name="connsiteX45" fmla="*/ 23785 w 3213614"/>
              <a:gd name="connsiteY45" fmla="*/ 348846 h 626337"/>
              <a:gd name="connsiteX46" fmla="*/ 13214 w 3213614"/>
              <a:gd name="connsiteY46" fmla="*/ 332989 h 626337"/>
              <a:gd name="connsiteX47" fmla="*/ 2642 w 3213614"/>
              <a:gd name="connsiteY47" fmla="*/ 301276 h 626337"/>
              <a:gd name="connsiteX48" fmla="*/ 0 w 3213614"/>
              <a:gd name="connsiteY48" fmla="*/ 290705 h 626337"/>
              <a:gd name="connsiteX49" fmla="*/ 2642 w 3213614"/>
              <a:gd name="connsiteY49" fmla="*/ 280134 h 626337"/>
              <a:gd name="connsiteX50" fmla="*/ 18499 w 3213614"/>
              <a:gd name="connsiteY50" fmla="*/ 274848 h 626337"/>
              <a:gd name="connsiteX51" fmla="*/ 50212 w 3213614"/>
              <a:gd name="connsiteY51" fmla="*/ 282776 h 626337"/>
              <a:gd name="connsiteX52" fmla="*/ 100425 w 3213614"/>
              <a:gd name="connsiteY52" fmla="*/ 303919 h 626337"/>
              <a:gd name="connsiteX53" fmla="*/ 177066 w 3213614"/>
              <a:gd name="connsiteY53" fmla="*/ 330346 h 626337"/>
              <a:gd name="connsiteX54" fmla="*/ 229921 w 3213614"/>
              <a:gd name="connsiteY54" fmla="*/ 351489 h 626337"/>
              <a:gd name="connsiteX55" fmla="*/ 280134 w 3213614"/>
              <a:gd name="connsiteY55" fmla="*/ 364702 h 626337"/>
              <a:gd name="connsiteX56" fmla="*/ 338275 w 3213614"/>
              <a:gd name="connsiteY56" fmla="*/ 369988 h 626337"/>
              <a:gd name="connsiteX57" fmla="*/ 417558 w 3213614"/>
              <a:gd name="connsiteY57" fmla="*/ 356774 h 626337"/>
              <a:gd name="connsiteX58" fmla="*/ 504770 w 3213614"/>
              <a:gd name="connsiteY58" fmla="*/ 346203 h 626337"/>
              <a:gd name="connsiteX59" fmla="*/ 821903 w 3213614"/>
              <a:gd name="connsiteY59" fmla="*/ 303919 h 626337"/>
              <a:gd name="connsiteX60" fmla="*/ 1065038 w 3213614"/>
              <a:gd name="connsiteY60" fmla="*/ 277491 h 626337"/>
              <a:gd name="connsiteX61" fmla="*/ 1157535 w 3213614"/>
              <a:gd name="connsiteY61" fmla="*/ 266920 h 62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213614" h="626337">
                <a:moveTo>
                  <a:pt x="1157535" y="266920"/>
                </a:moveTo>
                <a:lnTo>
                  <a:pt x="1458811" y="229921"/>
                </a:lnTo>
                <a:lnTo>
                  <a:pt x="1773301" y="174423"/>
                </a:lnTo>
                <a:lnTo>
                  <a:pt x="2127433" y="137424"/>
                </a:lnTo>
                <a:lnTo>
                  <a:pt x="2328284" y="113639"/>
                </a:lnTo>
                <a:lnTo>
                  <a:pt x="2359997" y="113639"/>
                </a:lnTo>
                <a:lnTo>
                  <a:pt x="2431352" y="89854"/>
                </a:lnTo>
                <a:lnTo>
                  <a:pt x="2640131" y="18499"/>
                </a:lnTo>
                <a:lnTo>
                  <a:pt x="2685059" y="2642"/>
                </a:lnTo>
                <a:lnTo>
                  <a:pt x="2706201" y="0"/>
                </a:lnTo>
                <a:lnTo>
                  <a:pt x="2759056" y="7928"/>
                </a:lnTo>
                <a:lnTo>
                  <a:pt x="2811912" y="18499"/>
                </a:lnTo>
                <a:lnTo>
                  <a:pt x="2838340" y="21142"/>
                </a:lnTo>
                <a:lnTo>
                  <a:pt x="2875338" y="23785"/>
                </a:lnTo>
                <a:lnTo>
                  <a:pt x="2901766" y="29070"/>
                </a:lnTo>
                <a:lnTo>
                  <a:pt x="2959907" y="50212"/>
                </a:lnTo>
                <a:lnTo>
                  <a:pt x="3070904" y="97782"/>
                </a:lnTo>
                <a:lnTo>
                  <a:pt x="3126402" y="124210"/>
                </a:lnTo>
                <a:lnTo>
                  <a:pt x="3176615" y="153281"/>
                </a:lnTo>
                <a:lnTo>
                  <a:pt x="3197757" y="174423"/>
                </a:lnTo>
                <a:lnTo>
                  <a:pt x="3210971" y="190279"/>
                </a:lnTo>
                <a:lnTo>
                  <a:pt x="3213614" y="198208"/>
                </a:lnTo>
                <a:lnTo>
                  <a:pt x="3210971" y="214064"/>
                </a:lnTo>
                <a:lnTo>
                  <a:pt x="3192471" y="243135"/>
                </a:lnTo>
                <a:lnTo>
                  <a:pt x="3166044" y="264277"/>
                </a:lnTo>
                <a:lnTo>
                  <a:pt x="3110545" y="280134"/>
                </a:lnTo>
                <a:lnTo>
                  <a:pt x="2994263" y="288062"/>
                </a:lnTo>
                <a:lnTo>
                  <a:pt x="2732629" y="290705"/>
                </a:lnTo>
                <a:lnTo>
                  <a:pt x="2457780" y="303919"/>
                </a:lnTo>
                <a:lnTo>
                  <a:pt x="2212002" y="317133"/>
                </a:lnTo>
                <a:lnTo>
                  <a:pt x="1794444" y="351489"/>
                </a:lnTo>
                <a:lnTo>
                  <a:pt x="1733660" y="356774"/>
                </a:lnTo>
                <a:lnTo>
                  <a:pt x="1384814" y="406987"/>
                </a:lnTo>
                <a:lnTo>
                  <a:pt x="1038610" y="467771"/>
                </a:lnTo>
                <a:lnTo>
                  <a:pt x="843045" y="510055"/>
                </a:lnTo>
                <a:lnTo>
                  <a:pt x="745262" y="536483"/>
                </a:lnTo>
                <a:lnTo>
                  <a:pt x="647479" y="570839"/>
                </a:lnTo>
                <a:lnTo>
                  <a:pt x="547054" y="610481"/>
                </a:lnTo>
                <a:lnTo>
                  <a:pt x="510055" y="623694"/>
                </a:lnTo>
                <a:lnTo>
                  <a:pt x="486270" y="626337"/>
                </a:lnTo>
                <a:lnTo>
                  <a:pt x="446629" y="621052"/>
                </a:lnTo>
                <a:lnTo>
                  <a:pt x="393773" y="607838"/>
                </a:lnTo>
                <a:lnTo>
                  <a:pt x="288062" y="560268"/>
                </a:lnTo>
                <a:lnTo>
                  <a:pt x="187637" y="494198"/>
                </a:lnTo>
                <a:lnTo>
                  <a:pt x="92497" y="409630"/>
                </a:lnTo>
                <a:lnTo>
                  <a:pt x="23785" y="348846"/>
                </a:lnTo>
                <a:lnTo>
                  <a:pt x="13214" y="332989"/>
                </a:lnTo>
                <a:lnTo>
                  <a:pt x="2642" y="301276"/>
                </a:lnTo>
                <a:lnTo>
                  <a:pt x="0" y="290705"/>
                </a:lnTo>
                <a:lnTo>
                  <a:pt x="2642" y="280134"/>
                </a:lnTo>
                <a:lnTo>
                  <a:pt x="18499" y="274848"/>
                </a:lnTo>
                <a:lnTo>
                  <a:pt x="50212" y="282776"/>
                </a:lnTo>
                <a:lnTo>
                  <a:pt x="100425" y="303919"/>
                </a:lnTo>
                <a:lnTo>
                  <a:pt x="177066" y="330346"/>
                </a:lnTo>
                <a:lnTo>
                  <a:pt x="229921" y="351489"/>
                </a:lnTo>
                <a:lnTo>
                  <a:pt x="280134" y="364702"/>
                </a:lnTo>
                <a:lnTo>
                  <a:pt x="338275" y="369988"/>
                </a:lnTo>
                <a:lnTo>
                  <a:pt x="417558" y="356774"/>
                </a:lnTo>
                <a:lnTo>
                  <a:pt x="504770" y="346203"/>
                </a:lnTo>
                <a:lnTo>
                  <a:pt x="821903" y="303919"/>
                </a:lnTo>
                <a:lnTo>
                  <a:pt x="1065038" y="277491"/>
                </a:lnTo>
                <a:lnTo>
                  <a:pt x="1157535" y="266920"/>
                </a:lnTo>
                <a:close/>
              </a:path>
            </a:pathLst>
          </a:custGeom>
          <a:solidFill>
            <a:srgbClr val="1F497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E357D1C-3C7B-44D0-B6DB-26C457DDF100}"/>
              </a:ext>
            </a:extLst>
          </p:cNvPr>
          <p:cNvSpPr/>
          <p:nvPr/>
        </p:nvSpPr>
        <p:spPr>
          <a:xfrm rot="16200000">
            <a:off x="3033713" y="4287838"/>
            <a:ext cx="2901950" cy="355600"/>
          </a:xfrm>
          <a:custGeom>
            <a:avLst/>
            <a:gdLst>
              <a:gd name="connsiteX0" fmla="*/ 1393031 w 2895600"/>
              <a:gd name="connsiteY0" fmla="*/ 111919 h 354806"/>
              <a:gd name="connsiteX1" fmla="*/ 1952625 w 2895600"/>
              <a:gd name="connsiteY1" fmla="*/ 142875 h 354806"/>
              <a:gd name="connsiteX2" fmla="*/ 2386013 w 2895600"/>
              <a:gd name="connsiteY2" fmla="*/ 150019 h 354806"/>
              <a:gd name="connsiteX3" fmla="*/ 2566988 w 2895600"/>
              <a:gd name="connsiteY3" fmla="*/ 154781 h 354806"/>
              <a:gd name="connsiteX4" fmla="*/ 2607469 w 2895600"/>
              <a:gd name="connsiteY4" fmla="*/ 147637 h 354806"/>
              <a:gd name="connsiteX5" fmla="*/ 2655094 w 2895600"/>
              <a:gd name="connsiteY5" fmla="*/ 133350 h 354806"/>
              <a:gd name="connsiteX6" fmla="*/ 2688431 w 2895600"/>
              <a:gd name="connsiteY6" fmla="*/ 116681 h 354806"/>
              <a:gd name="connsiteX7" fmla="*/ 2724150 w 2895600"/>
              <a:gd name="connsiteY7" fmla="*/ 85725 h 354806"/>
              <a:gd name="connsiteX8" fmla="*/ 2740819 w 2895600"/>
              <a:gd name="connsiteY8" fmla="*/ 61912 h 354806"/>
              <a:gd name="connsiteX9" fmla="*/ 2747963 w 2895600"/>
              <a:gd name="connsiteY9" fmla="*/ 61912 h 354806"/>
              <a:gd name="connsiteX10" fmla="*/ 2895600 w 2895600"/>
              <a:gd name="connsiteY10" fmla="*/ 147637 h 354806"/>
              <a:gd name="connsiteX11" fmla="*/ 2895600 w 2895600"/>
              <a:gd name="connsiteY11" fmla="*/ 159544 h 354806"/>
              <a:gd name="connsiteX12" fmla="*/ 2881313 w 2895600"/>
              <a:gd name="connsiteY12" fmla="*/ 173831 h 354806"/>
              <a:gd name="connsiteX13" fmla="*/ 2893219 w 2895600"/>
              <a:gd name="connsiteY13" fmla="*/ 159544 h 354806"/>
              <a:gd name="connsiteX14" fmla="*/ 2843213 w 2895600"/>
              <a:gd name="connsiteY14" fmla="*/ 230981 h 354806"/>
              <a:gd name="connsiteX15" fmla="*/ 2781300 w 2895600"/>
              <a:gd name="connsiteY15" fmla="*/ 290512 h 354806"/>
              <a:gd name="connsiteX16" fmla="*/ 2712244 w 2895600"/>
              <a:gd name="connsiteY16" fmla="*/ 338137 h 354806"/>
              <a:gd name="connsiteX17" fmla="*/ 2667000 w 2895600"/>
              <a:gd name="connsiteY17" fmla="*/ 350044 h 354806"/>
              <a:gd name="connsiteX18" fmla="*/ 2543175 w 2895600"/>
              <a:gd name="connsiteY18" fmla="*/ 354806 h 354806"/>
              <a:gd name="connsiteX19" fmla="*/ 1888331 w 2895600"/>
              <a:gd name="connsiteY19" fmla="*/ 345281 h 354806"/>
              <a:gd name="connsiteX20" fmla="*/ 569119 w 2895600"/>
              <a:gd name="connsiteY20" fmla="*/ 333375 h 354806"/>
              <a:gd name="connsiteX21" fmla="*/ 314325 w 2895600"/>
              <a:gd name="connsiteY21" fmla="*/ 330994 h 354806"/>
              <a:gd name="connsiteX22" fmla="*/ 297656 w 2895600"/>
              <a:gd name="connsiteY22" fmla="*/ 330994 h 354806"/>
              <a:gd name="connsiteX23" fmla="*/ 280988 w 2895600"/>
              <a:gd name="connsiteY23" fmla="*/ 328612 h 354806"/>
              <a:gd name="connsiteX24" fmla="*/ 183356 w 2895600"/>
              <a:gd name="connsiteY24" fmla="*/ 300037 h 354806"/>
              <a:gd name="connsiteX25" fmla="*/ 102394 w 2895600"/>
              <a:gd name="connsiteY25" fmla="*/ 269081 h 354806"/>
              <a:gd name="connsiteX26" fmla="*/ 40481 w 2895600"/>
              <a:gd name="connsiteY26" fmla="*/ 235744 h 354806"/>
              <a:gd name="connsiteX27" fmla="*/ 9525 w 2895600"/>
              <a:gd name="connsiteY27" fmla="*/ 211931 h 354806"/>
              <a:gd name="connsiteX28" fmla="*/ 0 w 2895600"/>
              <a:gd name="connsiteY28" fmla="*/ 195262 h 354806"/>
              <a:gd name="connsiteX29" fmla="*/ 0 w 2895600"/>
              <a:gd name="connsiteY29" fmla="*/ 176212 h 354806"/>
              <a:gd name="connsiteX30" fmla="*/ 9525 w 2895600"/>
              <a:gd name="connsiteY30" fmla="*/ 150019 h 354806"/>
              <a:gd name="connsiteX31" fmla="*/ 47625 w 2895600"/>
              <a:gd name="connsiteY31" fmla="*/ 133350 h 354806"/>
              <a:gd name="connsiteX32" fmla="*/ 130969 w 2895600"/>
              <a:gd name="connsiteY32" fmla="*/ 102394 h 354806"/>
              <a:gd name="connsiteX33" fmla="*/ 238125 w 2895600"/>
              <a:gd name="connsiteY33" fmla="*/ 69056 h 354806"/>
              <a:gd name="connsiteX34" fmla="*/ 373856 w 2895600"/>
              <a:gd name="connsiteY34" fmla="*/ 33337 h 354806"/>
              <a:gd name="connsiteX35" fmla="*/ 485775 w 2895600"/>
              <a:gd name="connsiteY35" fmla="*/ 7144 h 354806"/>
              <a:gd name="connsiteX36" fmla="*/ 523875 w 2895600"/>
              <a:gd name="connsiteY36" fmla="*/ 0 h 354806"/>
              <a:gd name="connsiteX37" fmla="*/ 542925 w 2895600"/>
              <a:gd name="connsiteY37" fmla="*/ 0 h 354806"/>
              <a:gd name="connsiteX38" fmla="*/ 583406 w 2895600"/>
              <a:gd name="connsiteY38" fmla="*/ 9525 h 354806"/>
              <a:gd name="connsiteX39" fmla="*/ 683419 w 2895600"/>
              <a:gd name="connsiteY39" fmla="*/ 40481 h 354806"/>
              <a:gd name="connsiteX40" fmla="*/ 762000 w 2895600"/>
              <a:gd name="connsiteY40" fmla="*/ 54769 h 354806"/>
              <a:gd name="connsiteX41" fmla="*/ 926306 w 2895600"/>
              <a:gd name="connsiteY41" fmla="*/ 76200 h 354806"/>
              <a:gd name="connsiteX42" fmla="*/ 1083469 w 2895600"/>
              <a:gd name="connsiteY42" fmla="*/ 88106 h 354806"/>
              <a:gd name="connsiteX43" fmla="*/ 1254919 w 2895600"/>
              <a:gd name="connsiteY43" fmla="*/ 102394 h 354806"/>
              <a:gd name="connsiteX44" fmla="*/ 1393031 w 2895600"/>
              <a:gd name="connsiteY44" fmla="*/ 111919 h 354806"/>
              <a:gd name="connsiteX0" fmla="*/ 1393031 w 2901950"/>
              <a:gd name="connsiteY0" fmla="*/ 111919 h 354806"/>
              <a:gd name="connsiteX1" fmla="*/ 1952625 w 2901950"/>
              <a:gd name="connsiteY1" fmla="*/ 142875 h 354806"/>
              <a:gd name="connsiteX2" fmla="*/ 2386013 w 2901950"/>
              <a:gd name="connsiteY2" fmla="*/ 150019 h 354806"/>
              <a:gd name="connsiteX3" fmla="*/ 2566988 w 2901950"/>
              <a:gd name="connsiteY3" fmla="*/ 154781 h 354806"/>
              <a:gd name="connsiteX4" fmla="*/ 2607469 w 2901950"/>
              <a:gd name="connsiteY4" fmla="*/ 147637 h 354806"/>
              <a:gd name="connsiteX5" fmla="*/ 2655094 w 2901950"/>
              <a:gd name="connsiteY5" fmla="*/ 133350 h 354806"/>
              <a:gd name="connsiteX6" fmla="*/ 2688431 w 2901950"/>
              <a:gd name="connsiteY6" fmla="*/ 116681 h 354806"/>
              <a:gd name="connsiteX7" fmla="*/ 2724150 w 2901950"/>
              <a:gd name="connsiteY7" fmla="*/ 85725 h 354806"/>
              <a:gd name="connsiteX8" fmla="*/ 2740819 w 2901950"/>
              <a:gd name="connsiteY8" fmla="*/ 61912 h 354806"/>
              <a:gd name="connsiteX9" fmla="*/ 2747963 w 2901950"/>
              <a:gd name="connsiteY9" fmla="*/ 61912 h 354806"/>
              <a:gd name="connsiteX10" fmla="*/ 2895600 w 2901950"/>
              <a:gd name="connsiteY10" fmla="*/ 147637 h 354806"/>
              <a:gd name="connsiteX11" fmla="*/ 2895600 w 2901950"/>
              <a:gd name="connsiteY11" fmla="*/ 159544 h 354806"/>
              <a:gd name="connsiteX12" fmla="*/ 2893219 w 2901950"/>
              <a:gd name="connsiteY12" fmla="*/ 159544 h 354806"/>
              <a:gd name="connsiteX13" fmla="*/ 2843213 w 2901950"/>
              <a:gd name="connsiteY13" fmla="*/ 230981 h 354806"/>
              <a:gd name="connsiteX14" fmla="*/ 2781300 w 2901950"/>
              <a:gd name="connsiteY14" fmla="*/ 290512 h 354806"/>
              <a:gd name="connsiteX15" fmla="*/ 2712244 w 2901950"/>
              <a:gd name="connsiteY15" fmla="*/ 338137 h 354806"/>
              <a:gd name="connsiteX16" fmla="*/ 2667000 w 2901950"/>
              <a:gd name="connsiteY16" fmla="*/ 350044 h 354806"/>
              <a:gd name="connsiteX17" fmla="*/ 2543175 w 2901950"/>
              <a:gd name="connsiteY17" fmla="*/ 354806 h 354806"/>
              <a:gd name="connsiteX18" fmla="*/ 1888331 w 2901950"/>
              <a:gd name="connsiteY18" fmla="*/ 345281 h 354806"/>
              <a:gd name="connsiteX19" fmla="*/ 569119 w 2901950"/>
              <a:gd name="connsiteY19" fmla="*/ 333375 h 354806"/>
              <a:gd name="connsiteX20" fmla="*/ 314325 w 2901950"/>
              <a:gd name="connsiteY20" fmla="*/ 330994 h 354806"/>
              <a:gd name="connsiteX21" fmla="*/ 297656 w 2901950"/>
              <a:gd name="connsiteY21" fmla="*/ 330994 h 354806"/>
              <a:gd name="connsiteX22" fmla="*/ 280988 w 2901950"/>
              <a:gd name="connsiteY22" fmla="*/ 328612 h 354806"/>
              <a:gd name="connsiteX23" fmla="*/ 183356 w 2901950"/>
              <a:gd name="connsiteY23" fmla="*/ 300037 h 354806"/>
              <a:gd name="connsiteX24" fmla="*/ 102394 w 2901950"/>
              <a:gd name="connsiteY24" fmla="*/ 269081 h 354806"/>
              <a:gd name="connsiteX25" fmla="*/ 40481 w 2901950"/>
              <a:gd name="connsiteY25" fmla="*/ 235744 h 354806"/>
              <a:gd name="connsiteX26" fmla="*/ 9525 w 2901950"/>
              <a:gd name="connsiteY26" fmla="*/ 211931 h 354806"/>
              <a:gd name="connsiteX27" fmla="*/ 0 w 2901950"/>
              <a:gd name="connsiteY27" fmla="*/ 195262 h 354806"/>
              <a:gd name="connsiteX28" fmla="*/ 0 w 2901950"/>
              <a:gd name="connsiteY28" fmla="*/ 176212 h 354806"/>
              <a:gd name="connsiteX29" fmla="*/ 9525 w 2901950"/>
              <a:gd name="connsiteY29" fmla="*/ 150019 h 354806"/>
              <a:gd name="connsiteX30" fmla="*/ 47625 w 2901950"/>
              <a:gd name="connsiteY30" fmla="*/ 133350 h 354806"/>
              <a:gd name="connsiteX31" fmla="*/ 130969 w 2901950"/>
              <a:gd name="connsiteY31" fmla="*/ 102394 h 354806"/>
              <a:gd name="connsiteX32" fmla="*/ 238125 w 2901950"/>
              <a:gd name="connsiteY32" fmla="*/ 69056 h 354806"/>
              <a:gd name="connsiteX33" fmla="*/ 373856 w 2901950"/>
              <a:gd name="connsiteY33" fmla="*/ 33337 h 354806"/>
              <a:gd name="connsiteX34" fmla="*/ 485775 w 2901950"/>
              <a:gd name="connsiteY34" fmla="*/ 7144 h 354806"/>
              <a:gd name="connsiteX35" fmla="*/ 523875 w 2901950"/>
              <a:gd name="connsiteY35" fmla="*/ 0 h 354806"/>
              <a:gd name="connsiteX36" fmla="*/ 542925 w 2901950"/>
              <a:gd name="connsiteY36" fmla="*/ 0 h 354806"/>
              <a:gd name="connsiteX37" fmla="*/ 583406 w 2901950"/>
              <a:gd name="connsiteY37" fmla="*/ 9525 h 354806"/>
              <a:gd name="connsiteX38" fmla="*/ 683419 w 2901950"/>
              <a:gd name="connsiteY38" fmla="*/ 40481 h 354806"/>
              <a:gd name="connsiteX39" fmla="*/ 762000 w 2901950"/>
              <a:gd name="connsiteY39" fmla="*/ 54769 h 354806"/>
              <a:gd name="connsiteX40" fmla="*/ 926306 w 2901950"/>
              <a:gd name="connsiteY40" fmla="*/ 76200 h 354806"/>
              <a:gd name="connsiteX41" fmla="*/ 1083469 w 2901950"/>
              <a:gd name="connsiteY41" fmla="*/ 88106 h 354806"/>
              <a:gd name="connsiteX42" fmla="*/ 1254919 w 2901950"/>
              <a:gd name="connsiteY42" fmla="*/ 102394 h 354806"/>
              <a:gd name="connsiteX43" fmla="*/ 1393031 w 2901950"/>
              <a:gd name="connsiteY43" fmla="*/ 111919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901950" h="354806">
                <a:moveTo>
                  <a:pt x="1393031" y="111919"/>
                </a:moveTo>
                <a:lnTo>
                  <a:pt x="1952625" y="142875"/>
                </a:lnTo>
                <a:lnTo>
                  <a:pt x="2386013" y="150019"/>
                </a:lnTo>
                <a:lnTo>
                  <a:pt x="2566988" y="154781"/>
                </a:lnTo>
                <a:lnTo>
                  <a:pt x="2607469" y="147637"/>
                </a:lnTo>
                <a:lnTo>
                  <a:pt x="2655094" y="133350"/>
                </a:lnTo>
                <a:lnTo>
                  <a:pt x="2688431" y="116681"/>
                </a:lnTo>
                <a:lnTo>
                  <a:pt x="2724150" y="85725"/>
                </a:lnTo>
                <a:lnTo>
                  <a:pt x="2740819" y="61912"/>
                </a:lnTo>
                <a:lnTo>
                  <a:pt x="2747963" y="61912"/>
                </a:lnTo>
                <a:lnTo>
                  <a:pt x="2895600" y="147637"/>
                </a:lnTo>
                <a:lnTo>
                  <a:pt x="2895600" y="159544"/>
                </a:lnTo>
                <a:cubicBezTo>
                  <a:pt x="2895203" y="161528"/>
                  <a:pt x="2901950" y="147638"/>
                  <a:pt x="2893219" y="159544"/>
                </a:cubicBezTo>
                <a:lnTo>
                  <a:pt x="2843213" y="230981"/>
                </a:lnTo>
                <a:lnTo>
                  <a:pt x="2781300" y="290512"/>
                </a:lnTo>
                <a:lnTo>
                  <a:pt x="2712244" y="338137"/>
                </a:lnTo>
                <a:lnTo>
                  <a:pt x="2667000" y="350044"/>
                </a:lnTo>
                <a:lnTo>
                  <a:pt x="2543175" y="354806"/>
                </a:lnTo>
                <a:lnTo>
                  <a:pt x="1888331" y="345281"/>
                </a:lnTo>
                <a:lnTo>
                  <a:pt x="569119" y="333375"/>
                </a:lnTo>
                <a:lnTo>
                  <a:pt x="314325" y="330994"/>
                </a:lnTo>
                <a:lnTo>
                  <a:pt x="297656" y="330994"/>
                </a:lnTo>
                <a:lnTo>
                  <a:pt x="280988" y="328612"/>
                </a:lnTo>
                <a:lnTo>
                  <a:pt x="183356" y="300037"/>
                </a:lnTo>
                <a:lnTo>
                  <a:pt x="102394" y="269081"/>
                </a:lnTo>
                <a:lnTo>
                  <a:pt x="40481" y="235744"/>
                </a:lnTo>
                <a:lnTo>
                  <a:pt x="9525" y="211931"/>
                </a:lnTo>
                <a:lnTo>
                  <a:pt x="0" y="195262"/>
                </a:lnTo>
                <a:lnTo>
                  <a:pt x="0" y="176212"/>
                </a:lnTo>
                <a:lnTo>
                  <a:pt x="9525" y="150019"/>
                </a:lnTo>
                <a:lnTo>
                  <a:pt x="47625" y="133350"/>
                </a:lnTo>
                <a:lnTo>
                  <a:pt x="130969" y="102394"/>
                </a:lnTo>
                <a:lnTo>
                  <a:pt x="238125" y="69056"/>
                </a:lnTo>
                <a:lnTo>
                  <a:pt x="373856" y="33337"/>
                </a:lnTo>
                <a:lnTo>
                  <a:pt x="485775" y="7144"/>
                </a:lnTo>
                <a:lnTo>
                  <a:pt x="523875" y="0"/>
                </a:lnTo>
                <a:lnTo>
                  <a:pt x="542925" y="0"/>
                </a:lnTo>
                <a:lnTo>
                  <a:pt x="583406" y="9525"/>
                </a:lnTo>
                <a:lnTo>
                  <a:pt x="683419" y="40481"/>
                </a:lnTo>
                <a:lnTo>
                  <a:pt x="762000" y="54769"/>
                </a:lnTo>
                <a:lnTo>
                  <a:pt x="926306" y="76200"/>
                </a:lnTo>
                <a:lnTo>
                  <a:pt x="1083469" y="88106"/>
                </a:lnTo>
                <a:lnTo>
                  <a:pt x="1254919" y="102394"/>
                </a:lnTo>
                <a:lnTo>
                  <a:pt x="1393031" y="111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2567968-3A8D-4B6C-B3D6-38963FFA4069}"/>
              </a:ext>
            </a:extLst>
          </p:cNvPr>
          <p:cNvSpPr/>
          <p:nvPr/>
        </p:nvSpPr>
        <p:spPr>
          <a:xfrm rot="18000000">
            <a:off x="4667251" y="2409826"/>
            <a:ext cx="3629025" cy="2520950"/>
          </a:xfrm>
          <a:custGeom>
            <a:avLst/>
            <a:gdLst>
              <a:gd name="connsiteX0" fmla="*/ 1435732 w 3628637"/>
              <a:gd name="connsiteY0" fmla="*/ 1472970 h 2519772"/>
              <a:gd name="connsiteX1" fmla="*/ 2023265 w 3628637"/>
              <a:gd name="connsiteY1" fmla="*/ 1150241 h 2519772"/>
              <a:gd name="connsiteX2" fmla="*/ 2796988 w 3628637"/>
              <a:gd name="connsiteY2" fmla="*/ 707522 h 2519772"/>
              <a:gd name="connsiteX3" fmla="*/ 3214881 w 3628637"/>
              <a:gd name="connsiteY3" fmla="*/ 459269 h 2519772"/>
              <a:gd name="connsiteX4" fmla="*/ 3322458 w 3628637"/>
              <a:gd name="connsiteY4" fmla="*/ 393068 h 2519772"/>
              <a:gd name="connsiteX5" fmla="*/ 3363833 w 3628637"/>
              <a:gd name="connsiteY5" fmla="*/ 359967 h 2519772"/>
              <a:gd name="connsiteX6" fmla="*/ 3401071 w 3628637"/>
              <a:gd name="connsiteY6" fmla="*/ 322729 h 2519772"/>
              <a:gd name="connsiteX7" fmla="*/ 3430034 w 3628637"/>
              <a:gd name="connsiteY7" fmla="*/ 281354 h 2519772"/>
              <a:gd name="connsiteX8" fmla="*/ 3442447 w 3628637"/>
              <a:gd name="connsiteY8" fmla="*/ 252391 h 2519772"/>
              <a:gd name="connsiteX9" fmla="*/ 3454860 w 3628637"/>
              <a:gd name="connsiteY9" fmla="*/ 177915 h 2519772"/>
              <a:gd name="connsiteX10" fmla="*/ 3467272 w 3628637"/>
              <a:gd name="connsiteY10" fmla="*/ 62063 h 2519772"/>
              <a:gd name="connsiteX11" fmla="*/ 3467272 w 3628637"/>
              <a:gd name="connsiteY11" fmla="*/ 16550 h 2519772"/>
              <a:gd name="connsiteX12" fmla="*/ 3475547 w 3628637"/>
              <a:gd name="connsiteY12" fmla="*/ 0 h 2519772"/>
              <a:gd name="connsiteX13" fmla="*/ 3487960 w 3628637"/>
              <a:gd name="connsiteY13" fmla="*/ 0 h 2519772"/>
              <a:gd name="connsiteX14" fmla="*/ 3504510 w 3628637"/>
              <a:gd name="connsiteY14" fmla="*/ 4138 h 2519772"/>
              <a:gd name="connsiteX15" fmla="*/ 3521060 w 3628637"/>
              <a:gd name="connsiteY15" fmla="*/ 28963 h 2519772"/>
              <a:gd name="connsiteX16" fmla="*/ 3545886 w 3628637"/>
              <a:gd name="connsiteY16" fmla="*/ 95164 h 2519772"/>
              <a:gd name="connsiteX17" fmla="*/ 3570711 w 3628637"/>
              <a:gd name="connsiteY17" fmla="*/ 169640 h 2519772"/>
              <a:gd name="connsiteX18" fmla="*/ 3595537 w 3628637"/>
              <a:gd name="connsiteY18" fmla="*/ 252391 h 2519772"/>
              <a:gd name="connsiteX19" fmla="*/ 3616224 w 3628637"/>
              <a:gd name="connsiteY19" fmla="*/ 322729 h 2519772"/>
              <a:gd name="connsiteX20" fmla="*/ 3624499 w 3628637"/>
              <a:gd name="connsiteY20" fmla="*/ 388930 h 2519772"/>
              <a:gd name="connsiteX21" fmla="*/ 3628637 w 3628637"/>
              <a:gd name="connsiteY21" fmla="*/ 442719 h 2519772"/>
              <a:gd name="connsiteX22" fmla="*/ 3628637 w 3628637"/>
              <a:gd name="connsiteY22" fmla="*/ 521332 h 2519772"/>
              <a:gd name="connsiteX23" fmla="*/ 3620362 w 3628637"/>
              <a:gd name="connsiteY23" fmla="*/ 579258 h 2519772"/>
              <a:gd name="connsiteX24" fmla="*/ 3595537 w 3628637"/>
              <a:gd name="connsiteY24" fmla="*/ 628909 h 2519772"/>
              <a:gd name="connsiteX25" fmla="*/ 3574849 w 3628637"/>
              <a:gd name="connsiteY25" fmla="*/ 649596 h 2519772"/>
              <a:gd name="connsiteX26" fmla="*/ 3541748 w 3628637"/>
              <a:gd name="connsiteY26" fmla="*/ 657872 h 2519772"/>
              <a:gd name="connsiteX27" fmla="*/ 3516923 w 3628637"/>
              <a:gd name="connsiteY27" fmla="*/ 657872 h 2519772"/>
              <a:gd name="connsiteX28" fmla="*/ 3475547 w 3628637"/>
              <a:gd name="connsiteY28" fmla="*/ 649596 h 2519772"/>
              <a:gd name="connsiteX29" fmla="*/ 3430034 w 3628637"/>
              <a:gd name="connsiteY29" fmla="*/ 641321 h 2519772"/>
              <a:gd name="connsiteX30" fmla="*/ 3367971 w 3628637"/>
              <a:gd name="connsiteY30" fmla="*/ 649596 h 2519772"/>
              <a:gd name="connsiteX31" fmla="*/ 3314183 w 3628637"/>
              <a:gd name="connsiteY31" fmla="*/ 666147 h 2519772"/>
              <a:gd name="connsiteX32" fmla="*/ 3260394 w 3628637"/>
              <a:gd name="connsiteY32" fmla="*/ 690972 h 2519772"/>
              <a:gd name="connsiteX33" fmla="*/ 2892152 w 3628637"/>
              <a:gd name="connsiteY33" fmla="*/ 906125 h 2519772"/>
              <a:gd name="connsiteX34" fmla="*/ 2776300 w 3628637"/>
              <a:gd name="connsiteY34" fmla="*/ 972326 h 2519772"/>
              <a:gd name="connsiteX35" fmla="*/ 2494946 w 3628637"/>
              <a:gd name="connsiteY35" fmla="*/ 1129553 h 2519772"/>
              <a:gd name="connsiteX36" fmla="*/ 2267381 w 3628637"/>
              <a:gd name="connsiteY36" fmla="*/ 1266092 h 2519772"/>
              <a:gd name="connsiteX37" fmla="*/ 318592 w 3628637"/>
              <a:gd name="connsiteY37" fmla="*/ 2391508 h 2519772"/>
              <a:gd name="connsiteX38" fmla="*/ 103439 w 3628637"/>
              <a:gd name="connsiteY38" fmla="*/ 2515634 h 2519772"/>
              <a:gd name="connsiteX39" fmla="*/ 70338 w 3628637"/>
              <a:gd name="connsiteY39" fmla="*/ 2519772 h 2519772"/>
              <a:gd name="connsiteX40" fmla="*/ 45513 w 3628637"/>
              <a:gd name="connsiteY40" fmla="*/ 2515634 h 2519772"/>
              <a:gd name="connsiteX41" fmla="*/ 20688 w 3628637"/>
              <a:gd name="connsiteY41" fmla="*/ 2494947 h 2519772"/>
              <a:gd name="connsiteX42" fmla="*/ 4137 w 3628637"/>
              <a:gd name="connsiteY42" fmla="*/ 2474259 h 2519772"/>
              <a:gd name="connsiteX43" fmla="*/ 0 w 3628637"/>
              <a:gd name="connsiteY43" fmla="*/ 2449434 h 2519772"/>
              <a:gd name="connsiteX44" fmla="*/ 8275 w 3628637"/>
              <a:gd name="connsiteY44" fmla="*/ 2391508 h 2519772"/>
              <a:gd name="connsiteX45" fmla="*/ 41375 w 3628637"/>
              <a:gd name="connsiteY45" fmla="*/ 2308757 h 2519772"/>
              <a:gd name="connsiteX46" fmla="*/ 95164 w 3628637"/>
              <a:gd name="connsiteY46" fmla="*/ 2213593 h 2519772"/>
              <a:gd name="connsiteX47" fmla="*/ 182052 w 3628637"/>
              <a:gd name="connsiteY47" fmla="*/ 2114291 h 2519772"/>
              <a:gd name="connsiteX48" fmla="*/ 231703 w 3628637"/>
              <a:gd name="connsiteY48" fmla="*/ 2077053 h 2519772"/>
              <a:gd name="connsiteX49" fmla="*/ 450994 w 3628637"/>
              <a:gd name="connsiteY49" fmla="*/ 1981890 h 2519772"/>
              <a:gd name="connsiteX50" fmla="*/ 1249542 w 3628637"/>
              <a:gd name="connsiteY50" fmla="*/ 1576409 h 2519772"/>
              <a:gd name="connsiteX51" fmla="*/ 1435732 w 3628637"/>
              <a:gd name="connsiteY51" fmla="*/ 1472970 h 251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628637" h="2519772">
                <a:moveTo>
                  <a:pt x="1435732" y="1472970"/>
                </a:moveTo>
                <a:lnTo>
                  <a:pt x="2023265" y="1150241"/>
                </a:lnTo>
                <a:lnTo>
                  <a:pt x="2796988" y="707522"/>
                </a:lnTo>
                <a:lnTo>
                  <a:pt x="3214881" y="459269"/>
                </a:lnTo>
                <a:lnTo>
                  <a:pt x="3322458" y="393068"/>
                </a:lnTo>
                <a:lnTo>
                  <a:pt x="3363833" y="359967"/>
                </a:lnTo>
                <a:lnTo>
                  <a:pt x="3401071" y="322729"/>
                </a:lnTo>
                <a:lnTo>
                  <a:pt x="3430034" y="281354"/>
                </a:lnTo>
                <a:lnTo>
                  <a:pt x="3442447" y="252391"/>
                </a:lnTo>
                <a:lnTo>
                  <a:pt x="3454860" y="177915"/>
                </a:lnTo>
                <a:cubicBezTo>
                  <a:pt x="3467424" y="64830"/>
                  <a:pt x="3467272" y="103668"/>
                  <a:pt x="3467272" y="62063"/>
                </a:cubicBezTo>
                <a:lnTo>
                  <a:pt x="3467272" y="16550"/>
                </a:lnTo>
                <a:lnTo>
                  <a:pt x="3475547" y="0"/>
                </a:lnTo>
                <a:lnTo>
                  <a:pt x="3487960" y="0"/>
                </a:lnTo>
                <a:lnTo>
                  <a:pt x="3504510" y="4138"/>
                </a:lnTo>
                <a:lnTo>
                  <a:pt x="3521060" y="28963"/>
                </a:lnTo>
                <a:lnTo>
                  <a:pt x="3545886" y="95164"/>
                </a:lnTo>
                <a:lnTo>
                  <a:pt x="3570711" y="169640"/>
                </a:lnTo>
                <a:lnTo>
                  <a:pt x="3595537" y="252391"/>
                </a:lnTo>
                <a:lnTo>
                  <a:pt x="3616224" y="322729"/>
                </a:lnTo>
                <a:lnTo>
                  <a:pt x="3624499" y="388930"/>
                </a:lnTo>
                <a:lnTo>
                  <a:pt x="3628637" y="442719"/>
                </a:lnTo>
                <a:lnTo>
                  <a:pt x="3628637" y="521332"/>
                </a:lnTo>
                <a:lnTo>
                  <a:pt x="3620362" y="579258"/>
                </a:lnTo>
                <a:lnTo>
                  <a:pt x="3595537" y="628909"/>
                </a:lnTo>
                <a:lnTo>
                  <a:pt x="3574849" y="649596"/>
                </a:lnTo>
                <a:lnTo>
                  <a:pt x="3541748" y="657872"/>
                </a:lnTo>
                <a:lnTo>
                  <a:pt x="3516923" y="657872"/>
                </a:lnTo>
                <a:lnTo>
                  <a:pt x="3475547" y="649596"/>
                </a:lnTo>
                <a:lnTo>
                  <a:pt x="3430034" y="641321"/>
                </a:lnTo>
                <a:lnTo>
                  <a:pt x="3367971" y="649596"/>
                </a:lnTo>
                <a:lnTo>
                  <a:pt x="3314183" y="666147"/>
                </a:lnTo>
                <a:lnTo>
                  <a:pt x="3260394" y="690972"/>
                </a:lnTo>
                <a:lnTo>
                  <a:pt x="2892152" y="906125"/>
                </a:lnTo>
                <a:lnTo>
                  <a:pt x="2776300" y="972326"/>
                </a:lnTo>
                <a:lnTo>
                  <a:pt x="2494946" y="1129553"/>
                </a:lnTo>
                <a:lnTo>
                  <a:pt x="2267381" y="1266092"/>
                </a:lnTo>
                <a:lnTo>
                  <a:pt x="318592" y="2391508"/>
                </a:lnTo>
                <a:lnTo>
                  <a:pt x="103439" y="2515634"/>
                </a:lnTo>
                <a:lnTo>
                  <a:pt x="70338" y="2519772"/>
                </a:lnTo>
                <a:lnTo>
                  <a:pt x="45513" y="2515634"/>
                </a:lnTo>
                <a:lnTo>
                  <a:pt x="20688" y="2494947"/>
                </a:lnTo>
                <a:lnTo>
                  <a:pt x="4137" y="2474259"/>
                </a:lnTo>
                <a:lnTo>
                  <a:pt x="0" y="2449434"/>
                </a:lnTo>
                <a:cubicBezTo>
                  <a:pt x="8485" y="2394282"/>
                  <a:pt x="8275" y="2413786"/>
                  <a:pt x="8275" y="2391508"/>
                </a:cubicBezTo>
                <a:lnTo>
                  <a:pt x="41375" y="2308757"/>
                </a:lnTo>
                <a:lnTo>
                  <a:pt x="95164" y="2213593"/>
                </a:lnTo>
                <a:lnTo>
                  <a:pt x="182052" y="2114291"/>
                </a:lnTo>
                <a:lnTo>
                  <a:pt x="231703" y="2077053"/>
                </a:lnTo>
                <a:lnTo>
                  <a:pt x="450994" y="1981890"/>
                </a:lnTo>
                <a:lnTo>
                  <a:pt x="1249542" y="1576409"/>
                </a:lnTo>
                <a:lnTo>
                  <a:pt x="1435732" y="147297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DC814FE-7F6B-4F45-8984-A31B622C9144}"/>
              </a:ext>
            </a:extLst>
          </p:cNvPr>
          <p:cNvSpPr/>
          <p:nvPr/>
        </p:nvSpPr>
        <p:spPr>
          <a:xfrm rot="18000000">
            <a:off x="4425951" y="3683001"/>
            <a:ext cx="2682875" cy="625475"/>
          </a:xfrm>
          <a:custGeom>
            <a:avLst/>
            <a:gdLst>
              <a:gd name="connsiteX0" fmla="*/ 1793081 w 2683669"/>
              <a:gd name="connsiteY0" fmla="*/ 561975 h 626269"/>
              <a:gd name="connsiteX1" fmla="*/ 2021681 w 2683669"/>
              <a:gd name="connsiteY1" fmla="*/ 597694 h 626269"/>
              <a:gd name="connsiteX2" fmla="*/ 2147888 w 2683669"/>
              <a:gd name="connsiteY2" fmla="*/ 611981 h 626269"/>
              <a:gd name="connsiteX3" fmla="*/ 2257425 w 2683669"/>
              <a:gd name="connsiteY3" fmla="*/ 626269 h 626269"/>
              <a:gd name="connsiteX4" fmla="*/ 2293144 w 2683669"/>
              <a:gd name="connsiteY4" fmla="*/ 623887 h 626269"/>
              <a:gd name="connsiteX5" fmla="*/ 2378869 w 2683669"/>
              <a:gd name="connsiteY5" fmla="*/ 578644 h 626269"/>
              <a:gd name="connsiteX6" fmla="*/ 2312194 w 2683669"/>
              <a:gd name="connsiteY6" fmla="*/ 614362 h 626269"/>
              <a:gd name="connsiteX7" fmla="*/ 2678906 w 2683669"/>
              <a:gd name="connsiteY7" fmla="*/ 409575 h 626269"/>
              <a:gd name="connsiteX8" fmla="*/ 2683669 w 2683669"/>
              <a:gd name="connsiteY8" fmla="*/ 388144 h 626269"/>
              <a:gd name="connsiteX9" fmla="*/ 2676525 w 2683669"/>
              <a:gd name="connsiteY9" fmla="*/ 366712 h 626269"/>
              <a:gd name="connsiteX10" fmla="*/ 2650331 w 2683669"/>
              <a:gd name="connsiteY10" fmla="*/ 352425 h 626269"/>
              <a:gd name="connsiteX11" fmla="*/ 2593181 w 2683669"/>
              <a:gd name="connsiteY11" fmla="*/ 350044 h 626269"/>
              <a:gd name="connsiteX12" fmla="*/ 2400300 w 2683669"/>
              <a:gd name="connsiteY12" fmla="*/ 354806 h 626269"/>
              <a:gd name="connsiteX13" fmla="*/ 2159794 w 2683669"/>
              <a:gd name="connsiteY13" fmla="*/ 352425 h 626269"/>
              <a:gd name="connsiteX14" fmla="*/ 1869281 w 2683669"/>
              <a:gd name="connsiteY14" fmla="*/ 335756 h 626269"/>
              <a:gd name="connsiteX15" fmla="*/ 1600200 w 2683669"/>
              <a:gd name="connsiteY15" fmla="*/ 311944 h 626269"/>
              <a:gd name="connsiteX16" fmla="*/ 1326356 w 2683669"/>
              <a:gd name="connsiteY16" fmla="*/ 273844 h 626269"/>
              <a:gd name="connsiteX17" fmla="*/ 1033463 w 2683669"/>
              <a:gd name="connsiteY17" fmla="*/ 223837 h 626269"/>
              <a:gd name="connsiteX18" fmla="*/ 642938 w 2683669"/>
              <a:gd name="connsiteY18" fmla="*/ 145256 h 626269"/>
              <a:gd name="connsiteX19" fmla="*/ 438150 w 2683669"/>
              <a:gd name="connsiteY19" fmla="*/ 100012 h 626269"/>
              <a:gd name="connsiteX20" fmla="*/ 140494 w 2683669"/>
              <a:gd name="connsiteY20" fmla="*/ 26194 h 626269"/>
              <a:gd name="connsiteX21" fmla="*/ 64294 w 2683669"/>
              <a:gd name="connsiteY21" fmla="*/ 2381 h 626269"/>
              <a:gd name="connsiteX22" fmla="*/ 35719 w 2683669"/>
              <a:gd name="connsiteY22" fmla="*/ 0 h 626269"/>
              <a:gd name="connsiteX23" fmla="*/ 14288 w 2683669"/>
              <a:gd name="connsiteY23" fmla="*/ 2381 h 626269"/>
              <a:gd name="connsiteX24" fmla="*/ 0 w 2683669"/>
              <a:gd name="connsiteY24" fmla="*/ 9525 h 626269"/>
              <a:gd name="connsiteX25" fmla="*/ 2381 w 2683669"/>
              <a:gd name="connsiteY25" fmla="*/ 23812 h 626269"/>
              <a:gd name="connsiteX26" fmla="*/ 7144 w 2683669"/>
              <a:gd name="connsiteY26" fmla="*/ 40481 h 626269"/>
              <a:gd name="connsiteX27" fmla="*/ 21431 w 2683669"/>
              <a:gd name="connsiteY27" fmla="*/ 59531 h 626269"/>
              <a:gd name="connsiteX28" fmla="*/ 64294 w 2683669"/>
              <a:gd name="connsiteY28" fmla="*/ 73819 h 626269"/>
              <a:gd name="connsiteX29" fmla="*/ 180975 w 2683669"/>
              <a:gd name="connsiteY29" fmla="*/ 121444 h 626269"/>
              <a:gd name="connsiteX30" fmla="*/ 416719 w 2683669"/>
              <a:gd name="connsiteY30" fmla="*/ 204787 h 626269"/>
              <a:gd name="connsiteX31" fmla="*/ 764381 w 2683669"/>
              <a:gd name="connsiteY31" fmla="*/ 319087 h 626269"/>
              <a:gd name="connsiteX32" fmla="*/ 902494 w 2683669"/>
              <a:gd name="connsiteY32" fmla="*/ 357187 h 626269"/>
              <a:gd name="connsiteX33" fmla="*/ 1114425 w 2683669"/>
              <a:gd name="connsiteY33" fmla="*/ 416719 h 626269"/>
              <a:gd name="connsiteX34" fmla="*/ 1309688 w 2683669"/>
              <a:gd name="connsiteY34" fmla="*/ 464344 h 626269"/>
              <a:gd name="connsiteX35" fmla="*/ 1519238 w 2683669"/>
              <a:gd name="connsiteY35" fmla="*/ 511969 h 626269"/>
              <a:gd name="connsiteX36" fmla="*/ 1645444 w 2683669"/>
              <a:gd name="connsiteY36" fmla="*/ 538162 h 626269"/>
              <a:gd name="connsiteX37" fmla="*/ 1793081 w 2683669"/>
              <a:gd name="connsiteY37" fmla="*/ 561975 h 626269"/>
              <a:gd name="connsiteX0" fmla="*/ 1793081 w 2683669"/>
              <a:gd name="connsiteY0" fmla="*/ 561975 h 650081"/>
              <a:gd name="connsiteX1" fmla="*/ 2021681 w 2683669"/>
              <a:gd name="connsiteY1" fmla="*/ 597694 h 650081"/>
              <a:gd name="connsiteX2" fmla="*/ 2147888 w 2683669"/>
              <a:gd name="connsiteY2" fmla="*/ 611981 h 650081"/>
              <a:gd name="connsiteX3" fmla="*/ 2257425 w 2683669"/>
              <a:gd name="connsiteY3" fmla="*/ 626269 h 650081"/>
              <a:gd name="connsiteX4" fmla="*/ 2293144 w 2683669"/>
              <a:gd name="connsiteY4" fmla="*/ 623887 h 650081"/>
              <a:gd name="connsiteX5" fmla="*/ 2312194 w 2683669"/>
              <a:gd name="connsiteY5" fmla="*/ 614362 h 650081"/>
              <a:gd name="connsiteX6" fmla="*/ 2678906 w 2683669"/>
              <a:gd name="connsiteY6" fmla="*/ 409575 h 650081"/>
              <a:gd name="connsiteX7" fmla="*/ 2683669 w 2683669"/>
              <a:gd name="connsiteY7" fmla="*/ 388144 h 650081"/>
              <a:gd name="connsiteX8" fmla="*/ 2676525 w 2683669"/>
              <a:gd name="connsiteY8" fmla="*/ 366712 h 650081"/>
              <a:gd name="connsiteX9" fmla="*/ 2650331 w 2683669"/>
              <a:gd name="connsiteY9" fmla="*/ 352425 h 650081"/>
              <a:gd name="connsiteX10" fmla="*/ 2593181 w 2683669"/>
              <a:gd name="connsiteY10" fmla="*/ 350044 h 650081"/>
              <a:gd name="connsiteX11" fmla="*/ 2400300 w 2683669"/>
              <a:gd name="connsiteY11" fmla="*/ 354806 h 650081"/>
              <a:gd name="connsiteX12" fmla="*/ 2159794 w 2683669"/>
              <a:gd name="connsiteY12" fmla="*/ 352425 h 650081"/>
              <a:gd name="connsiteX13" fmla="*/ 1869281 w 2683669"/>
              <a:gd name="connsiteY13" fmla="*/ 335756 h 650081"/>
              <a:gd name="connsiteX14" fmla="*/ 1600200 w 2683669"/>
              <a:gd name="connsiteY14" fmla="*/ 311944 h 650081"/>
              <a:gd name="connsiteX15" fmla="*/ 1326356 w 2683669"/>
              <a:gd name="connsiteY15" fmla="*/ 273844 h 650081"/>
              <a:gd name="connsiteX16" fmla="*/ 1033463 w 2683669"/>
              <a:gd name="connsiteY16" fmla="*/ 223837 h 650081"/>
              <a:gd name="connsiteX17" fmla="*/ 642938 w 2683669"/>
              <a:gd name="connsiteY17" fmla="*/ 145256 h 650081"/>
              <a:gd name="connsiteX18" fmla="*/ 438150 w 2683669"/>
              <a:gd name="connsiteY18" fmla="*/ 100012 h 650081"/>
              <a:gd name="connsiteX19" fmla="*/ 140494 w 2683669"/>
              <a:gd name="connsiteY19" fmla="*/ 26194 h 650081"/>
              <a:gd name="connsiteX20" fmla="*/ 64294 w 2683669"/>
              <a:gd name="connsiteY20" fmla="*/ 2381 h 650081"/>
              <a:gd name="connsiteX21" fmla="*/ 35719 w 2683669"/>
              <a:gd name="connsiteY21" fmla="*/ 0 h 650081"/>
              <a:gd name="connsiteX22" fmla="*/ 14288 w 2683669"/>
              <a:gd name="connsiteY22" fmla="*/ 2381 h 650081"/>
              <a:gd name="connsiteX23" fmla="*/ 0 w 2683669"/>
              <a:gd name="connsiteY23" fmla="*/ 9525 h 650081"/>
              <a:gd name="connsiteX24" fmla="*/ 2381 w 2683669"/>
              <a:gd name="connsiteY24" fmla="*/ 23812 h 650081"/>
              <a:gd name="connsiteX25" fmla="*/ 7144 w 2683669"/>
              <a:gd name="connsiteY25" fmla="*/ 40481 h 650081"/>
              <a:gd name="connsiteX26" fmla="*/ 21431 w 2683669"/>
              <a:gd name="connsiteY26" fmla="*/ 59531 h 650081"/>
              <a:gd name="connsiteX27" fmla="*/ 64294 w 2683669"/>
              <a:gd name="connsiteY27" fmla="*/ 73819 h 650081"/>
              <a:gd name="connsiteX28" fmla="*/ 180975 w 2683669"/>
              <a:gd name="connsiteY28" fmla="*/ 121444 h 650081"/>
              <a:gd name="connsiteX29" fmla="*/ 416719 w 2683669"/>
              <a:gd name="connsiteY29" fmla="*/ 204787 h 650081"/>
              <a:gd name="connsiteX30" fmla="*/ 764381 w 2683669"/>
              <a:gd name="connsiteY30" fmla="*/ 319087 h 650081"/>
              <a:gd name="connsiteX31" fmla="*/ 902494 w 2683669"/>
              <a:gd name="connsiteY31" fmla="*/ 357187 h 650081"/>
              <a:gd name="connsiteX32" fmla="*/ 1114425 w 2683669"/>
              <a:gd name="connsiteY32" fmla="*/ 416719 h 650081"/>
              <a:gd name="connsiteX33" fmla="*/ 1309688 w 2683669"/>
              <a:gd name="connsiteY33" fmla="*/ 464344 h 650081"/>
              <a:gd name="connsiteX34" fmla="*/ 1519238 w 2683669"/>
              <a:gd name="connsiteY34" fmla="*/ 511969 h 650081"/>
              <a:gd name="connsiteX35" fmla="*/ 1645444 w 2683669"/>
              <a:gd name="connsiteY35" fmla="*/ 538162 h 650081"/>
              <a:gd name="connsiteX36" fmla="*/ 1793081 w 2683669"/>
              <a:gd name="connsiteY36" fmla="*/ 561975 h 650081"/>
              <a:gd name="connsiteX0" fmla="*/ 1793081 w 2683669"/>
              <a:gd name="connsiteY0" fmla="*/ 561975 h 626269"/>
              <a:gd name="connsiteX1" fmla="*/ 2021681 w 2683669"/>
              <a:gd name="connsiteY1" fmla="*/ 597694 h 626269"/>
              <a:gd name="connsiteX2" fmla="*/ 2147888 w 2683669"/>
              <a:gd name="connsiteY2" fmla="*/ 611981 h 626269"/>
              <a:gd name="connsiteX3" fmla="*/ 2257425 w 2683669"/>
              <a:gd name="connsiteY3" fmla="*/ 626269 h 626269"/>
              <a:gd name="connsiteX4" fmla="*/ 2293144 w 2683669"/>
              <a:gd name="connsiteY4" fmla="*/ 623887 h 626269"/>
              <a:gd name="connsiteX5" fmla="*/ 2678906 w 2683669"/>
              <a:gd name="connsiteY5" fmla="*/ 409575 h 626269"/>
              <a:gd name="connsiteX6" fmla="*/ 2683669 w 2683669"/>
              <a:gd name="connsiteY6" fmla="*/ 388144 h 626269"/>
              <a:gd name="connsiteX7" fmla="*/ 2676525 w 2683669"/>
              <a:gd name="connsiteY7" fmla="*/ 366712 h 626269"/>
              <a:gd name="connsiteX8" fmla="*/ 2650331 w 2683669"/>
              <a:gd name="connsiteY8" fmla="*/ 352425 h 626269"/>
              <a:gd name="connsiteX9" fmla="*/ 2593181 w 2683669"/>
              <a:gd name="connsiteY9" fmla="*/ 350044 h 626269"/>
              <a:gd name="connsiteX10" fmla="*/ 2400300 w 2683669"/>
              <a:gd name="connsiteY10" fmla="*/ 354806 h 626269"/>
              <a:gd name="connsiteX11" fmla="*/ 2159794 w 2683669"/>
              <a:gd name="connsiteY11" fmla="*/ 352425 h 626269"/>
              <a:gd name="connsiteX12" fmla="*/ 1869281 w 2683669"/>
              <a:gd name="connsiteY12" fmla="*/ 335756 h 626269"/>
              <a:gd name="connsiteX13" fmla="*/ 1600200 w 2683669"/>
              <a:gd name="connsiteY13" fmla="*/ 311944 h 626269"/>
              <a:gd name="connsiteX14" fmla="*/ 1326356 w 2683669"/>
              <a:gd name="connsiteY14" fmla="*/ 273844 h 626269"/>
              <a:gd name="connsiteX15" fmla="*/ 1033463 w 2683669"/>
              <a:gd name="connsiteY15" fmla="*/ 223837 h 626269"/>
              <a:gd name="connsiteX16" fmla="*/ 642938 w 2683669"/>
              <a:gd name="connsiteY16" fmla="*/ 145256 h 626269"/>
              <a:gd name="connsiteX17" fmla="*/ 438150 w 2683669"/>
              <a:gd name="connsiteY17" fmla="*/ 100012 h 626269"/>
              <a:gd name="connsiteX18" fmla="*/ 140494 w 2683669"/>
              <a:gd name="connsiteY18" fmla="*/ 26194 h 626269"/>
              <a:gd name="connsiteX19" fmla="*/ 64294 w 2683669"/>
              <a:gd name="connsiteY19" fmla="*/ 2381 h 626269"/>
              <a:gd name="connsiteX20" fmla="*/ 35719 w 2683669"/>
              <a:gd name="connsiteY20" fmla="*/ 0 h 626269"/>
              <a:gd name="connsiteX21" fmla="*/ 14288 w 2683669"/>
              <a:gd name="connsiteY21" fmla="*/ 2381 h 626269"/>
              <a:gd name="connsiteX22" fmla="*/ 0 w 2683669"/>
              <a:gd name="connsiteY22" fmla="*/ 9525 h 626269"/>
              <a:gd name="connsiteX23" fmla="*/ 2381 w 2683669"/>
              <a:gd name="connsiteY23" fmla="*/ 23812 h 626269"/>
              <a:gd name="connsiteX24" fmla="*/ 7144 w 2683669"/>
              <a:gd name="connsiteY24" fmla="*/ 40481 h 626269"/>
              <a:gd name="connsiteX25" fmla="*/ 21431 w 2683669"/>
              <a:gd name="connsiteY25" fmla="*/ 59531 h 626269"/>
              <a:gd name="connsiteX26" fmla="*/ 64294 w 2683669"/>
              <a:gd name="connsiteY26" fmla="*/ 73819 h 626269"/>
              <a:gd name="connsiteX27" fmla="*/ 180975 w 2683669"/>
              <a:gd name="connsiteY27" fmla="*/ 121444 h 626269"/>
              <a:gd name="connsiteX28" fmla="*/ 416719 w 2683669"/>
              <a:gd name="connsiteY28" fmla="*/ 204787 h 626269"/>
              <a:gd name="connsiteX29" fmla="*/ 764381 w 2683669"/>
              <a:gd name="connsiteY29" fmla="*/ 319087 h 626269"/>
              <a:gd name="connsiteX30" fmla="*/ 902494 w 2683669"/>
              <a:gd name="connsiteY30" fmla="*/ 357187 h 626269"/>
              <a:gd name="connsiteX31" fmla="*/ 1114425 w 2683669"/>
              <a:gd name="connsiteY31" fmla="*/ 416719 h 626269"/>
              <a:gd name="connsiteX32" fmla="*/ 1309688 w 2683669"/>
              <a:gd name="connsiteY32" fmla="*/ 464344 h 626269"/>
              <a:gd name="connsiteX33" fmla="*/ 1519238 w 2683669"/>
              <a:gd name="connsiteY33" fmla="*/ 511969 h 626269"/>
              <a:gd name="connsiteX34" fmla="*/ 1645444 w 2683669"/>
              <a:gd name="connsiteY34" fmla="*/ 538162 h 626269"/>
              <a:gd name="connsiteX35" fmla="*/ 1793081 w 2683669"/>
              <a:gd name="connsiteY35" fmla="*/ 561975 h 62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83669" h="626269">
                <a:moveTo>
                  <a:pt x="1793081" y="561975"/>
                </a:moveTo>
                <a:lnTo>
                  <a:pt x="2021681" y="597694"/>
                </a:lnTo>
                <a:lnTo>
                  <a:pt x="2147888" y="611981"/>
                </a:lnTo>
                <a:lnTo>
                  <a:pt x="2257425" y="626269"/>
                </a:lnTo>
                <a:cubicBezTo>
                  <a:pt x="2291555" y="623830"/>
                  <a:pt x="2279622" y="623887"/>
                  <a:pt x="2293144" y="623887"/>
                </a:cubicBezTo>
                <a:cubicBezTo>
                  <a:pt x="2363391" y="587771"/>
                  <a:pt x="2613818" y="448866"/>
                  <a:pt x="2678906" y="409575"/>
                </a:cubicBezTo>
                <a:lnTo>
                  <a:pt x="2683669" y="388144"/>
                </a:lnTo>
                <a:lnTo>
                  <a:pt x="2676525" y="366712"/>
                </a:lnTo>
                <a:lnTo>
                  <a:pt x="2650331" y="352425"/>
                </a:lnTo>
                <a:lnTo>
                  <a:pt x="2593181" y="350044"/>
                </a:lnTo>
                <a:lnTo>
                  <a:pt x="2400300" y="354806"/>
                </a:lnTo>
                <a:lnTo>
                  <a:pt x="2159794" y="352425"/>
                </a:lnTo>
                <a:lnTo>
                  <a:pt x="1869281" y="335756"/>
                </a:lnTo>
                <a:lnTo>
                  <a:pt x="1600200" y="311944"/>
                </a:lnTo>
                <a:lnTo>
                  <a:pt x="1326356" y="273844"/>
                </a:lnTo>
                <a:lnTo>
                  <a:pt x="1033463" y="223837"/>
                </a:lnTo>
                <a:lnTo>
                  <a:pt x="642938" y="145256"/>
                </a:lnTo>
                <a:lnTo>
                  <a:pt x="438150" y="100012"/>
                </a:lnTo>
                <a:lnTo>
                  <a:pt x="140494" y="26194"/>
                </a:lnTo>
                <a:lnTo>
                  <a:pt x="64294" y="2381"/>
                </a:lnTo>
                <a:lnTo>
                  <a:pt x="35719" y="0"/>
                </a:lnTo>
                <a:lnTo>
                  <a:pt x="14288" y="2381"/>
                </a:lnTo>
                <a:lnTo>
                  <a:pt x="0" y="9525"/>
                </a:lnTo>
                <a:lnTo>
                  <a:pt x="2381" y="23812"/>
                </a:lnTo>
                <a:lnTo>
                  <a:pt x="7144" y="40481"/>
                </a:lnTo>
                <a:lnTo>
                  <a:pt x="21431" y="59531"/>
                </a:lnTo>
                <a:lnTo>
                  <a:pt x="64294" y="73819"/>
                </a:lnTo>
                <a:lnTo>
                  <a:pt x="180975" y="121444"/>
                </a:lnTo>
                <a:lnTo>
                  <a:pt x="416719" y="204787"/>
                </a:lnTo>
                <a:lnTo>
                  <a:pt x="764381" y="319087"/>
                </a:lnTo>
                <a:lnTo>
                  <a:pt x="902494" y="357187"/>
                </a:lnTo>
                <a:lnTo>
                  <a:pt x="1114425" y="416719"/>
                </a:lnTo>
                <a:lnTo>
                  <a:pt x="1309688" y="464344"/>
                </a:lnTo>
                <a:lnTo>
                  <a:pt x="1519238" y="511969"/>
                </a:lnTo>
                <a:lnTo>
                  <a:pt x="1645444" y="538162"/>
                </a:lnTo>
                <a:lnTo>
                  <a:pt x="1793081" y="561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3A52701-35AC-4BE6-9B57-7FC4C82980E0}"/>
              </a:ext>
            </a:extLst>
          </p:cNvPr>
          <p:cNvSpPr/>
          <p:nvPr/>
        </p:nvSpPr>
        <p:spPr>
          <a:xfrm rot="2700000">
            <a:off x="6154738" y="3810000"/>
            <a:ext cx="2608262" cy="560388"/>
          </a:xfrm>
          <a:custGeom>
            <a:avLst/>
            <a:gdLst>
              <a:gd name="connsiteX0" fmla="*/ 831056 w 2607469"/>
              <a:gd name="connsiteY0" fmla="*/ 126206 h 559594"/>
              <a:gd name="connsiteX1" fmla="*/ 1090612 w 2607469"/>
              <a:gd name="connsiteY1" fmla="*/ 152400 h 559594"/>
              <a:gd name="connsiteX2" fmla="*/ 1328737 w 2607469"/>
              <a:gd name="connsiteY2" fmla="*/ 173831 h 559594"/>
              <a:gd name="connsiteX3" fmla="*/ 1464469 w 2607469"/>
              <a:gd name="connsiteY3" fmla="*/ 178594 h 559594"/>
              <a:gd name="connsiteX4" fmla="*/ 1662112 w 2607469"/>
              <a:gd name="connsiteY4" fmla="*/ 180975 h 559594"/>
              <a:gd name="connsiteX5" fmla="*/ 1757362 w 2607469"/>
              <a:gd name="connsiteY5" fmla="*/ 176212 h 559594"/>
              <a:gd name="connsiteX6" fmla="*/ 1888331 w 2607469"/>
              <a:gd name="connsiteY6" fmla="*/ 169069 h 559594"/>
              <a:gd name="connsiteX7" fmla="*/ 1931194 w 2607469"/>
              <a:gd name="connsiteY7" fmla="*/ 161925 h 559594"/>
              <a:gd name="connsiteX8" fmla="*/ 2216944 w 2607469"/>
              <a:gd name="connsiteY8" fmla="*/ 92869 h 559594"/>
              <a:gd name="connsiteX9" fmla="*/ 2371725 w 2607469"/>
              <a:gd name="connsiteY9" fmla="*/ 52387 h 559594"/>
              <a:gd name="connsiteX10" fmla="*/ 2526506 w 2607469"/>
              <a:gd name="connsiteY10" fmla="*/ 9525 h 559594"/>
              <a:gd name="connsiteX11" fmla="*/ 2569369 w 2607469"/>
              <a:gd name="connsiteY11" fmla="*/ 0 h 559594"/>
              <a:gd name="connsiteX12" fmla="*/ 2581275 w 2607469"/>
              <a:gd name="connsiteY12" fmla="*/ 0 h 559594"/>
              <a:gd name="connsiteX13" fmla="*/ 2595562 w 2607469"/>
              <a:gd name="connsiteY13" fmla="*/ 0 h 559594"/>
              <a:gd name="connsiteX14" fmla="*/ 2607469 w 2607469"/>
              <a:gd name="connsiteY14" fmla="*/ 7144 h 559594"/>
              <a:gd name="connsiteX15" fmla="*/ 2607469 w 2607469"/>
              <a:gd name="connsiteY15" fmla="*/ 14287 h 559594"/>
              <a:gd name="connsiteX16" fmla="*/ 2602706 w 2607469"/>
              <a:gd name="connsiteY16" fmla="*/ 30956 h 559594"/>
              <a:gd name="connsiteX17" fmla="*/ 2566987 w 2607469"/>
              <a:gd name="connsiteY17" fmla="*/ 66675 h 559594"/>
              <a:gd name="connsiteX18" fmla="*/ 2362200 w 2607469"/>
              <a:gd name="connsiteY18" fmla="*/ 254794 h 559594"/>
              <a:gd name="connsiteX19" fmla="*/ 2164556 w 2607469"/>
              <a:gd name="connsiteY19" fmla="*/ 440531 h 559594"/>
              <a:gd name="connsiteX20" fmla="*/ 2105025 w 2607469"/>
              <a:gd name="connsiteY20" fmla="*/ 495300 h 559594"/>
              <a:gd name="connsiteX21" fmla="*/ 2055019 w 2607469"/>
              <a:gd name="connsiteY21" fmla="*/ 531019 h 559594"/>
              <a:gd name="connsiteX22" fmla="*/ 2014537 w 2607469"/>
              <a:gd name="connsiteY22" fmla="*/ 550069 h 559594"/>
              <a:gd name="connsiteX23" fmla="*/ 1981200 w 2607469"/>
              <a:gd name="connsiteY23" fmla="*/ 557212 h 559594"/>
              <a:gd name="connsiteX24" fmla="*/ 1952625 w 2607469"/>
              <a:gd name="connsiteY24" fmla="*/ 559594 h 559594"/>
              <a:gd name="connsiteX25" fmla="*/ 1902619 w 2607469"/>
              <a:gd name="connsiteY25" fmla="*/ 550069 h 559594"/>
              <a:gd name="connsiteX26" fmla="*/ 1671637 w 2607469"/>
              <a:gd name="connsiteY26" fmla="*/ 492919 h 559594"/>
              <a:gd name="connsiteX27" fmla="*/ 1404937 w 2607469"/>
              <a:gd name="connsiteY27" fmla="*/ 428625 h 559594"/>
              <a:gd name="connsiteX28" fmla="*/ 1107281 w 2607469"/>
              <a:gd name="connsiteY28" fmla="*/ 354806 h 559594"/>
              <a:gd name="connsiteX29" fmla="*/ 850106 w 2607469"/>
              <a:gd name="connsiteY29" fmla="*/ 288131 h 559594"/>
              <a:gd name="connsiteX30" fmla="*/ 702469 w 2607469"/>
              <a:gd name="connsiteY30" fmla="*/ 252412 h 559594"/>
              <a:gd name="connsiteX31" fmla="*/ 571500 w 2607469"/>
              <a:gd name="connsiteY31" fmla="*/ 226219 h 559594"/>
              <a:gd name="connsiteX32" fmla="*/ 404812 w 2607469"/>
              <a:gd name="connsiteY32" fmla="*/ 195262 h 559594"/>
              <a:gd name="connsiteX33" fmla="*/ 254794 w 2607469"/>
              <a:gd name="connsiteY33" fmla="*/ 176212 h 559594"/>
              <a:gd name="connsiteX34" fmla="*/ 123825 w 2607469"/>
              <a:gd name="connsiteY34" fmla="*/ 171450 h 559594"/>
              <a:gd name="connsiteX35" fmla="*/ 107156 w 2607469"/>
              <a:gd name="connsiteY35" fmla="*/ 166687 h 559594"/>
              <a:gd name="connsiteX36" fmla="*/ 4762 w 2607469"/>
              <a:gd name="connsiteY36" fmla="*/ 64294 h 559594"/>
              <a:gd name="connsiteX37" fmla="*/ 0 w 2607469"/>
              <a:gd name="connsiteY37" fmla="*/ 54769 h 559594"/>
              <a:gd name="connsiteX38" fmla="*/ 80962 w 2607469"/>
              <a:gd name="connsiteY38" fmla="*/ 64294 h 559594"/>
              <a:gd name="connsiteX39" fmla="*/ 352425 w 2607469"/>
              <a:gd name="connsiteY39" fmla="*/ 83344 h 559594"/>
              <a:gd name="connsiteX40" fmla="*/ 550069 w 2607469"/>
              <a:gd name="connsiteY40" fmla="*/ 102394 h 559594"/>
              <a:gd name="connsiteX41" fmla="*/ 831056 w 2607469"/>
              <a:gd name="connsiteY41" fmla="*/ 126206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07469" h="559594">
                <a:moveTo>
                  <a:pt x="831056" y="126206"/>
                </a:moveTo>
                <a:lnTo>
                  <a:pt x="1090612" y="152400"/>
                </a:lnTo>
                <a:lnTo>
                  <a:pt x="1328737" y="173831"/>
                </a:lnTo>
                <a:lnTo>
                  <a:pt x="1464469" y="178594"/>
                </a:lnTo>
                <a:lnTo>
                  <a:pt x="1662112" y="180975"/>
                </a:lnTo>
                <a:lnTo>
                  <a:pt x="1757362" y="176212"/>
                </a:lnTo>
                <a:lnTo>
                  <a:pt x="1888331" y="169069"/>
                </a:lnTo>
                <a:lnTo>
                  <a:pt x="1931194" y="161925"/>
                </a:lnTo>
                <a:lnTo>
                  <a:pt x="2216944" y="92869"/>
                </a:lnTo>
                <a:lnTo>
                  <a:pt x="2371725" y="52387"/>
                </a:lnTo>
                <a:lnTo>
                  <a:pt x="2526506" y="9525"/>
                </a:lnTo>
                <a:lnTo>
                  <a:pt x="2569369" y="0"/>
                </a:lnTo>
                <a:lnTo>
                  <a:pt x="2581275" y="0"/>
                </a:lnTo>
                <a:lnTo>
                  <a:pt x="2595562" y="0"/>
                </a:lnTo>
                <a:lnTo>
                  <a:pt x="2607469" y="7144"/>
                </a:lnTo>
                <a:lnTo>
                  <a:pt x="2607469" y="14287"/>
                </a:lnTo>
                <a:lnTo>
                  <a:pt x="2602706" y="30956"/>
                </a:lnTo>
                <a:lnTo>
                  <a:pt x="2566987" y="66675"/>
                </a:lnTo>
                <a:lnTo>
                  <a:pt x="2362200" y="254794"/>
                </a:lnTo>
                <a:lnTo>
                  <a:pt x="2164556" y="440531"/>
                </a:lnTo>
                <a:lnTo>
                  <a:pt x="2105025" y="495300"/>
                </a:lnTo>
                <a:lnTo>
                  <a:pt x="2055019" y="531019"/>
                </a:lnTo>
                <a:lnTo>
                  <a:pt x="2014537" y="550069"/>
                </a:lnTo>
                <a:lnTo>
                  <a:pt x="1981200" y="557212"/>
                </a:lnTo>
                <a:lnTo>
                  <a:pt x="1952625" y="559594"/>
                </a:lnTo>
                <a:lnTo>
                  <a:pt x="1902619" y="550069"/>
                </a:lnTo>
                <a:lnTo>
                  <a:pt x="1671637" y="492919"/>
                </a:lnTo>
                <a:lnTo>
                  <a:pt x="1404937" y="428625"/>
                </a:lnTo>
                <a:lnTo>
                  <a:pt x="1107281" y="354806"/>
                </a:lnTo>
                <a:lnTo>
                  <a:pt x="850106" y="288131"/>
                </a:lnTo>
                <a:lnTo>
                  <a:pt x="702469" y="252412"/>
                </a:lnTo>
                <a:lnTo>
                  <a:pt x="571500" y="226219"/>
                </a:lnTo>
                <a:lnTo>
                  <a:pt x="404812" y="195262"/>
                </a:lnTo>
                <a:lnTo>
                  <a:pt x="254794" y="176212"/>
                </a:lnTo>
                <a:lnTo>
                  <a:pt x="123825" y="171450"/>
                </a:lnTo>
                <a:lnTo>
                  <a:pt x="107156" y="166687"/>
                </a:lnTo>
                <a:lnTo>
                  <a:pt x="4762" y="64294"/>
                </a:lnTo>
                <a:lnTo>
                  <a:pt x="0" y="54769"/>
                </a:lnTo>
                <a:lnTo>
                  <a:pt x="80962" y="64294"/>
                </a:lnTo>
                <a:lnTo>
                  <a:pt x="352425" y="83344"/>
                </a:lnTo>
                <a:lnTo>
                  <a:pt x="550069" y="102394"/>
                </a:lnTo>
                <a:lnTo>
                  <a:pt x="831056" y="126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798D033-A69D-4676-8BD7-99BD7491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1612901"/>
            <a:ext cx="497998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C6ADD1-20E7-48C7-A931-05752351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4" y="1603376"/>
            <a:ext cx="497998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30">
            <a:extLst>
              <a:ext uri="{FF2B5EF4-FFF2-40B4-BE49-F238E27FC236}">
                <a16:creationId xmlns:a16="http://schemas.microsoft.com/office/drawing/2014/main" id="{8D29B619-EC02-44B7-9782-9147219D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6" y="-142875"/>
            <a:ext cx="5978525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ja-JP" altLang="en-US" sz="45000" dirty="0">
              <a:ln w="50800">
                <a:solidFill>
                  <a:schemeClr val="tx1"/>
                </a:solidFill>
              </a:ln>
              <a:noFill/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CB0C1C6-2C64-48B9-82E8-F9885CF345A6}"/>
              </a:ext>
            </a:extLst>
          </p:cNvPr>
          <p:cNvSpPr/>
          <p:nvPr/>
        </p:nvSpPr>
        <p:spPr>
          <a:xfrm rot="16200000">
            <a:off x="3085307" y="2126457"/>
            <a:ext cx="2570163" cy="1543050"/>
          </a:xfrm>
          <a:custGeom>
            <a:avLst/>
            <a:gdLst>
              <a:gd name="connsiteX0" fmla="*/ 668890 w 2570341"/>
              <a:gd name="connsiteY0" fmla="*/ 378286 h 1543207"/>
              <a:gd name="connsiteX1" fmla="*/ 1087259 w 2570341"/>
              <a:gd name="connsiteY1" fmla="*/ 613775 h 1543207"/>
              <a:gd name="connsiteX2" fmla="*/ 1432978 w 2570341"/>
              <a:gd name="connsiteY2" fmla="*/ 791645 h 1543207"/>
              <a:gd name="connsiteX3" fmla="*/ 1748634 w 2570341"/>
              <a:gd name="connsiteY3" fmla="*/ 936947 h 1543207"/>
              <a:gd name="connsiteX4" fmla="*/ 1944040 w 2570341"/>
              <a:gd name="connsiteY4" fmla="*/ 1019619 h 1543207"/>
              <a:gd name="connsiteX5" fmla="*/ 2091847 w 2570341"/>
              <a:gd name="connsiteY5" fmla="*/ 1077238 h 1543207"/>
              <a:gd name="connsiteX6" fmla="*/ 2182034 w 2570341"/>
              <a:gd name="connsiteY6" fmla="*/ 1107301 h 1543207"/>
              <a:gd name="connsiteX7" fmla="*/ 2234644 w 2570341"/>
              <a:gd name="connsiteY7" fmla="*/ 1122332 h 1543207"/>
              <a:gd name="connsiteX8" fmla="*/ 2267211 w 2570341"/>
              <a:gd name="connsiteY8" fmla="*/ 1127343 h 1543207"/>
              <a:gd name="connsiteX9" fmla="*/ 2312305 w 2570341"/>
              <a:gd name="connsiteY9" fmla="*/ 1127343 h 1543207"/>
              <a:gd name="connsiteX10" fmla="*/ 2349883 w 2570341"/>
              <a:gd name="connsiteY10" fmla="*/ 1122332 h 1543207"/>
              <a:gd name="connsiteX11" fmla="*/ 2389966 w 2570341"/>
              <a:gd name="connsiteY11" fmla="*/ 1109806 h 1543207"/>
              <a:gd name="connsiteX12" fmla="*/ 2425039 w 2570341"/>
              <a:gd name="connsiteY12" fmla="*/ 1089765 h 1543207"/>
              <a:gd name="connsiteX13" fmla="*/ 2460112 w 2570341"/>
              <a:gd name="connsiteY13" fmla="*/ 1057197 h 1543207"/>
              <a:gd name="connsiteX14" fmla="*/ 2490174 w 2570341"/>
              <a:gd name="connsiteY14" fmla="*/ 1029640 h 1543207"/>
              <a:gd name="connsiteX15" fmla="*/ 2507711 w 2570341"/>
              <a:gd name="connsiteY15" fmla="*/ 1007093 h 1543207"/>
              <a:gd name="connsiteX16" fmla="*/ 2517732 w 2570341"/>
              <a:gd name="connsiteY16" fmla="*/ 987051 h 1543207"/>
              <a:gd name="connsiteX17" fmla="*/ 2525247 w 2570341"/>
              <a:gd name="connsiteY17" fmla="*/ 972020 h 1543207"/>
              <a:gd name="connsiteX18" fmla="*/ 2535268 w 2570341"/>
              <a:gd name="connsiteY18" fmla="*/ 969515 h 1543207"/>
              <a:gd name="connsiteX19" fmla="*/ 2547794 w 2570341"/>
              <a:gd name="connsiteY19" fmla="*/ 972020 h 1543207"/>
              <a:gd name="connsiteX20" fmla="*/ 2557815 w 2570341"/>
              <a:gd name="connsiteY20" fmla="*/ 984546 h 1543207"/>
              <a:gd name="connsiteX21" fmla="*/ 2565331 w 2570341"/>
              <a:gd name="connsiteY21" fmla="*/ 1009598 h 1543207"/>
              <a:gd name="connsiteX22" fmla="*/ 2570341 w 2570341"/>
              <a:gd name="connsiteY22" fmla="*/ 1069723 h 1543207"/>
              <a:gd name="connsiteX23" fmla="*/ 2570341 w 2570341"/>
              <a:gd name="connsiteY23" fmla="*/ 1112311 h 1543207"/>
              <a:gd name="connsiteX24" fmla="*/ 2565331 w 2570341"/>
              <a:gd name="connsiteY24" fmla="*/ 1152395 h 1543207"/>
              <a:gd name="connsiteX25" fmla="*/ 2552805 w 2570341"/>
              <a:gd name="connsiteY25" fmla="*/ 1210014 h 1543207"/>
              <a:gd name="connsiteX26" fmla="*/ 2515227 w 2570341"/>
              <a:gd name="connsiteY26" fmla="*/ 1290181 h 1543207"/>
              <a:gd name="connsiteX27" fmla="*/ 2465122 w 2570341"/>
              <a:gd name="connsiteY27" fmla="*/ 1362832 h 1543207"/>
              <a:gd name="connsiteX28" fmla="*/ 2412513 w 2570341"/>
              <a:gd name="connsiteY28" fmla="*/ 1437988 h 1543207"/>
              <a:gd name="connsiteX29" fmla="*/ 2374935 w 2570341"/>
              <a:gd name="connsiteY29" fmla="*/ 1485587 h 1543207"/>
              <a:gd name="connsiteX30" fmla="*/ 2354893 w 2570341"/>
              <a:gd name="connsiteY30" fmla="*/ 1508134 h 1543207"/>
              <a:gd name="connsiteX31" fmla="*/ 2329841 w 2570341"/>
              <a:gd name="connsiteY31" fmla="*/ 1525670 h 1543207"/>
              <a:gd name="connsiteX32" fmla="*/ 2297274 w 2570341"/>
              <a:gd name="connsiteY32" fmla="*/ 1540701 h 1543207"/>
              <a:gd name="connsiteX33" fmla="*/ 2272222 w 2570341"/>
              <a:gd name="connsiteY33" fmla="*/ 1543207 h 1543207"/>
              <a:gd name="connsiteX34" fmla="*/ 2257190 w 2570341"/>
              <a:gd name="connsiteY34" fmla="*/ 1540701 h 1543207"/>
              <a:gd name="connsiteX35" fmla="*/ 2237149 w 2570341"/>
              <a:gd name="connsiteY35" fmla="*/ 1525670 h 1543207"/>
              <a:gd name="connsiteX36" fmla="*/ 2219612 w 2570341"/>
              <a:gd name="connsiteY36" fmla="*/ 1503123 h 1543207"/>
              <a:gd name="connsiteX37" fmla="*/ 2239654 w 2570341"/>
              <a:gd name="connsiteY37" fmla="*/ 1525670 h 1543207"/>
              <a:gd name="connsiteX38" fmla="*/ 2219612 w 2570341"/>
              <a:gd name="connsiteY38" fmla="*/ 1503123 h 1543207"/>
              <a:gd name="connsiteX39" fmla="*/ 2202076 w 2570341"/>
              <a:gd name="connsiteY39" fmla="*/ 1468051 h 1543207"/>
              <a:gd name="connsiteX40" fmla="*/ 2131930 w 2570341"/>
              <a:gd name="connsiteY40" fmla="*/ 1432978 h 1543207"/>
              <a:gd name="connsiteX41" fmla="*/ 1981618 w 2570341"/>
              <a:gd name="connsiteY41" fmla="*/ 1365337 h 1543207"/>
              <a:gd name="connsiteX42" fmla="*/ 1708550 w 2570341"/>
              <a:gd name="connsiteY42" fmla="*/ 1220035 h 1543207"/>
              <a:gd name="connsiteX43" fmla="*/ 1372853 w 2570341"/>
              <a:gd name="connsiteY43" fmla="*/ 1019619 h 1543207"/>
              <a:gd name="connsiteX44" fmla="*/ 949473 w 2570341"/>
              <a:gd name="connsiteY44" fmla="*/ 764088 h 1543207"/>
              <a:gd name="connsiteX45" fmla="*/ 598744 w 2570341"/>
              <a:gd name="connsiteY45" fmla="*/ 526093 h 1543207"/>
              <a:gd name="connsiteX46" fmla="*/ 275573 w 2570341"/>
              <a:gd name="connsiteY46" fmla="*/ 280583 h 1543207"/>
              <a:gd name="connsiteX47" fmla="*/ 50104 w 2570341"/>
              <a:gd name="connsiteY47" fmla="*/ 92693 h 1543207"/>
              <a:gd name="connsiteX48" fmla="*/ 22547 w 2570341"/>
              <a:gd name="connsiteY48" fmla="*/ 65135 h 1543207"/>
              <a:gd name="connsiteX49" fmla="*/ 10021 w 2570341"/>
              <a:gd name="connsiteY49" fmla="*/ 47599 h 1543207"/>
              <a:gd name="connsiteX50" fmla="*/ 0 w 2570341"/>
              <a:gd name="connsiteY50" fmla="*/ 25052 h 1543207"/>
              <a:gd name="connsiteX51" fmla="*/ 0 w 2570341"/>
              <a:gd name="connsiteY51" fmla="*/ 12526 h 1543207"/>
              <a:gd name="connsiteX52" fmla="*/ 5011 w 2570341"/>
              <a:gd name="connsiteY52" fmla="*/ 2505 h 1543207"/>
              <a:gd name="connsiteX53" fmla="*/ 15031 w 2570341"/>
              <a:gd name="connsiteY53" fmla="*/ 0 h 1543207"/>
              <a:gd name="connsiteX54" fmla="*/ 32568 w 2570341"/>
              <a:gd name="connsiteY54" fmla="*/ 2505 h 1543207"/>
              <a:gd name="connsiteX55" fmla="*/ 55115 w 2570341"/>
              <a:gd name="connsiteY55" fmla="*/ 10021 h 1543207"/>
              <a:gd name="connsiteX56" fmla="*/ 87682 w 2570341"/>
              <a:gd name="connsiteY56" fmla="*/ 27557 h 1543207"/>
              <a:gd name="connsiteX57" fmla="*/ 180375 w 2570341"/>
              <a:gd name="connsiteY57" fmla="*/ 85177 h 1543207"/>
              <a:gd name="connsiteX58" fmla="*/ 460958 w 2570341"/>
              <a:gd name="connsiteY58" fmla="*/ 258036 h 1543207"/>
              <a:gd name="connsiteX59" fmla="*/ 668890 w 2570341"/>
              <a:gd name="connsiteY59" fmla="*/ 378286 h 1543207"/>
              <a:gd name="connsiteX0" fmla="*/ 668890 w 2570341"/>
              <a:gd name="connsiteY0" fmla="*/ 378286 h 1543207"/>
              <a:gd name="connsiteX1" fmla="*/ 1087259 w 2570341"/>
              <a:gd name="connsiteY1" fmla="*/ 613775 h 1543207"/>
              <a:gd name="connsiteX2" fmla="*/ 1432978 w 2570341"/>
              <a:gd name="connsiteY2" fmla="*/ 791645 h 1543207"/>
              <a:gd name="connsiteX3" fmla="*/ 1748634 w 2570341"/>
              <a:gd name="connsiteY3" fmla="*/ 936947 h 1543207"/>
              <a:gd name="connsiteX4" fmla="*/ 1944040 w 2570341"/>
              <a:gd name="connsiteY4" fmla="*/ 1019619 h 1543207"/>
              <a:gd name="connsiteX5" fmla="*/ 2091847 w 2570341"/>
              <a:gd name="connsiteY5" fmla="*/ 1077238 h 1543207"/>
              <a:gd name="connsiteX6" fmla="*/ 2182034 w 2570341"/>
              <a:gd name="connsiteY6" fmla="*/ 1107301 h 1543207"/>
              <a:gd name="connsiteX7" fmla="*/ 2234644 w 2570341"/>
              <a:gd name="connsiteY7" fmla="*/ 1122332 h 1543207"/>
              <a:gd name="connsiteX8" fmla="*/ 2267211 w 2570341"/>
              <a:gd name="connsiteY8" fmla="*/ 1127343 h 1543207"/>
              <a:gd name="connsiteX9" fmla="*/ 2312305 w 2570341"/>
              <a:gd name="connsiteY9" fmla="*/ 1127343 h 1543207"/>
              <a:gd name="connsiteX10" fmla="*/ 2349883 w 2570341"/>
              <a:gd name="connsiteY10" fmla="*/ 1122332 h 1543207"/>
              <a:gd name="connsiteX11" fmla="*/ 2389966 w 2570341"/>
              <a:gd name="connsiteY11" fmla="*/ 1109806 h 1543207"/>
              <a:gd name="connsiteX12" fmla="*/ 2425039 w 2570341"/>
              <a:gd name="connsiteY12" fmla="*/ 1089765 h 1543207"/>
              <a:gd name="connsiteX13" fmla="*/ 2460112 w 2570341"/>
              <a:gd name="connsiteY13" fmla="*/ 1057197 h 1543207"/>
              <a:gd name="connsiteX14" fmla="*/ 2490174 w 2570341"/>
              <a:gd name="connsiteY14" fmla="*/ 1029640 h 1543207"/>
              <a:gd name="connsiteX15" fmla="*/ 2507711 w 2570341"/>
              <a:gd name="connsiteY15" fmla="*/ 1007093 h 1543207"/>
              <a:gd name="connsiteX16" fmla="*/ 2517732 w 2570341"/>
              <a:gd name="connsiteY16" fmla="*/ 987051 h 1543207"/>
              <a:gd name="connsiteX17" fmla="*/ 2525247 w 2570341"/>
              <a:gd name="connsiteY17" fmla="*/ 972020 h 1543207"/>
              <a:gd name="connsiteX18" fmla="*/ 2535268 w 2570341"/>
              <a:gd name="connsiteY18" fmla="*/ 969515 h 1543207"/>
              <a:gd name="connsiteX19" fmla="*/ 2547794 w 2570341"/>
              <a:gd name="connsiteY19" fmla="*/ 972020 h 1543207"/>
              <a:gd name="connsiteX20" fmla="*/ 2557815 w 2570341"/>
              <a:gd name="connsiteY20" fmla="*/ 984546 h 1543207"/>
              <a:gd name="connsiteX21" fmla="*/ 2565331 w 2570341"/>
              <a:gd name="connsiteY21" fmla="*/ 1009598 h 1543207"/>
              <a:gd name="connsiteX22" fmla="*/ 2570341 w 2570341"/>
              <a:gd name="connsiteY22" fmla="*/ 1069723 h 1543207"/>
              <a:gd name="connsiteX23" fmla="*/ 2570341 w 2570341"/>
              <a:gd name="connsiteY23" fmla="*/ 1112311 h 1543207"/>
              <a:gd name="connsiteX24" fmla="*/ 2565331 w 2570341"/>
              <a:gd name="connsiteY24" fmla="*/ 1152395 h 1543207"/>
              <a:gd name="connsiteX25" fmla="*/ 2552805 w 2570341"/>
              <a:gd name="connsiteY25" fmla="*/ 1210014 h 1543207"/>
              <a:gd name="connsiteX26" fmla="*/ 2515227 w 2570341"/>
              <a:gd name="connsiteY26" fmla="*/ 1290181 h 1543207"/>
              <a:gd name="connsiteX27" fmla="*/ 2465122 w 2570341"/>
              <a:gd name="connsiteY27" fmla="*/ 1362832 h 1543207"/>
              <a:gd name="connsiteX28" fmla="*/ 2412513 w 2570341"/>
              <a:gd name="connsiteY28" fmla="*/ 1437988 h 1543207"/>
              <a:gd name="connsiteX29" fmla="*/ 2374935 w 2570341"/>
              <a:gd name="connsiteY29" fmla="*/ 1485587 h 1543207"/>
              <a:gd name="connsiteX30" fmla="*/ 2354893 w 2570341"/>
              <a:gd name="connsiteY30" fmla="*/ 1508134 h 1543207"/>
              <a:gd name="connsiteX31" fmla="*/ 2329841 w 2570341"/>
              <a:gd name="connsiteY31" fmla="*/ 1525670 h 1543207"/>
              <a:gd name="connsiteX32" fmla="*/ 2297274 w 2570341"/>
              <a:gd name="connsiteY32" fmla="*/ 1540701 h 1543207"/>
              <a:gd name="connsiteX33" fmla="*/ 2272222 w 2570341"/>
              <a:gd name="connsiteY33" fmla="*/ 1543207 h 1543207"/>
              <a:gd name="connsiteX34" fmla="*/ 2257190 w 2570341"/>
              <a:gd name="connsiteY34" fmla="*/ 1540701 h 1543207"/>
              <a:gd name="connsiteX35" fmla="*/ 2237149 w 2570341"/>
              <a:gd name="connsiteY35" fmla="*/ 1525670 h 1543207"/>
              <a:gd name="connsiteX36" fmla="*/ 2219612 w 2570341"/>
              <a:gd name="connsiteY36" fmla="*/ 1503123 h 1543207"/>
              <a:gd name="connsiteX37" fmla="*/ 2219612 w 2570341"/>
              <a:gd name="connsiteY37" fmla="*/ 1503123 h 1543207"/>
              <a:gd name="connsiteX38" fmla="*/ 2202076 w 2570341"/>
              <a:gd name="connsiteY38" fmla="*/ 1468051 h 1543207"/>
              <a:gd name="connsiteX39" fmla="*/ 2131930 w 2570341"/>
              <a:gd name="connsiteY39" fmla="*/ 1432978 h 1543207"/>
              <a:gd name="connsiteX40" fmla="*/ 1981618 w 2570341"/>
              <a:gd name="connsiteY40" fmla="*/ 1365337 h 1543207"/>
              <a:gd name="connsiteX41" fmla="*/ 1708550 w 2570341"/>
              <a:gd name="connsiteY41" fmla="*/ 1220035 h 1543207"/>
              <a:gd name="connsiteX42" fmla="*/ 1372853 w 2570341"/>
              <a:gd name="connsiteY42" fmla="*/ 1019619 h 1543207"/>
              <a:gd name="connsiteX43" fmla="*/ 949473 w 2570341"/>
              <a:gd name="connsiteY43" fmla="*/ 764088 h 1543207"/>
              <a:gd name="connsiteX44" fmla="*/ 598744 w 2570341"/>
              <a:gd name="connsiteY44" fmla="*/ 526093 h 1543207"/>
              <a:gd name="connsiteX45" fmla="*/ 275573 w 2570341"/>
              <a:gd name="connsiteY45" fmla="*/ 280583 h 1543207"/>
              <a:gd name="connsiteX46" fmla="*/ 50104 w 2570341"/>
              <a:gd name="connsiteY46" fmla="*/ 92693 h 1543207"/>
              <a:gd name="connsiteX47" fmla="*/ 22547 w 2570341"/>
              <a:gd name="connsiteY47" fmla="*/ 65135 h 1543207"/>
              <a:gd name="connsiteX48" fmla="*/ 10021 w 2570341"/>
              <a:gd name="connsiteY48" fmla="*/ 47599 h 1543207"/>
              <a:gd name="connsiteX49" fmla="*/ 0 w 2570341"/>
              <a:gd name="connsiteY49" fmla="*/ 25052 h 1543207"/>
              <a:gd name="connsiteX50" fmla="*/ 0 w 2570341"/>
              <a:gd name="connsiteY50" fmla="*/ 12526 h 1543207"/>
              <a:gd name="connsiteX51" fmla="*/ 5011 w 2570341"/>
              <a:gd name="connsiteY51" fmla="*/ 2505 h 1543207"/>
              <a:gd name="connsiteX52" fmla="*/ 15031 w 2570341"/>
              <a:gd name="connsiteY52" fmla="*/ 0 h 1543207"/>
              <a:gd name="connsiteX53" fmla="*/ 32568 w 2570341"/>
              <a:gd name="connsiteY53" fmla="*/ 2505 h 1543207"/>
              <a:gd name="connsiteX54" fmla="*/ 55115 w 2570341"/>
              <a:gd name="connsiteY54" fmla="*/ 10021 h 1543207"/>
              <a:gd name="connsiteX55" fmla="*/ 87682 w 2570341"/>
              <a:gd name="connsiteY55" fmla="*/ 27557 h 1543207"/>
              <a:gd name="connsiteX56" fmla="*/ 180375 w 2570341"/>
              <a:gd name="connsiteY56" fmla="*/ 85177 h 1543207"/>
              <a:gd name="connsiteX57" fmla="*/ 460958 w 2570341"/>
              <a:gd name="connsiteY57" fmla="*/ 258036 h 1543207"/>
              <a:gd name="connsiteX58" fmla="*/ 668890 w 2570341"/>
              <a:gd name="connsiteY58" fmla="*/ 378286 h 154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0341" h="1543207">
                <a:moveTo>
                  <a:pt x="668890" y="378286"/>
                </a:moveTo>
                <a:lnTo>
                  <a:pt x="1087259" y="613775"/>
                </a:lnTo>
                <a:lnTo>
                  <a:pt x="1432978" y="791645"/>
                </a:lnTo>
                <a:lnTo>
                  <a:pt x="1748634" y="936947"/>
                </a:lnTo>
                <a:lnTo>
                  <a:pt x="1944040" y="1019619"/>
                </a:lnTo>
                <a:lnTo>
                  <a:pt x="2091847" y="1077238"/>
                </a:lnTo>
                <a:lnTo>
                  <a:pt x="2182034" y="1107301"/>
                </a:lnTo>
                <a:lnTo>
                  <a:pt x="2234644" y="1122332"/>
                </a:lnTo>
                <a:lnTo>
                  <a:pt x="2267211" y="1127343"/>
                </a:lnTo>
                <a:lnTo>
                  <a:pt x="2312305" y="1127343"/>
                </a:lnTo>
                <a:lnTo>
                  <a:pt x="2349883" y="1122332"/>
                </a:lnTo>
                <a:lnTo>
                  <a:pt x="2389966" y="1109806"/>
                </a:lnTo>
                <a:lnTo>
                  <a:pt x="2425039" y="1089765"/>
                </a:lnTo>
                <a:lnTo>
                  <a:pt x="2460112" y="1057197"/>
                </a:lnTo>
                <a:lnTo>
                  <a:pt x="2490174" y="1029640"/>
                </a:lnTo>
                <a:lnTo>
                  <a:pt x="2507711" y="1007093"/>
                </a:lnTo>
                <a:lnTo>
                  <a:pt x="2517732" y="987051"/>
                </a:lnTo>
                <a:lnTo>
                  <a:pt x="2525247" y="972020"/>
                </a:lnTo>
                <a:lnTo>
                  <a:pt x="2535268" y="969515"/>
                </a:lnTo>
                <a:lnTo>
                  <a:pt x="2547794" y="972020"/>
                </a:lnTo>
                <a:lnTo>
                  <a:pt x="2557815" y="984546"/>
                </a:lnTo>
                <a:lnTo>
                  <a:pt x="2565331" y="1009598"/>
                </a:lnTo>
                <a:lnTo>
                  <a:pt x="2570341" y="1069723"/>
                </a:lnTo>
                <a:lnTo>
                  <a:pt x="2570341" y="1112311"/>
                </a:lnTo>
                <a:lnTo>
                  <a:pt x="2565331" y="1152395"/>
                </a:lnTo>
                <a:lnTo>
                  <a:pt x="2552805" y="1210014"/>
                </a:lnTo>
                <a:lnTo>
                  <a:pt x="2515227" y="1290181"/>
                </a:lnTo>
                <a:lnTo>
                  <a:pt x="2465122" y="1362832"/>
                </a:lnTo>
                <a:lnTo>
                  <a:pt x="2412513" y="1437988"/>
                </a:lnTo>
                <a:lnTo>
                  <a:pt x="2374935" y="1485587"/>
                </a:lnTo>
                <a:lnTo>
                  <a:pt x="2354893" y="1508134"/>
                </a:lnTo>
                <a:lnTo>
                  <a:pt x="2329841" y="1525670"/>
                </a:lnTo>
                <a:lnTo>
                  <a:pt x="2297274" y="1540701"/>
                </a:lnTo>
                <a:lnTo>
                  <a:pt x="2272222" y="1543207"/>
                </a:lnTo>
                <a:lnTo>
                  <a:pt x="2257190" y="1540701"/>
                </a:lnTo>
                <a:lnTo>
                  <a:pt x="2237149" y="1525670"/>
                </a:lnTo>
                <a:cubicBezTo>
                  <a:pt x="2219062" y="1505000"/>
                  <a:pt x="2219612" y="1514506"/>
                  <a:pt x="2219612" y="1503123"/>
                </a:cubicBezTo>
                <a:lnTo>
                  <a:pt x="2219612" y="1503123"/>
                </a:lnTo>
                <a:lnTo>
                  <a:pt x="2202076" y="1468051"/>
                </a:lnTo>
                <a:lnTo>
                  <a:pt x="2131930" y="1432978"/>
                </a:lnTo>
                <a:lnTo>
                  <a:pt x="1981618" y="1365337"/>
                </a:lnTo>
                <a:lnTo>
                  <a:pt x="1708550" y="1220035"/>
                </a:lnTo>
                <a:lnTo>
                  <a:pt x="1372853" y="1019619"/>
                </a:lnTo>
                <a:lnTo>
                  <a:pt x="949473" y="764088"/>
                </a:lnTo>
                <a:lnTo>
                  <a:pt x="598744" y="526093"/>
                </a:lnTo>
                <a:lnTo>
                  <a:pt x="275573" y="280583"/>
                </a:lnTo>
                <a:lnTo>
                  <a:pt x="50104" y="92693"/>
                </a:lnTo>
                <a:lnTo>
                  <a:pt x="22547" y="65135"/>
                </a:lnTo>
                <a:lnTo>
                  <a:pt x="10021" y="47599"/>
                </a:lnTo>
                <a:lnTo>
                  <a:pt x="0" y="25052"/>
                </a:lnTo>
                <a:lnTo>
                  <a:pt x="0" y="12526"/>
                </a:lnTo>
                <a:lnTo>
                  <a:pt x="5011" y="2505"/>
                </a:lnTo>
                <a:lnTo>
                  <a:pt x="15031" y="0"/>
                </a:lnTo>
                <a:lnTo>
                  <a:pt x="32568" y="2505"/>
                </a:lnTo>
                <a:lnTo>
                  <a:pt x="55115" y="10021"/>
                </a:lnTo>
                <a:lnTo>
                  <a:pt x="87682" y="27557"/>
                </a:lnTo>
                <a:lnTo>
                  <a:pt x="180375" y="85177"/>
                </a:lnTo>
                <a:lnTo>
                  <a:pt x="460958" y="258036"/>
                </a:lnTo>
                <a:lnTo>
                  <a:pt x="668890" y="3782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DAB080B-9CDC-44D3-AE3B-0E05751BFD41}"/>
              </a:ext>
            </a:extLst>
          </p:cNvPr>
          <p:cNvSpPr/>
          <p:nvPr/>
        </p:nvSpPr>
        <p:spPr>
          <a:xfrm>
            <a:off x="4979989" y="2536826"/>
            <a:ext cx="3214687" cy="627063"/>
          </a:xfrm>
          <a:custGeom>
            <a:avLst/>
            <a:gdLst>
              <a:gd name="connsiteX0" fmla="*/ 1157535 w 3213614"/>
              <a:gd name="connsiteY0" fmla="*/ 266920 h 626337"/>
              <a:gd name="connsiteX1" fmla="*/ 1458811 w 3213614"/>
              <a:gd name="connsiteY1" fmla="*/ 229921 h 626337"/>
              <a:gd name="connsiteX2" fmla="*/ 1773301 w 3213614"/>
              <a:gd name="connsiteY2" fmla="*/ 174423 h 626337"/>
              <a:gd name="connsiteX3" fmla="*/ 2127433 w 3213614"/>
              <a:gd name="connsiteY3" fmla="*/ 137424 h 626337"/>
              <a:gd name="connsiteX4" fmla="*/ 2328284 w 3213614"/>
              <a:gd name="connsiteY4" fmla="*/ 113639 h 626337"/>
              <a:gd name="connsiteX5" fmla="*/ 2359997 w 3213614"/>
              <a:gd name="connsiteY5" fmla="*/ 113639 h 626337"/>
              <a:gd name="connsiteX6" fmla="*/ 2431352 w 3213614"/>
              <a:gd name="connsiteY6" fmla="*/ 89854 h 626337"/>
              <a:gd name="connsiteX7" fmla="*/ 2640131 w 3213614"/>
              <a:gd name="connsiteY7" fmla="*/ 18499 h 626337"/>
              <a:gd name="connsiteX8" fmla="*/ 2685059 w 3213614"/>
              <a:gd name="connsiteY8" fmla="*/ 2642 h 626337"/>
              <a:gd name="connsiteX9" fmla="*/ 2706201 w 3213614"/>
              <a:gd name="connsiteY9" fmla="*/ 0 h 626337"/>
              <a:gd name="connsiteX10" fmla="*/ 2759056 w 3213614"/>
              <a:gd name="connsiteY10" fmla="*/ 7928 h 626337"/>
              <a:gd name="connsiteX11" fmla="*/ 2811912 w 3213614"/>
              <a:gd name="connsiteY11" fmla="*/ 18499 h 626337"/>
              <a:gd name="connsiteX12" fmla="*/ 2838340 w 3213614"/>
              <a:gd name="connsiteY12" fmla="*/ 21142 h 626337"/>
              <a:gd name="connsiteX13" fmla="*/ 2875338 w 3213614"/>
              <a:gd name="connsiteY13" fmla="*/ 23785 h 626337"/>
              <a:gd name="connsiteX14" fmla="*/ 2901766 w 3213614"/>
              <a:gd name="connsiteY14" fmla="*/ 29070 h 626337"/>
              <a:gd name="connsiteX15" fmla="*/ 2959907 w 3213614"/>
              <a:gd name="connsiteY15" fmla="*/ 50212 h 626337"/>
              <a:gd name="connsiteX16" fmla="*/ 3070904 w 3213614"/>
              <a:gd name="connsiteY16" fmla="*/ 97782 h 626337"/>
              <a:gd name="connsiteX17" fmla="*/ 3126402 w 3213614"/>
              <a:gd name="connsiteY17" fmla="*/ 124210 h 626337"/>
              <a:gd name="connsiteX18" fmla="*/ 3176615 w 3213614"/>
              <a:gd name="connsiteY18" fmla="*/ 153281 h 626337"/>
              <a:gd name="connsiteX19" fmla="*/ 3197757 w 3213614"/>
              <a:gd name="connsiteY19" fmla="*/ 174423 h 626337"/>
              <a:gd name="connsiteX20" fmla="*/ 3210971 w 3213614"/>
              <a:gd name="connsiteY20" fmla="*/ 190279 h 626337"/>
              <a:gd name="connsiteX21" fmla="*/ 3213614 w 3213614"/>
              <a:gd name="connsiteY21" fmla="*/ 198208 h 626337"/>
              <a:gd name="connsiteX22" fmla="*/ 3210971 w 3213614"/>
              <a:gd name="connsiteY22" fmla="*/ 214064 h 626337"/>
              <a:gd name="connsiteX23" fmla="*/ 3192471 w 3213614"/>
              <a:gd name="connsiteY23" fmla="*/ 243135 h 626337"/>
              <a:gd name="connsiteX24" fmla="*/ 3166044 w 3213614"/>
              <a:gd name="connsiteY24" fmla="*/ 264277 h 626337"/>
              <a:gd name="connsiteX25" fmla="*/ 3110545 w 3213614"/>
              <a:gd name="connsiteY25" fmla="*/ 280134 h 626337"/>
              <a:gd name="connsiteX26" fmla="*/ 2994263 w 3213614"/>
              <a:gd name="connsiteY26" fmla="*/ 288062 h 626337"/>
              <a:gd name="connsiteX27" fmla="*/ 2732629 w 3213614"/>
              <a:gd name="connsiteY27" fmla="*/ 290705 h 626337"/>
              <a:gd name="connsiteX28" fmla="*/ 2457780 w 3213614"/>
              <a:gd name="connsiteY28" fmla="*/ 303919 h 626337"/>
              <a:gd name="connsiteX29" fmla="*/ 2212002 w 3213614"/>
              <a:gd name="connsiteY29" fmla="*/ 317133 h 626337"/>
              <a:gd name="connsiteX30" fmla="*/ 1794444 w 3213614"/>
              <a:gd name="connsiteY30" fmla="*/ 351489 h 626337"/>
              <a:gd name="connsiteX31" fmla="*/ 1733660 w 3213614"/>
              <a:gd name="connsiteY31" fmla="*/ 356774 h 626337"/>
              <a:gd name="connsiteX32" fmla="*/ 1384814 w 3213614"/>
              <a:gd name="connsiteY32" fmla="*/ 406987 h 626337"/>
              <a:gd name="connsiteX33" fmla="*/ 1038610 w 3213614"/>
              <a:gd name="connsiteY33" fmla="*/ 467771 h 626337"/>
              <a:gd name="connsiteX34" fmla="*/ 843045 w 3213614"/>
              <a:gd name="connsiteY34" fmla="*/ 510055 h 626337"/>
              <a:gd name="connsiteX35" fmla="*/ 745262 w 3213614"/>
              <a:gd name="connsiteY35" fmla="*/ 536483 h 626337"/>
              <a:gd name="connsiteX36" fmla="*/ 647479 w 3213614"/>
              <a:gd name="connsiteY36" fmla="*/ 570839 h 626337"/>
              <a:gd name="connsiteX37" fmla="*/ 547054 w 3213614"/>
              <a:gd name="connsiteY37" fmla="*/ 610481 h 626337"/>
              <a:gd name="connsiteX38" fmla="*/ 510055 w 3213614"/>
              <a:gd name="connsiteY38" fmla="*/ 623694 h 626337"/>
              <a:gd name="connsiteX39" fmla="*/ 486270 w 3213614"/>
              <a:gd name="connsiteY39" fmla="*/ 626337 h 626337"/>
              <a:gd name="connsiteX40" fmla="*/ 446629 w 3213614"/>
              <a:gd name="connsiteY40" fmla="*/ 621052 h 626337"/>
              <a:gd name="connsiteX41" fmla="*/ 393773 w 3213614"/>
              <a:gd name="connsiteY41" fmla="*/ 607838 h 626337"/>
              <a:gd name="connsiteX42" fmla="*/ 288062 w 3213614"/>
              <a:gd name="connsiteY42" fmla="*/ 560268 h 626337"/>
              <a:gd name="connsiteX43" fmla="*/ 187637 w 3213614"/>
              <a:gd name="connsiteY43" fmla="*/ 494198 h 626337"/>
              <a:gd name="connsiteX44" fmla="*/ 92497 w 3213614"/>
              <a:gd name="connsiteY44" fmla="*/ 409630 h 626337"/>
              <a:gd name="connsiteX45" fmla="*/ 23785 w 3213614"/>
              <a:gd name="connsiteY45" fmla="*/ 348846 h 626337"/>
              <a:gd name="connsiteX46" fmla="*/ 13214 w 3213614"/>
              <a:gd name="connsiteY46" fmla="*/ 332989 h 626337"/>
              <a:gd name="connsiteX47" fmla="*/ 2642 w 3213614"/>
              <a:gd name="connsiteY47" fmla="*/ 301276 h 626337"/>
              <a:gd name="connsiteX48" fmla="*/ 0 w 3213614"/>
              <a:gd name="connsiteY48" fmla="*/ 290705 h 626337"/>
              <a:gd name="connsiteX49" fmla="*/ 2642 w 3213614"/>
              <a:gd name="connsiteY49" fmla="*/ 280134 h 626337"/>
              <a:gd name="connsiteX50" fmla="*/ 18499 w 3213614"/>
              <a:gd name="connsiteY50" fmla="*/ 274848 h 626337"/>
              <a:gd name="connsiteX51" fmla="*/ 50212 w 3213614"/>
              <a:gd name="connsiteY51" fmla="*/ 282776 h 626337"/>
              <a:gd name="connsiteX52" fmla="*/ 100425 w 3213614"/>
              <a:gd name="connsiteY52" fmla="*/ 303919 h 626337"/>
              <a:gd name="connsiteX53" fmla="*/ 177066 w 3213614"/>
              <a:gd name="connsiteY53" fmla="*/ 330346 h 626337"/>
              <a:gd name="connsiteX54" fmla="*/ 229921 w 3213614"/>
              <a:gd name="connsiteY54" fmla="*/ 351489 h 626337"/>
              <a:gd name="connsiteX55" fmla="*/ 280134 w 3213614"/>
              <a:gd name="connsiteY55" fmla="*/ 364702 h 626337"/>
              <a:gd name="connsiteX56" fmla="*/ 338275 w 3213614"/>
              <a:gd name="connsiteY56" fmla="*/ 369988 h 626337"/>
              <a:gd name="connsiteX57" fmla="*/ 417558 w 3213614"/>
              <a:gd name="connsiteY57" fmla="*/ 356774 h 626337"/>
              <a:gd name="connsiteX58" fmla="*/ 504770 w 3213614"/>
              <a:gd name="connsiteY58" fmla="*/ 346203 h 626337"/>
              <a:gd name="connsiteX59" fmla="*/ 821903 w 3213614"/>
              <a:gd name="connsiteY59" fmla="*/ 303919 h 626337"/>
              <a:gd name="connsiteX60" fmla="*/ 1065038 w 3213614"/>
              <a:gd name="connsiteY60" fmla="*/ 277491 h 626337"/>
              <a:gd name="connsiteX61" fmla="*/ 1157535 w 3213614"/>
              <a:gd name="connsiteY61" fmla="*/ 266920 h 62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213614" h="626337">
                <a:moveTo>
                  <a:pt x="1157535" y="266920"/>
                </a:moveTo>
                <a:lnTo>
                  <a:pt x="1458811" y="229921"/>
                </a:lnTo>
                <a:lnTo>
                  <a:pt x="1773301" y="174423"/>
                </a:lnTo>
                <a:lnTo>
                  <a:pt x="2127433" y="137424"/>
                </a:lnTo>
                <a:lnTo>
                  <a:pt x="2328284" y="113639"/>
                </a:lnTo>
                <a:lnTo>
                  <a:pt x="2359997" y="113639"/>
                </a:lnTo>
                <a:lnTo>
                  <a:pt x="2431352" y="89854"/>
                </a:lnTo>
                <a:lnTo>
                  <a:pt x="2640131" y="18499"/>
                </a:lnTo>
                <a:lnTo>
                  <a:pt x="2685059" y="2642"/>
                </a:lnTo>
                <a:lnTo>
                  <a:pt x="2706201" y="0"/>
                </a:lnTo>
                <a:lnTo>
                  <a:pt x="2759056" y="7928"/>
                </a:lnTo>
                <a:lnTo>
                  <a:pt x="2811912" y="18499"/>
                </a:lnTo>
                <a:lnTo>
                  <a:pt x="2838340" y="21142"/>
                </a:lnTo>
                <a:lnTo>
                  <a:pt x="2875338" y="23785"/>
                </a:lnTo>
                <a:lnTo>
                  <a:pt x="2901766" y="29070"/>
                </a:lnTo>
                <a:lnTo>
                  <a:pt x="2959907" y="50212"/>
                </a:lnTo>
                <a:lnTo>
                  <a:pt x="3070904" y="97782"/>
                </a:lnTo>
                <a:lnTo>
                  <a:pt x="3126402" y="124210"/>
                </a:lnTo>
                <a:lnTo>
                  <a:pt x="3176615" y="153281"/>
                </a:lnTo>
                <a:lnTo>
                  <a:pt x="3197757" y="174423"/>
                </a:lnTo>
                <a:lnTo>
                  <a:pt x="3210971" y="190279"/>
                </a:lnTo>
                <a:lnTo>
                  <a:pt x="3213614" y="198208"/>
                </a:lnTo>
                <a:lnTo>
                  <a:pt x="3210971" y="214064"/>
                </a:lnTo>
                <a:lnTo>
                  <a:pt x="3192471" y="243135"/>
                </a:lnTo>
                <a:lnTo>
                  <a:pt x="3166044" y="264277"/>
                </a:lnTo>
                <a:lnTo>
                  <a:pt x="3110545" y="280134"/>
                </a:lnTo>
                <a:lnTo>
                  <a:pt x="2994263" y="288062"/>
                </a:lnTo>
                <a:lnTo>
                  <a:pt x="2732629" y="290705"/>
                </a:lnTo>
                <a:lnTo>
                  <a:pt x="2457780" y="303919"/>
                </a:lnTo>
                <a:lnTo>
                  <a:pt x="2212002" y="317133"/>
                </a:lnTo>
                <a:lnTo>
                  <a:pt x="1794444" y="351489"/>
                </a:lnTo>
                <a:lnTo>
                  <a:pt x="1733660" y="356774"/>
                </a:lnTo>
                <a:lnTo>
                  <a:pt x="1384814" y="406987"/>
                </a:lnTo>
                <a:lnTo>
                  <a:pt x="1038610" y="467771"/>
                </a:lnTo>
                <a:lnTo>
                  <a:pt x="843045" y="510055"/>
                </a:lnTo>
                <a:lnTo>
                  <a:pt x="745262" y="536483"/>
                </a:lnTo>
                <a:lnTo>
                  <a:pt x="647479" y="570839"/>
                </a:lnTo>
                <a:lnTo>
                  <a:pt x="547054" y="610481"/>
                </a:lnTo>
                <a:lnTo>
                  <a:pt x="510055" y="623694"/>
                </a:lnTo>
                <a:lnTo>
                  <a:pt x="486270" y="626337"/>
                </a:lnTo>
                <a:lnTo>
                  <a:pt x="446629" y="621052"/>
                </a:lnTo>
                <a:lnTo>
                  <a:pt x="393773" y="607838"/>
                </a:lnTo>
                <a:lnTo>
                  <a:pt x="288062" y="560268"/>
                </a:lnTo>
                <a:lnTo>
                  <a:pt x="187637" y="494198"/>
                </a:lnTo>
                <a:lnTo>
                  <a:pt x="92497" y="409630"/>
                </a:lnTo>
                <a:lnTo>
                  <a:pt x="23785" y="348846"/>
                </a:lnTo>
                <a:lnTo>
                  <a:pt x="13214" y="332989"/>
                </a:lnTo>
                <a:lnTo>
                  <a:pt x="2642" y="301276"/>
                </a:lnTo>
                <a:lnTo>
                  <a:pt x="0" y="290705"/>
                </a:lnTo>
                <a:lnTo>
                  <a:pt x="2642" y="280134"/>
                </a:lnTo>
                <a:lnTo>
                  <a:pt x="18499" y="274848"/>
                </a:lnTo>
                <a:lnTo>
                  <a:pt x="50212" y="282776"/>
                </a:lnTo>
                <a:lnTo>
                  <a:pt x="100425" y="303919"/>
                </a:lnTo>
                <a:lnTo>
                  <a:pt x="177066" y="330346"/>
                </a:lnTo>
                <a:lnTo>
                  <a:pt x="229921" y="351489"/>
                </a:lnTo>
                <a:lnTo>
                  <a:pt x="280134" y="364702"/>
                </a:lnTo>
                <a:lnTo>
                  <a:pt x="338275" y="369988"/>
                </a:lnTo>
                <a:lnTo>
                  <a:pt x="417558" y="356774"/>
                </a:lnTo>
                <a:lnTo>
                  <a:pt x="504770" y="346203"/>
                </a:lnTo>
                <a:lnTo>
                  <a:pt x="821903" y="303919"/>
                </a:lnTo>
                <a:lnTo>
                  <a:pt x="1065038" y="277491"/>
                </a:lnTo>
                <a:lnTo>
                  <a:pt x="1157535" y="2669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EFDD465-4944-4A0A-A54D-134416543154}"/>
              </a:ext>
            </a:extLst>
          </p:cNvPr>
          <p:cNvSpPr/>
          <p:nvPr/>
        </p:nvSpPr>
        <p:spPr>
          <a:xfrm rot="16200000">
            <a:off x="3033713" y="4287838"/>
            <a:ext cx="2901950" cy="355600"/>
          </a:xfrm>
          <a:custGeom>
            <a:avLst/>
            <a:gdLst>
              <a:gd name="connsiteX0" fmla="*/ 1393031 w 2895600"/>
              <a:gd name="connsiteY0" fmla="*/ 111919 h 354806"/>
              <a:gd name="connsiteX1" fmla="*/ 1952625 w 2895600"/>
              <a:gd name="connsiteY1" fmla="*/ 142875 h 354806"/>
              <a:gd name="connsiteX2" fmla="*/ 2386013 w 2895600"/>
              <a:gd name="connsiteY2" fmla="*/ 150019 h 354806"/>
              <a:gd name="connsiteX3" fmla="*/ 2566988 w 2895600"/>
              <a:gd name="connsiteY3" fmla="*/ 154781 h 354806"/>
              <a:gd name="connsiteX4" fmla="*/ 2607469 w 2895600"/>
              <a:gd name="connsiteY4" fmla="*/ 147637 h 354806"/>
              <a:gd name="connsiteX5" fmla="*/ 2655094 w 2895600"/>
              <a:gd name="connsiteY5" fmla="*/ 133350 h 354806"/>
              <a:gd name="connsiteX6" fmla="*/ 2688431 w 2895600"/>
              <a:gd name="connsiteY6" fmla="*/ 116681 h 354806"/>
              <a:gd name="connsiteX7" fmla="*/ 2724150 w 2895600"/>
              <a:gd name="connsiteY7" fmla="*/ 85725 h 354806"/>
              <a:gd name="connsiteX8" fmla="*/ 2740819 w 2895600"/>
              <a:gd name="connsiteY8" fmla="*/ 61912 h 354806"/>
              <a:gd name="connsiteX9" fmla="*/ 2747963 w 2895600"/>
              <a:gd name="connsiteY9" fmla="*/ 61912 h 354806"/>
              <a:gd name="connsiteX10" fmla="*/ 2895600 w 2895600"/>
              <a:gd name="connsiteY10" fmla="*/ 147637 h 354806"/>
              <a:gd name="connsiteX11" fmla="*/ 2895600 w 2895600"/>
              <a:gd name="connsiteY11" fmla="*/ 159544 h 354806"/>
              <a:gd name="connsiteX12" fmla="*/ 2881313 w 2895600"/>
              <a:gd name="connsiteY12" fmla="*/ 173831 h 354806"/>
              <a:gd name="connsiteX13" fmla="*/ 2893219 w 2895600"/>
              <a:gd name="connsiteY13" fmla="*/ 159544 h 354806"/>
              <a:gd name="connsiteX14" fmla="*/ 2843213 w 2895600"/>
              <a:gd name="connsiteY14" fmla="*/ 230981 h 354806"/>
              <a:gd name="connsiteX15" fmla="*/ 2781300 w 2895600"/>
              <a:gd name="connsiteY15" fmla="*/ 290512 h 354806"/>
              <a:gd name="connsiteX16" fmla="*/ 2712244 w 2895600"/>
              <a:gd name="connsiteY16" fmla="*/ 338137 h 354806"/>
              <a:gd name="connsiteX17" fmla="*/ 2667000 w 2895600"/>
              <a:gd name="connsiteY17" fmla="*/ 350044 h 354806"/>
              <a:gd name="connsiteX18" fmla="*/ 2543175 w 2895600"/>
              <a:gd name="connsiteY18" fmla="*/ 354806 h 354806"/>
              <a:gd name="connsiteX19" fmla="*/ 1888331 w 2895600"/>
              <a:gd name="connsiteY19" fmla="*/ 345281 h 354806"/>
              <a:gd name="connsiteX20" fmla="*/ 569119 w 2895600"/>
              <a:gd name="connsiteY20" fmla="*/ 333375 h 354806"/>
              <a:gd name="connsiteX21" fmla="*/ 314325 w 2895600"/>
              <a:gd name="connsiteY21" fmla="*/ 330994 h 354806"/>
              <a:gd name="connsiteX22" fmla="*/ 297656 w 2895600"/>
              <a:gd name="connsiteY22" fmla="*/ 330994 h 354806"/>
              <a:gd name="connsiteX23" fmla="*/ 280988 w 2895600"/>
              <a:gd name="connsiteY23" fmla="*/ 328612 h 354806"/>
              <a:gd name="connsiteX24" fmla="*/ 183356 w 2895600"/>
              <a:gd name="connsiteY24" fmla="*/ 300037 h 354806"/>
              <a:gd name="connsiteX25" fmla="*/ 102394 w 2895600"/>
              <a:gd name="connsiteY25" fmla="*/ 269081 h 354806"/>
              <a:gd name="connsiteX26" fmla="*/ 40481 w 2895600"/>
              <a:gd name="connsiteY26" fmla="*/ 235744 h 354806"/>
              <a:gd name="connsiteX27" fmla="*/ 9525 w 2895600"/>
              <a:gd name="connsiteY27" fmla="*/ 211931 h 354806"/>
              <a:gd name="connsiteX28" fmla="*/ 0 w 2895600"/>
              <a:gd name="connsiteY28" fmla="*/ 195262 h 354806"/>
              <a:gd name="connsiteX29" fmla="*/ 0 w 2895600"/>
              <a:gd name="connsiteY29" fmla="*/ 176212 h 354806"/>
              <a:gd name="connsiteX30" fmla="*/ 9525 w 2895600"/>
              <a:gd name="connsiteY30" fmla="*/ 150019 h 354806"/>
              <a:gd name="connsiteX31" fmla="*/ 47625 w 2895600"/>
              <a:gd name="connsiteY31" fmla="*/ 133350 h 354806"/>
              <a:gd name="connsiteX32" fmla="*/ 130969 w 2895600"/>
              <a:gd name="connsiteY32" fmla="*/ 102394 h 354806"/>
              <a:gd name="connsiteX33" fmla="*/ 238125 w 2895600"/>
              <a:gd name="connsiteY33" fmla="*/ 69056 h 354806"/>
              <a:gd name="connsiteX34" fmla="*/ 373856 w 2895600"/>
              <a:gd name="connsiteY34" fmla="*/ 33337 h 354806"/>
              <a:gd name="connsiteX35" fmla="*/ 485775 w 2895600"/>
              <a:gd name="connsiteY35" fmla="*/ 7144 h 354806"/>
              <a:gd name="connsiteX36" fmla="*/ 523875 w 2895600"/>
              <a:gd name="connsiteY36" fmla="*/ 0 h 354806"/>
              <a:gd name="connsiteX37" fmla="*/ 542925 w 2895600"/>
              <a:gd name="connsiteY37" fmla="*/ 0 h 354806"/>
              <a:gd name="connsiteX38" fmla="*/ 583406 w 2895600"/>
              <a:gd name="connsiteY38" fmla="*/ 9525 h 354806"/>
              <a:gd name="connsiteX39" fmla="*/ 683419 w 2895600"/>
              <a:gd name="connsiteY39" fmla="*/ 40481 h 354806"/>
              <a:gd name="connsiteX40" fmla="*/ 762000 w 2895600"/>
              <a:gd name="connsiteY40" fmla="*/ 54769 h 354806"/>
              <a:gd name="connsiteX41" fmla="*/ 926306 w 2895600"/>
              <a:gd name="connsiteY41" fmla="*/ 76200 h 354806"/>
              <a:gd name="connsiteX42" fmla="*/ 1083469 w 2895600"/>
              <a:gd name="connsiteY42" fmla="*/ 88106 h 354806"/>
              <a:gd name="connsiteX43" fmla="*/ 1254919 w 2895600"/>
              <a:gd name="connsiteY43" fmla="*/ 102394 h 354806"/>
              <a:gd name="connsiteX44" fmla="*/ 1393031 w 2895600"/>
              <a:gd name="connsiteY44" fmla="*/ 111919 h 354806"/>
              <a:gd name="connsiteX0" fmla="*/ 1393031 w 2901950"/>
              <a:gd name="connsiteY0" fmla="*/ 111919 h 354806"/>
              <a:gd name="connsiteX1" fmla="*/ 1952625 w 2901950"/>
              <a:gd name="connsiteY1" fmla="*/ 142875 h 354806"/>
              <a:gd name="connsiteX2" fmla="*/ 2386013 w 2901950"/>
              <a:gd name="connsiteY2" fmla="*/ 150019 h 354806"/>
              <a:gd name="connsiteX3" fmla="*/ 2566988 w 2901950"/>
              <a:gd name="connsiteY3" fmla="*/ 154781 h 354806"/>
              <a:gd name="connsiteX4" fmla="*/ 2607469 w 2901950"/>
              <a:gd name="connsiteY4" fmla="*/ 147637 h 354806"/>
              <a:gd name="connsiteX5" fmla="*/ 2655094 w 2901950"/>
              <a:gd name="connsiteY5" fmla="*/ 133350 h 354806"/>
              <a:gd name="connsiteX6" fmla="*/ 2688431 w 2901950"/>
              <a:gd name="connsiteY6" fmla="*/ 116681 h 354806"/>
              <a:gd name="connsiteX7" fmla="*/ 2724150 w 2901950"/>
              <a:gd name="connsiteY7" fmla="*/ 85725 h 354806"/>
              <a:gd name="connsiteX8" fmla="*/ 2740819 w 2901950"/>
              <a:gd name="connsiteY8" fmla="*/ 61912 h 354806"/>
              <a:gd name="connsiteX9" fmla="*/ 2747963 w 2901950"/>
              <a:gd name="connsiteY9" fmla="*/ 61912 h 354806"/>
              <a:gd name="connsiteX10" fmla="*/ 2895600 w 2901950"/>
              <a:gd name="connsiteY10" fmla="*/ 147637 h 354806"/>
              <a:gd name="connsiteX11" fmla="*/ 2895600 w 2901950"/>
              <a:gd name="connsiteY11" fmla="*/ 159544 h 354806"/>
              <a:gd name="connsiteX12" fmla="*/ 2893219 w 2901950"/>
              <a:gd name="connsiteY12" fmla="*/ 159544 h 354806"/>
              <a:gd name="connsiteX13" fmla="*/ 2843213 w 2901950"/>
              <a:gd name="connsiteY13" fmla="*/ 230981 h 354806"/>
              <a:gd name="connsiteX14" fmla="*/ 2781300 w 2901950"/>
              <a:gd name="connsiteY14" fmla="*/ 290512 h 354806"/>
              <a:gd name="connsiteX15" fmla="*/ 2712244 w 2901950"/>
              <a:gd name="connsiteY15" fmla="*/ 338137 h 354806"/>
              <a:gd name="connsiteX16" fmla="*/ 2667000 w 2901950"/>
              <a:gd name="connsiteY16" fmla="*/ 350044 h 354806"/>
              <a:gd name="connsiteX17" fmla="*/ 2543175 w 2901950"/>
              <a:gd name="connsiteY17" fmla="*/ 354806 h 354806"/>
              <a:gd name="connsiteX18" fmla="*/ 1888331 w 2901950"/>
              <a:gd name="connsiteY18" fmla="*/ 345281 h 354806"/>
              <a:gd name="connsiteX19" fmla="*/ 569119 w 2901950"/>
              <a:gd name="connsiteY19" fmla="*/ 333375 h 354806"/>
              <a:gd name="connsiteX20" fmla="*/ 314325 w 2901950"/>
              <a:gd name="connsiteY20" fmla="*/ 330994 h 354806"/>
              <a:gd name="connsiteX21" fmla="*/ 297656 w 2901950"/>
              <a:gd name="connsiteY21" fmla="*/ 330994 h 354806"/>
              <a:gd name="connsiteX22" fmla="*/ 280988 w 2901950"/>
              <a:gd name="connsiteY22" fmla="*/ 328612 h 354806"/>
              <a:gd name="connsiteX23" fmla="*/ 183356 w 2901950"/>
              <a:gd name="connsiteY23" fmla="*/ 300037 h 354806"/>
              <a:gd name="connsiteX24" fmla="*/ 102394 w 2901950"/>
              <a:gd name="connsiteY24" fmla="*/ 269081 h 354806"/>
              <a:gd name="connsiteX25" fmla="*/ 40481 w 2901950"/>
              <a:gd name="connsiteY25" fmla="*/ 235744 h 354806"/>
              <a:gd name="connsiteX26" fmla="*/ 9525 w 2901950"/>
              <a:gd name="connsiteY26" fmla="*/ 211931 h 354806"/>
              <a:gd name="connsiteX27" fmla="*/ 0 w 2901950"/>
              <a:gd name="connsiteY27" fmla="*/ 195262 h 354806"/>
              <a:gd name="connsiteX28" fmla="*/ 0 w 2901950"/>
              <a:gd name="connsiteY28" fmla="*/ 176212 h 354806"/>
              <a:gd name="connsiteX29" fmla="*/ 9525 w 2901950"/>
              <a:gd name="connsiteY29" fmla="*/ 150019 h 354806"/>
              <a:gd name="connsiteX30" fmla="*/ 47625 w 2901950"/>
              <a:gd name="connsiteY30" fmla="*/ 133350 h 354806"/>
              <a:gd name="connsiteX31" fmla="*/ 130969 w 2901950"/>
              <a:gd name="connsiteY31" fmla="*/ 102394 h 354806"/>
              <a:gd name="connsiteX32" fmla="*/ 238125 w 2901950"/>
              <a:gd name="connsiteY32" fmla="*/ 69056 h 354806"/>
              <a:gd name="connsiteX33" fmla="*/ 373856 w 2901950"/>
              <a:gd name="connsiteY33" fmla="*/ 33337 h 354806"/>
              <a:gd name="connsiteX34" fmla="*/ 485775 w 2901950"/>
              <a:gd name="connsiteY34" fmla="*/ 7144 h 354806"/>
              <a:gd name="connsiteX35" fmla="*/ 523875 w 2901950"/>
              <a:gd name="connsiteY35" fmla="*/ 0 h 354806"/>
              <a:gd name="connsiteX36" fmla="*/ 542925 w 2901950"/>
              <a:gd name="connsiteY36" fmla="*/ 0 h 354806"/>
              <a:gd name="connsiteX37" fmla="*/ 583406 w 2901950"/>
              <a:gd name="connsiteY37" fmla="*/ 9525 h 354806"/>
              <a:gd name="connsiteX38" fmla="*/ 683419 w 2901950"/>
              <a:gd name="connsiteY38" fmla="*/ 40481 h 354806"/>
              <a:gd name="connsiteX39" fmla="*/ 762000 w 2901950"/>
              <a:gd name="connsiteY39" fmla="*/ 54769 h 354806"/>
              <a:gd name="connsiteX40" fmla="*/ 926306 w 2901950"/>
              <a:gd name="connsiteY40" fmla="*/ 76200 h 354806"/>
              <a:gd name="connsiteX41" fmla="*/ 1083469 w 2901950"/>
              <a:gd name="connsiteY41" fmla="*/ 88106 h 354806"/>
              <a:gd name="connsiteX42" fmla="*/ 1254919 w 2901950"/>
              <a:gd name="connsiteY42" fmla="*/ 102394 h 354806"/>
              <a:gd name="connsiteX43" fmla="*/ 1393031 w 2901950"/>
              <a:gd name="connsiteY43" fmla="*/ 111919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901950" h="354806">
                <a:moveTo>
                  <a:pt x="1393031" y="111919"/>
                </a:moveTo>
                <a:lnTo>
                  <a:pt x="1952625" y="142875"/>
                </a:lnTo>
                <a:lnTo>
                  <a:pt x="2386013" y="150019"/>
                </a:lnTo>
                <a:lnTo>
                  <a:pt x="2566988" y="154781"/>
                </a:lnTo>
                <a:lnTo>
                  <a:pt x="2607469" y="147637"/>
                </a:lnTo>
                <a:lnTo>
                  <a:pt x="2655094" y="133350"/>
                </a:lnTo>
                <a:lnTo>
                  <a:pt x="2688431" y="116681"/>
                </a:lnTo>
                <a:lnTo>
                  <a:pt x="2724150" y="85725"/>
                </a:lnTo>
                <a:lnTo>
                  <a:pt x="2740819" y="61912"/>
                </a:lnTo>
                <a:lnTo>
                  <a:pt x="2747963" y="61912"/>
                </a:lnTo>
                <a:lnTo>
                  <a:pt x="2895600" y="147637"/>
                </a:lnTo>
                <a:lnTo>
                  <a:pt x="2895600" y="159544"/>
                </a:lnTo>
                <a:cubicBezTo>
                  <a:pt x="2895203" y="161528"/>
                  <a:pt x="2901950" y="147638"/>
                  <a:pt x="2893219" y="159544"/>
                </a:cubicBezTo>
                <a:lnTo>
                  <a:pt x="2843213" y="230981"/>
                </a:lnTo>
                <a:lnTo>
                  <a:pt x="2781300" y="290512"/>
                </a:lnTo>
                <a:lnTo>
                  <a:pt x="2712244" y="338137"/>
                </a:lnTo>
                <a:lnTo>
                  <a:pt x="2667000" y="350044"/>
                </a:lnTo>
                <a:lnTo>
                  <a:pt x="2543175" y="354806"/>
                </a:lnTo>
                <a:lnTo>
                  <a:pt x="1888331" y="345281"/>
                </a:lnTo>
                <a:lnTo>
                  <a:pt x="569119" y="333375"/>
                </a:lnTo>
                <a:lnTo>
                  <a:pt x="314325" y="330994"/>
                </a:lnTo>
                <a:lnTo>
                  <a:pt x="297656" y="330994"/>
                </a:lnTo>
                <a:lnTo>
                  <a:pt x="280988" y="328612"/>
                </a:lnTo>
                <a:lnTo>
                  <a:pt x="183356" y="300037"/>
                </a:lnTo>
                <a:lnTo>
                  <a:pt x="102394" y="269081"/>
                </a:lnTo>
                <a:lnTo>
                  <a:pt x="40481" y="235744"/>
                </a:lnTo>
                <a:lnTo>
                  <a:pt x="9525" y="211931"/>
                </a:lnTo>
                <a:lnTo>
                  <a:pt x="0" y="195262"/>
                </a:lnTo>
                <a:lnTo>
                  <a:pt x="0" y="176212"/>
                </a:lnTo>
                <a:lnTo>
                  <a:pt x="9525" y="150019"/>
                </a:lnTo>
                <a:lnTo>
                  <a:pt x="47625" y="133350"/>
                </a:lnTo>
                <a:lnTo>
                  <a:pt x="130969" y="102394"/>
                </a:lnTo>
                <a:lnTo>
                  <a:pt x="238125" y="69056"/>
                </a:lnTo>
                <a:lnTo>
                  <a:pt x="373856" y="33337"/>
                </a:lnTo>
                <a:lnTo>
                  <a:pt x="485775" y="7144"/>
                </a:lnTo>
                <a:lnTo>
                  <a:pt x="523875" y="0"/>
                </a:lnTo>
                <a:lnTo>
                  <a:pt x="542925" y="0"/>
                </a:lnTo>
                <a:lnTo>
                  <a:pt x="583406" y="9525"/>
                </a:lnTo>
                <a:lnTo>
                  <a:pt x="683419" y="40481"/>
                </a:lnTo>
                <a:lnTo>
                  <a:pt x="762000" y="54769"/>
                </a:lnTo>
                <a:lnTo>
                  <a:pt x="926306" y="76200"/>
                </a:lnTo>
                <a:lnTo>
                  <a:pt x="1083469" y="88106"/>
                </a:lnTo>
                <a:lnTo>
                  <a:pt x="1254919" y="102394"/>
                </a:lnTo>
                <a:lnTo>
                  <a:pt x="1393031" y="1119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2A350C9-A2D8-4C7E-A4A8-A92489F36909}"/>
              </a:ext>
            </a:extLst>
          </p:cNvPr>
          <p:cNvSpPr/>
          <p:nvPr/>
        </p:nvSpPr>
        <p:spPr>
          <a:xfrm rot="18000000">
            <a:off x="4667251" y="2409826"/>
            <a:ext cx="3629025" cy="2520950"/>
          </a:xfrm>
          <a:custGeom>
            <a:avLst/>
            <a:gdLst>
              <a:gd name="connsiteX0" fmla="*/ 1435732 w 3628637"/>
              <a:gd name="connsiteY0" fmla="*/ 1472970 h 2519772"/>
              <a:gd name="connsiteX1" fmla="*/ 2023265 w 3628637"/>
              <a:gd name="connsiteY1" fmla="*/ 1150241 h 2519772"/>
              <a:gd name="connsiteX2" fmla="*/ 2796988 w 3628637"/>
              <a:gd name="connsiteY2" fmla="*/ 707522 h 2519772"/>
              <a:gd name="connsiteX3" fmla="*/ 3214881 w 3628637"/>
              <a:gd name="connsiteY3" fmla="*/ 459269 h 2519772"/>
              <a:gd name="connsiteX4" fmla="*/ 3322458 w 3628637"/>
              <a:gd name="connsiteY4" fmla="*/ 393068 h 2519772"/>
              <a:gd name="connsiteX5" fmla="*/ 3363833 w 3628637"/>
              <a:gd name="connsiteY5" fmla="*/ 359967 h 2519772"/>
              <a:gd name="connsiteX6" fmla="*/ 3401071 w 3628637"/>
              <a:gd name="connsiteY6" fmla="*/ 322729 h 2519772"/>
              <a:gd name="connsiteX7" fmla="*/ 3430034 w 3628637"/>
              <a:gd name="connsiteY7" fmla="*/ 281354 h 2519772"/>
              <a:gd name="connsiteX8" fmla="*/ 3442447 w 3628637"/>
              <a:gd name="connsiteY8" fmla="*/ 252391 h 2519772"/>
              <a:gd name="connsiteX9" fmla="*/ 3454860 w 3628637"/>
              <a:gd name="connsiteY9" fmla="*/ 177915 h 2519772"/>
              <a:gd name="connsiteX10" fmla="*/ 3467272 w 3628637"/>
              <a:gd name="connsiteY10" fmla="*/ 62063 h 2519772"/>
              <a:gd name="connsiteX11" fmla="*/ 3467272 w 3628637"/>
              <a:gd name="connsiteY11" fmla="*/ 16550 h 2519772"/>
              <a:gd name="connsiteX12" fmla="*/ 3475547 w 3628637"/>
              <a:gd name="connsiteY12" fmla="*/ 0 h 2519772"/>
              <a:gd name="connsiteX13" fmla="*/ 3487960 w 3628637"/>
              <a:gd name="connsiteY13" fmla="*/ 0 h 2519772"/>
              <a:gd name="connsiteX14" fmla="*/ 3504510 w 3628637"/>
              <a:gd name="connsiteY14" fmla="*/ 4138 h 2519772"/>
              <a:gd name="connsiteX15" fmla="*/ 3521060 w 3628637"/>
              <a:gd name="connsiteY15" fmla="*/ 28963 h 2519772"/>
              <a:gd name="connsiteX16" fmla="*/ 3545886 w 3628637"/>
              <a:gd name="connsiteY16" fmla="*/ 95164 h 2519772"/>
              <a:gd name="connsiteX17" fmla="*/ 3570711 w 3628637"/>
              <a:gd name="connsiteY17" fmla="*/ 169640 h 2519772"/>
              <a:gd name="connsiteX18" fmla="*/ 3595537 w 3628637"/>
              <a:gd name="connsiteY18" fmla="*/ 252391 h 2519772"/>
              <a:gd name="connsiteX19" fmla="*/ 3616224 w 3628637"/>
              <a:gd name="connsiteY19" fmla="*/ 322729 h 2519772"/>
              <a:gd name="connsiteX20" fmla="*/ 3624499 w 3628637"/>
              <a:gd name="connsiteY20" fmla="*/ 388930 h 2519772"/>
              <a:gd name="connsiteX21" fmla="*/ 3628637 w 3628637"/>
              <a:gd name="connsiteY21" fmla="*/ 442719 h 2519772"/>
              <a:gd name="connsiteX22" fmla="*/ 3628637 w 3628637"/>
              <a:gd name="connsiteY22" fmla="*/ 521332 h 2519772"/>
              <a:gd name="connsiteX23" fmla="*/ 3620362 w 3628637"/>
              <a:gd name="connsiteY23" fmla="*/ 579258 h 2519772"/>
              <a:gd name="connsiteX24" fmla="*/ 3595537 w 3628637"/>
              <a:gd name="connsiteY24" fmla="*/ 628909 h 2519772"/>
              <a:gd name="connsiteX25" fmla="*/ 3574849 w 3628637"/>
              <a:gd name="connsiteY25" fmla="*/ 649596 h 2519772"/>
              <a:gd name="connsiteX26" fmla="*/ 3541748 w 3628637"/>
              <a:gd name="connsiteY26" fmla="*/ 657872 h 2519772"/>
              <a:gd name="connsiteX27" fmla="*/ 3516923 w 3628637"/>
              <a:gd name="connsiteY27" fmla="*/ 657872 h 2519772"/>
              <a:gd name="connsiteX28" fmla="*/ 3475547 w 3628637"/>
              <a:gd name="connsiteY28" fmla="*/ 649596 h 2519772"/>
              <a:gd name="connsiteX29" fmla="*/ 3430034 w 3628637"/>
              <a:gd name="connsiteY29" fmla="*/ 641321 h 2519772"/>
              <a:gd name="connsiteX30" fmla="*/ 3367971 w 3628637"/>
              <a:gd name="connsiteY30" fmla="*/ 649596 h 2519772"/>
              <a:gd name="connsiteX31" fmla="*/ 3314183 w 3628637"/>
              <a:gd name="connsiteY31" fmla="*/ 666147 h 2519772"/>
              <a:gd name="connsiteX32" fmla="*/ 3260394 w 3628637"/>
              <a:gd name="connsiteY32" fmla="*/ 690972 h 2519772"/>
              <a:gd name="connsiteX33" fmla="*/ 2892152 w 3628637"/>
              <a:gd name="connsiteY33" fmla="*/ 906125 h 2519772"/>
              <a:gd name="connsiteX34" fmla="*/ 2776300 w 3628637"/>
              <a:gd name="connsiteY34" fmla="*/ 972326 h 2519772"/>
              <a:gd name="connsiteX35" fmla="*/ 2494946 w 3628637"/>
              <a:gd name="connsiteY35" fmla="*/ 1129553 h 2519772"/>
              <a:gd name="connsiteX36" fmla="*/ 2267381 w 3628637"/>
              <a:gd name="connsiteY36" fmla="*/ 1266092 h 2519772"/>
              <a:gd name="connsiteX37" fmla="*/ 318592 w 3628637"/>
              <a:gd name="connsiteY37" fmla="*/ 2391508 h 2519772"/>
              <a:gd name="connsiteX38" fmla="*/ 103439 w 3628637"/>
              <a:gd name="connsiteY38" fmla="*/ 2515634 h 2519772"/>
              <a:gd name="connsiteX39" fmla="*/ 70338 w 3628637"/>
              <a:gd name="connsiteY39" fmla="*/ 2519772 h 2519772"/>
              <a:gd name="connsiteX40" fmla="*/ 45513 w 3628637"/>
              <a:gd name="connsiteY40" fmla="*/ 2515634 h 2519772"/>
              <a:gd name="connsiteX41" fmla="*/ 20688 w 3628637"/>
              <a:gd name="connsiteY41" fmla="*/ 2494947 h 2519772"/>
              <a:gd name="connsiteX42" fmla="*/ 4137 w 3628637"/>
              <a:gd name="connsiteY42" fmla="*/ 2474259 h 2519772"/>
              <a:gd name="connsiteX43" fmla="*/ 0 w 3628637"/>
              <a:gd name="connsiteY43" fmla="*/ 2449434 h 2519772"/>
              <a:gd name="connsiteX44" fmla="*/ 8275 w 3628637"/>
              <a:gd name="connsiteY44" fmla="*/ 2391508 h 2519772"/>
              <a:gd name="connsiteX45" fmla="*/ 41375 w 3628637"/>
              <a:gd name="connsiteY45" fmla="*/ 2308757 h 2519772"/>
              <a:gd name="connsiteX46" fmla="*/ 95164 w 3628637"/>
              <a:gd name="connsiteY46" fmla="*/ 2213593 h 2519772"/>
              <a:gd name="connsiteX47" fmla="*/ 182052 w 3628637"/>
              <a:gd name="connsiteY47" fmla="*/ 2114291 h 2519772"/>
              <a:gd name="connsiteX48" fmla="*/ 231703 w 3628637"/>
              <a:gd name="connsiteY48" fmla="*/ 2077053 h 2519772"/>
              <a:gd name="connsiteX49" fmla="*/ 450994 w 3628637"/>
              <a:gd name="connsiteY49" fmla="*/ 1981890 h 2519772"/>
              <a:gd name="connsiteX50" fmla="*/ 1249542 w 3628637"/>
              <a:gd name="connsiteY50" fmla="*/ 1576409 h 2519772"/>
              <a:gd name="connsiteX51" fmla="*/ 1435732 w 3628637"/>
              <a:gd name="connsiteY51" fmla="*/ 1472970 h 251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628637" h="2519772">
                <a:moveTo>
                  <a:pt x="1435732" y="1472970"/>
                </a:moveTo>
                <a:lnTo>
                  <a:pt x="2023265" y="1150241"/>
                </a:lnTo>
                <a:lnTo>
                  <a:pt x="2796988" y="707522"/>
                </a:lnTo>
                <a:lnTo>
                  <a:pt x="3214881" y="459269"/>
                </a:lnTo>
                <a:lnTo>
                  <a:pt x="3322458" y="393068"/>
                </a:lnTo>
                <a:lnTo>
                  <a:pt x="3363833" y="359967"/>
                </a:lnTo>
                <a:lnTo>
                  <a:pt x="3401071" y="322729"/>
                </a:lnTo>
                <a:lnTo>
                  <a:pt x="3430034" y="281354"/>
                </a:lnTo>
                <a:lnTo>
                  <a:pt x="3442447" y="252391"/>
                </a:lnTo>
                <a:lnTo>
                  <a:pt x="3454860" y="177915"/>
                </a:lnTo>
                <a:cubicBezTo>
                  <a:pt x="3467424" y="64830"/>
                  <a:pt x="3467272" y="103668"/>
                  <a:pt x="3467272" y="62063"/>
                </a:cubicBezTo>
                <a:lnTo>
                  <a:pt x="3467272" y="16550"/>
                </a:lnTo>
                <a:lnTo>
                  <a:pt x="3475547" y="0"/>
                </a:lnTo>
                <a:lnTo>
                  <a:pt x="3487960" y="0"/>
                </a:lnTo>
                <a:lnTo>
                  <a:pt x="3504510" y="4138"/>
                </a:lnTo>
                <a:lnTo>
                  <a:pt x="3521060" y="28963"/>
                </a:lnTo>
                <a:lnTo>
                  <a:pt x="3545886" y="95164"/>
                </a:lnTo>
                <a:lnTo>
                  <a:pt x="3570711" y="169640"/>
                </a:lnTo>
                <a:lnTo>
                  <a:pt x="3595537" y="252391"/>
                </a:lnTo>
                <a:lnTo>
                  <a:pt x="3616224" y="322729"/>
                </a:lnTo>
                <a:lnTo>
                  <a:pt x="3624499" y="388930"/>
                </a:lnTo>
                <a:lnTo>
                  <a:pt x="3628637" y="442719"/>
                </a:lnTo>
                <a:lnTo>
                  <a:pt x="3628637" y="521332"/>
                </a:lnTo>
                <a:lnTo>
                  <a:pt x="3620362" y="579258"/>
                </a:lnTo>
                <a:lnTo>
                  <a:pt x="3595537" y="628909"/>
                </a:lnTo>
                <a:lnTo>
                  <a:pt x="3574849" y="649596"/>
                </a:lnTo>
                <a:lnTo>
                  <a:pt x="3541748" y="657872"/>
                </a:lnTo>
                <a:lnTo>
                  <a:pt x="3516923" y="657872"/>
                </a:lnTo>
                <a:lnTo>
                  <a:pt x="3475547" y="649596"/>
                </a:lnTo>
                <a:lnTo>
                  <a:pt x="3430034" y="641321"/>
                </a:lnTo>
                <a:lnTo>
                  <a:pt x="3367971" y="649596"/>
                </a:lnTo>
                <a:lnTo>
                  <a:pt x="3314183" y="666147"/>
                </a:lnTo>
                <a:lnTo>
                  <a:pt x="3260394" y="690972"/>
                </a:lnTo>
                <a:lnTo>
                  <a:pt x="2892152" y="906125"/>
                </a:lnTo>
                <a:lnTo>
                  <a:pt x="2776300" y="972326"/>
                </a:lnTo>
                <a:lnTo>
                  <a:pt x="2494946" y="1129553"/>
                </a:lnTo>
                <a:lnTo>
                  <a:pt x="2267381" y="1266092"/>
                </a:lnTo>
                <a:lnTo>
                  <a:pt x="318592" y="2391508"/>
                </a:lnTo>
                <a:lnTo>
                  <a:pt x="103439" y="2515634"/>
                </a:lnTo>
                <a:lnTo>
                  <a:pt x="70338" y="2519772"/>
                </a:lnTo>
                <a:lnTo>
                  <a:pt x="45513" y="2515634"/>
                </a:lnTo>
                <a:lnTo>
                  <a:pt x="20688" y="2494947"/>
                </a:lnTo>
                <a:lnTo>
                  <a:pt x="4137" y="2474259"/>
                </a:lnTo>
                <a:lnTo>
                  <a:pt x="0" y="2449434"/>
                </a:lnTo>
                <a:cubicBezTo>
                  <a:pt x="8485" y="2394282"/>
                  <a:pt x="8275" y="2413786"/>
                  <a:pt x="8275" y="2391508"/>
                </a:cubicBezTo>
                <a:lnTo>
                  <a:pt x="41375" y="2308757"/>
                </a:lnTo>
                <a:lnTo>
                  <a:pt x="95164" y="2213593"/>
                </a:lnTo>
                <a:lnTo>
                  <a:pt x="182052" y="2114291"/>
                </a:lnTo>
                <a:lnTo>
                  <a:pt x="231703" y="2077053"/>
                </a:lnTo>
                <a:lnTo>
                  <a:pt x="450994" y="1981890"/>
                </a:lnTo>
                <a:lnTo>
                  <a:pt x="1249542" y="1576409"/>
                </a:lnTo>
                <a:lnTo>
                  <a:pt x="1435732" y="14729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FBAD2ED-2BA9-42C9-A420-CBCB1A7C5068}"/>
              </a:ext>
            </a:extLst>
          </p:cNvPr>
          <p:cNvSpPr/>
          <p:nvPr/>
        </p:nvSpPr>
        <p:spPr>
          <a:xfrm rot="18000000">
            <a:off x="4425951" y="3683001"/>
            <a:ext cx="2682875" cy="625475"/>
          </a:xfrm>
          <a:custGeom>
            <a:avLst/>
            <a:gdLst>
              <a:gd name="connsiteX0" fmla="*/ 1793081 w 2683669"/>
              <a:gd name="connsiteY0" fmla="*/ 561975 h 626269"/>
              <a:gd name="connsiteX1" fmla="*/ 2021681 w 2683669"/>
              <a:gd name="connsiteY1" fmla="*/ 597694 h 626269"/>
              <a:gd name="connsiteX2" fmla="*/ 2147888 w 2683669"/>
              <a:gd name="connsiteY2" fmla="*/ 611981 h 626269"/>
              <a:gd name="connsiteX3" fmla="*/ 2257425 w 2683669"/>
              <a:gd name="connsiteY3" fmla="*/ 626269 h 626269"/>
              <a:gd name="connsiteX4" fmla="*/ 2293144 w 2683669"/>
              <a:gd name="connsiteY4" fmla="*/ 623887 h 626269"/>
              <a:gd name="connsiteX5" fmla="*/ 2378869 w 2683669"/>
              <a:gd name="connsiteY5" fmla="*/ 578644 h 626269"/>
              <a:gd name="connsiteX6" fmla="*/ 2312194 w 2683669"/>
              <a:gd name="connsiteY6" fmla="*/ 614362 h 626269"/>
              <a:gd name="connsiteX7" fmla="*/ 2678906 w 2683669"/>
              <a:gd name="connsiteY7" fmla="*/ 409575 h 626269"/>
              <a:gd name="connsiteX8" fmla="*/ 2683669 w 2683669"/>
              <a:gd name="connsiteY8" fmla="*/ 388144 h 626269"/>
              <a:gd name="connsiteX9" fmla="*/ 2676525 w 2683669"/>
              <a:gd name="connsiteY9" fmla="*/ 366712 h 626269"/>
              <a:gd name="connsiteX10" fmla="*/ 2650331 w 2683669"/>
              <a:gd name="connsiteY10" fmla="*/ 352425 h 626269"/>
              <a:gd name="connsiteX11" fmla="*/ 2593181 w 2683669"/>
              <a:gd name="connsiteY11" fmla="*/ 350044 h 626269"/>
              <a:gd name="connsiteX12" fmla="*/ 2400300 w 2683669"/>
              <a:gd name="connsiteY12" fmla="*/ 354806 h 626269"/>
              <a:gd name="connsiteX13" fmla="*/ 2159794 w 2683669"/>
              <a:gd name="connsiteY13" fmla="*/ 352425 h 626269"/>
              <a:gd name="connsiteX14" fmla="*/ 1869281 w 2683669"/>
              <a:gd name="connsiteY14" fmla="*/ 335756 h 626269"/>
              <a:gd name="connsiteX15" fmla="*/ 1600200 w 2683669"/>
              <a:gd name="connsiteY15" fmla="*/ 311944 h 626269"/>
              <a:gd name="connsiteX16" fmla="*/ 1326356 w 2683669"/>
              <a:gd name="connsiteY16" fmla="*/ 273844 h 626269"/>
              <a:gd name="connsiteX17" fmla="*/ 1033463 w 2683669"/>
              <a:gd name="connsiteY17" fmla="*/ 223837 h 626269"/>
              <a:gd name="connsiteX18" fmla="*/ 642938 w 2683669"/>
              <a:gd name="connsiteY18" fmla="*/ 145256 h 626269"/>
              <a:gd name="connsiteX19" fmla="*/ 438150 w 2683669"/>
              <a:gd name="connsiteY19" fmla="*/ 100012 h 626269"/>
              <a:gd name="connsiteX20" fmla="*/ 140494 w 2683669"/>
              <a:gd name="connsiteY20" fmla="*/ 26194 h 626269"/>
              <a:gd name="connsiteX21" fmla="*/ 64294 w 2683669"/>
              <a:gd name="connsiteY21" fmla="*/ 2381 h 626269"/>
              <a:gd name="connsiteX22" fmla="*/ 35719 w 2683669"/>
              <a:gd name="connsiteY22" fmla="*/ 0 h 626269"/>
              <a:gd name="connsiteX23" fmla="*/ 14288 w 2683669"/>
              <a:gd name="connsiteY23" fmla="*/ 2381 h 626269"/>
              <a:gd name="connsiteX24" fmla="*/ 0 w 2683669"/>
              <a:gd name="connsiteY24" fmla="*/ 9525 h 626269"/>
              <a:gd name="connsiteX25" fmla="*/ 2381 w 2683669"/>
              <a:gd name="connsiteY25" fmla="*/ 23812 h 626269"/>
              <a:gd name="connsiteX26" fmla="*/ 7144 w 2683669"/>
              <a:gd name="connsiteY26" fmla="*/ 40481 h 626269"/>
              <a:gd name="connsiteX27" fmla="*/ 21431 w 2683669"/>
              <a:gd name="connsiteY27" fmla="*/ 59531 h 626269"/>
              <a:gd name="connsiteX28" fmla="*/ 64294 w 2683669"/>
              <a:gd name="connsiteY28" fmla="*/ 73819 h 626269"/>
              <a:gd name="connsiteX29" fmla="*/ 180975 w 2683669"/>
              <a:gd name="connsiteY29" fmla="*/ 121444 h 626269"/>
              <a:gd name="connsiteX30" fmla="*/ 416719 w 2683669"/>
              <a:gd name="connsiteY30" fmla="*/ 204787 h 626269"/>
              <a:gd name="connsiteX31" fmla="*/ 764381 w 2683669"/>
              <a:gd name="connsiteY31" fmla="*/ 319087 h 626269"/>
              <a:gd name="connsiteX32" fmla="*/ 902494 w 2683669"/>
              <a:gd name="connsiteY32" fmla="*/ 357187 h 626269"/>
              <a:gd name="connsiteX33" fmla="*/ 1114425 w 2683669"/>
              <a:gd name="connsiteY33" fmla="*/ 416719 h 626269"/>
              <a:gd name="connsiteX34" fmla="*/ 1309688 w 2683669"/>
              <a:gd name="connsiteY34" fmla="*/ 464344 h 626269"/>
              <a:gd name="connsiteX35" fmla="*/ 1519238 w 2683669"/>
              <a:gd name="connsiteY35" fmla="*/ 511969 h 626269"/>
              <a:gd name="connsiteX36" fmla="*/ 1645444 w 2683669"/>
              <a:gd name="connsiteY36" fmla="*/ 538162 h 626269"/>
              <a:gd name="connsiteX37" fmla="*/ 1793081 w 2683669"/>
              <a:gd name="connsiteY37" fmla="*/ 561975 h 626269"/>
              <a:gd name="connsiteX0" fmla="*/ 1793081 w 2683669"/>
              <a:gd name="connsiteY0" fmla="*/ 561975 h 650081"/>
              <a:gd name="connsiteX1" fmla="*/ 2021681 w 2683669"/>
              <a:gd name="connsiteY1" fmla="*/ 597694 h 650081"/>
              <a:gd name="connsiteX2" fmla="*/ 2147888 w 2683669"/>
              <a:gd name="connsiteY2" fmla="*/ 611981 h 650081"/>
              <a:gd name="connsiteX3" fmla="*/ 2257425 w 2683669"/>
              <a:gd name="connsiteY3" fmla="*/ 626269 h 650081"/>
              <a:gd name="connsiteX4" fmla="*/ 2293144 w 2683669"/>
              <a:gd name="connsiteY4" fmla="*/ 623887 h 650081"/>
              <a:gd name="connsiteX5" fmla="*/ 2312194 w 2683669"/>
              <a:gd name="connsiteY5" fmla="*/ 614362 h 650081"/>
              <a:gd name="connsiteX6" fmla="*/ 2678906 w 2683669"/>
              <a:gd name="connsiteY6" fmla="*/ 409575 h 650081"/>
              <a:gd name="connsiteX7" fmla="*/ 2683669 w 2683669"/>
              <a:gd name="connsiteY7" fmla="*/ 388144 h 650081"/>
              <a:gd name="connsiteX8" fmla="*/ 2676525 w 2683669"/>
              <a:gd name="connsiteY8" fmla="*/ 366712 h 650081"/>
              <a:gd name="connsiteX9" fmla="*/ 2650331 w 2683669"/>
              <a:gd name="connsiteY9" fmla="*/ 352425 h 650081"/>
              <a:gd name="connsiteX10" fmla="*/ 2593181 w 2683669"/>
              <a:gd name="connsiteY10" fmla="*/ 350044 h 650081"/>
              <a:gd name="connsiteX11" fmla="*/ 2400300 w 2683669"/>
              <a:gd name="connsiteY11" fmla="*/ 354806 h 650081"/>
              <a:gd name="connsiteX12" fmla="*/ 2159794 w 2683669"/>
              <a:gd name="connsiteY12" fmla="*/ 352425 h 650081"/>
              <a:gd name="connsiteX13" fmla="*/ 1869281 w 2683669"/>
              <a:gd name="connsiteY13" fmla="*/ 335756 h 650081"/>
              <a:gd name="connsiteX14" fmla="*/ 1600200 w 2683669"/>
              <a:gd name="connsiteY14" fmla="*/ 311944 h 650081"/>
              <a:gd name="connsiteX15" fmla="*/ 1326356 w 2683669"/>
              <a:gd name="connsiteY15" fmla="*/ 273844 h 650081"/>
              <a:gd name="connsiteX16" fmla="*/ 1033463 w 2683669"/>
              <a:gd name="connsiteY16" fmla="*/ 223837 h 650081"/>
              <a:gd name="connsiteX17" fmla="*/ 642938 w 2683669"/>
              <a:gd name="connsiteY17" fmla="*/ 145256 h 650081"/>
              <a:gd name="connsiteX18" fmla="*/ 438150 w 2683669"/>
              <a:gd name="connsiteY18" fmla="*/ 100012 h 650081"/>
              <a:gd name="connsiteX19" fmla="*/ 140494 w 2683669"/>
              <a:gd name="connsiteY19" fmla="*/ 26194 h 650081"/>
              <a:gd name="connsiteX20" fmla="*/ 64294 w 2683669"/>
              <a:gd name="connsiteY20" fmla="*/ 2381 h 650081"/>
              <a:gd name="connsiteX21" fmla="*/ 35719 w 2683669"/>
              <a:gd name="connsiteY21" fmla="*/ 0 h 650081"/>
              <a:gd name="connsiteX22" fmla="*/ 14288 w 2683669"/>
              <a:gd name="connsiteY22" fmla="*/ 2381 h 650081"/>
              <a:gd name="connsiteX23" fmla="*/ 0 w 2683669"/>
              <a:gd name="connsiteY23" fmla="*/ 9525 h 650081"/>
              <a:gd name="connsiteX24" fmla="*/ 2381 w 2683669"/>
              <a:gd name="connsiteY24" fmla="*/ 23812 h 650081"/>
              <a:gd name="connsiteX25" fmla="*/ 7144 w 2683669"/>
              <a:gd name="connsiteY25" fmla="*/ 40481 h 650081"/>
              <a:gd name="connsiteX26" fmla="*/ 21431 w 2683669"/>
              <a:gd name="connsiteY26" fmla="*/ 59531 h 650081"/>
              <a:gd name="connsiteX27" fmla="*/ 64294 w 2683669"/>
              <a:gd name="connsiteY27" fmla="*/ 73819 h 650081"/>
              <a:gd name="connsiteX28" fmla="*/ 180975 w 2683669"/>
              <a:gd name="connsiteY28" fmla="*/ 121444 h 650081"/>
              <a:gd name="connsiteX29" fmla="*/ 416719 w 2683669"/>
              <a:gd name="connsiteY29" fmla="*/ 204787 h 650081"/>
              <a:gd name="connsiteX30" fmla="*/ 764381 w 2683669"/>
              <a:gd name="connsiteY30" fmla="*/ 319087 h 650081"/>
              <a:gd name="connsiteX31" fmla="*/ 902494 w 2683669"/>
              <a:gd name="connsiteY31" fmla="*/ 357187 h 650081"/>
              <a:gd name="connsiteX32" fmla="*/ 1114425 w 2683669"/>
              <a:gd name="connsiteY32" fmla="*/ 416719 h 650081"/>
              <a:gd name="connsiteX33" fmla="*/ 1309688 w 2683669"/>
              <a:gd name="connsiteY33" fmla="*/ 464344 h 650081"/>
              <a:gd name="connsiteX34" fmla="*/ 1519238 w 2683669"/>
              <a:gd name="connsiteY34" fmla="*/ 511969 h 650081"/>
              <a:gd name="connsiteX35" fmla="*/ 1645444 w 2683669"/>
              <a:gd name="connsiteY35" fmla="*/ 538162 h 650081"/>
              <a:gd name="connsiteX36" fmla="*/ 1793081 w 2683669"/>
              <a:gd name="connsiteY36" fmla="*/ 561975 h 650081"/>
              <a:gd name="connsiteX0" fmla="*/ 1793081 w 2683669"/>
              <a:gd name="connsiteY0" fmla="*/ 561975 h 626269"/>
              <a:gd name="connsiteX1" fmla="*/ 2021681 w 2683669"/>
              <a:gd name="connsiteY1" fmla="*/ 597694 h 626269"/>
              <a:gd name="connsiteX2" fmla="*/ 2147888 w 2683669"/>
              <a:gd name="connsiteY2" fmla="*/ 611981 h 626269"/>
              <a:gd name="connsiteX3" fmla="*/ 2257425 w 2683669"/>
              <a:gd name="connsiteY3" fmla="*/ 626269 h 626269"/>
              <a:gd name="connsiteX4" fmla="*/ 2293144 w 2683669"/>
              <a:gd name="connsiteY4" fmla="*/ 623887 h 626269"/>
              <a:gd name="connsiteX5" fmla="*/ 2678906 w 2683669"/>
              <a:gd name="connsiteY5" fmla="*/ 409575 h 626269"/>
              <a:gd name="connsiteX6" fmla="*/ 2683669 w 2683669"/>
              <a:gd name="connsiteY6" fmla="*/ 388144 h 626269"/>
              <a:gd name="connsiteX7" fmla="*/ 2676525 w 2683669"/>
              <a:gd name="connsiteY7" fmla="*/ 366712 h 626269"/>
              <a:gd name="connsiteX8" fmla="*/ 2650331 w 2683669"/>
              <a:gd name="connsiteY8" fmla="*/ 352425 h 626269"/>
              <a:gd name="connsiteX9" fmla="*/ 2593181 w 2683669"/>
              <a:gd name="connsiteY9" fmla="*/ 350044 h 626269"/>
              <a:gd name="connsiteX10" fmla="*/ 2400300 w 2683669"/>
              <a:gd name="connsiteY10" fmla="*/ 354806 h 626269"/>
              <a:gd name="connsiteX11" fmla="*/ 2159794 w 2683669"/>
              <a:gd name="connsiteY11" fmla="*/ 352425 h 626269"/>
              <a:gd name="connsiteX12" fmla="*/ 1869281 w 2683669"/>
              <a:gd name="connsiteY12" fmla="*/ 335756 h 626269"/>
              <a:gd name="connsiteX13" fmla="*/ 1600200 w 2683669"/>
              <a:gd name="connsiteY13" fmla="*/ 311944 h 626269"/>
              <a:gd name="connsiteX14" fmla="*/ 1326356 w 2683669"/>
              <a:gd name="connsiteY14" fmla="*/ 273844 h 626269"/>
              <a:gd name="connsiteX15" fmla="*/ 1033463 w 2683669"/>
              <a:gd name="connsiteY15" fmla="*/ 223837 h 626269"/>
              <a:gd name="connsiteX16" fmla="*/ 642938 w 2683669"/>
              <a:gd name="connsiteY16" fmla="*/ 145256 h 626269"/>
              <a:gd name="connsiteX17" fmla="*/ 438150 w 2683669"/>
              <a:gd name="connsiteY17" fmla="*/ 100012 h 626269"/>
              <a:gd name="connsiteX18" fmla="*/ 140494 w 2683669"/>
              <a:gd name="connsiteY18" fmla="*/ 26194 h 626269"/>
              <a:gd name="connsiteX19" fmla="*/ 64294 w 2683669"/>
              <a:gd name="connsiteY19" fmla="*/ 2381 h 626269"/>
              <a:gd name="connsiteX20" fmla="*/ 35719 w 2683669"/>
              <a:gd name="connsiteY20" fmla="*/ 0 h 626269"/>
              <a:gd name="connsiteX21" fmla="*/ 14288 w 2683669"/>
              <a:gd name="connsiteY21" fmla="*/ 2381 h 626269"/>
              <a:gd name="connsiteX22" fmla="*/ 0 w 2683669"/>
              <a:gd name="connsiteY22" fmla="*/ 9525 h 626269"/>
              <a:gd name="connsiteX23" fmla="*/ 2381 w 2683669"/>
              <a:gd name="connsiteY23" fmla="*/ 23812 h 626269"/>
              <a:gd name="connsiteX24" fmla="*/ 7144 w 2683669"/>
              <a:gd name="connsiteY24" fmla="*/ 40481 h 626269"/>
              <a:gd name="connsiteX25" fmla="*/ 21431 w 2683669"/>
              <a:gd name="connsiteY25" fmla="*/ 59531 h 626269"/>
              <a:gd name="connsiteX26" fmla="*/ 64294 w 2683669"/>
              <a:gd name="connsiteY26" fmla="*/ 73819 h 626269"/>
              <a:gd name="connsiteX27" fmla="*/ 180975 w 2683669"/>
              <a:gd name="connsiteY27" fmla="*/ 121444 h 626269"/>
              <a:gd name="connsiteX28" fmla="*/ 416719 w 2683669"/>
              <a:gd name="connsiteY28" fmla="*/ 204787 h 626269"/>
              <a:gd name="connsiteX29" fmla="*/ 764381 w 2683669"/>
              <a:gd name="connsiteY29" fmla="*/ 319087 h 626269"/>
              <a:gd name="connsiteX30" fmla="*/ 902494 w 2683669"/>
              <a:gd name="connsiteY30" fmla="*/ 357187 h 626269"/>
              <a:gd name="connsiteX31" fmla="*/ 1114425 w 2683669"/>
              <a:gd name="connsiteY31" fmla="*/ 416719 h 626269"/>
              <a:gd name="connsiteX32" fmla="*/ 1309688 w 2683669"/>
              <a:gd name="connsiteY32" fmla="*/ 464344 h 626269"/>
              <a:gd name="connsiteX33" fmla="*/ 1519238 w 2683669"/>
              <a:gd name="connsiteY33" fmla="*/ 511969 h 626269"/>
              <a:gd name="connsiteX34" fmla="*/ 1645444 w 2683669"/>
              <a:gd name="connsiteY34" fmla="*/ 538162 h 626269"/>
              <a:gd name="connsiteX35" fmla="*/ 1793081 w 2683669"/>
              <a:gd name="connsiteY35" fmla="*/ 561975 h 62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83669" h="626269">
                <a:moveTo>
                  <a:pt x="1793081" y="561975"/>
                </a:moveTo>
                <a:lnTo>
                  <a:pt x="2021681" y="597694"/>
                </a:lnTo>
                <a:lnTo>
                  <a:pt x="2147888" y="611981"/>
                </a:lnTo>
                <a:lnTo>
                  <a:pt x="2257425" y="626269"/>
                </a:lnTo>
                <a:cubicBezTo>
                  <a:pt x="2291555" y="623830"/>
                  <a:pt x="2279622" y="623887"/>
                  <a:pt x="2293144" y="623887"/>
                </a:cubicBezTo>
                <a:cubicBezTo>
                  <a:pt x="2363391" y="587771"/>
                  <a:pt x="2613818" y="448866"/>
                  <a:pt x="2678906" y="409575"/>
                </a:cubicBezTo>
                <a:lnTo>
                  <a:pt x="2683669" y="388144"/>
                </a:lnTo>
                <a:lnTo>
                  <a:pt x="2676525" y="366712"/>
                </a:lnTo>
                <a:lnTo>
                  <a:pt x="2650331" y="352425"/>
                </a:lnTo>
                <a:lnTo>
                  <a:pt x="2593181" y="350044"/>
                </a:lnTo>
                <a:lnTo>
                  <a:pt x="2400300" y="354806"/>
                </a:lnTo>
                <a:lnTo>
                  <a:pt x="2159794" y="352425"/>
                </a:lnTo>
                <a:lnTo>
                  <a:pt x="1869281" y="335756"/>
                </a:lnTo>
                <a:lnTo>
                  <a:pt x="1600200" y="311944"/>
                </a:lnTo>
                <a:lnTo>
                  <a:pt x="1326356" y="273844"/>
                </a:lnTo>
                <a:lnTo>
                  <a:pt x="1033463" y="223837"/>
                </a:lnTo>
                <a:lnTo>
                  <a:pt x="642938" y="145256"/>
                </a:lnTo>
                <a:lnTo>
                  <a:pt x="438150" y="100012"/>
                </a:lnTo>
                <a:lnTo>
                  <a:pt x="140494" y="26194"/>
                </a:lnTo>
                <a:lnTo>
                  <a:pt x="64294" y="2381"/>
                </a:lnTo>
                <a:lnTo>
                  <a:pt x="35719" y="0"/>
                </a:lnTo>
                <a:lnTo>
                  <a:pt x="14288" y="2381"/>
                </a:lnTo>
                <a:lnTo>
                  <a:pt x="0" y="9525"/>
                </a:lnTo>
                <a:lnTo>
                  <a:pt x="2381" y="23812"/>
                </a:lnTo>
                <a:lnTo>
                  <a:pt x="7144" y="40481"/>
                </a:lnTo>
                <a:lnTo>
                  <a:pt x="21431" y="59531"/>
                </a:lnTo>
                <a:lnTo>
                  <a:pt x="64294" y="73819"/>
                </a:lnTo>
                <a:lnTo>
                  <a:pt x="180975" y="121444"/>
                </a:lnTo>
                <a:lnTo>
                  <a:pt x="416719" y="204787"/>
                </a:lnTo>
                <a:lnTo>
                  <a:pt x="764381" y="319087"/>
                </a:lnTo>
                <a:lnTo>
                  <a:pt x="902494" y="357187"/>
                </a:lnTo>
                <a:lnTo>
                  <a:pt x="1114425" y="416719"/>
                </a:lnTo>
                <a:lnTo>
                  <a:pt x="1309688" y="464344"/>
                </a:lnTo>
                <a:lnTo>
                  <a:pt x="1519238" y="511969"/>
                </a:lnTo>
                <a:lnTo>
                  <a:pt x="1645444" y="538162"/>
                </a:lnTo>
                <a:lnTo>
                  <a:pt x="1793081" y="5619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A3A5B7F-D7C8-4F42-B70C-8A005C3C9F4D}"/>
              </a:ext>
            </a:extLst>
          </p:cNvPr>
          <p:cNvSpPr/>
          <p:nvPr/>
        </p:nvSpPr>
        <p:spPr>
          <a:xfrm rot="2700000">
            <a:off x="6154738" y="3810000"/>
            <a:ext cx="2608262" cy="560388"/>
          </a:xfrm>
          <a:custGeom>
            <a:avLst/>
            <a:gdLst>
              <a:gd name="connsiteX0" fmla="*/ 831056 w 2607469"/>
              <a:gd name="connsiteY0" fmla="*/ 126206 h 559594"/>
              <a:gd name="connsiteX1" fmla="*/ 1090612 w 2607469"/>
              <a:gd name="connsiteY1" fmla="*/ 152400 h 559594"/>
              <a:gd name="connsiteX2" fmla="*/ 1328737 w 2607469"/>
              <a:gd name="connsiteY2" fmla="*/ 173831 h 559594"/>
              <a:gd name="connsiteX3" fmla="*/ 1464469 w 2607469"/>
              <a:gd name="connsiteY3" fmla="*/ 178594 h 559594"/>
              <a:gd name="connsiteX4" fmla="*/ 1662112 w 2607469"/>
              <a:gd name="connsiteY4" fmla="*/ 180975 h 559594"/>
              <a:gd name="connsiteX5" fmla="*/ 1757362 w 2607469"/>
              <a:gd name="connsiteY5" fmla="*/ 176212 h 559594"/>
              <a:gd name="connsiteX6" fmla="*/ 1888331 w 2607469"/>
              <a:gd name="connsiteY6" fmla="*/ 169069 h 559594"/>
              <a:gd name="connsiteX7" fmla="*/ 1931194 w 2607469"/>
              <a:gd name="connsiteY7" fmla="*/ 161925 h 559594"/>
              <a:gd name="connsiteX8" fmla="*/ 2216944 w 2607469"/>
              <a:gd name="connsiteY8" fmla="*/ 92869 h 559594"/>
              <a:gd name="connsiteX9" fmla="*/ 2371725 w 2607469"/>
              <a:gd name="connsiteY9" fmla="*/ 52387 h 559594"/>
              <a:gd name="connsiteX10" fmla="*/ 2526506 w 2607469"/>
              <a:gd name="connsiteY10" fmla="*/ 9525 h 559594"/>
              <a:gd name="connsiteX11" fmla="*/ 2569369 w 2607469"/>
              <a:gd name="connsiteY11" fmla="*/ 0 h 559594"/>
              <a:gd name="connsiteX12" fmla="*/ 2581275 w 2607469"/>
              <a:gd name="connsiteY12" fmla="*/ 0 h 559594"/>
              <a:gd name="connsiteX13" fmla="*/ 2595562 w 2607469"/>
              <a:gd name="connsiteY13" fmla="*/ 0 h 559594"/>
              <a:gd name="connsiteX14" fmla="*/ 2607469 w 2607469"/>
              <a:gd name="connsiteY14" fmla="*/ 7144 h 559594"/>
              <a:gd name="connsiteX15" fmla="*/ 2607469 w 2607469"/>
              <a:gd name="connsiteY15" fmla="*/ 14287 h 559594"/>
              <a:gd name="connsiteX16" fmla="*/ 2602706 w 2607469"/>
              <a:gd name="connsiteY16" fmla="*/ 30956 h 559594"/>
              <a:gd name="connsiteX17" fmla="*/ 2566987 w 2607469"/>
              <a:gd name="connsiteY17" fmla="*/ 66675 h 559594"/>
              <a:gd name="connsiteX18" fmla="*/ 2362200 w 2607469"/>
              <a:gd name="connsiteY18" fmla="*/ 254794 h 559594"/>
              <a:gd name="connsiteX19" fmla="*/ 2164556 w 2607469"/>
              <a:gd name="connsiteY19" fmla="*/ 440531 h 559594"/>
              <a:gd name="connsiteX20" fmla="*/ 2105025 w 2607469"/>
              <a:gd name="connsiteY20" fmla="*/ 495300 h 559594"/>
              <a:gd name="connsiteX21" fmla="*/ 2055019 w 2607469"/>
              <a:gd name="connsiteY21" fmla="*/ 531019 h 559594"/>
              <a:gd name="connsiteX22" fmla="*/ 2014537 w 2607469"/>
              <a:gd name="connsiteY22" fmla="*/ 550069 h 559594"/>
              <a:gd name="connsiteX23" fmla="*/ 1981200 w 2607469"/>
              <a:gd name="connsiteY23" fmla="*/ 557212 h 559594"/>
              <a:gd name="connsiteX24" fmla="*/ 1952625 w 2607469"/>
              <a:gd name="connsiteY24" fmla="*/ 559594 h 559594"/>
              <a:gd name="connsiteX25" fmla="*/ 1902619 w 2607469"/>
              <a:gd name="connsiteY25" fmla="*/ 550069 h 559594"/>
              <a:gd name="connsiteX26" fmla="*/ 1671637 w 2607469"/>
              <a:gd name="connsiteY26" fmla="*/ 492919 h 559594"/>
              <a:gd name="connsiteX27" fmla="*/ 1404937 w 2607469"/>
              <a:gd name="connsiteY27" fmla="*/ 428625 h 559594"/>
              <a:gd name="connsiteX28" fmla="*/ 1107281 w 2607469"/>
              <a:gd name="connsiteY28" fmla="*/ 354806 h 559594"/>
              <a:gd name="connsiteX29" fmla="*/ 850106 w 2607469"/>
              <a:gd name="connsiteY29" fmla="*/ 288131 h 559594"/>
              <a:gd name="connsiteX30" fmla="*/ 702469 w 2607469"/>
              <a:gd name="connsiteY30" fmla="*/ 252412 h 559594"/>
              <a:gd name="connsiteX31" fmla="*/ 571500 w 2607469"/>
              <a:gd name="connsiteY31" fmla="*/ 226219 h 559594"/>
              <a:gd name="connsiteX32" fmla="*/ 404812 w 2607469"/>
              <a:gd name="connsiteY32" fmla="*/ 195262 h 559594"/>
              <a:gd name="connsiteX33" fmla="*/ 254794 w 2607469"/>
              <a:gd name="connsiteY33" fmla="*/ 176212 h 559594"/>
              <a:gd name="connsiteX34" fmla="*/ 123825 w 2607469"/>
              <a:gd name="connsiteY34" fmla="*/ 171450 h 559594"/>
              <a:gd name="connsiteX35" fmla="*/ 107156 w 2607469"/>
              <a:gd name="connsiteY35" fmla="*/ 166687 h 559594"/>
              <a:gd name="connsiteX36" fmla="*/ 4762 w 2607469"/>
              <a:gd name="connsiteY36" fmla="*/ 64294 h 559594"/>
              <a:gd name="connsiteX37" fmla="*/ 0 w 2607469"/>
              <a:gd name="connsiteY37" fmla="*/ 54769 h 559594"/>
              <a:gd name="connsiteX38" fmla="*/ 80962 w 2607469"/>
              <a:gd name="connsiteY38" fmla="*/ 64294 h 559594"/>
              <a:gd name="connsiteX39" fmla="*/ 352425 w 2607469"/>
              <a:gd name="connsiteY39" fmla="*/ 83344 h 559594"/>
              <a:gd name="connsiteX40" fmla="*/ 550069 w 2607469"/>
              <a:gd name="connsiteY40" fmla="*/ 102394 h 559594"/>
              <a:gd name="connsiteX41" fmla="*/ 831056 w 2607469"/>
              <a:gd name="connsiteY41" fmla="*/ 126206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07469" h="559594">
                <a:moveTo>
                  <a:pt x="831056" y="126206"/>
                </a:moveTo>
                <a:lnTo>
                  <a:pt x="1090612" y="152400"/>
                </a:lnTo>
                <a:lnTo>
                  <a:pt x="1328737" y="173831"/>
                </a:lnTo>
                <a:lnTo>
                  <a:pt x="1464469" y="178594"/>
                </a:lnTo>
                <a:lnTo>
                  <a:pt x="1662112" y="180975"/>
                </a:lnTo>
                <a:lnTo>
                  <a:pt x="1757362" y="176212"/>
                </a:lnTo>
                <a:lnTo>
                  <a:pt x="1888331" y="169069"/>
                </a:lnTo>
                <a:lnTo>
                  <a:pt x="1931194" y="161925"/>
                </a:lnTo>
                <a:lnTo>
                  <a:pt x="2216944" y="92869"/>
                </a:lnTo>
                <a:lnTo>
                  <a:pt x="2371725" y="52387"/>
                </a:lnTo>
                <a:lnTo>
                  <a:pt x="2526506" y="9525"/>
                </a:lnTo>
                <a:lnTo>
                  <a:pt x="2569369" y="0"/>
                </a:lnTo>
                <a:lnTo>
                  <a:pt x="2581275" y="0"/>
                </a:lnTo>
                <a:lnTo>
                  <a:pt x="2595562" y="0"/>
                </a:lnTo>
                <a:lnTo>
                  <a:pt x="2607469" y="7144"/>
                </a:lnTo>
                <a:lnTo>
                  <a:pt x="2607469" y="14287"/>
                </a:lnTo>
                <a:lnTo>
                  <a:pt x="2602706" y="30956"/>
                </a:lnTo>
                <a:lnTo>
                  <a:pt x="2566987" y="66675"/>
                </a:lnTo>
                <a:lnTo>
                  <a:pt x="2362200" y="254794"/>
                </a:lnTo>
                <a:lnTo>
                  <a:pt x="2164556" y="440531"/>
                </a:lnTo>
                <a:lnTo>
                  <a:pt x="2105025" y="495300"/>
                </a:lnTo>
                <a:lnTo>
                  <a:pt x="2055019" y="531019"/>
                </a:lnTo>
                <a:lnTo>
                  <a:pt x="2014537" y="550069"/>
                </a:lnTo>
                <a:lnTo>
                  <a:pt x="1981200" y="557212"/>
                </a:lnTo>
                <a:lnTo>
                  <a:pt x="1952625" y="559594"/>
                </a:lnTo>
                <a:lnTo>
                  <a:pt x="1902619" y="550069"/>
                </a:lnTo>
                <a:lnTo>
                  <a:pt x="1671637" y="492919"/>
                </a:lnTo>
                <a:lnTo>
                  <a:pt x="1404937" y="428625"/>
                </a:lnTo>
                <a:lnTo>
                  <a:pt x="1107281" y="354806"/>
                </a:lnTo>
                <a:lnTo>
                  <a:pt x="850106" y="288131"/>
                </a:lnTo>
                <a:lnTo>
                  <a:pt x="702469" y="252412"/>
                </a:lnTo>
                <a:lnTo>
                  <a:pt x="571500" y="226219"/>
                </a:lnTo>
                <a:lnTo>
                  <a:pt x="404812" y="195262"/>
                </a:lnTo>
                <a:lnTo>
                  <a:pt x="254794" y="176212"/>
                </a:lnTo>
                <a:lnTo>
                  <a:pt x="123825" y="171450"/>
                </a:lnTo>
                <a:lnTo>
                  <a:pt x="107156" y="166687"/>
                </a:lnTo>
                <a:lnTo>
                  <a:pt x="4762" y="64294"/>
                </a:lnTo>
                <a:lnTo>
                  <a:pt x="0" y="54769"/>
                </a:lnTo>
                <a:lnTo>
                  <a:pt x="80962" y="64294"/>
                </a:lnTo>
                <a:lnTo>
                  <a:pt x="352425" y="83344"/>
                </a:lnTo>
                <a:lnTo>
                  <a:pt x="550069" y="102394"/>
                </a:lnTo>
                <a:lnTo>
                  <a:pt x="831056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FB7A0BD-9F4B-4FC1-BAB2-474804C9F93F}"/>
              </a:ext>
            </a:extLst>
          </p:cNvPr>
          <p:cNvSpPr/>
          <p:nvPr/>
        </p:nvSpPr>
        <p:spPr>
          <a:xfrm rot="19800000">
            <a:off x="4532313" y="1308101"/>
            <a:ext cx="2990850" cy="1681163"/>
          </a:xfrm>
          <a:custGeom>
            <a:avLst/>
            <a:gdLst>
              <a:gd name="connsiteX0" fmla="*/ 840921 w 2993571"/>
              <a:gd name="connsiteY0" fmla="*/ 519793 h 1681843"/>
              <a:gd name="connsiteX1" fmla="*/ 1273628 w 2993571"/>
              <a:gd name="connsiteY1" fmla="*/ 710293 h 1681843"/>
              <a:gd name="connsiteX2" fmla="*/ 1714500 w 2993571"/>
              <a:gd name="connsiteY2" fmla="*/ 889907 h 1681843"/>
              <a:gd name="connsiteX3" fmla="*/ 2277836 w 2993571"/>
              <a:gd name="connsiteY3" fmla="*/ 1126672 h 1681843"/>
              <a:gd name="connsiteX4" fmla="*/ 2528207 w 2993571"/>
              <a:gd name="connsiteY4" fmla="*/ 1227364 h 1681843"/>
              <a:gd name="connsiteX5" fmla="*/ 2579914 w 2993571"/>
              <a:gd name="connsiteY5" fmla="*/ 1243693 h 1681843"/>
              <a:gd name="connsiteX6" fmla="*/ 2647950 w 2993571"/>
              <a:gd name="connsiteY6" fmla="*/ 1254579 h 1681843"/>
              <a:gd name="connsiteX7" fmla="*/ 2721428 w 2993571"/>
              <a:gd name="connsiteY7" fmla="*/ 1265464 h 1681843"/>
              <a:gd name="connsiteX8" fmla="*/ 2756807 w 2993571"/>
              <a:gd name="connsiteY8" fmla="*/ 1270907 h 1681843"/>
              <a:gd name="connsiteX9" fmla="*/ 2781300 w 2993571"/>
              <a:gd name="connsiteY9" fmla="*/ 1284514 h 1681843"/>
              <a:gd name="connsiteX10" fmla="*/ 2808514 w 2993571"/>
              <a:gd name="connsiteY10" fmla="*/ 1311729 h 1681843"/>
              <a:gd name="connsiteX11" fmla="*/ 2865664 w 2993571"/>
              <a:gd name="connsiteY11" fmla="*/ 1374322 h 1681843"/>
              <a:gd name="connsiteX12" fmla="*/ 2906486 w 2993571"/>
              <a:gd name="connsiteY12" fmla="*/ 1426029 h 1681843"/>
              <a:gd name="connsiteX13" fmla="*/ 2941864 w 2993571"/>
              <a:gd name="connsiteY13" fmla="*/ 1477736 h 1681843"/>
              <a:gd name="connsiteX14" fmla="*/ 2966357 w 2993571"/>
              <a:gd name="connsiteY14" fmla="*/ 1513114 h 1681843"/>
              <a:gd name="connsiteX15" fmla="*/ 2977243 w 2993571"/>
              <a:gd name="connsiteY15" fmla="*/ 1537607 h 1681843"/>
              <a:gd name="connsiteX16" fmla="*/ 2988128 w 2993571"/>
              <a:gd name="connsiteY16" fmla="*/ 1572986 h 1681843"/>
              <a:gd name="connsiteX17" fmla="*/ 2993571 w 2993571"/>
              <a:gd name="connsiteY17" fmla="*/ 1605643 h 1681843"/>
              <a:gd name="connsiteX18" fmla="*/ 2985407 w 2993571"/>
              <a:gd name="connsiteY18" fmla="*/ 1567543 h 1681843"/>
              <a:gd name="connsiteX19" fmla="*/ 2990850 w 2993571"/>
              <a:gd name="connsiteY19" fmla="*/ 1619250 h 1681843"/>
              <a:gd name="connsiteX20" fmla="*/ 2985407 w 2993571"/>
              <a:gd name="connsiteY20" fmla="*/ 1646464 h 1681843"/>
              <a:gd name="connsiteX21" fmla="*/ 2969078 w 2993571"/>
              <a:gd name="connsiteY21" fmla="*/ 1665514 h 1681843"/>
              <a:gd name="connsiteX22" fmla="*/ 2944586 w 2993571"/>
              <a:gd name="connsiteY22" fmla="*/ 1679122 h 1681843"/>
              <a:gd name="connsiteX23" fmla="*/ 2911928 w 2993571"/>
              <a:gd name="connsiteY23" fmla="*/ 1681843 h 1681843"/>
              <a:gd name="connsiteX24" fmla="*/ 2873828 w 2993571"/>
              <a:gd name="connsiteY24" fmla="*/ 1676400 h 1681843"/>
              <a:gd name="connsiteX25" fmla="*/ 2822121 w 2993571"/>
              <a:gd name="connsiteY25" fmla="*/ 1665514 h 1681843"/>
              <a:gd name="connsiteX26" fmla="*/ 2789464 w 2993571"/>
              <a:gd name="connsiteY26" fmla="*/ 1651907 h 1681843"/>
              <a:gd name="connsiteX27" fmla="*/ 2713264 w 2993571"/>
              <a:gd name="connsiteY27" fmla="*/ 1597479 h 1681843"/>
              <a:gd name="connsiteX28" fmla="*/ 2598964 w 2993571"/>
              <a:gd name="connsiteY28" fmla="*/ 1526722 h 1681843"/>
              <a:gd name="connsiteX29" fmla="*/ 2427514 w 2993571"/>
              <a:gd name="connsiteY29" fmla="*/ 1431472 h 1681843"/>
              <a:gd name="connsiteX30" fmla="*/ 2223407 w 2993571"/>
              <a:gd name="connsiteY30" fmla="*/ 1330779 h 1681843"/>
              <a:gd name="connsiteX31" fmla="*/ 1929493 w 2993571"/>
              <a:gd name="connsiteY31" fmla="*/ 1186543 h 1681843"/>
              <a:gd name="connsiteX32" fmla="*/ 1570264 w 2993571"/>
              <a:gd name="connsiteY32" fmla="*/ 1020536 h 1681843"/>
              <a:gd name="connsiteX33" fmla="*/ 1205593 w 2993571"/>
              <a:gd name="connsiteY33" fmla="*/ 876300 h 1681843"/>
              <a:gd name="connsiteX34" fmla="*/ 729343 w 2993571"/>
              <a:gd name="connsiteY34" fmla="*/ 674914 h 1681843"/>
              <a:gd name="connsiteX35" fmla="*/ 1178378 w 2993571"/>
              <a:gd name="connsiteY35" fmla="*/ 868136 h 1681843"/>
              <a:gd name="connsiteX36" fmla="*/ 664028 w 2993571"/>
              <a:gd name="connsiteY36" fmla="*/ 653143 h 1681843"/>
              <a:gd name="connsiteX37" fmla="*/ 536121 w 2993571"/>
              <a:gd name="connsiteY37" fmla="*/ 604157 h 1681843"/>
              <a:gd name="connsiteX38" fmla="*/ 321128 w 2993571"/>
              <a:gd name="connsiteY38" fmla="*/ 525236 h 1681843"/>
              <a:gd name="connsiteX39" fmla="*/ 258536 w 2993571"/>
              <a:gd name="connsiteY39" fmla="*/ 498022 h 1681843"/>
              <a:gd name="connsiteX40" fmla="*/ 214993 w 2993571"/>
              <a:gd name="connsiteY40" fmla="*/ 465364 h 1681843"/>
              <a:gd name="connsiteX41" fmla="*/ 155121 w 2993571"/>
              <a:gd name="connsiteY41" fmla="*/ 402772 h 1681843"/>
              <a:gd name="connsiteX42" fmla="*/ 97971 w 2993571"/>
              <a:gd name="connsiteY42" fmla="*/ 307522 h 1681843"/>
              <a:gd name="connsiteX43" fmla="*/ 40821 w 2993571"/>
              <a:gd name="connsiteY43" fmla="*/ 187779 h 1681843"/>
              <a:gd name="connsiteX44" fmla="*/ 8164 w 2993571"/>
              <a:gd name="connsiteY44" fmla="*/ 92529 h 1681843"/>
              <a:gd name="connsiteX45" fmla="*/ 0 w 2993571"/>
              <a:gd name="connsiteY45" fmla="*/ 59872 h 1681843"/>
              <a:gd name="connsiteX46" fmla="*/ 2721 w 2993571"/>
              <a:gd name="connsiteY46" fmla="*/ 27214 h 1681843"/>
              <a:gd name="connsiteX47" fmla="*/ 8164 w 2993571"/>
              <a:gd name="connsiteY47" fmla="*/ 8164 h 1681843"/>
              <a:gd name="connsiteX48" fmla="*/ 16328 w 2993571"/>
              <a:gd name="connsiteY48" fmla="*/ 0 h 1681843"/>
              <a:gd name="connsiteX49" fmla="*/ 29936 w 2993571"/>
              <a:gd name="connsiteY49" fmla="*/ 2722 h 1681843"/>
              <a:gd name="connsiteX50" fmla="*/ 46264 w 2993571"/>
              <a:gd name="connsiteY50" fmla="*/ 16329 h 1681843"/>
              <a:gd name="connsiteX51" fmla="*/ 62593 w 2993571"/>
              <a:gd name="connsiteY51" fmla="*/ 40822 h 1681843"/>
              <a:gd name="connsiteX52" fmla="*/ 103414 w 2993571"/>
              <a:gd name="connsiteY52" fmla="*/ 87086 h 1681843"/>
              <a:gd name="connsiteX53" fmla="*/ 171450 w 2993571"/>
              <a:gd name="connsiteY53" fmla="*/ 155122 h 1681843"/>
              <a:gd name="connsiteX54" fmla="*/ 280307 w 2993571"/>
              <a:gd name="connsiteY54" fmla="*/ 250372 h 1681843"/>
              <a:gd name="connsiteX55" fmla="*/ 337457 w 2993571"/>
              <a:gd name="connsiteY55" fmla="*/ 288472 h 1681843"/>
              <a:gd name="connsiteX56" fmla="*/ 410936 w 2993571"/>
              <a:gd name="connsiteY56" fmla="*/ 326572 h 1681843"/>
              <a:gd name="connsiteX57" fmla="*/ 615043 w 2993571"/>
              <a:gd name="connsiteY57" fmla="*/ 419100 h 1681843"/>
              <a:gd name="connsiteX58" fmla="*/ 840921 w 2993571"/>
              <a:gd name="connsiteY58" fmla="*/ 519793 h 1681843"/>
              <a:gd name="connsiteX0" fmla="*/ 840921 w 2993571"/>
              <a:gd name="connsiteY0" fmla="*/ 519793 h 1681843"/>
              <a:gd name="connsiteX1" fmla="*/ 1273628 w 2993571"/>
              <a:gd name="connsiteY1" fmla="*/ 710293 h 1681843"/>
              <a:gd name="connsiteX2" fmla="*/ 1714500 w 2993571"/>
              <a:gd name="connsiteY2" fmla="*/ 889907 h 1681843"/>
              <a:gd name="connsiteX3" fmla="*/ 2277836 w 2993571"/>
              <a:gd name="connsiteY3" fmla="*/ 1126672 h 1681843"/>
              <a:gd name="connsiteX4" fmla="*/ 2528207 w 2993571"/>
              <a:gd name="connsiteY4" fmla="*/ 1227364 h 1681843"/>
              <a:gd name="connsiteX5" fmla="*/ 2579914 w 2993571"/>
              <a:gd name="connsiteY5" fmla="*/ 1243693 h 1681843"/>
              <a:gd name="connsiteX6" fmla="*/ 2647950 w 2993571"/>
              <a:gd name="connsiteY6" fmla="*/ 1254579 h 1681843"/>
              <a:gd name="connsiteX7" fmla="*/ 2721428 w 2993571"/>
              <a:gd name="connsiteY7" fmla="*/ 1265464 h 1681843"/>
              <a:gd name="connsiteX8" fmla="*/ 2756807 w 2993571"/>
              <a:gd name="connsiteY8" fmla="*/ 1270907 h 1681843"/>
              <a:gd name="connsiteX9" fmla="*/ 2781300 w 2993571"/>
              <a:gd name="connsiteY9" fmla="*/ 1284514 h 1681843"/>
              <a:gd name="connsiteX10" fmla="*/ 2808514 w 2993571"/>
              <a:gd name="connsiteY10" fmla="*/ 1311729 h 1681843"/>
              <a:gd name="connsiteX11" fmla="*/ 2865664 w 2993571"/>
              <a:gd name="connsiteY11" fmla="*/ 1374322 h 1681843"/>
              <a:gd name="connsiteX12" fmla="*/ 2906486 w 2993571"/>
              <a:gd name="connsiteY12" fmla="*/ 1426029 h 1681843"/>
              <a:gd name="connsiteX13" fmla="*/ 2941864 w 2993571"/>
              <a:gd name="connsiteY13" fmla="*/ 1477736 h 1681843"/>
              <a:gd name="connsiteX14" fmla="*/ 2966357 w 2993571"/>
              <a:gd name="connsiteY14" fmla="*/ 1513114 h 1681843"/>
              <a:gd name="connsiteX15" fmla="*/ 2977243 w 2993571"/>
              <a:gd name="connsiteY15" fmla="*/ 1537607 h 1681843"/>
              <a:gd name="connsiteX16" fmla="*/ 2988128 w 2993571"/>
              <a:gd name="connsiteY16" fmla="*/ 1572986 h 1681843"/>
              <a:gd name="connsiteX17" fmla="*/ 2993571 w 2993571"/>
              <a:gd name="connsiteY17" fmla="*/ 1605643 h 1681843"/>
              <a:gd name="connsiteX18" fmla="*/ 2985407 w 2993571"/>
              <a:gd name="connsiteY18" fmla="*/ 1567543 h 1681843"/>
              <a:gd name="connsiteX19" fmla="*/ 2990850 w 2993571"/>
              <a:gd name="connsiteY19" fmla="*/ 1619250 h 1681843"/>
              <a:gd name="connsiteX20" fmla="*/ 2985407 w 2993571"/>
              <a:gd name="connsiteY20" fmla="*/ 1646464 h 1681843"/>
              <a:gd name="connsiteX21" fmla="*/ 2969078 w 2993571"/>
              <a:gd name="connsiteY21" fmla="*/ 1665514 h 1681843"/>
              <a:gd name="connsiteX22" fmla="*/ 2944586 w 2993571"/>
              <a:gd name="connsiteY22" fmla="*/ 1679122 h 1681843"/>
              <a:gd name="connsiteX23" fmla="*/ 2911928 w 2993571"/>
              <a:gd name="connsiteY23" fmla="*/ 1681843 h 1681843"/>
              <a:gd name="connsiteX24" fmla="*/ 2873828 w 2993571"/>
              <a:gd name="connsiteY24" fmla="*/ 1676400 h 1681843"/>
              <a:gd name="connsiteX25" fmla="*/ 2822121 w 2993571"/>
              <a:gd name="connsiteY25" fmla="*/ 1665514 h 1681843"/>
              <a:gd name="connsiteX26" fmla="*/ 2789464 w 2993571"/>
              <a:gd name="connsiteY26" fmla="*/ 1651907 h 1681843"/>
              <a:gd name="connsiteX27" fmla="*/ 2713264 w 2993571"/>
              <a:gd name="connsiteY27" fmla="*/ 1597479 h 1681843"/>
              <a:gd name="connsiteX28" fmla="*/ 2598964 w 2993571"/>
              <a:gd name="connsiteY28" fmla="*/ 1526722 h 1681843"/>
              <a:gd name="connsiteX29" fmla="*/ 2427514 w 2993571"/>
              <a:gd name="connsiteY29" fmla="*/ 1431472 h 1681843"/>
              <a:gd name="connsiteX30" fmla="*/ 2223407 w 2993571"/>
              <a:gd name="connsiteY30" fmla="*/ 1330779 h 1681843"/>
              <a:gd name="connsiteX31" fmla="*/ 1929493 w 2993571"/>
              <a:gd name="connsiteY31" fmla="*/ 1186543 h 1681843"/>
              <a:gd name="connsiteX32" fmla="*/ 1570264 w 2993571"/>
              <a:gd name="connsiteY32" fmla="*/ 1020536 h 1681843"/>
              <a:gd name="connsiteX33" fmla="*/ 1205593 w 2993571"/>
              <a:gd name="connsiteY33" fmla="*/ 876300 h 1681843"/>
              <a:gd name="connsiteX34" fmla="*/ 1178378 w 2993571"/>
              <a:gd name="connsiteY34" fmla="*/ 868136 h 1681843"/>
              <a:gd name="connsiteX35" fmla="*/ 664028 w 2993571"/>
              <a:gd name="connsiteY35" fmla="*/ 653143 h 1681843"/>
              <a:gd name="connsiteX36" fmla="*/ 536121 w 2993571"/>
              <a:gd name="connsiteY36" fmla="*/ 604157 h 1681843"/>
              <a:gd name="connsiteX37" fmla="*/ 321128 w 2993571"/>
              <a:gd name="connsiteY37" fmla="*/ 525236 h 1681843"/>
              <a:gd name="connsiteX38" fmla="*/ 258536 w 2993571"/>
              <a:gd name="connsiteY38" fmla="*/ 498022 h 1681843"/>
              <a:gd name="connsiteX39" fmla="*/ 214993 w 2993571"/>
              <a:gd name="connsiteY39" fmla="*/ 465364 h 1681843"/>
              <a:gd name="connsiteX40" fmla="*/ 155121 w 2993571"/>
              <a:gd name="connsiteY40" fmla="*/ 402772 h 1681843"/>
              <a:gd name="connsiteX41" fmla="*/ 97971 w 2993571"/>
              <a:gd name="connsiteY41" fmla="*/ 307522 h 1681843"/>
              <a:gd name="connsiteX42" fmla="*/ 40821 w 2993571"/>
              <a:gd name="connsiteY42" fmla="*/ 187779 h 1681843"/>
              <a:gd name="connsiteX43" fmla="*/ 8164 w 2993571"/>
              <a:gd name="connsiteY43" fmla="*/ 92529 h 1681843"/>
              <a:gd name="connsiteX44" fmla="*/ 0 w 2993571"/>
              <a:gd name="connsiteY44" fmla="*/ 59872 h 1681843"/>
              <a:gd name="connsiteX45" fmla="*/ 2721 w 2993571"/>
              <a:gd name="connsiteY45" fmla="*/ 27214 h 1681843"/>
              <a:gd name="connsiteX46" fmla="*/ 8164 w 2993571"/>
              <a:gd name="connsiteY46" fmla="*/ 8164 h 1681843"/>
              <a:gd name="connsiteX47" fmla="*/ 16328 w 2993571"/>
              <a:gd name="connsiteY47" fmla="*/ 0 h 1681843"/>
              <a:gd name="connsiteX48" fmla="*/ 29936 w 2993571"/>
              <a:gd name="connsiteY48" fmla="*/ 2722 h 1681843"/>
              <a:gd name="connsiteX49" fmla="*/ 46264 w 2993571"/>
              <a:gd name="connsiteY49" fmla="*/ 16329 h 1681843"/>
              <a:gd name="connsiteX50" fmla="*/ 62593 w 2993571"/>
              <a:gd name="connsiteY50" fmla="*/ 40822 h 1681843"/>
              <a:gd name="connsiteX51" fmla="*/ 103414 w 2993571"/>
              <a:gd name="connsiteY51" fmla="*/ 87086 h 1681843"/>
              <a:gd name="connsiteX52" fmla="*/ 171450 w 2993571"/>
              <a:gd name="connsiteY52" fmla="*/ 155122 h 1681843"/>
              <a:gd name="connsiteX53" fmla="*/ 280307 w 2993571"/>
              <a:gd name="connsiteY53" fmla="*/ 250372 h 1681843"/>
              <a:gd name="connsiteX54" fmla="*/ 337457 w 2993571"/>
              <a:gd name="connsiteY54" fmla="*/ 288472 h 1681843"/>
              <a:gd name="connsiteX55" fmla="*/ 410936 w 2993571"/>
              <a:gd name="connsiteY55" fmla="*/ 326572 h 1681843"/>
              <a:gd name="connsiteX56" fmla="*/ 615043 w 2993571"/>
              <a:gd name="connsiteY56" fmla="*/ 419100 h 1681843"/>
              <a:gd name="connsiteX57" fmla="*/ 840921 w 2993571"/>
              <a:gd name="connsiteY57" fmla="*/ 519793 h 1681843"/>
              <a:gd name="connsiteX0" fmla="*/ 840921 w 2990850"/>
              <a:gd name="connsiteY0" fmla="*/ 519793 h 1681843"/>
              <a:gd name="connsiteX1" fmla="*/ 1273628 w 2990850"/>
              <a:gd name="connsiteY1" fmla="*/ 710293 h 1681843"/>
              <a:gd name="connsiteX2" fmla="*/ 1714500 w 2990850"/>
              <a:gd name="connsiteY2" fmla="*/ 889907 h 1681843"/>
              <a:gd name="connsiteX3" fmla="*/ 2277836 w 2990850"/>
              <a:gd name="connsiteY3" fmla="*/ 1126672 h 1681843"/>
              <a:gd name="connsiteX4" fmla="*/ 2528207 w 2990850"/>
              <a:gd name="connsiteY4" fmla="*/ 1227364 h 1681843"/>
              <a:gd name="connsiteX5" fmla="*/ 2579914 w 2990850"/>
              <a:gd name="connsiteY5" fmla="*/ 1243693 h 1681843"/>
              <a:gd name="connsiteX6" fmla="*/ 2647950 w 2990850"/>
              <a:gd name="connsiteY6" fmla="*/ 1254579 h 1681843"/>
              <a:gd name="connsiteX7" fmla="*/ 2721428 w 2990850"/>
              <a:gd name="connsiteY7" fmla="*/ 1265464 h 1681843"/>
              <a:gd name="connsiteX8" fmla="*/ 2756807 w 2990850"/>
              <a:gd name="connsiteY8" fmla="*/ 1270907 h 1681843"/>
              <a:gd name="connsiteX9" fmla="*/ 2781300 w 2990850"/>
              <a:gd name="connsiteY9" fmla="*/ 1284514 h 1681843"/>
              <a:gd name="connsiteX10" fmla="*/ 2808514 w 2990850"/>
              <a:gd name="connsiteY10" fmla="*/ 1311729 h 1681843"/>
              <a:gd name="connsiteX11" fmla="*/ 2865664 w 2990850"/>
              <a:gd name="connsiteY11" fmla="*/ 1374322 h 1681843"/>
              <a:gd name="connsiteX12" fmla="*/ 2906486 w 2990850"/>
              <a:gd name="connsiteY12" fmla="*/ 1426029 h 1681843"/>
              <a:gd name="connsiteX13" fmla="*/ 2941864 w 2990850"/>
              <a:gd name="connsiteY13" fmla="*/ 1477736 h 1681843"/>
              <a:gd name="connsiteX14" fmla="*/ 2966357 w 2990850"/>
              <a:gd name="connsiteY14" fmla="*/ 1513114 h 1681843"/>
              <a:gd name="connsiteX15" fmla="*/ 2977243 w 2990850"/>
              <a:gd name="connsiteY15" fmla="*/ 1537607 h 1681843"/>
              <a:gd name="connsiteX16" fmla="*/ 2988128 w 2990850"/>
              <a:gd name="connsiteY16" fmla="*/ 1572986 h 1681843"/>
              <a:gd name="connsiteX17" fmla="*/ 2985407 w 2990850"/>
              <a:gd name="connsiteY17" fmla="*/ 1567543 h 1681843"/>
              <a:gd name="connsiteX18" fmla="*/ 2990850 w 2990850"/>
              <a:gd name="connsiteY18" fmla="*/ 1619250 h 1681843"/>
              <a:gd name="connsiteX19" fmla="*/ 2985407 w 2990850"/>
              <a:gd name="connsiteY19" fmla="*/ 1646464 h 1681843"/>
              <a:gd name="connsiteX20" fmla="*/ 2969078 w 2990850"/>
              <a:gd name="connsiteY20" fmla="*/ 1665514 h 1681843"/>
              <a:gd name="connsiteX21" fmla="*/ 2944586 w 2990850"/>
              <a:gd name="connsiteY21" fmla="*/ 1679122 h 1681843"/>
              <a:gd name="connsiteX22" fmla="*/ 2911928 w 2990850"/>
              <a:gd name="connsiteY22" fmla="*/ 1681843 h 1681843"/>
              <a:gd name="connsiteX23" fmla="*/ 2873828 w 2990850"/>
              <a:gd name="connsiteY23" fmla="*/ 1676400 h 1681843"/>
              <a:gd name="connsiteX24" fmla="*/ 2822121 w 2990850"/>
              <a:gd name="connsiteY24" fmla="*/ 1665514 h 1681843"/>
              <a:gd name="connsiteX25" fmla="*/ 2789464 w 2990850"/>
              <a:gd name="connsiteY25" fmla="*/ 1651907 h 1681843"/>
              <a:gd name="connsiteX26" fmla="*/ 2713264 w 2990850"/>
              <a:gd name="connsiteY26" fmla="*/ 1597479 h 1681843"/>
              <a:gd name="connsiteX27" fmla="*/ 2598964 w 2990850"/>
              <a:gd name="connsiteY27" fmla="*/ 1526722 h 1681843"/>
              <a:gd name="connsiteX28" fmla="*/ 2427514 w 2990850"/>
              <a:gd name="connsiteY28" fmla="*/ 1431472 h 1681843"/>
              <a:gd name="connsiteX29" fmla="*/ 2223407 w 2990850"/>
              <a:gd name="connsiteY29" fmla="*/ 1330779 h 1681843"/>
              <a:gd name="connsiteX30" fmla="*/ 1929493 w 2990850"/>
              <a:gd name="connsiteY30" fmla="*/ 1186543 h 1681843"/>
              <a:gd name="connsiteX31" fmla="*/ 1570264 w 2990850"/>
              <a:gd name="connsiteY31" fmla="*/ 1020536 h 1681843"/>
              <a:gd name="connsiteX32" fmla="*/ 1205593 w 2990850"/>
              <a:gd name="connsiteY32" fmla="*/ 876300 h 1681843"/>
              <a:gd name="connsiteX33" fmla="*/ 1178378 w 2990850"/>
              <a:gd name="connsiteY33" fmla="*/ 868136 h 1681843"/>
              <a:gd name="connsiteX34" fmla="*/ 664028 w 2990850"/>
              <a:gd name="connsiteY34" fmla="*/ 653143 h 1681843"/>
              <a:gd name="connsiteX35" fmla="*/ 536121 w 2990850"/>
              <a:gd name="connsiteY35" fmla="*/ 604157 h 1681843"/>
              <a:gd name="connsiteX36" fmla="*/ 321128 w 2990850"/>
              <a:gd name="connsiteY36" fmla="*/ 525236 h 1681843"/>
              <a:gd name="connsiteX37" fmla="*/ 258536 w 2990850"/>
              <a:gd name="connsiteY37" fmla="*/ 498022 h 1681843"/>
              <a:gd name="connsiteX38" fmla="*/ 214993 w 2990850"/>
              <a:gd name="connsiteY38" fmla="*/ 465364 h 1681843"/>
              <a:gd name="connsiteX39" fmla="*/ 155121 w 2990850"/>
              <a:gd name="connsiteY39" fmla="*/ 402772 h 1681843"/>
              <a:gd name="connsiteX40" fmla="*/ 97971 w 2990850"/>
              <a:gd name="connsiteY40" fmla="*/ 307522 h 1681843"/>
              <a:gd name="connsiteX41" fmla="*/ 40821 w 2990850"/>
              <a:gd name="connsiteY41" fmla="*/ 187779 h 1681843"/>
              <a:gd name="connsiteX42" fmla="*/ 8164 w 2990850"/>
              <a:gd name="connsiteY42" fmla="*/ 92529 h 1681843"/>
              <a:gd name="connsiteX43" fmla="*/ 0 w 2990850"/>
              <a:gd name="connsiteY43" fmla="*/ 59872 h 1681843"/>
              <a:gd name="connsiteX44" fmla="*/ 2721 w 2990850"/>
              <a:gd name="connsiteY44" fmla="*/ 27214 h 1681843"/>
              <a:gd name="connsiteX45" fmla="*/ 8164 w 2990850"/>
              <a:gd name="connsiteY45" fmla="*/ 8164 h 1681843"/>
              <a:gd name="connsiteX46" fmla="*/ 16328 w 2990850"/>
              <a:gd name="connsiteY46" fmla="*/ 0 h 1681843"/>
              <a:gd name="connsiteX47" fmla="*/ 29936 w 2990850"/>
              <a:gd name="connsiteY47" fmla="*/ 2722 h 1681843"/>
              <a:gd name="connsiteX48" fmla="*/ 46264 w 2990850"/>
              <a:gd name="connsiteY48" fmla="*/ 16329 h 1681843"/>
              <a:gd name="connsiteX49" fmla="*/ 62593 w 2990850"/>
              <a:gd name="connsiteY49" fmla="*/ 40822 h 1681843"/>
              <a:gd name="connsiteX50" fmla="*/ 103414 w 2990850"/>
              <a:gd name="connsiteY50" fmla="*/ 87086 h 1681843"/>
              <a:gd name="connsiteX51" fmla="*/ 171450 w 2990850"/>
              <a:gd name="connsiteY51" fmla="*/ 155122 h 1681843"/>
              <a:gd name="connsiteX52" fmla="*/ 280307 w 2990850"/>
              <a:gd name="connsiteY52" fmla="*/ 250372 h 1681843"/>
              <a:gd name="connsiteX53" fmla="*/ 337457 w 2990850"/>
              <a:gd name="connsiteY53" fmla="*/ 288472 h 1681843"/>
              <a:gd name="connsiteX54" fmla="*/ 410936 w 2990850"/>
              <a:gd name="connsiteY54" fmla="*/ 326572 h 1681843"/>
              <a:gd name="connsiteX55" fmla="*/ 615043 w 2990850"/>
              <a:gd name="connsiteY55" fmla="*/ 419100 h 1681843"/>
              <a:gd name="connsiteX56" fmla="*/ 840921 w 2990850"/>
              <a:gd name="connsiteY56" fmla="*/ 519793 h 168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90850" h="1681843">
                <a:moveTo>
                  <a:pt x="840921" y="519793"/>
                </a:moveTo>
                <a:lnTo>
                  <a:pt x="1273628" y="710293"/>
                </a:lnTo>
                <a:lnTo>
                  <a:pt x="1714500" y="889907"/>
                </a:lnTo>
                <a:lnTo>
                  <a:pt x="2277836" y="1126672"/>
                </a:lnTo>
                <a:lnTo>
                  <a:pt x="2528207" y="1227364"/>
                </a:lnTo>
                <a:lnTo>
                  <a:pt x="2579914" y="1243693"/>
                </a:lnTo>
                <a:lnTo>
                  <a:pt x="2647950" y="1254579"/>
                </a:lnTo>
                <a:lnTo>
                  <a:pt x="2721428" y="1265464"/>
                </a:lnTo>
                <a:lnTo>
                  <a:pt x="2756807" y="1270907"/>
                </a:lnTo>
                <a:lnTo>
                  <a:pt x="2781300" y="1284514"/>
                </a:lnTo>
                <a:lnTo>
                  <a:pt x="2808514" y="1311729"/>
                </a:lnTo>
                <a:lnTo>
                  <a:pt x="2865664" y="1374322"/>
                </a:lnTo>
                <a:lnTo>
                  <a:pt x="2906486" y="1426029"/>
                </a:lnTo>
                <a:lnTo>
                  <a:pt x="2941864" y="1477736"/>
                </a:lnTo>
                <a:lnTo>
                  <a:pt x="2966357" y="1513114"/>
                </a:lnTo>
                <a:lnTo>
                  <a:pt x="2977243" y="1537607"/>
                </a:lnTo>
                <a:lnTo>
                  <a:pt x="2988128" y="1572986"/>
                </a:lnTo>
                <a:cubicBezTo>
                  <a:pt x="2989489" y="1577975"/>
                  <a:pt x="2984953" y="1559832"/>
                  <a:pt x="2985407" y="1567543"/>
                </a:cubicBezTo>
                <a:lnTo>
                  <a:pt x="2990850" y="1619250"/>
                </a:lnTo>
                <a:lnTo>
                  <a:pt x="2985407" y="1646464"/>
                </a:lnTo>
                <a:lnTo>
                  <a:pt x="2969078" y="1665514"/>
                </a:lnTo>
                <a:lnTo>
                  <a:pt x="2944586" y="1679122"/>
                </a:lnTo>
                <a:lnTo>
                  <a:pt x="2911928" y="1681843"/>
                </a:lnTo>
                <a:lnTo>
                  <a:pt x="2873828" y="1676400"/>
                </a:lnTo>
                <a:lnTo>
                  <a:pt x="2822121" y="1665514"/>
                </a:lnTo>
                <a:lnTo>
                  <a:pt x="2789464" y="1651907"/>
                </a:lnTo>
                <a:lnTo>
                  <a:pt x="2713264" y="1597479"/>
                </a:lnTo>
                <a:lnTo>
                  <a:pt x="2598964" y="1526722"/>
                </a:lnTo>
                <a:lnTo>
                  <a:pt x="2427514" y="1431472"/>
                </a:lnTo>
                <a:lnTo>
                  <a:pt x="2223407" y="1330779"/>
                </a:lnTo>
                <a:lnTo>
                  <a:pt x="1929493" y="1186543"/>
                </a:lnTo>
                <a:lnTo>
                  <a:pt x="1570264" y="1020536"/>
                </a:lnTo>
                <a:lnTo>
                  <a:pt x="1205593" y="876300"/>
                </a:lnTo>
                <a:cubicBezTo>
                  <a:pt x="1140279" y="850900"/>
                  <a:pt x="1268639" y="905329"/>
                  <a:pt x="1178378" y="868136"/>
                </a:cubicBezTo>
                <a:lnTo>
                  <a:pt x="664028" y="653143"/>
                </a:lnTo>
                <a:lnTo>
                  <a:pt x="536121" y="604157"/>
                </a:lnTo>
                <a:lnTo>
                  <a:pt x="321128" y="525236"/>
                </a:lnTo>
                <a:lnTo>
                  <a:pt x="258536" y="498022"/>
                </a:lnTo>
                <a:lnTo>
                  <a:pt x="214993" y="465364"/>
                </a:lnTo>
                <a:lnTo>
                  <a:pt x="155121" y="402772"/>
                </a:lnTo>
                <a:lnTo>
                  <a:pt x="97971" y="307522"/>
                </a:lnTo>
                <a:lnTo>
                  <a:pt x="40821" y="187779"/>
                </a:lnTo>
                <a:lnTo>
                  <a:pt x="8164" y="92529"/>
                </a:lnTo>
                <a:lnTo>
                  <a:pt x="0" y="59872"/>
                </a:lnTo>
                <a:lnTo>
                  <a:pt x="2721" y="27214"/>
                </a:lnTo>
                <a:lnTo>
                  <a:pt x="8164" y="8164"/>
                </a:lnTo>
                <a:lnTo>
                  <a:pt x="16328" y="0"/>
                </a:lnTo>
                <a:lnTo>
                  <a:pt x="29936" y="2722"/>
                </a:lnTo>
                <a:lnTo>
                  <a:pt x="46264" y="16329"/>
                </a:lnTo>
                <a:lnTo>
                  <a:pt x="62593" y="40822"/>
                </a:lnTo>
                <a:lnTo>
                  <a:pt x="103414" y="87086"/>
                </a:lnTo>
                <a:lnTo>
                  <a:pt x="171450" y="155122"/>
                </a:lnTo>
                <a:lnTo>
                  <a:pt x="280307" y="250372"/>
                </a:lnTo>
                <a:lnTo>
                  <a:pt x="337457" y="288472"/>
                </a:lnTo>
                <a:lnTo>
                  <a:pt x="410936" y="326572"/>
                </a:lnTo>
                <a:lnTo>
                  <a:pt x="615043" y="419100"/>
                </a:lnTo>
                <a:lnTo>
                  <a:pt x="840921" y="5197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ECF955F-6582-47CF-AC3E-CFD222B2768E}"/>
              </a:ext>
            </a:extLst>
          </p:cNvPr>
          <p:cNvSpPr/>
          <p:nvPr/>
        </p:nvSpPr>
        <p:spPr>
          <a:xfrm rot="16200000">
            <a:off x="4011613" y="3316288"/>
            <a:ext cx="1538288" cy="652463"/>
          </a:xfrm>
          <a:custGeom>
            <a:avLst/>
            <a:gdLst>
              <a:gd name="connsiteX0" fmla="*/ 671513 w 1538288"/>
              <a:gd name="connsiteY0" fmla="*/ 295275 h 652463"/>
              <a:gd name="connsiteX1" fmla="*/ 1000125 w 1538288"/>
              <a:gd name="connsiteY1" fmla="*/ 252413 h 652463"/>
              <a:gd name="connsiteX2" fmla="*/ 1159669 w 1538288"/>
              <a:gd name="connsiteY2" fmla="*/ 230982 h 652463"/>
              <a:gd name="connsiteX3" fmla="*/ 1212056 w 1538288"/>
              <a:gd name="connsiteY3" fmla="*/ 221457 h 652463"/>
              <a:gd name="connsiteX4" fmla="*/ 1250156 w 1538288"/>
              <a:gd name="connsiteY4" fmla="*/ 207169 h 652463"/>
              <a:gd name="connsiteX5" fmla="*/ 1288256 w 1538288"/>
              <a:gd name="connsiteY5" fmla="*/ 190500 h 652463"/>
              <a:gd name="connsiteX6" fmla="*/ 1316831 w 1538288"/>
              <a:gd name="connsiteY6" fmla="*/ 171450 h 652463"/>
              <a:gd name="connsiteX7" fmla="*/ 1352550 w 1538288"/>
              <a:gd name="connsiteY7" fmla="*/ 145257 h 652463"/>
              <a:gd name="connsiteX8" fmla="*/ 1404938 w 1538288"/>
              <a:gd name="connsiteY8" fmla="*/ 95250 h 652463"/>
              <a:gd name="connsiteX9" fmla="*/ 1478756 w 1538288"/>
              <a:gd name="connsiteY9" fmla="*/ 14288 h 652463"/>
              <a:gd name="connsiteX10" fmla="*/ 1490663 w 1538288"/>
              <a:gd name="connsiteY10" fmla="*/ 4763 h 652463"/>
              <a:gd name="connsiteX11" fmla="*/ 1509713 w 1538288"/>
              <a:gd name="connsiteY11" fmla="*/ 0 h 652463"/>
              <a:gd name="connsiteX12" fmla="*/ 1521619 w 1538288"/>
              <a:gd name="connsiteY12" fmla="*/ 4763 h 652463"/>
              <a:gd name="connsiteX13" fmla="*/ 1526381 w 1538288"/>
              <a:gd name="connsiteY13" fmla="*/ 11907 h 652463"/>
              <a:gd name="connsiteX14" fmla="*/ 1535906 w 1538288"/>
              <a:gd name="connsiteY14" fmla="*/ 28575 h 652463"/>
              <a:gd name="connsiteX15" fmla="*/ 1535906 w 1538288"/>
              <a:gd name="connsiteY15" fmla="*/ 47625 h 652463"/>
              <a:gd name="connsiteX16" fmla="*/ 1538288 w 1538288"/>
              <a:gd name="connsiteY16" fmla="*/ 97632 h 652463"/>
              <a:gd name="connsiteX17" fmla="*/ 1533525 w 1538288"/>
              <a:gd name="connsiteY17" fmla="*/ 145257 h 652463"/>
              <a:gd name="connsiteX18" fmla="*/ 1524000 w 1538288"/>
              <a:gd name="connsiteY18" fmla="*/ 221457 h 652463"/>
              <a:gd name="connsiteX19" fmla="*/ 1507331 w 1538288"/>
              <a:gd name="connsiteY19" fmla="*/ 288132 h 652463"/>
              <a:gd name="connsiteX20" fmla="*/ 1497806 w 1538288"/>
              <a:gd name="connsiteY20" fmla="*/ 328613 h 652463"/>
              <a:gd name="connsiteX21" fmla="*/ 1488281 w 1538288"/>
              <a:gd name="connsiteY21" fmla="*/ 352425 h 652463"/>
              <a:gd name="connsiteX22" fmla="*/ 1462088 w 1538288"/>
              <a:gd name="connsiteY22" fmla="*/ 378619 h 652463"/>
              <a:gd name="connsiteX23" fmla="*/ 1404938 w 1538288"/>
              <a:gd name="connsiteY23" fmla="*/ 423863 h 652463"/>
              <a:gd name="connsiteX24" fmla="*/ 1362075 w 1538288"/>
              <a:gd name="connsiteY24" fmla="*/ 445294 h 652463"/>
              <a:gd name="connsiteX25" fmla="*/ 1326356 w 1538288"/>
              <a:gd name="connsiteY25" fmla="*/ 454819 h 652463"/>
              <a:gd name="connsiteX26" fmla="*/ 1250156 w 1538288"/>
              <a:gd name="connsiteY26" fmla="*/ 469107 h 652463"/>
              <a:gd name="connsiteX27" fmla="*/ 1078706 w 1538288"/>
              <a:gd name="connsiteY27" fmla="*/ 500063 h 652463"/>
              <a:gd name="connsiteX28" fmla="*/ 935831 w 1538288"/>
              <a:gd name="connsiteY28" fmla="*/ 521494 h 652463"/>
              <a:gd name="connsiteX29" fmla="*/ 764381 w 1538288"/>
              <a:gd name="connsiteY29" fmla="*/ 545307 h 652463"/>
              <a:gd name="connsiteX30" fmla="*/ 540544 w 1538288"/>
              <a:gd name="connsiteY30" fmla="*/ 581025 h 652463"/>
              <a:gd name="connsiteX31" fmla="*/ 442913 w 1538288"/>
              <a:gd name="connsiteY31" fmla="*/ 600075 h 652463"/>
              <a:gd name="connsiteX32" fmla="*/ 319088 w 1538288"/>
              <a:gd name="connsiteY32" fmla="*/ 626269 h 652463"/>
              <a:gd name="connsiteX33" fmla="*/ 200025 w 1538288"/>
              <a:gd name="connsiteY33" fmla="*/ 650082 h 652463"/>
              <a:gd name="connsiteX34" fmla="*/ 145256 w 1538288"/>
              <a:gd name="connsiteY34" fmla="*/ 652463 h 652463"/>
              <a:gd name="connsiteX35" fmla="*/ 109538 w 1538288"/>
              <a:gd name="connsiteY35" fmla="*/ 647700 h 652463"/>
              <a:gd name="connsiteX36" fmla="*/ 71438 w 1538288"/>
              <a:gd name="connsiteY36" fmla="*/ 628650 h 652463"/>
              <a:gd name="connsiteX37" fmla="*/ 35719 w 1538288"/>
              <a:gd name="connsiteY37" fmla="*/ 600075 h 652463"/>
              <a:gd name="connsiteX38" fmla="*/ 7144 w 1538288"/>
              <a:gd name="connsiteY38" fmla="*/ 557213 h 652463"/>
              <a:gd name="connsiteX39" fmla="*/ 0 w 1538288"/>
              <a:gd name="connsiteY39" fmla="*/ 531019 h 652463"/>
              <a:gd name="connsiteX40" fmla="*/ 4763 w 1538288"/>
              <a:gd name="connsiteY40" fmla="*/ 509588 h 652463"/>
              <a:gd name="connsiteX41" fmla="*/ 38100 w 1538288"/>
              <a:gd name="connsiteY41" fmla="*/ 473869 h 652463"/>
              <a:gd name="connsiteX42" fmla="*/ 97631 w 1538288"/>
              <a:gd name="connsiteY42" fmla="*/ 423863 h 652463"/>
              <a:gd name="connsiteX43" fmla="*/ 157163 w 1538288"/>
              <a:gd name="connsiteY43" fmla="*/ 376238 h 652463"/>
              <a:gd name="connsiteX44" fmla="*/ 214313 w 1538288"/>
              <a:gd name="connsiteY44" fmla="*/ 342900 h 652463"/>
              <a:gd name="connsiteX45" fmla="*/ 235744 w 1538288"/>
              <a:gd name="connsiteY45" fmla="*/ 338138 h 652463"/>
              <a:gd name="connsiteX46" fmla="*/ 302419 w 1538288"/>
              <a:gd name="connsiteY46" fmla="*/ 335757 h 652463"/>
              <a:gd name="connsiteX47" fmla="*/ 433388 w 1538288"/>
              <a:gd name="connsiteY47" fmla="*/ 323850 h 652463"/>
              <a:gd name="connsiteX48" fmla="*/ 585788 w 1538288"/>
              <a:gd name="connsiteY48" fmla="*/ 309563 h 652463"/>
              <a:gd name="connsiteX49" fmla="*/ 671513 w 1538288"/>
              <a:gd name="connsiteY49" fmla="*/ 295275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38288" h="652463">
                <a:moveTo>
                  <a:pt x="671513" y="295275"/>
                </a:moveTo>
                <a:lnTo>
                  <a:pt x="1000125" y="252413"/>
                </a:lnTo>
                <a:lnTo>
                  <a:pt x="1159669" y="230982"/>
                </a:lnTo>
                <a:lnTo>
                  <a:pt x="1212056" y="221457"/>
                </a:lnTo>
                <a:lnTo>
                  <a:pt x="1250156" y="207169"/>
                </a:lnTo>
                <a:lnTo>
                  <a:pt x="1288256" y="190500"/>
                </a:lnTo>
                <a:lnTo>
                  <a:pt x="1316831" y="171450"/>
                </a:lnTo>
                <a:lnTo>
                  <a:pt x="1352550" y="145257"/>
                </a:lnTo>
                <a:lnTo>
                  <a:pt x="1404938" y="95250"/>
                </a:lnTo>
                <a:lnTo>
                  <a:pt x="1478756" y="14288"/>
                </a:lnTo>
                <a:lnTo>
                  <a:pt x="1490663" y="4763"/>
                </a:lnTo>
                <a:lnTo>
                  <a:pt x="1509713" y="0"/>
                </a:lnTo>
                <a:lnTo>
                  <a:pt x="1521619" y="4763"/>
                </a:lnTo>
                <a:lnTo>
                  <a:pt x="1526381" y="11907"/>
                </a:lnTo>
                <a:lnTo>
                  <a:pt x="1535906" y="28575"/>
                </a:lnTo>
                <a:lnTo>
                  <a:pt x="1535906" y="47625"/>
                </a:lnTo>
                <a:lnTo>
                  <a:pt x="1538288" y="97632"/>
                </a:lnTo>
                <a:lnTo>
                  <a:pt x="1533525" y="145257"/>
                </a:lnTo>
                <a:lnTo>
                  <a:pt x="1524000" y="221457"/>
                </a:lnTo>
                <a:lnTo>
                  <a:pt x="1507331" y="288132"/>
                </a:lnTo>
                <a:lnTo>
                  <a:pt x="1497806" y="328613"/>
                </a:lnTo>
                <a:lnTo>
                  <a:pt x="1488281" y="352425"/>
                </a:lnTo>
                <a:lnTo>
                  <a:pt x="1462088" y="378619"/>
                </a:lnTo>
                <a:lnTo>
                  <a:pt x="1404938" y="423863"/>
                </a:lnTo>
                <a:lnTo>
                  <a:pt x="1362075" y="445294"/>
                </a:lnTo>
                <a:lnTo>
                  <a:pt x="1326356" y="454819"/>
                </a:lnTo>
                <a:lnTo>
                  <a:pt x="1250156" y="469107"/>
                </a:lnTo>
                <a:lnTo>
                  <a:pt x="1078706" y="500063"/>
                </a:lnTo>
                <a:lnTo>
                  <a:pt x="935831" y="521494"/>
                </a:lnTo>
                <a:lnTo>
                  <a:pt x="764381" y="545307"/>
                </a:lnTo>
                <a:lnTo>
                  <a:pt x="540544" y="581025"/>
                </a:lnTo>
                <a:lnTo>
                  <a:pt x="442913" y="600075"/>
                </a:lnTo>
                <a:lnTo>
                  <a:pt x="319088" y="626269"/>
                </a:lnTo>
                <a:lnTo>
                  <a:pt x="200025" y="650082"/>
                </a:lnTo>
                <a:lnTo>
                  <a:pt x="145256" y="652463"/>
                </a:lnTo>
                <a:lnTo>
                  <a:pt x="109538" y="647700"/>
                </a:lnTo>
                <a:lnTo>
                  <a:pt x="71438" y="628650"/>
                </a:lnTo>
                <a:lnTo>
                  <a:pt x="35719" y="600075"/>
                </a:lnTo>
                <a:lnTo>
                  <a:pt x="7144" y="557213"/>
                </a:lnTo>
                <a:lnTo>
                  <a:pt x="0" y="531019"/>
                </a:lnTo>
                <a:lnTo>
                  <a:pt x="4763" y="509588"/>
                </a:lnTo>
                <a:lnTo>
                  <a:pt x="38100" y="473869"/>
                </a:lnTo>
                <a:lnTo>
                  <a:pt x="97631" y="423863"/>
                </a:lnTo>
                <a:lnTo>
                  <a:pt x="157163" y="376238"/>
                </a:lnTo>
                <a:lnTo>
                  <a:pt x="214313" y="342900"/>
                </a:lnTo>
                <a:lnTo>
                  <a:pt x="235744" y="338138"/>
                </a:lnTo>
                <a:lnTo>
                  <a:pt x="302419" y="335757"/>
                </a:lnTo>
                <a:lnTo>
                  <a:pt x="433388" y="323850"/>
                </a:lnTo>
                <a:lnTo>
                  <a:pt x="585788" y="309563"/>
                </a:lnTo>
                <a:lnTo>
                  <a:pt x="671513" y="2952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9CCADE17-6266-4D3C-85D7-F9614831F5FB}"/>
              </a:ext>
            </a:extLst>
          </p:cNvPr>
          <p:cNvSpPr/>
          <p:nvPr/>
        </p:nvSpPr>
        <p:spPr>
          <a:xfrm rot="19800000">
            <a:off x="3979863" y="3533776"/>
            <a:ext cx="4119562" cy="2443163"/>
          </a:xfrm>
          <a:custGeom>
            <a:avLst/>
            <a:gdLst>
              <a:gd name="connsiteX0" fmla="*/ 1535430 w 4118610"/>
              <a:gd name="connsiteY0" fmla="*/ 872490 h 2411730"/>
              <a:gd name="connsiteX1" fmla="*/ 1764030 w 4118610"/>
              <a:gd name="connsiteY1" fmla="*/ 979170 h 2411730"/>
              <a:gd name="connsiteX2" fmla="*/ 2266950 w 4118610"/>
              <a:gd name="connsiteY2" fmla="*/ 1215390 h 2411730"/>
              <a:gd name="connsiteX3" fmla="*/ 2716530 w 4118610"/>
              <a:gd name="connsiteY3" fmla="*/ 1424940 h 2411730"/>
              <a:gd name="connsiteX4" fmla="*/ 3139440 w 4118610"/>
              <a:gd name="connsiteY4" fmla="*/ 1630680 h 2411730"/>
              <a:gd name="connsiteX5" fmla="*/ 3436620 w 4118610"/>
              <a:gd name="connsiteY5" fmla="*/ 1779270 h 2411730"/>
              <a:gd name="connsiteX6" fmla="*/ 3505200 w 4118610"/>
              <a:gd name="connsiteY6" fmla="*/ 1817370 h 2411730"/>
              <a:gd name="connsiteX7" fmla="*/ 3558540 w 4118610"/>
              <a:gd name="connsiteY7" fmla="*/ 1836420 h 2411730"/>
              <a:gd name="connsiteX8" fmla="*/ 3661410 w 4118610"/>
              <a:gd name="connsiteY8" fmla="*/ 1859280 h 2411730"/>
              <a:gd name="connsiteX9" fmla="*/ 3768090 w 4118610"/>
              <a:gd name="connsiteY9" fmla="*/ 1885950 h 2411730"/>
              <a:gd name="connsiteX10" fmla="*/ 3787140 w 4118610"/>
              <a:gd name="connsiteY10" fmla="*/ 1893570 h 2411730"/>
              <a:gd name="connsiteX11" fmla="*/ 3829050 w 4118610"/>
              <a:gd name="connsiteY11" fmla="*/ 1931670 h 2411730"/>
              <a:gd name="connsiteX12" fmla="*/ 3931920 w 4118610"/>
              <a:gd name="connsiteY12" fmla="*/ 2026920 h 2411730"/>
              <a:gd name="connsiteX13" fmla="*/ 4000500 w 4118610"/>
              <a:gd name="connsiteY13" fmla="*/ 2106930 h 2411730"/>
              <a:gd name="connsiteX14" fmla="*/ 4046220 w 4118610"/>
              <a:gd name="connsiteY14" fmla="*/ 2156460 h 2411730"/>
              <a:gd name="connsiteX15" fmla="*/ 4084320 w 4118610"/>
              <a:gd name="connsiteY15" fmla="*/ 2209800 h 2411730"/>
              <a:gd name="connsiteX16" fmla="*/ 4099560 w 4118610"/>
              <a:gd name="connsiteY16" fmla="*/ 2236470 h 2411730"/>
              <a:gd name="connsiteX17" fmla="*/ 4114800 w 4118610"/>
              <a:gd name="connsiteY17" fmla="*/ 2297430 h 2411730"/>
              <a:gd name="connsiteX18" fmla="*/ 4118610 w 4118610"/>
              <a:gd name="connsiteY18" fmla="*/ 2335530 h 2411730"/>
              <a:gd name="connsiteX19" fmla="*/ 4118610 w 4118610"/>
              <a:gd name="connsiteY19" fmla="*/ 2369820 h 2411730"/>
              <a:gd name="connsiteX20" fmla="*/ 4107180 w 4118610"/>
              <a:gd name="connsiteY20" fmla="*/ 2392680 h 2411730"/>
              <a:gd name="connsiteX21" fmla="*/ 4084320 w 4118610"/>
              <a:gd name="connsiteY21" fmla="*/ 2404110 h 2411730"/>
              <a:gd name="connsiteX22" fmla="*/ 4050030 w 4118610"/>
              <a:gd name="connsiteY22" fmla="*/ 2411730 h 2411730"/>
              <a:gd name="connsiteX23" fmla="*/ 4011930 w 4118610"/>
              <a:gd name="connsiteY23" fmla="*/ 2404110 h 2411730"/>
              <a:gd name="connsiteX24" fmla="*/ 3947160 w 4118610"/>
              <a:gd name="connsiteY24" fmla="*/ 2377440 h 2411730"/>
              <a:gd name="connsiteX25" fmla="*/ 3882390 w 4118610"/>
              <a:gd name="connsiteY25" fmla="*/ 2335530 h 2411730"/>
              <a:gd name="connsiteX26" fmla="*/ 3733800 w 4118610"/>
              <a:gd name="connsiteY26" fmla="*/ 2225040 h 2411730"/>
              <a:gd name="connsiteX27" fmla="*/ 3596640 w 4118610"/>
              <a:gd name="connsiteY27" fmla="*/ 2133600 h 2411730"/>
              <a:gd name="connsiteX28" fmla="*/ 3387090 w 4118610"/>
              <a:gd name="connsiteY28" fmla="*/ 2000250 h 2411730"/>
              <a:gd name="connsiteX29" fmla="*/ 3105150 w 4118610"/>
              <a:gd name="connsiteY29" fmla="*/ 1847850 h 2411730"/>
              <a:gd name="connsiteX30" fmla="*/ 2781300 w 4118610"/>
              <a:gd name="connsiteY30" fmla="*/ 1684020 h 2411730"/>
              <a:gd name="connsiteX31" fmla="*/ 2468880 w 4118610"/>
              <a:gd name="connsiteY31" fmla="*/ 1520190 h 2411730"/>
              <a:gd name="connsiteX32" fmla="*/ 2167890 w 4118610"/>
              <a:gd name="connsiteY32" fmla="*/ 1371600 h 2411730"/>
              <a:gd name="connsiteX33" fmla="*/ 1802130 w 4118610"/>
              <a:gd name="connsiteY33" fmla="*/ 1196340 h 2411730"/>
              <a:gd name="connsiteX34" fmla="*/ 1367790 w 4118610"/>
              <a:gd name="connsiteY34" fmla="*/ 990600 h 2411730"/>
              <a:gd name="connsiteX35" fmla="*/ 1021080 w 4118610"/>
              <a:gd name="connsiteY35" fmla="*/ 842010 h 2411730"/>
              <a:gd name="connsiteX36" fmla="*/ 613410 w 4118610"/>
              <a:gd name="connsiteY36" fmla="*/ 666750 h 2411730"/>
              <a:gd name="connsiteX37" fmla="*/ 487680 w 4118610"/>
              <a:gd name="connsiteY37" fmla="*/ 613410 h 2411730"/>
              <a:gd name="connsiteX38" fmla="*/ 365760 w 4118610"/>
              <a:gd name="connsiteY38" fmla="*/ 567690 h 2411730"/>
              <a:gd name="connsiteX39" fmla="*/ 220980 w 4118610"/>
              <a:gd name="connsiteY39" fmla="*/ 502920 h 2411730"/>
              <a:gd name="connsiteX40" fmla="*/ 190500 w 4118610"/>
              <a:gd name="connsiteY40" fmla="*/ 483870 h 2411730"/>
              <a:gd name="connsiteX41" fmla="*/ 156210 w 4118610"/>
              <a:gd name="connsiteY41" fmla="*/ 438150 h 2411730"/>
              <a:gd name="connsiteX42" fmla="*/ 95250 w 4118610"/>
              <a:gd name="connsiteY42" fmla="*/ 331470 h 2411730"/>
              <a:gd name="connsiteX43" fmla="*/ 38100 w 4118610"/>
              <a:gd name="connsiteY43" fmla="*/ 209550 h 2411730"/>
              <a:gd name="connsiteX44" fmla="*/ 7620 w 4118610"/>
              <a:gd name="connsiteY44" fmla="*/ 106680 h 2411730"/>
              <a:gd name="connsiteX45" fmla="*/ 0 w 4118610"/>
              <a:gd name="connsiteY45" fmla="*/ 38100 h 2411730"/>
              <a:gd name="connsiteX46" fmla="*/ 7620 w 4118610"/>
              <a:gd name="connsiteY46" fmla="*/ 3810 h 2411730"/>
              <a:gd name="connsiteX47" fmla="*/ 19050 w 4118610"/>
              <a:gd name="connsiteY47" fmla="*/ 0 h 2411730"/>
              <a:gd name="connsiteX48" fmla="*/ 30480 w 4118610"/>
              <a:gd name="connsiteY48" fmla="*/ 0 h 2411730"/>
              <a:gd name="connsiteX49" fmla="*/ 49530 w 4118610"/>
              <a:gd name="connsiteY49" fmla="*/ 7620 h 2411730"/>
              <a:gd name="connsiteX50" fmla="*/ 68580 w 4118610"/>
              <a:gd name="connsiteY50" fmla="*/ 30480 h 2411730"/>
              <a:gd name="connsiteX51" fmla="*/ 114300 w 4118610"/>
              <a:gd name="connsiteY51" fmla="*/ 83820 h 2411730"/>
              <a:gd name="connsiteX52" fmla="*/ 194310 w 4118610"/>
              <a:gd name="connsiteY52" fmla="*/ 171450 h 2411730"/>
              <a:gd name="connsiteX53" fmla="*/ 49530 w 4118610"/>
              <a:gd name="connsiteY53" fmla="*/ 3810 h 2411730"/>
              <a:gd name="connsiteX54" fmla="*/ 236220 w 4118610"/>
              <a:gd name="connsiteY54" fmla="*/ 220980 h 2411730"/>
              <a:gd name="connsiteX55" fmla="*/ 278130 w 4118610"/>
              <a:gd name="connsiteY55" fmla="*/ 259080 h 2411730"/>
              <a:gd name="connsiteX56" fmla="*/ 342900 w 4118610"/>
              <a:gd name="connsiteY56" fmla="*/ 308610 h 2411730"/>
              <a:gd name="connsiteX57" fmla="*/ 670560 w 4118610"/>
              <a:gd name="connsiteY57" fmla="*/ 468630 h 2411730"/>
              <a:gd name="connsiteX58" fmla="*/ 1089660 w 4118610"/>
              <a:gd name="connsiteY58" fmla="*/ 655320 h 2411730"/>
              <a:gd name="connsiteX59" fmla="*/ 1535430 w 4118610"/>
              <a:gd name="connsiteY59" fmla="*/ 872490 h 2411730"/>
              <a:gd name="connsiteX0" fmla="*/ 1535430 w 4118610"/>
              <a:gd name="connsiteY0" fmla="*/ 891540 h 2430780"/>
              <a:gd name="connsiteX1" fmla="*/ 1764030 w 4118610"/>
              <a:gd name="connsiteY1" fmla="*/ 998220 h 2430780"/>
              <a:gd name="connsiteX2" fmla="*/ 2266950 w 4118610"/>
              <a:gd name="connsiteY2" fmla="*/ 1234440 h 2430780"/>
              <a:gd name="connsiteX3" fmla="*/ 2716530 w 4118610"/>
              <a:gd name="connsiteY3" fmla="*/ 1443990 h 2430780"/>
              <a:gd name="connsiteX4" fmla="*/ 3139440 w 4118610"/>
              <a:gd name="connsiteY4" fmla="*/ 1649730 h 2430780"/>
              <a:gd name="connsiteX5" fmla="*/ 3436620 w 4118610"/>
              <a:gd name="connsiteY5" fmla="*/ 1798320 h 2430780"/>
              <a:gd name="connsiteX6" fmla="*/ 3505200 w 4118610"/>
              <a:gd name="connsiteY6" fmla="*/ 1836420 h 2430780"/>
              <a:gd name="connsiteX7" fmla="*/ 3558540 w 4118610"/>
              <a:gd name="connsiteY7" fmla="*/ 1855470 h 2430780"/>
              <a:gd name="connsiteX8" fmla="*/ 3661410 w 4118610"/>
              <a:gd name="connsiteY8" fmla="*/ 1878330 h 2430780"/>
              <a:gd name="connsiteX9" fmla="*/ 3768090 w 4118610"/>
              <a:gd name="connsiteY9" fmla="*/ 1905000 h 2430780"/>
              <a:gd name="connsiteX10" fmla="*/ 3787140 w 4118610"/>
              <a:gd name="connsiteY10" fmla="*/ 1912620 h 2430780"/>
              <a:gd name="connsiteX11" fmla="*/ 3829050 w 4118610"/>
              <a:gd name="connsiteY11" fmla="*/ 1950720 h 2430780"/>
              <a:gd name="connsiteX12" fmla="*/ 3931920 w 4118610"/>
              <a:gd name="connsiteY12" fmla="*/ 2045970 h 2430780"/>
              <a:gd name="connsiteX13" fmla="*/ 4000500 w 4118610"/>
              <a:gd name="connsiteY13" fmla="*/ 2125980 h 2430780"/>
              <a:gd name="connsiteX14" fmla="*/ 4046220 w 4118610"/>
              <a:gd name="connsiteY14" fmla="*/ 2175510 h 2430780"/>
              <a:gd name="connsiteX15" fmla="*/ 4084320 w 4118610"/>
              <a:gd name="connsiteY15" fmla="*/ 2228850 h 2430780"/>
              <a:gd name="connsiteX16" fmla="*/ 4099560 w 4118610"/>
              <a:gd name="connsiteY16" fmla="*/ 2255520 h 2430780"/>
              <a:gd name="connsiteX17" fmla="*/ 4114800 w 4118610"/>
              <a:gd name="connsiteY17" fmla="*/ 2316480 h 2430780"/>
              <a:gd name="connsiteX18" fmla="*/ 4118610 w 4118610"/>
              <a:gd name="connsiteY18" fmla="*/ 2354580 h 2430780"/>
              <a:gd name="connsiteX19" fmla="*/ 4118610 w 4118610"/>
              <a:gd name="connsiteY19" fmla="*/ 2388870 h 2430780"/>
              <a:gd name="connsiteX20" fmla="*/ 4107180 w 4118610"/>
              <a:gd name="connsiteY20" fmla="*/ 2411730 h 2430780"/>
              <a:gd name="connsiteX21" fmla="*/ 4084320 w 4118610"/>
              <a:gd name="connsiteY21" fmla="*/ 2423160 h 2430780"/>
              <a:gd name="connsiteX22" fmla="*/ 4050030 w 4118610"/>
              <a:gd name="connsiteY22" fmla="*/ 2430780 h 2430780"/>
              <a:gd name="connsiteX23" fmla="*/ 4011930 w 4118610"/>
              <a:gd name="connsiteY23" fmla="*/ 2423160 h 2430780"/>
              <a:gd name="connsiteX24" fmla="*/ 3947160 w 4118610"/>
              <a:gd name="connsiteY24" fmla="*/ 2396490 h 2430780"/>
              <a:gd name="connsiteX25" fmla="*/ 3882390 w 4118610"/>
              <a:gd name="connsiteY25" fmla="*/ 2354580 h 2430780"/>
              <a:gd name="connsiteX26" fmla="*/ 3733800 w 4118610"/>
              <a:gd name="connsiteY26" fmla="*/ 2244090 h 2430780"/>
              <a:gd name="connsiteX27" fmla="*/ 3596640 w 4118610"/>
              <a:gd name="connsiteY27" fmla="*/ 2152650 h 2430780"/>
              <a:gd name="connsiteX28" fmla="*/ 3387090 w 4118610"/>
              <a:gd name="connsiteY28" fmla="*/ 2019300 h 2430780"/>
              <a:gd name="connsiteX29" fmla="*/ 3105150 w 4118610"/>
              <a:gd name="connsiteY29" fmla="*/ 1866900 h 2430780"/>
              <a:gd name="connsiteX30" fmla="*/ 2781300 w 4118610"/>
              <a:gd name="connsiteY30" fmla="*/ 1703070 h 2430780"/>
              <a:gd name="connsiteX31" fmla="*/ 2468880 w 4118610"/>
              <a:gd name="connsiteY31" fmla="*/ 1539240 h 2430780"/>
              <a:gd name="connsiteX32" fmla="*/ 2167890 w 4118610"/>
              <a:gd name="connsiteY32" fmla="*/ 1390650 h 2430780"/>
              <a:gd name="connsiteX33" fmla="*/ 1802130 w 4118610"/>
              <a:gd name="connsiteY33" fmla="*/ 1215390 h 2430780"/>
              <a:gd name="connsiteX34" fmla="*/ 1367790 w 4118610"/>
              <a:gd name="connsiteY34" fmla="*/ 1009650 h 2430780"/>
              <a:gd name="connsiteX35" fmla="*/ 1021080 w 4118610"/>
              <a:gd name="connsiteY35" fmla="*/ 861060 h 2430780"/>
              <a:gd name="connsiteX36" fmla="*/ 613410 w 4118610"/>
              <a:gd name="connsiteY36" fmla="*/ 685800 h 2430780"/>
              <a:gd name="connsiteX37" fmla="*/ 487680 w 4118610"/>
              <a:gd name="connsiteY37" fmla="*/ 632460 h 2430780"/>
              <a:gd name="connsiteX38" fmla="*/ 365760 w 4118610"/>
              <a:gd name="connsiteY38" fmla="*/ 586740 h 2430780"/>
              <a:gd name="connsiteX39" fmla="*/ 220980 w 4118610"/>
              <a:gd name="connsiteY39" fmla="*/ 521970 h 2430780"/>
              <a:gd name="connsiteX40" fmla="*/ 190500 w 4118610"/>
              <a:gd name="connsiteY40" fmla="*/ 502920 h 2430780"/>
              <a:gd name="connsiteX41" fmla="*/ 156210 w 4118610"/>
              <a:gd name="connsiteY41" fmla="*/ 457200 h 2430780"/>
              <a:gd name="connsiteX42" fmla="*/ 95250 w 4118610"/>
              <a:gd name="connsiteY42" fmla="*/ 350520 h 2430780"/>
              <a:gd name="connsiteX43" fmla="*/ 38100 w 4118610"/>
              <a:gd name="connsiteY43" fmla="*/ 228600 h 2430780"/>
              <a:gd name="connsiteX44" fmla="*/ 7620 w 4118610"/>
              <a:gd name="connsiteY44" fmla="*/ 125730 h 2430780"/>
              <a:gd name="connsiteX45" fmla="*/ 0 w 4118610"/>
              <a:gd name="connsiteY45" fmla="*/ 57150 h 2430780"/>
              <a:gd name="connsiteX46" fmla="*/ 7620 w 4118610"/>
              <a:gd name="connsiteY46" fmla="*/ 22860 h 2430780"/>
              <a:gd name="connsiteX47" fmla="*/ 19050 w 4118610"/>
              <a:gd name="connsiteY47" fmla="*/ 19050 h 2430780"/>
              <a:gd name="connsiteX48" fmla="*/ 30480 w 4118610"/>
              <a:gd name="connsiteY48" fmla="*/ 19050 h 2430780"/>
              <a:gd name="connsiteX49" fmla="*/ 49530 w 4118610"/>
              <a:gd name="connsiteY49" fmla="*/ 26670 h 2430780"/>
              <a:gd name="connsiteX50" fmla="*/ 68580 w 4118610"/>
              <a:gd name="connsiteY50" fmla="*/ 49530 h 2430780"/>
              <a:gd name="connsiteX51" fmla="*/ 114300 w 4118610"/>
              <a:gd name="connsiteY51" fmla="*/ 102870 h 2430780"/>
              <a:gd name="connsiteX52" fmla="*/ 49530 w 4118610"/>
              <a:gd name="connsiteY52" fmla="*/ 22860 h 2430780"/>
              <a:gd name="connsiteX53" fmla="*/ 236220 w 4118610"/>
              <a:gd name="connsiteY53" fmla="*/ 240030 h 2430780"/>
              <a:gd name="connsiteX54" fmla="*/ 278130 w 4118610"/>
              <a:gd name="connsiteY54" fmla="*/ 278130 h 2430780"/>
              <a:gd name="connsiteX55" fmla="*/ 342900 w 4118610"/>
              <a:gd name="connsiteY55" fmla="*/ 327660 h 2430780"/>
              <a:gd name="connsiteX56" fmla="*/ 670560 w 4118610"/>
              <a:gd name="connsiteY56" fmla="*/ 487680 h 2430780"/>
              <a:gd name="connsiteX57" fmla="*/ 1089660 w 4118610"/>
              <a:gd name="connsiteY57" fmla="*/ 674370 h 2430780"/>
              <a:gd name="connsiteX58" fmla="*/ 1535430 w 4118610"/>
              <a:gd name="connsiteY58" fmla="*/ 891540 h 2430780"/>
              <a:gd name="connsiteX0" fmla="*/ 1535430 w 4118610"/>
              <a:gd name="connsiteY0" fmla="*/ 872490 h 2411730"/>
              <a:gd name="connsiteX1" fmla="*/ 1764030 w 4118610"/>
              <a:gd name="connsiteY1" fmla="*/ 979170 h 2411730"/>
              <a:gd name="connsiteX2" fmla="*/ 2266950 w 4118610"/>
              <a:gd name="connsiteY2" fmla="*/ 1215390 h 2411730"/>
              <a:gd name="connsiteX3" fmla="*/ 2716530 w 4118610"/>
              <a:gd name="connsiteY3" fmla="*/ 1424940 h 2411730"/>
              <a:gd name="connsiteX4" fmla="*/ 3139440 w 4118610"/>
              <a:gd name="connsiteY4" fmla="*/ 1630680 h 2411730"/>
              <a:gd name="connsiteX5" fmla="*/ 3436620 w 4118610"/>
              <a:gd name="connsiteY5" fmla="*/ 1779270 h 2411730"/>
              <a:gd name="connsiteX6" fmla="*/ 3505200 w 4118610"/>
              <a:gd name="connsiteY6" fmla="*/ 1817370 h 2411730"/>
              <a:gd name="connsiteX7" fmla="*/ 3558540 w 4118610"/>
              <a:gd name="connsiteY7" fmla="*/ 1836420 h 2411730"/>
              <a:gd name="connsiteX8" fmla="*/ 3661410 w 4118610"/>
              <a:gd name="connsiteY8" fmla="*/ 1859280 h 2411730"/>
              <a:gd name="connsiteX9" fmla="*/ 3768090 w 4118610"/>
              <a:gd name="connsiteY9" fmla="*/ 1885950 h 2411730"/>
              <a:gd name="connsiteX10" fmla="*/ 3787140 w 4118610"/>
              <a:gd name="connsiteY10" fmla="*/ 1893570 h 2411730"/>
              <a:gd name="connsiteX11" fmla="*/ 3829050 w 4118610"/>
              <a:gd name="connsiteY11" fmla="*/ 1931670 h 2411730"/>
              <a:gd name="connsiteX12" fmla="*/ 3931920 w 4118610"/>
              <a:gd name="connsiteY12" fmla="*/ 2026920 h 2411730"/>
              <a:gd name="connsiteX13" fmla="*/ 4000500 w 4118610"/>
              <a:gd name="connsiteY13" fmla="*/ 2106930 h 2411730"/>
              <a:gd name="connsiteX14" fmla="*/ 4046220 w 4118610"/>
              <a:gd name="connsiteY14" fmla="*/ 2156460 h 2411730"/>
              <a:gd name="connsiteX15" fmla="*/ 4084320 w 4118610"/>
              <a:gd name="connsiteY15" fmla="*/ 2209800 h 2411730"/>
              <a:gd name="connsiteX16" fmla="*/ 4099560 w 4118610"/>
              <a:gd name="connsiteY16" fmla="*/ 2236470 h 2411730"/>
              <a:gd name="connsiteX17" fmla="*/ 4114800 w 4118610"/>
              <a:gd name="connsiteY17" fmla="*/ 2297430 h 2411730"/>
              <a:gd name="connsiteX18" fmla="*/ 4118610 w 4118610"/>
              <a:gd name="connsiteY18" fmla="*/ 2335530 h 2411730"/>
              <a:gd name="connsiteX19" fmla="*/ 4118610 w 4118610"/>
              <a:gd name="connsiteY19" fmla="*/ 2369820 h 2411730"/>
              <a:gd name="connsiteX20" fmla="*/ 4107180 w 4118610"/>
              <a:gd name="connsiteY20" fmla="*/ 2392680 h 2411730"/>
              <a:gd name="connsiteX21" fmla="*/ 4084320 w 4118610"/>
              <a:gd name="connsiteY21" fmla="*/ 2404110 h 2411730"/>
              <a:gd name="connsiteX22" fmla="*/ 4050030 w 4118610"/>
              <a:gd name="connsiteY22" fmla="*/ 2411730 h 2411730"/>
              <a:gd name="connsiteX23" fmla="*/ 4011930 w 4118610"/>
              <a:gd name="connsiteY23" fmla="*/ 2404110 h 2411730"/>
              <a:gd name="connsiteX24" fmla="*/ 3947160 w 4118610"/>
              <a:gd name="connsiteY24" fmla="*/ 2377440 h 2411730"/>
              <a:gd name="connsiteX25" fmla="*/ 3882390 w 4118610"/>
              <a:gd name="connsiteY25" fmla="*/ 2335530 h 2411730"/>
              <a:gd name="connsiteX26" fmla="*/ 3733800 w 4118610"/>
              <a:gd name="connsiteY26" fmla="*/ 2225040 h 2411730"/>
              <a:gd name="connsiteX27" fmla="*/ 3596640 w 4118610"/>
              <a:gd name="connsiteY27" fmla="*/ 2133600 h 2411730"/>
              <a:gd name="connsiteX28" fmla="*/ 3387090 w 4118610"/>
              <a:gd name="connsiteY28" fmla="*/ 2000250 h 2411730"/>
              <a:gd name="connsiteX29" fmla="*/ 3105150 w 4118610"/>
              <a:gd name="connsiteY29" fmla="*/ 1847850 h 2411730"/>
              <a:gd name="connsiteX30" fmla="*/ 2781300 w 4118610"/>
              <a:gd name="connsiteY30" fmla="*/ 1684020 h 2411730"/>
              <a:gd name="connsiteX31" fmla="*/ 2468880 w 4118610"/>
              <a:gd name="connsiteY31" fmla="*/ 1520190 h 2411730"/>
              <a:gd name="connsiteX32" fmla="*/ 2167890 w 4118610"/>
              <a:gd name="connsiteY32" fmla="*/ 1371600 h 2411730"/>
              <a:gd name="connsiteX33" fmla="*/ 1802130 w 4118610"/>
              <a:gd name="connsiteY33" fmla="*/ 1196340 h 2411730"/>
              <a:gd name="connsiteX34" fmla="*/ 1367790 w 4118610"/>
              <a:gd name="connsiteY34" fmla="*/ 990600 h 2411730"/>
              <a:gd name="connsiteX35" fmla="*/ 1021080 w 4118610"/>
              <a:gd name="connsiteY35" fmla="*/ 842010 h 2411730"/>
              <a:gd name="connsiteX36" fmla="*/ 613410 w 4118610"/>
              <a:gd name="connsiteY36" fmla="*/ 666750 h 2411730"/>
              <a:gd name="connsiteX37" fmla="*/ 487680 w 4118610"/>
              <a:gd name="connsiteY37" fmla="*/ 613410 h 2411730"/>
              <a:gd name="connsiteX38" fmla="*/ 365760 w 4118610"/>
              <a:gd name="connsiteY38" fmla="*/ 567690 h 2411730"/>
              <a:gd name="connsiteX39" fmla="*/ 220980 w 4118610"/>
              <a:gd name="connsiteY39" fmla="*/ 502920 h 2411730"/>
              <a:gd name="connsiteX40" fmla="*/ 190500 w 4118610"/>
              <a:gd name="connsiteY40" fmla="*/ 483870 h 2411730"/>
              <a:gd name="connsiteX41" fmla="*/ 156210 w 4118610"/>
              <a:gd name="connsiteY41" fmla="*/ 438150 h 2411730"/>
              <a:gd name="connsiteX42" fmla="*/ 95250 w 4118610"/>
              <a:gd name="connsiteY42" fmla="*/ 331470 h 2411730"/>
              <a:gd name="connsiteX43" fmla="*/ 38100 w 4118610"/>
              <a:gd name="connsiteY43" fmla="*/ 209550 h 2411730"/>
              <a:gd name="connsiteX44" fmla="*/ 7620 w 4118610"/>
              <a:gd name="connsiteY44" fmla="*/ 106680 h 2411730"/>
              <a:gd name="connsiteX45" fmla="*/ 0 w 4118610"/>
              <a:gd name="connsiteY45" fmla="*/ 38100 h 2411730"/>
              <a:gd name="connsiteX46" fmla="*/ 7620 w 4118610"/>
              <a:gd name="connsiteY46" fmla="*/ 3810 h 2411730"/>
              <a:gd name="connsiteX47" fmla="*/ 19050 w 4118610"/>
              <a:gd name="connsiteY47" fmla="*/ 0 h 2411730"/>
              <a:gd name="connsiteX48" fmla="*/ 30480 w 4118610"/>
              <a:gd name="connsiteY48" fmla="*/ 0 h 2411730"/>
              <a:gd name="connsiteX49" fmla="*/ 49530 w 4118610"/>
              <a:gd name="connsiteY49" fmla="*/ 7620 h 2411730"/>
              <a:gd name="connsiteX50" fmla="*/ 68580 w 4118610"/>
              <a:gd name="connsiteY50" fmla="*/ 30480 h 2411730"/>
              <a:gd name="connsiteX51" fmla="*/ 49530 w 4118610"/>
              <a:gd name="connsiteY51" fmla="*/ 3810 h 2411730"/>
              <a:gd name="connsiteX52" fmla="*/ 236220 w 4118610"/>
              <a:gd name="connsiteY52" fmla="*/ 220980 h 2411730"/>
              <a:gd name="connsiteX53" fmla="*/ 278130 w 4118610"/>
              <a:gd name="connsiteY53" fmla="*/ 259080 h 2411730"/>
              <a:gd name="connsiteX54" fmla="*/ 342900 w 4118610"/>
              <a:gd name="connsiteY54" fmla="*/ 308610 h 2411730"/>
              <a:gd name="connsiteX55" fmla="*/ 670560 w 4118610"/>
              <a:gd name="connsiteY55" fmla="*/ 468630 h 2411730"/>
              <a:gd name="connsiteX56" fmla="*/ 1089660 w 4118610"/>
              <a:gd name="connsiteY56" fmla="*/ 655320 h 2411730"/>
              <a:gd name="connsiteX57" fmla="*/ 1535430 w 4118610"/>
              <a:gd name="connsiteY57" fmla="*/ 872490 h 2411730"/>
              <a:gd name="connsiteX0" fmla="*/ 1535430 w 4118610"/>
              <a:gd name="connsiteY0" fmla="*/ 904240 h 2443480"/>
              <a:gd name="connsiteX1" fmla="*/ 1764030 w 4118610"/>
              <a:gd name="connsiteY1" fmla="*/ 1010920 h 2443480"/>
              <a:gd name="connsiteX2" fmla="*/ 2266950 w 4118610"/>
              <a:gd name="connsiteY2" fmla="*/ 1247140 h 2443480"/>
              <a:gd name="connsiteX3" fmla="*/ 2716530 w 4118610"/>
              <a:gd name="connsiteY3" fmla="*/ 1456690 h 2443480"/>
              <a:gd name="connsiteX4" fmla="*/ 3139440 w 4118610"/>
              <a:gd name="connsiteY4" fmla="*/ 1662430 h 2443480"/>
              <a:gd name="connsiteX5" fmla="*/ 3436620 w 4118610"/>
              <a:gd name="connsiteY5" fmla="*/ 1811020 h 2443480"/>
              <a:gd name="connsiteX6" fmla="*/ 3505200 w 4118610"/>
              <a:gd name="connsiteY6" fmla="*/ 1849120 h 2443480"/>
              <a:gd name="connsiteX7" fmla="*/ 3558540 w 4118610"/>
              <a:gd name="connsiteY7" fmla="*/ 1868170 h 2443480"/>
              <a:gd name="connsiteX8" fmla="*/ 3661410 w 4118610"/>
              <a:gd name="connsiteY8" fmla="*/ 1891030 h 2443480"/>
              <a:gd name="connsiteX9" fmla="*/ 3768090 w 4118610"/>
              <a:gd name="connsiteY9" fmla="*/ 1917700 h 2443480"/>
              <a:gd name="connsiteX10" fmla="*/ 3787140 w 4118610"/>
              <a:gd name="connsiteY10" fmla="*/ 1925320 h 2443480"/>
              <a:gd name="connsiteX11" fmla="*/ 3829050 w 4118610"/>
              <a:gd name="connsiteY11" fmla="*/ 1963420 h 2443480"/>
              <a:gd name="connsiteX12" fmla="*/ 3931920 w 4118610"/>
              <a:gd name="connsiteY12" fmla="*/ 2058670 h 2443480"/>
              <a:gd name="connsiteX13" fmla="*/ 4000500 w 4118610"/>
              <a:gd name="connsiteY13" fmla="*/ 2138680 h 2443480"/>
              <a:gd name="connsiteX14" fmla="*/ 4046220 w 4118610"/>
              <a:gd name="connsiteY14" fmla="*/ 2188210 h 2443480"/>
              <a:gd name="connsiteX15" fmla="*/ 4084320 w 4118610"/>
              <a:gd name="connsiteY15" fmla="*/ 2241550 h 2443480"/>
              <a:gd name="connsiteX16" fmla="*/ 4099560 w 4118610"/>
              <a:gd name="connsiteY16" fmla="*/ 2268220 h 2443480"/>
              <a:gd name="connsiteX17" fmla="*/ 4114800 w 4118610"/>
              <a:gd name="connsiteY17" fmla="*/ 2329180 h 2443480"/>
              <a:gd name="connsiteX18" fmla="*/ 4118610 w 4118610"/>
              <a:gd name="connsiteY18" fmla="*/ 2367280 h 2443480"/>
              <a:gd name="connsiteX19" fmla="*/ 4118610 w 4118610"/>
              <a:gd name="connsiteY19" fmla="*/ 2401570 h 2443480"/>
              <a:gd name="connsiteX20" fmla="*/ 4107180 w 4118610"/>
              <a:gd name="connsiteY20" fmla="*/ 2424430 h 2443480"/>
              <a:gd name="connsiteX21" fmla="*/ 4084320 w 4118610"/>
              <a:gd name="connsiteY21" fmla="*/ 2435860 h 2443480"/>
              <a:gd name="connsiteX22" fmla="*/ 4050030 w 4118610"/>
              <a:gd name="connsiteY22" fmla="*/ 2443480 h 2443480"/>
              <a:gd name="connsiteX23" fmla="*/ 4011930 w 4118610"/>
              <a:gd name="connsiteY23" fmla="*/ 2435860 h 2443480"/>
              <a:gd name="connsiteX24" fmla="*/ 3947160 w 4118610"/>
              <a:gd name="connsiteY24" fmla="*/ 2409190 h 2443480"/>
              <a:gd name="connsiteX25" fmla="*/ 3882390 w 4118610"/>
              <a:gd name="connsiteY25" fmla="*/ 2367280 h 2443480"/>
              <a:gd name="connsiteX26" fmla="*/ 3733800 w 4118610"/>
              <a:gd name="connsiteY26" fmla="*/ 2256790 h 2443480"/>
              <a:gd name="connsiteX27" fmla="*/ 3596640 w 4118610"/>
              <a:gd name="connsiteY27" fmla="*/ 2165350 h 2443480"/>
              <a:gd name="connsiteX28" fmla="*/ 3387090 w 4118610"/>
              <a:gd name="connsiteY28" fmla="*/ 2032000 h 2443480"/>
              <a:gd name="connsiteX29" fmla="*/ 3105150 w 4118610"/>
              <a:gd name="connsiteY29" fmla="*/ 1879600 h 2443480"/>
              <a:gd name="connsiteX30" fmla="*/ 2781300 w 4118610"/>
              <a:gd name="connsiteY30" fmla="*/ 1715770 h 2443480"/>
              <a:gd name="connsiteX31" fmla="*/ 2468880 w 4118610"/>
              <a:gd name="connsiteY31" fmla="*/ 1551940 h 2443480"/>
              <a:gd name="connsiteX32" fmla="*/ 2167890 w 4118610"/>
              <a:gd name="connsiteY32" fmla="*/ 1403350 h 2443480"/>
              <a:gd name="connsiteX33" fmla="*/ 1802130 w 4118610"/>
              <a:gd name="connsiteY33" fmla="*/ 1228090 h 2443480"/>
              <a:gd name="connsiteX34" fmla="*/ 1367790 w 4118610"/>
              <a:gd name="connsiteY34" fmla="*/ 1022350 h 2443480"/>
              <a:gd name="connsiteX35" fmla="*/ 1021080 w 4118610"/>
              <a:gd name="connsiteY35" fmla="*/ 873760 h 2443480"/>
              <a:gd name="connsiteX36" fmla="*/ 613410 w 4118610"/>
              <a:gd name="connsiteY36" fmla="*/ 698500 h 2443480"/>
              <a:gd name="connsiteX37" fmla="*/ 487680 w 4118610"/>
              <a:gd name="connsiteY37" fmla="*/ 645160 h 2443480"/>
              <a:gd name="connsiteX38" fmla="*/ 365760 w 4118610"/>
              <a:gd name="connsiteY38" fmla="*/ 599440 h 2443480"/>
              <a:gd name="connsiteX39" fmla="*/ 220980 w 4118610"/>
              <a:gd name="connsiteY39" fmla="*/ 534670 h 2443480"/>
              <a:gd name="connsiteX40" fmla="*/ 190500 w 4118610"/>
              <a:gd name="connsiteY40" fmla="*/ 515620 h 2443480"/>
              <a:gd name="connsiteX41" fmla="*/ 156210 w 4118610"/>
              <a:gd name="connsiteY41" fmla="*/ 469900 h 2443480"/>
              <a:gd name="connsiteX42" fmla="*/ 95250 w 4118610"/>
              <a:gd name="connsiteY42" fmla="*/ 363220 h 2443480"/>
              <a:gd name="connsiteX43" fmla="*/ 38100 w 4118610"/>
              <a:gd name="connsiteY43" fmla="*/ 241300 h 2443480"/>
              <a:gd name="connsiteX44" fmla="*/ 7620 w 4118610"/>
              <a:gd name="connsiteY44" fmla="*/ 138430 h 2443480"/>
              <a:gd name="connsiteX45" fmla="*/ 0 w 4118610"/>
              <a:gd name="connsiteY45" fmla="*/ 69850 h 2443480"/>
              <a:gd name="connsiteX46" fmla="*/ 7620 w 4118610"/>
              <a:gd name="connsiteY46" fmla="*/ 35560 h 2443480"/>
              <a:gd name="connsiteX47" fmla="*/ 19050 w 4118610"/>
              <a:gd name="connsiteY47" fmla="*/ 31750 h 2443480"/>
              <a:gd name="connsiteX48" fmla="*/ 30480 w 4118610"/>
              <a:gd name="connsiteY48" fmla="*/ 31750 h 2443480"/>
              <a:gd name="connsiteX49" fmla="*/ 49530 w 4118610"/>
              <a:gd name="connsiteY49" fmla="*/ 39370 h 2443480"/>
              <a:gd name="connsiteX50" fmla="*/ 49530 w 4118610"/>
              <a:gd name="connsiteY50" fmla="*/ 35560 h 2443480"/>
              <a:gd name="connsiteX51" fmla="*/ 236220 w 4118610"/>
              <a:gd name="connsiteY51" fmla="*/ 252730 h 2443480"/>
              <a:gd name="connsiteX52" fmla="*/ 278130 w 4118610"/>
              <a:gd name="connsiteY52" fmla="*/ 290830 h 2443480"/>
              <a:gd name="connsiteX53" fmla="*/ 342900 w 4118610"/>
              <a:gd name="connsiteY53" fmla="*/ 340360 h 2443480"/>
              <a:gd name="connsiteX54" fmla="*/ 670560 w 4118610"/>
              <a:gd name="connsiteY54" fmla="*/ 500380 h 2443480"/>
              <a:gd name="connsiteX55" fmla="*/ 1089660 w 4118610"/>
              <a:gd name="connsiteY55" fmla="*/ 687070 h 2443480"/>
              <a:gd name="connsiteX56" fmla="*/ 1535430 w 4118610"/>
              <a:gd name="connsiteY56" fmla="*/ 904240 h 2443480"/>
              <a:gd name="connsiteX0" fmla="*/ 1535430 w 4118610"/>
              <a:gd name="connsiteY0" fmla="*/ 904240 h 2443480"/>
              <a:gd name="connsiteX1" fmla="*/ 1764030 w 4118610"/>
              <a:gd name="connsiteY1" fmla="*/ 1010920 h 2443480"/>
              <a:gd name="connsiteX2" fmla="*/ 2266950 w 4118610"/>
              <a:gd name="connsiteY2" fmla="*/ 1247140 h 2443480"/>
              <a:gd name="connsiteX3" fmla="*/ 2716530 w 4118610"/>
              <a:gd name="connsiteY3" fmla="*/ 1456690 h 2443480"/>
              <a:gd name="connsiteX4" fmla="*/ 3139440 w 4118610"/>
              <a:gd name="connsiteY4" fmla="*/ 1662430 h 2443480"/>
              <a:gd name="connsiteX5" fmla="*/ 3436620 w 4118610"/>
              <a:gd name="connsiteY5" fmla="*/ 1811020 h 2443480"/>
              <a:gd name="connsiteX6" fmla="*/ 3505200 w 4118610"/>
              <a:gd name="connsiteY6" fmla="*/ 1849120 h 2443480"/>
              <a:gd name="connsiteX7" fmla="*/ 3558540 w 4118610"/>
              <a:gd name="connsiteY7" fmla="*/ 1868170 h 2443480"/>
              <a:gd name="connsiteX8" fmla="*/ 3661410 w 4118610"/>
              <a:gd name="connsiteY8" fmla="*/ 1891030 h 2443480"/>
              <a:gd name="connsiteX9" fmla="*/ 3768090 w 4118610"/>
              <a:gd name="connsiteY9" fmla="*/ 1917700 h 2443480"/>
              <a:gd name="connsiteX10" fmla="*/ 3787140 w 4118610"/>
              <a:gd name="connsiteY10" fmla="*/ 1925320 h 2443480"/>
              <a:gd name="connsiteX11" fmla="*/ 3829050 w 4118610"/>
              <a:gd name="connsiteY11" fmla="*/ 1963420 h 2443480"/>
              <a:gd name="connsiteX12" fmla="*/ 3931920 w 4118610"/>
              <a:gd name="connsiteY12" fmla="*/ 2058670 h 2443480"/>
              <a:gd name="connsiteX13" fmla="*/ 4000500 w 4118610"/>
              <a:gd name="connsiteY13" fmla="*/ 2138680 h 2443480"/>
              <a:gd name="connsiteX14" fmla="*/ 4046220 w 4118610"/>
              <a:gd name="connsiteY14" fmla="*/ 2188210 h 2443480"/>
              <a:gd name="connsiteX15" fmla="*/ 4084320 w 4118610"/>
              <a:gd name="connsiteY15" fmla="*/ 2241550 h 2443480"/>
              <a:gd name="connsiteX16" fmla="*/ 4099560 w 4118610"/>
              <a:gd name="connsiteY16" fmla="*/ 2268220 h 2443480"/>
              <a:gd name="connsiteX17" fmla="*/ 4114800 w 4118610"/>
              <a:gd name="connsiteY17" fmla="*/ 2329180 h 2443480"/>
              <a:gd name="connsiteX18" fmla="*/ 4118610 w 4118610"/>
              <a:gd name="connsiteY18" fmla="*/ 2367280 h 2443480"/>
              <a:gd name="connsiteX19" fmla="*/ 4118610 w 4118610"/>
              <a:gd name="connsiteY19" fmla="*/ 2401570 h 2443480"/>
              <a:gd name="connsiteX20" fmla="*/ 4107180 w 4118610"/>
              <a:gd name="connsiteY20" fmla="*/ 2424430 h 2443480"/>
              <a:gd name="connsiteX21" fmla="*/ 4084320 w 4118610"/>
              <a:gd name="connsiteY21" fmla="*/ 2435860 h 2443480"/>
              <a:gd name="connsiteX22" fmla="*/ 4050030 w 4118610"/>
              <a:gd name="connsiteY22" fmla="*/ 2443480 h 2443480"/>
              <a:gd name="connsiteX23" fmla="*/ 4011930 w 4118610"/>
              <a:gd name="connsiteY23" fmla="*/ 2435860 h 2443480"/>
              <a:gd name="connsiteX24" fmla="*/ 3947160 w 4118610"/>
              <a:gd name="connsiteY24" fmla="*/ 2409190 h 2443480"/>
              <a:gd name="connsiteX25" fmla="*/ 3882390 w 4118610"/>
              <a:gd name="connsiteY25" fmla="*/ 2367280 h 2443480"/>
              <a:gd name="connsiteX26" fmla="*/ 3733800 w 4118610"/>
              <a:gd name="connsiteY26" fmla="*/ 2256790 h 2443480"/>
              <a:gd name="connsiteX27" fmla="*/ 3596640 w 4118610"/>
              <a:gd name="connsiteY27" fmla="*/ 2165350 h 2443480"/>
              <a:gd name="connsiteX28" fmla="*/ 3387090 w 4118610"/>
              <a:gd name="connsiteY28" fmla="*/ 2032000 h 2443480"/>
              <a:gd name="connsiteX29" fmla="*/ 3105150 w 4118610"/>
              <a:gd name="connsiteY29" fmla="*/ 1879600 h 2443480"/>
              <a:gd name="connsiteX30" fmla="*/ 2781300 w 4118610"/>
              <a:gd name="connsiteY30" fmla="*/ 1715770 h 2443480"/>
              <a:gd name="connsiteX31" fmla="*/ 2468880 w 4118610"/>
              <a:gd name="connsiteY31" fmla="*/ 1551940 h 2443480"/>
              <a:gd name="connsiteX32" fmla="*/ 2167890 w 4118610"/>
              <a:gd name="connsiteY32" fmla="*/ 1403350 h 2443480"/>
              <a:gd name="connsiteX33" fmla="*/ 1802130 w 4118610"/>
              <a:gd name="connsiteY33" fmla="*/ 1228090 h 2443480"/>
              <a:gd name="connsiteX34" fmla="*/ 1367790 w 4118610"/>
              <a:gd name="connsiteY34" fmla="*/ 1022350 h 2443480"/>
              <a:gd name="connsiteX35" fmla="*/ 1021080 w 4118610"/>
              <a:gd name="connsiteY35" fmla="*/ 873760 h 2443480"/>
              <a:gd name="connsiteX36" fmla="*/ 613410 w 4118610"/>
              <a:gd name="connsiteY36" fmla="*/ 698500 h 2443480"/>
              <a:gd name="connsiteX37" fmla="*/ 487680 w 4118610"/>
              <a:gd name="connsiteY37" fmla="*/ 645160 h 2443480"/>
              <a:gd name="connsiteX38" fmla="*/ 365760 w 4118610"/>
              <a:gd name="connsiteY38" fmla="*/ 599440 h 2443480"/>
              <a:gd name="connsiteX39" fmla="*/ 220980 w 4118610"/>
              <a:gd name="connsiteY39" fmla="*/ 534670 h 2443480"/>
              <a:gd name="connsiteX40" fmla="*/ 190500 w 4118610"/>
              <a:gd name="connsiteY40" fmla="*/ 515620 h 2443480"/>
              <a:gd name="connsiteX41" fmla="*/ 156210 w 4118610"/>
              <a:gd name="connsiteY41" fmla="*/ 469900 h 2443480"/>
              <a:gd name="connsiteX42" fmla="*/ 95250 w 4118610"/>
              <a:gd name="connsiteY42" fmla="*/ 363220 h 2443480"/>
              <a:gd name="connsiteX43" fmla="*/ 38100 w 4118610"/>
              <a:gd name="connsiteY43" fmla="*/ 241300 h 2443480"/>
              <a:gd name="connsiteX44" fmla="*/ 7620 w 4118610"/>
              <a:gd name="connsiteY44" fmla="*/ 138430 h 2443480"/>
              <a:gd name="connsiteX45" fmla="*/ 0 w 4118610"/>
              <a:gd name="connsiteY45" fmla="*/ 69850 h 2443480"/>
              <a:gd name="connsiteX46" fmla="*/ 7620 w 4118610"/>
              <a:gd name="connsiteY46" fmla="*/ 35560 h 2443480"/>
              <a:gd name="connsiteX47" fmla="*/ 19050 w 4118610"/>
              <a:gd name="connsiteY47" fmla="*/ 31750 h 2443480"/>
              <a:gd name="connsiteX48" fmla="*/ 30480 w 4118610"/>
              <a:gd name="connsiteY48" fmla="*/ 31750 h 2443480"/>
              <a:gd name="connsiteX49" fmla="*/ 49530 w 4118610"/>
              <a:gd name="connsiteY49" fmla="*/ 39370 h 2443480"/>
              <a:gd name="connsiteX50" fmla="*/ 49530 w 4118610"/>
              <a:gd name="connsiteY50" fmla="*/ 35560 h 2443480"/>
              <a:gd name="connsiteX51" fmla="*/ 236220 w 4118610"/>
              <a:gd name="connsiteY51" fmla="*/ 252730 h 2443480"/>
              <a:gd name="connsiteX52" fmla="*/ 278130 w 4118610"/>
              <a:gd name="connsiteY52" fmla="*/ 290830 h 2443480"/>
              <a:gd name="connsiteX53" fmla="*/ 342900 w 4118610"/>
              <a:gd name="connsiteY53" fmla="*/ 340360 h 2443480"/>
              <a:gd name="connsiteX54" fmla="*/ 632460 w 4118610"/>
              <a:gd name="connsiteY54" fmla="*/ 485140 h 2443480"/>
              <a:gd name="connsiteX55" fmla="*/ 670560 w 4118610"/>
              <a:gd name="connsiteY55" fmla="*/ 500380 h 2443480"/>
              <a:gd name="connsiteX56" fmla="*/ 1089660 w 4118610"/>
              <a:gd name="connsiteY56" fmla="*/ 687070 h 2443480"/>
              <a:gd name="connsiteX57" fmla="*/ 1535430 w 4118610"/>
              <a:gd name="connsiteY57" fmla="*/ 904240 h 2443480"/>
              <a:gd name="connsiteX0" fmla="*/ 1535430 w 4118610"/>
              <a:gd name="connsiteY0" fmla="*/ 904240 h 2443480"/>
              <a:gd name="connsiteX1" fmla="*/ 1764030 w 4118610"/>
              <a:gd name="connsiteY1" fmla="*/ 1010920 h 2443480"/>
              <a:gd name="connsiteX2" fmla="*/ 2266950 w 4118610"/>
              <a:gd name="connsiteY2" fmla="*/ 1247140 h 2443480"/>
              <a:gd name="connsiteX3" fmla="*/ 2716530 w 4118610"/>
              <a:gd name="connsiteY3" fmla="*/ 1456690 h 2443480"/>
              <a:gd name="connsiteX4" fmla="*/ 3139440 w 4118610"/>
              <a:gd name="connsiteY4" fmla="*/ 1662430 h 2443480"/>
              <a:gd name="connsiteX5" fmla="*/ 3436620 w 4118610"/>
              <a:gd name="connsiteY5" fmla="*/ 1811020 h 2443480"/>
              <a:gd name="connsiteX6" fmla="*/ 3505200 w 4118610"/>
              <a:gd name="connsiteY6" fmla="*/ 1849120 h 2443480"/>
              <a:gd name="connsiteX7" fmla="*/ 3558540 w 4118610"/>
              <a:gd name="connsiteY7" fmla="*/ 1868170 h 2443480"/>
              <a:gd name="connsiteX8" fmla="*/ 3661410 w 4118610"/>
              <a:gd name="connsiteY8" fmla="*/ 1891030 h 2443480"/>
              <a:gd name="connsiteX9" fmla="*/ 3768090 w 4118610"/>
              <a:gd name="connsiteY9" fmla="*/ 1917700 h 2443480"/>
              <a:gd name="connsiteX10" fmla="*/ 3787140 w 4118610"/>
              <a:gd name="connsiteY10" fmla="*/ 1925320 h 2443480"/>
              <a:gd name="connsiteX11" fmla="*/ 3829050 w 4118610"/>
              <a:gd name="connsiteY11" fmla="*/ 1963420 h 2443480"/>
              <a:gd name="connsiteX12" fmla="*/ 3931920 w 4118610"/>
              <a:gd name="connsiteY12" fmla="*/ 2058670 h 2443480"/>
              <a:gd name="connsiteX13" fmla="*/ 4000500 w 4118610"/>
              <a:gd name="connsiteY13" fmla="*/ 2138680 h 2443480"/>
              <a:gd name="connsiteX14" fmla="*/ 4046220 w 4118610"/>
              <a:gd name="connsiteY14" fmla="*/ 2188210 h 2443480"/>
              <a:gd name="connsiteX15" fmla="*/ 4084320 w 4118610"/>
              <a:gd name="connsiteY15" fmla="*/ 2241550 h 2443480"/>
              <a:gd name="connsiteX16" fmla="*/ 4099560 w 4118610"/>
              <a:gd name="connsiteY16" fmla="*/ 2268220 h 2443480"/>
              <a:gd name="connsiteX17" fmla="*/ 4114800 w 4118610"/>
              <a:gd name="connsiteY17" fmla="*/ 2329180 h 2443480"/>
              <a:gd name="connsiteX18" fmla="*/ 4118610 w 4118610"/>
              <a:gd name="connsiteY18" fmla="*/ 2367280 h 2443480"/>
              <a:gd name="connsiteX19" fmla="*/ 4118610 w 4118610"/>
              <a:gd name="connsiteY19" fmla="*/ 2401570 h 2443480"/>
              <a:gd name="connsiteX20" fmla="*/ 4107180 w 4118610"/>
              <a:gd name="connsiteY20" fmla="*/ 2424430 h 2443480"/>
              <a:gd name="connsiteX21" fmla="*/ 4084320 w 4118610"/>
              <a:gd name="connsiteY21" fmla="*/ 2435860 h 2443480"/>
              <a:gd name="connsiteX22" fmla="*/ 4050030 w 4118610"/>
              <a:gd name="connsiteY22" fmla="*/ 2443480 h 2443480"/>
              <a:gd name="connsiteX23" fmla="*/ 4011930 w 4118610"/>
              <a:gd name="connsiteY23" fmla="*/ 2435860 h 2443480"/>
              <a:gd name="connsiteX24" fmla="*/ 3947160 w 4118610"/>
              <a:gd name="connsiteY24" fmla="*/ 2409190 h 2443480"/>
              <a:gd name="connsiteX25" fmla="*/ 3882390 w 4118610"/>
              <a:gd name="connsiteY25" fmla="*/ 2367280 h 2443480"/>
              <a:gd name="connsiteX26" fmla="*/ 3733800 w 4118610"/>
              <a:gd name="connsiteY26" fmla="*/ 2256790 h 2443480"/>
              <a:gd name="connsiteX27" fmla="*/ 3596640 w 4118610"/>
              <a:gd name="connsiteY27" fmla="*/ 2165350 h 2443480"/>
              <a:gd name="connsiteX28" fmla="*/ 3387090 w 4118610"/>
              <a:gd name="connsiteY28" fmla="*/ 2032000 h 2443480"/>
              <a:gd name="connsiteX29" fmla="*/ 3105150 w 4118610"/>
              <a:gd name="connsiteY29" fmla="*/ 1879600 h 2443480"/>
              <a:gd name="connsiteX30" fmla="*/ 2781300 w 4118610"/>
              <a:gd name="connsiteY30" fmla="*/ 1715770 h 2443480"/>
              <a:gd name="connsiteX31" fmla="*/ 2468880 w 4118610"/>
              <a:gd name="connsiteY31" fmla="*/ 1551940 h 2443480"/>
              <a:gd name="connsiteX32" fmla="*/ 2167890 w 4118610"/>
              <a:gd name="connsiteY32" fmla="*/ 1403350 h 2443480"/>
              <a:gd name="connsiteX33" fmla="*/ 1802130 w 4118610"/>
              <a:gd name="connsiteY33" fmla="*/ 1228090 h 2443480"/>
              <a:gd name="connsiteX34" fmla="*/ 1367790 w 4118610"/>
              <a:gd name="connsiteY34" fmla="*/ 1022350 h 2443480"/>
              <a:gd name="connsiteX35" fmla="*/ 1021080 w 4118610"/>
              <a:gd name="connsiteY35" fmla="*/ 873760 h 2443480"/>
              <a:gd name="connsiteX36" fmla="*/ 613410 w 4118610"/>
              <a:gd name="connsiteY36" fmla="*/ 698500 h 2443480"/>
              <a:gd name="connsiteX37" fmla="*/ 487680 w 4118610"/>
              <a:gd name="connsiteY37" fmla="*/ 645160 h 2443480"/>
              <a:gd name="connsiteX38" fmla="*/ 365760 w 4118610"/>
              <a:gd name="connsiteY38" fmla="*/ 599440 h 2443480"/>
              <a:gd name="connsiteX39" fmla="*/ 220980 w 4118610"/>
              <a:gd name="connsiteY39" fmla="*/ 534670 h 2443480"/>
              <a:gd name="connsiteX40" fmla="*/ 190500 w 4118610"/>
              <a:gd name="connsiteY40" fmla="*/ 515620 h 2443480"/>
              <a:gd name="connsiteX41" fmla="*/ 156210 w 4118610"/>
              <a:gd name="connsiteY41" fmla="*/ 469900 h 2443480"/>
              <a:gd name="connsiteX42" fmla="*/ 95250 w 4118610"/>
              <a:gd name="connsiteY42" fmla="*/ 363220 h 2443480"/>
              <a:gd name="connsiteX43" fmla="*/ 38100 w 4118610"/>
              <a:gd name="connsiteY43" fmla="*/ 241300 h 2443480"/>
              <a:gd name="connsiteX44" fmla="*/ 7620 w 4118610"/>
              <a:gd name="connsiteY44" fmla="*/ 138430 h 2443480"/>
              <a:gd name="connsiteX45" fmla="*/ 0 w 4118610"/>
              <a:gd name="connsiteY45" fmla="*/ 69850 h 2443480"/>
              <a:gd name="connsiteX46" fmla="*/ 7620 w 4118610"/>
              <a:gd name="connsiteY46" fmla="*/ 35560 h 2443480"/>
              <a:gd name="connsiteX47" fmla="*/ 19050 w 4118610"/>
              <a:gd name="connsiteY47" fmla="*/ 31750 h 2443480"/>
              <a:gd name="connsiteX48" fmla="*/ 30480 w 4118610"/>
              <a:gd name="connsiteY48" fmla="*/ 31750 h 2443480"/>
              <a:gd name="connsiteX49" fmla="*/ 49530 w 4118610"/>
              <a:gd name="connsiteY49" fmla="*/ 39370 h 2443480"/>
              <a:gd name="connsiteX50" fmla="*/ 49530 w 4118610"/>
              <a:gd name="connsiteY50" fmla="*/ 35560 h 2443480"/>
              <a:gd name="connsiteX51" fmla="*/ 236220 w 4118610"/>
              <a:gd name="connsiteY51" fmla="*/ 252730 h 2443480"/>
              <a:gd name="connsiteX52" fmla="*/ 278130 w 4118610"/>
              <a:gd name="connsiteY52" fmla="*/ 290830 h 2443480"/>
              <a:gd name="connsiteX53" fmla="*/ 342900 w 4118610"/>
              <a:gd name="connsiteY53" fmla="*/ 340360 h 2443480"/>
              <a:gd name="connsiteX54" fmla="*/ 632460 w 4118610"/>
              <a:gd name="connsiteY54" fmla="*/ 485140 h 2443480"/>
              <a:gd name="connsiteX55" fmla="*/ 1089660 w 4118610"/>
              <a:gd name="connsiteY55" fmla="*/ 687070 h 2443480"/>
              <a:gd name="connsiteX56" fmla="*/ 1535430 w 4118610"/>
              <a:gd name="connsiteY56" fmla="*/ 904240 h 244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118610" h="2443480">
                <a:moveTo>
                  <a:pt x="1535430" y="904240"/>
                </a:moveTo>
                <a:lnTo>
                  <a:pt x="1764030" y="1010920"/>
                </a:lnTo>
                <a:lnTo>
                  <a:pt x="2266950" y="1247140"/>
                </a:lnTo>
                <a:lnTo>
                  <a:pt x="2716530" y="1456690"/>
                </a:lnTo>
                <a:lnTo>
                  <a:pt x="3139440" y="1662430"/>
                </a:lnTo>
                <a:lnTo>
                  <a:pt x="3436620" y="1811020"/>
                </a:lnTo>
                <a:lnTo>
                  <a:pt x="3505200" y="1849120"/>
                </a:lnTo>
                <a:lnTo>
                  <a:pt x="3558540" y="1868170"/>
                </a:lnTo>
                <a:lnTo>
                  <a:pt x="3661410" y="1891030"/>
                </a:lnTo>
                <a:lnTo>
                  <a:pt x="3768090" y="1917700"/>
                </a:lnTo>
                <a:lnTo>
                  <a:pt x="3787140" y="1925320"/>
                </a:lnTo>
                <a:lnTo>
                  <a:pt x="3829050" y="1963420"/>
                </a:lnTo>
                <a:lnTo>
                  <a:pt x="3931920" y="2058670"/>
                </a:lnTo>
                <a:lnTo>
                  <a:pt x="4000500" y="2138680"/>
                </a:lnTo>
                <a:lnTo>
                  <a:pt x="4046220" y="2188210"/>
                </a:lnTo>
                <a:lnTo>
                  <a:pt x="4084320" y="2241550"/>
                </a:lnTo>
                <a:lnTo>
                  <a:pt x="4099560" y="2268220"/>
                </a:lnTo>
                <a:lnTo>
                  <a:pt x="4114800" y="2329180"/>
                </a:lnTo>
                <a:lnTo>
                  <a:pt x="4118610" y="2367280"/>
                </a:lnTo>
                <a:lnTo>
                  <a:pt x="4118610" y="2401570"/>
                </a:lnTo>
                <a:lnTo>
                  <a:pt x="4107180" y="2424430"/>
                </a:lnTo>
                <a:lnTo>
                  <a:pt x="4084320" y="2435860"/>
                </a:lnTo>
                <a:lnTo>
                  <a:pt x="4050030" y="2443480"/>
                </a:lnTo>
                <a:lnTo>
                  <a:pt x="4011930" y="2435860"/>
                </a:lnTo>
                <a:lnTo>
                  <a:pt x="3947160" y="2409190"/>
                </a:lnTo>
                <a:lnTo>
                  <a:pt x="3882390" y="2367280"/>
                </a:lnTo>
                <a:lnTo>
                  <a:pt x="3733800" y="2256790"/>
                </a:lnTo>
                <a:lnTo>
                  <a:pt x="3596640" y="2165350"/>
                </a:lnTo>
                <a:lnTo>
                  <a:pt x="3387090" y="2032000"/>
                </a:lnTo>
                <a:lnTo>
                  <a:pt x="3105150" y="1879600"/>
                </a:lnTo>
                <a:lnTo>
                  <a:pt x="2781300" y="1715770"/>
                </a:lnTo>
                <a:lnTo>
                  <a:pt x="2468880" y="1551940"/>
                </a:lnTo>
                <a:lnTo>
                  <a:pt x="2167890" y="1403350"/>
                </a:lnTo>
                <a:lnTo>
                  <a:pt x="1802130" y="1228090"/>
                </a:lnTo>
                <a:lnTo>
                  <a:pt x="1367790" y="1022350"/>
                </a:lnTo>
                <a:lnTo>
                  <a:pt x="1021080" y="873760"/>
                </a:lnTo>
                <a:lnTo>
                  <a:pt x="613410" y="698500"/>
                </a:lnTo>
                <a:lnTo>
                  <a:pt x="487680" y="645160"/>
                </a:lnTo>
                <a:lnTo>
                  <a:pt x="365760" y="599440"/>
                </a:lnTo>
                <a:lnTo>
                  <a:pt x="220980" y="534670"/>
                </a:lnTo>
                <a:lnTo>
                  <a:pt x="190500" y="515620"/>
                </a:lnTo>
                <a:lnTo>
                  <a:pt x="156210" y="469900"/>
                </a:lnTo>
                <a:lnTo>
                  <a:pt x="95250" y="363220"/>
                </a:lnTo>
                <a:lnTo>
                  <a:pt x="38100" y="241300"/>
                </a:lnTo>
                <a:lnTo>
                  <a:pt x="7620" y="138430"/>
                </a:lnTo>
                <a:lnTo>
                  <a:pt x="0" y="69850"/>
                </a:lnTo>
                <a:lnTo>
                  <a:pt x="7620" y="35560"/>
                </a:lnTo>
                <a:lnTo>
                  <a:pt x="19050" y="31750"/>
                </a:lnTo>
                <a:lnTo>
                  <a:pt x="30480" y="31750"/>
                </a:lnTo>
                <a:lnTo>
                  <a:pt x="49530" y="39370"/>
                </a:lnTo>
                <a:cubicBezTo>
                  <a:pt x="52705" y="40005"/>
                  <a:pt x="18415" y="0"/>
                  <a:pt x="49530" y="35560"/>
                </a:cubicBezTo>
                <a:lnTo>
                  <a:pt x="236220" y="252730"/>
                </a:lnTo>
                <a:lnTo>
                  <a:pt x="278130" y="290830"/>
                </a:lnTo>
                <a:lnTo>
                  <a:pt x="342900" y="340360"/>
                </a:lnTo>
                <a:lnTo>
                  <a:pt x="632460" y="485140"/>
                </a:lnTo>
                <a:lnTo>
                  <a:pt x="1089660" y="687070"/>
                </a:lnTo>
                <a:lnTo>
                  <a:pt x="1535430" y="90424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FDAFF14-497E-4383-8439-8D6E5C90AAE8}"/>
              </a:ext>
            </a:extLst>
          </p:cNvPr>
          <p:cNvSpPr/>
          <p:nvPr/>
        </p:nvSpPr>
        <p:spPr>
          <a:xfrm>
            <a:off x="4781551" y="2581276"/>
            <a:ext cx="2778125" cy="1630363"/>
          </a:xfrm>
          <a:custGeom>
            <a:avLst/>
            <a:gdLst>
              <a:gd name="connsiteX0" fmla="*/ 653143 w 2777163"/>
              <a:gd name="connsiteY0" fmla="*/ 256032 h 1630244"/>
              <a:gd name="connsiteX1" fmla="*/ 1011065 w 2777163"/>
              <a:gd name="connsiteY1" fmla="*/ 209005 h 1630244"/>
              <a:gd name="connsiteX2" fmla="*/ 1068542 w 2777163"/>
              <a:gd name="connsiteY2" fmla="*/ 201168 h 1630244"/>
              <a:gd name="connsiteX3" fmla="*/ 1248809 w 2777163"/>
              <a:gd name="connsiteY3" fmla="*/ 182880 h 1630244"/>
              <a:gd name="connsiteX4" fmla="*/ 1384663 w 2777163"/>
              <a:gd name="connsiteY4" fmla="*/ 177654 h 1630244"/>
              <a:gd name="connsiteX5" fmla="*/ 1502229 w 2777163"/>
              <a:gd name="connsiteY5" fmla="*/ 161979 h 1630244"/>
              <a:gd name="connsiteX6" fmla="*/ 1776549 w 2777163"/>
              <a:gd name="connsiteY6" fmla="*/ 120178 h 1630244"/>
              <a:gd name="connsiteX7" fmla="*/ 1964654 w 2777163"/>
              <a:gd name="connsiteY7" fmla="*/ 94052 h 1630244"/>
              <a:gd name="connsiteX8" fmla="*/ 2043031 w 2777163"/>
              <a:gd name="connsiteY8" fmla="*/ 86214 h 1630244"/>
              <a:gd name="connsiteX9" fmla="*/ 2160597 w 2777163"/>
              <a:gd name="connsiteY9" fmla="*/ 67926 h 1630244"/>
              <a:gd name="connsiteX10" fmla="*/ 2205010 w 2777163"/>
              <a:gd name="connsiteY10" fmla="*/ 65314 h 1630244"/>
              <a:gd name="connsiteX11" fmla="*/ 2244199 w 2777163"/>
              <a:gd name="connsiteY11" fmla="*/ 65314 h 1630244"/>
              <a:gd name="connsiteX12" fmla="*/ 2280775 w 2777163"/>
              <a:gd name="connsiteY12" fmla="*/ 60089 h 1630244"/>
              <a:gd name="connsiteX13" fmla="*/ 2325189 w 2777163"/>
              <a:gd name="connsiteY13" fmla="*/ 47026 h 1630244"/>
              <a:gd name="connsiteX14" fmla="*/ 2372215 w 2777163"/>
              <a:gd name="connsiteY14" fmla="*/ 28738 h 1630244"/>
              <a:gd name="connsiteX15" fmla="*/ 2408791 w 2777163"/>
              <a:gd name="connsiteY15" fmla="*/ 5225 h 1630244"/>
              <a:gd name="connsiteX16" fmla="*/ 2421854 w 2777163"/>
              <a:gd name="connsiteY16" fmla="*/ 0 h 1630244"/>
              <a:gd name="connsiteX17" fmla="*/ 2442754 w 2777163"/>
              <a:gd name="connsiteY17" fmla="*/ 5225 h 1630244"/>
              <a:gd name="connsiteX18" fmla="*/ 2502843 w 2777163"/>
              <a:gd name="connsiteY18" fmla="*/ 39188 h 1630244"/>
              <a:gd name="connsiteX19" fmla="*/ 2557707 w 2777163"/>
              <a:gd name="connsiteY19" fmla="*/ 70539 h 1630244"/>
              <a:gd name="connsiteX20" fmla="*/ 2607346 w 2777163"/>
              <a:gd name="connsiteY20" fmla="*/ 109728 h 1630244"/>
              <a:gd name="connsiteX21" fmla="*/ 2670048 w 2777163"/>
              <a:gd name="connsiteY21" fmla="*/ 159366 h 1630244"/>
              <a:gd name="connsiteX22" fmla="*/ 2724912 w 2777163"/>
              <a:gd name="connsiteY22" fmla="*/ 211618 h 1630244"/>
              <a:gd name="connsiteX23" fmla="*/ 2745813 w 2777163"/>
              <a:gd name="connsiteY23" fmla="*/ 235131 h 1630244"/>
              <a:gd name="connsiteX24" fmla="*/ 2758875 w 2777163"/>
              <a:gd name="connsiteY24" fmla="*/ 245581 h 1630244"/>
              <a:gd name="connsiteX25" fmla="*/ 2766713 w 2777163"/>
              <a:gd name="connsiteY25" fmla="*/ 261257 h 1630244"/>
              <a:gd name="connsiteX26" fmla="*/ 2774551 w 2777163"/>
              <a:gd name="connsiteY26" fmla="*/ 292608 h 1630244"/>
              <a:gd name="connsiteX27" fmla="*/ 2777163 w 2777163"/>
              <a:gd name="connsiteY27" fmla="*/ 308283 h 1630244"/>
              <a:gd name="connsiteX28" fmla="*/ 2769326 w 2777163"/>
              <a:gd name="connsiteY28" fmla="*/ 326571 h 1630244"/>
              <a:gd name="connsiteX29" fmla="*/ 2737975 w 2777163"/>
              <a:gd name="connsiteY29" fmla="*/ 365760 h 1630244"/>
              <a:gd name="connsiteX30" fmla="*/ 2704011 w 2777163"/>
              <a:gd name="connsiteY30" fmla="*/ 402336 h 1630244"/>
              <a:gd name="connsiteX31" fmla="*/ 2696174 w 2777163"/>
              <a:gd name="connsiteY31" fmla="*/ 425849 h 1630244"/>
              <a:gd name="connsiteX32" fmla="*/ 2685723 w 2777163"/>
              <a:gd name="connsiteY32" fmla="*/ 449362 h 1630244"/>
              <a:gd name="connsiteX33" fmla="*/ 2677886 w 2777163"/>
              <a:gd name="connsiteY33" fmla="*/ 499001 h 1630244"/>
              <a:gd name="connsiteX34" fmla="*/ 2620409 w 2777163"/>
              <a:gd name="connsiteY34" fmla="*/ 770708 h 1630244"/>
              <a:gd name="connsiteX35" fmla="*/ 2557707 w 2777163"/>
              <a:gd name="connsiteY35" fmla="*/ 1065929 h 1630244"/>
              <a:gd name="connsiteX36" fmla="*/ 2500231 w 2777163"/>
              <a:gd name="connsiteY36" fmla="*/ 1337636 h 1630244"/>
              <a:gd name="connsiteX37" fmla="*/ 2479330 w 2777163"/>
              <a:gd name="connsiteY37" fmla="*/ 1442139 h 1630244"/>
              <a:gd name="connsiteX38" fmla="*/ 2463655 w 2777163"/>
              <a:gd name="connsiteY38" fmla="*/ 1525741 h 1630244"/>
              <a:gd name="connsiteX39" fmla="*/ 2434917 w 2777163"/>
              <a:gd name="connsiteY39" fmla="*/ 1583218 h 1630244"/>
              <a:gd name="connsiteX40" fmla="*/ 2424466 w 2777163"/>
              <a:gd name="connsiteY40" fmla="*/ 1601506 h 1630244"/>
              <a:gd name="connsiteX41" fmla="*/ 2403566 w 2777163"/>
              <a:gd name="connsiteY41" fmla="*/ 1617181 h 1630244"/>
              <a:gd name="connsiteX42" fmla="*/ 2377440 w 2777163"/>
              <a:gd name="connsiteY42" fmla="*/ 1625019 h 1630244"/>
              <a:gd name="connsiteX43" fmla="*/ 2356539 w 2777163"/>
              <a:gd name="connsiteY43" fmla="*/ 1630244 h 1630244"/>
              <a:gd name="connsiteX44" fmla="*/ 2330414 w 2777163"/>
              <a:gd name="connsiteY44" fmla="*/ 1627632 h 1630244"/>
              <a:gd name="connsiteX45" fmla="*/ 2304288 w 2777163"/>
              <a:gd name="connsiteY45" fmla="*/ 1622406 h 1630244"/>
              <a:gd name="connsiteX46" fmla="*/ 2278162 w 2777163"/>
              <a:gd name="connsiteY46" fmla="*/ 1604118 h 1630244"/>
              <a:gd name="connsiteX47" fmla="*/ 2265099 w 2777163"/>
              <a:gd name="connsiteY47" fmla="*/ 1588443 h 1630244"/>
              <a:gd name="connsiteX48" fmla="*/ 2246811 w 2777163"/>
              <a:gd name="connsiteY48" fmla="*/ 1557092 h 1630244"/>
              <a:gd name="connsiteX49" fmla="*/ 2244199 w 2777163"/>
              <a:gd name="connsiteY49" fmla="*/ 1544029 h 1630244"/>
              <a:gd name="connsiteX50" fmla="*/ 2267712 w 2777163"/>
              <a:gd name="connsiteY50" fmla="*/ 1327186 h 1630244"/>
              <a:gd name="connsiteX51" fmla="*/ 2275550 w 2777163"/>
              <a:gd name="connsiteY51" fmla="*/ 1251421 h 1630244"/>
              <a:gd name="connsiteX52" fmla="*/ 2288613 w 2777163"/>
              <a:gd name="connsiteY52" fmla="*/ 1102505 h 1630244"/>
              <a:gd name="connsiteX53" fmla="*/ 2309513 w 2777163"/>
              <a:gd name="connsiteY53" fmla="*/ 903949 h 1630244"/>
              <a:gd name="connsiteX54" fmla="*/ 2338251 w 2777163"/>
              <a:gd name="connsiteY54" fmla="*/ 655755 h 1630244"/>
              <a:gd name="connsiteX55" fmla="*/ 2364377 w 2777163"/>
              <a:gd name="connsiteY55" fmla="*/ 438912 h 1630244"/>
              <a:gd name="connsiteX56" fmla="*/ 2377440 w 2777163"/>
              <a:gd name="connsiteY56" fmla="*/ 318733 h 1630244"/>
              <a:gd name="connsiteX57" fmla="*/ 2380053 w 2777163"/>
              <a:gd name="connsiteY57" fmla="*/ 287382 h 1630244"/>
              <a:gd name="connsiteX58" fmla="*/ 2372215 w 2777163"/>
              <a:gd name="connsiteY58" fmla="*/ 274320 h 1630244"/>
              <a:gd name="connsiteX59" fmla="*/ 2353927 w 2777163"/>
              <a:gd name="connsiteY59" fmla="*/ 258644 h 1630244"/>
              <a:gd name="connsiteX60" fmla="*/ 2333026 w 2777163"/>
              <a:gd name="connsiteY60" fmla="*/ 250806 h 1630244"/>
              <a:gd name="connsiteX61" fmla="*/ 2306901 w 2777163"/>
              <a:gd name="connsiteY61" fmla="*/ 248194 h 1630244"/>
              <a:gd name="connsiteX62" fmla="*/ 2265099 w 2777163"/>
              <a:gd name="connsiteY62" fmla="*/ 250806 h 1630244"/>
              <a:gd name="connsiteX63" fmla="*/ 1909790 w 2777163"/>
              <a:gd name="connsiteY63" fmla="*/ 284770 h 1630244"/>
              <a:gd name="connsiteX64" fmla="*/ 1421239 w 2777163"/>
              <a:gd name="connsiteY64" fmla="*/ 331796 h 1630244"/>
              <a:gd name="connsiteX65" fmla="*/ 1178270 w 2777163"/>
              <a:gd name="connsiteY65" fmla="*/ 355309 h 1630244"/>
              <a:gd name="connsiteX66" fmla="*/ 1037191 w 2777163"/>
              <a:gd name="connsiteY66" fmla="*/ 363147 h 1630244"/>
              <a:gd name="connsiteX67" fmla="*/ 700169 w 2777163"/>
              <a:gd name="connsiteY67" fmla="*/ 410173 h 1630244"/>
              <a:gd name="connsiteX68" fmla="*/ 323959 w 2777163"/>
              <a:gd name="connsiteY68" fmla="*/ 462425 h 1630244"/>
              <a:gd name="connsiteX69" fmla="*/ 99278 w 2777163"/>
              <a:gd name="connsiteY69" fmla="*/ 493776 h 1630244"/>
              <a:gd name="connsiteX70" fmla="*/ 75765 w 2777163"/>
              <a:gd name="connsiteY70" fmla="*/ 465037 h 1630244"/>
              <a:gd name="connsiteX71" fmla="*/ 5225 w 2777163"/>
              <a:gd name="connsiteY71" fmla="*/ 360534 h 1630244"/>
              <a:gd name="connsiteX72" fmla="*/ 0 w 2777163"/>
              <a:gd name="connsiteY72" fmla="*/ 334409 h 1630244"/>
              <a:gd name="connsiteX73" fmla="*/ 20901 w 2777163"/>
              <a:gd name="connsiteY73" fmla="*/ 339634 h 1630244"/>
              <a:gd name="connsiteX74" fmla="*/ 70539 w 2777163"/>
              <a:gd name="connsiteY74" fmla="*/ 331796 h 1630244"/>
              <a:gd name="connsiteX75" fmla="*/ 248194 w 2777163"/>
              <a:gd name="connsiteY75" fmla="*/ 308283 h 1630244"/>
              <a:gd name="connsiteX76" fmla="*/ 548640 w 2777163"/>
              <a:gd name="connsiteY76" fmla="*/ 269094 h 1630244"/>
              <a:gd name="connsiteX77" fmla="*/ 653143 w 2777163"/>
              <a:gd name="connsiteY77" fmla="*/ 256032 h 16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777163" h="1630244">
                <a:moveTo>
                  <a:pt x="653143" y="256032"/>
                </a:moveTo>
                <a:lnTo>
                  <a:pt x="1011065" y="209005"/>
                </a:lnTo>
                <a:lnTo>
                  <a:pt x="1068542" y="201168"/>
                </a:lnTo>
                <a:lnTo>
                  <a:pt x="1248809" y="182880"/>
                </a:lnTo>
                <a:lnTo>
                  <a:pt x="1384663" y="177654"/>
                </a:lnTo>
                <a:lnTo>
                  <a:pt x="1502229" y="161979"/>
                </a:lnTo>
                <a:lnTo>
                  <a:pt x="1776549" y="120178"/>
                </a:lnTo>
                <a:lnTo>
                  <a:pt x="1964654" y="94052"/>
                </a:lnTo>
                <a:lnTo>
                  <a:pt x="2043031" y="86214"/>
                </a:lnTo>
                <a:lnTo>
                  <a:pt x="2160597" y="67926"/>
                </a:lnTo>
                <a:lnTo>
                  <a:pt x="2205010" y="65314"/>
                </a:lnTo>
                <a:lnTo>
                  <a:pt x="2244199" y="65314"/>
                </a:lnTo>
                <a:lnTo>
                  <a:pt x="2280775" y="60089"/>
                </a:lnTo>
                <a:lnTo>
                  <a:pt x="2325189" y="47026"/>
                </a:lnTo>
                <a:lnTo>
                  <a:pt x="2372215" y="28738"/>
                </a:lnTo>
                <a:lnTo>
                  <a:pt x="2408791" y="5225"/>
                </a:lnTo>
                <a:lnTo>
                  <a:pt x="2421854" y="0"/>
                </a:lnTo>
                <a:lnTo>
                  <a:pt x="2442754" y="5225"/>
                </a:lnTo>
                <a:lnTo>
                  <a:pt x="2502843" y="39188"/>
                </a:lnTo>
                <a:lnTo>
                  <a:pt x="2557707" y="70539"/>
                </a:lnTo>
                <a:lnTo>
                  <a:pt x="2607346" y="109728"/>
                </a:lnTo>
                <a:lnTo>
                  <a:pt x="2670048" y="159366"/>
                </a:lnTo>
                <a:lnTo>
                  <a:pt x="2724912" y="211618"/>
                </a:lnTo>
                <a:lnTo>
                  <a:pt x="2745813" y="235131"/>
                </a:lnTo>
                <a:lnTo>
                  <a:pt x="2758875" y="245581"/>
                </a:lnTo>
                <a:lnTo>
                  <a:pt x="2766713" y="261257"/>
                </a:lnTo>
                <a:lnTo>
                  <a:pt x="2774551" y="292608"/>
                </a:lnTo>
                <a:lnTo>
                  <a:pt x="2777163" y="308283"/>
                </a:lnTo>
                <a:lnTo>
                  <a:pt x="2769326" y="326571"/>
                </a:lnTo>
                <a:lnTo>
                  <a:pt x="2737975" y="365760"/>
                </a:lnTo>
                <a:lnTo>
                  <a:pt x="2704011" y="402336"/>
                </a:lnTo>
                <a:lnTo>
                  <a:pt x="2696174" y="425849"/>
                </a:lnTo>
                <a:lnTo>
                  <a:pt x="2685723" y="449362"/>
                </a:lnTo>
                <a:lnTo>
                  <a:pt x="2677886" y="499001"/>
                </a:lnTo>
                <a:lnTo>
                  <a:pt x="2620409" y="770708"/>
                </a:lnTo>
                <a:lnTo>
                  <a:pt x="2557707" y="1065929"/>
                </a:lnTo>
                <a:lnTo>
                  <a:pt x="2500231" y="1337636"/>
                </a:lnTo>
                <a:lnTo>
                  <a:pt x="2479330" y="1442139"/>
                </a:lnTo>
                <a:lnTo>
                  <a:pt x="2463655" y="1525741"/>
                </a:lnTo>
                <a:lnTo>
                  <a:pt x="2434917" y="1583218"/>
                </a:lnTo>
                <a:lnTo>
                  <a:pt x="2424466" y="1601506"/>
                </a:lnTo>
                <a:lnTo>
                  <a:pt x="2403566" y="1617181"/>
                </a:lnTo>
                <a:lnTo>
                  <a:pt x="2377440" y="1625019"/>
                </a:lnTo>
                <a:lnTo>
                  <a:pt x="2356539" y="1630244"/>
                </a:lnTo>
                <a:lnTo>
                  <a:pt x="2330414" y="1627632"/>
                </a:lnTo>
                <a:lnTo>
                  <a:pt x="2304288" y="1622406"/>
                </a:lnTo>
                <a:lnTo>
                  <a:pt x="2278162" y="1604118"/>
                </a:lnTo>
                <a:lnTo>
                  <a:pt x="2265099" y="1588443"/>
                </a:lnTo>
                <a:lnTo>
                  <a:pt x="2246811" y="1557092"/>
                </a:lnTo>
                <a:lnTo>
                  <a:pt x="2244199" y="1544029"/>
                </a:lnTo>
                <a:lnTo>
                  <a:pt x="2267712" y="1327186"/>
                </a:lnTo>
                <a:lnTo>
                  <a:pt x="2275550" y="1251421"/>
                </a:lnTo>
                <a:lnTo>
                  <a:pt x="2288613" y="1102505"/>
                </a:lnTo>
                <a:lnTo>
                  <a:pt x="2309513" y="903949"/>
                </a:lnTo>
                <a:lnTo>
                  <a:pt x="2338251" y="655755"/>
                </a:lnTo>
                <a:lnTo>
                  <a:pt x="2364377" y="438912"/>
                </a:lnTo>
                <a:lnTo>
                  <a:pt x="2377440" y="318733"/>
                </a:lnTo>
                <a:lnTo>
                  <a:pt x="2380053" y="287382"/>
                </a:lnTo>
                <a:lnTo>
                  <a:pt x="2372215" y="274320"/>
                </a:lnTo>
                <a:lnTo>
                  <a:pt x="2353927" y="258644"/>
                </a:lnTo>
                <a:lnTo>
                  <a:pt x="2333026" y="250806"/>
                </a:lnTo>
                <a:lnTo>
                  <a:pt x="2306901" y="248194"/>
                </a:lnTo>
                <a:lnTo>
                  <a:pt x="2265099" y="250806"/>
                </a:lnTo>
                <a:lnTo>
                  <a:pt x="1909790" y="284770"/>
                </a:lnTo>
                <a:lnTo>
                  <a:pt x="1421239" y="331796"/>
                </a:lnTo>
                <a:lnTo>
                  <a:pt x="1178270" y="355309"/>
                </a:lnTo>
                <a:lnTo>
                  <a:pt x="1037191" y="363147"/>
                </a:lnTo>
                <a:lnTo>
                  <a:pt x="700169" y="410173"/>
                </a:lnTo>
                <a:lnTo>
                  <a:pt x="323959" y="462425"/>
                </a:lnTo>
                <a:lnTo>
                  <a:pt x="99278" y="493776"/>
                </a:lnTo>
                <a:lnTo>
                  <a:pt x="75765" y="465037"/>
                </a:lnTo>
                <a:lnTo>
                  <a:pt x="5225" y="360534"/>
                </a:lnTo>
                <a:lnTo>
                  <a:pt x="0" y="334409"/>
                </a:lnTo>
                <a:lnTo>
                  <a:pt x="20901" y="339634"/>
                </a:lnTo>
                <a:lnTo>
                  <a:pt x="70539" y="331796"/>
                </a:lnTo>
                <a:lnTo>
                  <a:pt x="248194" y="308283"/>
                </a:lnTo>
                <a:lnTo>
                  <a:pt x="548640" y="269094"/>
                </a:lnTo>
                <a:lnTo>
                  <a:pt x="653143" y="2560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F274CA4-B10B-4922-8EA0-5D6B6A40979A}"/>
              </a:ext>
            </a:extLst>
          </p:cNvPr>
          <p:cNvSpPr/>
          <p:nvPr/>
        </p:nvSpPr>
        <p:spPr>
          <a:xfrm>
            <a:off x="4943475" y="3267075"/>
            <a:ext cx="2203450" cy="363538"/>
          </a:xfrm>
          <a:custGeom>
            <a:avLst/>
            <a:gdLst>
              <a:gd name="connsiteX0" fmla="*/ 535781 w 2202656"/>
              <a:gd name="connsiteY0" fmla="*/ 169069 h 364331"/>
              <a:gd name="connsiteX1" fmla="*/ 704850 w 2202656"/>
              <a:gd name="connsiteY1" fmla="*/ 147638 h 364331"/>
              <a:gd name="connsiteX2" fmla="*/ 854869 w 2202656"/>
              <a:gd name="connsiteY2" fmla="*/ 126206 h 364331"/>
              <a:gd name="connsiteX3" fmla="*/ 921544 w 2202656"/>
              <a:gd name="connsiteY3" fmla="*/ 119063 h 364331"/>
              <a:gd name="connsiteX4" fmla="*/ 1092994 w 2202656"/>
              <a:gd name="connsiteY4" fmla="*/ 102394 h 364331"/>
              <a:gd name="connsiteX5" fmla="*/ 1228725 w 2202656"/>
              <a:gd name="connsiteY5" fmla="*/ 95250 h 364331"/>
              <a:gd name="connsiteX6" fmla="*/ 1473994 w 2202656"/>
              <a:gd name="connsiteY6" fmla="*/ 69056 h 364331"/>
              <a:gd name="connsiteX7" fmla="*/ 1714500 w 2202656"/>
              <a:gd name="connsiteY7" fmla="*/ 35719 h 364331"/>
              <a:gd name="connsiteX8" fmla="*/ 1793081 w 2202656"/>
              <a:gd name="connsiteY8" fmla="*/ 23813 h 364331"/>
              <a:gd name="connsiteX9" fmla="*/ 1869281 w 2202656"/>
              <a:gd name="connsiteY9" fmla="*/ 11906 h 364331"/>
              <a:gd name="connsiteX10" fmla="*/ 1933575 w 2202656"/>
              <a:gd name="connsiteY10" fmla="*/ 4763 h 364331"/>
              <a:gd name="connsiteX11" fmla="*/ 2028825 w 2202656"/>
              <a:gd name="connsiteY11" fmla="*/ 0 h 364331"/>
              <a:gd name="connsiteX12" fmla="*/ 2083594 w 2202656"/>
              <a:gd name="connsiteY12" fmla="*/ 0 h 364331"/>
              <a:gd name="connsiteX13" fmla="*/ 2124075 w 2202656"/>
              <a:gd name="connsiteY13" fmla="*/ 2381 h 364331"/>
              <a:gd name="connsiteX14" fmla="*/ 2188369 w 2202656"/>
              <a:gd name="connsiteY14" fmla="*/ 7144 h 364331"/>
              <a:gd name="connsiteX15" fmla="*/ 2202656 w 2202656"/>
              <a:gd name="connsiteY15" fmla="*/ 11906 h 364331"/>
              <a:gd name="connsiteX16" fmla="*/ 2176463 w 2202656"/>
              <a:gd name="connsiteY16" fmla="*/ 209550 h 364331"/>
              <a:gd name="connsiteX17" fmla="*/ 2169319 w 2202656"/>
              <a:gd name="connsiteY17" fmla="*/ 219075 h 364331"/>
              <a:gd name="connsiteX18" fmla="*/ 2121694 w 2202656"/>
              <a:gd name="connsiteY18" fmla="*/ 207169 h 364331"/>
              <a:gd name="connsiteX19" fmla="*/ 2012156 w 2202656"/>
              <a:gd name="connsiteY19" fmla="*/ 195263 h 364331"/>
              <a:gd name="connsiteX20" fmla="*/ 2121694 w 2202656"/>
              <a:gd name="connsiteY20" fmla="*/ 204788 h 364331"/>
              <a:gd name="connsiteX21" fmla="*/ 2176463 w 2202656"/>
              <a:gd name="connsiteY21" fmla="*/ 211931 h 364331"/>
              <a:gd name="connsiteX22" fmla="*/ 2021681 w 2202656"/>
              <a:gd name="connsiteY22" fmla="*/ 204788 h 364331"/>
              <a:gd name="connsiteX23" fmla="*/ 1921669 w 2202656"/>
              <a:gd name="connsiteY23" fmla="*/ 202406 h 364331"/>
              <a:gd name="connsiteX24" fmla="*/ 1657350 w 2202656"/>
              <a:gd name="connsiteY24" fmla="*/ 216694 h 364331"/>
              <a:gd name="connsiteX25" fmla="*/ 1323975 w 2202656"/>
              <a:gd name="connsiteY25" fmla="*/ 242888 h 364331"/>
              <a:gd name="connsiteX26" fmla="*/ 1209675 w 2202656"/>
              <a:gd name="connsiteY26" fmla="*/ 252413 h 364331"/>
              <a:gd name="connsiteX27" fmla="*/ 907256 w 2202656"/>
              <a:gd name="connsiteY27" fmla="*/ 276225 h 364331"/>
              <a:gd name="connsiteX28" fmla="*/ 704850 w 2202656"/>
              <a:gd name="connsiteY28" fmla="*/ 304800 h 364331"/>
              <a:gd name="connsiteX29" fmla="*/ 545306 w 2202656"/>
              <a:gd name="connsiteY29" fmla="*/ 323850 h 364331"/>
              <a:gd name="connsiteX30" fmla="*/ 364331 w 2202656"/>
              <a:gd name="connsiteY30" fmla="*/ 340519 h 364331"/>
              <a:gd name="connsiteX31" fmla="*/ 185738 w 2202656"/>
              <a:gd name="connsiteY31" fmla="*/ 357188 h 364331"/>
              <a:gd name="connsiteX32" fmla="*/ 28575 w 2202656"/>
              <a:gd name="connsiteY32" fmla="*/ 364331 h 364331"/>
              <a:gd name="connsiteX33" fmla="*/ 19050 w 2202656"/>
              <a:gd name="connsiteY33" fmla="*/ 352425 h 364331"/>
              <a:gd name="connsiteX34" fmla="*/ 0 w 2202656"/>
              <a:gd name="connsiteY34" fmla="*/ 207169 h 364331"/>
              <a:gd name="connsiteX35" fmla="*/ 7144 w 2202656"/>
              <a:gd name="connsiteY35" fmla="*/ 197644 h 364331"/>
              <a:gd name="connsiteX36" fmla="*/ 61913 w 2202656"/>
              <a:gd name="connsiteY36" fmla="*/ 204788 h 364331"/>
              <a:gd name="connsiteX37" fmla="*/ 221456 w 2202656"/>
              <a:gd name="connsiteY37" fmla="*/ 195263 h 364331"/>
              <a:gd name="connsiteX38" fmla="*/ 409575 w 2202656"/>
              <a:gd name="connsiteY38" fmla="*/ 178594 h 364331"/>
              <a:gd name="connsiteX39" fmla="*/ 535781 w 2202656"/>
              <a:gd name="connsiteY39" fmla="*/ 169069 h 364331"/>
              <a:gd name="connsiteX0" fmla="*/ 535781 w 2202656"/>
              <a:gd name="connsiteY0" fmla="*/ 169069 h 364331"/>
              <a:gd name="connsiteX1" fmla="*/ 704850 w 2202656"/>
              <a:gd name="connsiteY1" fmla="*/ 147638 h 364331"/>
              <a:gd name="connsiteX2" fmla="*/ 854869 w 2202656"/>
              <a:gd name="connsiteY2" fmla="*/ 126206 h 364331"/>
              <a:gd name="connsiteX3" fmla="*/ 921544 w 2202656"/>
              <a:gd name="connsiteY3" fmla="*/ 119063 h 364331"/>
              <a:gd name="connsiteX4" fmla="*/ 1092994 w 2202656"/>
              <a:gd name="connsiteY4" fmla="*/ 102394 h 364331"/>
              <a:gd name="connsiteX5" fmla="*/ 1228725 w 2202656"/>
              <a:gd name="connsiteY5" fmla="*/ 95250 h 364331"/>
              <a:gd name="connsiteX6" fmla="*/ 1473994 w 2202656"/>
              <a:gd name="connsiteY6" fmla="*/ 69056 h 364331"/>
              <a:gd name="connsiteX7" fmla="*/ 1714500 w 2202656"/>
              <a:gd name="connsiteY7" fmla="*/ 35719 h 364331"/>
              <a:gd name="connsiteX8" fmla="*/ 1793081 w 2202656"/>
              <a:gd name="connsiteY8" fmla="*/ 23813 h 364331"/>
              <a:gd name="connsiteX9" fmla="*/ 1869281 w 2202656"/>
              <a:gd name="connsiteY9" fmla="*/ 11906 h 364331"/>
              <a:gd name="connsiteX10" fmla="*/ 1933575 w 2202656"/>
              <a:gd name="connsiteY10" fmla="*/ 4763 h 364331"/>
              <a:gd name="connsiteX11" fmla="*/ 2028825 w 2202656"/>
              <a:gd name="connsiteY11" fmla="*/ 0 h 364331"/>
              <a:gd name="connsiteX12" fmla="*/ 2083594 w 2202656"/>
              <a:gd name="connsiteY12" fmla="*/ 0 h 364331"/>
              <a:gd name="connsiteX13" fmla="*/ 2124075 w 2202656"/>
              <a:gd name="connsiteY13" fmla="*/ 2381 h 364331"/>
              <a:gd name="connsiteX14" fmla="*/ 2188369 w 2202656"/>
              <a:gd name="connsiteY14" fmla="*/ 7144 h 364331"/>
              <a:gd name="connsiteX15" fmla="*/ 2202656 w 2202656"/>
              <a:gd name="connsiteY15" fmla="*/ 11906 h 364331"/>
              <a:gd name="connsiteX16" fmla="*/ 2176463 w 2202656"/>
              <a:gd name="connsiteY16" fmla="*/ 209550 h 364331"/>
              <a:gd name="connsiteX17" fmla="*/ 2169319 w 2202656"/>
              <a:gd name="connsiteY17" fmla="*/ 219075 h 364331"/>
              <a:gd name="connsiteX18" fmla="*/ 2121694 w 2202656"/>
              <a:gd name="connsiteY18" fmla="*/ 207169 h 364331"/>
              <a:gd name="connsiteX19" fmla="*/ 2121694 w 2202656"/>
              <a:gd name="connsiteY19" fmla="*/ 204788 h 364331"/>
              <a:gd name="connsiteX20" fmla="*/ 2176463 w 2202656"/>
              <a:gd name="connsiteY20" fmla="*/ 211931 h 364331"/>
              <a:gd name="connsiteX21" fmla="*/ 2021681 w 2202656"/>
              <a:gd name="connsiteY21" fmla="*/ 204788 h 364331"/>
              <a:gd name="connsiteX22" fmla="*/ 1921669 w 2202656"/>
              <a:gd name="connsiteY22" fmla="*/ 202406 h 364331"/>
              <a:gd name="connsiteX23" fmla="*/ 1657350 w 2202656"/>
              <a:gd name="connsiteY23" fmla="*/ 216694 h 364331"/>
              <a:gd name="connsiteX24" fmla="*/ 1323975 w 2202656"/>
              <a:gd name="connsiteY24" fmla="*/ 242888 h 364331"/>
              <a:gd name="connsiteX25" fmla="*/ 1209675 w 2202656"/>
              <a:gd name="connsiteY25" fmla="*/ 252413 h 364331"/>
              <a:gd name="connsiteX26" fmla="*/ 907256 w 2202656"/>
              <a:gd name="connsiteY26" fmla="*/ 276225 h 364331"/>
              <a:gd name="connsiteX27" fmla="*/ 704850 w 2202656"/>
              <a:gd name="connsiteY27" fmla="*/ 304800 h 364331"/>
              <a:gd name="connsiteX28" fmla="*/ 545306 w 2202656"/>
              <a:gd name="connsiteY28" fmla="*/ 323850 h 364331"/>
              <a:gd name="connsiteX29" fmla="*/ 364331 w 2202656"/>
              <a:gd name="connsiteY29" fmla="*/ 340519 h 364331"/>
              <a:gd name="connsiteX30" fmla="*/ 185738 w 2202656"/>
              <a:gd name="connsiteY30" fmla="*/ 357188 h 364331"/>
              <a:gd name="connsiteX31" fmla="*/ 28575 w 2202656"/>
              <a:gd name="connsiteY31" fmla="*/ 364331 h 364331"/>
              <a:gd name="connsiteX32" fmla="*/ 19050 w 2202656"/>
              <a:gd name="connsiteY32" fmla="*/ 352425 h 364331"/>
              <a:gd name="connsiteX33" fmla="*/ 0 w 2202656"/>
              <a:gd name="connsiteY33" fmla="*/ 207169 h 364331"/>
              <a:gd name="connsiteX34" fmla="*/ 7144 w 2202656"/>
              <a:gd name="connsiteY34" fmla="*/ 197644 h 364331"/>
              <a:gd name="connsiteX35" fmla="*/ 61913 w 2202656"/>
              <a:gd name="connsiteY35" fmla="*/ 204788 h 364331"/>
              <a:gd name="connsiteX36" fmla="*/ 221456 w 2202656"/>
              <a:gd name="connsiteY36" fmla="*/ 195263 h 364331"/>
              <a:gd name="connsiteX37" fmla="*/ 409575 w 2202656"/>
              <a:gd name="connsiteY37" fmla="*/ 178594 h 364331"/>
              <a:gd name="connsiteX38" fmla="*/ 535781 w 2202656"/>
              <a:gd name="connsiteY38" fmla="*/ 169069 h 364331"/>
              <a:gd name="connsiteX0" fmla="*/ 535781 w 2202656"/>
              <a:gd name="connsiteY0" fmla="*/ 169069 h 364331"/>
              <a:gd name="connsiteX1" fmla="*/ 704850 w 2202656"/>
              <a:gd name="connsiteY1" fmla="*/ 147638 h 364331"/>
              <a:gd name="connsiteX2" fmla="*/ 854869 w 2202656"/>
              <a:gd name="connsiteY2" fmla="*/ 126206 h 364331"/>
              <a:gd name="connsiteX3" fmla="*/ 921544 w 2202656"/>
              <a:gd name="connsiteY3" fmla="*/ 119063 h 364331"/>
              <a:gd name="connsiteX4" fmla="*/ 1092994 w 2202656"/>
              <a:gd name="connsiteY4" fmla="*/ 102394 h 364331"/>
              <a:gd name="connsiteX5" fmla="*/ 1228725 w 2202656"/>
              <a:gd name="connsiteY5" fmla="*/ 95250 h 364331"/>
              <a:gd name="connsiteX6" fmla="*/ 1473994 w 2202656"/>
              <a:gd name="connsiteY6" fmla="*/ 69056 h 364331"/>
              <a:gd name="connsiteX7" fmla="*/ 1714500 w 2202656"/>
              <a:gd name="connsiteY7" fmla="*/ 35719 h 364331"/>
              <a:gd name="connsiteX8" fmla="*/ 1793081 w 2202656"/>
              <a:gd name="connsiteY8" fmla="*/ 23813 h 364331"/>
              <a:gd name="connsiteX9" fmla="*/ 1869281 w 2202656"/>
              <a:gd name="connsiteY9" fmla="*/ 11906 h 364331"/>
              <a:gd name="connsiteX10" fmla="*/ 1933575 w 2202656"/>
              <a:gd name="connsiteY10" fmla="*/ 4763 h 364331"/>
              <a:gd name="connsiteX11" fmla="*/ 2028825 w 2202656"/>
              <a:gd name="connsiteY11" fmla="*/ 0 h 364331"/>
              <a:gd name="connsiteX12" fmla="*/ 2083594 w 2202656"/>
              <a:gd name="connsiteY12" fmla="*/ 0 h 364331"/>
              <a:gd name="connsiteX13" fmla="*/ 2124075 w 2202656"/>
              <a:gd name="connsiteY13" fmla="*/ 2381 h 364331"/>
              <a:gd name="connsiteX14" fmla="*/ 2188369 w 2202656"/>
              <a:gd name="connsiteY14" fmla="*/ 7144 h 364331"/>
              <a:gd name="connsiteX15" fmla="*/ 2202656 w 2202656"/>
              <a:gd name="connsiteY15" fmla="*/ 11906 h 364331"/>
              <a:gd name="connsiteX16" fmla="*/ 2176463 w 2202656"/>
              <a:gd name="connsiteY16" fmla="*/ 209550 h 364331"/>
              <a:gd name="connsiteX17" fmla="*/ 2169319 w 2202656"/>
              <a:gd name="connsiteY17" fmla="*/ 219075 h 364331"/>
              <a:gd name="connsiteX18" fmla="*/ 2121694 w 2202656"/>
              <a:gd name="connsiteY18" fmla="*/ 207169 h 364331"/>
              <a:gd name="connsiteX19" fmla="*/ 2121694 w 2202656"/>
              <a:gd name="connsiteY19" fmla="*/ 204788 h 364331"/>
              <a:gd name="connsiteX20" fmla="*/ 2021681 w 2202656"/>
              <a:gd name="connsiteY20" fmla="*/ 204788 h 364331"/>
              <a:gd name="connsiteX21" fmla="*/ 1921669 w 2202656"/>
              <a:gd name="connsiteY21" fmla="*/ 202406 h 364331"/>
              <a:gd name="connsiteX22" fmla="*/ 1657350 w 2202656"/>
              <a:gd name="connsiteY22" fmla="*/ 216694 h 364331"/>
              <a:gd name="connsiteX23" fmla="*/ 1323975 w 2202656"/>
              <a:gd name="connsiteY23" fmla="*/ 242888 h 364331"/>
              <a:gd name="connsiteX24" fmla="*/ 1209675 w 2202656"/>
              <a:gd name="connsiteY24" fmla="*/ 252413 h 364331"/>
              <a:gd name="connsiteX25" fmla="*/ 907256 w 2202656"/>
              <a:gd name="connsiteY25" fmla="*/ 276225 h 364331"/>
              <a:gd name="connsiteX26" fmla="*/ 704850 w 2202656"/>
              <a:gd name="connsiteY26" fmla="*/ 304800 h 364331"/>
              <a:gd name="connsiteX27" fmla="*/ 545306 w 2202656"/>
              <a:gd name="connsiteY27" fmla="*/ 323850 h 364331"/>
              <a:gd name="connsiteX28" fmla="*/ 364331 w 2202656"/>
              <a:gd name="connsiteY28" fmla="*/ 340519 h 364331"/>
              <a:gd name="connsiteX29" fmla="*/ 185738 w 2202656"/>
              <a:gd name="connsiteY29" fmla="*/ 357188 h 364331"/>
              <a:gd name="connsiteX30" fmla="*/ 28575 w 2202656"/>
              <a:gd name="connsiteY30" fmla="*/ 364331 h 364331"/>
              <a:gd name="connsiteX31" fmla="*/ 19050 w 2202656"/>
              <a:gd name="connsiteY31" fmla="*/ 352425 h 364331"/>
              <a:gd name="connsiteX32" fmla="*/ 0 w 2202656"/>
              <a:gd name="connsiteY32" fmla="*/ 207169 h 364331"/>
              <a:gd name="connsiteX33" fmla="*/ 7144 w 2202656"/>
              <a:gd name="connsiteY33" fmla="*/ 197644 h 364331"/>
              <a:gd name="connsiteX34" fmla="*/ 61913 w 2202656"/>
              <a:gd name="connsiteY34" fmla="*/ 204788 h 364331"/>
              <a:gd name="connsiteX35" fmla="*/ 221456 w 2202656"/>
              <a:gd name="connsiteY35" fmla="*/ 195263 h 364331"/>
              <a:gd name="connsiteX36" fmla="*/ 409575 w 2202656"/>
              <a:gd name="connsiteY36" fmla="*/ 178594 h 364331"/>
              <a:gd name="connsiteX37" fmla="*/ 535781 w 2202656"/>
              <a:gd name="connsiteY37" fmla="*/ 169069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02656" h="364331">
                <a:moveTo>
                  <a:pt x="535781" y="169069"/>
                </a:moveTo>
                <a:lnTo>
                  <a:pt x="704850" y="147638"/>
                </a:lnTo>
                <a:lnTo>
                  <a:pt x="854869" y="126206"/>
                </a:lnTo>
                <a:lnTo>
                  <a:pt x="921544" y="119063"/>
                </a:lnTo>
                <a:lnTo>
                  <a:pt x="1092994" y="102394"/>
                </a:lnTo>
                <a:lnTo>
                  <a:pt x="1228725" y="95250"/>
                </a:lnTo>
                <a:lnTo>
                  <a:pt x="1473994" y="69056"/>
                </a:lnTo>
                <a:lnTo>
                  <a:pt x="1714500" y="35719"/>
                </a:lnTo>
                <a:lnTo>
                  <a:pt x="1793081" y="23813"/>
                </a:lnTo>
                <a:lnTo>
                  <a:pt x="1869281" y="11906"/>
                </a:lnTo>
                <a:lnTo>
                  <a:pt x="1933575" y="4763"/>
                </a:lnTo>
                <a:lnTo>
                  <a:pt x="2028825" y="0"/>
                </a:lnTo>
                <a:lnTo>
                  <a:pt x="2083594" y="0"/>
                </a:lnTo>
                <a:lnTo>
                  <a:pt x="2124075" y="2381"/>
                </a:lnTo>
                <a:lnTo>
                  <a:pt x="2188369" y="7144"/>
                </a:lnTo>
                <a:lnTo>
                  <a:pt x="2202656" y="11906"/>
                </a:lnTo>
                <a:lnTo>
                  <a:pt x="2176463" y="209550"/>
                </a:lnTo>
                <a:lnTo>
                  <a:pt x="2169319" y="219075"/>
                </a:lnTo>
                <a:lnTo>
                  <a:pt x="2121694" y="207169"/>
                </a:lnTo>
                <a:lnTo>
                  <a:pt x="2121694" y="204788"/>
                </a:lnTo>
                <a:lnTo>
                  <a:pt x="2021681" y="204788"/>
                </a:lnTo>
                <a:lnTo>
                  <a:pt x="1921669" y="202406"/>
                </a:lnTo>
                <a:lnTo>
                  <a:pt x="1657350" y="216694"/>
                </a:lnTo>
                <a:lnTo>
                  <a:pt x="1323975" y="242888"/>
                </a:lnTo>
                <a:lnTo>
                  <a:pt x="1209675" y="252413"/>
                </a:lnTo>
                <a:lnTo>
                  <a:pt x="907256" y="276225"/>
                </a:lnTo>
                <a:lnTo>
                  <a:pt x="704850" y="304800"/>
                </a:lnTo>
                <a:lnTo>
                  <a:pt x="545306" y="323850"/>
                </a:lnTo>
                <a:lnTo>
                  <a:pt x="364331" y="340519"/>
                </a:lnTo>
                <a:lnTo>
                  <a:pt x="185738" y="357188"/>
                </a:lnTo>
                <a:lnTo>
                  <a:pt x="28575" y="364331"/>
                </a:lnTo>
                <a:cubicBezTo>
                  <a:pt x="18489" y="354245"/>
                  <a:pt x="19050" y="359296"/>
                  <a:pt x="19050" y="352425"/>
                </a:cubicBezTo>
                <a:lnTo>
                  <a:pt x="0" y="207169"/>
                </a:lnTo>
                <a:lnTo>
                  <a:pt x="7144" y="197644"/>
                </a:lnTo>
                <a:lnTo>
                  <a:pt x="61913" y="204788"/>
                </a:lnTo>
                <a:lnTo>
                  <a:pt x="221456" y="195263"/>
                </a:lnTo>
                <a:lnTo>
                  <a:pt x="409575" y="178594"/>
                </a:lnTo>
                <a:lnTo>
                  <a:pt x="535781" y="16906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4FF7D0D-3ABC-46C1-A467-45075BE3FA64}"/>
              </a:ext>
            </a:extLst>
          </p:cNvPr>
          <p:cNvSpPr/>
          <p:nvPr/>
        </p:nvSpPr>
        <p:spPr>
          <a:xfrm>
            <a:off x="5060950" y="3914776"/>
            <a:ext cx="2019300" cy="339725"/>
          </a:xfrm>
          <a:custGeom>
            <a:avLst/>
            <a:gdLst>
              <a:gd name="connsiteX0" fmla="*/ 507207 w 2019300"/>
              <a:gd name="connsiteY0" fmla="*/ 145256 h 340519"/>
              <a:gd name="connsiteX1" fmla="*/ 771525 w 2019300"/>
              <a:gd name="connsiteY1" fmla="*/ 121444 h 340519"/>
              <a:gd name="connsiteX2" fmla="*/ 1135857 w 2019300"/>
              <a:gd name="connsiteY2" fmla="*/ 88106 h 340519"/>
              <a:gd name="connsiteX3" fmla="*/ 766763 w 2019300"/>
              <a:gd name="connsiteY3" fmla="*/ 121444 h 340519"/>
              <a:gd name="connsiteX4" fmla="*/ 1209675 w 2019300"/>
              <a:gd name="connsiteY4" fmla="*/ 85725 h 340519"/>
              <a:gd name="connsiteX5" fmla="*/ 1583532 w 2019300"/>
              <a:gd name="connsiteY5" fmla="*/ 50006 h 340519"/>
              <a:gd name="connsiteX6" fmla="*/ 1854994 w 2019300"/>
              <a:gd name="connsiteY6" fmla="*/ 21431 h 340519"/>
              <a:gd name="connsiteX7" fmla="*/ 2014538 w 2019300"/>
              <a:gd name="connsiteY7" fmla="*/ 0 h 340519"/>
              <a:gd name="connsiteX8" fmla="*/ 2019300 w 2019300"/>
              <a:gd name="connsiteY8" fmla="*/ 9525 h 340519"/>
              <a:gd name="connsiteX9" fmla="*/ 1993107 w 2019300"/>
              <a:gd name="connsiteY9" fmla="*/ 202406 h 340519"/>
              <a:gd name="connsiteX10" fmla="*/ 1969294 w 2019300"/>
              <a:gd name="connsiteY10" fmla="*/ 214313 h 340519"/>
              <a:gd name="connsiteX11" fmla="*/ 1885950 w 2019300"/>
              <a:gd name="connsiteY11" fmla="*/ 207169 h 340519"/>
              <a:gd name="connsiteX12" fmla="*/ 1509713 w 2019300"/>
              <a:gd name="connsiteY12" fmla="*/ 223838 h 340519"/>
              <a:gd name="connsiteX13" fmla="*/ 1088232 w 2019300"/>
              <a:gd name="connsiteY13" fmla="*/ 252413 h 340519"/>
              <a:gd name="connsiteX14" fmla="*/ 759619 w 2019300"/>
              <a:gd name="connsiteY14" fmla="*/ 278606 h 340519"/>
              <a:gd name="connsiteX15" fmla="*/ 178594 w 2019300"/>
              <a:gd name="connsiteY15" fmla="*/ 328613 h 340519"/>
              <a:gd name="connsiteX16" fmla="*/ 26194 w 2019300"/>
              <a:gd name="connsiteY16" fmla="*/ 340519 h 340519"/>
              <a:gd name="connsiteX17" fmla="*/ 16669 w 2019300"/>
              <a:gd name="connsiteY17" fmla="*/ 333375 h 340519"/>
              <a:gd name="connsiteX18" fmla="*/ 0 w 2019300"/>
              <a:gd name="connsiteY18" fmla="*/ 178594 h 340519"/>
              <a:gd name="connsiteX19" fmla="*/ 71438 w 2019300"/>
              <a:gd name="connsiteY19" fmla="*/ 180975 h 340519"/>
              <a:gd name="connsiteX20" fmla="*/ 288132 w 2019300"/>
              <a:gd name="connsiteY20" fmla="*/ 164306 h 340519"/>
              <a:gd name="connsiteX21" fmla="*/ 507207 w 2019300"/>
              <a:gd name="connsiteY21" fmla="*/ 145256 h 340519"/>
              <a:gd name="connsiteX0" fmla="*/ 507207 w 2019300"/>
              <a:gd name="connsiteY0" fmla="*/ 145256 h 340519"/>
              <a:gd name="connsiteX1" fmla="*/ 771525 w 2019300"/>
              <a:gd name="connsiteY1" fmla="*/ 121444 h 340519"/>
              <a:gd name="connsiteX2" fmla="*/ 1135857 w 2019300"/>
              <a:gd name="connsiteY2" fmla="*/ 88106 h 340519"/>
              <a:gd name="connsiteX3" fmla="*/ 1209675 w 2019300"/>
              <a:gd name="connsiteY3" fmla="*/ 85725 h 340519"/>
              <a:gd name="connsiteX4" fmla="*/ 1583532 w 2019300"/>
              <a:gd name="connsiteY4" fmla="*/ 50006 h 340519"/>
              <a:gd name="connsiteX5" fmla="*/ 1854994 w 2019300"/>
              <a:gd name="connsiteY5" fmla="*/ 21431 h 340519"/>
              <a:gd name="connsiteX6" fmla="*/ 2014538 w 2019300"/>
              <a:gd name="connsiteY6" fmla="*/ 0 h 340519"/>
              <a:gd name="connsiteX7" fmla="*/ 2019300 w 2019300"/>
              <a:gd name="connsiteY7" fmla="*/ 9525 h 340519"/>
              <a:gd name="connsiteX8" fmla="*/ 1993107 w 2019300"/>
              <a:gd name="connsiteY8" fmla="*/ 202406 h 340519"/>
              <a:gd name="connsiteX9" fmla="*/ 1969294 w 2019300"/>
              <a:gd name="connsiteY9" fmla="*/ 214313 h 340519"/>
              <a:gd name="connsiteX10" fmla="*/ 1885950 w 2019300"/>
              <a:gd name="connsiteY10" fmla="*/ 207169 h 340519"/>
              <a:gd name="connsiteX11" fmla="*/ 1509713 w 2019300"/>
              <a:gd name="connsiteY11" fmla="*/ 223838 h 340519"/>
              <a:gd name="connsiteX12" fmla="*/ 1088232 w 2019300"/>
              <a:gd name="connsiteY12" fmla="*/ 252413 h 340519"/>
              <a:gd name="connsiteX13" fmla="*/ 759619 w 2019300"/>
              <a:gd name="connsiteY13" fmla="*/ 278606 h 340519"/>
              <a:gd name="connsiteX14" fmla="*/ 178594 w 2019300"/>
              <a:gd name="connsiteY14" fmla="*/ 328613 h 340519"/>
              <a:gd name="connsiteX15" fmla="*/ 26194 w 2019300"/>
              <a:gd name="connsiteY15" fmla="*/ 340519 h 340519"/>
              <a:gd name="connsiteX16" fmla="*/ 16669 w 2019300"/>
              <a:gd name="connsiteY16" fmla="*/ 333375 h 340519"/>
              <a:gd name="connsiteX17" fmla="*/ 0 w 2019300"/>
              <a:gd name="connsiteY17" fmla="*/ 178594 h 340519"/>
              <a:gd name="connsiteX18" fmla="*/ 71438 w 2019300"/>
              <a:gd name="connsiteY18" fmla="*/ 180975 h 340519"/>
              <a:gd name="connsiteX19" fmla="*/ 288132 w 2019300"/>
              <a:gd name="connsiteY19" fmla="*/ 164306 h 340519"/>
              <a:gd name="connsiteX20" fmla="*/ 507207 w 2019300"/>
              <a:gd name="connsiteY20" fmla="*/ 145256 h 340519"/>
              <a:gd name="connsiteX0" fmla="*/ 507207 w 2019300"/>
              <a:gd name="connsiteY0" fmla="*/ 145256 h 340519"/>
              <a:gd name="connsiteX1" fmla="*/ 742950 w 2019300"/>
              <a:gd name="connsiteY1" fmla="*/ 121444 h 340519"/>
              <a:gd name="connsiteX2" fmla="*/ 771525 w 2019300"/>
              <a:gd name="connsiteY2" fmla="*/ 121444 h 340519"/>
              <a:gd name="connsiteX3" fmla="*/ 1135857 w 2019300"/>
              <a:gd name="connsiteY3" fmla="*/ 88106 h 340519"/>
              <a:gd name="connsiteX4" fmla="*/ 1209675 w 2019300"/>
              <a:gd name="connsiteY4" fmla="*/ 85725 h 340519"/>
              <a:gd name="connsiteX5" fmla="*/ 1583532 w 2019300"/>
              <a:gd name="connsiteY5" fmla="*/ 50006 h 340519"/>
              <a:gd name="connsiteX6" fmla="*/ 1854994 w 2019300"/>
              <a:gd name="connsiteY6" fmla="*/ 21431 h 340519"/>
              <a:gd name="connsiteX7" fmla="*/ 2014538 w 2019300"/>
              <a:gd name="connsiteY7" fmla="*/ 0 h 340519"/>
              <a:gd name="connsiteX8" fmla="*/ 2019300 w 2019300"/>
              <a:gd name="connsiteY8" fmla="*/ 9525 h 340519"/>
              <a:gd name="connsiteX9" fmla="*/ 1993107 w 2019300"/>
              <a:gd name="connsiteY9" fmla="*/ 202406 h 340519"/>
              <a:gd name="connsiteX10" fmla="*/ 1969294 w 2019300"/>
              <a:gd name="connsiteY10" fmla="*/ 214313 h 340519"/>
              <a:gd name="connsiteX11" fmla="*/ 1885950 w 2019300"/>
              <a:gd name="connsiteY11" fmla="*/ 207169 h 340519"/>
              <a:gd name="connsiteX12" fmla="*/ 1509713 w 2019300"/>
              <a:gd name="connsiteY12" fmla="*/ 223838 h 340519"/>
              <a:gd name="connsiteX13" fmla="*/ 1088232 w 2019300"/>
              <a:gd name="connsiteY13" fmla="*/ 252413 h 340519"/>
              <a:gd name="connsiteX14" fmla="*/ 759619 w 2019300"/>
              <a:gd name="connsiteY14" fmla="*/ 278606 h 340519"/>
              <a:gd name="connsiteX15" fmla="*/ 178594 w 2019300"/>
              <a:gd name="connsiteY15" fmla="*/ 328613 h 340519"/>
              <a:gd name="connsiteX16" fmla="*/ 26194 w 2019300"/>
              <a:gd name="connsiteY16" fmla="*/ 340519 h 340519"/>
              <a:gd name="connsiteX17" fmla="*/ 16669 w 2019300"/>
              <a:gd name="connsiteY17" fmla="*/ 333375 h 340519"/>
              <a:gd name="connsiteX18" fmla="*/ 0 w 2019300"/>
              <a:gd name="connsiteY18" fmla="*/ 178594 h 340519"/>
              <a:gd name="connsiteX19" fmla="*/ 71438 w 2019300"/>
              <a:gd name="connsiteY19" fmla="*/ 180975 h 340519"/>
              <a:gd name="connsiteX20" fmla="*/ 288132 w 2019300"/>
              <a:gd name="connsiteY20" fmla="*/ 164306 h 340519"/>
              <a:gd name="connsiteX21" fmla="*/ 507207 w 2019300"/>
              <a:gd name="connsiteY21" fmla="*/ 145256 h 340519"/>
              <a:gd name="connsiteX0" fmla="*/ 507207 w 2019300"/>
              <a:gd name="connsiteY0" fmla="*/ 145256 h 340519"/>
              <a:gd name="connsiteX1" fmla="*/ 742950 w 2019300"/>
              <a:gd name="connsiteY1" fmla="*/ 121444 h 340519"/>
              <a:gd name="connsiteX2" fmla="*/ 1135857 w 2019300"/>
              <a:gd name="connsiteY2" fmla="*/ 88106 h 340519"/>
              <a:gd name="connsiteX3" fmla="*/ 1209675 w 2019300"/>
              <a:gd name="connsiteY3" fmla="*/ 85725 h 340519"/>
              <a:gd name="connsiteX4" fmla="*/ 1583532 w 2019300"/>
              <a:gd name="connsiteY4" fmla="*/ 50006 h 340519"/>
              <a:gd name="connsiteX5" fmla="*/ 1854994 w 2019300"/>
              <a:gd name="connsiteY5" fmla="*/ 21431 h 340519"/>
              <a:gd name="connsiteX6" fmla="*/ 2014538 w 2019300"/>
              <a:gd name="connsiteY6" fmla="*/ 0 h 340519"/>
              <a:gd name="connsiteX7" fmla="*/ 2019300 w 2019300"/>
              <a:gd name="connsiteY7" fmla="*/ 9525 h 340519"/>
              <a:gd name="connsiteX8" fmla="*/ 1993107 w 2019300"/>
              <a:gd name="connsiteY8" fmla="*/ 202406 h 340519"/>
              <a:gd name="connsiteX9" fmla="*/ 1969294 w 2019300"/>
              <a:gd name="connsiteY9" fmla="*/ 214313 h 340519"/>
              <a:gd name="connsiteX10" fmla="*/ 1885950 w 2019300"/>
              <a:gd name="connsiteY10" fmla="*/ 207169 h 340519"/>
              <a:gd name="connsiteX11" fmla="*/ 1509713 w 2019300"/>
              <a:gd name="connsiteY11" fmla="*/ 223838 h 340519"/>
              <a:gd name="connsiteX12" fmla="*/ 1088232 w 2019300"/>
              <a:gd name="connsiteY12" fmla="*/ 252413 h 340519"/>
              <a:gd name="connsiteX13" fmla="*/ 759619 w 2019300"/>
              <a:gd name="connsiteY13" fmla="*/ 278606 h 340519"/>
              <a:gd name="connsiteX14" fmla="*/ 178594 w 2019300"/>
              <a:gd name="connsiteY14" fmla="*/ 328613 h 340519"/>
              <a:gd name="connsiteX15" fmla="*/ 26194 w 2019300"/>
              <a:gd name="connsiteY15" fmla="*/ 340519 h 340519"/>
              <a:gd name="connsiteX16" fmla="*/ 16669 w 2019300"/>
              <a:gd name="connsiteY16" fmla="*/ 333375 h 340519"/>
              <a:gd name="connsiteX17" fmla="*/ 0 w 2019300"/>
              <a:gd name="connsiteY17" fmla="*/ 178594 h 340519"/>
              <a:gd name="connsiteX18" fmla="*/ 71438 w 2019300"/>
              <a:gd name="connsiteY18" fmla="*/ 180975 h 340519"/>
              <a:gd name="connsiteX19" fmla="*/ 288132 w 2019300"/>
              <a:gd name="connsiteY19" fmla="*/ 164306 h 340519"/>
              <a:gd name="connsiteX20" fmla="*/ 507207 w 2019300"/>
              <a:gd name="connsiteY20" fmla="*/ 145256 h 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19300" h="340519">
                <a:moveTo>
                  <a:pt x="507207" y="145256"/>
                </a:moveTo>
                <a:lnTo>
                  <a:pt x="742950" y="121444"/>
                </a:lnTo>
                <a:lnTo>
                  <a:pt x="1135857" y="88106"/>
                </a:lnTo>
                <a:lnTo>
                  <a:pt x="1209675" y="85725"/>
                </a:lnTo>
                <a:lnTo>
                  <a:pt x="1583532" y="50006"/>
                </a:lnTo>
                <a:lnTo>
                  <a:pt x="1854994" y="21431"/>
                </a:lnTo>
                <a:lnTo>
                  <a:pt x="2014538" y="0"/>
                </a:lnTo>
                <a:lnTo>
                  <a:pt x="2019300" y="9525"/>
                </a:lnTo>
                <a:lnTo>
                  <a:pt x="1993107" y="202406"/>
                </a:lnTo>
                <a:lnTo>
                  <a:pt x="1969294" y="214313"/>
                </a:lnTo>
                <a:lnTo>
                  <a:pt x="1885950" y="207169"/>
                </a:lnTo>
                <a:lnTo>
                  <a:pt x="1509713" y="223838"/>
                </a:lnTo>
                <a:lnTo>
                  <a:pt x="1088232" y="252413"/>
                </a:lnTo>
                <a:lnTo>
                  <a:pt x="759619" y="278606"/>
                </a:lnTo>
                <a:lnTo>
                  <a:pt x="178594" y="328613"/>
                </a:lnTo>
                <a:lnTo>
                  <a:pt x="26194" y="340519"/>
                </a:lnTo>
                <a:lnTo>
                  <a:pt x="16669" y="333375"/>
                </a:lnTo>
                <a:lnTo>
                  <a:pt x="0" y="178594"/>
                </a:lnTo>
                <a:lnTo>
                  <a:pt x="71438" y="180975"/>
                </a:lnTo>
                <a:lnTo>
                  <a:pt x="288132" y="164306"/>
                </a:lnTo>
                <a:lnTo>
                  <a:pt x="507207" y="14525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EFDB7E0-154B-49F7-B934-368A5D48F28F}"/>
              </a:ext>
            </a:extLst>
          </p:cNvPr>
          <p:cNvSpPr/>
          <p:nvPr/>
        </p:nvSpPr>
        <p:spPr>
          <a:xfrm rot="17700000">
            <a:off x="3768725" y="2532063"/>
            <a:ext cx="4217988" cy="2386012"/>
          </a:xfrm>
          <a:custGeom>
            <a:avLst/>
            <a:gdLst>
              <a:gd name="connsiteX0" fmla="*/ 2053590 w 4217670"/>
              <a:gd name="connsiteY0" fmla="*/ 1203960 h 2385060"/>
              <a:gd name="connsiteX1" fmla="*/ 2628900 w 4217670"/>
              <a:gd name="connsiteY1" fmla="*/ 937260 h 2385060"/>
              <a:gd name="connsiteX2" fmla="*/ 3173730 w 4217670"/>
              <a:gd name="connsiteY2" fmla="*/ 681990 h 2385060"/>
              <a:gd name="connsiteX3" fmla="*/ 3741420 w 4217670"/>
              <a:gd name="connsiteY3" fmla="*/ 415290 h 2385060"/>
              <a:gd name="connsiteX4" fmla="*/ 3829050 w 4217670"/>
              <a:gd name="connsiteY4" fmla="*/ 369570 h 2385060"/>
              <a:gd name="connsiteX5" fmla="*/ 3924300 w 4217670"/>
              <a:gd name="connsiteY5" fmla="*/ 312420 h 2385060"/>
              <a:gd name="connsiteX6" fmla="*/ 3992880 w 4217670"/>
              <a:gd name="connsiteY6" fmla="*/ 262890 h 2385060"/>
              <a:gd name="connsiteX7" fmla="*/ 4019550 w 4217670"/>
              <a:gd name="connsiteY7" fmla="*/ 228600 h 2385060"/>
              <a:gd name="connsiteX8" fmla="*/ 4046220 w 4217670"/>
              <a:gd name="connsiteY8" fmla="*/ 190500 h 2385060"/>
              <a:gd name="connsiteX9" fmla="*/ 4069080 w 4217670"/>
              <a:gd name="connsiteY9" fmla="*/ 137160 h 2385060"/>
              <a:gd name="connsiteX10" fmla="*/ 4072890 w 4217670"/>
              <a:gd name="connsiteY10" fmla="*/ 102870 h 2385060"/>
              <a:gd name="connsiteX11" fmla="*/ 4076700 w 4217670"/>
              <a:gd name="connsiteY11" fmla="*/ 64770 h 2385060"/>
              <a:gd name="connsiteX12" fmla="*/ 4088130 w 4217670"/>
              <a:gd name="connsiteY12" fmla="*/ 26670 h 2385060"/>
              <a:gd name="connsiteX13" fmla="*/ 4107180 w 4217670"/>
              <a:gd name="connsiteY13" fmla="*/ 7620 h 2385060"/>
              <a:gd name="connsiteX14" fmla="*/ 4133850 w 4217670"/>
              <a:gd name="connsiteY14" fmla="*/ 0 h 2385060"/>
              <a:gd name="connsiteX15" fmla="*/ 4152900 w 4217670"/>
              <a:gd name="connsiteY15" fmla="*/ 19050 h 2385060"/>
              <a:gd name="connsiteX16" fmla="*/ 4179570 w 4217670"/>
              <a:gd name="connsiteY16" fmla="*/ 80010 h 2385060"/>
              <a:gd name="connsiteX17" fmla="*/ 4194810 w 4217670"/>
              <a:gd name="connsiteY17" fmla="*/ 137160 h 2385060"/>
              <a:gd name="connsiteX18" fmla="*/ 4206240 w 4217670"/>
              <a:gd name="connsiteY18" fmla="*/ 194310 h 2385060"/>
              <a:gd name="connsiteX19" fmla="*/ 4213860 w 4217670"/>
              <a:gd name="connsiteY19" fmla="*/ 262890 h 2385060"/>
              <a:gd name="connsiteX20" fmla="*/ 4217670 w 4217670"/>
              <a:gd name="connsiteY20" fmla="*/ 323850 h 2385060"/>
              <a:gd name="connsiteX21" fmla="*/ 4217670 w 4217670"/>
              <a:gd name="connsiteY21" fmla="*/ 381000 h 2385060"/>
              <a:gd name="connsiteX22" fmla="*/ 4213860 w 4217670"/>
              <a:gd name="connsiteY22" fmla="*/ 426720 h 2385060"/>
              <a:gd name="connsiteX23" fmla="*/ 4202430 w 4217670"/>
              <a:gd name="connsiteY23" fmla="*/ 480060 h 2385060"/>
              <a:gd name="connsiteX24" fmla="*/ 4183380 w 4217670"/>
              <a:gd name="connsiteY24" fmla="*/ 548640 h 2385060"/>
              <a:gd name="connsiteX25" fmla="*/ 4156710 w 4217670"/>
              <a:gd name="connsiteY25" fmla="*/ 601980 h 2385060"/>
              <a:gd name="connsiteX26" fmla="*/ 4126230 w 4217670"/>
              <a:gd name="connsiteY26" fmla="*/ 632460 h 2385060"/>
              <a:gd name="connsiteX27" fmla="*/ 4110990 w 4217670"/>
              <a:gd name="connsiteY27" fmla="*/ 643890 h 2385060"/>
              <a:gd name="connsiteX28" fmla="*/ 4091940 w 4217670"/>
              <a:gd name="connsiteY28" fmla="*/ 647700 h 2385060"/>
              <a:gd name="connsiteX29" fmla="*/ 4069080 w 4217670"/>
              <a:gd name="connsiteY29" fmla="*/ 651510 h 2385060"/>
              <a:gd name="connsiteX30" fmla="*/ 4042410 w 4217670"/>
              <a:gd name="connsiteY30" fmla="*/ 643890 h 2385060"/>
              <a:gd name="connsiteX31" fmla="*/ 4000500 w 4217670"/>
              <a:gd name="connsiteY31" fmla="*/ 640080 h 2385060"/>
              <a:gd name="connsiteX32" fmla="*/ 3958590 w 4217670"/>
              <a:gd name="connsiteY32" fmla="*/ 647700 h 2385060"/>
              <a:gd name="connsiteX33" fmla="*/ 3890010 w 4217670"/>
              <a:gd name="connsiteY33" fmla="*/ 666750 h 2385060"/>
              <a:gd name="connsiteX34" fmla="*/ 3802380 w 4217670"/>
              <a:gd name="connsiteY34" fmla="*/ 708660 h 2385060"/>
              <a:gd name="connsiteX35" fmla="*/ 3451860 w 4217670"/>
              <a:gd name="connsiteY35" fmla="*/ 872490 h 2385060"/>
              <a:gd name="connsiteX36" fmla="*/ 3169920 w 4217670"/>
              <a:gd name="connsiteY36" fmla="*/ 1002030 h 2385060"/>
              <a:gd name="connsiteX37" fmla="*/ 2926080 w 4217670"/>
              <a:gd name="connsiteY37" fmla="*/ 1120140 h 2385060"/>
              <a:gd name="connsiteX38" fmla="*/ 2388870 w 4217670"/>
              <a:gd name="connsiteY38" fmla="*/ 1367790 h 2385060"/>
              <a:gd name="connsiteX39" fmla="*/ 2038350 w 4217670"/>
              <a:gd name="connsiteY39" fmla="*/ 1527810 h 2385060"/>
              <a:gd name="connsiteX40" fmla="*/ 1554480 w 4217670"/>
              <a:gd name="connsiteY40" fmla="*/ 1756410 h 2385060"/>
              <a:gd name="connsiteX41" fmla="*/ 1139190 w 4217670"/>
              <a:gd name="connsiteY41" fmla="*/ 1950720 h 2385060"/>
              <a:gd name="connsiteX42" fmla="*/ 769620 w 4217670"/>
              <a:gd name="connsiteY42" fmla="*/ 2122170 h 2385060"/>
              <a:gd name="connsiteX43" fmla="*/ 514350 w 4217670"/>
              <a:gd name="connsiteY43" fmla="*/ 2244090 h 2385060"/>
              <a:gd name="connsiteX44" fmla="*/ 323850 w 4217670"/>
              <a:gd name="connsiteY44" fmla="*/ 2324100 h 2385060"/>
              <a:gd name="connsiteX45" fmla="*/ 198120 w 4217670"/>
              <a:gd name="connsiteY45" fmla="*/ 2369820 h 2385060"/>
              <a:gd name="connsiteX46" fmla="*/ 137160 w 4217670"/>
              <a:gd name="connsiteY46" fmla="*/ 2385060 h 2385060"/>
              <a:gd name="connsiteX47" fmla="*/ 64770 w 4217670"/>
              <a:gd name="connsiteY47" fmla="*/ 2385060 h 2385060"/>
              <a:gd name="connsiteX48" fmla="*/ 34290 w 4217670"/>
              <a:gd name="connsiteY48" fmla="*/ 2366010 h 2385060"/>
              <a:gd name="connsiteX49" fmla="*/ 15240 w 4217670"/>
              <a:gd name="connsiteY49" fmla="*/ 2343150 h 2385060"/>
              <a:gd name="connsiteX50" fmla="*/ 0 w 4217670"/>
              <a:gd name="connsiteY50" fmla="*/ 2305050 h 2385060"/>
              <a:gd name="connsiteX51" fmla="*/ 3810 w 4217670"/>
              <a:gd name="connsiteY51" fmla="*/ 2266950 h 2385060"/>
              <a:gd name="connsiteX52" fmla="*/ 19050 w 4217670"/>
              <a:gd name="connsiteY52" fmla="*/ 2228850 h 2385060"/>
              <a:gd name="connsiteX53" fmla="*/ 57150 w 4217670"/>
              <a:gd name="connsiteY53" fmla="*/ 2183130 h 2385060"/>
              <a:gd name="connsiteX54" fmla="*/ 137160 w 4217670"/>
              <a:gd name="connsiteY54" fmla="*/ 2133600 h 2385060"/>
              <a:gd name="connsiteX55" fmla="*/ 270510 w 4217670"/>
              <a:gd name="connsiteY55" fmla="*/ 2049780 h 2385060"/>
              <a:gd name="connsiteX56" fmla="*/ 411480 w 4217670"/>
              <a:gd name="connsiteY56" fmla="*/ 1973580 h 2385060"/>
              <a:gd name="connsiteX57" fmla="*/ 788670 w 4217670"/>
              <a:gd name="connsiteY57" fmla="*/ 1798320 h 2385060"/>
              <a:gd name="connsiteX58" fmla="*/ 1032510 w 4217670"/>
              <a:gd name="connsiteY58" fmla="*/ 1680210 h 2385060"/>
              <a:gd name="connsiteX59" fmla="*/ 1303020 w 4217670"/>
              <a:gd name="connsiteY59" fmla="*/ 1554480 h 2385060"/>
              <a:gd name="connsiteX60" fmla="*/ 1623060 w 4217670"/>
              <a:gd name="connsiteY60" fmla="*/ 1402080 h 2385060"/>
              <a:gd name="connsiteX61" fmla="*/ 1931670 w 4217670"/>
              <a:gd name="connsiteY61" fmla="*/ 1261110 h 2385060"/>
              <a:gd name="connsiteX62" fmla="*/ 2053590 w 4217670"/>
              <a:gd name="connsiteY62" fmla="*/ 1203960 h 2385060"/>
              <a:gd name="connsiteX0" fmla="*/ 2053590 w 4217670"/>
              <a:gd name="connsiteY0" fmla="*/ 1203960 h 2385060"/>
              <a:gd name="connsiteX1" fmla="*/ 2628900 w 4217670"/>
              <a:gd name="connsiteY1" fmla="*/ 937260 h 2385060"/>
              <a:gd name="connsiteX2" fmla="*/ 3173730 w 4217670"/>
              <a:gd name="connsiteY2" fmla="*/ 681990 h 2385060"/>
              <a:gd name="connsiteX3" fmla="*/ 3741420 w 4217670"/>
              <a:gd name="connsiteY3" fmla="*/ 415290 h 2385060"/>
              <a:gd name="connsiteX4" fmla="*/ 3829050 w 4217670"/>
              <a:gd name="connsiteY4" fmla="*/ 369570 h 2385060"/>
              <a:gd name="connsiteX5" fmla="*/ 3924300 w 4217670"/>
              <a:gd name="connsiteY5" fmla="*/ 312420 h 2385060"/>
              <a:gd name="connsiteX6" fmla="*/ 3992880 w 4217670"/>
              <a:gd name="connsiteY6" fmla="*/ 262890 h 2385060"/>
              <a:gd name="connsiteX7" fmla="*/ 4019550 w 4217670"/>
              <a:gd name="connsiteY7" fmla="*/ 228600 h 2385060"/>
              <a:gd name="connsiteX8" fmla="*/ 4046220 w 4217670"/>
              <a:gd name="connsiteY8" fmla="*/ 190500 h 2385060"/>
              <a:gd name="connsiteX9" fmla="*/ 4069080 w 4217670"/>
              <a:gd name="connsiteY9" fmla="*/ 137160 h 2385060"/>
              <a:gd name="connsiteX10" fmla="*/ 4072890 w 4217670"/>
              <a:gd name="connsiteY10" fmla="*/ 102870 h 2385060"/>
              <a:gd name="connsiteX11" fmla="*/ 4076700 w 4217670"/>
              <a:gd name="connsiteY11" fmla="*/ 64770 h 2385060"/>
              <a:gd name="connsiteX12" fmla="*/ 4107180 w 4217670"/>
              <a:gd name="connsiteY12" fmla="*/ 7620 h 2385060"/>
              <a:gd name="connsiteX13" fmla="*/ 4133850 w 4217670"/>
              <a:gd name="connsiteY13" fmla="*/ 0 h 2385060"/>
              <a:gd name="connsiteX14" fmla="*/ 4152900 w 4217670"/>
              <a:gd name="connsiteY14" fmla="*/ 19050 h 2385060"/>
              <a:gd name="connsiteX15" fmla="*/ 4179570 w 4217670"/>
              <a:gd name="connsiteY15" fmla="*/ 80010 h 2385060"/>
              <a:gd name="connsiteX16" fmla="*/ 4194810 w 4217670"/>
              <a:gd name="connsiteY16" fmla="*/ 137160 h 2385060"/>
              <a:gd name="connsiteX17" fmla="*/ 4206240 w 4217670"/>
              <a:gd name="connsiteY17" fmla="*/ 194310 h 2385060"/>
              <a:gd name="connsiteX18" fmla="*/ 4213860 w 4217670"/>
              <a:gd name="connsiteY18" fmla="*/ 262890 h 2385060"/>
              <a:gd name="connsiteX19" fmla="*/ 4217670 w 4217670"/>
              <a:gd name="connsiteY19" fmla="*/ 323850 h 2385060"/>
              <a:gd name="connsiteX20" fmla="*/ 4217670 w 4217670"/>
              <a:gd name="connsiteY20" fmla="*/ 381000 h 2385060"/>
              <a:gd name="connsiteX21" fmla="*/ 4213860 w 4217670"/>
              <a:gd name="connsiteY21" fmla="*/ 426720 h 2385060"/>
              <a:gd name="connsiteX22" fmla="*/ 4202430 w 4217670"/>
              <a:gd name="connsiteY22" fmla="*/ 480060 h 2385060"/>
              <a:gd name="connsiteX23" fmla="*/ 4183380 w 4217670"/>
              <a:gd name="connsiteY23" fmla="*/ 548640 h 2385060"/>
              <a:gd name="connsiteX24" fmla="*/ 4156710 w 4217670"/>
              <a:gd name="connsiteY24" fmla="*/ 601980 h 2385060"/>
              <a:gd name="connsiteX25" fmla="*/ 4126230 w 4217670"/>
              <a:gd name="connsiteY25" fmla="*/ 632460 h 2385060"/>
              <a:gd name="connsiteX26" fmla="*/ 4110990 w 4217670"/>
              <a:gd name="connsiteY26" fmla="*/ 643890 h 2385060"/>
              <a:gd name="connsiteX27" fmla="*/ 4091940 w 4217670"/>
              <a:gd name="connsiteY27" fmla="*/ 647700 h 2385060"/>
              <a:gd name="connsiteX28" fmla="*/ 4069080 w 4217670"/>
              <a:gd name="connsiteY28" fmla="*/ 651510 h 2385060"/>
              <a:gd name="connsiteX29" fmla="*/ 4042410 w 4217670"/>
              <a:gd name="connsiteY29" fmla="*/ 643890 h 2385060"/>
              <a:gd name="connsiteX30" fmla="*/ 4000500 w 4217670"/>
              <a:gd name="connsiteY30" fmla="*/ 640080 h 2385060"/>
              <a:gd name="connsiteX31" fmla="*/ 3958590 w 4217670"/>
              <a:gd name="connsiteY31" fmla="*/ 647700 h 2385060"/>
              <a:gd name="connsiteX32" fmla="*/ 3890010 w 4217670"/>
              <a:gd name="connsiteY32" fmla="*/ 666750 h 2385060"/>
              <a:gd name="connsiteX33" fmla="*/ 3802380 w 4217670"/>
              <a:gd name="connsiteY33" fmla="*/ 708660 h 2385060"/>
              <a:gd name="connsiteX34" fmla="*/ 3451860 w 4217670"/>
              <a:gd name="connsiteY34" fmla="*/ 872490 h 2385060"/>
              <a:gd name="connsiteX35" fmla="*/ 3169920 w 4217670"/>
              <a:gd name="connsiteY35" fmla="*/ 1002030 h 2385060"/>
              <a:gd name="connsiteX36" fmla="*/ 2926080 w 4217670"/>
              <a:gd name="connsiteY36" fmla="*/ 1120140 h 2385060"/>
              <a:gd name="connsiteX37" fmla="*/ 2388870 w 4217670"/>
              <a:gd name="connsiteY37" fmla="*/ 1367790 h 2385060"/>
              <a:gd name="connsiteX38" fmla="*/ 2038350 w 4217670"/>
              <a:gd name="connsiteY38" fmla="*/ 1527810 h 2385060"/>
              <a:gd name="connsiteX39" fmla="*/ 1554480 w 4217670"/>
              <a:gd name="connsiteY39" fmla="*/ 1756410 h 2385060"/>
              <a:gd name="connsiteX40" fmla="*/ 1139190 w 4217670"/>
              <a:gd name="connsiteY40" fmla="*/ 1950720 h 2385060"/>
              <a:gd name="connsiteX41" fmla="*/ 769620 w 4217670"/>
              <a:gd name="connsiteY41" fmla="*/ 2122170 h 2385060"/>
              <a:gd name="connsiteX42" fmla="*/ 514350 w 4217670"/>
              <a:gd name="connsiteY42" fmla="*/ 2244090 h 2385060"/>
              <a:gd name="connsiteX43" fmla="*/ 323850 w 4217670"/>
              <a:gd name="connsiteY43" fmla="*/ 2324100 h 2385060"/>
              <a:gd name="connsiteX44" fmla="*/ 198120 w 4217670"/>
              <a:gd name="connsiteY44" fmla="*/ 2369820 h 2385060"/>
              <a:gd name="connsiteX45" fmla="*/ 137160 w 4217670"/>
              <a:gd name="connsiteY45" fmla="*/ 2385060 h 2385060"/>
              <a:gd name="connsiteX46" fmla="*/ 64770 w 4217670"/>
              <a:gd name="connsiteY46" fmla="*/ 2385060 h 2385060"/>
              <a:gd name="connsiteX47" fmla="*/ 34290 w 4217670"/>
              <a:gd name="connsiteY47" fmla="*/ 2366010 h 2385060"/>
              <a:gd name="connsiteX48" fmla="*/ 15240 w 4217670"/>
              <a:gd name="connsiteY48" fmla="*/ 2343150 h 2385060"/>
              <a:gd name="connsiteX49" fmla="*/ 0 w 4217670"/>
              <a:gd name="connsiteY49" fmla="*/ 2305050 h 2385060"/>
              <a:gd name="connsiteX50" fmla="*/ 3810 w 4217670"/>
              <a:gd name="connsiteY50" fmla="*/ 2266950 h 2385060"/>
              <a:gd name="connsiteX51" fmla="*/ 19050 w 4217670"/>
              <a:gd name="connsiteY51" fmla="*/ 2228850 h 2385060"/>
              <a:gd name="connsiteX52" fmla="*/ 57150 w 4217670"/>
              <a:gd name="connsiteY52" fmla="*/ 2183130 h 2385060"/>
              <a:gd name="connsiteX53" fmla="*/ 137160 w 4217670"/>
              <a:gd name="connsiteY53" fmla="*/ 2133600 h 2385060"/>
              <a:gd name="connsiteX54" fmla="*/ 270510 w 4217670"/>
              <a:gd name="connsiteY54" fmla="*/ 2049780 h 2385060"/>
              <a:gd name="connsiteX55" fmla="*/ 411480 w 4217670"/>
              <a:gd name="connsiteY55" fmla="*/ 1973580 h 2385060"/>
              <a:gd name="connsiteX56" fmla="*/ 788670 w 4217670"/>
              <a:gd name="connsiteY56" fmla="*/ 1798320 h 2385060"/>
              <a:gd name="connsiteX57" fmla="*/ 1032510 w 4217670"/>
              <a:gd name="connsiteY57" fmla="*/ 1680210 h 2385060"/>
              <a:gd name="connsiteX58" fmla="*/ 1303020 w 4217670"/>
              <a:gd name="connsiteY58" fmla="*/ 1554480 h 2385060"/>
              <a:gd name="connsiteX59" fmla="*/ 1623060 w 4217670"/>
              <a:gd name="connsiteY59" fmla="*/ 1402080 h 2385060"/>
              <a:gd name="connsiteX60" fmla="*/ 1931670 w 4217670"/>
              <a:gd name="connsiteY60" fmla="*/ 1261110 h 2385060"/>
              <a:gd name="connsiteX61" fmla="*/ 2053590 w 4217670"/>
              <a:gd name="connsiteY61" fmla="*/ 12039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17670" h="2385060">
                <a:moveTo>
                  <a:pt x="2053590" y="1203960"/>
                </a:moveTo>
                <a:lnTo>
                  <a:pt x="2628900" y="937260"/>
                </a:lnTo>
                <a:lnTo>
                  <a:pt x="3173730" y="681990"/>
                </a:lnTo>
                <a:lnTo>
                  <a:pt x="3741420" y="415290"/>
                </a:lnTo>
                <a:lnTo>
                  <a:pt x="3829050" y="369570"/>
                </a:lnTo>
                <a:lnTo>
                  <a:pt x="3924300" y="312420"/>
                </a:lnTo>
                <a:lnTo>
                  <a:pt x="3992880" y="262890"/>
                </a:lnTo>
                <a:lnTo>
                  <a:pt x="4019550" y="228600"/>
                </a:lnTo>
                <a:lnTo>
                  <a:pt x="4046220" y="190500"/>
                </a:lnTo>
                <a:lnTo>
                  <a:pt x="4069080" y="137160"/>
                </a:lnTo>
                <a:lnTo>
                  <a:pt x="4072890" y="102870"/>
                </a:lnTo>
                <a:lnTo>
                  <a:pt x="4076700" y="64770"/>
                </a:lnTo>
                <a:cubicBezTo>
                  <a:pt x="4082415" y="48895"/>
                  <a:pt x="4097655" y="18415"/>
                  <a:pt x="4107180" y="7620"/>
                </a:cubicBezTo>
                <a:lnTo>
                  <a:pt x="4133850" y="0"/>
                </a:lnTo>
                <a:cubicBezTo>
                  <a:pt x="4153713" y="23836"/>
                  <a:pt x="4152900" y="32779"/>
                  <a:pt x="4152900" y="19050"/>
                </a:cubicBezTo>
                <a:lnTo>
                  <a:pt x="4179570" y="80010"/>
                </a:lnTo>
                <a:lnTo>
                  <a:pt x="4194810" y="137160"/>
                </a:lnTo>
                <a:lnTo>
                  <a:pt x="4206240" y="194310"/>
                </a:lnTo>
                <a:lnTo>
                  <a:pt x="4213860" y="262890"/>
                </a:lnTo>
                <a:lnTo>
                  <a:pt x="4217670" y="323850"/>
                </a:lnTo>
                <a:lnTo>
                  <a:pt x="4217670" y="381000"/>
                </a:lnTo>
                <a:cubicBezTo>
                  <a:pt x="4213745" y="424175"/>
                  <a:pt x="4213860" y="408882"/>
                  <a:pt x="4213860" y="426720"/>
                </a:cubicBezTo>
                <a:lnTo>
                  <a:pt x="4202430" y="480060"/>
                </a:lnTo>
                <a:lnTo>
                  <a:pt x="4183380" y="548640"/>
                </a:lnTo>
                <a:lnTo>
                  <a:pt x="4156710" y="601980"/>
                </a:lnTo>
                <a:lnTo>
                  <a:pt x="4126230" y="632460"/>
                </a:lnTo>
                <a:lnTo>
                  <a:pt x="4110990" y="643890"/>
                </a:lnTo>
                <a:lnTo>
                  <a:pt x="4091940" y="647700"/>
                </a:lnTo>
                <a:lnTo>
                  <a:pt x="4069080" y="651510"/>
                </a:lnTo>
                <a:lnTo>
                  <a:pt x="4042410" y="643890"/>
                </a:lnTo>
                <a:lnTo>
                  <a:pt x="4000500" y="640080"/>
                </a:lnTo>
                <a:lnTo>
                  <a:pt x="3958590" y="647700"/>
                </a:lnTo>
                <a:lnTo>
                  <a:pt x="3890010" y="666750"/>
                </a:lnTo>
                <a:lnTo>
                  <a:pt x="3802380" y="708660"/>
                </a:lnTo>
                <a:lnTo>
                  <a:pt x="3451860" y="872490"/>
                </a:lnTo>
                <a:lnTo>
                  <a:pt x="3169920" y="1002030"/>
                </a:lnTo>
                <a:lnTo>
                  <a:pt x="2926080" y="1120140"/>
                </a:lnTo>
                <a:lnTo>
                  <a:pt x="2388870" y="1367790"/>
                </a:lnTo>
                <a:lnTo>
                  <a:pt x="2038350" y="1527810"/>
                </a:lnTo>
                <a:lnTo>
                  <a:pt x="1554480" y="1756410"/>
                </a:lnTo>
                <a:lnTo>
                  <a:pt x="1139190" y="1950720"/>
                </a:lnTo>
                <a:lnTo>
                  <a:pt x="769620" y="2122170"/>
                </a:lnTo>
                <a:lnTo>
                  <a:pt x="514350" y="2244090"/>
                </a:lnTo>
                <a:lnTo>
                  <a:pt x="323850" y="2324100"/>
                </a:lnTo>
                <a:lnTo>
                  <a:pt x="198120" y="2369820"/>
                </a:lnTo>
                <a:lnTo>
                  <a:pt x="137160" y="2385060"/>
                </a:lnTo>
                <a:lnTo>
                  <a:pt x="64770" y="2385060"/>
                </a:lnTo>
                <a:lnTo>
                  <a:pt x="34290" y="2366010"/>
                </a:lnTo>
                <a:lnTo>
                  <a:pt x="15240" y="2343150"/>
                </a:lnTo>
                <a:lnTo>
                  <a:pt x="0" y="2305050"/>
                </a:lnTo>
                <a:lnTo>
                  <a:pt x="3810" y="2266950"/>
                </a:lnTo>
                <a:lnTo>
                  <a:pt x="19050" y="2228850"/>
                </a:lnTo>
                <a:lnTo>
                  <a:pt x="57150" y="2183130"/>
                </a:lnTo>
                <a:lnTo>
                  <a:pt x="137160" y="2133600"/>
                </a:lnTo>
                <a:lnTo>
                  <a:pt x="270510" y="2049780"/>
                </a:lnTo>
                <a:lnTo>
                  <a:pt x="411480" y="1973580"/>
                </a:lnTo>
                <a:lnTo>
                  <a:pt x="788670" y="1798320"/>
                </a:lnTo>
                <a:lnTo>
                  <a:pt x="1032510" y="1680210"/>
                </a:lnTo>
                <a:lnTo>
                  <a:pt x="1303020" y="1554480"/>
                </a:lnTo>
                <a:lnTo>
                  <a:pt x="1623060" y="1402080"/>
                </a:lnTo>
                <a:lnTo>
                  <a:pt x="1931670" y="1261110"/>
                </a:lnTo>
                <a:lnTo>
                  <a:pt x="2053590" y="1203960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B7ECC5-C4F9-496E-A2E9-B3CCE598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397000"/>
            <a:ext cx="47498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33C7737-DDCD-41A8-AF9D-04CA78BD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1397000"/>
            <a:ext cx="474821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66DF1DD-2F4C-4D9E-BBFD-1D52EBB19E64}"/>
              </a:ext>
            </a:extLst>
          </p:cNvPr>
          <p:cNvSpPr/>
          <p:nvPr/>
        </p:nvSpPr>
        <p:spPr>
          <a:xfrm rot="19800000">
            <a:off x="4532313" y="1308101"/>
            <a:ext cx="2990850" cy="1681163"/>
          </a:xfrm>
          <a:custGeom>
            <a:avLst/>
            <a:gdLst>
              <a:gd name="connsiteX0" fmla="*/ 840921 w 2993571"/>
              <a:gd name="connsiteY0" fmla="*/ 519793 h 1681843"/>
              <a:gd name="connsiteX1" fmla="*/ 1273628 w 2993571"/>
              <a:gd name="connsiteY1" fmla="*/ 710293 h 1681843"/>
              <a:gd name="connsiteX2" fmla="*/ 1714500 w 2993571"/>
              <a:gd name="connsiteY2" fmla="*/ 889907 h 1681843"/>
              <a:gd name="connsiteX3" fmla="*/ 2277836 w 2993571"/>
              <a:gd name="connsiteY3" fmla="*/ 1126672 h 1681843"/>
              <a:gd name="connsiteX4" fmla="*/ 2528207 w 2993571"/>
              <a:gd name="connsiteY4" fmla="*/ 1227364 h 1681843"/>
              <a:gd name="connsiteX5" fmla="*/ 2579914 w 2993571"/>
              <a:gd name="connsiteY5" fmla="*/ 1243693 h 1681843"/>
              <a:gd name="connsiteX6" fmla="*/ 2647950 w 2993571"/>
              <a:gd name="connsiteY6" fmla="*/ 1254579 h 1681843"/>
              <a:gd name="connsiteX7" fmla="*/ 2721428 w 2993571"/>
              <a:gd name="connsiteY7" fmla="*/ 1265464 h 1681843"/>
              <a:gd name="connsiteX8" fmla="*/ 2756807 w 2993571"/>
              <a:gd name="connsiteY8" fmla="*/ 1270907 h 1681843"/>
              <a:gd name="connsiteX9" fmla="*/ 2781300 w 2993571"/>
              <a:gd name="connsiteY9" fmla="*/ 1284514 h 1681843"/>
              <a:gd name="connsiteX10" fmla="*/ 2808514 w 2993571"/>
              <a:gd name="connsiteY10" fmla="*/ 1311729 h 1681843"/>
              <a:gd name="connsiteX11" fmla="*/ 2865664 w 2993571"/>
              <a:gd name="connsiteY11" fmla="*/ 1374322 h 1681843"/>
              <a:gd name="connsiteX12" fmla="*/ 2906486 w 2993571"/>
              <a:gd name="connsiteY12" fmla="*/ 1426029 h 1681843"/>
              <a:gd name="connsiteX13" fmla="*/ 2941864 w 2993571"/>
              <a:gd name="connsiteY13" fmla="*/ 1477736 h 1681843"/>
              <a:gd name="connsiteX14" fmla="*/ 2966357 w 2993571"/>
              <a:gd name="connsiteY14" fmla="*/ 1513114 h 1681843"/>
              <a:gd name="connsiteX15" fmla="*/ 2977243 w 2993571"/>
              <a:gd name="connsiteY15" fmla="*/ 1537607 h 1681843"/>
              <a:gd name="connsiteX16" fmla="*/ 2988128 w 2993571"/>
              <a:gd name="connsiteY16" fmla="*/ 1572986 h 1681843"/>
              <a:gd name="connsiteX17" fmla="*/ 2993571 w 2993571"/>
              <a:gd name="connsiteY17" fmla="*/ 1605643 h 1681843"/>
              <a:gd name="connsiteX18" fmla="*/ 2985407 w 2993571"/>
              <a:gd name="connsiteY18" fmla="*/ 1567543 h 1681843"/>
              <a:gd name="connsiteX19" fmla="*/ 2990850 w 2993571"/>
              <a:gd name="connsiteY19" fmla="*/ 1619250 h 1681843"/>
              <a:gd name="connsiteX20" fmla="*/ 2985407 w 2993571"/>
              <a:gd name="connsiteY20" fmla="*/ 1646464 h 1681843"/>
              <a:gd name="connsiteX21" fmla="*/ 2969078 w 2993571"/>
              <a:gd name="connsiteY21" fmla="*/ 1665514 h 1681843"/>
              <a:gd name="connsiteX22" fmla="*/ 2944586 w 2993571"/>
              <a:gd name="connsiteY22" fmla="*/ 1679122 h 1681843"/>
              <a:gd name="connsiteX23" fmla="*/ 2911928 w 2993571"/>
              <a:gd name="connsiteY23" fmla="*/ 1681843 h 1681843"/>
              <a:gd name="connsiteX24" fmla="*/ 2873828 w 2993571"/>
              <a:gd name="connsiteY24" fmla="*/ 1676400 h 1681843"/>
              <a:gd name="connsiteX25" fmla="*/ 2822121 w 2993571"/>
              <a:gd name="connsiteY25" fmla="*/ 1665514 h 1681843"/>
              <a:gd name="connsiteX26" fmla="*/ 2789464 w 2993571"/>
              <a:gd name="connsiteY26" fmla="*/ 1651907 h 1681843"/>
              <a:gd name="connsiteX27" fmla="*/ 2713264 w 2993571"/>
              <a:gd name="connsiteY27" fmla="*/ 1597479 h 1681843"/>
              <a:gd name="connsiteX28" fmla="*/ 2598964 w 2993571"/>
              <a:gd name="connsiteY28" fmla="*/ 1526722 h 1681843"/>
              <a:gd name="connsiteX29" fmla="*/ 2427514 w 2993571"/>
              <a:gd name="connsiteY29" fmla="*/ 1431472 h 1681843"/>
              <a:gd name="connsiteX30" fmla="*/ 2223407 w 2993571"/>
              <a:gd name="connsiteY30" fmla="*/ 1330779 h 1681843"/>
              <a:gd name="connsiteX31" fmla="*/ 1929493 w 2993571"/>
              <a:gd name="connsiteY31" fmla="*/ 1186543 h 1681843"/>
              <a:gd name="connsiteX32" fmla="*/ 1570264 w 2993571"/>
              <a:gd name="connsiteY32" fmla="*/ 1020536 h 1681843"/>
              <a:gd name="connsiteX33" fmla="*/ 1205593 w 2993571"/>
              <a:gd name="connsiteY33" fmla="*/ 876300 h 1681843"/>
              <a:gd name="connsiteX34" fmla="*/ 729343 w 2993571"/>
              <a:gd name="connsiteY34" fmla="*/ 674914 h 1681843"/>
              <a:gd name="connsiteX35" fmla="*/ 1178378 w 2993571"/>
              <a:gd name="connsiteY35" fmla="*/ 868136 h 1681843"/>
              <a:gd name="connsiteX36" fmla="*/ 664028 w 2993571"/>
              <a:gd name="connsiteY36" fmla="*/ 653143 h 1681843"/>
              <a:gd name="connsiteX37" fmla="*/ 536121 w 2993571"/>
              <a:gd name="connsiteY37" fmla="*/ 604157 h 1681843"/>
              <a:gd name="connsiteX38" fmla="*/ 321128 w 2993571"/>
              <a:gd name="connsiteY38" fmla="*/ 525236 h 1681843"/>
              <a:gd name="connsiteX39" fmla="*/ 258536 w 2993571"/>
              <a:gd name="connsiteY39" fmla="*/ 498022 h 1681843"/>
              <a:gd name="connsiteX40" fmla="*/ 214993 w 2993571"/>
              <a:gd name="connsiteY40" fmla="*/ 465364 h 1681843"/>
              <a:gd name="connsiteX41" fmla="*/ 155121 w 2993571"/>
              <a:gd name="connsiteY41" fmla="*/ 402772 h 1681843"/>
              <a:gd name="connsiteX42" fmla="*/ 97971 w 2993571"/>
              <a:gd name="connsiteY42" fmla="*/ 307522 h 1681843"/>
              <a:gd name="connsiteX43" fmla="*/ 40821 w 2993571"/>
              <a:gd name="connsiteY43" fmla="*/ 187779 h 1681843"/>
              <a:gd name="connsiteX44" fmla="*/ 8164 w 2993571"/>
              <a:gd name="connsiteY44" fmla="*/ 92529 h 1681843"/>
              <a:gd name="connsiteX45" fmla="*/ 0 w 2993571"/>
              <a:gd name="connsiteY45" fmla="*/ 59872 h 1681843"/>
              <a:gd name="connsiteX46" fmla="*/ 2721 w 2993571"/>
              <a:gd name="connsiteY46" fmla="*/ 27214 h 1681843"/>
              <a:gd name="connsiteX47" fmla="*/ 8164 w 2993571"/>
              <a:gd name="connsiteY47" fmla="*/ 8164 h 1681843"/>
              <a:gd name="connsiteX48" fmla="*/ 16328 w 2993571"/>
              <a:gd name="connsiteY48" fmla="*/ 0 h 1681843"/>
              <a:gd name="connsiteX49" fmla="*/ 29936 w 2993571"/>
              <a:gd name="connsiteY49" fmla="*/ 2722 h 1681843"/>
              <a:gd name="connsiteX50" fmla="*/ 46264 w 2993571"/>
              <a:gd name="connsiteY50" fmla="*/ 16329 h 1681843"/>
              <a:gd name="connsiteX51" fmla="*/ 62593 w 2993571"/>
              <a:gd name="connsiteY51" fmla="*/ 40822 h 1681843"/>
              <a:gd name="connsiteX52" fmla="*/ 103414 w 2993571"/>
              <a:gd name="connsiteY52" fmla="*/ 87086 h 1681843"/>
              <a:gd name="connsiteX53" fmla="*/ 171450 w 2993571"/>
              <a:gd name="connsiteY53" fmla="*/ 155122 h 1681843"/>
              <a:gd name="connsiteX54" fmla="*/ 280307 w 2993571"/>
              <a:gd name="connsiteY54" fmla="*/ 250372 h 1681843"/>
              <a:gd name="connsiteX55" fmla="*/ 337457 w 2993571"/>
              <a:gd name="connsiteY55" fmla="*/ 288472 h 1681843"/>
              <a:gd name="connsiteX56" fmla="*/ 410936 w 2993571"/>
              <a:gd name="connsiteY56" fmla="*/ 326572 h 1681843"/>
              <a:gd name="connsiteX57" fmla="*/ 615043 w 2993571"/>
              <a:gd name="connsiteY57" fmla="*/ 419100 h 1681843"/>
              <a:gd name="connsiteX58" fmla="*/ 840921 w 2993571"/>
              <a:gd name="connsiteY58" fmla="*/ 519793 h 1681843"/>
              <a:gd name="connsiteX0" fmla="*/ 840921 w 2993571"/>
              <a:gd name="connsiteY0" fmla="*/ 519793 h 1681843"/>
              <a:gd name="connsiteX1" fmla="*/ 1273628 w 2993571"/>
              <a:gd name="connsiteY1" fmla="*/ 710293 h 1681843"/>
              <a:gd name="connsiteX2" fmla="*/ 1714500 w 2993571"/>
              <a:gd name="connsiteY2" fmla="*/ 889907 h 1681843"/>
              <a:gd name="connsiteX3" fmla="*/ 2277836 w 2993571"/>
              <a:gd name="connsiteY3" fmla="*/ 1126672 h 1681843"/>
              <a:gd name="connsiteX4" fmla="*/ 2528207 w 2993571"/>
              <a:gd name="connsiteY4" fmla="*/ 1227364 h 1681843"/>
              <a:gd name="connsiteX5" fmla="*/ 2579914 w 2993571"/>
              <a:gd name="connsiteY5" fmla="*/ 1243693 h 1681843"/>
              <a:gd name="connsiteX6" fmla="*/ 2647950 w 2993571"/>
              <a:gd name="connsiteY6" fmla="*/ 1254579 h 1681843"/>
              <a:gd name="connsiteX7" fmla="*/ 2721428 w 2993571"/>
              <a:gd name="connsiteY7" fmla="*/ 1265464 h 1681843"/>
              <a:gd name="connsiteX8" fmla="*/ 2756807 w 2993571"/>
              <a:gd name="connsiteY8" fmla="*/ 1270907 h 1681843"/>
              <a:gd name="connsiteX9" fmla="*/ 2781300 w 2993571"/>
              <a:gd name="connsiteY9" fmla="*/ 1284514 h 1681843"/>
              <a:gd name="connsiteX10" fmla="*/ 2808514 w 2993571"/>
              <a:gd name="connsiteY10" fmla="*/ 1311729 h 1681843"/>
              <a:gd name="connsiteX11" fmla="*/ 2865664 w 2993571"/>
              <a:gd name="connsiteY11" fmla="*/ 1374322 h 1681843"/>
              <a:gd name="connsiteX12" fmla="*/ 2906486 w 2993571"/>
              <a:gd name="connsiteY12" fmla="*/ 1426029 h 1681843"/>
              <a:gd name="connsiteX13" fmla="*/ 2941864 w 2993571"/>
              <a:gd name="connsiteY13" fmla="*/ 1477736 h 1681843"/>
              <a:gd name="connsiteX14" fmla="*/ 2966357 w 2993571"/>
              <a:gd name="connsiteY14" fmla="*/ 1513114 h 1681843"/>
              <a:gd name="connsiteX15" fmla="*/ 2977243 w 2993571"/>
              <a:gd name="connsiteY15" fmla="*/ 1537607 h 1681843"/>
              <a:gd name="connsiteX16" fmla="*/ 2988128 w 2993571"/>
              <a:gd name="connsiteY16" fmla="*/ 1572986 h 1681843"/>
              <a:gd name="connsiteX17" fmla="*/ 2993571 w 2993571"/>
              <a:gd name="connsiteY17" fmla="*/ 1605643 h 1681843"/>
              <a:gd name="connsiteX18" fmla="*/ 2985407 w 2993571"/>
              <a:gd name="connsiteY18" fmla="*/ 1567543 h 1681843"/>
              <a:gd name="connsiteX19" fmla="*/ 2990850 w 2993571"/>
              <a:gd name="connsiteY19" fmla="*/ 1619250 h 1681843"/>
              <a:gd name="connsiteX20" fmla="*/ 2985407 w 2993571"/>
              <a:gd name="connsiteY20" fmla="*/ 1646464 h 1681843"/>
              <a:gd name="connsiteX21" fmla="*/ 2969078 w 2993571"/>
              <a:gd name="connsiteY21" fmla="*/ 1665514 h 1681843"/>
              <a:gd name="connsiteX22" fmla="*/ 2944586 w 2993571"/>
              <a:gd name="connsiteY22" fmla="*/ 1679122 h 1681843"/>
              <a:gd name="connsiteX23" fmla="*/ 2911928 w 2993571"/>
              <a:gd name="connsiteY23" fmla="*/ 1681843 h 1681843"/>
              <a:gd name="connsiteX24" fmla="*/ 2873828 w 2993571"/>
              <a:gd name="connsiteY24" fmla="*/ 1676400 h 1681843"/>
              <a:gd name="connsiteX25" fmla="*/ 2822121 w 2993571"/>
              <a:gd name="connsiteY25" fmla="*/ 1665514 h 1681843"/>
              <a:gd name="connsiteX26" fmla="*/ 2789464 w 2993571"/>
              <a:gd name="connsiteY26" fmla="*/ 1651907 h 1681843"/>
              <a:gd name="connsiteX27" fmla="*/ 2713264 w 2993571"/>
              <a:gd name="connsiteY27" fmla="*/ 1597479 h 1681843"/>
              <a:gd name="connsiteX28" fmla="*/ 2598964 w 2993571"/>
              <a:gd name="connsiteY28" fmla="*/ 1526722 h 1681843"/>
              <a:gd name="connsiteX29" fmla="*/ 2427514 w 2993571"/>
              <a:gd name="connsiteY29" fmla="*/ 1431472 h 1681843"/>
              <a:gd name="connsiteX30" fmla="*/ 2223407 w 2993571"/>
              <a:gd name="connsiteY30" fmla="*/ 1330779 h 1681843"/>
              <a:gd name="connsiteX31" fmla="*/ 1929493 w 2993571"/>
              <a:gd name="connsiteY31" fmla="*/ 1186543 h 1681843"/>
              <a:gd name="connsiteX32" fmla="*/ 1570264 w 2993571"/>
              <a:gd name="connsiteY32" fmla="*/ 1020536 h 1681843"/>
              <a:gd name="connsiteX33" fmla="*/ 1205593 w 2993571"/>
              <a:gd name="connsiteY33" fmla="*/ 876300 h 1681843"/>
              <a:gd name="connsiteX34" fmla="*/ 1178378 w 2993571"/>
              <a:gd name="connsiteY34" fmla="*/ 868136 h 1681843"/>
              <a:gd name="connsiteX35" fmla="*/ 664028 w 2993571"/>
              <a:gd name="connsiteY35" fmla="*/ 653143 h 1681843"/>
              <a:gd name="connsiteX36" fmla="*/ 536121 w 2993571"/>
              <a:gd name="connsiteY36" fmla="*/ 604157 h 1681843"/>
              <a:gd name="connsiteX37" fmla="*/ 321128 w 2993571"/>
              <a:gd name="connsiteY37" fmla="*/ 525236 h 1681843"/>
              <a:gd name="connsiteX38" fmla="*/ 258536 w 2993571"/>
              <a:gd name="connsiteY38" fmla="*/ 498022 h 1681843"/>
              <a:gd name="connsiteX39" fmla="*/ 214993 w 2993571"/>
              <a:gd name="connsiteY39" fmla="*/ 465364 h 1681843"/>
              <a:gd name="connsiteX40" fmla="*/ 155121 w 2993571"/>
              <a:gd name="connsiteY40" fmla="*/ 402772 h 1681843"/>
              <a:gd name="connsiteX41" fmla="*/ 97971 w 2993571"/>
              <a:gd name="connsiteY41" fmla="*/ 307522 h 1681843"/>
              <a:gd name="connsiteX42" fmla="*/ 40821 w 2993571"/>
              <a:gd name="connsiteY42" fmla="*/ 187779 h 1681843"/>
              <a:gd name="connsiteX43" fmla="*/ 8164 w 2993571"/>
              <a:gd name="connsiteY43" fmla="*/ 92529 h 1681843"/>
              <a:gd name="connsiteX44" fmla="*/ 0 w 2993571"/>
              <a:gd name="connsiteY44" fmla="*/ 59872 h 1681843"/>
              <a:gd name="connsiteX45" fmla="*/ 2721 w 2993571"/>
              <a:gd name="connsiteY45" fmla="*/ 27214 h 1681843"/>
              <a:gd name="connsiteX46" fmla="*/ 8164 w 2993571"/>
              <a:gd name="connsiteY46" fmla="*/ 8164 h 1681843"/>
              <a:gd name="connsiteX47" fmla="*/ 16328 w 2993571"/>
              <a:gd name="connsiteY47" fmla="*/ 0 h 1681843"/>
              <a:gd name="connsiteX48" fmla="*/ 29936 w 2993571"/>
              <a:gd name="connsiteY48" fmla="*/ 2722 h 1681843"/>
              <a:gd name="connsiteX49" fmla="*/ 46264 w 2993571"/>
              <a:gd name="connsiteY49" fmla="*/ 16329 h 1681843"/>
              <a:gd name="connsiteX50" fmla="*/ 62593 w 2993571"/>
              <a:gd name="connsiteY50" fmla="*/ 40822 h 1681843"/>
              <a:gd name="connsiteX51" fmla="*/ 103414 w 2993571"/>
              <a:gd name="connsiteY51" fmla="*/ 87086 h 1681843"/>
              <a:gd name="connsiteX52" fmla="*/ 171450 w 2993571"/>
              <a:gd name="connsiteY52" fmla="*/ 155122 h 1681843"/>
              <a:gd name="connsiteX53" fmla="*/ 280307 w 2993571"/>
              <a:gd name="connsiteY53" fmla="*/ 250372 h 1681843"/>
              <a:gd name="connsiteX54" fmla="*/ 337457 w 2993571"/>
              <a:gd name="connsiteY54" fmla="*/ 288472 h 1681843"/>
              <a:gd name="connsiteX55" fmla="*/ 410936 w 2993571"/>
              <a:gd name="connsiteY55" fmla="*/ 326572 h 1681843"/>
              <a:gd name="connsiteX56" fmla="*/ 615043 w 2993571"/>
              <a:gd name="connsiteY56" fmla="*/ 419100 h 1681843"/>
              <a:gd name="connsiteX57" fmla="*/ 840921 w 2993571"/>
              <a:gd name="connsiteY57" fmla="*/ 519793 h 1681843"/>
              <a:gd name="connsiteX0" fmla="*/ 840921 w 2990850"/>
              <a:gd name="connsiteY0" fmla="*/ 519793 h 1681843"/>
              <a:gd name="connsiteX1" fmla="*/ 1273628 w 2990850"/>
              <a:gd name="connsiteY1" fmla="*/ 710293 h 1681843"/>
              <a:gd name="connsiteX2" fmla="*/ 1714500 w 2990850"/>
              <a:gd name="connsiteY2" fmla="*/ 889907 h 1681843"/>
              <a:gd name="connsiteX3" fmla="*/ 2277836 w 2990850"/>
              <a:gd name="connsiteY3" fmla="*/ 1126672 h 1681843"/>
              <a:gd name="connsiteX4" fmla="*/ 2528207 w 2990850"/>
              <a:gd name="connsiteY4" fmla="*/ 1227364 h 1681843"/>
              <a:gd name="connsiteX5" fmla="*/ 2579914 w 2990850"/>
              <a:gd name="connsiteY5" fmla="*/ 1243693 h 1681843"/>
              <a:gd name="connsiteX6" fmla="*/ 2647950 w 2990850"/>
              <a:gd name="connsiteY6" fmla="*/ 1254579 h 1681843"/>
              <a:gd name="connsiteX7" fmla="*/ 2721428 w 2990850"/>
              <a:gd name="connsiteY7" fmla="*/ 1265464 h 1681843"/>
              <a:gd name="connsiteX8" fmla="*/ 2756807 w 2990850"/>
              <a:gd name="connsiteY8" fmla="*/ 1270907 h 1681843"/>
              <a:gd name="connsiteX9" fmla="*/ 2781300 w 2990850"/>
              <a:gd name="connsiteY9" fmla="*/ 1284514 h 1681843"/>
              <a:gd name="connsiteX10" fmla="*/ 2808514 w 2990850"/>
              <a:gd name="connsiteY10" fmla="*/ 1311729 h 1681843"/>
              <a:gd name="connsiteX11" fmla="*/ 2865664 w 2990850"/>
              <a:gd name="connsiteY11" fmla="*/ 1374322 h 1681843"/>
              <a:gd name="connsiteX12" fmla="*/ 2906486 w 2990850"/>
              <a:gd name="connsiteY12" fmla="*/ 1426029 h 1681843"/>
              <a:gd name="connsiteX13" fmla="*/ 2941864 w 2990850"/>
              <a:gd name="connsiteY13" fmla="*/ 1477736 h 1681843"/>
              <a:gd name="connsiteX14" fmla="*/ 2966357 w 2990850"/>
              <a:gd name="connsiteY14" fmla="*/ 1513114 h 1681843"/>
              <a:gd name="connsiteX15" fmla="*/ 2977243 w 2990850"/>
              <a:gd name="connsiteY15" fmla="*/ 1537607 h 1681843"/>
              <a:gd name="connsiteX16" fmla="*/ 2988128 w 2990850"/>
              <a:gd name="connsiteY16" fmla="*/ 1572986 h 1681843"/>
              <a:gd name="connsiteX17" fmla="*/ 2985407 w 2990850"/>
              <a:gd name="connsiteY17" fmla="*/ 1567543 h 1681843"/>
              <a:gd name="connsiteX18" fmla="*/ 2990850 w 2990850"/>
              <a:gd name="connsiteY18" fmla="*/ 1619250 h 1681843"/>
              <a:gd name="connsiteX19" fmla="*/ 2985407 w 2990850"/>
              <a:gd name="connsiteY19" fmla="*/ 1646464 h 1681843"/>
              <a:gd name="connsiteX20" fmla="*/ 2969078 w 2990850"/>
              <a:gd name="connsiteY20" fmla="*/ 1665514 h 1681843"/>
              <a:gd name="connsiteX21" fmla="*/ 2944586 w 2990850"/>
              <a:gd name="connsiteY21" fmla="*/ 1679122 h 1681843"/>
              <a:gd name="connsiteX22" fmla="*/ 2911928 w 2990850"/>
              <a:gd name="connsiteY22" fmla="*/ 1681843 h 1681843"/>
              <a:gd name="connsiteX23" fmla="*/ 2873828 w 2990850"/>
              <a:gd name="connsiteY23" fmla="*/ 1676400 h 1681843"/>
              <a:gd name="connsiteX24" fmla="*/ 2822121 w 2990850"/>
              <a:gd name="connsiteY24" fmla="*/ 1665514 h 1681843"/>
              <a:gd name="connsiteX25" fmla="*/ 2789464 w 2990850"/>
              <a:gd name="connsiteY25" fmla="*/ 1651907 h 1681843"/>
              <a:gd name="connsiteX26" fmla="*/ 2713264 w 2990850"/>
              <a:gd name="connsiteY26" fmla="*/ 1597479 h 1681843"/>
              <a:gd name="connsiteX27" fmla="*/ 2598964 w 2990850"/>
              <a:gd name="connsiteY27" fmla="*/ 1526722 h 1681843"/>
              <a:gd name="connsiteX28" fmla="*/ 2427514 w 2990850"/>
              <a:gd name="connsiteY28" fmla="*/ 1431472 h 1681843"/>
              <a:gd name="connsiteX29" fmla="*/ 2223407 w 2990850"/>
              <a:gd name="connsiteY29" fmla="*/ 1330779 h 1681843"/>
              <a:gd name="connsiteX30" fmla="*/ 1929493 w 2990850"/>
              <a:gd name="connsiteY30" fmla="*/ 1186543 h 1681843"/>
              <a:gd name="connsiteX31" fmla="*/ 1570264 w 2990850"/>
              <a:gd name="connsiteY31" fmla="*/ 1020536 h 1681843"/>
              <a:gd name="connsiteX32" fmla="*/ 1205593 w 2990850"/>
              <a:gd name="connsiteY32" fmla="*/ 876300 h 1681843"/>
              <a:gd name="connsiteX33" fmla="*/ 1178378 w 2990850"/>
              <a:gd name="connsiteY33" fmla="*/ 868136 h 1681843"/>
              <a:gd name="connsiteX34" fmla="*/ 664028 w 2990850"/>
              <a:gd name="connsiteY34" fmla="*/ 653143 h 1681843"/>
              <a:gd name="connsiteX35" fmla="*/ 536121 w 2990850"/>
              <a:gd name="connsiteY35" fmla="*/ 604157 h 1681843"/>
              <a:gd name="connsiteX36" fmla="*/ 321128 w 2990850"/>
              <a:gd name="connsiteY36" fmla="*/ 525236 h 1681843"/>
              <a:gd name="connsiteX37" fmla="*/ 258536 w 2990850"/>
              <a:gd name="connsiteY37" fmla="*/ 498022 h 1681843"/>
              <a:gd name="connsiteX38" fmla="*/ 214993 w 2990850"/>
              <a:gd name="connsiteY38" fmla="*/ 465364 h 1681843"/>
              <a:gd name="connsiteX39" fmla="*/ 155121 w 2990850"/>
              <a:gd name="connsiteY39" fmla="*/ 402772 h 1681843"/>
              <a:gd name="connsiteX40" fmla="*/ 97971 w 2990850"/>
              <a:gd name="connsiteY40" fmla="*/ 307522 h 1681843"/>
              <a:gd name="connsiteX41" fmla="*/ 40821 w 2990850"/>
              <a:gd name="connsiteY41" fmla="*/ 187779 h 1681843"/>
              <a:gd name="connsiteX42" fmla="*/ 8164 w 2990850"/>
              <a:gd name="connsiteY42" fmla="*/ 92529 h 1681843"/>
              <a:gd name="connsiteX43" fmla="*/ 0 w 2990850"/>
              <a:gd name="connsiteY43" fmla="*/ 59872 h 1681843"/>
              <a:gd name="connsiteX44" fmla="*/ 2721 w 2990850"/>
              <a:gd name="connsiteY44" fmla="*/ 27214 h 1681843"/>
              <a:gd name="connsiteX45" fmla="*/ 8164 w 2990850"/>
              <a:gd name="connsiteY45" fmla="*/ 8164 h 1681843"/>
              <a:gd name="connsiteX46" fmla="*/ 16328 w 2990850"/>
              <a:gd name="connsiteY46" fmla="*/ 0 h 1681843"/>
              <a:gd name="connsiteX47" fmla="*/ 29936 w 2990850"/>
              <a:gd name="connsiteY47" fmla="*/ 2722 h 1681843"/>
              <a:gd name="connsiteX48" fmla="*/ 46264 w 2990850"/>
              <a:gd name="connsiteY48" fmla="*/ 16329 h 1681843"/>
              <a:gd name="connsiteX49" fmla="*/ 62593 w 2990850"/>
              <a:gd name="connsiteY49" fmla="*/ 40822 h 1681843"/>
              <a:gd name="connsiteX50" fmla="*/ 103414 w 2990850"/>
              <a:gd name="connsiteY50" fmla="*/ 87086 h 1681843"/>
              <a:gd name="connsiteX51" fmla="*/ 171450 w 2990850"/>
              <a:gd name="connsiteY51" fmla="*/ 155122 h 1681843"/>
              <a:gd name="connsiteX52" fmla="*/ 280307 w 2990850"/>
              <a:gd name="connsiteY52" fmla="*/ 250372 h 1681843"/>
              <a:gd name="connsiteX53" fmla="*/ 337457 w 2990850"/>
              <a:gd name="connsiteY53" fmla="*/ 288472 h 1681843"/>
              <a:gd name="connsiteX54" fmla="*/ 410936 w 2990850"/>
              <a:gd name="connsiteY54" fmla="*/ 326572 h 1681843"/>
              <a:gd name="connsiteX55" fmla="*/ 615043 w 2990850"/>
              <a:gd name="connsiteY55" fmla="*/ 419100 h 1681843"/>
              <a:gd name="connsiteX56" fmla="*/ 840921 w 2990850"/>
              <a:gd name="connsiteY56" fmla="*/ 519793 h 168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90850" h="1681843">
                <a:moveTo>
                  <a:pt x="840921" y="519793"/>
                </a:moveTo>
                <a:lnTo>
                  <a:pt x="1273628" y="710293"/>
                </a:lnTo>
                <a:lnTo>
                  <a:pt x="1714500" y="889907"/>
                </a:lnTo>
                <a:lnTo>
                  <a:pt x="2277836" y="1126672"/>
                </a:lnTo>
                <a:lnTo>
                  <a:pt x="2528207" y="1227364"/>
                </a:lnTo>
                <a:lnTo>
                  <a:pt x="2579914" y="1243693"/>
                </a:lnTo>
                <a:lnTo>
                  <a:pt x="2647950" y="1254579"/>
                </a:lnTo>
                <a:lnTo>
                  <a:pt x="2721428" y="1265464"/>
                </a:lnTo>
                <a:lnTo>
                  <a:pt x="2756807" y="1270907"/>
                </a:lnTo>
                <a:lnTo>
                  <a:pt x="2781300" y="1284514"/>
                </a:lnTo>
                <a:lnTo>
                  <a:pt x="2808514" y="1311729"/>
                </a:lnTo>
                <a:lnTo>
                  <a:pt x="2865664" y="1374322"/>
                </a:lnTo>
                <a:lnTo>
                  <a:pt x="2906486" y="1426029"/>
                </a:lnTo>
                <a:lnTo>
                  <a:pt x="2941864" y="1477736"/>
                </a:lnTo>
                <a:lnTo>
                  <a:pt x="2966357" y="1513114"/>
                </a:lnTo>
                <a:lnTo>
                  <a:pt x="2977243" y="1537607"/>
                </a:lnTo>
                <a:lnTo>
                  <a:pt x="2988128" y="1572986"/>
                </a:lnTo>
                <a:cubicBezTo>
                  <a:pt x="2989489" y="1577975"/>
                  <a:pt x="2984953" y="1559832"/>
                  <a:pt x="2985407" y="1567543"/>
                </a:cubicBezTo>
                <a:lnTo>
                  <a:pt x="2990850" y="1619250"/>
                </a:lnTo>
                <a:lnTo>
                  <a:pt x="2985407" y="1646464"/>
                </a:lnTo>
                <a:lnTo>
                  <a:pt x="2969078" y="1665514"/>
                </a:lnTo>
                <a:lnTo>
                  <a:pt x="2944586" y="1679122"/>
                </a:lnTo>
                <a:lnTo>
                  <a:pt x="2911928" y="1681843"/>
                </a:lnTo>
                <a:lnTo>
                  <a:pt x="2873828" y="1676400"/>
                </a:lnTo>
                <a:lnTo>
                  <a:pt x="2822121" y="1665514"/>
                </a:lnTo>
                <a:lnTo>
                  <a:pt x="2789464" y="1651907"/>
                </a:lnTo>
                <a:lnTo>
                  <a:pt x="2713264" y="1597479"/>
                </a:lnTo>
                <a:lnTo>
                  <a:pt x="2598964" y="1526722"/>
                </a:lnTo>
                <a:lnTo>
                  <a:pt x="2427514" y="1431472"/>
                </a:lnTo>
                <a:lnTo>
                  <a:pt x="2223407" y="1330779"/>
                </a:lnTo>
                <a:lnTo>
                  <a:pt x="1929493" y="1186543"/>
                </a:lnTo>
                <a:lnTo>
                  <a:pt x="1570264" y="1020536"/>
                </a:lnTo>
                <a:lnTo>
                  <a:pt x="1205593" y="876300"/>
                </a:lnTo>
                <a:cubicBezTo>
                  <a:pt x="1140279" y="850900"/>
                  <a:pt x="1268639" y="905329"/>
                  <a:pt x="1178378" y="868136"/>
                </a:cubicBezTo>
                <a:lnTo>
                  <a:pt x="664028" y="653143"/>
                </a:lnTo>
                <a:lnTo>
                  <a:pt x="536121" y="604157"/>
                </a:lnTo>
                <a:lnTo>
                  <a:pt x="321128" y="525236"/>
                </a:lnTo>
                <a:lnTo>
                  <a:pt x="258536" y="498022"/>
                </a:lnTo>
                <a:lnTo>
                  <a:pt x="214993" y="465364"/>
                </a:lnTo>
                <a:lnTo>
                  <a:pt x="155121" y="402772"/>
                </a:lnTo>
                <a:lnTo>
                  <a:pt x="97971" y="307522"/>
                </a:lnTo>
                <a:lnTo>
                  <a:pt x="40821" y="187779"/>
                </a:lnTo>
                <a:lnTo>
                  <a:pt x="8164" y="92529"/>
                </a:lnTo>
                <a:lnTo>
                  <a:pt x="0" y="59872"/>
                </a:lnTo>
                <a:lnTo>
                  <a:pt x="2721" y="27214"/>
                </a:lnTo>
                <a:lnTo>
                  <a:pt x="8164" y="8164"/>
                </a:lnTo>
                <a:lnTo>
                  <a:pt x="16328" y="0"/>
                </a:lnTo>
                <a:lnTo>
                  <a:pt x="29936" y="2722"/>
                </a:lnTo>
                <a:lnTo>
                  <a:pt x="46264" y="16329"/>
                </a:lnTo>
                <a:lnTo>
                  <a:pt x="62593" y="40822"/>
                </a:lnTo>
                <a:lnTo>
                  <a:pt x="103414" y="87086"/>
                </a:lnTo>
                <a:lnTo>
                  <a:pt x="171450" y="155122"/>
                </a:lnTo>
                <a:lnTo>
                  <a:pt x="280307" y="250372"/>
                </a:lnTo>
                <a:lnTo>
                  <a:pt x="337457" y="288472"/>
                </a:lnTo>
                <a:lnTo>
                  <a:pt x="410936" y="326572"/>
                </a:lnTo>
                <a:lnTo>
                  <a:pt x="615043" y="419100"/>
                </a:lnTo>
                <a:lnTo>
                  <a:pt x="840921" y="519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C36EB2C-1E5C-4805-AD01-F86480E2F2E3}"/>
              </a:ext>
            </a:extLst>
          </p:cNvPr>
          <p:cNvSpPr/>
          <p:nvPr/>
        </p:nvSpPr>
        <p:spPr>
          <a:xfrm rot="16200000">
            <a:off x="4011613" y="3316288"/>
            <a:ext cx="1538288" cy="652463"/>
          </a:xfrm>
          <a:custGeom>
            <a:avLst/>
            <a:gdLst>
              <a:gd name="connsiteX0" fmla="*/ 671513 w 1538288"/>
              <a:gd name="connsiteY0" fmla="*/ 295275 h 652463"/>
              <a:gd name="connsiteX1" fmla="*/ 1000125 w 1538288"/>
              <a:gd name="connsiteY1" fmla="*/ 252413 h 652463"/>
              <a:gd name="connsiteX2" fmla="*/ 1159669 w 1538288"/>
              <a:gd name="connsiteY2" fmla="*/ 230982 h 652463"/>
              <a:gd name="connsiteX3" fmla="*/ 1212056 w 1538288"/>
              <a:gd name="connsiteY3" fmla="*/ 221457 h 652463"/>
              <a:gd name="connsiteX4" fmla="*/ 1250156 w 1538288"/>
              <a:gd name="connsiteY4" fmla="*/ 207169 h 652463"/>
              <a:gd name="connsiteX5" fmla="*/ 1288256 w 1538288"/>
              <a:gd name="connsiteY5" fmla="*/ 190500 h 652463"/>
              <a:gd name="connsiteX6" fmla="*/ 1316831 w 1538288"/>
              <a:gd name="connsiteY6" fmla="*/ 171450 h 652463"/>
              <a:gd name="connsiteX7" fmla="*/ 1352550 w 1538288"/>
              <a:gd name="connsiteY7" fmla="*/ 145257 h 652463"/>
              <a:gd name="connsiteX8" fmla="*/ 1404938 w 1538288"/>
              <a:gd name="connsiteY8" fmla="*/ 95250 h 652463"/>
              <a:gd name="connsiteX9" fmla="*/ 1478756 w 1538288"/>
              <a:gd name="connsiteY9" fmla="*/ 14288 h 652463"/>
              <a:gd name="connsiteX10" fmla="*/ 1490663 w 1538288"/>
              <a:gd name="connsiteY10" fmla="*/ 4763 h 652463"/>
              <a:gd name="connsiteX11" fmla="*/ 1509713 w 1538288"/>
              <a:gd name="connsiteY11" fmla="*/ 0 h 652463"/>
              <a:gd name="connsiteX12" fmla="*/ 1521619 w 1538288"/>
              <a:gd name="connsiteY12" fmla="*/ 4763 h 652463"/>
              <a:gd name="connsiteX13" fmla="*/ 1526381 w 1538288"/>
              <a:gd name="connsiteY13" fmla="*/ 11907 h 652463"/>
              <a:gd name="connsiteX14" fmla="*/ 1535906 w 1538288"/>
              <a:gd name="connsiteY14" fmla="*/ 28575 h 652463"/>
              <a:gd name="connsiteX15" fmla="*/ 1535906 w 1538288"/>
              <a:gd name="connsiteY15" fmla="*/ 47625 h 652463"/>
              <a:gd name="connsiteX16" fmla="*/ 1538288 w 1538288"/>
              <a:gd name="connsiteY16" fmla="*/ 97632 h 652463"/>
              <a:gd name="connsiteX17" fmla="*/ 1533525 w 1538288"/>
              <a:gd name="connsiteY17" fmla="*/ 145257 h 652463"/>
              <a:gd name="connsiteX18" fmla="*/ 1524000 w 1538288"/>
              <a:gd name="connsiteY18" fmla="*/ 221457 h 652463"/>
              <a:gd name="connsiteX19" fmla="*/ 1507331 w 1538288"/>
              <a:gd name="connsiteY19" fmla="*/ 288132 h 652463"/>
              <a:gd name="connsiteX20" fmla="*/ 1497806 w 1538288"/>
              <a:gd name="connsiteY20" fmla="*/ 328613 h 652463"/>
              <a:gd name="connsiteX21" fmla="*/ 1488281 w 1538288"/>
              <a:gd name="connsiteY21" fmla="*/ 352425 h 652463"/>
              <a:gd name="connsiteX22" fmla="*/ 1462088 w 1538288"/>
              <a:gd name="connsiteY22" fmla="*/ 378619 h 652463"/>
              <a:gd name="connsiteX23" fmla="*/ 1404938 w 1538288"/>
              <a:gd name="connsiteY23" fmla="*/ 423863 h 652463"/>
              <a:gd name="connsiteX24" fmla="*/ 1362075 w 1538288"/>
              <a:gd name="connsiteY24" fmla="*/ 445294 h 652463"/>
              <a:gd name="connsiteX25" fmla="*/ 1326356 w 1538288"/>
              <a:gd name="connsiteY25" fmla="*/ 454819 h 652463"/>
              <a:gd name="connsiteX26" fmla="*/ 1250156 w 1538288"/>
              <a:gd name="connsiteY26" fmla="*/ 469107 h 652463"/>
              <a:gd name="connsiteX27" fmla="*/ 1078706 w 1538288"/>
              <a:gd name="connsiteY27" fmla="*/ 500063 h 652463"/>
              <a:gd name="connsiteX28" fmla="*/ 935831 w 1538288"/>
              <a:gd name="connsiteY28" fmla="*/ 521494 h 652463"/>
              <a:gd name="connsiteX29" fmla="*/ 764381 w 1538288"/>
              <a:gd name="connsiteY29" fmla="*/ 545307 h 652463"/>
              <a:gd name="connsiteX30" fmla="*/ 540544 w 1538288"/>
              <a:gd name="connsiteY30" fmla="*/ 581025 h 652463"/>
              <a:gd name="connsiteX31" fmla="*/ 442913 w 1538288"/>
              <a:gd name="connsiteY31" fmla="*/ 600075 h 652463"/>
              <a:gd name="connsiteX32" fmla="*/ 319088 w 1538288"/>
              <a:gd name="connsiteY32" fmla="*/ 626269 h 652463"/>
              <a:gd name="connsiteX33" fmla="*/ 200025 w 1538288"/>
              <a:gd name="connsiteY33" fmla="*/ 650082 h 652463"/>
              <a:gd name="connsiteX34" fmla="*/ 145256 w 1538288"/>
              <a:gd name="connsiteY34" fmla="*/ 652463 h 652463"/>
              <a:gd name="connsiteX35" fmla="*/ 109538 w 1538288"/>
              <a:gd name="connsiteY35" fmla="*/ 647700 h 652463"/>
              <a:gd name="connsiteX36" fmla="*/ 71438 w 1538288"/>
              <a:gd name="connsiteY36" fmla="*/ 628650 h 652463"/>
              <a:gd name="connsiteX37" fmla="*/ 35719 w 1538288"/>
              <a:gd name="connsiteY37" fmla="*/ 600075 h 652463"/>
              <a:gd name="connsiteX38" fmla="*/ 7144 w 1538288"/>
              <a:gd name="connsiteY38" fmla="*/ 557213 h 652463"/>
              <a:gd name="connsiteX39" fmla="*/ 0 w 1538288"/>
              <a:gd name="connsiteY39" fmla="*/ 531019 h 652463"/>
              <a:gd name="connsiteX40" fmla="*/ 4763 w 1538288"/>
              <a:gd name="connsiteY40" fmla="*/ 509588 h 652463"/>
              <a:gd name="connsiteX41" fmla="*/ 38100 w 1538288"/>
              <a:gd name="connsiteY41" fmla="*/ 473869 h 652463"/>
              <a:gd name="connsiteX42" fmla="*/ 97631 w 1538288"/>
              <a:gd name="connsiteY42" fmla="*/ 423863 h 652463"/>
              <a:gd name="connsiteX43" fmla="*/ 157163 w 1538288"/>
              <a:gd name="connsiteY43" fmla="*/ 376238 h 652463"/>
              <a:gd name="connsiteX44" fmla="*/ 214313 w 1538288"/>
              <a:gd name="connsiteY44" fmla="*/ 342900 h 652463"/>
              <a:gd name="connsiteX45" fmla="*/ 235744 w 1538288"/>
              <a:gd name="connsiteY45" fmla="*/ 338138 h 652463"/>
              <a:gd name="connsiteX46" fmla="*/ 302419 w 1538288"/>
              <a:gd name="connsiteY46" fmla="*/ 335757 h 652463"/>
              <a:gd name="connsiteX47" fmla="*/ 433388 w 1538288"/>
              <a:gd name="connsiteY47" fmla="*/ 323850 h 652463"/>
              <a:gd name="connsiteX48" fmla="*/ 585788 w 1538288"/>
              <a:gd name="connsiteY48" fmla="*/ 309563 h 652463"/>
              <a:gd name="connsiteX49" fmla="*/ 671513 w 1538288"/>
              <a:gd name="connsiteY49" fmla="*/ 295275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38288" h="652463">
                <a:moveTo>
                  <a:pt x="671513" y="295275"/>
                </a:moveTo>
                <a:lnTo>
                  <a:pt x="1000125" y="252413"/>
                </a:lnTo>
                <a:lnTo>
                  <a:pt x="1159669" y="230982"/>
                </a:lnTo>
                <a:lnTo>
                  <a:pt x="1212056" y="221457"/>
                </a:lnTo>
                <a:lnTo>
                  <a:pt x="1250156" y="207169"/>
                </a:lnTo>
                <a:lnTo>
                  <a:pt x="1288256" y="190500"/>
                </a:lnTo>
                <a:lnTo>
                  <a:pt x="1316831" y="171450"/>
                </a:lnTo>
                <a:lnTo>
                  <a:pt x="1352550" y="145257"/>
                </a:lnTo>
                <a:lnTo>
                  <a:pt x="1404938" y="95250"/>
                </a:lnTo>
                <a:lnTo>
                  <a:pt x="1478756" y="14288"/>
                </a:lnTo>
                <a:lnTo>
                  <a:pt x="1490663" y="4763"/>
                </a:lnTo>
                <a:lnTo>
                  <a:pt x="1509713" y="0"/>
                </a:lnTo>
                <a:lnTo>
                  <a:pt x="1521619" y="4763"/>
                </a:lnTo>
                <a:lnTo>
                  <a:pt x="1526381" y="11907"/>
                </a:lnTo>
                <a:lnTo>
                  <a:pt x="1535906" y="28575"/>
                </a:lnTo>
                <a:lnTo>
                  <a:pt x="1535906" y="47625"/>
                </a:lnTo>
                <a:lnTo>
                  <a:pt x="1538288" y="97632"/>
                </a:lnTo>
                <a:lnTo>
                  <a:pt x="1533525" y="145257"/>
                </a:lnTo>
                <a:lnTo>
                  <a:pt x="1524000" y="221457"/>
                </a:lnTo>
                <a:lnTo>
                  <a:pt x="1507331" y="288132"/>
                </a:lnTo>
                <a:lnTo>
                  <a:pt x="1497806" y="328613"/>
                </a:lnTo>
                <a:lnTo>
                  <a:pt x="1488281" y="352425"/>
                </a:lnTo>
                <a:lnTo>
                  <a:pt x="1462088" y="378619"/>
                </a:lnTo>
                <a:lnTo>
                  <a:pt x="1404938" y="423863"/>
                </a:lnTo>
                <a:lnTo>
                  <a:pt x="1362075" y="445294"/>
                </a:lnTo>
                <a:lnTo>
                  <a:pt x="1326356" y="454819"/>
                </a:lnTo>
                <a:lnTo>
                  <a:pt x="1250156" y="469107"/>
                </a:lnTo>
                <a:lnTo>
                  <a:pt x="1078706" y="500063"/>
                </a:lnTo>
                <a:lnTo>
                  <a:pt x="935831" y="521494"/>
                </a:lnTo>
                <a:lnTo>
                  <a:pt x="764381" y="545307"/>
                </a:lnTo>
                <a:lnTo>
                  <a:pt x="540544" y="581025"/>
                </a:lnTo>
                <a:lnTo>
                  <a:pt x="442913" y="600075"/>
                </a:lnTo>
                <a:lnTo>
                  <a:pt x="319088" y="626269"/>
                </a:lnTo>
                <a:lnTo>
                  <a:pt x="200025" y="650082"/>
                </a:lnTo>
                <a:lnTo>
                  <a:pt x="145256" y="652463"/>
                </a:lnTo>
                <a:lnTo>
                  <a:pt x="109538" y="647700"/>
                </a:lnTo>
                <a:lnTo>
                  <a:pt x="71438" y="628650"/>
                </a:lnTo>
                <a:lnTo>
                  <a:pt x="35719" y="600075"/>
                </a:lnTo>
                <a:lnTo>
                  <a:pt x="7144" y="557213"/>
                </a:lnTo>
                <a:lnTo>
                  <a:pt x="0" y="531019"/>
                </a:lnTo>
                <a:lnTo>
                  <a:pt x="4763" y="509588"/>
                </a:lnTo>
                <a:lnTo>
                  <a:pt x="38100" y="473869"/>
                </a:lnTo>
                <a:lnTo>
                  <a:pt x="97631" y="423863"/>
                </a:lnTo>
                <a:lnTo>
                  <a:pt x="157163" y="376238"/>
                </a:lnTo>
                <a:lnTo>
                  <a:pt x="214313" y="342900"/>
                </a:lnTo>
                <a:lnTo>
                  <a:pt x="235744" y="338138"/>
                </a:lnTo>
                <a:lnTo>
                  <a:pt x="302419" y="335757"/>
                </a:lnTo>
                <a:lnTo>
                  <a:pt x="433388" y="323850"/>
                </a:lnTo>
                <a:lnTo>
                  <a:pt x="585788" y="309563"/>
                </a:lnTo>
                <a:lnTo>
                  <a:pt x="671513" y="295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B22547C-6663-4AE0-B8FC-C3E1B834488C}"/>
              </a:ext>
            </a:extLst>
          </p:cNvPr>
          <p:cNvSpPr/>
          <p:nvPr/>
        </p:nvSpPr>
        <p:spPr>
          <a:xfrm rot="19800000">
            <a:off x="3979863" y="3533776"/>
            <a:ext cx="4119562" cy="2443163"/>
          </a:xfrm>
          <a:custGeom>
            <a:avLst/>
            <a:gdLst>
              <a:gd name="connsiteX0" fmla="*/ 1535430 w 4118610"/>
              <a:gd name="connsiteY0" fmla="*/ 872490 h 2411730"/>
              <a:gd name="connsiteX1" fmla="*/ 1764030 w 4118610"/>
              <a:gd name="connsiteY1" fmla="*/ 979170 h 2411730"/>
              <a:gd name="connsiteX2" fmla="*/ 2266950 w 4118610"/>
              <a:gd name="connsiteY2" fmla="*/ 1215390 h 2411730"/>
              <a:gd name="connsiteX3" fmla="*/ 2716530 w 4118610"/>
              <a:gd name="connsiteY3" fmla="*/ 1424940 h 2411730"/>
              <a:gd name="connsiteX4" fmla="*/ 3139440 w 4118610"/>
              <a:gd name="connsiteY4" fmla="*/ 1630680 h 2411730"/>
              <a:gd name="connsiteX5" fmla="*/ 3436620 w 4118610"/>
              <a:gd name="connsiteY5" fmla="*/ 1779270 h 2411730"/>
              <a:gd name="connsiteX6" fmla="*/ 3505200 w 4118610"/>
              <a:gd name="connsiteY6" fmla="*/ 1817370 h 2411730"/>
              <a:gd name="connsiteX7" fmla="*/ 3558540 w 4118610"/>
              <a:gd name="connsiteY7" fmla="*/ 1836420 h 2411730"/>
              <a:gd name="connsiteX8" fmla="*/ 3661410 w 4118610"/>
              <a:gd name="connsiteY8" fmla="*/ 1859280 h 2411730"/>
              <a:gd name="connsiteX9" fmla="*/ 3768090 w 4118610"/>
              <a:gd name="connsiteY9" fmla="*/ 1885950 h 2411730"/>
              <a:gd name="connsiteX10" fmla="*/ 3787140 w 4118610"/>
              <a:gd name="connsiteY10" fmla="*/ 1893570 h 2411730"/>
              <a:gd name="connsiteX11" fmla="*/ 3829050 w 4118610"/>
              <a:gd name="connsiteY11" fmla="*/ 1931670 h 2411730"/>
              <a:gd name="connsiteX12" fmla="*/ 3931920 w 4118610"/>
              <a:gd name="connsiteY12" fmla="*/ 2026920 h 2411730"/>
              <a:gd name="connsiteX13" fmla="*/ 4000500 w 4118610"/>
              <a:gd name="connsiteY13" fmla="*/ 2106930 h 2411730"/>
              <a:gd name="connsiteX14" fmla="*/ 4046220 w 4118610"/>
              <a:gd name="connsiteY14" fmla="*/ 2156460 h 2411730"/>
              <a:gd name="connsiteX15" fmla="*/ 4084320 w 4118610"/>
              <a:gd name="connsiteY15" fmla="*/ 2209800 h 2411730"/>
              <a:gd name="connsiteX16" fmla="*/ 4099560 w 4118610"/>
              <a:gd name="connsiteY16" fmla="*/ 2236470 h 2411730"/>
              <a:gd name="connsiteX17" fmla="*/ 4114800 w 4118610"/>
              <a:gd name="connsiteY17" fmla="*/ 2297430 h 2411730"/>
              <a:gd name="connsiteX18" fmla="*/ 4118610 w 4118610"/>
              <a:gd name="connsiteY18" fmla="*/ 2335530 h 2411730"/>
              <a:gd name="connsiteX19" fmla="*/ 4118610 w 4118610"/>
              <a:gd name="connsiteY19" fmla="*/ 2369820 h 2411730"/>
              <a:gd name="connsiteX20" fmla="*/ 4107180 w 4118610"/>
              <a:gd name="connsiteY20" fmla="*/ 2392680 h 2411730"/>
              <a:gd name="connsiteX21" fmla="*/ 4084320 w 4118610"/>
              <a:gd name="connsiteY21" fmla="*/ 2404110 h 2411730"/>
              <a:gd name="connsiteX22" fmla="*/ 4050030 w 4118610"/>
              <a:gd name="connsiteY22" fmla="*/ 2411730 h 2411730"/>
              <a:gd name="connsiteX23" fmla="*/ 4011930 w 4118610"/>
              <a:gd name="connsiteY23" fmla="*/ 2404110 h 2411730"/>
              <a:gd name="connsiteX24" fmla="*/ 3947160 w 4118610"/>
              <a:gd name="connsiteY24" fmla="*/ 2377440 h 2411730"/>
              <a:gd name="connsiteX25" fmla="*/ 3882390 w 4118610"/>
              <a:gd name="connsiteY25" fmla="*/ 2335530 h 2411730"/>
              <a:gd name="connsiteX26" fmla="*/ 3733800 w 4118610"/>
              <a:gd name="connsiteY26" fmla="*/ 2225040 h 2411730"/>
              <a:gd name="connsiteX27" fmla="*/ 3596640 w 4118610"/>
              <a:gd name="connsiteY27" fmla="*/ 2133600 h 2411730"/>
              <a:gd name="connsiteX28" fmla="*/ 3387090 w 4118610"/>
              <a:gd name="connsiteY28" fmla="*/ 2000250 h 2411730"/>
              <a:gd name="connsiteX29" fmla="*/ 3105150 w 4118610"/>
              <a:gd name="connsiteY29" fmla="*/ 1847850 h 2411730"/>
              <a:gd name="connsiteX30" fmla="*/ 2781300 w 4118610"/>
              <a:gd name="connsiteY30" fmla="*/ 1684020 h 2411730"/>
              <a:gd name="connsiteX31" fmla="*/ 2468880 w 4118610"/>
              <a:gd name="connsiteY31" fmla="*/ 1520190 h 2411730"/>
              <a:gd name="connsiteX32" fmla="*/ 2167890 w 4118610"/>
              <a:gd name="connsiteY32" fmla="*/ 1371600 h 2411730"/>
              <a:gd name="connsiteX33" fmla="*/ 1802130 w 4118610"/>
              <a:gd name="connsiteY33" fmla="*/ 1196340 h 2411730"/>
              <a:gd name="connsiteX34" fmla="*/ 1367790 w 4118610"/>
              <a:gd name="connsiteY34" fmla="*/ 990600 h 2411730"/>
              <a:gd name="connsiteX35" fmla="*/ 1021080 w 4118610"/>
              <a:gd name="connsiteY35" fmla="*/ 842010 h 2411730"/>
              <a:gd name="connsiteX36" fmla="*/ 613410 w 4118610"/>
              <a:gd name="connsiteY36" fmla="*/ 666750 h 2411730"/>
              <a:gd name="connsiteX37" fmla="*/ 487680 w 4118610"/>
              <a:gd name="connsiteY37" fmla="*/ 613410 h 2411730"/>
              <a:gd name="connsiteX38" fmla="*/ 365760 w 4118610"/>
              <a:gd name="connsiteY38" fmla="*/ 567690 h 2411730"/>
              <a:gd name="connsiteX39" fmla="*/ 220980 w 4118610"/>
              <a:gd name="connsiteY39" fmla="*/ 502920 h 2411730"/>
              <a:gd name="connsiteX40" fmla="*/ 190500 w 4118610"/>
              <a:gd name="connsiteY40" fmla="*/ 483870 h 2411730"/>
              <a:gd name="connsiteX41" fmla="*/ 156210 w 4118610"/>
              <a:gd name="connsiteY41" fmla="*/ 438150 h 2411730"/>
              <a:gd name="connsiteX42" fmla="*/ 95250 w 4118610"/>
              <a:gd name="connsiteY42" fmla="*/ 331470 h 2411730"/>
              <a:gd name="connsiteX43" fmla="*/ 38100 w 4118610"/>
              <a:gd name="connsiteY43" fmla="*/ 209550 h 2411730"/>
              <a:gd name="connsiteX44" fmla="*/ 7620 w 4118610"/>
              <a:gd name="connsiteY44" fmla="*/ 106680 h 2411730"/>
              <a:gd name="connsiteX45" fmla="*/ 0 w 4118610"/>
              <a:gd name="connsiteY45" fmla="*/ 38100 h 2411730"/>
              <a:gd name="connsiteX46" fmla="*/ 7620 w 4118610"/>
              <a:gd name="connsiteY46" fmla="*/ 3810 h 2411730"/>
              <a:gd name="connsiteX47" fmla="*/ 19050 w 4118610"/>
              <a:gd name="connsiteY47" fmla="*/ 0 h 2411730"/>
              <a:gd name="connsiteX48" fmla="*/ 30480 w 4118610"/>
              <a:gd name="connsiteY48" fmla="*/ 0 h 2411730"/>
              <a:gd name="connsiteX49" fmla="*/ 49530 w 4118610"/>
              <a:gd name="connsiteY49" fmla="*/ 7620 h 2411730"/>
              <a:gd name="connsiteX50" fmla="*/ 68580 w 4118610"/>
              <a:gd name="connsiteY50" fmla="*/ 30480 h 2411730"/>
              <a:gd name="connsiteX51" fmla="*/ 114300 w 4118610"/>
              <a:gd name="connsiteY51" fmla="*/ 83820 h 2411730"/>
              <a:gd name="connsiteX52" fmla="*/ 194310 w 4118610"/>
              <a:gd name="connsiteY52" fmla="*/ 171450 h 2411730"/>
              <a:gd name="connsiteX53" fmla="*/ 49530 w 4118610"/>
              <a:gd name="connsiteY53" fmla="*/ 3810 h 2411730"/>
              <a:gd name="connsiteX54" fmla="*/ 236220 w 4118610"/>
              <a:gd name="connsiteY54" fmla="*/ 220980 h 2411730"/>
              <a:gd name="connsiteX55" fmla="*/ 278130 w 4118610"/>
              <a:gd name="connsiteY55" fmla="*/ 259080 h 2411730"/>
              <a:gd name="connsiteX56" fmla="*/ 342900 w 4118610"/>
              <a:gd name="connsiteY56" fmla="*/ 308610 h 2411730"/>
              <a:gd name="connsiteX57" fmla="*/ 670560 w 4118610"/>
              <a:gd name="connsiteY57" fmla="*/ 468630 h 2411730"/>
              <a:gd name="connsiteX58" fmla="*/ 1089660 w 4118610"/>
              <a:gd name="connsiteY58" fmla="*/ 655320 h 2411730"/>
              <a:gd name="connsiteX59" fmla="*/ 1535430 w 4118610"/>
              <a:gd name="connsiteY59" fmla="*/ 872490 h 2411730"/>
              <a:gd name="connsiteX0" fmla="*/ 1535430 w 4118610"/>
              <a:gd name="connsiteY0" fmla="*/ 891540 h 2430780"/>
              <a:gd name="connsiteX1" fmla="*/ 1764030 w 4118610"/>
              <a:gd name="connsiteY1" fmla="*/ 998220 h 2430780"/>
              <a:gd name="connsiteX2" fmla="*/ 2266950 w 4118610"/>
              <a:gd name="connsiteY2" fmla="*/ 1234440 h 2430780"/>
              <a:gd name="connsiteX3" fmla="*/ 2716530 w 4118610"/>
              <a:gd name="connsiteY3" fmla="*/ 1443990 h 2430780"/>
              <a:gd name="connsiteX4" fmla="*/ 3139440 w 4118610"/>
              <a:gd name="connsiteY4" fmla="*/ 1649730 h 2430780"/>
              <a:gd name="connsiteX5" fmla="*/ 3436620 w 4118610"/>
              <a:gd name="connsiteY5" fmla="*/ 1798320 h 2430780"/>
              <a:gd name="connsiteX6" fmla="*/ 3505200 w 4118610"/>
              <a:gd name="connsiteY6" fmla="*/ 1836420 h 2430780"/>
              <a:gd name="connsiteX7" fmla="*/ 3558540 w 4118610"/>
              <a:gd name="connsiteY7" fmla="*/ 1855470 h 2430780"/>
              <a:gd name="connsiteX8" fmla="*/ 3661410 w 4118610"/>
              <a:gd name="connsiteY8" fmla="*/ 1878330 h 2430780"/>
              <a:gd name="connsiteX9" fmla="*/ 3768090 w 4118610"/>
              <a:gd name="connsiteY9" fmla="*/ 1905000 h 2430780"/>
              <a:gd name="connsiteX10" fmla="*/ 3787140 w 4118610"/>
              <a:gd name="connsiteY10" fmla="*/ 1912620 h 2430780"/>
              <a:gd name="connsiteX11" fmla="*/ 3829050 w 4118610"/>
              <a:gd name="connsiteY11" fmla="*/ 1950720 h 2430780"/>
              <a:gd name="connsiteX12" fmla="*/ 3931920 w 4118610"/>
              <a:gd name="connsiteY12" fmla="*/ 2045970 h 2430780"/>
              <a:gd name="connsiteX13" fmla="*/ 4000500 w 4118610"/>
              <a:gd name="connsiteY13" fmla="*/ 2125980 h 2430780"/>
              <a:gd name="connsiteX14" fmla="*/ 4046220 w 4118610"/>
              <a:gd name="connsiteY14" fmla="*/ 2175510 h 2430780"/>
              <a:gd name="connsiteX15" fmla="*/ 4084320 w 4118610"/>
              <a:gd name="connsiteY15" fmla="*/ 2228850 h 2430780"/>
              <a:gd name="connsiteX16" fmla="*/ 4099560 w 4118610"/>
              <a:gd name="connsiteY16" fmla="*/ 2255520 h 2430780"/>
              <a:gd name="connsiteX17" fmla="*/ 4114800 w 4118610"/>
              <a:gd name="connsiteY17" fmla="*/ 2316480 h 2430780"/>
              <a:gd name="connsiteX18" fmla="*/ 4118610 w 4118610"/>
              <a:gd name="connsiteY18" fmla="*/ 2354580 h 2430780"/>
              <a:gd name="connsiteX19" fmla="*/ 4118610 w 4118610"/>
              <a:gd name="connsiteY19" fmla="*/ 2388870 h 2430780"/>
              <a:gd name="connsiteX20" fmla="*/ 4107180 w 4118610"/>
              <a:gd name="connsiteY20" fmla="*/ 2411730 h 2430780"/>
              <a:gd name="connsiteX21" fmla="*/ 4084320 w 4118610"/>
              <a:gd name="connsiteY21" fmla="*/ 2423160 h 2430780"/>
              <a:gd name="connsiteX22" fmla="*/ 4050030 w 4118610"/>
              <a:gd name="connsiteY22" fmla="*/ 2430780 h 2430780"/>
              <a:gd name="connsiteX23" fmla="*/ 4011930 w 4118610"/>
              <a:gd name="connsiteY23" fmla="*/ 2423160 h 2430780"/>
              <a:gd name="connsiteX24" fmla="*/ 3947160 w 4118610"/>
              <a:gd name="connsiteY24" fmla="*/ 2396490 h 2430780"/>
              <a:gd name="connsiteX25" fmla="*/ 3882390 w 4118610"/>
              <a:gd name="connsiteY25" fmla="*/ 2354580 h 2430780"/>
              <a:gd name="connsiteX26" fmla="*/ 3733800 w 4118610"/>
              <a:gd name="connsiteY26" fmla="*/ 2244090 h 2430780"/>
              <a:gd name="connsiteX27" fmla="*/ 3596640 w 4118610"/>
              <a:gd name="connsiteY27" fmla="*/ 2152650 h 2430780"/>
              <a:gd name="connsiteX28" fmla="*/ 3387090 w 4118610"/>
              <a:gd name="connsiteY28" fmla="*/ 2019300 h 2430780"/>
              <a:gd name="connsiteX29" fmla="*/ 3105150 w 4118610"/>
              <a:gd name="connsiteY29" fmla="*/ 1866900 h 2430780"/>
              <a:gd name="connsiteX30" fmla="*/ 2781300 w 4118610"/>
              <a:gd name="connsiteY30" fmla="*/ 1703070 h 2430780"/>
              <a:gd name="connsiteX31" fmla="*/ 2468880 w 4118610"/>
              <a:gd name="connsiteY31" fmla="*/ 1539240 h 2430780"/>
              <a:gd name="connsiteX32" fmla="*/ 2167890 w 4118610"/>
              <a:gd name="connsiteY32" fmla="*/ 1390650 h 2430780"/>
              <a:gd name="connsiteX33" fmla="*/ 1802130 w 4118610"/>
              <a:gd name="connsiteY33" fmla="*/ 1215390 h 2430780"/>
              <a:gd name="connsiteX34" fmla="*/ 1367790 w 4118610"/>
              <a:gd name="connsiteY34" fmla="*/ 1009650 h 2430780"/>
              <a:gd name="connsiteX35" fmla="*/ 1021080 w 4118610"/>
              <a:gd name="connsiteY35" fmla="*/ 861060 h 2430780"/>
              <a:gd name="connsiteX36" fmla="*/ 613410 w 4118610"/>
              <a:gd name="connsiteY36" fmla="*/ 685800 h 2430780"/>
              <a:gd name="connsiteX37" fmla="*/ 487680 w 4118610"/>
              <a:gd name="connsiteY37" fmla="*/ 632460 h 2430780"/>
              <a:gd name="connsiteX38" fmla="*/ 365760 w 4118610"/>
              <a:gd name="connsiteY38" fmla="*/ 586740 h 2430780"/>
              <a:gd name="connsiteX39" fmla="*/ 220980 w 4118610"/>
              <a:gd name="connsiteY39" fmla="*/ 521970 h 2430780"/>
              <a:gd name="connsiteX40" fmla="*/ 190500 w 4118610"/>
              <a:gd name="connsiteY40" fmla="*/ 502920 h 2430780"/>
              <a:gd name="connsiteX41" fmla="*/ 156210 w 4118610"/>
              <a:gd name="connsiteY41" fmla="*/ 457200 h 2430780"/>
              <a:gd name="connsiteX42" fmla="*/ 95250 w 4118610"/>
              <a:gd name="connsiteY42" fmla="*/ 350520 h 2430780"/>
              <a:gd name="connsiteX43" fmla="*/ 38100 w 4118610"/>
              <a:gd name="connsiteY43" fmla="*/ 228600 h 2430780"/>
              <a:gd name="connsiteX44" fmla="*/ 7620 w 4118610"/>
              <a:gd name="connsiteY44" fmla="*/ 125730 h 2430780"/>
              <a:gd name="connsiteX45" fmla="*/ 0 w 4118610"/>
              <a:gd name="connsiteY45" fmla="*/ 57150 h 2430780"/>
              <a:gd name="connsiteX46" fmla="*/ 7620 w 4118610"/>
              <a:gd name="connsiteY46" fmla="*/ 22860 h 2430780"/>
              <a:gd name="connsiteX47" fmla="*/ 19050 w 4118610"/>
              <a:gd name="connsiteY47" fmla="*/ 19050 h 2430780"/>
              <a:gd name="connsiteX48" fmla="*/ 30480 w 4118610"/>
              <a:gd name="connsiteY48" fmla="*/ 19050 h 2430780"/>
              <a:gd name="connsiteX49" fmla="*/ 49530 w 4118610"/>
              <a:gd name="connsiteY49" fmla="*/ 26670 h 2430780"/>
              <a:gd name="connsiteX50" fmla="*/ 68580 w 4118610"/>
              <a:gd name="connsiteY50" fmla="*/ 49530 h 2430780"/>
              <a:gd name="connsiteX51" fmla="*/ 114300 w 4118610"/>
              <a:gd name="connsiteY51" fmla="*/ 102870 h 2430780"/>
              <a:gd name="connsiteX52" fmla="*/ 49530 w 4118610"/>
              <a:gd name="connsiteY52" fmla="*/ 22860 h 2430780"/>
              <a:gd name="connsiteX53" fmla="*/ 236220 w 4118610"/>
              <a:gd name="connsiteY53" fmla="*/ 240030 h 2430780"/>
              <a:gd name="connsiteX54" fmla="*/ 278130 w 4118610"/>
              <a:gd name="connsiteY54" fmla="*/ 278130 h 2430780"/>
              <a:gd name="connsiteX55" fmla="*/ 342900 w 4118610"/>
              <a:gd name="connsiteY55" fmla="*/ 327660 h 2430780"/>
              <a:gd name="connsiteX56" fmla="*/ 670560 w 4118610"/>
              <a:gd name="connsiteY56" fmla="*/ 487680 h 2430780"/>
              <a:gd name="connsiteX57" fmla="*/ 1089660 w 4118610"/>
              <a:gd name="connsiteY57" fmla="*/ 674370 h 2430780"/>
              <a:gd name="connsiteX58" fmla="*/ 1535430 w 4118610"/>
              <a:gd name="connsiteY58" fmla="*/ 891540 h 2430780"/>
              <a:gd name="connsiteX0" fmla="*/ 1535430 w 4118610"/>
              <a:gd name="connsiteY0" fmla="*/ 872490 h 2411730"/>
              <a:gd name="connsiteX1" fmla="*/ 1764030 w 4118610"/>
              <a:gd name="connsiteY1" fmla="*/ 979170 h 2411730"/>
              <a:gd name="connsiteX2" fmla="*/ 2266950 w 4118610"/>
              <a:gd name="connsiteY2" fmla="*/ 1215390 h 2411730"/>
              <a:gd name="connsiteX3" fmla="*/ 2716530 w 4118610"/>
              <a:gd name="connsiteY3" fmla="*/ 1424940 h 2411730"/>
              <a:gd name="connsiteX4" fmla="*/ 3139440 w 4118610"/>
              <a:gd name="connsiteY4" fmla="*/ 1630680 h 2411730"/>
              <a:gd name="connsiteX5" fmla="*/ 3436620 w 4118610"/>
              <a:gd name="connsiteY5" fmla="*/ 1779270 h 2411730"/>
              <a:gd name="connsiteX6" fmla="*/ 3505200 w 4118610"/>
              <a:gd name="connsiteY6" fmla="*/ 1817370 h 2411730"/>
              <a:gd name="connsiteX7" fmla="*/ 3558540 w 4118610"/>
              <a:gd name="connsiteY7" fmla="*/ 1836420 h 2411730"/>
              <a:gd name="connsiteX8" fmla="*/ 3661410 w 4118610"/>
              <a:gd name="connsiteY8" fmla="*/ 1859280 h 2411730"/>
              <a:gd name="connsiteX9" fmla="*/ 3768090 w 4118610"/>
              <a:gd name="connsiteY9" fmla="*/ 1885950 h 2411730"/>
              <a:gd name="connsiteX10" fmla="*/ 3787140 w 4118610"/>
              <a:gd name="connsiteY10" fmla="*/ 1893570 h 2411730"/>
              <a:gd name="connsiteX11" fmla="*/ 3829050 w 4118610"/>
              <a:gd name="connsiteY11" fmla="*/ 1931670 h 2411730"/>
              <a:gd name="connsiteX12" fmla="*/ 3931920 w 4118610"/>
              <a:gd name="connsiteY12" fmla="*/ 2026920 h 2411730"/>
              <a:gd name="connsiteX13" fmla="*/ 4000500 w 4118610"/>
              <a:gd name="connsiteY13" fmla="*/ 2106930 h 2411730"/>
              <a:gd name="connsiteX14" fmla="*/ 4046220 w 4118610"/>
              <a:gd name="connsiteY14" fmla="*/ 2156460 h 2411730"/>
              <a:gd name="connsiteX15" fmla="*/ 4084320 w 4118610"/>
              <a:gd name="connsiteY15" fmla="*/ 2209800 h 2411730"/>
              <a:gd name="connsiteX16" fmla="*/ 4099560 w 4118610"/>
              <a:gd name="connsiteY16" fmla="*/ 2236470 h 2411730"/>
              <a:gd name="connsiteX17" fmla="*/ 4114800 w 4118610"/>
              <a:gd name="connsiteY17" fmla="*/ 2297430 h 2411730"/>
              <a:gd name="connsiteX18" fmla="*/ 4118610 w 4118610"/>
              <a:gd name="connsiteY18" fmla="*/ 2335530 h 2411730"/>
              <a:gd name="connsiteX19" fmla="*/ 4118610 w 4118610"/>
              <a:gd name="connsiteY19" fmla="*/ 2369820 h 2411730"/>
              <a:gd name="connsiteX20" fmla="*/ 4107180 w 4118610"/>
              <a:gd name="connsiteY20" fmla="*/ 2392680 h 2411730"/>
              <a:gd name="connsiteX21" fmla="*/ 4084320 w 4118610"/>
              <a:gd name="connsiteY21" fmla="*/ 2404110 h 2411730"/>
              <a:gd name="connsiteX22" fmla="*/ 4050030 w 4118610"/>
              <a:gd name="connsiteY22" fmla="*/ 2411730 h 2411730"/>
              <a:gd name="connsiteX23" fmla="*/ 4011930 w 4118610"/>
              <a:gd name="connsiteY23" fmla="*/ 2404110 h 2411730"/>
              <a:gd name="connsiteX24" fmla="*/ 3947160 w 4118610"/>
              <a:gd name="connsiteY24" fmla="*/ 2377440 h 2411730"/>
              <a:gd name="connsiteX25" fmla="*/ 3882390 w 4118610"/>
              <a:gd name="connsiteY25" fmla="*/ 2335530 h 2411730"/>
              <a:gd name="connsiteX26" fmla="*/ 3733800 w 4118610"/>
              <a:gd name="connsiteY26" fmla="*/ 2225040 h 2411730"/>
              <a:gd name="connsiteX27" fmla="*/ 3596640 w 4118610"/>
              <a:gd name="connsiteY27" fmla="*/ 2133600 h 2411730"/>
              <a:gd name="connsiteX28" fmla="*/ 3387090 w 4118610"/>
              <a:gd name="connsiteY28" fmla="*/ 2000250 h 2411730"/>
              <a:gd name="connsiteX29" fmla="*/ 3105150 w 4118610"/>
              <a:gd name="connsiteY29" fmla="*/ 1847850 h 2411730"/>
              <a:gd name="connsiteX30" fmla="*/ 2781300 w 4118610"/>
              <a:gd name="connsiteY30" fmla="*/ 1684020 h 2411730"/>
              <a:gd name="connsiteX31" fmla="*/ 2468880 w 4118610"/>
              <a:gd name="connsiteY31" fmla="*/ 1520190 h 2411730"/>
              <a:gd name="connsiteX32" fmla="*/ 2167890 w 4118610"/>
              <a:gd name="connsiteY32" fmla="*/ 1371600 h 2411730"/>
              <a:gd name="connsiteX33" fmla="*/ 1802130 w 4118610"/>
              <a:gd name="connsiteY33" fmla="*/ 1196340 h 2411730"/>
              <a:gd name="connsiteX34" fmla="*/ 1367790 w 4118610"/>
              <a:gd name="connsiteY34" fmla="*/ 990600 h 2411730"/>
              <a:gd name="connsiteX35" fmla="*/ 1021080 w 4118610"/>
              <a:gd name="connsiteY35" fmla="*/ 842010 h 2411730"/>
              <a:gd name="connsiteX36" fmla="*/ 613410 w 4118610"/>
              <a:gd name="connsiteY36" fmla="*/ 666750 h 2411730"/>
              <a:gd name="connsiteX37" fmla="*/ 487680 w 4118610"/>
              <a:gd name="connsiteY37" fmla="*/ 613410 h 2411730"/>
              <a:gd name="connsiteX38" fmla="*/ 365760 w 4118610"/>
              <a:gd name="connsiteY38" fmla="*/ 567690 h 2411730"/>
              <a:gd name="connsiteX39" fmla="*/ 220980 w 4118610"/>
              <a:gd name="connsiteY39" fmla="*/ 502920 h 2411730"/>
              <a:gd name="connsiteX40" fmla="*/ 190500 w 4118610"/>
              <a:gd name="connsiteY40" fmla="*/ 483870 h 2411730"/>
              <a:gd name="connsiteX41" fmla="*/ 156210 w 4118610"/>
              <a:gd name="connsiteY41" fmla="*/ 438150 h 2411730"/>
              <a:gd name="connsiteX42" fmla="*/ 95250 w 4118610"/>
              <a:gd name="connsiteY42" fmla="*/ 331470 h 2411730"/>
              <a:gd name="connsiteX43" fmla="*/ 38100 w 4118610"/>
              <a:gd name="connsiteY43" fmla="*/ 209550 h 2411730"/>
              <a:gd name="connsiteX44" fmla="*/ 7620 w 4118610"/>
              <a:gd name="connsiteY44" fmla="*/ 106680 h 2411730"/>
              <a:gd name="connsiteX45" fmla="*/ 0 w 4118610"/>
              <a:gd name="connsiteY45" fmla="*/ 38100 h 2411730"/>
              <a:gd name="connsiteX46" fmla="*/ 7620 w 4118610"/>
              <a:gd name="connsiteY46" fmla="*/ 3810 h 2411730"/>
              <a:gd name="connsiteX47" fmla="*/ 19050 w 4118610"/>
              <a:gd name="connsiteY47" fmla="*/ 0 h 2411730"/>
              <a:gd name="connsiteX48" fmla="*/ 30480 w 4118610"/>
              <a:gd name="connsiteY48" fmla="*/ 0 h 2411730"/>
              <a:gd name="connsiteX49" fmla="*/ 49530 w 4118610"/>
              <a:gd name="connsiteY49" fmla="*/ 7620 h 2411730"/>
              <a:gd name="connsiteX50" fmla="*/ 68580 w 4118610"/>
              <a:gd name="connsiteY50" fmla="*/ 30480 h 2411730"/>
              <a:gd name="connsiteX51" fmla="*/ 49530 w 4118610"/>
              <a:gd name="connsiteY51" fmla="*/ 3810 h 2411730"/>
              <a:gd name="connsiteX52" fmla="*/ 236220 w 4118610"/>
              <a:gd name="connsiteY52" fmla="*/ 220980 h 2411730"/>
              <a:gd name="connsiteX53" fmla="*/ 278130 w 4118610"/>
              <a:gd name="connsiteY53" fmla="*/ 259080 h 2411730"/>
              <a:gd name="connsiteX54" fmla="*/ 342900 w 4118610"/>
              <a:gd name="connsiteY54" fmla="*/ 308610 h 2411730"/>
              <a:gd name="connsiteX55" fmla="*/ 670560 w 4118610"/>
              <a:gd name="connsiteY55" fmla="*/ 468630 h 2411730"/>
              <a:gd name="connsiteX56" fmla="*/ 1089660 w 4118610"/>
              <a:gd name="connsiteY56" fmla="*/ 655320 h 2411730"/>
              <a:gd name="connsiteX57" fmla="*/ 1535430 w 4118610"/>
              <a:gd name="connsiteY57" fmla="*/ 872490 h 2411730"/>
              <a:gd name="connsiteX0" fmla="*/ 1535430 w 4118610"/>
              <a:gd name="connsiteY0" fmla="*/ 904240 h 2443480"/>
              <a:gd name="connsiteX1" fmla="*/ 1764030 w 4118610"/>
              <a:gd name="connsiteY1" fmla="*/ 1010920 h 2443480"/>
              <a:gd name="connsiteX2" fmla="*/ 2266950 w 4118610"/>
              <a:gd name="connsiteY2" fmla="*/ 1247140 h 2443480"/>
              <a:gd name="connsiteX3" fmla="*/ 2716530 w 4118610"/>
              <a:gd name="connsiteY3" fmla="*/ 1456690 h 2443480"/>
              <a:gd name="connsiteX4" fmla="*/ 3139440 w 4118610"/>
              <a:gd name="connsiteY4" fmla="*/ 1662430 h 2443480"/>
              <a:gd name="connsiteX5" fmla="*/ 3436620 w 4118610"/>
              <a:gd name="connsiteY5" fmla="*/ 1811020 h 2443480"/>
              <a:gd name="connsiteX6" fmla="*/ 3505200 w 4118610"/>
              <a:gd name="connsiteY6" fmla="*/ 1849120 h 2443480"/>
              <a:gd name="connsiteX7" fmla="*/ 3558540 w 4118610"/>
              <a:gd name="connsiteY7" fmla="*/ 1868170 h 2443480"/>
              <a:gd name="connsiteX8" fmla="*/ 3661410 w 4118610"/>
              <a:gd name="connsiteY8" fmla="*/ 1891030 h 2443480"/>
              <a:gd name="connsiteX9" fmla="*/ 3768090 w 4118610"/>
              <a:gd name="connsiteY9" fmla="*/ 1917700 h 2443480"/>
              <a:gd name="connsiteX10" fmla="*/ 3787140 w 4118610"/>
              <a:gd name="connsiteY10" fmla="*/ 1925320 h 2443480"/>
              <a:gd name="connsiteX11" fmla="*/ 3829050 w 4118610"/>
              <a:gd name="connsiteY11" fmla="*/ 1963420 h 2443480"/>
              <a:gd name="connsiteX12" fmla="*/ 3931920 w 4118610"/>
              <a:gd name="connsiteY12" fmla="*/ 2058670 h 2443480"/>
              <a:gd name="connsiteX13" fmla="*/ 4000500 w 4118610"/>
              <a:gd name="connsiteY13" fmla="*/ 2138680 h 2443480"/>
              <a:gd name="connsiteX14" fmla="*/ 4046220 w 4118610"/>
              <a:gd name="connsiteY14" fmla="*/ 2188210 h 2443480"/>
              <a:gd name="connsiteX15" fmla="*/ 4084320 w 4118610"/>
              <a:gd name="connsiteY15" fmla="*/ 2241550 h 2443480"/>
              <a:gd name="connsiteX16" fmla="*/ 4099560 w 4118610"/>
              <a:gd name="connsiteY16" fmla="*/ 2268220 h 2443480"/>
              <a:gd name="connsiteX17" fmla="*/ 4114800 w 4118610"/>
              <a:gd name="connsiteY17" fmla="*/ 2329180 h 2443480"/>
              <a:gd name="connsiteX18" fmla="*/ 4118610 w 4118610"/>
              <a:gd name="connsiteY18" fmla="*/ 2367280 h 2443480"/>
              <a:gd name="connsiteX19" fmla="*/ 4118610 w 4118610"/>
              <a:gd name="connsiteY19" fmla="*/ 2401570 h 2443480"/>
              <a:gd name="connsiteX20" fmla="*/ 4107180 w 4118610"/>
              <a:gd name="connsiteY20" fmla="*/ 2424430 h 2443480"/>
              <a:gd name="connsiteX21" fmla="*/ 4084320 w 4118610"/>
              <a:gd name="connsiteY21" fmla="*/ 2435860 h 2443480"/>
              <a:gd name="connsiteX22" fmla="*/ 4050030 w 4118610"/>
              <a:gd name="connsiteY22" fmla="*/ 2443480 h 2443480"/>
              <a:gd name="connsiteX23" fmla="*/ 4011930 w 4118610"/>
              <a:gd name="connsiteY23" fmla="*/ 2435860 h 2443480"/>
              <a:gd name="connsiteX24" fmla="*/ 3947160 w 4118610"/>
              <a:gd name="connsiteY24" fmla="*/ 2409190 h 2443480"/>
              <a:gd name="connsiteX25" fmla="*/ 3882390 w 4118610"/>
              <a:gd name="connsiteY25" fmla="*/ 2367280 h 2443480"/>
              <a:gd name="connsiteX26" fmla="*/ 3733800 w 4118610"/>
              <a:gd name="connsiteY26" fmla="*/ 2256790 h 2443480"/>
              <a:gd name="connsiteX27" fmla="*/ 3596640 w 4118610"/>
              <a:gd name="connsiteY27" fmla="*/ 2165350 h 2443480"/>
              <a:gd name="connsiteX28" fmla="*/ 3387090 w 4118610"/>
              <a:gd name="connsiteY28" fmla="*/ 2032000 h 2443480"/>
              <a:gd name="connsiteX29" fmla="*/ 3105150 w 4118610"/>
              <a:gd name="connsiteY29" fmla="*/ 1879600 h 2443480"/>
              <a:gd name="connsiteX30" fmla="*/ 2781300 w 4118610"/>
              <a:gd name="connsiteY30" fmla="*/ 1715770 h 2443480"/>
              <a:gd name="connsiteX31" fmla="*/ 2468880 w 4118610"/>
              <a:gd name="connsiteY31" fmla="*/ 1551940 h 2443480"/>
              <a:gd name="connsiteX32" fmla="*/ 2167890 w 4118610"/>
              <a:gd name="connsiteY32" fmla="*/ 1403350 h 2443480"/>
              <a:gd name="connsiteX33" fmla="*/ 1802130 w 4118610"/>
              <a:gd name="connsiteY33" fmla="*/ 1228090 h 2443480"/>
              <a:gd name="connsiteX34" fmla="*/ 1367790 w 4118610"/>
              <a:gd name="connsiteY34" fmla="*/ 1022350 h 2443480"/>
              <a:gd name="connsiteX35" fmla="*/ 1021080 w 4118610"/>
              <a:gd name="connsiteY35" fmla="*/ 873760 h 2443480"/>
              <a:gd name="connsiteX36" fmla="*/ 613410 w 4118610"/>
              <a:gd name="connsiteY36" fmla="*/ 698500 h 2443480"/>
              <a:gd name="connsiteX37" fmla="*/ 487680 w 4118610"/>
              <a:gd name="connsiteY37" fmla="*/ 645160 h 2443480"/>
              <a:gd name="connsiteX38" fmla="*/ 365760 w 4118610"/>
              <a:gd name="connsiteY38" fmla="*/ 599440 h 2443480"/>
              <a:gd name="connsiteX39" fmla="*/ 220980 w 4118610"/>
              <a:gd name="connsiteY39" fmla="*/ 534670 h 2443480"/>
              <a:gd name="connsiteX40" fmla="*/ 190500 w 4118610"/>
              <a:gd name="connsiteY40" fmla="*/ 515620 h 2443480"/>
              <a:gd name="connsiteX41" fmla="*/ 156210 w 4118610"/>
              <a:gd name="connsiteY41" fmla="*/ 469900 h 2443480"/>
              <a:gd name="connsiteX42" fmla="*/ 95250 w 4118610"/>
              <a:gd name="connsiteY42" fmla="*/ 363220 h 2443480"/>
              <a:gd name="connsiteX43" fmla="*/ 38100 w 4118610"/>
              <a:gd name="connsiteY43" fmla="*/ 241300 h 2443480"/>
              <a:gd name="connsiteX44" fmla="*/ 7620 w 4118610"/>
              <a:gd name="connsiteY44" fmla="*/ 138430 h 2443480"/>
              <a:gd name="connsiteX45" fmla="*/ 0 w 4118610"/>
              <a:gd name="connsiteY45" fmla="*/ 69850 h 2443480"/>
              <a:gd name="connsiteX46" fmla="*/ 7620 w 4118610"/>
              <a:gd name="connsiteY46" fmla="*/ 35560 h 2443480"/>
              <a:gd name="connsiteX47" fmla="*/ 19050 w 4118610"/>
              <a:gd name="connsiteY47" fmla="*/ 31750 h 2443480"/>
              <a:gd name="connsiteX48" fmla="*/ 30480 w 4118610"/>
              <a:gd name="connsiteY48" fmla="*/ 31750 h 2443480"/>
              <a:gd name="connsiteX49" fmla="*/ 49530 w 4118610"/>
              <a:gd name="connsiteY49" fmla="*/ 39370 h 2443480"/>
              <a:gd name="connsiteX50" fmla="*/ 49530 w 4118610"/>
              <a:gd name="connsiteY50" fmla="*/ 35560 h 2443480"/>
              <a:gd name="connsiteX51" fmla="*/ 236220 w 4118610"/>
              <a:gd name="connsiteY51" fmla="*/ 252730 h 2443480"/>
              <a:gd name="connsiteX52" fmla="*/ 278130 w 4118610"/>
              <a:gd name="connsiteY52" fmla="*/ 290830 h 2443480"/>
              <a:gd name="connsiteX53" fmla="*/ 342900 w 4118610"/>
              <a:gd name="connsiteY53" fmla="*/ 340360 h 2443480"/>
              <a:gd name="connsiteX54" fmla="*/ 670560 w 4118610"/>
              <a:gd name="connsiteY54" fmla="*/ 500380 h 2443480"/>
              <a:gd name="connsiteX55" fmla="*/ 1089660 w 4118610"/>
              <a:gd name="connsiteY55" fmla="*/ 687070 h 2443480"/>
              <a:gd name="connsiteX56" fmla="*/ 1535430 w 4118610"/>
              <a:gd name="connsiteY56" fmla="*/ 904240 h 2443480"/>
              <a:gd name="connsiteX0" fmla="*/ 1535430 w 4118610"/>
              <a:gd name="connsiteY0" fmla="*/ 904240 h 2443480"/>
              <a:gd name="connsiteX1" fmla="*/ 1764030 w 4118610"/>
              <a:gd name="connsiteY1" fmla="*/ 1010920 h 2443480"/>
              <a:gd name="connsiteX2" fmla="*/ 2266950 w 4118610"/>
              <a:gd name="connsiteY2" fmla="*/ 1247140 h 2443480"/>
              <a:gd name="connsiteX3" fmla="*/ 2716530 w 4118610"/>
              <a:gd name="connsiteY3" fmla="*/ 1456690 h 2443480"/>
              <a:gd name="connsiteX4" fmla="*/ 3139440 w 4118610"/>
              <a:gd name="connsiteY4" fmla="*/ 1662430 h 2443480"/>
              <a:gd name="connsiteX5" fmla="*/ 3436620 w 4118610"/>
              <a:gd name="connsiteY5" fmla="*/ 1811020 h 2443480"/>
              <a:gd name="connsiteX6" fmla="*/ 3505200 w 4118610"/>
              <a:gd name="connsiteY6" fmla="*/ 1849120 h 2443480"/>
              <a:gd name="connsiteX7" fmla="*/ 3558540 w 4118610"/>
              <a:gd name="connsiteY7" fmla="*/ 1868170 h 2443480"/>
              <a:gd name="connsiteX8" fmla="*/ 3661410 w 4118610"/>
              <a:gd name="connsiteY8" fmla="*/ 1891030 h 2443480"/>
              <a:gd name="connsiteX9" fmla="*/ 3768090 w 4118610"/>
              <a:gd name="connsiteY9" fmla="*/ 1917700 h 2443480"/>
              <a:gd name="connsiteX10" fmla="*/ 3787140 w 4118610"/>
              <a:gd name="connsiteY10" fmla="*/ 1925320 h 2443480"/>
              <a:gd name="connsiteX11" fmla="*/ 3829050 w 4118610"/>
              <a:gd name="connsiteY11" fmla="*/ 1963420 h 2443480"/>
              <a:gd name="connsiteX12" fmla="*/ 3931920 w 4118610"/>
              <a:gd name="connsiteY12" fmla="*/ 2058670 h 2443480"/>
              <a:gd name="connsiteX13" fmla="*/ 4000500 w 4118610"/>
              <a:gd name="connsiteY13" fmla="*/ 2138680 h 2443480"/>
              <a:gd name="connsiteX14" fmla="*/ 4046220 w 4118610"/>
              <a:gd name="connsiteY14" fmla="*/ 2188210 h 2443480"/>
              <a:gd name="connsiteX15" fmla="*/ 4084320 w 4118610"/>
              <a:gd name="connsiteY15" fmla="*/ 2241550 h 2443480"/>
              <a:gd name="connsiteX16" fmla="*/ 4099560 w 4118610"/>
              <a:gd name="connsiteY16" fmla="*/ 2268220 h 2443480"/>
              <a:gd name="connsiteX17" fmla="*/ 4114800 w 4118610"/>
              <a:gd name="connsiteY17" fmla="*/ 2329180 h 2443480"/>
              <a:gd name="connsiteX18" fmla="*/ 4118610 w 4118610"/>
              <a:gd name="connsiteY18" fmla="*/ 2367280 h 2443480"/>
              <a:gd name="connsiteX19" fmla="*/ 4118610 w 4118610"/>
              <a:gd name="connsiteY19" fmla="*/ 2401570 h 2443480"/>
              <a:gd name="connsiteX20" fmla="*/ 4107180 w 4118610"/>
              <a:gd name="connsiteY20" fmla="*/ 2424430 h 2443480"/>
              <a:gd name="connsiteX21" fmla="*/ 4084320 w 4118610"/>
              <a:gd name="connsiteY21" fmla="*/ 2435860 h 2443480"/>
              <a:gd name="connsiteX22" fmla="*/ 4050030 w 4118610"/>
              <a:gd name="connsiteY22" fmla="*/ 2443480 h 2443480"/>
              <a:gd name="connsiteX23" fmla="*/ 4011930 w 4118610"/>
              <a:gd name="connsiteY23" fmla="*/ 2435860 h 2443480"/>
              <a:gd name="connsiteX24" fmla="*/ 3947160 w 4118610"/>
              <a:gd name="connsiteY24" fmla="*/ 2409190 h 2443480"/>
              <a:gd name="connsiteX25" fmla="*/ 3882390 w 4118610"/>
              <a:gd name="connsiteY25" fmla="*/ 2367280 h 2443480"/>
              <a:gd name="connsiteX26" fmla="*/ 3733800 w 4118610"/>
              <a:gd name="connsiteY26" fmla="*/ 2256790 h 2443480"/>
              <a:gd name="connsiteX27" fmla="*/ 3596640 w 4118610"/>
              <a:gd name="connsiteY27" fmla="*/ 2165350 h 2443480"/>
              <a:gd name="connsiteX28" fmla="*/ 3387090 w 4118610"/>
              <a:gd name="connsiteY28" fmla="*/ 2032000 h 2443480"/>
              <a:gd name="connsiteX29" fmla="*/ 3105150 w 4118610"/>
              <a:gd name="connsiteY29" fmla="*/ 1879600 h 2443480"/>
              <a:gd name="connsiteX30" fmla="*/ 2781300 w 4118610"/>
              <a:gd name="connsiteY30" fmla="*/ 1715770 h 2443480"/>
              <a:gd name="connsiteX31" fmla="*/ 2468880 w 4118610"/>
              <a:gd name="connsiteY31" fmla="*/ 1551940 h 2443480"/>
              <a:gd name="connsiteX32" fmla="*/ 2167890 w 4118610"/>
              <a:gd name="connsiteY32" fmla="*/ 1403350 h 2443480"/>
              <a:gd name="connsiteX33" fmla="*/ 1802130 w 4118610"/>
              <a:gd name="connsiteY33" fmla="*/ 1228090 h 2443480"/>
              <a:gd name="connsiteX34" fmla="*/ 1367790 w 4118610"/>
              <a:gd name="connsiteY34" fmla="*/ 1022350 h 2443480"/>
              <a:gd name="connsiteX35" fmla="*/ 1021080 w 4118610"/>
              <a:gd name="connsiteY35" fmla="*/ 873760 h 2443480"/>
              <a:gd name="connsiteX36" fmla="*/ 613410 w 4118610"/>
              <a:gd name="connsiteY36" fmla="*/ 698500 h 2443480"/>
              <a:gd name="connsiteX37" fmla="*/ 487680 w 4118610"/>
              <a:gd name="connsiteY37" fmla="*/ 645160 h 2443480"/>
              <a:gd name="connsiteX38" fmla="*/ 365760 w 4118610"/>
              <a:gd name="connsiteY38" fmla="*/ 599440 h 2443480"/>
              <a:gd name="connsiteX39" fmla="*/ 220980 w 4118610"/>
              <a:gd name="connsiteY39" fmla="*/ 534670 h 2443480"/>
              <a:gd name="connsiteX40" fmla="*/ 190500 w 4118610"/>
              <a:gd name="connsiteY40" fmla="*/ 515620 h 2443480"/>
              <a:gd name="connsiteX41" fmla="*/ 156210 w 4118610"/>
              <a:gd name="connsiteY41" fmla="*/ 469900 h 2443480"/>
              <a:gd name="connsiteX42" fmla="*/ 95250 w 4118610"/>
              <a:gd name="connsiteY42" fmla="*/ 363220 h 2443480"/>
              <a:gd name="connsiteX43" fmla="*/ 38100 w 4118610"/>
              <a:gd name="connsiteY43" fmla="*/ 241300 h 2443480"/>
              <a:gd name="connsiteX44" fmla="*/ 7620 w 4118610"/>
              <a:gd name="connsiteY44" fmla="*/ 138430 h 2443480"/>
              <a:gd name="connsiteX45" fmla="*/ 0 w 4118610"/>
              <a:gd name="connsiteY45" fmla="*/ 69850 h 2443480"/>
              <a:gd name="connsiteX46" fmla="*/ 7620 w 4118610"/>
              <a:gd name="connsiteY46" fmla="*/ 35560 h 2443480"/>
              <a:gd name="connsiteX47" fmla="*/ 19050 w 4118610"/>
              <a:gd name="connsiteY47" fmla="*/ 31750 h 2443480"/>
              <a:gd name="connsiteX48" fmla="*/ 30480 w 4118610"/>
              <a:gd name="connsiteY48" fmla="*/ 31750 h 2443480"/>
              <a:gd name="connsiteX49" fmla="*/ 49530 w 4118610"/>
              <a:gd name="connsiteY49" fmla="*/ 39370 h 2443480"/>
              <a:gd name="connsiteX50" fmla="*/ 49530 w 4118610"/>
              <a:gd name="connsiteY50" fmla="*/ 35560 h 2443480"/>
              <a:gd name="connsiteX51" fmla="*/ 236220 w 4118610"/>
              <a:gd name="connsiteY51" fmla="*/ 252730 h 2443480"/>
              <a:gd name="connsiteX52" fmla="*/ 278130 w 4118610"/>
              <a:gd name="connsiteY52" fmla="*/ 290830 h 2443480"/>
              <a:gd name="connsiteX53" fmla="*/ 342900 w 4118610"/>
              <a:gd name="connsiteY53" fmla="*/ 340360 h 2443480"/>
              <a:gd name="connsiteX54" fmla="*/ 632460 w 4118610"/>
              <a:gd name="connsiteY54" fmla="*/ 485140 h 2443480"/>
              <a:gd name="connsiteX55" fmla="*/ 670560 w 4118610"/>
              <a:gd name="connsiteY55" fmla="*/ 500380 h 2443480"/>
              <a:gd name="connsiteX56" fmla="*/ 1089660 w 4118610"/>
              <a:gd name="connsiteY56" fmla="*/ 687070 h 2443480"/>
              <a:gd name="connsiteX57" fmla="*/ 1535430 w 4118610"/>
              <a:gd name="connsiteY57" fmla="*/ 904240 h 2443480"/>
              <a:gd name="connsiteX0" fmla="*/ 1535430 w 4118610"/>
              <a:gd name="connsiteY0" fmla="*/ 904240 h 2443480"/>
              <a:gd name="connsiteX1" fmla="*/ 1764030 w 4118610"/>
              <a:gd name="connsiteY1" fmla="*/ 1010920 h 2443480"/>
              <a:gd name="connsiteX2" fmla="*/ 2266950 w 4118610"/>
              <a:gd name="connsiteY2" fmla="*/ 1247140 h 2443480"/>
              <a:gd name="connsiteX3" fmla="*/ 2716530 w 4118610"/>
              <a:gd name="connsiteY3" fmla="*/ 1456690 h 2443480"/>
              <a:gd name="connsiteX4" fmla="*/ 3139440 w 4118610"/>
              <a:gd name="connsiteY4" fmla="*/ 1662430 h 2443480"/>
              <a:gd name="connsiteX5" fmla="*/ 3436620 w 4118610"/>
              <a:gd name="connsiteY5" fmla="*/ 1811020 h 2443480"/>
              <a:gd name="connsiteX6" fmla="*/ 3505200 w 4118610"/>
              <a:gd name="connsiteY6" fmla="*/ 1849120 h 2443480"/>
              <a:gd name="connsiteX7" fmla="*/ 3558540 w 4118610"/>
              <a:gd name="connsiteY7" fmla="*/ 1868170 h 2443480"/>
              <a:gd name="connsiteX8" fmla="*/ 3661410 w 4118610"/>
              <a:gd name="connsiteY8" fmla="*/ 1891030 h 2443480"/>
              <a:gd name="connsiteX9" fmla="*/ 3768090 w 4118610"/>
              <a:gd name="connsiteY9" fmla="*/ 1917700 h 2443480"/>
              <a:gd name="connsiteX10" fmla="*/ 3787140 w 4118610"/>
              <a:gd name="connsiteY10" fmla="*/ 1925320 h 2443480"/>
              <a:gd name="connsiteX11" fmla="*/ 3829050 w 4118610"/>
              <a:gd name="connsiteY11" fmla="*/ 1963420 h 2443480"/>
              <a:gd name="connsiteX12" fmla="*/ 3931920 w 4118610"/>
              <a:gd name="connsiteY12" fmla="*/ 2058670 h 2443480"/>
              <a:gd name="connsiteX13" fmla="*/ 4000500 w 4118610"/>
              <a:gd name="connsiteY13" fmla="*/ 2138680 h 2443480"/>
              <a:gd name="connsiteX14" fmla="*/ 4046220 w 4118610"/>
              <a:gd name="connsiteY14" fmla="*/ 2188210 h 2443480"/>
              <a:gd name="connsiteX15" fmla="*/ 4084320 w 4118610"/>
              <a:gd name="connsiteY15" fmla="*/ 2241550 h 2443480"/>
              <a:gd name="connsiteX16" fmla="*/ 4099560 w 4118610"/>
              <a:gd name="connsiteY16" fmla="*/ 2268220 h 2443480"/>
              <a:gd name="connsiteX17" fmla="*/ 4114800 w 4118610"/>
              <a:gd name="connsiteY17" fmla="*/ 2329180 h 2443480"/>
              <a:gd name="connsiteX18" fmla="*/ 4118610 w 4118610"/>
              <a:gd name="connsiteY18" fmla="*/ 2367280 h 2443480"/>
              <a:gd name="connsiteX19" fmla="*/ 4118610 w 4118610"/>
              <a:gd name="connsiteY19" fmla="*/ 2401570 h 2443480"/>
              <a:gd name="connsiteX20" fmla="*/ 4107180 w 4118610"/>
              <a:gd name="connsiteY20" fmla="*/ 2424430 h 2443480"/>
              <a:gd name="connsiteX21" fmla="*/ 4084320 w 4118610"/>
              <a:gd name="connsiteY21" fmla="*/ 2435860 h 2443480"/>
              <a:gd name="connsiteX22" fmla="*/ 4050030 w 4118610"/>
              <a:gd name="connsiteY22" fmla="*/ 2443480 h 2443480"/>
              <a:gd name="connsiteX23" fmla="*/ 4011930 w 4118610"/>
              <a:gd name="connsiteY23" fmla="*/ 2435860 h 2443480"/>
              <a:gd name="connsiteX24" fmla="*/ 3947160 w 4118610"/>
              <a:gd name="connsiteY24" fmla="*/ 2409190 h 2443480"/>
              <a:gd name="connsiteX25" fmla="*/ 3882390 w 4118610"/>
              <a:gd name="connsiteY25" fmla="*/ 2367280 h 2443480"/>
              <a:gd name="connsiteX26" fmla="*/ 3733800 w 4118610"/>
              <a:gd name="connsiteY26" fmla="*/ 2256790 h 2443480"/>
              <a:gd name="connsiteX27" fmla="*/ 3596640 w 4118610"/>
              <a:gd name="connsiteY27" fmla="*/ 2165350 h 2443480"/>
              <a:gd name="connsiteX28" fmla="*/ 3387090 w 4118610"/>
              <a:gd name="connsiteY28" fmla="*/ 2032000 h 2443480"/>
              <a:gd name="connsiteX29" fmla="*/ 3105150 w 4118610"/>
              <a:gd name="connsiteY29" fmla="*/ 1879600 h 2443480"/>
              <a:gd name="connsiteX30" fmla="*/ 2781300 w 4118610"/>
              <a:gd name="connsiteY30" fmla="*/ 1715770 h 2443480"/>
              <a:gd name="connsiteX31" fmla="*/ 2468880 w 4118610"/>
              <a:gd name="connsiteY31" fmla="*/ 1551940 h 2443480"/>
              <a:gd name="connsiteX32" fmla="*/ 2167890 w 4118610"/>
              <a:gd name="connsiteY32" fmla="*/ 1403350 h 2443480"/>
              <a:gd name="connsiteX33" fmla="*/ 1802130 w 4118610"/>
              <a:gd name="connsiteY33" fmla="*/ 1228090 h 2443480"/>
              <a:gd name="connsiteX34" fmla="*/ 1367790 w 4118610"/>
              <a:gd name="connsiteY34" fmla="*/ 1022350 h 2443480"/>
              <a:gd name="connsiteX35" fmla="*/ 1021080 w 4118610"/>
              <a:gd name="connsiteY35" fmla="*/ 873760 h 2443480"/>
              <a:gd name="connsiteX36" fmla="*/ 613410 w 4118610"/>
              <a:gd name="connsiteY36" fmla="*/ 698500 h 2443480"/>
              <a:gd name="connsiteX37" fmla="*/ 487680 w 4118610"/>
              <a:gd name="connsiteY37" fmla="*/ 645160 h 2443480"/>
              <a:gd name="connsiteX38" fmla="*/ 365760 w 4118610"/>
              <a:gd name="connsiteY38" fmla="*/ 599440 h 2443480"/>
              <a:gd name="connsiteX39" fmla="*/ 220980 w 4118610"/>
              <a:gd name="connsiteY39" fmla="*/ 534670 h 2443480"/>
              <a:gd name="connsiteX40" fmla="*/ 190500 w 4118610"/>
              <a:gd name="connsiteY40" fmla="*/ 515620 h 2443480"/>
              <a:gd name="connsiteX41" fmla="*/ 156210 w 4118610"/>
              <a:gd name="connsiteY41" fmla="*/ 469900 h 2443480"/>
              <a:gd name="connsiteX42" fmla="*/ 95250 w 4118610"/>
              <a:gd name="connsiteY42" fmla="*/ 363220 h 2443480"/>
              <a:gd name="connsiteX43" fmla="*/ 38100 w 4118610"/>
              <a:gd name="connsiteY43" fmla="*/ 241300 h 2443480"/>
              <a:gd name="connsiteX44" fmla="*/ 7620 w 4118610"/>
              <a:gd name="connsiteY44" fmla="*/ 138430 h 2443480"/>
              <a:gd name="connsiteX45" fmla="*/ 0 w 4118610"/>
              <a:gd name="connsiteY45" fmla="*/ 69850 h 2443480"/>
              <a:gd name="connsiteX46" fmla="*/ 7620 w 4118610"/>
              <a:gd name="connsiteY46" fmla="*/ 35560 h 2443480"/>
              <a:gd name="connsiteX47" fmla="*/ 19050 w 4118610"/>
              <a:gd name="connsiteY47" fmla="*/ 31750 h 2443480"/>
              <a:gd name="connsiteX48" fmla="*/ 30480 w 4118610"/>
              <a:gd name="connsiteY48" fmla="*/ 31750 h 2443480"/>
              <a:gd name="connsiteX49" fmla="*/ 49530 w 4118610"/>
              <a:gd name="connsiteY49" fmla="*/ 39370 h 2443480"/>
              <a:gd name="connsiteX50" fmla="*/ 49530 w 4118610"/>
              <a:gd name="connsiteY50" fmla="*/ 35560 h 2443480"/>
              <a:gd name="connsiteX51" fmla="*/ 236220 w 4118610"/>
              <a:gd name="connsiteY51" fmla="*/ 252730 h 2443480"/>
              <a:gd name="connsiteX52" fmla="*/ 278130 w 4118610"/>
              <a:gd name="connsiteY52" fmla="*/ 290830 h 2443480"/>
              <a:gd name="connsiteX53" fmla="*/ 342900 w 4118610"/>
              <a:gd name="connsiteY53" fmla="*/ 340360 h 2443480"/>
              <a:gd name="connsiteX54" fmla="*/ 632460 w 4118610"/>
              <a:gd name="connsiteY54" fmla="*/ 485140 h 2443480"/>
              <a:gd name="connsiteX55" fmla="*/ 1089660 w 4118610"/>
              <a:gd name="connsiteY55" fmla="*/ 687070 h 2443480"/>
              <a:gd name="connsiteX56" fmla="*/ 1535430 w 4118610"/>
              <a:gd name="connsiteY56" fmla="*/ 904240 h 244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118610" h="2443480">
                <a:moveTo>
                  <a:pt x="1535430" y="904240"/>
                </a:moveTo>
                <a:lnTo>
                  <a:pt x="1764030" y="1010920"/>
                </a:lnTo>
                <a:lnTo>
                  <a:pt x="2266950" y="1247140"/>
                </a:lnTo>
                <a:lnTo>
                  <a:pt x="2716530" y="1456690"/>
                </a:lnTo>
                <a:lnTo>
                  <a:pt x="3139440" y="1662430"/>
                </a:lnTo>
                <a:lnTo>
                  <a:pt x="3436620" y="1811020"/>
                </a:lnTo>
                <a:lnTo>
                  <a:pt x="3505200" y="1849120"/>
                </a:lnTo>
                <a:lnTo>
                  <a:pt x="3558540" y="1868170"/>
                </a:lnTo>
                <a:lnTo>
                  <a:pt x="3661410" y="1891030"/>
                </a:lnTo>
                <a:lnTo>
                  <a:pt x="3768090" y="1917700"/>
                </a:lnTo>
                <a:lnTo>
                  <a:pt x="3787140" y="1925320"/>
                </a:lnTo>
                <a:lnTo>
                  <a:pt x="3829050" y="1963420"/>
                </a:lnTo>
                <a:lnTo>
                  <a:pt x="3931920" y="2058670"/>
                </a:lnTo>
                <a:lnTo>
                  <a:pt x="4000500" y="2138680"/>
                </a:lnTo>
                <a:lnTo>
                  <a:pt x="4046220" y="2188210"/>
                </a:lnTo>
                <a:lnTo>
                  <a:pt x="4084320" y="2241550"/>
                </a:lnTo>
                <a:lnTo>
                  <a:pt x="4099560" y="2268220"/>
                </a:lnTo>
                <a:lnTo>
                  <a:pt x="4114800" y="2329180"/>
                </a:lnTo>
                <a:lnTo>
                  <a:pt x="4118610" y="2367280"/>
                </a:lnTo>
                <a:lnTo>
                  <a:pt x="4118610" y="2401570"/>
                </a:lnTo>
                <a:lnTo>
                  <a:pt x="4107180" y="2424430"/>
                </a:lnTo>
                <a:lnTo>
                  <a:pt x="4084320" y="2435860"/>
                </a:lnTo>
                <a:lnTo>
                  <a:pt x="4050030" y="2443480"/>
                </a:lnTo>
                <a:lnTo>
                  <a:pt x="4011930" y="2435860"/>
                </a:lnTo>
                <a:lnTo>
                  <a:pt x="3947160" y="2409190"/>
                </a:lnTo>
                <a:lnTo>
                  <a:pt x="3882390" y="2367280"/>
                </a:lnTo>
                <a:lnTo>
                  <a:pt x="3733800" y="2256790"/>
                </a:lnTo>
                <a:lnTo>
                  <a:pt x="3596640" y="2165350"/>
                </a:lnTo>
                <a:lnTo>
                  <a:pt x="3387090" y="2032000"/>
                </a:lnTo>
                <a:lnTo>
                  <a:pt x="3105150" y="1879600"/>
                </a:lnTo>
                <a:lnTo>
                  <a:pt x="2781300" y="1715770"/>
                </a:lnTo>
                <a:lnTo>
                  <a:pt x="2468880" y="1551940"/>
                </a:lnTo>
                <a:lnTo>
                  <a:pt x="2167890" y="1403350"/>
                </a:lnTo>
                <a:lnTo>
                  <a:pt x="1802130" y="1228090"/>
                </a:lnTo>
                <a:lnTo>
                  <a:pt x="1367790" y="1022350"/>
                </a:lnTo>
                <a:lnTo>
                  <a:pt x="1021080" y="873760"/>
                </a:lnTo>
                <a:lnTo>
                  <a:pt x="613410" y="698500"/>
                </a:lnTo>
                <a:lnTo>
                  <a:pt x="487680" y="645160"/>
                </a:lnTo>
                <a:lnTo>
                  <a:pt x="365760" y="599440"/>
                </a:lnTo>
                <a:lnTo>
                  <a:pt x="220980" y="534670"/>
                </a:lnTo>
                <a:lnTo>
                  <a:pt x="190500" y="515620"/>
                </a:lnTo>
                <a:lnTo>
                  <a:pt x="156210" y="469900"/>
                </a:lnTo>
                <a:lnTo>
                  <a:pt x="95250" y="363220"/>
                </a:lnTo>
                <a:lnTo>
                  <a:pt x="38100" y="241300"/>
                </a:lnTo>
                <a:lnTo>
                  <a:pt x="7620" y="138430"/>
                </a:lnTo>
                <a:lnTo>
                  <a:pt x="0" y="69850"/>
                </a:lnTo>
                <a:lnTo>
                  <a:pt x="7620" y="35560"/>
                </a:lnTo>
                <a:lnTo>
                  <a:pt x="19050" y="31750"/>
                </a:lnTo>
                <a:lnTo>
                  <a:pt x="30480" y="31750"/>
                </a:lnTo>
                <a:lnTo>
                  <a:pt x="49530" y="39370"/>
                </a:lnTo>
                <a:cubicBezTo>
                  <a:pt x="52705" y="40005"/>
                  <a:pt x="18415" y="0"/>
                  <a:pt x="49530" y="35560"/>
                </a:cubicBezTo>
                <a:lnTo>
                  <a:pt x="236220" y="252730"/>
                </a:lnTo>
                <a:lnTo>
                  <a:pt x="278130" y="290830"/>
                </a:lnTo>
                <a:lnTo>
                  <a:pt x="342900" y="340360"/>
                </a:lnTo>
                <a:lnTo>
                  <a:pt x="632460" y="485140"/>
                </a:lnTo>
                <a:lnTo>
                  <a:pt x="1089660" y="687070"/>
                </a:lnTo>
                <a:lnTo>
                  <a:pt x="1535430" y="904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0CF48C6-B0AD-4046-A1C7-31706236F51C}"/>
              </a:ext>
            </a:extLst>
          </p:cNvPr>
          <p:cNvSpPr/>
          <p:nvPr/>
        </p:nvSpPr>
        <p:spPr>
          <a:xfrm>
            <a:off x="4781551" y="2581276"/>
            <a:ext cx="2778125" cy="1630363"/>
          </a:xfrm>
          <a:custGeom>
            <a:avLst/>
            <a:gdLst>
              <a:gd name="connsiteX0" fmla="*/ 653143 w 2777163"/>
              <a:gd name="connsiteY0" fmla="*/ 256032 h 1630244"/>
              <a:gd name="connsiteX1" fmla="*/ 1011065 w 2777163"/>
              <a:gd name="connsiteY1" fmla="*/ 209005 h 1630244"/>
              <a:gd name="connsiteX2" fmla="*/ 1068542 w 2777163"/>
              <a:gd name="connsiteY2" fmla="*/ 201168 h 1630244"/>
              <a:gd name="connsiteX3" fmla="*/ 1248809 w 2777163"/>
              <a:gd name="connsiteY3" fmla="*/ 182880 h 1630244"/>
              <a:gd name="connsiteX4" fmla="*/ 1384663 w 2777163"/>
              <a:gd name="connsiteY4" fmla="*/ 177654 h 1630244"/>
              <a:gd name="connsiteX5" fmla="*/ 1502229 w 2777163"/>
              <a:gd name="connsiteY5" fmla="*/ 161979 h 1630244"/>
              <a:gd name="connsiteX6" fmla="*/ 1776549 w 2777163"/>
              <a:gd name="connsiteY6" fmla="*/ 120178 h 1630244"/>
              <a:gd name="connsiteX7" fmla="*/ 1964654 w 2777163"/>
              <a:gd name="connsiteY7" fmla="*/ 94052 h 1630244"/>
              <a:gd name="connsiteX8" fmla="*/ 2043031 w 2777163"/>
              <a:gd name="connsiteY8" fmla="*/ 86214 h 1630244"/>
              <a:gd name="connsiteX9" fmla="*/ 2160597 w 2777163"/>
              <a:gd name="connsiteY9" fmla="*/ 67926 h 1630244"/>
              <a:gd name="connsiteX10" fmla="*/ 2205010 w 2777163"/>
              <a:gd name="connsiteY10" fmla="*/ 65314 h 1630244"/>
              <a:gd name="connsiteX11" fmla="*/ 2244199 w 2777163"/>
              <a:gd name="connsiteY11" fmla="*/ 65314 h 1630244"/>
              <a:gd name="connsiteX12" fmla="*/ 2280775 w 2777163"/>
              <a:gd name="connsiteY12" fmla="*/ 60089 h 1630244"/>
              <a:gd name="connsiteX13" fmla="*/ 2325189 w 2777163"/>
              <a:gd name="connsiteY13" fmla="*/ 47026 h 1630244"/>
              <a:gd name="connsiteX14" fmla="*/ 2372215 w 2777163"/>
              <a:gd name="connsiteY14" fmla="*/ 28738 h 1630244"/>
              <a:gd name="connsiteX15" fmla="*/ 2408791 w 2777163"/>
              <a:gd name="connsiteY15" fmla="*/ 5225 h 1630244"/>
              <a:gd name="connsiteX16" fmla="*/ 2421854 w 2777163"/>
              <a:gd name="connsiteY16" fmla="*/ 0 h 1630244"/>
              <a:gd name="connsiteX17" fmla="*/ 2442754 w 2777163"/>
              <a:gd name="connsiteY17" fmla="*/ 5225 h 1630244"/>
              <a:gd name="connsiteX18" fmla="*/ 2502843 w 2777163"/>
              <a:gd name="connsiteY18" fmla="*/ 39188 h 1630244"/>
              <a:gd name="connsiteX19" fmla="*/ 2557707 w 2777163"/>
              <a:gd name="connsiteY19" fmla="*/ 70539 h 1630244"/>
              <a:gd name="connsiteX20" fmla="*/ 2607346 w 2777163"/>
              <a:gd name="connsiteY20" fmla="*/ 109728 h 1630244"/>
              <a:gd name="connsiteX21" fmla="*/ 2670048 w 2777163"/>
              <a:gd name="connsiteY21" fmla="*/ 159366 h 1630244"/>
              <a:gd name="connsiteX22" fmla="*/ 2724912 w 2777163"/>
              <a:gd name="connsiteY22" fmla="*/ 211618 h 1630244"/>
              <a:gd name="connsiteX23" fmla="*/ 2745813 w 2777163"/>
              <a:gd name="connsiteY23" fmla="*/ 235131 h 1630244"/>
              <a:gd name="connsiteX24" fmla="*/ 2758875 w 2777163"/>
              <a:gd name="connsiteY24" fmla="*/ 245581 h 1630244"/>
              <a:gd name="connsiteX25" fmla="*/ 2766713 w 2777163"/>
              <a:gd name="connsiteY25" fmla="*/ 261257 h 1630244"/>
              <a:gd name="connsiteX26" fmla="*/ 2774551 w 2777163"/>
              <a:gd name="connsiteY26" fmla="*/ 292608 h 1630244"/>
              <a:gd name="connsiteX27" fmla="*/ 2777163 w 2777163"/>
              <a:gd name="connsiteY27" fmla="*/ 308283 h 1630244"/>
              <a:gd name="connsiteX28" fmla="*/ 2769326 w 2777163"/>
              <a:gd name="connsiteY28" fmla="*/ 326571 h 1630244"/>
              <a:gd name="connsiteX29" fmla="*/ 2737975 w 2777163"/>
              <a:gd name="connsiteY29" fmla="*/ 365760 h 1630244"/>
              <a:gd name="connsiteX30" fmla="*/ 2704011 w 2777163"/>
              <a:gd name="connsiteY30" fmla="*/ 402336 h 1630244"/>
              <a:gd name="connsiteX31" fmla="*/ 2696174 w 2777163"/>
              <a:gd name="connsiteY31" fmla="*/ 425849 h 1630244"/>
              <a:gd name="connsiteX32" fmla="*/ 2685723 w 2777163"/>
              <a:gd name="connsiteY32" fmla="*/ 449362 h 1630244"/>
              <a:gd name="connsiteX33" fmla="*/ 2677886 w 2777163"/>
              <a:gd name="connsiteY33" fmla="*/ 499001 h 1630244"/>
              <a:gd name="connsiteX34" fmla="*/ 2620409 w 2777163"/>
              <a:gd name="connsiteY34" fmla="*/ 770708 h 1630244"/>
              <a:gd name="connsiteX35" fmla="*/ 2557707 w 2777163"/>
              <a:gd name="connsiteY35" fmla="*/ 1065929 h 1630244"/>
              <a:gd name="connsiteX36" fmla="*/ 2500231 w 2777163"/>
              <a:gd name="connsiteY36" fmla="*/ 1337636 h 1630244"/>
              <a:gd name="connsiteX37" fmla="*/ 2479330 w 2777163"/>
              <a:gd name="connsiteY37" fmla="*/ 1442139 h 1630244"/>
              <a:gd name="connsiteX38" fmla="*/ 2463655 w 2777163"/>
              <a:gd name="connsiteY38" fmla="*/ 1525741 h 1630244"/>
              <a:gd name="connsiteX39" fmla="*/ 2434917 w 2777163"/>
              <a:gd name="connsiteY39" fmla="*/ 1583218 h 1630244"/>
              <a:gd name="connsiteX40" fmla="*/ 2424466 w 2777163"/>
              <a:gd name="connsiteY40" fmla="*/ 1601506 h 1630244"/>
              <a:gd name="connsiteX41" fmla="*/ 2403566 w 2777163"/>
              <a:gd name="connsiteY41" fmla="*/ 1617181 h 1630244"/>
              <a:gd name="connsiteX42" fmla="*/ 2377440 w 2777163"/>
              <a:gd name="connsiteY42" fmla="*/ 1625019 h 1630244"/>
              <a:gd name="connsiteX43" fmla="*/ 2356539 w 2777163"/>
              <a:gd name="connsiteY43" fmla="*/ 1630244 h 1630244"/>
              <a:gd name="connsiteX44" fmla="*/ 2330414 w 2777163"/>
              <a:gd name="connsiteY44" fmla="*/ 1627632 h 1630244"/>
              <a:gd name="connsiteX45" fmla="*/ 2304288 w 2777163"/>
              <a:gd name="connsiteY45" fmla="*/ 1622406 h 1630244"/>
              <a:gd name="connsiteX46" fmla="*/ 2278162 w 2777163"/>
              <a:gd name="connsiteY46" fmla="*/ 1604118 h 1630244"/>
              <a:gd name="connsiteX47" fmla="*/ 2265099 w 2777163"/>
              <a:gd name="connsiteY47" fmla="*/ 1588443 h 1630244"/>
              <a:gd name="connsiteX48" fmla="*/ 2246811 w 2777163"/>
              <a:gd name="connsiteY48" fmla="*/ 1557092 h 1630244"/>
              <a:gd name="connsiteX49" fmla="*/ 2244199 w 2777163"/>
              <a:gd name="connsiteY49" fmla="*/ 1544029 h 1630244"/>
              <a:gd name="connsiteX50" fmla="*/ 2267712 w 2777163"/>
              <a:gd name="connsiteY50" fmla="*/ 1327186 h 1630244"/>
              <a:gd name="connsiteX51" fmla="*/ 2275550 w 2777163"/>
              <a:gd name="connsiteY51" fmla="*/ 1251421 h 1630244"/>
              <a:gd name="connsiteX52" fmla="*/ 2288613 w 2777163"/>
              <a:gd name="connsiteY52" fmla="*/ 1102505 h 1630244"/>
              <a:gd name="connsiteX53" fmla="*/ 2309513 w 2777163"/>
              <a:gd name="connsiteY53" fmla="*/ 903949 h 1630244"/>
              <a:gd name="connsiteX54" fmla="*/ 2338251 w 2777163"/>
              <a:gd name="connsiteY54" fmla="*/ 655755 h 1630244"/>
              <a:gd name="connsiteX55" fmla="*/ 2364377 w 2777163"/>
              <a:gd name="connsiteY55" fmla="*/ 438912 h 1630244"/>
              <a:gd name="connsiteX56" fmla="*/ 2377440 w 2777163"/>
              <a:gd name="connsiteY56" fmla="*/ 318733 h 1630244"/>
              <a:gd name="connsiteX57" fmla="*/ 2380053 w 2777163"/>
              <a:gd name="connsiteY57" fmla="*/ 287382 h 1630244"/>
              <a:gd name="connsiteX58" fmla="*/ 2372215 w 2777163"/>
              <a:gd name="connsiteY58" fmla="*/ 274320 h 1630244"/>
              <a:gd name="connsiteX59" fmla="*/ 2353927 w 2777163"/>
              <a:gd name="connsiteY59" fmla="*/ 258644 h 1630244"/>
              <a:gd name="connsiteX60" fmla="*/ 2333026 w 2777163"/>
              <a:gd name="connsiteY60" fmla="*/ 250806 h 1630244"/>
              <a:gd name="connsiteX61" fmla="*/ 2306901 w 2777163"/>
              <a:gd name="connsiteY61" fmla="*/ 248194 h 1630244"/>
              <a:gd name="connsiteX62" fmla="*/ 2265099 w 2777163"/>
              <a:gd name="connsiteY62" fmla="*/ 250806 h 1630244"/>
              <a:gd name="connsiteX63" fmla="*/ 1909790 w 2777163"/>
              <a:gd name="connsiteY63" fmla="*/ 284770 h 1630244"/>
              <a:gd name="connsiteX64" fmla="*/ 1421239 w 2777163"/>
              <a:gd name="connsiteY64" fmla="*/ 331796 h 1630244"/>
              <a:gd name="connsiteX65" fmla="*/ 1178270 w 2777163"/>
              <a:gd name="connsiteY65" fmla="*/ 355309 h 1630244"/>
              <a:gd name="connsiteX66" fmla="*/ 1037191 w 2777163"/>
              <a:gd name="connsiteY66" fmla="*/ 363147 h 1630244"/>
              <a:gd name="connsiteX67" fmla="*/ 700169 w 2777163"/>
              <a:gd name="connsiteY67" fmla="*/ 410173 h 1630244"/>
              <a:gd name="connsiteX68" fmla="*/ 323959 w 2777163"/>
              <a:gd name="connsiteY68" fmla="*/ 462425 h 1630244"/>
              <a:gd name="connsiteX69" fmla="*/ 99278 w 2777163"/>
              <a:gd name="connsiteY69" fmla="*/ 493776 h 1630244"/>
              <a:gd name="connsiteX70" fmla="*/ 75765 w 2777163"/>
              <a:gd name="connsiteY70" fmla="*/ 465037 h 1630244"/>
              <a:gd name="connsiteX71" fmla="*/ 5225 w 2777163"/>
              <a:gd name="connsiteY71" fmla="*/ 360534 h 1630244"/>
              <a:gd name="connsiteX72" fmla="*/ 0 w 2777163"/>
              <a:gd name="connsiteY72" fmla="*/ 334409 h 1630244"/>
              <a:gd name="connsiteX73" fmla="*/ 20901 w 2777163"/>
              <a:gd name="connsiteY73" fmla="*/ 339634 h 1630244"/>
              <a:gd name="connsiteX74" fmla="*/ 70539 w 2777163"/>
              <a:gd name="connsiteY74" fmla="*/ 331796 h 1630244"/>
              <a:gd name="connsiteX75" fmla="*/ 248194 w 2777163"/>
              <a:gd name="connsiteY75" fmla="*/ 308283 h 1630244"/>
              <a:gd name="connsiteX76" fmla="*/ 548640 w 2777163"/>
              <a:gd name="connsiteY76" fmla="*/ 269094 h 1630244"/>
              <a:gd name="connsiteX77" fmla="*/ 653143 w 2777163"/>
              <a:gd name="connsiteY77" fmla="*/ 256032 h 16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777163" h="1630244">
                <a:moveTo>
                  <a:pt x="653143" y="256032"/>
                </a:moveTo>
                <a:lnTo>
                  <a:pt x="1011065" y="209005"/>
                </a:lnTo>
                <a:lnTo>
                  <a:pt x="1068542" y="201168"/>
                </a:lnTo>
                <a:lnTo>
                  <a:pt x="1248809" y="182880"/>
                </a:lnTo>
                <a:lnTo>
                  <a:pt x="1384663" y="177654"/>
                </a:lnTo>
                <a:lnTo>
                  <a:pt x="1502229" y="161979"/>
                </a:lnTo>
                <a:lnTo>
                  <a:pt x="1776549" y="120178"/>
                </a:lnTo>
                <a:lnTo>
                  <a:pt x="1964654" y="94052"/>
                </a:lnTo>
                <a:lnTo>
                  <a:pt x="2043031" y="86214"/>
                </a:lnTo>
                <a:lnTo>
                  <a:pt x="2160597" y="67926"/>
                </a:lnTo>
                <a:lnTo>
                  <a:pt x="2205010" y="65314"/>
                </a:lnTo>
                <a:lnTo>
                  <a:pt x="2244199" y="65314"/>
                </a:lnTo>
                <a:lnTo>
                  <a:pt x="2280775" y="60089"/>
                </a:lnTo>
                <a:lnTo>
                  <a:pt x="2325189" y="47026"/>
                </a:lnTo>
                <a:lnTo>
                  <a:pt x="2372215" y="28738"/>
                </a:lnTo>
                <a:lnTo>
                  <a:pt x="2408791" y="5225"/>
                </a:lnTo>
                <a:lnTo>
                  <a:pt x="2421854" y="0"/>
                </a:lnTo>
                <a:lnTo>
                  <a:pt x="2442754" y="5225"/>
                </a:lnTo>
                <a:lnTo>
                  <a:pt x="2502843" y="39188"/>
                </a:lnTo>
                <a:lnTo>
                  <a:pt x="2557707" y="70539"/>
                </a:lnTo>
                <a:lnTo>
                  <a:pt x="2607346" y="109728"/>
                </a:lnTo>
                <a:lnTo>
                  <a:pt x="2670048" y="159366"/>
                </a:lnTo>
                <a:lnTo>
                  <a:pt x="2724912" y="211618"/>
                </a:lnTo>
                <a:lnTo>
                  <a:pt x="2745813" y="235131"/>
                </a:lnTo>
                <a:lnTo>
                  <a:pt x="2758875" y="245581"/>
                </a:lnTo>
                <a:lnTo>
                  <a:pt x="2766713" y="261257"/>
                </a:lnTo>
                <a:lnTo>
                  <a:pt x="2774551" y="292608"/>
                </a:lnTo>
                <a:lnTo>
                  <a:pt x="2777163" y="308283"/>
                </a:lnTo>
                <a:lnTo>
                  <a:pt x="2769326" y="326571"/>
                </a:lnTo>
                <a:lnTo>
                  <a:pt x="2737975" y="365760"/>
                </a:lnTo>
                <a:lnTo>
                  <a:pt x="2704011" y="402336"/>
                </a:lnTo>
                <a:lnTo>
                  <a:pt x="2696174" y="425849"/>
                </a:lnTo>
                <a:lnTo>
                  <a:pt x="2685723" y="449362"/>
                </a:lnTo>
                <a:lnTo>
                  <a:pt x="2677886" y="499001"/>
                </a:lnTo>
                <a:lnTo>
                  <a:pt x="2620409" y="770708"/>
                </a:lnTo>
                <a:lnTo>
                  <a:pt x="2557707" y="1065929"/>
                </a:lnTo>
                <a:lnTo>
                  <a:pt x="2500231" y="1337636"/>
                </a:lnTo>
                <a:lnTo>
                  <a:pt x="2479330" y="1442139"/>
                </a:lnTo>
                <a:lnTo>
                  <a:pt x="2463655" y="1525741"/>
                </a:lnTo>
                <a:lnTo>
                  <a:pt x="2434917" y="1583218"/>
                </a:lnTo>
                <a:lnTo>
                  <a:pt x="2424466" y="1601506"/>
                </a:lnTo>
                <a:lnTo>
                  <a:pt x="2403566" y="1617181"/>
                </a:lnTo>
                <a:lnTo>
                  <a:pt x="2377440" y="1625019"/>
                </a:lnTo>
                <a:lnTo>
                  <a:pt x="2356539" y="1630244"/>
                </a:lnTo>
                <a:lnTo>
                  <a:pt x="2330414" y="1627632"/>
                </a:lnTo>
                <a:lnTo>
                  <a:pt x="2304288" y="1622406"/>
                </a:lnTo>
                <a:lnTo>
                  <a:pt x="2278162" y="1604118"/>
                </a:lnTo>
                <a:lnTo>
                  <a:pt x="2265099" y="1588443"/>
                </a:lnTo>
                <a:lnTo>
                  <a:pt x="2246811" y="1557092"/>
                </a:lnTo>
                <a:lnTo>
                  <a:pt x="2244199" y="1544029"/>
                </a:lnTo>
                <a:lnTo>
                  <a:pt x="2267712" y="1327186"/>
                </a:lnTo>
                <a:lnTo>
                  <a:pt x="2275550" y="1251421"/>
                </a:lnTo>
                <a:lnTo>
                  <a:pt x="2288613" y="1102505"/>
                </a:lnTo>
                <a:lnTo>
                  <a:pt x="2309513" y="903949"/>
                </a:lnTo>
                <a:lnTo>
                  <a:pt x="2338251" y="655755"/>
                </a:lnTo>
                <a:lnTo>
                  <a:pt x="2364377" y="438912"/>
                </a:lnTo>
                <a:lnTo>
                  <a:pt x="2377440" y="318733"/>
                </a:lnTo>
                <a:lnTo>
                  <a:pt x="2380053" y="287382"/>
                </a:lnTo>
                <a:lnTo>
                  <a:pt x="2372215" y="274320"/>
                </a:lnTo>
                <a:lnTo>
                  <a:pt x="2353927" y="258644"/>
                </a:lnTo>
                <a:lnTo>
                  <a:pt x="2333026" y="250806"/>
                </a:lnTo>
                <a:lnTo>
                  <a:pt x="2306901" y="248194"/>
                </a:lnTo>
                <a:lnTo>
                  <a:pt x="2265099" y="250806"/>
                </a:lnTo>
                <a:lnTo>
                  <a:pt x="1909790" y="284770"/>
                </a:lnTo>
                <a:lnTo>
                  <a:pt x="1421239" y="331796"/>
                </a:lnTo>
                <a:lnTo>
                  <a:pt x="1178270" y="355309"/>
                </a:lnTo>
                <a:lnTo>
                  <a:pt x="1037191" y="363147"/>
                </a:lnTo>
                <a:lnTo>
                  <a:pt x="700169" y="410173"/>
                </a:lnTo>
                <a:lnTo>
                  <a:pt x="323959" y="462425"/>
                </a:lnTo>
                <a:lnTo>
                  <a:pt x="99278" y="493776"/>
                </a:lnTo>
                <a:lnTo>
                  <a:pt x="75765" y="465037"/>
                </a:lnTo>
                <a:lnTo>
                  <a:pt x="5225" y="360534"/>
                </a:lnTo>
                <a:lnTo>
                  <a:pt x="0" y="334409"/>
                </a:lnTo>
                <a:lnTo>
                  <a:pt x="20901" y="339634"/>
                </a:lnTo>
                <a:lnTo>
                  <a:pt x="70539" y="331796"/>
                </a:lnTo>
                <a:lnTo>
                  <a:pt x="248194" y="308283"/>
                </a:lnTo>
                <a:lnTo>
                  <a:pt x="548640" y="269094"/>
                </a:lnTo>
                <a:lnTo>
                  <a:pt x="653143" y="2560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4151F81-6E8D-442E-BA22-98E9A8AC5B9F}"/>
              </a:ext>
            </a:extLst>
          </p:cNvPr>
          <p:cNvSpPr/>
          <p:nvPr/>
        </p:nvSpPr>
        <p:spPr>
          <a:xfrm>
            <a:off x="4943475" y="3267075"/>
            <a:ext cx="2203450" cy="363538"/>
          </a:xfrm>
          <a:custGeom>
            <a:avLst/>
            <a:gdLst>
              <a:gd name="connsiteX0" fmla="*/ 535781 w 2202656"/>
              <a:gd name="connsiteY0" fmla="*/ 169069 h 364331"/>
              <a:gd name="connsiteX1" fmla="*/ 704850 w 2202656"/>
              <a:gd name="connsiteY1" fmla="*/ 147638 h 364331"/>
              <a:gd name="connsiteX2" fmla="*/ 854869 w 2202656"/>
              <a:gd name="connsiteY2" fmla="*/ 126206 h 364331"/>
              <a:gd name="connsiteX3" fmla="*/ 921544 w 2202656"/>
              <a:gd name="connsiteY3" fmla="*/ 119063 h 364331"/>
              <a:gd name="connsiteX4" fmla="*/ 1092994 w 2202656"/>
              <a:gd name="connsiteY4" fmla="*/ 102394 h 364331"/>
              <a:gd name="connsiteX5" fmla="*/ 1228725 w 2202656"/>
              <a:gd name="connsiteY5" fmla="*/ 95250 h 364331"/>
              <a:gd name="connsiteX6" fmla="*/ 1473994 w 2202656"/>
              <a:gd name="connsiteY6" fmla="*/ 69056 h 364331"/>
              <a:gd name="connsiteX7" fmla="*/ 1714500 w 2202656"/>
              <a:gd name="connsiteY7" fmla="*/ 35719 h 364331"/>
              <a:gd name="connsiteX8" fmla="*/ 1793081 w 2202656"/>
              <a:gd name="connsiteY8" fmla="*/ 23813 h 364331"/>
              <a:gd name="connsiteX9" fmla="*/ 1869281 w 2202656"/>
              <a:gd name="connsiteY9" fmla="*/ 11906 h 364331"/>
              <a:gd name="connsiteX10" fmla="*/ 1933575 w 2202656"/>
              <a:gd name="connsiteY10" fmla="*/ 4763 h 364331"/>
              <a:gd name="connsiteX11" fmla="*/ 2028825 w 2202656"/>
              <a:gd name="connsiteY11" fmla="*/ 0 h 364331"/>
              <a:gd name="connsiteX12" fmla="*/ 2083594 w 2202656"/>
              <a:gd name="connsiteY12" fmla="*/ 0 h 364331"/>
              <a:gd name="connsiteX13" fmla="*/ 2124075 w 2202656"/>
              <a:gd name="connsiteY13" fmla="*/ 2381 h 364331"/>
              <a:gd name="connsiteX14" fmla="*/ 2188369 w 2202656"/>
              <a:gd name="connsiteY14" fmla="*/ 7144 h 364331"/>
              <a:gd name="connsiteX15" fmla="*/ 2202656 w 2202656"/>
              <a:gd name="connsiteY15" fmla="*/ 11906 h 364331"/>
              <a:gd name="connsiteX16" fmla="*/ 2176463 w 2202656"/>
              <a:gd name="connsiteY16" fmla="*/ 209550 h 364331"/>
              <a:gd name="connsiteX17" fmla="*/ 2169319 w 2202656"/>
              <a:gd name="connsiteY17" fmla="*/ 219075 h 364331"/>
              <a:gd name="connsiteX18" fmla="*/ 2121694 w 2202656"/>
              <a:gd name="connsiteY18" fmla="*/ 207169 h 364331"/>
              <a:gd name="connsiteX19" fmla="*/ 2012156 w 2202656"/>
              <a:gd name="connsiteY19" fmla="*/ 195263 h 364331"/>
              <a:gd name="connsiteX20" fmla="*/ 2121694 w 2202656"/>
              <a:gd name="connsiteY20" fmla="*/ 204788 h 364331"/>
              <a:gd name="connsiteX21" fmla="*/ 2176463 w 2202656"/>
              <a:gd name="connsiteY21" fmla="*/ 211931 h 364331"/>
              <a:gd name="connsiteX22" fmla="*/ 2021681 w 2202656"/>
              <a:gd name="connsiteY22" fmla="*/ 204788 h 364331"/>
              <a:gd name="connsiteX23" fmla="*/ 1921669 w 2202656"/>
              <a:gd name="connsiteY23" fmla="*/ 202406 h 364331"/>
              <a:gd name="connsiteX24" fmla="*/ 1657350 w 2202656"/>
              <a:gd name="connsiteY24" fmla="*/ 216694 h 364331"/>
              <a:gd name="connsiteX25" fmla="*/ 1323975 w 2202656"/>
              <a:gd name="connsiteY25" fmla="*/ 242888 h 364331"/>
              <a:gd name="connsiteX26" fmla="*/ 1209675 w 2202656"/>
              <a:gd name="connsiteY26" fmla="*/ 252413 h 364331"/>
              <a:gd name="connsiteX27" fmla="*/ 907256 w 2202656"/>
              <a:gd name="connsiteY27" fmla="*/ 276225 h 364331"/>
              <a:gd name="connsiteX28" fmla="*/ 704850 w 2202656"/>
              <a:gd name="connsiteY28" fmla="*/ 304800 h 364331"/>
              <a:gd name="connsiteX29" fmla="*/ 545306 w 2202656"/>
              <a:gd name="connsiteY29" fmla="*/ 323850 h 364331"/>
              <a:gd name="connsiteX30" fmla="*/ 364331 w 2202656"/>
              <a:gd name="connsiteY30" fmla="*/ 340519 h 364331"/>
              <a:gd name="connsiteX31" fmla="*/ 185738 w 2202656"/>
              <a:gd name="connsiteY31" fmla="*/ 357188 h 364331"/>
              <a:gd name="connsiteX32" fmla="*/ 28575 w 2202656"/>
              <a:gd name="connsiteY32" fmla="*/ 364331 h 364331"/>
              <a:gd name="connsiteX33" fmla="*/ 19050 w 2202656"/>
              <a:gd name="connsiteY33" fmla="*/ 352425 h 364331"/>
              <a:gd name="connsiteX34" fmla="*/ 0 w 2202656"/>
              <a:gd name="connsiteY34" fmla="*/ 207169 h 364331"/>
              <a:gd name="connsiteX35" fmla="*/ 7144 w 2202656"/>
              <a:gd name="connsiteY35" fmla="*/ 197644 h 364331"/>
              <a:gd name="connsiteX36" fmla="*/ 61913 w 2202656"/>
              <a:gd name="connsiteY36" fmla="*/ 204788 h 364331"/>
              <a:gd name="connsiteX37" fmla="*/ 221456 w 2202656"/>
              <a:gd name="connsiteY37" fmla="*/ 195263 h 364331"/>
              <a:gd name="connsiteX38" fmla="*/ 409575 w 2202656"/>
              <a:gd name="connsiteY38" fmla="*/ 178594 h 364331"/>
              <a:gd name="connsiteX39" fmla="*/ 535781 w 2202656"/>
              <a:gd name="connsiteY39" fmla="*/ 169069 h 364331"/>
              <a:gd name="connsiteX0" fmla="*/ 535781 w 2202656"/>
              <a:gd name="connsiteY0" fmla="*/ 169069 h 364331"/>
              <a:gd name="connsiteX1" fmla="*/ 704850 w 2202656"/>
              <a:gd name="connsiteY1" fmla="*/ 147638 h 364331"/>
              <a:gd name="connsiteX2" fmla="*/ 854869 w 2202656"/>
              <a:gd name="connsiteY2" fmla="*/ 126206 h 364331"/>
              <a:gd name="connsiteX3" fmla="*/ 921544 w 2202656"/>
              <a:gd name="connsiteY3" fmla="*/ 119063 h 364331"/>
              <a:gd name="connsiteX4" fmla="*/ 1092994 w 2202656"/>
              <a:gd name="connsiteY4" fmla="*/ 102394 h 364331"/>
              <a:gd name="connsiteX5" fmla="*/ 1228725 w 2202656"/>
              <a:gd name="connsiteY5" fmla="*/ 95250 h 364331"/>
              <a:gd name="connsiteX6" fmla="*/ 1473994 w 2202656"/>
              <a:gd name="connsiteY6" fmla="*/ 69056 h 364331"/>
              <a:gd name="connsiteX7" fmla="*/ 1714500 w 2202656"/>
              <a:gd name="connsiteY7" fmla="*/ 35719 h 364331"/>
              <a:gd name="connsiteX8" fmla="*/ 1793081 w 2202656"/>
              <a:gd name="connsiteY8" fmla="*/ 23813 h 364331"/>
              <a:gd name="connsiteX9" fmla="*/ 1869281 w 2202656"/>
              <a:gd name="connsiteY9" fmla="*/ 11906 h 364331"/>
              <a:gd name="connsiteX10" fmla="*/ 1933575 w 2202656"/>
              <a:gd name="connsiteY10" fmla="*/ 4763 h 364331"/>
              <a:gd name="connsiteX11" fmla="*/ 2028825 w 2202656"/>
              <a:gd name="connsiteY11" fmla="*/ 0 h 364331"/>
              <a:gd name="connsiteX12" fmla="*/ 2083594 w 2202656"/>
              <a:gd name="connsiteY12" fmla="*/ 0 h 364331"/>
              <a:gd name="connsiteX13" fmla="*/ 2124075 w 2202656"/>
              <a:gd name="connsiteY13" fmla="*/ 2381 h 364331"/>
              <a:gd name="connsiteX14" fmla="*/ 2188369 w 2202656"/>
              <a:gd name="connsiteY14" fmla="*/ 7144 h 364331"/>
              <a:gd name="connsiteX15" fmla="*/ 2202656 w 2202656"/>
              <a:gd name="connsiteY15" fmla="*/ 11906 h 364331"/>
              <a:gd name="connsiteX16" fmla="*/ 2176463 w 2202656"/>
              <a:gd name="connsiteY16" fmla="*/ 209550 h 364331"/>
              <a:gd name="connsiteX17" fmla="*/ 2169319 w 2202656"/>
              <a:gd name="connsiteY17" fmla="*/ 219075 h 364331"/>
              <a:gd name="connsiteX18" fmla="*/ 2121694 w 2202656"/>
              <a:gd name="connsiteY18" fmla="*/ 207169 h 364331"/>
              <a:gd name="connsiteX19" fmla="*/ 2121694 w 2202656"/>
              <a:gd name="connsiteY19" fmla="*/ 204788 h 364331"/>
              <a:gd name="connsiteX20" fmla="*/ 2176463 w 2202656"/>
              <a:gd name="connsiteY20" fmla="*/ 211931 h 364331"/>
              <a:gd name="connsiteX21" fmla="*/ 2021681 w 2202656"/>
              <a:gd name="connsiteY21" fmla="*/ 204788 h 364331"/>
              <a:gd name="connsiteX22" fmla="*/ 1921669 w 2202656"/>
              <a:gd name="connsiteY22" fmla="*/ 202406 h 364331"/>
              <a:gd name="connsiteX23" fmla="*/ 1657350 w 2202656"/>
              <a:gd name="connsiteY23" fmla="*/ 216694 h 364331"/>
              <a:gd name="connsiteX24" fmla="*/ 1323975 w 2202656"/>
              <a:gd name="connsiteY24" fmla="*/ 242888 h 364331"/>
              <a:gd name="connsiteX25" fmla="*/ 1209675 w 2202656"/>
              <a:gd name="connsiteY25" fmla="*/ 252413 h 364331"/>
              <a:gd name="connsiteX26" fmla="*/ 907256 w 2202656"/>
              <a:gd name="connsiteY26" fmla="*/ 276225 h 364331"/>
              <a:gd name="connsiteX27" fmla="*/ 704850 w 2202656"/>
              <a:gd name="connsiteY27" fmla="*/ 304800 h 364331"/>
              <a:gd name="connsiteX28" fmla="*/ 545306 w 2202656"/>
              <a:gd name="connsiteY28" fmla="*/ 323850 h 364331"/>
              <a:gd name="connsiteX29" fmla="*/ 364331 w 2202656"/>
              <a:gd name="connsiteY29" fmla="*/ 340519 h 364331"/>
              <a:gd name="connsiteX30" fmla="*/ 185738 w 2202656"/>
              <a:gd name="connsiteY30" fmla="*/ 357188 h 364331"/>
              <a:gd name="connsiteX31" fmla="*/ 28575 w 2202656"/>
              <a:gd name="connsiteY31" fmla="*/ 364331 h 364331"/>
              <a:gd name="connsiteX32" fmla="*/ 19050 w 2202656"/>
              <a:gd name="connsiteY32" fmla="*/ 352425 h 364331"/>
              <a:gd name="connsiteX33" fmla="*/ 0 w 2202656"/>
              <a:gd name="connsiteY33" fmla="*/ 207169 h 364331"/>
              <a:gd name="connsiteX34" fmla="*/ 7144 w 2202656"/>
              <a:gd name="connsiteY34" fmla="*/ 197644 h 364331"/>
              <a:gd name="connsiteX35" fmla="*/ 61913 w 2202656"/>
              <a:gd name="connsiteY35" fmla="*/ 204788 h 364331"/>
              <a:gd name="connsiteX36" fmla="*/ 221456 w 2202656"/>
              <a:gd name="connsiteY36" fmla="*/ 195263 h 364331"/>
              <a:gd name="connsiteX37" fmla="*/ 409575 w 2202656"/>
              <a:gd name="connsiteY37" fmla="*/ 178594 h 364331"/>
              <a:gd name="connsiteX38" fmla="*/ 535781 w 2202656"/>
              <a:gd name="connsiteY38" fmla="*/ 169069 h 364331"/>
              <a:gd name="connsiteX0" fmla="*/ 535781 w 2202656"/>
              <a:gd name="connsiteY0" fmla="*/ 169069 h 364331"/>
              <a:gd name="connsiteX1" fmla="*/ 704850 w 2202656"/>
              <a:gd name="connsiteY1" fmla="*/ 147638 h 364331"/>
              <a:gd name="connsiteX2" fmla="*/ 854869 w 2202656"/>
              <a:gd name="connsiteY2" fmla="*/ 126206 h 364331"/>
              <a:gd name="connsiteX3" fmla="*/ 921544 w 2202656"/>
              <a:gd name="connsiteY3" fmla="*/ 119063 h 364331"/>
              <a:gd name="connsiteX4" fmla="*/ 1092994 w 2202656"/>
              <a:gd name="connsiteY4" fmla="*/ 102394 h 364331"/>
              <a:gd name="connsiteX5" fmla="*/ 1228725 w 2202656"/>
              <a:gd name="connsiteY5" fmla="*/ 95250 h 364331"/>
              <a:gd name="connsiteX6" fmla="*/ 1473994 w 2202656"/>
              <a:gd name="connsiteY6" fmla="*/ 69056 h 364331"/>
              <a:gd name="connsiteX7" fmla="*/ 1714500 w 2202656"/>
              <a:gd name="connsiteY7" fmla="*/ 35719 h 364331"/>
              <a:gd name="connsiteX8" fmla="*/ 1793081 w 2202656"/>
              <a:gd name="connsiteY8" fmla="*/ 23813 h 364331"/>
              <a:gd name="connsiteX9" fmla="*/ 1869281 w 2202656"/>
              <a:gd name="connsiteY9" fmla="*/ 11906 h 364331"/>
              <a:gd name="connsiteX10" fmla="*/ 1933575 w 2202656"/>
              <a:gd name="connsiteY10" fmla="*/ 4763 h 364331"/>
              <a:gd name="connsiteX11" fmla="*/ 2028825 w 2202656"/>
              <a:gd name="connsiteY11" fmla="*/ 0 h 364331"/>
              <a:gd name="connsiteX12" fmla="*/ 2083594 w 2202656"/>
              <a:gd name="connsiteY12" fmla="*/ 0 h 364331"/>
              <a:gd name="connsiteX13" fmla="*/ 2124075 w 2202656"/>
              <a:gd name="connsiteY13" fmla="*/ 2381 h 364331"/>
              <a:gd name="connsiteX14" fmla="*/ 2188369 w 2202656"/>
              <a:gd name="connsiteY14" fmla="*/ 7144 h 364331"/>
              <a:gd name="connsiteX15" fmla="*/ 2202656 w 2202656"/>
              <a:gd name="connsiteY15" fmla="*/ 11906 h 364331"/>
              <a:gd name="connsiteX16" fmla="*/ 2176463 w 2202656"/>
              <a:gd name="connsiteY16" fmla="*/ 209550 h 364331"/>
              <a:gd name="connsiteX17" fmla="*/ 2169319 w 2202656"/>
              <a:gd name="connsiteY17" fmla="*/ 219075 h 364331"/>
              <a:gd name="connsiteX18" fmla="*/ 2121694 w 2202656"/>
              <a:gd name="connsiteY18" fmla="*/ 207169 h 364331"/>
              <a:gd name="connsiteX19" fmla="*/ 2121694 w 2202656"/>
              <a:gd name="connsiteY19" fmla="*/ 204788 h 364331"/>
              <a:gd name="connsiteX20" fmla="*/ 2021681 w 2202656"/>
              <a:gd name="connsiteY20" fmla="*/ 204788 h 364331"/>
              <a:gd name="connsiteX21" fmla="*/ 1921669 w 2202656"/>
              <a:gd name="connsiteY21" fmla="*/ 202406 h 364331"/>
              <a:gd name="connsiteX22" fmla="*/ 1657350 w 2202656"/>
              <a:gd name="connsiteY22" fmla="*/ 216694 h 364331"/>
              <a:gd name="connsiteX23" fmla="*/ 1323975 w 2202656"/>
              <a:gd name="connsiteY23" fmla="*/ 242888 h 364331"/>
              <a:gd name="connsiteX24" fmla="*/ 1209675 w 2202656"/>
              <a:gd name="connsiteY24" fmla="*/ 252413 h 364331"/>
              <a:gd name="connsiteX25" fmla="*/ 907256 w 2202656"/>
              <a:gd name="connsiteY25" fmla="*/ 276225 h 364331"/>
              <a:gd name="connsiteX26" fmla="*/ 704850 w 2202656"/>
              <a:gd name="connsiteY26" fmla="*/ 304800 h 364331"/>
              <a:gd name="connsiteX27" fmla="*/ 545306 w 2202656"/>
              <a:gd name="connsiteY27" fmla="*/ 323850 h 364331"/>
              <a:gd name="connsiteX28" fmla="*/ 364331 w 2202656"/>
              <a:gd name="connsiteY28" fmla="*/ 340519 h 364331"/>
              <a:gd name="connsiteX29" fmla="*/ 185738 w 2202656"/>
              <a:gd name="connsiteY29" fmla="*/ 357188 h 364331"/>
              <a:gd name="connsiteX30" fmla="*/ 28575 w 2202656"/>
              <a:gd name="connsiteY30" fmla="*/ 364331 h 364331"/>
              <a:gd name="connsiteX31" fmla="*/ 19050 w 2202656"/>
              <a:gd name="connsiteY31" fmla="*/ 352425 h 364331"/>
              <a:gd name="connsiteX32" fmla="*/ 0 w 2202656"/>
              <a:gd name="connsiteY32" fmla="*/ 207169 h 364331"/>
              <a:gd name="connsiteX33" fmla="*/ 7144 w 2202656"/>
              <a:gd name="connsiteY33" fmla="*/ 197644 h 364331"/>
              <a:gd name="connsiteX34" fmla="*/ 61913 w 2202656"/>
              <a:gd name="connsiteY34" fmla="*/ 204788 h 364331"/>
              <a:gd name="connsiteX35" fmla="*/ 221456 w 2202656"/>
              <a:gd name="connsiteY35" fmla="*/ 195263 h 364331"/>
              <a:gd name="connsiteX36" fmla="*/ 409575 w 2202656"/>
              <a:gd name="connsiteY36" fmla="*/ 178594 h 364331"/>
              <a:gd name="connsiteX37" fmla="*/ 535781 w 2202656"/>
              <a:gd name="connsiteY37" fmla="*/ 169069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02656" h="364331">
                <a:moveTo>
                  <a:pt x="535781" y="169069"/>
                </a:moveTo>
                <a:lnTo>
                  <a:pt x="704850" y="147638"/>
                </a:lnTo>
                <a:lnTo>
                  <a:pt x="854869" y="126206"/>
                </a:lnTo>
                <a:lnTo>
                  <a:pt x="921544" y="119063"/>
                </a:lnTo>
                <a:lnTo>
                  <a:pt x="1092994" y="102394"/>
                </a:lnTo>
                <a:lnTo>
                  <a:pt x="1228725" y="95250"/>
                </a:lnTo>
                <a:lnTo>
                  <a:pt x="1473994" y="69056"/>
                </a:lnTo>
                <a:lnTo>
                  <a:pt x="1714500" y="35719"/>
                </a:lnTo>
                <a:lnTo>
                  <a:pt x="1793081" y="23813"/>
                </a:lnTo>
                <a:lnTo>
                  <a:pt x="1869281" y="11906"/>
                </a:lnTo>
                <a:lnTo>
                  <a:pt x="1933575" y="4763"/>
                </a:lnTo>
                <a:lnTo>
                  <a:pt x="2028825" y="0"/>
                </a:lnTo>
                <a:lnTo>
                  <a:pt x="2083594" y="0"/>
                </a:lnTo>
                <a:lnTo>
                  <a:pt x="2124075" y="2381"/>
                </a:lnTo>
                <a:lnTo>
                  <a:pt x="2188369" y="7144"/>
                </a:lnTo>
                <a:lnTo>
                  <a:pt x="2202656" y="11906"/>
                </a:lnTo>
                <a:lnTo>
                  <a:pt x="2176463" y="209550"/>
                </a:lnTo>
                <a:lnTo>
                  <a:pt x="2169319" y="219075"/>
                </a:lnTo>
                <a:lnTo>
                  <a:pt x="2121694" y="207169"/>
                </a:lnTo>
                <a:lnTo>
                  <a:pt x="2121694" y="204788"/>
                </a:lnTo>
                <a:lnTo>
                  <a:pt x="2021681" y="204788"/>
                </a:lnTo>
                <a:lnTo>
                  <a:pt x="1921669" y="202406"/>
                </a:lnTo>
                <a:lnTo>
                  <a:pt x="1657350" y="216694"/>
                </a:lnTo>
                <a:lnTo>
                  <a:pt x="1323975" y="242888"/>
                </a:lnTo>
                <a:lnTo>
                  <a:pt x="1209675" y="252413"/>
                </a:lnTo>
                <a:lnTo>
                  <a:pt x="907256" y="276225"/>
                </a:lnTo>
                <a:lnTo>
                  <a:pt x="704850" y="304800"/>
                </a:lnTo>
                <a:lnTo>
                  <a:pt x="545306" y="323850"/>
                </a:lnTo>
                <a:lnTo>
                  <a:pt x="364331" y="340519"/>
                </a:lnTo>
                <a:lnTo>
                  <a:pt x="185738" y="357188"/>
                </a:lnTo>
                <a:lnTo>
                  <a:pt x="28575" y="364331"/>
                </a:lnTo>
                <a:cubicBezTo>
                  <a:pt x="18489" y="354245"/>
                  <a:pt x="19050" y="359296"/>
                  <a:pt x="19050" y="352425"/>
                </a:cubicBezTo>
                <a:lnTo>
                  <a:pt x="0" y="207169"/>
                </a:lnTo>
                <a:lnTo>
                  <a:pt x="7144" y="197644"/>
                </a:lnTo>
                <a:lnTo>
                  <a:pt x="61913" y="204788"/>
                </a:lnTo>
                <a:lnTo>
                  <a:pt x="221456" y="195263"/>
                </a:lnTo>
                <a:lnTo>
                  <a:pt x="409575" y="178594"/>
                </a:lnTo>
                <a:lnTo>
                  <a:pt x="535781" y="1690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7773D91-625C-4552-B2DB-88130F13B66A}"/>
              </a:ext>
            </a:extLst>
          </p:cNvPr>
          <p:cNvSpPr/>
          <p:nvPr/>
        </p:nvSpPr>
        <p:spPr>
          <a:xfrm>
            <a:off x="5060950" y="3914776"/>
            <a:ext cx="2019300" cy="339725"/>
          </a:xfrm>
          <a:custGeom>
            <a:avLst/>
            <a:gdLst>
              <a:gd name="connsiteX0" fmla="*/ 507207 w 2019300"/>
              <a:gd name="connsiteY0" fmla="*/ 145256 h 340519"/>
              <a:gd name="connsiteX1" fmla="*/ 771525 w 2019300"/>
              <a:gd name="connsiteY1" fmla="*/ 121444 h 340519"/>
              <a:gd name="connsiteX2" fmla="*/ 1135857 w 2019300"/>
              <a:gd name="connsiteY2" fmla="*/ 88106 h 340519"/>
              <a:gd name="connsiteX3" fmla="*/ 766763 w 2019300"/>
              <a:gd name="connsiteY3" fmla="*/ 121444 h 340519"/>
              <a:gd name="connsiteX4" fmla="*/ 1209675 w 2019300"/>
              <a:gd name="connsiteY4" fmla="*/ 85725 h 340519"/>
              <a:gd name="connsiteX5" fmla="*/ 1583532 w 2019300"/>
              <a:gd name="connsiteY5" fmla="*/ 50006 h 340519"/>
              <a:gd name="connsiteX6" fmla="*/ 1854994 w 2019300"/>
              <a:gd name="connsiteY6" fmla="*/ 21431 h 340519"/>
              <a:gd name="connsiteX7" fmla="*/ 2014538 w 2019300"/>
              <a:gd name="connsiteY7" fmla="*/ 0 h 340519"/>
              <a:gd name="connsiteX8" fmla="*/ 2019300 w 2019300"/>
              <a:gd name="connsiteY8" fmla="*/ 9525 h 340519"/>
              <a:gd name="connsiteX9" fmla="*/ 1993107 w 2019300"/>
              <a:gd name="connsiteY9" fmla="*/ 202406 h 340519"/>
              <a:gd name="connsiteX10" fmla="*/ 1969294 w 2019300"/>
              <a:gd name="connsiteY10" fmla="*/ 214313 h 340519"/>
              <a:gd name="connsiteX11" fmla="*/ 1885950 w 2019300"/>
              <a:gd name="connsiteY11" fmla="*/ 207169 h 340519"/>
              <a:gd name="connsiteX12" fmla="*/ 1509713 w 2019300"/>
              <a:gd name="connsiteY12" fmla="*/ 223838 h 340519"/>
              <a:gd name="connsiteX13" fmla="*/ 1088232 w 2019300"/>
              <a:gd name="connsiteY13" fmla="*/ 252413 h 340519"/>
              <a:gd name="connsiteX14" fmla="*/ 759619 w 2019300"/>
              <a:gd name="connsiteY14" fmla="*/ 278606 h 340519"/>
              <a:gd name="connsiteX15" fmla="*/ 178594 w 2019300"/>
              <a:gd name="connsiteY15" fmla="*/ 328613 h 340519"/>
              <a:gd name="connsiteX16" fmla="*/ 26194 w 2019300"/>
              <a:gd name="connsiteY16" fmla="*/ 340519 h 340519"/>
              <a:gd name="connsiteX17" fmla="*/ 16669 w 2019300"/>
              <a:gd name="connsiteY17" fmla="*/ 333375 h 340519"/>
              <a:gd name="connsiteX18" fmla="*/ 0 w 2019300"/>
              <a:gd name="connsiteY18" fmla="*/ 178594 h 340519"/>
              <a:gd name="connsiteX19" fmla="*/ 71438 w 2019300"/>
              <a:gd name="connsiteY19" fmla="*/ 180975 h 340519"/>
              <a:gd name="connsiteX20" fmla="*/ 288132 w 2019300"/>
              <a:gd name="connsiteY20" fmla="*/ 164306 h 340519"/>
              <a:gd name="connsiteX21" fmla="*/ 507207 w 2019300"/>
              <a:gd name="connsiteY21" fmla="*/ 145256 h 340519"/>
              <a:gd name="connsiteX0" fmla="*/ 507207 w 2019300"/>
              <a:gd name="connsiteY0" fmla="*/ 145256 h 340519"/>
              <a:gd name="connsiteX1" fmla="*/ 771525 w 2019300"/>
              <a:gd name="connsiteY1" fmla="*/ 121444 h 340519"/>
              <a:gd name="connsiteX2" fmla="*/ 1135857 w 2019300"/>
              <a:gd name="connsiteY2" fmla="*/ 88106 h 340519"/>
              <a:gd name="connsiteX3" fmla="*/ 1209675 w 2019300"/>
              <a:gd name="connsiteY3" fmla="*/ 85725 h 340519"/>
              <a:gd name="connsiteX4" fmla="*/ 1583532 w 2019300"/>
              <a:gd name="connsiteY4" fmla="*/ 50006 h 340519"/>
              <a:gd name="connsiteX5" fmla="*/ 1854994 w 2019300"/>
              <a:gd name="connsiteY5" fmla="*/ 21431 h 340519"/>
              <a:gd name="connsiteX6" fmla="*/ 2014538 w 2019300"/>
              <a:gd name="connsiteY6" fmla="*/ 0 h 340519"/>
              <a:gd name="connsiteX7" fmla="*/ 2019300 w 2019300"/>
              <a:gd name="connsiteY7" fmla="*/ 9525 h 340519"/>
              <a:gd name="connsiteX8" fmla="*/ 1993107 w 2019300"/>
              <a:gd name="connsiteY8" fmla="*/ 202406 h 340519"/>
              <a:gd name="connsiteX9" fmla="*/ 1969294 w 2019300"/>
              <a:gd name="connsiteY9" fmla="*/ 214313 h 340519"/>
              <a:gd name="connsiteX10" fmla="*/ 1885950 w 2019300"/>
              <a:gd name="connsiteY10" fmla="*/ 207169 h 340519"/>
              <a:gd name="connsiteX11" fmla="*/ 1509713 w 2019300"/>
              <a:gd name="connsiteY11" fmla="*/ 223838 h 340519"/>
              <a:gd name="connsiteX12" fmla="*/ 1088232 w 2019300"/>
              <a:gd name="connsiteY12" fmla="*/ 252413 h 340519"/>
              <a:gd name="connsiteX13" fmla="*/ 759619 w 2019300"/>
              <a:gd name="connsiteY13" fmla="*/ 278606 h 340519"/>
              <a:gd name="connsiteX14" fmla="*/ 178594 w 2019300"/>
              <a:gd name="connsiteY14" fmla="*/ 328613 h 340519"/>
              <a:gd name="connsiteX15" fmla="*/ 26194 w 2019300"/>
              <a:gd name="connsiteY15" fmla="*/ 340519 h 340519"/>
              <a:gd name="connsiteX16" fmla="*/ 16669 w 2019300"/>
              <a:gd name="connsiteY16" fmla="*/ 333375 h 340519"/>
              <a:gd name="connsiteX17" fmla="*/ 0 w 2019300"/>
              <a:gd name="connsiteY17" fmla="*/ 178594 h 340519"/>
              <a:gd name="connsiteX18" fmla="*/ 71438 w 2019300"/>
              <a:gd name="connsiteY18" fmla="*/ 180975 h 340519"/>
              <a:gd name="connsiteX19" fmla="*/ 288132 w 2019300"/>
              <a:gd name="connsiteY19" fmla="*/ 164306 h 340519"/>
              <a:gd name="connsiteX20" fmla="*/ 507207 w 2019300"/>
              <a:gd name="connsiteY20" fmla="*/ 145256 h 340519"/>
              <a:gd name="connsiteX0" fmla="*/ 507207 w 2019300"/>
              <a:gd name="connsiteY0" fmla="*/ 145256 h 340519"/>
              <a:gd name="connsiteX1" fmla="*/ 742950 w 2019300"/>
              <a:gd name="connsiteY1" fmla="*/ 121444 h 340519"/>
              <a:gd name="connsiteX2" fmla="*/ 771525 w 2019300"/>
              <a:gd name="connsiteY2" fmla="*/ 121444 h 340519"/>
              <a:gd name="connsiteX3" fmla="*/ 1135857 w 2019300"/>
              <a:gd name="connsiteY3" fmla="*/ 88106 h 340519"/>
              <a:gd name="connsiteX4" fmla="*/ 1209675 w 2019300"/>
              <a:gd name="connsiteY4" fmla="*/ 85725 h 340519"/>
              <a:gd name="connsiteX5" fmla="*/ 1583532 w 2019300"/>
              <a:gd name="connsiteY5" fmla="*/ 50006 h 340519"/>
              <a:gd name="connsiteX6" fmla="*/ 1854994 w 2019300"/>
              <a:gd name="connsiteY6" fmla="*/ 21431 h 340519"/>
              <a:gd name="connsiteX7" fmla="*/ 2014538 w 2019300"/>
              <a:gd name="connsiteY7" fmla="*/ 0 h 340519"/>
              <a:gd name="connsiteX8" fmla="*/ 2019300 w 2019300"/>
              <a:gd name="connsiteY8" fmla="*/ 9525 h 340519"/>
              <a:gd name="connsiteX9" fmla="*/ 1993107 w 2019300"/>
              <a:gd name="connsiteY9" fmla="*/ 202406 h 340519"/>
              <a:gd name="connsiteX10" fmla="*/ 1969294 w 2019300"/>
              <a:gd name="connsiteY10" fmla="*/ 214313 h 340519"/>
              <a:gd name="connsiteX11" fmla="*/ 1885950 w 2019300"/>
              <a:gd name="connsiteY11" fmla="*/ 207169 h 340519"/>
              <a:gd name="connsiteX12" fmla="*/ 1509713 w 2019300"/>
              <a:gd name="connsiteY12" fmla="*/ 223838 h 340519"/>
              <a:gd name="connsiteX13" fmla="*/ 1088232 w 2019300"/>
              <a:gd name="connsiteY13" fmla="*/ 252413 h 340519"/>
              <a:gd name="connsiteX14" fmla="*/ 759619 w 2019300"/>
              <a:gd name="connsiteY14" fmla="*/ 278606 h 340519"/>
              <a:gd name="connsiteX15" fmla="*/ 178594 w 2019300"/>
              <a:gd name="connsiteY15" fmla="*/ 328613 h 340519"/>
              <a:gd name="connsiteX16" fmla="*/ 26194 w 2019300"/>
              <a:gd name="connsiteY16" fmla="*/ 340519 h 340519"/>
              <a:gd name="connsiteX17" fmla="*/ 16669 w 2019300"/>
              <a:gd name="connsiteY17" fmla="*/ 333375 h 340519"/>
              <a:gd name="connsiteX18" fmla="*/ 0 w 2019300"/>
              <a:gd name="connsiteY18" fmla="*/ 178594 h 340519"/>
              <a:gd name="connsiteX19" fmla="*/ 71438 w 2019300"/>
              <a:gd name="connsiteY19" fmla="*/ 180975 h 340519"/>
              <a:gd name="connsiteX20" fmla="*/ 288132 w 2019300"/>
              <a:gd name="connsiteY20" fmla="*/ 164306 h 340519"/>
              <a:gd name="connsiteX21" fmla="*/ 507207 w 2019300"/>
              <a:gd name="connsiteY21" fmla="*/ 145256 h 340519"/>
              <a:gd name="connsiteX0" fmla="*/ 507207 w 2019300"/>
              <a:gd name="connsiteY0" fmla="*/ 145256 h 340519"/>
              <a:gd name="connsiteX1" fmla="*/ 742950 w 2019300"/>
              <a:gd name="connsiteY1" fmla="*/ 121444 h 340519"/>
              <a:gd name="connsiteX2" fmla="*/ 1135857 w 2019300"/>
              <a:gd name="connsiteY2" fmla="*/ 88106 h 340519"/>
              <a:gd name="connsiteX3" fmla="*/ 1209675 w 2019300"/>
              <a:gd name="connsiteY3" fmla="*/ 85725 h 340519"/>
              <a:gd name="connsiteX4" fmla="*/ 1583532 w 2019300"/>
              <a:gd name="connsiteY4" fmla="*/ 50006 h 340519"/>
              <a:gd name="connsiteX5" fmla="*/ 1854994 w 2019300"/>
              <a:gd name="connsiteY5" fmla="*/ 21431 h 340519"/>
              <a:gd name="connsiteX6" fmla="*/ 2014538 w 2019300"/>
              <a:gd name="connsiteY6" fmla="*/ 0 h 340519"/>
              <a:gd name="connsiteX7" fmla="*/ 2019300 w 2019300"/>
              <a:gd name="connsiteY7" fmla="*/ 9525 h 340519"/>
              <a:gd name="connsiteX8" fmla="*/ 1993107 w 2019300"/>
              <a:gd name="connsiteY8" fmla="*/ 202406 h 340519"/>
              <a:gd name="connsiteX9" fmla="*/ 1969294 w 2019300"/>
              <a:gd name="connsiteY9" fmla="*/ 214313 h 340519"/>
              <a:gd name="connsiteX10" fmla="*/ 1885950 w 2019300"/>
              <a:gd name="connsiteY10" fmla="*/ 207169 h 340519"/>
              <a:gd name="connsiteX11" fmla="*/ 1509713 w 2019300"/>
              <a:gd name="connsiteY11" fmla="*/ 223838 h 340519"/>
              <a:gd name="connsiteX12" fmla="*/ 1088232 w 2019300"/>
              <a:gd name="connsiteY12" fmla="*/ 252413 h 340519"/>
              <a:gd name="connsiteX13" fmla="*/ 759619 w 2019300"/>
              <a:gd name="connsiteY13" fmla="*/ 278606 h 340519"/>
              <a:gd name="connsiteX14" fmla="*/ 178594 w 2019300"/>
              <a:gd name="connsiteY14" fmla="*/ 328613 h 340519"/>
              <a:gd name="connsiteX15" fmla="*/ 26194 w 2019300"/>
              <a:gd name="connsiteY15" fmla="*/ 340519 h 340519"/>
              <a:gd name="connsiteX16" fmla="*/ 16669 w 2019300"/>
              <a:gd name="connsiteY16" fmla="*/ 333375 h 340519"/>
              <a:gd name="connsiteX17" fmla="*/ 0 w 2019300"/>
              <a:gd name="connsiteY17" fmla="*/ 178594 h 340519"/>
              <a:gd name="connsiteX18" fmla="*/ 71438 w 2019300"/>
              <a:gd name="connsiteY18" fmla="*/ 180975 h 340519"/>
              <a:gd name="connsiteX19" fmla="*/ 288132 w 2019300"/>
              <a:gd name="connsiteY19" fmla="*/ 164306 h 340519"/>
              <a:gd name="connsiteX20" fmla="*/ 507207 w 2019300"/>
              <a:gd name="connsiteY20" fmla="*/ 145256 h 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19300" h="340519">
                <a:moveTo>
                  <a:pt x="507207" y="145256"/>
                </a:moveTo>
                <a:lnTo>
                  <a:pt x="742950" y="121444"/>
                </a:lnTo>
                <a:lnTo>
                  <a:pt x="1135857" y="88106"/>
                </a:lnTo>
                <a:lnTo>
                  <a:pt x="1209675" y="85725"/>
                </a:lnTo>
                <a:lnTo>
                  <a:pt x="1583532" y="50006"/>
                </a:lnTo>
                <a:lnTo>
                  <a:pt x="1854994" y="21431"/>
                </a:lnTo>
                <a:lnTo>
                  <a:pt x="2014538" y="0"/>
                </a:lnTo>
                <a:lnTo>
                  <a:pt x="2019300" y="9525"/>
                </a:lnTo>
                <a:lnTo>
                  <a:pt x="1993107" y="202406"/>
                </a:lnTo>
                <a:lnTo>
                  <a:pt x="1969294" y="214313"/>
                </a:lnTo>
                <a:lnTo>
                  <a:pt x="1885950" y="207169"/>
                </a:lnTo>
                <a:lnTo>
                  <a:pt x="1509713" y="223838"/>
                </a:lnTo>
                <a:lnTo>
                  <a:pt x="1088232" y="252413"/>
                </a:lnTo>
                <a:lnTo>
                  <a:pt x="759619" y="278606"/>
                </a:lnTo>
                <a:lnTo>
                  <a:pt x="178594" y="328613"/>
                </a:lnTo>
                <a:lnTo>
                  <a:pt x="26194" y="340519"/>
                </a:lnTo>
                <a:lnTo>
                  <a:pt x="16669" y="333375"/>
                </a:lnTo>
                <a:lnTo>
                  <a:pt x="0" y="178594"/>
                </a:lnTo>
                <a:lnTo>
                  <a:pt x="71438" y="180975"/>
                </a:lnTo>
                <a:lnTo>
                  <a:pt x="288132" y="164306"/>
                </a:lnTo>
                <a:lnTo>
                  <a:pt x="507207" y="1452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C65FE6D-C6A5-4FAB-9661-4FF2076CC1E6}"/>
              </a:ext>
            </a:extLst>
          </p:cNvPr>
          <p:cNvSpPr/>
          <p:nvPr/>
        </p:nvSpPr>
        <p:spPr>
          <a:xfrm rot="17700000">
            <a:off x="3768725" y="2532063"/>
            <a:ext cx="4217988" cy="2386012"/>
          </a:xfrm>
          <a:custGeom>
            <a:avLst/>
            <a:gdLst>
              <a:gd name="connsiteX0" fmla="*/ 2053590 w 4217670"/>
              <a:gd name="connsiteY0" fmla="*/ 1203960 h 2385060"/>
              <a:gd name="connsiteX1" fmla="*/ 2628900 w 4217670"/>
              <a:gd name="connsiteY1" fmla="*/ 937260 h 2385060"/>
              <a:gd name="connsiteX2" fmla="*/ 3173730 w 4217670"/>
              <a:gd name="connsiteY2" fmla="*/ 681990 h 2385060"/>
              <a:gd name="connsiteX3" fmla="*/ 3741420 w 4217670"/>
              <a:gd name="connsiteY3" fmla="*/ 415290 h 2385060"/>
              <a:gd name="connsiteX4" fmla="*/ 3829050 w 4217670"/>
              <a:gd name="connsiteY4" fmla="*/ 369570 h 2385060"/>
              <a:gd name="connsiteX5" fmla="*/ 3924300 w 4217670"/>
              <a:gd name="connsiteY5" fmla="*/ 312420 h 2385060"/>
              <a:gd name="connsiteX6" fmla="*/ 3992880 w 4217670"/>
              <a:gd name="connsiteY6" fmla="*/ 262890 h 2385060"/>
              <a:gd name="connsiteX7" fmla="*/ 4019550 w 4217670"/>
              <a:gd name="connsiteY7" fmla="*/ 228600 h 2385060"/>
              <a:gd name="connsiteX8" fmla="*/ 4046220 w 4217670"/>
              <a:gd name="connsiteY8" fmla="*/ 190500 h 2385060"/>
              <a:gd name="connsiteX9" fmla="*/ 4069080 w 4217670"/>
              <a:gd name="connsiteY9" fmla="*/ 137160 h 2385060"/>
              <a:gd name="connsiteX10" fmla="*/ 4072890 w 4217670"/>
              <a:gd name="connsiteY10" fmla="*/ 102870 h 2385060"/>
              <a:gd name="connsiteX11" fmla="*/ 4076700 w 4217670"/>
              <a:gd name="connsiteY11" fmla="*/ 64770 h 2385060"/>
              <a:gd name="connsiteX12" fmla="*/ 4088130 w 4217670"/>
              <a:gd name="connsiteY12" fmla="*/ 26670 h 2385060"/>
              <a:gd name="connsiteX13" fmla="*/ 4107180 w 4217670"/>
              <a:gd name="connsiteY13" fmla="*/ 7620 h 2385060"/>
              <a:gd name="connsiteX14" fmla="*/ 4133850 w 4217670"/>
              <a:gd name="connsiteY14" fmla="*/ 0 h 2385060"/>
              <a:gd name="connsiteX15" fmla="*/ 4152900 w 4217670"/>
              <a:gd name="connsiteY15" fmla="*/ 19050 h 2385060"/>
              <a:gd name="connsiteX16" fmla="*/ 4179570 w 4217670"/>
              <a:gd name="connsiteY16" fmla="*/ 80010 h 2385060"/>
              <a:gd name="connsiteX17" fmla="*/ 4194810 w 4217670"/>
              <a:gd name="connsiteY17" fmla="*/ 137160 h 2385060"/>
              <a:gd name="connsiteX18" fmla="*/ 4206240 w 4217670"/>
              <a:gd name="connsiteY18" fmla="*/ 194310 h 2385060"/>
              <a:gd name="connsiteX19" fmla="*/ 4213860 w 4217670"/>
              <a:gd name="connsiteY19" fmla="*/ 262890 h 2385060"/>
              <a:gd name="connsiteX20" fmla="*/ 4217670 w 4217670"/>
              <a:gd name="connsiteY20" fmla="*/ 323850 h 2385060"/>
              <a:gd name="connsiteX21" fmla="*/ 4217670 w 4217670"/>
              <a:gd name="connsiteY21" fmla="*/ 381000 h 2385060"/>
              <a:gd name="connsiteX22" fmla="*/ 4213860 w 4217670"/>
              <a:gd name="connsiteY22" fmla="*/ 426720 h 2385060"/>
              <a:gd name="connsiteX23" fmla="*/ 4202430 w 4217670"/>
              <a:gd name="connsiteY23" fmla="*/ 480060 h 2385060"/>
              <a:gd name="connsiteX24" fmla="*/ 4183380 w 4217670"/>
              <a:gd name="connsiteY24" fmla="*/ 548640 h 2385060"/>
              <a:gd name="connsiteX25" fmla="*/ 4156710 w 4217670"/>
              <a:gd name="connsiteY25" fmla="*/ 601980 h 2385060"/>
              <a:gd name="connsiteX26" fmla="*/ 4126230 w 4217670"/>
              <a:gd name="connsiteY26" fmla="*/ 632460 h 2385060"/>
              <a:gd name="connsiteX27" fmla="*/ 4110990 w 4217670"/>
              <a:gd name="connsiteY27" fmla="*/ 643890 h 2385060"/>
              <a:gd name="connsiteX28" fmla="*/ 4091940 w 4217670"/>
              <a:gd name="connsiteY28" fmla="*/ 647700 h 2385060"/>
              <a:gd name="connsiteX29" fmla="*/ 4069080 w 4217670"/>
              <a:gd name="connsiteY29" fmla="*/ 651510 h 2385060"/>
              <a:gd name="connsiteX30" fmla="*/ 4042410 w 4217670"/>
              <a:gd name="connsiteY30" fmla="*/ 643890 h 2385060"/>
              <a:gd name="connsiteX31" fmla="*/ 4000500 w 4217670"/>
              <a:gd name="connsiteY31" fmla="*/ 640080 h 2385060"/>
              <a:gd name="connsiteX32" fmla="*/ 3958590 w 4217670"/>
              <a:gd name="connsiteY32" fmla="*/ 647700 h 2385060"/>
              <a:gd name="connsiteX33" fmla="*/ 3890010 w 4217670"/>
              <a:gd name="connsiteY33" fmla="*/ 666750 h 2385060"/>
              <a:gd name="connsiteX34" fmla="*/ 3802380 w 4217670"/>
              <a:gd name="connsiteY34" fmla="*/ 708660 h 2385060"/>
              <a:gd name="connsiteX35" fmla="*/ 3451860 w 4217670"/>
              <a:gd name="connsiteY35" fmla="*/ 872490 h 2385060"/>
              <a:gd name="connsiteX36" fmla="*/ 3169920 w 4217670"/>
              <a:gd name="connsiteY36" fmla="*/ 1002030 h 2385060"/>
              <a:gd name="connsiteX37" fmla="*/ 2926080 w 4217670"/>
              <a:gd name="connsiteY37" fmla="*/ 1120140 h 2385060"/>
              <a:gd name="connsiteX38" fmla="*/ 2388870 w 4217670"/>
              <a:gd name="connsiteY38" fmla="*/ 1367790 h 2385060"/>
              <a:gd name="connsiteX39" fmla="*/ 2038350 w 4217670"/>
              <a:gd name="connsiteY39" fmla="*/ 1527810 h 2385060"/>
              <a:gd name="connsiteX40" fmla="*/ 1554480 w 4217670"/>
              <a:gd name="connsiteY40" fmla="*/ 1756410 h 2385060"/>
              <a:gd name="connsiteX41" fmla="*/ 1139190 w 4217670"/>
              <a:gd name="connsiteY41" fmla="*/ 1950720 h 2385060"/>
              <a:gd name="connsiteX42" fmla="*/ 769620 w 4217670"/>
              <a:gd name="connsiteY42" fmla="*/ 2122170 h 2385060"/>
              <a:gd name="connsiteX43" fmla="*/ 514350 w 4217670"/>
              <a:gd name="connsiteY43" fmla="*/ 2244090 h 2385060"/>
              <a:gd name="connsiteX44" fmla="*/ 323850 w 4217670"/>
              <a:gd name="connsiteY44" fmla="*/ 2324100 h 2385060"/>
              <a:gd name="connsiteX45" fmla="*/ 198120 w 4217670"/>
              <a:gd name="connsiteY45" fmla="*/ 2369820 h 2385060"/>
              <a:gd name="connsiteX46" fmla="*/ 137160 w 4217670"/>
              <a:gd name="connsiteY46" fmla="*/ 2385060 h 2385060"/>
              <a:gd name="connsiteX47" fmla="*/ 64770 w 4217670"/>
              <a:gd name="connsiteY47" fmla="*/ 2385060 h 2385060"/>
              <a:gd name="connsiteX48" fmla="*/ 34290 w 4217670"/>
              <a:gd name="connsiteY48" fmla="*/ 2366010 h 2385060"/>
              <a:gd name="connsiteX49" fmla="*/ 15240 w 4217670"/>
              <a:gd name="connsiteY49" fmla="*/ 2343150 h 2385060"/>
              <a:gd name="connsiteX50" fmla="*/ 0 w 4217670"/>
              <a:gd name="connsiteY50" fmla="*/ 2305050 h 2385060"/>
              <a:gd name="connsiteX51" fmla="*/ 3810 w 4217670"/>
              <a:gd name="connsiteY51" fmla="*/ 2266950 h 2385060"/>
              <a:gd name="connsiteX52" fmla="*/ 19050 w 4217670"/>
              <a:gd name="connsiteY52" fmla="*/ 2228850 h 2385060"/>
              <a:gd name="connsiteX53" fmla="*/ 57150 w 4217670"/>
              <a:gd name="connsiteY53" fmla="*/ 2183130 h 2385060"/>
              <a:gd name="connsiteX54" fmla="*/ 137160 w 4217670"/>
              <a:gd name="connsiteY54" fmla="*/ 2133600 h 2385060"/>
              <a:gd name="connsiteX55" fmla="*/ 270510 w 4217670"/>
              <a:gd name="connsiteY55" fmla="*/ 2049780 h 2385060"/>
              <a:gd name="connsiteX56" fmla="*/ 411480 w 4217670"/>
              <a:gd name="connsiteY56" fmla="*/ 1973580 h 2385060"/>
              <a:gd name="connsiteX57" fmla="*/ 788670 w 4217670"/>
              <a:gd name="connsiteY57" fmla="*/ 1798320 h 2385060"/>
              <a:gd name="connsiteX58" fmla="*/ 1032510 w 4217670"/>
              <a:gd name="connsiteY58" fmla="*/ 1680210 h 2385060"/>
              <a:gd name="connsiteX59" fmla="*/ 1303020 w 4217670"/>
              <a:gd name="connsiteY59" fmla="*/ 1554480 h 2385060"/>
              <a:gd name="connsiteX60" fmla="*/ 1623060 w 4217670"/>
              <a:gd name="connsiteY60" fmla="*/ 1402080 h 2385060"/>
              <a:gd name="connsiteX61" fmla="*/ 1931670 w 4217670"/>
              <a:gd name="connsiteY61" fmla="*/ 1261110 h 2385060"/>
              <a:gd name="connsiteX62" fmla="*/ 2053590 w 4217670"/>
              <a:gd name="connsiteY62" fmla="*/ 1203960 h 2385060"/>
              <a:gd name="connsiteX0" fmla="*/ 2053590 w 4217670"/>
              <a:gd name="connsiteY0" fmla="*/ 1203960 h 2385060"/>
              <a:gd name="connsiteX1" fmla="*/ 2628900 w 4217670"/>
              <a:gd name="connsiteY1" fmla="*/ 937260 h 2385060"/>
              <a:gd name="connsiteX2" fmla="*/ 3173730 w 4217670"/>
              <a:gd name="connsiteY2" fmla="*/ 681990 h 2385060"/>
              <a:gd name="connsiteX3" fmla="*/ 3741420 w 4217670"/>
              <a:gd name="connsiteY3" fmla="*/ 415290 h 2385060"/>
              <a:gd name="connsiteX4" fmla="*/ 3829050 w 4217670"/>
              <a:gd name="connsiteY4" fmla="*/ 369570 h 2385060"/>
              <a:gd name="connsiteX5" fmla="*/ 3924300 w 4217670"/>
              <a:gd name="connsiteY5" fmla="*/ 312420 h 2385060"/>
              <a:gd name="connsiteX6" fmla="*/ 3992880 w 4217670"/>
              <a:gd name="connsiteY6" fmla="*/ 262890 h 2385060"/>
              <a:gd name="connsiteX7" fmla="*/ 4019550 w 4217670"/>
              <a:gd name="connsiteY7" fmla="*/ 228600 h 2385060"/>
              <a:gd name="connsiteX8" fmla="*/ 4046220 w 4217670"/>
              <a:gd name="connsiteY8" fmla="*/ 190500 h 2385060"/>
              <a:gd name="connsiteX9" fmla="*/ 4069080 w 4217670"/>
              <a:gd name="connsiteY9" fmla="*/ 137160 h 2385060"/>
              <a:gd name="connsiteX10" fmla="*/ 4072890 w 4217670"/>
              <a:gd name="connsiteY10" fmla="*/ 102870 h 2385060"/>
              <a:gd name="connsiteX11" fmla="*/ 4076700 w 4217670"/>
              <a:gd name="connsiteY11" fmla="*/ 64770 h 2385060"/>
              <a:gd name="connsiteX12" fmla="*/ 4107180 w 4217670"/>
              <a:gd name="connsiteY12" fmla="*/ 7620 h 2385060"/>
              <a:gd name="connsiteX13" fmla="*/ 4133850 w 4217670"/>
              <a:gd name="connsiteY13" fmla="*/ 0 h 2385060"/>
              <a:gd name="connsiteX14" fmla="*/ 4152900 w 4217670"/>
              <a:gd name="connsiteY14" fmla="*/ 19050 h 2385060"/>
              <a:gd name="connsiteX15" fmla="*/ 4179570 w 4217670"/>
              <a:gd name="connsiteY15" fmla="*/ 80010 h 2385060"/>
              <a:gd name="connsiteX16" fmla="*/ 4194810 w 4217670"/>
              <a:gd name="connsiteY16" fmla="*/ 137160 h 2385060"/>
              <a:gd name="connsiteX17" fmla="*/ 4206240 w 4217670"/>
              <a:gd name="connsiteY17" fmla="*/ 194310 h 2385060"/>
              <a:gd name="connsiteX18" fmla="*/ 4213860 w 4217670"/>
              <a:gd name="connsiteY18" fmla="*/ 262890 h 2385060"/>
              <a:gd name="connsiteX19" fmla="*/ 4217670 w 4217670"/>
              <a:gd name="connsiteY19" fmla="*/ 323850 h 2385060"/>
              <a:gd name="connsiteX20" fmla="*/ 4217670 w 4217670"/>
              <a:gd name="connsiteY20" fmla="*/ 381000 h 2385060"/>
              <a:gd name="connsiteX21" fmla="*/ 4213860 w 4217670"/>
              <a:gd name="connsiteY21" fmla="*/ 426720 h 2385060"/>
              <a:gd name="connsiteX22" fmla="*/ 4202430 w 4217670"/>
              <a:gd name="connsiteY22" fmla="*/ 480060 h 2385060"/>
              <a:gd name="connsiteX23" fmla="*/ 4183380 w 4217670"/>
              <a:gd name="connsiteY23" fmla="*/ 548640 h 2385060"/>
              <a:gd name="connsiteX24" fmla="*/ 4156710 w 4217670"/>
              <a:gd name="connsiteY24" fmla="*/ 601980 h 2385060"/>
              <a:gd name="connsiteX25" fmla="*/ 4126230 w 4217670"/>
              <a:gd name="connsiteY25" fmla="*/ 632460 h 2385060"/>
              <a:gd name="connsiteX26" fmla="*/ 4110990 w 4217670"/>
              <a:gd name="connsiteY26" fmla="*/ 643890 h 2385060"/>
              <a:gd name="connsiteX27" fmla="*/ 4091940 w 4217670"/>
              <a:gd name="connsiteY27" fmla="*/ 647700 h 2385060"/>
              <a:gd name="connsiteX28" fmla="*/ 4069080 w 4217670"/>
              <a:gd name="connsiteY28" fmla="*/ 651510 h 2385060"/>
              <a:gd name="connsiteX29" fmla="*/ 4042410 w 4217670"/>
              <a:gd name="connsiteY29" fmla="*/ 643890 h 2385060"/>
              <a:gd name="connsiteX30" fmla="*/ 4000500 w 4217670"/>
              <a:gd name="connsiteY30" fmla="*/ 640080 h 2385060"/>
              <a:gd name="connsiteX31" fmla="*/ 3958590 w 4217670"/>
              <a:gd name="connsiteY31" fmla="*/ 647700 h 2385060"/>
              <a:gd name="connsiteX32" fmla="*/ 3890010 w 4217670"/>
              <a:gd name="connsiteY32" fmla="*/ 666750 h 2385060"/>
              <a:gd name="connsiteX33" fmla="*/ 3802380 w 4217670"/>
              <a:gd name="connsiteY33" fmla="*/ 708660 h 2385060"/>
              <a:gd name="connsiteX34" fmla="*/ 3451860 w 4217670"/>
              <a:gd name="connsiteY34" fmla="*/ 872490 h 2385060"/>
              <a:gd name="connsiteX35" fmla="*/ 3169920 w 4217670"/>
              <a:gd name="connsiteY35" fmla="*/ 1002030 h 2385060"/>
              <a:gd name="connsiteX36" fmla="*/ 2926080 w 4217670"/>
              <a:gd name="connsiteY36" fmla="*/ 1120140 h 2385060"/>
              <a:gd name="connsiteX37" fmla="*/ 2388870 w 4217670"/>
              <a:gd name="connsiteY37" fmla="*/ 1367790 h 2385060"/>
              <a:gd name="connsiteX38" fmla="*/ 2038350 w 4217670"/>
              <a:gd name="connsiteY38" fmla="*/ 1527810 h 2385060"/>
              <a:gd name="connsiteX39" fmla="*/ 1554480 w 4217670"/>
              <a:gd name="connsiteY39" fmla="*/ 1756410 h 2385060"/>
              <a:gd name="connsiteX40" fmla="*/ 1139190 w 4217670"/>
              <a:gd name="connsiteY40" fmla="*/ 1950720 h 2385060"/>
              <a:gd name="connsiteX41" fmla="*/ 769620 w 4217670"/>
              <a:gd name="connsiteY41" fmla="*/ 2122170 h 2385060"/>
              <a:gd name="connsiteX42" fmla="*/ 514350 w 4217670"/>
              <a:gd name="connsiteY42" fmla="*/ 2244090 h 2385060"/>
              <a:gd name="connsiteX43" fmla="*/ 323850 w 4217670"/>
              <a:gd name="connsiteY43" fmla="*/ 2324100 h 2385060"/>
              <a:gd name="connsiteX44" fmla="*/ 198120 w 4217670"/>
              <a:gd name="connsiteY44" fmla="*/ 2369820 h 2385060"/>
              <a:gd name="connsiteX45" fmla="*/ 137160 w 4217670"/>
              <a:gd name="connsiteY45" fmla="*/ 2385060 h 2385060"/>
              <a:gd name="connsiteX46" fmla="*/ 64770 w 4217670"/>
              <a:gd name="connsiteY46" fmla="*/ 2385060 h 2385060"/>
              <a:gd name="connsiteX47" fmla="*/ 34290 w 4217670"/>
              <a:gd name="connsiteY47" fmla="*/ 2366010 h 2385060"/>
              <a:gd name="connsiteX48" fmla="*/ 15240 w 4217670"/>
              <a:gd name="connsiteY48" fmla="*/ 2343150 h 2385060"/>
              <a:gd name="connsiteX49" fmla="*/ 0 w 4217670"/>
              <a:gd name="connsiteY49" fmla="*/ 2305050 h 2385060"/>
              <a:gd name="connsiteX50" fmla="*/ 3810 w 4217670"/>
              <a:gd name="connsiteY50" fmla="*/ 2266950 h 2385060"/>
              <a:gd name="connsiteX51" fmla="*/ 19050 w 4217670"/>
              <a:gd name="connsiteY51" fmla="*/ 2228850 h 2385060"/>
              <a:gd name="connsiteX52" fmla="*/ 57150 w 4217670"/>
              <a:gd name="connsiteY52" fmla="*/ 2183130 h 2385060"/>
              <a:gd name="connsiteX53" fmla="*/ 137160 w 4217670"/>
              <a:gd name="connsiteY53" fmla="*/ 2133600 h 2385060"/>
              <a:gd name="connsiteX54" fmla="*/ 270510 w 4217670"/>
              <a:gd name="connsiteY54" fmla="*/ 2049780 h 2385060"/>
              <a:gd name="connsiteX55" fmla="*/ 411480 w 4217670"/>
              <a:gd name="connsiteY55" fmla="*/ 1973580 h 2385060"/>
              <a:gd name="connsiteX56" fmla="*/ 788670 w 4217670"/>
              <a:gd name="connsiteY56" fmla="*/ 1798320 h 2385060"/>
              <a:gd name="connsiteX57" fmla="*/ 1032510 w 4217670"/>
              <a:gd name="connsiteY57" fmla="*/ 1680210 h 2385060"/>
              <a:gd name="connsiteX58" fmla="*/ 1303020 w 4217670"/>
              <a:gd name="connsiteY58" fmla="*/ 1554480 h 2385060"/>
              <a:gd name="connsiteX59" fmla="*/ 1623060 w 4217670"/>
              <a:gd name="connsiteY59" fmla="*/ 1402080 h 2385060"/>
              <a:gd name="connsiteX60" fmla="*/ 1931670 w 4217670"/>
              <a:gd name="connsiteY60" fmla="*/ 1261110 h 2385060"/>
              <a:gd name="connsiteX61" fmla="*/ 2053590 w 4217670"/>
              <a:gd name="connsiteY61" fmla="*/ 12039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17670" h="2385060">
                <a:moveTo>
                  <a:pt x="2053590" y="1203960"/>
                </a:moveTo>
                <a:lnTo>
                  <a:pt x="2628900" y="937260"/>
                </a:lnTo>
                <a:lnTo>
                  <a:pt x="3173730" y="681990"/>
                </a:lnTo>
                <a:lnTo>
                  <a:pt x="3741420" y="415290"/>
                </a:lnTo>
                <a:lnTo>
                  <a:pt x="3829050" y="369570"/>
                </a:lnTo>
                <a:lnTo>
                  <a:pt x="3924300" y="312420"/>
                </a:lnTo>
                <a:lnTo>
                  <a:pt x="3992880" y="262890"/>
                </a:lnTo>
                <a:lnTo>
                  <a:pt x="4019550" y="228600"/>
                </a:lnTo>
                <a:lnTo>
                  <a:pt x="4046220" y="190500"/>
                </a:lnTo>
                <a:lnTo>
                  <a:pt x="4069080" y="137160"/>
                </a:lnTo>
                <a:lnTo>
                  <a:pt x="4072890" y="102870"/>
                </a:lnTo>
                <a:lnTo>
                  <a:pt x="4076700" y="64770"/>
                </a:lnTo>
                <a:cubicBezTo>
                  <a:pt x="4082415" y="48895"/>
                  <a:pt x="4097655" y="18415"/>
                  <a:pt x="4107180" y="7620"/>
                </a:cubicBezTo>
                <a:lnTo>
                  <a:pt x="4133850" y="0"/>
                </a:lnTo>
                <a:cubicBezTo>
                  <a:pt x="4153713" y="23836"/>
                  <a:pt x="4152900" y="32779"/>
                  <a:pt x="4152900" y="19050"/>
                </a:cubicBezTo>
                <a:lnTo>
                  <a:pt x="4179570" y="80010"/>
                </a:lnTo>
                <a:lnTo>
                  <a:pt x="4194810" y="137160"/>
                </a:lnTo>
                <a:lnTo>
                  <a:pt x="4206240" y="194310"/>
                </a:lnTo>
                <a:lnTo>
                  <a:pt x="4213860" y="262890"/>
                </a:lnTo>
                <a:lnTo>
                  <a:pt x="4217670" y="323850"/>
                </a:lnTo>
                <a:lnTo>
                  <a:pt x="4217670" y="381000"/>
                </a:lnTo>
                <a:cubicBezTo>
                  <a:pt x="4213745" y="424175"/>
                  <a:pt x="4213860" y="408882"/>
                  <a:pt x="4213860" y="426720"/>
                </a:cubicBezTo>
                <a:lnTo>
                  <a:pt x="4202430" y="480060"/>
                </a:lnTo>
                <a:lnTo>
                  <a:pt x="4183380" y="548640"/>
                </a:lnTo>
                <a:lnTo>
                  <a:pt x="4156710" y="601980"/>
                </a:lnTo>
                <a:lnTo>
                  <a:pt x="4126230" y="632460"/>
                </a:lnTo>
                <a:lnTo>
                  <a:pt x="4110990" y="643890"/>
                </a:lnTo>
                <a:lnTo>
                  <a:pt x="4091940" y="647700"/>
                </a:lnTo>
                <a:lnTo>
                  <a:pt x="4069080" y="651510"/>
                </a:lnTo>
                <a:lnTo>
                  <a:pt x="4042410" y="643890"/>
                </a:lnTo>
                <a:lnTo>
                  <a:pt x="4000500" y="640080"/>
                </a:lnTo>
                <a:lnTo>
                  <a:pt x="3958590" y="647700"/>
                </a:lnTo>
                <a:lnTo>
                  <a:pt x="3890010" y="666750"/>
                </a:lnTo>
                <a:lnTo>
                  <a:pt x="3802380" y="708660"/>
                </a:lnTo>
                <a:lnTo>
                  <a:pt x="3451860" y="872490"/>
                </a:lnTo>
                <a:lnTo>
                  <a:pt x="3169920" y="1002030"/>
                </a:lnTo>
                <a:lnTo>
                  <a:pt x="2926080" y="1120140"/>
                </a:lnTo>
                <a:lnTo>
                  <a:pt x="2388870" y="1367790"/>
                </a:lnTo>
                <a:lnTo>
                  <a:pt x="2038350" y="1527810"/>
                </a:lnTo>
                <a:lnTo>
                  <a:pt x="1554480" y="1756410"/>
                </a:lnTo>
                <a:lnTo>
                  <a:pt x="1139190" y="1950720"/>
                </a:lnTo>
                <a:lnTo>
                  <a:pt x="769620" y="2122170"/>
                </a:lnTo>
                <a:lnTo>
                  <a:pt x="514350" y="2244090"/>
                </a:lnTo>
                <a:lnTo>
                  <a:pt x="323850" y="2324100"/>
                </a:lnTo>
                <a:lnTo>
                  <a:pt x="198120" y="2369820"/>
                </a:lnTo>
                <a:lnTo>
                  <a:pt x="137160" y="2385060"/>
                </a:lnTo>
                <a:lnTo>
                  <a:pt x="64770" y="2385060"/>
                </a:lnTo>
                <a:lnTo>
                  <a:pt x="34290" y="2366010"/>
                </a:lnTo>
                <a:lnTo>
                  <a:pt x="15240" y="2343150"/>
                </a:lnTo>
                <a:lnTo>
                  <a:pt x="0" y="2305050"/>
                </a:lnTo>
                <a:lnTo>
                  <a:pt x="3810" y="2266950"/>
                </a:lnTo>
                <a:lnTo>
                  <a:pt x="19050" y="2228850"/>
                </a:lnTo>
                <a:lnTo>
                  <a:pt x="57150" y="2183130"/>
                </a:lnTo>
                <a:lnTo>
                  <a:pt x="137160" y="2133600"/>
                </a:lnTo>
                <a:lnTo>
                  <a:pt x="270510" y="2049780"/>
                </a:lnTo>
                <a:lnTo>
                  <a:pt x="411480" y="1973580"/>
                </a:lnTo>
                <a:lnTo>
                  <a:pt x="788670" y="1798320"/>
                </a:lnTo>
                <a:lnTo>
                  <a:pt x="1032510" y="1680210"/>
                </a:lnTo>
                <a:lnTo>
                  <a:pt x="1303020" y="1554480"/>
                </a:lnTo>
                <a:lnTo>
                  <a:pt x="1623060" y="1402080"/>
                </a:lnTo>
                <a:lnTo>
                  <a:pt x="1931670" y="1261110"/>
                </a:lnTo>
                <a:lnTo>
                  <a:pt x="2053590" y="12039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A1B335C-70E1-454D-9667-A9378A3E6800}"/>
              </a:ext>
            </a:extLst>
          </p:cNvPr>
          <p:cNvSpPr/>
          <p:nvPr/>
        </p:nvSpPr>
        <p:spPr>
          <a:xfrm>
            <a:off x="4489450" y="1903414"/>
            <a:ext cx="2882900" cy="604837"/>
          </a:xfrm>
          <a:custGeom>
            <a:avLst/>
            <a:gdLst>
              <a:gd name="connsiteX0" fmla="*/ 1145381 w 2883693"/>
              <a:gd name="connsiteY0" fmla="*/ 266700 h 604837"/>
              <a:gd name="connsiteX1" fmla="*/ 1440656 w 2883693"/>
              <a:gd name="connsiteY1" fmla="*/ 238125 h 604837"/>
              <a:gd name="connsiteX2" fmla="*/ 1562100 w 2883693"/>
              <a:gd name="connsiteY2" fmla="*/ 223837 h 604837"/>
              <a:gd name="connsiteX3" fmla="*/ 1764506 w 2883693"/>
              <a:gd name="connsiteY3" fmla="*/ 195262 h 604837"/>
              <a:gd name="connsiteX4" fmla="*/ 1950243 w 2883693"/>
              <a:gd name="connsiteY4" fmla="*/ 159543 h 604837"/>
              <a:gd name="connsiteX5" fmla="*/ 2085975 w 2883693"/>
              <a:gd name="connsiteY5" fmla="*/ 128587 h 604837"/>
              <a:gd name="connsiteX6" fmla="*/ 2155031 w 2883693"/>
              <a:gd name="connsiteY6" fmla="*/ 109537 h 604837"/>
              <a:gd name="connsiteX7" fmla="*/ 2219325 w 2883693"/>
              <a:gd name="connsiteY7" fmla="*/ 88106 h 604837"/>
              <a:gd name="connsiteX8" fmla="*/ 2302668 w 2883693"/>
              <a:gd name="connsiteY8" fmla="*/ 50006 h 604837"/>
              <a:gd name="connsiteX9" fmla="*/ 2364581 w 2883693"/>
              <a:gd name="connsiteY9" fmla="*/ 9525 h 604837"/>
              <a:gd name="connsiteX10" fmla="*/ 2378868 w 2883693"/>
              <a:gd name="connsiteY10" fmla="*/ 0 h 604837"/>
              <a:gd name="connsiteX11" fmla="*/ 2388393 w 2883693"/>
              <a:gd name="connsiteY11" fmla="*/ 0 h 604837"/>
              <a:gd name="connsiteX12" fmla="*/ 2431256 w 2883693"/>
              <a:gd name="connsiteY12" fmla="*/ 11906 h 604837"/>
              <a:gd name="connsiteX13" fmla="*/ 2550318 w 2883693"/>
              <a:gd name="connsiteY13" fmla="*/ 35718 h 604837"/>
              <a:gd name="connsiteX14" fmla="*/ 2655093 w 2883693"/>
              <a:gd name="connsiteY14" fmla="*/ 64293 h 604837"/>
              <a:gd name="connsiteX15" fmla="*/ 2750343 w 2883693"/>
              <a:gd name="connsiteY15" fmla="*/ 95250 h 604837"/>
              <a:gd name="connsiteX16" fmla="*/ 2805112 w 2883693"/>
              <a:gd name="connsiteY16" fmla="*/ 116681 h 604837"/>
              <a:gd name="connsiteX17" fmla="*/ 2831306 w 2883693"/>
              <a:gd name="connsiteY17" fmla="*/ 128587 h 604837"/>
              <a:gd name="connsiteX18" fmla="*/ 2847975 w 2883693"/>
              <a:gd name="connsiteY18" fmla="*/ 142875 h 604837"/>
              <a:gd name="connsiteX19" fmla="*/ 2871787 w 2883693"/>
              <a:gd name="connsiteY19" fmla="*/ 169068 h 604837"/>
              <a:gd name="connsiteX20" fmla="*/ 2878931 w 2883693"/>
              <a:gd name="connsiteY20" fmla="*/ 183356 h 604837"/>
              <a:gd name="connsiteX21" fmla="*/ 2883693 w 2883693"/>
              <a:gd name="connsiteY21" fmla="*/ 200025 h 604837"/>
              <a:gd name="connsiteX22" fmla="*/ 2878931 w 2883693"/>
              <a:gd name="connsiteY22" fmla="*/ 223837 h 604837"/>
              <a:gd name="connsiteX23" fmla="*/ 2864643 w 2883693"/>
              <a:gd name="connsiteY23" fmla="*/ 257175 h 604837"/>
              <a:gd name="connsiteX24" fmla="*/ 2843212 w 2883693"/>
              <a:gd name="connsiteY24" fmla="*/ 285750 h 604837"/>
              <a:gd name="connsiteX25" fmla="*/ 2807493 w 2883693"/>
              <a:gd name="connsiteY25" fmla="*/ 316706 h 604837"/>
              <a:gd name="connsiteX26" fmla="*/ 2786062 w 2883693"/>
              <a:gd name="connsiteY26" fmla="*/ 326231 h 604837"/>
              <a:gd name="connsiteX27" fmla="*/ 2755106 w 2883693"/>
              <a:gd name="connsiteY27" fmla="*/ 333375 h 604837"/>
              <a:gd name="connsiteX28" fmla="*/ 2602706 w 2883693"/>
              <a:gd name="connsiteY28" fmla="*/ 340518 h 604837"/>
              <a:gd name="connsiteX29" fmla="*/ 2388393 w 2883693"/>
              <a:gd name="connsiteY29" fmla="*/ 352425 h 604837"/>
              <a:gd name="connsiteX30" fmla="*/ 2119312 w 2883693"/>
              <a:gd name="connsiteY30" fmla="*/ 369093 h 604837"/>
              <a:gd name="connsiteX31" fmla="*/ 1835943 w 2883693"/>
              <a:gd name="connsiteY31" fmla="*/ 392906 h 604837"/>
              <a:gd name="connsiteX32" fmla="*/ 1576387 w 2883693"/>
              <a:gd name="connsiteY32" fmla="*/ 416718 h 604837"/>
              <a:gd name="connsiteX33" fmla="*/ 1307306 w 2883693"/>
              <a:gd name="connsiteY33" fmla="*/ 447675 h 604837"/>
              <a:gd name="connsiteX34" fmla="*/ 1104900 w 2883693"/>
              <a:gd name="connsiteY34" fmla="*/ 473868 h 604837"/>
              <a:gd name="connsiteX35" fmla="*/ 938212 w 2883693"/>
              <a:gd name="connsiteY35" fmla="*/ 500062 h 604837"/>
              <a:gd name="connsiteX36" fmla="*/ 766762 w 2883693"/>
              <a:gd name="connsiteY36" fmla="*/ 526256 h 604837"/>
              <a:gd name="connsiteX37" fmla="*/ 702468 w 2883693"/>
              <a:gd name="connsiteY37" fmla="*/ 535781 h 604837"/>
              <a:gd name="connsiteX38" fmla="*/ 657225 w 2883693"/>
              <a:gd name="connsiteY38" fmla="*/ 550068 h 604837"/>
              <a:gd name="connsiteX39" fmla="*/ 545306 w 2883693"/>
              <a:gd name="connsiteY39" fmla="*/ 581025 h 604837"/>
              <a:gd name="connsiteX40" fmla="*/ 442912 w 2883693"/>
              <a:gd name="connsiteY40" fmla="*/ 602456 h 604837"/>
              <a:gd name="connsiteX41" fmla="*/ 407193 w 2883693"/>
              <a:gd name="connsiteY41" fmla="*/ 604837 h 604837"/>
              <a:gd name="connsiteX42" fmla="*/ 378618 w 2883693"/>
              <a:gd name="connsiteY42" fmla="*/ 602456 h 604837"/>
              <a:gd name="connsiteX43" fmla="*/ 304800 w 2883693"/>
              <a:gd name="connsiteY43" fmla="*/ 578643 h 604837"/>
              <a:gd name="connsiteX44" fmla="*/ 211931 w 2883693"/>
              <a:gd name="connsiteY44" fmla="*/ 519112 h 604837"/>
              <a:gd name="connsiteX45" fmla="*/ 130968 w 2883693"/>
              <a:gd name="connsiteY45" fmla="*/ 445293 h 604837"/>
              <a:gd name="connsiteX46" fmla="*/ 66675 w 2883693"/>
              <a:gd name="connsiteY46" fmla="*/ 366712 h 604837"/>
              <a:gd name="connsiteX47" fmla="*/ 16668 w 2883693"/>
              <a:gd name="connsiteY47" fmla="*/ 302418 h 604837"/>
              <a:gd name="connsiteX48" fmla="*/ 0 w 2883693"/>
              <a:gd name="connsiteY48" fmla="*/ 271462 h 604837"/>
              <a:gd name="connsiteX49" fmla="*/ 0 w 2883693"/>
              <a:gd name="connsiteY49" fmla="*/ 257175 h 604837"/>
              <a:gd name="connsiteX50" fmla="*/ 2381 w 2883693"/>
              <a:gd name="connsiteY50" fmla="*/ 242887 h 604837"/>
              <a:gd name="connsiteX51" fmla="*/ 9525 w 2883693"/>
              <a:gd name="connsiteY51" fmla="*/ 238125 h 604837"/>
              <a:gd name="connsiteX52" fmla="*/ 28575 w 2883693"/>
              <a:gd name="connsiteY52" fmla="*/ 238125 h 604837"/>
              <a:gd name="connsiteX53" fmla="*/ 45243 w 2883693"/>
              <a:gd name="connsiteY53" fmla="*/ 242887 h 604837"/>
              <a:gd name="connsiteX54" fmla="*/ 73818 w 2883693"/>
              <a:gd name="connsiteY54" fmla="*/ 257175 h 604837"/>
              <a:gd name="connsiteX55" fmla="*/ 123825 w 2883693"/>
              <a:gd name="connsiteY55" fmla="*/ 278606 h 604837"/>
              <a:gd name="connsiteX56" fmla="*/ 171450 w 2883693"/>
              <a:gd name="connsiteY56" fmla="*/ 300037 h 604837"/>
              <a:gd name="connsiteX57" fmla="*/ 226218 w 2883693"/>
              <a:gd name="connsiteY57" fmla="*/ 309562 h 604837"/>
              <a:gd name="connsiteX58" fmla="*/ 285750 w 2883693"/>
              <a:gd name="connsiteY58" fmla="*/ 316706 h 604837"/>
              <a:gd name="connsiteX59" fmla="*/ 366712 w 2883693"/>
              <a:gd name="connsiteY59" fmla="*/ 319087 h 604837"/>
              <a:gd name="connsiteX60" fmla="*/ 507206 w 2883693"/>
              <a:gd name="connsiteY60" fmla="*/ 314325 h 604837"/>
              <a:gd name="connsiteX61" fmla="*/ 671512 w 2883693"/>
              <a:gd name="connsiteY61" fmla="*/ 304800 h 604837"/>
              <a:gd name="connsiteX62" fmla="*/ 835818 w 2883693"/>
              <a:gd name="connsiteY62" fmla="*/ 295275 h 604837"/>
              <a:gd name="connsiteX63" fmla="*/ 995362 w 2883693"/>
              <a:gd name="connsiteY63" fmla="*/ 280987 h 604837"/>
              <a:gd name="connsiteX64" fmla="*/ 1145381 w 2883693"/>
              <a:gd name="connsiteY64" fmla="*/ 266700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83693" h="604837">
                <a:moveTo>
                  <a:pt x="1145381" y="266700"/>
                </a:moveTo>
                <a:lnTo>
                  <a:pt x="1440656" y="238125"/>
                </a:lnTo>
                <a:lnTo>
                  <a:pt x="1562100" y="223837"/>
                </a:lnTo>
                <a:lnTo>
                  <a:pt x="1764506" y="195262"/>
                </a:lnTo>
                <a:lnTo>
                  <a:pt x="1950243" y="159543"/>
                </a:lnTo>
                <a:lnTo>
                  <a:pt x="2085975" y="128587"/>
                </a:lnTo>
                <a:lnTo>
                  <a:pt x="2155031" y="109537"/>
                </a:lnTo>
                <a:lnTo>
                  <a:pt x="2219325" y="88106"/>
                </a:lnTo>
                <a:lnTo>
                  <a:pt x="2302668" y="50006"/>
                </a:lnTo>
                <a:lnTo>
                  <a:pt x="2364581" y="9525"/>
                </a:lnTo>
                <a:lnTo>
                  <a:pt x="2378868" y="0"/>
                </a:lnTo>
                <a:lnTo>
                  <a:pt x="2388393" y="0"/>
                </a:lnTo>
                <a:lnTo>
                  <a:pt x="2431256" y="11906"/>
                </a:lnTo>
                <a:lnTo>
                  <a:pt x="2550318" y="35718"/>
                </a:lnTo>
                <a:lnTo>
                  <a:pt x="2655093" y="64293"/>
                </a:lnTo>
                <a:lnTo>
                  <a:pt x="2750343" y="95250"/>
                </a:lnTo>
                <a:lnTo>
                  <a:pt x="2805112" y="116681"/>
                </a:lnTo>
                <a:lnTo>
                  <a:pt x="2831306" y="128587"/>
                </a:lnTo>
                <a:lnTo>
                  <a:pt x="2847975" y="142875"/>
                </a:lnTo>
                <a:lnTo>
                  <a:pt x="2871787" y="169068"/>
                </a:lnTo>
                <a:lnTo>
                  <a:pt x="2878931" y="183356"/>
                </a:lnTo>
                <a:lnTo>
                  <a:pt x="2883693" y="200025"/>
                </a:lnTo>
                <a:lnTo>
                  <a:pt x="2878931" y="223837"/>
                </a:lnTo>
                <a:lnTo>
                  <a:pt x="2864643" y="257175"/>
                </a:lnTo>
                <a:lnTo>
                  <a:pt x="2843212" y="285750"/>
                </a:lnTo>
                <a:lnTo>
                  <a:pt x="2807493" y="316706"/>
                </a:lnTo>
                <a:lnTo>
                  <a:pt x="2786062" y="326231"/>
                </a:lnTo>
                <a:lnTo>
                  <a:pt x="2755106" y="333375"/>
                </a:lnTo>
                <a:lnTo>
                  <a:pt x="2602706" y="340518"/>
                </a:lnTo>
                <a:lnTo>
                  <a:pt x="2388393" y="352425"/>
                </a:lnTo>
                <a:lnTo>
                  <a:pt x="2119312" y="369093"/>
                </a:lnTo>
                <a:lnTo>
                  <a:pt x="1835943" y="392906"/>
                </a:lnTo>
                <a:lnTo>
                  <a:pt x="1576387" y="416718"/>
                </a:lnTo>
                <a:lnTo>
                  <a:pt x="1307306" y="447675"/>
                </a:lnTo>
                <a:lnTo>
                  <a:pt x="1104900" y="473868"/>
                </a:lnTo>
                <a:lnTo>
                  <a:pt x="938212" y="500062"/>
                </a:lnTo>
                <a:lnTo>
                  <a:pt x="766762" y="526256"/>
                </a:lnTo>
                <a:lnTo>
                  <a:pt x="702468" y="535781"/>
                </a:lnTo>
                <a:lnTo>
                  <a:pt x="657225" y="550068"/>
                </a:lnTo>
                <a:lnTo>
                  <a:pt x="545306" y="581025"/>
                </a:lnTo>
                <a:lnTo>
                  <a:pt x="442912" y="602456"/>
                </a:lnTo>
                <a:lnTo>
                  <a:pt x="407193" y="604837"/>
                </a:lnTo>
                <a:lnTo>
                  <a:pt x="378618" y="602456"/>
                </a:lnTo>
                <a:lnTo>
                  <a:pt x="304800" y="578643"/>
                </a:lnTo>
                <a:lnTo>
                  <a:pt x="211931" y="519112"/>
                </a:lnTo>
                <a:lnTo>
                  <a:pt x="130968" y="445293"/>
                </a:lnTo>
                <a:lnTo>
                  <a:pt x="66675" y="366712"/>
                </a:lnTo>
                <a:lnTo>
                  <a:pt x="16668" y="302418"/>
                </a:lnTo>
                <a:lnTo>
                  <a:pt x="0" y="271462"/>
                </a:lnTo>
                <a:lnTo>
                  <a:pt x="0" y="257175"/>
                </a:lnTo>
                <a:lnTo>
                  <a:pt x="2381" y="242887"/>
                </a:lnTo>
                <a:lnTo>
                  <a:pt x="9525" y="238125"/>
                </a:lnTo>
                <a:lnTo>
                  <a:pt x="28575" y="238125"/>
                </a:lnTo>
                <a:lnTo>
                  <a:pt x="45243" y="242887"/>
                </a:lnTo>
                <a:lnTo>
                  <a:pt x="73818" y="257175"/>
                </a:lnTo>
                <a:lnTo>
                  <a:pt x="123825" y="278606"/>
                </a:lnTo>
                <a:lnTo>
                  <a:pt x="171450" y="300037"/>
                </a:lnTo>
                <a:lnTo>
                  <a:pt x="226218" y="309562"/>
                </a:lnTo>
                <a:lnTo>
                  <a:pt x="285750" y="316706"/>
                </a:lnTo>
                <a:lnTo>
                  <a:pt x="366712" y="319087"/>
                </a:lnTo>
                <a:lnTo>
                  <a:pt x="507206" y="314325"/>
                </a:lnTo>
                <a:lnTo>
                  <a:pt x="671512" y="304800"/>
                </a:lnTo>
                <a:lnTo>
                  <a:pt x="835818" y="295275"/>
                </a:lnTo>
                <a:lnTo>
                  <a:pt x="995362" y="280987"/>
                </a:lnTo>
                <a:lnTo>
                  <a:pt x="1145381" y="2667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4656D71-C622-476E-A4E2-8FC87E73439F}"/>
              </a:ext>
            </a:extLst>
          </p:cNvPr>
          <p:cNvSpPr/>
          <p:nvPr/>
        </p:nvSpPr>
        <p:spPr>
          <a:xfrm>
            <a:off x="4605339" y="3375025"/>
            <a:ext cx="2738437" cy="598488"/>
          </a:xfrm>
          <a:custGeom>
            <a:avLst/>
            <a:gdLst>
              <a:gd name="connsiteX0" fmla="*/ 990600 w 2738437"/>
              <a:gd name="connsiteY0" fmla="*/ 240506 h 597694"/>
              <a:gd name="connsiteX1" fmla="*/ 1226344 w 2738437"/>
              <a:gd name="connsiteY1" fmla="*/ 209550 h 597694"/>
              <a:gd name="connsiteX2" fmla="*/ 1426369 w 2738437"/>
              <a:gd name="connsiteY2" fmla="*/ 180975 h 597694"/>
              <a:gd name="connsiteX3" fmla="*/ 1843087 w 2738437"/>
              <a:gd name="connsiteY3" fmla="*/ 128588 h 597694"/>
              <a:gd name="connsiteX4" fmla="*/ 1985962 w 2738437"/>
              <a:gd name="connsiteY4" fmla="*/ 111919 h 597694"/>
              <a:gd name="connsiteX5" fmla="*/ 2052637 w 2738437"/>
              <a:gd name="connsiteY5" fmla="*/ 95250 h 597694"/>
              <a:gd name="connsiteX6" fmla="*/ 2147887 w 2738437"/>
              <a:gd name="connsiteY6" fmla="*/ 66675 h 597694"/>
              <a:gd name="connsiteX7" fmla="*/ 2216944 w 2738437"/>
              <a:gd name="connsiteY7" fmla="*/ 35719 h 597694"/>
              <a:gd name="connsiteX8" fmla="*/ 2269331 w 2738437"/>
              <a:gd name="connsiteY8" fmla="*/ 9525 h 597694"/>
              <a:gd name="connsiteX9" fmla="*/ 2286000 w 2738437"/>
              <a:gd name="connsiteY9" fmla="*/ 0 h 597694"/>
              <a:gd name="connsiteX10" fmla="*/ 2307431 w 2738437"/>
              <a:gd name="connsiteY10" fmla="*/ 4763 h 597694"/>
              <a:gd name="connsiteX11" fmla="*/ 2369344 w 2738437"/>
              <a:gd name="connsiteY11" fmla="*/ 19050 h 597694"/>
              <a:gd name="connsiteX12" fmla="*/ 2447925 w 2738437"/>
              <a:gd name="connsiteY12" fmla="*/ 42863 h 597694"/>
              <a:gd name="connsiteX13" fmla="*/ 2536031 w 2738437"/>
              <a:gd name="connsiteY13" fmla="*/ 78581 h 597694"/>
              <a:gd name="connsiteX14" fmla="*/ 2621756 w 2738437"/>
              <a:gd name="connsiteY14" fmla="*/ 121444 h 597694"/>
              <a:gd name="connsiteX15" fmla="*/ 2678906 w 2738437"/>
              <a:gd name="connsiteY15" fmla="*/ 154781 h 597694"/>
              <a:gd name="connsiteX16" fmla="*/ 2709862 w 2738437"/>
              <a:gd name="connsiteY16" fmla="*/ 178594 h 597694"/>
              <a:gd name="connsiteX17" fmla="*/ 2721769 w 2738437"/>
              <a:gd name="connsiteY17" fmla="*/ 190500 h 597694"/>
              <a:gd name="connsiteX18" fmla="*/ 2726531 w 2738437"/>
              <a:gd name="connsiteY18" fmla="*/ 197644 h 597694"/>
              <a:gd name="connsiteX19" fmla="*/ 2733675 w 2738437"/>
              <a:gd name="connsiteY19" fmla="*/ 211931 h 597694"/>
              <a:gd name="connsiteX20" fmla="*/ 2736056 w 2738437"/>
              <a:gd name="connsiteY20" fmla="*/ 226219 h 597694"/>
              <a:gd name="connsiteX21" fmla="*/ 2738437 w 2738437"/>
              <a:gd name="connsiteY21" fmla="*/ 245269 h 597694"/>
              <a:gd name="connsiteX22" fmla="*/ 2736056 w 2738437"/>
              <a:gd name="connsiteY22" fmla="*/ 259556 h 597694"/>
              <a:gd name="connsiteX23" fmla="*/ 2731294 w 2738437"/>
              <a:gd name="connsiteY23" fmla="*/ 280988 h 597694"/>
              <a:gd name="connsiteX24" fmla="*/ 2717006 w 2738437"/>
              <a:gd name="connsiteY24" fmla="*/ 300038 h 597694"/>
              <a:gd name="connsiteX25" fmla="*/ 2700337 w 2738437"/>
              <a:gd name="connsiteY25" fmla="*/ 311944 h 597694"/>
              <a:gd name="connsiteX26" fmla="*/ 2681287 w 2738437"/>
              <a:gd name="connsiteY26" fmla="*/ 323850 h 597694"/>
              <a:gd name="connsiteX27" fmla="*/ 2652712 w 2738437"/>
              <a:gd name="connsiteY27" fmla="*/ 328613 h 597694"/>
              <a:gd name="connsiteX28" fmla="*/ 2607469 w 2738437"/>
              <a:gd name="connsiteY28" fmla="*/ 335756 h 597694"/>
              <a:gd name="connsiteX29" fmla="*/ 2566987 w 2738437"/>
              <a:gd name="connsiteY29" fmla="*/ 338138 h 597694"/>
              <a:gd name="connsiteX30" fmla="*/ 2490787 w 2738437"/>
              <a:gd name="connsiteY30" fmla="*/ 335756 h 597694"/>
              <a:gd name="connsiteX31" fmla="*/ 2381250 w 2738437"/>
              <a:gd name="connsiteY31" fmla="*/ 333375 h 597694"/>
              <a:gd name="connsiteX32" fmla="*/ 2255044 w 2738437"/>
              <a:gd name="connsiteY32" fmla="*/ 333375 h 597694"/>
              <a:gd name="connsiteX33" fmla="*/ 2081212 w 2738437"/>
              <a:gd name="connsiteY33" fmla="*/ 333375 h 597694"/>
              <a:gd name="connsiteX34" fmla="*/ 1933575 w 2738437"/>
              <a:gd name="connsiteY34" fmla="*/ 335756 h 597694"/>
              <a:gd name="connsiteX35" fmla="*/ 1795462 w 2738437"/>
              <a:gd name="connsiteY35" fmla="*/ 345281 h 597694"/>
              <a:gd name="connsiteX36" fmla="*/ 1631156 w 2738437"/>
              <a:gd name="connsiteY36" fmla="*/ 357188 h 597694"/>
              <a:gd name="connsiteX37" fmla="*/ 1500187 w 2738437"/>
              <a:gd name="connsiteY37" fmla="*/ 366713 h 597694"/>
              <a:gd name="connsiteX38" fmla="*/ 1371600 w 2738437"/>
              <a:gd name="connsiteY38" fmla="*/ 381000 h 597694"/>
              <a:gd name="connsiteX39" fmla="*/ 1283494 w 2738437"/>
              <a:gd name="connsiteY39" fmla="*/ 392906 h 597694"/>
              <a:gd name="connsiteX40" fmla="*/ 1164431 w 2738437"/>
              <a:gd name="connsiteY40" fmla="*/ 411956 h 597694"/>
              <a:gd name="connsiteX41" fmla="*/ 1057275 w 2738437"/>
              <a:gd name="connsiteY41" fmla="*/ 428625 h 597694"/>
              <a:gd name="connsiteX42" fmla="*/ 871537 w 2738437"/>
              <a:gd name="connsiteY42" fmla="*/ 457200 h 597694"/>
              <a:gd name="connsiteX43" fmla="*/ 700087 w 2738437"/>
              <a:gd name="connsiteY43" fmla="*/ 500063 h 597694"/>
              <a:gd name="connsiteX44" fmla="*/ 604837 w 2738437"/>
              <a:gd name="connsiteY44" fmla="*/ 521494 h 597694"/>
              <a:gd name="connsiteX45" fmla="*/ 545306 w 2738437"/>
              <a:gd name="connsiteY45" fmla="*/ 535781 h 597694"/>
              <a:gd name="connsiteX46" fmla="*/ 492919 w 2738437"/>
              <a:gd name="connsiteY46" fmla="*/ 554831 h 597694"/>
              <a:gd name="connsiteX47" fmla="*/ 414337 w 2738437"/>
              <a:gd name="connsiteY47" fmla="*/ 585788 h 597694"/>
              <a:gd name="connsiteX48" fmla="*/ 352425 w 2738437"/>
              <a:gd name="connsiteY48" fmla="*/ 597694 h 597694"/>
              <a:gd name="connsiteX49" fmla="*/ 321469 w 2738437"/>
              <a:gd name="connsiteY49" fmla="*/ 595313 h 597694"/>
              <a:gd name="connsiteX50" fmla="*/ 297656 w 2738437"/>
              <a:gd name="connsiteY50" fmla="*/ 592931 h 597694"/>
              <a:gd name="connsiteX51" fmla="*/ 269081 w 2738437"/>
              <a:gd name="connsiteY51" fmla="*/ 569119 h 597694"/>
              <a:gd name="connsiteX52" fmla="*/ 109537 w 2738437"/>
              <a:gd name="connsiteY52" fmla="*/ 447675 h 597694"/>
              <a:gd name="connsiteX53" fmla="*/ 35719 w 2738437"/>
              <a:gd name="connsiteY53" fmla="*/ 373856 h 597694"/>
              <a:gd name="connsiteX54" fmla="*/ 7144 w 2738437"/>
              <a:gd name="connsiteY54" fmla="*/ 338138 h 597694"/>
              <a:gd name="connsiteX55" fmla="*/ 0 w 2738437"/>
              <a:gd name="connsiteY55" fmla="*/ 307181 h 597694"/>
              <a:gd name="connsiteX56" fmla="*/ 2381 w 2738437"/>
              <a:gd name="connsiteY56" fmla="*/ 276225 h 597694"/>
              <a:gd name="connsiteX57" fmla="*/ 9525 w 2738437"/>
              <a:gd name="connsiteY57" fmla="*/ 261938 h 597694"/>
              <a:gd name="connsiteX58" fmla="*/ 19050 w 2738437"/>
              <a:gd name="connsiteY58" fmla="*/ 257175 h 597694"/>
              <a:gd name="connsiteX59" fmla="*/ 30956 w 2738437"/>
              <a:gd name="connsiteY59" fmla="*/ 257175 h 597694"/>
              <a:gd name="connsiteX60" fmla="*/ 42862 w 2738437"/>
              <a:gd name="connsiteY60" fmla="*/ 266700 h 597694"/>
              <a:gd name="connsiteX61" fmla="*/ 71437 w 2738437"/>
              <a:gd name="connsiteY61" fmla="*/ 285750 h 597694"/>
              <a:gd name="connsiteX62" fmla="*/ 107156 w 2738437"/>
              <a:gd name="connsiteY62" fmla="*/ 297656 h 597694"/>
              <a:gd name="connsiteX63" fmla="*/ 180975 w 2738437"/>
              <a:gd name="connsiteY63" fmla="*/ 314325 h 597694"/>
              <a:gd name="connsiteX64" fmla="*/ 252412 w 2738437"/>
              <a:gd name="connsiteY64" fmla="*/ 319088 h 597694"/>
              <a:gd name="connsiteX65" fmla="*/ 354806 w 2738437"/>
              <a:gd name="connsiteY65" fmla="*/ 323850 h 597694"/>
              <a:gd name="connsiteX66" fmla="*/ 447675 w 2738437"/>
              <a:gd name="connsiteY66" fmla="*/ 319088 h 597694"/>
              <a:gd name="connsiteX67" fmla="*/ 583406 w 2738437"/>
              <a:gd name="connsiteY67" fmla="*/ 297656 h 597694"/>
              <a:gd name="connsiteX68" fmla="*/ 742950 w 2738437"/>
              <a:gd name="connsiteY68" fmla="*/ 273844 h 597694"/>
              <a:gd name="connsiteX69" fmla="*/ 990600 w 2738437"/>
              <a:gd name="connsiteY69" fmla="*/ 240506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738437" h="597694">
                <a:moveTo>
                  <a:pt x="990600" y="240506"/>
                </a:moveTo>
                <a:lnTo>
                  <a:pt x="1226344" y="209550"/>
                </a:lnTo>
                <a:lnTo>
                  <a:pt x="1426369" y="180975"/>
                </a:lnTo>
                <a:lnTo>
                  <a:pt x="1843087" y="128588"/>
                </a:lnTo>
                <a:lnTo>
                  <a:pt x="1985962" y="111919"/>
                </a:lnTo>
                <a:lnTo>
                  <a:pt x="2052637" y="95250"/>
                </a:lnTo>
                <a:lnTo>
                  <a:pt x="2147887" y="66675"/>
                </a:lnTo>
                <a:lnTo>
                  <a:pt x="2216944" y="35719"/>
                </a:lnTo>
                <a:lnTo>
                  <a:pt x="2269331" y="9525"/>
                </a:lnTo>
                <a:lnTo>
                  <a:pt x="2286000" y="0"/>
                </a:lnTo>
                <a:lnTo>
                  <a:pt x="2307431" y="4763"/>
                </a:lnTo>
                <a:lnTo>
                  <a:pt x="2369344" y="19050"/>
                </a:lnTo>
                <a:lnTo>
                  <a:pt x="2447925" y="42863"/>
                </a:lnTo>
                <a:lnTo>
                  <a:pt x="2536031" y="78581"/>
                </a:lnTo>
                <a:lnTo>
                  <a:pt x="2621756" y="121444"/>
                </a:lnTo>
                <a:lnTo>
                  <a:pt x="2678906" y="154781"/>
                </a:lnTo>
                <a:lnTo>
                  <a:pt x="2709862" y="178594"/>
                </a:lnTo>
                <a:lnTo>
                  <a:pt x="2721769" y="190500"/>
                </a:lnTo>
                <a:lnTo>
                  <a:pt x="2726531" y="197644"/>
                </a:lnTo>
                <a:lnTo>
                  <a:pt x="2733675" y="211931"/>
                </a:lnTo>
                <a:lnTo>
                  <a:pt x="2736056" y="226219"/>
                </a:lnTo>
                <a:lnTo>
                  <a:pt x="2738437" y="245269"/>
                </a:lnTo>
                <a:lnTo>
                  <a:pt x="2736056" y="259556"/>
                </a:lnTo>
                <a:lnTo>
                  <a:pt x="2731294" y="280988"/>
                </a:lnTo>
                <a:lnTo>
                  <a:pt x="2717006" y="300038"/>
                </a:lnTo>
                <a:lnTo>
                  <a:pt x="2700337" y="311944"/>
                </a:lnTo>
                <a:lnTo>
                  <a:pt x="2681287" y="323850"/>
                </a:lnTo>
                <a:lnTo>
                  <a:pt x="2652712" y="328613"/>
                </a:lnTo>
                <a:lnTo>
                  <a:pt x="2607469" y="335756"/>
                </a:lnTo>
                <a:lnTo>
                  <a:pt x="2566987" y="338138"/>
                </a:lnTo>
                <a:lnTo>
                  <a:pt x="2490787" y="335756"/>
                </a:lnTo>
                <a:lnTo>
                  <a:pt x="2381250" y="333375"/>
                </a:lnTo>
                <a:lnTo>
                  <a:pt x="2255044" y="333375"/>
                </a:lnTo>
                <a:lnTo>
                  <a:pt x="2081212" y="333375"/>
                </a:lnTo>
                <a:lnTo>
                  <a:pt x="1933575" y="335756"/>
                </a:lnTo>
                <a:lnTo>
                  <a:pt x="1795462" y="345281"/>
                </a:lnTo>
                <a:lnTo>
                  <a:pt x="1631156" y="357188"/>
                </a:lnTo>
                <a:lnTo>
                  <a:pt x="1500187" y="366713"/>
                </a:lnTo>
                <a:lnTo>
                  <a:pt x="1371600" y="381000"/>
                </a:lnTo>
                <a:lnTo>
                  <a:pt x="1283494" y="392906"/>
                </a:lnTo>
                <a:lnTo>
                  <a:pt x="1164431" y="411956"/>
                </a:lnTo>
                <a:lnTo>
                  <a:pt x="1057275" y="428625"/>
                </a:lnTo>
                <a:lnTo>
                  <a:pt x="871537" y="457200"/>
                </a:lnTo>
                <a:lnTo>
                  <a:pt x="700087" y="500063"/>
                </a:lnTo>
                <a:lnTo>
                  <a:pt x="604837" y="521494"/>
                </a:lnTo>
                <a:lnTo>
                  <a:pt x="545306" y="535781"/>
                </a:lnTo>
                <a:lnTo>
                  <a:pt x="492919" y="554831"/>
                </a:lnTo>
                <a:lnTo>
                  <a:pt x="414337" y="585788"/>
                </a:lnTo>
                <a:lnTo>
                  <a:pt x="352425" y="597694"/>
                </a:lnTo>
                <a:lnTo>
                  <a:pt x="321469" y="595313"/>
                </a:lnTo>
                <a:lnTo>
                  <a:pt x="297656" y="592931"/>
                </a:lnTo>
                <a:lnTo>
                  <a:pt x="269081" y="569119"/>
                </a:lnTo>
                <a:lnTo>
                  <a:pt x="109537" y="447675"/>
                </a:lnTo>
                <a:lnTo>
                  <a:pt x="35719" y="373856"/>
                </a:lnTo>
                <a:lnTo>
                  <a:pt x="7144" y="338138"/>
                </a:lnTo>
                <a:lnTo>
                  <a:pt x="0" y="307181"/>
                </a:lnTo>
                <a:lnTo>
                  <a:pt x="2381" y="276225"/>
                </a:lnTo>
                <a:lnTo>
                  <a:pt x="9525" y="261938"/>
                </a:lnTo>
                <a:lnTo>
                  <a:pt x="19050" y="257175"/>
                </a:lnTo>
                <a:lnTo>
                  <a:pt x="30956" y="257175"/>
                </a:lnTo>
                <a:lnTo>
                  <a:pt x="42862" y="266700"/>
                </a:lnTo>
                <a:lnTo>
                  <a:pt x="71437" y="285750"/>
                </a:lnTo>
                <a:lnTo>
                  <a:pt x="107156" y="297656"/>
                </a:lnTo>
                <a:lnTo>
                  <a:pt x="180975" y="314325"/>
                </a:lnTo>
                <a:lnTo>
                  <a:pt x="252412" y="319088"/>
                </a:lnTo>
                <a:lnTo>
                  <a:pt x="354806" y="323850"/>
                </a:lnTo>
                <a:lnTo>
                  <a:pt x="447675" y="319088"/>
                </a:lnTo>
                <a:lnTo>
                  <a:pt x="583406" y="297656"/>
                </a:lnTo>
                <a:lnTo>
                  <a:pt x="742950" y="273844"/>
                </a:lnTo>
                <a:lnTo>
                  <a:pt x="990600" y="2405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BFDCE90-8BD0-4AA8-9DB3-852145DAF6E5}"/>
              </a:ext>
            </a:extLst>
          </p:cNvPr>
          <p:cNvSpPr/>
          <p:nvPr/>
        </p:nvSpPr>
        <p:spPr>
          <a:xfrm rot="19800000">
            <a:off x="3975101" y="4056063"/>
            <a:ext cx="3979863" cy="2297112"/>
          </a:xfrm>
          <a:custGeom>
            <a:avLst/>
            <a:gdLst>
              <a:gd name="connsiteX0" fmla="*/ 1587399 w 3979469"/>
              <a:gd name="connsiteY0" fmla="*/ 775411 h 2296973"/>
              <a:gd name="connsiteX1" fmla="*/ 1960474 w 3979469"/>
              <a:gd name="connsiteY1" fmla="*/ 940003 h 2296973"/>
              <a:gd name="connsiteX2" fmla="*/ 2168957 w 3979469"/>
              <a:gd name="connsiteY2" fmla="*/ 1042416 h 2296973"/>
              <a:gd name="connsiteX3" fmla="*/ 2428647 w 3979469"/>
              <a:gd name="connsiteY3" fmla="*/ 1170432 h 2296973"/>
              <a:gd name="connsiteX4" fmla="*/ 2794407 w 3979469"/>
              <a:gd name="connsiteY4" fmla="*/ 1356970 h 2296973"/>
              <a:gd name="connsiteX5" fmla="*/ 3065069 w 3979469"/>
              <a:gd name="connsiteY5" fmla="*/ 1499616 h 2296973"/>
              <a:gd name="connsiteX6" fmla="*/ 3207715 w 3979469"/>
              <a:gd name="connsiteY6" fmla="*/ 1576426 h 2296973"/>
              <a:gd name="connsiteX7" fmla="*/ 3313786 w 3979469"/>
              <a:gd name="connsiteY7" fmla="*/ 1638605 h 2296973"/>
              <a:gd name="connsiteX8" fmla="*/ 3357677 w 3979469"/>
              <a:gd name="connsiteY8" fmla="*/ 1664208 h 2296973"/>
              <a:gd name="connsiteX9" fmla="*/ 3390595 w 3979469"/>
              <a:gd name="connsiteY9" fmla="*/ 1675181 h 2296973"/>
              <a:gd name="connsiteX10" fmla="*/ 3452775 w 3979469"/>
              <a:gd name="connsiteY10" fmla="*/ 1693469 h 2296973"/>
              <a:gd name="connsiteX11" fmla="*/ 3514954 w 3979469"/>
              <a:gd name="connsiteY11" fmla="*/ 1708099 h 2296973"/>
              <a:gd name="connsiteX12" fmla="*/ 3569818 w 3979469"/>
              <a:gd name="connsiteY12" fmla="*/ 1715415 h 2296973"/>
              <a:gd name="connsiteX13" fmla="*/ 3621024 w 3979469"/>
              <a:gd name="connsiteY13" fmla="*/ 1719072 h 2296973"/>
              <a:gd name="connsiteX14" fmla="*/ 3639312 w 3979469"/>
              <a:gd name="connsiteY14" fmla="*/ 1722730 h 2296973"/>
              <a:gd name="connsiteX15" fmla="*/ 3672231 w 3979469"/>
              <a:gd name="connsiteY15" fmla="*/ 1744675 h 2296973"/>
              <a:gd name="connsiteX16" fmla="*/ 3730752 w 3979469"/>
              <a:gd name="connsiteY16" fmla="*/ 1799539 h 2296973"/>
              <a:gd name="connsiteX17" fmla="*/ 3785616 w 3979469"/>
              <a:gd name="connsiteY17" fmla="*/ 1858061 h 2296973"/>
              <a:gd name="connsiteX18" fmla="*/ 3836823 w 3979469"/>
              <a:gd name="connsiteY18" fmla="*/ 1912925 h 2296973"/>
              <a:gd name="connsiteX19" fmla="*/ 3873399 w 3979469"/>
              <a:gd name="connsiteY19" fmla="*/ 1964131 h 2296973"/>
              <a:gd name="connsiteX20" fmla="*/ 3913632 w 3979469"/>
              <a:gd name="connsiteY20" fmla="*/ 2029968 h 2296973"/>
              <a:gd name="connsiteX21" fmla="*/ 3931920 w 3979469"/>
              <a:gd name="connsiteY21" fmla="*/ 2070202 h 2296973"/>
              <a:gd name="connsiteX22" fmla="*/ 3953866 w 3979469"/>
              <a:gd name="connsiteY22" fmla="*/ 2121408 h 2296973"/>
              <a:gd name="connsiteX23" fmla="*/ 3964839 w 3979469"/>
              <a:gd name="connsiteY23" fmla="*/ 2165299 h 2296973"/>
              <a:gd name="connsiteX24" fmla="*/ 3979469 w 3979469"/>
              <a:gd name="connsiteY24" fmla="*/ 2216506 h 2296973"/>
              <a:gd name="connsiteX25" fmla="*/ 3975811 w 3979469"/>
              <a:gd name="connsiteY25" fmla="*/ 2238451 h 2296973"/>
              <a:gd name="connsiteX26" fmla="*/ 3961181 w 3979469"/>
              <a:gd name="connsiteY26" fmla="*/ 2264055 h 2296973"/>
              <a:gd name="connsiteX27" fmla="*/ 3935578 w 3979469"/>
              <a:gd name="connsiteY27" fmla="*/ 2286000 h 2296973"/>
              <a:gd name="connsiteX28" fmla="*/ 3899002 w 3979469"/>
              <a:gd name="connsiteY28" fmla="*/ 2296973 h 2296973"/>
              <a:gd name="connsiteX29" fmla="*/ 3873399 w 3979469"/>
              <a:gd name="connsiteY29" fmla="*/ 2296973 h 2296973"/>
              <a:gd name="connsiteX30" fmla="*/ 3822192 w 3979469"/>
              <a:gd name="connsiteY30" fmla="*/ 2286000 h 2296973"/>
              <a:gd name="connsiteX31" fmla="*/ 3763671 w 3979469"/>
              <a:gd name="connsiteY31" fmla="*/ 2253082 h 2296973"/>
              <a:gd name="connsiteX32" fmla="*/ 3624682 w 3979469"/>
              <a:gd name="connsiteY32" fmla="*/ 2150669 h 2296973"/>
              <a:gd name="connsiteX33" fmla="*/ 3438144 w 3979469"/>
              <a:gd name="connsiteY33" fmla="*/ 2004365 h 2296973"/>
              <a:gd name="connsiteX34" fmla="*/ 3306471 w 3979469"/>
              <a:gd name="connsiteY34" fmla="*/ 1909267 h 2296973"/>
              <a:gd name="connsiteX35" fmla="*/ 3141879 w 3979469"/>
              <a:gd name="connsiteY35" fmla="*/ 1795882 h 2296973"/>
              <a:gd name="connsiteX36" fmla="*/ 2984602 w 3979469"/>
              <a:gd name="connsiteY36" fmla="*/ 1704442 h 2296973"/>
              <a:gd name="connsiteX37" fmla="*/ 2699309 w 3979469"/>
              <a:gd name="connsiteY37" fmla="*/ 1543507 h 2296973"/>
              <a:gd name="connsiteX38" fmla="*/ 2366467 w 3979469"/>
              <a:gd name="connsiteY38" fmla="*/ 1364285 h 2296973"/>
              <a:gd name="connsiteX39" fmla="*/ 1931213 w 3979469"/>
              <a:gd name="connsiteY39" fmla="*/ 1152144 h 2296973"/>
              <a:gd name="connsiteX40" fmla="*/ 1649578 w 3979469"/>
              <a:gd name="connsiteY40" fmla="*/ 1024128 h 2296973"/>
              <a:gd name="connsiteX41" fmla="*/ 1419149 w 3979469"/>
              <a:gd name="connsiteY41" fmla="*/ 929031 h 2296973"/>
              <a:gd name="connsiteX42" fmla="*/ 1199693 w 3979469"/>
              <a:gd name="connsiteY42" fmla="*/ 848563 h 2296973"/>
              <a:gd name="connsiteX43" fmla="*/ 1060704 w 3979469"/>
              <a:gd name="connsiteY43" fmla="*/ 804672 h 2296973"/>
              <a:gd name="connsiteX44" fmla="*/ 910743 w 3979469"/>
              <a:gd name="connsiteY44" fmla="*/ 753466 h 2296973"/>
              <a:gd name="connsiteX45" fmla="*/ 676656 w 3979469"/>
              <a:gd name="connsiteY45" fmla="*/ 687629 h 2296973"/>
              <a:gd name="connsiteX46" fmla="*/ 391363 w 3979469"/>
              <a:gd name="connsiteY46" fmla="*/ 625450 h 2296973"/>
              <a:gd name="connsiteX47" fmla="*/ 329184 w 3979469"/>
              <a:gd name="connsiteY47" fmla="*/ 610819 h 2296973"/>
              <a:gd name="connsiteX48" fmla="*/ 296266 w 3979469"/>
              <a:gd name="connsiteY48" fmla="*/ 607162 h 2296973"/>
              <a:gd name="connsiteX49" fmla="*/ 259690 w 3979469"/>
              <a:gd name="connsiteY49" fmla="*/ 603504 h 2296973"/>
              <a:gd name="connsiteX50" fmla="*/ 215799 w 3979469"/>
              <a:gd name="connsiteY50" fmla="*/ 585216 h 2296973"/>
              <a:gd name="connsiteX51" fmla="*/ 190195 w 3979469"/>
              <a:gd name="connsiteY51" fmla="*/ 559613 h 2296973"/>
              <a:gd name="connsiteX52" fmla="*/ 168250 w 3979469"/>
              <a:gd name="connsiteY52" fmla="*/ 534010 h 2296973"/>
              <a:gd name="connsiteX53" fmla="*/ 138989 w 3979469"/>
              <a:gd name="connsiteY53" fmla="*/ 471831 h 2296973"/>
              <a:gd name="connsiteX54" fmla="*/ 40234 w 3979469"/>
              <a:gd name="connsiteY54" fmla="*/ 252375 h 2296973"/>
              <a:gd name="connsiteX55" fmla="*/ 14631 w 3979469"/>
              <a:gd name="connsiteY55" fmla="*/ 175565 h 2296973"/>
              <a:gd name="connsiteX56" fmla="*/ 3658 w 3979469"/>
              <a:gd name="connsiteY56" fmla="*/ 128016 h 2296973"/>
              <a:gd name="connsiteX57" fmla="*/ 0 w 3979469"/>
              <a:gd name="connsiteY57" fmla="*/ 80467 h 2296973"/>
              <a:gd name="connsiteX58" fmla="*/ 7315 w 3979469"/>
              <a:gd name="connsiteY58" fmla="*/ 47549 h 2296973"/>
              <a:gd name="connsiteX59" fmla="*/ 18288 w 3979469"/>
              <a:gd name="connsiteY59" fmla="*/ 10973 h 2296973"/>
              <a:gd name="connsiteX60" fmla="*/ 29261 w 3979469"/>
              <a:gd name="connsiteY60" fmla="*/ 0 h 2296973"/>
              <a:gd name="connsiteX61" fmla="*/ 43891 w 3979469"/>
              <a:gd name="connsiteY61" fmla="*/ 0 h 2296973"/>
              <a:gd name="connsiteX62" fmla="*/ 58522 w 3979469"/>
              <a:gd name="connsiteY62" fmla="*/ 10973 h 2296973"/>
              <a:gd name="connsiteX63" fmla="*/ 87783 w 3979469"/>
              <a:gd name="connsiteY63" fmla="*/ 40234 h 2296973"/>
              <a:gd name="connsiteX64" fmla="*/ 113386 w 3979469"/>
              <a:gd name="connsiteY64" fmla="*/ 87783 h 2296973"/>
              <a:gd name="connsiteX65" fmla="*/ 153619 w 3979469"/>
              <a:gd name="connsiteY65" fmla="*/ 142647 h 2296973"/>
              <a:gd name="connsiteX66" fmla="*/ 208483 w 3979469"/>
              <a:gd name="connsiteY66" fmla="*/ 197511 h 2296973"/>
              <a:gd name="connsiteX67" fmla="*/ 263347 w 3979469"/>
              <a:gd name="connsiteY67" fmla="*/ 245059 h 2296973"/>
              <a:gd name="connsiteX68" fmla="*/ 325527 w 3979469"/>
              <a:gd name="connsiteY68" fmla="*/ 285293 h 2296973"/>
              <a:gd name="connsiteX69" fmla="*/ 438912 w 3979469"/>
              <a:gd name="connsiteY69" fmla="*/ 329184 h 2296973"/>
              <a:gd name="connsiteX70" fmla="*/ 596189 w 3979469"/>
              <a:gd name="connsiteY70" fmla="*/ 387706 h 2296973"/>
              <a:gd name="connsiteX71" fmla="*/ 863194 w 3979469"/>
              <a:gd name="connsiteY71" fmla="*/ 486461 h 2296973"/>
              <a:gd name="connsiteX72" fmla="*/ 1020471 w 3979469"/>
              <a:gd name="connsiteY72" fmla="*/ 544983 h 2296973"/>
              <a:gd name="connsiteX73" fmla="*/ 1276503 w 3979469"/>
              <a:gd name="connsiteY73" fmla="*/ 643738 h 2296973"/>
              <a:gd name="connsiteX74" fmla="*/ 1587399 w 3979469"/>
              <a:gd name="connsiteY74" fmla="*/ 775411 h 2296973"/>
              <a:gd name="connsiteX0" fmla="*/ 1587399 w 3979469"/>
              <a:gd name="connsiteY0" fmla="*/ 775411 h 2296973"/>
              <a:gd name="connsiteX1" fmla="*/ 1616659 w 3979469"/>
              <a:gd name="connsiteY1" fmla="*/ 786384 h 2296973"/>
              <a:gd name="connsiteX2" fmla="*/ 1960474 w 3979469"/>
              <a:gd name="connsiteY2" fmla="*/ 940003 h 2296973"/>
              <a:gd name="connsiteX3" fmla="*/ 2168957 w 3979469"/>
              <a:gd name="connsiteY3" fmla="*/ 1042416 h 2296973"/>
              <a:gd name="connsiteX4" fmla="*/ 2428647 w 3979469"/>
              <a:gd name="connsiteY4" fmla="*/ 1170432 h 2296973"/>
              <a:gd name="connsiteX5" fmla="*/ 2794407 w 3979469"/>
              <a:gd name="connsiteY5" fmla="*/ 1356970 h 2296973"/>
              <a:gd name="connsiteX6" fmla="*/ 3065069 w 3979469"/>
              <a:gd name="connsiteY6" fmla="*/ 1499616 h 2296973"/>
              <a:gd name="connsiteX7" fmla="*/ 3207715 w 3979469"/>
              <a:gd name="connsiteY7" fmla="*/ 1576426 h 2296973"/>
              <a:gd name="connsiteX8" fmla="*/ 3313786 w 3979469"/>
              <a:gd name="connsiteY8" fmla="*/ 1638605 h 2296973"/>
              <a:gd name="connsiteX9" fmla="*/ 3357677 w 3979469"/>
              <a:gd name="connsiteY9" fmla="*/ 1664208 h 2296973"/>
              <a:gd name="connsiteX10" fmla="*/ 3390595 w 3979469"/>
              <a:gd name="connsiteY10" fmla="*/ 1675181 h 2296973"/>
              <a:gd name="connsiteX11" fmla="*/ 3452775 w 3979469"/>
              <a:gd name="connsiteY11" fmla="*/ 1693469 h 2296973"/>
              <a:gd name="connsiteX12" fmla="*/ 3514954 w 3979469"/>
              <a:gd name="connsiteY12" fmla="*/ 1708099 h 2296973"/>
              <a:gd name="connsiteX13" fmla="*/ 3569818 w 3979469"/>
              <a:gd name="connsiteY13" fmla="*/ 1715415 h 2296973"/>
              <a:gd name="connsiteX14" fmla="*/ 3621024 w 3979469"/>
              <a:gd name="connsiteY14" fmla="*/ 1719072 h 2296973"/>
              <a:gd name="connsiteX15" fmla="*/ 3639312 w 3979469"/>
              <a:gd name="connsiteY15" fmla="*/ 1722730 h 2296973"/>
              <a:gd name="connsiteX16" fmla="*/ 3672231 w 3979469"/>
              <a:gd name="connsiteY16" fmla="*/ 1744675 h 2296973"/>
              <a:gd name="connsiteX17" fmla="*/ 3730752 w 3979469"/>
              <a:gd name="connsiteY17" fmla="*/ 1799539 h 2296973"/>
              <a:gd name="connsiteX18" fmla="*/ 3785616 w 3979469"/>
              <a:gd name="connsiteY18" fmla="*/ 1858061 h 2296973"/>
              <a:gd name="connsiteX19" fmla="*/ 3836823 w 3979469"/>
              <a:gd name="connsiteY19" fmla="*/ 1912925 h 2296973"/>
              <a:gd name="connsiteX20" fmla="*/ 3873399 w 3979469"/>
              <a:gd name="connsiteY20" fmla="*/ 1964131 h 2296973"/>
              <a:gd name="connsiteX21" fmla="*/ 3913632 w 3979469"/>
              <a:gd name="connsiteY21" fmla="*/ 2029968 h 2296973"/>
              <a:gd name="connsiteX22" fmla="*/ 3931920 w 3979469"/>
              <a:gd name="connsiteY22" fmla="*/ 2070202 h 2296973"/>
              <a:gd name="connsiteX23" fmla="*/ 3953866 w 3979469"/>
              <a:gd name="connsiteY23" fmla="*/ 2121408 h 2296973"/>
              <a:gd name="connsiteX24" fmla="*/ 3964839 w 3979469"/>
              <a:gd name="connsiteY24" fmla="*/ 2165299 h 2296973"/>
              <a:gd name="connsiteX25" fmla="*/ 3979469 w 3979469"/>
              <a:gd name="connsiteY25" fmla="*/ 2216506 h 2296973"/>
              <a:gd name="connsiteX26" fmla="*/ 3975811 w 3979469"/>
              <a:gd name="connsiteY26" fmla="*/ 2238451 h 2296973"/>
              <a:gd name="connsiteX27" fmla="*/ 3961181 w 3979469"/>
              <a:gd name="connsiteY27" fmla="*/ 2264055 h 2296973"/>
              <a:gd name="connsiteX28" fmla="*/ 3935578 w 3979469"/>
              <a:gd name="connsiteY28" fmla="*/ 2286000 h 2296973"/>
              <a:gd name="connsiteX29" fmla="*/ 3899002 w 3979469"/>
              <a:gd name="connsiteY29" fmla="*/ 2296973 h 2296973"/>
              <a:gd name="connsiteX30" fmla="*/ 3873399 w 3979469"/>
              <a:gd name="connsiteY30" fmla="*/ 2296973 h 2296973"/>
              <a:gd name="connsiteX31" fmla="*/ 3822192 w 3979469"/>
              <a:gd name="connsiteY31" fmla="*/ 2286000 h 2296973"/>
              <a:gd name="connsiteX32" fmla="*/ 3763671 w 3979469"/>
              <a:gd name="connsiteY32" fmla="*/ 2253082 h 2296973"/>
              <a:gd name="connsiteX33" fmla="*/ 3624682 w 3979469"/>
              <a:gd name="connsiteY33" fmla="*/ 2150669 h 2296973"/>
              <a:gd name="connsiteX34" fmla="*/ 3438144 w 3979469"/>
              <a:gd name="connsiteY34" fmla="*/ 2004365 h 2296973"/>
              <a:gd name="connsiteX35" fmla="*/ 3306471 w 3979469"/>
              <a:gd name="connsiteY35" fmla="*/ 1909267 h 2296973"/>
              <a:gd name="connsiteX36" fmla="*/ 3141879 w 3979469"/>
              <a:gd name="connsiteY36" fmla="*/ 1795882 h 2296973"/>
              <a:gd name="connsiteX37" fmla="*/ 2984602 w 3979469"/>
              <a:gd name="connsiteY37" fmla="*/ 1704442 h 2296973"/>
              <a:gd name="connsiteX38" fmla="*/ 2699309 w 3979469"/>
              <a:gd name="connsiteY38" fmla="*/ 1543507 h 2296973"/>
              <a:gd name="connsiteX39" fmla="*/ 2366467 w 3979469"/>
              <a:gd name="connsiteY39" fmla="*/ 1364285 h 2296973"/>
              <a:gd name="connsiteX40" fmla="*/ 1931213 w 3979469"/>
              <a:gd name="connsiteY40" fmla="*/ 1152144 h 2296973"/>
              <a:gd name="connsiteX41" fmla="*/ 1649578 w 3979469"/>
              <a:gd name="connsiteY41" fmla="*/ 1024128 h 2296973"/>
              <a:gd name="connsiteX42" fmla="*/ 1419149 w 3979469"/>
              <a:gd name="connsiteY42" fmla="*/ 929031 h 2296973"/>
              <a:gd name="connsiteX43" fmla="*/ 1199693 w 3979469"/>
              <a:gd name="connsiteY43" fmla="*/ 848563 h 2296973"/>
              <a:gd name="connsiteX44" fmla="*/ 1060704 w 3979469"/>
              <a:gd name="connsiteY44" fmla="*/ 804672 h 2296973"/>
              <a:gd name="connsiteX45" fmla="*/ 910743 w 3979469"/>
              <a:gd name="connsiteY45" fmla="*/ 753466 h 2296973"/>
              <a:gd name="connsiteX46" fmla="*/ 676656 w 3979469"/>
              <a:gd name="connsiteY46" fmla="*/ 687629 h 2296973"/>
              <a:gd name="connsiteX47" fmla="*/ 391363 w 3979469"/>
              <a:gd name="connsiteY47" fmla="*/ 625450 h 2296973"/>
              <a:gd name="connsiteX48" fmla="*/ 329184 w 3979469"/>
              <a:gd name="connsiteY48" fmla="*/ 610819 h 2296973"/>
              <a:gd name="connsiteX49" fmla="*/ 296266 w 3979469"/>
              <a:gd name="connsiteY49" fmla="*/ 607162 h 2296973"/>
              <a:gd name="connsiteX50" fmla="*/ 259690 w 3979469"/>
              <a:gd name="connsiteY50" fmla="*/ 603504 h 2296973"/>
              <a:gd name="connsiteX51" fmla="*/ 215799 w 3979469"/>
              <a:gd name="connsiteY51" fmla="*/ 585216 h 2296973"/>
              <a:gd name="connsiteX52" fmla="*/ 190195 w 3979469"/>
              <a:gd name="connsiteY52" fmla="*/ 559613 h 2296973"/>
              <a:gd name="connsiteX53" fmla="*/ 168250 w 3979469"/>
              <a:gd name="connsiteY53" fmla="*/ 534010 h 2296973"/>
              <a:gd name="connsiteX54" fmla="*/ 138989 w 3979469"/>
              <a:gd name="connsiteY54" fmla="*/ 471831 h 2296973"/>
              <a:gd name="connsiteX55" fmla="*/ 40234 w 3979469"/>
              <a:gd name="connsiteY55" fmla="*/ 252375 h 2296973"/>
              <a:gd name="connsiteX56" fmla="*/ 14631 w 3979469"/>
              <a:gd name="connsiteY56" fmla="*/ 175565 h 2296973"/>
              <a:gd name="connsiteX57" fmla="*/ 3658 w 3979469"/>
              <a:gd name="connsiteY57" fmla="*/ 128016 h 2296973"/>
              <a:gd name="connsiteX58" fmla="*/ 0 w 3979469"/>
              <a:gd name="connsiteY58" fmla="*/ 80467 h 2296973"/>
              <a:gd name="connsiteX59" fmla="*/ 7315 w 3979469"/>
              <a:gd name="connsiteY59" fmla="*/ 47549 h 2296973"/>
              <a:gd name="connsiteX60" fmla="*/ 18288 w 3979469"/>
              <a:gd name="connsiteY60" fmla="*/ 10973 h 2296973"/>
              <a:gd name="connsiteX61" fmla="*/ 29261 w 3979469"/>
              <a:gd name="connsiteY61" fmla="*/ 0 h 2296973"/>
              <a:gd name="connsiteX62" fmla="*/ 43891 w 3979469"/>
              <a:gd name="connsiteY62" fmla="*/ 0 h 2296973"/>
              <a:gd name="connsiteX63" fmla="*/ 58522 w 3979469"/>
              <a:gd name="connsiteY63" fmla="*/ 10973 h 2296973"/>
              <a:gd name="connsiteX64" fmla="*/ 87783 w 3979469"/>
              <a:gd name="connsiteY64" fmla="*/ 40234 h 2296973"/>
              <a:gd name="connsiteX65" fmla="*/ 113386 w 3979469"/>
              <a:gd name="connsiteY65" fmla="*/ 87783 h 2296973"/>
              <a:gd name="connsiteX66" fmla="*/ 153619 w 3979469"/>
              <a:gd name="connsiteY66" fmla="*/ 142647 h 2296973"/>
              <a:gd name="connsiteX67" fmla="*/ 208483 w 3979469"/>
              <a:gd name="connsiteY67" fmla="*/ 197511 h 2296973"/>
              <a:gd name="connsiteX68" fmla="*/ 263347 w 3979469"/>
              <a:gd name="connsiteY68" fmla="*/ 245059 h 2296973"/>
              <a:gd name="connsiteX69" fmla="*/ 325527 w 3979469"/>
              <a:gd name="connsiteY69" fmla="*/ 285293 h 2296973"/>
              <a:gd name="connsiteX70" fmla="*/ 438912 w 3979469"/>
              <a:gd name="connsiteY70" fmla="*/ 329184 h 2296973"/>
              <a:gd name="connsiteX71" fmla="*/ 596189 w 3979469"/>
              <a:gd name="connsiteY71" fmla="*/ 387706 h 2296973"/>
              <a:gd name="connsiteX72" fmla="*/ 863194 w 3979469"/>
              <a:gd name="connsiteY72" fmla="*/ 486461 h 2296973"/>
              <a:gd name="connsiteX73" fmla="*/ 1020471 w 3979469"/>
              <a:gd name="connsiteY73" fmla="*/ 544983 h 2296973"/>
              <a:gd name="connsiteX74" fmla="*/ 1276503 w 3979469"/>
              <a:gd name="connsiteY74" fmla="*/ 643738 h 2296973"/>
              <a:gd name="connsiteX75" fmla="*/ 1587399 w 3979469"/>
              <a:gd name="connsiteY75" fmla="*/ 775411 h 2296973"/>
              <a:gd name="connsiteX0" fmla="*/ 1276503 w 3979469"/>
              <a:gd name="connsiteY0" fmla="*/ 643738 h 2296973"/>
              <a:gd name="connsiteX1" fmla="*/ 1616659 w 3979469"/>
              <a:gd name="connsiteY1" fmla="*/ 786384 h 2296973"/>
              <a:gd name="connsiteX2" fmla="*/ 1960474 w 3979469"/>
              <a:gd name="connsiteY2" fmla="*/ 940003 h 2296973"/>
              <a:gd name="connsiteX3" fmla="*/ 2168957 w 3979469"/>
              <a:gd name="connsiteY3" fmla="*/ 1042416 h 2296973"/>
              <a:gd name="connsiteX4" fmla="*/ 2428647 w 3979469"/>
              <a:gd name="connsiteY4" fmla="*/ 1170432 h 2296973"/>
              <a:gd name="connsiteX5" fmla="*/ 2794407 w 3979469"/>
              <a:gd name="connsiteY5" fmla="*/ 1356970 h 2296973"/>
              <a:gd name="connsiteX6" fmla="*/ 3065069 w 3979469"/>
              <a:gd name="connsiteY6" fmla="*/ 1499616 h 2296973"/>
              <a:gd name="connsiteX7" fmla="*/ 3207715 w 3979469"/>
              <a:gd name="connsiteY7" fmla="*/ 1576426 h 2296973"/>
              <a:gd name="connsiteX8" fmla="*/ 3313786 w 3979469"/>
              <a:gd name="connsiteY8" fmla="*/ 1638605 h 2296973"/>
              <a:gd name="connsiteX9" fmla="*/ 3357677 w 3979469"/>
              <a:gd name="connsiteY9" fmla="*/ 1664208 h 2296973"/>
              <a:gd name="connsiteX10" fmla="*/ 3390595 w 3979469"/>
              <a:gd name="connsiteY10" fmla="*/ 1675181 h 2296973"/>
              <a:gd name="connsiteX11" fmla="*/ 3452775 w 3979469"/>
              <a:gd name="connsiteY11" fmla="*/ 1693469 h 2296973"/>
              <a:gd name="connsiteX12" fmla="*/ 3514954 w 3979469"/>
              <a:gd name="connsiteY12" fmla="*/ 1708099 h 2296973"/>
              <a:gd name="connsiteX13" fmla="*/ 3569818 w 3979469"/>
              <a:gd name="connsiteY13" fmla="*/ 1715415 h 2296973"/>
              <a:gd name="connsiteX14" fmla="*/ 3621024 w 3979469"/>
              <a:gd name="connsiteY14" fmla="*/ 1719072 h 2296973"/>
              <a:gd name="connsiteX15" fmla="*/ 3639312 w 3979469"/>
              <a:gd name="connsiteY15" fmla="*/ 1722730 h 2296973"/>
              <a:gd name="connsiteX16" fmla="*/ 3672231 w 3979469"/>
              <a:gd name="connsiteY16" fmla="*/ 1744675 h 2296973"/>
              <a:gd name="connsiteX17" fmla="*/ 3730752 w 3979469"/>
              <a:gd name="connsiteY17" fmla="*/ 1799539 h 2296973"/>
              <a:gd name="connsiteX18" fmla="*/ 3785616 w 3979469"/>
              <a:gd name="connsiteY18" fmla="*/ 1858061 h 2296973"/>
              <a:gd name="connsiteX19" fmla="*/ 3836823 w 3979469"/>
              <a:gd name="connsiteY19" fmla="*/ 1912925 h 2296973"/>
              <a:gd name="connsiteX20" fmla="*/ 3873399 w 3979469"/>
              <a:gd name="connsiteY20" fmla="*/ 1964131 h 2296973"/>
              <a:gd name="connsiteX21" fmla="*/ 3913632 w 3979469"/>
              <a:gd name="connsiteY21" fmla="*/ 2029968 h 2296973"/>
              <a:gd name="connsiteX22" fmla="*/ 3931920 w 3979469"/>
              <a:gd name="connsiteY22" fmla="*/ 2070202 h 2296973"/>
              <a:gd name="connsiteX23" fmla="*/ 3953866 w 3979469"/>
              <a:gd name="connsiteY23" fmla="*/ 2121408 h 2296973"/>
              <a:gd name="connsiteX24" fmla="*/ 3964839 w 3979469"/>
              <a:gd name="connsiteY24" fmla="*/ 2165299 h 2296973"/>
              <a:gd name="connsiteX25" fmla="*/ 3979469 w 3979469"/>
              <a:gd name="connsiteY25" fmla="*/ 2216506 h 2296973"/>
              <a:gd name="connsiteX26" fmla="*/ 3975811 w 3979469"/>
              <a:gd name="connsiteY26" fmla="*/ 2238451 h 2296973"/>
              <a:gd name="connsiteX27" fmla="*/ 3961181 w 3979469"/>
              <a:gd name="connsiteY27" fmla="*/ 2264055 h 2296973"/>
              <a:gd name="connsiteX28" fmla="*/ 3935578 w 3979469"/>
              <a:gd name="connsiteY28" fmla="*/ 2286000 h 2296973"/>
              <a:gd name="connsiteX29" fmla="*/ 3899002 w 3979469"/>
              <a:gd name="connsiteY29" fmla="*/ 2296973 h 2296973"/>
              <a:gd name="connsiteX30" fmla="*/ 3873399 w 3979469"/>
              <a:gd name="connsiteY30" fmla="*/ 2296973 h 2296973"/>
              <a:gd name="connsiteX31" fmla="*/ 3822192 w 3979469"/>
              <a:gd name="connsiteY31" fmla="*/ 2286000 h 2296973"/>
              <a:gd name="connsiteX32" fmla="*/ 3763671 w 3979469"/>
              <a:gd name="connsiteY32" fmla="*/ 2253082 h 2296973"/>
              <a:gd name="connsiteX33" fmla="*/ 3624682 w 3979469"/>
              <a:gd name="connsiteY33" fmla="*/ 2150669 h 2296973"/>
              <a:gd name="connsiteX34" fmla="*/ 3438144 w 3979469"/>
              <a:gd name="connsiteY34" fmla="*/ 2004365 h 2296973"/>
              <a:gd name="connsiteX35" fmla="*/ 3306471 w 3979469"/>
              <a:gd name="connsiteY35" fmla="*/ 1909267 h 2296973"/>
              <a:gd name="connsiteX36" fmla="*/ 3141879 w 3979469"/>
              <a:gd name="connsiteY36" fmla="*/ 1795882 h 2296973"/>
              <a:gd name="connsiteX37" fmla="*/ 2984602 w 3979469"/>
              <a:gd name="connsiteY37" fmla="*/ 1704442 h 2296973"/>
              <a:gd name="connsiteX38" fmla="*/ 2699309 w 3979469"/>
              <a:gd name="connsiteY38" fmla="*/ 1543507 h 2296973"/>
              <a:gd name="connsiteX39" fmla="*/ 2366467 w 3979469"/>
              <a:gd name="connsiteY39" fmla="*/ 1364285 h 2296973"/>
              <a:gd name="connsiteX40" fmla="*/ 1931213 w 3979469"/>
              <a:gd name="connsiteY40" fmla="*/ 1152144 h 2296973"/>
              <a:gd name="connsiteX41" fmla="*/ 1649578 w 3979469"/>
              <a:gd name="connsiteY41" fmla="*/ 1024128 h 2296973"/>
              <a:gd name="connsiteX42" fmla="*/ 1419149 w 3979469"/>
              <a:gd name="connsiteY42" fmla="*/ 929031 h 2296973"/>
              <a:gd name="connsiteX43" fmla="*/ 1199693 w 3979469"/>
              <a:gd name="connsiteY43" fmla="*/ 848563 h 2296973"/>
              <a:gd name="connsiteX44" fmla="*/ 1060704 w 3979469"/>
              <a:gd name="connsiteY44" fmla="*/ 804672 h 2296973"/>
              <a:gd name="connsiteX45" fmla="*/ 910743 w 3979469"/>
              <a:gd name="connsiteY45" fmla="*/ 753466 h 2296973"/>
              <a:gd name="connsiteX46" fmla="*/ 676656 w 3979469"/>
              <a:gd name="connsiteY46" fmla="*/ 687629 h 2296973"/>
              <a:gd name="connsiteX47" fmla="*/ 391363 w 3979469"/>
              <a:gd name="connsiteY47" fmla="*/ 625450 h 2296973"/>
              <a:gd name="connsiteX48" fmla="*/ 329184 w 3979469"/>
              <a:gd name="connsiteY48" fmla="*/ 610819 h 2296973"/>
              <a:gd name="connsiteX49" fmla="*/ 296266 w 3979469"/>
              <a:gd name="connsiteY49" fmla="*/ 607162 h 2296973"/>
              <a:gd name="connsiteX50" fmla="*/ 259690 w 3979469"/>
              <a:gd name="connsiteY50" fmla="*/ 603504 h 2296973"/>
              <a:gd name="connsiteX51" fmla="*/ 215799 w 3979469"/>
              <a:gd name="connsiteY51" fmla="*/ 585216 h 2296973"/>
              <a:gd name="connsiteX52" fmla="*/ 190195 w 3979469"/>
              <a:gd name="connsiteY52" fmla="*/ 559613 h 2296973"/>
              <a:gd name="connsiteX53" fmla="*/ 168250 w 3979469"/>
              <a:gd name="connsiteY53" fmla="*/ 534010 h 2296973"/>
              <a:gd name="connsiteX54" fmla="*/ 138989 w 3979469"/>
              <a:gd name="connsiteY54" fmla="*/ 471831 h 2296973"/>
              <a:gd name="connsiteX55" fmla="*/ 40234 w 3979469"/>
              <a:gd name="connsiteY55" fmla="*/ 252375 h 2296973"/>
              <a:gd name="connsiteX56" fmla="*/ 14631 w 3979469"/>
              <a:gd name="connsiteY56" fmla="*/ 175565 h 2296973"/>
              <a:gd name="connsiteX57" fmla="*/ 3658 w 3979469"/>
              <a:gd name="connsiteY57" fmla="*/ 128016 h 2296973"/>
              <a:gd name="connsiteX58" fmla="*/ 0 w 3979469"/>
              <a:gd name="connsiteY58" fmla="*/ 80467 h 2296973"/>
              <a:gd name="connsiteX59" fmla="*/ 7315 w 3979469"/>
              <a:gd name="connsiteY59" fmla="*/ 47549 h 2296973"/>
              <a:gd name="connsiteX60" fmla="*/ 18288 w 3979469"/>
              <a:gd name="connsiteY60" fmla="*/ 10973 h 2296973"/>
              <a:gd name="connsiteX61" fmla="*/ 29261 w 3979469"/>
              <a:gd name="connsiteY61" fmla="*/ 0 h 2296973"/>
              <a:gd name="connsiteX62" fmla="*/ 43891 w 3979469"/>
              <a:gd name="connsiteY62" fmla="*/ 0 h 2296973"/>
              <a:gd name="connsiteX63" fmla="*/ 58522 w 3979469"/>
              <a:gd name="connsiteY63" fmla="*/ 10973 h 2296973"/>
              <a:gd name="connsiteX64" fmla="*/ 87783 w 3979469"/>
              <a:gd name="connsiteY64" fmla="*/ 40234 h 2296973"/>
              <a:gd name="connsiteX65" fmla="*/ 113386 w 3979469"/>
              <a:gd name="connsiteY65" fmla="*/ 87783 h 2296973"/>
              <a:gd name="connsiteX66" fmla="*/ 153619 w 3979469"/>
              <a:gd name="connsiteY66" fmla="*/ 142647 h 2296973"/>
              <a:gd name="connsiteX67" fmla="*/ 208483 w 3979469"/>
              <a:gd name="connsiteY67" fmla="*/ 197511 h 2296973"/>
              <a:gd name="connsiteX68" fmla="*/ 263347 w 3979469"/>
              <a:gd name="connsiteY68" fmla="*/ 245059 h 2296973"/>
              <a:gd name="connsiteX69" fmla="*/ 325527 w 3979469"/>
              <a:gd name="connsiteY69" fmla="*/ 285293 h 2296973"/>
              <a:gd name="connsiteX70" fmla="*/ 438912 w 3979469"/>
              <a:gd name="connsiteY70" fmla="*/ 329184 h 2296973"/>
              <a:gd name="connsiteX71" fmla="*/ 596189 w 3979469"/>
              <a:gd name="connsiteY71" fmla="*/ 387706 h 2296973"/>
              <a:gd name="connsiteX72" fmla="*/ 863194 w 3979469"/>
              <a:gd name="connsiteY72" fmla="*/ 486461 h 2296973"/>
              <a:gd name="connsiteX73" fmla="*/ 1020471 w 3979469"/>
              <a:gd name="connsiteY73" fmla="*/ 544983 h 2296973"/>
              <a:gd name="connsiteX74" fmla="*/ 1276503 w 3979469"/>
              <a:gd name="connsiteY74" fmla="*/ 643738 h 229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79469" h="2296973">
                <a:moveTo>
                  <a:pt x="1276503" y="643738"/>
                </a:moveTo>
                <a:cubicBezTo>
                  <a:pt x="1375868" y="683972"/>
                  <a:pt x="1502664" y="737007"/>
                  <a:pt x="1616659" y="786384"/>
                </a:cubicBezTo>
                <a:lnTo>
                  <a:pt x="1960474" y="940003"/>
                </a:lnTo>
                <a:lnTo>
                  <a:pt x="2168957" y="1042416"/>
                </a:lnTo>
                <a:lnTo>
                  <a:pt x="2428647" y="1170432"/>
                </a:lnTo>
                <a:lnTo>
                  <a:pt x="2794407" y="1356970"/>
                </a:lnTo>
                <a:lnTo>
                  <a:pt x="3065069" y="1499616"/>
                </a:lnTo>
                <a:lnTo>
                  <a:pt x="3207715" y="1576426"/>
                </a:lnTo>
                <a:lnTo>
                  <a:pt x="3313786" y="1638605"/>
                </a:lnTo>
                <a:lnTo>
                  <a:pt x="3357677" y="1664208"/>
                </a:lnTo>
                <a:lnTo>
                  <a:pt x="3390595" y="1675181"/>
                </a:lnTo>
                <a:lnTo>
                  <a:pt x="3452775" y="1693469"/>
                </a:lnTo>
                <a:lnTo>
                  <a:pt x="3514954" y="1708099"/>
                </a:lnTo>
                <a:lnTo>
                  <a:pt x="3569818" y="1715415"/>
                </a:lnTo>
                <a:lnTo>
                  <a:pt x="3621024" y="1719072"/>
                </a:lnTo>
                <a:lnTo>
                  <a:pt x="3639312" y="1722730"/>
                </a:lnTo>
                <a:lnTo>
                  <a:pt x="3672231" y="1744675"/>
                </a:lnTo>
                <a:lnTo>
                  <a:pt x="3730752" y="1799539"/>
                </a:lnTo>
                <a:lnTo>
                  <a:pt x="3785616" y="1858061"/>
                </a:lnTo>
                <a:lnTo>
                  <a:pt x="3836823" y="1912925"/>
                </a:lnTo>
                <a:lnTo>
                  <a:pt x="3873399" y="1964131"/>
                </a:lnTo>
                <a:lnTo>
                  <a:pt x="3913632" y="2029968"/>
                </a:lnTo>
                <a:lnTo>
                  <a:pt x="3931920" y="2070202"/>
                </a:lnTo>
                <a:lnTo>
                  <a:pt x="3953866" y="2121408"/>
                </a:lnTo>
                <a:lnTo>
                  <a:pt x="3964839" y="2165299"/>
                </a:lnTo>
                <a:lnTo>
                  <a:pt x="3979469" y="2216506"/>
                </a:lnTo>
                <a:lnTo>
                  <a:pt x="3975811" y="2238451"/>
                </a:lnTo>
                <a:lnTo>
                  <a:pt x="3961181" y="2264055"/>
                </a:lnTo>
                <a:lnTo>
                  <a:pt x="3935578" y="2286000"/>
                </a:lnTo>
                <a:lnTo>
                  <a:pt x="3899002" y="2296973"/>
                </a:lnTo>
                <a:lnTo>
                  <a:pt x="3873399" y="2296973"/>
                </a:lnTo>
                <a:lnTo>
                  <a:pt x="3822192" y="2286000"/>
                </a:lnTo>
                <a:lnTo>
                  <a:pt x="3763671" y="2253082"/>
                </a:lnTo>
                <a:lnTo>
                  <a:pt x="3624682" y="2150669"/>
                </a:lnTo>
                <a:lnTo>
                  <a:pt x="3438144" y="2004365"/>
                </a:lnTo>
                <a:lnTo>
                  <a:pt x="3306471" y="1909267"/>
                </a:lnTo>
                <a:lnTo>
                  <a:pt x="3141879" y="1795882"/>
                </a:lnTo>
                <a:lnTo>
                  <a:pt x="2984602" y="1704442"/>
                </a:lnTo>
                <a:lnTo>
                  <a:pt x="2699309" y="1543507"/>
                </a:lnTo>
                <a:lnTo>
                  <a:pt x="2366467" y="1364285"/>
                </a:lnTo>
                <a:lnTo>
                  <a:pt x="1931213" y="1152144"/>
                </a:lnTo>
                <a:lnTo>
                  <a:pt x="1649578" y="1024128"/>
                </a:lnTo>
                <a:lnTo>
                  <a:pt x="1419149" y="929031"/>
                </a:lnTo>
                <a:lnTo>
                  <a:pt x="1199693" y="848563"/>
                </a:lnTo>
                <a:lnTo>
                  <a:pt x="1060704" y="804672"/>
                </a:lnTo>
                <a:lnTo>
                  <a:pt x="910743" y="753466"/>
                </a:lnTo>
                <a:lnTo>
                  <a:pt x="676656" y="687629"/>
                </a:lnTo>
                <a:lnTo>
                  <a:pt x="391363" y="625450"/>
                </a:lnTo>
                <a:lnTo>
                  <a:pt x="329184" y="610819"/>
                </a:lnTo>
                <a:lnTo>
                  <a:pt x="296266" y="607162"/>
                </a:lnTo>
                <a:lnTo>
                  <a:pt x="259690" y="603504"/>
                </a:lnTo>
                <a:lnTo>
                  <a:pt x="215799" y="585216"/>
                </a:lnTo>
                <a:lnTo>
                  <a:pt x="190195" y="559613"/>
                </a:lnTo>
                <a:lnTo>
                  <a:pt x="168250" y="534010"/>
                </a:lnTo>
                <a:lnTo>
                  <a:pt x="138989" y="471831"/>
                </a:lnTo>
                <a:lnTo>
                  <a:pt x="40234" y="252375"/>
                </a:lnTo>
                <a:lnTo>
                  <a:pt x="14631" y="175565"/>
                </a:lnTo>
                <a:lnTo>
                  <a:pt x="3658" y="128016"/>
                </a:lnTo>
                <a:lnTo>
                  <a:pt x="0" y="80467"/>
                </a:lnTo>
                <a:lnTo>
                  <a:pt x="7315" y="47549"/>
                </a:lnTo>
                <a:lnTo>
                  <a:pt x="18288" y="10973"/>
                </a:lnTo>
                <a:lnTo>
                  <a:pt x="29261" y="0"/>
                </a:lnTo>
                <a:lnTo>
                  <a:pt x="43891" y="0"/>
                </a:lnTo>
                <a:lnTo>
                  <a:pt x="58522" y="10973"/>
                </a:lnTo>
                <a:lnTo>
                  <a:pt x="87783" y="40234"/>
                </a:lnTo>
                <a:lnTo>
                  <a:pt x="113386" y="87783"/>
                </a:lnTo>
                <a:lnTo>
                  <a:pt x="153619" y="142647"/>
                </a:lnTo>
                <a:lnTo>
                  <a:pt x="208483" y="197511"/>
                </a:lnTo>
                <a:lnTo>
                  <a:pt x="263347" y="245059"/>
                </a:lnTo>
                <a:lnTo>
                  <a:pt x="325527" y="285293"/>
                </a:lnTo>
                <a:lnTo>
                  <a:pt x="438912" y="329184"/>
                </a:lnTo>
                <a:lnTo>
                  <a:pt x="596189" y="387706"/>
                </a:lnTo>
                <a:lnTo>
                  <a:pt x="863194" y="486461"/>
                </a:lnTo>
                <a:lnTo>
                  <a:pt x="1020471" y="544983"/>
                </a:lnTo>
                <a:lnTo>
                  <a:pt x="1276503" y="6437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6189166-95FB-4C6C-9974-002429EF5011}"/>
              </a:ext>
            </a:extLst>
          </p:cNvPr>
          <p:cNvSpPr/>
          <p:nvPr/>
        </p:nvSpPr>
        <p:spPr>
          <a:xfrm rot="20100000">
            <a:off x="4135438" y="1787526"/>
            <a:ext cx="3535362" cy="1655763"/>
          </a:xfrm>
          <a:custGeom>
            <a:avLst/>
            <a:gdLst>
              <a:gd name="connsiteX0" fmla="*/ 1289692 w 3535482"/>
              <a:gd name="connsiteY0" fmla="*/ 631442 h 1656047"/>
              <a:gd name="connsiteX1" fmla="*/ 1471380 w 3535482"/>
              <a:gd name="connsiteY1" fmla="*/ 685055 h 1656047"/>
              <a:gd name="connsiteX2" fmla="*/ 1644133 w 3535482"/>
              <a:gd name="connsiteY2" fmla="*/ 738668 h 1656047"/>
              <a:gd name="connsiteX3" fmla="*/ 1924112 w 3535482"/>
              <a:gd name="connsiteY3" fmla="*/ 839937 h 1656047"/>
              <a:gd name="connsiteX4" fmla="*/ 2144521 w 3535482"/>
              <a:gd name="connsiteY4" fmla="*/ 920357 h 1656047"/>
              <a:gd name="connsiteX5" fmla="*/ 2439393 w 3535482"/>
              <a:gd name="connsiteY5" fmla="*/ 1018648 h 1656047"/>
              <a:gd name="connsiteX6" fmla="*/ 2832555 w 3535482"/>
              <a:gd name="connsiteY6" fmla="*/ 1155659 h 1656047"/>
              <a:gd name="connsiteX7" fmla="*/ 2945738 w 3535482"/>
              <a:gd name="connsiteY7" fmla="*/ 1197358 h 1656047"/>
              <a:gd name="connsiteX8" fmla="*/ 2984459 w 3535482"/>
              <a:gd name="connsiteY8" fmla="*/ 1209272 h 1656047"/>
              <a:gd name="connsiteX9" fmla="*/ 3044029 w 3535482"/>
              <a:gd name="connsiteY9" fmla="*/ 1206293 h 1656047"/>
              <a:gd name="connsiteX10" fmla="*/ 3094664 w 3535482"/>
              <a:gd name="connsiteY10" fmla="*/ 1206293 h 1656047"/>
              <a:gd name="connsiteX11" fmla="*/ 3148277 w 3535482"/>
              <a:gd name="connsiteY11" fmla="*/ 1215229 h 1656047"/>
              <a:gd name="connsiteX12" fmla="*/ 3186997 w 3535482"/>
              <a:gd name="connsiteY12" fmla="*/ 1227143 h 1656047"/>
              <a:gd name="connsiteX13" fmla="*/ 3228696 w 3535482"/>
              <a:gd name="connsiteY13" fmla="*/ 1250971 h 1656047"/>
              <a:gd name="connsiteX14" fmla="*/ 3273374 w 3535482"/>
              <a:gd name="connsiteY14" fmla="*/ 1283734 h 1656047"/>
              <a:gd name="connsiteX15" fmla="*/ 3335922 w 3535482"/>
              <a:gd name="connsiteY15" fmla="*/ 1334369 h 1656047"/>
              <a:gd name="connsiteX16" fmla="*/ 3386557 w 3535482"/>
              <a:gd name="connsiteY16" fmla="*/ 1382025 h 1656047"/>
              <a:gd name="connsiteX17" fmla="*/ 3431234 w 3535482"/>
              <a:gd name="connsiteY17" fmla="*/ 1432659 h 1656047"/>
              <a:gd name="connsiteX18" fmla="*/ 3449105 w 3535482"/>
              <a:gd name="connsiteY18" fmla="*/ 1450530 h 1656047"/>
              <a:gd name="connsiteX19" fmla="*/ 3469955 w 3535482"/>
              <a:gd name="connsiteY19" fmla="*/ 1471380 h 1656047"/>
              <a:gd name="connsiteX20" fmla="*/ 3508675 w 3535482"/>
              <a:gd name="connsiteY20" fmla="*/ 1516057 h 1656047"/>
              <a:gd name="connsiteX21" fmla="*/ 3523568 w 3535482"/>
              <a:gd name="connsiteY21" fmla="*/ 1539885 h 1656047"/>
              <a:gd name="connsiteX22" fmla="*/ 3532503 w 3535482"/>
              <a:gd name="connsiteY22" fmla="*/ 1566692 h 1656047"/>
              <a:gd name="connsiteX23" fmla="*/ 3535482 w 3535482"/>
              <a:gd name="connsiteY23" fmla="*/ 1587541 h 1656047"/>
              <a:gd name="connsiteX24" fmla="*/ 3529525 w 3535482"/>
              <a:gd name="connsiteY24" fmla="*/ 1611369 h 1656047"/>
              <a:gd name="connsiteX25" fmla="*/ 3508675 w 3535482"/>
              <a:gd name="connsiteY25" fmla="*/ 1635197 h 1656047"/>
              <a:gd name="connsiteX26" fmla="*/ 3484847 w 3535482"/>
              <a:gd name="connsiteY26" fmla="*/ 1650090 h 1656047"/>
              <a:gd name="connsiteX27" fmla="*/ 3443148 w 3535482"/>
              <a:gd name="connsiteY27" fmla="*/ 1656047 h 1656047"/>
              <a:gd name="connsiteX28" fmla="*/ 3404428 w 3535482"/>
              <a:gd name="connsiteY28" fmla="*/ 1650090 h 1656047"/>
              <a:gd name="connsiteX29" fmla="*/ 3353793 w 3535482"/>
              <a:gd name="connsiteY29" fmla="*/ 1632219 h 1656047"/>
              <a:gd name="connsiteX30" fmla="*/ 3091685 w 3535482"/>
              <a:gd name="connsiteY30" fmla="*/ 1519036 h 1656047"/>
              <a:gd name="connsiteX31" fmla="*/ 2799792 w 3535482"/>
              <a:gd name="connsiteY31" fmla="*/ 1399896 h 1656047"/>
              <a:gd name="connsiteX32" fmla="*/ 2388759 w 3535482"/>
              <a:gd name="connsiteY32" fmla="*/ 1239057 h 1656047"/>
              <a:gd name="connsiteX33" fmla="*/ 1793058 w 3535482"/>
              <a:gd name="connsiteY33" fmla="*/ 1024605 h 1656047"/>
              <a:gd name="connsiteX34" fmla="*/ 1405853 w 3535482"/>
              <a:gd name="connsiteY34" fmla="*/ 869722 h 1656047"/>
              <a:gd name="connsiteX35" fmla="*/ 1331391 w 3535482"/>
              <a:gd name="connsiteY35" fmla="*/ 851851 h 1656047"/>
              <a:gd name="connsiteX36" fmla="*/ 938228 w 3535482"/>
              <a:gd name="connsiteY36" fmla="*/ 750582 h 1656047"/>
              <a:gd name="connsiteX37" fmla="*/ 640378 w 3535482"/>
              <a:gd name="connsiteY37" fmla="*/ 682077 h 1656047"/>
              <a:gd name="connsiteX38" fmla="*/ 464647 w 3535482"/>
              <a:gd name="connsiteY38" fmla="*/ 640378 h 1656047"/>
              <a:gd name="connsiteX39" fmla="*/ 390184 w 3535482"/>
              <a:gd name="connsiteY39" fmla="*/ 622507 h 1656047"/>
              <a:gd name="connsiteX40" fmla="*/ 306786 w 3535482"/>
              <a:gd name="connsiteY40" fmla="*/ 604636 h 1656047"/>
              <a:gd name="connsiteX41" fmla="*/ 223388 w 3535482"/>
              <a:gd name="connsiteY41" fmla="*/ 577829 h 1656047"/>
              <a:gd name="connsiteX42" fmla="*/ 175732 w 3535482"/>
              <a:gd name="connsiteY42" fmla="*/ 551023 h 1656047"/>
              <a:gd name="connsiteX43" fmla="*/ 151904 w 3535482"/>
              <a:gd name="connsiteY43" fmla="*/ 530173 h 1656047"/>
              <a:gd name="connsiteX44" fmla="*/ 134033 w 3535482"/>
              <a:gd name="connsiteY44" fmla="*/ 500388 h 1656047"/>
              <a:gd name="connsiteX45" fmla="*/ 119140 w 3535482"/>
              <a:gd name="connsiteY45" fmla="*/ 458689 h 1656047"/>
              <a:gd name="connsiteX46" fmla="*/ 17871 w 3535482"/>
              <a:gd name="connsiteY46" fmla="*/ 125097 h 1656047"/>
              <a:gd name="connsiteX47" fmla="*/ 0 w 3535482"/>
              <a:gd name="connsiteY47" fmla="*/ 50635 h 1656047"/>
              <a:gd name="connsiteX48" fmla="*/ 0 w 3535482"/>
              <a:gd name="connsiteY48" fmla="*/ 32763 h 1656047"/>
              <a:gd name="connsiteX49" fmla="*/ 2979 w 3535482"/>
              <a:gd name="connsiteY49" fmla="*/ 11914 h 1656047"/>
              <a:gd name="connsiteX50" fmla="*/ 11914 w 3535482"/>
              <a:gd name="connsiteY50" fmla="*/ 2978 h 1656047"/>
              <a:gd name="connsiteX51" fmla="*/ 20850 w 3535482"/>
              <a:gd name="connsiteY51" fmla="*/ 0 h 1656047"/>
              <a:gd name="connsiteX52" fmla="*/ 35742 w 3535482"/>
              <a:gd name="connsiteY52" fmla="*/ 2978 h 1656047"/>
              <a:gd name="connsiteX53" fmla="*/ 50635 w 3535482"/>
              <a:gd name="connsiteY53" fmla="*/ 11914 h 1656047"/>
              <a:gd name="connsiteX54" fmla="*/ 59570 w 3535482"/>
              <a:gd name="connsiteY54" fmla="*/ 26806 h 1656047"/>
              <a:gd name="connsiteX55" fmla="*/ 92334 w 3535482"/>
              <a:gd name="connsiteY55" fmla="*/ 86377 h 1656047"/>
              <a:gd name="connsiteX56" fmla="*/ 154882 w 3535482"/>
              <a:gd name="connsiteY56" fmla="*/ 190624 h 1656047"/>
              <a:gd name="connsiteX57" fmla="*/ 205517 w 3535482"/>
              <a:gd name="connsiteY57" fmla="*/ 247216 h 1656047"/>
              <a:gd name="connsiteX58" fmla="*/ 294872 w 3535482"/>
              <a:gd name="connsiteY58" fmla="*/ 306786 h 1656047"/>
              <a:gd name="connsiteX59" fmla="*/ 390184 w 3535482"/>
              <a:gd name="connsiteY59" fmla="*/ 354442 h 1656047"/>
              <a:gd name="connsiteX60" fmla="*/ 467625 w 3535482"/>
              <a:gd name="connsiteY60" fmla="*/ 384227 h 1656047"/>
              <a:gd name="connsiteX61" fmla="*/ 524217 w 3535482"/>
              <a:gd name="connsiteY61" fmla="*/ 405076 h 1656047"/>
              <a:gd name="connsiteX62" fmla="*/ 753561 w 3535482"/>
              <a:gd name="connsiteY62" fmla="*/ 470603 h 1656047"/>
              <a:gd name="connsiteX63" fmla="*/ 950142 w 3535482"/>
              <a:gd name="connsiteY63" fmla="*/ 527195 h 1656047"/>
              <a:gd name="connsiteX64" fmla="*/ 1188422 w 3535482"/>
              <a:gd name="connsiteY64" fmla="*/ 598679 h 1656047"/>
              <a:gd name="connsiteX65" fmla="*/ 1289692 w 3535482"/>
              <a:gd name="connsiteY65" fmla="*/ 631442 h 165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35482" h="1656047">
                <a:moveTo>
                  <a:pt x="1289692" y="631442"/>
                </a:moveTo>
                <a:lnTo>
                  <a:pt x="1471380" y="685055"/>
                </a:lnTo>
                <a:lnTo>
                  <a:pt x="1644133" y="738668"/>
                </a:lnTo>
                <a:lnTo>
                  <a:pt x="1924112" y="839937"/>
                </a:lnTo>
                <a:lnTo>
                  <a:pt x="2144521" y="920357"/>
                </a:lnTo>
                <a:lnTo>
                  <a:pt x="2439393" y="1018648"/>
                </a:lnTo>
                <a:lnTo>
                  <a:pt x="2832555" y="1155659"/>
                </a:lnTo>
                <a:lnTo>
                  <a:pt x="2945738" y="1197358"/>
                </a:lnTo>
                <a:lnTo>
                  <a:pt x="2984459" y="1209272"/>
                </a:lnTo>
                <a:lnTo>
                  <a:pt x="3044029" y="1206293"/>
                </a:lnTo>
                <a:lnTo>
                  <a:pt x="3094664" y="1206293"/>
                </a:lnTo>
                <a:lnTo>
                  <a:pt x="3148277" y="1215229"/>
                </a:lnTo>
                <a:lnTo>
                  <a:pt x="3186997" y="1227143"/>
                </a:lnTo>
                <a:lnTo>
                  <a:pt x="3228696" y="1250971"/>
                </a:lnTo>
                <a:lnTo>
                  <a:pt x="3273374" y="1283734"/>
                </a:lnTo>
                <a:lnTo>
                  <a:pt x="3335922" y="1334369"/>
                </a:lnTo>
                <a:lnTo>
                  <a:pt x="3386557" y="1382025"/>
                </a:lnTo>
                <a:lnTo>
                  <a:pt x="3431234" y="1432659"/>
                </a:lnTo>
                <a:lnTo>
                  <a:pt x="3449105" y="1450530"/>
                </a:lnTo>
                <a:lnTo>
                  <a:pt x="3469955" y="1471380"/>
                </a:lnTo>
                <a:lnTo>
                  <a:pt x="3508675" y="1516057"/>
                </a:lnTo>
                <a:lnTo>
                  <a:pt x="3523568" y="1539885"/>
                </a:lnTo>
                <a:lnTo>
                  <a:pt x="3532503" y="1566692"/>
                </a:lnTo>
                <a:lnTo>
                  <a:pt x="3535482" y="1587541"/>
                </a:lnTo>
                <a:lnTo>
                  <a:pt x="3529525" y="1611369"/>
                </a:lnTo>
                <a:lnTo>
                  <a:pt x="3508675" y="1635197"/>
                </a:lnTo>
                <a:lnTo>
                  <a:pt x="3484847" y="1650090"/>
                </a:lnTo>
                <a:lnTo>
                  <a:pt x="3443148" y="1656047"/>
                </a:lnTo>
                <a:lnTo>
                  <a:pt x="3404428" y="1650090"/>
                </a:lnTo>
                <a:lnTo>
                  <a:pt x="3353793" y="1632219"/>
                </a:lnTo>
                <a:lnTo>
                  <a:pt x="3091685" y="1519036"/>
                </a:lnTo>
                <a:lnTo>
                  <a:pt x="2799792" y="1399896"/>
                </a:lnTo>
                <a:lnTo>
                  <a:pt x="2388759" y="1239057"/>
                </a:lnTo>
                <a:lnTo>
                  <a:pt x="1793058" y="1024605"/>
                </a:lnTo>
                <a:lnTo>
                  <a:pt x="1405853" y="869722"/>
                </a:lnTo>
                <a:lnTo>
                  <a:pt x="1331391" y="851851"/>
                </a:lnTo>
                <a:lnTo>
                  <a:pt x="938228" y="750582"/>
                </a:lnTo>
                <a:lnTo>
                  <a:pt x="640378" y="682077"/>
                </a:lnTo>
                <a:lnTo>
                  <a:pt x="464647" y="640378"/>
                </a:lnTo>
                <a:lnTo>
                  <a:pt x="390184" y="622507"/>
                </a:lnTo>
                <a:lnTo>
                  <a:pt x="306786" y="604636"/>
                </a:lnTo>
                <a:lnTo>
                  <a:pt x="223388" y="577829"/>
                </a:lnTo>
                <a:lnTo>
                  <a:pt x="175732" y="551023"/>
                </a:lnTo>
                <a:lnTo>
                  <a:pt x="151904" y="530173"/>
                </a:lnTo>
                <a:lnTo>
                  <a:pt x="134033" y="500388"/>
                </a:lnTo>
                <a:lnTo>
                  <a:pt x="119140" y="458689"/>
                </a:lnTo>
                <a:lnTo>
                  <a:pt x="17871" y="125097"/>
                </a:lnTo>
                <a:lnTo>
                  <a:pt x="0" y="50635"/>
                </a:lnTo>
                <a:lnTo>
                  <a:pt x="0" y="32763"/>
                </a:lnTo>
                <a:lnTo>
                  <a:pt x="2979" y="11914"/>
                </a:lnTo>
                <a:lnTo>
                  <a:pt x="11914" y="2978"/>
                </a:lnTo>
                <a:lnTo>
                  <a:pt x="20850" y="0"/>
                </a:lnTo>
                <a:lnTo>
                  <a:pt x="35742" y="2978"/>
                </a:lnTo>
                <a:lnTo>
                  <a:pt x="50635" y="11914"/>
                </a:lnTo>
                <a:lnTo>
                  <a:pt x="59570" y="26806"/>
                </a:lnTo>
                <a:lnTo>
                  <a:pt x="92334" y="86377"/>
                </a:lnTo>
                <a:lnTo>
                  <a:pt x="154882" y="190624"/>
                </a:lnTo>
                <a:lnTo>
                  <a:pt x="205517" y="247216"/>
                </a:lnTo>
                <a:lnTo>
                  <a:pt x="294872" y="306786"/>
                </a:lnTo>
                <a:lnTo>
                  <a:pt x="390184" y="354442"/>
                </a:lnTo>
                <a:lnTo>
                  <a:pt x="467625" y="384227"/>
                </a:lnTo>
                <a:lnTo>
                  <a:pt x="524217" y="405076"/>
                </a:lnTo>
                <a:lnTo>
                  <a:pt x="753561" y="470603"/>
                </a:lnTo>
                <a:lnTo>
                  <a:pt x="950142" y="527195"/>
                </a:lnTo>
                <a:lnTo>
                  <a:pt x="1188422" y="598679"/>
                </a:lnTo>
                <a:lnTo>
                  <a:pt x="1289692" y="63144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D40A9F1-A6F9-4A9B-90AA-DF77684843E3}"/>
              </a:ext>
            </a:extLst>
          </p:cNvPr>
          <p:cNvSpPr/>
          <p:nvPr/>
        </p:nvSpPr>
        <p:spPr>
          <a:xfrm rot="17400000">
            <a:off x="3639344" y="2742407"/>
            <a:ext cx="4294188" cy="1958975"/>
          </a:xfrm>
          <a:custGeom>
            <a:avLst/>
            <a:gdLst>
              <a:gd name="connsiteX0" fmla="*/ 2054752 w 4293091"/>
              <a:gd name="connsiteY0" fmla="*/ 1027376 h 1959428"/>
              <a:gd name="connsiteX1" fmla="*/ 2619633 w 4293091"/>
              <a:gd name="connsiteY1" fmla="*/ 822607 h 1959428"/>
              <a:gd name="connsiteX2" fmla="*/ 3322203 w 4293091"/>
              <a:gd name="connsiteY2" fmla="*/ 564880 h 1959428"/>
              <a:gd name="connsiteX3" fmla="*/ 3880022 w 4293091"/>
              <a:gd name="connsiteY3" fmla="*/ 363641 h 1959428"/>
              <a:gd name="connsiteX4" fmla="*/ 3957693 w 4293091"/>
              <a:gd name="connsiteY4" fmla="*/ 335397 h 1959428"/>
              <a:gd name="connsiteX5" fmla="*/ 4007120 w 4293091"/>
              <a:gd name="connsiteY5" fmla="*/ 314214 h 1959428"/>
              <a:gd name="connsiteX6" fmla="*/ 4067139 w 4293091"/>
              <a:gd name="connsiteY6" fmla="*/ 296562 h 1959428"/>
              <a:gd name="connsiteX7" fmla="*/ 4091852 w 4293091"/>
              <a:gd name="connsiteY7" fmla="*/ 282440 h 1959428"/>
              <a:gd name="connsiteX8" fmla="*/ 4123627 w 4293091"/>
              <a:gd name="connsiteY8" fmla="*/ 247135 h 1959428"/>
              <a:gd name="connsiteX9" fmla="*/ 4144810 w 4293091"/>
              <a:gd name="connsiteY9" fmla="*/ 208299 h 1959428"/>
              <a:gd name="connsiteX10" fmla="*/ 4165993 w 4293091"/>
              <a:gd name="connsiteY10" fmla="*/ 151811 h 1959428"/>
              <a:gd name="connsiteX11" fmla="*/ 4180115 w 4293091"/>
              <a:gd name="connsiteY11" fmla="*/ 88262 h 1959428"/>
              <a:gd name="connsiteX12" fmla="*/ 4183645 w 4293091"/>
              <a:gd name="connsiteY12" fmla="*/ 45896 h 1959428"/>
              <a:gd name="connsiteX13" fmla="*/ 4187176 w 4293091"/>
              <a:gd name="connsiteY13" fmla="*/ 24713 h 1959428"/>
              <a:gd name="connsiteX14" fmla="*/ 4208359 w 4293091"/>
              <a:gd name="connsiteY14" fmla="*/ 0 h 1959428"/>
              <a:gd name="connsiteX15" fmla="*/ 4218950 w 4293091"/>
              <a:gd name="connsiteY15" fmla="*/ 0 h 1959428"/>
              <a:gd name="connsiteX16" fmla="*/ 4236603 w 4293091"/>
              <a:gd name="connsiteY16" fmla="*/ 3530 h 1959428"/>
              <a:gd name="connsiteX17" fmla="*/ 4247194 w 4293091"/>
              <a:gd name="connsiteY17" fmla="*/ 17652 h 1959428"/>
              <a:gd name="connsiteX18" fmla="*/ 4257786 w 4293091"/>
              <a:gd name="connsiteY18" fmla="*/ 49427 h 1959428"/>
              <a:gd name="connsiteX19" fmla="*/ 4275438 w 4293091"/>
              <a:gd name="connsiteY19" fmla="*/ 218891 h 1959428"/>
              <a:gd name="connsiteX20" fmla="*/ 4289560 w 4293091"/>
              <a:gd name="connsiteY20" fmla="*/ 331867 h 1959428"/>
              <a:gd name="connsiteX21" fmla="*/ 4293091 w 4293091"/>
              <a:gd name="connsiteY21" fmla="*/ 451904 h 1959428"/>
              <a:gd name="connsiteX22" fmla="*/ 4289560 w 4293091"/>
              <a:gd name="connsiteY22" fmla="*/ 518984 h 1959428"/>
              <a:gd name="connsiteX23" fmla="*/ 4278969 w 4293091"/>
              <a:gd name="connsiteY23" fmla="*/ 561350 h 1959428"/>
              <a:gd name="connsiteX24" fmla="*/ 4264847 w 4293091"/>
              <a:gd name="connsiteY24" fmla="*/ 596655 h 1959428"/>
              <a:gd name="connsiteX25" fmla="*/ 4243664 w 4293091"/>
              <a:gd name="connsiteY25" fmla="*/ 621368 h 1959428"/>
              <a:gd name="connsiteX26" fmla="*/ 4215420 w 4293091"/>
              <a:gd name="connsiteY26" fmla="*/ 642551 h 1959428"/>
              <a:gd name="connsiteX27" fmla="*/ 4190706 w 4293091"/>
              <a:gd name="connsiteY27" fmla="*/ 649612 h 1959428"/>
              <a:gd name="connsiteX28" fmla="*/ 4162462 w 4293091"/>
              <a:gd name="connsiteY28" fmla="*/ 649612 h 1959428"/>
              <a:gd name="connsiteX29" fmla="*/ 4105974 w 4293091"/>
              <a:gd name="connsiteY29" fmla="*/ 646082 h 1959428"/>
              <a:gd name="connsiteX30" fmla="*/ 3961223 w 4293091"/>
              <a:gd name="connsiteY30" fmla="*/ 639021 h 1959428"/>
              <a:gd name="connsiteX31" fmla="*/ 3890613 w 4293091"/>
              <a:gd name="connsiteY31" fmla="*/ 639021 h 1959428"/>
              <a:gd name="connsiteX32" fmla="*/ 3837656 w 4293091"/>
              <a:gd name="connsiteY32" fmla="*/ 660204 h 1959428"/>
              <a:gd name="connsiteX33" fmla="*/ 3647009 w 4293091"/>
              <a:gd name="connsiteY33" fmla="*/ 720222 h 1959428"/>
              <a:gd name="connsiteX34" fmla="*/ 3283367 w 4293091"/>
              <a:gd name="connsiteY34" fmla="*/ 840259 h 1959428"/>
              <a:gd name="connsiteX35" fmla="*/ 2866768 w 4293091"/>
              <a:gd name="connsiteY35" fmla="*/ 995601 h 1959428"/>
              <a:gd name="connsiteX36" fmla="*/ 1616970 w 4293091"/>
              <a:gd name="connsiteY36" fmla="*/ 1468689 h 1959428"/>
              <a:gd name="connsiteX37" fmla="*/ 1567543 w 4293091"/>
              <a:gd name="connsiteY37" fmla="*/ 1486341 h 1959428"/>
              <a:gd name="connsiteX38" fmla="*/ 1306286 w 4293091"/>
              <a:gd name="connsiteY38" fmla="*/ 1581665 h 1959428"/>
              <a:gd name="connsiteX39" fmla="*/ 504862 w 4293091"/>
              <a:gd name="connsiteY39" fmla="*/ 1874696 h 1959428"/>
              <a:gd name="connsiteX40" fmla="*/ 345989 w 4293091"/>
              <a:gd name="connsiteY40" fmla="*/ 1931184 h 1959428"/>
              <a:gd name="connsiteX41" fmla="*/ 285971 w 4293091"/>
              <a:gd name="connsiteY41" fmla="*/ 1948837 h 1959428"/>
              <a:gd name="connsiteX42" fmla="*/ 215361 w 4293091"/>
              <a:gd name="connsiteY42" fmla="*/ 1955898 h 1959428"/>
              <a:gd name="connsiteX43" fmla="*/ 169464 w 4293091"/>
              <a:gd name="connsiteY43" fmla="*/ 1959428 h 1959428"/>
              <a:gd name="connsiteX44" fmla="*/ 102385 w 4293091"/>
              <a:gd name="connsiteY44" fmla="*/ 1959428 h 1959428"/>
              <a:gd name="connsiteX45" fmla="*/ 60019 w 4293091"/>
              <a:gd name="connsiteY45" fmla="*/ 1955898 h 1959428"/>
              <a:gd name="connsiteX46" fmla="*/ 31775 w 4293091"/>
              <a:gd name="connsiteY46" fmla="*/ 1945306 h 1959428"/>
              <a:gd name="connsiteX47" fmla="*/ 7061 w 4293091"/>
              <a:gd name="connsiteY47" fmla="*/ 1931184 h 1959428"/>
              <a:gd name="connsiteX48" fmla="*/ 0 w 4293091"/>
              <a:gd name="connsiteY48" fmla="*/ 1917062 h 1959428"/>
              <a:gd name="connsiteX49" fmla="*/ 0 w 4293091"/>
              <a:gd name="connsiteY49" fmla="*/ 1899410 h 1959428"/>
              <a:gd name="connsiteX50" fmla="*/ 14122 w 4293091"/>
              <a:gd name="connsiteY50" fmla="*/ 1864105 h 1959428"/>
              <a:gd name="connsiteX51" fmla="*/ 45897 w 4293091"/>
              <a:gd name="connsiteY51" fmla="*/ 1832330 h 1959428"/>
              <a:gd name="connsiteX52" fmla="*/ 95324 w 4293091"/>
              <a:gd name="connsiteY52" fmla="*/ 1779373 h 1959428"/>
              <a:gd name="connsiteX53" fmla="*/ 148281 w 4293091"/>
              <a:gd name="connsiteY53" fmla="*/ 1719354 h 1959428"/>
              <a:gd name="connsiteX54" fmla="*/ 201239 w 4293091"/>
              <a:gd name="connsiteY54" fmla="*/ 1666397 h 1959428"/>
              <a:gd name="connsiteX55" fmla="*/ 240074 w 4293091"/>
              <a:gd name="connsiteY55" fmla="*/ 1627561 h 1959428"/>
              <a:gd name="connsiteX56" fmla="*/ 307154 w 4293091"/>
              <a:gd name="connsiteY56" fmla="*/ 1585195 h 1959428"/>
              <a:gd name="connsiteX57" fmla="*/ 356581 w 4293091"/>
              <a:gd name="connsiteY57" fmla="*/ 1560482 h 1959428"/>
              <a:gd name="connsiteX58" fmla="*/ 409539 w 4293091"/>
              <a:gd name="connsiteY58" fmla="*/ 1546360 h 1959428"/>
              <a:gd name="connsiteX59" fmla="*/ 448374 w 4293091"/>
              <a:gd name="connsiteY59" fmla="*/ 1532238 h 1959428"/>
              <a:gd name="connsiteX60" fmla="*/ 554289 w 4293091"/>
              <a:gd name="connsiteY60" fmla="*/ 1521646 h 1959428"/>
              <a:gd name="connsiteX61" fmla="*/ 737875 w 4293091"/>
              <a:gd name="connsiteY61" fmla="*/ 1500463 h 1959428"/>
              <a:gd name="connsiteX62" fmla="*/ 783772 w 4293091"/>
              <a:gd name="connsiteY62" fmla="*/ 1489872 h 1959428"/>
              <a:gd name="connsiteX63" fmla="*/ 907339 w 4293091"/>
              <a:gd name="connsiteY63" fmla="*/ 1447506 h 1959428"/>
              <a:gd name="connsiteX64" fmla="*/ 1232145 w 4293091"/>
              <a:gd name="connsiteY64" fmla="*/ 1323938 h 1959428"/>
              <a:gd name="connsiteX65" fmla="*/ 1578135 w 4293091"/>
              <a:gd name="connsiteY65" fmla="*/ 1203901 h 1959428"/>
              <a:gd name="connsiteX66" fmla="*/ 2054752 w 4293091"/>
              <a:gd name="connsiteY66" fmla="*/ 1027376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293091" h="1959428">
                <a:moveTo>
                  <a:pt x="2054752" y="1027376"/>
                </a:moveTo>
                <a:lnTo>
                  <a:pt x="2619633" y="822607"/>
                </a:lnTo>
                <a:lnTo>
                  <a:pt x="3322203" y="564880"/>
                </a:lnTo>
                <a:lnTo>
                  <a:pt x="3880022" y="363641"/>
                </a:lnTo>
                <a:lnTo>
                  <a:pt x="3957693" y="335397"/>
                </a:lnTo>
                <a:lnTo>
                  <a:pt x="4007120" y="314214"/>
                </a:lnTo>
                <a:lnTo>
                  <a:pt x="4067139" y="296562"/>
                </a:lnTo>
                <a:lnTo>
                  <a:pt x="4091852" y="282440"/>
                </a:lnTo>
                <a:lnTo>
                  <a:pt x="4123627" y="247135"/>
                </a:lnTo>
                <a:lnTo>
                  <a:pt x="4144810" y="208299"/>
                </a:lnTo>
                <a:lnTo>
                  <a:pt x="4165993" y="151811"/>
                </a:lnTo>
                <a:lnTo>
                  <a:pt x="4180115" y="88262"/>
                </a:lnTo>
                <a:lnTo>
                  <a:pt x="4183645" y="45896"/>
                </a:lnTo>
                <a:lnTo>
                  <a:pt x="4187176" y="24713"/>
                </a:lnTo>
                <a:lnTo>
                  <a:pt x="4208359" y="0"/>
                </a:lnTo>
                <a:lnTo>
                  <a:pt x="4218950" y="0"/>
                </a:lnTo>
                <a:lnTo>
                  <a:pt x="4236603" y="3530"/>
                </a:lnTo>
                <a:lnTo>
                  <a:pt x="4247194" y="17652"/>
                </a:lnTo>
                <a:lnTo>
                  <a:pt x="4257786" y="49427"/>
                </a:lnTo>
                <a:lnTo>
                  <a:pt x="4275438" y="218891"/>
                </a:lnTo>
                <a:lnTo>
                  <a:pt x="4289560" y="331867"/>
                </a:lnTo>
                <a:lnTo>
                  <a:pt x="4293091" y="451904"/>
                </a:lnTo>
                <a:lnTo>
                  <a:pt x="4289560" y="518984"/>
                </a:lnTo>
                <a:lnTo>
                  <a:pt x="4278969" y="561350"/>
                </a:lnTo>
                <a:lnTo>
                  <a:pt x="4264847" y="596655"/>
                </a:lnTo>
                <a:lnTo>
                  <a:pt x="4243664" y="621368"/>
                </a:lnTo>
                <a:lnTo>
                  <a:pt x="4215420" y="642551"/>
                </a:lnTo>
                <a:lnTo>
                  <a:pt x="4190706" y="649612"/>
                </a:lnTo>
                <a:lnTo>
                  <a:pt x="4162462" y="649612"/>
                </a:lnTo>
                <a:lnTo>
                  <a:pt x="4105974" y="646082"/>
                </a:lnTo>
                <a:lnTo>
                  <a:pt x="3961223" y="639021"/>
                </a:lnTo>
                <a:lnTo>
                  <a:pt x="3890613" y="639021"/>
                </a:lnTo>
                <a:lnTo>
                  <a:pt x="3837656" y="660204"/>
                </a:lnTo>
                <a:lnTo>
                  <a:pt x="3647009" y="720222"/>
                </a:lnTo>
                <a:lnTo>
                  <a:pt x="3283367" y="840259"/>
                </a:lnTo>
                <a:lnTo>
                  <a:pt x="2866768" y="995601"/>
                </a:lnTo>
                <a:lnTo>
                  <a:pt x="1616970" y="1468689"/>
                </a:lnTo>
                <a:lnTo>
                  <a:pt x="1567543" y="1486341"/>
                </a:lnTo>
                <a:lnTo>
                  <a:pt x="1306286" y="1581665"/>
                </a:lnTo>
                <a:lnTo>
                  <a:pt x="504862" y="1874696"/>
                </a:lnTo>
                <a:lnTo>
                  <a:pt x="345989" y="1931184"/>
                </a:lnTo>
                <a:lnTo>
                  <a:pt x="285971" y="1948837"/>
                </a:lnTo>
                <a:lnTo>
                  <a:pt x="215361" y="1955898"/>
                </a:lnTo>
                <a:lnTo>
                  <a:pt x="169464" y="1959428"/>
                </a:lnTo>
                <a:lnTo>
                  <a:pt x="102385" y="1959428"/>
                </a:lnTo>
                <a:lnTo>
                  <a:pt x="60019" y="1955898"/>
                </a:lnTo>
                <a:lnTo>
                  <a:pt x="31775" y="1945306"/>
                </a:lnTo>
                <a:lnTo>
                  <a:pt x="7061" y="1931184"/>
                </a:lnTo>
                <a:lnTo>
                  <a:pt x="0" y="1917062"/>
                </a:lnTo>
                <a:lnTo>
                  <a:pt x="0" y="1899410"/>
                </a:lnTo>
                <a:lnTo>
                  <a:pt x="14122" y="1864105"/>
                </a:lnTo>
                <a:lnTo>
                  <a:pt x="45897" y="1832330"/>
                </a:lnTo>
                <a:lnTo>
                  <a:pt x="95324" y="1779373"/>
                </a:lnTo>
                <a:lnTo>
                  <a:pt x="148281" y="1719354"/>
                </a:lnTo>
                <a:lnTo>
                  <a:pt x="201239" y="1666397"/>
                </a:lnTo>
                <a:lnTo>
                  <a:pt x="240074" y="1627561"/>
                </a:lnTo>
                <a:lnTo>
                  <a:pt x="307154" y="1585195"/>
                </a:lnTo>
                <a:lnTo>
                  <a:pt x="356581" y="1560482"/>
                </a:lnTo>
                <a:lnTo>
                  <a:pt x="409539" y="1546360"/>
                </a:lnTo>
                <a:lnTo>
                  <a:pt x="448374" y="1532238"/>
                </a:lnTo>
                <a:lnTo>
                  <a:pt x="554289" y="1521646"/>
                </a:lnTo>
                <a:lnTo>
                  <a:pt x="737875" y="1500463"/>
                </a:lnTo>
                <a:lnTo>
                  <a:pt x="783772" y="1489872"/>
                </a:lnTo>
                <a:lnTo>
                  <a:pt x="907339" y="1447506"/>
                </a:lnTo>
                <a:lnTo>
                  <a:pt x="1232145" y="1323938"/>
                </a:lnTo>
                <a:lnTo>
                  <a:pt x="1578135" y="1203901"/>
                </a:lnTo>
                <a:lnTo>
                  <a:pt x="2054752" y="102737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BDDD157-9753-4D24-A91A-E222F46D6129}"/>
              </a:ext>
            </a:extLst>
          </p:cNvPr>
          <p:cNvSpPr/>
          <p:nvPr/>
        </p:nvSpPr>
        <p:spPr>
          <a:xfrm rot="19800000">
            <a:off x="3265488" y="3349625"/>
            <a:ext cx="2951162" cy="979488"/>
          </a:xfrm>
          <a:custGeom>
            <a:avLst/>
            <a:gdLst>
              <a:gd name="connsiteX0" fmla="*/ 1458097 w 2950793"/>
              <a:gd name="connsiteY0" fmla="*/ 583239 h 978655"/>
              <a:gd name="connsiteX1" fmla="*/ 1678047 w 2950793"/>
              <a:gd name="connsiteY1" fmla="*/ 504155 h 978655"/>
              <a:gd name="connsiteX2" fmla="*/ 1910354 w 2950793"/>
              <a:gd name="connsiteY2" fmla="*/ 410244 h 978655"/>
              <a:gd name="connsiteX3" fmla="*/ 2216802 w 2950793"/>
              <a:gd name="connsiteY3" fmla="*/ 276791 h 978655"/>
              <a:gd name="connsiteX4" fmla="*/ 2468880 w 2950793"/>
              <a:gd name="connsiteY4" fmla="*/ 158166 h 978655"/>
              <a:gd name="connsiteX5" fmla="*/ 2659174 w 2950793"/>
              <a:gd name="connsiteY5" fmla="*/ 61784 h 978655"/>
              <a:gd name="connsiteX6" fmla="*/ 2760499 w 2950793"/>
              <a:gd name="connsiteY6" fmla="*/ 0 h 978655"/>
              <a:gd name="connsiteX7" fmla="*/ 2785213 w 2950793"/>
              <a:gd name="connsiteY7" fmla="*/ 7414 h 978655"/>
              <a:gd name="connsiteX8" fmla="*/ 2945851 w 2950793"/>
              <a:gd name="connsiteY8" fmla="*/ 96382 h 978655"/>
              <a:gd name="connsiteX9" fmla="*/ 2950793 w 2950793"/>
              <a:gd name="connsiteY9" fmla="*/ 111211 h 978655"/>
              <a:gd name="connsiteX10" fmla="*/ 2800041 w 2950793"/>
              <a:gd name="connsiteY10" fmla="*/ 350932 h 978655"/>
              <a:gd name="connsiteX11" fmla="*/ 2703658 w 2950793"/>
              <a:gd name="connsiteY11" fmla="*/ 383059 h 978655"/>
              <a:gd name="connsiteX12" fmla="*/ 2454052 w 2950793"/>
              <a:gd name="connsiteY12" fmla="*/ 481913 h 978655"/>
              <a:gd name="connsiteX13" fmla="*/ 2103120 w 2950793"/>
              <a:gd name="connsiteY13" fmla="*/ 610424 h 978655"/>
              <a:gd name="connsiteX14" fmla="*/ 1784315 w 2950793"/>
              <a:gd name="connsiteY14" fmla="*/ 724106 h 978655"/>
              <a:gd name="connsiteX15" fmla="*/ 1509995 w 2950793"/>
              <a:gd name="connsiteY15" fmla="*/ 808132 h 978655"/>
              <a:gd name="connsiteX16" fmla="*/ 1252975 w 2950793"/>
              <a:gd name="connsiteY16" fmla="*/ 879801 h 978655"/>
              <a:gd name="connsiteX17" fmla="*/ 1065152 w 2950793"/>
              <a:gd name="connsiteY17" fmla="*/ 919342 h 978655"/>
              <a:gd name="connsiteX18" fmla="*/ 845202 w 2950793"/>
              <a:gd name="connsiteY18" fmla="*/ 951470 h 978655"/>
              <a:gd name="connsiteX19" fmla="*/ 657379 w 2950793"/>
              <a:gd name="connsiteY19" fmla="*/ 968769 h 978655"/>
              <a:gd name="connsiteX20" fmla="*/ 412715 w 2950793"/>
              <a:gd name="connsiteY20" fmla="*/ 976184 h 978655"/>
              <a:gd name="connsiteX21" fmla="*/ 266906 w 2950793"/>
              <a:gd name="connsiteY21" fmla="*/ 978655 h 978655"/>
              <a:gd name="connsiteX22" fmla="*/ 59312 w 2950793"/>
              <a:gd name="connsiteY22" fmla="*/ 971241 h 978655"/>
              <a:gd name="connsiteX23" fmla="*/ 32127 w 2950793"/>
              <a:gd name="connsiteY23" fmla="*/ 968769 h 978655"/>
              <a:gd name="connsiteX24" fmla="*/ 14828 w 2950793"/>
              <a:gd name="connsiteY24" fmla="*/ 961355 h 978655"/>
              <a:gd name="connsiteX25" fmla="*/ 7414 w 2950793"/>
              <a:gd name="connsiteY25" fmla="*/ 953941 h 978655"/>
              <a:gd name="connsiteX26" fmla="*/ 0 w 2950793"/>
              <a:gd name="connsiteY26" fmla="*/ 941585 h 978655"/>
              <a:gd name="connsiteX27" fmla="*/ 4942 w 2950793"/>
              <a:gd name="connsiteY27" fmla="*/ 921814 h 978655"/>
              <a:gd name="connsiteX28" fmla="*/ 34599 w 2950793"/>
              <a:gd name="connsiteY28" fmla="*/ 909457 h 978655"/>
              <a:gd name="connsiteX29" fmla="*/ 101325 w 2950793"/>
              <a:gd name="connsiteY29" fmla="*/ 899572 h 978655"/>
              <a:gd name="connsiteX30" fmla="*/ 281734 w 2950793"/>
              <a:gd name="connsiteY30" fmla="*/ 877329 h 978655"/>
              <a:gd name="connsiteX31" fmla="*/ 476971 w 2950793"/>
              <a:gd name="connsiteY31" fmla="*/ 845202 h 978655"/>
              <a:gd name="connsiteX32" fmla="*/ 711749 w 2950793"/>
              <a:gd name="connsiteY32" fmla="*/ 798246 h 978655"/>
              <a:gd name="connsiteX33" fmla="*/ 1005840 w 2950793"/>
              <a:gd name="connsiteY33" fmla="*/ 724106 h 978655"/>
              <a:gd name="connsiteX34" fmla="*/ 1351829 w 2950793"/>
              <a:gd name="connsiteY34" fmla="*/ 622780 h 978655"/>
              <a:gd name="connsiteX35" fmla="*/ 1458097 w 2950793"/>
              <a:gd name="connsiteY35" fmla="*/ 583239 h 97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50793" h="978655">
                <a:moveTo>
                  <a:pt x="1458097" y="583239"/>
                </a:moveTo>
                <a:lnTo>
                  <a:pt x="1678047" y="504155"/>
                </a:lnTo>
                <a:lnTo>
                  <a:pt x="1910354" y="410244"/>
                </a:lnTo>
                <a:lnTo>
                  <a:pt x="2216802" y="276791"/>
                </a:lnTo>
                <a:lnTo>
                  <a:pt x="2468880" y="158166"/>
                </a:lnTo>
                <a:lnTo>
                  <a:pt x="2659174" y="61784"/>
                </a:lnTo>
                <a:lnTo>
                  <a:pt x="2760499" y="0"/>
                </a:lnTo>
                <a:lnTo>
                  <a:pt x="2785213" y="7414"/>
                </a:lnTo>
                <a:lnTo>
                  <a:pt x="2945851" y="96382"/>
                </a:lnTo>
                <a:lnTo>
                  <a:pt x="2950793" y="111211"/>
                </a:lnTo>
                <a:lnTo>
                  <a:pt x="2800041" y="350932"/>
                </a:lnTo>
                <a:lnTo>
                  <a:pt x="2703658" y="383059"/>
                </a:lnTo>
                <a:lnTo>
                  <a:pt x="2454052" y="481913"/>
                </a:lnTo>
                <a:lnTo>
                  <a:pt x="2103120" y="610424"/>
                </a:lnTo>
                <a:lnTo>
                  <a:pt x="1784315" y="724106"/>
                </a:lnTo>
                <a:lnTo>
                  <a:pt x="1509995" y="808132"/>
                </a:lnTo>
                <a:lnTo>
                  <a:pt x="1252975" y="879801"/>
                </a:lnTo>
                <a:lnTo>
                  <a:pt x="1065152" y="919342"/>
                </a:lnTo>
                <a:lnTo>
                  <a:pt x="845202" y="951470"/>
                </a:lnTo>
                <a:lnTo>
                  <a:pt x="657379" y="968769"/>
                </a:lnTo>
                <a:lnTo>
                  <a:pt x="412715" y="976184"/>
                </a:lnTo>
                <a:lnTo>
                  <a:pt x="266906" y="978655"/>
                </a:lnTo>
                <a:lnTo>
                  <a:pt x="59312" y="971241"/>
                </a:lnTo>
                <a:lnTo>
                  <a:pt x="32127" y="968769"/>
                </a:lnTo>
                <a:lnTo>
                  <a:pt x="14828" y="961355"/>
                </a:lnTo>
                <a:lnTo>
                  <a:pt x="7414" y="953941"/>
                </a:lnTo>
                <a:lnTo>
                  <a:pt x="0" y="941585"/>
                </a:lnTo>
                <a:lnTo>
                  <a:pt x="4942" y="921814"/>
                </a:lnTo>
                <a:lnTo>
                  <a:pt x="34599" y="909457"/>
                </a:lnTo>
                <a:lnTo>
                  <a:pt x="101325" y="899572"/>
                </a:lnTo>
                <a:lnTo>
                  <a:pt x="281734" y="877329"/>
                </a:lnTo>
                <a:lnTo>
                  <a:pt x="476971" y="845202"/>
                </a:lnTo>
                <a:lnTo>
                  <a:pt x="711749" y="798246"/>
                </a:lnTo>
                <a:lnTo>
                  <a:pt x="1005840" y="724106"/>
                </a:lnTo>
                <a:lnTo>
                  <a:pt x="1351829" y="622780"/>
                </a:lnTo>
                <a:lnTo>
                  <a:pt x="1458097" y="58323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EF08816-9437-4DD5-A99C-13812EFEB4B1}"/>
              </a:ext>
            </a:extLst>
          </p:cNvPr>
          <p:cNvSpPr/>
          <p:nvPr/>
        </p:nvSpPr>
        <p:spPr>
          <a:xfrm rot="1800000">
            <a:off x="5541963" y="3484564"/>
            <a:ext cx="3154362" cy="987425"/>
          </a:xfrm>
          <a:custGeom>
            <a:avLst/>
            <a:gdLst>
              <a:gd name="connsiteX0" fmla="*/ 925126 w 3153473"/>
              <a:gd name="connsiteY0" fmla="*/ 477311 h 986801"/>
              <a:gd name="connsiteX1" fmla="*/ 1456068 w 3153473"/>
              <a:gd name="connsiteY1" fmla="*/ 678426 h 986801"/>
              <a:gd name="connsiteX2" fmla="*/ 1810029 w 3153473"/>
              <a:gd name="connsiteY2" fmla="*/ 812502 h 986801"/>
              <a:gd name="connsiteX3" fmla="*/ 2059411 w 3153473"/>
              <a:gd name="connsiteY3" fmla="*/ 903674 h 986801"/>
              <a:gd name="connsiteX4" fmla="*/ 2255162 w 3153473"/>
              <a:gd name="connsiteY4" fmla="*/ 978756 h 986801"/>
              <a:gd name="connsiteX5" fmla="*/ 2284659 w 3153473"/>
              <a:gd name="connsiteY5" fmla="*/ 986801 h 986801"/>
              <a:gd name="connsiteX6" fmla="*/ 2303430 w 3153473"/>
              <a:gd name="connsiteY6" fmla="*/ 986801 h 986801"/>
              <a:gd name="connsiteX7" fmla="*/ 2332927 w 3153473"/>
              <a:gd name="connsiteY7" fmla="*/ 986801 h 986801"/>
              <a:gd name="connsiteX8" fmla="*/ 2365105 w 3153473"/>
              <a:gd name="connsiteY8" fmla="*/ 978756 h 986801"/>
              <a:gd name="connsiteX9" fmla="*/ 2416054 w 3153473"/>
              <a:gd name="connsiteY9" fmla="*/ 959986 h 986801"/>
              <a:gd name="connsiteX10" fmla="*/ 2499181 w 3153473"/>
              <a:gd name="connsiteY10" fmla="*/ 900992 h 986801"/>
              <a:gd name="connsiteX11" fmla="*/ 2523315 w 3153473"/>
              <a:gd name="connsiteY11" fmla="*/ 884903 h 986801"/>
              <a:gd name="connsiteX12" fmla="*/ 2767334 w 3153473"/>
              <a:gd name="connsiteY12" fmla="*/ 732056 h 986801"/>
              <a:gd name="connsiteX13" fmla="*/ 3086435 w 3153473"/>
              <a:gd name="connsiteY13" fmla="*/ 538986 h 986801"/>
              <a:gd name="connsiteX14" fmla="*/ 3123976 w 3153473"/>
              <a:gd name="connsiteY14" fmla="*/ 514853 h 986801"/>
              <a:gd name="connsiteX15" fmla="*/ 3148110 w 3153473"/>
              <a:gd name="connsiteY15" fmla="*/ 488037 h 986801"/>
              <a:gd name="connsiteX16" fmla="*/ 3153473 w 3153473"/>
              <a:gd name="connsiteY16" fmla="*/ 474630 h 986801"/>
              <a:gd name="connsiteX17" fmla="*/ 3153473 w 3153473"/>
              <a:gd name="connsiteY17" fmla="*/ 455859 h 986801"/>
              <a:gd name="connsiteX18" fmla="*/ 3145429 w 3153473"/>
              <a:gd name="connsiteY18" fmla="*/ 450496 h 986801"/>
              <a:gd name="connsiteX19" fmla="*/ 3129340 w 3153473"/>
              <a:gd name="connsiteY19" fmla="*/ 442451 h 986801"/>
              <a:gd name="connsiteX20" fmla="*/ 3097161 w 3153473"/>
              <a:gd name="connsiteY20" fmla="*/ 445133 h 986801"/>
              <a:gd name="connsiteX21" fmla="*/ 2938951 w 3153473"/>
              <a:gd name="connsiteY21" fmla="*/ 469267 h 986801"/>
              <a:gd name="connsiteX22" fmla="*/ 2831690 w 3153473"/>
              <a:gd name="connsiteY22" fmla="*/ 482674 h 986801"/>
              <a:gd name="connsiteX23" fmla="*/ 2638620 w 3153473"/>
              <a:gd name="connsiteY23" fmla="*/ 501445 h 986801"/>
              <a:gd name="connsiteX24" fmla="*/ 2483092 w 3153473"/>
              <a:gd name="connsiteY24" fmla="*/ 509490 h 986801"/>
              <a:gd name="connsiteX25" fmla="*/ 2335608 w 3153473"/>
              <a:gd name="connsiteY25" fmla="*/ 509490 h 986801"/>
              <a:gd name="connsiteX26" fmla="*/ 2255162 w 3153473"/>
              <a:gd name="connsiteY26" fmla="*/ 506808 h 986801"/>
              <a:gd name="connsiteX27" fmla="*/ 2147901 w 3153473"/>
              <a:gd name="connsiteY27" fmla="*/ 501445 h 986801"/>
              <a:gd name="connsiteX28" fmla="*/ 2005781 w 3153473"/>
              <a:gd name="connsiteY28" fmla="*/ 490719 h 986801"/>
              <a:gd name="connsiteX29" fmla="*/ 1852934 w 3153473"/>
              <a:gd name="connsiteY29" fmla="*/ 463904 h 986801"/>
              <a:gd name="connsiteX30" fmla="*/ 1386348 w 3153473"/>
              <a:gd name="connsiteY30" fmla="*/ 375413 h 986801"/>
              <a:gd name="connsiteX31" fmla="*/ 1018979 w 3153473"/>
              <a:gd name="connsiteY31" fmla="*/ 284241 h 986801"/>
              <a:gd name="connsiteX32" fmla="*/ 493401 w 3153473"/>
              <a:gd name="connsiteY32" fmla="*/ 142121 h 986801"/>
              <a:gd name="connsiteX33" fmla="*/ 48267 w 3153473"/>
              <a:gd name="connsiteY33" fmla="*/ 10726 h 986801"/>
              <a:gd name="connsiteX34" fmla="*/ 8045 w 3153473"/>
              <a:gd name="connsiteY34" fmla="*/ 0 h 986801"/>
              <a:gd name="connsiteX35" fmla="*/ 0 w 3153473"/>
              <a:gd name="connsiteY35" fmla="*/ 13407 h 986801"/>
              <a:gd name="connsiteX36" fmla="*/ 131395 w 3153473"/>
              <a:gd name="connsiteY36" fmla="*/ 187707 h 986801"/>
              <a:gd name="connsiteX37" fmla="*/ 265471 w 3153473"/>
              <a:gd name="connsiteY37" fmla="*/ 227929 h 986801"/>
              <a:gd name="connsiteX38" fmla="*/ 686470 w 3153473"/>
              <a:gd name="connsiteY38" fmla="*/ 391502 h 986801"/>
              <a:gd name="connsiteX39" fmla="*/ 925126 w 3153473"/>
              <a:gd name="connsiteY39" fmla="*/ 477311 h 986801"/>
              <a:gd name="connsiteX0" fmla="*/ 925126 w 3153473"/>
              <a:gd name="connsiteY0" fmla="*/ 477311 h 986801"/>
              <a:gd name="connsiteX1" fmla="*/ 1456068 w 3153473"/>
              <a:gd name="connsiteY1" fmla="*/ 678426 h 986801"/>
              <a:gd name="connsiteX2" fmla="*/ 1810029 w 3153473"/>
              <a:gd name="connsiteY2" fmla="*/ 812502 h 986801"/>
              <a:gd name="connsiteX3" fmla="*/ 2059411 w 3153473"/>
              <a:gd name="connsiteY3" fmla="*/ 903674 h 986801"/>
              <a:gd name="connsiteX4" fmla="*/ 2255162 w 3153473"/>
              <a:gd name="connsiteY4" fmla="*/ 978756 h 986801"/>
              <a:gd name="connsiteX5" fmla="*/ 2284659 w 3153473"/>
              <a:gd name="connsiteY5" fmla="*/ 986801 h 986801"/>
              <a:gd name="connsiteX6" fmla="*/ 2303430 w 3153473"/>
              <a:gd name="connsiteY6" fmla="*/ 986801 h 986801"/>
              <a:gd name="connsiteX7" fmla="*/ 2332927 w 3153473"/>
              <a:gd name="connsiteY7" fmla="*/ 986801 h 986801"/>
              <a:gd name="connsiteX8" fmla="*/ 2365105 w 3153473"/>
              <a:gd name="connsiteY8" fmla="*/ 978756 h 986801"/>
              <a:gd name="connsiteX9" fmla="*/ 2416054 w 3153473"/>
              <a:gd name="connsiteY9" fmla="*/ 959986 h 986801"/>
              <a:gd name="connsiteX10" fmla="*/ 2523315 w 3153473"/>
              <a:gd name="connsiteY10" fmla="*/ 884903 h 986801"/>
              <a:gd name="connsiteX11" fmla="*/ 2767334 w 3153473"/>
              <a:gd name="connsiteY11" fmla="*/ 732056 h 986801"/>
              <a:gd name="connsiteX12" fmla="*/ 3086435 w 3153473"/>
              <a:gd name="connsiteY12" fmla="*/ 538986 h 986801"/>
              <a:gd name="connsiteX13" fmla="*/ 3123976 w 3153473"/>
              <a:gd name="connsiteY13" fmla="*/ 514853 h 986801"/>
              <a:gd name="connsiteX14" fmla="*/ 3148110 w 3153473"/>
              <a:gd name="connsiteY14" fmla="*/ 488037 h 986801"/>
              <a:gd name="connsiteX15" fmla="*/ 3153473 w 3153473"/>
              <a:gd name="connsiteY15" fmla="*/ 474630 h 986801"/>
              <a:gd name="connsiteX16" fmla="*/ 3153473 w 3153473"/>
              <a:gd name="connsiteY16" fmla="*/ 455859 h 986801"/>
              <a:gd name="connsiteX17" fmla="*/ 3145429 w 3153473"/>
              <a:gd name="connsiteY17" fmla="*/ 450496 h 986801"/>
              <a:gd name="connsiteX18" fmla="*/ 3129340 w 3153473"/>
              <a:gd name="connsiteY18" fmla="*/ 442451 h 986801"/>
              <a:gd name="connsiteX19" fmla="*/ 3097161 w 3153473"/>
              <a:gd name="connsiteY19" fmla="*/ 445133 h 986801"/>
              <a:gd name="connsiteX20" fmla="*/ 2938951 w 3153473"/>
              <a:gd name="connsiteY20" fmla="*/ 469267 h 986801"/>
              <a:gd name="connsiteX21" fmla="*/ 2831690 w 3153473"/>
              <a:gd name="connsiteY21" fmla="*/ 482674 h 986801"/>
              <a:gd name="connsiteX22" fmla="*/ 2638620 w 3153473"/>
              <a:gd name="connsiteY22" fmla="*/ 501445 h 986801"/>
              <a:gd name="connsiteX23" fmla="*/ 2483092 w 3153473"/>
              <a:gd name="connsiteY23" fmla="*/ 509490 h 986801"/>
              <a:gd name="connsiteX24" fmla="*/ 2335608 w 3153473"/>
              <a:gd name="connsiteY24" fmla="*/ 509490 h 986801"/>
              <a:gd name="connsiteX25" fmla="*/ 2255162 w 3153473"/>
              <a:gd name="connsiteY25" fmla="*/ 506808 h 986801"/>
              <a:gd name="connsiteX26" fmla="*/ 2147901 w 3153473"/>
              <a:gd name="connsiteY26" fmla="*/ 501445 h 986801"/>
              <a:gd name="connsiteX27" fmla="*/ 2005781 w 3153473"/>
              <a:gd name="connsiteY27" fmla="*/ 490719 h 986801"/>
              <a:gd name="connsiteX28" fmla="*/ 1852934 w 3153473"/>
              <a:gd name="connsiteY28" fmla="*/ 463904 h 986801"/>
              <a:gd name="connsiteX29" fmla="*/ 1386348 w 3153473"/>
              <a:gd name="connsiteY29" fmla="*/ 375413 h 986801"/>
              <a:gd name="connsiteX30" fmla="*/ 1018979 w 3153473"/>
              <a:gd name="connsiteY30" fmla="*/ 284241 h 986801"/>
              <a:gd name="connsiteX31" fmla="*/ 493401 w 3153473"/>
              <a:gd name="connsiteY31" fmla="*/ 142121 h 986801"/>
              <a:gd name="connsiteX32" fmla="*/ 48267 w 3153473"/>
              <a:gd name="connsiteY32" fmla="*/ 10726 h 986801"/>
              <a:gd name="connsiteX33" fmla="*/ 8045 w 3153473"/>
              <a:gd name="connsiteY33" fmla="*/ 0 h 986801"/>
              <a:gd name="connsiteX34" fmla="*/ 0 w 3153473"/>
              <a:gd name="connsiteY34" fmla="*/ 13407 h 986801"/>
              <a:gd name="connsiteX35" fmla="*/ 131395 w 3153473"/>
              <a:gd name="connsiteY35" fmla="*/ 187707 h 986801"/>
              <a:gd name="connsiteX36" fmla="*/ 265471 w 3153473"/>
              <a:gd name="connsiteY36" fmla="*/ 227929 h 986801"/>
              <a:gd name="connsiteX37" fmla="*/ 686470 w 3153473"/>
              <a:gd name="connsiteY37" fmla="*/ 391502 h 986801"/>
              <a:gd name="connsiteX38" fmla="*/ 925126 w 3153473"/>
              <a:gd name="connsiteY38" fmla="*/ 477311 h 98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153473" h="986801">
                <a:moveTo>
                  <a:pt x="925126" y="477311"/>
                </a:moveTo>
                <a:lnTo>
                  <a:pt x="1456068" y="678426"/>
                </a:lnTo>
                <a:lnTo>
                  <a:pt x="1810029" y="812502"/>
                </a:lnTo>
                <a:lnTo>
                  <a:pt x="2059411" y="903674"/>
                </a:lnTo>
                <a:lnTo>
                  <a:pt x="2255162" y="978756"/>
                </a:lnTo>
                <a:lnTo>
                  <a:pt x="2284659" y="986801"/>
                </a:lnTo>
                <a:lnTo>
                  <a:pt x="2303430" y="986801"/>
                </a:lnTo>
                <a:lnTo>
                  <a:pt x="2332927" y="986801"/>
                </a:lnTo>
                <a:lnTo>
                  <a:pt x="2365105" y="978756"/>
                </a:lnTo>
                <a:lnTo>
                  <a:pt x="2416054" y="959986"/>
                </a:lnTo>
                <a:cubicBezTo>
                  <a:pt x="2442422" y="944344"/>
                  <a:pt x="2464768" y="922891"/>
                  <a:pt x="2523315" y="884903"/>
                </a:cubicBezTo>
                <a:lnTo>
                  <a:pt x="2767334" y="732056"/>
                </a:lnTo>
                <a:lnTo>
                  <a:pt x="3086435" y="538986"/>
                </a:lnTo>
                <a:lnTo>
                  <a:pt x="3123976" y="514853"/>
                </a:lnTo>
                <a:lnTo>
                  <a:pt x="3148110" y="488037"/>
                </a:lnTo>
                <a:lnTo>
                  <a:pt x="3153473" y="474630"/>
                </a:lnTo>
                <a:lnTo>
                  <a:pt x="3153473" y="455859"/>
                </a:lnTo>
                <a:lnTo>
                  <a:pt x="3145429" y="450496"/>
                </a:lnTo>
                <a:lnTo>
                  <a:pt x="3129340" y="442451"/>
                </a:lnTo>
                <a:lnTo>
                  <a:pt x="3097161" y="445133"/>
                </a:lnTo>
                <a:lnTo>
                  <a:pt x="2938951" y="469267"/>
                </a:lnTo>
                <a:lnTo>
                  <a:pt x="2831690" y="482674"/>
                </a:lnTo>
                <a:lnTo>
                  <a:pt x="2638620" y="501445"/>
                </a:lnTo>
                <a:lnTo>
                  <a:pt x="2483092" y="509490"/>
                </a:lnTo>
                <a:lnTo>
                  <a:pt x="2335608" y="509490"/>
                </a:lnTo>
                <a:lnTo>
                  <a:pt x="2255162" y="506808"/>
                </a:lnTo>
                <a:lnTo>
                  <a:pt x="2147901" y="501445"/>
                </a:lnTo>
                <a:lnTo>
                  <a:pt x="2005781" y="490719"/>
                </a:lnTo>
                <a:lnTo>
                  <a:pt x="1852934" y="463904"/>
                </a:lnTo>
                <a:lnTo>
                  <a:pt x="1386348" y="375413"/>
                </a:lnTo>
                <a:lnTo>
                  <a:pt x="1018979" y="284241"/>
                </a:lnTo>
                <a:lnTo>
                  <a:pt x="493401" y="142121"/>
                </a:lnTo>
                <a:lnTo>
                  <a:pt x="48267" y="10726"/>
                </a:lnTo>
                <a:lnTo>
                  <a:pt x="8045" y="0"/>
                </a:lnTo>
                <a:lnTo>
                  <a:pt x="0" y="13407"/>
                </a:lnTo>
                <a:lnTo>
                  <a:pt x="131395" y="187707"/>
                </a:lnTo>
                <a:lnTo>
                  <a:pt x="265471" y="227929"/>
                </a:lnTo>
                <a:lnTo>
                  <a:pt x="686470" y="391502"/>
                </a:lnTo>
                <a:lnTo>
                  <a:pt x="925126" y="47731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B808D99-7260-460D-BB28-D0B4556D64AD}"/>
              </a:ext>
            </a:extLst>
          </p:cNvPr>
          <p:cNvSpPr/>
          <p:nvPr/>
        </p:nvSpPr>
        <p:spPr>
          <a:xfrm rot="19800000">
            <a:off x="4959350" y="3933825"/>
            <a:ext cx="1835150" cy="1143000"/>
          </a:xfrm>
          <a:custGeom>
            <a:avLst/>
            <a:gdLst>
              <a:gd name="connsiteX0" fmla="*/ 588169 w 1835944"/>
              <a:gd name="connsiteY0" fmla="*/ 385763 h 1143000"/>
              <a:gd name="connsiteX1" fmla="*/ 785812 w 1835944"/>
              <a:gd name="connsiteY1" fmla="*/ 457200 h 1143000"/>
              <a:gd name="connsiteX2" fmla="*/ 873919 w 1835944"/>
              <a:gd name="connsiteY2" fmla="*/ 492919 h 1143000"/>
              <a:gd name="connsiteX3" fmla="*/ 1135856 w 1835944"/>
              <a:gd name="connsiteY3" fmla="*/ 616744 h 1143000"/>
              <a:gd name="connsiteX4" fmla="*/ 1302544 w 1835944"/>
              <a:gd name="connsiteY4" fmla="*/ 700088 h 1143000"/>
              <a:gd name="connsiteX5" fmla="*/ 1364456 w 1835944"/>
              <a:gd name="connsiteY5" fmla="*/ 726281 h 1143000"/>
              <a:gd name="connsiteX6" fmla="*/ 1393031 w 1835944"/>
              <a:gd name="connsiteY6" fmla="*/ 735806 h 1143000"/>
              <a:gd name="connsiteX7" fmla="*/ 1485900 w 1835944"/>
              <a:gd name="connsiteY7" fmla="*/ 747713 h 1143000"/>
              <a:gd name="connsiteX8" fmla="*/ 1554956 w 1835944"/>
              <a:gd name="connsiteY8" fmla="*/ 757238 h 1143000"/>
              <a:gd name="connsiteX9" fmla="*/ 1576387 w 1835944"/>
              <a:gd name="connsiteY9" fmla="*/ 766763 h 1143000"/>
              <a:gd name="connsiteX10" fmla="*/ 1638300 w 1835944"/>
              <a:gd name="connsiteY10" fmla="*/ 819150 h 1143000"/>
              <a:gd name="connsiteX11" fmla="*/ 1762125 w 1835944"/>
              <a:gd name="connsiteY11" fmla="*/ 933450 h 1143000"/>
              <a:gd name="connsiteX12" fmla="*/ 1797844 w 1835944"/>
              <a:gd name="connsiteY12" fmla="*/ 966788 h 1143000"/>
              <a:gd name="connsiteX13" fmla="*/ 1812131 w 1835944"/>
              <a:gd name="connsiteY13" fmla="*/ 990600 h 1143000"/>
              <a:gd name="connsiteX14" fmla="*/ 1824037 w 1835944"/>
              <a:gd name="connsiteY14" fmla="*/ 1023938 h 1143000"/>
              <a:gd name="connsiteX15" fmla="*/ 1833562 w 1835944"/>
              <a:gd name="connsiteY15" fmla="*/ 1054894 h 1143000"/>
              <a:gd name="connsiteX16" fmla="*/ 1835944 w 1835944"/>
              <a:gd name="connsiteY16" fmla="*/ 1076325 h 1143000"/>
              <a:gd name="connsiteX17" fmla="*/ 1828800 w 1835944"/>
              <a:gd name="connsiteY17" fmla="*/ 1095375 h 1143000"/>
              <a:gd name="connsiteX18" fmla="*/ 1804987 w 1835944"/>
              <a:gd name="connsiteY18" fmla="*/ 1119188 h 1143000"/>
              <a:gd name="connsiteX19" fmla="*/ 1771650 w 1835944"/>
              <a:gd name="connsiteY19" fmla="*/ 1140619 h 1143000"/>
              <a:gd name="connsiteX20" fmla="*/ 1747837 w 1835944"/>
              <a:gd name="connsiteY20" fmla="*/ 1143000 h 1143000"/>
              <a:gd name="connsiteX21" fmla="*/ 1709737 w 1835944"/>
              <a:gd name="connsiteY21" fmla="*/ 1140619 h 1143000"/>
              <a:gd name="connsiteX22" fmla="*/ 1650206 w 1835944"/>
              <a:gd name="connsiteY22" fmla="*/ 1116806 h 1143000"/>
              <a:gd name="connsiteX23" fmla="*/ 1574006 w 1835944"/>
              <a:gd name="connsiteY23" fmla="*/ 1078706 h 1143000"/>
              <a:gd name="connsiteX24" fmla="*/ 1269206 w 1835944"/>
              <a:gd name="connsiteY24" fmla="*/ 928688 h 1143000"/>
              <a:gd name="connsiteX25" fmla="*/ 1002506 w 1835944"/>
              <a:gd name="connsiteY25" fmla="*/ 800100 h 1143000"/>
              <a:gd name="connsiteX26" fmla="*/ 740569 w 1835944"/>
              <a:gd name="connsiteY26" fmla="*/ 678656 h 1143000"/>
              <a:gd name="connsiteX27" fmla="*/ 652462 w 1835944"/>
              <a:gd name="connsiteY27" fmla="*/ 650081 h 1143000"/>
              <a:gd name="connsiteX28" fmla="*/ 411956 w 1835944"/>
              <a:gd name="connsiteY28" fmla="*/ 571500 h 1143000"/>
              <a:gd name="connsiteX29" fmla="*/ 273844 w 1835944"/>
              <a:gd name="connsiteY29" fmla="*/ 528638 h 1143000"/>
              <a:gd name="connsiteX30" fmla="*/ 235744 w 1835944"/>
              <a:gd name="connsiteY30" fmla="*/ 519113 h 1143000"/>
              <a:gd name="connsiteX31" fmla="*/ 176212 w 1835944"/>
              <a:gd name="connsiteY31" fmla="*/ 511969 h 1143000"/>
              <a:gd name="connsiteX32" fmla="*/ 147637 w 1835944"/>
              <a:gd name="connsiteY32" fmla="*/ 509588 h 1143000"/>
              <a:gd name="connsiteX33" fmla="*/ 128587 w 1835944"/>
              <a:gd name="connsiteY33" fmla="*/ 492919 h 1143000"/>
              <a:gd name="connsiteX34" fmla="*/ 88106 w 1835944"/>
              <a:gd name="connsiteY34" fmla="*/ 440531 h 1143000"/>
              <a:gd name="connsiteX35" fmla="*/ 50006 w 1835944"/>
              <a:gd name="connsiteY35" fmla="*/ 369094 h 1143000"/>
              <a:gd name="connsiteX36" fmla="*/ 23812 w 1835944"/>
              <a:gd name="connsiteY36" fmla="*/ 300038 h 1143000"/>
              <a:gd name="connsiteX37" fmla="*/ 9525 w 1835944"/>
              <a:gd name="connsiteY37" fmla="*/ 230981 h 1143000"/>
              <a:gd name="connsiteX38" fmla="*/ 0 w 1835944"/>
              <a:gd name="connsiteY38" fmla="*/ 152400 h 1143000"/>
              <a:gd name="connsiteX39" fmla="*/ 0 w 1835944"/>
              <a:gd name="connsiteY39" fmla="*/ 61913 h 1143000"/>
              <a:gd name="connsiteX40" fmla="*/ 2381 w 1835944"/>
              <a:gd name="connsiteY40" fmla="*/ 23813 h 1143000"/>
              <a:gd name="connsiteX41" fmla="*/ 9525 w 1835944"/>
              <a:gd name="connsiteY41" fmla="*/ 11906 h 1143000"/>
              <a:gd name="connsiteX42" fmla="*/ 21431 w 1835944"/>
              <a:gd name="connsiteY42" fmla="*/ 0 h 1143000"/>
              <a:gd name="connsiteX43" fmla="*/ 26194 w 1835944"/>
              <a:gd name="connsiteY43" fmla="*/ 0 h 1143000"/>
              <a:gd name="connsiteX44" fmla="*/ 38100 w 1835944"/>
              <a:gd name="connsiteY44" fmla="*/ 2381 h 1143000"/>
              <a:gd name="connsiteX45" fmla="*/ 54769 w 1835944"/>
              <a:gd name="connsiteY45" fmla="*/ 14288 h 1143000"/>
              <a:gd name="connsiteX46" fmla="*/ 64294 w 1835944"/>
              <a:gd name="connsiteY46" fmla="*/ 35719 h 1143000"/>
              <a:gd name="connsiteX47" fmla="*/ 83344 w 1835944"/>
              <a:gd name="connsiteY47" fmla="*/ 76200 h 1143000"/>
              <a:gd name="connsiteX48" fmla="*/ 114300 w 1835944"/>
              <a:gd name="connsiteY48" fmla="*/ 126206 h 1143000"/>
              <a:gd name="connsiteX49" fmla="*/ 164306 w 1835944"/>
              <a:gd name="connsiteY49" fmla="*/ 202406 h 1143000"/>
              <a:gd name="connsiteX50" fmla="*/ 190500 w 1835944"/>
              <a:gd name="connsiteY50" fmla="*/ 228600 h 1143000"/>
              <a:gd name="connsiteX51" fmla="*/ 211931 w 1835944"/>
              <a:gd name="connsiteY51" fmla="*/ 245269 h 1143000"/>
              <a:gd name="connsiteX52" fmla="*/ 269081 w 1835944"/>
              <a:gd name="connsiteY52" fmla="*/ 264319 h 1143000"/>
              <a:gd name="connsiteX53" fmla="*/ 459581 w 1835944"/>
              <a:gd name="connsiteY53" fmla="*/ 338138 h 1143000"/>
              <a:gd name="connsiteX54" fmla="*/ 588169 w 1835944"/>
              <a:gd name="connsiteY54" fmla="*/ 38576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35944" h="1143000">
                <a:moveTo>
                  <a:pt x="588169" y="385763"/>
                </a:moveTo>
                <a:lnTo>
                  <a:pt x="785812" y="457200"/>
                </a:lnTo>
                <a:lnTo>
                  <a:pt x="873919" y="492919"/>
                </a:lnTo>
                <a:lnTo>
                  <a:pt x="1135856" y="616744"/>
                </a:lnTo>
                <a:lnTo>
                  <a:pt x="1302544" y="700088"/>
                </a:lnTo>
                <a:lnTo>
                  <a:pt x="1364456" y="726281"/>
                </a:lnTo>
                <a:lnTo>
                  <a:pt x="1393031" y="735806"/>
                </a:lnTo>
                <a:lnTo>
                  <a:pt x="1485900" y="747713"/>
                </a:lnTo>
                <a:lnTo>
                  <a:pt x="1554956" y="757238"/>
                </a:lnTo>
                <a:lnTo>
                  <a:pt x="1576387" y="766763"/>
                </a:lnTo>
                <a:lnTo>
                  <a:pt x="1638300" y="819150"/>
                </a:lnTo>
                <a:lnTo>
                  <a:pt x="1762125" y="933450"/>
                </a:lnTo>
                <a:lnTo>
                  <a:pt x="1797844" y="966788"/>
                </a:lnTo>
                <a:lnTo>
                  <a:pt x="1812131" y="990600"/>
                </a:lnTo>
                <a:lnTo>
                  <a:pt x="1824037" y="1023938"/>
                </a:lnTo>
                <a:lnTo>
                  <a:pt x="1833562" y="1054894"/>
                </a:lnTo>
                <a:lnTo>
                  <a:pt x="1835944" y="1076325"/>
                </a:lnTo>
                <a:lnTo>
                  <a:pt x="1828800" y="1095375"/>
                </a:lnTo>
                <a:lnTo>
                  <a:pt x="1804987" y="1119188"/>
                </a:lnTo>
                <a:lnTo>
                  <a:pt x="1771650" y="1140619"/>
                </a:lnTo>
                <a:lnTo>
                  <a:pt x="1747837" y="1143000"/>
                </a:lnTo>
                <a:lnTo>
                  <a:pt x="1709737" y="1140619"/>
                </a:lnTo>
                <a:lnTo>
                  <a:pt x="1650206" y="1116806"/>
                </a:lnTo>
                <a:lnTo>
                  <a:pt x="1574006" y="1078706"/>
                </a:lnTo>
                <a:lnTo>
                  <a:pt x="1269206" y="928688"/>
                </a:lnTo>
                <a:lnTo>
                  <a:pt x="1002506" y="800100"/>
                </a:lnTo>
                <a:lnTo>
                  <a:pt x="740569" y="678656"/>
                </a:lnTo>
                <a:lnTo>
                  <a:pt x="652462" y="650081"/>
                </a:lnTo>
                <a:lnTo>
                  <a:pt x="411956" y="571500"/>
                </a:lnTo>
                <a:lnTo>
                  <a:pt x="273844" y="528638"/>
                </a:lnTo>
                <a:lnTo>
                  <a:pt x="235744" y="519113"/>
                </a:lnTo>
                <a:lnTo>
                  <a:pt x="176212" y="511969"/>
                </a:lnTo>
                <a:lnTo>
                  <a:pt x="147637" y="509588"/>
                </a:lnTo>
                <a:lnTo>
                  <a:pt x="128587" y="492919"/>
                </a:lnTo>
                <a:lnTo>
                  <a:pt x="88106" y="440531"/>
                </a:lnTo>
                <a:lnTo>
                  <a:pt x="50006" y="369094"/>
                </a:lnTo>
                <a:lnTo>
                  <a:pt x="23812" y="300038"/>
                </a:lnTo>
                <a:lnTo>
                  <a:pt x="9525" y="230981"/>
                </a:lnTo>
                <a:lnTo>
                  <a:pt x="0" y="152400"/>
                </a:lnTo>
                <a:lnTo>
                  <a:pt x="0" y="61913"/>
                </a:lnTo>
                <a:lnTo>
                  <a:pt x="2381" y="23813"/>
                </a:lnTo>
                <a:lnTo>
                  <a:pt x="9525" y="11906"/>
                </a:lnTo>
                <a:lnTo>
                  <a:pt x="21431" y="0"/>
                </a:lnTo>
                <a:lnTo>
                  <a:pt x="26194" y="0"/>
                </a:lnTo>
                <a:lnTo>
                  <a:pt x="38100" y="2381"/>
                </a:lnTo>
                <a:lnTo>
                  <a:pt x="54769" y="14288"/>
                </a:lnTo>
                <a:lnTo>
                  <a:pt x="64294" y="35719"/>
                </a:lnTo>
                <a:lnTo>
                  <a:pt x="83344" y="76200"/>
                </a:lnTo>
                <a:lnTo>
                  <a:pt x="114300" y="126206"/>
                </a:lnTo>
                <a:lnTo>
                  <a:pt x="164306" y="202406"/>
                </a:lnTo>
                <a:lnTo>
                  <a:pt x="190500" y="228600"/>
                </a:lnTo>
                <a:lnTo>
                  <a:pt x="211931" y="245269"/>
                </a:lnTo>
                <a:lnTo>
                  <a:pt x="269081" y="264319"/>
                </a:lnTo>
                <a:lnTo>
                  <a:pt x="459581" y="338138"/>
                </a:lnTo>
                <a:lnTo>
                  <a:pt x="588169" y="3857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CC1ED5F-EA02-4ACE-A6E4-7FD62263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4" y="1398589"/>
            <a:ext cx="48291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BF9E5C6-F811-412F-95E4-ECBE7C92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4" y="1398589"/>
            <a:ext cx="48291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A1D06C9-9759-4E08-B3AD-505A08834AF0}"/>
              </a:ext>
            </a:extLst>
          </p:cNvPr>
          <p:cNvSpPr/>
          <p:nvPr/>
        </p:nvSpPr>
        <p:spPr>
          <a:xfrm rot="20100000">
            <a:off x="4135438" y="1787526"/>
            <a:ext cx="3535362" cy="1655763"/>
          </a:xfrm>
          <a:custGeom>
            <a:avLst/>
            <a:gdLst>
              <a:gd name="connsiteX0" fmla="*/ 1289692 w 3535482"/>
              <a:gd name="connsiteY0" fmla="*/ 631442 h 1656047"/>
              <a:gd name="connsiteX1" fmla="*/ 1471380 w 3535482"/>
              <a:gd name="connsiteY1" fmla="*/ 685055 h 1656047"/>
              <a:gd name="connsiteX2" fmla="*/ 1644133 w 3535482"/>
              <a:gd name="connsiteY2" fmla="*/ 738668 h 1656047"/>
              <a:gd name="connsiteX3" fmla="*/ 1924112 w 3535482"/>
              <a:gd name="connsiteY3" fmla="*/ 839937 h 1656047"/>
              <a:gd name="connsiteX4" fmla="*/ 2144521 w 3535482"/>
              <a:gd name="connsiteY4" fmla="*/ 920357 h 1656047"/>
              <a:gd name="connsiteX5" fmla="*/ 2439393 w 3535482"/>
              <a:gd name="connsiteY5" fmla="*/ 1018648 h 1656047"/>
              <a:gd name="connsiteX6" fmla="*/ 2832555 w 3535482"/>
              <a:gd name="connsiteY6" fmla="*/ 1155659 h 1656047"/>
              <a:gd name="connsiteX7" fmla="*/ 2945738 w 3535482"/>
              <a:gd name="connsiteY7" fmla="*/ 1197358 h 1656047"/>
              <a:gd name="connsiteX8" fmla="*/ 2984459 w 3535482"/>
              <a:gd name="connsiteY8" fmla="*/ 1209272 h 1656047"/>
              <a:gd name="connsiteX9" fmla="*/ 3044029 w 3535482"/>
              <a:gd name="connsiteY9" fmla="*/ 1206293 h 1656047"/>
              <a:gd name="connsiteX10" fmla="*/ 3094664 w 3535482"/>
              <a:gd name="connsiteY10" fmla="*/ 1206293 h 1656047"/>
              <a:gd name="connsiteX11" fmla="*/ 3148277 w 3535482"/>
              <a:gd name="connsiteY11" fmla="*/ 1215229 h 1656047"/>
              <a:gd name="connsiteX12" fmla="*/ 3186997 w 3535482"/>
              <a:gd name="connsiteY12" fmla="*/ 1227143 h 1656047"/>
              <a:gd name="connsiteX13" fmla="*/ 3228696 w 3535482"/>
              <a:gd name="connsiteY13" fmla="*/ 1250971 h 1656047"/>
              <a:gd name="connsiteX14" fmla="*/ 3273374 w 3535482"/>
              <a:gd name="connsiteY14" fmla="*/ 1283734 h 1656047"/>
              <a:gd name="connsiteX15" fmla="*/ 3335922 w 3535482"/>
              <a:gd name="connsiteY15" fmla="*/ 1334369 h 1656047"/>
              <a:gd name="connsiteX16" fmla="*/ 3386557 w 3535482"/>
              <a:gd name="connsiteY16" fmla="*/ 1382025 h 1656047"/>
              <a:gd name="connsiteX17" fmla="*/ 3431234 w 3535482"/>
              <a:gd name="connsiteY17" fmla="*/ 1432659 h 1656047"/>
              <a:gd name="connsiteX18" fmla="*/ 3449105 w 3535482"/>
              <a:gd name="connsiteY18" fmla="*/ 1450530 h 1656047"/>
              <a:gd name="connsiteX19" fmla="*/ 3469955 w 3535482"/>
              <a:gd name="connsiteY19" fmla="*/ 1471380 h 1656047"/>
              <a:gd name="connsiteX20" fmla="*/ 3508675 w 3535482"/>
              <a:gd name="connsiteY20" fmla="*/ 1516057 h 1656047"/>
              <a:gd name="connsiteX21" fmla="*/ 3523568 w 3535482"/>
              <a:gd name="connsiteY21" fmla="*/ 1539885 h 1656047"/>
              <a:gd name="connsiteX22" fmla="*/ 3532503 w 3535482"/>
              <a:gd name="connsiteY22" fmla="*/ 1566692 h 1656047"/>
              <a:gd name="connsiteX23" fmla="*/ 3535482 w 3535482"/>
              <a:gd name="connsiteY23" fmla="*/ 1587541 h 1656047"/>
              <a:gd name="connsiteX24" fmla="*/ 3529525 w 3535482"/>
              <a:gd name="connsiteY24" fmla="*/ 1611369 h 1656047"/>
              <a:gd name="connsiteX25" fmla="*/ 3508675 w 3535482"/>
              <a:gd name="connsiteY25" fmla="*/ 1635197 h 1656047"/>
              <a:gd name="connsiteX26" fmla="*/ 3484847 w 3535482"/>
              <a:gd name="connsiteY26" fmla="*/ 1650090 h 1656047"/>
              <a:gd name="connsiteX27" fmla="*/ 3443148 w 3535482"/>
              <a:gd name="connsiteY27" fmla="*/ 1656047 h 1656047"/>
              <a:gd name="connsiteX28" fmla="*/ 3404428 w 3535482"/>
              <a:gd name="connsiteY28" fmla="*/ 1650090 h 1656047"/>
              <a:gd name="connsiteX29" fmla="*/ 3353793 w 3535482"/>
              <a:gd name="connsiteY29" fmla="*/ 1632219 h 1656047"/>
              <a:gd name="connsiteX30" fmla="*/ 3091685 w 3535482"/>
              <a:gd name="connsiteY30" fmla="*/ 1519036 h 1656047"/>
              <a:gd name="connsiteX31" fmla="*/ 2799792 w 3535482"/>
              <a:gd name="connsiteY31" fmla="*/ 1399896 h 1656047"/>
              <a:gd name="connsiteX32" fmla="*/ 2388759 w 3535482"/>
              <a:gd name="connsiteY32" fmla="*/ 1239057 h 1656047"/>
              <a:gd name="connsiteX33" fmla="*/ 1793058 w 3535482"/>
              <a:gd name="connsiteY33" fmla="*/ 1024605 h 1656047"/>
              <a:gd name="connsiteX34" fmla="*/ 1405853 w 3535482"/>
              <a:gd name="connsiteY34" fmla="*/ 869722 h 1656047"/>
              <a:gd name="connsiteX35" fmla="*/ 1331391 w 3535482"/>
              <a:gd name="connsiteY35" fmla="*/ 851851 h 1656047"/>
              <a:gd name="connsiteX36" fmla="*/ 938228 w 3535482"/>
              <a:gd name="connsiteY36" fmla="*/ 750582 h 1656047"/>
              <a:gd name="connsiteX37" fmla="*/ 640378 w 3535482"/>
              <a:gd name="connsiteY37" fmla="*/ 682077 h 1656047"/>
              <a:gd name="connsiteX38" fmla="*/ 464647 w 3535482"/>
              <a:gd name="connsiteY38" fmla="*/ 640378 h 1656047"/>
              <a:gd name="connsiteX39" fmla="*/ 390184 w 3535482"/>
              <a:gd name="connsiteY39" fmla="*/ 622507 h 1656047"/>
              <a:gd name="connsiteX40" fmla="*/ 306786 w 3535482"/>
              <a:gd name="connsiteY40" fmla="*/ 604636 h 1656047"/>
              <a:gd name="connsiteX41" fmla="*/ 223388 w 3535482"/>
              <a:gd name="connsiteY41" fmla="*/ 577829 h 1656047"/>
              <a:gd name="connsiteX42" fmla="*/ 175732 w 3535482"/>
              <a:gd name="connsiteY42" fmla="*/ 551023 h 1656047"/>
              <a:gd name="connsiteX43" fmla="*/ 151904 w 3535482"/>
              <a:gd name="connsiteY43" fmla="*/ 530173 h 1656047"/>
              <a:gd name="connsiteX44" fmla="*/ 134033 w 3535482"/>
              <a:gd name="connsiteY44" fmla="*/ 500388 h 1656047"/>
              <a:gd name="connsiteX45" fmla="*/ 119140 w 3535482"/>
              <a:gd name="connsiteY45" fmla="*/ 458689 h 1656047"/>
              <a:gd name="connsiteX46" fmla="*/ 17871 w 3535482"/>
              <a:gd name="connsiteY46" fmla="*/ 125097 h 1656047"/>
              <a:gd name="connsiteX47" fmla="*/ 0 w 3535482"/>
              <a:gd name="connsiteY47" fmla="*/ 50635 h 1656047"/>
              <a:gd name="connsiteX48" fmla="*/ 0 w 3535482"/>
              <a:gd name="connsiteY48" fmla="*/ 32763 h 1656047"/>
              <a:gd name="connsiteX49" fmla="*/ 2979 w 3535482"/>
              <a:gd name="connsiteY49" fmla="*/ 11914 h 1656047"/>
              <a:gd name="connsiteX50" fmla="*/ 11914 w 3535482"/>
              <a:gd name="connsiteY50" fmla="*/ 2978 h 1656047"/>
              <a:gd name="connsiteX51" fmla="*/ 20850 w 3535482"/>
              <a:gd name="connsiteY51" fmla="*/ 0 h 1656047"/>
              <a:gd name="connsiteX52" fmla="*/ 35742 w 3535482"/>
              <a:gd name="connsiteY52" fmla="*/ 2978 h 1656047"/>
              <a:gd name="connsiteX53" fmla="*/ 50635 w 3535482"/>
              <a:gd name="connsiteY53" fmla="*/ 11914 h 1656047"/>
              <a:gd name="connsiteX54" fmla="*/ 59570 w 3535482"/>
              <a:gd name="connsiteY54" fmla="*/ 26806 h 1656047"/>
              <a:gd name="connsiteX55" fmla="*/ 92334 w 3535482"/>
              <a:gd name="connsiteY55" fmla="*/ 86377 h 1656047"/>
              <a:gd name="connsiteX56" fmla="*/ 154882 w 3535482"/>
              <a:gd name="connsiteY56" fmla="*/ 190624 h 1656047"/>
              <a:gd name="connsiteX57" fmla="*/ 205517 w 3535482"/>
              <a:gd name="connsiteY57" fmla="*/ 247216 h 1656047"/>
              <a:gd name="connsiteX58" fmla="*/ 294872 w 3535482"/>
              <a:gd name="connsiteY58" fmla="*/ 306786 h 1656047"/>
              <a:gd name="connsiteX59" fmla="*/ 390184 w 3535482"/>
              <a:gd name="connsiteY59" fmla="*/ 354442 h 1656047"/>
              <a:gd name="connsiteX60" fmla="*/ 467625 w 3535482"/>
              <a:gd name="connsiteY60" fmla="*/ 384227 h 1656047"/>
              <a:gd name="connsiteX61" fmla="*/ 524217 w 3535482"/>
              <a:gd name="connsiteY61" fmla="*/ 405076 h 1656047"/>
              <a:gd name="connsiteX62" fmla="*/ 753561 w 3535482"/>
              <a:gd name="connsiteY62" fmla="*/ 470603 h 1656047"/>
              <a:gd name="connsiteX63" fmla="*/ 950142 w 3535482"/>
              <a:gd name="connsiteY63" fmla="*/ 527195 h 1656047"/>
              <a:gd name="connsiteX64" fmla="*/ 1188422 w 3535482"/>
              <a:gd name="connsiteY64" fmla="*/ 598679 h 1656047"/>
              <a:gd name="connsiteX65" fmla="*/ 1289692 w 3535482"/>
              <a:gd name="connsiteY65" fmla="*/ 631442 h 165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35482" h="1656047">
                <a:moveTo>
                  <a:pt x="1289692" y="631442"/>
                </a:moveTo>
                <a:lnTo>
                  <a:pt x="1471380" y="685055"/>
                </a:lnTo>
                <a:lnTo>
                  <a:pt x="1644133" y="738668"/>
                </a:lnTo>
                <a:lnTo>
                  <a:pt x="1924112" y="839937"/>
                </a:lnTo>
                <a:lnTo>
                  <a:pt x="2144521" y="920357"/>
                </a:lnTo>
                <a:lnTo>
                  <a:pt x="2439393" y="1018648"/>
                </a:lnTo>
                <a:lnTo>
                  <a:pt x="2832555" y="1155659"/>
                </a:lnTo>
                <a:lnTo>
                  <a:pt x="2945738" y="1197358"/>
                </a:lnTo>
                <a:lnTo>
                  <a:pt x="2984459" y="1209272"/>
                </a:lnTo>
                <a:lnTo>
                  <a:pt x="3044029" y="1206293"/>
                </a:lnTo>
                <a:lnTo>
                  <a:pt x="3094664" y="1206293"/>
                </a:lnTo>
                <a:lnTo>
                  <a:pt x="3148277" y="1215229"/>
                </a:lnTo>
                <a:lnTo>
                  <a:pt x="3186997" y="1227143"/>
                </a:lnTo>
                <a:lnTo>
                  <a:pt x="3228696" y="1250971"/>
                </a:lnTo>
                <a:lnTo>
                  <a:pt x="3273374" y="1283734"/>
                </a:lnTo>
                <a:lnTo>
                  <a:pt x="3335922" y="1334369"/>
                </a:lnTo>
                <a:lnTo>
                  <a:pt x="3386557" y="1382025"/>
                </a:lnTo>
                <a:lnTo>
                  <a:pt x="3431234" y="1432659"/>
                </a:lnTo>
                <a:lnTo>
                  <a:pt x="3449105" y="1450530"/>
                </a:lnTo>
                <a:lnTo>
                  <a:pt x="3469955" y="1471380"/>
                </a:lnTo>
                <a:lnTo>
                  <a:pt x="3508675" y="1516057"/>
                </a:lnTo>
                <a:lnTo>
                  <a:pt x="3523568" y="1539885"/>
                </a:lnTo>
                <a:lnTo>
                  <a:pt x="3532503" y="1566692"/>
                </a:lnTo>
                <a:lnTo>
                  <a:pt x="3535482" y="1587541"/>
                </a:lnTo>
                <a:lnTo>
                  <a:pt x="3529525" y="1611369"/>
                </a:lnTo>
                <a:lnTo>
                  <a:pt x="3508675" y="1635197"/>
                </a:lnTo>
                <a:lnTo>
                  <a:pt x="3484847" y="1650090"/>
                </a:lnTo>
                <a:lnTo>
                  <a:pt x="3443148" y="1656047"/>
                </a:lnTo>
                <a:lnTo>
                  <a:pt x="3404428" y="1650090"/>
                </a:lnTo>
                <a:lnTo>
                  <a:pt x="3353793" y="1632219"/>
                </a:lnTo>
                <a:lnTo>
                  <a:pt x="3091685" y="1519036"/>
                </a:lnTo>
                <a:lnTo>
                  <a:pt x="2799792" y="1399896"/>
                </a:lnTo>
                <a:lnTo>
                  <a:pt x="2388759" y="1239057"/>
                </a:lnTo>
                <a:lnTo>
                  <a:pt x="1793058" y="1024605"/>
                </a:lnTo>
                <a:lnTo>
                  <a:pt x="1405853" y="869722"/>
                </a:lnTo>
                <a:lnTo>
                  <a:pt x="1331391" y="851851"/>
                </a:lnTo>
                <a:lnTo>
                  <a:pt x="938228" y="750582"/>
                </a:lnTo>
                <a:lnTo>
                  <a:pt x="640378" y="682077"/>
                </a:lnTo>
                <a:lnTo>
                  <a:pt x="464647" y="640378"/>
                </a:lnTo>
                <a:lnTo>
                  <a:pt x="390184" y="622507"/>
                </a:lnTo>
                <a:lnTo>
                  <a:pt x="306786" y="604636"/>
                </a:lnTo>
                <a:lnTo>
                  <a:pt x="223388" y="577829"/>
                </a:lnTo>
                <a:lnTo>
                  <a:pt x="175732" y="551023"/>
                </a:lnTo>
                <a:lnTo>
                  <a:pt x="151904" y="530173"/>
                </a:lnTo>
                <a:lnTo>
                  <a:pt x="134033" y="500388"/>
                </a:lnTo>
                <a:lnTo>
                  <a:pt x="119140" y="458689"/>
                </a:lnTo>
                <a:lnTo>
                  <a:pt x="17871" y="125097"/>
                </a:lnTo>
                <a:lnTo>
                  <a:pt x="0" y="50635"/>
                </a:lnTo>
                <a:lnTo>
                  <a:pt x="0" y="32763"/>
                </a:lnTo>
                <a:lnTo>
                  <a:pt x="2979" y="11914"/>
                </a:lnTo>
                <a:lnTo>
                  <a:pt x="11914" y="2978"/>
                </a:lnTo>
                <a:lnTo>
                  <a:pt x="20850" y="0"/>
                </a:lnTo>
                <a:lnTo>
                  <a:pt x="35742" y="2978"/>
                </a:lnTo>
                <a:lnTo>
                  <a:pt x="50635" y="11914"/>
                </a:lnTo>
                <a:lnTo>
                  <a:pt x="59570" y="26806"/>
                </a:lnTo>
                <a:lnTo>
                  <a:pt x="92334" y="86377"/>
                </a:lnTo>
                <a:lnTo>
                  <a:pt x="154882" y="190624"/>
                </a:lnTo>
                <a:lnTo>
                  <a:pt x="205517" y="247216"/>
                </a:lnTo>
                <a:lnTo>
                  <a:pt x="294872" y="306786"/>
                </a:lnTo>
                <a:lnTo>
                  <a:pt x="390184" y="354442"/>
                </a:lnTo>
                <a:lnTo>
                  <a:pt x="467625" y="384227"/>
                </a:lnTo>
                <a:lnTo>
                  <a:pt x="524217" y="405076"/>
                </a:lnTo>
                <a:lnTo>
                  <a:pt x="753561" y="470603"/>
                </a:lnTo>
                <a:lnTo>
                  <a:pt x="950142" y="527195"/>
                </a:lnTo>
                <a:lnTo>
                  <a:pt x="1188422" y="598679"/>
                </a:lnTo>
                <a:lnTo>
                  <a:pt x="1289692" y="6314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CCE3948-B480-45BC-A35F-83A3B7F3FD5F}"/>
              </a:ext>
            </a:extLst>
          </p:cNvPr>
          <p:cNvSpPr/>
          <p:nvPr/>
        </p:nvSpPr>
        <p:spPr>
          <a:xfrm rot="17400000">
            <a:off x="3639344" y="2742407"/>
            <a:ext cx="4294188" cy="1958975"/>
          </a:xfrm>
          <a:custGeom>
            <a:avLst/>
            <a:gdLst>
              <a:gd name="connsiteX0" fmla="*/ 2054752 w 4293091"/>
              <a:gd name="connsiteY0" fmla="*/ 1027376 h 1959428"/>
              <a:gd name="connsiteX1" fmla="*/ 2619633 w 4293091"/>
              <a:gd name="connsiteY1" fmla="*/ 822607 h 1959428"/>
              <a:gd name="connsiteX2" fmla="*/ 3322203 w 4293091"/>
              <a:gd name="connsiteY2" fmla="*/ 564880 h 1959428"/>
              <a:gd name="connsiteX3" fmla="*/ 3880022 w 4293091"/>
              <a:gd name="connsiteY3" fmla="*/ 363641 h 1959428"/>
              <a:gd name="connsiteX4" fmla="*/ 3957693 w 4293091"/>
              <a:gd name="connsiteY4" fmla="*/ 335397 h 1959428"/>
              <a:gd name="connsiteX5" fmla="*/ 4007120 w 4293091"/>
              <a:gd name="connsiteY5" fmla="*/ 314214 h 1959428"/>
              <a:gd name="connsiteX6" fmla="*/ 4067139 w 4293091"/>
              <a:gd name="connsiteY6" fmla="*/ 296562 h 1959428"/>
              <a:gd name="connsiteX7" fmla="*/ 4091852 w 4293091"/>
              <a:gd name="connsiteY7" fmla="*/ 282440 h 1959428"/>
              <a:gd name="connsiteX8" fmla="*/ 4123627 w 4293091"/>
              <a:gd name="connsiteY8" fmla="*/ 247135 h 1959428"/>
              <a:gd name="connsiteX9" fmla="*/ 4144810 w 4293091"/>
              <a:gd name="connsiteY9" fmla="*/ 208299 h 1959428"/>
              <a:gd name="connsiteX10" fmla="*/ 4165993 w 4293091"/>
              <a:gd name="connsiteY10" fmla="*/ 151811 h 1959428"/>
              <a:gd name="connsiteX11" fmla="*/ 4180115 w 4293091"/>
              <a:gd name="connsiteY11" fmla="*/ 88262 h 1959428"/>
              <a:gd name="connsiteX12" fmla="*/ 4183645 w 4293091"/>
              <a:gd name="connsiteY12" fmla="*/ 45896 h 1959428"/>
              <a:gd name="connsiteX13" fmla="*/ 4187176 w 4293091"/>
              <a:gd name="connsiteY13" fmla="*/ 24713 h 1959428"/>
              <a:gd name="connsiteX14" fmla="*/ 4208359 w 4293091"/>
              <a:gd name="connsiteY14" fmla="*/ 0 h 1959428"/>
              <a:gd name="connsiteX15" fmla="*/ 4218950 w 4293091"/>
              <a:gd name="connsiteY15" fmla="*/ 0 h 1959428"/>
              <a:gd name="connsiteX16" fmla="*/ 4236603 w 4293091"/>
              <a:gd name="connsiteY16" fmla="*/ 3530 h 1959428"/>
              <a:gd name="connsiteX17" fmla="*/ 4247194 w 4293091"/>
              <a:gd name="connsiteY17" fmla="*/ 17652 h 1959428"/>
              <a:gd name="connsiteX18" fmla="*/ 4257786 w 4293091"/>
              <a:gd name="connsiteY18" fmla="*/ 49427 h 1959428"/>
              <a:gd name="connsiteX19" fmla="*/ 4275438 w 4293091"/>
              <a:gd name="connsiteY19" fmla="*/ 218891 h 1959428"/>
              <a:gd name="connsiteX20" fmla="*/ 4289560 w 4293091"/>
              <a:gd name="connsiteY20" fmla="*/ 331867 h 1959428"/>
              <a:gd name="connsiteX21" fmla="*/ 4293091 w 4293091"/>
              <a:gd name="connsiteY21" fmla="*/ 451904 h 1959428"/>
              <a:gd name="connsiteX22" fmla="*/ 4289560 w 4293091"/>
              <a:gd name="connsiteY22" fmla="*/ 518984 h 1959428"/>
              <a:gd name="connsiteX23" fmla="*/ 4278969 w 4293091"/>
              <a:gd name="connsiteY23" fmla="*/ 561350 h 1959428"/>
              <a:gd name="connsiteX24" fmla="*/ 4264847 w 4293091"/>
              <a:gd name="connsiteY24" fmla="*/ 596655 h 1959428"/>
              <a:gd name="connsiteX25" fmla="*/ 4243664 w 4293091"/>
              <a:gd name="connsiteY25" fmla="*/ 621368 h 1959428"/>
              <a:gd name="connsiteX26" fmla="*/ 4215420 w 4293091"/>
              <a:gd name="connsiteY26" fmla="*/ 642551 h 1959428"/>
              <a:gd name="connsiteX27" fmla="*/ 4190706 w 4293091"/>
              <a:gd name="connsiteY27" fmla="*/ 649612 h 1959428"/>
              <a:gd name="connsiteX28" fmla="*/ 4162462 w 4293091"/>
              <a:gd name="connsiteY28" fmla="*/ 649612 h 1959428"/>
              <a:gd name="connsiteX29" fmla="*/ 4105974 w 4293091"/>
              <a:gd name="connsiteY29" fmla="*/ 646082 h 1959428"/>
              <a:gd name="connsiteX30" fmla="*/ 3961223 w 4293091"/>
              <a:gd name="connsiteY30" fmla="*/ 639021 h 1959428"/>
              <a:gd name="connsiteX31" fmla="*/ 3890613 w 4293091"/>
              <a:gd name="connsiteY31" fmla="*/ 639021 h 1959428"/>
              <a:gd name="connsiteX32" fmla="*/ 3837656 w 4293091"/>
              <a:gd name="connsiteY32" fmla="*/ 660204 h 1959428"/>
              <a:gd name="connsiteX33" fmla="*/ 3647009 w 4293091"/>
              <a:gd name="connsiteY33" fmla="*/ 720222 h 1959428"/>
              <a:gd name="connsiteX34" fmla="*/ 3283367 w 4293091"/>
              <a:gd name="connsiteY34" fmla="*/ 840259 h 1959428"/>
              <a:gd name="connsiteX35" fmla="*/ 2866768 w 4293091"/>
              <a:gd name="connsiteY35" fmla="*/ 995601 h 1959428"/>
              <a:gd name="connsiteX36" fmla="*/ 1616970 w 4293091"/>
              <a:gd name="connsiteY36" fmla="*/ 1468689 h 1959428"/>
              <a:gd name="connsiteX37" fmla="*/ 1567543 w 4293091"/>
              <a:gd name="connsiteY37" fmla="*/ 1486341 h 1959428"/>
              <a:gd name="connsiteX38" fmla="*/ 1306286 w 4293091"/>
              <a:gd name="connsiteY38" fmla="*/ 1581665 h 1959428"/>
              <a:gd name="connsiteX39" fmla="*/ 504862 w 4293091"/>
              <a:gd name="connsiteY39" fmla="*/ 1874696 h 1959428"/>
              <a:gd name="connsiteX40" fmla="*/ 345989 w 4293091"/>
              <a:gd name="connsiteY40" fmla="*/ 1931184 h 1959428"/>
              <a:gd name="connsiteX41" fmla="*/ 285971 w 4293091"/>
              <a:gd name="connsiteY41" fmla="*/ 1948837 h 1959428"/>
              <a:gd name="connsiteX42" fmla="*/ 215361 w 4293091"/>
              <a:gd name="connsiteY42" fmla="*/ 1955898 h 1959428"/>
              <a:gd name="connsiteX43" fmla="*/ 169464 w 4293091"/>
              <a:gd name="connsiteY43" fmla="*/ 1959428 h 1959428"/>
              <a:gd name="connsiteX44" fmla="*/ 102385 w 4293091"/>
              <a:gd name="connsiteY44" fmla="*/ 1959428 h 1959428"/>
              <a:gd name="connsiteX45" fmla="*/ 60019 w 4293091"/>
              <a:gd name="connsiteY45" fmla="*/ 1955898 h 1959428"/>
              <a:gd name="connsiteX46" fmla="*/ 31775 w 4293091"/>
              <a:gd name="connsiteY46" fmla="*/ 1945306 h 1959428"/>
              <a:gd name="connsiteX47" fmla="*/ 7061 w 4293091"/>
              <a:gd name="connsiteY47" fmla="*/ 1931184 h 1959428"/>
              <a:gd name="connsiteX48" fmla="*/ 0 w 4293091"/>
              <a:gd name="connsiteY48" fmla="*/ 1917062 h 1959428"/>
              <a:gd name="connsiteX49" fmla="*/ 0 w 4293091"/>
              <a:gd name="connsiteY49" fmla="*/ 1899410 h 1959428"/>
              <a:gd name="connsiteX50" fmla="*/ 14122 w 4293091"/>
              <a:gd name="connsiteY50" fmla="*/ 1864105 h 1959428"/>
              <a:gd name="connsiteX51" fmla="*/ 45897 w 4293091"/>
              <a:gd name="connsiteY51" fmla="*/ 1832330 h 1959428"/>
              <a:gd name="connsiteX52" fmla="*/ 95324 w 4293091"/>
              <a:gd name="connsiteY52" fmla="*/ 1779373 h 1959428"/>
              <a:gd name="connsiteX53" fmla="*/ 148281 w 4293091"/>
              <a:gd name="connsiteY53" fmla="*/ 1719354 h 1959428"/>
              <a:gd name="connsiteX54" fmla="*/ 201239 w 4293091"/>
              <a:gd name="connsiteY54" fmla="*/ 1666397 h 1959428"/>
              <a:gd name="connsiteX55" fmla="*/ 240074 w 4293091"/>
              <a:gd name="connsiteY55" fmla="*/ 1627561 h 1959428"/>
              <a:gd name="connsiteX56" fmla="*/ 307154 w 4293091"/>
              <a:gd name="connsiteY56" fmla="*/ 1585195 h 1959428"/>
              <a:gd name="connsiteX57" fmla="*/ 356581 w 4293091"/>
              <a:gd name="connsiteY57" fmla="*/ 1560482 h 1959428"/>
              <a:gd name="connsiteX58" fmla="*/ 409539 w 4293091"/>
              <a:gd name="connsiteY58" fmla="*/ 1546360 h 1959428"/>
              <a:gd name="connsiteX59" fmla="*/ 448374 w 4293091"/>
              <a:gd name="connsiteY59" fmla="*/ 1532238 h 1959428"/>
              <a:gd name="connsiteX60" fmla="*/ 554289 w 4293091"/>
              <a:gd name="connsiteY60" fmla="*/ 1521646 h 1959428"/>
              <a:gd name="connsiteX61" fmla="*/ 737875 w 4293091"/>
              <a:gd name="connsiteY61" fmla="*/ 1500463 h 1959428"/>
              <a:gd name="connsiteX62" fmla="*/ 783772 w 4293091"/>
              <a:gd name="connsiteY62" fmla="*/ 1489872 h 1959428"/>
              <a:gd name="connsiteX63" fmla="*/ 907339 w 4293091"/>
              <a:gd name="connsiteY63" fmla="*/ 1447506 h 1959428"/>
              <a:gd name="connsiteX64" fmla="*/ 1232145 w 4293091"/>
              <a:gd name="connsiteY64" fmla="*/ 1323938 h 1959428"/>
              <a:gd name="connsiteX65" fmla="*/ 1578135 w 4293091"/>
              <a:gd name="connsiteY65" fmla="*/ 1203901 h 1959428"/>
              <a:gd name="connsiteX66" fmla="*/ 2054752 w 4293091"/>
              <a:gd name="connsiteY66" fmla="*/ 1027376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293091" h="1959428">
                <a:moveTo>
                  <a:pt x="2054752" y="1027376"/>
                </a:moveTo>
                <a:lnTo>
                  <a:pt x="2619633" y="822607"/>
                </a:lnTo>
                <a:lnTo>
                  <a:pt x="3322203" y="564880"/>
                </a:lnTo>
                <a:lnTo>
                  <a:pt x="3880022" y="363641"/>
                </a:lnTo>
                <a:lnTo>
                  <a:pt x="3957693" y="335397"/>
                </a:lnTo>
                <a:lnTo>
                  <a:pt x="4007120" y="314214"/>
                </a:lnTo>
                <a:lnTo>
                  <a:pt x="4067139" y="296562"/>
                </a:lnTo>
                <a:lnTo>
                  <a:pt x="4091852" y="282440"/>
                </a:lnTo>
                <a:lnTo>
                  <a:pt x="4123627" y="247135"/>
                </a:lnTo>
                <a:lnTo>
                  <a:pt x="4144810" y="208299"/>
                </a:lnTo>
                <a:lnTo>
                  <a:pt x="4165993" y="151811"/>
                </a:lnTo>
                <a:lnTo>
                  <a:pt x="4180115" y="88262"/>
                </a:lnTo>
                <a:lnTo>
                  <a:pt x="4183645" y="45896"/>
                </a:lnTo>
                <a:lnTo>
                  <a:pt x="4187176" y="24713"/>
                </a:lnTo>
                <a:lnTo>
                  <a:pt x="4208359" y="0"/>
                </a:lnTo>
                <a:lnTo>
                  <a:pt x="4218950" y="0"/>
                </a:lnTo>
                <a:lnTo>
                  <a:pt x="4236603" y="3530"/>
                </a:lnTo>
                <a:lnTo>
                  <a:pt x="4247194" y="17652"/>
                </a:lnTo>
                <a:lnTo>
                  <a:pt x="4257786" y="49427"/>
                </a:lnTo>
                <a:lnTo>
                  <a:pt x="4275438" y="218891"/>
                </a:lnTo>
                <a:lnTo>
                  <a:pt x="4289560" y="331867"/>
                </a:lnTo>
                <a:lnTo>
                  <a:pt x="4293091" y="451904"/>
                </a:lnTo>
                <a:lnTo>
                  <a:pt x="4289560" y="518984"/>
                </a:lnTo>
                <a:lnTo>
                  <a:pt x="4278969" y="561350"/>
                </a:lnTo>
                <a:lnTo>
                  <a:pt x="4264847" y="596655"/>
                </a:lnTo>
                <a:lnTo>
                  <a:pt x="4243664" y="621368"/>
                </a:lnTo>
                <a:lnTo>
                  <a:pt x="4215420" y="642551"/>
                </a:lnTo>
                <a:lnTo>
                  <a:pt x="4190706" y="649612"/>
                </a:lnTo>
                <a:lnTo>
                  <a:pt x="4162462" y="649612"/>
                </a:lnTo>
                <a:lnTo>
                  <a:pt x="4105974" y="646082"/>
                </a:lnTo>
                <a:lnTo>
                  <a:pt x="3961223" y="639021"/>
                </a:lnTo>
                <a:lnTo>
                  <a:pt x="3890613" y="639021"/>
                </a:lnTo>
                <a:lnTo>
                  <a:pt x="3837656" y="660204"/>
                </a:lnTo>
                <a:lnTo>
                  <a:pt x="3647009" y="720222"/>
                </a:lnTo>
                <a:lnTo>
                  <a:pt x="3283367" y="840259"/>
                </a:lnTo>
                <a:lnTo>
                  <a:pt x="2866768" y="995601"/>
                </a:lnTo>
                <a:lnTo>
                  <a:pt x="1616970" y="1468689"/>
                </a:lnTo>
                <a:lnTo>
                  <a:pt x="1567543" y="1486341"/>
                </a:lnTo>
                <a:lnTo>
                  <a:pt x="1306286" y="1581665"/>
                </a:lnTo>
                <a:lnTo>
                  <a:pt x="504862" y="1874696"/>
                </a:lnTo>
                <a:lnTo>
                  <a:pt x="345989" y="1931184"/>
                </a:lnTo>
                <a:lnTo>
                  <a:pt x="285971" y="1948837"/>
                </a:lnTo>
                <a:lnTo>
                  <a:pt x="215361" y="1955898"/>
                </a:lnTo>
                <a:lnTo>
                  <a:pt x="169464" y="1959428"/>
                </a:lnTo>
                <a:lnTo>
                  <a:pt x="102385" y="1959428"/>
                </a:lnTo>
                <a:lnTo>
                  <a:pt x="60019" y="1955898"/>
                </a:lnTo>
                <a:lnTo>
                  <a:pt x="31775" y="1945306"/>
                </a:lnTo>
                <a:lnTo>
                  <a:pt x="7061" y="1931184"/>
                </a:lnTo>
                <a:lnTo>
                  <a:pt x="0" y="1917062"/>
                </a:lnTo>
                <a:lnTo>
                  <a:pt x="0" y="1899410"/>
                </a:lnTo>
                <a:lnTo>
                  <a:pt x="14122" y="1864105"/>
                </a:lnTo>
                <a:lnTo>
                  <a:pt x="45897" y="1832330"/>
                </a:lnTo>
                <a:lnTo>
                  <a:pt x="95324" y="1779373"/>
                </a:lnTo>
                <a:lnTo>
                  <a:pt x="148281" y="1719354"/>
                </a:lnTo>
                <a:lnTo>
                  <a:pt x="201239" y="1666397"/>
                </a:lnTo>
                <a:lnTo>
                  <a:pt x="240074" y="1627561"/>
                </a:lnTo>
                <a:lnTo>
                  <a:pt x="307154" y="1585195"/>
                </a:lnTo>
                <a:lnTo>
                  <a:pt x="356581" y="1560482"/>
                </a:lnTo>
                <a:lnTo>
                  <a:pt x="409539" y="1546360"/>
                </a:lnTo>
                <a:lnTo>
                  <a:pt x="448374" y="1532238"/>
                </a:lnTo>
                <a:lnTo>
                  <a:pt x="554289" y="1521646"/>
                </a:lnTo>
                <a:lnTo>
                  <a:pt x="737875" y="1500463"/>
                </a:lnTo>
                <a:lnTo>
                  <a:pt x="783772" y="1489872"/>
                </a:lnTo>
                <a:lnTo>
                  <a:pt x="907339" y="1447506"/>
                </a:lnTo>
                <a:lnTo>
                  <a:pt x="1232145" y="1323938"/>
                </a:lnTo>
                <a:lnTo>
                  <a:pt x="1578135" y="1203901"/>
                </a:lnTo>
                <a:lnTo>
                  <a:pt x="2054752" y="10273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0A34FA1-4253-4A4E-9114-D051C2107602}"/>
              </a:ext>
            </a:extLst>
          </p:cNvPr>
          <p:cNvSpPr/>
          <p:nvPr/>
        </p:nvSpPr>
        <p:spPr>
          <a:xfrm rot="19800000">
            <a:off x="3265488" y="3349625"/>
            <a:ext cx="2951162" cy="979488"/>
          </a:xfrm>
          <a:custGeom>
            <a:avLst/>
            <a:gdLst>
              <a:gd name="connsiteX0" fmla="*/ 1458097 w 2950793"/>
              <a:gd name="connsiteY0" fmla="*/ 583239 h 978655"/>
              <a:gd name="connsiteX1" fmla="*/ 1678047 w 2950793"/>
              <a:gd name="connsiteY1" fmla="*/ 504155 h 978655"/>
              <a:gd name="connsiteX2" fmla="*/ 1910354 w 2950793"/>
              <a:gd name="connsiteY2" fmla="*/ 410244 h 978655"/>
              <a:gd name="connsiteX3" fmla="*/ 2216802 w 2950793"/>
              <a:gd name="connsiteY3" fmla="*/ 276791 h 978655"/>
              <a:gd name="connsiteX4" fmla="*/ 2468880 w 2950793"/>
              <a:gd name="connsiteY4" fmla="*/ 158166 h 978655"/>
              <a:gd name="connsiteX5" fmla="*/ 2659174 w 2950793"/>
              <a:gd name="connsiteY5" fmla="*/ 61784 h 978655"/>
              <a:gd name="connsiteX6" fmla="*/ 2760499 w 2950793"/>
              <a:gd name="connsiteY6" fmla="*/ 0 h 978655"/>
              <a:gd name="connsiteX7" fmla="*/ 2785213 w 2950793"/>
              <a:gd name="connsiteY7" fmla="*/ 7414 h 978655"/>
              <a:gd name="connsiteX8" fmla="*/ 2945851 w 2950793"/>
              <a:gd name="connsiteY8" fmla="*/ 96382 h 978655"/>
              <a:gd name="connsiteX9" fmla="*/ 2950793 w 2950793"/>
              <a:gd name="connsiteY9" fmla="*/ 111211 h 978655"/>
              <a:gd name="connsiteX10" fmla="*/ 2800041 w 2950793"/>
              <a:gd name="connsiteY10" fmla="*/ 350932 h 978655"/>
              <a:gd name="connsiteX11" fmla="*/ 2703658 w 2950793"/>
              <a:gd name="connsiteY11" fmla="*/ 383059 h 978655"/>
              <a:gd name="connsiteX12" fmla="*/ 2454052 w 2950793"/>
              <a:gd name="connsiteY12" fmla="*/ 481913 h 978655"/>
              <a:gd name="connsiteX13" fmla="*/ 2103120 w 2950793"/>
              <a:gd name="connsiteY13" fmla="*/ 610424 h 978655"/>
              <a:gd name="connsiteX14" fmla="*/ 1784315 w 2950793"/>
              <a:gd name="connsiteY14" fmla="*/ 724106 h 978655"/>
              <a:gd name="connsiteX15" fmla="*/ 1509995 w 2950793"/>
              <a:gd name="connsiteY15" fmla="*/ 808132 h 978655"/>
              <a:gd name="connsiteX16" fmla="*/ 1252975 w 2950793"/>
              <a:gd name="connsiteY16" fmla="*/ 879801 h 978655"/>
              <a:gd name="connsiteX17" fmla="*/ 1065152 w 2950793"/>
              <a:gd name="connsiteY17" fmla="*/ 919342 h 978655"/>
              <a:gd name="connsiteX18" fmla="*/ 845202 w 2950793"/>
              <a:gd name="connsiteY18" fmla="*/ 951470 h 978655"/>
              <a:gd name="connsiteX19" fmla="*/ 657379 w 2950793"/>
              <a:gd name="connsiteY19" fmla="*/ 968769 h 978655"/>
              <a:gd name="connsiteX20" fmla="*/ 412715 w 2950793"/>
              <a:gd name="connsiteY20" fmla="*/ 976184 h 978655"/>
              <a:gd name="connsiteX21" fmla="*/ 266906 w 2950793"/>
              <a:gd name="connsiteY21" fmla="*/ 978655 h 978655"/>
              <a:gd name="connsiteX22" fmla="*/ 59312 w 2950793"/>
              <a:gd name="connsiteY22" fmla="*/ 971241 h 978655"/>
              <a:gd name="connsiteX23" fmla="*/ 32127 w 2950793"/>
              <a:gd name="connsiteY23" fmla="*/ 968769 h 978655"/>
              <a:gd name="connsiteX24" fmla="*/ 14828 w 2950793"/>
              <a:gd name="connsiteY24" fmla="*/ 961355 h 978655"/>
              <a:gd name="connsiteX25" fmla="*/ 7414 w 2950793"/>
              <a:gd name="connsiteY25" fmla="*/ 953941 h 978655"/>
              <a:gd name="connsiteX26" fmla="*/ 0 w 2950793"/>
              <a:gd name="connsiteY26" fmla="*/ 941585 h 978655"/>
              <a:gd name="connsiteX27" fmla="*/ 4942 w 2950793"/>
              <a:gd name="connsiteY27" fmla="*/ 921814 h 978655"/>
              <a:gd name="connsiteX28" fmla="*/ 34599 w 2950793"/>
              <a:gd name="connsiteY28" fmla="*/ 909457 h 978655"/>
              <a:gd name="connsiteX29" fmla="*/ 101325 w 2950793"/>
              <a:gd name="connsiteY29" fmla="*/ 899572 h 978655"/>
              <a:gd name="connsiteX30" fmla="*/ 281734 w 2950793"/>
              <a:gd name="connsiteY30" fmla="*/ 877329 h 978655"/>
              <a:gd name="connsiteX31" fmla="*/ 476971 w 2950793"/>
              <a:gd name="connsiteY31" fmla="*/ 845202 h 978655"/>
              <a:gd name="connsiteX32" fmla="*/ 711749 w 2950793"/>
              <a:gd name="connsiteY32" fmla="*/ 798246 h 978655"/>
              <a:gd name="connsiteX33" fmla="*/ 1005840 w 2950793"/>
              <a:gd name="connsiteY33" fmla="*/ 724106 h 978655"/>
              <a:gd name="connsiteX34" fmla="*/ 1351829 w 2950793"/>
              <a:gd name="connsiteY34" fmla="*/ 622780 h 978655"/>
              <a:gd name="connsiteX35" fmla="*/ 1458097 w 2950793"/>
              <a:gd name="connsiteY35" fmla="*/ 583239 h 97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50793" h="978655">
                <a:moveTo>
                  <a:pt x="1458097" y="583239"/>
                </a:moveTo>
                <a:lnTo>
                  <a:pt x="1678047" y="504155"/>
                </a:lnTo>
                <a:lnTo>
                  <a:pt x="1910354" y="410244"/>
                </a:lnTo>
                <a:lnTo>
                  <a:pt x="2216802" y="276791"/>
                </a:lnTo>
                <a:lnTo>
                  <a:pt x="2468880" y="158166"/>
                </a:lnTo>
                <a:lnTo>
                  <a:pt x="2659174" y="61784"/>
                </a:lnTo>
                <a:lnTo>
                  <a:pt x="2760499" y="0"/>
                </a:lnTo>
                <a:lnTo>
                  <a:pt x="2785213" y="7414"/>
                </a:lnTo>
                <a:lnTo>
                  <a:pt x="2945851" y="96382"/>
                </a:lnTo>
                <a:lnTo>
                  <a:pt x="2950793" y="111211"/>
                </a:lnTo>
                <a:lnTo>
                  <a:pt x="2800041" y="350932"/>
                </a:lnTo>
                <a:lnTo>
                  <a:pt x="2703658" y="383059"/>
                </a:lnTo>
                <a:lnTo>
                  <a:pt x="2454052" y="481913"/>
                </a:lnTo>
                <a:lnTo>
                  <a:pt x="2103120" y="610424"/>
                </a:lnTo>
                <a:lnTo>
                  <a:pt x="1784315" y="724106"/>
                </a:lnTo>
                <a:lnTo>
                  <a:pt x="1509995" y="808132"/>
                </a:lnTo>
                <a:lnTo>
                  <a:pt x="1252975" y="879801"/>
                </a:lnTo>
                <a:lnTo>
                  <a:pt x="1065152" y="919342"/>
                </a:lnTo>
                <a:lnTo>
                  <a:pt x="845202" y="951470"/>
                </a:lnTo>
                <a:lnTo>
                  <a:pt x="657379" y="968769"/>
                </a:lnTo>
                <a:lnTo>
                  <a:pt x="412715" y="976184"/>
                </a:lnTo>
                <a:lnTo>
                  <a:pt x="266906" y="978655"/>
                </a:lnTo>
                <a:lnTo>
                  <a:pt x="59312" y="971241"/>
                </a:lnTo>
                <a:lnTo>
                  <a:pt x="32127" y="968769"/>
                </a:lnTo>
                <a:lnTo>
                  <a:pt x="14828" y="961355"/>
                </a:lnTo>
                <a:lnTo>
                  <a:pt x="7414" y="953941"/>
                </a:lnTo>
                <a:lnTo>
                  <a:pt x="0" y="941585"/>
                </a:lnTo>
                <a:lnTo>
                  <a:pt x="4942" y="921814"/>
                </a:lnTo>
                <a:lnTo>
                  <a:pt x="34599" y="909457"/>
                </a:lnTo>
                <a:lnTo>
                  <a:pt x="101325" y="899572"/>
                </a:lnTo>
                <a:lnTo>
                  <a:pt x="281734" y="877329"/>
                </a:lnTo>
                <a:lnTo>
                  <a:pt x="476971" y="845202"/>
                </a:lnTo>
                <a:lnTo>
                  <a:pt x="711749" y="798246"/>
                </a:lnTo>
                <a:lnTo>
                  <a:pt x="1005840" y="724106"/>
                </a:lnTo>
                <a:lnTo>
                  <a:pt x="1351829" y="622780"/>
                </a:lnTo>
                <a:lnTo>
                  <a:pt x="1458097" y="5832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6B0B6A0-F302-4E62-9867-BE0192F0D17A}"/>
              </a:ext>
            </a:extLst>
          </p:cNvPr>
          <p:cNvSpPr/>
          <p:nvPr/>
        </p:nvSpPr>
        <p:spPr>
          <a:xfrm rot="1800000">
            <a:off x="5541963" y="3484564"/>
            <a:ext cx="3154362" cy="987425"/>
          </a:xfrm>
          <a:custGeom>
            <a:avLst/>
            <a:gdLst>
              <a:gd name="connsiteX0" fmla="*/ 925126 w 3153473"/>
              <a:gd name="connsiteY0" fmla="*/ 477311 h 986801"/>
              <a:gd name="connsiteX1" fmla="*/ 1456068 w 3153473"/>
              <a:gd name="connsiteY1" fmla="*/ 678426 h 986801"/>
              <a:gd name="connsiteX2" fmla="*/ 1810029 w 3153473"/>
              <a:gd name="connsiteY2" fmla="*/ 812502 h 986801"/>
              <a:gd name="connsiteX3" fmla="*/ 2059411 w 3153473"/>
              <a:gd name="connsiteY3" fmla="*/ 903674 h 986801"/>
              <a:gd name="connsiteX4" fmla="*/ 2255162 w 3153473"/>
              <a:gd name="connsiteY4" fmla="*/ 978756 h 986801"/>
              <a:gd name="connsiteX5" fmla="*/ 2284659 w 3153473"/>
              <a:gd name="connsiteY5" fmla="*/ 986801 h 986801"/>
              <a:gd name="connsiteX6" fmla="*/ 2303430 w 3153473"/>
              <a:gd name="connsiteY6" fmla="*/ 986801 h 986801"/>
              <a:gd name="connsiteX7" fmla="*/ 2332927 w 3153473"/>
              <a:gd name="connsiteY7" fmla="*/ 986801 h 986801"/>
              <a:gd name="connsiteX8" fmla="*/ 2365105 w 3153473"/>
              <a:gd name="connsiteY8" fmla="*/ 978756 h 986801"/>
              <a:gd name="connsiteX9" fmla="*/ 2416054 w 3153473"/>
              <a:gd name="connsiteY9" fmla="*/ 959986 h 986801"/>
              <a:gd name="connsiteX10" fmla="*/ 2499181 w 3153473"/>
              <a:gd name="connsiteY10" fmla="*/ 900992 h 986801"/>
              <a:gd name="connsiteX11" fmla="*/ 2523315 w 3153473"/>
              <a:gd name="connsiteY11" fmla="*/ 884903 h 986801"/>
              <a:gd name="connsiteX12" fmla="*/ 2767334 w 3153473"/>
              <a:gd name="connsiteY12" fmla="*/ 732056 h 986801"/>
              <a:gd name="connsiteX13" fmla="*/ 3086435 w 3153473"/>
              <a:gd name="connsiteY13" fmla="*/ 538986 h 986801"/>
              <a:gd name="connsiteX14" fmla="*/ 3123976 w 3153473"/>
              <a:gd name="connsiteY14" fmla="*/ 514853 h 986801"/>
              <a:gd name="connsiteX15" fmla="*/ 3148110 w 3153473"/>
              <a:gd name="connsiteY15" fmla="*/ 488037 h 986801"/>
              <a:gd name="connsiteX16" fmla="*/ 3153473 w 3153473"/>
              <a:gd name="connsiteY16" fmla="*/ 474630 h 986801"/>
              <a:gd name="connsiteX17" fmla="*/ 3153473 w 3153473"/>
              <a:gd name="connsiteY17" fmla="*/ 455859 h 986801"/>
              <a:gd name="connsiteX18" fmla="*/ 3145429 w 3153473"/>
              <a:gd name="connsiteY18" fmla="*/ 450496 h 986801"/>
              <a:gd name="connsiteX19" fmla="*/ 3129340 w 3153473"/>
              <a:gd name="connsiteY19" fmla="*/ 442451 h 986801"/>
              <a:gd name="connsiteX20" fmla="*/ 3097161 w 3153473"/>
              <a:gd name="connsiteY20" fmla="*/ 445133 h 986801"/>
              <a:gd name="connsiteX21" fmla="*/ 2938951 w 3153473"/>
              <a:gd name="connsiteY21" fmla="*/ 469267 h 986801"/>
              <a:gd name="connsiteX22" fmla="*/ 2831690 w 3153473"/>
              <a:gd name="connsiteY22" fmla="*/ 482674 h 986801"/>
              <a:gd name="connsiteX23" fmla="*/ 2638620 w 3153473"/>
              <a:gd name="connsiteY23" fmla="*/ 501445 h 986801"/>
              <a:gd name="connsiteX24" fmla="*/ 2483092 w 3153473"/>
              <a:gd name="connsiteY24" fmla="*/ 509490 h 986801"/>
              <a:gd name="connsiteX25" fmla="*/ 2335608 w 3153473"/>
              <a:gd name="connsiteY25" fmla="*/ 509490 h 986801"/>
              <a:gd name="connsiteX26" fmla="*/ 2255162 w 3153473"/>
              <a:gd name="connsiteY26" fmla="*/ 506808 h 986801"/>
              <a:gd name="connsiteX27" fmla="*/ 2147901 w 3153473"/>
              <a:gd name="connsiteY27" fmla="*/ 501445 h 986801"/>
              <a:gd name="connsiteX28" fmla="*/ 2005781 w 3153473"/>
              <a:gd name="connsiteY28" fmla="*/ 490719 h 986801"/>
              <a:gd name="connsiteX29" fmla="*/ 1852934 w 3153473"/>
              <a:gd name="connsiteY29" fmla="*/ 463904 h 986801"/>
              <a:gd name="connsiteX30" fmla="*/ 1386348 w 3153473"/>
              <a:gd name="connsiteY30" fmla="*/ 375413 h 986801"/>
              <a:gd name="connsiteX31" fmla="*/ 1018979 w 3153473"/>
              <a:gd name="connsiteY31" fmla="*/ 284241 h 986801"/>
              <a:gd name="connsiteX32" fmla="*/ 493401 w 3153473"/>
              <a:gd name="connsiteY32" fmla="*/ 142121 h 986801"/>
              <a:gd name="connsiteX33" fmla="*/ 48267 w 3153473"/>
              <a:gd name="connsiteY33" fmla="*/ 10726 h 986801"/>
              <a:gd name="connsiteX34" fmla="*/ 8045 w 3153473"/>
              <a:gd name="connsiteY34" fmla="*/ 0 h 986801"/>
              <a:gd name="connsiteX35" fmla="*/ 0 w 3153473"/>
              <a:gd name="connsiteY35" fmla="*/ 13407 h 986801"/>
              <a:gd name="connsiteX36" fmla="*/ 131395 w 3153473"/>
              <a:gd name="connsiteY36" fmla="*/ 187707 h 986801"/>
              <a:gd name="connsiteX37" fmla="*/ 265471 w 3153473"/>
              <a:gd name="connsiteY37" fmla="*/ 227929 h 986801"/>
              <a:gd name="connsiteX38" fmla="*/ 686470 w 3153473"/>
              <a:gd name="connsiteY38" fmla="*/ 391502 h 986801"/>
              <a:gd name="connsiteX39" fmla="*/ 925126 w 3153473"/>
              <a:gd name="connsiteY39" fmla="*/ 477311 h 986801"/>
              <a:gd name="connsiteX0" fmla="*/ 925126 w 3153473"/>
              <a:gd name="connsiteY0" fmla="*/ 477311 h 986801"/>
              <a:gd name="connsiteX1" fmla="*/ 1456068 w 3153473"/>
              <a:gd name="connsiteY1" fmla="*/ 678426 h 986801"/>
              <a:gd name="connsiteX2" fmla="*/ 1810029 w 3153473"/>
              <a:gd name="connsiteY2" fmla="*/ 812502 h 986801"/>
              <a:gd name="connsiteX3" fmla="*/ 2059411 w 3153473"/>
              <a:gd name="connsiteY3" fmla="*/ 903674 h 986801"/>
              <a:gd name="connsiteX4" fmla="*/ 2255162 w 3153473"/>
              <a:gd name="connsiteY4" fmla="*/ 978756 h 986801"/>
              <a:gd name="connsiteX5" fmla="*/ 2284659 w 3153473"/>
              <a:gd name="connsiteY5" fmla="*/ 986801 h 986801"/>
              <a:gd name="connsiteX6" fmla="*/ 2303430 w 3153473"/>
              <a:gd name="connsiteY6" fmla="*/ 986801 h 986801"/>
              <a:gd name="connsiteX7" fmla="*/ 2332927 w 3153473"/>
              <a:gd name="connsiteY7" fmla="*/ 986801 h 986801"/>
              <a:gd name="connsiteX8" fmla="*/ 2365105 w 3153473"/>
              <a:gd name="connsiteY8" fmla="*/ 978756 h 986801"/>
              <a:gd name="connsiteX9" fmla="*/ 2416054 w 3153473"/>
              <a:gd name="connsiteY9" fmla="*/ 959986 h 986801"/>
              <a:gd name="connsiteX10" fmla="*/ 2523315 w 3153473"/>
              <a:gd name="connsiteY10" fmla="*/ 884903 h 986801"/>
              <a:gd name="connsiteX11" fmla="*/ 2767334 w 3153473"/>
              <a:gd name="connsiteY11" fmla="*/ 732056 h 986801"/>
              <a:gd name="connsiteX12" fmla="*/ 3086435 w 3153473"/>
              <a:gd name="connsiteY12" fmla="*/ 538986 h 986801"/>
              <a:gd name="connsiteX13" fmla="*/ 3123976 w 3153473"/>
              <a:gd name="connsiteY13" fmla="*/ 514853 h 986801"/>
              <a:gd name="connsiteX14" fmla="*/ 3148110 w 3153473"/>
              <a:gd name="connsiteY14" fmla="*/ 488037 h 986801"/>
              <a:gd name="connsiteX15" fmla="*/ 3153473 w 3153473"/>
              <a:gd name="connsiteY15" fmla="*/ 474630 h 986801"/>
              <a:gd name="connsiteX16" fmla="*/ 3153473 w 3153473"/>
              <a:gd name="connsiteY16" fmla="*/ 455859 h 986801"/>
              <a:gd name="connsiteX17" fmla="*/ 3145429 w 3153473"/>
              <a:gd name="connsiteY17" fmla="*/ 450496 h 986801"/>
              <a:gd name="connsiteX18" fmla="*/ 3129340 w 3153473"/>
              <a:gd name="connsiteY18" fmla="*/ 442451 h 986801"/>
              <a:gd name="connsiteX19" fmla="*/ 3097161 w 3153473"/>
              <a:gd name="connsiteY19" fmla="*/ 445133 h 986801"/>
              <a:gd name="connsiteX20" fmla="*/ 2938951 w 3153473"/>
              <a:gd name="connsiteY20" fmla="*/ 469267 h 986801"/>
              <a:gd name="connsiteX21" fmla="*/ 2831690 w 3153473"/>
              <a:gd name="connsiteY21" fmla="*/ 482674 h 986801"/>
              <a:gd name="connsiteX22" fmla="*/ 2638620 w 3153473"/>
              <a:gd name="connsiteY22" fmla="*/ 501445 h 986801"/>
              <a:gd name="connsiteX23" fmla="*/ 2483092 w 3153473"/>
              <a:gd name="connsiteY23" fmla="*/ 509490 h 986801"/>
              <a:gd name="connsiteX24" fmla="*/ 2335608 w 3153473"/>
              <a:gd name="connsiteY24" fmla="*/ 509490 h 986801"/>
              <a:gd name="connsiteX25" fmla="*/ 2255162 w 3153473"/>
              <a:gd name="connsiteY25" fmla="*/ 506808 h 986801"/>
              <a:gd name="connsiteX26" fmla="*/ 2147901 w 3153473"/>
              <a:gd name="connsiteY26" fmla="*/ 501445 h 986801"/>
              <a:gd name="connsiteX27" fmla="*/ 2005781 w 3153473"/>
              <a:gd name="connsiteY27" fmla="*/ 490719 h 986801"/>
              <a:gd name="connsiteX28" fmla="*/ 1852934 w 3153473"/>
              <a:gd name="connsiteY28" fmla="*/ 463904 h 986801"/>
              <a:gd name="connsiteX29" fmla="*/ 1386348 w 3153473"/>
              <a:gd name="connsiteY29" fmla="*/ 375413 h 986801"/>
              <a:gd name="connsiteX30" fmla="*/ 1018979 w 3153473"/>
              <a:gd name="connsiteY30" fmla="*/ 284241 h 986801"/>
              <a:gd name="connsiteX31" fmla="*/ 493401 w 3153473"/>
              <a:gd name="connsiteY31" fmla="*/ 142121 h 986801"/>
              <a:gd name="connsiteX32" fmla="*/ 48267 w 3153473"/>
              <a:gd name="connsiteY32" fmla="*/ 10726 h 986801"/>
              <a:gd name="connsiteX33" fmla="*/ 8045 w 3153473"/>
              <a:gd name="connsiteY33" fmla="*/ 0 h 986801"/>
              <a:gd name="connsiteX34" fmla="*/ 0 w 3153473"/>
              <a:gd name="connsiteY34" fmla="*/ 13407 h 986801"/>
              <a:gd name="connsiteX35" fmla="*/ 131395 w 3153473"/>
              <a:gd name="connsiteY35" fmla="*/ 187707 h 986801"/>
              <a:gd name="connsiteX36" fmla="*/ 265471 w 3153473"/>
              <a:gd name="connsiteY36" fmla="*/ 227929 h 986801"/>
              <a:gd name="connsiteX37" fmla="*/ 686470 w 3153473"/>
              <a:gd name="connsiteY37" fmla="*/ 391502 h 986801"/>
              <a:gd name="connsiteX38" fmla="*/ 925126 w 3153473"/>
              <a:gd name="connsiteY38" fmla="*/ 477311 h 98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153473" h="986801">
                <a:moveTo>
                  <a:pt x="925126" y="477311"/>
                </a:moveTo>
                <a:lnTo>
                  <a:pt x="1456068" y="678426"/>
                </a:lnTo>
                <a:lnTo>
                  <a:pt x="1810029" y="812502"/>
                </a:lnTo>
                <a:lnTo>
                  <a:pt x="2059411" y="903674"/>
                </a:lnTo>
                <a:lnTo>
                  <a:pt x="2255162" y="978756"/>
                </a:lnTo>
                <a:lnTo>
                  <a:pt x="2284659" y="986801"/>
                </a:lnTo>
                <a:lnTo>
                  <a:pt x="2303430" y="986801"/>
                </a:lnTo>
                <a:lnTo>
                  <a:pt x="2332927" y="986801"/>
                </a:lnTo>
                <a:lnTo>
                  <a:pt x="2365105" y="978756"/>
                </a:lnTo>
                <a:lnTo>
                  <a:pt x="2416054" y="959986"/>
                </a:lnTo>
                <a:cubicBezTo>
                  <a:pt x="2442422" y="944344"/>
                  <a:pt x="2464768" y="922891"/>
                  <a:pt x="2523315" y="884903"/>
                </a:cubicBezTo>
                <a:lnTo>
                  <a:pt x="2767334" y="732056"/>
                </a:lnTo>
                <a:lnTo>
                  <a:pt x="3086435" y="538986"/>
                </a:lnTo>
                <a:lnTo>
                  <a:pt x="3123976" y="514853"/>
                </a:lnTo>
                <a:lnTo>
                  <a:pt x="3148110" y="488037"/>
                </a:lnTo>
                <a:lnTo>
                  <a:pt x="3153473" y="474630"/>
                </a:lnTo>
                <a:lnTo>
                  <a:pt x="3153473" y="455859"/>
                </a:lnTo>
                <a:lnTo>
                  <a:pt x="3145429" y="450496"/>
                </a:lnTo>
                <a:lnTo>
                  <a:pt x="3129340" y="442451"/>
                </a:lnTo>
                <a:lnTo>
                  <a:pt x="3097161" y="445133"/>
                </a:lnTo>
                <a:lnTo>
                  <a:pt x="2938951" y="469267"/>
                </a:lnTo>
                <a:lnTo>
                  <a:pt x="2831690" y="482674"/>
                </a:lnTo>
                <a:lnTo>
                  <a:pt x="2638620" y="501445"/>
                </a:lnTo>
                <a:lnTo>
                  <a:pt x="2483092" y="509490"/>
                </a:lnTo>
                <a:lnTo>
                  <a:pt x="2335608" y="509490"/>
                </a:lnTo>
                <a:lnTo>
                  <a:pt x="2255162" y="506808"/>
                </a:lnTo>
                <a:lnTo>
                  <a:pt x="2147901" y="501445"/>
                </a:lnTo>
                <a:lnTo>
                  <a:pt x="2005781" y="490719"/>
                </a:lnTo>
                <a:lnTo>
                  <a:pt x="1852934" y="463904"/>
                </a:lnTo>
                <a:lnTo>
                  <a:pt x="1386348" y="375413"/>
                </a:lnTo>
                <a:lnTo>
                  <a:pt x="1018979" y="284241"/>
                </a:lnTo>
                <a:lnTo>
                  <a:pt x="493401" y="142121"/>
                </a:lnTo>
                <a:lnTo>
                  <a:pt x="48267" y="10726"/>
                </a:lnTo>
                <a:lnTo>
                  <a:pt x="8045" y="0"/>
                </a:lnTo>
                <a:lnTo>
                  <a:pt x="0" y="13407"/>
                </a:lnTo>
                <a:lnTo>
                  <a:pt x="131395" y="187707"/>
                </a:lnTo>
                <a:lnTo>
                  <a:pt x="265471" y="227929"/>
                </a:lnTo>
                <a:lnTo>
                  <a:pt x="686470" y="391502"/>
                </a:lnTo>
                <a:lnTo>
                  <a:pt x="925126" y="4773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7C338DA7-7823-4EA6-B9B8-C4E3FF151823}"/>
              </a:ext>
            </a:extLst>
          </p:cNvPr>
          <p:cNvSpPr/>
          <p:nvPr/>
        </p:nvSpPr>
        <p:spPr>
          <a:xfrm rot="19800000">
            <a:off x="4959350" y="3933825"/>
            <a:ext cx="1835150" cy="1143000"/>
          </a:xfrm>
          <a:custGeom>
            <a:avLst/>
            <a:gdLst>
              <a:gd name="connsiteX0" fmla="*/ 588169 w 1835944"/>
              <a:gd name="connsiteY0" fmla="*/ 385763 h 1143000"/>
              <a:gd name="connsiteX1" fmla="*/ 785812 w 1835944"/>
              <a:gd name="connsiteY1" fmla="*/ 457200 h 1143000"/>
              <a:gd name="connsiteX2" fmla="*/ 873919 w 1835944"/>
              <a:gd name="connsiteY2" fmla="*/ 492919 h 1143000"/>
              <a:gd name="connsiteX3" fmla="*/ 1135856 w 1835944"/>
              <a:gd name="connsiteY3" fmla="*/ 616744 h 1143000"/>
              <a:gd name="connsiteX4" fmla="*/ 1302544 w 1835944"/>
              <a:gd name="connsiteY4" fmla="*/ 700088 h 1143000"/>
              <a:gd name="connsiteX5" fmla="*/ 1364456 w 1835944"/>
              <a:gd name="connsiteY5" fmla="*/ 726281 h 1143000"/>
              <a:gd name="connsiteX6" fmla="*/ 1393031 w 1835944"/>
              <a:gd name="connsiteY6" fmla="*/ 735806 h 1143000"/>
              <a:gd name="connsiteX7" fmla="*/ 1485900 w 1835944"/>
              <a:gd name="connsiteY7" fmla="*/ 747713 h 1143000"/>
              <a:gd name="connsiteX8" fmla="*/ 1554956 w 1835944"/>
              <a:gd name="connsiteY8" fmla="*/ 757238 h 1143000"/>
              <a:gd name="connsiteX9" fmla="*/ 1576387 w 1835944"/>
              <a:gd name="connsiteY9" fmla="*/ 766763 h 1143000"/>
              <a:gd name="connsiteX10" fmla="*/ 1638300 w 1835944"/>
              <a:gd name="connsiteY10" fmla="*/ 819150 h 1143000"/>
              <a:gd name="connsiteX11" fmla="*/ 1762125 w 1835944"/>
              <a:gd name="connsiteY11" fmla="*/ 933450 h 1143000"/>
              <a:gd name="connsiteX12" fmla="*/ 1797844 w 1835944"/>
              <a:gd name="connsiteY12" fmla="*/ 966788 h 1143000"/>
              <a:gd name="connsiteX13" fmla="*/ 1812131 w 1835944"/>
              <a:gd name="connsiteY13" fmla="*/ 990600 h 1143000"/>
              <a:gd name="connsiteX14" fmla="*/ 1824037 w 1835944"/>
              <a:gd name="connsiteY14" fmla="*/ 1023938 h 1143000"/>
              <a:gd name="connsiteX15" fmla="*/ 1833562 w 1835944"/>
              <a:gd name="connsiteY15" fmla="*/ 1054894 h 1143000"/>
              <a:gd name="connsiteX16" fmla="*/ 1835944 w 1835944"/>
              <a:gd name="connsiteY16" fmla="*/ 1076325 h 1143000"/>
              <a:gd name="connsiteX17" fmla="*/ 1828800 w 1835944"/>
              <a:gd name="connsiteY17" fmla="*/ 1095375 h 1143000"/>
              <a:gd name="connsiteX18" fmla="*/ 1804987 w 1835944"/>
              <a:gd name="connsiteY18" fmla="*/ 1119188 h 1143000"/>
              <a:gd name="connsiteX19" fmla="*/ 1771650 w 1835944"/>
              <a:gd name="connsiteY19" fmla="*/ 1140619 h 1143000"/>
              <a:gd name="connsiteX20" fmla="*/ 1747837 w 1835944"/>
              <a:gd name="connsiteY20" fmla="*/ 1143000 h 1143000"/>
              <a:gd name="connsiteX21" fmla="*/ 1709737 w 1835944"/>
              <a:gd name="connsiteY21" fmla="*/ 1140619 h 1143000"/>
              <a:gd name="connsiteX22" fmla="*/ 1650206 w 1835944"/>
              <a:gd name="connsiteY22" fmla="*/ 1116806 h 1143000"/>
              <a:gd name="connsiteX23" fmla="*/ 1574006 w 1835944"/>
              <a:gd name="connsiteY23" fmla="*/ 1078706 h 1143000"/>
              <a:gd name="connsiteX24" fmla="*/ 1269206 w 1835944"/>
              <a:gd name="connsiteY24" fmla="*/ 928688 h 1143000"/>
              <a:gd name="connsiteX25" fmla="*/ 1002506 w 1835944"/>
              <a:gd name="connsiteY25" fmla="*/ 800100 h 1143000"/>
              <a:gd name="connsiteX26" fmla="*/ 740569 w 1835944"/>
              <a:gd name="connsiteY26" fmla="*/ 678656 h 1143000"/>
              <a:gd name="connsiteX27" fmla="*/ 652462 w 1835944"/>
              <a:gd name="connsiteY27" fmla="*/ 650081 h 1143000"/>
              <a:gd name="connsiteX28" fmla="*/ 411956 w 1835944"/>
              <a:gd name="connsiteY28" fmla="*/ 571500 h 1143000"/>
              <a:gd name="connsiteX29" fmla="*/ 273844 w 1835944"/>
              <a:gd name="connsiteY29" fmla="*/ 528638 h 1143000"/>
              <a:gd name="connsiteX30" fmla="*/ 235744 w 1835944"/>
              <a:gd name="connsiteY30" fmla="*/ 519113 h 1143000"/>
              <a:gd name="connsiteX31" fmla="*/ 176212 w 1835944"/>
              <a:gd name="connsiteY31" fmla="*/ 511969 h 1143000"/>
              <a:gd name="connsiteX32" fmla="*/ 147637 w 1835944"/>
              <a:gd name="connsiteY32" fmla="*/ 509588 h 1143000"/>
              <a:gd name="connsiteX33" fmla="*/ 128587 w 1835944"/>
              <a:gd name="connsiteY33" fmla="*/ 492919 h 1143000"/>
              <a:gd name="connsiteX34" fmla="*/ 88106 w 1835944"/>
              <a:gd name="connsiteY34" fmla="*/ 440531 h 1143000"/>
              <a:gd name="connsiteX35" fmla="*/ 50006 w 1835944"/>
              <a:gd name="connsiteY35" fmla="*/ 369094 h 1143000"/>
              <a:gd name="connsiteX36" fmla="*/ 23812 w 1835944"/>
              <a:gd name="connsiteY36" fmla="*/ 300038 h 1143000"/>
              <a:gd name="connsiteX37" fmla="*/ 9525 w 1835944"/>
              <a:gd name="connsiteY37" fmla="*/ 230981 h 1143000"/>
              <a:gd name="connsiteX38" fmla="*/ 0 w 1835944"/>
              <a:gd name="connsiteY38" fmla="*/ 152400 h 1143000"/>
              <a:gd name="connsiteX39" fmla="*/ 0 w 1835944"/>
              <a:gd name="connsiteY39" fmla="*/ 61913 h 1143000"/>
              <a:gd name="connsiteX40" fmla="*/ 2381 w 1835944"/>
              <a:gd name="connsiteY40" fmla="*/ 23813 h 1143000"/>
              <a:gd name="connsiteX41" fmla="*/ 9525 w 1835944"/>
              <a:gd name="connsiteY41" fmla="*/ 11906 h 1143000"/>
              <a:gd name="connsiteX42" fmla="*/ 21431 w 1835944"/>
              <a:gd name="connsiteY42" fmla="*/ 0 h 1143000"/>
              <a:gd name="connsiteX43" fmla="*/ 26194 w 1835944"/>
              <a:gd name="connsiteY43" fmla="*/ 0 h 1143000"/>
              <a:gd name="connsiteX44" fmla="*/ 38100 w 1835944"/>
              <a:gd name="connsiteY44" fmla="*/ 2381 h 1143000"/>
              <a:gd name="connsiteX45" fmla="*/ 54769 w 1835944"/>
              <a:gd name="connsiteY45" fmla="*/ 14288 h 1143000"/>
              <a:gd name="connsiteX46" fmla="*/ 64294 w 1835944"/>
              <a:gd name="connsiteY46" fmla="*/ 35719 h 1143000"/>
              <a:gd name="connsiteX47" fmla="*/ 83344 w 1835944"/>
              <a:gd name="connsiteY47" fmla="*/ 76200 h 1143000"/>
              <a:gd name="connsiteX48" fmla="*/ 114300 w 1835944"/>
              <a:gd name="connsiteY48" fmla="*/ 126206 h 1143000"/>
              <a:gd name="connsiteX49" fmla="*/ 164306 w 1835944"/>
              <a:gd name="connsiteY49" fmla="*/ 202406 h 1143000"/>
              <a:gd name="connsiteX50" fmla="*/ 190500 w 1835944"/>
              <a:gd name="connsiteY50" fmla="*/ 228600 h 1143000"/>
              <a:gd name="connsiteX51" fmla="*/ 211931 w 1835944"/>
              <a:gd name="connsiteY51" fmla="*/ 245269 h 1143000"/>
              <a:gd name="connsiteX52" fmla="*/ 269081 w 1835944"/>
              <a:gd name="connsiteY52" fmla="*/ 264319 h 1143000"/>
              <a:gd name="connsiteX53" fmla="*/ 459581 w 1835944"/>
              <a:gd name="connsiteY53" fmla="*/ 338138 h 1143000"/>
              <a:gd name="connsiteX54" fmla="*/ 588169 w 1835944"/>
              <a:gd name="connsiteY54" fmla="*/ 38576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35944" h="1143000">
                <a:moveTo>
                  <a:pt x="588169" y="385763"/>
                </a:moveTo>
                <a:lnTo>
                  <a:pt x="785812" y="457200"/>
                </a:lnTo>
                <a:lnTo>
                  <a:pt x="873919" y="492919"/>
                </a:lnTo>
                <a:lnTo>
                  <a:pt x="1135856" y="616744"/>
                </a:lnTo>
                <a:lnTo>
                  <a:pt x="1302544" y="700088"/>
                </a:lnTo>
                <a:lnTo>
                  <a:pt x="1364456" y="726281"/>
                </a:lnTo>
                <a:lnTo>
                  <a:pt x="1393031" y="735806"/>
                </a:lnTo>
                <a:lnTo>
                  <a:pt x="1485900" y="747713"/>
                </a:lnTo>
                <a:lnTo>
                  <a:pt x="1554956" y="757238"/>
                </a:lnTo>
                <a:lnTo>
                  <a:pt x="1576387" y="766763"/>
                </a:lnTo>
                <a:lnTo>
                  <a:pt x="1638300" y="819150"/>
                </a:lnTo>
                <a:lnTo>
                  <a:pt x="1762125" y="933450"/>
                </a:lnTo>
                <a:lnTo>
                  <a:pt x="1797844" y="966788"/>
                </a:lnTo>
                <a:lnTo>
                  <a:pt x="1812131" y="990600"/>
                </a:lnTo>
                <a:lnTo>
                  <a:pt x="1824037" y="1023938"/>
                </a:lnTo>
                <a:lnTo>
                  <a:pt x="1833562" y="1054894"/>
                </a:lnTo>
                <a:lnTo>
                  <a:pt x="1835944" y="1076325"/>
                </a:lnTo>
                <a:lnTo>
                  <a:pt x="1828800" y="1095375"/>
                </a:lnTo>
                <a:lnTo>
                  <a:pt x="1804987" y="1119188"/>
                </a:lnTo>
                <a:lnTo>
                  <a:pt x="1771650" y="1140619"/>
                </a:lnTo>
                <a:lnTo>
                  <a:pt x="1747837" y="1143000"/>
                </a:lnTo>
                <a:lnTo>
                  <a:pt x="1709737" y="1140619"/>
                </a:lnTo>
                <a:lnTo>
                  <a:pt x="1650206" y="1116806"/>
                </a:lnTo>
                <a:lnTo>
                  <a:pt x="1574006" y="1078706"/>
                </a:lnTo>
                <a:lnTo>
                  <a:pt x="1269206" y="928688"/>
                </a:lnTo>
                <a:lnTo>
                  <a:pt x="1002506" y="800100"/>
                </a:lnTo>
                <a:lnTo>
                  <a:pt x="740569" y="678656"/>
                </a:lnTo>
                <a:lnTo>
                  <a:pt x="652462" y="650081"/>
                </a:lnTo>
                <a:lnTo>
                  <a:pt x="411956" y="571500"/>
                </a:lnTo>
                <a:lnTo>
                  <a:pt x="273844" y="528638"/>
                </a:lnTo>
                <a:lnTo>
                  <a:pt x="235744" y="519113"/>
                </a:lnTo>
                <a:lnTo>
                  <a:pt x="176212" y="511969"/>
                </a:lnTo>
                <a:lnTo>
                  <a:pt x="147637" y="509588"/>
                </a:lnTo>
                <a:lnTo>
                  <a:pt x="128587" y="492919"/>
                </a:lnTo>
                <a:lnTo>
                  <a:pt x="88106" y="440531"/>
                </a:lnTo>
                <a:lnTo>
                  <a:pt x="50006" y="369094"/>
                </a:lnTo>
                <a:lnTo>
                  <a:pt x="23812" y="300038"/>
                </a:lnTo>
                <a:lnTo>
                  <a:pt x="9525" y="230981"/>
                </a:lnTo>
                <a:lnTo>
                  <a:pt x="0" y="152400"/>
                </a:lnTo>
                <a:lnTo>
                  <a:pt x="0" y="61913"/>
                </a:lnTo>
                <a:lnTo>
                  <a:pt x="2381" y="23813"/>
                </a:lnTo>
                <a:lnTo>
                  <a:pt x="9525" y="11906"/>
                </a:lnTo>
                <a:lnTo>
                  <a:pt x="21431" y="0"/>
                </a:lnTo>
                <a:lnTo>
                  <a:pt x="26194" y="0"/>
                </a:lnTo>
                <a:lnTo>
                  <a:pt x="38100" y="2381"/>
                </a:lnTo>
                <a:lnTo>
                  <a:pt x="54769" y="14288"/>
                </a:lnTo>
                <a:lnTo>
                  <a:pt x="64294" y="35719"/>
                </a:lnTo>
                <a:lnTo>
                  <a:pt x="83344" y="76200"/>
                </a:lnTo>
                <a:lnTo>
                  <a:pt x="114300" y="126206"/>
                </a:lnTo>
                <a:lnTo>
                  <a:pt x="164306" y="202406"/>
                </a:lnTo>
                <a:lnTo>
                  <a:pt x="190500" y="228600"/>
                </a:lnTo>
                <a:lnTo>
                  <a:pt x="211931" y="245269"/>
                </a:lnTo>
                <a:lnTo>
                  <a:pt x="269081" y="264319"/>
                </a:lnTo>
                <a:lnTo>
                  <a:pt x="459581" y="338138"/>
                </a:lnTo>
                <a:lnTo>
                  <a:pt x="588169" y="3857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すきなきょうかはなあい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学 校 字</a:t>
            </a:r>
          </a:p>
        </p:txBody>
      </p:sp>
    </p:spTree>
    <p:extLst>
      <p:ext uri="{BB962C8B-B14F-4D97-AF65-F5344CB8AC3E}">
        <p14:creationId xmlns:p14="http://schemas.microsoft.com/office/powerpoint/2010/main" val="40696353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EFC16E1-091F-45A3-9AAE-2D913BFA2B41}"/>
              </a:ext>
            </a:extLst>
          </p:cNvPr>
          <p:cNvSpPr/>
          <p:nvPr/>
        </p:nvSpPr>
        <p:spPr>
          <a:xfrm>
            <a:off x="4467225" y="1600200"/>
            <a:ext cx="704850" cy="827088"/>
          </a:xfrm>
          <a:custGeom>
            <a:avLst/>
            <a:gdLst>
              <a:gd name="connsiteX0" fmla="*/ 164306 w 704850"/>
              <a:gd name="connsiteY0" fmla="*/ 221456 h 826294"/>
              <a:gd name="connsiteX1" fmla="*/ 228600 w 704850"/>
              <a:gd name="connsiteY1" fmla="*/ 307181 h 826294"/>
              <a:gd name="connsiteX2" fmla="*/ 309563 w 704850"/>
              <a:gd name="connsiteY2" fmla="*/ 426244 h 826294"/>
              <a:gd name="connsiteX3" fmla="*/ 338138 w 704850"/>
              <a:gd name="connsiteY3" fmla="*/ 471488 h 826294"/>
              <a:gd name="connsiteX4" fmla="*/ 381000 w 704850"/>
              <a:gd name="connsiteY4" fmla="*/ 552450 h 826294"/>
              <a:gd name="connsiteX5" fmla="*/ 428625 w 704850"/>
              <a:gd name="connsiteY5" fmla="*/ 640556 h 826294"/>
              <a:gd name="connsiteX6" fmla="*/ 454819 w 704850"/>
              <a:gd name="connsiteY6" fmla="*/ 688181 h 826294"/>
              <a:gd name="connsiteX7" fmla="*/ 481013 w 704850"/>
              <a:gd name="connsiteY7" fmla="*/ 733425 h 826294"/>
              <a:gd name="connsiteX8" fmla="*/ 504825 w 704850"/>
              <a:gd name="connsiteY8" fmla="*/ 764381 h 826294"/>
              <a:gd name="connsiteX9" fmla="*/ 535781 w 704850"/>
              <a:gd name="connsiteY9" fmla="*/ 788194 h 826294"/>
              <a:gd name="connsiteX10" fmla="*/ 573881 w 704850"/>
              <a:gd name="connsiteY10" fmla="*/ 809625 h 826294"/>
              <a:gd name="connsiteX11" fmla="*/ 604838 w 704850"/>
              <a:gd name="connsiteY11" fmla="*/ 816769 h 826294"/>
              <a:gd name="connsiteX12" fmla="*/ 640556 w 704850"/>
              <a:gd name="connsiteY12" fmla="*/ 823913 h 826294"/>
              <a:gd name="connsiteX13" fmla="*/ 664369 w 704850"/>
              <a:gd name="connsiteY13" fmla="*/ 826294 h 826294"/>
              <a:gd name="connsiteX14" fmla="*/ 678656 w 704850"/>
              <a:gd name="connsiteY14" fmla="*/ 823913 h 826294"/>
              <a:gd name="connsiteX15" fmla="*/ 695325 w 704850"/>
              <a:gd name="connsiteY15" fmla="*/ 790575 h 826294"/>
              <a:gd name="connsiteX16" fmla="*/ 702469 w 704850"/>
              <a:gd name="connsiteY16" fmla="*/ 726281 h 826294"/>
              <a:gd name="connsiteX17" fmla="*/ 704850 w 704850"/>
              <a:gd name="connsiteY17" fmla="*/ 664369 h 826294"/>
              <a:gd name="connsiteX18" fmla="*/ 692944 w 704850"/>
              <a:gd name="connsiteY18" fmla="*/ 609600 h 826294"/>
              <a:gd name="connsiteX19" fmla="*/ 652463 w 704850"/>
              <a:gd name="connsiteY19" fmla="*/ 495300 h 826294"/>
              <a:gd name="connsiteX20" fmla="*/ 611981 w 704850"/>
              <a:gd name="connsiteY20" fmla="*/ 409575 h 826294"/>
              <a:gd name="connsiteX21" fmla="*/ 576263 w 704850"/>
              <a:gd name="connsiteY21" fmla="*/ 342900 h 826294"/>
              <a:gd name="connsiteX22" fmla="*/ 552450 w 704850"/>
              <a:gd name="connsiteY22" fmla="*/ 316706 h 826294"/>
              <a:gd name="connsiteX23" fmla="*/ 435769 w 704850"/>
              <a:gd name="connsiteY23" fmla="*/ 226219 h 826294"/>
              <a:gd name="connsiteX24" fmla="*/ 326231 w 704850"/>
              <a:gd name="connsiteY24" fmla="*/ 157163 h 826294"/>
              <a:gd name="connsiteX25" fmla="*/ 223838 w 704850"/>
              <a:gd name="connsiteY25" fmla="*/ 100013 h 826294"/>
              <a:gd name="connsiteX26" fmla="*/ 50006 w 704850"/>
              <a:gd name="connsiteY26" fmla="*/ 9525 h 826294"/>
              <a:gd name="connsiteX27" fmla="*/ 28575 w 704850"/>
              <a:gd name="connsiteY27" fmla="*/ 0 h 826294"/>
              <a:gd name="connsiteX28" fmla="*/ 14288 w 704850"/>
              <a:gd name="connsiteY28" fmla="*/ 2381 h 826294"/>
              <a:gd name="connsiteX29" fmla="*/ 0 w 704850"/>
              <a:gd name="connsiteY29" fmla="*/ 11906 h 826294"/>
              <a:gd name="connsiteX30" fmla="*/ 2381 w 704850"/>
              <a:gd name="connsiteY30" fmla="*/ 23813 h 826294"/>
              <a:gd name="connsiteX31" fmla="*/ 19050 w 704850"/>
              <a:gd name="connsiteY31" fmla="*/ 47625 h 826294"/>
              <a:gd name="connsiteX32" fmla="*/ 61913 w 704850"/>
              <a:gd name="connsiteY32" fmla="*/ 97631 h 826294"/>
              <a:gd name="connsiteX33" fmla="*/ 121444 w 704850"/>
              <a:gd name="connsiteY33" fmla="*/ 171450 h 826294"/>
              <a:gd name="connsiteX34" fmla="*/ 164306 w 704850"/>
              <a:gd name="connsiteY34" fmla="*/ 221456 h 82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4850" h="826294">
                <a:moveTo>
                  <a:pt x="164306" y="221456"/>
                </a:moveTo>
                <a:lnTo>
                  <a:pt x="228600" y="307181"/>
                </a:lnTo>
                <a:lnTo>
                  <a:pt x="309563" y="426244"/>
                </a:lnTo>
                <a:lnTo>
                  <a:pt x="338138" y="471488"/>
                </a:lnTo>
                <a:lnTo>
                  <a:pt x="381000" y="552450"/>
                </a:lnTo>
                <a:lnTo>
                  <a:pt x="428625" y="640556"/>
                </a:lnTo>
                <a:lnTo>
                  <a:pt x="454819" y="688181"/>
                </a:lnTo>
                <a:lnTo>
                  <a:pt x="481013" y="733425"/>
                </a:lnTo>
                <a:lnTo>
                  <a:pt x="504825" y="764381"/>
                </a:lnTo>
                <a:lnTo>
                  <a:pt x="535781" y="788194"/>
                </a:lnTo>
                <a:lnTo>
                  <a:pt x="573881" y="809625"/>
                </a:lnTo>
                <a:lnTo>
                  <a:pt x="604838" y="816769"/>
                </a:lnTo>
                <a:lnTo>
                  <a:pt x="640556" y="823913"/>
                </a:lnTo>
                <a:lnTo>
                  <a:pt x="664369" y="826294"/>
                </a:lnTo>
                <a:cubicBezTo>
                  <a:pt x="677053" y="823757"/>
                  <a:pt x="672228" y="823913"/>
                  <a:pt x="678656" y="823913"/>
                </a:cubicBezTo>
                <a:lnTo>
                  <a:pt x="695325" y="790575"/>
                </a:lnTo>
                <a:lnTo>
                  <a:pt x="702469" y="726281"/>
                </a:lnTo>
                <a:cubicBezTo>
                  <a:pt x="703263" y="705644"/>
                  <a:pt x="704056" y="685006"/>
                  <a:pt x="704850" y="664369"/>
                </a:cubicBezTo>
                <a:lnTo>
                  <a:pt x="692944" y="609600"/>
                </a:lnTo>
                <a:lnTo>
                  <a:pt x="652463" y="495300"/>
                </a:lnTo>
                <a:lnTo>
                  <a:pt x="611981" y="409575"/>
                </a:lnTo>
                <a:lnTo>
                  <a:pt x="576263" y="342900"/>
                </a:lnTo>
                <a:lnTo>
                  <a:pt x="552450" y="316706"/>
                </a:lnTo>
                <a:lnTo>
                  <a:pt x="435769" y="226219"/>
                </a:lnTo>
                <a:lnTo>
                  <a:pt x="326231" y="157163"/>
                </a:lnTo>
                <a:lnTo>
                  <a:pt x="223838" y="100013"/>
                </a:lnTo>
                <a:lnTo>
                  <a:pt x="50006" y="9525"/>
                </a:lnTo>
                <a:lnTo>
                  <a:pt x="28575" y="0"/>
                </a:lnTo>
                <a:lnTo>
                  <a:pt x="14288" y="2381"/>
                </a:lnTo>
                <a:lnTo>
                  <a:pt x="0" y="11906"/>
                </a:lnTo>
                <a:lnTo>
                  <a:pt x="2381" y="23813"/>
                </a:lnTo>
                <a:lnTo>
                  <a:pt x="19050" y="47625"/>
                </a:lnTo>
                <a:lnTo>
                  <a:pt x="61913" y="97631"/>
                </a:lnTo>
                <a:lnTo>
                  <a:pt x="121444" y="171450"/>
                </a:lnTo>
                <a:lnTo>
                  <a:pt x="164306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8115892-3E24-4AA1-9B69-45A857359F04}"/>
              </a:ext>
            </a:extLst>
          </p:cNvPr>
          <p:cNvSpPr/>
          <p:nvPr/>
        </p:nvSpPr>
        <p:spPr>
          <a:xfrm>
            <a:off x="5376863" y="1420814"/>
            <a:ext cx="622300" cy="854075"/>
          </a:xfrm>
          <a:custGeom>
            <a:avLst/>
            <a:gdLst>
              <a:gd name="connsiteX0" fmla="*/ 180975 w 621506"/>
              <a:gd name="connsiteY0" fmla="*/ 316707 h 852488"/>
              <a:gd name="connsiteX1" fmla="*/ 261937 w 621506"/>
              <a:gd name="connsiteY1" fmla="*/ 450057 h 852488"/>
              <a:gd name="connsiteX2" fmla="*/ 307181 w 621506"/>
              <a:gd name="connsiteY2" fmla="*/ 528638 h 852488"/>
              <a:gd name="connsiteX3" fmla="*/ 359568 w 621506"/>
              <a:gd name="connsiteY3" fmla="*/ 626269 h 852488"/>
              <a:gd name="connsiteX4" fmla="*/ 395287 w 621506"/>
              <a:gd name="connsiteY4" fmla="*/ 700088 h 852488"/>
              <a:gd name="connsiteX5" fmla="*/ 419100 w 621506"/>
              <a:gd name="connsiteY5" fmla="*/ 750094 h 852488"/>
              <a:gd name="connsiteX6" fmla="*/ 440531 w 621506"/>
              <a:gd name="connsiteY6" fmla="*/ 797719 h 852488"/>
              <a:gd name="connsiteX7" fmla="*/ 454818 w 621506"/>
              <a:gd name="connsiteY7" fmla="*/ 816769 h 852488"/>
              <a:gd name="connsiteX8" fmla="*/ 476250 w 621506"/>
              <a:gd name="connsiteY8" fmla="*/ 838200 h 852488"/>
              <a:gd name="connsiteX9" fmla="*/ 502443 w 621506"/>
              <a:gd name="connsiteY9" fmla="*/ 847725 h 852488"/>
              <a:gd name="connsiteX10" fmla="*/ 533400 w 621506"/>
              <a:gd name="connsiteY10" fmla="*/ 852488 h 852488"/>
              <a:gd name="connsiteX11" fmla="*/ 554831 w 621506"/>
              <a:gd name="connsiteY11" fmla="*/ 845344 h 852488"/>
              <a:gd name="connsiteX12" fmla="*/ 590550 w 621506"/>
              <a:gd name="connsiteY12" fmla="*/ 807244 h 852488"/>
              <a:gd name="connsiteX13" fmla="*/ 609600 w 621506"/>
              <a:gd name="connsiteY13" fmla="*/ 769144 h 852488"/>
              <a:gd name="connsiteX14" fmla="*/ 621506 w 621506"/>
              <a:gd name="connsiteY14" fmla="*/ 728663 h 852488"/>
              <a:gd name="connsiteX15" fmla="*/ 621506 w 621506"/>
              <a:gd name="connsiteY15" fmla="*/ 664369 h 852488"/>
              <a:gd name="connsiteX16" fmla="*/ 604837 w 621506"/>
              <a:gd name="connsiteY16" fmla="*/ 552450 h 852488"/>
              <a:gd name="connsiteX17" fmla="*/ 576262 w 621506"/>
              <a:gd name="connsiteY17" fmla="*/ 452438 h 852488"/>
              <a:gd name="connsiteX18" fmla="*/ 538162 w 621506"/>
              <a:gd name="connsiteY18" fmla="*/ 373857 h 852488"/>
              <a:gd name="connsiteX19" fmla="*/ 509587 w 621506"/>
              <a:gd name="connsiteY19" fmla="*/ 330994 h 852488"/>
              <a:gd name="connsiteX20" fmla="*/ 404812 w 621506"/>
              <a:gd name="connsiteY20" fmla="*/ 235744 h 852488"/>
              <a:gd name="connsiteX21" fmla="*/ 290512 w 621506"/>
              <a:gd name="connsiteY21" fmla="*/ 159544 h 852488"/>
              <a:gd name="connsiteX22" fmla="*/ 111918 w 621506"/>
              <a:gd name="connsiteY22" fmla="*/ 52388 h 852488"/>
              <a:gd name="connsiteX23" fmla="*/ 50006 w 621506"/>
              <a:gd name="connsiteY23" fmla="*/ 16669 h 852488"/>
              <a:gd name="connsiteX24" fmla="*/ 23812 w 621506"/>
              <a:gd name="connsiteY24" fmla="*/ 4763 h 852488"/>
              <a:gd name="connsiteX25" fmla="*/ 2381 w 621506"/>
              <a:gd name="connsiteY25" fmla="*/ 0 h 852488"/>
              <a:gd name="connsiteX26" fmla="*/ 0 w 621506"/>
              <a:gd name="connsiteY26" fmla="*/ 9525 h 852488"/>
              <a:gd name="connsiteX27" fmla="*/ 2381 w 621506"/>
              <a:gd name="connsiteY27" fmla="*/ 23813 h 852488"/>
              <a:gd name="connsiteX28" fmla="*/ 19050 w 621506"/>
              <a:gd name="connsiteY28" fmla="*/ 54769 h 852488"/>
              <a:gd name="connsiteX29" fmla="*/ 57150 w 621506"/>
              <a:gd name="connsiteY29" fmla="*/ 111919 h 852488"/>
              <a:gd name="connsiteX30" fmla="*/ 123825 w 621506"/>
              <a:gd name="connsiteY30" fmla="*/ 221457 h 852488"/>
              <a:gd name="connsiteX31" fmla="*/ 180975 w 621506"/>
              <a:gd name="connsiteY31" fmla="*/ 316707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1506" h="852488">
                <a:moveTo>
                  <a:pt x="180975" y="316707"/>
                </a:moveTo>
                <a:lnTo>
                  <a:pt x="261937" y="450057"/>
                </a:lnTo>
                <a:lnTo>
                  <a:pt x="307181" y="528638"/>
                </a:lnTo>
                <a:lnTo>
                  <a:pt x="359568" y="626269"/>
                </a:lnTo>
                <a:lnTo>
                  <a:pt x="395287" y="700088"/>
                </a:lnTo>
                <a:lnTo>
                  <a:pt x="419100" y="750094"/>
                </a:lnTo>
                <a:lnTo>
                  <a:pt x="440531" y="797719"/>
                </a:lnTo>
                <a:lnTo>
                  <a:pt x="454818" y="816769"/>
                </a:lnTo>
                <a:lnTo>
                  <a:pt x="476250" y="838200"/>
                </a:lnTo>
                <a:lnTo>
                  <a:pt x="502443" y="847725"/>
                </a:lnTo>
                <a:lnTo>
                  <a:pt x="533400" y="852488"/>
                </a:lnTo>
                <a:lnTo>
                  <a:pt x="554831" y="845344"/>
                </a:lnTo>
                <a:lnTo>
                  <a:pt x="590550" y="807244"/>
                </a:lnTo>
                <a:lnTo>
                  <a:pt x="609600" y="769144"/>
                </a:lnTo>
                <a:lnTo>
                  <a:pt x="621506" y="728663"/>
                </a:lnTo>
                <a:lnTo>
                  <a:pt x="621506" y="664369"/>
                </a:lnTo>
                <a:lnTo>
                  <a:pt x="604837" y="552450"/>
                </a:lnTo>
                <a:lnTo>
                  <a:pt x="576262" y="452438"/>
                </a:lnTo>
                <a:lnTo>
                  <a:pt x="538162" y="373857"/>
                </a:lnTo>
                <a:lnTo>
                  <a:pt x="509587" y="330994"/>
                </a:lnTo>
                <a:lnTo>
                  <a:pt x="404812" y="235744"/>
                </a:lnTo>
                <a:lnTo>
                  <a:pt x="290512" y="159544"/>
                </a:lnTo>
                <a:lnTo>
                  <a:pt x="111918" y="52388"/>
                </a:lnTo>
                <a:lnTo>
                  <a:pt x="50006" y="16669"/>
                </a:lnTo>
                <a:lnTo>
                  <a:pt x="23812" y="4763"/>
                </a:lnTo>
                <a:lnTo>
                  <a:pt x="2381" y="0"/>
                </a:lnTo>
                <a:lnTo>
                  <a:pt x="0" y="9525"/>
                </a:lnTo>
                <a:lnTo>
                  <a:pt x="2381" y="23813"/>
                </a:lnTo>
                <a:lnTo>
                  <a:pt x="19050" y="54769"/>
                </a:lnTo>
                <a:lnTo>
                  <a:pt x="57150" y="111919"/>
                </a:lnTo>
                <a:lnTo>
                  <a:pt x="123825" y="221457"/>
                </a:lnTo>
                <a:lnTo>
                  <a:pt x="180975" y="3167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682A8FC-45BF-41A3-98FE-C75901D308D1}"/>
              </a:ext>
            </a:extLst>
          </p:cNvPr>
          <p:cNvSpPr/>
          <p:nvPr/>
        </p:nvSpPr>
        <p:spPr>
          <a:xfrm>
            <a:off x="6667500" y="1409700"/>
            <a:ext cx="869950" cy="1100138"/>
          </a:xfrm>
          <a:custGeom>
            <a:avLst/>
            <a:gdLst>
              <a:gd name="connsiteX0" fmla="*/ 471488 w 869156"/>
              <a:gd name="connsiteY0" fmla="*/ 690563 h 1100138"/>
              <a:gd name="connsiteX1" fmla="*/ 647700 w 869156"/>
              <a:gd name="connsiteY1" fmla="*/ 507206 h 1100138"/>
              <a:gd name="connsiteX2" fmla="*/ 714375 w 869156"/>
              <a:gd name="connsiteY2" fmla="*/ 435769 h 1100138"/>
              <a:gd name="connsiteX3" fmla="*/ 731044 w 869156"/>
              <a:gd name="connsiteY3" fmla="*/ 414338 h 1100138"/>
              <a:gd name="connsiteX4" fmla="*/ 759619 w 869156"/>
              <a:gd name="connsiteY4" fmla="*/ 381000 h 1100138"/>
              <a:gd name="connsiteX5" fmla="*/ 790575 w 869156"/>
              <a:gd name="connsiteY5" fmla="*/ 361950 h 1100138"/>
              <a:gd name="connsiteX6" fmla="*/ 819150 w 869156"/>
              <a:gd name="connsiteY6" fmla="*/ 350044 h 1100138"/>
              <a:gd name="connsiteX7" fmla="*/ 838200 w 869156"/>
              <a:gd name="connsiteY7" fmla="*/ 338138 h 1100138"/>
              <a:gd name="connsiteX8" fmla="*/ 859631 w 869156"/>
              <a:gd name="connsiteY8" fmla="*/ 319088 h 1100138"/>
              <a:gd name="connsiteX9" fmla="*/ 866775 w 869156"/>
              <a:gd name="connsiteY9" fmla="*/ 297656 h 1100138"/>
              <a:gd name="connsiteX10" fmla="*/ 869156 w 869156"/>
              <a:gd name="connsiteY10" fmla="*/ 273844 h 1100138"/>
              <a:gd name="connsiteX11" fmla="*/ 862013 w 869156"/>
              <a:gd name="connsiteY11" fmla="*/ 254794 h 1100138"/>
              <a:gd name="connsiteX12" fmla="*/ 831056 w 869156"/>
              <a:gd name="connsiteY12" fmla="*/ 219075 h 1100138"/>
              <a:gd name="connsiteX13" fmla="*/ 766763 w 869156"/>
              <a:gd name="connsiteY13" fmla="*/ 161925 h 1100138"/>
              <a:gd name="connsiteX14" fmla="*/ 669131 w 869156"/>
              <a:gd name="connsiteY14" fmla="*/ 92869 h 1100138"/>
              <a:gd name="connsiteX15" fmla="*/ 573881 w 869156"/>
              <a:gd name="connsiteY15" fmla="*/ 38100 h 1100138"/>
              <a:gd name="connsiteX16" fmla="*/ 507206 w 869156"/>
              <a:gd name="connsiteY16" fmla="*/ 11906 h 1100138"/>
              <a:gd name="connsiteX17" fmla="*/ 478631 w 869156"/>
              <a:gd name="connsiteY17" fmla="*/ 2381 h 1100138"/>
              <a:gd name="connsiteX18" fmla="*/ 442913 w 869156"/>
              <a:gd name="connsiteY18" fmla="*/ 0 h 1100138"/>
              <a:gd name="connsiteX19" fmla="*/ 395288 w 869156"/>
              <a:gd name="connsiteY19" fmla="*/ 7144 h 1100138"/>
              <a:gd name="connsiteX20" fmla="*/ 354806 w 869156"/>
              <a:gd name="connsiteY20" fmla="*/ 21431 h 1100138"/>
              <a:gd name="connsiteX21" fmla="*/ 342900 w 869156"/>
              <a:gd name="connsiteY21" fmla="*/ 30956 h 1100138"/>
              <a:gd name="connsiteX22" fmla="*/ 342900 w 869156"/>
              <a:gd name="connsiteY22" fmla="*/ 38100 h 1100138"/>
              <a:gd name="connsiteX23" fmla="*/ 350044 w 869156"/>
              <a:gd name="connsiteY23" fmla="*/ 57150 h 1100138"/>
              <a:gd name="connsiteX24" fmla="*/ 371475 w 869156"/>
              <a:gd name="connsiteY24" fmla="*/ 76200 h 1100138"/>
              <a:gd name="connsiteX25" fmla="*/ 409575 w 869156"/>
              <a:gd name="connsiteY25" fmla="*/ 85725 h 1100138"/>
              <a:gd name="connsiteX26" fmla="*/ 440531 w 869156"/>
              <a:gd name="connsiteY26" fmla="*/ 95250 h 1100138"/>
              <a:gd name="connsiteX27" fmla="*/ 459581 w 869156"/>
              <a:gd name="connsiteY27" fmla="*/ 107156 h 1100138"/>
              <a:gd name="connsiteX28" fmla="*/ 483394 w 869156"/>
              <a:gd name="connsiteY28" fmla="*/ 130969 h 1100138"/>
              <a:gd name="connsiteX29" fmla="*/ 490538 w 869156"/>
              <a:gd name="connsiteY29" fmla="*/ 147638 h 1100138"/>
              <a:gd name="connsiteX30" fmla="*/ 492919 w 869156"/>
              <a:gd name="connsiteY30" fmla="*/ 166688 h 1100138"/>
              <a:gd name="connsiteX31" fmla="*/ 488156 w 869156"/>
              <a:gd name="connsiteY31" fmla="*/ 200025 h 1100138"/>
              <a:gd name="connsiteX32" fmla="*/ 473869 w 869156"/>
              <a:gd name="connsiteY32" fmla="*/ 250031 h 1100138"/>
              <a:gd name="connsiteX33" fmla="*/ 438150 w 869156"/>
              <a:gd name="connsiteY33" fmla="*/ 328613 h 1100138"/>
              <a:gd name="connsiteX34" fmla="*/ 364331 w 869156"/>
              <a:gd name="connsiteY34" fmla="*/ 476250 h 1100138"/>
              <a:gd name="connsiteX35" fmla="*/ 326231 w 869156"/>
              <a:gd name="connsiteY35" fmla="*/ 545306 h 1100138"/>
              <a:gd name="connsiteX36" fmla="*/ 204788 w 869156"/>
              <a:gd name="connsiteY36" fmla="*/ 750094 h 1100138"/>
              <a:gd name="connsiteX37" fmla="*/ 147638 w 869156"/>
              <a:gd name="connsiteY37" fmla="*/ 831056 h 1100138"/>
              <a:gd name="connsiteX38" fmla="*/ 69056 w 869156"/>
              <a:gd name="connsiteY38" fmla="*/ 947738 h 1100138"/>
              <a:gd name="connsiteX39" fmla="*/ 23813 w 869156"/>
              <a:gd name="connsiteY39" fmla="*/ 1009650 h 1100138"/>
              <a:gd name="connsiteX40" fmla="*/ 7144 w 869156"/>
              <a:gd name="connsiteY40" fmla="*/ 1033463 h 1100138"/>
              <a:gd name="connsiteX41" fmla="*/ 2381 w 869156"/>
              <a:gd name="connsiteY41" fmla="*/ 1054894 h 1100138"/>
              <a:gd name="connsiteX42" fmla="*/ 0 w 869156"/>
              <a:gd name="connsiteY42" fmla="*/ 1073944 h 1100138"/>
              <a:gd name="connsiteX43" fmla="*/ 7144 w 869156"/>
              <a:gd name="connsiteY43" fmla="*/ 1092994 h 1100138"/>
              <a:gd name="connsiteX44" fmla="*/ 16669 w 869156"/>
              <a:gd name="connsiteY44" fmla="*/ 1100138 h 1100138"/>
              <a:gd name="connsiteX45" fmla="*/ 30956 w 869156"/>
              <a:gd name="connsiteY45" fmla="*/ 1097756 h 1100138"/>
              <a:gd name="connsiteX46" fmla="*/ 54769 w 869156"/>
              <a:gd name="connsiteY46" fmla="*/ 1088231 h 1100138"/>
              <a:gd name="connsiteX47" fmla="*/ 109538 w 869156"/>
              <a:gd name="connsiteY47" fmla="*/ 1040606 h 1100138"/>
              <a:gd name="connsiteX48" fmla="*/ 209550 w 869156"/>
              <a:gd name="connsiteY48" fmla="*/ 945356 h 1100138"/>
              <a:gd name="connsiteX49" fmla="*/ 311944 w 869156"/>
              <a:gd name="connsiteY49" fmla="*/ 847725 h 1100138"/>
              <a:gd name="connsiteX50" fmla="*/ 416719 w 869156"/>
              <a:gd name="connsiteY50" fmla="*/ 742950 h 1100138"/>
              <a:gd name="connsiteX51" fmla="*/ 471488 w 869156"/>
              <a:gd name="connsiteY51" fmla="*/ 690563 h 110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156" h="1100138">
                <a:moveTo>
                  <a:pt x="471488" y="690563"/>
                </a:moveTo>
                <a:lnTo>
                  <a:pt x="647700" y="507206"/>
                </a:lnTo>
                <a:lnTo>
                  <a:pt x="714375" y="435769"/>
                </a:lnTo>
                <a:lnTo>
                  <a:pt x="731044" y="414338"/>
                </a:lnTo>
                <a:lnTo>
                  <a:pt x="759619" y="381000"/>
                </a:lnTo>
                <a:lnTo>
                  <a:pt x="790575" y="361950"/>
                </a:lnTo>
                <a:lnTo>
                  <a:pt x="819150" y="350044"/>
                </a:lnTo>
                <a:lnTo>
                  <a:pt x="838200" y="338138"/>
                </a:lnTo>
                <a:lnTo>
                  <a:pt x="859631" y="319088"/>
                </a:lnTo>
                <a:lnTo>
                  <a:pt x="866775" y="297656"/>
                </a:lnTo>
                <a:lnTo>
                  <a:pt x="869156" y="273844"/>
                </a:lnTo>
                <a:lnTo>
                  <a:pt x="862013" y="254794"/>
                </a:lnTo>
                <a:lnTo>
                  <a:pt x="831056" y="219075"/>
                </a:lnTo>
                <a:lnTo>
                  <a:pt x="766763" y="161925"/>
                </a:lnTo>
                <a:lnTo>
                  <a:pt x="669131" y="92869"/>
                </a:lnTo>
                <a:lnTo>
                  <a:pt x="573881" y="38100"/>
                </a:lnTo>
                <a:lnTo>
                  <a:pt x="507206" y="11906"/>
                </a:lnTo>
                <a:lnTo>
                  <a:pt x="478631" y="2381"/>
                </a:lnTo>
                <a:lnTo>
                  <a:pt x="442913" y="0"/>
                </a:lnTo>
                <a:lnTo>
                  <a:pt x="395288" y="7144"/>
                </a:lnTo>
                <a:lnTo>
                  <a:pt x="354806" y="21431"/>
                </a:lnTo>
                <a:lnTo>
                  <a:pt x="342900" y="30956"/>
                </a:lnTo>
                <a:lnTo>
                  <a:pt x="342900" y="38100"/>
                </a:lnTo>
                <a:lnTo>
                  <a:pt x="350044" y="57150"/>
                </a:lnTo>
                <a:lnTo>
                  <a:pt x="371475" y="76200"/>
                </a:lnTo>
                <a:lnTo>
                  <a:pt x="409575" y="85725"/>
                </a:lnTo>
                <a:lnTo>
                  <a:pt x="440531" y="95250"/>
                </a:lnTo>
                <a:lnTo>
                  <a:pt x="459581" y="107156"/>
                </a:lnTo>
                <a:lnTo>
                  <a:pt x="483394" y="130969"/>
                </a:lnTo>
                <a:lnTo>
                  <a:pt x="490538" y="147638"/>
                </a:lnTo>
                <a:lnTo>
                  <a:pt x="492919" y="166688"/>
                </a:lnTo>
                <a:lnTo>
                  <a:pt x="488156" y="200025"/>
                </a:lnTo>
                <a:lnTo>
                  <a:pt x="473869" y="250031"/>
                </a:lnTo>
                <a:lnTo>
                  <a:pt x="438150" y="328613"/>
                </a:lnTo>
                <a:lnTo>
                  <a:pt x="364331" y="476250"/>
                </a:lnTo>
                <a:lnTo>
                  <a:pt x="326231" y="545306"/>
                </a:lnTo>
                <a:lnTo>
                  <a:pt x="204788" y="750094"/>
                </a:lnTo>
                <a:lnTo>
                  <a:pt x="147638" y="831056"/>
                </a:lnTo>
                <a:lnTo>
                  <a:pt x="69056" y="947738"/>
                </a:lnTo>
                <a:lnTo>
                  <a:pt x="23813" y="1009650"/>
                </a:lnTo>
                <a:lnTo>
                  <a:pt x="7144" y="1033463"/>
                </a:lnTo>
                <a:lnTo>
                  <a:pt x="2381" y="1054894"/>
                </a:lnTo>
                <a:lnTo>
                  <a:pt x="0" y="1073944"/>
                </a:lnTo>
                <a:lnTo>
                  <a:pt x="7144" y="1092994"/>
                </a:lnTo>
                <a:lnTo>
                  <a:pt x="16669" y="1100138"/>
                </a:lnTo>
                <a:lnTo>
                  <a:pt x="30956" y="1097756"/>
                </a:lnTo>
                <a:lnTo>
                  <a:pt x="54769" y="1088231"/>
                </a:lnTo>
                <a:lnTo>
                  <a:pt x="109538" y="1040606"/>
                </a:lnTo>
                <a:lnTo>
                  <a:pt x="209550" y="945356"/>
                </a:lnTo>
                <a:lnTo>
                  <a:pt x="311944" y="847725"/>
                </a:lnTo>
                <a:lnTo>
                  <a:pt x="416719" y="742950"/>
                </a:lnTo>
                <a:lnTo>
                  <a:pt x="471488" y="6905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B67DD6F-FAAE-4781-B166-13355403AE2D}"/>
              </a:ext>
            </a:extLst>
          </p:cNvPr>
          <p:cNvSpPr/>
          <p:nvPr/>
        </p:nvSpPr>
        <p:spPr>
          <a:xfrm>
            <a:off x="3952875" y="2486025"/>
            <a:ext cx="350838" cy="1047750"/>
          </a:xfrm>
          <a:custGeom>
            <a:avLst/>
            <a:gdLst>
              <a:gd name="connsiteX0" fmla="*/ 342900 w 350044"/>
              <a:gd name="connsiteY0" fmla="*/ 533400 h 1047750"/>
              <a:gd name="connsiteX1" fmla="*/ 350044 w 350044"/>
              <a:gd name="connsiteY1" fmla="*/ 400050 h 1047750"/>
              <a:gd name="connsiteX2" fmla="*/ 345281 w 350044"/>
              <a:gd name="connsiteY2" fmla="*/ 333375 h 1047750"/>
              <a:gd name="connsiteX3" fmla="*/ 326231 w 350044"/>
              <a:gd name="connsiteY3" fmla="*/ 197644 h 1047750"/>
              <a:gd name="connsiteX4" fmla="*/ 307181 w 350044"/>
              <a:gd name="connsiteY4" fmla="*/ 147638 h 1047750"/>
              <a:gd name="connsiteX5" fmla="*/ 276225 w 350044"/>
              <a:gd name="connsiteY5" fmla="*/ 73819 h 1047750"/>
              <a:gd name="connsiteX6" fmla="*/ 250031 w 350044"/>
              <a:gd name="connsiteY6" fmla="*/ 30956 h 1047750"/>
              <a:gd name="connsiteX7" fmla="*/ 233363 w 350044"/>
              <a:gd name="connsiteY7" fmla="*/ 7144 h 1047750"/>
              <a:gd name="connsiteX8" fmla="*/ 221456 w 350044"/>
              <a:gd name="connsiteY8" fmla="*/ 0 h 1047750"/>
              <a:gd name="connsiteX9" fmla="*/ 202406 w 350044"/>
              <a:gd name="connsiteY9" fmla="*/ 0 h 1047750"/>
              <a:gd name="connsiteX10" fmla="*/ 188119 w 350044"/>
              <a:gd name="connsiteY10" fmla="*/ 4763 h 1047750"/>
              <a:gd name="connsiteX11" fmla="*/ 173831 w 350044"/>
              <a:gd name="connsiteY11" fmla="*/ 19050 h 1047750"/>
              <a:gd name="connsiteX12" fmla="*/ 171450 w 350044"/>
              <a:gd name="connsiteY12" fmla="*/ 30956 h 1047750"/>
              <a:gd name="connsiteX13" fmla="*/ 178594 w 350044"/>
              <a:gd name="connsiteY13" fmla="*/ 59531 h 1047750"/>
              <a:gd name="connsiteX14" fmla="*/ 190500 w 350044"/>
              <a:gd name="connsiteY14" fmla="*/ 104775 h 1047750"/>
              <a:gd name="connsiteX15" fmla="*/ 197644 w 350044"/>
              <a:gd name="connsiteY15" fmla="*/ 142875 h 1047750"/>
              <a:gd name="connsiteX16" fmla="*/ 202406 w 350044"/>
              <a:gd name="connsiteY16" fmla="*/ 216694 h 1047750"/>
              <a:gd name="connsiteX17" fmla="*/ 200025 w 350044"/>
              <a:gd name="connsiteY17" fmla="*/ 292894 h 1047750"/>
              <a:gd name="connsiteX18" fmla="*/ 188119 w 350044"/>
              <a:gd name="connsiteY18" fmla="*/ 357188 h 1047750"/>
              <a:gd name="connsiteX19" fmla="*/ 164306 w 350044"/>
              <a:gd name="connsiteY19" fmla="*/ 438150 h 1047750"/>
              <a:gd name="connsiteX20" fmla="*/ 135731 w 350044"/>
              <a:gd name="connsiteY20" fmla="*/ 507206 h 1047750"/>
              <a:gd name="connsiteX21" fmla="*/ 102394 w 350044"/>
              <a:gd name="connsiteY21" fmla="*/ 576263 h 1047750"/>
              <a:gd name="connsiteX22" fmla="*/ 52388 w 350044"/>
              <a:gd name="connsiteY22" fmla="*/ 650081 h 1047750"/>
              <a:gd name="connsiteX23" fmla="*/ 19050 w 350044"/>
              <a:gd name="connsiteY23" fmla="*/ 690563 h 1047750"/>
              <a:gd name="connsiteX24" fmla="*/ 11906 w 350044"/>
              <a:gd name="connsiteY24" fmla="*/ 704850 h 1047750"/>
              <a:gd name="connsiteX25" fmla="*/ 2381 w 350044"/>
              <a:gd name="connsiteY25" fmla="*/ 771525 h 1047750"/>
              <a:gd name="connsiteX26" fmla="*/ 0 w 350044"/>
              <a:gd name="connsiteY26" fmla="*/ 819150 h 1047750"/>
              <a:gd name="connsiteX27" fmla="*/ 2381 w 350044"/>
              <a:gd name="connsiteY27" fmla="*/ 859631 h 1047750"/>
              <a:gd name="connsiteX28" fmla="*/ 7144 w 350044"/>
              <a:gd name="connsiteY28" fmla="*/ 892969 h 1047750"/>
              <a:gd name="connsiteX29" fmla="*/ 14288 w 350044"/>
              <a:gd name="connsiteY29" fmla="*/ 919163 h 1047750"/>
              <a:gd name="connsiteX30" fmla="*/ 30956 w 350044"/>
              <a:gd name="connsiteY30" fmla="*/ 952500 h 1047750"/>
              <a:gd name="connsiteX31" fmla="*/ 47625 w 350044"/>
              <a:gd name="connsiteY31" fmla="*/ 976313 h 1047750"/>
              <a:gd name="connsiteX32" fmla="*/ 57150 w 350044"/>
              <a:gd name="connsiteY32" fmla="*/ 990600 h 1047750"/>
              <a:gd name="connsiteX33" fmla="*/ 64294 w 350044"/>
              <a:gd name="connsiteY33" fmla="*/ 1004888 h 1047750"/>
              <a:gd name="connsiteX34" fmla="*/ 71438 w 350044"/>
              <a:gd name="connsiteY34" fmla="*/ 1019175 h 1047750"/>
              <a:gd name="connsiteX35" fmla="*/ 88106 w 350044"/>
              <a:gd name="connsiteY35" fmla="*/ 1040606 h 1047750"/>
              <a:gd name="connsiteX36" fmla="*/ 100013 w 350044"/>
              <a:gd name="connsiteY36" fmla="*/ 1045369 h 1047750"/>
              <a:gd name="connsiteX37" fmla="*/ 114300 w 350044"/>
              <a:gd name="connsiteY37" fmla="*/ 1047750 h 1047750"/>
              <a:gd name="connsiteX38" fmla="*/ 133350 w 350044"/>
              <a:gd name="connsiteY38" fmla="*/ 1040606 h 1047750"/>
              <a:gd name="connsiteX39" fmla="*/ 166688 w 350044"/>
              <a:gd name="connsiteY39" fmla="*/ 1023938 h 1047750"/>
              <a:gd name="connsiteX40" fmla="*/ 207169 w 350044"/>
              <a:gd name="connsiteY40" fmla="*/ 983456 h 1047750"/>
              <a:gd name="connsiteX41" fmla="*/ 235744 w 350044"/>
              <a:gd name="connsiteY41" fmla="*/ 947738 h 1047750"/>
              <a:gd name="connsiteX42" fmla="*/ 259556 w 350044"/>
              <a:gd name="connsiteY42" fmla="*/ 904875 h 1047750"/>
              <a:gd name="connsiteX43" fmla="*/ 285750 w 350044"/>
              <a:gd name="connsiteY43" fmla="*/ 842963 h 1047750"/>
              <a:gd name="connsiteX44" fmla="*/ 307181 w 350044"/>
              <a:gd name="connsiteY44" fmla="*/ 764381 h 1047750"/>
              <a:gd name="connsiteX45" fmla="*/ 323850 w 350044"/>
              <a:gd name="connsiteY45" fmla="*/ 681038 h 1047750"/>
              <a:gd name="connsiteX46" fmla="*/ 333375 w 350044"/>
              <a:gd name="connsiteY46" fmla="*/ 595313 h 1047750"/>
              <a:gd name="connsiteX47" fmla="*/ 342900 w 350044"/>
              <a:gd name="connsiteY47" fmla="*/ 53340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50044" h="1047750">
                <a:moveTo>
                  <a:pt x="342900" y="533400"/>
                </a:moveTo>
                <a:lnTo>
                  <a:pt x="350044" y="400050"/>
                </a:lnTo>
                <a:lnTo>
                  <a:pt x="345281" y="333375"/>
                </a:lnTo>
                <a:lnTo>
                  <a:pt x="326231" y="197644"/>
                </a:lnTo>
                <a:lnTo>
                  <a:pt x="307181" y="147638"/>
                </a:lnTo>
                <a:lnTo>
                  <a:pt x="276225" y="73819"/>
                </a:lnTo>
                <a:lnTo>
                  <a:pt x="250031" y="30956"/>
                </a:lnTo>
                <a:lnTo>
                  <a:pt x="233363" y="7144"/>
                </a:lnTo>
                <a:lnTo>
                  <a:pt x="221456" y="0"/>
                </a:lnTo>
                <a:lnTo>
                  <a:pt x="202406" y="0"/>
                </a:lnTo>
                <a:lnTo>
                  <a:pt x="188119" y="4763"/>
                </a:lnTo>
                <a:lnTo>
                  <a:pt x="173831" y="19050"/>
                </a:lnTo>
                <a:lnTo>
                  <a:pt x="171450" y="30956"/>
                </a:lnTo>
                <a:lnTo>
                  <a:pt x="178594" y="59531"/>
                </a:lnTo>
                <a:lnTo>
                  <a:pt x="190500" y="104775"/>
                </a:lnTo>
                <a:lnTo>
                  <a:pt x="197644" y="142875"/>
                </a:lnTo>
                <a:lnTo>
                  <a:pt x="202406" y="216694"/>
                </a:lnTo>
                <a:cubicBezTo>
                  <a:pt x="201612" y="242094"/>
                  <a:pt x="200819" y="267494"/>
                  <a:pt x="200025" y="292894"/>
                </a:cubicBezTo>
                <a:lnTo>
                  <a:pt x="188119" y="357188"/>
                </a:lnTo>
                <a:lnTo>
                  <a:pt x="164306" y="438150"/>
                </a:lnTo>
                <a:lnTo>
                  <a:pt x="135731" y="507206"/>
                </a:lnTo>
                <a:lnTo>
                  <a:pt x="102394" y="576263"/>
                </a:lnTo>
                <a:lnTo>
                  <a:pt x="52388" y="650081"/>
                </a:lnTo>
                <a:lnTo>
                  <a:pt x="19050" y="690563"/>
                </a:lnTo>
                <a:lnTo>
                  <a:pt x="11906" y="704850"/>
                </a:lnTo>
                <a:lnTo>
                  <a:pt x="2381" y="771525"/>
                </a:lnTo>
                <a:lnTo>
                  <a:pt x="0" y="819150"/>
                </a:lnTo>
                <a:lnTo>
                  <a:pt x="2381" y="859631"/>
                </a:lnTo>
                <a:lnTo>
                  <a:pt x="7144" y="892969"/>
                </a:lnTo>
                <a:lnTo>
                  <a:pt x="14288" y="919163"/>
                </a:lnTo>
                <a:lnTo>
                  <a:pt x="30956" y="952500"/>
                </a:lnTo>
                <a:lnTo>
                  <a:pt x="47625" y="976313"/>
                </a:lnTo>
                <a:lnTo>
                  <a:pt x="57150" y="990600"/>
                </a:lnTo>
                <a:lnTo>
                  <a:pt x="64294" y="1004888"/>
                </a:lnTo>
                <a:lnTo>
                  <a:pt x="71438" y="1019175"/>
                </a:lnTo>
                <a:lnTo>
                  <a:pt x="88106" y="1040606"/>
                </a:lnTo>
                <a:lnTo>
                  <a:pt x="100013" y="1045369"/>
                </a:lnTo>
                <a:lnTo>
                  <a:pt x="114300" y="1047750"/>
                </a:lnTo>
                <a:lnTo>
                  <a:pt x="133350" y="1040606"/>
                </a:lnTo>
                <a:lnTo>
                  <a:pt x="166688" y="1023938"/>
                </a:lnTo>
                <a:lnTo>
                  <a:pt x="207169" y="983456"/>
                </a:lnTo>
                <a:lnTo>
                  <a:pt x="235744" y="947738"/>
                </a:lnTo>
                <a:lnTo>
                  <a:pt x="259556" y="904875"/>
                </a:lnTo>
                <a:lnTo>
                  <a:pt x="285750" y="842963"/>
                </a:lnTo>
                <a:lnTo>
                  <a:pt x="307181" y="764381"/>
                </a:lnTo>
                <a:lnTo>
                  <a:pt x="323850" y="681038"/>
                </a:lnTo>
                <a:lnTo>
                  <a:pt x="333375" y="595313"/>
                </a:lnTo>
                <a:lnTo>
                  <a:pt x="342900" y="533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62EC0D4-0A89-44C4-B3AB-A6063C251FE4}"/>
              </a:ext>
            </a:extLst>
          </p:cNvPr>
          <p:cNvSpPr/>
          <p:nvPr/>
        </p:nvSpPr>
        <p:spPr>
          <a:xfrm>
            <a:off x="5024439" y="2919414"/>
            <a:ext cx="1931987" cy="485775"/>
          </a:xfrm>
          <a:custGeom>
            <a:avLst/>
            <a:gdLst>
              <a:gd name="connsiteX0" fmla="*/ 876300 w 1931193"/>
              <a:gd name="connsiteY0" fmla="*/ 173831 h 485775"/>
              <a:gd name="connsiteX1" fmla="*/ 1107281 w 1931193"/>
              <a:gd name="connsiteY1" fmla="*/ 130968 h 485775"/>
              <a:gd name="connsiteX2" fmla="*/ 1271587 w 1931193"/>
              <a:gd name="connsiteY2" fmla="*/ 97631 h 485775"/>
              <a:gd name="connsiteX3" fmla="*/ 1316831 w 1931193"/>
              <a:gd name="connsiteY3" fmla="*/ 90487 h 485775"/>
              <a:gd name="connsiteX4" fmla="*/ 1333500 w 1931193"/>
              <a:gd name="connsiteY4" fmla="*/ 85725 h 485775"/>
              <a:gd name="connsiteX5" fmla="*/ 1393031 w 1931193"/>
              <a:gd name="connsiteY5" fmla="*/ 54768 h 485775"/>
              <a:gd name="connsiteX6" fmla="*/ 1450181 w 1931193"/>
              <a:gd name="connsiteY6" fmla="*/ 28575 h 485775"/>
              <a:gd name="connsiteX7" fmla="*/ 1502568 w 1931193"/>
              <a:gd name="connsiteY7" fmla="*/ 7143 h 485775"/>
              <a:gd name="connsiteX8" fmla="*/ 1528762 w 1931193"/>
              <a:gd name="connsiteY8" fmla="*/ 0 h 485775"/>
              <a:gd name="connsiteX9" fmla="*/ 1554956 w 1931193"/>
              <a:gd name="connsiteY9" fmla="*/ 4762 h 485775"/>
              <a:gd name="connsiteX10" fmla="*/ 1624012 w 1931193"/>
              <a:gd name="connsiteY10" fmla="*/ 28575 h 485775"/>
              <a:gd name="connsiteX11" fmla="*/ 1678781 w 1931193"/>
              <a:gd name="connsiteY11" fmla="*/ 52387 h 485775"/>
              <a:gd name="connsiteX12" fmla="*/ 1726406 w 1931193"/>
              <a:gd name="connsiteY12" fmla="*/ 78581 h 485775"/>
              <a:gd name="connsiteX13" fmla="*/ 1771650 w 1931193"/>
              <a:gd name="connsiteY13" fmla="*/ 104775 h 485775"/>
              <a:gd name="connsiteX14" fmla="*/ 1819275 w 1931193"/>
              <a:gd name="connsiteY14" fmla="*/ 138112 h 485775"/>
              <a:gd name="connsiteX15" fmla="*/ 1866900 w 1931193"/>
              <a:gd name="connsiteY15" fmla="*/ 176212 h 485775"/>
              <a:gd name="connsiteX16" fmla="*/ 1890712 w 1931193"/>
              <a:gd name="connsiteY16" fmla="*/ 197643 h 485775"/>
              <a:gd name="connsiteX17" fmla="*/ 1916906 w 1931193"/>
              <a:gd name="connsiteY17" fmla="*/ 226218 h 485775"/>
              <a:gd name="connsiteX18" fmla="*/ 1926431 w 1931193"/>
              <a:gd name="connsiteY18" fmla="*/ 240506 h 485775"/>
              <a:gd name="connsiteX19" fmla="*/ 1931193 w 1931193"/>
              <a:gd name="connsiteY19" fmla="*/ 257175 h 485775"/>
              <a:gd name="connsiteX20" fmla="*/ 1924050 w 1931193"/>
              <a:gd name="connsiteY20" fmla="*/ 271462 h 485775"/>
              <a:gd name="connsiteX21" fmla="*/ 1378743 w 1931193"/>
              <a:gd name="connsiteY21" fmla="*/ 266700 h 485775"/>
              <a:gd name="connsiteX22" fmla="*/ 1378743 w 1931193"/>
              <a:gd name="connsiteY22" fmla="*/ 257175 h 485775"/>
              <a:gd name="connsiteX23" fmla="*/ 1376362 w 1931193"/>
              <a:gd name="connsiteY23" fmla="*/ 245268 h 485775"/>
              <a:gd name="connsiteX24" fmla="*/ 1364456 w 1931193"/>
              <a:gd name="connsiteY24" fmla="*/ 230981 h 485775"/>
              <a:gd name="connsiteX25" fmla="*/ 1338262 w 1931193"/>
              <a:gd name="connsiteY25" fmla="*/ 221456 h 485775"/>
              <a:gd name="connsiteX26" fmla="*/ 1288256 w 1931193"/>
              <a:gd name="connsiteY26" fmla="*/ 228600 h 485775"/>
              <a:gd name="connsiteX27" fmla="*/ 1104900 w 1931193"/>
              <a:gd name="connsiteY27" fmla="*/ 264318 h 485775"/>
              <a:gd name="connsiteX28" fmla="*/ 942975 w 1931193"/>
              <a:gd name="connsiteY28" fmla="*/ 297656 h 485775"/>
              <a:gd name="connsiteX29" fmla="*/ 740568 w 1931193"/>
              <a:gd name="connsiteY29" fmla="*/ 350043 h 485775"/>
              <a:gd name="connsiteX30" fmla="*/ 561975 w 1931193"/>
              <a:gd name="connsiteY30" fmla="*/ 402431 h 485775"/>
              <a:gd name="connsiteX31" fmla="*/ 395287 w 1931193"/>
              <a:gd name="connsiteY31" fmla="*/ 464343 h 485775"/>
              <a:gd name="connsiteX32" fmla="*/ 335756 w 1931193"/>
              <a:gd name="connsiteY32" fmla="*/ 485775 h 485775"/>
              <a:gd name="connsiteX33" fmla="*/ 326231 w 1931193"/>
              <a:gd name="connsiteY33" fmla="*/ 485775 h 485775"/>
              <a:gd name="connsiteX34" fmla="*/ 283368 w 1931193"/>
              <a:gd name="connsiteY34" fmla="*/ 471487 h 485775"/>
              <a:gd name="connsiteX35" fmla="*/ 200025 w 1931193"/>
              <a:gd name="connsiteY35" fmla="*/ 419100 h 485775"/>
              <a:gd name="connsiteX36" fmla="*/ 135731 w 1931193"/>
              <a:gd name="connsiteY36" fmla="*/ 352425 h 485775"/>
              <a:gd name="connsiteX37" fmla="*/ 47625 w 1931193"/>
              <a:gd name="connsiteY37" fmla="*/ 230981 h 485775"/>
              <a:gd name="connsiteX38" fmla="*/ 14287 w 1931193"/>
              <a:gd name="connsiteY38" fmla="*/ 176212 h 485775"/>
              <a:gd name="connsiteX39" fmla="*/ 0 w 1931193"/>
              <a:gd name="connsiteY39" fmla="*/ 140493 h 485775"/>
              <a:gd name="connsiteX40" fmla="*/ 0 w 1931193"/>
              <a:gd name="connsiteY40" fmla="*/ 128587 h 485775"/>
              <a:gd name="connsiteX41" fmla="*/ 0 w 1931193"/>
              <a:gd name="connsiteY41" fmla="*/ 128587 h 485775"/>
              <a:gd name="connsiteX42" fmla="*/ 16668 w 1931193"/>
              <a:gd name="connsiteY42" fmla="*/ 111918 h 485775"/>
              <a:gd name="connsiteX43" fmla="*/ 28575 w 1931193"/>
              <a:gd name="connsiteY43" fmla="*/ 111918 h 485775"/>
              <a:gd name="connsiteX44" fmla="*/ 45243 w 1931193"/>
              <a:gd name="connsiteY44" fmla="*/ 116681 h 485775"/>
              <a:gd name="connsiteX45" fmla="*/ 59531 w 1931193"/>
              <a:gd name="connsiteY45" fmla="*/ 133350 h 485775"/>
              <a:gd name="connsiteX46" fmla="*/ 92868 w 1931193"/>
              <a:gd name="connsiteY46" fmla="*/ 161925 h 485775"/>
              <a:gd name="connsiteX47" fmla="*/ 138112 w 1931193"/>
              <a:gd name="connsiteY47" fmla="*/ 195262 h 485775"/>
              <a:gd name="connsiteX48" fmla="*/ 183356 w 1931193"/>
              <a:gd name="connsiteY48" fmla="*/ 219075 h 485775"/>
              <a:gd name="connsiteX49" fmla="*/ 252412 w 1931193"/>
              <a:gd name="connsiteY49" fmla="*/ 245268 h 485775"/>
              <a:gd name="connsiteX50" fmla="*/ 311943 w 1931193"/>
              <a:gd name="connsiteY50" fmla="*/ 257175 h 485775"/>
              <a:gd name="connsiteX51" fmla="*/ 381000 w 1931193"/>
              <a:gd name="connsiteY51" fmla="*/ 266700 h 485775"/>
              <a:gd name="connsiteX52" fmla="*/ 421481 w 1931193"/>
              <a:gd name="connsiteY52" fmla="*/ 266700 h 485775"/>
              <a:gd name="connsiteX53" fmla="*/ 552450 w 1931193"/>
              <a:gd name="connsiteY53" fmla="*/ 240506 h 485775"/>
              <a:gd name="connsiteX54" fmla="*/ 709612 w 1931193"/>
              <a:gd name="connsiteY54" fmla="*/ 209550 h 485775"/>
              <a:gd name="connsiteX55" fmla="*/ 876300 w 1931193"/>
              <a:gd name="connsiteY55" fmla="*/ 17383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931193" h="485775">
                <a:moveTo>
                  <a:pt x="876300" y="173831"/>
                </a:moveTo>
                <a:lnTo>
                  <a:pt x="1107281" y="130968"/>
                </a:lnTo>
                <a:lnTo>
                  <a:pt x="1271587" y="97631"/>
                </a:lnTo>
                <a:lnTo>
                  <a:pt x="1316831" y="90487"/>
                </a:lnTo>
                <a:lnTo>
                  <a:pt x="1333500" y="85725"/>
                </a:lnTo>
                <a:lnTo>
                  <a:pt x="1393031" y="54768"/>
                </a:lnTo>
                <a:lnTo>
                  <a:pt x="1450181" y="28575"/>
                </a:lnTo>
                <a:lnTo>
                  <a:pt x="1502568" y="7143"/>
                </a:lnTo>
                <a:lnTo>
                  <a:pt x="1528762" y="0"/>
                </a:lnTo>
                <a:lnTo>
                  <a:pt x="1554956" y="4762"/>
                </a:lnTo>
                <a:lnTo>
                  <a:pt x="1624012" y="28575"/>
                </a:lnTo>
                <a:lnTo>
                  <a:pt x="1678781" y="52387"/>
                </a:lnTo>
                <a:lnTo>
                  <a:pt x="1726406" y="78581"/>
                </a:lnTo>
                <a:lnTo>
                  <a:pt x="1771650" y="104775"/>
                </a:lnTo>
                <a:lnTo>
                  <a:pt x="1819275" y="138112"/>
                </a:lnTo>
                <a:lnTo>
                  <a:pt x="1866900" y="176212"/>
                </a:lnTo>
                <a:lnTo>
                  <a:pt x="1890712" y="197643"/>
                </a:lnTo>
                <a:lnTo>
                  <a:pt x="1916906" y="226218"/>
                </a:lnTo>
                <a:lnTo>
                  <a:pt x="1926431" y="240506"/>
                </a:lnTo>
                <a:lnTo>
                  <a:pt x="1931193" y="257175"/>
                </a:lnTo>
                <a:lnTo>
                  <a:pt x="1924050" y="271462"/>
                </a:lnTo>
                <a:lnTo>
                  <a:pt x="1378743" y="266700"/>
                </a:lnTo>
                <a:lnTo>
                  <a:pt x="1378743" y="257175"/>
                </a:lnTo>
                <a:lnTo>
                  <a:pt x="1376362" y="245268"/>
                </a:lnTo>
                <a:lnTo>
                  <a:pt x="1364456" y="230981"/>
                </a:lnTo>
                <a:cubicBezTo>
                  <a:pt x="1339906" y="221161"/>
                  <a:pt x="1349192" y="221456"/>
                  <a:pt x="1338262" y="221456"/>
                </a:cubicBezTo>
                <a:lnTo>
                  <a:pt x="1288256" y="228600"/>
                </a:lnTo>
                <a:lnTo>
                  <a:pt x="1104900" y="264318"/>
                </a:lnTo>
                <a:lnTo>
                  <a:pt x="942975" y="297656"/>
                </a:lnTo>
                <a:lnTo>
                  <a:pt x="740568" y="350043"/>
                </a:lnTo>
                <a:lnTo>
                  <a:pt x="561975" y="402431"/>
                </a:lnTo>
                <a:lnTo>
                  <a:pt x="395287" y="464343"/>
                </a:lnTo>
                <a:lnTo>
                  <a:pt x="335756" y="485775"/>
                </a:lnTo>
                <a:lnTo>
                  <a:pt x="326231" y="485775"/>
                </a:lnTo>
                <a:lnTo>
                  <a:pt x="283368" y="471487"/>
                </a:lnTo>
                <a:lnTo>
                  <a:pt x="200025" y="419100"/>
                </a:lnTo>
                <a:lnTo>
                  <a:pt x="135731" y="352425"/>
                </a:lnTo>
                <a:lnTo>
                  <a:pt x="47625" y="230981"/>
                </a:lnTo>
                <a:lnTo>
                  <a:pt x="14287" y="176212"/>
                </a:lnTo>
                <a:lnTo>
                  <a:pt x="0" y="140493"/>
                </a:lnTo>
                <a:lnTo>
                  <a:pt x="0" y="128587"/>
                </a:lnTo>
                <a:lnTo>
                  <a:pt x="0" y="128587"/>
                </a:lnTo>
                <a:lnTo>
                  <a:pt x="16668" y="111918"/>
                </a:lnTo>
                <a:lnTo>
                  <a:pt x="28575" y="111918"/>
                </a:lnTo>
                <a:lnTo>
                  <a:pt x="45243" y="116681"/>
                </a:lnTo>
                <a:lnTo>
                  <a:pt x="59531" y="133350"/>
                </a:lnTo>
                <a:lnTo>
                  <a:pt x="92868" y="161925"/>
                </a:lnTo>
                <a:lnTo>
                  <a:pt x="138112" y="195262"/>
                </a:lnTo>
                <a:lnTo>
                  <a:pt x="183356" y="219075"/>
                </a:lnTo>
                <a:lnTo>
                  <a:pt x="252412" y="245268"/>
                </a:lnTo>
                <a:lnTo>
                  <a:pt x="311943" y="257175"/>
                </a:lnTo>
                <a:lnTo>
                  <a:pt x="381000" y="266700"/>
                </a:lnTo>
                <a:lnTo>
                  <a:pt x="421481" y="266700"/>
                </a:lnTo>
                <a:lnTo>
                  <a:pt x="552450" y="240506"/>
                </a:lnTo>
                <a:lnTo>
                  <a:pt x="709612" y="209550"/>
                </a:lnTo>
                <a:lnTo>
                  <a:pt x="876300" y="173831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828D972-8FB5-41F5-8624-81BCBB6D4EDF}"/>
              </a:ext>
            </a:extLst>
          </p:cNvPr>
          <p:cNvSpPr/>
          <p:nvPr/>
        </p:nvSpPr>
        <p:spPr>
          <a:xfrm rot="19500000">
            <a:off x="4576764" y="1555750"/>
            <a:ext cx="3355975" cy="2344738"/>
          </a:xfrm>
          <a:custGeom>
            <a:avLst/>
            <a:gdLst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437156 w 3355289"/>
              <a:gd name="connsiteY29" fmla="*/ 2146041 h 2343850"/>
              <a:gd name="connsiteX30" fmla="*/ 2440889 w 3355289"/>
              <a:gd name="connsiteY30" fmla="*/ 2127380 h 2343850"/>
              <a:gd name="connsiteX31" fmla="*/ 2519266 w 3355289"/>
              <a:gd name="connsiteY31" fmla="*/ 2116183 h 2343850"/>
              <a:gd name="connsiteX32" fmla="*/ 2664823 w 3355289"/>
              <a:gd name="connsiteY32" fmla="*/ 2082593 h 2343850"/>
              <a:gd name="connsiteX33" fmla="*/ 2858900 w 3355289"/>
              <a:gd name="connsiteY33" fmla="*/ 2019145 h 2343850"/>
              <a:gd name="connsiteX34" fmla="*/ 3004457 w 3355289"/>
              <a:gd name="connsiteY34" fmla="*/ 1959429 h 2343850"/>
              <a:gd name="connsiteX35" fmla="*/ 3034315 w 3355289"/>
              <a:gd name="connsiteY35" fmla="*/ 1944500 h 2343850"/>
              <a:gd name="connsiteX36" fmla="*/ 3034315 w 3355289"/>
              <a:gd name="connsiteY36" fmla="*/ 1925838 h 2343850"/>
              <a:gd name="connsiteX37" fmla="*/ 3023119 w 3355289"/>
              <a:gd name="connsiteY37" fmla="*/ 1884784 h 2343850"/>
              <a:gd name="connsiteX38" fmla="*/ 2989529 w 3355289"/>
              <a:gd name="connsiteY38" fmla="*/ 1866123 h 2343850"/>
              <a:gd name="connsiteX39" fmla="*/ 2888758 w 3355289"/>
              <a:gd name="connsiteY39" fmla="*/ 1802674 h 2343850"/>
              <a:gd name="connsiteX40" fmla="*/ 2478211 w 3355289"/>
              <a:gd name="connsiteY40" fmla="*/ 1560078 h 2343850"/>
              <a:gd name="connsiteX41" fmla="*/ 1892249 w 3355289"/>
              <a:gd name="connsiteY41" fmla="*/ 1209247 h 2343850"/>
              <a:gd name="connsiteX42" fmla="*/ 1459308 w 3355289"/>
              <a:gd name="connsiteY42" fmla="*/ 966652 h 2343850"/>
              <a:gd name="connsiteX43" fmla="*/ 1123406 w 3355289"/>
              <a:gd name="connsiteY43" fmla="*/ 791236 h 2343850"/>
              <a:gd name="connsiteX44" fmla="*/ 794969 w 3355289"/>
              <a:gd name="connsiteY44" fmla="*/ 619553 h 2343850"/>
              <a:gd name="connsiteX45" fmla="*/ 522515 w 3355289"/>
              <a:gd name="connsiteY45" fmla="*/ 485192 h 2343850"/>
              <a:gd name="connsiteX46" fmla="*/ 302312 w 3355289"/>
              <a:gd name="connsiteY46" fmla="*/ 369492 h 2343850"/>
              <a:gd name="connsiteX47" fmla="*/ 179148 w 3355289"/>
              <a:gd name="connsiteY47" fmla="*/ 302312 h 2343850"/>
              <a:gd name="connsiteX48" fmla="*/ 123164 w 3355289"/>
              <a:gd name="connsiteY48" fmla="*/ 253793 h 2343850"/>
              <a:gd name="connsiteX49" fmla="*/ 48520 w 3355289"/>
              <a:gd name="connsiteY49" fmla="*/ 167951 h 2343850"/>
              <a:gd name="connsiteX50" fmla="*/ 0 w 3355289"/>
              <a:gd name="connsiteY50" fmla="*/ 119432 h 2343850"/>
              <a:gd name="connsiteX51" fmla="*/ 0 w 3355289"/>
              <a:gd name="connsiteY51" fmla="*/ 108235 h 2343850"/>
              <a:gd name="connsiteX52" fmla="*/ 59716 w 3355289"/>
              <a:gd name="connsiteY52" fmla="*/ 0 h 2343850"/>
              <a:gd name="connsiteX53" fmla="*/ 100771 w 3355289"/>
              <a:gd name="connsiteY53" fmla="*/ 29858 h 2343850"/>
              <a:gd name="connsiteX54" fmla="*/ 227667 w 3355289"/>
              <a:gd name="connsiteY54" fmla="*/ 126896 h 2343850"/>
              <a:gd name="connsiteX55" fmla="*/ 328438 w 3355289"/>
              <a:gd name="connsiteY55" fmla="*/ 197809 h 2343850"/>
              <a:gd name="connsiteX56" fmla="*/ 500121 w 3355289"/>
              <a:gd name="connsiteY56" fmla="*/ 294847 h 2343850"/>
              <a:gd name="connsiteX57" fmla="*/ 683001 w 3355289"/>
              <a:gd name="connsiteY57" fmla="*/ 388154 h 2343850"/>
              <a:gd name="connsiteX58" fmla="*/ 914400 w 3355289"/>
              <a:gd name="connsiteY58" fmla="*/ 511318 h 2343850"/>
              <a:gd name="connsiteX59" fmla="*/ 1063690 w 3355289"/>
              <a:gd name="connsiteY59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437156 w 3355289"/>
              <a:gd name="connsiteY29" fmla="*/ 2146041 h 2343850"/>
              <a:gd name="connsiteX30" fmla="*/ 2440889 w 3355289"/>
              <a:gd name="connsiteY30" fmla="*/ 2127380 h 2343850"/>
              <a:gd name="connsiteX31" fmla="*/ 2519266 w 3355289"/>
              <a:gd name="connsiteY31" fmla="*/ 2116183 h 2343850"/>
              <a:gd name="connsiteX32" fmla="*/ 2664823 w 3355289"/>
              <a:gd name="connsiteY32" fmla="*/ 2082593 h 2343850"/>
              <a:gd name="connsiteX33" fmla="*/ 3004457 w 3355289"/>
              <a:gd name="connsiteY33" fmla="*/ 1959429 h 2343850"/>
              <a:gd name="connsiteX34" fmla="*/ 3034315 w 3355289"/>
              <a:gd name="connsiteY34" fmla="*/ 1944500 h 2343850"/>
              <a:gd name="connsiteX35" fmla="*/ 3034315 w 3355289"/>
              <a:gd name="connsiteY35" fmla="*/ 1925838 h 2343850"/>
              <a:gd name="connsiteX36" fmla="*/ 3023119 w 3355289"/>
              <a:gd name="connsiteY36" fmla="*/ 1884784 h 2343850"/>
              <a:gd name="connsiteX37" fmla="*/ 2989529 w 3355289"/>
              <a:gd name="connsiteY37" fmla="*/ 1866123 h 2343850"/>
              <a:gd name="connsiteX38" fmla="*/ 2888758 w 3355289"/>
              <a:gd name="connsiteY38" fmla="*/ 1802674 h 2343850"/>
              <a:gd name="connsiteX39" fmla="*/ 2478211 w 3355289"/>
              <a:gd name="connsiteY39" fmla="*/ 1560078 h 2343850"/>
              <a:gd name="connsiteX40" fmla="*/ 1892249 w 3355289"/>
              <a:gd name="connsiteY40" fmla="*/ 1209247 h 2343850"/>
              <a:gd name="connsiteX41" fmla="*/ 1459308 w 3355289"/>
              <a:gd name="connsiteY41" fmla="*/ 966652 h 2343850"/>
              <a:gd name="connsiteX42" fmla="*/ 1123406 w 3355289"/>
              <a:gd name="connsiteY42" fmla="*/ 791236 h 2343850"/>
              <a:gd name="connsiteX43" fmla="*/ 794969 w 3355289"/>
              <a:gd name="connsiteY43" fmla="*/ 619553 h 2343850"/>
              <a:gd name="connsiteX44" fmla="*/ 522515 w 3355289"/>
              <a:gd name="connsiteY44" fmla="*/ 485192 h 2343850"/>
              <a:gd name="connsiteX45" fmla="*/ 302312 w 3355289"/>
              <a:gd name="connsiteY45" fmla="*/ 369492 h 2343850"/>
              <a:gd name="connsiteX46" fmla="*/ 179148 w 3355289"/>
              <a:gd name="connsiteY46" fmla="*/ 302312 h 2343850"/>
              <a:gd name="connsiteX47" fmla="*/ 123164 w 3355289"/>
              <a:gd name="connsiteY47" fmla="*/ 253793 h 2343850"/>
              <a:gd name="connsiteX48" fmla="*/ 48520 w 3355289"/>
              <a:gd name="connsiteY48" fmla="*/ 167951 h 2343850"/>
              <a:gd name="connsiteX49" fmla="*/ 0 w 3355289"/>
              <a:gd name="connsiteY49" fmla="*/ 119432 h 2343850"/>
              <a:gd name="connsiteX50" fmla="*/ 0 w 3355289"/>
              <a:gd name="connsiteY50" fmla="*/ 108235 h 2343850"/>
              <a:gd name="connsiteX51" fmla="*/ 59716 w 3355289"/>
              <a:gd name="connsiteY51" fmla="*/ 0 h 2343850"/>
              <a:gd name="connsiteX52" fmla="*/ 100771 w 3355289"/>
              <a:gd name="connsiteY52" fmla="*/ 29858 h 2343850"/>
              <a:gd name="connsiteX53" fmla="*/ 227667 w 3355289"/>
              <a:gd name="connsiteY53" fmla="*/ 126896 h 2343850"/>
              <a:gd name="connsiteX54" fmla="*/ 328438 w 3355289"/>
              <a:gd name="connsiteY54" fmla="*/ 197809 h 2343850"/>
              <a:gd name="connsiteX55" fmla="*/ 500121 w 3355289"/>
              <a:gd name="connsiteY55" fmla="*/ 294847 h 2343850"/>
              <a:gd name="connsiteX56" fmla="*/ 683001 w 3355289"/>
              <a:gd name="connsiteY56" fmla="*/ 388154 h 2343850"/>
              <a:gd name="connsiteX57" fmla="*/ 914400 w 3355289"/>
              <a:gd name="connsiteY57" fmla="*/ 511318 h 2343850"/>
              <a:gd name="connsiteX58" fmla="*/ 1063690 w 3355289"/>
              <a:gd name="connsiteY58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437156 w 3355289"/>
              <a:gd name="connsiteY29" fmla="*/ 2146041 h 2343850"/>
              <a:gd name="connsiteX30" fmla="*/ 2519266 w 3355289"/>
              <a:gd name="connsiteY30" fmla="*/ 2116183 h 2343850"/>
              <a:gd name="connsiteX31" fmla="*/ 2664823 w 3355289"/>
              <a:gd name="connsiteY31" fmla="*/ 2082593 h 2343850"/>
              <a:gd name="connsiteX32" fmla="*/ 3004457 w 3355289"/>
              <a:gd name="connsiteY32" fmla="*/ 1959429 h 2343850"/>
              <a:gd name="connsiteX33" fmla="*/ 3034315 w 3355289"/>
              <a:gd name="connsiteY33" fmla="*/ 1944500 h 2343850"/>
              <a:gd name="connsiteX34" fmla="*/ 3034315 w 3355289"/>
              <a:gd name="connsiteY34" fmla="*/ 1925838 h 2343850"/>
              <a:gd name="connsiteX35" fmla="*/ 3023119 w 3355289"/>
              <a:gd name="connsiteY35" fmla="*/ 1884784 h 2343850"/>
              <a:gd name="connsiteX36" fmla="*/ 2989529 w 3355289"/>
              <a:gd name="connsiteY36" fmla="*/ 1866123 h 2343850"/>
              <a:gd name="connsiteX37" fmla="*/ 2888758 w 3355289"/>
              <a:gd name="connsiteY37" fmla="*/ 1802674 h 2343850"/>
              <a:gd name="connsiteX38" fmla="*/ 2478211 w 3355289"/>
              <a:gd name="connsiteY38" fmla="*/ 1560078 h 2343850"/>
              <a:gd name="connsiteX39" fmla="*/ 1892249 w 3355289"/>
              <a:gd name="connsiteY39" fmla="*/ 1209247 h 2343850"/>
              <a:gd name="connsiteX40" fmla="*/ 1459308 w 3355289"/>
              <a:gd name="connsiteY40" fmla="*/ 966652 h 2343850"/>
              <a:gd name="connsiteX41" fmla="*/ 1123406 w 3355289"/>
              <a:gd name="connsiteY41" fmla="*/ 791236 h 2343850"/>
              <a:gd name="connsiteX42" fmla="*/ 794969 w 3355289"/>
              <a:gd name="connsiteY42" fmla="*/ 619553 h 2343850"/>
              <a:gd name="connsiteX43" fmla="*/ 522515 w 3355289"/>
              <a:gd name="connsiteY43" fmla="*/ 485192 h 2343850"/>
              <a:gd name="connsiteX44" fmla="*/ 302312 w 3355289"/>
              <a:gd name="connsiteY44" fmla="*/ 369492 h 2343850"/>
              <a:gd name="connsiteX45" fmla="*/ 179148 w 3355289"/>
              <a:gd name="connsiteY45" fmla="*/ 302312 h 2343850"/>
              <a:gd name="connsiteX46" fmla="*/ 123164 w 3355289"/>
              <a:gd name="connsiteY46" fmla="*/ 253793 h 2343850"/>
              <a:gd name="connsiteX47" fmla="*/ 48520 w 3355289"/>
              <a:gd name="connsiteY47" fmla="*/ 167951 h 2343850"/>
              <a:gd name="connsiteX48" fmla="*/ 0 w 3355289"/>
              <a:gd name="connsiteY48" fmla="*/ 119432 h 2343850"/>
              <a:gd name="connsiteX49" fmla="*/ 0 w 3355289"/>
              <a:gd name="connsiteY49" fmla="*/ 108235 h 2343850"/>
              <a:gd name="connsiteX50" fmla="*/ 59716 w 3355289"/>
              <a:gd name="connsiteY50" fmla="*/ 0 h 2343850"/>
              <a:gd name="connsiteX51" fmla="*/ 100771 w 3355289"/>
              <a:gd name="connsiteY51" fmla="*/ 29858 h 2343850"/>
              <a:gd name="connsiteX52" fmla="*/ 227667 w 3355289"/>
              <a:gd name="connsiteY52" fmla="*/ 126896 h 2343850"/>
              <a:gd name="connsiteX53" fmla="*/ 328438 w 3355289"/>
              <a:gd name="connsiteY53" fmla="*/ 197809 h 2343850"/>
              <a:gd name="connsiteX54" fmla="*/ 500121 w 3355289"/>
              <a:gd name="connsiteY54" fmla="*/ 294847 h 2343850"/>
              <a:gd name="connsiteX55" fmla="*/ 683001 w 3355289"/>
              <a:gd name="connsiteY55" fmla="*/ 388154 h 2343850"/>
              <a:gd name="connsiteX56" fmla="*/ 914400 w 3355289"/>
              <a:gd name="connsiteY56" fmla="*/ 511318 h 2343850"/>
              <a:gd name="connsiteX57" fmla="*/ 1063690 w 3355289"/>
              <a:gd name="connsiteY57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519266 w 3355289"/>
              <a:gd name="connsiteY29" fmla="*/ 2116183 h 2343850"/>
              <a:gd name="connsiteX30" fmla="*/ 2664823 w 3355289"/>
              <a:gd name="connsiteY30" fmla="*/ 2082593 h 2343850"/>
              <a:gd name="connsiteX31" fmla="*/ 3004457 w 3355289"/>
              <a:gd name="connsiteY31" fmla="*/ 1959429 h 2343850"/>
              <a:gd name="connsiteX32" fmla="*/ 3034315 w 3355289"/>
              <a:gd name="connsiteY32" fmla="*/ 1944500 h 2343850"/>
              <a:gd name="connsiteX33" fmla="*/ 3034315 w 3355289"/>
              <a:gd name="connsiteY33" fmla="*/ 1925838 h 2343850"/>
              <a:gd name="connsiteX34" fmla="*/ 3023119 w 3355289"/>
              <a:gd name="connsiteY34" fmla="*/ 1884784 h 2343850"/>
              <a:gd name="connsiteX35" fmla="*/ 2989529 w 3355289"/>
              <a:gd name="connsiteY35" fmla="*/ 1866123 h 2343850"/>
              <a:gd name="connsiteX36" fmla="*/ 2888758 w 3355289"/>
              <a:gd name="connsiteY36" fmla="*/ 1802674 h 2343850"/>
              <a:gd name="connsiteX37" fmla="*/ 2478211 w 3355289"/>
              <a:gd name="connsiteY37" fmla="*/ 1560078 h 2343850"/>
              <a:gd name="connsiteX38" fmla="*/ 1892249 w 3355289"/>
              <a:gd name="connsiteY38" fmla="*/ 1209247 h 2343850"/>
              <a:gd name="connsiteX39" fmla="*/ 1459308 w 3355289"/>
              <a:gd name="connsiteY39" fmla="*/ 966652 h 2343850"/>
              <a:gd name="connsiteX40" fmla="*/ 1123406 w 3355289"/>
              <a:gd name="connsiteY40" fmla="*/ 791236 h 2343850"/>
              <a:gd name="connsiteX41" fmla="*/ 794969 w 3355289"/>
              <a:gd name="connsiteY41" fmla="*/ 619553 h 2343850"/>
              <a:gd name="connsiteX42" fmla="*/ 522515 w 3355289"/>
              <a:gd name="connsiteY42" fmla="*/ 485192 h 2343850"/>
              <a:gd name="connsiteX43" fmla="*/ 302312 w 3355289"/>
              <a:gd name="connsiteY43" fmla="*/ 369492 h 2343850"/>
              <a:gd name="connsiteX44" fmla="*/ 179148 w 3355289"/>
              <a:gd name="connsiteY44" fmla="*/ 302312 h 2343850"/>
              <a:gd name="connsiteX45" fmla="*/ 123164 w 3355289"/>
              <a:gd name="connsiteY45" fmla="*/ 253793 h 2343850"/>
              <a:gd name="connsiteX46" fmla="*/ 48520 w 3355289"/>
              <a:gd name="connsiteY46" fmla="*/ 167951 h 2343850"/>
              <a:gd name="connsiteX47" fmla="*/ 0 w 3355289"/>
              <a:gd name="connsiteY47" fmla="*/ 119432 h 2343850"/>
              <a:gd name="connsiteX48" fmla="*/ 0 w 3355289"/>
              <a:gd name="connsiteY48" fmla="*/ 108235 h 2343850"/>
              <a:gd name="connsiteX49" fmla="*/ 59716 w 3355289"/>
              <a:gd name="connsiteY49" fmla="*/ 0 h 2343850"/>
              <a:gd name="connsiteX50" fmla="*/ 100771 w 3355289"/>
              <a:gd name="connsiteY50" fmla="*/ 29858 h 2343850"/>
              <a:gd name="connsiteX51" fmla="*/ 227667 w 3355289"/>
              <a:gd name="connsiteY51" fmla="*/ 126896 h 2343850"/>
              <a:gd name="connsiteX52" fmla="*/ 328438 w 3355289"/>
              <a:gd name="connsiteY52" fmla="*/ 197809 h 2343850"/>
              <a:gd name="connsiteX53" fmla="*/ 500121 w 3355289"/>
              <a:gd name="connsiteY53" fmla="*/ 294847 h 2343850"/>
              <a:gd name="connsiteX54" fmla="*/ 683001 w 3355289"/>
              <a:gd name="connsiteY54" fmla="*/ 388154 h 2343850"/>
              <a:gd name="connsiteX55" fmla="*/ 914400 w 3355289"/>
              <a:gd name="connsiteY55" fmla="*/ 511318 h 2343850"/>
              <a:gd name="connsiteX56" fmla="*/ 1063690 w 3355289"/>
              <a:gd name="connsiteY56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519266 w 3355289"/>
              <a:gd name="connsiteY28" fmla="*/ 2116183 h 2343850"/>
              <a:gd name="connsiteX29" fmla="*/ 2664823 w 3355289"/>
              <a:gd name="connsiteY29" fmla="*/ 2082593 h 2343850"/>
              <a:gd name="connsiteX30" fmla="*/ 3004457 w 3355289"/>
              <a:gd name="connsiteY30" fmla="*/ 1959429 h 2343850"/>
              <a:gd name="connsiteX31" fmla="*/ 3034315 w 3355289"/>
              <a:gd name="connsiteY31" fmla="*/ 1944500 h 2343850"/>
              <a:gd name="connsiteX32" fmla="*/ 3034315 w 3355289"/>
              <a:gd name="connsiteY32" fmla="*/ 1925838 h 2343850"/>
              <a:gd name="connsiteX33" fmla="*/ 3023119 w 3355289"/>
              <a:gd name="connsiteY33" fmla="*/ 1884784 h 2343850"/>
              <a:gd name="connsiteX34" fmla="*/ 2989529 w 3355289"/>
              <a:gd name="connsiteY34" fmla="*/ 1866123 h 2343850"/>
              <a:gd name="connsiteX35" fmla="*/ 2888758 w 3355289"/>
              <a:gd name="connsiteY35" fmla="*/ 1802674 h 2343850"/>
              <a:gd name="connsiteX36" fmla="*/ 2478211 w 3355289"/>
              <a:gd name="connsiteY36" fmla="*/ 1560078 h 2343850"/>
              <a:gd name="connsiteX37" fmla="*/ 1892249 w 3355289"/>
              <a:gd name="connsiteY37" fmla="*/ 1209247 h 2343850"/>
              <a:gd name="connsiteX38" fmla="*/ 1459308 w 3355289"/>
              <a:gd name="connsiteY38" fmla="*/ 966652 h 2343850"/>
              <a:gd name="connsiteX39" fmla="*/ 1123406 w 3355289"/>
              <a:gd name="connsiteY39" fmla="*/ 791236 h 2343850"/>
              <a:gd name="connsiteX40" fmla="*/ 794969 w 3355289"/>
              <a:gd name="connsiteY40" fmla="*/ 619553 h 2343850"/>
              <a:gd name="connsiteX41" fmla="*/ 522515 w 3355289"/>
              <a:gd name="connsiteY41" fmla="*/ 485192 h 2343850"/>
              <a:gd name="connsiteX42" fmla="*/ 302312 w 3355289"/>
              <a:gd name="connsiteY42" fmla="*/ 369492 h 2343850"/>
              <a:gd name="connsiteX43" fmla="*/ 179148 w 3355289"/>
              <a:gd name="connsiteY43" fmla="*/ 302312 h 2343850"/>
              <a:gd name="connsiteX44" fmla="*/ 123164 w 3355289"/>
              <a:gd name="connsiteY44" fmla="*/ 253793 h 2343850"/>
              <a:gd name="connsiteX45" fmla="*/ 48520 w 3355289"/>
              <a:gd name="connsiteY45" fmla="*/ 167951 h 2343850"/>
              <a:gd name="connsiteX46" fmla="*/ 0 w 3355289"/>
              <a:gd name="connsiteY46" fmla="*/ 119432 h 2343850"/>
              <a:gd name="connsiteX47" fmla="*/ 0 w 3355289"/>
              <a:gd name="connsiteY47" fmla="*/ 108235 h 2343850"/>
              <a:gd name="connsiteX48" fmla="*/ 59716 w 3355289"/>
              <a:gd name="connsiteY48" fmla="*/ 0 h 2343850"/>
              <a:gd name="connsiteX49" fmla="*/ 100771 w 3355289"/>
              <a:gd name="connsiteY49" fmla="*/ 29858 h 2343850"/>
              <a:gd name="connsiteX50" fmla="*/ 227667 w 3355289"/>
              <a:gd name="connsiteY50" fmla="*/ 126896 h 2343850"/>
              <a:gd name="connsiteX51" fmla="*/ 328438 w 3355289"/>
              <a:gd name="connsiteY51" fmla="*/ 197809 h 2343850"/>
              <a:gd name="connsiteX52" fmla="*/ 500121 w 3355289"/>
              <a:gd name="connsiteY52" fmla="*/ 294847 h 2343850"/>
              <a:gd name="connsiteX53" fmla="*/ 683001 w 3355289"/>
              <a:gd name="connsiteY53" fmla="*/ 388154 h 2343850"/>
              <a:gd name="connsiteX54" fmla="*/ 914400 w 3355289"/>
              <a:gd name="connsiteY54" fmla="*/ 511318 h 2343850"/>
              <a:gd name="connsiteX55" fmla="*/ 1063690 w 3355289"/>
              <a:gd name="connsiteY55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519266 w 3355289"/>
              <a:gd name="connsiteY27" fmla="*/ 2116183 h 2343850"/>
              <a:gd name="connsiteX28" fmla="*/ 2664823 w 3355289"/>
              <a:gd name="connsiteY28" fmla="*/ 2082593 h 2343850"/>
              <a:gd name="connsiteX29" fmla="*/ 3004457 w 3355289"/>
              <a:gd name="connsiteY29" fmla="*/ 1959429 h 2343850"/>
              <a:gd name="connsiteX30" fmla="*/ 3034315 w 3355289"/>
              <a:gd name="connsiteY30" fmla="*/ 1944500 h 2343850"/>
              <a:gd name="connsiteX31" fmla="*/ 3034315 w 3355289"/>
              <a:gd name="connsiteY31" fmla="*/ 1925838 h 2343850"/>
              <a:gd name="connsiteX32" fmla="*/ 3023119 w 3355289"/>
              <a:gd name="connsiteY32" fmla="*/ 1884784 h 2343850"/>
              <a:gd name="connsiteX33" fmla="*/ 2989529 w 3355289"/>
              <a:gd name="connsiteY33" fmla="*/ 1866123 h 2343850"/>
              <a:gd name="connsiteX34" fmla="*/ 2888758 w 3355289"/>
              <a:gd name="connsiteY34" fmla="*/ 1802674 h 2343850"/>
              <a:gd name="connsiteX35" fmla="*/ 2478211 w 3355289"/>
              <a:gd name="connsiteY35" fmla="*/ 1560078 h 2343850"/>
              <a:gd name="connsiteX36" fmla="*/ 1892249 w 3355289"/>
              <a:gd name="connsiteY36" fmla="*/ 1209247 h 2343850"/>
              <a:gd name="connsiteX37" fmla="*/ 1459308 w 3355289"/>
              <a:gd name="connsiteY37" fmla="*/ 966652 h 2343850"/>
              <a:gd name="connsiteX38" fmla="*/ 1123406 w 3355289"/>
              <a:gd name="connsiteY38" fmla="*/ 791236 h 2343850"/>
              <a:gd name="connsiteX39" fmla="*/ 794969 w 3355289"/>
              <a:gd name="connsiteY39" fmla="*/ 619553 h 2343850"/>
              <a:gd name="connsiteX40" fmla="*/ 522515 w 3355289"/>
              <a:gd name="connsiteY40" fmla="*/ 485192 h 2343850"/>
              <a:gd name="connsiteX41" fmla="*/ 302312 w 3355289"/>
              <a:gd name="connsiteY41" fmla="*/ 369492 h 2343850"/>
              <a:gd name="connsiteX42" fmla="*/ 179148 w 3355289"/>
              <a:gd name="connsiteY42" fmla="*/ 302312 h 2343850"/>
              <a:gd name="connsiteX43" fmla="*/ 123164 w 3355289"/>
              <a:gd name="connsiteY43" fmla="*/ 253793 h 2343850"/>
              <a:gd name="connsiteX44" fmla="*/ 48520 w 3355289"/>
              <a:gd name="connsiteY44" fmla="*/ 167951 h 2343850"/>
              <a:gd name="connsiteX45" fmla="*/ 0 w 3355289"/>
              <a:gd name="connsiteY45" fmla="*/ 119432 h 2343850"/>
              <a:gd name="connsiteX46" fmla="*/ 0 w 3355289"/>
              <a:gd name="connsiteY46" fmla="*/ 108235 h 2343850"/>
              <a:gd name="connsiteX47" fmla="*/ 59716 w 3355289"/>
              <a:gd name="connsiteY47" fmla="*/ 0 h 2343850"/>
              <a:gd name="connsiteX48" fmla="*/ 100771 w 3355289"/>
              <a:gd name="connsiteY48" fmla="*/ 29858 h 2343850"/>
              <a:gd name="connsiteX49" fmla="*/ 227667 w 3355289"/>
              <a:gd name="connsiteY49" fmla="*/ 126896 h 2343850"/>
              <a:gd name="connsiteX50" fmla="*/ 328438 w 3355289"/>
              <a:gd name="connsiteY50" fmla="*/ 197809 h 2343850"/>
              <a:gd name="connsiteX51" fmla="*/ 500121 w 3355289"/>
              <a:gd name="connsiteY51" fmla="*/ 294847 h 2343850"/>
              <a:gd name="connsiteX52" fmla="*/ 683001 w 3355289"/>
              <a:gd name="connsiteY52" fmla="*/ 388154 h 2343850"/>
              <a:gd name="connsiteX53" fmla="*/ 914400 w 3355289"/>
              <a:gd name="connsiteY53" fmla="*/ 511318 h 2343850"/>
              <a:gd name="connsiteX54" fmla="*/ 1063690 w 3355289"/>
              <a:gd name="connsiteY54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664823 w 3355289"/>
              <a:gd name="connsiteY27" fmla="*/ 2082593 h 2343850"/>
              <a:gd name="connsiteX28" fmla="*/ 3004457 w 3355289"/>
              <a:gd name="connsiteY28" fmla="*/ 1959429 h 2343850"/>
              <a:gd name="connsiteX29" fmla="*/ 3034315 w 3355289"/>
              <a:gd name="connsiteY29" fmla="*/ 1944500 h 2343850"/>
              <a:gd name="connsiteX30" fmla="*/ 3034315 w 3355289"/>
              <a:gd name="connsiteY30" fmla="*/ 1925838 h 2343850"/>
              <a:gd name="connsiteX31" fmla="*/ 3023119 w 3355289"/>
              <a:gd name="connsiteY31" fmla="*/ 1884784 h 2343850"/>
              <a:gd name="connsiteX32" fmla="*/ 2989529 w 3355289"/>
              <a:gd name="connsiteY32" fmla="*/ 1866123 h 2343850"/>
              <a:gd name="connsiteX33" fmla="*/ 2888758 w 3355289"/>
              <a:gd name="connsiteY33" fmla="*/ 1802674 h 2343850"/>
              <a:gd name="connsiteX34" fmla="*/ 2478211 w 3355289"/>
              <a:gd name="connsiteY34" fmla="*/ 1560078 h 2343850"/>
              <a:gd name="connsiteX35" fmla="*/ 1892249 w 3355289"/>
              <a:gd name="connsiteY35" fmla="*/ 1209247 h 2343850"/>
              <a:gd name="connsiteX36" fmla="*/ 1459308 w 3355289"/>
              <a:gd name="connsiteY36" fmla="*/ 966652 h 2343850"/>
              <a:gd name="connsiteX37" fmla="*/ 1123406 w 3355289"/>
              <a:gd name="connsiteY37" fmla="*/ 791236 h 2343850"/>
              <a:gd name="connsiteX38" fmla="*/ 794969 w 3355289"/>
              <a:gd name="connsiteY38" fmla="*/ 619553 h 2343850"/>
              <a:gd name="connsiteX39" fmla="*/ 522515 w 3355289"/>
              <a:gd name="connsiteY39" fmla="*/ 485192 h 2343850"/>
              <a:gd name="connsiteX40" fmla="*/ 302312 w 3355289"/>
              <a:gd name="connsiteY40" fmla="*/ 369492 h 2343850"/>
              <a:gd name="connsiteX41" fmla="*/ 179148 w 3355289"/>
              <a:gd name="connsiteY41" fmla="*/ 302312 h 2343850"/>
              <a:gd name="connsiteX42" fmla="*/ 123164 w 3355289"/>
              <a:gd name="connsiteY42" fmla="*/ 253793 h 2343850"/>
              <a:gd name="connsiteX43" fmla="*/ 48520 w 3355289"/>
              <a:gd name="connsiteY43" fmla="*/ 167951 h 2343850"/>
              <a:gd name="connsiteX44" fmla="*/ 0 w 3355289"/>
              <a:gd name="connsiteY44" fmla="*/ 119432 h 2343850"/>
              <a:gd name="connsiteX45" fmla="*/ 0 w 3355289"/>
              <a:gd name="connsiteY45" fmla="*/ 108235 h 2343850"/>
              <a:gd name="connsiteX46" fmla="*/ 59716 w 3355289"/>
              <a:gd name="connsiteY46" fmla="*/ 0 h 2343850"/>
              <a:gd name="connsiteX47" fmla="*/ 100771 w 3355289"/>
              <a:gd name="connsiteY47" fmla="*/ 29858 h 2343850"/>
              <a:gd name="connsiteX48" fmla="*/ 227667 w 3355289"/>
              <a:gd name="connsiteY48" fmla="*/ 126896 h 2343850"/>
              <a:gd name="connsiteX49" fmla="*/ 328438 w 3355289"/>
              <a:gd name="connsiteY49" fmla="*/ 197809 h 2343850"/>
              <a:gd name="connsiteX50" fmla="*/ 500121 w 3355289"/>
              <a:gd name="connsiteY50" fmla="*/ 294847 h 2343850"/>
              <a:gd name="connsiteX51" fmla="*/ 683001 w 3355289"/>
              <a:gd name="connsiteY51" fmla="*/ 388154 h 2343850"/>
              <a:gd name="connsiteX52" fmla="*/ 914400 w 3355289"/>
              <a:gd name="connsiteY52" fmla="*/ 511318 h 2343850"/>
              <a:gd name="connsiteX53" fmla="*/ 1063690 w 3355289"/>
              <a:gd name="connsiteY53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3004457 w 3355289"/>
              <a:gd name="connsiteY27" fmla="*/ 1959429 h 2343850"/>
              <a:gd name="connsiteX28" fmla="*/ 3034315 w 3355289"/>
              <a:gd name="connsiteY28" fmla="*/ 1944500 h 2343850"/>
              <a:gd name="connsiteX29" fmla="*/ 3034315 w 3355289"/>
              <a:gd name="connsiteY29" fmla="*/ 1925838 h 2343850"/>
              <a:gd name="connsiteX30" fmla="*/ 3023119 w 3355289"/>
              <a:gd name="connsiteY30" fmla="*/ 1884784 h 2343850"/>
              <a:gd name="connsiteX31" fmla="*/ 2989529 w 3355289"/>
              <a:gd name="connsiteY31" fmla="*/ 1866123 h 2343850"/>
              <a:gd name="connsiteX32" fmla="*/ 2888758 w 3355289"/>
              <a:gd name="connsiteY32" fmla="*/ 1802674 h 2343850"/>
              <a:gd name="connsiteX33" fmla="*/ 2478211 w 3355289"/>
              <a:gd name="connsiteY33" fmla="*/ 1560078 h 2343850"/>
              <a:gd name="connsiteX34" fmla="*/ 1892249 w 3355289"/>
              <a:gd name="connsiteY34" fmla="*/ 1209247 h 2343850"/>
              <a:gd name="connsiteX35" fmla="*/ 1459308 w 3355289"/>
              <a:gd name="connsiteY35" fmla="*/ 966652 h 2343850"/>
              <a:gd name="connsiteX36" fmla="*/ 1123406 w 3355289"/>
              <a:gd name="connsiteY36" fmla="*/ 791236 h 2343850"/>
              <a:gd name="connsiteX37" fmla="*/ 794969 w 3355289"/>
              <a:gd name="connsiteY37" fmla="*/ 619553 h 2343850"/>
              <a:gd name="connsiteX38" fmla="*/ 522515 w 3355289"/>
              <a:gd name="connsiteY38" fmla="*/ 485192 h 2343850"/>
              <a:gd name="connsiteX39" fmla="*/ 302312 w 3355289"/>
              <a:gd name="connsiteY39" fmla="*/ 369492 h 2343850"/>
              <a:gd name="connsiteX40" fmla="*/ 179148 w 3355289"/>
              <a:gd name="connsiteY40" fmla="*/ 302312 h 2343850"/>
              <a:gd name="connsiteX41" fmla="*/ 123164 w 3355289"/>
              <a:gd name="connsiteY41" fmla="*/ 253793 h 2343850"/>
              <a:gd name="connsiteX42" fmla="*/ 48520 w 3355289"/>
              <a:gd name="connsiteY42" fmla="*/ 167951 h 2343850"/>
              <a:gd name="connsiteX43" fmla="*/ 0 w 3355289"/>
              <a:gd name="connsiteY43" fmla="*/ 119432 h 2343850"/>
              <a:gd name="connsiteX44" fmla="*/ 0 w 3355289"/>
              <a:gd name="connsiteY44" fmla="*/ 108235 h 2343850"/>
              <a:gd name="connsiteX45" fmla="*/ 59716 w 3355289"/>
              <a:gd name="connsiteY45" fmla="*/ 0 h 2343850"/>
              <a:gd name="connsiteX46" fmla="*/ 100771 w 3355289"/>
              <a:gd name="connsiteY46" fmla="*/ 29858 h 2343850"/>
              <a:gd name="connsiteX47" fmla="*/ 227667 w 3355289"/>
              <a:gd name="connsiteY47" fmla="*/ 126896 h 2343850"/>
              <a:gd name="connsiteX48" fmla="*/ 328438 w 3355289"/>
              <a:gd name="connsiteY48" fmla="*/ 197809 h 2343850"/>
              <a:gd name="connsiteX49" fmla="*/ 500121 w 3355289"/>
              <a:gd name="connsiteY49" fmla="*/ 294847 h 2343850"/>
              <a:gd name="connsiteX50" fmla="*/ 683001 w 3355289"/>
              <a:gd name="connsiteY50" fmla="*/ 388154 h 2343850"/>
              <a:gd name="connsiteX51" fmla="*/ 914400 w 3355289"/>
              <a:gd name="connsiteY51" fmla="*/ 511318 h 2343850"/>
              <a:gd name="connsiteX52" fmla="*/ 1063690 w 3355289"/>
              <a:gd name="connsiteY52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3004457 w 3355289"/>
              <a:gd name="connsiteY26" fmla="*/ 1959429 h 2343850"/>
              <a:gd name="connsiteX27" fmla="*/ 3034315 w 3355289"/>
              <a:gd name="connsiteY27" fmla="*/ 1944500 h 2343850"/>
              <a:gd name="connsiteX28" fmla="*/ 3034315 w 3355289"/>
              <a:gd name="connsiteY28" fmla="*/ 1925838 h 2343850"/>
              <a:gd name="connsiteX29" fmla="*/ 3023119 w 3355289"/>
              <a:gd name="connsiteY29" fmla="*/ 1884784 h 2343850"/>
              <a:gd name="connsiteX30" fmla="*/ 2989529 w 3355289"/>
              <a:gd name="connsiteY30" fmla="*/ 1866123 h 2343850"/>
              <a:gd name="connsiteX31" fmla="*/ 2888758 w 3355289"/>
              <a:gd name="connsiteY31" fmla="*/ 1802674 h 2343850"/>
              <a:gd name="connsiteX32" fmla="*/ 2478211 w 3355289"/>
              <a:gd name="connsiteY32" fmla="*/ 1560078 h 2343850"/>
              <a:gd name="connsiteX33" fmla="*/ 1892249 w 3355289"/>
              <a:gd name="connsiteY33" fmla="*/ 1209247 h 2343850"/>
              <a:gd name="connsiteX34" fmla="*/ 1459308 w 3355289"/>
              <a:gd name="connsiteY34" fmla="*/ 966652 h 2343850"/>
              <a:gd name="connsiteX35" fmla="*/ 1123406 w 3355289"/>
              <a:gd name="connsiteY35" fmla="*/ 791236 h 2343850"/>
              <a:gd name="connsiteX36" fmla="*/ 794969 w 3355289"/>
              <a:gd name="connsiteY36" fmla="*/ 619553 h 2343850"/>
              <a:gd name="connsiteX37" fmla="*/ 522515 w 3355289"/>
              <a:gd name="connsiteY37" fmla="*/ 485192 h 2343850"/>
              <a:gd name="connsiteX38" fmla="*/ 302312 w 3355289"/>
              <a:gd name="connsiteY38" fmla="*/ 369492 h 2343850"/>
              <a:gd name="connsiteX39" fmla="*/ 179148 w 3355289"/>
              <a:gd name="connsiteY39" fmla="*/ 302312 h 2343850"/>
              <a:gd name="connsiteX40" fmla="*/ 123164 w 3355289"/>
              <a:gd name="connsiteY40" fmla="*/ 253793 h 2343850"/>
              <a:gd name="connsiteX41" fmla="*/ 48520 w 3355289"/>
              <a:gd name="connsiteY41" fmla="*/ 167951 h 2343850"/>
              <a:gd name="connsiteX42" fmla="*/ 0 w 3355289"/>
              <a:gd name="connsiteY42" fmla="*/ 119432 h 2343850"/>
              <a:gd name="connsiteX43" fmla="*/ 0 w 3355289"/>
              <a:gd name="connsiteY43" fmla="*/ 108235 h 2343850"/>
              <a:gd name="connsiteX44" fmla="*/ 59716 w 3355289"/>
              <a:gd name="connsiteY44" fmla="*/ 0 h 2343850"/>
              <a:gd name="connsiteX45" fmla="*/ 100771 w 3355289"/>
              <a:gd name="connsiteY45" fmla="*/ 29858 h 2343850"/>
              <a:gd name="connsiteX46" fmla="*/ 227667 w 3355289"/>
              <a:gd name="connsiteY46" fmla="*/ 126896 h 2343850"/>
              <a:gd name="connsiteX47" fmla="*/ 328438 w 3355289"/>
              <a:gd name="connsiteY47" fmla="*/ 197809 h 2343850"/>
              <a:gd name="connsiteX48" fmla="*/ 500121 w 3355289"/>
              <a:gd name="connsiteY48" fmla="*/ 294847 h 2343850"/>
              <a:gd name="connsiteX49" fmla="*/ 683001 w 3355289"/>
              <a:gd name="connsiteY49" fmla="*/ 388154 h 2343850"/>
              <a:gd name="connsiteX50" fmla="*/ 914400 w 3355289"/>
              <a:gd name="connsiteY50" fmla="*/ 511318 h 2343850"/>
              <a:gd name="connsiteX51" fmla="*/ 1063690 w 3355289"/>
              <a:gd name="connsiteY51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3004457 w 3355289"/>
              <a:gd name="connsiteY25" fmla="*/ 1959429 h 2343850"/>
              <a:gd name="connsiteX26" fmla="*/ 3034315 w 3355289"/>
              <a:gd name="connsiteY26" fmla="*/ 1944500 h 2343850"/>
              <a:gd name="connsiteX27" fmla="*/ 3034315 w 3355289"/>
              <a:gd name="connsiteY27" fmla="*/ 1925838 h 2343850"/>
              <a:gd name="connsiteX28" fmla="*/ 3023119 w 3355289"/>
              <a:gd name="connsiteY28" fmla="*/ 1884784 h 2343850"/>
              <a:gd name="connsiteX29" fmla="*/ 2989529 w 3355289"/>
              <a:gd name="connsiteY29" fmla="*/ 1866123 h 2343850"/>
              <a:gd name="connsiteX30" fmla="*/ 2888758 w 3355289"/>
              <a:gd name="connsiteY30" fmla="*/ 1802674 h 2343850"/>
              <a:gd name="connsiteX31" fmla="*/ 2478211 w 3355289"/>
              <a:gd name="connsiteY31" fmla="*/ 1560078 h 2343850"/>
              <a:gd name="connsiteX32" fmla="*/ 1892249 w 3355289"/>
              <a:gd name="connsiteY32" fmla="*/ 1209247 h 2343850"/>
              <a:gd name="connsiteX33" fmla="*/ 1459308 w 3355289"/>
              <a:gd name="connsiteY33" fmla="*/ 966652 h 2343850"/>
              <a:gd name="connsiteX34" fmla="*/ 1123406 w 3355289"/>
              <a:gd name="connsiteY34" fmla="*/ 791236 h 2343850"/>
              <a:gd name="connsiteX35" fmla="*/ 794969 w 3355289"/>
              <a:gd name="connsiteY35" fmla="*/ 619553 h 2343850"/>
              <a:gd name="connsiteX36" fmla="*/ 522515 w 3355289"/>
              <a:gd name="connsiteY36" fmla="*/ 485192 h 2343850"/>
              <a:gd name="connsiteX37" fmla="*/ 302312 w 3355289"/>
              <a:gd name="connsiteY37" fmla="*/ 369492 h 2343850"/>
              <a:gd name="connsiteX38" fmla="*/ 179148 w 3355289"/>
              <a:gd name="connsiteY38" fmla="*/ 302312 h 2343850"/>
              <a:gd name="connsiteX39" fmla="*/ 123164 w 3355289"/>
              <a:gd name="connsiteY39" fmla="*/ 253793 h 2343850"/>
              <a:gd name="connsiteX40" fmla="*/ 48520 w 3355289"/>
              <a:gd name="connsiteY40" fmla="*/ 167951 h 2343850"/>
              <a:gd name="connsiteX41" fmla="*/ 0 w 3355289"/>
              <a:gd name="connsiteY41" fmla="*/ 119432 h 2343850"/>
              <a:gd name="connsiteX42" fmla="*/ 0 w 3355289"/>
              <a:gd name="connsiteY42" fmla="*/ 108235 h 2343850"/>
              <a:gd name="connsiteX43" fmla="*/ 59716 w 3355289"/>
              <a:gd name="connsiteY43" fmla="*/ 0 h 2343850"/>
              <a:gd name="connsiteX44" fmla="*/ 100771 w 3355289"/>
              <a:gd name="connsiteY44" fmla="*/ 29858 h 2343850"/>
              <a:gd name="connsiteX45" fmla="*/ 227667 w 3355289"/>
              <a:gd name="connsiteY45" fmla="*/ 126896 h 2343850"/>
              <a:gd name="connsiteX46" fmla="*/ 328438 w 3355289"/>
              <a:gd name="connsiteY46" fmla="*/ 197809 h 2343850"/>
              <a:gd name="connsiteX47" fmla="*/ 500121 w 3355289"/>
              <a:gd name="connsiteY47" fmla="*/ 294847 h 2343850"/>
              <a:gd name="connsiteX48" fmla="*/ 683001 w 3355289"/>
              <a:gd name="connsiteY48" fmla="*/ 388154 h 2343850"/>
              <a:gd name="connsiteX49" fmla="*/ 914400 w 3355289"/>
              <a:gd name="connsiteY49" fmla="*/ 511318 h 2343850"/>
              <a:gd name="connsiteX50" fmla="*/ 1063690 w 3355289"/>
              <a:gd name="connsiteY50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04457 w 3355289"/>
              <a:gd name="connsiteY24" fmla="*/ 1959429 h 2343850"/>
              <a:gd name="connsiteX25" fmla="*/ 3034315 w 3355289"/>
              <a:gd name="connsiteY25" fmla="*/ 1944500 h 2343850"/>
              <a:gd name="connsiteX26" fmla="*/ 3034315 w 3355289"/>
              <a:gd name="connsiteY26" fmla="*/ 1925838 h 2343850"/>
              <a:gd name="connsiteX27" fmla="*/ 3023119 w 3355289"/>
              <a:gd name="connsiteY27" fmla="*/ 1884784 h 2343850"/>
              <a:gd name="connsiteX28" fmla="*/ 2989529 w 3355289"/>
              <a:gd name="connsiteY28" fmla="*/ 1866123 h 2343850"/>
              <a:gd name="connsiteX29" fmla="*/ 2888758 w 3355289"/>
              <a:gd name="connsiteY29" fmla="*/ 1802674 h 2343850"/>
              <a:gd name="connsiteX30" fmla="*/ 2478211 w 3355289"/>
              <a:gd name="connsiteY30" fmla="*/ 1560078 h 2343850"/>
              <a:gd name="connsiteX31" fmla="*/ 1892249 w 3355289"/>
              <a:gd name="connsiteY31" fmla="*/ 1209247 h 2343850"/>
              <a:gd name="connsiteX32" fmla="*/ 1459308 w 3355289"/>
              <a:gd name="connsiteY32" fmla="*/ 966652 h 2343850"/>
              <a:gd name="connsiteX33" fmla="*/ 1123406 w 3355289"/>
              <a:gd name="connsiteY33" fmla="*/ 791236 h 2343850"/>
              <a:gd name="connsiteX34" fmla="*/ 794969 w 3355289"/>
              <a:gd name="connsiteY34" fmla="*/ 619553 h 2343850"/>
              <a:gd name="connsiteX35" fmla="*/ 522515 w 3355289"/>
              <a:gd name="connsiteY35" fmla="*/ 485192 h 2343850"/>
              <a:gd name="connsiteX36" fmla="*/ 302312 w 3355289"/>
              <a:gd name="connsiteY36" fmla="*/ 369492 h 2343850"/>
              <a:gd name="connsiteX37" fmla="*/ 179148 w 3355289"/>
              <a:gd name="connsiteY37" fmla="*/ 302312 h 2343850"/>
              <a:gd name="connsiteX38" fmla="*/ 123164 w 3355289"/>
              <a:gd name="connsiteY38" fmla="*/ 253793 h 2343850"/>
              <a:gd name="connsiteX39" fmla="*/ 48520 w 3355289"/>
              <a:gd name="connsiteY39" fmla="*/ 167951 h 2343850"/>
              <a:gd name="connsiteX40" fmla="*/ 0 w 3355289"/>
              <a:gd name="connsiteY40" fmla="*/ 119432 h 2343850"/>
              <a:gd name="connsiteX41" fmla="*/ 0 w 3355289"/>
              <a:gd name="connsiteY41" fmla="*/ 108235 h 2343850"/>
              <a:gd name="connsiteX42" fmla="*/ 59716 w 3355289"/>
              <a:gd name="connsiteY42" fmla="*/ 0 h 2343850"/>
              <a:gd name="connsiteX43" fmla="*/ 100771 w 3355289"/>
              <a:gd name="connsiteY43" fmla="*/ 29858 h 2343850"/>
              <a:gd name="connsiteX44" fmla="*/ 227667 w 3355289"/>
              <a:gd name="connsiteY44" fmla="*/ 126896 h 2343850"/>
              <a:gd name="connsiteX45" fmla="*/ 328438 w 3355289"/>
              <a:gd name="connsiteY45" fmla="*/ 197809 h 2343850"/>
              <a:gd name="connsiteX46" fmla="*/ 500121 w 3355289"/>
              <a:gd name="connsiteY46" fmla="*/ 294847 h 2343850"/>
              <a:gd name="connsiteX47" fmla="*/ 683001 w 3355289"/>
              <a:gd name="connsiteY47" fmla="*/ 388154 h 2343850"/>
              <a:gd name="connsiteX48" fmla="*/ 914400 w 3355289"/>
              <a:gd name="connsiteY48" fmla="*/ 511318 h 2343850"/>
              <a:gd name="connsiteX49" fmla="*/ 1063690 w 3355289"/>
              <a:gd name="connsiteY49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004457 w 3355289"/>
              <a:gd name="connsiteY23" fmla="*/ 1959429 h 2343850"/>
              <a:gd name="connsiteX24" fmla="*/ 3034315 w 3355289"/>
              <a:gd name="connsiteY24" fmla="*/ 1944500 h 2343850"/>
              <a:gd name="connsiteX25" fmla="*/ 3034315 w 3355289"/>
              <a:gd name="connsiteY25" fmla="*/ 1925838 h 2343850"/>
              <a:gd name="connsiteX26" fmla="*/ 3023119 w 3355289"/>
              <a:gd name="connsiteY26" fmla="*/ 1884784 h 2343850"/>
              <a:gd name="connsiteX27" fmla="*/ 2989529 w 3355289"/>
              <a:gd name="connsiteY27" fmla="*/ 1866123 h 2343850"/>
              <a:gd name="connsiteX28" fmla="*/ 2888758 w 3355289"/>
              <a:gd name="connsiteY28" fmla="*/ 1802674 h 2343850"/>
              <a:gd name="connsiteX29" fmla="*/ 2478211 w 3355289"/>
              <a:gd name="connsiteY29" fmla="*/ 1560078 h 2343850"/>
              <a:gd name="connsiteX30" fmla="*/ 1892249 w 3355289"/>
              <a:gd name="connsiteY30" fmla="*/ 1209247 h 2343850"/>
              <a:gd name="connsiteX31" fmla="*/ 1459308 w 3355289"/>
              <a:gd name="connsiteY31" fmla="*/ 966652 h 2343850"/>
              <a:gd name="connsiteX32" fmla="*/ 1123406 w 3355289"/>
              <a:gd name="connsiteY32" fmla="*/ 791236 h 2343850"/>
              <a:gd name="connsiteX33" fmla="*/ 794969 w 3355289"/>
              <a:gd name="connsiteY33" fmla="*/ 619553 h 2343850"/>
              <a:gd name="connsiteX34" fmla="*/ 522515 w 3355289"/>
              <a:gd name="connsiteY34" fmla="*/ 485192 h 2343850"/>
              <a:gd name="connsiteX35" fmla="*/ 302312 w 3355289"/>
              <a:gd name="connsiteY35" fmla="*/ 369492 h 2343850"/>
              <a:gd name="connsiteX36" fmla="*/ 179148 w 3355289"/>
              <a:gd name="connsiteY36" fmla="*/ 302312 h 2343850"/>
              <a:gd name="connsiteX37" fmla="*/ 123164 w 3355289"/>
              <a:gd name="connsiteY37" fmla="*/ 253793 h 2343850"/>
              <a:gd name="connsiteX38" fmla="*/ 48520 w 3355289"/>
              <a:gd name="connsiteY38" fmla="*/ 167951 h 2343850"/>
              <a:gd name="connsiteX39" fmla="*/ 0 w 3355289"/>
              <a:gd name="connsiteY39" fmla="*/ 119432 h 2343850"/>
              <a:gd name="connsiteX40" fmla="*/ 0 w 3355289"/>
              <a:gd name="connsiteY40" fmla="*/ 108235 h 2343850"/>
              <a:gd name="connsiteX41" fmla="*/ 59716 w 3355289"/>
              <a:gd name="connsiteY41" fmla="*/ 0 h 2343850"/>
              <a:gd name="connsiteX42" fmla="*/ 100771 w 3355289"/>
              <a:gd name="connsiteY42" fmla="*/ 29858 h 2343850"/>
              <a:gd name="connsiteX43" fmla="*/ 227667 w 3355289"/>
              <a:gd name="connsiteY43" fmla="*/ 126896 h 2343850"/>
              <a:gd name="connsiteX44" fmla="*/ 328438 w 3355289"/>
              <a:gd name="connsiteY44" fmla="*/ 197809 h 2343850"/>
              <a:gd name="connsiteX45" fmla="*/ 500121 w 3355289"/>
              <a:gd name="connsiteY45" fmla="*/ 294847 h 2343850"/>
              <a:gd name="connsiteX46" fmla="*/ 683001 w 3355289"/>
              <a:gd name="connsiteY46" fmla="*/ 388154 h 2343850"/>
              <a:gd name="connsiteX47" fmla="*/ 914400 w 3355289"/>
              <a:gd name="connsiteY47" fmla="*/ 511318 h 2343850"/>
              <a:gd name="connsiteX48" fmla="*/ 1063690 w 3355289"/>
              <a:gd name="connsiteY48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004457 w 3355289"/>
              <a:gd name="connsiteY22" fmla="*/ 1959429 h 2343850"/>
              <a:gd name="connsiteX23" fmla="*/ 3034315 w 3355289"/>
              <a:gd name="connsiteY23" fmla="*/ 1944500 h 2343850"/>
              <a:gd name="connsiteX24" fmla="*/ 3034315 w 3355289"/>
              <a:gd name="connsiteY24" fmla="*/ 1925838 h 2343850"/>
              <a:gd name="connsiteX25" fmla="*/ 3023119 w 3355289"/>
              <a:gd name="connsiteY25" fmla="*/ 1884784 h 2343850"/>
              <a:gd name="connsiteX26" fmla="*/ 2989529 w 3355289"/>
              <a:gd name="connsiteY26" fmla="*/ 1866123 h 2343850"/>
              <a:gd name="connsiteX27" fmla="*/ 2888758 w 3355289"/>
              <a:gd name="connsiteY27" fmla="*/ 1802674 h 2343850"/>
              <a:gd name="connsiteX28" fmla="*/ 2478211 w 3355289"/>
              <a:gd name="connsiteY28" fmla="*/ 1560078 h 2343850"/>
              <a:gd name="connsiteX29" fmla="*/ 1892249 w 3355289"/>
              <a:gd name="connsiteY29" fmla="*/ 1209247 h 2343850"/>
              <a:gd name="connsiteX30" fmla="*/ 1459308 w 3355289"/>
              <a:gd name="connsiteY30" fmla="*/ 966652 h 2343850"/>
              <a:gd name="connsiteX31" fmla="*/ 1123406 w 3355289"/>
              <a:gd name="connsiteY31" fmla="*/ 791236 h 2343850"/>
              <a:gd name="connsiteX32" fmla="*/ 794969 w 3355289"/>
              <a:gd name="connsiteY32" fmla="*/ 619553 h 2343850"/>
              <a:gd name="connsiteX33" fmla="*/ 522515 w 3355289"/>
              <a:gd name="connsiteY33" fmla="*/ 485192 h 2343850"/>
              <a:gd name="connsiteX34" fmla="*/ 302312 w 3355289"/>
              <a:gd name="connsiteY34" fmla="*/ 369492 h 2343850"/>
              <a:gd name="connsiteX35" fmla="*/ 179148 w 3355289"/>
              <a:gd name="connsiteY35" fmla="*/ 302312 h 2343850"/>
              <a:gd name="connsiteX36" fmla="*/ 123164 w 3355289"/>
              <a:gd name="connsiteY36" fmla="*/ 253793 h 2343850"/>
              <a:gd name="connsiteX37" fmla="*/ 48520 w 3355289"/>
              <a:gd name="connsiteY37" fmla="*/ 167951 h 2343850"/>
              <a:gd name="connsiteX38" fmla="*/ 0 w 3355289"/>
              <a:gd name="connsiteY38" fmla="*/ 119432 h 2343850"/>
              <a:gd name="connsiteX39" fmla="*/ 0 w 3355289"/>
              <a:gd name="connsiteY39" fmla="*/ 108235 h 2343850"/>
              <a:gd name="connsiteX40" fmla="*/ 59716 w 3355289"/>
              <a:gd name="connsiteY40" fmla="*/ 0 h 2343850"/>
              <a:gd name="connsiteX41" fmla="*/ 100771 w 3355289"/>
              <a:gd name="connsiteY41" fmla="*/ 29858 h 2343850"/>
              <a:gd name="connsiteX42" fmla="*/ 227667 w 3355289"/>
              <a:gd name="connsiteY42" fmla="*/ 126896 h 2343850"/>
              <a:gd name="connsiteX43" fmla="*/ 328438 w 3355289"/>
              <a:gd name="connsiteY43" fmla="*/ 197809 h 2343850"/>
              <a:gd name="connsiteX44" fmla="*/ 500121 w 3355289"/>
              <a:gd name="connsiteY44" fmla="*/ 294847 h 2343850"/>
              <a:gd name="connsiteX45" fmla="*/ 683001 w 3355289"/>
              <a:gd name="connsiteY45" fmla="*/ 388154 h 2343850"/>
              <a:gd name="connsiteX46" fmla="*/ 914400 w 3355289"/>
              <a:gd name="connsiteY46" fmla="*/ 511318 h 2343850"/>
              <a:gd name="connsiteX47" fmla="*/ 1063690 w 3355289"/>
              <a:gd name="connsiteY47" fmla="*/ 589695 h 23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355289" h="2343850">
                <a:moveTo>
                  <a:pt x="1063690" y="589695"/>
                </a:moveTo>
                <a:lnTo>
                  <a:pt x="2116183" y="1149532"/>
                </a:lnTo>
                <a:lnTo>
                  <a:pt x="2392369" y="1317483"/>
                </a:lnTo>
                <a:lnTo>
                  <a:pt x="2791720" y="1548882"/>
                </a:lnTo>
                <a:lnTo>
                  <a:pt x="2911151" y="1619794"/>
                </a:lnTo>
                <a:lnTo>
                  <a:pt x="2955938" y="1642188"/>
                </a:lnTo>
                <a:lnTo>
                  <a:pt x="3052977" y="1672046"/>
                </a:lnTo>
                <a:lnTo>
                  <a:pt x="3135086" y="1690707"/>
                </a:lnTo>
                <a:lnTo>
                  <a:pt x="3183605" y="1701904"/>
                </a:lnTo>
                <a:lnTo>
                  <a:pt x="3202266" y="1713100"/>
                </a:lnTo>
                <a:lnTo>
                  <a:pt x="3213463" y="1739226"/>
                </a:lnTo>
                <a:lnTo>
                  <a:pt x="3239589" y="1828800"/>
                </a:lnTo>
                <a:lnTo>
                  <a:pt x="3299305" y="1993019"/>
                </a:lnTo>
                <a:lnTo>
                  <a:pt x="3321698" y="2045270"/>
                </a:lnTo>
                <a:lnTo>
                  <a:pt x="3336627" y="2104986"/>
                </a:lnTo>
                <a:lnTo>
                  <a:pt x="3347824" y="2179631"/>
                </a:lnTo>
                <a:lnTo>
                  <a:pt x="3355289" y="2243079"/>
                </a:lnTo>
                <a:lnTo>
                  <a:pt x="3355289" y="2291598"/>
                </a:lnTo>
                <a:lnTo>
                  <a:pt x="3347824" y="2313992"/>
                </a:lnTo>
                <a:lnTo>
                  <a:pt x="3329163" y="2336385"/>
                </a:lnTo>
                <a:lnTo>
                  <a:pt x="3310502" y="2343850"/>
                </a:lnTo>
                <a:lnTo>
                  <a:pt x="3291840" y="2340118"/>
                </a:lnTo>
                <a:lnTo>
                  <a:pt x="3004457" y="1959429"/>
                </a:lnTo>
                <a:lnTo>
                  <a:pt x="3034315" y="1944500"/>
                </a:lnTo>
                <a:lnTo>
                  <a:pt x="3034315" y="1925838"/>
                </a:lnTo>
                <a:lnTo>
                  <a:pt x="3023119" y="1884784"/>
                </a:lnTo>
                <a:lnTo>
                  <a:pt x="2989529" y="1866123"/>
                </a:lnTo>
                <a:lnTo>
                  <a:pt x="2888758" y="1802674"/>
                </a:lnTo>
                <a:lnTo>
                  <a:pt x="2478211" y="1560078"/>
                </a:lnTo>
                <a:lnTo>
                  <a:pt x="1892249" y="1209247"/>
                </a:lnTo>
                <a:lnTo>
                  <a:pt x="1459308" y="966652"/>
                </a:lnTo>
                <a:lnTo>
                  <a:pt x="1123406" y="791236"/>
                </a:lnTo>
                <a:lnTo>
                  <a:pt x="794969" y="619553"/>
                </a:lnTo>
                <a:lnTo>
                  <a:pt x="522515" y="485192"/>
                </a:lnTo>
                <a:lnTo>
                  <a:pt x="302312" y="369492"/>
                </a:lnTo>
                <a:lnTo>
                  <a:pt x="179148" y="302312"/>
                </a:lnTo>
                <a:lnTo>
                  <a:pt x="123164" y="253793"/>
                </a:lnTo>
                <a:lnTo>
                  <a:pt x="48520" y="167951"/>
                </a:lnTo>
                <a:lnTo>
                  <a:pt x="0" y="119432"/>
                </a:lnTo>
                <a:lnTo>
                  <a:pt x="0" y="108235"/>
                </a:lnTo>
                <a:lnTo>
                  <a:pt x="59716" y="0"/>
                </a:lnTo>
                <a:lnTo>
                  <a:pt x="100771" y="29858"/>
                </a:lnTo>
                <a:lnTo>
                  <a:pt x="227667" y="126896"/>
                </a:lnTo>
                <a:lnTo>
                  <a:pt x="328438" y="197809"/>
                </a:lnTo>
                <a:lnTo>
                  <a:pt x="500121" y="294847"/>
                </a:lnTo>
                <a:lnTo>
                  <a:pt x="683001" y="388154"/>
                </a:lnTo>
                <a:lnTo>
                  <a:pt x="914400" y="511318"/>
                </a:lnTo>
                <a:lnTo>
                  <a:pt x="1063690" y="5896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5F1D0CD-7A2D-455B-B8C3-0D61DCF06DCB}"/>
              </a:ext>
            </a:extLst>
          </p:cNvPr>
          <p:cNvSpPr/>
          <p:nvPr/>
        </p:nvSpPr>
        <p:spPr>
          <a:xfrm rot="19500000">
            <a:off x="7348539" y="2614613"/>
            <a:ext cx="890587" cy="419100"/>
          </a:xfrm>
          <a:custGeom>
            <a:avLst/>
            <a:gdLst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437156 w 3355289"/>
              <a:gd name="connsiteY29" fmla="*/ 2146041 h 2343850"/>
              <a:gd name="connsiteX30" fmla="*/ 2440889 w 3355289"/>
              <a:gd name="connsiteY30" fmla="*/ 2127380 h 2343850"/>
              <a:gd name="connsiteX31" fmla="*/ 2519266 w 3355289"/>
              <a:gd name="connsiteY31" fmla="*/ 2116183 h 2343850"/>
              <a:gd name="connsiteX32" fmla="*/ 2664823 w 3355289"/>
              <a:gd name="connsiteY32" fmla="*/ 2082593 h 2343850"/>
              <a:gd name="connsiteX33" fmla="*/ 2858900 w 3355289"/>
              <a:gd name="connsiteY33" fmla="*/ 2019145 h 2343850"/>
              <a:gd name="connsiteX34" fmla="*/ 3004457 w 3355289"/>
              <a:gd name="connsiteY34" fmla="*/ 1959429 h 2343850"/>
              <a:gd name="connsiteX35" fmla="*/ 3034315 w 3355289"/>
              <a:gd name="connsiteY35" fmla="*/ 1944500 h 2343850"/>
              <a:gd name="connsiteX36" fmla="*/ 3034315 w 3355289"/>
              <a:gd name="connsiteY36" fmla="*/ 1925838 h 2343850"/>
              <a:gd name="connsiteX37" fmla="*/ 3023119 w 3355289"/>
              <a:gd name="connsiteY37" fmla="*/ 1884784 h 2343850"/>
              <a:gd name="connsiteX38" fmla="*/ 2989529 w 3355289"/>
              <a:gd name="connsiteY38" fmla="*/ 1866123 h 2343850"/>
              <a:gd name="connsiteX39" fmla="*/ 2888758 w 3355289"/>
              <a:gd name="connsiteY39" fmla="*/ 1802674 h 2343850"/>
              <a:gd name="connsiteX40" fmla="*/ 2478211 w 3355289"/>
              <a:gd name="connsiteY40" fmla="*/ 1560078 h 2343850"/>
              <a:gd name="connsiteX41" fmla="*/ 1892249 w 3355289"/>
              <a:gd name="connsiteY41" fmla="*/ 1209247 h 2343850"/>
              <a:gd name="connsiteX42" fmla="*/ 1459308 w 3355289"/>
              <a:gd name="connsiteY42" fmla="*/ 966652 h 2343850"/>
              <a:gd name="connsiteX43" fmla="*/ 1123406 w 3355289"/>
              <a:gd name="connsiteY43" fmla="*/ 791236 h 2343850"/>
              <a:gd name="connsiteX44" fmla="*/ 794969 w 3355289"/>
              <a:gd name="connsiteY44" fmla="*/ 619553 h 2343850"/>
              <a:gd name="connsiteX45" fmla="*/ 522515 w 3355289"/>
              <a:gd name="connsiteY45" fmla="*/ 485192 h 2343850"/>
              <a:gd name="connsiteX46" fmla="*/ 302312 w 3355289"/>
              <a:gd name="connsiteY46" fmla="*/ 369492 h 2343850"/>
              <a:gd name="connsiteX47" fmla="*/ 179148 w 3355289"/>
              <a:gd name="connsiteY47" fmla="*/ 302312 h 2343850"/>
              <a:gd name="connsiteX48" fmla="*/ 123164 w 3355289"/>
              <a:gd name="connsiteY48" fmla="*/ 253793 h 2343850"/>
              <a:gd name="connsiteX49" fmla="*/ 48520 w 3355289"/>
              <a:gd name="connsiteY49" fmla="*/ 167951 h 2343850"/>
              <a:gd name="connsiteX50" fmla="*/ 0 w 3355289"/>
              <a:gd name="connsiteY50" fmla="*/ 119432 h 2343850"/>
              <a:gd name="connsiteX51" fmla="*/ 0 w 3355289"/>
              <a:gd name="connsiteY51" fmla="*/ 108235 h 2343850"/>
              <a:gd name="connsiteX52" fmla="*/ 59716 w 3355289"/>
              <a:gd name="connsiteY52" fmla="*/ 0 h 2343850"/>
              <a:gd name="connsiteX53" fmla="*/ 100771 w 3355289"/>
              <a:gd name="connsiteY53" fmla="*/ 29858 h 2343850"/>
              <a:gd name="connsiteX54" fmla="*/ 227667 w 3355289"/>
              <a:gd name="connsiteY54" fmla="*/ 126896 h 2343850"/>
              <a:gd name="connsiteX55" fmla="*/ 328438 w 3355289"/>
              <a:gd name="connsiteY55" fmla="*/ 197809 h 2343850"/>
              <a:gd name="connsiteX56" fmla="*/ 500121 w 3355289"/>
              <a:gd name="connsiteY56" fmla="*/ 294847 h 2343850"/>
              <a:gd name="connsiteX57" fmla="*/ 683001 w 3355289"/>
              <a:gd name="connsiteY57" fmla="*/ 388154 h 2343850"/>
              <a:gd name="connsiteX58" fmla="*/ 914400 w 3355289"/>
              <a:gd name="connsiteY58" fmla="*/ 511318 h 2343850"/>
              <a:gd name="connsiteX59" fmla="*/ 1063690 w 3355289"/>
              <a:gd name="connsiteY59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437156 w 3355289"/>
              <a:gd name="connsiteY29" fmla="*/ 2146041 h 2343850"/>
              <a:gd name="connsiteX30" fmla="*/ 2440889 w 3355289"/>
              <a:gd name="connsiteY30" fmla="*/ 2127380 h 2343850"/>
              <a:gd name="connsiteX31" fmla="*/ 2519266 w 3355289"/>
              <a:gd name="connsiteY31" fmla="*/ 2116183 h 2343850"/>
              <a:gd name="connsiteX32" fmla="*/ 2664823 w 3355289"/>
              <a:gd name="connsiteY32" fmla="*/ 2082593 h 2343850"/>
              <a:gd name="connsiteX33" fmla="*/ 2858900 w 3355289"/>
              <a:gd name="connsiteY33" fmla="*/ 2019145 h 2343850"/>
              <a:gd name="connsiteX34" fmla="*/ 3004457 w 3355289"/>
              <a:gd name="connsiteY34" fmla="*/ 1959429 h 2343850"/>
              <a:gd name="connsiteX35" fmla="*/ 3034315 w 3355289"/>
              <a:gd name="connsiteY35" fmla="*/ 1944500 h 2343850"/>
              <a:gd name="connsiteX36" fmla="*/ 3034315 w 3355289"/>
              <a:gd name="connsiteY36" fmla="*/ 1925838 h 2343850"/>
              <a:gd name="connsiteX37" fmla="*/ 3023119 w 3355289"/>
              <a:gd name="connsiteY37" fmla="*/ 1884784 h 2343850"/>
              <a:gd name="connsiteX38" fmla="*/ 2989529 w 3355289"/>
              <a:gd name="connsiteY38" fmla="*/ 1866123 h 2343850"/>
              <a:gd name="connsiteX39" fmla="*/ 2888758 w 3355289"/>
              <a:gd name="connsiteY39" fmla="*/ 1802674 h 2343850"/>
              <a:gd name="connsiteX40" fmla="*/ 2478211 w 3355289"/>
              <a:gd name="connsiteY40" fmla="*/ 1560078 h 2343850"/>
              <a:gd name="connsiteX41" fmla="*/ 1892249 w 3355289"/>
              <a:gd name="connsiteY41" fmla="*/ 1209247 h 2343850"/>
              <a:gd name="connsiteX42" fmla="*/ 1459308 w 3355289"/>
              <a:gd name="connsiteY42" fmla="*/ 966652 h 2343850"/>
              <a:gd name="connsiteX43" fmla="*/ 1123406 w 3355289"/>
              <a:gd name="connsiteY43" fmla="*/ 791236 h 2343850"/>
              <a:gd name="connsiteX44" fmla="*/ 794969 w 3355289"/>
              <a:gd name="connsiteY44" fmla="*/ 619553 h 2343850"/>
              <a:gd name="connsiteX45" fmla="*/ 522515 w 3355289"/>
              <a:gd name="connsiteY45" fmla="*/ 485192 h 2343850"/>
              <a:gd name="connsiteX46" fmla="*/ 302312 w 3355289"/>
              <a:gd name="connsiteY46" fmla="*/ 369492 h 2343850"/>
              <a:gd name="connsiteX47" fmla="*/ 179148 w 3355289"/>
              <a:gd name="connsiteY47" fmla="*/ 302312 h 2343850"/>
              <a:gd name="connsiteX48" fmla="*/ 123164 w 3355289"/>
              <a:gd name="connsiteY48" fmla="*/ 253793 h 2343850"/>
              <a:gd name="connsiteX49" fmla="*/ 48520 w 3355289"/>
              <a:gd name="connsiteY49" fmla="*/ 167951 h 2343850"/>
              <a:gd name="connsiteX50" fmla="*/ 0 w 3355289"/>
              <a:gd name="connsiteY50" fmla="*/ 119432 h 2343850"/>
              <a:gd name="connsiteX51" fmla="*/ 59716 w 3355289"/>
              <a:gd name="connsiteY51" fmla="*/ 0 h 2343850"/>
              <a:gd name="connsiteX52" fmla="*/ 100771 w 3355289"/>
              <a:gd name="connsiteY52" fmla="*/ 29858 h 2343850"/>
              <a:gd name="connsiteX53" fmla="*/ 227667 w 3355289"/>
              <a:gd name="connsiteY53" fmla="*/ 126896 h 2343850"/>
              <a:gd name="connsiteX54" fmla="*/ 328438 w 3355289"/>
              <a:gd name="connsiteY54" fmla="*/ 197809 h 2343850"/>
              <a:gd name="connsiteX55" fmla="*/ 500121 w 3355289"/>
              <a:gd name="connsiteY55" fmla="*/ 294847 h 2343850"/>
              <a:gd name="connsiteX56" fmla="*/ 683001 w 3355289"/>
              <a:gd name="connsiteY56" fmla="*/ 388154 h 2343850"/>
              <a:gd name="connsiteX57" fmla="*/ 914400 w 3355289"/>
              <a:gd name="connsiteY57" fmla="*/ 511318 h 2343850"/>
              <a:gd name="connsiteX58" fmla="*/ 1063690 w 3355289"/>
              <a:gd name="connsiteY58" fmla="*/ 589695 h 2343850"/>
              <a:gd name="connsiteX0" fmla="*/ 1015170 w 3306769"/>
              <a:gd name="connsiteY0" fmla="*/ 589695 h 2343850"/>
              <a:gd name="connsiteX1" fmla="*/ 2067663 w 3306769"/>
              <a:gd name="connsiteY1" fmla="*/ 1149532 h 2343850"/>
              <a:gd name="connsiteX2" fmla="*/ 2343849 w 3306769"/>
              <a:gd name="connsiteY2" fmla="*/ 1317483 h 2343850"/>
              <a:gd name="connsiteX3" fmla="*/ 2743200 w 3306769"/>
              <a:gd name="connsiteY3" fmla="*/ 1548882 h 2343850"/>
              <a:gd name="connsiteX4" fmla="*/ 2862631 w 3306769"/>
              <a:gd name="connsiteY4" fmla="*/ 1619794 h 2343850"/>
              <a:gd name="connsiteX5" fmla="*/ 2907418 w 3306769"/>
              <a:gd name="connsiteY5" fmla="*/ 1642188 h 2343850"/>
              <a:gd name="connsiteX6" fmla="*/ 3004457 w 3306769"/>
              <a:gd name="connsiteY6" fmla="*/ 1672046 h 2343850"/>
              <a:gd name="connsiteX7" fmla="*/ 3086566 w 3306769"/>
              <a:gd name="connsiteY7" fmla="*/ 1690707 h 2343850"/>
              <a:gd name="connsiteX8" fmla="*/ 3135085 w 3306769"/>
              <a:gd name="connsiteY8" fmla="*/ 1701904 h 2343850"/>
              <a:gd name="connsiteX9" fmla="*/ 3153746 w 3306769"/>
              <a:gd name="connsiteY9" fmla="*/ 1713100 h 2343850"/>
              <a:gd name="connsiteX10" fmla="*/ 3164943 w 3306769"/>
              <a:gd name="connsiteY10" fmla="*/ 1739226 h 2343850"/>
              <a:gd name="connsiteX11" fmla="*/ 3191069 w 3306769"/>
              <a:gd name="connsiteY11" fmla="*/ 1828800 h 2343850"/>
              <a:gd name="connsiteX12" fmla="*/ 3250785 w 3306769"/>
              <a:gd name="connsiteY12" fmla="*/ 1993019 h 2343850"/>
              <a:gd name="connsiteX13" fmla="*/ 3273178 w 3306769"/>
              <a:gd name="connsiteY13" fmla="*/ 2045270 h 2343850"/>
              <a:gd name="connsiteX14" fmla="*/ 3288107 w 3306769"/>
              <a:gd name="connsiteY14" fmla="*/ 2104986 h 2343850"/>
              <a:gd name="connsiteX15" fmla="*/ 3299304 w 3306769"/>
              <a:gd name="connsiteY15" fmla="*/ 2179631 h 2343850"/>
              <a:gd name="connsiteX16" fmla="*/ 3306769 w 3306769"/>
              <a:gd name="connsiteY16" fmla="*/ 2243079 h 2343850"/>
              <a:gd name="connsiteX17" fmla="*/ 3306769 w 3306769"/>
              <a:gd name="connsiteY17" fmla="*/ 2291598 h 2343850"/>
              <a:gd name="connsiteX18" fmla="*/ 3299304 w 3306769"/>
              <a:gd name="connsiteY18" fmla="*/ 2313992 h 2343850"/>
              <a:gd name="connsiteX19" fmla="*/ 3280643 w 3306769"/>
              <a:gd name="connsiteY19" fmla="*/ 2336385 h 2343850"/>
              <a:gd name="connsiteX20" fmla="*/ 3261982 w 3306769"/>
              <a:gd name="connsiteY20" fmla="*/ 2343850 h 2343850"/>
              <a:gd name="connsiteX21" fmla="*/ 3243320 w 3306769"/>
              <a:gd name="connsiteY21" fmla="*/ 2340118 h 2343850"/>
              <a:gd name="connsiteX22" fmla="*/ 3176140 w 3306769"/>
              <a:gd name="connsiteY22" fmla="*/ 2306527 h 2343850"/>
              <a:gd name="connsiteX23" fmla="*/ 3090298 w 3306769"/>
              <a:gd name="connsiteY23" fmla="*/ 2280402 h 2343850"/>
              <a:gd name="connsiteX24" fmla="*/ 3030582 w 3306769"/>
              <a:gd name="connsiteY24" fmla="*/ 2269205 h 2343850"/>
              <a:gd name="connsiteX25" fmla="*/ 2937276 w 3306769"/>
              <a:gd name="connsiteY25" fmla="*/ 2265473 h 2343850"/>
              <a:gd name="connsiteX26" fmla="*/ 2709609 w 3306769"/>
              <a:gd name="connsiteY26" fmla="*/ 2235615 h 2343850"/>
              <a:gd name="connsiteX27" fmla="*/ 2448352 w 3306769"/>
              <a:gd name="connsiteY27" fmla="*/ 2175899 h 2343850"/>
              <a:gd name="connsiteX28" fmla="*/ 2407297 w 3306769"/>
              <a:gd name="connsiteY28" fmla="*/ 2157238 h 2343850"/>
              <a:gd name="connsiteX29" fmla="*/ 2388636 w 3306769"/>
              <a:gd name="connsiteY29" fmla="*/ 2146041 h 2343850"/>
              <a:gd name="connsiteX30" fmla="*/ 2392369 w 3306769"/>
              <a:gd name="connsiteY30" fmla="*/ 2127380 h 2343850"/>
              <a:gd name="connsiteX31" fmla="*/ 2470746 w 3306769"/>
              <a:gd name="connsiteY31" fmla="*/ 2116183 h 2343850"/>
              <a:gd name="connsiteX32" fmla="*/ 2616303 w 3306769"/>
              <a:gd name="connsiteY32" fmla="*/ 2082593 h 2343850"/>
              <a:gd name="connsiteX33" fmla="*/ 2810380 w 3306769"/>
              <a:gd name="connsiteY33" fmla="*/ 2019145 h 2343850"/>
              <a:gd name="connsiteX34" fmla="*/ 2955937 w 3306769"/>
              <a:gd name="connsiteY34" fmla="*/ 1959429 h 2343850"/>
              <a:gd name="connsiteX35" fmla="*/ 2985795 w 3306769"/>
              <a:gd name="connsiteY35" fmla="*/ 1944500 h 2343850"/>
              <a:gd name="connsiteX36" fmla="*/ 2985795 w 3306769"/>
              <a:gd name="connsiteY36" fmla="*/ 1925838 h 2343850"/>
              <a:gd name="connsiteX37" fmla="*/ 2974599 w 3306769"/>
              <a:gd name="connsiteY37" fmla="*/ 1884784 h 2343850"/>
              <a:gd name="connsiteX38" fmla="*/ 2941009 w 3306769"/>
              <a:gd name="connsiteY38" fmla="*/ 1866123 h 2343850"/>
              <a:gd name="connsiteX39" fmla="*/ 2840238 w 3306769"/>
              <a:gd name="connsiteY39" fmla="*/ 1802674 h 2343850"/>
              <a:gd name="connsiteX40" fmla="*/ 2429691 w 3306769"/>
              <a:gd name="connsiteY40" fmla="*/ 1560078 h 2343850"/>
              <a:gd name="connsiteX41" fmla="*/ 1843729 w 3306769"/>
              <a:gd name="connsiteY41" fmla="*/ 1209247 h 2343850"/>
              <a:gd name="connsiteX42" fmla="*/ 1410788 w 3306769"/>
              <a:gd name="connsiteY42" fmla="*/ 966652 h 2343850"/>
              <a:gd name="connsiteX43" fmla="*/ 1074886 w 3306769"/>
              <a:gd name="connsiteY43" fmla="*/ 791236 h 2343850"/>
              <a:gd name="connsiteX44" fmla="*/ 746449 w 3306769"/>
              <a:gd name="connsiteY44" fmla="*/ 619553 h 2343850"/>
              <a:gd name="connsiteX45" fmla="*/ 473995 w 3306769"/>
              <a:gd name="connsiteY45" fmla="*/ 485192 h 2343850"/>
              <a:gd name="connsiteX46" fmla="*/ 253792 w 3306769"/>
              <a:gd name="connsiteY46" fmla="*/ 369492 h 2343850"/>
              <a:gd name="connsiteX47" fmla="*/ 130628 w 3306769"/>
              <a:gd name="connsiteY47" fmla="*/ 302312 h 2343850"/>
              <a:gd name="connsiteX48" fmla="*/ 74644 w 3306769"/>
              <a:gd name="connsiteY48" fmla="*/ 253793 h 2343850"/>
              <a:gd name="connsiteX49" fmla="*/ 0 w 3306769"/>
              <a:gd name="connsiteY49" fmla="*/ 167951 h 2343850"/>
              <a:gd name="connsiteX50" fmla="*/ 11196 w 3306769"/>
              <a:gd name="connsiteY50" fmla="*/ 0 h 2343850"/>
              <a:gd name="connsiteX51" fmla="*/ 52251 w 3306769"/>
              <a:gd name="connsiteY51" fmla="*/ 29858 h 2343850"/>
              <a:gd name="connsiteX52" fmla="*/ 179147 w 3306769"/>
              <a:gd name="connsiteY52" fmla="*/ 126896 h 2343850"/>
              <a:gd name="connsiteX53" fmla="*/ 279918 w 3306769"/>
              <a:gd name="connsiteY53" fmla="*/ 197809 h 2343850"/>
              <a:gd name="connsiteX54" fmla="*/ 451601 w 3306769"/>
              <a:gd name="connsiteY54" fmla="*/ 294847 h 2343850"/>
              <a:gd name="connsiteX55" fmla="*/ 634481 w 3306769"/>
              <a:gd name="connsiteY55" fmla="*/ 388154 h 2343850"/>
              <a:gd name="connsiteX56" fmla="*/ 865880 w 3306769"/>
              <a:gd name="connsiteY56" fmla="*/ 511318 h 2343850"/>
              <a:gd name="connsiteX57" fmla="*/ 1015170 w 3306769"/>
              <a:gd name="connsiteY57" fmla="*/ 589695 h 2343850"/>
              <a:gd name="connsiteX0" fmla="*/ 1015170 w 3306769"/>
              <a:gd name="connsiteY0" fmla="*/ 559837 h 2313992"/>
              <a:gd name="connsiteX1" fmla="*/ 2067663 w 3306769"/>
              <a:gd name="connsiteY1" fmla="*/ 1119674 h 2313992"/>
              <a:gd name="connsiteX2" fmla="*/ 2343849 w 3306769"/>
              <a:gd name="connsiteY2" fmla="*/ 1287625 h 2313992"/>
              <a:gd name="connsiteX3" fmla="*/ 2743200 w 3306769"/>
              <a:gd name="connsiteY3" fmla="*/ 1519024 h 2313992"/>
              <a:gd name="connsiteX4" fmla="*/ 2862631 w 3306769"/>
              <a:gd name="connsiteY4" fmla="*/ 1589936 h 2313992"/>
              <a:gd name="connsiteX5" fmla="*/ 2907418 w 3306769"/>
              <a:gd name="connsiteY5" fmla="*/ 1612330 h 2313992"/>
              <a:gd name="connsiteX6" fmla="*/ 3004457 w 3306769"/>
              <a:gd name="connsiteY6" fmla="*/ 1642188 h 2313992"/>
              <a:gd name="connsiteX7" fmla="*/ 3086566 w 3306769"/>
              <a:gd name="connsiteY7" fmla="*/ 1660849 h 2313992"/>
              <a:gd name="connsiteX8" fmla="*/ 3135085 w 3306769"/>
              <a:gd name="connsiteY8" fmla="*/ 1672046 h 2313992"/>
              <a:gd name="connsiteX9" fmla="*/ 3153746 w 3306769"/>
              <a:gd name="connsiteY9" fmla="*/ 1683242 h 2313992"/>
              <a:gd name="connsiteX10" fmla="*/ 3164943 w 3306769"/>
              <a:gd name="connsiteY10" fmla="*/ 1709368 h 2313992"/>
              <a:gd name="connsiteX11" fmla="*/ 3191069 w 3306769"/>
              <a:gd name="connsiteY11" fmla="*/ 1798942 h 2313992"/>
              <a:gd name="connsiteX12" fmla="*/ 3250785 w 3306769"/>
              <a:gd name="connsiteY12" fmla="*/ 1963161 h 2313992"/>
              <a:gd name="connsiteX13" fmla="*/ 3273178 w 3306769"/>
              <a:gd name="connsiteY13" fmla="*/ 2015412 h 2313992"/>
              <a:gd name="connsiteX14" fmla="*/ 3288107 w 3306769"/>
              <a:gd name="connsiteY14" fmla="*/ 2075128 h 2313992"/>
              <a:gd name="connsiteX15" fmla="*/ 3299304 w 3306769"/>
              <a:gd name="connsiteY15" fmla="*/ 2149773 h 2313992"/>
              <a:gd name="connsiteX16" fmla="*/ 3306769 w 3306769"/>
              <a:gd name="connsiteY16" fmla="*/ 2213221 h 2313992"/>
              <a:gd name="connsiteX17" fmla="*/ 3306769 w 3306769"/>
              <a:gd name="connsiteY17" fmla="*/ 2261740 h 2313992"/>
              <a:gd name="connsiteX18" fmla="*/ 3299304 w 3306769"/>
              <a:gd name="connsiteY18" fmla="*/ 2284134 h 2313992"/>
              <a:gd name="connsiteX19" fmla="*/ 3280643 w 3306769"/>
              <a:gd name="connsiteY19" fmla="*/ 2306527 h 2313992"/>
              <a:gd name="connsiteX20" fmla="*/ 3261982 w 3306769"/>
              <a:gd name="connsiteY20" fmla="*/ 2313992 h 2313992"/>
              <a:gd name="connsiteX21" fmla="*/ 3243320 w 3306769"/>
              <a:gd name="connsiteY21" fmla="*/ 2310260 h 2313992"/>
              <a:gd name="connsiteX22" fmla="*/ 3176140 w 3306769"/>
              <a:gd name="connsiteY22" fmla="*/ 2276669 h 2313992"/>
              <a:gd name="connsiteX23" fmla="*/ 3090298 w 3306769"/>
              <a:gd name="connsiteY23" fmla="*/ 2250544 h 2313992"/>
              <a:gd name="connsiteX24" fmla="*/ 3030582 w 3306769"/>
              <a:gd name="connsiteY24" fmla="*/ 2239347 h 2313992"/>
              <a:gd name="connsiteX25" fmla="*/ 2937276 w 3306769"/>
              <a:gd name="connsiteY25" fmla="*/ 2235615 h 2313992"/>
              <a:gd name="connsiteX26" fmla="*/ 2709609 w 3306769"/>
              <a:gd name="connsiteY26" fmla="*/ 2205757 h 2313992"/>
              <a:gd name="connsiteX27" fmla="*/ 2448352 w 3306769"/>
              <a:gd name="connsiteY27" fmla="*/ 2146041 h 2313992"/>
              <a:gd name="connsiteX28" fmla="*/ 2407297 w 3306769"/>
              <a:gd name="connsiteY28" fmla="*/ 2127380 h 2313992"/>
              <a:gd name="connsiteX29" fmla="*/ 2388636 w 3306769"/>
              <a:gd name="connsiteY29" fmla="*/ 2116183 h 2313992"/>
              <a:gd name="connsiteX30" fmla="*/ 2392369 w 3306769"/>
              <a:gd name="connsiteY30" fmla="*/ 2097522 h 2313992"/>
              <a:gd name="connsiteX31" fmla="*/ 2470746 w 3306769"/>
              <a:gd name="connsiteY31" fmla="*/ 2086325 h 2313992"/>
              <a:gd name="connsiteX32" fmla="*/ 2616303 w 3306769"/>
              <a:gd name="connsiteY32" fmla="*/ 2052735 h 2313992"/>
              <a:gd name="connsiteX33" fmla="*/ 2810380 w 3306769"/>
              <a:gd name="connsiteY33" fmla="*/ 1989287 h 2313992"/>
              <a:gd name="connsiteX34" fmla="*/ 2955937 w 3306769"/>
              <a:gd name="connsiteY34" fmla="*/ 1929571 h 2313992"/>
              <a:gd name="connsiteX35" fmla="*/ 2985795 w 3306769"/>
              <a:gd name="connsiteY35" fmla="*/ 1914642 h 2313992"/>
              <a:gd name="connsiteX36" fmla="*/ 2985795 w 3306769"/>
              <a:gd name="connsiteY36" fmla="*/ 1895980 h 2313992"/>
              <a:gd name="connsiteX37" fmla="*/ 2974599 w 3306769"/>
              <a:gd name="connsiteY37" fmla="*/ 1854926 h 2313992"/>
              <a:gd name="connsiteX38" fmla="*/ 2941009 w 3306769"/>
              <a:gd name="connsiteY38" fmla="*/ 1836265 h 2313992"/>
              <a:gd name="connsiteX39" fmla="*/ 2840238 w 3306769"/>
              <a:gd name="connsiteY39" fmla="*/ 1772816 h 2313992"/>
              <a:gd name="connsiteX40" fmla="*/ 2429691 w 3306769"/>
              <a:gd name="connsiteY40" fmla="*/ 1530220 h 2313992"/>
              <a:gd name="connsiteX41" fmla="*/ 1843729 w 3306769"/>
              <a:gd name="connsiteY41" fmla="*/ 1179389 h 2313992"/>
              <a:gd name="connsiteX42" fmla="*/ 1410788 w 3306769"/>
              <a:gd name="connsiteY42" fmla="*/ 936794 h 2313992"/>
              <a:gd name="connsiteX43" fmla="*/ 1074886 w 3306769"/>
              <a:gd name="connsiteY43" fmla="*/ 761378 h 2313992"/>
              <a:gd name="connsiteX44" fmla="*/ 746449 w 3306769"/>
              <a:gd name="connsiteY44" fmla="*/ 589695 h 2313992"/>
              <a:gd name="connsiteX45" fmla="*/ 473995 w 3306769"/>
              <a:gd name="connsiteY45" fmla="*/ 455334 h 2313992"/>
              <a:gd name="connsiteX46" fmla="*/ 253792 w 3306769"/>
              <a:gd name="connsiteY46" fmla="*/ 339634 h 2313992"/>
              <a:gd name="connsiteX47" fmla="*/ 130628 w 3306769"/>
              <a:gd name="connsiteY47" fmla="*/ 272454 h 2313992"/>
              <a:gd name="connsiteX48" fmla="*/ 74644 w 3306769"/>
              <a:gd name="connsiteY48" fmla="*/ 223935 h 2313992"/>
              <a:gd name="connsiteX49" fmla="*/ 0 w 3306769"/>
              <a:gd name="connsiteY49" fmla="*/ 138093 h 2313992"/>
              <a:gd name="connsiteX50" fmla="*/ 52251 w 3306769"/>
              <a:gd name="connsiteY50" fmla="*/ 0 h 2313992"/>
              <a:gd name="connsiteX51" fmla="*/ 179147 w 3306769"/>
              <a:gd name="connsiteY51" fmla="*/ 97038 h 2313992"/>
              <a:gd name="connsiteX52" fmla="*/ 279918 w 3306769"/>
              <a:gd name="connsiteY52" fmla="*/ 167951 h 2313992"/>
              <a:gd name="connsiteX53" fmla="*/ 451601 w 3306769"/>
              <a:gd name="connsiteY53" fmla="*/ 264989 h 2313992"/>
              <a:gd name="connsiteX54" fmla="*/ 634481 w 3306769"/>
              <a:gd name="connsiteY54" fmla="*/ 358296 h 2313992"/>
              <a:gd name="connsiteX55" fmla="*/ 865880 w 3306769"/>
              <a:gd name="connsiteY55" fmla="*/ 481460 h 2313992"/>
              <a:gd name="connsiteX56" fmla="*/ 1015170 w 3306769"/>
              <a:gd name="connsiteY56" fmla="*/ 559837 h 2313992"/>
              <a:gd name="connsiteX0" fmla="*/ 962919 w 3254518"/>
              <a:gd name="connsiteY0" fmla="*/ 559837 h 2313992"/>
              <a:gd name="connsiteX1" fmla="*/ 2015412 w 3254518"/>
              <a:gd name="connsiteY1" fmla="*/ 1119674 h 2313992"/>
              <a:gd name="connsiteX2" fmla="*/ 2291598 w 3254518"/>
              <a:gd name="connsiteY2" fmla="*/ 1287625 h 2313992"/>
              <a:gd name="connsiteX3" fmla="*/ 2690949 w 3254518"/>
              <a:gd name="connsiteY3" fmla="*/ 1519024 h 2313992"/>
              <a:gd name="connsiteX4" fmla="*/ 2810380 w 3254518"/>
              <a:gd name="connsiteY4" fmla="*/ 1589936 h 2313992"/>
              <a:gd name="connsiteX5" fmla="*/ 2855167 w 3254518"/>
              <a:gd name="connsiteY5" fmla="*/ 1612330 h 2313992"/>
              <a:gd name="connsiteX6" fmla="*/ 2952206 w 3254518"/>
              <a:gd name="connsiteY6" fmla="*/ 1642188 h 2313992"/>
              <a:gd name="connsiteX7" fmla="*/ 3034315 w 3254518"/>
              <a:gd name="connsiteY7" fmla="*/ 1660849 h 2313992"/>
              <a:gd name="connsiteX8" fmla="*/ 3082834 w 3254518"/>
              <a:gd name="connsiteY8" fmla="*/ 1672046 h 2313992"/>
              <a:gd name="connsiteX9" fmla="*/ 3101495 w 3254518"/>
              <a:gd name="connsiteY9" fmla="*/ 1683242 h 2313992"/>
              <a:gd name="connsiteX10" fmla="*/ 3112692 w 3254518"/>
              <a:gd name="connsiteY10" fmla="*/ 1709368 h 2313992"/>
              <a:gd name="connsiteX11" fmla="*/ 3138818 w 3254518"/>
              <a:gd name="connsiteY11" fmla="*/ 1798942 h 2313992"/>
              <a:gd name="connsiteX12" fmla="*/ 3198534 w 3254518"/>
              <a:gd name="connsiteY12" fmla="*/ 1963161 h 2313992"/>
              <a:gd name="connsiteX13" fmla="*/ 3220927 w 3254518"/>
              <a:gd name="connsiteY13" fmla="*/ 2015412 h 2313992"/>
              <a:gd name="connsiteX14" fmla="*/ 3235856 w 3254518"/>
              <a:gd name="connsiteY14" fmla="*/ 2075128 h 2313992"/>
              <a:gd name="connsiteX15" fmla="*/ 3247053 w 3254518"/>
              <a:gd name="connsiteY15" fmla="*/ 2149773 h 2313992"/>
              <a:gd name="connsiteX16" fmla="*/ 3254518 w 3254518"/>
              <a:gd name="connsiteY16" fmla="*/ 2213221 h 2313992"/>
              <a:gd name="connsiteX17" fmla="*/ 3254518 w 3254518"/>
              <a:gd name="connsiteY17" fmla="*/ 2261740 h 2313992"/>
              <a:gd name="connsiteX18" fmla="*/ 3247053 w 3254518"/>
              <a:gd name="connsiteY18" fmla="*/ 2284134 h 2313992"/>
              <a:gd name="connsiteX19" fmla="*/ 3228392 w 3254518"/>
              <a:gd name="connsiteY19" fmla="*/ 2306527 h 2313992"/>
              <a:gd name="connsiteX20" fmla="*/ 3209731 w 3254518"/>
              <a:gd name="connsiteY20" fmla="*/ 2313992 h 2313992"/>
              <a:gd name="connsiteX21" fmla="*/ 3191069 w 3254518"/>
              <a:gd name="connsiteY21" fmla="*/ 2310260 h 2313992"/>
              <a:gd name="connsiteX22" fmla="*/ 3123889 w 3254518"/>
              <a:gd name="connsiteY22" fmla="*/ 2276669 h 2313992"/>
              <a:gd name="connsiteX23" fmla="*/ 3038047 w 3254518"/>
              <a:gd name="connsiteY23" fmla="*/ 2250544 h 2313992"/>
              <a:gd name="connsiteX24" fmla="*/ 2978331 w 3254518"/>
              <a:gd name="connsiteY24" fmla="*/ 2239347 h 2313992"/>
              <a:gd name="connsiteX25" fmla="*/ 2885025 w 3254518"/>
              <a:gd name="connsiteY25" fmla="*/ 2235615 h 2313992"/>
              <a:gd name="connsiteX26" fmla="*/ 2657358 w 3254518"/>
              <a:gd name="connsiteY26" fmla="*/ 2205757 h 2313992"/>
              <a:gd name="connsiteX27" fmla="*/ 2396101 w 3254518"/>
              <a:gd name="connsiteY27" fmla="*/ 2146041 h 2313992"/>
              <a:gd name="connsiteX28" fmla="*/ 2355046 w 3254518"/>
              <a:gd name="connsiteY28" fmla="*/ 2127380 h 2313992"/>
              <a:gd name="connsiteX29" fmla="*/ 2336385 w 3254518"/>
              <a:gd name="connsiteY29" fmla="*/ 2116183 h 2313992"/>
              <a:gd name="connsiteX30" fmla="*/ 2340118 w 3254518"/>
              <a:gd name="connsiteY30" fmla="*/ 2097522 h 2313992"/>
              <a:gd name="connsiteX31" fmla="*/ 2418495 w 3254518"/>
              <a:gd name="connsiteY31" fmla="*/ 2086325 h 2313992"/>
              <a:gd name="connsiteX32" fmla="*/ 2564052 w 3254518"/>
              <a:gd name="connsiteY32" fmla="*/ 2052735 h 2313992"/>
              <a:gd name="connsiteX33" fmla="*/ 2758129 w 3254518"/>
              <a:gd name="connsiteY33" fmla="*/ 1989287 h 2313992"/>
              <a:gd name="connsiteX34" fmla="*/ 2903686 w 3254518"/>
              <a:gd name="connsiteY34" fmla="*/ 1929571 h 2313992"/>
              <a:gd name="connsiteX35" fmla="*/ 2933544 w 3254518"/>
              <a:gd name="connsiteY35" fmla="*/ 1914642 h 2313992"/>
              <a:gd name="connsiteX36" fmla="*/ 2933544 w 3254518"/>
              <a:gd name="connsiteY36" fmla="*/ 1895980 h 2313992"/>
              <a:gd name="connsiteX37" fmla="*/ 2922348 w 3254518"/>
              <a:gd name="connsiteY37" fmla="*/ 1854926 h 2313992"/>
              <a:gd name="connsiteX38" fmla="*/ 2888758 w 3254518"/>
              <a:gd name="connsiteY38" fmla="*/ 1836265 h 2313992"/>
              <a:gd name="connsiteX39" fmla="*/ 2787987 w 3254518"/>
              <a:gd name="connsiteY39" fmla="*/ 1772816 h 2313992"/>
              <a:gd name="connsiteX40" fmla="*/ 2377440 w 3254518"/>
              <a:gd name="connsiteY40" fmla="*/ 1530220 h 2313992"/>
              <a:gd name="connsiteX41" fmla="*/ 1791478 w 3254518"/>
              <a:gd name="connsiteY41" fmla="*/ 1179389 h 2313992"/>
              <a:gd name="connsiteX42" fmla="*/ 1358537 w 3254518"/>
              <a:gd name="connsiteY42" fmla="*/ 936794 h 2313992"/>
              <a:gd name="connsiteX43" fmla="*/ 1022635 w 3254518"/>
              <a:gd name="connsiteY43" fmla="*/ 761378 h 2313992"/>
              <a:gd name="connsiteX44" fmla="*/ 694198 w 3254518"/>
              <a:gd name="connsiteY44" fmla="*/ 589695 h 2313992"/>
              <a:gd name="connsiteX45" fmla="*/ 421744 w 3254518"/>
              <a:gd name="connsiteY45" fmla="*/ 455334 h 2313992"/>
              <a:gd name="connsiteX46" fmla="*/ 201541 w 3254518"/>
              <a:gd name="connsiteY46" fmla="*/ 339634 h 2313992"/>
              <a:gd name="connsiteX47" fmla="*/ 78377 w 3254518"/>
              <a:gd name="connsiteY47" fmla="*/ 272454 h 2313992"/>
              <a:gd name="connsiteX48" fmla="*/ 22393 w 3254518"/>
              <a:gd name="connsiteY48" fmla="*/ 223935 h 2313992"/>
              <a:gd name="connsiteX49" fmla="*/ 0 w 3254518"/>
              <a:gd name="connsiteY49" fmla="*/ 0 h 2313992"/>
              <a:gd name="connsiteX50" fmla="*/ 126896 w 3254518"/>
              <a:gd name="connsiteY50" fmla="*/ 97038 h 2313992"/>
              <a:gd name="connsiteX51" fmla="*/ 227667 w 3254518"/>
              <a:gd name="connsiteY51" fmla="*/ 167951 h 2313992"/>
              <a:gd name="connsiteX52" fmla="*/ 399350 w 3254518"/>
              <a:gd name="connsiteY52" fmla="*/ 264989 h 2313992"/>
              <a:gd name="connsiteX53" fmla="*/ 582230 w 3254518"/>
              <a:gd name="connsiteY53" fmla="*/ 358296 h 2313992"/>
              <a:gd name="connsiteX54" fmla="*/ 813629 w 3254518"/>
              <a:gd name="connsiteY54" fmla="*/ 481460 h 2313992"/>
              <a:gd name="connsiteX55" fmla="*/ 962919 w 3254518"/>
              <a:gd name="connsiteY55" fmla="*/ 559837 h 2313992"/>
              <a:gd name="connsiteX0" fmla="*/ 940526 w 3232125"/>
              <a:gd name="connsiteY0" fmla="*/ 462799 h 2216954"/>
              <a:gd name="connsiteX1" fmla="*/ 1993019 w 3232125"/>
              <a:gd name="connsiteY1" fmla="*/ 1022636 h 2216954"/>
              <a:gd name="connsiteX2" fmla="*/ 2269205 w 3232125"/>
              <a:gd name="connsiteY2" fmla="*/ 1190587 h 2216954"/>
              <a:gd name="connsiteX3" fmla="*/ 2668556 w 3232125"/>
              <a:gd name="connsiteY3" fmla="*/ 1421986 h 2216954"/>
              <a:gd name="connsiteX4" fmla="*/ 2787987 w 3232125"/>
              <a:gd name="connsiteY4" fmla="*/ 1492898 h 2216954"/>
              <a:gd name="connsiteX5" fmla="*/ 2832774 w 3232125"/>
              <a:gd name="connsiteY5" fmla="*/ 1515292 h 2216954"/>
              <a:gd name="connsiteX6" fmla="*/ 2929813 w 3232125"/>
              <a:gd name="connsiteY6" fmla="*/ 1545150 h 2216954"/>
              <a:gd name="connsiteX7" fmla="*/ 3011922 w 3232125"/>
              <a:gd name="connsiteY7" fmla="*/ 1563811 h 2216954"/>
              <a:gd name="connsiteX8" fmla="*/ 3060441 w 3232125"/>
              <a:gd name="connsiteY8" fmla="*/ 1575008 h 2216954"/>
              <a:gd name="connsiteX9" fmla="*/ 3079102 w 3232125"/>
              <a:gd name="connsiteY9" fmla="*/ 1586204 h 2216954"/>
              <a:gd name="connsiteX10" fmla="*/ 3090299 w 3232125"/>
              <a:gd name="connsiteY10" fmla="*/ 1612330 h 2216954"/>
              <a:gd name="connsiteX11" fmla="*/ 3116425 w 3232125"/>
              <a:gd name="connsiteY11" fmla="*/ 1701904 h 2216954"/>
              <a:gd name="connsiteX12" fmla="*/ 3176141 w 3232125"/>
              <a:gd name="connsiteY12" fmla="*/ 1866123 h 2216954"/>
              <a:gd name="connsiteX13" fmla="*/ 3198534 w 3232125"/>
              <a:gd name="connsiteY13" fmla="*/ 1918374 h 2216954"/>
              <a:gd name="connsiteX14" fmla="*/ 3213463 w 3232125"/>
              <a:gd name="connsiteY14" fmla="*/ 1978090 h 2216954"/>
              <a:gd name="connsiteX15" fmla="*/ 3224660 w 3232125"/>
              <a:gd name="connsiteY15" fmla="*/ 2052735 h 2216954"/>
              <a:gd name="connsiteX16" fmla="*/ 3232125 w 3232125"/>
              <a:gd name="connsiteY16" fmla="*/ 2116183 h 2216954"/>
              <a:gd name="connsiteX17" fmla="*/ 3232125 w 3232125"/>
              <a:gd name="connsiteY17" fmla="*/ 2164702 h 2216954"/>
              <a:gd name="connsiteX18" fmla="*/ 3224660 w 3232125"/>
              <a:gd name="connsiteY18" fmla="*/ 2187096 h 2216954"/>
              <a:gd name="connsiteX19" fmla="*/ 3205999 w 3232125"/>
              <a:gd name="connsiteY19" fmla="*/ 2209489 h 2216954"/>
              <a:gd name="connsiteX20" fmla="*/ 3187338 w 3232125"/>
              <a:gd name="connsiteY20" fmla="*/ 2216954 h 2216954"/>
              <a:gd name="connsiteX21" fmla="*/ 3168676 w 3232125"/>
              <a:gd name="connsiteY21" fmla="*/ 2213222 h 2216954"/>
              <a:gd name="connsiteX22" fmla="*/ 3101496 w 3232125"/>
              <a:gd name="connsiteY22" fmla="*/ 2179631 h 2216954"/>
              <a:gd name="connsiteX23" fmla="*/ 3015654 w 3232125"/>
              <a:gd name="connsiteY23" fmla="*/ 2153506 h 2216954"/>
              <a:gd name="connsiteX24" fmla="*/ 2955938 w 3232125"/>
              <a:gd name="connsiteY24" fmla="*/ 2142309 h 2216954"/>
              <a:gd name="connsiteX25" fmla="*/ 2862632 w 3232125"/>
              <a:gd name="connsiteY25" fmla="*/ 2138577 h 2216954"/>
              <a:gd name="connsiteX26" fmla="*/ 2634965 w 3232125"/>
              <a:gd name="connsiteY26" fmla="*/ 2108719 h 2216954"/>
              <a:gd name="connsiteX27" fmla="*/ 2373708 w 3232125"/>
              <a:gd name="connsiteY27" fmla="*/ 2049003 h 2216954"/>
              <a:gd name="connsiteX28" fmla="*/ 2332653 w 3232125"/>
              <a:gd name="connsiteY28" fmla="*/ 2030342 h 2216954"/>
              <a:gd name="connsiteX29" fmla="*/ 2313992 w 3232125"/>
              <a:gd name="connsiteY29" fmla="*/ 2019145 h 2216954"/>
              <a:gd name="connsiteX30" fmla="*/ 2317725 w 3232125"/>
              <a:gd name="connsiteY30" fmla="*/ 2000484 h 2216954"/>
              <a:gd name="connsiteX31" fmla="*/ 2396102 w 3232125"/>
              <a:gd name="connsiteY31" fmla="*/ 1989287 h 2216954"/>
              <a:gd name="connsiteX32" fmla="*/ 2541659 w 3232125"/>
              <a:gd name="connsiteY32" fmla="*/ 1955697 h 2216954"/>
              <a:gd name="connsiteX33" fmla="*/ 2735736 w 3232125"/>
              <a:gd name="connsiteY33" fmla="*/ 1892249 h 2216954"/>
              <a:gd name="connsiteX34" fmla="*/ 2881293 w 3232125"/>
              <a:gd name="connsiteY34" fmla="*/ 1832533 h 2216954"/>
              <a:gd name="connsiteX35" fmla="*/ 2911151 w 3232125"/>
              <a:gd name="connsiteY35" fmla="*/ 1817604 h 2216954"/>
              <a:gd name="connsiteX36" fmla="*/ 2911151 w 3232125"/>
              <a:gd name="connsiteY36" fmla="*/ 1798942 h 2216954"/>
              <a:gd name="connsiteX37" fmla="*/ 2899955 w 3232125"/>
              <a:gd name="connsiteY37" fmla="*/ 1757888 h 2216954"/>
              <a:gd name="connsiteX38" fmla="*/ 2866365 w 3232125"/>
              <a:gd name="connsiteY38" fmla="*/ 1739227 h 2216954"/>
              <a:gd name="connsiteX39" fmla="*/ 2765594 w 3232125"/>
              <a:gd name="connsiteY39" fmla="*/ 1675778 h 2216954"/>
              <a:gd name="connsiteX40" fmla="*/ 2355047 w 3232125"/>
              <a:gd name="connsiteY40" fmla="*/ 1433182 h 2216954"/>
              <a:gd name="connsiteX41" fmla="*/ 1769085 w 3232125"/>
              <a:gd name="connsiteY41" fmla="*/ 1082351 h 2216954"/>
              <a:gd name="connsiteX42" fmla="*/ 1336144 w 3232125"/>
              <a:gd name="connsiteY42" fmla="*/ 839756 h 2216954"/>
              <a:gd name="connsiteX43" fmla="*/ 1000242 w 3232125"/>
              <a:gd name="connsiteY43" fmla="*/ 664340 h 2216954"/>
              <a:gd name="connsiteX44" fmla="*/ 671805 w 3232125"/>
              <a:gd name="connsiteY44" fmla="*/ 492657 h 2216954"/>
              <a:gd name="connsiteX45" fmla="*/ 399351 w 3232125"/>
              <a:gd name="connsiteY45" fmla="*/ 358296 h 2216954"/>
              <a:gd name="connsiteX46" fmla="*/ 179148 w 3232125"/>
              <a:gd name="connsiteY46" fmla="*/ 242596 h 2216954"/>
              <a:gd name="connsiteX47" fmla="*/ 55984 w 3232125"/>
              <a:gd name="connsiteY47" fmla="*/ 175416 h 2216954"/>
              <a:gd name="connsiteX48" fmla="*/ 0 w 3232125"/>
              <a:gd name="connsiteY48" fmla="*/ 126897 h 2216954"/>
              <a:gd name="connsiteX49" fmla="*/ 104503 w 3232125"/>
              <a:gd name="connsiteY49" fmla="*/ 0 h 2216954"/>
              <a:gd name="connsiteX50" fmla="*/ 205274 w 3232125"/>
              <a:gd name="connsiteY50" fmla="*/ 70913 h 2216954"/>
              <a:gd name="connsiteX51" fmla="*/ 376957 w 3232125"/>
              <a:gd name="connsiteY51" fmla="*/ 167951 h 2216954"/>
              <a:gd name="connsiteX52" fmla="*/ 559837 w 3232125"/>
              <a:gd name="connsiteY52" fmla="*/ 261258 h 2216954"/>
              <a:gd name="connsiteX53" fmla="*/ 791236 w 3232125"/>
              <a:gd name="connsiteY53" fmla="*/ 384422 h 2216954"/>
              <a:gd name="connsiteX54" fmla="*/ 940526 w 3232125"/>
              <a:gd name="connsiteY54" fmla="*/ 462799 h 2216954"/>
              <a:gd name="connsiteX0" fmla="*/ 940526 w 3232125"/>
              <a:gd name="connsiteY0" fmla="*/ 391886 h 2146041"/>
              <a:gd name="connsiteX1" fmla="*/ 1993019 w 3232125"/>
              <a:gd name="connsiteY1" fmla="*/ 951723 h 2146041"/>
              <a:gd name="connsiteX2" fmla="*/ 2269205 w 3232125"/>
              <a:gd name="connsiteY2" fmla="*/ 1119674 h 2146041"/>
              <a:gd name="connsiteX3" fmla="*/ 2668556 w 3232125"/>
              <a:gd name="connsiteY3" fmla="*/ 1351073 h 2146041"/>
              <a:gd name="connsiteX4" fmla="*/ 2787987 w 3232125"/>
              <a:gd name="connsiteY4" fmla="*/ 1421985 h 2146041"/>
              <a:gd name="connsiteX5" fmla="*/ 2832774 w 3232125"/>
              <a:gd name="connsiteY5" fmla="*/ 1444379 h 2146041"/>
              <a:gd name="connsiteX6" fmla="*/ 2929813 w 3232125"/>
              <a:gd name="connsiteY6" fmla="*/ 1474237 h 2146041"/>
              <a:gd name="connsiteX7" fmla="*/ 3011922 w 3232125"/>
              <a:gd name="connsiteY7" fmla="*/ 1492898 h 2146041"/>
              <a:gd name="connsiteX8" fmla="*/ 3060441 w 3232125"/>
              <a:gd name="connsiteY8" fmla="*/ 1504095 h 2146041"/>
              <a:gd name="connsiteX9" fmla="*/ 3079102 w 3232125"/>
              <a:gd name="connsiteY9" fmla="*/ 1515291 h 2146041"/>
              <a:gd name="connsiteX10" fmla="*/ 3090299 w 3232125"/>
              <a:gd name="connsiteY10" fmla="*/ 1541417 h 2146041"/>
              <a:gd name="connsiteX11" fmla="*/ 3116425 w 3232125"/>
              <a:gd name="connsiteY11" fmla="*/ 1630991 h 2146041"/>
              <a:gd name="connsiteX12" fmla="*/ 3176141 w 3232125"/>
              <a:gd name="connsiteY12" fmla="*/ 1795210 h 2146041"/>
              <a:gd name="connsiteX13" fmla="*/ 3198534 w 3232125"/>
              <a:gd name="connsiteY13" fmla="*/ 1847461 h 2146041"/>
              <a:gd name="connsiteX14" fmla="*/ 3213463 w 3232125"/>
              <a:gd name="connsiteY14" fmla="*/ 1907177 h 2146041"/>
              <a:gd name="connsiteX15" fmla="*/ 3224660 w 3232125"/>
              <a:gd name="connsiteY15" fmla="*/ 1981822 h 2146041"/>
              <a:gd name="connsiteX16" fmla="*/ 3232125 w 3232125"/>
              <a:gd name="connsiteY16" fmla="*/ 2045270 h 2146041"/>
              <a:gd name="connsiteX17" fmla="*/ 3232125 w 3232125"/>
              <a:gd name="connsiteY17" fmla="*/ 2093789 h 2146041"/>
              <a:gd name="connsiteX18" fmla="*/ 3224660 w 3232125"/>
              <a:gd name="connsiteY18" fmla="*/ 2116183 h 2146041"/>
              <a:gd name="connsiteX19" fmla="*/ 3205999 w 3232125"/>
              <a:gd name="connsiteY19" fmla="*/ 2138576 h 2146041"/>
              <a:gd name="connsiteX20" fmla="*/ 3187338 w 3232125"/>
              <a:gd name="connsiteY20" fmla="*/ 2146041 h 2146041"/>
              <a:gd name="connsiteX21" fmla="*/ 3168676 w 3232125"/>
              <a:gd name="connsiteY21" fmla="*/ 2142309 h 2146041"/>
              <a:gd name="connsiteX22" fmla="*/ 3101496 w 3232125"/>
              <a:gd name="connsiteY22" fmla="*/ 2108718 h 2146041"/>
              <a:gd name="connsiteX23" fmla="*/ 3015654 w 3232125"/>
              <a:gd name="connsiteY23" fmla="*/ 2082593 h 2146041"/>
              <a:gd name="connsiteX24" fmla="*/ 2955938 w 3232125"/>
              <a:gd name="connsiteY24" fmla="*/ 2071396 h 2146041"/>
              <a:gd name="connsiteX25" fmla="*/ 2862632 w 3232125"/>
              <a:gd name="connsiteY25" fmla="*/ 2067664 h 2146041"/>
              <a:gd name="connsiteX26" fmla="*/ 2634965 w 3232125"/>
              <a:gd name="connsiteY26" fmla="*/ 2037806 h 2146041"/>
              <a:gd name="connsiteX27" fmla="*/ 2373708 w 3232125"/>
              <a:gd name="connsiteY27" fmla="*/ 1978090 h 2146041"/>
              <a:gd name="connsiteX28" fmla="*/ 2332653 w 3232125"/>
              <a:gd name="connsiteY28" fmla="*/ 1959429 h 2146041"/>
              <a:gd name="connsiteX29" fmla="*/ 2313992 w 3232125"/>
              <a:gd name="connsiteY29" fmla="*/ 1948232 h 2146041"/>
              <a:gd name="connsiteX30" fmla="*/ 2317725 w 3232125"/>
              <a:gd name="connsiteY30" fmla="*/ 1929571 h 2146041"/>
              <a:gd name="connsiteX31" fmla="*/ 2396102 w 3232125"/>
              <a:gd name="connsiteY31" fmla="*/ 1918374 h 2146041"/>
              <a:gd name="connsiteX32" fmla="*/ 2541659 w 3232125"/>
              <a:gd name="connsiteY32" fmla="*/ 1884784 h 2146041"/>
              <a:gd name="connsiteX33" fmla="*/ 2735736 w 3232125"/>
              <a:gd name="connsiteY33" fmla="*/ 1821336 h 2146041"/>
              <a:gd name="connsiteX34" fmla="*/ 2881293 w 3232125"/>
              <a:gd name="connsiteY34" fmla="*/ 1761620 h 2146041"/>
              <a:gd name="connsiteX35" fmla="*/ 2911151 w 3232125"/>
              <a:gd name="connsiteY35" fmla="*/ 1746691 h 2146041"/>
              <a:gd name="connsiteX36" fmla="*/ 2911151 w 3232125"/>
              <a:gd name="connsiteY36" fmla="*/ 1728029 h 2146041"/>
              <a:gd name="connsiteX37" fmla="*/ 2899955 w 3232125"/>
              <a:gd name="connsiteY37" fmla="*/ 1686975 h 2146041"/>
              <a:gd name="connsiteX38" fmla="*/ 2866365 w 3232125"/>
              <a:gd name="connsiteY38" fmla="*/ 1668314 h 2146041"/>
              <a:gd name="connsiteX39" fmla="*/ 2765594 w 3232125"/>
              <a:gd name="connsiteY39" fmla="*/ 1604865 h 2146041"/>
              <a:gd name="connsiteX40" fmla="*/ 2355047 w 3232125"/>
              <a:gd name="connsiteY40" fmla="*/ 1362269 h 2146041"/>
              <a:gd name="connsiteX41" fmla="*/ 1769085 w 3232125"/>
              <a:gd name="connsiteY41" fmla="*/ 1011438 h 2146041"/>
              <a:gd name="connsiteX42" fmla="*/ 1336144 w 3232125"/>
              <a:gd name="connsiteY42" fmla="*/ 768843 h 2146041"/>
              <a:gd name="connsiteX43" fmla="*/ 1000242 w 3232125"/>
              <a:gd name="connsiteY43" fmla="*/ 593427 h 2146041"/>
              <a:gd name="connsiteX44" fmla="*/ 671805 w 3232125"/>
              <a:gd name="connsiteY44" fmla="*/ 421744 h 2146041"/>
              <a:gd name="connsiteX45" fmla="*/ 399351 w 3232125"/>
              <a:gd name="connsiteY45" fmla="*/ 287383 h 2146041"/>
              <a:gd name="connsiteX46" fmla="*/ 179148 w 3232125"/>
              <a:gd name="connsiteY46" fmla="*/ 171683 h 2146041"/>
              <a:gd name="connsiteX47" fmla="*/ 55984 w 3232125"/>
              <a:gd name="connsiteY47" fmla="*/ 104503 h 2146041"/>
              <a:gd name="connsiteX48" fmla="*/ 0 w 3232125"/>
              <a:gd name="connsiteY48" fmla="*/ 55984 h 2146041"/>
              <a:gd name="connsiteX49" fmla="*/ 205274 w 3232125"/>
              <a:gd name="connsiteY49" fmla="*/ 0 h 2146041"/>
              <a:gd name="connsiteX50" fmla="*/ 376957 w 3232125"/>
              <a:gd name="connsiteY50" fmla="*/ 97038 h 2146041"/>
              <a:gd name="connsiteX51" fmla="*/ 559837 w 3232125"/>
              <a:gd name="connsiteY51" fmla="*/ 190345 h 2146041"/>
              <a:gd name="connsiteX52" fmla="*/ 791236 w 3232125"/>
              <a:gd name="connsiteY52" fmla="*/ 313509 h 2146041"/>
              <a:gd name="connsiteX53" fmla="*/ 940526 w 3232125"/>
              <a:gd name="connsiteY53" fmla="*/ 391886 h 2146041"/>
              <a:gd name="connsiteX0" fmla="*/ 940526 w 3232125"/>
              <a:gd name="connsiteY0" fmla="*/ 335902 h 2090057"/>
              <a:gd name="connsiteX1" fmla="*/ 1993019 w 3232125"/>
              <a:gd name="connsiteY1" fmla="*/ 895739 h 2090057"/>
              <a:gd name="connsiteX2" fmla="*/ 2269205 w 3232125"/>
              <a:gd name="connsiteY2" fmla="*/ 1063690 h 2090057"/>
              <a:gd name="connsiteX3" fmla="*/ 2668556 w 3232125"/>
              <a:gd name="connsiteY3" fmla="*/ 1295089 h 2090057"/>
              <a:gd name="connsiteX4" fmla="*/ 2787987 w 3232125"/>
              <a:gd name="connsiteY4" fmla="*/ 1366001 h 2090057"/>
              <a:gd name="connsiteX5" fmla="*/ 2832774 w 3232125"/>
              <a:gd name="connsiteY5" fmla="*/ 1388395 h 2090057"/>
              <a:gd name="connsiteX6" fmla="*/ 2929813 w 3232125"/>
              <a:gd name="connsiteY6" fmla="*/ 1418253 h 2090057"/>
              <a:gd name="connsiteX7" fmla="*/ 3011922 w 3232125"/>
              <a:gd name="connsiteY7" fmla="*/ 1436914 h 2090057"/>
              <a:gd name="connsiteX8" fmla="*/ 3060441 w 3232125"/>
              <a:gd name="connsiteY8" fmla="*/ 1448111 h 2090057"/>
              <a:gd name="connsiteX9" fmla="*/ 3079102 w 3232125"/>
              <a:gd name="connsiteY9" fmla="*/ 1459307 h 2090057"/>
              <a:gd name="connsiteX10" fmla="*/ 3090299 w 3232125"/>
              <a:gd name="connsiteY10" fmla="*/ 1485433 h 2090057"/>
              <a:gd name="connsiteX11" fmla="*/ 3116425 w 3232125"/>
              <a:gd name="connsiteY11" fmla="*/ 1575007 h 2090057"/>
              <a:gd name="connsiteX12" fmla="*/ 3176141 w 3232125"/>
              <a:gd name="connsiteY12" fmla="*/ 1739226 h 2090057"/>
              <a:gd name="connsiteX13" fmla="*/ 3198534 w 3232125"/>
              <a:gd name="connsiteY13" fmla="*/ 1791477 h 2090057"/>
              <a:gd name="connsiteX14" fmla="*/ 3213463 w 3232125"/>
              <a:gd name="connsiteY14" fmla="*/ 1851193 h 2090057"/>
              <a:gd name="connsiteX15" fmla="*/ 3224660 w 3232125"/>
              <a:gd name="connsiteY15" fmla="*/ 1925838 h 2090057"/>
              <a:gd name="connsiteX16" fmla="*/ 3232125 w 3232125"/>
              <a:gd name="connsiteY16" fmla="*/ 1989286 h 2090057"/>
              <a:gd name="connsiteX17" fmla="*/ 3232125 w 3232125"/>
              <a:gd name="connsiteY17" fmla="*/ 2037805 h 2090057"/>
              <a:gd name="connsiteX18" fmla="*/ 3224660 w 3232125"/>
              <a:gd name="connsiteY18" fmla="*/ 2060199 h 2090057"/>
              <a:gd name="connsiteX19" fmla="*/ 3205999 w 3232125"/>
              <a:gd name="connsiteY19" fmla="*/ 2082592 h 2090057"/>
              <a:gd name="connsiteX20" fmla="*/ 3187338 w 3232125"/>
              <a:gd name="connsiteY20" fmla="*/ 2090057 h 2090057"/>
              <a:gd name="connsiteX21" fmla="*/ 3168676 w 3232125"/>
              <a:gd name="connsiteY21" fmla="*/ 2086325 h 2090057"/>
              <a:gd name="connsiteX22" fmla="*/ 3101496 w 3232125"/>
              <a:gd name="connsiteY22" fmla="*/ 2052734 h 2090057"/>
              <a:gd name="connsiteX23" fmla="*/ 3015654 w 3232125"/>
              <a:gd name="connsiteY23" fmla="*/ 2026609 h 2090057"/>
              <a:gd name="connsiteX24" fmla="*/ 2955938 w 3232125"/>
              <a:gd name="connsiteY24" fmla="*/ 2015412 h 2090057"/>
              <a:gd name="connsiteX25" fmla="*/ 2862632 w 3232125"/>
              <a:gd name="connsiteY25" fmla="*/ 2011680 h 2090057"/>
              <a:gd name="connsiteX26" fmla="*/ 2634965 w 3232125"/>
              <a:gd name="connsiteY26" fmla="*/ 1981822 h 2090057"/>
              <a:gd name="connsiteX27" fmla="*/ 2373708 w 3232125"/>
              <a:gd name="connsiteY27" fmla="*/ 1922106 h 2090057"/>
              <a:gd name="connsiteX28" fmla="*/ 2332653 w 3232125"/>
              <a:gd name="connsiteY28" fmla="*/ 1903445 h 2090057"/>
              <a:gd name="connsiteX29" fmla="*/ 2313992 w 3232125"/>
              <a:gd name="connsiteY29" fmla="*/ 1892248 h 2090057"/>
              <a:gd name="connsiteX30" fmla="*/ 2317725 w 3232125"/>
              <a:gd name="connsiteY30" fmla="*/ 1873587 h 2090057"/>
              <a:gd name="connsiteX31" fmla="*/ 2396102 w 3232125"/>
              <a:gd name="connsiteY31" fmla="*/ 1862390 h 2090057"/>
              <a:gd name="connsiteX32" fmla="*/ 2541659 w 3232125"/>
              <a:gd name="connsiteY32" fmla="*/ 1828800 h 2090057"/>
              <a:gd name="connsiteX33" fmla="*/ 2735736 w 3232125"/>
              <a:gd name="connsiteY33" fmla="*/ 1765352 h 2090057"/>
              <a:gd name="connsiteX34" fmla="*/ 2881293 w 3232125"/>
              <a:gd name="connsiteY34" fmla="*/ 1705636 h 2090057"/>
              <a:gd name="connsiteX35" fmla="*/ 2911151 w 3232125"/>
              <a:gd name="connsiteY35" fmla="*/ 1690707 h 2090057"/>
              <a:gd name="connsiteX36" fmla="*/ 2911151 w 3232125"/>
              <a:gd name="connsiteY36" fmla="*/ 1672045 h 2090057"/>
              <a:gd name="connsiteX37" fmla="*/ 2899955 w 3232125"/>
              <a:gd name="connsiteY37" fmla="*/ 1630991 h 2090057"/>
              <a:gd name="connsiteX38" fmla="*/ 2866365 w 3232125"/>
              <a:gd name="connsiteY38" fmla="*/ 1612330 h 2090057"/>
              <a:gd name="connsiteX39" fmla="*/ 2765594 w 3232125"/>
              <a:gd name="connsiteY39" fmla="*/ 1548881 h 2090057"/>
              <a:gd name="connsiteX40" fmla="*/ 2355047 w 3232125"/>
              <a:gd name="connsiteY40" fmla="*/ 1306285 h 2090057"/>
              <a:gd name="connsiteX41" fmla="*/ 1769085 w 3232125"/>
              <a:gd name="connsiteY41" fmla="*/ 955454 h 2090057"/>
              <a:gd name="connsiteX42" fmla="*/ 1336144 w 3232125"/>
              <a:gd name="connsiteY42" fmla="*/ 712859 h 2090057"/>
              <a:gd name="connsiteX43" fmla="*/ 1000242 w 3232125"/>
              <a:gd name="connsiteY43" fmla="*/ 537443 h 2090057"/>
              <a:gd name="connsiteX44" fmla="*/ 671805 w 3232125"/>
              <a:gd name="connsiteY44" fmla="*/ 365760 h 2090057"/>
              <a:gd name="connsiteX45" fmla="*/ 399351 w 3232125"/>
              <a:gd name="connsiteY45" fmla="*/ 231399 h 2090057"/>
              <a:gd name="connsiteX46" fmla="*/ 179148 w 3232125"/>
              <a:gd name="connsiteY46" fmla="*/ 115699 h 2090057"/>
              <a:gd name="connsiteX47" fmla="*/ 55984 w 3232125"/>
              <a:gd name="connsiteY47" fmla="*/ 48519 h 2090057"/>
              <a:gd name="connsiteX48" fmla="*/ 0 w 3232125"/>
              <a:gd name="connsiteY48" fmla="*/ 0 h 2090057"/>
              <a:gd name="connsiteX49" fmla="*/ 376957 w 3232125"/>
              <a:gd name="connsiteY49" fmla="*/ 41054 h 2090057"/>
              <a:gd name="connsiteX50" fmla="*/ 559837 w 3232125"/>
              <a:gd name="connsiteY50" fmla="*/ 134361 h 2090057"/>
              <a:gd name="connsiteX51" fmla="*/ 791236 w 3232125"/>
              <a:gd name="connsiteY51" fmla="*/ 257525 h 2090057"/>
              <a:gd name="connsiteX52" fmla="*/ 940526 w 3232125"/>
              <a:gd name="connsiteY52" fmla="*/ 335902 h 2090057"/>
              <a:gd name="connsiteX0" fmla="*/ 884542 w 3176141"/>
              <a:gd name="connsiteY0" fmla="*/ 294848 h 2049003"/>
              <a:gd name="connsiteX1" fmla="*/ 1937035 w 3176141"/>
              <a:gd name="connsiteY1" fmla="*/ 854685 h 2049003"/>
              <a:gd name="connsiteX2" fmla="*/ 2213221 w 3176141"/>
              <a:gd name="connsiteY2" fmla="*/ 1022636 h 2049003"/>
              <a:gd name="connsiteX3" fmla="*/ 2612572 w 3176141"/>
              <a:gd name="connsiteY3" fmla="*/ 1254035 h 2049003"/>
              <a:gd name="connsiteX4" fmla="*/ 2732003 w 3176141"/>
              <a:gd name="connsiteY4" fmla="*/ 1324947 h 2049003"/>
              <a:gd name="connsiteX5" fmla="*/ 2776790 w 3176141"/>
              <a:gd name="connsiteY5" fmla="*/ 1347341 h 2049003"/>
              <a:gd name="connsiteX6" fmla="*/ 2873829 w 3176141"/>
              <a:gd name="connsiteY6" fmla="*/ 1377199 h 2049003"/>
              <a:gd name="connsiteX7" fmla="*/ 2955938 w 3176141"/>
              <a:gd name="connsiteY7" fmla="*/ 1395860 h 2049003"/>
              <a:gd name="connsiteX8" fmla="*/ 3004457 w 3176141"/>
              <a:gd name="connsiteY8" fmla="*/ 1407057 h 2049003"/>
              <a:gd name="connsiteX9" fmla="*/ 3023118 w 3176141"/>
              <a:gd name="connsiteY9" fmla="*/ 1418253 h 2049003"/>
              <a:gd name="connsiteX10" fmla="*/ 3034315 w 3176141"/>
              <a:gd name="connsiteY10" fmla="*/ 1444379 h 2049003"/>
              <a:gd name="connsiteX11" fmla="*/ 3060441 w 3176141"/>
              <a:gd name="connsiteY11" fmla="*/ 1533953 h 2049003"/>
              <a:gd name="connsiteX12" fmla="*/ 3120157 w 3176141"/>
              <a:gd name="connsiteY12" fmla="*/ 1698172 h 2049003"/>
              <a:gd name="connsiteX13" fmla="*/ 3142550 w 3176141"/>
              <a:gd name="connsiteY13" fmla="*/ 1750423 h 2049003"/>
              <a:gd name="connsiteX14" fmla="*/ 3157479 w 3176141"/>
              <a:gd name="connsiteY14" fmla="*/ 1810139 h 2049003"/>
              <a:gd name="connsiteX15" fmla="*/ 3168676 w 3176141"/>
              <a:gd name="connsiteY15" fmla="*/ 1884784 h 2049003"/>
              <a:gd name="connsiteX16" fmla="*/ 3176141 w 3176141"/>
              <a:gd name="connsiteY16" fmla="*/ 1948232 h 2049003"/>
              <a:gd name="connsiteX17" fmla="*/ 3176141 w 3176141"/>
              <a:gd name="connsiteY17" fmla="*/ 1996751 h 2049003"/>
              <a:gd name="connsiteX18" fmla="*/ 3168676 w 3176141"/>
              <a:gd name="connsiteY18" fmla="*/ 2019145 h 2049003"/>
              <a:gd name="connsiteX19" fmla="*/ 3150015 w 3176141"/>
              <a:gd name="connsiteY19" fmla="*/ 2041538 h 2049003"/>
              <a:gd name="connsiteX20" fmla="*/ 3131354 w 3176141"/>
              <a:gd name="connsiteY20" fmla="*/ 2049003 h 2049003"/>
              <a:gd name="connsiteX21" fmla="*/ 3112692 w 3176141"/>
              <a:gd name="connsiteY21" fmla="*/ 2045271 h 2049003"/>
              <a:gd name="connsiteX22" fmla="*/ 3045512 w 3176141"/>
              <a:gd name="connsiteY22" fmla="*/ 2011680 h 2049003"/>
              <a:gd name="connsiteX23" fmla="*/ 2959670 w 3176141"/>
              <a:gd name="connsiteY23" fmla="*/ 1985555 h 2049003"/>
              <a:gd name="connsiteX24" fmla="*/ 2899954 w 3176141"/>
              <a:gd name="connsiteY24" fmla="*/ 1974358 h 2049003"/>
              <a:gd name="connsiteX25" fmla="*/ 2806648 w 3176141"/>
              <a:gd name="connsiteY25" fmla="*/ 1970626 h 2049003"/>
              <a:gd name="connsiteX26" fmla="*/ 2578981 w 3176141"/>
              <a:gd name="connsiteY26" fmla="*/ 1940768 h 2049003"/>
              <a:gd name="connsiteX27" fmla="*/ 2317724 w 3176141"/>
              <a:gd name="connsiteY27" fmla="*/ 1881052 h 2049003"/>
              <a:gd name="connsiteX28" fmla="*/ 2276669 w 3176141"/>
              <a:gd name="connsiteY28" fmla="*/ 1862391 h 2049003"/>
              <a:gd name="connsiteX29" fmla="*/ 2258008 w 3176141"/>
              <a:gd name="connsiteY29" fmla="*/ 1851194 h 2049003"/>
              <a:gd name="connsiteX30" fmla="*/ 2261741 w 3176141"/>
              <a:gd name="connsiteY30" fmla="*/ 1832533 h 2049003"/>
              <a:gd name="connsiteX31" fmla="*/ 2340118 w 3176141"/>
              <a:gd name="connsiteY31" fmla="*/ 1821336 h 2049003"/>
              <a:gd name="connsiteX32" fmla="*/ 2485675 w 3176141"/>
              <a:gd name="connsiteY32" fmla="*/ 1787746 h 2049003"/>
              <a:gd name="connsiteX33" fmla="*/ 2679752 w 3176141"/>
              <a:gd name="connsiteY33" fmla="*/ 1724298 h 2049003"/>
              <a:gd name="connsiteX34" fmla="*/ 2825309 w 3176141"/>
              <a:gd name="connsiteY34" fmla="*/ 1664582 h 2049003"/>
              <a:gd name="connsiteX35" fmla="*/ 2855167 w 3176141"/>
              <a:gd name="connsiteY35" fmla="*/ 1649653 h 2049003"/>
              <a:gd name="connsiteX36" fmla="*/ 2855167 w 3176141"/>
              <a:gd name="connsiteY36" fmla="*/ 1630991 h 2049003"/>
              <a:gd name="connsiteX37" fmla="*/ 2843971 w 3176141"/>
              <a:gd name="connsiteY37" fmla="*/ 1589937 h 2049003"/>
              <a:gd name="connsiteX38" fmla="*/ 2810381 w 3176141"/>
              <a:gd name="connsiteY38" fmla="*/ 1571276 h 2049003"/>
              <a:gd name="connsiteX39" fmla="*/ 2709610 w 3176141"/>
              <a:gd name="connsiteY39" fmla="*/ 1507827 h 2049003"/>
              <a:gd name="connsiteX40" fmla="*/ 2299063 w 3176141"/>
              <a:gd name="connsiteY40" fmla="*/ 1265231 h 2049003"/>
              <a:gd name="connsiteX41" fmla="*/ 1713101 w 3176141"/>
              <a:gd name="connsiteY41" fmla="*/ 914400 h 2049003"/>
              <a:gd name="connsiteX42" fmla="*/ 1280160 w 3176141"/>
              <a:gd name="connsiteY42" fmla="*/ 671805 h 2049003"/>
              <a:gd name="connsiteX43" fmla="*/ 944258 w 3176141"/>
              <a:gd name="connsiteY43" fmla="*/ 496389 h 2049003"/>
              <a:gd name="connsiteX44" fmla="*/ 615821 w 3176141"/>
              <a:gd name="connsiteY44" fmla="*/ 324706 h 2049003"/>
              <a:gd name="connsiteX45" fmla="*/ 343367 w 3176141"/>
              <a:gd name="connsiteY45" fmla="*/ 190345 h 2049003"/>
              <a:gd name="connsiteX46" fmla="*/ 123164 w 3176141"/>
              <a:gd name="connsiteY46" fmla="*/ 74645 h 2049003"/>
              <a:gd name="connsiteX47" fmla="*/ 0 w 3176141"/>
              <a:gd name="connsiteY47" fmla="*/ 7465 h 2049003"/>
              <a:gd name="connsiteX48" fmla="*/ 320973 w 3176141"/>
              <a:gd name="connsiteY48" fmla="*/ 0 h 2049003"/>
              <a:gd name="connsiteX49" fmla="*/ 503853 w 3176141"/>
              <a:gd name="connsiteY49" fmla="*/ 93307 h 2049003"/>
              <a:gd name="connsiteX50" fmla="*/ 735252 w 3176141"/>
              <a:gd name="connsiteY50" fmla="*/ 216471 h 2049003"/>
              <a:gd name="connsiteX51" fmla="*/ 884542 w 3176141"/>
              <a:gd name="connsiteY51" fmla="*/ 294848 h 2049003"/>
              <a:gd name="connsiteX0" fmla="*/ 761378 w 3052977"/>
              <a:gd name="connsiteY0" fmla="*/ 294848 h 2049003"/>
              <a:gd name="connsiteX1" fmla="*/ 1813871 w 3052977"/>
              <a:gd name="connsiteY1" fmla="*/ 854685 h 2049003"/>
              <a:gd name="connsiteX2" fmla="*/ 2090057 w 3052977"/>
              <a:gd name="connsiteY2" fmla="*/ 1022636 h 2049003"/>
              <a:gd name="connsiteX3" fmla="*/ 2489408 w 3052977"/>
              <a:gd name="connsiteY3" fmla="*/ 1254035 h 2049003"/>
              <a:gd name="connsiteX4" fmla="*/ 2608839 w 3052977"/>
              <a:gd name="connsiteY4" fmla="*/ 1324947 h 2049003"/>
              <a:gd name="connsiteX5" fmla="*/ 2653626 w 3052977"/>
              <a:gd name="connsiteY5" fmla="*/ 1347341 h 2049003"/>
              <a:gd name="connsiteX6" fmla="*/ 2750665 w 3052977"/>
              <a:gd name="connsiteY6" fmla="*/ 1377199 h 2049003"/>
              <a:gd name="connsiteX7" fmla="*/ 2832774 w 3052977"/>
              <a:gd name="connsiteY7" fmla="*/ 1395860 h 2049003"/>
              <a:gd name="connsiteX8" fmla="*/ 2881293 w 3052977"/>
              <a:gd name="connsiteY8" fmla="*/ 1407057 h 2049003"/>
              <a:gd name="connsiteX9" fmla="*/ 2899954 w 3052977"/>
              <a:gd name="connsiteY9" fmla="*/ 1418253 h 2049003"/>
              <a:gd name="connsiteX10" fmla="*/ 2911151 w 3052977"/>
              <a:gd name="connsiteY10" fmla="*/ 1444379 h 2049003"/>
              <a:gd name="connsiteX11" fmla="*/ 2937277 w 3052977"/>
              <a:gd name="connsiteY11" fmla="*/ 1533953 h 2049003"/>
              <a:gd name="connsiteX12" fmla="*/ 2996993 w 3052977"/>
              <a:gd name="connsiteY12" fmla="*/ 1698172 h 2049003"/>
              <a:gd name="connsiteX13" fmla="*/ 3019386 w 3052977"/>
              <a:gd name="connsiteY13" fmla="*/ 1750423 h 2049003"/>
              <a:gd name="connsiteX14" fmla="*/ 3034315 w 3052977"/>
              <a:gd name="connsiteY14" fmla="*/ 1810139 h 2049003"/>
              <a:gd name="connsiteX15" fmla="*/ 3045512 w 3052977"/>
              <a:gd name="connsiteY15" fmla="*/ 1884784 h 2049003"/>
              <a:gd name="connsiteX16" fmla="*/ 3052977 w 3052977"/>
              <a:gd name="connsiteY16" fmla="*/ 1948232 h 2049003"/>
              <a:gd name="connsiteX17" fmla="*/ 3052977 w 3052977"/>
              <a:gd name="connsiteY17" fmla="*/ 1996751 h 2049003"/>
              <a:gd name="connsiteX18" fmla="*/ 3045512 w 3052977"/>
              <a:gd name="connsiteY18" fmla="*/ 2019145 h 2049003"/>
              <a:gd name="connsiteX19" fmla="*/ 3026851 w 3052977"/>
              <a:gd name="connsiteY19" fmla="*/ 2041538 h 2049003"/>
              <a:gd name="connsiteX20" fmla="*/ 3008190 w 3052977"/>
              <a:gd name="connsiteY20" fmla="*/ 2049003 h 2049003"/>
              <a:gd name="connsiteX21" fmla="*/ 2989528 w 3052977"/>
              <a:gd name="connsiteY21" fmla="*/ 2045271 h 2049003"/>
              <a:gd name="connsiteX22" fmla="*/ 2922348 w 3052977"/>
              <a:gd name="connsiteY22" fmla="*/ 2011680 h 2049003"/>
              <a:gd name="connsiteX23" fmla="*/ 2836506 w 3052977"/>
              <a:gd name="connsiteY23" fmla="*/ 1985555 h 2049003"/>
              <a:gd name="connsiteX24" fmla="*/ 2776790 w 3052977"/>
              <a:gd name="connsiteY24" fmla="*/ 1974358 h 2049003"/>
              <a:gd name="connsiteX25" fmla="*/ 2683484 w 3052977"/>
              <a:gd name="connsiteY25" fmla="*/ 1970626 h 2049003"/>
              <a:gd name="connsiteX26" fmla="*/ 2455817 w 3052977"/>
              <a:gd name="connsiteY26" fmla="*/ 1940768 h 2049003"/>
              <a:gd name="connsiteX27" fmla="*/ 2194560 w 3052977"/>
              <a:gd name="connsiteY27" fmla="*/ 1881052 h 2049003"/>
              <a:gd name="connsiteX28" fmla="*/ 2153505 w 3052977"/>
              <a:gd name="connsiteY28" fmla="*/ 1862391 h 2049003"/>
              <a:gd name="connsiteX29" fmla="*/ 2134844 w 3052977"/>
              <a:gd name="connsiteY29" fmla="*/ 1851194 h 2049003"/>
              <a:gd name="connsiteX30" fmla="*/ 2138577 w 3052977"/>
              <a:gd name="connsiteY30" fmla="*/ 1832533 h 2049003"/>
              <a:gd name="connsiteX31" fmla="*/ 2216954 w 3052977"/>
              <a:gd name="connsiteY31" fmla="*/ 1821336 h 2049003"/>
              <a:gd name="connsiteX32" fmla="*/ 2362511 w 3052977"/>
              <a:gd name="connsiteY32" fmla="*/ 1787746 h 2049003"/>
              <a:gd name="connsiteX33" fmla="*/ 2556588 w 3052977"/>
              <a:gd name="connsiteY33" fmla="*/ 1724298 h 2049003"/>
              <a:gd name="connsiteX34" fmla="*/ 2702145 w 3052977"/>
              <a:gd name="connsiteY34" fmla="*/ 1664582 h 2049003"/>
              <a:gd name="connsiteX35" fmla="*/ 2732003 w 3052977"/>
              <a:gd name="connsiteY35" fmla="*/ 1649653 h 2049003"/>
              <a:gd name="connsiteX36" fmla="*/ 2732003 w 3052977"/>
              <a:gd name="connsiteY36" fmla="*/ 1630991 h 2049003"/>
              <a:gd name="connsiteX37" fmla="*/ 2720807 w 3052977"/>
              <a:gd name="connsiteY37" fmla="*/ 1589937 h 2049003"/>
              <a:gd name="connsiteX38" fmla="*/ 2687217 w 3052977"/>
              <a:gd name="connsiteY38" fmla="*/ 1571276 h 2049003"/>
              <a:gd name="connsiteX39" fmla="*/ 2586446 w 3052977"/>
              <a:gd name="connsiteY39" fmla="*/ 1507827 h 2049003"/>
              <a:gd name="connsiteX40" fmla="*/ 2175899 w 3052977"/>
              <a:gd name="connsiteY40" fmla="*/ 1265231 h 2049003"/>
              <a:gd name="connsiteX41" fmla="*/ 1589937 w 3052977"/>
              <a:gd name="connsiteY41" fmla="*/ 914400 h 2049003"/>
              <a:gd name="connsiteX42" fmla="*/ 1156996 w 3052977"/>
              <a:gd name="connsiteY42" fmla="*/ 671805 h 2049003"/>
              <a:gd name="connsiteX43" fmla="*/ 821094 w 3052977"/>
              <a:gd name="connsiteY43" fmla="*/ 496389 h 2049003"/>
              <a:gd name="connsiteX44" fmla="*/ 492657 w 3052977"/>
              <a:gd name="connsiteY44" fmla="*/ 324706 h 2049003"/>
              <a:gd name="connsiteX45" fmla="*/ 220203 w 3052977"/>
              <a:gd name="connsiteY45" fmla="*/ 190345 h 2049003"/>
              <a:gd name="connsiteX46" fmla="*/ 0 w 3052977"/>
              <a:gd name="connsiteY46" fmla="*/ 74645 h 2049003"/>
              <a:gd name="connsiteX47" fmla="*/ 197809 w 3052977"/>
              <a:gd name="connsiteY47" fmla="*/ 0 h 2049003"/>
              <a:gd name="connsiteX48" fmla="*/ 380689 w 3052977"/>
              <a:gd name="connsiteY48" fmla="*/ 93307 h 2049003"/>
              <a:gd name="connsiteX49" fmla="*/ 612088 w 3052977"/>
              <a:gd name="connsiteY49" fmla="*/ 216471 h 2049003"/>
              <a:gd name="connsiteX50" fmla="*/ 761378 w 3052977"/>
              <a:gd name="connsiteY50" fmla="*/ 294848 h 2049003"/>
              <a:gd name="connsiteX0" fmla="*/ 563569 w 2855168"/>
              <a:gd name="connsiteY0" fmla="*/ 294848 h 2049003"/>
              <a:gd name="connsiteX1" fmla="*/ 1616062 w 2855168"/>
              <a:gd name="connsiteY1" fmla="*/ 854685 h 2049003"/>
              <a:gd name="connsiteX2" fmla="*/ 1892248 w 2855168"/>
              <a:gd name="connsiteY2" fmla="*/ 1022636 h 2049003"/>
              <a:gd name="connsiteX3" fmla="*/ 2291599 w 2855168"/>
              <a:gd name="connsiteY3" fmla="*/ 1254035 h 2049003"/>
              <a:gd name="connsiteX4" fmla="*/ 2411030 w 2855168"/>
              <a:gd name="connsiteY4" fmla="*/ 1324947 h 2049003"/>
              <a:gd name="connsiteX5" fmla="*/ 2455817 w 2855168"/>
              <a:gd name="connsiteY5" fmla="*/ 1347341 h 2049003"/>
              <a:gd name="connsiteX6" fmla="*/ 2552856 w 2855168"/>
              <a:gd name="connsiteY6" fmla="*/ 1377199 h 2049003"/>
              <a:gd name="connsiteX7" fmla="*/ 2634965 w 2855168"/>
              <a:gd name="connsiteY7" fmla="*/ 1395860 h 2049003"/>
              <a:gd name="connsiteX8" fmla="*/ 2683484 w 2855168"/>
              <a:gd name="connsiteY8" fmla="*/ 1407057 h 2049003"/>
              <a:gd name="connsiteX9" fmla="*/ 2702145 w 2855168"/>
              <a:gd name="connsiteY9" fmla="*/ 1418253 h 2049003"/>
              <a:gd name="connsiteX10" fmla="*/ 2713342 w 2855168"/>
              <a:gd name="connsiteY10" fmla="*/ 1444379 h 2049003"/>
              <a:gd name="connsiteX11" fmla="*/ 2739468 w 2855168"/>
              <a:gd name="connsiteY11" fmla="*/ 1533953 h 2049003"/>
              <a:gd name="connsiteX12" fmla="*/ 2799184 w 2855168"/>
              <a:gd name="connsiteY12" fmla="*/ 1698172 h 2049003"/>
              <a:gd name="connsiteX13" fmla="*/ 2821577 w 2855168"/>
              <a:gd name="connsiteY13" fmla="*/ 1750423 h 2049003"/>
              <a:gd name="connsiteX14" fmla="*/ 2836506 w 2855168"/>
              <a:gd name="connsiteY14" fmla="*/ 1810139 h 2049003"/>
              <a:gd name="connsiteX15" fmla="*/ 2847703 w 2855168"/>
              <a:gd name="connsiteY15" fmla="*/ 1884784 h 2049003"/>
              <a:gd name="connsiteX16" fmla="*/ 2855168 w 2855168"/>
              <a:gd name="connsiteY16" fmla="*/ 1948232 h 2049003"/>
              <a:gd name="connsiteX17" fmla="*/ 2855168 w 2855168"/>
              <a:gd name="connsiteY17" fmla="*/ 1996751 h 2049003"/>
              <a:gd name="connsiteX18" fmla="*/ 2847703 w 2855168"/>
              <a:gd name="connsiteY18" fmla="*/ 2019145 h 2049003"/>
              <a:gd name="connsiteX19" fmla="*/ 2829042 w 2855168"/>
              <a:gd name="connsiteY19" fmla="*/ 2041538 h 2049003"/>
              <a:gd name="connsiteX20" fmla="*/ 2810381 w 2855168"/>
              <a:gd name="connsiteY20" fmla="*/ 2049003 h 2049003"/>
              <a:gd name="connsiteX21" fmla="*/ 2791719 w 2855168"/>
              <a:gd name="connsiteY21" fmla="*/ 2045271 h 2049003"/>
              <a:gd name="connsiteX22" fmla="*/ 2724539 w 2855168"/>
              <a:gd name="connsiteY22" fmla="*/ 2011680 h 2049003"/>
              <a:gd name="connsiteX23" fmla="*/ 2638697 w 2855168"/>
              <a:gd name="connsiteY23" fmla="*/ 1985555 h 2049003"/>
              <a:gd name="connsiteX24" fmla="*/ 2578981 w 2855168"/>
              <a:gd name="connsiteY24" fmla="*/ 1974358 h 2049003"/>
              <a:gd name="connsiteX25" fmla="*/ 2485675 w 2855168"/>
              <a:gd name="connsiteY25" fmla="*/ 1970626 h 2049003"/>
              <a:gd name="connsiteX26" fmla="*/ 2258008 w 2855168"/>
              <a:gd name="connsiteY26" fmla="*/ 1940768 h 2049003"/>
              <a:gd name="connsiteX27" fmla="*/ 1996751 w 2855168"/>
              <a:gd name="connsiteY27" fmla="*/ 1881052 h 2049003"/>
              <a:gd name="connsiteX28" fmla="*/ 1955696 w 2855168"/>
              <a:gd name="connsiteY28" fmla="*/ 1862391 h 2049003"/>
              <a:gd name="connsiteX29" fmla="*/ 1937035 w 2855168"/>
              <a:gd name="connsiteY29" fmla="*/ 1851194 h 2049003"/>
              <a:gd name="connsiteX30" fmla="*/ 1940768 w 2855168"/>
              <a:gd name="connsiteY30" fmla="*/ 1832533 h 2049003"/>
              <a:gd name="connsiteX31" fmla="*/ 2019145 w 2855168"/>
              <a:gd name="connsiteY31" fmla="*/ 1821336 h 2049003"/>
              <a:gd name="connsiteX32" fmla="*/ 2164702 w 2855168"/>
              <a:gd name="connsiteY32" fmla="*/ 1787746 h 2049003"/>
              <a:gd name="connsiteX33" fmla="*/ 2358779 w 2855168"/>
              <a:gd name="connsiteY33" fmla="*/ 1724298 h 2049003"/>
              <a:gd name="connsiteX34" fmla="*/ 2504336 w 2855168"/>
              <a:gd name="connsiteY34" fmla="*/ 1664582 h 2049003"/>
              <a:gd name="connsiteX35" fmla="*/ 2534194 w 2855168"/>
              <a:gd name="connsiteY35" fmla="*/ 1649653 h 2049003"/>
              <a:gd name="connsiteX36" fmla="*/ 2534194 w 2855168"/>
              <a:gd name="connsiteY36" fmla="*/ 1630991 h 2049003"/>
              <a:gd name="connsiteX37" fmla="*/ 2522998 w 2855168"/>
              <a:gd name="connsiteY37" fmla="*/ 1589937 h 2049003"/>
              <a:gd name="connsiteX38" fmla="*/ 2489408 w 2855168"/>
              <a:gd name="connsiteY38" fmla="*/ 1571276 h 2049003"/>
              <a:gd name="connsiteX39" fmla="*/ 2388637 w 2855168"/>
              <a:gd name="connsiteY39" fmla="*/ 1507827 h 2049003"/>
              <a:gd name="connsiteX40" fmla="*/ 1978090 w 2855168"/>
              <a:gd name="connsiteY40" fmla="*/ 1265231 h 2049003"/>
              <a:gd name="connsiteX41" fmla="*/ 1392128 w 2855168"/>
              <a:gd name="connsiteY41" fmla="*/ 914400 h 2049003"/>
              <a:gd name="connsiteX42" fmla="*/ 959187 w 2855168"/>
              <a:gd name="connsiteY42" fmla="*/ 671805 h 2049003"/>
              <a:gd name="connsiteX43" fmla="*/ 623285 w 2855168"/>
              <a:gd name="connsiteY43" fmla="*/ 496389 h 2049003"/>
              <a:gd name="connsiteX44" fmla="*/ 294848 w 2855168"/>
              <a:gd name="connsiteY44" fmla="*/ 324706 h 2049003"/>
              <a:gd name="connsiteX45" fmla="*/ 22394 w 2855168"/>
              <a:gd name="connsiteY45" fmla="*/ 190345 h 2049003"/>
              <a:gd name="connsiteX46" fmla="*/ 0 w 2855168"/>
              <a:gd name="connsiteY46" fmla="*/ 0 h 2049003"/>
              <a:gd name="connsiteX47" fmla="*/ 182880 w 2855168"/>
              <a:gd name="connsiteY47" fmla="*/ 93307 h 2049003"/>
              <a:gd name="connsiteX48" fmla="*/ 414279 w 2855168"/>
              <a:gd name="connsiteY48" fmla="*/ 216471 h 2049003"/>
              <a:gd name="connsiteX49" fmla="*/ 563569 w 2855168"/>
              <a:gd name="connsiteY49" fmla="*/ 294848 h 2049003"/>
              <a:gd name="connsiteX0" fmla="*/ 541175 w 2832774"/>
              <a:gd name="connsiteY0" fmla="*/ 201541 h 1955696"/>
              <a:gd name="connsiteX1" fmla="*/ 1593668 w 2832774"/>
              <a:gd name="connsiteY1" fmla="*/ 761378 h 1955696"/>
              <a:gd name="connsiteX2" fmla="*/ 1869854 w 2832774"/>
              <a:gd name="connsiteY2" fmla="*/ 929329 h 1955696"/>
              <a:gd name="connsiteX3" fmla="*/ 2269205 w 2832774"/>
              <a:gd name="connsiteY3" fmla="*/ 1160728 h 1955696"/>
              <a:gd name="connsiteX4" fmla="*/ 2388636 w 2832774"/>
              <a:gd name="connsiteY4" fmla="*/ 1231640 h 1955696"/>
              <a:gd name="connsiteX5" fmla="*/ 2433423 w 2832774"/>
              <a:gd name="connsiteY5" fmla="*/ 1254034 h 1955696"/>
              <a:gd name="connsiteX6" fmla="*/ 2530462 w 2832774"/>
              <a:gd name="connsiteY6" fmla="*/ 1283892 h 1955696"/>
              <a:gd name="connsiteX7" fmla="*/ 2612571 w 2832774"/>
              <a:gd name="connsiteY7" fmla="*/ 1302553 h 1955696"/>
              <a:gd name="connsiteX8" fmla="*/ 2661090 w 2832774"/>
              <a:gd name="connsiteY8" fmla="*/ 1313750 h 1955696"/>
              <a:gd name="connsiteX9" fmla="*/ 2679751 w 2832774"/>
              <a:gd name="connsiteY9" fmla="*/ 1324946 h 1955696"/>
              <a:gd name="connsiteX10" fmla="*/ 2690948 w 2832774"/>
              <a:gd name="connsiteY10" fmla="*/ 1351072 h 1955696"/>
              <a:gd name="connsiteX11" fmla="*/ 2717074 w 2832774"/>
              <a:gd name="connsiteY11" fmla="*/ 1440646 h 1955696"/>
              <a:gd name="connsiteX12" fmla="*/ 2776790 w 2832774"/>
              <a:gd name="connsiteY12" fmla="*/ 1604865 h 1955696"/>
              <a:gd name="connsiteX13" fmla="*/ 2799183 w 2832774"/>
              <a:gd name="connsiteY13" fmla="*/ 1657116 h 1955696"/>
              <a:gd name="connsiteX14" fmla="*/ 2814112 w 2832774"/>
              <a:gd name="connsiteY14" fmla="*/ 1716832 h 1955696"/>
              <a:gd name="connsiteX15" fmla="*/ 2825309 w 2832774"/>
              <a:gd name="connsiteY15" fmla="*/ 1791477 h 1955696"/>
              <a:gd name="connsiteX16" fmla="*/ 2832774 w 2832774"/>
              <a:gd name="connsiteY16" fmla="*/ 1854925 h 1955696"/>
              <a:gd name="connsiteX17" fmla="*/ 2832774 w 2832774"/>
              <a:gd name="connsiteY17" fmla="*/ 1903444 h 1955696"/>
              <a:gd name="connsiteX18" fmla="*/ 2825309 w 2832774"/>
              <a:gd name="connsiteY18" fmla="*/ 1925838 h 1955696"/>
              <a:gd name="connsiteX19" fmla="*/ 2806648 w 2832774"/>
              <a:gd name="connsiteY19" fmla="*/ 1948231 h 1955696"/>
              <a:gd name="connsiteX20" fmla="*/ 2787987 w 2832774"/>
              <a:gd name="connsiteY20" fmla="*/ 1955696 h 1955696"/>
              <a:gd name="connsiteX21" fmla="*/ 2769325 w 2832774"/>
              <a:gd name="connsiteY21" fmla="*/ 1951964 h 1955696"/>
              <a:gd name="connsiteX22" fmla="*/ 2702145 w 2832774"/>
              <a:gd name="connsiteY22" fmla="*/ 1918373 h 1955696"/>
              <a:gd name="connsiteX23" fmla="*/ 2616303 w 2832774"/>
              <a:gd name="connsiteY23" fmla="*/ 1892248 h 1955696"/>
              <a:gd name="connsiteX24" fmla="*/ 2556587 w 2832774"/>
              <a:gd name="connsiteY24" fmla="*/ 1881051 h 1955696"/>
              <a:gd name="connsiteX25" fmla="*/ 2463281 w 2832774"/>
              <a:gd name="connsiteY25" fmla="*/ 1877319 h 1955696"/>
              <a:gd name="connsiteX26" fmla="*/ 2235614 w 2832774"/>
              <a:gd name="connsiteY26" fmla="*/ 1847461 h 1955696"/>
              <a:gd name="connsiteX27" fmla="*/ 1974357 w 2832774"/>
              <a:gd name="connsiteY27" fmla="*/ 1787745 h 1955696"/>
              <a:gd name="connsiteX28" fmla="*/ 1933302 w 2832774"/>
              <a:gd name="connsiteY28" fmla="*/ 1769084 h 1955696"/>
              <a:gd name="connsiteX29" fmla="*/ 1914641 w 2832774"/>
              <a:gd name="connsiteY29" fmla="*/ 1757887 h 1955696"/>
              <a:gd name="connsiteX30" fmla="*/ 1918374 w 2832774"/>
              <a:gd name="connsiteY30" fmla="*/ 1739226 h 1955696"/>
              <a:gd name="connsiteX31" fmla="*/ 1996751 w 2832774"/>
              <a:gd name="connsiteY31" fmla="*/ 1728029 h 1955696"/>
              <a:gd name="connsiteX32" fmla="*/ 2142308 w 2832774"/>
              <a:gd name="connsiteY32" fmla="*/ 1694439 h 1955696"/>
              <a:gd name="connsiteX33" fmla="*/ 2336385 w 2832774"/>
              <a:gd name="connsiteY33" fmla="*/ 1630991 h 1955696"/>
              <a:gd name="connsiteX34" fmla="*/ 2481942 w 2832774"/>
              <a:gd name="connsiteY34" fmla="*/ 1571275 h 1955696"/>
              <a:gd name="connsiteX35" fmla="*/ 2511800 w 2832774"/>
              <a:gd name="connsiteY35" fmla="*/ 1556346 h 1955696"/>
              <a:gd name="connsiteX36" fmla="*/ 2511800 w 2832774"/>
              <a:gd name="connsiteY36" fmla="*/ 1537684 h 1955696"/>
              <a:gd name="connsiteX37" fmla="*/ 2500604 w 2832774"/>
              <a:gd name="connsiteY37" fmla="*/ 1496630 h 1955696"/>
              <a:gd name="connsiteX38" fmla="*/ 2467014 w 2832774"/>
              <a:gd name="connsiteY38" fmla="*/ 1477969 h 1955696"/>
              <a:gd name="connsiteX39" fmla="*/ 2366243 w 2832774"/>
              <a:gd name="connsiteY39" fmla="*/ 1414520 h 1955696"/>
              <a:gd name="connsiteX40" fmla="*/ 1955696 w 2832774"/>
              <a:gd name="connsiteY40" fmla="*/ 1171924 h 1955696"/>
              <a:gd name="connsiteX41" fmla="*/ 1369734 w 2832774"/>
              <a:gd name="connsiteY41" fmla="*/ 821093 h 1955696"/>
              <a:gd name="connsiteX42" fmla="*/ 936793 w 2832774"/>
              <a:gd name="connsiteY42" fmla="*/ 578498 h 1955696"/>
              <a:gd name="connsiteX43" fmla="*/ 600891 w 2832774"/>
              <a:gd name="connsiteY43" fmla="*/ 403082 h 1955696"/>
              <a:gd name="connsiteX44" fmla="*/ 272454 w 2832774"/>
              <a:gd name="connsiteY44" fmla="*/ 231399 h 1955696"/>
              <a:gd name="connsiteX45" fmla="*/ 0 w 2832774"/>
              <a:gd name="connsiteY45" fmla="*/ 97038 h 1955696"/>
              <a:gd name="connsiteX46" fmla="*/ 160486 w 2832774"/>
              <a:gd name="connsiteY46" fmla="*/ 0 h 1955696"/>
              <a:gd name="connsiteX47" fmla="*/ 391885 w 2832774"/>
              <a:gd name="connsiteY47" fmla="*/ 123164 h 1955696"/>
              <a:gd name="connsiteX48" fmla="*/ 541175 w 2832774"/>
              <a:gd name="connsiteY48" fmla="*/ 201541 h 1955696"/>
              <a:gd name="connsiteX0" fmla="*/ 541175 w 2832774"/>
              <a:gd name="connsiteY0" fmla="*/ 104503 h 1858658"/>
              <a:gd name="connsiteX1" fmla="*/ 1593668 w 2832774"/>
              <a:gd name="connsiteY1" fmla="*/ 664340 h 1858658"/>
              <a:gd name="connsiteX2" fmla="*/ 1869854 w 2832774"/>
              <a:gd name="connsiteY2" fmla="*/ 832291 h 1858658"/>
              <a:gd name="connsiteX3" fmla="*/ 2269205 w 2832774"/>
              <a:gd name="connsiteY3" fmla="*/ 1063690 h 1858658"/>
              <a:gd name="connsiteX4" fmla="*/ 2388636 w 2832774"/>
              <a:gd name="connsiteY4" fmla="*/ 1134602 h 1858658"/>
              <a:gd name="connsiteX5" fmla="*/ 2433423 w 2832774"/>
              <a:gd name="connsiteY5" fmla="*/ 1156996 h 1858658"/>
              <a:gd name="connsiteX6" fmla="*/ 2530462 w 2832774"/>
              <a:gd name="connsiteY6" fmla="*/ 1186854 h 1858658"/>
              <a:gd name="connsiteX7" fmla="*/ 2612571 w 2832774"/>
              <a:gd name="connsiteY7" fmla="*/ 1205515 h 1858658"/>
              <a:gd name="connsiteX8" fmla="*/ 2661090 w 2832774"/>
              <a:gd name="connsiteY8" fmla="*/ 1216712 h 1858658"/>
              <a:gd name="connsiteX9" fmla="*/ 2679751 w 2832774"/>
              <a:gd name="connsiteY9" fmla="*/ 1227908 h 1858658"/>
              <a:gd name="connsiteX10" fmla="*/ 2690948 w 2832774"/>
              <a:gd name="connsiteY10" fmla="*/ 1254034 h 1858658"/>
              <a:gd name="connsiteX11" fmla="*/ 2717074 w 2832774"/>
              <a:gd name="connsiteY11" fmla="*/ 1343608 h 1858658"/>
              <a:gd name="connsiteX12" fmla="*/ 2776790 w 2832774"/>
              <a:gd name="connsiteY12" fmla="*/ 1507827 h 1858658"/>
              <a:gd name="connsiteX13" fmla="*/ 2799183 w 2832774"/>
              <a:gd name="connsiteY13" fmla="*/ 1560078 h 1858658"/>
              <a:gd name="connsiteX14" fmla="*/ 2814112 w 2832774"/>
              <a:gd name="connsiteY14" fmla="*/ 1619794 h 1858658"/>
              <a:gd name="connsiteX15" fmla="*/ 2825309 w 2832774"/>
              <a:gd name="connsiteY15" fmla="*/ 1694439 h 1858658"/>
              <a:gd name="connsiteX16" fmla="*/ 2832774 w 2832774"/>
              <a:gd name="connsiteY16" fmla="*/ 1757887 h 1858658"/>
              <a:gd name="connsiteX17" fmla="*/ 2832774 w 2832774"/>
              <a:gd name="connsiteY17" fmla="*/ 1806406 h 1858658"/>
              <a:gd name="connsiteX18" fmla="*/ 2825309 w 2832774"/>
              <a:gd name="connsiteY18" fmla="*/ 1828800 h 1858658"/>
              <a:gd name="connsiteX19" fmla="*/ 2806648 w 2832774"/>
              <a:gd name="connsiteY19" fmla="*/ 1851193 h 1858658"/>
              <a:gd name="connsiteX20" fmla="*/ 2787987 w 2832774"/>
              <a:gd name="connsiteY20" fmla="*/ 1858658 h 1858658"/>
              <a:gd name="connsiteX21" fmla="*/ 2769325 w 2832774"/>
              <a:gd name="connsiteY21" fmla="*/ 1854926 h 1858658"/>
              <a:gd name="connsiteX22" fmla="*/ 2702145 w 2832774"/>
              <a:gd name="connsiteY22" fmla="*/ 1821335 h 1858658"/>
              <a:gd name="connsiteX23" fmla="*/ 2616303 w 2832774"/>
              <a:gd name="connsiteY23" fmla="*/ 1795210 h 1858658"/>
              <a:gd name="connsiteX24" fmla="*/ 2556587 w 2832774"/>
              <a:gd name="connsiteY24" fmla="*/ 1784013 h 1858658"/>
              <a:gd name="connsiteX25" fmla="*/ 2463281 w 2832774"/>
              <a:gd name="connsiteY25" fmla="*/ 1780281 h 1858658"/>
              <a:gd name="connsiteX26" fmla="*/ 2235614 w 2832774"/>
              <a:gd name="connsiteY26" fmla="*/ 1750423 h 1858658"/>
              <a:gd name="connsiteX27" fmla="*/ 1974357 w 2832774"/>
              <a:gd name="connsiteY27" fmla="*/ 1690707 h 1858658"/>
              <a:gd name="connsiteX28" fmla="*/ 1933302 w 2832774"/>
              <a:gd name="connsiteY28" fmla="*/ 1672046 h 1858658"/>
              <a:gd name="connsiteX29" fmla="*/ 1914641 w 2832774"/>
              <a:gd name="connsiteY29" fmla="*/ 1660849 h 1858658"/>
              <a:gd name="connsiteX30" fmla="*/ 1918374 w 2832774"/>
              <a:gd name="connsiteY30" fmla="*/ 1642188 h 1858658"/>
              <a:gd name="connsiteX31" fmla="*/ 1996751 w 2832774"/>
              <a:gd name="connsiteY31" fmla="*/ 1630991 h 1858658"/>
              <a:gd name="connsiteX32" fmla="*/ 2142308 w 2832774"/>
              <a:gd name="connsiteY32" fmla="*/ 1597401 h 1858658"/>
              <a:gd name="connsiteX33" fmla="*/ 2336385 w 2832774"/>
              <a:gd name="connsiteY33" fmla="*/ 1533953 h 1858658"/>
              <a:gd name="connsiteX34" fmla="*/ 2481942 w 2832774"/>
              <a:gd name="connsiteY34" fmla="*/ 1474237 h 1858658"/>
              <a:gd name="connsiteX35" fmla="*/ 2511800 w 2832774"/>
              <a:gd name="connsiteY35" fmla="*/ 1459308 h 1858658"/>
              <a:gd name="connsiteX36" fmla="*/ 2511800 w 2832774"/>
              <a:gd name="connsiteY36" fmla="*/ 1440646 h 1858658"/>
              <a:gd name="connsiteX37" fmla="*/ 2500604 w 2832774"/>
              <a:gd name="connsiteY37" fmla="*/ 1399592 h 1858658"/>
              <a:gd name="connsiteX38" fmla="*/ 2467014 w 2832774"/>
              <a:gd name="connsiteY38" fmla="*/ 1380931 h 1858658"/>
              <a:gd name="connsiteX39" fmla="*/ 2366243 w 2832774"/>
              <a:gd name="connsiteY39" fmla="*/ 1317482 h 1858658"/>
              <a:gd name="connsiteX40" fmla="*/ 1955696 w 2832774"/>
              <a:gd name="connsiteY40" fmla="*/ 1074886 h 1858658"/>
              <a:gd name="connsiteX41" fmla="*/ 1369734 w 2832774"/>
              <a:gd name="connsiteY41" fmla="*/ 724055 h 1858658"/>
              <a:gd name="connsiteX42" fmla="*/ 936793 w 2832774"/>
              <a:gd name="connsiteY42" fmla="*/ 481460 h 1858658"/>
              <a:gd name="connsiteX43" fmla="*/ 600891 w 2832774"/>
              <a:gd name="connsiteY43" fmla="*/ 306044 h 1858658"/>
              <a:gd name="connsiteX44" fmla="*/ 272454 w 2832774"/>
              <a:gd name="connsiteY44" fmla="*/ 134361 h 1858658"/>
              <a:gd name="connsiteX45" fmla="*/ 0 w 2832774"/>
              <a:gd name="connsiteY45" fmla="*/ 0 h 1858658"/>
              <a:gd name="connsiteX46" fmla="*/ 391885 w 2832774"/>
              <a:gd name="connsiteY46" fmla="*/ 26126 h 1858658"/>
              <a:gd name="connsiteX47" fmla="*/ 541175 w 2832774"/>
              <a:gd name="connsiteY47" fmla="*/ 104503 h 1858658"/>
              <a:gd name="connsiteX0" fmla="*/ 268721 w 2560320"/>
              <a:gd name="connsiteY0" fmla="*/ 78377 h 1832532"/>
              <a:gd name="connsiteX1" fmla="*/ 1321214 w 2560320"/>
              <a:gd name="connsiteY1" fmla="*/ 638214 h 1832532"/>
              <a:gd name="connsiteX2" fmla="*/ 1597400 w 2560320"/>
              <a:gd name="connsiteY2" fmla="*/ 806165 h 1832532"/>
              <a:gd name="connsiteX3" fmla="*/ 1996751 w 2560320"/>
              <a:gd name="connsiteY3" fmla="*/ 1037564 h 1832532"/>
              <a:gd name="connsiteX4" fmla="*/ 2116182 w 2560320"/>
              <a:gd name="connsiteY4" fmla="*/ 1108476 h 1832532"/>
              <a:gd name="connsiteX5" fmla="*/ 2160969 w 2560320"/>
              <a:gd name="connsiteY5" fmla="*/ 1130870 h 1832532"/>
              <a:gd name="connsiteX6" fmla="*/ 2258008 w 2560320"/>
              <a:gd name="connsiteY6" fmla="*/ 1160728 h 1832532"/>
              <a:gd name="connsiteX7" fmla="*/ 2340117 w 2560320"/>
              <a:gd name="connsiteY7" fmla="*/ 1179389 h 1832532"/>
              <a:gd name="connsiteX8" fmla="*/ 2388636 w 2560320"/>
              <a:gd name="connsiteY8" fmla="*/ 1190586 h 1832532"/>
              <a:gd name="connsiteX9" fmla="*/ 2407297 w 2560320"/>
              <a:gd name="connsiteY9" fmla="*/ 1201782 h 1832532"/>
              <a:gd name="connsiteX10" fmla="*/ 2418494 w 2560320"/>
              <a:gd name="connsiteY10" fmla="*/ 1227908 h 1832532"/>
              <a:gd name="connsiteX11" fmla="*/ 2444620 w 2560320"/>
              <a:gd name="connsiteY11" fmla="*/ 1317482 h 1832532"/>
              <a:gd name="connsiteX12" fmla="*/ 2504336 w 2560320"/>
              <a:gd name="connsiteY12" fmla="*/ 1481701 h 1832532"/>
              <a:gd name="connsiteX13" fmla="*/ 2526729 w 2560320"/>
              <a:gd name="connsiteY13" fmla="*/ 1533952 h 1832532"/>
              <a:gd name="connsiteX14" fmla="*/ 2541658 w 2560320"/>
              <a:gd name="connsiteY14" fmla="*/ 1593668 h 1832532"/>
              <a:gd name="connsiteX15" fmla="*/ 2552855 w 2560320"/>
              <a:gd name="connsiteY15" fmla="*/ 1668313 h 1832532"/>
              <a:gd name="connsiteX16" fmla="*/ 2560320 w 2560320"/>
              <a:gd name="connsiteY16" fmla="*/ 1731761 h 1832532"/>
              <a:gd name="connsiteX17" fmla="*/ 2560320 w 2560320"/>
              <a:gd name="connsiteY17" fmla="*/ 1780280 h 1832532"/>
              <a:gd name="connsiteX18" fmla="*/ 2552855 w 2560320"/>
              <a:gd name="connsiteY18" fmla="*/ 1802674 h 1832532"/>
              <a:gd name="connsiteX19" fmla="*/ 2534194 w 2560320"/>
              <a:gd name="connsiteY19" fmla="*/ 1825067 h 1832532"/>
              <a:gd name="connsiteX20" fmla="*/ 2515533 w 2560320"/>
              <a:gd name="connsiteY20" fmla="*/ 1832532 h 1832532"/>
              <a:gd name="connsiteX21" fmla="*/ 2496871 w 2560320"/>
              <a:gd name="connsiteY21" fmla="*/ 1828800 h 1832532"/>
              <a:gd name="connsiteX22" fmla="*/ 2429691 w 2560320"/>
              <a:gd name="connsiteY22" fmla="*/ 1795209 h 1832532"/>
              <a:gd name="connsiteX23" fmla="*/ 2343849 w 2560320"/>
              <a:gd name="connsiteY23" fmla="*/ 1769084 h 1832532"/>
              <a:gd name="connsiteX24" fmla="*/ 2284133 w 2560320"/>
              <a:gd name="connsiteY24" fmla="*/ 1757887 h 1832532"/>
              <a:gd name="connsiteX25" fmla="*/ 2190827 w 2560320"/>
              <a:gd name="connsiteY25" fmla="*/ 1754155 h 1832532"/>
              <a:gd name="connsiteX26" fmla="*/ 1963160 w 2560320"/>
              <a:gd name="connsiteY26" fmla="*/ 1724297 h 1832532"/>
              <a:gd name="connsiteX27" fmla="*/ 1701903 w 2560320"/>
              <a:gd name="connsiteY27" fmla="*/ 1664581 h 1832532"/>
              <a:gd name="connsiteX28" fmla="*/ 1660848 w 2560320"/>
              <a:gd name="connsiteY28" fmla="*/ 1645920 h 1832532"/>
              <a:gd name="connsiteX29" fmla="*/ 1642187 w 2560320"/>
              <a:gd name="connsiteY29" fmla="*/ 1634723 h 1832532"/>
              <a:gd name="connsiteX30" fmla="*/ 1645920 w 2560320"/>
              <a:gd name="connsiteY30" fmla="*/ 1616062 h 1832532"/>
              <a:gd name="connsiteX31" fmla="*/ 1724297 w 2560320"/>
              <a:gd name="connsiteY31" fmla="*/ 1604865 h 1832532"/>
              <a:gd name="connsiteX32" fmla="*/ 1869854 w 2560320"/>
              <a:gd name="connsiteY32" fmla="*/ 1571275 h 1832532"/>
              <a:gd name="connsiteX33" fmla="*/ 2063931 w 2560320"/>
              <a:gd name="connsiteY33" fmla="*/ 1507827 h 1832532"/>
              <a:gd name="connsiteX34" fmla="*/ 2209488 w 2560320"/>
              <a:gd name="connsiteY34" fmla="*/ 1448111 h 1832532"/>
              <a:gd name="connsiteX35" fmla="*/ 2239346 w 2560320"/>
              <a:gd name="connsiteY35" fmla="*/ 1433182 h 1832532"/>
              <a:gd name="connsiteX36" fmla="*/ 2239346 w 2560320"/>
              <a:gd name="connsiteY36" fmla="*/ 1414520 h 1832532"/>
              <a:gd name="connsiteX37" fmla="*/ 2228150 w 2560320"/>
              <a:gd name="connsiteY37" fmla="*/ 1373466 h 1832532"/>
              <a:gd name="connsiteX38" fmla="*/ 2194560 w 2560320"/>
              <a:gd name="connsiteY38" fmla="*/ 1354805 h 1832532"/>
              <a:gd name="connsiteX39" fmla="*/ 2093789 w 2560320"/>
              <a:gd name="connsiteY39" fmla="*/ 1291356 h 1832532"/>
              <a:gd name="connsiteX40" fmla="*/ 1683242 w 2560320"/>
              <a:gd name="connsiteY40" fmla="*/ 1048760 h 1832532"/>
              <a:gd name="connsiteX41" fmla="*/ 1097280 w 2560320"/>
              <a:gd name="connsiteY41" fmla="*/ 697929 h 1832532"/>
              <a:gd name="connsiteX42" fmla="*/ 664339 w 2560320"/>
              <a:gd name="connsiteY42" fmla="*/ 455334 h 1832532"/>
              <a:gd name="connsiteX43" fmla="*/ 328437 w 2560320"/>
              <a:gd name="connsiteY43" fmla="*/ 279918 h 1832532"/>
              <a:gd name="connsiteX44" fmla="*/ 0 w 2560320"/>
              <a:gd name="connsiteY44" fmla="*/ 108235 h 1832532"/>
              <a:gd name="connsiteX45" fmla="*/ 119431 w 2560320"/>
              <a:gd name="connsiteY45" fmla="*/ 0 h 1832532"/>
              <a:gd name="connsiteX46" fmla="*/ 268721 w 2560320"/>
              <a:gd name="connsiteY46" fmla="*/ 78377 h 1832532"/>
              <a:gd name="connsiteX0" fmla="*/ 149290 w 2440889"/>
              <a:gd name="connsiteY0" fmla="*/ 78377 h 1832532"/>
              <a:gd name="connsiteX1" fmla="*/ 1201783 w 2440889"/>
              <a:gd name="connsiteY1" fmla="*/ 638214 h 1832532"/>
              <a:gd name="connsiteX2" fmla="*/ 1477969 w 2440889"/>
              <a:gd name="connsiteY2" fmla="*/ 806165 h 1832532"/>
              <a:gd name="connsiteX3" fmla="*/ 1877320 w 2440889"/>
              <a:gd name="connsiteY3" fmla="*/ 1037564 h 1832532"/>
              <a:gd name="connsiteX4" fmla="*/ 1996751 w 2440889"/>
              <a:gd name="connsiteY4" fmla="*/ 1108476 h 1832532"/>
              <a:gd name="connsiteX5" fmla="*/ 2041538 w 2440889"/>
              <a:gd name="connsiteY5" fmla="*/ 1130870 h 1832532"/>
              <a:gd name="connsiteX6" fmla="*/ 2138577 w 2440889"/>
              <a:gd name="connsiteY6" fmla="*/ 1160728 h 1832532"/>
              <a:gd name="connsiteX7" fmla="*/ 2220686 w 2440889"/>
              <a:gd name="connsiteY7" fmla="*/ 1179389 h 1832532"/>
              <a:gd name="connsiteX8" fmla="*/ 2269205 w 2440889"/>
              <a:gd name="connsiteY8" fmla="*/ 1190586 h 1832532"/>
              <a:gd name="connsiteX9" fmla="*/ 2287866 w 2440889"/>
              <a:gd name="connsiteY9" fmla="*/ 1201782 h 1832532"/>
              <a:gd name="connsiteX10" fmla="*/ 2299063 w 2440889"/>
              <a:gd name="connsiteY10" fmla="*/ 1227908 h 1832532"/>
              <a:gd name="connsiteX11" fmla="*/ 2325189 w 2440889"/>
              <a:gd name="connsiteY11" fmla="*/ 1317482 h 1832532"/>
              <a:gd name="connsiteX12" fmla="*/ 2384905 w 2440889"/>
              <a:gd name="connsiteY12" fmla="*/ 1481701 h 1832532"/>
              <a:gd name="connsiteX13" fmla="*/ 2407298 w 2440889"/>
              <a:gd name="connsiteY13" fmla="*/ 1533952 h 1832532"/>
              <a:gd name="connsiteX14" fmla="*/ 2422227 w 2440889"/>
              <a:gd name="connsiteY14" fmla="*/ 1593668 h 1832532"/>
              <a:gd name="connsiteX15" fmla="*/ 2433424 w 2440889"/>
              <a:gd name="connsiteY15" fmla="*/ 1668313 h 1832532"/>
              <a:gd name="connsiteX16" fmla="*/ 2440889 w 2440889"/>
              <a:gd name="connsiteY16" fmla="*/ 1731761 h 1832532"/>
              <a:gd name="connsiteX17" fmla="*/ 2440889 w 2440889"/>
              <a:gd name="connsiteY17" fmla="*/ 1780280 h 1832532"/>
              <a:gd name="connsiteX18" fmla="*/ 2433424 w 2440889"/>
              <a:gd name="connsiteY18" fmla="*/ 1802674 h 1832532"/>
              <a:gd name="connsiteX19" fmla="*/ 2414763 w 2440889"/>
              <a:gd name="connsiteY19" fmla="*/ 1825067 h 1832532"/>
              <a:gd name="connsiteX20" fmla="*/ 2396102 w 2440889"/>
              <a:gd name="connsiteY20" fmla="*/ 1832532 h 1832532"/>
              <a:gd name="connsiteX21" fmla="*/ 2377440 w 2440889"/>
              <a:gd name="connsiteY21" fmla="*/ 1828800 h 1832532"/>
              <a:gd name="connsiteX22" fmla="*/ 2310260 w 2440889"/>
              <a:gd name="connsiteY22" fmla="*/ 1795209 h 1832532"/>
              <a:gd name="connsiteX23" fmla="*/ 2224418 w 2440889"/>
              <a:gd name="connsiteY23" fmla="*/ 1769084 h 1832532"/>
              <a:gd name="connsiteX24" fmla="*/ 2164702 w 2440889"/>
              <a:gd name="connsiteY24" fmla="*/ 1757887 h 1832532"/>
              <a:gd name="connsiteX25" fmla="*/ 2071396 w 2440889"/>
              <a:gd name="connsiteY25" fmla="*/ 1754155 h 1832532"/>
              <a:gd name="connsiteX26" fmla="*/ 1843729 w 2440889"/>
              <a:gd name="connsiteY26" fmla="*/ 1724297 h 1832532"/>
              <a:gd name="connsiteX27" fmla="*/ 1582472 w 2440889"/>
              <a:gd name="connsiteY27" fmla="*/ 1664581 h 1832532"/>
              <a:gd name="connsiteX28" fmla="*/ 1541417 w 2440889"/>
              <a:gd name="connsiteY28" fmla="*/ 1645920 h 1832532"/>
              <a:gd name="connsiteX29" fmla="*/ 1522756 w 2440889"/>
              <a:gd name="connsiteY29" fmla="*/ 1634723 h 1832532"/>
              <a:gd name="connsiteX30" fmla="*/ 1526489 w 2440889"/>
              <a:gd name="connsiteY30" fmla="*/ 1616062 h 1832532"/>
              <a:gd name="connsiteX31" fmla="*/ 1604866 w 2440889"/>
              <a:gd name="connsiteY31" fmla="*/ 1604865 h 1832532"/>
              <a:gd name="connsiteX32" fmla="*/ 1750423 w 2440889"/>
              <a:gd name="connsiteY32" fmla="*/ 1571275 h 1832532"/>
              <a:gd name="connsiteX33" fmla="*/ 1944500 w 2440889"/>
              <a:gd name="connsiteY33" fmla="*/ 1507827 h 1832532"/>
              <a:gd name="connsiteX34" fmla="*/ 2090057 w 2440889"/>
              <a:gd name="connsiteY34" fmla="*/ 1448111 h 1832532"/>
              <a:gd name="connsiteX35" fmla="*/ 2119915 w 2440889"/>
              <a:gd name="connsiteY35" fmla="*/ 1433182 h 1832532"/>
              <a:gd name="connsiteX36" fmla="*/ 2119915 w 2440889"/>
              <a:gd name="connsiteY36" fmla="*/ 1414520 h 1832532"/>
              <a:gd name="connsiteX37" fmla="*/ 2108719 w 2440889"/>
              <a:gd name="connsiteY37" fmla="*/ 1373466 h 1832532"/>
              <a:gd name="connsiteX38" fmla="*/ 2075129 w 2440889"/>
              <a:gd name="connsiteY38" fmla="*/ 1354805 h 1832532"/>
              <a:gd name="connsiteX39" fmla="*/ 1974358 w 2440889"/>
              <a:gd name="connsiteY39" fmla="*/ 1291356 h 1832532"/>
              <a:gd name="connsiteX40" fmla="*/ 1563811 w 2440889"/>
              <a:gd name="connsiteY40" fmla="*/ 1048760 h 1832532"/>
              <a:gd name="connsiteX41" fmla="*/ 977849 w 2440889"/>
              <a:gd name="connsiteY41" fmla="*/ 697929 h 1832532"/>
              <a:gd name="connsiteX42" fmla="*/ 544908 w 2440889"/>
              <a:gd name="connsiteY42" fmla="*/ 455334 h 1832532"/>
              <a:gd name="connsiteX43" fmla="*/ 209006 w 2440889"/>
              <a:gd name="connsiteY43" fmla="*/ 279918 h 1832532"/>
              <a:gd name="connsiteX44" fmla="*/ 0 w 2440889"/>
              <a:gd name="connsiteY44" fmla="*/ 0 h 1832532"/>
              <a:gd name="connsiteX45" fmla="*/ 149290 w 2440889"/>
              <a:gd name="connsiteY45" fmla="*/ 78377 h 1832532"/>
              <a:gd name="connsiteX0" fmla="*/ 0 w 2291599"/>
              <a:gd name="connsiteY0" fmla="*/ 0 h 1754155"/>
              <a:gd name="connsiteX1" fmla="*/ 1052493 w 2291599"/>
              <a:gd name="connsiteY1" fmla="*/ 559837 h 1754155"/>
              <a:gd name="connsiteX2" fmla="*/ 1328679 w 2291599"/>
              <a:gd name="connsiteY2" fmla="*/ 727788 h 1754155"/>
              <a:gd name="connsiteX3" fmla="*/ 1728030 w 2291599"/>
              <a:gd name="connsiteY3" fmla="*/ 959187 h 1754155"/>
              <a:gd name="connsiteX4" fmla="*/ 1847461 w 2291599"/>
              <a:gd name="connsiteY4" fmla="*/ 1030099 h 1754155"/>
              <a:gd name="connsiteX5" fmla="*/ 1892248 w 2291599"/>
              <a:gd name="connsiteY5" fmla="*/ 1052493 h 1754155"/>
              <a:gd name="connsiteX6" fmla="*/ 1989287 w 2291599"/>
              <a:gd name="connsiteY6" fmla="*/ 1082351 h 1754155"/>
              <a:gd name="connsiteX7" fmla="*/ 2071396 w 2291599"/>
              <a:gd name="connsiteY7" fmla="*/ 1101012 h 1754155"/>
              <a:gd name="connsiteX8" fmla="*/ 2119915 w 2291599"/>
              <a:gd name="connsiteY8" fmla="*/ 1112209 h 1754155"/>
              <a:gd name="connsiteX9" fmla="*/ 2138576 w 2291599"/>
              <a:gd name="connsiteY9" fmla="*/ 1123405 h 1754155"/>
              <a:gd name="connsiteX10" fmla="*/ 2149773 w 2291599"/>
              <a:gd name="connsiteY10" fmla="*/ 1149531 h 1754155"/>
              <a:gd name="connsiteX11" fmla="*/ 2175899 w 2291599"/>
              <a:gd name="connsiteY11" fmla="*/ 1239105 h 1754155"/>
              <a:gd name="connsiteX12" fmla="*/ 2235615 w 2291599"/>
              <a:gd name="connsiteY12" fmla="*/ 1403324 h 1754155"/>
              <a:gd name="connsiteX13" fmla="*/ 2258008 w 2291599"/>
              <a:gd name="connsiteY13" fmla="*/ 1455575 h 1754155"/>
              <a:gd name="connsiteX14" fmla="*/ 2272937 w 2291599"/>
              <a:gd name="connsiteY14" fmla="*/ 1515291 h 1754155"/>
              <a:gd name="connsiteX15" fmla="*/ 2284134 w 2291599"/>
              <a:gd name="connsiteY15" fmla="*/ 1589936 h 1754155"/>
              <a:gd name="connsiteX16" fmla="*/ 2291599 w 2291599"/>
              <a:gd name="connsiteY16" fmla="*/ 1653384 h 1754155"/>
              <a:gd name="connsiteX17" fmla="*/ 2291599 w 2291599"/>
              <a:gd name="connsiteY17" fmla="*/ 1701903 h 1754155"/>
              <a:gd name="connsiteX18" fmla="*/ 2284134 w 2291599"/>
              <a:gd name="connsiteY18" fmla="*/ 1724297 h 1754155"/>
              <a:gd name="connsiteX19" fmla="*/ 2265473 w 2291599"/>
              <a:gd name="connsiteY19" fmla="*/ 1746690 h 1754155"/>
              <a:gd name="connsiteX20" fmla="*/ 2246812 w 2291599"/>
              <a:gd name="connsiteY20" fmla="*/ 1754155 h 1754155"/>
              <a:gd name="connsiteX21" fmla="*/ 2228150 w 2291599"/>
              <a:gd name="connsiteY21" fmla="*/ 1750423 h 1754155"/>
              <a:gd name="connsiteX22" fmla="*/ 2160970 w 2291599"/>
              <a:gd name="connsiteY22" fmla="*/ 1716832 h 1754155"/>
              <a:gd name="connsiteX23" fmla="*/ 2075128 w 2291599"/>
              <a:gd name="connsiteY23" fmla="*/ 1690707 h 1754155"/>
              <a:gd name="connsiteX24" fmla="*/ 2015412 w 2291599"/>
              <a:gd name="connsiteY24" fmla="*/ 1679510 h 1754155"/>
              <a:gd name="connsiteX25" fmla="*/ 1922106 w 2291599"/>
              <a:gd name="connsiteY25" fmla="*/ 1675778 h 1754155"/>
              <a:gd name="connsiteX26" fmla="*/ 1694439 w 2291599"/>
              <a:gd name="connsiteY26" fmla="*/ 1645920 h 1754155"/>
              <a:gd name="connsiteX27" fmla="*/ 1433182 w 2291599"/>
              <a:gd name="connsiteY27" fmla="*/ 1586204 h 1754155"/>
              <a:gd name="connsiteX28" fmla="*/ 1392127 w 2291599"/>
              <a:gd name="connsiteY28" fmla="*/ 1567543 h 1754155"/>
              <a:gd name="connsiteX29" fmla="*/ 1373466 w 2291599"/>
              <a:gd name="connsiteY29" fmla="*/ 1556346 h 1754155"/>
              <a:gd name="connsiteX30" fmla="*/ 1377199 w 2291599"/>
              <a:gd name="connsiteY30" fmla="*/ 1537685 h 1754155"/>
              <a:gd name="connsiteX31" fmla="*/ 1455576 w 2291599"/>
              <a:gd name="connsiteY31" fmla="*/ 1526488 h 1754155"/>
              <a:gd name="connsiteX32" fmla="*/ 1601133 w 2291599"/>
              <a:gd name="connsiteY32" fmla="*/ 1492898 h 1754155"/>
              <a:gd name="connsiteX33" fmla="*/ 1795210 w 2291599"/>
              <a:gd name="connsiteY33" fmla="*/ 1429450 h 1754155"/>
              <a:gd name="connsiteX34" fmla="*/ 1940767 w 2291599"/>
              <a:gd name="connsiteY34" fmla="*/ 1369734 h 1754155"/>
              <a:gd name="connsiteX35" fmla="*/ 1970625 w 2291599"/>
              <a:gd name="connsiteY35" fmla="*/ 1354805 h 1754155"/>
              <a:gd name="connsiteX36" fmla="*/ 1970625 w 2291599"/>
              <a:gd name="connsiteY36" fmla="*/ 1336143 h 1754155"/>
              <a:gd name="connsiteX37" fmla="*/ 1959429 w 2291599"/>
              <a:gd name="connsiteY37" fmla="*/ 1295089 h 1754155"/>
              <a:gd name="connsiteX38" fmla="*/ 1925839 w 2291599"/>
              <a:gd name="connsiteY38" fmla="*/ 1276428 h 1754155"/>
              <a:gd name="connsiteX39" fmla="*/ 1825068 w 2291599"/>
              <a:gd name="connsiteY39" fmla="*/ 1212979 h 1754155"/>
              <a:gd name="connsiteX40" fmla="*/ 1414521 w 2291599"/>
              <a:gd name="connsiteY40" fmla="*/ 970383 h 1754155"/>
              <a:gd name="connsiteX41" fmla="*/ 828559 w 2291599"/>
              <a:gd name="connsiteY41" fmla="*/ 619552 h 1754155"/>
              <a:gd name="connsiteX42" fmla="*/ 395618 w 2291599"/>
              <a:gd name="connsiteY42" fmla="*/ 376957 h 1754155"/>
              <a:gd name="connsiteX43" fmla="*/ 59716 w 2291599"/>
              <a:gd name="connsiteY43" fmla="*/ 201541 h 1754155"/>
              <a:gd name="connsiteX44" fmla="*/ 0 w 2291599"/>
              <a:gd name="connsiteY44" fmla="*/ 0 h 1754155"/>
              <a:gd name="connsiteX0" fmla="*/ 0 w 2231883"/>
              <a:gd name="connsiteY0" fmla="*/ 0 h 1552614"/>
              <a:gd name="connsiteX1" fmla="*/ 992777 w 2231883"/>
              <a:gd name="connsiteY1" fmla="*/ 358296 h 1552614"/>
              <a:gd name="connsiteX2" fmla="*/ 1268963 w 2231883"/>
              <a:gd name="connsiteY2" fmla="*/ 526247 h 1552614"/>
              <a:gd name="connsiteX3" fmla="*/ 1668314 w 2231883"/>
              <a:gd name="connsiteY3" fmla="*/ 757646 h 1552614"/>
              <a:gd name="connsiteX4" fmla="*/ 1787745 w 2231883"/>
              <a:gd name="connsiteY4" fmla="*/ 828558 h 1552614"/>
              <a:gd name="connsiteX5" fmla="*/ 1832532 w 2231883"/>
              <a:gd name="connsiteY5" fmla="*/ 850952 h 1552614"/>
              <a:gd name="connsiteX6" fmla="*/ 1929571 w 2231883"/>
              <a:gd name="connsiteY6" fmla="*/ 880810 h 1552614"/>
              <a:gd name="connsiteX7" fmla="*/ 2011680 w 2231883"/>
              <a:gd name="connsiteY7" fmla="*/ 899471 h 1552614"/>
              <a:gd name="connsiteX8" fmla="*/ 2060199 w 2231883"/>
              <a:gd name="connsiteY8" fmla="*/ 910668 h 1552614"/>
              <a:gd name="connsiteX9" fmla="*/ 2078860 w 2231883"/>
              <a:gd name="connsiteY9" fmla="*/ 921864 h 1552614"/>
              <a:gd name="connsiteX10" fmla="*/ 2090057 w 2231883"/>
              <a:gd name="connsiteY10" fmla="*/ 947990 h 1552614"/>
              <a:gd name="connsiteX11" fmla="*/ 2116183 w 2231883"/>
              <a:gd name="connsiteY11" fmla="*/ 1037564 h 1552614"/>
              <a:gd name="connsiteX12" fmla="*/ 2175899 w 2231883"/>
              <a:gd name="connsiteY12" fmla="*/ 1201783 h 1552614"/>
              <a:gd name="connsiteX13" fmla="*/ 2198292 w 2231883"/>
              <a:gd name="connsiteY13" fmla="*/ 1254034 h 1552614"/>
              <a:gd name="connsiteX14" fmla="*/ 2213221 w 2231883"/>
              <a:gd name="connsiteY14" fmla="*/ 1313750 h 1552614"/>
              <a:gd name="connsiteX15" fmla="*/ 2224418 w 2231883"/>
              <a:gd name="connsiteY15" fmla="*/ 1388395 h 1552614"/>
              <a:gd name="connsiteX16" fmla="*/ 2231883 w 2231883"/>
              <a:gd name="connsiteY16" fmla="*/ 1451843 h 1552614"/>
              <a:gd name="connsiteX17" fmla="*/ 2231883 w 2231883"/>
              <a:gd name="connsiteY17" fmla="*/ 1500362 h 1552614"/>
              <a:gd name="connsiteX18" fmla="*/ 2224418 w 2231883"/>
              <a:gd name="connsiteY18" fmla="*/ 1522756 h 1552614"/>
              <a:gd name="connsiteX19" fmla="*/ 2205757 w 2231883"/>
              <a:gd name="connsiteY19" fmla="*/ 1545149 h 1552614"/>
              <a:gd name="connsiteX20" fmla="*/ 2187096 w 2231883"/>
              <a:gd name="connsiteY20" fmla="*/ 1552614 h 1552614"/>
              <a:gd name="connsiteX21" fmla="*/ 2168434 w 2231883"/>
              <a:gd name="connsiteY21" fmla="*/ 1548882 h 1552614"/>
              <a:gd name="connsiteX22" fmla="*/ 2101254 w 2231883"/>
              <a:gd name="connsiteY22" fmla="*/ 1515291 h 1552614"/>
              <a:gd name="connsiteX23" fmla="*/ 2015412 w 2231883"/>
              <a:gd name="connsiteY23" fmla="*/ 1489166 h 1552614"/>
              <a:gd name="connsiteX24" fmla="*/ 1955696 w 2231883"/>
              <a:gd name="connsiteY24" fmla="*/ 1477969 h 1552614"/>
              <a:gd name="connsiteX25" fmla="*/ 1862390 w 2231883"/>
              <a:gd name="connsiteY25" fmla="*/ 1474237 h 1552614"/>
              <a:gd name="connsiteX26" fmla="*/ 1634723 w 2231883"/>
              <a:gd name="connsiteY26" fmla="*/ 1444379 h 1552614"/>
              <a:gd name="connsiteX27" fmla="*/ 1373466 w 2231883"/>
              <a:gd name="connsiteY27" fmla="*/ 1384663 h 1552614"/>
              <a:gd name="connsiteX28" fmla="*/ 1332411 w 2231883"/>
              <a:gd name="connsiteY28" fmla="*/ 1366002 h 1552614"/>
              <a:gd name="connsiteX29" fmla="*/ 1313750 w 2231883"/>
              <a:gd name="connsiteY29" fmla="*/ 1354805 h 1552614"/>
              <a:gd name="connsiteX30" fmla="*/ 1317483 w 2231883"/>
              <a:gd name="connsiteY30" fmla="*/ 1336144 h 1552614"/>
              <a:gd name="connsiteX31" fmla="*/ 1395860 w 2231883"/>
              <a:gd name="connsiteY31" fmla="*/ 1324947 h 1552614"/>
              <a:gd name="connsiteX32" fmla="*/ 1541417 w 2231883"/>
              <a:gd name="connsiteY32" fmla="*/ 1291357 h 1552614"/>
              <a:gd name="connsiteX33" fmla="*/ 1735494 w 2231883"/>
              <a:gd name="connsiteY33" fmla="*/ 1227909 h 1552614"/>
              <a:gd name="connsiteX34" fmla="*/ 1881051 w 2231883"/>
              <a:gd name="connsiteY34" fmla="*/ 1168193 h 1552614"/>
              <a:gd name="connsiteX35" fmla="*/ 1910909 w 2231883"/>
              <a:gd name="connsiteY35" fmla="*/ 1153264 h 1552614"/>
              <a:gd name="connsiteX36" fmla="*/ 1910909 w 2231883"/>
              <a:gd name="connsiteY36" fmla="*/ 1134602 h 1552614"/>
              <a:gd name="connsiteX37" fmla="*/ 1899713 w 2231883"/>
              <a:gd name="connsiteY37" fmla="*/ 1093548 h 1552614"/>
              <a:gd name="connsiteX38" fmla="*/ 1866123 w 2231883"/>
              <a:gd name="connsiteY38" fmla="*/ 1074887 h 1552614"/>
              <a:gd name="connsiteX39" fmla="*/ 1765352 w 2231883"/>
              <a:gd name="connsiteY39" fmla="*/ 1011438 h 1552614"/>
              <a:gd name="connsiteX40" fmla="*/ 1354805 w 2231883"/>
              <a:gd name="connsiteY40" fmla="*/ 768842 h 1552614"/>
              <a:gd name="connsiteX41" fmla="*/ 768843 w 2231883"/>
              <a:gd name="connsiteY41" fmla="*/ 418011 h 1552614"/>
              <a:gd name="connsiteX42" fmla="*/ 335902 w 2231883"/>
              <a:gd name="connsiteY42" fmla="*/ 175416 h 1552614"/>
              <a:gd name="connsiteX43" fmla="*/ 0 w 2231883"/>
              <a:gd name="connsiteY43" fmla="*/ 0 h 1552614"/>
              <a:gd name="connsiteX0" fmla="*/ 0 w 1895981"/>
              <a:gd name="connsiteY0" fmla="*/ 0 h 1377198"/>
              <a:gd name="connsiteX1" fmla="*/ 656875 w 1895981"/>
              <a:gd name="connsiteY1" fmla="*/ 182880 h 1377198"/>
              <a:gd name="connsiteX2" fmla="*/ 933061 w 1895981"/>
              <a:gd name="connsiteY2" fmla="*/ 350831 h 1377198"/>
              <a:gd name="connsiteX3" fmla="*/ 1332412 w 1895981"/>
              <a:gd name="connsiteY3" fmla="*/ 582230 h 1377198"/>
              <a:gd name="connsiteX4" fmla="*/ 1451843 w 1895981"/>
              <a:gd name="connsiteY4" fmla="*/ 653142 h 1377198"/>
              <a:gd name="connsiteX5" fmla="*/ 1496630 w 1895981"/>
              <a:gd name="connsiteY5" fmla="*/ 675536 h 1377198"/>
              <a:gd name="connsiteX6" fmla="*/ 1593669 w 1895981"/>
              <a:gd name="connsiteY6" fmla="*/ 705394 h 1377198"/>
              <a:gd name="connsiteX7" fmla="*/ 1675778 w 1895981"/>
              <a:gd name="connsiteY7" fmla="*/ 724055 h 1377198"/>
              <a:gd name="connsiteX8" fmla="*/ 1724297 w 1895981"/>
              <a:gd name="connsiteY8" fmla="*/ 735252 h 1377198"/>
              <a:gd name="connsiteX9" fmla="*/ 1742958 w 1895981"/>
              <a:gd name="connsiteY9" fmla="*/ 746448 h 1377198"/>
              <a:gd name="connsiteX10" fmla="*/ 1754155 w 1895981"/>
              <a:gd name="connsiteY10" fmla="*/ 772574 h 1377198"/>
              <a:gd name="connsiteX11" fmla="*/ 1780281 w 1895981"/>
              <a:gd name="connsiteY11" fmla="*/ 862148 h 1377198"/>
              <a:gd name="connsiteX12" fmla="*/ 1839997 w 1895981"/>
              <a:gd name="connsiteY12" fmla="*/ 1026367 h 1377198"/>
              <a:gd name="connsiteX13" fmla="*/ 1862390 w 1895981"/>
              <a:gd name="connsiteY13" fmla="*/ 1078618 h 1377198"/>
              <a:gd name="connsiteX14" fmla="*/ 1877319 w 1895981"/>
              <a:gd name="connsiteY14" fmla="*/ 1138334 h 1377198"/>
              <a:gd name="connsiteX15" fmla="*/ 1888516 w 1895981"/>
              <a:gd name="connsiteY15" fmla="*/ 1212979 h 1377198"/>
              <a:gd name="connsiteX16" fmla="*/ 1895981 w 1895981"/>
              <a:gd name="connsiteY16" fmla="*/ 1276427 h 1377198"/>
              <a:gd name="connsiteX17" fmla="*/ 1895981 w 1895981"/>
              <a:gd name="connsiteY17" fmla="*/ 1324946 h 1377198"/>
              <a:gd name="connsiteX18" fmla="*/ 1888516 w 1895981"/>
              <a:gd name="connsiteY18" fmla="*/ 1347340 h 1377198"/>
              <a:gd name="connsiteX19" fmla="*/ 1869855 w 1895981"/>
              <a:gd name="connsiteY19" fmla="*/ 1369733 h 1377198"/>
              <a:gd name="connsiteX20" fmla="*/ 1851194 w 1895981"/>
              <a:gd name="connsiteY20" fmla="*/ 1377198 h 1377198"/>
              <a:gd name="connsiteX21" fmla="*/ 1832532 w 1895981"/>
              <a:gd name="connsiteY21" fmla="*/ 1373466 h 1377198"/>
              <a:gd name="connsiteX22" fmla="*/ 1765352 w 1895981"/>
              <a:gd name="connsiteY22" fmla="*/ 1339875 h 1377198"/>
              <a:gd name="connsiteX23" fmla="*/ 1679510 w 1895981"/>
              <a:gd name="connsiteY23" fmla="*/ 1313750 h 1377198"/>
              <a:gd name="connsiteX24" fmla="*/ 1619794 w 1895981"/>
              <a:gd name="connsiteY24" fmla="*/ 1302553 h 1377198"/>
              <a:gd name="connsiteX25" fmla="*/ 1526488 w 1895981"/>
              <a:gd name="connsiteY25" fmla="*/ 1298821 h 1377198"/>
              <a:gd name="connsiteX26" fmla="*/ 1298821 w 1895981"/>
              <a:gd name="connsiteY26" fmla="*/ 1268963 h 1377198"/>
              <a:gd name="connsiteX27" fmla="*/ 1037564 w 1895981"/>
              <a:gd name="connsiteY27" fmla="*/ 1209247 h 1377198"/>
              <a:gd name="connsiteX28" fmla="*/ 996509 w 1895981"/>
              <a:gd name="connsiteY28" fmla="*/ 1190586 h 1377198"/>
              <a:gd name="connsiteX29" fmla="*/ 977848 w 1895981"/>
              <a:gd name="connsiteY29" fmla="*/ 1179389 h 1377198"/>
              <a:gd name="connsiteX30" fmla="*/ 981581 w 1895981"/>
              <a:gd name="connsiteY30" fmla="*/ 1160728 h 1377198"/>
              <a:gd name="connsiteX31" fmla="*/ 1059958 w 1895981"/>
              <a:gd name="connsiteY31" fmla="*/ 1149531 h 1377198"/>
              <a:gd name="connsiteX32" fmla="*/ 1205515 w 1895981"/>
              <a:gd name="connsiteY32" fmla="*/ 1115941 h 1377198"/>
              <a:gd name="connsiteX33" fmla="*/ 1399592 w 1895981"/>
              <a:gd name="connsiteY33" fmla="*/ 1052493 h 1377198"/>
              <a:gd name="connsiteX34" fmla="*/ 1545149 w 1895981"/>
              <a:gd name="connsiteY34" fmla="*/ 992777 h 1377198"/>
              <a:gd name="connsiteX35" fmla="*/ 1575007 w 1895981"/>
              <a:gd name="connsiteY35" fmla="*/ 977848 h 1377198"/>
              <a:gd name="connsiteX36" fmla="*/ 1575007 w 1895981"/>
              <a:gd name="connsiteY36" fmla="*/ 959186 h 1377198"/>
              <a:gd name="connsiteX37" fmla="*/ 1563811 w 1895981"/>
              <a:gd name="connsiteY37" fmla="*/ 918132 h 1377198"/>
              <a:gd name="connsiteX38" fmla="*/ 1530221 w 1895981"/>
              <a:gd name="connsiteY38" fmla="*/ 899471 h 1377198"/>
              <a:gd name="connsiteX39" fmla="*/ 1429450 w 1895981"/>
              <a:gd name="connsiteY39" fmla="*/ 836022 h 1377198"/>
              <a:gd name="connsiteX40" fmla="*/ 1018903 w 1895981"/>
              <a:gd name="connsiteY40" fmla="*/ 593426 h 1377198"/>
              <a:gd name="connsiteX41" fmla="*/ 432941 w 1895981"/>
              <a:gd name="connsiteY41" fmla="*/ 242595 h 1377198"/>
              <a:gd name="connsiteX42" fmla="*/ 0 w 1895981"/>
              <a:gd name="connsiteY42" fmla="*/ 0 h 1377198"/>
              <a:gd name="connsiteX0" fmla="*/ 0 w 1463040"/>
              <a:gd name="connsiteY0" fmla="*/ 59715 h 1194318"/>
              <a:gd name="connsiteX1" fmla="*/ 223934 w 1463040"/>
              <a:gd name="connsiteY1" fmla="*/ 0 h 1194318"/>
              <a:gd name="connsiteX2" fmla="*/ 500120 w 1463040"/>
              <a:gd name="connsiteY2" fmla="*/ 167951 h 1194318"/>
              <a:gd name="connsiteX3" fmla="*/ 899471 w 1463040"/>
              <a:gd name="connsiteY3" fmla="*/ 399350 h 1194318"/>
              <a:gd name="connsiteX4" fmla="*/ 1018902 w 1463040"/>
              <a:gd name="connsiteY4" fmla="*/ 470262 h 1194318"/>
              <a:gd name="connsiteX5" fmla="*/ 1063689 w 1463040"/>
              <a:gd name="connsiteY5" fmla="*/ 492656 h 1194318"/>
              <a:gd name="connsiteX6" fmla="*/ 1160728 w 1463040"/>
              <a:gd name="connsiteY6" fmla="*/ 522514 h 1194318"/>
              <a:gd name="connsiteX7" fmla="*/ 1242837 w 1463040"/>
              <a:gd name="connsiteY7" fmla="*/ 541175 h 1194318"/>
              <a:gd name="connsiteX8" fmla="*/ 1291356 w 1463040"/>
              <a:gd name="connsiteY8" fmla="*/ 552372 h 1194318"/>
              <a:gd name="connsiteX9" fmla="*/ 1310017 w 1463040"/>
              <a:gd name="connsiteY9" fmla="*/ 563568 h 1194318"/>
              <a:gd name="connsiteX10" fmla="*/ 1321214 w 1463040"/>
              <a:gd name="connsiteY10" fmla="*/ 589694 h 1194318"/>
              <a:gd name="connsiteX11" fmla="*/ 1347340 w 1463040"/>
              <a:gd name="connsiteY11" fmla="*/ 679268 h 1194318"/>
              <a:gd name="connsiteX12" fmla="*/ 1407056 w 1463040"/>
              <a:gd name="connsiteY12" fmla="*/ 843487 h 1194318"/>
              <a:gd name="connsiteX13" fmla="*/ 1429449 w 1463040"/>
              <a:gd name="connsiteY13" fmla="*/ 895738 h 1194318"/>
              <a:gd name="connsiteX14" fmla="*/ 1444378 w 1463040"/>
              <a:gd name="connsiteY14" fmla="*/ 955454 h 1194318"/>
              <a:gd name="connsiteX15" fmla="*/ 1455575 w 1463040"/>
              <a:gd name="connsiteY15" fmla="*/ 1030099 h 1194318"/>
              <a:gd name="connsiteX16" fmla="*/ 1463040 w 1463040"/>
              <a:gd name="connsiteY16" fmla="*/ 1093547 h 1194318"/>
              <a:gd name="connsiteX17" fmla="*/ 1463040 w 1463040"/>
              <a:gd name="connsiteY17" fmla="*/ 1142066 h 1194318"/>
              <a:gd name="connsiteX18" fmla="*/ 1455575 w 1463040"/>
              <a:gd name="connsiteY18" fmla="*/ 1164460 h 1194318"/>
              <a:gd name="connsiteX19" fmla="*/ 1436914 w 1463040"/>
              <a:gd name="connsiteY19" fmla="*/ 1186853 h 1194318"/>
              <a:gd name="connsiteX20" fmla="*/ 1418253 w 1463040"/>
              <a:gd name="connsiteY20" fmla="*/ 1194318 h 1194318"/>
              <a:gd name="connsiteX21" fmla="*/ 1399591 w 1463040"/>
              <a:gd name="connsiteY21" fmla="*/ 1190586 h 1194318"/>
              <a:gd name="connsiteX22" fmla="*/ 1332411 w 1463040"/>
              <a:gd name="connsiteY22" fmla="*/ 1156995 h 1194318"/>
              <a:gd name="connsiteX23" fmla="*/ 1246569 w 1463040"/>
              <a:gd name="connsiteY23" fmla="*/ 1130870 h 1194318"/>
              <a:gd name="connsiteX24" fmla="*/ 1186853 w 1463040"/>
              <a:gd name="connsiteY24" fmla="*/ 1119673 h 1194318"/>
              <a:gd name="connsiteX25" fmla="*/ 1093547 w 1463040"/>
              <a:gd name="connsiteY25" fmla="*/ 1115941 h 1194318"/>
              <a:gd name="connsiteX26" fmla="*/ 865880 w 1463040"/>
              <a:gd name="connsiteY26" fmla="*/ 1086083 h 1194318"/>
              <a:gd name="connsiteX27" fmla="*/ 604623 w 1463040"/>
              <a:gd name="connsiteY27" fmla="*/ 1026367 h 1194318"/>
              <a:gd name="connsiteX28" fmla="*/ 563568 w 1463040"/>
              <a:gd name="connsiteY28" fmla="*/ 1007706 h 1194318"/>
              <a:gd name="connsiteX29" fmla="*/ 544907 w 1463040"/>
              <a:gd name="connsiteY29" fmla="*/ 996509 h 1194318"/>
              <a:gd name="connsiteX30" fmla="*/ 548640 w 1463040"/>
              <a:gd name="connsiteY30" fmla="*/ 977848 h 1194318"/>
              <a:gd name="connsiteX31" fmla="*/ 627017 w 1463040"/>
              <a:gd name="connsiteY31" fmla="*/ 966651 h 1194318"/>
              <a:gd name="connsiteX32" fmla="*/ 772574 w 1463040"/>
              <a:gd name="connsiteY32" fmla="*/ 933061 h 1194318"/>
              <a:gd name="connsiteX33" fmla="*/ 966651 w 1463040"/>
              <a:gd name="connsiteY33" fmla="*/ 869613 h 1194318"/>
              <a:gd name="connsiteX34" fmla="*/ 1112208 w 1463040"/>
              <a:gd name="connsiteY34" fmla="*/ 809897 h 1194318"/>
              <a:gd name="connsiteX35" fmla="*/ 1142066 w 1463040"/>
              <a:gd name="connsiteY35" fmla="*/ 794968 h 1194318"/>
              <a:gd name="connsiteX36" fmla="*/ 1142066 w 1463040"/>
              <a:gd name="connsiteY36" fmla="*/ 776306 h 1194318"/>
              <a:gd name="connsiteX37" fmla="*/ 1130870 w 1463040"/>
              <a:gd name="connsiteY37" fmla="*/ 735252 h 1194318"/>
              <a:gd name="connsiteX38" fmla="*/ 1097280 w 1463040"/>
              <a:gd name="connsiteY38" fmla="*/ 716591 h 1194318"/>
              <a:gd name="connsiteX39" fmla="*/ 996509 w 1463040"/>
              <a:gd name="connsiteY39" fmla="*/ 653142 h 1194318"/>
              <a:gd name="connsiteX40" fmla="*/ 585962 w 1463040"/>
              <a:gd name="connsiteY40" fmla="*/ 410546 h 1194318"/>
              <a:gd name="connsiteX41" fmla="*/ 0 w 1463040"/>
              <a:gd name="connsiteY41" fmla="*/ 59715 h 1194318"/>
              <a:gd name="connsiteX0" fmla="*/ 362028 w 1239106"/>
              <a:gd name="connsiteY0" fmla="*/ 410546 h 1194318"/>
              <a:gd name="connsiteX1" fmla="*/ 0 w 1239106"/>
              <a:gd name="connsiteY1" fmla="*/ 0 h 1194318"/>
              <a:gd name="connsiteX2" fmla="*/ 276186 w 1239106"/>
              <a:gd name="connsiteY2" fmla="*/ 167951 h 1194318"/>
              <a:gd name="connsiteX3" fmla="*/ 675537 w 1239106"/>
              <a:gd name="connsiteY3" fmla="*/ 399350 h 1194318"/>
              <a:gd name="connsiteX4" fmla="*/ 794968 w 1239106"/>
              <a:gd name="connsiteY4" fmla="*/ 470262 h 1194318"/>
              <a:gd name="connsiteX5" fmla="*/ 839755 w 1239106"/>
              <a:gd name="connsiteY5" fmla="*/ 492656 h 1194318"/>
              <a:gd name="connsiteX6" fmla="*/ 936794 w 1239106"/>
              <a:gd name="connsiteY6" fmla="*/ 522514 h 1194318"/>
              <a:gd name="connsiteX7" fmla="*/ 1018903 w 1239106"/>
              <a:gd name="connsiteY7" fmla="*/ 541175 h 1194318"/>
              <a:gd name="connsiteX8" fmla="*/ 1067422 w 1239106"/>
              <a:gd name="connsiteY8" fmla="*/ 552372 h 1194318"/>
              <a:gd name="connsiteX9" fmla="*/ 1086083 w 1239106"/>
              <a:gd name="connsiteY9" fmla="*/ 563568 h 1194318"/>
              <a:gd name="connsiteX10" fmla="*/ 1097280 w 1239106"/>
              <a:gd name="connsiteY10" fmla="*/ 589694 h 1194318"/>
              <a:gd name="connsiteX11" fmla="*/ 1123406 w 1239106"/>
              <a:gd name="connsiteY11" fmla="*/ 679268 h 1194318"/>
              <a:gd name="connsiteX12" fmla="*/ 1183122 w 1239106"/>
              <a:gd name="connsiteY12" fmla="*/ 843487 h 1194318"/>
              <a:gd name="connsiteX13" fmla="*/ 1205515 w 1239106"/>
              <a:gd name="connsiteY13" fmla="*/ 895738 h 1194318"/>
              <a:gd name="connsiteX14" fmla="*/ 1220444 w 1239106"/>
              <a:gd name="connsiteY14" fmla="*/ 955454 h 1194318"/>
              <a:gd name="connsiteX15" fmla="*/ 1231641 w 1239106"/>
              <a:gd name="connsiteY15" fmla="*/ 1030099 h 1194318"/>
              <a:gd name="connsiteX16" fmla="*/ 1239106 w 1239106"/>
              <a:gd name="connsiteY16" fmla="*/ 1093547 h 1194318"/>
              <a:gd name="connsiteX17" fmla="*/ 1239106 w 1239106"/>
              <a:gd name="connsiteY17" fmla="*/ 1142066 h 1194318"/>
              <a:gd name="connsiteX18" fmla="*/ 1231641 w 1239106"/>
              <a:gd name="connsiteY18" fmla="*/ 1164460 h 1194318"/>
              <a:gd name="connsiteX19" fmla="*/ 1212980 w 1239106"/>
              <a:gd name="connsiteY19" fmla="*/ 1186853 h 1194318"/>
              <a:gd name="connsiteX20" fmla="*/ 1194319 w 1239106"/>
              <a:gd name="connsiteY20" fmla="*/ 1194318 h 1194318"/>
              <a:gd name="connsiteX21" fmla="*/ 1175657 w 1239106"/>
              <a:gd name="connsiteY21" fmla="*/ 1190586 h 1194318"/>
              <a:gd name="connsiteX22" fmla="*/ 1108477 w 1239106"/>
              <a:gd name="connsiteY22" fmla="*/ 1156995 h 1194318"/>
              <a:gd name="connsiteX23" fmla="*/ 1022635 w 1239106"/>
              <a:gd name="connsiteY23" fmla="*/ 1130870 h 1194318"/>
              <a:gd name="connsiteX24" fmla="*/ 962919 w 1239106"/>
              <a:gd name="connsiteY24" fmla="*/ 1119673 h 1194318"/>
              <a:gd name="connsiteX25" fmla="*/ 869613 w 1239106"/>
              <a:gd name="connsiteY25" fmla="*/ 1115941 h 1194318"/>
              <a:gd name="connsiteX26" fmla="*/ 641946 w 1239106"/>
              <a:gd name="connsiteY26" fmla="*/ 1086083 h 1194318"/>
              <a:gd name="connsiteX27" fmla="*/ 380689 w 1239106"/>
              <a:gd name="connsiteY27" fmla="*/ 1026367 h 1194318"/>
              <a:gd name="connsiteX28" fmla="*/ 339634 w 1239106"/>
              <a:gd name="connsiteY28" fmla="*/ 1007706 h 1194318"/>
              <a:gd name="connsiteX29" fmla="*/ 320973 w 1239106"/>
              <a:gd name="connsiteY29" fmla="*/ 996509 h 1194318"/>
              <a:gd name="connsiteX30" fmla="*/ 324706 w 1239106"/>
              <a:gd name="connsiteY30" fmla="*/ 977848 h 1194318"/>
              <a:gd name="connsiteX31" fmla="*/ 403083 w 1239106"/>
              <a:gd name="connsiteY31" fmla="*/ 966651 h 1194318"/>
              <a:gd name="connsiteX32" fmla="*/ 548640 w 1239106"/>
              <a:gd name="connsiteY32" fmla="*/ 933061 h 1194318"/>
              <a:gd name="connsiteX33" fmla="*/ 742717 w 1239106"/>
              <a:gd name="connsiteY33" fmla="*/ 869613 h 1194318"/>
              <a:gd name="connsiteX34" fmla="*/ 888274 w 1239106"/>
              <a:gd name="connsiteY34" fmla="*/ 809897 h 1194318"/>
              <a:gd name="connsiteX35" fmla="*/ 918132 w 1239106"/>
              <a:gd name="connsiteY35" fmla="*/ 794968 h 1194318"/>
              <a:gd name="connsiteX36" fmla="*/ 918132 w 1239106"/>
              <a:gd name="connsiteY36" fmla="*/ 776306 h 1194318"/>
              <a:gd name="connsiteX37" fmla="*/ 906936 w 1239106"/>
              <a:gd name="connsiteY37" fmla="*/ 735252 h 1194318"/>
              <a:gd name="connsiteX38" fmla="*/ 873346 w 1239106"/>
              <a:gd name="connsiteY38" fmla="*/ 716591 h 1194318"/>
              <a:gd name="connsiteX39" fmla="*/ 772575 w 1239106"/>
              <a:gd name="connsiteY39" fmla="*/ 653142 h 1194318"/>
              <a:gd name="connsiteX40" fmla="*/ 362028 w 1239106"/>
              <a:gd name="connsiteY40" fmla="*/ 410546 h 1194318"/>
              <a:gd name="connsiteX0" fmla="*/ 85842 w 962920"/>
              <a:gd name="connsiteY0" fmla="*/ 242595 h 1026367"/>
              <a:gd name="connsiteX1" fmla="*/ 0 w 962920"/>
              <a:gd name="connsiteY1" fmla="*/ 0 h 1026367"/>
              <a:gd name="connsiteX2" fmla="*/ 399351 w 962920"/>
              <a:gd name="connsiteY2" fmla="*/ 231399 h 1026367"/>
              <a:gd name="connsiteX3" fmla="*/ 518782 w 962920"/>
              <a:gd name="connsiteY3" fmla="*/ 302311 h 1026367"/>
              <a:gd name="connsiteX4" fmla="*/ 563569 w 962920"/>
              <a:gd name="connsiteY4" fmla="*/ 324705 h 1026367"/>
              <a:gd name="connsiteX5" fmla="*/ 660608 w 962920"/>
              <a:gd name="connsiteY5" fmla="*/ 354563 h 1026367"/>
              <a:gd name="connsiteX6" fmla="*/ 742717 w 962920"/>
              <a:gd name="connsiteY6" fmla="*/ 373224 h 1026367"/>
              <a:gd name="connsiteX7" fmla="*/ 791236 w 962920"/>
              <a:gd name="connsiteY7" fmla="*/ 384421 h 1026367"/>
              <a:gd name="connsiteX8" fmla="*/ 809897 w 962920"/>
              <a:gd name="connsiteY8" fmla="*/ 395617 h 1026367"/>
              <a:gd name="connsiteX9" fmla="*/ 821094 w 962920"/>
              <a:gd name="connsiteY9" fmla="*/ 421743 h 1026367"/>
              <a:gd name="connsiteX10" fmla="*/ 847220 w 962920"/>
              <a:gd name="connsiteY10" fmla="*/ 511317 h 1026367"/>
              <a:gd name="connsiteX11" fmla="*/ 906936 w 962920"/>
              <a:gd name="connsiteY11" fmla="*/ 675536 h 1026367"/>
              <a:gd name="connsiteX12" fmla="*/ 929329 w 962920"/>
              <a:gd name="connsiteY12" fmla="*/ 727787 h 1026367"/>
              <a:gd name="connsiteX13" fmla="*/ 944258 w 962920"/>
              <a:gd name="connsiteY13" fmla="*/ 787503 h 1026367"/>
              <a:gd name="connsiteX14" fmla="*/ 955455 w 962920"/>
              <a:gd name="connsiteY14" fmla="*/ 862148 h 1026367"/>
              <a:gd name="connsiteX15" fmla="*/ 962920 w 962920"/>
              <a:gd name="connsiteY15" fmla="*/ 925596 h 1026367"/>
              <a:gd name="connsiteX16" fmla="*/ 962920 w 962920"/>
              <a:gd name="connsiteY16" fmla="*/ 974115 h 1026367"/>
              <a:gd name="connsiteX17" fmla="*/ 955455 w 962920"/>
              <a:gd name="connsiteY17" fmla="*/ 996509 h 1026367"/>
              <a:gd name="connsiteX18" fmla="*/ 936794 w 962920"/>
              <a:gd name="connsiteY18" fmla="*/ 1018902 h 1026367"/>
              <a:gd name="connsiteX19" fmla="*/ 918133 w 962920"/>
              <a:gd name="connsiteY19" fmla="*/ 1026367 h 1026367"/>
              <a:gd name="connsiteX20" fmla="*/ 899471 w 962920"/>
              <a:gd name="connsiteY20" fmla="*/ 1022635 h 1026367"/>
              <a:gd name="connsiteX21" fmla="*/ 832291 w 962920"/>
              <a:gd name="connsiteY21" fmla="*/ 989044 h 1026367"/>
              <a:gd name="connsiteX22" fmla="*/ 746449 w 962920"/>
              <a:gd name="connsiteY22" fmla="*/ 962919 h 1026367"/>
              <a:gd name="connsiteX23" fmla="*/ 686733 w 962920"/>
              <a:gd name="connsiteY23" fmla="*/ 951722 h 1026367"/>
              <a:gd name="connsiteX24" fmla="*/ 593427 w 962920"/>
              <a:gd name="connsiteY24" fmla="*/ 947990 h 1026367"/>
              <a:gd name="connsiteX25" fmla="*/ 365760 w 962920"/>
              <a:gd name="connsiteY25" fmla="*/ 918132 h 1026367"/>
              <a:gd name="connsiteX26" fmla="*/ 104503 w 962920"/>
              <a:gd name="connsiteY26" fmla="*/ 858416 h 1026367"/>
              <a:gd name="connsiteX27" fmla="*/ 63448 w 962920"/>
              <a:gd name="connsiteY27" fmla="*/ 839755 h 1026367"/>
              <a:gd name="connsiteX28" fmla="*/ 44787 w 962920"/>
              <a:gd name="connsiteY28" fmla="*/ 828558 h 1026367"/>
              <a:gd name="connsiteX29" fmla="*/ 48520 w 962920"/>
              <a:gd name="connsiteY29" fmla="*/ 809897 h 1026367"/>
              <a:gd name="connsiteX30" fmla="*/ 126897 w 962920"/>
              <a:gd name="connsiteY30" fmla="*/ 798700 h 1026367"/>
              <a:gd name="connsiteX31" fmla="*/ 272454 w 962920"/>
              <a:gd name="connsiteY31" fmla="*/ 765110 h 1026367"/>
              <a:gd name="connsiteX32" fmla="*/ 466531 w 962920"/>
              <a:gd name="connsiteY32" fmla="*/ 701662 h 1026367"/>
              <a:gd name="connsiteX33" fmla="*/ 612088 w 962920"/>
              <a:gd name="connsiteY33" fmla="*/ 641946 h 1026367"/>
              <a:gd name="connsiteX34" fmla="*/ 641946 w 962920"/>
              <a:gd name="connsiteY34" fmla="*/ 627017 h 1026367"/>
              <a:gd name="connsiteX35" fmla="*/ 641946 w 962920"/>
              <a:gd name="connsiteY35" fmla="*/ 608355 h 1026367"/>
              <a:gd name="connsiteX36" fmla="*/ 630750 w 962920"/>
              <a:gd name="connsiteY36" fmla="*/ 567301 h 1026367"/>
              <a:gd name="connsiteX37" fmla="*/ 597160 w 962920"/>
              <a:gd name="connsiteY37" fmla="*/ 548640 h 1026367"/>
              <a:gd name="connsiteX38" fmla="*/ 496389 w 962920"/>
              <a:gd name="connsiteY38" fmla="*/ 485191 h 1026367"/>
              <a:gd name="connsiteX39" fmla="*/ 85842 w 962920"/>
              <a:gd name="connsiteY39" fmla="*/ 242595 h 1026367"/>
              <a:gd name="connsiteX0" fmla="*/ 41055 w 918133"/>
              <a:gd name="connsiteY0" fmla="*/ 11196 h 794968"/>
              <a:gd name="connsiteX1" fmla="*/ 354564 w 918133"/>
              <a:gd name="connsiteY1" fmla="*/ 0 h 794968"/>
              <a:gd name="connsiteX2" fmla="*/ 473995 w 918133"/>
              <a:gd name="connsiteY2" fmla="*/ 70912 h 794968"/>
              <a:gd name="connsiteX3" fmla="*/ 518782 w 918133"/>
              <a:gd name="connsiteY3" fmla="*/ 93306 h 794968"/>
              <a:gd name="connsiteX4" fmla="*/ 615821 w 918133"/>
              <a:gd name="connsiteY4" fmla="*/ 123164 h 794968"/>
              <a:gd name="connsiteX5" fmla="*/ 697930 w 918133"/>
              <a:gd name="connsiteY5" fmla="*/ 141825 h 794968"/>
              <a:gd name="connsiteX6" fmla="*/ 746449 w 918133"/>
              <a:gd name="connsiteY6" fmla="*/ 153022 h 794968"/>
              <a:gd name="connsiteX7" fmla="*/ 765110 w 918133"/>
              <a:gd name="connsiteY7" fmla="*/ 164218 h 794968"/>
              <a:gd name="connsiteX8" fmla="*/ 776307 w 918133"/>
              <a:gd name="connsiteY8" fmla="*/ 190344 h 794968"/>
              <a:gd name="connsiteX9" fmla="*/ 802433 w 918133"/>
              <a:gd name="connsiteY9" fmla="*/ 279918 h 794968"/>
              <a:gd name="connsiteX10" fmla="*/ 862149 w 918133"/>
              <a:gd name="connsiteY10" fmla="*/ 444137 h 794968"/>
              <a:gd name="connsiteX11" fmla="*/ 884542 w 918133"/>
              <a:gd name="connsiteY11" fmla="*/ 496388 h 794968"/>
              <a:gd name="connsiteX12" fmla="*/ 899471 w 918133"/>
              <a:gd name="connsiteY12" fmla="*/ 556104 h 794968"/>
              <a:gd name="connsiteX13" fmla="*/ 910668 w 918133"/>
              <a:gd name="connsiteY13" fmla="*/ 630749 h 794968"/>
              <a:gd name="connsiteX14" fmla="*/ 918133 w 918133"/>
              <a:gd name="connsiteY14" fmla="*/ 694197 h 794968"/>
              <a:gd name="connsiteX15" fmla="*/ 918133 w 918133"/>
              <a:gd name="connsiteY15" fmla="*/ 742716 h 794968"/>
              <a:gd name="connsiteX16" fmla="*/ 910668 w 918133"/>
              <a:gd name="connsiteY16" fmla="*/ 765110 h 794968"/>
              <a:gd name="connsiteX17" fmla="*/ 892007 w 918133"/>
              <a:gd name="connsiteY17" fmla="*/ 787503 h 794968"/>
              <a:gd name="connsiteX18" fmla="*/ 873346 w 918133"/>
              <a:gd name="connsiteY18" fmla="*/ 794968 h 794968"/>
              <a:gd name="connsiteX19" fmla="*/ 854684 w 918133"/>
              <a:gd name="connsiteY19" fmla="*/ 791236 h 794968"/>
              <a:gd name="connsiteX20" fmla="*/ 787504 w 918133"/>
              <a:gd name="connsiteY20" fmla="*/ 757645 h 794968"/>
              <a:gd name="connsiteX21" fmla="*/ 701662 w 918133"/>
              <a:gd name="connsiteY21" fmla="*/ 731520 h 794968"/>
              <a:gd name="connsiteX22" fmla="*/ 641946 w 918133"/>
              <a:gd name="connsiteY22" fmla="*/ 720323 h 794968"/>
              <a:gd name="connsiteX23" fmla="*/ 548640 w 918133"/>
              <a:gd name="connsiteY23" fmla="*/ 716591 h 794968"/>
              <a:gd name="connsiteX24" fmla="*/ 320973 w 918133"/>
              <a:gd name="connsiteY24" fmla="*/ 686733 h 794968"/>
              <a:gd name="connsiteX25" fmla="*/ 59716 w 918133"/>
              <a:gd name="connsiteY25" fmla="*/ 627017 h 794968"/>
              <a:gd name="connsiteX26" fmla="*/ 18661 w 918133"/>
              <a:gd name="connsiteY26" fmla="*/ 608356 h 794968"/>
              <a:gd name="connsiteX27" fmla="*/ 0 w 918133"/>
              <a:gd name="connsiteY27" fmla="*/ 597159 h 794968"/>
              <a:gd name="connsiteX28" fmla="*/ 3733 w 918133"/>
              <a:gd name="connsiteY28" fmla="*/ 578498 h 794968"/>
              <a:gd name="connsiteX29" fmla="*/ 82110 w 918133"/>
              <a:gd name="connsiteY29" fmla="*/ 567301 h 794968"/>
              <a:gd name="connsiteX30" fmla="*/ 227667 w 918133"/>
              <a:gd name="connsiteY30" fmla="*/ 533711 h 794968"/>
              <a:gd name="connsiteX31" fmla="*/ 421744 w 918133"/>
              <a:gd name="connsiteY31" fmla="*/ 470263 h 794968"/>
              <a:gd name="connsiteX32" fmla="*/ 567301 w 918133"/>
              <a:gd name="connsiteY32" fmla="*/ 410547 h 794968"/>
              <a:gd name="connsiteX33" fmla="*/ 597159 w 918133"/>
              <a:gd name="connsiteY33" fmla="*/ 395618 h 794968"/>
              <a:gd name="connsiteX34" fmla="*/ 597159 w 918133"/>
              <a:gd name="connsiteY34" fmla="*/ 376956 h 794968"/>
              <a:gd name="connsiteX35" fmla="*/ 585963 w 918133"/>
              <a:gd name="connsiteY35" fmla="*/ 335902 h 794968"/>
              <a:gd name="connsiteX36" fmla="*/ 552373 w 918133"/>
              <a:gd name="connsiteY36" fmla="*/ 317241 h 794968"/>
              <a:gd name="connsiteX37" fmla="*/ 451602 w 918133"/>
              <a:gd name="connsiteY37" fmla="*/ 253792 h 794968"/>
              <a:gd name="connsiteX38" fmla="*/ 41055 w 918133"/>
              <a:gd name="connsiteY38" fmla="*/ 11196 h 794968"/>
              <a:gd name="connsiteX0" fmla="*/ 451602 w 918133"/>
              <a:gd name="connsiteY0" fmla="*/ 253792 h 794968"/>
              <a:gd name="connsiteX1" fmla="*/ 354564 w 918133"/>
              <a:gd name="connsiteY1" fmla="*/ 0 h 794968"/>
              <a:gd name="connsiteX2" fmla="*/ 473995 w 918133"/>
              <a:gd name="connsiteY2" fmla="*/ 70912 h 794968"/>
              <a:gd name="connsiteX3" fmla="*/ 518782 w 918133"/>
              <a:gd name="connsiteY3" fmla="*/ 93306 h 794968"/>
              <a:gd name="connsiteX4" fmla="*/ 615821 w 918133"/>
              <a:gd name="connsiteY4" fmla="*/ 123164 h 794968"/>
              <a:gd name="connsiteX5" fmla="*/ 697930 w 918133"/>
              <a:gd name="connsiteY5" fmla="*/ 141825 h 794968"/>
              <a:gd name="connsiteX6" fmla="*/ 746449 w 918133"/>
              <a:gd name="connsiteY6" fmla="*/ 153022 h 794968"/>
              <a:gd name="connsiteX7" fmla="*/ 765110 w 918133"/>
              <a:gd name="connsiteY7" fmla="*/ 164218 h 794968"/>
              <a:gd name="connsiteX8" fmla="*/ 776307 w 918133"/>
              <a:gd name="connsiteY8" fmla="*/ 190344 h 794968"/>
              <a:gd name="connsiteX9" fmla="*/ 802433 w 918133"/>
              <a:gd name="connsiteY9" fmla="*/ 279918 h 794968"/>
              <a:gd name="connsiteX10" fmla="*/ 862149 w 918133"/>
              <a:gd name="connsiteY10" fmla="*/ 444137 h 794968"/>
              <a:gd name="connsiteX11" fmla="*/ 884542 w 918133"/>
              <a:gd name="connsiteY11" fmla="*/ 496388 h 794968"/>
              <a:gd name="connsiteX12" fmla="*/ 899471 w 918133"/>
              <a:gd name="connsiteY12" fmla="*/ 556104 h 794968"/>
              <a:gd name="connsiteX13" fmla="*/ 910668 w 918133"/>
              <a:gd name="connsiteY13" fmla="*/ 630749 h 794968"/>
              <a:gd name="connsiteX14" fmla="*/ 918133 w 918133"/>
              <a:gd name="connsiteY14" fmla="*/ 694197 h 794968"/>
              <a:gd name="connsiteX15" fmla="*/ 918133 w 918133"/>
              <a:gd name="connsiteY15" fmla="*/ 742716 h 794968"/>
              <a:gd name="connsiteX16" fmla="*/ 910668 w 918133"/>
              <a:gd name="connsiteY16" fmla="*/ 765110 h 794968"/>
              <a:gd name="connsiteX17" fmla="*/ 892007 w 918133"/>
              <a:gd name="connsiteY17" fmla="*/ 787503 h 794968"/>
              <a:gd name="connsiteX18" fmla="*/ 873346 w 918133"/>
              <a:gd name="connsiteY18" fmla="*/ 794968 h 794968"/>
              <a:gd name="connsiteX19" fmla="*/ 854684 w 918133"/>
              <a:gd name="connsiteY19" fmla="*/ 791236 h 794968"/>
              <a:gd name="connsiteX20" fmla="*/ 787504 w 918133"/>
              <a:gd name="connsiteY20" fmla="*/ 757645 h 794968"/>
              <a:gd name="connsiteX21" fmla="*/ 701662 w 918133"/>
              <a:gd name="connsiteY21" fmla="*/ 731520 h 794968"/>
              <a:gd name="connsiteX22" fmla="*/ 641946 w 918133"/>
              <a:gd name="connsiteY22" fmla="*/ 720323 h 794968"/>
              <a:gd name="connsiteX23" fmla="*/ 548640 w 918133"/>
              <a:gd name="connsiteY23" fmla="*/ 716591 h 794968"/>
              <a:gd name="connsiteX24" fmla="*/ 320973 w 918133"/>
              <a:gd name="connsiteY24" fmla="*/ 686733 h 794968"/>
              <a:gd name="connsiteX25" fmla="*/ 59716 w 918133"/>
              <a:gd name="connsiteY25" fmla="*/ 627017 h 794968"/>
              <a:gd name="connsiteX26" fmla="*/ 18661 w 918133"/>
              <a:gd name="connsiteY26" fmla="*/ 608356 h 794968"/>
              <a:gd name="connsiteX27" fmla="*/ 0 w 918133"/>
              <a:gd name="connsiteY27" fmla="*/ 597159 h 794968"/>
              <a:gd name="connsiteX28" fmla="*/ 3733 w 918133"/>
              <a:gd name="connsiteY28" fmla="*/ 578498 h 794968"/>
              <a:gd name="connsiteX29" fmla="*/ 82110 w 918133"/>
              <a:gd name="connsiteY29" fmla="*/ 567301 h 794968"/>
              <a:gd name="connsiteX30" fmla="*/ 227667 w 918133"/>
              <a:gd name="connsiteY30" fmla="*/ 533711 h 794968"/>
              <a:gd name="connsiteX31" fmla="*/ 421744 w 918133"/>
              <a:gd name="connsiteY31" fmla="*/ 470263 h 794968"/>
              <a:gd name="connsiteX32" fmla="*/ 567301 w 918133"/>
              <a:gd name="connsiteY32" fmla="*/ 410547 h 794968"/>
              <a:gd name="connsiteX33" fmla="*/ 597159 w 918133"/>
              <a:gd name="connsiteY33" fmla="*/ 395618 h 794968"/>
              <a:gd name="connsiteX34" fmla="*/ 597159 w 918133"/>
              <a:gd name="connsiteY34" fmla="*/ 376956 h 794968"/>
              <a:gd name="connsiteX35" fmla="*/ 585963 w 918133"/>
              <a:gd name="connsiteY35" fmla="*/ 335902 h 794968"/>
              <a:gd name="connsiteX36" fmla="*/ 552373 w 918133"/>
              <a:gd name="connsiteY36" fmla="*/ 317241 h 794968"/>
              <a:gd name="connsiteX37" fmla="*/ 451602 w 918133"/>
              <a:gd name="connsiteY37" fmla="*/ 253792 h 794968"/>
              <a:gd name="connsiteX0" fmla="*/ 451602 w 918133"/>
              <a:gd name="connsiteY0" fmla="*/ 182880 h 724056"/>
              <a:gd name="connsiteX1" fmla="*/ 473995 w 918133"/>
              <a:gd name="connsiteY1" fmla="*/ 0 h 724056"/>
              <a:gd name="connsiteX2" fmla="*/ 518782 w 918133"/>
              <a:gd name="connsiteY2" fmla="*/ 22394 h 724056"/>
              <a:gd name="connsiteX3" fmla="*/ 615821 w 918133"/>
              <a:gd name="connsiteY3" fmla="*/ 52252 h 724056"/>
              <a:gd name="connsiteX4" fmla="*/ 697930 w 918133"/>
              <a:gd name="connsiteY4" fmla="*/ 70913 h 724056"/>
              <a:gd name="connsiteX5" fmla="*/ 746449 w 918133"/>
              <a:gd name="connsiteY5" fmla="*/ 82110 h 724056"/>
              <a:gd name="connsiteX6" fmla="*/ 765110 w 918133"/>
              <a:gd name="connsiteY6" fmla="*/ 93306 h 724056"/>
              <a:gd name="connsiteX7" fmla="*/ 776307 w 918133"/>
              <a:gd name="connsiteY7" fmla="*/ 119432 h 724056"/>
              <a:gd name="connsiteX8" fmla="*/ 802433 w 918133"/>
              <a:gd name="connsiteY8" fmla="*/ 209006 h 724056"/>
              <a:gd name="connsiteX9" fmla="*/ 862149 w 918133"/>
              <a:gd name="connsiteY9" fmla="*/ 373225 h 724056"/>
              <a:gd name="connsiteX10" fmla="*/ 884542 w 918133"/>
              <a:gd name="connsiteY10" fmla="*/ 425476 h 724056"/>
              <a:gd name="connsiteX11" fmla="*/ 899471 w 918133"/>
              <a:gd name="connsiteY11" fmla="*/ 485192 h 724056"/>
              <a:gd name="connsiteX12" fmla="*/ 910668 w 918133"/>
              <a:gd name="connsiteY12" fmla="*/ 559837 h 724056"/>
              <a:gd name="connsiteX13" fmla="*/ 918133 w 918133"/>
              <a:gd name="connsiteY13" fmla="*/ 623285 h 724056"/>
              <a:gd name="connsiteX14" fmla="*/ 918133 w 918133"/>
              <a:gd name="connsiteY14" fmla="*/ 671804 h 724056"/>
              <a:gd name="connsiteX15" fmla="*/ 910668 w 918133"/>
              <a:gd name="connsiteY15" fmla="*/ 694198 h 724056"/>
              <a:gd name="connsiteX16" fmla="*/ 892007 w 918133"/>
              <a:gd name="connsiteY16" fmla="*/ 716591 h 724056"/>
              <a:gd name="connsiteX17" fmla="*/ 873346 w 918133"/>
              <a:gd name="connsiteY17" fmla="*/ 724056 h 724056"/>
              <a:gd name="connsiteX18" fmla="*/ 854684 w 918133"/>
              <a:gd name="connsiteY18" fmla="*/ 720324 h 724056"/>
              <a:gd name="connsiteX19" fmla="*/ 787504 w 918133"/>
              <a:gd name="connsiteY19" fmla="*/ 686733 h 724056"/>
              <a:gd name="connsiteX20" fmla="*/ 701662 w 918133"/>
              <a:gd name="connsiteY20" fmla="*/ 660608 h 724056"/>
              <a:gd name="connsiteX21" fmla="*/ 641946 w 918133"/>
              <a:gd name="connsiteY21" fmla="*/ 649411 h 724056"/>
              <a:gd name="connsiteX22" fmla="*/ 548640 w 918133"/>
              <a:gd name="connsiteY22" fmla="*/ 645679 h 724056"/>
              <a:gd name="connsiteX23" fmla="*/ 320973 w 918133"/>
              <a:gd name="connsiteY23" fmla="*/ 615821 h 724056"/>
              <a:gd name="connsiteX24" fmla="*/ 59716 w 918133"/>
              <a:gd name="connsiteY24" fmla="*/ 556105 h 724056"/>
              <a:gd name="connsiteX25" fmla="*/ 18661 w 918133"/>
              <a:gd name="connsiteY25" fmla="*/ 537444 h 724056"/>
              <a:gd name="connsiteX26" fmla="*/ 0 w 918133"/>
              <a:gd name="connsiteY26" fmla="*/ 526247 h 724056"/>
              <a:gd name="connsiteX27" fmla="*/ 3733 w 918133"/>
              <a:gd name="connsiteY27" fmla="*/ 507586 h 724056"/>
              <a:gd name="connsiteX28" fmla="*/ 82110 w 918133"/>
              <a:gd name="connsiteY28" fmla="*/ 496389 h 724056"/>
              <a:gd name="connsiteX29" fmla="*/ 227667 w 918133"/>
              <a:gd name="connsiteY29" fmla="*/ 462799 h 724056"/>
              <a:gd name="connsiteX30" fmla="*/ 421744 w 918133"/>
              <a:gd name="connsiteY30" fmla="*/ 399351 h 724056"/>
              <a:gd name="connsiteX31" fmla="*/ 567301 w 918133"/>
              <a:gd name="connsiteY31" fmla="*/ 339635 h 724056"/>
              <a:gd name="connsiteX32" fmla="*/ 597159 w 918133"/>
              <a:gd name="connsiteY32" fmla="*/ 324706 h 724056"/>
              <a:gd name="connsiteX33" fmla="*/ 597159 w 918133"/>
              <a:gd name="connsiteY33" fmla="*/ 306044 h 724056"/>
              <a:gd name="connsiteX34" fmla="*/ 585963 w 918133"/>
              <a:gd name="connsiteY34" fmla="*/ 264990 h 724056"/>
              <a:gd name="connsiteX35" fmla="*/ 552373 w 918133"/>
              <a:gd name="connsiteY35" fmla="*/ 246329 h 724056"/>
              <a:gd name="connsiteX36" fmla="*/ 451602 w 918133"/>
              <a:gd name="connsiteY36" fmla="*/ 182880 h 724056"/>
              <a:gd name="connsiteX0" fmla="*/ 451602 w 918133"/>
              <a:gd name="connsiteY0" fmla="*/ 160486 h 701662"/>
              <a:gd name="connsiteX1" fmla="*/ 518782 w 918133"/>
              <a:gd name="connsiteY1" fmla="*/ 0 h 701662"/>
              <a:gd name="connsiteX2" fmla="*/ 615821 w 918133"/>
              <a:gd name="connsiteY2" fmla="*/ 29858 h 701662"/>
              <a:gd name="connsiteX3" fmla="*/ 697930 w 918133"/>
              <a:gd name="connsiteY3" fmla="*/ 48519 h 701662"/>
              <a:gd name="connsiteX4" fmla="*/ 746449 w 918133"/>
              <a:gd name="connsiteY4" fmla="*/ 59716 h 701662"/>
              <a:gd name="connsiteX5" fmla="*/ 765110 w 918133"/>
              <a:gd name="connsiteY5" fmla="*/ 70912 h 701662"/>
              <a:gd name="connsiteX6" fmla="*/ 776307 w 918133"/>
              <a:gd name="connsiteY6" fmla="*/ 97038 h 701662"/>
              <a:gd name="connsiteX7" fmla="*/ 802433 w 918133"/>
              <a:gd name="connsiteY7" fmla="*/ 186612 h 701662"/>
              <a:gd name="connsiteX8" fmla="*/ 862149 w 918133"/>
              <a:gd name="connsiteY8" fmla="*/ 350831 h 701662"/>
              <a:gd name="connsiteX9" fmla="*/ 884542 w 918133"/>
              <a:gd name="connsiteY9" fmla="*/ 403082 h 701662"/>
              <a:gd name="connsiteX10" fmla="*/ 899471 w 918133"/>
              <a:gd name="connsiteY10" fmla="*/ 462798 h 701662"/>
              <a:gd name="connsiteX11" fmla="*/ 910668 w 918133"/>
              <a:gd name="connsiteY11" fmla="*/ 537443 h 701662"/>
              <a:gd name="connsiteX12" fmla="*/ 918133 w 918133"/>
              <a:gd name="connsiteY12" fmla="*/ 600891 h 701662"/>
              <a:gd name="connsiteX13" fmla="*/ 918133 w 918133"/>
              <a:gd name="connsiteY13" fmla="*/ 649410 h 701662"/>
              <a:gd name="connsiteX14" fmla="*/ 910668 w 918133"/>
              <a:gd name="connsiteY14" fmla="*/ 671804 h 701662"/>
              <a:gd name="connsiteX15" fmla="*/ 892007 w 918133"/>
              <a:gd name="connsiteY15" fmla="*/ 694197 h 701662"/>
              <a:gd name="connsiteX16" fmla="*/ 873346 w 918133"/>
              <a:gd name="connsiteY16" fmla="*/ 701662 h 701662"/>
              <a:gd name="connsiteX17" fmla="*/ 854684 w 918133"/>
              <a:gd name="connsiteY17" fmla="*/ 697930 h 701662"/>
              <a:gd name="connsiteX18" fmla="*/ 787504 w 918133"/>
              <a:gd name="connsiteY18" fmla="*/ 664339 h 701662"/>
              <a:gd name="connsiteX19" fmla="*/ 701662 w 918133"/>
              <a:gd name="connsiteY19" fmla="*/ 638214 h 701662"/>
              <a:gd name="connsiteX20" fmla="*/ 641946 w 918133"/>
              <a:gd name="connsiteY20" fmla="*/ 627017 h 701662"/>
              <a:gd name="connsiteX21" fmla="*/ 548640 w 918133"/>
              <a:gd name="connsiteY21" fmla="*/ 623285 h 701662"/>
              <a:gd name="connsiteX22" fmla="*/ 320973 w 918133"/>
              <a:gd name="connsiteY22" fmla="*/ 593427 h 701662"/>
              <a:gd name="connsiteX23" fmla="*/ 59716 w 918133"/>
              <a:gd name="connsiteY23" fmla="*/ 533711 h 701662"/>
              <a:gd name="connsiteX24" fmla="*/ 18661 w 918133"/>
              <a:gd name="connsiteY24" fmla="*/ 515050 h 701662"/>
              <a:gd name="connsiteX25" fmla="*/ 0 w 918133"/>
              <a:gd name="connsiteY25" fmla="*/ 503853 h 701662"/>
              <a:gd name="connsiteX26" fmla="*/ 3733 w 918133"/>
              <a:gd name="connsiteY26" fmla="*/ 485192 h 701662"/>
              <a:gd name="connsiteX27" fmla="*/ 82110 w 918133"/>
              <a:gd name="connsiteY27" fmla="*/ 473995 h 701662"/>
              <a:gd name="connsiteX28" fmla="*/ 227667 w 918133"/>
              <a:gd name="connsiteY28" fmla="*/ 440405 h 701662"/>
              <a:gd name="connsiteX29" fmla="*/ 421744 w 918133"/>
              <a:gd name="connsiteY29" fmla="*/ 376957 h 701662"/>
              <a:gd name="connsiteX30" fmla="*/ 567301 w 918133"/>
              <a:gd name="connsiteY30" fmla="*/ 317241 h 701662"/>
              <a:gd name="connsiteX31" fmla="*/ 597159 w 918133"/>
              <a:gd name="connsiteY31" fmla="*/ 302312 h 701662"/>
              <a:gd name="connsiteX32" fmla="*/ 597159 w 918133"/>
              <a:gd name="connsiteY32" fmla="*/ 283650 h 701662"/>
              <a:gd name="connsiteX33" fmla="*/ 585963 w 918133"/>
              <a:gd name="connsiteY33" fmla="*/ 242596 h 701662"/>
              <a:gd name="connsiteX34" fmla="*/ 552373 w 918133"/>
              <a:gd name="connsiteY34" fmla="*/ 223935 h 701662"/>
              <a:gd name="connsiteX35" fmla="*/ 451602 w 918133"/>
              <a:gd name="connsiteY35" fmla="*/ 160486 h 701662"/>
              <a:gd name="connsiteX0" fmla="*/ 451602 w 918133"/>
              <a:gd name="connsiteY0" fmla="*/ 130628 h 671804"/>
              <a:gd name="connsiteX1" fmla="*/ 615821 w 918133"/>
              <a:gd name="connsiteY1" fmla="*/ 0 h 671804"/>
              <a:gd name="connsiteX2" fmla="*/ 697930 w 918133"/>
              <a:gd name="connsiteY2" fmla="*/ 18661 h 671804"/>
              <a:gd name="connsiteX3" fmla="*/ 746449 w 918133"/>
              <a:gd name="connsiteY3" fmla="*/ 29858 h 671804"/>
              <a:gd name="connsiteX4" fmla="*/ 765110 w 918133"/>
              <a:gd name="connsiteY4" fmla="*/ 41054 h 671804"/>
              <a:gd name="connsiteX5" fmla="*/ 776307 w 918133"/>
              <a:gd name="connsiteY5" fmla="*/ 67180 h 671804"/>
              <a:gd name="connsiteX6" fmla="*/ 802433 w 918133"/>
              <a:gd name="connsiteY6" fmla="*/ 156754 h 671804"/>
              <a:gd name="connsiteX7" fmla="*/ 862149 w 918133"/>
              <a:gd name="connsiteY7" fmla="*/ 320973 h 671804"/>
              <a:gd name="connsiteX8" fmla="*/ 884542 w 918133"/>
              <a:gd name="connsiteY8" fmla="*/ 373224 h 671804"/>
              <a:gd name="connsiteX9" fmla="*/ 899471 w 918133"/>
              <a:gd name="connsiteY9" fmla="*/ 432940 h 671804"/>
              <a:gd name="connsiteX10" fmla="*/ 910668 w 918133"/>
              <a:gd name="connsiteY10" fmla="*/ 507585 h 671804"/>
              <a:gd name="connsiteX11" fmla="*/ 918133 w 918133"/>
              <a:gd name="connsiteY11" fmla="*/ 571033 h 671804"/>
              <a:gd name="connsiteX12" fmla="*/ 918133 w 918133"/>
              <a:gd name="connsiteY12" fmla="*/ 619552 h 671804"/>
              <a:gd name="connsiteX13" fmla="*/ 910668 w 918133"/>
              <a:gd name="connsiteY13" fmla="*/ 641946 h 671804"/>
              <a:gd name="connsiteX14" fmla="*/ 892007 w 918133"/>
              <a:gd name="connsiteY14" fmla="*/ 664339 h 671804"/>
              <a:gd name="connsiteX15" fmla="*/ 873346 w 918133"/>
              <a:gd name="connsiteY15" fmla="*/ 671804 h 671804"/>
              <a:gd name="connsiteX16" fmla="*/ 854684 w 918133"/>
              <a:gd name="connsiteY16" fmla="*/ 668072 h 671804"/>
              <a:gd name="connsiteX17" fmla="*/ 787504 w 918133"/>
              <a:gd name="connsiteY17" fmla="*/ 634481 h 671804"/>
              <a:gd name="connsiteX18" fmla="*/ 701662 w 918133"/>
              <a:gd name="connsiteY18" fmla="*/ 608356 h 671804"/>
              <a:gd name="connsiteX19" fmla="*/ 641946 w 918133"/>
              <a:gd name="connsiteY19" fmla="*/ 597159 h 671804"/>
              <a:gd name="connsiteX20" fmla="*/ 548640 w 918133"/>
              <a:gd name="connsiteY20" fmla="*/ 593427 h 671804"/>
              <a:gd name="connsiteX21" fmla="*/ 320973 w 918133"/>
              <a:gd name="connsiteY21" fmla="*/ 563569 h 671804"/>
              <a:gd name="connsiteX22" fmla="*/ 59716 w 918133"/>
              <a:gd name="connsiteY22" fmla="*/ 503853 h 671804"/>
              <a:gd name="connsiteX23" fmla="*/ 18661 w 918133"/>
              <a:gd name="connsiteY23" fmla="*/ 485192 h 671804"/>
              <a:gd name="connsiteX24" fmla="*/ 0 w 918133"/>
              <a:gd name="connsiteY24" fmla="*/ 473995 h 671804"/>
              <a:gd name="connsiteX25" fmla="*/ 3733 w 918133"/>
              <a:gd name="connsiteY25" fmla="*/ 455334 h 671804"/>
              <a:gd name="connsiteX26" fmla="*/ 82110 w 918133"/>
              <a:gd name="connsiteY26" fmla="*/ 444137 h 671804"/>
              <a:gd name="connsiteX27" fmla="*/ 227667 w 918133"/>
              <a:gd name="connsiteY27" fmla="*/ 410547 h 671804"/>
              <a:gd name="connsiteX28" fmla="*/ 421744 w 918133"/>
              <a:gd name="connsiteY28" fmla="*/ 347099 h 671804"/>
              <a:gd name="connsiteX29" fmla="*/ 567301 w 918133"/>
              <a:gd name="connsiteY29" fmla="*/ 287383 h 671804"/>
              <a:gd name="connsiteX30" fmla="*/ 597159 w 918133"/>
              <a:gd name="connsiteY30" fmla="*/ 272454 h 671804"/>
              <a:gd name="connsiteX31" fmla="*/ 597159 w 918133"/>
              <a:gd name="connsiteY31" fmla="*/ 253792 h 671804"/>
              <a:gd name="connsiteX32" fmla="*/ 585963 w 918133"/>
              <a:gd name="connsiteY32" fmla="*/ 212738 h 671804"/>
              <a:gd name="connsiteX33" fmla="*/ 552373 w 918133"/>
              <a:gd name="connsiteY33" fmla="*/ 194077 h 671804"/>
              <a:gd name="connsiteX34" fmla="*/ 451602 w 918133"/>
              <a:gd name="connsiteY34" fmla="*/ 130628 h 671804"/>
              <a:gd name="connsiteX0" fmla="*/ 451602 w 918133"/>
              <a:gd name="connsiteY0" fmla="*/ 111967 h 653143"/>
              <a:gd name="connsiteX1" fmla="*/ 697930 w 918133"/>
              <a:gd name="connsiteY1" fmla="*/ 0 h 653143"/>
              <a:gd name="connsiteX2" fmla="*/ 746449 w 918133"/>
              <a:gd name="connsiteY2" fmla="*/ 11197 h 653143"/>
              <a:gd name="connsiteX3" fmla="*/ 765110 w 918133"/>
              <a:gd name="connsiteY3" fmla="*/ 22393 h 653143"/>
              <a:gd name="connsiteX4" fmla="*/ 776307 w 918133"/>
              <a:gd name="connsiteY4" fmla="*/ 48519 h 653143"/>
              <a:gd name="connsiteX5" fmla="*/ 802433 w 918133"/>
              <a:gd name="connsiteY5" fmla="*/ 138093 h 653143"/>
              <a:gd name="connsiteX6" fmla="*/ 862149 w 918133"/>
              <a:gd name="connsiteY6" fmla="*/ 302312 h 653143"/>
              <a:gd name="connsiteX7" fmla="*/ 884542 w 918133"/>
              <a:gd name="connsiteY7" fmla="*/ 354563 h 653143"/>
              <a:gd name="connsiteX8" fmla="*/ 899471 w 918133"/>
              <a:gd name="connsiteY8" fmla="*/ 414279 h 653143"/>
              <a:gd name="connsiteX9" fmla="*/ 910668 w 918133"/>
              <a:gd name="connsiteY9" fmla="*/ 488924 h 653143"/>
              <a:gd name="connsiteX10" fmla="*/ 918133 w 918133"/>
              <a:gd name="connsiteY10" fmla="*/ 552372 h 653143"/>
              <a:gd name="connsiteX11" fmla="*/ 918133 w 918133"/>
              <a:gd name="connsiteY11" fmla="*/ 600891 h 653143"/>
              <a:gd name="connsiteX12" fmla="*/ 910668 w 918133"/>
              <a:gd name="connsiteY12" fmla="*/ 623285 h 653143"/>
              <a:gd name="connsiteX13" fmla="*/ 892007 w 918133"/>
              <a:gd name="connsiteY13" fmla="*/ 645678 h 653143"/>
              <a:gd name="connsiteX14" fmla="*/ 873346 w 918133"/>
              <a:gd name="connsiteY14" fmla="*/ 653143 h 653143"/>
              <a:gd name="connsiteX15" fmla="*/ 854684 w 918133"/>
              <a:gd name="connsiteY15" fmla="*/ 649411 h 653143"/>
              <a:gd name="connsiteX16" fmla="*/ 787504 w 918133"/>
              <a:gd name="connsiteY16" fmla="*/ 615820 h 653143"/>
              <a:gd name="connsiteX17" fmla="*/ 701662 w 918133"/>
              <a:gd name="connsiteY17" fmla="*/ 589695 h 653143"/>
              <a:gd name="connsiteX18" fmla="*/ 641946 w 918133"/>
              <a:gd name="connsiteY18" fmla="*/ 578498 h 653143"/>
              <a:gd name="connsiteX19" fmla="*/ 548640 w 918133"/>
              <a:gd name="connsiteY19" fmla="*/ 574766 h 653143"/>
              <a:gd name="connsiteX20" fmla="*/ 320973 w 918133"/>
              <a:gd name="connsiteY20" fmla="*/ 544908 h 653143"/>
              <a:gd name="connsiteX21" fmla="*/ 59716 w 918133"/>
              <a:gd name="connsiteY21" fmla="*/ 485192 h 653143"/>
              <a:gd name="connsiteX22" fmla="*/ 18661 w 918133"/>
              <a:gd name="connsiteY22" fmla="*/ 466531 h 653143"/>
              <a:gd name="connsiteX23" fmla="*/ 0 w 918133"/>
              <a:gd name="connsiteY23" fmla="*/ 455334 h 653143"/>
              <a:gd name="connsiteX24" fmla="*/ 3733 w 918133"/>
              <a:gd name="connsiteY24" fmla="*/ 436673 h 653143"/>
              <a:gd name="connsiteX25" fmla="*/ 82110 w 918133"/>
              <a:gd name="connsiteY25" fmla="*/ 425476 h 653143"/>
              <a:gd name="connsiteX26" fmla="*/ 227667 w 918133"/>
              <a:gd name="connsiteY26" fmla="*/ 391886 h 653143"/>
              <a:gd name="connsiteX27" fmla="*/ 421744 w 918133"/>
              <a:gd name="connsiteY27" fmla="*/ 328438 h 653143"/>
              <a:gd name="connsiteX28" fmla="*/ 567301 w 918133"/>
              <a:gd name="connsiteY28" fmla="*/ 268722 h 653143"/>
              <a:gd name="connsiteX29" fmla="*/ 597159 w 918133"/>
              <a:gd name="connsiteY29" fmla="*/ 253793 h 653143"/>
              <a:gd name="connsiteX30" fmla="*/ 597159 w 918133"/>
              <a:gd name="connsiteY30" fmla="*/ 235131 h 653143"/>
              <a:gd name="connsiteX31" fmla="*/ 585963 w 918133"/>
              <a:gd name="connsiteY31" fmla="*/ 194077 h 653143"/>
              <a:gd name="connsiteX32" fmla="*/ 552373 w 918133"/>
              <a:gd name="connsiteY32" fmla="*/ 175416 h 653143"/>
              <a:gd name="connsiteX33" fmla="*/ 451602 w 918133"/>
              <a:gd name="connsiteY33" fmla="*/ 111967 h 653143"/>
              <a:gd name="connsiteX0" fmla="*/ 451602 w 918133"/>
              <a:gd name="connsiteY0" fmla="*/ 100770 h 641946"/>
              <a:gd name="connsiteX1" fmla="*/ 746449 w 918133"/>
              <a:gd name="connsiteY1" fmla="*/ 0 h 641946"/>
              <a:gd name="connsiteX2" fmla="*/ 765110 w 918133"/>
              <a:gd name="connsiteY2" fmla="*/ 11196 h 641946"/>
              <a:gd name="connsiteX3" fmla="*/ 776307 w 918133"/>
              <a:gd name="connsiteY3" fmla="*/ 37322 h 641946"/>
              <a:gd name="connsiteX4" fmla="*/ 802433 w 918133"/>
              <a:gd name="connsiteY4" fmla="*/ 126896 h 641946"/>
              <a:gd name="connsiteX5" fmla="*/ 862149 w 918133"/>
              <a:gd name="connsiteY5" fmla="*/ 291115 h 641946"/>
              <a:gd name="connsiteX6" fmla="*/ 884542 w 918133"/>
              <a:gd name="connsiteY6" fmla="*/ 343366 h 641946"/>
              <a:gd name="connsiteX7" fmla="*/ 899471 w 918133"/>
              <a:gd name="connsiteY7" fmla="*/ 403082 h 641946"/>
              <a:gd name="connsiteX8" fmla="*/ 910668 w 918133"/>
              <a:gd name="connsiteY8" fmla="*/ 477727 h 641946"/>
              <a:gd name="connsiteX9" fmla="*/ 918133 w 918133"/>
              <a:gd name="connsiteY9" fmla="*/ 541175 h 641946"/>
              <a:gd name="connsiteX10" fmla="*/ 918133 w 918133"/>
              <a:gd name="connsiteY10" fmla="*/ 589694 h 641946"/>
              <a:gd name="connsiteX11" fmla="*/ 910668 w 918133"/>
              <a:gd name="connsiteY11" fmla="*/ 612088 h 641946"/>
              <a:gd name="connsiteX12" fmla="*/ 892007 w 918133"/>
              <a:gd name="connsiteY12" fmla="*/ 634481 h 641946"/>
              <a:gd name="connsiteX13" fmla="*/ 873346 w 918133"/>
              <a:gd name="connsiteY13" fmla="*/ 641946 h 641946"/>
              <a:gd name="connsiteX14" fmla="*/ 854684 w 918133"/>
              <a:gd name="connsiteY14" fmla="*/ 638214 h 641946"/>
              <a:gd name="connsiteX15" fmla="*/ 787504 w 918133"/>
              <a:gd name="connsiteY15" fmla="*/ 604623 h 641946"/>
              <a:gd name="connsiteX16" fmla="*/ 701662 w 918133"/>
              <a:gd name="connsiteY16" fmla="*/ 578498 h 641946"/>
              <a:gd name="connsiteX17" fmla="*/ 641946 w 918133"/>
              <a:gd name="connsiteY17" fmla="*/ 567301 h 641946"/>
              <a:gd name="connsiteX18" fmla="*/ 548640 w 918133"/>
              <a:gd name="connsiteY18" fmla="*/ 563569 h 641946"/>
              <a:gd name="connsiteX19" fmla="*/ 320973 w 918133"/>
              <a:gd name="connsiteY19" fmla="*/ 533711 h 641946"/>
              <a:gd name="connsiteX20" fmla="*/ 59716 w 918133"/>
              <a:gd name="connsiteY20" fmla="*/ 473995 h 641946"/>
              <a:gd name="connsiteX21" fmla="*/ 18661 w 918133"/>
              <a:gd name="connsiteY21" fmla="*/ 455334 h 641946"/>
              <a:gd name="connsiteX22" fmla="*/ 0 w 918133"/>
              <a:gd name="connsiteY22" fmla="*/ 444137 h 641946"/>
              <a:gd name="connsiteX23" fmla="*/ 3733 w 918133"/>
              <a:gd name="connsiteY23" fmla="*/ 425476 h 641946"/>
              <a:gd name="connsiteX24" fmla="*/ 82110 w 918133"/>
              <a:gd name="connsiteY24" fmla="*/ 414279 h 641946"/>
              <a:gd name="connsiteX25" fmla="*/ 227667 w 918133"/>
              <a:gd name="connsiteY25" fmla="*/ 380689 h 641946"/>
              <a:gd name="connsiteX26" fmla="*/ 421744 w 918133"/>
              <a:gd name="connsiteY26" fmla="*/ 317241 h 641946"/>
              <a:gd name="connsiteX27" fmla="*/ 567301 w 918133"/>
              <a:gd name="connsiteY27" fmla="*/ 257525 h 641946"/>
              <a:gd name="connsiteX28" fmla="*/ 597159 w 918133"/>
              <a:gd name="connsiteY28" fmla="*/ 242596 h 641946"/>
              <a:gd name="connsiteX29" fmla="*/ 597159 w 918133"/>
              <a:gd name="connsiteY29" fmla="*/ 223934 h 641946"/>
              <a:gd name="connsiteX30" fmla="*/ 585963 w 918133"/>
              <a:gd name="connsiteY30" fmla="*/ 182880 h 641946"/>
              <a:gd name="connsiteX31" fmla="*/ 552373 w 918133"/>
              <a:gd name="connsiteY31" fmla="*/ 164219 h 641946"/>
              <a:gd name="connsiteX32" fmla="*/ 451602 w 918133"/>
              <a:gd name="connsiteY32" fmla="*/ 100770 h 641946"/>
              <a:gd name="connsiteX0" fmla="*/ 451602 w 918133"/>
              <a:gd name="connsiteY0" fmla="*/ 100770 h 641946"/>
              <a:gd name="connsiteX1" fmla="*/ 746449 w 918133"/>
              <a:gd name="connsiteY1" fmla="*/ 0 h 641946"/>
              <a:gd name="connsiteX2" fmla="*/ 776307 w 918133"/>
              <a:gd name="connsiteY2" fmla="*/ 37322 h 641946"/>
              <a:gd name="connsiteX3" fmla="*/ 802433 w 918133"/>
              <a:gd name="connsiteY3" fmla="*/ 126896 h 641946"/>
              <a:gd name="connsiteX4" fmla="*/ 862149 w 918133"/>
              <a:gd name="connsiteY4" fmla="*/ 291115 h 641946"/>
              <a:gd name="connsiteX5" fmla="*/ 884542 w 918133"/>
              <a:gd name="connsiteY5" fmla="*/ 343366 h 641946"/>
              <a:gd name="connsiteX6" fmla="*/ 899471 w 918133"/>
              <a:gd name="connsiteY6" fmla="*/ 403082 h 641946"/>
              <a:gd name="connsiteX7" fmla="*/ 910668 w 918133"/>
              <a:gd name="connsiteY7" fmla="*/ 477727 h 641946"/>
              <a:gd name="connsiteX8" fmla="*/ 918133 w 918133"/>
              <a:gd name="connsiteY8" fmla="*/ 541175 h 641946"/>
              <a:gd name="connsiteX9" fmla="*/ 918133 w 918133"/>
              <a:gd name="connsiteY9" fmla="*/ 589694 h 641946"/>
              <a:gd name="connsiteX10" fmla="*/ 910668 w 918133"/>
              <a:gd name="connsiteY10" fmla="*/ 612088 h 641946"/>
              <a:gd name="connsiteX11" fmla="*/ 892007 w 918133"/>
              <a:gd name="connsiteY11" fmla="*/ 634481 h 641946"/>
              <a:gd name="connsiteX12" fmla="*/ 873346 w 918133"/>
              <a:gd name="connsiteY12" fmla="*/ 641946 h 641946"/>
              <a:gd name="connsiteX13" fmla="*/ 854684 w 918133"/>
              <a:gd name="connsiteY13" fmla="*/ 638214 h 641946"/>
              <a:gd name="connsiteX14" fmla="*/ 787504 w 918133"/>
              <a:gd name="connsiteY14" fmla="*/ 604623 h 641946"/>
              <a:gd name="connsiteX15" fmla="*/ 701662 w 918133"/>
              <a:gd name="connsiteY15" fmla="*/ 578498 h 641946"/>
              <a:gd name="connsiteX16" fmla="*/ 641946 w 918133"/>
              <a:gd name="connsiteY16" fmla="*/ 567301 h 641946"/>
              <a:gd name="connsiteX17" fmla="*/ 548640 w 918133"/>
              <a:gd name="connsiteY17" fmla="*/ 563569 h 641946"/>
              <a:gd name="connsiteX18" fmla="*/ 320973 w 918133"/>
              <a:gd name="connsiteY18" fmla="*/ 533711 h 641946"/>
              <a:gd name="connsiteX19" fmla="*/ 59716 w 918133"/>
              <a:gd name="connsiteY19" fmla="*/ 473995 h 641946"/>
              <a:gd name="connsiteX20" fmla="*/ 18661 w 918133"/>
              <a:gd name="connsiteY20" fmla="*/ 455334 h 641946"/>
              <a:gd name="connsiteX21" fmla="*/ 0 w 918133"/>
              <a:gd name="connsiteY21" fmla="*/ 444137 h 641946"/>
              <a:gd name="connsiteX22" fmla="*/ 3733 w 918133"/>
              <a:gd name="connsiteY22" fmla="*/ 425476 h 641946"/>
              <a:gd name="connsiteX23" fmla="*/ 82110 w 918133"/>
              <a:gd name="connsiteY23" fmla="*/ 414279 h 641946"/>
              <a:gd name="connsiteX24" fmla="*/ 227667 w 918133"/>
              <a:gd name="connsiteY24" fmla="*/ 380689 h 641946"/>
              <a:gd name="connsiteX25" fmla="*/ 421744 w 918133"/>
              <a:gd name="connsiteY25" fmla="*/ 317241 h 641946"/>
              <a:gd name="connsiteX26" fmla="*/ 567301 w 918133"/>
              <a:gd name="connsiteY26" fmla="*/ 257525 h 641946"/>
              <a:gd name="connsiteX27" fmla="*/ 597159 w 918133"/>
              <a:gd name="connsiteY27" fmla="*/ 242596 h 641946"/>
              <a:gd name="connsiteX28" fmla="*/ 597159 w 918133"/>
              <a:gd name="connsiteY28" fmla="*/ 223934 h 641946"/>
              <a:gd name="connsiteX29" fmla="*/ 585963 w 918133"/>
              <a:gd name="connsiteY29" fmla="*/ 182880 h 641946"/>
              <a:gd name="connsiteX30" fmla="*/ 552373 w 918133"/>
              <a:gd name="connsiteY30" fmla="*/ 164219 h 641946"/>
              <a:gd name="connsiteX31" fmla="*/ 451602 w 918133"/>
              <a:gd name="connsiteY31" fmla="*/ 100770 h 641946"/>
              <a:gd name="connsiteX0" fmla="*/ 451602 w 918133"/>
              <a:gd name="connsiteY0" fmla="*/ 63448 h 604624"/>
              <a:gd name="connsiteX1" fmla="*/ 776307 w 918133"/>
              <a:gd name="connsiteY1" fmla="*/ 0 h 604624"/>
              <a:gd name="connsiteX2" fmla="*/ 802433 w 918133"/>
              <a:gd name="connsiteY2" fmla="*/ 89574 h 604624"/>
              <a:gd name="connsiteX3" fmla="*/ 862149 w 918133"/>
              <a:gd name="connsiteY3" fmla="*/ 253793 h 604624"/>
              <a:gd name="connsiteX4" fmla="*/ 884542 w 918133"/>
              <a:gd name="connsiteY4" fmla="*/ 306044 h 604624"/>
              <a:gd name="connsiteX5" fmla="*/ 899471 w 918133"/>
              <a:gd name="connsiteY5" fmla="*/ 365760 h 604624"/>
              <a:gd name="connsiteX6" fmla="*/ 910668 w 918133"/>
              <a:gd name="connsiteY6" fmla="*/ 440405 h 604624"/>
              <a:gd name="connsiteX7" fmla="*/ 918133 w 918133"/>
              <a:gd name="connsiteY7" fmla="*/ 503853 h 604624"/>
              <a:gd name="connsiteX8" fmla="*/ 918133 w 918133"/>
              <a:gd name="connsiteY8" fmla="*/ 552372 h 604624"/>
              <a:gd name="connsiteX9" fmla="*/ 910668 w 918133"/>
              <a:gd name="connsiteY9" fmla="*/ 574766 h 604624"/>
              <a:gd name="connsiteX10" fmla="*/ 892007 w 918133"/>
              <a:gd name="connsiteY10" fmla="*/ 597159 h 604624"/>
              <a:gd name="connsiteX11" fmla="*/ 873346 w 918133"/>
              <a:gd name="connsiteY11" fmla="*/ 604624 h 604624"/>
              <a:gd name="connsiteX12" fmla="*/ 854684 w 918133"/>
              <a:gd name="connsiteY12" fmla="*/ 600892 h 604624"/>
              <a:gd name="connsiteX13" fmla="*/ 787504 w 918133"/>
              <a:gd name="connsiteY13" fmla="*/ 567301 h 604624"/>
              <a:gd name="connsiteX14" fmla="*/ 701662 w 918133"/>
              <a:gd name="connsiteY14" fmla="*/ 541176 h 604624"/>
              <a:gd name="connsiteX15" fmla="*/ 641946 w 918133"/>
              <a:gd name="connsiteY15" fmla="*/ 529979 h 604624"/>
              <a:gd name="connsiteX16" fmla="*/ 548640 w 918133"/>
              <a:gd name="connsiteY16" fmla="*/ 526247 h 604624"/>
              <a:gd name="connsiteX17" fmla="*/ 320973 w 918133"/>
              <a:gd name="connsiteY17" fmla="*/ 496389 h 604624"/>
              <a:gd name="connsiteX18" fmla="*/ 59716 w 918133"/>
              <a:gd name="connsiteY18" fmla="*/ 436673 h 604624"/>
              <a:gd name="connsiteX19" fmla="*/ 18661 w 918133"/>
              <a:gd name="connsiteY19" fmla="*/ 418012 h 604624"/>
              <a:gd name="connsiteX20" fmla="*/ 0 w 918133"/>
              <a:gd name="connsiteY20" fmla="*/ 406815 h 604624"/>
              <a:gd name="connsiteX21" fmla="*/ 3733 w 918133"/>
              <a:gd name="connsiteY21" fmla="*/ 388154 h 604624"/>
              <a:gd name="connsiteX22" fmla="*/ 82110 w 918133"/>
              <a:gd name="connsiteY22" fmla="*/ 376957 h 604624"/>
              <a:gd name="connsiteX23" fmla="*/ 227667 w 918133"/>
              <a:gd name="connsiteY23" fmla="*/ 343367 h 604624"/>
              <a:gd name="connsiteX24" fmla="*/ 421744 w 918133"/>
              <a:gd name="connsiteY24" fmla="*/ 279919 h 604624"/>
              <a:gd name="connsiteX25" fmla="*/ 567301 w 918133"/>
              <a:gd name="connsiteY25" fmla="*/ 220203 h 604624"/>
              <a:gd name="connsiteX26" fmla="*/ 597159 w 918133"/>
              <a:gd name="connsiteY26" fmla="*/ 205274 h 604624"/>
              <a:gd name="connsiteX27" fmla="*/ 597159 w 918133"/>
              <a:gd name="connsiteY27" fmla="*/ 186612 h 604624"/>
              <a:gd name="connsiteX28" fmla="*/ 585963 w 918133"/>
              <a:gd name="connsiteY28" fmla="*/ 145558 h 604624"/>
              <a:gd name="connsiteX29" fmla="*/ 552373 w 918133"/>
              <a:gd name="connsiteY29" fmla="*/ 126897 h 604624"/>
              <a:gd name="connsiteX30" fmla="*/ 451602 w 918133"/>
              <a:gd name="connsiteY30" fmla="*/ 63448 h 604624"/>
              <a:gd name="connsiteX0" fmla="*/ 451602 w 918133"/>
              <a:gd name="connsiteY0" fmla="*/ 0 h 541176"/>
              <a:gd name="connsiteX1" fmla="*/ 802433 w 918133"/>
              <a:gd name="connsiteY1" fmla="*/ 26126 h 541176"/>
              <a:gd name="connsiteX2" fmla="*/ 862149 w 918133"/>
              <a:gd name="connsiteY2" fmla="*/ 190345 h 541176"/>
              <a:gd name="connsiteX3" fmla="*/ 884542 w 918133"/>
              <a:gd name="connsiteY3" fmla="*/ 242596 h 541176"/>
              <a:gd name="connsiteX4" fmla="*/ 899471 w 918133"/>
              <a:gd name="connsiteY4" fmla="*/ 302312 h 541176"/>
              <a:gd name="connsiteX5" fmla="*/ 910668 w 918133"/>
              <a:gd name="connsiteY5" fmla="*/ 376957 h 541176"/>
              <a:gd name="connsiteX6" fmla="*/ 918133 w 918133"/>
              <a:gd name="connsiteY6" fmla="*/ 440405 h 541176"/>
              <a:gd name="connsiteX7" fmla="*/ 918133 w 918133"/>
              <a:gd name="connsiteY7" fmla="*/ 488924 h 541176"/>
              <a:gd name="connsiteX8" fmla="*/ 910668 w 918133"/>
              <a:gd name="connsiteY8" fmla="*/ 511318 h 541176"/>
              <a:gd name="connsiteX9" fmla="*/ 892007 w 918133"/>
              <a:gd name="connsiteY9" fmla="*/ 533711 h 541176"/>
              <a:gd name="connsiteX10" fmla="*/ 873346 w 918133"/>
              <a:gd name="connsiteY10" fmla="*/ 541176 h 541176"/>
              <a:gd name="connsiteX11" fmla="*/ 854684 w 918133"/>
              <a:gd name="connsiteY11" fmla="*/ 537444 h 541176"/>
              <a:gd name="connsiteX12" fmla="*/ 787504 w 918133"/>
              <a:gd name="connsiteY12" fmla="*/ 503853 h 541176"/>
              <a:gd name="connsiteX13" fmla="*/ 701662 w 918133"/>
              <a:gd name="connsiteY13" fmla="*/ 477728 h 541176"/>
              <a:gd name="connsiteX14" fmla="*/ 641946 w 918133"/>
              <a:gd name="connsiteY14" fmla="*/ 466531 h 541176"/>
              <a:gd name="connsiteX15" fmla="*/ 548640 w 918133"/>
              <a:gd name="connsiteY15" fmla="*/ 462799 h 541176"/>
              <a:gd name="connsiteX16" fmla="*/ 320973 w 918133"/>
              <a:gd name="connsiteY16" fmla="*/ 432941 h 541176"/>
              <a:gd name="connsiteX17" fmla="*/ 59716 w 918133"/>
              <a:gd name="connsiteY17" fmla="*/ 373225 h 541176"/>
              <a:gd name="connsiteX18" fmla="*/ 18661 w 918133"/>
              <a:gd name="connsiteY18" fmla="*/ 354564 h 541176"/>
              <a:gd name="connsiteX19" fmla="*/ 0 w 918133"/>
              <a:gd name="connsiteY19" fmla="*/ 343367 h 541176"/>
              <a:gd name="connsiteX20" fmla="*/ 3733 w 918133"/>
              <a:gd name="connsiteY20" fmla="*/ 324706 h 541176"/>
              <a:gd name="connsiteX21" fmla="*/ 82110 w 918133"/>
              <a:gd name="connsiteY21" fmla="*/ 313509 h 541176"/>
              <a:gd name="connsiteX22" fmla="*/ 227667 w 918133"/>
              <a:gd name="connsiteY22" fmla="*/ 279919 h 541176"/>
              <a:gd name="connsiteX23" fmla="*/ 421744 w 918133"/>
              <a:gd name="connsiteY23" fmla="*/ 216471 h 541176"/>
              <a:gd name="connsiteX24" fmla="*/ 567301 w 918133"/>
              <a:gd name="connsiteY24" fmla="*/ 156755 h 541176"/>
              <a:gd name="connsiteX25" fmla="*/ 597159 w 918133"/>
              <a:gd name="connsiteY25" fmla="*/ 141826 h 541176"/>
              <a:gd name="connsiteX26" fmla="*/ 597159 w 918133"/>
              <a:gd name="connsiteY26" fmla="*/ 123164 h 541176"/>
              <a:gd name="connsiteX27" fmla="*/ 585963 w 918133"/>
              <a:gd name="connsiteY27" fmla="*/ 82110 h 541176"/>
              <a:gd name="connsiteX28" fmla="*/ 552373 w 918133"/>
              <a:gd name="connsiteY28" fmla="*/ 63449 h 541176"/>
              <a:gd name="connsiteX29" fmla="*/ 451602 w 918133"/>
              <a:gd name="connsiteY29" fmla="*/ 0 h 541176"/>
              <a:gd name="connsiteX0" fmla="*/ 451602 w 918133"/>
              <a:gd name="connsiteY0" fmla="*/ 0 h 541176"/>
              <a:gd name="connsiteX1" fmla="*/ 862149 w 918133"/>
              <a:gd name="connsiteY1" fmla="*/ 190345 h 541176"/>
              <a:gd name="connsiteX2" fmla="*/ 884542 w 918133"/>
              <a:gd name="connsiteY2" fmla="*/ 242596 h 541176"/>
              <a:gd name="connsiteX3" fmla="*/ 899471 w 918133"/>
              <a:gd name="connsiteY3" fmla="*/ 302312 h 541176"/>
              <a:gd name="connsiteX4" fmla="*/ 910668 w 918133"/>
              <a:gd name="connsiteY4" fmla="*/ 376957 h 541176"/>
              <a:gd name="connsiteX5" fmla="*/ 918133 w 918133"/>
              <a:gd name="connsiteY5" fmla="*/ 440405 h 541176"/>
              <a:gd name="connsiteX6" fmla="*/ 918133 w 918133"/>
              <a:gd name="connsiteY6" fmla="*/ 488924 h 541176"/>
              <a:gd name="connsiteX7" fmla="*/ 910668 w 918133"/>
              <a:gd name="connsiteY7" fmla="*/ 511318 h 541176"/>
              <a:gd name="connsiteX8" fmla="*/ 892007 w 918133"/>
              <a:gd name="connsiteY8" fmla="*/ 533711 h 541176"/>
              <a:gd name="connsiteX9" fmla="*/ 873346 w 918133"/>
              <a:gd name="connsiteY9" fmla="*/ 541176 h 541176"/>
              <a:gd name="connsiteX10" fmla="*/ 854684 w 918133"/>
              <a:gd name="connsiteY10" fmla="*/ 537444 h 541176"/>
              <a:gd name="connsiteX11" fmla="*/ 787504 w 918133"/>
              <a:gd name="connsiteY11" fmla="*/ 503853 h 541176"/>
              <a:gd name="connsiteX12" fmla="*/ 701662 w 918133"/>
              <a:gd name="connsiteY12" fmla="*/ 477728 h 541176"/>
              <a:gd name="connsiteX13" fmla="*/ 641946 w 918133"/>
              <a:gd name="connsiteY13" fmla="*/ 466531 h 541176"/>
              <a:gd name="connsiteX14" fmla="*/ 548640 w 918133"/>
              <a:gd name="connsiteY14" fmla="*/ 462799 h 541176"/>
              <a:gd name="connsiteX15" fmla="*/ 320973 w 918133"/>
              <a:gd name="connsiteY15" fmla="*/ 432941 h 541176"/>
              <a:gd name="connsiteX16" fmla="*/ 59716 w 918133"/>
              <a:gd name="connsiteY16" fmla="*/ 373225 h 541176"/>
              <a:gd name="connsiteX17" fmla="*/ 18661 w 918133"/>
              <a:gd name="connsiteY17" fmla="*/ 354564 h 541176"/>
              <a:gd name="connsiteX18" fmla="*/ 0 w 918133"/>
              <a:gd name="connsiteY18" fmla="*/ 343367 h 541176"/>
              <a:gd name="connsiteX19" fmla="*/ 3733 w 918133"/>
              <a:gd name="connsiteY19" fmla="*/ 324706 h 541176"/>
              <a:gd name="connsiteX20" fmla="*/ 82110 w 918133"/>
              <a:gd name="connsiteY20" fmla="*/ 313509 h 541176"/>
              <a:gd name="connsiteX21" fmla="*/ 227667 w 918133"/>
              <a:gd name="connsiteY21" fmla="*/ 279919 h 541176"/>
              <a:gd name="connsiteX22" fmla="*/ 421744 w 918133"/>
              <a:gd name="connsiteY22" fmla="*/ 216471 h 541176"/>
              <a:gd name="connsiteX23" fmla="*/ 567301 w 918133"/>
              <a:gd name="connsiteY23" fmla="*/ 156755 h 541176"/>
              <a:gd name="connsiteX24" fmla="*/ 597159 w 918133"/>
              <a:gd name="connsiteY24" fmla="*/ 141826 h 541176"/>
              <a:gd name="connsiteX25" fmla="*/ 597159 w 918133"/>
              <a:gd name="connsiteY25" fmla="*/ 123164 h 541176"/>
              <a:gd name="connsiteX26" fmla="*/ 585963 w 918133"/>
              <a:gd name="connsiteY26" fmla="*/ 82110 h 541176"/>
              <a:gd name="connsiteX27" fmla="*/ 552373 w 918133"/>
              <a:gd name="connsiteY27" fmla="*/ 63449 h 541176"/>
              <a:gd name="connsiteX28" fmla="*/ 451602 w 918133"/>
              <a:gd name="connsiteY28" fmla="*/ 0 h 541176"/>
              <a:gd name="connsiteX0" fmla="*/ 552373 w 918133"/>
              <a:gd name="connsiteY0" fmla="*/ 0 h 477727"/>
              <a:gd name="connsiteX1" fmla="*/ 862149 w 918133"/>
              <a:gd name="connsiteY1" fmla="*/ 126896 h 477727"/>
              <a:gd name="connsiteX2" fmla="*/ 884542 w 918133"/>
              <a:gd name="connsiteY2" fmla="*/ 179147 h 477727"/>
              <a:gd name="connsiteX3" fmla="*/ 899471 w 918133"/>
              <a:gd name="connsiteY3" fmla="*/ 238863 h 477727"/>
              <a:gd name="connsiteX4" fmla="*/ 910668 w 918133"/>
              <a:gd name="connsiteY4" fmla="*/ 313508 h 477727"/>
              <a:gd name="connsiteX5" fmla="*/ 918133 w 918133"/>
              <a:gd name="connsiteY5" fmla="*/ 376956 h 477727"/>
              <a:gd name="connsiteX6" fmla="*/ 918133 w 918133"/>
              <a:gd name="connsiteY6" fmla="*/ 425475 h 477727"/>
              <a:gd name="connsiteX7" fmla="*/ 910668 w 918133"/>
              <a:gd name="connsiteY7" fmla="*/ 447869 h 477727"/>
              <a:gd name="connsiteX8" fmla="*/ 892007 w 918133"/>
              <a:gd name="connsiteY8" fmla="*/ 470262 h 477727"/>
              <a:gd name="connsiteX9" fmla="*/ 873346 w 918133"/>
              <a:gd name="connsiteY9" fmla="*/ 477727 h 477727"/>
              <a:gd name="connsiteX10" fmla="*/ 854684 w 918133"/>
              <a:gd name="connsiteY10" fmla="*/ 473995 h 477727"/>
              <a:gd name="connsiteX11" fmla="*/ 787504 w 918133"/>
              <a:gd name="connsiteY11" fmla="*/ 440404 h 477727"/>
              <a:gd name="connsiteX12" fmla="*/ 701662 w 918133"/>
              <a:gd name="connsiteY12" fmla="*/ 414279 h 477727"/>
              <a:gd name="connsiteX13" fmla="*/ 641946 w 918133"/>
              <a:gd name="connsiteY13" fmla="*/ 403082 h 477727"/>
              <a:gd name="connsiteX14" fmla="*/ 548640 w 918133"/>
              <a:gd name="connsiteY14" fmla="*/ 399350 h 477727"/>
              <a:gd name="connsiteX15" fmla="*/ 320973 w 918133"/>
              <a:gd name="connsiteY15" fmla="*/ 369492 h 477727"/>
              <a:gd name="connsiteX16" fmla="*/ 59716 w 918133"/>
              <a:gd name="connsiteY16" fmla="*/ 309776 h 477727"/>
              <a:gd name="connsiteX17" fmla="*/ 18661 w 918133"/>
              <a:gd name="connsiteY17" fmla="*/ 291115 h 477727"/>
              <a:gd name="connsiteX18" fmla="*/ 0 w 918133"/>
              <a:gd name="connsiteY18" fmla="*/ 279918 h 477727"/>
              <a:gd name="connsiteX19" fmla="*/ 3733 w 918133"/>
              <a:gd name="connsiteY19" fmla="*/ 261257 h 477727"/>
              <a:gd name="connsiteX20" fmla="*/ 82110 w 918133"/>
              <a:gd name="connsiteY20" fmla="*/ 250060 h 477727"/>
              <a:gd name="connsiteX21" fmla="*/ 227667 w 918133"/>
              <a:gd name="connsiteY21" fmla="*/ 216470 h 477727"/>
              <a:gd name="connsiteX22" fmla="*/ 421744 w 918133"/>
              <a:gd name="connsiteY22" fmla="*/ 153022 h 477727"/>
              <a:gd name="connsiteX23" fmla="*/ 567301 w 918133"/>
              <a:gd name="connsiteY23" fmla="*/ 93306 h 477727"/>
              <a:gd name="connsiteX24" fmla="*/ 597159 w 918133"/>
              <a:gd name="connsiteY24" fmla="*/ 78377 h 477727"/>
              <a:gd name="connsiteX25" fmla="*/ 597159 w 918133"/>
              <a:gd name="connsiteY25" fmla="*/ 59715 h 477727"/>
              <a:gd name="connsiteX26" fmla="*/ 585963 w 918133"/>
              <a:gd name="connsiteY26" fmla="*/ 18661 h 477727"/>
              <a:gd name="connsiteX27" fmla="*/ 552373 w 918133"/>
              <a:gd name="connsiteY27" fmla="*/ 0 h 477727"/>
              <a:gd name="connsiteX0" fmla="*/ 585963 w 918133"/>
              <a:gd name="connsiteY0" fmla="*/ 0 h 459066"/>
              <a:gd name="connsiteX1" fmla="*/ 862149 w 918133"/>
              <a:gd name="connsiteY1" fmla="*/ 108235 h 459066"/>
              <a:gd name="connsiteX2" fmla="*/ 884542 w 918133"/>
              <a:gd name="connsiteY2" fmla="*/ 160486 h 459066"/>
              <a:gd name="connsiteX3" fmla="*/ 899471 w 918133"/>
              <a:gd name="connsiteY3" fmla="*/ 220202 h 459066"/>
              <a:gd name="connsiteX4" fmla="*/ 910668 w 918133"/>
              <a:gd name="connsiteY4" fmla="*/ 294847 h 459066"/>
              <a:gd name="connsiteX5" fmla="*/ 918133 w 918133"/>
              <a:gd name="connsiteY5" fmla="*/ 358295 h 459066"/>
              <a:gd name="connsiteX6" fmla="*/ 918133 w 918133"/>
              <a:gd name="connsiteY6" fmla="*/ 406814 h 459066"/>
              <a:gd name="connsiteX7" fmla="*/ 910668 w 918133"/>
              <a:gd name="connsiteY7" fmla="*/ 429208 h 459066"/>
              <a:gd name="connsiteX8" fmla="*/ 892007 w 918133"/>
              <a:gd name="connsiteY8" fmla="*/ 451601 h 459066"/>
              <a:gd name="connsiteX9" fmla="*/ 873346 w 918133"/>
              <a:gd name="connsiteY9" fmla="*/ 459066 h 459066"/>
              <a:gd name="connsiteX10" fmla="*/ 854684 w 918133"/>
              <a:gd name="connsiteY10" fmla="*/ 455334 h 459066"/>
              <a:gd name="connsiteX11" fmla="*/ 787504 w 918133"/>
              <a:gd name="connsiteY11" fmla="*/ 421743 h 459066"/>
              <a:gd name="connsiteX12" fmla="*/ 701662 w 918133"/>
              <a:gd name="connsiteY12" fmla="*/ 395618 h 459066"/>
              <a:gd name="connsiteX13" fmla="*/ 641946 w 918133"/>
              <a:gd name="connsiteY13" fmla="*/ 384421 h 459066"/>
              <a:gd name="connsiteX14" fmla="*/ 548640 w 918133"/>
              <a:gd name="connsiteY14" fmla="*/ 380689 h 459066"/>
              <a:gd name="connsiteX15" fmla="*/ 320973 w 918133"/>
              <a:gd name="connsiteY15" fmla="*/ 350831 h 459066"/>
              <a:gd name="connsiteX16" fmla="*/ 59716 w 918133"/>
              <a:gd name="connsiteY16" fmla="*/ 291115 h 459066"/>
              <a:gd name="connsiteX17" fmla="*/ 18661 w 918133"/>
              <a:gd name="connsiteY17" fmla="*/ 272454 h 459066"/>
              <a:gd name="connsiteX18" fmla="*/ 0 w 918133"/>
              <a:gd name="connsiteY18" fmla="*/ 261257 h 459066"/>
              <a:gd name="connsiteX19" fmla="*/ 3733 w 918133"/>
              <a:gd name="connsiteY19" fmla="*/ 242596 h 459066"/>
              <a:gd name="connsiteX20" fmla="*/ 82110 w 918133"/>
              <a:gd name="connsiteY20" fmla="*/ 231399 h 459066"/>
              <a:gd name="connsiteX21" fmla="*/ 227667 w 918133"/>
              <a:gd name="connsiteY21" fmla="*/ 197809 h 459066"/>
              <a:gd name="connsiteX22" fmla="*/ 421744 w 918133"/>
              <a:gd name="connsiteY22" fmla="*/ 134361 h 459066"/>
              <a:gd name="connsiteX23" fmla="*/ 567301 w 918133"/>
              <a:gd name="connsiteY23" fmla="*/ 74645 h 459066"/>
              <a:gd name="connsiteX24" fmla="*/ 597159 w 918133"/>
              <a:gd name="connsiteY24" fmla="*/ 59716 h 459066"/>
              <a:gd name="connsiteX25" fmla="*/ 597159 w 918133"/>
              <a:gd name="connsiteY25" fmla="*/ 41054 h 459066"/>
              <a:gd name="connsiteX26" fmla="*/ 585963 w 918133"/>
              <a:gd name="connsiteY26" fmla="*/ 0 h 459066"/>
              <a:gd name="connsiteX0" fmla="*/ 597159 w 918133"/>
              <a:gd name="connsiteY0" fmla="*/ 0 h 418012"/>
              <a:gd name="connsiteX1" fmla="*/ 862149 w 918133"/>
              <a:gd name="connsiteY1" fmla="*/ 67181 h 418012"/>
              <a:gd name="connsiteX2" fmla="*/ 884542 w 918133"/>
              <a:gd name="connsiteY2" fmla="*/ 119432 h 418012"/>
              <a:gd name="connsiteX3" fmla="*/ 899471 w 918133"/>
              <a:gd name="connsiteY3" fmla="*/ 179148 h 418012"/>
              <a:gd name="connsiteX4" fmla="*/ 910668 w 918133"/>
              <a:gd name="connsiteY4" fmla="*/ 253793 h 418012"/>
              <a:gd name="connsiteX5" fmla="*/ 918133 w 918133"/>
              <a:gd name="connsiteY5" fmla="*/ 317241 h 418012"/>
              <a:gd name="connsiteX6" fmla="*/ 918133 w 918133"/>
              <a:gd name="connsiteY6" fmla="*/ 365760 h 418012"/>
              <a:gd name="connsiteX7" fmla="*/ 910668 w 918133"/>
              <a:gd name="connsiteY7" fmla="*/ 388154 h 418012"/>
              <a:gd name="connsiteX8" fmla="*/ 892007 w 918133"/>
              <a:gd name="connsiteY8" fmla="*/ 410547 h 418012"/>
              <a:gd name="connsiteX9" fmla="*/ 873346 w 918133"/>
              <a:gd name="connsiteY9" fmla="*/ 418012 h 418012"/>
              <a:gd name="connsiteX10" fmla="*/ 854684 w 918133"/>
              <a:gd name="connsiteY10" fmla="*/ 414280 h 418012"/>
              <a:gd name="connsiteX11" fmla="*/ 787504 w 918133"/>
              <a:gd name="connsiteY11" fmla="*/ 380689 h 418012"/>
              <a:gd name="connsiteX12" fmla="*/ 701662 w 918133"/>
              <a:gd name="connsiteY12" fmla="*/ 354564 h 418012"/>
              <a:gd name="connsiteX13" fmla="*/ 641946 w 918133"/>
              <a:gd name="connsiteY13" fmla="*/ 343367 h 418012"/>
              <a:gd name="connsiteX14" fmla="*/ 548640 w 918133"/>
              <a:gd name="connsiteY14" fmla="*/ 339635 h 418012"/>
              <a:gd name="connsiteX15" fmla="*/ 320973 w 918133"/>
              <a:gd name="connsiteY15" fmla="*/ 309777 h 418012"/>
              <a:gd name="connsiteX16" fmla="*/ 59716 w 918133"/>
              <a:gd name="connsiteY16" fmla="*/ 250061 h 418012"/>
              <a:gd name="connsiteX17" fmla="*/ 18661 w 918133"/>
              <a:gd name="connsiteY17" fmla="*/ 231400 h 418012"/>
              <a:gd name="connsiteX18" fmla="*/ 0 w 918133"/>
              <a:gd name="connsiteY18" fmla="*/ 220203 h 418012"/>
              <a:gd name="connsiteX19" fmla="*/ 3733 w 918133"/>
              <a:gd name="connsiteY19" fmla="*/ 201542 h 418012"/>
              <a:gd name="connsiteX20" fmla="*/ 82110 w 918133"/>
              <a:gd name="connsiteY20" fmla="*/ 190345 h 418012"/>
              <a:gd name="connsiteX21" fmla="*/ 227667 w 918133"/>
              <a:gd name="connsiteY21" fmla="*/ 156755 h 418012"/>
              <a:gd name="connsiteX22" fmla="*/ 421744 w 918133"/>
              <a:gd name="connsiteY22" fmla="*/ 93307 h 418012"/>
              <a:gd name="connsiteX23" fmla="*/ 567301 w 918133"/>
              <a:gd name="connsiteY23" fmla="*/ 33591 h 418012"/>
              <a:gd name="connsiteX24" fmla="*/ 597159 w 918133"/>
              <a:gd name="connsiteY24" fmla="*/ 18662 h 418012"/>
              <a:gd name="connsiteX25" fmla="*/ 597159 w 918133"/>
              <a:gd name="connsiteY25" fmla="*/ 0 h 418012"/>
              <a:gd name="connsiteX0" fmla="*/ 597159 w 918133"/>
              <a:gd name="connsiteY0" fmla="*/ 0 h 418012"/>
              <a:gd name="connsiteX1" fmla="*/ 884542 w 918133"/>
              <a:gd name="connsiteY1" fmla="*/ 119432 h 418012"/>
              <a:gd name="connsiteX2" fmla="*/ 899471 w 918133"/>
              <a:gd name="connsiteY2" fmla="*/ 179148 h 418012"/>
              <a:gd name="connsiteX3" fmla="*/ 910668 w 918133"/>
              <a:gd name="connsiteY3" fmla="*/ 253793 h 418012"/>
              <a:gd name="connsiteX4" fmla="*/ 918133 w 918133"/>
              <a:gd name="connsiteY4" fmla="*/ 317241 h 418012"/>
              <a:gd name="connsiteX5" fmla="*/ 918133 w 918133"/>
              <a:gd name="connsiteY5" fmla="*/ 365760 h 418012"/>
              <a:gd name="connsiteX6" fmla="*/ 910668 w 918133"/>
              <a:gd name="connsiteY6" fmla="*/ 388154 h 418012"/>
              <a:gd name="connsiteX7" fmla="*/ 892007 w 918133"/>
              <a:gd name="connsiteY7" fmla="*/ 410547 h 418012"/>
              <a:gd name="connsiteX8" fmla="*/ 873346 w 918133"/>
              <a:gd name="connsiteY8" fmla="*/ 418012 h 418012"/>
              <a:gd name="connsiteX9" fmla="*/ 854684 w 918133"/>
              <a:gd name="connsiteY9" fmla="*/ 414280 h 418012"/>
              <a:gd name="connsiteX10" fmla="*/ 787504 w 918133"/>
              <a:gd name="connsiteY10" fmla="*/ 380689 h 418012"/>
              <a:gd name="connsiteX11" fmla="*/ 701662 w 918133"/>
              <a:gd name="connsiteY11" fmla="*/ 354564 h 418012"/>
              <a:gd name="connsiteX12" fmla="*/ 641946 w 918133"/>
              <a:gd name="connsiteY12" fmla="*/ 343367 h 418012"/>
              <a:gd name="connsiteX13" fmla="*/ 548640 w 918133"/>
              <a:gd name="connsiteY13" fmla="*/ 339635 h 418012"/>
              <a:gd name="connsiteX14" fmla="*/ 320973 w 918133"/>
              <a:gd name="connsiteY14" fmla="*/ 309777 h 418012"/>
              <a:gd name="connsiteX15" fmla="*/ 59716 w 918133"/>
              <a:gd name="connsiteY15" fmla="*/ 250061 h 418012"/>
              <a:gd name="connsiteX16" fmla="*/ 18661 w 918133"/>
              <a:gd name="connsiteY16" fmla="*/ 231400 h 418012"/>
              <a:gd name="connsiteX17" fmla="*/ 0 w 918133"/>
              <a:gd name="connsiteY17" fmla="*/ 220203 h 418012"/>
              <a:gd name="connsiteX18" fmla="*/ 3733 w 918133"/>
              <a:gd name="connsiteY18" fmla="*/ 201542 h 418012"/>
              <a:gd name="connsiteX19" fmla="*/ 82110 w 918133"/>
              <a:gd name="connsiteY19" fmla="*/ 190345 h 418012"/>
              <a:gd name="connsiteX20" fmla="*/ 227667 w 918133"/>
              <a:gd name="connsiteY20" fmla="*/ 156755 h 418012"/>
              <a:gd name="connsiteX21" fmla="*/ 421744 w 918133"/>
              <a:gd name="connsiteY21" fmla="*/ 93307 h 418012"/>
              <a:gd name="connsiteX22" fmla="*/ 567301 w 918133"/>
              <a:gd name="connsiteY22" fmla="*/ 33591 h 418012"/>
              <a:gd name="connsiteX23" fmla="*/ 597159 w 918133"/>
              <a:gd name="connsiteY23" fmla="*/ 18662 h 418012"/>
              <a:gd name="connsiteX24" fmla="*/ 597159 w 918133"/>
              <a:gd name="connsiteY24" fmla="*/ 0 h 418012"/>
              <a:gd name="connsiteX0" fmla="*/ 597159 w 918133"/>
              <a:gd name="connsiteY0" fmla="*/ 0 h 418012"/>
              <a:gd name="connsiteX1" fmla="*/ 899471 w 918133"/>
              <a:gd name="connsiteY1" fmla="*/ 179148 h 418012"/>
              <a:gd name="connsiteX2" fmla="*/ 910668 w 918133"/>
              <a:gd name="connsiteY2" fmla="*/ 253793 h 418012"/>
              <a:gd name="connsiteX3" fmla="*/ 918133 w 918133"/>
              <a:gd name="connsiteY3" fmla="*/ 317241 h 418012"/>
              <a:gd name="connsiteX4" fmla="*/ 918133 w 918133"/>
              <a:gd name="connsiteY4" fmla="*/ 365760 h 418012"/>
              <a:gd name="connsiteX5" fmla="*/ 910668 w 918133"/>
              <a:gd name="connsiteY5" fmla="*/ 388154 h 418012"/>
              <a:gd name="connsiteX6" fmla="*/ 892007 w 918133"/>
              <a:gd name="connsiteY6" fmla="*/ 410547 h 418012"/>
              <a:gd name="connsiteX7" fmla="*/ 873346 w 918133"/>
              <a:gd name="connsiteY7" fmla="*/ 418012 h 418012"/>
              <a:gd name="connsiteX8" fmla="*/ 854684 w 918133"/>
              <a:gd name="connsiteY8" fmla="*/ 414280 h 418012"/>
              <a:gd name="connsiteX9" fmla="*/ 787504 w 918133"/>
              <a:gd name="connsiteY9" fmla="*/ 380689 h 418012"/>
              <a:gd name="connsiteX10" fmla="*/ 701662 w 918133"/>
              <a:gd name="connsiteY10" fmla="*/ 354564 h 418012"/>
              <a:gd name="connsiteX11" fmla="*/ 641946 w 918133"/>
              <a:gd name="connsiteY11" fmla="*/ 343367 h 418012"/>
              <a:gd name="connsiteX12" fmla="*/ 548640 w 918133"/>
              <a:gd name="connsiteY12" fmla="*/ 339635 h 418012"/>
              <a:gd name="connsiteX13" fmla="*/ 320973 w 918133"/>
              <a:gd name="connsiteY13" fmla="*/ 309777 h 418012"/>
              <a:gd name="connsiteX14" fmla="*/ 59716 w 918133"/>
              <a:gd name="connsiteY14" fmla="*/ 250061 h 418012"/>
              <a:gd name="connsiteX15" fmla="*/ 18661 w 918133"/>
              <a:gd name="connsiteY15" fmla="*/ 231400 h 418012"/>
              <a:gd name="connsiteX16" fmla="*/ 0 w 918133"/>
              <a:gd name="connsiteY16" fmla="*/ 220203 h 418012"/>
              <a:gd name="connsiteX17" fmla="*/ 3733 w 918133"/>
              <a:gd name="connsiteY17" fmla="*/ 201542 h 418012"/>
              <a:gd name="connsiteX18" fmla="*/ 82110 w 918133"/>
              <a:gd name="connsiteY18" fmla="*/ 190345 h 418012"/>
              <a:gd name="connsiteX19" fmla="*/ 227667 w 918133"/>
              <a:gd name="connsiteY19" fmla="*/ 156755 h 418012"/>
              <a:gd name="connsiteX20" fmla="*/ 421744 w 918133"/>
              <a:gd name="connsiteY20" fmla="*/ 93307 h 418012"/>
              <a:gd name="connsiteX21" fmla="*/ 567301 w 918133"/>
              <a:gd name="connsiteY21" fmla="*/ 33591 h 418012"/>
              <a:gd name="connsiteX22" fmla="*/ 597159 w 918133"/>
              <a:gd name="connsiteY22" fmla="*/ 18662 h 418012"/>
              <a:gd name="connsiteX23" fmla="*/ 597159 w 918133"/>
              <a:gd name="connsiteY23" fmla="*/ 0 h 418012"/>
              <a:gd name="connsiteX0" fmla="*/ 597159 w 918133"/>
              <a:gd name="connsiteY0" fmla="*/ 0 h 418012"/>
              <a:gd name="connsiteX1" fmla="*/ 910668 w 918133"/>
              <a:gd name="connsiteY1" fmla="*/ 253793 h 418012"/>
              <a:gd name="connsiteX2" fmla="*/ 918133 w 918133"/>
              <a:gd name="connsiteY2" fmla="*/ 317241 h 418012"/>
              <a:gd name="connsiteX3" fmla="*/ 918133 w 918133"/>
              <a:gd name="connsiteY3" fmla="*/ 365760 h 418012"/>
              <a:gd name="connsiteX4" fmla="*/ 910668 w 918133"/>
              <a:gd name="connsiteY4" fmla="*/ 388154 h 418012"/>
              <a:gd name="connsiteX5" fmla="*/ 892007 w 918133"/>
              <a:gd name="connsiteY5" fmla="*/ 410547 h 418012"/>
              <a:gd name="connsiteX6" fmla="*/ 873346 w 918133"/>
              <a:gd name="connsiteY6" fmla="*/ 418012 h 418012"/>
              <a:gd name="connsiteX7" fmla="*/ 854684 w 918133"/>
              <a:gd name="connsiteY7" fmla="*/ 414280 h 418012"/>
              <a:gd name="connsiteX8" fmla="*/ 787504 w 918133"/>
              <a:gd name="connsiteY8" fmla="*/ 380689 h 418012"/>
              <a:gd name="connsiteX9" fmla="*/ 701662 w 918133"/>
              <a:gd name="connsiteY9" fmla="*/ 354564 h 418012"/>
              <a:gd name="connsiteX10" fmla="*/ 641946 w 918133"/>
              <a:gd name="connsiteY10" fmla="*/ 343367 h 418012"/>
              <a:gd name="connsiteX11" fmla="*/ 548640 w 918133"/>
              <a:gd name="connsiteY11" fmla="*/ 339635 h 418012"/>
              <a:gd name="connsiteX12" fmla="*/ 320973 w 918133"/>
              <a:gd name="connsiteY12" fmla="*/ 309777 h 418012"/>
              <a:gd name="connsiteX13" fmla="*/ 59716 w 918133"/>
              <a:gd name="connsiteY13" fmla="*/ 250061 h 418012"/>
              <a:gd name="connsiteX14" fmla="*/ 18661 w 918133"/>
              <a:gd name="connsiteY14" fmla="*/ 231400 h 418012"/>
              <a:gd name="connsiteX15" fmla="*/ 0 w 918133"/>
              <a:gd name="connsiteY15" fmla="*/ 220203 h 418012"/>
              <a:gd name="connsiteX16" fmla="*/ 3733 w 918133"/>
              <a:gd name="connsiteY16" fmla="*/ 201542 h 418012"/>
              <a:gd name="connsiteX17" fmla="*/ 82110 w 918133"/>
              <a:gd name="connsiteY17" fmla="*/ 190345 h 418012"/>
              <a:gd name="connsiteX18" fmla="*/ 227667 w 918133"/>
              <a:gd name="connsiteY18" fmla="*/ 156755 h 418012"/>
              <a:gd name="connsiteX19" fmla="*/ 421744 w 918133"/>
              <a:gd name="connsiteY19" fmla="*/ 93307 h 418012"/>
              <a:gd name="connsiteX20" fmla="*/ 567301 w 918133"/>
              <a:gd name="connsiteY20" fmla="*/ 33591 h 418012"/>
              <a:gd name="connsiteX21" fmla="*/ 597159 w 918133"/>
              <a:gd name="connsiteY21" fmla="*/ 18662 h 418012"/>
              <a:gd name="connsiteX22" fmla="*/ 597159 w 918133"/>
              <a:gd name="connsiteY22" fmla="*/ 0 h 418012"/>
              <a:gd name="connsiteX0" fmla="*/ 597159 w 918133"/>
              <a:gd name="connsiteY0" fmla="*/ 0 h 418012"/>
              <a:gd name="connsiteX1" fmla="*/ 918133 w 918133"/>
              <a:gd name="connsiteY1" fmla="*/ 317241 h 418012"/>
              <a:gd name="connsiteX2" fmla="*/ 918133 w 918133"/>
              <a:gd name="connsiteY2" fmla="*/ 365760 h 418012"/>
              <a:gd name="connsiteX3" fmla="*/ 910668 w 918133"/>
              <a:gd name="connsiteY3" fmla="*/ 388154 h 418012"/>
              <a:gd name="connsiteX4" fmla="*/ 892007 w 918133"/>
              <a:gd name="connsiteY4" fmla="*/ 410547 h 418012"/>
              <a:gd name="connsiteX5" fmla="*/ 873346 w 918133"/>
              <a:gd name="connsiteY5" fmla="*/ 418012 h 418012"/>
              <a:gd name="connsiteX6" fmla="*/ 854684 w 918133"/>
              <a:gd name="connsiteY6" fmla="*/ 414280 h 418012"/>
              <a:gd name="connsiteX7" fmla="*/ 787504 w 918133"/>
              <a:gd name="connsiteY7" fmla="*/ 380689 h 418012"/>
              <a:gd name="connsiteX8" fmla="*/ 701662 w 918133"/>
              <a:gd name="connsiteY8" fmla="*/ 354564 h 418012"/>
              <a:gd name="connsiteX9" fmla="*/ 641946 w 918133"/>
              <a:gd name="connsiteY9" fmla="*/ 343367 h 418012"/>
              <a:gd name="connsiteX10" fmla="*/ 548640 w 918133"/>
              <a:gd name="connsiteY10" fmla="*/ 339635 h 418012"/>
              <a:gd name="connsiteX11" fmla="*/ 320973 w 918133"/>
              <a:gd name="connsiteY11" fmla="*/ 309777 h 418012"/>
              <a:gd name="connsiteX12" fmla="*/ 59716 w 918133"/>
              <a:gd name="connsiteY12" fmla="*/ 250061 h 418012"/>
              <a:gd name="connsiteX13" fmla="*/ 18661 w 918133"/>
              <a:gd name="connsiteY13" fmla="*/ 231400 h 418012"/>
              <a:gd name="connsiteX14" fmla="*/ 0 w 918133"/>
              <a:gd name="connsiteY14" fmla="*/ 220203 h 418012"/>
              <a:gd name="connsiteX15" fmla="*/ 3733 w 918133"/>
              <a:gd name="connsiteY15" fmla="*/ 201542 h 418012"/>
              <a:gd name="connsiteX16" fmla="*/ 82110 w 918133"/>
              <a:gd name="connsiteY16" fmla="*/ 190345 h 418012"/>
              <a:gd name="connsiteX17" fmla="*/ 227667 w 918133"/>
              <a:gd name="connsiteY17" fmla="*/ 156755 h 418012"/>
              <a:gd name="connsiteX18" fmla="*/ 421744 w 918133"/>
              <a:gd name="connsiteY18" fmla="*/ 93307 h 418012"/>
              <a:gd name="connsiteX19" fmla="*/ 567301 w 918133"/>
              <a:gd name="connsiteY19" fmla="*/ 33591 h 418012"/>
              <a:gd name="connsiteX20" fmla="*/ 597159 w 918133"/>
              <a:gd name="connsiteY20" fmla="*/ 18662 h 418012"/>
              <a:gd name="connsiteX21" fmla="*/ 597159 w 918133"/>
              <a:gd name="connsiteY21" fmla="*/ 0 h 418012"/>
              <a:gd name="connsiteX0" fmla="*/ 597159 w 918133"/>
              <a:gd name="connsiteY0" fmla="*/ 0 h 418012"/>
              <a:gd name="connsiteX1" fmla="*/ 918133 w 918133"/>
              <a:gd name="connsiteY1" fmla="*/ 365760 h 418012"/>
              <a:gd name="connsiteX2" fmla="*/ 910668 w 918133"/>
              <a:gd name="connsiteY2" fmla="*/ 388154 h 418012"/>
              <a:gd name="connsiteX3" fmla="*/ 892007 w 918133"/>
              <a:gd name="connsiteY3" fmla="*/ 410547 h 418012"/>
              <a:gd name="connsiteX4" fmla="*/ 873346 w 918133"/>
              <a:gd name="connsiteY4" fmla="*/ 418012 h 418012"/>
              <a:gd name="connsiteX5" fmla="*/ 854684 w 918133"/>
              <a:gd name="connsiteY5" fmla="*/ 414280 h 418012"/>
              <a:gd name="connsiteX6" fmla="*/ 787504 w 918133"/>
              <a:gd name="connsiteY6" fmla="*/ 380689 h 418012"/>
              <a:gd name="connsiteX7" fmla="*/ 701662 w 918133"/>
              <a:gd name="connsiteY7" fmla="*/ 354564 h 418012"/>
              <a:gd name="connsiteX8" fmla="*/ 641946 w 918133"/>
              <a:gd name="connsiteY8" fmla="*/ 343367 h 418012"/>
              <a:gd name="connsiteX9" fmla="*/ 548640 w 918133"/>
              <a:gd name="connsiteY9" fmla="*/ 339635 h 418012"/>
              <a:gd name="connsiteX10" fmla="*/ 320973 w 918133"/>
              <a:gd name="connsiteY10" fmla="*/ 309777 h 418012"/>
              <a:gd name="connsiteX11" fmla="*/ 59716 w 918133"/>
              <a:gd name="connsiteY11" fmla="*/ 250061 h 418012"/>
              <a:gd name="connsiteX12" fmla="*/ 18661 w 918133"/>
              <a:gd name="connsiteY12" fmla="*/ 231400 h 418012"/>
              <a:gd name="connsiteX13" fmla="*/ 0 w 918133"/>
              <a:gd name="connsiteY13" fmla="*/ 220203 h 418012"/>
              <a:gd name="connsiteX14" fmla="*/ 3733 w 918133"/>
              <a:gd name="connsiteY14" fmla="*/ 201542 h 418012"/>
              <a:gd name="connsiteX15" fmla="*/ 82110 w 918133"/>
              <a:gd name="connsiteY15" fmla="*/ 190345 h 418012"/>
              <a:gd name="connsiteX16" fmla="*/ 227667 w 918133"/>
              <a:gd name="connsiteY16" fmla="*/ 156755 h 418012"/>
              <a:gd name="connsiteX17" fmla="*/ 421744 w 918133"/>
              <a:gd name="connsiteY17" fmla="*/ 93307 h 418012"/>
              <a:gd name="connsiteX18" fmla="*/ 567301 w 918133"/>
              <a:gd name="connsiteY18" fmla="*/ 33591 h 418012"/>
              <a:gd name="connsiteX19" fmla="*/ 597159 w 918133"/>
              <a:gd name="connsiteY19" fmla="*/ 18662 h 418012"/>
              <a:gd name="connsiteX20" fmla="*/ 597159 w 918133"/>
              <a:gd name="connsiteY20" fmla="*/ 0 h 418012"/>
              <a:gd name="connsiteX0" fmla="*/ 597159 w 910668"/>
              <a:gd name="connsiteY0" fmla="*/ 0 h 418012"/>
              <a:gd name="connsiteX1" fmla="*/ 910668 w 910668"/>
              <a:gd name="connsiteY1" fmla="*/ 388154 h 418012"/>
              <a:gd name="connsiteX2" fmla="*/ 892007 w 910668"/>
              <a:gd name="connsiteY2" fmla="*/ 410547 h 418012"/>
              <a:gd name="connsiteX3" fmla="*/ 873346 w 910668"/>
              <a:gd name="connsiteY3" fmla="*/ 418012 h 418012"/>
              <a:gd name="connsiteX4" fmla="*/ 854684 w 910668"/>
              <a:gd name="connsiteY4" fmla="*/ 414280 h 418012"/>
              <a:gd name="connsiteX5" fmla="*/ 787504 w 910668"/>
              <a:gd name="connsiteY5" fmla="*/ 380689 h 418012"/>
              <a:gd name="connsiteX6" fmla="*/ 701662 w 910668"/>
              <a:gd name="connsiteY6" fmla="*/ 354564 h 418012"/>
              <a:gd name="connsiteX7" fmla="*/ 641946 w 910668"/>
              <a:gd name="connsiteY7" fmla="*/ 343367 h 418012"/>
              <a:gd name="connsiteX8" fmla="*/ 548640 w 910668"/>
              <a:gd name="connsiteY8" fmla="*/ 339635 h 418012"/>
              <a:gd name="connsiteX9" fmla="*/ 320973 w 910668"/>
              <a:gd name="connsiteY9" fmla="*/ 309777 h 418012"/>
              <a:gd name="connsiteX10" fmla="*/ 59716 w 910668"/>
              <a:gd name="connsiteY10" fmla="*/ 250061 h 418012"/>
              <a:gd name="connsiteX11" fmla="*/ 18661 w 910668"/>
              <a:gd name="connsiteY11" fmla="*/ 231400 h 418012"/>
              <a:gd name="connsiteX12" fmla="*/ 0 w 910668"/>
              <a:gd name="connsiteY12" fmla="*/ 220203 h 418012"/>
              <a:gd name="connsiteX13" fmla="*/ 3733 w 910668"/>
              <a:gd name="connsiteY13" fmla="*/ 201542 h 418012"/>
              <a:gd name="connsiteX14" fmla="*/ 82110 w 910668"/>
              <a:gd name="connsiteY14" fmla="*/ 190345 h 418012"/>
              <a:gd name="connsiteX15" fmla="*/ 227667 w 910668"/>
              <a:gd name="connsiteY15" fmla="*/ 156755 h 418012"/>
              <a:gd name="connsiteX16" fmla="*/ 421744 w 910668"/>
              <a:gd name="connsiteY16" fmla="*/ 93307 h 418012"/>
              <a:gd name="connsiteX17" fmla="*/ 567301 w 910668"/>
              <a:gd name="connsiteY17" fmla="*/ 33591 h 418012"/>
              <a:gd name="connsiteX18" fmla="*/ 597159 w 910668"/>
              <a:gd name="connsiteY18" fmla="*/ 18662 h 418012"/>
              <a:gd name="connsiteX19" fmla="*/ 597159 w 910668"/>
              <a:gd name="connsiteY19" fmla="*/ 0 h 418012"/>
              <a:gd name="connsiteX0" fmla="*/ 597159 w 892007"/>
              <a:gd name="connsiteY0" fmla="*/ 0 h 418012"/>
              <a:gd name="connsiteX1" fmla="*/ 892007 w 892007"/>
              <a:gd name="connsiteY1" fmla="*/ 410547 h 418012"/>
              <a:gd name="connsiteX2" fmla="*/ 873346 w 892007"/>
              <a:gd name="connsiteY2" fmla="*/ 418012 h 418012"/>
              <a:gd name="connsiteX3" fmla="*/ 854684 w 892007"/>
              <a:gd name="connsiteY3" fmla="*/ 414280 h 418012"/>
              <a:gd name="connsiteX4" fmla="*/ 787504 w 892007"/>
              <a:gd name="connsiteY4" fmla="*/ 380689 h 418012"/>
              <a:gd name="connsiteX5" fmla="*/ 701662 w 892007"/>
              <a:gd name="connsiteY5" fmla="*/ 354564 h 418012"/>
              <a:gd name="connsiteX6" fmla="*/ 641946 w 892007"/>
              <a:gd name="connsiteY6" fmla="*/ 343367 h 418012"/>
              <a:gd name="connsiteX7" fmla="*/ 548640 w 892007"/>
              <a:gd name="connsiteY7" fmla="*/ 339635 h 418012"/>
              <a:gd name="connsiteX8" fmla="*/ 320973 w 892007"/>
              <a:gd name="connsiteY8" fmla="*/ 309777 h 418012"/>
              <a:gd name="connsiteX9" fmla="*/ 59716 w 892007"/>
              <a:gd name="connsiteY9" fmla="*/ 250061 h 418012"/>
              <a:gd name="connsiteX10" fmla="*/ 18661 w 892007"/>
              <a:gd name="connsiteY10" fmla="*/ 231400 h 418012"/>
              <a:gd name="connsiteX11" fmla="*/ 0 w 892007"/>
              <a:gd name="connsiteY11" fmla="*/ 220203 h 418012"/>
              <a:gd name="connsiteX12" fmla="*/ 3733 w 892007"/>
              <a:gd name="connsiteY12" fmla="*/ 201542 h 418012"/>
              <a:gd name="connsiteX13" fmla="*/ 82110 w 892007"/>
              <a:gd name="connsiteY13" fmla="*/ 190345 h 418012"/>
              <a:gd name="connsiteX14" fmla="*/ 227667 w 892007"/>
              <a:gd name="connsiteY14" fmla="*/ 156755 h 418012"/>
              <a:gd name="connsiteX15" fmla="*/ 421744 w 892007"/>
              <a:gd name="connsiteY15" fmla="*/ 93307 h 418012"/>
              <a:gd name="connsiteX16" fmla="*/ 567301 w 892007"/>
              <a:gd name="connsiteY16" fmla="*/ 33591 h 418012"/>
              <a:gd name="connsiteX17" fmla="*/ 597159 w 892007"/>
              <a:gd name="connsiteY17" fmla="*/ 18662 h 418012"/>
              <a:gd name="connsiteX18" fmla="*/ 597159 w 892007"/>
              <a:gd name="connsiteY18" fmla="*/ 0 h 4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2007" h="418012">
                <a:moveTo>
                  <a:pt x="597159" y="0"/>
                </a:moveTo>
                <a:lnTo>
                  <a:pt x="892007" y="410547"/>
                </a:lnTo>
                <a:lnTo>
                  <a:pt x="873346" y="418012"/>
                </a:lnTo>
                <a:lnTo>
                  <a:pt x="854684" y="414280"/>
                </a:lnTo>
                <a:lnTo>
                  <a:pt x="787504" y="380689"/>
                </a:lnTo>
                <a:lnTo>
                  <a:pt x="701662" y="354564"/>
                </a:lnTo>
                <a:lnTo>
                  <a:pt x="641946" y="343367"/>
                </a:lnTo>
                <a:lnTo>
                  <a:pt x="548640" y="339635"/>
                </a:lnTo>
                <a:lnTo>
                  <a:pt x="320973" y="309777"/>
                </a:lnTo>
                <a:lnTo>
                  <a:pt x="59716" y="250061"/>
                </a:lnTo>
                <a:lnTo>
                  <a:pt x="18661" y="231400"/>
                </a:lnTo>
                <a:lnTo>
                  <a:pt x="0" y="220203"/>
                </a:lnTo>
                <a:lnTo>
                  <a:pt x="3733" y="201542"/>
                </a:lnTo>
                <a:lnTo>
                  <a:pt x="82110" y="190345"/>
                </a:lnTo>
                <a:lnTo>
                  <a:pt x="227667" y="156755"/>
                </a:lnTo>
                <a:lnTo>
                  <a:pt x="421744" y="93307"/>
                </a:lnTo>
                <a:lnTo>
                  <a:pt x="567301" y="33591"/>
                </a:lnTo>
                <a:lnTo>
                  <a:pt x="597159" y="18662"/>
                </a:lnTo>
                <a:lnTo>
                  <a:pt x="597159" y="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7650356-F789-4BC9-9011-AF562C42D115}"/>
              </a:ext>
            </a:extLst>
          </p:cNvPr>
          <p:cNvSpPr/>
          <p:nvPr/>
        </p:nvSpPr>
        <p:spPr>
          <a:xfrm>
            <a:off x="5953126" y="3176588"/>
            <a:ext cx="1000125" cy="565150"/>
          </a:xfrm>
          <a:custGeom>
            <a:avLst/>
            <a:gdLst>
              <a:gd name="connsiteX0" fmla="*/ 221456 w 1000125"/>
              <a:gd name="connsiteY0" fmla="*/ 283368 h 564754"/>
              <a:gd name="connsiteX1" fmla="*/ 402431 w 1000125"/>
              <a:gd name="connsiteY1" fmla="*/ 83343 h 564754"/>
              <a:gd name="connsiteX2" fmla="*/ 447675 w 1000125"/>
              <a:gd name="connsiteY2" fmla="*/ 33337 h 564754"/>
              <a:gd name="connsiteX3" fmla="*/ 452438 w 1000125"/>
              <a:gd name="connsiteY3" fmla="*/ 11906 h 564754"/>
              <a:gd name="connsiteX4" fmla="*/ 452438 w 1000125"/>
              <a:gd name="connsiteY4" fmla="*/ 0 h 564754"/>
              <a:gd name="connsiteX5" fmla="*/ 1000125 w 1000125"/>
              <a:gd name="connsiteY5" fmla="*/ 2381 h 564754"/>
              <a:gd name="connsiteX6" fmla="*/ 983456 w 1000125"/>
              <a:gd name="connsiteY6" fmla="*/ 23812 h 564754"/>
              <a:gd name="connsiteX7" fmla="*/ 957263 w 1000125"/>
              <a:gd name="connsiteY7" fmla="*/ 45243 h 564754"/>
              <a:gd name="connsiteX8" fmla="*/ 919163 w 1000125"/>
              <a:gd name="connsiteY8" fmla="*/ 59531 h 564754"/>
              <a:gd name="connsiteX9" fmla="*/ 847725 w 1000125"/>
              <a:gd name="connsiteY9" fmla="*/ 83343 h 564754"/>
              <a:gd name="connsiteX10" fmla="*/ 759619 w 1000125"/>
              <a:gd name="connsiteY10" fmla="*/ 119062 h 564754"/>
              <a:gd name="connsiteX11" fmla="*/ 652463 w 1000125"/>
              <a:gd name="connsiteY11" fmla="*/ 171450 h 564754"/>
              <a:gd name="connsiteX12" fmla="*/ 519113 w 1000125"/>
              <a:gd name="connsiteY12" fmla="*/ 250031 h 564754"/>
              <a:gd name="connsiteX13" fmla="*/ 150019 w 1000125"/>
              <a:gd name="connsiteY13" fmla="*/ 485775 h 564754"/>
              <a:gd name="connsiteX14" fmla="*/ 71438 w 1000125"/>
              <a:gd name="connsiteY14" fmla="*/ 538162 h 564754"/>
              <a:gd name="connsiteX15" fmla="*/ 23813 w 1000125"/>
              <a:gd name="connsiteY15" fmla="*/ 564356 h 564754"/>
              <a:gd name="connsiteX16" fmla="*/ 9525 w 1000125"/>
              <a:gd name="connsiteY16" fmla="*/ 564356 h 564754"/>
              <a:gd name="connsiteX17" fmla="*/ 2381 w 1000125"/>
              <a:gd name="connsiteY17" fmla="*/ 554831 h 564754"/>
              <a:gd name="connsiteX18" fmla="*/ 0 w 1000125"/>
              <a:gd name="connsiteY18" fmla="*/ 533400 h 564754"/>
              <a:gd name="connsiteX19" fmla="*/ 26194 w 1000125"/>
              <a:gd name="connsiteY19" fmla="*/ 495300 h 564754"/>
              <a:gd name="connsiteX20" fmla="*/ 164306 w 1000125"/>
              <a:gd name="connsiteY20" fmla="*/ 345281 h 564754"/>
              <a:gd name="connsiteX21" fmla="*/ 221456 w 1000125"/>
              <a:gd name="connsiteY21" fmla="*/ 283368 h 56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0125" h="564754">
                <a:moveTo>
                  <a:pt x="221456" y="283368"/>
                </a:moveTo>
                <a:lnTo>
                  <a:pt x="402431" y="83343"/>
                </a:lnTo>
                <a:lnTo>
                  <a:pt x="447675" y="33337"/>
                </a:lnTo>
                <a:cubicBezTo>
                  <a:pt x="452631" y="13517"/>
                  <a:pt x="452438" y="20832"/>
                  <a:pt x="452438" y="11906"/>
                </a:cubicBezTo>
                <a:lnTo>
                  <a:pt x="452438" y="0"/>
                </a:lnTo>
                <a:lnTo>
                  <a:pt x="1000125" y="2381"/>
                </a:lnTo>
                <a:lnTo>
                  <a:pt x="983456" y="23812"/>
                </a:lnTo>
                <a:lnTo>
                  <a:pt x="957263" y="45243"/>
                </a:lnTo>
                <a:lnTo>
                  <a:pt x="919163" y="59531"/>
                </a:lnTo>
                <a:lnTo>
                  <a:pt x="847725" y="83343"/>
                </a:lnTo>
                <a:lnTo>
                  <a:pt x="759619" y="119062"/>
                </a:lnTo>
                <a:lnTo>
                  <a:pt x="652463" y="171450"/>
                </a:lnTo>
                <a:lnTo>
                  <a:pt x="519113" y="250031"/>
                </a:lnTo>
                <a:lnTo>
                  <a:pt x="150019" y="485775"/>
                </a:lnTo>
                <a:lnTo>
                  <a:pt x="71438" y="538162"/>
                </a:lnTo>
                <a:cubicBezTo>
                  <a:pt x="25507" y="564754"/>
                  <a:pt x="43620" y="564356"/>
                  <a:pt x="23813" y="564356"/>
                </a:cubicBezTo>
                <a:lnTo>
                  <a:pt x="9525" y="564356"/>
                </a:lnTo>
                <a:lnTo>
                  <a:pt x="2381" y="554831"/>
                </a:lnTo>
                <a:lnTo>
                  <a:pt x="0" y="533400"/>
                </a:lnTo>
                <a:lnTo>
                  <a:pt x="26194" y="495300"/>
                </a:lnTo>
                <a:lnTo>
                  <a:pt x="164306" y="345281"/>
                </a:lnTo>
                <a:lnTo>
                  <a:pt x="221456" y="283368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BC8B6D5-06E9-4564-B4C2-9B34BA28D937}"/>
              </a:ext>
            </a:extLst>
          </p:cNvPr>
          <p:cNvSpPr/>
          <p:nvPr/>
        </p:nvSpPr>
        <p:spPr>
          <a:xfrm rot="16200000">
            <a:off x="5169695" y="4026695"/>
            <a:ext cx="1557337" cy="593725"/>
          </a:xfrm>
          <a:custGeom>
            <a:avLst/>
            <a:gdLst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81037 w 2555081"/>
              <a:gd name="connsiteY61" fmla="*/ 64294 h 1088231"/>
              <a:gd name="connsiteX62" fmla="*/ 676275 w 2555081"/>
              <a:gd name="connsiteY62" fmla="*/ 83344 h 1088231"/>
              <a:gd name="connsiteX63" fmla="*/ 611981 w 2555081"/>
              <a:gd name="connsiteY63" fmla="*/ 252412 h 1088231"/>
              <a:gd name="connsiteX64" fmla="*/ 571500 w 2555081"/>
              <a:gd name="connsiteY64" fmla="*/ 371475 h 1088231"/>
              <a:gd name="connsiteX65" fmla="*/ 550069 w 2555081"/>
              <a:gd name="connsiteY65" fmla="*/ 442912 h 1088231"/>
              <a:gd name="connsiteX66" fmla="*/ 531019 w 2555081"/>
              <a:gd name="connsiteY66" fmla="*/ 490537 h 1088231"/>
              <a:gd name="connsiteX67" fmla="*/ 511969 w 2555081"/>
              <a:gd name="connsiteY67" fmla="*/ 559594 h 1088231"/>
              <a:gd name="connsiteX68" fmla="*/ 502444 w 2555081"/>
              <a:gd name="connsiteY68" fmla="*/ 616744 h 1088231"/>
              <a:gd name="connsiteX69" fmla="*/ 502444 w 2555081"/>
              <a:gd name="connsiteY69" fmla="*/ 647700 h 1088231"/>
              <a:gd name="connsiteX70" fmla="*/ 507206 w 2555081"/>
              <a:gd name="connsiteY70" fmla="*/ 681037 h 1088231"/>
              <a:gd name="connsiteX71" fmla="*/ 519112 w 2555081"/>
              <a:gd name="connsiteY71" fmla="*/ 709612 h 1088231"/>
              <a:gd name="connsiteX72" fmla="*/ 538162 w 2555081"/>
              <a:gd name="connsiteY72" fmla="*/ 735806 h 1088231"/>
              <a:gd name="connsiteX73" fmla="*/ 561975 w 2555081"/>
              <a:gd name="connsiteY73" fmla="*/ 757237 h 1088231"/>
              <a:gd name="connsiteX74" fmla="*/ 600075 w 2555081"/>
              <a:gd name="connsiteY74" fmla="*/ 781050 h 1088231"/>
              <a:gd name="connsiteX75" fmla="*/ 640556 w 2555081"/>
              <a:gd name="connsiteY75" fmla="*/ 797719 h 1088231"/>
              <a:gd name="connsiteX76" fmla="*/ 716756 w 2555081"/>
              <a:gd name="connsiteY76" fmla="*/ 816769 h 1088231"/>
              <a:gd name="connsiteX77" fmla="*/ 807244 w 2555081"/>
              <a:gd name="connsiteY77" fmla="*/ 828675 h 1088231"/>
              <a:gd name="connsiteX78" fmla="*/ 914400 w 2555081"/>
              <a:gd name="connsiteY78" fmla="*/ 847725 h 1088231"/>
              <a:gd name="connsiteX79" fmla="*/ 1040606 w 2555081"/>
              <a:gd name="connsiteY79" fmla="*/ 859631 h 1088231"/>
              <a:gd name="connsiteX80" fmla="*/ 1195387 w 2555081"/>
              <a:gd name="connsiteY80" fmla="*/ 866775 h 1088231"/>
              <a:gd name="connsiteX81" fmla="*/ 1366837 w 2555081"/>
              <a:gd name="connsiteY81" fmla="*/ 869156 h 1088231"/>
              <a:gd name="connsiteX82" fmla="*/ 1485900 w 2555081"/>
              <a:gd name="connsiteY82" fmla="*/ 859631 h 1088231"/>
              <a:gd name="connsiteX83" fmla="*/ 1595437 w 2555081"/>
              <a:gd name="connsiteY83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81037 w 2555081"/>
              <a:gd name="connsiteY61" fmla="*/ 64294 h 1088231"/>
              <a:gd name="connsiteX62" fmla="*/ 611981 w 2555081"/>
              <a:gd name="connsiteY62" fmla="*/ 252412 h 1088231"/>
              <a:gd name="connsiteX63" fmla="*/ 571500 w 2555081"/>
              <a:gd name="connsiteY63" fmla="*/ 371475 h 1088231"/>
              <a:gd name="connsiteX64" fmla="*/ 550069 w 2555081"/>
              <a:gd name="connsiteY64" fmla="*/ 442912 h 1088231"/>
              <a:gd name="connsiteX65" fmla="*/ 531019 w 2555081"/>
              <a:gd name="connsiteY65" fmla="*/ 490537 h 1088231"/>
              <a:gd name="connsiteX66" fmla="*/ 511969 w 2555081"/>
              <a:gd name="connsiteY66" fmla="*/ 559594 h 1088231"/>
              <a:gd name="connsiteX67" fmla="*/ 502444 w 2555081"/>
              <a:gd name="connsiteY67" fmla="*/ 616744 h 1088231"/>
              <a:gd name="connsiteX68" fmla="*/ 502444 w 2555081"/>
              <a:gd name="connsiteY68" fmla="*/ 647700 h 1088231"/>
              <a:gd name="connsiteX69" fmla="*/ 507206 w 2555081"/>
              <a:gd name="connsiteY69" fmla="*/ 681037 h 1088231"/>
              <a:gd name="connsiteX70" fmla="*/ 519112 w 2555081"/>
              <a:gd name="connsiteY70" fmla="*/ 709612 h 1088231"/>
              <a:gd name="connsiteX71" fmla="*/ 538162 w 2555081"/>
              <a:gd name="connsiteY71" fmla="*/ 735806 h 1088231"/>
              <a:gd name="connsiteX72" fmla="*/ 561975 w 2555081"/>
              <a:gd name="connsiteY72" fmla="*/ 757237 h 1088231"/>
              <a:gd name="connsiteX73" fmla="*/ 600075 w 2555081"/>
              <a:gd name="connsiteY73" fmla="*/ 781050 h 1088231"/>
              <a:gd name="connsiteX74" fmla="*/ 640556 w 2555081"/>
              <a:gd name="connsiteY74" fmla="*/ 797719 h 1088231"/>
              <a:gd name="connsiteX75" fmla="*/ 716756 w 2555081"/>
              <a:gd name="connsiteY75" fmla="*/ 816769 h 1088231"/>
              <a:gd name="connsiteX76" fmla="*/ 807244 w 2555081"/>
              <a:gd name="connsiteY76" fmla="*/ 828675 h 1088231"/>
              <a:gd name="connsiteX77" fmla="*/ 914400 w 2555081"/>
              <a:gd name="connsiteY77" fmla="*/ 847725 h 1088231"/>
              <a:gd name="connsiteX78" fmla="*/ 1040606 w 2555081"/>
              <a:gd name="connsiteY78" fmla="*/ 859631 h 1088231"/>
              <a:gd name="connsiteX79" fmla="*/ 1195387 w 2555081"/>
              <a:gd name="connsiteY79" fmla="*/ 866775 h 1088231"/>
              <a:gd name="connsiteX80" fmla="*/ 1366837 w 2555081"/>
              <a:gd name="connsiteY80" fmla="*/ 869156 h 1088231"/>
              <a:gd name="connsiteX81" fmla="*/ 1485900 w 2555081"/>
              <a:gd name="connsiteY81" fmla="*/ 859631 h 1088231"/>
              <a:gd name="connsiteX82" fmla="*/ 1595437 w 2555081"/>
              <a:gd name="connsiteY82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11981 w 2555081"/>
              <a:gd name="connsiteY61" fmla="*/ 252412 h 1088231"/>
              <a:gd name="connsiteX62" fmla="*/ 571500 w 2555081"/>
              <a:gd name="connsiteY62" fmla="*/ 371475 h 1088231"/>
              <a:gd name="connsiteX63" fmla="*/ 550069 w 2555081"/>
              <a:gd name="connsiteY63" fmla="*/ 442912 h 1088231"/>
              <a:gd name="connsiteX64" fmla="*/ 531019 w 2555081"/>
              <a:gd name="connsiteY64" fmla="*/ 490537 h 1088231"/>
              <a:gd name="connsiteX65" fmla="*/ 511969 w 2555081"/>
              <a:gd name="connsiteY65" fmla="*/ 559594 h 1088231"/>
              <a:gd name="connsiteX66" fmla="*/ 502444 w 2555081"/>
              <a:gd name="connsiteY66" fmla="*/ 616744 h 1088231"/>
              <a:gd name="connsiteX67" fmla="*/ 502444 w 2555081"/>
              <a:gd name="connsiteY67" fmla="*/ 647700 h 1088231"/>
              <a:gd name="connsiteX68" fmla="*/ 507206 w 2555081"/>
              <a:gd name="connsiteY68" fmla="*/ 681037 h 1088231"/>
              <a:gd name="connsiteX69" fmla="*/ 519112 w 2555081"/>
              <a:gd name="connsiteY69" fmla="*/ 709612 h 1088231"/>
              <a:gd name="connsiteX70" fmla="*/ 538162 w 2555081"/>
              <a:gd name="connsiteY70" fmla="*/ 735806 h 1088231"/>
              <a:gd name="connsiteX71" fmla="*/ 561975 w 2555081"/>
              <a:gd name="connsiteY71" fmla="*/ 757237 h 1088231"/>
              <a:gd name="connsiteX72" fmla="*/ 600075 w 2555081"/>
              <a:gd name="connsiteY72" fmla="*/ 781050 h 1088231"/>
              <a:gd name="connsiteX73" fmla="*/ 640556 w 2555081"/>
              <a:gd name="connsiteY73" fmla="*/ 797719 h 1088231"/>
              <a:gd name="connsiteX74" fmla="*/ 716756 w 2555081"/>
              <a:gd name="connsiteY74" fmla="*/ 816769 h 1088231"/>
              <a:gd name="connsiteX75" fmla="*/ 807244 w 2555081"/>
              <a:gd name="connsiteY75" fmla="*/ 828675 h 1088231"/>
              <a:gd name="connsiteX76" fmla="*/ 914400 w 2555081"/>
              <a:gd name="connsiteY76" fmla="*/ 847725 h 1088231"/>
              <a:gd name="connsiteX77" fmla="*/ 1040606 w 2555081"/>
              <a:gd name="connsiteY77" fmla="*/ 859631 h 1088231"/>
              <a:gd name="connsiteX78" fmla="*/ 1195387 w 2555081"/>
              <a:gd name="connsiteY78" fmla="*/ 866775 h 1088231"/>
              <a:gd name="connsiteX79" fmla="*/ 1366837 w 2555081"/>
              <a:gd name="connsiteY79" fmla="*/ 869156 h 1088231"/>
              <a:gd name="connsiteX80" fmla="*/ 1485900 w 2555081"/>
              <a:gd name="connsiteY80" fmla="*/ 859631 h 1088231"/>
              <a:gd name="connsiteX81" fmla="*/ 1595437 w 2555081"/>
              <a:gd name="connsiteY81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11981 w 2555081"/>
              <a:gd name="connsiteY60" fmla="*/ 252412 h 1088231"/>
              <a:gd name="connsiteX61" fmla="*/ 571500 w 2555081"/>
              <a:gd name="connsiteY61" fmla="*/ 371475 h 1088231"/>
              <a:gd name="connsiteX62" fmla="*/ 550069 w 2555081"/>
              <a:gd name="connsiteY62" fmla="*/ 442912 h 1088231"/>
              <a:gd name="connsiteX63" fmla="*/ 531019 w 2555081"/>
              <a:gd name="connsiteY63" fmla="*/ 490537 h 1088231"/>
              <a:gd name="connsiteX64" fmla="*/ 511969 w 2555081"/>
              <a:gd name="connsiteY64" fmla="*/ 559594 h 1088231"/>
              <a:gd name="connsiteX65" fmla="*/ 502444 w 2555081"/>
              <a:gd name="connsiteY65" fmla="*/ 616744 h 1088231"/>
              <a:gd name="connsiteX66" fmla="*/ 502444 w 2555081"/>
              <a:gd name="connsiteY66" fmla="*/ 647700 h 1088231"/>
              <a:gd name="connsiteX67" fmla="*/ 507206 w 2555081"/>
              <a:gd name="connsiteY67" fmla="*/ 681037 h 1088231"/>
              <a:gd name="connsiteX68" fmla="*/ 519112 w 2555081"/>
              <a:gd name="connsiteY68" fmla="*/ 709612 h 1088231"/>
              <a:gd name="connsiteX69" fmla="*/ 538162 w 2555081"/>
              <a:gd name="connsiteY69" fmla="*/ 735806 h 1088231"/>
              <a:gd name="connsiteX70" fmla="*/ 561975 w 2555081"/>
              <a:gd name="connsiteY70" fmla="*/ 757237 h 1088231"/>
              <a:gd name="connsiteX71" fmla="*/ 600075 w 2555081"/>
              <a:gd name="connsiteY71" fmla="*/ 781050 h 1088231"/>
              <a:gd name="connsiteX72" fmla="*/ 640556 w 2555081"/>
              <a:gd name="connsiteY72" fmla="*/ 797719 h 1088231"/>
              <a:gd name="connsiteX73" fmla="*/ 716756 w 2555081"/>
              <a:gd name="connsiteY73" fmla="*/ 816769 h 1088231"/>
              <a:gd name="connsiteX74" fmla="*/ 807244 w 2555081"/>
              <a:gd name="connsiteY74" fmla="*/ 828675 h 1088231"/>
              <a:gd name="connsiteX75" fmla="*/ 914400 w 2555081"/>
              <a:gd name="connsiteY75" fmla="*/ 847725 h 1088231"/>
              <a:gd name="connsiteX76" fmla="*/ 1040606 w 2555081"/>
              <a:gd name="connsiteY76" fmla="*/ 859631 h 1088231"/>
              <a:gd name="connsiteX77" fmla="*/ 1195387 w 2555081"/>
              <a:gd name="connsiteY77" fmla="*/ 866775 h 1088231"/>
              <a:gd name="connsiteX78" fmla="*/ 1366837 w 2555081"/>
              <a:gd name="connsiteY78" fmla="*/ 869156 h 1088231"/>
              <a:gd name="connsiteX79" fmla="*/ 1485900 w 2555081"/>
              <a:gd name="connsiteY79" fmla="*/ 859631 h 1088231"/>
              <a:gd name="connsiteX80" fmla="*/ 1595437 w 2555081"/>
              <a:gd name="connsiteY80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11981 w 2555081"/>
              <a:gd name="connsiteY59" fmla="*/ 252412 h 1088231"/>
              <a:gd name="connsiteX60" fmla="*/ 571500 w 2555081"/>
              <a:gd name="connsiteY60" fmla="*/ 371475 h 1088231"/>
              <a:gd name="connsiteX61" fmla="*/ 550069 w 2555081"/>
              <a:gd name="connsiteY61" fmla="*/ 442912 h 1088231"/>
              <a:gd name="connsiteX62" fmla="*/ 531019 w 2555081"/>
              <a:gd name="connsiteY62" fmla="*/ 490537 h 1088231"/>
              <a:gd name="connsiteX63" fmla="*/ 511969 w 2555081"/>
              <a:gd name="connsiteY63" fmla="*/ 559594 h 1088231"/>
              <a:gd name="connsiteX64" fmla="*/ 502444 w 2555081"/>
              <a:gd name="connsiteY64" fmla="*/ 616744 h 1088231"/>
              <a:gd name="connsiteX65" fmla="*/ 502444 w 2555081"/>
              <a:gd name="connsiteY65" fmla="*/ 647700 h 1088231"/>
              <a:gd name="connsiteX66" fmla="*/ 507206 w 2555081"/>
              <a:gd name="connsiteY66" fmla="*/ 681037 h 1088231"/>
              <a:gd name="connsiteX67" fmla="*/ 519112 w 2555081"/>
              <a:gd name="connsiteY67" fmla="*/ 709612 h 1088231"/>
              <a:gd name="connsiteX68" fmla="*/ 538162 w 2555081"/>
              <a:gd name="connsiteY68" fmla="*/ 735806 h 1088231"/>
              <a:gd name="connsiteX69" fmla="*/ 561975 w 2555081"/>
              <a:gd name="connsiteY69" fmla="*/ 757237 h 1088231"/>
              <a:gd name="connsiteX70" fmla="*/ 600075 w 2555081"/>
              <a:gd name="connsiteY70" fmla="*/ 781050 h 1088231"/>
              <a:gd name="connsiteX71" fmla="*/ 640556 w 2555081"/>
              <a:gd name="connsiteY71" fmla="*/ 797719 h 1088231"/>
              <a:gd name="connsiteX72" fmla="*/ 716756 w 2555081"/>
              <a:gd name="connsiteY72" fmla="*/ 816769 h 1088231"/>
              <a:gd name="connsiteX73" fmla="*/ 807244 w 2555081"/>
              <a:gd name="connsiteY73" fmla="*/ 828675 h 1088231"/>
              <a:gd name="connsiteX74" fmla="*/ 914400 w 2555081"/>
              <a:gd name="connsiteY74" fmla="*/ 847725 h 1088231"/>
              <a:gd name="connsiteX75" fmla="*/ 1040606 w 2555081"/>
              <a:gd name="connsiteY75" fmla="*/ 859631 h 1088231"/>
              <a:gd name="connsiteX76" fmla="*/ 1195387 w 2555081"/>
              <a:gd name="connsiteY76" fmla="*/ 866775 h 1088231"/>
              <a:gd name="connsiteX77" fmla="*/ 1366837 w 2555081"/>
              <a:gd name="connsiteY77" fmla="*/ 869156 h 1088231"/>
              <a:gd name="connsiteX78" fmla="*/ 1485900 w 2555081"/>
              <a:gd name="connsiteY78" fmla="*/ 859631 h 1088231"/>
              <a:gd name="connsiteX79" fmla="*/ 1595437 w 2555081"/>
              <a:gd name="connsiteY79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11981 w 2555081"/>
              <a:gd name="connsiteY58" fmla="*/ 252412 h 1088231"/>
              <a:gd name="connsiteX59" fmla="*/ 571500 w 2555081"/>
              <a:gd name="connsiteY59" fmla="*/ 371475 h 1088231"/>
              <a:gd name="connsiteX60" fmla="*/ 550069 w 2555081"/>
              <a:gd name="connsiteY60" fmla="*/ 442912 h 1088231"/>
              <a:gd name="connsiteX61" fmla="*/ 531019 w 2555081"/>
              <a:gd name="connsiteY61" fmla="*/ 490537 h 1088231"/>
              <a:gd name="connsiteX62" fmla="*/ 511969 w 2555081"/>
              <a:gd name="connsiteY62" fmla="*/ 559594 h 1088231"/>
              <a:gd name="connsiteX63" fmla="*/ 502444 w 2555081"/>
              <a:gd name="connsiteY63" fmla="*/ 616744 h 1088231"/>
              <a:gd name="connsiteX64" fmla="*/ 502444 w 2555081"/>
              <a:gd name="connsiteY64" fmla="*/ 647700 h 1088231"/>
              <a:gd name="connsiteX65" fmla="*/ 507206 w 2555081"/>
              <a:gd name="connsiteY65" fmla="*/ 681037 h 1088231"/>
              <a:gd name="connsiteX66" fmla="*/ 519112 w 2555081"/>
              <a:gd name="connsiteY66" fmla="*/ 709612 h 1088231"/>
              <a:gd name="connsiteX67" fmla="*/ 538162 w 2555081"/>
              <a:gd name="connsiteY67" fmla="*/ 735806 h 1088231"/>
              <a:gd name="connsiteX68" fmla="*/ 561975 w 2555081"/>
              <a:gd name="connsiteY68" fmla="*/ 757237 h 1088231"/>
              <a:gd name="connsiteX69" fmla="*/ 600075 w 2555081"/>
              <a:gd name="connsiteY69" fmla="*/ 781050 h 1088231"/>
              <a:gd name="connsiteX70" fmla="*/ 640556 w 2555081"/>
              <a:gd name="connsiteY70" fmla="*/ 797719 h 1088231"/>
              <a:gd name="connsiteX71" fmla="*/ 716756 w 2555081"/>
              <a:gd name="connsiteY71" fmla="*/ 816769 h 1088231"/>
              <a:gd name="connsiteX72" fmla="*/ 807244 w 2555081"/>
              <a:gd name="connsiteY72" fmla="*/ 828675 h 1088231"/>
              <a:gd name="connsiteX73" fmla="*/ 914400 w 2555081"/>
              <a:gd name="connsiteY73" fmla="*/ 847725 h 1088231"/>
              <a:gd name="connsiteX74" fmla="*/ 1040606 w 2555081"/>
              <a:gd name="connsiteY74" fmla="*/ 859631 h 1088231"/>
              <a:gd name="connsiteX75" fmla="*/ 1195387 w 2555081"/>
              <a:gd name="connsiteY75" fmla="*/ 866775 h 1088231"/>
              <a:gd name="connsiteX76" fmla="*/ 1366837 w 2555081"/>
              <a:gd name="connsiteY76" fmla="*/ 869156 h 1088231"/>
              <a:gd name="connsiteX77" fmla="*/ 1485900 w 2555081"/>
              <a:gd name="connsiteY77" fmla="*/ 859631 h 1088231"/>
              <a:gd name="connsiteX78" fmla="*/ 1595437 w 2555081"/>
              <a:gd name="connsiteY78" fmla="*/ 854869 h 1088231"/>
              <a:gd name="connsiteX0" fmla="*/ 1595437 w 2555081"/>
              <a:gd name="connsiteY0" fmla="*/ 845344 h 1078706"/>
              <a:gd name="connsiteX1" fmla="*/ 1800225 w 2555081"/>
              <a:gd name="connsiteY1" fmla="*/ 823912 h 1078706"/>
              <a:gd name="connsiteX2" fmla="*/ 1888331 w 2555081"/>
              <a:gd name="connsiteY2" fmla="*/ 812006 h 1078706"/>
              <a:gd name="connsiteX3" fmla="*/ 2074069 w 2555081"/>
              <a:gd name="connsiteY3" fmla="*/ 788194 h 1078706"/>
              <a:gd name="connsiteX4" fmla="*/ 2202656 w 2555081"/>
              <a:gd name="connsiteY4" fmla="*/ 766762 h 1078706"/>
              <a:gd name="connsiteX5" fmla="*/ 2255044 w 2555081"/>
              <a:gd name="connsiteY5" fmla="*/ 750094 h 1078706"/>
              <a:gd name="connsiteX6" fmla="*/ 2319337 w 2555081"/>
              <a:gd name="connsiteY6" fmla="*/ 714375 h 1078706"/>
              <a:gd name="connsiteX7" fmla="*/ 2388394 w 2555081"/>
              <a:gd name="connsiteY7" fmla="*/ 666750 h 1078706"/>
              <a:gd name="connsiteX8" fmla="*/ 2438400 w 2555081"/>
              <a:gd name="connsiteY8" fmla="*/ 621506 h 1078706"/>
              <a:gd name="connsiteX9" fmla="*/ 2474119 w 2555081"/>
              <a:gd name="connsiteY9" fmla="*/ 578644 h 1078706"/>
              <a:gd name="connsiteX10" fmla="*/ 2497931 w 2555081"/>
              <a:gd name="connsiteY10" fmla="*/ 542925 h 1078706"/>
              <a:gd name="connsiteX11" fmla="*/ 2507456 w 2555081"/>
              <a:gd name="connsiteY11" fmla="*/ 514350 h 1078706"/>
              <a:gd name="connsiteX12" fmla="*/ 2514600 w 2555081"/>
              <a:gd name="connsiteY12" fmla="*/ 492919 h 1078706"/>
              <a:gd name="connsiteX13" fmla="*/ 2531269 w 2555081"/>
              <a:gd name="connsiteY13" fmla="*/ 485775 h 1078706"/>
              <a:gd name="connsiteX14" fmla="*/ 2545556 w 2555081"/>
              <a:gd name="connsiteY14" fmla="*/ 488156 h 1078706"/>
              <a:gd name="connsiteX15" fmla="*/ 2555081 w 2555081"/>
              <a:gd name="connsiteY15" fmla="*/ 500062 h 1078706"/>
              <a:gd name="connsiteX16" fmla="*/ 2555081 w 2555081"/>
              <a:gd name="connsiteY16" fmla="*/ 531019 h 1078706"/>
              <a:gd name="connsiteX17" fmla="*/ 2545556 w 2555081"/>
              <a:gd name="connsiteY17" fmla="*/ 578644 h 1078706"/>
              <a:gd name="connsiteX18" fmla="*/ 2531269 w 2555081"/>
              <a:gd name="connsiteY18" fmla="*/ 638175 h 1078706"/>
              <a:gd name="connsiteX19" fmla="*/ 2512219 w 2555081"/>
              <a:gd name="connsiteY19" fmla="*/ 681037 h 1078706"/>
              <a:gd name="connsiteX20" fmla="*/ 2464594 w 2555081"/>
              <a:gd name="connsiteY20" fmla="*/ 757237 h 1078706"/>
              <a:gd name="connsiteX21" fmla="*/ 2424112 w 2555081"/>
              <a:gd name="connsiteY21" fmla="*/ 816769 h 1078706"/>
              <a:gd name="connsiteX22" fmla="*/ 2386012 w 2555081"/>
              <a:gd name="connsiteY22" fmla="*/ 854869 h 1078706"/>
              <a:gd name="connsiteX23" fmla="*/ 2350294 w 2555081"/>
              <a:gd name="connsiteY23" fmla="*/ 871537 h 1078706"/>
              <a:gd name="connsiteX24" fmla="*/ 2386012 w 2555081"/>
              <a:gd name="connsiteY24" fmla="*/ 857250 h 1078706"/>
              <a:gd name="connsiteX25" fmla="*/ 2312194 w 2555081"/>
              <a:gd name="connsiteY25" fmla="*/ 892969 h 1078706"/>
              <a:gd name="connsiteX26" fmla="*/ 2240756 w 2555081"/>
              <a:gd name="connsiteY26" fmla="*/ 923925 h 1078706"/>
              <a:gd name="connsiteX27" fmla="*/ 2143125 w 2555081"/>
              <a:gd name="connsiteY27" fmla="*/ 954881 h 1078706"/>
              <a:gd name="connsiteX28" fmla="*/ 2071687 w 2555081"/>
              <a:gd name="connsiteY28" fmla="*/ 973931 h 1078706"/>
              <a:gd name="connsiteX29" fmla="*/ 1888331 w 2555081"/>
              <a:gd name="connsiteY29" fmla="*/ 1016794 h 1078706"/>
              <a:gd name="connsiteX30" fmla="*/ 1702594 w 2555081"/>
              <a:gd name="connsiteY30" fmla="*/ 1038225 h 1078706"/>
              <a:gd name="connsiteX31" fmla="*/ 1469231 w 2555081"/>
              <a:gd name="connsiteY31" fmla="*/ 1059656 h 1078706"/>
              <a:gd name="connsiteX32" fmla="*/ 1245394 w 2555081"/>
              <a:gd name="connsiteY32" fmla="*/ 1073944 h 1078706"/>
              <a:gd name="connsiteX33" fmla="*/ 997744 w 2555081"/>
              <a:gd name="connsiteY33" fmla="*/ 1078706 h 1078706"/>
              <a:gd name="connsiteX34" fmla="*/ 802481 w 2555081"/>
              <a:gd name="connsiteY34" fmla="*/ 1069181 h 1078706"/>
              <a:gd name="connsiteX35" fmla="*/ 626269 w 2555081"/>
              <a:gd name="connsiteY35" fmla="*/ 1045369 h 1078706"/>
              <a:gd name="connsiteX36" fmla="*/ 483394 w 2555081"/>
              <a:gd name="connsiteY36" fmla="*/ 1014412 h 1078706"/>
              <a:gd name="connsiteX37" fmla="*/ 307181 w 2555081"/>
              <a:gd name="connsiteY37" fmla="*/ 959644 h 1078706"/>
              <a:gd name="connsiteX38" fmla="*/ 185737 w 2555081"/>
              <a:gd name="connsiteY38" fmla="*/ 914400 h 1078706"/>
              <a:gd name="connsiteX39" fmla="*/ 100012 w 2555081"/>
              <a:gd name="connsiteY39" fmla="*/ 866775 h 1078706"/>
              <a:gd name="connsiteX40" fmla="*/ 40481 w 2555081"/>
              <a:gd name="connsiteY40" fmla="*/ 814387 h 1078706"/>
              <a:gd name="connsiteX41" fmla="*/ 14287 w 2555081"/>
              <a:gd name="connsiteY41" fmla="*/ 783431 h 1078706"/>
              <a:gd name="connsiteX42" fmla="*/ 2381 w 2555081"/>
              <a:gd name="connsiteY42" fmla="*/ 757237 h 1078706"/>
              <a:gd name="connsiteX43" fmla="*/ 0 w 2555081"/>
              <a:gd name="connsiteY43" fmla="*/ 733425 h 1078706"/>
              <a:gd name="connsiteX44" fmla="*/ 9525 w 2555081"/>
              <a:gd name="connsiteY44" fmla="*/ 702469 h 1078706"/>
              <a:gd name="connsiteX45" fmla="*/ 28575 w 2555081"/>
              <a:gd name="connsiteY45" fmla="*/ 683419 h 1078706"/>
              <a:gd name="connsiteX46" fmla="*/ 78581 w 2555081"/>
              <a:gd name="connsiteY46" fmla="*/ 650081 h 1078706"/>
              <a:gd name="connsiteX47" fmla="*/ 133350 w 2555081"/>
              <a:gd name="connsiteY47" fmla="*/ 621506 h 1078706"/>
              <a:gd name="connsiteX48" fmla="*/ 180975 w 2555081"/>
              <a:gd name="connsiteY48" fmla="*/ 597694 h 1078706"/>
              <a:gd name="connsiteX49" fmla="*/ 202406 w 2555081"/>
              <a:gd name="connsiteY49" fmla="*/ 583406 h 1078706"/>
              <a:gd name="connsiteX50" fmla="*/ 252412 w 2555081"/>
              <a:gd name="connsiteY50" fmla="*/ 538162 h 1078706"/>
              <a:gd name="connsiteX51" fmla="*/ 319087 w 2555081"/>
              <a:gd name="connsiteY51" fmla="*/ 466725 h 1078706"/>
              <a:gd name="connsiteX52" fmla="*/ 440531 w 2555081"/>
              <a:gd name="connsiteY52" fmla="*/ 314325 h 1078706"/>
              <a:gd name="connsiteX53" fmla="*/ 531019 w 2555081"/>
              <a:gd name="connsiteY53" fmla="*/ 176212 h 1078706"/>
              <a:gd name="connsiteX54" fmla="*/ 588169 w 2555081"/>
              <a:gd name="connsiteY54" fmla="*/ 78581 h 1078706"/>
              <a:gd name="connsiteX55" fmla="*/ 621506 w 2555081"/>
              <a:gd name="connsiteY55" fmla="*/ 16669 h 1078706"/>
              <a:gd name="connsiteX56" fmla="*/ 631031 w 2555081"/>
              <a:gd name="connsiteY56" fmla="*/ 0 h 1078706"/>
              <a:gd name="connsiteX57" fmla="*/ 611981 w 2555081"/>
              <a:gd name="connsiteY57" fmla="*/ 242887 h 1078706"/>
              <a:gd name="connsiteX58" fmla="*/ 571500 w 2555081"/>
              <a:gd name="connsiteY58" fmla="*/ 361950 h 1078706"/>
              <a:gd name="connsiteX59" fmla="*/ 550069 w 2555081"/>
              <a:gd name="connsiteY59" fmla="*/ 433387 h 1078706"/>
              <a:gd name="connsiteX60" fmla="*/ 531019 w 2555081"/>
              <a:gd name="connsiteY60" fmla="*/ 481012 h 1078706"/>
              <a:gd name="connsiteX61" fmla="*/ 511969 w 2555081"/>
              <a:gd name="connsiteY61" fmla="*/ 550069 h 1078706"/>
              <a:gd name="connsiteX62" fmla="*/ 502444 w 2555081"/>
              <a:gd name="connsiteY62" fmla="*/ 607219 h 1078706"/>
              <a:gd name="connsiteX63" fmla="*/ 502444 w 2555081"/>
              <a:gd name="connsiteY63" fmla="*/ 638175 h 1078706"/>
              <a:gd name="connsiteX64" fmla="*/ 507206 w 2555081"/>
              <a:gd name="connsiteY64" fmla="*/ 671512 h 1078706"/>
              <a:gd name="connsiteX65" fmla="*/ 519112 w 2555081"/>
              <a:gd name="connsiteY65" fmla="*/ 700087 h 1078706"/>
              <a:gd name="connsiteX66" fmla="*/ 538162 w 2555081"/>
              <a:gd name="connsiteY66" fmla="*/ 726281 h 1078706"/>
              <a:gd name="connsiteX67" fmla="*/ 561975 w 2555081"/>
              <a:gd name="connsiteY67" fmla="*/ 747712 h 1078706"/>
              <a:gd name="connsiteX68" fmla="*/ 600075 w 2555081"/>
              <a:gd name="connsiteY68" fmla="*/ 771525 h 1078706"/>
              <a:gd name="connsiteX69" fmla="*/ 640556 w 2555081"/>
              <a:gd name="connsiteY69" fmla="*/ 788194 h 1078706"/>
              <a:gd name="connsiteX70" fmla="*/ 716756 w 2555081"/>
              <a:gd name="connsiteY70" fmla="*/ 807244 h 1078706"/>
              <a:gd name="connsiteX71" fmla="*/ 807244 w 2555081"/>
              <a:gd name="connsiteY71" fmla="*/ 819150 h 1078706"/>
              <a:gd name="connsiteX72" fmla="*/ 914400 w 2555081"/>
              <a:gd name="connsiteY72" fmla="*/ 838200 h 1078706"/>
              <a:gd name="connsiteX73" fmla="*/ 1040606 w 2555081"/>
              <a:gd name="connsiteY73" fmla="*/ 850106 h 1078706"/>
              <a:gd name="connsiteX74" fmla="*/ 1195387 w 2555081"/>
              <a:gd name="connsiteY74" fmla="*/ 857250 h 1078706"/>
              <a:gd name="connsiteX75" fmla="*/ 1366837 w 2555081"/>
              <a:gd name="connsiteY75" fmla="*/ 859631 h 1078706"/>
              <a:gd name="connsiteX76" fmla="*/ 1485900 w 2555081"/>
              <a:gd name="connsiteY76" fmla="*/ 850106 h 1078706"/>
              <a:gd name="connsiteX77" fmla="*/ 1595437 w 2555081"/>
              <a:gd name="connsiteY77" fmla="*/ 845344 h 1078706"/>
              <a:gd name="connsiteX0" fmla="*/ 1595437 w 2555081"/>
              <a:gd name="connsiteY0" fmla="*/ 828675 h 1062037"/>
              <a:gd name="connsiteX1" fmla="*/ 1800225 w 2555081"/>
              <a:gd name="connsiteY1" fmla="*/ 807243 h 1062037"/>
              <a:gd name="connsiteX2" fmla="*/ 1888331 w 2555081"/>
              <a:gd name="connsiteY2" fmla="*/ 795337 h 1062037"/>
              <a:gd name="connsiteX3" fmla="*/ 2074069 w 2555081"/>
              <a:gd name="connsiteY3" fmla="*/ 771525 h 1062037"/>
              <a:gd name="connsiteX4" fmla="*/ 2202656 w 2555081"/>
              <a:gd name="connsiteY4" fmla="*/ 750093 h 1062037"/>
              <a:gd name="connsiteX5" fmla="*/ 2255044 w 2555081"/>
              <a:gd name="connsiteY5" fmla="*/ 733425 h 1062037"/>
              <a:gd name="connsiteX6" fmla="*/ 2319337 w 2555081"/>
              <a:gd name="connsiteY6" fmla="*/ 697706 h 1062037"/>
              <a:gd name="connsiteX7" fmla="*/ 2388394 w 2555081"/>
              <a:gd name="connsiteY7" fmla="*/ 650081 h 1062037"/>
              <a:gd name="connsiteX8" fmla="*/ 2438400 w 2555081"/>
              <a:gd name="connsiteY8" fmla="*/ 604837 h 1062037"/>
              <a:gd name="connsiteX9" fmla="*/ 2474119 w 2555081"/>
              <a:gd name="connsiteY9" fmla="*/ 561975 h 1062037"/>
              <a:gd name="connsiteX10" fmla="*/ 2497931 w 2555081"/>
              <a:gd name="connsiteY10" fmla="*/ 526256 h 1062037"/>
              <a:gd name="connsiteX11" fmla="*/ 2507456 w 2555081"/>
              <a:gd name="connsiteY11" fmla="*/ 497681 h 1062037"/>
              <a:gd name="connsiteX12" fmla="*/ 2514600 w 2555081"/>
              <a:gd name="connsiteY12" fmla="*/ 476250 h 1062037"/>
              <a:gd name="connsiteX13" fmla="*/ 2531269 w 2555081"/>
              <a:gd name="connsiteY13" fmla="*/ 469106 h 1062037"/>
              <a:gd name="connsiteX14" fmla="*/ 2545556 w 2555081"/>
              <a:gd name="connsiteY14" fmla="*/ 471487 h 1062037"/>
              <a:gd name="connsiteX15" fmla="*/ 2555081 w 2555081"/>
              <a:gd name="connsiteY15" fmla="*/ 483393 h 1062037"/>
              <a:gd name="connsiteX16" fmla="*/ 2555081 w 2555081"/>
              <a:gd name="connsiteY16" fmla="*/ 514350 h 1062037"/>
              <a:gd name="connsiteX17" fmla="*/ 2545556 w 2555081"/>
              <a:gd name="connsiteY17" fmla="*/ 561975 h 1062037"/>
              <a:gd name="connsiteX18" fmla="*/ 2531269 w 2555081"/>
              <a:gd name="connsiteY18" fmla="*/ 621506 h 1062037"/>
              <a:gd name="connsiteX19" fmla="*/ 2512219 w 2555081"/>
              <a:gd name="connsiteY19" fmla="*/ 664368 h 1062037"/>
              <a:gd name="connsiteX20" fmla="*/ 2464594 w 2555081"/>
              <a:gd name="connsiteY20" fmla="*/ 740568 h 1062037"/>
              <a:gd name="connsiteX21" fmla="*/ 2424112 w 2555081"/>
              <a:gd name="connsiteY21" fmla="*/ 800100 h 1062037"/>
              <a:gd name="connsiteX22" fmla="*/ 2386012 w 2555081"/>
              <a:gd name="connsiteY22" fmla="*/ 838200 h 1062037"/>
              <a:gd name="connsiteX23" fmla="*/ 2350294 w 2555081"/>
              <a:gd name="connsiteY23" fmla="*/ 854868 h 1062037"/>
              <a:gd name="connsiteX24" fmla="*/ 2386012 w 2555081"/>
              <a:gd name="connsiteY24" fmla="*/ 840581 h 1062037"/>
              <a:gd name="connsiteX25" fmla="*/ 2312194 w 2555081"/>
              <a:gd name="connsiteY25" fmla="*/ 876300 h 1062037"/>
              <a:gd name="connsiteX26" fmla="*/ 2240756 w 2555081"/>
              <a:gd name="connsiteY26" fmla="*/ 907256 h 1062037"/>
              <a:gd name="connsiteX27" fmla="*/ 2143125 w 2555081"/>
              <a:gd name="connsiteY27" fmla="*/ 938212 h 1062037"/>
              <a:gd name="connsiteX28" fmla="*/ 2071687 w 2555081"/>
              <a:gd name="connsiteY28" fmla="*/ 957262 h 1062037"/>
              <a:gd name="connsiteX29" fmla="*/ 1888331 w 2555081"/>
              <a:gd name="connsiteY29" fmla="*/ 1000125 h 1062037"/>
              <a:gd name="connsiteX30" fmla="*/ 1702594 w 2555081"/>
              <a:gd name="connsiteY30" fmla="*/ 1021556 h 1062037"/>
              <a:gd name="connsiteX31" fmla="*/ 1469231 w 2555081"/>
              <a:gd name="connsiteY31" fmla="*/ 1042987 h 1062037"/>
              <a:gd name="connsiteX32" fmla="*/ 1245394 w 2555081"/>
              <a:gd name="connsiteY32" fmla="*/ 1057275 h 1062037"/>
              <a:gd name="connsiteX33" fmla="*/ 997744 w 2555081"/>
              <a:gd name="connsiteY33" fmla="*/ 1062037 h 1062037"/>
              <a:gd name="connsiteX34" fmla="*/ 802481 w 2555081"/>
              <a:gd name="connsiteY34" fmla="*/ 1052512 h 1062037"/>
              <a:gd name="connsiteX35" fmla="*/ 626269 w 2555081"/>
              <a:gd name="connsiteY35" fmla="*/ 1028700 h 1062037"/>
              <a:gd name="connsiteX36" fmla="*/ 483394 w 2555081"/>
              <a:gd name="connsiteY36" fmla="*/ 997743 h 1062037"/>
              <a:gd name="connsiteX37" fmla="*/ 307181 w 2555081"/>
              <a:gd name="connsiteY37" fmla="*/ 942975 h 1062037"/>
              <a:gd name="connsiteX38" fmla="*/ 185737 w 2555081"/>
              <a:gd name="connsiteY38" fmla="*/ 897731 h 1062037"/>
              <a:gd name="connsiteX39" fmla="*/ 100012 w 2555081"/>
              <a:gd name="connsiteY39" fmla="*/ 850106 h 1062037"/>
              <a:gd name="connsiteX40" fmla="*/ 40481 w 2555081"/>
              <a:gd name="connsiteY40" fmla="*/ 797718 h 1062037"/>
              <a:gd name="connsiteX41" fmla="*/ 14287 w 2555081"/>
              <a:gd name="connsiteY41" fmla="*/ 766762 h 1062037"/>
              <a:gd name="connsiteX42" fmla="*/ 2381 w 2555081"/>
              <a:gd name="connsiteY42" fmla="*/ 740568 h 1062037"/>
              <a:gd name="connsiteX43" fmla="*/ 0 w 2555081"/>
              <a:gd name="connsiteY43" fmla="*/ 716756 h 1062037"/>
              <a:gd name="connsiteX44" fmla="*/ 9525 w 2555081"/>
              <a:gd name="connsiteY44" fmla="*/ 685800 h 1062037"/>
              <a:gd name="connsiteX45" fmla="*/ 28575 w 2555081"/>
              <a:gd name="connsiteY45" fmla="*/ 666750 h 1062037"/>
              <a:gd name="connsiteX46" fmla="*/ 78581 w 2555081"/>
              <a:gd name="connsiteY46" fmla="*/ 633412 h 1062037"/>
              <a:gd name="connsiteX47" fmla="*/ 133350 w 2555081"/>
              <a:gd name="connsiteY47" fmla="*/ 604837 h 1062037"/>
              <a:gd name="connsiteX48" fmla="*/ 180975 w 2555081"/>
              <a:gd name="connsiteY48" fmla="*/ 581025 h 1062037"/>
              <a:gd name="connsiteX49" fmla="*/ 202406 w 2555081"/>
              <a:gd name="connsiteY49" fmla="*/ 566737 h 1062037"/>
              <a:gd name="connsiteX50" fmla="*/ 252412 w 2555081"/>
              <a:gd name="connsiteY50" fmla="*/ 521493 h 1062037"/>
              <a:gd name="connsiteX51" fmla="*/ 319087 w 2555081"/>
              <a:gd name="connsiteY51" fmla="*/ 450056 h 1062037"/>
              <a:gd name="connsiteX52" fmla="*/ 440531 w 2555081"/>
              <a:gd name="connsiteY52" fmla="*/ 297656 h 1062037"/>
              <a:gd name="connsiteX53" fmla="*/ 531019 w 2555081"/>
              <a:gd name="connsiteY53" fmla="*/ 159543 h 1062037"/>
              <a:gd name="connsiteX54" fmla="*/ 588169 w 2555081"/>
              <a:gd name="connsiteY54" fmla="*/ 61912 h 1062037"/>
              <a:gd name="connsiteX55" fmla="*/ 621506 w 2555081"/>
              <a:gd name="connsiteY55" fmla="*/ 0 h 1062037"/>
              <a:gd name="connsiteX56" fmla="*/ 611981 w 2555081"/>
              <a:gd name="connsiteY56" fmla="*/ 226218 h 1062037"/>
              <a:gd name="connsiteX57" fmla="*/ 571500 w 2555081"/>
              <a:gd name="connsiteY57" fmla="*/ 345281 h 1062037"/>
              <a:gd name="connsiteX58" fmla="*/ 550069 w 2555081"/>
              <a:gd name="connsiteY58" fmla="*/ 416718 h 1062037"/>
              <a:gd name="connsiteX59" fmla="*/ 531019 w 2555081"/>
              <a:gd name="connsiteY59" fmla="*/ 464343 h 1062037"/>
              <a:gd name="connsiteX60" fmla="*/ 511969 w 2555081"/>
              <a:gd name="connsiteY60" fmla="*/ 533400 h 1062037"/>
              <a:gd name="connsiteX61" fmla="*/ 502444 w 2555081"/>
              <a:gd name="connsiteY61" fmla="*/ 590550 h 1062037"/>
              <a:gd name="connsiteX62" fmla="*/ 502444 w 2555081"/>
              <a:gd name="connsiteY62" fmla="*/ 621506 h 1062037"/>
              <a:gd name="connsiteX63" fmla="*/ 507206 w 2555081"/>
              <a:gd name="connsiteY63" fmla="*/ 654843 h 1062037"/>
              <a:gd name="connsiteX64" fmla="*/ 519112 w 2555081"/>
              <a:gd name="connsiteY64" fmla="*/ 683418 h 1062037"/>
              <a:gd name="connsiteX65" fmla="*/ 538162 w 2555081"/>
              <a:gd name="connsiteY65" fmla="*/ 709612 h 1062037"/>
              <a:gd name="connsiteX66" fmla="*/ 561975 w 2555081"/>
              <a:gd name="connsiteY66" fmla="*/ 731043 h 1062037"/>
              <a:gd name="connsiteX67" fmla="*/ 600075 w 2555081"/>
              <a:gd name="connsiteY67" fmla="*/ 754856 h 1062037"/>
              <a:gd name="connsiteX68" fmla="*/ 640556 w 2555081"/>
              <a:gd name="connsiteY68" fmla="*/ 771525 h 1062037"/>
              <a:gd name="connsiteX69" fmla="*/ 716756 w 2555081"/>
              <a:gd name="connsiteY69" fmla="*/ 790575 h 1062037"/>
              <a:gd name="connsiteX70" fmla="*/ 807244 w 2555081"/>
              <a:gd name="connsiteY70" fmla="*/ 802481 h 1062037"/>
              <a:gd name="connsiteX71" fmla="*/ 914400 w 2555081"/>
              <a:gd name="connsiteY71" fmla="*/ 821531 h 1062037"/>
              <a:gd name="connsiteX72" fmla="*/ 1040606 w 2555081"/>
              <a:gd name="connsiteY72" fmla="*/ 833437 h 1062037"/>
              <a:gd name="connsiteX73" fmla="*/ 1195387 w 2555081"/>
              <a:gd name="connsiteY73" fmla="*/ 840581 h 1062037"/>
              <a:gd name="connsiteX74" fmla="*/ 1366837 w 2555081"/>
              <a:gd name="connsiteY74" fmla="*/ 842962 h 1062037"/>
              <a:gd name="connsiteX75" fmla="*/ 1485900 w 2555081"/>
              <a:gd name="connsiteY75" fmla="*/ 833437 h 1062037"/>
              <a:gd name="connsiteX76" fmla="*/ 1595437 w 2555081"/>
              <a:gd name="connsiteY76" fmla="*/ 828675 h 1062037"/>
              <a:gd name="connsiteX0" fmla="*/ 1595437 w 2555081"/>
              <a:gd name="connsiteY0" fmla="*/ 766763 h 1000125"/>
              <a:gd name="connsiteX1" fmla="*/ 1800225 w 2555081"/>
              <a:gd name="connsiteY1" fmla="*/ 745331 h 1000125"/>
              <a:gd name="connsiteX2" fmla="*/ 1888331 w 2555081"/>
              <a:gd name="connsiteY2" fmla="*/ 733425 h 1000125"/>
              <a:gd name="connsiteX3" fmla="*/ 2074069 w 2555081"/>
              <a:gd name="connsiteY3" fmla="*/ 709613 h 1000125"/>
              <a:gd name="connsiteX4" fmla="*/ 2202656 w 2555081"/>
              <a:gd name="connsiteY4" fmla="*/ 688181 h 1000125"/>
              <a:gd name="connsiteX5" fmla="*/ 2255044 w 2555081"/>
              <a:gd name="connsiteY5" fmla="*/ 671513 h 1000125"/>
              <a:gd name="connsiteX6" fmla="*/ 2319337 w 2555081"/>
              <a:gd name="connsiteY6" fmla="*/ 635794 h 1000125"/>
              <a:gd name="connsiteX7" fmla="*/ 2388394 w 2555081"/>
              <a:gd name="connsiteY7" fmla="*/ 588169 h 1000125"/>
              <a:gd name="connsiteX8" fmla="*/ 2438400 w 2555081"/>
              <a:gd name="connsiteY8" fmla="*/ 542925 h 1000125"/>
              <a:gd name="connsiteX9" fmla="*/ 2474119 w 2555081"/>
              <a:gd name="connsiteY9" fmla="*/ 500063 h 1000125"/>
              <a:gd name="connsiteX10" fmla="*/ 2497931 w 2555081"/>
              <a:gd name="connsiteY10" fmla="*/ 464344 h 1000125"/>
              <a:gd name="connsiteX11" fmla="*/ 2507456 w 2555081"/>
              <a:gd name="connsiteY11" fmla="*/ 435769 h 1000125"/>
              <a:gd name="connsiteX12" fmla="*/ 2514600 w 2555081"/>
              <a:gd name="connsiteY12" fmla="*/ 414338 h 1000125"/>
              <a:gd name="connsiteX13" fmla="*/ 2531269 w 2555081"/>
              <a:gd name="connsiteY13" fmla="*/ 407194 h 1000125"/>
              <a:gd name="connsiteX14" fmla="*/ 2545556 w 2555081"/>
              <a:gd name="connsiteY14" fmla="*/ 409575 h 1000125"/>
              <a:gd name="connsiteX15" fmla="*/ 2555081 w 2555081"/>
              <a:gd name="connsiteY15" fmla="*/ 421481 h 1000125"/>
              <a:gd name="connsiteX16" fmla="*/ 2555081 w 2555081"/>
              <a:gd name="connsiteY16" fmla="*/ 452438 h 1000125"/>
              <a:gd name="connsiteX17" fmla="*/ 2545556 w 2555081"/>
              <a:gd name="connsiteY17" fmla="*/ 500063 h 1000125"/>
              <a:gd name="connsiteX18" fmla="*/ 2531269 w 2555081"/>
              <a:gd name="connsiteY18" fmla="*/ 559594 h 1000125"/>
              <a:gd name="connsiteX19" fmla="*/ 2512219 w 2555081"/>
              <a:gd name="connsiteY19" fmla="*/ 602456 h 1000125"/>
              <a:gd name="connsiteX20" fmla="*/ 2464594 w 2555081"/>
              <a:gd name="connsiteY20" fmla="*/ 678656 h 1000125"/>
              <a:gd name="connsiteX21" fmla="*/ 2424112 w 2555081"/>
              <a:gd name="connsiteY21" fmla="*/ 738188 h 1000125"/>
              <a:gd name="connsiteX22" fmla="*/ 2386012 w 2555081"/>
              <a:gd name="connsiteY22" fmla="*/ 776288 h 1000125"/>
              <a:gd name="connsiteX23" fmla="*/ 2350294 w 2555081"/>
              <a:gd name="connsiteY23" fmla="*/ 792956 h 1000125"/>
              <a:gd name="connsiteX24" fmla="*/ 2386012 w 2555081"/>
              <a:gd name="connsiteY24" fmla="*/ 778669 h 1000125"/>
              <a:gd name="connsiteX25" fmla="*/ 2312194 w 2555081"/>
              <a:gd name="connsiteY25" fmla="*/ 814388 h 1000125"/>
              <a:gd name="connsiteX26" fmla="*/ 2240756 w 2555081"/>
              <a:gd name="connsiteY26" fmla="*/ 845344 h 1000125"/>
              <a:gd name="connsiteX27" fmla="*/ 2143125 w 2555081"/>
              <a:gd name="connsiteY27" fmla="*/ 876300 h 1000125"/>
              <a:gd name="connsiteX28" fmla="*/ 2071687 w 2555081"/>
              <a:gd name="connsiteY28" fmla="*/ 895350 h 1000125"/>
              <a:gd name="connsiteX29" fmla="*/ 1888331 w 2555081"/>
              <a:gd name="connsiteY29" fmla="*/ 938213 h 1000125"/>
              <a:gd name="connsiteX30" fmla="*/ 1702594 w 2555081"/>
              <a:gd name="connsiteY30" fmla="*/ 959644 h 1000125"/>
              <a:gd name="connsiteX31" fmla="*/ 1469231 w 2555081"/>
              <a:gd name="connsiteY31" fmla="*/ 981075 h 1000125"/>
              <a:gd name="connsiteX32" fmla="*/ 1245394 w 2555081"/>
              <a:gd name="connsiteY32" fmla="*/ 995363 h 1000125"/>
              <a:gd name="connsiteX33" fmla="*/ 997744 w 2555081"/>
              <a:gd name="connsiteY33" fmla="*/ 1000125 h 1000125"/>
              <a:gd name="connsiteX34" fmla="*/ 802481 w 2555081"/>
              <a:gd name="connsiteY34" fmla="*/ 990600 h 1000125"/>
              <a:gd name="connsiteX35" fmla="*/ 626269 w 2555081"/>
              <a:gd name="connsiteY35" fmla="*/ 966788 h 1000125"/>
              <a:gd name="connsiteX36" fmla="*/ 483394 w 2555081"/>
              <a:gd name="connsiteY36" fmla="*/ 935831 h 1000125"/>
              <a:gd name="connsiteX37" fmla="*/ 307181 w 2555081"/>
              <a:gd name="connsiteY37" fmla="*/ 881063 h 1000125"/>
              <a:gd name="connsiteX38" fmla="*/ 185737 w 2555081"/>
              <a:gd name="connsiteY38" fmla="*/ 835819 h 1000125"/>
              <a:gd name="connsiteX39" fmla="*/ 100012 w 2555081"/>
              <a:gd name="connsiteY39" fmla="*/ 788194 h 1000125"/>
              <a:gd name="connsiteX40" fmla="*/ 40481 w 2555081"/>
              <a:gd name="connsiteY40" fmla="*/ 735806 h 1000125"/>
              <a:gd name="connsiteX41" fmla="*/ 14287 w 2555081"/>
              <a:gd name="connsiteY41" fmla="*/ 704850 h 1000125"/>
              <a:gd name="connsiteX42" fmla="*/ 2381 w 2555081"/>
              <a:gd name="connsiteY42" fmla="*/ 678656 h 1000125"/>
              <a:gd name="connsiteX43" fmla="*/ 0 w 2555081"/>
              <a:gd name="connsiteY43" fmla="*/ 654844 h 1000125"/>
              <a:gd name="connsiteX44" fmla="*/ 9525 w 2555081"/>
              <a:gd name="connsiteY44" fmla="*/ 623888 h 1000125"/>
              <a:gd name="connsiteX45" fmla="*/ 28575 w 2555081"/>
              <a:gd name="connsiteY45" fmla="*/ 604838 h 1000125"/>
              <a:gd name="connsiteX46" fmla="*/ 78581 w 2555081"/>
              <a:gd name="connsiteY46" fmla="*/ 571500 h 1000125"/>
              <a:gd name="connsiteX47" fmla="*/ 133350 w 2555081"/>
              <a:gd name="connsiteY47" fmla="*/ 542925 h 1000125"/>
              <a:gd name="connsiteX48" fmla="*/ 180975 w 2555081"/>
              <a:gd name="connsiteY48" fmla="*/ 519113 h 1000125"/>
              <a:gd name="connsiteX49" fmla="*/ 202406 w 2555081"/>
              <a:gd name="connsiteY49" fmla="*/ 504825 h 1000125"/>
              <a:gd name="connsiteX50" fmla="*/ 252412 w 2555081"/>
              <a:gd name="connsiteY50" fmla="*/ 459581 h 1000125"/>
              <a:gd name="connsiteX51" fmla="*/ 319087 w 2555081"/>
              <a:gd name="connsiteY51" fmla="*/ 388144 h 1000125"/>
              <a:gd name="connsiteX52" fmla="*/ 440531 w 2555081"/>
              <a:gd name="connsiteY52" fmla="*/ 235744 h 1000125"/>
              <a:gd name="connsiteX53" fmla="*/ 531019 w 2555081"/>
              <a:gd name="connsiteY53" fmla="*/ 97631 h 1000125"/>
              <a:gd name="connsiteX54" fmla="*/ 588169 w 2555081"/>
              <a:gd name="connsiteY54" fmla="*/ 0 h 1000125"/>
              <a:gd name="connsiteX55" fmla="*/ 611981 w 2555081"/>
              <a:gd name="connsiteY55" fmla="*/ 164306 h 1000125"/>
              <a:gd name="connsiteX56" fmla="*/ 571500 w 2555081"/>
              <a:gd name="connsiteY56" fmla="*/ 283369 h 1000125"/>
              <a:gd name="connsiteX57" fmla="*/ 550069 w 2555081"/>
              <a:gd name="connsiteY57" fmla="*/ 354806 h 1000125"/>
              <a:gd name="connsiteX58" fmla="*/ 531019 w 2555081"/>
              <a:gd name="connsiteY58" fmla="*/ 402431 h 1000125"/>
              <a:gd name="connsiteX59" fmla="*/ 511969 w 2555081"/>
              <a:gd name="connsiteY59" fmla="*/ 471488 h 1000125"/>
              <a:gd name="connsiteX60" fmla="*/ 502444 w 2555081"/>
              <a:gd name="connsiteY60" fmla="*/ 528638 h 1000125"/>
              <a:gd name="connsiteX61" fmla="*/ 502444 w 2555081"/>
              <a:gd name="connsiteY61" fmla="*/ 559594 h 1000125"/>
              <a:gd name="connsiteX62" fmla="*/ 507206 w 2555081"/>
              <a:gd name="connsiteY62" fmla="*/ 592931 h 1000125"/>
              <a:gd name="connsiteX63" fmla="*/ 519112 w 2555081"/>
              <a:gd name="connsiteY63" fmla="*/ 621506 h 1000125"/>
              <a:gd name="connsiteX64" fmla="*/ 538162 w 2555081"/>
              <a:gd name="connsiteY64" fmla="*/ 647700 h 1000125"/>
              <a:gd name="connsiteX65" fmla="*/ 561975 w 2555081"/>
              <a:gd name="connsiteY65" fmla="*/ 669131 h 1000125"/>
              <a:gd name="connsiteX66" fmla="*/ 600075 w 2555081"/>
              <a:gd name="connsiteY66" fmla="*/ 692944 h 1000125"/>
              <a:gd name="connsiteX67" fmla="*/ 640556 w 2555081"/>
              <a:gd name="connsiteY67" fmla="*/ 709613 h 1000125"/>
              <a:gd name="connsiteX68" fmla="*/ 716756 w 2555081"/>
              <a:gd name="connsiteY68" fmla="*/ 728663 h 1000125"/>
              <a:gd name="connsiteX69" fmla="*/ 807244 w 2555081"/>
              <a:gd name="connsiteY69" fmla="*/ 740569 h 1000125"/>
              <a:gd name="connsiteX70" fmla="*/ 914400 w 2555081"/>
              <a:gd name="connsiteY70" fmla="*/ 759619 h 1000125"/>
              <a:gd name="connsiteX71" fmla="*/ 1040606 w 2555081"/>
              <a:gd name="connsiteY71" fmla="*/ 771525 h 1000125"/>
              <a:gd name="connsiteX72" fmla="*/ 1195387 w 2555081"/>
              <a:gd name="connsiteY72" fmla="*/ 778669 h 1000125"/>
              <a:gd name="connsiteX73" fmla="*/ 1366837 w 2555081"/>
              <a:gd name="connsiteY73" fmla="*/ 781050 h 1000125"/>
              <a:gd name="connsiteX74" fmla="*/ 1485900 w 2555081"/>
              <a:gd name="connsiteY74" fmla="*/ 771525 h 1000125"/>
              <a:gd name="connsiteX75" fmla="*/ 1595437 w 2555081"/>
              <a:gd name="connsiteY75" fmla="*/ 766763 h 1000125"/>
              <a:gd name="connsiteX0" fmla="*/ 1595437 w 2555081"/>
              <a:gd name="connsiteY0" fmla="*/ 669132 h 902494"/>
              <a:gd name="connsiteX1" fmla="*/ 1800225 w 2555081"/>
              <a:gd name="connsiteY1" fmla="*/ 647700 h 902494"/>
              <a:gd name="connsiteX2" fmla="*/ 1888331 w 2555081"/>
              <a:gd name="connsiteY2" fmla="*/ 635794 h 902494"/>
              <a:gd name="connsiteX3" fmla="*/ 2074069 w 2555081"/>
              <a:gd name="connsiteY3" fmla="*/ 611982 h 902494"/>
              <a:gd name="connsiteX4" fmla="*/ 2202656 w 2555081"/>
              <a:gd name="connsiteY4" fmla="*/ 590550 h 902494"/>
              <a:gd name="connsiteX5" fmla="*/ 2255044 w 2555081"/>
              <a:gd name="connsiteY5" fmla="*/ 573882 h 902494"/>
              <a:gd name="connsiteX6" fmla="*/ 2319337 w 2555081"/>
              <a:gd name="connsiteY6" fmla="*/ 538163 h 902494"/>
              <a:gd name="connsiteX7" fmla="*/ 2388394 w 2555081"/>
              <a:gd name="connsiteY7" fmla="*/ 490538 h 902494"/>
              <a:gd name="connsiteX8" fmla="*/ 2438400 w 2555081"/>
              <a:gd name="connsiteY8" fmla="*/ 445294 h 902494"/>
              <a:gd name="connsiteX9" fmla="*/ 2474119 w 2555081"/>
              <a:gd name="connsiteY9" fmla="*/ 402432 h 902494"/>
              <a:gd name="connsiteX10" fmla="*/ 2497931 w 2555081"/>
              <a:gd name="connsiteY10" fmla="*/ 366713 h 902494"/>
              <a:gd name="connsiteX11" fmla="*/ 2507456 w 2555081"/>
              <a:gd name="connsiteY11" fmla="*/ 338138 h 902494"/>
              <a:gd name="connsiteX12" fmla="*/ 2514600 w 2555081"/>
              <a:gd name="connsiteY12" fmla="*/ 316707 h 902494"/>
              <a:gd name="connsiteX13" fmla="*/ 2531269 w 2555081"/>
              <a:gd name="connsiteY13" fmla="*/ 309563 h 902494"/>
              <a:gd name="connsiteX14" fmla="*/ 2545556 w 2555081"/>
              <a:gd name="connsiteY14" fmla="*/ 311944 h 902494"/>
              <a:gd name="connsiteX15" fmla="*/ 2555081 w 2555081"/>
              <a:gd name="connsiteY15" fmla="*/ 323850 h 902494"/>
              <a:gd name="connsiteX16" fmla="*/ 2555081 w 2555081"/>
              <a:gd name="connsiteY16" fmla="*/ 354807 h 902494"/>
              <a:gd name="connsiteX17" fmla="*/ 2545556 w 2555081"/>
              <a:gd name="connsiteY17" fmla="*/ 402432 h 902494"/>
              <a:gd name="connsiteX18" fmla="*/ 2531269 w 2555081"/>
              <a:gd name="connsiteY18" fmla="*/ 461963 h 902494"/>
              <a:gd name="connsiteX19" fmla="*/ 2512219 w 2555081"/>
              <a:gd name="connsiteY19" fmla="*/ 504825 h 902494"/>
              <a:gd name="connsiteX20" fmla="*/ 2464594 w 2555081"/>
              <a:gd name="connsiteY20" fmla="*/ 581025 h 902494"/>
              <a:gd name="connsiteX21" fmla="*/ 2424112 w 2555081"/>
              <a:gd name="connsiteY21" fmla="*/ 640557 h 902494"/>
              <a:gd name="connsiteX22" fmla="*/ 2386012 w 2555081"/>
              <a:gd name="connsiteY22" fmla="*/ 678657 h 902494"/>
              <a:gd name="connsiteX23" fmla="*/ 2350294 w 2555081"/>
              <a:gd name="connsiteY23" fmla="*/ 695325 h 902494"/>
              <a:gd name="connsiteX24" fmla="*/ 2386012 w 2555081"/>
              <a:gd name="connsiteY24" fmla="*/ 681038 h 902494"/>
              <a:gd name="connsiteX25" fmla="*/ 2312194 w 2555081"/>
              <a:gd name="connsiteY25" fmla="*/ 716757 h 902494"/>
              <a:gd name="connsiteX26" fmla="*/ 2240756 w 2555081"/>
              <a:gd name="connsiteY26" fmla="*/ 747713 h 902494"/>
              <a:gd name="connsiteX27" fmla="*/ 2143125 w 2555081"/>
              <a:gd name="connsiteY27" fmla="*/ 778669 h 902494"/>
              <a:gd name="connsiteX28" fmla="*/ 2071687 w 2555081"/>
              <a:gd name="connsiteY28" fmla="*/ 797719 h 902494"/>
              <a:gd name="connsiteX29" fmla="*/ 1888331 w 2555081"/>
              <a:gd name="connsiteY29" fmla="*/ 840582 h 902494"/>
              <a:gd name="connsiteX30" fmla="*/ 1702594 w 2555081"/>
              <a:gd name="connsiteY30" fmla="*/ 862013 h 902494"/>
              <a:gd name="connsiteX31" fmla="*/ 1469231 w 2555081"/>
              <a:gd name="connsiteY31" fmla="*/ 883444 h 902494"/>
              <a:gd name="connsiteX32" fmla="*/ 1245394 w 2555081"/>
              <a:gd name="connsiteY32" fmla="*/ 897732 h 902494"/>
              <a:gd name="connsiteX33" fmla="*/ 997744 w 2555081"/>
              <a:gd name="connsiteY33" fmla="*/ 902494 h 902494"/>
              <a:gd name="connsiteX34" fmla="*/ 802481 w 2555081"/>
              <a:gd name="connsiteY34" fmla="*/ 892969 h 902494"/>
              <a:gd name="connsiteX35" fmla="*/ 626269 w 2555081"/>
              <a:gd name="connsiteY35" fmla="*/ 869157 h 902494"/>
              <a:gd name="connsiteX36" fmla="*/ 483394 w 2555081"/>
              <a:gd name="connsiteY36" fmla="*/ 838200 h 902494"/>
              <a:gd name="connsiteX37" fmla="*/ 307181 w 2555081"/>
              <a:gd name="connsiteY37" fmla="*/ 783432 h 902494"/>
              <a:gd name="connsiteX38" fmla="*/ 185737 w 2555081"/>
              <a:gd name="connsiteY38" fmla="*/ 738188 h 902494"/>
              <a:gd name="connsiteX39" fmla="*/ 100012 w 2555081"/>
              <a:gd name="connsiteY39" fmla="*/ 690563 h 902494"/>
              <a:gd name="connsiteX40" fmla="*/ 40481 w 2555081"/>
              <a:gd name="connsiteY40" fmla="*/ 638175 h 902494"/>
              <a:gd name="connsiteX41" fmla="*/ 14287 w 2555081"/>
              <a:gd name="connsiteY41" fmla="*/ 607219 h 902494"/>
              <a:gd name="connsiteX42" fmla="*/ 2381 w 2555081"/>
              <a:gd name="connsiteY42" fmla="*/ 581025 h 902494"/>
              <a:gd name="connsiteX43" fmla="*/ 0 w 2555081"/>
              <a:gd name="connsiteY43" fmla="*/ 557213 h 902494"/>
              <a:gd name="connsiteX44" fmla="*/ 9525 w 2555081"/>
              <a:gd name="connsiteY44" fmla="*/ 526257 h 902494"/>
              <a:gd name="connsiteX45" fmla="*/ 28575 w 2555081"/>
              <a:gd name="connsiteY45" fmla="*/ 507207 h 902494"/>
              <a:gd name="connsiteX46" fmla="*/ 78581 w 2555081"/>
              <a:gd name="connsiteY46" fmla="*/ 473869 h 902494"/>
              <a:gd name="connsiteX47" fmla="*/ 133350 w 2555081"/>
              <a:gd name="connsiteY47" fmla="*/ 445294 h 902494"/>
              <a:gd name="connsiteX48" fmla="*/ 180975 w 2555081"/>
              <a:gd name="connsiteY48" fmla="*/ 421482 h 902494"/>
              <a:gd name="connsiteX49" fmla="*/ 202406 w 2555081"/>
              <a:gd name="connsiteY49" fmla="*/ 407194 h 902494"/>
              <a:gd name="connsiteX50" fmla="*/ 252412 w 2555081"/>
              <a:gd name="connsiteY50" fmla="*/ 361950 h 902494"/>
              <a:gd name="connsiteX51" fmla="*/ 319087 w 2555081"/>
              <a:gd name="connsiteY51" fmla="*/ 290513 h 902494"/>
              <a:gd name="connsiteX52" fmla="*/ 440531 w 2555081"/>
              <a:gd name="connsiteY52" fmla="*/ 138113 h 902494"/>
              <a:gd name="connsiteX53" fmla="*/ 531019 w 2555081"/>
              <a:gd name="connsiteY53" fmla="*/ 0 h 902494"/>
              <a:gd name="connsiteX54" fmla="*/ 611981 w 2555081"/>
              <a:gd name="connsiteY54" fmla="*/ 66675 h 902494"/>
              <a:gd name="connsiteX55" fmla="*/ 571500 w 2555081"/>
              <a:gd name="connsiteY55" fmla="*/ 185738 h 902494"/>
              <a:gd name="connsiteX56" fmla="*/ 550069 w 2555081"/>
              <a:gd name="connsiteY56" fmla="*/ 257175 h 902494"/>
              <a:gd name="connsiteX57" fmla="*/ 531019 w 2555081"/>
              <a:gd name="connsiteY57" fmla="*/ 304800 h 902494"/>
              <a:gd name="connsiteX58" fmla="*/ 511969 w 2555081"/>
              <a:gd name="connsiteY58" fmla="*/ 373857 h 902494"/>
              <a:gd name="connsiteX59" fmla="*/ 502444 w 2555081"/>
              <a:gd name="connsiteY59" fmla="*/ 431007 h 902494"/>
              <a:gd name="connsiteX60" fmla="*/ 502444 w 2555081"/>
              <a:gd name="connsiteY60" fmla="*/ 461963 h 902494"/>
              <a:gd name="connsiteX61" fmla="*/ 507206 w 2555081"/>
              <a:gd name="connsiteY61" fmla="*/ 495300 h 902494"/>
              <a:gd name="connsiteX62" fmla="*/ 519112 w 2555081"/>
              <a:gd name="connsiteY62" fmla="*/ 523875 h 902494"/>
              <a:gd name="connsiteX63" fmla="*/ 538162 w 2555081"/>
              <a:gd name="connsiteY63" fmla="*/ 550069 h 902494"/>
              <a:gd name="connsiteX64" fmla="*/ 561975 w 2555081"/>
              <a:gd name="connsiteY64" fmla="*/ 571500 h 902494"/>
              <a:gd name="connsiteX65" fmla="*/ 600075 w 2555081"/>
              <a:gd name="connsiteY65" fmla="*/ 595313 h 902494"/>
              <a:gd name="connsiteX66" fmla="*/ 640556 w 2555081"/>
              <a:gd name="connsiteY66" fmla="*/ 611982 h 902494"/>
              <a:gd name="connsiteX67" fmla="*/ 716756 w 2555081"/>
              <a:gd name="connsiteY67" fmla="*/ 631032 h 902494"/>
              <a:gd name="connsiteX68" fmla="*/ 807244 w 2555081"/>
              <a:gd name="connsiteY68" fmla="*/ 642938 h 902494"/>
              <a:gd name="connsiteX69" fmla="*/ 914400 w 2555081"/>
              <a:gd name="connsiteY69" fmla="*/ 661988 h 902494"/>
              <a:gd name="connsiteX70" fmla="*/ 1040606 w 2555081"/>
              <a:gd name="connsiteY70" fmla="*/ 673894 h 902494"/>
              <a:gd name="connsiteX71" fmla="*/ 1195387 w 2555081"/>
              <a:gd name="connsiteY71" fmla="*/ 681038 h 902494"/>
              <a:gd name="connsiteX72" fmla="*/ 1366837 w 2555081"/>
              <a:gd name="connsiteY72" fmla="*/ 683419 h 902494"/>
              <a:gd name="connsiteX73" fmla="*/ 1485900 w 2555081"/>
              <a:gd name="connsiteY73" fmla="*/ 673894 h 902494"/>
              <a:gd name="connsiteX74" fmla="*/ 1595437 w 2555081"/>
              <a:gd name="connsiteY74" fmla="*/ 669132 h 902494"/>
              <a:gd name="connsiteX0" fmla="*/ 1595437 w 2555081"/>
              <a:gd name="connsiteY0" fmla="*/ 602457 h 835819"/>
              <a:gd name="connsiteX1" fmla="*/ 1800225 w 2555081"/>
              <a:gd name="connsiteY1" fmla="*/ 581025 h 835819"/>
              <a:gd name="connsiteX2" fmla="*/ 1888331 w 2555081"/>
              <a:gd name="connsiteY2" fmla="*/ 569119 h 835819"/>
              <a:gd name="connsiteX3" fmla="*/ 2074069 w 2555081"/>
              <a:gd name="connsiteY3" fmla="*/ 545307 h 835819"/>
              <a:gd name="connsiteX4" fmla="*/ 2202656 w 2555081"/>
              <a:gd name="connsiteY4" fmla="*/ 523875 h 835819"/>
              <a:gd name="connsiteX5" fmla="*/ 2255044 w 2555081"/>
              <a:gd name="connsiteY5" fmla="*/ 507207 h 835819"/>
              <a:gd name="connsiteX6" fmla="*/ 2319337 w 2555081"/>
              <a:gd name="connsiteY6" fmla="*/ 471488 h 835819"/>
              <a:gd name="connsiteX7" fmla="*/ 2388394 w 2555081"/>
              <a:gd name="connsiteY7" fmla="*/ 423863 h 835819"/>
              <a:gd name="connsiteX8" fmla="*/ 2438400 w 2555081"/>
              <a:gd name="connsiteY8" fmla="*/ 378619 h 835819"/>
              <a:gd name="connsiteX9" fmla="*/ 2474119 w 2555081"/>
              <a:gd name="connsiteY9" fmla="*/ 335757 h 835819"/>
              <a:gd name="connsiteX10" fmla="*/ 2497931 w 2555081"/>
              <a:gd name="connsiteY10" fmla="*/ 300038 h 835819"/>
              <a:gd name="connsiteX11" fmla="*/ 2507456 w 2555081"/>
              <a:gd name="connsiteY11" fmla="*/ 271463 h 835819"/>
              <a:gd name="connsiteX12" fmla="*/ 2514600 w 2555081"/>
              <a:gd name="connsiteY12" fmla="*/ 250032 h 835819"/>
              <a:gd name="connsiteX13" fmla="*/ 2531269 w 2555081"/>
              <a:gd name="connsiteY13" fmla="*/ 242888 h 835819"/>
              <a:gd name="connsiteX14" fmla="*/ 2545556 w 2555081"/>
              <a:gd name="connsiteY14" fmla="*/ 245269 h 835819"/>
              <a:gd name="connsiteX15" fmla="*/ 2555081 w 2555081"/>
              <a:gd name="connsiteY15" fmla="*/ 257175 h 835819"/>
              <a:gd name="connsiteX16" fmla="*/ 2555081 w 2555081"/>
              <a:gd name="connsiteY16" fmla="*/ 288132 h 835819"/>
              <a:gd name="connsiteX17" fmla="*/ 2545556 w 2555081"/>
              <a:gd name="connsiteY17" fmla="*/ 335757 h 835819"/>
              <a:gd name="connsiteX18" fmla="*/ 2531269 w 2555081"/>
              <a:gd name="connsiteY18" fmla="*/ 395288 h 835819"/>
              <a:gd name="connsiteX19" fmla="*/ 2512219 w 2555081"/>
              <a:gd name="connsiteY19" fmla="*/ 438150 h 835819"/>
              <a:gd name="connsiteX20" fmla="*/ 2464594 w 2555081"/>
              <a:gd name="connsiteY20" fmla="*/ 514350 h 835819"/>
              <a:gd name="connsiteX21" fmla="*/ 2424112 w 2555081"/>
              <a:gd name="connsiteY21" fmla="*/ 573882 h 835819"/>
              <a:gd name="connsiteX22" fmla="*/ 2386012 w 2555081"/>
              <a:gd name="connsiteY22" fmla="*/ 611982 h 835819"/>
              <a:gd name="connsiteX23" fmla="*/ 2350294 w 2555081"/>
              <a:gd name="connsiteY23" fmla="*/ 628650 h 835819"/>
              <a:gd name="connsiteX24" fmla="*/ 2386012 w 2555081"/>
              <a:gd name="connsiteY24" fmla="*/ 614363 h 835819"/>
              <a:gd name="connsiteX25" fmla="*/ 2312194 w 2555081"/>
              <a:gd name="connsiteY25" fmla="*/ 650082 h 835819"/>
              <a:gd name="connsiteX26" fmla="*/ 2240756 w 2555081"/>
              <a:gd name="connsiteY26" fmla="*/ 681038 h 835819"/>
              <a:gd name="connsiteX27" fmla="*/ 2143125 w 2555081"/>
              <a:gd name="connsiteY27" fmla="*/ 711994 h 835819"/>
              <a:gd name="connsiteX28" fmla="*/ 2071687 w 2555081"/>
              <a:gd name="connsiteY28" fmla="*/ 731044 h 835819"/>
              <a:gd name="connsiteX29" fmla="*/ 1888331 w 2555081"/>
              <a:gd name="connsiteY29" fmla="*/ 773907 h 835819"/>
              <a:gd name="connsiteX30" fmla="*/ 1702594 w 2555081"/>
              <a:gd name="connsiteY30" fmla="*/ 795338 h 835819"/>
              <a:gd name="connsiteX31" fmla="*/ 1469231 w 2555081"/>
              <a:gd name="connsiteY31" fmla="*/ 816769 h 835819"/>
              <a:gd name="connsiteX32" fmla="*/ 1245394 w 2555081"/>
              <a:gd name="connsiteY32" fmla="*/ 831057 h 835819"/>
              <a:gd name="connsiteX33" fmla="*/ 997744 w 2555081"/>
              <a:gd name="connsiteY33" fmla="*/ 835819 h 835819"/>
              <a:gd name="connsiteX34" fmla="*/ 802481 w 2555081"/>
              <a:gd name="connsiteY34" fmla="*/ 826294 h 835819"/>
              <a:gd name="connsiteX35" fmla="*/ 626269 w 2555081"/>
              <a:gd name="connsiteY35" fmla="*/ 802482 h 835819"/>
              <a:gd name="connsiteX36" fmla="*/ 483394 w 2555081"/>
              <a:gd name="connsiteY36" fmla="*/ 771525 h 835819"/>
              <a:gd name="connsiteX37" fmla="*/ 307181 w 2555081"/>
              <a:gd name="connsiteY37" fmla="*/ 716757 h 835819"/>
              <a:gd name="connsiteX38" fmla="*/ 185737 w 2555081"/>
              <a:gd name="connsiteY38" fmla="*/ 671513 h 835819"/>
              <a:gd name="connsiteX39" fmla="*/ 100012 w 2555081"/>
              <a:gd name="connsiteY39" fmla="*/ 623888 h 835819"/>
              <a:gd name="connsiteX40" fmla="*/ 40481 w 2555081"/>
              <a:gd name="connsiteY40" fmla="*/ 571500 h 835819"/>
              <a:gd name="connsiteX41" fmla="*/ 14287 w 2555081"/>
              <a:gd name="connsiteY41" fmla="*/ 540544 h 835819"/>
              <a:gd name="connsiteX42" fmla="*/ 2381 w 2555081"/>
              <a:gd name="connsiteY42" fmla="*/ 514350 h 835819"/>
              <a:gd name="connsiteX43" fmla="*/ 0 w 2555081"/>
              <a:gd name="connsiteY43" fmla="*/ 490538 h 835819"/>
              <a:gd name="connsiteX44" fmla="*/ 9525 w 2555081"/>
              <a:gd name="connsiteY44" fmla="*/ 459582 h 835819"/>
              <a:gd name="connsiteX45" fmla="*/ 28575 w 2555081"/>
              <a:gd name="connsiteY45" fmla="*/ 440532 h 835819"/>
              <a:gd name="connsiteX46" fmla="*/ 78581 w 2555081"/>
              <a:gd name="connsiteY46" fmla="*/ 407194 h 835819"/>
              <a:gd name="connsiteX47" fmla="*/ 133350 w 2555081"/>
              <a:gd name="connsiteY47" fmla="*/ 378619 h 835819"/>
              <a:gd name="connsiteX48" fmla="*/ 180975 w 2555081"/>
              <a:gd name="connsiteY48" fmla="*/ 354807 h 835819"/>
              <a:gd name="connsiteX49" fmla="*/ 202406 w 2555081"/>
              <a:gd name="connsiteY49" fmla="*/ 340519 h 835819"/>
              <a:gd name="connsiteX50" fmla="*/ 252412 w 2555081"/>
              <a:gd name="connsiteY50" fmla="*/ 295275 h 835819"/>
              <a:gd name="connsiteX51" fmla="*/ 319087 w 2555081"/>
              <a:gd name="connsiteY51" fmla="*/ 223838 h 835819"/>
              <a:gd name="connsiteX52" fmla="*/ 440531 w 2555081"/>
              <a:gd name="connsiteY52" fmla="*/ 71438 h 835819"/>
              <a:gd name="connsiteX53" fmla="*/ 611981 w 2555081"/>
              <a:gd name="connsiteY53" fmla="*/ 0 h 835819"/>
              <a:gd name="connsiteX54" fmla="*/ 571500 w 2555081"/>
              <a:gd name="connsiteY54" fmla="*/ 119063 h 835819"/>
              <a:gd name="connsiteX55" fmla="*/ 550069 w 2555081"/>
              <a:gd name="connsiteY55" fmla="*/ 190500 h 835819"/>
              <a:gd name="connsiteX56" fmla="*/ 531019 w 2555081"/>
              <a:gd name="connsiteY56" fmla="*/ 238125 h 835819"/>
              <a:gd name="connsiteX57" fmla="*/ 511969 w 2555081"/>
              <a:gd name="connsiteY57" fmla="*/ 307182 h 835819"/>
              <a:gd name="connsiteX58" fmla="*/ 502444 w 2555081"/>
              <a:gd name="connsiteY58" fmla="*/ 364332 h 835819"/>
              <a:gd name="connsiteX59" fmla="*/ 502444 w 2555081"/>
              <a:gd name="connsiteY59" fmla="*/ 395288 h 835819"/>
              <a:gd name="connsiteX60" fmla="*/ 507206 w 2555081"/>
              <a:gd name="connsiteY60" fmla="*/ 428625 h 835819"/>
              <a:gd name="connsiteX61" fmla="*/ 519112 w 2555081"/>
              <a:gd name="connsiteY61" fmla="*/ 457200 h 835819"/>
              <a:gd name="connsiteX62" fmla="*/ 538162 w 2555081"/>
              <a:gd name="connsiteY62" fmla="*/ 483394 h 835819"/>
              <a:gd name="connsiteX63" fmla="*/ 561975 w 2555081"/>
              <a:gd name="connsiteY63" fmla="*/ 504825 h 835819"/>
              <a:gd name="connsiteX64" fmla="*/ 600075 w 2555081"/>
              <a:gd name="connsiteY64" fmla="*/ 528638 h 835819"/>
              <a:gd name="connsiteX65" fmla="*/ 640556 w 2555081"/>
              <a:gd name="connsiteY65" fmla="*/ 545307 h 835819"/>
              <a:gd name="connsiteX66" fmla="*/ 716756 w 2555081"/>
              <a:gd name="connsiteY66" fmla="*/ 564357 h 835819"/>
              <a:gd name="connsiteX67" fmla="*/ 807244 w 2555081"/>
              <a:gd name="connsiteY67" fmla="*/ 576263 h 835819"/>
              <a:gd name="connsiteX68" fmla="*/ 914400 w 2555081"/>
              <a:gd name="connsiteY68" fmla="*/ 595313 h 835819"/>
              <a:gd name="connsiteX69" fmla="*/ 1040606 w 2555081"/>
              <a:gd name="connsiteY69" fmla="*/ 607219 h 835819"/>
              <a:gd name="connsiteX70" fmla="*/ 1195387 w 2555081"/>
              <a:gd name="connsiteY70" fmla="*/ 614363 h 835819"/>
              <a:gd name="connsiteX71" fmla="*/ 1366837 w 2555081"/>
              <a:gd name="connsiteY71" fmla="*/ 616744 h 835819"/>
              <a:gd name="connsiteX72" fmla="*/ 1485900 w 2555081"/>
              <a:gd name="connsiteY72" fmla="*/ 607219 h 835819"/>
              <a:gd name="connsiteX73" fmla="*/ 1595437 w 2555081"/>
              <a:gd name="connsiteY73" fmla="*/ 602457 h 835819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71500 w 2555081"/>
              <a:gd name="connsiteY53" fmla="*/ 47625 h 764381"/>
              <a:gd name="connsiteX54" fmla="*/ 550069 w 2555081"/>
              <a:gd name="connsiteY54" fmla="*/ 119062 h 764381"/>
              <a:gd name="connsiteX55" fmla="*/ 531019 w 2555081"/>
              <a:gd name="connsiteY55" fmla="*/ 166687 h 764381"/>
              <a:gd name="connsiteX56" fmla="*/ 511969 w 2555081"/>
              <a:gd name="connsiteY56" fmla="*/ 235744 h 764381"/>
              <a:gd name="connsiteX57" fmla="*/ 502444 w 2555081"/>
              <a:gd name="connsiteY57" fmla="*/ 292894 h 764381"/>
              <a:gd name="connsiteX58" fmla="*/ 502444 w 2555081"/>
              <a:gd name="connsiteY58" fmla="*/ 323850 h 764381"/>
              <a:gd name="connsiteX59" fmla="*/ 507206 w 2555081"/>
              <a:gd name="connsiteY59" fmla="*/ 357187 h 764381"/>
              <a:gd name="connsiteX60" fmla="*/ 519112 w 2555081"/>
              <a:gd name="connsiteY60" fmla="*/ 385762 h 764381"/>
              <a:gd name="connsiteX61" fmla="*/ 538162 w 2555081"/>
              <a:gd name="connsiteY61" fmla="*/ 411956 h 764381"/>
              <a:gd name="connsiteX62" fmla="*/ 561975 w 2555081"/>
              <a:gd name="connsiteY62" fmla="*/ 433387 h 764381"/>
              <a:gd name="connsiteX63" fmla="*/ 600075 w 2555081"/>
              <a:gd name="connsiteY63" fmla="*/ 457200 h 764381"/>
              <a:gd name="connsiteX64" fmla="*/ 640556 w 2555081"/>
              <a:gd name="connsiteY64" fmla="*/ 473869 h 764381"/>
              <a:gd name="connsiteX65" fmla="*/ 716756 w 2555081"/>
              <a:gd name="connsiteY65" fmla="*/ 492919 h 764381"/>
              <a:gd name="connsiteX66" fmla="*/ 807244 w 2555081"/>
              <a:gd name="connsiteY66" fmla="*/ 504825 h 764381"/>
              <a:gd name="connsiteX67" fmla="*/ 914400 w 2555081"/>
              <a:gd name="connsiteY67" fmla="*/ 523875 h 764381"/>
              <a:gd name="connsiteX68" fmla="*/ 1040606 w 2555081"/>
              <a:gd name="connsiteY68" fmla="*/ 535781 h 764381"/>
              <a:gd name="connsiteX69" fmla="*/ 1195387 w 2555081"/>
              <a:gd name="connsiteY69" fmla="*/ 542925 h 764381"/>
              <a:gd name="connsiteX70" fmla="*/ 1366837 w 2555081"/>
              <a:gd name="connsiteY70" fmla="*/ 545306 h 764381"/>
              <a:gd name="connsiteX71" fmla="*/ 1485900 w 2555081"/>
              <a:gd name="connsiteY71" fmla="*/ 535781 h 764381"/>
              <a:gd name="connsiteX72" fmla="*/ 1595437 w 2555081"/>
              <a:gd name="connsiteY72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50069 w 2555081"/>
              <a:gd name="connsiteY53" fmla="*/ 119062 h 764381"/>
              <a:gd name="connsiteX54" fmla="*/ 531019 w 2555081"/>
              <a:gd name="connsiteY54" fmla="*/ 166687 h 764381"/>
              <a:gd name="connsiteX55" fmla="*/ 511969 w 2555081"/>
              <a:gd name="connsiteY55" fmla="*/ 235744 h 764381"/>
              <a:gd name="connsiteX56" fmla="*/ 502444 w 2555081"/>
              <a:gd name="connsiteY56" fmla="*/ 292894 h 764381"/>
              <a:gd name="connsiteX57" fmla="*/ 502444 w 2555081"/>
              <a:gd name="connsiteY57" fmla="*/ 323850 h 764381"/>
              <a:gd name="connsiteX58" fmla="*/ 507206 w 2555081"/>
              <a:gd name="connsiteY58" fmla="*/ 357187 h 764381"/>
              <a:gd name="connsiteX59" fmla="*/ 519112 w 2555081"/>
              <a:gd name="connsiteY59" fmla="*/ 385762 h 764381"/>
              <a:gd name="connsiteX60" fmla="*/ 538162 w 2555081"/>
              <a:gd name="connsiteY60" fmla="*/ 411956 h 764381"/>
              <a:gd name="connsiteX61" fmla="*/ 561975 w 2555081"/>
              <a:gd name="connsiteY61" fmla="*/ 433387 h 764381"/>
              <a:gd name="connsiteX62" fmla="*/ 600075 w 2555081"/>
              <a:gd name="connsiteY62" fmla="*/ 457200 h 764381"/>
              <a:gd name="connsiteX63" fmla="*/ 640556 w 2555081"/>
              <a:gd name="connsiteY63" fmla="*/ 473869 h 764381"/>
              <a:gd name="connsiteX64" fmla="*/ 716756 w 2555081"/>
              <a:gd name="connsiteY64" fmla="*/ 492919 h 764381"/>
              <a:gd name="connsiteX65" fmla="*/ 807244 w 2555081"/>
              <a:gd name="connsiteY65" fmla="*/ 504825 h 764381"/>
              <a:gd name="connsiteX66" fmla="*/ 914400 w 2555081"/>
              <a:gd name="connsiteY66" fmla="*/ 523875 h 764381"/>
              <a:gd name="connsiteX67" fmla="*/ 1040606 w 2555081"/>
              <a:gd name="connsiteY67" fmla="*/ 535781 h 764381"/>
              <a:gd name="connsiteX68" fmla="*/ 1195387 w 2555081"/>
              <a:gd name="connsiteY68" fmla="*/ 542925 h 764381"/>
              <a:gd name="connsiteX69" fmla="*/ 1366837 w 2555081"/>
              <a:gd name="connsiteY69" fmla="*/ 545306 h 764381"/>
              <a:gd name="connsiteX70" fmla="*/ 1485900 w 2555081"/>
              <a:gd name="connsiteY70" fmla="*/ 535781 h 764381"/>
              <a:gd name="connsiteX71" fmla="*/ 1595437 w 2555081"/>
              <a:gd name="connsiteY71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31019 w 2555081"/>
              <a:gd name="connsiteY53" fmla="*/ 166687 h 764381"/>
              <a:gd name="connsiteX54" fmla="*/ 511969 w 2555081"/>
              <a:gd name="connsiteY54" fmla="*/ 235744 h 764381"/>
              <a:gd name="connsiteX55" fmla="*/ 502444 w 2555081"/>
              <a:gd name="connsiteY55" fmla="*/ 292894 h 764381"/>
              <a:gd name="connsiteX56" fmla="*/ 502444 w 2555081"/>
              <a:gd name="connsiteY56" fmla="*/ 323850 h 764381"/>
              <a:gd name="connsiteX57" fmla="*/ 507206 w 2555081"/>
              <a:gd name="connsiteY57" fmla="*/ 357187 h 764381"/>
              <a:gd name="connsiteX58" fmla="*/ 519112 w 2555081"/>
              <a:gd name="connsiteY58" fmla="*/ 385762 h 764381"/>
              <a:gd name="connsiteX59" fmla="*/ 538162 w 2555081"/>
              <a:gd name="connsiteY59" fmla="*/ 411956 h 764381"/>
              <a:gd name="connsiteX60" fmla="*/ 561975 w 2555081"/>
              <a:gd name="connsiteY60" fmla="*/ 433387 h 764381"/>
              <a:gd name="connsiteX61" fmla="*/ 600075 w 2555081"/>
              <a:gd name="connsiteY61" fmla="*/ 457200 h 764381"/>
              <a:gd name="connsiteX62" fmla="*/ 640556 w 2555081"/>
              <a:gd name="connsiteY62" fmla="*/ 473869 h 764381"/>
              <a:gd name="connsiteX63" fmla="*/ 716756 w 2555081"/>
              <a:gd name="connsiteY63" fmla="*/ 492919 h 764381"/>
              <a:gd name="connsiteX64" fmla="*/ 807244 w 2555081"/>
              <a:gd name="connsiteY64" fmla="*/ 504825 h 764381"/>
              <a:gd name="connsiteX65" fmla="*/ 914400 w 2555081"/>
              <a:gd name="connsiteY65" fmla="*/ 523875 h 764381"/>
              <a:gd name="connsiteX66" fmla="*/ 1040606 w 2555081"/>
              <a:gd name="connsiteY66" fmla="*/ 535781 h 764381"/>
              <a:gd name="connsiteX67" fmla="*/ 1195387 w 2555081"/>
              <a:gd name="connsiteY67" fmla="*/ 542925 h 764381"/>
              <a:gd name="connsiteX68" fmla="*/ 1366837 w 2555081"/>
              <a:gd name="connsiteY68" fmla="*/ 545306 h 764381"/>
              <a:gd name="connsiteX69" fmla="*/ 1485900 w 2555081"/>
              <a:gd name="connsiteY69" fmla="*/ 535781 h 764381"/>
              <a:gd name="connsiteX70" fmla="*/ 1595437 w 2555081"/>
              <a:gd name="connsiteY70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11969 w 2555081"/>
              <a:gd name="connsiteY53" fmla="*/ 235744 h 764381"/>
              <a:gd name="connsiteX54" fmla="*/ 502444 w 2555081"/>
              <a:gd name="connsiteY54" fmla="*/ 292894 h 764381"/>
              <a:gd name="connsiteX55" fmla="*/ 502444 w 2555081"/>
              <a:gd name="connsiteY55" fmla="*/ 323850 h 764381"/>
              <a:gd name="connsiteX56" fmla="*/ 507206 w 2555081"/>
              <a:gd name="connsiteY56" fmla="*/ 357187 h 764381"/>
              <a:gd name="connsiteX57" fmla="*/ 519112 w 2555081"/>
              <a:gd name="connsiteY57" fmla="*/ 385762 h 764381"/>
              <a:gd name="connsiteX58" fmla="*/ 538162 w 2555081"/>
              <a:gd name="connsiteY58" fmla="*/ 411956 h 764381"/>
              <a:gd name="connsiteX59" fmla="*/ 561975 w 2555081"/>
              <a:gd name="connsiteY59" fmla="*/ 433387 h 764381"/>
              <a:gd name="connsiteX60" fmla="*/ 600075 w 2555081"/>
              <a:gd name="connsiteY60" fmla="*/ 457200 h 764381"/>
              <a:gd name="connsiteX61" fmla="*/ 640556 w 2555081"/>
              <a:gd name="connsiteY61" fmla="*/ 473869 h 764381"/>
              <a:gd name="connsiteX62" fmla="*/ 716756 w 2555081"/>
              <a:gd name="connsiteY62" fmla="*/ 492919 h 764381"/>
              <a:gd name="connsiteX63" fmla="*/ 807244 w 2555081"/>
              <a:gd name="connsiteY63" fmla="*/ 504825 h 764381"/>
              <a:gd name="connsiteX64" fmla="*/ 914400 w 2555081"/>
              <a:gd name="connsiteY64" fmla="*/ 523875 h 764381"/>
              <a:gd name="connsiteX65" fmla="*/ 1040606 w 2555081"/>
              <a:gd name="connsiteY65" fmla="*/ 535781 h 764381"/>
              <a:gd name="connsiteX66" fmla="*/ 1195387 w 2555081"/>
              <a:gd name="connsiteY66" fmla="*/ 542925 h 764381"/>
              <a:gd name="connsiteX67" fmla="*/ 1366837 w 2555081"/>
              <a:gd name="connsiteY67" fmla="*/ 545306 h 764381"/>
              <a:gd name="connsiteX68" fmla="*/ 1485900 w 2555081"/>
              <a:gd name="connsiteY68" fmla="*/ 535781 h 764381"/>
              <a:gd name="connsiteX69" fmla="*/ 1595437 w 2555081"/>
              <a:gd name="connsiteY69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02444 w 2555081"/>
              <a:gd name="connsiteY53" fmla="*/ 292894 h 764381"/>
              <a:gd name="connsiteX54" fmla="*/ 502444 w 2555081"/>
              <a:gd name="connsiteY54" fmla="*/ 323850 h 764381"/>
              <a:gd name="connsiteX55" fmla="*/ 507206 w 2555081"/>
              <a:gd name="connsiteY55" fmla="*/ 357187 h 764381"/>
              <a:gd name="connsiteX56" fmla="*/ 519112 w 2555081"/>
              <a:gd name="connsiteY56" fmla="*/ 385762 h 764381"/>
              <a:gd name="connsiteX57" fmla="*/ 538162 w 2555081"/>
              <a:gd name="connsiteY57" fmla="*/ 411956 h 764381"/>
              <a:gd name="connsiteX58" fmla="*/ 561975 w 2555081"/>
              <a:gd name="connsiteY58" fmla="*/ 433387 h 764381"/>
              <a:gd name="connsiteX59" fmla="*/ 600075 w 2555081"/>
              <a:gd name="connsiteY59" fmla="*/ 457200 h 764381"/>
              <a:gd name="connsiteX60" fmla="*/ 640556 w 2555081"/>
              <a:gd name="connsiteY60" fmla="*/ 473869 h 764381"/>
              <a:gd name="connsiteX61" fmla="*/ 716756 w 2555081"/>
              <a:gd name="connsiteY61" fmla="*/ 492919 h 764381"/>
              <a:gd name="connsiteX62" fmla="*/ 807244 w 2555081"/>
              <a:gd name="connsiteY62" fmla="*/ 504825 h 764381"/>
              <a:gd name="connsiteX63" fmla="*/ 914400 w 2555081"/>
              <a:gd name="connsiteY63" fmla="*/ 523875 h 764381"/>
              <a:gd name="connsiteX64" fmla="*/ 1040606 w 2555081"/>
              <a:gd name="connsiteY64" fmla="*/ 535781 h 764381"/>
              <a:gd name="connsiteX65" fmla="*/ 1195387 w 2555081"/>
              <a:gd name="connsiteY65" fmla="*/ 542925 h 764381"/>
              <a:gd name="connsiteX66" fmla="*/ 1366837 w 2555081"/>
              <a:gd name="connsiteY66" fmla="*/ 545306 h 764381"/>
              <a:gd name="connsiteX67" fmla="*/ 1485900 w 2555081"/>
              <a:gd name="connsiteY67" fmla="*/ 535781 h 764381"/>
              <a:gd name="connsiteX68" fmla="*/ 1595437 w 2555081"/>
              <a:gd name="connsiteY68" fmla="*/ 531019 h 764381"/>
              <a:gd name="connsiteX0" fmla="*/ 1595437 w 2555081"/>
              <a:gd name="connsiteY0" fmla="*/ 378619 h 611981"/>
              <a:gd name="connsiteX1" fmla="*/ 1800225 w 2555081"/>
              <a:gd name="connsiteY1" fmla="*/ 357187 h 611981"/>
              <a:gd name="connsiteX2" fmla="*/ 1888331 w 2555081"/>
              <a:gd name="connsiteY2" fmla="*/ 345281 h 611981"/>
              <a:gd name="connsiteX3" fmla="*/ 2074069 w 2555081"/>
              <a:gd name="connsiteY3" fmla="*/ 321469 h 611981"/>
              <a:gd name="connsiteX4" fmla="*/ 2202656 w 2555081"/>
              <a:gd name="connsiteY4" fmla="*/ 300037 h 611981"/>
              <a:gd name="connsiteX5" fmla="*/ 2255044 w 2555081"/>
              <a:gd name="connsiteY5" fmla="*/ 283369 h 611981"/>
              <a:gd name="connsiteX6" fmla="*/ 2319337 w 2555081"/>
              <a:gd name="connsiteY6" fmla="*/ 247650 h 611981"/>
              <a:gd name="connsiteX7" fmla="*/ 2388394 w 2555081"/>
              <a:gd name="connsiteY7" fmla="*/ 200025 h 611981"/>
              <a:gd name="connsiteX8" fmla="*/ 2438400 w 2555081"/>
              <a:gd name="connsiteY8" fmla="*/ 154781 h 611981"/>
              <a:gd name="connsiteX9" fmla="*/ 2474119 w 2555081"/>
              <a:gd name="connsiteY9" fmla="*/ 111919 h 611981"/>
              <a:gd name="connsiteX10" fmla="*/ 2497931 w 2555081"/>
              <a:gd name="connsiteY10" fmla="*/ 76200 h 611981"/>
              <a:gd name="connsiteX11" fmla="*/ 2507456 w 2555081"/>
              <a:gd name="connsiteY11" fmla="*/ 47625 h 611981"/>
              <a:gd name="connsiteX12" fmla="*/ 2514600 w 2555081"/>
              <a:gd name="connsiteY12" fmla="*/ 26194 h 611981"/>
              <a:gd name="connsiteX13" fmla="*/ 2531269 w 2555081"/>
              <a:gd name="connsiteY13" fmla="*/ 19050 h 611981"/>
              <a:gd name="connsiteX14" fmla="*/ 2545556 w 2555081"/>
              <a:gd name="connsiteY14" fmla="*/ 21431 h 611981"/>
              <a:gd name="connsiteX15" fmla="*/ 2555081 w 2555081"/>
              <a:gd name="connsiteY15" fmla="*/ 33337 h 611981"/>
              <a:gd name="connsiteX16" fmla="*/ 2555081 w 2555081"/>
              <a:gd name="connsiteY16" fmla="*/ 64294 h 611981"/>
              <a:gd name="connsiteX17" fmla="*/ 2545556 w 2555081"/>
              <a:gd name="connsiteY17" fmla="*/ 111919 h 611981"/>
              <a:gd name="connsiteX18" fmla="*/ 2531269 w 2555081"/>
              <a:gd name="connsiteY18" fmla="*/ 171450 h 611981"/>
              <a:gd name="connsiteX19" fmla="*/ 2512219 w 2555081"/>
              <a:gd name="connsiteY19" fmla="*/ 214312 h 611981"/>
              <a:gd name="connsiteX20" fmla="*/ 2464594 w 2555081"/>
              <a:gd name="connsiteY20" fmla="*/ 290512 h 611981"/>
              <a:gd name="connsiteX21" fmla="*/ 2424112 w 2555081"/>
              <a:gd name="connsiteY21" fmla="*/ 350044 h 611981"/>
              <a:gd name="connsiteX22" fmla="*/ 2386012 w 2555081"/>
              <a:gd name="connsiteY22" fmla="*/ 388144 h 611981"/>
              <a:gd name="connsiteX23" fmla="*/ 2350294 w 2555081"/>
              <a:gd name="connsiteY23" fmla="*/ 404812 h 611981"/>
              <a:gd name="connsiteX24" fmla="*/ 2386012 w 2555081"/>
              <a:gd name="connsiteY24" fmla="*/ 390525 h 611981"/>
              <a:gd name="connsiteX25" fmla="*/ 2312194 w 2555081"/>
              <a:gd name="connsiteY25" fmla="*/ 426244 h 611981"/>
              <a:gd name="connsiteX26" fmla="*/ 2240756 w 2555081"/>
              <a:gd name="connsiteY26" fmla="*/ 457200 h 611981"/>
              <a:gd name="connsiteX27" fmla="*/ 2143125 w 2555081"/>
              <a:gd name="connsiteY27" fmla="*/ 488156 h 611981"/>
              <a:gd name="connsiteX28" fmla="*/ 2071687 w 2555081"/>
              <a:gd name="connsiteY28" fmla="*/ 507206 h 611981"/>
              <a:gd name="connsiteX29" fmla="*/ 1888331 w 2555081"/>
              <a:gd name="connsiteY29" fmla="*/ 550069 h 611981"/>
              <a:gd name="connsiteX30" fmla="*/ 1702594 w 2555081"/>
              <a:gd name="connsiteY30" fmla="*/ 571500 h 611981"/>
              <a:gd name="connsiteX31" fmla="*/ 1469231 w 2555081"/>
              <a:gd name="connsiteY31" fmla="*/ 592931 h 611981"/>
              <a:gd name="connsiteX32" fmla="*/ 1245394 w 2555081"/>
              <a:gd name="connsiteY32" fmla="*/ 607219 h 611981"/>
              <a:gd name="connsiteX33" fmla="*/ 997744 w 2555081"/>
              <a:gd name="connsiteY33" fmla="*/ 611981 h 611981"/>
              <a:gd name="connsiteX34" fmla="*/ 802481 w 2555081"/>
              <a:gd name="connsiteY34" fmla="*/ 602456 h 611981"/>
              <a:gd name="connsiteX35" fmla="*/ 626269 w 2555081"/>
              <a:gd name="connsiteY35" fmla="*/ 578644 h 611981"/>
              <a:gd name="connsiteX36" fmla="*/ 483394 w 2555081"/>
              <a:gd name="connsiteY36" fmla="*/ 547687 h 611981"/>
              <a:gd name="connsiteX37" fmla="*/ 307181 w 2555081"/>
              <a:gd name="connsiteY37" fmla="*/ 492919 h 611981"/>
              <a:gd name="connsiteX38" fmla="*/ 185737 w 2555081"/>
              <a:gd name="connsiteY38" fmla="*/ 447675 h 611981"/>
              <a:gd name="connsiteX39" fmla="*/ 100012 w 2555081"/>
              <a:gd name="connsiteY39" fmla="*/ 400050 h 611981"/>
              <a:gd name="connsiteX40" fmla="*/ 40481 w 2555081"/>
              <a:gd name="connsiteY40" fmla="*/ 347662 h 611981"/>
              <a:gd name="connsiteX41" fmla="*/ 14287 w 2555081"/>
              <a:gd name="connsiteY41" fmla="*/ 316706 h 611981"/>
              <a:gd name="connsiteX42" fmla="*/ 2381 w 2555081"/>
              <a:gd name="connsiteY42" fmla="*/ 290512 h 611981"/>
              <a:gd name="connsiteX43" fmla="*/ 0 w 2555081"/>
              <a:gd name="connsiteY43" fmla="*/ 266700 h 611981"/>
              <a:gd name="connsiteX44" fmla="*/ 9525 w 2555081"/>
              <a:gd name="connsiteY44" fmla="*/ 235744 h 611981"/>
              <a:gd name="connsiteX45" fmla="*/ 28575 w 2555081"/>
              <a:gd name="connsiteY45" fmla="*/ 216694 h 611981"/>
              <a:gd name="connsiteX46" fmla="*/ 78581 w 2555081"/>
              <a:gd name="connsiteY46" fmla="*/ 183356 h 611981"/>
              <a:gd name="connsiteX47" fmla="*/ 133350 w 2555081"/>
              <a:gd name="connsiteY47" fmla="*/ 154781 h 611981"/>
              <a:gd name="connsiteX48" fmla="*/ 180975 w 2555081"/>
              <a:gd name="connsiteY48" fmla="*/ 130969 h 611981"/>
              <a:gd name="connsiteX49" fmla="*/ 202406 w 2555081"/>
              <a:gd name="connsiteY49" fmla="*/ 116681 h 611981"/>
              <a:gd name="connsiteX50" fmla="*/ 252412 w 2555081"/>
              <a:gd name="connsiteY50" fmla="*/ 71437 h 611981"/>
              <a:gd name="connsiteX51" fmla="*/ 319087 w 2555081"/>
              <a:gd name="connsiteY51" fmla="*/ 0 h 611981"/>
              <a:gd name="connsiteX52" fmla="*/ 502444 w 2555081"/>
              <a:gd name="connsiteY52" fmla="*/ 140494 h 611981"/>
              <a:gd name="connsiteX53" fmla="*/ 502444 w 2555081"/>
              <a:gd name="connsiteY53" fmla="*/ 171450 h 611981"/>
              <a:gd name="connsiteX54" fmla="*/ 507206 w 2555081"/>
              <a:gd name="connsiteY54" fmla="*/ 204787 h 611981"/>
              <a:gd name="connsiteX55" fmla="*/ 519112 w 2555081"/>
              <a:gd name="connsiteY55" fmla="*/ 233362 h 611981"/>
              <a:gd name="connsiteX56" fmla="*/ 538162 w 2555081"/>
              <a:gd name="connsiteY56" fmla="*/ 259556 h 611981"/>
              <a:gd name="connsiteX57" fmla="*/ 561975 w 2555081"/>
              <a:gd name="connsiteY57" fmla="*/ 280987 h 611981"/>
              <a:gd name="connsiteX58" fmla="*/ 600075 w 2555081"/>
              <a:gd name="connsiteY58" fmla="*/ 304800 h 611981"/>
              <a:gd name="connsiteX59" fmla="*/ 640556 w 2555081"/>
              <a:gd name="connsiteY59" fmla="*/ 321469 h 611981"/>
              <a:gd name="connsiteX60" fmla="*/ 716756 w 2555081"/>
              <a:gd name="connsiteY60" fmla="*/ 340519 h 611981"/>
              <a:gd name="connsiteX61" fmla="*/ 807244 w 2555081"/>
              <a:gd name="connsiteY61" fmla="*/ 352425 h 611981"/>
              <a:gd name="connsiteX62" fmla="*/ 914400 w 2555081"/>
              <a:gd name="connsiteY62" fmla="*/ 371475 h 611981"/>
              <a:gd name="connsiteX63" fmla="*/ 1040606 w 2555081"/>
              <a:gd name="connsiteY63" fmla="*/ 383381 h 611981"/>
              <a:gd name="connsiteX64" fmla="*/ 1195387 w 2555081"/>
              <a:gd name="connsiteY64" fmla="*/ 390525 h 611981"/>
              <a:gd name="connsiteX65" fmla="*/ 1366837 w 2555081"/>
              <a:gd name="connsiteY65" fmla="*/ 392906 h 611981"/>
              <a:gd name="connsiteX66" fmla="*/ 1485900 w 2555081"/>
              <a:gd name="connsiteY66" fmla="*/ 383381 h 611981"/>
              <a:gd name="connsiteX67" fmla="*/ 1595437 w 2555081"/>
              <a:gd name="connsiteY67" fmla="*/ 378619 h 61198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2444 w 2555081"/>
              <a:gd name="connsiteY51" fmla="*/ 121444 h 592931"/>
              <a:gd name="connsiteX52" fmla="*/ 502444 w 2555081"/>
              <a:gd name="connsiteY52" fmla="*/ 152400 h 592931"/>
              <a:gd name="connsiteX53" fmla="*/ 507206 w 2555081"/>
              <a:gd name="connsiteY53" fmla="*/ 185737 h 592931"/>
              <a:gd name="connsiteX54" fmla="*/ 519112 w 2555081"/>
              <a:gd name="connsiteY54" fmla="*/ 214312 h 592931"/>
              <a:gd name="connsiteX55" fmla="*/ 538162 w 2555081"/>
              <a:gd name="connsiteY55" fmla="*/ 240506 h 592931"/>
              <a:gd name="connsiteX56" fmla="*/ 561975 w 2555081"/>
              <a:gd name="connsiteY56" fmla="*/ 261937 h 592931"/>
              <a:gd name="connsiteX57" fmla="*/ 600075 w 2555081"/>
              <a:gd name="connsiteY57" fmla="*/ 285750 h 592931"/>
              <a:gd name="connsiteX58" fmla="*/ 640556 w 2555081"/>
              <a:gd name="connsiteY58" fmla="*/ 302419 h 592931"/>
              <a:gd name="connsiteX59" fmla="*/ 716756 w 2555081"/>
              <a:gd name="connsiteY59" fmla="*/ 321469 h 592931"/>
              <a:gd name="connsiteX60" fmla="*/ 807244 w 2555081"/>
              <a:gd name="connsiteY60" fmla="*/ 333375 h 592931"/>
              <a:gd name="connsiteX61" fmla="*/ 914400 w 2555081"/>
              <a:gd name="connsiteY61" fmla="*/ 352425 h 592931"/>
              <a:gd name="connsiteX62" fmla="*/ 1040606 w 2555081"/>
              <a:gd name="connsiteY62" fmla="*/ 364331 h 592931"/>
              <a:gd name="connsiteX63" fmla="*/ 1195387 w 2555081"/>
              <a:gd name="connsiteY63" fmla="*/ 371475 h 592931"/>
              <a:gd name="connsiteX64" fmla="*/ 1366837 w 2555081"/>
              <a:gd name="connsiteY64" fmla="*/ 373856 h 592931"/>
              <a:gd name="connsiteX65" fmla="*/ 1485900 w 2555081"/>
              <a:gd name="connsiteY65" fmla="*/ 364331 h 592931"/>
              <a:gd name="connsiteX66" fmla="*/ 1595437 w 2555081"/>
              <a:gd name="connsiteY66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2444 w 2555081"/>
              <a:gd name="connsiteY51" fmla="*/ 152400 h 592931"/>
              <a:gd name="connsiteX52" fmla="*/ 507206 w 2555081"/>
              <a:gd name="connsiteY52" fmla="*/ 185737 h 592931"/>
              <a:gd name="connsiteX53" fmla="*/ 519112 w 2555081"/>
              <a:gd name="connsiteY53" fmla="*/ 214312 h 592931"/>
              <a:gd name="connsiteX54" fmla="*/ 538162 w 2555081"/>
              <a:gd name="connsiteY54" fmla="*/ 240506 h 592931"/>
              <a:gd name="connsiteX55" fmla="*/ 561975 w 2555081"/>
              <a:gd name="connsiteY55" fmla="*/ 261937 h 592931"/>
              <a:gd name="connsiteX56" fmla="*/ 600075 w 2555081"/>
              <a:gd name="connsiteY56" fmla="*/ 285750 h 592931"/>
              <a:gd name="connsiteX57" fmla="*/ 640556 w 2555081"/>
              <a:gd name="connsiteY57" fmla="*/ 302419 h 592931"/>
              <a:gd name="connsiteX58" fmla="*/ 716756 w 2555081"/>
              <a:gd name="connsiteY58" fmla="*/ 321469 h 592931"/>
              <a:gd name="connsiteX59" fmla="*/ 807244 w 2555081"/>
              <a:gd name="connsiteY59" fmla="*/ 333375 h 592931"/>
              <a:gd name="connsiteX60" fmla="*/ 914400 w 2555081"/>
              <a:gd name="connsiteY60" fmla="*/ 352425 h 592931"/>
              <a:gd name="connsiteX61" fmla="*/ 1040606 w 2555081"/>
              <a:gd name="connsiteY61" fmla="*/ 364331 h 592931"/>
              <a:gd name="connsiteX62" fmla="*/ 1195387 w 2555081"/>
              <a:gd name="connsiteY62" fmla="*/ 371475 h 592931"/>
              <a:gd name="connsiteX63" fmla="*/ 1366837 w 2555081"/>
              <a:gd name="connsiteY63" fmla="*/ 373856 h 592931"/>
              <a:gd name="connsiteX64" fmla="*/ 1485900 w 2555081"/>
              <a:gd name="connsiteY64" fmla="*/ 364331 h 592931"/>
              <a:gd name="connsiteX65" fmla="*/ 1595437 w 2555081"/>
              <a:gd name="connsiteY65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7206 w 2555081"/>
              <a:gd name="connsiteY51" fmla="*/ 185737 h 592931"/>
              <a:gd name="connsiteX52" fmla="*/ 519112 w 2555081"/>
              <a:gd name="connsiteY52" fmla="*/ 214312 h 592931"/>
              <a:gd name="connsiteX53" fmla="*/ 538162 w 2555081"/>
              <a:gd name="connsiteY53" fmla="*/ 240506 h 592931"/>
              <a:gd name="connsiteX54" fmla="*/ 561975 w 2555081"/>
              <a:gd name="connsiteY54" fmla="*/ 261937 h 592931"/>
              <a:gd name="connsiteX55" fmla="*/ 600075 w 2555081"/>
              <a:gd name="connsiteY55" fmla="*/ 285750 h 592931"/>
              <a:gd name="connsiteX56" fmla="*/ 640556 w 2555081"/>
              <a:gd name="connsiteY56" fmla="*/ 302419 h 592931"/>
              <a:gd name="connsiteX57" fmla="*/ 716756 w 2555081"/>
              <a:gd name="connsiteY57" fmla="*/ 321469 h 592931"/>
              <a:gd name="connsiteX58" fmla="*/ 807244 w 2555081"/>
              <a:gd name="connsiteY58" fmla="*/ 333375 h 592931"/>
              <a:gd name="connsiteX59" fmla="*/ 914400 w 2555081"/>
              <a:gd name="connsiteY59" fmla="*/ 352425 h 592931"/>
              <a:gd name="connsiteX60" fmla="*/ 1040606 w 2555081"/>
              <a:gd name="connsiteY60" fmla="*/ 364331 h 592931"/>
              <a:gd name="connsiteX61" fmla="*/ 1195387 w 2555081"/>
              <a:gd name="connsiteY61" fmla="*/ 371475 h 592931"/>
              <a:gd name="connsiteX62" fmla="*/ 1366837 w 2555081"/>
              <a:gd name="connsiteY62" fmla="*/ 373856 h 592931"/>
              <a:gd name="connsiteX63" fmla="*/ 1485900 w 2555081"/>
              <a:gd name="connsiteY63" fmla="*/ 364331 h 592931"/>
              <a:gd name="connsiteX64" fmla="*/ 1595437 w 2555081"/>
              <a:gd name="connsiteY64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19112 w 2555081"/>
              <a:gd name="connsiteY51" fmla="*/ 214312 h 592931"/>
              <a:gd name="connsiteX52" fmla="*/ 538162 w 2555081"/>
              <a:gd name="connsiteY52" fmla="*/ 240506 h 592931"/>
              <a:gd name="connsiteX53" fmla="*/ 561975 w 2555081"/>
              <a:gd name="connsiteY53" fmla="*/ 261937 h 592931"/>
              <a:gd name="connsiteX54" fmla="*/ 600075 w 2555081"/>
              <a:gd name="connsiteY54" fmla="*/ 285750 h 592931"/>
              <a:gd name="connsiteX55" fmla="*/ 640556 w 2555081"/>
              <a:gd name="connsiteY55" fmla="*/ 302419 h 592931"/>
              <a:gd name="connsiteX56" fmla="*/ 716756 w 2555081"/>
              <a:gd name="connsiteY56" fmla="*/ 321469 h 592931"/>
              <a:gd name="connsiteX57" fmla="*/ 807244 w 2555081"/>
              <a:gd name="connsiteY57" fmla="*/ 333375 h 592931"/>
              <a:gd name="connsiteX58" fmla="*/ 914400 w 2555081"/>
              <a:gd name="connsiteY58" fmla="*/ 352425 h 592931"/>
              <a:gd name="connsiteX59" fmla="*/ 1040606 w 2555081"/>
              <a:gd name="connsiteY59" fmla="*/ 364331 h 592931"/>
              <a:gd name="connsiteX60" fmla="*/ 1195387 w 2555081"/>
              <a:gd name="connsiteY60" fmla="*/ 371475 h 592931"/>
              <a:gd name="connsiteX61" fmla="*/ 1366837 w 2555081"/>
              <a:gd name="connsiteY61" fmla="*/ 373856 h 592931"/>
              <a:gd name="connsiteX62" fmla="*/ 1485900 w 2555081"/>
              <a:gd name="connsiteY62" fmla="*/ 364331 h 592931"/>
              <a:gd name="connsiteX63" fmla="*/ 1595437 w 2555081"/>
              <a:gd name="connsiteY63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38162 w 2555081"/>
              <a:gd name="connsiteY51" fmla="*/ 240506 h 592931"/>
              <a:gd name="connsiteX52" fmla="*/ 561975 w 2555081"/>
              <a:gd name="connsiteY52" fmla="*/ 261937 h 592931"/>
              <a:gd name="connsiteX53" fmla="*/ 600075 w 2555081"/>
              <a:gd name="connsiteY53" fmla="*/ 285750 h 592931"/>
              <a:gd name="connsiteX54" fmla="*/ 640556 w 2555081"/>
              <a:gd name="connsiteY54" fmla="*/ 302419 h 592931"/>
              <a:gd name="connsiteX55" fmla="*/ 716756 w 2555081"/>
              <a:gd name="connsiteY55" fmla="*/ 321469 h 592931"/>
              <a:gd name="connsiteX56" fmla="*/ 807244 w 2555081"/>
              <a:gd name="connsiteY56" fmla="*/ 333375 h 592931"/>
              <a:gd name="connsiteX57" fmla="*/ 914400 w 2555081"/>
              <a:gd name="connsiteY57" fmla="*/ 352425 h 592931"/>
              <a:gd name="connsiteX58" fmla="*/ 1040606 w 2555081"/>
              <a:gd name="connsiteY58" fmla="*/ 364331 h 592931"/>
              <a:gd name="connsiteX59" fmla="*/ 1195387 w 2555081"/>
              <a:gd name="connsiteY59" fmla="*/ 371475 h 592931"/>
              <a:gd name="connsiteX60" fmla="*/ 1366837 w 2555081"/>
              <a:gd name="connsiteY60" fmla="*/ 373856 h 592931"/>
              <a:gd name="connsiteX61" fmla="*/ 1485900 w 2555081"/>
              <a:gd name="connsiteY61" fmla="*/ 364331 h 592931"/>
              <a:gd name="connsiteX62" fmla="*/ 1595437 w 2555081"/>
              <a:gd name="connsiteY62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538162 w 2555081"/>
              <a:gd name="connsiteY50" fmla="*/ 240506 h 592931"/>
              <a:gd name="connsiteX51" fmla="*/ 561975 w 2555081"/>
              <a:gd name="connsiteY51" fmla="*/ 261937 h 592931"/>
              <a:gd name="connsiteX52" fmla="*/ 600075 w 2555081"/>
              <a:gd name="connsiteY52" fmla="*/ 285750 h 592931"/>
              <a:gd name="connsiteX53" fmla="*/ 640556 w 2555081"/>
              <a:gd name="connsiteY53" fmla="*/ 302419 h 592931"/>
              <a:gd name="connsiteX54" fmla="*/ 716756 w 2555081"/>
              <a:gd name="connsiteY54" fmla="*/ 321469 h 592931"/>
              <a:gd name="connsiteX55" fmla="*/ 807244 w 2555081"/>
              <a:gd name="connsiteY55" fmla="*/ 333375 h 592931"/>
              <a:gd name="connsiteX56" fmla="*/ 914400 w 2555081"/>
              <a:gd name="connsiteY56" fmla="*/ 352425 h 592931"/>
              <a:gd name="connsiteX57" fmla="*/ 1040606 w 2555081"/>
              <a:gd name="connsiteY57" fmla="*/ 364331 h 592931"/>
              <a:gd name="connsiteX58" fmla="*/ 1195387 w 2555081"/>
              <a:gd name="connsiteY58" fmla="*/ 371475 h 592931"/>
              <a:gd name="connsiteX59" fmla="*/ 1366837 w 2555081"/>
              <a:gd name="connsiteY59" fmla="*/ 373856 h 592931"/>
              <a:gd name="connsiteX60" fmla="*/ 1485900 w 2555081"/>
              <a:gd name="connsiteY60" fmla="*/ 364331 h 592931"/>
              <a:gd name="connsiteX61" fmla="*/ 1595437 w 2555081"/>
              <a:gd name="connsiteY61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538162 w 2555081"/>
              <a:gd name="connsiteY49" fmla="*/ 240506 h 592931"/>
              <a:gd name="connsiteX50" fmla="*/ 561975 w 2555081"/>
              <a:gd name="connsiteY50" fmla="*/ 261937 h 592931"/>
              <a:gd name="connsiteX51" fmla="*/ 600075 w 2555081"/>
              <a:gd name="connsiteY51" fmla="*/ 285750 h 592931"/>
              <a:gd name="connsiteX52" fmla="*/ 640556 w 2555081"/>
              <a:gd name="connsiteY52" fmla="*/ 302419 h 592931"/>
              <a:gd name="connsiteX53" fmla="*/ 716756 w 2555081"/>
              <a:gd name="connsiteY53" fmla="*/ 321469 h 592931"/>
              <a:gd name="connsiteX54" fmla="*/ 807244 w 2555081"/>
              <a:gd name="connsiteY54" fmla="*/ 333375 h 592931"/>
              <a:gd name="connsiteX55" fmla="*/ 914400 w 2555081"/>
              <a:gd name="connsiteY55" fmla="*/ 352425 h 592931"/>
              <a:gd name="connsiteX56" fmla="*/ 1040606 w 2555081"/>
              <a:gd name="connsiteY56" fmla="*/ 364331 h 592931"/>
              <a:gd name="connsiteX57" fmla="*/ 1195387 w 2555081"/>
              <a:gd name="connsiteY57" fmla="*/ 371475 h 592931"/>
              <a:gd name="connsiteX58" fmla="*/ 1366837 w 2555081"/>
              <a:gd name="connsiteY58" fmla="*/ 373856 h 592931"/>
              <a:gd name="connsiteX59" fmla="*/ 1485900 w 2555081"/>
              <a:gd name="connsiteY59" fmla="*/ 364331 h 592931"/>
              <a:gd name="connsiteX60" fmla="*/ 1595437 w 2555081"/>
              <a:gd name="connsiteY60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86012 w 2555081"/>
              <a:gd name="connsiteY23" fmla="*/ 371475 h 592931"/>
              <a:gd name="connsiteX24" fmla="*/ 2312194 w 2555081"/>
              <a:gd name="connsiteY24" fmla="*/ 407194 h 592931"/>
              <a:gd name="connsiteX25" fmla="*/ 2240756 w 2555081"/>
              <a:gd name="connsiteY25" fmla="*/ 438150 h 592931"/>
              <a:gd name="connsiteX26" fmla="*/ 2143125 w 2555081"/>
              <a:gd name="connsiteY26" fmla="*/ 469106 h 592931"/>
              <a:gd name="connsiteX27" fmla="*/ 2071687 w 2555081"/>
              <a:gd name="connsiteY27" fmla="*/ 488156 h 592931"/>
              <a:gd name="connsiteX28" fmla="*/ 1888331 w 2555081"/>
              <a:gd name="connsiteY28" fmla="*/ 531019 h 592931"/>
              <a:gd name="connsiteX29" fmla="*/ 1702594 w 2555081"/>
              <a:gd name="connsiteY29" fmla="*/ 552450 h 592931"/>
              <a:gd name="connsiteX30" fmla="*/ 1469231 w 2555081"/>
              <a:gd name="connsiteY30" fmla="*/ 573881 h 592931"/>
              <a:gd name="connsiteX31" fmla="*/ 1245394 w 2555081"/>
              <a:gd name="connsiteY31" fmla="*/ 588169 h 592931"/>
              <a:gd name="connsiteX32" fmla="*/ 997744 w 2555081"/>
              <a:gd name="connsiteY32" fmla="*/ 592931 h 592931"/>
              <a:gd name="connsiteX33" fmla="*/ 802481 w 2555081"/>
              <a:gd name="connsiteY33" fmla="*/ 583406 h 592931"/>
              <a:gd name="connsiteX34" fmla="*/ 626269 w 2555081"/>
              <a:gd name="connsiteY34" fmla="*/ 559594 h 592931"/>
              <a:gd name="connsiteX35" fmla="*/ 483394 w 2555081"/>
              <a:gd name="connsiteY35" fmla="*/ 528637 h 592931"/>
              <a:gd name="connsiteX36" fmla="*/ 307181 w 2555081"/>
              <a:gd name="connsiteY36" fmla="*/ 473869 h 592931"/>
              <a:gd name="connsiteX37" fmla="*/ 185737 w 2555081"/>
              <a:gd name="connsiteY37" fmla="*/ 428625 h 592931"/>
              <a:gd name="connsiteX38" fmla="*/ 100012 w 2555081"/>
              <a:gd name="connsiteY38" fmla="*/ 381000 h 592931"/>
              <a:gd name="connsiteX39" fmla="*/ 40481 w 2555081"/>
              <a:gd name="connsiteY39" fmla="*/ 328612 h 592931"/>
              <a:gd name="connsiteX40" fmla="*/ 14287 w 2555081"/>
              <a:gd name="connsiteY40" fmla="*/ 297656 h 592931"/>
              <a:gd name="connsiteX41" fmla="*/ 2381 w 2555081"/>
              <a:gd name="connsiteY41" fmla="*/ 271462 h 592931"/>
              <a:gd name="connsiteX42" fmla="*/ 0 w 2555081"/>
              <a:gd name="connsiteY42" fmla="*/ 247650 h 592931"/>
              <a:gd name="connsiteX43" fmla="*/ 9525 w 2555081"/>
              <a:gd name="connsiteY43" fmla="*/ 216694 h 592931"/>
              <a:gd name="connsiteX44" fmla="*/ 28575 w 2555081"/>
              <a:gd name="connsiteY44" fmla="*/ 197644 h 592931"/>
              <a:gd name="connsiteX45" fmla="*/ 78581 w 2555081"/>
              <a:gd name="connsiteY45" fmla="*/ 164306 h 592931"/>
              <a:gd name="connsiteX46" fmla="*/ 133350 w 2555081"/>
              <a:gd name="connsiteY46" fmla="*/ 135731 h 592931"/>
              <a:gd name="connsiteX47" fmla="*/ 180975 w 2555081"/>
              <a:gd name="connsiteY47" fmla="*/ 111919 h 592931"/>
              <a:gd name="connsiteX48" fmla="*/ 538162 w 2555081"/>
              <a:gd name="connsiteY48" fmla="*/ 240506 h 592931"/>
              <a:gd name="connsiteX49" fmla="*/ 561975 w 2555081"/>
              <a:gd name="connsiteY49" fmla="*/ 261937 h 592931"/>
              <a:gd name="connsiteX50" fmla="*/ 600075 w 2555081"/>
              <a:gd name="connsiteY50" fmla="*/ 285750 h 592931"/>
              <a:gd name="connsiteX51" fmla="*/ 640556 w 2555081"/>
              <a:gd name="connsiteY51" fmla="*/ 302419 h 592931"/>
              <a:gd name="connsiteX52" fmla="*/ 716756 w 2555081"/>
              <a:gd name="connsiteY52" fmla="*/ 321469 h 592931"/>
              <a:gd name="connsiteX53" fmla="*/ 807244 w 2555081"/>
              <a:gd name="connsiteY53" fmla="*/ 333375 h 592931"/>
              <a:gd name="connsiteX54" fmla="*/ 914400 w 2555081"/>
              <a:gd name="connsiteY54" fmla="*/ 352425 h 592931"/>
              <a:gd name="connsiteX55" fmla="*/ 1040606 w 2555081"/>
              <a:gd name="connsiteY55" fmla="*/ 364331 h 592931"/>
              <a:gd name="connsiteX56" fmla="*/ 1195387 w 2555081"/>
              <a:gd name="connsiteY56" fmla="*/ 371475 h 592931"/>
              <a:gd name="connsiteX57" fmla="*/ 1366837 w 2555081"/>
              <a:gd name="connsiteY57" fmla="*/ 373856 h 592931"/>
              <a:gd name="connsiteX58" fmla="*/ 1485900 w 2555081"/>
              <a:gd name="connsiteY58" fmla="*/ 364331 h 592931"/>
              <a:gd name="connsiteX59" fmla="*/ 1595437 w 2555081"/>
              <a:gd name="connsiteY59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86012 w 2555081"/>
              <a:gd name="connsiteY23" fmla="*/ 371475 h 592931"/>
              <a:gd name="connsiteX24" fmla="*/ 2312194 w 2555081"/>
              <a:gd name="connsiteY24" fmla="*/ 407194 h 592931"/>
              <a:gd name="connsiteX25" fmla="*/ 2240756 w 2555081"/>
              <a:gd name="connsiteY25" fmla="*/ 438150 h 592931"/>
              <a:gd name="connsiteX26" fmla="*/ 2143125 w 2555081"/>
              <a:gd name="connsiteY26" fmla="*/ 469106 h 592931"/>
              <a:gd name="connsiteX27" fmla="*/ 2071687 w 2555081"/>
              <a:gd name="connsiteY27" fmla="*/ 488156 h 592931"/>
              <a:gd name="connsiteX28" fmla="*/ 1888331 w 2555081"/>
              <a:gd name="connsiteY28" fmla="*/ 531019 h 592931"/>
              <a:gd name="connsiteX29" fmla="*/ 1702594 w 2555081"/>
              <a:gd name="connsiteY29" fmla="*/ 552450 h 592931"/>
              <a:gd name="connsiteX30" fmla="*/ 1469231 w 2555081"/>
              <a:gd name="connsiteY30" fmla="*/ 573881 h 592931"/>
              <a:gd name="connsiteX31" fmla="*/ 1245394 w 2555081"/>
              <a:gd name="connsiteY31" fmla="*/ 588169 h 592931"/>
              <a:gd name="connsiteX32" fmla="*/ 997744 w 2555081"/>
              <a:gd name="connsiteY32" fmla="*/ 592931 h 592931"/>
              <a:gd name="connsiteX33" fmla="*/ 802481 w 2555081"/>
              <a:gd name="connsiteY33" fmla="*/ 583406 h 592931"/>
              <a:gd name="connsiteX34" fmla="*/ 626269 w 2555081"/>
              <a:gd name="connsiteY34" fmla="*/ 559594 h 592931"/>
              <a:gd name="connsiteX35" fmla="*/ 483394 w 2555081"/>
              <a:gd name="connsiteY35" fmla="*/ 528637 h 592931"/>
              <a:gd name="connsiteX36" fmla="*/ 307181 w 2555081"/>
              <a:gd name="connsiteY36" fmla="*/ 473869 h 592931"/>
              <a:gd name="connsiteX37" fmla="*/ 185737 w 2555081"/>
              <a:gd name="connsiteY37" fmla="*/ 428625 h 592931"/>
              <a:gd name="connsiteX38" fmla="*/ 100012 w 2555081"/>
              <a:gd name="connsiteY38" fmla="*/ 381000 h 592931"/>
              <a:gd name="connsiteX39" fmla="*/ 40481 w 2555081"/>
              <a:gd name="connsiteY39" fmla="*/ 328612 h 592931"/>
              <a:gd name="connsiteX40" fmla="*/ 14287 w 2555081"/>
              <a:gd name="connsiteY40" fmla="*/ 297656 h 592931"/>
              <a:gd name="connsiteX41" fmla="*/ 2381 w 2555081"/>
              <a:gd name="connsiteY41" fmla="*/ 271462 h 592931"/>
              <a:gd name="connsiteX42" fmla="*/ 0 w 2555081"/>
              <a:gd name="connsiteY42" fmla="*/ 247650 h 592931"/>
              <a:gd name="connsiteX43" fmla="*/ 9525 w 2555081"/>
              <a:gd name="connsiteY43" fmla="*/ 216694 h 592931"/>
              <a:gd name="connsiteX44" fmla="*/ 28575 w 2555081"/>
              <a:gd name="connsiteY44" fmla="*/ 197644 h 592931"/>
              <a:gd name="connsiteX45" fmla="*/ 78581 w 2555081"/>
              <a:gd name="connsiteY45" fmla="*/ 164306 h 592931"/>
              <a:gd name="connsiteX46" fmla="*/ 133350 w 2555081"/>
              <a:gd name="connsiteY46" fmla="*/ 135731 h 592931"/>
              <a:gd name="connsiteX47" fmla="*/ 180975 w 2555081"/>
              <a:gd name="connsiteY47" fmla="*/ 111919 h 592931"/>
              <a:gd name="connsiteX48" fmla="*/ 538162 w 2555081"/>
              <a:gd name="connsiteY48" fmla="*/ 240506 h 592931"/>
              <a:gd name="connsiteX49" fmla="*/ 561975 w 2555081"/>
              <a:gd name="connsiteY49" fmla="*/ 261937 h 592931"/>
              <a:gd name="connsiteX50" fmla="*/ 600075 w 2555081"/>
              <a:gd name="connsiteY50" fmla="*/ 285750 h 592931"/>
              <a:gd name="connsiteX51" fmla="*/ 640556 w 2555081"/>
              <a:gd name="connsiteY51" fmla="*/ 302419 h 592931"/>
              <a:gd name="connsiteX52" fmla="*/ 716756 w 2555081"/>
              <a:gd name="connsiteY52" fmla="*/ 321469 h 592931"/>
              <a:gd name="connsiteX53" fmla="*/ 807244 w 2555081"/>
              <a:gd name="connsiteY53" fmla="*/ 333375 h 592931"/>
              <a:gd name="connsiteX54" fmla="*/ 914400 w 2555081"/>
              <a:gd name="connsiteY54" fmla="*/ 352425 h 592931"/>
              <a:gd name="connsiteX55" fmla="*/ 1012650 w 2555081"/>
              <a:gd name="connsiteY55" fmla="*/ 360767 h 592931"/>
              <a:gd name="connsiteX56" fmla="*/ 1040606 w 2555081"/>
              <a:gd name="connsiteY56" fmla="*/ 364331 h 592931"/>
              <a:gd name="connsiteX57" fmla="*/ 1195387 w 2555081"/>
              <a:gd name="connsiteY57" fmla="*/ 371475 h 592931"/>
              <a:gd name="connsiteX58" fmla="*/ 1366837 w 2555081"/>
              <a:gd name="connsiteY58" fmla="*/ 373856 h 592931"/>
              <a:gd name="connsiteX59" fmla="*/ 1485900 w 2555081"/>
              <a:gd name="connsiteY59" fmla="*/ 364331 h 592931"/>
              <a:gd name="connsiteX60" fmla="*/ 1595437 w 2555081"/>
              <a:gd name="connsiteY60" fmla="*/ 359569 h 592931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28575 w 2555081"/>
              <a:gd name="connsiteY45" fmla="*/ 197644 h 594129"/>
              <a:gd name="connsiteX46" fmla="*/ 78581 w 2555081"/>
              <a:gd name="connsiteY46" fmla="*/ 164306 h 594129"/>
              <a:gd name="connsiteX47" fmla="*/ 133350 w 2555081"/>
              <a:gd name="connsiteY47" fmla="*/ 135731 h 594129"/>
              <a:gd name="connsiteX48" fmla="*/ 180975 w 2555081"/>
              <a:gd name="connsiteY48" fmla="*/ 111919 h 594129"/>
              <a:gd name="connsiteX49" fmla="*/ 538162 w 2555081"/>
              <a:gd name="connsiteY49" fmla="*/ 240506 h 594129"/>
              <a:gd name="connsiteX50" fmla="*/ 561975 w 2555081"/>
              <a:gd name="connsiteY50" fmla="*/ 261937 h 594129"/>
              <a:gd name="connsiteX51" fmla="*/ 600075 w 2555081"/>
              <a:gd name="connsiteY51" fmla="*/ 285750 h 594129"/>
              <a:gd name="connsiteX52" fmla="*/ 640556 w 2555081"/>
              <a:gd name="connsiteY52" fmla="*/ 302419 h 594129"/>
              <a:gd name="connsiteX53" fmla="*/ 716756 w 2555081"/>
              <a:gd name="connsiteY53" fmla="*/ 321469 h 594129"/>
              <a:gd name="connsiteX54" fmla="*/ 807244 w 2555081"/>
              <a:gd name="connsiteY54" fmla="*/ 333375 h 594129"/>
              <a:gd name="connsiteX55" fmla="*/ 914400 w 2555081"/>
              <a:gd name="connsiteY55" fmla="*/ 352425 h 594129"/>
              <a:gd name="connsiteX56" fmla="*/ 1012650 w 2555081"/>
              <a:gd name="connsiteY56" fmla="*/ 360767 h 594129"/>
              <a:gd name="connsiteX57" fmla="*/ 1040606 w 2555081"/>
              <a:gd name="connsiteY57" fmla="*/ 364331 h 594129"/>
              <a:gd name="connsiteX58" fmla="*/ 1195387 w 2555081"/>
              <a:gd name="connsiteY58" fmla="*/ 371475 h 594129"/>
              <a:gd name="connsiteX59" fmla="*/ 1366837 w 2555081"/>
              <a:gd name="connsiteY59" fmla="*/ 373856 h 594129"/>
              <a:gd name="connsiteX60" fmla="*/ 1485900 w 2555081"/>
              <a:gd name="connsiteY60" fmla="*/ 364331 h 594129"/>
              <a:gd name="connsiteX61" fmla="*/ 1595437 w 2555081"/>
              <a:gd name="connsiteY61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28575 w 2555081"/>
              <a:gd name="connsiteY45" fmla="*/ 197644 h 594129"/>
              <a:gd name="connsiteX46" fmla="*/ 78581 w 2555081"/>
              <a:gd name="connsiteY46" fmla="*/ 164306 h 594129"/>
              <a:gd name="connsiteX47" fmla="*/ 133350 w 2555081"/>
              <a:gd name="connsiteY47" fmla="*/ 135731 h 594129"/>
              <a:gd name="connsiteX48" fmla="*/ 538162 w 2555081"/>
              <a:gd name="connsiteY48" fmla="*/ 240506 h 594129"/>
              <a:gd name="connsiteX49" fmla="*/ 561975 w 2555081"/>
              <a:gd name="connsiteY49" fmla="*/ 261937 h 594129"/>
              <a:gd name="connsiteX50" fmla="*/ 600075 w 2555081"/>
              <a:gd name="connsiteY50" fmla="*/ 285750 h 594129"/>
              <a:gd name="connsiteX51" fmla="*/ 640556 w 2555081"/>
              <a:gd name="connsiteY51" fmla="*/ 302419 h 594129"/>
              <a:gd name="connsiteX52" fmla="*/ 716756 w 2555081"/>
              <a:gd name="connsiteY52" fmla="*/ 321469 h 594129"/>
              <a:gd name="connsiteX53" fmla="*/ 807244 w 2555081"/>
              <a:gd name="connsiteY53" fmla="*/ 333375 h 594129"/>
              <a:gd name="connsiteX54" fmla="*/ 914400 w 2555081"/>
              <a:gd name="connsiteY54" fmla="*/ 352425 h 594129"/>
              <a:gd name="connsiteX55" fmla="*/ 1012650 w 2555081"/>
              <a:gd name="connsiteY55" fmla="*/ 360767 h 594129"/>
              <a:gd name="connsiteX56" fmla="*/ 1040606 w 2555081"/>
              <a:gd name="connsiteY56" fmla="*/ 364331 h 594129"/>
              <a:gd name="connsiteX57" fmla="*/ 1195387 w 2555081"/>
              <a:gd name="connsiteY57" fmla="*/ 371475 h 594129"/>
              <a:gd name="connsiteX58" fmla="*/ 1366837 w 2555081"/>
              <a:gd name="connsiteY58" fmla="*/ 373856 h 594129"/>
              <a:gd name="connsiteX59" fmla="*/ 1485900 w 2555081"/>
              <a:gd name="connsiteY59" fmla="*/ 364331 h 594129"/>
              <a:gd name="connsiteX60" fmla="*/ 1595437 w 2555081"/>
              <a:gd name="connsiteY60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28575 w 2555081"/>
              <a:gd name="connsiteY45" fmla="*/ 197644 h 594129"/>
              <a:gd name="connsiteX46" fmla="*/ 78581 w 2555081"/>
              <a:gd name="connsiteY46" fmla="*/ 164306 h 594129"/>
              <a:gd name="connsiteX47" fmla="*/ 133350 w 2555081"/>
              <a:gd name="connsiteY47" fmla="*/ 135731 h 594129"/>
              <a:gd name="connsiteX48" fmla="*/ 561975 w 2555081"/>
              <a:gd name="connsiteY48" fmla="*/ 261937 h 594129"/>
              <a:gd name="connsiteX49" fmla="*/ 600075 w 2555081"/>
              <a:gd name="connsiteY49" fmla="*/ 285750 h 594129"/>
              <a:gd name="connsiteX50" fmla="*/ 640556 w 2555081"/>
              <a:gd name="connsiteY50" fmla="*/ 302419 h 594129"/>
              <a:gd name="connsiteX51" fmla="*/ 716756 w 2555081"/>
              <a:gd name="connsiteY51" fmla="*/ 321469 h 594129"/>
              <a:gd name="connsiteX52" fmla="*/ 807244 w 2555081"/>
              <a:gd name="connsiteY52" fmla="*/ 333375 h 594129"/>
              <a:gd name="connsiteX53" fmla="*/ 914400 w 2555081"/>
              <a:gd name="connsiteY53" fmla="*/ 352425 h 594129"/>
              <a:gd name="connsiteX54" fmla="*/ 1012650 w 2555081"/>
              <a:gd name="connsiteY54" fmla="*/ 360767 h 594129"/>
              <a:gd name="connsiteX55" fmla="*/ 1040606 w 2555081"/>
              <a:gd name="connsiteY55" fmla="*/ 364331 h 594129"/>
              <a:gd name="connsiteX56" fmla="*/ 1195387 w 2555081"/>
              <a:gd name="connsiteY56" fmla="*/ 371475 h 594129"/>
              <a:gd name="connsiteX57" fmla="*/ 1366837 w 2555081"/>
              <a:gd name="connsiteY57" fmla="*/ 373856 h 594129"/>
              <a:gd name="connsiteX58" fmla="*/ 1485900 w 2555081"/>
              <a:gd name="connsiteY58" fmla="*/ 364331 h 594129"/>
              <a:gd name="connsiteX59" fmla="*/ 1595437 w 2555081"/>
              <a:gd name="connsiteY59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28575 w 2555081"/>
              <a:gd name="connsiteY45" fmla="*/ 197644 h 594129"/>
              <a:gd name="connsiteX46" fmla="*/ 78581 w 2555081"/>
              <a:gd name="connsiteY46" fmla="*/ 164306 h 594129"/>
              <a:gd name="connsiteX47" fmla="*/ 561975 w 2555081"/>
              <a:gd name="connsiteY47" fmla="*/ 261937 h 594129"/>
              <a:gd name="connsiteX48" fmla="*/ 600075 w 2555081"/>
              <a:gd name="connsiteY48" fmla="*/ 285750 h 594129"/>
              <a:gd name="connsiteX49" fmla="*/ 640556 w 2555081"/>
              <a:gd name="connsiteY49" fmla="*/ 302419 h 594129"/>
              <a:gd name="connsiteX50" fmla="*/ 716756 w 2555081"/>
              <a:gd name="connsiteY50" fmla="*/ 321469 h 594129"/>
              <a:gd name="connsiteX51" fmla="*/ 807244 w 2555081"/>
              <a:gd name="connsiteY51" fmla="*/ 333375 h 594129"/>
              <a:gd name="connsiteX52" fmla="*/ 914400 w 2555081"/>
              <a:gd name="connsiteY52" fmla="*/ 352425 h 594129"/>
              <a:gd name="connsiteX53" fmla="*/ 1012650 w 2555081"/>
              <a:gd name="connsiteY53" fmla="*/ 360767 h 594129"/>
              <a:gd name="connsiteX54" fmla="*/ 1040606 w 2555081"/>
              <a:gd name="connsiteY54" fmla="*/ 364331 h 594129"/>
              <a:gd name="connsiteX55" fmla="*/ 1195387 w 2555081"/>
              <a:gd name="connsiteY55" fmla="*/ 371475 h 594129"/>
              <a:gd name="connsiteX56" fmla="*/ 1366837 w 2555081"/>
              <a:gd name="connsiteY56" fmla="*/ 373856 h 594129"/>
              <a:gd name="connsiteX57" fmla="*/ 1485900 w 2555081"/>
              <a:gd name="connsiteY57" fmla="*/ 364331 h 594129"/>
              <a:gd name="connsiteX58" fmla="*/ 1595437 w 2555081"/>
              <a:gd name="connsiteY58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28575 w 2555081"/>
              <a:gd name="connsiteY45" fmla="*/ 197644 h 594129"/>
              <a:gd name="connsiteX46" fmla="*/ 561975 w 2555081"/>
              <a:gd name="connsiteY46" fmla="*/ 261937 h 594129"/>
              <a:gd name="connsiteX47" fmla="*/ 600075 w 2555081"/>
              <a:gd name="connsiteY47" fmla="*/ 285750 h 594129"/>
              <a:gd name="connsiteX48" fmla="*/ 640556 w 2555081"/>
              <a:gd name="connsiteY48" fmla="*/ 302419 h 594129"/>
              <a:gd name="connsiteX49" fmla="*/ 716756 w 2555081"/>
              <a:gd name="connsiteY49" fmla="*/ 321469 h 594129"/>
              <a:gd name="connsiteX50" fmla="*/ 807244 w 2555081"/>
              <a:gd name="connsiteY50" fmla="*/ 333375 h 594129"/>
              <a:gd name="connsiteX51" fmla="*/ 914400 w 2555081"/>
              <a:gd name="connsiteY51" fmla="*/ 352425 h 594129"/>
              <a:gd name="connsiteX52" fmla="*/ 1012650 w 2555081"/>
              <a:gd name="connsiteY52" fmla="*/ 360767 h 594129"/>
              <a:gd name="connsiteX53" fmla="*/ 1040606 w 2555081"/>
              <a:gd name="connsiteY53" fmla="*/ 364331 h 594129"/>
              <a:gd name="connsiteX54" fmla="*/ 1195387 w 2555081"/>
              <a:gd name="connsiteY54" fmla="*/ 371475 h 594129"/>
              <a:gd name="connsiteX55" fmla="*/ 1366837 w 2555081"/>
              <a:gd name="connsiteY55" fmla="*/ 373856 h 594129"/>
              <a:gd name="connsiteX56" fmla="*/ 1485900 w 2555081"/>
              <a:gd name="connsiteY56" fmla="*/ 364331 h 594129"/>
              <a:gd name="connsiteX57" fmla="*/ 1595437 w 2555081"/>
              <a:gd name="connsiteY57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561975 w 2555081"/>
              <a:gd name="connsiteY45" fmla="*/ 261937 h 594129"/>
              <a:gd name="connsiteX46" fmla="*/ 600075 w 2555081"/>
              <a:gd name="connsiteY46" fmla="*/ 285750 h 594129"/>
              <a:gd name="connsiteX47" fmla="*/ 640556 w 2555081"/>
              <a:gd name="connsiteY47" fmla="*/ 302419 h 594129"/>
              <a:gd name="connsiteX48" fmla="*/ 716756 w 2555081"/>
              <a:gd name="connsiteY48" fmla="*/ 321469 h 594129"/>
              <a:gd name="connsiteX49" fmla="*/ 807244 w 2555081"/>
              <a:gd name="connsiteY49" fmla="*/ 333375 h 594129"/>
              <a:gd name="connsiteX50" fmla="*/ 914400 w 2555081"/>
              <a:gd name="connsiteY50" fmla="*/ 352425 h 594129"/>
              <a:gd name="connsiteX51" fmla="*/ 1012650 w 2555081"/>
              <a:gd name="connsiteY51" fmla="*/ 360767 h 594129"/>
              <a:gd name="connsiteX52" fmla="*/ 1040606 w 2555081"/>
              <a:gd name="connsiteY52" fmla="*/ 364331 h 594129"/>
              <a:gd name="connsiteX53" fmla="*/ 1195387 w 2555081"/>
              <a:gd name="connsiteY53" fmla="*/ 371475 h 594129"/>
              <a:gd name="connsiteX54" fmla="*/ 1366837 w 2555081"/>
              <a:gd name="connsiteY54" fmla="*/ 373856 h 594129"/>
              <a:gd name="connsiteX55" fmla="*/ 1485900 w 2555081"/>
              <a:gd name="connsiteY55" fmla="*/ 364331 h 594129"/>
              <a:gd name="connsiteX56" fmla="*/ 1595437 w 2555081"/>
              <a:gd name="connsiteY56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561975 w 2555081"/>
              <a:gd name="connsiteY44" fmla="*/ 261937 h 594129"/>
              <a:gd name="connsiteX45" fmla="*/ 600075 w 2555081"/>
              <a:gd name="connsiteY45" fmla="*/ 285750 h 594129"/>
              <a:gd name="connsiteX46" fmla="*/ 640556 w 2555081"/>
              <a:gd name="connsiteY46" fmla="*/ 302419 h 594129"/>
              <a:gd name="connsiteX47" fmla="*/ 716756 w 2555081"/>
              <a:gd name="connsiteY47" fmla="*/ 321469 h 594129"/>
              <a:gd name="connsiteX48" fmla="*/ 807244 w 2555081"/>
              <a:gd name="connsiteY48" fmla="*/ 333375 h 594129"/>
              <a:gd name="connsiteX49" fmla="*/ 914400 w 2555081"/>
              <a:gd name="connsiteY49" fmla="*/ 352425 h 594129"/>
              <a:gd name="connsiteX50" fmla="*/ 1012650 w 2555081"/>
              <a:gd name="connsiteY50" fmla="*/ 360767 h 594129"/>
              <a:gd name="connsiteX51" fmla="*/ 1040606 w 2555081"/>
              <a:gd name="connsiteY51" fmla="*/ 364331 h 594129"/>
              <a:gd name="connsiteX52" fmla="*/ 1195387 w 2555081"/>
              <a:gd name="connsiteY52" fmla="*/ 371475 h 594129"/>
              <a:gd name="connsiteX53" fmla="*/ 1366837 w 2555081"/>
              <a:gd name="connsiteY53" fmla="*/ 373856 h 594129"/>
              <a:gd name="connsiteX54" fmla="*/ 1485900 w 2555081"/>
              <a:gd name="connsiteY54" fmla="*/ 364331 h 594129"/>
              <a:gd name="connsiteX55" fmla="*/ 1595437 w 2555081"/>
              <a:gd name="connsiteY55" fmla="*/ 359569 h 594129"/>
              <a:gd name="connsiteX0" fmla="*/ 1593056 w 2552700"/>
              <a:gd name="connsiteY0" fmla="*/ 359569 h 594129"/>
              <a:gd name="connsiteX1" fmla="*/ 1797844 w 2552700"/>
              <a:gd name="connsiteY1" fmla="*/ 338137 h 594129"/>
              <a:gd name="connsiteX2" fmla="*/ 1885950 w 2552700"/>
              <a:gd name="connsiteY2" fmla="*/ 326231 h 594129"/>
              <a:gd name="connsiteX3" fmla="*/ 2071688 w 2552700"/>
              <a:gd name="connsiteY3" fmla="*/ 302419 h 594129"/>
              <a:gd name="connsiteX4" fmla="*/ 2200275 w 2552700"/>
              <a:gd name="connsiteY4" fmla="*/ 280987 h 594129"/>
              <a:gd name="connsiteX5" fmla="*/ 2252663 w 2552700"/>
              <a:gd name="connsiteY5" fmla="*/ 264319 h 594129"/>
              <a:gd name="connsiteX6" fmla="*/ 2316956 w 2552700"/>
              <a:gd name="connsiteY6" fmla="*/ 228600 h 594129"/>
              <a:gd name="connsiteX7" fmla="*/ 2386013 w 2552700"/>
              <a:gd name="connsiteY7" fmla="*/ 180975 h 594129"/>
              <a:gd name="connsiteX8" fmla="*/ 2436019 w 2552700"/>
              <a:gd name="connsiteY8" fmla="*/ 135731 h 594129"/>
              <a:gd name="connsiteX9" fmla="*/ 2471738 w 2552700"/>
              <a:gd name="connsiteY9" fmla="*/ 92869 h 594129"/>
              <a:gd name="connsiteX10" fmla="*/ 2495550 w 2552700"/>
              <a:gd name="connsiteY10" fmla="*/ 57150 h 594129"/>
              <a:gd name="connsiteX11" fmla="*/ 2505075 w 2552700"/>
              <a:gd name="connsiteY11" fmla="*/ 28575 h 594129"/>
              <a:gd name="connsiteX12" fmla="*/ 2512219 w 2552700"/>
              <a:gd name="connsiteY12" fmla="*/ 7144 h 594129"/>
              <a:gd name="connsiteX13" fmla="*/ 2528888 w 2552700"/>
              <a:gd name="connsiteY13" fmla="*/ 0 h 594129"/>
              <a:gd name="connsiteX14" fmla="*/ 2543175 w 2552700"/>
              <a:gd name="connsiteY14" fmla="*/ 2381 h 594129"/>
              <a:gd name="connsiteX15" fmla="*/ 2552700 w 2552700"/>
              <a:gd name="connsiteY15" fmla="*/ 14287 h 594129"/>
              <a:gd name="connsiteX16" fmla="*/ 2552700 w 2552700"/>
              <a:gd name="connsiteY16" fmla="*/ 45244 h 594129"/>
              <a:gd name="connsiteX17" fmla="*/ 2543175 w 2552700"/>
              <a:gd name="connsiteY17" fmla="*/ 92869 h 594129"/>
              <a:gd name="connsiteX18" fmla="*/ 2528888 w 2552700"/>
              <a:gd name="connsiteY18" fmla="*/ 152400 h 594129"/>
              <a:gd name="connsiteX19" fmla="*/ 2509838 w 2552700"/>
              <a:gd name="connsiteY19" fmla="*/ 195262 h 594129"/>
              <a:gd name="connsiteX20" fmla="*/ 2462213 w 2552700"/>
              <a:gd name="connsiteY20" fmla="*/ 271462 h 594129"/>
              <a:gd name="connsiteX21" fmla="*/ 2421731 w 2552700"/>
              <a:gd name="connsiteY21" fmla="*/ 330994 h 594129"/>
              <a:gd name="connsiteX22" fmla="*/ 2383631 w 2552700"/>
              <a:gd name="connsiteY22" fmla="*/ 369094 h 594129"/>
              <a:gd name="connsiteX23" fmla="*/ 2383631 w 2552700"/>
              <a:gd name="connsiteY23" fmla="*/ 371475 h 594129"/>
              <a:gd name="connsiteX24" fmla="*/ 2309813 w 2552700"/>
              <a:gd name="connsiteY24" fmla="*/ 407194 h 594129"/>
              <a:gd name="connsiteX25" fmla="*/ 2238375 w 2552700"/>
              <a:gd name="connsiteY25" fmla="*/ 438150 h 594129"/>
              <a:gd name="connsiteX26" fmla="*/ 2140744 w 2552700"/>
              <a:gd name="connsiteY26" fmla="*/ 469106 h 594129"/>
              <a:gd name="connsiteX27" fmla="*/ 2069306 w 2552700"/>
              <a:gd name="connsiteY27" fmla="*/ 488156 h 594129"/>
              <a:gd name="connsiteX28" fmla="*/ 1885950 w 2552700"/>
              <a:gd name="connsiteY28" fmla="*/ 531019 h 594129"/>
              <a:gd name="connsiteX29" fmla="*/ 1700213 w 2552700"/>
              <a:gd name="connsiteY29" fmla="*/ 552450 h 594129"/>
              <a:gd name="connsiteX30" fmla="*/ 1466850 w 2552700"/>
              <a:gd name="connsiteY30" fmla="*/ 573881 h 594129"/>
              <a:gd name="connsiteX31" fmla="*/ 1243013 w 2552700"/>
              <a:gd name="connsiteY31" fmla="*/ 588169 h 594129"/>
              <a:gd name="connsiteX32" fmla="*/ 1022175 w 2552700"/>
              <a:gd name="connsiteY32" fmla="*/ 594129 h 594129"/>
              <a:gd name="connsiteX33" fmla="*/ 995363 w 2552700"/>
              <a:gd name="connsiteY33" fmla="*/ 592931 h 594129"/>
              <a:gd name="connsiteX34" fmla="*/ 800100 w 2552700"/>
              <a:gd name="connsiteY34" fmla="*/ 583406 h 594129"/>
              <a:gd name="connsiteX35" fmla="*/ 623888 w 2552700"/>
              <a:gd name="connsiteY35" fmla="*/ 559594 h 594129"/>
              <a:gd name="connsiteX36" fmla="*/ 481013 w 2552700"/>
              <a:gd name="connsiteY36" fmla="*/ 528637 h 594129"/>
              <a:gd name="connsiteX37" fmla="*/ 304800 w 2552700"/>
              <a:gd name="connsiteY37" fmla="*/ 473869 h 594129"/>
              <a:gd name="connsiteX38" fmla="*/ 183356 w 2552700"/>
              <a:gd name="connsiteY38" fmla="*/ 428625 h 594129"/>
              <a:gd name="connsiteX39" fmla="*/ 97631 w 2552700"/>
              <a:gd name="connsiteY39" fmla="*/ 381000 h 594129"/>
              <a:gd name="connsiteX40" fmla="*/ 38100 w 2552700"/>
              <a:gd name="connsiteY40" fmla="*/ 328612 h 594129"/>
              <a:gd name="connsiteX41" fmla="*/ 11906 w 2552700"/>
              <a:gd name="connsiteY41" fmla="*/ 297656 h 594129"/>
              <a:gd name="connsiteX42" fmla="*/ 0 w 2552700"/>
              <a:gd name="connsiteY42" fmla="*/ 271462 h 594129"/>
              <a:gd name="connsiteX43" fmla="*/ 559594 w 2552700"/>
              <a:gd name="connsiteY43" fmla="*/ 261937 h 594129"/>
              <a:gd name="connsiteX44" fmla="*/ 597694 w 2552700"/>
              <a:gd name="connsiteY44" fmla="*/ 285750 h 594129"/>
              <a:gd name="connsiteX45" fmla="*/ 638175 w 2552700"/>
              <a:gd name="connsiteY45" fmla="*/ 302419 h 594129"/>
              <a:gd name="connsiteX46" fmla="*/ 714375 w 2552700"/>
              <a:gd name="connsiteY46" fmla="*/ 321469 h 594129"/>
              <a:gd name="connsiteX47" fmla="*/ 804863 w 2552700"/>
              <a:gd name="connsiteY47" fmla="*/ 333375 h 594129"/>
              <a:gd name="connsiteX48" fmla="*/ 912019 w 2552700"/>
              <a:gd name="connsiteY48" fmla="*/ 352425 h 594129"/>
              <a:gd name="connsiteX49" fmla="*/ 1010269 w 2552700"/>
              <a:gd name="connsiteY49" fmla="*/ 360767 h 594129"/>
              <a:gd name="connsiteX50" fmla="*/ 1038225 w 2552700"/>
              <a:gd name="connsiteY50" fmla="*/ 364331 h 594129"/>
              <a:gd name="connsiteX51" fmla="*/ 1193006 w 2552700"/>
              <a:gd name="connsiteY51" fmla="*/ 371475 h 594129"/>
              <a:gd name="connsiteX52" fmla="*/ 1364456 w 2552700"/>
              <a:gd name="connsiteY52" fmla="*/ 373856 h 594129"/>
              <a:gd name="connsiteX53" fmla="*/ 1483519 w 2552700"/>
              <a:gd name="connsiteY53" fmla="*/ 364331 h 594129"/>
              <a:gd name="connsiteX54" fmla="*/ 1593056 w 2552700"/>
              <a:gd name="connsiteY54" fmla="*/ 359569 h 594129"/>
              <a:gd name="connsiteX0" fmla="*/ 1581150 w 2540794"/>
              <a:gd name="connsiteY0" fmla="*/ 359569 h 594129"/>
              <a:gd name="connsiteX1" fmla="*/ 1785938 w 2540794"/>
              <a:gd name="connsiteY1" fmla="*/ 338137 h 594129"/>
              <a:gd name="connsiteX2" fmla="*/ 1874044 w 2540794"/>
              <a:gd name="connsiteY2" fmla="*/ 326231 h 594129"/>
              <a:gd name="connsiteX3" fmla="*/ 2059782 w 2540794"/>
              <a:gd name="connsiteY3" fmla="*/ 302419 h 594129"/>
              <a:gd name="connsiteX4" fmla="*/ 2188369 w 2540794"/>
              <a:gd name="connsiteY4" fmla="*/ 280987 h 594129"/>
              <a:gd name="connsiteX5" fmla="*/ 2240757 w 2540794"/>
              <a:gd name="connsiteY5" fmla="*/ 264319 h 594129"/>
              <a:gd name="connsiteX6" fmla="*/ 2305050 w 2540794"/>
              <a:gd name="connsiteY6" fmla="*/ 228600 h 594129"/>
              <a:gd name="connsiteX7" fmla="*/ 2374107 w 2540794"/>
              <a:gd name="connsiteY7" fmla="*/ 180975 h 594129"/>
              <a:gd name="connsiteX8" fmla="*/ 2424113 w 2540794"/>
              <a:gd name="connsiteY8" fmla="*/ 135731 h 594129"/>
              <a:gd name="connsiteX9" fmla="*/ 2459832 w 2540794"/>
              <a:gd name="connsiteY9" fmla="*/ 92869 h 594129"/>
              <a:gd name="connsiteX10" fmla="*/ 2483644 w 2540794"/>
              <a:gd name="connsiteY10" fmla="*/ 57150 h 594129"/>
              <a:gd name="connsiteX11" fmla="*/ 2493169 w 2540794"/>
              <a:gd name="connsiteY11" fmla="*/ 28575 h 594129"/>
              <a:gd name="connsiteX12" fmla="*/ 2500313 w 2540794"/>
              <a:gd name="connsiteY12" fmla="*/ 7144 h 594129"/>
              <a:gd name="connsiteX13" fmla="*/ 2516982 w 2540794"/>
              <a:gd name="connsiteY13" fmla="*/ 0 h 594129"/>
              <a:gd name="connsiteX14" fmla="*/ 2531269 w 2540794"/>
              <a:gd name="connsiteY14" fmla="*/ 2381 h 594129"/>
              <a:gd name="connsiteX15" fmla="*/ 2540794 w 2540794"/>
              <a:gd name="connsiteY15" fmla="*/ 14287 h 594129"/>
              <a:gd name="connsiteX16" fmla="*/ 2540794 w 2540794"/>
              <a:gd name="connsiteY16" fmla="*/ 45244 h 594129"/>
              <a:gd name="connsiteX17" fmla="*/ 2531269 w 2540794"/>
              <a:gd name="connsiteY17" fmla="*/ 92869 h 594129"/>
              <a:gd name="connsiteX18" fmla="*/ 2516982 w 2540794"/>
              <a:gd name="connsiteY18" fmla="*/ 152400 h 594129"/>
              <a:gd name="connsiteX19" fmla="*/ 2497932 w 2540794"/>
              <a:gd name="connsiteY19" fmla="*/ 195262 h 594129"/>
              <a:gd name="connsiteX20" fmla="*/ 2450307 w 2540794"/>
              <a:gd name="connsiteY20" fmla="*/ 271462 h 594129"/>
              <a:gd name="connsiteX21" fmla="*/ 2409825 w 2540794"/>
              <a:gd name="connsiteY21" fmla="*/ 330994 h 594129"/>
              <a:gd name="connsiteX22" fmla="*/ 2371725 w 2540794"/>
              <a:gd name="connsiteY22" fmla="*/ 369094 h 594129"/>
              <a:gd name="connsiteX23" fmla="*/ 2371725 w 2540794"/>
              <a:gd name="connsiteY23" fmla="*/ 371475 h 594129"/>
              <a:gd name="connsiteX24" fmla="*/ 2297907 w 2540794"/>
              <a:gd name="connsiteY24" fmla="*/ 407194 h 594129"/>
              <a:gd name="connsiteX25" fmla="*/ 2226469 w 2540794"/>
              <a:gd name="connsiteY25" fmla="*/ 438150 h 594129"/>
              <a:gd name="connsiteX26" fmla="*/ 2128838 w 2540794"/>
              <a:gd name="connsiteY26" fmla="*/ 469106 h 594129"/>
              <a:gd name="connsiteX27" fmla="*/ 2057400 w 2540794"/>
              <a:gd name="connsiteY27" fmla="*/ 488156 h 594129"/>
              <a:gd name="connsiteX28" fmla="*/ 1874044 w 2540794"/>
              <a:gd name="connsiteY28" fmla="*/ 531019 h 594129"/>
              <a:gd name="connsiteX29" fmla="*/ 1688307 w 2540794"/>
              <a:gd name="connsiteY29" fmla="*/ 552450 h 594129"/>
              <a:gd name="connsiteX30" fmla="*/ 1454944 w 2540794"/>
              <a:gd name="connsiteY30" fmla="*/ 573881 h 594129"/>
              <a:gd name="connsiteX31" fmla="*/ 1231107 w 2540794"/>
              <a:gd name="connsiteY31" fmla="*/ 588169 h 594129"/>
              <a:gd name="connsiteX32" fmla="*/ 1010269 w 2540794"/>
              <a:gd name="connsiteY32" fmla="*/ 594129 h 594129"/>
              <a:gd name="connsiteX33" fmla="*/ 983457 w 2540794"/>
              <a:gd name="connsiteY33" fmla="*/ 592931 h 594129"/>
              <a:gd name="connsiteX34" fmla="*/ 788194 w 2540794"/>
              <a:gd name="connsiteY34" fmla="*/ 583406 h 594129"/>
              <a:gd name="connsiteX35" fmla="*/ 611982 w 2540794"/>
              <a:gd name="connsiteY35" fmla="*/ 559594 h 594129"/>
              <a:gd name="connsiteX36" fmla="*/ 469107 w 2540794"/>
              <a:gd name="connsiteY36" fmla="*/ 528637 h 594129"/>
              <a:gd name="connsiteX37" fmla="*/ 292894 w 2540794"/>
              <a:gd name="connsiteY37" fmla="*/ 473869 h 594129"/>
              <a:gd name="connsiteX38" fmla="*/ 171450 w 2540794"/>
              <a:gd name="connsiteY38" fmla="*/ 428625 h 594129"/>
              <a:gd name="connsiteX39" fmla="*/ 85725 w 2540794"/>
              <a:gd name="connsiteY39" fmla="*/ 381000 h 594129"/>
              <a:gd name="connsiteX40" fmla="*/ 26194 w 2540794"/>
              <a:gd name="connsiteY40" fmla="*/ 328612 h 594129"/>
              <a:gd name="connsiteX41" fmla="*/ 0 w 2540794"/>
              <a:gd name="connsiteY41" fmla="*/ 297656 h 594129"/>
              <a:gd name="connsiteX42" fmla="*/ 547688 w 2540794"/>
              <a:gd name="connsiteY42" fmla="*/ 261937 h 594129"/>
              <a:gd name="connsiteX43" fmla="*/ 585788 w 2540794"/>
              <a:gd name="connsiteY43" fmla="*/ 285750 h 594129"/>
              <a:gd name="connsiteX44" fmla="*/ 626269 w 2540794"/>
              <a:gd name="connsiteY44" fmla="*/ 302419 h 594129"/>
              <a:gd name="connsiteX45" fmla="*/ 702469 w 2540794"/>
              <a:gd name="connsiteY45" fmla="*/ 321469 h 594129"/>
              <a:gd name="connsiteX46" fmla="*/ 792957 w 2540794"/>
              <a:gd name="connsiteY46" fmla="*/ 333375 h 594129"/>
              <a:gd name="connsiteX47" fmla="*/ 900113 w 2540794"/>
              <a:gd name="connsiteY47" fmla="*/ 352425 h 594129"/>
              <a:gd name="connsiteX48" fmla="*/ 998363 w 2540794"/>
              <a:gd name="connsiteY48" fmla="*/ 360767 h 594129"/>
              <a:gd name="connsiteX49" fmla="*/ 1026319 w 2540794"/>
              <a:gd name="connsiteY49" fmla="*/ 364331 h 594129"/>
              <a:gd name="connsiteX50" fmla="*/ 1181100 w 2540794"/>
              <a:gd name="connsiteY50" fmla="*/ 371475 h 594129"/>
              <a:gd name="connsiteX51" fmla="*/ 1352550 w 2540794"/>
              <a:gd name="connsiteY51" fmla="*/ 373856 h 594129"/>
              <a:gd name="connsiteX52" fmla="*/ 1471613 w 2540794"/>
              <a:gd name="connsiteY52" fmla="*/ 364331 h 594129"/>
              <a:gd name="connsiteX53" fmla="*/ 1581150 w 2540794"/>
              <a:gd name="connsiteY53" fmla="*/ 359569 h 594129"/>
              <a:gd name="connsiteX0" fmla="*/ 1554956 w 2514600"/>
              <a:gd name="connsiteY0" fmla="*/ 359569 h 594129"/>
              <a:gd name="connsiteX1" fmla="*/ 1759744 w 2514600"/>
              <a:gd name="connsiteY1" fmla="*/ 338137 h 594129"/>
              <a:gd name="connsiteX2" fmla="*/ 1847850 w 2514600"/>
              <a:gd name="connsiteY2" fmla="*/ 326231 h 594129"/>
              <a:gd name="connsiteX3" fmla="*/ 2033588 w 2514600"/>
              <a:gd name="connsiteY3" fmla="*/ 302419 h 594129"/>
              <a:gd name="connsiteX4" fmla="*/ 2162175 w 2514600"/>
              <a:gd name="connsiteY4" fmla="*/ 280987 h 594129"/>
              <a:gd name="connsiteX5" fmla="*/ 2214563 w 2514600"/>
              <a:gd name="connsiteY5" fmla="*/ 264319 h 594129"/>
              <a:gd name="connsiteX6" fmla="*/ 2278856 w 2514600"/>
              <a:gd name="connsiteY6" fmla="*/ 228600 h 594129"/>
              <a:gd name="connsiteX7" fmla="*/ 2347913 w 2514600"/>
              <a:gd name="connsiteY7" fmla="*/ 180975 h 594129"/>
              <a:gd name="connsiteX8" fmla="*/ 2397919 w 2514600"/>
              <a:gd name="connsiteY8" fmla="*/ 135731 h 594129"/>
              <a:gd name="connsiteX9" fmla="*/ 2433638 w 2514600"/>
              <a:gd name="connsiteY9" fmla="*/ 92869 h 594129"/>
              <a:gd name="connsiteX10" fmla="*/ 2457450 w 2514600"/>
              <a:gd name="connsiteY10" fmla="*/ 57150 h 594129"/>
              <a:gd name="connsiteX11" fmla="*/ 2466975 w 2514600"/>
              <a:gd name="connsiteY11" fmla="*/ 28575 h 594129"/>
              <a:gd name="connsiteX12" fmla="*/ 2474119 w 2514600"/>
              <a:gd name="connsiteY12" fmla="*/ 7144 h 594129"/>
              <a:gd name="connsiteX13" fmla="*/ 2490788 w 2514600"/>
              <a:gd name="connsiteY13" fmla="*/ 0 h 594129"/>
              <a:gd name="connsiteX14" fmla="*/ 2505075 w 2514600"/>
              <a:gd name="connsiteY14" fmla="*/ 2381 h 594129"/>
              <a:gd name="connsiteX15" fmla="*/ 2514600 w 2514600"/>
              <a:gd name="connsiteY15" fmla="*/ 14287 h 594129"/>
              <a:gd name="connsiteX16" fmla="*/ 2514600 w 2514600"/>
              <a:gd name="connsiteY16" fmla="*/ 45244 h 594129"/>
              <a:gd name="connsiteX17" fmla="*/ 2505075 w 2514600"/>
              <a:gd name="connsiteY17" fmla="*/ 92869 h 594129"/>
              <a:gd name="connsiteX18" fmla="*/ 2490788 w 2514600"/>
              <a:gd name="connsiteY18" fmla="*/ 152400 h 594129"/>
              <a:gd name="connsiteX19" fmla="*/ 2471738 w 2514600"/>
              <a:gd name="connsiteY19" fmla="*/ 195262 h 594129"/>
              <a:gd name="connsiteX20" fmla="*/ 2424113 w 2514600"/>
              <a:gd name="connsiteY20" fmla="*/ 271462 h 594129"/>
              <a:gd name="connsiteX21" fmla="*/ 2383631 w 2514600"/>
              <a:gd name="connsiteY21" fmla="*/ 330994 h 594129"/>
              <a:gd name="connsiteX22" fmla="*/ 2345531 w 2514600"/>
              <a:gd name="connsiteY22" fmla="*/ 369094 h 594129"/>
              <a:gd name="connsiteX23" fmla="*/ 2345531 w 2514600"/>
              <a:gd name="connsiteY23" fmla="*/ 371475 h 594129"/>
              <a:gd name="connsiteX24" fmla="*/ 2271713 w 2514600"/>
              <a:gd name="connsiteY24" fmla="*/ 407194 h 594129"/>
              <a:gd name="connsiteX25" fmla="*/ 2200275 w 2514600"/>
              <a:gd name="connsiteY25" fmla="*/ 438150 h 594129"/>
              <a:gd name="connsiteX26" fmla="*/ 2102644 w 2514600"/>
              <a:gd name="connsiteY26" fmla="*/ 469106 h 594129"/>
              <a:gd name="connsiteX27" fmla="*/ 2031206 w 2514600"/>
              <a:gd name="connsiteY27" fmla="*/ 488156 h 594129"/>
              <a:gd name="connsiteX28" fmla="*/ 1847850 w 2514600"/>
              <a:gd name="connsiteY28" fmla="*/ 531019 h 594129"/>
              <a:gd name="connsiteX29" fmla="*/ 1662113 w 2514600"/>
              <a:gd name="connsiteY29" fmla="*/ 552450 h 594129"/>
              <a:gd name="connsiteX30" fmla="*/ 1428750 w 2514600"/>
              <a:gd name="connsiteY30" fmla="*/ 573881 h 594129"/>
              <a:gd name="connsiteX31" fmla="*/ 1204913 w 2514600"/>
              <a:gd name="connsiteY31" fmla="*/ 588169 h 594129"/>
              <a:gd name="connsiteX32" fmla="*/ 984075 w 2514600"/>
              <a:gd name="connsiteY32" fmla="*/ 594129 h 594129"/>
              <a:gd name="connsiteX33" fmla="*/ 957263 w 2514600"/>
              <a:gd name="connsiteY33" fmla="*/ 592931 h 594129"/>
              <a:gd name="connsiteX34" fmla="*/ 762000 w 2514600"/>
              <a:gd name="connsiteY34" fmla="*/ 583406 h 594129"/>
              <a:gd name="connsiteX35" fmla="*/ 585788 w 2514600"/>
              <a:gd name="connsiteY35" fmla="*/ 559594 h 594129"/>
              <a:gd name="connsiteX36" fmla="*/ 442913 w 2514600"/>
              <a:gd name="connsiteY36" fmla="*/ 528637 h 594129"/>
              <a:gd name="connsiteX37" fmla="*/ 266700 w 2514600"/>
              <a:gd name="connsiteY37" fmla="*/ 473869 h 594129"/>
              <a:gd name="connsiteX38" fmla="*/ 145256 w 2514600"/>
              <a:gd name="connsiteY38" fmla="*/ 428625 h 594129"/>
              <a:gd name="connsiteX39" fmla="*/ 59531 w 2514600"/>
              <a:gd name="connsiteY39" fmla="*/ 381000 h 594129"/>
              <a:gd name="connsiteX40" fmla="*/ 0 w 2514600"/>
              <a:gd name="connsiteY40" fmla="*/ 328612 h 594129"/>
              <a:gd name="connsiteX41" fmla="*/ 521494 w 2514600"/>
              <a:gd name="connsiteY41" fmla="*/ 261937 h 594129"/>
              <a:gd name="connsiteX42" fmla="*/ 559594 w 2514600"/>
              <a:gd name="connsiteY42" fmla="*/ 285750 h 594129"/>
              <a:gd name="connsiteX43" fmla="*/ 600075 w 2514600"/>
              <a:gd name="connsiteY43" fmla="*/ 302419 h 594129"/>
              <a:gd name="connsiteX44" fmla="*/ 676275 w 2514600"/>
              <a:gd name="connsiteY44" fmla="*/ 321469 h 594129"/>
              <a:gd name="connsiteX45" fmla="*/ 766763 w 2514600"/>
              <a:gd name="connsiteY45" fmla="*/ 333375 h 594129"/>
              <a:gd name="connsiteX46" fmla="*/ 873919 w 2514600"/>
              <a:gd name="connsiteY46" fmla="*/ 352425 h 594129"/>
              <a:gd name="connsiteX47" fmla="*/ 972169 w 2514600"/>
              <a:gd name="connsiteY47" fmla="*/ 360767 h 594129"/>
              <a:gd name="connsiteX48" fmla="*/ 1000125 w 2514600"/>
              <a:gd name="connsiteY48" fmla="*/ 364331 h 594129"/>
              <a:gd name="connsiteX49" fmla="*/ 1154906 w 2514600"/>
              <a:gd name="connsiteY49" fmla="*/ 371475 h 594129"/>
              <a:gd name="connsiteX50" fmla="*/ 1326356 w 2514600"/>
              <a:gd name="connsiteY50" fmla="*/ 373856 h 594129"/>
              <a:gd name="connsiteX51" fmla="*/ 1445419 w 2514600"/>
              <a:gd name="connsiteY51" fmla="*/ 364331 h 594129"/>
              <a:gd name="connsiteX52" fmla="*/ 1554956 w 2514600"/>
              <a:gd name="connsiteY52" fmla="*/ 359569 h 594129"/>
              <a:gd name="connsiteX0" fmla="*/ 1495425 w 2455069"/>
              <a:gd name="connsiteY0" fmla="*/ 359569 h 594129"/>
              <a:gd name="connsiteX1" fmla="*/ 1700213 w 2455069"/>
              <a:gd name="connsiteY1" fmla="*/ 338137 h 594129"/>
              <a:gd name="connsiteX2" fmla="*/ 1788319 w 2455069"/>
              <a:gd name="connsiteY2" fmla="*/ 326231 h 594129"/>
              <a:gd name="connsiteX3" fmla="*/ 1974057 w 2455069"/>
              <a:gd name="connsiteY3" fmla="*/ 302419 h 594129"/>
              <a:gd name="connsiteX4" fmla="*/ 2102644 w 2455069"/>
              <a:gd name="connsiteY4" fmla="*/ 280987 h 594129"/>
              <a:gd name="connsiteX5" fmla="*/ 2155032 w 2455069"/>
              <a:gd name="connsiteY5" fmla="*/ 264319 h 594129"/>
              <a:gd name="connsiteX6" fmla="*/ 2219325 w 2455069"/>
              <a:gd name="connsiteY6" fmla="*/ 228600 h 594129"/>
              <a:gd name="connsiteX7" fmla="*/ 2288382 w 2455069"/>
              <a:gd name="connsiteY7" fmla="*/ 180975 h 594129"/>
              <a:gd name="connsiteX8" fmla="*/ 2338388 w 2455069"/>
              <a:gd name="connsiteY8" fmla="*/ 135731 h 594129"/>
              <a:gd name="connsiteX9" fmla="*/ 2374107 w 2455069"/>
              <a:gd name="connsiteY9" fmla="*/ 92869 h 594129"/>
              <a:gd name="connsiteX10" fmla="*/ 2397919 w 2455069"/>
              <a:gd name="connsiteY10" fmla="*/ 57150 h 594129"/>
              <a:gd name="connsiteX11" fmla="*/ 2407444 w 2455069"/>
              <a:gd name="connsiteY11" fmla="*/ 28575 h 594129"/>
              <a:gd name="connsiteX12" fmla="*/ 2414588 w 2455069"/>
              <a:gd name="connsiteY12" fmla="*/ 7144 h 594129"/>
              <a:gd name="connsiteX13" fmla="*/ 2431257 w 2455069"/>
              <a:gd name="connsiteY13" fmla="*/ 0 h 594129"/>
              <a:gd name="connsiteX14" fmla="*/ 2445544 w 2455069"/>
              <a:gd name="connsiteY14" fmla="*/ 2381 h 594129"/>
              <a:gd name="connsiteX15" fmla="*/ 2455069 w 2455069"/>
              <a:gd name="connsiteY15" fmla="*/ 14287 h 594129"/>
              <a:gd name="connsiteX16" fmla="*/ 2455069 w 2455069"/>
              <a:gd name="connsiteY16" fmla="*/ 45244 h 594129"/>
              <a:gd name="connsiteX17" fmla="*/ 2445544 w 2455069"/>
              <a:gd name="connsiteY17" fmla="*/ 92869 h 594129"/>
              <a:gd name="connsiteX18" fmla="*/ 2431257 w 2455069"/>
              <a:gd name="connsiteY18" fmla="*/ 152400 h 594129"/>
              <a:gd name="connsiteX19" fmla="*/ 2412207 w 2455069"/>
              <a:gd name="connsiteY19" fmla="*/ 195262 h 594129"/>
              <a:gd name="connsiteX20" fmla="*/ 2364582 w 2455069"/>
              <a:gd name="connsiteY20" fmla="*/ 271462 h 594129"/>
              <a:gd name="connsiteX21" fmla="*/ 2324100 w 2455069"/>
              <a:gd name="connsiteY21" fmla="*/ 330994 h 594129"/>
              <a:gd name="connsiteX22" fmla="*/ 2286000 w 2455069"/>
              <a:gd name="connsiteY22" fmla="*/ 369094 h 594129"/>
              <a:gd name="connsiteX23" fmla="*/ 2286000 w 2455069"/>
              <a:gd name="connsiteY23" fmla="*/ 371475 h 594129"/>
              <a:gd name="connsiteX24" fmla="*/ 2212182 w 2455069"/>
              <a:gd name="connsiteY24" fmla="*/ 407194 h 594129"/>
              <a:gd name="connsiteX25" fmla="*/ 2140744 w 2455069"/>
              <a:gd name="connsiteY25" fmla="*/ 438150 h 594129"/>
              <a:gd name="connsiteX26" fmla="*/ 2043113 w 2455069"/>
              <a:gd name="connsiteY26" fmla="*/ 469106 h 594129"/>
              <a:gd name="connsiteX27" fmla="*/ 1971675 w 2455069"/>
              <a:gd name="connsiteY27" fmla="*/ 488156 h 594129"/>
              <a:gd name="connsiteX28" fmla="*/ 1788319 w 2455069"/>
              <a:gd name="connsiteY28" fmla="*/ 531019 h 594129"/>
              <a:gd name="connsiteX29" fmla="*/ 1602582 w 2455069"/>
              <a:gd name="connsiteY29" fmla="*/ 552450 h 594129"/>
              <a:gd name="connsiteX30" fmla="*/ 1369219 w 2455069"/>
              <a:gd name="connsiteY30" fmla="*/ 573881 h 594129"/>
              <a:gd name="connsiteX31" fmla="*/ 1145382 w 2455069"/>
              <a:gd name="connsiteY31" fmla="*/ 588169 h 594129"/>
              <a:gd name="connsiteX32" fmla="*/ 924544 w 2455069"/>
              <a:gd name="connsiteY32" fmla="*/ 594129 h 594129"/>
              <a:gd name="connsiteX33" fmla="*/ 897732 w 2455069"/>
              <a:gd name="connsiteY33" fmla="*/ 592931 h 594129"/>
              <a:gd name="connsiteX34" fmla="*/ 702469 w 2455069"/>
              <a:gd name="connsiteY34" fmla="*/ 583406 h 594129"/>
              <a:gd name="connsiteX35" fmla="*/ 526257 w 2455069"/>
              <a:gd name="connsiteY35" fmla="*/ 559594 h 594129"/>
              <a:gd name="connsiteX36" fmla="*/ 383382 w 2455069"/>
              <a:gd name="connsiteY36" fmla="*/ 528637 h 594129"/>
              <a:gd name="connsiteX37" fmla="*/ 207169 w 2455069"/>
              <a:gd name="connsiteY37" fmla="*/ 473869 h 594129"/>
              <a:gd name="connsiteX38" fmla="*/ 85725 w 2455069"/>
              <a:gd name="connsiteY38" fmla="*/ 428625 h 594129"/>
              <a:gd name="connsiteX39" fmla="*/ 0 w 2455069"/>
              <a:gd name="connsiteY39" fmla="*/ 381000 h 594129"/>
              <a:gd name="connsiteX40" fmla="*/ 461963 w 2455069"/>
              <a:gd name="connsiteY40" fmla="*/ 261937 h 594129"/>
              <a:gd name="connsiteX41" fmla="*/ 500063 w 2455069"/>
              <a:gd name="connsiteY41" fmla="*/ 285750 h 594129"/>
              <a:gd name="connsiteX42" fmla="*/ 540544 w 2455069"/>
              <a:gd name="connsiteY42" fmla="*/ 302419 h 594129"/>
              <a:gd name="connsiteX43" fmla="*/ 616744 w 2455069"/>
              <a:gd name="connsiteY43" fmla="*/ 321469 h 594129"/>
              <a:gd name="connsiteX44" fmla="*/ 707232 w 2455069"/>
              <a:gd name="connsiteY44" fmla="*/ 333375 h 594129"/>
              <a:gd name="connsiteX45" fmla="*/ 814388 w 2455069"/>
              <a:gd name="connsiteY45" fmla="*/ 352425 h 594129"/>
              <a:gd name="connsiteX46" fmla="*/ 912638 w 2455069"/>
              <a:gd name="connsiteY46" fmla="*/ 360767 h 594129"/>
              <a:gd name="connsiteX47" fmla="*/ 940594 w 2455069"/>
              <a:gd name="connsiteY47" fmla="*/ 364331 h 594129"/>
              <a:gd name="connsiteX48" fmla="*/ 1095375 w 2455069"/>
              <a:gd name="connsiteY48" fmla="*/ 371475 h 594129"/>
              <a:gd name="connsiteX49" fmla="*/ 1266825 w 2455069"/>
              <a:gd name="connsiteY49" fmla="*/ 373856 h 594129"/>
              <a:gd name="connsiteX50" fmla="*/ 1385888 w 2455069"/>
              <a:gd name="connsiteY50" fmla="*/ 364331 h 594129"/>
              <a:gd name="connsiteX51" fmla="*/ 1495425 w 2455069"/>
              <a:gd name="connsiteY51" fmla="*/ 359569 h 594129"/>
              <a:gd name="connsiteX0" fmla="*/ 1409700 w 2369344"/>
              <a:gd name="connsiteY0" fmla="*/ 359569 h 594129"/>
              <a:gd name="connsiteX1" fmla="*/ 1614488 w 2369344"/>
              <a:gd name="connsiteY1" fmla="*/ 338137 h 594129"/>
              <a:gd name="connsiteX2" fmla="*/ 1702594 w 2369344"/>
              <a:gd name="connsiteY2" fmla="*/ 326231 h 594129"/>
              <a:gd name="connsiteX3" fmla="*/ 1888332 w 2369344"/>
              <a:gd name="connsiteY3" fmla="*/ 302419 h 594129"/>
              <a:gd name="connsiteX4" fmla="*/ 2016919 w 2369344"/>
              <a:gd name="connsiteY4" fmla="*/ 280987 h 594129"/>
              <a:gd name="connsiteX5" fmla="*/ 2069307 w 2369344"/>
              <a:gd name="connsiteY5" fmla="*/ 264319 h 594129"/>
              <a:gd name="connsiteX6" fmla="*/ 2133600 w 2369344"/>
              <a:gd name="connsiteY6" fmla="*/ 228600 h 594129"/>
              <a:gd name="connsiteX7" fmla="*/ 2202657 w 2369344"/>
              <a:gd name="connsiteY7" fmla="*/ 180975 h 594129"/>
              <a:gd name="connsiteX8" fmla="*/ 2252663 w 2369344"/>
              <a:gd name="connsiteY8" fmla="*/ 135731 h 594129"/>
              <a:gd name="connsiteX9" fmla="*/ 2288382 w 2369344"/>
              <a:gd name="connsiteY9" fmla="*/ 92869 h 594129"/>
              <a:gd name="connsiteX10" fmla="*/ 2312194 w 2369344"/>
              <a:gd name="connsiteY10" fmla="*/ 57150 h 594129"/>
              <a:gd name="connsiteX11" fmla="*/ 2321719 w 2369344"/>
              <a:gd name="connsiteY11" fmla="*/ 28575 h 594129"/>
              <a:gd name="connsiteX12" fmla="*/ 2328863 w 2369344"/>
              <a:gd name="connsiteY12" fmla="*/ 7144 h 594129"/>
              <a:gd name="connsiteX13" fmla="*/ 2345532 w 2369344"/>
              <a:gd name="connsiteY13" fmla="*/ 0 h 594129"/>
              <a:gd name="connsiteX14" fmla="*/ 2359819 w 2369344"/>
              <a:gd name="connsiteY14" fmla="*/ 2381 h 594129"/>
              <a:gd name="connsiteX15" fmla="*/ 2369344 w 2369344"/>
              <a:gd name="connsiteY15" fmla="*/ 14287 h 594129"/>
              <a:gd name="connsiteX16" fmla="*/ 2369344 w 2369344"/>
              <a:gd name="connsiteY16" fmla="*/ 45244 h 594129"/>
              <a:gd name="connsiteX17" fmla="*/ 2359819 w 2369344"/>
              <a:gd name="connsiteY17" fmla="*/ 92869 h 594129"/>
              <a:gd name="connsiteX18" fmla="*/ 2345532 w 2369344"/>
              <a:gd name="connsiteY18" fmla="*/ 152400 h 594129"/>
              <a:gd name="connsiteX19" fmla="*/ 2326482 w 2369344"/>
              <a:gd name="connsiteY19" fmla="*/ 195262 h 594129"/>
              <a:gd name="connsiteX20" fmla="*/ 2278857 w 2369344"/>
              <a:gd name="connsiteY20" fmla="*/ 271462 h 594129"/>
              <a:gd name="connsiteX21" fmla="*/ 2238375 w 2369344"/>
              <a:gd name="connsiteY21" fmla="*/ 330994 h 594129"/>
              <a:gd name="connsiteX22" fmla="*/ 2200275 w 2369344"/>
              <a:gd name="connsiteY22" fmla="*/ 369094 h 594129"/>
              <a:gd name="connsiteX23" fmla="*/ 2200275 w 2369344"/>
              <a:gd name="connsiteY23" fmla="*/ 371475 h 594129"/>
              <a:gd name="connsiteX24" fmla="*/ 2126457 w 2369344"/>
              <a:gd name="connsiteY24" fmla="*/ 407194 h 594129"/>
              <a:gd name="connsiteX25" fmla="*/ 2055019 w 2369344"/>
              <a:gd name="connsiteY25" fmla="*/ 438150 h 594129"/>
              <a:gd name="connsiteX26" fmla="*/ 1957388 w 2369344"/>
              <a:gd name="connsiteY26" fmla="*/ 469106 h 594129"/>
              <a:gd name="connsiteX27" fmla="*/ 1885950 w 2369344"/>
              <a:gd name="connsiteY27" fmla="*/ 488156 h 594129"/>
              <a:gd name="connsiteX28" fmla="*/ 1702594 w 2369344"/>
              <a:gd name="connsiteY28" fmla="*/ 531019 h 594129"/>
              <a:gd name="connsiteX29" fmla="*/ 1516857 w 2369344"/>
              <a:gd name="connsiteY29" fmla="*/ 552450 h 594129"/>
              <a:gd name="connsiteX30" fmla="*/ 1283494 w 2369344"/>
              <a:gd name="connsiteY30" fmla="*/ 573881 h 594129"/>
              <a:gd name="connsiteX31" fmla="*/ 1059657 w 2369344"/>
              <a:gd name="connsiteY31" fmla="*/ 588169 h 594129"/>
              <a:gd name="connsiteX32" fmla="*/ 838819 w 2369344"/>
              <a:gd name="connsiteY32" fmla="*/ 594129 h 594129"/>
              <a:gd name="connsiteX33" fmla="*/ 812007 w 2369344"/>
              <a:gd name="connsiteY33" fmla="*/ 592931 h 594129"/>
              <a:gd name="connsiteX34" fmla="*/ 616744 w 2369344"/>
              <a:gd name="connsiteY34" fmla="*/ 583406 h 594129"/>
              <a:gd name="connsiteX35" fmla="*/ 440532 w 2369344"/>
              <a:gd name="connsiteY35" fmla="*/ 559594 h 594129"/>
              <a:gd name="connsiteX36" fmla="*/ 297657 w 2369344"/>
              <a:gd name="connsiteY36" fmla="*/ 528637 h 594129"/>
              <a:gd name="connsiteX37" fmla="*/ 121444 w 2369344"/>
              <a:gd name="connsiteY37" fmla="*/ 473869 h 594129"/>
              <a:gd name="connsiteX38" fmla="*/ 0 w 2369344"/>
              <a:gd name="connsiteY38" fmla="*/ 428625 h 594129"/>
              <a:gd name="connsiteX39" fmla="*/ 376238 w 2369344"/>
              <a:gd name="connsiteY39" fmla="*/ 261937 h 594129"/>
              <a:gd name="connsiteX40" fmla="*/ 414338 w 2369344"/>
              <a:gd name="connsiteY40" fmla="*/ 285750 h 594129"/>
              <a:gd name="connsiteX41" fmla="*/ 454819 w 2369344"/>
              <a:gd name="connsiteY41" fmla="*/ 302419 h 594129"/>
              <a:gd name="connsiteX42" fmla="*/ 531019 w 2369344"/>
              <a:gd name="connsiteY42" fmla="*/ 321469 h 594129"/>
              <a:gd name="connsiteX43" fmla="*/ 621507 w 2369344"/>
              <a:gd name="connsiteY43" fmla="*/ 333375 h 594129"/>
              <a:gd name="connsiteX44" fmla="*/ 728663 w 2369344"/>
              <a:gd name="connsiteY44" fmla="*/ 352425 h 594129"/>
              <a:gd name="connsiteX45" fmla="*/ 826913 w 2369344"/>
              <a:gd name="connsiteY45" fmla="*/ 360767 h 594129"/>
              <a:gd name="connsiteX46" fmla="*/ 854869 w 2369344"/>
              <a:gd name="connsiteY46" fmla="*/ 364331 h 594129"/>
              <a:gd name="connsiteX47" fmla="*/ 1009650 w 2369344"/>
              <a:gd name="connsiteY47" fmla="*/ 371475 h 594129"/>
              <a:gd name="connsiteX48" fmla="*/ 1181100 w 2369344"/>
              <a:gd name="connsiteY48" fmla="*/ 373856 h 594129"/>
              <a:gd name="connsiteX49" fmla="*/ 1300163 w 2369344"/>
              <a:gd name="connsiteY49" fmla="*/ 364331 h 594129"/>
              <a:gd name="connsiteX50" fmla="*/ 1409700 w 2369344"/>
              <a:gd name="connsiteY50" fmla="*/ 359569 h 594129"/>
              <a:gd name="connsiteX0" fmla="*/ 1288256 w 2247900"/>
              <a:gd name="connsiteY0" fmla="*/ 359569 h 594129"/>
              <a:gd name="connsiteX1" fmla="*/ 1493044 w 2247900"/>
              <a:gd name="connsiteY1" fmla="*/ 338137 h 594129"/>
              <a:gd name="connsiteX2" fmla="*/ 1581150 w 2247900"/>
              <a:gd name="connsiteY2" fmla="*/ 326231 h 594129"/>
              <a:gd name="connsiteX3" fmla="*/ 1766888 w 2247900"/>
              <a:gd name="connsiteY3" fmla="*/ 302419 h 594129"/>
              <a:gd name="connsiteX4" fmla="*/ 1895475 w 2247900"/>
              <a:gd name="connsiteY4" fmla="*/ 280987 h 594129"/>
              <a:gd name="connsiteX5" fmla="*/ 1947863 w 2247900"/>
              <a:gd name="connsiteY5" fmla="*/ 264319 h 594129"/>
              <a:gd name="connsiteX6" fmla="*/ 2012156 w 2247900"/>
              <a:gd name="connsiteY6" fmla="*/ 228600 h 594129"/>
              <a:gd name="connsiteX7" fmla="*/ 2081213 w 2247900"/>
              <a:gd name="connsiteY7" fmla="*/ 180975 h 594129"/>
              <a:gd name="connsiteX8" fmla="*/ 2131219 w 2247900"/>
              <a:gd name="connsiteY8" fmla="*/ 135731 h 594129"/>
              <a:gd name="connsiteX9" fmla="*/ 2166938 w 2247900"/>
              <a:gd name="connsiteY9" fmla="*/ 92869 h 594129"/>
              <a:gd name="connsiteX10" fmla="*/ 2190750 w 2247900"/>
              <a:gd name="connsiteY10" fmla="*/ 57150 h 594129"/>
              <a:gd name="connsiteX11" fmla="*/ 2200275 w 2247900"/>
              <a:gd name="connsiteY11" fmla="*/ 28575 h 594129"/>
              <a:gd name="connsiteX12" fmla="*/ 2207419 w 2247900"/>
              <a:gd name="connsiteY12" fmla="*/ 7144 h 594129"/>
              <a:gd name="connsiteX13" fmla="*/ 2224088 w 2247900"/>
              <a:gd name="connsiteY13" fmla="*/ 0 h 594129"/>
              <a:gd name="connsiteX14" fmla="*/ 2238375 w 2247900"/>
              <a:gd name="connsiteY14" fmla="*/ 2381 h 594129"/>
              <a:gd name="connsiteX15" fmla="*/ 2247900 w 2247900"/>
              <a:gd name="connsiteY15" fmla="*/ 14287 h 594129"/>
              <a:gd name="connsiteX16" fmla="*/ 2247900 w 2247900"/>
              <a:gd name="connsiteY16" fmla="*/ 45244 h 594129"/>
              <a:gd name="connsiteX17" fmla="*/ 2238375 w 2247900"/>
              <a:gd name="connsiteY17" fmla="*/ 92869 h 594129"/>
              <a:gd name="connsiteX18" fmla="*/ 2224088 w 2247900"/>
              <a:gd name="connsiteY18" fmla="*/ 152400 h 594129"/>
              <a:gd name="connsiteX19" fmla="*/ 2205038 w 2247900"/>
              <a:gd name="connsiteY19" fmla="*/ 195262 h 594129"/>
              <a:gd name="connsiteX20" fmla="*/ 2157413 w 2247900"/>
              <a:gd name="connsiteY20" fmla="*/ 271462 h 594129"/>
              <a:gd name="connsiteX21" fmla="*/ 2116931 w 2247900"/>
              <a:gd name="connsiteY21" fmla="*/ 330994 h 594129"/>
              <a:gd name="connsiteX22" fmla="*/ 2078831 w 2247900"/>
              <a:gd name="connsiteY22" fmla="*/ 369094 h 594129"/>
              <a:gd name="connsiteX23" fmla="*/ 2078831 w 2247900"/>
              <a:gd name="connsiteY23" fmla="*/ 371475 h 594129"/>
              <a:gd name="connsiteX24" fmla="*/ 2005013 w 2247900"/>
              <a:gd name="connsiteY24" fmla="*/ 407194 h 594129"/>
              <a:gd name="connsiteX25" fmla="*/ 1933575 w 2247900"/>
              <a:gd name="connsiteY25" fmla="*/ 438150 h 594129"/>
              <a:gd name="connsiteX26" fmla="*/ 1835944 w 2247900"/>
              <a:gd name="connsiteY26" fmla="*/ 469106 h 594129"/>
              <a:gd name="connsiteX27" fmla="*/ 1764506 w 2247900"/>
              <a:gd name="connsiteY27" fmla="*/ 488156 h 594129"/>
              <a:gd name="connsiteX28" fmla="*/ 1581150 w 2247900"/>
              <a:gd name="connsiteY28" fmla="*/ 531019 h 594129"/>
              <a:gd name="connsiteX29" fmla="*/ 1395413 w 2247900"/>
              <a:gd name="connsiteY29" fmla="*/ 552450 h 594129"/>
              <a:gd name="connsiteX30" fmla="*/ 1162050 w 2247900"/>
              <a:gd name="connsiteY30" fmla="*/ 573881 h 594129"/>
              <a:gd name="connsiteX31" fmla="*/ 938213 w 2247900"/>
              <a:gd name="connsiteY31" fmla="*/ 588169 h 594129"/>
              <a:gd name="connsiteX32" fmla="*/ 717375 w 2247900"/>
              <a:gd name="connsiteY32" fmla="*/ 594129 h 594129"/>
              <a:gd name="connsiteX33" fmla="*/ 690563 w 2247900"/>
              <a:gd name="connsiteY33" fmla="*/ 592931 h 594129"/>
              <a:gd name="connsiteX34" fmla="*/ 495300 w 2247900"/>
              <a:gd name="connsiteY34" fmla="*/ 583406 h 594129"/>
              <a:gd name="connsiteX35" fmla="*/ 319088 w 2247900"/>
              <a:gd name="connsiteY35" fmla="*/ 559594 h 594129"/>
              <a:gd name="connsiteX36" fmla="*/ 176213 w 2247900"/>
              <a:gd name="connsiteY36" fmla="*/ 528637 h 594129"/>
              <a:gd name="connsiteX37" fmla="*/ 0 w 2247900"/>
              <a:gd name="connsiteY37" fmla="*/ 473869 h 594129"/>
              <a:gd name="connsiteX38" fmla="*/ 254794 w 2247900"/>
              <a:gd name="connsiteY38" fmla="*/ 261937 h 594129"/>
              <a:gd name="connsiteX39" fmla="*/ 292894 w 2247900"/>
              <a:gd name="connsiteY39" fmla="*/ 285750 h 594129"/>
              <a:gd name="connsiteX40" fmla="*/ 333375 w 2247900"/>
              <a:gd name="connsiteY40" fmla="*/ 302419 h 594129"/>
              <a:gd name="connsiteX41" fmla="*/ 409575 w 2247900"/>
              <a:gd name="connsiteY41" fmla="*/ 321469 h 594129"/>
              <a:gd name="connsiteX42" fmla="*/ 500063 w 2247900"/>
              <a:gd name="connsiteY42" fmla="*/ 333375 h 594129"/>
              <a:gd name="connsiteX43" fmla="*/ 607219 w 2247900"/>
              <a:gd name="connsiteY43" fmla="*/ 352425 h 594129"/>
              <a:gd name="connsiteX44" fmla="*/ 705469 w 2247900"/>
              <a:gd name="connsiteY44" fmla="*/ 360767 h 594129"/>
              <a:gd name="connsiteX45" fmla="*/ 733425 w 2247900"/>
              <a:gd name="connsiteY45" fmla="*/ 364331 h 594129"/>
              <a:gd name="connsiteX46" fmla="*/ 888206 w 2247900"/>
              <a:gd name="connsiteY46" fmla="*/ 371475 h 594129"/>
              <a:gd name="connsiteX47" fmla="*/ 1059656 w 2247900"/>
              <a:gd name="connsiteY47" fmla="*/ 373856 h 594129"/>
              <a:gd name="connsiteX48" fmla="*/ 1178719 w 2247900"/>
              <a:gd name="connsiteY48" fmla="*/ 364331 h 594129"/>
              <a:gd name="connsiteX49" fmla="*/ 1288256 w 2247900"/>
              <a:gd name="connsiteY49" fmla="*/ 359569 h 594129"/>
              <a:gd name="connsiteX0" fmla="*/ 1112043 w 2071687"/>
              <a:gd name="connsiteY0" fmla="*/ 359569 h 594129"/>
              <a:gd name="connsiteX1" fmla="*/ 1316831 w 2071687"/>
              <a:gd name="connsiteY1" fmla="*/ 338137 h 594129"/>
              <a:gd name="connsiteX2" fmla="*/ 1404937 w 2071687"/>
              <a:gd name="connsiteY2" fmla="*/ 326231 h 594129"/>
              <a:gd name="connsiteX3" fmla="*/ 1590675 w 2071687"/>
              <a:gd name="connsiteY3" fmla="*/ 302419 h 594129"/>
              <a:gd name="connsiteX4" fmla="*/ 1719262 w 2071687"/>
              <a:gd name="connsiteY4" fmla="*/ 280987 h 594129"/>
              <a:gd name="connsiteX5" fmla="*/ 1771650 w 2071687"/>
              <a:gd name="connsiteY5" fmla="*/ 264319 h 594129"/>
              <a:gd name="connsiteX6" fmla="*/ 1835943 w 2071687"/>
              <a:gd name="connsiteY6" fmla="*/ 228600 h 594129"/>
              <a:gd name="connsiteX7" fmla="*/ 1905000 w 2071687"/>
              <a:gd name="connsiteY7" fmla="*/ 180975 h 594129"/>
              <a:gd name="connsiteX8" fmla="*/ 1955006 w 2071687"/>
              <a:gd name="connsiteY8" fmla="*/ 135731 h 594129"/>
              <a:gd name="connsiteX9" fmla="*/ 1990725 w 2071687"/>
              <a:gd name="connsiteY9" fmla="*/ 92869 h 594129"/>
              <a:gd name="connsiteX10" fmla="*/ 2014537 w 2071687"/>
              <a:gd name="connsiteY10" fmla="*/ 57150 h 594129"/>
              <a:gd name="connsiteX11" fmla="*/ 2024062 w 2071687"/>
              <a:gd name="connsiteY11" fmla="*/ 28575 h 594129"/>
              <a:gd name="connsiteX12" fmla="*/ 2031206 w 2071687"/>
              <a:gd name="connsiteY12" fmla="*/ 7144 h 594129"/>
              <a:gd name="connsiteX13" fmla="*/ 2047875 w 2071687"/>
              <a:gd name="connsiteY13" fmla="*/ 0 h 594129"/>
              <a:gd name="connsiteX14" fmla="*/ 2062162 w 2071687"/>
              <a:gd name="connsiteY14" fmla="*/ 2381 h 594129"/>
              <a:gd name="connsiteX15" fmla="*/ 2071687 w 2071687"/>
              <a:gd name="connsiteY15" fmla="*/ 14287 h 594129"/>
              <a:gd name="connsiteX16" fmla="*/ 2071687 w 2071687"/>
              <a:gd name="connsiteY16" fmla="*/ 45244 h 594129"/>
              <a:gd name="connsiteX17" fmla="*/ 2062162 w 2071687"/>
              <a:gd name="connsiteY17" fmla="*/ 92869 h 594129"/>
              <a:gd name="connsiteX18" fmla="*/ 2047875 w 2071687"/>
              <a:gd name="connsiteY18" fmla="*/ 152400 h 594129"/>
              <a:gd name="connsiteX19" fmla="*/ 2028825 w 2071687"/>
              <a:gd name="connsiteY19" fmla="*/ 195262 h 594129"/>
              <a:gd name="connsiteX20" fmla="*/ 1981200 w 2071687"/>
              <a:gd name="connsiteY20" fmla="*/ 271462 h 594129"/>
              <a:gd name="connsiteX21" fmla="*/ 1940718 w 2071687"/>
              <a:gd name="connsiteY21" fmla="*/ 330994 h 594129"/>
              <a:gd name="connsiteX22" fmla="*/ 1902618 w 2071687"/>
              <a:gd name="connsiteY22" fmla="*/ 369094 h 594129"/>
              <a:gd name="connsiteX23" fmla="*/ 1902618 w 2071687"/>
              <a:gd name="connsiteY23" fmla="*/ 371475 h 594129"/>
              <a:gd name="connsiteX24" fmla="*/ 1828800 w 2071687"/>
              <a:gd name="connsiteY24" fmla="*/ 407194 h 594129"/>
              <a:gd name="connsiteX25" fmla="*/ 1757362 w 2071687"/>
              <a:gd name="connsiteY25" fmla="*/ 438150 h 594129"/>
              <a:gd name="connsiteX26" fmla="*/ 1659731 w 2071687"/>
              <a:gd name="connsiteY26" fmla="*/ 469106 h 594129"/>
              <a:gd name="connsiteX27" fmla="*/ 1588293 w 2071687"/>
              <a:gd name="connsiteY27" fmla="*/ 488156 h 594129"/>
              <a:gd name="connsiteX28" fmla="*/ 1404937 w 2071687"/>
              <a:gd name="connsiteY28" fmla="*/ 531019 h 594129"/>
              <a:gd name="connsiteX29" fmla="*/ 1219200 w 2071687"/>
              <a:gd name="connsiteY29" fmla="*/ 552450 h 594129"/>
              <a:gd name="connsiteX30" fmla="*/ 985837 w 2071687"/>
              <a:gd name="connsiteY30" fmla="*/ 573881 h 594129"/>
              <a:gd name="connsiteX31" fmla="*/ 762000 w 2071687"/>
              <a:gd name="connsiteY31" fmla="*/ 588169 h 594129"/>
              <a:gd name="connsiteX32" fmla="*/ 541162 w 2071687"/>
              <a:gd name="connsiteY32" fmla="*/ 594129 h 594129"/>
              <a:gd name="connsiteX33" fmla="*/ 514350 w 2071687"/>
              <a:gd name="connsiteY33" fmla="*/ 592931 h 594129"/>
              <a:gd name="connsiteX34" fmla="*/ 319087 w 2071687"/>
              <a:gd name="connsiteY34" fmla="*/ 583406 h 594129"/>
              <a:gd name="connsiteX35" fmla="*/ 142875 w 2071687"/>
              <a:gd name="connsiteY35" fmla="*/ 559594 h 594129"/>
              <a:gd name="connsiteX36" fmla="*/ 0 w 2071687"/>
              <a:gd name="connsiteY36" fmla="*/ 528637 h 594129"/>
              <a:gd name="connsiteX37" fmla="*/ 78581 w 2071687"/>
              <a:gd name="connsiteY37" fmla="*/ 261937 h 594129"/>
              <a:gd name="connsiteX38" fmla="*/ 116681 w 2071687"/>
              <a:gd name="connsiteY38" fmla="*/ 285750 h 594129"/>
              <a:gd name="connsiteX39" fmla="*/ 157162 w 2071687"/>
              <a:gd name="connsiteY39" fmla="*/ 302419 h 594129"/>
              <a:gd name="connsiteX40" fmla="*/ 233362 w 2071687"/>
              <a:gd name="connsiteY40" fmla="*/ 321469 h 594129"/>
              <a:gd name="connsiteX41" fmla="*/ 323850 w 2071687"/>
              <a:gd name="connsiteY41" fmla="*/ 333375 h 594129"/>
              <a:gd name="connsiteX42" fmla="*/ 431006 w 2071687"/>
              <a:gd name="connsiteY42" fmla="*/ 352425 h 594129"/>
              <a:gd name="connsiteX43" fmla="*/ 529256 w 2071687"/>
              <a:gd name="connsiteY43" fmla="*/ 360767 h 594129"/>
              <a:gd name="connsiteX44" fmla="*/ 557212 w 2071687"/>
              <a:gd name="connsiteY44" fmla="*/ 364331 h 594129"/>
              <a:gd name="connsiteX45" fmla="*/ 711993 w 2071687"/>
              <a:gd name="connsiteY45" fmla="*/ 371475 h 594129"/>
              <a:gd name="connsiteX46" fmla="*/ 883443 w 2071687"/>
              <a:gd name="connsiteY46" fmla="*/ 373856 h 594129"/>
              <a:gd name="connsiteX47" fmla="*/ 1002506 w 2071687"/>
              <a:gd name="connsiteY47" fmla="*/ 364331 h 594129"/>
              <a:gd name="connsiteX48" fmla="*/ 1112043 w 2071687"/>
              <a:gd name="connsiteY48" fmla="*/ 359569 h 594129"/>
              <a:gd name="connsiteX0" fmla="*/ 1112043 w 2071687"/>
              <a:gd name="connsiteY0" fmla="*/ 359569 h 594129"/>
              <a:gd name="connsiteX1" fmla="*/ 1316831 w 2071687"/>
              <a:gd name="connsiteY1" fmla="*/ 338137 h 594129"/>
              <a:gd name="connsiteX2" fmla="*/ 1404937 w 2071687"/>
              <a:gd name="connsiteY2" fmla="*/ 326231 h 594129"/>
              <a:gd name="connsiteX3" fmla="*/ 1590675 w 2071687"/>
              <a:gd name="connsiteY3" fmla="*/ 302419 h 594129"/>
              <a:gd name="connsiteX4" fmla="*/ 1719262 w 2071687"/>
              <a:gd name="connsiteY4" fmla="*/ 280987 h 594129"/>
              <a:gd name="connsiteX5" fmla="*/ 1771650 w 2071687"/>
              <a:gd name="connsiteY5" fmla="*/ 264319 h 594129"/>
              <a:gd name="connsiteX6" fmla="*/ 1835943 w 2071687"/>
              <a:gd name="connsiteY6" fmla="*/ 228600 h 594129"/>
              <a:gd name="connsiteX7" fmla="*/ 1905000 w 2071687"/>
              <a:gd name="connsiteY7" fmla="*/ 180975 h 594129"/>
              <a:gd name="connsiteX8" fmla="*/ 1955006 w 2071687"/>
              <a:gd name="connsiteY8" fmla="*/ 135731 h 594129"/>
              <a:gd name="connsiteX9" fmla="*/ 1990725 w 2071687"/>
              <a:gd name="connsiteY9" fmla="*/ 92869 h 594129"/>
              <a:gd name="connsiteX10" fmla="*/ 2014537 w 2071687"/>
              <a:gd name="connsiteY10" fmla="*/ 57150 h 594129"/>
              <a:gd name="connsiteX11" fmla="*/ 2024062 w 2071687"/>
              <a:gd name="connsiteY11" fmla="*/ 28575 h 594129"/>
              <a:gd name="connsiteX12" fmla="*/ 2031206 w 2071687"/>
              <a:gd name="connsiteY12" fmla="*/ 7144 h 594129"/>
              <a:gd name="connsiteX13" fmla="*/ 2047875 w 2071687"/>
              <a:gd name="connsiteY13" fmla="*/ 0 h 594129"/>
              <a:gd name="connsiteX14" fmla="*/ 2062162 w 2071687"/>
              <a:gd name="connsiteY14" fmla="*/ 2381 h 594129"/>
              <a:gd name="connsiteX15" fmla="*/ 2071687 w 2071687"/>
              <a:gd name="connsiteY15" fmla="*/ 14287 h 594129"/>
              <a:gd name="connsiteX16" fmla="*/ 2071687 w 2071687"/>
              <a:gd name="connsiteY16" fmla="*/ 45244 h 594129"/>
              <a:gd name="connsiteX17" fmla="*/ 2062162 w 2071687"/>
              <a:gd name="connsiteY17" fmla="*/ 92869 h 594129"/>
              <a:gd name="connsiteX18" fmla="*/ 2047875 w 2071687"/>
              <a:gd name="connsiteY18" fmla="*/ 152400 h 594129"/>
              <a:gd name="connsiteX19" fmla="*/ 2028825 w 2071687"/>
              <a:gd name="connsiteY19" fmla="*/ 195262 h 594129"/>
              <a:gd name="connsiteX20" fmla="*/ 1981200 w 2071687"/>
              <a:gd name="connsiteY20" fmla="*/ 271462 h 594129"/>
              <a:gd name="connsiteX21" fmla="*/ 1940718 w 2071687"/>
              <a:gd name="connsiteY21" fmla="*/ 330994 h 594129"/>
              <a:gd name="connsiteX22" fmla="*/ 1902618 w 2071687"/>
              <a:gd name="connsiteY22" fmla="*/ 369094 h 594129"/>
              <a:gd name="connsiteX23" fmla="*/ 1902618 w 2071687"/>
              <a:gd name="connsiteY23" fmla="*/ 371475 h 594129"/>
              <a:gd name="connsiteX24" fmla="*/ 1828800 w 2071687"/>
              <a:gd name="connsiteY24" fmla="*/ 407194 h 594129"/>
              <a:gd name="connsiteX25" fmla="*/ 1757362 w 2071687"/>
              <a:gd name="connsiteY25" fmla="*/ 438150 h 594129"/>
              <a:gd name="connsiteX26" fmla="*/ 1659731 w 2071687"/>
              <a:gd name="connsiteY26" fmla="*/ 469106 h 594129"/>
              <a:gd name="connsiteX27" fmla="*/ 1588293 w 2071687"/>
              <a:gd name="connsiteY27" fmla="*/ 488156 h 594129"/>
              <a:gd name="connsiteX28" fmla="*/ 1404937 w 2071687"/>
              <a:gd name="connsiteY28" fmla="*/ 531019 h 594129"/>
              <a:gd name="connsiteX29" fmla="*/ 1219200 w 2071687"/>
              <a:gd name="connsiteY29" fmla="*/ 552450 h 594129"/>
              <a:gd name="connsiteX30" fmla="*/ 985837 w 2071687"/>
              <a:gd name="connsiteY30" fmla="*/ 573881 h 594129"/>
              <a:gd name="connsiteX31" fmla="*/ 762000 w 2071687"/>
              <a:gd name="connsiteY31" fmla="*/ 588169 h 594129"/>
              <a:gd name="connsiteX32" fmla="*/ 541162 w 2071687"/>
              <a:gd name="connsiteY32" fmla="*/ 594129 h 594129"/>
              <a:gd name="connsiteX33" fmla="*/ 514350 w 2071687"/>
              <a:gd name="connsiteY33" fmla="*/ 592931 h 594129"/>
              <a:gd name="connsiteX34" fmla="*/ 319087 w 2071687"/>
              <a:gd name="connsiteY34" fmla="*/ 583406 h 594129"/>
              <a:gd name="connsiteX35" fmla="*/ 142875 w 2071687"/>
              <a:gd name="connsiteY35" fmla="*/ 559594 h 594129"/>
              <a:gd name="connsiteX36" fmla="*/ 0 w 2071687"/>
              <a:gd name="connsiteY36" fmla="*/ 528637 h 594129"/>
              <a:gd name="connsiteX37" fmla="*/ 116681 w 2071687"/>
              <a:gd name="connsiteY37" fmla="*/ 285750 h 594129"/>
              <a:gd name="connsiteX38" fmla="*/ 157162 w 2071687"/>
              <a:gd name="connsiteY38" fmla="*/ 302419 h 594129"/>
              <a:gd name="connsiteX39" fmla="*/ 233362 w 2071687"/>
              <a:gd name="connsiteY39" fmla="*/ 321469 h 594129"/>
              <a:gd name="connsiteX40" fmla="*/ 323850 w 2071687"/>
              <a:gd name="connsiteY40" fmla="*/ 333375 h 594129"/>
              <a:gd name="connsiteX41" fmla="*/ 431006 w 2071687"/>
              <a:gd name="connsiteY41" fmla="*/ 352425 h 594129"/>
              <a:gd name="connsiteX42" fmla="*/ 529256 w 2071687"/>
              <a:gd name="connsiteY42" fmla="*/ 360767 h 594129"/>
              <a:gd name="connsiteX43" fmla="*/ 557212 w 2071687"/>
              <a:gd name="connsiteY43" fmla="*/ 364331 h 594129"/>
              <a:gd name="connsiteX44" fmla="*/ 711993 w 2071687"/>
              <a:gd name="connsiteY44" fmla="*/ 371475 h 594129"/>
              <a:gd name="connsiteX45" fmla="*/ 883443 w 2071687"/>
              <a:gd name="connsiteY45" fmla="*/ 373856 h 594129"/>
              <a:gd name="connsiteX46" fmla="*/ 1002506 w 2071687"/>
              <a:gd name="connsiteY46" fmla="*/ 364331 h 594129"/>
              <a:gd name="connsiteX47" fmla="*/ 1112043 w 2071687"/>
              <a:gd name="connsiteY47" fmla="*/ 359569 h 594129"/>
              <a:gd name="connsiteX0" fmla="*/ 1112043 w 2071687"/>
              <a:gd name="connsiteY0" fmla="*/ 359569 h 594129"/>
              <a:gd name="connsiteX1" fmla="*/ 1316831 w 2071687"/>
              <a:gd name="connsiteY1" fmla="*/ 338137 h 594129"/>
              <a:gd name="connsiteX2" fmla="*/ 1404937 w 2071687"/>
              <a:gd name="connsiteY2" fmla="*/ 326231 h 594129"/>
              <a:gd name="connsiteX3" fmla="*/ 1590675 w 2071687"/>
              <a:gd name="connsiteY3" fmla="*/ 302419 h 594129"/>
              <a:gd name="connsiteX4" fmla="*/ 1719262 w 2071687"/>
              <a:gd name="connsiteY4" fmla="*/ 280987 h 594129"/>
              <a:gd name="connsiteX5" fmla="*/ 1771650 w 2071687"/>
              <a:gd name="connsiteY5" fmla="*/ 264319 h 594129"/>
              <a:gd name="connsiteX6" fmla="*/ 1835943 w 2071687"/>
              <a:gd name="connsiteY6" fmla="*/ 228600 h 594129"/>
              <a:gd name="connsiteX7" fmla="*/ 1905000 w 2071687"/>
              <a:gd name="connsiteY7" fmla="*/ 180975 h 594129"/>
              <a:gd name="connsiteX8" fmla="*/ 1955006 w 2071687"/>
              <a:gd name="connsiteY8" fmla="*/ 135731 h 594129"/>
              <a:gd name="connsiteX9" fmla="*/ 1990725 w 2071687"/>
              <a:gd name="connsiteY9" fmla="*/ 92869 h 594129"/>
              <a:gd name="connsiteX10" fmla="*/ 2014537 w 2071687"/>
              <a:gd name="connsiteY10" fmla="*/ 57150 h 594129"/>
              <a:gd name="connsiteX11" fmla="*/ 2024062 w 2071687"/>
              <a:gd name="connsiteY11" fmla="*/ 28575 h 594129"/>
              <a:gd name="connsiteX12" fmla="*/ 2031206 w 2071687"/>
              <a:gd name="connsiteY12" fmla="*/ 7144 h 594129"/>
              <a:gd name="connsiteX13" fmla="*/ 2047875 w 2071687"/>
              <a:gd name="connsiteY13" fmla="*/ 0 h 594129"/>
              <a:gd name="connsiteX14" fmla="*/ 2062162 w 2071687"/>
              <a:gd name="connsiteY14" fmla="*/ 2381 h 594129"/>
              <a:gd name="connsiteX15" fmla="*/ 2071687 w 2071687"/>
              <a:gd name="connsiteY15" fmla="*/ 14287 h 594129"/>
              <a:gd name="connsiteX16" fmla="*/ 2071687 w 2071687"/>
              <a:gd name="connsiteY16" fmla="*/ 45244 h 594129"/>
              <a:gd name="connsiteX17" fmla="*/ 2062162 w 2071687"/>
              <a:gd name="connsiteY17" fmla="*/ 92869 h 594129"/>
              <a:gd name="connsiteX18" fmla="*/ 2047875 w 2071687"/>
              <a:gd name="connsiteY18" fmla="*/ 152400 h 594129"/>
              <a:gd name="connsiteX19" fmla="*/ 2028825 w 2071687"/>
              <a:gd name="connsiteY19" fmla="*/ 195262 h 594129"/>
              <a:gd name="connsiteX20" fmla="*/ 1981200 w 2071687"/>
              <a:gd name="connsiteY20" fmla="*/ 271462 h 594129"/>
              <a:gd name="connsiteX21" fmla="*/ 1940718 w 2071687"/>
              <a:gd name="connsiteY21" fmla="*/ 330994 h 594129"/>
              <a:gd name="connsiteX22" fmla="*/ 1902618 w 2071687"/>
              <a:gd name="connsiteY22" fmla="*/ 369094 h 594129"/>
              <a:gd name="connsiteX23" fmla="*/ 1902618 w 2071687"/>
              <a:gd name="connsiteY23" fmla="*/ 371475 h 594129"/>
              <a:gd name="connsiteX24" fmla="*/ 1828800 w 2071687"/>
              <a:gd name="connsiteY24" fmla="*/ 407194 h 594129"/>
              <a:gd name="connsiteX25" fmla="*/ 1757362 w 2071687"/>
              <a:gd name="connsiteY25" fmla="*/ 438150 h 594129"/>
              <a:gd name="connsiteX26" fmla="*/ 1659731 w 2071687"/>
              <a:gd name="connsiteY26" fmla="*/ 469106 h 594129"/>
              <a:gd name="connsiteX27" fmla="*/ 1588293 w 2071687"/>
              <a:gd name="connsiteY27" fmla="*/ 488156 h 594129"/>
              <a:gd name="connsiteX28" fmla="*/ 1404937 w 2071687"/>
              <a:gd name="connsiteY28" fmla="*/ 531019 h 594129"/>
              <a:gd name="connsiteX29" fmla="*/ 1219200 w 2071687"/>
              <a:gd name="connsiteY29" fmla="*/ 552450 h 594129"/>
              <a:gd name="connsiteX30" fmla="*/ 985837 w 2071687"/>
              <a:gd name="connsiteY30" fmla="*/ 573881 h 594129"/>
              <a:gd name="connsiteX31" fmla="*/ 762000 w 2071687"/>
              <a:gd name="connsiteY31" fmla="*/ 588169 h 594129"/>
              <a:gd name="connsiteX32" fmla="*/ 541162 w 2071687"/>
              <a:gd name="connsiteY32" fmla="*/ 594129 h 594129"/>
              <a:gd name="connsiteX33" fmla="*/ 514350 w 2071687"/>
              <a:gd name="connsiteY33" fmla="*/ 592931 h 594129"/>
              <a:gd name="connsiteX34" fmla="*/ 319087 w 2071687"/>
              <a:gd name="connsiteY34" fmla="*/ 583406 h 594129"/>
              <a:gd name="connsiteX35" fmla="*/ 142875 w 2071687"/>
              <a:gd name="connsiteY35" fmla="*/ 559594 h 594129"/>
              <a:gd name="connsiteX36" fmla="*/ 0 w 2071687"/>
              <a:gd name="connsiteY36" fmla="*/ 528637 h 594129"/>
              <a:gd name="connsiteX37" fmla="*/ 157162 w 2071687"/>
              <a:gd name="connsiteY37" fmla="*/ 302419 h 594129"/>
              <a:gd name="connsiteX38" fmla="*/ 233362 w 2071687"/>
              <a:gd name="connsiteY38" fmla="*/ 321469 h 594129"/>
              <a:gd name="connsiteX39" fmla="*/ 323850 w 2071687"/>
              <a:gd name="connsiteY39" fmla="*/ 333375 h 594129"/>
              <a:gd name="connsiteX40" fmla="*/ 431006 w 2071687"/>
              <a:gd name="connsiteY40" fmla="*/ 352425 h 594129"/>
              <a:gd name="connsiteX41" fmla="*/ 529256 w 2071687"/>
              <a:gd name="connsiteY41" fmla="*/ 360767 h 594129"/>
              <a:gd name="connsiteX42" fmla="*/ 557212 w 2071687"/>
              <a:gd name="connsiteY42" fmla="*/ 364331 h 594129"/>
              <a:gd name="connsiteX43" fmla="*/ 711993 w 2071687"/>
              <a:gd name="connsiteY43" fmla="*/ 371475 h 594129"/>
              <a:gd name="connsiteX44" fmla="*/ 883443 w 2071687"/>
              <a:gd name="connsiteY44" fmla="*/ 373856 h 594129"/>
              <a:gd name="connsiteX45" fmla="*/ 1002506 w 2071687"/>
              <a:gd name="connsiteY45" fmla="*/ 364331 h 594129"/>
              <a:gd name="connsiteX46" fmla="*/ 1112043 w 2071687"/>
              <a:gd name="connsiteY46" fmla="*/ 359569 h 594129"/>
              <a:gd name="connsiteX0" fmla="*/ 1112043 w 2071687"/>
              <a:gd name="connsiteY0" fmla="*/ 359569 h 594129"/>
              <a:gd name="connsiteX1" fmla="*/ 1316831 w 2071687"/>
              <a:gd name="connsiteY1" fmla="*/ 338137 h 594129"/>
              <a:gd name="connsiteX2" fmla="*/ 1404937 w 2071687"/>
              <a:gd name="connsiteY2" fmla="*/ 326231 h 594129"/>
              <a:gd name="connsiteX3" fmla="*/ 1590675 w 2071687"/>
              <a:gd name="connsiteY3" fmla="*/ 302419 h 594129"/>
              <a:gd name="connsiteX4" fmla="*/ 1719262 w 2071687"/>
              <a:gd name="connsiteY4" fmla="*/ 280987 h 594129"/>
              <a:gd name="connsiteX5" fmla="*/ 1771650 w 2071687"/>
              <a:gd name="connsiteY5" fmla="*/ 264319 h 594129"/>
              <a:gd name="connsiteX6" fmla="*/ 1835943 w 2071687"/>
              <a:gd name="connsiteY6" fmla="*/ 228600 h 594129"/>
              <a:gd name="connsiteX7" fmla="*/ 1905000 w 2071687"/>
              <a:gd name="connsiteY7" fmla="*/ 180975 h 594129"/>
              <a:gd name="connsiteX8" fmla="*/ 1955006 w 2071687"/>
              <a:gd name="connsiteY8" fmla="*/ 135731 h 594129"/>
              <a:gd name="connsiteX9" fmla="*/ 1990725 w 2071687"/>
              <a:gd name="connsiteY9" fmla="*/ 92869 h 594129"/>
              <a:gd name="connsiteX10" fmla="*/ 2014537 w 2071687"/>
              <a:gd name="connsiteY10" fmla="*/ 57150 h 594129"/>
              <a:gd name="connsiteX11" fmla="*/ 2024062 w 2071687"/>
              <a:gd name="connsiteY11" fmla="*/ 28575 h 594129"/>
              <a:gd name="connsiteX12" fmla="*/ 2031206 w 2071687"/>
              <a:gd name="connsiteY12" fmla="*/ 7144 h 594129"/>
              <a:gd name="connsiteX13" fmla="*/ 2047875 w 2071687"/>
              <a:gd name="connsiteY13" fmla="*/ 0 h 594129"/>
              <a:gd name="connsiteX14" fmla="*/ 2062162 w 2071687"/>
              <a:gd name="connsiteY14" fmla="*/ 2381 h 594129"/>
              <a:gd name="connsiteX15" fmla="*/ 2071687 w 2071687"/>
              <a:gd name="connsiteY15" fmla="*/ 14287 h 594129"/>
              <a:gd name="connsiteX16" fmla="*/ 2071687 w 2071687"/>
              <a:gd name="connsiteY16" fmla="*/ 45244 h 594129"/>
              <a:gd name="connsiteX17" fmla="*/ 2062162 w 2071687"/>
              <a:gd name="connsiteY17" fmla="*/ 92869 h 594129"/>
              <a:gd name="connsiteX18" fmla="*/ 2047875 w 2071687"/>
              <a:gd name="connsiteY18" fmla="*/ 152400 h 594129"/>
              <a:gd name="connsiteX19" fmla="*/ 2028825 w 2071687"/>
              <a:gd name="connsiteY19" fmla="*/ 195262 h 594129"/>
              <a:gd name="connsiteX20" fmla="*/ 1981200 w 2071687"/>
              <a:gd name="connsiteY20" fmla="*/ 271462 h 594129"/>
              <a:gd name="connsiteX21" fmla="*/ 1940718 w 2071687"/>
              <a:gd name="connsiteY21" fmla="*/ 330994 h 594129"/>
              <a:gd name="connsiteX22" fmla="*/ 1902618 w 2071687"/>
              <a:gd name="connsiteY22" fmla="*/ 369094 h 594129"/>
              <a:gd name="connsiteX23" fmla="*/ 1902618 w 2071687"/>
              <a:gd name="connsiteY23" fmla="*/ 371475 h 594129"/>
              <a:gd name="connsiteX24" fmla="*/ 1828800 w 2071687"/>
              <a:gd name="connsiteY24" fmla="*/ 407194 h 594129"/>
              <a:gd name="connsiteX25" fmla="*/ 1757362 w 2071687"/>
              <a:gd name="connsiteY25" fmla="*/ 438150 h 594129"/>
              <a:gd name="connsiteX26" fmla="*/ 1659731 w 2071687"/>
              <a:gd name="connsiteY26" fmla="*/ 469106 h 594129"/>
              <a:gd name="connsiteX27" fmla="*/ 1588293 w 2071687"/>
              <a:gd name="connsiteY27" fmla="*/ 488156 h 594129"/>
              <a:gd name="connsiteX28" fmla="*/ 1404937 w 2071687"/>
              <a:gd name="connsiteY28" fmla="*/ 531019 h 594129"/>
              <a:gd name="connsiteX29" fmla="*/ 1219200 w 2071687"/>
              <a:gd name="connsiteY29" fmla="*/ 552450 h 594129"/>
              <a:gd name="connsiteX30" fmla="*/ 985837 w 2071687"/>
              <a:gd name="connsiteY30" fmla="*/ 573881 h 594129"/>
              <a:gd name="connsiteX31" fmla="*/ 762000 w 2071687"/>
              <a:gd name="connsiteY31" fmla="*/ 588169 h 594129"/>
              <a:gd name="connsiteX32" fmla="*/ 541162 w 2071687"/>
              <a:gd name="connsiteY32" fmla="*/ 594129 h 594129"/>
              <a:gd name="connsiteX33" fmla="*/ 514350 w 2071687"/>
              <a:gd name="connsiteY33" fmla="*/ 592931 h 594129"/>
              <a:gd name="connsiteX34" fmla="*/ 319087 w 2071687"/>
              <a:gd name="connsiteY34" fmla="*/ 583406 h 594129"/>
              <a:gd name="connsiteX35" fmla="*/ 142875 w 2071687"/>
              <a:gd name="connsiteY35" fmla="*/ 559594 h 594129"/>
              <a:gd name="connsiteX36" fmla="*/ 0 w 2071687"/>
              <a:gd name="connsiteY36" fmla="*/ 528637 h 594129"/>
              <a:gd name="connsiteX37" fmla="*/ 233362 w 2071687"/>
              <a:gd name="connsiteY37" fmla="*/ 321469 h 594129"/>
              <a:gd name="connsiteX38" fmla="*/ 323850 w 2071687"/>
              <a:gd name="connsiteY38" fmla="*/ 333375 h 594129"/>
              <a:gd name="connsiteX39" fmla="*/ 431006 w 2071687"/>
              <a:gd name="connsiteY39" fmla="*/ 352425 h 594129"/>
              <a:gd name="connsiteX40" fmla="*/ 529256 w 2071687"/>
              <a:gd name="connsiteY40" fmla="*/ 360767 h 594129"/>
              <a:gd name="connsiteX41" fmla="*/ 557212 w 2071687"/>
              <a:gd name="connsiteY41" fmla="*/ 364331 h 594129"/>
              <a:gd name="connsiteX42" fmla="*/ 711993 w 2071687"/>
              <a:gd name="connsiteY42" fmla="*/ 371475 h 594129"/>
              <a:gd name="connsiteX43" fmla="*/ 883443 w 2071687"/>
              <a:gd name="connsiteY43" fmla="*/ 373856 h 594129"/>
              <a:gd name="connsiteX44" fmla="*/ 1002506 w 2071687"/>
              <a:gd name="connsiteY44" fmla="*/ 364331 h 594129"/>
              <a:gd name="connsiteX45" fmla="*/ 1112043 w 2071687"/>
              <a:gd name="connsiteY45" fmla="*/ 359569 h 594129"/>
              <a:gd name="connsiteX0" fmla="*/ 969168 w 1928812"/>
              <a:gd name="connsiteY0" fmla="*/ 359569 h 594129"/>
              <a:gd name="connsiteX1" fmla="*/ 1173956 w 1928812"/>
              <a:gd name="connsiteY1" fmla="*/ 338137 h 594129"/>
              <a:gd name="connsiteX2" fmla="*/ 1262062 w 1928812"/>
              <a:gd name="connsiteY2" fmla="*/ 326231 h 594129"/>
              <a:gd name="connsiteX3" fmla="*/ 1447800 w 1928812"/>
              <a:gd name="connsiteY3" fmla="*/ 302419 h 594129"/>
              <a:gd name="connsiteX4" fmla="*/ 1576387 w 1928812"/>
              <a:gd name="connsiteY4" fmla="*/ 280987 h 594129"/>
              <a:gd name="connsiteX5" fmla="*/ 1628775 w 1928812"/>
              <a:gd name="connsiteY5" fmla="*/ 264319 h 594129"/>
              <a:gd name="connsiteX6" fmla="*/ 1693068 w 1928812"/>
              <a:gd name="connsiteY6" fmla="*/ 228600 h 594129"/>
              <a:gd name="connsiteX7" fmla="*/ 1762125 w 1928812"/>
              <a:gd name="connsiteY7" fmla="*/ 180975 h 594129"/>
              <a:gd name="connsiteX8" fmla="*/ 1812131 w 1928812"/>
              <a:gd name="connsiteY8" fmla="*/ 135731 h 594129"/>
              <a:gd name="connsiteX9" fmla="*/ 1847850 w 1928812"/>
              <a:gd name="connsiteY9" fmla="*/ 92869 h 594129"/>
              <a:gd name="connsiteX10" fmla="*/ 1871662 w 1928812"/>
              <a:gd name="connsiteY10" fmla="*/ 57150 h 594129"/>
              <a:gd name="connsiteX11" fmla="*/ 1881187 w 1928812"/>
              <a:gd name="connsiteY11" fmla="*/ 28575 h 594129"/>
              <a:gd name="connsiteX12" fmla="*/ 1888331 w 1928812"/>
              <a:gd name="connsiteY12" fmla="*/ 7144 h 594129"/>
              <a:gd name="connsiteX13" fmla="*/ 1905000 w 1928812"/>
              <a:gd name="connsiteY13" fmla="*/ 0 h 594129"/>
              <a:gd name="connsiteX14" fmla="*/ 1919287 w 1928812"/>
              <a:gd name="connsiteY14" fmla="*/ 2381 h 594129"/>
              <a:gd name="connsiteX15" fmla="*/ 1928812 w 1928812"/>
              <a:gd name="connsiteY15" fmla="*/ 14287 h 594129"/>
              <a:gd name="connsiteX16" fmla="*/ 1928812 w 1928812"/>
              <a:gd name="connsiteY16" fmla="*/ 45244 h 594129"/>
              <a:gd name="connsiteX17" fmla="*/ 1919287 w 1928812"/>
              <a:gd name="connsiteY17" fmla="*/ 92869 h 594129"/>
              <a:gd name="connsiteX18" fmla="*/ 1905000 w 1928812"/>
              <a:gd name="connsiteY18" fmla="*/ 152400 h 594129"/>
              <a:gd name="connsiteX19" fmla="*/ 1885950 w 1928812"/>
              <a:gd name="connsiteY19" fmla="*/ 195262 h 594129"/>
              <a:gd name="connsiteX20" fmla="*/ 1838325 w 1928812"/>
              <a:gd name="connsiteY20" fmla="*/ 271462 h 594129"/>
              <a:gd name="connsiteX21" fmla="*/ 1797843 w 1928812"/>
              <a:gd name="connsiteY21" fmla="*/ 330994 h 594129"/>
              <a:gd name="connsiteX22" fmla="*/ 1759743 w 1928812"/>
              <a:gd name="connsiteY22" fmla="*/ 369094 h 594129"/>
              <a:gd name="connsiteX23" fmla="*/ 1759743 w 1928812"/>
              <a:gd name="connsiteY23" fmla="*/ 371475 h 594129"/>
              <a:gd name="connsiteX24" fmla="*/ 1685925 w 1928812"/>
              <a:gd name="connsiteY24" fmla="*/ 407194 h 594129"/>
              <a:gd name="connsiteX25" fmla="*/ 1614487 w 1928812"/>
              <a:gd name="connsiteY25" fmla="*/ 438150 h 594129"/>
              <a:gd name="connsiteX26" fmla="*/ 1516856 w 1928812"/>
              <a:gd name="connsiteY26" fmla="*/ 469106 h 594129"/>
              <a:gd name="connsiteX27" fmla="*/ 1445418 w 1928812"/>
              <a:gd name="connsiteY27" fmla="*/ 488156 h 594129"/>
              <a:gd name="connsiteX28" fmla="*/ 1262062 w 1928812"/>
              <a:gd name="connsiteY28" fmla="*/ 531019 h 594129"/>
              <a:gd name="connsiteX29" fmla="*/ 1076325 w 1928812"/>
              <a:gd name="connsiteY29" fmla="*/ 552450 h 594129"/>
              <a:gd name="connsiteX30" fmla="*/ 842962 w 1928812"/>
              <a:gd name="connsiteY30" fmla="*/ 573881 h 594129"/>
              <a:gd name="connsiteX31" fmla="*/ 619125 w 1928812"/>
              <a:gd name="connsiteY31" fmla="*/ 588169 h 594129"/>
              <a:gd name="connsiteX32" fmla="*/ 398287 w 1928812"/>
              <a:gd name="connsiteY32" fmla="*/ 594129 h 594129"/>
              <a:gd name="connsiteX33" fmla="*/ 371475 w 1928812"/>
              <a:gd name="connsiteY33" fmla="*/ 592931 h 594129"/>
              <a:gd name="connsiteX34" fmla="*/ 176212 w 1928812"/>
              <a:gd name="connsiteY34" fmla="*/ 583406 h 594129"/>
              <a:gd name="connsiteX35" fmla="*/ 0 w 1928812"/>
              <a:gd name="connsiteY35" fmla="*/ 559594 h 594129"/>
              <a:gd name="connsiteX36" fmla="*/ 90487 w 1928812"/>
              <a:gd name="connsiteY36" fmla="*/ 321469 h 594129"/>
              <a:gd name="connsiteX37" fmla="*/ 180975 w 1928812"/>
              <a:gd name="connsiteY37" fmla="*/ 333375 h 594129"/>
              <a:gd name="connsiteX38" fmla="*/ 288131 w 1928812"/>
              <a:gd name="connsiteY38" fmla="*/ 352425 h 594129"/>
              <a:gd name="connsiteX39" fmla="*/ 386381 w 1928812"/>
              <a:gd name="connsiteY39" fmla="*/ 360767 h 594129"/>
              <a:gd name="connsiteX40" fmla="*/ 414337 w 1928812"/>
              <a:gd name="connsiteY40" fmla="*/ 364331 h 594129"/>
              <a:gd name="connsiteX41" fmla="*/ 569118 w 1928812"/>
              <a:gd name="connsiteY41" fmla="*/ 371475 h 594129"/>
              <a:gd name="connsiteX42" fmla="*/ 740568 w 1928812"/>
              <a:gd name="connsiteY42" fmla="*/ 373856 h 594129"/>
              <a:gd name="connsiteX43" fmla="*/ 859631 w 1928812"/>
              <a:gd name="connsiteY43" fmla="*/ 364331 h 594129"/>
              <a:gd name="connsiteX44" fmla="*/ 969168 w 1928812"/>
              <a:gd name="connsiteY44" fmla="*/ 359569 h 594129"/>
              <a:gd name="connsiteX0" fmla="*/ 878681 w 1838325"/>
              <a:gd name="connsiteY0" fmla="*/ 359569 h 594129"/>
              <a:gd name="connsiteX1" fmla="*/ 1083469 w 1838325"/>
              <a:gd name="connsiteY1" fmla="*/ 338137 h 594129"/>
              <a:gd name="connsiteX2" fmla="*/ 1171575 w 1838325"/>
              <a:gd name="connsiteY2" fmla="*/ 326231 h 594129"/>
              <a:gd name="connsiteX3" fmla="*/ 1357313 w 1838325"/>
              <a:gd name="connsiteY3" fmla="*/ 302419 h 594129"/>
              <a:gd name="connsiteX4" fmla="*/ 1485900 w 1838325"/>
              <a:gd name="connsiteY4" fmla="*/ 280987 h 594129"/>
              <a:gd name="connsiteX5" fmla="*/ 1538288 w 1838325"/>
              <a:gd name="connsiteY5" fmla="*/ 264319 h 594129"/>
              <a:gd name="connsiteX6" fmla="*/ 1602581 w 1838325"/>
              <a:gd name="connsiteY6" fmla="*/ 228600 h 594129"/>
              <a:gd name="connsiteX7" fmla="*/ 1671638 w 1838325"/>
              <a:gd name="connsiteY7" fmla="*/ 180975 h 594129"/>
              <a:gd name="connsiteX8" fmla="*/ 1721644 w 1838325"/>
              <a:gd name="connsiteY8" fmla="*/ 135731 h 594129"/>
              <a:gd name="connsiteX9" fmla="*/ 1757363 w 1838325"/>
              <a:gd name="connsiteY9" fmla="*/ 92869 h 594129"/>
              <a:gd name="connsiteX10" fmla="*/ 1781175 w 1838325"/>
              <a:gd name="connsiteY10" fmla="*/ 57150 h 594129"/>
              <a:gd name="connsiteX11" fmla="*/ 1790700 w 1838325"/>
              <a:gd name="connsiteY11" fmla="*/ 28575 h 594129"/>
              <a:gd name="connsiteX12" fmla="*/ 1797844 w 1838325"/>
              <a:gd name="connsiteY12" fmla="*/ 7144 h 594129"/>
              <a:gd name="connsiteX13" fmla="*/ 1814513 w 1838325"/>
              <a:gd name="connsiteY13" fmla="*/ 0 h 594129"/>
              <a:gd name="connsiteX14" fmla="*/ 1828800 w 1838325"/>
              <a:gd name="connsiteY14" fmla="*/ 2381 h 594129"/>
              <a:gd name="connsiteX15" fmla="*/ 1838325 w 1838325"/>
              <a:gd name="connsiteY15" fmla="*/ 14287 h 594129"/>
              <a:gd name="connsiteX16" fmla="*/ 1838325 w 1838325"/>
              <a:gd name="connsiteY16" fmla="*/ 45244 h 594129"/>
              <a:gd name="connsiteX17" fmla="*/ 1828800 w 1838325"/>
              <a:gd name="connsiteY17" fmla="*/ 92869 h 594129"/>
              <a:gd name="connsiteX18" fmla="*/ 1814513 w 1838325"/>
              <a:gd name="connsiteY18" fmla="*/ 152400 h 594129"/>
              <a:gd name="connsiteX19" fmla="*/ 1795463 w 1838325"/>
              <a:gd name="connsiteY19" fmla="*/ 195262 h 594129"/>
              <a:gd name="connsiteX20" fmla="*/ 1747838 w 1838325"/>
              <a:gd name="connsiteY20" fmla="*/ 271462 h 594129"/>
              <a:gd name="connsiteX21" fmla="*/ 1707356 w 1838325"/>
              <a:gd name="connsiteY21" fmla="*/ 330994 h 594129"/>
              <a:gd name="connsiteX22" fmla="*/ 1669256 w 1838325"/>
              <a:gd name="connsiteY22" fmla="*/ 369094 h 594129"/>
              <a:gd name="connsiteX23" fmla="*/ 1669256 w 1838325"/>
              <a:gd name="connsiteY23" fmla="*/ 371475 h 594129"/>
              <a:gd name="connsiteX24" fmla="*/ 1595438 w 1838325"/>
              <a:gd name="connsiteY24" fmla="*/ 407194 h 594129"/>
              <a:gd name="connsiteX25" fmla="*/ 1524000 w 1838325"/>
              <a:gd name="connsiteY25" fmla="*/ 438150 h 594129"/>
              <a:gd name="connsiteX26" fmla="*/ 1426369 w 1838325"/>
              <a:gd name="connsiteY26" fmla="*/ 469106 h 594129"/>
              <a:gd name="connsiteX27" fmla="*/ 1354931 w 1838325"/>
              <a:gd name="connsiteY27" fmla="*/ 488156 h 594129"/>
              <a:gd name="connsiteX28" fmla="*/ 1171575 w 1838325"/>
              <a:gd name="connsiteY28" fmla="*/ 531019 h 594129"/>
              <a:gd name="connsiteX29" fmla="*/ 985838 w 1838325"/>
              <a:gd name="connsiteY29" fmla="*/ 552450 h 594129"/>
              <a:gd name="connsiteX30" fmla="*/ 752475 w 1838325"/>
              <a:gd name="connsiteY30" fmla="*/ 573881 h 594129"/>
              <a:gd name="connsiteX31" fmla="*/ 528638 w 1838325"/>
              <a:gd name="connsiteY31" fmla="*/ 588169 h 594129"/>
              <a:gd name="connsiteX32" fmla="*/ 307800 w 1838325"/>
              <a:gd name="connsiteY32" fmla="*/ 594129 h 594129"/>
              <a:gd name="connsiteX33" fmla="*/ 280988 w 1838325"/>
              <a:gd name="connsiteY33" fmla="*/ 592931 h 594129"/>
              <a:gd name="connsiteX34" fmla="*/ 85725 w 1838325"/>
              <a:gd name="connsiteY34" fmla="*/ 583406 h 594129"/>
              <a:gd name="connsiteX35" fmla="*/ 0 w 1838325"/>
              <a:gd name="connsiteY35" fmla="*/ 321469 h 594129"/>
              <a:gd name="connsiteX36" fmla="*/ 90488 w 1838325"/>
              <a:gd name="connsiteY36" fmla="*/ 333375 h 594129"/>
              <a:gd name="connsiteX37" fmla="*/ 197644 w 1838325"/>
              <a:gd name="connsiteY37" fmla="*/ 352425 h 594129"/>
              <a:gd name="connsiteX38" fmla="*/ 295894 w 1838325"/>
              <a:gd name="connsiteY38" fmla="*/ 360767 h 594129"/>
              <a:gd name="connsiteX39" fmla="*/ 323850 w 1838325"/>
              <a:gd name="connsiteY39" fmla="*/ 364331 h 594129"/>
              <a:gd name="connsiteX40" fmla="*/ 478631 w 1838325"/>
              <a:gd name="connsiteY40" fmla="*/ 371475 h 594129"/>
              <a:gd name="connsiteX41" fmla="*/ 650081 w 1838325"/>
              <a:gd name="connsiteY41" fmla="*/ 373856 h 594129"/>
              <a:gd name="connsiteX42" fmla="*/ 769144 w 1838325"/>
              <a:gd name="connsiteY42" fmla="*/ 364331 h 594129"/>
              <a:gd name="connsiteX43" fmla="*/ 878681 w 1838325"/>
              <a:gd name="connsiteY43" fmla="*/ 359569 h 594129"/>
              <a:gd name="connsiteX0" fmla="*/ 792956 w 1752600"/>
              <a:gd name="connsiteY0" fmla="*/ 359569 h 594129"/>
              <a:gd name="connsiteX1" fmla="*/ 997744 w 1752600"/>
              <a:gd name="connsiteY1" fmla="*/ 338137 h 594129"/>
              <a:gd name="connsiteX2" fmla="*/ 1085850 w 1752600"/>
              <a:gd name="connsiteY2" fmla="*/ 326231 h 594129"/>
              <a:gd name="connsiteX3" fmla="*/ 1271588 w 1752600"/>
              <a:gd name="connsiteY3" fmla="*/ 302419 h 594129"/>
              <a:gd name="connsiteX4" fmla="*/ 1400175 w 1752600"/>
              <a:gd name="connsiteY4" fmla="*/ 280987 h 594129"/>
              <a:gd name="connsiteX5" fmla="*/ 1452563 w 1752600"/>
              <a:gd name="connsiteY5" fmla="*/ 264319 h 594129"/>
              <a:gd name="connsiteX6" fmla="*/ 1516856 w 1752600"/>
              <a:gd name="connsiteY6" fmla="*/ 228600 h 594129"/>
              <a:gd name="connsiteX7" fmla="*/ 1585913 w 1752600"/>
              <a:gd name="connsiteY7" fmla="*/ 180975 h 594129"/>
              <a:gd name="connsiteX8" fmla="*/ 1635919 w 1752600"/>
              <a:gd name="connsiteY8" fmla="*/ 135731 h 594129"/>
              <a:gd name="connsiteX9" fmla="*/ 1671638 w 1752600"/>
              <a:gd name="connsiteY9" fmla="*/ 92869 h 594129"/>
              <a:gd name="connsiteX10" fmla="*/ 1695450 w 1752600"/>
              <a:gd name="connsiteY10" fmla="*/ 57150 h 594129"/>
              <a:gd name="connsiteX11" fmla="*/ 1704975 w 1752600"/>
              <a:gd name="connsiteY11" fmla="*/ 28575 h 594129"/>
              <a:gd name="connsiteX12" fmla="*/ 1712119 w 1752600"/>
              <a:gd name="connsiteY12" fmla="*/ 7144 h 594129"/>
              <a:gd name="connsiteX13" fmla="*/ 1728788 w 1752600"/>
              <a:gd name="connsiteY13" fmla="*/ 0 h 594129"/>
              <a:gd name="connsiteX14" fmla="*/ 1743075 w 1752600"/>
              <a:gd name="connsiteY14" fmla="*/ 2381 h 594129"/>
              <a:gd name="connsiteX15" fmla="*/ 1752600 w 1752600"/>
              <a:gd name="connsiteY15" fmla="*/ 14287 h 594129"/>
              <a:gd name="connsiteX16" fmla="*/ 1752600 w 1752600"/>
              <a:gd name="connsiteY16" fmla="*/ 45244 h 594129"/>
              <a:gd name="connsiteX17" fmla="*/ 1743075 w 1752600"/>
              <a:gd name="connsiteY17" fmla="*/ 92869 h 594129"/>
              <a:gd name="connsiteX18" fmla="*/ 1728788 w 1752600"/>
              <a:gd name="connsiteY18" fmla="*/ 152400 h 594129"/>
              <a:gd name="connsiteX19" fmla="*/ 1709738 w 1752600"/>
              <a:gd name="connsiteY19" fmla="*/ 195262 h 594129"/>
              <a:gd name="connsiteX20" fmla="*/ 1662113 w 1752600"/>
              <a:gd name="connsiteY20" fmla="*/ 271462 h 594129"/>
              <a:gd name="connsiteX21" fmla="*/ 1621631 w 1752600"/>
              <a:gd name="connsiteY21" fmla="*/ 330994 h 594129"/>
              <a:gd name="connsiteX22" fmla="*/ 1583531 w 1752600"/>
              <a:gd name="connsiteY22" fmla="*/ 369094 h 594129"/>
              <a:gd name="connsiteX23" fmla="*/ 1583531 w 1752600"/>
              <a:gd name="connsiteY23" fmla="*/ 371475 h 594129"/>
              <a:gd name="connsiteX24" fmla="*/ 1509713 w 1752600"/>
              <a:gd name="connsiteY24" fmla="*/ 407194 h 594129"/>
              <a:gd name="connsiteX25" fmla="*/ 1438275 w 1752600"/>
              <a:gd name="connsiteY25" fmla="*/ 438150 h 594129"/>
              <a:gd name="connsiteX26" fmla="*/ 1340644 w 1752600"/>
              <a:gd name="connsiteY26" fmla="*/ 469106 h 594129"/>
              <a:gd name="connsiteX27" fmla="*/ 1269206 w 1752600"/>
              <a:gd name="connsiteY27" fmla="*/ 488156 h 594129"/>
              <a:gd name="connsiteX28" fmla="*/ 1085850 w 1752600"/>
              <a:gd name="connsiteY28" fmla="*/ 531019 h 594129"/>
              <a:gd name="connsiteX29" fmla="*/ 900113 w 1752600"/>
              <a:gd name="connsiteY29" fmla="*/ 552450 h 594129"/>
              <a:gd name="connsiteX30" fmla="*/ 666750 w 1752600"/>
              <a:gd name="connsiteY30" fmla="*/ 573881 h 594129"/>
              <a:gd name="connsiteX31" fmla="*/ 442913 w 1752600"/>
              <a:gd name="connsiteY31" fmla="*/ 588169 h 594129"/>
              <a:gd name="connsiteX32" fmla="*/ 222075 w 1752600"/>
              <a:gd name="connsiteY32" fmla="*/ 594129 h 594129"/>
              <a:gd name="connsiteX33" fmla="*/ 195263 w 1752600"/>
              <a:gd name="connsiteY33" fmla="*/ 592931 h 594129"/>
              <a:gd name="connsiteX34" fmla="*/ 0 w 1752600"/>
              <a:gd name="connsiteY34" fmla="*/ 583406 h 594129"/>
              <a:gd name="connsiteX35" fmla="*/ 4763 w 1752600"/>
              <a:gd name="connsiteY35" fmla="*/ 333375 h 594129"/>
              <a:gd name="connsiteX36" fmla="*/ 111919 w 1752600"/>
              <a:gd name="connsiteY36" fmla="*/ 352425 h 594129"/>
              <a:gd name="connsiteX37" fmla="*/ 210169 w 1752600"/>
              <a:gd name="connsiteY37" fmla="*/ 360767 h 594129"/>
              <a:gd name="connsiteX38" fmla="*/ 238125 w 1752600"/>
              <a:gd name="connsiteY38" fmla="*/ 364331 h 594129"/>
              <a:gd name="connsiteX39" fmla="*/ 392906 w 1752600"/>
              <a:gd name="connsiteY39" fmla="*/ 371475 h 594129"/>
              <a:gd name="connsiteX40" fmla="*/ 564356 w 1752600"/>
              <a:gd name="connsiteY40" fmla="*/ 373856 h 594129"/>
              <a:gd name="connsiteX41" fmla="*/ 683419 w 1752600"/>
              <a:gd name="connsiteY41" fmla="*/ 364331 h 594129"/>
              <a:gd name="connsiteX42" fmla="*/ 792956 w 1752600"/>
              <a:gd name="connsiteY42" fmla="*/ 359569 h 594129"/>
              <a:gd name="connsiteX0" fmla="*/ 806847 w 1766491"/>
              <a:gd name="connsiteY0" fmla="*/ 359569 h 594129"/>
              <a:gd name="connsiteX1" fmla="*/ 1011635 w 1766491"/>
              <a:gd name="connsiteY1" fmla="*/ 338137 h 594129"/>
              <a:gd name="connsiteX2" fmla="*/ 1099741 w 1766491"/>
              <a:gd name="connsiteY2" fmla="*/ 326231 h 594129"/>
              <a:gd name="connsiteX3" fmla="*/ 1285479 w 1766491"/>
              <a:gd name="connsiteY3" fmla="*/ 302419 h 594129"/>
              <a:gd name="connsiteX4" fmla="*/ 1414066 w 1766491"/>
              <a:gd name="connsiteY4" fmla="*/ 280987 h 594129"/>
              <a:gd name="connsiteX5" fmla="*/ 1466454 w 1766491"/>
              <a:gd name="connsiteY5" fmla="*/ 264319 h 594129"/>
              <a:gd name="connsiteX6" fmla="*/ 1530747 w 1766491"/>
              <a:gd name="connsiteY6" fmla="*/ 228600 h 594129"/>
              <a:gd name="connsiteX7" fmla="*/ 1599804 w 1766491"/>
              <a:gd name="connsiteY7" fmla="*/ 180975 h 594129"/>
              <a:gd name="connsiteX8" fmla="*/ 1649810 w 1766491"/>
              <a:gd name="connsiteY8" fmla="*/ 135731 h 594129"/>
              <a:gd name="connsiteX9" fmla="*/ 1685529 w 1766491"/>
              <a:gd name="connsiteY9" fmla="*/ 92869 h 594129"/>
              <a:gd name="connsiteX10" fmla="*/ 1709341 w 1766491"/>
              <a:gd name="connsiteY10" fmla="*/ 57150 h 594129"/>
              <a:gd name="connsiteX11" fmla="*/ 1718866 w 1766491"/>
              <a:gd name="connsiteY11" fmla="*/ 28575 h 594129"/>
              <a:gd name="connsiteX12" fmla="*/ 1726010 w 1766491"/>
              <a:gd name="connsiteY12" fmla="*/ 7144 h 594129"/>
              <a:gd name="connsiteX13" fmla="*/ 1742679 w 1766491"/>
              <a:gd name="connsiteY13" fmla="*/ 0 h 594129"/>
              <a:gd name="connsiteX14" fmla="*/ 1756966 w 1766491"/>
              <a:gd name="connsiteY14" fmla="*/ 2381 h 594129"/>
              <a:gd name="connsiteX15" fmla="*/ 1766491 w 1766491"/>
              <a:gd name="connsiteY15" fmla="*/ 14287 h 594129"/>
              <a:gd name="connsiteX16" fmla="*/ 1766491 w 1766491"/>
              <a:gd name="connsiteY16" fmla="*/ 45244 h 594129"/>
              <a:gd name="connsiteX17" fmla="*/ 1756966 w 1766491"/>
              <a:gd name="connsiteY17" fmla="*/ 92869 h 594129"/>
              <a:gd name="connsiteX18" fmla="*/ 1742679 w 1766491"/>
              <a:gd name="connsiteY18" fmla="*/ 152400 h 594129"/>
              <a:gd name="connsiteX19" fmla="*/ 1723629 w 1766491"/>
              <a:gd name="connsiteY19" fmla="*/ 195262 h 594129"/>
              <a:gd name="connsiteX20" fmla="*/ 1676004 w 1766491"/>
              <a:gd name="connsiteY20" fmla="*/ 271462 h 594129"/>
              <a:gd name="connsiteX21" fmla="*/ 1635522 w 1766491"/>
              <a:gd name="connsiteY21" fmla="*/ 330994 h 594129"/>
              <a:gd name="connsiteX22" fmla="*/ 1597422 w 1766491"/>
              <a:gd name="connsiteY22" fmla="*/ 369094 h 594129"/>
              <a:gd name="connsiteX23" fmla="*/ 1597422 w 1766491"/>
              <a:gd name="connsiteY23" fmla="*/ 371475 h 594129"/>
              <a:gd name="connsiteX24" fmla="*/ 1523604 w 1766491"/>
              <a:gd name="connsiteY24" fmla="*/ 407194 h 594129"/>
              <a:gd name="connsiteX25" fmla="*/ 1452166 w 1766491"/>
              <a:gd name="connsiteY25" fmla="*/ 438150 h 594129"/>
              <a:gd name="connsiteX26" fmla="*/ 1354535 w 1766491"/>
              <a:gd name="connsiteY26" fmla="*/ 469106 h 594129"/>
              <a:gd name="connsiteX27" fmla="*/ 1283097 w 1766491"/>
              <a:gd name="connsiteY27" fmla="*/ 488156 h 594129"/>
              <a:gd name="connsiteX28" fmla="*/ 1099741 w 1766491"/>
              <a:gd name="connsiteY28" fmla="*/ 531019 h 594129"/>
              <a:gd name="connsiteX29" fmla="*/ 914004 w 1766491"/>
              <a:gd name="connsiteY29" fmla="*/ 552450 h 594129"/>
              <a:gd name="connsiteX30" fmla="*/ 680641 w 1766491"/>
              <a:gd name="connsiteY30" fmla="*/ 573881 h 594129"/>
              <a:gd name="connsiteX31" fmla="*/ 456804 w 1766491"/>
              <a:gd name="connsiteY31" fmla="*/ 588169 h 594129"/>
              <a:gd name="connsiteX32" fmla="*/ 235966 w 1766491"/>
              <a:gd name="connsiteY32" fmla="*/ 594129 h 594129"/>
              <a:gd name="connsiteX33" fmla="*/ 209154 w 1766491"/>
              <a:gd name="connsiteY33" fmla="*/ 592931 h 594129"/>
              <a:gd name="connsiteX34" fmla="*/ 13891 w 1766491"/>
              <a:gd name="connsiteY34" fmla="*/ 583406 h 594129"/>
              <a:gd name="connsiteX35" fmla="*/ 125810 w 1766491"/>
              <a:gd name="connsiteY35" fmla="*/ 352425 h 594129"/>
              <a:gd name="connsiteX36" fmla="*/ 224060 w 1766491"/>
              <a:gd name="connsiteY36" fmla="*/ 360767 h 594129"/>
              <a:gd name="connsiteX37" fmla="*/ 252016 w 1766491"/>
              <a:gd name="connsiteY37" fmla="*/ 364331 h 594129"/>
              <a:gd name="connsiteX38" fmla="*/ 406797 w 1766491"/>
              <a:gd name="connsiteY38" fmla="*/ 371475 h 594129"/>
              <a:gd name="connsiteX39" fmla="*/ 578247 w 1766491"/>
              <a:gd name="connsiteY39" fmla="*/ 373856 h 594129"/>
              <a:gd name="connsiteX40" fmla="*/ 697310 w 1766491"/>
              <a:gd name="connsiteY40" fmla="*/ 364331 h 594129"/>
              <a:gd name="connsiteX41" fmla="*/ 806847 w 1766491"/>
              <a:gd name="connsiteY41" fmla="*/ 359569 h 594129"/>
              <a:gd name="connsiteX0" fmla="*/ 792956 w 1752600"/>
              <a:gd name="connsiteY0" fmla="*/ 359569 h 594129"/>
              <a:gd name="connsiteX1" fmla="*/ 997744 w 1752600"/>
              <a:gd name="connsiteY1" fmla="*/ 338137 h 594129"/>
              <a:gd name="connsiteX2" fmla="*/ 1085850 w 1752600"/>
              <a:gd name="connsiteY2" fmla="*/ 326231 h 594129"/>
              <a:gd name="connsiteX3" fmla="*/ 1271588 w 1752600"/>
              <a:gd name="connsiteY3" fmla="*/ 302419 h 594129"/>
              <a:gd name="connsiteX4" fmla="*/ 1400175 w 1752600"/>
              <a:gd name="connsiteY4" fmla="*/ 280987 h 594129"/>
              <a:gd name="connsiteX5" fmla="*/ 1452563 w 1752600"/>
              <a:gd name="connsiteY5" fmla="*/ 264319 h 594129"/>
              <a:gd name="connsiteX6" fmla="*/ 1516856 w 1752600"/>
              <a:gd name="connsiteY6" fmla="*/ 228600 h 594129"/>
              <a:gd name="connsiteX7" fmla="*/ 1585913 w 1752600"/>
              <a:gd name="connsiteY7" fmla="*/ 180975 h 594129"/>
              <a:gd name="connsiteX8" fmla="*/ 1635919 w 1752600"/>
              <a:gd name="connsiteY8" fmla="*/ 135731 h 594129"/>
              <a:gd name="connsiteX9" fmla="*/ 1671638 w 1752600"/>
              <a:gd name="connsiteY9" fmla="*/ 92869 h 594129"/>
              <a:gd name="connsiteX10" fmla="*/ 1695450 w 1752600"/>
              <a:gd name="connsiteY10" fmla="*/ 57150 h 594129"/>
              <a:gd name="connsiteX11" fmla="*/ 1704975 w 1752600"/>
              <a:gd name="connsiteY11" fmla="*/ 28575 h 594129"/>
              <a:gd name="connsiteX12" fmla="*/ 1712119 w 1752600"/>
              <a:gd name="connsiteY12" fmla="*/ 7144 h 594129"/>
              <a:gd name="connsiteX13" fmla="*/ 1728788 w 1752600"/>
              <a:gd name="connsiteY13" fmla="*/ 0 h 594129"/>
              <a:gd name="connsiteX14" fmla="*/ 1743075 w 1752600"/>
              <a:gd name="connsiteY14" fmla="*/ 2381 h 594129"/>
              <a:gd name="connsiteX15" fmla="*/ 1752600 w 1752600"/>
              <a:gd name="connsiteY15" fmla="*/ 14287 h 594129"/>
              <a:gd name="connsiteX16" fmla="*/ 1752600 w 1752600"/>
              <a:gd name="connsiteY16" fmla="*/ 45244 h 594129"/>
              <a:gd name="connsiteX17" fmla="*/ 1743075 w 1752600"/>
              <a:gd name="connsiteY17" fmla="*/ 92869 h 594129"/>
              <a:gd name="connsiteX18" fmla="*/ 1728788 w 1752600"/>
              <a:gd name="connsiteY18" fmla="*/ 152400 h 594129"/>
              <a:gd name="connsiteX19" fmla="*/ 1709738 w 1752600"/>
              <a:gd name="connsiteY19" fmla="*/ 195262 h 594129"/>
              <a:gd name="connsiteX20" fmla="*/ 1662113 w 1752600"/>
              <a:gd name="connsiteY20" fmla="*/ 271462 h 594129"/>
              <a:gd name="connsiteX21" fmla="*/ 1621631 w 1752600"/>
              <a:gd name="connsiteY21" fmla="*/ 330994 h 594129"/>
              <a:gd name="connsiteX22" fmla="*/ 1583531 w 1752600"/>
              <a:gd name="connsiteY22" fmla="*/ 369094 h 594129"/>
              <a:gd name="connsiteX23" fmla="*/ 1583531 w 1752600"/>
              <a:gd name="connsiteY23" fmla="*/ 371475 h 594129"/>
              <a:gd name="connsiteX24" fmla="*/ 1509713 w 1752600"/>
              <a:gd name="connsiteY24" fmla="*/ 407194 h 594129"/>
              <a:gd name="connsiteX25" fmla="*/ 1438275 w 1752600"/>
              <a:gd name="connsiteY25" fmla="*/ 438150 h 594129"/>
              <a:gd name="connsiteX26" fmla="*/ 1340644 w 1752600"/>
              <a:gd name="connsiteY26" fmla="*/ 469106 h 594129"/>
              <a:gd name="connsiteX27" fmla="*/ 1269206 w 1752600"/>
              <a:gd name="connsiteY27" fmla="*/ 488156 h 594129"/>
              <a:gd name="connsiteX28" fmla="*/ 1085850 w 1752600"/>
              <a:gd name="connsiteY28" fmla="*/ 531019 h 594129"/>
              <a:gd name="connsiteX29" fmla="*/ 900113 w 1752600"/>
              <a:gd name="connsiteY29" fmla="*/ 552450 h 594129"/>
              <a:gd name="connsiteX30" fmla="*/ 666750 w 1752600"/>
              <a:gd name="connsiteY30" fmla="*/ 573881 h 594129"/>
              <a:gd name="connsiteX31" fmla="*/ 442913 w 1752600"/>
              <a:gd name="connsiteY31" fmla="*/ 588169 h 594129"/>
              <a:gd name="connsiteX32" fmla="*/ 222075 w 1752600"/>
              <a:gd name="connsiteY32" fmla="*/ 594129 h 594129"/>
              <a:gd name="connsiteX33" fmla="*/ 195263 w 1752600"/>
              <a:gd name="connsiteY33" fmla="*/ 592931 h 594129"/>
              <a:gd name="connsiteX34" fmla="*/ 0 w 1752600"/>
              <a:gd name="connsiteY34" fmla="*/ 583406 h 594129"/>
              <a:gd name="connsiteX35" fmla="*/ 210169 w 1752600"/>
              <a:gd name="connsiteY35" fmla="*/ 360767 h 594129"/>
              <a:gd name="connsiteX36" fmla="*/ 238125 w 1752600"/>
              <a:gd name="connsiteY36" fmla="*/ 364331 h 594129"/>
              <a:gd name="connsiteX37" fmla="*/ 392906 w 1752600"/>
              <a:gd name="connsiteY37" fmla="*/ 371475 h 594129"/>
              <a:gd name="connsiteX38" fmla="*/ 564356 w 1752600"/>
              <a:gd name="connsiteY38" fmla="*/ 373856 h 594129"/>
              <a:gd name="connsiteX39" fmla="*/ 683419 w 1752600"/>
              <a:gd name="connsiteY39" fmla="*/ 364331 h 594129"/>
              <a:gd name="connsiteX40" fmla="*/ 792956 w 1752600"/>
              <a:gd name="connsiteY40" fmla="*/ 359569 h 594129"/>
              <a:gd name="connsiteX0" fmla="*/ 597693 w 1557337"/>
              <a:gd name="connsiteY0" fmla="*/ 359569 h 594129"/>
              <a:gd name="connsiteX1" fmla="*/ 802481 w 1557337"/>
              <a:gd name="connsiteY1" fmla="*/ 338137 h 594129"/>
              <a:gd name="connsiteX2" fmla="*/ 890587 w 1557337"/>
              <a:gd name="connsiteY2" fmla="*/ 326231 h 594129"/>
              <a:gd name="connsiteX3" fmla="*/ 1076325 w 1557337"/>
              <a:gd name="connsiteY3" fmla="*/ 302419 h 594129"/>
              <a:gd name="connsiteX4" fmla="*/ 1204912 w 1557337"/>
              <a:gd name="connsiteY4" fmla="*/ 280987 h 594129"/>
              <a:gd name="connsiteX5" fmla="*/ 1257300 w 1557337"/>
              <a:gd name="connsiteY5" fmla="*/ 264319 h 594129"/>
              <a:gd name="connsiteX6" fmla="*/ 1321593 w 1557337"/>
              <a:gd name="connsiteY6" fmla="*/ 228600 h 594129"/>
              <a:gd name="connsiteX7" fmla="*/ 1390650 w 1557337"/>
              <a:gd name="connsiteY7" fmla="*/ 180975 h 594129"/>
              <a:gd name="connsiteX8" fmla="*/ 1440656 w 1557337"/>
              <a:gd name="connsiteY8" fmla="*/ 135731 h 594129"/>
              <a:gd name="connsiteX9" fmla="*/ 1476375 w 1557337"/>
              <a:gd name="connsiteY9" fmla="*/ 92869 h 594129"/>
              <a:gd name="connsiteX10" fmla="*/ 1500187 w 1557337"/>
              <a:gd name="connsiteY10" fmla="*/ 57150 h 594129"/>
              <a:gd name="connsiteX11" fmla="*/ 1509712 w 1557337"/>
              <a:gd name="connsiteY11" fmla="*/ 28575 h 594129"/>
              <a:gd name="connsiteX12" fmla="*/ 1516856 w 1557337"/>
              <a:gd name="connsiteY12" fmla="*/ 7144 h 594129"/>
              <a:gd name="connsiteX13" fmla="*/ 1533525 w 1557337"/>
              <a:gd name="connsiteY13" fmla="*/ 0 h 594129"/>
              <a:gd name="connsiteX14" fmla="*/ 1547812 w 1557337"/>
              <a:gd name="connsiteY14" fmla="*/ 2381 h 594129"/>
              <a:gd name="connsiteX15" fmla="*/ 1557337 w 1557337"/>
              <a:gd name="connsiteY15" fmla="*/ 14287 h 594129"/>
              <a:gd name="connsiteX16" fmla="*/ 1557337 w 1557337"/>
              <a:gd name="connsiteY16" fmla="*/ 45244 h 594129"/>
              <a:gd name="connsiteX17" fmla="*/ 1547812 w 1557337"/>
              <a:gd name="connsiteY17" fmla="*/ 92869 h 594129"/>
              <a:gd name="connsiteX18" fmla="*/ 1533525 w 1557337"/>
              <a:gd name="connsiteY18" fmla="*/ 152400 h 594129"/>
              <a:gd name="connsiteX19" fmla="*/ 1514475 w 1557337"/>
              <a:gd name="connsiteY19" fmla="*/ 195262 h 594129"/>
              <a:gd name="connsiteX20" fmla="*/ 1466850 w 1557337"/>
              <a:gd name="connsiteY20" fmla="*/ 271462 h 594129"/>
              <a:gd name="connsiteX21" fmla="*/ 1426368 w 1557337"/>
              <a:gd name="connsiteY21" fmla="*/ 330994 h 594129"/>
              <a:gd name="connsiteX22" fmla="*/ 1388268 w 1557337"/>
              <a:gd name="connsiteY22" fmla="*/ 369094 h 594129"/>
              <a:gd name="connsiteX23" fmla="*/ 1388268 w 1557337"/>
              <a:gd name="connsiteY23" fmla="*/ 371475 h 594129"/>
              <a:gd name="connsiteX24" fmla="*/ 1314450 w 1557337"/>
              <a:gd name="connsiteY24" fmla="*/ 407194 h 594129"/>
              <a:gd name="connsiteX25" fmla="*/ 1243012 w 1557337"/>
              <a:gd name="connsiteY25" fmla="*/ 438150 h 594129"/>
              <a:gd name="connsiteX26" fmla="*/ 1145381 w 1557337"/>
              <a:gd name="connsiteY26" fmla="*/ 469106 h 594129"/>
              <a:gd name="connsiteX27" fmla="*/ 1073943 w 1557337"/>
              <a:gd name="connsiteY27" fmla="*/ 488156 h 594129"/>
              <a:gd name="connsiteX28" fmla="*/ 890587 w 1557337"/>
              <a:gd name="connsiteY28" fmla="*/ 531019 h 594129"/>
              <a:gd name="connsiteX29" fmla="*/ 704850 w 1557337"/>
              <a:gd name="connsiteY29" fmla="*/ 552450 h 594129"/>
              <a:gd name="connsiteX30" fmla="*/ 471487 w 1557337"/>
              <a:gd name="connsiteY30" fmla="*/ 573881 h 594129"/>
              <a:gd name="connsiteX31" fmla="*/ 247650 w 1557337"/>
              <a:gd name="connsiteY31" fmla="*/ 588169 h 594129"/>
              <a:gd name="connsiteX32" fmla="*/ 26812 w 1557337"/>
              <a:gd name="connsiteY32" fmla="*/ 594129 h 594129"/>
              <a:gd name="connsiteX33" fmla="*/ 0 w 1557337"/>
              <a:gd name="connsiteY33" fmla="*/ 592931 h 594129"/>
              <a:gd name="connsiteX34" fmla="*/ 14906 w 1557337"/>
              <a:gd name="connsiteY34" fmla="*/ 360767 h 594129"/>
              <a:gd name="connsiteX35" fmla="*/ 42862 w 1557337"/>
              <a:gd name="connsiteY35" fmla="*/ 364331 h 594129"/>
              <a:gd name="connsiteX36" fmla="*/ 197643 w 1557337"/>
              <a:gd name="connsiteY36" fmla="*/ 371475 h 594129"/>
              <a:gd name="connsiteX37" fmla="*/ 369093 w 1557337"/>
              <a:gd name="connsiteY37" fmla="*/ 373856 h 594129"/>
              <a:gd name="connsiteX38" fmla="*/ 488156 w 1557337"/>
              <a:gd name="connsiteY38" fmla="*/ 364331 h 594129"/>
              <a:gd name="connsiteX39" fmla="*/ 597693 w 1557337"/>
              <a:gd name="connsiteY39" fmla="*/ 359569 h 5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7337" h="594129">
                <a:moveTo>
                  <a:pt x="597693" y="359569"/>
                </a:moveTo>
                <a:lnTo>
                  <a:pt x="802481" y="338137"/>
                </a:lnTo>
                <a:lnTo>
                  <a:pt x="890587" y="326231"/>
                </a:lnTo>
                <a:lnTo>
                  <a:pt x="1076325" y="302419"/>
                </a:lnTo>
                <a:lnTo>
                  <a:pt x="1204912" y="280987"/>
                </a:lnTo>
                <a:lnTo>
                  <a:pt x="1257300" y="264319"/>
                </a:lnTo>
                <a:lnTo>
                  <a:pt x="1321593" y="228600"/>
                </a:lnTo>
                <a:lnTo>
                  <a:pt x="1390650" y="180975"/>
                </a:lnTo>
                <a:lnTo>
                  <a:pt x="1440656" y="135731"/>
                </a:lnTo>
                <a:lnTo>
                  <a:pt x="1476375" y="92869"/>
                </a:lnTo>
                <a:lnTo>
                  <a:pt x="1500187" y="57150"/>
                </a:lnTo>
                <a:lnTo>
                  <a:pt x="1509712" y="28575"/>
                </a:lnTo>
                <a:lnTo>
                  <a:pt x="1516856" y="7144"/>
                </a:lnTo>
                <a:lnTo>
                  <a:pt x="1533525" y="0"/>
                </a:lnTo>
                <a:lnTo>
                  <a:pt x="1547812" y="2381"/>
                </a:lnTo>
                <a:lnTo>
                  <a:pt x="1557337" y="14287"/>
                </a:lnTo>
                <a:lnTo>
                  <a:pt x="1557337" y="45244"/>
                </a:lnTo>
                <a:lnTo>
                  <a:pt x="1547812" y="92869"/>
                </a:lnTo>
                <a:lnTo>
                  <a:pt x="1533525" y="152400"/>
                </a:lnTo>
                <a:lnTo>
                  <a:pt x="1514475" y="195262"/>
                </a:lnTo>
                <a:lnTo>
                  <a:pt x="1466850" y="271462"/>
                </a:lnTo>
                <a:lnTo>
                  <a:pt x="1426368" y="330994"/>
                </a:lnTo>
                <a:lnTo>
                  <a:pt x="1388268" y="369094"/>
                </a:lnTo>
                <a:cubicBezTo>
                  <a:pt x="1381918" y="375841"/>
                  <a:pt x="1400571" y="365125"/>
                  <a:pt x="1388268" y="371475"/>
                </a:cubicBezTo>
                <a:lnTo>
                  <a:pt x="1314450" y="407194"/>
                </a:lnTo>
                <a:lnTo>
                  <a:pt x="1243012" y="438150"/>
                </a:lnTo>
                <a:lnTo>
                  <a:pt x="1145381" y="469106"/>
                </a:lnTo>
                <a:lnTo>
                  <a:pt x="1073943" y="488156"/>
                </a:lnTo>
                <a:lnTo>
                  <a:pt x="890587" y="531019"/>
                </a:lnTo>
                <a:lnTo>
                  <a:pt x="704850" y="552450"/>
                </a:lnTo>
                <a:lnTo>
                  <a:pt x="471487" y="573881"/>
                </a:lnTo>
                <a:lnTo>
                  <a:pt x="247650" y="588169"/>
                </a:lnTo>
                <a:lnTo>
                  <a:pt x="26812" y="594129"/>
                </a:lnTo>
                <a:lnTo>
                  <a:pt x="0" y="592931"/>
                </a:lnTo>
                <a:lnTo>
                  <a:pt x="14906" y="360767"/>
                </a:lnTo>
                <a:lnTo>
                  <a:pt x="42862" y="364331"/>
                </a:lnTo>
                <a:lnTo>
                  <a:pt x="197643" y="371475"/>
                </a:lnTo>
                <a:lnTo>
                  <a:pt x="369093" y="373856"/>
                </a:lnTo>
                <a:lnTo>
                  <a:pt x="488156" y="364331"/>
                </a:lnTo>
                <a:lnTo>
                  <a:pt x="597693" y="359569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CFB5593-978B-472B-BCE1-5C581AB348AD}"/>
              </a:ext>
            </a:extLst>
          </p:cNvPr>
          <p:cNvSpPr/>
          <p:nvPr/>
        </p:nvSpPr>
        <p:spPr>
          <a:xfrm rot="16200000">
            <a:off x="5485607" y="5337970"/>
            <a:ext cx="1041400" cy="484187"/>
          </a:xfrm>
          <a:custGeom>
            <a:avLst/>
            <a:gdLst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81037 w 2555081"/>
              <a:gd name="connsiteY61" fmla="*/ 64294 h 1088231"/>
              <a:gd name="connsiteX62" fmla="*/ 676275 w 2555081"/>
              <a:gd name="connsiteY62" fmla="*/ 83344 h 1088231"/>
              <a:gd name="connsiteX63" fmla="*/ 611981 w 2555081"/>
              <a:gd name="connsiteY63" fmla="*/ 252412 h 1088231"/>
              <a:gd name="connsiteX64" fmla="*/ 571500 w 2555081"/>
              <a:gd name="connsiteY64" fmla="*/ 371475 h 1088231"/>
              <a:gd name="connsiteX65" fmla="*/ 550069 w 2555081"/>
              <a:gd name="connsiteY65" fmla="*/ 442912 h 1088231"/>
              <a:gd name="connsiteX66" fmla="*/ 531019 w 2555081"/>
              <a:gd name="connsiteY66" fmla="*/ 490537 h 1088231"/>
              <a:gd name="connsiteX67" fmla="*/ 511969 w 2555081"/>
              <a:gd name="connsiteY67" fmla="*/ 559594 h 1088231"/>
              <a:gd name="connsiteX68" fmla="*/ 502444 w 2555081"/>
              <a:gd name="connsiteY68" fmla="*/ 616744 h 1088231"/>
              <a:gd name="connsiteX69" fmla="*/ 502444 w 2555081"/>
              <a:gd name="connsiteY69" fmla="*/ 647700 h 1088231"/>
              <a:gd name="connsiteX70" fmla="*/ 507206 w 2555081"/>
              <a:gd name="connsiteY70" fmla="*/ 681037 h 1088231"/>
              <a:gd name="connsiteX71" fmla="*/ 519112 w 2555081"/>
              <a:gd name="connsiteY71" fmla="*/ 709612 h 1088231"/>
              <a:gd name="connsiteX72" fmla="*/ 538162 w 2555081"/>
              <a:gd name="connsiteY72" fmla="*/ 735806 h 1088231"/>
              <a:gd name="connsiteX73" fmla="*/ 561975 w 2555081"/>
              <a:gd name="connsiteY73" fmla="*/ 757237 h 1088231"/>
              <a:gd name="connsiteX74" fmla="*/ 600075 w 2555081"/>
              <a:gd name="connsiteY74" fmla="*/ 781050 h 1088231"/>
              <a:gd name="connsiteX75" fmla="*/ 640556 w 2555081"/>
              <a:gd name="connsiteY75" fmla="*/ 797719 h 1088231"/>
              <a:gd name="connsiteX76" fmla="*/ 716756 w 2555081"/>
              <a:gd name="connsiteY76" fmla="*/ 816769 h 1088231"/>
              <a:gd name="connsiteX77" fmla="*/ 807244 w 2555081"/>
              <a:gd name="connsiteY77" fmla="*/ 828675 h 1088231"/>
              <a:gd name="connsiteX78" fmla="*/ 914400 w 2555081"/>
              <a:gd name="connsiteY78" fmla="*/ 847725 h 1088231"/>
              <a:gd name="connsiteX79" fmla="*/ 1040606 w 2555081"/>
              <a:gd name="connsiteY79" fmla="*/ 859631 h 1088231"/>
              <a:gd name="connsiteX80" fmla="*/ 1195387 w 2555081"/>
              <a:gd name="connsiteY80" fmla="*/ 866775 h 1088231"/>
              <a:gd name="connsiteX81" fmla="*/ 1366837 w 2555081"/>
              <a:gd name="connsiteY81" fmla="*/ 869156 h 1088231"/>
              <a:gd name="connsiteX82" fmla="*/ 1485900 w 2555081"/>
              <a:gd name="connsiteY82" fmla="*/ 859631 h 1088231"/>
              <a:gd name="connsiteX83" fmla="*/ 1595437 w 2555081"/>
              <a:gd name="connsiteY83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81037 w 2555081"/>
              <a:gd name="connsiteY61" fmla="*/ 64294 h 1088231"/>
              <a:gd name="connsiteX62" fmla="*/ 611981 w 2555081"/>
              <a:gd name="connsiteY62" fmla="*/ 252412 h 1088231"/>
              <a:gd name="connsiteX63" fmla="*/ 571500 w 2555081"/>
              <a:gd name="connsiteY63" fmla="*/ 371475 h 1088231"/>
              <a:gd name="connsiteX64" fmla="*/ 550069 w 2555081"/>
              <a:gd name="connsiteY64" fmla="*/ 442912 h 1088231"/>
              <a:gd name="connsiteX65" fmla="*/ 531019 w 2555081"/>
              <a:gd name="connsiteY65" fmla="*/ 490537 h 1088231"/>
              <a:gd name="connsiteX66" fmla="*/ 511969 w 2555081"/>
              <a:gd name="connsiteY66" fmla="*/ 559594 h 1088231"/>
              <a:gd name="connsiteX67" fmla="*/ 502444 w 2555081"/>
              <a:gd name="connsiteY67" fmla="*/ 616744 h 1088231"/>
              <a:gd name="connsiteX68" fmla="*/ 502444 w 2555081"/>
              <a:gd name="connsiteY68" fmla="*/ 647700 h 1088231"/>
              <a:gd name="connsiteX69" fmla="*/ 507206 w 2555081"/>
              <a:gd name="connsiteY69" fmla="*/ 681037 h 1088231"/>
              <a:gd name="connsiteX70" fmla="*/ 519112 w 2555081"/>
              <a:gd name="connsiteY70" fmla="*/ 709612 h 1088231"/>
              <a:gd name="connsiteX71" fmla="*/ 538162 w 2555081"/>
              <a:gd name="connsiteY71" fmla="*/ 735806 h 1088231"/>
              <a:gd name="connsiteX72" fmla="*/ 561975 w 2555081"/>
              <a:gd name="connsiteY72" fmla="*/ 757237 h 1088231"/>
              <a:gd name="connsiteX73" fmla="*/ 600075 w 2555081"/>
              <a:gd name="connsiteY73" fmla="*/ 781050 h 1088231"/>
              <a:gd name="connsiteX74" fmla="*/ 640556 w 2555081"/>
              <a:gd name="connsiteY74" fmla="*/ 797719 h 1088231"/>
              <a:gd name="connsiteX75" fmla="*/ 716756 w 2555081"/>
              <a:gd name="connsiteY75" fmla="*/ 816769 h 1088231"/>
              <a:gd name="connsiteX76" fmla="*/ 807244 w 2555081"/>
              <a:gd name="connsiteY76" fmla="*/ 828675 h 1088231"/>
              <a:gd name="connsiteX77" fmla="*/ 914400 w 2555081"/>
              <a:gd name="connsiteY77" fmla="*/ 847725 h 1088231"/>
              <a:gd name="connsiteX78" fmla="*/ 1040606 w 2555081"/>
              <a:gd name="connsiteY78" fmla="*/ 859631 h 1088231"/>
              <a:gd name="connsiteX79" fmla="*/ 1195387 w 2555081"/>
              <a:gd name="connsiteY79" fmla="*/ 866775 h 1088231"/>
              <a:gd name="connsiteX80" fmla="*/ 1366837 w 2555081"/>
              <a:gd name="connsiteY80" fmla="*/ 869156 h 1088231"/>
              <a:gd name="connsiteX81" fmla="*/ 1485900 w 2555081"/>
              <a:gd name="connsiteY81" fmla="*/ 859631 h 1088231"/>
              <a:gd name="connsiteX82" fmla="*/ 1595437 w 2555081"/>
              <a:gd name="connsiteY82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11981 w 2555081"/>
              <a:gd name="connsiteY61" fmla="*/ 252412 h 1088231"/>
              <a:gd name="connsiteX62" fmla="*/ 571500 w 2555081"/>
              <a:gd name="connsiteY62" fmla="*/ 371475 h 1088231"/>
              <a:gd name="connsiteX63" fmla="*/ 550069 w 2555081"/>
              <a:gd name="connsiteY63" fmla="*/ 442912 h 1088231"/>
              <a:gd name="connsiteX64" fmla="*/ 531019 w 2555081"/>
              <a:gd name="connsiteY64" fmla="*/ 490537 h 1088231"/>
              <a:gd name="connsiteX65" fmla="*/ 511969 w 2555081"/>
              <a:gd name="connsiteY65" fmla="*/ 559594 h 1088231"/>
              <a:gd name="connsiteX66" fmla="*/ 502444 w 2555081"/>
              <a:gd name="connsiteY66" fmla="*/ 616744 h 1088231"/>
              <a:gd name="connsiteX67" fmla="*/ 502444 w 2555081"/>
              <a:gd name="connsiteY67" fmla="*/ 647700 h 1088231"/>
              <a:gd name="connsiteX68" fmla="*/ 507206 w 2555081"/>
              <a:gd name="connsiteY68" fmla="*/ 681037 h 1088231"/>
              <a:gd name="connsiteX69" fmla="*/ 519112 w 2555081"/>
              <a:gd name="connsiteY69" fmla="*/ 709612 h 1088231"/>
              <a:gd name="connsiteX70" fmla="*/ 538162 w 2555081"/>
              <a:gd name="connsiteY70" fmla="*/ 735806 h 1088231"/>
              <a:gd name="connsiteX71" fmla="*/ 561975 w 2555081"/>
              <a:gd name="connsiteY71" fmla="*/ 757237 h 1088231"/>
              <a:gd name="connsiteX72" fmla="*/ 600075 w 2555081"/>
              <a:gd name="connsiteY72" fmla="*/ 781050 h 1088231"/>
              <a:gd name="connsiteX73" fmla="*/ 640556 w 2555081"/>
              <a:gd name="connsiteY73" fmla="*/ 797719 h 1088231"/>
              <a:gd name="connsiteX74" fmla="*/ 716756 w 2555081"/>
              <a:gd name="connsiteY74" fmla="*/ 816769 h 1088231"/>
              <a:gd name="connsiteX75" fmla="*/ 807244 w 2555081"/>
              <a:gd name="connsiteY75" fmla="*/ 828675 h 1088231"/>
              <a:gd name="connsiteX76" fmla="*/ 914400 w 2555081"/>
              <a:gd name="connsiteY76" fmla="*/ 847725 h 1088231"/>
              <a:gd name="connsiteX77" fmla="*/ 1040606 w 2555081"/>
              <a:gd name="connsiteY77" fmla="*/ 859631 h 1088231"/>
              <a:gd name="connsiteX78" fmla="*/ 1195387 w 2555081"/>
              <a:gd name="connsiteY78" fmla="*/ 866775 h 1088231"/>
              <a:gd name="connsiteX79" fmla="*/ 1366837 w 2555081"/>
              <a:gd name="connsiteY79" fmla="*/ 869156 h 1088231"/>
              <a:gd name="connsiteX80" fmla="*/ 1485900 w 2555081"/>
              <a:gd name="connsiteY80" fmla="*/ 859631 h 1088231"/>
              <a:gd name="connsiteX81" fmla="*/ 1595437 w 2555081"/>
              <a:gd name="connsiteY81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11981 w 2555081"/>
              <a:gd name="connsiteY60" fmla="*/ 252412 h 1088231"/>
              <a:gd name="connsiteX61" fmla="*/ 571500 w 2555081"/>
              <a:gd name="connsiteY61" fmla="*/ 371475 h 1088231"/>
              <a:gd name="connsiteX62" fmla="*/ 550069 w 2555081"/>
              <a:gd name="connsiteY62" fmla="*/ 442912 h 1088231"/>
              <a:gd name="connsiteX63" fmla="*/ 531019 w 2555081"/>
              <a:gd name="connsiteY63" fmla="*/ 490537 h 1088231"/>
              <a:gd name="connsiteX64" fmla="*/ 511969 w 2555081"/>
              <a:gd name="connsiteY64" fmla="*/ 559594 h 1088231"/>
              <a:gd name="connsiteX65" fmla="*/ 502444 w 2555081"/>
              <a:gd name="connsiteY65" fmla="*/ 616744 h 1088231"/>
              <a:gd name="connsiteX66" fmla="*/ 502444 w 2555081"/>
              <a:gd name="connsiteY66" fmla="*/ 647700 h 1088231"/>
              <a:gd name="connsiteX67" fmla="*/ 507206 w 2555081"/>
              <a:gd name="connsiteY67" fmla="*/ 681037 h 1088231"/>
              <a:gd name="connsiteX68" fmla="*/ 519112 w 2555081"/>
              <a:gd name="connsiteY68" fmla="*/ 709612 h 1088231"/>
              <a:gd name="connsiteX69" fmla="*/ 538162 w 2555081"/>
              <a:gd name="connsiteY69" fmla="*/ 735806 h 1088231"/>
              <a:gd name="connsiteX70" fmla="*/ 561975 w 2555081"/>
              <a:gd name="connsiteY70" fmla="*/ 757237 h 1088231"/>
              <a:gd name="connsiteX71" fmla="*/ 600075 w 2555081"/>
              <a:gd name="connsiteY71" fmla="*/ 781050 h 1088231"/>
              <a:gd name="connsiteX72" fmla="*/ 640556 w 2555081"/>
              <a:gd name="connsiteY72" fmla="*/ 797719 h 1088231"/>
              <a:gd name="connsiteX73" fmla="*/ 716756 w 2555081"/>
              <a:gd name="connsiteY73" fmla="*/ 816769 h 1088231"/>
              <a:gd name="connsiteX74" fmla="*/ 807244 w 2555081"/>
              <a:gd name="connsiteY74" fmla="*/ 828675 h 1088231"/>
              <a:gd name="connsiteX75" fmla="*/ 914400 w 2555081"/>
              <a:gd name="connsiteY75" fmla="*/ 847725 h 1088231"/>
              <a:gd name="connsiteX76" fmla="*/ 1040606 w 2555081"/>
              <a:gd name="connsiteY76" fmla="*/ 859631 h 1088231"/>
              <a:gd name="connsiteX77" fmla="*/ 1195387 w 2555081"/>
              <a:gd name="connsiteY77" fmla="*/ 866775 h 1088231"/>
              <a:gd name="connsiteX78" fmla="*/ 1366837 w 2555081"/>
              <a:gd name="connsiteY78" fmla="*/ 869156 h 1088231"/>
              <a:gd name="connsiteX79" fmla="*/ 1485900 w 2555081"/>
              <a:gd name="connsiteY79" fmla="*/ 859631 h 1088231"/>
              <a:gd name="connsiteX80" fmla="*/ 1595437 w 2555081"/>
              <a:gd name="connsiteY80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11981 w 2555081"/>
              <a:gd name="connsiteY59" fmla="*/ 252412 h 1088231"/>
              <a:gd name="connsiteX60" fmla="*/ 571500 w 2555081"/>
              <a:gd name="connsiteY60" fmla="*/ 371475 h 1088231"/>
              <a:gd name="connsiteX61" fmla="*/ 550069 w 2555081"/>
              <a:gd name="connsiteY61" fmla="*/ 442912 h 1088231"/>
              <a:gd name="connsiteX62" fmla="*/ 531019 w 2555081"/>
              <a:gd name="connsiteY62" fmla="*/ 490537 h 1088231"/>
              <a:gd name="connsiteX63" fmla="*/ 511969 w 2555081"/>
              <a:gd name="connsiteY63" fmla="*/ 559594 h 1088231"/>
              <a:gd name="connsiteX64" fmla="*/ 502444 w 2555081"/>
              <a:gd name="connsiteY64" fmla="*/ 616744 h 1088231"/>
              <a:gd name="connsiteX65" fmla="*/ 502444 w 2555081"/>
              <a:gd name="connsiteY65" fmla="*/ 647700 h 1088231"/>
              <a:gd name="connsiteX66" fmla="*/ 507206 w 2555081"/>
              <a:gd name="connsiteY66" fmla="*/ 681037 h 1088231"/>
              <a:gd name="connsiteX67" fmla="*/ 519112 w 2555081"/>
              <a:gd name="connsiteY67" fmla="*/ 709612 h 1088231"/>
              <a:gd name="connsiteX68" fmla="*/ 538162 w 2555081"/>
              <a:gd name="connsiteY68" fmla="*/ 735806 h 1088231"/>
              <a:gd name="connsiteX69" fmla="*/ 561975 w 2555081"/>
              <a:gd name="connsiteY69" fmla="*/ 757237 h 1088231"/>
              <a:gd name="connsiteX70" fmla="*/ 600075 w 2555081"/>
              <a:gd name="connsiteY70" fmla="*/ 781050 h 1088231"/>
              <a:gd name="connsiteX71" fmla="*/ 640556 w 2555081"/>
              <a:gd name="connsiteY71" fmla="*/ 797719 h 1088231"/>
              <a:gd name="connsiteX72" fmla="*/ 716756 w 2555081"/>
              <a:gd name="connsiteY72" fmla="*/ 816769 h 1088231"/>
              <a:gd name="connsiteX73" fmla="*/ 807244 w 2555081"/>
              <a:gd name="connsiteY73" fmla="*/ 828675 h 1088231"/>
              <a:gd name="connsiteX74" fmla="*/ 914400 w 2555081"/>
              <a:gd name="connsiteY74" fmla="*/ 847725 h 1088231"/>
              <a:gd name="connsiteX75" fmla="*/ 1040606 w 2555081"/>
              <a:gd name="connsiteY75" fmla="*/ 859631 h 1088231"/>
              <a:gd name="connsiteX76" fmla="*/ 1195387 w 2555081"/>
              <a:gd name="connsiteY76" fmla="*/ 866775 h 1088231"/>
              <a:gd name="connsiteX77" fmla="*/ 1366837 w 2555081"/>
              <a:gd name="connsiteY77" fmla="*/ 869156 h 1088231"/>
              <a:gd name="connsiteX78" fmla="*/ 1485900 w 2555081"/>
              <a:gd name="connsiteY78" fmla="*/ 859631 h 1088231"/>
              <a:gd name="connsiteX79" fmla="*/ 1595437 w 2555081"/>
              <a:gd name="connsiteY79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11981 w 2555081"/>
              <a:gd name="connsiteY58" fmla="*/ 252412 h 1088231"/>
              <a:gd name="connsiteX59" fmla="*/ 571500 w 2555081"/>
              <a:gd name="connsiteY59" fmla="*/ 371475 h 1088231"/>
              <a:gd name="connsiteX60" fmla="*/ 550069 w 2555081"/>
              <a:gd name="connsiteY60" fmla="*/ 442912 h 1088231"/>
              <a:gd name="connsiteX61" fmla="*/ 531019 w 2555081"/>
              <a:gd name="connsiteY61" fmla="*/ 490537 h 1088231"/>
              <a:gd name="connsiteX62" fmla="*/ 511969 w 2555081"/>
              <a:gd name="connsiteY62" fmla="*/ 559594 h 1088231"/>
              <a:gd name="connsiteX63" fmla="*/ 502444 w 2555081"/>
              <a:gd name="connsiteY63" fmla="*/ 616744 h 1088231"/>
              <a:gd name="connsiteX64" fmla="*/ 502444 w 2555081"/>
              <a:gd name="connsiteY64" fmla="*/ 647700 h 1088231"/>
              <a:gd name="connsiteX65" fmla="*/ 507206 w 2555081"/>
              <a:gd name="connsiteY65" fmla="*/ 681037 h 1088231"/>
              <a:gd name="connsiteX66" fmla="*/ 519112 w 2555081"/>
              <a:gd name="connsiteY66" fmla="*/ 709612 h 1088231"/>
              <a:gd name="connsiteX67" fmla="*/ 538162 w 2555081"/>
              <a:gd name="connsiteY67" fmla="*/ 735806 h 1088231"/>
              <a:gd name="connsiteX68" fmla="*/ 561975 w 2555081"/>
              <a:gd name="connsiteY68" fmla="*/ 757237 h 1088231"/>
              <a:gd name="connsiteX69" fmla="*/ 600075 w 2555081"/>
              <a:gd name="connsiteY69" fmla="*/ 781050 h 1088231"/>
              <a:gd name="connsiteX70" fmla="*/ 640556 w 2555081"/>
              <a:gd name="connsiteY70" fmla="*/ 797719 h 1088231"/>
              <a:gd name="connsiteX71" fmla="*/ 716756 w 2555081"/>
              <a:gd name="connsiteY71" fmla="*/ 816769 h 1088231"/>
              <a:gd name="connsiteX72" fmla="*/ 807244 w 2555081"/>
              <a:gd name="connsiteY72" fmla="*/ 828675 h 1088231"/>
              <a:gd name="connsiteX73" fmla="*/ 914400 w 2555081"/>
              <a:gd name="connsiteY73" fmla="*/ 847725 h 1088231"/>
              <a:gd name="connsiteX74" fmla="*/ 1040606 w 2555081"/>
              <a:gd name="connsiteY74" fmla="*/ 859631 h 1088231"/>
              <a:gd name="connsiteX75" fmla="*/ 1195387 w 2555081"/>
              <a:gd name="connsiteY75" fmla="*/ 866775 h 1088231"/>
              <a:gd name="connsiteX76" fmla="*/ 1366837 w 2555081"/>
              <a:gd name="connsiteY76" fmla="*/ 869156 h 1088231"/>
              <a:gd name="connsiteX77" fmla="*/ 1485900 w 2555081"/>
              <a:gd name="connsiteY77" fmla="*/ 859631 h 1088231"/>
              <a:gd name="connsiteX78" fmla="*/ 1595437 w 2555081"/>
              <a:gd name="connsiteY78" fmla="*/ 854869 h 1088231"/>
              <a:gd name="connsiteX0" fmla="*/ 1595437 w 2555081"/>
              <a:gd name="connsiteY0" fmla="*/ 845344 h 1078706"/>
              <a:gd name="connsiteX1" fmla="*/ 1800225 w 2555081"/>
              <a:gd name="connsiteY1" fmla="*/ 823912 h 1078706"/>
              <a:gd name="connsiteX2" fmla="*/ 1888331 w 2555081"/>
              <a:gd name="connsiteY2" fmla="*/ 812006 h 1078706"/>
              <a:gd name="connsiteX3" fmla="*/ 2074069 w 2555081"/>
              <a:gd name="connsiteY3" fmla="*/ 788194 h 1078706"/>
              <a:gd name="connsiteX4" fmla="*/ 2202656 w 2555081"/>
              <a:gd name="connsiteY4" fmla="*/ 766762 h 1078706"/>
              <a:gd name="connsiteX5" fmla="*/ 2255044 w 2555081"/>
              <a:gd name="connsiteY5" fmla="*/ 750094 h 1078706"/>
              <a:gd name="connsiteX6" fmla="*/ 2319337 w 2555081"/>
              <a:gd name="connsiteY6" fmla="*/ 714375 h 1078706"/>
              <a:gd name="connsiteX7" fmla="*/ 2388394 w 2555081"/>
              <a:gd name="connsiteY7" fmla="*/ 666750 h 1078706"/>
              <a:gd name="connsiteX8" fmla="*/ 2438400 w 2555081"/>
              <a:gd name="connsiteY8" fmla="*/ 621506 h 1078706"/>
              <a:gd name="connsiteX9" fmla="*/ 2474119 w 2555081"/>
              <a:gd name="connsiteY9" fmla="*/ 578644 h 1078706"/>
              <a:gd name="connsiteX10" fmla="*/ 2497931 w 2555081"/>
              <a:gd name="connsiteY10" fmla="*/ 542925 h 1078706"/>
              <a:gd name="connsiteX11" fmla="*/ 2507456 w 2555081"/>
              <a:gd name="connsiteY11" fmla="*/ 514350 h 1078706"/>
              <a:gd name="connsiteX12" fmla="*/ 2514600 w 2555081"/>
              <a:gd name="connsiteY12" fmla="*/ 492919 h 1078706"/>
              <a:gd name="connsiteX13" fmla="*/ 2531269 w 2555081"/>
              <a:gd name="connsiteY13" fmla="*/ 485775 h 1078706"/>
              <a:gd name="connsiteX14" fmla="*/ 2545556 w 2555081"/>
              <a:gd name="connsiteY14" fmla="*/ 488156 h 1078706"/>
              <a:gd name="connsiteX15" fmla="*/ 2555081 w 2555081"/>
              <a:gd name="connsiteY15" fmla="*/ 500062 h 1078706"/>
              <a:gd name="connsiteX16" fmla="*/ 2555081 w 2555081"/>
              <a:gd name="connsiteY16" fmla="*/ 531019 h 1078706"/>
              <a:gd name="connsiteX17" fmla="*/ 2545556 w 2555081"/>
              <a:gd name="connsiteY17" fmla="*/ 578644 h 1078706"/>
              <a:gd name="connsiteX18" fmla="*/ 2531269 w 2555081"/>
              <a:gd name="connsiteY18" fmla="*/ 638175 h 1078706"/>
              <a:gd name="connsiteX19" fmla="*/ 2512219 w 2555081"/>
              <a:gd name="connsiteY19" fmla="*/ 681037 h 1078706"/>
              <a:gd name="connsiteX20" fmla="*/ 2464594 w 2555081"/>
              <a:gd name="connsiteY20" fmla="*/ 757237 h 1078706"/>
              <a:gd name="connsiteX21" fmla="*/ 2424112 w 2555081"/>
              <a:gd name="connsiteY21" fmla="*/ 816769 h 1078706"/>
              <a:gd name="connsiteX22" fmla="*/ 2386012 w 2555081"/>
              <a:gd name="connsiteY22" fmla="*/ 854869 h 1078706"/>
              <a:gd name="connsiteX23" fmla="*/ 2350294 w 2555081"/>
              <a:gd name="connsiteY23" fmla="*/ 871537 h 1078706"/>
              <a:gd name="connsiteX24" fmla="*/ 2386012 w 2555081"/>
              <a:gd name="connsiteY24" fmla="*/ 857250 h 1078706"/>
              <a:gd name="connsiteX25" fmla="*/ 2312194 w 2555081"/>
              <a:gd name="connsiteY25" fmla="*/ 892969 h 1078706"/>
              <a:gd name="connsiteX26" fmla="*/ 2240756 w 2555081"/>
              <a:gd name="connsiteY26" fmla="*/ 923925 h 1078706"/>
              <a:gd name="connsiteX27" fmla="*/ 2143125 w 2555081"/>
              <a:gd name="connsiteY27" fmla="*/ 954881 h 1078706"/>
              <a:gd name="connsiteX28" fmla="*/ 2071687 w 2555081"/>
              <a:gd name="connsiteY28" fmla="*/ 973931 h 1078706"/>
              <a:gd name="connsiteX29" fmla="*/ 1888331 w 2555081"/>
              <a:gd name="connsiteY29" fmla="*/ 1016794 h 1078706"/>
              <a:gd name="connsiteX30" fmla="*/ 1702594 w 2555081"/>
              <a:gd name="connsiteY30" fmla="*/ 1038225 h 1078706"/>
              <a:gd name="connsiteX31" fmla="*/ 1469231 w 2555081"/>
              <a:gd name="connsiteY31" fmla="*/ 1059656 h 1078706"/>
              <a:gd name="connsiteX32" fmla="*/ 1245394 w 2555081"/>
              <a:gd name="connsiteY32" fmla="*/ 1073944 h 1078706"/>
              <a:gd name="connsiteX33" fmla="*/ 997744 w 2555081"/>
              <a:gd name="connsiteY33" fmla="*/ 1078706 h 1078706"/>
              <a:gd name="connsiteX34" fmla="*/ 802481 w 2555081"/>
              <a:gd name="connsiteY34" fmla="*/ 1069181 h 1078706"/>
              <a:gd name="connsiteX35" fmla="*/ 626269 w 2555081"/>
              <a:gd name="connsiteY35" fmla="*/ 1045369 h 1078706"/>
              <a:gd name="connsiteX36" fmla="*/ 483394 w 2555081"/>
              <a:gd name="connsiteY36" fmla="*/ 1014412 h 1078706"/>
              <a:gd name="connsiteX37" fmla="*/ 307181 w 2555081"/>
              <a:gd name="connsiteY37" fmla="*/ 959644 h 1078706"/>
              <a:gd name="connsiteX38" fmla="*/ 185737 w 2555081"/>
              <a:gd name="connsiteY38" fmla="*/ 914400 h 1078706"/>
              <a:gd name="connsiteX39" fmla="*/ 100012 w 2555081"/>
              <a:gd name="connsiteY39" fmla="*/ 866775 h 1078706"/>
              <a:gd name="connsiteX40" fmla="*/ 40481 w 2555081"/>
              <a:gd name="connsiteY40" fmla="*/ 814387 h 1078706"/>
              <a:gd name="connsiteX41" fmla="*/ 14287 w 2555081"/>
              <a:gd name="connsiteY41" fmla="*/ 783431 h 1078706"/>
              <a:gd name="connsiteX42" fmla="*/ 2381 w 2555081"/>
              <a:gd name="connsiteY42" fmla="*/ 757237 h 1078706"/>
              <a:gd name="connsiteX43" fmla="*/ 0 w 2555081"/>
              <a:gd name="connsiteY43" fmla="*/ 733425 h 1078706"/>
              <a:gd name="connsiteX44" fmla="*/ 9525 w 2555081"/>
              <a:gd name="connsiteY44" fmla="*/ 702469 h 1078706"/>
              <a:gd name="connsiteX45" fmla="*/ 28575 w 2555081"/>
              <a:gd name="connsiteY45" fmla="*/ 683419 h 1078706"/>
              <a:gd name="connsiteX46" fmla="*/ 78581 w 2555081"/>
              <a:gd name="connsiteY46" fmla="*/ 650081 h 1078706"/>
              <a:gd name="connsiteX47" fmla="*/ 133350 w 2555081"/>
              <a:gd name="connsiteY47" fmla="*/ 621506 h 1078706"/>
              <a:gd name="connsiteX48" fmla="*/ 180975 w 2555081"/>
              <a:gd name="connsiteY48" fmla="*/ 597694 h 1078706"/>
              <a:gd name="connsiteX49" fmla="*/ 202406 w 2555081"/>
              <a:gd name="connsiteY49" fmla="*/ 583406 h 1078706"/>
              <a:gd name="connsiteX50" fmla="*/ 252412 w 2555081"/>
              <a:gd name="connsiteY50" fmla="*/ 538162 h 1078706"/>
              <a:gd name="connsiteX51" fmla="*/ 319087 w 2555081"/>
              <a:gd name="connsiteY51" fmla="*/ 466725 h 1078706"/>
              <a:gd name="connsiteX52" fmla="*/ 440531 w 2555081"/>
              <a:gd name="connsiteY52" fmla="*/ 314325 h 1078706"/>
              <a:gd name="connsiteX53" fmla="*/ 531019 w 2555081"/>
              <a:gd name="connsiteY53" fmla="*/ 176212 h 1078706"/>
              <a:gd name="connsiteX54" fmla="*/ 588169 w 2555081"/>
              <a:gd name="connsiteY54" fmla="*/ 78581 h 1078706"/>
              <a:gd name="connsiteX55" fmla="*/ 621506 w 2555081"/>
              <a:gd name="connsiteY55" fmla="*/ 16669 h 1078706"/>
              <a:gd name="connsiteX56" fmla="*/ 631031 w 2555081"/>
              <a:gd name="connsiteY56" fmla="*/ 0 h 1078706"/>
              <a:gd name="connsiteX57" fmla="*/ 611981 w 2555081"/>
              <a:gd name="connsiteY57" fmla="*/ 242887 h 1078706"/>
              <a:gd name="connsiteX58" fmla="*/ 571500 w 2555081"/>
              <a:gd name="connsiteY58" fmla="*/ 361950 h 1078706"/>
              <a:gd name="connsiteX59" fmla="*/ 550069 w 2555081"/>
              <a:gd name="connsiteY59" fmla="*/ 433387 h 1078706"/>
              <a:gd name="connsiteX60" fmla="*/ 531019 w 2555081"/>
              <a:gd name="connsiteY60" fmla="*/ 481012 h 1078706"/>
              <a:gd name="connsiteX61" fmla="*/ 511969 w 2555081"/>
              <a:gd name="connsiteY61" fmla="*/ 550069 h 1078706"/>
              <a:gd name="connsiteX62" fmla="*/ 502444 w 2555081"/>
              <a:gd name="connsiteY62" fmla="*/ 607219 h 1078706"/>
              <a:gd name="connsiteX63" fmla="*/ 502444 w 2555081"/>
              <a:gd name="connsiteY63" fmla="*/ 638175 h 1078706"/>
              <a:gd name="connsiteX64" fmla="*/ 507206 w 2555081"/>
              <a:gd name="connsiteY64" fmla="*/ 671512 h 1078706"/>
              <a:gd name="connsiteX65" fmla="*/ 519112 w 2555081"/>
              <a:gd name="connsiteY65" fmla="*/ 700087 h 1078706"/>
              <a:gd name="connsiteX66" fmla="*/ 538162 w 2555081"/>
              <a:gd name="connsiteY66" fmla="*/ 726281 h 1078706"/>
              <a:gd name="connsiteX67" fmla="*/ 561975 w 2555081"/>
              <a:gd name="connsiteY67" fmla="*/ 747712 h 1078706"/>
              <a:gd name="connsiteX68" fmla="*/ 600075 w 2555081"/>
              <a:gd name="connsiteY68" fmla="*/ 771525 h 1078706"/>
              <a:gd name="connsiteX69" fmla="*/ 640556 w 2555081"/>
              <a:gd name="connsiteY69" fmla="*/ 788194 h 1078706"/>
              <a:gd name="connsiteX70" fmla="*/ 716756 w 2555081"/>
              <a:gd name="connsiteY70" fmla="*/ 807244 h 1078706"/>
              <a:gd name="connsiteX71" fmla="*/ 807244 w 2555081"/>
              <a:gd name="connsiteY71" fmla="*/ 819150 h 1078706"/>
              <a:gd name="connsiteX72" fmla="*/ 914400 w 2555081"/>
              <a:gd name="connsiteY72" fmla="*/ 838200 h 1078706"/>
              <a:gd name="connsiteX73" fmla="*/ 1040606 w 2555081"/>
              <a:gd name="connsiteY73" fmla="*/ 850106 h 1078706"/>
              <a:gd name="connsiteX74" fmla="*/ 1195387 w 2555081"/>
              <a:gd name="connsiteY74" fmla="*/ 857250 h 1078706"/>
              <a:gd name="connsiteX75" fmla="*/ 1366837 w 2555081"/>
              <a:gd name="connsiteY75" fmla="*/ 859631 h 1078706"/>
              <a:gd name="connsiteX76" fmla="*/ 1485900 w 2555081"/>
              <a:gd name="connsiteY76" fmla="*/ 850106 h 1078706"/>
              <a:gd name="connsiteX77" fmla="*/ 1595437 w 2555081"/>
              <a:gd name="connsiteY77" fmla="*/ 845344 h 1078706"/>
              <a:gd name="connsiteX0" fmla="*/ 1595437 w 2555081"/>
              <a:gd name="connsiteY0" fmla="*/ 828675 h 1062037"/>
              <a:gd name="connsiteX1" fmla="*/ 1800225 w 2555081"/>
              <a:gd name="connsiteY1" fmla="*/ 807243 h 1062037"/>
              <a:gd name="connsiteX2" fmla="*/ 1888331 w 2555081"/>
              <a:gd name="connsiteY2" fmla="*/ 795337 h 1062037"/>
              <a:gd name="connsiteX3" fmla="*/ 2074069 w 2555081"/>
              <a:gd name="connsiteY3" fmla="*/ 771525 h 1062037"/>
              <a:gd name="connsiteX4" fmla="*/ 2202656 w 2555081"/>
              <a:gd name="connsiteY4" fmla="*/ 750093 h 1062037"/>
              <a:gd name="connsiteX5" fmla="*/ 2255044 w 2555081"/>
              <a:gd name="connsiteY5" fmla="*/ 733425 h 1062037"/>
              <a:gd name="connsiteX6" fmla="*/ 2319337 w 2555081"/>
              <a:gd name="connsiteY6" fmla="*/ 697706 h 1062037"/>
              <a:gd name="connsiteX7" fmla="*/ 2388394 w 2555081"/>
              <a:gd name="connsiteY7" fmla="*/ 650081 h 1062037"/>
              <a:gd name="connsiteX8" fmla="*/ 2438400 w 2555081"/>
              <a:gd name="connsiteY8" fmla="*/ 604837 h 1062037"/>
              <a:gd name="connsiteX9" fmla="*/ 2474119 w 2555081"/>
              <a:gd name="connsiteY9" fmla="*/ 561975 h 1062037"/>
              <a:gd name="connsiteX10" fmla="*/ 2497931 w 2555081"/>
              <a:gd name="connsiteY10" fmla="*/ 526256 h 1062037"/>
              <a:gd name="connsiteX11" fmla="*/ 2507456 w 2555081"/>
              <a:gd name="connsiteY11" fmla="*/ 497681 h 1062037"/>
              <a:gd name="connsiteX12" fmla="*/ 2514600 w 2555081"/>
              <a:gd name="connsiteY12" fmla="*/ 476250 h 1062037"/>
              <a:gd name="connsiteX13" fmla="*/ 2531269 w 2555081"/>
              <a:gd name="connsiteY13" fmla="*/ 469106 h 1062037"/>
              <a:gd name="connsiteX14" fmla="*/ 2545556 w 2555081"/>
              <a:gd name="connsiteY14" fmla="*/ 471487 h 1062037"/>
              <a:gd name="connsiteX15" fmla="*/ 2555081 w 2555081"/>
              <a:gd name="connsiteY15" fmla="*/ 483393 h 1062037"/>
              <a:gd name="connsiteX16" fmla="*/ 2555081 w 2555081"/>
              <a:gd name="connsiteY16" fmla="*/ 514350 h 1062037"/>
              <a:gd name="connsiteX17" fmla="*/ 2545556 w 2555081"/>
              <a:gd name="connsiteY17" fmla="*/ 561975 h 1062037"/>
              <a:gd name="connsiteX18" fmla="*/ 2531269 w 2555081"/>
              <a:gd name="connsiteY18" fmla="*/ 621506 h 1062037"/>
              <a:gd name="connsiteX19" fmla="*/ 2512219 w 2555081"/>
              <a:gd name="connsiteY19" fmla="*/ 664368 h 1062037"/>
              <a:gd name="connsiteX20" fmla="*/ 2464594 w 2555081"/>
              <a:gd name="connsiteY20" fmla="*/ 740568 h 1062037"/>
              <a:gd name="connsiteX21" fmla="*/ 2424112 w 2555081"/>
              <a:gd name="connsiteY21" fmla="*/ 800100 h 1062037"/>
              <a:gd name="connsiteX22" fmla="*/ 2386012 w 2555081"/>
              <a:gd name="connsiteY22" fmla="*/ 838200 h 1062037"/>
              <a:gd name="connsiteX23" fmla="*/ 2350294 w 2555081"/>
              <a:gd name="connsiteY23" fmla="*/ 854868 h 1062037"/>
              <a:gd name="connsiteX24" fmla="*/ 2386012 w 2555081"/>
              <a:gd name="connsiteY24" fmla="*/ 840581 h 1062037"/>
              <a:gd name="connsiteX25" fmla="*/ 2312194 w 2555081"/>
              <a:gd name="connsiteY25" fmla="*/ 876300 h 1062037"/>
              <a:gd name="connsiteX26" fmla="*/ 2240756 w 2555081"/>
              <a:gd name="connsiteY26" fmla="*/ 907256 h 1062037"/>
              <a:gd name="connsiteX27" fmla="*/ 2143125 w 2555081"/>
              <a:gd name="connsiteY27" fmla="*/ 938212 h 1062037"/>
              <a:gd name="connsiteX28" fmla="*/ 2071687 w 2555081"/>
              <a:gd name="connsiteY28" fmla="*/ 957262 h 1062037"/>
              <a:gd name="connsiteX29" fmla="*/ 1888331 w 2555081"/>
              <a:gd name="connsiteY29" fmla="*/ 1000125 h 1062037"/>
              <a:gd name="connsiteX30" fmla="*/ 1702594 w 2555081"/>
              <a:gd name="connsiteY30" fmla="*/ 1021556 h 1062037"/>
              <a:gd name="connsiteX31" fmla="*/ 1469231 w 2555081"/>
              <a:gd name="connsiteY31" fmla="*/ 1042987 h 1062037"/>
              <a:gd name="connsiteX32" fmla="*/ 1245394 w 2555081"/>
              <a:gd name="connsiteY32" fmla="*/ 1057275 h 1062037"/>
              <a:gd name="connsiteX33" fmla="*/ 997744 w 2555081"/>
              <a:gd name="connsiteY33" fmla="*/ 1062037 h 1062037"/>
              <a:gd name="connsiteX34" fmla="*/ 802481 w 2555081"/>
              <a:gd name="connsiteY34" fmla="*/ 1052512 h 1062037"/>
              <a:gd name="connsiteX35" fmla="*/ 626269 w 2555081"/>
              <a:gd name="connsiteY35" fmla="*/ 1028700 h 1062037"/>
              <a:gd name="connsiteX36" fmla="*/ 483394 w 2555081"/>
              <a:gd name="connsiteY36" fmla="*/ 997743 h 1062037"/>
              <a:gd name="connsiteX37" fmla="*/ 307181 w 2555081"/>
              <a:gd name="connsiteY37" fmla="*/ 942975 h 1062037"/>
              <a:gd name="connsiteX38" fmla="*/ 185737 w 2555081"/>
              <a:gd name="connsiteY38" fmla="*/ 897731 h 1062037"/>
              <a:gd name="connsiteX39" fmla="*/ 100012 w 2555081"/>
              <a:gd name="connsiteY39" fmla="*/ 850106 h 1062037"/>
              <a:gd name="connsiteX40" fmla="*/ 40481 w 2555081"/>
              <a:gd name="connsiteY40" fmla="*/ 797718 h 1062037"/>
              <a:gd name="connsiteX41" fmla="*/ 14287 w 2555081"/>
              <a:gd name="connsiteY41" fmla="*/ 766762 h 1062037"/>
              <a:gd name="connsiteX42" fmla="*/ 2381 w 2555081"/>
              <a:gd name="connsiteY42" fmla="*/ 740568 h 1062037"/>
              <a:gd name="connsiteX43" fmla="*/ 0 w 2555081"/>
              <a:gd name="connsiteY43" fmla="*/ 716756 h 1062037"/>
              <a:gd name="connsiteX44" fmla="*/ 9525 w 2555081"/>
              <a:gd name="connsiteY44" fmla="*/ 685800 h 1062037"/>
              <a:gd name="connsiteX45" fmla="*/ 28575 w 2555081"/>
              <a:gd name="connsiteY45" fmla="*/ 666750 h 1062037"/>
              <a:gd name="connsiteX46" fmla="*/ 78581 w 2555081"/>
              <a:gd name="connsiteY46" fmla="*/ 633412 h 1062037"/>
              <a:gd name="connsiteX47" fmla="*/ 133350 w 2555081"/>
              <a:gd name="connsiteY47" fmla="*/ 604837 h 1062037"/>
              <a:gd name="connsiteX48" fmla="*/ 180975 w 2555081"/>
              <a:gd name="connsiteY48" fmla="*/ 581025 h 1062037"/>
              <a:gd name="connsiteX49" fmla="*/ 202406 w 2555081"/>
              <a:gd name="connsiteY49" fmla="*/ 566737 h 1062037"/>
              <a:gd name="connsiteX50" fmla="*/ 252412 w 2555081"/>
              <a:gd name="connsiteY50" fmla="*/ 521493 h 1062037"/>
              <a:gd name="connsiteX51" fmla="*/ 319087 w 2555081"/>
              <a:gd name="connsiteY51" fmla="*/ 450056 h 1062037"/>
              <a:gd name="connsiteX52" fmla="*/ 440531 w 2555081"/>
              <a:gd name="connsiteY52" fmla="*/ 297656 h 1062037"/>
              <a:gd name="connsiteX53" fmla="*/ 531019 w 2555081"/>
              <a:gd name="connsiteY53" fmla="*/ 159543 h 1062037"/>
              <a:gd name="connsiteX54" fmla="*/ 588169 w 2555081"/>
              <a:gd name="connsiteY54" fmla="*/ 61912 h 1062037"/>
              <a:gd name="connsiteX55" fmla="*/ 621506 w 2555081"/>
              <a:gd name="connsiteY55" fmla="*/ 0 h 1062037"/>
              <a:gd name="connsiteX56" fmla="*/ 611981 w 2555081"/>
              <a:gd name="connsiteY56" fmla="*/ 226218 h 1062037"/>
              <a:gd name="connsiteX57" fmla="*/ 571500 w 2555081"/>
              <a:gd name="connsiteY57" fmla="*/ 345281 h 1062037"/>
              <a:gd name="connsiteX58" fmla="*/ 550069 w 2555081"/>
              <a:gd name="connsiteY58" fmla="*/ 416718 h 1062037"/>
              <a:gd name="connsiteX59" fmla="*/ 531019 w 2555081"/>
              <a:gd name="connsiteY59" fmla="*/ 464343 h 1062037"/>
              <a:gd name="connsiteX60" fmla="*/ 511969 w 2555081"/>
              <a:gd name="connsiteY60" fmla="*/ 533400 h 1062037"/>
              <a:gd name="connsiteX61" fmla="*/ 502444 w 2555081"/>
              <a:gd name="connsiteY61" fmla="*/ 590550 h 1062037"/>
              <a:gd name="connsiteX62" fmla="*/ 502444 w 2555081"/>
              <a:gd name="connsiteY62" fmla="*/ 621506 h 1062037"/>
              <a:gd name="connsiteX63" fmla="*/ 507206 w 2555081"/>
              <a:gd name="connsiteY63" fmla="*/ 654843 h 1062037"/>
              <a:gd name="connsiteX64" fmla="*/ 519112 w 2555081"/>
              <a:gd name="connsiteY64" fmla="*/ 683418 h 1062037"/>
              <a:gd name="connsiteX65" fmla="*/ 538162 w 2555081"/>
              <a:gd name="connsiteY65" fmla="*/ 709612 h 1062037"/>
              <a:gd name="connsiteX66" fmla="*/ 561975 w 2555081"/>
              <a:gd name="connsiteY66" fmla="*/ 731043 h 1062037"/>
              <a:gd name="connsiteX67" fmla="*/ 600075 w 2555081"/>
              <a:gd name="connsiteY67" fmla="*/ 754856 h 1062037"/>
              <a:gd name="connsiteX68" fmla="*/ 640556 w 2555081"/>
              <a:gd name="connsiteY68" fmla="*/ 771525 h 1062037"/>
              <a:gd name="connsiteX69" fmla="*/ 716756 w 2555081"/>
              <a:gd name="connsiteY69" fmla="*/ 790575 h 1062037"/>
              <a:gd name="connsiteX70" fmla="*/ 807244 w 2555081"/>
              <a:gd name="connsiteY70" fmla="*/ 802481 h 1062037"/>
              <a:gd name="connsiteX71" fmla="*/ 914400 w 2555081"/>
              <a:gd name="connsiteY71" fmla="*/ 821531 h 1062037"/>
              <a:gd name="connsiteX72" fmla="*/ 1040606 w 2555081"/>
              <a:gd name="connsiteY72" fmla="*/ 833437 h 1062037"/>
              <a:gd name="connsiteX73" fmla="*/ 1195387 w 2555081"/>
              <a:gd name="connsiteY73" fmla="*/ 840581 h 1062037"/>
              <a:gd name="connsiteX74" fmla="*/ 1366837 w 2555081"/>
              <a:gd name="connsiteY74" fmla="*/ 842962 h 1062037"/>
              <a:gd name="connsiteX75" fmla="*/ 1485900 w 2555081"/>
              <a:gd name="connsiteY75" fmla="*/ 833437 h 1062037"/>
              <a:gd name="connsiteX76" fmla="*/ 1595437 w 2555081"/>
              <a:gd name="connsiteY76" fmla="*/ 828675 h 1062037"/>
              <a:gd name="connsiteX0" fmla="*/ 1595437 w 2555081"/>
              <a:gd name="connsiteY0" fmla="*/ 766763 h 1000125"/>
              <a:gd name="connsiteX1" fmla="*/ 1800225 w 2555081"/>
              <a:gd name="connsiteY1" fmla="*/ 745331 h 1000125"/>
              <a:gd name="connsiteX2" fmla="*/ 1888331 w 2555081"/>
              <a:gd name="connsiteY2" fmla="*/ 733425 h 1000125"/>
              <a:gd name="connsiteX3" fmla="*/ 2074069 w 2555081"/>
              <a:gd name="connsiteY3" fmla="*/ 709613 h 1000125"/>
              <a:gd name="connsiteX4" fmla="*/ 2202656 w 2555081"/>
              <a:gd name="connsiteY4" fmla="*/ 688181 h 1000125"/>
              <a:gd name="connsiteX5" fmla="*/ 2255044 w 2555081"/>
              <a:gd name="connsiteY5" fmla="*/ 671513 h 1000125"/>
              <a:gd name="connsiteX6" fmla="*/ 2319337 w 2555081"/>
              <a:gd name="connsiteY6" fmla="*/ 635794 h 1000125"/>
              <a:gd name="connsiteX7" fmla="*/ 2388394 w 2555081"/>
              <a:gd name="connsiteY7" fmla="*/ 588169 h 1000125"/>
              <a:gd name="connsiteX8" fmla="*/ 2438400 w 2555081"/>
              <a:gd name="connsiteY8" fmla="*/ 542925 h 1000125"/>
              <a:gd name="connsiteX9" fmla="*/ 2474119 w 2555081"/>
              <a:gd name="connsiteY9" fmla="*/ 500063 h 1000125"/>
              <a:gd name="connsiteX10" fmla="*/ 2497931 w 2555081"/>
              <a:gd name="connsiteY10" fmla="*/ 464344 h 1000125"/>
              <a:gd name="connsiteX11" fmla="*/ 2507456 w 2555081"/>
              <a:gd name="connsiteY11" fmla="*/ 435769 h 1000125"/>
              <a:gd name="connsiteX12" fmla="*/ 2514600 w 2555081"/>
              <a:gd name="connsiteY12" fmla="*/ 414338 h 1000125"/>
              <a:gd name="connsiteX13" fmla="*/ 2531269 w 2555081"/>
              <a:gd name="connsiteY13" fmla="*/ 407194 h 1000125"/>
              <a:gd name="connsiteX14" fmla="*/ 2545556 w 2555081"/>
              <a:gd name="connsiteY14" fmla="*/ 409575 h 1000125"/>
              <a:gd name="connsiteX15" fmla="*/ 2555081 w 2555081"/>
              <a:gd name="connsiteY15" fmla="*/ 421481 h 1000125"/>
              <a:gd name="connsiteX16" fmla="*/ 2555081 w 2555081"/>
              <a:gd name="connsiteY16" fmla="*/ 452438 h 1000125"/>
              <a:gd name="connsiteX17" fmla="*/ 2545556 w 2555081"/>
              <a:gd name="connsiteY17" fmla="*/ 500063 h 1000125"/>
              <a:gd name="connsiteX18" fmla="*/ 2531269 w 2555081"/>
              <a:gd name="connsiteY18" fmla="*/ 559594 h 1000125"/>
              <a:gd name="connsiteX19" fmla="*/ 2512219 w 2555081"/>
              <a:gd name="connsiteY19" fmla="*/ 602456 h 1000125"/>
              <a:gd name="connsiteX20" fmla="*/ 2464594 w 2555081"/>
              <a:gd name="connsiteY20" fmla="*/ 678656 h 1000125"/>
              <a:gd name="connsiteX21" fmla="*/ 2424112 w 2555081"/>
              <a:gd name="connsiteY21" fmla="*/ 738188 h 1000125"/>
              <a:gd name="connsiteX22" fmla="*/ 2386012 w 2555081"/>
              <a:gd name="connsiteY22" fmla="*/ 776288 h 1000125"/>
              <a:gd name="connsiteX23" fmla="*/ 2350294 w 2555081"/>
              <a:gd name="connsiteY23" fmla="*/ 792956 h 1000125"/>
              <a:gd name="connsiteX24" fmla="*/ 2386012 w 2555081"/>
              <a:gd name="connsiteY24" fmla="*/ 778669 h 1000125"/>
              <a:gd name="connsiteX25" fmla="*/ 2312194 w 2555081"/>
              <a:gd name="connsiteY25" fmla="*/ 814388 h 1000125"/>
              <a:gd name="connsiteX26" fmla="*/ 2240756 w 2555081"/>
              <a:gd name="connsiteY26" fmla="*/ 845344 h 1000125"/>
              <a:gd name="connsiteX27" fmla="*/ 2143125 w 2555081"/>
              <a:gd name="connsiteY27" fmla="*/ 876300 h 1000125"/>
              <a:gd name="connsiteX28" fmla="*/ 2071687 w 2555081"/>
              <a:gd name="connsiteY28" fmla="*/ 895350 h 1000125"/>
              <a:gd name="connsiteX29" fmla="*/ 1888331 w 2555081"/>
              <a:gd name="connsiteY29" fmla="*/ 938213 h 1000125"/>
              <a:gd name="connsiteX30" fmla="*/ 1702594 w 2555081"/>
              <a:gd name="connsiteY30" fmla="*/ 959644 h 1000125"/>
              <a:gd name="connsiteX31" fmla="*/ 1469231 w 2555081"/>
              <a:gd name="connsiteY31" fmla="*/ 981075 h 1000125"/>
              <a:gd name="connsiteX32" fmla="*/ 1245394 w 2555081"/>
              <a:gd name="connsiteY32" fmla="*/ 995363 h 1000125"/>
              <a:gd name="connsiteX33" fmla="*/ 997744 w 2555081"/>
              <a:gd name="connsiteY33" fmla="*/ 1000125 h 1000125"/>
              <a:gd name="connsiteX34" fmla="*/ 802481 w 2555081"/>
              <a:gd name="connsiteY34" fmla="*/ 990600 h 1000125"/>
              <a:gd name="connsiteX35" fmla="*/ 626269 w 2555081"/>
              <a:gd name="connsiteY35" fmla="*/ 966788 h 1000125"/>
              <a:gd name="connsiteX36" fmla="*/ 483394 w 2555081"/>
              <a:gd name="connsiteY36" fmla="*/ 935831 h 1000125"/>
              <a:gd name="connsiteX37" fmla="*/ 307181 w 2555081"/>
              <a:gd name="connsiteY37" fmla="*/ 881063 h 1000125"/>
              <a:gd name="connsiteX38" fmla="*/ 185737 w 2555081"/>
              <a:gd name="connsiteY38" fmla="*/ 835819 h 1000125"/>
              <a:gd name="connsiteX39" fmla="*/ 100012 w 2555081"/>
              <a:gd name="connsiteY39" fmla="*/ 788194 h 1000125"/>
              <a:gd name="connsiteX40" fmla="*/ 40481 w 2555081"/>
              <a:gd name="connsiteY40" fmla="*/ 735806 h 1000125"/>
              <a:gd name="connsiteX41" fmla="*/ 14287 w 2555081"/>
              <a:gd name="connsiteY41" fmla="*/ 704850 h 1000125"/>
              <a:gd name="connsiteX42" fmla="*/ 2381 w 2555081"/>
              <a:gd name="connsiteY42" fmla="*/ 678656 h 1000125"/>
              <a:gd name="connsiteX43" fmla="*/ 0 w 2555081"/>
              <a:gd name="connsiteY43" fmla="*/ 654844 h 1000125"/>
              <a:gd name="connsiteX44" fmla="*/ 9525 w 2555081"/>
              <a:gd name="connsiteY44" fmla="*/ 623888 h 1000125"/>
              <a:gd name="connsiteX45" fmla="*/ 28575 w 2555081"/>
              <a:gd name="connsiteY45" fmla="*/ 604838 h 1000125"/>
              <a:gd name="connsiteX46" fmla="*/ 78581 w 2555081"/>
              <a:gd name="connsiteY46" fmla="*/ 571500 h 1000125"/>
              <a:gd name="connsiteX47" fmla="*/ 133350 w 2555081"/>
              <a:gd name="connsiteY47" fmla="*/ 542925 h 1000125"/>
              <a:gd name="connsiteX48" fmla="*/ 180975 w 2555081"/>
              <a:gd name="connsiteY48" fmla="*/ 519113 h 1000125"/>
              <a:gd name="connsiteX49" fmla="*/ 202406 w 2555081"/>
              <a:gd name="connsiteY49" fmla="*/ 504825 h 1000125"/>
              <a:gd name="connsiteX50" fmla="*/ 252412 w 2555081"/>
              <a:gd name="connsiteY50" fmla="*/ 459581 h 1000125"/>
              <a:gd name="connsiteX51" fmla="*/ 319087 w 2555081"/>
              <a:gd name="connsiteY51" fmla="*/ 388144 h 1000125"/>
              <a:gd name="connsiteX52" fmla="*/ 440531 w 2555081"/>
              <a:gd name="connsiteY52" fmla="*/ 235744 h 1000125"/>
              <a:gd name="connsiteX53" fmla="*/ 531019 w 2555081"/>
              <a:gd name="connsiteY53" fmla="*/ 97631 h 1000125"/>
              <a:gd name="connsiteX54" fmla="*/ 588169 w 2555081"/>
              <a:gd name="connsiteY54" fmla="*/ 0 h 1000125"/>
              <a:gd name="connsiteX55" fmla="*/ 611981 w 2555081"/>
              <a:gd name="connsiteY55" fmla="*/ 164306 h 1000125"/>
              <a:gd name="connsiteX56" fmla="*/ 571500 w 2555081"/>
              <a:gd name="connsiteY56" fmla="*/ 283369 h 1000125"/>
              <a:gd name="connsiteX57" fmla="*/ 550069 w 2555081"/>
              <a:gd name="connsiteY57" fmla="*/ 354806 h 1000125"/>
              <a:gd name="connsiteX58" fmla="*/ 531019 w 2555081"/>
              <a:gd name="connsiteY58" fmla="*/ 402431 h 1000125"/>
              <a:gd name="connsiteX59" fmla="*/ 511969 w 2555081"/>
              <a:gd name="connsiteY59" fmla="*/ 471488 h 1000125"/>
              <a:gd name="connsiteX60" fmla="*/ 502444 w 2555081"/>
              <a:gd name="connsiteY60" fmla="*/ 528638 h 1000125"/>
              <a:gd name="connsiteX61" fmla="*/ 502444 w 2555081"/>
              <a:gd name="connsiteY61" fmla="*/ 559594 h 1000125"/>
              <a:gd name="connsiteX62" fmla="*/ 507206 w 2555081"/>
              <a:gd name="connsiteY62" fmla="*/ 592931 h 1000125"/>
              <a:gd name="connsiteX63" fmla="*/ 519112 w 2555081"/>
              <a:gd name="connsiteY63" fmla="*/ 621506 h 1000125"/>
              <a:gd name="connsiteX64" fmla="*/ 538162 w 2555081"/>
              <a:gd name="connsiteY64" fmla="*/ 647700 h 1000125"/>
              <a:gd name="connsiteX65" fmla="*/ 561975 w 2555081"/>
              <a:gd name="connsiteY65" fmla="*/ 669131 h 1000125"/>
              <a:gd name="connsiteX66" fmla="*/ 600075 w 2555081"/>
              <a:gd name="connsiteY66" fmla="*/ 692944 h 1000125"/>
              <a:gd name="connsiteX67" fmla="*/ 640556 w 2555081"/>
              <a:gd name="connsiteY67" fmla="*/ 709613 h 1000125"/>
              <a:gd name="connsiteX68" fmla="*/ 716756 w 2555081"/>
              <a:gd name="connsiteY68" fmla="*/ 728663 h 1000125"/>
              <a:gd name="connsiteX69" fmla="*/ 807244 w 2555081"/>
              <a:gd name="connsiteY69" fmla="*/ 740569 h 1000125"/>
              <a:gd name="connsiteX70" fmla="*/ 914400 w 2555081"/>
              <a:gd name="connsiteY70" fmla="*/ 759619 h 1000125"/>
              <a:gd name="connsiteX71" fmla="*/ 1040606 w 2555081"/>
              <a:gd name="connsiteY71" fmla="*/ 771525 h 1000125"/>
              <a:gd name="connsiteX72" fmla="*/ 1195387 w 2555081"/>
              <a:gd name="connsiteY72" fmla="*/ 778669 h 1000125"/>
              <a:gd name="connsiteX73" fmla="*/ 1366837 w 2555081"/>
              <a:gd name="connsiteY73" fmla="*/ 781050 h 1000125"/>
              <a:gd name="connsiteX74" fmla="*/ 1485900 w 2555081"/>
              <a:gd name="connsiteY74" fmla="*/ 771525 h 1000125"/>
              <a:gd name="connsiteX75" fmla="*/ 1595437 w 2555081"/>
              <a:gd name="connsiteY75" fmla="*/ 766763 h 1000125"/>
              <a:gd name="connsiteX0" fmla="*/ 1595437 w 2555081"/>
              <a:gd name="connsiteY0" fmla="*/ 669132 h 902494"/>
              <a:gd name="connsiteX1" fmla="*/ 1800225 w 2555081"/>
              <a:gd name="connsiteY1" fmla="*/ 647700 h 902494"/>
              <a:gd name="connsiteX2" fmla="*/ 1888331 w 2555081"/>
              <a:gd name="connsiteY2" fmla="*/ 635794 h 902494"/>
              <a:gd name="connsiteX3" fmla="*/ 2074069 w 2555081"/>
              <a:gd name="connsiteY3" fmla="*/ 611982 h 902494"/>
              <a:gd name="connsiteX4" fmla="*/ 2202656 w 2555081"/>
              <a:gd name="connsiteY4" fmla="*/ 590550 h 902494"/>
              <a:gd name="connsiteX5" fmla="*/ 2255044 w 2555081"/>
              <a:gd name="connsiteY5" fmla="*/ 573882 h 902494"/>
              <a:gd name="connsiteX6" fmla="*/ 2319337 w 2555081"/>
              <a:gd name="connsiteY6" fmla="*/ 538163 h 902494"/>
              <a:gd name="connsiteX7" fmla="*/ 2388394 w 2555081"/>
              <a:gd name="connsiteY7" fmla="*/ 490538 h 902494"/>
              <a:gd name="connsiteX8" fmla="*/ 2438400 w 2555081"/>
              <a:gd name="connsiteY8" fmla="*/ 445294 h 902494"/>
              <a:gd name="connsiteX9" fmla="*/ 2474119 w 2555081"/>
              <a:gd name="connsiteY9" fmla="*/ 402432 h 902494"/>
              <a:gd name="connsiteX10" fmla="*/ 2497931 w 2555081"/>
              <a:gd name="connsiteY10" fmla="*/ 366713 h 902494"/>
              <a:gd name="connsiteX11" fmla="*/ 2507456 w 2555081"/>
              <a:gd name="connsiteY11" fmla="*/ 338138 h 902494"/>
              <a:gd name="connsiteX12" fmla="*/ 2514600 w 2555081"/>
              <a:gd name="connsiteY12" fmla="*/ 316707 h 902494"/>
              <a:gd name="connsiteX13" fmla="*/ 2531269 w 2555081"/>
              <a:gd name="connsiteY13" fmla="*/ 309563 h 902494"/>
              <a:gd name="connsiteX14" fmla="*/ 2545556 w 2555081"/>
              <a:gd name="connsiteY14" fmla="*/ 311944 h 902494"/>
              <a:gd name="connsiteX15" fmla="*/ 2555081 w 2555081"/>
              <a:gd name="connsiteY15" fmla="*/ 323850 h 902494"/>
              <a:gd name="connsiteX16" fmla="*/ 2555081 w 2555081"/>
              <a:gd name="connsiteY16" fmla="*/ 354807 h 902494"/>
              <a:gd name="connsiteX17" fmla="*/ 2545556 w 2555081"/>
              <a:gd name="connsiteY17" fmla="*/ 402432 h 902494"/>
              <a:gd name="connsiteX18" fmla="*/ 2531269 w 2555081"/>
              <a:gd name="connsiteY18" fmla="*/ 461963 h 902494"/>
              <a:gd name="connsiteX19" fmla="*/ 2512219 w 2555081"/>
              <a:gd name="connsiteY19" fmla="*/ 504825 h 902494"/>
              <a:gd name="connsiteX20" fmla="*/ 2464594 w 2555081"/>
              <a:gd name="connsiteY20" fmla="*/ 581025 h 902494"/>
              <a:gd name="connsiteX21" fmla="*/ 2424112 w 2555081"/>
              <a:gd name="connsiteY21" fmla="*/ 640557 h 902494"/>
              <a:gd name="connsiteX22" fmla="*/ 2386012 w 2555081"/>
              <a:gd name="connsiteY22" fmla="*/ 678657 h 902494"/>
              <a:gd name="connsiteX23" fmla="*/ 2350294 w 2555081"/>
              <a:gd name="connsiteY23" fmla="*/ 695325 h 902494"/>
              <a:gd name="connsiteX24" fmla="*/ 2386012 w 2555081"/>
              <a:gd name="connsiteY24" fmla="*/ 681038 h 902494"/>
              <a:gd name="connsiteX25" fmla="*/ 2312194 w 2555081"/>
              <a:gd name="connsiteY25" fmla="*/ 716757 h 902494"/>
              <a:gd name="connsiteX26" fmla="*/ 2240756 w 2555081"/>
              <a:gd name="connsiteY26" fmla="*/ 747713 h 902494"/>
              <a:gd name="connsiteX27" fmla="*/ 2143125 w 2555081"/>
              <a:gd name="connsiteY27" fmla="*/ 778669 h 902494"/>
              <a:gd name="connsiteX28" fmla="*/ 2071687 w 2555081"/>
              <a:gd name="connsiteY28" fmla="*/ 797719 h 902494"/>
              <a:gd name="connsiteX29" fmla="*/ 1888331 w 2555081"/>
              <a:gd name="connsiteY29" fmla="*/ 840582 h 902494"/>
              <a:gd name="connsiteX30" fmla="*/ 1702594 w 2555081"/>
              <a:gd name="connsiteY30" fmla="*/ 862013 h 902494"/>
              <a:gd name="connsiteX31" fmla="*/ 1469231 w 2555081"/>
              <a:gd name="connsiteY31" fmla="*/ 883444 h 902494"/>
              <a:gd name="connsiteX32" fmla="*/ 1245394 w 2555081"/>
              <a:gd name="connsiteY32" fmla="*/ 897732 h 902494"/>
              <a:gd name="connsiteX33" fmla="*/ 997744 w 2555081"/>
              <a:gd name="connsiteY33" fmla="*/ 902494 h 902494"/>
              <a:gd name="connsiteX34" fmla="*/ 802481 w 2555081"/>
              <a:gd name="connsiteY34" fmla="*/ 892969 h 902494"/>
              <a:gd name="connsiteX35" fmla="*/ 626269 w 2555081"/>
              <a:gd name="connsiteY35" fmla="*/ 869157 h 902494"/>
              <a:gd name="connsiteX36" fmla="*/ 483394 w 2555081"/>
              <a:gd name="connsiteY36" fmla="*/ 838200 h 902494"/>
              <a:gd name="connsiteX37" fmla="*/ 307181 w 2555081"/>
              <a:gd name="connsiteY37" fmla="*/ 783432 h 902494"/>
              <a:gd name="connsiteX38" fmla="*/ 185737 w 2555081"/>
              <a:gd name="connsiteY38" fmla="*/ 738188 h 902494"/>
              <a:gd name="connsiteX39" fmla="*/ 100012 w 2555081"/>
              <a:gd name="connsiteY39" fmla="*/ 690563 h 902494"/>
              <a:gd name="connsiteX40" fmla="*/ 40481 w 2555081"/>
              <a:gd name="connsiteY40" fmla="*/ 638175 h 902494"/>
              <a:gd name="connsiteX41" fmla="*/ 14287 w 2555081"/>
              <a:gd name="connsiteY41" fmla="*/ 607219 h 902494"/>
              <a:gd name="connsiteX42" fmla="*/ 2381 w 2555081"/>
              <a:gd name="connsiteY42" fmla="*/ 581025 h 902494"/>
              <a:gd name="connsiteX43" fmla="*/ 0 w 2555081"/>
              <a:gd name="connsiteY43" fmla="*/ 557213 h 902494"/>
              <a:gd name="connsiteX44" fmla="*/ 9525 w 2555081"/>
              <a:gd name="connsiteY44" fmla="*/ 526257 h 902494"/>
              <a:gd name="connsiteX45" fmla="*/ 28575 w 2555081"/>
              <a:gd name="connsiteY45" fmla="*/ 507207 h 902494"/>
              <a:gd name="connsiteX46" fmla="*/ 78581 w 2555081"/>
              <a:gd name="connsiteY46" fmla="*/ 473869 h 902494"/>
              <a:gd name="connsiteX47" fmla="*/ 133350 w 2555081"/>
              <a:gd name="connsiteY47" fmla="*/ 445294 h 902494"/>
              <a:gd name="connsiteX48" fmla="*/ 180975 w 2555081"/>
              <a:gd name="connsiteY48" fmla="*/ 421482 h 902494"/>
              <a:gd name="connsiteX49" fmla="*/ 202406 w 2555081"/>
              <a:gd name="connsiteY49" fmla="*/ 407194 h 902494"/>
              <a:gd name="connsiteX50" fmla="*/ 252412 w 2555081"/>
              <a:gd name="connsiteY50" fmla="*/ 361950 h 902494"/>
              <a:gd name="connsiteX51" fmla="*/ 319087 w 2555081"/>
              <a:gd name="connsiteY51" fmla="*/ 290513 h 902494"/>
              <a:gd name="connsiteX52" fmla="*/ 440531 w 2555081"/>
              <a:gd name="connsiteY52" fmla="*/ 138113 h 902494"/>
              <a:gd name="connsiteX53" fmla="*/ 531019 w 2555081"/>
              <a:gd name="connsiteY53" fmla="*/ 0 h 902494"/>
              <a:gd name="connsiteX54" fmla="*/ 611981 w 2555081"/>
              <a:gd name="connsiteY54" fmla="*/ 66675 h 902494"/>
              <a:gd name="connsiteX55" fmla="*/ 571500 w 2555081"/>
              <a:gd name="connsiteY55" fmla="*/ 185738 h 902494"/>
              <a:gd name="connsiteX56" fmla="*/ 550069 w 2555081"/>
              <a:gd name="connsiteY56" fmla="*/ 257175 h 902494"/>
              <a:gd name="connsiteX57" fmla="*/ 531019 w 2555081"/>
              <a:gd name="connsiteY57" fmla="*/ 304800 h 902494"/>
              <a:gd name="connsiteX58" fmla="*/ 511969 w 2555081"/>
              <a:gd name="connsiteY58" fmla="*/ 373857 h 902494"/>
              <a:gd name="connsiteX59" fmla="*/ 502444 w 2555081"/>
              <a:gd name="connsiteY59" fmla="*/ 431007 h 902494"/>
              <a:gd name="connsiteX60" fmla="*/ 502444 w 2555081"/>
              <a:gd name="connsiteY60" fmla="*/ 461963 h 902494"/>
              <a:gd name="connsiteX61" fmla="*/ 507206 w 2555081"/>
              <a:gd name="connsiteY61" fmla="*/ 495300 h 902494"/>
              <a:gd name="connsiteX62" fmla="*/ 519112 w 2555081"/>
              <a:gd name="connsiteY62" fmla="*/ 523875 h 902494"/>
              <a:gd name="connsiteX63" fmla="*/ 538162 w 2555081"/>
              <a:gd name="connsiteY63" fmla="*/ 550069 h 902494"/>
              <a:gd name="connsiteX64" fmla="*/ 561975 w 2555081"/>
              <a:gd name="connsiteY64" fmla="*/ 571500 h 902494"/>
              <a:gd name="connsiteX65" fmla="*/ 600075 w 2555081"/>
              <a:gd name="connsiteY65" fmla="*/ 595313 h 902494"/>
              <a:gd name="connsiteX66" fmla="*/ 640556 w 2555081"/>
              <a:gd name="connsiteY66" fmla="*/ 611982 h 902494"/>
              <a:gd name="connsiteX67" fmla="*/ 716756 w 2555081"/>
              <a:gd name="connsiteY67" fmla="*/ 631032 h 902494"/>
              <a:gd name="connsiteX68" fmla="*/ 807244 w 2555081"/>
              <a:gd name="connsiteY68" fmla="*/ 642938 h 902494"/>
              <a:gd name="connsiteX69" fmla="*/ 914400 w 2555081"/>
              <a:gd name="connsiteY69" fmla="*/ 661988 h 902494"/>
              <a:gd name="connsiteX70" fmla="*/ 1040606 w 2555081"/>
              <a:gd name="connsiteY70" fmla="*/ 673894 h 902494"/>
              <a:gd name="connsiteX71" fmla="*/ 1195387 w 2555081"/>
              <a:gd name="connsiteY71" fmla="*/ 681038 h 902494"/>
              <a:gd name="connsiteX72" fmla="*/ 1366837 w 2555081"/>
              <a:gd name="connsiteY72" fmla="*/ 683419 h 902494"/>
              <a:gd name="connsiteX73" fmla="*/ 1485900 w 2555081"/>
              <a:gd name="connsiteY73" fmla="*/ 673894 h 902494"/>
              <a:gd name="connsiteX74" fmla="*/ 1595437 w 2555081"/>
              <a:gd name="connsiteY74" fmla="*/ 669132 h 902494"/>
              <a:gd name="connsiteX0" fmla="*/ 1595437 w 2555081"/>
              <a:gd name="connsiteY0" fmla="*/ 602457 h 835819"/>
              <a:gd name="connsiteX1" fmla="*/ 1800225 w 2555081"/>
              <a:gd name="connsiteY1" fmla="*/ 581025 h 835819"/>
              <a:gd name="connsiteX2" fmla="*/ 1888331 w 2555081"/>
              <a:gd name="connsiteY2" fmla="*/ 569119 h 835819"/>
              <a:gd name="connsiteX3" fmla="*/ 2074069 w 2555081"/>
              <a:gd name="connsiteY3" fmla="*/ 545307 h 835819"/>
              <a:gd name="connsiteX4" fmla="*/ 2202656 w 2555081"/>
              <a:gd name="connsiteY4" fmla="*/ 523875 h 835819"/>
              <a:gd name="connsiteX5" fmla="*/ 2255044 w 2555081"/>
              <a:gd name="connsiteY5" fmla="*/ 507207 h 835819"/>
              <a:gd name="connsiteX6" fmla="*/ 2319337 w 2555081"/>
              <a:gd name="connsiteY6" fmla="*/ 471488 h 835819"/>
              <a:gd name="connsiteX7" fmla="*/ 2388394 w 2555081"/>
              <a:gd name="connsiteY7" fmla="*/ 423863 h 835819"/>
              <a:gd name="connsiteX8" fmla="*/ 2438400 w 2555081"/>
              <a:gd name="connsiteY8" fmla="*/ 378619 h 835819"/>
              <a:gd name="connsiteX9" fmla="*/ 2474119 w 2555081"/>
              <a:gd name="connsiteY9" fmla="*/ 335757 h 835819"/>
              <a:gd name="connsiteX10" fmla="*/ 2497931 w 2555081"/>
              <a:gd name="connsiteY10" fmla="*/ 300038 h 835819"/>
              <a:gd name="connsiteX11" fmla="*/ 2507456 w 2555081"/>
              <a:gd name="connsiteY11" fmla="*/ 271463 h 835819"/>
              <a:gd name="connsiteX12" fmla="*/ 2514600 w 2555081"/>
              <a:gd name="connsiteY12" fmla="*/ 250032 h 835819"/>
              <a:gd name="connsiteX13" fmla="*/ 2531269 w 2555081"/>
              <a:gd name="connsiteY13" fmla="*/ 242888 h 835819"/>
              <a:gd name="connsiteX14" fmla="*/ 2545556 w 2555081"/>
              <a:gd name="connsiteY14" fmla="*/ 245269 h 835819"/>
              <a:gd name="connsiteX15" fmla="*/ 2555081 w 2555081"/>
              <a:gd name="connsiteY15" fmla="*/ 257175 h 835819"/>
              <a:gd name="connsiteX16" fmla="*/ 2555081 w 2555081"/>
              <a:gd name="connsiteY16" fmla="*/ 288132 h 835819"/>
              <a:gd name="connsiteX17" fmla="*/ 2545556 w 2555081"/>
              <a:gd name="connsiteY17" fmla="*/ 335757 h 835819"/>
              <a:gd name="connsiteX18" fmla="*/ 2531269 w 2555081"/>
              <a:gd name="connsiteY18" fmla="*/ 395288 h 835819"/>
              <a:gd name="connsiteX19" fmla="*/ 2512219 w 2555081"/>
              <a:gd name="connsiteY19" fmla="*/ 438150 h 835819"/>
              <a:gd name="connsiteX20" fmla="*/ 2464594 w 2555081"/>
              <a:gd name="connsiteY20" fmla="*/ 514350 h 835819"/>
              <a:gd name="connsiteX21" fmla="*/ 2424112 w 2555081"/>
              <a:gd name="connsiteY21" fmla="*/ 573882 h 835819"/>
              <a:gd name="connsiteX22" fmla="*/ 2386012 w 2555081"/>
              <a:gd name="connsiteY22" fmla="*/ 611982 h 835819"/>
              <a:gd name="connsiteX23" fmla="*/ 2350294 w 2555081"/>
              <a:gd name="connsiteY23" fmla="*/ 628650 h 835819"/>
              <a:gd name="connsiteX24" fmla="*/ 2386012 w 2555081"/>
              <a:gd name="connsiteY24" fmla="*/ 614363 h 835819"/>
              <a:gd name="connsiteX25" fmla="*/ 2312194 w 2555081"/>
              <a:gd name="connsiteY25" fmla="*/ 650082 h 835819"/>
              <a:gd name="connsiteX26" fmla="*/ 2240756 w 2555081"/>
              <a:gd name="connsiteY26" fmla="*/ 681038 h 835819"/>
              <a:gd name="connsiteX27" fmla="*/ 2143125 w 2555081"/>
              <a:gd name="connsiteY27" fmla="*/ 711994 h 835819"/>
              <a:gd name="connsiteX28" fmla="*/ 2071687 w 2555081"/>
              <a:gd name="connsiteY28" fmla="*/ 731044 h 835819"/>
              <a:gd name="connsiteX29" fmla="*/ 1888331 w 2555081"/>
              <a:gd name="connsiteY29" fmla="*/ 773907 h 835819"/>
              <a:gd name="connsiteX30" fmla="*/ 1702594 w 2555081"/>
              <a:gd name="connsiteY30" fmla="*/ 795338 h 835819"/>
              <a:gd name="connsiteX31" fmla="*/ 1469231 w 2555081"/>
              <a:gd name="connsiteY31" fmla="*/ 816769 h 835819"/>
              <a:gd name="connsiteX32" fmla="*/ 1245394 w 2555081"/>
              <a:gd name="connsiteY32" fmla="*/ 831057 h 835819"/>
              <a:gd name="connsiteX33" fmla="*/ 997744 w 2555081"/>
              <a:gd name="connsiteY33" fmla="*/ 835819 h 835819"/>
              <a:gd name="connsiteX34" fmla="*/ 802481 w 2555081"/>
              <a:gd name="connsiteY34" fmla="*/ 826294 h 835819"/>
              <a:gd name="connsiteX35" fmla="*/ 626269 w 2555081"/>
              <a:gd name="connsiteY35" fmla="*/ 802482 h 835819"/>
              <a:gd name="connsiteX36" fmla="*/ 483394 w 2555081"/>
              <a:gd name="connsiteY36" fmla="*/ 771525 h 835819"/>
              <a:gd name="connsiteX37" fmla="*/ 307181 w 2555081"/>
              <a:gd name="connsiteY37" fmla="*/ 716757 h 835819"/>
              <a:gd name="connsiteX38" fmla="*/ 185737 w 2555081"/>
              <a:gd name="connsiteY38" fmla="*/ 671513 h 835819"/>
              <a:gd name="connsiteX39" fmla="*/ 100012 w 2555081"/>
              <a:gd name="connsiteY39" fmla="*/ 623888 h 835819"/>
              <a:gd name="connsiteX40" fmla="*/ 40481 w 2555081"/>
              <a:gd name="connsiteY40" fmla="*/ 571500 h 835819"/>
              <a:gd name="connsiteX41" fmla="*/ 14287 w 2555081"/>
              <a:gd name="connsiteY41" fmla="*/ 540544 h 835819"/>
              <a:gd name="connsiteX42" fmla="*/ 2381 w 2555081"/>
              <a:gd name="connsiteY42" fmla="*/ 514350 h 835819"/>
              <a:gd name="connsiteX43" fmla="*/ 0 w 2555081"/>
              <a:gd name="connsiteY43" fmla="*/ 490538 h 835819"/>
              <a:gd name="connsiteX44" fmla="*/ 9525 w 2555081"/>
              <a:gd name="connsiteY44" fmla="*/ 459582 h 835819"/>
              <a:gd name="connsiteX45" fmla="*/ 28575 w 2555081"/>
              <a:gd name="connsiteY45" fmla="*/ 440532 h 835819"/>
              <a:gd name="connsiteX46" fmla="*/ 78581 w 2555081"/>
              <a:gd name="connsiteY46" fmla="*/ 407194 h 835819"/>
              <a:gd name="connsiteX47" fmla="*/ 133350 w 2555081"/>
              <a:gd name="connsiteY47" fmla="*/ 378619 h 835819"/>
              <a:gd name="connsiteX48" fmla="*/ 180975 w 2555081"/>
              <a:gd name="connsiteY48" fmla="*/ 354807 h 835819"/>
              <a:gd name="connsiteX49" fmla="*/ 202406 w 2555081"/>
              <a:gd name="connsiteY49" fmla="*/ 340519 h 835819"/>
              <a:gd name="connsiteX50" fmla="*/ 252412 w 2555081"/>
              <a:gd name="connsiteY50" fmla="*/ 295275 h 835819"/>
              <a:gd name="connsiteX51" fmla="*/ 319087 w 2555081"/>
              <a:gd name="connsiteY51" fmla="*/ 223838 h 835819"/>
              <a:gd name="connsiteX52" fmla="*/ 440531 w 2555081"/>
              <a:gd name="connsiteY52" fmla="*/ 71438 h 835819"/>
              <a:gd name="connsiteX53" fmla="*/ 611981 w 2555081"/>
              <a:gd name="connsiteY53" fmla="*/ 0 h 835819"/>
              <a:gd name="connsiteX54" fmla="*/ 571500 w 2555081"/>
              <a:gd name="connsiteY54" fmla="*/ 119063 h 835819"/>
              <a:gd name="connsiteX55" fmla="*/ 550069 w 2555081"/>
              <a:gd name="connsiteY55" fmla="*/ 190500 h 835819"/>
              <a:gd name="connsiteX56" fmla="*/ 531019 w 2555081"/>
              <a:gd name="connsiteY56" fmla="*/ 238125 h 835819"/>
              <a:gd name="connsiteX57" fmla="*/ 511969 w 2555081"/>
              <a:gd name="connsiteY57" fmla="*/ 307182 h 835819"/>
              <a:gd name="connsiteX58" fmla="*/ 502444 w 2555081"/>
              <a:gd name="connsiteY58" fmla="*/ 364332 h 835819"/>
              <a:gd name="connsiteX59" fmla="*/ 502444 w 2555081"/>
              <a:gd name="connsiteY59" fmla="*/ 395288 h 835819"/>
              <a:gd name="connsiteX60" fmla="*/ 507206 w 2555081"/>
              <a:gd name="connsiteY60" fmla="*/ 428625 h 835819"/>
              <a:gd name="connsiteX61" fmla="*/ 519112 w 2555081"/>
              <a:gd name="connsiteY61" fmla="*/ 457200 h 835819"/>
              <a:gd name="connsiteX62" fmla="*/ 538162 w 2555081"/>
              <a:gd name="connsiteY62" fmla="*/ 483394 h 835819"/>
              <a:gd name="connsiteX63" fmla="*/ 561975 w 2555081"/>
              <a:gd name="connsiteY63" fmla="*/ 504825 h 835819"/>
              <a:gd name="connsiteX64" fmla="*/ 600075 w 2555081"/>
              <a:gd name="connsiteY64" fmla="*/ 528638 h 835819"/>
              <a:gd name="connsiteX65" fmla="*/ 640556 w 2555081"/>
              <a:gd name="connsiteY65" fmla="*/ 545307 h 835819"/>
              <a:gd name="connsiteX66" fmla="*/ 716756 w 2555081"/>
              <a:gd name="connsiteY66" fmla="*/ 564357 h 835819"/>
              <a:gd name="connsiteX67" fmla="*/ 807244 w 2555081"/>
              <a:gd name="connsiteY67" fmla="*/ 576263 h 835819"/>
              <a:gd name="connsiteX68" fmla="*/ 914400 w 2555081"/>
              <a:gd name="connsiteY68" fmla="*/ 595313 h 835819"/>
              <a:gd name="connsiteX69" fmla="*/ 1040606 w 2555081"/>
              <a:gd name="connsiteY69" fmla="*/ 607219 h 835819"/>
              <a:gd name="connsiteX70" fmla="*/ 1195387 w 2555081"/>
              <a:gd name="connsiteY70" fmla="*/ 614363 h 835819"/>
              <a:gd name="connsiteX71" fmla="*/ 1366837 w 2555081"/>
              <a:gd name="connsiteY71" fmla="*/ 616744 h 835819"/>
              <a:gd name="connsiteX72" fmla="*/ 1485900 w 2555081"/>
              <a:gd name="connsiteY72" fmla="*/ 607219 h 835819"/>
              <a:gd name="connsiteX73" fmla="*/ 1595437 w 2555081"/>
              <a:gd name="connsiteY73" fmla="*/ 602457 h 835819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71500 w 2555081"/>
              <a:gd name="connsiteY53" fmla="*/ 47625 h 764381"/>
              <a:gd name="connsiteX54" fmla="*/ 550069 w 2555081"/>
              <a:gd name="connsiteY54" fmla="*/ 119062 h 764381"/>
              <a:gd name="connsiteX55" fmla="*/ 531019 w 2555081"/>
              <a:gd name="connsiteY55" fmla="*/ 166687 h 764381"/>
              <a:gd name="connsiteX56" fmla="*/ 511969 w 2555081"/>
              <a:gd name="connsiteY56" fmla="*/ 235744 h 764381"/>
              <a:gd name="connsiteX57" fmla="*/ 502444 w 2555081"/>
              <a:gd name="connsiteY57" fmla="*/ 292894 h 764381"/>
              <a:gd name="connsiteX58" fmla="*/ 502444 w 2555081"/>
              <a:gd name="connsiteY58" fmla="*/ 323850 h 764381"/>
              <a:gd name="connsiteX59" fmla="*/ 507206 w 2555081"/>
              <a:gd name="connsiteY59" fmla="*/ 357187 h 764381"/>
              <a:gd name="connsiteX60" fmla="*/ 519112 w 2555081"/>
              <a:gd name="connsiteY60" fmla="*/ 385762 h 764381"/>
              <a:gd name="connsiteX61" fmla="*/ 538162 w 2555081"/>
              <a:gd name="connsiteY61" fmla="*/ 411956 h 764381"/>
              <a:gd name="connsiteX62" fmla="*/ 561975 w 2555081"/>
              <a:gd name="connsiteY62" fmla="*/ 433387 h 764381"/>
              <a:gd name="connsiteX63" fmla="*/ 600075 w 2555081"/>
              <a:gd name="connsiteY63" fmla="*/ 457200 h 764381"/>
              <a:gd name="connsiteX64" fmla="*/ 640556 w 2555081"/>
              <a:gd name="connsiteY64" fmla="*/ 473869 h 764381"/>
              <a:gd name="connsiteX65" fmla="*/ 716756 w 2555081"/>
              <a:gd name="connsiteY65" fmla="*/ 492919 h 764381"/>
              <a:gd name="connsiteX66" fmla="*/ 807244 w 2555081"/>
              <a:gd name="connsiteY66" fmla="*/ 504825 h 764381"/>
              <a:gd name="connsiteX67" fmla="*/ 914400 w 2555081"/>
              <a:gd name="connsiteY67" fmla="*/ 523875 h 764381"/>
              <a:gd name="connsiteX68" fmla="*/ 1040606 w 2555081"/>
              <a:gd name="connsiteY68" fmla="*/ 535781 h 764381"/>
              <a:gd name="connsiteX69" fmla="*/ 1195387 w 2555081"/>
              <a:gd name="connsiteY69" fmla="*/ 542925 h 764381"/>
              <a:gd name="connsiteX70" fmla="*/ 1366837 w 2555081"/>
              <a:gd name="connsiteY70" fmla="*/ 545306 h 764381"/>
              <a:gd name="connsiteX71" fmla="*/ 1485900 w 2555081"/>
              <a:gd name="connsiteY71" fmla="*/ 535781 h 764381"/>
              <a:gd name="connsiteX72" fmla="*/ 1595437 w 2555081"/>
              <a:gd name="connsiteY72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50069 w 2555081"/>
              <a:gd name="connsiteY53" fmla="*/ 119062 h 764381"/>
              <a:gd name="connsiteX54" fmla="*/ 531019 w 2555081"/>
              <a:gd name="connsiteY54" fmla="*/ 166687 h 764381"/>
              <a:gd name="connsiteX55" fmla="*/ 511969 w 2555081"/>
              <a:gd name="connsiteY55" fmla="*/ 235744 h 764381"/>
              <a:gd name="connsiteX56" fmla="*/ 502444 w 2555081"/>
              <a:gd name="connsiteY56" fmla="*/ 292894 h 764381"/>
              <a:gd name="connsiteX57" fmla="*/ 502444 w 2555081"/>
              <a:gd name="connsiteY57" fmla="*/ 323850 h 764381"/>
              <a:gd name="connsiteX58" fmla="*/ 507206 w 2555081"/>
              <a:gd name="connsiteY58" fmla="*/ 357187 h 764381"/>
              <a:gd name="connsiteX59" fmla="*/ 519112 w 2555081"/>
              <a:gd name="connsiteY59" fmla="*/ 385762 h 764381"/>
              <a:gd name="connsiteX60" fmla="*/ 538162 w 2555081"/>
              <a:gd name="connsiteY60" fmla="*/ 411956 h 764381"/>
              <a:gd name="connsiteX61" fmla="*/ 561975 w 2555081"/>
              <a:gd name="connsiteY61" fmla="*/ 433387 h 764381"/>
              <a:gd name="connsiteX62" fmla="*/ 600075 w 2555081"/>
              <a:gd name="connsiteY62" fmla="*/ 457200 h 764381"/>
              <a:gd name="connsiteX63" fmla="*/ 640556 w 2555081"/>
              <a:gd name="connsiteY63" fmla="*/ 473869 h 764381"/>
              <a:gd name="connsiteX64" fmla="*/ 716756 w 2555081"/>
              <a:gd name="connsiteY64" fmla="*/ 492919 h 764381"/>
              <a:gd name="connsiteX65" fmla="*/ 807244 w 2555081"/>
              <a:gd name="connsiteY65" fmla="*/ 504825 h 764381"/>
              <a:gd name="connsiteX66" fmla="*/ 914400 w 2555081"/>
              <a:gd name="connsiteY66" fmla="*/ 523875 h 764381"/>
              <a:gd name="connsiteX67" fmla="*/ 1040606 w 2555081"/>
              <a:gd name="connsiteY67" fmla="*/ 535781 h 764381"/>
              <a:gd name="connsiteX68" fmla="*/ 1195387 w 2555081"/>
              <a:gd name="connsiteY68" fmla="*/ 542925 h 764381"/>
              <a:gd name="connsiteX69" fmla="*/ 1366837 w 2555081"/>
              <a:gd name="connsiteY69" fmla="*/ 545306 h 764381"/>
              <a:gd name="connsiteX70" fmla="*/ 1485900 w 2555081"/>
              <a:gd name="connsiteY70" fmla="*/ 535781 h 764381"/>
              <a:gd name="connsiteX71" fmla="*/ 1595437 w 2555081"/>
              <a:gd name="connsiteY71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31019 w 2555081"/>
              <a:gd name="connsiteY53" fmla="*/ 166687 h 764381"/>
              <a:gd name="connsiteX54" fmla="*/ 511969 w 2555081"/>
              <a:gd name="connsiteY54" fmla="*/ 235744 h 764381"/>
              <a:gd name="connsiteX55" fmla="*/ 502444 w 2555081"/>
              <a:gd name="connsiteY55" fmla="*/ 292894 h 764381"/>
              <a:gd name="connsiteX56" fmla="*/ 502444 w 2555081"/>
              <a:gd name="connsiteY56" fmla="*/ 323850 h 764381"/>
              <a:gd name="connsiteX57" fmla="*/ 507206 w 2555081"/>
              <a:gd name="connsiteY57" fmla="*/ 357187 h 764381"/>
              <a:gd name="connsiteX58" fmla="*/ 519112 w 2555081"/>
              <a:gd name="connsiteY58" fmla="*/ 385762 h 764381"/>
              <a:gd name="connsiteX59" fmla="*/ 538162 w 2555081"/>
              <a:gd name="connsiteY59" fmla="*/ 411956 h 764381"/>
              <a:gd name="connsiteX60" fmla="*/ 561975 w 2555081"/>
              <a:gd name="connsiteY60" fmla="*/ 433387 h 764381"/>
              <a:gd name="connsiteX61" fmla="*/ 600075 w 2555081"/>
              <a:gd name="connsiteY61" fmla="*/ 457200 h 764381"/>
              <a:gd name="connsiteX62" fmla="*/ 640556 w 2555081"/>
              <a:gd name="connsiteY62" fmla="*/ 473869 h 764381"/>
              <a:gd name="connsiteX63" fmla="*/ 716756 w 2555081"/>
              <a:gd name="connsiteY63" fmla="*/ 492919 h 764381"/>
              <a:gd name="connsiteX64" fmla="*/ 807244 w 2555081"/>
              <a:gd name="connsiteY64" fmla="*/ 504825 h 764381"/>
              <a:gd name="connsiteX65" fmla="*/ 914400 w 2555081"/>
              <a:gd name="connsiteY65" fmla="*/ 523875 h 764381"/>
              <a:gd name="connsiteX66" fmla="*/ 1040606 w 2555081"/>
              <a:gd name="connsiteY66" fmla="*/ 535781 h 764381"/>
              <a:gd name="connsiteX67" fmla="*/ 1195387 w 2555081"/>
              <a:gd name="connsiteY67" fmla="*/ 542925 h 764381"/>
              <a:gd name="connsiteX68" fmla="*/ 1366837 w 2555081"/>
              <a:gd name="connsiteY68" fmla="*/ 545306 h 764381"/>
              <a:gd name="connsiteX69" fmla="*/ 1485900 w 2555081"/>
              <a:gd name="connsiteY69" fmla="*/ 535781 h 764381"/>
              <a:gd name="connsiteX70" fmla="*/ 1595437 w 2555081"/>
              <a:gd name="connsiteY70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11969 w 2555081"/>
              <a:gd name="connsiteY53" fmla="*/ 235744 h 764381"/>
              <a:gd name="connsiteX54" fmla="*/ 502444 w 2555081"/>
              <a:gd name="connsiteY54" fmla="*/ 292894 h 764381"/>
              <a:gd name="connsiteX55" fmla="*/ 502444 w 2555081"/>
              <a:gd name="connsiteY55" fmla="*/ 323850 h 764381"/>
              <a:gd name="connsiteX56" fmla="*/ 507206 w 2555081"/>
              <a:gd name="connsiteY56" fmla="*/ 357187 h 764381"/>
              <a:gd name="connsiteX57" fmla="*/ 519112 w 2555081"/>
              <a:gd name="connsiteY57" fmla="*/ 385762 h 764381"/>
              <a:gd name="connsiteX58" fmla="*/ 538162 w 2555081"/>
              <a:gd name="connsiteY58" fmla="*/ 411956 h 764381"/>
              <a:gd name="connsiteX59" fmla="*/ 561975 w 2555081"/>
              <a:gd name="connsiteY59" fmla="*/ 433387 h 764381"/>
              <a:gd name="connsiteX60" fmla="*/ 600075 w 2555081"/>
              <a:gd name="connsiteY60" fmla="*/ 457200 h 764381"/>
              <a:gd name="connsiteX61" fmla="*/ 640556 w 2555081"/>
              <a:gd name="connsiteY61" fmla="*/ 473869 h 764381"/>
              <a:gd name="connsiteX62" fmla="*/ 716756 w 2555081"/>
              <a:gd name="connsiteY62" fmla="*/ 492919 h 764381"/>
              <a:gd name="connsiteX63" fmla="*/ 807244 w 2555081"/>
              <a:gd name="connsiteY63" fmla="*/ 504825 h 764381"/>
              <a:gd name="connsiteX64" fmla="*/ 914400 w 2555081"/>
              <a:gd name="connsiteY64" fmla="*/ 523875 h 764381"/>
              <a:gd name="connsiteX65" fmla="*/ 1040606 w 2555081"/>
              <a:gd name="connsiteY65" fmla="*/ 535781 h 764381"/>
              <a:gd name="connsiteX66" fmla="*/ 1195387 w 2555081"/>
              <a:gd name="connsiteY66" fmla="*/ 542925 h 764381"/>
              <a:gd name="connsiteX67" fmla="*/ 1366837 w 2555081"/>
              <a:gd name="connsiteY67" fmla="*/ 545306 h 764381"/>
              <a:gd name="connsiteX68" fmla="*/ 1485900 w 2555081"/>
              <a:gd name="connsiteY68" fmla="*/ 535781 h 764381"/>
              <a:gd name="connsiteX69" fmla="*/ 1595437 w 2555081"/>
              <a:gd name="connsiteY69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02444 w 2555081"/>
              <a:gd name="connsiteY53" fmla="*/ 292894 h 764381"/>
              <a:gd name="connsiteX54" fmla="*/ 502444 w 2555081"/>
              <a:gd name="connsiteY54" fmla="*/ 323850 h 764381"/>
              <a:gd name="connsiteX55" fmla="*/ 507206 w 2555081"/>
              <a:gd name="connsiteY55" fmla="*/ 357187 h 764381"/>
              <a:gd name="connsiteX56" fmla="*/ 519112 w 2555081"/>
              <a:gd name="connsiteY56" fmla="*/ 385762 h 764381"/>
              <a:gd name="connsiteX57" fmla="*/ 538162 w 2555081"/>
              <a:gd name="connsiteY57" fmla="*/ 411956 h 764381"/>
              <a:gd name="connsiteX58" fmla="*/ 561975 w 2555081"/>
              <a:gd name="connsiteY58" fmla="*/ 433387 h 764381"/>
              <a:gd name="connsiteX59" fmla="*/ 600075 w 2555081"/>
              <a:gd name="connsiteY59" fmla="*/ 457200 h 764381"/>
              <a:gd name="connsiteX60" fmla="*/ 640556 w 2555081"/>
              <a:gd name="connsiteY60" fmla="*/ 473869 h 764381"/>
              <a:gd name="connsiteX61" fmla="*/ 716756 w 2555081"/>
              <a:gd name="connsiteY61" fmla="*/ 492919 h 764381"/>
              <a:gd name="connsiteX62" fmla="*/ 807244 w 2555081"/>
              <a:gd name="connsiteY62" fmla="*/ 504825 h 764381"/>
              <a:gd name="connsiteX63" fmla="*/ 914400 w 2555081"/>
              <a:gd name="connsiteY63" fmla="*/ 523875 h 764381"/>
              <a:gd name="connsiteX64" fmla="*/ 1040606 w 2555081"/>
              <a:gd name="connsiteY64" fmla="*/ 535781 h 764381"/>
              <a:gd name="connsiteX65" fmla="*/ 1195387 w 2555081"/>
              <a:gd name="connsiteY65" fmla="*/ 542925 h 764381"/>
              <a:gd name="connsiteX66" fmla="*/ 1366837 w 2555081"/>
              <a:gd name="connsiteY66" fmla="*/ 545306 h 764381"/>
              <a:gd name="connsiteX67" fmla="*/ 1485900 w 2555081"/>
              <a:gd name="connsiteY67" fmla="*/ 535781 h 764381"/>
              <a:gd name="connsiteX68" fmla="*/ 1595437 w 2555081"/>
              <a:gd name="connsiteY68" fmla="*/ 531019 h 764381"/>
              <a:gd name="connsiteX0" fmla="*/ 1595437 w 2555081"/>
              <a:gd name="connsiteY0" fmla="*/ 378619 h 611981"/>
              <a:gd name="connsiteX1" fmla="*/ 1800225 w 2555081"/>
              <a:gd name="connsiteY1" fmla="*/ 357187 h 611981"/>
              <a:gd name="connsiteX2" fmla="*/ 1888331 w 2555081"/>
              <a:gd name="connsiteY2" fmla="*/ 345281 h 611981"/>
              <a:gd name="connsiteX3" fmla="*/ 2074069 w 2555081"/>
              <a:gd name="connsiteY3" fmla="*/ 321469 h 611981"/>
              <a:gd name="connsiteX4" fmla="*/ 2202656 w 2555081"/>
              <a:gd name="connsiteY4" fmla="*/ 300037 h 611981"/>
              <a:gd name="connsiteX5" fmla="*/ 2255044 w 2555081"/>
              <a:gd name="connsiteY5" fmla="*/ 283369 h 611981"/>
              <a:gd name="connsiteX6" fmla="*/ 2319337 w 2555081"/>
              <a:gd name="connsiteY6" fmla="*/ 247650 h 611981"/>
              <a:gd name="connsiteX7" fmla="*/ 2388394 w 2555081"/>
              <a:gd name="connsiteY7" fmla="*/ 200025 h 611981"/>
              <a:gd name="connsiteX8" fmla="*/ 2438400 w 2555081"/>
              <a:gd name="connsiteY8" fmla="*/ 154781 h 611981"/>
              <a:gd name="connsiteX9" fmla="*/ 2474119 w 2555081"/>
              <a:gd name="connsiteY9" fmla="*/ 111919 h 611981"/>
              <a:gd name="connsiteX10" fmla="*/ 2497931 w 2555081"/>
              <a:gd name="connsiteY10" fmla="*/ 76200 h 611981"/>
              <a:gd name="connsiteX11" fmla="*/ 2507456 w 2555081"/>
              <a:gd name="connsiteY11" fmla="*/ 47625 h 611981"/>
              <a:gd name="connsiteX12" fmla="*/ 2514600 w 2555081"/>
              <a:gd name="connsiteY12" fmla="*/ 26194 h 611981"/>
              <a:gd name="connsiteX13" fmla="*/ 2531269 w 2555081"/>
              <a:gd name="connsiteY13" fmla="*/ 19050 h 611981"/>
              <a:gd name="connsiteX14" fmla="*/ 2545556 w 2555081"/>
              <a:gd name="connsiteY14" fmla="*/ 21431 h 611981"/>
              <a:gd name="connsiteX15" fmla="*/ 2555081 w 2555081"/>
              <a:gd name="connsiteY15" fmla="*/ 33337 h 611981"/>
              <a:gd name="connsiteX16" fmla="*/ 2555081 w 2555081"/>
              <a:gd name="connsiteY16" fmla="*/ 64294 h 611981"/>
              <a:gd name="connsiteX17" fmla="*/ 2545556 w 2555081"/>
              <a:gd name="connsiteY17" fmla="*/ 111919 h 611981"/>
              <a:gd name="connsiteX18" fmla="*/ 2531269 w 2555081"/>
              <a:gd name="connsiteY18" fmla="*/ 171450 h 611981"/>
              <a:gd name="connsiteX19" fmla="*/ 2512219 w 2555081"/>
              <a:gd name="connsiteY19" fmla="*/ 214312 h 611981"/>
              <a:gd name="connsiteX20" fmla="*/ 2464594 w 2555081"/>
              <a:gd name="connsiteY20" fmla="*/ 290512 h 611981"/>
              <a:gd name="connsiteX21" fmla="*/ 2424112 w 2555081"/>
              <a:gd name="connsiteY21" fmla="*/ 350044 h 611981"/>
              <a:gd name="connsiteX22" fmla="*/ 2386012 w 2555081"/>
              <a:gd name="connsiteY22" fmla="*/ 388144 h 611981"/>
              <a:gd name="connsiteX23" fmla="*/ 2350294 w 2555081"/>
              <a:gd name="connsiteY23" fmla="*/ 404812 h 611981"/>
              <a:gd name="connsiteX24" fmla="*/ 2386012 w 2555081"/>
              <a:gd name="connsiteY24" fmla="*/ 390525 h 611981"/>
              <a:gd name="connsiteX25" fmla="*/ 2312194 w 2555081"/>
              <a:gd name="connsiteY25" fmla="*/ 426244 h 611981"/>
              <a:gd name="connsiteX26" fmla="*/ 2240756 w 2555081"/>
              <a:gd name="connsiteY26" fmla="*/ 457200 h 611981"/>
              <a:gd name="connsiteX27" fmla="*/ 2143125 w 2555081"/>
              <a:gd name="connsiteY27" fmla="*/ 488156 h 611981"/>
              <a:gd name="connsiteX28" fmla="*/ 2071687 w 2555081"/>
              <a:gd name="connsiteY28" fmla="*/ 507206 h 611981"/>
              <a:gd name="connsiteX29" fmla="*/ 1888331 w 2555081"/>
              <a:gd name="connsiteY29" fmla="*/ 550069 h 611981"/>
              <a:gd name="connsiteX30" fmla="*/ 1702594 w 2555081"/>
              <a:gd name="connsiteY30" fmla="*/ 571500 h 611981"/>
              <a:gd name="connsiteX31" fmla="*/ 1469231 w 2555081"/>
              <a:gd name="connsiteY31" fmla="*/ 592931 h 611981"/>
              <a:gd name="connsiteX32" fmla="*/ 1245394 w 2555081"/>
              <a:gd name="connsiteY32" fmla="*/ 607219 h 611981"/>
              <a:gd name="connsiteX33" fmla="*/ 997744 w 2555081"/>
              <a:gd name="connsiteY33" fmla="*/ 611981 h 611981"/>
              <a:gd name="connsiteX34" fmla="*/ 802481 w 2555081"/>
              <a:gd name="connsiteY34" fmla="*/ 602456 h 611981"/>
              <a:gd name="connsiteX35" fmla="*/ 626269 w 2555081"/>
              <a:gd name="connsiteY35" fmla="*/ 578644 h 611981"/>
              <a:gd name="connsiteX36" fmla="*/ 483394 w 2555081"/>
              <a:gd name="connsiteY36" fmla="*/ 547687 h 611981"/>
              <a:gd name="connsiteX37" fmla="*/ 307181 w 2555081"/>
              <a:gd name="connsiteY37" fmla="*/ 492919 h 611981"/>
              <a:gd name="connsiteX38" fmla="*/ 185737 w 2555081"/>
              <a:gd name="connsiteY38" fmla="*/ 447675 h 611981"/>
              <a:gd name="connsiteX39" fmla="*/ 100012 w 2555081"/>
              <a:gd name="connsiteY39" fmla="*/ 400050 h 611981"/>
              <a:gd name="connsiteX40" fmla="*/ 40481 w 2555081"/>
              <a:gd name="connsiteY40" fmla="*/ 347662 h 611981"/>
              <a:gd name="connsiteX41" fmla="*/ 14287 w 2555081"/>
              <a:gd name="connsiteY41" fmla="*/ 316706 h 611981"/>
              <a:gd name="connsiteX42" fmla="*/ 2381 w 2555081"/>
              <a:gd name="connsiteY42" fmla="*/ 290512 h 611981"/>
              <a:gd name="connsiteX43" fmla="*/ 0 w 2555081"/>
              <a:gd name="connsiteY43" fmla="*/ 266700 h 611981"/>
              <a:gd name="connsiteX44" fmla="*/ 9525 w 2555081"/>
              <a:gd name="connsiteY44" fmla="*/ 235744 h 611981"/>
              <a:gd name="connsiteX45" fmla="*/ 28575 w 2555081"/>
              <a:gd name="connsiteY45" fmla="*/ 216694 h 611981"/>
              <a:gd name="connsiteX46" fmla="*/ 78581 w 2555081"/>
              <a:gd name="connsiteY46" fmla="*/ 183356 h 611981"/>
              <a:gd name="connsiteX47" fmla="*/ 133350 w 2555081"/>
              <a:gd name="connsiteY47" fmla="*/ 154781 h 611981"/>
              <a:gd name="connsiteX48" fmla="*/ 180975 w 2555081"/>
              <a:gd name="connsiteY48" fmla="*/ 130969 h 611981"/>
              <a:gd name="connsiteX49" fmla="*/ 202406 w 2555081"/>
              <a:gd name="connsiteY49" fmla="*/ 116681 h 611981"/>
              <a:gd name="connsiteX50" fmla="*/ 252412 w 2555081"/>
              <a:gd name="connsiteY50" fmla="*/ 71437 h 611981"/>
              <a:gd name="connsiteX51" fmla="*/ 319087 w 2555081"/>
              <a:gd name="connsiteY51" fmla="*/ 0 h 611981"/>
              <a:gd name="connsiteX52" fmla="*/ 502444 w 2555081"/>
              <a:gd name="connsiteY52" fmla="*/ 140494 h 611981"/>
              <a:gd name="connsiteX53" fmla="*/ 502444 w 2555081"/>
              <a:gd name="connsiteY53" fmla="*/ 171450 h 611981"/>
              <a:gd name="connsiteX54" fmla="*/ 507206 w 2555081"/>
              <a:gd name="connsiteY54" fmla="*/ 204787 h 611981"/>
              <a:gd name="connsiteX55" fmla="*/ 519112 w 2555081"/>
              <a:gd name="connsiteY55" fmla="*/ 233362 h 611981"/>
              <a:gd name="connsiteX56" fmla="*/ 538162 w 2555081"/>
              <a:gd name="connsiteY56" fmla="*/ 259556 h 611981"/>
              <a:gd name="connsiteX57" fmla="*/ 561975 w 2555081"/>
              <a:gd name="connsiteY57" fmla="*/ 280987 h 611981"/>
              <a:gd name="connsiteX58" fmla="*/ 600075 w 2555081"/>
              <a:gd name="connsiteY58" fmla="*/ 304800 h 611981"/>
              <a:gd name="connsiteX59" fmla="*/ 640556 w 2555081"/>
              <a:gd name="connsiteY59" fmla="*/ 321469 h 611981"/>
              <a:gd name="connsiteX60" fmla="*/ 716756 w 2555081"/>
              <a:gd name="connsiteY60" fmla="*/ 340519 h 611981"/>
              <a:gd name="connsiteX61" fmla="*/ 807244 w 2555081"/>
              <a:gd name="connsiteY61" fmla="*/ 352425 h 611981"/>
              <a:gd name="connsiteX62" fmla="*/ 914400 w 2555081"/>
              <a:gd name="connsiteY62" fmla="*/ 371475 h 611981"/>
              <a:gd name="connsiteX63" fmla="*/ 1040606 w 2555081"/>
              <a:gd name="connsiteY63" fmla="*/ 383381 h 611981"/>
              <a:gd name="connsiteX64" fmla="*/ 1195387 w 2555081"/>
              <a:gd name="connsiteY64" fmla="*/ 390525 h 611981"/>
              <a:gd name="connsiteX65" fmla="*/ 1366837 w 2555081"/>
              <a:gd name="connsiteY65" fmla="*/ 392906 h 611981"/>
              <a:gd name="connsiteX66" fmla="*/ 1485900 w 2555081"/>
              <a:gd name="connsiteY66" fmla="*/ 383381 h 611981"/>
              <a:gd name="connsiteX67" fmla="*/ 1595437 w 2555081"/>
              <a:gd name="connsiteY67" fmla="*/ 378619 h 61198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2444 w 2555081"/>
              <a:gd name="connsiteY51" fmla="*/ 121444 h 592931"/>
              <a:gd name="connsiteX52" fmla="*/ 502444 w 2555081"/>
              <a:gd name="connsiteY52" fmla="*/ 152400 h 592931"/>
              <a:gd name="connsiteX53" fmla="*/ 507206 w 2555081"/>
              <a:gd name="connsiteY53" fmla="*/ 185737 h 592931"/>
              <a:gd name="connsiteX54" fmla="*/ 519112 w 2555081"/>
              <a:gd name="connsiteY54" fmla="*/ 214312 h 592931"/>
              <a:gd name="connsiteX55" fmla="*/ 538162 w 2555081"/>
              <a:gd name="connsiteY55" fmla="*/ 240506 h 592931"/>
              <a:gd name="connsiteX56" fmla="*/ 561975 w 2555081"/>
              <a:gd name="connsiteY56" fmla="*/ 261937 h 592931"/>
              <a:gd name="connsiteX57" fmla="*/ 600075 w 2555081"/>
              <a:gd name="connsiteY57" fmla="*/ 285750 h 592931"/>
              <a:gd name="connsiteX58" fmla="*/ 640556 w 2555081"/>
              <a:gd name="connsiteY58" fmla="*/ 302419 h 592931"/>
              <a:gd name="connsiteX59" fmla="*/ 716756 w 2555081"/>
              <a:gd name="connsiteY59" fmla="*/ 321469 h 592931"/>
              <a:gd name="connsiteX60" fmla="*/ 807244 w 2555081"/>
              <a:gd name="connsiteY60" fmla="*/ 333375 h 592931"/>
              <a:gd name="connsiteX61" fmla="*/ 914400 w 2555081"/>
              <a:gd name="connsiteY61" fmla="*/ 352425 h 592931"/>
              <a:gd name="connsiteX62" fmla="*/ 1040606 w 2555081"/>
              <a:gd name="connsiteY62" fmla="*/ 364331 h 592931"/>
              <a:gd name="connsiteX63" fmla="*/ 1195387 w 2555081"/>
              <a:gd name="connsiteY63" fmla="*/ 371475 h 592931"/>
              <a:gd name="connsiteX64" fmla="*/ 1366837 w 2555081"/>
              <a:gd name="connsiteY64" fmla="*/ 373856 h 592931"/>
              <a:gd name="connsiteX65" fmla="*/ 1485900 w 2555081"/>
              <a:gd name="connsiteY65" fmla="*/ 364331 h 592931"/>
              <a:gd name="connsiteX66" fmla="*/ 1595437 w 2555081"/>
              <a:gd name="connsiteY66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2444 w 2555081"/>
              <a:gd name="connsiteY51" fmla="*/ 152400 h 592931"/>
              <a:gd name="connsiteX52" fmla="*/ 507206 w 2555081"/>
              <a:gd name="connsiteY52" fmla="*/ 185737 h 592931"/>
              <a:gd name="connsiteX53" fmla="*/ 519112 w 2555081"/>
              <a:gd name="connsiteY53" fmla="*/ 214312 h 592931"/>
              <a:gd name="connsiteX54" fmla="*/ 538162 w 2555081"/>
              <a:gd name="connsiteY54" fmla="*/ 240506 h 592931"/>
              <a:gd name="connsiteX55" fmla="*/ 561975 w 2555081"/>
              <a:gd name="connsiteY55" fmla="*/ 261937 h 592931"/>
              <a:gd name="connsiteX56" fmla="*/ 600075 w 2555081"/>
              <a:gd name="connsiteY56" fmla="*/ 285750 h 592931"/>
              <a:gd name="connsiteX57" fmla="*/ 640556 w 2555081"/>
              <a:gd name="connsiteY57" fmla="*/ 302419 h 592931"/>
              <a:gd name="connsiteX58" fmla="*/ 716756 w 2555081"/>
              <a:gd name="connsiteY58" fmla="*/ 321469 h 592931"/>
              <a:gd name="connsiteX59" fmla="*/ 807244 w 2555081"/>
              <a:gd name="connsiteY59" fmla="*/ 333375 h 592931"/>
              <a:gd name="connsiteX60" fmla="*/ 914400 w 2555081"/>
              <a:gd name="connsiteY60" fmla="*/ 352425 h 592931"/>
              <a:gd name="connsiteX61" fmla="*/ 1040606 w 2555081"/>
              <a:gd name="connsiteY61" fmla="*/ 364331 h 592931"/>
              <a:gd name="connsiteX62" fmla="*/ 1195387 w 2555081"/>
              <a:gd name="connsiteY62" fmla="*/ 371475 h 592931"/>
              <a:gd name="connsiteX63" fmla="*/ 1366837 w 2555081"/>
              <a:gd name="connsiteY63" fmla="*/ 373856 h 592931"/>
              <a:gd name="connsiteX64" fmla="*/ 1485900 w 2555081"/>
              <a:gd name="connsiteY64" fmla="*/ 364331 h 592931"/>
              <a:gd name="connsiteX65" fmla="*/ 1595437 w 2555081"/>
              <a:gd name="connsiteY65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7206 w 2555081"/>
              <a:gd name="connsiteY51" fmla="*/ 185737 h 592931"/>
              <a:gd name="connsiteX52" fmla="*/ 519112 w 2555081"/>
              <a:gd name="connsiteY52" fmla="*/ 214312 h 592931"/>
              <a:gd name="connsiteX53" fmla="*/ 538162 w 2555081"/>
              <a:gd name="connsiteY53" fmla="*/ 240506 h 592931"/>
              <a:gd name="connsiteX54" fmla="*/ 561975 w 2555081"/>
              <a:gd name="connsiteY54" fmla="*/ 261937 h 592931"/>
              <a:gd name="connsiteX55" fmla="*/ 600075 w 2555081"/>
              <a:gd name="connsiteY55" fmla="*/ 285750 h 592931"/>
              <a:gd name="connsiteX56" fmla="*/ 640556 w 2555081"/>
              <a:gd name="connsiteY56" fmla="*/ 302419 h 592931"/>
              <a:gd name="connsiteX57" fmla="*/ 716756 w 2555081"/>
              <a:gd name="connsiteY57" fmla="*/ 321469 h 592931"/>
              <a:gd name="connsiteX58" fmla="*/ 807244 w 2555081"/>
              <a:gd name="connsiteY58" fmla="*/ 333375 h 592931"/>
              <a:gd name="connsiteX59" fmla="*/ 914400 w 2555081"/>
              <a:gd name="connsiteY59" fmla="*/ 352425 h 592931"/>
              <a:gd name="connsiteX60" fmla="*/ 1040606 w 2555081"/>
              <a:gd name="connsiteY60" fmla="*/ 364331 h 592931"/>
              <a:gd name="connsiteX61" fmla="*/ 1195387 w 2555081"/>
              <a:gd name="connsiteY61" fmla="*/ 371475 h 592931"/>
              <a:gd name="connsiteX62" fmla="*/ 1366837 w 2555081"/>
              <a:gd name="connsiteY62" fmla="*/ 373856 h 592931"/>
              <a:gd name="connsiteX63" fmla="*/ 1485900 w 2555081"/>
              <a:gd name="connsiteY63" fmla="*/ 364331 h 592931"/>
              <a:gd name="connsiteX64" fmla="*/ 1595437 w 2555081"/>
              <a:gd name="connsiteY64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19112 w 2555081"/>
              <a:gd name="connsiteY51" fmla="*/ 214312 h 592931"/>
              <a:gd name="connsiteX52" fmla="*/ 538162 w 2555081"/>
              <a:gd name="connsiteY52" fmla="*/ 240506 h 592931"/>
              <a:gd name="connsiteX53" fmla="*/ 561975 w 2555081"/>
              <a:gd name="connsiteY53" fmla="*/ 261937 h 592931"/>
              <a:gd name="connsiteX54" fmla="*/ 600075 w 2555081"/>
              <a:gd name="connsiteY54" fmla="*/ 285750 h 592931"/>
              <a:gd name="connsiteX55" fmla="*/ 640556 w 2555081"/>
              <a:gd name="connsiteY55" fmla="*/ 302419 h 592931"/>
              <a:gd name="connsiteX56" fmla="*/ 716756 w 2555081"/>
              <a:gd name="connsiteY56" fmla="*/ 321469 h 592931"/>
              <a:gd name="connsiteX57" fmla="*/ 807244 w 2555081"/>
              <a:gd name="connsiteY57" fmla="*/ 333375 h 592931"/>
              <a:gd name="connsiteX58" fmla="*/ 914400 w 2555081"/>
              <a:gd name="connsiteY58" fmla="*/ 352425 h 592931"/>
              <a:gd name="connsiteX59" fmla="*/ 1040606 w 2555081"/>
              <a:gd name="connsiteY59" fmla="*/ 364331 h 592931"/>
              <a:gd name="connsiteX60" fmla="*/ 1195387 w 2555081"/>
              <a:gd name="connsiteY60" fmla="*/ 371475 h 592931"/>
              <a:gd name="connsiteX61" fmla="*/ 1366837 w 2555081"/>
              <a:gd name="connsiteY61" fmla="*/ 373856 h 592931"/>
              <a:gd name="connsiteX62" fmla="*/ 1485900 w 2555081"/>
              <a:gd name="connsiteY62" fmla="*/ 364331 h 592931"/>
              <a:gd name="connsiteX63" fmla="*/ 1595437 w 2555081"/>
              <a:gd name="connsiteY63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38162 w 2555081"/>
              <a:gd name="connsiteY51" fmla="*/ 240506 h 592931"/>
              <a:gd name="connsiteX52" fmla="*/ 561975 w 2555081"/>
              <a:gd name="connsiteY52" fmla="*/ 261937 h 592931"/>
              <a:gd name="connsiteX53" fmla="*/ 600075 w 2555081"/>
              <a:gd name="connsiteY53" fmla="*/ 285750 h 592931"/>
              <a:gd name="connsiteX54" fmla="*/ 640556 w 2555081"/>
              <a:gd name="connsiteY54" fmla="*/ 302419 h 592931"/>
              <a:gd name="connsiteX55" fmla="*/ 716756 w 2555081"/>
              <a:gd name="connsiteY55" fmla="*/ 321469 h 592931"/>
              <a:gd name="connsiteX56" fmla="*/ 807244 w 2555081"/>
              <a:gd name="connsiteY56" fmla="*/ 333375 h 592931"/>
              <a:gd name="connsiteX57" fmla="*/ 914400 w 2555081"/>
              <a:gd name="connsiteY57" fmla="*/ 352425 h 592931"/>
              <a:gd name="connsiteX58" fmla="*/ 1040606 w 2555081"/>
              <a:gd name="connsiteY58" fmla="*/ 364331 h 592931"/>
              <a:gd name="connsiteX59" fmla="*/ 1195387 w 2555081"/>
              <a:gd name="connsiteY59" fmla="*/ 371475 h 592931"/>
              <a:gd name="connsiteX60" fmla="*/ 1366837 w 2555081"/>
              <a:gd name="connsiteY60" fmla="*/ 373856 h 592931"/>
              <a:gd name="connsiteX61" fmla="*/ 1485900 w 2555081"/>
              <a:gd name="connsiteY61" fmla="*/ 364331 h 592931"/>
              <a:gd name="connsiteX62" fmla="*/ 1595437 w 2555081"/>
              <a:gd name="connsiteY62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538162 w 2555081"/>
              <a:gd name="connsiteY50" fmla="*/ 240506 h 592931"/>
              <a:gd name="connsiteX51" fmla="*/ 561975 w 2555081"/>
              <a:gd name="connsiteY51" fmla="*/ 261937 h 592931"/>
              <a:gd name="connsiteX52" fmla="*/ 600075 w 2555081"/>
              <a:gd name="connsiteY52" fmla="*/ 285750 h 592931"/>
              <a:gd name="connsiteX53" fmla="*/ 640556 w 2555081"/>
              <a:gd name="connsiteY53" fmla="*/ 302419 h 592931"/>
              <a:gd name="connsiteX54" fmla="*/ 716756 w 2555081"/>
              <a:gd name="connsiteY54" fmla="*/ 321469 h 592931"/>
              <a:gd name="connsiteX55" fmla="*/ 807244 w 2555081"/>
              <a:gd name="connsiteY55" fmla="*/ 333375 h 592931"/>
              <a:gd name="connsiteX56" fmla="*/ 914400 w 2555081"/>
              <a:gd name="connsiteY56" fmla="*/ 352425 h 592931"/>
              <a:gd name="connsiteX57" fmla="*/ 1040606 w 2555081"/>
              <a:gd name="connsiteY57" fmla="*/ 364331 h 592931"/>
              <a:gd name="connsiteX58" fmla="*/ 1195387 w 2555081"/>
              <a:gd name="connsiteY58" fmla="*/ 371475 h 592931"/>
              <a:gd name="connsiteX59" fmla="*/ 1366837 w 2555081"/>
              <a:gd name="connsiteY59" fmla="*/ 373856 h 592931"/>
              <a:gd name="connsiteX60" fmla="*/ 1485900 w 2555081"/>
              <a:gd name="connsiteY60" fmla="*/ 364331 h 592931"/>
              <a:gd name="connsiteX61" fmla="*/ 1595437 w 2555081"/>
              <a:gd name="connsiteY61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538162 w 2555081"/>
              <a:gd name="connsiteY49" fmla="*/ 240506 h 592931"/>
              <a:gd name="connsiteX50" fmla="*/ 561975 w 2555081"/>
              <a:gd name="connsiteY50" fmla="*/ 261937 h 592931"/>
              <a:gd name="connsiteX51" fmla="*/ 600075 w 2555081"/>
              <a:gd name="connsiteY51" fmla="*/ 285750 h 592931"/>
              <a:gd name="connsiteX52" fmla="*/ 640556 w 2555081"/>
              <a:gd name="connsiteY52" fmla="*/ 302419 h 592931"/>
              <a:gd name="connsiteX53" fmla="*/ 716756 w 2555081"/>
              <a:gd name="connsiteY53" fmla="*/ 321469 h 592931"/>
              <a:gd name="connsiteX54" fmla="*/ 807244 w 2555081"/>
              <a:gd name="connsiteY54" fmla="*/ 333375 h 592931"/>
              <a:gd name="connsiteX55" fmla="*/ 914400 w 2555081"/>
              <a:gd name="connsiteY55" fmla="*/ 352425 h 592931"/>
              <a:gd name="connsiteX56" fmla="*/ 1040606 w 2555081"/>
              <a:gd name="connsiteY56" fmla="*/ 364331 h 592931"/>
              <a:gd name="connsiteX57" fmla="*/ 1195387 w 2555081"/>
              <a:gd name="connsiteY57" fmla="*/ 371475 h 592931"/>
              <a:gd name="connsiteX58" fmla="*/ 1366837 w 2555081"/>
              <a:gd name="connsiteY58" fmla="*/ 373856 h 592931"/>
              <a:gd name="connsiteX59" fmla="*/ 1485900 w 2555081"/>
              <a:gd name="connsiteY59" fmla="*/ 364331 h 592931"/>
              <a:gd name="connsiteX60" fmla="*/ 1595437 w 2555081"/>
              <a:gd name="connsiteY60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45244 h 592931"/>
              <a:gd name="connsiteX16" fmla="*/ 2545556 w 2555081"/>
              <a:gd name="connsiteY16" fmla="*/ 92869 h 592931"/>
              <a:gd name="connsiteX17" fmla="*/ 2531269 w 2555081"/>
              <a:gd name="connsiteY17" fmla="*/ 152400 h 592931"/>
              <a:gd name="connsiteX18" fmla="*/ 2512219 w 2555081"/>
              <a:gd name="connsiteY18" fmla="*/ 195262 h 592931"/>
              <a:gd name="connsiteX19" fmla="*/ 2464594 w 2555081"/>
              <a:gd name="connsiteY19" fmla="*/ 271462 h 592931"/>
              <a:gd name="connsiteX20" fmla="*/ 2424112 w 2555081"/>
              <a:gd name="connsiteY20" fmla="*/ 330994 h 592931"/>
              <a:gd name="connsiteX21" fmla="*/ 2386012 w 2555081"/>
              <a:gd name="connsiteY21" fmla="*/ 369094 h 592931"/>
              <a:gd name="connsiteX22" fmla="*/ 2350294 w 2555081"/>
              <a:gd name="connsiteY22" fmla="*/ 385762 h 592931"/>
              <a:gd name="connsiteX23" fmla="*/ 2386012 w 2555081"/>
              <a:gd name="connsiteY23" fmla="*/ 371475 h 592931"/>
              <a:gd name="connsiteX24" fmla="*/ 2312194 w 2555081"/>
              <a:gd name="connsiteY24" fmla="*/ 407194 h 592931"/>
              <a:gd name="connsiteX25" fmla="*/ 2240756 w 2555081"/>
              <a:gd name="connsiteY25" fmla="*/ 438150 h 592931"/>
              <a:gd name="connsiteX26" fmla="*/ 2143125 w 2555081"/>
              <a:gd name="connsiteY26" fmla="*/ 469106 h 592931"/>
              <a:gd name="connsiteX27" fmla="*/ 2071687 w 2555081"/>
              <a:gd name="connsiteY27" fmla="*/ 488156 h 592931"/>
              <a:gd name="connsiteX28" fmla="*/ 1888331 w 2555081"/>
              <a:gd name="connsiteY28" fmla="*/ 531019 h 592931"/>
              <a:gd name="connsiteX29" fmla="*/ 1702594 w 2555081"/>
              <a:gd name="connsiteY29" fmla="*/ 552450 h 592931"/>
              <a:gd name="connsiteX30" fmla="*/ 1469231 w 2555081"/>
              <a:gd name="connsiteY30" fmla="*/ 573881 h 592931"/>
              <a:gd name="connsiteX31" fmla="*/ 1245394 w 2555081"/>
              <a:gd name="connsiteY31" fmla="*/ 588169 h 592931"/>
              <a:gd name="connsiteX32" fmla="*/ 997744 w 2555081"/>
              <a:gd name="connsiteY32" fmla="*/ 592931 h 592931"/>
              <a:gd name="connsiteX33" fmla="*/ 802481 w 2555081"/>
              <a:gd name="connsiteY33" fmla="*/ 583406 h 592931"/>
              <a:gd name="connsiteX34" fmla="*/ 626269 w 2555081"/>
              <a:gd name="connsiteY34" fmla="*/ 559594 h 592931"/>
              <a:gd name="connsiteX35" fmla="*/ 483394 w 2555081"/>
              <a:gd name="connsiteY35" fmla="*/ 528637 h 592931"/>
              <a:gd name="connsiteX36" fmla="*/ 307181 w 2555081"/>
              <a:gd name="connsiteY36" fmla="*/ 473869 h 592931"/>
              <a:gd name="connsiteX37" fmla="*/ 185737 w 2555081"/>
              <a:gd name="connsiteY37" fmla="*/ 428625 h 592931"/>
              <a:gd name="connsiteX38" fmla="*/ 100012 w 2555081"/>
              <a:gd name="connsiteY38" fmla="*/ 381000 h 592931"/>
              <a:gd name="connsiteX39" fmla="*/ 40481 w 2555081"/>
              <a:gd name="connsiteY39" fmla="*/ 328612 h 592931"/>
              <a:gd name="connsiteX40" fmla="*/ 14287 w 2555081"/>
              <a:gd name="connsiteY40" fmla="*/ 297656 h 592931"/>
              <a:gd name="connsiteX41" fmla="*/ 2381 w 2555081"/>
              <a:gd name="connsiteY41" fmla="*/ 271462 h 592931"/>
              <a:gd name="connsiteX42" fmla="*/ 0 w 2555081"/>
              <a:gd name="connsiteY42" fmla="*/ 247650 h 592931"/>
              <a:gd name="connsiteX43" fmla="*/ 9525 w 2555081"/>
              <a:gd name="connsiteY43" fmla="*/ 216694 h 592931"/>
              <a:gd name="connsiteX44" fmla="*/ 28575 w 2555081"/>
              <a:gd name="connsiteY44" fmla="*/ 197644 h 592931"/>
              <a:gd name="connsiteX45" fmla="*/ 78581 w 2555081"/>
              <a:gd name="connsiteY45" fmla="*/ 164306 h 592931"/>
              <a:gd name="connsiteX46" fmla="*/ 133350 w 2555081"/>
              <a:gd name="connsiteY46" fmla="*/ 135731 h 592931"/>
              <a:gd name="connsiteX47" fmla="*/ 180975 w 2555081"/>
              <a:gd name="connsiteY47" fmla="*/ 111919 h 592931"/>
              <a:gd name="connsiteX48" fmla="*/ 538162 w 2555081"/>
              <a:gd name="connsiteY48" fmla="*/ 240506 h 592931"/>
              <a:gd name="connsiteX49" fmla="*/ 561975 w 2555081"/>
              <a:gd name="connsiteY49" fmla="*/ 261937 h 592931"/>
              <a:gd name="connsiteX50" fmla="*/ 600075 w 2555081"/>
              <a:gd name="connsiteY50" fmla="*/ 285750 h 592931"/>
              <a:gd name="connsiteX51" fmla="*/ 640556 w 2555081"/>
              <a:gd name="connsiteY51" fmla="*/ 302419 h 592931"/>
              <a:gd name="connsiteX52" fmla="*/ 716756 w 2555081"/>
              <a:gd name="connsiteY52" fmla="*/ 321469 h 592931"/>
              <a:gd name="connsiteX53" fmla="*/ 807244 w 2555081"/>
              <a:gd name="connsiteY53" fmla="*/ 333375 h 592931"/>
              <a:gd name="connsiteX54" fmla="*/ 914400 w 2555081"/>
              <a:gd name="connsiteY54" fmla="*/ 352425 h 592931"/>
              <a:gd name="connsiteX55" fmla="*/ 1040606 w 2555081"/>
              <a:gd name="connsiteY55" fmla="*/ 364331 h 592931"/>
              <a:gd name="connsiteX56" fmla="*/ 1195387 w 2555081"/>
              <a:gd name="connsiteY56" fmla="*/ 371475 h 592931"/>
              <a:gd name="connsiteX57" fmla="*/ 1366837 w 2555081"/>
              <a:gd name="connsiteY57" fmla="*/ 373856 h 592931"/>
              <a:gd name="connsiteX58" fmla="*/ 1485900 w 2555081"/>
              <a:gd name="connsiteY58" fmla="*/ 364331 h 592931"/>
              <a:gd name="connsiteX59" fmla="*/ 1595437 w 2555081"/>
              <a:gd name="connsiteY59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55081 w 2555081"/>
              <a:gd name="connsiteY14" fmla="*/ 45244 h 592931"/>
              <a:gd name="connsiteX15" fmla="*/ 2545556 w 2555081"/>
              <a:gd name="connsiteY15" fmla="*/ 92869 h 592931"/>
              <a:gd name="connsiteX16" fmla="*/ 2531269 w 2555081"/>
              <a:gd name="connsiteY16" fmla="*/ 152400 h 592931"/>
              <a:gd name="connsiteX17" fmla="*/ 2512219 w 2555081"/>
              <a:gd name="connsiteY17" fmla="*/ 195262 h 592931"/>
              <a:gd name="connsiteX18" fmla="*/ 2464594 w 2555081"/>
              <a:gd name="connsiteY18" fmla="*/ 271462 h 592931"/>
              <a:gd name="connsiteX19" fmla="*/ 2424112 w 2555081"/>
              <a:gd name="connsiteY19" fmla="*/ 330994 h 592931"/>
              <a:gd name="connsiteX20" fmla="*/ 2386012 w 2555081"/>
              <a:gd name="connsiteY20" fmla="*/ 369094 h 592931"/>
              <a:gd name="connsiteX21" fmla="*/ 2350294 w 2555081"/>
              <a:gd name="connsiteY21" fmla="*/ 385762 h 592931"/>
              <a:gd name="connsiteX22" fmla="*/ 2386012 w 2555081"/>
              <a:gd name="connsiteY22" fmla="*/ 371475 h 592931"/>
              <a:gd name="connsiteX23" fmla="*/ 2312194 w 2555081"/>
              <a:gd name="connsiteY23" fmla="*/ 407194 h 592931"/>
              <a:gd name="connsiteX24" fmla="*/ 2240756 w 2555081"/>
              <a:gd name="connsiteY24" fmla="*/ 438150 h 592931"/>
              <a:gd name="connsiteX25" fmla="*/ 2143125 w 2555081"/>
              <a:gd name="connsiteY25" fmla="*/ 469106 h 592931"/>
              <a:gd name="connsiteX26" fmla="*/ 2071687 w 2555081"/>
              <a:gd name="connsiteY26" fmla="*/ 488156 h 592931"/>
              <a:gd name="connsiteX27" fmla="*/ 1888331 w 2555081"/>
              <a:gd name="connsiteY27" fmla="*/ 531019 h 592931"/>
              <a:gd name="connsiteX28" fmla="*/ 1702594 w 2555081"/>
              <a:gd name="connsiteY28" fmla="*/ 552450 h 592931"/>
              <a:gd name="connsiteX29" fmla="*/ 1469231 w 2555081"/>
              <a:gd name="connsiteY29" fmla="*/ 573881 h 592931"/>
              <a:gd name="connsiteX30" fmla="*/ 1245394 w 2555081"/>
              <a:gd name="connsiteY30" fmla="*/ 588169 h 592931"/>
              <a:gd name="connsiteX31" fmla="*/ 997744 w 2555081"/>
              <a:gd name="connsiteY31" fmla="*/ 592931 h 592931"/>
              <a:gd name="connsiteX32" fmla="*/ 802481 w 2555081"/>
              <a:gd name="connsiteY32" fmla="*/ 583406 h 592931"/>
              <a:gd name="connsiteX33" fmla="*/ 626269 w 2555081"/>
              <a:gd name="connsiteY33" fmla="*/ 559594 h 592931"/>
              <a:gd name="connsiteX34" fmla="*/ 483394 w 2555081"/>
              <a:gd name="connsiteY34" fmla="*/ 528637 h 592931"/>
              <a:gd name="connsiteX35" fmla="*/ 307181 w 2555081"/>
              <a:gd name="connsiteY35" fmla="*/ 473869 h 592931"/>
              <a:gd name="connsiteX36" fmla="*/ 185737 w 2555081"/>
              <a:gd name="connsiteY36" fmla="*/ 428625 h 592931"/>
              <a:gd name="connsiteX37" fmla="*/ 100012 w 2555081"/>
              <a:gd name="connsiteY37" fmla="*/ 381000 h 592931"/>
              <a:gd name="connsiteX38" fmla="*/ 40481 w 2555081"/>
              <a:gd name="connsiteY38" fmla="*/ 328612 h 592931"/>
              <a:gd name="connsiteX39" fmla="*/ 14287 w 2555081"/>
              <a:gd name="connsiteY39" fmla="*/ 297656 h 592931"/>
              <a:gd name="connsiteX40" fmla="*/ 2381 w 2555081"/>
              <a:gd name="connsiteY40" fmla="*/ 271462 h 592931"/>
              <a:gd name="connsiteX41" fmla="*/ 0 w 2555081"/>
              <a:gd name="connsiteY41" fmla="*/ 247650 h 592931"/>
              <a:gd name="connsiteX42" fmla="*/ 9525 w 2555081"/>
              <a:gd name="connsiteY42" fmla="*/ 216694 h 592931"/>
              <a:gd name="connsiteX43" fmla="*/ 28575 w 2555081"/>
              <a:gd name="connsiteY43" fmla="*/ 197644 h 592931"/>
              <a:gd name="connsiteX44" fmla="*/ 78581 w 2555081"/>
              <a:gd name="connsiteY44" fmla="*/ 164306 h 592931"/>
              <a:gd name="connsiteX45" fmla="*/ 133350 w 2555081"/>
              <a:gd name="connsiteY45" fmla="*/ 135731 h 592931"/>
              <a:gd name="connsiteX46" fmla="*/ 180975 w 2555081"/>
              <a:gd name="connsiteY46" fmla="*/ 111919 h 592931"/>
              <a:gd name="connsiteX47" fmla="*/ 538162 w 2555081"/>
              <a:gd name="connsiteY47" fmla="*/ 240506 h 592931"/>
              <a:gd name="connsiteX48" fmla="*/ 561975 w 2555081"/>
              <a:gd name="connsiteY48" fmla="*/ 261937 h 592931"/>
              <a:gd name="connsiteX49" fmla="*/ 600075 w 2555081"/>
              <a:gd name="connsiteY49" fmla="*/ 285750 h 592931"/>
              <a:gd name="connsiteX50" fmla="*/ 640556 w 2555081"/>
              <a:gd name="connsiteY50" fmla="*/ 302419 h 592931"/>
              <a:gd name="connsiteX51" fmla="*/ 716756 w 2555081"/>
              <a:gd name="connsiteY51" fmla="*/ 321469 h 592931"/>
              <a:gd name="connsiteX52" fmla="*/ 807244 w 2555081"/>
              <a:gd name="connsiteY52" fmla="*/ 333375 h 592931"/>
              <a:gd name="connsiteX53" fmla="*/ 914400 w 2555081"/>
              <a:gd name="connsiteY53" fmla="*/ 352425 h 592931"/>
              <a:gd name="connsiteX54" fmla="*/ 1040606 w 2555081"/>
              <a:gd name="connsiteY54" fmla="*/ 364331 h 592931"/>
              <a:gd name="connsiteX55" fmla="*/ 1195387 w 2555081"/>
              <a:gd name="connsiteY55" fmla="*/ 371475 h 592931"/>
              <a:gd name="connsiteX56" fmla="*/ 1366837 w 2555081"/>
              <a:gd name="connsiteY56" fmla="*/ 373856 h 592931"/>
              <a:gd name="connsiteX57" fmla="*/ 1485900 w 2555081"/>
              <a:gd name="connsiteY57" fmla="*/ 364331 h 592931"/>
              <a:gd name="connsiteX58" fmla="*/ 1595437 w 2555081"/>
              <a:gd name="connsiteY58" fmla="*/ 359569 h 592931"/>
              <a:gd name="connsiteX0" fmla="*/ 1595437 w 2555081"/>
              <a:gd name="connsiteY0" fmla="*/ 352425 h 585787"/>
              <a:gd name="connsiteX1" fmla="*/ 1800225 w 2555081"/>
              <a:gd name="connsiteY1" fmla="*/ 330993 h 585787"/>
              <a:gd name="connsiteX2" fmla="*/ 1888331 w 2555081"/>
              <a:gd name="connsiteY2" fmla="*/ 319087 h 585787"/>
              <a:gd name="connsiteX3" fmla="*/ 2074069 w 2555081"/>
              <a:gd name="connsiteY3" fmla="*/ 295275 h 585787"/>
              <a:gd name="connsiteX4" fmla="*/ 2202656 w 2555081"/>
              <a:gd name="connsiteY4" fmla="*/ 273843 h 585787"/>
              <a:gd name="connsiteX5" fmla="*/ 2255044 w 2555081"/>
              <a:gd name="connsiteY5" fmla="*/ 257175 h 585787"/>
              <a:gd name="connsiteX6" fmla="*/ 2319337 w 2555081"/>
              <a:gd name="connsiteY6" fmla="*/ 221456 h 585787"/>
              <a:gd name="connsiteX7" fmla="*/ 2388394 w 2555081"/>
              <a:gd name="connsiteY7" fmla="*/ 173831 h 585787"/>
              <a:gd name="connsiteX8" fmla="*/ 2438400 w 2555081"/>
              <a:gd name="connsiteY8" fmla="*/ 128587 h 585787"/>
              <a:gd name="connsiteX9" fmla="*/ 2474119 w 2555081"/>
              <a:gd name="connsiteY9" fmla="*/ 85725 h 585787"/>
              <a:gd name="connsiteX10" fmla="*/ 2497931 w 2555081"/>
              <a:gd name="connsiteY10" fmla="*/ 50006 h 585787"/>
              <a:gd name="connsiteX11" fmla="*/ 2507456 w 2555081"/>
              <a:gd name="connsiteY11" fmla="*/ 21431 h 585787"/>
              <a:gd name="connsiteX12" fmla="*/ 2514600 w 2555081"/>
              <a:gd name="connsiteY12" fmla="*/ 0 h 585787"/>
              <a:gd name="connsiteX13" fmla="*/ 2555081 w 2555081"/>
              <a:gd name="connsiteY13" fmla="*/ 38100 h 585787"/>
              <a:gd name="connsiteX14" fmla="*/ 2545556 w 2555081"/>
              <a:gd name="connsiteY14" fmla="*/ 85725 h 585787"/>
              <a:gd name="connsiteX15" fmla="*/ 2531269 w 2555081"/>
              <a:gd name="connsiteY15" fmla="*/ 145256 h 585787"/>
              <a:gd name="connsiteX16" fmla="*/ 2512219 w 2555081"/>
              <a:gd name="connsiteY16" fmla="*/ 188118 h 585787"/>
              <a:gd name="connsiteX17" fmla="*/ 2464594 w 2555081"/>
              <a:gd name="connsiteY17" fmla="*/ 264318 h 585787"/>
              <a:gd name="connsiteX18" fmla="*/ 2424112 w 2555081"/>
              <a:gd name="connsiteY18" fmla="*/ 323850 h 585787"/>
              <a:gd name="connsiteX19" fmla="*/ 2386012 w 2555081"/>
              <a:gd name="connsiteY19" fmla="*/ 361950 h 585787"/>
              <a:gd name="connsiteX20" fmla="*/ 2350294 w 2555081"/>
              <a:gd name="connsiteY20" fmla="*/ 378618 h 585787"/>
              <a:gd name="connsiteX21" fmla="*/ 2386012 w 2555081"/>
              <a:gd name="connsiteY21" fmla="*/ 364331 h 585787"/>
              <a:gd name="connsiteX22" fmla="*/ 2312194 w 2555081"/>
              <a:gd name="connsiteY22" fmla="*/ 400050 h 585787"/>
              <a:gd name="connsiteX23" fmla="*/ 2240756 w 2555081"/>
              <a:gd name="connsiteY23" fmla="*/ 431006 h 585787"/>
              <a:gd name="connsiteX24" fmla="*/ 2143125 w 2555081"/>
              <a:gd name="connsiteY24" fmla="*/ 461962 h 585787"/>
              <a:gd name="connsiteX25" fmla="*/ 2071687 w 2555081"/>
              <a:gd name="connsiteY25" fmla="*/ 481012 h 585787"/>
              <a:gd name="connsiteX26" fmla="*/ 1888331 w 2555081"/>
              <a:gd name="connsiteY26" fmla="*/ 523875 h 585787"/>
              <a:gd name="connsiteX27" fmla="*/ 1702594 w 2555081"/>
              <a:gd name="connsiteY27" fmla="*/ 545306 h 585787"/>
              <a:gd name="connsiteX28" fmla="*/ 1469231 w 2555081"/>
              <a:gd name="connsiteY28" fmla="*/ 566737 h 585787"/>
              <a:gd name="connsiteX29" fmla="*/ 1245394 w 2555081"/>
              <a:gd name="connsiteY29" fmla="*/ 581025 h 585787"/>
              <a:gd name="connsiteX30" fmla="*/ 997744 w 2555081"/>
              <a:gd name="connsiteY30" fmla="*/ 585787 h 585787"/>
              <a:gd name="connsiteX31" fmla="*/ 802481 w 2555081"/>
              <a:gd name="connsiteY31" fmla="*/ 576262 h 585787"/>
              <a:gd name="connsiteX32" fmla="*/ 626269 w 2555081"/>
              <a:gd name="connsiteY32" fmla="*/ 552450 h 585787"/>
              <a:gd name="connsiteX33" fmla="*/ 483394 w 2555081"/>
              <a:gd name="connsiteY33" fmla="*/ 521493 h 585787"/>
              <a:gd name="connsiteX34" fmla="*/ 307181 w 2555081"/>
              <a:gd name="connsiteY34" fmla="*/ 466725 h 585787"/>
              <a:gd name="connsiteX35" fmla="*/ 185737 w 2555081"/>
              <a:gd name="connsiteY35" fmla="*/ 421481 h 585787"/>
              <a:gd name="connsiteX36" fmla="*/ 100012 w 2555081"/>
              <a:gd name="connsiteY36" fmla="*/ 373856 h 585787"/>
              <a:gd name="connsiteX37" fmla="*/ 40481 w 2555081"/>
              <a:gd name="connsiteY37" fmla="*/ 321468 h 585787"/>
              <a:gd name="connsiteX38" fmla="*/ 14287 w 2555081"/>
              <a:gd name="connsiteY38" fmla="*/ 290512 h 585787"/>
              <a:gd name="connsiteX39" fmla="*/ 2381 w 2555081"/>
              <a:gd name="connsiteY39" fmla="*/ 264318 h 585787"/>
              <a:gd name="connsiteX40" fmla="*/ 0 w 2555081"/>
              <a:gd name="connsiteY40" fmla="*/ 240506 h 585787"/>
              <a:gd name="connsiteX41" fmla="*/ 9525 w 2555081"/>
              <a:gd name="connsiteY41" fmla="*/ 209550 h 585787"/>
              <a:gd name="connsiteX42" fmla="*/ 28575 w 2555081"/>
              <a:gd name="connsiteY42" fmla="*/ 190500 h 585787"/>
              <a:gd name="connsiteX43" fmla="*/ 78581 w 2555081"/>
              <a:gd name="connsiteY43" fmla="*/ 157162 h 585787"/>
              <a:gd name="connsiteX44" fmla="*/ 133350 w 2555081"/>
              <a:gd name="connsiteY44" fmla="*/ 128587 h 585787"/>
              <a:gd name="connsiteX45" fmla="*/ 180975 w 2555081"/>
              <a:gd name="connsiteY45" fmla="*/ 104775 h 585787"/>
              <a:gd name="connsiteX46" fmla="*/ 538162 w 2555081"/>
              <a:gd name="connsiteY46" fmla="*/ 233362 h 585787"/>
              <a:gd name="connsiteX47" fmla="*/ 561975 w 2555081"/>
              <a:gd name="connsiteY47" fmla="*/ 254793 h 585787"/>
              <a:gd name="connsiteX48" fmla="*/ 600075 w 2555081"/>
              <a:gd name="connsiteY48" fmla="*/ 278606 h 585787"/>
              <a:gd name="connsiteX49" fmla="*/ 640556 w 2555081"/>
              <a:gd name="connsiteY49" fmla="*/ 295275 h 585787"/>
              <a:gd name="connsiteX50" fmla="*/ 716756 w 2555081"/>
              <a:gd name="connsiteY50" fmla="*/ 314325 h 585787"/>
              <a:gd name="connsiteX51" fmla="*/ 807244 w 2555081"/>
              <a:gd name="connsiteY51" fmla="*/ 326231 h 585787"/>
              <a:gd name="connsiteX52" fmla="*/ 914400 w 2555081"/>
              <a:gd name="connsiteY52" fmla="*/ 345281 h 585787"/>
              <a:gd name="connsiteX53" fmla="*/ 1040606 w 2555081"/>
              <a:gd name="connsiteY53" fmla="*/ 357187 h 585787"/>
              <a:gd name="connsiteX54" fmla="*/ 1195387 w 2555081"/>
              <a:gd name="connsiteY54" fmla="*/ 364331 h 585787"/>
              <a:gd name="connsiteX55" fmla="*/ 1366837 w 2555081"/>
              <a:gd name="connsiteY55" fmla="*/ 366712 h 585787"/>
              <a:gd name="connsiteX56" fmla="*/ 1485900 w 2555081"/>
              <a:gd name="connsiteY56" fmla="*/ 357187 h 585787"/>
              <a:gd name="connsiteX57" fmla="*/ 1595437 w 2555081"/>
              <a:gd name="connsiteY57" fmla="*/ 352425 h 585787"/>
              <a:gd name="connsiteX0" fmla="*/ 1595437 w 2555081"/>
              <a:gd name="connsiteY0" fmla="*/ 330994 h 564356"/>
              <a:gd name="connsiteX1" fmla="*/ 1800225 w 2555081"/>
              <a:gd name="connsiteY1" fmla="*/ 309562 h 564356"/>
              <a:gd name="connsiteX2" fmla="*/ 1888331 w 2555081"/>
              <a:gd name="connsiteY2" fmla="*/ 297656 h 564356"/>
              <a:gd name="connsiteX3" fmla="*/ 2074069 w 2555081"/>
              <a:gd name="connsiteY3" fmla="*/ 273844 h 564356"/>
              <a:gd name="connsiteX4" fmla="*/ 2202656 w 2555081"/>
              <a:gd name="connsiteY4" fmla="*/ 252412 h 564356"/>
              <a:gd name="connsiteX5" fmla="*/ 2255044 w 2555081"/>
              <a:gd name="connsiteY5" fmla="*/ 235744 h 564356"/>
              <a:gd name="connsiteX6" fmla="*/ 2319337 w 2555081"/>
              <a:gd name="connsiteY6" fmla="*/ 200025 h 564356"/>
              <a:gd name="connsiteX7" fmla="*/ 2388394 w 2555081"/>
              <a:gd name="connsiteY7" fmla="*/ 152400 h 564356"/>
              <a:gd name="connsiteX8" fmla="*/ 2438400 w 2555081"/>
              <a:gd name="connsiteY8" fmla="*/ 107156 h 564356"/>
              <a:gd name="connsiteX9" fmla="*/ 2474119 w 2555081"/>
              <a:gd name="connsiteY9" fmla="*/ 64294 h 564356"/>
              <a:gd name="connsiteX10" fmla="*/ 2497931 w 2555081"/>
              <a:gd name="connsiteY10" fmla="*/ 28575 h 564356"/>
              <a:gd name="connsiteX11" fmla="*/ 2507456 w 2555081"/>
              <a:gd name="connsiteY11" fmla="*/ 0 h 564356"/>
              <a:gd name="connsiteX12" fmla="*/ 2555081 w 2555081"/>
              <a:gd name="connsiteY12" fmla="*/ 16669 h 564356"/>
              <a:gd name="connsiteX13" fmla="*/ 2545556 w 2555081"/>
              <a:gd name="connsiteY13" fmla="*/ 64294 h 564356"/>
              <a:gd name="connsiteX14" fmla="*/ 2531269 w 2555081"/>
              <a:gd name="connsiteY14" fmla="*/ 123825 h 564356"/>
              <a:gd name="connsiteX15" fmla="*/ 2512219 w 2555081"/>
              <a:gd name="connsiteY15" fmla="*/ 166687 h 564356"/>
              <a:gd name="connsiteX16" fmla="*/ 2464594 w 2555081"/>
              <a:gd name="connsiteY16" fmla="*/ 242887 h 564356"/>
              <a:gd name="connsiteX17" fmla="*/ 2424112 w 2555081"/>
              <a:gd name="connsiteY17" fmla="*/ 302419 h 564356"/>
              <a:gd name="connsiteX18" fmla="*/ 2386012 w 2555081"/>
              <a:gd name="connsiteY18" fmla="*/ 340519 h 564356"/>
              <a:gd name="connsiteX19" fmla="*/ 2350294 w 2555081"/>
              <a:gd name="connsiteY19" fmla="*/ 357187 h 564356"/>
              <a:gd name="connsiteX20" fmla="*/ 2386012 w 2555081"/>
              <a:gd name="connsiteY20" fmla="*/ 342900 h 564356"/>
              <a:gd name="connsiteX21" fmla="*/ 2312194 w 2555081"/>
              <a:gd name="connsiteY21" fmla="*/ 378619 h 564356"/>
              <a:gd name="connsiteX22" fmla="*/ 2240756 w 2555081"/>
              <a:gd name="connsiteY22" fmla="*/ 409575 h 564356"/>
              <a:gd name="connsiteX23" fmla="*/ 2143125 w 2555081"/>
              <a:gd name="connsiteY23" fmla="*/ 440531 h 564356"/>
              <a:gd name="connsiteX24" fmla="*/ 2071687 w 2555081"/>
              <a:gd name="connsiteY24" fmla="*/ 459581 h 564356"/>
              <a:gd name="connsiteX25" fmla="*/ 1888331 w 2555081"/>
              <a:gd name="connsiteY25" fmla="*/ 502444 h 564356"/>
              <a:gd name="connsiteX26" fmla="*/ 1702594 w 2555081"/>
              <a:gd name="connsiteY26" fmla="*/ 523875 h 564356"/>
              <a:gd name="connsiteX27" fmla="*/ 1469231 w 2555081"/>
              <a:gd name="connsiteY27" fmla="*/ 545306 h 564356"/>
              <a:gd name="connsiteX28" fmla="*/ 1245394 w 2555081"/>
              <a:gd name="connsiteY28" fmla="*/ 559594 h 564356"/>
              <a:gd name="connsiteX29" fmla="*/ 997744 w 2555081"/>
              <a:gd name="connsiteY29" fmla="*/ 564356 h 564356"/>
              <a:gd name="connsiteX30" fmla="*/ 802481 w 2555081"/>
              <a:gd name="connsiteY30" fmla="*/ 554831 h 564356"/>
              <a:gd name="connsiteX31" fmla="*/ 626269 w 2555081"/>
              <a:gd name="connsiteY31" fmla="*/ 531019 h 564356"/>
              <a:gd name="connsiteX32" fmla="*/ 483394 w 2555081"/>
              <a:gd name="connsiteY32" fmla="*/ 500062 h 564356"/>
              <a:gd name="connsiteX33" fmla="*/ 307181 w 2555081"/>
              <a:gd name="connsiteY33" fmla="*/ 445294 h 564356"/>
              <a:gd name="connsiteX34" fmla="*/ 185737 w 2555081"/>
              <a:gd name="connsiteY34" fmla="*/ 400050 h 564356"/>
              <a:gd name="connsiteX35" fmla="*/ 100012 w 2555081"/>
              <a:gd name="connsiteY35" fmla="*/ 352425 h 564356"/>
              <a:gd name="connsiteX36" fmla="*/ 40481 w 2555081"/>
              <a:gd name="connsiteY36" fmla="*/ 300037 h 564356"/>
              <a:gd name="connsiteX37" fmla="*/ 14287 w 2555081"/>
              <a:gd name="connsiteY37" fmla="*/ 269081 h 564356"/>
              <a:gd name="connsiteX38" fmla="*/ 2381 w 2555081"/>
              <a:gd name="connsiteY38" fmla="*/ 242887 h 564356"/>
              <a:gd name="connsiteX39" fmla="*/ 0 w 2555081"/>
              <a:gd name="connsiteY39" fmla="*/ 219075 h 564356"/>
              <a:gd name="connsiteX40" fmla="*/ 9525 w 2555081"/>
              <a:gd name="connsiteY40" fmla="*/ 188119 h 564356"/>
              <a:gd name="connsiteX41" fmla="*/ 28575 w 2555081"/>
              <a:gd name="connsiteY41" fmla="*/ 169069 h 564356"/>
              <a:gd name="connsiteX42" fmla="*/ 78581 w 2555081"/>
              <a:gd name="connsiteY42" fmla="*/ 135731 h 564356"/>
              <a:gd name="connsiteX43" fmla="*/ 133350 w 2555081"/>
              <a:gd name="connsiteY43" fmla="*/ 107156 h 564356"/>
              <a:gd name="connsiteX44" fmla="*/ 180975 w 2555081"/>
              <a:gd name="connsiteY44" fmla="*/ 83344 h 564356"/>
              <a:gd name="connsiteX45" fmla="*/ 538162 w 2555081"/>
              <a:gd name="connsiteY45" fmla="*/ 211931 h 564356"/>
              <a:gd name="connsiteX46" fmla="*/ 561975 w 2555081"/>
              <a:gd name="connsiteY46" fmla="*/ 233362 h 564356"/>
              <a:gd name="connsiteX47" fmla="*/ 600075 w 2555081"/>
              <a:gd name="connsiteY47" fmla="*/ 257175 h 564356"/>
              <a:gd name="connsiteX48" fmla="*/ 640556 w 2555081"/>
              <a:gd name="connsiteY48" fmla="*/ 273844 h 564356"/>
              <a:gd name="connsiteX49" fmla="*/ 716756 w 2555081"/>
              <a:gd name="connsiteY49" fmla="*/ 292894 h 564356"/>
              <a:gd name="connsiteX50" fmla="*/ 807244 w 2555081"/>
              <a:gd name="connsiteY50" fmla="*/ 304800 h 564356"/>
              <a:gd name="connsiteX51" fmla="*/ 914400 w 2555081"/>
              <a:gd name="connsiteY51" fmla="*/ 323850 h 564356"/>
              <a:gd name="connsiteX52" fmla="*/ 1040606 w 2555081"/>
              <a:gd name="connsiteY52" fmla="*/ 335756 h 564356"/>
              <a:gd name="connsiteX53" fmla="*/ 1195387 w 2555081"/>
              <a:gd name="connsiteY53" fmla="*/ 342900 h 564356"/>
              <a:gd name="connsiteX54" fmla="*/ 1366837 w 2555081"/>
              <a:gd name="connsiteY54" fmla="*/ 345281 h 564356"/>
              <a:gd name="connsiteX55" fmla="*/ 1485900 w 2555081"/>
              <a:gd name="connsiteY55" fmla="*/ 335756 h 564356"/>
              <a:gd name="connsiteX56" fmla="*/ 1595437 w 2555081"/>
              <a:gd name="connsiteY56" fmla="*/ 330994 h 564356"/>
              <a:gd name="connsiteX0" fmla="*/ 1595437 w 2545556"/>
              <a:gd name="connsiteY0" fmla="*/ 330994 h 564356"/>
              <a:gd name="connsiteX1" fmla="*/ 1800225 w 2545556"/>
              <a:gd name="connsiteY1" fmla="*/ 309562 h 564356"/>
              <a:gd name="connsiteX2" fmla="*/ 1888331 w 2545556"/>
              <a:gd name="connsiteY2" fmla="*/ 297656 h 564356"/>
              <a:gd name="connsiteX3" fmla="*/ 2074069 w 2545556"/>
              <a:gd name="connsiteY3" fmla="*/ 273844 h 564356"/>
              <a:gd name="connsiteX4" fmla="*/ 2202656 w 2545556"/>
              <a:gd name="connsiteY4" fmla="*/ 252412 h 564356"/>
              <a:gd name="connsiteX5" fmla="*/ 2255044 w 2545556"/>
              <a:gd name="connsiteY5" fmla="*/ 235744 h 564356"/>
              <a:gd name="connsiteX6" fmla="*/ 2319337 w 2545556"/>
              <a:gd name="connsiteY6" fmla="*/ 200025 h 564356"/>
              <a:gd name="connsiteX7" fmla="*/ 2388394 w 2545556"/>
              <a:gd name="connsiteY7" fmla="*/ 152400 h 564356"/>
              <a:gd name="connsiteX8" fmla="*/ 2438400 w 2545556"/>
              <a:gd name="connsiteY8" fmla="*/ 107156 h 564356"/>
              <a:gd name="connsiteX9" fmla="*/ 2474119 w 2545556"/>
              <a:gd name="connsiteY9" fmla="*/ 64294 h 564356"/>
              <a:gd name="connsiteX10" fmla="*/ 2497931 w 2545556"/>
              <a:gd name="connsiteY10" fmla="*/ 28575 h 564356"/>
              <a:gd name="connsiteX11" fmla="*/ 2507456 w 2545556"/>
              <a:gd name="connsiteY11" fmla="*/ 0 h 564356"/>
              <a:gd name="connsiteX12" fmla="*/ 2545556 w 2545556"/>
              <a:gd name="connsiteY12" fmla="*/ 64294 h 564356"/>
              <a:gd name="connsiteX13" fmla="*/ 2531269 w 2545556"/>
              <a:gd name="connsiteY13" fmla="*/ 123825 h 564356"/>
              <a:gd name="connsiteX14" fmla="*/ 2512219 w 2545556"/>
              <a:gd name="connsiteY14" fmla="*/ 166687 h 564356"/>
              <a:gd name="connsiteX15" fmla="*/ 2464594 w 2545556"/>
              <a:gd name="connsiteY15" fmla="*/ 242887 h 564356"/>
              <a:gd name="connsiteX16" fmla="*/ 2424112 w 2545556"/>
              <a:gd name="connsiteY16" fmla="*/ 302419 h 564356"/>
              <a:gd name="connsiteX17" fmla="*/ 2386012 w 2545556"/>
              <a:gd name="connsiteY17" fmla="*/ 340519 h 564356"/>
              <a:gd name="connsiteX18" fmla="*/ 2350294 w 2545556"/>
              <a:gd name="connsiteY18" fmla="*/ 357187 h 564356"/>
              <a:gd name="connsiteX19" fmla="*/ 2386012 w 2545556"/>
              <a:gd name="connsiteY19" fmla="*/ 342900 h 564356"/>
              <a:gd name="connsiteX20" fmla="*/ 2312194 w 2545556"/>
              <a:gd name="connsiteY20" fmla="*/ 378619 h 564356"/>
              <a:gd name="connsiteX21" fmla="*/ 2240756 w 2545556"/>
              <a:gd name="connsiteY21" fmla="*/ 409575 h 564356"/>
              <a:gd name="connsiteX22" fmla="*/ 2143125 w 2545556"/>
              <a:gd name="connsiteY22" fmla="*/ 440531 h 564356"/>
              <a:gd name="connsiteX23" fmla="*/ 2071687 w 2545556"/>
              <a:gd name="connsiteY23" fmla="*/ 459581 h 564356"/>
              <a:gd name="connsiteX24" fmla="*/ 1888331 w 2545556"/>
              <a:gd name="connsiteY24" fmla="*/ 502444 h 564356"/>
              <a:gd name="connsiteX25" fmla="*/ 1702594 w 2545556"/>
              <a:gd name="connsiteY25" fmla="*/ 523875 h 564356"/>
              <a:gd name="connsiteX26" fmla="*/ 1469231 w 2545556"/>
              <a:gd name="connsiteY26" fmla="*/ 545306 h 564356"/>
              <a:gd name="connsiteX27" fmla="*/ 1245394 w 2545556"/>
              <a:gd name="connsiteY27" fmla="*/ 559594 h 564356"/>
              <a:gd name="connsiteX28" fmla="*/ 997744 w 2545556"/>
              <a:gd name="connsiteY28" fmla="*/ 564356 h 564356"/>
              <a:gd name="connsiteX29" fmla="*/ 802481 w 2545556"/>
              <a:gd name="connsiteY29" fmla="*/ 554831 h 564356"/>
              <a:gd name="connsiteX30" fmla="*/ 626269 w 2545556"/>
              <a:gd name="connsiteY30" fmla="*/ 531019 h 564356"/>
              <a:gd name="connsiteX31" fmla="*/ 483394 w 2545556"/>
              <a:gd name="connsiteY31" fmla="*/ 500062 h 564356"/>
              <a:gd name="connsiteX32" fmla="*/ 307181 w 2545556"/>
              <a:gd name="connsiteY32" fmla="*/ 445294 h 564356"/>
              <a:gd name="connsiteX33" fmla="*/ 185737 w 2545556"/>
              <a:gd name="connsiteY33" fmla="*/ 400050 h 564356"/>
              <a:gd name="connsiteX34" fmla="*/ 100012 w 2545556"/>
              <a:gd name="connsiteY34" fmla="*/ 352425 h 564356"/>
              <a:gd name="connsiteX35" fmla="*/ 40481 w 2545556"/>
              <a:gd name="connsiteY35" fmla="*/ 300037 h 564356"/>
              <a:gd name="connsiteX36" fmla="*/ 14287 w 2545556"/>
              <a:gd name="connsiteY36" fmla="*/ 269081 h 564356"/>
              <a:gd name="connsiteX37" fmla="*/ 2381 w 2545556"/>
              <a:gd name="connsiteY37" fmla="*/ 242887 h 564356"/>
              <a:gd name="connsiteX38" fmla="*/ 0 w 2545556"/>
              <a:gd name="connsiteY38" fmla="*/ 219075 h 564356"/>
              <a:gd name="connsiteX39" fmla="*/ 9525 w 2545556"/>
              <a:gd name="connsiteY39" fmla="*/ 188119 h 564356"/>
              <a:gd name="connsiteX40" fmla="*/ 28575 w 2545556"/>
              <a:gd name="connsiteY40" fmla="*/ 169069 h 564356"/>
              <a:gd name="connsiteX41" fmla="*/ 78581 w 2545556"/>
              <a:gd name="connsiteY41" fmla="*/ 135731 h 564356"/>
              <a:gd name="connsiteX42" fmla="*/ 133350 w 2545556"/>
              <a:gd name="connsiteY42" fmla="*/ 107156 h 564356"/>
              <a:gd name="connsiteX43" fmla="*/ 180975 w 2545556"/>
              <a:gd name="connsiteY43" fmla="*/ 83344 h 564356"/>
              <a:gd name="connsiteX44" fmla="*/ 538162 w 2545556"/>
              <a:gd name="connsiteY44" fmla="*/ 211931 h 564356"/>
              <a:gd name="connsiteX45" fmla="*/ 561975 w 2545556"/>
              <a:gd name="connsiteY45" fmla="*/ 233362 h 564356"/>
              <a:gd name="connsiteX46" fmla="*/ 600075 w 2545556"/>
              <a:gd name="connsiteY46" fmla="*/ 257175 h 564356"/>
              <a:gd name="connsiteX47" fmla="*/ 640556 w 2545556"/>
              <a:gd name="connsiteY47" fmla="*/ 273844 h 564356"/>
              <a:gd name="connsiteX48" fmla="*/ 716756 w 2545556"/>
              <a:gd name="connsiteY48" fmla="*/ 292894 h 564356"/>
              <a:gd name="connsiteX49" fmla="*/ 807244 w 2545556"/>
              <a:gd name="connsiteY49" fmla="*/ 304800 h 564356"/>
              <a:gd name="connsiteX50" fmla="*/ 914400 w 2545556"/>
              <a:gd name="connsiteY50" fmla="*/ 323850 h 564356"/>
              <a:gd name="connsiteX51" fmla="*/ 1040606 w 2545556"/>
              <a:gd name="connsiteY51" fmla="*/ 335756 h 564356"/>
              <a:gd name="connsiteX52" fmla="*/ 1195387 w 2545556"/>
              <a:gd name="connsiteY52" fmla="*/ 342900 h 564356"/>
              <a:gd name="connsiteX53" fmla="*/ 1366837 w 2545556"/>
              <a:gd name="connsiteY53" fmla="*/ 345281 h 564356"/>
              <a:gd name="connsiteX54" fmla="*/ 1485900 w 2545556"/>
              <a:gd name="connsiteY54" fmla="*/ 335756 h 564356"/>
              <a:gd name="connsiteX55" fmla="*/ 1595437 w 2545556"/>
              <a:gd name="connsiteY55" fmla="*/ 330994 h 564356"/>
              <a:gd name="connsiteX0" fmla="*/ 1595437 w 2531269"/>
              <a:gd name="connsiteY0" fmla="*/ 330994 h 564356"/>
              <a:gd name="connsiteX1" fmla="*/ 1800225 w 2531269"/>
              <a:gd name="connsiteY1" fmla="*/ 309562 h 564356"/>
              <a:gd name="connsiteX2" fmla="*/ 1888331 w 2531269"/>
              <a:gd name="connsiteY2" fmla="*/ 297656 h 564356"/>
              <a:gd name="connsiteX3" fmla="*/ 2074069 w 2531269"/>
              <a:gd name="connsiteY3" fmla="*/ 273844 h 564356"/>
              <a:gd name="connsiteX4" fmla="*/ 2202656 w 2531269"/>
              <a:gd name="connsiteY4" fmla="*/ 252412 h 564356"/>
              <a:gd name="connsiteX5" fmla="*/ 2255044 w 2531269"/>
              <a:gd name="connsiteY5" fmla="*/ 235744 h 564356"/>
              <a:gd name="connsiteX6" fmla="*/ 2319337 w 2531269"/>
              <a:gd name="connsiteY6" fmla="*/ 200025 h 564356"/>
              <a:gd name="connsiteX7" fmla="*/ 2388394 w 2531269"/>
              <a:gd name="connsiteY7" fmla="*/ 152400 h 564356"/>
              <a:gd name="connsiteX8" fmla="*/ 2438400 w 2531269"/>
              <a:gd name="connsiteY8" fmla="*/ 107156 h 564356"/>
              <a:gd name="connsiteX9" fmla="*/ 2474119 w 2531269"/>
              <a:gd name="connsiteY9" fmla="*/ 64294 h 564356"/>
              <a:gd name="connsiteX10" fmla="*/ 2497931 w 2531269"/>
              <a:gd name="connsiteY10" fmla="*/ 28575 h 564356"/>
              <a:gd name="connsiteX11" fmla="*/ 2507456 w 2531269"/>
              <a:gd name="connsiteY11" fmla="*/ 0 h 564356"/>
              <a:gd name="connsiteX12" fmla="*/ 2531269 w 2531269"/>
              <a:gd name="connsiteY12" fmla="*/ 123825 h 564356"/>
              <a:gd name="connsiteX13" fmla="*/ 2512219 w 2531269"/>
              <a:gd name="connsiteY13" fmla="*/ 166687 h 564356"/>
              <a:gd name="connsiteX14" fmla="*/ 2464594 w 2531269"/>
              <a:gd name="connsiteY14" fmla="*/ 242887 h 564356"/>
              <a:gd name="connsiteX15" fmla="*/ 2424112 w 2531269"/>
              <a:gd name="connsiteY15" fmla="*/ 302419 h 564356"/>
              <a:gd name="connsiteX16" fmla="*/ 2386012 w 2531269"/>
              <a:gd name="connsiteY16" fmla="*/ 340519 h 564356"/>
              <a:gd name="connsiteX17" fmla="*/ 2350294 w 2531269"/>
              <a:gd name="connsiteY17" fmla="*/ 357187 h 564356"/>
              <a:gd name="connsiteX18" fmla="*/ 2386012 w 2531269"/>
              <a:gd name="connsiteY18" fmla="*/ 342900 h 564356"/>
              <a:gd name="connsiteX19" fmla="*/ 2312194 w 2531269"/>
              <a:gd name="connsiteY19" fmla="*/ 378619 h 564356"/>
              <a:gd name="connsiteX20" fmla="*/ 2240756 w 2531269"/>
              <a:gd name="connsiteY20" fmla="*/ 409575 h 564356"/>
              <a:gd name="connsiteX21" fmla="*/ 2143125 w 2531269"/>
              <a:gd name="connsiteY21" fmla="*/ 440531 h 564356"/>
              <a:gd name="connsiteX22" fmla="*/ 2071687 w 2531269"/>
              <a:gd name="connsiteY22" fmla="*/ 459581 h 564356"/>
              <a:gd name="connsiteX23" fmla="*/ 1888331 w 2531269"/>
              <a:gd name="connsiteY23" fmla="*/ 502444 h 564356"/>
              <a:gd name="connsiteX24" fmla="*/ 1702594 w 2531269"/>
              <a:gd name="connsiteY24" fmla="*/ 523875 h 564356"/>
              <a:gd name="connsiteX25" fmla="*/ 1469231 w 2531269"/>
              <a:gd name="connsiteY25" fmla="*/ 545306 h 564356"/>
              <a:gd name="connsiteX26" fmla="*/ 1245394 w 2531269"/>
              <a:gd name="connsiteY26" fmla="*/ 559594 h 564356"/>
              <a:gd name="connsiteX27" fmla="*/ 997744 w 2531269"/>
              <a:gd name="connsiteY27" fmla="*/ 564356 h 564356"/>
              <a:gd name="connsiteX28" fmla="*/ 802481 w 2531269"/>
              <a:gd name="connsiteY28" fmla="*/ 554831 h 564356"/>
              <a:gd name="connsiteX29" fmla="*/ 626269 w 2531269"/>
              <a:gd name="connsiteY29" fmla="*/ 531019 h 564356"/>
              <a:gd name="connsiteX30" fmla="*/ 483394 w 2531269"/>
              <a:gd name="connsiteY30" fmla="*/ 500062 h 564356"/>
              <a:gd name="connsiteX31" fmla="*/ 307181 w 2531269"/>
              <a:gd name="connsiteY31" fmla="*/ 445294 h 564356"/>
              <a:gd name="connsiteX32" fmla="*/ 185737 w 2531269"/>
              <a:gd name="connsiteY32" fmla="*/ 400050 h 564356"/>
              <a:gd name="connsiteX33" fmla="*/ 100012 w 2531269"/>
              <a:gd name="connsiteY33" fmla="*/ 352425 h 564356"/>
              <a:gd name="connsiteX34" fmla="*/ 40481 w 2531269"/>
              <a:gd name="connsiteY34" fmla="*/ 300037 h 564356"/>
              <a:gd name="connsiteX35" fmla="*/ 14287 w 2531269"/>
              <a:gd name="connsiteY35" fmla="*/ 269081 h 564356"/>
              <a:gd name="connsiteX36" fmla="*/ 2381 w 2531269"/>
              <a:gd name="connsiteY36" fmla="*/ 242887 h 564356"/>
              <a:gd name="connsiteX37" fmla="*/ 0 w 2531269"/>
              <a:gd name="connsiteY37" fmla="*/ 219075 h 564356"/>
              <a:gd name="connsiteX38" fmla="*/ 9525 w 2531269"/>
              <a:gd name="connsiteY38" fmla="*/ 188119 h 564356"/>
              <a:gd name="connsiteX39" fmla="*/ 28575 w 2531269"/>
              <a:gd name="connsiteY39" fmla="*/ 169069 h 564356"/>
              <a:gd name="connsiteX40" fmla="*/ 78581 w 2531269"/>
              <a:gd name="connsiteY40" fmla="*/ 135731 h 564356"/>
              <a:gd name="connsiteX41" fmla="*/ 133350 w 2531269"/>
              <a:gd name="connsiteY41" fmla="*/ 107156 h 564356"/>
              <a:gd name="connsiteX42" fmla="*/ 180975 w 2531269"/>
              <a:gd name="connsiteY42" fmla="*/ 83344 h 564356"/>
              <a:gd name="connsiteX43" fmla="*/ 538162 w 2531269"/>
              <a:gd name="connsiteY43" fmla="*/ 211931 h 564356"/>
              <a:gd name="connsiteX44" fmla="*/ 561975 w 2531269"/>
              <a:gd name="connsiteY44" fmla="*/ 233362 h 564356"/>
              <a:gd name="connsiteX45" fmla="*/ 600075 w 2531269"/>
              <a:gd name="connsiteY45" fmla="*/ 257175 h 564356"/>
              <a:gd name="connsiteX46" fmla="*/ 640556 w 2531269"/>
              <a:gd name="connsiteY46" fmla="*/ 273844 h 564356"/>
              <a:gd name="connsiteX47" fmla="*/ 716756 w 2531269"/>
              <a:gd name="connsiteY47" fmla="*/ 292894 h 564356"/>
              <a:gd name="connsiteX48" fmla="*/ 807244 w 2531269"/>
              <a:gd name="connsiteY48" fmla="*/ 304800 h 564356"/>
              <a:gd name="connsiteX49" fmla="*/ 914400 w 2531269"/>
              <a:gd name="connsiteY49" fmla="*/ 323850 h 564356"/>
              <a:gd name="connsiteX50" fmla="*/ 1040606 w 2531269"/>
              <a:gd name="connsiteY50" fmla="*/ 335756 h 564356"/>
              <a:gd name="connsiteX51" fmla="*/ 1195387 w 2531269"/>
              <a:gd name="connsiteY51" fmla="*/ 342900 h 564356"/>
              <a:gd name="connsiteX52" fmla="*/ 1366837 w 2531269"/>
              <a:gd name="connsiteY52" fmla="*/ 345281 h 564356"/>
              <a:gd name="connsiteX53" fmla="*/ 1485900 w 2531269"/>
              <a:gd name="connsiteY53" fmla="*/ 335756 h 564356"/>
              <a:gd name="connsiteX54" fmla="*/ 1595437 w 2531269"/>
              <a:gd name="connsiteY54" fmla="*/ 330994 h 564356"/>
              <a:gd name="connsiteX0" fmla="*/ 1595437 w 2531269"/>
              <a:gd name="connsiteY0" fmla="*/ 302419 h 535781"/>
              <a:gd name="connsiteX1" fmla="*/ 1800225 w 2531269"/>
              <a:gd name="connsiteY1" fmla="*/ 280987 h 535781"/>
              <a:gd name="connsiteX2" fmla="*/ 1888331 w 2531269"/>
              <a:gd name="connsiteY2" fmla="*/ 269081 h 535781"/>
              <a:gd name="connsiteX3" fmla="*/ 2074069 w 2531269"/>
              <a:gd name="connsiteY3" fmla="*/ 245269 h 535781"/>
              <a:gd name="connsiteX4" fmla="*/ 2202656 w 2531269"/>
              <a:gd name="connsiteY4" fmla="*/ 223837 h 535781"/>
              <a:gd name="connsiteX5" fmla="*/ 2255044 w 2531269"/>
              <a:gd name="connsiteY5" fmla="*/ 207169 h 535781"/>
              <a:gd name="connsiteX6" fmla="*/ 2319337 w 2531269"/>
              <a:gd name="connsiteY6" fmla="*/ 171450 h 535781"/>
              <a:gd name="connsiteX7" fmla="*/ 2388394 w 2531269"/>
              <a:gd name="connsiteY7" fmla="*/ 123825 h 535781"/>
              <a:gd name="connsiteX8" fmla="*/ 2438400 w 2531269"/>
              <a:gd name="connsiteY8" fmla="*/ 78581 h 535781"/>
              <a:gd name="connsiteX9" fmla="*/ 2474119 w 2531269"/>
              <a:gd name="connsiteY9" fmla="*/ 35719 h 535781"/>
              <a:gd name="connsiteX10" fmla="*/ 2497931 w 2531269"/>
              <a:gd name="connsiteY10" fmla="*/ 0 h 535781"/>
              <a:gd name="connsiteX11" fmla="*/ 2531269 w 2531269"/>
              <a:gd name="connsiteY11" fmla="*/ 95250 h 535781"/>
              <a:gd name="connsiteX12" fmla="*/ 2512219 w 2531269"/>
              <a:gd name="connsiteY12" fmla="*/ 138112 h 535781"/>
              <a:gd name="connsiteX13" fmla="*/ 2464594 w 2531269"/>
              <a:gd name="connsiteY13" fmla="*/ 214312 h 535781"/>
              <a:gd name="connsiteX14" fmla="*/ 2424112 w 2531269"/>
              <a:gd name="connsiteY14" fmla="*/ 273844 h 535781"/>
              <a:gd name="connsiteX15" fmla="*/ 2386012 w 2531269"/>
              <a:gd name="connsiteY15" fmla="*/ 311944 h 535781"/>
              <a:gd name="connsiteX16" fmla="*/ 2350294 w 2531269"/>
              <a:gd name="connsiteY16" fmla="*/ 328612 h 535781"/>
              <a:gd name="connsiteX17" fmla="*/ 2386012 w 2531269"/>
              <a:gd name="connsiteY17" fmla="*/ 314325 h 535781"/>
              <a:gd name="connsiteX18" fmla="*/ 2312194 w 2531269"/>
              <a:gd name="connsiteY18" fmla="*/ 350044 h 535781"/>
              <a:gd name="connsiteX19" fmla="*/ 2240756 w 2531269"/>
              <a:gd name="connsiteY19" fmla="*/ 381000 h 535781"/>
              <a:gd name="connsiteX20" fmla="*/ 2143125 w 2531269"/>
              <a:gd name="connsiteY20" fmla="*/ 411956 h 535781"/>
              <a:gd name="connsiteX21" fmla="*/ 2071687 w 2531269"/>
              <a:gd name="connsiteY21" fmla="*/ 431006 h 535781"/>
              <a:gd name="connsiteX22" fmla="*/ 1888331 w 2531269"/>
              <a:gd name="connsiteY22" fmla="*/ 473869 h 535781"/>
              <a:gd name="connsiteX23" fmla="*/ 1702594 w 2531269"/>
              <a:gd name="connsiteY23" fmla="*/ 495300 h 535781"/>
              <a:gd name="connsiteX24" fmla="*/ 1469231 w 2531269"/>
              <a:gd name="connsiteY24" fmla="*/ 516731 h 535781"/>
              <a:gd name="connsiteX25" fmla="*/ 1245394 w 2531269"/>
              <a:gd name="connsiteY25" fmla="*/ 531019 h 535781"/>
              <a:gd name="connsiteX26" fmla="*/ 997744 w 2531269"/>
              <a:gd name="connsiteY26" fmla="*/ 535781 h 535781"/>
              <a:gd name="connsiteX27" fmla="*/ 802481 w 2531269"/>
              <a:gd name="connsiteY27" fmla="*/ 526256 h 535781"/>
              <a:gd name="connsiteX28" fmla="*/ 626269 w 2531269"/>
              <a:gd name="connsiteY28" fmla="*/ 502444 h 535781"/>
              <a:gd name="connsiteX29" fmla="*/ 483394 w 2531269"/>
              <a:gd name="connsiteY29" fmla="*/ 471487 h 535781"/>
              <a:gd name="connsiteX30" fmla="*/ 307181 w 2531269"/>
              <a:gd name="connsiteY30" fmla="*/ 416719 h 535781"/>
              <a:gd name="connsiteX31" fmla="*/ 185737 w 2531269"/>
              <a:gd name="connsiteY31" fmla="*/ 371475 h 535781"/>
              <a:gd name="connsiteX32" fmla="*/ 100012 w 2531269"/>
              <a:gd name="connsiteY32" fmla="*/ 323850 h 535781"/>
              <a:gd name="connsiteX33" fmla="*/ 40481 w 2531269"/>
              <a:gd name="connsiteY33" fmla="*/ 271462 h 535781"/>
              <a:gd name="connsiteX34" fmla="*/ 14287 w 2531269"/>
              <a:gd name="connsiteY34" fmla="*/ 240506 h 535781"/>
              <a:gd name="connsiteX35" fmla="*/ 2381 w 2531269"/>
              <a:gd name="connsiteY35" fmla="*/ 214312 h 535781"/>
              <a:gd name="connsiteX36" fmla="*/ 0 w 2531269"/>
              <a:gd name="connsiteY36" fmla="*/ 190500 h 535781"/>
              <a:gd name="connsiteX37" fmla="*/ 9525 w 2531269"/>
              <a:gd name="connsiteY37" fmla="*/ 159544 h 535781"/>
              <a:gd name="connsiteX38" fmla="*/ 28575 w 2531269"/>
              <a:gd name="connsiteY38" fmla="*/ 140494 h 535781"/>
              <a:gd name="connsiteX39" fmla="*/ 78581 w 2531269"/>
              <a:gd name="connsiteY39" fmla="*/ 107156 h 535781"/>
              <a:gd name="connsiteX40" fmla="*/ 133350 w 2531269"/>
              <a:gd name="connsiteY40" fmla="*/ 78581 h 535781"/>
              <a:gd name="connsiteX41" fmla="*/ 180975 w 2531269"/>
              <a:gd name="connsiteY41" fmla="*/ 54769 h 535781"/>
              <a:gd name="connsiteX42" fmla="*/ 538162 w 2531269"/>
              <a:gd name="connsiteY42" fmla="*/ 183356 h 535781"/>
              <a:gd name="connsiteX43" fmla="*/ 561975 w 2531269"/>
              <a:gd name="connsiteY43" fmla="*/ 204787 h 535781"/>
              <a:gd name="connsiteX44" fmla="*/ 600075 w 2531269"/>
              <a:gd name="connsiteY44" fmla="*/ 228600 h 535781"/>
              <a:gd name="connsiteX45" fmla="*/ 640556 w 2531269"/>
              <a:gd name="connsiteY45" fmla="*/ 245269 h 535781"/>
              <a:gd name="connsiteX46" fmla="*/ 716756 w 2531269"/>
              <a:gd name="connsiteY46" fmla="*/ 264319 h 535781"/>
              <a:gd name="connsiteX47" fmla="*/ 807244 w 2531269"/>
              <a:gd name="connsiteY47" fmla="*/ 276225 h 535781"/>
              <a:gd name="connsiteX48" fmla="*/ 914400 w 2531269"/>
              <a:gd name="connsiteY48" fmla="*/ 295275 h 535781"/>
              <a:gd name="connsiteX49" fmla="*/ 1040606 w 2531269"/>
              <a:gd name="connsiteY49" fmla="*/ 307181 h 535781"/>
              <a:gd name="connsiteX50" fmla="*/ 1195387 w 2531269"/>
              <a:gd name="connsiteY50" fmla="*/ 314325 h 535781"/>
              <a:gd name="connsiteX51" fmla="*/ 1366837 w 2531269"/>
              <a:gd name="connsiteY51" fmla="*/ 316706 h 535781"/>
              <a:gd name="connsiteX52" fmla="*/ 1485900 w 2531269"/>
              <a:gd name="connsiteY52" fmla="*/ 307181 h 535781"/>
              <a:gd name="connsiteX53" fmla="*/ 1595437 w 2531269"/>
              <a:gd name="connsiteY53" fmla="*/ 302419 h 535781"/>
              <a:gd name="connsiteX0" fmla="*/ 1595437 w 2531269"/>
              <a:gd name="connsiteY0" fmla="*/ 266700 h 500062"/>
              <a:gd name="connsiteX1" fmla="*/ 1800225 w 2531269"/>
              <a:gd name="connsiteY1" fmla="*/ 245268 h 500062"/>
              <a:gd name="connsiteX2" fmla="*/ 1888331 w 2531269"/>
              <a:gd name="connsiteY2" fmla="*/ 233362 h 500062"/>
              <a:gd name="connsiteX3" fmla="*/ 2074069 w 2531269"/>
              <a:gd name="connsiteY3" fmla="*/ 209550 h 500062"/>
              <a:gd name="connsiteX4" fmla="*/ 2202656 w 2531269"/>
              <a:gd name="connsiteY4" fmla="*/ 188118 h 500062"/>
              <a:gd name="connsiteX5" fmla="*/ 2255044 w 2531269"/>
              <a:gd name="connsiteY5" fmla="*/ 171450 h 500062"/>
              <a:gd name="connsiteX6" fmla="*/ 2319337 w 2531269"/>
              <a:gd name="connsiteY6" fmla="*/ 135731 h 500062"/>
              <a:gd name="connsiteX7" fmla="*/ 2388394 w 2531269"/>
              <a:gd name="connsiteY7" fmla="*/ 88106 h 500062"/>
              <a:gd name="connsiteX8" fmla="*/ 2438400 w 2531269"/>
              <a:gd name="connsiteY8" fmla="*/ 42862 h 500062"/>
              <a:gd name="connsiteX9" fmla="*/ 2474119 w 2531269"/>
              <a:gd name="connsiteY9" fmla="*/ 0 h 500062"/>
              <a:gd name="connsiteX10" fmla="*/ 2531269 w 2531269"/>
              <a:gd name="connsiteY10" fmla="*/ 59531 h 500062"/>
              <a:gd name="connsiteX11" fmla="*/ 2512219 w 2531269"/>
              <a:gd name="connsiteY11" fmla="*/ 102393 h 500062"/>
              <a:gd name="connsiteX12" fmla="*/ 2464594 w 2531269"/>
              <a:gd name="connsiteY12" fmla="*/ 178593 h 500062"/>
              <a:gd name="connsiteX13" fmla="*/ 2424112 w 2531269"/>
              <a:gd name="connsiteY13" fmla="*/ 238125 h 500062"/>
              <a:gd name="connsiteX14" fmla="*/ 2386012 w 2531269"/>
              <a:gd name="connsiteY14" fmla="*/ 276225 h 500062"/>
              <a:gd name="connsiteX15" fmla="*/ 2350294 w 2531269"/>
              <a:gd name="connsiteY15" fmla="*/ 292893 h 500062"/>
              <a:gd name="connsiteX16" fmla="*/ 2386012 w 2531269"/>
              <a:gd name="connsiteY16" fmla="*/ 278606 h 500062"/>
              <a:gd name="connsiteX17" fmla="*/ 2312194 w 2531269"/>
              <a:gd name="connsiteY17" fmla="*/ 314325 h 500062"/>
              <a:gd name="connsiteX18" fmla="*/ 2240756 w 2531269"/>
              <a:gd name="connsiteY18" fmla="*/ 345281 h 500062"/>
              <a:gd name="connsiteX19" fmla="*/ 2143125 w 2531269"/>
              <a:gd name="connsiteY19" fmla="*/ 376237 h 500062"/>
              <a:gd name="connsiteX20" fmla="*/ 2071687 w 2531269"/>
              <a:gd name="connsiteY20" fmla="*/ 395287 h 500062"/>
              <a:gd name="connsiteX21" fmla="*/ 1888331 w 2531269"/>
              <a:gd name="connsiteY21" fmla="*/ 438150 h 500062"/>
              <a:gd name="connsiteX22" fmla="*/ 1702594 w 2531269"/>
              <a:gd name="connsiteY22" fmla="*/ 459581 h 500062"/>
              <a:gd name="connsiteX23" fmla="*/ 1469231 w 2531269"/>
              <a:gd name="connsiteY23" fmla="*/ 481012 h 500062"/>
              <a:gd name="connsiteX24" fmla="*/ 1245394 w 2531269"/>
              <a:gd name="connsiteY24" fmla="*/ 495300 h 500062"/>
              <a:gd name="connsiteX25" fmla="*/ 997744 w 2531269"/>
              <a:gd name="connsiteY25" fmla="*/ 500062 h 500062"/>
              <a:gd name="connsiteX26" fmla="*/ 802481 w 2531269"/>
              <a:gd name="connsiteY26" fmla="*/ 490537 h 500062"/>
              <a:gd name="connsiteX27" fmla="*/ 626269 w 2531269"/>
              <a:gd name="connsiteY27" fmla="*/ 466725 h 500062"/>
              <a:gd name="connsiteX28" fmla="*/ 483394 w 2531269"/>
              <a:gd name="connsiteY28" fmla="*/ 435768 h 500062"/>
              <a:gd name="connsiteX29" fmla="*/ 307181 w 2531269"/>
              <a:gd name="connsiteY29" fmla="*/ 381000 h 500062"/>
              <a:gd name="connsiteX30" fmla="*/ 185737 w 2531269"/>
              <a:gd name="connsiteY30" fmla="*/ 335756 h 500062"/>
              <a:gd name="connsiteX31" fmla="*/ 100012 w 2531269"/>
              <a:gd name="connsiteY31" fmla="*/ 288131 h 500062"/>
              <a:gd name="connsiteX32" fmla="*/ 40481 w 2531269"/>
              <a:gd name="connsiteY32" fmla="*/ 235743 h 500062"/>
              <a:gd name="connsiteX33" fmla="*/ 14287 w 2531269"/>
              <a:gd name="connsiteY33" fmla="*/ 204787 h 500062"/>
              <a:gd name="connsiteX34" fmla="*/ 2381 w 2531269"/>
              <a:gd name="connsiteY34" fmla="*/ 178593 h 500062"/>
              <a:gd name="connsiteX35" fmla="*/ 0 w 2531269"/>
              <a:gd name="connsiteY35" fmla="*/ 154781 h 500062"/>
              <a:gd name="connsiteX36" fmla="*/ 9525 w 2531269"/>
              <a:gd name="connsiteY36" fmla="*/ 123825 h 500062"/>
              <a:gd name="connsiteX37" fmla="*/ 28575 w 2531269"/>
              <a:gd name="connsiteY37" fmla="*/ 104775 h 500062"/>
              <a:gd name="connsiteX38" fmla="*/ 78581 w 2531269"/>
              <a:gd name="connsiteY38" fmla="*/ 71437 h 500062"/>
              <a:gd name="connsiteX39" fmla="*/ 133350 w 2531269"/>
              <a:gd name="connsiteY39" fmla="*/ 42862 h 500062"/>
              <a:gd name="connsiteX40" fmla="*/ 180975 w 2531269"/>
              <a:gd name="connsiteY40" fmla="*/ 19050 h 500062"/>
              <a:gd name="connsiteX41" fmla="*/ 538162 w 2531269"/>
              <a:gd name="connsiteY41" fmla="*/ 147637 h 500062"/>
              <a:gd name="connsiteX42" fmla="*/ 561975 w 2531269"/>
              <a:gd name="connsiteY42" fmla="*/ 169068 h 500062"/>
              <a:gd name="connsiteX43" fmla="*/ 600075 w 2531269"/>
              <a:gd name="connsiteY43" fmla="*/ 192881 h 500062"/>
              <a:gd name="connsiteX44" fmla="*/ 640556 w 2531269"/>
              <a:gd name="connsiteY44" fmla="*/ 209550 h 500062"/>
              <a:gd name="connsiteX45" fmla="*/ 716756 w 2531269"/>
              <a:gd name="connsiteY45" fmla="*/ 228600 h 500062"/>
              <a:gd name="connsiteX46" fmla="*/ 807244 w 2531269"/>
              <a:gd name="connsiteY46" fmla="*/ 240506 h 500062"/>
              <a:gd name="connsiteX47" fmla="*/ 914400 w 2531269"/>
              <a:gd name="connsiteY47" fmla="*/ 259556 h 500062"/>
              <a:gd name="connsiteX48" fmla="*/ 1040606 w 2531269"/>
              <a:gd name="connsiteY48" fmla="*/ 271462 h 500062"/>
              <a:gd name="connsiteX49" fmla="*/ 1195387 w 2531269"/>
              <a:gd name="connsiteY49" fmla="*/ 278606 h 500062"/>
              <a:gd name="connsiteX50" fmla="*/ 1366837 w 2531269"/>
              <a:gd name="connsiteY50" fmla="*/ 280987 h 500062"/>
              <a:gd name="connsiteX51" fmla="*/ 1485900 w 2531269"/>
              <a:gd name="connsiteY51" fmla="*/ 271462 h 500062"/>
              <a:gd name="connsiteX52" fmla="*/ 1595437 w 2531269"/>
              <a:gd name="connsiteY52" fmla="*/ 266700 h 500062"/>
              <a:gd name="connsiteX0" fmla="*/ 1595437 w 2531269"/>
              <a:gd name="connsiteY0" fmla="*/ 247650 h 481012"/>
              <a:gd name="connsiteX1" fmla="*/ 1800225 w 2531269"/>
              <a:gd name="connsiteY1" fmla="*/ 226218 h 481012"/>
              <a:gd name="connsiteX2" fmla="*/ 1888331 w 2531269"/>
              <a:gd name="connsiteY2" fmla="*/ 214312 h 481012"/>
              <a:gd name="connsiteX3" fmla="*/ 2074069 w 2531269"/>
              <a:gd name="connsiteY3" fmla="*/ 190500 h 481012"/>
              <a:gd name="connsiteX4" fmla="*/ 2202656 w 2531269"/>
              <a:gd name="connsiteY4" fmla="*/ 169068 h 481012"/>
              <a:gd name="connsiteX5" fmla="*/ 2255044 w 2531269"/>
              <a:gd name="connsiteY5" fmla="*/ 152400 h 481012"/>
              <a:gd name="connsiteX6" fmla="*/ 2319337 w 2531269"/>
              <a:gd name="connsiteY6" fmla="*/ 116681 h 481012"/>
              <a:gd name="connsiteX7" fmla="*/ 2388394 w 2531269"/>
              <a:gd name="connsiteY7" fmla="*/ 69056 h 481012"/>
              <a:gd name="connsiteX8" fmla="*/ 2438400 w 2531269"/>
              <a:gd name="connsiteY8" fmla="*/ 23812 h 481012"/>
              <a:gd name="connsiteX9" fmla="*/ 2531269 w 2531269"/>
              <a:gd name="connsiteY9" fmla="*/ 40481 h 481012"/>
              <a:gd name="connsiteX10" fmla="*/ 2512219 w 2531269"/>
              <a:gd name="connsiteY10" fmla="*/ 83343 h 481012"/>
              <a:gd name="connsiteX11" fmla="*/ 2464594 w 2531269"/>
              <a:gd name="connsiteY11" fmla="*/ 159543 h 481012"/>
              <a:gd name="connsiteX12" fmla="*/ 2424112 w 2531269"/>
              <a:gd name="connsiteY12" fmla="*/ 219075 h 481012"/>
              <a:gd name="connsiteX13" fmla="*/ 2386012 w 2531269"/>
              <a:gd name="connsiteY13" fmla="*/ 257175 h 481012"/>
              <a:gd name="connsiteX14" fmla="*/ 2350294 w 2531269"/>
              <a:gd name="connsiteY14" fmla="*/ 273843 h 481012"/>
              <a:gd name="connsiteX15" fmla="*/ 2386012 w 2531269"/>
              <a:gd name="connsiteY15" fmla="*/ 259556 h 481012"/>
              <a:gd name="connsiteX16" fmla="*/ 2312194 w 2531269"/>
              <a:gd name="connsiteY16" fmla="*/ 295275 h 481012"/>
              <a:gd name="connsiteX17" fmla="*/ 2240756 w 2531269"/>
              <a:gd name="connsiteY17" fmla="*/ 326231 h 481012"/>
              <a:gd name="connsiteX18" fmla="*/ 2143125 w 2531269"/>
              <a:gd name="connsiteY18" fmla="*/ 357187 h 481012"/>
              <a:gd name="connsiteX19" fmla="*/ 2071687 w 2531269"/>
              <a:gd name="connsiteY19" fmla="*/ 376237 h 481012"/>
              <a:gd name="connsiteX20" fmla="*/ 1888331 w 2531269"/>
              <a:gd name="connsiteY20" fmla="*/ 419100 h 481012"/>
              <a:gd name="connsiteX21" fmla="*/ 1702594 w 2531269"/>
              <a:gd name="connsiteY21" fmla="*/ 440531 h 481012"/>
              <a:gd name="connsiteX22" fmla="*/ 1469231 w 2531269"/>
              <a:gd name="connsiteY22" fmla="*/ 461962 h 481012"/>
              <a:gd name="connsiteX23" fmla="*/ 1245394 w 2531269"/>
              <a:gd name="connsiteY23" fmla="*/ 476250 h 481012"/>
              <a:gd name="connsiteX24" fmla="*/ 997744 w 2531269"/>
              <a:gd name="connsiteY24" fmla="*/ 481012 h 481012"/>
              <a:gd name="connsiteX25" fmla="*/ 802481 w 2531269"/>
              <a:gd name="connsiteY25" fmla="*/ 471487 h 481012"/>
              <a:gd name="connsiteX26" fmla="*/ 626269 w 2531269"/>
              <a:gd name="connsiteY26" fmla="*/ 447675 h 481012"/>
              <a:gd name="connsiteX27" fmla="*/ 483394 w 2531269"/>
              <a:gd name="connsiteY27" fmla="*/ 416718 h 481012"/>
              <a:gd name="connsiteX28" fmla="*/ 307181 w 2531269"/>
              <a:gd name="connsiteY28" fmla="*/ 361950 h 481012"/>
              <a:gd name="connsiteX29" fmla="*/ 185737 w 2531269"/>
              <a:gd name="connsiteY29" fmla="*/ 316706 h 481012"/>
              <a:gd name="connsiteX30" fmla="*/ 100012 w 2531269"/>
              <a:gd name="connsiteY30" fmla="*/ 269081 h 481012"/>
              <a:gd name="connsiteX31" fmla="*/ 40481 w 2531269"/>
              <a:gd name="connsiteY31" fmla="*/ 216693 h 481012"/>
              <a:gd name="connsiteX32" fmla="*/ 14287 w 2531269"/>
              <a:gd name="connsiteY32" fmla="*/ 185737 h 481012"/>
              <a:gd name="connsiteX33" fmla="*/ 2381 w 2531269"/>
              <a:gd name="connsiteY33" fmla="*/ 159543 h 481012"/>
              <a:gd name="connsiteX34" fmla="*/ 0 w 2531269"/>
              <a:gd name="connsiteY34" fmla="*/ 135731 h 481012"/>
              <a:gd name="connsiteX35" fmla="*/ 9525 w 2531269"/>
              <a:gd name="connsiteY35" fmla="*/ 104775 h 481012"/>
              <a:gd name="connsiteX36" fmla="*/ 28575 w 2531269"/>
              <a:gd name="connsiteY36" fmla="*/ 85725 h 481012"/>
              <a:gd name="connsiteX37" fmla="*/ 78581 w 2531269"/>
              <a:gd name="connsiteY37" fmla="*/ 52387 h 481012"/>
              <a:gd name="connsiteX38" fmla="*/ 133350 w 2531269"/>
              <a:gd name="connsiteY38" fmla="*/ 23812 h 481012"/>
              <a:gd name="connsiteX39" fmla="*/ 180975 w 2531269"/>
              <a:gd name="connsiteY39" fmla="*/ 0 h 481012"/>
              <a:gd name="connsiteX40" fmla="*/ 538162 w 2531269"/>
              <a:gd name="connsiteY40" fmla="*/ 128587 h 481012"/>
              <a:gd name="connsiteX41" fmla="*/ 561975 w 2531269"/>
              <a:gd name="connsiteY41" fmla="*/ 150018 h 481012"/>
              <a:gd name="connsiteX42" fmla="*/ 600075 w 2531269"/>
              <a:gd name="connsiteY42" fmla="*/ 173831 h 481012"/>
              <a:gd name="connsiteX43" fmla="*/ 640556 w 2531269"/>
              <a:gd name="connsiteY43" fmla="*/ 190500 h 481012"/>
              <a:gd name="connsiteX44" fmla="*/ 716756 w 2531269"/>
              <a:gd name="connsiteY44" fmla="*/ 209550 h 481012"/>
              <a:gd name="connsiteX45" fmla="*/ 807244 w 2531269"/>
              <a:gd name="connsiteY45" fmla="*/ 221456 h 481012"/>
              <a:gd name="connsiteX46" fmla="*/ 914400 w 2531269"/>
              <a:gd name="connsiteY46" fmla="*/ 240506 h 481012"/>
              <a:gd name="connsiteX47" fmla="*/ 1040606 w 2531269"/>
              <a:gd name="connsiteY47" fmla="*/ 252412 h 481012"/>
              <a:gd name="connsiteX48" fmla="*/ 1195387 w 2531269"/>
              <a:gd name="connsiteY48" fmla="*/ 259556 h 481012"/>
              <a:gd name="connsiteX49" fmla="*/ 1366837 w 2531269"/>
              <a:gd name="connsiteY49" fmla="*/ 261937 h 481012"/>
              <a:gd name="connsiteX50" fmla="*/ 1485900 w 2531269"/>
              <a:gd name="connsiteY50" fmla="*/ 252412 h 481012"/>
              <a:gd name="connsiteX51" fmla="*/ 1595437 w 2531269"/>
              <a:gd name="connsiteY51" fmla="*/ 247650 h 481012"/>
              <a:gd name="connsiteX0" fmla="*/ 1595437 w 2531269"/>
              <a:gd name="connsiteY0" fmla="*/ 247650 h 481012"/>
              <a:gd name="connsiteX1" fmla="*/ 1800225 w 2531269"/>
              <a:gd name="connsiteY1" fmla="*/ 226218 h 481012"/>
              <a:gd name="connsiteX2" fmla="*/ 1888331 w 2531269"/>
              <a:gd name="connsiteY2" fmla="*/ 214312 h 481012"/>
              <a:gd name="connsiteX3" fmla="*/ 2074069 w 2531269"/>
              <a:gd name="connsiteY3" fmla="*/ 190500 h 481012"/>
              <a:gd name="connsiteX4" fmla="*/ 2202656 w 2531269"/>
              <a:gd name="connsiteY4" fmla="*/ 169068 h 481012"/>
              <a:gd name="connsiteX5" fmla="*/ 2255044 w 2531269"/>
              <a:gd name="connsiteY5" fmla="*/ 152400 h 481012"/>
              <a:gd name="connsiteX6" fmla="*/ 2319337 w 2531269"/>
              <a:gd name="connsiteY6" fmla="*/ 116681 h 481012"/>
              <a:gd name="connsiteX7" fmla="*/ 2388394 w 2531269"/>
              <a:gd name="connsiteY7" fmla="*/ 69056 h 481012"/>
              <a:gd name="connsiteX8" fmla="*/ 2531269 w 2531269"/>
              <a:gd name="connsiteY8" fmla="*/ 40481 h 481012"/>
              <a:gd name="connsiteX9" fmla="*/ 2512219 w 2531269"/>
              <a:gd name="connsiteY9" fmla="*/ 83343 h 481012"/>
              <a:gd name="connsiteX10" fmla="*/ 2464594 w 2531269"/>
              <a:gd name="connsiteY10" fmla="*/ 159543 h 481012"/>
              <a:gd name="connsiteX11" fmla="*/ 2424112 w 2531269"/>
              <a:gd name="connsiteY11" fmla="*/ 219075 h 481012"/>
              <a:gd name="connsiteX12" fmla="*/ 2386012 w 2531269"/>
              <a:gd name="connsiteY12" fmla="*/ 257175 h 481012"/>
              <a:gd name="connsiteX13" fmla="*/ 2350294 w 2531269"/>
              <a:gd name="connsiteY13" fmla="*/ 273843 h 481012"/>
              <a:gd name="connsiteX14" fmla="*/ 2386012 w 2531269"/>
              <a:gd name="connsiteY14" fmla="*/ 259556 h 481012"/>
              <a:gd name="connsiteX15" fmla="*/ 2312194 w 2531269"/>
              <a:gd name="connsiteY15" fmla="*/ 295275 h 481012"/>
              <a:gd name="connsiteX16" fmla="*/ 2240756 w 2531269"/>
              <a:gd name="connsiteY16" fmla="*/ 326231 h 481012"/>
              <a:gd name="connsiteX17" fmla="*/ 2143125 w 2531269"/>
              <a:gd name="connsiteY17" fmla="*/ 357187 h 481012"/>
              <a:gd name="connsiteX18" fmla="*/ 2071687 w 2531269"/>
              <a:gd name="connsiteY18" fmla="*/ 376237 h 481012"/>
              <a:gd name="connsiteX19" fmla="*/ 1888331 w 2531269"/>
              <a:gd name="connsiteY19" fmla="*/ 419100 h 481012"/>
              <a:gd name="connsiteX20" fmla="*/ 1702594 w 2531269"/>
              <a:gd name="connsiteY20" fmla="*/ 440531 h 481012"/>
              <a:gd name="connsiteX21" fmla="*/ 1469231 w 2531269"/>
              <a:gd name="connsiteY21" fmla="*/ 461962 h 481012"/>
              <a:gd name="connsiteX22" fmla="*/ 1245394 w 2531269"/>
              <a:gd name="connsiteY22" fmla="*/ 476250 h 481012"/>
              <a:gd name="connsiteX23" fmla="*/ 997744 w 2531269"/>
              <a:gd name="connsiteY23" fmla="*/ 481012 h 481012"/>
              <a:gd name="connsiteX24" fmla="*/ 802481 w 2531269"/>
              <a:gd name="connsiteY24" fmla="*/ 471487 h 481012"/>
              <a:gd name="connsiteX25" fmla="*/ 626269 w 2531269"/>
              <a:gd name="connsiteY25" fmla="*/ 447675 h 481012"/>
              <a:gd name="connsiteX26" fmla="*/ 483394 w 2531269"/>
              <a:gd name="connsiteY26" fmla="*/ 416718 h 481012"/>
              <a:gd name="connsiteX27" fmla="*/ 307181 w 2531269"/>
              <a:gd name="connsiteY27" fmla="*/ 361950 h 481012"/>
              <a:gd name="connsiteX28" fmla="*/ 185737 w 2531269"/>
              <a:gd name="connsiteY28" fmla="*/ 316706 h 481012"/>
              <a:gd name="connsiteX29" fmla="*/ 100012 w 2531269"/>
              <a:gd name="connsiteY29" fmla="*/ 269081 h 481012"/>
              <a:gd name="connsiteX30" fmla="*/ 40481 w 2531269"/>
              <a:gd name="connsiteY30" fmla="*/ 216693 h 481012"/>
              <a:gd name="connsiteX31" fmla="*/ 14287 w 2531269"/>
              <a:gd name="connsiteY31" fmla="*/ 185737 h 481012"/>
              <a:gd name="connsiteX32" fmla="*/ 2381 w 2531269"/>
              <a:gd name="connsiteY32" fmla="*/ 159543 h 481012"/>
              <a:gd name="connsiteX33" fmla="*/ 0 w 2531269"/>
              <a:gd name="connsiteY33" fmla="*/ 135731 h 481012"/>
              <a:gd name="connsiteX34" fmla="*/ 9525 w 2531269"/>
              <a:gd name="connsiteY34" fmla="*/ 104775 h 481012"/>
              <a:gd name="connsiteX35" fmla="*/ 28575 w 2531269"/>
              <a:gd name="connsiteY35" fmla="*/ 85725 h 481012"/>
              <a:gd name="connsiteX36" fmla="*/ 78581 w 2531269"/>
              <a:gd name="connsiteY36" fmla="*/ 52387 h 481012"/>
              <a:gd name="connsiteX37" fmla="*/ 133350 w 2531269"/>
              <a:gd name="connsiteY37" fmla="*/ 23812 h 481012"/>
              <a:gd name="connsiteX38" fmla="*/ 180975 w 2531269"/>
              <a:gd name="connsiteY38" fmla="*/ 0 h 481012"/>
              <a:gd name="connsiteX39" fmla="*/ 538162 w 2531269"/>
              <a:gd name="connsiteY39" fmla="*/ 128587 h 481012"/>
              <a:gd name="connsiteX40" fmla="*/ 561975 w 2531269"/>
              <a:gd name="connsiteY40" fmla="*/ 150018 h 481012"/>
              <a:gd name="connsiteX41" fmla="*/ 600075 w 2531269"/>
              <a:gd name="connsiteY41" fmla="*/ 173831 h 481012"/>
              <a:gd name="connsiteX42" fmla="*/ 640556 w 2531269"/>
              <a:gd name="connsiteY42" fmla="*/ 190500 h 481012"/>
              <a:gd name="connsiteX43" fmla="*/ 716756 w 2531269"/>
              <a:gd name="connsiteY43" fmla="*/ 209550 h 481012"/>
              <a:gd name="connsiteX44" fmla="*/ 807244 w 2531269"/>
              <a:gd name="connsiteY44" fmla="*/ 221456 h 481012"/>
              <a:gd name="connsiteX45" fmla="*/ 914400 w 2531269"/>
              <a:gd name="connsiteY45" fmla="*/ 240506 h 481012"/>
              <a:gd name="connsiteX46" fmla="*/ 1040606 w 2531269"/>
              <a:gd name="connsiteY46" fmla="*/ 252412 h 481012"/>
              <a:gd name="connsiteX47" fmla="*/ 1195387 w 2531269"/>
              <a:gd name="connsiteY47" fmla="*/ 259556 h 481012"/>
              <a:gd name="connsiteX48" fmla="*/ 1366837 w 2531269"/>
              <a:gd name="connsiteY48" fmla="*/ 261937 h 481012"/>
              <a:gd name="connsiteX49" fmla="*/ 1485900 w 2531269"/>
              <a:gd name="connsiteY49" fmla="*/ 252412 h 481012"/>
              <a:gd name="connsiteX50" fmla="*/ 1595437 w 2531269"/>
              <a:gd name="connsiteY50" fmla="*/ 247650 h 481012"/>
              <a:gd name="connsiteX0" fmla="*/ 1595437 w 2512219"/>
              <a:gd name="connsiteY0" fmla="*/ 247650 h 481012"/>
              <a:gd name="connsiteX1" fmla="*/ 1800225 w 2512219"/>
              <a:gd name="connsiteY1" fmla="*/ 226218 h 481012"/>
              <a:gd name="connsiteX2" fmla="*/ 1888331 w 2512219"/>
              <a:gd name="connsiteY2" fmla="*/ 214312 h 481012"/>
              <a:gd name="connsiteX3" fmla="*/ 2074069 w 2512219"/>
              <a:gd name="connsiteY3" fmla="*/ 190500 h 481012"/>
              <a:gd name="connsiteX4" fmla="*/ 2202656 w 2512219"/>
              <a:gd name="connsiteY4" fmla="*/ 169068 h 481012"/>
              <a:gd name="connsiteX5" fmla="*/ 2255044 w 2512219"/>
              <a:gd name="connsiteY5" fmla="*/ 152400 h 481012"/>
              <a:gd name="connsiteX6" fmla="*/ 2319337 w 2512219"/>
              <a:gd name="connsiteY6" fmla="*/ 116681 h 481012"/>
              <a:gd name="connsiteX7" fmla="*/ 2388394 w 2512219"/>
              <a:gd name="connsiteY7" fmla="*/ 69056 h 481012"/>
              <a:gd name="connsiteX8" fmla="*/ 2512219 w 2512219"/>
              <a:gd name="connsiteY8" fmla="*/ 83343 h 481012"/>
              <a:gd name="connsiteX9" fmla="*/ 2464594 w 2512219"/>
              <a:gd name="connsiteY9" fmla="*/ 159543 h 481012"/>
              <a:gd name="connsiteX10" fmla="*/ 2424112 w 2512219"/>
              <a:gd name="connsiteY10" fmla="*/ 219075 h 481012"/>
              <a:gd name="connsiteX11" fmla="*/ 2386012 w 2512219"/>
              <a:gd name="connsiteY11" fmla="*/ 257175 h 481012"/>
              <a:gd name="connsiteX12" fmla="*/ 2350294 w 2512219"/>
              <a:gd name="connsiteY12" fmla="*/ 273843 h 481012"/>
              <a:gd name="connsiteX13" fmla="*/ 2386012 w 2512219"/>
              <a:gd name="connsiteY13" fmla="*/ 259556 h 481012"/>
              <a:gd name="connsiteX14" fmla="*/ 2312194 w 2512219"/>
              <a:gd name="connsiteY14" fmla="*/ 295275 h 481012"/>
              <a:gd name="connsiteX15" fmla="*/ 2240756 w 2512219"/>
              <a:gd name="connsiteY15" fmla="*/ 326231 h 481012"/>
              <a:gd name="connsiteX16" fmla="*/ 2143125 w 2512219"/>
              <a:gd name="connsiteY16" fmla="*/ 357187 h 481012"/>
              <a:gd name="connsiteX17" fmla="*/ 2071687 w 2512219"/>
              <a:gd name="connsiteY17" fmla="*/ 376237 h 481012"/>
              <a:gd name="connsiteX18" fmla="*/ 1888331 w 2512219"/>
              <a:gd name="connsiteY18" fmla="*/ 419100 h 481012"/>
              <a:gd name="connsiteX19" fmla="*/ 1702594 w 2512219"/>
              <a:gd name="connsiteY19" fmla="*/ 440531 h 481012"/>
              <a:gd name="connsiteX20" fmla="*/ 1469231 w 2512219"/>
              <a:gd name="connsiteY20" fmla="*/ 461962 h 481012"/>
              <a:gd name="connsiteX21" fmla="*/ 1245394 w 2512219"/>
              <a:gd name="connsiteY21" fmla="*/ 476250 h 481012"/>
              <a:gd name="connsiteX22" fmla="*/ 997744 w 2512219"/>
              <a:gd name="connsiteY22" fmla="*/ 481012 h 481012"/>
              <a:gd name="connsiteX23" fmla="*/ 802481 w 2512219"/>
              <a:gd name="connsiteY23" fmla="*/ 471487 h 481012"/>
              <a:gd name="connsiteX24" fmla="*/ 626269 w 2512219"/>
              <a:gd name="connsiteY24" fmla="*/ 447675 h 481012"/>
              <a:gd name="connsiteX25" fmla="*/ 483394 w 2512219"/>
              <a:gd name="connsiteY25" fmla="*/ 416718 h 481012"/>
              <a:gd name="connsiteX26" fmla="*/ 307181 w 2512219"/>
              <a:gd name="connsiteY26" fmla="*/ 361950 h 481012"/>
              <a:gd name="connsiteX27" fmla="*/ 185737 w 2512219"/>
              <a:gd name="connsiteY27" fmla="*/ 316706 h 481012"/>
              <a:gd name="connsiteX28" fmla="*/ 100012 w 2512219"/>
              <a:gd name="connsiteY28" fmla="*/ 269081 h 481012"/>
              <a:gd name="connsiteX29" fmla="*/ 40481 w 2512219"/>
              <a:gd name="connsiteY29" fmla="*/ 216693 h 481012"/>
              <a:gd name="connsiteX30" fmla="*/ 14287 w 2512219"/>
              <a:gd name="connsiteY30" fmla="*/ 185737 h 481012"/>
              <a:gd name="connsiteX31" fmla="*/ 2381 w 2512219"/>
              <a:gd name="connsiteY31" fmla="*/ 159543 h 481012"/>
              <a:gd name="connsiteX32" fmla="*/ 0 w 2512219"/>
              <a:gd name="connsiteY32" fmla="*/ 135731 h 481012"/>
              <a:gd name="connsiteX33" fmla="*/ 9525 w 2512219"/>
              <a:gd name="connsiteY33" fmla="*/ 104775 h 481012"/>
              <a:gd name="connsiteX34" fmla="*/ 28575 w 2512219"/>
              <a:gd name="connsiteY34" fmla="*/ 85725 h 481012"/>
              <a:gd name="connsiteX35" fmla="*/ 78581 w 2512219"/>
              <a:gd name="connsiteY35" fmla="*/ 52387 h 481012"/>
              <a:gd name="connsiteX36" fmla="*/ 133350 w 2512219"/>
              <a:gd name="connsiteY36" fmla="*/ 23812 h 481012"/>
              <a:gd name="connsiteX37" fmla="*/ 180975 w 2512219"/>
              <a:gd name="connsiteY37" fmla="*/ 0 h 481012"/>
              <a:gd name="connsiteX38" fmla="*/ 538162 w 2512219"/>
              <a:gd name="connsiteY38" fmla="*/ 128587 h 481012"/>
              <a:gd name="connsiteX39" fmla="*/ 561975 w 2512219"/>
              <a:gd name="connsiteY39" fmla="*/ 150018 h 481012"/>
              <a:gd name="connsiteX40" fmla="*/ 600075 w 2512219"/>
              <a:gd name="connsiteY40" fmla="*/ 173831 h 481012"/>
              <a:gd name="connsiteX41" fmla="*/ 640556 w 2512219"/>
              <a:gd name="connsiteY41" fmla="*/ 190500 h 481012"/>
              <a:gd name="connsiteX42" fmla="*/ 716756 w 2512219"/>
              <a:gd name="connsiteY42" fmla="*/ 209550 h 481012"/>
              <a:gd name="connsiteX43" fmla="*/ 807244 w 2512219"/>
              <a:gd name="connsiteY43" fmla="*/ 221456 h 481012"/>
              <a:gd name="connsiteX44" fmla="*/ 914400 w 2512219"/>
              <a:gd name="connsiteY44" fmla="*/ 240506 h 481012"/>
              <a:gd name="connsiteX45" fmla="*/ 1040606 w 2512219"/>
              <a:gd name="connsiteY45" fmla="*/ 252412 h 481012"/>
              <a:gd name="connsiteX46" fmla="*/ 1195387 w 2512219"/>
              <a:gd name="connsiteY46" fmla="*/ 259556 h 481012"/>
              <a:gd name="connsiteX47" fmla="*/ 1366837 w 2512219"/>
              <a:gd name="connsiteY47" fmla="*/ 261937 h 481012"/>
              <a:gd name="connsiteX48" fmla="*/ 1485900 w 2512219"/>
              <a:gd name="connsiteY48" fmla="*/ 252412 h 481012"/>
              <a:gd name="connsiteX49" fmla="*/ 1595437 w 2512219"/>
              <a:gd name="connsiteY49" fmla="*/ 247650 h 481012"/>
              <a:gd name="connsiteX0" fmla="*/ 1595437 w 2464594"/>
              <a:gd name="connsiteY0" fmla="*/ 247650 h 481012"/>
              <a:gd name="connsiteX1" fmla="*/ 1800225 w 2464594"/>
              <a:gd name="connsiteY1" fmla="*/ 226218 h 481012"/>
              <a:gd name="connsiteX2" fmla="*/ 1888331 w 2464594"/>
              <a:gd name="connsiteY2" fmla="*/ 214312 h 481012"/>
              <a:gd name="connsiteX3" fmla="*/ 2074069 w 2464594"/>
              <a:gd name="connsiteY3" fmla="*/ 190500 h 481012"/>
              <a:gd name="connsiteX4" fmla="*/ 2202656 w 2464594"/>
              <a:gd name="connsiteY4" fmla="*/ 169068 h 481012"/>
              <a:gd name="connsiteX5" fmla="*/ 2255044 w 2464594"/>
              <a:gd name="connsiteY5" fmla="*/ 152400 h 481012"/>
              <a:gd name="connsiteX6" fmla="*/ 2319337 w 2464594"/>
              <a:gd name="connsiteY6" fmla="*/ 116681 h 481012"/>
              <a:gd name="connsiteX7" fmla="*/ 2388394 w 2464594"/>
              <a:gd name="connsiteY7" fmla="*/ 69056 h 481012"/>
              <a:gd name="connsiteX8" fmla="*/ 2464594 w 2464594"/>
              <a:gd name="connsiteY8" fmla="*/ 159543 h 481012"/>
              <a:gd name="connsiteX9" fmla="*/ 2424112 w 2464594"/>
              <a:gd name="connsiteY9" fmla="*/ 219075 h 481012"/>
              <a:gd name="connsiteX10" fmla="*/ 2386012 w 2464594"/>
              <a:gd name="connsiteY10" fmla="*/ 257175 h 481012"/>
              <a:gd name="connsiteX11" fmla="*/ 2350294 w 2464594"/>
              <a:gd name="connsiteY11" fmla="*/ 273843 h 481012"/>
              <a:gd name="connsiteX12" fmla="*/ 2386012 w 2464594"/>
              <a:gd name="connsiteY12" fmla="*/ 259556 h 481012"/>
              <a:gd name="connsiteX13" fmla="*/ 2312194 w 2464594"/>
              <a:gd name="connsiteY13" fmla="*/ 295275 h 481012"/>
              <a:gd name="connsiteX14" fmla="*/ 2240756 w 2464594"/>
              <a:gd name="connsiteY14" fmla="*/ 326231 h 481012"/>
              <a:gd name="connsiteX15" fmla="*/ 2143125 w 2464594"/>
              <a:gd name="connsiteY15" fmla="*/ 357187 h 481012"/>
              <a:gd name="connsiteX16" fmla="*/ 2071687 w 2464594"/>
              <a:gd name="connsiteY16" fmla="*/ 376237 h 481012"/>
              <a:gd name="connsiteX17" fmla="*/ 1888331 w 2464594"/>
              <a:gd name="connsiteY17" fmla="*/ 419100 h 481012"/>
              <a:gd name="connsiteX18" fmla="*/ 1702594 w 2464594"/>
              <a:gd name="connsiteY18" fmla="*/ 440531 h 481012"/>
              <a:gd name="connsiteX19" fmla="*/ 1469231 w 2464594"/>
              <a:gd name="connsiteY19" fmla="*/ 461962 h 481012"/>
              <a:gd name="connsiteX20" fmla="*/ 1245394 w 2464594"/>
              <a:gd name="connsiteY20" fmla="*/ 476250 h 481012"/>
              <a:gd name="connsiteX21" fmla="*/ 997744 w 2464594"/>
              <a:gd name="connsiteY21" fmla="*/ 481012 h 481012"/>
              <a:gd name="connsiteX22" fmla="*/ 802481 w 2464594"/>
              <a:gd name="connsiteY22" fmla="*/ 471487 h 481012"/>
              <a:gd name="connsiteX23" fmla="*/ 626269 w 2464594"/>
              <a:gd name="connsiteY23" fmla="*/ 447675 h 481012"/>
              <a:gd name="connsiteX24" fmla="*/ 483394 w 2464594"/>
              <a:gd name="connsiteY24" fmla="*/ 416718 h 481012"/>
              <a:gd name="connsiteX25" fmla="*/ 307181 w 2464594"/>
              <a:gd name="connsiteY25" fmla="*/ 361950 h 481012"/>
              <a:gd name="connsiteX26" fmla="*/ 185737 w 2464594"/>
              <a:gd name="connsiteY26" fmla="*/ 316706 h 481012"/>
              <a:gd name="connsiteX27" fmla="*/ 100012 w 2464594"/>
              <a:gd name="connsiteY27" fmla="*/ 269081 h 481012"/>
              <a:gd name="connsiteX28" fmla="*/ 40481 w 2464594"/>
              <a:gd name="connsiteY28" fmla="*/ 216693 h 481012"/>
              <a:gd name="connsiteX29" fmla="*/ 14287 w 2464594"/>
              <a:gd name="connsiteY29" fmla="*/ 185737 h 481012"/>
              <a:gd name="connsiteX30" fmla="*/ 2381 w 2464594"/>
              <a:gd name="connsiteY30" fmla="*/ 159543 h 481012"/>
              <a:gd name="connsiteX31" fmla="*/ 0 w 2464594"/>
              <a:gd name="connsiteY31" fmla="*/ 135731 h 481012"/>
              <a:gd name="connsiteX32" fmla="*/ 9525 w 2464594"/>
              <a:gd name="connsiteY32" fmla="*/ 104775 h 481012"/>
              <a:gd name="connsiteX33" fmla="*/ 28575 w 2464594"/>
              <a:gd name="connsiteY33" fmla="*/ 85725 h 481012"/>
              <a:gd name="connsiteX34" fmla="*/ 78581 w 2464594"/>
              <a:gd name="connsiteY34" fmla="*/ 52387 h 481012"/>
              <a:gd name="connsiteX35" fmla="*/ 133350 w 2464594"/>
              <a:gd name="connsiteY35" fmla="*/ 23812 h 481012"/>
              <a:gd name="connsiteX36" fmla="*/ 180975 w 2464594"/>
              <a:gd name="connsiteY36" fmla="*/ 0 h 481012"/>
              <a:gd name="connsiteX37" fmla="*/ 538162 w 2464594"/>
              <a:gd name="connsiteY37" fmla="*/ 128587 h 481012"/>
              <a:gd name="connsiteX38" fmla="*/ 561975 w 2464594"/>
              <a:gd name="connsiteY38" fmla="*/ 150018 h 481012"/>
              <a:gd name="connsiteX39" fmla="*/ 600075 w 2464594"/>
              <a:gd name="connsiteY39" fmla="*/ 173831 h 481012"/>
              <a:gd name="connsiteX40" fmla="*/ 640556 w 2464594"/>
              <a:gd name="connsiteY40" fmla="*/ 190500 h 481012"/>
              <a:gd name="connsiteX41" fmla="*/ 716756 w 2464594"/>
              <a:gd name="connsiteY41" fmla="*/ 209550 h 481012"/>
              <a:gd name="connsiteX42" fmla="*/ 807244 w 2464594"/>
              <a:gd name="connsiteY42" fmla="*/ 221456 h 481012"/>
              <a:gd name="connsiteX43" fmla="*/ 914400 w 2464594"/>
              <a:gd name="connsiteY43" fmla="*/ 240506 h 481012"/>
              <a:gd name="connsiteX44" fmla="*/ 1040606 w 2464594"/>
              <a:gd name="connsiteY44" fmla="*/ 252412 h 481012"/>
              <a:gd name="connsiteX45" fmla="*/ 1195387 w 2464594"/>
              <a:gd name="connsiteY45" fmla="*/ 259556 h 481012"/>
              <a:gd name="connsiteX46" fmla="*/ 1366837 w 2464594"/>
              <a:gd name="connsiteY46" fmla="*/ 261937 h 481012"/>
              <a:gd name="connsiteX47" fmla="*/ 1485900 w 2464594"/>
              <a:gd name="connsiteY47" fmla="*/ 252412 h 481012"/>
              <a:gd name="connsiteX48" fmla="*/ 1595437 w 2464594"/>
              <a:gd name="connsiteY48" fmla="*/ 247650 h 481012"/>
              <a:gd name="connsiteX0" fmla="*/ 1595437 w 2424112"/>
              <a:gd name="connsiteY0" fmla="*/ 247650 h 481012"/>
              <a:gd name="connsiteX1" fmla="*/ 1800225 w 2424112"/>
              <a:gd name="connsiteY1" fmla="*/ 226218 h 481012"/>
              <a:gd name="connsiteX2" fmla="*/ 1888331 w 2424112"/>
              <a:gd name="connsiteY2" fmla="*/ 214312 h 481012"/>
              <a:gd name="connsiteX3" fmla="*/ 2074069 w 2424112"/>
              <a:gd name="connsiteY3" fmla="*/ 190500 h 481012"/>
              <a:gd name="connsiteX4" fmla="*/ 2202656 w 2424112"/>
              <a:gd name="connsiteY4" fmla="*/ 169068 h 481012"/>
              <a:gd name="connsiteX5" fmla="*/ 2255044 w 2424112"/>
              <a:gd name="connsiteY5" fmla="*/ 152400 h 481012"/>
              <a:gd name="connsiteX6" fmla="*/ 2319337 w 2424112"/>
              <a:gd name="connsiteY6" fmla="*/ 116681 h 481012"/>
              <a:gd name="connsiteX7" fmla="*/ 2388394 w 2424112"/>
              <a:gd name="connsiteY7" fmla="*/ 69056 h 481012"/>
              <a:gd name="connsiteX8" fmla="*/ 2424112 w 2424112"/>
              <a:gd name="connsiteY8" fmla="*/ 219075 h 481012"/>
              <a:gd name="connsiteX9" fmla="*/ 2386012 w 2424112"/>
              <a:gd name="connsiteY9" fmla="*/ 257175 h 481012"/>
              <a:gd name="connsiteX10" fmla="*/ 2350294 w 2424112"/>
              <a:gd name="connsiteY10" fmla="*/ 273843 h 481012"/>
              <a:gd name="connsiteX11" fmla="*/ 2386012 w 2424112"/>
              <a:gd name="connsiteY11" fmla="*/ 259556 h 481012"/>
              <a:gd name="connsiteX12" fmla="*/ 2312194 w 2424112"/>
              <a:gd name="connsiteY12" fmla="*/ 295275 h 481012"/>
              <a:gd name="connsiteX13" fmla="*/ 2240756 w 2424112"/>
              <a:gd name="connsiteY13" fmla="*/ 326231 h 481012"/>
              <a:gd name="connsiteX14" fmla="*/ 2143125 w 2424112"/>
              <a:gd name="connsiteY14" fmla="*/ 357187 h 481012"/>
              <a:gd name="connsiteX15" fmla="*/ 2071687 w 2424112"/>
              <a:gd name="connsiteY15" fmla="*/ 376237 h 481012"/>
              <a:gd name="connsiteX16" fmla="*/ 1888331 w 2424112"/>
              <a:gd name="connsiteY16" fmla="*/ 419100 h 481012"/>
              <a:gd name="connsiteX17" fmla="*/ 1702594 w 2424112"/>
              <a:gd name="connsiteY17" fmla="*/ 440531 h 481012"/>
              <a:gd name="connsiteX18" fmla="*/ 1469231 w 2424112"/>
              <a:gd name="connsiteY18" fmla="*/ 461962 h 481012"/>
              <a:gd name="connsiteX19" fmla="*/ 1245394 w 2424112"/>
              <a:gd name="connsiteY19" fmla="*/ 476250 h 481012"/>
              <a:gd name="connsiteX20" fmla="*/ 997744 w 2424112"/>
              <a:gd name="connsiteY20" fmla="*/ 481012 h 481012"/>
              <a:gd name="connsiteX21" fmla="*/ 802481 w 2424112"/>
              <a:gd name="connsiteY21" fmla="*/ 471487 h 481012"/>
              <a:gd name="connsiteX22" fmla="*/ 626269 w 2424112"/>
              <a:gd name="connsiteY22" fmla="*/ 447675 h 481012"/>
              <a:gd name="connsiteX23" fmla="*/ 483394 w 2424112"/>
              <a:gd name="connsiteY23" fmla="*/ 416718 h 481012"/>
              <a:gd name="connsiteX24" fmla="*/ 307181 w 2424112"/>
              <a:gd name="connsiteY24" fmla="*/ 361950 h 481012"/>
              <a:gd name="connsiteX25" fmla="*/ 185737 w 2424112"/>
              <a:gd name="connsiteY25" fmla="*/ 316706 h 481012"/>
              <a:gd name="connsiteX26" fmla="*/ 100012 w 2424112"/>
              <a:gd name="connsiteY26" fmla="*/ 269081 h 481012"/>
              <a:gd name="connsiteX27" fmla="*/ 40481 w 2424112"/>
              <a:gd name="connsiteY27" fmla="*/ 216693 h 481012"/>
              <a:gd name="connsiteX28" fmla="*/ 14287 w 2424112"/>
              <a:gd name="connsiteY28" fmla="*/ 185737 h 481012"/>
              <a:gd name="connsiteX29" fmla="*/ 2381 w 2424112"/>
              <a:gd name="connsiteY29" fmla="*/ 159543 h 481012"/>
              <a:gd name="connsiteX30" fmla="*/ 0 w 2424112"/>
              <a:gd name="connsiteY30" fmla="*/ 135731 h 481012"/>
              <a:gd name="connsiteX31" fmla="*/ 9525 w 2424112"/>
              <a:gd name="connsiteY31" fmla="*/ 104775 h 481012"/>
              <a:gd name="connsiteX32" fmla="*/ 28575 w 2424112"/>
              <a:gd name="connsiteY32" fmla="*/ 85725 h 481012"/>
              <a:gd name="connsiteX33" fmla="*/ 78581 w 2424112"/>
              <a:gd name="connsiteY33" fmla="*/ 52387 h 481012"/>
              <a:gd name="connsiteX34" fmla="*/ 133350 w 2424112"/>
              <a:gd name="connsiteY34" fmla="*/ 23812 h 481012"/>
              <a:gd name="connsiteX35" fmla="*/ 180975 w 2424112"/>
              <a:gd name="connsiteY35" fmla="*/ 0 h 481012"/>
              <a:gd name="connsiteX36" fmla="*/ 538162 w 2424112"/>
              <a:gd name="connsiteY36" fmla="*/ 128587 h 481012"/>
              <a:gd name="connsiteX37" fmla="*/ 561975 w 2424112"/>
              <a:gd name="connsiteY37" fmla="*/ 150018 h 481012"/>
              <a:gd name="connsiteX38" fmla="*/ 600075 w 2424112"/>
              <a:gd name="connsiteY38" fmla="*/ 173831 h 481012"/>
              <a:gd name="connsiteX39" fmla="*/ 640556 w 2424112"/>
              <a:gd name="connsiteY39" fmla="*/ 190500 h 481012"/>
              <a:gd name="connsiteX40" fmla="*/ 716756 w 2424112"/>
              <a:gd name="connsiteY40" fmla="*/ 209550 h 481012"/>
              <a:gd name="connsiteX41" fmla="*/ 807244 w 2424112"/>
              <a:gd name="connsiteY41" fmla="*/ 221456 h 481012"/>
              <a:gd name="connsiteX42" fmla="*/ 914400 w 2424112"/>
              <a:gd name="connsiteY42" fmla="*/ 240506 h 481012"/>
              <a:gd name="connsiteX43" fmla="*/ 1040606 w 2424112"/>
              <a:gd name="connsiteY43" fmla="*/ 252412 h 481012"/>
              <a:gd name="connsiteX44" fmla="*/ 1195387 w 2424112"/>
              <a:gd name="connsiteY44" fmla="*/ 259556 h 481012"/>
              <a:gd name="connsiteX45" fmla="*/ 1366837 w 2424112"/>
              <a:gd name="connsiteY45" fmla="*/ 261937 h 481012"/>
              <a:gd name="connsiteX46" fmla="*/ 1485900 w 2424112"/>
              <a:gd name="connsiteY46" fmla="*/ 252412 h 481012"/>
              <a:gd name="connsiteX47" fmla="*/ 1595437 w 2424112"/>
              <a:gd name="connsiteY47" fmla="*/ 247650 h 481012"/>
              <a:gd name="connsiteX0" fmla="*/ 1595437 w 2388394"/>
              <a:gd name="connsiteY0" fmla="*/ 247650 h 481012"/>
              <a:gd name="connsiteX1" fmla="*/ 1800225 w 2388394"/>
              <a:gd name="connsiteY1" fmla="*/ 226218 h 481012"/>
              <a:gd name="connsiteX2" fmla="*/ 1888331 w 2388394"/>
              <a:gd name="connsiteY2" fmla="*/ 214312 h 481012"/>
              <a:gd name="connsiteX3" fmla="*/ 2074069 w 2388394"/>
              <a:gd name="connsiteY3" fmla="*/ 190500 h 481012"/>
              <a:gd name="connsiteX4" fmla="*/ 2202656 w 2388394"/>
              <a:gd name="connsiteY4" fmla="*/ 169068 h 481012"/>
              <a:gd name="connsiteX5" fmla="*/ 2255044 w 2388394"/>
              <a:gd name="connsiteY5" fmla="*/ 152400 h 481012"/>
              <a:gd name="connsiteX6" fmla="*/ 2319337 w 2388394"/>
              <a:gd name="connsiteY6" fmla="*/ 116681 h 481012"/>
              <a:gd name="connsiteX7" fmla="*/ 2388394 w 2388394"/>
              <a:gd name="connsiteY7" fmla="*/ 69056 h 481012"/>
              <a:gd name="connsiteX8" fmla="*/ 2386012 w 2388394"/>
              <a:gd name="connsiteY8" fmla="*/ 257175 h 481012"/>
              <a:gd name="connsiteX9" fmla="*/ 2350294 w 2388394"/>
              <a:gd name="connsiteY9" fmla="*/ 273843 h 481012"/>
              <a:gd name="connsiteX10" fmla="*/ 2386012 w 2388394"/>
              <a:gd name="connsiteY10" fmla="*/ 259556 h 481012"/>
              <a:gd name="connsiteX11" fmla="*/ 2312194 w 2388394"/>
              <a:gd name="connsiteY11" fmla="*/ 295275 h 481012"/>
              <a:gd name="connsiteX12" fmla="*/ 2240756 w 2388394"/>
              <a:gd name="connsiteY12" fmla="*/ 326231 h 481012"/>
              <a:gd name="connsiteX13" fmla="*/ 2143125 w 2388394"/>
              <a:gd name="connsiteY13" fmla="*/ 357187 h 481012"/>
              <a:gd name="connsiteX14" fmla="*/ 2071687 w 2388394"/>
              <a:gd name="connsiteY14" fmla="*/ 376237 h 481012"/>
              <a:gd name="connsiteX15" fmla="*/ 1888331 w 2388394"/>
              <a:gd name="connsiteY15" fmla="*/ 419100 h 481012"/>
              <a:gd name="connsiteX16" fmla="*/ 1702594 w 2388394"/>
              <a:gd name="connsiteY16" fmla="*/ 440531 h 481012"/>
              <a:gd name="connsiteX17" fmla="*/ 1469231 w 2388394"/>
              <a:gd name="connsiteY17" fmla="*/ 461962 h 481012"/>
              <a:gd name="connsiteX18" fmla="*/ 1245394 w 2388394"/>
              <a:gd name="connsiteY18" fmla="*/ 476250 h 481012"/>
              <a:gd name="connsiteX19" fmla="*/ 997744 w 2388394"/>
              <a:gd name="connsiteY19" fmla="*/ 481012 h 481012"/>
              <a:gd name="connsiteX20" fmla="*/ 802481 w 2388394"/>
              <a:gd name="connsiteY20" fmla="*/ 471487 h 481012"/>
              <a:gd name="connsiteX21" fmla="*/ 626269 w 2388394"/>
              <a:gd name="connsiteY21" fmla="*/ 447675 h 481012"/>
              <a:gd name="connsiteX22" fmla="*/ 483394 w 2388394"/>
              <a:gd name="connsiteY22" fmla="*/ 416718 h 481012"/>
              <a:gd name="connsiteX23" fmla="*/ 307181 w 2388394"/>
              <a:gd name="connsiteY23" fmla="*/ 361950 h 481012"/>
              <a:gd name="connsiteX24" fmla="*/ 185737 w 2388394"/>
              <a:gd name="connsiteY24" fmla="*/ 316706 h 481012"/>
              <a:gd name="connsiteX25" fmla="*/ 100012 w 2388394"/>
              <a:gd name="connsiteY25" fmla="*/ 269081 h 481012"/>
              <a:gd name="connsiteX26" fmla="*/ 40481 w 2388394"/>
              <a:gd name="connsiteY26" fmla="*/ 216693 h 481012"/>
              <a:gd name="connsiteX27" fmla="*/ 14287 w 2388394"/>
              <a:gd name="connsiteY27" fmla="*/ 185737 h 481012"/>
              <a:gd name="connsiteX28" fmla="*/ 2381 w 2388394"/>
              <a:gd name="connsiteY28" fmla="*/ 159543 h 481012"/>
              <a:gd name="connsiteX29" fmla="*/ 0 w 2388394"/>
              <a:gd name="connsiteY29" fmla="*/ 135731 h 481012"/>
              <a:gd name="connsiteX30" fmla="*/ 9525 w 2388394"/>
              <a:gd name="connsiteY30" fmla="*/ 104775 h 481012"/>
              <a:gd name="connsiteX31" fmla="*/ 28575 w 2388394"/>
              <a:gd name="connsiteY31" fmla="*/ 85725 h 481012"/>
              <a:gd name="connsiteX32" fmla="*/ 78581 w 2388394"/>
              <a:gd name="connsiteY32" fmla="*/ 52387 h 481012"/>
              <a:gd name="connsiteX33" fmla="*/ 133350 w 2388394"/>
              <a:gd name="connsiteY33" fmla="*/ 23812 h 481012"/>
              <a:gd name="connsiteX34" fmla="*/ 180975 w 2388394"/>
              <a:gd name="connsiteY34" fmla="*/ 0 h 481012"/>
              <a:gd name="connsiteX35" fmla="*/ 538162 w 2388394"/>
              <a:gd name="connsiteY35" fmla="*/ 128587 h 481012"/>
              <a:gd name="connsiteX36" fmla="*/ 561975 w 2388394"/>
              <a:gd name="connsiteY36" fmla="*/ 150018 h 481012"/>
              <a:gd name="connsiteX37" fmla="*/ 600075 w 2388394"/>
              <a:gd name="connsiteY37" fmla="*/ 173831 h 481012"/>
              <a:gd name="connsiteX38" fmla="*/ 640556 w 2388394"/>
              <a:gd name="connsiteY38" fmla="*/ 190500 h 481012"/>
              <a:gd name="connsiteX39" fmla="*/ 716756 w 2388394"/>
              <a:gd name="connsiteY39" fmla="*/ 209550 h 481012"/>
              <a:gd name="connsiteX40" fmla="*/ 807244 w 2388394"/>
              <a:gd name="connsiteY40" fmla="*/ 221456 h 481012"/>
              <a:gd name="connsiteX41" fmla="*/ 914400 w 2388394"/>
              <a:gd name="connsiteY41" fmla="*/ 240506 h 481012"/>
              <a:gd name="connsiteX42" fmla="*/ 1040606 w 2388394"/>
              <a:gd name="connsiteY42" fmla="*/ 252412 h 481012"/>
              <a:gd name="connsiteX43" fmla="*/ 1195387 w 2388394"/>
              <a:gd name="connsiteY43" fmla="*/ 259556 h 481012"/>
              <a:gd name="connsiteX44" fmla="*/ 1366837 w 2388394"/>
              <a:gd name="connsiteY44" fmla="*/ 261937 h 481012"/>
              <a:gd name="connsiteX45" fmla="*/ 1485900 w 2388394"/>
              <a:gd name="connsiteY45" fmla="*/ 252412 h 481012"/>
              <a:gd name="connsiteX46" fmla="*/ 1595437 w 2388394"/>
              <a:gd name="connsiteY46" fmla="*/ 247650 h 481012"/>
              <a:gd name="connsiteX0" fmla="*/ 1595437 w 2388394"/>
              <a:gd name="connsiteY0" fmla="*/ 247650 h 481012"/>
              <a:gd name="connsiteX1" fmla="*/ 1800225 w 2388394"/>
              <a:gd name="connsiteY1" fmla="*/ 226218 h 481012"/>
              <a:gd name="connsiteX2" fmla="*/ 1888331 w 2388394"/>
              <a:gd name="connsiteY2" fmla="*/ 214312 h 481012"/>
              <a:gd name="connsiteX3" fmla="*/ 2074069 w 2388394"/>
              <a:gd name="connsiteY3" fmla="*/ 190500 h 481012"/>
              <a:gd name="connsiteX4" fmla="*/ 2202656 w 2388394"/>
              <a:gd name="connsiteY4" fmla="*/ 169068 h 481012"/>
              <a:gd name="connsiteX5" fmla="*/ 2255044 w 2388394"/>
              <a:gd name="connsiteY5" fmla="*/ 152400 h 481012"/>
              <a:gd name="connsiteX6" fmla="*/ 2319337 w 2388394"/>
              <a:gd name="connsiteY6" fmla="*/ 116681 h 481012"/>
              <a:gd name="connsiteX7" fmla="*/ 2388394 w 2388394"/>
              <a:gd name="connsiteY7" fmla="*/ 69056 h 481012"/>
              <a:gd name="connsiteX8" fmla="*/ 2386012 w 2388394"/>
              <a:gd name="connsiteY8" fmla="*/ 257175 h 481012"/>
              <a:gd name="connsiteX9" fmla="*/ 2350294 w 2388394"/>
              <a:gd name="connsiteY9" fmla="*/ 273843 h 481012"/>
              <a:gd name="connsiteX10" fmla="*/ 2312194 w 2388394"/>
              <a:gd name="connsiteY10" fmla="*/ 295275 h 481012"/>
              <a:gd name="connsiteX11" fmla="*/ 2240756 w 2388394"/>
              <a:gd name="connsiteY11" fmla="*/ 326231 h 481012"/>
              <a:gd name="connsiteX12" fmla="*/ 2143125 w 2388394"/>
              <a:gd name="connsiteY12" fmla="*/ 357187 h 481012"/>
              <a:gd name="connsiteX13" fmla="*/ 2071687 w 2388394"/>
              <a:gd name="connsiteY13" fmla="*/ 376237 h 481012"/>
              <a:gd name="connsiteX14" fmla="*/ 1888331 w 2388394"/>
              <a:gd name="connsiteY14" fmla="*/ 419100 h 481012"/>
              <a:gd name="connsiteX15" fmla="*/ 1702594 w 2388394"/>
              <a:gd name="connsiteY15" fmla="*/ 440531 h 481012"/>
              <a:gd name="connsiteX16" fmla="*/ 1469231 w 2388394"/>
              <a:gd name="connsiteY16" fmla="*/ 461962 h 481012"/>
              <a:gd name="connsiteX17" fmla="*/ 1245394 w 2388394"/>
              <a:gd name="connsiteY17" fmla="*/ 476250 h 481012"/>
              <a:gd name="connsiteX18" fmla="*/ 997744 w 2388394"/>
              <a:gd name="connsiteY18" fmla="*/ 481012 h 481012"/>
              <a:gd name="connsiteX19" fmla="*/ 802481 w 2388394"/>
              <a:gd name="connsiteY19" fmla="*/ 471487 h 481012"/>
              <a:gd name="connsiteX20" fmla="*/ 626269 w 2388394"/>
              <a:gd name="connsiteY20" fmla="*/ 447675 h 481012"/>
              <a:gd name="connsiteX21" fmla="*/ 483394 w 2388394"/>
              <a:gd name="connsiteY21" fmla="*/ 416718 h 481012"/>
              <a:gd name="connsiteX22" fmla="*/ 307181 w 2388394"/>
              <a:gd name="connsiteY22" fmla="*/ 361950 h 481012"/>
              <a:gd name="connsiteX23" fmla="*/ 185737 w 2388394"/>
              <a:gd name="connsiteY23" fmla="*/ 316706 h 481012"/>
              <a:gd name="connsiteX24" fmla="*/ 100012 w 2388394"/>
              <a:gd name="connsiteY24" fmla="*/ 269081 h 481012"/>
              <a:gd name="connsiteX25" fmla="*/ 40481 w 2388394"/>
              <a:gd name="connsiteY25" fmla="*/ 216693 h 481012"/>
              <a:gd name="connsiteX26" fmla="*/ 14287 w 2388394"/>
              <a:gd name="connsiteY26" fmla="*/ 185737 h 481012"/>
              <a:gd name="connsiteX27" fmla="*/ 2381 w 2388394"/>
              <a:gd name="connsiteY27" fmla="*/ 159543 h 481012"/>
              <a:gd name="connsiteX28" fmla="*/ 0 w 2388394"/>
              <a:gd name="connsiteY28" fmla="*/ 135731 h 481012"/>
              <a:gd name="connsiteX29" fmla="*/ 9525 w 2388394"/>
              <a:gd name="connsiteY29" fmla="*/ 104775 h 481012"/>
              <a:gd name="connsiteX30" fmla="*/ 28575 w 2388394"/>
              <a:gd name="connsiteY30" fmla="*/ 85725 h 481012"/>
              <a:gd name="connsiteX31" fmla="*/ 78581 w 2388394"/>
              <a:gd name="connsiteY31" fmla="*/ 52387 h 481012"/>
              <a:gd name="connsiteX32" fmla="*/ 133350 w 2388394"/>
              <a:gd name="connsiteY32" fmla="*/ 23812 h 481012"/>
              <a:gd name="connsiteX33" fmla="*/ 180975 w 2388394"/>
              <a:gd name="connsiteY33" fmla="*/ 0 h 481012"/>
              <a:gd name="connsiteX34" fmla="*/ 538162 w 2388394"/>
              <a:gd name="connsiteY34" fmla="*/ 128587 h 481012"/>
              <a:gd name="connsiteX35" fmla="*/ 561975 w 2388394"/>
              <a:gd name="connsiteY35" fmla="*/ 150018 h 481012"/>
              <a:gd name="connsiteX36" fmla="*/ 600075 w 2388394"/>
              <a:gd name="connsiteY36" fmla="*/ 173831 h 481012"/>
              <a:gd name="connsiteX37" fmla="*/ 640556 w 2388394"/>
              <a:gd name="connsiteY37" fmla="*/ 190500 h 481012"/>
              <a:gd name="connsiteX38" fmla="*/ 716756 w 2388394"/>
              <a:gd name="connsiteY38" fmla="*/ 209550 h 481012"/>
              <a:gd name="connsiteX39" fmla="*/ 807244 w 2388394"/>
              <a:gd name="connsiteY39" fmla="*/ 221456 h 481012"/>
              <a:gd name="connsiteX40" fmla="*/ 914400 w 2388394"/>
              <a:gd name="connsiteY40" fmla="*/ 240506 h 481012"/>
              <a:gd name="connsiteX41" fmla="*/ 1040606 w 2388394"/>
              <a:gd name="connsiteY41" fmla="*/ 252412 h 481012"/>
              <a:gd name="connsiteX42" fmla="*/ 1195387 w 2388394"/>
              <a:gd name="connsiteY42" fmla="*/ 259556 h 481012"/>
              <a:gd name="connsiteX43" fmla="*/ 1366837 w 2388394"/>
              <a:gd name="connsiteY43" fmla="*/ 261937 h 481012"/>
              <a:gd name="connsiteX44" fmla="*/ 1485900 w 2388394"/>
              <a:gd name="connsiteY44" fmla="*/ 252412 h 481012"/>
              <a:gd name="connsiteX45" fmla="*/ 1595437 w 2388394"/>
              <a:gd name="connsiteY45" fmla="*/ 247650 h 481012"/>
              <a:gd name="connsiteX0" fmla="*/ 1595437 w 2388394"/>
              <a:gd name="connsiteY0" fmla="*/ 247650 h 481012"/>
              <a:gd name="connsiteX1" fmla="*/ 1800225 w 2388394"/>
              <a:gd name="connsiteY1" fmla="*/ 226218 h 481012"/>
              <a:gd name="connsiteX2" fmla="*/ 1888331 w 2388394"/>
              <a:gd name="connsiteY2" fmla="*/ 214312 h 481012"/>
              <a:gd name="connsiteX3" fmla="*/ 2074069 w 2388394"/>
              <a:gd name="connsiteY3" fmla="*/ 190500 h 481012"/>
              <a:gd name="connsiteX4" fmla="*/ 2202656 w 2388394"/>
              <a:gd name="connsiteY4" fmla="*/ 169068 h 481012"/>
              <a:gd name="connsiteX5" fmla="*/ 2255044 w 2388394"/>
              <a:gd name="connsiteY5" fmla="*/ 152400 h 481012"/>
              <a:gd name="connsiteX6" fmla="*/ 2319337 w 2388394"/>
              <a:gd name="connsiteY6" fmla="*/ 116681 h 481012"/>
              <a:gd name="connsiteX7" fmla="*/ 2388394 w 2388394"/>
              <a:gd name="connsiteY7" fmla="*/ 69056 h 481012"/>
              <a:gd name="connsiteX8" fmla="*/ 2386012 w 2388394"/>
              <a:gd name="connsiteY8" fmla="*/ 257175 h 481012"/>
              <a:gd name="connsiteX9" fmla="*/ 2312194 w 2388394"/>
              <a:gd name="connsiteY9" fmla="*/ 295275 h 481012"/>
              <a:gd name="connsiteX10" fmla="*/ 2240756 w 2388394"/>
              <a:gd name="connsiteY10" fmla="*/ 326231 h 481012"/>
              <a:gd name="connsiteX11" fmla="*/ 2143125 w 2388394"/>
              <a:gd name="connsiteY11" fmla="*/ 357187 h 481012"/>
              <a:gd name="connsiteX12" fmla="*/ 2071687 w 2388394"/>
              <a:gd name="connsiteY12" fmla="*/ 376237 h 481012"/>
              <a:gd name="connsiteX13" fmla="*/ 1888331 w 2388394"/>
              <a:gd name="connsiteY13" fmla="*/ 419100 h 481012"/>
              <a:gd name="connsiteX14" fmla="*/ 1702594 w 2388394"/>
              <a:gd name="connsiteY14" fmla="*/ 440531 h 481012"/>
              <a:gd name="connsiteX15" fmla="*/ 1469231 w 2388394"/>
              <a:gd name="connsiteY15" fmla="*/ 461962 h 481012"/>
              <a:gd name="connsiteX16" fmla="*/ 1245394 w 2388394"/>
              <a:gd name="connsiteY16" fmla="*/ 476250 h 481012"/>
              <a:gd name="connsiteX17" fmla="*/ 997744 w 2388394"/>
              <a:gd name="connsiteY17" fmla="*/ 481012 h 481012"/>
              <a:gd name="connsiteX18" fmla="*/ 802481 w 2388394"/>
              <a:gd name="connsiteY18" fmla="*/ 471487 h 481012"/>
              <a:gd name="connsiteX19" fmla="*/ 626269 w 2388394"/>
              <a:gd name="connsiteY19" fmla="*/ 447675 h 481012"/>
              <a:gd name="connsiteX20" fmla="*/ 483394 w 2388394"/>
              <a:gd name="connsiteY20" fmla="*/ 416718 h 481012"/>
              <a:gd name="connsiteX21" fmla="*/ 307181 w 2388394"/>
              <a:gd name="connsiteY21" fmla="*/ 361950 h 481012"/>
              <a:gd name="connsiteX22" fmla="*/ 185737 w 2388394"/>
              <a:gd name="connsiteY22" fmla="*/ 316706 h 481012"/>
              <a:gd name="connsiteX23" fmla="*/ 100012 w 2388394"/>
              <a:gd name="connsiteY23" fmla="*/ 269081 h 481012"/>
              <a:gd name="connsiteX24" fmla="*/ 40481 w 2388394"/>
              <a:gd name="connsiteY24" fmla="*/ 216693 h 481012"/>
              <a:gd name="connsiteX25" fmla="*/ 14287 w 2388394"/>
              <a:gd name="connsiteY25" fmla="*/ 185737 h 481012"/>
              <a:gd name="connsiteX26" fmla="*/ 2381 w 2388394"/>
              <a:gd name="connsiteY26" fmla="*/ 159543 h 481012"/>
              <a:gd name="connsiteX27" fmla="*/ 0 w 2388394"/>
              <a:gd name="connsiteY27" fmla="*/ 135731 h 481012"/>
              <a:gd name="connsiteX28" fmla="*/ 9525 w 2388394"/>
              <a:gd name="connsiteY28" fmla="*/ 104775 h 481012"/>
              <a:gd name="connsiteX29" fmla="*/ 28575 w 2388394"/>
              <a:gd name="connsiteY29" fmla="*/ 85725 h 481012"/>
              <a:gd name="connsiteX30" fmla="*/ 78581 w 2388394"/>
              <a:gd name="connsiteY30" fmla="*/ 52387 h 481012"/>
              <a:gd name="connsiteX31" fmla="*/ 133350 w 2388394"/>
              <a:gd name="connsiteY31" fmla="*/ 23812 h 481012"/>
              <a:gd name="connsiteX32" fmla="*/ 180975 w 2388394"/>
              <a:gd name="connsiteY32" fmla="*/ 0 h 481012"/>
              <a:gd name="connsiteX33" fmla="*/ 538162 w 2388394"/>
              <a:gd name="connsiteY33" fmla="*/ 128587 h 481012"/>
              <a:gd name="connsiteX34" fmla="*/ 561975 w 2388394"/>
              <a:gd name="connsiteY34" fmla="*/ 150018 h 481012"/>
              <a:gd name="connsiteX35" fmla="*/ 600075 w 2388394"/>
              <a:gd name="connsiteY35" fmla="*/ 173831 h 481012"/>
              <a:gd name="connsiteX36" fmla="*/ 640556 w 2388394"/>
              <a:gd name="connsiteY36" fmla="*/ 190500 h 481012"/>
              <a:gd name="connsiteX37" fmla="*/ 716756 w 2388394"/>
              <a:gd name="connsiteY37" fmla="*/ 209550 h 481012"/>
              <a:gd name="connsiteX38" fmla="*/ 807244 w 2388394"/>
              <a:gd name="connsiteY38" fmla="*/ 221456 h 481012"/>
              <a:gd name="connsiteX39" fmla="*/ 914400 w 2388394"/>
              <a:gd name="connsiteY39" fmla="*/ 240506 h 481012"/>
              <a:gd name="connsiteX40" fmla="*/ 1040606 w 2388394"/>
              <a:gd name="connsiteY40" fmla="*/ 252412 h 481012"/>
              <a:gd name="connsiteX41" fmla="*/ 1195387 w 2388394"/>
              <a:gd name="connsiteY41" fmla="*/ 259556 h 481012"/>
              <a:gd name="connsiteX42" fmla="*/ 1366837 w 2388394"/>
              <a:gd name="connsiteY42" fmla="*/ 261937 h 481012"/>
              <a:gd name="connsiteX43" fmla="*/ 1485900 w 2388394"/>
              <a:gd name="connsiteY43" fmla="*/ 252412 h 481012"/>
              <a:gd name="connsiteX44" fmla="*/ 1595437 w 2388394"/>
              <a:gd name="connsiteY44" fmla="*/ 247650 h 481012"/>
              <a:gd name="connsiteX0" fmla="*/ 1595437 w 2388394"/>
              <a:gd name="connsiteY0" fmla="*/ 247650 h 481012"/>
              <a:gd name="connsiteX1" fmla="*/ 1800225 w 2388394"/>
              <a:gd name="connsiteY1" fmla="*/ 226218 h 481012"/>
              <a:gd name="connsiteX2" fmla="*/ 1888331 w 2388394"/>
              <a:gd name="connsiteY2" fmla="*/ 214312 h 481012"/>
              <a:gd name="connsiteX3" fmla="*/ 2074069 w 2388394"/>
              <a:gd name="connsiteY3" fmla="*/ 190500 h 481012"/>
              <a:gd name="connsiteX4" fmla="*/ 2202656 w 2388394"/>
              <a:gd name="connsiteY4" fmla="*/ 169068 h 481012"/>
              <a:gd name="connsiteX5" fmla="*/ 2255044 w 2388394"/>
              <a:gd name="connsiteY5" fmla="*/ 152400 h 481012"/>
              <a:gd name="connsiteX6" fmla="*/ 2319337 w 2388394"/>
              <a:gd name="connsiteY6" fmla="*/ 116681 h 481012"/>
              <a:gd name="connsiteX7" fmla="*/ 2388394 w 2388394"/>
              <a:gd name="connsiteY7" fmla="*/ 69056 h 481012"/>
              <a:gd name="connsiteX8" fmla="*/ 2312194 w 2388394"/>
              <a:gd name="connsiteY8" fmla="*/ 295275 h 481012"/>
              <a:gd name="connsiteX9" fmla="*/ 2240756 w 2388394"/>
              <a:gd name="connsiteY9" fmla="*/ 326231 h 481012"/>
              <a:gd name="connsiteX10" fmla="*/ 2143125 w 2388394"/>
              <a:gd name="connsiteY10" fmla="*/ 357187 h 481012"/>
              <a:gd name="connsiteX11" fmla="*/ 2071687 w 2388394"/>
              <a:gd name="connsiteY11" fmla="*/ 376237 h 481012"/>
              <a:gd name="connsiteX12" fmla="*/ 1888331 w 2388394"/>
              <a:gd name="connsiteY12" fmla="*/ 419100 h 481012"/>
              <a:gd name="connsiteX13" fmla="*/ 1702594 w 2388394"/>
              <a:gd name="connsiteY13" fmla="*/ 440531 h 481012"/>
              <a:gd name="connsiteX14" fmla="*/ 1469231 w 2388394"/>
              <a:gd name="connsiteY14" fmla="*/ 461962 h 481012"/>
              <a:gd name="connsiteX15" fmla="*/ 1245394 w 2388394"/>
              <a:gd name="connsiteY15" fmla="*/ 476250 h 481012"/>
              <a:gd name="connsiteX16" fmla="*/ 997744 w 2388394"/>
              <a:gd name="connsiteY16" fmla="*/ 481012 h 481012"/>
              <a:gd name="connsiteX17" fmla="*/ 802481 w 2388394"/>
              <a:gd name="connsiteY17" fmla="*/ 471487 h 481012"/>
              <a:gd name="connsiteX18" fmla="*/ 626269 w 2388394"/>
              <a:gd name="connsiteY18" fmla="*/ 447675 h 481012"/>
              <a:gd name="connsiteX19" fmla="*/ 483394 w 2388394"/>
              <a:gd name="connsiteY19" fmla="*/ 416718 h 481012"/>
              <a:gd name="connsiteX20" fmla="*/ 307181 w 2388394"/>
              <a:gd name="connsiteY20" fmla="*/ 361950 h 481012"/>
              <a:gd name="connsiteX21" fmla="*/ 185737 w 2388394"/>
              <a:gd name="connsiteY21" fmla="*/ 316706 h 481012"/>
              <a:gd name="connsiteX22" fmla="*/ 100012 w 2388394"/>
              <a:gd name="connsiteY22" fmla="*/ 269081 h 481012"/>
              <a:gd name="connsiteX23" fmla="*/ 40481 w 2388394"/>
              <a:gd name="connsiteY23" fmla="*/ 216693 h 481012"/>
              <a:gd name="connsiteX24" fmla="*/ 14287 w 2388394"/>
              <a:gd name="connsiteY24" fmla="*/ 185737 h 481012"/>
              <a:gd name="connsiteX25" fmla="*/ 2381 w 2388394"/>
              <a:gd name="connsiteY25" fmla="*/ 159543 h 481012"/>
              <a:gd name="connsiteX26" fmla="*/ 0 w 2388394"/>
              <a:gd name="connsiteY26" fmla="*/ 135731 h 481012"/>
              <a:gd name="connsiteX27" fmla="*/ 9525 w 2388394"/>
              <a:gd name="connsiteY27" fmla="*/ 104775 h 481012"/>
              <a:gd name="connsiteX28" fmla="*/ 28575 w 2388394"/>
              <a:gd name="connsiteY28" fmla="*/ 85725 h 481012"/>
              <a:gd name="connsiteX29" fmla="*/ 78581 w 2388394"/>
              <a:gd name="connsiteY29" fmla="*/ 52387 h 481012"/>
              <a:gd name="connsiteX30" fmla="*/ 133350 w 2388394"/>
              <a:gd name="connsiteY30" fmla="*/ 23812 h 481012"/>
              <a:gd name="connsiteX31" fmla="*/ 180975 w 2388394"/>
              <a:gd name="connsiteY31" fmla="*/ 0 h 481012"/>
              <a:gd name="connsiteX32" fmla="*/ 538162 w 2388394"/>
              <a:gd name="connsiteY32" fmla="*/ 128587 h 481012"/>
              <a:gd name="connsiteX33" fmla="*/ 561975 w 2388394"/>
              <a:gd name="connsiteY33" fmla="*/ 150018 h 481012"/>
              <a:gd name="connsiteX34" fmla="*/ 600075 w 2388394"/>
              <a:gd name="connsiteY34" fmla="*/ 173831 h 481012"/>
              <a:gd name="connsiteX35" fmla="*/ 640556 w 2388394"/>
              <a:gd name="connsiteY35" fmla="*/ 190500 h 481012"/>
              <a:gd name="connsiteX36" fmla="*/ 716756 w 2388394"/>
              <a:gd name="connsiteY36" fmla="*/ 209550 h 481012"/>
              <a:gd name="connsiteX37" fmla="*/ 807244 w 2388394"/>
              <a:gd name="connsiteY37" fmla="*/ 221456 h 481012"/>
              <a:gd name="connsiteX38" fmla="*/ 914400 w 2388394"/>
              <a:gd name="connsiteY38" fmla="*/ 240506 h 481012"/>
              <a:gd name="connsiteX39" fmla="*/ 1040606 w 2388394"/>
              <a:gd name="connsiteY39" fmla="*/ 252412 h 481012"/>
              <a:gd name="connsiteX40" fmla="*/ 1195387 w 2388394"/>
              <a:gd name="connsiteY40" fmla="*/ 259556 h 481012"/>
              <a:gd name="connsiteX41" fmla="*/ 1366837 w 2388394"/>
              <a:gd name="connsiteY41" fmla="*/ 261937 h 481012"/>
              <a:gd name="connsiteX42" fmla="*/ 1485900 w 2388394"/>
              <a:gd name="connsiteY42" fmla="*/ 252412 h 481012"/>
              <a:gd name="connsiteX43" fmla="*/ 1595437 w 2388394"/>
              <a:gd name="connsiteY43" fmla="*/ 247650 h 481012"/>
              <a:gd name="connsiteX0" fmla="*/ 1595437 w 2319337"/>
              <a:gd name="connsiteY0" fmla="*/ 247650 h 481012"/>
              <a:gd name="connsiteX1" fmla="*/ 1800225 w 2319337"/>
              <a:gd name="connsiteY1" fmla="*/ 226218 h 481012"/>
              <a:gd name="connsiteX2" fmla="*/ 1888331 w 2319337"/>
              <a:gd name="connsiteY2" fmla="*/ 214312 h 481012"/>
              <a:gd name="connsiteX3" fmla="*/ 2074069 w 2319337"/>
              <a:gd name="connsiteY3" fmla="*/ 190500 h 481012"/>
              <a:gd name="connsiteX4" fmla="*/ 2202656 w 2319337"/>
              <a:gd name="connsiteY4" fmla="*/ 169068 h 481012"/>
              <a:gd name="connsiteX5" fmla="*/ 2255044 w 2319337"/>
              <a:gd name="connsiteY5" fmla="*/ 152400 h 481012"/>
              <a:gd name="connsiteX6" fmla="*/ 2319337 w 2319337"/>
              <a:gd name="connsiteY6" fmla="*/ 116681 h 481012"/>
              <a:gd name="connsiteX7" fmla="*/ 2312194 w 2319337"/>
              <a:gd name="connsiteY7" fmla="*/ 295275 h 481012"/>
              <a:gd name="connsiteX8" fmla="*/ 2240756 w 2319337"/>
              <a:gd name="connsiteY8" fmla="*/ 326231 h 481012"/>
              <a:gd name="connsiteX9" fmla="*/ 2143125 w 2319337"/>
              <a:gd name="connsiteY9" fmla="*/ 357187 h 481012"/>
              <a:gd name="connsiteX10" fmla="*/ 2071687 w 2319337"/>
              <a:gd name="connsiteY10" fmla="*/ 376237 h 481012"/>
              <a:gd name="connsiteX11" fmla="*/ 1888331 w 2319337"/>
              <a:gd name="connsiteY11" fmla="*/ 419100 h 481012"/>
              <a:gd name="connsiteX12" fmla="*/ 1702594 w 2319337"/>
              <a:gd name="connsiteY12" fmla="*/ 440531 h 481012"/>
              <a:gd name="connsiteX13" fmla="*/ 1469231 w 2319337"/>
              <a:gd name="connsiteY13" fmla="*/ 461962 h 481012"/>
              <a:gd name="connsiteX14" fmla="*/ 1245394 w 2319337"/>
              <a:gd name="connsiteY14" fmla="*/ 476250 h 481012"/>
              <a:gd name="connsiteX15" fmla="*/ 997744 w 2319337"/>
              <a:gd name="connsiteY15" fmla="*/ 481012 h 481012"/>
              <a:gd name="connsiteX16" fmla="*/ 802481 w 2319337"/>
              <a:gd name="connsiteY16" fmla="*/ 471487 h 481012"/>
              <a:gd name="connsiteX17" fmla="*/ 626269 w 2319337"/>
              <a:gd name="connsiteY17" fmla="*/ 447675 h 481012"/>
              <a:gd name="connsiteX18" fmla="*/ 483394 w 2319337"/>
              <a:gd name="connsiteY18" fmla="*/ 416718 h 481012"/>
              <a:gd name="connsiteX19" fmla="*/ 307181 w 2319337"/>
              <a:gd name="connsiteY19" fmla="*/ 361950 h 481012"/>
              <a:gd name="connsiteX20" fmla="*/ 185737 w 2319337"/>
              <a:gd name="connsiteY20" fmla="*/ 316706 h 481012"/>
              <a:gd name="connsiteX21" fmla="*/ 100012 w 2319337"/>
              <a:gd name="connsiteY21" fmla="*/ 269081 h 481012"/>
              <a:gd name="connsiteX22" fmla="*/ 40481 w 2319337"/>
              <a:gd name="connsiteY22" fmla="*/ 216693 h 481012"/>
              <a:gd name="connsiteX23" fmla="*/ 14287 w 2319337"/>
              <a:gd name="connsiteY23" fmla="*/ 185737 h 481012"/>
              <a:gd name="connsiteX24" fmla="*/ 2381 w 2319337"/>
              <a:gd name="connsiteY24" fmla="*/ 159543 h 481012"/>
              <a:gd name="connsiteX25" fmla="*/ 0 w 2319337"/>
              <a:gd name="connsiteY25" fmla="*/ 135731 h 481012"/>
              <a:gd name="connsiteX26" fmla="*/ 9525 w 2319337"/>
              <a:gd name="connsiteY26" fmla="*/ 104775 h 481012"/>
              <a:gd name="connsiteX27" fmla="*/ 28575 w 2319337"/>
              <a:gd name="connsiteY27" fmla="*/ 85725 h 481012"/>
              <a:gd name="connsiteX28" fmla="*/ 78581 w 2319337"/>
              <a:gd name="connsiteY28" fmla="*/ 52387 h 481012"/>
              <a:gd name="connsiteX29" fmla="*/ 133350 w 2319337"/>
              <a:gd name="connsiteY29" fmla="*/ 23812 h 481012"/>
              <a:gd name="connsiteX30" fmla="*/ 180975 w 2319337"/>
              <a:gd name="connsiteY30" fmla="*/ 0 h 481012"/>
              <a:gd name="connsiteX31" fmla="*/ 538162 w 2319337"/>
              <a:gd name="connsiteY31" fmla="*/ 128587 h 481012"/>
              <a:gd name="connsiteX32" fmla="*/ 561975 w 2319337"/>
              <a:gd name="connsiteY32" fmla="*/ 150018 h 481012"/>
              <a:gd name="connsiteX33" fmla="*/ 600075 w 2319337"/>
              <a:gd name="connsiteY33" fmla="*/ 173831 h 481012"/>
              <a:gd name="connsiteX34" fmla="*/ 640556 w 2319337"/>
              <a:gd name="connsiteY34" fmla="*/ 190500 h 481012"/>
              <a:gd name="connsiteX35" fmla="*/ 716756 w 2319337"/>
              <a:gd name="connsiteY35" fmla="*/ 209550 h 481012"/>
              <a:gd name="connsiteX36" fmla="*/ 807244 w 2319337"/>
              <a:gd name="connsiteY36" fmla="*/ 221456 h 481012"/>
              <a:gd name="connsiteX37" fmla="*/ 914400 w 2319337"/>
              <a:gd name="connsiteY37" fmla="*/ 240506 h 481012"/>
              <a:gd name="connsiteX38" fmla="*/ 1040606 w 2319337"/>
              <a:gd name="connsiteY38" fmla="*/ 252412 h 481012"/>
              <a:gd name="connsiteX39" fmla="*/ 1195387 w 2319337"/>
              <a:gd name="connsiteY39" fmla="*/ 259556 h 481012"/>
              <a:gd name="connsiteX40" fmla="*/ 1366837 w 2319337"/>
              <a:gd name="connsiteY40" fmla="*/ 261937 h 481012"/>
              <a:gd name="connsiteX41" fmla="*/ 1485900 w 2319337"/>
              <a:gd name="connsiteY41" fmla="*/ 252412 h 481012"/>
              <a:gd name="connsiteX42" fmla="*/ 1595437 w 2319337"/>
              <a:gd name="connsiteY42" fmla="*/ 247650 h 481012"/>
              <a:gd name="connsiteX0" fmla="*/ 1595437 w 2312194"/>
              <a:gd name="connsiteY0" fmla="*/ 247650 h 481012"/>
              <a:gd name="connsiteX1" fmla="*/ 1800225 w 2312194"/>
              <a:gd name="connsiteY1" fmla="*/ 226218 h 481012"/>
              <a:gd name="connsiteX2" fmla="*/ 1888331 w 2312194"/>
              <a:gd name="connsiteY2" fmla="*/ 214312 h 481012"/>
              <a:gd name="connsiteX3" fmla="*/ 2074069 w 2312194"/>
              <a:gd name="connsiteY3" fmla="*/ 190500 h 481012"/>
              <a:gd name="connsiteX4" fmla="*/ 2202656 w 2312194"/>
              <a:gd name="connsiteY4" fmla="*/ 169068 h 481012"/>
              <a:gd name="connsiteX5" fmla="*/ 2255044 w 2312194"/>
              <a:gd name="connsiteY5" fmla="*/ 152400 h 481012"/>
              <a:gd name="connsiteX6" fmla="*/ 2312194 w 2312194"/>
              <a:gd name="connsiteY6" fmla="*/ 295275 h 481012"/>
              <a:gd name="connsiteX7" fmla="*/ 2240756 w 2312194"/>
              <a:gd name="connsiteY7" fmla="*/ 326231 h 481012"/>
              <a:gd name="connsiteX8" fmla="*/ 2143125 w 2312194"/>
              <a:gd name="connsiteY8" fmla="*/ 357187 h 481012"/>
              <a:gd name="connsiteX9" fmla="*/ 2071687 w 2312194"/>
              <a:gd name="connsiteY9" fmla="*/ 376237 h 481012"/>
              <a:gd name="connsiteX10" fmla="*/ 1888331 w 2312194"/>
              <a:gd name="connsiteY10" fmla="*/ 419100 h 481012"/>
              <a:gd name="connsiteX11" fmla="*/ 1702594 w 2312194"/>
              <a:gd name="connsiteY11" fmla="*/ 440531 h 481012"/>
              <a:gd name="connsiteX12" fmla="*/ 1469231 w 2312194"/>
              <a:gd name="connsiteY12" fmla="*/ 461962 h 481012"/>
              <a:gd name="connsiteX13" fmla="*/ 1245394 w 2312194"/>
              <a:gd name="connsiteY13" fmla="*/ 476250 h 481012"/>
              <a:gd name="connsiteX14" fmla="*/ 997744 w 2312194"/>
              <a:gd name="connsiteY14" fmla="*/ 481012 h 481012"/>
              <a:gd name="connsiteX15" fmla="*/ 802481 w 2312194"/>
              <a:gd name="connsiteY15" fmla="*/ 471487 h 481012"/>
              <a:gd name="connsiteX16" fmla="*/ 626269 w 2312194"/>
              <a:gd name="connsiteY16" fmla="*/ 447675 h 481012"/>
              <a:gd name="connsiteX17" fmla="*/ 483394 w 2312194"/>
              <a:gd name="connsiteY17" fmla="*/ 416718 h 481012"/>
              <a:gd name="connsiteX18" fmla="*/ 307181 w 2312194"/>
              <a:gd name="connsiteY18" fmla="*/ 361950 h 481012"/>
              <a:gd name="connsiteX19" fmla="*/ 185737 w 2312194"/>
              <a:gd name="connsiteY19" fmla="*/ 316706 h 481012"/>
              <a:gd name="connsiteX20" fmla="*/ 100012 w 2312194"/>
              <a:gd name="connsiteY20" fmla="*/ 269081 h 481012"/>
              <a:gd name="connsiteX21" fmla="*/ 40481 w 2312194"/>
              <a:gd name="connsiteY21" fmla="*/ 216693 h 481012"/>
              <a:gd name="connsiteX22" fmla="*/ 14287 w 2312194"/>
              <a:gd name="connsiteY22" fmla="*/ 185737 h 481012"/>
              <a:gd name="connsiteX23" fmla="*/ 2381 w 2312194"/>
              <a:gd name="connsiteY23" fmla="*/ 159543 h 481012"/>
              <a:gd name="connsiteX24" fmla="*/ 0 w 2312194"/>
              <a:gd name="connsiteY24" fmla="*/ 135731 h 481012"/>
              <a:gd name="connsiteX25" fmla="*/ 9525 w 2312194"/>
              <a:gd name="connsiteY25" fmla="*/ 104775 h 481012"/>
              <a:gd name="connsiteX26" fmla="*/ 28575 w 2312194"/>
              <a:gd name="connsiteY26" fmla="*/ 85725 h 481012"/>
              <a:gd name="connsiteX27" fmla="*/ 78581 w 2312194"/>
              <a:gd name="connsiteY27" fmla="*/ 52387 h 481012"/>
              <a:gd name="connsiteX28" fmla="*/ 133350 w 2312194"/>
              <a:gd name="connsiteY28" fmla="*/ 23812 h 481012"/>
              <a:gd name="connsiteX29" fmla="*/ 180975 w 2312194"/>
              <a:gd name="connsiteY29" fmla="*/ 0 h 481012"/>
              <a:gd name="connsiteX30" fmla="*/ 538162 w 2312194"/>
              <a:gd name="connsiteY30" fmla="*/ 128587 h 481012"/>
              <a:gd name="connsiteX31" fmla="*/ 561975 w 2312194"/>
              <a:gd name="connsiteY31" fmla="*/ 150018 h 481012"/>
              <a:gd name="connsiteX32" fmla="*/ 600075 w 2312194"/>
              <a:gd name="connsiteY32" fmla="*/ 173831 h 481012"/>
              <a:gd name="connsiteX33" fmla="*/ 640556 w 2312194"/>
              <a:gd name="connsiteY33" fmla="*/ 190500 h 481012"/>
              <a:gd name="connsiteX34" fmla="*/ 716756 w 2312194"/>
              <a:gd name="connsiteY34" fmla="*/ 209550 h 481012"/>
              <a:gd name="connsiteX35" fmla="*/ 807244 w 2312194"/>
              <a:gd name="connsiteY35" fmla="*/ 221456 h 481012"/>
              <a:gd name="connsiteX36" fmla="*/ 914400 w 2312194"/>
              <a:gd name="connsiteY36" fmla="*/ 240506 h 481012"/>
              <a:gd name="connsiteX37" fmla="*/ 1040606 w 2312194"/>
              <a:gd name="connsiteY37" fmla="*/ 252412 h 481012"/>
              <a:gd name="connsiteX38" fmla="*/ 1195387 w 2312194"/>
              <a:gd name="connsiteY38" fmla="*/ 259556 h 481012"/>
              <a:gd name="connsiteX39" fmla="*/ 1366837 w 2312194"/>
              <a:gd name="connsiteY39" fmla="*/ 261937 h 481012"/>
              <a:gd name="connsiteX40" fmla="*/ 1485900 w 2312194"/>
              <a:gd name="connsiteY40" fmla="*/ 252412 h 481012"/>
              <a:gd name="connsiteX41" fmla="*/ 1595437 w 2312194"/>
              <a:gd name="connsiteY41" fmla="*/ 247650 h 481012"/>
              <a:gd name="connsiteX0" fmla="*/ 1595437 w 2312194"/>
              <a:gd name="connsiteY0" fmla="*/ 247650 h 481012"/>
              <a:gd name="connsiteX1" fmla="*/ 1800225 w 2312194"/>
              <a:gd name="connsiteY1" fmla="*/ 226218 h 481012"/>
              <a:gd name="connsiteX2" fmla="*/ 1888331 w 2312194"/>
              <a:gd name="connsiteY2" fmla="*/ 214312 h 481012"/>
              <a:gd name="connsiteX3" fmla="*/ 2074069 w 2312194"/>
              <a:gd name="connsiteY3" fmla="*/ 190500 h 481012"/>
              <a:gd name="connsiteX4" fmla="*/ 2202656 w 2312194"/>
              <a:gd name="connsiteY4" fmla="*/ 169068 h 481012"/>
              <a:gd name="connsiteX5" fmla="*/ 2312194 w 2312194"/>
              <a:gd name="connsiteY5" fmla="*/ 295275 h 481012"/>
              <a:gd name="connsiteX6" fmla="*/ 2240756 w 2312194"/>
              <a:gd name="connsiteY6" fmla="*/ 326231 h 481012"/>
              <a:gd name="connsiteX7" fmla="*/ 2143125 w 2312194"/>
              <a:gd name="connsiteY7" fmla="*/ 357187 h 481012"/>
              <a:gd name="connsiteX8" fmla="*/ 2071687 w 2312194"/>
              <a:gd name="connsiteY8" fmla="*/ 376237 h 481012"/>
              <a:gd name="connsiteX9" fmla="*/ 1888331 w 2312194"/>
              <a:gd name="connsiteY9" fmla="*/ 419100 h 481012"/>
              <a:gd name="connsiteX10" fmla="*/ 1702594 w 2312194"/>
              <a:gd name="connsiteY10" fmla="*/ 440531 h 481012"/>
              <a:gd name="connsiteX11" fmla="*/ 1469231 w 2312194"/>
              <a:gd name="connsiteY11" fmla="*/ 461962 h 481012"/>
              <a:gd name="connsiteX12" fmla="*/ 1245394 w 2312194"/>
              <a:gd name="connsiteY12" fmla="*/ 476250 h 481012"/>
              <a:gd name="connsiteX13" fmla="*/ 997744 w 2312194"/>
              <a:gd name="connsiteY13" fmla="*/ 481012 h 481012"/>
              <a:gd name="connsiteX14" fmla="*/ 802481 w 2312194"/>
              <a:gd name="connsiteY14" fmla="*/ 471487 h 481012"/>
              <a:gd name="connsiteX15" fmla="*/ 626269 w 2312194"/>
              <a:gd name="connsiteY15" fmla="*/ 447675 h 481012"/>
              <a:gd name="connsiteX16" fmla="*/ 483394 w 2312194"/>
              <a:gd name="connsiteY16" fmla="*/ 416718 h 481012"/>
              <a:gd name="connsiteX17" fmla="*/ 307181 w 2312194"/>
              <a:gd name="connsiteY17" fmla="*/ 361950 h 481012"/>
              <a:gd name="connsiteX18" fmla="*/ 185737 w 2312194"/>
              <a:gd name="connsiteY18" fmla="*/ 316706 h 481012"/>
              <a:gd name="connsiteX19" fmla="*/ 100012 w 2312194"/>
              <a:gd name="connsiteY19" fmla="*/ 269081 h 481012"/>
              <a:gd name="connsiteX20" fmla="*/ 40481 w 2312194"/>
              <a:gd name="connsiteY20" fmla="*/ 216693 h 481012"/>
              <a:gd name="connsiteX21" fmla="*/ 14287 w 2312194"/>
              <a:gd name="connsiteY21" fmla="*/ 185737 h 481012"/>
              <a:gd name="connsiteX22" fmla="*/ 2381 w 2312194"/>
              <a:gd name="connsiteY22" fmla="*/ 159543 h 481012"/>
              <a:gd name="connsiteX23" fmla="*/ 0 w 2312194"/>
              <a:gd name="connsiteY23" fmla="*/ 135731 h 481012"/>
              <a:gd name="connsiteX24" fmla="*/ 9525 w 2312194"/>
              <a:gd name="connsiteY24" fmla="*/ 104775 h 481012"/>
              <a:gd name="connsiteX25" fmla="*/ 28575 w 2312194"/>
              <a:gd name="connsiteY25" fmla="*/ 85725 h 481012"/>
              <a:gd name="connsiteX26" fmla="*/ 78581 w 2312194"/>
              <a:gd name="connsiteY26" fmla="*/ 52387 h 481012"/>
              <a:gd name="connsiteX27" fmla="*/ 133350 w 2312194"/>
              <a:gd name="connsiteY27" fmla="*/ 23812 h 481012"/>
              <a:gd name="connsiteX28" fmla="*/ 180975 w 2312194"/>
              <a:gd name="connsiteY28" fmla="*/ 0 h 481012"/>
              <a:gd name="connsiteX29" fmla="*/ 538162 w 2312194"/>
              <a:gd name="connsiteY29" fmla="*/ 128587 h 481012"/>
              <a:gd name="connsiteX30" fmla="*/ 561975 w 2312194"/>
              <a:gd name="connsiteY30" fmla="*/ 150018 h 481012"/>
              <a:gd name="connsiteX31" fmla="*/ 600075 w 2312194"/>
              <a:gd name="connsiteY31" fmla="*/ 173831 h 481012"/>
              <a:gd name="connsiteX32" fmla="*/ 640556 w 2312194"/>
              <a:gd name="connsiteY32" fmla="*/ 190500 h 481012"/>
              <a:gd name="connsiteX33" fmla="*/ 716756 w 2312194"/>
              <a:gd name="connsiteY33" fmla="*/ 209550 h 481012"/>
              <a:gd name="connsiteX34" fmla="*/ 807244 w 2312194"/>
              <a:gd name="connsiteY34" fmla="*/ 221456 h 481012"/>
              <a:gd name="connsiteX35" fmla="*/ 914400 w 2312194"/>
              <a:gd name="connsiteY35" fmla="*/ 240506 h 481012"/>
              <a:gd name="connsiteX36" fmla="*/ 1040606 w 2312194"/>
              <a:gd name="connsiteY36" fmla="*/ 252412 h 481012"/>
              <a:gd name="connsiteX37" fmla="*/ 1195387 w 2312194"/>
              <a:gd name="connsiteY37" fmla="*/ 259556 h 481012"/>
              <a:gd name="connsiteX38" fmla="*/ 1366837 w 2312194"/>
              <a:gd name="connsiteY38" fmla="*/ 261937 h 481012"/>
              <a:gd name="connsiteX39" fmla="*/ 1485900 w 2312194"/>
              <a:gd name="connsiteY39" fmla="*/ 252412 h 481012"/>
              <a:gd name="connsiteX40" fmla="*/ 1595437 w 2312194"/>
              <a:gd name="connsiteY40" fmla="*/ 247650 h 481012"/>
              <a:gd name="connsiteX0" fmla="*/ 1595437 w 2240756"/>
              <a:gd name="connsiteY0" fmla="*/ 247650 h 481012"/>
              <a:gd name="connsiteX1" fmla="*/ 1800225 w 2240756"/>
              <a:gd name="connsiteY1" fmla="*/ 226218 h 481012"/>
              <a:gd name="connsiteX2" fmla="*/ 1888331 w 2240756"/>
              <a:gd name="connsiteY2" fmla="*/ 214312 h 481012"/>
              <a:gd name="connsiteX3" fmla="*/ 2074069 w 2240756"/>
              <a:gd name="connsiteY3" fmla="*/ 190500 h 481012"/>
              <a:gd name="connsiteX4" fmla="*/ 2202656 w 2240756"/>
              <a:gd name="connsiteY4" fmla="*/ 169068 h 481012"/>
              <a:gd name="connsiteX5" fmla="*/ 2240756 w 2240756"/>
              <a:gd name="connsiteY5" fmla="*/ 326231 h 481012"/>
              <a:gd name="connsiteX6" fmla="*/ 2143125 w 2240756"/>
              <a:gd name="connsiteY6" fmla="*/ 357187 h 481012"/>
              <a:gd name="connsiteX7" fmla="*/ 2071687 w 2240756"/>
              <a:gd name="connsiteY7" fmla="*/ 376237 h 481012"/>
              <a:gd name="connsiteX8" fmla="*/ 1888331 w 2240756"/>
              <a:gd name="connsiteY8" fmla="*/ 419100 h 481012"/>
              <a:gd name="connsiteX9" fmla="*/ 1702594 w 2240756"/>
              <a:gd name="connsiteY9" fmla="*/ 440531 h 481012"/>
              <a:gd name="connsiteX10" fmla="*/ 1469231 w 2240756"/>
              <a:gd name="connsiteY10" fmla="*/ 461962 h 481012"/>
              <a:gd name="connsiteX11" fmla="*/ 1245394 w 2240756"/>
              <a:gd name="connsiteY11" fmla="*/ 476250 h 481012"/>
              <a:gd name="connsiteX12" fmla="*/ 997744 w 2240756"/>
              <a:gd name="connsiteY12" fmla="*/ 481012 h 481012"/>
              <a:gd name="connsiteX13" fmla="*/ 802481 w 2240756"/>
              <a:gd name="connsiteY13" fmla="*/ 471487 h 481012"/>
              <a:gd name="connsiteX14" fmla="*/ 626269 w 2240756"/>
              <a:gd name="connsiteY14" fmla="*/ 447675 h 481012"/>
              <a:gd name="connsiteX15" fmla="*/ 483394 w 2240756"/>
              <a:gd name="connsiteY15" fmla="*/ 416718 h 481012"/>
              <a:gd name="connsiteX16" fmla="*/ 307181 w 2240756"/>
              <a:gd name="connsiteY16" fmla="*/ 361950 h 481012"/>
              <a:gd name="connsiteX17" fmla="*/ 185737 w 2240756"/>
              <a:gd name="connsiteY17" fmla="*/ 316706 h 481012"/>
              <a:gd name="connsiteX18" fmla="*/ 100012 w 2240756"/>
              <a:gd name="connsiteY18" fmla="*/ 269081 h 481012"/>
              <a:gd name="connsiteX19" fmla="*/ 40481 w 2240756"/>
              <a:gd name="connsiteY19" fmla="*/ 216693 h 481012"/>
              <a:gd name="connsiteX20" fmla="*/ 14287 w 2240756"/>
              <a:gd name="connsiteY20" fmla="*/ 185737 h 481012"/>
              <a:gd name="connsiteX21" fmla="*/ 2381 w 2240756"/>
              <a:gd name="connsiteY21" fmla="*/ 159543 h 481012"/>
              <a:gd name="connsiteX22" fmla="*/ 0 w 2240756"/>
              <a:gd name="connsiteY22" fmla="*/ 135731 h 481012"/>
              <a:gd name="connsiteX23" fmla="*/ 9525 w 2240756"/>
              <a:gd name="connsiteY23" fmla="*/ 104775 h 481012"/>
              <a:gd name="connsiteX24" fmla="*/ 28575 w 2240756"/>
              <a:gd name="connsiteY24" fmla="*/ 85725 h 481012"/>
              <a:gd name="connsiteX25" fmla="*/ 78581 w 2240756"/>
              <a:gd name="connsiteY25" fmla="*/ 52387 h 481012"/>
              <a:gd name="connsiteX26" fmla="*/ 133350 w 2240756"/>
              <a:gd name="connsiteY26" fmla="*/ 23812 h 481012"/>
              <a:gd name="connsiteX27" fmla="*/ 180975 w 2240756"/>
              <a:gd name="connsiteY27" fmla="*/ 0 h 481012"/>
              <a:gd name="connsiteX28" fmla="*/ 538162 w 2240756"/>
              <a:gd name="connsiteY28" fmla="*/ 128587 h 481012"/>
              <a:gd name="connsiteX29" fmla="*/ 561975 w 2240756"/>
              <a:gd name="connsiteY29" fmla="*/ 150018 h 481012"/>
              <a:gd name="connsiteX30" fmla="*/ 600075 w 2240756"/>
              <a:gd name="connsiteY30" fmla="*/ 173831 h 481012"/>
              <a:gd name="connsiteX31" fmla="*/ 640556 w 2240756"/>
              <a:gd name="connsiteY31" fmla="*/ 190500 h 481012"/>
              <a:gd name="connsiteX32" fmla="*/ 716756 w 2240756"/>
              <a:gd name="connsiteY32" fmla="*/ 209550 h 481012"/>
              <a:gd name="connsiteX33" fmla="*/ 807244 w 2240756"/>
              <a:gd name="connsiteY33" fmla="*/ 221456 h 481012"/>
              <a:gd name="connsiteX34" fmla="*/ 914400 w 2240756"/>
              <a:gd name="connsiteY34" fmla="*/ 240506 h 481012"/>
              <a:gd name="connsiteX35" fmla="*/ 1040606 w 2240756"/>
              <a:gd name="connsiteY35" fmla="*/ 252412 h 481012"/>
              <a:gd name="connsiteX36" fmla="*/ 1195387 w 2240756"/>
              <a:gd name="connsiteY36" fmla="*/ 259556 h 481012"/>
              <a:gd name="connsiteX37" fmla="*/ 1366837 w 2240756"/>
              <a:gd name="connsiteY37" fmla="*/ 261937 h 481012"/>
              <a:gd name="connsiteX38" fmla="*/ 1485900 w 2240756"/>
              <a:gd name="connsiteY38" fmla="*/ 252412 h 481012"/>
              <a:gd name="connsiteX39" fmla="*/ 1595437 w 2240756"/>
              <a:gd name="connsiteY39" fmla="*/ 247650 h 481012"/>
              <a:gd name="connsiteX0" fmla="*/ 1595437 w 2202656"/>
              <a:gd name="connsiteY0" fmla="*/ 247650 h 481012"/>
              <a:gd name="connsiteX1" fmla="*/ 1800225 w 2202656"/>
              <a:gd name="connsiteY1" fmla="*/ 226218 h 481012"/>
              <a:gd name="connsiteX2" fmla="*/ 1888331 w 2202656"/>
              <a:gd name="connsiteY2" fmla="*/ 214312 h 481012"/>
              <a:gd name="connsiteX3" fmla="*/ 2074069 w 2202656"/>
              <a:gd name="connsiteY3" fmla="*/ 190500 h 481012"/>
              <a:gd name="connsiteX4" fmla="*/ 2202656 w 2202656"/>
              <a:gd name="connsiteY4" fmla="*/ 169068 h 481012"/>
              <a:gd name="connsiteX5" fmla="*/ 2143125 w 2202656"/>
              <a:gd name="connsiteY5" fmla="*/ 357187 h 481012"/>
              <a:gd name="connsiteX6" fmla="*/ 2071687 w 2202656"/>
              <a:gd name="connsiteY6" fmla="*/ 376237 h 481012"/>
              <a:gd name="connsiteX7" fmla="*/ 1888331 w 2202656"/>
              <a:gd name="connsiteY7" fmla="*/ 419100 h 481012"/>
              <a:gd name="connsiteX8" fmla="*/ 1702594 w 2202656"/>
              <a:gd name="connsiteY8" fmla="*/ 440531 h 481012"/>
              <a:gd name="connsiteX9" fmla="*/ 1469231 w 2202656"/>
              <a:gd name="connsiteY9" fmla="*/ 461962 h 481012"/>
              <a:gd name="connsiteX10" fmla="*/ 1245394 w 2202656"/>
              <a:gd name="connsiteY10" fmla="*/ 476250 h 481012"/>
              <a:gd name="connsiteX11" fmla="*/ 997744 w 2202656"/>
              <a:gd name="connsiteY11" fmla="*/ 481012 h 481012"/>
              <a:gd name="connsiteX12" fmla="*/ 802481 w 2202656"/>
              <a:gd name="connsiteY12" fmla="*/ 471487 h 481012"/>
              <a:gd name="connsiteX13" fmla="*/ 626269 w 2202656"/>
              <a:gd name="connsiteY13" fmla="*/ 447675 h 481012"/>
              <a:gd name="connsiteX14" fmla="*/ 483394 w 2202656"/>
              <a:gd name="connsiteY14" fmla="*/ 416718 h 481012"/>
              <a:gd name="connsiteX15" fmla="*/ 307181 w 2202656"/>
              <a:gd name="connsiteY15" fmla="*/ 361950 h 481012"/>
              <a:gd name="connsiteX16" fmla="*/ 185737 w 2202656"/>
              <a:gd name="connsiteY16" fmla="*/ 316706 h 481012"/>
              <a:gd name="connsiteX17" fmla="*/ 100012 w 2202656"/>
              <a:gd name="connsiteY17" fmla="*/ 269081 h 481012"/>
              <a:gd name="connsiteX18" fmla="*/ 40481 w 2202656"/>
              <a:gd name="connsiteY18" fmla="*/ 216693 h 481012"/>
              <a:gd name="connsiteX19" fmla="*/ 14287 w 2202656"/>
              <a:gd name="connsiteY19" fmla="*/ 185737 h 481012"/>
              <a:gd name="connsiteX20" fmla="*/ 2381 w 2202656"/>
              <a:gd name="connsiteY20" fmla="*/ 159543 h 481012"/>
              <a:gd name="connsiteX21" fmla="*/ 0 w 2202656"/>
              <a:gd name="connsiteY21" fmla="*/ 135731 h 481012"/>
              <a:gd name="connsiteX22" fmla="*/ 9525 w 2202656"/>
              <a:gd name="connsiteY22" fmla="*/ 104775 h 481012"/>
              <a:gd name="connsiteX23" fmla="*/ 28575 w 2202656"/>
              <a:gd name="connsiteY23" fmla="*/ 85725 h 481012"/>
              <a:gd name="connsiteX24" fmla="*/ 78581 w 2202656"/>
              <a:gd name="connsiteY24" fmla="*/ 52387 h 481012"/>
              <a:gd name="connsiteX25" fmla="*/ 133350 w 2202656"/>
              <a:gd name="connsiteY25" fmla="*/ 23812 h 481012"/>
              <a:gd name="connsiteX26" fmla="*/ 180975 w 2202656"/>
              <a:gd name="connsiteY26" fmla="*/ 0 h 481012"/>
              <a:gd name="connsiteX27" fmla="*/ 538162 w 2202656"/>
              <a:gd name="connsiteY27" fmla="*/ 128587 h 481012"/>
              <a:gd name="connsiteX28" fmla="*/ 561975 w 2202656"/>
              <a:gd name="connsiteY28" fmla="*/ 150018 h 481012"/>
              <a:gd name="connsiteX29" fmla="*/ 600075 w 2202656"/>
              <a:gd name="connsiteY29" fmla="*/ 173831 h 481012"/>
              <a:gd name="connsiteX30" fmla="*/ 640556 w 2202656"/>
              <a:gd name="connsiteY30" fmla="*/ 190500 h 481012"/>
              <a:gd name="connsiteX31" fmla="*/ 716756 w 2202656"/>
              <a:gd name="connsiteY31" fmla="*/ 209550 h 481012"/>
              <a:gd name="connsiteX32" fmla="*/ 807244 w 2202656"/>
              <a:gd name="connsiteY32" fmla="*/ 221456 h 481012"/>
              <a:gd name="connsiteX33" fmla="*/ 914400 w 2202656"/>
              <a:gd name="connsiteY33" fmla="*/ 240506 h 481012"/>
              <a:gd name="connsiteX34" fmla="*/ 1040606 w 2202656"/>
              <a:gd name="connsiteY34" fmla="*/ 252412 h 481012"/>
              <a:gd name="connsiteX35" fmla="*/ 1195387 w 2202656"/>
              <a:gd name="connsiteY35" fmla="*/ 259556 h 481012"/>
              <a:gd name="connsiteX36" fmla="*/ 1366837 w 2202656"/>
              <a:gd name="connsiteY36" fmla="*/ 261937 h 481012"/>
              <a:gd name="connsiteX37" fmla="*/ 1485900 w 2202656"/>
              <a:gd name="connsiteY37" fmla="*/ 252412 h 481012"/>
              <a:gd name="connsiteX38" fmla="*/ 1595437 w 2202656"/>
              <a:gd name="connsiteY38" fmla="*/ 247650 h 481012"/>
              <a:gd name="connsiteX0" fmla="*/ 1595437 w 2202656"/>
              <a:gd name="connsiteY0" fmla="*/ 247650 h 481012"/>
              <a:gd name="connsiteX1" fmla="*/ 1800225 w 2202656"/>
              <a:gd name="connsiteY1" fmla="*/ 226218 h 481012"/>
              <a:gd name="connsiteX2" fmla="*/ 1888331 w 2202656"/>
              <a:gd name="connsiteY2" fmla="*/ 214312 h 481012"/>
              <a:gd name="connsiteX3" fmla="*/ 2074069 w 2202656"/>
              <a:gd name="connsiteY3" fmla="*/ 190500 h 481012"/>
              <a:gd name="connsiteX4" fmla="*/ 2202656 w 2202656"/>
              <a:gd name="connsiteY4" fmla="*/ 169068 h 481012"/>
              <a:gd name="connsiteX5" fmla="*/ 2071687 w 2202656"/>
              <a:gd name="connsiteY5" fmla="*/ 376237 h 481012"/>
              <a:gd name="connsiteX6" fmla="*/ 1888331 w 2202656"/>
              <a:gd name="connsiteY6" fmla="*/ 419100 h 481012"/>
              <a:gd name="connsiteX7" fmla="*/ 1702594 w 2202656"/>
              <a:gd name="connsiteY7" fmla="*/ 440531 h 481012"/>
              <a:gd name="connsiteX8" fmla="*/ 1469231 w 2202656"/>
              <a:gd name="connsiteY8" fmla="*/ 461962 h 481012"/>
              <a:gd name="connsiteX9" fmla="*/ 1245394 w 2202656"/>
              <a:gd name="connsiteY9" fmla="*/ 476250 h 481012"/>
              <a:gd name="connsiteX10" fmla="*/ 997744 w 2202656"/>
              <a:gd name="connsiteY10" fmla="*/ 481012 h 481012"/>
              <a:gd name="connsiteX11" fmla="*/ 802481 w 2202656"/>
              <a:gd name="connsiteY11" fmla="*/ 471487 h 481012"/>
              <a:gd name="connsiteX12" fmla="*/ 626269 w 2202656"/>
              <a:gd name="connsiteY12" fmla="*/ 447675 h 481012"/>
              <a:gd name="connsiteX13" fmla="*/ 483394 w 2202656"/>
              <a:gd name="connsiteY13" fmla="*/ 416718 h 481012"/>
              <a:gd name="connsiteX14" fmla="*/ 307181 w 2202656"/>
              <a:gd name="connsiteY14" fmla="*/ 361950 h 481012"/>
              <a:gd name="connsiteX15" fmla="*/ 185737 w 2202656"/>
              <a:gd name="connsiteY15" fmla="*/ 316706 h 481012"/>
              <a:gd name="connsiteX16" fmla="*/ 100012 w 2202656"/>
              <a:gd name="connsiteY16" fmla="*/ 269081 h 481012"/>
              <a:gd name="connsiteX17" fmla="*/ 40481 w 2202656"/>
              <a:gd name="connsiteY17" fmla="*/ 216693 h 481012"/>
              <a:gd name="connsiteX18" fmla="*/ 14287 w 2202656"/>
              <a:gd name="connsiteY18" fmla="*/ 185737 h 481012"/>
              <a:gd name="connsiteX19" fmla="*/ 2381 w 2202656"/>
              <a:gd name="connsiteY19" fmla="*/ 159543 h 481012"/>
              <a:gd name="connsiteX20" fmla="*/ 0 w 2202656"/>
              <a:gd name="connsiteY20" fmla="*/ 135731 h 481012"/>
              <a:gd name="connsiteX21" fmla="*/ 9525 w 2202656"/>
              <a:gd name="connsiteY21" fmla="*/ 104775 h 481012"/>
              <a:gd name="connsiteX22" fmla="*/ 28575 w 2202656"/>
              <a:gd name="connsiteY22" fmla="*/ 85725 h 481012"/>
              <a:gd name="connsiteX23" fmla="*/ 78581 w 2202656"/>
              <a:gd name="connsiteY23" fmla="*/ 52387 h 481012"/>
              <a:gd name="connsiteX24" fmla="*/ 133350 w 2202656"/>
              <a:gd name="connsiteY24" fmla="*/ 23812 h 481012"/>
              <a:gd name="connsiteX25" fmla="*/ 180975 w 2202656"/>
              <a:gd name="connsiteY25" fmla="*/ 0 h 481012"/>
              <a:gd name="connsiteX26" fmla="*/ 538162 w 2202656"/>
              <a:gd name="connsiteY26" fmla="*/ 128587 h 481012"/>
              <a:gd name="connsiteX27" fmla="*/ 561975 w 2202656"/>
              <a:gd name="connsiteY27" fmla="*/ 150018 h 481012"/>
              <a:gd name="connsiteX28" fmla="*/ 600075 w 2202656"/>
              <a:gd name="connsiteY28" fmla="*/ 173831 h 481012"/>
              <a:gd name="connsiteX29" fmla="*/ 640556 w 2202656"/>
              <a:gd name="connsiteY29" fmla="*/ 190500 h 481012"/>
              <a:gd name="connsiteX30" fmla="*/ 716756 w 2202656"/>
              <a:gd name="connsiteY30" fmla="*/ 209550 h 481012"/>
              <a:gd name="connsiteX31" fmla="*/ 807244 w 2202656"/>
              <a:gd name="connsiteY31" fmla="*/ 221456 h 481012"/>
              <a:gd name="connsiteX32" fmla="*/ 914400 w 2202656"/>
              <a:gd name="connsiteY32" fmla="*/ 240506 h 481012"/>
              <a:gd name="connsiteX33" fmla="*/ 1040606 w 2202656"/>
              <a:gd name="connsiteY33" fmla="*/ 252412 h 481012"/>
              <a:gd name="connsiteX34" fmla="*/ 1195387 w 2202656"/>
              <a:gd name="connsiteY34" fmla="*/ 259556 h 481012"/>
              <a:gd name="connsiteX35" fmla="*/ 1366837 w 2202656"/>
              <a:gd name="connsiteY35" fmla="*/ 261937 h 481012"/>
              <a:gd name="connsiteX36" fmla="*/ 1485900 w 2202656"/>
              <a:gd name="connsiteY36" fmla="*/ 252412 h 481012"/>
              <a:gd name="connsiteX37" fmla="*/ 1595437 w 2202656"/>
              <a:gd name="connsiteY37" fmla="*/ 247650 h 481012"/>
              <a:gd name="connsiteX0" fmla="*/ 1595437 w 2202656"/>
              <a:gd name="connsiteY0" fmla="*/ 247650 h 481012"/>
              <a:gd name="connsiteX1" fmla="*/ 1800225 w 2202656"/>
              <a:gd name="connsiteY1" fmla="*/ 226218 h 481012"/>
              <a:gd name="connsiteX2" fmla="*/ 1888331 w 2202656"/>
              <a:gd name="connsiteY2" fmla="*/ 214312 h 481012"/>
              <a:gd name="connsiteX3" fmla="*/ 2074069 w 2202656"/>
              <a:gd name="connsiteY3" fmla="*/ 190500 h 481012"/>
              <a:gd name="connsiteX4" fmla="*/ 2202656 w 2202656"/>
              <a:gd name="connsiteY4" fmla="*/ 169068 h 481012"/>
              <a:gd name="connsiteX5" fmla="*/ 1888331 w 2202656"/>
              <a:gd name="connsiteY5" fmla="*/ 419100 h 481012"/>
              <a:gd name="connsiteX6" fmla="*/ 1702594 w 2202656"/>
              <a:gd name="connsiteY6" fmla="*/ 440531 h 481012"/>
              <a:gd name="connsiteX7" fmla="*/ 1469231 w 2202656"/>
              <a:gd name="connsiteY7" fmla="*/ 461962 h 481012"/>
              <a:gd name="connsiteX8" fmla="*/ 1245394 w 2202656"/>
              <a:gd name="connsiteY8" fmla="*/ 476250 h 481012"/>
              <a:gd name="connsiteX9" fmla="*/ 997744 w 2202656"/>
              <a:gd name="connsiteY9" fmla="*/ 481012 h 481012"/>
              <a:gd name="connsiteX10" fmla="*/ 802481 w 2202656"/>
              <a:gd name="connsiteY10" fmla="*/ 471487 h 481012"/>
              <a:gd name="connsiteX11" fmla="*/ 626269 w 2202656"/>
              <a:gd name="connsiteY11" fmla="*/ 447675 h 481012"/>
              <a:gd name="connsiteX12" fmla="*/ 483394 w 2202656"/>
              <a:gd name="connsiteY12" fmla="*/ 416718 h 481012"/>
              <a:gd name="connsiteX13" fmla="*/ 307181 w 2202656"/>
              <a:gd name="connsiteY13" fmla="*/ 361950 h 481012"/>
              <a:gd name="connsiteX14" fmla="*/ 185737 w 2202656"/>
              <a:gd name="connsiteY14" fmla="*/ 316706 h 481012"/>
              <a:gd name="connsiteX15" fmla="*/ 100012 w 2202656"/>
              <a:gd name="connsiteY15" fmla="*/ 269081 h 481012"/>
              <a:gd name="connsiteX16" fmla="*/ 40481 w 2202656"/>
              <a:gd name="connsiteY16" fmla="*/ 216693 h 481012"/>
              <a:gd name="connsiteX17" fmla="*/ 14287 w 2202656"/>
              <a:gd name="connsiteY17" fmla="*/ 185737 h 481012"/>
              <a:gd name="connsiteX18" fmla="*/ 2381 w 2202656"/>
              <a:gd name="connsiteY18" fmla="*/ 159543 h 481012"/>
              <a:gd name="connsiteX19" fmla="*/ 0 w 2202656"/>
              <a:gd name="connsiteY19" fmla="*/ 135731 h 481012"/>
              <a:gd name="connsiteX20" fmla="*/ 9525 w 2202656"/>
              <a:gd name="connsiteY20" fmla="*/ 104775 h 481012"/>
              <a:gd name="connsiteX21" fmla="*/ 28575 w 2202656"/>
              <a:gd name="connsiteY21" fmla="*/ 85725 h 481012"/>
              <a:gd name="connsiteX22" fmla="*/ 78581 w 2202656"/>
              <a:gd name="connsiteY22" fmla="*/ 52387 h 481012"/>
              <a:gd name="connsiteX23" fmla="*/ 133350 w 2202656"/>
              <a:gd name="connsiteY23" fmla="*/ 23812 h 481012"/>
              <a:gd name="connsiteX24" fmla="*/ 180975 w 2202656"/>
              <a:gd name="connsiteY24" fmla="*/ 0 h 481012"/>
              <a:gd name="connsiteX25" fmla="*/ 538162 w 2202656"/>
              <a:gd name="connsiteY25" fmla="*/ 128587 h 481012"/>
              <a:gd name="connsiteX26" fmla="*/ 561975 w 2202656"/>
              <a:gd name="connsiteY26" fmla="*/ 150018 h 481012"/>
              <a:gd name="connsiteX27" fmla="*/ 600075 w 2202656"/>
              <a:gd name="connsiteY27" fmla="*/ 173831 h 481012"/>
              <a:gd name="connsiteX28" fmla="*/ 640556 w 2202656"/>
              <a:gd name="connsiteY28" fmla="*/ 190500 h 481012"/>
              <a:gd name="connsiteX29" fmla="*/ 716756 w 2202656"/>
              <a:gd name="connsiteY29" fmla="*/ 209550 h 481012"/>
              <a:gd name="connsiteX30" fmla="*/ 807244 w 2202656"/>
              <a:gd name="connsiteY30" fmla="*/ 221456 h 481012"/>
              <a:gd name="connsiteX31" fmla="*/ 914400 w 2202656"/>
              <a:gd name="connsiteY31" fmla="*/ 240506 h 481012"/>
              <a:gd name="connsiteX32" fmla="*/ 1040606 w 2202656"/>
              <a:gd name="connsiteY32" fmla="*/ 252412 h 481012"/>
              <a:gd name="connsiteX33" fmla="*/ 1195387 w 2202656"/>
              <a:gd name="connsiteY33" fmla="*/ 259556 h 481012"/>
              <a:gd name="connsiteX34" fmla="*/ 1366837 w 2202656"/>
              <a:gd name="connsiteY34" fmla="*/ 261937 h 481012"/>
              <a:gd name="connsiteX35" fmla="*/ 1485900 w 2202656"/>
              <a:gd name="connsiteY35" fmla="*/ 252412 h 481012"/>
              <a:gd name="connsiteX36" fmla="*/ 1595437 w 2202656"/>
              <a:gd name="connsiteY36" fmla="*/ 247650 h 481012"/>
              <a:gd name="connsiteX0" fmla="*/ 1595437 w 2074069"/>
              <a:gd name="connsiteY0" fmla="*/ 247650 h 481012"/>
              <a:gd name="connsiteX1" fmla="*/ 1800225 w 2074069"/>
              <a:gd name="connsiteY1" fmla="*/ 226218 h 481012"/>
              <a:gd name="connsiteX2" fmla="*/ 1888331 w 2074069"/>
              <a:gd name="connsiteY2" fmla="*/ 214312 h 481012"/>
              <a:gd name="connsiteX3" fmla="*/ 2074069 w 2074069"/>
              <a:gd name="connsiteY3" fmla="*/ 190500 h 481012"/>
              <a:gd name="connsiteX4" fmla="*/ 1888331 w 2074069"/>
              <a:gd name="connsiteY4" fmla="*/ 419100 h 481012"/>
              <a:gd name="connsiteX5" fmla="*/ 1702594 w 2074069"/>
              <a:gd name="connsiteY5" fmla="*/ 440531 h 481012"/>
              <a:gd name="connsiteX6" fmla="*/ 1469231 w 2074069"/>
              <a:gd name="connsiteY6" fmla="*/ 461962 h 481012"/>
              <a:gd name="connsiteX7" fmla="*/ 1245394 w 2074069"/>
              <a:gd name="connsiteY7" fmla="*/ 476250 h 481012"/>
              <a:gd name="connsiteX8" fmla="*/ 997744 w 2074069"/>
              <a:gd name="connsiteY8" fmla="*/ 481012 h 481012"/>
              <a:gd name="connsiteX9" fmla="*/ 802481 w 2074069"/>
              <a:gd name="connsiteY9" fmla="*/ 471487 h 481012"/>
              <a:gd name="connsiteX10" fmla="*/ 626269 w 2074069"/>
              <a:gd name="connsiteY10" fmla="*/ 447675 h 481012"/>
              <a:gd name="connsiteX11" fmla="*/ 483394 w 2074069"/>
              <a:gd name="connsiteY11" fmla="*/ 416718 h 481012"/>
              <a:gd name="connsiteX12" fmla="*/ 307181 w 2074069"/>
              <a:gd name="connsiteY12" fmla="*/ 361950 h 481012"/>
              <a:gd name="connsiteX13" fmla="*/ 185737 w 2074069"/>
              <a:gd name="connsiteY13" fmla="*/ 316706 h 481012"/>
              <a:gd name="connsiteX14" fmla="*/ 100012 w 2074069"/>
              <a:gd name="connsiteY14" fmla="*/ 269081 h 481012"/>
              <a:gd name="connsiteX15" fmla="*/ 40481 w 2074069"/>
              <a:gd name="connsiteY15" fmla="*/ 216693 h 481012"/>
              <a:gd name="connsiteX16" fmla="*/ 14287 w 2074069"/>
              <a:gd name="connsiteY16" fmla="*/ 185737 h 481012"/>
              <a:gd name="connsiteX17" fmla="*/ 2381 w 2074069"/>
              <a:gd name="connsiteY17" fmla="*/ 159543 h 481012"/>
              <a:gd name="connsiteX18" fmla="*/ 0 w 2074069"/>
              <a:gd name="connsiteY18" fmla="*/ 135731 h 481012"/>
              <a:gd name="connsiteX19" fmla="*/ 9525 w 2074069"/>
              <a:gd name="connsiteY19" fmla="*/ 104775 h 481012"/>
              <a:gd name="connsiteX20" fmla="*/ 28575 w 2074069"/>
              <a:gd name="connsiteY20" fmla="*/ 85725 h 481012"/>
              <a:gd name="connsiteX21" fmla="*/ 78581 w 2074069"/>
              <a:gd name="connsiteY21" fmla="*/ 52387 h 481012"/>
              <a:gd name="connsiteX22" fmla="*/ 133350 w 2074069"/>
              <a:gd name="connsiteY22" fmla="*/ 23812 h 481012"/>
              <a:gd name="connsiteX23" fmla="*/ 180975 w 2074069"/>
              <a:gd name="connsiteY23" fmla="*/ 0 h 481012"/>
              <a:gd name="connsiteX24" fmla="*/ 538162 w 2074069"/>
              <a:gd name="connsiteY24" fmla="*/ 128587 h 481012"/>
              <a:gd name="connsiteX25" fmla="*/ 561975 w 2074069"/>
              <a:gd name="connsiteY25" fmla="*/ 150018 h 481012"/>
              <a:gd name="connsiteX26" fmla="*/ 600075 w 2074069"/>
              <a:gd name="connsiteY26" fmla="*/ 173831 h 481012"/>
              <a:gd name="connsiteX27" fmla="*/ 640556 w 2074069"/>
              <a:gd name="connsiteY27" fmla="*/ 190500 h 481012"/>
              <a:gd name="connsiteX28" fmla="*/ 716756 w 2074069"/>
              <a:gd name="connsiteY28" fmla="*/ 209550 h 481012"/>
              <a:gd name="connsiteX29" fmla="*/ 807244 w 2074069"/>
              <a:gd name="connsiteY29" fmla="*/ 221456 h 481012"/>
              <a:gd name="connsiteX30" fmla="*/ 914400 w 2074069"/>
              <a:gd name="connsiteY30" fmla="*/ 240506 h 481012"/>
              <a:gd name="connsiteX31" fmla="*/ 1040606 w 2074069"/>
              <a:gd name="connsiteY31" fmla="*/ 252412 h 481012"/>
              <a:gd name="connsiteX32" fmla="*/ 1195387 w 2074069"/>
              <a:gd name="connsiteY32" fmla="*/ 259556 h 481012"/>
              <a:gd name="connsiteX33" fmla="*/ 1366837 w 2074069"/>
              <a:gd name="connsiteY33" fmla="*/ 261937 h 481012"/>
              <a:gd name="connsiteX34" fmla="*/ 1485900 w 2074069"/>
              <a:gd name="connsiteY34" fmla="*/ 252412 h 481012"/>
              <a:gd name="connsiteX35" fmla="*/ 1595437 w 2074069"/>
              <a:gd name="connsiteY35" fmla="*/ 247650 h 481012"/>
              <a:gd name="connsiteX0" fmla="*/ 1595437 w 1888331"/>
              <a:gd name="connsiteY0" fmla="*/ 247650 h 481012"/>
              <a:gd name="connsiteX1" fmla="*/ 1800225 w 1888331"/>
              <a:gd name="connsiteY1" fmla="*/ 226218 h 481012"/>
              <a:gd name="connsiteX2" fmla="*/ 1888331 w 1888331"/>
              <a:gd name="connsiteY2" fmla="*/ 214312 h 481012"/>
              <a:gd name="connsiteX3" fmla="*/ 1888331 w 1888331"/>
              <a:gd name="connsiteY3" fmla="*/ 419100 h 481012"/>
              <a:gd name="connsiteX4" fmla="*/ 1702594 w 1888331"/>
              <a:gd name="connsiteY4" fmla="*/ 440531 h 481012"/>
              <a:gd name="connsiteX5" fmla="*/ 1469231 w 1888331"/>
              <a:gd name="connsiteY5" fmla="*/ 461962 h 481012"/>
              <a:gd name="connsiteX6" fmla="*/ 1245394 w 1888331"/>
              <a:gd name="connsiteY6" fmla="*/ 476250 h 481012"/>
              <a:gd name="connsiteX7" fmla="*/ 997744 w 1888331"/>
              <a:gd name="connsiteY7" fmla="*/ 481012 h 481012"/>
              <a:gd name="connsiteX8" fmla="*/ 802481 w 1888331"/>
              <a:gd name="connsiteY8" fmla="*/ 471487 h 481012"/>
              <a:gd name="connsiteX9" fmla="*/ 626269 w 1888331"/>
              <a:gd name="connsiteY9" fmla="*/ 447675 h 481012"/>
              <a:gd name="connsiteX10" fmla="*/ 483394 w 1888331"/>
              <a:gd name="connsiteY10" fmla="*/ 416718 h 481012"/>
              <a:gd name="connsiteX11" fmla="*/ 307181 w 1888331"/>
              <a:gd name="connsiteY11" fmla="*/ 361950 h 481012"/>
              <a:gd name="connsiteX12" fmla="*/ 185737 w 1888331"/>
              <a:gd name="connsiteY12" fmla="*/ 316706 h 481012"/>
              <a:gd name="connsiteX13" fmla="*/ 100012 w 1888331"/>
              <a:gd name="connsiteY13" fmla="*/ 269081 h 481012"/>
              <a:gd name="connsiteX14" fmla="*/ 40481 w 1888331"/>
              <a:gd name="connsiteY14" fmla="*/ 216693 h 481012"/>
              <a:gd name="connsiteX15" fmla="*/ 14287 w 1888331"/>
              <a:gd name="connsiteY15" fmla="*/ 185737 h 481012"/>
              <a:gd name="connsiteX16" fmla="*/ 2381 w 1888331"/>
              <a:gd name="connsiteY16" fmla="*/ 159543 h 481012"/>
              <a:gd name="connsiteX17" fmla="*/ 0 w 1888331"/>
              <a:gd name="connsiteY17" fmla="*/ 135731 h 481012"/>
              <a:gd name="connsiteX18" fmla="*/ 9525 w 1888331"/>
              <a:gd name="connsiteY18" fmla="*/ 104775 h 481012"/>
              <a:gd name="connsiteX19" fmla="*/ 28575 w 1888331"/>
              <a:gd name="connsiteY19" fmla="*/ 85725 h 481012"/>
              <a:gd name="connsiteX20" fmla="*/ 78581 w 1888331"/>
              <a:gd name="connsiteY20" fmla="*/ 52387 h 481012"/>
              <a:gd name="connsiteX21" fmla="*/ 133350 w 1888331"/>
              <a:gd name="connsiteY21" fmla="*/ 23812 h 481012"/>
              <a:gd name="connsiteX22" fmla="*/ 180975 w 1888331"/>
              <a:gd name="connsiteY22" fmla="*/ 0 h 481012"/>
              <a:gd name="connsiteX23" fmla="*/ 538162 w 1888331"/>
              <a:gd name="connsiteY23" fmla="*/ 128587 h 481012"/>
              <a:gd name="connsiteX24" fmla="*/ 561975 w 1888331"/>
              <a:gd name="connsiteY24" fmla="*/ 150018 h 481012"/>
              <a:gd name="connsiteX25" fmla="*/ 600075 w 1888331"/>
              <a:gd name="connsiteY25" fmla="*/ 173831 h 481012"/>
              <a:gd name="connsiteX26" fmla="*/ 640556 w 1888331"/>
              <a:gd name="connsiteY26" fmla="*/ 190500 h 481012"/>
              <a:gd name="connsiteX27" fmla="*/ 716756 w 1888331"/>
              <a:gd name="connsiteY27" fmla="*/ 209550 h 481012"/>
              <a:gd name="connsiteX28" fmla="*/ 807244 w 1888331"/>
              <a:gd name="connsiteY28" fmla="*/ 221456 h 481012"/>
              <a:gd name="connsiteX29" fmla="*/ 914400 w 1888331"/>
              <a:gd name="connsiteY29" fmla="*/ 240506 h 481012"/>
              <a:gd name="connsiteX30" fmla="*/ 1040606 w 1888331"/>
              <a:gd name="connsiteY30" fmla="*/ 252412 h 481012"/>
              <a:gd name="connsiteX31" fmla="*/ 1195387 w 1888331"/>
              <a:gd name="connsiteY31" fmla="*/ 259556 h 481012"/>
              <a:gd name="connsiteX32" fmla="*/ 1366837 w 1888331"/>
              <a:gd name="connsiteY32" fmla="*/ 261937 h 481012"/>
              <a:gd name="connsiteX33" fmla="*/ 1485900 w 1888331"/>
              <a:gd name="connsiteY33" fmla="*/ 252412 h 481012"/>
              <a:gd name="connsiteX34" fmla="*/ 1595437 w 1888331"/>
              <a:gd name="connsiteY34" fmla="*/ 247650 h 481012"/>
              <a:gd name="connsiteX0" fmla="*/ 1595437 w 1888331"/>
              <a:gd name="connsiteY0" fmla="*/ 247650 h 481012"/>
              <a:gd name="connsiteX1" fmla="*/ 1800225 w 1888331"/>
              <a:gd name="connsiteY1" fmla="*/ 226218 h 481012"/>
              <a:gd name="connsiteX2" fmla="*/ 1888331 w 1888331"/>
              <a:gd name="connsiteY2" fmla="*/ 419100 h 481012"/>
              <a:gd name="connsiteX3" fmla="*/ 1702594 w 1888331"/>
              <a:gd name="connsiteY3" fmla="*/ 440531 h 481012"/>
              <a:gd name="connsiteX4" fmla="*/ 1469231 w 1888331"/>
              <a:gd name="connsiteY4" fmla="*/ 461962 h 481012"/>
              <a:gd name="connsiteX5" fmla="*/ 1245394 w 1888331"/>
              <a:gd name="connsiteY5" fmla="*/ 476250 h 481012"/>
              <a:gd name="connsiteX6" fmla="*/ 997744 w 1888331"/>
              <a:gd name="connsiteY6" fmla="*/ 481012 h 481012"/>
              <a:gd name="connsiteX7" fmla="*/ 802481 w 1888331"/>
              <a:gd name="connsiteY7" fmla="*/ 471487 h 481012"/>
              <a:gd name="connsiteX8" fmla="*/ 626269 w 1888331"/>
              <a:gd name="connsiteY8" fmla="*/ 447675 h 481012"/>
              <a:gd name="connsiteX9" fmla="*/ 483394 w 1888331"/>
              <a:gd name="connsiteY9" fmla="*/ 416718 h 481012"/>
              <a:gd name="connsiteX10" fmla="*/ 307181 w 1888331"/>
              <a:gd name="connsiteY10" fmla="*/ 361950 h 481012"/>
              <a:gd name="connsiteX11" fmla="*/ 185737 w 1888331"/>
              <a:gd name="connsiteY11" fmla="*/ 316706 h 481012"/>
              <a:gd name="connsiteX12" fmla="*/ 100012 w 1888331"/>
              <a:gd name="connsiteY12" fmla="*/ 269081 h 481012"/>
              <a:gd name="connsiteX13" fmla="*/ 40481 w 1888331"/>
              <a:gd name="connsiteY13" fmla="*/ 216693 h 481012"/>
              <a:gd name="connsiteX14" fmla="*/ 14287 w 1888331"/>
              <a:gd name="connsiteY14" fmla="*/ 185737 h 481012"/>
              <a:gd name="connsiteX15" fmla="*/ 2381 w 1888331"/>
              <a:gd name="connsiteY15" fmla="*/ 159543 h 481012"/>
              <a:gd name="connsiteX16" fmla="*/ 0 w 1888331"/>
              <a:gd name="connsiteY16" fmla="*/ 135731 h 481012"/>
              <a:gd name="connsiteX17" fmla="*/ 9525 w 1888331"/>
              <a:gd name="connsiteY17" fmla="*/ 104775 h 481012"/>
              <a:gd name="connsiteX18" fmla="*/ 28575 w 1888331"/>
              <a:gd name="connsiteY18" fmla="*/ 85725 h 481012"/>
              <a:gd name="connsiteX19" fmla="*/ 78581 w 1888331"/>
              <a:gd name="connsiteY19" fmla="*/ 52387 h 481012"/>
              <a:gd name="connsiteX20" fmla="*/ 133350 w 1888331"/>
              <a:gd name="connsiteY20" fmla="*/ 23812 h 481012"/>
              <a:gd name="connsiteX21" fmla="*/ 180975 w 1888331"/>
              <a:gd name="connsiteY21" fmla="*/ 0 h 481012"/>
              <a:gd name="connsiteX22" fmla="*/ 538162 w 1888331"/>
              <a:gd name="connsiteY22" fmla="*/ 128587 h 481012"/>
              <a:gd name="connsiteX23" fmla="*/ 561975 w 1888331"/>
              <a:gd name="connsiteY23" fmla="*/ 150018 h 481012"/>
              <a:gd name="connsiteX24" fmla="*/ 600075 w 1888331"/>
              <a:gd name="connsiteY24" fmla="*/ 173831 h 481012"/>
              <a:gd name="connsiteX25" fmla="*/ 640556 w 1888331"/>
              <a:gd name="connsiteY25" fmla="*/ 190500 h 481012"/>
              <a:gd name="connsiteX26" fmla="*/ 716756 w 1888331"/>
              <a:gd name="connsiteY26" fmla="*/ 209550 h 481012"/>
              <a:gd name="connsiteX27" fmla="*/ 807244 w 1888331"/>
              <a:gd name="connsiteY27" fmla="*/ 221456 h 481012"/>
              <a:gd name="connsiteX28" fmla="*/ 914400 w 1888331"/>
              <a:gd name="connsiteY28" fmla="*/ 240506 h 481012"/>
              <a:gd name="connsiteX29" fmla="*/ 1040606 w 1888331"/>
              <a:gd name="connsiteY29" fmla="*/ 252412 h 481012"/>
              <a:gd name="connsiteX30" fmla="*/ 1195387 w 1888331"/>
              <a:gd name="connsiteY30" fmla="*/ 259556 h 481012"/>
              <a:gd name="connsiteX31" fmla="*/ 1366837 w 1888331"/>
              <a:gd name="connsiteY31" fmla="*/ 261937 h 481012"/>
              <a:gd name="connsiteX32" fmla="*/ 1485900 w 1888331"/>
              <a:gd name="connsiteY32" fmla="*/ 252412 h 481012"/>
              <a:gd name="connsiteX33" fmla="*/ 1595437 w 1888331"/>
              <a:gd name="connsiteY33" fmla="*/ 247650 h 481012"/>
              <a:gd name="connsiteX0" fmla="*/ 1595437 w 1800225"/>
              <a:gd name="connsiteY0" fmla="*/ 247650 h 481012"/>
              <a:gd name="connsiteX1" fmla="*/ 1800225 w 1800225"/>
              <a:gd name="connsiteY1" fmla="*/ 226218 h 481012"/>
              <a:gd name="connsiteX2" fmla="*/ 1702594 w 1800225"/>
              <a:gd name="connsiteY2" fmla="*/ 440531 h 481012"/>
              <a:gd name="connsiteX3" fmla="*/ 1469231 w 1800225"/>
              <a:gd name="connsiteY3" fmla="*/ 461962 h 481012"/>
              <a:gd name="connsiteX4" fmla="*/ 1245394 w 1800225"/>
              <a:gd name="connsiteY4" fmla="*/ 476250 h 481012"/>
              <a:gd name="connsiteX5" fmla="*/ 997744 w 1800225"/>
              <a:gd name="connsiteY5" fmla="*/ 481012 h 481012"/>
              <a:gd name="connsiteX6" fmla="*/ 802481 w 1800225"/>
              <a:gd name="connsiteY6" fmla="*/ 471487 h 481012"/>
              <a:gd name="connsiteX7" fmla="*/ 626269 w 1800225"/>
              <a:gd name="connsiteY7" fmla="*/ 447675 h 481012"/>
              <a:gd name="connsiteX8" fmla="*/ 483394 w 1800225"/>
              <a:gd name="connsiteY8" fmla="*/ 416718 h 481012"/>
              <a:gd name="connsiteX9" fmla="*/ 307181 w 1800225"/>
              <a:gd name="connsiteY9" fmla="*/ 361950 h 481012"/>
              <a:gd name="connsiteX10" fmla="*/ 185737 w 1800225"/>
              <a:gd name="connsiteY10" fmla="*/ 316706 h 481012"/>
              <a:gd name="connsiteX11" fmla="*/ 100012 w 1800225"/>
              <a:gd name="connsiteY11" fmla="*/ 269081 h 481012"/>
              <a:gd name="connsiteX12" fmla="*/ 40481 w 1800225"/>
              <a:gd name="connsiteY12" fmla="*/ 216693 h 481012"/>
              <a:gd name="connsiteX13" fmla="*/ 14287 w 1800225"/>
              <a:gd name="connsiteY13" fmla="*/ 185737 h 481012"/>
              <a:gd name="connsiteX14" fmla="*/ 2381 w 1800225"/>
              <a:gd name="connsiteY14" fmla="*/ 159543 h 481012"/>
              <a:gd name="connsiteX15" fmla="*/ 0 w 1800225"/>
              <a:gd name="connsiteY15" fmla="*/ 135731 h 481012"/>
              <a:gd name="connsiteX16" fmla="*/ 9525 w 1800225"/>
              <a:gd name="connsiteY16" fmla="*/ 104775 h 481012"/>
              <a:gd name="connsiteX17" fmla="*/ 28575 w 1800225"/>
              <a:gd name="connsiteY17" fmla="*/ 85725 h 481012"/>
              <a:gd name="connsiteX18" fmla="*/ 78581 w 1800225"/>
              <a:gd name="connsiteY18" fmla="*/ 52387 h 481012"/>
              <a:gd name="connsiteX19" fmla="*/ 133350 w 1800225"/>
              <a:gd name="connsiteY19" fmla="*/ 23812 h 481012"/>
              <a:gd name="connsiteX20" fmla="*/ 180975 w 1800225"/>
              <a:gd name="connsiteY20" fmla="*/ 0 h 481012"/>
              <a:gd name="connsiteX21" fmla="*/ 538162 w 1800225"/>
              <a:gd name="connsiteY21" fmla="*/ 128587 h 481012"/>
              <a:gd name="connsiteX22" fmla="*/ 561975 w 1800225"/>
              <a:gd name="connsiteY22" fmla="*/ 150018 h 481012"/>
              <a:gd name="connsiteX23" fmla="*/ 600075 w 1800225"/>
              <a:gd name="connsiteY23" fmla="*/ 173831 h 481012"/>
              <a:gd name="connsiteX24" fmla="*/ 640556 w 1800225"/>
              <a:gd name="connsiteY24" fmla="*/ 190500 h 481012"/>
              <a:gd name="connsiteX25" fmla="*/ 716756 w 1800225"/>
              <a:gd name="connsiteY25" fmla="*/ 209550 h 481012"/>
              <a:gd name="connsiteX26" fmla="*/ 807244 w 1800225"/>
              <a:gd name="connsiteY26" fmla="*/ 221456 h 481012"/>
              <a:gd name="connsiteX27" fmla="*/ 914400 w 1800225"/>
              <a:gd name="connsiteY27" fmla="*/ 240506 h 481012"/>
              <a:gd name="connsiteX28" fmla="*/ 1040606 w 1800225"/>
              <a:gd name="connsiteY28" fmla="*/ 252412 h 481012"/>
              <a:gd name="connsiteX29" fmla="*/ 1195387 w 1800225"/>
              <a:gd name="connsiteY29" fmla="*/ 259556 h 481012"/>
              <a:gd name="connsiteX30" fmla="*/ 1366837 w 1800225"/>
              <a:gd name="connsiteY30" fmla="*/ 261937 h 481012"/>
              <a:gd name="connsiteX31" fmla="*/ 1485900 w 1800225"/>
              <a:gd name="connsiteY31" fmla="*/ 252412 h 481012"/>
              <a:gd name="connsiteX32" fmla="*/ 1595437 w 1800225"/>
              <a:gd name="connsiteY32" fmla="*/ 247650 h 481012"/>
              <a:gd name="connsiteX0" fmla="*/ 1595437 w 1702594"/>
              <a:gd name="connsiteY0" fmla="*/ 247650 h 481012"/>
              <a:gd name="connsiteX1" fmla="*/ 1702594 w 1702594"/>
              <a:gd name="connsiteY1" fmla="*/ 440531 h 481012"/>
              <a:gd name="connsiteX2" fmla="*/ 1469231 w 1702594"/>
              <a:gd name="connsiteY2" fmla="*/ 461962 h 481012"/>
              <a:gd name="connsiteX3" fmla="*/ 1245394 w 1702594"/>
              <a:gd name="connsiteY3" fmla="*/ 476250 h 481012"/>
              <a:gd name="connsiteX4" fmla="*/ 997744 w 1702594"/>
              <a:gd name="connsiteY4" fmla="*/ 481012 h 481012"/>
              <a:gd name="connsiteX5" fmla="*/ 802481 w 1702594"/>
              <a:gd name="connsiteY5" fmla="*/ 471487 h 481012"/>
              <a:gd name="connsiteX6" fmla="*/ 626269 w 1702594"/>
              <a:gd name="connsiteY6" fmla="*/ 447675 h 481012"/>
              <a:gd name="connsiteX7" fmla="*/ 483394 w 1702594"/>
              <a:gd name="connsiteY7" fmla="*/ 416718 h 481012"/>
              <a:gd name="connsiteX8" fmla="*/ 307181 w 1702594"/>
              <a:gd name="connsiteY8" fmla="*/ 361950 h 481012"/>
              <a:gd name="connsiteX9" fmla="*/ 185737 w 1702594"/>
              <a:gd name="connsiteY9" fmla="*/ 316706 h 481012"/>
              <a:gd name="connsiteX10" fmla="*/ 100012 w 1702594"/>
              <a:gd name="connsiteY10" fmla="*/ 269081 h 481012"/>
              <a:gd name="connsiteX11" fmla="*/ 40481 w 1702594"/>
              <a:gd name="connsiteY11" fmla="*/ 216693 h 481012"/>
              <a:gd name="connsiteX12" fmla="*/ 14287 w 1702594"/>
              <a:gd name="connsiteY12" fmla="*/ 185737 h 481012"/>
              <a:gd name="connsiteX13" fmla="*/ 2381 w 1702594"/>
              <a:gd name="connsiteY13" fmla="*/ 159543 h 481012"/>
              <a:gd name="connsiteX14" fmla="*/ 0 w 1702594"/>
              <a:gd name="connsiteY14" fmla="*/ 135731 h 481012"/>
              <a:gd name="connsiteX15" fmla="*/ 9525 w 1702594"/>
              <a:gd name="connsiteY15" fmla="*/ 104775 h 481012"/>
              <a:gd name="connsiteX16" fmla="*/ 28575 w 1702594"/>
              <a:gd name="connsiteY16" fmla="*/ 85725 h 481012"/>
              <a:gd name="connsiteX17" fmla="*/ 78581 w 1702594"/>
              <a:gd name="connsiteY17" fmla="*/ 52387 h 481012"/>
              <a:gd name="connsiteX18" fmla="*/ 133350 w 1702594"/>
              <a:gd name="connsiteY18" fmla="*/ 23812 h 481012"/>
              <a:gd name="connsiteX19" fmla="*/ 180975 w 1702594"/>
              <a:gd name="connsiteY19" fmla="*/ 0 h 481012"/>
              <a:gd name="connsiteX20" fmla="*/ 538162 w 1702594"/>
              <a:gd name="connsiteY20" fmla="*/ 128587 h 481012"/>
              <a:gd name="connsiteX21" fmla="*/ 561975 w 1702594"/>
              <a:gd name="connsiteY21" fmla="*/ 150018 h 481012"/>
              <a:gd name="connsiteX22" fmla="*/ 600075 w 1702594"/>
              <a:gd name="connsiteY22" fmla="*/ 173831 h 481012"/>
              <a:gd name="connsiteX23" fmla="*/ 640556 w 1702594"/>
              <a:gd name="connsiteY23" fmla="*/ 190500 h 481012"/>
              <a:gd name="connsiteX24" fmla="*/ 716756 w 1702594"/>
              <a:gd name="connsiteY24" fmla="*/ 209550 h 481012"/>
              <a:gd name="connsiteX25" fmla="*/ 807244 w 1702594"/>
              <a:gd name="connsiteY25" fmla="*/ 221456 h 481012"/>
              <a:gd name="connsiteX26" fmla="*/ 914400 w 1702594"/>
              <a:gd name="connsiteY26" fmla="*/ 240506 h 481012"/>
              <a:gd name="connsiteX27" fmla="*/ 1040606 w 1702594"/>
              <a:gd name="connsiteY27" fmla="*/ 252412 h 481012"/>
              <a:gd name="connsiteX28" fmla="*/ 1195387 w 1702594"/>
              <a:gd name="connsiteY28" fmla="*/ 259556 h 481012"/>
              <a:gd name="connsiteX29" fmla="*/ 1366837 w 1702594"/>
              <a:gd name="connsiteY29" fmla="*/ 261937 h 481012"/>
              <a:gd name="connsiteX30" fmla="*/ 1485900 w 1702594"/>
              <a:gd name="connsiteY30" fmla="*/ 252412 h 481012"/>
              <a:gd name="connsiteX31" fmla="*/ 1595437 w 1702594"/>
              <a:gd name="connsiteY31" fmla="*/ 247650 h 481012"/>
              <a:gd name="connsiteX0" fmla="*/ 1595437 w 1595437"/>
              <a:gd name="connsiteY0" fmla="*/ 247650 h 481012"/>
              <a:gd name="connsiteX1" fmla="*/ 1469231 w 1595437"/>
              <a:gd name="connsiteY1" fmla="*/ 461962 h 481012"/>
              <a:gd name="connsiteX2" fmla="*/ 1245394 w 1595437"/>
              <a:gd name="connsiteY2" fmla="*/ 476250 h 481012"/>
              <a:gd name="connsiteX3" fmla="*/ 997744 w 1595437"/>
              <a:gd name="connsiteY3" fmla="*/ 481012 h 481012"/>
              <a:gd name="connsiteX4" fmla="*/ 802481 w 1595437"/>
              <a:gd name="connsiteY4" fmla="*/ 471487 h 481012"/>
              <a:gd name="connsiteX5" fmla="*/ 626269 w 1595437"/>
              <a:gd name="connsiteY5" fmla="*/ 447675 h 481012"/>
              <a:gd name="connsiteX6" fmla="*/ 483394 w 1595437"/>
              <a:gd name="connsiteY6" fmla="*/ 416718 h 481012"/>
              <a:gd name="connsiteX7" fmla="*/ 307181 w 1595437"/>
              <a:gd name="connsiteY7" fmla="*/ 361950 h 481012"/>
              <a:gd name="connsiteX8" fmla="*/ 185737 w 1595437"/>
              <a:gd name="connsiteY8" fmla="*/ 316706 h 481012"/>
              <a:gd name="connsiteX9" fmla="*/ 100012 w 1595437"/>
              <a:gd name="connsiteY9" fmla="*/ 269081 h 481012"/>
              <a:gd name="connsiteX10" fmla="*/ 40481 w 1595437"/>
              <a:gd name="connsiteY10" fmla="*/ 216693 h 481012"/>
              <a:gd name="connsiteX11" fmla="*/ 14287 w 1595437"/>
              <a:gd name="connsiteY11" fmla="*/ 185737 h 481012"/>
              <a:gd name="connsiteX12" fmla="*/ 2381 w 1595437"/>
              <a:gd name="connsiteY12" fmla="*/ 159543 h 481012"/>
              <a:gd name="connsiteX13" fmla="*/ 0 w 1595437"/>
              <a:gd name="connsiteY13" fmla="*/ 135731 h 481012"/>
              <a:gd name="connsiteX14" fmla="*/ 9525 w 1595437"/>
              <a:gd name="connsiteY14" fmla="*/ 104775 h 481012"/>
              <a:gd name="connsiteX15" fmla="*/ 28575 w 1595437"/>
              <a:gd name="connsiteY15" fmla="*/ 85725 h 481012"/>
              <a:gd name="connsiteX16" fmla="*/ 78581 w 1595437"/>
              <a:gd name="connsiteY16" fmla="*/ 52387 h 481012"/>
              <a:gd name="connsiteX17" fmla="*/ 133350 w 1595437"/>
              <a:gd name="connsiteY17" fmla="*/ 23812 h 481012"/>
              <a:gd name="connsiteX18" fmla="*/ 180975 w 1595437"/>
              <a:gd name="connsiteY18" fmla="*/ 0 h 481012"/>
              <a:gd name="connsiteX19" fmla="*/ 538162 w 1595437"/>
              <a:gd name="connsiteY19" fmla="*/ 128587 h 481012"/>
              <a:gd name="connsiteX20" fmla="*/ 561975 w 1595437"/>
              <a:gd name="connsiteY20" fmla="*/ 150018 h 481012"/>
              <a:gd name="connsiteX21" fmla="*/ 600075 w 1595437"/>
              <a:gd name="connsiteY21" fmla="*/ 173831 h 481012"/>
              <a:gd name="connsiteX22" fmla="*/ 640556 w 1595437"/>
              <a:gd name="connsiteY22" fmla="*/ 190500 h 481012"/>
              <a:gd name="connsiteX23" fmla="*/ 716756 w 1595437"/>
              <a:gd name="connsiteY23" fmla="*/ 209550 h 481012"/>
              <a:gd name="connsiteX24" fmla="*/ 807244 w 1595437"/>
              <a:gd name="connsiteY24" fmla="*/ 221456 h 481012"/>
              <a:gd name="connsiteX25" fmla="*/ 914400 w 1595437"/>
              <a:gd name="connsiteY25" fmla="*/ 240506 h 481012"/>
              <a:gd name="connsiteX26" fmla="*/ 1040606 w 1595437"/>
              <a:gd name="connsiteY26" fmla="*/ 252412 h 481012"/>
              <a:gd name="connsiteX27" fmla="*/ 1195387 w 1595437"/>
              <a:gd name="connsiteY27" fmla="*/ 259556 h 481012"/>
              <a:gd name="connsiteX28" fmla="*/ 1366837 w 1595437"/>
              <a:gd name="connsiteY28" fmla="*/ 261937 h 481012"/>
              <a:gd name="connsiteX29" fmla="*/ 1485900 w 1595437"/>
              <a:gd name="connsiteY29" fmla="*/ 252412 h 481012"/>
              <a:gd name="connsiteX30" fmla="*/ 1595437 w 1595437"/>
              <a:gd name="connsiteY30" fmla="*/ 247650 h 481012"/>
              <a:gd name="connsiteX0" fmla="*/ 1485900 w 1485900"/>
              <a:gd name="connsiteY0" fmla="*/ 252412 h 481012"/>
              <a:gd name="connsiteX1" fmla="*/ 1469231 w 1485900"/>
              <a:gd name="connsiteY1" fmla="*/ 461962 h 481012"/>
              <a:gd name="connsiteX2" fmla="*/ 1245394 w 1485900"/>
              <a:gd name="connsiteY2" fmla="*/ 476250 h 481012"/>
              <a:gd name="connsiteX3" fmla="*/ 997744 w 1485900"/>
              <a:gd name="connsiteY3" fmla="*/ 481012 h 481012"/>
              <a:gd name="connsiteX4" fmla="*/ 802481 w 1485900"/>
              <a:gd name="connsiteY4" fmla="*/ 471487 h 481012"/>
              <a:gd name="connsiteX5" fmla="*/ 626269 w 1485900"/>
              <a:gd name="connsiteY5" fmla="*/ 447675 h 481012"/>
              <a:gd name="connsiteX6" fmla="*/ 483394 w 1485900"/>
              <a:gd name="connsiteY6" fmla="*/ 416718 h 481012"/>
              <a:gd name="connsiteX7" fmla="*/ 307181 w 1485900"/>
              <a:gd name="connsiteY7" fmla="*/ 361950 h 481012"/>
              <a:gd name="connsiteX8" fmla="*/ 185737 w 1485900"/>
              <a:gd name="connsiteY8" fmla="*/ 316706 h 481012"/>
              <a:gd name="connsiteX9" fmla="*/ 100012 w 1485900"/>
              <a:gd name="connsiteY9" fmla="*/ 269081 h 481012"/>
              <a:gd name="connsiteX10" fmla="*/ 40481 w 1485900"/>
              <a:gd name="connsiteY10" fmla="*/ 216693 h 481012"/>
              <a:gd name="connsiteX11" fmla="*/ 14287 w 1485900"/>
              <a:gd name="connsiteY11" fmla="*/ 185737 h 481012"/>
              <a:gd name="connsiteX12" fmla="*/ 2381 w 1485900"/>
              <a:gd name="connsiteY12" fmla="*/ 159543 h 481012"/>
              <a:gd name="connsiteX13" fmla="*/ 0 w 1485900"/>
              <a:gd name="connsiteY13" fmla="*/ 135731 h 481012"/>
              <a:gd name="connsiteX14" fmla="*/ 9525 w 1485900"/>
              <a:gd name="connsiteY14" fmla="*/ 104775 h 481012"/>
              <a:gd name="connsiteX15" fmla="*/ 28575 w 1485900"/>
              <a:gd name="connsiteY15" fmla="*/ 85725 h 481012"/>
              <a:gd name="connsiteX16" fmla="*/ 78581 w 1485900"/>
              <a:gd name="connsiteY16" fmla="*/ 52387 h 481012"/>
              <a:gd name="connsiteX17" fmla="*/ 133350 w 1485900"/>
              <a:gd name="connsiteY17" fmla="*/ 23812 h 481012"/>
              <a:gd name="connsiteX18" fmla="*/ 180975 w 1485900"/>
              <a:gd name="connsiteY18" fmla="*/ 0 h 481012"/>
              <a:gd name="connsiteX19" fmla="*/ 538162 w 1485900"/>
              <a:gd name="connsiteY19" fmla="*/ 128587 h 481012"/>
              <a:gd name="connsiteX20" fmla="*/ 561975 w 1485900"/>
              <a:gd name="connsiteY20" fmla="*/ 150018 h 481012"/>
              <a:gd name="connsiteX21" fmla="*/ 600075 w 1485900"/>
              <a:gd name="connsiteY21" fmla="*/ 173831 h 481012"/>
              <a:gd name="connsiteX22" fmla="*/ 640556 w 1485900"/>
              <a:gd name="connsiteY22" fmla="*/ 190500 h 481012"/>
              <a:gd name="connsiteX23" fmla="*/ 716756 w 1485900"/>
              <a:gd name="connsiteY23" fmla="*/ 209550 h 481012"/>
              <a:gd name="connsiteX24" fmla="*/ 807244 w 1485900"/>
              <a:gd name="connsiteY24" fmla="*/ 221456 h 481012"/>
              <a:gd name="connsiteX25" fmla="*/ 914400 w 1485900"/>
              <a:gd name="connsiteY25" fmla="*/ 240506 h 481012"/>
              <a:gd name="connsiteX26" fmla="*/ 1040606 w 1485900"/>
              <a:gd name="connsiteY26" fmla="*/ 252412 h 481012"/>
              <a:gd name="connsiteX27" fmla="*/ 1195387 w 1485900"/>
              <a:gd name="connsiteY27" fmla="*/ 259556 h 481012"/>
              <a:gd name="connsiteX28" fmla="*/ 1366837 w 1485900"/>
              <a:gd name="connsiteY28" fmla="*/ 261937 h 481012"/>
              <a:gd name="connsiteX29" fmla="*/ 1485900 w 1485900"/>
              <a:gd name="connsiteY29" fmla="*/ 252412 h 481012"/>
              <a:gd name="connsiteX0" fmla="*/ 1366837 w 1469231"/>
              <a:gd name="connsiteY0" fmla="*/ 261937 h 481012"/>
              <a:gd name="connsiteX1" fmla="*/ 1469231 w 1469231"/>
              <a:gd name="connsiteY1" fmla="*/ 461962 h 481012"/>
              <a:gd name="connsiteX2" fmla="*/ 1245394 w 1469231"/>
              <a:gd name="connsiteY2" fmla="*/ 476250 h 481012"/>
              <a:gd name="connsiteX3" fmla="*/ 997744 w 1469231"/>
              <a:gd name="connsiteY3" fmla="*/ 481012 h 481012"/>
              <a:gd name="connsiteX4" fmla="*/ 802481 w 1469231"/>
              <a:gd name="connsiteY4" fmla="*/ 471487 h 481012"/>
              <a:gd name="connsiteX5" fmla="*/ 626269 w 1469231"/>
              <a:gd name="connsiteY5" fmla="*/ 447675 h 481012"/>
              <a:gd name="connsiteX6" fmla="*/ 483394 w 1469231"/>
              <a:gd name="connsiteY6" fmla="*/ 416718 h 481012"/>
              <a:gd name="connsiteX7" fmla="*/ 307181 w 1469231"/>
              <a:gd name="connsiteY7" fmla="*/ 361950 h 481012"/>
              <a:gd name="connsiteX8" fmla="*/ 185737 w 1469231"/>
              <a:gd name="connsiteY8" fmla="*/ 316706 h 481012"/>
              <a:gd name="connsiteX9" fmla="*/ 100012 w 1469231"/>
              <a:gd name="connsiteY9" fmla="*/ 269081 h 481012"/>
              <a:gd name="connsiteX10" fmla="*/ 40481 w 1469231"/>
              <a:gd name="connsiteY10" fmla="*/ 216693 h 481012"/>
              <a:gd name="connsiteX11" fmla="*/ 14287 w 1469231"/>
              <a:gd name="connsiteY11" fmla="*/ 185737 h 481012"/>
              <a:gd name="connsiteX12" fmla="*/ 2381 w 1469231"/>
              <a:gd name="connsiteY12" fmla="*/ 159543 h 481012"/>
              <a:gd name="connsiteX13" fmla="*/ 0 w 1469231"/>
              <a:gd name="connsiteY13" fmla="*/ 135731 h 481012"/>
              <a:gd name="connsiteX14" fmla="*/ 9525 w 1469231"/>
              <a:gd name="connsiteY14" fmla="*/ 104775 h 481012"/>
              <a:gd name="connsiteX15" fmla="*/ 28575 w 1469231"/>
              <a:gd name="connsiteY15" fmla="*/ 85725 h 481012"/>
              <a:gd name="connsiteX16" fmla="*/ 78581 w 1469231"/>
              <a:gd name="connsiteY16" fmla="*/ 52387 h 481012"/>
              <a:gd name="connsiteX17" fmla="*/ 133350 w 1469231"/>
              <a:gd name="connsiteY17" fmla="*/ 23812 h 481012"/>
              <a:gd name="connsiteX18" fmla="*/ 180975 w 1469231"/>
              <a:gd name="connsiteY18" fmla="*/ 0 h 481012"/>
              <a:gd name="connsiteX19" fmla="*/ 538162 w 1469231"/>
              <a:gd name="connsiteY19" fmla="*/ 128587 h 481012"/>
              <a:gd name="connsiteX20" fmla="*/ 561975 w 1469231"/>
              <a:gd name="connsiteY20" fmla="*/ 150018 h 481012"/>
              <a:gd name="connsiteX21" fmla="*/ 600075 w 1469231"/>
              <a:gd name="connsiteY21" fmla="*/ 173831 h 481012"/>
              <a:gd name="connsiteX22" fmla="*/ 640556 w 1469231"/>
              <a:gd name="connsiteY22" fmla="*/ 190500 h 481012"/>
              <a:gd name="connsiteX23" fmla="*/ 716756 w 1469231"/>
              <a:gd name="connsiteY23" fmla="*/ 209550 h 481012"/>
              <a:gd name="connsiteX24" fmla="*/ 807244 w 1469231"/>
              <a:gd name="connsiteY24" fmla="*/ 221456 h 481012"/>
              <a:gd name="connsiteX25" fmla="*/ 914400 w 1469231"/>
              <a:gd name="connsiteY25" fmla="*/ 240506 h 481012"/>
              <a:gd name="connsiteX26" fmla="*/ 1040606 w 1469231"/>
              <a:gd name="connsiteY26" fmla="*/ 252412 h 481012"/>
              <a:gd name="connsiteX27" fmla="*/ 1195387 w 1469231"/>
              <a:gd name="connsiteY27" fmla="*/ 259556 h 481012"/>
              <a:gd name="connsiteX28" fmla="*/ 1366837 w 1469231"/>
              <a:gd name="connsiteY28" fmla="*/ 261937 h 481012"/>
              <a:gd name="connsiteX0" fmla="*/ 1366837 w 1469231"/>
              <a:gd name="connsiteY0" fmla="*/ 261937 h 483092"/>
              <a:gd name="connsiteX1" fmla="*/ 1469231 w 1469231"/>
              <a:gd name="connsiteY1" fmla="*/ 461962 h 483092"/>
              <a:gd name="connsiteX2" fmla="*/ 1245394 w 1469231"/>
              <a:gd name="connsiteY2" fmla="*/ 476250 h 483092"/>
              <a:gd name="connsiteX3" fmla="*/ 1036468 w 1469231"/>
              <a:gd name="connsiteY3" fmla="*/ 483092 h 483092"/>
              <a:gd name="connsiteX4" fmla="*/ 997744 w 1469231"/>
              <a:gd name="connsiteY4" fmla="*/ 481012 h 483092"/>
              <a:gd name="connsiteX5" fmla="*/ 802481 w 1469231"/>
              <a:gd name="connsiteY5" fmla="*/ 471487 h 483092"/>
              <a:gd name="connsiteX6" fmla="*/ 626269 w 1469231"/>
              <a:gd name="connsiteY6" fmla="*/ 447675 h 483092"/>
              <a:gd name="connsiteX7" fmla="*/ 483394 w 1469231"/>
              <a:gd name="connsiteY7" fmla="*/ 416718 h 483092"/>
              <a:gd name="connsiteX8" fmla="*/ 307181 w 1469231"/>
              <a:gd name="connsiteY8" fmla="*/ 361950 h 483092"/>
              <a:gd name="connsiteX9" fmla="*/ 185737 w 1469231"/>
              <a:gd name="connsiteY9" fmla="*/ 316706 h 483092"/>
              <a:gd name="connsiteX10" fmla="*/ 100012 w 1469231"/>
              <a:gd name="connsiteY10" fmla="*/ 269081 h 483092"/>
              <a:gd name="connsiteX11" fmla="*/ 40481 w 1469231"/>
              <a:gd name="connsiteY11" fmla="*/ 216693 h 483092"/>
              <a:gd name="connsiteX12" fmla="*/ 14287 w 1469231"/>
              <a:gd name="connsiteY12" fmla="*/ 185737 h 483092"/>
              <a:gd name="connsiteX13" fmla="*/ 2381 w 1469231"/>
              <a:gd name="connsiteY13" fmla="*/ 159543 h 483092"/>
              <a:gd name="connsiteX14" fmla="*/ 0 w 1469231"/>
              <a:gd name="connsiteY14" fmla="*/ 135731 h 483092"/>
              <a:gd name="connsiteX15" fmla="*/ 9525 w 1469231"/>
              <a:gd name="connsiteY15" fmla="*/ 104775 h 483092"/>
              <a:gd name="connsiteX16" fmla="*/ 28575 w 1469231"/>
              <a:gd name="connsiteY16" fmla="*/ 85725 h 483092"/>
              <a:gd name="connsiteX17" fmla="*/ 78581 w 1469231"/>
              <a:gd name="connsiteY17" fmla="*/ 52387 h 483092"/>
              <a:gd name="connsiteX18" fmla="*/ 133350 w 1469231"/>
              <a:gd name="connsiteY18" fmla="*/ 23812 h 483092"/>
              <a:gd name="connsiteX19" fmla="*/ 180975 w 1469231"/>
              <a:gd name="connsiteY19" fmla="*/ 0 h 483092"/>
              <a:gd name="connsiteX20" fmla="*/ 538162 w 1469231"/>
              <a:gd name="connsiteY20" fmla="*/ 128587 h 483092"/>
              <a:gd name="connsiteX21" fmla="*/ 561975 w 1469231"/>
              <a:gd name="connsiteY21" fmla="*/ 150018 h 483092"/>
              <a:gd name="connsiteX22" fmla="*/ 600075 w 1469231"/>
              <a:gd name="connsiteY22" fmla="*/ 173831 h 483092"/>
              <a:gd name="connsiteX23" fmla="*/ 640556 w 1469231"/>
              <a:gd name="connsiteY23" fmla="*/ 190500 h 483092"/>
              <a:gd name="connsiteX24" fmla="*/ 716756 w 1469231"/>
              <a:gd name="connsiteY24" fmla="*/ 209550 h 483092"/>
              <a:gd name="connsiteX25" fmla="*/ 807244 w 1469231"/>
              <a:gd name="connsiteY25" fmla="*/ 221456 h 483092"/>
              <a:gd name="connsiteX26" fmla="*/ 914400 w 1469231"/>
              <a:gd name="connsiteY26" fmla="*/ 240506 h 483092"/>
              <a:gd name="connsiteX27" fmla="*/ 1040606 w 1469231"/>
              <a:gd name="connsiteY27" fmla="*/ 252412 h 483092"/>
              <a:gd name="connsiteX28" fmla="*/ 1195387 w 1469231"/>
              <a:gd name="connsiteY28" fmla="*/ 259556 h 483092"/>
              <a:gd name="connsiteX29" fmla="*/ 1366837 w 1469231"/>
              <a:gd name="connsiteY29" fmla="*/ 261937 h 483092"/>
              <a:gd name="connsiteX0" fmla="*/ 1366837 w 1469231"/>
              <a:gd name="connsiteY0" fmla="*/ 261937 h 483092"/>
              <a:gd name="connsiteX1" fmla="*/ 1469231 w 1469231"/>
              <a:gd name="connsiteY1" fmla="*/ 461962 h 483092"/>
              <a:gd name="connsiteX2" fmla="*/ 1036468 w 1469231"/>
              <a:gd name="connsiteY2" fmla="*/ 483092 h 483092"/>
              <a:gd name="connsiteX3" fmla="*/ 997744 w 1469231"/>
              <a:gd name="connsiteY3" fmla="*/ 481012 h 483092"/>
              <a:gd name="connsiteX4" fmla="*/ 802481 w 1469231"/>
              <a:gd name="connsiteY4" fmla="*/ 471487 h 483092"/>
              <a:gd name="connsiteX5" fmla="*/ 626269 w 1469231"/>
              <a:gd name="connsiteY5" fmla="*/ 447675 h 483092"/>
              <a:gd name="connsiteX6" fmla="*/ 483394 w 1469231"/>
              <a:gd name="connsiteY6" fmla="*/ 416718 h 483092"/>
              <a:gd name="connsiteX7" fmla="*/ 307181 w 1469231"/>
              <a:gd name="connsiteY7" fmla="*/ 361950 h 483092"/>
              <a:gd name="connsiteX8" fmla="*/ 185737 w 1469231"/>
              <a:gd name="connsiteY8" fmla="*/ 316706 h 483092"/>
              <a:gd name="connsiteX9" fmla="*/ 100012 w 1469231"/>
              <a:gd name="connsiteY9" fmla="*/ 269081 h 483092"/>
              <a:gd name="connsiteX10" fmla="*/ 40481 w 1469231"/>
              <a:gd name="connsiteY10" fmla="*/ 216693 h 483092"/>
              <a:gd name="connsiteX11" fmla="*/ 14287 w 1469231"/>
              <a:gd name="connsiteY11" fmla="*/ 185737 h 483092"/>
              <a:gd name="connsiteX12" fmla="*/ 2381 w 1469231"/>
              <a:gd name="connsiteY12" fmla="*/ 159543 h 483092"/>
              <a:gd name="connsiteX13" fmla="*/ 0 w 1469231"/>
              <a:gd name="connsiteY13" fmla="*/ 135731 h 483092"/>
              <a:gd name="connsiteX14" fmla="*/ 9525 w 1469231"/>
              <a:gd name="connsiteY14" fmla="*/ 104775 h 483092"/>
              <a:gd name="connsiteX15" fmla="*/ 28575 w 1469231"/>
              <a:gd name="connsiteY15" fmla="*/ 85725 h 483092"/>
              <a:gd name="connsiteX16" fmla="*/ 78581 w 1469231"/>
              <a:gd name="connsiteY16" fmla="*/ 52387 h 483092"/>
              <a:gd name="connsiteX17" fmla="*/ 133350 w 1469231"/>
              <a:gd name="connsiteY17" fmla="*/ 23812 h 483092"/>
              <a:gd name="connsiteX18" fmla="*/ 180975 w 1469231"/>
              <a:gd name="connsiteY18" fmla="*/ 0 h 483092"/>
              <a:gd name="connsiteX19" fmla="*/ 538162 w 1469231"/>
              <a:gd name="connsiteY19" fmla="*/ 128587 h 483092"/>
              <a:gd name="connsiteX20" fmla="*/ 561975 w 1469231"/>
              <a:gd name="connsiteY20" fmla="*/ 150018 h 483092"/>
              <a:gd name="connsiteX21" fmla="*/ 600075 w 1469231"/>
              <a:gd name="connsiteY21" fmla="*/ 173831 h 483092"/>
              <a:gd name="connsiteX22" fmla="*/ 640556 w 1469231"/>
              <a:gd name="connsiteY22" fmla="*/ 190500 h 483092"/>
              <a:gd name="connsiteX23" fmla="*/ 716756 w 1469231"/>
              <a:gd name="connsiteY23" fmla="*/ 209550 h 483092"/>
              <a:gd name="connsiteX24" fmla="*/ 807244 w 1469231"/>
              <a:gd name="connsiteY24" fmla="*/ 221456 h 483092"/>
              <a:gd name="connsiteX25" fmla="*/ 914400 w 1469231"/>
              <a:gd name="connsiteY25" fmla="*/ 240506 h 483092"/>
              <a:gd name="connsiteX26" fmla="*/ 1040606 w 1469231"/>
              <a:gd name="connsiteY26" fmla="*/ 252412 h 483092"/>
              <a:gd name="connsiteX27" fmla="*/ 1195387 w 1469231"/>
              <a:gd name="connsiteY27" fmla="*/ 259556 h 483092"/>
              <a:gd name="connsiteX28" fmla="*/ 1366837 w 1469231"/>
              <a:gd name="connsiteY28" fmla="*/ 261937 h 483092"/>
              <a:gd name="connsiteX0" fmla="*/ 1366837 w 1366837"/>
              <a:gd name="connsiteY0" fmla="*/ 261937 h 483092"/>
              <a:gd name="connsiteX1" fmla="*/ 1036468 w 1366837"/>
              <a:gd name="connsiteY1" fmla="*/ 483092 h 483092"/>
              <a:gd name="connsiteX2" fmla="*/ 997744 w 1366837"/>
              <a:gd name="connsiteY2" fmla="*/ 481012 h 483092"/>
              <a:gd name="connsiteX3" fmla="*/ 802481 w 1366837"/>
              <a:gd name="connsiteY3" fmla="*/ 471487 h 483092"/>
              <a:gd name="connsiteX4" fmla="*/ 626269 w 1366837"/>
              <a:gd name="connsiteY4" fmla="*/ 447675 h 483092"/>
              <a:gd name="connsiteX5" fmla="*/ 483394 w 1366837"/>
              <a:gd name="connsiteY5" fmla="*/ 416718 h 483092"/>
              <a:gd name="connsiteX6" fmla="*/ 307181 w 1366837"/>
              <a:gd name="connsiteY6" fmla="*/ 361950 h 483092"/>
              <a:gd name="connsiteX7" fmla="*/ 185737 w 1366837"/>
              <a:gd name="connsiteY7" fmla="*/ 316706 h 483092"/>
              <a:gd name="connsiteX8" fmla="*/ 100012 w 1366837"/>
              <a:gd name="connsiteY8" fmla="*/ 269081 h 483092"/>
              <a:gd name="connsiteX9" fmla="*/ 40481 w 1366837"/>
              <a:gd name="connsiteY9" fmla="*/ 216693 h 483092"/>
              <a:gd name="connsiteX10" fmla="*/ 14287 w 1366837"/>
              <a:gd name="connsiteY10" fmla="*/ 185737 h 483092"/>
              <a:gd name="connsiteX11" fmla="*/ 2381 w 1366837"/>
              <a:gd name="connsiteY11" fmla="*/ 159543 h 483092"/>
              <a:gd name="connsiteX12" fmla="*/ 0 w 1366837"/>
              <a:gd name="connsiteY12" fmla="*/ 135731 h 483092"/>
              <a:gd name="connsiteX13" fmla="*/ 9525 w 1366837"/>
              <a:gd name="connsiteY13" fmla="*/ 104775 h 483092"/>
              <a:gd name="connsiteX14" fmla="*/ 28575 w 1366837"/>
              <a:gd name="connsiteY14" fmla="*/ 85725 h 483092"/>
              <a:gd name="connsiteX15" fmla="*/ 78581 w 1366837"/>
              <a:gd name="connsiteY15" fmla="*/ 52387 h 483092"/>
              <a:gd name="connsiteX16" fmla="*/ 133350 w 1366837"/>
              <a:gd name="connsiteY16" fmla="*/ 23812 h 483092"/>
              <a:gd name="connsiteX17" fmla="*/ 180975 w 1366837"/>
              <a:gd name="connsiteY17" fmla="*/ 0 h 483092"/>
              <a:gd name="connsiteX18" fmla="*/ 538162 w 1366837"/>
              <a:gd name="connsiteY18" fmla="*/ 128587 h 483092"/>
              <a:gd name="connsiteX19" fmla="*/ 561975 w 1366837"/>
              <a:gd name="connsiteY19" fmla="*/ 150018 h 483092"/>
              <a:gd name="connsiteX20" fmla="*/ 600075 w 1366837"/>
              <a:gd name="connsiteY20" fmla="*/ 173831 h 483092"/>
              <a:gd name="connsiteX21" fmla="*/ 640556 w 1366837"/>
              <a:gd name="connsiteY21" fmla="*/ 190500 h 483092"/>
              <a:gd name="connsiteX22" fmla="*/ 716756 w 1366837"/>
              <a:gd name="connsiteY22" fmla="*/ 209550 h 483092"/>
              <a:gd name="connsiteX23" fmla="*/ 807244 w 1366837"/>
              <a:gd name="connsiteY23" fmla="*/ 221456 h 483092"/>
              <a:gd name="connsiteX24" fmla="*/ 914400 w 1366837"/>
              <a:gd name="connsiteY24" fmla="*/ 240506 h 483092"/>
              <a:gd name="connsiteX25" fmla="*/ 1040606 w 1366837"/>
              <a:gd name="connsiteY25" fmla="*/ 252412 h 483092"/>
              <a:gd name="connsiteX26" fmla="*/ 1195387 w 1366837"/>
              <a:gd name="connsiteY26" fmla="*/ 259556 h 483092"/>
              <a:gd name="connsiteX27" fmla="*/ 1366837 w 1366837"/>
              <a:gd name="connsiteY27" fmla="*/ 261937 h 483092"/>
              <a:gd name="connsiteX0" fmla="*/ 1195387 w 1195387"/>
              <a:gd name="connsiteY0" fmla="*/ 259556 h 483092"/>
              <a:gd name="connsiteX1" fmla="*/ 1036468 w 1195387"/>
              <a:gd name="connsiteY1" fmla="*/ 483092 h 483092"/>
              <a:gd name="connsiteX2" fmla="*/ 997744 w 1195387"/>
              <a:gd name="connsiteY2" fmla="*/ 481012 h 483092"/>
              <a:gd name="connsiteX3" fmla="*/ 802481 w 1195387"/>
              <a:gd name="connsiteY3" fmla="*/ 471487 h 483092"/>
              <a:gd name="connsiteX4" fmla="*/ 626269 w 1195387"/>
              <a:gd name="connsiteY4" fmla="*/ 447675 h 483092"/>
              <a:gd name="connsiteX5" fmla="*/ 483394 w 1195387"/>
              <a:gd name="connsiteY5" fmla="*/ 416718 h 483092"/>
              <a:gd name="connsiteX6" fmla="*/ 307181 w 1195387"/>
              <a:gd name="connsiteY6" fmla="*/ 361950 h 483092"/>
              <a:gd name="connsiteX7" fmla="*/ 185737 w 1195387"/>
              <a:gd name="connsiteY7" fmla="*/ 316706 h 483092"/>
              <a:gd name="connsiteX8" fmla="*/ 100012 w 1195387"/>
              <a:gd name="connsiteY8" fmla="*/ 269081 h 483092"/>
              <a:gd name="connsiteX9" fmla="*/ 40481 w 1195387"/>
              <a:gd name="connsiteY9" fmla="*/ 216693 h 483092"/>
              <a:gd name="connsiteX10" fmla="*/ 14287 w 1195387"/>
              <a:gd name="connsiteY10" fmla="*/ 185737 h 483092"/>
              <a:gd name="connsiteX11" fmla="*/ 2381 w 1195387"/>
              <a:gd name="connsiteY11" fmla="*/ 159543 h 483092"/>
              <a:gd name="connsiteX12" fmla="*/ 0 w 1195387"/>
              <a:gd name="connsiteY12" fmla="*/ 135731 h 483092"/>
              <a:gd name="connsiteX13" fmla="*/ 9525 w 1195387"/>
              <a:gd name="connsiteY13" fmla="*/ 104775 h 483092"/>
              <a:gd name="connsiteX14" fmla="*/ 28575 w 1195387"/>
              <a:gd name="connsiteY14" fmla="*/ 85725 h 483092"/>
              <a:gd name="connsiteX15" fmla="*/ 78581 w 1195387"/>
              <a:gd name="connsiteY15" fmla="*/ 52387 h 483092"/>
              <a:gd name="connsiteX16" fmla="*/ 133350 w 1195387"/>
              <a:gd name="connsiteY16" fmla="*/ 23812 h 483092"/>
              <a:gd name="connsiteX17" fmla="*/ 180975 w 1195387"/>
              <a:gd name="connsiteY17" fmla="*/ 0 h 483092"/>
              <a:gd name="connsiteX18" fmla="*/ 538162 w 1195387"/>
              <a:gd name="connsiteY18" fmla="*/ 128587 h 483092"/>
              <a:gd name="connsiteX19" fmla="*/ 561975 w 1195387"/>
              <a:gd name="connsiteY19" fmla="*/ 150018 h 483092"/>
              <a:gd name="connsiteX20" fmla="*/ 600075 w 1195387"/>
              <a:gd name="connsiteY20" fmla="*/ 173831 h 483092"/>
              <a:gd name="connsiteX21" fmla="*/ 640556 w 1195387"/>
              <a:gd name="connsiteY21" fmla="*/ 190500 h 483092"/>
              <a:gd name="connsiteX22" fmla="*/ 716756 w 1195387"/>
              <a:gd name="connsiteY22" fmla="*/ 209550 h 483092"/>
              <a:gd name="connsiteX23" fmla="*/ 807244 w 1195387"/>
              <a:gd name="connsiteY23" fmla="*/ 221456 h 483092"/>
              <a:gd name="connsiteX24" fmla="*/ 914400 w 1195387"/>
              <a:gd name="connsiteY24" fmla="*/ 240506 h 483092"/>
              <a:gd name="connsiteX25" fmla="*/ 1040606 w 1195387"/>
              <a:gd name="connsiteY25" fmla="*/ 252412 h 483092"/>
              <a:gd name="connsiteX26" fmla="*/ 1195387 w 1195387"/>
              <a:gd name="connsiteY26" fmla="*/ 259556 h 483092"/>
              <a:gd name="connsiteX0" fmla="*/ 1040606 w 1040606"/>
              <a:gd name="connsiteY0" fmla="*/ 252412 h 483092"/>
              <a:gd name="connsiteX1" fmla="*/ 1036468 w 1040606"/>
              <a:gd name="connsiteY1" fmla="*/ 483092 h 483092"/>
              <a:gd name="connsiteX2" fmla="*/ 997744 w 1040606"/>
              <a:gd name="connsiteY2" fmla="*/ 481012 h 483092"/>
              <a:gd name="connsiteX3" fmla="*/ 802481 w 1040606"/>
              <a:gd name="connsiteY3" fmla="*/ 471487 h 483092"/>
              <a:gd name="connsiteX4" fmla="*/ 626269 w 1040606"/>
              <a:gd name="connsiteY4" fmla="*/ 447675 h 483092"/>
              <a:gd name="connsiteX5" fmla="*/ 483394 w 1040606"/>
              <a:gd name="connsiteY5" fmla="*/ 416718 h 483092"/>
              <a:gd name="connsiteX6" fmla="*/ 307181 w 1040606"/>
              <a:gd name="connsiteY6" fmla="*/ 361950 h 483092"/>
              <a:gd name="connsiteX7" fmla="*/ 185737 w 1040606"/>
              <a:gd name="connsiteY7" fmla="*/ 316706 h 483092"/>
              <a:gd name="connsiteX8" fmla="*/ 100012 w 1040606"/>
              <a:gd name="connsiteY8" fmla="*/ 269081 h 483092"/>
              <a:gd name="connsiteX9" fmla="*/ 40481 w 1040606"/>
              <a:gd name="connsiteY9" fmla="*/ 216693 h 483092"/>
              <a:gd name="connsiteX10" fmla="*/ 14287 w 1040606"/>
              <a:gd name="connsiteY10" fmla="*/ 185737 h 483092"/>
              <a:gd name="connsiteX11" fmla="*/ 2381 w 1040606"/>
              <a:gd name="connsiteY11" fmla="*/ 159543 h 483092"/>
              <a:gd name="connsiteX12" fmla="*/ 0 w 1040606"/>
              <a:gd name="connsiteY12" fmla="*/ 135731 h 483092"/>
              <a:gd name="connsiteX13" fmla="*/ 9525 w 1040606"/>
              <a:gd name="connsiteY13" fmla="*/ 104775 h 483092"/>
              <a:gd name="connsiteX14" fmla="*/ 28575 w 1040606"/>
              <a:gd name="connsiteY14" fmla="*/ 85725 h 483092"/>
              <a:gd name="connsiteX15" fmla="*/ 78581 w 1040606"/>
              <a:gd name="connsiteY15" fmla="*/ 52387 h 483092"/>
              <a:gd name="connsiteX16" fmla="*/ 133350 w 1040606"/>
              <a:gd name="connsiteY16" fmla="*/ 23812 h 483092"/>
              <a:gd name="connsiteX17" fmla="*/ 180975 w 1040606"/>
              <a:gd name="connsiteY17" fmla="*/ 0 h 483092"/>
              <a:gd name="connsiteX18" fmla="*/ 538162 w 1040606"/>
              <a:gd name="connsiteY18" fmla="*/ 128587 h 483092"/>
              <a:gd name="connsiteX19" fmla="*/ 561975 w 1040606"/>
              <a:gd name="connsiteY19" fmla="*/ 150018 h 483092"/>
              <a:gd name="connsiteX20" fmla="*/ 600075 w 1040606"/>
              <a:gd name="connsiteY20" fmla="*/ 173831 h 483092"/>
              <a:gd name="connsiteX21" fmla="*/ 640556 w 1040606"/>
              <a:gd name="connsiteY21" fmla="*/ 190500 h 483092"/>
              <a:gd name="connsiteX22" fmla="*/ 716756 w 1040606"/>
              <a:gd name="connsiteY22" fmla="*/ 209550 h 483092"/>
              <a:gd name="connsiteX23" fmla="*/ 807244 w 1040606"/>
              <a:gd name="connsiteY23" fmla="*/ 221456 h 483092"/>
              <a:gd name="connsiteX24" fmla="*/ 914400 w 1040606"/>
              <a:gd name="connsiteY24" fmla="*/ 240506 h 483092"/>
              <a:gd name="connsiteX25" fmla="*/ 1040606 w 1040606"/>
              <a:gd name="connsiteY25" fmla="*/ 252412 h 48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40606" h="483092">
                <a:moveTo>
                  <a:pt x="1040606" y="252412"/>
                </a:moveTo>
                <a:cubicBezTo>
                  <a:pt x="1039227" y="329305"/>
                  <a:pt x="1037847" y="406199"/>
                  <a:pt x="1036468" y="483092"/>
                </a:cubicBezTo>
                <a:lnTo>
                  <a:pt x="997744" y="481012"/>
                </a:lnTo>
                <a:lnTo>
                  <a:pt x="802481" y="471487"/>
                </a:lnTo>
                <a:lnTo>
                  <a:pt x="626269" y="447675"/>
                </a:lnTo>
                <a:lnTo>
                  <a:pt x="483394" y="416718"/>
                </a:lnTo>
                <a:lnTo>
                  <a:pt x="307181" y="361950"/>
                </a:lnTo>
                <a:lnTo>
                  <a:pt x="185737" y="316706"/>
                </a:lnTo>
                <a:lnTo>
                  <a:pt x="100012" y="269081"/>
                </a:lnTo>
                <a:lnTo>
                  <a:pt x="40481" y="216693"/>
                </a:lnTo>
                <a:lnTo>
                  <a:pt x="14287" y="185737"/>
                </a:lnTo>
                <a:lnTo>
                  <a:pt x="2381" y="159543"/>
                </a:lnTo>
                <a:lnTo>
                  <a:pt x="0" y="135731"/>
                </a:lnTo>
                <a:lnTo>
                  <a:pt x="9525" y="104775"/>
                </a:lnTo>
                <a:lnTo>
                  <a:pt x="28575" y="85725"/>
                </a:lnTo>
                <a:lnTo>
                  <a:pt x="78581" y="52387"/>
                </a:lnTo>
                <a:lnTo>
                  <a:pt x="133350" y="23812"/>
                </a:lnTo>
                <a:lnTo>
                  <a:pt x="180975" y="0"/>
                </a:lnTo>
                <a:lnTo>
                  <a:pt x="538162" y="128587"/>
                </a:lnTo>
                <a:lnTo>
                  <a:pt x="561975" y="150018"/>
                </a:lnTo>
                <a:lnTo>
                  <a:pt x="600075" y="173831"/>
                </a:lnTo>
                <a:lnTo>
                  <a:pt x="640556" y="190500"/>
                </a:lnTo>
                <a:lnTo>
                  <a:pt x="716756" y="209550"/>
                </a:lnTo>
                <a:lnTo>
                  <a:pt x="807244" y="221456"/>
                </a:lnTo>
                <a:lnTo>
                  <a:pt x="914400" y="240506"/>
                </a:lnTo>
                <a:lnTo>
                  <a:pt x="1040606" y="252412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40513FE-0A6E-4A66-B8E6-C2E226BD4A76}"/>
              </a:ext>
            </a:extLst>
          </p:cNvPr>
          <p:cNvSpPr/>
          <p:nvPr/>
        </p:nvSpPr>
        <p:spPr>
          <a:xfrm rot="16200000">
            <a:off x="5259389" y="5313364"/>
            <a:ext cx="547687" cy="757237"/>
          </a:xfrm>
          <a:custGeom>
            <a:avLst/>
            <a:gdLst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81037 w 2555081"/>
              <a:gd name="connsiteY61" fmla="*/ 64294 h 1088231"/>
              <a:gd name="connsiteX62" fmla="*/ 676275 w 2555081"/>
              <a:gd name="connsiteY62" fmla="*/ 83344 h 1088231"/>
              <a:gd name="connsiteX63" fmla="*/ 611981 w 2555081"/>
              <a:gd name="connsiteY63" fmla="*/ 252412 h 1088231"/>
              <a:gd name="connsiteX64" fmla="*/ 571500 w 2555081"/>
              <a:gd name="connsiteY64" fmla="*/ 371475 h 1088231"/>
              <a:gd name="connsiteX65" fmla="*/ 550069 w 2555081"/>
              <a:gd name="connsiteY65" fmla="*/ 442912 h 1088231"/>
              <a:gd name="connsiteX66" fmla="*/ 531019 w 2555081"/>
              <a:gd name="connsiteY66" fmla="*/ 490537 h 1088231"/>
              <a:gd name="connsiteX67" fmla="*/ 511969 w 2555081"/>
              <a:gd name="connsiteY67" fmla="*/ 559594 h 1088231"/>
              <a:gd name="connsiteX68" fmla="*/ 502444 w 2555081"/>
              <a:gd name="connsiteY68" fmla="*/ 616744 h 1088231"/>
              <a:gd name="connsiteX69" fmla="*/ 502444 w 2555081"/>
              <a:gd name="connsiteY69" fmla="*/ 647700 h 1088231"/>
              <a:gd name="connsiteX70" fmla="*/ 507206 w 2555081"/>
              <a:gd name="connsiteY70" fmla="*/ 681037 h 1088231"/>
              <a:gd name="connsiteX71" fmla="*/ 519112 w 2555081"/>
              <a:gd name="connsiteY71" fmla="*/ 709612 h 1088231"/>
              <a:gd name="connsiteX72" fmla="*/ 538162 w 2555081"/>
              <a:gd name="connsiteY72" fmla="*/ 735806 h 1088231"/>
              <a:gd name="connsiteX73" fmla="*/ 561975 w 2555081"/>
              <a:gd name="connsiteY73" fmla="*/ 757237 h 1088231"/>
              <a:gd name="connsiteX74" fmla="*/ 600075 w 2555081"/>
              <a:gd name="connsiteY74" fmla="*/ 781050 h 1088231"/>
              <a:gd name="connsiteX75" fmla="*/ 640556 w 2555081"/>
              <a:gd name="connsiteY75" fmla="*/ 797719 h 1088231"/>
              <a:gd name="connsiteX76" fmla="*/ 716756 w 2555081"/>
              <a:gd name="connsiteY76" fmla="*/ 816769 h 1088231"/>
              <a:gd name="connsiteX77" fmla="*/ 807244 w 2555081"/>
              <a:gd name="connsiteY77" fmla="*/ 828675 h 1088231"/>
              <a:gd name="connsiteX78" fmla="*/ 914400 w 2555081"/>
              <a:gd name="connsiteY78" fmla="*/ 847725 h 1088231"/>
              <a:gd name="connsiteX79" fmla="*/ 1040606 w 2555081"/>
              <a:gd name="connsiteY79" fmla="*/ 859631 h 1088231"/>
              <a:gd name="connsiteX80" fmla="*/ 1195387 w 2555081"/>
              <a:gd name="connsiteY80" fmla="*/ 866775 h 1088231"/>
              <a:gd name="connsiteX81" fmla="*/ 1366837 w 2555081"/>
              <a:gd name="connsiteY81" fmla="*/ 869156 h 1088231"/>
              <a:gd name="connsiteX82" fmla="*/ 1485900 w 2555081"/>
              <a:gd name="connsiteY82" fmla="*/ 859631 h 1088231"/>
              <a:gd name="connsiteX83" fmla="*/ 1595437 w 2555081"/>
              <a:gd name="connsiteY83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40544 h 1088231"/>
              <a:gd name="connsiteX16" fmla="*/ 2545556 w 2555081"/>
              <a:gd name="connsiteY16" fmla="*/ 588169 h 1088231"/>
              <a:gd name="connsiteX17" fmla="*/ 2531269 w 2555081"/>
              <a:gd name="connsiteY17" fmla="*/ 647700 h 1088231"/>
              <a:gd name="connsiteX18" fmla="*/ 2512219 w 2555081"/>
              <a:gd name="connsiteY18" fmla="*/ 690562 h 1088231"/>
              <a:gd name="connsiteX19" fmla="*/ 2464594 w 2555081"/>
              <a:gd name="connsiteY19" fmla="*/ 766762 h 1088231"/>
              <a:gd name="connsiteX20" fmla="*/ 2424112 w 2555081"/>
              <a:gd name="connsiteY20" fmla="*/ 826294 h 1088231"/>
              <a:gd name="connsiteX21" fmla="*/ 2386012 w 2555081"/>
              <a:gd name="connsiteY21" fmla="*/ 864394 h 1088231"/>
              <a:gd name="connsiteX22" fmla="*/ 2350294 w 2555081"/>
              <a:gd name="connsiteY22" fmla="*/ 881062 h 1088231"/>
              <a:gd name="connsiteX23" fmla="*/ 2386012 w 2555081"/>
              <a:gd name="connsiteY23" fmla="*/ 866775 h 1088231"/>
              <a:gd name="connsiteX24" fmla="*/ 2312194 w 2555081"/>
              <a:gd name="connsiteY24" fmla="*/ 902494 h 1088231"/>
              <a:gd name="connsiteX25" fmla="*/ 2240756 w 2555081"/>
              <a:gd name="connsiteY25" fmla="*/ 933450 h 1088231"/>
              <a:gd name="connsiteX26" fmla="*/ 2143125 w 2555081"/>
              <a:gd name="connsiteY26" fmla="*/ 964406 h 1088231"/>
              <a:gd name="connsiteX27" fmla="*/ 2071687 w 2555081"/>
              <a:gd name="connsiteY27" fmla="*/ 983456 h 1088231"/>
              <a:gd name="connsiteX28" fmla="*/ 1888331 w 2555081"/>
              <a:gd name="connsiteY28" fmla="*/ 1026319 h 1088231"/>
              <a:gd name="connsiteX29" fmla="*/ 1702594 w 2555081"/>
              <a:gd name="connsiteY29" fmla="*/ 1047750 h 1088231"/>
              <a:gd name="connsiteX30" fmla="*/ 1469231 w 2555081"/>
              <a:gd name="connsiteY30" fmla="*/ 1069181 h 1088231"/>
              <a:gd name="connsiteX31" fmla="*/ 1245394 w 2555081"/>
              <a:gd name="connsiteY31" fmla="*/ 1083469 h 1088231"/>
              <a:gd name="connsiteX32" fmla="*/ 997744 w 2555081"/>
              <a:gd name="connsiteY32" fmla="*/ 1088231 h 1088231"/>
              <a:gd name="connsiteX33" fmla="*/ 802481 w 2555081"/>
              <a:gd name="connsiteY33" fmla="*/ 1078706 h 1088231"/>
              <a:gd name="connsiteX34" fmla="*/ 626269 w 2555081"/>
              <a:gd name="connsiteY34" fmla="*/ 1054894 h 1088231"/>
              <a:gd name="connsiteX35" fmla="*/ 483394 w 2555081"/>
              <a:gd name="connsiteY35" fmla="*/ 1023937 h 1088231"/>
              <a:gd name="connsiteX36" fmla="*/ 307181 w 2555081"/>
              <a:gd name="connsiteY36" fmla="*/ 969169 h 1088231"/>
              <a:gd name="connsiteX37" fmla="*/ 185737 w 2555081"/>
              <a:gd name="connsiteY37" fmla="*/ 923925 h 1088231"/>
              <a:gd name="connsiteX38" fmla="*/ 100012 w 2555081"/>
              <a:gd name="connsiteY38" fmla="*/ 876300 h 1088231"/>
              <a:gd name="connsiteX39" fmla="*/ 40481 w 2555081"/>
              <a:gd name="connsiteY39" fmla="*/ 823912 h 1088231"/>
              <a:gd name="connsiteX40" fmla="*/ 14287 w 2555081"/>
              <a:gd name="connsiteY40" fmla="*/ 792956 h 1088231"/>
              <a:gd name="connsiteX41" fmla="*/ 2381 w 2555081"/>
              <a:gd name="connsiteY41" fmla="*/ 766762 h 1088231"/>
              <a:gd name="connsiteX42" fmla="*/ 0 w 2555081"/>
              <a:gd name="connsiteY42" fmla="*/ 742950 h 1088231"/>
              <a:gd name="connsiteX43" fmla="*/ 9525 w 2555081"/>
              <a:gd name="connsiteY43" fmla="*/ 711994 h 1088231"/>
              <a:gd name="connsiteX44" fmla="*/ 28575 w 2555081"/>
              <a:gd name="connsiteY44" fmla="*/ 692944 h 1088231"/>
              <a:gd name="connsiteX45" fmla="*/ 78581 w 2555081"/>
              <a:gd name="connsiteY45" fmla="*/ 659606 h 1088231"/>
              <a:gd name="connsiteX46" fmla="*/ 133350 w 2555081"/>
              <a:gd name="connsiteY46" fmla="*/ 631031 h 1088231"/>
              <a:gd name="connsiteX47" fmla="*/ 180975 w 2555081"/>
              <a:gd name="connsiteY47" fmla="*/ 607219 h 1088231"/>
              <a:gd name="connsiteX48" fmla="*/ 202406 w 2555081"/>
              <a:gd name="connsiteY48" fmla="*/ 592931 h 1088231"/>
              <a:gd name="connsiteX49" fmla="*/ 252412 w 2555081"/>
              <a:gd name="connsiteY49" fmla="*/ 547687 h 1088231"/>
              <a:gd name="connsiteX50" fmla="*/ 319087 w 2555081"/>
              <a:gd name="connsiteY50" fmla="*/ 476250 h 1088231"/>
              <a:gd name="connsiteX51" fmla="*/ 440531 w 2555081"/>
              <a:gd name="connsiteY51" fmla="*/ 323850 h 1088231"/>
              <a:gd name="connsiteX52" fmla="*/ 531019 w 2555081"/>
              <a:gd name="connsiteY52" fmla="*/ 185737 h 1088231"/>
              <a:gd name="connsiteX53" fmla="*/ 588169 w 2555081"/>
              <a:gd name="connsiteY53" fmla="*/ 88106 h 1088231"/>
              <a:gd name="connsiteX54" fmla="*/ 621506 w 2555081"/>
              <a:gd name="connsiteY54" fmla="*/ 26194 h 1088231"/>
              <a:gd name="connsiteX55" fmla="*/ 631031 w 2555081"/>
              <a:gd name="connsiteY55" fmla="*/ 9525 h 1088231"/>
              <a:gd name="connsiteX56" fmla="*/ 642937 w 2555081"/>
              <a:gd name="connsiteY56" fmla="*/ 0 h 1088231"/>
              <a:gd name="connsiteX57" fmla="*/ 654844 w 2555081"/>
              <a:gd name="connsiteY57" fmla="*/ 2381 h 1088231"/>
              <a:gd name="connsiteX58" fmla="*/ 666750 w 2555081"/>
              <a:gd name="connsiteY58" fmla="*/ 14287 h 1088231"/>
              <a:gd name="connsiteX59" fmla="*/ 673894 w 2555081"/>
              <a:gd name="connsiteY59" fmla="*/ 35719 h 1088231"/>
              <a:gd name="connsiteX60" fmla="*/ 681037 w 2555081"/>
              <a:gd name="connsiteY60" fmla="*/ 64294 h 1088231"/>
              <a:gd name="connsiteX61" fmla="*/ 676275 w 2555081"/>
              <a:gd name="connsiteY61" fmla="*/ 83344 h 1088231"/>
              <a:gd name="connsiteX62" fmla="*/ 611981 w 2555081"/>
              <a:gd name="connsiteY62" fmla="*/ 252412 h 1088231"/>
              <a:gd name="connsiteX63" fmla="*/ 571500 w 2555081"/>
              <a:gd name="connsiteY63" fmla="*/ 371475 h 1088231"/>
              <a:gd name="connsiteX64" fmla="*/ 550069 w 2555081"/>
              <a:gd name="connsiteY64" fmla="*/ 442912 h 1088231"/>
              <a:gd name="connsiteX65" fmla="*/ 531019 w 2555081"/>
              <a:gd name="connsiteY65" fmla="*/ 490537 h 1088231"/>
              <a:gd name="connsiteX66" fmla="*/ 511969 w 2555081"/>
              <a:gd name="connsiteY66" fmla="*/ 559594 h 1088231"/>
              <a:gd name="connsiteX67" fmla="*/ 502444 w 2555081"/>
              <a:gd name="connsiteY67" fmla="*/ 616744 h 1088231"/>
              <a:gd name="connsiteX68" fmla="*/ 502444 w 2555081"/>
              <a:gd name="connsiteY68" fmla="*/ 647700 h 1088231"/>
              <a:gd name="connsiteX69" fmla="*/ 507206 w 2555081"/>
              <a:gd name="connsiteY69" fmla="*/ 681037 h 1088231"/>
              <a:gd name="connsiteX70" fmla="*/ 519112 w 2555081"/>
              <a:gd name="connsiteY70" fmla="*/ 709612 h 1088231"/>
              <a:gd name="connsiteX71" fmla="*/ 538162 w 2555081"/>
              <a:gd name="connsiteY71" fmla="*/ 735806 h 1088231"/>
              <a:gd name="connsiteX72" fmla="*/ 561975 w 2555081"/>
              <a:gd name="connsiteY72" fmla="*/ 757237 h 1088231"/>
              <a:gd name="connsiteX73" fmla="*/ 600075 w 2555081"/>
              <a:gd name="connsiteY73" fmla="*/ 781050 h 1088231"/>
              <a:gd name="connsiteX74" fmla="*/ 640556 w 2555081"/>
              <a:gd name="connsiteY74" fmla="*/ 797719 h 1088231"/>
              <a:gd name="connsiteX75" fmla="*/ 716756 w 2555081"/>
              <a:gd name="connsiteY75" fmla="*/ 816769 h 1088231"/>
              <a:gd name="connsiteX76" fmla="*/ 807244 w 2555081"/>
              <a:gd name="connsiteY76" fmla="*/ 828675 h 1088231"/>
              <a:gd name="connsiteX77" fmla="*/ 914400 w 2555081"/>
              <a:gd name="connsiteY77" fmla="*/ 847725 h 1088231"/>
              <a:gd name="connsiteX78" fmla="*/ 1040606 w 2555081"/>
              <a:gd name="connsiteY78" fmla="*/ 859631 h 1088231"/>
              <a:gd name="connsiteX79" fmla="*/ 1195387 w 2555081"/>
              <a:gd name="connsiteY79" fmla="*/ 866775 h 1088231"/>
              <a:gd name="connsiteX80" fmla="*/ 1366837 w 2555081"/>
              <a:gd name="connsiteY80" fmla="*/ 869156 h 1088231"/>
              <a:gd name="connsiteX81" fmla="*/ 1485900 w 2555081"/>
              <a:gd name="connsiteY81" fmla="*/ 859631 h 1088231"/>
              <a:gd name="connsiteX82" fmla="*/ 1595437 w 2555081"/>
              <a:gd name="connsiteY82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45556 w 2555081"/>
              <a:gd name="connsiteY13" fmla="*/ 497681 h 1088231"/>
              <a:gd name="connsiteX14" fmla="*/ 2555081 w 2555081"/>
              <a:gd name="connsiteY14" fmla="*/ 540544 h 1088231"/>
              <a:gd name="connsiteX15" fmla="*/ 2545556 w 2555081"/>
              <a:gd name="connsiteY15" fmla="*/ 588169 h 1088231"/>
              <a:gd name="connsiteX16" fmla="*/ 2531269 w 2555081"/>
              <a:gd name="connsiteY16" fmla="*/ 647700 h 1088231"/>
              <a:gd name="connsiteX17" fmla="*/ 2512219 w 2555081"/>
              <a:gd name="connsiteY17" fmla="*/ 690562 h 1088231"/>
              <a:gd name="connsiteX18" fmla="*/ 2464594 w 2555081"/>
              <a:gd name="connsiteY18" fmla="*/ 766762 h 1088231"/>
              <a:gd name="connsiteX19" fmla="*/ 2424112 w 2555081"/>
              <a:gd name="connsiteY19" fmla="*/ 826294 h 1088231"/>
              <a:gd name="connsiteX20" fmla="*/ 2386012 w 2555081"/>
              <a:gd name="connsiteY20" fmla="*/ 864394 h 1088231"/>
              <a:gd name="connsiteX21" fmla="*/ 2350294 w 2555081"/>
              <a:gd name="connsiteY21" fmla="*/ 881062 h 1088231"/>
              <a:gd name="connsiteX22" fmla="*/ 2386012 w 2555081"/>
              <a:gd name="connsiteY22" fmla="*/ 866775 h 1088231"/>
              <a:gd name="connsiteX23" fmla="*/ 2312194 w 2555081"/>
              <a:gd name="connsiteY23" fmla="*/ 902494 h 1088231"/>
              <a:gd name="connsiteX24" fmla="*/ 2240756 w 2555081"/>
              <a:gd name="connsiteY24" fmla="*/ 933450 h 1088231"/>
              <a:gd name="connsiteX25" fmla="*/ 2143125 w 2555081"/>
              <a:gd name="connsiteY25" fmla="*/ 964406 h 1088231"/>
              <a:gd name="connsiteX26" fmla="*/ 2071687 w 2555081"/>
              <a:gd name="connsiteY26" fmla="*/ 983456 h 1088231"/>
              <a:gd name="connsiteX27" fmla="*/ 1888331 w 2555081"/>
              <a:gd name="connsiteY27" fmla="*/ 1026319 h 1088231"/>
              <a:gd name="connsiteX28" fmla="*/ 1702594 w 2555081"/>
              <a:gd name="connsiteY28" fmla="*/ 1047750 h 1088231"/>
              <a:gd name="connsiteX29" fmla="*/ 1469231 w 2555081"/>
              <a:gd name="connsiteY29" fmla="*/ 1069181 h 1088231"/>
              <a:gd name="connsiteX30" fmla="*/ 1245394 w 2555081"/>
              <a:gd name="connsiteY30" fmla="*/ 1083469 h 1088231"/>
              <a:gd name="connsiteX31" fmla="*/ 997744 w 2555081"/>
              <a:gd name="connsiteY31" fmla="*/ 1088231 h 1088231"/>
              <a:gd name="connsiteX32" fmla="*/ 802481 w 2555081"/>
              <a:gd name="connsiteY32" fmla="*/ 1078706 h 1088231"/>
              <a:gd name="connsiteX33" fmla="*/ 626269 w 2555081"/>
              <a:gd name="connsiteY33" fmla="*/ 1054894 h 1088231"/>
              <a:gd name="connsiteX34" fmla="*/ 483394 w 2555081"/>
              <a:gd name="connsiteY34" fmla="*/ 1023937 h 1088231"/>
              <a:gd name="connsiteX35" fmla="*/ 307181 w 2555081"/>
              <a:gd name="connsiteY35" fmla="*/ 969169 h 1088231"/>
              <a:gd name="connsiteX36" fmla="*/ 185737 w 2555081"/>
              <a:gd name="connsiteY36" fmla="*/ 923925 h 1088231"/>
              <a:gd name="connsiteX37" fmla="*/ 100012 w 2555081"/>
              <a:gd name="connsiteY37" fmla="*/ 876300 h 1088231"/>
              <a:gd name="connsiteX38" fmla="*/ 40481 w 2555081"/>
              <a:gd name="connsiteY38" fmla="*/ 823912 h 1088231"/>
              <a:gd name="connsiteX39" fmla="*/ 14287 w 2555081"/>
              <a:gd name="connsiteY39" fmla="*/ 792956 h 1088231"/>
              <a:gd name="connsiteX40" fmla="*/ 2381 w 2555081"/>
              <a:gd name="connsiteY40" fmla="*/ 766762 h 1088231"/>
              <a:gd name="connsiteX41" fmla="*/ 0 w 2555081"/>
              <a:gd name="connsiteY41" fmla="*/ 742950 h 1088231"/>
              <a:gd name="connsiteX42" fmla="*/ 9525 w 2555081"/>
              <a:gd name="connsiteY42" fmla="*/ 711994 h 1088231"/>
              <a:gd name="connsiteX43" fmla="*/ 28575 w 2555081"/>
              <a:gd name="connsiteY43" fmla="*/ 692944 h 1088231"/>
              <a:gd name="connsiteX44" fmla="*/ 78581 w 2555081"/>
              <a:gd name="connsiteY44" fmla="*/ 659606 h 1088231"/>
              <a:gd name="connsiteX45" fmla="*/ 133350 w 2555081"/>
              <a:gd name="connsiteY45" fmla="*/ 631031 h 1088231"/>
              <a:gd name="connsiteX46" fmla="*/ 180975 w 2555081"/>
              <a:gd name="connsiteY46" fmla="*/ 607219 h 1088231"/>
              <a:gd name="connsiteX47" fmla="*/ 202406 w 2555081"/>
              <a:gd name="connsiteY47" fmla="*/ 592931 h 1088231"/>
              <a:gd name="connsiteX48" fmla="*/ 252412 w 2555081"/>
              <a:gd name="connsiteY48" fmla="*/ 547687 h 1088231"/>
              <a:gd name="connsiteX49" fmla="*/ 319087 w 2555081"/>
              <a:gd name="connsiteY49" fmla="*/ 476250 h 1088231"/>
              <a:gd name="connsiteX50" fmla="*/ 440531 w 2555081"/>
              <a:gd name="connsiteY50" fmla="*/ 323850 h 1088231"/>
              <a:gd name="connsiteX51" fmla="*/ 531019 w 2555081"/>
              <a:gd name="connsiteY51" fmla="*/ 185737 h 1088231"/>
              <a:gd name="connsiteX52" fmla="*/ 588169 w 2555081"/>
              <a:gd name="connsiteY52" fmla="*/ 88106 h 1088231"/>
              <a:gd name="connsiteX53" fmla="*/ 621506 w 2555081"/>
              <a:gd name="connsiteY53" fmla="*/ 26194 h 1088231"/>
              <a:gd name="connsiteX54" fmla="*/ 631031 w 2555081"/>
              <a:gd name="connsiteY54" fmla="*/ 9525 h 1088231"/>
              <a:gd name="connsiteX55" fmla="*/ 642937 w 2555081"/>
              <a:gd name="connsiteY55" fmla="*/ 0 h 1088231"/>
              <a:gd name="connsiteX56" fmla="*/ 654844 w 2555081"/>
              <a:gd name="connsiteY56" fmla="*/ 2381 h 1088231"/>
              <a:gd name="connsiteX57" fmla="*/ 666750 w 2555081"/>
              <a:gd name="connsiteY57" fmla="*/ 14287 h 1088231"/>
              <a:gd name="connsiteX58" fmla="*/ 673894 w 2555081"/>
              <a:gd name="connsiteY58" fmla="*/ 35719 h 1088231"/>
              <a:gd name="connsiteX59" fmla="*/ 681037 w 2555081"/>
              <a:gd name="connsiteY59" fmla="*/ 64294 h 1088231"/>
              <a:gd name="connsiteX60" fmla="*/ 676275 w 2555081"/>
              <a:gd name="connsiteY60" fmla="*/ 83344 h 1088231"/>
              <a:gd name="connsiteX61" fmla="*/ 611981 w 2555081"/>
              <a:gd name="connsiteY61" fmla="*/ 252412 h 1088231"/>
              <a:gd name="connsiteX62" fmla="*/ 571500 w 2555081"/>
              <a:gd name="connsiteY62" fmla="*/ 371475 h 1088231"/>
              <a:gd name="connsiteX63" fmla="*/ 550069 w 2555081"/>
              <a:gd name="connsiteY63" fmla="*/ 442912 h 1088231"/>
              <a:gd name="connsiteX64" fmla="*/ 531019 w 2555081"/>
              <a:gd name="connsiteY64" fmla="*/ 490537 h 1088231"/>
              <a:gd name="connsiteX65" fmla="*/ 511969 w 2555081"/>
              <a:gd name="connsiteY65" fmla="*/ 559594 h 1088231"/>
              <a:gd name="connsiteX66" fmla="*/ 502444 w 2555081"/>
              <a:gd name="connsiteY66" fmla="*/ 616744 h 1088231"/>
              <a:gd name="connsiteX67" fmla="*/ 502444 w 2555081"/>
              <a:gd name="connsiteY67" fmla="*/ 647700 h 1088231"/>
              <a:gd name="connsiteX68" fmla="*/ 507206 w 2555081"/>
              <a:gd name="connsiteY68" fmla="*/ 681037 h 1088231"/>
              <a:gd name="connsiteX69" fmla="*/ 519112 w 2555081"/>
              <a:gd name="connsiteY69" fmla="*/ 709612 h 1088231"/>
              <a:gd name="connsiteX70" fmla="*/ 538162 w 2555081"/>
              <a:gd name="connsiteY70" fmla="*/ 735806 h 1088231"/>
              <a:gd name="connsiteX71" fmla="*/ 561975 w 2555081"/>
              <a:gd name="connsiteY71" fmla="*/ 757237 h 1088231"/>
              <a:gd name="connsiteX72" fmla="*/ 600075 w 2555081"/>
              <a:gd name="connsiteY72" fmla="*/ 781050 h 1088231"/>
              <a:gd name="connsiteX73" fmla="*/ 640556 w 2555081"/>
              <a:gd name="connsiteY73" fmla="*/ 797719 h 1088231"/>
              <a:gd name="connsiteX74" fmla="*/ 716756 w 2555081"/>
              <a:gd name="connsiteY74" fmla="*/ 816769 h 1088231"/>
              <a:gd name="connsiteX75" fmla="*/ 807244 w 2555081"/>
              <a:gd name="connsiteY75" fmla="*/ 828675 h 1088231"/>
              <a:gd name="connsiteX76" fmla="*/ 914400 w 2555081"/>
              <a:gd name="connsiteY76" fmla="*/ 847725 h 1088231"/>
              <a:gd name="connsiteX77" fmla="*/ 1040606 w 2555081"/>
              <a:gd name="connsiteY77" fmla="*/ 859631 h 1088231"/>
              <a:gd name="connsiteX78" fmla="*/ 1195387 w 2555081"/>
              <a:gd name="connsiteY78" fmla="*/ 866775 h 1088231"/>
              <a:gd name="connsiteX79" fmla="*/ 1366837 w 2555081"/>
              <a:gd name="connsiteY79" fmla="*/ 869156 h 1088231"/>
              <a:gd name="connsiteX80" fmla="*/ 1485900 w 2555081"/>
              <a:gd name="connsiteY80" fmla="*/ 859631 h 1088231"/>
              <a:gd name="connsiteX81" fmla="*/ 1595437 w 2555081"/>
              <a:gd name="connsiteY81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45556 w 2555081"/>
              <a:gd name="connsiteY12" fmla="*/ 497681 h 1088231"/>
              <a:gd name="connsiteX13" fmla="*/ 2555081 w 2555081"/>
              <a:gd name="connsiteY13" fmla="*/ 540544 h 1088231"/>
              <a:gd name="connsiteX14" fmla="*/ 2545556 w 2555081"/>
              <a:gd name="connsiteY14" fmla="*/ 588169 h 1088231"/>
              <a:gd name="connsiteX15" fmla="*/ 2531269 w 2555081"/>
              <a:gd name="connsiteY15" fmla="*/ 647700 h 1088231"/>
              <a:gd name="connsiteX16" fmla="*/ 2512219 w 2555081"/>
              <a:gd name="connsiteY16" fmla="*/ 690562 h 1088231"/>
              <a:gd name="connsiteX17" fmla="*/ 2464594 w 2555081"/>
              <a:gd name="connsiteY17" fmla="*/ 766762 h 1088231"/>
              <a:gd name="connsiteX18" fmla="*/ 2424112 w 2555081"/>
              <a:gd name="connsiteY18" fmla="*/ 826294 h 1088231"/>
              <a:gd name="connsiteX19" fmla="*/ 2386012 w 2555081"/>
              <a:gd name="connsiteY19" fmla="*/ 864394 h 1088231"/>
              <a:gd name="connsiteX20" fmla="*/ 2350294 w 2555081"/>
              <a:gd name="connsiteY20" fmla="*/ 881062 h 1088231"/>
              <a:gd name="connsiteX21" fmla="*/ 2386012 w 2555081"/>
              <a:gd name="connsiteY21" fmla="*/ 866775 h 1088231"/>
              <a:gd name="connsiteX22" fmla="*/ 2312194 w 2555081"/>
              <a:gd name="connsiteY22" fmla="*/ 902494 h 1088231"/>
              <a:gd name="connsiteX23" fmla="*/ 2240756 w 2555081"/>
              <a:gd name="connsiteY23" fmla="*/ 933450 h 1088231"/>
              <a:gd name="connsiteX24" fmla="*/ 2143125 w 2555081"/>
              <a:gd name="connsiteY24" fmla="*/ 964406 h 1088231"/>
              <a:gd name="connsiteX25" fmla="*/ 2071687 w 2555081"/>
              <a:gd name="connsiteY25" fmla="*/ 983456 h 1088231"/>
              <a:gd name="connsiteX26" fmla="*/ 1888331 w 2555081"/>
              <a:gd name="connsiteY26" fmla="*/ 1026319 h 1088231"/>
              <a:gd name="connsiteX27" fmla="*/ 1702594 w 2555081"/>
              <a:gd name="connsiteY27" fmla="*/ 1047750 h 1088231"/>
              <a:gd name="connsiteX28" fmla="*/ 1469231 w 2555081"/>
              <a:gd name="connsiteY28" fmla="*/ 1069181 h 1088231"/>
              <a:gd name="connsiteX29" fmla="*/ 1245394 w 2555081"/>
              <a:gd name="connsiteY29" fmla="*/ 1083469 h 1088231"/>
              <a:gd name="connsiteX30" fmla="*/ 997744 w 2555081"/>
              <a:gd name="connsiteY30" fmla="*/ 1088231 h 1088231"/>
              <a:gd name="connsiteX31" fmla="*/ 802481 w 2555081"/>
              <a:gd name="connsiteY31" fmla="*/ 1078706 h 1088231"/>
              <a:gd name="connsiteX32" fmla="*/ 626269 w 2555081"/>
              <a:gd name="connsiteY32" fmla="*/ 1054894 h 1088231"/>
              <a:gd name="connsiteX33" fmla="*/ 483394 w 2555081"/>
              <a:gd name="connsiteY33" fmla="*/ 1023937 h 1088231"/>
              <a:gd name="connsiteX34" fmla="*/ 307181 w 2555081"/>
              <a:gd name="connsiteY34" fmla="*/ 969169 h 1088231"/>
              <a:gd name="connsiteX35" fmla="*/ 185737 w 2555081"/>
              <a:gd name="connsiteY35" fmla="*/ 923925 h 1088231"/>
              <a:gd name="connsiteX36" fmla="*/ 100012 w 2555081"/>
              <a:gd name="connsiteY36" fmla="*/ 876300 h 1088231"/>
              <a:gd name="connsiteX37" fmla="*/ 40481 w 2555081"/>
              <a:gd name="connsiteY37" fmla="*/ 823912 h 1088231"/>
              <a:gd name="connsiteX38" fmla="*/ 14287 w 2555081"/>
              <a:gd name="connsiteY38" fmla="*/ 792956 h 1088231"/>
              <a:gd name="connsiteX39" fmla="*/ 2381 w 2555081"/>
              <a:gd name="connsiteY39" fmla="*/ 766762 h 1088231"/>
              <a:gd name="connsiteX40" fmla="*/ 0 w 2555081"/>
              <a:gd name="connsiteY40" fmla="*/ 742950 h 1088231"/>
              <a:gd name="connsiteX41" fmla="*/ 9525 w 2555081"/>
              <a:gd name="connsiteY41" fmla="*/ 711994 h 1088231"/>
              <a:gd name="connsiteX42" fmla="*/ 28575 w 2555081"/>
              <a:gd name="connsiteY42" fmla="*/ 692944 h 1088231"/>
              <a:gd name="connsiteX43" fmla="*/ 78581 w 2555081"/>
              <a:gd name="connsiteY43" fmla="*/ 659606 h 1088231"/>
              <a:gd name="connsiteX44" fmla="*/ 133350 w 2555081"/>
              <a:gd name="connsiteY44" fmla="*/ 631031 h 1088231"/>
              <a:gd name="connsiteX45" fmla="*/ 180975 w 2555081"/>
              <a:gd name="connsiteY45" fmla="*/ 607219 h 1088231"/>
              <a:gd name="connsiteX46" fmla="*/ 202406 w 2555081"/>
              <a:gd name="connsiteY46" fmla="*/ 592931 h 1088231"/>
              <a:gd name="connsiteX47" fmla="*/ 252412 w 2555081"/>
              <a:gd name="connsiteY47" fmla="*/ 547687 h 1088231"/>
              <a:gd name="connsiteX48" fmla="*/ 319087 w 2555081"/>
              <a:gd name="connsiteY48" fmla="*/ 476250 h 1088231"/>
              <a:gd name="connsiteX49" fmla="*/ 440531 w 2555081"/>
              <a:gd name="connsiteY49" fmla="*/ 323850 h 1088231"/>
              <a:gd name="connsiteX50" fmla="*/ 531019 w 2555081"/>
              <a:gd name="connsiteY50" fmla="*/ 185737 h 1088231"/>
              <a:gd name="connsiteX51" fmla="*/ 588169 w 2555081"/>
              <a:gd name="connsiteY51" fmla="*/ 88106 h 1088231"/>
              <a:gd name="connsiteX52" fmla="*/ 621506 w 2555081"/>
              <a:gd name="connsiteY52" fmla="*/ 26194 h 1088231"/>
              <a:gd name="connsiteX53" fmla="*/ 631031 w 2555081"/>
              <a:gd name="connsiteY53" fmla="*/ 9525 h 1088231"/>
              <a:gd name="connsiteX54" fmla="*/ 642937 w 2555081"/>
              <a:gd name="connsiteY54" fmla="*/ 0 h 1088231"/>
              <a:gd name="connsiteX55" fmla="*/ 654844 w 2555081"/>
              <a:gd name="connsiteY55" fmla="*/ 2381 h 1088231"/>
              <a:gd name="connsiteX56" fmla="*/ 666750 w 2555081"/>
              <a:gd name="connsiteY56" fmla="*/ 14287 h 1088231"/>
              <a:gd name="connsiteX57" fmla="*/ 673894 w 2555081"/>
              <a:gd name="connsiteY57" fmla="*/ 35719 h 1088231"/>
              <a:gd name="connsiteX58" fmla="*/ 681037 w 2555081"/>
              <a:gd name="connsiteY58" fmla="*/ 64294 h 1088231"/>
              <a:gd name="connsiteX59" fmla="*/ 676275 w 2555081"/>
              <a:gd name="connsiteY59" fmla="*/ 83344 h 1088231"/>
              <a:gd name="connsiteX60" fmla="*/ 611981 w 2555081"/>
              <a:gd name="connsiteY60" fmla="*/ 252412 h 1088231"/>
              <a:gd name="connsiteX61" fmla="*/ 571500 w 2555081"/>
              <a:gd name="connsiteY61" fmla="*/ 371475 h 1088231"/>
              <a:gd name="connsiteX62" fmla="*/ 550069 w 2555081"/>
              <a:gd name="connsiteY62" fmla="*/ 442912 h 1088231"/>
              <a:gd name="connsiteX63" fmla="*/ 531019 w 2555081"/>
              <a:gd name="connsiteY63" fmla="*/ 490537 h 1088231"/>
              <a:gd name="connsiteX64" fmla="*/ 511969 w 2555081"/>
              <a:gd name="connsiteY64" fmla="*/ 559594 h 1088231"/>
              <a:gd name="connsiteX65" fmla="*/ 502444 w 2555081"/>
              <a:gd name="connsiteY65" fmla="*/ 616744 h 1088231"/>
              <a:gd name="connsiteX66" fmla="*/ 502444 w 2555081"/>
              <a:gd name="connsiteY66" fmla="*/ 647700 h 1088231"/>
              <a:gd name="connsiteX67" fmla="*/ 507206 w 2555081"/>
              <a:gd name="connsiteY67" fmla="*/ 681037 h 1088231"/>
              <a:gd name="connsiteX68" fmla="*/ 519112 w 2555081"/>
              <a:gd name="connsiteY68" fmla="*/ 709612 h 1088231"/>
              <a:gd name="connsiteX69" fmla="*/ 538162 w 2555081"/>
              <a:gd name="connsiteY69" fmla="*/ 735806 h 1088231"/>
              <a:gd name="connsiteX70" fmla="*/ 561975 w 2555081"/>
              <a:gd name="connsiteY70" fmla="*/ 757237 h 1088231"/>
              <a:gd name="connsiteX71" fmla="*/ 600075 w 2555081"/>
              <a:gd name="connsiteY71" fmla="*/ 781050 h 1088231"/>
              <a:gd name="connsiteX72" fmla="*/ 640556 w 2555081"/>
              <a:gd name="connsiteY72" fmla="*/ 797719 h 1088231"/>
              <a:gd name="connsiteX73" fmla="*/ 716756 w 2555081"/>
              <a:gd name="connsiteY73" fmla="*/ 816769 h 1088231"/>
              <a:gd name="connsiteX74" fmla="*/ 807244 w 2555081"/>
              <a:gd name="connsiteY74" fmla="*/ 828675 h 1088231"/>
              <a:gd name="connsiteX75" fmla="*/ 914400 w 2555081"/>
              <a:gd name="connsiteY75" fmla="*/ 847725 h 1088231"/>
              <a:gd name="connsiteX76" fmla="*/ 1040606 w 2555081"/>
              <a:gd name="connsiteY76" fmla="*/ 859631 h 1088231"/>
              <a:gd name="connsiteX77" fmla="*/ 1195387 w 2555081"/>
              <a:gd name="connsiteY77" fmla="*/ 866775 h 1088231"/>
              <a:gd name="connsiteX78" fmla="*/ 1366837 w 2555081"/>
              <a:gd name="connsiteY78" fmla="*/ 869156 h 1088231"/>
              <a:gd name="connsiteX79" fmla="*/ 1485900 w 2555081"/>
              <a:gd name="connsiteY79" fmla="*/ 859631 h 1088231"/>
              <a:gd name="connsiteX80" fmla="*/ 1595437 w 2555081"/>
              <a:gd name="connsiteY80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55081 w 2555081"/>
              <a:gd name="connsiteY12" fmla="*/ 540544 h 1088231"/>
              <a:gd name="connsiteX13" fmla="*/ 2545556 w 2555081"/>
              <a:gd name="connsiteY13" fmla="*/ 588169 h 1088231"/>
              <a:gd name="connsiteX14" fmla="*/ 2531269 w 2555081"/>
              <a:gd name="connsiteY14" fmla="*/ 647700 h 1088231"/>
              <a:gd name="connsiteX15" fmla="*/ 2512219 w 2555081"/>
              <a:gd name="connsiteY15" fmla="*/ 690562 h 1088231"/>
              <a:gd name="connsiteX16" fmla="*/ 2464594 w 2555081"/>
              <a:gd name="connsiteY16" fmla="*/ 766762 h 1088231"/>
              <a:gd name="connsiteX17" fmla="*/ 2424112 w 2555081"/>
              <a:gd name="connsiteY17" fmla="*/ 826294 h 1088231"/>
              <a:gd name="connsiteX18" fmla="*/ 2386012 w 2555081"/>
              <a:gd name="connsiteY18" fmla="*/ 864394 h 1088231"/>
              <a:gd name="connsiteX19" fmla="*/ 2350294 w 2555081"/>
              <a:gd name="connsiteY19" fmla="*/ 881062 h 1088231"/>
              <a:gd name="connsiteX20" fmla="*/ 2386012 w 2555081"/>
              <a:gd name="connsiteY20" fmla="*/ 866775 h 1088231"/>
              <a:gd name="connsiteX21" fmla="*/ 2312194 w 2555081"/>
              <a:gd name="connsiteY21" fmla="*/ 902494 h 1088231"/>
              <a:gd name="connsiteX22" fmla="*/ 2240756 w 2555081"/>
              <a:gd name="connsiteY22" fmla="*/ 933450 h 1088231"/>
              <a:gd name="connsiteX23" fmla="*/ 2143125 w 2555081"/>
              <a:gd name="connsiteY23" fmla="*/ 964406 h 1088231"/>
              <a:gd name="connsiteX24" fmla="*/ 2071687 w 2555081"/>
              <a:gd name="connsiteY24" fmla="*/ 983456 h 1088231"/>
              <a:gd name="connsiteX25" fmla="*/ 1888331 w 2555081"/>
              <a:gd name="connsiteY25" fmla="*/ 1026319 h 1088231"/>
              <a:gd name="connsiteX26" fmla="*/ 1702594 w 2555081"/>
              <a:gd name="connsiteY26" fmla="*/ 1047750 h 1088231"/>
              <a:gd name="connsiteX27" fmla="*/ 1469231 w 2555081"/>
              <a:gd name="connsiteY27" fmla="*/ 1069181 h 1088231"/>
              <a:gd name="connsiteX28" fmla="*/ 1245394 w 2555081"/>
              <a:gd name="connsiteY28" fmla="*/ 1083469 h 1088231"/>
              <a:gd name="connsiteX29" fmla="*/ 997744 w 2555081"/>
              <a:gd name="connsiteY29" fmla="*/ 1088231 h 1088231"/>
              <a:gd name="connsiteX30" fmla="*/ 802481 w 2555081"/>
              <a:gd name="connsiteY30" fmla="*/ 1078706 h 1088231"/>
              <a:gd name="connsiteX31" fmla="*/ 626269 w 2555081"/>
              <a:gd name="connsiteY31" fmla="*/ 1054894 h 1088231"/>
              <a:gd name="connsiteX32" fmla="*/ 483394 w 2555081"/>
              <a:gd name="connsiteY32" fmla="*/ 1023937 h 1088231"/>
              <a:gd name="connsiteX33" fmla="*/ 307181 w 2555081"/>
              <a:gd name="connsiteY33" fmla="*/ 969169 h 1088231"/>
              <a:gd name="connsiteX34" fmla="*/ 185737 w 2555081"/>
              <a:gd name="connsiteY34" fmla="*/ 923925 h 1088231"/>
              <a:gd name="connsiteX35" fmla="*/ 100012 w 2555081"/>
              <a:gd name="connsiteY35" fmla="*/ 876300 h 1088231"/>
              <a:gd name="connsiteX36" fmla="*/ 40481 w 2555081"/>
              <a:gd name="connsiteY36" fmla="*/ 823912 h 1088231"/>
              <a:gd name="connsiteX37" fmla="*/ 14287 w 2555081"/>
              <a:gd name="connsiteY37" fmla="*/ 792956 h 1088231"/>
              <a:gd name="connsiteX38" fmla="*/ 2381 w 2555081"/>
              <a:gd name="connsiteY38" fmla="*/ 766762 h 1088231"/>
              <a:gd name="connsiteX39" fmla="*/ 0 w 2555081"/>
              <a:gd name="connsiteY39" fmla="*/ 742950 h 1088231"/>
              <a:gd name="connsiteX40" fmla="*/ 9525 w 2555081"/>
              <a:gd name="connsiteY40" fmla="*/ 711994 h 1088231"/>
              <a:gd name="connsiteX41" fmla="*/ 28575 w 2555081"/>
              <a:gd name="connsiteY41" fmla="*/ 692944 h 1088231"/>
              <a:gd name="connsiteX42" fmla="*/ 78581 w 2555081"/>
              <a:gd name="connsiteY42" fmla="*/ 659606 h 1088231"/>
              <a:gd name="connsiteX43" fmla="*/ 133350 w 2555081"/>
              <a:gd name="connsiteY43" fmla="*/ 631031 h 1088231"/>
              <a:gd name="connsiteX44" fmla="*/ 180975 w 2555081"/>
              <a:gd name="connsiteY44" fmla="*/ 607219 h 1088231"/>
              <a:gd name="connsiteX45" fmla="*/ 202406 w 2555081"/>
              <a:gd name="connsiteY45" fmla="*/ 592931 h 1088231"/>
              <a:gd name="connsiteX46" fmla="*/ 252412 w 2555081"/>
              <a:gd name="connsiteY46" fmla="*/ 547687 h 1088231"/>
              <a:gd name="connsiteX47" fmla="*/ 319087 w 2555081"/>
              <a:gd name="connsiteY47" fmla="*/ 476250 h 1088231"/>
              <a:gd name="connsiteX48" fmla="*/ 440531 w 2555081"/>
              <a:gd name="connsiteY48" fmla="*/ 323850 h 1088231"/>
              <a:gd name="connsiteX49" fmla="*/ 531019 w 2555081"/>
              <a:gd name="connsiteY49" fmla="*/ 185737 h 1088231"/>
              <a:gd name="connsiteX50" fmla="*/ 588169 w 2555081"/>
              <a:gd name="connsiteY50" fmla="*/ 88106 h 1088231"/>
              <a:gd name="connsiteX51" fmla="*/ 621506 w 2555081"/>
              <a:gd name="connsiteY51" fmla="*/ 26194 h 1088231"/>
              <a:gd name="connsiteX52" fmla="*/ 631031 w 2555081"/>
              <a:gd name="connsiteY52" fmla="*/ 9525 h 1088231"/>
              <a:gd name="connsiteX53" fmla="*/ 642937 w 2555081"/>
              <a:gd name="connsiteY53" fmla="*/ 0 h 1088231"/>
              <a:gd name="connsiteX54" fmla="*/ 654844 w 2555081"/>
              <a:gd name="connsiteY54" fmla="*/ 2381 h 1088231"/>
              <a:gd name="connsiteX55" fmla="*/ 666750 w 2555081"/>
              <a:gd name="connsiteY55" fmla="*/ 14287 h 1088231"/>
              <a:gd name="connsiteX56" fmla="*/ 673894 w 2555081"/>
              <a:gd name="connsiteY56" fmla="*/ 35719 h 1088231"/>
              <a:gd name="connsiteX57" fmla="*/ 681037 w 2555081"/>
              <a:gd name="connsiteY57" fmla="*/ 64294 h 1088231"/>
              <a:gd name="connsiteX58" fmla="*/ 676275 w 2555081"/>
              <a:gd name="connsiteY58" fmla="*/ 83344 h 1088231"/>
              <a:gd name="connsiteX59" fmla="*/ 611981 w 2555081"/>
              <a:gd name="connsiteY59" fmla="*/ 252412 h 1088231"/>
              <a:gd name="connsiteX60" fmla="*/ 571500 w 2555081"/>
              <a:gd name="connsiteY60" fmla="*/ 371475 h 1088231"/>
              <a:gd name="connsiteX61" fmla="*/ 550069 w 2555081"/>
              <a:gd name="connsiteY61" fmla="*/ 442912 h 1088231"/>
              <a:gd name="connsiteX62" fmla="*/ 531019 w 2555081"/>
              <a:gd name="connsiteY62" fmla="*/ 490537 h 1088231"/>
              <a:gd name="connsiteX63" fmla="*/ 511969 w 2555081"/>
              <a:gd name="connsiteY63" fmla="*/ 559594 h 1088231"/>
              <a:gd name="connsiteX64" fmla="*/ 502444 w 2555081"/>
              <a:gd name="connsiteY64" fmla="*/ 616744 h 1088231"/>
              <a:gd name="connsiteX65" fmla="*/ 502444 w 2555081"/>
              <a:gd name="connsiteY65" fmla="*/ 647700 h 1088231"/>
              <a:gd name="connsiteX66" fmla="*/ 507206 w 2555081"/>
              <a:gd name="connsiteY66" fmla="*/ 681037 h 1088231"/>
              <a:gd name="connsiteX67" fmla="*/ 519112 w 2555081"/>
              <a:gd name="connsiteY67" fmla="*/ 709612 h 1088231"/>
              <a:gd name="connsiteX68" fmla="*/ 538162 w 2555081"/>
              <a:gd name="connsiteY68" fmla="*/ 735806 h 1088231"/>
              <a:gd name="connsiteX69" fmla="*/ 561975 w 2555081"/>
              <a:gd name="connsiteY69" fmla="*/ 757237 h 1088231"/>
              <a:gd name="connsiteX70" fmla="*/ 600075 w 2555081"/>
              <a:gd name="connsiteY70" fmla="*/ 781050 h 1088231"/>
              <a:gd name="connsiteX71" fmla="*/ 640556 w 2555081"/>
              <a:gd name="connsiteY71" fmla="*/ 797719 h 1088231"/>
              <a:gd name="connsiteX72" fmla="*/ 716756 w 2555081"/>
              <a:gd name="connsiteY72" fmla="*/ 816769 h 1088231"/>
              <a:gd name="connsiteX73" fmla="*/ 807244 w 2555081"/>
              <a:gd name="connsiteY73" fmla="*/ 828675 h 1088231"/>
              <a:gd name="connsiteX74" fmla="*/ 914400 w 2555081"/>
              <a:gd name="connsiteY74" fmla="*/ 847725 h 1088231"/>
              <a:gd name="connsiteX75" fmla="*/ 1040606 w 2555081"/>
              <a:gd name="connsiteY75" fmla="*/ 859631 h 1088231"/>
              <a:gd name="connsiteX76" fmla="*/ 1195387 w 2555081"/>
              <a:gd name="connsiteY76" fmla="*/ 866775 h 1088231"/>
              <a:gd name="connsiteX77" fmla="*/ 1366837 w 2555081"/>
              <a:gd name="connsiteY77" fmla="*/ 869156 h 1088231"/>
              <a:gd name="connsiteX78" fmla="*/ 1485900 w 2555081"/>
              <a:gd name="connsiteY78" fmla="*/ 859631 h 1088231"/>
              <a:gd name="connsiteX79" fmla="*/ 1595437 w 2555081"/>
              <a:gd name="connsiteY79" fmla="*/ 854869 h 1088231"/>
              <a:gd name="connsiteX0" fmla="*/ 1595437 w 2545556"/>
              <a:gd name="connsiteY0" fmla="*/ 854869 h 1088231"/>
              <a:gd name="connsiteX1" fmla="*/ 1800225 w 2545556"/>
              <a:gd name="connsiteY1" fmla="*/ 833437 h 1088231"/>
              <a:gd name="connsiteX2" fmla="*/ 1888331 w 2545556"/>
              <a:gd name="connsiteY2" fmla="*/ 821531 h 1088231"/>
              <a:gd name="connsiteX3" fmla="*/ 2074069 w 2545556"/>
              <a:gd name="connsiteY3" fmla="*/ 797719 h 1088231"/>
              <a:gd name="connsiteX4" fmla="*/ 2202656 w 2545556"/>
              <a:gd name="connsiteY4" fmla="*/ 776287 h 1088231"/>
              <a:gd name="connsiteX5" fmla="*/ 2255044 w 2545556"/>
              <a:gd name="connsiteY5" fmla="*/ 759619 h 1088231"/>
              <a:gd name="connsiteX6" fmla="*/ 2319337 w 2545556"/>
              <a:gd name="connsiteY6" fmla="*/ 723900 h 1088231"/>
              <a:gd name="connsiteX7" fmla="*/ 2388394 w 2545556"/>
              <a:gd name="connsiteY7" fmla="*/ 676275 h 1088231"/>
              <a:gd name="connsiteX8" fmla="*/ 2438400 w 2545556"/>
              <a:gd name="connsiteY8" fmla="*/ 631031 h 1088231"/>
              <a:gd name="connsiteX9" fmla="*/ 2474119 w 2545556"/>
              <a:gd name="connsiteY9" fmla="*/ 588169 h 1088231"/>
              <a:gd name="connsiteX10" fmla="*/ 2497931 w 2545556"/>
              <a:gd name="connsiteY10" fmla="*/ 552450 h 1088231"/>
              <a:gd name="connsiteX11" fmla="*/ 2507456 w 2545556"/>
              <a:gd name="connsiteY11" fmla="*/ 523875 h 1088231"/>
              <a:gd name="connsiteX12" fmla="*/ 2545556 w 2545556"/>
              <a:gd name="connsiteY12" fmla="*/ 588169 h 1088231"/>
              <a:gd name="connsiteX13" fmla="*/ 2531269 w 2545556"/>
              <a:gd name="connsiteY13" fmla="*/ 647700 h 1088231"/>
              <a:gd name="connsiteX14" fmla="*/ 2512219 w 2545556"/>
              <a:gd name="connsiteY14" fmla="*/ 690562 h 1088231"/>
              <a:gd name="connsiteX15" fmla="*/ 2464594 w 2545556"/>
              <a:gd name="connsiteY15" fmla="*/ 766762 h 1088231"/>
              <a:gd name="connsiteX16" fmla="*/ 2424112 w 2545556"/>
              <a:gd name="connsiteY16" fmla="*/ 826294 h 1088231"/>
              <a:gd name="connsiteX17" fmla="*/ 2386012 w 2545556"/>
              <a:gd name="connsiteY17" fmla="*/ 864394 h 1088231"/>
              <a:gd name="connsiteX18" fmla="*/ 2350294 w 2545556"/>
              <a:gd name="connsiteY18" fmla="*/ 881062 h 1088231"/>
              <a:gd name="connsiteX19" fmla="*/ 2386012 w 2545556"/>
              <a:gd name="connsiteY19" fmla="*/ 866775 h 1088231"/>
              <a:gd name="connsiteX20" fmla="*/ 2312194 w 2545556"/>
              <a:gd name="connsiteY20" fmla="*/ 902494 h 1088231"/>
              <a:gd name="connsiteX21" fmla="*/ 2240756 w 2545556"/>
              <a:gd name="connsiteY21" fmla="*/ 933450 h 1088231"/>
              <a:gd name="connsiteX22" fmla="*/ 2143125 w 2545556"/>
              <a:gd name="connsiteY22" fmla="*/ 964406 h 1088231"/>
              <a:gd name="connsiteX23" fmla="*/ 2071687 w 2545556"/>
              <a:gd name="connsiteY23" fmla="*/ 983456 h 1088231"/>
              <a:gd name="connsiteX24" fmla="*/ 1888331 w 2545556"/>
              <a:gd name="connsiteY24" fmla="*/ 1026319 h 1088231"/>
              <a:gd name="connsiteX25" fmla="*/ 1702594 w 2545556"/>
              <a:gd name="connsiteY25" fmla="*/ 1047750 h 1088231"/>
              <a:gd name="connsiteX26" fmla="*/ 1469231 w 2545556"/>
              <a:gd name="connsiteY26" fmla="*/ 1069181 h 1088231"/>
              <a:gd name="connsiteX27" fmla="*/ 1245394 w 2545556"/>
              <a:gd name="connsiteY27" fmla="*/ 1083469 h 1088231"/>
              <a:gd name="connsiteX28" fmla="*/ 997744 w 2545556"/>
              <a:gd name="connsiteY28" fmla="*/ 1088231 h 1088231"/>
              <a:gd name="connsiteX29" fmla="*/ 802481 w 2545556"/>
              <a:gd name="connsiteY29" fmla="*/ 1078706 h 1088231"/>
              <a:gd name="connsiteX30" fmla="*/ 626269 w 2545556"/>
              <a:gd name="connsiteY30" fmla="*/ 1054894 h 1088231"/>
              <a:gd name="connsiteX31" fmla="*/ 483394 w 2545556"/>
              <a:gd name="connsiteY31" fmla="*/ 1023937 h 1088231"/>
              <a:gd name="connsiteX32" fmla="*/ 307181 w 2545556"/>
              <a:gd name="connsiteY32" fmla="*/ 969169 h 1088231"/>
              <a:gd name="connsiteX33" fmla="*/ 185737 w 2545556"/>
              <a:gd name="connsiteY33" fmla="*/ 923925 h 1088231"/>
              <a:gd name="connsiteX34" fmla="*/ 100012 w 2545556"/>
              <a:gd name="connsiteY34" fmla="*/ 876300 h 1088231"/>
              <a:gd name="connsiteX35" fmla="*/ 40481 w 2545556"/>
              <a:gd name="connsiteY35" fmla="*/ 823912 h 1088231"/>
              <a:gd name="connsiteX36" fmla="*/ 14287 w 2545556"/>
              <a:gd name="connsiteY36" fmla="*/ 792956 h 1088231"/>
              <a:gd name="connsiteX37" fmla="*/ 2381 w 2545556"/>
              <a:gd name="connsiteY37" fmla="*/ 766762 h 1088231"/>
              <a:gd name="connsiteX38" fmla="*/ 0 w 2545556"/>
              <a:gd name="connsiteY38" fmla="*/ 742950 h 1088231"/>
              <a:gd name="connsiteX39" fmla="*/ 9525 w 2545556"/>
              <a:gd name="connsiteY39" fmla="*/ 711994 h 1088231"/>
              <a:gd name="connsiteX40" fmla="*/ 28575 w 2545556"/>
              <a:gd name="connsiteY40" fmla="*/ 692944 h 1088231"/>
              <a:gd name="connsiteX41" fmla="*/ 78581 w 2545556"/>
              <a:gd name="connsiteY41" fmla="*/ 659606 h 1088231"/>
              <a:gd name="connsiteX42" fmla="*/ 133350 w 2545556"/>
              <a:gd name="connsiteY42" fmla="*/ 631031 h 1088231"/>
              <a:gd name="connsiteX43" fmla="*/ 180975 w 2545556"/>
              <a:gd name="connsiteY43" fmla="*/ 607219 h 1088231"/>
              <a:gd name="connsiteX44" fmla="*/ 202406 w 2545556"/>
              <a:gd name="connsiteY44" fmla="*/ 592931 h 1088231"/>
              <a:gd name="connsiteX45" fmla="*/ 252412 w 2545556"/>
              <a:gd name="connsiteY45" fmla="*/ 547687 h 1088231"/>
              <a:gd name="connsiteX46" fmla="*/ 319087 w 2545556"/>
              <a:gd name="connsiteY46" fmla="*/ 476250 h 1088231"/>
              <a:gd name="connsiteX47" fmla="*/ 440531 w 2545556"/>
              <a:gd name="connsiteY47" fmla="*/ 323850 h 1088231"/>
              <a:gd name="connsiteX48" fmla="*/ 531019 w 2545556"/>
              <a:gd name="connsiteY48" fmla="*/ 185737 h 1088231"/>
              <a:gd name="connsiteX49" fmla="*/ 588169 w 2545556"/>
              <a:gd name="connsiteY49" fmla="*/ 88106 h 1088231"/>
              <a:gd name="connsiteX50" fmla="*/ 621506 w 2545556"/>
              <a:gd name="connsiteY50" fmla="*/ 26194 h 1088231"/>
              <a:gd name="connsiteX51" fmla="*/ 631031 w 2545556"/>
              <a:gd name="connsiteY51" fmla="*/ 9525 h 1088231"/>
              <a:gd name="connsiteX52" fmla="*/ 642937 w 2545556"/>
              <a:gd name="connsiteY52" fmla="*/ 0 h 1088231"/>
              <a:gd name="connsiteX53" fmla="*/ 654844 w 2545556"/>
              <a:gd name="connsiteY53" fmla="*/ 2381 h 1088231"/>
              <a:gd name="connsiteX54" fmla="*/ 666750 w 2545556"/>
              <a:gd name="connsiteY54" fmla="*/ 14287 h 1088231"/>
              <a:gd name="connsiteX55" fmla="*/ 673894 w 2545556"/>
              <a:gd name="connsiteY55" fmla="*/ 35719 h 1088231"/>
              <a:gd name="connsiteX56" fmla="*/ 681037 w 2545556"/>
              <a:gd name="connsiteY56" fmla="*/ 64294 h 1088231"/>
              <a:gd name="connsiteX57" fmla="*/ 676275 w 2545556"/>
              <a:gd name="connsiteY57" fmla="*/ 83344 h 1088231"/>
              <a:gd name="connsiteX58" fmla="*/ 611981 w 2545556"/>
              <a:gd name="connsiteY58" fmla="*/ 252412 h 1088231"/>
              <a:gd name="connsiteX59" fmla="*/ 571500 w 2545556"/>
              <a:gd name="connsiteY59" fmla="*/ 371475 h 1088231"/>
              <a:gd name="connsiteX60" fmla="*/ 550069 w 2545556"/>
              <a:gd name="connsiteY60" fmla="*/ 442912 h 1088231"/>
              <a:gd name="connsiteX61" fmla="*/ 531019 w 2545556"/>
              <a:gd name="connsiteY61" fmla="*/ 490537 h 1088231"/>
              <a:gd name="connsiteX62" fmla="*/ 511969 w 2545556"/>
              <a:gd name="connsiteY62" fmla="*/ 559594 h 1088231"/>
              <a:gd name="connsiteX63" fmla="*/ 502444 w 2545556"/>
              <a:gd name="connsiteY63" fmla="*/ 616744 h 1088231"/>
              <a:gd name="connsiteX64" fmla="*/ 502444 w 2545556"/>
              <a:gd name="connsiteY64" fmla="*/ 647700 h 1088231"/>
              <a:gd name="connsiteX65" fmla="*/ 507206 w 2545556"/>
              <a:gd name="connsiteY65" fmla="*/ 681037 h 1088231"/>
              <a:gd name="connsiteX66" fmla="*/ 519112 w 2545556"/>
              <a:gd name="connsiteY66" fmla="*/ 709612 h 1088231"/>
              <a:gd name="connsiteX67" fmla="*/ 538162 w 2545556"/>
              <a:gd name="connsiteY67" fmla="*/ 735806 h 1088231"/>
              <a:gd name="connsiteX68" fmla="*/ 561975 w 2545556"/>
              <a:gd name="connsiteY68" fmla="*/ 757237 h 1088231"/>
              <a:gd name="connsiteX69" fmla="*/ 600075 w 2545556"/>
              <a:gd name="connsiteY69" fmla="*/ 781050 h 1088231"/>
              <a:gd name="connsiteX70" fmla="*/ 640556 w 2545556"/>
              <a:gd name="connsiteY70" fmla="*/ 797719 h 1088231"/>
              <a:gd name="connsiteX71" fmla="*/ 716756 w 2545556"/>
              <a:gd name="connsiteY71" fmla="*/ 816769 h 1088231"/>
              <a:gd name="connsiteX72" fmla="*/ 807244 w 2545556"/>
              <a:gd name="connsiteY72" fmla="*/ 828675 h 1088231"/>
              <a:gd name="connsiteX73" fmla="*/ 914400 w 2545556"/>
              <a:gd name="connsiteY73" fmla="*/ 847725 h 1088231"/>
              <a:gd name="connsiteX74" fmla="*/ 1040606 w 2545556"/>
              <a:gd name="connsiteY74" fmla="*/ 859631 h 1088231"/>
              <a:gd name="connsiteX75" fmla="*/ 1195387 w 2545556"/>
              <a:gd name="connsiteY75" fmla="*/ 866775 h 1088231"/>
              <a:gd name="connsiteX76" fmla="*/ 1366837 w 2545556"/>
              <a:gd name="connsiteY76" fmla="*/ 869156 h 1088231"/>
              <a:gd name="connsiteX77" fmla="*/ 1485900 w 2545556"/>
              <a:gd name="connsiteY77" fmla="*/ 859631 h 1088231"/>
              <a:gd name="connsiteX78" fmla="*/ 1595437 w 2545556"/>
              <a:gd name="connsiteY78" fmla="*/ 854869 h 1088231"/>
              <a:gd name="connsiteX0" fmla="*/ 1595437 w 2545556"/>
              <a:gd name="connsiteY0" fmla="*/ 854869 h 1088231"/>
              <a:gd name="connsiteX1" fmla="*/ 1800225 w 2545556"/>
              <a:gd name="connsiteY1" fmla="*/ 833437 h 1088231"/>
              <a:gd name="connsiteX2" fmla="*/ 1888331 w 2545556"/>
              <a:gd name="connsiteY2" fmla="*/ 821531 h 1088231"/>
              <a:gd name="connsiteX3" fmla="*/ 2074069 w 2545556"/>
              <a:gd name="connsiteY3" fmla="*/ 797719 h 1088231"/>
              <a:gd name="connsiteX4" fmla="*/ 2202656 w 2545556"/>
              <a:gd name="connsiteY4" fmla="*/ 776287 h 1088231"/>
              <a:gd name="connsiteX5" fmla="*/ 2255044 w 2545556"/>
              <a:gd name="connsiteY5" fmla="*/ 759619 h 1088231"/>
              <a:gd name="connsiteX6" fmla="*/ 2319337 w 2545556"/>
              <a:gd name="connsiteY6" fmla="*/ 723900 h 1088231"/>
              <a:gd name="connsiteX7" fmla="*/ 2388394 w 2545556"/>
              <a:gd name="connsiteY7" fmla="*/ 676275 h 1088231"/>
              <a:gd name="connsiteX8" fmla="*/ 2438400 w 2545556"/>
              <a:gd name="connsiteY8" fmla="*/ 631031 h 1088231"/>
              <a:gd name="connsiteX9" fmla="*/ 2474119 w 2545556"/>
              <a:gd name="connsiteY9" fmla="*/ 588169 h 1088231"/>
              <a:gd name="connsiteX10" fmla="*/ 2497931 w 2545556"/>
              <a:gd name="connsiteY10" fmla="*/ 552450 h 1088231"/>
              <a:gd name="connsiteX11" fmla="*/ 2545556 w 2545556"/>
              <a:gd name="connsiteY11" fmla="*/ 588169 h 1088231"/>
              <a:gd name="connsiteX12" fmla="*/ 2531269 w 2545556"/>
              <a:gd name="connsiteY12" fmla="*/ 647700 h 1088231"/>
              <a:gd name="connsiteX13" fmla="*/ 2512219 w 2545556"/>
              <a:gd name="connsiteY13" fmla="*/ 690562 h 1088231"/>
              <a:gd name="connsiteX14" fmla="*/ 2464594 w 2545556"/>
              <a:gd name="connsiteY14" fmla="*/ 766762 h 1088231"/>
              <a:gd name="connsiteX15" fmla="*/ 2424112 w 2545556"/>
              <a:gd name="connsiteY15" fmla="*/ 826294 h 1088231"/>
              <a:gd name="connsiteX16" fmla="*/ 2386012 w 2545556"/>
              <a:gd name="connsiteY16" fmla="*/ 864394 h 1088231"/>
              <a:gd name="connsiteX17" fmla="*/ 2350294 w 2545556"/>
              <a:gd name="connsiteY17" fmla="*/ 881062 h 1088231"/>
              <a:gd name="connsiteX18" fmla="*/ 2386012 w 2545556"/>
              <a:gd name="connsiteY18" fmla="*/ 866775 h 1088231"/>
              <a:gd name="connsiteX19" fmla="*/ 2312194 w 2545556"/>
              <a:gd name="connsiteY19" fmla="*/ 902494 h 1088231"/>
              <a:gd name="connsiteX20" fmla="*/ 2240756 w 2545556"/>
              <a:gd name="connsiteY20" fmla="*/ 933450 h 1088231"/>
              <a:gd name="connsiteX21" fmla="*/ 2143125 w 2545556"/>
              <a:gd name="connsiteY21" fmla="*/ 964406 h 1088231"/>
              <a:gd name="connsiteX22" fmla="*/ 2071687 w 2545556"/>
              <a:gd name="connsiteY22" fmla="*/ 983456 h 1088231"/>
              <a:gd name="connsiteX23" fmla="*/ 1888331 w 2545556"/>
              <a:gd name="connsiteY23" fmla="*/ 1026319 h 1088231"/>
              <a:gd name="connsiteX24" fmla="*/ 1702594 w 2545556"/>
              <a:gd name="connsiteY24" fmla="*/ 1047750 h 1088231"/>
              <a:gd name="connsiteX25" fmla="*/ 1469231 w 2545556"/>
              <a:gd name="connsiteY25" fmla="*/ 1069181 h 1088231"/>
              <a:gd name="connsiteX26" fmla="*/ 1245394 w 2545556"/>
              <a:gd name="connsiteY26" fmla="*/ 1083469 h 1088231"/>
              <a:gd name="connsiteX27" fmla="*/ 997744 w 2545556"/>
              <a:gd name="connsiteY27" fmla="*/ 1088231 h 1088231"/>
              <a:gd name="connsiteX28" fmla="*/ 802481 w 2545556"/>
              <a:gd name="connsiteY28" fmla="*/ 1078706 h 1088231"/>
              <a:gd name="connsiteX29" fmla="*/ 626269 w 2545556"/>
              <a:gd name="connsiteY29" fmla="*/ 1054894 h 1088231"/>
              <a:gd name="connsiteX30" fmla="*/ 483394 w 2545556"/>
              <a:gd name="connsiteY30" fmla="*/ 1023937 h 1088231"/>
              <a:gd name="connsiteX31" fmla="*/ 307181 w 2545556"/>
              <a:gd name="connsiteY31" fmla="*/ 969169 h 1088231"/>
              <a:gd name="connsiteX32" fmla="*/ 185737 w 2545556"/>
              <a:gd name="connsiteY32" fmla="*/ 923925 h 1088231"/>
              <a:gd name="connsiteX33" fmla="*/ 100012 w 2545556"/>
              <a:gd name="connsiteY33" fmla="*/ 876300 h 1088231"/>
              <a:gd name="connsiteX34" fmla="*/ 40481 w 2545556"/>
              <a:gd name="connsiteY34" fmla="*/ 823912 h 1088231"/>
              <a:gd name="connsiteX35" fmla="*/ 14287 w 2545556"/>
              <a:gd name="connsiteY35" fmla="*/ 792956 h 1088231"/>
              <a:gd name="connsiteX36" fmla="*/ 2381 w 2545556"/>
              <a:gd name="connsiteY36" fmla="*/ 766762 h 1088231"/>
              <a:gd name="connsiteX37" fmla="*/ 0 w 2545556"/>
              <a:gd name="connsiteY37" fmla="*/ 742950 h 1088231"/>
              <a:gd name="connsiteX38" fmla="*/ 9525 w 2545556"/>
              <a:gd name="connsiteY38" fmla="*/ 711994 h 1088231"/>
              <a:gd name="connsiteX39" fmla="*/ 28575 w 2545556"/>
              <a:gd name="connsiteY39" fmla="*/ 692944 h 1088231"/>
              <a:gd name="connsiteX40" fmla="*/ 78581 w 2545556"/>
              <a:gd name="connsiteY40" fmla="*/ 659606 h 1088231"/>
              <a:gd name="connsiteX41" fmla="*/ 133350 w 2545556"/>
              <a:gd name="connsiteY41" fmla="*/ 631031 h 1088231"/>
              <a:gd name="connsiteX42" fmla="*/ 180975 w 2545556"/>
              <a:gd name="connsiteY42" fmla="*/ 607219 h 1088231"/>
              <a:gd name="connsiteX43" fmla="*/ 202406 w 2545556"/>
              <a:gd name="connsiteY43" fmla="*/ 592931 h 1088231"/>
              <a:gd name="connsiteX44" fmla="*/ 252412 w 2545556"/>
              <a:gd name="connsiteY44" fmla="*/ 547687 h 1088231"/>
              <a:gd name="connsiteX45" fmla="*/ 319087 w 2545556"/>
              <a:gd name="connsiteY45" fmla="*/ 476250 h 1088231"/>
              <a:gd name="connsiteX46" fmla="*/ 440531 w 2545556"/>
              <a:gd name="connsiteY46" fmla="*/ 323850 h 1088231"/>
              <a:gd name="connsiteX47" fmla="*/ 531019 w 2545556"/>
              <a:gd name="connsiteY47" fmla="*/ 185737 h 1088231"/>
              <a:gd name="connsiteX48" fmla="*/ 588169 w 2545556"/>
              <a:gd name="connsiteY48" fmla="*/ 88106 h 1088231"/>
              <a:gd name="connsiteX49" fmla="*/ 621506 w 2545556"/>
              <a:gd name="connsiteY49" fmla="*/ 26194 h 1088231"/>
              <a:gd name="connsiteX50" fmla="*/ 631031 w 2545556"/>
              <a:gd name="connsiteY50" fmla="*/ 9525 h 1088231"/>
              <a:gd name="connsiteX51" fmla="*/ 642937 w 2545556"/>
              <a:gd name="connsiteY51" fmla="*/ 0 h 1088231"/>
              <a:gd name="connsiteX52" fmla="*/ 654844 w 2545556"/>
              <a:gd name="connsiteY52" fmla="*/ 2381 h 1088231"/>
              <a:gd name="connsiteX53" fmla="*/ 666750 w 2545556"/>
              <a:gd name="connsiteY53" fmla="*/ 14287 h 1088231"/>
              <a:gd name="connsiteX54" fmla="*/ 673894 w 2545556"/>
              <a:gd name="connsiteY54" fmla="*/ 35719 h 1088231"/>
              <a:gd name="connsiteX55" fmla="*/ 681037 w 2545556"/>
              <a:gd name="connsiteY55" fmla="*/ 64294 h 1088231"/>
              <a:gd name="connsiteX56" fmla="*/ 676275 w 2545556"/>
              <a:gd name="connsiteY56" fmla="*/ 83344 h 1088231"/>
              <a:gd name="connsiteX57" fmla="*/ 611981 w 2545556"/>
              <a:gd name="connsiteY57" fmla="*/ 252412 h 1088231"/>
              <a:gd name="connsiteX58" fmla="*/ 571500 w 2545556"/>
              <a:gd name="connsiteY58" fmla="*/ 371475 h 1088231"/>
              <a:gd name="connsiteX59" fmla="*/ 550069 w 2545556"/>
              <a:gd name="connsiteY59" fmla="*/ 442912 h 1088231"/>
              <a:gd name="connsiteX60" fmla="*/ 531019 w 2545556"/>
              <a:gd name="connsiteY60" fmla="*/ 490537 h 1088231"/>
              <a:gd name="connsiteX61" fmla="*/ 511969 w 2545556"/>
              <a:gd name="connsiteY61" fmla="*/ 559594 h 1088231"/>
              <a:gd name="connsiteX62" fmla="*/ 502444 w 2545556"/>
              <a:gd name="connsiteY62" fmla="*/ 616744 h 1088231"/>
              <a:gd name="connsiteX63" fmla="*/ 502444 w 2545556"/>
              <a:gd name="connsiteY63" fmla="*/ 647700 h 1088231"/>
              <a:gd name="connsiteX64" fmla="*/ 507206 w 2545556"/>
              <a:gd name="connsiteY64" fmla="*/ 681037 h 1088231"/>
              <a:gd name="connsiteX65" fmla="*/ 519112 w 2545556"/>
              <a:gd name="connsiteY65" fmla="*/ 709612 h 1088231"/>
              <a:gd name="connsiteX66" fmla="*/ 538162 w 2545556"/>
              <a:gd name="connsiteY66" fmla="*/ 735806 h 1088231"/>
              <a:gd name="connsiteX67" fmla="*/ 561975 w 2545556"/>
              <a:gd name="connsiteY67" fmla="*/ 757237 h 1088231"/>
              <a:gd name="connsiteX68" fmla="*/ 600075 w 2545556"/>
              <a:gd name="connsiteY68" fmla="*/ 781050 h 1088231"/>
              <a:gd name="connsiteX69" fmla="*/ 640556 w 2545556"/>
              <a:gd name="connsiteY69" fmla="*/ 797719 h 1088231"/>
              <a:gd name="connsiteX70" fmla="*/ 716756 w 2545556"/>
              <a:gd name="connsiteY70" fmla="*/ 816769 h 1088231"/>
              <a:gd name="connsiteX71" fmla="*/ 807244 w 2545556"/>
              <a:gd name="connsiteY71" fmla="*/ 828675 h 1088231"/>
              <a:gd name="connsiteX72" fmla="*/ 914400 w 2545556"/>
              <a:gd name="connsiteY72" fmla="*/ 847725 h 1088231"/>
              <a:gd name="connsiteX73" fmla="*/ 1040606 w 2545556"/>
              <a:gd name="connsiteY73" fmla="*/ 859631 h 1088231"/>
              <a:gd name="connsiteX74" fmla="*/ 1195387 w 2545556"/>
              <a:gd name="connsiteY74" fmla="*/ 866775 h 1088231"/>
              <a:gd name="connsiteX75" fmla="*/ 1366837 w 2545556"/>
              <a:gd name="connsiteY75" fmla="*/ 869156 h 1088231"/>
              <a:gd name="connsiteX76" fmla="*/ 1485900 w 2545556"/>
              <a:gd name="connsiteY76" fmla="*/ 859631 h 1088231"/>
              <a:gd name="connsiteX77" fmla="*/ 1595437 w 2545556"/>
              <a:gd name="connsiteY77" fmla="*/ 854869 h 1088231"/>
              <a:gd name="connsiteX0" fmla="*/ 1595437 w 2545556"/>
              <a:gd name="connsiteY0" fmla="*/ 854869 h 1088231"/>
              <a:gd name="connsiteX1" fmla="*/ 1800225 w 2545556"/>
              <a:gd name="connsiteY1" fmla="*/ 833437 h 1088231"/>
              <a:gd name="connsiteX2" fmla="*/ 1888331 w 2545556"/>
              <a:gd name="connsiteY2" fmla="*/ 821531 h 1088231"/>
              <a:gd name="connsiteX3" fmla="*/ 2074069 w 2545556"/>
              <a:gd name="connsiteY3" fmla="*/ 797719 h 1088231"/>
              <a:gd name="connsiteX4" fmla="*/ 2202656 w 2545556"/>
              <a:gd name="connsiteY4" fmla="*/ 776287 h 1088231"/>
              <a:gd name="connsiteX5" fmla="*/ 2255044 w 2545556"/>
              <a:gd name="connsiteY5" fmla="*/ 759619 h 1088231"/>
              <a:gd name="connsiteX6" fmla="*/ 2319337 w 2545556"/>
              <a:gd name="connsiteY6" fmla="*/ 723900 h 1088231"/>
              <a:gd name="connsiteX7" fmla="*/ 2388394 w 2545556"/>
              <a:gd name="connsiteY7" fmla="*/ 676275 h 1088231"/>
              <a:gd name="connsiteX8" fmla="*/ 2438400 w 2545556"/>
              <a:gd name="connsiteY8" fmla="*/ 631031 h 1088231"/>
              <a:gd name="connsiteX9" fmla="*/ 2474119 w 2545556"/>
              <a:gd name="connsiteY9" fmla="*/ 588169 h 1088231"/>
              <a:gd name="connsiteX10" fmla="*/ 2545556 w 2545556"/>
              <a:gd name="connsiteY10" fmla="*/ 588169 h 1088231"/>
              <a:gd name="connsiteX11" fmla="*/ 2531269 w 2545556"/>
              <a:gd name="connsiteY11" fmla="*/ 647700 h 1088231"/>
              <a:gd name="connsiteX12" fmla="*/ 2512219 w 2545556"/>
              <a:gd name="connsiteY12" fmla="*/ 690562 h 1088231"/>
              <a:gd name="connsiteX13" fmla="*/ 2464594 w 2545556"/>
              <a:gd name="connsiteY13" fmla="*/ 766762 h 1088231"/>
              <a:gd name="connsiteX14" fmla="*/ 2424112 w 2545556"/>
              <a:gd name="connsiteY14" fmla="*/ 826294 h 1088231"/>
              <a:gd name="connsiteX15" fmla="*/ 2386012 w 2545556"/>
              <a:gd name="connsiteY15" fmla="*/ 864394 h 1088231"/>
              <a:gd name="connsiteX16" fmla="*/ 2350294 w 2545556"/>
              <a:gd name="connsiteY16" fmla="*/ 881062 h 1088231"/>
              <a:gd name="connsiteX17" fmla="*/ 2386012 w 2545556"/>
              <a:gd name="connsiteY17" fmla="*/ 866775 h 1088231"/>
              <a:gd name="connsiteX18" fmla="*/ 2312194 w 2545556"/>
              <a:gd name="connsiteY18" fmla="*/ 902494 h 1088231"/>
              <a:gd name="connsiteX19" fmla="*/ 2240756 w 2545556"/>
              <a:gd name="connsiteY19" fmla="*/ 933450 h 1088231"/>
              <a:gd name="connsiteX20" fmla="*/ 2143125 w 2545556"/>
              <a:gd name="connsiteY20" fmla="*/ 964406 h 1088231"/>
              <a:gd name="connsiteX21" fmla="*/ 2071687 w 2545556"/>
              <a:gd name="connsiteY21" fmla="*/ 983456 h 1088231"/>
              <a:gd name="connsiteX22" fmla="*/ 1888331 w 2545556"/>
              <a:gd name="connsiteY22" fmla="*/ 1026319 h 1088231"/>
              <a:gd name="connsiteX23" fmla="*/ 1702594 w 2545556"/>
              <a:gd name="connsiteY23" fmla="*/ 1047750 h 1088231"/>
              <a:gd name="connsiteX24" fmla="*/ 1469231 w 2545556"/>
              <a:gd name="connsiteY24" fmla="*/ 1069181 h 1088231"/>
              <a:gd name="connsiteX25" fmla="*/ 1245394 w 2545556"/>
              <a:gd name="connsiteY25" fmla="*/ 1083469 h 1088231"/>
              <a:gd name="connsiteX26" fmla="*/ 997744 w 2545556"/>
              <a:gd name="connsiteY26" fmla="*/ 1088231 h 1088231"/>
              <a:gd name="connsiteX27" fmla="*/ 802481 w 2545556"/>
              <a:gd name="connsiteY27" fmla="*/ 1078706 h 1088231"/>
              <a:gd name="connsiteX28" fmla="*/ 626269 w 2545556"/>
              <a:gd name="connsiteY28" fmla="*/ 1054894 h 1088231"/>
              <a:gd name="connsiteX29" fmla="*/ 483394 w 2545556"/>
              <a:gd name="connsiteY29" fmla="*/ 1023937 h 1088231"/>
              <a:gd name="connsiteX30" fmla="*/ 307181 w 2545556"/>
              <a:gd name="connsiteY30" fmla="*/ 969169 h 1088231"/>
              <a:gd name="connsiteX31" fmla="*/ 185737 w 2545556"/>
              <a:gd name="connsiteY31" fmla="*/ 923925 h 1088231"/>
              <a:gd name="connsiteX32" fmla="*/ 100012 w 2545556"/>
              <a:gd name="connsiteY32" fmla="*/ 876300 h 1088231"/>
              <a:gd name="connsiteX33" fmla="*/ 40481 w 2545556"/>
              <a:gd name="connsiteY33" fmla="*/ 823912 h 1088231"/>
              <a:gd name="connsiteX34" fmla="*/ 14287 w 2545556"/>
              <a:gd name="connsiteY34" fmla="*/ 792956 h 1088231"/>
              <a:gd name="connsiteX35" fmla="*/ 2381 w 2545556"/>
              <a:gd name="connsiteY35" fmla="*/ 766762 h 1088231"/>
              <a:gd name="connsiteX36" fmla="*/ 0 w 2545556"/>
              <a:gd name="connsiteY36" fmla="*/ 742950 h 1088231"/>
              <a:gd name="connsiteX37" fmla="*/ 9525 w 2545556"/>
              <a:gd name="connsiteY37" fmla="*/ 711994 h 1088231"/>
              <a:gd name="connsiteX38" fmla="*/ 28575 w 2545556"/>
              <a:gd name="connsiteY38" fmla="*/ 692944 h 1088231"/>
              <a:gd name="connsiteX39" fmla="*/ 78581 w 2545556"/>
              <a:gd name="connsiteY39" fmla="*/ 659606 h 1088231"/>
              <a:gd name="connsiteX40" fmla="*/ 133350 w 2545556"/>
              <a:gd name="connsiteY40" fmla="*/ 631031 h 1088231"/>
              <a:gd name="connsiteX41" fmla="*/ 180975 w 2545556"/>
              <a:gd name="connsiteY41" fmla="*/ 607219 h 1088231"/>
              <a:gd name="connsiteX42" fmla="*/ 202406 w 2545556"/>
              <a:gd name="connsiteY42" fmla="*/ 592931 h 1088231"/>
              <a:gd name="connsiteX43" fmla="*/ 252412 w 2545556"/>
              <a:gd name="connsiteY43" fmla="*/ 547687 h 1088231"/>
              <a:gd name="connsiteX44" fmla="*/ 319087 w 2545556"/>
              <a:gd name="connsiteY44" fmla="*/ 476250 h 1088231"/>
              <a:gd name="connsiteX45" fmla="*/ 440531 w 2545556"/>
              <a:gd name="connsiteY45" fmla="*/ 323850 h 1088231"/>
              <a:gd name="connsiteX46" fmla="*/ 531019 w 2545556"/>
              <a:gd name="connsiteY46" fmla="*/ 185737 h 1088231"/>
              <a:gd name="connsiteX47" fmla="*/ 588169 w 2545556"/>
              <a:gd name="connsiteY47" fmla="*/ 88106 h 1088231"/>
              <a:gd name="connsiteX48" fmla="*/ 621506 w 2545556"/>
              <a:gd name="connsiteY48" fmla="*/ 26194 h 1088231"/>
              <a:gd name="connsiteX49" fmla="*/ 631031 w 2545556"/>
              <a:gd name="connsiteY49" fmla="*/ 9525 h 1088231"/>
              <a:gd name="connsiteX50" fmla="*/ 642937 w 2545556"/>
              <a:gd name="connsiteY50" fmla="*/ 0 h 1088231"/>
              <a:gd name="connsiteX51" fmla="*/ 654844 w 2545556"/>
              <a:gd name="connsiteY51" fmla="*/ 2381 h 1088231"/>
              <a:gd name="connsiteX52" fmla="*/ 666750 w 2545556"/>
              <a:gd name="connsiteY52" fmla="*/ 14287 h 1088231"/>
              <a:gd name="connsiteX53" fmla="*/ 673894 w 2545556"/>
              <a:gd name="connsiteY53" fmla="*/ 35719 h 1088231"/>
              <a:gd name="connsiteX54" fmla="*/ 681037 w 2545556"/>
              <a:gd name="connsiteY54" fmla="*/ 64294 h 1088231"/>
              <a:gd name="connsiteX55" fmla="*/ 676275 w 2545556"/>
              <a:gd name="connsiteY55" fmla="*/ 83344 h 1088231"/>
              <a:gd name="connsiteX56" fmla="*/ 611981 w 2545556"/>
              <a:gd name="connsiteY56" fmla="*/ 252412 h 1088231"/>
              <a:gd name="connsiteX57" fmla="*/ 571500 w 2545556"/>
              <a:gd name="connsiteY57" fmla="*/ 371475 h 1088231"/>
              <a:gd name="connsiteX58" fmla="*/ 550069 w 2545556"/>
              <a:gd name="connsiteY58" fmla="*/ 442912 h 1088231"/>
              <a:gd name="connsiteX59" fmla="*/ 531019 w 2545556"/>
              <a:gd name="connsiteY59" fmla="*/ 490537 h 1088231"/>
              <a:gd name="connsiteX60" fmla="*/ 511969 w 2545556"/>
              <a:gd name="connsiteY60" fmla="*/ 559594 h 1088231"/>
              <a:gd name="connsiteX61" fmla="*/ 502444 w 2545556"/>
              <a:gd name="connsiteY61" fmla="*/ 616744 h 1088231"/>
              <a:gd name="connsiteX62" fmla="*/ 502444 w 2545556"/>
              <a:gd name="connsiteY62" fmla="*/ 647700 h 1088231"/>
              <a:gd name="connsiteX63" fmla="*/ 507206 w 2545556"/>
              <a:gd name="connsiteY63" fmla="*/ 681037 h 1088231"/>
              <a:gd name="connsiteX64" fmla="*/ 519112 w 2545556"/>
              <a:gd name="connsiteY64" fmla="*/ 709612 h 1088231"/>
              <a:gd name="connsiteX65" fmla="*/ 538162 w 2545556"/>
              <a:gd name="connsiteY65" fmla="*/ 735806 h 1088231"/>
              <a:gd name="connsiteX66" fmla="*/ 561975 w 2545556"/>
              <a:gd name="connsiteY66" fmla="*/ 757237 h 1088231"/>
              <a:gd name="connsiteX67" fmla="*/ 600075 w 2545556"/>
              <a:gd name="connsiteY67" fmla="*/ 781050 h 1088231"/>
              <a:gd name="connsiteX68" fmla="*/ 640556 w 2545556"/>
              <a:gd name="connsiteY68" fmla="*/ 797719 h 1088231"/>
              <a:gd name="connsiteX69" fmla="*/ 716756 w 2545556"/>
              <a:gd name="connsiteY69" fmla="*/ 816769 h 1088231"/>
              <a:gd name="connsiteX70" fmla="*/ 807244 w 2545556"/>
              <a:gd name="connsiteY70" fmla="*/ 828675 h 1088231"/>
              <a:gd name="connsiteX71" fmla="*/ 914400 w 2545556"/>
              <a:gd name="connsiteY71" fmla="*/ 847725 h 1088231"/>
              <a:gd name="connsiteX72" fmla="*/ 1040606 w 2545556"/>
              <a:gd name="connsiteY72" fmla="*/ 859631 h 1088231"/>
              <a:gd name="connsiteX73" fmla="*/ 1195387 w 2545556"/>
              <a:gd name="connsiteY73" fmla="*/ 866775 h 1088231"/>
              <a:gd name="connsiteX74" fmla="*/ 1366837 w 2545556"/>
              <a:gd name="connsiteY74" fmla="*/ 869156 h 1088231"/>
              <a:gd name="connsiteX75" fmla="*/ 1485900 w 2545556"/>
              <a:gd name="connsiteY75" fmla="*/ 859631 h 1088231"/>
              <a:gd name="connsiteX76" fmla="*/ 1595437 w 2545556"/>
              <a:gd name="connsiteY76" fmla="*/ 854869 h 1088231"/>
              <a:gd name="connsiteX0" fmla="*/ 1595437 w 2545556"/>
              <a:gd name="connsiteY0" fmla="*/ 854869 h 1088231"/>
              <a:gd name="connsiteX1" fmla="*/ 1800225 w 2545556"/>
              <a:gd name="connsiteY1" fmla="*/ 833437 h 1088231"/>
              <a:gd name="connsiteX2" fmla="*/ 1888331 w 2545556"/>
              <a:gd name="connsiteY2" fmla="*/ 821531 h 1088231"/>
              <a:gd name="connsiteX3" fmla="*/ 2074069 w 2545556"/>
              <a:gd name="connsiteY3" fmla="*/ 797719 h 1088231"/>
              <a:gd name="connsiteX4" fmla="*/ 2202656 w 2545556"/>
              <a:gd name="connsiteY4" fmla="*/ 776287 h 1088231"/>
              <a:gd name="connsiteX5" fmla="*/ 2255044 w 2545556"/>
              <a:gd name="connsiteY5" fmla="*/ 759619 h 1088231"/>
              <a:gd name="connsiteX6" fmla="*/ 2319337 w 2545556"/>
              <a:gd name="connsiteY6" fmla="*/ 723900 h 1088231"/>
              <a:gd name="connsiteX7" fmla="*/ 2388394 w 2545556"/>
              <a:gd name="connsiteY7" fmla="*/ 676275 h 1088231"/>
              <a:gd name="connsiteX8" fmla="*/ 2438400 w 2545556"/>
              <a:gd name="connsiteY8" fmla="*/ 631031 h 1088231"/>
              <a:gd name="connsiteX9" fmla="*/ 2545556 w 2545556"/>
              <a:gd name="connsiteY9" fmla="*/ 588169 h 1088231"/>
              <a:gd name="connsiteX10" fmla="*/ 2531269 w 2545556"/>
              <a:gd name="connsiteY10" fmla="*/ 647700 h 1088231"/>
              <a:gd name="connsiteX11" fmla="*/ 2512219 w 2545556"/>
              <a:gd name="connsiteY11" fmla="*/ 690562 h 1088231"/>
              <a:gd name="connsiteX12" fmla="*/ 2464594 w 2545556"/>
              <a:gd name="connsiteY12" fmla="*/ 766762 h 1088231"/>
              <a:gd name="connsiteX13" fmla="*/ 2424112 w 2545556"/>
              <a:gd name="connsiteY13" fmla="*/ 826294 h 1088231"/>
              <a:gd name="connsiteX14" fmla="*/ 2386012 w 2545556"/>
              <a:gd name="connsiteY14" fmla="*/ 864394 h 1088231"/>
              <a:gd name="connsiteX15" fmla="*/ 2350294 w 2545556"/>
              <a:gd name="connsiteY15" fmla="*/ 881062 h 1088231"/>
              <a:gd name="connsiteX16" fmla="*/ 2386012 w 2545556"/>
              <a:gd name="connsiteY16" fmla="*/ 866775 h 1088231"/>
              <a:gd name="connsiteX17" fmla="*/ 2312194 w 2545556"/>
              <a:gd name="connsiteY17" fmla="*/ 902494 h 1088231"/>
              <a:gd name="connsiteX18" fmla="*/ 2240756 w 2545556"/>
              <a:gd name="connsiteY18" fmla="*/ 933450 h 1088231"/>
              <a:gd name="connsiteX19" fmla="*/ 2143125 w 2545556"/>
              <a:gd name="connsiteY19" fmla="*/ 964406 h 1088231"/>
              <a:gd name="connsiteX20" fmla="*/ 2071687 w 2545556"/>
              <a:gd name="connsiteY20" fmla="*/ 983456 h 1088231"/>
              <a:gd name="connsiteX21" fmla="*/ 1888331 w 2545556"/>
              <a:gd name="connsiteY21" fmla="*/ 1026319 h 1088231"/>
              <a:gd name="connsiteX22" fmla="*/ 1702594 w 2545556"/>
              <a:gd name="connsiteY22" fmla="*/ 1047750 h 1088231"/>
              <a:gd name="connsiteX23" fmla="*/ 1469231 w 2545556"/>
              <a:gd name="connsiteY23" fmla="*/ 1069181 h 1088231"/>
              <a:gd name="connsiteX24" fmla="*/ 1245394 w 2545556"/>
              <a:gd name="connsiteY24" fmla="*/ 1083469 h 1088231"/>
              <a:gd name="connsiteX25" fmla="*/ 997744 w 2545556"/>
              <a:gd name="connsiteY25" fmla="*/ 1088231 h 1088231"/>
              <a:gd name="connsiteX26" fmla="*/ 802481 w 2545556"/>
              <a:gd name="connsiteY26" fmla="*/ 1078706 h 1088231"/>
              <a:gd name="connsiteX27" fmla="*/ 626269 w 2545556"/>
              <a:gd name="connsiteY27" fmla="*/ 1054894 h 1088231"/>
              <a:gd name="connsiteX28" fmla="*/ 483394 w 2545556"/>
              <a:gd name="connsiteY28" fmla="*/ 1023937 h 1088231"/>
              <a:gd name="connsiteX29" fmla="*/ 307181 w 2545556"/>
              <a:gd name="connsiteY29" fmla="*/ 969169 h 1088231"/>
              <a:gd name="connsiteX30" fmla="*/ 185737 w 2545556"/>
              <a:gd name="connsiteY30" fmla="*/ 923925 h 1088231"/>
              <a:gd name="connsiteX31" fmla="*/ 100012 w 2545556"/>
              <a:gd name="connsiteY31" fmla="*/ 876300 h 1088231"/>
              <a:gd name="connsiteX32" fmla="*/ 40481 w 2545556"/>
              <a:gd name="connsiteY32" fmla="*/ 823912 h 1088231"/>
              <a:gd name="connsiteX33" fmla="*/ 14287 w 2545556"/>
              <a:gd name="connsiteY33" fmla="*/ 792956 h 1088231"/>
              <a:gd name="connsiteX34" fmla="*/ 2381 w 2545556"/>
              <a:gd name="connsiteY34" fmla="*/ 766762 h 1088231"/>
              <a:gd name="connsiteX35" fmla="*/ 0 w 2545556"/>
              <a:gd name="connsiteY35" fmla="*/ 742950 h 1088231"/>
              <a:gd name="connsiteX36" fmla="*/ 9525 w 2545556"/>
              <a:gd name="connsiteY36" fmla="*/ 711994 h 1088231"/>
              <a:gd name="connsiteX37" fmla="*/ 28575 w 2545556"/>
              <a:gd name="connsiteY37" fmla="*/ 692944 h 1088231"/>
              <a:gd name="connsiteX38" fmla="*/ 78581 w 2545556"/>
              <a:gd name="connsiteY38" fmla="*/ 659606 h 1088231"/>
              <a:gd name="connsiteX39" fmla="*/ 133350 w 2545556"/>
              <a:gd name="connsiteY39" fmla="*/ 631031 h 1088231"/>
              <a:gd name="connsiteX40" fmla="*/ 180975 w 2545556"/>
              <a:gd name="connsiteY40" fmla="*/ 607219 h 1088231"/>
              <a:gd name="connsiteX41" fmla="*/ 202406 w 2545556"/>
              <a:gd name="connsiteY41" fmla="*/ 592931 h 1088231"/>
              <a:gd name="connsiteX42" fmla="*/ 252412 w 2545556"/>
              <a:gd name="connsiteY42" fmla="*/ 547687 h 1088231"/>
              <a:gd name="connsiteX43" fmla="*/ 319087 w 2545556"/>
              <a:gd name="connsiteY43" fmla="*/ 476250 h 1088231"/>
              <a:gd name="connsiteX44" fmla="*/ 440531 w 2545556"/>
              <a:gd name="connsiteY44" fmla="*/ 323850 h 1088231"/>
              <a:gd name="connsiteX45" fmla="*/ 531019 w 2545556"/>
              <a:gd name="connsiteY45" fmla="*/ 185737 h 1088231"/>
              <a:gd name="connsiteX46" fmla="*/ 588169 w 2545556"/>
              <a:gd name="connsiteY46" fmla="*/ 88106 h 1088231"/>
              <a:gd name="connsiteX47" fmla="*/ 621506 w 2545556"/>
              <a:gd name="connsiteY47" fmla="*/ 26194 h 1088231"/>
              <a:gd name="connsiteX48" fmla="*/ 631031 w 2545556"/>
              <a:gd name="connsiteY48" fmla="*/ 9525 h 1088231"/>
              <a:gd name="connsiteX49" fmla="*/ 642937 w 2545556"/>
              <a:gd name="connsiteY49" fmla="*/ 0 h 1088231"/>
              <a:gd name="connsiteX50" fmla="*/ 654844 w 2545556"/>
              <a:gd name="connsiteY50" fmla="*/ 2381 h 1088231"/>
              <a:gd name="connsiteX51" fmla="*/ 666750 w 2545556"/>
              <a:gd name="connsiteY51" fmla="*/ 14287 h 1088231"/>
              <a:gd name="connsiteX52" fmla="*/ 673894 w 2545556"/>
              <a:gd name="connsiteY52" fmla="*/ 35719 h 1088231"/>
              <a:gd name="connsiteX53" fmla="*/ 681037 w 2545556"/>
              <a:gd name="connsiteY53" fmla="*/ 64294 h 1088231"/>
              <a:gd name="connsiteX54" fmla="*/ 676275 w 2545556"/>
              <a:gd name="connsiteY54" fmla="*/ 83344 h 1088231"/>
              <a:gd name="connsiteX55" fmla="*/ 611981 w 2545556"/>
              <a:gd name="connsiteY55" fmla="*/ 252412 h 1088231"/>
              <a:gd name="connsiteX56" fmla="*/ 571500 w 2545556"/>
              <a:gd name="connsiteY56" fmla="*/ 371475 h 1088231"/>
              <a:gd name="connsiteX57" fmla="*/ 550069 w 2545556"/>
              <a:gd name="connsiteY57" fmla="*/ 442912 h 1088231"/>
              <a:gd name="connsiteX58" fmla="*/ 531019 w 2545556"/>
              <a:gd name="connsiteY58" fmla="*/ 490537 h 1088231"/>
              <a:gd name="connsiteX59" fmla="*/ 511969 w 2545556"/>
              <a:gd name="connsiteY59" fmla="*/ 559594 h 1088231"/>
              <a:gd name="connsiteX60" fmla="*/ 502444 w 2545556"/>
              <a:gd name="connsiteY60" fmla="*/ 616744 h 1088231"/>
              <a:gd name="connsiteX61" fmla="*/ 502444 w 2545556"/>
              <a:gd name="connsiteY61" fmla="*/ 647700 h 1088231"/>
              <a:gd name="connsiteX62" fmla="*/ 507206 w 2545556"/>
              <a:gd name="connsiteY62" fmla="*/ 681037 h 1088231"/>
              <a:gd name="connsiteX63" fmla="*/ 519112 w 2545556"/>
              <a:gd name="connsiteY63" fmla="*/ 709612 h 1088231"/>
              <a:gd name="connsiteX64" fmla="*/ 538162 w 2545556"/>
              <a:gd name="connsiteY64" fmla="*/ 735806 h 1088231"/>
              <a:gd name="connsiteX65" fmla="*/ 561975 w 2545556"/>
              <a:gd name="connsiteY65" fmla="*/ 757237 h 1088231"/>
              <a:gd name="connsiteX66" fmla="*/ 600075 w 2545556"/>
              <a:gd name="connsiteY66" fmla="*/ 781050 h 1088231"/>
              <a:gd name="connsiteX67" fmla="*/ 640556 w 2545556"/>
              <a:gd name="connsiteY67" fmla="*/ 797719 h 1088231"/>
              <a:gd name="connsiteX68" fmla="*/ 716756 w 2545556"/>
              <a:gd name="connsiteY68" fmla="*/ 816769 h 1088231"/>
              <a:gd name="connsiteX69" fmla="*/ 807244 w 2545556"/>
              <a:gd name="connsiteY69" fmla="*/ 828675 h 1088231"/>
              <a:gd name="connsiteX70" fmla="*/ 914400 w 2545556"/>
              <a:gd name="connsiteY70" fmla="*/ 847725 h 1088231"/>
              <a:gd name="connsiteX71" fmla="*/ 1040606 w 2545556"/>
              <a:gd name="connsiteY71" fmla="*/ 859631 h 1088231"/>
              <a:gd name="connsiteX72" fmla="*/ 1195387 w 2545556"/>
              <a:gd name="connsiteY72" fmla="*/ 866775 h 1088231"/>
              <a:gd name="connsiteX73" fmla="*/ 1366837 w 2545556"/>
              <a:gd name="connsiteY73" fmla="*/ 869156 h 1088231"/>
              <a:gd name="connsiteX74" fmla="*/ 1485900 w 2545556"/>
              <a:gd name="connsiteY74" fmla="*/ 859631 h 1088231"/>
              <a:gd name="connsiteX75" fmla="*/ 1595437 w 2545556"/>
              <a:gd name="connsiteY75" fmla="*/ 854869 h 1088231"/>
              <a:gd name="connsiteX0" fmla="*/ 1595437 w 2531269"/>
              <a:gd name="connsiteY0" fmla="*/ 854869 h 1088231"/>
              <a:gd name="connsiteX1" fmla="*/ 1800225 w 2531269"/>
              <a:gd name="connsiteY1" fmla="*/ 833437 h 1088231"/>
              <a:gd name="connsiteX2" fmla="*/ 1888331 w 2531269"/>
              <a:gd name="connsiteY2" fmla="*/ 821531 h 1088231"/>
              <a:gd name="connsiteX3" fmla="*/ 2074069 w 2531269"/>
              <a:gd name="connsiteY3" fmla="*/ 797719 h 1088231"/>
              <a:gd name="connsiteX4" fmla="*/ 2202656 w 2531269"/>
              <a:gd name="connsiteY4" fmla="*/ 776287 h 1088231"/>
              <a:gd name="connsiteX5" fmla="*/ 2255044 w 2531269"/>
              <a:gd name="connsiteY5" fmla="*/ 759619 h 1088231"/>
              <a:gd name="connsiteX6" fmla="*/ 2319337 w 2531269"/>
              <a:gd name="connsiteY6" fmla="*/ 723900 h 1088231"/>
              <a:gd name="connsiteX7" fmla="*/ 2388394 w 2531269"/>
              <a:gd name="connsiteY7" fmla="*/ 676275 h 1088231"/>
              <a:gd name="connsiteX8" fmla="*/ 2438400 w 2531269"/>
              <a:gd name="connsiteY8" fmla="*/ 631031 h 1088231"/>
              <a:gd name="connsiteX9" fmla="*/ 2531269 w 2531269"/>
              <a:gd name="connsiteY9" fmla="*/ 647700 h 1088231"/>
              <a:gd name="connsiteX10" fmla="*/ 2512219 w 2531269"/>
              <a:gd name="connsiteY10" fmla="*/ 690562 h 1088231"/>
              <a:gd name="connsiteX11" fmla="*/ 2464594 w 2531269"/>
              <a:gd name="connsiteY11" fmla="*/ 766762 h 1088231"/>
              <a:gd name="connsiteX12" fmla="*/ 2424112 w 2531269"/>
              <a:gd name="connsiteY12" fmla="*/ 826294 h 1088231"/>
              <a:gd name="connsiteX13" fmla="*/ 2386012 w 2531269"/>
              <a:gd name="connsiteY13" fmla="*/ 864394 h 1088231"/>
              <a:gd name="connsiteX14" fmla="*/ 2350294 w 2531269"/>
              <a:gd name="connsiteY14" fmla="*/ 881062 h 1088231"/>
              <a:gd name="connsiteX15" fmla="*/ 2386012 w 2531269"/>
              <a:gd name="connsiteY15" fmla="*/ 866775 h 1088231"/>
              <a:gd name="connsiteX16" fmla="*/ 2312194 w 2531269"/>
              <a:gd name="connsiteY16" fmla="*/ 902494 h 1088231"/>
              <a:gd name="connsiteX17" fmla="*/ 2240756 w 2531269"/>
              <a:gd name="connsiteY17" fmla="*/ 933450 h 1088231"/>
              <a:gd name="connsiteX18" fmla="*/ 2143125 w 2531269"/>
              <a:gd name="connsiteY18" fmla="*/ 964406 h 1088231"/>
              <a:gd name="connsiteX19" fmla="*/ 2071687 w 2531269"/>
              <a:gd name="connsiteY19" fmla="*/ 983456 h 1088231"/>
              <a:gd name="connsiteX20" fmla="*/ 1888331 w 2531269"/>
              <a:gd name="connsiteY20" fmla="*/ 1026319 h 1088231"/>
              <a:gd name="connsiteX21" fmla="*/ 1702594 w 2531269"/>
              <a:gd name="connsiteY21" fmla="*/ 1047750 h 1088231"/>
              <a:gd name="connsiteX22" fmla="*/ 1469231 w 2531269"/>
              <a:gd name="connsiteY22" fmla="*/ 1069181 h 1088231"/>
              <a:gd name="connsiteX23" fmla="*/ 1245394 w 2531269"/>
              <a:gd name="connsiteY23" fmla="*/ 1083469 h 1088231"/>
              <a:gd name="connsiteX24" fmla="*/ 997744 w 2531269"/>
              <a:gd name="connsiteY24" fmla="*/ 1088231 h 1088231"/>
              <a:gd name="connsiteX25" fmla="*/ 802481 w 2531269"/>
              <a:gd name="connsiteY25" fmla="*/ 1078706 h 1088231"/>
              <a:gd name="connsiteX26" fmla="*/ 626269 w 2531269"/>
              <a:gd name="connsiteY26" fmla="*/ 1054894 h 1088231"/>
              <a:gd name="connsiteX27" fmla="*/ 483394 w 2531269"/>
              <a:gd name="connsiteY27" fmla="*/ 1023937 h 1088231"/>
              <a:gd name="connsiteX28" fmla="*/ 307181 w 2531269"/>
              <a:gd name="connsiteY28" fmla="*/ 969169 h 1088231"/>
              <a:gd name="connsiteX29" fmla="*/ 185737 w 2531269"/>
              <a:gd name="connsiteY29" fmla="*/ 923925 h 1088231"/>
              <a:gd name="connsiteX30" fmla="*/ 100012 w 2531269"/>
              <a:gd name="connsiteY30" fmla="*/ 876300 h 1088231"/>
              <a:gd name="connsiteX31" fmla="*/ 40481 w 2531269"/>
              <a:gd name="connsiteY31" fmla="*/ 823912 h 1088231"/>
              <a:gd name="connsiteX32" fmla="*/ 14287 w 2531269"/>
              <a:gd name="connsiteY32" fmla="*/ 792956 h 1088231"/>
              <a:gd name="connsiteX33" fmla="*/ 2381 w 2531269"/>
              <a:gd name="connsiteY33" fmla="*/ 766762 h 1088231"/>
              <a:gd name="connsiteX34" fmla="*/ 0 w 2531269"/>
              <a:gd name="connsiteY34" fmla="*/ 742950 h 1088231"/>
              <a:gd name="connsiteX35" fmla="*/ 9525 w 2531269"/>
              <a:gd name="connsiteY35" fmla="*/ 711994 h 1088231"/>
              <a:gd name="connsiteX36" fmla="*/ 28575 w 2531269"/>
              <a:gd name="connsiteY36" fmla="*/ 692944 h 1088231"/>
              <a:gd name="connsiteX37" fmla="*/ 78581 w 2531269"/>
              <a:gd name="connsiteY37" fmla="*/ 659606 h 1088231"/>
              <a:gd name="connsiteX38" fmla="*/ 133350 w 2531269"/>
              <a:gd name="connsiteY38" fmla="*/ 631031 h 1088231"/>
              <a:gd name="connsiteX39" fmla="*/ 180975 w 2531269"/>
              <a:gd name="connsiteY39" fmla="*/ 607219 h 1088231"/>
              <a:gd name="connsiteX40" fmla="*/ 202406 w 2531269"/>
              <a:gd name="connsiteY40" fmla="*/ 592931 h 1088231"/>
              <a:gd name="connsiteX41" fmla="*/ 252412 w 2531269"/>
              <a:gd name="connsiteY41" fmla="*/ 547687 h 1088231"/>
              <a:gd name="connsiteX42" fmla="*/ 319087 w 2531269"/>
              <a:gd name="connsiteY42" fmla="*/ 476250 h 1088231"/>
              <a:gd name="connsiteX43" fmla="*/ 440531 w 2531269"/>
              <a:gd name="connsiteY43" fmla="*/ 323850 h 1088231"/>
              <a:gd name="connsiteX44" fmla="*/ 531019 w 2531269"/>
              <a:gd name="connsiteY44" fmla="*/ 185737 h 1088231"/>
              <a:gd name="connsiteX45" fmla="*/ 588169 w 2531269"/>
              <a:gd name="connsiteY45" fmla="*/ 88106 h 1088231"/>
              <a:gd name="connsiteX46" fmla="*/ 621506 w 2531269"/>
              <a:gd name="connsiteY46" fmla="*/ 26194 h 1088231"/>
              <a:gd name="connsiteX47" fmla="*/ 631031 w 2531269"/>
              <a:gd name="connsiteY47" fmla="*/ 9525 h 1088231"/>
              <a:gd name="connsiteX48" fmla="*/ 642937 w 2531269"/>
              <a:gd name="connsiteY48" fmla="*/ 0 h 1088231"/>
              <a:gd name="connsiteX49" fmla="*/ 654844 w 2531269"/>
              <a:gd name="connsiteY49" fmla="*/ 2381 h 1088231"/>
              <a:gd name="connsiteX50" fmla="*/ 666750 w 2531269"/>
              <a:gd name="connsiteY50" fmla="*/ 14287 h 1088231"/>
              <a:gd name="connsiteX51" fmla="*/ 673894 w 2531269"/>
              <a:gd name="connsiteY51" fmla="*/ 35719 h 1088231"/>
              <a:gd name="connsiteX52" fmla="*/ 681037 w 2531269"/>
              <a:gd name="connsiteY52" fmla="*/ 64294 h 1088231"/>
              <a:gd name="connsiteX53" fmla="*/ 676275 w 2531269"/>
              <a:gd name="connsiteY53" fmla="*/ 83344 h 1088231"/>
              <a:gd name="connsiteX54" fmla="*/ 611981 w 2531269"/>
              <a:gd name="connsiteY54" fmla="*/ 252412 h 1088231"/>
              <a:gd name="connsiteX55" fmla="*/ 571500 w 2531269"/>
              <a:gd name="connsiteY55" fmla="*/ 371475 h 1088231"/>
              <a:gd name="connsiteX56" fmla="*/ 550069 w 2531269"/>
              <a:gd name="connsiteY56" fmla="*/ 442912 h 1088231"/>
              <a:gd name="connsiteX57" fmla="*/ 531019 w 2531269"/>
              <a:gd name="connsiteY57" fmla="*/ 490537 h 1088231"/>
              <a:gd name="connsiteX58" fmla="*/ 511969 w 2531269"/>
              <a:gd name="connsiteY58" fmla="*/ 559594 h 1088231"/>
              <a:gd name="connsiteX59" fmla="*/ 502444 w 2531269"/>
              <a:gd name="connsiteY59" fmla="*/ 616744 h 1088231"/>
              <a:gd name="connsiteX60" fmla="*/ 502444 w 2531269"/>
              <a:gd name="connsiteY60" fmla="*/ 647700 h 1088231"/>
              <a:gd name="connsiteX61" fmla="*/ 507206 w 2531269"/>
              <a:gd name="connsiteY61" fmla="*/ 681037 h 1088231"/>
              <a:gd name="connsiteX62" fmla="*/ 519112 w 2531269"/>
              <a:gd name="connsiteY62" fmla="*/ 709612 h 1088231"/>
              <a:gd name="connsiteX63" fmla="*/ 538162 w 2531269"/>
              <a:gd name="connsiteY63" fmla="*/ 735806 h 1088231"/>
              <a:gd name="connsiteX64" fmla="*/ 561975 w 2531269"/>
              <a:gd name="connsiteY64" fmla="*/ 757237 h 1088231"/>
              <a:gd name="connsiteX65" fmla="*/ 600075 w 2531269"/>
              <a:gd name="connsiteY65" fmla="*/ 781050 h 1088231"/>
              <a:gd name="connsiteX66" fmla="*/ 640556 w 2531269"/>
              <a:gd name="connsiteY66" fmla="*/ 797719 h 1088231"/>
              <a:gd name="connsiteX67" fmla="*/ 716756 w 2531269"/>
              <a:gd name="connsiteY67" fmla="*/ 816769 h 1088231"/>
              <a:gd name="connsiteX68" fmla="*/ 807244 w 2531269"/>
              <a:gd name="connsiteY68" fmla="*/ 828675 h 1088231"/>
              <a:gd name="connsiteX69" fmla="*/ 914400 w 2531269"/>
              <a:gd name="connsiteY69" fmla="*/ 847725 h 1088231"/>
              <a:gd name="connsiteX70" fmla="*/ 1040606 w 2531269"/>
              <a:gd name="connsiteY70" fmla="*/ 859631 h 1088231"/>
              <a:gd name="connsiteX71" fmla="*/ 1195387 w 2531269"/>
              <a:gd name="connsiteY71" fmla="*/ 866775 h 1088231"/>
              <a:gd name="connsiteX72" fmla="*/ 1366837 w 2531269"/>
              <a:gd name="connsiteY72" fmla="*/ 869156 h 1088231"/>
              <a:gd name="connsiteX73" fmla="*/ 1485900 w 2531269"/>
              <a:gd name="connsiteY73" fmla="*/ 859631 h 1088231"/>
              <a:gd name="connsiteX74" fmla="*/ 1595437 w 2531269"/>
              <a:gd name="connsiteY74" fmla="*/ 854869 h 1088231"/>
              <a:gd name="connsiteX0" fmla="*/ 1595437 w 2512219"/>
              <a:gd name="connsiteY0" fmla="*/ 854869 h 1088231"/>
              <a:gd name="connsiteX1" fmla="*/ 1800225 w 2512219"/>
              <a:gd name="connsiteY1" fmla="*/ 833437 h 1088231"/>
              <a:gd name="connsiteX2" fmla="*/ 1888331 w 2512219"/>
              <a:gd name="connsiteY2" fmla="*/ 821531 h 1088231"/>
              <a:gd name="connsiteX3" fmla="*/ 2074069 w 2512219"/>
              <a:gd name="connsiteY3" fmla="*/ 797719 h 1088231"/>
              <a:gd name="connsiteX4" fmla="*/ 2202656 w 2512219"/>
              <a:gd name="connsiteY4" fmla="*/ 776287 h 1088231"/>
              <a:gd name="connsiteX5" fmla="*/ 2255044 w 2512219"/>
              <a:gd name="connsiteY5" fmla="*/ 759619 h 1088231"/>
              <a:gd name="connsiteX6" fmla="*/ 2319337 w 2512219"/>
              <a:gd name="connsiteY6" fmla="*/ 723900 h 1088231"/>
              <a:gd name="connsiteX7" fmla="*/ 2388394 w 2512219"/>
              <a:gd name="connsiteY7" fmla="*/ 676275 h 1088231"/>
              <a:gd name="connsiteX8" fmla="*/ 2438400 w 2512219"/>
              <a:gd name="connsiteY8" fmla="*/ 631031 h 1088231"/>
              <a:gd name="connsiteX9" fmla="*/ 2512219 w 2512219"/>
              <a:gd name="connsiteY9" fmla="*/ 690562 h 1088231"/>
              <a:gd name="connsiteX10" fmla="*/ 2464594 w 2512219"/>
              <a:gd name="connsiteY10" fmla="*/ 766762 h 1088231"/>
              <a:gd name="connsiteX11" fmla="*/ 2424112 w 2512219"/>
              <a:gd name="connsiteY11" fmla="*/ 826294 h 1088231"/>
              <a:gd name="connsiteX12" fmla="*/ 2386012 w 2512219"/>
              <a:gd name="connsiteY12" fmla="*/ 864394 h 1088231"/>
              <a:gd name="connsiteX13" fmla="*/ 2350294 w 2512219"/>
              <a:gd name="connsiteY13" fmla="*/ 881062 h 1088231"/>
              <a:gd name="connsiteX14" fmla="*/ 2386012 w 2512219"/>
              <a:gd name="connsiteY14" fmla="*/ 866775 h 1088231"/>
              <a:gd name="connsiteX15" fmla="*/ 2312194 w 2512219"/>
              <a:gd name="connsiteY15" fmla="*/ 902494 h 1088231"/>
              <a:gd name="connsiteX16" fmla="*/ 2240756 w 2512219"/>
              <a:gd name="connsiteY16" fmla="*/ 933450 h 1088231"/>
              <a:gd name="connsiteX17" fmla="*/ 2143125 w 2512219"/>
              <a:gd name="connsiteY17" fmla="*/ 964406 h 1088231"/>
              <a:gd name="connsiteX18" fmla="*/ 2071687 w 2512219"/>
              <a:gd name="connsiteY18" fmla="*/ 983456 h 1088231"/>
              <a:gd name="connsiteX19" fmla="*/ 1888331 w 2512219"/>
              <a:gd name="connsiteY19" fmla="*/ 1026319 h 1088231"/>
              <a:gd name="connsiteX20" fmla="*/ 1702594 w 2512219"/>
              <a:gd name="connsiteY20" fmla="*/ 1047750 h 1088231"/>
              <a:gd name="connsiteX21" fmla="*/ 1469231 w 2512219"/>
              <a:gd name="connsiteY21" fmla="*/ 1069181 h 1088231"/>
              <a:gd name="connsiteX22" fmla="*/ 1245394 w 2512219"/>
              <a:gd name="connsiteY22" fmla="*/ 1083469 h 1088231"/>
              <a:gd name="connsiteX23" fmla="*/ 997744 w 2512219"/>
              <a:gd name="connsiteY23" fmla="*/ 1088231 h 1088231"/>
              <a:gd name="connsiteX24" fmla="*/ 802481 w 2512219"/>
              <a:gd name="connsiteY24" fmla="*/ 1078706 h 1088231"/>
              <a:gd name="connsiteX25" fmla="*/ 626269 w 2512219"/>
              <a:gd name="connsiteY25" fmla="*/ 1054894 h 1088231"/>
              <a:gd name="connsiteX26" fmla="*/ 483394 w 2512219"/>
              <a:gd name="connsiteY26" fmla="*/ 1023937 h 1088231"/>
              <a:gd name="connsiteX27" fmla="*/ 307181 w 2512219"/>
              <a:gd name="connsiteY27" fmla="*/ 969169 h 1088231"/>
              <a:gd name="connsiteX28" fmla="*/ 185737 w 2512219"/>
              <a:gd name="connsiteY28" fmla="*/ 923925 h 1088231"/>
              <a:gd name="connsiteX29" fmla="*/ 100012 w 2512219"/>
              <a:gd name="connsiteY29" fmla="*/ 876300 h 1088231"/>
              <a:gd name="connsiteX30" fmla="*/ 40481 w 2512219"/>
              <a:gd name="connsiteY30" fmla="*/ 823912 h 1088231"/>
              <a:gd name="connsiteX31" fmla="*/ 14287 w 2512219"/>
              <a:gd name="connsiteY31" fmla="*/ 792956 h 1088231"/>
              <a:gd name="connsiteX32" fmla="*/ 2381 w 2512219"/>
              <a:gd name="connsiteY32" fmla="*/ 766762 h 1088231"/>
              <a:gd name="connsiteX33" fmla="*/ 0 w 2512219"/>
              <a:gd name="connsiteY33" fmla="*/ 742950 h 1088231"/>
              <a:gd name="connsiteX34" fmla="*/ 9525 w 2512219"/>
              <a:gd name="connsiteY34" fmla="*/ 711994 h 1088231"/>
              <a:gd name="connsiteX35" fmla="*/ 28575 w 2512219"/>
              <a:gd name="connsiteY35" fmla="*/ 692944 h 1088231"/>
              <a:gd name="connsiteX36" fmla="*/ 78581 w 2512219"/>
              <a:gd name="connsiteY36" fmla="*/ 659606 h 1088231"/>
              <a:gd name="connsiteX37" fmla="*/ 133350 w 2512219"/>
              <a:gd name="connsiteY37" fmla="*/ 631031 h 1088231"/>
              <a:gd name="connsiteX38" fmla="*/ 180975 w 2512219"/>
              <a:gd name="connsiteY38" fmla="*/ 607219 h 1088231"/>
              <a:gd name="connsiteX39" fmla="*/ 202406 w 2512219"/>
              <a:gd name="connsiteY39" fmla="*/ 592931 h 1088231"/>
              <a:gd name="connsiteX40" fmla="*/ 252412 w 2512219"/>
              <a:gd name="connsiteY40" fmla="*/ 547687 h 1088231"/>
              <a:gd name="connsiteX41" fmla="*/ 319087 w 2512219"/>
              <a:gd name="connsiteY41" fmla="*/ 476250 h 1088231"/>
              <a:gd name="connsiteX42" fmla="*/ 440531 w 2512219"/>
              <a:gd name="connsiteY42" fmla="*/ 323850 h 1088231"/>
              <a:gd name="connsiteX43" fmla="*/ 531019 w 2512219"/>
              <a:gd name="connsiteY43" fmla="*/ 185737 h 1088231"/>
              <a:gd name="connsiteX44" fmla="*/ 588169 w 2512219"/>
              <a:gd name="connsiteY44" fmla="*/ 88106 h 1088231"/>
              <a:gd name="connsiteX45" fmla="*/ 621506 w 2512219"/>
              <a:gd name="connsiteY45" fmla="*/ 26194 h 1088231"/>
              <a:gd name="connsiteX46" fmla="*/ 631031 w 2512219"/>
              <a:gd name="connsiteY46" fmla="*/ 9525 h 1088231"/>
              <a:gd name="connsiteX47" fmla="*/ 642937 w 2512219"/>
              <a:gd name="connsiteY47" fmla="*/ 0 h 1088231"/>
              <a:gd name="connsiteX48" fmla="*/ 654844 w 2512219"/>
              <a:gd name="connsiteY48" fmla="*/ 2381 h 1088231"/>
              <a:gd name="connsiteX49" fmla="*/ 666750 w 2512219"/>
              <a:gd name="connsiteY49" fmla="*/ 14287 h 1088231"/>
              <a:gd name="connsiteX50" fmla="*/ 673894 w 2512219"/>
              <a:gd name="connsiteY50" fmla="*/ 35719 h 1088231"/>
              <a:gd name="connsiteX51" fmla="*/ 681037 w 2512219"/>
              <a:gd name="connsiteY51" fmla="*/ 64294 h 1088231"/>
              <a:gd name="connsiteX52" fmla="*/ 676275 w 2512219"/>
              <a:gd name="connsiteY52" fmla="*/ 83344 h 1088231"/>
              <a:gd name="connsiteX53" fmla="*/ 611981 w 2512219"/>
              <a:gd name="connsiteY53" fmla="*/ 252412 h 1088231"/>
              <a:gd name="connsiteX54" fmla="*/ 571500 w 2512219"/>
              <a:gd name="connsiteY54" fmla="*/ 371475 h 1088231"/>
              <a:gd name="connsiteX55" fmla="*/ 550069 w 2512219"/>
              <a:gd name="connsiteY55" fmla="*/ 442912 h 1088231"/>
              <a:gd name="connsiteX56" fmla="*/ 531019 w 2512219"/>
              <a:gd name="connsiteY56" fmla="*/ 490537 h 1088231"/>
              <a:gd name="connsiteX57" fmla="*/ 511969 w 2512219"/>
              <a:gd name="connsiteY57" fmla="*/ 559594 h 1088231"/>
              <a:gd name="connsiteX58" fmla="*/ 502444 w 2512219"/>
              <a:gd name="connsiteY58" fmla="*/ 616744 h 1088231"/>
              <a:gd name="connsiteX59" fmla="*/ 502444 w 2512219"/>
              <a:gd name="connsiteY59" fmla="*/ 647700 h 1088231"/>
              <a:gd name="connsiteX60" fmla="*/ 507206 w 2512219"/>
              <a:gd name="connsiteY60" fmla="*/ 681037 h 1088231"/>
              <a:gd name="connsiteX61" fmla="*/ 519112 w 2512219"/>
              <a:gd name="connsiteY61" fmla="*/ 709612 h 1088231"/>
              <a:gd name="connsiteX62" fmla="*/ 538162 w 2512219"/>
              <a:gd name="connsiteY62" fmla="*/ 735806 h 1088231"/>
              <a:gd name="connsiteX63" fmla="*/ 561975 w 2512219"/>
              <a:gd name="connsiteY63" fmla="*/ 757237 h 1088231"/>
              <a:gd name="connsiteX64" fmla="*/ 600075 w 2512219"/>
              <a:gd name="connsiteY64" fmla="*/ 781050 h 1088231"/>
              <a:gd name="connsiteX65" fmla="*/ 640556 w 2512219"/>
              <a:gd name="connsiteY65" fmla="*/ 797719 h 1088231"/>
              <a:gd name="connsiteX66" fmla="*/ 716756 w 2512219"/>
              <a:gd name="connsiteY66" fmla="*/ 816769 h 1088231"/>
              <a:gd name="connsiteX67" fmla="*/ 807244 w 2512219"/>
              <a:gd name="connsiteY67" fmla="*/ 828675 h 1088231"/>
              <a:gd name="connsiteX68" fmla="*/ 914400 w 2512219"/>
              <a:gd name="connsiteY68" fmla="*/ 847725 h 1088231"/>
              <a:gd name="connsiteX69" fmla="*/ 1040606 w 2512219"/>
              <a:gd name="connsiteY69" fmla="*/ 859631 h 1088231"/>
              <a:gd name="connsiteX70" fmla="*/ 1195387 w 2512219"/>
              <a:gd name="connsiteY70" fmla="*/ 866775 h 1088231"/>
              <a:gd name="connsiteX71" fmla="*/ 1366837 w 2512219"/>
              <a:gd name="connsiteY71" fmla="*/ 869156 h 1088231"/>
              <a:gd name="connsiteX72" fmla="*/ 1485900 w 2512219"/>
              <a:gd name="connsiteY72" fmla="*/ 859631 h 1088231"/>
              <a:gd name="connsiteX73" fmla="*/ 1595437 w 2512219"/>
              <a:gd name="connsiteY73" fmla="*/ 854869 h 1088231"/>
              <a:gd name="connsiteX0" fmla="*/ 1595437 w 2464594"/>
              <a:gd name="connsiteY0" fmla="*/ 854869 h 1088231"/>
              <a:gd name="connsiteX1" fmla="*/ 1800225 w 2464594"/>
              <a:gd name="connsiteY1" fmla="*/ 833437 h 1088231"/>
              <a:gd name="connsiteX2" fmla="*/ 1888331 w 2464594"/>
              <a:gd name="connsiteY2" fmla="*/ 821531 h 1088231"/>
              <a:gd name="connsiteX3" fmla="*/ 2074069 w 2464594"/>
              <a:gd name="connsiteY3" fmla="*/ 797719 h 1088231"/>
              <a:gd name="connsiteX4" fmla="*/ 2202656 w 2464594"/>
              <a:gd name="connsiteY4" fmla="*/ 776287 h 1088231"/>
              <a:gd name="connsiteX5" fmla="*/ 2255044 w 2464594"/>
              <a:gd name="connsiteY5" fmla="*/ 759619 h 1088231"/>
              <a:gd name="connsiteX6" fmla="*/ 2319337 w 2464594"/>
              <a:gd name="connsiteY6" fmla="*/ 723900 h 1088231"/>
              <a:gd name="connsiteX7" fmla="*/ 2388394 w 2464594"/>
              <a:gd name="connsiteY7" fmla="*/ 676275 h 1088231"/>
              <a:gd name="connsiteX8" fmla="*/ 2438400 w 2464594"/>
              <a:gd name="connsiteY8" fmla="*/ 631031 h 1088231"/>
              <a:gd name="connsiteX9" fmla="*/ 2464594 w 2464594"/>
              <a:gd name="connsiteY9" fmla="*/ 766762 h 1088231"/>
              <a:gd name="connsiteX10" fmla="*/ 2424112 w 2464594"/>
              <a:gd name="connsiteY10" fmla="*/ 826294 h 1088231"/>
              <a:gd name="connsiteX11" fmla="*/ 2386012 w 2464594"/>
              <a:gd name="connsiteY11" fmla="*/ 864394 h 1088231"/>
              <a:gd name="connsiteX12" fmla="*/ 2350294 w 2464594"/>
              <a:gd name="connsiteY12" fmla="*/ 881062 h 1088231"/>
              <a:gd name="connsiteX13" fmla="*/ 2386012 w 2464594"/>
              <a:gd name="connsiteY13" fmla="*/ 866775 h 1088231"/>
              <a:gd name="connsiteX14" fmla="*/ 2312194 w 2464594"/>
              <a:gd name="connsiteY14" fmla="*/ 902494 h 1088231"/>
              <a:gd name="connsiteX15" fmla="*/ 2240756 w 2464594"/>
              <a:gd name="connsiteY15" fmla="*/ 933450 h 1088231"/>
              <a:gd name="connsiteX16" fmla="*/ 2143125 w 2464594"/>
              <a:gd name="connsiteY16" fmla="*/ 964406 h 1088231"/>
              <a:gd name="connsiteX17" fmla="*/ 2071687 w 2464594"/>
              <a:gd name="connsiteY17" fmla="*/ 983456 h 1088231"/>
              <a:gd name="connsiteX18" fmla="*/ 1888331 w 2464594"/>
              <a:gd name="connsiteY18" fmla="*/ 1026319 h 1088231"/>
              <a:gd name="connsiteX19" fmla="*/ 1702594 w 2464594"/>
              <a:gd name="connsiteY19" fmla="*/ 1047750 h 1088231"/>
              <a:gd name="connsiteX20" fmla="*/ 1469231 w 2464594"/>
              <a:gd name="connsiteY20" fmla="*/ 1069181 h 1088231"/>
              <a:gd name="connsiteX21" fmla="*/ 1245394 w 2464594"/>
              <a:gd name="connsiteY21" fmla="*/ 1083469 h 1088231"/>
              <a:gd name="connsiteX22" fmla="*/ 997744 w 2464594"/>
              <a:gd name="connsiteY22" fmla="*/ 1088231 h 1088231"/>
              <a:gd name="connsiteX23" fmla="*/ 802481 w 2464594"/>
              <a:gd name="connsiteY23" fmla="*/ 1078706 h 1088231"/>
              <a:gd name="connsiteX24" fmla="*/ 626269 w 2464594"/>
              <a:gd name="connsiteY24" fmla="*/ 1054894 h 1088231"/>
              <a:gd name="connsiteX25" fmla="*/ 483394 w 2464594"/>
              <a:gd name="connsiteY25" fmla="*/ 1023937 h 1088231"/>
              <a:gd name="connsiteX26" fmla="*/ 307181 w 2464594"/>
              <a:gd name="connsiteY26" fmla="*/ 969169 h 1088231"/>
              <a:gd name="connsiteX27" fmla="*/ 185737 w 2464594"/>
              <a:gd name="connsiteY27" fmla="*/ 923925 h 1088231"/>
              <a:gd name="connsiteX28" fmla="*/ 100012 w 2464594"/>
              <a:gd name="connsiteY28" fmla="*/ 876300 h 1088231"/>
              <a:gd name="connsiteX29" fmla="*/ 40481 w 2464594"/>
              <a:gd name="connsiteY29" fmla="*/ 823912 h 1088231"/>
              <a:gd name="connsiteX30" fmla="*/ 14287 w 2464594"/>
              <a:gd name="connsiteY30" fmla="*/ 792956 h 1088231"/>
              <a:gd name="connsiteX31" fmla="*/ 2381 w 2464594"/>
              <a:gd name="connsiteY31" fmla="*/ 766762 h 1088231"/>
              <a:gd name="connsiteX32" fmla="*/ 0 w 2464594"/>
              <a:gd name="connsiteY32" fmla="*/ 742950 h 1088231"/>
              <a:gd name="connsiteX33" fmla="*/ 9525 w 2464594"/>
              <a:gd name="connsiteY33" fmla="*/ 711994 h 1088231"/>
              <a:gd name="connsiteX34" fmla="*/ 28575 w 2464594"/>
              <a:gd name="connsiteY34" fmla="*/ 692944 h 1088231"/>
              <a:gd name="connsiteX35" fmla="*/ 78581 w 2464594"/>
              <a:gd name="connsiteY35" fmla="*/ 659606 h 1088231"/>
              <a:gd name="connsiteX36" fmla="*/ 133350 w 2464594"/>
              <a:gd name="connsiteY36" fmla="*/ 631031 h 1088231"/>
              <a:gd name="connsiteX37" fmla="*/ 180975 w 2464594"/>
              <a:gd name="connsiteY37" fmla="*/ 607219 h 1088231"/>
              <a:gd name="connsiteX38" fmla="*/ 202406 w 2464594"/>
              <a:gd name="connsiteY38" fmla="*/ 592931 h 1088231"/>
              <a:gd name="connsiteX39" fmla="*/ 252412 w 2464594"/>
              <a:gd name="connsiteY39" fmla="*/ 547687 h 1088231"/>
              <a:gd name="connsiteX40" fmla="*/ 319087 w 2464594"/>
              <a:gd name="connsiteY40" fmla="*/ 476250 h 1088231"/>
              <a:gd name="connsiteX41" fmla="*/ 440531 w 2464594"/>
              <a:gd name="connsiteY41" fmla="*/ 323850 h 1088231"/>
              <a:gd name="connsiteX42" fmla="*/ 531019 w 2464594"/>
              <a:gd name="connsiteY42" fmla="*/ 185737 h 1088231"/>
              <a:gd name="connsiteX43" fmla="*/ 588169 w 2464594"/>
              <a:gd name="connsiteY43" fmla="*/ 88106 h 1088231"/>
              <a:gd name="connsiteX44" fmla="*/ 621506 w 2464594"/>
              <a:gd name="connsiteY44" fmla="*/ 26194 h 1088231"/>
              <a:gd name="connsiteX45" fmla="*/ 631031 w 2464594"/>
              <a:gd name="connsiteY45" fmla="*/ 9525 h 1088231"/>
              <a:gd name="connsiteX46" fmla="*/ 642937 w 2464594"/>
              <a:gd name="connsiteY46" fmla="*/ 0 h 1088231"/>
              <a:gd name="connsiteX47" fmla="*/ 654844 w 2464594"/>
              <a:gd name="connsiteY47" fmla="*/ 2381 h 1088231"/>
              <a:gd name="connsiteX48" fmla="*/ 666750 w 2464594"/>
              <a:gd name="connsiteY48" fmla="*/ 14287 h 1088231"/>
              <a:gd name="connsiteX49" fmla="*/ 673894 w 2464594"/>
              <a:gd name="connsiteY49" fmla="*/ 35719 h 1088231"/>
              <a:gd name="connsiteX50" fmla="*/ 681037 w 2464594"/>
              <a:gd name="connsiteY50" fmla="*/ 64294 h 1088231"/>
              <a:gd name="connsiteX51" fmla="*/ 676275 w 2464594"/>
              <a:gd name="connsiteY51" fmla="*/ 83344 h 1088231"/>
              <a:gd name="connsiteX52" fmla="*/ 611981 w 2464594"/>
              <a:gd name="connsiteY52" fmla="*/ 252412 h 1088231"/>
              <a:gd name="connsiteX53" fmla="*/ 571500 w 2464594"/>
              <a:gd name="connsiteY53" fmla="*/ 371475 h 1088231"/>
              <a:gd name="connsiteX54" fmla="*/ 550069 w 2464594"/>
              <a:gd name="connsiteY54" fmla="*/ 442912 h 1088231"/>
              <a:gd name="connsiteX55" fmla="*/ 531019 w 2464594"/>
              <a:gd name="connsiteY55" fmla="*/ 490537 h 1088231"/>
              <a:gd name="connsiteX56" fmla="*/ 511969 w 2464594"/>
              <a:gd name="connsiteY56" fmla="*/ 559594 h 1088231"/>
              <a:gd name="connsiteX57" fmla="*/ 502444 w 2464594"/>
              <a:gd name="connsiteY57" fmla="*/ 616744 h 1088231"/>
              <a:gd name="connsiteX58" fmla="*/ 502444 w 2464594"/>
              <a:gd name="connsiteY58" fmla="*/ 647700 h 1088231"/>
              <a:gd name="connsiteX59" fmla="*/ 507206 w 2464594"/>
              <a:gd name="connsiteY59" fmla="*/ 681037 h 1088231"/>
              <a:gd name="connsiteX60" fmla="*/ 519112 w 2464594"/>
              <a:gd name="connsiteY60" fmla="*/ 709612 h 1088231"/>
              <a:gd name="connsiteX61" fmla="*/ 538162 w 2464594"/>
              <a:gd name="connsiteY61" fmla="*/ 735806 h 1088231"/>
              <a:gd name="connsiteX62" fmla="*/ 561975 w 2464594"/>
              <a:gd name="connsiteY62" fmla="*/ 757237 h 1088231"/>
              <a:gd name="connsiteX63" fmla="*/ 600075 w 2464594"/>
              <a:gd name="connsiteY63" fmla="*/ 781050 h 1088231"/>
              <a:gd name="connsiteX64" fmla="*/ 640556 w 2464594"/>
              <a:gd name="connsiteY64" fmla="*/ 797719 h 1088231"/>
              <a:gd name="connsiteX65" fmla="*/ 716756 w 2464594"/>
              <a:gd name="connsiteY65" fmla="*/ 816769 h 1088231"/>
              <a:gd name="connsiteX66" fmla="*/ 807244 w 2464594"/>
              <a:gd name="connsiteY66" fmla="*/ 828675 h 1088231"/>
              <a:gd name="connsiteX67" fmla="*/ 914400 w 2464594"/>
              <a:gd name="connsiteY67" fmla="*/ 847725 h 1088231"/>
              <a:gd name="connsiteX68" fmla="*/ 1040606 w 2464594"/>
              <a:gd name="connsiteY68" fmla="*/ 859631 h 1088231"/>
              <a:gd name="connsiteX69" fmla="*/ 1195387 w 2464594"/>
              <a:gd name="connsiteY69" fmla="*/ 866775 h 1088231"/>
              <a:gd name="connsiteX70" fmla="*/ 1366837 w 2464594"/>
              <a:gd name="connsiteY70" fmla="*/ 869156 h 1088231"/>
              <a:gd name="connsiteX71" fmla="*/ 1485900 w 2464594"/>
              <a:gd name="connsiteY71" fmla="*/ 859631 h 1088231"/>
              <a:gd name="connsiteX72" fmla="*/ 1595437 w 2464594"/>
              <a:gd name="connsiteY72" fmla="*/ 854869 h 1088231"/>
              <a:gd name="connsiteX0" fmla="*/ 1595437 w 2464594"/>
              <a:gd name="connsiteY0" fmla="*/ 854869 h 1088231"/>
              <a:gd name="connsiteX1" fmla="*/ 1800225 w 2464594"/>
              <a:gd name="connsiteY1" fmla="*/ 833437 h 1088231"/>
              <a:gd name="connsiteX2" fmla="*/ 1888331 w 2464594"/>
              <a:gd name="connsiteY2" fmla="*/ 821531 h 1088231"/>
              <a:gd name="connsiteX3" fmla="*/ 2074069 w 2464594"/>
              <a:gd name="connsiteY3" fmla="*/ 797719 h 1088231"/>
              <a:gd name="connsiteX4" fmla="*/ 2202656 w 2464594"/>
              <a:gd name="connsiteY4" fmla="*/ 776287 h 1088231"/>
              <a:gd name="connsiteX5" fmla="*/ 2255044 w 2464594"/>
              <a:gd name="connsiteY5" fmla="*/ 759619 h 1088231"/>
              <a:gd name="connsiteX6" fmla="*/ 2319337 w 2464594"/>
              <a:gd name="connsiteY6" fmla="*/ 723900 h 1088231"/>
              <a:gd name="connsiteX7" fmla="*/ 2388394 w 2464594"/>
              <a:gd name="connsiteY7" fmla="*/ 676275 h 1088231"/>
              <a:gd name="connsiteX8" fmla="*/ 2464594 w 2464594"/>
              <a:gd name="connsiteY8" fmla="*/ 766762 h 1088231"/>
              <a:gd name="connsiteX9" fmla="*/ 2424112 w 2464594"/>
              <a:gd name="connsiteY9" fmla="*/ 826294 h 1088231"/>
              <a:gd name="connsiteX10" fmla="*/ 2386012 w 2464594"/>
              <a:gd name="connsiteY10" fmla="*/ 864394 h 1088231"/>
              <a:gd name="connsiteX11" fmla="*/ 2350294 w 2464594"/>
              <a:gd name="connsiteY11" fmla="*/ 881062 h 1088231"/>
              <a:gd name="connsiteX12" fmla="*/ 2386012 w 2464594"/>
              <a:gd name="connsiteY12" fmla="*/ 866775 h 1088231"/>
              <a:gd name="connsiteX13" fmla="*/ 2312194 w 2464594"/>
              <a:gd name="connsiteY13" fmla="*/ 902494 h 1088231"/>
              <a:gd name="connsiteX14" fmla="*/ 2240756 w 2464594"/>
              <a:gd name="connsiteY14" fmla="*/ 933450 h 1088231"/>
              <a:gd name="connsiteX15" fmla="*/ 2143125 w 2464594"/>
              <a:gd name="connsiteY15" fmla="*/ 964406 h 1088231"/>
              <a:gd name="connsiteX16" fmla="*/ 2071687 w 2464594"/>
              <a:gd name="connsiteY16" fmla="*/ 983456 h 1088231"/>
              <a:gd name="connsiteX17" fmla="*/ 1888331 w 2464594"/>
              <a:gd name="connsiteY17" fmla="*/ 1026319 h 1088231"/>
              <a:gd name="connsiteX18" fmla="*/ 1702594 w 2464594"/>
              <a:gd name="connsiteY18" fmla="*/ 1047750 h 1088231"/>
              <a:gd name="connsiteX19" fmla="*/ 1469231 w 2464594"/>
              <a:gd name="connsiteY19" fmla="*/ 1069181 h 1088231"/>
              <a:gd name="connsiteX20" fmla="*/ 1245394 w 2464594"/>
              <a:gd name="connsiteY20" fmla="*/ 1083469 h 1088231"/>
              <a:gd name="connsiteX21" fmla="*/ 997744 w 2464594"/>
              <a:gd name="connsiteY21" fmla="*/ 1088231 h 1088231"/>
              <a:gd name="connsiteX22" fmla="*/ 802481 w 2464594"/>
              <a:gd name="connsiteY22" fmla="*/ 1078706 h 1088231"/>
              <a:gd name="connsiteX23" fmla="*/ 626269 w 2464594"/>
              <a:gd name="connsiteY23" fmla="*/ 1054894 h 1088231"/>
              <a:gd name="connsiteX24" fmla="*/ 483394 w 2464594"/>
              <a:gd name="connsiteY24" fmla="*/ 1023937 h 1088231"/>
              <a:gd name="connsiteX25" fmla="*/ 307181 w 2464594"/>
              <a:gd name="connsiteY25" fmla="*/ 969169 h 1088231"/>
              <a:gd name="connsiteX26" fmla="*/ 185737 w 2464594"/>
              <a:gd name="connsiteY26" fmla="*/ 923925 h 1088231"/>
              <a:gd name="connsiteX27" fmla="*/ 100012 w 2464594"/>
              <a:gd name="connsiteY27" fmla="*/ 876300 h 1088231"/>
              <a:gd name="connsiteX28" fmla="*/ 40481 w 2464594"/>
              <a:gd name="connsiteY28" fmla="*/ 823912 h 1088231"/>
              <a:gd name="connsiteX29" fmla="*/ 14287 w 2464594"/>
              <a:gd name="connsiteY29" fmla="*/ 792956 h 1088231"/>
              <a:gd name="connsiteX30" fmla="*/ 2381 w 2464594"/>
              <a:gd name="connsiteY30" fmla="*/ 766762 h 1088231"/>
              <a:gd name="connsiteX31" fmla="*/ 0 w 2464594"/>
              <a:gd name="connsiteY31" fmla="*/ 742950 h 1088231"/>
              <a:gd name="connsiteX32" fmla="*/ 9525 w 2464594"/>
              <a:gd name="connsiteY32" fmla="*/ 711994 h 1088231"/>
              <a:gd name="connsiteX33" fmla="*/ 28575 w 2464594"/>
              <a:gd name="connsiteY33" fmla="*/ 692944 h 1088231"/>
              <a:gd name="connsiteX34" fmla="*/ 78581 w 2464594"/>
              <a:gd name="connsiteY34" fmla="*/ 659606 h 1088231"/>
              <a:gd name="connsiteX35" fmla="*/ 133350 w 2464594"/>
              <a:gd name="connsiteY35" fmla="*/ 631031 h 1088231"/>
              <a:gd name="connsiteX36" fmla="*/ 180975 w 2464594"/>
              <a:gd name="connsiteY36" fmla="*/ 607219 h 1088231"/>
              <a:gd name="connsiteX37" fmla="*/ 202406 w 2464594"/>
              <a:gd name="connsiteY37" fmla="*/ 592931 h 1088231"/>
              <a:gd name="connsiteX38" fmla="*/ 252412 w 2464594"/>
              <a:gd name="connsiteY38" fmla="*/ 547687 h 1088231"/>
              <a:gd name="connsiteX39" fmla="*/ 319087 w 2464594"/>
              <a:gd name="connsiteY39" fmla="*/ 476250 h 1088231"/>
              <a:gd name="connsiteX40" fmla="*/ 440531 w 2464594"/>
              <a:gd name="connsiteY40" fmla="*/ 323850 h 1088231"/>
              <a:gd name="connsiteX41" fmla="*/ 531019 w 2464594"/>
              <a:gd name="connsiteY41" fmla="*/ 185737 h 1088231"/>
              <a:gd name="connsiteX42" fmla="*/ 588169 w 2464594"/>
              <a:gd name="connsiteY42" fmla="*/ 88106 h 1088231"/>
              <a:gd name="connsiteX43" fmla="*/ 621506 w 2464594"/>
              <a:gd name="connsiteY43" fmla="*/ 26194 h 1088231"/>
              <a:gd name="connsiteX44" fmla="*/ 631031 w 2464594"/>
              <a:gd name="connsiteY44" fmla="*/ 9525 h 1088231"/>
              <a:gd name="connsiteX45" fmla="*/ 642937 w 2464594"/>
              <a:gd name="connsiteY45" fmla="*/ 0 h 1088231"/>
              <a:gd name="connsiteX46" fmla="*/ 654844 w 2464594"/>
              <a:gd name="connsiteY46" fmla="*/ 2381 h 1088231"/>
              <a:gd name="connsiteX47" fmla="*/ 666750 w 2464594"/>
              <a:gd name="connsiteY47" fmla="*/ 14287 h 1088231"/>
              <a:gd name="connsiteX48" fmla="*/ 673894 w 2464594"/>
              <a:gd name="connsiteY48" fmla="*/ 35719 h 1088231"/>
              <a:gd name="connsiteX49" fmla="*/ 681037 w 2464594"/>
              <a:gd name="connsiteY49" fmla="*/ 64294 h 1088231"/>
              <a:gd name="connsiteX50" fmla="*/ 676275 w 2464594"/>
              <a:gd name="connsiteY50" fmla="*/ 83344 h 1088231"/>
              <a:gd name="connsiteX51" fmla="*/ 611981 w 2464594"/>
              <a:gd name="connsiteY51" fmla="*/ 252412 h 1088231"/>
              <a:gd name="connsiteX52" fmla="*/ 571500 w 2464594"/>
              <a:gd name="connsiteY52" fmla="*/ 371475 h 1088231"/>
              <a:gd name="connsiteX53" fmla="*/ 550069 w 2464594"/>
              <a:gd name="connsiteY53" fmla="*/ 442912 h 1088231"/>
              <a:gd name="connsiteX54" fmla="*/ 531019 w 2464594"/>
              <a:gd name="connsiteY54" fmla="*/ 490537 h 1088231"/>
              <a:gd name="connsiteX55" fmla="*/ 511969 w 2464594"/>
              <a:gd name="connsiteY55" fmla="*/ 559594 h 1088231"/>
              <a:gd name="connsiteX56" fmla="*/ 502444 w 2464594"/>
              <a:gd name="connsiteY56" fmla="*/ 616744 h 1088231"/>
              <a:gd name="connsiteX57" fmla="*/ 502444 w 2464594"/>
              <a:gd name="connsiteY57" fmla="*/ 647700 h 1088231"/>
              <a:gd name="connsiteX58" fmla="*/ 507206 w 2464594"/>
              <a:gd name="connsiteY58" fmla="*/ 681037 h 1088231"/>
              <a:gd name="connsiteX59" fmla="*/ 519112 w 2464594"/>
              <a:gd name="connsiteY59" fmla="*/ 709612 h 1088231"/>
              <a:gd name="connsiteX60" fmla="*/ 538162 w 2464594"/>
              <a:gd name="connsiteY60" fmla="*/ 735806 h 1088231"/>
              <a:gd name="connsiteX61" fmla="*/ 561975 w 2464594"/>
              <a:gd name="connsiteY61" fmla="*/ 757237 h 1088231"/>
              <a:gd name="connsiteX62" fmla="*/ 600075 w 2464594"/>
              <a:gd name="connsiteY62" fmla="*/ 781050 h 1088231"/>
              <a:gd name="connsiteX63" fmla="*/ 640556 w 2464594"/>
              <a:gd name="connsiteY63" fmla="*/ 797719 h 1088231"/>
              <a:gd name="connsiteX64" fmla="*/ 716756 w 2464594"/>
              <a:gd name="connsiteY64" fmla="*/ 816769 h 1088231"/>
              <a:gd name="connsiteX65" fmla="*/ 807244 w 2464594"/>
              <a:gd name="connsiteY65" fmla="*/ 828675 h 1088231"/>
              <a:gd name="connsiteX66" fmla="*/ 914400 w 2464594"/>
              <a:gd name="connsiteY66" fmla="*/ 847725 h 1088231"/>
              <a:gd name="connsiteX67" fmla="*/ 1040606 w 2464594"/>
              <a:gd name="connsiteY67" fmla="*/ 859631 h 1088231"/>
              <a:gd name="connsiteX68" fmla="*/ 1195387 w 2464594"/>
              <a:gd name="connsiteY68" fmla="*/ 866775 h 1088231"/>
              <a:gd name="connsiteX69" fmla="*/ 1366837 w 2464594"/>
              <a:gd name="connsiteY69" fmla="*/ 869156 h 1088231"/>
              <a:gd name="connsiteX70" fmla="*/ 1485900 w 2464594"/>
              <a:gd name="connsiteY70" fmla="*/ 859631 h 1088231"/>
              <a:gd name="connsiteX71" fmla="*/ 1595437 w 2464594"/>
              <a:gd name="connsiteY71" fmla="*/ 854869 h 1088231"/>
              <a:gd name="connsiteX0" fmla="*/ 1595437 w 2464594"/>
              <a:gd name="connsiteY0" fmla="*/ 854869 h 1088231"/>
              <a:gd name="connsiteX1" fmla="*/ 1800225 w 2464594"/>
              <a:gd name="connsiteY1" fmla="*/ 833437 h 1088231"/>
              <a:gd name="connsiteX2" fmla="*/ 1888331 w 2464594"/>
              <a:gd name="connsiteY2" fmla="*/ 821531 h 1088231"/>
              <a:gd name="connsiteX3" fmla="*/ 2074069 w 2464594"/>
              <a:gd name="connsiteY3" fmla="*/ 797719 h 1088231"/>
              <a:gd name="connsiteX4" fmla="*/ 2202656 w 2464594"/>
              <a:gd name="connsiteY4" fmla="*/ 776287 h 1088231"/>
              <a:gd name="connsiteX5" fmla="*/ 2255044 w 2464594"/>
              <a:gd name="connsiteY5" fmla="*/ 759619 h 1088231"/>
              <a:gd name="connsiteX6" fmla="*/ 2319337 w 2464594"/>
              <a:gd name="connsiteY6" fmla="*/ 723900 h 1088231"/>
              <a:gd name="connsiteX7" fmla="*/ 2464594 w 2464594"/>
              <a:gd name="connsiteY7" fmla="*/ 766762 h 1088231"/>
              <a:gd name="connsiteX8" fmla="*/ 2424112 w 2464594"/>
              <a:gd name="connsiteY8" fmla="*/ 826294 h 1088231"/>
              <a:gd name="connsiteX9" fmla="*/ 2386012 w 2464594"/>
              <a:gd name="connsiteY9" fmla="*/ 864394 h 1088231"/>
              <a:gd name="connsiteX10" fmla="*/ 2350294 w 2464594"/>
              <a:gd name="connsiteY10" fmla="*/ 881062 h 1088231"/>
              <a:gd name="connsiteX11" fmla="*/ 2386012 w 2464594"/>
              <a:gd name="connsiteY11" fmla="*/ 866775 h 1088231"/>
              <a:gd name="connsiteX12" fmla="*/ 2312194 w 2464594"/>
              <a:gd name="connsiteY12" fmla="*/ 902494 h 1088231"/>
              <a:gd name="connsiteX13" fmla="*/ 2240756 w 2464594"/>
              <a:gd name="connsiteY13" fmla="*/ 933450 h 1088231"/>
              <a:gd name="connsiteX14" fmla="*/ 2143125 w 2464594"/>
              <a:gd name="connsiteY14" fmla="*/ 964406 h 1088231"/>
              <a:gd name="connsiteX15" fmla="*/ 2071687 w 2464594"/>
              <a:gd name="connsiteY15" fmla="*/ 983456 h 1088231"/>
              <a:gd name="connsiteX16" fmla="*/ 1888331 w 2464594"/>
              <a:gd name="connsiteY16" fmla="*/ 1026319 h 1088231"/>
              <a:gd name="connsiteX17" fmla="*/ 1702594 w 2464594"/>
              <a:gd name="connsiteY17" fmla="*/ 1047750 h 1088231"/>
              <a:gd name="connsiteX18" fmla="*/ 1469231 w 2464594"/>
              <a:gd name="connsiteY18" fmla="*/ 1069181 h 1088231"/>
              <a:gd name="connsiteX19" fmla="*/ 1245394 w 2464594"/>
              <a:gd name="connsiteY19" fmla="*/ 1083469 h 1088231"/>
              <a:gd name="connsiteX20" fmla="*/ 997744 w 2464594"/>
              <a:gd name="connsiteY20" fmla="*/ 1088231 h 1088231"/>
              <a:gd name="connsiteX21" fmla="*/ 802481 w 2464594"/>
              <a:gd name="connsiteY21" fmla="*/ 1078706 h 1088231"/>
              <a:gd name="connsiteX22" fmla="*/ 626269 w 2464594"/>
              <a:gd name="connsiteY22" fmla="*/ 1054894 h 1088231"/>
              <a:gd name="connsiteX23" fmla="*/ 483394 w 2464594"/>
              <a:gd name="connsiteY23" fmla="*/ 1023937 h 1088231"/>
              <a:gd name="connsiteX24" fmla="*/ 307181 w 2464594"/>
              <a:gd name="connsiteY24" fmla="*/ 969169 h 1088231"/>
              <a:gd name="connsiteX25" fmla="*/ 185737 w 2464594"/>
              <a:gd name="connsiteY25" fmla="*/ 923925 h 1088231"/>
              <a:gd name="connsiteX26" fmla="*/ 100012 w 2464594"/>
              <a:gd name="connsiteY26" fmla="*/ 876300 h 1088231"/>
              <a:gd name="connsiteX27" fmla="*/ 40481 w 2464594"/>
              <a:gd name="connsiteY27" fmla="*/ 823912 h 1088231"/>
              <a:gd name="connsiteX28" fmla="*/ 14287 w 2464594"/>
              <a:gd name="connsiteY28" fmla="*/ 792956 h 1088231"/>
              <a:gd name="connsiteX29" fmla="*/ 2381 w 2464594"/>
              <a:gd name="connsiteY29" fmla="*/ 766762 h 1088231"/>
              <a:gd name="connsiteX30" fmla="*/ 0 w 2464594"/>
              <a:gd name="connsiteY30" fmla="*/ 742950 h 1088231"/>
              <a:gd name="connsiteX31" fmla="*/ 9525 w 2464594"/>
              <a:gd name="connsiteY31" fmla="*/ 711994 h 1088231"/>
              <a:gd name="connsiteX32" fmla="*/ 28575 w 2464594"/>
              <a:gd name="connsiteY32" fmla="*/ 692944 h 1088231"/>
              <a:gd name="connsiteX33" fmla="*/ 78581 w 2464594"/>
              <a:gd name="connsiteY33" fmla="*/ 659606 h 1088231"/>
              <a:gd name="connsiteX34" fmla="*/ 133350 w 2464594"/>
              <a:gd name="connsiteY34" fmla="*/ 631031 h 1088231"/>
              <a:gd name="connsiteX35" fmla="*/ 180975 w 2464594"/>
              <a:gd name="connsiteY35" fmla="*/ 607219 h 1088231"/>
              <a:gd name="connsiteX36" fmla="*/ 202406 w 2464594"/>
              <a:gd name="connsiteY36" fmla="*/ 592931 h 1088231"/>
              <a:gd name="connsiteX37" fmla="*/ 252412 w 2464594"/>
              <a:gd name="connsiteY37" fmla="*/ 547687 h 1088231"/>
              <a:gd name="connsiteX38" fmla="*/ 319087 w 2464594"/>
              <a:gd name="connsiteY38" fmla="*/ 476250 h 1088231"/>
              <a:gd name="connsiteX39" fmla="*/ 440531 w 2464594"/>
              <a:gd name="connsiteY39" fmla="*/ 323850 h 1088231"/>
              <a:gd name="connsiteX40" fmla="*/ 531019 w 2464594"/>
              <a:gd name="connsiteY40" fmla="*/ 185737 h 1088231"/>
              <a:gd name="connsiteX41" fmla="*/ 588169 w 2464594"/>
              <a:gd name="connsiteY41" fmla="*/ 88106 h 1088231"/>
              <a:gd name="connsiteX42" fmla="*/ 621506 w 2464594"/>
              <a:gd name="connsiteY42" fmla="*/ 26194 h 1088231"/>
              <a:gd name="connsiteX43" fmla="*/ 631031 w 2464594"/>
              <a:gd name="connsiteY43" fmla="*/ 9525 h 1088231"/>
              <a:gd name="connsiteX44" fmla="*/ 642937 w 2464594"/>
              <a:gd name="connsiteY44" fmla="*/ 0 h 1088231"/>
              <a:gd name="connsiteX45" fmla="*/ 654844 w 2464594"/>
              <a:gd name="connsiteY45" fmla="*/ 2381 h 1088231"/>
              <a:gd name="connsiteX46" fmla="*/ 666750 w 2464594"/>
              <a:gd name="connsiteY46" fmla="*/ 14287 h 1088231"/>
              <a:gd name="connsiteX47" fmla="*/ 673894 w 2464594"/>
              <a:gd name="connsiteY47" fmla="*/ 35719 h 1088231"/>
              <a:gd name="connsiteX48" fmla="*/ 681037 w 2464594"/>
              <a:gd name="connsiteY48" fmla="*/ 64294 h 1088231"/>
              <a:gd name="connsiteX49" fmla="*/ 676275 w 2464594"/>
              <a:gd name="connsiteY49" fmla="*/ 83344 h 1088231"/>
              <a:gd name="connsiteX50" fmla="*/ 611981 w 2464594"/>
              <a:gd name="connsiteY50" fmla="*/ 252412 h 1088231"/>
              <a:gd name="connsiteX51" fmla="*/ 571500 w 2464594"/>
              <a:gd name="connsiteY51" fmla="*/ 371475 h 1088231"/>
              <a:gd name="connsiteX52" fmla="*/ 550069 w 2464594"/>
              <a:gd name="connsiteY52" fmla="*/ 442912 h 1088231"/>
              <a:gd name="connsiteX53" fmla="*/ 531019 w 2464594"/>
              <a:gd name="connsiteY53" fmla="*/ 490537 h 1088231"/>
              <a:gd name="connsiteX54" fmla="*/ 511969 w 2464594"/>
              <a:gd name="connsiteY54" fmla="*/ 559594 h 1088231"/>
              <a:gd name="connsiteX55" fmla="*/ 502444 w 2464594"/>
              <a:gd name="connsiteY55" fmla="*/ 616744 h 1088231"/>
              <a:gd name="connsiteX56" fmla="*/ 502444 w 2464594"/>
              <a:gd name="connsiteY56" fmla="*/ 647700 h 1088231"/>
              <a:gd name="connsiteX57" fmla="*/ 507206 w 2464594"/>
              <a:gd name="connsiteY57" fmla="*/ 681037 h 1088231"/>
              <a:gd name="connsiteX58" fmla="*/ 519112 w 2464594"/>
              <a:gd name="connsiteY58" fmla="*/ 709612 h 1088231"/>
              <a:gd name="connsiteX59" fmla="*/ 538162 w 2464594"/>
              <a:gd name="connsiteY59" fmla="*/ 735806 h 1088231"/>
              <a:gd name="connsiteX60" fmla="*/ 561975 w 2464594"/>
              <a:gd name="connsiteY60" fmla="*/ 757237 h 1088231"/>
              <a:gd name="connsiteX61" fmla="*/ 600075 w 2464594"/>
              <a:gd name="connsiteY61" fmla="*/ 781050 h 1088231"/>
              <a:gd name="connsiteX62" fmla="*/ 640556 w 2464594"/>
              <a:gd name="connsiteY62" fmla="*/ 797719 h 1088231"/>
              <a:gd name="connsiteX63" fmla="*/ 716756 w 2464594"/>
              <a:gd name="connsiteY63" fmla="*/ 816769 h 1088231"/>
              <a:gd name="connsiteX64" fmla="*/ 807244 w 2464594"/>
              <a:gd name="connsiteY64" fmla="*/ 828675 h 1088231"/>
              <a:gd name="connsiteX65" fmla="*/ 914400 w 2464594"/>
              <a:gd name="connsiteY65" fmla="*/ 847725 h 1088231"/>
              <a:gd name="connsiteX66" fmla="*/ 1040606 w 2464594"/>
              <a:gd name="connsiteY66" fmla="*/ 859631 h 1088231"/>
              <a:gd name="connsiteX67" fmla="*/ 1195387 w 2464594"/>
              <a:gd name="connsiteY67" fmla="*/ 866775 h 1088231"/>
              <a:gd name="connsiteX68" fmla="*/ 1366837 w 2464594"/>
              <a:gd name="connsiteY68" fmla="*/ 869156 h 1088231"/>
              <a:gd name="connsiteX69" fmla="*/ 1485900 w 2464594"/>
              <a:gd name="connsiteY69" fmla="*/ 859631 h 1088231"/>
              <a:gd name="connsiteX70" fmla="*/ 1595437 w 2464594"/>
              <a:gd name="connsiteY70" fmla="*/ 854869 h 1088231"/>
              <a:gd name="connsiteX0" fmla="*/ 1595437 w 2424112"/>
              <a:gd name="connsiteY0" fmla="*/ 854869 h 1088231"/>
              <a:gd name="connsiteX1" fmla="*/ 1800225 w 2424112"/>
              <a:gd name="connsiteY1" fmla="*/ 833437 h 1088231"/>
              <a:gd name="connsiteX2" fmla="*/ 1888331 w 2424112"/>
              <a:gd name="connsiteY2" fmla="*/ 821531 h 1088231"/>
              <a:gd name="connsiteX3" fmla="*/ 2074069 w 2424112"/>
              <a:gd name="connsiteY3" fmla="*/ 797719 h 1088231"/>
              <a:gd name="connsiteX4" fmla="*/ 2202656 w 2424112"/>
              <a:gd name="connsiteY4" fmla="*/ 776287 h 1088231"/>
              <a:gd name="connsiteX5" fmla="*/ 2255044 w 2424112"/>
              <a:gd name="connsiteY5" fmla="*/ 759619 h 1088231"/>
              <a:gd name="connsiteX6" fmla="*/ 2319337 w 2424112"/>
              <a:gd name="connsiteY6" fmla="*/ 723900 h 1088231"/>
              <a:gd name="connsiteX7" fmla="*/ 2424112 w 2424112"/>
              <a:gd name="connsiteY7" fmla="*/ 826294 h 1088231"/>
              <a:gd name="connsiteX8" fmla="*/ 2386012 w 2424112"/>
              <a:gd name="connsiteY8" fmla="*/ 864394 h 1088231"/>
              <a:gd name="connsiteX9" fmla="*/ 2350294 w 2424112"/>
              <a:gd name="connsiteY9" fmla="*/ 881062 h 1088231"/>
              <a:gd name="connsiteX10" fmla="*/ 2386012 w 2424112"/>
              <a:gd name="connsiteY10" fmla="*/ 866775 h 1088231"/>
              <a:gd name="connsiteX11" fmla="*/ 2312194 w 2424112"/>
              <a:gd name="connsiteY11" fmla="*/ 902494 h 1088231"/>
              <a:gd name="connsiteX12" fmla="*/ 2240756 w 2424112"/>
              <a:gd name="connsiteY12" fmla="*/ 933450 h 1088231"/>
              <a:gd name="connsiteX13" fmla="*/ 2143125 w 2424112"/>
              <a:gd name="connsiteY13" fmla="*/ 964406 h 1088231"/>
              <a:gd name="connsiteX14" fmla="*/ 2071687 w 2424112"/>
              <a:gd name="connsiteY14" fmla="*/ 983456 h 1088231"/>
              <a:gd name="connsiteX15" fmla="*/ 1888331 w 2424112"/>
              <a:gd name="connsiteY15" fmla="*/ 1026319 h 1088231"/>
              <a:gd name="connsiteX16" fmla="*/ 1702594 w 2424112"/>
              <a:gd name="connsiteY16" fmla="*/ 1047750 h 1088231"/>
              <a:gd name="connsiteX17" fmla="*/ 1469231 w 2424112"/>
              <a:gd name="connsiteY17" fmla="*/ 1069181 h 1088231"/>
              <a:gd name="connsiteX18" fmla="*/ 1245394 w 2424112"/>
              <a:gd name="connsiteY18" fmla="*/ 1083469 h 1088231"/>
              <a:gd name="connsiteX19" fmla="*/ 997744 w 2424112"/>
              <a:gd name="connsiteY19" fmla="*/ 1088231 h 1088231"/>
              <a:gd name="connsiteX20" fmla="*/ 802481 w 2424112"/>
              <a:gd name="connsiteY20" fmla="*/ 1078706 h 1088231"/>
              <a:gd name="connsiteX21" fmla="*/ 626269 w 2424112"/>
              <a:gd name="connsiteY21" fmla="*/ 1054894 h 1088231"/>
              <a:gd name="connsiteX22" fmla="*/ 483394 w 2424112"/>
              <a:gd name="connsiteY22" fmla="*/ 1023937 h 1088231"/>
              <a:gd name="connsiteX23" fmla="*/ 307181 w 2424112"/>
              <a:gd name="connsiteY23" fmla="*/ 969169 h 1088231"/>
              <a:gd name="connsiteX24" fmla="*/ 185737 w 2424112"/>
              <a:gd name="connsiteY24" fmla="*/ 923925 h 1088231"/>
              <a:gd name="connsiteX25" fmla="*/ 100012 w 2424112"/>
              <a:gd name="connsiteY25" fmla="*/ 876300 h 1088231"/>
              <a:gd name="connsiteX26" fmla="*/ 40481 w 2424112"/>
              <a:gd name="connsiteY26" fmla="*/ 823912 h 1088231"/>
              <a:gd name="connsiteX27" fmla="*/ 14287 w 2424112"/>
              <a:gd name="connsiteY27" fmla="*/ 792956 h 1088231"/>
              <a:gd name="connsiteX28" fmla="*/ 2381 w 2424112"/>
              <a:gd name="connsiteY28" fmla="*/ 766762 h 1088231"/>
              <a:gd name="connsiteX29" fmla="*/ 0 w 2424112"/>
              <a:gd name="connsiteY29" fmla="*/ 742950 h 1088231"/>
              <a:gd name="connsiteX30" fmla="*/ 9525 w 2424112"/>
              <a:gd name="connsiteY30" fmla="*/ 711994 h 1088231"/>
              <a:gd name="connsiteX31" fmla="*/ 28575 w 2424112"/>
              <a:gd name="connsiteY31" fmla="*/ 692944 h 1088231"/>
              <a:gd name="connsiteX32" fmla="*/ 78581 w 2424112"/>
              <a:gd name="connsiteY32" fmla="*/ 659606 h 1088231"/>
              <a:gd name="connsiteX33" fmla="*/ 133350 w 2424112"/>
              <a:gd name="connsiteY33" fmla="*/ 631031 h 1088231"/>
              <a:gd name="connsiteX34" fmla="*/ 180975 w 2424112"/>
              <a:gd name="connsiteY34" fmla="*/ 607219 h 1088231"/>
              <a:gd name="connsiteX35" fmla="*/ 202406 w 2424112"/>
              <a:gd name="connsiteY35" fmla="*/ 592931 h 1088231"/>
              <a:gd name="connsiteX36" fmla="*/ 252412 w 2424112"/>
              <a:gd name="connsiteY36" fmla="*/ 547687 h 1088231"/>
              <a:gd name="connsiteX37" fmla="*/ 319087 w 2424112"/>
              <a:gd name="connsiteY37" fmla="*/ 476250 h 1088231"/>
              <a:gd name="connsiteX38" fmla="*/ 440531 w 2424112"/>
              <a:gd name="connsiteY38" fmla="*/ 323850 h 1088231"/>
              <a:gd name="connsiteX39" fmla="*/ 531019 w 2424112"/>
              <a:gd name="connsiteY39" fmla="*/ 185737 h 1088231"/>
              <a:gd name="connsiteX40" fmla="*/ 588169 w 2424112"/>
              <a:gd name="connsiteY40" fmla="*/ 88106 h 1088231"/>
              <a:gd name="connsiteX41" fmla="*/ 621506 w 2424112"/>
              <a:gd name="connsiteY41" fmla="*/ 26194 h 1088231"/>
              <a:gd name="connsiteX42" fmla="*/ 631031 w 2424112"/>
              <a:gd name="connsiteY42" fmla="*/ 9525 h 1088231"/>
              <a:gd name="connsiteX43" fmla="*/ 642937 w 2424112"/>
              <a:gd name="connsiteY43" fmla="*/ 0 h 1088231"/>
              <a:gd name="connsiteX44" fmla="*/ 654844 w 2424112"/>
              <a:gd name="connsiteY44" fmla="*/ 2381 h 1088231"/>
              <a:gd name="connsiteX45" fmla="*/ 666750 w 2424112"/>
              <a:gd name="connsiteY45" fmla="*/ 14287 h 1088231"/>
              <a:gd name="connsiteX46" fmla="*/ 673894 w 2424112"/>
              <a:gd name="connsiteY46" fmla="*/ 35719 h 1088231"/>
              <a:gd name="connsiteX47" fmla="*/ 681037 w 2424112"/>
              <a:gd name="connsiteY47" fmla="*/ 64294 h 1088231"/>
              <a:gd name="connsiteX48" fmla="*/ 676275 w 2424112"/>
              <a:gd name="connsiteY48" fmla="*/ 83344 h 1088231"/>
              <a:gd name="connsiteX49" fmla="*/ 611981 w 2424112"/>
              <a:gd name="connsiteY49" fmla="*/ 252412 h 1088231"/>
              <a:gd name="connsiteX50" fmla="*/ 571500 w 2424112"/>
              <a:gd name="connsiteY50" fmla="*/ 371475 h 1088231"/>
              <a:gd name="connsiteX51" fmla="*/ 550069 w 2424112"/>
              <a:gd name="connsiteY51" fmla="*/ 442912 h 1088231"/>
              <a:gd name="connsiteX52" fmla="*/ 531019 w 2424112"/>
              <a:gd name="connsiteY52" fmla="*/ 490537 h 1088231"/>
              <a:gd name="connsiteX53" fmla="*/ 511969 w 2424112"/>
              <a:gd name="connsiteY53" fmla="*/ 559594 h 1088231"/>
              <a:gd name="connsiteX54" fmla="*/ 502444 w 2424112"/>
              <a:gd name="connsiteY54" fmla="*/ 616744 h 1088231"/>
              <a:gd name="connsiteX55" fmla="*/ 502444 w 2424112"/>
              <a:gd name="connsiteY55" fmla="*/ 647700 h 1088231"/>
              <a:gd name="connsiteX56" fmla="*/ 507206 w 2424112"/>
              <a:gd name="connsiteY56" fmla="*/ 681037 h 1088231"/>
              <a:gd name="connsiteX57" fmla="*/ 519112 w 2424112"/>
              <a:gd name="connsiteY57" fmla="*/ 709612 h 1088231"/>
              <a:gd name="connsiteX58" fmla="*/ 538162 w 2424112"/>
              <a:gd name="connsiteY58" fmla="*/ 735806 h 1088231"/>
              <a:gd name="connsiteX59" fmla="*/ 561975 w 2424112"/>
              <a:gd name="connsiteY59" fmla="*/ 757237 h 1088231"/>
              <a:gd name="connsiteX60" fmla="*/ 600075 w 2424112"/>
              <a:gd name="connsiteY60" fmla="*/ 781050 h 1088231"/>
              <a:gd name="connsiteX61" fmla="*/ 640556 w 2424112"/>
              <a:gd name="connsiteY61" fmla="*/ 797719 h 1088231"/>
              <a:gd name="connsiteX62" fmla="*/ 716756 w 2424112"/>
              <a:gd name="connsiteY62" fmla="*/ 816769 h 1088231"/>
              <a:gd name="connsiteX63" fmla="*/ 807244 w 2424112"/>
              <a:gd name="connsiteY63" fmla="*/ 828675 h 1088231"/>
              <a:gd name="connsiteX64" fmla="*/ 914400 w 2424112"/>
              <a:gd name="connsiteY64" fmla="*/ 847725 h 1088231"/>
              <a:gd name="connsiteX65" fmla="*/ 1040606 w 2424112"/>
              <a:gd name="connsiteY65" fmla="*/ 859631 h 1088231"/>
              <a:gd name="connsiteX66" fmla="*/ 1195387 w 2424112"/>
              <a:gd name="connsiteY66" fmla="*/ 866775 h 1088231"/>
              <a:gd name="connsiteX67" fmla="*/ 1366837 w 2424112"/>
              <a:gd name="connsiteY67" fmla="*/ 869156 h 1088231"/>
              <a:gd name="connsiteX68" fmla="*/ 1485900 w 2424112"/>
              <a:gd name="connsiteY68" fmla="*/ 859631 h 1088231"/>
              <a:gd name="connsiteX69" fmla="*/ 1595437 w 2424112"/>
              <a:gd name="connsiteY69" fmla="*/ 854869 h 1088231"/>
              <a:gd name="connsiteX0" fmla="*/ 1595437 w 2386012"/>
              <a:gd name="connsiteY0" fmla="*/ 854869 h 1088231"/>
              <a:gd name="connsiteX1" fmla="*/ 1800225 w 2386012"/>
              <a:gd name="connsiteY1" fmla="*/ 833437 h 1088231"/>
              <a:gd name="connsiteX2" fmla="*/ 1888331 w 2386012"/>
              <a:gd name="connsiteY2" fmla="*/ 821531 h 1088231"/>
              <a:gd name="connsiteX3" fmla="*/ 2074069 w 2386012"/>
              <a:gd name="connsiteY3" fmla="*/ 797719 h 1088231"/>
              <a:gd name="connsiteX4" fmla="*/ 2202656 w 2386012"/>
              <a:gd name="connsiteY4" fmla="*/ 776287 h 1088231"/>
              <a:gd name="connsiteX5" fmla="*/ 2255044 w 2386012"/>
              <a:gd name="connsiteY5" fmla="*/ 759619 h 1088231"/>
              <a:gd name="connsiteX6" fmla="*/ 2319337 w 2386012"/>
              <a:gd name="connsiteY6" fmla="*/ 723900 h 1088231"/>
              <a:gd name="connsiteX7" fmla="*/ 2386012 w 2386012"/>
              <a:gd name="connsiteY7" fmla="*/ 864394 h 1088231"/>
              <a:gd name="connsiteX8" fmla="*/ 2350294 w 2386012"/>
              <a:gd name="connsiteY8" fmla="*/ 881062 h 1088231"/>
              <a:gd name="connsiteX9" fmla="*/ 2386012 w 2386012"/>
              <a:gd name="connsiteY9" fmla="*/ 866775 h 1088231"/>
              <a:gd name="connsiteX10" fmla="*/ 2312194 w 2386012"/>
              <a:gd name="connsiteY10" fmla="*/ 902494 h 1088231"/>
              <a:gd name="connsiteX11" fmla="*/ 2240756 w 2386012"/>
              <a:gd name="connsiteY11" fmla="*/ 933450 h 1088231"/>
              <a:gd name="connsiteX12" fmla="*/ 2143125 w 2386012"/>
              <a:gd name="connsiteY12" fmla="*/ 964406 h 1088231"/>
              <a:gd name="connsiteX13" fmla="*/ 2071687 w 2386012"/>
              <a:gd name="connsiteY13" fmla="*/ 983456 h 1088231"/>
              <a:gd name="connsiteX14" fmla="*/ 1888331 w 2386012"/>
              <a:gd name="connsiteY14" fmla="*/ 1026319 h 1088231"/>
              <a:gd name="connsiteX15" fmla="*/ 1702594 w 2386012"/>
              <a:gd name="connsiteY15" fmla="*/ 1047750 h 1088231"/>
              <a:gd name="connsiteX16" fmla="*/ 1469231 w 2386012"/>
              <a:gd name="connsiteY16" fmla="*/ 1069181 h 1088231"/>
              <a:gd name="connsiteX17" fmla="*/ 1245394 w 2386012"/>
              <a:gd name="connsiteY17" fmla="*/ 1083469 h 1088231"/>
              <a:gd name="connsiteX18" fmla="*/ 997744 w 2386012"/>
              <a:gd name="connsiteY18" fmla="*/ 1088231 h 1088231"/>
              <a:gd name="connsiteX19" fmla="*/ 802481 w 2386012"/>
              <a:gd name="connsiteY19" fmla="*/ 1078706 h 1088231"/>
              <a:gd name="connsiteX20" fmla="*/ 626269 w 2386012"/>
              <a:gd name="connsiteY20" fmla="*/ 1054894 h 1088231"/>
              <a:gd name="connsiteX21" fmla="*/ 483394 w 2386012"/>
              <a:gd name="connsiteY21" fmla="*/ 1023937 h 1088231"/>
              <a:gd name="connsiteX22" fmla="*/ 307181 w 2386012"/>
              <a:gd name="connsiteY22" fmla="*/ 969169 h 1088231"/>
              <a:gd name="connsiteX23" fmla="*/ 185737 w 2386012"/>
              <a:gd name="connsiteY23" fmla="*/ 923925 h 1088231"/>
              <a:gd name="connsiteX24" fmla="*/ 100012 w 2386012"/>
              <a:gd name="connsiteY24" fmla="*/ 876300 h 1088231"/>
              <a:gd name="connsiteX25" fmla="*/ 40481 w 2386012"/>
              <a:gd name="connsiteY25" fmla="*/ 823912 h 1088231"/>
              <a:gd name="connsiteX26" fmla="*/ 14287 w 2386012"/>
              <a:gd name="connsiteY26" fmla="*/ 792956 h 1088231"/>
              <a:gd name="connsiteX27" fmla="*/ 2381 w 2386012"/>
              <a:gd name="connsiteY27" fmla="*/ 766762 h 1088231"/>
              <a:gd name="connsiteX28" fmla="*/ 0 w 2386012"/>
              <a:gd name="connsiteY28" fmla="*/ 742950 h 1088231"/>
              <a:gd name="connsiteX29" fmla="*/ 9525 w 2386012"/>
              <a:gd name="connsiteY29" fmla="*/ 711994 h 1088231"/>
              <a:gd name="connsiteX30" fmla="*/ 28575 w 2386012"/>
              <a:gd name="connsiteY30" fmla="*/ 692944 h 1088231"/>
              <a:gd name="connsiteX31" fmla="*/ 78581 w 2386012"/>
              <a:gd name="connsiteY31" fmla="*/ 659606 h 1088231"/>
              <a:gd name="connsiteX32" fmla="*/ 133350 w 2386012"/>
              <a:gd name="connsiteY32" fmla="*/ 631031 h 1088231"/>
              <a:gd name="connsiteX33" fmla="*/ 180975 w 2386012"/>
              <a:gd name="connsiteY33" fmla="*/ 607219 h 1088231"/>
              <a:gd name="connsiteX34" fmla="*/ 202406 w 2386012"/>
              <a:gd name="connsiteY34" fmla="*/ 592931 h 1088231"/>
              <a:gd name="connsiteX35" fmla="*/ 252412 w 2386012"/>
              <a:gd name="connsiteY35" fmla="*/ 547687 h 1088231"/>
              <a:gd name="connsiteX36" fmla="*/ 319087 w 2386012"/>
              <a:gd name="connsiteY36" fmla="*/ 476250 h 1088231"/>
              <a:gd name="connsiteX37" fmla="*/ 440531 w 2386012"/>
              <a:gd name="connsiteY37" fmla="*/ 323850 h 1088231"/>
              <a:gd name="connsiteX38" fmla="*/ 531019 w 2386012"/>
              <a:gd name="connsiteY38" fmla="*/ 185737 h 1088231"/>
              <a:gd name="connsiteX39" fmla="*/ 588169 w 2386012"/>
              <a:gd name="connsiteY39" fmla="*/ 88106 h 1088231"/>
              <a:gd name="connsiteX40" fmla="*/ 621506 w 2386012"/>
              <a:gd name="connsiteY40" fmla="*/ 26194 h 1088231"/>
              <a:gd name="connsiteX41" fmla="*/ 631031 w 2386012"/>
              <a:gd name="connsiteY41" fmla="*/ 9525 h 1088231"/>
              <a:gd name="connsiteX42" fmla="*/ 642937 w 2386012"/>
              <a:gd name="connsiteY42" fmla="*/ 0 h 1088231"/>
              <a:gd name="connsiteX43" fmla="*/ 654844 w 2386012"/>
              <a:gd name="connsiteY43" fmla="*/ 2381 h 1088231"/>
              <a:gd name="connsiteX44" fmla="*/ 666750 w 2386012"/>
              <a:gd name="connsiteY44" fmla="*/ 14287 h 1088231"/>
              <a:gd name="connsiteX45" fmla="*/ 673894 w 2386012"/>
              <a:gd name="connsiteY45" fmla="*/ 35719 h 1088231"/>
              <a:gd name="connsiteX46" fmla="*/ 681037 w 2386012"/>
              <a:gd name="connsiteY46" fmla="*/ 64294 h 1088231"/>
              <a:gd name="connsiteX47" fmla="*/ 676275 w 2386012"/>
              <a:gd name="connsiteY47" fmla="*/ 83344 h 1088231"/>
              <a:gd name="connsiteX48" fmla="*/ 611981 w 2386012"/>
              <a:gd name="connsiteY48" fmla="*/ 252412 h 1088231"/>
              <a:gd name="connsiteX49" fmla="*/ 571500 w 2386012"/>
              <a:gd name="connsiteY49" fmla="*/ 371475 h 1088231"/>
              <a:gd name="connsiteX50" fmla="*/ 550069 w 2386012"/>
              <a:gd name="connsiteY50" fmla="*/ 442912 h 1088231"/>
              <a:gd name="connsiteX51" fmla="*/ 531019 w 2386012"/>
              <a:gd name="connsiteY51" fmla="*/ 490537 h 1088231"/>
              <a:gd name="connsiteX52" fmla="*/ 511969 w 2386012"/>
              <a:gd name="connsiteY52" fmla="*/ 559594 h 1088231"/>
              <a:gd name="connsiteX53" fmla="*/ 502444 w 2386012"/>
              <a:gd name="connsiteY53" fmla="*/ 616744 h 1088231"/>
              <a:gd name="connsiteX54" fmla="*/ 502444 w 2386012"/>
              <a:gd name="connsiteY54" fmla="*/ 647700 h 1088231"/>
              <a:gd name="connsiteX55" fmla="*/ 507206 w 2386012"/>
              <a:gd name="connsiteY55" fmla="*/ 681037 h 1088231"/>
              <a:gd name="connsiteX56" fmla="*/ 519112 w 2386012"/>
              <a:gd name="connsiteY56" fmla="*/ 709612 h 1088231"/>
              <a:gd name="connsiteX57" fmla="*/ 538162 w 2386012"/>
              <a:gd name="connsiteY57" fmla="*/ 735806 h 1088231"/>
              <a:gd name="connsiteX58" fmla="*/ 561975 w 2386012"/>
              <a:gd name="connsiteY58" fmla="*/ 757237 h 1088231"/>
              <a:gd name="connsiteX59" fmla="*/ 600075 w 2386012"/>
              <a:gd name="connsiteY59" fmla="*/ 781050 h 1088231"/>
              <a:gd name="connsiteX60" fmla="*/ 640556 w 2386012"/>
              <a:gd name="connsiteY60" fmla="*/ 797719 h 1088231"/>
              <a:gd name="connsiteX61" fmla="*/ 716756 w 2386012"/>
              <a:gd name="connsiteY61" fmla="*/ 816769 h 1088231"/>
              <a:gd name="connsiteX62" fmla="*/ 807244 w 2386012"/>
              <a:gd name="connsiteY62" fmla="*/ 828675 h 1088231"/>
              <a:gd name="connsiteX63" fmla="*/ 914400 w 2386012"/>
              <a:gd name="connsiteY63" fmla="*/ 847725 h 1088231"/>
              <a:gd name="connsiteX64" fmla="*/ 1040606 w 2386012"/>
              <a:gd name="connsiteY64" fmla="*/ 859631 h 1088231"/>
              <a:gd name="connsiteX65" fmla="*/ 1195387 w 2386012"/>
              <a:gd name="connsiteY65" fmla="*/ 866775 h 1088231"/>
              <a:gd name="connsiteX66" fmla="*/ 1366837 w 2386012"/>
              <a:gd name="connsiteY66" fmla="*/ 869156 h 1088231"/>
              <a:gd name="connsiteX67" fmla="*/ 1485900 w 2386012"/>
              <a:gd name="connsiteY67" fmla="*/ 859631 h 1088231"/>
              <a:gd name="connsiteX68" fmla="*/ 1595437 w 2386012"/>
              <a:gd name="connsiteY68" fmla="*/ 854869 h 1088231"/>
              <a:gd name="connsiteX0" fmla="*/ 1595437 w 2398315"/>
              <a:gd name="connsiteY0" fmla="*/ 854869 h 1088231"/>
              <a:gd name="connsiteX1" fmla="*/ 1800225 w 2398315"/>
              <a:gd name="connsiteY1" fmla="*/ 833437 h 1088231"/>
              <a:gd name="connsiteX2" fmla="*/ 1888331 w 2398315"/>
              <a:gd name="connsiteY2" fmla="*/ 821531 h 1088231"/>
              <a:gd name="connsiteX3" fmla="*/ 2074069 w 2398315"/>
              <a:gd name="connsiteY3" fmla="*/ 797719 h 1088231"/>
              <a:gd name="connsiteX4" fmla="*/ 2202656 w 2398315"/>
              <a:gd name="connsiteY4" fmla="*/ 776287 h 1088231"/>
              <a:gd name="connsiteX5" fmla="*/ 2255044 w 2398315"/>
              <a:gd name="connsiteY5" fmla="*/ 759619 h 1088231"/>
              <a:gd name="connsiteX6" fmla="*/ 2319337 w 2398315"/>
              <a:gd name="connsiteY6" fmla="*/ 723900 h 1088231"/>
              <a:gd name="connsiteX7" fmla="*/ 2386012 w 2398315"/>
              <a:gd name="connsiteY7" fmla="*/ 864394 h 1088231"/>
              <a:gd name="connsiteX8" fmla="*/ 2386012 w 2398315"/>
              <a:gd name="connsiteY8" fmla="*/ 866775 h 1088231"/>
              <a:gd name="connsiteX9" fmla="*/ 2312194 w 2398315"/>
              <a:gd name="connsiteY9" fmla="*/ 902494 h 1088231"/>
              <a:gd name="connsiteX10" fmla="*/ 2240756 w 2398315"/>
              <a:gd name="connsiteY10" fmla="*/ 933450 h 1088231"/>
              <a:gd name="connsiteX11" fmla="*/ 2143125 w 2398315"/>
              <a:gd name="connsiteY11" fmla="*/ 964406 h 1088231"/>
              <a:gd name="connsiteX12" fmla="*/ 2071687 w 2398315"/>
              <a:gd name="connsiteY12" fmla="*/ 983456 h 1088231"/>
              <a:gd name="connsiteX13" fmla="*/ 1888331 w 2398315"/>
              <a:gd name="connsiteY13" fmla="*/ 1026319 h 1088231"/>
              <a:gd name="connsiteX14" fmla="*/ 1702594 w 2398315"/>
              <a:gd name="connsiteY14" fmla="*/ 1047750 h 1088231"/>
              <a:gd name="connsiteX15" fmla="*/ 1469231 w 2398315"/>
              <a:gd name="connsiteY15" fmla="*/ 1069181 h 1088231"/>
              <a:gd name="connsiteX16" fmla="*/ 1245394 w 2398315"/>
              <a:gd name="connsiteY16" fmla="*/ 1083469 h 1088231"/>
              <a:gd name="connsiteX17" fmla="*/ 997744 w 2398315"/>
              <a:gd name="connsiteY17" fmla="*/ 1088231 h 1088231"/>
              <a:gd name="connsiteX18" fmla="*/ 802481 w 2398315"/>
              <a:gd name="connsiteY18" fmla="*/ 1078706 h 1088231"/>
              <a:gd name="connsiteX19" fmla="*/ 626269 w 2398315"/>
              <a:gd name="connsiteY19" fmla="*/ 1054894 h 1088231"/>
              <a:gd name="connsiteX20" fmla="*/ 483394 w 2398315"/>
              <a:gd name="connsiteY20" fmla="*/ 1023937 h 1088231"/>
              <a:gd name="connsiteX21" fmla="*/ 307181 w 2398315"/>
              <a:gd name="connsiteY21" fmla="*/ 969169 h 1088231"/>
              <a:gd name="connsiteX22" fmla="*/ 185737 w 2398315"/>
              <a:gd name="connsiteY22" fmla="*/ 923925 h 1088231"/>
              <a:gd name="connsiteX23" fmla="*/ 100012 w 2398315"/>
              <a:gd name="connsiteY23" fmla="*/ 876300 h 1088231"/>
              <a:gd name="connsiteX24" fmla="*/ 40481 w 2398315"/>
              <a:gd name="connsiteY24" fmla="*/ 823912 h 1088231"/>
              <a:gd name="connsiteX25" fmla="*/ 14287 w 2398315"/>
              <a:gd name="connsiteY25" fmla="*/ 792956 h 1088231"/>
              <a:gd name="connsiteX26" fmla="*/ 2381 w 2398315"/>
              <a:gd name="connsiteY26" fmla="*/ 766762 h 1088231"/>
              <a:gd name="connsiteX27" fmla="*/ 0 w 2398315"/>
              <a:gd name="connsiteY27" fmla="*/ 742950 h 1088231"/>
              <a:gd name="connsiteX28" fmla="*/ 9525 w 2398315"/>
              <a:gd name="connsiteY28" fmla="*/ 711994 h 1088231"/>
              <a:gd name="connsiteX29" fmla="*/ 28575 w 2398315"/>
              <a:gd name="connsiteY29" fmla="*/ 692944 h 1088231"/>
              <a:gd name="connsiteX30" fmla="*/ 78581 w 2398315"/>
              <a:gd name="connsiteY30" fmla="*/ 659606 h 1088231"/>
              <a:gd name="connsiteX31" fmla="*/ 133350 w 2398315"/>
              <a:gd name="connsiteY31" fmla="*/ 631031 h 1088231"/>
              <a:gd name="connsiteX32" fmla="*/ 180975 w 2398315"/>
              <a:gd name="connsiteY32" fmla="*/ 607219 h 1088231"/>
              <a:gd name="connsiteX33" fmla="*/ 202406 w 2398315"/>
              <a:gd name="connsiteY33" fmla="*/ 592931 h 1088231"/>
              <a:gd name="connsiteX34" fmla="*/ 252412 w 2398315"/>
              <a:gd name="connsiteY34" fmla="*/ 547687 h 1088231"/>
              <a:gd name="connsiteX35" fmla="*/ 319087 w 2398315"/>
              <a:gd name="connsiteY35" fmla="*/ 476250 h 1088231"/>
              <a:gd name="connsiteX36" fmla="*/ 440531 w 2398315"/>
              <a:gd name="connsiteY36" fmla="*/ 323850 h 1088231"/>
              <a:gd name="connsiteX37" fmla="*/ 531019 w 2398315"/>
              <a:gd name="connsiteY37" fmla="*/ 185737 h 1088231"/>
              <a:gd name="connsiteX38" fmla="*/ 588169 w 2398315"/>
              <a:gd name="connsiteY38" fmla="*/ 88106 h 1088231"/>
              <a:gd name="connsiteX39" fmla="*/ 621506 w 2398315"/>
              <a:gd name="connsiteY39" fmla="*/ 26194 h 1088231"/>
              <a:gd name="connsiteX40" fmla="*/ 631031 w 2398315"/>
              <a:gd name="connsiteY40" fmla="*/ 9525 h 1088231"/>
              <a:gd name="connsiteX41" fmla="*/ 642937 w 2398315"/>
              <a:gd name="connsiteY41" fmla="*/ 0 h 1088231"/>
              <a:gd name="connsiteX42" fmla="*/ 654844 w 2398315"/>
              <a:gd name="connsiteY42" fmla="*/ 2381 h 1088231"/>
              <a:gd name="connsiteX43" fmla="*/ 666750 w 2398315"/>
              <a:gd name="connsiteY43" fmla="*/ 14287 h 1088231"/>
              <a:gd name="connsiteX44" fmla="*/ 673894 w 2398315"/>
              <a:gd name="connsiteY44" fmla="*/ 35719 h 1088231"/>
              <a:gd name="connsiteX45" fmla="*/ 681037 w 2398315"/>
              <a:gd name="connsiteY45" fmla="*/ 64294 h 1088231"/>
              <a:gd name="connsiteX46" fmla="*/ 676275 w 2398315"/>
              <a:gd name="connsiteY46" fmla="*/ 83344 h 1088231"/>
              <a:gd name="connsiteX47" fmla="*/ 611981 w 2398315"/>
              <a:gd name="connsiteY47" fmla="*/ 252412 h 1088231"/>
              <a:gd name="connsiteX48" fmla="*/ 571500 w 2398315"/>
              <a:gd name="connsiteY48" fmla="*/ 371475 h 1088231"/>
              <a:gd name="connsiteX49" fmla="*/ 550069 w 2398315"/>
              <a:gd name="connsiteY49" fmla="*/ 442912 h 1088231"/>
              <a:gd name="connsiteX50" fmla="*/ 531019 w 2398315"/>
              <a:gd name="connsiteY50" fmla="*/ 490537 h 1088231"/>
              <a:gd name="connsiteX51" fmla="*/ 511969 w 2398315"/>
              <a:gd name="connsiteY51" fmla="*/ 559594 h 1088231"/>
              <a:gd name="connsiteX52" fmla="*/ 502444 w 2398315"/>
              <a:gd name="connsiteY52" fmla="*/ 616744 h 1088231"/>
              <a:gd name="connsiteX53" fmla="*/ 502444 w 2398315"/>
              <a:gd name="connsiteY53" fmla="*/ 647700 h 1088231"/>
              <a:gd name="connsiteX54" fmla="*/ 507206 w 2398315"/>
              <a:gd name="connsiteY54" fmla="*/ 681037 h 1088231"/>
              <a:gd name="connsiteX55" fmla="*/ 519112 w 2398315"/>
              <a:gd name="connsiteY55" fmla="*/ 709612 h 1088231"/>
              <a:gd name="connsiteX56" fmla="*/ 538162 w 2398315"/>
              <a:gd name="connsiteY56" fmla="*/ 735806 h 1088231"/>
              <a:gd name="connsiteX57" fmla="*/ 561975 w 2398315"/>
              <a:gd name="connsiteY57" fmla="*/ 757237 h 1088231"/>
              <a:gd name="connsiteX58" fmla="*/ 600075 w 2398315"/>
              <a:gd name="connsiteY58" fmla="*/ 781050 h 1088231"/>
              <a:gd name="connsiteX59" fmla="*/ 640556 w 2398315"/>
              <a:gd name="connsiteY59" fmla="*/ 797719 h 1088231"/>
              <a:gd name="connsiteX60" fmla="*/ 716756 w 2398315"/>
              <a:gd name="connsiteY60" fmla="*/ 816769 h 1088231"/>
              <a:gd name="connsiteX61" fmla="*/ 807244 w 2398315"/>
              <a:gd name="connsiteY61" fmla="*/ 828675 h 1088231"/>
              <a:gd name="connsiteX62" fmla="*/ 914400 w 2398315"/>
              <a:gd name="connsiteY62" fmla="*/ 847725 h 1088231"/>
              <a:gd name="connsiteX63" fmla="*/ 1040606 w 2398315"/>
              <a:gd name="connsiteY63" fmla="*/ 859631 h 1088231"/>
              <a:gd name="connsiteX64" fmla="*/ 1195387 w 2398315"/>
              <a:gd name="connsiteY64" fmla="*/ 866775 h 1088231"/>
              <a:gd name="connsiteX65" fmla="*/ 1366837 w 2398315"/>
              <a:gd name="connsiteY65" fmla="*/ 869156 h 1088231"/>
              <a:gd name="connsiteX66" fmla="*/ 1485900 w 2398315"/>
              <a:gd name="connsiteY66" fmla="*/ 859631 h 1088231"/>
              <a:gd name="connsiteX67" fmla="*/ 1595437 w 2398315"/>
              <a:gd name="connsiteY67" fmla="*/ 854869 h 1088231"/>
              <a:gd name="connsiteX0" fmla="*/ 1595437 w 2386012"/>
              <a:gd name="connsiteY0" fmla="*/ 854869 h 1088231"/>
              <a:gd name="connsiteX1" fmla="*/ 1800225 w 2386012"/>
              <a:gd name="connsiteY1" fmla="*/ 833437 h 1088231"/>
              <a:gd name="connsiteX2" fmla="*/ 1888331 w 2386012"/>
              <a:gd name="connsiteY2" fmla="*/ 821531 h 1088231"/>
              <a:gd name="connsiteX3" fmla="*/ 2074069 w 2386012"/>
              <a:gd name="connsiteY3" fmla="*/ 797719 h 1088231"/>
              <a:gd name="connsiteX4" fmla="*/ 2202656 w 2386012"/>
              <a:gd name="connsiteY4" fmla="*/ 776287 h 1088231"/>
              <a:gd name="connsiteX5" fmla="*/ 2255044 w 2386012"/>
              <a:gd name="connsiteY5" fmla="*/ 759619 h 1088231"/>
              <a:gd name="connsiteX6" fmla="*/ 2319337 w 2386012"/>
              <a:gd name="connsiteY6" fmla="*/ 723900 h 1088231"/>
              <a:gd name="connsiteX7" fmla="*/ 2386012 w 2386012"/>
              <a:gd name="connsiteY7" fmla="*/ 864394 h 1088231"/>
              <a:gd name="connsiteX8" fmla="*/ 2312194 w 2386012"/>
              <a:gd name="connsiteY8" fmla="*/ 902494 h 1088231"/>
              <a:gd name="connsiteX9" fmla="*/ 2240756 w 2386012"/>
              <a:gd name="connsiteY9" fmla="*/ 933450 h 1088231"/>
              <a:gd name="connsiteX10" fmla="*/ 2143125 w 2386012"/>
              <a:gd name="connsiteY10" fmla="*/ 964406 h 1088231"/>
              <a:gd name="connsiteX11" fmla="*/ 2071687 w 2386012"/>
              <a:gd name="connsiteY11" fmla="*/ 983456 h 1088231"/>
              <a:gd name="connsiteX12" fmla="*/ 1888331 w 2386012"/>
              <a:gd name="connsiteY12" fmla="*/ 1026319 h 1088231"/>
              <a:gd name="connsiteX13" fmla="*/ 1702594 w 2386012"/>
              <a:gd name="connsiteY13" fmla="*/ 1047750 h 1088231"/>
              <a:gd name="connsiteX14" fmla="*/ 1469231 w 2386012"/>
              <a:gd name="connsiteY14" fmla="*/ 1069181 h 1088231"/>
              <a:gd name="connsiteX15" fmla="*/ 1245394 w 2386012"/>
              <a:gd name="connsiteY15" fmla="*/ 1083469 h 1088231"/>
              <a:gd name="connsiteX16" fmla="*/ 997744 w 2386012"/>
              <a:gd name="connsiteY16" fmla="*/ 1088231 h 1088231"/>
              <a:gd name="connsiteX17" fmla="*/ 802481 w 2386012"/>
              <a:gd name="connsiteY17" fmla="*/ 1078706 h 1088231"/>
              <a:gd name="connsiteX18" fmla="*/ 626269 w 2386012"/>
              <a:gd name="connsiteY18" fmla="*/ 1054894 h 1088231"/>
              <a:gd name="connsiteX19" fmla="*/ 483394 w 2386012"/>
              <a:gd name="connsiteY19" fmla="*/ 1023937 h 1088231"/>
              <a:gd name="connsiteX20" fmla="*/ 307181 w 2386012"/>
              <a:gd name="connsiteY20" fmla="*/ 969169 h 1088231"/>
              <a:gd name="connsiteX21" fmla="*/ 185737 w 2386012"/>
              <a:gd name="connsiteY21" fmla="*/ 923925 h 1088231"/>
              <a:gd name="connsiteX22" fmla="*/ 100012 w 2386012"/>
              <a:gd name="connsiteY22" fmla="*/ 876300 h 1088231"/>
              <a:gd name="connsiteX23" fmla="*/ 40481 w 2386012"/>
              <a:gd name="connsiteY23" fmla="*/ 823912 h 1088231"/>
              <a:gd name="connsiteX24" fmla="*/ 14287 w 2386012"/>
              <a:gd name="connsiteY24" fmla="*/ 792956 h 1088231"/>
              <a:gd name="connsiteX25" fmla="*/ 2381 w 2386012"/>
              <a:gd name="connsiteY25" fmla="*/ 766762 h 1088231"/>
              <a:gd name="connsiteX26" fmla="*/ 0 w 2386012"/>
              <a:gd name="connsiteY26" fmla="*/ 742950 h 1088231"/>
              <a:gd name="connsiteX27" fmla="*/ 9525 w 2386012"/>
              <a:gd name="connsiteY27" fmla="*/ 711994 h 1088231"/>
              <a:gd name="connsiteX28" fmla="*/ 28575 w 2386012"/>
              <a:gd name="connsiteY28" fmla="*/ 692944 h 1088231"/>
              <a:gd name="connsiteX29" fmla="*/ 78581 w 2386012"/>
              <a:gd name="connsiteY29" fmla="*/ 659606 h 1088231"/>
              <a:gd name="connsiteX30" fmla="*/ 133350 w 2386012"/>
              <a:gd name="connsiteY30" fmla="*/ 631031 h 1088231"/>
              <a:gd name="connsiteX31" fmla="*/ 180975 w 2386012"/>
              <a:gd name="connsiteY31" fmla="*/ 607219 h 1088231"/>
              <a:gd name="connsiteX32" fmla="*/ 202406 w 2386012"/>
              <a:gd name="connsiteY32" fmla="*/ 592931 h 1088231"/>
              <a:gd name="connsiteX33" fmla="*/ 252412 w 2386012"/>
              <a:gd name="connsiteY33" fmla="*/ 547687 h 1088231"/>
              <a:gd name="connsiteX34" fmla="*/ 319087 w 2386012"/>
              <a:gd name="connsiteY34" fmla="*/ 476250 h 1088231"/>
              <a:gd name="connsiteX35" fmla="*/ 440531 w 2386012"/>
              <a:gd name="connsiteY35" fmla="*/ 323850 h 1088231"/>
              <a:gd name="connsiteX36" fmla="*/ 531019 w 2386012"/>
              <a:gd name="connsiteY36" fmla="*/ 185737 h 1088231"/>
              <a:gd name="connsiteX37" fmla="*/ 588169 w 2386012"/>
              <a:gd name="connsiteY37" fmla="*/ 88106 h 1088231"/>
              <a:gd name="connsiteX38" fmla="*/ 621506 w 2386012"/>
              <a:gd name="connsiteY38" fmla="*/ 26194 h 1088231"/>
              <a:gd name="connsiteX39" fmla="*/ 631031 w 2386012"/>
              <a:gd name="connsiteY39" fmla="*/ 9525 h 1088231"/>
              <a:gd name="connsiteX40" fmla="*/ 642937 w 2386012"/>
              <a:gd name="connsiteY40" fmla="*/ 0 h 1088231"/>
              <a:gd name="connsiteX41" fmla="*/ 654844 w 2386012"/>
              <a:gd name="connsiteY41" fmla="*/ 2381 h 1088231"/>
              <a:gd name="connsiteX42" fmla="*/ 666750 w 2386012"/>
              <a:gd name="connsiteY42" fmla="*/ 14287 h 1088231"/>
              <a:gd name="connsiteX43" fmla="*/ 673894 w 2386012"/>
              <a:gd name="connsiteY43" fmla="*/ 35719 h 1088231"/>
              <a:gd name="connsiteX44" fmla="*/ 681037 w 2386012"/>
              <a:gd name="connsiteY44" fmla="*/ 64294 h 1088231"/>
              <a:gd name="connsiteX45" fmla="*/ 676275 w 2386012"/>
              <a:gd name="connsiteY45" fmla="*/ 83344 h 1088231"/>
              <a:gd name="connsiteX46" fmla="*/ 611981 w 2386012"/>
              <a:gd name="connsiteY46" fmla="*/ 252412 h 1088231"/>
              <a:gd name="connsiteX47" fmla="*/ 571500 w 2386012"/>
              <a:gd name="connsiteY47" fmla="*/ 371475 h 1088231"/>
              <a:gd name="connsiteX48" fmla="*/ 550069 w 2386012"/>
              <a:gd name="connsiteY48" fmla="*/ 442912 h 1088231"/>
              <a:gd name="connsiteX49" fmla="*/ 531019 w 2386012"/>
              <a:gd name="connsiteY49" fmla="*/ 490537 h 1088231"/>
              <a:gd name="connsiteX50" fmla="*/ 511969 w 2386012"/>
              <a:gd name="connsiteY50" fmla="*/ 559594 h 1088231"/>
              <a:gd name="connsiteX51" fmla="*/ 502444 w 2386012"/>
              <a:gd name="connsiteY51" fmla="*/ 616744 h 1088231"/>
              <a:gd name="connsiteX52" fmla="*/ 502444 w 2386012"/>
              <a:gd name="connsiteY52" fmla="*/ 647700 h 1088231"/>
              <a:gd name="connsiteX53" fmla="*/ 507206 w 2386012"/>
              <a:gd name="connsiteY53" fmla="*/ 681037 h 1088231"/>
              <a:gd name="connsiteX54" fmla="*/ 519112 w 2386012"/>
              <a:gd name="connsiteY54" fmla="*/ 709612 h 1088231"/>
              <a:gd name="connsiteX55" fmla="*/ 538162 w 2386012"/>
              <a:gd name="connsiteY55" fmla="*/ 735806 h 1088231"/>
              <a:gd name="connsiteX56" fmla="*/ 561975 w 2386012"/>
              <a:gd name="connsiteY56" fmla="*/ 757237 h 1088231"/>
              <a:gd name="connsiteX57" fmla="*/ 600075 w 2386012"/>
              <a:gd name="connsiteY57" fmla="*/ 781050 h 1088231"/>
              <a:gd name="connsiteX58" fmla="*/ 640556 w 2386012"/>
              <a:gd name="connsiteY58" fmla="*/ 797719 h 1088231"/>
              <a:gd name="connsiteX59" fmla="*/ 716756 w 2386012"/>
              <a:gd name="connsiteY59" fmla="*/ 816769 h 1088231"/>
              <a:gd name="connsiteX60" fmla="*/ 807244 w 2386012"/>
              <a:gd name="connsiteY60" fmla="*/ 828675 h 1088231"/>
              <a:gd name="connsiteX61" fmla="*/ 914400 w 2386012"/>
              <a:gd name="connsiteY61" fmla="*/ 847725 h 1088231"/>
              <a:gd name="connsiteX62" fmla="*/ 1040606 w 2386012"/>
              <a:gd name="connsiteY62" fmla="*/ 859631 h 1088231"/>
              <a:gd name="connsiteX63" fmla="*/ 1195387 w 2386012"/>
              <a:gd name="connsiteY63" fmla="*/ 866775 h 1088231"/>
              <a:gd name="connsiteX64" fmla="*/ 1366837 w 2386012"/>
              <a:gd name="connsiteY64" fmla="*/ 869156 h 1088231"/>
              <a:gd name="connsiteX65" fmla="*/ 1485900 w 2386012"/>
              <a:gd name="connsiteY65" fmla="*/ 859631 h 1088231"/>
              <a:gd name="connsiteX66" fmla="*/ 1595437 w 2386012"/>
              <a:gd name="connsiteY66" fmla="*/ 854869 h 1088231"/>
              <a:gd name="connsiteX0" fmla="*/ 1595437 w 2319337"/>
              <a:gd name="connsiteY0" fmla="*/ 854869 h 1088231"/>
              <a:gd name="connsiteX1" fmla="*/ 1800225 w 2319337"/>
              <a:gd name="connsiteY1" fmla="*/ 833437 h 1088231"/>
              <a:gd name="connsiteX2" fmla="*/ 1888331 w 2319337"/>
              <a:gd name="connsiteY2" fmla="*/ 821531 h 1088231"/>
              <a:gd name="connsiteX3" fmla="*/ 2074069 w 2319337"/>
              <a:gd name="connsiteY3" fmla="*/ 797719 h 1088231"/>
              <a:gd name="connsiteX4" fmla="*/ 2202656 w 2319337"/>
              <a:gd name="connsiteY4" fmla="*/ 776287 h 1088231"/>
              <a:gd name="connsiteX5" fmla="*/ 2255044 w 2319337"/>
              <a:gd name="connsiteY5" fmla="*/ 759619 h 1088231"/>
              <a:gd name="connsiteX6" fmla="*/ 2319337 w 2319337"/>
              <a:gd name="connsiteY6" fmla="*/ 723900 h 1088231"/>
              <a:gd name="connsiteX7" fmla="*/ 2312194 w 2319337"/>
              <a:gd name="connsiteY7" fmla="*/ 902494 h 1088231"/>
              <a:gd name="connsiteX8" fmla="*/ 2240756 w 2319337"/>
              <a:gd name="connsiteY8" fmla="*/ 933450 h 1088231"/>
              <a:gd name="connsiteX9" fmla="*/ 2143125 w 2319337"/>
              <a:gd name="connsiteY9" fmla="*/ 964406 h 1088231"/>
              <a:gd name="connsiteX10" fmla="*/ 2071687 w 2319337"/>
              <a:gd name="connsiteY10" fmla="*/ 983456 h 1088231"/>
              <a:gd name="connsiteX11" fmla="*/ 1888331 w 2319337"/>
              <a:gd name="connsiteY11" fmla="*/ 1026319 h 1088231"/>
              <a:gd name="connsiteX12" fmla="*/ 1702594 w 2319337"/>
              <a:gd name="connsiteY12" fmla="*/ 1047750 h 1088231"/>
              <a:gd name="connsiteX13" fmla="*/ 1469231 w 2319337"/>
              <a:gd name="connsiteY13" fmla="*/ 1069181 h 1088231"/>
              <a:gd name="connsiteX14" fmla="*/ 1245394 w 2319337"/>
              <a:gd name="connsiteY14" fmla="*/ 1083469 h 1088231"/>
              <a:gd name="connsiteX15" fmla="*/ 997744 w 2319337"/>
              <a:gd name="connsiteY15" fmla="*/ 1088231 h 1088231"/>
              <a:gd name="connsiteX16" fmla="*/ 802481 w 2319337"/>
              <a:gd name="connsiteY16" fmla="*/ 1078706 h 1088231"/>
              <a:gd name="connsiteX17" fmla="*/ 626269 w 2319337"/>
              <a:gd name="connsiteY17" fmla="*/ 1054894 h 1088231"/>
              <a:gd name="connsiteX18" fmla="*/ 483394 w 2319337"/>
              <a:gd name="connsiteY18" fmla="*/ 1023937 h 1088231"/>
              <a:gd name="connsiteX19" fmla="*/ 307181 w 2319337"/>
              <a:gd name="connsiteY19" fmla="*/ 969169 h 1088231"/>
              <a:gd name="connsiteX20" fmla="*/ 185737 w 2319337"/>
              <a:gd name="connsiteY20" fmla="*/ 923925 h 1088231"/>
              <a:gd name="connsiteX21" fmla="*/ 100012 w 2319337"/>
              <a:gd name="connsiteY21" fmla="*/ 876300 h 1088231"/>
              <a:gd name="connsiteX22" fmla="*/ 40481 w 2319337"/>
              <a:gd name="connsiteY22" fmla="*/ 823912 h 1088231"/>
              <a:gd name="connsiteX23" fmla="*/ 14287 w 2319337"/>
              <a:gd name="connsiteY23" fmla="*/ 792956 h 1088231"/>
              <a:gd name="connsiteX24" fmla="*/ 2381 w 2319337"/>
              <a:gd name="connsiteY24" fmla="*/ 766762 h 1088231"/>
              <a:gd name="connsiteX25" fmla="*/ 0 w 2319337"/>
              <a:gd name="connsiteY25" fmla="*/ 742950 h 1088231"/>
              <a:gd name="connsiteX26" fmla="*/ 9525 w 2319337"/>
              <a:gd name="connsiteY26" fmla="*/ 711994 h 1088231"/>
              <a:gd name="connsiteX27" fmla="*/ 28575 w 2319337"/>
              <a:gd name="connsiteY27" fmla="*/ 692944 h 1088231"/>
              <a:gd name="connsiteX28" fmla="*/ 78581 w 2319337"/>
              <a:gd name="connsiteY28" fmla="*/ 659606 h 1088231"/>
              <a:gd name="connsiteX29" fmla="*/ 133350 w 2319337"/>
              <a:gd name="connsiteY29" fmla="*/ 631031 h 1088231"/>
              <a:gd name="connsiteX30" fmla="*/ 180975 w 2319337"/>
              <a:gd name="connsiteY30" fmla="*/ 607219 h 1088231"/>
              <a:gd name="connsiteX31" fmla="*/ 202406 w 2319337"/>
              <a:gd name="connsiteY31" fmla="*/ 592931 h 1088231"/>
              <a:gd name="connsiteX32" fmla="*/ 252412 w 2319337"/>
              <a:gd name="connsiteY32" fmla="*/ 547687 h 1088231"/>
              <a:gd name="connsiteX33" fmla="*/ 319087 w 2319337"/>
              <a:gd name="connsiteY33" fmla="*/ 476250 h 1088231"/>
              <a:gd name="connsiteX34" fmla="*/ 440531 w 2319337"/>
              <a:gd name="connsiteY34" fmla="*/ 323850 h 1088231"/>
              <a:gd name="connsiteX35" fmla="*/ 531019 w 2319337"/>
              <a:gd name="connsiteY35" fmla="*/ 185737 h 1088231"/>
              <a:gd name="connsiteX36" fmla="*/ 588169 w 2319337"/>
              <a:gd name="connsiteY36" fmla="*/ 88106 h 1088231"/>
              <a:gd name="connsiteX37" fmla="*/ 621506 w 2319337"/>
              <a:gd name="connsiteY37" fmla="*/ 26194 h 1088231"/>
              <a:gd name="connsiteX38" fmla="*/ 631031 w 2319337"/>
              <a:gd name="connsiteY38" fmla="*/ 9525 h 1088231"/>
              <a:gd name="connsiteX39" fmla="*/ 642937 w 2319337"/>
              <a:gd name="connsiteY39" fmla="*/ 0 h 1088231"/>
              <a:gd name="connsiteX40" fmla="*/ 654844 w 2319337"/>
              <a:gd name="connsiteY40" fmla="*/ 2381 h 1088231"/>
              <a:gd name="connsiteX41" fmla="*/ 666750 w 2319337"/>
              <a:gd name="connsiteY41" fmla="*/ 14287 h 1088231"/>
              <a:gd name="connsiteX42" fmla="*/ 673894 w 2319337"/>
              <a:gd name="connsiteY42" fmla="*/ 35719 h 1088231"/>
              <a:gd name="connsiteX43" fmla="*/ 681037 w 2319337"/>
              <a:gd name="connsiteY43" fmla="*/ 64294 h 1088231"/>
              <a:gd name="connsiteX44" fmla="*/ 676275 w 2319337"/>
              <a:gd name="connsiteY44" fmla="*/ 83344 h 1088231"/>
              <a:gd name="connsiteX45" fmla="*/ 611981 w 2319337"/>
              <a:gd name="connsiteY45" fmla="*/ 252412 h 1088231"/>
              <a:gd name="connsiteX46" fmla="*/ 571500 w 2319337"/>
              <a:gd name="connsiteY46" fmla="*/ 371475 h 1088231"/>
              <a:gd name="connsiteX47" fmla="*/ 550069 w 2319337"/>
              <a:gd name="connsiteY47" fmla="*/ 442912 h 1088231"/>
              <a:gd name="connsiteX48" fmla="*/ 531019 w 2319337"/>
              <a:gd name="connsiteY48" fmla="*/ 490537 h 1088231"/>
              <a:gd name="connsiteX49" fmla="*/ 511969 w 2319337"/>
              <a:gd name="connsiteY49" fmla="*/ 559594 h 1088231"/>
              <a:gd name="connsiteX50" fmla="*/ 502444 w 2319337"/>
              <a:gd name="connsiteY50" fmla="*/ 616744 h 1088231"/>
              <a:gd name="connsiteX51" fmla="*/ 502444 w 2319337"/>
              <a:gd name="connsiteY51" fmla="*/ 647700 h 1088231"/>
              <a:gd name="connsiteX52" fmla="*/ 507206 w 2319337"/>
              <a:gd name="connsiteY52" fmla="*/ 681037 h 1088231"/>
              <a:gd name="connsiteX53" fmla="*/ 519112 w 2319337"/>
              <a:gd name="connsiteY53" fmla="*/ 709612 h 1088231"/>
              <a:gd name="connsiteX54" fmla="*/ 538162 w 2319337"/>
              <a:gd name="connsiteY54" fmla="*/ 735806 h 1088231"/>
              <a:gd name="connsiteX55" fmla="*/ 561975 w 2319337"/>
              <a:gd name="connsiteY55" fmla="*/ 757237 h 1088231"/>
              <a:gd name="connsiteX56" fmla="*/ 600075 w 2319337"/>
              <a:gd name="connsiteY56" fmla="*/ 781050 h 1088231"/>
              <a:gd name="connsiteX57" fmla="*/ 640556 w 2319337"/>
              <a:gd name="connsiteY57" fmla="*/ 797719 h 1088231"/>
              <a:gd name="connsiteX58" fmla="*/ 716756 w 2319337"/>
              <a:gd name="connsiteY58" fmla="*/ 816769 h 1088231"/>
              <a:gd name="connsiteX59" fmla="*/ 807244 w 2319337"/>
              <a:gd name="connsiteY59" fmla="*/ 828675 h 1088231"/>
              <a:gd name="connsiteX60" fmla="*/ 914400 w 2319337"/>
              <a:gd name="connsiteY60" fmla="*/ 847725 h 1088231"/>
              <a:gd name="connsiteX61" fmla="*/ 1040606 w 2319337"/>
              <a:gd name="connsiteY61" fmla="*/ 859631 h 1088231"/>
              <a:gd name="connsiteX62" fmla="*/ 1195387 w 2319337"/>
              <a:gd name="connsiteY62" fmla="*/ 866775 h 1088231"/>
              <a:gd name="connsiteX63" fmla="*/ 1366837 w 2319337"/>
              <a:gd name="connsiteY63" fmla="*/ 869156 h 1088231"/>
              <a:gd name="connsiteX64" fmla="*/ 1485900 w 2319337"/>
              <a:gd name="connsiteY64" fmla="*/ 859631 h 1088231"/>
              <a:gd name="connsiteX65" fmla="*/ 1595437 w 2319337"/>
              <a:gd name="connsiteY65" fmla="*/ 854869 h 1088231"/>
              <a:gd name="connsiteX0" fmla="*/ 1595437 w 2312194"/>
              <a:gd name="connsiteY0" fmla="*/ 854869 h 1088231"/>
              <a:gd name="connsiteX1" fmla="*/ 1800225 w 2312194"/>
              <a:gd name="connsiteY1" fmla="*/ 833437 h 1088231"/>
              <a:gd name="connsiteX2" fmla="*/ 1888331 w 2312194"/>
              <a:gd name="connsiteY2" fmla="*/ 821531 h 1088231"/>
              <a:gd name="connsiteX3" fmla="*/ 2074069 w 2312194"/>
              <a:gd name="connsiteY3" fmla="*/ 797719 h 1088231"/>
              <a:gd name="connsiteX4" fmla="*/ 2202656 w 2312194"/>
              <a:gd name="connsiteY4" fmla="*/ 776287 h 1088231"/>
              <a:gd name="connsiteX5" fmla="*/ 2255044 w 2312194"/>
              <a:gd name="connsiteY5" fmla="*/ 759619 h 1088231"/>
              <a:gd name="connsiteX6" fmla="*/ 2312194 w 2312194"/>
              <a:gd name="connsiteY6" fmla="*/ 902494 h 1088231"/>
              <a:gd name="connsiteX7" fmla="*/ 2240756 w 2312194"/>
              <a:gd name="connsiteY7" fmla="*/ 933450 h 1088231"/>
              <a:gd name="connsiteX8" fmla="*/ 2143125 w 2312194"/>
              <a:gd name="connsiteY8" fmla="*/ 964406 h 1088231"/>
              <a:gd name="connsiteX9" fmla="*/ 2071687 w 2312194"/>
              <a:gd name="connsiteY9" fmla="*/ 983456 h 1088231"/>
              <a:gd name="connsiteX10" fmla="*/ 1888331 w 2312194"/>
              <a:gd name="connsiteY10" fmla="*/ 1026319 h 1088231"/>
              <a:gd name="connsiteX11" fmla="*/ 1702594 w 2312194"/>
              <a:gd name="connsiteY11" fmla="*/ 1047750 h 1088231"/>
              <a:gd name="connsiteX12" fmla="*/ 1469231 w 2312194"/>
              <a:gd name="connsiteY12" fmla="*/ 1069181 h 1088231"/>
              <a:gd name="connsiteX13" fmla="*/ 1245394 w 2312194"/>
              <a:gd name="connsiteY13" fmla="*/ 1083469 h 1088231"/>
              <a:gd name="connsiteX14" fmla="*/ 997744 w 2312194"/>
              <a:gd name="connsiteY14" fmla="*/ 1088231 h 1088231"/>
              <a:gd name="connsiteX15" fmla="*/ 802481 w 2312194"/>
              <a:gd name="connsiteY15" fmla="*/ 1078706 h 1088231"/>
              <a:gd name="connsiteX16" fmla="*/ 626269 w 2312194"/>
              <a:gd name="connsiteY16" fmla="*/ 1054894 h 1088231"/>
              <a:gd name="connsiteX17" fmla="*/ 483394 w 2312194"/>
              <a:gd name="connsiteY17" fmla="*/ 1023937 h 1088231"/>
              <a:gd name="connsiteX18" fmla="*/ 307181 w 2312194"/>
              <a:gd name="connsiteY18" fmla="*/ 969169 h 1088231"/>
              <a:gd name="connsiteX19" fmla="*/ 185737 w 2312194"/>
              <a:gd name="connsiteY19" fmla="*/ 923925 h 1088231"/>
              <a:gd name="connsiteX20" fmla="*/ 100012 w 2312194"/>
              <a:gd name="connsiteY20" fmla="*/ 876300 h 1088231"/>
              <a:gd name="connsiteX21" fmla="*/ 40481 w 2312194"/>
              <a:gd name="connsiteY21" fmla="*/ 823912 h 1088231"/>
              <a:gd name="connsiteX22" fmla="*/ 14287 w 2312194"/>
              <a:gd name="connsiteY22" fmla="*/ 792956 h 1088231"/>
              <a:gd name="connsiteX23" fmla="*/ 2381 w 2312194"/>
              <a:gd name="connsiteY23" fmla="*/ 766762 h 1088231"/>
              <a:gd name="connsiteX24" fmla="*/ 0 w 2312194"/>
              <a:gd name="connsiteY24" fmla="*/ 742950 h 1088231"/>
              <a:gd name="connsiteX25" fmla="*/ 9525 w 2312194"/>
              <a:gd name="connsiteY25" fmla="*/ 711994 h 1088231"/>
              <a:gd name="connsiteX26" fmla="*/ 28575 w 2312194"/>
              <a:gd name="connsiteY26" fmla="*/ 692944 h 1088231"/>
              <a:gd name="connsiteX27" fmla="*/ 78581 w 2312194"/>
              <a:gd name="connsiteY27" fmla="*/ 659606 h 1088231"/>
              <a:gd name="connsiteX28" fmla="*/ 133350 w 2312194"/>
              <a:gd name="connsiteY28" fmla="*/ 631031 h 1088231"/>
              <a:gd name="connsiteX29" fmla="*/ 180975 w 2312194"/>
              <a:gd name="connsiteY29" fmla="*/ 607219 h 1088231"/>
              <a:gd name="connsiteX30" fmla="*/ 202406 w 2312194"/>
              <a:gd name="connsiteY30" fmla="*/ 592931 h 1088231"/>
              <a:gd name="connsiteX31" fmla="*/ 252412 w 2312194"/>
              <a:gd name="connsiteY31" fmla="*/ 547687 h 1088231"/>
              <a:gd name="connsiteX32" fmla="*/ 319087 w 2312194"/>
              <a:gd name="connsiteY32" fmla="*/ 476250 h 1088231"/>
              <a:gd name="connsiteX33" fmla="*/ 440531 w 2312194"/>
              <a:gd name="connsiteY33" fmla="*/ 323850 h 1088231"/>
              <a:gd name="connsiteX34" fmla="*/ 531019 w 2312194"/>
              <a:gd name="connsiteY34" fmla="*/ 185737 h 1088231"/>
              <a:gd name="connsiteX35" fmla="*/ 588169 w 2312194"/>
              <a:gd name="connsiteY35" fmla="*/ 88106 h 1088231"/>
              <a:gd name="connsiteX36" fmla="*/ 621506 w 2312194"/>
              <a:gd name="connsiteY36" fmla="*/ 26194 h 1088231"/>
              <a:gd name="connsiteX37" fmla="*/ 631031 w 2312194"/>
              <a:gd name="connsiteY37" fmla="*/ 9525 h 1088231"/>
              <a:gd name="connsiteX38" fmla="*/ 642937 w 2312194"/>
              <a:gd name="connsiteY38" fmla="*/ 0 h 1088231"/>
              <a:gd name="connsiteX39" fmla="*/ 654844 w 2312194"/>
              <a:gd name="connsiteY39" fmla="*/ 2381 h 1088231"/>
              <a:gd name="connsiteX40" fmla="*/ 666750 w 2312194"/>
              <a:gd name="connsiteY40" fmla="*/ 14287 h 1088231"/>
              <a:gd name="connsiteX41" fmla="*/ 673894 w 2312194"/>
              <a:gd name="connsiteY41" fmla="*/ 35719 h 1088231"/>
              <a:gd name="connsiteX42" fmla="*/ 681037 w 2312194"/>
              <a:gd name="connsiteY42" fmla="*/ 64294 h 1088231"/>
              <a:gd name="connsiteX43" fmla="*/ 676275 w 2312194"/>
              <a:gd name="connsiteY43" fmla="*/ 83344 h 1088231"/>
              <a:gd name="connsiteX44" fmla="*/ 611981 w 2312194"/>
              <a:gd name="connsiteY44" fmla="*/ 252412 h 1088231"/>
              <a:gd name="connsiteX45" fmla="*/ 571500 w 2312194"/>
              <a:gd name="connsiteY45" fmla="*/ 371475 h 1088231"/>
              <a:gd name="connsiteX46" fmla="*/ 550069 w 2312194"/>
              <a:gd name="connsiteY46" fmla="*/ 442912 h 1088231"/>
              <a:gd name="connsiteX47" fmla="*/ 531019 w 2312194"/>
              <a:gd name="connsiteY47" fmla="*/ 490537 h 1088231"/>
              <a:gd name="connsiteX48" fmla="*/ 511969 w 2312194"/>
              <a:gd name="connsiteY48" fmla="*/ 559594 h 1088231"/>
              <a:gd name="connsiteX49" fmla="*/ 502444 w 2312194"/>
              <a:gd name="connsiteY49" fmla="*/ 616744 h 1088231"/>
              <a:gd name="connsiteX50" fmla="*/ 502444 w 2312194"/>
              <a:gd name="connsiteY50" fmla="*/ 647700 h 1088231"/>
              <a:gd name="connsiteX51" fmla="*/ 507206 w 2312194"/>
              <a:gd name="connsiteY51" fmla="*/ 681037 h 1088231"/>
              <a:gd name="connsiteX52" fmla="*/ 519112 w 2312194"/>
              <a:gd name="connsiteY52" fmla="*/ 709612 h 1088231"/>
              <a:gd name="connsiteX53" fmla="*/ 538162 w 2312194"/>
              <a:gd name="connsiteY53" fmla="*/ 735806 h 1088231"/>
              <a:gd name="connsiteX54" fmla="*/ 561975 w 2312194"/>
              <a:gd name="connsiteY54" fmla="*/ 757237 h 1088231"/>
              <a:gd name="connsiteX55" fmla="*/ 600075 w 2312194"/>
              <a:gd name="connsiteY55" fmla="*/ 781050 h 1088231"/>
              <a:gd name="connsiteX56" fmla="*/ 640556 w 2312194"/>
              <a:gd name="connsiteY56" fmla="*/ 797719 h 1088231"/>
              <a:gd name="connsiteX57" fmla="*/ 716756 w 2312194"/>
              <a:gd name="connsiteY57" fmla="*/ 816769 h 1088231"/>
              <a:gd name="connsiteX58" fmla="*/ 807244 w 2312194"/>
              <a:gd name="connsiteY58" fmla="*/ 828675 h 1088231"/>
              <a:gd name="connsiteX59" fmla="*/ 914400 w 2312194"/>
              <a:gd name="connsiteY59" fmla="*/ 847725 h 1088231"/>
              <a:gd name="connsiteX60" fmla="*/ 1040606 w 2312194"/>
              <a:gd name="connsiteY60" fmla="*/ 859631 h 1088231"/>
              <a:gd name="connsiteX61" fmla="*/ 1195387 w 2312194"/>
              <a:gd name="connsiteY61" fmla="*/ 866775 h 1088231"/>
              <a:gd name="connsiteX62" fmla="*/ 1366837 w 2312194"/>
              <a:gd name="connsiteY62" fmla="*/ 869156 h 1088231"/>
              <a:gd name="connsiteX63" fmla="*/ 1485900 w 2312194"/>
              <a:gd name="connsiteY63" fmla="*/ 859631 h 1088231"/>
              <a:gd name="connsiteX64" fmla="*/ 1595437 w 2312194"/>
              <a:gd name="connsiteY64" fmla="*/ 854869 h 1088231"/>
              <a:gd name="connsiteX0" fmla="*/ 1595437 w 2312194"/>
              <a:gd name="connsiteY0" fmla="*/ 854869 h 1088231"/>
              <a:gd name="connsiteX1" fmla="*/ 1800225 w 2312194"/>
              <a:gd name="connsiteY1" fmla="*/ 833437 h 1088231"/>
              <a:gd name="connsiteX2" fmla="*/ 1888331 w 2312194"/>
              <a:gd name="connsiteY2" fmla="*/ 821531 h 1088231"/>
              <a:gd name="connsiteX3" fmla="*/ 2074069 w 2312194"/>
              <a:gd name="connsiteY3" fmla="*/ 797719 h 1088231"/>
              <a:gd name="connsiteX4" fmla="*/ 2202656 w 2312194"/>
              <a:gd name="connsiteY4" fmla="*/ 776287 h 1088231"/>
              <a:gd name="connsiteX5" fmla="*/ 2312194 w 2312194"/>
              <a:gd name="connsiteY5" fmla="*/ 902494 h 1088231"/>
              <a:gd name="connsiteX6" fmla="*/ 2240756 w 2312194"/>
              <a:gd name="connsiteY6" fmla="*/ 933450 h 1088231"/>
              <a:gd name="connsiteX7" fmla="*/ 2143125 w 2312194"/>
              <a:gd name="connsiteY7" fmla="*/ 964406 h 1088231"/>
              <a:gd name="connsiteX8" fmla="*/ 2071687 w 2312194"/>
              <a:gd name="connsiteY8" fmla="*/ 983456 h 1088231"/>
              <a:gd name="connsiteX9" fmla="*/ 1888331 w 2312194"/>
              <a:gd name="connsiteY9" fmla="*/ 1026319 h 1088231"/>
              <a:gd name="connsiteX10" fmla="*/ 1702594 w 2312194"/>
              <a:gd name="connsiteY10" fmla="*/ 1047750 h 1088231"/>
              <a:gd name="connsiteX11" fmla="*/ 1469231 w 2312194"/>
              <a:gd name="connsiteY11" fmla="*/ 1069181 h 1088231"/>
              <a:gd name="connsiteX12" fmla="*/ 1245394 w 2312194"/>
              <a:gd name="connsiteY12" fmla="*/ 1083469 h 1088231"/>
              <a:gd name="connsiteX13" fmla="*/ 997744 w 2312194"/>
              <a:gd name="connsiteY13" fmla="*/ 1088231 h 1088231"/>
              <a:gd name="connsiteX14" fmla="*/ 802481 w 2312194"/>
              <a:gd name="connsiteY14" fmla="*/ 1078706 h 1088231"/>
              <a:gd name="connsiteX15" fmla="*/ 626269 w 2312194"/>
              <a:gd name="connsiteY15" fmla="*/ 1054894 h 1088231"/>
              <a:gd name="connsiteX16" fmla="*/ 483394 w 2312194"/>
              <a:gd name="connsiteY16" fmla="*/ 1023937 h 1088231"/>
              <a:gd name="connsiteX17" fmla="*/ 307181 w 2312194"/>
              <a:gd name="connsiteY17" fmla="*/ 969169 h 1088231"/>
              <a:gd name="connsiteX18" fmla="*/ 185737 w 2312194"/>
              <a:gd name="connsiteY18" fmla="*/ 923925 h 1088231"/>
              <a:gd name="connsiteX19" fmla="*/ 100012 w 2312194"/>
              <a:gd name="connsiteY19" fmla="*/ 876300 h 1088231"/>
              <a:gd name="connsiteX20" fmla="*/ 40481 w 2312194"/>
              <a:gd name="connsiteY20" fmla="*/ 823912 h 1088231"/>
              <a:gd name="connsiteX21" fmla="*/ 14287 w 2312194"/>
              <a:gd name="connsiteY21" fmla="*/ 792956 h 1088231"/>
              <a:gd name="connsiteX22" fmla="*/ 2381 w 2312194"/>
              <a:gd name="connsiteY22" fmla="*/ 766762 h 1088231"/>
              <a:gd name="connsiteX23" fmla="*/ 0 w 2312194"/>
              <a:gd name="connsiteY23" fmla="*/ 742950 h 1088231"/>
              <a:gd name="connsiteX24" fmla="*/ 9525 w 2312194"/>
              <a:gd name="connsiteY24" fmla="*/ 711994 h 1088231"/>
              <a:gd name="connsiteX25" fmla="*/ 28575 w 2312194"/>
              <a:gd name="connsiteY25" fmla="*/ 692944 h 1088231"/>
              <a:gd name="connsiteX26" fmla="*/ 78581 w 2312194"/>
              <a:gd name="connsiteY26" fmla="*/ 659606 h 1088231"/>
              <a:gd name="connsiteX27" fmla="*/ 133350 w 2312194"/>
              <a:gd name="connsiteY27" fmla="*/ 631031 h 1088231"/>
              <a:gd name="connsiteX28" fmla="*/ 180975 w 2312194"/>
              <a:gd name="connsiteY28" fmla="*/ 607219 h 1088231"/>
              <a:gd name="connsiteX29" fmla="*/ 202406 w 2312194"/>
              <a:gd name="connsiteY29" fmla="*/ 592931 h 1088231"/>
              <a:gd name="connsiteX30" fmla="*/ 252412 w 2312194"/>
              <a:gd name="connsiteY30" fmla="*/ 547687 h 1088231"/>
              <a:gd name="connsiteX31" fmla="*/ 319087 w 2312194"/>
              <a:gd name="connsiteY31" fmla="*/ 476250 h 1088231"/>
              <a:gd name="connsiteX32" fmla="*/ 440531 w 2312194"/>
              <a:gd name="connsiteY32" fmla="*/ 323850 h 1088231"/>
              <a:gd name="connsiteX33" fmla="*/ 531019 w 2312194"/>
              <a:gd name="connsiteY33" fmla="*/ 185737 h 1088231"/>
              <a:gd name="connsiteX34" fmla="*/ 588169 w 2312194"/>
              <a:gd name="connsiteY34" fmla="*/ 88106 h 1088231"/>
              <a:gd name="connsiteX35" fmla="*/ 621506 w 2312194"/>
              <a:gd name="connsiteY35" fmla="*/ 26194 h 1088231"/>
              <a:gd name="connsiteX36" fmla="*/ 631031 w 2312194"/>
              <a:gd name="connsiteY36" fmla="*/ 9525 h 1088231"/>
              <a:gd name="connsiteX37" fmla="*/ 642937 w 2312194"/>
              <a:gd name="connsiteY37" fmla="*/ 0 h 1088231"/>
              <a:gd name="connsiteX38" fmla="*/ 654844 w 2312194"/>
              <a:gd name="connsiteY38" fmla="*/ 2381 h 1088231"/>
              <a:gd name="connsiteX39" fmla="*/ 666750 w 2312194"/>
              <a:gd name="connsiteY39" fmla="*/ 14287 h 1088231"/>
              <a:gd name="connsiteX40" fmla="*/ 673894 w 2312194"/>
              <a:gd name="connsiteY40" fmla="*/ 35719 h 1088231"/>
              <a:gd name="connsiteX41" fmla="*/ 681037 w 2312194"/>
              <a:gd name="connsiteY41" fmla="*/ 64294 h 1088231"/>
              <a:gd name="connsiteX42" fmla="*/ 676275 w 2312194"/>
              <a:gd name="connsiteY42" fmla="*/ 83344 h 1088231"/>
              <a:gd name="connsiteX43" fmla="*/ 611981 w 2312194"/>
              <a:gd name="connsiteY43" fmla="*/ 252412 h 1088231"/>
              <a:gd name="connsiteX44" fmla="*/ 571500 w 2312194"/>
              <a:gd name="connsiteY44" fmla="*/ 371475 h 1088231"/>
              <a:gd name="connsiteX45" fmla="*/ 550069 w 2312194"/>
              <a:gd name="connsiteY45" fmla="*/ 442912 h 1088231"/>
              <a:gd name="connsiteX46" fmla="*/ 531019 w 2312194"/>
              <a:gd name="connsiteY46" fmla="*/ 490537 h 1088231"/>
              <a:gd name="connsiteX47" fmla="*/ 511969 w 2312194"/>
              <a:gd name="connsiteY47" fmla="*/ 559594 h 1088231"/>
              <a:gd name="connsiteX48" fmla="*/ 502444 w 2312194"/>
              <a:gd name="connsiteY48" fmla="*/ 616744 h 1088231"/>
              <a:gd name="connsiteX49" fmla="*/ 502444 w 2312194"/>
              <a:gd name="connsiteY49" fmla="*/ 647700 h 1088231"/>
              <a:gd name="connsiteX50" fmla="*/ 507206 w 2312194"/>
              <a:gd name="connsiteY50" fmla="*/ 681037 h 1088231"/>
              <a:gd name="connsiteX51" fmla="*/ 519112 w 2312194"/>
              <a:gd name="connsiteY51" fmla="*/ 709612 h 1088231"/>
              <a:gd name="connsiteX52" fmla="*/ 538162 w 2312194"/>
              <a:gd name="connsiteY52" fmla="*/ 735806 h 1088231"/>
              <a:gd name="connsiteX53" fmla="*/ 561975 w 2312194"/>
              <a:gd name="connsiteY53" fmla="*/ 757237 h 1088231"/>
              <a:gd name="connsiteX54" fmla="*/ 600075 w 2312194"/>
              <a:gd name="connsiteY54" fmla="*/ 781050 h 1088231"/>
              <a:gd name="connsiteX55" fmla="*/ 640556 w 2312194"/>
              <a:gd name="connsiteY55" fmla="*/ 797719 h 1088231"/>
              <a:gd name="connsiteX56" fmla="*/ 716756 w 2312194"/>
              <a:gd name="connsiteY56" fmla="*/ 816769 h 1088231"/>
              <a:gd name="connsiteX57" fmla="*/ 807244 w 2312194"/>
              <a:gd name="connsiteY57" fmla="*/ 828675 h 1088231"/>
              <a:gd name="connsiteX58" fmla="*/ 914400 w 2312194"/>
              <a:gd name="connsiteY58" fmla="*/ 847725 h 1088231"/>
              <a:gd name="connsiteX59" fmla="*/ 1040606 w 2312194"/>
              <a:gd name="connsiteY59" fmla="*/ 859631 h 1088231"/>
              <a:gd name="connsiteX60" fmla="*/ 1195387 w 2312194"/>
              <a:gd name="connsiteY60" fmla="*/ 866775 h 1088231"/>
              <a:gd name="connsiteX61" fmla="*/ 1366837 w 2312194"/>
              <a:gd name="connsiteY61" fmla="*/ 869156 h 1088231"/>
              <a:gd name="connsiteX62" fmla="*/ 1485900 w 2312194"/>
              <a:gd name="connsiteY62" fmla="*/ 859631 h 1088231"/>
              <a:gd name="connsiteX63" fmla="*/ 1595437 w 2312194"/>
              <a:gd name="connsiteY63" fmla="*/ 854869 h 1088231"/>
              <a:gd name="connsiteX0" fmla="*/ 1595437 w 2240756"/>
              <a:gd name="connsiteY0" fmla="*/ 854869 h 1088231"/>
              <a:gd name="connsiteX1" fmla="*/ 1800225 w 2240756"/>
              <a:gd name="connsiteY1" fmla="*/ 833437 h 1088231"/>
              <a:gd name="connsiteX2" fmla="*/ 1888331 w 2240756"/>
              <a:gd name="connsiteY2" fmla="*/ 821531 h 1088231"/>
              <a:gd name="connsiteX3" fmla="*/ 2074069 w 2240756"/>
              <a:gd name="connsiteY3" fmla="*/ 797719 h 1088231"/>
              <a:gd name="connsiteX4" fmla="*/ 2202656 w 2240756"/>
              <a:gd name="connsiteY4" fmla="*/ 776287 h 1088231"/>
              <a:gd name="connsiteX5" fmla="*/ 2240756 w 2240756"/>
              <a:gd name="connsiteY5" fmla="*/ 933450 h 1088231"/>
              <a:gd name="connsiteX6" fmla="*/ 2143125 w 2240756"/>
              <a:gd name="connsiteY6" fmla="*/ 964406 h 1088231"/>
              <a:gd name="connsiteX7" fmla="*/ 2071687 w 2240756"/>
              <a:gd name="connsiteY7" fmla="*/ 983456 h 1088231"/>
              <a:gd name="connsiteX8" fmla="*/ 1888331 w 2240756"/>
              <a:gd name="connsiteY8" fmla="*/ 1026319 h 1088231"/>
              <a:gd name="connsiteX9" fmla="*/ 1702594 w 2240756"/>
              <a:gd name="connsiteY9" fmla="*/ 1047750 h 1088231"/>
              <a:gd name="connsiteX10" fmla="*/ 1469231 w 2240756"/>
              <a:gd name="connsiteY10" fmla="*/ 1069181 h 1088231"/>
              <a:gd name="connsiteX11" fmla="*/ 1245394 w 2240756"/>
              <a:gd name="connsiteY11" fmla="*/ 1083469 h 1088231"/>
              <a:gd name="connsiteX12" fmla="*/ 997744 w 2240756"/>
              <a:gd name="connsiteY12" fmla="*/ 1088231 h 1088231"/>
              <a:gd name="connsiteX13" fmla="*/ 802481 w 2240756"/>
              <a:gd name="connsiteY13" fmla="*/ 1078706 h 1088231"/>
              <a:gd name="connsiteX14" fmla="*/ 626269 w 2240756"/>
              <a:gd name="connsiteY14" fmla="*/ 1054894 h 1088231"/>
              <a:gd name="connsiteX15" fmla="*/ 483394 w 2240756"/>
              <a:gd name="connsiteY15" fmla="*/ 1023937 h 1088231"/>
              <a:gd name="connsiteX16" fmla="*/ 307181 w 2240756"/>
              <a:gd name="connsiteY16" fmla="*/ 969169 h 1088231"/>
              <a:gd name="connsiteX17" fmla="*/ 185737 w 2240756"/>
              <a:gd name="connsiteY17" fmla="*/ 923925 h 1088231"/>
              <a:gd name="connsiteX18" fmla="*/ 100012 w 2240756"/>
              <a:gd name="connsiteY18" fmla="*/ 876300 h 1088231"/>
              <a:gd name="connsiteX19" fmla="*/ 40481 w 2240756"/>
              <a:gd name="connsiteY19" fmla="*/ 823912 h 1088231"/>
              <a:gd name="connsiteX20" fmla="*/ 14287 w 2240756"/>
              <a:gd name="connsiteY20" fmla="*/ 792956 h 1088231"/>
              <a:gd name="connsiteX21" fmla="*/ 2381 w 2240756"/>
              <a:gd name="connsiteY21" fmla="*/ 766762 h 1088231"/>
              <a:gd name="connsiteX22" fmla="*/ 0 w 2240756"/>
              <a:gd name="connsiteY22" fmla="*/ 742950 h 1088231"/>
              <a:gd name="connsiteX23" fmla="*/ 9525 w 2240756"/>
              <a:gd name="connsiteY23" fmla="*/ 711994 h 1088231"/>
              <a:gd name="connsiteX24" fmla="*/ 28575 w 2240756"/>
              <a:gd name="connsiteY24" fmla="*/ 692944 h 1088231"/>
              <a:gd name="connsiteX25" fmla="*/ 78581 w 2240756"/>
              <a:gd name="connsiteY25" fmla="*/ 659606 h 1088231"/>
              <a:gd name="connsiteX26" fmla="*/ 133350 w 2240756"/>
              <a:gd name="connsiteY26" fmla="*/ 631031 h 1088231"/>
              <a:gd name="connsiteX27" fmla="*/ 180975 w 2240756"/>
              <a:gd name="connsiteY27" fmla="*/ 607219 h 1088231"/>
              <a:gd name="connsiteX28" fmla="*/ 202406 w 2240756"/>
              <a:gd name="connsiteY28" fmla="*/ 592931 h 1088231"/>
              <a:gd name="connsiteX29" fmla="*/ 252412 w 2240756"/>
              <a:gd name="connsiteY29" fmla="*/ 547687 h 1088231"/>
              <a:gd name="connsiteX30" fmla="*/ 319087 w 2240756"/>
              <a:gd name="connsiteY30" fmla="*/ 476250 h 1088231"/>
              <a:gd name="connsiteX31" fmla="*/ 440531 w 2240756"/>
              <a:gd name="connsiteY31" fmla="*/ 323850 h 1088231"/>
              <a:gd name="connsiteX32" fmla="*/ 531019 w 2240756"/>
              <a:gd name="connsiteY32" fmla="*/ 185737 h 1088231"/>
              <a:gd name="connsiteX33" fmla="*/ 588169 w 2240756"/>
              <a:gd name="connsiteY33" fmla="*/ 88106 h 1088231"/>
              <a:gd name="connsiteX34" fmla="*/ 621506 w 2240756"/>
              <a:gd name="connsiteY34" fmla="*/ 26194 h 1088231"/>
              <a:gd name="connsiteX35" fmla="*/ 631031 w 2240756"/>
              <a:gd name="connsiteY35" fmla="*/ 9525 h 1088231"/>
              <a:gd name="connsiteX36" fmla="*/ 642937 w 2240756"/>
              <a:gd name="connsiteY36" fmla="*/ 0 h 1088231"/>
              <a:gd name="connsiteX37" fmla="*/ 654844 w 2240756"/>
              <a:gd name="connsiteY37" fmla="*/ 2381 h 1088231"/>
              <a:gd name="connsiteX38" fmla="*/ 666750 w 2240756"/>
              <a:gd name="connsiteY38" fmla="*/ 14287 h 1088231"/>
              <a:gd name="connsiteX39" fmla="*/ 673894 w 2240756"/>
              <a:gd name="connsiteY39" fmla="*/ 35719 h 1088231"/>
              <a:gd name="connsiteX40" fmla="*/ 681037 w 2240756"/>
              <a:gd name="connsiteY40" fmla="*/ 64294 h 1088231"/>
              <a:gd name="connsiteX41" fmla="*/ 676275 w 2240756"/>
              <a:gd name="connsiteY41" fmla="*/ 83344 h 1088231"/>
              <a:gd name="connsiteX42" fmla="*/ 611981 w 2240756"/>
              <a:gd name="connsiteY42" fmla="*/ 252412 h 1088231"/>
              <a:gd name="connsiteX43" fmla="*/ 571500 w 2240756"/>
              <a:gd name="connsiteY43" fmla="*/ 371475 h 1088231"/>
              <a:gd name="connsiteX44" fmla="*/ 550069 w 2240756"/>
              <a:gd name="connsiteY44" fmla="*/ 442912 h 1088231"/>
              <a:gd name="connsiteX45" fmla="*/ 531019 w 2240756"/>
              <a:gd name="connsiteY45" fmla="*/ 490537 h 1088231"/>
              <a:gd name="connsiteX46" fmla="*/ 511969 w 2240756"/>
              <a:gd name="connsiteY46" fmla="*/ 559594 h 1088231"/>
              <a:gd name="connsiteX47" fmla="*/ 502444 w 2240756"/>
              <a:gd name="connsiteY47" fmla="*/ 616744 h 1088231"/>
              <a:gd name="connsiteX48" fmla="*/ 502444 w 2240756"/>
              <a:gd name="connsiteY48" fmla="*/ 647700 h 1088231"/>
              <a:gd name="connsiteX49" fmla="*/ 507206 w 2240756"/>
              <a:gd name="connsiteY49" fmla="*/ 681037 h 1088231"/>
              <a:gd name="connsiteX50" fmla="*/ 519112 w 2240756"/>
              <a:gd name="connsiteY50" fmla="*/ 709612 h 1088231"/>
              <a:gd name="connsiteX51" fmla="*/ 538162 w 2240756"/>
              <a:gd name="connsiteY51" fmla="*/ 735806 h 1088231"/>
              <a:gd name="connsiteX52" fmla="*/ 561975 w 2240756"/>
              <a:gd name="connsiteY52" fmla="*/ 757237 h 1088231"/>
              <a:gd name="connsiteX53" fmla="*/ 600075 w 2240756"/>
              <a:gd name="connsiteY53" fmla="*/ 781050 h 1088231"/>
              <a:gd name="connsiteX54" fmla="*/ 640556 w 2240756"/>
              <a:gd name="connsiteY54" fmla="*/ 797719 h 1088231"/>
              <a:gd name="connsiteX55" fmla="*/ 716756 w 2240756"/>
              <a:gd name="connsiteY55" fmla="*/ 816769 h 1088231"/>
              <a:gd name="connsiteX56" fmla="*/ 807244 w 2240756"/>
              <a:gd name="connsiteY56" fmla="*/ 828675 h 1088231"/>
              <a:gd name="connsiteX57" fmla="*/ 914400 w 2240756"/>
              <a:gd name="connsiteY57" fmla="*/ 847725 h 1088231"/>
              <a:gd name="connsiteX58" fmla="*/ 1040606 w 2240756"/>
              <a:gd name="connsiteY58" fmla="*/ 859631 h 1088231"/>
              <a:gd name="connsiteX59" fmla="*/ 1195387 w 2240756"/>
              <a:gd name="connsiteY59" fmla="*/ 866775 h 1088231"/>
              <a:gd name="connsiteX60" fmla="*/ 1366837 w 2240756"/>
              <a:gd name="connsiteY60" fmla="*/ 869156 h 1088231"/>
              <a:gd name="connsiteX61" fmla="*/ 1485900 w 2240756"/>
              <a:gd name="connsiteY61" fmla="*/ 859631 h 1088231"/>
              <a:gd name="connsiteX62" fmla="*/ 1595437 w 2240756"/>
              <a:gd name="connsiteY62" fmla="*/ 854869 h 1088231"/>
              <a:gd name="connsiteX0" fmla="*/ 1595437 w 2202656"/>
              <a:gd name="connsiteY0" fmla="*/ 854869 h 1088231"/>
              <a:gd name="connsiteX1" fmla="*/ 1800225 w 2202656"/>
              <a:gd name="connsiteY1" fmla="*/ 833437 h 1088231"/>
              <a:gd name="connsiteX2" fmla="*/ 1888331 w 2202656"/>
              <a:gd name="connsiteY2" fmla="*/ 821531 h 1088231"/>
              <a:gd name="connsiteX3" fmla="*/ 2074069 w 2202656"/>
              <a:gd name="connsiteY3" fmla="*/ 797719 h 1088231"/>
              <a:gd name="connsiteX4" fmla="*/ 2202656 w 2202656"/>
              <a:gd name="connsiteY4" fmla="*/ 776287 h 1088231"/>
              <a:gd name="connsiteX5" fmla="*/ 2143125 w 2202656"/>
              <a:gd name="connsiteY5" fmla="*/ 964406 h 1088231"/>
              <a:gd name="connsiteX6" fmla="*/ 2071687 w 2202656"/>
              <a:gd name="connsiteY6" fmla="*/ 983456 h 1088231"/>
              <a:gd name="connsiteX7" fmla="*/ 1888331 w 2202656"/>
              <a:gd name="connsiteY7" fmla="*/ 1026319 h 1088231"/>
              <a:gd name="connsiteX8" fmla="*/ 1702594 w 2202656"/>
              <a:gd name="connsiteY8" fmla="*/ 1047750 h 1088231"/>
              <a:gd name="connsiteX9" fmla="*/ 1469231 w 2202656"/>
              <a:gd name="connsiteY9" fmla="*/ 1069181 h 1088231"/>
              <a:gd name="connsiteX10" fmla="*/ 1245394 w 2202656"/>
              <a:gd name="connsiteY10" fmla="*/ 1083469 h 1088231"/>
              <a:gd name="connsiteX11" fmla="*/ 997744 w 2202656"/>
              <a:gd name="connsiteY11" fmla="*/ 1088231 h 1088231"/>
              <a:gd name="connsiteX12" fmla="*/ 802481 w 2202656"/>
              <a:gd name="connsiteY12" fmla="*/ 1078706 h 1088231"/>
              <a:gd name="connsiteX13" fmla="*/ 626269 w 2202656"/>
              <a:gd name="connsiteY13" fmla="*/ 1054894 h 1088231"/>
              <a:gd name="connsiteX14" fmla="*/ 483394 w 2202656"/>
              <a:gd name="connsiteY14" fmla="*/ 1023937 h 1088231"/>
              <a:gd name="connsiteX15" fmla="*/ 307181 w 2202656"/>
              <a:gd name="connsiteY15" fmla="*/ 969169 h 1088231"/>
              <a:gd name="connsiteX16" fmla="*/ 185737 w 2202656"/>
              <a:gd name="connsiteY16" fmla="*/ 923925 h 1088231"/>
              <a:gd name="connsiteX17" fmla="*/ 100012 w 2202656"/>
              <a:gd name="connsiteY17" fmla="*/ 876300 h 1088231"/>
              <a:gd name="connsiteX18" fmla="*/ 40481 w 2202656"/>
              <a:gd name="connsiteY18" fmla="*/ 823912 h 1088231"/>
              <a:gd name="connsiteX19" fmla="*/ 14287 w 2202656"/>
              <a:gd name="connsiteY19" fmla="*/ 792956 h 1088231"/>
              <a:gd name="connsiteX20" fmla="*/ 2381 w 2202656"/>
              <a:gd name="connsiteY20" fmla="*/ 766762 h 1088231"/>
              <a:gd name="connsiteX21" fmla="*/ 0 w 2202656"/>
              <a:gd name="connsiteY21" fmla="*/ 742950 h 1088231"/>
              <a:gd name="connsiteX22" fmla="*/ 9525 w 2202656"/>
              <a:gd name="connsiteY22" fmla="*/ 711994 h 1088231"/>
              <a:gd name="connsiteX23" fmla="*/ 28575 w 2202656"/>
              <a:gd name="connsiteY23" fmla="*/ 692944 h 1088231"/>
              <a:gd name="connsiteX24" fmla="*/ 78581 w 2202656"/>
              <a:gd name="connsiteY24" fmla="*/ 659606 h 1088231"/>
              <a:gd name="connsiteX25" fmla="*/ 133350 w 2202656"/>
              <a:gd name="connsiteY25" fmla="*/ 631031 h 1088231"/>
              <a:gd name="connsiteX26" fmla="*/ 180975 w 2202656"/>
              <a:gd name="connsiteY26" fmla="*/ 607219 h 1088231"/>
              <a:gd name="connsiteX27" fmla="*/ 202406 w 2202656"/>
              <a:gd name="connsiteY27" fmla="*/ 592931 h 1088231"/>
              <a:gd name="connsiteX28" fmla="*/ 252412 w 2202656"/>
              <a:gd name="connsiteY28" fmla="*/ 547687 h 1088231"/>
              <a:gd name="connsiteX29" fmla="*/ 319087 w 2202656"/>
              <a:gd name="connsiteY29" fmla="*/ 476250 h 1088231"/>
              <a:gd name="connsiteX30" fmla="*/ 440531 w 2202656"/>
              <a:gd name="connsiteY30" fmla="*/ 323850 h 1088231"/>
              <a:gd name="connsiteX31" fmla="*/ 531019 w 2202656"/>
              <a:gd name="connsiteY31" fmla="*/ 185737 h 1088231"/>
              <a:gd name="connsiteX32" fmla="*/ 588169 w 2202656"/>
              <a:gd name="connsiteY32" fmla="*/ 88106 h 1088231"/>
              <a:gd name="connsiteX33" fmla="*/ 621506 w 2202656"/>
              <a:gd name="connsiteY33" fmla="*/ 26194 h 1088231"/>
              <a:gd name="connsiteX34" fmla="*/ 631031 w 2202656"/>
              <a:gd name="connsiteY34" fmla="*/ 9525 h 1088231"/>
              <a:gd name="connsiteX35" fmla="*/ 642937 w 2202656"/>
              <a:gd name="connsiteY35" fmla="*/ 0 h 1088231"/>
              <a:gd name="connsiteX36" fmla="*/ 654844 w 2202656"/>
              <a:gd name="connsiteY36" fmla="*/ 2381 h 1088231"/>
              <a:gd name="connsiteX37" fmla="*/ 666750 w 2202656"/>
              <a:gd name="connsiteY37" fmla="*/ 14287 h 1088231"/>
              <a:gd name="connsiteX38" fmla="*/ 673894 w 2202656"/>
              <a:gd name="connsiteY38" fmla="*/ 35719 h 1088231"/>
              <a:gd name="connsiteX39" fmla="*/ 681037 w 2202656"/>
              <a:gd name="connsiteY39" fmla="*/ 64294 h 1088231"/>
              <a:gd name="connsiteX40" fmla="*/ 676275 w 2202656"/>
              <a:gd name="connsiteY40" fmla="*/ 83344 h 1088231"/>
              <a:gd name="connsiteX41" fmla="*/ 611981 w 2202656"/>
              <a:gd name="connsiteY41" fmla="*/ 252412 h 1088231"/>
              <a:gd name="connsiteX42" fmla="*/ 571500 w 2202656"/>
              <a:gd name="connsiteY42" fmla="*/ 371475 h 1088231"/>
              <a:gd name="connsiteX43" fmla="*/ 550069 w 2202656"/>
              <a:gd name="connsiteY43" fmla="*/ 442912 h 1088231"/>
              <a:gd name="connsiteX44" fmla="*/ 531019 w 2202656"/>
              <a:gd name="connsiteY44" fmla="*/ 490537 h 1088231"/>
              <a:gd name="connsiteX45" fmla="*/ 511969 w 2202656"/>
              <a:gd name="connsiteY45" fmla="*/ 559594 h 1088231"/>
              <a:gd name="connsiteX46" fmla="*/ 502444 w 2202656"/>
              <a:gd name="connsiteY46" fmla="*/ 616744 h 1088231"/>
              <a:gd name="connsiteX47" fmla="*/ 502444 w 2202656"/>
              <a:gd name="connsiteY47" fmla="*/ 647700 h 1088231"/>
              <a:gd name="connsiteX48" fmla="*/ 507206 w 2202656"/>
              <a:gd name="connsiteY48" fmla="*/ 681037 h 1088231"/>
              <a:gd name="connsiteX49" fmla="*/ 519112 w 2202656"/>
              <a:gd name="connsiteY49" fmla="*/ 709612 h 1088231"/>
              <a:gd name="connsiteX50" fmla="*/ 538162 w 2202656"/>
              <a:gd name="connsiteY50" fmla="*/ 735806 h 1088231"/>
              <a:gd name="connsiteX51" fmla="*/ 561975 w 2202656"/>
              <a:gd name="connsiteY51" fmla="*/ 757237 h 1088231"/>
              <a:gd name="connsiteX52" fmla="*/ 600075 w 2202656"/>
              <a:gd name="connsiteY52" fmla="*/ 781050 h 1088231"/>
              <a:gd name="connsiteX53" fmla="*/ 640556 w 2202656"/>
              <a:gd name="connsiteY53" fmla="*/ 797719 h 1088231"/>
              <a:gd name="connsiteX54" fmla="*/ 716756 w 2202656"/>
              <a:gd name="connsiteY54" fmla="*/ 816769 h 1088231"/>
              <a:gd name="connsiteX55" fmla="*/ 807244 w 2202656"/>
              <a:gd name="connsiteY55" fmla="*/ 828675 h 1088231"/>
              <a:gd name="connsiteX56" fmla="*/ 914400 w 2202656"/>
              <a:gd name="connsiteY56" fmla="*/ 847725 h 1088231"/>
              <a:gd name="connsiteX57" fmla="*/ 1040606 w 2202656"/>
              <a:gd name="connsiteY57" fmla="*/ 859631 h 1088231"/>
              <a:gd name="connsiteX58" fmla="*/ 1195387 w 2202656"/>
              <a:gd name="connsiteY58" fmla="*/ 866775 h 1088231"/>
              <a:gd name="connsiteX59" fmla="*/ 1366837 w 2202656"/>
              <a:gd name="connsiteY59" fmla="*/ 869156 h 1088231"/>
              <a:gd name="connsiteX60" fmla="*/ 1485900 w 2202656"/>
              <a:gd name="connsiteY60" fmla="*/ 859631 h 1088231"/>
              <a:gd name="connsiteX61" fmla="*/ 1595437 w 2202656"/>
              <a:gd name="connsiteY61" fmla="*/ 854869 h 1088231"/>
              <a:gd name="connsiteX0" fmla="*/ 1595437 w 2202656"/>
              <a:gd name="connsiteY0" fmla="*/ 854869 h 1088231"/>
              <a:gd name="connsiteX1" fmla="*/ 1800225 w 2202656"/>
              <a:gd name="connsiteY1" fmla="*/ 833437 h 1088231"/>
              <a:gd name="connsiteX2" fmla="*/ 1888331 w 2202656"/>
              <a:gd name="connsiteY2" fmla="*/ 821531 h 1088231"/>
              <a:gd name="connsiteX3" fmla="*/ 2074069 w 2202656"/>
              <a:gd name="connsiteY3" fmla="*/ 797719 h 1088231"/>
              <a:gd name="connsiteX4" fmla="*/ 2202656 w 2202656"/>
              <a:gd name="connsiteY4" fmla="*/ 776287 h 1088231"/>
              <a:gd name="connsiteX5" fmla="*/ 2071687 w 2202656"/>
              <a:gd name="connsiteY5" fmla="*/ 983456 h 1088231"/>
              <a:gd name="connsiteX6" fmla="*/ 1888331 w 2202656"/>
              <a:gd name="connsiteY6" fmla="*/ 1026319 h 1088231"/>
              <a:gd name="connsiteX7" fmla="*/ 1702594 w 2202656"/>
              <a:gd name="connsiteY7" fmla="*/ 1047750 h 1088231"/>
              <a:gd name="connsiteX8" fmla="*/ 1469231 w 2202656"/>
              <a:gd name="connsiteY8" fmla="*/ 1069181 h 1088231"/>
              <a:gd name="connsiteX9" fmla="*/ 1245394 w 2202656"/>
              <a:gd name="connsiteY9" fmla="*/ 1083469 h 1088231"/>
              <a:gd name="connsiteX10" fmla="*/ 997744 w 2202656"/>
              <a:gd name="connsiteY10" fmla="*/ 1088231 h 1088231"/>
              <a:gd name="connsiteX11" fmla="*/ 802481 w 2202656"/>
              <a:gd name="connsiteY11" fmla="*/ 1078706 h 1088231"/>
              <a:gd name="connsiteX12" fmla="*/ 626269 w 2202656"/>
              <a:gd name="connsiteY12" fmla="*/ 1054894 h 1088231"/>
              <a:gd name="connsiteX13" fmla="*/ 483394 w 2202656"/>
              <a:gd name="connsiteY13" fmla="*/ 1023937 h 1088231"/>
              <a:gd name="connsiteX14" fmla="*/ 307181 w 2202656"/>
              <a:gd name="connsiteY14" fmla="*/ 969169 h 1088231"/>
              <a:gd name="connsiteX15" fmla="*/ 185737 w 2202656"/>
              <a:gd name="connsiteY15" fmla="*/ 923925 h 1088231"/>
              <a:gd name="connsiteX16" fmla="*/ 100012 w 2202656"/>
              <a:gd name="connsiteY16" fmla="*/ 876300 h 1088231"/>
              <a:gd name="connsiteX17" fmla="*/ 40481 w 2202656"/>
              <a:gd name="connsiteY17" fmla="*/ 823912 h 1088231"/>
              <a:gd name="connsiteX18" fmla="*/ 14287 w 2202656"/>
              <a:gd name="connsiteY18" fmla="*/ 792956 h 1088231"/>
              <a:gd name="connsiteX19" fmla="*/ 2381 w 2202656"/>
              <a:gd name="connsiteY19" fmla="*/ 766762 h 1088231"/>
              <a:gd name="connsiteX20" fmla="*/ 0 w 2202656"/>
              <a:gd name="connsiteY20" fmla="*/ 742950 h 1088231"/>
              <a:gd name="connsiteX21" fmla="*/ 9525 w 2202656"/>
              <a:gd name="connsiteY21" fmla="*/ 711994 h 1088231"/>
              <a:gd name="connsiteX22" fmla="*/ 28575 w 2202656"/>
              <a:gd name="connsiteY22" fmla="*/ 692944 h 1088231"/>
              <a:gd name="connsiteX23" fmla="*/ 78581 w 2202656"/>
              <a:gd name="connsiteY23" fmla="*/ 659606 h 1088231"/>
              <a:gd name="connsiteX24" fmla="*/ 133350 w 2202656"/>
              <a:gd name="connsiteY24" fmla="*/ 631031 h 1088231"/>
              <a:gd name="connsiteX25" fmla="*/ 180975 w 2202656"/>
              <a:gd name="connsiteY25" fmla="*/ 607219 h 1088231"/>
              <a:gd name="connsiteX26" fmla="*/ 202406 w 2202656"/>
              <a:gd name="connsiteY26" fmla="*/ 592931 h 1088231"/>
              <a:gd name="connsiteX27" fmla="*/ 252412 w 2202656"/>
              <a:gd name="connsiteY27" fmla="*/ 547687 h 1088231"/>
              <a:gd name="connsiteX28" fmla="*/ 319087 w 2202656"/>
              <a:gd name="connsiteY28" fmla="*/ 476250 h 1088231"/>
              <a:gd name="connsiteX29" fmla="*/ 440531 w 2202656"/>
              <a:gd name="connsiteY29" fmla="*/ 323850 h 1088231"/>
              <a:gd name="connsiteX30" fmla="*/ 531019 w 2202656"/>
              <a:gd name="connsiteY30" fmla="*/ 185737 h 1088231"/>
              <a:gd name="connsiteX31" fmla="*/ 588169 w 2202656"/>
              <a:gd name="connsiteY31" fmla="*/ 88106 h 1088231"/>
              <a:gd name="connsiteX32" fmla="*/ 621506 w 2202656"/>
              <a:gd name="connsiteY32" fmla="*/ 26194 h 1088231"/>
              <a:gd name="connsiteX33" fmla="*/ 631031 w 2202656"/>
              <a:gd name="connsiteY33" fmla="*/ 9525 h 1088231"/>
              <a:gd name="connsiteX34" fmla="*/ 642937 w 2202656"/>
              <a:gd name="connsiteY34" fmla="*/ 0 h 1088231"/>
              <a:gd name="connsiteX35" fmla="*/ 654844 w 2202656"/>
              <a:gd name="connsiteY35" fmla="*/ 2381 h 1088231"/>
              <a:gd name="connsiteX36" fmla="*/ 666750 w 2202656"/>
              <a:gd name="connsiteY36" fmla="*/ 14287 h 1088231"/>
              <a:gd name="connsiteX37" fmla="*/ 673894 w 2202656"/>
              <a:gd name="connsiteY37" fmla="*/ 35719 h 1088231"/>
              <a:gd name="connsiteX38" fmla="*/ 681037 w 2202656"/>
              <a:gd name="connsiteY38" fmla="*/ 64294 h 1088231"/>
              <a:gd name="connsiteX39" fmla="*/ 676275 w 2202656"/>
              <a:gd name="connsiteY39" fmla="*/ 83344 h 1088231"/>
              <a:gd name="connsiteX40" fmla="*/ 611981 w 2202656"/>
              <a:gd name="connsiteY40" fmla="*/ 252412 h 1088231"/>
              <a:gd name="connsiteX41" fmla="*/ 571500 w 2202656"/>
              <a:gd name="connsiteY41" fmla="*/ 371475 h 1088231"/>
              <a:gd name="connsiteX42" fmla="*/ 550069 w 2202656"/>
              <a:gd name="connsiteY42" fmla="*/ 442912 h 1088231"/>
              <a:gd name="connsiteX43" fmla="*/ 531019 w 2202656"/>
              <a:gd name="connsiteY43" fmla="*/ 490537 h 1088231"/>
              <a:gd name="connsiteX44" fmla="*/ 511969 w 2202656"/>
              <a:gd name="connsiteY44" fmla="*/ 559594 h 1088231"/>
              <a:gd name="connsiteX45" fmla="*/ 502444 w 2202656"/>
              <a:gd name="connsiteY45" fmla="*/ 616744 h 1088231"/>
              <a:gd name="connsiteX46" fmla="*/ 502444 w 2202656"/>
              <a:gd name="connsiteY46" fmla="*/ 647700 h 1088231"/>
              <a:gd name="connsiteX47" fmla="*/ 507206 w 2202656"/>
              <a:gd name="connsiteY47" fmla="*/ 681037 h 1088231"/>
              <a:gd name="connsiteX48" fmla="*/ 519112 w 2202656"/>
              <a:gd name="connsiteY48" fmla="*/ 709612 h 1088231"/>
              <a:gd name="connsiteX49" fmla="*/ 538162 w 2202656"/>
              <a:gd name="connsiteY49" fmla="*/ 735806 h 1088231"/>
              <a:gd name="connsiteX50" fmla="*/ 561975 w 2202656"/>
              <a:gd name="connsiteY50" fmla="*/ 757237 h 1088231"/>
              <a:gd name="connsiteX51" fmla="*/ 600075 w 2202656"/>
              <a:gd name="connsiteY51" fmla="*/ 781050 h 1088231"/>
              <a:gd name="connsiteX52" fmla="*/ 640556 w 2202656"/>
              <a:gd name="connsiteY52" fmla="*/ 797719 h 1088231"/>
              <a:gd name="connsiteX53" fmla="*/ 716756 w 2202656"/>
              <a:gd name="connsiteY53" fmla="*/ 816769 h 1088231"/>
              <a:gd name="connsiteX54" fmla="*/ 807244 w 2202656"/>
              <a:gd name="connsiteY54" fmla="*/ 828675 h 1088231"/>
              <a:gd name="connsiteX55" fmla="*/ 914400 w 2202656"/>
              <a:gd name="connsiteY55" fmla="*/ 847725 h 1088231"/>
              <a:gd name="connsiteX56" fmla="*/ 1040606 w 2202656"/>
              <a:gd name="connsiteY56" fmla="*/ 859631 h 1088231"/>
              <a:gd name="connsiteX57" fmla="*/ 1195387 w 2202656"/>
              <a:gd name="connsiteY57" fmla="*/ 866775 h 1088231"/>
              <a:gd name="connsiteX58" fmla="*/ 1366837 w 2202656"/>
              <a:gd name="connsiteY58" fmla="*/ 869156 h 1088231"/>
              <a:gd name="connsiteX59" fmla="*/ 1485900 w 2202656"/>
              <a:gd name="connsiteY59" fmla="*/ 859631 h 1088231"/>
              <a:gd name="connsiteX60" fmla="*/ 1595437 w 2202656"/>
              <a:gd name="connsiteY60" fmla="*/ 854869 h 1088231"/>
              <a:gd name="connsiteX0" fmla="*/ 1595437 w 2074069"/>
              <a:gd name="connsiteY0" fmla="*/ 854869 h 1088231"/>
              <a:gd name="connsiteX1" fmla="*/ 1800225 w 2074069"/>
              <a:gd name="connsiteY1" fmla="*/ 833437 h 1088231"/>
              <a:gd name="connsiteX2" fmla="*/ 1888331 w 2074069"/>
              <a:gd name="connsiteY2" fmla="*/ 821531 h 1088231"/>
              <a:gd name="connsiteX3" fmla="*/ 2074069 w 2074069"/>
              <a:gd name="connsiteY3" fmla="*/ 797719 h 1088231"/>
              <a:gd name="connsiteX4" fmla="*/ 2071687 w 2074069"/>
              <a:gd name="connsiteY4" fmla="*/ 983456 h 1088231"/>
              <a:gd name="connsiteX5" fmla="*/ 1888331 w 2074069"/>
              <a:gd name="connsiteY5" fmla="*/ 1026319 h 1088231"/>
              <a:gd name="connsiteX6" fmla="*/ 1702594 w 2074069"/>
              <a:gd name="connsiteY6" fmla="*/ 1047750 h 1088231"/>
              <a:gd name="connsiteX7" fmla="*/ 1469231 w 2074069"/>
              <a:gd name="connsiteY7" fmla="*/ 1069181 h 1088231"/>
              <a:gd name="connsiteX8" fmla="*/ 1245394 w 2074069"/>
              <a:gd name="connsiteY8" fmla="*/ 1083469 h 1088231"/>
              <a:gd name="connsiteX9" fmla="*/ 997744 w 2074069"/>
              <a:gd name="connsiteY9" fmla="*/ 1088231 h 1088231"/>
              <a:gd name="connsiteX10" fmla="*/ 802481 w 2074069"/>
              <a:gd name="connsiteY10" fmla="*/ 1078706 h 1088231"/>
              <a:gd name="connsiteX11" fmla="*/ 626269 w 2074069"/>
              <a:gd name="connsiteY11" fmla="*/ 1054894 h 1088231"/>
              <a:gd name="connsiteX12" fmla="*/ 483394 w 2074069"/>
              <a:gd name="connsiteY12" fmla="*/ 1023937 h 1088231"/>
              <a:gd name="connsiteX13" fmla="*/ 307181 w 2074069"/>
              <a:gd name="connsiteY13" fmla="*/ 969169 h 1088231"/>
              <a:gd name="connsiteX14" fmla="*/ 185737 w 2074069"/>
              <a:gd name="connsiteY14" fmla="*/ 923925 h 1088231"/>
              <a:gd name="connsiteX15" fmla="*/ 100012 w 2074069"/>
              <a:gd name="connsiteY15" fmla="*/ 876300 h 1088231"/>
              <a:gd name="connsiteX16" fmla="*/ 40481 w 2074069"/>
              <a:gd name="connsiteY16" fmla="*/ 823912 h 1088231"/>
              <a:gd name="connsiteX17" fmla="*/ 14287 w 2074069"/>
              <a:gd name="connsiteY17" fmla="*/ 792956 h 1088231"/>
              <a:gd name="connsiteX18" fmla="*/ 2381 w 2074069"/>
              <a:gd name="connsiteY18" fmla="*/ 766762 h 1088231"/>
              <a:gd name="connsiteX19" fmla="*/ 0 w 2074069"/>
              <a:gd name="connsiteY19" fmla="*/ 742950 h 1088231"/>
              <a:gd name="connsiteX20" fmla="*/ 9525 w 2074069"/>
              <a:gd name="connsiteY20" fmla="*/ 711994 h 1088231"/>
              <a:gd name="connsiteX21" fmla="*/ 28575 w 2074069"/>
              <a:gd name="connsiteY21" fmla="*/ 692944 h 1088231"/>
              <a:gd name="connsiteX22" fmla="*/ 78581 w 2074069"/>
              <a:gd name="connsiteY22" fmla="*/ 659606 h 1088231"/>
              <a:gd name="connsiteX23" fmla="*/ 133350 w 2074069"/>
              <a:gd name="connsiteY23" fmla="*/ 631031 h 1088231"/>
              <a:gd name="connsiteX24" fmla="*/ 180975 w 2074069"/>
              <a:gd name="connsiteY24" fmla="*/ 607219 h 1088231"/>
              <a:gd name="connsiteX25" fmla="*/ 202406 w 2074069"/>
              <a:gd name="connsiteY25" fmla="*/ 592931 h 1088231"/>
              <a:gd name="connsiteX26" fmla="*/ 252412 w 2074069"/>
              <a:gd name="connsiteY26" fmla="*/ 547687 h 1088231"/>
              <a:gd name="connsiteX27" fmla="*/ 319087 w 2074069"/>
              <a:gd name="connsiteY27" fmla="*/ 476250 h 1088231"/>
              <a:gd name="connsiteX28" fmla="*/ 440531 w 2074069"/>
              <a:gd name="connsiteY28" fmla="*/ 323850 h 1088231"/>
              <a:gd name="connsiteX29" fmla="*/ 531019 w 2074069"/>
              <a:gd name="connsiteY29" fmla="*/ 185737 h 1088231"/>
              <a:gd name="connsiteX30" fmla="*/ 588169 w 2074069"/>
              <a:gd name="connsiteY30" fmla="*/ 88106 h 1088231"/>
              <a:gd name="connsiteX31" fmla="*/ 621506 w 2074069"/>
              <a:gd name="connsiteY31" fmla="*/ 26194 h 1088231"/>
              <a:gd name="connsiteX32" fmla="*/ 631031 w 2074069"/>
              <a:gd name="connsiteY32" fmla="*/ 9525 h 1088231"/>
              <a:gd name="connsiteX33" fmla="*/ 642937 w 2074069"/>
              <a:gd name="connsiteY33" fmla="*/ 0 h 1088231"/>
              <a:gd name="connsiteX34" fmla="*/ 654844 w 2074069"/>
              <a:gd name="connsiteY34" fmla="*/ 2381 h 1088231"/>
              <a:gd name="connsiteX35" fmla="*/ 666750 w 2074069"/>
              <a:gd name="connsiteY35" fmla="*/ 14287 h 1088231"/>
              <a:gd name="connsiteX36" fmla="*/ 673894 w 2074069"/>
              <a:gd name="connsiteY36" fmla="*/ 35719 h 1088231"/>
              <a:gd name="connsiteX37" fmla="*/ 681037 w 2074069"/>
              <a:gd name="connsiteY37" fmla="*/ 64294 h 1088231"/>
              <a:gd name="connsiteX38" fmla="*/ 676275 w 2074069"/>
              <a:gd name="connsiteY38" fmla="*/ 83344 h 1088231"/>
              <a:gd name="connsiteX39" fmla="*/ 611981 w 2074069"/>
              <a:gd name="connsiteY39" fmla="*/ 252412 h 1088231"/>
              <a:gd name="connsiteX40" fmla="*/ 571500 w 2074069"/>
              <a:gd name="connsiteY40" fmla="*/ 371475 h 1088231"/>
              <a:gd name="connsiteX41" fmla="*/ 550069 w 2074069"/>
              <a:gd name="connsiteY41" fmla="*/ 442912 h 1088231"/>
              <a:gd name="connsiteX42" fmla="*/ 531019 w 2074069"/>
              <a:gd name="connsiteY42" fmla="*/ 490537 h 1088231"/>
              <a:gd name="connsiteX43" fmla="*/ 511969 w 2074069"/>
              <a:gd name="connsiteY43" fmla="*/ 559594 h 1088231"/>
              <a:gd name="connsiteX44" fmla="*/ 502444 w 2074069"/>
              <a:gd name="connsiteY44" fmla="*/ 616744 h 1088231"/>
              <a:gd name="connsiteX45" fmla="*/ 502444 w 2074069"/>
              <a:gd name="connsiteY45" fmla="*/ 647700 h 1088231"/>
              <a:gd name="connsiteX46" fmla="*/ 507206 w 2074069"/>
              <a:gd name="connsiteY46" fmla="*/ 681037 h 1088231"/>
              <a:gd name="connsiteX47" fmla="*/ 519112 w 2074069"/>
              <a:gd name="connsiteY47" fmla="*/ 709612 h 1088231"/>
              <a:gd name="connsiteX48" fmla="*/ 538162 w 2074069"/>
              <a:gd name="connsiteY48" fmla="*/ 735806 h 1088231"/>
              <a:gd name="connsiteX49" fmla="*/ 561975 w 2074069"/>
              <a:gd name="connsiteY49" fmla="*/ 757237 h 1088231"/>
              <a:gd name="connsiteX50" fmla="*/ 600075 w 2074069"/>
              <a:gd name="connsiteY50" fmla="*/ 781050 h 1088231"/>
              <a:gd name="connsiteX51" fmla="*/ 640556 w 2074069"/>
              <a:gd name="connsiteY51" fmla="*/ 797719 h 1088231"/>
              <a:gd name="connsiteX52" fmla="*/ 716756 w 2074069"/>
              <a:gd name="connsiteY52" fmla="*/ 816769 h 1088231"/>
              <a:gd name="connsiteX53" fmla="*/ 807244 w 2074069"/>
              <a:gd name="connsiteY53" fmla="*/ 828675 h 1088231"/>
              <a:gd name="connsiteX54" fmla="*/ 914400 w 2074069"/>
              <a:gd name="connsiteY54" fmla="*/ 847725 h 1088231"/>
              <a:gd name="connsiteX55" fmla="*/ 1040606 w 2074069"/>
              <a:gd name="connsiteY55" fmla="*/ 859631 h 1088231"/>
              <a:gd name="connsiteX56" fmla="*/ 1195387 w 2074069"/>
              <a:gd name="connsiteY56" fmla="*/ 866775 h 1088231"/>
              <a:gd name="connsiteX57" fmla="*/ 1366837 w 2074069"/>
              <a:gd name="connsiteY57" fmla="*/ 869156 h 1088231"/>
              <a:gd name="connsiteX58" fmla="*/ 1485900 w 2074069"/>
              <a:gd name="connsiteY58" fmla="*/ 859631 h 1088231"/>
              <a:gd name="connsiteX59" fmla="*/ 1595437 w 2074069"/>
              <a:gd name="connsiteY59" fmla="*/ 854869 h 1088231"/>
              <a:gd name="connsiteX0" fmla="*/ 1595437 w 2071687"/>
              <a:gd name="connsiteY0" fmla="*/ 854869 h 1088231"/>
              <a:gd name="connsiteX1" fmla="*/ 1800225 w 2071687"/>
              <a:gd name="connsiteY1" fmla="*/ 833437 h 1088231"/>
              <a:gd name="connsiteX2" fmla="*/ 1888331 w 2071687"/>
              <a:gd name="connsiteY2" fmla="*/ 821531 h 1088231"/>
              <a:gd name="connsiteX3" fmla="*/ 2071687 w 2071687"/>
              <a:gd name="connsiteY3" fmla="*/ 983456 h 1088231"/>
              <a:gd name="connsiteX4" fmla="*/ 1888331 w 2071687"/>
              <a:gd name="connsiteY4" fmla="*/ 1026319 h 1088231"/>
              <a:gd name="connsiteX5" fmla="*/ 1702594 w 2071687"/>
              <a:gd name="connsiteY5" fmla="*/ 1047750 h 1088231"/>
              <a:gd name="connsiteX6" fmla="*/ 1469231 w 2071687"/>
              <a:gd name="connsiteY6" fmla="*/ 1069181 h 1088231"/>
              <a:gd name="connsiteX7" fmla="*/ 1245394 w 2071687"/>
              <a:gd name="connsiteY7" fmla="*/ 1083469 h 1088231"/>
              <a:gd name="connsiteX8" fmla="*/ 997744 w 2071687"/>
              <a:gd name="connsiteY8" fmla="*/ 1088231 h 1088231"/>
              <a:gd name="connsiteX9" fmla="*/ 802481 w 2071687"/>
              <a:gd name="connsiteY9" fmla="*/ 1078706 h 1088231"/>
              <a:gd name="connsiteX10" fmla="*/ 626269 w 2071687"/>
              <a:gd name="connsiteY10" fmla="*/ 1054894 h 1088231"/>
              <a:gd name="connsiteX11" fmla="*/ 483394 w 2071687"/>
              <a:gd name="connsiteY11" fmla="*/ 1023937 h 1088231"/>
              <a:gd name="connsiteX12" fmla="*/ 307181 w 2071687"/>
              <a:gd name="connsiteY12" fmla="*/ 969169 h 1088231"/>
              <a:gd name="connsiteX13" fmla="*/ 185737 w 2071687"/>
              <a:gd name="connsiteY13" fmla="*/ 923925 h 1088231"/>
              <a:gd name="connsiteX14" fmla="*/ 100012 w 2071687"/>
              <a:gd name="connsiteY14" fmla="*/ 876300 h 1088231"/>
              <a:gd name="connsiteX15" fmla="*/ 40481 w 2071687"/>
              <a:gd name="connsiteY15" fmla="*/ 823912 h 1088231"/>
              <a:gd name="connsiteX16" fmla="*/ 14287 w 2071687"/>
              <a:gd name="connsiteY16" fmla="*/ 792956 h 1088231"/>
              <a:gd name="connsiteX17" fmla="*/ 2381 w 2071687"/>
              <a:gd name="connsiteY17" fmla="*/ 766762 h 1088231"/>
              <a:gd name="connsiteX18" fmla="*/ 0 w 2071687"/>
              <a:gd name="connsiteY18" fmla="*/ 742950 h 1088231"/>
              <a:gd name="connsiteX19" fmla="*/ 9525 w 2071687"/>
              <a:gd name="connsiteY19" fmla="*/ 711994 h 1088231"/>
              <a:gd name="connsiteX20" fmla="*/ 28575 w 2071687"/>
              <a:gd name="connsiteY20" fmla="*/ 692944 h 1088231"/>
              <a:gd name="connsiteX21" fmla="*/ 78581 w 2071687"/>
              <a:gd name="connsiteY21" fmla="*/ 659606 h 1088231"/>
              <a:gd name="connsiteX22" fmla="*/ 133350 w 2071687"/>
              <a:gd name="connsiteY22" fmla="*/ 631031 h 1088231"/>
              <a:gd name="connsiteX23" fmla="*/ 180975 w 2071687"/>
              <a:gd name="connsiteY23" fmla="*/ 607219 h 1088231"/>
              <a:gd name="connsiteX24" fmla="*/ 202406 w 2071687"/>
              <a:gd name="connsiteY24" fmla="*/ 592931 h 1088231"/>
              <a:gd name="connsiteX25" fmla="*/ 252412 w 2071687"/>
              <a:gd name="connsiteY25" fmla="*/ 547687 h 1088231"/>
              <a:gd name="connsiteX26" fmla="*/ 319087 w 2071687"/>
              <a:gd name="connsiteY26" fmla="*/ 476250 h 1088231"/>
              <a:gd name="connsiteX27" fmla="*/ 440531 w 2071687"/>
              <a:gd name="connsiteY27" fmla="*/ 323850 h 1088231"/>
              <a:gd name="connsiteX28" fmla="*/ 531019 w 2071687"/>
              <a:gd name="connsiteY28" fmla="*/ 185737 h 1088231"/>
              <a:gd name="connsiteX29" fmla="*/ 588169 w 2071687"/>
              <a:gd name="connsiteY29" fmla="*/ 88106 h 1088231"/>
              <a:gd name="connsiteX30" fmla="*/ 621506 w 2071687"/>
              <a:gd name="connsiteY30" fmla="*/ 26194 h 1088231"/>
              <a:gd name="connsiteX31" fmla="*/ 631031 w 2071687"/>
              <a:gd name="connsiteY31" fmla="*/ 9525 h 1088231"/>
              <a:gd name="connsiteX32" fmla="*/ 642937 w 2071687"/>
              <a:gd name="connsiteY32" fmla="*/ 0 h 1088231"/>
              <a:gd name="connsiteX33" fmla="*/ 654844 w 2071687"/>
              <a:gd name="connsiteY33" fmla="*/ 2381 h 1088231"/>
              <a:gd name="connsiteX34" fmla="*/ 666750 w 2071687"/>
              <a:gd name="connsiteY34" fmla="*/ 14287 h 1088231"/>
              <a:gd name="connsiteX35" fmla="*/ 673894 w 2071687"/>
              <a:gd name="connsiteY35" fmla="*/ 35719 h 1088231"/>
              <a:gd name="connsiteX36" fmla="*/ 681037 w 2071687"/>
              <a:gd name="connsiteY36" fmla="*/ 64294 h 1088231"/>
              <a:gd name="connsiteX37" fmla="*/ 676275 w 2071687"/>
              <a:gd name="connsiteY37" fmla="*/ 83344 h 1088231"/>
              <a:gd name="connsiteX38" fmla="*/ 611981 w 2071687"/>
              <a:gd name="connsiteY38" fmla="*/ 252412 h 1088231"/>
              <a:gd name="connsiteX39" fmla="*/ 571500 w 2071687"/>
              <a:gd name="connsiteY39" fmla="*/ 371475 h 1088231"/>
              <a:gd name="connsiteX40" fmla="*/ 550069 w 2071687"/>
              <a:gd name="connsiteY40" fmla="*/ 442912 h 1088231"/>
              <a:gd name="connsiteX41" fmla="*/ 531019 w 2071687"/>
              <a:gd name="connsiteY41" fmla="*/ 490537 h 1088231"/>
              <a:gd name="connsiteX42" fmla="*/ 511969 w 2071687"/>
              <a:gd name="connsiteY42" fmla="*/ 559594 h 1088231"/>
              <a:gd name="connsiteX43" fmla="*/ 502444 w 2071687"/>
              <a:gd name="connsiteY43" fmla="*/ 616744 h 1088231"/>
              <a:gd name="connsiteX44" fmla="*/ 502444 w 2071687"/>
              <a:gd name="connsiteY44" fmla="*/ 647700 h 1088231"/>
              <a:gd name="connsiteX45" fmla="*/ 507206 w 2071687"/>
              <a:gd name="connsiteY45" fmla="*/ 681037 h 1088231"/>
              <a:gd name="connsiteX46" fmla="*/ 519112 w 2071687"/>
              <a:gd name="connsiteY46" fmla="*/ 709612 h 1088231"/>
              <a:gd name="connsiteX47" fmla="*/ 538162 w 2071687"/>
              <a:gd name="connsiteY47" fmla="*/ 735806 h 1088231"/>
              <a:gd name="connsiteX48" fmla="*/ 561975 w 2071687"/>
              <a:gd name="connsiteY48" fmla="*/ 757237 h 1088231"/>
              <a:gd name="connsiteX49" fmla="*/ 600075 w 2071687"/>
              <a:gd name="connsiteY49" fmla="*/ 781050 h 1088231"/>
              <a:gd name="connsiteX50" fmla="*/ 640556 w 2071687"/>
              <a:gd name="connsiteY50" fmla="*/ 797719 h 1088231"/>
              <a:gd name="connsiteX51" fmla="*/ 716756 w 2071687"/>
              <a:gd name="connsiteY51" fmla="*/ 816769 h 1088231"/>
              <a:gd name="connsiteX52" fmla="*/ 807244 w 2071687"/>
              <a:gd name="connsiteY52" fmla="*/ 828675 h 1088231"/>
              <a:gd name="connsiteX53" fmla="*/ 914400 w 2071687"/>
              <a:gd name="connsiteY53" fmla="*/ 847725 h 1088231"/>
              <a:gd name="connsiteX54" fmla="*/ 1040606 w 2071687"/>
              <a:gd name="connsiteY54" fmla="*/ 859631 h 1088231"/>
              <a:gd name="connsiteX55" fmla="*/ 1195387 w 2071687"/>
              <a:gd name="connsiteY55" fmla="*/ 866775 h 1088231"/>
              <a:gd name="connsiteX56" fmla="*/ 1366837 w 2071687"/>
              <a:gd name="connsiteY56" fmla="*/ 869156 h 1088231"/>
              <a:gd name="connsiteX57" fmla="*/ 1485900 w 2071687"/>
              <a:gd name="connsiteY57" fmla="*/ 859631 h 1088231"/>
              <a:gd name="connsiteX58" fmla="*/ 1595437 w 2071687"/>
              <a:gd name="connsiteY58" fmla="*/ 854869 h 1088231"/>
              <a:gd name="connsiteX0" fmla="*/ 1595437 w 1888331"/>
              <a:gd name="connsiteY0" fmla="*/ 854869 h 1088231"/>
              <a:gd name="connsiteX1" fmla="*/ 1800225 w 1888331"/>
              <a:gd name="connsiteY1" fmla="*/ 833437 h 1088231"/>
              <a:gd name="connsiteX2" fmla="*/ 1888331 w 1888331"/>
              <a:gd name="connsiteY2" fmla="*/ 821531 h 1088231"/>
              <a:gd name="connsiteX3" fmla="*/ 1888331 w 1888331"/>
              <a:gd name="connsiteY3" fmla="*/ 1026319 h 1088231"/>
              <a:gd name="connsiteX4" fmla="*/ 1702594 w 1888331"/>
              <a:gd name="connsiteY4" fmla="*/ 1047750 h 1088231"/>
              <a:gd name="connsiteX5" fmla="*/ 1469231 w 1888331"/>
              <a:gd name="connsiteY5" fmla="*/ 1069181 h 1088231"/>
              <a:gd name="connsiteX6" fmla="*/ 1245394 w 1888331"/>
              <a:gd name="connsiteY6" fmla="*/ 1083469 h 1088231"/>
              <a:gd name="connsiteX7" fmla="*/ 997744 w 1888331"/>
              <a:gd name="connsiteY7" fmla="*/ 1088231 h 1088231"/>
              <a:gd name="connsiteX8" fmla="*/ 802481 w 1888331"/>
              <a:gd name="connsiteY8" fmla="*/ 1078706 h 1088231"/>
              <a:gd name="connsiteX9" fmla="*/ 626269 w 1888331"/>
              <a:gd name="connsiteY9" fmla="*/ 1054894 h 1088231"/>
              <a:gd name="connsiteX10" fmla="*/ 483394 w 1888331"/>
              <a:gd name="connsiteY10" fmla="*/ 1023937 h 1088231"/>
              <a:gd name="connsiteX11" fmla="*/ 307181 w 1888331"/>
              <a:gd name="connsiteY11" fmla="*/ 969169 h 1088231"/>
              <a:gd name="connsiteX12" fmla="*/ 185737 w 1888331"/>
              <a:gd name="connsiteY12" fmla="*/ 923925 h 1088231"/>
              <a:gd name="connsiteX13" fmla="*/ 100012 w 1888331"/>
              <a:gd name="connsiteY13" fmla="*/ 876300 h 1088231"/>
              <a:gd name="connsiteX14" fmla="*/ 40481 w 1888331"/>
              <a:gd name="connsiteY14" fmla="*/ 823912 h 1088231"/>
              <a:gd name="connsiteX15" fmla="*/ 14287 w 1888331"/>
              <a:gd name="connsiteY15" fmla="*/ 792956 h 1088231"/>
              <a:gd name="connsiteX16" fmla="*/ 2381 w 1888331"/>
              <a:gd name="connsiteY16" fmla="*/ 766762 h 1088231"/>
              <a:gd name="connsiteX17" fmla="*/ 0 w 1888331"/>
              <a:gd name="connsiteY17" fmla="*/ 742950 h 1088231"/>
              <a:gd name="connsiteX18" fmla="*/ 9525 w 1888331"/>
              <a:gd name="connsiteY18" fmla="*/ 711994 h 1088231"/>
              <a:gd name="connsiteX19" fmla="*/ 28575 w 1888331"/>
              <a:gd name="connsiteY19" fmla="*/ 692944 h 1088231"/>
              <a:gd name="connsiteX20" fmla="*/ 78581 w 1888331"/>
              <a:gd name="connsiteY20" fmla="*/ 659606 h 1088231"/>
              <a:gd name="connsiteX21" fmla="*/ 133350 w 1888331"/>
              <a:gd name="connsiteY21" fmla="*/ 631031 h 1088231"/>
              <a:gd name="connsiteX22" fmla="*/ 180975 w 1888331"/>
              <a:gd name="connsiteY22" fmla="*/ 607219 h 1088231"/>
              <a:gd name="connsiteX23" fmla="*/ 202406 w 1888331"/>
              <a:gd name="connsiteY23" fmla="*/ 592931 h 1088231"/>
              <a:gd name="connsiteX24" fmla="*/ 252412 w 1888331"/>
              <a:gd name="connsiteY24" fmla="*/ 547687 h 1088231"/>
              <a:gd name="connsiteX25" fmla="*/ 319087 w 1888331"/>
              <a:gd name="connsiteY25" fmla="*/ 476250 h 1088231"/>
              <a:gd name="connsiteX26" fmla="*/ 440531 w 1888331"/>
              <a:gd name="connsiteY26" fmla="*/ 323850 h 1088231"/>
              <a:gd name="connsiteX27" fmla="*/ 531019 w 1888331"/>
              <a:gd name="connsiteY27" fmla="*/ 185737 h 1088231"/>
              <a:gd name="connsiteX28" fmla="*/ 588169 w 1888331"/>
              <a:gd name="connsiteY28" fmla="*/ 88106 h 1088231"/>
              <a:gd name="connsiteX29" fmla="*/ 621506 w 1888331"/>
              <a:gd name="connsiteY29" fmla="*/ 26194 h 1088231"/>
              <a:gd name="connsiteX30" fmla="*/ 631031 w 1888331"/>
              <a:gd name="connsiteY30" fmla="*/ 9525 h 1088231"/>
              <a:gd name="connsiteX31" fmla="*/ 642937 w 1888331"/>
              <a:gd name="connsiteY31" fmla="*/ 0 h 1088231"/>
              <a:gd name="connsiteX32" fmla="*/ 654844 w 1888331"/>
              <a:gd name="connsiteY32" fmla="*/ 2381 h 1088231"/>
              <a:gd name="connsiteX33" fmla="*/ 666750 w 1888331"/>
              <a:gd name="connsiteY33" fmla="*/ 14287 h 1088231"/>
              <a:gd name="connsiteX34" fmla="*/ 673894 w 1888331"/>
              <a:gd name="connsiteY34" fmla="*/ 35719 h 1088231"/>
              <a:gd name="connsiteX35" fmla="*/ 681037 w 1888331"/>
              <a:gd name="connsiteY35" fmla="*/ 64294 h 1088231"/>
              <a:gd name="connsiteX36" fmla="*/ 676275 w 1888331"/>
              <a:gd name="connsiteY36" fmla="*/ 83344 h 1088231"/>
              <a:gd name="connsiteX37" fmla="*/ 611981 w 1888331"/>
              <a:gd name="connsiteY37" fmla="*/ 252412 h 1088231"/>
              <a:gd name="connsiteX38" fmla="*/ 571500 w 1888331"/>
              <a:gd name="connsiteY38" fmla="*/ 371475 h 1088231"/>
              <a:gd name="connsiteX39" fmla="*/ 550069 w 1888331"/>
              <a:gd name="connsiteY39" fmla="*/ 442912 h 1088231"/>
              <a:gd name="connsiteX40" fmla="*/ 531019 w 1888331"/>
              <a:gd name="connsiteY40" fmla="*/ 490537 h 1088231"/>
              <a:gd name="connsiteX41" fmla="*/ 511969 w 1888331"/>
              <a:gd name="connsiteY41" fmla="*/ 559594 h 1088231"/>
              <a:gd name="connsiteX42" fmla="*/ 502444 w 1888331"/>
              <a:gd name="connsiteY42" fmla="*/ 616744 h 1088231"/>
              <a:gd name="connsiteX43" fmla="*/ 502444 w 1888331"/>
              <a:gd name="connsiteY43" fmla="*/ 647700 h 1088231"/>
              <a:gd name="connsiteX44" fmla="*/ 507206 w 1888331"/>
              <a:gd name="connsiteY44" fmla="*/ 681037 h 1088231"/>
              <a:gd name="connsiteX45" fmla="*/ 519112 w 1888331"/>
              <a:gd name="connsiteY45" fmla="*/ 709612 h 1088231"/>
              <a:gd name="connsiteX46" fmla="*/ 538162 w 1888331"/>
              <a:gd name="connsiteY46" fmla="*/ 735806 h 1088231"/>
              <a:gd name="connsiteX47" fmla="*/ 561975 w 1888331"/>
              <a:gd name="connsiteY47" fmla="*/ 757237 h 1088231"/>
              <a:gd name="connsiteX48" fmla="*/ 600075 w 1888331"/>
              <a:gd name="connsiteY48" fmla="*/ 781050 h 1088231"/>
              <a:gd name="connsiteX49" fmla="*/ 640556 w 1888331"/>
              <a:gd name="connsiteY49" fmla="*/ 797719 h 1088231"/>
              <a:gd name="connsiteX50" fmla="*/ 716756 w 1888331"/>
              <a:gd name="connsiteY50" fmla="*/ 816769 h 1088231"/>
              <a:gd name="connsiteX51" fmla="*/ 807244 w 1888331"/>
              <a:gd name="connsiteY51" fmla="*/ 828675 h 1088231"/>
              <a:gd name="connsiteX52" fmla="*/ 914400 w 1888331"/>
              <a:gd name="connsiteY52" fmla="*/ 847725 h 1088231"/>
              <a:gd name="connsiteX53" fmla="*/ 1040606 w 1888331"/>
              <a:gd name="connsiteY53" fmla="*/ 859631 h 1088231"/>
              <a:gd name="connsiteX54" fmla="*/ 1195387 w 1888331"/>
              <a:gd name="connsiteY54" fmla="*/ 866775 h 1088231"/>
              <a:gd name="connsiteX55" fmla="*/ 1366837 w 1888331"/>
              <a:gd name="connsiteY55" fmla="*/ 869156 h 1088231"/>
              <a:gd name="connsiteX56" fmla="*/ 1485900 w 1888331"/>
              <a:gd name="connsiteY56" fmla="*/ 859631 h 1088231"/>
              <a:gd name="connsiteX57" fmla="*/ 1595437 w 1888331"/>
              <a:gd name="connsiteY57" fmla="*/ 854869 h 1088231"/>
              <a:gd name="connsiteX0" fmla="*/ 1595437 w 1888331"/>
              <a:gd name="connsiteY0" fmla="*/ 854869 h 1088231"/>
              <a:gd name="connsiteX1" fmla="*/ 1800225 w 1888331"/>
              <a:gd name="connsiteY1" fmla="*/ 833437 h 1088231"/>
              <a:gd name="connsiteX2" fmla="*/ 1888331 w 1888331"/>
              <a:gd name="connsiteY2" fmla="*/ 821531 h 1088231"/>
              <a:gd name="connsiteX3" fmla="*/ 1702594 w 1888331"/>
              <a:gd name="connsiteY3" fmla="*/ 1047750 h 1088231"/>
              <a:gd name="connsiteX4" fmla="*/ 1469231 w 1888331"/>
              <a:gd name="connsiteY4" fmla="*/ 1069181 h 1088231"/>
              <a:gd name="connsiteX5" fmla="*/ 1245394 w 1888331"/>
              <a:gd name="connsiteY5" fmla="*/ 1083469 h 1088231"/>
              <a:gd name="connsiteX6" fmla="*/ 997744 w 1888331"/>
              <a:gd name="connsiteY6" fmla="*/ 1088231 h 1088231"/>
              <a:gd name="connsiteX7" fmla="*/ 802481 w 1888331"/>
              <a:gd name="connsiteY7" fmla="*/ 1078706 h 1088231"/>
              <a:gd name="connsiteX8" fmla="*/ 626269 w 1888331"/>
              <a:gd name="connsiteY8" fmla="*/ 1054894 h 1088231"/>
              <a:gd name="connsiteX9" fmla="*/ 483394 w 1888331"/>
              <a:gd name="connsiteY9" fmla="*/ 1023937 h 1088231"/>
              <a:gd name="connsiteX10" fmla="*/ 307181 w 1888331"/>
              <a:gd name="connsiteY10" fmla="*/ 969169 h 1088231"/>
              <a:gd name="connsiteX11" fmla="*/ 185737 w 1888331"/>
              <a:gd name="connsiteY11" fmla="*/ 923925 h 1088231"/>
              <a:gd name="connsiteX12" fmla="*/ 100012 w 1888331"/>
              <a:gd name="connsiteY12" fmla="*/ 876300 h 1088231"/>
              <a:gd name="connsiteX13" fmla="*/ 40481 w 1888331"/>
              <a:gd name="connsiteY13" fmla="*/ 823912 h 1088231"/>
              <a:gd name="connsiteX14" fmla="*/ 14287 w 1888331"/>
              <a:gd name="connsiteY14" fmla="*/ 792956 h 1088231"/>
              <a:gd name="connsiteX15" fmla="*/ 2381 w 1888331"/>
              <a:gd name="connsiteY15" fmla="*/ 766762 h 1088231"/>
              <a:gd name="connsiteX16" fmla="*/ 0 w 1888331"/>
              <a:gd name="connsiteY16" fmla="*/ 742950 h 1088231"/>
              <a:gd name="connsiteX17" fmla="*/ 9525 w 1888331"/>
              <a:gd name="connsiteY17" fmla="*/ 711994 h 1088231"/>
              <a:gd name="connsiteX18" fmla="*/ 28575 w 1888331"/>
              <a:gd name="connsiteY18" fmla="*/ 692944 h 1088231"/>
              <a:gd name="connsiteX19" fmla="*/ 78581 w 1888331"/>
              <a:gd name="connsiteY19" fmla="*/ 659606 h 1088231"/>
              <a:gd name="connsiteX20" fmla="*/ 133350 w 1888331"/>
              <a:gd name="connsiteY20" fmla="*/ 631031 h 1088231"/>
              <a:gd name="connsiteX21" fmla="*/ 180975 w 1888331"/>
              <a:gd name="connsiteY21" fmla="*/ 607219 h 1088231"/>
              <a:gd name="connsiteX22" fmla="*/ 202406 w 1888331"/>
              <a:gd name="connsiteY22" fmla="*/ 592931 h 1088231"/>
              <a:gd name="connsiteX23" fmla="*/ 252412 w 1888331"/>
              <a:gd name="connsiteY23" fmla="*/ 547687 h 1088231"/>
              <a:gd name="connsiteX24" fmla="*/ 319087 w 1888331"/>
              <a:gd name="connsiteY24" fmla="*/ 476250 h 1088231"/>
              <a:gd name="connsiteX25" fmla="*/ 440531 w 1888331"/>
              <a:gd name="connsiteY25" fmla="*/ 323850 h 1088231"/>
              <a:gd name="connsiteX26" fmla="*/ 531019 w 1888331"/>
              <a:gd name="connsiteY26" fmla="*/ 185737 h 1088231"/>
              <a:gd name="connsiteX27" fmla="*/ 588169 w 1888331"/>
              <a:gd name="connsiteY27" fmla="*/ 88106 h 1088231"/>
              <a:gd name="connsiteX28" fmla="*/ 621506 w 1888331"/>
              <a:gd name="connsiteY28" fmla="*/ 26194 h 1088231"/>
              <a:gd name="connsiteX29" fmla="*/ 631031 w 1888331"/>
              <a:gd name="connsiteY29" fmla="*/ 9525 h 1088231"/>
              <a:gd name="connsiteX30" fmla="*/ 642937 w 1888331"/>
              <a:gd name="connsiteY30" fmla="*/ 0 h 1088231"/>
              <a:gd name="connsiteX31" fmla="*/ 654844 w 1888331"/>
              <a:gd name="connsiteY31" fmla="*/ 2381 h 1088231"/>
              <a:gd name="connsiteX32" fmla="*/ 666750 w 1888331"/>
              <a:gd name="connsiteY32" fmla="*/ 14287 h 1088231"/>
              <a:gd name="connsiteX33" fmla="*/ 673894 w 1888331"/>
              <a:gd name="connsiteY33" fmla="*/ 35719 h 1088231"/>
              <a:gd name="connsiteX34" fmla="*/ 681037 w 1888331"/>
              <a:gd name="connsiteY34" fmla="*/ 64294 h 1088231"/>
              <a:gd name="connsiteX35" fmla="*/ 676275 w 1888331"/>
              <a:gd name="connsiteY35" fmla="*/ 83344 h 1088231"/>
              <a:gd name="connsiteX36" fmla="*/ 611981 w 1888331"/>
              <a:gd name="connsiteY36" fmla="*/ 252412 h 1088231"/>
              <a:gd name="connsiteX37" fmla="*/ 571500 w 1888331"/>
              <a:gd name="connsiteY37" fmla="*/ 371475 h 1088231"/>
              <a:gd name="connsiteX38" fmla="*/ 550069 w 1888331"/>
              <a:gd name="connsiteY38" fmla="*/ 442912 h 1088231"/>
              <a:gd name="connsiteX39" fmla="*/ 531019 w 1888331"/>
              <a:gd name="connsiteY39" fmla="*/ 490537 h 1088231"/>
              <a:gd name="connsiteX40" fmla="*/ 511969 w 1888331"/>
              <a:gd name="connsiteY40" fmla="*/ 559594 h 1088231"/>
              <a:gd name="connsiteX41" fmla="*/ 502444 w 1888331"/>
              <a:gd name="connsiteY41" fmla="*/ 616744 h 1088231"/>
              <a:gd name="connsiteX42" fmla="*/ 502444 w 1888331"/>
              <a:gd name="connsiteY42" fmla="*/ 647700 h 1088231"/>
              <a:gd name="connsiteX43" fmla="*/ 507206 w 1888331"/>
              <a:gd name="connsiteY43" fmla="*/ 681037 h 1088231"/>
              <a:gd name="connsiteX44" fmla="*/ 519112 w 1888331"/>
              <a:gd name="connsiteY44" fmla="*/ 709612 h 1088231"/>
              <a:gd name="connsiteX45" fmla="*/ 538162 w 1888331"/>
              <a:gd name="connsiteY45" fmla="*/ 735806 h 1088231"/>
              <a:gd name="connsiteX46" fmla="*/ 561975 w 1888331"/>
              <a:gd name="connsiteY46" fmla="*/ 757237 h 1088231"/>
              <a:gd name="connsiteX47" fmla="*/ 600075 w 1888331"/>
              <a:gd name="connsiteY47" fmla="*/ 781050 h 1088231"/>
              <a:gd name="connsiteX48" fmla="*/ 640556 w 1888331"/>
              <a:gd name="connsiteY48" fmla="*/ 797719 h 1088231"/>
              <a:gd name="connsiteX49" fmla="*/ 716756 w 1888331"/>
              <a:gd name="connsiteY49" fmla="*/ 816769 h 1088231"/>
              <a:gd name="connsiteX50" fmla="*/ 807244 w 1888331"/>
              <a:gd name="connsiteY50" fmla="*/ 828675 h 1088231"/>
              <a:gd name="connsiteX51" fmla="*/ 914400 w 1888331"/>
              <a:gd name="connsiteY51" fmla="*/ 847725 h 1088231"/>
              <a:gd name="connsiteX52" fmla="*/ 1040606 w 1888331"/>
              <a:gd name="connsiteY52" fmla="*/ 859631 h 1088231"/>
              <a:gd name="connsiteX53" fmla="*/ 1195387 w 1888331"/>
              <a:gd name="connsiteY53" fmla="*/ 866775 h 1088231"/>
              <a:gd name="connsiteX54" fmla="*/ 1366837 w 1888331"/>
              <a:gd name="connsiteY54" fmla="*/ 869156 h 1088231"/>
              <a:gd name="connsiteX55" fmla="*/ 1485900 w 1888331"/>
              <a:gd name="connsiteY55" fmla="*/ 859631 h 1088231"/>
              <a:gd name="connsiteX56" fmla="*/ 1595437 w 1888331"/>
              <a:gd name="connsiteY56" fmla="*/ 854869 h 1088231"/>
              <a:gd name="connsiteX0" fmla="*/ 1595437 w 1800225"/>
              <a:gd name="connsiteY0" fmla="*/ 854869 h 1088231"/>
              <a:gd name="connsiteX1" fmla="*/ 1800225 w 1800225"/>
              <a:gd name="connsiteY1" fmla="*/ 833437 h 1088231"/>
              <a:gd name="connsiteX2" fmla="*/ 1702594 w 1800225"/>
              <a:gd name="connsiteY2" fmla="*/ 1047750 h 1088231"/>
              <a:gd name="connsiteX3" fmla="*/ 1469231 w 1800225"/>
              <a:gd name="connsiteY3" fmla="*/ 1069181 h 1088231"/>
              <a:gd name="connsiteX4" fmla="*/ 1245394 w 1800225"/>
              <a:gd name="connsiteY4" fmla="*/ 1083469 h 1088231"/>
              <a:gd name="connsiteX5" fmla="*/ 997744 w 1800225"/>
              <a:gd name="connsiteY5" fmla="*/ 1088231 h 1088231"/>
              <a:gd name="connsiteX6" fmla="*/ 802481 w 1800225"/>
              <a:gd name="connsiteY6" fmla="*/ 1078706 h 1088231"/>
              <a:gd name="connsiteX7" fmla="*/ 626269 w 1800225"/>
              <a:gd name="connsiteY7" fmla="*/ 1054894 h 1088231"/>
              <a:gd name="connsiteX8" fmla="*/ 483394 w 1800225"/>
              <a:gd name="connsiteY8" fmla="*/ 1023937 h 1088231"/>
              <a:gd name="connsiteX9" fmla="*/ 307181 w 1800225"/>
              <a:gd name="connsiteY9" fmla="*/ 969169 h 1088231"/>
              <a:gd name="connsiteX10" fmla="*/ 185737 w 1800225"/>
              <a:gd name="connsiteY10" fmla="*/ 923925 h 1088231"/>
              <a:gd name="connsiteX11" fmla="*/ 100012 w 1800225"/>
              <a:gd name="connsiteY11" fmla="*/ 876300 h 1088231"/>
              <a:gd name="connsiteX12" fmla="*/ 40481 w 1800225"/>
              <a:gd name="connsiteY12" fmla="*/ 823912 h 1088231"/>
              <a:gd name="connsiteX13" fmla="*/ 14287 w 1800225"/>
              <a:gd name="connsiteY13" fmla="*/ 792956 h 1088231"/>
              <a:gd name="connsiteX14" fmla="*/ 2381 w 1800225"/>
              <a:gd name="connsiteY14" fmla="*/ 766762 h 1088231"/>
              <a:gd name="connsiteX15" fmla="*/ 0 w 1800225"/>
              <a:gd name="connsiteY15" fmla="*/ 742950 h 1088231"/>
              <a:gd name="connsiteX16" fmla="*/ 9525 w 1800225"/>
              <a:gd name="connsiteY16" fmla="*/ 711994 h 1088231"/>
              <a:gd name="connsiteX17" fmla="*/ 28575 w 1800225"/>
              <a:gd name="connsiteY17" fmla="*/ 692944 h 1088231"/>
              <a:gd name="connsiteX18" fmla="*/ 78581 w 1800225"/>
              <a:gd name="connsiteY18" fmla="*/ 659606 h 1088231"/>
              <a:gd name="connsiteX19" fmla="*/ 133350 w 1800225"/>
              <a:gd name="connsiteY19" fmla="*/ 631031 h 1088231"/>
              <a:gd name="connsiteX20" fmla="*/ 180975 w 1800225"/>
              <a:gd name="connsiteY20" fmla="*/ 607219 h 1088231"/>
              <a:gd name="connsiteX21" fmla="*/ 202406 w 1800225"/>
              <a:gd name="connsiteY21" fmla="*/ 592931 h 1088231"/>
              <a:gd name="connsiteX22" fmla="*/ 252412 w 1800225"/>
              <a:gd name="connsiteY22" fmla="*/ 547687 h 1088231"/>
              <a:gd name="connsiteX23" fmla="*/ 319087 w 1800225"/>
              <a:gd name="connsiteY23" fmla="*/ 476250 h 1088231"/>
              <a:gd name="connsiteX24" fmla="*/ 440531 w 1800225"/>
              <a:gd name="connsiteY24" fmla="*/ 323850 h 1088231"/>
              <a:gd name="connsiteX25" fmla="*/ 531019 w 1800225"/>
              <a:gd name="connsiteY25" fmla="*/ 185737 h 1088231"/>
              <a:gd name="connsiteX26" fmla="*/ 588169 w 1800225"/>
              <a:gd name="connsiteY26" fmla="*/ 88106 h 1088231"/>
              <a:gd name="connsiteX27" fmla="*/ 621506 w 1800225"/>
              <a:gd name="connsiteY27" fmla="*/ 26194 h 1088231"/>
              <a:gd name="connsiteX28" fmla="*/ 631031 w 1800225"/>
              <a:gd name="connsiteY28" fmla="*/ 9525 h 1088231"/>
              <a:gd name="connsiteX29" fmla="*/ 642937 w 1800225"/>
              <a:gd name="connsiteY29" fmla="*/ 0 h 1088231"/>
              <a:gd name="connsiteX30" fmla="*/ 654844 w 1800225"/>
              <a:gd name="connsiteY30" fmla="*/ 2381 h 1088231"/>
              <a:gd name="connsiteX31" fmla="*/ 666750 w 1800225"/>
              <a:gd name="connsiteY31" fmla="*/ 14287 h 1088231"/>
              <a:gd name="connsiteX32" fmla="*/ 673894 w 1800225"/>
              <a:gd name="connsiteY32" fmla="*/ 35719 h 1088231"/>
              <a:gd name="connsiteX33" fmla="*/ 681037 w 1800225"/>
              <a:gd name="connsiteY33" fmla="*/ 64294 h 1088231"/>
              <a:gd name="connsiteX34" fmla="*/ 676275 w 1800225"/>
              <a:gd name="connsiteY34" fmla="*/ 83344 h 1088231"/>
              <a:gd name="connsiteX35" fmla="*/ 611981 w 1800225"/>
              <a:gd name="connsiteY35" fmla="*/ 252412 h 1088231"/>
              <a:gd name="connsiteX36" fmla="*/ 571500 w 1800225"/>
              <a:gd name="connsiteY36" fmla="*/ 371475 h 1088231"/>
              <a:gd name="connsiteX37" fmla="*/ 550069 w 1800225"/>
              <a:gd name="connsiteY37" fmla="*/ 442912 h 1088231"/>
              <a:gd name="connsiteX38" fmla="*/ 531019 w 1800225"/>
              <a:gd name="connsiteY38" fmla="*/ 490537 h 1088231"/>
              <a:gd name="connsiteX39" fmla="*/ 511969 w 1800225"/>
              <a:gd name="connsiteY39" fmla="*/ 559594 h 1088231"/>
              <a:gd name="connsiteX40" fmla="*/ 502444 w 1800225"/>
              <a:gd name="connsiteY40" fmla="*/ 616744 h 1088231"/>
              <a:gd name="connsiteX41" fmla="*/ 502444 w 1800225"/>
              <a:gd name="connsiteY41" fmla="*/ 647700 h 1088231"/>
              <a:gd name="connsiteX42" fmla="*/ 507206 w 1800225"/>
              <a:gd name="connsiteY42" fmla="*/ 681037 h 1088231"/>
              <a:gd name="connsiteX43" fmla="*/ 519112 w 1800225"/>
              <a:gd name="connsiteY43" fmla="*/ 709612 h 1088231"/>
              <a:gd name="connsiteX44" fmla="*/ 538162 w 1800225"/>
              <a:gd name="connsiteY44" fmla="*/ 735806 h 1088231"/>
              <a:gd name="connsiteX45" fmla="*/ 561975 w 1800225"/>
              <a:gd name="connsiteY45" fmla="*/ 757237 h 1088231"/>
              <a:gd name="connsiteX46" fmla="*/ 600075 w 1800225"/>
              <a:gd name="connsiteY46" fmla="*/ 781050 h 1088231"/>
              <a:gd name="connsiteX47" fmla="*/ 640556 w 1800225"/>
              <a:gd name="connsiteY47" fmla="*/ 797719 h 1088231"/>
              <a:gd name="connsiteX48" fmla="*/ 716756 w 1800225"/>
              <a:gd name="connsiteY48" fmla="*/ 816769 h 1088231"/>
              <a:gd name="connsiteX49" fmla="*/ 807244 w 1800225"/>
              <a:gd name="connsiteY49" fmla="*/ 828675 h 1088231"/>
              <a:gd name="connsiteX50" fmla="*/ 914400 w 1800225"/>
              <a:gd name="connsiteY50" fmla="*/ 847725 h 1088231"/>
              <a:gd name="connsiteX51" fmla="*/ 1040606 w 1800225"/>
              <a:gd name="connsiteY51" fmla="*/ 859631 h 1088231"/>
              <a:gd name="connsiteX52" fmla="*/ 1195387 w 1800225"/>
              <a:gd name="connsiteY52" fmla="*/ 866775 h 1088231"/>
              <a:gd name="connsiteX53" fmla="*/ 1366837 w 1800225"/>
              <a:gd name="connsiteY53" fmla="*/ 869156 h 1088231"/>
              <a:gd name="connsiteX54" fmla="*/ 1485900 w 1800225"/>
              <a:gd name="connsiteY54" fmla="*/ 859631 h 1088231"/>
              <a:gd name="connsiteX55" fmla="*/ 1595437 w 1800225"/>
              <a:gd name="connsiteY55" fmla="*/ 854869 h 1088231"/>
              <a:gd name="connsiteX0" fmla="*/ 1595437 w 1702594"/>
              <a:gd name="connsiteY0" fmla="*/ 854869 h 1088231"/>
              <a:gd name="connsiteX1" fmla="*/ 1702594 w 1702594"/>
              <a:gd name="connsiteY1" fmla="*/ 1047750 h 1088231"/>
              <a:gd name="connsiteX2" fmla="*/ 1469231 w 1702594"/>
              <a:gd name="connsiteY2" fmla="*/ 1069181 h 1088231"/>
              <a:gd name="connsiteX3" fmla="*/ 1245394 w 1702594"/>
              <a:gd name="connsiteY3" fmla="*/ 1083469 h 1088231"/>
              <a:gd name="connsiteX4" fmla="*/ 997744 w 1702594"/>
              <a:gd name="connsiteY4" fmla="*/ 1088231 h 1088231"/>
              <a:gd name="connsiteX5" fmla="*/ 802481 w 1702594"/>
              <a:gd name="connsiteY5" fmla="*/ 1078706 h 1088231"/>
              <a:gd name="connsiteX6" fmla="*/ 626269 w 1702594"/>
              <a:gd name="connsiteY6" fmla="*/ 1054894 h 1088231"/>
              <a:gd name="connsiteX7" fmla="*/ 483394 w 1702594"/>
              <a:gd name="connsiteY7" fmla="*/ 1023937 h 1088231"/>
              <a:gd name="connsiteX8" fmla="*/ 307181 w 1702594"/>
              <a:gd name="connsiteY8" fmla="*/ 969169 h 1088231"/>
              <a:gd name="connsiteX9" fmla="*/ 185737 w 1702594"/>
              <a:gd name="connsiteY9" fmla="*/ 923925 h 1088231"/>
              <a:gd name="connsiteX10" fmla="*/ 100012 w 1702594"/>
              <a:gd name="connsiteY10" fmla="*/ 876300 h 1088231"/>
              <a:gd name="connsiteX11" fmla="*/ 40481 w 1702594"/>
              <a:gd name="connsiteY11" fmla="*/ 823912 h 1088231"/>
              <a:gd name="connsiteX12" fmla="*/ 14287 w 1702594"/>
              <a:gd name="connsiteY12" fmla="*/ 792956 h 1088231"/>
              <a:gd name="connsiteX13" fmla="*/ 2381 w 1702594"/>
              <a:gd name="connsiteY13" fmla="*/ 766762 h 1088231"/>
              <a:gd name="connsiteX14" fmla="*/ 0 w 1702594"/>
              <a:gd name="connsiteY14" fmla="*/ 742950 h 1088231"/>
              <a:gd name="connsiteX15" fmla="*/ 9525 w 1702594"/>
              <a:gd name="connsiteY15" fmla="*/ 711994 h 1088231"/>
              <a:gd name="connsiteX16" fmla="*/ 28575 w 1702594"/>
              <a:gd name="connsiteY16" fmla="*/ 692944 h 1088231"/>
              <a:gd name="connsiteX17" fmla="*/ 78581 w 1702594"/>
              <a:gd name="connsiteY17" fmla="*/ 659606 h 1088231"/>
              <a:gd name="connsiteX18" fmla="*/ 133350 w 1702594"/>
              <a:gd name="connsiteY18" fmla="*/ 631031 h 1088231"/>
              <a:gd name="connsiteX19" fmla="*/ 180975 w 1702594"/>
              <a:gd name="connsiteY19" fmla="*/ 607219 h 1088231"/>
              <a:gd name="connsiteX20" fmla="*/ 202406 w 1702594"/>
              <a:gd name="connsiteY20" fmla="*/ 592931 h 1088231"/>
              <a:gd name="connsiteX21" fmla="*/ 252412 w 1702594"/>
              <a:gd name="connsiteY21" fmla="*/ 547687 h 1088231"/>
              <a:gd name="connsiteX22" fmla="*/ 319087 w 1702594"/>
              <a:gd name="connsiteY22" fmla="*/ 476250 h 1088231"/>
              <a:gd name="connsiteX23" fmla="*/ 440531 w 1702594"/>
              <a:gd name="connsiteY23" fmla="*/ 323850 h 1088231"/>
              <a:gd name="connsiteX24" fmla="*/ 531019 w 1702594"/>
              <a:gd name="connsiteY24" fmla="*/ 185737 h 1088231"/>
              <a:gd name="connsiteX25" fmla="*/ 588169 w 1702594"/>
              <a:gd name="connsiteY25" fmla="*/ 88106 h 1088231"/>
              <a:gd name="connsiteX26" fmla="*/ 621506 w 1702594"/>
              <a:gd name="connsiteY26" fmla="*/ 26194 h 1088231"/>
              <a:gd name="connsiteX27" fmla="*/ 631031 w 1702594"/>
              <a:gd name="connsiteY27" fmla="*/ 9525 h 1088231"/>
              <a:gd name="connsiteX28" fmla="*/ 642937 w 1702594"/>
              <a:gd name="connsiteY28" fmla="*/ 0 h 1088231"/>
              <a:gd name="connsiteX29" fmla="*/ 654844 w 1702594"/>
              <a:gd name="connsiteY29" fmla="*/ 2381 h 1088231"/>
              <a:gd name="connsiteX30" fmla="*/ 666750 w 1702594"/>
              <a:gd name="connsiteY30" fmla="*/ 14287 h 1088231"/>
              <a:gd name="connsiteX31" fmla="*/ 673894 w 1702594"/>
              <a:gd name="connsiteY31" fmla="*/ 35719 h 1088231"/>
              <a:gd name="connsiteX32" fmla="*/ 681037 w 1702594"/>
              <a:gd name="connsiteY32" fmla="*/ 64294 h 1088231"/>
              <a:gd name="connsiteX33" fmla="*/ 676275 w 1702594"/>
              <a:gd name="connsiteY33" fmla="*/ 83344 h 1088231"/>
              <a:gd name="connsiteX34" fmla="*/ 611981 w 1702594"/>
              <a:gd name="connsiteY34" fmla="*/ 252412 h 1088231"/>
              <a:gd name="connsiteX35" fmla="*/ 571500 w 1702594"/>
              <a:gd name="connsiteY35" fmla="*/ 371475 h 1088231"/>
              <a:gd name="connsiteX36" fmla="*/ 550069 w 1702594"/>
              <a:gd name="connsiteY36" fmla="*/ 442912 h 1088231"/>
              <a:gd name="connsiteX37" fmla="*/ 531019 w 1702594"/>
              <a:gd name="connsiteY37" fmla="*/ 490537 h 1088231"/>
              <a:gd name="connsiteX38" fmla="*/ 511969 w 1702594"/>
              <a:gd name="connsiteY38" fmla="*/ 559594 h 1088231"/>
              <a:gd name="connsiteX39" fmla="*/ 502444 w 1702594"/>
              <a:gd name="connsiteY39" fmla="*/ 616744 h 1088231"/>
              <a:gd name="connsiteX40" fmla="*/ 502444 w 1702594"/>
              <a:gd name="connsiteY40" fmla="*/ 647700 h 1088231"/>
              <a:gd name="connsiteX41" fmla="*/ 507206 w 1702594"/>
              <a:gd name="connsiteY41" fmla="*/ 681037 h 1088231"/>
              <a:gd name="connsiteX42" fmla="*/ 519112 w 1702594"/>
              <a:gd name="connsiteY42" fmla="*/ 709612 h 1088231"/>
              <a:gd name="connsiteX43" fmla="*/ 538162 w 1702594"/>
              <a:gd name="connsiteY43" fmla="*/ 735806 h 1088231"/>
              <a:gd name="connsiteX44" fmla="*/ 561975 w 1702594"/>
              <a:gd name="connsiteY44" fmla="*/ 757237 h 1088231"/>
              <a:gd name="connsiteX45" fmla="*/ 600075 w 1702594"/>
              <a:gd name="connsiteY45" fmla="*/ 781050 h 1088231"/>
              <a:gd name="connsiteX46" fmla="*/ 640556 w 1702594"/>
              <a:gd name="connsiteY46" fmla="*/ 797719 h 1088231"/>
              <a:gd name="connsiteX47" fmla="*/ 716756 w 1702594"/>
              <a:gd name="connsiteY47" fmla="*/ 816769 h 1088231"/>
              <a:gd name="connsiteX48" fmla="*/ 807244 w 1702594"/>
              <a:gd name="connsiteY48" fmla="*/ 828675 h 1088231"/>
              <a:gd name="connsiteX49" fmla="*/ 914400 w 1702594"/>
              <a:gd name="connsiteY49" fmla="*/ 847725 h 1088231"/>
              <a:gd name="connsiteX50" fmla="*/ 1040606 w 1702594"/>
              <a:gd name="connsiteY50" fmla="*/ 859631 h 1088231"/>
              <a:gd name="connsiteX51" fmla="*/ 1195387 w 1702594"/>
              <a:gd name="connsiteY51" fmla="*/ 866775 h 1088231"/>
              <a:gd name="connsiteX52" fmla="*/ 1366837 w 1702594"/>
              <a:gd name="connsiteY52" fmla="*/ 869156 h 1088231"/>
              <a:gd name="connsiteX53" fmla="*/ 1485900 w 1702594"/>
              <a:gd name="connsiteY53" fmla="*/ 859631 h 1088231"/>
              <a:gd name="connsiteX54" fmla="*/ 1595437 w 1702594"/>
              <a:gd name="connsiteY54" fmla="*/ 854869 h 1088231"/>
              <a:gd name="connsiteX0" fmla="*/ 1595437 w 1595437"/>
              <a:gd name="connsiteY0" fmla="*/ 854869 h 1088231"/>
              <a:gd name="connsiteX1" fmla="*/ 1469231 w 1595437"/>
              <a:gd name="connsiteY1" fmla="*/ 1069181 h 1088231"/>
              <a:gd name="connsiteX2" fmla="*/ 1245394 w 1595437"/>
              <a:gd name="connsiteY2" fmla="*/ 1083469 h 1088231"/>
              <a:gd name="connsiteX3" fmla="*/ 997744 w 1595437"/>
              <a:gd name="connsiteY3" fmla="*/ 1088231 h 1088231"/>
              <a:gd name="connsiteX4" fmla="*/ 802481 w 1595437"/>
              <a:gd name="connsiteY4" fmla="*/ 1078706 h 1088231"/>
              <a:gd name="connsiteX5" fmla="*/ 626269 w 1595437"/>
              <a:gd name="connsiteY5" fmla="*/ 1054894 h 1088231"/>
              <a:gd name="connsiteX6" fmla="*/ 483394 w 1595437"/>
              <a:gd name="connsiteY6" fmla="*/ 1023937 h 1088231"/>
              <a:gd name="connsiteX7" fmla="*/ 307181 w 1595437"/>
              <a:gd name="connsiteY7" fmla="*/ 969169 h 1088231"/>
              <a:gd name="connsiteX8" fmla="*/ 185737 w 1595437"/>
              <a:gd name="connsiteY8" fmla="*/ 923925 h 1088231"/>
              <a:gd name="connsiteX9" fmla="*/ 100012 w 1595437"/>
              <a:gd name="connsiteY9" fmla="*/ 876300 h 1088231"/>
              <a:gd name="connsiteX10" fmla="*/ 40481 w 1595437"/>
              <a:gd name="connsiteY10" fmla="*/ 823912 h 1088231"/>
              <a:gd name="connsiteX11" fmla="*/ 14287 w 1595437"/>
              <a:gd name="connsiteY11" fmla="*/ 792956 h 1088231"/>
              <a:gd name="connsiteX12" fmla="*/ 2381 w 1595437"/>
              <a:gd name="connsiteY12" fmla="*/ 766762 h 1088231"/>
              <a:gd name="connsiteX13" fmla="*/ 0 w 1595437"/>
              <a:gd name="connsiteY13" fmla="*/ 742950 h 1088231"/>
              <a:gd name="connsiteX14" fmla="*/ 9525 w 1595437"/>
              <a:gd name="connsiteY14" fmla="*/ 711994 h 1088231"/>
              <a:gd name="connsiteX15" fmla="*/ 28575 w 1595437"/>
              <a:gd name="connsiteY15" fmla="*/ 692944 h 1088231"/>
              <a:gd name="connsiteX16" fmla="*/ 78581 w 1595437"/>
              <a:gd name="connsiteY16" fmla="*/ 659606 h 1088231"/>
              <a:gd name="connsiteX17" fmla="*/ 133350 w 1595437"/>
              <a:gd name="connsiteY17" fmla="*/ 631031 h 1088231"/>
              <a:gd name="connsiteX18" fmla="*/ 180975 w 1595437"/>
              <a:gd name="connsiteY18" fmla="*/ 607219 h 1088231"/>
              <a:gd name="connsiteX19" fmla="*/ 202406 w 1595437"/>
              <a:gd name="connsiteY19" fmla="*/ 592931 h 1088231"/>
              <a:gd name="connsiteX20" fmla="*/ 252412 w 1595437"/>
              <a:gd name="connsiteY20" fmla="*/ 547687 h 1088231"/>
              <a:gd name="connsiteX21" fmla="*/ 319087 w 1595437"/>
              <a:gd name="connsiteY21" fmla="*/ 476250 h 1088231"/>
              <a:gd name="connsiteX22" fmla="*/ 440531 w 1595437"/>
              <a:gd name="connsiteY22" fmla="*/ 323850 h 1088231"/>
              <a:gd name="connsiteX23" fmla="*/ 531019 w 1595437"/>
              <a:gd name="connsiteY23" fmla="*/ 185737 h 1088231"/>
              <a:gd name="connsiteX24" fmla="*/ 588169 w 1595437"/>
              <a:gd name="connsiteY24" fmla="*/ 88106 h 1088231"/>
              <a:gd name="connsiteX25" fmla="*/ 621506 w 1595437"/>
              <a:gd name="connsiteY25" fmla="*/ 26194 h 1088231"/>
              <a:gd name="connsiteX26" fmla="*/ 631031 w 1595437"/>
              <a:gd name="connsiteY26" fmla="*/ 9525 h 1088231"/>
              <a:gd name="connsiteX27" fmla="*/ 642937 w 1595437"/>
              <a:gd name="connsiteY27" fmla="*/ 0 h 1088231"/>
              <a:gd name="connsiteX28" fmla="*/ 654844 w 1595437"/>
              <a:gd name="connsiteY28" fmla="*/ 2381 h 1088231"/>
              <a:gd name="connsiteX29" fmla="*/ 666750 w 1595437"/>
              <a:gd name="connsiteY29" fmla="*/ 14287 h 1088231"/>
              <a:gd name="connsiteX30" fmla="*/ 673894 w 1595437"/>
              <a:gd name="connsiteY30" fmla="*/ 35719 h 1088231"/>
              <a:gd name="connsiteX31" fmla="*/ 681037 w 1595437"/>
              <a:gd name="connsiteY31" fmla="*/ 64294 h 1088231"/>
              <a:gd name="connsiteX32" fmla="*/ 676275 w 1595437"/>
              <a:gd name="connsiteY32" fmla="*/ 83344 h 1088231"/>
              <a:gd name="connsiteX33" fmla="*/ 611981 w 1595437"/>
              <a:gd name="connsiteY33" fmla="*/ 252412 h 1088231"/>
              <a:gd name="connsiteX34" fmla="*/ 571500 w 1595437"/>
              <a:gd name="connsiteY34" fmla="*/ 371475 h 1088231"/>
              <a:gd name="connsiteX35" fmla="*/ 550069 w 1595437"/>
              <a:gd name="connsiteY35" fmla="*/ 442912 h 1088231"/>
              <a:gd name="connsiteX36" fmla="*/ 531019 w 1595437"/>
              <a:gd name="connsiteY36" fmla="*/ 490537 h 1088231"/>
              <a:gd name="connsiteX37" fmla="*/ 511969 w 1595437"/>
              <a:gd name="connsiteY37" fmla="*/ 559594 h 1088231"/>
              <a:gd name="connsiteX38" fmla="*/ 502444 w 1595437"/>
              <a:gd name="connsiteY38" fmla="*/ 616744 h 1088231"/>
              <a:gd name="connsiteX39" fmla="*/ 502444 w 1595437"/>
              <a:gd name="connsiteY39" fmla="*/ 647700 h 1088231"/>
              <a:gd name="connsiteX40" fmla="*/ 507206 w 1595437"/>
              <a:gd name="connsiteY40" fmla="*/ 681037 h 1088231"/>
              <a:gd name="connsiteX41" fmla="*/ 519112 w 1595437"/>
              <a:gd name="connsiteY41" fmla="*/ 709612 h 1088231"/>
              <a:gd name="connsiteX42" fmla="*/ 538162 w 1595437"/>
              <a:gd name="connsiteY42" fmla="*/ 735806 h 1088231"/>
              <a:gd name="connsiteX43" fmla="*/ 561975 w 1595437"/>
              <a:gd name="connsiteY43" fmla="*/ 757237 h 1088231"/>
              <a:gd name="connsiteX44" fmla="*/ 600075 w 1595437"/>
              <a:gd name="connsiteY44" fmla="*/ 781050 h 1088231"/>
              <a:gd name="connsiteX45" fmla="*/ 640556 w 1595437"/>
              <a:gd name="connsiteY45" fmla="*/ 797719 h 1088231"/>
              <a:gd name="connsiteX46" fmla="*/ 716756 w 1595437"/>
              <a:gd name="connsiteY46" fmla="*/ 816769 h 1088231"/>
              <a:gd name="connsiteX47" fmla="*/ 807244 w 1595437"/>
              <a:gd name="connsiteY47" fmla="*/ 828675 h 1088231"/>
              <a:gd name="connsiteX48" fmla="*/ 914400 w 1595437"/>
              <a:gd name="connsiteY48" fmla="*/ 847725 h 1088231"/>
              <a:gd name="connsiteX49" fmla="*/ 1040606 w 1595437"/>
              <a:gd name="connsiteY49" fmla="*/ 859631 h 1088231"/>
              <a:gd name="connsiteX50" fmla="*/ 1195387 w 1595437"/>
              <a:gd name="connsiteY50" fmla="*/ 866775 h 1088231"/>
              <a:gd name="connsiteX51" fmla="*/ 1366837 w 1595437"/>
              <a:gd name="connsiteY51" fmla="*/ 869156 h 1088231"/>
              <a:gd name="connsiteX52" fmla="*/ 1485900 w 1595437"/>
              <a:gd name="connsiteY52" fmla="*/ 859631 h 1088231"/>
              <a:gd name="connsiteX53" fmla="*/ 1595437 w 1595437"/>
              <a:gd name="connsiteY53" fmla="*/ 854869 h 1088231"/>
              <a:gd name="connsiteX0" fmla="*/ 1485900 w 1485900"/>
              <a:gd name="connsiteY0" fmla="*/ 859631 h 1088231"/>
              <a:gd name="connsiteX1" fmla="*/ 1469231 w 1485900"/>
              <a:gd name="connsiteY1" fmla="*/ 1069181 h 1088231"/>
              <a:gd name="connsiteX2" fmla="*/ 1245394 w 1485900"/>
              <a:gd name="connsiteY2" fmla="*/ 1083469 h 1088231"/>
              <a:gd name="connsiteX3" fmla="*/ 997744 w 1485900"/>
              <a:gd name="connsiteY3" fmla="*/ 1088231 h 1088231"/>
              <a:gd name="connsiteX4" fmla="*/ 802481 w 1485900"/>
              <a:gd name="connsiteY4" fmla="*/ 1078706 h 1088231"/>
              <a:gd name="connsiteX5" fmla="*/ 626269 w 1485900"/>
              <a:gd name="connsiteY5" fmla="*/ 1054894 h 1088231"/>
              <a:gd name="connsiteX6" fmla="*/ 483394 w 1485900"/>
              <a:gd name="connsiteY6" fmla="*/ 1023937 h 1088231"/>
              <a:gd name="connsiteX7" fmla="*/ 307181 w 1485900"/>
              <a:gd name="connsiteY7" fmla="*/ 969169 h 1088231"/>
              <a:gd name="connsiteX8" fmla="*/ 185737 w 1485900"/>
              <a:gd name="connsiteY8" fmla="*/ 923925 h 1088231"/>
              <a:gd name="connsiteX9" fmla="*/ 100012 w 1485900"/>
              <a:gd name="connsiteY9" fmla="*/ 876300 h 1088231"/>
              <a:gd name="connsiteX10" fmla="*/ 40481 w 1485900"/>
              <a:gd name="connsiteY10" fmla="*/ 823912 h 1088231"/>
              <a:gd name="connsiteX11" fmla="*/ 14287 w 1485900"/>
              <a:gd name="connsiteY11" fmla="*/ 792956 h 1088231"/>
              <a:gd name="connsiteX12" fmla="*/ 2381 w 1485900"/>
              <a:gd name="connsiteY12" fmla="*/ 766762 h 1088231"/>
              <a:gd name="connsiteX13" fmla="*/ 0 w 1485900"/>
              <a:gd name="connsiteY13" fmla="*/ 742950 h 1088231"/>
              <a:gd name="connsiteX14" fmla="*/ 9525 w 1485900"/>
              <a:gd name="connsiteY14" fmla="*/ 711994 h 1088231"/>
              <a:gd name="connsiteX15" fmla="*/ 28575 w 1485900"/>
              <a:gd name="connsiteY15" fmla="*/ 692944 h 1088231"/>
              <a:gd name="connsiteX16" fmla="*/ 78581 w 1485900"/>
              <a:gd name="connsiteY16" fmla="*/ 659606 h 1088231"/>
              <a:gd name="connsiteX17" fmla="*/ 133350 w 1485900"/>
              <a:gd name="connsiteY17" fmla="*/ 631031 h 1088231"/>
              <a:gd name="connsiteX18" fmla="*/ 180975 w 1485900"/>
              <a:gd name="connsiteY18" fmla="*/ 607219 h 1088231"/>
              <a:gd name="connsiteX19" fmla="*/ 202406 w 1485900"/>
              <a:gd name="connsiteY19" fmla="*/ 592931 h 1088231"/>
              <a:gd name="connsiteX20" fmla="*/ 252412 w 1485900"/>
              <a:gd name="connsiteY20" fmla="*/ 547687 h 1088231"/>
              <a:gd name="connsiteX21" fmla="*/ 319087 w 1485900"/>
              <a:gd name="connsiteY21" fmla="*/ 476250 h 1088231"/>
              <a:gd name="connsiteX22" fmla="*/ 440531 w 1485900"/>
              <a:gd name="connsiteY22" fmla="*/ 323850 h 1088231"/>
              <a:gd name="connsiteX23" fmla="*/ 531019 w 1485900"/>
              <a:gd name="connsiteY23" fmla="*/ 185737 h 1088231"/>
              <a:gd name="connsiteX24" fmla="*/ 588169 w 1485900"/>
              <a:gd name="connsiteY24" fmla="*/ 88106 h 1088231"/>
              <a:gd name="connsiteX25" fmla="*/ 621506 w 1485900"/>
              <a:gd name="connsiteY25" fmla="*/ 26194 h 1088231"/>
              <a:gd name="connsiteX26" fmla="*/ 631031 w 1485900"/>
              <a:gd name="connsiteY26" fmla="*/ 9525 h 1088231"/>
              <a:gd name="connsiteX27" fmla="*/ 642937 w 1485900"/>
              <a:gd name="connsiteY27" fmla="*/ 0 h 1088231"/>
              <a:gd name="connsiteX28" fmla="*/ 654844 w 1485900"/>
              <a:gd name="connsiteY28" fmla="*/ 2381 h 1088231"/>
              <a:gd name="connsiteX29" fmla="*/ 666750 w 1485900"/>
              <a:gd name="connsiteY29" fmla="*/ 14287 h 1088231"/>
              <a:gd name="connsiteX30" fmla="*/ 673894 w 1485900"/>
              <a:gd name="connsiteY30" fmla="*/ 35719 h 1088231"/>
              <a:gd name="connsiteX31" fmla="*/ 681037 w 1485900"/>
              <a:gd name="connsiteY31" fmla="*/ 64294 h 1088231"/>
              <a:gd name="connsiteX32" fmla="*/ 676275 w 1485900"/>
              <a:gd name="connsiteY32" fmla="*/ 83344 h 1088231"/>
              <a:gd name="connsiteX33" fmla="*/ 611981 w 1485900"/>
              <a:gd name="connsiteY33" fmla="*/ 252412 h 1088231"/>
              <a:gd name="connsiteX34" fmla="*/ 571500 w 1485900"/>
              <a:gd name="connsiteY34" fmla="*/ 371475 h 1088231"/>
              <a:gd name="connsiteX35" fmla="*/ 550069 w 1485900"/>
              <a:gd name="connsiteY35" fmla="*/ 442912 h 1088231"/>
              <a:gd name="connsiteX36" fmla="*/ 531019 w 1485900"/>
              <a:gd name="connsiteY36" fmla="*/ 490537 h 1088231"/>
              <a:gd name="connsiteX37" fmla="*/ 511969 w 1485900"/>
              <a:gd name="connsiteY37" fmla="*/ 559594 h 1088231"/>
              <a:gd name="connsiteX38" fmla="*/ 502444 w 1485900"/>
              <a:gd name="connsiteY38" fmla="*/ 616744 h 1088231"/>
              <a:gd name="connsiteX39" fmla="*/ 502444 w 1485900"/>
              <a:gd name="connsiteY39" fmla="*/ 647700 h 1088231"/>
              <a:gd name="connsiteX40" fmla="*/ 507206 w 1485900"/>
              <a:gd name="connsiteY40" fmla="*/ 681037 h 1088231"/>
              <a:gd name="connsiteX41" fmla="*/ 519112 w 1485900"/>
              <a:gd name="connsiteY41" fmla="*/ 709612 h 1088231"/>
              <a:gd name="connsiteX42" fmla="*/ 538162 w 1485900"/>
              <a:gd name="connsiteY42" fmla="*/ 735806 h 1088231"/>
              <a:gd name="connsiteX43" fmla="*/ 561975 w 1485900"/>
              <a:gd name="connsiteY43" fmla="*/ 757237 h 1088231"/>
              <a:gd name="connsiteX44" fmla="*/ 600075 w 1485900"/>
              <a:gd name="connsiteY44" fmla="*/ 781050 h 1088231"/>
              <a:gd name="connsiteX45" fmla="*/ 640556 w 1485900"/>
              <a:gd name="connsiteY45" fmla="*/ 797719 h 1088231"/>
              <a:gd name="connsiteX46" fmla="*/ 716756 w 1485900"/>
              <a:gd name="connsiteY46" fmla="*/ 816769 h 1088231"/>
              <a:gd name="connsiteX47" fmla="*/ 807244 w 1485900"/>
              <a:gd name="connsiteY47" fmla="*/ 828675 h 1088231"/>
              <a:gd name="connsiteX48" fmla="*/ 914400 w 1485900"/>
              <a:gd name="connsiteY48" fmla="*/ 847725 h 1088231"/>
              <a:gd name="connsiteX49" fmla="*/ 1040606 w 1485900"/>
              <a:gd name="connsiteY49" fmla="*/ 859631 h 1088231"/>
              <a:gd name="connsiteX50" fmla="*/ 1195387 w 1485900"/>
              <a:gd name="connsiteY50" fmla="*/ 866775 h 1088231"/>
              <a:gd name="connsiteX51" fmla="*/ 1366837 w 1485900"/>
              <a:gd name="connsiteY51" fmla="*/ 869156 h 1088231"/>
              <a:gd name="connsiteX52" fmla="*/ 1485900 w 1485900"/>
              <a:gd name="connsiteY52" fmla="*/ 859631 h 1088231"/>
              <a:gd name="connsiteX0" fmla="*/ 1366837 w 1469231"/>
              <a:gd name="connsiteY0" fmla="*/ 869156 h 1088231"/>
              <a:gd name="connsiteX1" fmla="*/ 1469231 w 1469231"/>
              <a:gd name="connsiteY1" fmla="*/ 1069181 h 1088231"/>
              <a:gd name="connsiteX2" fmla="*/ 1245394 w 1469231"/>
              <a:gd name="connsiteY2" fmla="*/ 1083469 h 1088231"/>
              <a:gd name="connsiteX3" fmla="*/ 997744 w 1469231"/>
              <a:gd name="connsiteY3" fmla="*/ 1088231 h 1088231"/>
              <a:gd name="connsiteX4" fmla="*/ 802481 w 1469231"/>
              <a:gd name="connsiteY4" fmla="*/ 1078706 h 1088231"/>
              <a:gd name="connsiteX5" fmla="*/ 626269 w 1469231"/>
              <a:gd name="connsiteY5" fmla="*/ 1054894 h 1088231"/>
              <a:gd name="connsiteX6" fmla="*/ 483394 w 1469231"/>
              <a:gd name="connsiteY6" fmla="*/ 1023937 h 1088231"/>
              <a:gd name="connsiteX7" fmla="*/ 307181 w 1469231"/>
              <a:gd name="connsiteY7" fmla="*/ 969169 h 1088231"/>
              <a:gd name="connsiteX8" fmla="*/ 185737 w 1469231"/>
              <a:gd name="connsiteY8" fmla="*/ 923925 h 1088231"/>
              <a:gd name="connsiteX9" fmla="*/ 100012 w 1469231"/>
              <a:gd name="connsiteY9" fmla="*/ 876300 h 1088231"/>
              <a:gd name="connsiteX10" fmla="*/ 40481 w 1469231"/>
              <a:gd name="connsiteY10" fmla="*/ 823912 h 1088231"/>
              <a:gd name="connsiteX11" fmla="*/ 14287 w 1469231"/>
              <a:gd name="connsiteY11" fmla="*/ 792956 h 1088231"/>
              <a:gd name="connsiteX12" fmla="*/ 2381 w 1469231"/>
              <a:gd name="connsiteY12" fmla="*/ 766762 h 1088231"/>
              <a:gd name="connsiteX13" fmla="*/ 0 w 1469231"/>
              <a:gd name="connsiteY13" fmla="*/ 742950 h 1088231"/>
              <a:gd name="connsiteX14" fmla="*/ 9525 w 1469231"/>
              <a:gd name="connsiteY14" fmla="*/ 711994 h 1088231"/>
              <a:gd name="connsiteX15" fmla="*/ 28575 w 1469231"/>
              <a:gd name="connsiteY15" fmla="*/ 692944 h 1088231"/>
              <a:gd name="connsiteX16" fmla="*/ 78581 w 1469231"/>
              <a:gd name="connsiteY16" fmla="*/ 659606 h 1088231"/>
              <a:gd name="connsiteX17" fmla="*/ 133350 w 1469231"/>
              <a:gd name="connsiteY17" fmla="*/ 631031 h 1088231"/>
              <a:gd name="connsiteX18" fmla="*/ 180975 w 1469231"/>
              <a:gd name="connsiteY18" fmla="*/ 607219 h 1088231"/>
              <a:gd name="connsiteX19" fmla="*/ 202406 w 1469231"/>
              <a:gd name="connsiteY19" fmla="*/ 592931 h 1088231"/>
              <a:gd name="connsiteX20" fmla="*/ 252412 w 1469231"/>
              <a:gd name="connsiteY20" fmla="*/ 547687 h 1088231"/>
              <a:gd name="connsiteX21" fmla="*/ 319087 w 1469231"/>
              <a:gd name="connsiteY21" fmla="*/ 476250 h 1088231"/>
              <a:gd name="connsiteX22" fmla="*/ 440531 w 1469231"/>
              <a:gd name="connsiteY22" fmla="*/ 323850 h 1088231"/>
              <a:gd name="connsiteX23" fmla="*/ 531019 w 1469231"/>
              <a:gd name="connsiteY23" fmla="*/ 185737 h 1088231"/>
              <a:gd name="connsiteX24" fmla="*/ 588169 w 1469231"/>
              <a:gd name="connsiteY24" fmla="*/ 88106 h 1088231"/>
              <a:gd name="connsiteX25" fmla="*/ 621506 w 1469231"/>
              <a:gd name="connsiteY25" fmla="*/ 26194 h 1088231"/>
              <a:gd name="connsiteX26" fmla="*/ 631031 w 1469231"/>
              <a:gd name="connsiteY26" fmla="*/ 9525 h 1088231"/>
              <a:gd name="connsiteX27" fmla="*/ 642937 w 1469231"/>
              <a:gd name="connsiteY27" fmla="*/ 0 h 1088231"/>
              <a:gd name="connsiteX28" fmla="*/ 654844 w 1469231"/>
              <a:gd name="connsiteY28" fmla="*/ 2381 h 1088231"/>
              <a:gd name="connsiteX29" fmla="*/ 666750 w 1469231"/>
              <a:gd name="connsiteY29" fmla="*/ 14287 h 1088231"/>
              <a:gd name="connsiteX30" fmla="*/ 673894 w 1469231"/>
              <a:gd name="connsiteY30" fmla="*/ 35719 h 1088231"/>
              <a:gd name="connsiteX31" fmla="*/ 681037 w 1469231"/>
              <a:gd name="connsiteY31" fmla="*/ 64294 h 1088231"/>
              <a:gd name="connsiteX32" fmla="*/ 676275 w 1469231"/>
              <a:gd name="connsiteY32" fmla="*/ 83344 h 1088231"/>
              <a:gd name="connsiteX33" fmla="*/ 611981 w 1469231"/>
              <a:gd name="connsiteY33" fmla="*/ 252412 h 1088231"/>
              <a:gd name="connsiteX34" fmla="*/ 571500 w 1469231"/>
              <a:gd name="connsiteY34" fmla="*/ 371475 h 1088231"/>
              <a:gd name="connsiteX35" fmla="*/ 550069 w 1469231"/>
              <a:gd name="connsiteY35" fmla="*/ 442912 h 1088231"/>
              <a:gd name="connsiteX36" fmla="*/ 531019 w 1469231"/>
              <a:gd name="connsiteY36" fmla="*/ 490537 h 1088231"/>
              <a:gd name="connsiteX37" fmla="*/ 511969 w 1469231"/>
              <a:gd name="connsiteY37" fmla="*/ 559594 h 1088231"/>
              <a:gd name="connsiteX38" fmla="*/ 502444 w 1469231"/>
              <a:gd name="connsiteY38" fmla="*/ 616744 h 1088231"/>
              <a:gd name="connsiteX39" fmla="*/ 502444 w 1469231"/>
              <a:gd name="connsiteY39" fmla="*/ 647700 h 1088231"/>
              <a:gd name="connsiteX40" fmla="*/ 507206 w 1469231"/>
              <a:gd name="connsiteY40" fmla="*/ 681037 h 1088231"/>
              <a:gd name="connsiteX41" fmla="*/ 519112 w 1469231"/>
              <a:gd name="connsiteY41" fmla="*/ 709612 h 1088231"/>
              <a:gd name="connsiteX42" fmla="*/ 538162 w 1469231"/>
              <a:gd name="connsiteY42" fmla="*/ 735806 h 1088231"/>
              <a:gd name="connsiteX43" fmla="*/ 561975 w 1469231"/>
              <a:gd name="connsiteY43" fmla="*/ 757237 h 1088231"/>
              <a:gd name="connsiteX44" fmla="*/ 600075 w 1469231"/>
              <a:gd name="connsiteY44" fmla="*/ 781050 h 1088231"/>
              <a:gd name="connsiteX45" fmla="*/ 640556 w 1469231"/>
              <a:gd name="connsiteY45" fmla="*/ 797719 h 1088231"/>
              <a:gd name="connsiteX46" fmla="*/ 716756 w 1469231"/>
              <a:gd name="connsiteY46" fmla="*/ 816769 h 1088231"/>
              <a:gd name="connsiteX47" fmla="*/ 807244 w 1469231"/>
              <a:gd name="connsiteY47" fmla="*/ 828675 h 1088231"/>
              <a:gd name="connsiteX48" fmla="*/ 914400 w 1469231"/>
              <a:gd name="connsiteY48" fmla="*/ 847725 h 1088231"/>
              <a:gd name="connsiteX49" fmla="*/ 1040606 w 1469231"/>
              <a:gd name="connsiteY49" fmla="*/ 859631 h 1088231"/>
              <a:gd name="connsiteX50" fmla="*/ 1195387 w 1469231"/>
              <a:gd name="connsiteY50" fmla="*/ 866775 h 1088231"/>
              <a:gd name="connsiteX51" fmla="*/ 1366837 w 1469231"/>
              <a:gd name="connsiteY51" fmla="*/ 869156 h 1088231"/>
              <a:gd name="connsiteX0" fmla="*/ 1195387 w 1469231"/>
              <a:gd name="connsiteY0" fmla="*/ 866775 h 1088231"/>
              <a:gd name="connsiteX1" fmla="*/ 1469231 w 1469231"/>
              <a:gd name="connsiteY1" fmla="*/ 1069181 h 1088231"/>
              <a:gd name="connsiteX2" fmla="*/ 1245394 w 1469231"/>
              <a:gd name="connsiteY2" fmla="*/ 1083469 h 1088231"/>
              <a:gd name="connsiteX3" fmla="*/ 997744 w 1469231"/>
              <a:gd name="connsiteY3" fmla="*/ 1088231 h 1088231"/>
              <a:gd name="connsiteX4" fmla="*/ 802481 w 1469231"/>
              <a:gd name="connsiteY4" fmla="*/ 1078706 h 1088231"/>
              <a:gd name="connsiteX5" fmla="*/ 626269 w 1469231"/>
              <a:gd name="connsiteY5" fmla="*/ 1054894 h 1088231"/>
              <a:gd name="connsiteX6" fmla="*/ 483394 w 1469231"/>
              <a:gd name="connsiteY6" fmla="*/ 1023937 h 1088231"/>
              <a:gd name="connsiteX7" fmla="*/ 307181 w 1469231"/>
              <a:gd name="connsiteY7" fmla="*/ 969169 h 1088231"/>
              <a:gd name="connsiteX8" fmla="*/ 185737 w 1469231"/>
              <a:gd name="connsiteY8" fmla="*/ 923925 h 1088231"/>
              <a:gd name="connsiteX9" fmla="*/ 100012 w 1469231"/>
              <a:gd name="connsiteY9" fmla="*/ 876300 h 1088231"/>
              <a:gd name="connsiteX10" fmla="*/ 40481 w 1469231"/>
              <a:gd name="connsiteY10" fmla="*/ 823912 h 1088231"/>
              <a:gd name="connsiteX11" fmla="*/ 14287 w 1469231"/>
              <a:gd name="connsiteY11" fmla="*/ 792956 h 1088231"/>
              <a:gd name="connsiteX12" fmla="*/ 2381 w 1469231"/>
              <a:gd name="connsiteY12" fmla="*/ 766762 h 1088231"/>
              <a:gd name="connsiteX13" fmla="*/ 0 w 1469231"/>
              <a:gd name="connsiteY13" fmla="*/ 742950 h 1088231"/>
              <a:gd name="connsiteX14" fmla="*/ 9525 w 1469231"/>
              <a:gd name="connsiteY14" fmla="*/ 711994 h 1088231"/>
              <a:gd name="connsiteX15" fmla="*/ 28575 w 1469231"/>
              <a:gd name="connsiteY15" fmla="*/ 692944 h 1088231"/>
              <a:gd name="connsiteX16" fmla="*/ 78581 w 1469231"/>
              <a:gd name="connsiteY16" fmla="*/ 659606 h 1088231"/>
              <a:gd name="connsiteX17" fmla="*/ 133350 w 1469231"/>
              <a:gd name="connsiteY17" fmla="*/ 631031 h 1088231"/>
              <a:gd name="connsiteX18" fmla="*/ 180975 w 1469231"/>
              <a:gd name="connsiteY18" fmla="*/ 607219 h 1088231"/>
              <a:gd name="connsiteX19" fmla="*/ 202406 w 1469231"/>
              <a:gd name="connsiteY19" fmla="*/ 592931 h 1088231"/>
              <a:gd name="connsiteX20" fmla="*/ 252412 w 1469231"/>
              <a:gd name="connsiteY20" fmla="*/ 547687 h 1088231"/>
              <a:gd name="connsiteX21" fmla="*/ 319087 w 1469231"/>
              <a:gd name="connsiteY21" fmla="*/ 476250 h 1088231"/>
              <a:gd name="connsiteX22" fmla="*/ 440531 w 1469231"/>
              <a:gd name="connsiteY22" fmla="*/ 323850 h 1088231"/>
              <a:gd name="connsiteX23" fmla="*/ 531019 w 1469231"/>
              <a:gd name="connsiteY23" fmla="*/ 185737 h 1088231"/>
              <a:gd name="connsiteX24" fmla="*/ 588169 w 1469231"/>
              <a:gd name="connsiteY24" fmla="*/ 88106 h 1088231"/>
              <a:gd name="connsiteX25" fmla="*/ 621506 w 1469231"/>
              <a:gd name="connsiteY25" fmla="*/ 26194 h 1088231"/>
              <a:gd name="connsiteX26" fmla="*/ 631031 w 1469231"/>
              <a:gd name="connsiteY26" fmla="*/ 9525 h 1088231"/>
              <a:gd name="connsiteX27" fmla="*/ 642937 w 1469231"/>
              <a:gd name="connsiteY27" fmla="*/ 0 h 1088231"/>
              <a:gd name="connsiteX28" fmla="*/ 654844 w 1469231"/>
              <a:gd name="connsiteY28" fmla="*/ 2381 h 1088231"/>
              <a:gd name="connsiteX29" fmla="*/ 666750 w 1469231"/>
              <a:gd name="connsiteY29" fmla="*/ 14287 h 1088231"/>
              <a:gd name="connsiteX30" fmla="*/ 673894 w 1469231"/>
              <a:gd name="connsiteY30" fmla="*/ 35719 h 1088231"/>
              <a:gd name="connsiteX31" fmla="*/ 681037 w 1469231"/>
              <a:gd name="connsiteY31" fmla="*/ 64294 h 1088231"/>
              <a:gd name="connsiteX32" fmla="*/ 676275 w 1469231"/>
              <a:gd name="connsiteY32" fmla="*/ 83344 h 1088231"/>
              <a:gd name="connsiteX33" fmla="*/ 611981 w 1469231"/>
              <a:gd name="connsiteY33" fmla="*/ 252412 h 1088231"/>
              <a:gd name="connsiteX34" fmla="*/ 571500 w 1469231"/>
              <a:gd name="connsiteY34" fmla="*/ 371475 h 1088231"/>
              <a:gd name="connsiteX35" fmla="*/ 550069 w 1469231"/>
              <a:gd name="connsiteY35" fmla="*/ 442912 h 1088231"/>
              <a:gd name="connsiteX36" fmla="*/ 531019 w 1469231"/>
              <a:gd name="connsiteY36" fmla="*/ 490537 h 1088231"/>
              <a:gd name="connsiteX37" fmla="*/ 511969 w 1469231"/>
              <a:gd name="connsiteY37" fmla="*/ 559594 h 1088231"/>
              <a:gd name="connsiteX38" fmla="*/ 502444 w 1469231"/>
              <a:gd name="connsiteY38" fmla="*/ 616744 h 1088231"/>
              <a:gd name="connsiteX39" fmla="*/ 502444 w 1469231"/>
              <a:gd name="connsiteY39" fmla="*/ 647700 h 1088231"/>
              <a:gd name="connsiteX40" fmla="*/ 507206 w 1469231"/>
              <a:gd name="connsiteY40" fmla="*/ 681037 h 1088231"/>
              <a:gd name="connsiteX41" fmla="*/ 519112 w 1469231"/>
              <a:gd name="connsiteY41" fmla="*/ 709612 h 1088231"/>
              <a:gd name="connsiteX42" fmla="*/ 538162 w 1469231"/>
              <a:gd name="connsiteY42" fmla="*/ 735806 h 1088231"/>
              <a:gd name="connsiteX43" fmla="*/ 561975 w 1469231"/>
              <a:gd name="connsiteY43" fmla="*/ 757237 h 1088231"/>
              <a:gd name="connsiteX44" fmla="*/ 600075 w 1469231"/>
              <a:gd name="connsiteY44" fmla="*/ 781050 h 1088231"/>
              <a:gd name="connsiteX45" fmla="*/ 640556 w 1469231"/>
              <a:gd name="connsiteY45" fmla="*/ 797719 h 1088231"/>
              <a:gd name="connsiteX46" fmla="*/ 716756 w 1469231"/>
              <a:gd name="connsiteY46" fmla="*/ 816769 h 1088231"/>
              <a:gd name="connsiteX47" fmla="*/ 807244 w 1469231"/>
              <a:gd name="connsiteY47" fmla="*/ 828675 h 1088231"/>
              <a:gd name="connsiteX48" fmla="*/ 914400 w 1469231"/>
              <a:gd name="connsiteY48" fmla="*/ 847725 h 1088231"/>
              <a:gd name="connsiteX49" fmla="*/ 1040606 w 1469231"/>
              <a:gd name="connsiteY49" fmla="*/ 859631 h 1088231"/>
              <a:gd name="connsiteX50" fmla="*/ 1195387 w 1469231"/>
              <a:gd name="connsiteY50" fmla="*/ 866775 h 1088231"/>
              <a:gd name="connsiteX0" fmla="*/ 1195387 w 1245394"/>
              <a:gd name="connsiteY0" fmla="*/ 866775 h 1088231"/>
              <a:gd name="connsiteX1" fmla="*/ 1245394 w 1245394"/>
              <a:gd name="connsiteY1" fmla="*/ 1083469 h 1088231"/>
              <a:gd name="connsiteX2" fmla="*/ 997744 w 1245394"/>
              <a:gd name="connsiteY2" fmla="*/ 1088231 h 1088231"/>
              <a:gd name="connsiteX3" fmla="*/ 802481 w 1245394"/>
              <a:gd name="connsiteY3" fmla="*/ 1078706 h 1088231"/>
              <a:gd name="connsiteX4" fmla="*/ 626269 w 1245394"/>
              <a:gd name="connsiteY4" fmla="*/ 1054894 h 1088231"/>
              <a:gd name="connsiteX5" fmla="*/ 483394 w 1245394"/>
              <a:gd name="connsiteY5" fmla="*/ 1023937 h 1088231"/>
              <a:gd name="connsiteX6" fmla="*/ 307181 w 1245394"/>
              <a:gd name="connsiteY6" fmla="*/ 969169 h 1088231"/>
              <a:gd name="connsiteX7" fmla="*/ 185737 w 1245394"/>
              <a:gd name="connsiteY7" fmla="*/ 923925 h 1088231"/>
              <a:gd name="connsiteX8" fmla="*/ 100012 w 1245394"/>
              <a:gd name="connsiteY8" fmla="*/ 876300 h 1088231"/>
              <a:gd name="connsiteX9" fmla="*/ 40481 w 1245394"/>
              <a:gd name="connsiteY9" fmla="*/ 823912 h 1088231"/>
              <a:gd name="connsiteX10" fmla="*/ 14287 w 1245394"/>
              <a:gd name="connsiteY10" fmla="*/ 792956 h 1088231"/>
              <a:gd name="connsiteX11" fmla="*/ 2381 w 1245394"/>
              <a:gd name="connsiteY11" fmla="*/ 766762 h 1088231"/>
              <a:gd name="connsiteX12" fmla="*/ 0 w 1245394"/>
              <a:gd name="connsiteY12" fmla="*/ 742950 h 1088231"/>
              <a:gd name="connsiteX13" fmla="*/ 9525 w 1245394"/>
              <a:gd name="connsiteY13" fmla="*/ 711994 h 1088231"/>
              <a:gd name="connsiteX14" fmla="*/ 28575 w 1245394"/>
              <a:gd name="connsiteY14" fmla="*/ 692944 h 1088231"/>
              <a:gd name="connsiteX15" fmla="*/ 78581 w 1245394"/>
              <a:gd name="connsiteY15" fmla="*/ 659606 h 1088231"/>
              <a:gd name="connsiteX16" fmla="*/ 133350 w 1245394"/>
              <a:gd name="connsiteY16" fmla="*/ 631031 h 1088231"/>
              <a:gd name="connsiteX17" fmla="*/ 180975 w 1245394"/>
              <a:gd name="connsiteY17" fmla="*/ 607219 h 1088231"/>
              <a:gd name="connsiteX18" fmla="*/ 202406 w 1245394"/>
              <a:gd name="connsiteY18" fmla="*/ 592931 h 1088231"/>
              <a:gd name="connsiteX19" fmla="*/ 252412 w 1245394"/>
              <a:gd name="connsiteY19" fmla="*/ 547687 h 1088231"/>
              <a:gd name="connsiteX20" fmla="*/ 319087 w 1245394"/>
              <a:gd name="connsiteY20" fmla="*/ 476250 h 1088231"/>
              <a:gd name="connsiteX21" fmla="*/ 440531 w 1245394"/>
              <a:gd name="connsiteY21" fmla="*/ 323850 h 1088231"/>
              <a:gd name="connsiteX22" fmla="*/ 531019 w 1245394"/>
              <a:gd name="connsiteY22" fmla="*/ 185737 h 1088231"/>
              <a:gd name="connsiteX23" fmla="*/ 588169 w 1245394"/>
              <a:gd name="connsiteY23" fmla="*/ 88106 h 1088231"/>
              <a:gd name="connsiteX24" fmla="*/ 621506 w 1245394"/>
              <a:gd name="connsiteY24" fmla="*/ 26194 h 1088231"/>
              <a:gd name="connsiteX25" fmla="*/ 631031 w 1245394"/>
              <a:gd name="connsiteY25" fmla="*/ 9525 h 1088231"/>
              <a:gd name="connsiteX26" fmla="*/ 642937 w 1245394"/>
              <a:gd name="connsiteY26" fmla="*/ 0 h 1088231"/>
              <a:gd name="connsiteX27" fmla="*/ 654844 w 1245394"/>
              <a:gd name="connsiteY27" fmla="*/ 2381 h 1088231"/>
              <a:gd name="connsiteX28" fmla="*/ 666750 w 1245394"/>
              <a:gd name="connsiteY28" fmla="*/ 14287 h 1088231"/>
              <a:gd name="connsiteX29" fmla="*/ 673894 w 1245394"/>
              <a:gd name="connsiteY29" fmla="*/ 35719 h 1088231"/>
              <a:gd name="connsiteX30" fmla="*/ 681037 w 1245394"/>
              <a:gd name="connsiteY30" fmla="*/ 64294 h 1088231"/>
              <a:gd name="connsiteX31" fmla="*/ 676275 w 1245394"/>
              <a:gd name="connsiteY31" fmla="*/ 83344 h 1088231"/>
              <a:gd name="connsiteX32" fmla="*/ 611981 w 1245394"/>
              <a:gd name="connsiteY32" fmla="*/ 252412 h 1088231"/>
              <a:gd name="connsiteX33" fmla="*/ 571500 w 1245394"/>
              <a:gd name="connsiteY33" fmla="*/ 371475 h 1088231"/>
              <a:gd name="connsiteX34" fmla="*/ 550069 w 1245394"/>
              <a:gd name="connsiteY34" fmla="*/ 442912 h 1088231"/>
              <a:gd name="connsiteX35" fmla="*/ 531019 w 1245394"/>
              <a:gd name="connsiteY35" fmla="*/ 490537 h 1088231"/>
              <a:gd name="connsiteX36" fmla="*/ 511969 w 1245394"/>
              <a:gd name="connsiteY36" fmla="*/ 559594 h 1088231"/>
              <a:gd name="connsiteX37" fmla="*/ 502444 w 1245394"/>
              <a:gd name="connsiteY37" fmla="*/ 616744 h 1088231"/>
              <a:gd name="connsiteX38" fmla="*/ 502444 w 1245394"/>
              <a:gd name="connsiteY38" fmla="*/ 647700 h 1088231"/>
              <a:gd name="connsiteX39" fmla="*/ 507206 w 1245394"/>
              <a:gd name="connsiteY39" fmla="*/ 681037 h 1088231"/>
              <a:gd name="connsiteX40" fmla="*/ 519112 w 1245394"/>
              <a:gd name="connsiteY40" fmla="*/ 709612 h 1088231"/>
              <a:gd name="connsiteX41" fmla="*/ 538162 w 1245394"/>
              <a:gd name="connsiteY41" fmla="*/ 735806 h 1088231"/>
              <a:gd name="connsiteX42" fmla="*/ 561975 w 1245394"/>
              <a:gd name="connsiteY42" fmla="*/ 757237 h 1088231"/>
              <a:gd name="connsiteX43" fmla="*/ 600075 w 1245394"/>
              <a:gd name="connsiteY43" fmla="*/ 781050 h 1088231"/>
              <a:gd name="connsiteX44" fmla="*/ 640556 w 1245394"/>
              <a:gd name="connsiteY44" fmla="*/ 797719 h 1088231"/>
              <a:gd name="connsiteX45" fmla="*/ 716756 w 1245394"/>
              <a:gd name="connsiteY45" fmla="*/ 816769 h 1088231"/>
              <a:gd name="connsiteX46" fmla="*/ 807244 w 1245394"/>
              <a:gd name="connsiteY46" fmla="*/ 828675 h 1088231"/>
              <a:gd name="connsiteX47" fmla="*/ 914400 w 1245394"/>
              <a:gd name="connsiteY47" fmla="*/ 847725 h 1088231"/>
              <a:gd name="connsiteX48" fmla="*/ 1040606 w 1245394"/>
              <a:gd name="connsiteY48" fmla="*/ 859631 h 1088231"/>
              <a:gd name="connsiteX49" fmla="*/ 1195387 w 1245394"/>
              <a:gd name="connsiteY49" fmla="*/ 866775 h 1088231"/>
              <a:gd name="connsiteX0" fmla="*/ 1195387 w 1195387"/>
              <a:gd name="connsiteY0" fmla="*/ 866775 h 1088231"/>
              <a:gd name="connsiteX1" fmla="*/ 997744 w 1195387"/>
              <a:gd name="connsiteY1" fmla="*/ 1088231 h 1088231"/>
              <a:gd name="connsiteX2" fmla="*/ 802481 w 1195387"/>
              <a:gd name="connsiteY2" fmla="*/ 1078706 h 1088231"/>
              <a:gd name="connsiteX3" fmla="*/ 626269 w 1195387"/>
              <a:gd name="connsiteY3" fmla="*/ 1054894 h 1088231"/>
              <a:gd name="connsiteX4" fmla="*/ 483394 w 1195387"/>
              <a:gd name="connsiteY4" fmla="*/ 1023937 h 1088231"/>
              <a:gd name="connsiteX5" fmla="*/ 307181 w 1195387"/>
              <a:gd name="connsiteY5" fmla="*/ 969169 h 1088231"/>
              <a:gd name="connsiteX6" fmla="*/ 185737 w 1195387"/>
              <a:gd name="connsiteY6" fmla="*/ 923925 h 1088231"/>
              <a:gd name="connsiteX7" fmla="*/ 100012 w 1195387"/>
              <a:gd name="connsiteY7" fmla="*/ 876300 h 1088231"/>
              <a:gd name="connsiteX8" fmla="*/ 40481 w 1195387"/>
              <a:gd name="connsiteY8" fmla="*/ 823912 h 1088231"/>
              <a:gd name="connsiteX9" fmla="*/ 14287 w 1195387"/>
              <a:gd name="connsiteY9" fmla="*/ 792956 h 1088231"/>
              <a:gd name="connsiteX10" fmla="*/ 2381 w 1195387"/>
              <a:gd name="connsiteY10" fmla="*/ 766762 h 1088231"/>
              <a:gd name="connsiteX11" fmla="*/ 0 w 1195387"/>
              <a:gd name="connsiteY11" fmla="*/ 742950 h 1088231"/>
              <a:gd name="connsiteX12" fmla="*/ 9525 w 1195387"/>
              <a:gd name="connsiteY12" fmla="*/ 711994 h 1088231"/>
              <a:gd name="connsiteX13" fmla="*/ 28575 w 1195387"/>
              <a:gd name="connsiteY13" fmla="*/ 692944 h 1088231"/>
              <a:gd name="connsiteX14" fmla="*/ 78581 w 1195387"/>
              <a:gd name="connsiteY14" fmla="*/ 659606 h 1088231"/>
              <a:gd name="connsiteX15" fmla="*/ 133350 w 1195387"/>
              <a:gd name="connsiteY15" fmla="*/ 631031 h 1088231"/>
              <a:gd name="connsiteX16" fmla="*/ 180975 w 1195387"/>
              <a:gd name="connsiteY16" fmla="*/ 607219 h 1088231"/>
              <a:gd name="connsiteX17" fmla="*/ 202406 w 1195387"/>
              <a:gd name="connsiteY17" fmla="*/ 592931 h 1088231"/>
              <a:gd name="connsiteX18" fmla="*/ 252412 w 1195387"/>
              <a:gd name="connsiteY18" fmla="*/ 547687 h 1088231"/>
              <a:gd name="connsiteX19" fmla="*/ 319087 w 1195387"/>
              <a:gd name="connsiteY19" fmla="*/ 476250 h 1088231"/>
              <a:gd name="connsiteX20" fmla="*/ 440531 w 1195387"/>
              <a:gd name="connsiteY20" fmla="*/ 323850 h 1088231"/>
              <a:gd name="connsiteX21" fmla="*/ 531019 w 1195387"/>
              <a:gd name="connsiteY21" fmla="*/ 185737 h 1088231"/>
              <a:gd name="connsiteX22" fmla="*/ 588169 w 1195387"/>
              <a:gd name="connsiteY22" fmla="*/ 88106 h 1088231"/>
              <a:gd name="connsiteX23" fmla="*/ 621506 w 1195387"/>
              <a:gd name="connsiteY23" fmla="*/ 26194 h 1088231"/>
              <a:gd name="connsiteX24" fmla="*/ 631031 w 1195387"/>
              <a:gd name="connsiteY24" fmla="*/ 9525 h 1088231"/>
              <a:gd name="connsiteX25" fmla="*/ 642937 w 1195387"/>
              <a:gd name="connsiteY25" fmla="*/ 0 h 1088231"/>
              <a:gd name="connsiteX26" fmla="*/ 654844 w 1195387"/>
              <a:gd name="connsiteY26" fmla="*/ 2381 h 1088231"/>
              <a:gd name="connsiteX27" fmla="*/ 666750 w 1195387"/>
              <a:gd name="connsiteY27" fmla="*/ 14287 h 1088231"/>
              <a:gd name="connsiteX28" fmla="*/ 673894 w 1195387"/>
              <a:gd name="connsiteY28" fmla="*/ 35719 h 1088231"/>
              <a:gd name="connsiteX29" fmla="*/ 681037 w 1195387"/>
              <a:gd name="connsiteY29" fmla="*/ 64294 h 1088231"/>
              <a:gd name="connsiteX30" fmla="*/ 676275 w 1195387"/>
              <a:gd name="connsiteY30" fmla="*/ 83344 h 1088231"/>
              <a:gd name="connsiteX31" fmla="*/ 611981 w 1195387"/>
              <a:gd name="connsiteY31" fmla="*/ 252412 h 1088231"/>
              <a:gd name="connsiteX32" fmla="*/ 571500 w 1195387"/>
              <a:gd name="connsiteY32" fmla="*/ 371475 h 1088231"/>
              <a:gd name="connsiteX33" fmla="*/ 550069 w 1195387"/>
              <a:gd name="connsiteY33" fmla="*/ 442912 h 1088231"/>
              <a:gd name="connsiteX34" fmla="*/ 531019 w 1195387"/>
              <a:gd name="connsiteY34" fmla="*/ 490537 h 1088231"/>
              <a:gd name="connsiteX35" fmla="*/ 511969 w 1195387"/>
              <a:gd name="connsiteY35" fmla="*/ 559594 h 1088231"/>
              <a:gd name="connsiteX36" fmla="*/ 502444 w 1195387"/>
              <a:gd name="connsiteY36" fmla="*/ 616744 h 1088231"/>
              <a:gd name="connsiteX37" fmla="*/ 502444 w 1195387"/>
              <a:gd name="connsiteY37" fmla="*/ 647700 h 1088231"/>
              <a:gd name="connsiteX38" fmla="*/ 507206 w 1195387"/>
              <a:gd name="connsiteY38" fmla="*/ 681037 h 1088231"/>
              <a:gd name="connsiteX39" fmla="*/ 519112 w 1195387"/>
              <a:gd name="connsiteY39" fmla="*/ 709612 h 1088231"/>
              <a:gd name="connsiteX40" fmla="*/ 538162 w 1195387"/>
              <a:gd name="connsiteY40" fmla="*/ 735806 h 1088231"/>
              <a:gd name="connsiteX41" fmla="*/ 561975 w 1195387"/>
              <a:gd name="connsiteY41" fmla="*/ 757237 h 1088231"/>
              <a:gd name="connsiteX42" fmla="*/ 600075 w 1195387"/>
              <a:gd name="connsiteY42" fmla="*/ 781050 h 1088231"/>
              <a:gd name="connsiteX43" fmla="*/ 640556 w 1195387"/>
              <a:gd name="connsiteY43" fmla="*/ 797719 h 1088231"/>
              <a:gd name="connsiteX44" fmla="*/ 716756 w 1195387"/>
              <a:gd name="connsiteY44" fmla="*/ 816769 h 1088231"/>
              <a:gd name="connsiteX45" fmla="*/ 807244 w 1195387"/>
              <a:gd name="connsiteY45" fmla="*/ 828675 h 1088231"/>
              <a:gd name="connsiteX46" fmla="*/ 914400 w 1195387"/>
              <a:gd name="connsiteY46" fmla="*/ 847725 h 1088231"/>
              <a:gd name="connsiteX47" fmla="*/ 1040606 w 1195387"/>
              <a:gd name="connsiteY47" fmla="*/ 859631 h 1088231"/>
              <a:gd name="connsiteX48" fmla="*/ 1195387 w 1195387"/>
              <a:gd name="connsiteY48" fmla="*/ 866775 h 1088231"/>
              <a:gd name="connsiteX0" fmla="*/ 1040606 w 1040606"/>
              <a:gd name="connsiteY0" fmla="*/ 859631 h 1088231"/>
              <a:gd name="connsiteX1" fmla="*/ 997744 w 1040606"/>
              <a:gd name="connsiteY1" fmla="*/ 1088231 h 1088231"/>
              <a:gd name="connsiteX2" fmla="*/ 802481 w 1040606"/>
              <a:gd name="connsiteY2" fmla="*/ 1078706 h 1088231"/>
              <a:gd name="connsiteX3" fmla="*/ 626269 w 1040606"/>
              <a:gd name="connsiteY3" fmla="*/ 1054894 h 1088231"/>
              <a:gd name="connsiteX4" fmla="*/ 483394 w 1040606"/>
              <a:gd name="connsiteY4" fmla="*/ 1023937 h 1088231"/>
              <a:gd name="connsiteX5" fmla="*/ 307181 w 1040606"/>
              <a:gd name="connsiteY5" fmla="*/ 969169 h 1088231"/>
              <a:gd name="connsiteX6" fmla="*/ 185737 w 1040606"/>
              <a:gd name="connsiteY6" fmla="*/ 923925 h 1088231"/>
              <a:gd name="connsiteX7" fmla="*/ 100012 w 1040606"/>
              <a:gd name="connsiteY7" fmla="*/ 876300 h 1088231"/>
              <a:gd name="connsiteX8" fmla="*/ 40481 w 1040606"/>
              <a:gd name="connsiteY8" fmla="*/ 823912 h 1088231"/>
              <a:gd name="connsiteX9" fmla="*/ 14287 w 1040606"/>
              <a:gd name="connsiteY9" fmla="*/ 792956 h 1088231"/>
              <a:gd name="connsiteX10" fmla="*/ 2381 w 1040606"/>
              <a:gd name="connsiteY10" fmla="*/ 766762 h 1088231"/>
              <a:gd name="connsiteX11" fmla="*/ 0 w 1040606"/>
              <a:gd name="connsiteY11" fmla="*/ 742950 h 1088231"/>
              <a:gd name="connsiteX12" fmla="*/ 9525 w 1040606"/>
              <a:gd name="connsiteY12" fmla="*/ 711994 h 1088231"/>
              <a:gd name="connsiteX13" fmla="*/ 28575 w 1040606"/>
              <a:gd name="connsiteY13" fmla="*/ 692944 h 1088231"/>
              <a:gd name="connsiteX14" fmla="*/ 78581 w 1040606"/>
              <a:gd name="connsiteY14" fmla="*/ 659606 h 1088231"/>
              <a:gd name="connsiteX15" fmla="*/ 133350 w 1040606"/>
              <a:gd name="connsiteY15" fmla="*/ 631031 h 1088231"/>
              <a:gd name="connsiteX16" fmla="*/ 180975 w 1040606"/>
              <a:gd name="connsiteY16" fmla="*/ 607219 h 1088231"/>
              <a:gd name="connsiteX17" fmla="*/ 202406 w 1040606"/>
              <a:gd name="connsiteY17" fmla="*/ 592931 h 1088231"/>
              <a:gd name="connsiteX18" fmla="*/ 252412 w 1040606"/>
              <a:gd name="connsiteY18" fmla="*/ 547687 h 1088231"/>
              <a:gd name="connsiteX19" fmla="*/ 319087 w 1040606"/>
              <a:gd name="connsiteY19" fmla="*/ 476250 h 1088231"/>
              <a:gd name="connsiteX20" fmla="*/ 440531 w 1040606"/>
              <a:gd name="connsiteY20" fmla="*/ 323850 h 1088231"/>
              <a:gd name="connsiteX21" fmla="*/ 531019 w 1040606"/>
              <a:gd name="connsiteY21" fmla="*/ 185737 h 1088231"/>
              <a:gd name="connsiteX22" fmla="*/ 588169 w 1040606"/>
              <a:gd name="connsiteY22" fmla="*/ 88106 h 1088231"/>
              <a:gd name="connsiteX23" fmla="*/ 621506 w 1040606"/>
              <a:gd name="connsiteY23" fmla="*/ 26194 h 1088231"/>
              <a:gd name="connsiteX24" fmla="*/ 631031 w 1040606"/>
              <a:gd name="connsiteY24" fmla="*/ 9525 h 1088231"/>
              <a:gd name="connsiteX25" fmla="*/ 642937 w 1040606"/>
              <a:gd name="connsiteY25" fmla="*/ 0 h 1088231"/>
              <a:gd name="connsiteX26" fmla="*/ 654844 w 1040606"/>
              <a:gd name="connsiteY26" fmla="*/ 2381 h 1088231"/>
              <a:gd name="connsiteX27" fmla="*/ 666750 w 1040606"/>
              <a:gd name="connsiteY27" fmla="*/ 14287 h 1088231"/>
              <a:gd name="connsiteX28" fmla="*/ 673894 w 1040606"/>
              <a:gd name="connsiteY28" fmla="*/ 35719 h 1088231"/>
              <a:gd name="connsiteX29" fmla="*/ 681037 w 1040606"/>
              <a:gd name="connsiteY29" fmla="*/ 64294 h 1088231"/>
              <a:gd name="connsiteX30" fmla="*/ 676275 w 1040606"/>
              <a:gd name="connsiteY30" fmla="*/ 83344 h 1088231"/>
              <a:gd name="connsiteX31" fmla="*/ 611981 w 1040606"/>
              <a:gd name="connsiteY31" fmla="*/ 252412 h 1088231"/>
              <a:gd name="connsiteX32" fmla="*/ 571500 w 1040606"/>
              <a:gd name="connsiteY32" fmla="*/ 371475 h 1088231"/>
              <a:gd name="connsiteX33" fmla="*/ 550069 w 1040606"/>
              <a:gd name="connsiteY33" fmla="*/ 442912 h 1088231"/>
              <a:gd name="connsiteX34" fmla="*/ 531019 w 1040606"/>
              <a:gd name="connsiteY34" fmla="*/ 490537 h 1088231"/>
              <a:gd name="connsiteX35" fmla="*/ 511969 w 1040606"/>
              <a:gd name="connsiteY35" fmla="*/ 559594 h 1088231"/>
              <a:gd name="connsiteX36" fmla="*/ 502444 w 1040606"/>
              <a:gd name="connsiteY36" fmla="*/ 616744 h 1088231"/>
              <a:gd name="connsiteX37" fmla="*/ 502444 w 1040606"/>
              <a:gd name="connsiteY37" fmla="*/ 647700 h 1088231"/>
              <a:gd name="connsiteX38" fmla="*/ 507206 w 1040606"/>
              <a:gd name="connsiteY38" fmla="*/ 681037 h 1088231"/>
              <a:gd name="connsiteX39" fmla="*/ 519112 w 1040606"/>
              <a:gd name="connsiteY39" fmla="*/ 709612 h 1088231"/>
              <a:gd name="connsiteX40" fmla="*/ 538162 w 1040606"/>
              <a:gd name="connsiteY40" fmla="*/ 735806 h 1088231"/>
              <a:gd name="connsiteX41" fmla="*/ 561975 w 1040606"/>
              <a:gd name="connsiteY41" fmla="*/ 757237 h 1088231"/>
              <a:gd name="connsiteX42" fmla="*/ 600075 w 1040606"/>
              <a:gd name="connsiteY42" fmla="*/ 781050 h 1088231"/>
              <a:gd name="connsiteX43" fmla="*/ 640556 w 1040606"/>
              <a:gd name="connsiteY43" fmla="*/ 797719 h 1088231"/>
              <a:gd name="connsiteX44" fmla="*/ 716756 w 1040606"/>
              <a:gd name="connsiteY44" fmla="*/ 816769 h 1088231"/>
              <a:gd name="connsiteX45" fmla="*/ 807244 w 1040606"/>
              <a:gd name="connsiteY45" fmla="*/ 828675 h 1088231"/>
              <a:gd name="connsiteX46" fmla="*/ 914400 w 1040606"/>
              <a:gd name="connsiteY46" fmla="*/ 847725 h 1088231"/>
              <a:gd name="connsiteX47" fmla="*/ 1040606 w 1040606"/>
              <a:gd name="connsiteY47" fmla="*/ 859631 h 1088231"/>
              <a:gd name="connsiteX0" fmla="*/ 914400 w 997744"/>
              <a:gd name="connsiteY0" fmla="*/ 847725 h 1088231"/>
              <a:gd name="connsiteX1" fmla="*/ 997744 w 997744"/>
              <a:gd name="connsiteY1" fmla="*/ 1088231 h 1088231"/>
              <a:gd name="connsiteX2" fmla="*/ 802481 w 997744"/>
              <a:gd name="connsiteY2" fmla="*/ 1078706 h 1088231"/>
              <a:gd name="connsiteX3" fmla="*/ 626269 w 997744"/>
              <a:gd name="connsiteY3" fmla="*/ 1054894 h 1088231"/>
              <a:gd name="connsiteX4" fmla="*/ 483394 w 997744"/>
              <a:gd name="connsiteY4" fmla="*/ 1023937 h 1088231"/>
              <a:gd name="connsiteX5" fmla="*/ 307181 w 997744"/>
              <a:gd name="connsiteY5" fmla="*/ 969169 h 1088231"/>
              <a:gd name="connsiteX6" fmla="*/ 185737 w 997744"/>
              <a:gd name="connsiteY6" fmla="*/ 923925 h 1088231"/>
              <a:gd name="connsiteX7" fmla="*/ 100012 w 997744"/>
              <a:gd name="connsiteY7" fmla="*/ 876300 h 1088231"/>
              <a:gd name="connsiteX8" fmla="*/ 40481 w 997744"/>
              <a:gd name="connsiteY8" fmla="*/ 823912 h 1088231"/>
              <a:gd name="connsiteX9" fmla="*/ 14287 w 997744"/>
              <a:gd name="connsiteY9" fmla="*/ 792956 h 1088231"/>
              <a:gd name="connsiteX10" fmla="*/ 2381 w 997744"/>
              <a:gd name="connsiteY10" fmla="*/ 766762 h 1088231"/>
              <a:gd name="connsiteX11" fmla="*/ 0 w 997744"/>
              <a:gd name="connsiteY11" fmla="*/ 742950 h 1088231"/>
              <a:gd name="connsiteX12" fmla="*/ 9525 w 997744"/>
              <a:gd name="connsiteY12" fmla="*/ 711994 h 1088231"/>
              <a:gd name="connsiteX13" fmla="*/ 28575 w 997744"/>
              <a:gd name="connsiteY13" fmla="*/ 692944 h 1088231"/>
              <a:gd name="connsiteX14" fmla="*/ 78581 w 997744"/>
              <a:gd name="connsiteY14" fmla="*/ 659606 h 1088231"/>
              <a:gd name="connsiteX15" fmla="*/ 133350 w 997744"/>
              <a:gd name="connsiteY15" fmla="*/ 631031 h 1088231"/>
              <a:gd name="connsiteX16" fmla="*/ 180975 w 997744"/>
              <a:gd name="connsiteY16" fmla="*/ 607219 h 1088231"/>
              <a:gd name="connsiteX17" fmla="*/ 202406 w 997744"/>
              <a:gd name="connsiteY17" fmla="*/ 592931 h 1088231"/>
              <a:gd name="connsiteX18" fmla="*/ 252412 w 997744"/>
              <a:gd name="connsiteY18" fmla="*/ 547687 h 1088231"/>
              <a:gd name="connsiteX19" fmla="*/ 319087 w 997744"/>
              <a:gd name="connsiteY19" fmla="*/ 476250 h 1088231"/>
              <a:gd name="connsiteX20" fmla="*/ 440531 w 997744"/>
              <a:gd name="connsiteY20" fmla="*/ 323850 h 1088231"/>
              <a:gd name="connsiteX21" fmla="*/ 531019 w 997744"/>
              <a:gd name="connsiteY21" fmla="*/ 185737 h 1088231"/>
              <a:gd name="connsiteX22" fmla="*/ 588169 w 997744"/>
              <a:gd name="connsiteY22" fmla="*/ 88106 h 1088231"/>
              <a:gd name="connsiteX23" fmla="*/ 621506 w 997744"/>
              <a:gd name="connsiteY23" fmla="*/ 26194 h 1088231"/>
              <a:gd name="connsiteX24" fmla="*/ 631031 w 997744"/>
              <a:gd name="connsiteY24" fmla="*/ 9525 h 1088231"/>
              <a:gd name="connsiteX25" fmla="*/ 642937 w 997744"/>
              <a:gd name="connsiteY25" fmla="*/ 0 h 1088231"/>
              <a:gd name="connsiteX26" fmla="*/ 654844 w 997744"/>
              <a:gd name="connsiteY26" fmla="*/ 2381 h 1088231"/>
              <a:gd name="connsiteX27" fmla="*/ 666750 w 997744"/>
              <a:gd name="connsiteY27" fmla="*/ 14287 h 1088231"/>
              <a:gd name="connsiteX28" fmla="*/ 673894 w 997744"/>
              <a:gd name="connsiteY28" fmla="*/ 35719 h 1088231"/>
              <a:gd name="connsiteX29" fmla="*/ 681037 w 997744"/>
              <a:gd name="connsiteY29" fmla="*/ 64294 h 1088231"/>
              <a:gd name="connsiteX30" fmla="*/ 676275 w 997744"/>
              <a:gd name="connsiteY30" fmla="*/ 83344 h 1088231"/>
              <a:gd name="connsiteX31" fmla="*/ 611981 w 997744"/>
              <a:gd name="connsiteY31" fmla="*/ 252412 h 1088231"/>
              <a:gd name="connsiteX32" fmla="*/ 571500 w 997744"/>
              <a:gd name="connsiteY32" fmla="*/ 371475 h 1088231"/>
              <a:gd name="connsiteX33" fmla="*/ 550069 w 997744"/>
              <a:gd name="connsiteY33" fmla="*/ 442912 h 1088231"/>
              <a:gd name="connsiteX34" fmla="*/ 531019 w 997744"/>
              <a:gd name="connsiteY34" fmla="*/ 490537 h 1088231"/>
              <a:gd name="connsiteX35" fmla="*/ 511969 w 997744"/>
              <a:gd name="connsiteY35" fmla="*/ 559594 h 1088231"/>
              <a:gd name="connsiteX36" fmla="*/ 502444 w 997744"/>
              <a:gd name="connsiteY36" fmla="*/ 616744 h 1088231"/>
              <a:gd name="connsiteX37" fmla="*/ 502444 w 997744"/>
              <a:gd name="connsiteY37" fmla="*/ 647700 h 1088231"/>
              <a:gd name="connsiteX38" fmla="*/ 507206 w 997744"/>
              <a:gd name="connsiteY38" fmla="*/ 681037 h 1088231"/>
              <a:gd name="connsiteX39" fmla="*/ 519112 w 997744"/>
              <a:gd name="connsiteY39" fmla="*/ 709612 h 1088231"/>
              <a:gd name="connsiteX40" fmla="*/ 538162 w 997744"/>
              <a:gd name="connsiteY40" fmla="*/ 735806 h 1088231"/>
              <a:gd name="connsiteX41" fmla="*/ 561975 w 997744"/>
              <a:gd name="connsiteY41" fmla="*/ 757237 h 1088231"/>
              <a:gd name="connsiteX42" fmla="*/ 600075 w 997744"/>
              <a:gd name="connsiteY42" fmla="*/ 781050 h 1088231"/>
              <a:gd name="connsiteX43" fmla="*/ 640556 w 997744"/>
              <a:gd name="connsiteY43" fmla="*/ 797719 h 1088231"/>
              <a:gd name="connsiteX44" fmla="*/ 716756 w 997744"/>
              <a:gd name="connsiteY44" fmla="*/ 816769 h 1088231"/>
              <a:gd name="connsiteX45" fmla="*/ 807244 w 997744"/>
              <a:gd name="connsiteY45" fmla="*/ 828675 h 1088231"/>
              <a:gd name="connsiteX46" fmla="*/ 914400 w 997744"/>
              <a:gd name="connsiteY46" fmla="*/ 847725 h 1088231"/>
              <a:gd name="connsiteX0" fmla="*/ 807244 w 997744"/>
              <a:gd name="connsiteY0" fmla="*/ 828675 h 1088231"/>
              <a:gd name="connsiteX1" fmla="*/ 997744 w 997744"/>
              <a:gd name="connsiteY1" fmla="*/ 1088231 h 1088231"/>
              <a:gd name="connsiteX2" fmla="*/ 802481 w 997744"/>
              <a:gd name="connsiteY2" fmla="*/ 1078706 h 1088231"/>
              <a:gd name="connsiteX3" fmla="*/ 626269 w 997744"/>
              <a:gd name="connsiteY3" fmla="*/ 1054894 h 1088231"/>
              <a:gd name="connsiteX4" fmla="*/ 483394 w 997744"/>
              <a:gd name="connsiteY4" fmla="*/ 1023937 h 1088231"/>
              <a:gd name="connsiteX5" fmla="*/ 307181 w 997744"/>
              <a:gd name="connsiteY5" fmla="*/ 969169 h 1088231"/>
              <a:gd name="connsiteX6" fmla="*/ 185737 w 997744"/>
              <a:gd name="connsiteY6" fmla="*/ 923925 h 1088231"/>
              <a:gd name="connsiteX7" fmla="*/ 100012 w 997744"/>
              <a:gd name="connsiteY7" fmla="*/ 876300 h 1088231"/>
              <a:gd name="connsiteX8" fmla="*/ 40481 w 997744"/>
              <a:gd name="connsiteY8" fmla="*/ 823912 h 1088231"/>
              <a:gd name="connsiteX9" fmla="*/ 14287 w 997744"/>
              <a:gd name="connsiteY9" fmla="*/ 792956 h 1088231"/>
              <a:gd name="connsiteX10" fmla="*/ 2381 w 997744"/>
              <a:gd name="connsiteY10" fmla="*/ 766762 h 1088231"/>
              <a:gd name="connsiteX11" fmla="*/ 0 w 997744"/>
              <a:gd name="connsiteY11" fmla="*/ 742950 h 1088231"/>
              <a:gd name="connsiteX12" fmla="*/ 9525 w 997744"/>
              <a:gd name="connsiteY12" fmla="*/ 711994 h 1088231"/>
              <a:gd name="connsiteX13" fmla="*/ 28575 w 997744"/>
              <a:gd name="connsiteY13" fmla="*/ 692944 h 1088231"/>
              <a:gd name="connsiteX14" fmla="*/ 78581 w 997744"/>
              <a:gd name="connsiteY14" fmla="*/ 659606 h 1088231"/>
              <a:gd name="connsiteX15" fmla="*/ 133350 w 997744"/>
              <a:gd name="connsiteY15" fmla="*/ 631031 h 1088231"/>
              <a:gd name="connsiteX16" fmla="*/ 180975 w 997744"/>
              <a:gd name="connsiteY16" fmla="*/ 607219 h 1088231"/>
              <a:gd name="connsiteX17" fmla="*/ 202406 w 997744"/>
              <a:gd name="connsiteY17" fmla="*/ 592931 h 1088231"/>
              <a:gd name="connsiteX18" fmla="*/ 252412 w 997744"/>
              <a:gd name="connsiteY18" fmla="*/ 547687 h 1088231"/>
              <a:gd name="connsiteX19" fmla="*/ 319087 w 997744"/>
              <a:gd name="connsiteY19" fmla="*/ 476250 h 1088231"/>
              <a:gd name="connsiteX20" fmla="*/ 440531 w 997744"/>
              <a:gd name="connsiteY20" fmla="*/ 323850 h 1088231"/>
              <a:gd name="connsiteX21" fmla="*/ 531019 w 997744"/>
              <a:gd name="connsiteY21" fmla="*/ 185737 h 1088231"/>
              <a:gd name="connsiteX22" fmla="*/ 588169 w 997744"/>
              <a:gd name="connsiteY22" fmla="*/ 88106 h 1088231"/>
              <a:gd name="connsiteX23" fmla="*/ 621506 w 997744"/>
              <a:gd name="connsiteY23" fmla="*/ 26194 h 1088231"/>
              <a:gd name="connsiteX24" fmla="*/ 631031 w 997744"/>
              <a:gd name="connsiteY24" fmla="*/ 9525 h 1088231"/>
              <a:gd name="connsiteX25" fmla="*/ 642937 w 997744"/>
              <a:gd name="connsiteY25" fmla="*/ 0 h 1088231"/>
              <a:gd name="connsiteX26" fmla="*/ 654844 w 997744"/>
              <a:gd name="connsiteY26" fmla="*/ 2381 h 1088231"/>
              <a:gd name="connsiteX27" fmla="*/ 666750 w 997744"/>
              <a:gd name="connsiteY27" fmla="*/ 14287 h 1088231"/>
              <a:gd name="connsiteX28" fmla="*/ 673894 w 997744"/>
              <a:gd name="connsiteY28" fmla="*/ 35719 h 1088231"/>
              <a:gd name="connsiteX29" fmla="*/ 681037 w 997744"/>
              <a:gd name="connsiteY29" fmla="*/ 64294 h 1088231"/>
              <a:gd name="connsiteX30" fmla="*/ 676275 w 997744"/>
              <a:gd name="connsiteY30" fmla="*/ 83344 h 1088231"/>
              <a:gd name="connsiteX31" fmla="*/ 611981 w 997744"/>
              <a:gd name="connsiteY31" fmla="*/ 252412 h 1088231"/>
              <a:gd name="connsiteX32" fmla="*/ 571500 w 997744"/>
              <a:gd name="connsiteY32" fmla="*/ 371475 h 1088231"/>
              <a:gd name="connsiteX33" fmla="*/ 550069 w 997744"/>
              <a:gd name="connsiteY33" fmla="*/ 442912 h 1088231"/>
              <a:gd name="connsiteX34" fmla="*/ 531019 w 997744"/>
              <a:gd name="connsiteY34" fmla="*/ 490537 h 1088231"/>
              <a:gd name="connsiteX35" fmla="*/ 511969 w 997744"/>
              <a:gd name="connsiteY35" fmla="*/ 559594 h 1088231"/>
              <a:gd name="connsiteX36" fmla="*/ 502444 w 997744"/>
              <a:gd name="connsiteY36" fmla="*/ 616744 h 1088231"/>
              <a:gd name="connsiteX37" fmla="*/ 502444 w 997744"/>
              <a:gd name="connsiteY37" fmla="*/ 647700 h 1088231"/>
              <a:gd name="connsiteX38" fmla="*/ 507206 w 997744"/>
              <a:gd name="connsiteY38" fmla="*/ 681037 h 1088231"/>
              <a:gd name="connsiteX39" fmla="*/ 519112 w 997744"/>
              <a:gd name="connsiteY39" fmla="*/ 709612 h 1088231"/>
              <a:gd name="connsiteX40" fmla="*/ 538162 w 997744"/>
              <a:gd name="connsiteY40" fmla="*/ 735806 h 1088231"/>
              <a:gd name="connsiteX41" fmla="*/ 561975 w 997744"/>
              <a:gd name="connsiteY41" fmla="*/ 757237 h 1088231"/>
              <a:gd name="connsiteX42" fmla="*/ 600075 w 997744"/>
              <a:gd name="connsiteY42" fmla="*/ 781050 h 1088231"/>
              <a:gd name="connsiteX43" fmla="*/ 640556 w 997744"/>
              <a:gd name="connsiteY43" fmla="*/ 797719 h 1088231"/>
              <a:gd name="connsiteX44" fmla="*/ 716756 w 997744"/>
              <a:gd name="connsiteY44" fmla="*/ 816769 h 1088231"/>
              <a:gd name="connsiteX45" fmla="*/ 807244 w 997744"/>
              <a:gd name="connsiteY45" fmla="*/ 828675 h 1088231"/>
              <a:gd name="connsiteX0" fmla="*/ 716756 w 997744"/>
              <a:gd name="connsiteY0" fmla="*/ 816769 h 1088231"/>
              <a:gd name="connsiteX1" fmla="*/ 997744 w 997744"/>
              <a:gd name="connsiteY1" fmla="*/ 1088231 h 1088231"/>
              <a:gd name="connsiteX2" fmla="*/ 802481 w 997744"/>
              <a:gd name="connsiteY2" fmla="*/ 1078706 h 1088231"/>
              <a:gd name="connsiteX3" fmla="*/ 626269 w 997744"/>
              <a:gd name="connsiteY3" fmla="*/ 1054894 h 1088231"/>
              <a:gd name="connsiteX4" fmla="*/ 483394 w 997744"/>
              <a:gd name="connsiteY4" fmla="*/ 1023937 h 1088231"/>
              <a:gd name="connsiteX5" fmla="*/ 307181 w 997744"/>
              <a:gd name="connsiteY5" fmla="*/ 969169 h 1088231"/>
              <a:gd name="connsiteX6" fmla="*/ 185737 w 997744"/>
              <a:gd name="connsiteY6" fmla="*/ 923925 h 1088231"/>
              <a:gd name="connsiteX7" fmla="*/ 100012 w 997744"/>
              <a:gd name="connsiteY7" fmla="*/ 876300 h 1088231"/>
              <a:gd name="connsiteX8" fmla="*/ 40481 w 997744"/>
              <a:gd name="connsiteY8" fmla="*/ 823912 h 1088231"/>
              <a:gd name="connsiteX9" fmla="*/ 14287 w 997744"/>
              <a:gd name="connsiteY9" fmla="*/ 792956 h 1088231"/>
              <a:gd name="connsiteX10" fmla="*/ 2381 w 997744"/>
              <a:gd name="connsiteY10" fmla="*/ 766762 h 1088231"/>
              <a:gd name="connsiteX11" fmla="*/ 0 w 997744"/>
              <a:gd name="connsiteY11" fmla="*/ 742950 h 1088231"/>
              <a:gd name="connsiteX12" fmla="*/ 9525 w 997744"/>
              <a:gd name="connsiteY12" fmla="*/ 711994 h 1088231"/>
              <a:gd name="connsiteX13" fmla="*/ 28575 w 997744"/>
              <a:gd name="connsiteY13" fmla="*/ 692944 h 1088231"/>
              <a:gd name="connsiteX14" fmla="*/ 78581 w 997744"/>
              <a:gd name="connsiteY14" fmla="*/ 659606 h 1088231"/>
              <a:gd name="connsiteX15" fmla="*/ 133350 w 997744"/>
              <a:gd name="connsiteY15" fmla="*/ 631031 h 1088231"/>
              <a:gd name="connsiteX16" fmla="*/ 180975 w 997744"/>
              <a:gd name="connsiteY16" fmla="*/ 607219 h 1088231"/>
              <a:gd name="connsiteX17" fmla="*/ 202406 w 997744"/>
              <a:gd name="connsiteY17" fmla="*/ 592931 h 1088231"/>
              <a:gd name="connsiteX18" fmla="*/ 252412 w 997744"/>
              <a:gd name="connsiteY18" fmla="*/ 547687 h 1088231"/>
              <a:gd name="connsiteX19" fmla="*/ 319087 w 997744"/>
              <a:gd name="connsiteY19" fmla="*/ 476250 h 1088231"/>
              <a:gd name="connsiteX20" fmla="*/ 440531 w 997744"/>
              <a:gd name="connsiteY20" fmla="*/ 323850 h 1088231"/>
              <a:gd name="connsiteX21" fmla="*/ 531019 w 997744"/>
              <a:gd name="connsiteY21" fmla="*/ 185737 h 1088231"/>
              <a:gd name="connsiteX22" fmla="*/ 588169 w 997744"/>
              <a:gd name="connsiteY22" fmla="*/ 88106 h 1088231"/>
              <a:gd name="connsiteX23" fmla="*/ 621506 w 997744"/>
              <a:gd name="connsiteY23" fmla="*/ 26194 h 1088231"/>
              <a:gd name="connsiteX24" fmla="*/ 631031 w 997744"/>
              <a:gd name="connsiteY24" fmla="*/ 9525 h 1088231"/>
              <a:gd name="connsiteX25" fmla="*/ 642937 w 997744"/>
              <a:gd name="connsiteY25" fmla="*/ 0 h 1088231"/>
              <a:gd name="connsiteX26" fmla="*/ 654844 w 997744"/>
              <a:gd name="connsiteY26" fmla="*/ 2381 h 1088231"/>
              <a:gd name="connsiteX27" fmla="*/ 666750 w 997744"/>
              <a:gd name="connsiteY27" fmla="*/ 14287 h 1088231"/>
              <a:gd name="connsiteX28" fmla="*/ 673894 w 997744"/>
              <a:gd name="connsiteY28" fmla="*/ 35719 h 1088231"/>
              <a:gd name="connsiteX29" fmla="*/ 681037 w 997744"/>
              <a:gd name="connsiteY29" fmla="*/ 64294 h 1088231"/>
              <a:gd name="connsiteX30" fmla="*/ 676275 w 997744"/>
              <a:gd name="connsiteY30" fmla="*/ 83344 h 1088231"/>
              <a:gd name="connsiteX31" fmla="*/ 611981 w 997744"/>
              <a:gd name="connsiteY31" fmla="*/ 252412 h 1088231"/>
              <a:gd name="connsiteX32" fmla="*/ 571500 w 997744"/>
              <a:gd name="connsiteY32" fmla="*/ 371475 h 1088231"/>
              <a:gd name="connsiteX33" fmla="*/ 550069 w 997744"/>
              <a:gd name="connsiteY33" fmla="*/ 442912 h 1088231"/>
              <a:gd name="connsiteX34" fmla="*/ 531019 w 997744"/>
              <a:gd name="connsiteY34" fmla="*/ 490537 h 1088231"/>
              <a:gd name="connsiteX35" fmla="*/ 511969 w 997744"/>
              <a:gd name="connsiteY35" fmla="*/ 559594 h 1088231"/>
              <a:gd name="connsiteX36" fmla="*/ 502444 w 997744"/>
              <a:gd name="connsiteY36" fmla="*/ 616744 h 1088231"/>
              <a:gd name="connsiteX37" fmla="*/ 502444 w 997744"/>
              <a:gd name="connsiteY37" fmla="*/ 647700 h 1088231"/>
              <a:gd name="connsiteX38" fmla="*/ 507206 w 997744"/>
              <a:gd name="connsiteY38" fmla="*/ 681037 h 1088231"/>
              <a:gd name="connsiteX39" fmla="*/ 519112 w 997744"/>
              <a:gd name="connsiteY39" fmla="*/ 709612 h 1088231"/>
              <a:gd name="connsiteX40" fmla="*/ 538162 w 997744"/>
              <a:gd name="connsiteY40" fmla="*/ 735806 h 1088231"/>
              <a:gd name="connsiteX41" fmla="*/ 561975 w 997744"/>
              <a:gd name="connsiteY41" fmla="*/ 757237 h 1088231"/>
              <a:gd name="connsiteX42" fmla="*/ 600075 w 997744"/>
              <a:gd name="connsiteY42" fmla="*/ 781050 h 1088231"/>
              <a:gd name="connsiteX43" fmla="*/ 640556 w 997744"/>
              <a:gd name="connsiteY43" fmla="*/ 797719 h 1088231"/>
              <a:gd name="connsiteX44" fmla="*/ 716756 w 997744"/>
              <a:gd name="connsiteY44" fmla="*/ 816769 h 1088231"/>
              <a:gd name="connsiteX0" fmla="*/ 716756 w 802481"/>
              <a:gd name="connsiteY0" fmla="*/ 816769 h 1078706"/>
              <a:gd name="connsiteX1" fmla="*/ 802481 w 802481"/>
              <a:gd name="connsiteY1" fmla="*/ 1078706 h 1078706"/>
              <a:gd name="connsiteX2" fmla="*/ 626269 w 802481"/>
              <a:gd name="connsiteY2" fmla="*/ 1054894 h 1078706"/>
              <a:gd name="connsiteX3" fmla="*/ 483394 w 802481"/>
              <a:gd name="connsiteY3" fmla="*/ 1023937 h 1078706"/>
              <a:gd name="connsiteX4" fmla="*/ 307181 w 802481"/>
              <a:gd name="connsiteY4" fmla="*/ 969169 h 1078706"/>
              <a:gd name="connsiteX5" fmla="*/ 185737 w 802481"/>
              <a:gd name="connsiteY5" fmla="*/ 923925 h 1078706"/>
              <a:gd name="connsiteX6" fmla="*/ 100012 w 802481"/>
              <a:gd name="connsiteY6" fmla="*/ 876300 h 1078706"/>
              <a:gd name="connsiteX7" fmla="*/ 40481 w 802481"/>
              <a:gd name="connsiteY7" fmla="*/ 823912 h 1078706"/>
              <a:gd name="connsiteX8" fmla="*/ 14287 w 802481"/>
              <a:gd name="connsiteY8" fmla="*/ 792956 h 1078706"/>
              <a:gd name="connsiteX9" fmla="*/ 2381 w 802481"/>
              <a:gd name="connsiteY9" fmla="*/ 766762 h 1078706"/>
              <a:gd name="connsiteX10" fmla="*/ 0 w 802481"/>
              <a:gd name="connsiteY10" fmla="*/ 742950 h 1078706"/>
              <a:gd name="connsiteX11" fmla="*/ 9525 w 802481"/>
              <a:gd name="connsiteY11" fmla="*/ 711994 h 1078706"/>
              <a:gd name="connsiteX12" fmla="*/ 28575 w 802481"/>
              <a:gd name="connsiteY12" fmla="*/ 692944 h 1078706"/>
              <a:gd name="connsiteX13" fmla="*/ 78581 w 802481"/>
              <a:gd name="connsiteY13" fmla="*/ 659606 h 1078706"/>
              <a:gd name="connsiteX14" fmla="*/ 133350 w 802481"/>
              <a:gd name="connsiteY14" fmla="*/ 631031 h 1078706"/>
              <a:gd name="connsiteX15" fmla="*/ 180975 w 802481"/>
              <a:gd name="connsiteY15" fmla="*/ 607219 h 1078706"/>
              <a:gd name="connsiteX16" fmla="*/ 202406 w 802481"/>
              <a:gd name="connsiteY16" fmla="*/ 592931 h 1078706"/>
              <a:gd name="connsiteX17" fmla="*/ 252412 w 802481"/>
              <a:gd name="connsiteY17" fmla="*/ 547687 h 1078706"/>
              <a:gd name="connsiteX18" fmla="*/ 319087 w 802481"/>
              <a:gd name="connsiteY18" fmla="*/ 476250 h 1078706"/>
              <a:gd name="connsiteX19" fmla="*/ 440531 w 802481"/>
              <a:gd name="connsiteY19" fmla="*/ 323850 h 1078706"/>
              <a:gd name="connsiteX20" fmla="*/ 531019 w 802481"/>
              <a:gd name="connsiteY20" fmla="*/ 185737 h 1078706"/>
              <a:gd name="connsiteX21" fmla="*/ 588169 w 802481"/>
              <a:gd name="connsiteY21" fmla="*/ 88106 h 1078706"/>
              <a:gd name="connsiteX22" fmla="*/ 621506 w 802481"/>
              <a:gd name="connsiteY22" fmla="*/ 26194 h 1078706"/>
              <a:gd name="connsiteX23" fmla="*/ 631031 w 802481"/>
              <a:gd name="connsiteY23" fmla="*/ 9525 h 1078706"/>
              <a:gd name="connsiteX24" fmla="*/ 642937 w 802481"/>
              <a:gd name="connsiteY24" fmla="*/ 0 h 1078706"/>
              <a:gd name="connsiteX25" fmla="*/ 654844 w 802481"/>
              <a:gd name="connsiteY25" fmla="*/ 2381 h 1078706"/>
              <a:gd name="connsiteX26" fmla="*/ 666750 w 802481"/>
              <a:gd name="connsiteY26" fmla="*/ 14287 h 1078706"/>
              <a:gd name="connsiteX27" fmla="*/ 673894 w 802481"/>
              <a:gd name="connsiteY27" fmla="*/ 35719 h 1078706"/>
              <a:gd name="connsiteX28" fmla="*/ 681037 w 802481"/>
              <a:gd name="connsiteY28" fmla="*/ 64294 h 1078706"/>
              <a:gd name="connsiteX29" fmla="*/ 676275 w 802481"/>
              <a:gd name="connsiteY29" fmla="*/ 83344 h 1078706"/>
              <a:gd name="connsiteX30" fmla="*/ 611981 w 802481"/>
              <a:gd name="connsiteY30" fmla="*/ 252412 h 1078706"/>
              <a:gd name="connsiteX31" fmla="*/ 571500 w 802481"/>
              <a:gd name="connsiteY31" fmla="*/ 371475 h 1078706"/>
              <a:gd name="connsiteX32" fmla="*/ 550069 w 802481"/>
              <a:gd name="connsiteY32" fmla="*/ 442912 h 1078706"/>
              <a:gd name="connsiteX33" fmla="*/ 531019 w 802481"/>
              <a:gd name="connsiteY33" fmla="*/ 490537 h 1078706"/>
              <a:gd name="connsiteX34" fmla="*/ 511969 w 802481"/>
              <a:gd name="connsiteY34" fmla="*/ 559594 h 1078706"/>
              <a:gd name="connsiteX35" fmla="*/ 502444 w 802481"/>
              <a:gd name="connsiteY35" fmla="*/ 616744 h 1078706"/>
              <a:gd name="connsiteX36" fmla="*/ 502444 w 802481"/>
              <a:gd name="connsiteY36" fmla="*/ 647700 h 1078706"/>
              <a:gd name="connsiteX37" fmla="*/ 507206 w 802481"/>
              <a:gd name="connsiteY37" fmla="*/ 681037 h 1078706"/>
              <a:gd name="connsiteX38" fmla="*/ 519112 w 802481"/>
              <a:gd name="connsiteY38" fmla="*/ 709612 h 1078706"/>
              <a:gd name="connsiteX39" fmla="*/ 538162 w 802481"/>
              <a:gd name="connsiteY39" fmla="*/ 735806 h 1078706"/>
              <a:gd name="connsiteX40" fmla="*/ 561975 w 802481"/>
              <a:gd name="connsiteY40" fmla="*/ 757237 h 1078706"/>
              <a:gd name="connsiteX41" fmla="*/ 600075 w 802481"/>
              <a:gd name="connsiteY41" fmla="*/ 781050 h 1078706"/>
              <a:gd name="connsiteX42" fmla="*/ 640556 w 802481"/>
              <a:gd name="connsiteY42" fmla="*/ 797719 h 1078706"/>
              <a:gd name="connsiteX43" fmla="*/ 716756 w 802481"/>
              <a:gd name="connsiteY43" fmla="*/ 816769 h 1078706"/>
              <a:gd name="connsiteX0" fmla="*/ 716756 w 716756"/>
              <a:gd name="connsiteY0" fmla="*/ 816769 h 1054894"/>
              <a:gd name="connsiteX1" fmla="*/ 626269 w 716756"/>
              <a:gd name="connsiteY1" fmla="*/ 1054894 h 1054894"/>
              <a:gd name="connsiteX2" fmla="*/ 483394 w 716756"/>
              <a:gd name="connsiteY2" fmla="*/ 1023937 h 1054894"/>
              <a:gd name="connsiteX3" fmla="*/ 307181 w 716756"/>
              <a:gd name="connsiteY3" fmla="*/ 969169 h 1054894"/>
              <a:gd name="connsiteX4" fmla="*/ 185737 w 716756"/>
              <a:gd name="connsiteY4" fmla="*/ 923925 h 1054894"/>
              <a:gd name="connsiteX5" fmla="*/ 100012 w 716756"/>
              <a:gd name="connsiteY5" fmla="*/ 876300 h 1054894"/>
              <a:gd name="connsiteX6" fmla="*/ 40481 w 716756"/>
              <a:gd name="connsiteY6" fmla="*/ 823912 h 1054894"/>
              <a:gd name="connsiteX7" fmla="*/ 14287 w 716756"/>
              <a:gd name="connsiteY7" fmla="*/ 792956 h 1054894"/>
              <a:gd name="connsiteX8" fmla="*/ 2381 w 716756"/>
              <a:gd name="connsiteY8" fmla="*/ 766762 h 1054894"/>
              <a:gd name="connsiteX9" fmla="*/ 0 w 716756"/>
              <a:gd name="connsiteY9" fmla="*/ 742950 h 1054894"/>
              <a:gd name="connsiteX10" fmla="*/ 9525 w 716756"/>
              <a:gd name="connsiteY10" fmla="*/ 711994 h 1054894"/>
              <a:gd name="connsiteX11" fmla="*/ 28575 w 716756"/>
              <a:gd name="connsiteY11" fmla="*/ 692944 h 1054894"/>
              <a:gd name="connsiteX12" fmla="*/ 78581 w 716756"/>
              <a:gd name="connsiteY12" fmla="*/ 659606 h 1054894"/>
              <a:gd name="connsiteX13" fmla="*/ 133350 w 716756"/>
              <a:gd name="connsiteY13" fmla="*/ 631031 h 1054894"/>
              <a:gd name="connsiteX14" fmla="*/ 180975 w 716756"/>
              <a:gd name="connsiteY14" fmla="*/ 607219 h 1054894"/>
              <a:gd name="connsiteX15" fmla="*/ 202406 w 716756"/>
              <a:gd name="connsiteY15" fmla="*/ 592931 h 1054894"/>
              <a:gd name="connsiteX16" fmla="*/ 252412 w 716756"/>
              <a:gd name="connsiteY16" fmla="*/ 547687 h 1054894"/>
              <a:gd name="connsiteX17" fmla="*/ 319087 w 716756"/>
              <a:gd name="connsiteY17" fmla="*/ 476250 h 1054894"/>
              <a:gd name="connsiteX18" fmla="*/ 440531 w 716756"/>
              <a:gd name="connsiteY18" fmla="*/ 323850 h 1054894"/>
              <a:gd name="connsiteX19" fmla="*/ 531019 w 716756"/>
              <a:gd name="connsiteY19" fmla="*/ 185737 h 1054894"/>
              <a:gd name="connsiteX20" fmla="*/ 588169 w 716756"/>
              <a:gd name="connsiteY20" fmla="*/ 88106 h 1054894"/>
              <a:gd name="connsiteX21" fmla="*/ 621506 w 716756"/>
              <a:gd name="connsiteY21" fmla="*/ 26194 h 1054894"/>
              <a:gd name="connsiteX22" fmla="*/ 631031 w 716756"/>
              <a:gd name="connsiteY22" fmla="*/ 9525 h 1054894"/>
              <a:gd name="connsiteX23" fmla="*/ 642937 w 716756"/>
              <a:gd name="connsiteY23" fmla="*/ 0 h 1054894"/>
              <a:gd name="connsiteX24" fmla="*/ 654844 w 716756"/>
              <a:gd name="connsiteY24" fmla="*/ 2381 h 1054894"/>
              <a:gd name="connsiteX25" fmla="*/ 666750 w 716756"/>
              <a:gd name="connsiteY25" fmla="*/ 14287 h 1054894"/>
              <a:gd name="connsiteX26" fmla="*/ 673894 w 716756"/>
              <a:gd name="connsiteY26" fmla="*/ 35719 h 1054894"/>
              <a:gd name="connsiteX27" fmla="*/ 681037 w 716756"/>
              <a:gd name="connsiteY27" fmla="*/ 64294 h 1054894"/>
              <a:gd name="connsiteX28" fmla="*/ 676275 w 716756"/>
              <a:gd name="connsiteY28" fmla="*/ 83344 h 1054894"/>
              <a:gd name="connsiteX29" fmla="*/ 611981 w 716756"/>
              <a:gd name="connsiteY29" fmla="*/ 252412 h 1054894"/>
              <a:gd name="connsiteX30" fmla="*/ 571500 w 716756"/>
              <a:gd name="connsiteY30" fmla="*/ 371475 h 1054894"/>
              <a:gd name="connsiteX31" fmla="*/ 550069 w 716756"/>
              <a:gd name="connsiteY31" fmla="*/ 442912 h 1054894"/>
              <a:gd name="connsiteX32" fmla="*/ 531019 w 716756"/>
              <a:gd name="connsiteY32" fmla="*/ 490537 h 1054894"/>
              <a:gd name="connsiteX33" fmla="*/ 511969 w 716756"/>
              <a:gd name="connsiteY33" fmla="*/ 559594 h 1054894"/>
              <a:gd name="connsiteX34" fmla="*/ 502444 w 716756"/>
              <a:gd name="connsiteY34" fmla="*/ 616744 h 1054894"/>
              <a:gd name="connsiteX35" fmla="*/ 502444 w 716756"/>
              <a:gd name="connsiteY35" fmla="*/ 647700 h 1054894"/>
              <a:gd name="connsiteX36" fmla="*/ 507206 w 716756"/>
              <a:gd name="connsiteY36" fmla="*/ 681037 h 1054894"/>
              <a:gd name="connsiteX37" fmla="*/ 519112 w 716756"/>
              <a:gd name="connsiteY37" fmla="*/ 709612 h 1054894"/>
              <a:gd name="connsiteX38" fmla="*/ 538162 w 716756"/>
              <a:gd name="connsiteY38" fmla="*/ 735806 h 1054894"/>
              <a:gd name="connsiteX39" fmla="*/ 561975 w 716756"/>
              <a:gd name="connsiteY39" fmla="*/ 757237 h 1054894"/>
              <a:gd name="connsiteX40" fmla="*/ 600075 w 716756"/>
              <a:gd name="connsiteY40" fmla="*/ 781050 h 1054894"/>
              <a:gd name="connsiteX41" fmla="*/ 640556 w 716756"/>
              <a:gd name="connsiteY41" fmla="*/ 797719 h 1054894"/>
              <a:gd name="connsiteX42" fmla="*/ 716756 w 716756"/>
              <a:gd name="connsiteY42" fmla="*/ 816769 h 1054894"/>
              <a:gd name="connsiteX0" fmla="*/ 716756 w 716756"/>
              <a:gd name="connsiteY0" fmla="*/ 816769 h 1023937"/>
              <a:gd name="connsiteX1" fmla="*/ 483394 w 716756"/>
              <a:gd name="connsiteY1" fmla="*/ 1023937 h 1023937"/>
              <a:gd name="connsiteX2" fmla="*/ 307181 w 716756"/>
              <a:gd name="connsiteY2" fmla="*/ 969169 h 1023937"/>
              <a:gd name="connsiteX3" fmla="*/ 185737 w 716756"/>
              <a:gd name="connsiteY3" fmla="*/ 923925 h 1023937"/>
              <a:gd name="connsiteX4" fmla="*/ 100012 w 716756"/>
              <a:gd name="connsiteY4" fmla="*/ 876300 h 1023937"/>
              <a:gd name="connsiteX5" fmla="*/ 40481 w 716756"/>
              <a:gd name="connsiteY5" fmla="*/ 823912 h 1023937"/>
              <a:gd name="connsiteX6" fmla="*/ 14287 w 716756"/>
              <a:gd name="connsiteY6" fmla="*/ 792956 h 1023937"/>
              <a:gd name="connsiteX7" fmla="*/ 2381 w 716756"/>
              <a:gd name="connsiteY7" fmla="*/ 766762 h 1023937"/>
              <a:gd name="connsiteX8" fmla="*/ 0 w 716756"/>
              <a:gd name="connsiteY8" fmla="*/ 742950 h 1023937"/>
              <a:gd name="connsiteX9" fmla="*/ 9525 w 716756"/>
              <a:gd name="connsiteY9" fmla="*/ 711994 h 1023937"/>
              <a:gd name="connsiteX10" fmla="*/ 28575 w 716756"/>
              <a:gd name="connsiteY10" fmla="*/ 692944 h 1023937"/>
              <a:gd name="connsiteX11" fmla="*/ 78581 w 716756"/>
              <a:gd name="connsiteY11" fmla="*/ 659606 h 1023937"/>
              <a:gd name="connsiteX12" fmla="*/ 133350 w 716756"/>
              <a:gd name="connsiteY12" fmla="*/ 631031 h 1023937"/>
              <a:gd name="connsiteX13" fmla="*/ 180975 w 716756"/>
              <a:gd name="connsiteY13" fmla="*/ 607219 h 1023937"/>
              <a:gd name="connsiteX14" fmla="*/ 202406 w 716756"/>
              <a:gd name="connsiteY14" fmla="*/ 592931 h 1023937"/>
              <a:gd name="connsiteX15" fmla="*/ 252412 w 716756"/>
              <a:gd name="connsiteY15" fmla="*/ 547687 h 1023937"/>
              <a:gd name="connsiteX16" fmla="*/ 319087 w 716756"/>
              <a:gd name="connsiteY16" fmla="*/ 476250 h 1023937"/>
              <a:gd name="connsiteX17" fmla="*/ 440531 w 716756"/>
              <a:gd name="connsiteY17" fmla="*/ 323850 h 1023937"/>
              <a:gd name="connsiteX18" fmla="*/ 531019 w 716756"/>
              <a:gd name="connsiteY18" fmla="*/ 185737 h 1023937"/>
              <a:gd name="connsiteX19" fmla="*/ 588169 w 716756"/>
              <a:gd name="connsiteY19" fmla="*/ 88106 h 1023937"/>
              <a:gd name="connsiteX20" fmla="*/ 621506 w 716756"/>
              <a:gd name="connsiteY20" fmla="*/ 26194 h 1023937"/>
              <a:gd name="connsiteX21" fmla="*/ 631031 w 716756"/>
              <a:gd name="connsiteY21" fmla="*/ 9525 h 1023937"/>
              <a:gd name="connsiteX22" fmla="*/ 642937 w 716756"/>
              <a:gd name="connsiteY22" fmla="*/ 0 h 1023937"/>
              <a:gd name="connsiteX23" fmla="*/ 654844 w 716756"/>
              <a:gd name="connsiteY23" fmla="*/ 2381 h 1023937"/>
              <a:gd name="connsiteX24" fmla="*/ 666750 w 716756"/>
              <a:gd name="connsiteY24" fmla="*/ 14287 h 1023937"/>
              <a:gd name="connsiteX25" fmla="*/ 673894 w 716756"/>
              <a:gd name="connsiteY25" fmla="*/ 35719 h 1023937"/>
              <a:gd name="connsiteX26" fmla="*/ 681037 w 716756"/>
              <a:gd name="connsiteY26" fmla="*/ 64294 h 1023937"/>
              <a:gd name="connsiteX27" fmla="*/ 676275 w 716756"/>
              <a:gd name="connsiteY27" fmla="*/ 83344 h 1023937"/>
              <a:gd name="connsiteX28" fmla="*/ 611981 w 716756"/>
              <a:gd name="connsiteY28" fmla="*/ 252412 h 1023937"/>
              <a:gd name="connsiteX29" fmla="*/ 571500 w 716756"/>
              <a:gd name="connsiteY29" fmla="*/ 371475 h 1023937"/>
              <a:gd name="connsiteX30" fmla="*/ 550069 w 716756"/>
              <a:gd name="connsiteY30" fmla="*/ 442912 h 1023937"/>
              <a:gd name="connsiteX31" fmla="*/ 531019 w 716756"/>
              <a:gd name="connsiteY31" fmla="*/ 490537 h 1023937"/>
              <a:gd name="connsiteX32" fmla="*/ 511969 w 716756"/>
              <a:gd name="connsiteY32" fmla="*/ 559594 h 1023937"/>
              <a:gd name="connsiteX33" fmla="*/ 502444 w 716756"/>
              <a:gd name="connsiteY33" fmla="*/ 616744 h 1023937"/>
              <a:gd name="connsiteX34" fmla="*/ 502444 w 716756"/>
              <a:gd name="connsiteY34" fmla="*/ 647700 h 1023937"/>
              <a:gd name="connsiteX35" fmla="*/ 507206 w 716756"/>
              <a:gd name="connsiteY35" fmla="*/ 681037 h 1023937"/>
              <a:gd name="connsiteX36" fmla="*/ 519112 w 716756"/>
              <a:gd name="connsiteY36" fmla="*/ 709612 h 1023937"/>
              <a:gd name="connsiteX37" fmla="*/ 538162 w 716756"/>
              <a:gd name="connsiteY37" fmla="*/ 735806 h 1023937"/>
              <a:gd name="connsiteX38" fmla="*/ 561975 w 716756"/>
              <a:gd name="connsiteY38" fmla="*/ 757237 h 1023937"/>
              <a:gd name="connsiteX39" fmla="*/ 600075 w 716756"/>
              <a:gd name="connsiteY39" fmla="*/ 781050 h 1023937"/>
              <a:gd name="connsiteX40" fmla="*/ 640556 w 716756"/>
              <a:gd name="connsiteY40" fmla="*/ 797719 h 1023937"/>
              <a:gd name="connsiteX41" fmla="*/ 716756 w 716756"/>
              <a:gd name="connsiteY41" fmla="*/ 816769 h 1023937"/>
              <a:gd name="connsiteX0" fmla="*/ 716756 w 716756"/>
              <a:gd name="connsiteY0" fmla="*/ 816769 h 969169"/>
              <a:gd name="connsiteX1" fmla="*/ 307181 w 716756"/>
              <a:gd name="connsiteY1" fmla="*/ 969169 h 969169"/>
              <a:gd name="connsiteX2" fmla="*/ 185737 w 716756"/>
              <a:gd name="connsiteY2" fmla="*/ 923925 h 969169"/>
              <a:gd name="connsiteX3" fmla="*/ 100012 w 716756"/>
              <a:gd name="connsiteY3" fmla="*/ 876300 h 969169"/>
              <a:gd name="connsiteX4" fmla="*/ 40481 w 716756"/>
              <a:gd name="connsiteY4" fmla="*/ 823912 h 969169"/>
              <a:gd name="connsiteX5" fmla="*/ 14287 w 716756"/>
              <a:gd name="connsiteY5" fmla="*/ 792956 h 969169"/>
              <a:gd name="connsiteX6" fmla="*/ 2381 w 716756"/>
              <a:gd name="connsiteY6" fmla="*/ 766762 h 969169"/>
              <a:gd name="connsiteX7" fmla="*/ 0 w 716756"/>
              <a:gd name="connsiteY7" fmla="*/ 742950 h 969169"/>
              <a:gd name="connsiteX8" fmla="*/ 9525 w 716756"/>
              <a:gd name="connsiteY8" fmla="*/ 711994 h 969169"/>
              <a:gd name="connsiteX9" fmla="*/ 28575 w 716756"/>
              <a:gd name="connsiteY9" fmla="*/ 692944 h 969169"/>
              <a:gd name="connsiteX10" fmla="*/ 78581 w 716756"/>
              <a:gd name="connsiteY10" fmla="*/ 659606 h 969169"/>
              <a:gd name="connsiteX11" fmla="*/ 133350 w 716756"/>
              <a:gd name="connsiteY11" fmla="*/ 631031 h 969169"/>
              <a:gd name="connsiteX12" fmla="*/ 180975 w 716756"/>
              <a:gd name="connsiteY12" fmla="*/ 607219 h 969169"/>
              <a:gd name="connsiteX13" fmla="*/ 202406 w 716756"/>
              <a:gd name="connsiteY13" fmla="*/ 592931 h 969169"/>
              <a:gd name="connsiteX14" fmla="*/ 252412 w 716756"/>
              <a:gd name="connsiteY14" fmla="*/ 547687 h 969169"/>
              <a:gd name="connsiteX15" fmla="*/ 319087 w 716756"/>
              <a:gd name="connsiteY15" fmla="*/ 476250 h 969169"/>
              <a:gd name="connsiteX16" fmla="*/ 440531 w 716756"/>
              <a:gd name="connsiteY16" fmla="*/ 323850 h 969169"/>
              <a:gd name="connsiteX17" fmla="*/ 531019 w 716756"/>
              <a:gd name="connsiteY17" fmla="*/ 185737 h 969169"/>
              <a:gd name="connsiteX18" fmla="*/ 588169 w 716756"/>
              <a:gd name="connsiteY18" fmla="*/ 88106 h 969169"/>
              <a:gd name="connsiteX19" fmla="*/ 621506 w 716756"/>
              <a:gd name="connsiteY19" fmla="*/ 26194 h 969169"/>
              <a:gd name="connsiteX20" fmla="*/ 631031 w 716756"/>
              <a:gd name="connsiteY20" fmla="*/ 9525 h 969169"/>
              <a:gd name="connsiteX21" fmla="*/ 642937 w 716756"/>
              <a:gd name="connsiteY21" fmla="*/ 0 h 969169"/>
              <a:gd name="connsiteX22" fmla="*/ 654844 w 716756"/>
              <a:gd name="connsiteY22" fmla="*/ 2381 h 969169"/>
              <a:gd name="connsiteX23" fmla="*/ 666750 w 716756"/>
              <a:gd name="connsiteY23" fmla="*/ 14287 h 969169"/>
              <a:gd name="connsiteX24" fmla="*/ 673894 w 716756"/>
              <a:gd name="connsiteY24" fmla="*/ 35719 h 969169"/>
              <a:gd name="connsiteX25" fmla="*/ 681037 w 716756"/>
              <a:gd name="connsiteY25" fmla="*/ 64294 h 969169"/>
              <a:gd name="connsiteX26" fmla="*/ 676275 w 716756"/>
              <a:gd name="connsiteY26" fmla="*/ 83344 h 969169"/>
              <a:gd name="connsiteX27" fmla="*/ 611981 w 716756"/>
              <a:gd name="connsiteY27" fmla="*/ 252412 h 969169"/>
              <a:gd name="connsiteX28" fmla="*/ 571500 w 716756"/>
              <a:gd name="connsiteY28" fmla="*/ 371475 h 969169"/>
              <a:gd name="connsiteX29" fmla="*/ 550069 w 716756"/>
              <a:gd name="connsiteY29" fmla="*/ 442912 h 969169"/>
              <a:gd name="connsiteX30" fmla="*/ 531019 w 716756"/>
              <a:gd name="connsiteY30" fmla="*/ 490537 h 969169"/>
              <a:gd name="connsiteX31" fmla="*/ 511969 w 716756"/>
              <a:gd name="connsiteY31" fmla="*/ 559594 h 969169"/>
              <a:gd name="connsiteX32" fmla="*/ 502444 w 716756"/>
              <a:gd name="connsiteY32" fmla="*/ 616744 h 969169"/>
              <a:gd name="connsiteX33" fmla="*/ 502444 w 716756"/>
              <a:gd name="connsiteY33" fmla="*/ 647700 h 969169"/>
              <a:gd name="connsiteX34" fmla="*/ 507206 w 716756"/>
              <a:gd name="connsiteY34" fmla="*/ 681037 h 969169"/>
              <a:gd name="connsiteX35" fmla="*/ 519112 w 716756"/>
              <a:gd name="connsiteY35" fmla="*/ 709612 h 969169"/>
              <a:gd name="connsiteX36" fmla="*/ 538162 w 716756"/>
              <a:gd name="connsiteY36" fmla="*/ 735806 h 969169"/>
              <a:gd name="connsiteX37" fmla="*/ 561975 w 716756"/>
              <a:gd name="connsiteY37" fmla="*/ 757237 h 969169"/>
              <a:gd name="connsiteX38" fmla="*/ 600075 w 716756"/>
              <a:gd name="connsiteY38" fmla="*/ 781050 h 969169"/>
              <a:gd name="connsiteX39" fmla="*/ 640556 w 716756"/>
              <a:gd name="connsiteY39" fmla="*/ 797719 h 969169"/>
              <a:gd name="connsiteX40" fmla="*/ 716756 w 716756"/>
              <a:gd name="connsiteY40" fmla="*/ 816769 h 969169"/>
              <a:gd name="connsiteX0" fmla="*/ 640556 w 681037"/>
              <a:gd name="connsiteY0" fmla="*/ 797719 h 969169"/>
              <a:gd name="connsiteX1" fmla="*/ 307181 w 681037"/>
              <a:gd name="connsiteY1" fmla="*/ 969169 h 969169"/>
              <a:gd name="connsiteX2" fmla="*/ 185737 w 681037"/>
              <a:gd name="connsiteY2" fmla="*/ 923925 h 969169"/>
              <a:gd name="connsiteX3" fmla="*/ 100012 w 681037"/>
              <a:gd name="connsiteY3" fmla="*/ 876300 h 969169"/>
              <a:gd name="connsiteX4" fmla="*/ 40481 w 681037"/>
              <a:gd name="connsiteY4" fmla="*/ 823912 h 969169"/>
              <a:gd name="connsiteX5" fmla="*/ 14287 w 681037"/>
              <a:gd name="connsiteY5" fmla="*/ 792956 h 969169"/>
              <a:gd name="connsiteX6" fmla="*/ 2381 w 681037"/>
              <a:gd name="connsiteY6" fmla="*/ 766762 h 969169"/>
              <a:gd name="connsiteX7" fmla="*/ 0 w 681037"/>
              <a:gd name="connsiteY7" fmla="*/ 742950 h 969169"/>
              <a:gd name="connsiteX8" fmla="*/ 9525 w 681037"/>
              <a:gd name="connsiteY8" fmla="*/ 711994 h 969169"/>
              <a:gd name="connsiteX9" fmla="*/ 28575 w 681037"/>
              <a:gd name="connsiteY9" fmla="*/ 692944 h 969169"/>
              <a:gd name="connsiteX10" fmla="*/ 78581 w 681037"/>
              <a:gd name="connsiteY10" fmla="*/ 659606 h 969169"/>
              <a:gd name="connsiteX11" fmla="*/ 133350 w 681037"/>
              <a:gd name="connsiteY11" fmla="*/ 631031 h 969169"/>
              <a:gd name="connsiteX12" fmla="*/ 180975 w 681037"/>
              <a:gd name="connsiteY12" fmla="*/ 607219 h 969169"/>
              <a:gd name="connsiteX13" fmla="*/ 202406 w 681037"/>
              <a:gd name="connsiteY13" fmla="*/ 592931 h 969169"/>
              <a:gd name="connsiteX14" fmla="*/ 252412 w 681037"/>
              <a:gd name="connsiteY14" fmla="*/ 547687 h 969169"/>
              <a:gd name="connsiteX15" fmla="*/ 319087 w 681037"/>
              <a:gd name="connsiteY15" fmla="*/ 476250 h 969169"/>
              <a:gd name="connsiteX16" fmla="*/ 440531 w 681037"/>
              <a:gd name="connsiteY16" fmla="*/ 323850 h 969169"/>
              <a:gd name="connsiteX17" fmla="*/ 531019 w 681037"/>
              <a:gd name="connsiteY17" fmla="*/ 185737 h 969169"/>
              <a:gd name="connsiteX18" fmla="*/ 588169 w 681037"/>
              <a:gd name="connsiteY18" fmla="*/ 88106 h 969169"/>
              <a:gd name="connsiteX19" fmla="*/ 621506 w 681037"/>
              <a:gd name="connsiteY19" fmla="*/ 26194 h 969169"/>
              <a:gd name="connsiteX20" fmla="*/ 631031 w 681037"/>
              <a:gd name="connsiteY20" fmla="*/ 9525 h 969169"/>
              <a:gd name="connsiteX21" fmla="*/ 642937 w 681037"/>
              <a:gd name="connsiteY21" fmla="*/ 0 h 969169"/>
              <a:gd name="connsiteX22" fmla="*/ 654844 w 681037"/>
              <a:gd name="connsiteY22" fmla="*/ 2381 h 969169"/>
              <a:gd name="connsiteX23" fmla="*/ 666750 w 681037"/>
              <a:gd name="connsiteY23" fmla="*/ 14287 h 969169"/>
              <a:gd name="connsiteX24" fmla="*/ 673894 w 681037"/>
              <a:gd name="connsiteY24" fmla="*/ 35719 h 969169"/>
              <a:gd name="connsiteX25" fmla="*/ 681037 w 681037"/>
              <a:gd name="connsiteY25" fmla="*/ 64294 h 969169"/>
              <a:gd name="connsiteX26" fmla="*/ 676275 w 681037"/>
              <a:gd name="connsiteY26" fmla="*/ 83344 h 969169"/>
              <a:gd name="connsiteX27" fmla="*/ 611981 w 681037"/>
              <a:gd name="connsiteY27" fmla="*/ 252412 h 969169"/>
              <a:gd name="connsiteX28" fmla="*/ 571500 w 681037"/>
              <a:gd name="connsiteY28" fmla="*/ 371475 h 969169"/>
              <a:gd name="connsiteX29" fmla="*/ 550069 w 681037"/>
              <a:gd name="connsiteY29" fmla="*/ 442912 h 969169"/>
              <a:gd name="connsiteX30" fmla="*/ 531019 w 681037"/>
              <a:gd name="connsiteY30" fmla="*/ 490537 h 969169"/>
              <a:gd name="connsiteX31" fmla="*/ 511969 w 681037"/>
              <a:gd name="connsiteY31" fmla="*/ 559594 h 969169"/>
              <a:gd name="connsiteX32" fmla="*/ 502444 w 681037"/>
              <a:gd name="connsiteY32" fmla="*/ 616744 h 969169"/>
              <a:gd name="connsiteX33" fmla="*/ 502444 w 681037"/>
              <a:gd name="connsiteY33" fmla="*/ 647700 h 969169"/>
              <a:gd name="connsiteX34" fmla="*/ 507206 w 681037"/>
              <a:gd name="connsiteY34" fmla="*/ 681037 h 969169"/>
              <a:gd name="connsiteX35" fmla="*/ 519112 w 681037"/>
              <a:gd name="connsiteY35" fmla="*/ 709612 h 969169"/>
              <a:gd name="connsiteX36" fmla="*/ 538162 w 681037"/>
              <a:gd name="connsiteY36" fmla="*/ 735806 h 969169"/>
              <a:gd name="connsiteX37" fmla="*/ 561975 w 681037"/>
              <a:gd name="connsiteY37" fmla="*/ 757237 h 969169"/>
              <a:gd name="connsiteX38" fmla="*/ 600075 w 681037"/>
              <a:gd name="connsiteY38" fmla="*/ 781050 h 969169"/>
              <a:gd name="connsiteX39" fmla="*/ 640556 w 681037"/>
              <a:gd name="connsiteY39" fmla="*/ 797719 h 969169"/>
              <a:gd name="connsiteX0" fmla="*/ 600075 w 681037"/>
              <a:gd name="connsiteY0" fmla="*/ 781050 h 969169"/>
              <a:gd name="connsiteX1" fmla="*/ 307181 w 681037"/>
              <a:gd name="connsiteY1" fmla="*/ 969169 h 969169"/>
              <a:gd name="connsiteX2" fmla="*/ 185737 w 681037"/>
              <a:gd name="connsiteY2" fmla="*/ 923925 h 969169"/>
              <a:gd name="connsiteX3" fmla="*/ 100012 w 681037"/>
              <a:gd name="connsiteY3" fmla="*/ 876300 h 969169"/>
              <a:gd name="connsiteX4" fmla="*/ 40481 w 681037"/>
              <a:gd name="connsiteY4" fmla="*/ 823912 h 969169"/>
              <a:gd name="connsiteX5" fmla="*/ 14287 w 681037"/>
              <a:gd name="connsiteY5" fmla="*/ 792956 h 969169"/>
              <a:gd name="connsiteX6" fmla="*/ 2381 w 681037"/>
              <a:gd name="connsiteY6" fmla="*/ 766762 h 969169"/>
              <a:gd name="connsiteX7" fmla="*/ 0 w 681037"/>
              <a:gd name="connsiteY7" fmla="*/ 742950 h 969169"/>
              <a:gd name="connsiteX8" fmla="*/ 9525 w 681037"/>
              <a:gd name="connsiteY8" fmla="*/ 711994 h 969169"/>
              <a:gd name="connsiteX9" fmla="*/ 28575 w 681037"/>
              <a:gd name="connsiteY9" fmla="*/ 692944 h 969169"/>
              <a:gd name="connsiteX10" fmla="*/ 78581 w 681037"/>
              <a:gd name="connsiteY10" fmla="*/ 659606 h 969169"/>
              <a:gd name="connsiteX11" fmla="*/ 133350 w 681037"/>
              <a:gd name="connsiteY11" fmla="*/ 631031 h 969169"/>
              <a:gd name="connsiteX12" fmla="*/ 180975 w 681037"/>
              <a:gd name="connsiteY12" fmla="*/ 607219 h 969169"/>
              <a:gd name="connsiteX13" fmla="*/ 202406 w 681037"/>
              <a:gd name="connsiteY13" fmla="*/ 592931 h 969169"/>
              <a:gd name="connsiteX14" fmla="*/ 252412 w 681037"/>
              <a:gd name="connsiteY14" fmla="*/ 547687 h 969169"/>
              <a:gd name="connsiteX15" fmla="*/ 319087 w 681037"/>
              <a:gd name="connsiteY15" fmla="*/ 476250 h 969169"/>
              <a:gd name="connsiteX16" fmla="*/ 440531 w 681037"/>
              <a:gd name="connsiteY16" fmla="*/ 323850 h 969169"/>
              <a:gd name="connsiteX17" fmla="*/ 531019 w 681037"/>
              <a:gd name="connsiteY17" fmla="*/ 185737 h 969169"/>
              <a:gd name="connsiteX18" fmla="*/ 588169 w 681037"/>
              <a:gd name="connsiteY18" fmla="*/ 88106 h 969169"/>
              <a:gd name="connsiteX19" fmla="*/ 621506 w 681037"/>
              <a:gd name="connsiteY19" fmla="*/ 26194 h 969169"/>
              <a:gd name="connsiteX20" fmla="*/ 631031 w 681037"/>
              <a:gd name="connsiteY20" fmla="*/ 9525 h 969169"/>
              <a:gd name="connsiteX21" fmla="*/ 642937 w 681037"/>
              <a:gd name="connsiteY21" fmla="*/ 0 h 969169"/>
              <a:gd name="connsiteX22" fmla="*/ 654844 w 681037"/>
              <a:gd name="connsiteY22" fmla="*/ 2381 h 969169"/>
              <a:gd name="connsiteX23" fmla="*/ 666750 w 681037"/>
              <a:gd name="connsiteY23" fmla="*/ 14287 h 969169"/>
              <a:gd name="connsiteX24" fmla="*/ 673894 w 681037"/>
              <a:gd name="connsiteY24" fmla="*/ 35719 h 969169"/>
              <a:gd name="connsiteX25" fmla="*/ 681037 w 681037"/>
              <a:gd name="connsiteY25" fmla="*/ 64294 h 969169"/>
              <a:gd name="connsiteX26" fmla="*/ 676275 w 681037"/>
              <a:gd name="connsiteY26" fmla="*/ 83344 h 969169"/>
              <a:gd name="connsiteX27" fmla="*/ 611981 w 681037"/>
              <a:gd name="connsiteY27" fmla="*/ 252412 h 969169"/>
              <a:gd name="connsiteX28" fmla="*/ 571500 w 681037"/>
              <a:gd name="connsiteY28" fmla="*/ 371475 h 969169"/>
              <a:gd name="connsiteX29" fmla="*/ 550069 w 681037"/>
              <a:gd name="connsiteY29" fmla="*/ 442912 h 969169"/>
              <a:gd name="connsiteX30" fmla="*/ 531019 w 681037"/>
              <a:gd name="connsiteY30" fmla="*/ 490537 h 969169"/>
              <a:gd name="connsiteX31" fmla="*/ 511969 w 681037"/>
              <a:gd name="connsiteY31" fmla="*/ 559594 h 969169"/>
              <a:gd name="connsiteX32" fmla="*/ 502444 w 681037"/>
              <a:gd name="connsiteY32" fmla="*/ 616744 h 969169"/>
              <a:gd name="connsiteX33" fmla="*/ 502444 w 681037"/>
              <a:gd name="connsiteY33" fmla="*/ 647700 h 969169"/>
              <a:gd name="connsiteX34" fmla="*/ 507206 w 681037"/>
              <a:gd name="connsiteY34" fmla="*/ 681037 h 969169"/>
              <a:gd name="connsiteX35" fmla="*/ 519112 w 681037"/>
              <a:gd name="connsiteY35" fmla="*/ 709612 h 969169"/>
              <a:gd name="connsiteX36" fmla="*/ 538162 w 681037"/>
              <a:gd name="connsiteY36" fmla="*/ 735806 h 969169"/>
              <a:gd name="connsiteX37" fmla="*/ 561975 w 681037"/>
              <a:gd name="connsiteY37" fmla="*/ 757237 h 969169"/>
              <a:gd name="connsiteX38" fmla="*/ 600075 w 681037"/>
              <a:gd name="connsiteY38" fmla="*/ 781050 h 969169"/>
              <a:gd name="connsiteX0" fmla="*/ 561975 w 681037"/>
              <a:gd name="connsiteY0" fmla="*/ 757237 h 969169"/>
              <a:gd name="connsiteX1" fmla="*/ 307181 w 681037"/>
              <a:gd name="connsiteY1" fmla="*/ 969169 h 969169"/>
              <a:gd name="connsiteX2" fmla="*/ 185737 w 681037"/>
              <a:gd name="connsiteY2" fmla="*/ 923925 h 969169"/>
              <a:gd name="connsiteX3" fmla="*/ 100012 w 681037"/>
              <a:gd name="connsiteY3" fmla="*/ 876300 h 969169"/>
              <a:gd name="connsiteX4" fmla="*/ 40481 w 681037"/>
              <a:gd name="connsiteY4" fmla="*/ 823912 h 969169"/>
              <a:gd name="connsiteX5" fmla="*/ 14287 w 681037"/>
              <a:gd name="connsiteY5" fmla="*/ 792956 h 969169"/>
              <a:gd name="connsiteX6" fmla="*/ 2381 w 681037"/>
              <a:gd name="connsiteY6" fmla="*/ 766762 h 969169"/>
              <a:gd name="connsiteX7" fmla="*/ 0 w 681037"/>
              <a:gd name="connsiteY7" fmla="*/ 742950 h 969169"/>
              <a:gd name="connsiteX8" fmla="*/ 9525 w 681037"/>
              <a:gd name="connsiteY8" fmla="*/ 711994 h 969169"/>
              <a:gd name="connsiteX9" fmla="*/ 28575 w 681037"/>
              <a:gd name="connsiteY9" fmla="*/ 692944 h 969169"/>
              <a:gd name="connsiteX10" fmla="*/ 78581 w 681037"/>
              <a:gd name="connsiteY10" fmla="*/ 659606 h 969169"/>
              <a:gd name="connsiteX11" fmla="*/ 133350 w 681037"/>
              <a:gd name="connsiteY11" fmla="*/ 631031 h 969169"/>
              <a:gd name="connsiteX12" fmla="*/ 180975 w 681037"/>
              <a:gd name="connsiteY12" fmla="*/ 607219 h 969169"/>
              <a:gd name="connsiteX13" fmla="*/ 202406 w 681037"/>
              <a:gd name="connsiteY13" fmla="*/ 592931 h 969169"/>
              <a:gd name="connsiteX14" fmla="*/ 252412 w 681037"/>
              <a:gd name="connsiteY14" fmla="*/ 547687 h 969169"/>
              <a:gd name="connsiteX15" fmla="*/ 319087 w 681037"/>
              <a:gd name="connsiteY15" fmla="*/ 476250 h 969169"/>
              <a:gd name="connsiteX16" fmla="*/ 440531 w 681037"/>
              <a:gd name="connsiteY16" fmla="*/ 323850 h 969169"/>
              <a:gd name="connsiteX17" fmla="*/ 531019 w 681037"/>
              <a:gd name="connsiteY17" fmla="*/ 185737 h 969169"/>
              <a:gd name="connsiteX18" fmla="*/ 588169 w 681037"/>
              <a:gd name="connsiteY18" fmla="*/ 88106 h 969169"/>
              <a:gd name="connsiteX19" fmla="*/ 621506 w 681037"/>
              <a:gd name="connsiteY19" fmla="*/ 26194 h 969169"/>
              <a:gd name="connsiteX20" fmla="*/ 631031 w 681037"/>
              <a:gd name="connsiteY20" fmla="*/ 9525 h 969169"/>
              <a:gd name="connsiteX21" fmla="*/ 642937 w 681037"/>
              <a:gd name="connsiteY21" fmla="*/ 0 h 969169"/>
              <a:gd name="connsiteX22" fmla="*/ 654844 w 681037"/>
              <a:gd name="connsiteY22" fmla="*/ 2381 h 969169"/>
              <a:gd name="connsiteX23" fmla="*/ 666750 w 681037"/>
              <a:gd name="connsiteY23" fmla="*/ 14287 h 969169"/>
              <a:gd name="connsiteX24" fmla="*/ 673894 w 681037"/>
              <a:gd name="connsiteY24" fmla="*/ 35719 h 969169"/>
              <a:gd name="connsiteX25" fmla="*/ 681037 w 681037"/>
              <a:gd name="connsiteY25" fmla="*/ 64294 h 969169"/>
              <a:gd name="connsiteX26" fmla="*/ 676275 w 681037"/>
              <a:gd name="connsiteY26" fmla="*/ 83344 h 969169"/>
              <a:gd name="connsiteX27" fmla="*/ 611981 w 681037"/>
              <a:gd name="connsiteY27" fmla="*/ 252412 h 969169"/>
              <a:gd name="connsiteX28" fmla="*/ 571500 w 681037"/>
              <a:gd name="connsiteY28" fmla="*/ 371475 h 969169"/>
              <a:gd name="connsiteX29" fmla="*/ 550069 w 681037"/>
              <a:gd name="connsiteY29" fmla="*/ 442912 h 969169"/>
              <a:gd name="connsiteX30" fmla="*/ 531019 w 681037"/>
              <a:gd name="connsiteY30" fmla="*/ 490537 h 969169"/>
              <a:gd name="connsiteX31" fmla="*/ 511969 w 681037"/>
              <a:gd name="connsiteY31" fmla="*/ 559594 h 969169"/>
              <a:gd name="connsiteX32" fmla="*/ 502444 w 681037"/>
              <a:gd name="connsiteY32" fmla="*/ 616744 h 969169"/>
              <a:gd name="connsiteX33" fmla="*/ 502444 w 681037"/>
              <a:gd name="connsiteY33" fmla="*/ 647700 h 969169"/>
              <a:gd name="connsiteX34" fmla="*/ 507206 w 681037"/>
              <a:gd name="connsiteY34" fmla="*/ 681037 h 969169"/>
              <a:gd name="connsiteX35" fmla="*/ 519112 w 681037"/>
              <a:gd name="connsiteY35" fmla="*/ 709612 h 969169"/>
              <a:gd name="connsiteX36" fmla="*/ 538162 w 681037"/>
              <a:gd name="connsiteY36" fmla="*/ 735806 h 969169"/>
              <a:gd name="connsiteX37" fmla="*/ 561975 w 681037"/>
              <a:gd name="connsiteY37" fmla="*/ 757237 h 969169"/>
              <a:gd name="connsiteX0" fmla="*/ 561975 w 681037"/>
              <a:gd name="connsiteY0" fmla="*/ 757237 h 923925"/>
              <a:gd name="connsiteX1" fmla="*/ 185737 w 681037"/>
              <a:gd name="connsiteY1" fmla="*/ 923925 h 923925"/>
              <a:gd name="connsiteX2" fmla="*/ 100012 w 681037"/>
              <a:gd name="connsiteY2" fmla="*/ 876300 h 923925"/>
              <a:gd name="connsiteX3" fmla="*/ 40481 w 681037"/>
              <a:gd name="connsiteY3" fmla="*/ 823912 h 923925"/>
              <a:gd name="connsiteX4" fmla="*/ 14287 w 681037"/>
              <a:gd name="connsiteY4" fmla="*/ 792956 h 923925"/>
              <a:gd name="connsiteX5" fmla="*/ 2381 w 681037"/>
              <a:gd name="connsiteY5" fmla="*/ 766762 h 923925"/>
              <a:gd name="connsiteX6" fmla="*/ 0 w 681037"/>
              <a:gd name="connsiteY6" fmla="*/ 742950 h 923925"/>
              <a:gd name="connsiteX7" fmla="*/ 9525 w 681037"/>
              <a:gd name="connsiteY7" fmla="*/ 711994 h 923925"/>
              <a:gd name="connsiteX8" fmla="*/ 28575 w 681037"/>
              <a:gd name="connsiteY8" fmla="*/ 692944 h 923925"/>
              <a:gd name="connsiteX9" fmla="*/ 78581 w 681037"/>
              <a:gd name="connsiteY9" fmla="*/ 659606 h 923925"/>
              <a:gd name="connsiteX10" fmla="*/ 133350 w 681037"/>
              <a:gd name="connsiteY10" fmla="*/ 631031 h 923925"/>
              <a:gd name="connsiteX11" fmla="*/ 180975 w 681037"/>
              <a:gd name="connsiteY11" fmla="*/ 607219 h 923925"/>
              <a:gd name="connsiteX12" fmla="*/ 202406 w 681037"/>
              <a:gd name="connsiteY12" fmla="*/ 592931 h 923925"/>
              <a:gd name="connsiteX13" fmla="*/ 252412 w 681037"/>
              <a:gd name="connsiteY13" fmla="*/ 547687 h 923925"/>
              <a:gd name="connsiteX14" fmla="*/ 319087 w 681037"/>
              <a:gd name="connsiteY14" fmla="*/ 476250 h 923925"/>
              <a:gd name="connsiteX15" fmla="*/ 440531 w 681037"/>
              <a:gd name="connsiteY15" fmla="*/ 323850 h 923925"/>
              <a:gd name="connsiteX16" fmla="*/ 531019 w 681037"/>
              <a:gd name="connsiteY16" fmla="*/ 185737 h 923925"/>
              <a:gd name="connsiteX17" fmla="*/ 588169 w 681037"/>
              <a:gd name="connsiteY17" fmla="*/ 88106 h 923925"/>
              <a:gd name="connsiteX18" fmla="*/ 621506 w 681037"/>
              <a:gd name="connsiteY18" fmla="*/ 26194 h 923925"/>
              <a:gd name="connsiteX19" fmla="*/ 631031 w 681037"/>
              <a:gd name="connsiteY19" fmla="*/ 9525 h 923925"/>
              <a:gd name="connsiteX20" fmla="*/ 642937 w 681037"/>
              <a:gd name="connsiteY20" fmla="*/ 0 h 923925"/>
              <a:gd name="connsiteX21" fmla="*/ 654844 w 681037"/>
              <a:gd name="connsiteY21" fmla="*/ 2381 h 923925"/>
              <a:gd name="connsiteX22" fmla="*/ 666750 w 681037"/>
              <a:gd name="connsiteY22" fmla="*/ 14287 h 923925"/>
              <a:gd name="connsiteX23" fmla="*/ 673894 w 681037"/>
              <a:gd name="connsiteY23" fmla="*/ 35719 h 923925"/>
              <a:gd name="connsiteX24" fmla="*/ 681037 w 681037"/>
              <a:gd name="connsiteY24" fmla="*/ 64294 h 923925"/>
              <a:gd name="connsiteX25" fmla="*/ 676275 w 681037"/>
              <a:gd name="connsiteY25" fmla="*/ 83344 h 923925"/>
              <a:gd name="connsiteX26" fmla="*/ 611981 w 681037"/>
              <a:gd name="connsiteY26" fmla="*/ 252412 h 923925"/>
              <a:gd name="connsiteX27" fmla="*/ 571500 w 681037"/>
              <a:gd name="connsiteY27" fmla="*/ 371475 h 923925"/>
              <a:gd name="connsiteX28" fmla="*/ 550069 w 681037"/>
              <a:gd name="connsiteY28" fmla="*/ 442912 h 923925"/>
              <a:gd name="connsiteX29" fmla="*/ 531019 w 681037"/>
              <a:gd name="connsiteY29" fmla="*/ 490537 h 923925"/>
              <a:gd name="connsiteX30" fmla="*/ 511969 w 681037"/>
              <a:gd name="connsiteY30" fmla="*/ 559594 h 923925"/>
              <a:gd name="connsiteX31" fmla="*/ 502444 w 681037"/>
              <a:gd name="connsiteY31" fmla="*/ 616744 h 923925"/>
              <a:gd name="connsiteX32" fmla="*/ 502444 w 681037"/>
              <a:gd name="connsiteY32" fmla="*/ 647700 h 923925"/>
              <a:gd name="connsiteX33" fmla="*/ 507206 w 681037"/>
              <a:gd name="connsiteY33" fmla="*/ 681037 h 923925"/>
              <a:gd name="connsiteX34" fmla="*/ 519112 w 681037"/>
              <a:gd name="connsiteY34" fmla="*/ 709612 h 923925"/>
              <a:gd name="connsiteX35" fmla="*/ 538162 w 681037"/>
              <a:gd name="connsiteY35" fmla="*/ 735806 h 923925"/>
              <a:gd name="connsiteX36" fmla="*/ 561975 w 681037"/>
              <a:gd name="connsiteY36" fmla="*/ 757237 h 923925"/>
              <a:gd name="connsiteX0" fmla="*/ 561975 w 681037"/>
              <a:gd name="connsiteY0" fmla="*/ 757237 h 876300"/>
              <a:gd name="connsiteX1" fmla="*/ 100012 w 681037"/>
              <a:gd name="connsiteY1" fmla="*/ 876300 h 876300"/>
              <a:gd name="connsiteX2" fmla="*/ 40481 w 681037"/>
              <a:gd name="connsiteY2" fmla="*/ 823912 h 876300"/>
              <a:gd name="connsiteX3" fmla="*/ 14287 w 681037"/>
              <a:gd name="connsiteY3" fmla="*/ 792956 h 876300"/>
              <a:gd name="connsiteX4" fmla="*/ 2381 w 681037"/>
              <a:gd name="connsiteY4" fmla="*/ 766762 h 876300"/>
              <a:gd name="connsiteX5" fmla="*/ 0 w 681037"/>
              <a:gd name="connsiteY5" fmla="*/ 742950 h 876300"/>
              <a:gd name="connsiteX6" fmla="*/ 9525 w 681037"/>
              <a:gd name="connsiteY6" fmla="*/ 711994 h 876300"/>
              <a:gd name="connsiteX7" fmla="*/ 28575 w 681037"/>
              <a:gd name="connsiteY7" fmla="*/ 692944 h 876300"/>
              <a:gd name="connsiteX8" fmla="*/ 78581 w 681037"/>
              <a:gd name="connsiteY8" fmla="*/ 659606 h 876300"/>
              <a:gd name="connsiteX9" fmla="*/ 133350 w 681037"/>
              <a:gd name="connsiteY9" fmla="*/ 631031 h 876300"/>
              <a:gd name="connsiteX10" fmla="*/ 180975 w 681037"/>
              <a:gd name="connsiteY10" fmla="*/ 607219 h 876300"/>
              <a:gd name="connsiteX11" fmla="*/ 202406 w 681037"/>
              <a:gd name="connsiteY11" fmla="*/ 592931 h 876300"/>
              <a:gd name="connsiteX12" fmla="*/ 252412 w 681037"/>
              <a:gd name="connsiteY12" fmla="*/ 547687 h 876300"/>
              <a:gd name="connsiteX13" fmla="*/ 319087 w 681037"/>
              <a:gd name="connsiteY13" fmla="*/ 476250 h 876300"/>
              <a:gd name="connsiteX14" fmla="*/ 440531 w 681037"/>
              <a:gd name="connsiteY14" fmla="*/ 323850 h 876300"/>
              <a:gd name="connsiteX15" fmla="*/ 531019 w 681037"/>
              <a:gd name="connsiteY15" fmla="*/ 185737 h 876300"/>
              <a:gd name="connsiteX16" fmla="*/ 588169 w 681037"/>
              <a:gd name="connsiteY16" fmla="*/ 88106 h 876300"/>
              <a:gd name="connsiteX17" fmla="*/ 621506 w 681037"/>
              <a:gd name="connsiteY17" fmla="*/ 26194 h 876300"/>
              <a:gd name="connsiteX18" fmla="*/ 631031 w 681037"/>
              <a:gd name="connsiteY18" fmla="*/ 9525 h 876300"/>
              <a:gd name="connsiteX19" fmla="*/ 642937 w 681037"/>
              <a:gd name="connsiteY19" fmla="*/ 0 h 876300"/>
              <a:gd name="connsiteX20" fmla="*/ 654844 w 681037"/>
              <a:gd name="connsiteY20" fmla="*/ 2381 h 876300"/>
              <a:gd name="connsiteX21" fmla="*/ 666750 w 681037"/>
              <a:gd name="connsiteY21" fmla="*/ 14287 h 876300"/>
              <a:gd name="connsiteX22" fmla="*/ 673894 w 681037"/>
              <a:gd name="connsiteY22" fmla="*/ 35719 h 876300"/>
              <a:gd name="connsiteX23" fmla="*/ 681037 w 681037"/>
              <a:gd name="connsiteY23" fmla="*/ 64294 h 876300"/>
              <a:gd name="connsiteX24" fmla="*/ 676275 w 681037"/>
              <a:gd name="connsiteY24" fmla="*/ 83344 h 876300"/>
              <a:gd name="connsiteX25" fmla="*/ 611981 w 681037"/>
              <a:gd name="connsiteY25" fmla="*/ 252412 h 876300"/>
              <a:gd name="connsiteX26" fmla="*/ 571500 w 681037"/>
              <a:gd name="connsiteY26" fmla="*/ 371475 h 876300"/>
              <a:gd name="connsiteX27" fmla="*/ 550069 w 681037"/>
              <a:gd name="connsiteY27" fmla="*/ 442912 h 876300"/>
              <a:gd name="connsiteX28" fmla="*/ 531019 w 681037"/>
              <a:gd name="connsiteY28" fmla="*/ 490537 h 876300"/>
              <a:gd name="connsiteX29" fmla="*/ 511969 w 681037"/>
              <a:gd name="connsiteY29" fmla="*/ 559594 h 876300"/>
              <a:gd name="connsiteX30" fmla="*/ 502444 w 681037"/>
              <a:gd name="connsiteY30" fmla="*/ 616744 h 876300"/>
              <a:gd name="connsiteX31" fmla="*/ 502444 w 681037"/>
              <a:gd name="connsiteY31" fmla="*/ 647700 h 876300"/>
              <a:gd name="connsiteX32" fmla="*/ 507206 w 681037"/>
              <a:gd name="connsiteY32" fmla="*/ 681037 h 876300"/>
              <a:gd name="connsiteX33" fmla="*/ 519112 w 681037"/>
              <a:gd name="connsiteY33" fmla="*/ 709612 h 876300"/>
              <a:gd name="connsiteX34" fmla="*/ 538162 w 681037"/>
              <a:gd name="connsiteY34" fmla="*/ 735806 h 876300"/>
              <a:gd name="connsiteX35" fmla="*/ 561975 w 681037"/>
              <a:gd name="connsiteY35" fmla="*/ 757237 h 876300"/>
              <a:gd name="connsiteX0" fmla="*/ 561975 w 681037"/>
              <a:gd name="connsiteY0" fmla="*/ 757237 h 823912"/>
              <a:gd name="connsiteX1" fmla="*/ 40481 w 681037"/>
              <a:gd name="connsiteY1" fmla="*/ 823912 h 823912"/>
              <a:gd name="connsiteX2" fmla="*/ 14287 w 681037"/>
              <a:gd name="connsiteY2" fmla="*/ 792956 h 823912"/>
              <a:gd name="connsiteX3" fmla="*/ 2381 w 681037"/>
              <a:gd name="connsiteY3" fmla="*/ 766762 h 823912"/>
              <a:gd name="connsiteX4" fmla="*/ 0 w 681037"/>
              <a:gd name="connsiteY4" fmla="*/ 742950 h 823912"/>
              <a:gd name="connsiteX5" fmla="*/ 9525 w 681037"/>
              <a:gd name="connsiteY5" fmla="*/ 711994 h 823912"/>
              <a:gd name="connsiteX6" fmla="*/ 28575 w 681037"/>
              <a:gd name="connsiteY6" fmla="*/ 692944 h 823912"/>
              <a:gd name="connsiteX7" fmla="*/ 78581 w 681037"/>
              <a:gd name="connsiteY7" fmla="*/ 659606 h 823912"/>
              <a:gd name="connsiteX8" fmla="*/ 133350 w 681037"/>
              <a:gd name="connsiteY8" fmla="*/ 631031 h 823912"/>
              <a:gd name="connsiteX9" fmla="*/ 180975 w 681037"/>
              <a:gd name="connsiteY9" fmla="*/ 607219 h 823912"/>
              <a:gd name="connsiteX10" fmla="*/ 202406 w 681037"/>
              <a:gd name="connsiteY10" fmla="*/ 592931 h 823912"/>
              <a:gd name="connsiteX11" fmla="*/ 252412 w 681037"/>
              <a:gd name="connsiteY11" fmla="*/ 547687 h 823912"/>
              <a:gd name="connsiteX12" fmla="*/ 319087 w 681037"/>
              <a:gd name="connsiteY12" fmla="*/ 476250 h 823912"/>
              <a:gd name="connsiteX13" fmla="*/ 440531 w 681037"/>
              <a:gd name="connsiteY13" fmla="*/ 323850 h 823912"/>
              <a:gd name="connsiteX14" fmla="*/ 531019 w 681037"/>
              <a:gd name="connsiteY14" fmla="*/ 185737 h 823912"/>
              <a:gd name="connsiteX15" fmla="*/ 588169 w 681037"/>
              <a:gd name="connsiteY15" fmla="*/ 88106 h 823912"/>
              <a:gd name="connsiteX16" fmla="*/ 621506 w 681037"/>
              <a:gd name="connsiteY16" fmla="*/ 26194 h 823912"/>
              <a:gd name="connsiteX17" fmla="*/ 631031 w 681037"/>
              <a:gd name="connsiteY17" fmla="*/ 9525 h 823912"/>
              <a:gd name="connsiteX18" fmla="*/ 642937 w 681037"/>
              <a:gd name="connsiteY18" fmla="*/ 0 h 823912"/>
              <a:gd name="connsiteX19" fmla="*/ 654844 w 681037"/>
              <a:gd name="connsiteY19" fmla="*/ 2381 h 823912"/>
              <a:gd name="connsiteX20" fmla="*/ 666750 w 681037"/>
              <a:gd name="connsiteY20" fmla="*/ 14287 h 823912"/>
              <a:gd name="connsiteX21" fmla="*/ 673894 w 681037"/>
              <a:gd name="connsiteY21" fmla="*/ 35719 h 823912"/>
              <a:gd name="connsiteX22" fmla="*/ 681037 w 681037"/>
              <a:gd name="connsiteY22" fmla="*/ 64294 h 823912"/>
              <a:gd name="connsiteX23" fmla="*/ 676275 w 681037"/>
              <a:gd name="connsiteY23" fmla="*/ 83344 h 823912"/>
              <a:gd name="connsiteX24" fmla="*/ 611981 w 681037"/>
              <a:gd name="connsiteY24" fmla="*/ 252412 h 823912"/>
              <a:gd name="connsiteX25" fmla="*/ 571500 w 681037"/>
              <a:gd name="connsiteY25" fmla="*/ 371475 h 823912"/>
              <a:gd name="connsiteX26" fmla="*/ 550069 w 681037"/>
              <a:gd name="connsiteY26" fmla="*/ 442912 h 823912"/>
              <a:gd name="connsiteX27" fmla="*/ 531019 w 681037"/>
              <a:gd name="connsiteY27" fmla="*/ 490537 h 823912"/>
              <a:gd name="connsiteX28" fmla="*/ 511969 w 681037"/>
              <a:gd name="connsiteY28" fmla="*/ 559594 h 823912"/>
              <a:gd name="connsiteX29" fmla="*/ 502444 w 681037"/>
              <a:gd name="connsiteY29" fmla="*/ 616744 h 823912"/>
              <a:gd name="connsiteX30" fmla="*/ 502444 w 681037"/>
              <a:gd name="connsiteY30" fmla="*/ 647700 h 823912"/>
              <a:gd name="connsiteX31" fmla="*/ 507206 w 681037"/>
              <a:gd name="connsiteY31" fmla="*/ 681037 h 823912"/>
              <a:gd name="connsiteX32" fmla="*/ 519112 w 681037"/>
              <a:gd name="connsiteY32" fmla="*/ 709612 h 823912"/>
              <a:gd name="connsiteX33" fmla="*/ 538162 w 681037"/>
              <a:gd name="connsiteY33" fmla="*/ 735806 h 823912"/>
              <a:gd name="connsiteX34" fmla="*/ 561975 w 681037"/>
              <a:gd name="connsiteY34" fmla="*/ 757237 h 823912"/>
              <a:gd name="connsiteX0" fmla="*/ 561975 w 681037"/>
              <a:gd name="connsiteY0" fmla="*/ 757237 h 792956"/>
              <a:gd name="connsiteX1" fmla="*/ 14287 w 681037"/>
              <a:gd name="connsiteY1" fmla="*/ 792956 h 792956"/>
              <a:gd name="connsiteX2" fmla="*/ 2381 w 681037"/>
              <a:gd name="connsiteY2" fmla="*/ 766762 h 792956"/>
              <a:gd name="connsiteX3" fmla="*/ 0 w 681037"/>
              <a:gd name="connsiteY3" fmla="*/ 742950 h 792956"/>
              <a:gd name="connsiteX4" fmla="*/ 9525 w 681037"/>
              <a:gd name="connsiteY4" fmla="*/ 711994 h 792956"/>
              <a:gd name="connsiteX5" fmla="*/ 28575 w 681037"/>
              <a:gd name="connsiteY5" fmla="*/ 692944 h 792956"/>
              <a:gd name="connsiteX6" fmla="*/ 78581 w 681037"/>
              <a:gd name="connsiteY6" fmla="*/ 659606 h 792956"/>
              <a:gd name="connsiteX7" fmla="*/ 133350 w 681037"/>
              <a:gd name="connsiteY7" fmla="*/ 631031 h 792956"/>
              <a:gd name="connsiteX8" fmla="*/ 180975 w 681037"/>
              <a:gd name="connsiteY8" fmla="*/ 607219 h 792956"/>
              <a:gd name="connsiteX9" fmla="*/ 202406 w 681037"/>
              <a:gd name="connsiteY9" fmla="*/ 592931 h 792956"/>
              <a:gd name="connsiteX10" fmla="*/ 252412 w 681037"/>
              <a:gd name="connsiteY10" fmla="*/ 547687 h 792956"/>
              <a:gd name="connsiteX11" fmla="*/ 319087 w 681037"/>
              <a:gd name="connsiteY11" fmla="*/ 476250 h 792956"/>
              <a:gd name="connsiteX12" fmla="*/ 440531 w 681037"/>
              <a:gd name="connsiteY12" fmla="*/ 323850 h 792956"/>
              <a:gd name="connsiteX13" fmla="*/ 531019 w 681037"/>
              <a:gd name="connsiteY13" fmla="*/ 185737 h 792956"/>
              <a:gd name="connsiteX14" fmla="*/ 588169 w 681037"/>
              <a:gd name="connsiteY14" fmla="*/ 88106 h 792956"/>
              <a:gd name="connsiteX15" fmla="*/ 621506 w 681037"/>
              <a:gd name="connsiteY15" fmla="*/ 26194 h 792956"/>
              <a:gd name="connsiteX16" fmla="*/ 631031 w 681037"/>
              <a:gd name="connsiteY16" fmla="*/ 9525 h 792956"/>
              <a:gd name="connsiteX17" fmla="*/ 642937 w 681037"/>
              <a:gd name="connsiteY17" fmla="*/ 0 h 792956"/>
              <a:gd name="connsiteX18" fmla="*/ 654844 w 681037"/>
              <a:gd name="connsiteY18" fmla="*/ 2381 h 792956"/>
              <a:gd name="connsiteX19" fmla="*/ 666750 w 681037"/>
              <a:gd name="connsiteY19" fmla="*/ 14287 h 792956"/>
              <a:gd name="connsiteX20" fmla="*/ 673894 w 681037"/>
              <a:gd name="connsiteY20" fmla="*/ 35719 h 792956"/>
              <a:gd name="connsiteX21" fmla="*/ 681037 w 681037"/>
              <a:gd name="connsiteY21" fmla="*/ 64294 h 792956"/>
              <a:gd name="connsiteX22" fmla="*/ 676275 w 681037"/>
              <a:gd name="connsiteY22" fmla="*/ 83344 h 792956"/>
              <a:gd name="connsiteX23" fmla="*/ 611981 w 681037"/>
              <a:gd name="connsiteY23" fmla="*/ 252412 h 792956"/>
              <a:gd name="connsiteX24" fmla="*/ 571500 w 681037"/>
              <a:gd name="connsiteY24" fmla="*/ 371475 h 792956"/>
              <a:gd name="connsiteX25" fmla="*/ 550069 w 681037"/>
              <a:gd name="connsiteY25" fmla="*/ 442912 h 792956"/>
              <a:gd name="connsiteX26" fmla="*/ 531019 w 681037"/>
              <a:gd name="connsiteY26" fmla="*/ 490537 h 792956"/>
              <a:gd name="connsiteX27" fmla="*/ 511969 w 681037"/>
              <a:gd name="connsiteY27" fmla="*/ 559594 h 792956"/>
              <a:gd name="connsiteX28" fmla="*/ 502444 w 681037"/>
              <a:gd name="connsiteY28" fmla="*/ 616744 h 792956"/>
              <a:gd name="connsiteX29" fmla="*/ 502444 w 681037"/>
              <a:gd name="connsiteY29" fmla="*/ 647700 h 792956"/>
              <a:gd name="connsiteX30" fmla="*/ 507206 w 681037"/>
              <a:gd name="connsiteY30" fmla="*/ 681037 h 792956"/>
              <a:gd name="connsiteX31" fmla="*/ 519112 w 681037"/>
              <a:gd name="connsiteY31" fmla="*/ 709612 h 792956"/>
              <a:gd name="connsiteX32" fmla="*/ 538162 w 681037"/>
              <a:gd name="connsiteY32" fmla="*/ 735806 h 792956"/>
              <a:gd name="connsiteX33" fmla="*/ 561975 w 681037"/>
              <a:gd name="connsiteY33" fmla="*/ 757237 h 792956"/>
              <a:gd name="connsiteX0" fmla="*/ 561975 w 681037"/>
              <a:gd name="connsiteY0" fmla="*/ 757237 h 766762"/>
              <a:gd name="connsiteX1" fmla="*/ 2381 w 681037"/>
              <a:gd name="connsiteY1" fmla="*/ 766762 h 766762"/>
              <a:gd name="connsiteX2" fmla="*/ 0 w 681037"/>
              <a:gd name="connsiteY2" fmla="*/ 742950 h 766762"/>
              <a:gd name="connsiteX3" fmla="*/ 9525 w 681037"/>
              <a:gd name="connsiteY3" fmla="*/ 711994 h 766762"/>
              <a:gd name="connsiteX4" fmla="*/ 28575 w 681037"/>
              <a:gd name="connsiteY4" fmla="*/ 692944 h 766762"/>
              <a:gd name="connsiteX5" fmla="*/ 78581 w 681037"/>
              <a:gd name="connsiteY5" fmla="*/ 659606 h 766762"/>
              <a:gd name="connsiteX6" fmla="*/ 133350 w 681037"/>
              <a:gd name="connsiteY6" fmla="*/ 631031 h 766762"/>
              <a:gd name="connsiteX7" fmla="*/ 180975 w 681037"/>
              <a:gd name="connsiteY7" fmla="*/ 607219 h 766762"/>
              <a:gd name="connsiteX8" fmla="*/ 202406 w 681037"/>
              <a:gd name="connsiteY8" fmla="*/ 592931 h 766762"/>
              <a:gd name="connsiteX9" fmla="*/ 252412 w 681037"/>
              <a:gd name="connsiteY9" fmla="*/ 547687 h 766762"/>
              <a:gd name="connsiteX10" fmla="*/ 319087 w 681037"/>
              <a:gd name="connsiteY10" fmla="*/ 476250 h 766762"/>
              <a:gd name="connsiteX11" fmla="*/ 440531 w 681037"/>
              <a:gd name="connsiteY11" fmla="*/ 323850 h 766762"/>
              <a:gd name="connsiteX12" fmla="*/ 531019 w 681037"/>
              <a:gd name="connsiteY12" fmla="*/ 185737 h 766762"/>
              <a:gd name="connsiteX13" fmla="*/ 588169 w 681037"/>
              <a:gd name="connsiteY13" fmla="*/ 88106 h 766762"/>
              <a:gd name="connsiteX14" fmla="*/ 621506 w 681037"/>
              <a:gd name="connsiteY14" fmla="*/ 26194 h 766762"/>
              <a:gd name="connsiteX15" fmla="*/ 631031 w 681037"/>
              <a:gd name="connsiteY15" fmla="*/ 9525 h 766762"/>
              <a:gd name="connsiteX16" fmla="*/ 642937 w 681037"/>
              <a:gd name="connsiteY16" fmla="*/ 0 h 766762"/>
              <a:gd name="connsiteX17" fmla="*/ 654844 w 681037"/>
              <a:gd name="connsiteY17" fmla="*/ 2381 h 766762"/>
              <a:gd name="connsiteX18" fmla="*/ 666750 w 681037"/>
              <a:gd name="connsiteY18" fmla="*/ 14287 h 766762"/>
              <a:gd name="connsiteX19" fmla="*/ 673894 w 681037"/>
              <a:gd name="connsiteY19" fmla="*/ 35719 h 766762"/>
              <a:gd name="connsiteX20" fmla="*/ 681037 w 681037"/>
              <a:gd name="connsiteY20" fmla="*/ 64294 h 766762"/>
              <a:gd name="connsiteX21" fmla="*/ 676275 w 681037"/>
              <a:gd name="connsiteY21" fmla="*/ 83344 h 766762"/>
              <a:gd name="connsiteX22" fmla="*/ 611981 w 681037"/>
              <a:gd name="connsiteY22" fmla="*/ 252412 h 766762"/>
              <a:gd name="connsiteX23" fmla="*/ 571500 w 681037"/>
              <a:gd name="connsiteY23" fmla="*/ 371475 h 766762"/>
              <a:gd name="connsiteX24" fmla="*/ 550069 w 681037"/>
              <a:gd name="connsiteY24" fmla="*/ 442912 h 766762"/>
              <a:gd name="connsiteX25" fmla="*/ 531019 w 681037"/>
              <a:gd name="connsiteY25" fmla="*/ 490537 h 766762"/>
              <a:gd name="connsiteX26" fmla="*/ 511969 w 681037"/>
              <a:gd name="connsiteY26" fmla="*/ 559594 h 766762"/>
              <a:gd name="connsiteX27" fmla="*/ 502444 w 681037"/>
              <a:gd name="connsiteY27" fmla="*/ 616744 h 766762"/>
              <a:gd name="connsiteX28" fmla="*/ 502444 w 681037"/>
              <a:gd name="connsiteY28" fmla="*/ 647700 h 766762"/>
              <a:gd name="connsiteX29" fmla="*/ 507206 w 681037"/>
              <a:gd name="connsiteY29" fmla="*/ 681037 h 766762"/>
              <a:gd name="connsiteX30" fmla="*/ 519112 w 681037"/>
              <a:gd name="connsiteY30" fmla="*/ 709612 h 766762"/>
              <a:gd name="connsiteX31" fmla="*/ 538162 w 681037"/>
              <a:gd name="connsiteY31" fmla="*/ 735806 h 766762"/>
              <a:gd name="connsiteX32" fmla="*/ 561975 w 681037"/>
              <a:gd name="connsiteY32" fmla="*/ 757237 h 766762"/>
              <a:gd name="connsiteX0" fmla="*/ 561975 w 681037"/>
              <a:gd name="connsiteY0" fmla="*/ 757237 h 757237"/>
              <a:gd name="connsiteX1" fmla="*/ 0 w 681037"/>
              <a:gd name="connsiteY1" fmla="*/ 742950 h 757237"/>
              <a:gd name="connsiteX2" fmla="*/ 9525 w 681037"/>
              <a:gd name="connsiteY2" fmla="*/ 711994 h 757237"/>
              <a:gd name="connsiteX3" fmla="*/ 28575 w 681037"/>
              <a:gd name="connsiteY3" fmla="*/ 692944 h 757237"/>
              <a:gd name="connsiteX4" fmla="*/ 78581 w 681037"/>
              <a:gd name="connsiteY4" fmla="*/ 659606 h 757237"/>
              <a:gd name="connsiteX5" fmla="*/ 133350 w 681037"/>
              <a:gd name="connsiteY5" fmla="*/ 631031 h 757237"/>
              <a:gd name="connsiteX6" fmla="*/ 180975 w 681037"/>
              <a:gd name="connsiteY6" fmla="*/ 607219 h 757237"/>
              <a:gd name="connsiteX7" fmla="*/ 202406 w 681037"/>
              <a:gd name="connsiteY7" fmla="*/ 592931 h 757237"/>
              <a:gd name="connsiteX8" fmla="*/ 252412 w 681037"/>
              <a:gd name="connsiteY8" fmla="*/ 547687 h 757237"/>
              <a:gd name="connsiteX9" fmla="*/ 319087 w 681037"/>
              <a:gd name="connsiteY9" fmla="*/ 476250 h 757237"/>
              <a:gd name="connsiteX10" fmla="*/ 440531 w 681037"/>
              <a:gd name="connsiteY10" fmla="*/ 323850 h 757237"/>
              <a:gd name="connsiteX11" fmla="*/ 531019 w 681037"/>
              <a:gd name="connsiteY11" fmla="*/ 185737 h 757237"/>
              <a:gd name="connsiteX12" fmla="*/ 588169 w 681037"/>
              <a:gd name="connsiteY12" fmla="*/ 88106 h 757237"/>
              <a:gd name="connsiteX13" fmla="*/ 621506 w 681037"/>
              <a:gd name="connsiteY13" fmla="*/ 26194 h 757237"/>
              <a:gd name="connsiteX14" fmla="*/ 631031 w 681037"/>
              <a:gd name="connsiteY14" fmla="*/ 9525 h 757237"/>
              <a:gd name="connsiteX15" fmla="*/ 642937 w 681037"/>
              <a:gd name="connsiteY15" fmla="*/ 0 h 757237"/>
              <a:gd name="connsiteX16" fmla="*/ 654844 w 681037"/>
              <a:gd name="connsiteY16" fmla="*/ 2381 h 757237"/>
              <a:gd name="connsiteX17" fmla="*/ 666750 w 681037"/>
              <a:gd name="connsiteY17" fmla="*/ 14287 h 757237"/>
              <a:gd name="connsiteX18" fmla="*/ 673894 w 681037"/>
              <a:gd name="connsiteY18" fmla="*/ 35719 h 757237"/>
              <a:gd name="connsiteX19" fmla="*/ 681037 w 681037"/>
              <a:gd name="connsiteY19" fmla="*/ 64294 h 757237"/>
              <a:gd name="connsiteX20" fmla="*/ 676275 w 681037"/>
              <a:gd name="connsiteY20" fmla="*/ 83344 h 757237"/>
              <a:gd name="connsiteX21" fmla="*/ 611981 w 681037"/>
              <a:gd name="connsiteY21" fmla="*/ 252412 h 757237"/>
              <a:gd name="connsiteX22" fmla="*/ 571500 w 681037"/>
              <a:gd name="connsiteY22" fmla="*/ 371475 h 757237"/>
              <a:gd name="connsiteX23" fmla="*/ 550069 w 681037"/>
              <a:gd name="connsiteY23" fmla="*/ 442912 h 757237"/>
              <a:gd name="connsiteX24" fmla="*/ 531019 w 681037"/>
              <a:gd name="connsiteY24" fmla="*/ 490537 h 757237"/>
              <a:gd name="connsiteX25" fmla="*/ 511969 w 681037"/>
              <a:gd name="connsiteY25" fmla="*/ 559594 h 757237"/>
              <a:gd name="connsiteX26" fmla="*/ 502444 w 681037"/>
              <a:gd name="connsiteY26" fmla="*/ 616744 h 757237"/>
              <a:gd name="connsiteX27" fmla="*/ 502444 w 681037"/>
              <a:gd name="connsiteY27" fmla="*/ 647700 h 757237"/>
              <a:gd name="connsiteX28" fmla="*/ 507206 w 681037"/>
              <a:gd name="connsiteY28" fmla="*/ 681037 h 757237"/>
              <a:gd name="connsiteX29" fmla="*/ 519112 w 681037"/>
              <a:gd name="connsiteY29" fmla="*/ 709612 h 757237"/>
              <a:gd name="connsiteX30" fmla="*/ 538162 w 681037"/>
              <a:gd name="connsiteY30" fmla="*/ 735806 h 757237"/>
              <a:gd name="connsiteX31" fmla="*/ 561975 w 681037"/>
              <a:gd name="connsiteY31" fmla="*/ 757237 h 757237"/>
              <a:gd name="connsiteX0" fmla="*/ 552450 w 671512"/>
              <a:gd name="connsiteY0" fmla="*/ 757237 h 757237"/>
              <a:gd name="connsiteX1" fmla="*/ 0 w 671512"/>
              <a:gd name="connsiteY1" fmla="*/ 711994 h 757237"/>
              <a:gd name="connsiteX2" fmla="*/ 19050 w 671512"/>
              <a:gd name="connsiteY2" fmla="*/ 692944 h 757237"/>
              <a:gd name="connsiteX3" fmla="*/ 69056 w 671512"/>
              <a:gd name="connsiteY3" fmla="*/ 659606 h 757237"/>
              <a:gd name="connsiteX4" fmla="*/ 123825 w 671512"/>
              <a:gd name="connsiteY4" fmla="*/ 631031 h 757237"/>
              <a:gd name="connsiteX5" fmla="*/ 171450 w 671512"/>
              <a:gd name="connsiteY5" fmla="*/ 607219 h 757237"/>
              <a:gd name="connsiteX6" fmla="*/ 192881 w 671512"/>
              <a:gd name="connsiteY6" fmla="*/ 592931 h 757237"/>
              <a:gd name="connsiteX7" fmla="*/ 242887 w 671512"/>
              <a:gd name="connsiteY7" fmla="*/ 547687 h 757237"/>
              <a:gd name="connsiteX8" fmla="*/ 309562 w 671512"/>
              <a:gd name="connsiteY8" fmla="*/ 476250 h 757237"/>
              <a:gd name="connsiteX9" fmla="*/ 431006 w 671512"/>
              <a:gd name="connsiteY9" fmla="*/ 323850 h 757237"/>
              <a:gd name="connsiteX10" fmla="*/ 521494 w 671512"/>
              <a:gd name="connsiteY10" fmla="*/ 185737 h 757237"/>
              <a:gd name="connsiteX11" fmla="*/ 578644 w 671512"/>
              <a:gd name="connsiteY11" fmla="*/ 88106 h 757237"/>
              <a:gd name="connsiteX12" fmla="*/ 611981 w 671512"/>
              <a:gd name="connsiteY12" fmla="*/ 26194 h 757237"/>
              <a:gd name="connsiteX13" fmla="*/ 621506 w 671512"/>
              <a:gd name="connsiteY13" fmla="*/ 9525 h 757237"/>
              <a:gd name="connsiteX14" fmla="*/ 633412 w 671512"/>
              <a:gd name="connsiteY14" fmla="*/ 0 h 757237"/>
              <a:gd name="connsiteX15" fmla="*/ 645319 w 671512"/>
              <a:gd name="connsiteY15" fmla="*/ 2381 h 757237"/>
              <a:gd name="connsiteX16" fmla="*/ 657225 w 671512"/>
              <a:gd name="connsiteY16" fmla="*/ 14287 h 757237"/>
              <a:gd name="connsiteX17" fmla="*/ 664369 w 671512"/>
              <a:gd name="connsiteY17" fmla="*/ 35719 h 757237"/>
              <a:gd name="connsiteX18" fmla="*/ 671512 w 671512"/>
              <a:gd name="connsiteY18" fmla="*/ 64294 h 757237"/>
              <a:gd name="connsiteX19" fmla="*/ 666750 w 671512"/>
              <a:gd name="connsiteY19" fmla="*/ 83344 h 757237"/>
              <a:gd name="connsiteX20" fmla="*/ 602456 w 671512"/>
              <a:gd name="connsiteY20" fmla="*/ 252412 h 757237"/>
              <a:gd name="connsiteX21" fmla="*/ 561975 w 671512"/>
              <a:gd name="connsiteY21" fmla="*/ 371475 h 757237"/>
              <a:gd name="connsiteX22" fmla="*/ 540544 w 671512"/>
              <a:gd name="connsiteY22" fmla="*/ 442912 h 757237"/>
              <a:gd name="connsiteX23" fmla="*/ 521494 w 671512"/>
              <a:gd name="connsiteY23" fmla="*/ 490537 h 757237"/>
              <a:gd name="connsiteX24" fmla="*/ 502444 w 671512"/>
              <a:gd name="connsiteY24" fmla="*/ 559594 h 757237"/>
              <a:gd name="connsiteX25" fmla="*/ 492919 w 671512"/>
              <a:gd name="connsiteY25" fmla="*/ 616744 h 757237"/>
              <a:gd name="connsiteX26" fmla="*/ 492919 w 671512"/>
              <a:gd name="connsiteY26" fmla="*/ 647700 h 757237"/>
              <a:gd name="connsiteX27" fmla="*/ 497681 w 671512"/>
              <a:gd name="connsiteY27" fmla="*/ 681037 h 757237"/>
              <a:gd name="connsiteX28" fmla="*/ 509587 w 671512"/>
              <a:gd name="connsiteY28" fmla="*/ 709612 h 757237"/>
              <a:gd name="connsiteX29" fmla="*/ 528637 w 671512"/>
              <a:gd name="connsiteY29" fmla="*/ 735806 h 757237"/>
              <a:gd name="connsiteX30" fmla="*/ 552450 w 671512"/>
              <a:gd name="connsiteY30" fmla="*/ 757237 h 757237"/>
              <a:gd name="connsiteX0" fmla="*/ 533400 w 652462"/>
              <a:gd name="connsiteY0" fmla="*/ 757237 h 757237"/>
              <a:gd name="connsiteX1" fmla="*/ 0 w 652462"/>
              <a:gd name="connsiteY1" fmla="*/ 692944 h 757237"/>
              <a:gd name="connsiteX2" fmla="*/ 50006 w 652462"/>
              <a:gd name="connsiteY2" fmla="*/ 659606 h 757237"/>
              <a:gd name="connsiteX3" fmla="*/ 104775 w 652462"/>
              <a:gd name="connsiteY3" fmla="*/ 631031 h 757237"/>
              <a:gd name="connsiteX4" fmla="*/ 152400 w 652462"/>
              <a:gd name="connsiteY4" fmla="*/ 607219 h 757237"/>
              <a:gd name="connsiteX5" fmla="*/ 173831 w 652462"/>
              <a:gd name="connsiteY5" fmla="*/ 592931 h 757237"/>
              <a:gd name="connsiteX6" fmla="*/ 223837 w 652462"/>
              <a:gd name="connsiteY6" fmla="*/ 547687 h 757237"/>
              <a:gd name="connsiteX7" fmla="*/ 290512 w 652462"/>
              <a:gd name="connsiteY7" fmla="*/ 476250 h 757237"/>
              <a:gd name="connsiteX8" fmla="*/ 411956 w 652462"/>
              <a:gd name="connsiteY8" fmla="*/ 323850 h 757237"/>
              <a:gd name="connsiteX9" fmla="*/ 502444 w 652462"/>
              <a:gd name="connsiteY9" fmla="*/ 185737 h 757237"/>
              <a:gd name="connsiteX10" fmla="*/ 559594 w 652462"/>
              <a:gd name="connsiteY10" fmla="*/ 88106 h 757237"/>
              <a:gd name="connsiteX11" fmla="*/ 592931 w 652462"/>
              <a:gd name="connsiteY11" fmla="*/ 26194 h 757237"/>
              <a:gd name="connsiteX12" fmla="*/ 602456 w 652462"/>
              <a:gd name="connsiteY12" fmla="*/ 9525 h 757237"/>
              <a:gd name="connsiteX13" fmla="*/ 614362 w 652462"/>
              <a:gd name="connsiteY13" fmla="*/ 0 h 757237"/>
              <a:gd name="connsiteX14" fmla="*/ 626269 w 652462"/>
              <a:gd name="connsiteY14" fmla="*/ 2381 h 757237"/>
              <a:gd name="connsiteX15" fmla="*/ 638175 w 652462"/>
              <a:gd name="connsiteY15" fmla="*/ 14287 h 757237"/>
              <a:gd name="connsiteX16" fmla="*/ 645319 w 652462"/>
              <a:gd name="connsiteY16" fmla="*/ 35719 h 757237"/>
              <a:gd name="connsiteX17" fmla="*/ 652462 w 652462"/>
              <a:gd name="connsiteY17" fmla="*/ 64294 h 757237"/>
              <a:gd name="connsiteX18" fmla="*/ 647700 w 652462"/>
              <a:gd name="connsiteY18" fmla="*/ 83344 h 757237"/>
              <a:gd name="connsiteX19" fmla="*/ 583406 w 652462"/>
              <a:gd name="connsiteY19" fmla="*/ 252412 h 757237"/>
              <a:gd name="connsiteX20" fmla="*/ 542925 w 652462"/>
              <a:gd name="connsiteY20" fmla="*/ 371475 h 757237"/>
              <a:gd name="connsiteX21" fmla="*/ 521494 w 652462"/>
              <a:gd name="connsiteY21" fmla="*/ 442912 h 757237"/>
              <a:gd name="connsiteX22" fmla="*/ 502444 w 652462"/>
              <a:gd name="connsiteY22" fmla="*/ 490537 h 757237"/>
              <a:gd name="connsiteX23" fmla="*/ 483394 w 652462"/>
              <a:gd name="connsiteY23" fmla="*/ 559594 h 757237"/>
              <a:gd name="connsiteX24" fmla="*/ 473869 w 652462"/>
              <a:gd name="connsiteY24" fmla="*/ 616744 h 757237"/>
              <a:gd name="connsiteX25" fmla="*/ 473869 w 652462"/>
              <a:gd name="connsiteY25" fmla="*/ 647700 h 757237"/>
              <a:gd name="connsiteX26" fmla="*/ 478631 w 652462"/>
              <a:gd name="connsiteY26" fmla="*/ 681037 h 757237"/>
              <a:gd name="connsiteX27" fmla="*/ 490537 w 652462"/>
              <a:gd name="connsiteY27" fmla="*/ 709612 h 757237"/>
              <a:gd name="connsiteX28" fmla="*/ 509587 w 652462"/>
              <a:gd name="connsiteY28" fmla="*/ 735806 h 757237"/>
              <a:gd name="connsiteX29" fmla="*/ 533400 w 652462"/>
              <a:gd name="connsiteY29" fmla="*/ 757237 h 757237"/>
              <a:gd name="connsiteX0" fmla="*/ 483394 w 602456"/>
              <a:gd name="connsiteY0" fmla="*/ 757237 h 757237"/>
              <a:gd name="connsiteX1" fmla="*/ 0 w 602456"/>
              <a:gd name="connsiteY1" fmla="*/ 659606 h 757237"/>
              <a:gd name="connsiteX2" fmla="*/ 54769 w 602456"/>
              <a:gd name="connsiteY2" fmla="*/ 631031 h 757237"/>
              <a:gd name="connsiteX3" fmla="*/ 102394 w 602456"/>
              <a:gd name="connsiteY3" fmla="*/ 607219 h 757237"/>
              <a:gd name="connsiteX4" fmla="*/ 123825 w 602456"/>
              <a:gd name="connsiteY4" fmla="*/ 592931 h 757237"/>
              <a:gd name="connsiteX5" fmla="*/ 173831 w 602456"/>
              <a:gd name="connsiteY5" fmla="*/ 547687 h 757237"/>
              <a:gd name="connsiteX6" fmla="*/ 240506 w 602456"/>
              <a:gd name="connsiteY6" fmla="*/ 476250 h 757237"/>
              <a:gd name="connsiteX7" fmla="*/ 361950 w 602456"/>
              <a:gd name="connsiteY7" fmla="*/ 323850 h 757237"/>
              <a:gd name="connsiteX8" fmla="*/ 452438 w 602456"/>
              <a:gd name="connsiteY8" fmla="*/ 185737 h 757237"/>
              <a:gd name="connsiteX9" fmla="*/ 509588 w 602456"/>
              <a:gd name="connsiteY9" fmla="*/ 88106 h 757237"/>
              <a:gd name="connsiteX10" fmla="*/ 542925 w 602456"/>
              <a:gd name="connsiteY10" fmla="*/ 26194 h 757237"/>
              <a:gd name="connsiteX11" fmla="*/ 552450 w 602456"/>
              <a:gd name="connsiteY11" fmla="*/ 9525 h 757237"/>
              <a:gd name="connsiteX12" fmla="*/ 564356 w 602456"/>
              <a:gd name="connsiteY12" fmla="*/ 0 h 757237"/>
              <a:gd name="connsiteX13" fmla="*/ 576263 w 602456"/>
              <a:gd name="connsiteY13" fmla="*/ 2381 h 757237"/>
              <a:gd name="connsiteX14" fmla="*/ 588169 w 602456"/>
              <a:gd name="connsiteY14" fmla="*/ 14287 h 757237"/>
              <a:gd name="connsiteX15" fmla="*/ 595313 w 602456"/>
              <a:gd name="connsiteY15" fmla="*/ 35719 h 757237"/>
              <a:gd name="connsiteX16" fmla="*/ 602456 w 602456"/>
              <a:gd name="connsiteY16" fmla="*/ 64294 h 757237"/>
              <a:gd name="connsiteX17" fmla="*/ 597694 w 602456"/>
              <a:gd name="connsiteY17" fmla="*/ 83344 h 757237"/>
              <a:gd name="connsiteX18" fmla="*/ 533400 w 602456"/>
              <a:gd name="connsiteY18" fmla="*/ 252412 h 757237"/>
              <a:gd name="connsiteX19" fmla="*/ 492919 w 602456"/>
              <a:gd name="connsiteY19" fmla="*/ 371475 h 757237"/>
              <a:gd name="connsiteX20" fmla="*/ 471488 w 602456"/>
              <a:gd name="connsiteY20" fmla="*/ 442912 h 757237"/>
              <a:gd name="connsiteX21" fmla="*/ 452438 w 602456"/>
              <a:gd name="connsiteY21" fmla="*/ 490537 h 757237"/>
              <a:gd name="connsiteX22" fmla="*/ 433388 w 602456"/>
              <a:gd name="connsiteY22" fmla="*/ 559594 h 757237"/>
              <a:gd name="connsiteX23" fmla="*/ 423863 w 602456"/>
              <a:gd name="connsiteY23" fmla="*/ 616744 h 757237"/>
              <a:gd name="connsiteX24" fmla="*/ 423863 w 602456"/>
              <a:gd name="connsiteY24" fmla="*/ 647700 h 757237"/>
              <a:gd name="connsiteX25" fmla="*/ 428625 w 602456"/>
              <a:gd name="connsiteY25" fmla="*/ 681037 h 757237"/>
              <a:gd name="connsiteX26" fmla="*/ 440531 w 602456"/>
              <a:gd name="connsiteY26" fmla="*/ 709612 h 757237"/>
              <a:gd name="connsiteX27" fmla="*/ 459581 w 602456"/>
              <a:gd name="connsiteY27" fmla="*/ 735806 h 757237"/>
              <a:gd name="connsiteX28" fmla="*/ 483394 w 602456"/>
              <a:gd name="connsiteY28" fmla="*/ 757237 h 757237"/>
              <a:gd name="connsiteX0" fmla="*/ 428625 w 547687"/>
              <a:gd name="connsiteY0" fmla="*/ 757237 h 757237"/>
              <a:gd name="connsiteX1" fmla="*/ 0 w 547687"/>
              <a:gd name="connsiteY1" fmla="*/ 631031 h 757237"/>
              <a:gd name="connsiteX2" fmla="*/ 47625 w 547687"/>
              <a:gd name="connsiteY2" fmla="*/ 607219 h 757237"/>
              <a:gd name="connsiteX3" fmla="*/ 69056 w 547687"/>
              <a:gd name="connsiteY3" fmla="*/ 592931 h 757237"/>
              <a:gd name="connsiteX4" fmla="*/ 119062 w 547687"/>
              <a:gd name="connsiteY4" fmla="*/ 547687 h 757237"/>
              <a:gd name="connsiteX5" fmla="*/ 185737 w 547687"/>
              <a:gd name="connsiteY5" fmla="*/ 476250 h 757237"/>
              <a:gd name="connsiteX6" fmla="*/ 307181 w 547687"/>
              <a:gd name="connsiteY6" fmla="*/ 323850 h 757237"/>
              <a:gd name="connsiteX7" fmla="*/ 397669 w 547687"/>
              <a:gd name="connsiteY7" fmla="*/ 185737 h 757237"/>
              <a:gd name="connsiteX8" fmla="*/ 454819 w 547687"/>
              <a:gd name="connsiteY8" fmla="*/ 88106 h 757237"/>
              <a:gd name="connsiteX9" fmla="*/ 488156 w 547687"/>
              <a:gd name="connsiteY9" fmla="*/ 26194 h 757237"/>
              <a:gd name="connsiteX10" fmla="*/ 497681 w 547687"/>
              <a:gd name="connsiteY10" fmla="*/ 9525 h 757237"/>
              <a:gd name="connsiteX11" fmla="*/ 509587 w 547687"/>
              <a:gd name="connsiteY11" fmla="*/ 0 h 757237"/>
              <a:gd name="connsiteX12" fmla="*/ 521494 w 547687"/>
              <a:gd name="connsiteY12" fmla="*/ 2381 h 757237"/>
              <a:gd name="connsiteX13" fmla="*/ 533400 w 547687"/>
              <a:gd name="connsiteY13" fmla="*/ 14287 h 757237"/>
              <a:gd name="connsiteX14" fmla="*/ 540544 w 547687"/>
              <a:gd name="connsiteY14" fmla="*/ 35719 h 757237"/>
              <a:gd name="connsiteX15" fmla="*/ 547687 w 547687"/>
              <a:gd name="connsiteY15" fmla="*/ 64294 h 757237"/>
              <a:gd name="connsiteX16" fmla="*/ 542925 w 547687"/>
              <a:gd name="connsiteY16" fmla="*/ 83344 h 757237"/>
              <a:gd name="connsiteX17" fmla="*/ 478631 w 547687"/>
              <a:gd name="connsiteY17" fmla="*/ 252412 h 757237"/>
              <a:gd name="connsiteX18" fmla="*/ 438150 w 547687"/>
              <a:gd name="connsiteY18" fmla="*/ 371475 h 757237"/>
              <a:gd name="connsiteX19" fmla="*/ 416719 w 547687"/>
              <a:gd name="connsiteY19" fmla="*/ 442912 h 757237"/>
              <a:gd name="connsiteX20" fmla="*/ 397669 w 547687"/>
              <a:gd name="connsiteY20" fmla="*/ 490537 h 757237"/>
              <a:gd name="connsiteX21" fmla="*/ 378619 w 547687"/>
              <a:gd name="connsiteY21" fmla="*/ 559594 h 757237"/>
              <a:gd name="connsiteX22" fmla="*/ 369094 w 547687"/>
              <a:gd name="connsiteY22" fmla="*/ 616744 h 757237"/>
              <a:gd name="connsiteX23" fmla="*/ 369094 w 547687"/>
              <a:gd name="connsiteY23" fmla="*/ 647700 h 757237"/>
              <a:gd name="connsiteX24" fmla="*/ 373856 w 547687"/>
              <a:gd name="connsiteY24" fmla="*/ 681037 h 757237"/>
              <a:gd name="connsiteX25" fmla="*/ 385762 w 547687"/>
              <a:gd name="connsiteY25" fmla="*/ 709612 h 757237"/>
              <a:gd name="connsiteX26" fmla="*/ 404812 w 547687"/>
              <a:gd name="connsiteY26" fmla="*/ 735806 h 757237"/>
              <a:gd name="connsiteX27" fmla="*/ 428625 w 547687"/>
              <a:gd name="connsiteY27" fmla="*/ 757237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7687" h="757237">
                <a:moveTo>
                  <a:pt x="428625" y="757237"/>
                </a:moveTo>
                <a:lnTo>
                  <a:pt x="0" y="631031"/>
                </a:lnTo>
                <a:lnTo>
                  <a:pt x="47625" y="607219"/>
                </a:lnTo>
                <a:lnTo>
                  <a:pt x="69056" y="592931"/>
                </a:lnTo>
                <a:lnTo>
                  <a:pt x="119062" y="547687"/>
                </a:lnTo>
                <a:lnTo>
                  <a:pt x="185737" y="476250"/>
                </a:lnTo>
                <a:lnTo>
                  <a:pt x="307181" y="323850"/>
                </a:lnTo>
                <a:lnTo>
                  <a:pt x="397669" y="185737"/>
                </a:lnTo>
                <a:lnTo>
                  <a:pt x="454819" y="88106"/>
                </a:lnTo>
                <a:lnTo>
                  <a:pt x="488156" y="26194"/>
                </a:lnTo>
                <a:lnTo>
                  <a:pt x="497681" y="9525"/>
                </a:lnTo>
                <a:lnTo>
                  <a:pt x="509587" y="0"/>
                </a:lnTo>
                <a:lnTo>
                  <a:pt x="521494" y="2381"/>
                </a:lnTo>
                <a:lnTo>
                  <a:pt x="533400" y="14287"/>
                </a:lnTo>
                <a:lnTo>
                  <a:pt x="540544" y="35719"/>
                </a:lnTo>
                <a:lnTo>
                  <a:pt x="547687" y="64294"/>
                </a:lnTo>
                <a:lnTo>
                  <a:pt x="542925" y="83344"/>
                </a:lnTo>
                <a:lnTo>
                  <a:pt x="478631" y="252412"/>
                </a:lnTo>
                <a:lnTo>
                  <a:pt x="438150" y="371475"/>
                </a:lnTo>
                <a:lnTo>
                  <a:pt x="416719" y="442912"/>
                </a:lnTo>
                <a:lnTo>
                  <a:pt x="397669" y="490537"/>
                </a:lnTo>
                <a:lnTo>
                  <a:pt x="378619" y="559594"/>
                </a:lnTo>
                <a:lnTo>
                  <a:pt x="369094" y="616744"/>
                </a:lnTo>
                <a:lnTo>
                  <a:pt x="369094" y="647700"/>
                </a:lnTo>
                <a:lnTo>
                  <a:pt x="373856" y="681037"/>
                </a:lnTo>
                <a:lnTo>
                  <a:pt x="385762" y="709612"/>
                </a:lnTo>
                <a:lnTo>
                  <a:pt x="404812" y="735806"/>
                </a:lnTo>
                <a:lnTo>
                  <a:pt x="428625" y="757237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86B664E-85CD-43FE-B471-7823EF004265}"/>
              </a:ext>
            </a:extLst>
          </p:cNvPr>
          <p:cNvSpPr/>
          <p:nvPr/>
        </p:nvSpPr>
        <p:spPr>
          <a:xfrm rot="19800000">
            <a:off x="4159251" y="3092450"/>
            <a:ext cx="3725863" cy="2133600"/>
          </a:xfrm>
          <a:custGeom>
            <a:avLst/>
            <a:gdLst>
              <a:gd name="connsiteX0" fmla="*/ 1097960 w 3725585"/>
              <a:gd name="connsiteY0" fmla="*/ 618665 h 2134733"/>
              <a:gd name="connsiteX1" fmla="*/ 1757416 w 3725585"/>
              <a:gd name="connsiteY1" fmla="*/ 900803 h 2134733"/>
              <a:gd name="connsiteX2" fmla="*/ 2144931 w 3725585"/>
              <a:gd name="connsiteY2" fmla="*/ 1074165 h 2134733"/>
              <a:gd name="connsiteX3" fmla="*/ 2671816 w 3725585"/>
              <a:gd name="connsiteY3" fmla="*/ 1315512 h 2134733"/>
              <a:gd name="connsiteX4" fmla="*/ 2906365 w 3725585"/>
              <a:gd name="connsiteY4" fmla="*/ 1420889 h 2134733"/>
              <a:gd name="connsiteX5" fmla="*/ 3028738 w 3725585"/>
              <a:gd name="connsiteY5" fmla="*/ 1478676 h 2134733"/>
              <a:gd name="connsiteX6" fmla="*/ 3106921 w 3725585"/>
              <a:gd name="connsiteY6" fmla="*/ 1512669 h 2134733"/>
              <a:gd name="connsiteX7" fmla="*/ 3181704 w 3725585"/>
              <a:gd name="connsiteY7" fmla="*/ 1539863 h 2134733"/>
              <a:gd name="connsiteX8" fmla="*/ 3273484 w 3725585"/>
              <a:gd name="connsiteY8" fmla="*/ 1567057 h 2134733"/>
              <a:gd name="connsiteX9" fmla="*/ 3324473 w 3725585"/>
              <a:gd name="connsiteY9" fmla="*/ 1577255 h 2134733"/>
              <a:gd name="connsiteX10" fmla="*/ 3351667 w 3725585"/>
              <a:gd name="connsiteY10" fmla="*/ 1580654 h 2134733"/>
              <a:gd name="connsiteX11" fmla="*/ 3365264 w 3725585"/>
              <a:gd name="connsiteY11" fmla="*/ 1584053 h 2134733"/>
              <a:gd name="connsiteX12" fmla="*/ 3382261 w 3725585"/>
              <a:gd name="connsiteY12" fmla="*/ 1597650 h 2134733"/>
              <a:gd name="connsiteX13" fmla="*/ 3480839 w 3725585"/>
              <a:gd name="connsiteY13" fmla="*/ 1713225 h 2134733"/>
              <a:gd name="connsiteX14" fmla="*/ 3667798 w 3725585"/>
              <a:gd name="connsiteY14" fmla="*/ 1934177 h 2134733"/>
              <a:gd name="connsiteX15" fmla="*/ 3711988 w 3725585"/>
              <a:gd name="connsiteY15" fmla="*/ 1985166 h 2134733"/>
              <a:gd name="connsiteX16" fmla="*/ 3722186 w 3725585"/>
              <a:gd name="connsiteY16" fmla="*/ 1998763 h 2134733"/>
              <a:gd name="connsiteX17" fmla="*/ 3725585 w 3725585"/>
              <a:gd name="connsiteY17" fmla="*/ 2042953 h 2134733"/>
              <a:gd name="connsiteX18" fmla="*/ 3722186 w 3725585"/>
              <a:gd name="connsiteY18" fmla="*/ 2076946 h 2134733"/>
              <a:gd name="connsiteX19" fmla="*/ 3711988 w 3725585"/>
              <a:gd name="connsiteY19" fmla="*/ 2104140 h 2134733"/>
              <a:gd name="connsiteX20" fmla="*/ 3688194 w 3725585"/>
              <a:gd name="connsiteY20" fmla="*/ 2127934 h 2134733"/>
              <a:gd name="connsiteX21" fmla="*/ 3671197 w 3725585"/>
              <a:gd name="connsiteY21" fmla="*/ 2131334 h 2134733"/>
              <a:gd name="connsiteX22" fmla="*/ 3647403 w 3725585"/>
              <a:gd name="connsiteY22" fmla="*/ 2134733 h 2134733"/>
              <a:gd name="connsiteX23" fmla="*/ 3606611 w 3725585"/>
              <a:gd name="connsiteY23" fmla="*/ 2131334 h 2134733"/>
              <a:gd name="connsiteX24" fmla="*/ 3572619 w 3725585"/>
              <a:gd name="connsiteY24" fmla="*/ 2114337 h 2134733"/>
              <a:gd name="connsiteX25" fmla="*/ 3487637 w 3725585"/>
              <a:gd name="connsiteY25" fmla="*/ 2049752 h 2134733"/>
              <a:gd name="connsiteX26" fmla="*/ 3368663 w 3725585"/>
              <a:gd name="connsiteY26" fmla="*/ 1957972 h 2134733"/>
              <a:gd name="connsiteX27" fmla="*/ 3212298 w 3725585"/>
              <a:gd name="connsiteY27" fmla="*/ 1852595 h 2134733"/>
              <a:gd name="connsiteX28" fmla="*/ 2947156 w 3725585"/>
              <a:gd name="connsiteY28" fmla="*/ 1679233 h 2134733"/>
              <a:gd name="connsiteX29" fmla="*/ 2780592 w 3725585"/>
              <a:gd name="connsiteY29" fmla="*/ 1587453 h 2134733"/>
              <a:gd name="connsiteX30" fmla="*/ 2525648 w 3725585"/>
              <a:gd name="connsiteY30" fmla="*/ 1454882 h 2134733"/>
              <a:gd name="connsiteX31" fmla="*/ 2144931 w 3725585"/>
              <a:gd name="connsiteY31" fmla="*/ 1257725 h 2134733"/>
              <a:gd name="connsiteX32" fmla="*/ 2012360 w 3725585"/>
              <a:gd name="connsiteY32" fmla="*/ 1189740 h 2134733"/>
              <a:gd name="connsiteX33" fmla="*/ 1760815 w 3725585"/>
              <a:gd name="connsiteY33" fmla="*/ 1077564 h 2134733"/>
              <a:gd name="connsiteX34" fmla="*/ 1648640 w 3725585"/>
              <a:gd name="connsiteY34" fmla="*/ 1033374 h 2134733"/>
              <a:gd name="connsiteX35" fmla="*/ 1295117 w 3725585"/>
              <a:gd name="connsiteY35" fmla="*/ 887206 h 2134733"/>
              <a:gd name="connsiteX36" fmla="*/ 1067367 w 3725585"/>
              <a:gd name="connsiteY36" fmla="*/ 805624 h 2134733"/>
              <a:gd name="connsiteX37" fmla="*/ 764833 w 3725585"/>
              <a:gd name="connsiteY37" fmla="*/ 696847 h 2134733"/>
              <a:gd name="connsiteX38" fmla="*/ 543881 w 3725585"/>
              <a:gd name="connsiteY38" fmla="*/ 622064 h 2134733"/>
              <a:gd name="connsiteX39" fmla="*/ 404512 w 3725585"/>
              <a:gd name="connsiteY39" fmla="*/ 581273 h 2134733"/>
              <a:gd name="connsiteX40" fmla="*/ 533684 w 3725585"/>
              <a:gd name="connsiteY40" fmla="*/ 618665 h 2134733"/>
              <a:gd name="connsiteX41" fmla="*/ 356922 w 3725585"/>
              <a:gd name="connsiteY41" fmla="*/ 567676 h 2134733"/>
              <a:gd name="connsiteX42" fmla="*/ 244747 w 3725585"/>
              <a:gd name="connsiteY42" fmla="*/ 530284 h 2134733"/>
              <a:gd name="connsiteX43" fmla="*/ 220952 w 3725585"/>
              <a:gd name="connsiteY43" fmla="*/ 520086 h 2134733"/>
              <a:gd name="connsiteX44" fmla="*/ 193758 w 3725585"/>
              <a:gd name="connsiteY44" fmla="*/ 489493 h 2134733"/>
              <a:gd name="connsiteX45" fmla="*/ 152967 w 3725585"/>
              <a:gd name="connsiteY45" fmla="*/ 428306 h 2134733"/>
              <a:gd name="connsiteX46" fmla="*/ 105377 w 3725585"/>
              <a:gd name="connsiteY46" fmla="*/ 326329 h 2134733"/>
              <a:gd name="connsiteX47" fmla="*/ 44191 w 3725585"/>
              <a:gd name="connsiteY47" fmla="*/ 183560 h 2134733"/>
              <a:gd name="connsiteX48" fmla="*/ 6799 w 3725585"/>
              <a:gd name="connsiteY48" fmla="*/ 78183 h 2134733"/>
              <a:gd name="connsiteX49" fmla="*/ 0 w 3725585"/>
              <a:gd name="connsiteY49" fmla="*/ 47589 h 2134733"/>
              <a:gd name="connsiteX50" fmla="*/ 3400 w 3725585"/>
              <a:gd name="connsiteY50" fmla="*/ 27194 h 2134733"/>
              <a:gd name="connsiteX51" fmla="*/ 6799 w 3725585"/>
              <a:gd name="connsiteY51" fmla="*/ 6798 h 2134733"/>
              <a:gd name="connsiteX52" fmla="*/ 13597 w 3725585"/>
              <a:gd name="connsiteY52" fmla="*/ 0 h 2134733"/>
              <a:gd name="connsiteX53" fmla="*/ 30594 w 3725585"/>
              <a:gd name="connsiteY53" fmla="*/ 0 h 2134733"/>
              <a:gd name="connsiteX54" fmla="*/ 37392 w 3725585"/>
              <a:gd name="connsiteY54" fmla="*/ 13597 h 2134733"/>
              <a:gd name="connsiteX55" fmla="*/ 71385 w 3725585"/>
              <a:gd name="connsiteY55" fmla="*/ 57787 h 2134733"/>
              <a:gd name="connsiteX56" fmla="*/ 125773 w 3725585"/>
              <a:gd name="connsiteY56" fmla="*/ 125772 h 2134733"/>
              <a:gd name="connsiteX57" fmla="*/ 193758 w 3725585"/>
              <a:gd name="connsiteY57" fmla="*/ 193758 h 2134733"/>
              <a:gd name="connsiteX58" fmla="*/ 261743 w 3725585"/>
              <a:gd name="connsiteY58" fmla="*/ 254944 h 2134733"/>
              <a:gd name="connsiteX59" fmla="*/ 299135 w 3725585"/>
              <a:gd name="connsiteY59" fmla="*/ 278739 h 2134733"/>
              <a:gd name="connsiteX60" fmla="*/ 441904 w 3725585"/>
              <a:gd name="connsiteY60" fmla="*/ 336526 h 2134733"/>
              <a:gd name="connsiteX61" fmla="*/ 734240 w 3725585"/>
              <a:gd name="connsiteY61" fmla="*/ 462299 h 2134733"/>
              <a:gd name="connsiteX62" fmla="*/ 900803 w 3725585"/>
              <a:gd name="connsiteY62" fmla="*/ 533683 h 2134733"/>
              <a:gd name="connsiteX63" fmla="*/ 1097960 w 3725585"/>
              <a:gd name="connsiteY63" fmla="*/ 618665 h 2134733"/>
              <a:gd name="connsiteX0" fmla="*/ 1097960 w 3725585"/>
              <a:gd name="connsiteY0" fmla="*/ 618665 h 2134733"/>
              <a:gd name="connsiteX1" fmla="*/ 1757416 w 3725585"/>
              <a:gd name="connsiteY1" fmla="*/ 900803 h 2134733"/>
              <a:gd name="connsiteX2" fmla="*/ 2144931 w 3725585"/>
              <a:gd name="connsiteY2" fmla="*/ 1074165 h 2134733"/>
              <a:gd name="connsiteX3" fmla="*/ 2671816 w 3725585"/>
              <a:gd name="connsiteY3" fmla="*/ 1315512 h 2134733"/>
              <a:gd name="connsiteX4" fmla="*/ 2906365 w 3725585"/>
              <a:gd name="connsiteY4" fmla="*/ 1420889 h 2134733"/>
              <a:gd name="connsiteX5" fmla="*/ 3028738 w 3725585"/>
              <a:gd name="connsiteY5" fmla="*/ 1478676 h 2134733"/>
              <a:gd name="connsiteX6" fmla="*/ 3106921 w 3725585"/>
              <a:gd name="connsiteY6" fmla="*/ 1512669 h 2134733"/>
              <a:gd name="connsiteX7" fmla="*/ 3181704 w 3725585"/>
              <a:gd name="connsiteY7" fmla="*/ 1539863 h 2134733"/>
              <a:gd name="connsiteX8" fmla="*/ 3273484 w 3725585"/>
              <a:gd name="connsiteY8" fmla="*/ 1567057 h 2134733"/>
              <a:gd name="connsiteX9" fmla="*/ 3324473 w 3725585"/>
              <a:gd name="connsiteY9" fmla="*/ 1577255 h 2134733"/>
              <a:gd name="connsiteX10" fmla="*/ 3351667 w 3725585"/>
              <a:gd name="connsiteY10" fmla="*/ 1580654 h 2134733"/>
              <a:gd name="connsiteX11" fmla="*/ 3365264 w 3725585"/>
              <a:gd name="connsiteY11" fmla="*/ 1584053 h 2134733"/>
              <a:gd name="connsiteX12" fmla="*/ 3382261 w 3725585"/>
              <a:gd name="connsiteY12" fmla="*/ 1597650 h 2134733"/>
              <a:gd name="connsiteX13" fmla="*/ 3480839 w 3725585"/>
              <a:gd name="connsiteY13" fmla="*/ 1713225 h 2134733"/>
              <a:gd name="connsiteX14" fmla="*/ 3667798 w 3725585"/>
              <a:gd name="connsiteY14" fmla="*/ 1934177 h 2134733"/>
              <a:gd name="connsiteX15" fmla="*/ 3711988 w 3725585"/>
              <a:gd name="connsiteY15" fmla="*/ 1985166 h 2134733"/>
              <a:gd name="connsiteX16" fmla="*/ 3722186 w 3725585"/>
              <a:gd name="connsiteY16" fmla="*/ 1998763 h 2134733"/>
              <a:gd name="connsiteX17" fmla="*/ 3725585 w 3725585"/>
              <a:gd name="connsiteY17" fmla="*/ 2042953 h 2134733"/>
              <a:gd name="connsiteX18" fmla="*/ 3722186 w 3725585"/>
              <a:gd name="connsiteY18" fmla="*/ 2076946 h 2134733"/>
              <a:gd name="connsiteX19" fmla="*/ 3711988 w 3725585"/>
              <a:gd name="connsiteY19" fmla="*/ 2104140 h 2134733"/>
              <a:gd name="connsiteX20" fmla="*/ 3688194 w 3725585"/>
              <a:gd name="connsiteY20" fmla="*/ 2127934 h 2134733"/>
              <a:gd name="connsiteX21" fmla="*/ 3671197 w 3725585"/>
              <a:gd name="connsiteY21" fmla="*/ 2131334 h 2134733"/>
              <a:gd name="connsiteX22" fmla="*/ 3647403 w 3725585"/>
              <a:gd name="connsiteY22" fmla="*/ 2134733 h 2134733"/>
              <a:gd name="connsiteX23" fmla="*/ 3606611 w 3725585"/>
              <a:gd name="connsiteY23" fmla="*/ 2131334 h 2134733"/>
              <a:gd name="connsiteX24" fmla="*/ 3572619 w 3725585"/>
              <a:gd name="connsiteY24" fmla="*/ 2114337 h 2134733"/>
              <a:gd name="connsiteX25" fmla="*/ 3487637 w 3725585"/>
              <a:gd name="connsiteY25" fmla="*/ 2049752 h 2134733"/>
              <a:gd name="connsiteX26" fmla="*/ 3368663 w 3725585"/>
              <a:gd name="connsiteY26" fmla="*/ 1957972 h 2134733"/>
              <a:gd name="connsiteX27" fmla="*/ 3212298 w 3725585"/>
              <a:gd name="connsiteY27" fmla="*/ 1852595 h 2134733"/>
              <a:gd name="connsiteX28" fmla="*/ 2947156 w 3725585"/>
              <a:gd name="connsiteY28" fmla="*/ 1679233 h 2134733"/>
              <a:gd name="connsiteX29" fmla="*/ 2780592 w 3725585"/>
              <a:gd name="connsiteY29" fmla="*/ 1587453 h 2134733"/>
              <a:gd name="connsiteX30" fmla="*/ 2525648 w 3725585"/>
              <a:gd name="connsiteY30" fmla="*/ 1454882 h 2134733"/>
              <a:gd name="connsiteX31" fmla="*/ 2144931 w 3725585"/>
              <a:gd name="connsiteY31" fmla="*/ 1257725 h 2134733"/>
              <a:gd name="connsiteX32" fmla="*/ 2012360 w 3725585"/>
              <a:gd name="connsiteY32" fmla="*/ 1189740 h 2134733"/>
              <a:gd name="connsiteX33" fmla="*/ 1760815 w 3725585"/>
              <a:gd name="connsiteY33" fmla="*/ 1077564 h 2134733"/>
              <a:gd name="connsiteX34" fmla="*/ 1648640 w 3725585"/>
              <a:gd name="connsiteY34" fmla="*/ 1033374 h 2134733"/>
              <a:gd name="connsiteX35" fmla="*/ 1295117 w 3725585"/>
              <a:gd name="connsiteY35" fmla="*/ 887206 h 2134733"/>
              <a:gd name="connsiteX36" fmla="*/ 1067367 w 3725585"/>
              <a:gd name="connsiteY36" fmla="*/ 805624 h 2134733"/>
              <a:gd name="connsiteX37" fmla="*/ 764833 w 3725585"/>
              <a:gd name="connsiteY37" fmla="*/ 696847 h 2134733"/>
              <a:gd name="connsiteX38" fmla="*/ 543881 w 3725585"/>
              <a:gd name="connsiteY38" fmla="*/ 622064 h 2134733"/>
              <a:gd name="connsiteX39" fmla="*/ 533684 w 3725585"/>
              <a:gd name="connsiteY39" fmla="*/ 618665 h 2134733"/>
              <a:gd name="connsiteX40" fmla="*/ 356922 w 3725585"/>
              <a:gd name="connsiteY40" fmla="*/ 567676 h 2134733"/>
              <a:gd name="connsiteX41" fmla="*/ 244747 w 3725585"/>
              <a:gd name="connsiteY41" fmla="*/ 530284 h 2134733"/>
              <a:gd name="connsiteX42" fmla="*/ 220952 w 3725585"/>
              <a:gd name="connsiteY42" fmla="*/ 520086 h 2134733"/>
              <a:gd name="connsiteX43" fmla="*/ 193758 w 3725585"/>
              <a:gd name="connsiteY43" fmla="*/ 489493 h 2134733"/>
              <a:gd name="connsiteX44" fmla="*/ 152967 w 3725585"/>
              <a:gd name="connsiteY44" fmla="*/ 428306 h 2134733"/>
              <a:gd name="connsiteX45" fmla="*/ 105377 w 3725585"/>
              <a:gd name="connsiteY45" fmla="*/ 326329 h 2134733"/>
              <a:gd name="connsiteX46" fmla="*/ 44191 w 3725585"/>
              <a:gd name="connsiteY46" fmla="*/ 183560 h 2134733"/>
              <a:gd name="connsiteX47" fmla="*/ 6799 w 3725585"/>
              <a:gd name="connsiteY47" fmla="*/ 78183 h 2134733"/>
              <a:gd name="connsiteX48" fmla="*/ 0 w 3725585"/>
              <a:gd name="connsiteY48" fmla="*/ 47589 h 2134733"/>
              <a:gd name="connsiteX49" fmla="*/ 3400 w 3725585"/>
              <a:gd name="connsiteY49" fmla="*/ 27194 h 2134733"/>
              <a:gd name="connsiteX50" fmla="*/ 6799 w 3725585"/>
              <a:gd name="connsiteY50" fmla="*/ 6798 h 2134733"/>
              <a:gd name="connsiteX51" fmla="*/ 13597 w 3725585"/>
              <a:gd name="connsiteY51" fmla="*/ 0 h 2134733"/>
              <a:gd name="connsiteX52" fmla="*/ 30594 w 3725585"/>
              <a:gd name="connsiteY52" fmla="*/ 0 h 2134733"/>
              <a:gd name="connsiteX53" fmla="*/ 37392 w 3725585"/>
              <a:gd name="connsiteY53" fmla="*/ 13597 h 2134733"/>
              <a:gd name="connsiteX54" fmla="*/ 71385 w 3725585"/>
              <a:gd name="connsiteY54" fmla="*/ 57787 h 2134733"/>
              <a:gd name="connsiteX55" fmla="*/ 125773 w 3725585"/>
              <a:gd name="connsiteY55" fmla="*/ 125772 h 2134733"/>
              <a:gd name="connsiteX56" fmla="*/ 193758 w 3725585"/>
              <a:gd name="connsiteY56" fmla="*/ 193758 h 2134733"/>
              <a:gd name="connsiteX57" fmla="*/ 261743 w 3725585"/>
              <a:gd name="connsiteY57" fmla="*/ 254944 h 2134733"/>
              <a:gd name="connsiteX58" fmla="*/ 299135 w 3725585"/>
              <a:gd name="connsiteY58" fmla="*/ 278739 h 2134733"/>
              <a:gd name="connsiteX59" fmla="*/ 441904 w 3725585"/>
              <a:gd name="connsiteY59" fmla="*/ 336526 h 2134733"/>
              <a:gd name="connsiteX60" fmla="*/ 734240 w 3725585"/>
              <a:gd name="connsiteY60" fmla="*/ 462299 h 2134733"/>
              <a:gd name="connsiteX61" fmla="*/ 900803 w 3725585"/>
              <a:gd name="connsiteY61" fmla="*/ 533683 h 2134733"/>
              <a:gd name="connsiteX62" fmla="*/ 1097960 w 3725585"/>
              <a:gd name="connsiteY62" fmla="*/ 618665 h 2134733"/>
              <a:gd name="connsiteX0" fmla="*/ 1097960 w 3725585"/>
              <a:gd name="connsiteY0" fmla="*/ 618665 h 2134733"/>
              <a:gd name="connsiteX1" fmla="*/ 1757416 w 3725585"/>
              <a:gd name="connsiteY1" fmla="*/ 900803 h 2134733"/>
              <a:gd name="connsiteX2" fmla="*/ 2144931 w 3725585"/>
              <a:gd name="connsiteY2" fmla="*/ 1074165 h 2134733"/>
              <a:gd name="connsiteX3" fmla="*/ 2671816 w 3725585"/>
              <a:gd name="connsiteY3" fmla="*/ 1315512 h 2134733"/>
              <a:gd name="connsiteX4" fmla="*/ 2906365 w 3725585"/>
              <a:gd name="connsiteY4" fmla="*/ 1420889 h 2134733"/>
              <a:gd name="connsiteX5" fmla="*/ 3028738 w 3725585"/>
              <a:gd name="connsiteY5" fmla="*/ 1478676 h 2134733"/>
              <a:gd name="connsiteX6" fmla="*/ 3106921 w 3725585"/>
              <a:gd name="connsiteY6" fmla="*/ 1512669 h 2134733"/>
              <a:gd name="connsiteX7" fmla="*/ 3181704 w 3725585"/>
              <a:gd name="connsiteY7" fmla="*/ 1539863 h 2134733"/>
              <a:gd name="connsiteX8" fmla="*/ 3273484 w 3725585"/>
              <a:gd name="connsiteY8" fmla="*/ 1567057 h 2134733"/>
              <a:gd name="connsiteX9" fmla="*/ 3324473 w 3725585"/>
              <a:gd name="connsiteY9" fmla="*/ 1577255 h 2134733"/>
              <a:gd name="connsiteX10" fmla="*/ 3351667 w 3725585"/>
              <a:gd name="connsiteY10" fmla="*/ 1580654 h 2134733"/>
              <a:gd name="connsiteX11" fmla="*/ 3365264 w 3725585"/>
              <a:gd name="connsiteY11" fmla="*/ 1584053 h 2134733"/>
              <a:gd name="connsiteX12" fmla="*/ 3382261 w 3725585"/>
              <a:gd name="connsiteY12" fmla="*/ 1597650 h 2134733"/>
              <a:gd name="connsiteX13" fmla="*/ 3480839 w 3725585"/>
              <a:gd name="connsiteY13" fmla="*/ 1713225 h 2134733"/>
              <a:gd name="connsiteX14" fmla="*/ 3667798 w 3725585"/>
              <a:gd name="connsiteY14" fmla="*/ 1934177 h 2134733"/>
              <a:gd name="connsiteX15" fmla="*/ 3711988 w 3725585"/>
              <a:gd name="connsiteY15" fmla="*/ 1985166 h 2134733"/>
              <a:gd name="connsiteX16" fmla="*/ 3722186 w 3725585"/>
              <a:gd name="connsiteY16" fmla="*/ 1998763 h 2134733"/>
              <a:gd name="connsiteX17" fmla="*/ 3725585 w 3725585"/>
              <a:gd name="connsiteY17" fmla="*/ 2042953 h 2134733"/>
              <a:gd name="connsiteX18" fmla="*/ 3722186 w 3725585"/>
              <a:gd name="connsiteY18" fmla="*/ 2076946 h 2134733"/>
              <a:gd name="connsiteX19" fmla="*/ 3711988 w 3725585"/>
              <a:gd name="connsiteY19" fmla="*/ 2104140 h 2134733"/>
              <a:gd name="connsiteX20" fmla="*/ 3688194 w 3725585"/>
              <a:gd name="connsiteY20" fmla="*/ 2127934 h 2134733"/>
              <a:gd name="connsiteX21" fmla="*/ 3671197 w 3725585"/>
              <a:gd name="connsiteY21" fmla="*/ 2131334 h 2134733"/>
              <a:gd name="connsiteX22" fmla="*/ 3647403 w 3725585"/>
              <a:gd name="connsiteY22" fmla="*/ 2134733 h 2134733"/>
              <a:gd name="connsiteX23" fmla="*/ 3606611 w 3725585"/>
              <a:gd name="connsiteY23" fmla="*/ 2131334 h 2134733"/>
              <a:gd name="connsiteX24" fmla="*/ 3572619 w 3725585"/>
              <a:gd name="connsiteY24" fmla="*/ 2114337 h 2134733"/>
              <a:gd name="connsiteX25" fmla="*/ 3487637 w 3725585"/>
              <a:gd name="connsiteY25" fmla="*/ 2049752 h 2134733"/>
              <a:gd name="connsiteX26" fmla="*/ 3368663 w 3725585"/>
              <a:gd name="connsiteY26" fmla="*/ 1957972 h 2134733"/>
              <a:gd name="connsiteX27" fmla="*/ 3212298 w 3725585"/>
              <a:gd name="connsiteY27" fmla="*/ 1852595 h 2134733"/>
              <a:gd name="connsiteX28" fmla="*/ 2947156 w 3725585"/>
              <a:gd name="connsiteY28" fmla="*/ 1679233 h 2134733"/>
              <a:gd name="connsiteX29" fmla="*/ 2780592 w 3725585"/>
              <a:gd name="connsiteY29" fmla="*/ 1587453 h 2134733"/>
              <a:gd name="connsiteX30" fmla="*/ 2525648 w 3725585"/>
              <a:gd name="connsiteY30" fmla="*/ 1454882 h 2134733"/>
              <a:gd name="connsiteX31" fmla="*/ 2144931 w 3725585"/>
              <a:gd name="connsiteY31" fmla="*/ 1257725 h 2134733"/>
              <a:gd name="connsiteX32" fmla="*/ 2012360 w 3725585"/>
              <a:gd name="connsiteY32" fmla="*/ 1189740 h 2134733"/>
              <a:gd name="connsiteX33" fmla="*/ 1760815 w 3725585"/>
              <a:gd name="connsiteY33" fmla="*/ 1077564 h 2134733"/>
              <a:gd name="connsiteX34" fmla="*/ 1648640 w 3725585"/>
              <a:gd name="connsiteY34" fmla="*/ 1033374 h 2134733"/>
              <a:gd name="connsiteX35" fmla="*/ 1295117 w 3725585"/>
              <a:gd name="connsiteY35" fmla="*/ 887206 h 2134733"/>
              <a:gd name="connsiteX36" fmla="*/ 1067367 w 3725585"/>
              <a:gd name="connsiteY36" fmla="*/ 805624 h 2134733"/>
              <a:gd name="connsiteX37" fmla="*/ 764833 w 3725585"/>
              <a:gd name="connsiteY37" fmla="*/ 696847 h 2134733"/>
              <a:gd name="connsiteX38" fmla="*/ 543881 w 3725585"/>
              <a:gd name="connsiteY38" fmla="*/ 622064 h 2134733"/>
              <a:gd name="connsiteX39" fmla="*/ 356922 w 3725585"/>
              <a:gd name="connsiteY39" fmla="*/ 567676 h 2134733"/>
              <a:gd name="connsiteX40" fmla="*/ 244747 w 3725585"/>
              <a:gd name="connsiteY40" fmla="*/ 530284 h 2134733"/>
              <a:gd name="connsiteX41" fmla="*/ 220952 w 3725585"/>
              <a:gd name="connsiteY41" fmla="*/ 520086 h 2134733"/>
              <a:gd name="connsiteX42" fmla="*/ 193758 w 3725585"/>
              <a:gd name="connsiteY42" fmla="*/ 489493 h 2134733"/>
              <a:gd name="connsiteX43" fmla="*/ 152967 w 3725585"/>
              <a:gd name="connsiteY43" fmla="*/ 428306 h 2134733"/>
              <a:gd name="connsiteX44" fmla="*/ 105377 w 3725585"/>
              <a:gd name="connsiteY44" fmla="*/ 326329 h 2134733"/>
              <a:gd name="connsiteX45" fmla="*/ 44191 w 3725585"/>
              <a:gd name="connsiteY45" fmla="*/ 183560 h 2134733"/>
              <a:gd name="connsiteX46" fmla="*/ 6799 w 3725585"/>
              <a:gd name="connsiteY46" fmla="*/ 78183 h 2134733"/>
              <a:gd name="connsiteX47" fmla="*/ 0 w 3725585"/>
              <a:gd name="connsiteY47" fmla="*/ 47589 h 2134733"/>
              <a:gd name="connsiteX48" fmla="*/ 3400 w 3725585"/>
              <a:gd name="connsiteY48" fmla="*/ 27194 h 2134733"/>
              <a:gd name="connsiteX49" fmla="*/ 6799 w 3725585"/>
              <a:gd name="connsiteY49" fmla="*/ 6798 h 2134733"/>
              <a:gd name="connsiteX50" fmla="*/ 13597 w 3725585"/>
              <a:gd name="connsiteY50" fmla="*/ 0 h 2134733"/>
              <a:gd name="connsiteX51" fmla="*/ 30594 w 3725585"/>
              <a:gd name="connsiteY51" fmla="*/ 0 h 2134733"/>
              <a:gd name="connsiteX52" fmla="*/ 37392 w 3725585"/>
              <a:gd name="connsiteY52" fmla="*/ 13597 h 2134733"/>
              <a:gd name="connsiteX53" fmla="*/ 71385 w 3725585"/>
              <a:gd name="connsiteY53" fmla="*/ 57787 h 2134733"/>
              <a:gd name="connsiteX54" fmla="*/ 125773 w 3725585"/>
              <a:gd name="connsiteY54" fmla="*/ 125772 h 2134733"/>
              <a:gd name="connsiteX55" fmla="*/ 193758 w 3725585"/>
              <a:gd name="connsiteY55" fmla="*/ 193758 h 2134733"/>
              <a:gd name="connsiteX56" fmla="*/ 261743 w 3725585"/>
              <a:gd name="connsiteY56" fmla="*/ 254944 h 2134733"/>
              <a:gd name="connsiteX57" fmla="*/ 299135 w 3725585"/>
              <a:gd name="connsiteY57" fmla="*/ 278739 h 2134733"/>
              <a:gd name="connsiteX58" fmla="*/ 441904 w 3725585"/>
              <a:gd name="connsiteY58" fmla="*/ 336526 h 2134733"/>
              <a:gd name="connsiteX59" fmla="*/ 734240 w 3725585"/>
              <a:gd name="connsiteY59" fmla="*/ 462299 h 2134733"/>
              <a:gd name="connsiteX60" fmla="*/ 900803 w 3725585"/>
              <a:gd name="connsiteY60" fmla="*/ 533683 h 2134733"/>
              <a:gd name="connsiteX61" fmla="*/ 1097960 w 3725585"/>
              <a:gd name="connsiteY61" fmla="*/ 618665 h 213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25585" h="2134733">
                <a:moveTo>
                  <a:pt x="1097960" y="618665"/>
                </a:moveTo>
                <a:lnTo>
                  <a:pt x="1757416" y="900803"/>
                </a:lnTo>
                <a:lnTo>
                  <a:pt x="2144931" y="1074165"/>
                </a:lnTo>
                <a:lnTo>
                  <a:pt x="2671816" y="1315512"/>
                </a:lnTo>
                <a:lnTo>
                  <a:pt x="2906365" y="1420889"/>
                </a:lnTo>
                <a:lnTo>
                  <a:pt x="3028738" y="1478676"/>
                </a:lnTo>
                <a:lnTo>
                  <a:pt x="3106921" y="1512669"/>
                </a:lnTo>
                <a:lnTo>
                  <a:pt x="3181704" y="1539863"/>
                </a:lnTo>
                <a:lnTo>
                  <a:pt x="3273484" y="1567057"/>
                </a:lnTo>
                <a:lnTo>
                  <a:pt x="3324473" y="1577255"/>
                </a:lnTo>
                <a:lnTo>
                  <a:pt x="3351667" y="1580654"/>
                </a:lnTo>
                <a:lnTo>
                  <a:pt x="3365264" y="1584053"/>
                </a:lnTo>
                <a:lnTo>
                  <a:pt x="3382261" y="1597650"/>
                </a:lnTo>
                <a:lnTo>
                  <a:pt x="3480839" y="1713225"/>
                </a:lnTo>
                <a:lnTo>
                  <a:pt x="3667798" y="1934177"/>
                </a:lnTo>
                <a:lnTo>
                  <a:pt x="3711988" y="1985166"/>
                </a:lnTo>
                <a:lnTo>
                  <a:pt x="3722186" y="1998763"/>
                </a:lnTo>
                <a:lnTo>
                  <a:pt x="3725585" y="2042953"/>
                </a:lnTo>
                <a:lnTo>
                  <a:pt x="3722186" y="2076946"/>
                </a:lnTo>
                <a:lnTo>
                  <a:pt x="3711988" y="2104140"/>
                </a:lnTo>
                <a:lnTo>
                  <a:pt x="3688194" y="2127934"/>
                </a:lnTo>
                <a:lnTo>
                  <a:pt x="3671197" y="2131334"/>
                </a:lnTo>
                <a:lnTo>
                  <a:pt x="3647403" y="2134733"/>
                </a:lnTo>
                <a:lnTo>
                  <a:pt x="3606611" y="2131334"/>
                </a:lnTo>
                <a:lnTo>
                  <a:pt x="3572619" y="2114337"/>
                </a:lnTo>
                <a:lnTo>
                  <a:pt x="3487637" y="2049752"/>
                </a:lnTo>
                <a:lnTo>
                  <a:pt x="3368663" y="1957972"/>
                </a:lnTo>
                <a:lnTo>
                  <a:pt x="3212298" y="1852595"/>
                </a:lnTo>
                <a:lnTo>
                  <a:pt x="2947156" y="1679233"/>
                </a:lnTo>
                <a:lnTo>
                  <a:pt x="2780592" y="1587453"/>
                </a:lnTo>
                <a:lnTo>
                  <a:pt x="2525648" y="1454882"/>
                </a:lnTo>
                <a:lnTo>
                  <a:pt x="2144931" y="1257725"/>
                </a:lnTo>
                <a:lnTo>
                  <a:pt x="2012360" y="1189740"/>
                </a:lnTo>
                <a:lnTo>
                  <a:pt x="1760815" y="1077564"/>
                </a:lnTo>
                <a:lnTo>
                  <a:pt x="1648640" y="1033374"/>
                </a:lnTo>
                <a:lnTo>
                  <a:pt x="1295117" y="887206"/>
                </a:lnTo>
                <a:lnTo>
                  <a:pt x="1067367" y="805624"/>
                </a:lnTo>
                <a:lnTo>
                  <a:pt x="764833" y="696847"/>
                </a:lnTo>
                <a:lnTo>
                  <a:pt x="543881" y="622064"/>
                </a:lnTo>
                <a:cubicBezTo>
                  <a:pt x="475896" y="600536"/>
                  <a:pt x="406778" y="582973"/>
                  <a:pt x="356922" y="567676"/>
                </a:cubicBezTo>
                <a:lnTo>
                  <a:pt x="244747" y="530284"/>
                </a:lnTo>
                <a:lnTo>
                  <a:pt x="220952" y="520086"/>
                </a:lnTo>
                <a:lnTo>
                  <a:pt x="193758" y="489493"/>
                </a:lnTo>
                <a:lnTo>
                  <a:pt x="152967" y="428306"/>
                </a:lnTo>
                <a:lnTo>
                  <a:pt x="105377" y="326329"/>
                </a:lnTo>
                <a:lnTo>
                  <a:pt x="44191" y="183560"/>
                </a:lnTo>
                <a:lnTo>
                  <a:pt x="6799" y="78183"/>
                </a:lnTo>
                <a:lnTo>
                  <a:pt x="0" y="47589"/>
                </a:lnTo>
                <a:lnTo>
                  <a:pt x="3400" y="27194"/>
                </a:lnTo>
                <a:lnTo>
                  <a:pt x="6799" y="6798"/>
                </a:lnTo>
                <a:lnTo>
                  <a:pt x="13597" y="0"/>
                </a:lnTo>
                <a:lnTo>
                  <a:pt x="30594" y="0"/>
                </a:lnTo>
                <a:lnTo>
                  <a:pt x="37392" y="13597"/>
                </a:lnTo>
                <a:lnTo>
                  <a:pt x="71385" y="57787"/>
                </a:lnTo>
                <a:lnTo>
                  <a:pt x="125773" y="125772"/>
                </a:lnTo>
                <a:lnTo>
                  <a:pt x="193758" y="193758"/>
                </a:lnTo>
                <a:lnTo>
                  <a:pt x="261743" y="254944"/>
                </a:lnTo>
                <a:lnTo>
                  <a:pt x="299135" y="278739"/>
                </a:lnTo>
                <a:lnTo>
                  <a:pt x="441904" y="336526"/>
                </a:lnTo>
                <a:lnTo>
                  <a:pt x="734240" y="462299"/>
                </a:lnTo>
                <a:lnTo>
                  <a:pt x="900803" y="533683"/>
                </a:lnTo>
                <a:lnTo>
                  <a:pt x="1097960" y="618665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37B8D1-1F90-4DC2-87D1-2D1B0485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392239"/>
            <a:ext cx="440055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BCEC5A-2C1F-49BB-AD8F-85EC8CDD7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1392239"/>
            <a:ext cx="440055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62961DA-27E6-478F-A097-96D85B8D7A25}"/>
              </a:ext>
            </a:extLst>
          </p:cNvPr>
          <p:cNvSpPr/>
          <p:nvPr/>
        </p:nvSpPr>
        <p:spPr>
          <a:xfrm>
            <a:off x="4467225" y="1600200"/>
            <a:ext cx="704850" cy="827088"/>
          </a:xfrm>
          <a:custGeom>
            <a:avLst/>
            <a:gdLst>
              <a:gd name="connsiteX0" fmla="*/ 164306 w 704850"/>
              <a:gd name="connsiteY0" fmla="*/ 221456 h 826294"/>
              <a:gd name="connsiteX1" fmla="*/ 228600 w 704850"/>
              <a:gd name="connsiteY1" fmla="*/ 307181 h 826294"/>
              <a:gd name="connsiteX2" fmla="*/ 309563 w 704850"/>
              <a:gd name="connsiteY2" fmla="*/ 426244 h 826294"/>
              <a:gd name="connsiteX3" fmla="*/ 338138 w 704850"/>
              <a:gd name="connsiteY3" fmla="*/ 471488 h 826294"/>
              <a:gd name="connsiteX4" fmla="*/ 381000 w 704850"/>
              <a:gd name="connsiteY4" fmla="*/ 552450 h 826294"/>
              <a:gd name="connsiteX5" fmla="*/ 428625 w 704850"/>
              <a:gd name="connsiteY5" fmla="*/ 640556 h 826294"/>
              <a:gd name="connsiteX6" fmla="*/ 454819 w 704850"/>
              <a:gd name="connsiteY6" fmla="*/ 688181 h 826294"/>
              <a:gd name="connsiteX7" fmla="*/ 481013 w 704850"/>
              <a:gd name="connsiteY7" fmla="*/ 733425 h 826294"/>
              <a:gd name="connsiteX8" fmla="*/ 504825 w 704850"/>
              <a:gd name="connsiteY8" fmla="*/ 764381 h 826294"/>
              <a:gd name="connsiteX9" fmla="*/ 535781 w 704850"/>
              <a:gd name="connsiteY9" fmla="*/ 788194 h 826294"/>
              <a:gd name="connsiteX10" fmla="*/ 573881 w 704850"/>
              <a:gd name="connsiteY10" fmla="*/ 809625 h 826294"/>
              <a:gd name="connsiteX11" fmla="*/ 604838 w 704850"/>
              <a:gd name="connsiteY11" fmla="*/ 816769 h 826294"/>
              <a:gd name="connsiteX12" fmla="*/ 640556 w 704850"/>
              <a:gd name="connsiteY12" fmla="*/ 823913 h 826294"/>
              <a:gd name="connsiteX13" fmla="*/ 664369 w 704850"/>
              <a:gd name="connsiteY13" fmla="*/ 826294 h 826294"/>
              <a:gd name="connsiteX14" fmla="*/ 678656 w 704850"/>
              <a:gd name="connsiteY14" fmla="*/ 823913 h 826294"/>
              <a:gd name="connsiteX15" fmla="*/ 695325 w 704850"/>
              <a:gd name="connsiteY15" fmla="*/ 790575 h 826294"/>
              <a:gd name="connsiteX16" fmla="*/ 702469 w 704850"/>
              <a:gd name="connsiteY16" fmla="*/ 726281 h 826294"/>
              <a:gd name="connsiteX17" fmla="*/ 704850 w 704850"/>
              <a:gd name="connsiteY17" fmla="*/ 664369 h 826294"/>
              <a:gd name="connsiteX18" fmla="*/ 692944 w 704850"/>
              <a:gd name="connsiteY18" fmla="*/ 609600 h 826294"/>
              <a:gd name="connsiteX19" fmla="*/ 652463 w 704850"/>
              <a:gd name="connsiteY19" fmla="*/ 495300 h 826294"/>
              <a:gd name="connsiteX20" fmla="*/ 611981 w 704850"/>
              <a:gd name="connsiteY20" fmla="*/ 409575 h 826294"/>
              <a:gd name="connsiteX21" fmla="*/ 576263 w 704850"/>
              <a:gd name="connsiteY21" fmla="*/ 342900 h 826294"/>
              <a:gd name="connsiteX22" fmla="*/ 552450 w 704850"/>
              <a:gd name="connsiteY22" fmla="*/ 316706 h 826294"/>
              <a:gd name="connsiteX23" fmla="*/ 435769 w 704850"/>
              <a:gd name="connsiteY23" fmla="*/ 226219 h 826294"/>
              <a:gd name="connsiteX24" fmla="*/ 326231 w 704850"/>
              <a:gd name="connsiteY24" fmla="*/ 157163 h 826294"/>
              <a:gd name="connsiteX25" fmla="*/ 223838 w 704850"/>
              <a:gd name="connsiteY25" fmla="*/ 100013 h 826294"/>
              <a:gd name="connsiteX26" fmla="*/ 50006 w 704850"/>
              <a:gd name="connsiteY26" fmla="*/ 9525 h 826294"/>
              <a:gd name="connsiteX27" fmla="*/ 28575 w 704850"/>
              <a:gd name="connsiteY27" fmla="*/ 0 h 826294"/>
              <a:gd name="connsiteX28" fmla="*/ 14288 w 704850"/>
              <a:gd name="connsiteY28" fmla="*/ 2381 h 826294"/>
              <a:gd name="connsiteX29" fmla="*/ 0 w 704850"/>
              <a:gd name="connsiteY29" fmla="*/ 11906 h 826294"/>
              <a:gd name="connsiteX30" fmla="*/ 2381 w 704850"/>
              <a:gd name="connsiteY30" fmla="*/ 23813 h 826294"/>
              <a:gd name="connsiteX31" fmla="*/ 19050 w 704850"/>
              <a:gd name="connsiteY31" fmla="*/ 47625 h 826294"/>
              <a:gd name="connsiteX32" fmla="*/ 61913 w 704850"/>
              <a:gd name="connsiteY32" fmla="*/ 97631 h 826294"/>
              <a:gd name="connsiteX33" fmla="*/ 121444 w 704850"/>
              <a:gd name="connsiteY33" fmla="*/ 171450 h 826294"/>
              <a:gd name="connsiteX34" fmla="*/ 164306 w 704850"/>
              <a:gd name="connsiteY34" fmla="*/ 221456 h 82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4850" h="826294">
                <a:moveTo>
                  <a:pt x="164306" y="221456"/>
                </a:moveTo>
                <a:lnTo>
                  <a:pt x="228600" y="307181"/>
                </a:lnTo>
                <a:lnTo>
                  <a:pt x="309563" y="426244"/>
                </a:lnTo>
                <a:lnTo>
                  <a:pt x="338138" y="471488"/>
                </a:lnTo>
                <a:lnTo>
                  <a:pt x="381000" y="552450"/>
                </a:lnTo>
                <a:lnTo>
                  <a:pt x="428625" y="640556"/>
                </a:lnTo>
                <a:lnTo>
                  <a:pt x="454819" y="688181"/>
                </a:lnTo>
                <a:lnTo>
                  <a:pt x="481013" y="733425"/>
                </a:lnTo>
                <a:lnTo>
                  <a:pt x="504825" y="764381"/>
                </a:lnTo>
                <a:lnTo>
                  <a:pt x="535781" y="788194"/>
                </a:lnTo>
                <a:lnTo>
                  <a:pt x="573881" y="809625"/>
                </a:lnTo>
                <a:lnTo>
                  <a:pt x="604838" y="816769"/>
                </a:lnTo>
                <a:lnTo>
                  <a:pt x="640556" y="823913"/>
                </a:lnTo>
                <a:lnTo>
                  <a:pt x="664369" y="826294"/>
                </a:lnTo>
                <a:cubicBezTo>
                  <a:pt x="677053" y="823757"/>
                  <a:pt x="672228" y="823913"/>
                  <a:pt x="678656" y="823913"/>
                </a:cubicBezTo>
                <a:lnTo>
                  <a:pt x="695325" y="790575"/>
                </a:lnTo>
                <a:lnTo>
                  <a:pt x="702469" y="726281"/>
                </a:lnTo>
                <a:cubicBezTo>
                  <a:pt x="703263" y="705644"/>
                  <a:pt x="704056" y="685006"/>
                  <a:pt x="704850" y="664369"/>
                </a:cubicBezTo>
                <a:lnTo>
                  <a:pt x="692944" y="609600"/>
                </a:lnTo>
                <a:lnTo>
                  <a:pt x="652463" y="495300"/>
                </a:lnTo>
                <a:lnTo>
                  <a:pt x="611981" y="409575"/>
                </a:lnTo>
                <a:lnTo>
                  <a:pt x="576263" y="342900"/>
                </a:lnTo>
                <a:lnTo>
                  <a:pt x="552450" y="316706"/>
                </a:lnTo>
                <a:lnTo>
                  <a:pt x="435769" y="226219"/>
                </a:lnTo>
                <a:lnTo>
                  <a:pt x="326231" y="157163"/>
                </a:lnTo>
                <a:lnTo>
                  <a:pt x="223838" y="100013"/>
                </a:lnTo>
                <a:lnTo>
                  <a:pt x="50006" y="9525"/>
                </a:lnTo>
                <a:lnTo>
                  <a:pt x="28575" y="0"/>
                </a:lnTo>
                <a:lnTo>
                  <a:pt x="14288" y="2381"/>
                </a:lnTo>
                <a:lnTo>
                  <a:pt x="0" y="11906"/>
                </a:lnTo>
                <a:lnTo>
                  <a:pt x="2381" y="23813"/>
                </a:lnTo>
                <a:lnTo>
                  <a:pt x="19050" y="47625"/>
                </a:lnTo>
                <a:lnTo>
                  <a:pt x="61913" y="97631"/>
                </a:lnTo>
                <a:lnTo>
                  <a:pt x="121444" y="171450"/>
                </a:lnTo>
                <a:lnTo>
                  <a:pt x="164306" y="2214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0680415-407A-4934-AD8A-02542EFF188C}"/>
              </a:ext>
            </a:extLst>
          </p:cNvPr>
          <p:cNvSpPr/>
          <p:nvPr/>
        </p:nvSpPr>
        <p:spPr>
          <a:xfrm>
            <a:off x="5376863" y="1420814"/>
            <a:ext cx="622300" cy="854075"/>
          </a:xfrm>
          <a:custGeom>
            <a:avLst/>
            <a:gdLst>
              <a:gd name="connsiteX0" fmla="*/ 180975 w 621506"/>
              <a:gd name="connsiteY0" fmla="*/ 316707 h 852488"/>
              <a:gd name="connsiteX1" fmla="*/ 261937 w 621506"/>
              <a:gd name="connsiteY1" fmla="*/ 450057 h 852488"/>
              <a:gd name="connsiteX2" fmla="*/ 307181 w 621506"/>
              <a:gd name="connsiteY2" fmla="*/ 528638 h 852488"/>
              <a:gd name="connsiteX3" fmla="*/ 359568 w 621506"/>
              <a:gd name="connsiteY3" fmla="*/ 626269 h 852488"/>
              <a:gd name="connsiteX4" fmla="*/ 395287 w 621506"/>
              <a:gd name="connsiteY4" fmla="*/ 700088 h 852488"/>
              <a:gd name="connsiteX5" fmla="*/ 419100 w 621506"/>
              <a:gd name="connsiteY5" fmla="*/ 750094 h 852488"/>
              <a:gd name="connsiteX6" fmla="*/ 440531 w 621506"/>
              <a:gd name="connsiteY6" fmla="*/ 797719 h 852488"/>
              <a:gd name="connsiteX7" fmla="*/ 454818 w 621506"/>
              <a:gd name="connsiteY7" fmla="*/ 816769 h 852488"/>
              <a:gd name="connsiteX8" fmla="*/ 476250 w 621506"/>
              <a:gd name="connsiteY8" fmla="*/ 838200 h 852488"/>
              <a:gd name="connsiteX9" fmla="*/ 502443 w 621506"/>
              <a:gd name="connsiteY9" fmla="*/ 847725 h 852488"/>
              <a:gd name="connsiteX10" fmla="*/ 533400 w 621506"/>
              <a:gd name="connsiteY10" fmla="*/ 852488 h 852488"/>
              <a:gd name="connsiteX11" fmla="*/ 554831 w 621506"/>
              <a:gd name="connsiteY11" fmla="*/ 845344 h 852488"/>
              <a:gd name="connsiteX12" fmla="*/ 590550 w 621506"/>
              <a:gd name="connsiteY12" fmla="*/ 807244 h 852488"/>
              <a:gd name="connsiteX13" fmla="*/ 609600 w 621506"/>
              <a:gd name="connsiteY13" fmla="*/ 769144 h 852488"/>
              <a:gd name="connsiteX14" fmla="*/ 621506 w 621506"/>
              <a:gd name="connsiteY14" fmla="*/ 728663 h 852488"/>
              <a:gd name="connsiteX15" fmla="*/ 621506 w 621506"/>
              <a:gd name="connsiteY15" fmla="*/ 664369 h 852488"/>
              <a:gd name="connsiteX16" fmla="*/ 604837 w 621506"/>
              <a:gd name="connsiteY16" fmla="*/ 552450 h 852488"/>
              <a:gd name="connsiteX17" fmla="*/ 576262 w 621506"/>
              <a:gd name="connsiteY17" fmla="*/ 452438 h 852488"/>
              <a:gd name="connsiteX18" fmla="*/ 538162 w 621506"/>
              <a:gd name="connsiteY18" fmla="*/ 373857 h 852488"/>
              <a:gd name="connsiteX19" fmla="*/ 509587 w 621506"/>
              <a:gd name="connsiteY19" fmla="*/ 330994 h 852488"/>
              <a:gd name="connsiteX20" fmla="*/ 404812 w 621506"/>
              <a:gd name="connsiteY20" fmla="*/ 235744 h 852488"/>
              <a:gd name="connsiteX21" fmla="*/ 290512 w 621506"/>
              <a:gd name="connsiteY21" fmla="*/ 159544 h 852488"/>
              <a:gd name="connsiteX22" fmla="*/ 111918 w 621506"/>
              <a:gd name="connsiteY22" fmla="*/ 52388 h 852488"/>
              <a:gd name="connsiteX23" fmla="*/ 50006 w 621506"/>
              <a:gd name="connsiteY23" fmla="*/ 16669 h 852488"/>
              <a:gd name="connsiteX24" fmla="*/ 23812 w 621506"/>
              <a:gd name="connsiteY24" fmla="*/ 4763 h 852488"/>
              <a:gd name="connsiteX25" fmla="*/ 2381 w 621506"/>
              <a:gd name="connsiteY25" fmla="*/ 0 h 852488"/>
              <a:gd name="connsiteX26" fmla="*/ 0 w 621506"/>
              <a:gd name="connsiteY26" fmla="*/ 9525 h 852488"/>
              <a:gd name="connsiteX27" fmla="*/ 2381 w 621506"/>
              <a:gd name="connsiteY27" fmla="*/ 23813 h 852488"/>
              <a:gd name="connsiteX28" fmla="*/ 19050 w 621506"/>
              <a:gd name="connsiteY28" fmla="*/ 54769 h 852488"/>
              <a:gd name="connsiteX29" fmla="*/ 57150 w 621506"/>
              <a:gd name="connsiteY29" fmla="*/ 111919 h 852488"/>
              <a:gd name="connsiteX30" fmla="*/ 123825 w 621506"/>
              <a:gd name="connsiteY30" fmla="*/ 221457 h 852488"/>
              <a:gd name="connsiteX31" fmla="*/ 180975 w 621506"/>
              <a:gd name="connsiteY31" fmla="*/ 316707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1506" h="852488">
                <a:moveTo>
                  <a:pt x="180975" y="316707"/>
                </a:moveTo>
                <a:lnTo>
                  <a:pt x="261937" y="450057"/>
                </a:lnTo>
                <a:lnTo>
                  <a:pt x="307181" y="528638"/>
                </a:lnTo>
                <a:lnTo>
                  <a:pt x="359568" y="626269"/>
                </a:lnTo>
                <a:lnTo>
                  <a:pt x="395287" y="700088"/>
                </a:lnTo>
                <a:lnTo>
                  <a:pt x="419100" y="750094"/>
                </a:lnTo>
                <a:lnTo>
                  <a:pt x="440531" y="797719"/>
                </a:lnTo>
                <a:lnTo>
                  <a:pt x="454818" y="816769"/>
                </a:lnTo>
                <a:lnTo>
                  <a:pt x="476250" y="838200"/>
                </a:lnTo>
                <a:lnTo>
                  <a:pt x="502443" y="847725"/>
                </a:lnTo>
                <a:lnTo>
                  <a:pt x="533400" y="852488"/>
                </a:lnTo>
                <a:lnTo>
                  <a:pt x="554831" y="845344"/>
                </a:lnTo>
                <a:lnTo>
                  <a:pt x="590550" y="807244"/>
                </a:lnTo>
                <a:lnTo>
                  <a:pt x="609600" y="769144"/>
                </a:lnTo>
                <a:lnTo>
                  <a:pt x="621506" y="728663"/>
                </a:lnTo>
                <a:lnTo>
                  <a:pt x="621506" y="664369"/>
                </a:lnTo>
                <a:lnTo>
                  <a:pt x="604837" y="552450"/>
                </a:lnTo>
                <a:lnTo>
                  <a:pt x="576262" y="452438"/>
                </a:lnTo>
                <a:lnTo>
                  <a:pt x="538162" y="373857"/>
                </a:lnTo>
                <a:lnTo>
                  <a:pt x="509587" y="330994"/>
                </a:lnTo>
                <a:lnTo>
                  <a:pt x="404812" y="235744"/>
                </a:lnTo>
                <a:lnTo>
                  <a:pt x="290512" y="159544"/>
                </a:lnTo>
                <a:lnTo>
                  <a:pt x="111918" y="52388"/>
                </a:lnTo>
                <a:lnTo>
                  <a:pt x="50006" y="16669"/>
                </a:lnTo>
                <a:lnTo>
                  <a:pt x="23812" y="4763"/>
                </a:lnTo>
                <a:lnTo>
                  <a:pt x="2381" y="0"/>
                </a:lnTo>
                <a:lnTo>
                  <a:pt x="0" y="9525"/>
                </a:lnTo>
                <a:lnTo>
                  <a:pt x="2381" y="23813"/>
                </a:lnTo>
                <a:lnTo>
                  <a:pt x="19050" y="54769"/>
                </a:lnTo>
                <a:lnTo>
                  <a:pt x="57150" y="111919"/>
                </a:lnTo>
                <a:lnTo>
                  <a:pt x="123825" y="221457"/>
                </a:lnTo>
                <a:lnTo>
                  <a:pt x="180975" y="31670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BE5F13A-D780-45E6-B978-9C45827843DD}"/>
              </a:ext>
            </a:extLst>
          </p:cNvPr>
          <p:cNvSpPr/>
          <p:nvPr/>
        </p:nvSpPr>
        <p:spPr>
          <a:xfrm>
            <a:off x="6667500" y="1409700"/>
            <a:ext cx="869950" cy="1100138"/>
          </a:xfrm>
          <a:custGeom>
            <a:avLst/>
            <a:gdLst>
              <a:gd name="connsiteX0" fmla="*/ 471488 w 869156"/>
              <a:gd name="connsiteY0" fmla="*/ 690563 h 1100138"/>
              <a:gd name="connsiteX1" fmla="*/ 647700 w 869156"/>
              <a:gd name="connsiteY1" fmla="*/ 507206 h 1100138"/>
              <a:gd name="connsiteX2" fmla="*/ 714375 w 869156"/>
              <a:gd name="connsiteY2" fmla="*/ 435769 h 1100138"/>
              <a:gd name="connsiteX3" fmla="*/ 731044 w 869156"/>
              <a:gd name="connsiteY3" fmla="*/ 414338 h 1100138"/>
              <a:gd name="connsiteX4" fmla="*/ 759619 w 869156"/>
              <a:gd name="connsiteY4" fmla="*/ 381000 h 1100138"/>
              <a:gd name="connsiteX5" fmla="*/ 790575 w 869156"/>
              <a:gd name="connsiteY5" fmla="*/ 361950 h 1100138"/>
              <a:gd name="connsiteX6" fmla="*/ 819150 w 869156"/>
              <a:gd name="connsiteY6" fmla="*/ 350044 h 1100138"/>
              <a:gd name="connsiteX7" fmla="*/ 838200 w 869156"/>
              <a:gd name="connsiteY7" fmla="*/ 338138 h 1100138"/>
              <a:gd name="connsiteX8" fmla="*/ 859631 w 869156"/>
              <a:gd name="connsiteY8" fmla="*/ 319088 h 1100138"/>
              <a:gd name="connsiteX9" fmla="*/ 866775 w 869156"/>
              <a:gd name="connsiteY9" fmla="*/ 297656 h 1100138"/>
              <a:gd name="connsiteX10" fmla="*/ 869156 w 869156"/>
              <a:gd name="connsiteY10" fmla="*/ 273844 h 1100138"/>
              <a:gd name="connsiteX11" fmla="*/ 862013 w 869156"/>
              <a:gd name="connsiteY11" fmla="*/ 254794 h 1100138"/>
              <a:gd name="connsiteX12" fmla="*/ 831056 w 869156"/>
              <a:gd name="connsiteY12" fmla="*/ 219075 h 1100138"/>
              <a:gd name="connsiteX13" fmla="*/ 766763 w 869156"/>
              <a:gd name="connsiteY13" fmla="*/ 161925 h 1100138"/>
              <a:gd name="connsiteX14" fmla="*/ 669131 w 869156"/>
              <a:gd name="connsiteY14" fmla="*/ 92869 h 1100138"/>
              <a:gd name="connsiteX15" fmla="*/ 573881 w 869156"/>
              <a:gd name="connsiteY15" fmla="*/ 38100 h 1100138"/>
              <a:gd name="connsiteX16" fmla="*/ 507206 w 869156"/>
              <a:gd name="connsiteY16" fmla="*/ 11906 h 1100138"/>
              <a:gd name="connsiteX17" fmla="*/ 478631 w 869156"/>
              <a:gd name="connsiteY17" fmla="*/ 2381 h 1100138"/>
              <a:gd name="connsiteX18" fmla="*/ 442913 w 869156"/>
              <a:gd name="connsiteY18" fmla="*/ 0 h 1100138"/>
              <a:gd name="connsiteX19" fmla="*/ 395288 w 869156"/>
              <a:gd name="connsiteY19" fmla="*/ 7144 h 1100138"/>
              <a:gd name="connsiteX20" fmla="*/ 354806 w 869156"/>
              <a:gd name="connsiteY20" fmla="*/ 21431 h 1100138"/>
              <a:gd name="connsiteX21" fmla="*/ 342900 w 869156"/>
              <a:gd name="connsiteY21" fmla="*/ 30956 h 1100138"/>
              <a:gd name="connsiteX22" fmla="*/ 342900 w 869156"/>
              <a:gd name="connsiteY22" fmla="*/ 38100 h 1100138"/>
              <a:gd name="connsiteX23" fmla="*/ 350044 w 869156"/>
              <a:gd name="connsiteY23" fmla="*/ 57150 h 1100138"/>
              <a:gd name="connsiteX24" fmla="*/ 371475 w 869156"/>
              <a:gd name="connsiteY24" fmla="*/ 76200 h 1100138"/>
              <a:gd name="connsiteX25" fmla="*/ 409575 w 869156"/>
              <a:gd name="connsiteY25" fmla="*/ 85725 h 1100138"/>
              <a:gd name="connsiteX26" fmla="*/ 440531 w 869156"/>
              <a:gd name="connsiteY26" fmla="*/ 95250 h 1100138"/>
              <a:gd name="connsiteX27" fmla="*/ 459581 w 869156"/>
              <a:gd name="connsiteY27" fmla="*/ 107156 h 1100138"/>
              <a:gd name="connsiteX28" fmla="*/ 483394 w 869156"/>
              <a:gd name="connsiteY28" fmla="*/ 130969 h 1100138"/>
              <a:gd name="connsiteX29" fmla="*/ 490538 w 869156"/>
              <a:gd name="connsiteY29" fmla="*/ 147638 h 1100138"/>
              <a:gd name="connsiteX30" fmla="*/ 492919 w 869156"/>
              <a:gd name="connsiteY30" fmla="*/ 166688 h 1100138"/>
              <a:gd name="connsiteX31" fmla="*/ 488156 w 869156"/>
              <a:gd name="connsiteY31" fmla="*/ 200025 h 1100138"/>
              <a:gd name="connsiteX32" fmla="*/ 473869 w 869156"/>
              <a:gd name="connsiteY32" fmla="*/ 250031 h 1100138"/>
              <a:gd name="connsiteX33" fmla="*/ 438150 w 869156"/>
              <a:gd name="connsiteY33" fmla="*/ 328613 h 1100138"/>
              <a:gd name="connsiteX34" fmla="*/ 364331 w 869156"/>
              <a:gd name="connsiteY34" fmla="*/ 476250 h 1100138"/>
              <a:gd name="connsiteX35" fmla="*/ 326231 w 869156"/>
              <a:gd name="connsiteY35" fmla="*/ 545306 h 1100138"/>
              <a:gd name="connsiteX36" fmla="*/ 204788 w 869156"/>
              <a:gd name="connsiteY36" fmla="*/ 750094 h 1100138"/>
              <a:gd name="connsiteX37" fmla="*/ 147638 w 869156"/>
              <a:gd name="connsiteY37" fmla="*/ 831056 h 1100138"/>
              <a:gd name="connsiteX38" fmla="*/ 69056 w 869156"/>
              <a:gd name="connsiteY38" fmla="*/ 947738 h 1100138"/>
              <a:gd name="connsiteX39" fmla="*/ 23813 w 869156"/>
              <a:gd name="connsiteY39" fmla="*/ 1009650 h 1100138"/>
              <a:gd name="connsiteX40" fmla="*/ 7144 w 869156"/>
              <a:gd name="connsiteY40" fmla="*/ 1033463 h 1100138"/>
              <a:gd name="connsiteX41" fmla="*/ 2381 w 869156"/>
              <a:gd name="connsiteY41" fmla="*/ 1054894 h 1100138"/>
              <a:gd name="connsiteX42" fmla="*/ 0 w 869156"/>
              <a:gd name="connsiteY42" fmla="*/ 1073944 h 1100138"/>
              <a:gd name="connsiteX43" fmla="*/ 7144 w 869156"/>
              <a:gd name="connsiteY43" fmla="*/ 1092994 h 1100138"/>
              <a:gd name="connsiteX44" fmla="*/ 16669 w 869156"/>
              <a:gd name="connsiteY44" fmla="*/ 1100138 h 1100138"/>
              <a:gd name="connsiteX45" fmla="*/ 30956 w 869156"/>
              <a:gd name="connsiteY45" fmla="*/ 1097756 h 1100138"/>
              <a:gd name="connsiteX46" fmla="*/ 54769 w 869156"/>
              <a:gd name="connsiteY46" fmla="*/ 1088231 h 1100138"/>
              <a:gd name="connsiteX47" fmla="*/ 109538 w 869156"/>
              <a:gd name="connsiteY47" fmla="*/ 1040606 h 1100138"/>
              <a:gd name="connsiteX48" fmla="*/ 209550 w 869156"/>
              <a:gd name="connsiteY48" fmla="*/ 945356 h 1100138"/>
              <a:gd name="connsiteX49" fmla="*/ 311944 w 869156"/>
              <a:gd name="connsiteY49" fmla="*/ 847725 h 1100138"/>
              <a:gd name="connsiteX50" fmla="*/ 416719 w 869156"/>
              <a:gd name="connsiteY50" fmla="*/ 742950 h 1100138"/>
              <a:gd name="connsiteX51" fmla="*/ 471488 w 869156"/>
              <a:gd name="connsiteY51" fmla="*/ 690563 h 110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156" h="1100138">
                <a:moveTo>
                  <a:pt x="471488" y="690563"/>
                </a:moveTo>
                <a:lnTo>
                  <a:pt x="647700" y="507206"/>
                </a:lnTo>
                <a:lnTo>
                  <a:pt x="714375" y="435769"/>
                </a:lnTo>
                <a:lnTo>
                  <a:pt x="731044" y="414338"/>
                </a:lnTo>
                <a:lnTo>
                  <a:pt x="759619" y="381000"/>
                </a:lnTo>
                <a:lnTo>
                  <a:pt x="790575" y="361950"/>
                </a:lnTo>
                <a:lnTo>
                  <a:pt x="819150" y="350044"/>
                </a:lnTo>
                <a:lnTo>
                  <a:pt x="838200" y="338138"/>
                </a:lnTo>
                <a:lnTo>
                  <a:pt x="859631" y="319088"/>
                </a:lnTo>
                <a:lnTo>
                  <a:pt x="866775" y="297656"/>
                </a:lnTo>
                <a:lnTo>
                  <a:pt x="869156" y="273844"/>
                </a:lnTo>
                <a:lnTo>
                  <a:pt x="862013" y="254794"/>
                </a:lnTo>
                <a:lnTo>
                  <a:pt x="831056" y="219075"/>
                </a:lnTo>
                <a:lnTo>
                  <a:pt x="766763" y="161925"/>
                </a:lnTo>
                <a:lnTo>
                  <a:pt x="669131" y="92869"/>
                </a:lnTo>
                <a:lnTo>
                  <a:pt x="573881" y="38100"/>
                </a:lnTo>
                <a:lnTo>
                  <a:pt x="507206" y="11906"/>
                </a:lnTo>
                <a:lnTo>
                  <a:pt x="478631" y="2381"/>
                </a:lnTo>
                <a:lnTo>
                  <a:pt x="442913" y="0"/>
                </a:lnTo>
                <a:lnTo>
                  <a:pt x="395288" y="7144"/>
                </a:lnTo>
                <a:lnTo>
                  <a:pt x="354806" y="21431"/>
                </a:lnTo>
                <a:lnTo>
                  <a:pt x="342900" y="30956"/>
                </a:lnTo>
                <a:lnTo>
                  <a:pt x="342900" y="38100"/>
                </a:lnTo>
                <a:lnTo>
                  <a:pt x="350044" y="57150"/>
                </a:lnTo>
                <a:lnTo>
                  <a:pt x="371475" y="76200"/>
                </a:lnTo>
                <a:lnTo>
                  <a:pt x="409575" y="85725"/>
                </a:lnTo>
                <a:lnTo>
                  <a:pt x="440531" y="95250"/>
                </a:lnTo>
                <a:lnTo>
                  <a:pt x="459581" y="107156"/>
                </a:lnTo>
                <a:lnTo>
                  <a:pt x="483394" y="130969"/>
                </a:lnTo>
                <a:lnTo>
                  <a:pt x="490538" y="147638"/>
                </a:lnTo>
                <a:lnTo>
                  <a:pt x="492919" y="166688"/>
                </a:lnTo>
                <a:lnTo>
                  <a:pt x="488156" y="200025"/>
                </a:lnTo>
                <a:lnTo>
                  <a:pt x="473869" y="250031"/>
                </a:lnTo>
                <a:lnTo>
                  <a:pt x="438150" y="328613"/>
                </a:lnTo>
                <a:lnTo>
                  <a:pt x="364331" y="476250"/>
                </a:lnTo>
                <a:lnTo>
                  <a:pt x="326231" y="545306"/>
                </a:lnTo>
                <a:lnTo>
                  <a:pt x="204788" y="750094"/>
                </a:lnTo>
                <a:lnTo>
                  <a:pt x="147638" y="831056"/>
                </a:lnTo>
                <a:lnTo>
                  <a:pt x="69056" y="947738"/>
                </a:lnTo>
                <a:lnTo>
                  <a:pt x="23813" y="1009650"/>
                </a:lnTo>
                <a:lnTo>
                  <a:pt x="7144" y="1033463"/>
                </a:lnTo>
                <a:lnTo>
                  <a:pt x="2381" y="1054894"/>
                </a:lnTo>
                <a:lnTo>
                  <a:pt x="0" y="1073944"/>
                </a:lnTo>
                <a:lnTo>
                  <a:pt x="7144" y="1092994"/>
                </a:lnTo>
                <a:lnTo>
                  <a:pt x="16669" y="1100138"/>
                </a:lnTo>
                <a:lnTo>
                  <a:pt x="30956" y="1097756"/>
                </a:lnTo>
                <a:lnTo>
                  <a:pt x="54769" y="1088231"/>
                </a:lnTo>
                <a:lnTo>
                  <a:pt x="109538" y="1040606"/>
                </a:lnTo>
                <a:lnTo>
                  <a:pt x="209550" y="945356"/>
                </a:lnTo>
                <a:lnTo>
                  <a:pt x="311944" y="847725"/>
                </a:lnTo>
                <a:lnTo>
                  <a:pt x="416719" y="742950"/>
                </a:lnTo>
                <a:lnTo>
                  <a:pt x="471488" y="690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7A1A986-CE55-4BC9-8C4C-285D9955099F}"/>
              </a:ext>
            </a:extLst>
          </p:cNvPr>
          <p:cNvSpPr/>
          <p:nvPr/>
        </p:nvSpPr>
        <p:spPr>
          <a:xfrm>
            <a:off x="3952875" y="2486025"/>
            <a:ext cx="350838" cy="1047750"/>
          </a:xfrm>
          <a:custGeom>
            <a:avLst/>
            <a:gdLst>
              <a:gd name="connsiteX0" fmla="*/ 342900 w 350044"/>
              <a:gd name="connsiteY0" fmla="*/ 533400 h 1047750"/>
              <a:gd name="connsiteX1" fmla="*/ 350044 w 350044"/>
              <a:gd name="connsiteY1" fmla="*/ 400050 h 1047750"/>
              <a:gd name="connsiteX2" fmla="*/ 345281 w 350044"/>
              <a:gd name="connsiteY2" fmla="*/ 333375 h 1047750"/>
              <a:gd name="connsiteX3" fmla="*/ 326231 w 350044"/>
              <a:gd name="connsiteY3" fmla="*/ 197644 h 1047750"/>
              <a:gd name="connsiteX4" fmla="*/ 307181 w 350044"/>
              <a:gd name="connsiteY4" fmla="*/ 147638 h 1047750"/>
              <a:gd name="connsiteX5" fmla="*/ 276225 w 350044"/>
              <a:gd name="connsiteY5" fmla="*/ 73819 h 1047750"/>
              <a:gd name="connsiteX6" fmla="*/ 250031 w 350044"/>
              <a:gd name="connsiteY6" fmla="*/ 30956 h 1047750"/>
              <a:gd name="connsiteX7" fmla="*/ 233363 w 350044"/>
              <a:gd name="connsiteY7" fmla="*/ 7144 h 1047750"/>
              <a:gd name="connsiteX8" fmla="*/ 221456 w 350044"/>
              <a:gd name="connsiteY8" fmla="*/ 0 h 1047750"/>
              <a:gd name="connsiteX9" fmla="*/ 202406 w 350044"/>
              <a:gd name="connsiteY9" fmla="*/ 0 h 1047750"/>
              <a:gd name="connsiteX10" fmla="*/ 188119 w 350044"/>
              <a:gd name="connsiteY10" fmla="*/ 4763 h 1047750"/>
              <a:gd name="connsiteX11" fmla="*/ 173831 w 350044"/>
              <a:gd name="connsiteY11" fmla="*/ 19050 h 1047750"/>
              <a:gd name="connsiteX12" fmla="*/ 171450 w 350044"/>
              <a:gd name="connsiteY12" fmla="*/ 30956 h 1047750"/>
              <a:gd name="connsiteX13" fmla="*/ 178594 w 350044"/>
              <a:gd name="connsiteY13" fmla="*/ 59531 h 1047750"/>
              <a:gd name="connsiteX14" fmla="*/ 190500 w 350044"/>
              <a:gd name="connsiteY14" fmla="*/ 104775 h 1047750"/>
              <a:gd name="connsiteX15" fmla="*/ 197644 w 350044"/>
              <a:gd name="connsiteY15" fmla="*/ 142875 h 1047750"/>
              <a:gd name="connsiteX16" fmla="*/ 202406 w 350044"/>
              <a:gd name="connsiteY16" fmla="*/ 216694 h 1047750"/>
              <a:gd name="connsiteX17" fmla="*/ 200025 w 350044"/>
              <a:gd name="connsiteY17" fmla="*/ 292894 h 1047750"/>
              <a:gd name="connsiteX18" fmla="*/ 188119 w 350044"/>
              <a:gd name="connsiteY18" fmla="*/ 357188 h 1047750"/>
              <a:gd name="connsiteX19" fmla="*/ 164306 w 350044"/>
              <a:gd name="connsiteY19" fmla="*/ 438150 h 1047750"/>
              <a:gd name="connsiteX20" fmla="*/ 135731 w 350044"/>
              <a:gd name="connsiteY20" fmla="*/ 507206 h 1047750"/>
              <a:gd name="connsiteX21" fmla="*/ 102394 w 350044"/>
              <a:gd name="connsiteY21" fmla="*/ 576263 h 1047750"/>
              <a:gd name="connsiteX22" fmla="*/ 52388 w 350044"/>
              <a:gd name="connsiteY22" fmla="*/ 650081 h 1047750"/>
              <a:gd name="connsiteX23" fmla="*/ 19050 w 350044"/>
              <a:gd name="connsiteY23" fmla="*/ 690563 h 1047750"/>
              <a:gd name="connsiteX24" fmla="*/ 11906 w 350044"/>
              <a:gd name="connsiteY24" fmla="*/ 704850 h 1047750"/>
              <a:gd name="connsiteX25" fmla="*/ 2381 w 350044"/>
              <a:gd name="connsiteY25" fmla="*/ 771525 h 1047750"/>
              <a:gd name="connsiteX26" fmla="*/ 0 w 350044"/>
              <a:gd name="connsiteY26" fmla="*/ 819150 h 1047750"/>
              <a:gd name="connsiteX27" fmla="*/ 2381 w 350044"/>
              <a:gd name="connsiteY27" fmla="*/ 859631 h 1047750"/>
              <a:gd name="connsiteX28" fmla="*/ 7144 w 350044"/>
              <a:gd name="connsiteY28" fmla="*/ 892969 h 1047750"/>
              <a:gd name="connsiteX29" fmla="*/ 14288 w 350044"/>
              <a:gd name="connsiteY29" fmla="*/ 919163 h 1047750"/>
              <a:gd name="connsiteX30" fmla="*/ 30956 w 350044"/>
              <a:gd name="connsiteY30" fmla="*/ 952500 h 1047750"/>
              <a:gd name="connsiteX31" fmla="*/ 47625 w 350044"/>
              <a:gd name="connsiteY31" fmla="*/ 976313 h 1047750"/>
              <a:gd name="connsiteX32" fmla="*/ 57150 w 350044"/>
              <a:gd name="connsiteY32" fmla="*/ 990600 h 1047750"/>
              <a:gd name="connsiteX33" fmla="*/ 64294 w 350044"/>
              <a:gd name="connsiteY33" fmla="*/ 1004888 h 1047750"/>
              <a:gd name="connsiteX34" fmla="*/ 71438 w 350044"/>
              <a:gd name="connsiteY34" fmla="*/ 1019175 h 1047750"/>
              <a:gd name="connsiteX35" fmla="*/ 88106 w 350044"/>
              <a:gd name="connsiteY35" fmla="*/ 1040606 h 1047750"/>
              <a:gd name="connsiteX36" fmla="*/ 100013 w 350044"/>
              <a:gd name="connsiteY36" fmla="*/ 1045369 h 1047750"/>
              <a:gd name="connsiteX37" fmla="*/ 114300 w 350044"/>
              <a:gd name="connsiteY37" fmla="*/ 1047750 h 1047750"/>
              <a:gd name="connsiteX38" fmla="*/ 133350 w 350044"/>
              <a:gd name="connsiteY38" fmla="*/ 1040606 h 1047750"/>
              <a:gd name="connsiteX39" fmla="*/ 166688 w 350044"/>
              <a:gd name="connsiteY39" fmla="*/ 1023938 h 1047750"/>
              <a:gd name="connsiteX40" fmla="*/ 207169 w 350044"/>
              <a:gd name="connsiteY40" fmla="*/ 983456 h 1047750"/>
              <a:gd name="connsiteX41" fmla="*/ 235744 w 350044"/>
              <a:gd name="connsiteY41" fmla="*/ 947738 h 1047750"/>
              <a:gd name="connsiteX42" fmla="*/ 259556 w 350044"/>
              <a:gd name="connsiteY42" fmla="*/ 904875 h 1047750"/>
              <a:gd name="connsiteX43" fmla="*/ 285750 w 350044"/>
              <a:gd name="connsiteY43" fmla="*/ 842963 h 1047750"/>
              <a:gd name="connsiteX44" fmla="*/ 307181 w 350044"/>
              <a:gd name="connsiteY44" fmla="*/ 764381 h 1047750"/>
              <a:gd name="connsiteX45" fmla="*/ 323850 w 350044"/>
              <a:gd name="connsiteY45" fmla="*/ 681038 h 1047750"/>
              <a:gd name="connsiteX46" fmla="*/ 333375 w 350044"/>
              <a:gd name="connsiteY46" fmla="*/ 595313 h 1047750"/>
              <a:gd name="connsiteX47" fmla="*/ 342900 w 350044"/>
              <a:gd name="connsiteY47" fmla="*/ 53340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50044" h="1047750">
                <a:moveTo>
                  <a:pt x="342900" y="533400"/>
                </a:moveTo>
                <a:lnTo>
                  <a:pt x="350044" y="400050"/>
                </a:lnTo>
                <a:lnTo>
                  <a:pt x="345281" y="333375"/>
                </a:lnTo>
                <a:lnTo>
                  <a:pt x="326231" y="197644"/>
                </a:lnTo>
                <a:lnTo>
                  <a:pt x="307181" y="147638"/>
                </a:lnTo>
                <a:lnTo>
                  <a:pt x="276225" y="73819"/>
                </a:lnTo>
                <a:lnTo>
                  <a:pt x="250031" y="30956"/>
                </a:lnTo>
                <a:lnTo>
                  <a:pt x="233363" y="7144"/>
                </a:lnTo>
                <a:lnTo>
                  <a:pt x="221456" y="0"/>
                </a:lnTo>
                <a:lnTo>
                  <a:pt x="202406" y="0"/>
                </a:lnTo>
                <a:lnTo>
                  <a:pt x="188119" y="4763"/>
                </a:lnTo>
                <a:lnTo>
                  <a:pt x="173831" y="19050"/>
                </a:lnTo>
                <a:lnTo>
                  <a:pt x="171450" y="30956"/>
                </a:lnTo>
                <a:lnTo>
                  <a:pt x="178594" y="59531"/>
                </a:lnTo>
                <a:lnTo>
                  <a:pt x="190500" y="104775"/>
                </a:lnTo>
                <a:lnTo>
                  <a:pt x="197644" y="142875"/>
                </a:lnTo>
                <a:lnTo>
                  <a:pt x="202406" y="216694"/>
                </a:lnTo>
                <a:cubicBezTo>
                  <a:pt x="201612" y="242094"/>
                  <a:pt x="200819" y="267494"/>
                  <a:pt x="200025" y="292894"/>
                </a:cubicBezTo>
                <a:lnTo>
                  <a:pt x="188119" y="357188"/>
                </a:lnTo>
                <a:lnTo>
                  <a:pt x="164306" y="438150"/>
                </a:lnTo>
                <a:lnTo>
                  <a:pt x="135731" y="507206"/>
                </a:lnTo>
                <a:lnTo>
                  <a:pt x="102394" y="576263"/>
                </a:lnTo>
                <a:lnTo>
                  <a:pt x="52388" y="650081"/>
                </a:lnTo>
                <a:lnTo>
                  <a:pt x="19050" y="690563"/>
                </a:lnTo>
                <a:lnTo>
                  <a:pt x="11906" y="704850"/>
                </a:lnTo>
                <a:lnTo>
                  <a:pt x="2381" y="771525"/>
                </a:lnTo>
                <a:lnTo>
                  <a:pt x="0" y="819150"/>
                </a:lnTo>
                <a:lnTo>
                  <a:pt x="2381" y="859631"/>
                </a:lnTo>
                <a:lnTo>
                  <a:pt x="7144" y="892969"/>
                </a:lnTo>
                <a:lnTo>
                  <a:pt x="14288" y="919163"/>
                </a:lnTo>
                <a:lnTo>
                  <a:pt x="30956" y="952500"/>
                </a:lnTo>
                <a:lnTo>
                  <a:pt x="47625" y="976313"/>
                </a:lnTo>
                <a:lnTo>
                  <a:pt x="57150" y="990600"/>
                </a:lnTo>
                <a:lnTo>
                  <a:pt x="64294" y="1004888"/>
                </a:lnTo>
                <a:lnTo>
                  <a:pt x="71438" y="1019175"/>
                </a:lnTo>
                <a:lnTo>
                  <a:pt x="88106" y="1040606"/>
                </a:lnTo>
                <a:lnTo>
                  <a:pt x="100013" y="1045369"/>
                </a:lnTo>
                <a:lnTo>
                  <a:pt x="114300" y="1047750"/>
                </a:lnTo>
                <a:lnTo>
                  <a:pt x="133350" y="1040606"/>
                </a:lnTo>
                <a:lnTo>
                  <a:pt x="166688" y="1023938"/>
                </a:lnTo>
                <a:lnTo>
                  <a:pt x="207169" y="983456"/>
                </a:lnTo>
                <a:lnTo>
                  <a:pt x="235744" y="947738"/>
                </a:lnTo>
                <a:lnTo>
                  <a:pt x="259556" y="904875"/>
                </a:lnTo>
                <a:lnTo>
                  <a:pt x="285750" y="842963"/>
                </a:lnTo>
                <a:lnTo>
                  <a:pt x="307181" y="764381"/>
                </a:lnTo>
                <a:lnTo>
                  <a:pt x="323850" y="681038"/>
                </a:lnTo>
                <a:lnTo>
                  <a:pt x="333375" y="595313"/>
                </a:lnTo>
                <a:lnTo>
                  <a:pt x="342900" y="533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9D91141-D753-4F85-A69B-5E571C67B00E}"/>
              </a:ext>
            </a:extLst>
          </p:cNvPr>
          <p:cNvSpPr/>
          <p:nvPr/>
        </p:nvSpPr>
        <p:spPr>
          <a:xfrm>
            <a:off x="5024439" y="2919414"/>
            <a:ext cx="1931987" cy="485775"/>
          </a:xfrm>
          <a:custGeom>
            <a:avLst/>
            <a:gdLst>
              <a:gd name="connsiteX0" fmla="*/ 876300 w 1931193"/>
              <a:gd name="connsiteY0" fmla="*/ 173831 h 485775"/>
              <a:gd name="connsiteX1" fmla="*/ 1107281 w 1931193"/>
              <a:gd name="connsiteY1" fmla="*/ 130968 h 485775"/>
              <a:gd name="connsiteX2" fmla="*/ 1271587 w 1931193"/>
              <a:gd name="connsiteY2" fmla="*/ 97631 h 485775"/>
              <a:gd name="connsiteX3" fmla="*/ 1316831 w 1931193"/>
              <a:gd name="connsiteY3" fmla="*/ 90487 h 485775"/>
              <a:gd name="connsiteX4" fmla="*/ 1333500 w 1931193"/>
              <a:gd name="connsiteY4" fmla="*/ 85725 h 485775"/>
              <a:gd name="connsiteX5" fmla="*/ 1393031 w 1931193"/>
              <a:gd name="connsiteY5" fmla="*/ 54768 h 485775"/>
              <a:gd name="connsiteX6" fmla="*/ 1450181 w 1931193"/>
              <a:gd name="connsiteY6" fmla="*/ 28575 h 485775"/>
              <a:gd name="connsiteX7" fmla="*/ 1502568 w 1931193"/>
              <a:gd name="connsiteY7" fmla="*/ 7143 h 485775"/>
              <a:gd name="connsiteX8" fmla="*/ 1528762 w 1931193"/>
              <a:gd name="connsiteY8" fmla="*/ 0 h 485775"/>
              <a:gd name="connsiteX9" fmla="*/ 1554956 w 1931193"/>
              <a:gd name="connsiteY9" fmla="*/ 4762 h 485775"/>
              <a:gd name="connsiteX10" fmla="*/ 1624012 w 1931193"/>
              <a:gd name="connsiteY10" fmla="*/ 28575 h 485775"/>
              <a:gd name="connsiteX11" fmla="*/ 1678781 w 1931193"/>
              <a:gd name="connsiteY11" fmla="*/ 52387 h 485775"/>
              <a:gd name="connsiteX12" fmla="*/ 1726406 w 1931193"/>
              <a:gd name="connsiteY12" fmla="*/ 78581 h 485775"/>
              <a:gd name="connsiteX13" fmla="*/ 1771650 w 1931193"/>
              <a:gd name="connsiteY13" fmla="*/ 104775 h 485775"/>
              <a:gd name="connsiteX14" fmla="*/ 1819275 w 1931193"/>
              <a:gd name="connsiteY14" fmla="*/ 138112 h 485775"/>
              <a:gd name="connsiteX15" fmla="*/ 1866900 w 1931193"/>
              <a:gd name="connsiteY15" fmla="*/ 176212 h 485775"/>
              <a:gd name="connsiteX16" fmla="*/ 1890712 w 1931193"/>
              <a:gd name="connsiteY16" fmla="*/ 197643 h 485775"/>
              <a:gd name="connsiteX17" fmla="*/ 1916906 w 1931193"/>
              <a:gd name="connsiteY17" fmla="*/ 226218 h 485775"/>
              <a:gd name="connsiteX18" fmla="*/ 1926431 w 1931193"/>
              <a:gd name="connsiteY18" fmla="*/ 240506 h 485775"/>
              <a:gd name="connsiteX19" fmla="*/ 1931193 w 1931193"/>
              <a:gd name="connsiteY19" fmla="*/ 257175 h 485775"/>
              <a:gd name="connsiteX20" fmla="*/ 1924050 w 1931193"/>
              <a:gd name="connsiteY20" fmla="*/ 271462 h 485775"/>
              <a:gd name="connsiteX21" fmla="*/ 1378743 w 1931193"/>
              <a:gd name="connsiteY21" fmla="*/ 266700 h 485775"/>
              <a:gd name="connsiteX22" fmla="*/ 1378743 w 1931193"/>
              <a:gd name="connsiteY22" fmla="*/ 257175 h 485775"/>
              <a:gd name="connsiteX23" fmla="*/ 1376362 w 1931193"/>
              <a:gd name="connsiteY23" fmla="*/ 245268 h 485775"/>
              <a:gd name="connsiteX24" fmla="*/ 1364456 w 1931193"/>
              <a:gd name="connsiteY24" fmla="*/ 230981 h 485775"/>
              <a:gd name="connsiteX25" fmla="*/ 1338262 w 1931193"/>
              <a:gd name="connsiteY25" fmla="*/ 221456 h 485775"/>
              <a:gd name="connsiteX26" fmla="*/ 1288256 w 1931193"/>
              <a:gd name="connsiteY26" fmla="*/ 228600 h 485775"/>
              <a:gd name="connsiteX27" fmla="*/ 1104900 w 1931193"/>
              <a:gd name="connsiteY27" fmla="*/ 264318 h 485775"/>
              <a:gd name="connsiteX28" fmla="*/ 942975 w 1931193"/>
              <a:gd name="connsiteY28" fmla="*/ 297656 h 485775"/>
              <a:gd name="connsiteX29" fmla="*/ 740568 w 1931193"/>
              <a:gd name="connsiteY29" fmla="*/ 350043 h 485775"/>
              <a:gd name="connsiteX30" fmla="*/ 561975 w 1931193"/>
              <a:gd name="connsiteY30" fmla="*/ 402431 h 485775"/>
              <a:gd name="connsiteX31" fmla="*/ 395287 w 1931193"/>
              <a:gd name="connsiteY31" fmla="*/ 464343 h 485775"/>
              <a:gd name="connsiteX32" fmla="*/ 335756 w 1931193"/>
              <a:gd name="connsiteY32" fmla="*/ 485775 h 485775"/>
              <a:gd name="connsiteX33" fmla="*/ 326231 w 1931193"/>
              <a:gd name="connsiteY33" fmla="*/ 485775 h 485775"/>
              <a:gd name="connsiteX34" fmla="*/ 283368 w 1931193"/>
              <a:gd name="connsiteY34" fmla="*/ 471487 h 485775"/>
              <a:gd name="connsiteX35" fmla="*/ 200025 w 1931193"/>
              <a:gd name="connsiteY35" fmla="*/ 419100 h 485775"/>
              <a:gd name="connsiteX36" fmla="*/ 135731 w 1931193"/>
              <a:gd name="connsiteY36" fmla="*/ 352425 h 485775"/>
              <a:gd name="connsiteX37" fmla="*/ 47625 w 1931193"/>
              <a:gd name="connsiteY37" fmla="*/ 230981 h 485775"/>
              <a:gd name="connsiteX38" fmla="*/ 14287 w 1931193"/>
              <a:gd name="connsiteY38" fmla="*/ 176212 h 485775"/>
              <a:gd name="connsiteX39" fmla="*/ 0 w 1931193"/>
              <a:gd name="connsiteY39" fmla="*/ 140493 h 485775"/>
              <a:gd name="connsiteX40" fmla="*/ 0 w 1931193"/>
              <a:gd name="connsiteY40" fmla="*/ 128587 h 485775"/>
              <a:gd name="connsiteX41" fmla="*/ 0 w 1931193"/>
              <a:gd name="connsiteY41" fmla="*/ 128587 h 485775"/>
              <a:gd name="connsiteX42" fmla="*/ 16668 w 1931193"/>
              <a:gd name="connsiteY42" fmla="*/ 111918 h 485775"/>
              <a:gd name="connsiteX43" fmla="*/ 28575 w 1931193"/>
              <a:gd name="connsiteY43" fmla="*/ 111918 h 485775"/>
              <a:gd name="connsiteX44" fmla="*/ 45243 w 1931193"/>
              <a:gd name="connsiteY44" fmla="*/ 116681 h 485775"/>
              <a:gd name="connsiteX45" fmla="*/ 59531 w 1931193"/>
              <a:gd name="connsiteY45" fmla="*/ 133350 h 485775"/>
              <a:gd name="connsiteX46" fmla="*/ 92868 w 1931193"/>
              <a:gd name="connsiteY46" fmla="*/ 161925 h 485775"/>
              <a:gd name="connsiteX47" fmla="*/ 138112 w 1931193"/>
              <a:gd name="connsiteY47" fmla="*/ 195262 h 485775"/>
              <a:gd name="connsiteX48" fmla="*/ 183356 w 1931193"/>
              <a:gd name="connsiteY48" fmla="*/ 219075 h 485775"/>
              <a:gd name="connsiteX49" fmla="*/ 252412 w 1931193"/>
              <a:gd name="connsiteY49" fmla="*/ 245268 h 485775"/>
              <a:gd name="connsiteX50" fmla="*/ 311943 w 1931193"/>
              <a:gd name="connsiteY50" fmla="*/ 257175 h 485775"/>
              <a:gd name="connsiteX51" fmla="*/ 381000 w 1931193"/>
              <a:gd name="connsiteY51" fmla="*/ 266700 h 485775"/>
              <a:gd name="connsiteX52" fmla="*/ 421481 w 1931193"/>
              <a:gd name="connsiteY52" fmla="*/ 266700 h 485775"/>
              <a:gd name="connsiteX53" fmla="*/ 552450 w 1931193"/>
              <a:gd name="connsiteY53" fmla="*/ 240506 h 485775"/>
              <a:gd name="connsiteX54" fmla="*/ 709612 w 1931193"/>
              <a:gd name="connsiteY54" fmla="*/ 209550 h 485775"/>
              <a:gd name="connsiteX55" fmla="*/ 876300 w 1931193"/>
              <a:gd name="connsiteY55" fmla="*/ 17383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931193" h="485775">
                <a:moveTo>
                  <a:pt x="876300" y="173831"/>
                </a:moveTo>
                <a:lnTo>
                  <a:pt x="1107281" y="130968"/>
                </a:lnTo>
                <a:lnTo>
                  <a:pt x="1271587" y="97631"/>
                </a:lnTo>
                <a:lnTo>
                  <a:pt x="1316831" y="90487"/>
                </a:lnTo>
                <a:lnTo>
                  <a:pt x="1333500" y="85725"/>
                </a:lnTo>
                <a:lnTo>
                  <a:pt x="1393031" y="54768"/>
                </a:lnTo>
                <a:lnTo>
                  <a:pt x="1450181" y="28575"/>
                </a:lnTo>
                <a:lnTo>
                  <a:pt x="1502568" y="7143"/>
                </a:lnTo>
                <a:lnTo>
                  <a:pt x="1528762" y="0"/>
                </a:lnTo>
                <a:lnTo>
                  <a:pt x="1554956" y="4762"/>
                </a:lnTo>
                <a:lnTo>
                  <a:pt x="1624012" y="28575"/>
                </a:lnTo>
                <a:lnTo>
                  <a:pt x="1678781" y="52387"/>
                </a:lnTo>
                <a:lnTo>
                  <a:pt x="1726406" y="78581"/>
                </a:lnTo>
                <a:lnTo>
                  <a:pt x="1771650" y="104775"/>
                </a:lnTo>
                <a:lnTo>
                  <a:pt x="1819275" y="138112"/>
                </a:lnTo>
                <a:lnTo>
                  <a:pt x="1866900" y="176212"/>
                </a:lnTo>
                <a:lnTo>
                  <a:pt x="1890712" y="197643"/>
                </a:lnTo>
                <a:lnTo>
                  <a:pt x="1916906" y="226218"/>
                </a:lnTo>
                <a:lnTo>
                  <a:pt x="1926431" y="240506"/>
                </a:lnTo>
                <a:lnTo>
                  <a:pt x="1931193" y="257175"/>
                </a:lnTo>
                <a:lnTo>
                  <a:pt x="1924050" y="271462"/>
                </a:lnTo>
                <a:lnTo>
                  <a:pt x="1378743" y="266700"/>
                </a:lnTo>
                <a:lnTo>
                  <a:pt x="1378743" y="257175"/>
                </a:lnTo>
                <a:lnTo>
                  <a:pt x="1376362" y="245268"/>
                </a:lnTo>
                <a:lnTo>
                  <a:pt x="1364456" y="230981"/>
                </a:lnTo>
                <a:cubicBezTo>
                  <a:pt x="1339906" y="221161"/>
                  <a:pt x="1349192" y="221456"/>
                  <a:pt x="1338262" y="221456"/>
                </a:cubicBezTo>
                <a:lnTo>
                  <a:pt x="1288256" y="228600"/>
                </a:lnTo>
                <a:lnTo>
                  <a:pt x="1104900" y="264318"/>
                </a:lnTo>
                <a:lnTo>
                  <a:pt x="942975" y="297656"/>
                </a:lnTo>
                <a:lnTo>
                  <a:pt x="740568" y="350043"/>
                </a:lnTo>
                <a:lnTo>
                  <a:pt x="561975" y="402431"/>
                </a:lnTo>
                <a:lnTo>
                  <a:pt x="395287" y="464343"/>
                </a:lnTo>
                <a:lnTo>
                  <a:pt x="335756" y="485775"/>
                </a:lnTo>
                <a:lnTo>
                  <a:pt x="326231" y="485775"/>
                </a:lnTo>
                <a:lnTo>
                  <a:pt x="283368" y="471487"/>
                </a:lnTo>
                <a:lnTo>
                  <a:pt x="200025" y="419100"/>
                </a:lnTo>
                <a:lnTo>
                  <a:pt x="135731" y="352425"/>
                </a:lnTo>
                <a:lnTo>
                  <a:pt x="47625" y="230981"/>
                </a:lnTo>
                <a:lnTo>
                  <a:pt x="14287" y="176212"/>
                </a:lnTo>
                <a:lnTo>
                  <a:pt x="0" y="140493"/>
                </a:lnTo>
                <a:lnTo>
                  <a:pt x="0" y="128587"/>
                </a:lnTo>
                <a:lnTo>
                  <a:pt x="0" y="128587"/>
                </a:lnTo>
                <a:lnTo>
                  <a:pt x="16668" y="111918"/>
                </a:lnTo>
                <a:lnTo>
                  <a:pt x="28575" y="111918"/>
                </a:lnTo>
                <a:lnTo>
                  <a:pt x="45243" y="116681"/>
                </a:lnTo>
                <a:lnTo>
                  <a:pt x="59531" y="133350"/>
                </a:lnTo>
                <a:lnTo>
                  <a:pt x="92868" y="161925"/>
                </a:lnTo>
                <a:lnTo>
                  <a:pt x="138112" y="195262"/>
                </a:lnTo>
                <a:lnTo>
                  <a:pt x="183356" y="219075"/>
                </a:lnTo>
                <a:lnTo>
                  <a:pt x="252412" y="245268"/>
                </a:lnTo>
                <a:lnTo>
                  <a:pt x="311943" y="257175"/>
                </a:lnTo>
                <a:lnTo>
                  <a:pt x="381000" y="266700"/>
                </a:lnTo>
                <a:lnTo>
                  <a:pt x="421481" y="266700"/>
                </a:lnTo>
                <a:lnTo>
                  <a:pt x="552450" y="240506"/>
                </a:lnTo>
                <a:lnTo>
                  <a:pt x="709612" y="209550"/>
                </a:lnTo>
                <a:lnTo>
                  <a:pt x="876300" y="1738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0AC3546-90E8-4FFB-BEA3-9E99290CF329}"/>
              </a:ext>
            </a:extLst>
          </p:cNvPr>
          <p:cNvSpPr/>
          <p:nvPr/>
        </p:nvSpPr>
        <p:spPr>
          <a:xfrm rot="19500000">
            <a:off x="4576764" y="1555750"/>
            <a:ext cx="3355975" cy="2344738"/>
          </a:xfrm>
          <a:custGeom>
            <a:avLst/>
            <a:gdLst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437156 w 3355289"/>
              <a:gd name="connsiteY29" fmla="*/ 2146041 h 2343850"/>
              <a:gd name="connsiteX30" fmla="*/ 2440889 w 3355289"/>
              <a:gd name="connsiteY30" fmla="*/ 2127380 h 2343850"/>
              <a:gd name="connsiteX31" fmla="*/ 2519266 w 3355289"/>
              <a:gd name="connsiteY31" fmla="*/ 2116183 h 2343850"/>
              <a:gd name="connsiteX32" fmla="*/ 2664823 w 3355289"/>
              <a:gd name="connsiteY32" fmla="*/ 2082593 h 2343850"/>
              <a:gd name="connsiteX33" fmla="*/ 2858900 w 3355289"/>
              <a:gd name="connsiteY33" fmla="*/ 2019145 h 2343850"/>
              <a:gd name="connsiteX34" fmla="*/ 3004457 w 3355289"/>
              <a:gd name="connsiteY34" fmla="*/ 1959429 h 2343850"/>
              <a:gd name="connsiteX35" fmla="*/ 3034315 w 3355289"/>
              <a:gd name="connsiteY35" fmla="*/ 1944500 h 2343850"/>
              <a:gd name="connsiteX36" fmla="*/ 3034315 w 3355289"/>
              <a:gd name="connsiteY36" fmla="*/ 1925838 h 2343850"/>
              <a:gd name="connsiteX37" fmla="*/ 3023119 w 3355289"/>
              <a:gd name="connsiteY37" fmla="*/ 1884784 h 2343850"/>
              <a:gd name="connsiteX38" fmla="*/ 2989529 w 3355289"/>
              <a:gd name="connsiteY38" fmla="*/ 1866123 h 2343850"/>
              <a:gd name="connsiteX39" fmla="*/ 2888758 w 3355289"/>
              <a:gd name="connsiteY39" fmla="*/ 1802674 h 2343850"/>
              <a:gd name="connsiteX40" fmla="*/ 2478211 w 3355289"/>
              <a:gd name="connsiteY40" fmla="*/ 1560078 h 2343850"/>
              <a:gd name="connsiteX41" fmla="*/ 1892249 w 3355289"/>
              <a:gd name="connsiteY41" fmla="*/ 1209247 h 2343850"/>
              <a:gd name="connsiteX42" fmla="*/ 1459308 w 3355289"/>
              <a:gd name="connsiteY42" fmla="*/ 966652 h 2343850"/>
              <a:gd name="connsiteX43" fmla="*/ 1123406 w 3355289"/>
              <a:gd name="connsiteY43" fmla="*/ 791236 h 2343850"/>
              <a:gd name="connsiteX44" fmla="*/ 794969 w 3355289"/>
              <a:gd name="connsiteY44" fmla="*/ 619553 h 2343850"/>
              <a:gd name="connsiteX45" fmla="*/ 522515 w 3355289"/>
              <a:gd name="connsiteY45" fmla="*/ 485192 h 2343850"/>
              <a:gd name="connsiteX46" fmla="*/ 302312 w 3355289"/>
              <a:gd name="connsiteY46" fmla="*/ 369492 h 2343850"/>
              <a:gd name="connsiteX47" fmla="*/ 179148 w 3355289"/>
              <a:gd name="connsiteY47" fmla="*/ 302312 h 2343850"/>
              <a:gd name="connsiteX48" fmla="*/ 123164 w 3355289"/>
              <a:gd name="connsiteY48" fmla="*/ 253793 h 2343850"/>
              <a:gd name="connsiteX49" fmla="*/ 48520 w 3355289"/>
              <a:gd name="connsiteY49" fmla="*/ 167951 h 2343850"/>
              <a:gd name="connsiteX50" fmla="*/ 0 w 3355289"/>
              <a:gd name="connsiteY50" fmla="*/ 119432 h 2343850"/>
              <a:gd name="connsiteX51" fmla="*/ 0 w 3355289"/>
              <a:gd name="connsiteY51" fmla="*/ 108235 h 2343850"/>
              <a:gd name="connsiteX52" fmla="*/ 59716 w 3355289"/>
              <a:gd name="connsiteY52" fmla="*/ 0 h 2343850"/>
              <a:gd name="connsiteX53" fmla="*/ 100771 w 3355289"/>
              <a:gd name="connsiteY53" fmla="*/ 29858 h 2343850"/>
              <a:gd name="connsiteX54" fmla="*/ 227667 w 3355289"/>
              <a:gd name="connsiteY54" fmla="*/ 126896 h 2343850"/>
              <a:gd name="connsiteX55" fmla="*/ 328438 w 3355289"/>
              <a:gd name="connsiteY55" fmla="*/ 197809 h 2343850"/>
              <a:gd name="connsiteX56" fmla="*/ 500121 w 3355289"/>
              <a:gd name="connsiteY56" fmla="*/ 294847 h 2343850"/>
              <a:gd name="connsiteX57" fmla="*/ 683001 w 3355289"/>
              <a:gd name="connsiteY57" fmla="*/ 388154 h 2343850"/>
              <a:gd name="connsiteX58" fmla="*/ 914400 w 3355289"/>
              <a:gd name="connsiteY58" fmla="*/ 511318 h 2343850"/>
              <a:gd name="connsiteX59" fmla="*/ 1063690 w 3355289"/>
              <a:gd name="connsiteY59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437156 w 3355289"/>
              <a:gd name="connsiteY29" fmla="*/ 2146041 h 2343850"/>
              <a:gd name="connsiteX30" fmla="*/ 2440889 w 3355289"/>
              <a:gd name="connsiteY30" fmla="*/ 2127380 h 2343850"/>
              <a:gd name="connsiteX31" fmla="*/ 2519266 w 3355289"/>
              <a:gd name="connsiteY31" fmla="*/ 2116183 h 2343850"/>
              <a:gd name="connsiteX32" fmla="*/ 2664823 w 3355289"/>
              <a:gd name="connsiteY32" fmla="*/ 2082593 h 2343850"/>
              <a:gd name="connsiteX33" fmla="*/ 3004457 w 3355289"/>
              <a:gd name="connsiteY33" fmla="*/ 1959429 h 2343850"/>
              <a:gd name="connsiteX34" fmla="*/ 3034315 w 3355289"/>
              <a:gd name="connsiteY34" fmla="*/ 1944500 h 2343850"/>
              <a:gd name="connsiteX35" fmla="*/ 3034315 w 3355289"/>
              <a:gd name="connsiteY35" fmla="*/ 1925838 h 2343850"/>
              <a:gd name="connsiteX36" fmla="*/ 3023119 w 3355289"/>
              <a:gd name="connsiteY36" fmla="*/ 1884784 h 2343850"/>
              <a:gd name="connsiteX37" fmla="*/ 2989529 w 3355289"/>
              <a:gd name="connsiteY37" fmla="*/ 1866123 h 2343850"/>
              <a:gd name="connsiteX38" fmla="*/ 2888758 w 3355289"/>
              <a:gd name="connsiteY38" fmla="*/ 1802674 h 2343850"/>
              <a:gd name="connsiteX39" fmla="*/ 2478211 w 3355289"/>
              <a:gd name="connsiteY39" fmla="*/ 1560078 h 2343850"/>
              <a:gd name="connsiteX40" fmla="*/ 1892249 w 3355289"/>
              <a:gd name="connsiteY40" fmla="*/ 1209247 h 2343850"/>
              <a:gd name="connsiteX41" fmla="*/ 1459308 w 3355289"/>
              <a:gd name="connsiteY41" fmla="*/ 966652 h 2343850"/>
              <a:gd name="connsiteX42" fmla="*/ 1123406 w 3355289"/>
              <a:gd name="connsiteY42" fmla="*/ 791236 h 2343850"/>
              <a:gd name="connsiteX43" fmla="*/ 794969 w 3355289"/>
              <a:gd name="connsiteY43" fmla="*/ 619553 h 2343850"/>
              <a:gd name="connsiteX44" fmla="*/ 522515 w 3355289"/>
              <a:gd name="connsiteY44" fmla="*/ 485192 h 2343850"/>
              <a:gd name="connsiteX45" fmla="*/ 302312 w 3355289"/>
              <a:gd name="connsiteY45" fmla="*/ 369492 h 2343850"/>
              <a:gd name="connsiteX46" fmla="*/ 179148 w 3355289"/>
              <a:gd name="connsiteY46" fmla="*/ 302312 h 2343850"/>
              <a:gd name="connsiteX47" fmla="*/ 123164 w 3355289"/>
              <a:gd name="connsiteY47" fmla="*/ 253793 h 2343850"/>
              <a:gd name="connsiteX48" fmla="*/ 48520 w 3355289"/>
              <a:gd name="connsiteY48" fmla="*/ 167951 h 2343850"/>
              <a:gd name="connsiteX49" fmla="*/ 0 w 3355289"/>
              <a:gd name="connsiteY49" fmla="*/ 119432 h 2343850"/>
              <a:gd name="connsiteX50" fmla="*/ 0 w 3355289"/>
              <a:gd name="connsiteY50" fmla="*/ 108235 h 2343850"/>
              <a:gd name="connsiteX51" fmla="*/ 59716 w 3355289"/>
              <a:gd name="connsiteY51" fmla="*/ 0 h 2343850"/>
              <a:gd name="connsiteX52" fmla="*/ 100771 w 3355289"/>
              <a:gd name="connsiteY52" fmla="*/ 29858 h 2343850"/>
              <a:gd name="connsiteX53" fmla="*/ 227667 w 3355289"/>
              <a:gd name="connsiteY53" fmla="*/ 126896 h 2343850"/>
              <a:gd name="connsiteX54" fmla="*/ 328438 w 3355289"/>
              <a:gd name="connsiteY54" fmla="*/ 197809 h 2343850"/>
              <a:gd name="connsiteX55" fmla="*/ 500121 w 3355289"/>
              <a:gd name="connsiteY55" fmla="*/ 294847 h 2343850"/>
              <a:gd name="connsiteX56" fmla="*/ 683001 w 3355289"/>
              <a:gd name="connsiteY56" fmla="*/ 388154 h 2343850"/>
              <a:gd name="connsiteX57" fmla="*/ 914400 w 3355289"/>
              <a:gd name="connsiteY57" fmla="*/ 511318 h 2343850"/>
              <a:gd name="connsiteX58" fmla="*/ 1063690 w 3355289"/>
              <a:gd name="connsiteY58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437156 w 3355289"/>
              <a:gd name="connsiteY29" fmla="*/ 2146041 h 2343850"/>
              <a:gd name="connsiteX30" fmla="*/ 2519266 w 3355289"/>
              <a:gd name="connsiteY30" fmla="*/ 2116183 h 2343850"/>
              <a:gd name="connsiteX31" fmla="*/ 2664823 w 3355289"/>
              <a:gd name="connsiteY31" fmla="*/ 2082593 h 2343850"/>
              <a:gd name="connsiteX32" fmla="*/ 3004457 w 3355289"/>
              <a:gd name="connsiteY32" fmla="*/ 1959429 h 2343850"/>
              <a:gd name="connsiteX33" fmla="*/ 3034315 w 3355289"/>
              <a:gd name="connsiteY33" fmla="*/ 1944500 h 2343850"/>
              <a:gd name="connsiteX34" fmla="*/ 3034315 w 3355289"/>
              <a:gd name="connsiteY34" fmla="*/ 1925838 h 2343850"/>
              <a:gd name="connsiteX35" fmla="*/ 3023119 w 3355289"/>
              <a:gd name="connsiteY35" fmla="*/ 1884784 h 2343850"/>
              <a:gd name="connsiteX36" fmla="*/ 2989529 w 3355289"/>
              <a:gd name="connsiteY36" fmla="*/ 1866123 h 2343850"/>
              <a:gd name="connsiteX37" fmla="*/ 2888758 w 3355289"/>
              <a:gd name="connsiteY37" fmla="*/ 1802674 h 2343850"/>
              <a:gd name="connsiteX38" fmla="*/ 2478211 w 3355289"/>
              <a:gd name="connsiteY38" fmla="*/ 1560078 h 2343850"/>
              <a:gd name="connsiteX39" fmla="*/ 1892249 w 3355289"/>
              <a:gd name="connsiteY39" fmla="*/ 1209247 h 2343850"/>
              <a:gd name="connsiteX40" fmla="*/ 1459308 w 3355289"/>
              <a:gd name="connsiteY40" fmla="*/ 966652 h 2343850"/>
              <a:gd name="connsiteX41" fmla="*/ 1123406 w 3355289"/>
              <a:gd name="connsiteY41" fmla="*/ 791236 h 2343850"/>
              <a:gd name="connsiteX42" fmla="*/ 794969 w 3355289"/>
              <a:gd name="connsiteY42" fmla="*/ 619553 h 2343850"/>
              <a:gd name="connsiteX43" fmla="*/ 522515 w 3355289"/>
              <a:gd name="connsiteY43" fmla="*/ 485192 h 2343850"/>
              <a:gd name="connsiteX44" fmla="*/ 302312 w 3355289"/>
              <a:gd name="connsiteY44" fmla="*/ 369492 h 2343850"/>
              <a:gd name="connsiteX45" fmla="*/ 179148 w 3355289"/>
              <a:gd name="connsiteY45" fmla="*/ 302312 h 2343850"/>
              <a:gd name="connsiteX46" fmla="*/ 123164 w 3355289"/>
              <a:gd name="connsiteY46" fmla="*/ 253793 h 2343850"/>
              <a:gd name="connsiteX47" fmla="*/ 48520 w 3355289"/>
              <a:gd name="connsiteY47" fmla="*/ 167951 h 2343850"/>
              <a:gd name="connsiteX48" fmla="*/ 0 w 3355289"/>
              <a:gd name="connsiteY48" fmla="*/ 119432 h 2343850"/>
              <a:gd name="connsiteX49" fmla="*/ 0 w 3355289"/>
              <a:gd name="connsiteY49" fmla="*/ 108235 h 2343850"/>
              <a:gd name="connsiteX50" fmla="*/ 59716 w 3355289"/>
              <a:gd name="connsiteY50" fmla="*/ 0 h 2343850"/>
              <a:gd name="connsiteX51" fmla="*/ 100771 w 3355289"/>
              <a:gd name="connsiteY51" fmla="*/ 29858 h 2343850"/>
              <a:gd name="connsiteX52" fmla="*/ 227667 w 3355289"/>
              <a:gd name="connsiteY52" fmla="*/ 126896 h 2343850"/>
              <a:gd name="connsiteX53" fmla="*/ 328438 w 3355289"/>
              <a:gd name="connsiteY53" fmla="*/ 197809 h 2343850"/>
              <a:gd name="connsiteX54" fmla="*/ 500121 w 3355289"/>
              <a:gd name="connsiteY54" fmla="*/ 294847 h 2343850"/>
              <a:gd name="connsiteX55" fmla="*/ 683001 w 3355289"/>
              <a:gd name="connsiteY55" fmla="*/ 388154 h 2343850"/>
              <a:gd name="connsiteX56" fmla="*/ 914400 w 3355289"/>
              <a:gd name="connsiteY56" fmla="*/ 511318 h 2343850"/>
              <a:gd name="connsiteX57" fmla="*/ 1063690 w 3355289"/>
              <a:gd name="connsiteY57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519266 w 3355289"/>
              <a:gd name="connsiteY29" fmla="*/ 2116183 h 2343850"/>
              <a:gd name="connsiteX30" fmla="*/ 2664823 w 3355289"/>
              <a:gd name="connsiteY30" fmla="*/ 2082593 h 2343850"/>
              <a:gd name="connsiteX31" fmla="*/ 3004457 w 3355289"/>
              <a:gd name="connsiteY31" fmla="*/ 1959429 h 2343850"/>
              <a:gd name="connsiteX32" fmla="*/ 3034315 w 3355289"/>
              <a:gd name="connsiteY32" fmla="*/ 1944500 h 2343850"/>
              <a:gd name="connsiteX33" fmla="*/ 3034315 w 3355289"/>
              <a:gd name="connsiteY33" fmla="*/ 1925838 h 2343850"/>
              <a:gd name="connsiteX34" fmla="*/ 3023119 w 3355289"/>
              <a:gd name="connsiteY34" fmla="*/ 1884784 h 2343850"/>
              <a:gd name="connsiteX35" fmla="*/ 2989529 w 3355289"/>
              <a:gd name="connsiteY35" fmla="*/ 1866123 h 2343850"/>
              <a:gd name="connsiteX36" fmla="*/ 2888758 w 3355289"/>
              <a:gd name="connsiteY36" fmla="*/ 1802674 h 2343850"/>
              <a:gd name="connsiteX37" fmla="*/ 2478211 w 3355289"/>
              <a:gd name="connsiteY37" fmla="*/ 1560078 h 2343850"/>
              <a:gd name="connsiteX38" fmla="*/ 1892249 w 3355289"/>
              <a:gd name="connsiteY38" fmla="*/ 1209247 h 2343850"/>
              <a:gd name="connsiteX39" fmla="*/ 1459308 w 3355289"/>
              <a:gd name="connsiteY39" fmla="*/ 966652 h 2343850"/>
              <a:gd name="connsiteX40" fmla="*/ 1123406 w 3355289"/>
              <a:gd name="connsiteY40" fmla="*/ 791236 h 2343850"/>
              <a:gd name="connsiteX41" fmla="*/ 794969 w 3355289"/>
              <a:gd name="connsiteY41" fmla="*/ 619553 h 2343850"/>
              <a:gd name="connsiteX42" fmla="*/ 522515 w 3355289"/>
              <a:gd name="connsiteY42" fmla="*/ 485192 h 2343850"/>
              <a:gd name="connsiteX43" fmla="*/ 302312 w 3355289"/>
              <a:gd name="connsiteY43" fmla="*/ 369492 h 2343850"/>
              <a:gd name="connsiteX44" fmla="*/ 179148 w 3355289"/>
              <a:gd name="connsiteY44" fmla="*/ 302312 h 2343850"/>
              <a:gd name="connsiteX45" fmla="*/ 123164 w 3355289"/>
              <a:gd name="connsiteY45" fmla="*/ 253793 h 2343850"/>
              <a:gd name="connsiteX46" fmla="*/ 48520 w 3355289"/>
              <a:gd name="connsiteY46" fmla="*/ 167951 h 2343850"/>
              <a:gd name="connsiteX47" fmla="*/ 0 w 3355289"/>
              <a:gd name="connsiteY47" fmla="*/ 119432 h 2343850"/>
              <a:gd name="connsiteX48" fmla="*/ 0 w 3355289"/>
              <a:gd name="connsiteY48" fmla="*/ 108235 h 2343850"/>
              <a:gd name="connsiteX49" fmla="*/ 59716 w 3355289"/>
              <a:gd name="connsiteY49" fmla="*/ 0 h 2343850"/>
              <a:gd name="connsiteX50" fmla="*/ 100771 w 3355289"/>
              <a:gd name="connsiteY50" fmla="*/ 29858 h 2343850"/>
              <a:gd name="connsiteX51" fmla="*/ 227667 w 3355289"/>
              <a:gd name="connsiteY51" fmla="*/ 126896 h 2343850"/>
              <a:gd name="connsiteX52" fmla="*/ 328438 w 3355289"/>
              <a:gd name="connsiteY52" fmla="*/ 197809 h 2343850"/>
              <a:gd name="connsiteX53" fmla="*/ 500121 w 3355289"/>
              <a:gd name="connsiteY53" fmla="*/ 294847 h 2343850"/>
              <a:gd name="connsiteX54" fmla="*/ 683001 w 3355289"/>
              <a:gd name="connsiteY54" fmla="*/ 388154 h 2343850"/>
              <a:gd name="connsiteX55" fmla="*/ 914400 w 3355289"/>
              <a:gd name="connsiteY55" fmla="*/ 511318 h 2343850"/>
              <a:gd name="connsiteX56" fmla="*/ 1063690 w 3355289"/>
              <a:gd name="connsiteY56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519266 w 3355289"/>
              <a:gd name="connsiteY28" fmla="*/ 2116183 h 2343850"/>
              <a:gd name="connsiteX29" fmla="*/ 2664823 w 3355289"/>
              <a:gd name="connsiteY29" fmla="*/ 2082593 h 2343850"/>
              <a:gd name="connsiteX30" fmla="*/ 3004457 w 3355289"/>
              <a:gd name="connsiteY30" fmla="*/ 1959429 h 2343850"/>
              <a:gd name="connsiteX31" fmla="*/ 3034315 w 3355289"/>
              <a:gd name="connsiteY31" fmla="*/ 1944500 h 2343850"/>
              <a:gd name="connsiteX32" fmla="*/ 3034315 w 3355289"/>
              <a:gd name="connsiteY32" fmla="*/ 1925838 h 2343850"/>
              <a:gd name="connsiteX33" fmla="*/ 3023119 w 3355289"/>
              <a:gd name="connsiteY33" fmla="*/ 1884784 h 2343850"/>
              <a:gd name="connsiteX34" fmla="*/ 2989529 w 3355289"/>
              <a:gd name="connsiteY34" fmla="*/ 1866123 h 2343850"/>
              <a:gd name="connsiteX35" fmla="*/ 2888758 w 3355289"/>
              <a:gd name="connsiteY35" fmla="*/ 1802674 h 2343850"/>
              <a:gd name="connsiteX36" fmla="*/ 2478211 w 3355289"/>
              <a:gd name="connsiteY36" fmla="*/ 1560078 h 2343850"/>
              <a:gd name="connsiteX37" fmla="*/ 1892249 w 3355289"/>
              <a:gd name="connsiteY37" fmla="*/ 1209247 h 2343850"/>
              <a:gd name="connsiteX38" fmla="*/ 1459308 w 3355289"/>
              <a:gd name="connsiteY38" fmla="*/ 966652 h 2343850"/>
              <a:gd name="connsiteX39" fmla="*/ 1123406 w 3355289"/>
              <a:gd name="connsiteY39" fmla="*/ 791236 h 2343850"/>
              <a:gd name="connsiteX40" fmla="*/ 794969 w 3355289"/>
              <a:gd name="connsiteY40" fmla="*/ 619553 h 2343850"/>
              <a:gd name="connsiteX41" fmla="*/ 522515 w 3355289"/>
              <a:gd name="connsiteY41" fmla="*/ 485192 h 2343850"/>
              <a:gd name="connsiteX42" fmla="*/ 302312 w 3355289"/>
              <a:gd name="connsiteY42" fmla="*/ 369492 h 2343850"/>
              <a:gd name="connsiteX43" fmla="*/ 179148 w 3355289"/>
              <a:gd name="connsiteY43" fmla="*/ 302312 h 2343850"/>
              <a:gd name="connsiteX44" fmla="*/ 123164 w 3355289"/>
              <a:gd name="connsiteY44" fmla="*/ 253793 h 2343850"/>
              <a:gd name="connsiteX45" fmla="*/ 48520 w 3355289"/>
              <a:gd name="connsiteY45" fmla="*/ 167951 h 2343850"/>
              <a:gd name="connsiteX46" fmla="*/ 0 w 3355289"/>
              <a:gd name="connsiteY46" fmla="*/ 119432 h 2343850"/>
              <a:gd name="connsiteX47" fmla="*/ 0 w 3355289"/>
              <a:gd name="connsiteY47" fmla="*/ 108235 h 2343850"/>
              <a:gd name="connsiteX48" fmla="*/ 59716 w 3355289"/>
              <a:gd name="connsiteY48" fmla="*/ 0 h 2343850"/>
              <a:gd name="connsiteX49" fmla="*/ 100771 w 3355289"/>
              <a:gd name="connsiteY49" fmla="*/ 29858 h 2343850"/>
              <a:gd name="connsiteX50" fmla="*/ 227667 w 3355289"/>
              <a:gd name="connsiteY50" fmla="*/ 126896 h 2343850"/>
              <a:gd name="connsiteX51" fmla="*/ 328438 w 3355289"/>
              <a:gd name="connsiteY51" fmla="*/ 197809 h 2343850"/>
              <a:gd name="connsiteX52" fmla="*/ 500121 w 3355289"/>
              <a:gd name="connsiteY52" fmla="*/ 294847 h 2343850"/>
              <a:gd name="connsiteX53" fmla="*/ 683001 w 3355289"/>
              <a:gd name="connsiteY53" fmla="*/ 388154 h 2343850"/>
              <a:gd name="connsiteX54" fmla="*/ 914400 w 3355289"/>
              <a:gd name="connsiteY54" fmla="*/ 511318 h 2343850"/>
              <a:gd name="connsiteX55" fmla="*/ 1063690 w 3355289"/>
              <a:gd name="connsiteY55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519266 w 3355289"/>
              <a:gd name="connsiteY27" fmla="*/ 2116183 h 2343850"/>
              <a:gd name="connsiteX28" fmla="*/ 2664823 w 3355289"/>
              <a:gd name="connsiteY28" fmla="*/ 2082593 h 2343850"/>
              <a:gd name="connsiteX29" fmla="*/ 3004457 w 3355289"/>
              <a:gd name="connsiteY29" fmla="*/ 1959429 h 2343850"/>
              <a:gd name="connsiteX30" fmla="*/ 3034315 w 3355289"/>
              <a:gd name="connsiteY30" fmla="*/ 1944500 h 2343850"/>
              <a:gd name="connsiteX31" fmla="*/ 3034315 w 3355289"/>
              <a:gd name="connsiteY31" fmla="*/ 1925838 h 2343850"/>
              <a:gd name="connsiteX32" fmla="*/ 3023119 w 3355289"/>
              <a:gd name="connsiteY32" fmla="*/ 1884784 h 2343850"/>
              <a:gd name="connsiteX33" fmla="*/ 2989529 w 3355289"/>
              <a:gd name="connsiteY33" fmla="*/ 1866123 h 2343850"/>
              <a:gd name="connsiteX34" fmla="*/ 2888758 w 3355289"/>
              <a:gd name="connsiteY34" fmla="*/ 1802674 h 2343850"/>
              <a:gd name="connsiteX35" fmla="*/ 2478211 w 3355289"/>
              <a:gd name="connsiteY35" fmla="*/ 1560078 h 2343850"/>
              <a:gd name="connsiteX36" fmla="*/ 1892249 w 3355289"/>
              <a:gd name="connsiteY36" fmla="*/ 1209247 h 2343850"/>
              <a:gd name="connsiteX37" fmla="*/ 1459308 w 3355289"/>
              <a:gd name="connsiteY37" fmla="*/ 966652 h 2343850"/>
              <a:gd name="connsiteX38" fmla="*/ 1123406 w 3355289"/>
              <a:gd name="connsiteY38" fmla="*/ 791236 h 2343850"/>
              <a:gd name="connsiteX39" fmla="*/ 794969 w 3355289"/>
              <a:gd name="connsiteY39" fmla="*/ 619553 h 2343850"/>
              <a:gd name="connsiteX40" fmla="*/ 522515 w 3355289"/>
              <a:gd name="connsiteY40" fmla="*/ 485192 h 2343850"/>
              <a:gd name="connsiteX41" fmla="*/ 302312 w 3355289"/>
              <a:gd name="connsiteY41" fmla="*/ 369492 h 2343850"/>
              <a:gd name="connsiteX42" fmla="*/ 179148 w 3355289"/>
              <a:gd name="connsiteY42" fmla="*/ 302312 h 2343850"/>
              <a:gd name="connsiteX43" fmla="*/ 123164 w 3355289"/>
              <a:gd name="connsiteY43" fmla="*/ 253793 h 2343850"/>
              <a:gd name="connsiteX44" fmla="*/ 48520 w 3355289"/>
              <a:gd name="connsiteY44" fmla="*/ 167951 h 2343850"/>
              <a:gd name="connsiteX45" fmla="*/ 0 w 3355289"/>
              <a:gd name="connsiteY45" fmla="*/ 119432 h 2343850"/>
              <a:gd name="connsiteX46" fmla="*/ 0 w 3355289"/>
              <a:gd name="connsiteY46" fmla="*/ 108235 h 2343850"/>
              <a:gd name="connsiteX47" fmla="*/ 59716 w 3355289"/>
              <a:gd name="connsiteY47" fmla="*/ 0 h 2343850"/>
              <a:gd name="connsiteX48" fmla="*/ 100771 w 3355289"/>
              <a:gd name="connsiteY48" fmla="*/ 29858 h 2343850"/>
              <a:gd name="connsiteX49" fmla="*/ 227667 w 3355289"/>
              <a:gd name="connsiteY49" fmla="*/ 126896 h 2343850"/>
              <a:gd name="connsiteX50" fmla="*/ 328438 w 3355289"/>
              <a:gd name="connsiteY50" fmla="*/ 197809 h 2343850"/>
              <a:gd name="connsiteX51" fmla="*/ 500121 w 3355289"/>
              <a:gd name="connsiteY51" fmla="*/ 294847 h 2343850"/>
              <a:gd name="connsiteX52" fmla="*/ 683001 w 3355289"/>
              <a:gd name="connsiteY52" fmla="*/ 388154 h 2343850"/>
              <a:gd name="connsiteX53" fmla="*/ 914400 w 3355289"/>
              <a:gd name="connsiteY53" fmla="*/ 511318 h 2343850"/>
              <a:gd name="connsiteX54" fmla="*/ 1063690 w 3355289"/>
              <a:gd name="connsiteY54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664823 w 3355289"/>
              <a:gd name="connsiteY27" fmla="*/ 2082593 h 2343850"/>
              <a:gd name="connsiteX28" fmla="*/ 3004457 w 3355289"/>
              <a:gd name="connsiteY28" fmla="*/ 1959429 h 2343850"/>
              <a:gd name="connsiteX29" fmla="*/ 3034315 w 3355289"/>
              <a:gd name="connsiteY29" fmla="*/ 1944500 h 2343850"/>
              <a:gd name="connsiteX30" fmla="*/ 3034315 w 3355289"/>
              <a:gd name="connsiteY30" fmla="*/ 1925838 h 2343850"/>
              <a:gd name="connsiteX31" fmla="*/ 3023119 w 3355289"/>
              <a:gd name="connsiteY31" fmla="*/ 1884784 h 2343850"/>
              <a:gd name="connsiteX32" fmla="*/ 2989529 w 3355289"/>
              <a:gd name="connsiteY32" fmla="*/ 1866123 h 2343850"/>
              <a:gd name="connsiteX33" fmla="*/ 2888758 w 3355289"/>
              <a:gd name="connsiteY33" fmla="*/ 1802674 h 2343850"/>
              <a:gd name="connsiteX34" fmla="*/ 2478211 w 3355289"/>
              <a:gd name="connsiteY34" fmla="*/ 1560078 h 2343850"/>
              <a:gd name="connsiteX35" fmla="*/ 1892249 w 3355289"/>
              <a:gd name="connsiteY35" fmla="*/ 1209247 h 2343850"/>
              <a:gd name="connsiteX36" fmla="*/ 1459308 w 3355289"/>
              <a:gd name="connsiteY36" fmla="*/ 966652 h 2343850"/>
              <a:gd name="connsiteX37" fmla="*/ 1123406 w 3355289"/>
              <a:gd name="connsiteY37" fmla="*/ 791236 h 2343850"/>
              <a:gd name="connsiteX38" fmla="*/ 794969 w 3355289"/>
              <a:gd name="connsiteY38" fmla="*/ 619553 h 2343850"/>
              <a:gd name="connsiteX39" fmla="*/ 522515 w 3355289"/>
              <a:gd name="connsiteY39" fmla="*/ 485192 h 2343850"/>
              <a:gd name="connsiteX40" fmla="*/ 302312 w 3355289"/>
              <a:gd name="connsiteY40" fmla="*/ 369492 h 2343850"/>
              <a:gd name="connsiteX41" fmla="*/ 179148 w 3355289"/>
              <a:gd name="connsiteY41" fmla="*/ 302312 h 2343850"/>
              <a:gd name="connsiteX42" fmla="*/ 123164 w 3355289"/>
              <a:gd name="connsiteY42" fmla="*/ 253793 h 2343850"/>
              <a:gd name="connsiteX43" fmla="*/ 48520 w 3355289"/>
              <a:gd name="connsiteY43" fmla="*/ 167951 h 2343850"/>
              <a:gd name="connsiteX44" fmla="*/ 0 w 3355289"/>
              <a:gd name="connsiteY44" fmla="*/ 119432 h 2343850"/>
              <a:gd name="connsiteX45" fmla="*/ 0 w 3355289"/>
              <a:gd name="connsiteY45" fmla="*/ 108235 h 2343850"/>
              <a:gd name="connsiteX46" fmla="*/ 59716 w 3355289"/>
              <a:gd name="connsiteY46" fmla="*/ 0 h 2343850"/>
              <a:gd name="connsiteX47" fmla="*/ 100771 w 3355289"/>
              <a:gd name="connsiteY47" fmla="*/ 29858 h 2343850"/>
              <a:gd name="connsiteX48" fmla="*/ 227667 w 3355289"/>
              <a:gd name="connsiteY48" fmla="*/ 126896 h 2343850"/>
              <a:gd name="connsiteX49" fmla="*/ 328438 w 3355289"/>
              <a:gd name="connsiteY49" fmla="*/ 197809 h 2343850"/>
              <a:gd name="connsiteX50" fmla="*/ 500121 w 3355289"/>
              <a:gd name="connsiteY50" fmla="*/ 294847 h 2343850"/>
              <a:gd name="connsiteX51" fmla="*/ 683001 w 3355289"/>
              <a:gd name="connsiteY51" fmla="*/ 388154 h 2343850"/>
              <a:gd name="connsiteX52" fmla="*/ 914400 w 3355289"/>
              <a:gd name="connsiteY52" fmla="*/ 511318 h 2343850"/>
              <a:gd name="connsiteX53" fmla="*/ 1063690 w 3355289"/>
              <a:gd name="connsiteY53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3004457 w 3355289"/>
              <a:gd name="connsiteY27" fmla="*/ 1959429 h 2343850"/>
              <a:gd name="connsiteX28" fmla="*/ 3034315 w 3355289"/>
              <a:gd name="connsiteY28" fmla="*/ 1944500 h 2343850"/>
              <a:gd name="connsiteX29" fmla="*/ 3034315 w 3355289"/>
              <a:gd name="connsiteY29" fmla="*/ 1925838 h 2343850"/>
              <a:gd name="connsiteX30" fmla="*/ 3023119 w 3355289"/>
              <a:gd name="connsiteY30" fmla="*/ 1884784 h 2343850"/>
              <a:gd name="connsiteX31" fmla="*/ 2989529 w 3355289"/>
              <a:gd name="connsiteY31" fmla="*/ 1866123 h 2343850"/>
              <a:gd name="connsiteX32" fmla="*/ 2888758 w 3355289"/>
              <a:gd name="connsiteY32" fmla="*/ 1802674 h 2343850"/>
              <a:gd name="connsiteX33" fmla="*/ 2478211 w 3355289"/>
              <a:gd name="connsiteY33" fmla="*/ 1560078 h 2343850"/>
              <a:gd name="connsiteX34" fmla="*/ 1892249 w 3355289"/>
              <a:gd name="connsiteY34" fmla="*/ 1209247 h 2343850"/>
              <a:gd name="connsiteX35" fmla="*/ 1459308 w 3355289"/>
              <a:gd name="connsiteY35" fmla="*/ 966652 h 2343850"/>
              <a:gd name="connsiteX36" fmla="*/ 1123406 w 3355289"/>
              <a:gd name="connsiteY36" fmla="*/ 791236 h 2343850"/>
              <a:gd name="connsiteX37" fmla="*/ 794969 w 3355289"/>
              <a:gd name="connsiteY37" fmla="*/ 619553 h 2343850"/>
              <a:gd name="connsiteX38" fmla="*/ 522515 w 3355289"/>
              <a:gd name="connsiteY38" fmla="*/ 485192 h 2343850"/>
              <a:gd name="connsiteX39" fmla="*/ 302312 w 3355289"/>
              <a:gd name="connsiteY39" fmla="*/ 369492 h 2343850"/>
              <a:gd name="connsiteX40" fmla="*/ 179148 w 3355289"/>
              <a:gd name="connsiteY40" fmla="*/ 302312 h 2343850"/>
              <a:gd name="connsiteX41" fmla="*/ 123164 w 3355289"/>
              <a:gd name="connsiteY41" fmla="*/ 253793 h 2343850"/>
              <a:gd name="connsiteX42" fmla="*/ 48520 w 3355289"/>
              <a:gd name="connsiteY42" fmla="*/ 167951 h 2343850"/>
              <a:gd name="connsiteX43" fmla="*/ 0 w 3355289"/>
              <a:gd name="connsiteY43" fmla="*/ 119432 h 2343850"/>
              <a:gd name="connsiteX44" fmla="*/ 0 w 3355289"/>
              <a:gd name="connsiteY44" fmla="*/ 108235 h 2343850"/>
              <a:gd name="connsiteX45" fmla="*/ 59716 w 3355289"/>
              <a:gd name="connsiteY45" fmla="*/ 0 h 2343850"/>
              <a:gd name="connsiteX46" fmla="*/ 100771 w 3355289"/>
              <a:gd name="connsiteY46" fmla="*/ 29858 h 2343850"/>
              <a:gd name="connsiteX47" fmla="*/ 227667 w 3355289"/>
              <a:gd name="connsiteY47" fmla="*/ 126896 h 2343850"/>
              <a:gd name="connsiteX48" fmla="*/ 328438 w 3355289"/>
              <a:gd name="connsiteY48" fmla="*/ 197809 h 2343850"/>
              <a:gd name="connsiteX49" fmla="*/ 500121 w 3355289"/>
              <a:gd name="connsiteY49" fmla="*/ 294847 h 2343850"/>
              <a:gd name="connsiteX50" fmla="*/ 683001 w 3355289"/>
              <a:gd name="connsiteY50" fmla="*/ 388154 h 2343850"/>
              <a:gd name="connsiteX51" fmla="*/ 914400 w 3355289"/>
              <a:gd name="connsiteY51" fmla="*/ 511318 h 2343850"/>
              <a:gd name="connsiteX52" fmla="*/ 1063690 w 3355289"/>
              <a:gd name="connsiteY52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3004457 w 3355289"/>
              <a:gd name="connsiteY26" fmla="*/ 1959429 h 2343850"/>
              <a:gd name="connsiteX27" fmla="*/ 3034315 w 3355289"/>
              <a:gd name="connsiteY27" fmla="*/ 1944500 h 2343850"/>
              <a:gd name="connsiteX28" fmla="*/ 3034315 w 3355289"/>
              <a:gd name="connsiteY28" fmla="*/ 1925838 h 2343850"/>
              <a:gd name="connsiteX29" fmla="*/ 3023119 w 3355289"/>
              <a:gd name="connsiteY29" fmla="*/ 1884784 h 2343850"/>
              <a:gd name="connsiteX30" fmla="*/ 2989529 w 3355289"/>
              <a:gd name="connsiteY30" fmla="*/ 1866123 h 2343850"/>
              <a:gd name="connsiteX31" fmla="*/ 2888758 w 3355289"/>
              <a:gd name="connsiteY31" fmla="*/ 1802674 h 2343850"/>
              <a:gd name="connsiteX32" fmla="*/ 2478211 w 3355289"/>
              <a:gd name="connsiteY32" fmla="*/ 1560078 h 2343850"/>
              <a:gd name="connsiteX33" fmla="*/ 1892249 w 3355289"/>
              <a:gd name="connsiteY33" fmla="*/ 1209247 h 2343850"/>
              <a:gd name="connsiteX34" fmla="*/ 1459308 w 3355289"/>
              <a:gd name="connsiteY34" fmla="*/ 966652 h 2343850"/>
              <a:gd name="connsiteX35" fmla="*/ 1123406 w 3355289"/>
              <a:gd name="connsiteY35" fmla="*/ 791236 h 2343850"/>
              <a:gd name="connsiteX36" fmla="*/ 794969 w 3355289"/>
              <a:gd name="connsiteY36" fmla="*/ 619553 h 2343850"/>
              <a:gd name="connsiteX37" fmla="*/ 522515 w 3355289"/>
              <a:gd name="connsiteY37" fmla="*/ 485192 h 2343850"/>
              <a:gd name="connsiteX38" fmla="*/ 302312 w 3355289"/>
              <a:gd name="connsiteY38" fmla="*/ 369492 h 2343850"/>
              <a:gd name="connsiteX39" fmla="*/ 179148 w 3355289"/>
              <a:gd name="connsiteY39" fmla="*/ 302312 h 2343850"/>
              <a:gd name="connsiteX40" fmla="*/ 123164 w 3355289"/>
              <a:gd name="connsiteY40" fmla="*/ 253793 h 2343850"/>
              <a:gd name="connsiteX41" fmla="*/ 48520 w 3355289"/>
              <a:gd name="connsiteY41" fmla="*/ 167951 h 2343850"/>
              <a:gd name="connsiteX42" fmla="*/ 0 w 3355289"/>
              <a:gd name="connsiteY42" fmla="*/ 119432 h 2343850"/>
              <a:gd name="connsiteX43" fmla="*/ 0 w 3355289"/>
              <a:gd name="connsiteY43" fmla="*/ 108235 h 2343850"/>
              <a:gd name="connsiteX44" fmla="*/ 59716 w 3355289"/>
              <a:gd name="connsiteY44" fmla="*/ 0 h 2343850"/>
              <a:gd name="connsiteX45" fmla="*/ 100771 w 3355289"/>
              <a:gd name="connsiteY45" fmla="*/ 29858 h 2343850"/>
              <a:gd name="connsiteX46" fmla="*/ 227667 w 3355289"/>
              <a:gd name="connsiteY46" fmla="*/ 126896 h 2343850"/>
              <a:gd name="connsiteX47" fmla="*/ 328438 w 3355289"/>
              <a:gd name="connsiteY47" fmla="*/ 197809 h 2343850"/>
              <a:gd name="connsiteX48" fmla="*/ 500121 w 3355289"/>
              <a:gd name="connsiteY48" fmla="*/ 294847 h 2343850"/>
              <a:gd name="connsiteX49" fmla="*/ 683001 w 3355289"/>
              <a:gd name="connsiteY49" fmla="*/ 388154 h 2343850"/>
              <a:gd name="connsiteX50" fmla="*/ 914400 w 3355289"/>
              <a:gd name="connsiteY50" fmla="*/ 511318 h 2343850"/>
              <a:gd name="connsiteX51" fmla="*/ 1063690 w 3355289"/>
              <a:gd name="connsiteY51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3004457 w 3355289"/>
              <a:gd name="connsiteY25" fmla="*/ 1959429 h 2343850"/>
              <a:gd name="connsiteX26" fmla="*/ 3034315 w 3355289"/>
              <a:gd name="connsiteY26" fmla="*/ 1944500 h 2343850"/>
              <a:gd name="connsiteX27" fmla="*/ 3034315 w 3355289"/>
              <a:gd name="connsiteY27" fmla="*/ 1925838 h 2343850"/>
              <a:gd name="connsiteX28" fmla="*/ 3023119 w 3355289"/>
              <a:gd name="connsiteY28" fmla="*/ 1884784 h 2343850"/>
              <a:gd name="connsiteX29" fmla="*/ 2989529 w 3355289"/>
              <a:gd name="connsiteY29" fmla="*/ 1866123 h 2343850"/>
              <a:gd name="connsiteX30" fmla="*/ 2888758 w 3355289"/>
              <a:gd name="connsiteY30" fmla="*/ 1802674 h 2343850"/>
              <a:gd name="connsiteX31" fmla="*/ 2478211 w 3355289"/>
              <a:gd name="connsiteY31" fmla="*/ 1560078 h 2343850"/>
              <a:gd name="connsiteX32" fmla="*/ 1892249 w 3355289"/>
              <a:gd name="connsiteY32" fmla="*/ 1209247 h 2343850"/>
              <a:gd name="connsiteX33" fmla="*/ 1459308 w 3355289"/>
              <a:gd name="connsiteY33" fmla="*/ 966652 h 2343850"/>
              <a:gd name="connsiteX34" fmla="*/ 1123406 w 3355289"/>
              <a:gd name="connsiteY34" fmla="*/ 791236 h 2343850"/>
              <a:gd name="connsiteX35" fmla="*/ 794969 w 3355289"/>
              <a:gd name="connsiteY35" fmla="*/ 619553 h 2343850"/>
              <a:gd name="connsiteX36" fmla="*/ 522515 w 3355289"/>
              <a:gd name="connsiteY36" fmla="*/ 485192 h 2343850"/>
              <a:gd name="connsiteX37" fmla="*/ 302312 w 3355289"/>
              <a:gd name="connsiteY37" fmla="*/ 369492 h 2343850"/>
              <a:gd name="connsiteX38" fmla="*/ 179148 w 3355289"/>
              <a:gd name="connsiteY38" fmla="*/ 302312 h 2343850"/>
              <a:gd name="connsiteX39" fmla="*/ 123164 w 3355289"/>
              <a:gd name="connsiteY39" fmla="*/ 253793 h 2343850"/>
              <a:gd name="connsiteX40" fmla="*/ 48520 w 3355289"/>
              <a:gd name="connsiteY40" fmla="*/ 167951 h 2343850"/>
              <a:gd name="connsiteX41" fmla="*/ 0 w 3355289"/>
              <a:gd name="connsiteY41" fmla="*/ 119432 h 2343850"/>
              <a:gd name="connsiteX42" fmla="*/ 0 w 3355289"/>
              <a:gd name="connsiteY42" fmla="*/ 108235 h 2343850"/>
              <a:gd name="connsiteX43" fmla="*/ 59716 w 3355289"/>
              <a:gd name="connsiteY43" fmla="*/ 0 h 2343850"/>
              <a:gd name="connsiteX44" fmla="*/ 100771 w 3355289"/>
              <a:gd name="connsiteY44" fmla="*/ 29858 h 2343850"/>
              <a:gd name="connsiteX45" fmla="*/ 227667 w 3355289"/>
              <a:gd name="connsiteY45" fmla="*/ 126896 h 2343850"/>
              <a:gd name="connsiteX46" fmla="*/ 328438 w 3355289"/>
              <a:gd name="connsiteY46" fmla="*/ 197809 h 2343850"/>
              <a:gd name="connsiteX47" fmla="*/ 500121 w 3355289"/>
              <a:gd name="connsiteY47" fmla="*/ 294847 h 2343850"/>
              <a:gd name="connsiteX48" fmla="*/ 683001 w 3355289"/>
              <a:gd name="connsiteY48" fmla="*/ 388154 h 2343850"/>
              <a:gd name="connsiteX49" fmla="*/ 914400 w 3355289"/>
              <a:gd name="connsiteY49" fmla="*/ 511318 h 2343850"/>
              <a:gd name="connsiteX50" fmla="*/ 1063690 w 3355289"/>
              <a:gd name="connsiteY50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04457 w 3355289"/>
              <a:gd name="connsiteY24" fmla="*/ 1959429 h 2343850"/>
              <a:gd name="connsiteX25" fmla="*/ 3034315 w 3355289"/>
              <a:gd name="connsiteY25" fmla="*/ 1944500 h 2343850"/>
              <a:gd name="connsiteX26" fmla="*/ 3034315 w 3355289"/>
              <a:gd name="connsiteY26" fmla="*/ 1925838 h 2343850"/>
              <a:gd name="connsiteX27" fmla="*/ 3023119 w 3355289"/>
              <a:gd name="connsiteY27" fmla="*/ 1884784 h 2343850"/>
              <a:gd name="connsiteX28" fmla="*/ 2989529 w 3355289"/>
              <a:gd name="connsiteY28" fmla="*/ 1866123 h 2343850"/>
              <a:gd name="connsiteX29" fmla="*/ 2888758 w 3355289"/>
              <a:gd name="connsiteY29" fmla="*/ 1802674 h 2343850"/>
              <a:gd name="connsiteX30" fmla="*/ 2478211 w 3355289"/>
              <a:gd name="connsiteY30" fmla="*/ 1560078 h 2343850"/>
              <a:gd name="connsiteX31" fmla="*/ 1892249 w 3355289"/>
              <a:gd name="connsiteY31" fmla="*/ 1209247 h 2343850"/>
              <a:gd name="connsiteX32" fmla="*/ 1459308 w 3355289"/>
              <a:gd name="connsiteY32" fmla="*/ 966652 h 2343850"/>
              <a:gd name="connsiteX33" fmla="*/ 1123406 w 3355289"/>
              <a:gd name="connsiteY33" fmla="*/ 791236 h 2343850"/>
              <a:gd name="connsiteX34" fmla="*/ 794969 w 3355289"/>
              <a:gd name="connsiteY34" fmla="*/ 619553 h 2343850"/>
              <a:gd name="connsiteX35" fmla="*/ 522515 w 3355289"/>
              <a:gd name="connsiteY35" fmla="*/ 485192 h 2343850"/>
              <a:gd name="connsiteX36" fmla="*/ 302312 w 3355289"/>
              <a:gd name="connsiteY36" fmla="*/ 369492 h 2343850"/>
              <a:gd name="connsiteX37" fmla="*/ 179148 w 3355289"/>
              <a:gd name="connsiteY37" fmla="*/ 302312 h 2343850"/>
              <a:gd name="connsiteX38" fmla="*/ 123164 w 3355289"/>
              <a:gd name="connsiteY38" fmla="*/ 253793 h 2343850"/>
              <a:gd name="connsiteX39" fmla="*/ 48520 w 3355289"/>
              <a:gd name="connsiteY39" fmla="*/ 167951 h 2343850"/>
              <a:gd name="connsiteX40" fmla="*/ 0 w 3355289"/>
              <a:gd name="connsiteY40" fmla="*/ 119432 h 2343850"/>
              <a:gd name="connsiteX41" fmla="*/ 0 w 3355289"/>
              <a:gd name="connsiteY41" fmla="*/ 108235 h 2343850"/>
              <a:gd name="connsiteX42" fmla="*/ 59716 w 3355289"/>
              <a:gd name="connsiteY42" fmla="*/ 0 h 2343850"/>
              <a:gd name="connsiteX43" fmla="*/ 100771 w 3355289"/>
              <a:gd name="connsiteY43" fmla="*/ 29858 h 2343850"/>
              <a:gd name="connsiteX44" fmla="*/ 227667 w 3355289"/>
              <a:gd name="connsiteY44" fmla="*/ 126896 h 2343850"/>
              <a:gd name="connsiteX45" fmla="*/ 328438 w 3355289"/>
              <a:gd name="connsiteY45" fmla="*/ 197809 h 2343850"/>
              <a:gd name="connsiteX46" fmla="*/ 500121 w 3355289"/>
              <a:gd name="connsiteY46" fmla="*/ 294847 h 2343850"/>
              <a:gd name="connsiteX47" fmla="*/ 683001 w 3355289"/>
              <a:gd name="connsiteY47" fmla="*/ 388154 h 2343850"/>
              <a:gd name="connsiteX48" fmla="*/ 914400 w 3355289"/>
              <a:gd name="connsiteY48" fmla="*/ 511318 h 2343850"/>
              <a:gd name="connsiteX49" fmla="*/ 1063690 w 3355289"/>
              <a:gd name="connsiteY49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004457 w 3355289"/>
              <a:gd name="connsiteY23" fmla="*/ 1959429 h 2343850"/>
              <a:gd name="connsiteX24" fmla="*/ 3034315 w 3355289"/>
              <a:gd name="connsiteY24" fmla="*/ 1944500 h 2343850"/>
              <a:gd name="connsiteX25" fmla="*/ 3034315 w 3355289"/>
              <a:gd name="connsiteY25" fmla="*/ 1925838 h 2343850"/>
              <a:gd name="connsiteX26" fmla="*/ 3023119 w 3355289"/>
              <a:gd name="connsiteY26" fmla="*/ 1884784 h 2343850"/>
              <a:gd name="connsiteX27" fmla="*/ 2989529 w 3355289"/>
              <a:gd name="connsiteY27" fmla="*/ 1866123 h 2343850"/>
              <a:gd name="connsiteX28" fmla="*/ 2888758 w 3355289"/>
              <a:gd name="connsiteY28" fmla="*/ 1802674 h 2343850"/>
              <a:gd name="connsiteX29" fmla="*/ 2478211 w 3355289"/>
              <a:gd name="connsiteY29" fmla="*/ 1560078 h 2343850"/>
              <a:gd name="connsiteX30" fmla="*/ 1892249 w 3355289"/>
              <a:gd name="connsiteY30" fmla="*/ 1209247 h 2343850"/>
              <a:gd name="connsiteX31" fmla="*/ 1459308 w 3355289"/>
              <a:gd name="connsiteY31" fmla="*/ 966652 h 2343850"/>
              <a:gd name="connsiteX32" fmla="*/ 1123406 w 3355289"/>
              <a:gd name="connsiteY32" fmla="*/ 791236 h 2343850"/>
              <a:gd name="connsiteX33" fmla="*/ 794969 w 3355289"/>
              <a:gd name="connsiteY33" fmla="*/ 619553 h 2343850"/>
              <a:gd name="connsiteX34" fmla="*/ 522515 w 3355289"/>
              <a:gd name="connsiteY34" fmla="*/ 485192 h 2343850"/>
              <a:gd name="connsiteX35" fmla="*/ 302312 w 3355289"/>
              <a:gd name="connsiteY35" fmla="*/ 369492 h 2343850"/>
              <a:gd name="connsiteX36" fmla="*/ 179148 w 3355289"/>
              <a:gd name="connsiteY36" fmla="*/ 302312 h 2343850"/>
              <a:gd name="connsiteX37" fmla="*/ 123164 w 3355289"/>
              <a:gd name="connsiteY37" fmla="*/ 253793 h 2343850"/>
              <a:gd name="connsiteX38" fmla="*/ 48520 w 3355289"/>
              <a:gd name="connsiteY38" fmla="*/ 167951 h 2343850"/>
              <a:gd name="connsiteX39" fmla="*/ 0 w 3355289"/>
              <a:gd name="connsiteY39" fmla="*/ 119432 h 2343850"/>
              <a:gd name="connsiteX40" fmla="*/ 0 w 3355289"/>
              <a:gd name="connsiteY40" fmla="*/ 108235 h 2343850"/>
              <a:gd name="connsiteX41" fmla="*/ 59716 w 3355289"/>
              <a:gd name="connsiteY41" fmla="*/ 0 h 2343850"/>
              <a:gd name="connsiteX42" fmla="*/ 100771 w 3355289"/>
              <a:gd name="connsiteY42" fmla="*/ 29858 h 2343850"/>
              <a:gd name="connsiteX43" fmla="*/ 227667 w 3355289"/>
              <a:gd name="connsiteY43" fmla="*/ 126896 h 2343850"/>
              <a:gd name="connsiteX44" fmla="*/ 328438 w 3355289"/>
              <a:gd name="connsiteY44" fmla="*/ 197809 h 2343850"/>
              <a:gd name="connsiteX45" fmla="*/ 500121 w 3355289"/>
              <a:gd name="connsiteY45" fmla="*/ 294847 h 2343850"/>
              <a:gd name="connsiteX46" fmla="*/ 683001 w 3355289"/>
              <a:gd name="connsiteY46" fmla="*/ 388154 h 2343850"/>
              <a:gd name="connsiteX47" fmla="*/ 914400 w 3355289"/>
              <a:gd name="connsiteY47" fmla="*/ 511318 h 2343850"/>
              <a:gd name="connsiteX48" fmla="*/ 1063690 w 3355289"/>
              <a:gd name="connsiteY48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004457 w 3355289"/>
              <a:gd name="connsiteY22" fmla="*/ 1959429 h 2343850"/>
              <a:gd name="connsiteX23" fmla="*/ 3034315 w 3355289"/>
              <a:gd name="connsiteY23" fmla="*/ 1944500 h 2343850"/>
              <a:gd name="connsiteX24" fmla="*/ 3034315 w 3355289"/>
              <a:gd name="connsiteY24" fmla="*/ 1925838 h 2343850"/>
              <a:gd name="connsiteX25" fmla="*/ 3023119 w 3355289"/>
              <a:gd name="connsiteY25" fmla="*/ 1884784 h 2343850"/>
              <a:gd name="connsiteX26" fmla="*/ 2989529 w 3355289"/>
              <a:gd name="connsiteY26" fmla="*/ 1866123 h 2343850"/>
              <a:gd name="connsiteX27" fmla="*/ 2888758 w 3355289"/>
              <a:gd name="connsiteY27" fmla="*/ 1802674 h 2343850"/>
              <a:gd name="connsiteX28" fmla="*/ 2478211 w 3355289"/>
              <a:gd name="connsiteY28" fmla="*/ 1560078 h 2343850"/>
              <a:gd name="connsiteX29" fmla="*/ 1892249 w 3355289"/>
              <a:gd name="connsiteY29" fmla="*/ 1209247 h 2343850"/>
              <a:gd name="connsiteX30" fmla="*/ 1459308 w 3355289"/>
              <a:gd name="connsiteY30" fmla="*/ 966652 h 2343850"/>
              <a:gd name="connsiteX31" fmla="*/ 1123406 w 3355289"/>
              <a:gd name="connsiteY31" fmla="*/ 791236 h 2343850"/>
              <a:gd name="connsiteX32" fmla="*/ 794969 w 3355289"/>
              <a:gd name="connsiteY32" fmla="*/ 619553 h 2343850"/>
              <a:gd name="connsiteX33" fmla="*/ 522515 w 3355289"/>
              <a:gd name="connsiteY33" fmla="*/ 485192 h 2343850"/>
              <a:gd name="connsiteX34" fmla="*/ 302312 w 3355289"/>
              <a:gd name="connsiteY34" fmla="*/ 369492 h 2343850"/>
              <a:gd name="connsiteX35" fmla="*/ 179148 w 3355289"/>
              <a:gd name="connsiteY35" fmla="*/ 302312 h 2343850"/>
              <a:gd name="connsiteX36" fmla="*/ 123164 w 3355289"/>
              <a:gd name="connsiteY36" fmla="*/ 253793 h 2343850"/>
              <a:gd name="connsiteX37" fmla="*/ 48520 w 3355289"/>
              <a:gd name="connsiteY37" fmla="*/ 167951 h 2343850"/>
              <a:gd name="connsiteX38" fmla="*/ 0 w 3355289"/>
              <a:gd name="connsiteY38" fmla="*/ 119432 h 2343850"/>
              <a:gd name="connsiteX39" fmla="*/ 0 w 3355289"/>
              <a:gd name="connsiteY39" fmla="*/ 108235 h 2343850"/>
              <a:gd name="connsiteX40" fmla="*/ 59716 w 3355289"/>
              <a:gd name="connsiteY40" fmla="*/ 0 h 2343850"/>
              <a:gd name="connsiteX41" fmla="*/ 100771 w 3355289"/>
              <a:gd name="connsiteY41" fmla="*/ 29858 h 2343850"/>
              <a:gd name="connsiteX42" fmla="*/ 227667 w 3355289"/>
              <a:gd name="connsiteY42" fmla="*/ 126896 h 2343850"/>
              <a:gd name="connsiteX43" fmla="*/ 328438 w 3355289"/>
              <a:gd name="connsiteY43" fmla="*/ 197809 h 2343850"/>
              <a:gd name="connsiteX44" fmla="*/ 500121 w 3355289"/>
              <a:gd name="connsiteY44" fmla="*/ 294847 h 2343850"/>
              <a:gd name="connsiteX45" fmla="*/ 683001 w 3355289"/>
              <a:gd name="connsiteY45" fmla="*/ 388154 h 2343850"/>
              <a:gd name="connsiteX46" fmla="*/ 914400 w 3355289"/>
              <a:gd name="connsiteY46" fmla="*/ 511318 h 2343850"/>
              <a:gd name="connsiteX47" fmla="*/ 1063690 w 3355289"/>
              <a:gd name="connsiteY47" fmla="*/ 589695 h 23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355289" h="2343850">
                <a:moveTo>
                  <a:pt x="1063690" y="589695"/>
                </a:moveTo>
                <a:lnTo>
                  <a:pt x="2116183" y="1149532"/>
                </a:lnTo>
                <a:lnTo>
                  <a:pt x="2392369" y="1317483"/>
                </a:lnTo>
                <a:lnTo>
                  <a:pt x="2791720" y="1548882"/>
                </a:lnTo>
                <a:lnTo>
                  <a:pt x="2911151" y="1619794"/>
                </a:lnTo>
                <a:lnTo>
                  <a:pt x="2955938" y="1642188"/>
                </a:lnTo>
                <a:lnTo>
                  <a:pt x="3052977" y="1672046"/>
                </a:lnTo>
                <a:lnTo>
                  <a:pt x="3135086" y="1690707"/>
                </a:lnTo>
                <a:lnTo>
                  <a:pt x="3183605" y="1701904"/>
                </a:lnTo>
                <a:lnTo>
                  <a:pt x="3202266" y="1713100"/>
                </a:lnTo>
                <a:lnTo>
                  <a:pt x="3213463" y="1739226"/>
                </a:lnTo>
                <a:lnTo>
                  <a:pt x="3239589" y="1828800"/>
                </a:lnTo>
                <a:lnTo>
                  <a:pt x="3299305" y="1993019"/>
                </a:lnTo>
                <a:lnTo>
                  <a:pt x="3321698" y="2045270"/>
                </a:lnTo>
                <a:lnTo>
                  <a:pt x="3336627" y="2104986"/>
                </a:lnTo>
                <a:lnTo>
                  <a:pt x="3347824" y="2179631"/>
                </a:lnTo>
                <a:lnTo>
                  <a:pt x="3355289" y="2243079"/>
                </a:lnTo>
                <a:lnTo>
                  <a:pt x="3355289" y="2291598"/>
                </a:lnTo>
                <a:lnTo>
                  <a:pt x="3347824" y="2313992"/>
                </a:lnTo>
                <a:lnTo>
                  <a:pt x="3329163" y="2336385"/>
                </a:lnTo>
                <a:lnTo>
                  <a:pt x="3310502" y="2343850"/>
                </a:lnTo>
                <a:lnTo>
                  <a:pt x="3291840" y="2340118"/>
                </a:lnTo>
                <a:lnTo>
                  <a:pt x="3004457" y="1959429"/>
                </a:lnTo>
                <a:lnTo>
                  <a:pt x="3034315" y="1944500"/>
                </a:lnTo>
                <a:lnTo>
                  <a:pt x="3034315" y="1925838"/>
                </a:lnTo>
                <a:lnTo>
                  <a:pt x="3023119" y="1884784"/>
                </a:lnTo>
                <a:lnTo>
                  <a:pt x="2989529" y="1866123"/>
                </a:lnTo>
                <a:lnTo>
                  <a:pt x="2888758" y="1802674"/>
                </a:lnTo>
                <a:lnTo>
                  <a:pt x="2478211" y="1560078"/>
                </a:lnTo>
                <a:lnTo>
                  <a:pt x="1892249" y="1209247"/>
                </a:lnTo>
                <a:lnTo>
                  <a:pt x="1459308" y="966652"/>
                </a:lnTo>
                <a:lnTo>
                  <a:pt x="1123406" y="791236"/>
                </a:lnTo>
                <a:lnTo>
                  <a:pt x="794969" y="619553"/>
                </a:lnTo>
                <a:lnTo>
                  <a:pt x="522515" y="485192"/>
                </a:lnTo>
                <a:lnTo>
                  <a:pt x="302312" y="369492"/>
                </a:lnTo>
                <a:lnTo>
                  <a:pt x="179148" y="302312"/>
                </a:lnTo>
                <a:lnTo>
                  <a:pt x="123164" y="253793"/>
                </a:lnTo>
                <a:lnTo>
                  <a:pt x="48520" y="167951"/>
                </a:lnTo>
                <a:lnTo>
                  <a:pt x="0" y="119432"/>
                </a:lnTo>
                <a:lnTo>
                  <a:pt x="0" y="108235"/>
                </a:lnTo>
                <a:lnTo>
                  <a:pt x="59716" y="0"/>
                </a:lnTo>
                <a:lnTo>
                  <a:pt x="100771" y="29858"/>
                </a:lnTo>
                <a:lnTo>
                  <a:pt x="227667" y="126896"/>
                </a:lnTo>
                <a:lnTo>
                  <a:pt x="328438" y="197809"/>
                </a:lnTo>
                <a:lnTo>
                  <a:pt x="500121" y="294847"/>
                </a:lnTo>
                <a:lnTo>
                  <a:pt x="683001" y="388154"/>
                </a:lnTo>
                <a:lnTo>
                  <a:pt x="914400" y="511318"/>
                </a:lnTo>
                <a:lnTo>
                  <a:pt x="1063690" y="5896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88EC071-F87C-475D-B6E9-4C729D2D5766}"/>
              </a:ext>
            </a:extLst>
          </p:cNvPr>
          <p:cNvSpPr/>
          <p:nvPr/>
        </p:nvSpPr>
        <p:spPr>
          <a:xfrm rot="19500000">
            <a:off x="7348539" y="2614613"/>
            <a:ext cx="890587" cy="419100"/>
          </a:xfrm>
          <a:custGeom>
            <a:avLst/>
            <a:gdLst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437156 w 3355289"/>
              <a:gd name="connsiteY29" fmla="*/ 2146041 h 2343850"/>
              <a:gd name="connsiteX30" fmla="*/ 2440889 w 3355289"/>
              <a:gd name="connsiteY30" fmla="*/ 2127380 h 2343850"/>
              <a:gd name="connsiteX31" fmla="*/ 2519266 w 3355289"/>
              <a:gd name="connsiteY31" fmla="*/ 2116183 h 2343850"/>
              <a:gd name="connsiteX32" fmla="*/ 2664823 w 3355289"/>
              <a:gd name="connsiteY32" fmla="*/ 2082593 h 2343850"/>
              <a:gd name="connsiteX33" fmla="*/ 2858900 w 3355289"/>
              <a:gd name="connsiteY33" fmla="*/ 2019145 h 2343850"/>
              <a:gd name="connsiteX34" fmla="*/ 3004457 w 3355289"/>
              <a:gd name="connsiteY34" fmla="*/ 1959429 h 2343850"/>
              <a:gd name="connsiteX35" fmla="*/ 3034315 w 3355289"/>
              <a:gd name="connsiteY35" fmla="*/ 1944500 h 2343850"/>
              <a:gd name="connsiteX36" fmla="*/ 3034315 w 3355289"/>
              <a:gd name="connsiteY36" fmla="*/ 1925838 h 2343850"/>
              <a:gd name="connsiteX37" fmla="*/ 3023119 w 3355289"/>
              <a:gd name="connsiteY37" fmla="*/ 1884784 h 2343850"/>
              <a:gd name="connsiteX38" fmla="*/ 2989529 w 3355289"/>
              <a:gd name="connsiteY38" fmla="*/ 1866123 h 2343850"/>
              <a:gd name="connsiteX39" fmla="*/ 2888758 w 3355289"/>
              <a:gd name="connsiteY39" fmla="*/ 1802674 h 2343850"/>
              <a:gd name="connsiteX40" fmla="*/ 2478211 w 3355289"/>
              <a:gd name="connsiteY40" fmla="*/ 1560078 h 2343850"/>
              <a:gd name="connsiteX41" fmla="*/ 1892249 w 3355289"/>
              <a:gd name="connsiteY41" fmla="*/ 1209247 h 2343850"/>
              <a:gd name="connsiteX42" fmla="*/ 1459308 w 3355289"/>
              <a:gd name="connsiteY42" fmla="*/ 966652 h 2343850"/>
              <a:gd name="connsiteX43" fmla="*/ 1123406 w 3355289"/>
              <a:gd name="connsiteY43" fmla="*/ 791236 h 2343850"/>
              <a:gd name="connsiteX44" fmla="*/ 794969 w 3355289"/>
              <a:gd name="connsiteY44" fmla="*/ 619553 h 2343850"/>
              <a:gd name="connsiteX45" fmla="*/ 522515 w 3355289"/>
              <a:gd name="connsiteY45" fmla="*/ 485192 h 2343850"/>
              <a:gd name="connsiteX46" fmla="*/ 302312 w 3355289"/>
              <a:gd name="connsiteY46" fmla="*/ 369492 h 2343850"/>
              <a:gd name="connsiteX47" fmla="*/ 179148 w 3355289"/>
              <a:gd name="connsiteY47" fmla="*/ 302312 h 2343850"/>
              <a:gd name="connsiteX48" fmla="*/ 123164 w 3355289"/>
              <a:gd name="connsiteY48" fmla="*/ 253793 h 2343850"/>
              <a:gd name="connsiteX49" fmla="*/ 48520 w 3355289"/>
              <a:gd name="connsiteY49" fmla="*/ 167951 h 2343850"/>
              <a:gd name="connsiteX50" fmla="*/ 0 w 3355289"/>
              <a:gd name="connsiteY50" fmla="*/ 119432 h 2343850"/>
              <a:gd name="connsiteX51" fmla="*/ 0 w 3355289"/>
              <a:gd name="connsiteY51" fmla="*/ 108235 h 2343850"/>
              <a:gd name="connsiteX52" fmla="*/ 59716 w 3355289"/>
              <a:gd name="connsiteY52" fmla="*/ 0 h 2343850"/>
              <a:gd name="connsiteX53" fmla="*/ 100771 w 3355289"/>
              <a:gd name="connsiteY53" fmla="*/ 29858 h 2343850"/>
              <a:gd name="connsiteX54" fmla="*/ 227667 w 3355289"/>
              <a:gd name="connsiteY54" fmla="*/ 126896 h 2343850"/>
              <a:gd name="connsiteX55" fmla="*/ 328438 w 3355289"/>
              <a:gd name="connsiteY55" fmla="*/ 197809 h 2343850"/>
              <a:gd name="connsiteX56" fmla="*/ 500121 w 3355289"/>
              <a:gd name="connsiteY56" fmla="*/ 294847 h 2343850"/>
              <a:gd name="connsiteX57" fmla="*/ 683001 w 3355289"/>
              <a:gd name="connsiteY57" fmla="*/ 388154 h 2343850"/>
              <a:gd name="connsiteX58" fmla="*/ 914400 w 3355289"/>
              <a:gd name="connsiteY58" fmla="*/ 511318 h 2343850"/>
              <a:gd name="connsiteX59" fmla="*/ 1063690 w 3355289"/>
              <a:gd name="connsiteY59" fmla="*/ 589695 h 2343850"/>
              <a:gd name="connsiteX0" fmla="*/ 1063690 w 3355289"/>
              <a:gd name="connsiteY0" fmla="*/ 589695 h 2343850"/>
              <a:gd name="connsiteX1" fmla="*/ 2116183 w 3355289"/>
              <a:gd name="connsiteY1" fmla="*/ 1149532 h 2343850"/>
              <a:gd name="connsiteX2" fmla="*/ 2392369 w 3355289"/>
              <a:gd name="connsiteY2" fmla="*/ 1317483 h 2343850"/>
              <a:gd name="connsiteX3" fmla="*/ 2791720 w 3355289"/>
              <a:gd name="connsiteY3" fmla="*/ 1548882 h 2343850"/>
              <a:gd name="connsiteX4" fmla="*/ 2911151 w 3355289"/>
              <a:gd name="connsiteY4" fmla="*/ 1619794 h 2343850"/>
              <a:gd name="connsiteX5" fmla="*/ 2955938 w 3355289"/>
              <a:gd name="connsiteY5" fmla="*/ 1642188 h 2343850"/>
              <a:gd name="connsiteX6" fmla="*/ 3052977 w 3355289"/>
              <a:gd name="connsiteY6" fmla="*/ 1672046 h 2343850"/>
              <a:gd name="connsiteX7" fmla="*/ 3135086 w 3355289"/>
              <a:gd name="connsiteY7" fmla="*/ 1690707 h 2343850"/>
              <a:gd name="connsiteX8" fmla="*/ 3183605 w 3355289"/>
              <a:gd name="connsiteY8" fmla="*/ 1701904 h 2343850"/>
              <a:gd name="connsiteX9" fmla="*/ 3202266 w 3355289"/>
              <a:gd name="connsiteY9" fmla="*/ 1713100 h 2343850"/>
              <a:gd name="connsiteX10" fmla="*/ 3213463 w 3355289"/>
              <a:gd name="connsiteY10" fmla="*/ 1739226 h 2343850"/>
              <a:gd name="connsiteX11" fmla="*/ 3239589 w 3355289"/>
              <a:gd name="connsiteY11" fmla="*/ 1828800 h 2343850"/>
              <a:gd name="connsiteX12" fmla="*/ 3299305 w 3355289"/>
              <a:gd name="connsiteY12" fmla="*/ 1993019 h 2343850"/>
              <a:gd name="connsiteX13" fmla="*/ 3321698 w 3355289"/>
              <a:gd name="connsiteY13" fmla="*/ 2045270 h 2343850"/>
              <a:gd name="connsiteX14" fmla="*/ 3336627 w 3355289"/>
              <a:gd name="connsiteY14" fmla="*/ 2104986 h 2343850"/>
              <a:gd name="connsiteX15" fmla="*/ 3347824 w 3355289"/>
              <a:gd name="connsiteY15" fmla="*/ 2179631 h 2343850"/>
              <a:gd name="connsiteX16" fmla="*/ 3355289 w 3355289"/>
              <a:gd name="connsiteY16" fmla="*/ 2243079 h 2343850"/>
              <a:gd name="connsiteX17" fmla="*/ 3355289 w 3355289"/>
              <a:gd name="connsiteY17" fmla="*/ 2291598 h 2343850"/>
              <a:gd name="connsiteX18" fmla="*/ 3347824 w 3355289"/>
              <a:gd name="connsiteY18" fmla="*/ 2313992 h 2343850"/>
              <a:gd name="connsiteX19" fmla="*/ 3329163 w 3355289"/>
              <a:gd name="connsiteY19" fmla="*/ 2336385 h 2343850"/>
              <a:gd name="connsiteX20" fmla="*/ 3310502 w 3355289"/>
              <a:gd name="connsiteY20" fmla="*/ 2343850 h 2343850"/>
              <a:gd name="connsiteX21" fmla="*/ 3291840 w 3355289"/>
              <a:gd name="connsiteY21" fmla="*/ 2340118 h 2343850"/>
              <a:gd name="connsiteX22" fmla="*/ 3224660 w 3355289"/>
              <a:gd name="connsiteY22" fmla="*/ 2306527 h 2343850"/>
              <a:gd name="connsiteX23" fmla="*/ 3138818 w 3355289"/>
              <a:gd name="connsiteY23" fmla="*/ 2280402 h 2343850"/>
              <a:gd name="connsiteX24" fmla="*/ 3079102 w 3355289"/>
              <a:gd name="connsiteY24" fmla="*/ 2269205 h 2343850"/>
              <a:gd name="connsiteX25" fmla="*/ 2985796 w 3355289"/>
              <a:gd name="connsiteY25" fmla="*/ 2265473 h 2343850"/>
              <a:gd name="connsiteX26" fmla="*/ 2758129 w 3355289"/>
              <a:gd name="connsiteY26" fmla="*/ 2235615 h 2343850"/>
              <a:gd name="connsiteX27" fmla="*/ 2496872 w 3355289"/>
              <a:gd name="connsiteY27" fmla="*/ 2175899 h 2343850"/>
              <a:gd name="connsiteX28" fmla="*/ 2455817 w 3355289"/>
              <a:gd name="connsiteY28" fmla="*/ 2157238 h 2343850"/>
              <a:gd name="connsiteX29" fmla="*/ 2437156 w 3355289"/>
              <a:gd name="connsiteY29" fmla="*/ 2146041 h 2343850"/>
              <a:gd name="connsiteX30" fmla="*/ 2440889 w 3355289"/>
              <a:gd name="connsiteY30" fmla="*/ 2127380 h 2343850"/>
              <a:gd name="connsiteX31" fmla="*/ 2519266 w 3355289"/>
              <a:gd name="connsiteY31" fmla="*/ 2116183 h 2343850"/>
              <a:gd name="connsiteX32" fmla="*/ 2664823 w 3355289"/>
              <a:gd name="connsiteY32" fmla="*/ 2082593 h 2343850"/>
              <a:gd name="connsiteX33" fmla="*/ 2858900 w 3355289"/>
              <a:gd name="connsiteY33" fmla="*/ 2019145 h 2343850"/>
              <a:gd name="connsiteX34" fmla="*/ 3004457 w 3355289"/>
              <a:gd name="connsiteY34" fmla="*/ 1959429 h 2343850"/>
              <a:gd name="connsiteX35" fmla="*/ 3034315 w 3355289"/>
              <a:gd name="connsiteY35" fmla="*/ 1944500 h 2343850"/>
              <a:gd name="connsiteX36" fmla="*/ 3034315 w 3355289"/>
              <a:gd name="connsiteY36" fmla="*/ 1925838 h 2343850"/>
              <a:gd name="connsiteX37" fmla="*/ 3023119 w 3355289"/>
              <a:gd name="connsiteY37" fmla="*/ 1884784 h 2343850"/>
              <a:gd name="connsiteX38" fmla="*/ 2989529 w 3355289"/>
              <a:gd name="connsiteY38" fmla="*/ 1866123 h 2343850"/>
              <a:gd name="connsiteX39" fmla="*/ 2888758 w 3355289"/>
              <a:gd name="connsiteY39" fmla="*/ 1802674 h 2343850"/>
              <a:gd name="connsiteX40" fmla="*/ 2478211 w 3355289"/>
              <a:gd name="connsiteY40" fmla="*/ 1560078 h 2343850"/>
              <a:gd name="connsiteX41" fmla="*/ 1892249 w 3355289"/>
              <a:gd name="connsiteY41" fmla="*/ 1209247 h 2343850"/>
              <a:gd name="connsiteX42" fmla="*/ 1459308 w 3355289"/>
              <a:gd name="connsiteY42" fmla="*/ 966652 h 2343850"/>
              <a:gd name="connsiteX43" fmla="*/ 1123406 w 3355289"/>
              <a:gd name="connsiteY43" fmla="*/ 791236 h 2343850"/>
              <a:gd name="connsiteX44" fmla="*/ 794969 w 3355289"/>
              <a:gd name="connsiteY44" fmla="*/ 619553 h 2343850"/>
              <a:gd name="connsiteX45" fmla="*/ 522515 w 3355289"/>
              <a:gd name="connsiteY45" fmla="*/ 485192 h 2343850"/>
              <a:gd name="connsiteX46" fmla="*/ 302312 w 3355289"/>
              <a:gd name="connsiteY46" fmla="*/ 369492 h 2343850"/>
              <a:gd name="connsiteX47" fmla="*/ 179148 w 3355289"/>
              <a:gd name="connsiteY47" fmla="*/ 302312 h 2343850"/>
              <a:gd name="connsiteX48" fmla="*/ 123164 w 3355289"/>
              <a:gd name="connsiteY48" fmla="*/ 253793 h 2343850"/>
              <a:gd name="connsiteX49" fmla="*/ 48520 w 3355289"/>
              <a:gd name="connsiteY49" fmla="*/ 167951 h 2343850"/>
              <a:gd name="connsiteX50" fmla="*/ 0 w 3355289"/>
              <a:gd name="connsiteY50" fmla="*/ 119432 h 2343850"/>
              <a:gd name="connsiteX51" fmla="*/ 59716 w 3355289"/>
              <a:gd name="connsiteY51" fmla="*/ 0 h 2343850"/>
              <a:gd name="connsiteX52" fmla="*/ 100771 w 3355289"/>
              <a:gd name="connsiteY52" fmla="*/ 29858 h 2343850"/>
              <a:gd name="connsiteX53" fmla="*/ 227667 w 3355289"/>
              <a:gd name="connsiteY53" fmla="*/ 126896 h 2343850"/>
              <a:gd name="connsiteX54" fmla="*/ 328438 w 3355289"/>
              <a:gd name="connsiteY54" fmla="*/ 197809 h 2343850"/>
              <a:gd name="connsiteX55" fmla="*/ 500121 w 3355289"/>
              <a:gd name="connsiteY55" fmla="*/ 294847 h 2343850"/>
              <a:gd name="connsiteX56" fmla="*/ 683001 w 3355289"/>
              <a:gd name="connsiteY56" fmla="*/ 388154 h 2343850"/>
              <a:gd name="connsiteX57" fmla="*/ 914400 w 3355289"/>
              <a:gd name="connsiteY57" fmla="*/ 511318 h 2343850"/>
              <a:gd name="connsiteX58" fmla="*/ 1063690 w 3355289"/>
              <a:gd name="connsiteY58" fmla="*/ 589695 h 2343850"/>
              <a:gd name="connsiteX0" fmla="*/ 1015170 w 3306769"/>
              <a:gd name="connsiteY0" fmla="*/ 589695 h 2343850"/>
              <a:gd name="connsiteX1" fmla="*/ 2067663 w 3306769"/>
              <a:gd name="connsiteY1" fmla="*/ 1149532 h 2343850"/>
              <a:gd name="connsiteX2" fmla="*/ 2343849 w 3306769"/>
              <a:gd name="connsiteY2" fmla="*/ 1317483 h 2343850"/>
              <a:gd name="connsiteX3" fmla="*/ 2743200 w 3306769"/>
              <a:gd name="connsiteY3" fmla="*/ 1548882 h 2343850"/>
              <a:gd name="connsiteX4" fmla="*/ 2862631 w 3306769"/>
              <a:gd name="connsiteY4" fmla="*/ 1619794 h 2343850"/>
              <a:gd name="connsiteX5" fmla="*/ 2907418 w 3306769"/>
              <a:gd name="connsiteY5" fmla="*/ 1642188 h 2343850"/>
              <a:gd name="connsiteX6" fmla="*/ 3004457 w 3306769"/>
              <a:gd name="connsiteY6" fmla="*/ 1672046 h 2343850"/>
              <a:gd name="connsiteX7" fmla="*/ 3086566 w 3306769"/>
              <a:gd name="connsiteY7" fmla="*/ 1690707 h 2343850"/>
              <a:gd name="connsiteX8" fmla="*/ 3135085 w 3306769"/>
              <a:gd name="connsiteY8" fmla="*/ 1701904 h 2343850"/>
              <a:gd name="connsiteX9" fmla="*/ 3153746 w 3306769"/>
              <a:gd name="connsiteY9" fmla="*/ 1713100 h 2343850"/>
              <a:gd name="connsiteX10" fmla="*/ 3164943 w 3306769"/>
              <a:gd name="connsiteY10" fmla="*/ 1739226 h 2343850"/>
              <a:gd name="connsiteX11" fmla="*/ 3191069 w 3306769"/>
              <a:gd name="connsiteY11" fmla="*/ 1828800 h 2343850"/>
              <a:gd name="connsiteX12" fmla="*/ 3250785 w 3306769"/>
              <a:gd name="connsiteY12" fmla="*/ 1993019 h 2343850"/>
              <a:gd name="connsiteX13" fmla="*/ 3273178 w 3306769"/>
              <a:gd name="connsiteY13" fmla="*/ 2045270 h 2343850"/>
              <a:gd name="connsiteX14" fmla="*/ 3288107 w 3306769"/>
              <a:gd name="connsiteY14" fmla="*/ 2104986 h 2343850"/>
              <a:gd name="connsiteX15" fmla="*/ 3299304 w 3306769"/>
              <a:gd name="connsiteY15" fmla="*/ 2179631 h 2343850"/>
              <a:gd name="connsiteX16" fmla="*/ 3306769 w 3306769"/>
              <a:gd name="connsiteY16" fmla="*/ 2243079 h 2343850"/>
              <a:gd name="connsiteX17" fmla="*/ 3306769 w 3306769"/>
              <a:gd name="connsiteY17" fmla="*/ 2291598 h 2343850"/>
              <a:gd name="connsiteX18" fmla="*/ 3299304 w 3306769"/>
              <a:gd name="connsiteY18" fmla="*/ 2313992 h 2343850"/>
              <a:gd name="connsiteX19" fmla="*/ 3280643 w 3306769"/>
              <a:gd name="connsiteY19" fmla="*/ 2336385 h 2343850"/>
              <a:gd name="connsiteX20" fmla="*/ 3261982 w 3306769"/>
              <a:gd name="connsiteY20" fmla="*/ 2343850 h 2343850"/>
              <a:gd name="connsiteX21" fmla="*/ 3243320 w 3306769"/>
              <a:gd name="connsiteY21" fmla="*/ 2340118 h 2343850"/>
              <a:gd name="connsiteX22" fmla="*/ 3176140 w 3306769"/>
              <a:gd name="connsiteY22" fmla="*/ 2306527 h 2343850"/>
              <a:gd name="connsiteX23" fmla="*/ 3090298 w 3306769"/>
              <a:gd name="connsiteY23" fmla="*/ 2280402 h 2343850"/>
              <a:gd name="connsiteX24" fmla="*/ 3030582 w 3306769"/>
              <a:gd name="connsiteY24" fmla="*/ 2269205 h 2343850"/>
              <a:gd name="connsiteX25" fmla="*/ 2937276 w 3306769"/>
              <a:gd name="connsiteY25" fmla="*/ 2265473 h 2343850"/>
              <a:gd name="connsiteX26" fmla="*/ 2709609 w 3306769"/>
              <a:gd name="connsiteY26" fmla="*/ 2235615 h 2343850"/>
              <a:gd name="connsiteX27" fmla="*/ 2448352 w 3306769"/>
              <a:gd name="connsiteY27" fmla="*/ 2175899 h 2343850"/>
              <a:gd name="connsiteX28" fmla="*/ 2407297 w 3306769"/>
              <a:gd name="connsiteY28" fmla="*/ 2157238 h 2343850"/>
              <a:gd name="connsiteX29" fmla="*/ 2388636 w 3306769"/>
              <a:gd name="connsiteY29" fmla="*/ 2146041 h 2343850"/>
              <a:gd name="connsiteX30" fmla="*/ 2392369 w 3306769"/>
              <a:gd name="connsiteY30" fmla="*/ 2127380 h 2343850"/>
              <a:gd name="connsiteX31" fmla="*/ 2470746 w 3306769"/>
              <a:gd name="connsiteY31" fmla="*/ 2116183 h 2343850"/>
              <a:gd name="connsiteX32" fmla="*/ 2616303 w 3306769"/>
              <a:gd name="connsiteY32" fmla="*/ 2082593 h 2343850"/>
              <a:gd name="connsiteX33" fmla="*/ 2810380 w 3306769"/>
              <a:gd name="connsiteY33" fmla="*/ 2019145 h 2343850"/>
              <a:gd name="connsiteX34" fmla="*/ 2955937 w 3306769"/>
              <a:gd name="connsiteY34" fmla="*/ 1959429 h 2343850"/>
              <a:gd name="connsiteX35" fmla="*/ 2985795 w 3306769"/>
              <a:gd name="connsiteY35" fmla="*/ 1944500 h 2343850"/>
              <a:gd name="connsiteX36" fmla="*/ 2985795 w 3306769"/>
              <a:gd name="connsiteY36" fmla="*/ 1925838 h 2343850"/>
              <a:gd name="connsiteX37" fmla="*/ 2974599 w 3306769"/>
              <a:gd name="connsiteY37" fmla="*/ 1884784 h 2343850"/>
              <a:gd name="connsiteX38" fmla="*/ 2941009 w 3306769"/>
              <a:gd name="connsiteY38" fmla="*/ 1866123 h 2343850"/>
              <a:gd name="connsiteX39" fmla="*/ 2840238 w 3306769"/>
              <a:gd name="connsiteY39" fmla="*/ 1802674 h 2343850"/>
              <a:gd name="connsiteX40" fmla="*/ 2429691 w 3306769"/>
              <a:gd name="connsiteY40" fmla="*/ 1560078 h 2343850"/>
              <a:gd name="connsiteX41" fmla="*/ 1843729 w 3306769"/>
              <a:gd name="connsiteY41" fmla="*/ 1209247 h 2343850"/>
              <a:gd name="connsiteX42" fmla="*/ 1410788 w 3306769"/>
              <a:gd name="connsiteY42" fmla="*/ 966652 h 2343850"/>
              <a:gd name="connsiteX43" fmla="*/ 1074886 w 3306769"/>
              <a:gd name="connsiteY43" fmla="*/ 791236 h 2343850"/>
              <a:gd name="connsiteX44" fmla="*/ 746449 w 3306769"/>
              <a:gd name="connsiteY44" fmla="*/ 619553 h 2343850"/>
              <a:gd name="connsiteX45" fmla="*/ 473995 w 3306769"/>
              <a:gd name="connsiteY45" fmla="*/ 485192 h 2343850"/>
              <a:gd name="connsiteX46" fmla="*/ 253792 w 3306769"/>
              <a:gd name="connsiteY46" fmla="*/ 369492 h 2343850"/>
              <a:gd name="connsiteX47" fmla="*/ 130628 w 3306769"/>
              <a:gd name="connsiteY47" fmla="*/ 302312 h 2343850"/>
              <a:gd name="connsiteX48" fmla="*/ 74644 w 3306769"/>
              <a:gd name="connsiteY48" fmla="*/ 253793 h 2343850"/>
              <a:gd name="connsiteX49" fmla="*/ 0 w 3306769"/>
              <a:gd name="connsiteY49" fmla="*/ 167951 h 2343850"/>
              <a:gd name="connsiteX50" fmla="*/ 11196 w 3306769"/>
              <a:gd name="connsiteY50" fmla="*/ 0 h 2343850"/>
              <a:gd name="connsiteX51" fmla="*/ 52251 w 3306769"/>
              <a:gd name="connsiteY51" fmla="*/ 29858 h 2343850"/>
              <a:gd name="connsiteX52" fmla="*/ 179147 w 3306769"/>
              <a:gd name="connsiteY52" fmla="*/ 126896 h 2343850"/>
              <a:gd name="connsiteX53" fmla="*/ 279918 w 3306769"/>
              <a:gd name="connsiteY53" fmla="*/ 197809 h 2343850"/>
              <a:gd name="connsiteX54" fmla="*/ 451601 w 3306769"/>
              <a:gd name="connsiteY54" fmla="*/ 294847 h 2343850"/>
              <a:gd name="connsiteX55" fmla="*/ 634481 w 3306769"/>
              <a:gd name="connsiteY55" fmla="*/ 388154 h 2343850"/>
              <a:gd name="connsiteX56" fmla="*/ 865880 w 3306769"/>
              <a:gd name="connsiteY56" fmla="*/ 511318 h 2343850"/>
              <a:gd name="connsiteX57" fmla="*/ 1015170 w 3306769"/>
              <a:gd name="connsiteY57" fmla="*/ 589695 h 2343850"/>
              <a:gd name="connsiteX0" fmla="*/ 1015170 w 3306769"/>
              <a:gd name="connsiteY0" fmla="*/ 559837 h 2313992"/>
              <a:gd name="connsiteX1" fmla="*/ 2067663 w 3306769"/>
              <a:gd name="connsiteY1" fmla="*/ 1119674 h 2313992"/>
              <a:gd name="connsiteX2" fmla="*/ 2343849 w 3306769"/>
              <a:gd name="connsiteY2" fmla="*/ 1287625 h 2313992"/>
              <a:gd name="connsiteX3" fmla="*/ 2743200 w 3306769"/>
              <a:gd name="connsiteY3" fmla="*/ 1519024 h 2313992"/>
              <a:gd name="connsiteX4" fmla="*/ 2862631 w 3306769"/>
              <a:gd name="connsiteY4" fmla="*/ 1589936 h 2313992"/>
              <a:gd name="connsiteX5" fmla="*/ 2907418 w 3306769"/>
              <a:gd name="connsiteY5" fmla="*/ 1612330 h 2313992"/>
              <a:gd name="connsiteX6" fmla="*/ 3004457 w 3306769"/>
              <a:gd name="connsiteY6" fmla="*/ 1642188 h 2313992"/>
              <a:gd name="connsiteX7" fmla="*/ 3086566 w 3306769"/>
              <a:gd name="connsiteY7" fmla="*/ 1660849 h 2313992"/>
              <a:gd name="connsiteX8" fmla="*/ 3135085 w 3306769"/>
              <a:gd name="connsiteY8" fmla="*/ 1672046 h 2313992"/>
              <a:gd name="connsiteX9" fmla="*/ 3153746 w 3306769"/>
              <a:gd name="connsiteY9" fmla="*/ 1683242 h 2313992"/>
              <a:gd name="connsiteX10" fmla="*/ 3164943 w 3306769"/>
              <a:gd name="connsiteY10" fmla="*/ 1709368 h 2313992"/>
              <a:gd name="connsiteX11" fmla="*/ 3191069 w 3306769"/>
              <a:gd name="connsiteY11" fmla="*/ 1798942 h 2313992"/>
              <a:gd name="connsiteX12" fmla="*/ 3250785 w 3306769"/>
              <a:gd name="connsiteY12" fmla="*/ 1963161 h 2313992"/>
              <a:gd name="connsiteX13" fmla="*/ 3273178 w 3306769"/>
              <a:gd name="connsiteY13" fmla="*/ 2015412 h 2313992"/>
              <a:gd name="connsiteX14" fmla="*/ 3288107 w 3306769"/>
              <a:gd name="connsiteY14" fmla="*/ 2075128 h 2313992"/>
              <a:gd name="connsiteX15" fmla="*/ 3299304 w 3306769"/>
              <a:gd name="connsiteY15" fmla="*/ 2149773 h 2313992"/>
              <a:gd name="connsiteX16" fmla="*/ 3306769 w 3306769"/>
              <a:gd name="connsiteY16" fmla="*/ 2213221 h 2313992"/>
              <a:gd name="connsiteX17" fmla="*/ 3306769 w 3306769"/>
              <a:gd name="connsiteY17" fmla="*/ 2261740 h 2313992"/>
              <a:gd name="connsiteX18" fmla="*/ 3299304 w 3306769"/>
              <a:gd name="connsiteY18" fmla="*/ 2284134 h 2313992"/>
              <a:gd name="connsiteX19" fmla="*/ 3280643 w 3306769"/>
              <a:gd name="connsiteY19" fmla="*/ 2306527 h 2313992"/>
              <a:gd name="connsiteX20" fmla="*/ 3261982 w 3306769"/>
              <a:gd name="connsiteY20" fmla="*/ 2313992 h 2313992"/>
              <a:gd name="connsiteX21" fmla="*/ 3243320 w 3306769"/>
              <a:gd name="connsiteY21" fmla="*/ 2310260 h 2313992"/>
              <a:gd name="connsiteX22" fmla="*/ 3176140 w 3306769"/>
              <a:gd name="connsiteY22" fmla="*/ 2276669 h 2313992"/>
              <a:gd name="connsiteX23" fmla="*/ 3090298 w 3306769"/>
              <a:gd name="connsiteY23" fmla="*/ 2250544 h 2313992"/>
              <a:gd name="connsiteX24" fmla="*/ 3030582 w 3306769"/>
              <a:gd name="connsiteY24" fmla="*/ 2239347 h 2313992"/>
              <a:gd name="connsiteX25" fmla="*/ 2937276 w 3306769"/>
              <a:gd name="connsiteY25" fmla="*/ 2235615 h 2313992"/>
              <a:gd name="connsiteX26" fmla="*/ 2709609 w 3306769"/>
              <a:gd name="connsiteY26" fmla="*/ 2205757 h 2313992"/>
              <a:gd name="connsiteX27" fmla="*/ 2448352 w 3306769"/>
              <a:gd name="connsiteY27" fmla="*/ 2146041 h 2313992"/>
              <a:gd name="connsiteX28" fmla="*/ 2407297 w 3306769"/>
              <a:gd name="connsiteY28" fmla="*/ 2127380 h 2313992"/>
              <a:gd name="connsiteX29" fmla="*/ 2388636 w 3306769"/>
              <a:gd name="connsiteY29" fmla="*/ 2116183 h 2313992"/>
              <a:gd name="connsiteX30" fmla="*/ 2392369 w 3306769"/>
              <a:gd name="connsiteY30" fmla="*/ 2097522 h 2313992"/>
              <a:gd name="connsiteX31" fmla="*/ 2470746 w 3306769"/>
              <a:gd name="connsiteY31" fmla="*/ 2086325 h 2313992"/>
              <a:gd name="connsiteX32" fmla="*/ 2616303 w 3306769"/>
              <a:gd name="connsiteY32" fmla="*/ 2052735 h 2313992"/>
              <a:gd name="connsiteX33" fmla="*/ 2810380 w 3306769"/>
              <a:gd name="connsiteY33" fmla="*/ 1989287 h 2313992"/>
              <a:gd name="connsiteX34" fmla="*/ 2955937 w 3306769"/>
              <a:gd name="connsiteY34" fmla="*/ 1929571 h 2313992"/>
              <a:gd name="connsiteX35" fmla="*/ 2985795 w 3306769"/>
              <a:gd name="connsiteY35" fmla="*/ 1914642 h 2313992"/>
              <a:gd name="connsiteX36" fmla="*/ 2985795 w 3306769"/>
              <a:gd name="connsiteY36" fmla="*/ 1895980 h 2313992"/>
              <a:gd name="connsiteX37" fmla="*/ 2974599 w 3306769"/>
              <a:gd name="connsiteY37" fmla="*/ 1854926 h 2313992"/>
              <a:gd name="connsiteX38" fmla="*/ 2941009 w 3306769"/>
              <a:gd name="connsiteY38" fmla="*/ 1836265 h 2313992"/>
              <a:gd name="connsiteX39" fmla="*/ 2840238 w 3306769"/>
              <a:gd name="connsiteY39" fmla="*/ 1772816 h 2313992"/>
              <a:gd name="connsiteX40" fmla="*/ 2429691 w 3306769"/>
              <a:gd name="connsiteY40" fmla="*/ 1530220 h 2313992"/>
              <a:gd name="connsiteX41" fmla="*/ 1843729 w 3306769"/>
              <a:gd name="connsiteY41" fmla="*/ 1179389 h 2313992"/>
              <a:gd name="connsiteX42" fmla="*/ 1410788 w 3306769"/>
              <a:gd name="connsiteY42" fmla="*/ 936794 h 2313992"/>
              <a:gd name="connsiteX43" fmla="*/ 1074886 w 3306769"/>
              <a:gd name="connsiteY43" fmla="*/ 761378 h 2313992"/>
              <a:gd name="connsiteX44" fmla="*/ 746449 w 3306769"/>
              <a:gd name="connsiteY44" fmla="*/ 589695 h 2313992"/>
              <a:gd name="connsiteX45" fmla="*/ 473995 w 3306769"/>
              <a:gd name="connsiteY45" fmla="*/ 455334 h 2313992"/>
              <a:gd name="connsiteX46" fmla="*/ 253792 w 3306769"/>
              <a:gd name="connsiteY46" fmla="*/ 339634 h 2313992"/>
              <a:gd name="connsiteX47" fmla="*/ 130628 w 3306769"/>
              <a:gd name="connsiteY47" fmla="*/ 272454 h 2313992"/>
              <a:gd name="connsiteX48" fmla="*/ 74644 w 3306769"/>
              <a:gd name="connsiteY48" fmla="*/ 223935 h 2313992"/>
              <a:gd name="connsiteX49" fmla="*/ 0 w 3306769"/>
              <a:gd name="connsiteY49" fmla="*/ 138093 h 2313992"/>
              <a:gd name="connsiteX50" fmla="*/ 52251 w 3306769"/>
              <a:gd name="connsiteY50" fmla="*/ 0 h 2313992"/>
              <a:gd name="connsiteX51" fmla="*/ 179147 w 3306769"/>
              <a:gd name="connsiteY51" fmla="*/ 97038 h 2313992"/>
              <a:gd name="connsiteX52" fmla="*/ 279918 w 3306769"/>
              <a:gd name="connsiteY52" fmla="*/ 167951 h 2313992"/>
              <a:gd name="connsiteX53" fmla="*/ 451601 w 3306769"/>
              <a:gd name="connsiteY53" fmla="*/ 264989 h 2313992"/>
              <a:gd name="connsiteX54" fmla="*/ 634481 w 3306769"/>
              <a:gd name="connsiteY54" fmla="*/ 358296 h 2313992"/>
              <a:gd name="connsiteX55" fmla="*/ 865880 w 3306769"/>
              <a:gd name="connsiteY55" fmla="*/ 481460 h 2313992"/>
              <a:gd name="connsiteX56" fmla="*/ 1015170 w 3306769"/>
              <a:gd name="connsiteY56" fmla="*/ 559837 h 2313992"/>
              <a:gd name="connsiteX0" fmla="*/ 962919 w 3254518"/>
              <a:gd name="connsiteY0" fmla="*/ 559837 h 2313992"/>
              <a:gd name="connsiteX1" fmla="*/ 2015412 w 3254518"/>
              <a:gd name="connsiteY1" fmla="*/ 1119674 h 2313992"/>
              <a:gd name="connsiteX2" fmla="*/ 2291598 w 3254518"/>
              <a:gd name="connsiteY2" fmla="*/ 1287625 h 2313992"/>
              <a:gd name="connsiteX3" fmla="*/ 2690949 w 3254518"/>
              <a:gd name="connsiteY3" fmla="*/ 1519024 h 2313992"/>
              <a:gd name="connsiteX4" fmla="*/ 2810380 w 3254518"/>
              <a:gd name="connsiteY4" fmla="*/ 1589936 h 2313992"/>
              <a:gd name="connsiteX5" fmla="*/ 2855167 w 3254518"/>
              <a:gd name="connsiteY5" fmla="*/ 1612330 h 2313992"/>
              <a:gd name="connsiteX6" fmla="*/ 2952206 w 3254518"/>
              <a:gd name="connsiteY6" fmla="*/ 1642188 h 2313992"/>
              <a:gd name="connsiteX7" fmla="*/ 3034315 w 3254518"/>
              <a:gd name="connsiteY7" fmla="*/ 1660849 h 2313992"/>
              <a:gd name="connsiteX8" fmla="*/ 3082834 w 3254518"/>
              <a:gd name="connsiteY8" fmla="*/ 1672046 h 2313992"/>
              <a:gd name="connsiteX9" fmla="*/ 3101495 w 3254518"/>
              <a:gd name="connsiteY9" fmla="*/ 1683242 h 2313992"/>
              <a:gd name="connsiteX10" fmla="*/ 3112692 w 3254518"/>
              <a:gd name="connsiteY10" fmla="*/ 1709368 h 2313992"/>
              <a:gd name="connsiteX11" fmla="*/ 3138818 w 3254518"/>
              <a:gd name="connsiteY11" fmla="*/ 1798942 h 2313992"/>
              <a:gd name="connsiteX12" fmla="*/ 3198534 w 3254518"/>
              <a:gd name="connsiteY12" fmla="*/ 1963161 h 2313992"/>
              <a:gd name="connsiteX13" fmla="*/ 3220927 w 3254518"/>
              <a:gd name="connsiteY13" fmla="*/ 2015412 h 2313992"/>
              <a:gd name="connsiteX14" fmla="*/ 3235856 w 3254518"/>
              <a:gd name="connsiteY14" fmla="*/ 2075128 h 2313992"/>
              <a:gd name="connsiteX15" fmla="*/ 3247053 w 3254518"/>
              <a:gd name="connsiteY15" fmla="*/ 2149773 h 2313992"/>
              <a:gd name="connsiteX16" fmla="*/ 3254518 w 3254518"/>
              <a:gd name="connsiteY16" fmla="*/ 2213221 h 2313992"/>
              <a:gd name="connsiteX17" fmla="*/ 3254518 w 3254518"/>
              <a:gd name="connsiteY17" fmla="*/ 2261740 h 2313992"/>
              <a:gd name="connsiteX18" fmla="*/ 3247053 w 3254518"/>
              <a:gd name="connsiteY18" fmla="*/ 2284134 h 2313992"/>
              <a:gd name="connsiteX19" fmla="*/ 3228392 w 3254518"/>
              <a:gd name="connsiteY19" fmla="*/ 2306527 h 2313992"/>
              <a:gd name="connsiteX20" fmla="*/ 3209731 w 3254518"/>
              <a:gd name="connsiteY20" fmla="*/ 2313992 h 2313992"/>
              <a:gd name="connsiteX21" fmla="*/ 3191069 w 3254518"/>
              <a:gd name="connsiteY21" fmla="*/ 2310260 h 2313992"/>
              <a:gd name="connsiteX22" fmla="*/ 3123889 w 3254518"/>
              <a:gd name="connsiteY22" fmla="*/ 2276669 h 2313992"/>
              <a:gd name="connsiteX23" fmla="*/ 3038047 w 3254518"/>
              <a:gd name="connsiteY23" fmla="*/ 2250544 h 2313992"/>
              <a:gd name="connsiteX24" fmla="*/ 2978331 w 3254518"/>
              <a:gd name="connsiteY24" fmla="*/ 2239347 h 2313992"/>
              <a:gd name="connsiteX25" fmla="*/ 2885025 w 3254518"/>
              <a:gd name="connsiteY25" fmla="*/ 2235615 h 2313992"/>
              <a:gd name="connsiteX26" fmla="*/ 2657358 w 3254518"/>
              <a:gd name="connsiteY26" fmla="*/ 2205757 h 2313992"/>
              <a:gd name="connsiteX27" fmla="*/ 2396101 w 3254518"/>
              <a:gd name="connsiteY27" fmla="*/ 2146041 h 2313992"/>
              <a:gd name="connsiteX28" fmla="*/ 2355046 w 3254518"/>
              <a:gd name="connsiteY28" fmla="*/ 2127380 h 2313992"/>
              <a:gd name="connsiteX29" fmla="*/ 2336385 w 3254518"/>
              <a:gd name="connsiteY29" fmla="*/ 2116183 h 2313992"/>
              <a:gd name="connsiteX30" fmla="*/ 2340118 w 3254518"/>
              <a:gd name="connsiteY30" fmla="*/ 2097522 h 2313992"/>
              <a:gd name="connsiteX31" fmla="*/ 2418495 w 3254518"/>
              <a:gd name="connsiteY31" fmla="*/ 2086325 h 2313992"/>
              <a:gd name="connsiteX32" fmla="*/ 2564052 w 3254518"/>
              <a:gd name="connsiteY32" fmla="*/ 2052735 h 2313992"/>
              <a:gd name="connsiteX33" fmla="*/ 2758129 w 3254518"/>
              <a:gd name="connsiteY33" fmla="*/ 1989287 h 2313992"/>
              <a:gd name="connsiteX34" fmla="*/ 2903686 w 3254518"/>
              <a:gd name="connsiteY34" fmla="*/ 1929571 h 2313992"/>
              <a:gd name="connsiteX35" fmla="*/ 2933544 w 3254518"/>
              <a:gd name="connsiteY35" fmla="*/ 1914642 h 2313992"/>
              <a:gd name="connsiteX36" fmla="*/ 2933544 w 3254518"/>
              <a:gd name="connsiteY36" fmla="*/ 1895980 h 2313992"/>
              <a:gd name="connsiteX37" fmla="*/ 2922348 w 3254518"/>
              <a:gd name="connsiteY37" fmla="*/ 1854926 h 2313992"/>
              <a:gd name="connsiteX38" fmla="*/ 2888758 w 3254518"/>
              <a:gd name="connsiteY38" fmla="*/ 1836265 h 2313992"/>
              <a:gd name="connsiteX39" fmla="*/ 2787987 w 3254518"/>
              <a:gd name="connsiteY39" fmla="*/ 1772816 h 2313992"/>
              <a:gd name="connsiteX40" fmla="*/ 2377440 w 3254518"/>
              <a:gd name="connsiteY40" fmla="*/ 1530220 h 2313992"/>
              <a:gd name="connsiteX41" fmla="*/ 1791478 w 3254518"/>
              <a:gd name="connsiteY41" fmla="*/ 1179389 h 2313992"/>
              <a:gd name="connsiteX42" fmla="*/ 1358537 w 3254518"/>
              <a:gd name="connsiteY42" fmla="*/ 936794 h 2313992"/>
              <a:gd name="connsiteX43" fmla="*/ 1022635 w 3254518"/>
              <a:gd name="connsiteY43" fmla="*/ 761378 h 2313992"/>
              <a:gd name="connsiteX44" fmla="*/ 694198 w 3254518"/>
              <a:gd name="connsiteY44" fmla="*/ 589695 h 2313992"/>
              <a:gd name="connsiteX45" fmla="*/ 421744 w 3254518"/>
              <a:gd name="connsiteY45" fmla="*/ 455334 h 2313992"/>
              <a:gd name="connsiteX46" fmla="*/ 201541 w 3254518"/>
              <a:gd name="connsiteY46" fmla="*/ 339634 h 2313992"/>
              <a:gd name="connsiteX47" fmla="*/ 78377 w 3254518"/>
              <a:gd name="connsiteY47" fmla="*/ 272454 h 2313992"/>
              <a:gd name="connsiteX48" fmla="*/ 22393 w 3254518"/>
              <a:gd name="connsiteY48" fmla="*/ 223935 h 2313992"/>
              <a:gd name="connsiteX49" fmla="*/ 0 w 3254518"/>
              <a:gd name="connsiteY49" fmla="*/ 0 h 2313992"/>
              <a:gd name="connsiteX50" fmla="*/ 126896 w 3254518"/>
              <a:gd name="connsiteY50" fmla="*/ 97038 h 2313992"/>
              <a:gd name="connsiteX51" fmla="*/ 227667 w 3254518"/>
              <a:gd name="connsiteY51" fmla="*/ 167951 h 2313992"/>
              <a:gd name="connsiteX52" fmla="*/ 399350 w 3254518"/>
              <a:gd name="connsiteY52" fmla="*/ 264989 h 2313992"/>
              <a:gd name="connsiteX53" fmla="*/ 582230 w 3254518"/>
              <a:gd name="connsiteY53" fmla="*/ 358296 h 2313992"/>
              <a:gd name="connsiteX54" fmla="*/ 813629 w 3254518"/>
              <a:gd name="connsiteY54" fmla="*/ 481460 h 2313992"/>
              <a:gd name="connsiteX55" fmla="*/ 962919 w 3254518"/>
              <a:gd name="connsiteY55" fmla="*/ 559837 h 2313992"/>
              <a:gd name="connsiteX0" fmla="*/ 940526 w 3232125"/>
              <a:gd name="connsiteY0" fmla="*/ 462799 h 2216954"/>
              <a:gd name="connsiteX1" fmla="*/ 1993019 w 3232125"/>
              <a:gd name="connsiteY1" fmla="*/ 1022636 h 2216954"/>
              <a:gd name="connsiteX2" fmla="*/ 2269205 w 3232125"/>
              <a:gd name="connsiteY2" fmla="*/ 1190587 h 2216954"/>
              <a:gd name="connsiteX3" fmla="*/ 2668556 w 3232125"/>
              <a:gd name="connsiteY3" fmla="*/ 1421986 h 2216954"/>
              <a:gd name="connsiteX4" fmla="*/ 2787987 w 3232125"/>
              <a:gd name="connsiteY4" fmla="*/ 1492898 h 2216954"/>
              <a:gd name="connsiteX5" fmla="*/ 2832774 w 3232125"/>
              <a:gd name="connsiteY5" fmla="*/ 1515292 h 2216954"/>
              <a:gd name="connsiteX6" fmla="*/ 2929813 w 3232125"/>
              <a:gd name="connsiteY6" fmla="*/ 1545150 h 2216954"/>
              <a:gd name="connsiteX7" fmla="*/ 3011922 w 3232125"/>
              <a:gd name="connsiteY7" fmla="*/ 1563811 h 2216954"/>
              <a:gd name="connsiteX8" fmla="*/ 3060441 w 3232125"/>
              <a:gd name="connsiteY8" fmla="*/ 1575008 h 2216954"/>
              <a:gd name="connsiteX9" fmla="*/ 3079102 w 3232125"/>
              <a:gd name="connsiteY9" fmla="*/ 1586204 h 2216954"/>
              <a:gd name="connsiteX10" fmla="*/ 3090299 w 3232125"/>
              <a:gd name="connsiteY10" fmla="*/ 1612330 h 2216954"/>
              <a:gd name="connsiteX11" fmla="*/ 3116425 w 3232125"/>
              <a:gd name="connsiteY11" fmla="*/ 1701904 h 2216954"/>
              <a:gd name="connsiteX12" fmla="*/ 3176141 w 3232125"/>
              <a:gd name="connsiteY12" fmla="*/ 1866123 h 2216954"/>
              <a:gd name="connsiteX13" fmla="*/ 3198534 w 3232125"/>
              <a:gd name="connsiteY13" fmla="*/ 1918374 h 2216954"/>
              <a:gd name="connsiteX14" fmla="*/ 3213463 w 3232125"/>
              <a:gd name="connsiteY14" fmla="*/ 1978090 h 2216954"/>
              <a:gd name="connsiteX15" fmla="*/ 3224660 w 3232125"/>
              <a:gd name="connsiteY15" fmla="*/ 2052735 h 2216954"/>
              <a:gd name="connsiteX16" fmla="*/ 3232125 w 3232125"/>
              <a:gd name="connsiteY16" fmla="*/ 2116183 h 2216954"/>
              <a:gd name="connsiteX17" fmla="*/ 3232125 w 3232125"/>
              <a:gd name="connsiteY17" fmla="*/ 2164702 h 2216954"/>
              <a:gd name="connsiteX18" fmla="*/ 3224660 w 3232125"/>
              <a:gd name="connsiteY18" fmla="*/ 2187096 h 2216954"/>
              <a:gd name="connsiteX19" fmla="*/ 3205999 w 3232125"/>
              <a:gd name="connsiteY19" fmla="*/ 2209489 h 2216954"/>
              <a:gd name="connsiteX20" fmla="*/ 3187338 w 3232125"/>
              <a:gd name="connsiteY20" fmla="*/ 2216954 h 2216954"/>
              <a:gd name="connsiteX21" fmla="*/ 3168676 w 3232125"/>
              <a:gd name="connsiteY21" fmla="*/ 2213222 h 2216954"/>
              <a:gd name="connsiteX22" fmla="*/ 3101496 w 3232125"/>
              <a:gd name="connsiteY22" fmla="*/ 2179631 h 2216954"/>
              <a:gd name="connsiteX23" fmla="*/ 3015654 w 3232125"/>
              <a:gd name="connsiteY23" fmla="*/ 2153506 h 2216954"/>
              <a:gd name="connsiteX24" fmla="*/ 2955938 w 3232125"/>
              <a:gd name="connsiteY24" fmla="*/ 2142309 h 2216954"/>
              <a:gd name="connsiteX25" fmla="*/ 2862632 w 3232125"/>
              <a:gd name="connsiteY25" fmla="*/ 2138577 h 2216954"/>
              <a:gd name="connsiteX26" fmla="*/ 2634965 w 3232125"/>
              <a:gd name="connsiteY26" fmla="*/ 2108719 h 2216954"/>
              <a:gd name="connsiteX27" fmla="*/ 2373708 w 3232125"/>
              <a:gd name="connsiteY27" fmla="*/ 2049003 h 2216954"/>
              <a:gd name="connsiteX28" fmla="*/ 2332653 w 3232125"/>
              <a:gd name="connsiteY28" fmla="*/ 2030342 h 2216954"/>
              <a:gd name="connsiteX29" fmla="*/ 2313992 w 3232125"/>
              <a:gd name="connsiteY29" fmla="*/ 2019145 h 2216954"/>
              <a:gd name="connsiteX30" fmla="*/ 2317725 w 3232125"/>
              <a:gd name="connsiteY30" fmla="*/ 2000484 h 2216954"/>
              <a:gd name="connsiteX31" fmla="*/ 2396102 w 3232125"/>
              <a:gd name="connsiteY31" fmla="*/ 1989287 h 2216954"/>
              <a:gd name="connsiteX32" fmla="*/ 2541659 w 3232125"/>
              <a:gd name="connsiteY32" fmla="*/ 1955697 h 2216954"/>
              <a:gd name="connsiteX33" fmla="*/ 2735736 w 3232125"/>
              <a:gd name="connsiteY33" fmla="*/ 1892249 h 2216954"/>
              <a:gd name="connsiteX34" fmla="*/ 2881293 w 3232125"/>
              <a:gd name="connsiteY34" fmla="*/ 1832533 h 2216954"/>
              <a:gd name="connsiteX35" fmla="*/ 2911151 w 3232125"/>
              <a:gd name="connsiteY35" fmla="*/ 1817604 h 2216954"/>
              <a:gd name="connsiteX36" fmla="*/ 2911151 w 3232125"/>
              <a:gd name="connsiteY36" fmla="*/ 1798942 h 2216954"/>
              <a:gd name="connsiteX37" fmla="*/ 2899955 w 3232125"/>
              <a:gd name="connsiteY37" fmla="*/ 1757888 h 2216954"/>
              <a:gd name="connsiteX38" fmla="*/ 2866365 w 3232125"/>
              <a:gd name="connsiteY38" fmla="*/ 1739227 h 2216954"/>
              <a:gd name="connsiteX39" fmla="*/ 2765594 w 3232125"/>
              <a:gd name="connsiteY39" fmla="*/ 1675778 h 2216954"/>
              <a:gd name="connsiteX40" fmla="*/ 2355047 w 3232125"/>
              <a:gd name="connsiteY40" fmla="*/ 1433182 h 2216954"/>
              <a:gd name="connsiteX41" fmla="*/ 1769085 w 3232125"/>
              <a:gd name="connsiteY41" fmla="*/ 1082351 h 2216954"/>
              <a:gd name="connsiteX42" fmla="*/ 1336144 w 3232125"/>
              <a:gd name="connsiteY42" fmla="*/ 839756 h 2216954"/>
              <a:gd name="connsiteX43" fmla="*/ 1000242 w 3232125"/>
              <a:gd name="connsiteY43" fmla="*/ 664340 h 2216954"/>
              <a:gd name="connsiteX44" fmla="*/ 671805 w 3232125"/>
              <a:gd name="connsiteY44" fmla="*/ 492657 h 2216954"/>
              <a:gd name="connsiteX45" fmla="*/ 399351 w 3232125"/>
              <a:gd name="connsiteY45" fmla="*/ 358296 h 2216954"/>
              <a:gd name="connsiteX46" fmla="*/ 179148 w 3232125"/>
              <a:gd name="connsiteY46" fmla="*/ 242596 h 2216954"/>
              <a:gd name="connsiteX47" fmla="*/ 55984 w 3232125"/>
              <a:gd name="connsiteY47" fmla="*/ 175416 h 2216954"/>
              <a:gd name="connsiteX48" fmla="*/ 0 w 3232125"/>
              <a:gd name="connsiteY48" fmla="*/ 126897 h 2216954"/>
              <a:gd name="connsiteX49" fmla="*/ 104503 w 3232125"/>
              <a:gd name="connsiteY49" fmla="*/ 0 h 2216954"/>
              <a:gd name="connsiteX50" fmla="*/ 205274 w 3232125"/>
              <a:gd name="connsiteY50" fmla="*/ 70913 h 2216954"/>
              <a:gd name="connsiteX51" fmla="*/ 376957 w 3232125"/>
              <a:gd name="connsiteY51" fmla="*/ 167951 h 2216954"/>
              <a:gd name="connsiteX52" fmla="*/ 559837 w 3232125"/>
              <a:gd name="connsiteY52" fmla="*/ 261258 h 2216954"/>
              <a:gd name="connsiteX53" fmla="*/ 791236 w 3232125"/>
              <a:gd name="connsiteY53" fmla="*/ 384422 h 2216954"/>
              <a:gd name="connsiteX54" fmla="*/ 940526 w 3232125"/>
              <a:gd name="connsiteY54" fmla="*/ 462799 h 2216954"/>
              <a:gd name="connsiteX0" fmla="*/ 940526 w 3232125"/>
              <a:gd name="connsiteY0" fmla="*/ 391886 h 2146041"/>
              <a:gd name="connsiteX1" fmla="*/ 1993019 w 3232125"/>
              <a:gd name="connsiteY1" fmla="*/ 951723 h 2146041"/>
              <a:gd name="connsiteX2" fmla="*/ 2269205 w 3232125"/>
              <a:gd name="connsiteY2" fmla="*/ 1119674 h 2146041"/>
              <a:gd name="connsiteX3" fmla="*/ 2668556 w 3232125"/>
              <a:gd name="connsiteY3" fmla="*/ 1351073 h 2146041"/>
              <a:gd name="connsiteX4" fmla="*/ 2787987 w 3232125"/>
              <a:gd name="connsiteY4" fmla="*/ 1421985 h 2146041"/>
              <a:gd name="connsiteX5" fmla="*/ 2832774 w 3232125"/>
              <a:gd name="connsiteY5" fmla="*/ 1444379 h 2146041"/>
              <a:gd name="connsiteX6" fmla="*/ 2929813 w 3232125"/>
              <a:gd name="connsiteY6" fmla="*/ 1474237 h 2146041"/>
              <a:gd name="connsiteX7" fmla="*/ 3011922 w 3232125"/>
              <a:gd name="connsiteY7" fmla="*/ 1492898 h 2146041"/>
              <a:gd name="connsiteX8" fmla="*/ 3060441 w 3232125"/>
              <a:gd name="connsiteY8" fmla="*/ 1504095 h 2146041"/>
              <a:gd name="connsiteX9" fmla="*/ 3079102 w 3232125"/>
              <a:gd name="connsiteY9" fmla="*/ 1515291 h 2146041"/>
              <a:gd name="connsiteX10" fmla="*/ 3090299 w 3232125"/>
              <a:gd name="connsiteY10" fmla="*/ 1541417 h 2146041"/>
              <a:gd name="connsiteX11" fmla="*/ 3116425 w 3232125"/>
              <a:gd name="connsiteY11" fmla="*/ 1630991 h 2146041"/>
              <a:gd name="connsiteX12" fmla="*/ 3176141 w 3232125"/>
              <a:gd name="connsiteY12" fmla="*/ 1795210 h 2146041"/>
              <a:gd name="connsiteX13" fmla="*/ 3198534 w 3232125"/>
              <a:gd name="connsiteY13" fmla="*/ 1847461 h 2146041"/>
              <a:gd name="connsiteX14" fmla="*/ 3213463 w 3232125"/>
              <a:gd name="connsiteY14" fmla="*/ 1907177 h 2146041"/>
              <a:gd name="connsiteX15" fmla="*/ 3224660 w 3232125"/>
              <a:gd name="connsiteY15" fmla="*/ 1981822 h 2146041"/>
              <a:gd name="connsiteX16" fmla="*/ 3232125 w 3232125"/>
              <a:gd name="connsiteY16" fmla="*/ 2045270 h 2146041"/>
              <a:gd name="connsiteX17" fmla="*/ 3232125 w 3232125"/>
              <a:gd name="connsiteY17" fmla="*/ 2093789 h 2146041"/>
              <a:gd name="connsiteX18" fmla="*/ 3224660 w 3232125"/>
              <a:gd name="connsiteY18" fmla="*/ 2116183 h 2146041"/>
              <a:gd name="connsiteX19" fmla="*/ 3205999 w 3232125"/>
              <a:gd name="connsiteY19" fmla="*/ 2138576 h 2146041"/>
              <a:gd name="connsiteX20" fmla="*/ 3187338 w 3232125"/>
              <a:gd name="connsiteY20" fmla="*/ 2146041 h 2146041"/>
              <a:gd name="connsiteX21" fmla="*/ 3168676 w 3232125"/>
              <a:gd name="connsiteY21" fmla="*/ 2142309 h 2146041"/>
              <a:gd name="connsiteX22" fmla="*/ 3101496 w 3232125"/>
              <a:gd name="connsiteY22" fmla="*/ 2108718 h 2146041"/>
              <a:gd name="connsiteX23" fmla="*/ 3015654 w 3232125"/>
              <a:gd name="connsiteY23" fmla="*/ 2082593 h 2146041"/>
              <a:gd name="connsiteX24" fmla="*/ 2955938 w 3232125"/>
              <a:gd name="connsiteY24" fmla="*/ 2071396 h 2146041"/>
              <a:gd name="connsiteX25" fmla="*/ 2862632 w 3232125"/>
              <a:gd name="connsiteY25" fmla="*/ 2067664 h 2146041"/>
              <a:gd name="connsiteX26" fmla="*/ 2634965 w 3232125"/>
              <a:gd name="connsiteY26" fmla="*/ 2037806 h 2146041"/>
              <a:gd name="connsiteX27" fmla="*/ 2373708 w 3232125"/>
              <a:gd name="connsiteY27" fmla="*/ 1978090 h 2146041"/>
              <a:gd name="connsiteX28" fmla="*/ 2332653 w 3232125"/>
              <a:gd name="connsiteY28" fmla="*/ 1959429 h 2146041"/>
              <a:gd name="connsiteX29" fmla="*/ 2313992 w 3232125"/>
              <a:gd name="connsiteY29" fmla="*/ 1948232 h 2146041"/>
              <a:gd name="connsiteX30" fmla="*/ 2317725 w 3232125"/>
              <a:gd name="connsiteY30" fmla="*/ 1929571 h 2146041"/>
              <a:gd name="connsiteX31" fmla="*/ 2396102 w 3232125"/>
              <a:gd name="connsiteY31" fmla="*/ 1918374 h 2146041"/>
              <a:gd name="connsiteX32" fmla="*/ 2541659 w 3232125"/>
              <a:gd name="connsiteY32" fmla="*/ 1884784 h 2146041"/>
              <a:gd name="connsiteX33" fmla="*/ 2735736 w 3232125"/>
              <a:gd name="connsiteY33" fmla="*/ 1821336 h 2146041"/>
              <a:gd name="connsiteX34" fmla="*/ 2881293 w 3232125"/>
              <a:gd name="connsiteY34" fmla="*/ 1761620 h 2146041"/>
              <a:gd name="connsiteX35" fmla="*/ 2911151 w 3232125"/>
              <a:gd name="connsiteY35" fmla="*/ 1746691 h 2146041"/>
              <a:gd name="connsiteX36" fmla="*/ 2911151 w 3232125"/>
              <a:gd name="connsiteY36" fmla="*/ 1728029 h 2146041"/>
              <a:gd name="connsiteX37" fmla="*/ 2899955 w 3232125"/>
              <a:gd name="connsiteY37" fmla="*/ 1686975 h 2146041"/>
              <a:gd name="connsiteX38" fmla="*/ 2866365 w 3232125"/>
              <a:gd name="connsiteY38" fmla="*/ 1668314 h 2146041"/>
              <a:gd name="connsiteX39" fmla="*/ 2765594 w 3232125"/>
              <a:gd name="connsiteY39" fmla="*/ 1604865 h 2146041"/>
              <a:gd name="connsiteX40" fmla="*/ 2355047 w 3232125"/>
              <a:gd name="connsiteY40" fmla="*/ 1362269 h 2146041"/>
              <a:gd name="connsiteX41" fmla="*/ 1769085 w 3232125"/>
              <a:gd name="connsiteY41" fmla="*/ 1011438 h 2146041"/>
              <a:gd name="connsiteX42" fmla="*/ 1336144 w 3232125"/>
              <a:gd name="connsiteY42" fmla="*/ 768843 h 2146041"/>
              <a:gd name="connsiteX43" fmla="*/ 1000242 w 3232125"/>
              <a:gd name="connsiteY43" fmla="*/ 593427 h 2146041"/>
              <a:gd name="connsiteX44" fmla="*/ 671805 w 3232125"/>
              <a:gd name="connsiteY44" fmla="*/ 421744 h 2146041"/>
              <a:gd name="connsiteX45" fmla="*/ 399351 w 3232125"/>
              <a:gd name="connsiteY45" fmla="*/ 287383 h 2146041"/>
              <a:gd name="connsiteX46" fmla="*/ 179148 w 3232125"/>
              <a:gd name="connsiteY46" fmla="*/ 171683 h 2146041"/>
              <a:gd name="connsiteX47" fmla="*/ 55984 w 3232125"/>
              <a:gd name="connsiteY47" fmla="*/ 104503 h 2146041"/>
              <a:gd name="connsiteX48" fmla="*/ 0 w 3232125"/>
              <a:gd name="connsiteY48" fmla="*/ 55984 h 2146041"/>
              <a:gd name="connsiteX49" fmla="*/ 205274 w 3232125"/>
              <a:gd name="connsiteY49" fmla="*/ 0 h 2146041"/>
              <a:gd name="connsiteX50" fmla="*/ 376957 w 3232125"/>
              <a:gd name="connsiteY50" fmla="*/ 97038 h 2146041"/>
              <a:gd name="connsiteX51" fmla="*/ 559837 w 3232125"/>
              <a:gd name="connsiteY51" fmla="*/ 190345 h 2146041"/>
              <a:gd name="connsiteX52" fmla="*/ 791236 w 3232125"/>
              <a:gd name="connsiteY52" fmla="*/ 313509 h 2146041"/>
              <a:gd name="connsiteX53" fmla="*/ 940526 w 3232125"/>
              <a:gd name="connsiteY53" fmla="*/ 391886 h 2146041"/>
              <a:gd name="connsiteX0" fmla="*/ 940526 w 3232125"/>
              <a:gd name="connsiteY0" fmla="*/ 335902 h 2090057"/>
              <a:gd name="connsiteX1" fmla="*/ 1993019 w 3232125"/>
              <a:gd name="connsiteY1" fmla="*/ 895739 h 2090057"/>
              <a:gd name="connsiteX2" fmla="*/ 2269205 w 3232125"/>
              <a:gd name="connsiteY2" fmla="*/ 1063690 h 2090057"/>
              <a:gd name="connsiteX3" fmla="*/ 2668556 w 3232125"/>
              <a:gd name="connsiteY3" fmla="*/ 1295089 h 2090057"/>
              <a:gd name="connsiteX4" fmla="*/ 2787987 w 3232125"/>
              <a:gd name="connsiteY4" fmla="*/ 1366001 h 2090057"/>
              <a:gd name="connsiteX5" fmla="*/ 2832774 w 3232125"/>
              <a:gd name="connsiteY5" fmla="*/ 1388395 h 2090057"/>
              <a:gd name="connsiteX6" fmla="*/ 2929813 w 3232125"/>
              <a:gd name="connsiteY6" fmla="*/ 1418253 h 2090057"/>
              <a:gd name="connsiteX7" fmla="*/ 3011922 w 3232125"/>
              <a:gd name="connsiteY7" fmla="*/ 1436914 h 2090057"/>
              <a:gd name="connsiteX8" fmla="*/ 3060441 w 3232125"/>
              <a:gd name="connsiteY8" fmla="*/ 1448111 h 2090057"/>
              <a:gd name="connsiteX9" fmla="*/ 3079102 w 3232125"/>
              <a:gd name="connsiteY9" fmla="*/ 1459307 h 2090057"/>
              <a:gd name="connsiteX10" fmla="*/ 3090299 w 3232125"/>
              <a:gd name="connsiteY10" fmla="*/ 1485433 h 2090057"/>
              <a:gd name="connsiteX11" fmla="*/ 3116425 w 3232125"/>
              <a:gd name="connsiteY11" fmla="*/ 1575007 h 2090057"/>
              <a:gd name="connsiteX12" fmla="*/ 3176141 w 3232125"/>
              <a:gd name="connsiteY12" fmla="*/ 1739226 h 2090057"/>
              <a:gd name="connsiteX13" fmla="*/ 3198534 w 3232125"/>
              <a:gd name="connsiteY13" fmla="*/ 1791477 h 2090057"/>
              <a:gd name="connsiteX14" fmla="*/ 3213463 w 3232125"/>
              <a:gd name="connsiteY14" fmla="*/ 1851193 h 2090057"/>
              <a:gd name="connsiteX15" fmla="*/ 3224660 w 3232125"/>
              <a:gd name="connsiteY15" fmla="*/ 1925838 h 2090057"/>
              <a:gd name="connsiteX16" fmla="*/ 3232125 w 3232125"/>
              <a:gd name="connsiteY16" fmla="*/ 1989286 h 2090057"/>
              <a:gd name="connsiteX17" fmla="*/ 3232125 w 3232125"/>
              <a:gd name="connsiteY17" fmla="*/ 2037805 h 2090057"/>
              <a:gd name="connsiteX18" fmla="*/ 3224660 w 3232125"/>
              <a:gd name="connsiteY18" fmla="*/ 2060199 h 2090057"/>
              <a:gd name="connsiteX19" fmla="*/ 3205999 w 3232125"/>
              <a:gd name="connsiteY19" fmla="*/ 2082592 h 2090057"/>
              <a:gd name="connsiteX20" fmla="*/ 3187338 w 3232125"/>
              <a:gd name="connsiteY20" fmla="*/ 2090057 h 2090057"/>
              <a:gd name="connsiteX21" fmla="*/ 3168676 w 3232125"/>
              <a:gd name="connsiteY21" fmla="*/ 2086325 h 2090057"/>
              <a:gd name="connsiteX22" fmla="*/ 3101496 w 3232125"/>
              <a:gd name="connsiteY22" fmla="*/ 2052734 h 2090057"/>
              <a:gd name="connsiteX23" fmla="*/ 3015654 w 3232125"/>
              <a:gd name="connsiteY23" fmla="*/ 2026609 h 2090057"/>
              <a:gd name="connsiteX24" fmla="*/ 2955938 w 3232125"/>
              <a:gd name="connsiteY24" fmla="*/ 2015412 h 2090057"/>
              <a:gd name="connsiteX25" fmla="*/ 2862632 w 3232125"/>
              <a:gd name="connsiteY25" fmla="*/ 2011680 h 2090057"/>
              <a:gd name="connsiteX26" fmla="*/ 2634965 w 3232125"/>
              <a:gd name="connsiteY26" fmla="*/ 1981822 h 2090057"/>
              <a:gd name="connsiteX27" fmla="*/ 2373708 w 3232125"/>
              <a:gd name="connsiteY27" fmla="*/ 1922106 h 2090057"/>
              <a:gd name="connsiteX28" fmla="*/ 2332653 w 3232125"/>
              <a:gd name="connsiteY28" fmla="*/ 1903445 h 2090057"/>
              <a:gd name="connsiteX29" fmla="*/ 2313992 w 3232125"/>
              <a:gd name="connsiteY29" fmla="*/ 1892248 h 2090057"/>
              <a:gd name="connsiteX30" fmla="*/ 2317725 w 3232125"/>
              <a:gd name="connsiteY30" fmla="*/ 1873587 h 2090057"/>
              <a:gd name="connsiteX31" fmla="*/ 2396102 w 3232125"/>
              <a:gd name="connsiteY31" fmla="*/ 1862390 h 2090057"/>
              <a:gd name="connsiteX32" fmla="*/ 2541659 w 3232125"/>
              <a:gd name="connsiteY32" fmla="*/ 1828800 h 2090057"/>
              <a:gd name="connsiteX33" fmla="*/ 2735736 w 3232125"/>
              <a:gd name="connsiteY33" fmla="*/ 1765352 h 2090057"/>
              <a:gd name="connsiteX34" fmla="*/ 2881293 w 3232125"/>
              <a:gd name="connsiteY34" fmla="*/ 1705636 h 2090057"/>
              <a:gd name="connsiteX35" fmla="*/ 2911151 w 3232125"/>
              <a:gd name="connsiteY35" fmla="*/ 1690707 h 2090057"/>
              <a:gd name="connsiteX36" fmla="*/ 2911151 w 3232125"/>
              <a:gd name="connsiteY36" fmla="*/ 1672045 h 2090057"/>
              <a:gd name="connsiteX37" fmla="*/ 2899955 w 3232125"/>
              <a:gd name="connsiteY37" fmla="*/ 1630991 h 2090057"/>
              <a:gd name="connsiteX38" fmla="*/ 2866365 w 3232125"/>
              <a:gd name="connsiteY38" fmla="*/ 1612330 h 2090057"/>
              <a:gd name="connsiteX39" fmla="*/ 2765594 w 3232125"/>
              <a:gd name="connsiteY39" fmla="*/ 1548881 h 2090057"/>
              <a:gd name="connsiteX40" fmla="*/ 2355047 w 3232125"/>
              <a:gd name="connsiteY40" fmla="*/ 1306285 h 2090057"/>
              <a:gd name="connsiteX41" fmla="*/ 1769085 w 3232125"/>
              <a:gd name="connsiteY41" fmla="*/ 955454 h 2090057"/>
              <a:gd name="connsiteX42" fmla="*/ 1336144 w 3232125"/>
              <a:gd name="connsiteY42" fmla="*/ 712859 h 2090057"/>
              <a:gd name="connsiteX43" fmla="*/ 1000242 w 3232125"/>
              <a:gd name="connsiteY43" fmla="*/ 537443 h 2090057"/>
              <a:gd name="connsiteX44" fmla="*/ 671805 w 3232125"/>
              <a:gd name="connsiteY44" fmla="*/ 365760 h 2090057"/>
              <a:gd name="connsiteX45" fmla="*/ 399351 w 3232125"/>
              <a:gd name="connsiteY45" fmla="*/ 231399 h 2090057"/>
              <a:gd name="connsiteX46" fmla="*/ 179148 w 3232125"/>
              <a:gd name="connsiteY46" fmla="*/ 115699 h 2090057"/>
              <a:gd name="connsiteX47" fmla="*/ 55984 w 3232125"/>
              <a:gd name="connsiteY47" fmla="*/ 48519 h 2090057"/>
              <a:gd name="connsiteX48" fmla="*/ 0 w 3232125"/>
              <a:gd name="connsiteY48" fmla="*/ 0 h 2090057"/>
              <a:gd name="connsiteX49" fmla="*/ 376957 w 3232125"/>
              <a:gd name="connsiteY49" fmla="*/ 41054 h 2090057"/>
              <a:gd name="connsiteX50" fmla="*/ 559837 w 3232125"/>
              <a:gd name="connsiteY50" fmla="*/ 134361 h 2090057"/>
              <a:gd name="connsiteX51" fmla="*/ 791236 w 3232125"/>
              <a:gd name="connsiteY51" fmla="*/ 257525 h 2090057"/>
              <a:gd name="connsiteX52" fmla="*/ 940526 w 3232125"/>
              <a:gd name="connsiteY52" fmla="*/ 335902 h 2090057"/>
              <a:gd name="connsiteX0" fmla="*/ 884542 w 3176141"/>
              <a:gd name="connsiteY0" fmla="*/ 294848 h 2049003"/>
              <a:gd name="connsiteX1" fmla="*/ 1937035 w 3176141"/>
              <a:gd name="connsiteY1" fmla="*/ 854685 h 2049003"/>
              <a:gd name="connsiteX2" fmla="*/ 2213221 w 3176141"/>
              <a:gd name="connsiteY2" fmla="*/ 1022636 h 2049003"/>
              <a:gd name="connsiteX3" fmla="*/ 2612572 w 3176141"/>
              <a:gd name="connsiteY3" fmla="*/ 1254035 h 2049003"/>
              <a:gd name="connsiteX4" fmla="*/ 2732003 w 3176141"/>
              <a:gd name="connsiteY4" fmla="*/ 1324947 h 2049003"/>
              <a:gd name="connsiteX5" fmla="*/ 2776790 w 3176141"/>
              <a:gd name="connsiteY5" fmla="*/ 1347341 h 2049003"/>
              <a:gd name="connsiteX6" fmla="*/ 2873829 w 3176141"/>
              <a:gd name="connsiteY6" fmla="*/ 1377199 h 2049003"/>
              <a:gd name="connsiteX7" fmla="*/ 2955938 w 3176141"/>
              <a:gd name="connsiteY7" fmla="*/ 1395860 h 2049003"/>
              <a:gd name="connsiteX8" fmla="*/ 3004457 w 3176141"/>
              <a:gd name="connsiteY8" fmla="*/ 1407057 h 2049003"/>
              <a:gd name="connsiteX9" fmla="*/ 3023118 w 3176141"/>
              <a:gd name="connsiteY9" fmla="*/ 1418253 h 2049003"/>
              <a:gd name="connsiteX10" fmla="*/ 3034315 w 3176141"/>
              <a:gd name="connsiteY10" fmla="*/ 1444379 h 2049003"/>
              <a:gd name="connsiteX11" fmla="*/ 3060441 w 3176141"/>
              <a:gd name="connsiteY11" fmla="*/ 1533953 h 2049003"/>
              <a:gd name="connsiteX12" fmla="*/ 3120157 w 3176141"/>
              <a:gd name="connsiteY12" fmla="*/ 1698172 h 2049003"/>
              <a:gd name="connsiteX13" fmla="*/ 3142550 w 3176141"/>
              <a:gd name="connsiteY13" fmla="*/ 1750423 h 2049003"/>
              <a:gd name="connsiteX14" fmla="*/ 3157479 w 3176141"/>
              <a:gd name="connsiteY14" fmla="*/ 1810139 h 2049003"/>
              <a:gd name="connsiteX15" fmla="*/ 3168676 w 3176141"/>
              <a:gd name="connsiteY15" fmla="*/ 1884784 h 2049003"/>
              <a:gd name="connsiteX16" fmla="*/ 3176141 w 3176141"/>
              <a:gd name="connsiteY16" fmla="*/ 1948232 h 2049003"/>
              <a:gd name="connsiteX17" fmla="*/ 3176141 w 3176141"/>
              <a:gd name="connsiteY17" fmla="*/ 1996751 h 2049003"/>
              <a:gd name="connsiteX18" fmla="*/ 3168676 w 3176141"/>
              <a:gd name="connsiteY18" fmla="*/ 2019145 h 2049003"/>
              <a:gd name="connsiteX19" fmla="*/ 3150015 w 3176141"/>
              <a:gd name="connsiteY19" fmla="*/ 2041538 h 2049003"/>
              <a:gd name="connsiteX20" fmla="*/ 3131354 w 3176141"/>
              <a:gd name="connsiteY20" fmla="*/ 2049003 h 2049003"/>
              <a:gd name="connsiteX21" fmla="*/ 3112692 w 3176141"/>
              <a:gd name="connsiteY21" fmla="*/ 2045271 h 2049003"/>
              <a:gd name="connsiteX22" fmla="*/ 3045512 w 3176141"/>
              <a:gd name="connsiteY22" fmla="*/ 2011680 h 2049003"/>
              <a:gd name="connsiteX23" fmla="*/ 2959670 w 3176141"/>
              <a:gd name="connsiteY23" fmla="*/ 1985555 h 2049003"/>
              <a:gd name="connsiteX24" fmla="*/ 2899954 w 3176141"/>
              <a:gd name="connsiteY24" fmla="*/ 1974358 h 2049003"/>
              <a:gd name="connsiteX25" fmla="*/ 2806648 w 3176141"/>
              <a:gd name="connsiteY25" fmla="*/ 1970626 h 2049003"/>
              <a:gd name="connsiteX26" fmla="*/ 2578981 w 3176141"/>
              <a:gd name="connsiteY26" fmla="*/ 1940768 h 2049003"/>
              <a:gd name="connsiteX27" fmla="*/ 2317724 w 3176141"/>
              <a:gd name="connsiteY27" fmla="*/ 1881052 h 2049003"/>
              <a:gd name="connsiteX28" fmla="*/ 2276669 w 3176141"/>
              <a:gd name="connsiteY28" fmla="*/ 1862391 h 2049003"/>
              <a:gd name="connsiteX29" fmla="*/ 2258008 w 3176141"/>
              <a:gd name="connsiteY29" fmla="*/ 1851194 h 2049003"/>
              <a:gd name="connsiteX30" fmla="*/ 2261741 w 3176141"/>
              <a:gd name="connsiteY30" fmla="*/ 1832533 h 2049003"/>
              <a:gd name="connsiteX31" fmla="*/ 2340118 w 3176141"/>
              <a:gd name="connsiteY31" fmla="*/ 1821336 h 2049003"/>
              <a:gd name="connsiteX32" fmla="*/ 2485675 w 3176141"/>
              <a:gd name="connsiteY32" fmla="*/ 1787746 h 2049003"/>
              <a:gd name="connsiteX33" fmla="*/ 2679752 w 3176141"/>
              <a:gd name="connsiteY33" fmla="*/ 1724298 h 2049003"/>
              <a:gd name="connsiteX34" fmla="*/ 2825309 w 3176141"/>
              <a:gd name="connsiteY34" fmla="*/ 1664582 h 2049003"/>
              <a:gd name="connsiteX35" fmla="*/ 2855167 w 3176141"/>
              <a:gd name="connsiteY35" fmla="*/ 1649653 h 2049003"/>
              <a:gd name="connsiteX36" fmla="*/ 2855167 w 3176141"/>
              <a:gd name="connsiteY36" fmla="*/ 1630991 h 2049003"/>
              <a:gd name="connsiteX37" fmla="*/ 2843971 w 3176141"/>
              <a:gd name="connsiteY37" fmla="*/ 1589937 h 2049003"/>
              <a:gd name="connsiteX38" fmla="*/ 2810381 w 3176141"/>
              <a:gd name="connsiteY38" fmla="*/ 1571276 h 2049003"/>
              <a:gd name="connsiteX39" fmla="*/ 2709610 w 3176141"/>
              <a:gd name="connsiteY39" fmla="*/ 1507827 h 2049003"/>
              <a:gd name="connsiteX40" fmla="*/ 2299063 w 3176141"/>
              <a:gd name="connsiteY40" fmla="*/ 1265231 h 2049003"/>
              <a:gd name="connsiteX41" fmla="*/ 1713101 w 3176141"/>
              <a:gd name="connsiteY41" fmla="*/ 914400 h 2049003"/>
              <a:gd name="connsiteX42" fmla="*/ 1280160 w 3176141"/>
              <a:gd name="connsiteY42" fmla="*/ 671805 h 2049003"/>
              <a:gd name="connsiteX43" fmla="*/ 944258 w 3176141"/>
              <a:gd name="connsiteY43" fmla="*/ 496389 h 2049003"/>
              <a:gd name="connsiteX44" fmla="*/ 615821 w 3176141"/>
              <a:gd name="connsiteY44" fmla="*/ 324706 h 2049003"/>
              <a:gd name="connsiteX45" fmla="*/ 343367 w 3176141"/>
              <a:gd name="connsiteY45" fmla="*/ 190345 h 2049003"/>
              <a:gd name="connsiteX46" fmla="*/ 123164 w 3176141"/>
              <a:gd name="connsiteY46" fmla="*/ 74645 h 2049003"/>
              <a:gd name="connsiteX47" fmla="*/ 0 w 3176141"/>
              <a:gd name="connsiteY47" fmla="*/ 7465 h 2049003"/>
              <a:gd name="connsiteX48" fmla="*/ 320973 w 3176141"/>
              <a:gd name="connsiteY48" fmla="*/ 0 h 2049003"/>
              <a:gd name="connsiteX49" fmla="*/ 503853 w 3176141"/>
              <a:gd name="connsiteY49" fmla="*/ 93307 h 2049003"/>
              <a:gd name="connsiteX50" fmla="*/ 735252 w 3176141"/>
              <a:gd name="connsiteY50" fmla="*/ 216471 h 2049003"/>
              <a:gd name="connsiteX51" fmla="*/ 884542 w 3176141"/>
              <a:gd name="connsiteY51" fmla="*/ 294848 h 2049003"/>
              <a:gd name="connsiteX0" fmla="*/ 761378 w 3052977"/>
              <a:gd name="connsiteY0" fmla="*/ 294848 h 2049003"/>
              <a:gd name="connsiteX1" fmla="*/ 1813871 w 3052977"/>
              <a:gd name="connsiteY1" fmla="*/ 854685 h 2049003"/>
              <a:gd name="connsiteX2" fmla="*/ 2090057 w 3052977"/>
              <a:gd name="connsiteY2" fmla="*/ 1022636 h 2049003"/>
              <a:gd name="connsiteX3" fmla="*/ 2489408 w 3052977"/>
              <a:gd name="connsiteY3" fmla="*/ 1254035 h 2049003"/>
              <a:gd name="connsiteX4" fmla="*/ 2608839 w 3052977"/>
              <a:gd name="connsiteY4" fmla="*/ 1324947 h 2049003"/>
              <a:gd name="connsiteX5" fmla="*/ 2653626 w 3052977"/>
              <a:gd name="connsiteY5" fmla="*/ 1347341 h 2049003"/>
              <a:gd name="connsiteX6" fmla="*/ 2750665 w 3052977"/>
              <a:gd name="connsiteY6" fmla="*/ 1377199 h 2049003"/>
              <a:gd name="connsiteX7" fmla="*/ 2832774 w 3052977"/>
              <a:gd name="connsiteY7" fmla="*/ 1395860 h 2049003"/>
              <a:gd name="connsiteX8" fmla="*/ 2881293 w 3052977"/>
              <a:gd name="connsiteY8" fmla="*/ 1407057 h 2049003"/>
              <a:gd name="connsiteX9" fmla="*/ 2899954 w 3052977"/>
              <a:gd name="connsiteY9" fmla="*/ 1418253 h 2049003"/>
              <a:gd name="connsiteX10" fmla="*/ 2911151 w 3052977"/>
              <a:gd name="connsiteY10" fmla="*/ 1444379 h 2049003"/>
              <a:gd name="connsiteX11" fmla="*/ 2937277 w 3052977"/>
              <a:gd name="connsiteY11" fmla="*/ 1533953 h 2049003"/>
              <a:gd name="connsiteX12" fmla="*/ 2996993 w 3052977"/>
              <a:gd name="connsiteY12" fmla="*/ 1698172 h 2049003"/>
              <a:gd name="connsiteX13" fmla="*/ 3019386 w 3052977"/>
              <a:gd name="connsiteY13" fmla="*/ 1750423 h 2049003"/>
              <a:gd name="connsiteX14" fmla="*/ 3034315 w 3052977"/>
              <a:gd name="connsiteY14" fmla="*/ 1810139 h 2049003"/>
              <a:gd name="connsiteX15" fmla="*/ 3045512 w 3052977"/>
              <a:gd name="connsiteY15" fmla="*/ 1884784 h 2049003"/>
              <a:gd name="connsiteX16" fmla="*/ 3052977 w 3052977"/>
              <a:gd name="connsiteY16" fmla="*/ 1948232 h 2049003"/>
              <a:gd name="connsiteX17" fmla="*/ 3052977 w 3052977"/>
              <a:gd name="connsiteY17" fmla="*/ 1996751 h 2049003"/>
              <a:gd name="connsiteX18" fmla="*/ 3045512 w 3052977"/>
              <a:gd name="connsiteY18" fmla="*/ 2019145 h 2049003"/>
              <a:gd name="connsiteX19" fmla="*/ 3026851 w 3052977"/>
              <a:gd name="connsiteY19" fmla="*/ 2041538 h 2049003"/>
              <a:gd name="connsiteX20" fmla="*/ 3008190 w 3052977"/>
              <a:gd name="connsiteY20" fmla="*/ 2049003 h 2049003"/>
              <a:gd name="connsiteX21" fmla="*/ 2989528 w 3052977"/>
              <a:gd name="connsiteY21" fmla="*/ 2045271 h 2049003"/>
              <a:gd name="connsiteX22" fmla="*/ 2922348 w 3052977"/>
              <a:gd name="connsiteY22" fmla="*/ 2011680 h 2049003"/>
              <a:gd name="connsiteX23" fmla="*/ 2836506 w 3052977"/>
              <a:gd name="connsiteY23" fmla="*/ 1985555 h 2049003"/>
              <a:gd name="connsiteX24" fmla="*/ 2776790 w 3052977"/>
              <a:gd name="connsiteY24" fmla="*/ 1974358 h 2049003"/>
              <a:gd name="connsiteX25" fmla="*/ 2683484 w 3052977"/>
              <a:gd name="connsiteY25" fmla="*/ 1970626 h 2049003"/>
              <a:gd name="connsiteX26" fmla="*/ 2455817 w 3052977"/>
              <a:gd name="connsiteY26" fmla="*/ 1940768 h 2049003"/>
              <a:gd name="connsiteX27" fmla="*/ 2194560 w 3052977"/>
              <a:gd name="connsiteY27" fmla="*/ 1881052 h 2049003"/>
              <a:gd name="connsiteX28" fmla="*/ 2153505 w 3052977"/>
              <a:gd name="connsiteY28" fmla="*/ 1862391 h 2049003"/>
              <a:gd name="connsiteX29" fmla="*/ 2134844 w 3052977"/>
              <a:gd name="connsiteY29" fmla="*/ 1851194 h 2049003"/>
              <a:gd name="connsiteX30" fmla="*/ 2138577 w 3052977"/>
              <a:gd name="connsiteY30" fmla="*/ 1832533 h 2049003"/>
              <a:gd name="connsiteX31" fmla="*/ 2216954 w 3052977"/>
              <a:gd name="connsiteY31" fmla="*/ 1821336 h 2049003"/>
              <a:gd name="connsiteX32" fmla="*/ 2362511 w 3052977"/>
              <a:gd name="connsiteY32" fmla="*/ 1787746 h 2049003"/>
              <a:gd name="connsiteX33" fmla="*/ 2556588 w 3052977"/>
              <a:gd name="connsiteY33" fmla="*/ 1724298 h 2049003"/>
              <a:gd name="connsiteX34" fmla="*/ 2702145 w 3052977"/>
              <a:gd name="connsiteY34" fmla="*/ 1664582 h 2049003"/>
              <a:gd name="connsiteX35" fmla="*/ 2732003 w 3052977"/>
              <a:gd name="connsiteY35" fmla="*/ 1649653 h 2049003"/>
              <a:gd name="connsiteX36" fmla="*/ 2732003 w 3052977"/>
              <a:gd name="connsiteY36" fmla="*/ 1630991 h 2049003"/>
              <a:gd name="connsiteX37" fmla="*/ 2720807 w 3052977"/>
              <a:gd name="connsiteY37" fmla="*/ 1589937 h 2049003"/>
              <a:gd name="connsiteX38" fmla="*/ 2687217 w 3052977"/>
              <a:gd name="connsiteY38" fmla="*/ 1571276 h 2049003"/>
              <a:gd name="connsiteX39" fmla="*/ 2586446 w 3052977"/>
              <a:gd name="connsiteY39" fmla="*/ 1507827 h 2049003"/>
              <a:gd name="connsiteX40" fmla="*/ 2175899 w 3052977"/>
              <a:gd name="connsiteY40" fmla="*/ 1265231 h 2049003"/>
              <a:gd name="connsiteX41" fmla="*/ 1589937 w 3052977"/>
              <a:gd name="connsiteY41" fmla="*/ 914400 h 2049003"/>
              <a:gd name="connsiteX42" fmla="*/ 1156996 w 3052977"/>
              <a:gd name="connsiteY42" fmla="*/ 671805 h 2049003"/>
              <a:gd name="connsiteX43" fmla="*/ 821094 w 3052977"/>
              <a:gd name="connsiteY43" fmla="*/ 496389 h 2049003"/>
              <a:gd name="connsiteX44" fmla="*/ 492657 w 3052977"/>
              <a:gd name="connsiteY44" fmla="*/ 324706 h 2049003"/>
              <a:gd name="connsiteX45" fmla="*/ 220203 w 3052977"/>
              <a:gd name="connsiteY45" fmla="*/ 190345 h 2049003"/>
              <a:gd name="connsiteX46" fmla="*/ 0 w 3052977"/>
              <a:gd name="connsiteY46" fmla="*/ 74645 h 2049003"/>
              <a:gd name="connsiteX47" fmla="*/ 197809 w 3052977"/>
              <a:gd name="connsiteY47" fmla="*/ 0 h 2049003"/>
              <a:gd name="connsiteX48" fmla="*/ 380689 w 3052977"/>
              <a:gd name="connsiteY48" fmla="*/ 93307 h 2049003"/>
              <a:gd name="connsiteX49" fmla="*/ 612088 w 3052977"/>
              <a:gd name="connsiteY49" fmla="*/ 216471 h 2049003"/>
              <a:gd name="connsiteX50" fmla="*/ 761378 w 3052977"/>
              <a:gd name="connsiteY50" fmla="*/ 294848 h 2049003"/>
              <a:gd name="connsiteX0" fmla="*/ 563569 w 2855168"/>
              <a:gd name="connsiteY0" fmla="*/ 294848 h 2049003"/>
              <a:gd name="connsiteX1" fmla="*/ 1616062 w 2855168"/>
              <a:gd name="connsiteY1" fmla="*/ 854685 h 2049003"/>
              <a:gd name="connsiteX2" fmla="*/ 1892248 w 2855168"/>
              <a:gd name="connsiteY2" fmla="*/ 1022636 h 2049003"/>
              <a:gd name="connsiteX3" fmla="*/ 2291599 w 2855168"/>
              <a:gd name="connsiteY3" fmla="*/ 1254035 h 2049003"/>
              <a:gd name="connsiteX4" fmla="*/ 2411030 w 2855168"/>
              <a:gd name="connsiteY4" fmla="*/ 1324947 h 2049003"/>
              <a:gd name="connsiteX5" fmla="*/ 2455817 w 2855168"/>
              <a:gd name="connsiteY5" fmla="*/ 1347341 h 2049003"/>
              <a:gd name="connsiteX6" fmla="*/ 2552856 w 2855168"/>
              <a:gd name="connsiteY6" fmla="*/ 1377199 h 2049003"/>
              <a:gd name="connsiteX7" fmla="*/ 2634965 w 2855168"/>
              <a:gd name="connsiteY7" fmla="*/ 1395860 h 2049003"/>
              <a:gd name="connsiteX8" fmla="*/ 2683484 w 2855168"/>
              <a:gd name="connsiteY8" fmla="*/ 1407057 h 2049003"/>
              <a:gd name="connsiteX9" fmla="*/ 2702145 w 2855168"/>
              <a:gd name="connsiteY9" fmla="*/ 1418253 h 2049003"/>
              <a:gd name="connsiteX10" fmla="*/ 2713342 w 2855168"/>
              <a:gd name="connsiteY10" fmla="*/ 1444379 h 2049003"/>
              <a:gd name="connsiteX11" fmla="*/ 2739468 w 2855168"/>
              <a:gd name="connsiteY11" fmla="*/ 1533953 h 2049003"/>
              <a:gd name="connsiteX12" fmla="*/ 2799184 w 2855168"/>
              <a:gd name="connsiteY12" fmla="*/ 1698172 h 2049003"/>
              <a:gd name="connsiteX13" fmla="*/ 2821577 w 2855168"/>
              <a:gd name="connsiteY13" fmla="*/ 1750423 h 2049003"/>
              <a:gd name="connsiteX14" fmla="*/ 2836506 w 2855168"/>
              <a:gd name="connsiteY14" fmla="*/ 1810139 h 2049003"/>
              <a:gd name="connsiteX15" fmla="*/ 2847703 w 2855168"/>
              <a:gd name="connsiteY15" fmla="*/ 1884784 h 2049003"/>
              <a:gd name="connsiteX16" fmla="*/ 2855168 w 2855168"/>
              <a:gd name="connsiteY16" fmla="*/ 1948232 h 2049003"/>
              <a:gd name="connsiteX17" fmla="*/ 2855168 w 2855168"/>
              <a:gd name="connsiteY17" fmla="*/ 1996751 h 2049003"/>
              <a:gd name="connsiteX18" fmla="*/ 2847703 w 2855168"/>
              <a:gd name="connsiteY18" fmla="*/ 2019145 h 2049003"/>
              <a:gd name="connsiteX19" fmla="*/ 2829042 w 2855168"/>
              <a:gd name="connsiteY19" fmla="*/ 2041538 h 2049003"/>
              <a:gd name="connsiteX20" fmla="*/ 2810381 w 2855168"/>
              <a:gd name="connsiteY20" fmla="*/ 2049003 h 2049003"/>
              <a:gd name="connsiteX21" fmla="*/ 2791719 w 2855168"/>
              <a:gd name="connsiteY21" fmla="*/ 2045271 h 2049003"/>
              <a:gd name="connsiteX22" fmla="*/ 2724539 w 2855168"/>
              <a:gd name="connsiteY22" fmla="*/ 2011680 h 2049003"/>
              <a:gd name="connsiteX23" fmla="*/ 2638697 w 2855168"/>
              <a:gd name="connsiteY23" fmla="*/ 1985555 h 2049003"/>
              <a:gd name="connsiteX24" fmla="*/ 2578981 w 2855168"/>
              <a:gd name="connsiteY24" fmla="*/ 1974358 h 2049003"/>
              <a:gd name="connsiteX25" fmla="*/ 2485675 w 2855168"/>
              <a:gd name="connsiteY25" fmla="*/ 1970626 h 2049003"/>
              <a:gd name="connsiteX26" fmla="*/ 2258008 w 2855168"/>
              <a:gd name="connsiteY26" fmla="*/ 1940768 h 2049003"/>
              <a:gd name="connsiteX27" fmla="*/ 1996751 w 2855168"/>
              <a:gd name="connsiteY27" fmla="*/ 1881052 h 2049003"/>
              <a:gd name="connsiteX28" fmla="*/ 1955696 w 2855168"/>
              <a:gd name="connsiteY28" fmla="*/ 1862391 h 2049003"/>
              <a:gd name="connsiteX29" fmla="*/ 1937035 w 2855168"/>
              <a:gd name="connsiteY29" fmla="*/ 1851194 h 2049003"/>
              <a:gd name="connsiteX30" fmla="*/ 1940768 w 2855168"/>
              <a:gd name="connsiteY30" fmla="*/ 1832533 h 2049003"/>
              <a:gd name="connsiteX31" fmla="*/ 2019145 w 2855168"/>
              <a:gd name="connsiteY31" fmla="*/ 1821336 h 2049003"/>
              <a:gd name="connsiteX32" fmla="*/ 2164702 w 2855168"/>
              <a:gd name="connsiteY32" fmla="*/ 1787746 h 2049003"/>
              <a:gd name="connsiteX33" fmla="*/ 2358779 w 2855168"/>
              <a:gd name="connsiteY33" fmla="*/ 1724298 h 2049003"/>
              <a:gd name="connsiteX34" fmla="*/ 2504336 w 2855168"/>
              <a:gd name="connsiteY34" fmla="*/ 1664582 h 2049003"/>
              <a:gd name="connsiteX35" fmla="*/ 2534194 w 2855168"/>
              <a:gd name="connsiteY35" fmla="*/ 1649653 h 2049003"/>
              <a:gd name="connsiteX36" fmla="*/ 2534194 w 2855168"/>
              <a:gd name="connsiteY36" fmla="*/ 1630991 h 2049003"/>
              <a:gd name="connsiteX37" fmla="*/ 2522998 w 2855168"/>
              <a:gd name="connsiteY37" fmla="*/ 1589937 h 2049003"/>
              <a:gd name="connsiteX38" fmla="*/ 2489408 w 2855168"/>
              <a:gd name="connsiteY38" fmla="*/ 1571276 h 2049003"/>
              <a:gd name="connsiteX39" fmla="*/ 2388637 w 2855168"/>
              <a:gd name="connsiteY39" fmla="*/ 1507827 h 2049003"/>
              <a:gd name="connsiteX40" fmla="*/ 1978090 w 2855168"/>
              <a:gd name="connsiteY40" fmla="*/ 1265231 h 2049003"/>
              <a:gd name="connsiteX41" fmla="*/ 1392128 w 2855168"/>
              <a:gd name="connsiteY41" fmla="*/ 914400 h 2049003"/>
              <a:gd name="connsiteX42" fmla="*/ 959187 w 2855168"/>
              <a:gd name="connsiteY42" fmla="*/ 671805 h 2049003"/>
              <a:gd name="connsiteX43" fmla="*/ 623285 w 2855168"/>
              <a:gd name="connsiteY43" fmla="*/ 496389 h 2049003"/>
              <a:gd name="connsiteX44" fmla="*/ 294848 w 2855168"/>
              <a:gd name="connsiteY44" fmla="*/ 324706 h 2049003"/>
              <a:gd name="connsiteX45" fmla="*/ 22394 w 2855168"/>
              <a:gd name="connsiteY45" fmla="*/ 190345 h 2049003"/>
              <a:gd name="connsiteX46" fmla="*/ 0 w 2855168"/>
              <a:gd name="connsiteY46" fmla="*/ 0 h 2049003"/>
              <a:gd name="connsiteX47" fmla="*/ 182880 w 2855168"/>
              <a:gd name="connsiteY47" fmla="*/ 93307 h 2049003"/>
              <a:gd name="connsiteX48" fmla="*/ 414279 w 2855168"/>
              <a:gd name="connsiteY48" fmla="*/ 216471 h 2049003"/>
              <a:gd name="connsiteX49" fmla="*/ 563569 w 2855168"/>
              <a:gd name="connsiteY49" fmla="*/ 294848 h 2049003"/>
              <a:gd name="connsiteX0" fmla="*/ 541175 w 2832774"/>
              <a:gd name="connsiteY0" fmla="*/ 201541 h 1955696"/>
              <a:gd name="connsiteX1" fmla="*/ 1593668 w 2832774"/>
              <a:gd name="connsiteY1" fmla="*/ 761378 h 1955696"/>
              <a:gd name="connsiteX2" fmla="*/ 1869854 w 2832774"/>
              <a:gd name="connsiteY2" fmla="*/ 929329 h 1955696"/>
              <a:gd name="connsiteX3" fmla="*/ 2269205 w 2832774"/>
              <a:gd name="connsiteY3" fmla="*/ 1160728 h 1955696"/>
              <a:gd name="connsiteX4" fmla="*/ 2388636 w 2832774"/>
              <a:gd name="connsiteY4" fmla="*/ 1231640 h 1955696"/>
              <a:gd name="connsiteX5" fmla="*/ 2433423 w 2832774"/>
              <a:gd name="connsiteY5" fmla="*/ 1254034 h 1955696"/>
              <a:gd name="connsiteX6" fmla="*/ 2530462 w 2832774"/>
              <a:gd name="connsiteY6" fmla="*/ 1283892 h 1955696"/>
              <a:gd name="connsiteX7" fmla="*/ 2612571 w 2832774"/>
              <a:gd name="connsiteY7" fmla="*/ 1302553 h 1955696"/>
              <a:gd name="connsiteX8" fmla="*/ 2661090 w 2832774"/>
              <a:gd name="connsiteY8" fmla="*/ 1313750 h 1955696"/>
              <a:gd name="connsiteX9" fmla="*/ 2679751 w 2832774"/>
              <a:gd name="connsiteY9" fmla="*/ 1324946 h 1955696"/>
              <a:gd name="connsiteX10" fmla="*/ 2690948 w 2832774"/>
              <a:gd name="connsiteY10" fmla="*/ 1351072 h 1955696"/>
              <a:gd name="connsiteX11" fmla="*/ 2717074 w 2832774"/>
              <a:gd name="connsiteY11" fmla="*/ 1440646 h 1955696"/>
              <a:gd name="connsiteX12" fmla="*/ 2776790 w 2832774"/>
              <a:gd name="connsiteY12" fmla="*/ 1604865 h 1955696"/>
              <a:gd name="connsiteX13" fmla="*/ 2799183 w 2832774"/>
              <a:gd name="connsiteY13" fmla="*/ 1657116 h 1955696"/>
              <a:gd name="connsiteX14" fmla="*/ 2814112 w 2832774"/>
              <a:gd name="connsiteY14" fmla="*/ 1716832 h 1955696"/>
              <a:gd name="connsiteX15" fmla="*/ 2825309 w 2832774"/>
              <a:gd name="connsiteY15" fmla="*/ 1791477 h 1955696"/>
              <a:gd name="connsiteX16" fmla="*/ 2832774 w 2832774"/>
              <a:gd name="connsiteY16" fmla="*/ 1854925 h 1955696"/>
              <a:gd name="connsiteX17" fmla="*/ 2832774 w 2832774"/>
              <a:gd name="connsiteY17" fmla="*/ 1903444 h 1955696"/>
              <a:gd name="connsiteX18" fmla="*/ 2825309 w 2832774"/>
              <a:gd name="connsiteY18" fmla="*/ 1925838 h 1955696"/>
              <a:gd name="connsiteX19" fmla="*/ 2806648 w 2832774"/>
              <a:gd name="connsiteY19" fmla="*/ 1948231 h 1955696"/>
              <a:gd name="connsiteX20" fmla="*/ 2787987 w 2832774"/>
              <a:gd name="connsiteY20" fmla="*/ 1955696 h 1955696"/>
              <a:gd name="connsiteX21" fmla="*/ 2769325 w 2832774"/>
              <a:gd name="connsiteY21" fmla="*/ 1951964 h 1955696"/>
              <a:gd name="connsiteX22" fmla="*/ 2702145 w 2832774"/>
              <a:gd name="connsiteY22" fmla="*/ 1918373 h 1955696"/>
              <a:gd name="connsiteX23" fmla="*/ 2616303 w 2832774"/>
              <a:gd name="connsiteY23" fmla="*/ 1892248 h 1955696"/>
              <a:gd name="connsiteX24" fmla="*/ 2556587 w 2832774"/>
              <a:gd name="connsiteY24" fmla="*/ 1881051 h 1955696"/>
              <a:gd name="connsiteX25" fmla="*/ 2463281 w 2832774"/>
              <a:gd name="connsiteY25" fmla="*/ 1877319 h 1955696"/>
              <a:gd name="connsiteX26" fmla="*/ 2235614 w 2832774"/>
              <a:gd name="connsiteY26" fmla="*/ 1847461 h 1955696"/>
              <a:gd name="connsiteX27" fmla="*/ 1974357 w 2832774"/>
              <a:gd name="connsiteY27" fmla="*/ 1787745 h 1955696"/>
              <a:gd name="connsiteX28" fmla="*/ 1933302 w 2832774"/>
              <a:gd name="connsiteY28" fmla="*/ 1769084 h 1955696"/>
              <a:gd name="connsiteX29" fmla="*/ 1914641 w 2832774"/>
              <a:gd name="connsiteY29" fmla="*/ 1757887 h 1955696"/>
              <a:gd name="connsiteX30" fmla="*/ 1918374 w 2832774"/>
              <a:gd name="connsiteY30" fmla="*/ 1739226 h 1955696"/>
              <a:gd name="connsiteX31" fmla="*/ 1996751 w 2832774"/>
              <a:gd name="connsiteY31" fmla="*/ 1728029 h 1955696"/>
              <a:gd name="connsiteX32" fmla="*/ 2142308 w 2832774"/>
              <a:gd name="connsiteY32" fmla="*/ 1694439 h 1955696"/>
              <a:gd name="connsiteX33" fmla="*/ 2336385 w 2832774"/>
              <a:gd name="connsiteY33" fmla="*/ 1630991 h 1955696"/>
              <a:gd name="connsiteX34" fmla="*/ 2481942 w 2832774"/>
              <a:gd name="connsiteY34" fmla="*/ 1571275 h 1955696"/>
              <a:gd name="connsiteX35" fmla="*/ 2511800 w 2832774"/>
              <a:gd name="connsiteY35" fmla="*/ 1556346 h 1955696"/>
              <a:gd name="connsiteX36" fmla="*/ 2511800 w 2832774"/>
              <a:gd name="connsiteY36" fmla="*/ 1537684 h 1955696"/>
              <a:gd name="connsiteX37" fmla="*/ 2500604 w 2832774"/>
              <a:gd name="connsiteY37" fmla="*/ 1496630 h 1955696"/>
              <a:gd name="connsiteX38" fmla="*/ 2467014 w 2832774"/>
              <a:gd name="connsiteY38" fmla="*/ 1477969 h 1955696"/>
              <a:gd name="connsiteX39" fmla="*/ 2366243 w 2832774"/>
              <a:gd name="connsiteY39" fmla="*/ 1414520 h 1955696"/>
              <a:gd name="connsiteX40" fmla="*/ 1955696 w 2832774"/>
              <a:gd name="connsiteY40" fmla="*/ 1171924 h 1955696"/>
              <a:gd name="connsiteX41" fmla="*/ 1369734 w 2832774"/>
              <a:gd name="connsiteY41" fmla="*/ 821093 h 1955696"/>
              <a:gd name="connsiteX42" fmla="*/ 936793 w 2832774"/>
              <a:gd name="connsiteY42" fmla="*/ 578498 h 1955696"/>
              <a:gd name="connsiteX43" fmla="*/ 600891 w 2832774"/>
              <a:gd name="connsiteY43" fmla="*/ 403082 h 1955696"/>
              <a:gd name="connsiteX44" fmla="*/ 272454 w 2832774"/>
              <a:gd name="connsiteY44" fmla="*/ 231399 h 1955696"/>
              <a:gd name="connsiteX45" fmla="*/ 0 w 2832774"/>
              <a:gd name="connsiteY45" fmla="*/ 97038 h 1955696"/>
              <a:gd name="connsiteX46" fmla="*/ 160486 w 2832774"/>
              <a:gd name="connsiteY46" fmla="*/ 0 h 1955696"/>
              <a:gd name="connsiteX47" fmla="*/ 391885 w 2832774"/>
              <a:gd name="connsiteY47" fmla="*/ 123164 h 1955696"/>
              <a:gd name="connsiteX48" fmla="*/ 541175 w 2832774"/>
              <a:gd name="connsiteY48" fmla="*/ 201541 h 1955696"/>
              <a:gd name="connsiteX0" fmla="*/ 541175 w 2832774"/>
              <a:gd name="connsiteY0" fmla="*/ 104503 h 1858658"/>
              <a:gd name="connsiteX1" fmla="*/ 1593668 w 2832774"/>
              <a:gd name="connsiteY1" fmla="*/ 664340 h 1858658"/>
              <a:gd name="connsiteX2" fmla="*/ 1869854 w 2832774"/>
              <a:gd name="connsiteY2" fmla="*/ 832291 h 1858658"/>
              <a:gd name="connsiteX3" fmla="*/ 2269205 w 2832774"/>
              <a:gd name="connsiteY3" fmla="*/ 1063690 h 1858658"/>
              <a:gd name="connsiteX4" fmla="*/ 2388636 w 2832774"/>
              <a:gd name="connsiteY4" fmla="*/ 1134602 h 1858658"/>
              <a:gd name="connsiteX5" fmla="*/ 2433423 w 2832774"/>
              <a:gd name="connsiteY5" fmla="*/ 1156996 h 1858658"/>
              <a:gd name="connsiteX6" fmla="*/ 2530462 w 2832774"/>
              <a:gd name="connsiteY6" fmla="*/ 1186854 h 1858658"/>
              <a:gd name="connsiteX7" fmla="*/ 2612571 w 2832774"/>
              <a:gd name="connsiteY7" fmla="*/ 1205515 h 1858658"/>
              <a:gd name="connsiteX8" fmla="*/ 2661090 w 2832774"/>
              <a:gd name="connsiteY8" fmla="*/ 1216712 h 1858658"/>
              <a:gd name="connsiteX9" fmla="*/ 2679751 w 2832774"/>
              <a:gd name="connsiteY9" fmla="*/ 1227908 h 1858658"/>
              <a:gd name="connsiteX10" fmla="*/ 2690948 w 2832774"/>
              <a:gd name="connsiteY10" fmla="*/ 1254034 h 1858658"/>
              <a:gd name="connsiteX11" fmla="*/ 2717074 w 2832774"/>
              <a:gd name="connsiteY11" fmla="*/ 1343608 h 1858658"/>
              <a:gd name="connsiteX12" fmla="*/ 2776790 w 2832774"/>
              <a:gd name="connsiteY12" fmla="*/ 1507827 h 1858658"/>
              <a:gd name="connsiteX13" fmla="*/ 2799183 w 2832774"/>
              <a:gd name="connsiteY13" fmla="*/ 1560078 h 1858658"/>
              <a:gd name="connsiteX14" fmla="*/ 2814112 w 2832774"/>
              <a:gd name="connsiteY14" fmla="*/ 1619794 h 1858658"/>
              <a:gd name="connsiteX15" fmla="*/ 2825309 w 2832774"/>
              <a:gd name="connsiteY15" fmla="*/ 1694439 h 1858658"/>
              <a:gd name="connsiteX16" fmla="*/ 2832774 w 2832774"/>
              <a:gd name="connsiteY16" fmla="*/ 1757887 h 1858658"/>
              <a:gd name="connsiteX17" fmla="*/ 2832774 w 2832774"/>
              <a:gd name="connsiteY17" fmla="*/ 1806406 h 1858658"/>
              <a:gd name="connsiteX18" fmla="*/ 2825309 w 2832774"/>
              <a:gd name="connsiteY18" fmla="*/ 1828800 h 1858658"/>
              <a:gd name="connsiteX19" fmla="*/ 2806648 w 2832774"/>
              <a:gd name="connsiteY19" fmla="*/ 1851193 h 1858658"/>
              <a:gd name="connsiteX20" fmla="*/ 2787987 w 2832774"/>
              <a:gd name="connsiteY20" fmla="*/ 1858658 h 1858658"/>
              <a:gd name="connsiteX21" fmla="*/ 2769325 w 2832774"/>
              <a:gd name="connsiteY21" fmla="*/ 1854926 h 1858658"/>
              <a:gd name="connsiteX22" fmla="*/ 2702145 w 2832774"/>
              <a:gd name="connsiteY22" fmla="*/ 1821335 h 1858658"/>
              <a:gd name="connsiteX23" fmla="*/ 2616303 w 2832774"/>
              <a:gd name="connsiteY23" fmla="*/ 1795210 h 1858658"/>
              <a:gd name="connsiteX24" fmla="*/ 2556587 w 2832774"/>
              <a:gd name="connsiteY24" fmla="*/ 1784013 h 1858658"/>
              <a:gd name="connsiteX25" fmla="*/ 2463281 w 2832774"/>
              <a:gd name="connsiteY25" fmla="*/ 1780281 h 1858658"/>
              <a:gd name="connsiteX26" fmla="*/ 2235614 w 2832774"/>
              <a:gd name="connsiteY26" fmla="*/ 1750423 h 1858658"/>
              <a:gd name="connsiteX27" fmla="*/ 1974357 w 2832774"/>
              <a:gd name="connsiteY27" fmla="*/ 1690707 h 1858658"/>
              <a:gd name="connsiteX28" fmla="*/ 1933302 w 2832774"/>
              <a:gd name="connsiteY28" fmla="*/ 1672046 h 1858658"/>
              <a:gd name="connsiteX29" fmla="*/ 1914641 w 2832774"/>
              <a:gd name="connsiteY29" fmla="*/ 1660849 h 1858658"/>
              <a:gd name="connsiteX30" fmla="*/ 1918374 w 2832774"/>
              <a:gd name="connsiteY30" fmla="*/ 1642188 h 1858658"/>
              <a:gd name="connsiteX31" fmla="*/ 1996751 w 2832774"/>
              <a:gd name="connsiteY31" fmla="*/ 1630991 h 1858658"/>
              <a:gd name="connsiteX32" fmla="*/ 2142308 w 2832774"/>
              <a:gd name="connsiteY32" fmla="*/ 1597401 h 1858658"/>
              <a:gd name="connsiteX33" fmla="*/ 2336385 w 2832774"/>
              <a:gd name="connsiteY33" fmla="*/ 1533953 h 1858658"/>
              <a:gd name="connsiteX34" fmla="*/ 2481942 w 2832774"/>
              <a:gd name="connsiteY34" fmla="*/ 1474237 h 1858658"/>
              <a:gd name="connsiteX35" fmla="*/ 2511800 w 2832774"/>
              <a:gd name="connsiteY35" fmla="*/ 1459308 h 1858658"/>
              <a:gd name="connsiteX36" fmla="*/ 2511800 w 2832774"/>
              <a:gd name="connsiteY36" fmla="*/ 1440646 h 1858658"/>
              <a:gd name="connsiteX37" fmla="*/ 2500604 w 2832774"/>
              <a:gd name="connsiteY37" fmla="*/ 1399592 h 1858658"/>
              <a:gd name="connsiteX38" fmla="*/ 2467014 w 2832774"/>
              <a:gd name="connsiteY38" fmla="*/ 1380931 h 1858658"/>
              <a:gd name="connsiteX39" fmla="*/ 2366243 w 2832774"/>
              <a:gd name="connsiteY39" fmla="*/ 1317482 h 1858658"/>
              <a:gd name="connsiteX40" fmla="*/ 1955696 w 2832774"/>
              <a:gd name="connsiteY40" fmla="*/ 1074886 h 1858658"/>
              <a:gd name="connsiteX41" fmla="*/ 1369734 w 2832774"/>
              <a:gd name="connsiteY41" fmla="*/ 724055 h 1858658"/>
              <a:gd name="connsiteX42" fmla="*/ 936793 w 2832774"/>
              <a:gd name="connsiteY42" fmla="*/ 481460 h 1858658"/>
              <a:gd name="connsiteX43" fmla="*/ 600891 w 2832774"/>
              <a:gd name="connsiteY43" fmla="*/ 306044 h 1858658"/>
              <a:gd name="connsiteX44" fmla="*/ 272454 w 2832774"/>
              <a:gd name="connsiteY44" fmla="*/ 134361 h 1858658"/>
              <a:gd name="connsiteX45" fmla="*/ 0 w 2832774"/>
              <a:gd name="connsiteY45" fmla="*/ 0 h 1858658"/>
              <a:gd name="connsiteX46" fmla="*/ 391885 w 2832774"/>
              <a:gd name="connsiteY46" fmla="*/ 26126 h 1858658"/>
              <a:gd name="connsiteX47" fmla="*/ 541175 w 2832774"/>
              <a:gd name="connsiteY47" fmla="*/ 104503 h 1858658"/>
              <a:gd name="connsiteX0" fmla="*/ 268721 w 2560320"/>
              <a:gd name="connsiteY0" fmla="*/ 78377 h 1832532"/>
              <a:gd name="connsiteX1" fmla="*/ 1321214 w 2560320"/>
              <a:gd name="connsiteY1" fmla="*/ 638214 h 1832532"/>
              <a:gd name="connsiteX2" fmla="*/ 1597400 w 2560320"/>
              <a:gd name="connsiteY2" fmla="*/ 806165 h 1832532"/>
              <a:gd name="connsiteX3" fmla="*/ 1996751 w 2560320"/>
              <a:gd name="connsiteY3" fmla="*/ 1037564 h 1832532"/>
              <a:gd name="connsiteX4" fmla="*/ 2116182 w 2560320"/>
              <a:gd name="connsiteY4" fmla="*/ 1108476 h 1832532"/>
              <a:gd name="connsiteX5" fmla="*/ 2160969 w 2560320"/>
              <a:gd name="connsiteY5" fmla="*/ 1130870 h 1832532"/>
              <a:gd name="connsiteX6" fmla="*/ 2258008 w 2560320"/>
              <a:gd name="connsiteY6" fmla="*/ 1160728 h 1832532"/>
              <a:gd name="connsiteX7" fmla="*/ 2340117 w 2560320"/>
              <a:gd name="connsiteY7" fmla="*/ 1179389 h 1832532"/>
              <a:gd name="connsiteX8" fmla="*/ 2388636 w 2560320"/>
              <a:gd name="connsiteY8" fmla="*/ 1190586 h 1832532"/>
              <a:gd name="connsiteX9" fmla="*/ 2407297 w 2560320"/>
              <a:gd name="connsiteY9" fmla="*/ 1201782 h 1832532"/>
              <a:gd name="connsiteX10" fmla="*/ 2418494 w 2560320"/>
              <a:gd name="connsiteY10" fmla="*/ 1227908 h 1832532"/>
              <a:gd name="connsiteX11" fmla="*/ 2444620 w 2560320"/>
              <a:gd name="connsiteY11" fmla="*/ 1317482 h 1832532"/>
              <a:gd name="connsiteX12" fmla="*/ 2504336 w 2560320"/>
              <a:gd name="connsiteY12" fmla="*/ 1481701 h 1832532"/>
              <a:gd name="connsiteX13" fmla="*/ 2526729 w 2560320"/>
              <a:gd name="connsiteY13" fmla="*/ 1533952 h 1832532"/>
              <a:gd name="connsiteX14" fmla="*/ 2541658 w 2560320"/>
              <a:gd name="connsiteY14" fmla="*/ 1593668 h 1832532"/>
              <a:gd name="connsiteX15" fmla="*/ 2552855 w 2560320"/>
              <a:gd name="connsiteY15" fmla="*/ 1668313 h 1832532"/>
              <a:gd name="connsiteX16" fmla="*/ 2560320 w 2560320"/>
              <a:gd name="connsiteY16" fmla="*/ 1731761 h 1832532"/>
              <a:gd name="connsiteX17" fmla="*/ 2560320 w 2560320"/>
              <a:gd name="connsiteY17" fmla="*/ 1780280 h 1832532"/>
              <a:gd name="connsiteX18" fmla="*/ 2552855 w 2560320"/>
              <a:gd name="connsiteY18" fmla="*/ 1802674 h 1832532"/>
              <a:gd name="connsiteX19" fmla="*/ 2534194 w 2560320"/>
              <a:gd name="connsiteY19" fmla="*/ 1825067 h 1832532"/>
              <a:gd name="connsiteX20" fmla="*/ 2515533 w 2560320"/>
              <a:gd name="connsiteY20" fmla="*/ 1832532 h 1832532"/>
              <a:gd name="connsiteX21" fmla="*/ 2496871 w 2560320"/>
              <a:gd name="connsiteY21" fmla="*/ 1828800 h 1832532"/>
              <a:gd name="connsiteX22" fmla="*/ 2429691 w 2560320"/>
              <a:gd name="connsiteY22" fmla="*/ 1795209 h 1832532"/>
              <a:gd name="connsiteX23" fmla="*/ 2343849 w 2560320"/>
              <a:gd name="connsiteY23" fmla="*/ 1769084 h 1832532"/>
              <a:gd name="connsiteX24" fmla="*/ 2284133 w 2560320"/>
              <a:gd name="connsiteY24" fmla="*/ 1757887 h 1832532"/>
              <a:gd name="connsiteX25" fmla="*/ 2190827 w 2560320"/>
              <a:gd name="connsiteY25" fmla="*/ 1754155 h 1832532"/>
              <a:gd name="connsiteX26" fmla="*/ 1963160 w 2560320"/>
              <a:gd name="connsiteY26" fmla="*/ 1724297 h 1832532"/>
              <a:gd name="connsiteX27" fmla="*/ 1701903 w 2560320"/>
              <a:gd name="connsiteY27" fmla="*/ 1664581 h 1832532"/>
              <a:gd name="connsiteX28" fmla="*/ 1660848 w 2560320"/>
              <a:gd name="connsiteY28" fmla="*/ 1645920 h 1832532"/>
              <a:gd name="connsiteX29" fmla="*/ 1642187 w 2560320"/>
              <a:gd name="connsiteY29" fmla="*/ 1634723 h 1832532"/>
              <a:gd name="connsiteX30" fmla="*/ 1645920 w 2560320"/>
              <a:gd name="connsiteY30" fmla="*/ 1616062 h 1832532"/>
              <a:gd name="connsiteX31" fmla="*/ 1724297 w 2560320"/>
              <a:gd name="connsiteY31" fmla="*/ 1604865 h 1832532"/>
              <a:gd name="connsiteX32" fmla="*/ 1869854 w 2560320"/>
              <a:gd name="connsiteY32" fmla="*/ 1571275 h 1832532"/>
              <a:gd name="connsiteX33" fmla="*/ 2063931 w 2560320"/>
              <a:gd name="connsiteY33" fmla="*/ 1507827 h 1832532"/>
              <a:gd name="connsiteX34" fmla="*/ 2209488 w 2560320"/>
              <a:gd name="connsiteY34" fmla="*/ 1448111 h 1832532"/>
              <a:gd name="connsiteX35" fmla="*/ 2239346 w 2560320"/>
              <a:gd name="connsiteY35" fmla="*/ 1433182 h 1832532"/>
              <a:gd name="connsiteX36" fmla="*/ 2239346 w 2560320"/>
              <a:gd name="connsiteY36" fmla="*/ 1414520 h 1832532"/>
              <a:gd name="connsiteX37" fmla="*/ 2228150 w 2560320"/>
              <a:gd name="connsiteY37" fmla="*/ 1373466 h 1832532"/>
              <a:gd name="connsiteX38" fmla="*/ 2194560 w 2560320"/>
              <a:gd name="connsiteY38" fmla="*/ 1354805 h 1832532"/>
              <a:gd name="connsiteX39" fmla="*/ 2093789 w 2560320"/>
              <a:gd name="connsiteY39" fmla="*/ 1291356 h 1832532"/>
              <a:gd name="connsiteX40" fmla="*/ 1683242 w 2560320"/>
              <a:gd name="connsiteY40" fmla="*/ 1048760 h 1832532"/>
              <a:gd name="connsiteX41" fmla="*/ 1097280 w 2560320"/>
              <a:gd name="connsiteY41" fmla="*/ 697929 h 1832532"/>
              <a:gd name="connsiteX42" fmla="*/ 664339 w 2560320"/>
              <a:gd name="connsiteY42" fmla="*/ 455334 h 1832532"/>
              <a:gd name="connsiteX43" fmla="*/ 328437 w 2560320"/>
              <a:gd name="connsiteY43" fmla="*/ 279918 h 1832532"/>
              <a:gd name="connsiteX44" fmla="*/ 0 w 2560320"/>
              <a:gd name="connsiteY44" fmla="*/ 108235 h 1832532"/>
              <a:gd name="connsiteX45" fmla="*/ 119431 w 2560320"/>
              <a:gd name="connsiteY45" fmla="*/ 0 h 1832532"/>
              <a:gd name="connsiteX46" fmla="*/ 268721 w 2560320"/>
              <a:gd name="connsiteY46" fmla="*/ 78377 h 1832532"/>
              <a:gd name="connsiteX0" fmla="*/ 149290 w 2440889"/>
              <a:gd name="connsiteY0" fmla="*/ 78377 h 1832532"/>
              <a:gd name="connsiteX1" fmla="*/ 1201783 w 2440889"/>
              <a:gd name="connsiteY1" fmla="*/ 638214 h 1832532"/>
              <a:gd name="connsiteX2" fmla="*/ 1477969 w 2440889"/>
              <a:gd name="connsiteY2" fmla="*/ 806165 h 1832532"/>
              <a:gd name="connsiteX3" fmla="*/ 1877320 w 2440889"/>
              <a:gd name="connsiteY3" fmla="*/ 1037564 h 1832532"/>
              <a:gd name="connsiteX4" fmla="*/ 1996751 w 2440889"/>
              <a:gd name="connsiteY4" fmla="*/ 1108476 h 1832532"/>
              <a:gd name="connsiteX5" fmla="*/ 2041538 w 2440889"/>
              <a:gd name="connsiteY5" fmla="*/ 1130870 h 1832532"/>
              <a:gd name="connsiteX6" fmla="*/ 2138577 w 2440889"/>
              <a:gd name="connsiteY6" fmla="*/ 1160728 h 1832532"/>
              <a:gd name="connsiteX7" fmla="*/ 2220686 w 2440889"/>
              <a:gd name="connsiteY7" fmla="*/ 1179389 h 1832532"/>
              <a:gd name="connsiteX8" fmla="*/ 2269205 w 2440889"/>
              <a:gd name="connsiteY8" fmla="*/ 1190586 h 1832532"/>
              <a:gd name="connsiteX9" fmla="*/ 2287866 w 2440889"/>
              <a:gd name="connsiteY9" fmla="*/ 1201782 h 1832532"/>
              <a:gd name="connsiteX10" fmla="*/ 2299063 w 2440889"/>
              <a:gd name="connsiteY10" fmla="*/ 1227908 h 1832532"/>
              <a:gd name="connsiteX11" fmla="*/ 2325189 w 2440889"/>
              <a:gd name="connsiteY11" fmla="*/ 1317482 h 1832532"/>
              <a:gd name="connsiteX12" fmla="*/ 2384905 w 2440889"/>
              <a:gd name="connsiteY12" fmla="*/ 1481701 h 1832532"/>
              <a:gd name="connsiteX13" fmla="*/ 2407298 w 2440889"/>
              <a:gd name="connsiteY13" fmla="*/ 1533952 h 1832532"/>
              <a:gd name="connsiteX14" fmla="*/ 2422227 w 2440889"/>
              <a:gd name="connsiteY14" fmla="*/ 1593668 h 1832532"/>
              <a:gd name="connsiteX15" fmla="*/ 2433424 w 2440889"/>
              <a:gd name="connsiteY15" fmla="*/ 1668313 h 1832532"/>
              <a:gd name="connsiteX16" fmla="*/ 2440889 w 2440889"/>
              <a:gd name="connsiteY16" fmla="*/ 1731761 h 1832532"/>
              <a:gd name="connsiteX17" fmla="*/ 2440889 w 2440889"/>
              <a:gd name="connsiteY17" fmla="*/ 1780280 h 1832532"/>
              <a:gd name="connsiteX18" fmla="*/ 2433424 w 2440889"/>
              <a:gd name="connsiteY18" fmla="*/ 1802674 h 1832532"/>
              <a:gd name="connsiteX19" fmla="*/ 2414763 w 2440889"/>
              <a:gd name="connsiteY19" fmla="*/ 1825067 h 1832532"/>
              <a:gd name="connsiteX20" fmla="*/ 2396102 w 2440889"/>
              <a:gd name="connsiteY20" fmla="*/ 1832532 h 1832532"/>
              <a:gd name="connsiteX21" fmla="*/ 2377440 w 2440889"/>
              <a:gd name="connsiteY21" fmla="*/ 1828800 h 1832532"/>
              <a:gd name="connsiteX22" fmla="*/ 2310260 w 2440889"/>
              <a:gd name="connsiteY22" fmla="*/ 1795209 h 1832532"/>
              <a:gd name="connsiteX23" fmla="*/ 2224418 w 2440889"/>
              <a:gd name="connsiteY23" fmla="*/ 1769084 h 1832532"/>
              <a:gd name="connsiteX24" fmla="*/ 2164702 w 2440889"/>
              <a:gd name="connsiteY24" fmla="*/ 1757887 h 1832532"/>
              <a:gd name="connsiteX25" fmla="*/ 2071396 w 2440889"/>
              <a:gd name="connsiteY25" fmla="*/ 1754155 h 1832532"/>
              <a:gd name="connsiteX26" fmla="*/ 1843729 w 2440889"/>
              <a:gd name="connsiteY26" fmla="*/ 1724297 h 1832532"/>
              <a:gd name="connsiteX27" fmla="*/ 1582472 w 2440889"/>
              <a:gd name="connsiteY27" fmla="*/ 1664581 h 1832532"/>
              <a:gd name="connsiteX28" fmla="*/ 1541417 w 2440889"/>
              <a:gd name="connsiteY28" fmla="*/ 1645920 h 1832532"/>
              <a:gd name="connsiteX29" fmla="*/ 1522756 w 2440889"/>
              <a:gd name="connsiteY29" fmla="*/ 1634723 h 1832532"/>
              <a:gd name="connsiteX30" fmla="*/ 1526489 w 2440889"/>
              <a:gd name="connsiteY30" fmla="*/ 1616062 h 1832532"/>
              <a:gd name="connsiteX31" fmla="*/ 1604866 w 2440889"/>
              <a:gd name="connsiteY31" fmla="*/ 1604865 h 1832532"/>
              <a:gd name="connsiteX32" fmla="*/ 1750423 w 2440889"/>
              <a:gd name="connsiteY32" fmla="*/ 1571275 h 1832532"/>
              <a:gd name="connsiteX33" fmla="*/ 1944500 w 2440889"/>
              <a:gd name="connsiteY33" fmla="*/ 1507827 h 1832532"/>
              <a:gd name="connsiteX34" fmla="*/ 2090057 w 2440889"/>
              <a:gd name="connsiteY34" fmla="*/ 1448111 h 1832532"/>
              <a:gd name="connsiteX35" fmla="*/ 2119915 w 2440889"/>
              <a:gd name="connsiteY35" fmla="*/ 1433182 h 1832532"/>
              <a:gd name="connsiteX36" fmla="*/ 2119915 w 2440889"/>
              <a:gd name="connsiteY36" fmla="*/ 1414520 h 1832532"/>
              <a:gd name="connsiteX37" fmla="*/ 2108719 w 2440889"/>
              <a:gd name="connsiteY37" fmla="*/ 1373466 h 1832532"/>
              <a:gd name="connsiteX38" fmla="*/ 2075129 w 2440889"/>
              <a:gd name="connsiteY38" fmla="*/ 1354805 h 1832532"/>
              <a:gd name="connsiteX39" fmla="*/ 1974358 w 2440889"/>
              <a:gd name="connsiteY39" fmla="*/ 1291356 h 1832532"/>
              <a:gd name="connsiteX40" fmla="*/ 1563811 w 2440889"/>
              <a:gd name="connsiteY40" fmla="*/ 1048760 h 1832532"/>
              <a:gd name="connsiteX41" fmla="*/ 977849 w 2440889"/>
              <a:gd name="connsiteY41" fmla="*/ 697929 h 1832532"/>
              <a:gd name="connsiteX42" fmla="*/ 544908 w 2440889"/>
              <a:gd name="connsiteY42" fmla="*/ 455334 h 1832532"/>
              <a:gd name="connsiteX43" fmla="*/ 209006 w 2440889"/>
              <a:gd name="connsiteY43" fmla="*/ 279918 h 1832532"/>
              <a:gd name="connsiteX44" fmla="*/ 0 w 2440889"/>
              <a:gd name="connsiteY44" fmla="*/ 0 h 1832532"/>
              <a:gd name="connsiteX45" fmla="*/ 149290 w 2440889"/>
              <a:gd name="connsiteY45" fmla="*/ 78377 h 1832532"/>
              <a:gd name="connsiteX0" fmla="*/ 0 w 2291599"/>
              <a:gd name="connsiteY0" fmla="*/ 0 h 1754155"/>
              <a:gd name="connsiteX1" fmla="*/ 1052493 w 2291599"/>
              <a:gd name="connsiteY1" fmla="*/ 559837 h 1754155"/>
              <a:gd name="connsiteX2" fmla="*/ 1328679 w 2291599"/>
              <a:gd name="connsiteY2" fmla="*/ 727788 h 1754155"/>
              <a:gd name="connsiteX3" fmla="*/ 1728030 w 2291599"/>
              <a:gd name="connsiteY3" fmla="*/ 959187 h 1754155"/>
              <a:gd name="connsiteX4" fmla="*/ 1847461 w 2291599"/>
              <a:gd name="connsiteY4" fmla="*/ 1030099 h 1754155"/>
              <a:gd name="connsiteX5" fmla="*/ 1892248 w 2291599"/>
              <a:gd name="connsiteY5" fmla="*/ 1052493 h 1754155"/>
              <a:gd name="connsiteX6" fmla="*/ 1989287 w 2291599"/>
              <a:gd name="connsiteY6" fmla="*/ 1082351 h 1754155"/>
              <a:gd name="connsiteX7" fmla="*/ 2071396 w 2291599"/>
              <a:gd name="connsiteY7" fmla="*/ 1101012 h 1754155"/>
              <a:gd name="connsiteX8" fmla="*/ 2119915 w 2291599"/>
              <a:gd name="connsiteY8" fmla="*/ 1112209 h 1754155"/>
              <a:gd name="connsiteX9" fmla="*/ 2138576 w 2291599"/>
              <a:gd name="connsiteY9" fmla="*/ 1123405 h 1754155"/>
              <a:gd name="connsiteX10" fmla="*/ 2149773 w 2291599"/>
              <a:gd name="connsiteY10" fmla="*/ 1149531 h 1754155"/>
              <a:gd name="connsiteX11" fmla="*/ 2175899 w 2291599"/>
              <a:gd name="connsiteY11" fmla="*/ 1239105 h 1754155"/>
              <a:gd name="connsiteX12" fmla="*/ 2235615 w 2291599"/>
              <a:gd name="connsiteY12" fmla="*/ 1403324 h 1754155"/>
              <a:gd name="connsiteX13" fmla="*/ 2258008 w 2291599"/>
              <a:gd name="connsiteY13" fmla="*/ 1455575 h 1754155"/>
              <a:gd name="connsiteX14" fmla="*/ 2272937 w 2291599"/>
              <a:gd name="connsiteY14" fmla="*/ 1515291 h 1754155"/>
              <a:gd name="connsiteX15" fmla="*/ 2284134 w 2291599"/>
              <a:gd name="connsiteY15" fmla="*/ 1589936 h 1754155"/>
              <a:gd name="connsiteX16" fmla="*/ 2291599 w 2291599"/>
              <a:gd name="connsiteY16" fmla="*/ 1653384 h 1754155"/>
              <a:gd name="connsiteX17" fmla="*/ 2291599 w 2291599"/>
              <a:gd name="connsiteY17" fmla="*/ 1701903 h 1754155"/>
              <a:gd name="connsiteX18" fmla="*/ 2284134 w 2291599"/>
              <a:gd name="connsiteY18" fmla="*/ 1724297 h 1754155"/>
              <a:gd name="connsiteX19" fmla="*/ 2265473 w 2291599"/>
              <a:gd name="connsiteY19" fmla="*/ 1746690 h 1754155"/>
              <a:gd name="connsiteX20" fmla="*/ 2246812 w 2291599"/>
              <a:gd name="connsiteY20" fmla="*/ 1754155 h 1754155"/>
              <a:gd name="connsiteX21" fmla="*/ 2228150 w 2291599"/>
              <a:gd name="connsiteY21" fmla="*/ 1750423 h 1754155"/>
              <a:gd name="connsiteX22" fmla="*/ 2160970 w 2291599"/>
              <a:gd name="connsiteY22" fmla="*/ 1716832 h 1754155"/>
              <a:gd name="connsiteX23" fmla="*/ 2075128 w 2291599"/>
              <a:gd name="connsiteY23" fmla="*/ 1690707 h 1754155"/>
              <a:gd name="connsiteX24" fmla="*/ 2015412 w 2291599"/>
              <a:gd name="connsiteY24" fmla="*/ 1679510 h 1754155"/>
              <a:gd name="connsiteX25" fmla="*/ 1922106 w 2291599"/>
              <a:gd name="connsiteY25" fmla="*/ 1675778 h 1754155"/>
              <a:gd name="connsiteX26" fmla="*/ 1694439 w 2291599"/>
              <a:gd name="connsiteY26" fmla="*/ 1645920 h 1754155"/>
              <a:gd name="connsiteX27" fmla="*/ 1433182 w 2291599"/>
              <a:gd name="connsiteY27" fmla="*/ 1586204 h 1754155"/>
              <a:gd name="connsiteX28" fmla="*/ 1392127 w 2291599"/>
              <a:gd name="connsiteY28" fmla="*/ 1567543 h 1754155"/>
              <a:gd name="connsiteX29" fmla="*/ 1373466 w 2291599"/>
              <a:gd name="connsiteY29" fmla="*/ 1556346 h 1754155"/>
              <a:gd name="connsiteX30" fmla="*/ 1377199 w 2291599"/>
              <a:gd name="connsiteY30" fmla="*/ 1537685 h 1754155"/>
              <a:gd name="connsiteX31" fmla="*/ 1455576 w 2291599"/>
              <a:gd name="connsiteY31" fmla="*/ 1526488 h 1754155"/>
              <a:gd name="connsiteX32" fmla="*/ 1601133 w 2291599"/>
              <a:gd name="connsiteY32" fmla="*/ 1492898 h 1754155"/>
              <a:gd name="connsiteX33" fmla="*/ 1795210 w 2291599"/>
              <a:gd name="connsiteY33" fmla="*/ 1429450 h 1754155"/>
              <a:gd name="connsiteX34" fmla="*/ 1940767 w 2291599"/>
              <a:gd name="connsiteY34" fmla="*/ 1369734 h 1754155"/>
              <a:gd name="connsiteX35" fmla="*/ 1970625 w 2291599"/>
              <a:gd name="connsiteY35" fmla="*/ 1354805 h 1754155"/>
              <a:gd name="connsiteX36" fmla="*/ 1970625 w 2291599"/>
              <a:gd name="connsiteY36" fmla="*/ 1336143 h 1754155"/>
              <a:gd name="connsiteX37" fmla="*/ 1959429 w 2291599"/>
              <a:gd name="connsiteY37" fmla="*/ 1295089 h 1754155"/>
              <a:gd name="connsiteX38" fmla="*/ 1925839 w 2291599"/>
              <a:gd name="connsiteY38" fmla="*/ 1276428 h 1754155"/>
              <a:gd name="connsiteX39" fmla="*/ 1825068 w 2291599"/>
              <a:gd name="connsiteY39" fmla="*/ 1212979 h 1754155"/>
              <a:gd name="connsiteX40" fmla="*/ 1414521 w 2291599"/>
              <a:gd name="connsiteY40" fmla="*/ 970383 h 1754155"/>
              <a:gd name="connsiteX41" fmla="*/ 828559 w 2291599"/>
              <a:gd name="connsiteY41" fmla="*/ 619552 h 1754155"/>
              <a:gd name="connsiteX42" fmla="*/ 395618 w 2291599"/>
              <a:gd name="connsiteY42" fmla="*/ 376957 h 1754155"/>
              <a:gd name="connsiteX43" fmla="*/ 59716 w 2291599"/>
              <a:gd name="connsiteY43" fmla="*/ 201541 h 1754155"/>
              <a:gd name="connsiteX44" fmla="*/ 0 w 2291599"/>
              <a:gd name="connsiteY44" fmla="*/ 0 h 1754155"/>
              <a:gd name="connsiteX0" fmla="*/ 0 w 2231883"/>
              <a:gd name="connsiteY0" fmla="*/ 0 h 1552614"/>
              <a:gd name="connsiteX1" fmla="*/ 992777 w 2231883"/>
              <a:gd name="connsiteY1" fmla="*/ 358296 h 1552614"/>
              <a:gd name="connsiteX2" fmla="*/ 1268963 w 2231883"/>
              <a:gd name="connsiteY2" fmla="*/ 526247 h 1552614"/>
              <a:gd name="connsiteX3" fmla="*/ 1668314 w 2231883"/>
              <a:gd name="connsiteY3" fmla="*/ 757646 h 1552614"/>
              <a:gd name="connsiteX4" fmla="*/ 1787745 w 2231883"/>
              <a:gd name="connsiteY4" fmla="*/ 828558 h 1552614"/>
              <a:gd name="connsiteX5" fmla="*/ 1832532 w 2231883"/>
              <a:gd name="connsiteY5" fmla="*/ 850952 h 1552614"/>
              <a:gd name="connsiteX6" fmla="*/ 1929571 w 2231883"/>
              <a:gd name="connsiteY6" fmla="*/ 880810 h 1552614"/>
              <a:gd name="connsiteX7" fmla="*/ 2011680 w 2231883"/>
              <a:gd name="connsiteY7" fmla="*/ 899471 h 1552614"/>
              <a:gd name="connsiteX8" fmla="*/ 2060199 w 2231883"/>
              <a:gd name="connsiteY8" fmla="*/ 910668 h 1552614"/>
              <a:gd name="connsiteX9" fmla="*/ 2078860 w 2231883"/>
              <a:gd name="connsiteY9" fmla="*/ 921864 h 1552614"/>
              <a:gd name="connsiteX10" fmla="*/ 2090057 w 2231883"/>
              <a:gd name="connsiteY10" fmla="*/ 947990 h 1552614"/>
              <a:gd name="connsiteX11" fmla="*/ 2116183 w 2231883"/>
              <a:gd name="connsiteY11" fmla="*/ 1037564 h 1552614"/>
              <a:gd name="connsiteX12" fmla="*/ 2175899 w 2231883"/>
              <a:gd name="connsiteY12" fmla="*/ 1201783 h 1552614"/>
              <a:gd name="connsiteX13" fmla="*/ 2198292 w 2231883"/>
              <a:gd name="connsiteY13" fmla="*/ 1254034 h 1552614"/>
              <a:gd name="connsiteX14" fmla="*/ 2213221 w 2231883"/>
              <a:gd name="connsiteY14" fmla="*/ 1313750 h 1552614"/>
              <a:gd name="connsiteX15" fmla="*/ 2224418 w 2231883"/>
              <a:gd name="connsiteY15" fmla="*/ 1388395 h 1552614"/>
              <a:gd name="connsiteX16" fmla="*/ 2231883 w 2231883"/>
              <a:gd name="connsiteY16" fmla="*/ 1451843 h 1552614"/>
              <a:gd name="connsiteX17" fmla="*/ 2231883 w 2231883"/>
              <a:gd name="connsiteY17" fmla="*/ 1500362 h 1552614"/>
              <a:gd name="connsiteX18" fmla="*/ 2224418 w 2231883"/>
              <a:gd name="connsiteY18" fmla="*/ 1522756 h 1552614"/>
              <a:gd name="connsiteX19" fmla="*/ 2205757 w 2231883"/>
              <a:gd name="connsiteY19" fmla="*/ 1545149 h 1552614"/>
              <a:gd name="connsiteX20" fmla="*/ 2187096 w 2231883"/>
              <a:gd name="connsiteY20" fmla="*/ 1552614 h 1552614"/>
              <a:gd name="connsiteX21" fmla="*/ 2168434 w 2231883"/>
              <a:gd name="connsiteY21" fmla="*/ 1548882 h 1552614"/>
              <a:gd name="connsiteX22" fmla="*/ 2101254 w 2231883"/>
              <a:gd name="connsiteY22" fmla="*/ 1515291 h 1552614"/>
              <a:gd name="connsiteX23" fmla="*/ 2015412 w 2231883"/>
              <a:gd name="connsiteY23" fmla="*/ 1489166 h 1552614"/>
              <a:gd name="connsiteX24" fmla="*/ 1955696 w 2231883"/>
              <a:gd name="connsiteY24" fmla="*/ 1477969 h 1552614"/>
              <a:gd name="connsiteX25" fmla="*/ 1862390 w 2231883"/>
              <a:gd name="connsiteY25" fmla="*/ 1474237 h 1552614"/>
              <a:gd name="connsiteX26" fmla="*/ 1634723 w 2231883"/>
              <a:gd name="connsiteY26" fmla="*/ 1444379 h 1552614"/>
              <a:gd name="connsiteX27" fmla="*/ 1373466 w 2231883"/>
              <a:gd name="connsiteY27" fmla="*/ 1384663 h 1552614"/>
              <a:gd name="connsiteX28" fmla="*/ 1332411 w 2231883"/>
              <a:gd name="connsiteY28" fmla="*/ 1366002 h 1552614"/>
              <a:gd name="connsiteX29" fmla="*/ 1313750 w 2231883"/>
              <a:gd name="connsiteY29" fmla="*/ 1354805 h 1552614"/>
              <a:gd name="connsiteX30" fmla="*/ 1317483 w 2231883"/>
              <a:gd name="connsiteY30" fmla="*/ 1336144 h 1552614"/>
              <a:gd name="connsiteX31" fmla="*/ 1395860 w 2231883"/>
              <a:gd name="connsiteY31" fmla="*/ 1324947 h 1552614"/>
              <a:gd name="connsiteX32" fmla="*/ 1541417 w 2231883"/>
              <a:gd name="connsiteY32" fmla="*/ 1291357 h 1552614"/>
              <a:gd name="connsiteX33" fmla="*/ 1735494 w 2231883"/>
              <a:gd name="connsiteY33" fmla="*/ 1227909 h 1552614"/>
              <a:gd name="connsiteX34" fmla="*/ 1881051 w 2231883"/>
              <a:gd name="connsiteY34" fmla="*/ 1168193 h 1552614"/>
              <a:gd name="connsiteX35" fmla="*/ 1910909 w 2231883"/>
              <a:gd name="connsiteY35" fmla="*/ 1153264 h 1552614"/>
              <a:gd name="connsiteX36" fmla="*/ 1910909 w 2231883"/>
              <a:gd name="connsiteY36" fmla="*/ 1134602 h 1552614"/>
              <a:gd name="connsiteX37" fmla="*/ 1899713 w 2231883"/>
              <a:gd name="connsiteY37" fmla="*/ 1093548 h 1552614"/>
              <a:gd name="connsiteX38" fmla="*/ 1866123 w 2231883"/>
              <a:gd name="connsiteY38" fmla="*/ 1074887 h 1552614"/>
              <a:gd name="connsiteX39" fmla="*/ 1765352 w 2231883"/>
              <a:gd name="connsiteY39" fmla="*/ 1011438 h 1552614"/>
              <a:gd name="connsiteX40" fmla="*/ 1354805 w 2231883"/>
              <a:gd name="connsiteY40" fmla="*/ 768842 h 1552614"/>
              <a:gd name="connsiteX41" fmla="*/ 768843 w 2231883"/>
              <a:gd name="connsiteY41" fmla="*/ 418011 h 1552614"/>
              <a:gd name="connsiteX42" fmla="*/ 335902 w 2231883"/>
              <a:gd name="connsiteY42" fmla="*/ 175416 h 1552614"/>
              <a:gd name="connsiteX43" fmla="*/ 0 w 2231883"/>
              <a:gd name="connsiteY43" fmla="*/ 0 h 1552614"/>
              <a:gd name="connsiteX0" fmla="*/ 0 w 1895981"/>
              <a:gd name="connsiteY0" fmla="*/ 0 h 1377198"/>
              <a:gd name="connsiteX1" fmla="*/ 656875 w 1895981"/>
              <a:gd name="connsiteY1" fmla="*/ 182880 h 1377198"/>
              <a:gd name="connsiteX2" fmla="*/ 933061 w 1895981"/>
              <a:gd name="connsiteY2" fmla="*/ 350831 h 1377198"/>
              <a:gd name="connsiteX3" fmla="*/ 1332412 w 1895981"/>
              <a:gd name="connsiteY3" fmla="*/ 582230 h 1377198"/>
              <a:gd name="connsiteX4" fmla="*/ 1451843 w 1895981"/>
              <a:gd name="connsiteY4" fmla="*/ 653142 h 1377198"/>
              <a:gd name="connsiteX5" fmla="*/ 1496630 w 1895981"/>
              <a:gd name="connsiteY5" fmla="*/ 675536 h 1377198"/>
              <a:gd name="connsiteX6" fmla="*/ 1593669 w 1895981"/>
              <a:gd name="connsiteY6" fmla="*/ 705394 h 1377198"/>
              <a:gd name="connsiteX7" fmla="*/ 1675778 w 1895981"/>
              <a:gd name="connsiteY7" fmla="*/ 724055 h 1377198"/>
              <a:gd name="connsiteX8" fmla="*/ 1724297 w 1895981"/>
              <a:gd name="connsiteY8" fmla="*/ 735252 h 1377198"/>
              <a:gd name="connsiteX9" fmla="*/ 1742958 w 1895981"/>
              <a:gd name="connsiteY9" fmla="*/ 746448 h 1377198"/>
              <a:gd name="connsiteX10" fmla="*/ 1754155 w 1895981"/>
              <a:gd name="connsiteY10" fmla="*/ 772574 h 1377198"/>
              <a:gd name="connsiteX11" fmla="*/ 1780281 w 1895981"/>
              <a:gd name="connsiteY11" fmla="*/ 862148 h 1377198"/>
              <a:gd name="connsiteX12" fmla="*/ 1839997 w 1895981"/>
              <a:gd name="connsiteY12" fmla="*/ 1026367 h 1377198"/>
              <a:gd name="connsiteX13" fmla="*/ 1862390 w 1895981"/>
              <a:gd name="connsiteY13" fmla="*/ 1078618 h 1377198"/>
              <a:gd name="connsiteX14" fmla="*/ 1877319 w 1895981"/>
              <a:gd name="connsiteY14" fmla="*/ 1138334 h 1377198"/>
              <a:gd name="connsiteX15" fmla="*/ 1888516 w 1895981"/>
              <a:gd name="connsiteY15" fmla="*/ 1212979 h 1377198"/>
              <a:gd name="connsiteX16" fmla="*/ 1895981 w 1895981"/>
              <a:gd name="connsiteY16" fmla="*/ 1276427 h 1377198"/>
              <a:gd name="connsiteX17" fmla="*/ 1895981 w 1895981"/>
              <a:gd name="connsiteY17" fmla="*/ 1324946 h 1377198"/>
              <a:gd name="connsiteX18" fmla="*/ 1888516 w 1895981"/>
              <a:gd name="connsiteY18" fmla="*/ 1347340 h 1377198"/>
              <a:gd name="connsiteX19" fmla="*/ 1869855 w 1895981"/>
              <a:gd name="connsiteY19" fmla="*/ 1369733 h 1377198"/>
              <a:gd name="connsiteX20" fmla="*/ 1851194 w 1895981"/>
              <a:gd name="connsiteY20" fmla="*/ 1377198 h 1377198"/>
              <a:gd name="connsiteX21" fmla="*/ 1832532 w 1895981"/>
              <a:gd name="connsiteY21" fmla="*/ 1373466 h 1377198"/>
              <a:gd name="connsiteX22" fmla="*/ 1765352 w 1895981"/>
              <a:gd name="connsiteY22" fmla="*/ 1339875 h 1377198"/>
              <a:gd name="connsiteX23" fmla="*/ 1679510 w 1895981"/>
              <a:gd name="connsiteY23" fmla="*/ 1313750 h 1377198"/>
              <a:gd name="connsiteX24" fmla="*/ 1619794 w 1895981"/>
              <a:gd name="connsiteY24" fmla="*/ 1302553 h 1377198"/>
              <a:gd name="connsiteX25" fmla="*/ 1526488 w 1895981"/>
              <a:gd name="connsiteY25" fmla="*/ 1298821 h 1377198"/>
              <a:gd name="connsiteX26" fmla="*/ 1298821 w 1895981"/>
              <a:gd name="connsiteY26" fmla="*/ 1268963 h 1377198"/>
              <a:gd name="connsiteX27" fmla="*/ 1037564 w 1895981"/>
              <a:gd name="connsiteY27" fmla="*/ 1209247 h 1377198"/>
              <a:gd name="connsiteX28" fmla="*/ 996509 w 1895981"/>
              <a:gd name="connsiteY28" fmla="*/ 1190586 h 1377198"/>
              <a:gd name="connsiteX29" fmla="*/ 977848 w 1895981"/>
              <a:gd name="connsiteY29" fmla="*/ 1179389 h 1377198"/>
              <a:gd name="connsiteX30" fmla="*/ 981581 w 1895981"/>
              <a:gd name="connsiteY30" fmla="*/ 1160728 h 1377198"/>
              <a:gd name="connsiteX31" fmla="*/ 1059958 w 1895981"/>
              <a:gd name="connsiteY31" fmla="*/ 1149531 h 1377198"/>
              <a:gd name="connsiteX32" fmla="*/ 1205515 w 1895981"/>
              <a:gd name="connsiteY32" fmla="*/ 1115941 h 1377198"/>
              <a:gd name="connsiteX33" fmla="*/ 1399592 w 1895981"/>
              <a:gd name="connsiteY33" fmla="*/ 1052493 h 1377198"/>
              <a:gd name="connsiteX34" fmla="*/ 1545149 w 1895981"/>
              <a:gd name="connsiteY34" fmla="*/ 992777 h 1377198"/>
              <a:gd name="connsiteX35" fmla="*/ 1575007 w 1895981"/>
              <a:gd name="connsiteY35" fmla="*/ 977848 h 1377198"/>
              <a:gd name="connsiteX36" fmla="*/ 1575007 w 1895981"/>
              <a:gd name="connsiteY36" fmla="*/ 959186 h 1377198"/>
              <a:gd name="connsiteX37" fmla="*/ 1563811 w 1895981"/>
              <a:gd name="connsiteY37" fmla="*/ 918132 h 1377198"/>
              <a:gd name="connsiteX38" fmla="*/ 1530221 w 1895981"/>
              <a:gd name="connsiteY38" fmla="*/ 899471 h 1377198"/>
              <a:gd name="connsiteX39" fmla="*/ 1429450 w 1895981"/>
              <a:gd name="connsiteY39" fmla="*/ 836022 h 1377198"/>
              <a:gd name="connsiteX40" fmla="*/ 1018903 w 1895981"/>
              <a:gd name="connsiteY40" fmla="*/ 593426 h 1377198"/>
              <a:gd name="connsiteX41" fmla="*/ 432941 w 1895981"/>
              <a:gd name="connsiteY41" fmla="*/ 242595 h 1377198"/>
              <a:gd name="connsiteX42" fmla="*/ 0 w 1895981"/>
              <a:gd name="connsiteY42" fmla="*/ 0 h 1377198"/>
              <a:gd name="connsiteX0" fmla="*/ 0 w 1463040"/>
              <a:gd name="connsiteY0" fmla="*/ 59715 h 1194318"/>
              <a:gd name="connsiteX1" fmla="*/ 223934 w 1463040"/>
              <a:gd name="connsiteY1" fmla="*/ 0 h 1194318"/>
              <a:gd name="connsiteX2" fmla="*/ 500120 w 1463040"/>
              <a:gd name="connsiteY2" fmla="*/ 167951 h 1194318"/>
              <a:gd name="connsiteX3" fmla="*/ 899471 w 1463040"/>
              <a:gd name="connsiteY3" fmla="*/ 399350 h 1194318"/>
              <a:gd name="connsiteX4" fmla="*/ 1018902 w 1463040"/>
              <a:gd name="connsiteY4" fmla="*/ 470262 h 1194318"/>
              <a:gd name="connsiteX5" fmla="*/ 1063689 w 1463040"/>
              <a:gd name="connsiteY5" fmla="*/ 492656 h 1194318"/>
              <a:gd name="connsiteX6" fmla="*/ 1160728 w 1463040"/>
              <a:gd name="connsiteY6" fmla="*/ 522514 h 1194318"/>
              <a:gd name="connsiteX7" fmla="*/ 1242837 w 1463040"/>
              <a:gd name="connsiteY7" fmla="*/ 541175 h 1194318"/>
              <a:gd name="connsiteX8" fmla="*/ 1291356 w 1463040"/>
              <a:gd name="connsiteY8" fmla="*/ 552372 h 1194318"/>
              <a:gd name="connsiteX9" fmla="*/ 1310017 w 1463040"/>
              <a:gd name="connsiteY9" fmla="*/ 563568 h 1194318"/>
              <a:gd name="connsiteX10" fmla="*/ 1321214 w 1463040"/>
              <a:gd name="connsiteY10" fmla="*/ 589694 h 1194318"/>
              <a:gd name="connsiteX11" fmla="*/ 1347340 w 1463040"/>
              <a:gd name="connsiteY11" fmla="*/ 679268 h 1194318"/>
              <a:gd name="connsiteX12" fmla="*/ 1407056 w 1463040"/>
              <a:gd name="connsiteY12" fmla="*/ 843487 h 1194318"/>
              <a:gd name="connsiteX13" fmla="*/ 1429449 w 1463040"/>
              <a:gd name="connsiteY13" fmla="*/ 895738 h 1194318"/>
              <a:gd name="connsiteX14" fmla="*/ 1444378 w 1463040"/>
              <a:gd name="connsiteY14" fmla="*/ 955454 h 1194318"/>
              <a:gd name="connsiteX15" fmla="*/ 1455575 w 1463040"/>
              <a:gd name="connsiteY15" fmla="*/ 1030099 h 1194318"/>
              <a:gd name="connsiteX16" fmla="*/ 1463040 w 1463040"/>
              <a:gd name="connsiteY16" fmla="*/ 1093547 h 1194318"/>
              <a:gd name="connsiteX17" fmla="*/ 1463040 w 1463040"/>
              <a:gd name="connsiteY17" fmla="*/ 1142066 h 1194318"/>
              <a:gd name="connsiteX18" fmla="*/ 1455575 w 1463040"/>
              <a:gd name="connsiteY18" fmla="*/ 1164460 h 1194318"/>
              <a:gd name="connsiteX19" fmla="*/ 1436914 w 1463040"/>
              <a:gd name="connsiteY19" fmla="*/ 1186853 h 1194318"/>
              <a:gd name="connsiteX20" fmla="*/ 1418253 w 1463040"/>
              <a:gd name="connsiteY20" fmla="*/ 1194318 h 1194318"/>
              <a:gd name="connsiteX21" fmla="*/ 1399591 w 1463040"/>
              <a:gd name="connsiteY21" fmla="*/ 1190586 h 1194318"/>
              <a:gd name="connsiteX22" fmla="*/ 1332411 w 1463040"/>
              <a:gd name="connsiteY22" fmla="*/ 1156995 h 1194318"/>
              <a:gd name="connsiteX23" fmla="*/ 1246569 w 1463040"/>
              <a:gd name="connsiteY23" fmla="*/ 1130870 h 1194318"/>
              <a:gd name="connsiteX24" fmla="*/ 1186853 w 1463040"/>
              <a:gd name="connsiteY24" fmla="*/ 1119673 h 1194318"/>
              <a:gd name="connsiteX25" fmla="*/ 1093547 w 1463040"/>
              <a:gd name="connsiteY25" fmla="*/ 1115941 h 1194318"/>
              <a:gd name="connsiteX26" fmla="*/ 865880 w 1463040"/>
              <a:gd name="connsiteY26" fmla="*/ 1086083 h 1194318"/>
              <a:gd name="connsiteX27" fmla="*/ 604623 w 1463040"/>
              <a:gd name="connsiteY27" fmla="*/ 1026367 h 1194318"/>
              <a:gd name="connsiteX28" fmla="*/ 563568 w 1463040"/>
              <a:gd name="connsiteY28" fmla="*/ 1007706 h 1194318"/>
              <a:gd name="connsiteX29" fmla="*/ 544907 w 1463040"/>
              <a:gd name="connsiteY29" fmla="*/ 996509 h 1194318"/>
              <a:gd name="connsiteX30" fmla="*/ 548640 w 1463040"/>
              <a:gd name="connsiteY30" fmla="*/ 977848 h 1194318"/>
              <a:gd name="connsiteX31" fmla="*/ 627017 w 1463040"/>
              <a:gd name="connsiteY31" fmla="*/ 966651 h 1194318"/>
              <a:gd name="connsiteX32" fmla="*/ 772574 w 1463040"/>
              <a:gd name="connsiteY32" fmla="*/ 933061 h 1194318"/>
              <a:gd name="connsiteX33" fmla="*/ 966651 w 1463040"/>
              <a:gd name="connsiteY33" fmla="*/ 869613 h 1194318"/>
              <a:gd name="connsiteX34" fmla="*/ 1112208 w 1463040"/>
              <a:gd name="connsiteY34" fmla="*/ 809897 h 1194318"/>
              <a:gd name="connsiteX35" fmla="*/ 1142066 w 1463040"/>
              <a:gd name="connsiteY35" fmla="*/ 794968 h 1194318"/>
              <a:gd name="connsiteX36" fmla="*/ 1142066 w 1463040"/>
              <a:gd name="connsiteY36" fmla="*/ 776306 h 1194318"/>
              <a:gd name="connsiteX37" fmla="*/ 1130870 w 1463040"/>
              <a:gd name="connsiteY37" fmla="*/ 735252 h 1194318"/>
              <a:gd name="connsiteX38" fmla="*/ 1097280 w 1463040"/>
              <a:gd name="connsiteY38" fmla="*/ 716591 h 1194318"/>
              <a:gd name="connsiteX39" fmla="*/ 996509 w 1463040"/>
              <a:gd name="connsiteY39" fmla="*/ 653142 h 1194318"/>
              <a:gd name="connsiteX40" fmla="*/ 585962 w 1463040"/>
              <a:gd name="connsiteY40" fmla="*/ 410546 h 1194318"/>
              <a:gd name="connsiteX41" fmla="*/ 0 w 1463040"/>
              <a:gd name="connsiteY41" fmla="*/ 59715 h 1194318"/>
              <a:gd name="connsiteX0" fmla="*/ 362028 w 1239106"/>
              <a:gd name="connsiteY0" fmla="*/ 410546 h 1194318"/>
              <a:gd name="connsiteX1" fmla="*/ 0 w 1239106"/>
              <a:gd name="connsiteY1" fmla="*/ 0 h 1194318"/>
              <a:gd name="connsiteX2" fmla="*/ 276186 w 1239106"/>
              <a:gd name="connsiteY2" fmla="*/ 167951 h 1194318"/>
              <a:gd name="connsiteX3" fmla="*/ 675537 w 1239106"/>
              <a:gd name="connsiteY3" fmla="*/ 399350 h 1194318"/>
              <a:gd name="connsiteX4" fmla="*/ 794968 w 1239106"/>
              <a:gd name="connsiteY4" fmla="*/ 470262 h 1194318"/>
              <a:gd name="connsiteX5" fmla="*/ 839755 w 1239106"/>
              <a:gd name="connsiteY5" fmla="*/ 492656 h 1194318"/>
              <a:gd name="connsiteX6" fmla="*/ 936794 w 1239106"/>
              <a:gd name="connsiteY6" fmla="*/ 522514 h 1194318"/>
              <a:gd name="connsiteX7" fmla="*/ 1018903 w 1239106"/>
              <a:gd name="connsiteY7" fmla="*/ 541175 h 1194318"/>
              <a:gd name="connsiteX8" fmla="*/ 1067422 w 1239106"/>
              <a:gd name="connsiteY8" fmla="*/ 552372 h 1194318"/>
              <a:gd name="connsiteX9" fmla="*/ 1086083 w 1239106"/>
              <a:gd name="connsiteY9" fmla="*/ 563568 h 1194318"/>
              <a:gd name="connsiteX10" fmla="*/ 1097280 w 1239106"/>
              <a:gd name="connsiteY10" fmla="*/ 589694 h 1194318"/>
              <a:gd name="connsiteX11" fmla="*/ 1123406 w 1239106"/>
              <a:gd name="connsiteY11" fmla="*/ 679268 h 1194318"/>
              <a:gd name="connsiteX12" fmla="*/ 1183122 w 1239106"/>
              <a:gd name="connsiteY12" fmla="*/ 843487 h 1194318"/>
              <a:gd name="connsiteX13" fmla="*/ 1205515 w 1239106"/>
              <a:gd name="connsiteY13" fmla="*/ 895738 h 1194318"/>
              <a:gd name="connsiteX14" fmla="*/ 1220444 w 1239106"/>
              <a:gd name="connsiteY14" fmla="*/ 955454 h 1194318"/>
              <a:gd name="connsiteX15" fmla="*/ 1231641 w 1239106"/>
              <a:gd name="connsiteY15" fmla="*/ 1030099 h 1194318"/>
              <a:gd name="connsiteX16" fmla="*/ 1239106 w 1239106"/>
              <a:gd name="connsiteY16" fmla="*/ 1093547 h 1194318"/>
              <a:gd name="connsiteX17" fmla="*/ 1239106 w 1239106"/>
              <a:gd name="connsiteY17" fmla="*/ 1142066 h 1194318"/>
              <a:gd name="connsiteX18" fmla="*/ 1231641 w 1239106"/>
              <a:gd name="connsiteY18" fmla="*/ 1164460 h 1194318"/>
              <a:gd name="connsiteX19" fmla="*/ 1212980 w 1239106"/>
              <a:gd name="connsiteY19" fmla="*/ 1186853 h 1194318"/>
              <a:gd name="connsiteX20" fmla="*/ 1194319 w 1239106"/>
              <a:gd name="connsiteY20" fmla="*/ 1194318 h 1194318"/>
              <a:gd name="connsiteX21" fmla="*/ 1175657 w 1239106"/>
              <a:gd name="connsiteY21" fmla="*/ 1190586 h 1194318"/>
              <a:gd name="connsiteX22" fmla="*/ 1108477 w 1239106"/>
              <a:gd name="connsiteY22" fmla="*/ 1156995 h 1194318"/>
              <a:gd name="connsiteX23" fmla="*/ 1022635 w 1239106"/>
              <a:gd name="connsiteY23" fmla="*/ 1130870 h 1194318"/>
              <a:gd name="connsiteX24" fmla="*/ 962919 w 1239106"/>
              <a:gd name="connsiteY24" fmla="*/ 1119673 h 1194318"/>
              <a:gd name="connsiteX25" fmla="*/ 869613 w 1239106"/>
              <a:gd name="connsiteY25" fmla="*/ 1115941 h 1194318"/>
              <a:gd name="connsiteX26" fmla="*/ 641946 w 1239106"/>
              <a:gd name="connsiteY26" fmla="*/ 1086083 h 1194318"/>
              <a:gd name="connsiteX27" fmla="*/ 380689 w 1239106"/>
              <a:gd name="connsiteY27" fmla="*/ 1026367 h 1194318"/>
              <a:gd name="connsiteX28" fmla="*/ 339634 w 1239106"/>
              <a:gd name="connsiteY28" fmla="*/ 1007706 h 1194318"/>
              <a:gd name="connsiteX29" fmla="*/ 320973 w 1239106"/>
              <a:gd name="connsiteY29" fmla="*/ 996509 h 1194318"/>
              <a:gd name="connsiteX30" fmla="*/ 324706 w 1239106"/>
              <a:gd name="connsiteY30" fmla="*/ 977848 h 1194318"/>
              <a:gd name="connsiteX31" fmla="*/ 403083 w 1239106"/>
              <a:gd name="connsiteY31" fmla="*/ 966651 h 1194318"/>
              <a:gd name="connsiteX32" fmla="*/ 548640 w 1239106"/>
              <a:gd name="connsiteY32" fmla="*/ 933061 h 1194318"/>
              <a:gd name="connsiteX33" fmla="*/ 742717 w 1239106"/>
              <a:gd name="connsiteY33" fmla="*/ 869613 h 1194318"/>
              <a:gd name="connsiteX34" fmla="*/ 888274 w 1239106"/>
              <a:gd name="connsiteY34" fmla="*/ 809897 h 1194318"/>
              <a:gd name="connsiteX35" fmla="*/ 918132 w 1239106"/>
              <a:gd name="connsiteY35" fmla="*/ 794968 h 1194318"/>
              <a:gd name="connsiteX36" fmla="*/ 918132 w 1239106"/>
              <a:gd name="connsiteY36" fmla="*/ 776306 h 1194318"/>
              <a:gd name="connsiteX37" fmla="*/ 906936 w 1239106"/>
              <a:gd name="connsiteY37" fmla="*/ 735252 h 1194318"/>
              <a:gd name="connsiteX38" fmla="*/ 873346 w 1239106"/>
              <a:gd name="connsiteY38" fmla="*/ 716591 h 1194318"/>
              <a:gd name="connsiteX39" fmla="*/ 772575 w 1239106"/>
              <a:gd name="connsiteY39" fmla="*/ 653142 h 1194318"/>
              <a:gd name="connsiteX40" fmla="*/ 362028 w 1239106"/>
              <a:gd name="connsiteY40" fmla="*/ 410546 h 1194318"/>
              <a:gd name="connsiteX0" fmla="*/ 85842 w 962920"/>
              <a:gd name="connsiteY0" fmla="*/ 242595 h 1026367"/>
              <a:gd name="connsiteX1" fmla="*/ 0 w 962920"/>
              <a:gd name="connsiteY1" fmla="*/ 0 h 1026367"/>
              <a:gd name="connsiteX2" fmla="*/ 399351 w 962920"/>
              <a:gd name="connsiteY2" fmla="*/ 231399 h 1026367"/>
              <a:gd name="connsiteX3" fmla="*/ 518782 w 962920"/>
              <a:gd name="connsiteY3" fmla="*/ 302311 h 1026367"/>
              <a:gd name="connsiteX4" fmla="*/ 563569 w 962920"/>
              <a:gd name="connsiteY4" fmla="*/ 324705 h 1026367"/>
              <a:gd name="connsiteX5" fmla="*/ 660608 w 962920"/>
              <a:gd name="connsiteY5" fmla="*/ 354563 h 1026367"/>
              <a:gd name="connsiteX6" fmla="*/ 742717 w 962920"/>
              <a:gd name="connsiteY6" fmla="*/ 373224 h 1026367"/>
              <a:gd name="connsiteX7" fmla="*/ 791236 w 962920"/>
              <a:gd name="connsiteY7" fmla="*/ 384421 h 1026367"/>
              <a:gd name="connsiteX8" fmla="*/ 809897 w 962920"/>
              <a:gd name="connsiteY8" fmla="*/ 395617 h 1026367"/>
              <a:gd name="connsiteX9" fmla="*/ 821094 w 962920"/>
              <a:gd name="connsiteY9" fmla="*/ 421743 h 1026367"/>
              <a:gd name="connsiteX10" fmla="*/ 847220 w 962920"/>
              <a:gd name="connsiteY10" fmla="*/ 511317 h 1026367"/>
              <a:gd name="connsiteX11" fmla="*/ 906936 w 962920"/>
              <a:gd name="connsiteY11" fmla="*/ 675536 h 1026367"/>
              <a:gd name="connsiteX12" fmla="*/ 929329 w 962920"/>
              <a:gd name="connsiteY12" fmla="*/ 727787 h 1026367"/>
              <a:gd name="connsiteX13" fmla="*/ 944258 w 962920"/>
              <a:gd name="connsiteY13" fmla="*/ 787503 h 1026367"/>
              <a:gd name="connsiteX14" fmla="*/ 955455 w 962920"/>
              <a:gd name="connsiteY14" fmla="*/ 862148 h 1026367"/>
              <a:gd name="connsiteX15" fmla="*/ 962920 w 962920"/>
              <a:gd name="connsiteY15" fmla="*/ 925596 h 1026367"/>
              <a:gd name="connsiteX16" fmla="*/ 962920 w 962920"/>
              <a:gd name="connsiteY16" fmla="*/ 974115 h 1026367"/>
              <a:gd name="connsiteX17" fmla="*/ 955455 w 962920"/>
              <a:gd name="connsiteY17" fmla="*/ 996509 h 1026367"/>
              <a:gd name="connsiteX18" fmla="*/ 936794 w 962920"/>
              <a:gd name="connsiteY18" fmla="*/ 1018902 h 1026367"/>
              <a:gd name="connsiteX19" fmla="*/ 918133 w 962920"/>
              <a:gd name="connsiteY19" fmla="*/ 1026367 h 1026367"/>
              <a:gd name="connsiteX20" fmla="*/ 899471 w 962920"/>
              <a:gd name="connsiteY20" fmla="*/ 1022635 h 1026367"/>
              <a:gd name="connsiteX21" fmla="*/ 832291 w 962920"/>
              <a:gd name="connsiteY21" fmla="*/ 989044 h 1026367"/>
              <a:gd name="connsiteX22" fmla="*/ 746449 w 962920"/>
              <a:gd name="connsiteY22" fmla="*/ 962919 h 1026367"/>
              <a:gd name="connsiteX23" fmla="*/ 686733 w 962920"/>
              <a:gd name="connsiteY23" fmla="*/ 951722 h 1026367"/>
              <a:gd name="connsiteX24" fmla="*/ 593427 w 962920"/>
              <a:gd name="connsiteY24" fmla="*/ 947990 h 1026367"/>
              <a:gd name="connsiteX25" fmla="*/ 365760 w 962920"/>
              <a:gd name="connsiteY25" fmla="*/ 918132 h 1026367"/>
              <a:gd name="connsiteX26" fmla="*/ 104503 w 962920"/>
              <a:gd name="connsiteY26" fmla="*/ 858416 h 1026367"/>
              <a:gd name="connsiteX27" fmla="*/ 63448 w 962920"/>
              <a:gd name="connsiteY27" fmla="*/ 839755 h 1026367"/>
              <a:gd name="connsiteX28" fmla="*/ 44787 w 962920"/>
              <a:gd name="connsiteY28" fmla="*/ 828558 h 1026367"/>
              <a:gd name="connsiteX29" fmla="*/ 48520 w 962920"/>
              <a:gd name="connsiteY29" fmla="*/ 809897 h 1026367"/>
              <a:gd name="connsiteX30" fmla="*/ 126897 w 962920"/>
              <a:gd name="connsiteY30" fmla="*/ 798700 h 1026367"/>
              <a:gd name="connsiteX31" fmla="*/ 272454 w 962920"/>
              <a:gd name="connsiteY31" fmla="*/ 765110 h 1026367"/>
              <a:gd name="connsiteX32" fmla="*/ 466531 w 962920"/>
              <a:gd name="connsiteY32" fmla="*/ 701662 h 1026367"/>
              <a:gd name="connsiteX33" fmla="*/ 612088 w 962920"/>
              <a:gd name="connsiteY33" fmla="*/ 641946 h 1026367"/>
              <a:gd name="connsiteX34" fmla="*/ 641946 w 962920"/>
              <a:gd name="connsiteY34" fmla="*/ 627017 h 1026367"/>
              <a:gd name="connsiteX35" fmla="*/ 641946 w 962920"/>
              <a:gd name="connsiteY35" fmla="*/ 608355 h 1026367"/>
              <a:gd name="connsiteX36" fmla="*/ 630750 w 962920"/>
              <a:gd name="connsiteY36" fmla="*/ 567301 h 1026367"/>
              <a:gd name="connsiteX37" fmla="*/ 597160 w 962920"/>
              <a:gd name="connsiteY37" fmla="*/ 548640 h 1026367"/>
              <a:gd name="connsiteX38" fmla="*/ 496389 w 962920"/>
              <a:gd name="connsiteY38" fmla="*/ 485191 h 1026367"/>
              <a:gd name="connsiteX39" fmla="*/ 85842 w 962920"/>
              <a:gd name="connsiteY39" fmla="*/ 242595 h 1026367"/>
              <a:gd name="connsiteX0" fmla="*/ 41055 w 918133"/>
              <a:gd name="connsiteY0" fmla="*/ 11196 h 794968"/>
              <a:gd name="connsiteX1" fmla="*/ 354564 w 918133"/>
              <a:gd name="connsiteY1" fmla="*/ 0 h 794968"/>
              <a:gd name="connsiteX2" fmla="*/ 473995 w 918133"/>
              <a:gd name="connsiteY2" fmla="*/ 70912 h 794968"/>
              <a:gd name="connsiteX3" fmla="*/ 518782 w 918133"/>
              <a:gd name="connsiteY3" fmla="*/ 93306 h 794968"/>
              <a:gd name="connsiteX4" fmla="*/ 615821 w 918133"/>
              <a:gd name="connsiteY4" fmla="*/ 123164 h 794968"/>
              <a:gd name="connsiteX5" fmla="*/ 697930 w 918133"/>
              <a:gd name="connsiteY5" fmla="*/ 141825 h 794968"/>
              <a:gd name="connsiteX6" fmla="*/ 746449 w 918133"/>
              <a:gd name="connsiteY6" fmla="*/ 153022 h 794968"/>
              <a:gd name="connsiteX7" fmla="*/ 765110 w 918133"/>
              <a:gd name="connsiteY7" fmla="*/ 164218 h 794968"/>
              <a:gd name="connsiteX8" fmla="*/ 776307 w 918133"/>
              <a:gd name="connsiteY8" fmla="*/ 190344 h 794968"/>
              <a:gd name="connsiteX9" fmla="*/ 802433 w 918133"/>
              <a:gd name="connsiteY9" fmla="*/ 279918 h 794968"/>
              <a:gd name="connsiteX10" fmla="*/ 862149 w 918133"/>
              <a:gd name="connsiteY10" fmla="*/ 444137 h 794968"/>
              <a:gd name="connsiteX11" fmla="*/ 884542 w 918133"/>
              <a:gd name="connsiteY11" fmla="*/ 496388 h 794968"/>
              <a:gd name="connsiteX12" fmla="*/ 899471 w 918133"/>
              <a:gd name="connsiteY12" fmla="*/ 556104 h 794968"/>
              <a:gd name="connsiteX13" fmla="*/ 910668 w 918133"/>
              <a:gd name="connsiteY13" fmla="*/ 630749 h 794968"/>
              <a:gd name="connsiteX14" fmla="*/ 918133 w 918133"/>
              <a:gd name="connsiteY14" fmla="*/ 694197 h 794968"/>
              <a:gd name="connsiteX15" fmla="*/ 918133 w 918133"/>
              <a:gd name="connsiteY15" fmla="*/ 742716 h 794968"/>
              <a:gd name="connsiteX16" fmla="*/ 910668 w 918133"/>
              <a:gd name="connsiteY16" fmla="*/ 765110 h 794968"/>
              <a:gd name="connsiteX17" fmla="*/ 892007 w 918133"/>
              <a:gd name="connsiteY17" fmla="*/ 787503 h 794968"/>
              <a:gd name="connsiteX18" fmla="*/ 873346 w 918133"/>
              <a:gd name="connsiteY18" fmla="*/ 794968 h 794968"/>
              <a:gd name="connsiteX19" fmla="*/ 854684 w 918133"/>
              <a:gd name="connsiteY19" fmla="*/ 791236 h 794968"/>
              <a:gd name="connsiteX20" fmla="*/ 787504 w 918133"/>
              <a:gd name="connsiteY20" fmla="*/ 757645 h 794968"/>
              <a:gd name="connsiteX21" fmla="*/ 701662 w 918133"/>
              <a:gd name="connsiteY21" fmla="*/ 731520 h 794968"/>
              <a:gd name="connsiteX22" fmla="*/ 641946 w 918133"/>
              <a:gd name="connsiteY22" fmla="*/ 720323 h 794968"/>
              <a:gd name="connsiteX23" fmla="*/ 548640 w 918133"/>
              <a:gd name="connsiteY23" fmla="*/ 716591 h 794968"/>
              <a:gd name="connsiteX24" fmla="*/ 320973 w 918133"/>
              <a:gd name="connsiteY24" fmla="*/ 686733 h 794968"/>
              <a:gd name="connsiteX25" fmla="*/ 59716 w 918133"/>
              <a:gd name="connsiteY25" fmla="*/ 627017 h 794968"/>
              <a:gd name="connsiteX26" fmla="*/ 18661 w 918133"/>
              <a:gd name="connsiteY26" fmla="*/ 608356 h 794968"/>
              <a:gd name="connsiteX27" fmla="*/ 0 w 918133"/>
              <a:gd name="connsiteY27" fmla="*/ 597159 h 794968"/>
              <a:gd name="connsiteX28" fmla="*/ 3733 w 918133"/>
              <a:gd name="connsiteY28" fmla="*/ 578498 h 794968"/>
              <a:gd name="connsiteX29" fmla="*/ 82110 w 918133"/>
              <a:gd name="connsiteY29" fmla="*/ 567301 h 794968"/>
              <a:gd name="connsiteX30" fmla="*/ 227667 w 918133"/>
              <a:gd name="connsiteY30" fmla="*/ 533711 h 794968"/>
              <a:gd name="connsiteX31" fmla="*/ 421744 w 918133"/>
              <a:gd name="connsiteY31" fmla="*/ 470263 h 794968"/>
              <a:gd name="connsiteX32" fmla="*/ 567301 w 918133"/>
              <a:gd name="connsiteY32" fmla="*/ 410547 h 794968"/>
              <a:gd name="connsiteX33" fmla="*/ 597159 w 918133"/>
              <a:gd name="connsiteY33" fmla="*/ 395618 h 794968"/>
              <a:gd name="connsiteX34" fmla="*/ 597159 w 918133"/>
              <a:gd name="connsiteY34" fmla="*/ 376956 h 794968"/>
              <a:gd name="connsiteX35" fmla="*/ 585963 w 918133"/>
              <a:gd name="connsiteY35" fmla="*/ 335902 h 794968"/>
              <a:gd name="connsiteX36" fmla="*/ 552373 w 918133"/>
              <a:gd name="connsiteY36" fmla="*/ 317241 h 794968"/>
              <a:gd name="connsiteX37" fmla="*/ 451602 w 918133"/>
              <a:gd name="connsiteY37" fmla="*/ 253792 h 794968"/>
              <a:gd name="connsiteX38" fmla="*/ 41055 w 918133"/>
              <a:gd name="connsiteY38" fmla="*/ 11196 h 794968"/>
              <a:gd name="connsiteX0" fmla="*/ 451602 w 918133"/>
              <a:gd name="connsiteY0" fmla="*/ 253792 h 794968"/>
              <a:gd name="connsiteX1" fmla="*/ 354564 w 918133"/>
              <a:gd name="connsiteY1" fmla="*/ 0 h 794968"/>
              <a:gd name="connsiteX2" fmla="*/ 473995 w 918133"/>
              <a:gd name="connsiteY2" fmla="*/ 70912 h 794968"/>
              <a:gd name="connsiteX3" fmla="*/ 518782 w 918133"/>
              <a:gd name="connsiteY3" fmla="*/ 93306 h 794968"/>
              <a:gd name="connsiteX4" fmla="*/ 615821 w 918133"/>
              <a:gd name="connsiteY4" fmla="*/ 123164 h 794968"/>
              <a:gd name="connsiteX5" fmla="*/ 697930 w 918133"/>
              <a:gd name="connsiteY5" fmla="*/ 141825 h 794968"/>
              <a:gd name="connsiteX6" fmla="*/ 746449 w 918133"/>
              <a:gd name="connsiteY6" fmla="*/ 153022 h 794968"/>
              <a:gd name="connsiteX7" fmla="*/ 765110 w 918133"/>
              <a:gd name="connsiteY7" fmla="*/ 164218 h 794968"/>
              <a:gd name="connsiteX8" fmla="*/ 776307 w 918133"/>
              <a:gd name="connsiteY8" fmla="*/ 190344 h 794968"/>
              <a:gd name="connsiteX9" fmla="*/ 802433 w 918133"/>
              <a:gd name="connsiteY9" fmla="*/ 279918 h 794968"/>
              <a:gd name="connsiteX10" fmla="*/ 862149 w 918133"/>
              <a:gd name="connsiteY10" fmla="*/ 444137 h 794968"/>
              <a:gd name="connsiteX11" fmla="*/ 884542 w 918133"/>
              <a:gd name="connsiteY11" fmla="*/ 496388 h 794968"/>
              <a:gd name="connsiteX12" fmla="*/ 899471 w 918133"/>
              <a:gd name="connsiteY12" fmla="*/ 556104 h 794968"/>
              <a:gd name="connsiteX13" fmla="*/ 910668 w 918133"/>
              <a:gd name="connsiteY13" fmla="*/ 630749 h 794968"/>
              <a:gd name="connsiteX14" fmla="*/ 918133 w 918133"/>
              <a:gd name="connsiteY14" fmla="*/ 694197 h 794968"/>
              <a:gd name="connsiteX15" fmla="*/ 918133 w 918133"/>
              <a:gd name="connsiteY15" fmla="*/ 742716 h 794968"/>
              <a:gd name="connsiteX16" fmla="*/ 910668 w 918133"/>
              <a:gd name="connsiteY16" fmla="*/ 765110 h 794968"/>
              <a:gd name="connsiteX17" fmla="*/ 892007 w 918133"/>
              <a:gd name="connsiteY17" fmla="*/ 787503 h 794968"/>
              <a:gd name="connsiteX18" fmla="*/ 873346 w 918133"/>
              <a:gd name="connsiteY18" fmla="*/ 794968 h 794968"/>
              <a:gd name="connsiteX19" fmla="*/ 854684 w 918133"/>
              <a:gd name="connsiteY19" fmla="*/ 791236 h 794968"/>
              <a:gd name="connsiteX20" fmla="*/ 787504 w 918133"/>
              <a:gd name="connsiteY20" fmla="*/ 757645 h 794968"/>
              <a:gd name="connsiteX21" fmla="*/ 701662 w 918133"/>
              <a:gd name="connsiteY21" fmla="*/ 731520 h 794968"/>
              <a:gd name="connsiteX22" fmla="*/ 641946 w 918133"/>
              <a:gd name="connsiteY22" fmla="*/ 720323 h 794968"/>
              <a:gd name="connsiteX23" fmla="*/ 548640 w 918133"/>
              <a:gd name="connsiteY23" fmla="*/ 716591 h 794968"/>
              <a:gd name="connsiteX24" fmla="*/ 320973 w 918133"/>
              <a:gd name="connsiteY24" fmla="*/ 686733 h 794968"/>
              <a:gd name="connsiteX25" fmla="*/ 59716 w 918133"/>
              <a:gd name="connsiteY25" fmla="*/ 627017 h 794968"/>
              <a:gd name="connsiteX26" fmla="*/ 18661 w 918133"/>
              <a:gd name="connsiteY26" fmla="*/ 608356 h 794968"/>
              <a:gd name="connsiteX27" fmla="*/ 0 w 918133"/>
              <a:gd name="connsiteY27" fmla="*/ 597159 h 794968"/>
              <a:gd name="connsiteX28" fmla="*/ 3733 w 918133"/>
              <a:gd name="connsiteY28" fmla="*/ 578498 h 794968"/>
              <a:gd name="connsiteX29" fmla="*/ 82110 w 918133"/>
              <a:gd name="connsiteY29" fmla="*/ 567301 h 794968"/>
              <a:gd name="connsiteX30" fmla="*/ 227667 w 918133"/>
              <a:gd name="connsiteY30" fmla="*/ 533711 h 794968"/>
              <a:gd name="connsiteX31" fmla="*/ 421744 w 918133"/>
              <a:gd name="connsiteY31" fmla="*/ 470263 h 794968"/>
              <a:gd name="connsiteX32" fmla="*/ 567301 w 918133"/>
              <a:gd name="connsiteY32" fmla="*/ 410547 h 794968"/>
              <a:gd name="connsiteX33" fmla="*/ 597159 w 918133"/>
              <a:gd name="connsiteY33" fmla="*/ 395618 h 794968"/>
              <a:gd name="connsiteX34" fmla="*/ 597159 w 918133"/>
              <a:gd name="connsiteY34" fmla="*/ 376956 h 794968"/>
              <a:gd name="connsiteX35" fmla="*/ 585963 w 918133"/>
              <a:gd name="connsiteY35" fmla="*/ 335902 h 794968"/>
              <a:gd name="connsiteX36" fmla="*/ 552373 w 918133"/>
              <a:gd name="connsiteY36" fmla="*/ 317241 h 794968"/>
              <a:gd name="connsiteX37" fmla="*/ 451602 w 918133"/>
              <a:gd name="connsiteY37" fmla="*/ 253792 h 794968"/>
              <a:gd name="connsiteX0" fmla="*/ 451602 w 918133"/>
              <a:gd name="connsiteY0" fmla="*/ 182880 h 724056"/>
              <a:gd name="connsiteX1" fmla="*/ 473995 w 918133"/>
              <a:gd name="connsiteY1" fmla="*/ 0 h 724056"/>
              <a:gd name="connsiteX2" fmla="*/ 518782 w 918133"/>
              <a:gd name="connsiteY2" fmla="*/ 22394 h 724056"/>
              <a:gd name="connsiteX3" fmla="*/ 615821 w 918133"/>
              <a:gd name="connsiteY3" fmla="*/ 52252 h 724056"/>
              <a:gd name="connsiteX4" fmla="*/ 697930 w 918133"/>
              <a:gd name="connsiteY4" fmla="*/ 70913 h 724056"/>
              <a:gd name="connsiteX5" fmla="*/ 746449 w 918133"/>
              <a:gd name="connsiteY5" fmla="*/ 82110 h 724056"/>
              <a:gd name="connsiteX6" fmla="*/ 765110 w 918133"/>
              <a:gd name="connsiteY6" fmla="*/ 93306 h 724056"/>
              <a:gd name="connsiteX7" fmla="*/ 776307 w 918133"/>
              <a:gd name="connsiteY7" fmla="*/ 119432 h 724056"/>
              <a:gd name="connsiteX8" fmla="*/ 802433 w 918133"/>
              <a:gd name="connsiteY8" fmla="*/ 209006 h 724056"/>
              <a:gd name="connsiteX9" fmla="*/ 862149 w 918133"/>
              <a:gd name="connsiteY9" fmla="*/ 373225 h 724056"/>
              <a:gd name="connsiteX10" fmla="*/ 884542 w 918133"/>
              <a:gd name="connsiteY10" fmla="*/ 425476 h 724056"/>
              <a:gd name="connsiteX11" fmla="*/ 899471 w 918133"/>
              <a:gd name="connsiteY11" fmla="*/ 485192 h 724056"/>
              <a:gd name="connsiteX12" fmla="*/ 910668 w 918133"/>
              <a:gd name="connsiteY12" fmla="*/ 559837 h 724056"/>
              <a:gd name="connsiteX13" fmla="*/ 918133 w 918133"/>
              <a:gd name="connsiteY13" fmla="*/ 623285 h 724056"/>
              <a:gd name="connsiteX14" fmla="*/ 918133 w 918133"/>
              <a:gd name="connsiteY14" fmla="*/ 671804 h 724056"/>
              <a:gd name="connsiteX15" fmla="*/ 910668 w 918133"/>
              <a:gd name="connsiteY15" fmla="*/ 694198 h 724056"/>
              <a:gd name="connsiteX16" fmla="*/ 892007 w 918133"/>
              <a:gd name="connsiteY16" fmla="*/ 716591 h 724056"/>
              <a:gd name="connsiteX17" fmla="*/ 873346 w 918133"/>
              <a:gd name="connsiteY17" fmla="*/ 724056 h 724056"/>
              <a:gd name="connsiteX18" fmla="*/ 854684 w 918133"/>
              <a:gd name="connsiteY18" fmla="*/ 720324 h 724056"/>
              <a:gd name="connsiteX19" fmla="*/ 787504 w 918133"/>
              <a:gd name="connsiteY19" fmla="*/ 686733 h 724056"/>
              <a:gd name="connsiteX20" fmla="*/ 701662 w 918133"/>
              <a:gd name="connsiteY20" fmla="*/ 660608 h 724056"/>
              <a:gd name="connsiteX21" fmla="*/ 641946 w 918133"/>
              <a:gd name="connsiteY21" fmla="*/ 649411 h 724056"/>
              <a:gd name="connsiteX22" fmla="*/ 548640 w 918133"/>
              <a:gd name="connsiteY22" fmla="*/ 645679 h 724056"/>
              <a:gd name="connsiteX23" fmla="*/ 320973 w 918133"/>
              <a:gd name="connsiteY23" fmla="*/ 615821 h 724056"/>
              <a:gd name="connsiteX24" fmla="*/ 59716 w 918133"/>
              <a:gd name="connsiteY24" fmla="*/ 556105 h 724056"/>
              <a:gd name="connsiteX25" fmla="*/ 18661 w 918133"/>
              <a:gd name="connsiteY25" fmla="*/ 537444 h 724056"/>
              <a:gd name="connsiteX26" fmla="*/ 0 w 918133"/>
              <a:gd name="connsiteY26" fmla="*/ 526247 h 724056"/>
              <a:gd name="connsiteX27" fmla="*/ 3733 w 918133"/>
              <a:gd name="connsiteY27" fmla="*/ 507586 h 724056"/>
              <a:gd name="connsiteX28" fmla="*/ 82110 w 918133"/>
              <a:gd name="connsiteY28" fmla="*/ 496389 h 724056"/>
              <a:gd name="connsiteX29" fmla="*/ 227667 w 918133"/>
              <a:gd name="connsiteY29" fmla="*/ 462799 h 724056"/>
              <a:gd name="connsiteX30" fmla="*/ 421744 w 918133"/>
              <a:gd name="connsiteY30" fmla="*/ 399351 h 724056"/>
              <a:gd name="connsiteX31" fmla="*/ 567301 w 918133"/>
              <a:gd name="connsiteY31" fmla="*/ 339635 h 724056"/>
              <a:gd name="connsiteX32" fmla="*/ 597159 w 918133"/>
              <a:gd name="connsiteY32" fmla="*/ 324706 h 724056"/>
              <a:gd name="connsiteX33" fmla="*/ 597159 w 918133"/>
              <a:gd name="connsiteY33" fmla="*/ 306044 h 724056"/>
              <a:gd name="connsiteX34" fmla="*/ 585963 w 918133"/>
              <a:gd name="connsiteY34" fmla="*/ 264990 h 724056"/>
              <a:gd name="connsiteX35" fmla="*/ 552373 w 918133"/>
              <a:gd name="connsiteY35" fmla="*/ 246329 h 724056"/>
              <a:gd name="connsiteX36" fmla="*/ 451602 w 918133"/>
              <a:gd name="connsiteY36" fmla="*/ 182880 h 724056"/>
              <a:gd name="connsiteX0" fmla="*/ 451602 w 918133"/>
              <a:gd name="connsiteY0" fmla="*/ 160486 h 701662"/>
              <a:gd name="connsiteX1" fmla="*/ 518782 w 918133"/>
              <a:gd name="connsiteY1" fmla="*/ 0 h 701662"/>
              <a:gd name="connsiteX2" fmla="*/ 615821 w 918133"/>
              <a:gd name="connsiteY2" fmla="*/ 29858 h 701662"/>
              <a:gd name="connsiteX3" fmla="*/ 697930 w 918133"/>
              <a:gd name="connsiteY3" fmla="*/ 48519 h 701662"/>
              <a:gd name="connsiteX4" fmla="*/ 746449 w 918133"/>
              <a:gd name="connsiteY4" fmla="*/ 59716 h 701662"/>
              <a:gd name="connsiteX5" fmla="*/ 765110 w 918133"/>
              <a:gd name="connsiteY5" fmla="*/ 70912 h 701662"/>
              <a:gd name="connsiteX6" fmla="*/ 776307 w 918133"/>
              <a:gd name="connsiteY6" fmla="*/ 97038 h 701662"/>
              <a:gd name="connsiteX7" fmla="*/ 802433 w 918133"/>
              <a:gd name="connsiteY7" fmla="*/ 186612 h 701662"/>
              <a:gd name="connsiteX8" fmla="*/ 862149 w 918133"/>
              <a:gd name="connsiteY8" fmla="*/ 350831 h 701662"/>
              <a:gd name="connsiteX9" fmla="*/ 884542 w 918133"/>
              <a:gd name="connsiteY9" fmla="*/ 403082 h 701662"/>
              <a:gd name="connsiteX10" fmla="*/ 899471 w 918133"/>
              <a:gd name="connsiteY10" fmla="*/ 462798 h 701662"/>
              <a:gd name="connsiteX11" fmla="*/ 910668 w 918133"/>
              <a:gd name="connsiteY11" fmla="*/ 537443 h 701662"/>
              <a:gd name="connsiteX12" fmla="*/ 918133 w 918133"/>
              <a:gd name="connsiteY12" fmla="*/ 600891 h 701662"/>
              <a:gd name="connsiteX13" fmla="*/ 918133 w 918133"/>
              <a:gd name="connsiteY13" fmla="*/ 649410 h 701662"/>
              <a:gd name="connsiteX14" fmla="*/ 910668 w 918133"/>
              <a:gd name="connsiteY14" fmla="*/ 671804 h 701662"/>
              <a:gd name="connsiteX15" fmla="*/ 892007 w 918133"/>
              <a:gd name="connsiteY15" fmla="*/ 694197 h 701662"/>
              <a:gd name="connsiteX16" fmla="*/ 873346 w 918133"/>
              <a:gd name="connsiteY16" fmla="*/ 701662 h 701662"/>
              <a:gd name="connsiteX17" fmla="*/ 854684 w 918133"/>
              <a:gd name="connsiteY17" fmla="*/ 697930 h 701662"/>
              <a:gd name="connsiteX18" fmla="*/ 787504 w 918133"/>
              <a:gd name="connsiteY18" fmla="*/ 664339 h 701662"/>
              <a:gd name="connsiteX19" fmla="*/ 701662 w 918133"/>
              <a:gd name="connsiteY19" fmla="*/ 638214 h 701662"/>
              <a:gd name="connsiteX20" fmla="*/ 641946 w 918133"/>
              <a:gd name="connsiteY20" fmla="*/ 627017 h 701662"/>
              <a:gd name="connsiteX21" fmla="*/ 548640 w 918133"/>
              <a:gd name="connsiteY21" fmla="*/ 623285 h 701662"/>
              <a:gd name="connsiteX22" fmla="*/ 320973 w 918133"/>
              <a:gd name="connsiteY22" fmla="*/ 593427 h 701662"/>
              <a:gd name="connsiteX23" fmla="*/ 59716 w 918133"/>
              <a:gd name="connsiteY23" fmla="*/ 533711 h 701662"/>
              <a:gd name="connsiteX24" fmla="*/ 18661 w 918133"/>
              <a:gd name="connsiteY24" fmla="*/ 515050 h 701662"/>
              <a:gd name="connsiteX25" fmla="*/ 0 w 918133"/>
              <a:gd name="connsiteY25" fmla="*/ 503853 h 701662"/>
              <a:gd name="connsiteX26" fmla="*/ 3733 w 918133"/>
              <a:gd name="connsiteY26" fmla="*/ 485192 h 701662"/>
              <a:gd name="connsiteX27" fmla="*/ 82110 w 918133"/>
              <a:gd name="connsiteY27" fmla="*/ 473995 h 701662"/>
              <a:gd name="connsiteX28" fmla="*/ 227667 w 918133"/>
              <a:gd name="connsiteY28" fmla="*/ 440405 h 701662"/>
              <a:gd name="connsiteX29" fmla="*/ 421744 w 918133"/>
              <a:gd name="connsiteY29" fmla="*/ 376957 h 701662"/>
              <a:gd name="connsiteX30" fmla="*/ 567301 w 918133"/>
              <a:gd name="connsiteY30" fmla="*/ 317241 h 701662"/>
              <a:gd name="connsiteX31" fmla="*/ 597159 w 918133"/>
              <a:gd name="connsiteY31" fmla="*/ 302312 h 701662"/>
              <a:gd name="connsiteX32" fmla="*/ 597159 w 918133"/>
              <a:gd name="connsiteY32" fmla="*/ 283650 h 701662"/>
              <a:gd name="connsiteX33" fmla="*/ 585963 w 918133"/>
              <a:gd name="connsiteY33" fmla="*/ 242596 h 701662"/>
              <a:gd name="connsiteX34" fmla="*/ 552373 w 918133"/>
              <a:gd name="connsiteY34" fmla="*/ 223935 h 701662"/>
              <a:gd name="connsiteX35" fmla="*/ 451602 w 918133"/>
              <a:gd name="connsiteY35" fmla="*/ 160486 h 701662"/>
              <a:gd name="connsiteX0" fmla="*/ 451602 w 918133"/>
              <a:gd name="connsiteY0" fmla="*/ 130628 h 671804"/>
              <a:gd name="connsiteX1" fmla="*/ 615821 w 918133"/>
              <a:gd name="connsiteY1" fmla="*/ 0 h 671804"/>
              <a:gd name="connsiteX2" fmla="*/ 697930 w 918133"/>
              <a:gd name="connsiteY2" fmla="*/ 18661 h 671804"/>
              <a:gd name="connsiteX3" fmla="*/ 746449 w 918133"/>
              <a:gd name="connsiteY3" fmla="*/ 29858 h 671804"/>
              <a:gd name="connsiteX4" fmla="*/ 765110 w 918133"/>
              <a:gd name="connsiteY4" fmla="*/ 41054 h 671804"/>
              <a:gd name="connsiteX5" fmla="*/ 776307 w 918133"/>
              <a:gd name="connsiteY5" fmla="*/ 67180 h 671804"/>
              <a:gd name="connsiteX6" fmla="*/ 802433 w 918133"/>
              <a:gd name="connsiteY6" fmla="*/ 156754 h 671804"/>
              <a:gd name="connsiteX7" fmla="*/ 862149 w 918133"/>
              <a:gd name="connsiteY7" fmla="*/ 320973 h 671804"/>
              <a:gd name="connsiteX8" fmla="*/ 884542 w 918133"/>
              <a:gd name="connsiteY8" fmla="*/ 373224 h 671804"/>
              <a:gd name="connsiteX9" fmla="*/ 899471 w 918133"/>
              <a:gd name="connsiteY9" fmla="*/ 432940 h 671804"/>
              <a:gd name="connsiteX10" fmla="*/ 910668 w 918133"/>
              <a:gd name="connsiteY10" fmla="*/ 507585 h 671804"/>
              <a:gd name="connsiteX11" fmla="*/ 918133 w 918133"/>
              <a:gd name="connsiteY11" fmla="*/ 571033 h 671804"/>
              <a:gd name="connsiteX12" fmla="*/ 918133 w 918133"/>
              <a:gd name="connsiteY12" fmla="*/ 619552 h 671804"/>
              <a:gd name="connsiteX13" fmla="*/ 910668 w 918133"/>
              <a:gd name="connsiteY13" fmla="*/ 641946 h 671804"/>
              <a:gd name="connsiteX14" fmla="*/ 892007 w 918133"/>
              <a:gd name="connsiteY14" fmla="*/ 664339 h 671804"/>
              <a:gd name="connsiteX15" fmla="*/ 873346 w 918133"/>
              <a:gd name="connsiteY15" fmla="*/ 671804 h 671804"/>
              <a:gd name="connsiteX16" fmla="*/ 854684 w 918133"/>
              <a:gd name="connsiteY16" fmla="*/ 668072 h 671804"/>
              <a:gd name="connsiteX17" fmla="*/ 787504 w 918133"/>
              <a:gd name="connsiteY17" fmla="*/ 634481 h 671804"/>
              <a:gd name="connsiteX18" fmla="*/ 701662 w 918133"/>
              <a:gd name="connsiteY18" fmla="*/ 608356 h 671804"/>
              <a:gd name="connsiteX19" fmla="*/ 641946 w 918133"/>
              <a:gd name="connsiteY19" fmla="*/ 597159 h 671804"/>
              <a:gd name="connsiteX20" fmla="*/ 548640 w 918133"/>
              <a:gd name="connsiteY20" fmla="*/ 593427 h 671804"/>
              <a:gd name="connsiteX21" fmla="*/ 320973 w 918133"/>
              <a:gd name="connsiteY21" fmla="*/ 563569 h 671804"/>
              <a:gd name="connsiteX22" fmla="*/ 59716 w 918133"/>
              <a:gd name="connsiteY22" fmla="*/ 503853 h 671804"/>
              <a:gd name="connsiteX23" fmla="*/ 18661 w 918133"/>
              <a:gd name="connsiteY23" fmla="*/ 485192 h 671804"/>
              <a:gd name="connsiteX24" fmla="*/ 0 w 918133"/>
              <a:gd name="connsiteY24" fmla="*/ 473995 h 671804"/>
              <a:gd name="connsiteX25" fmla="*/ 3733 w 918133"/>
              <a:gd name="connsiteY25" fmla="*/ 455334 h 671804"/>
              <a:gd name="connsiteX26" fmla="*/ 82110 w 918133"/>
              <a:gd name="connsiteY26" fmla="*/ 444137 h 671804"/>
              <a:gd name="connsiteX27" fmla="*/ 227667 w 918133"/>
              <a:gd name="connsiteY27" fmla="*/ 410547 h 671804"/>
              <a:gd name="connsiteX28" fmla="*/ 421744 w 918133"/>
              <a:gd name="connsiteY28" fmla="*/ 347099 h 671804"/>
              <a:gd name="connsiteX29" fmla="*/ 567301 w 918133"/>
              <a:gd name="connsiteY29" fmla="*/ 287383 h 671804"/>
              <a:gd name="connsiteX30" fmla="*/ 597159 w 918133"/>
              <a:gd name="connsiteY30" fmla="*/ 272454 h 671804"/>
              <a:gd name="connsiteX31" fmla="*/ 597159 w 918133"/>
              <a:gd name="connsiteY31" fmla="*/ 253792 h 671804"/>
              <a:gd name="connsiteX32" fmla="*/ 585963 w 918133"/>
              <a:gd name="connsiteY32" fmla="*/ 212738 h 671804"/>
              <a:gd name="connsiteX33" fmla="*/ 552373 w 918133"/>
              <a:gd name="connsiteY33" fmla="*/ 194077 h 671804"/>
              <a:gd name="connsiteX34" fmla="*/ 451602 w 918133"/>
              <a:gd name="connsiteY34" fmla="*/ 130628 h 671804"/>
              <a:gd name="connsiteX0" fmla="*/ 451602 w 918133"/>
              <a:gd name="connsiteY0" fmla="*/ 111967 h 653143"/>
              <a:gd name="connsiteX1" fmla="*/ 697930 w 918133"/>
              <a:gd name="connsiteY1" fmla="*/ 0 h 653143"/>
              <a:gd name="connsiteX2" fmla="*/ 746449 w 918133"/>
              <a:gd name="connsiteY2" fmla="*/ 11197 h 653143"/>
              <a:gd name="connsiteX3" fmla="*/ 765110 w 918133"/>
              <a:gd name="connsiteY3" fmla="*/ 22393 h 653143"/>
              <a:gd name="connsiteX4" fmla="*/ 776307 w 918133"/>
              <a:gd name="connsiteY4" fmla="*/ 48519 h 653143"/>
              <a:gd name="connsiteX5" fmla="*/ 802433 w 918133"/>
              <a:gd name="connsiteY5" fmla="*/ 138093 h 653143"/>
              <a:gd name="connsiteX6" fmla="*/ 862149 w 918133"/>
              <a:gd name="connsiteY6" fmla="*/ 302312 h 653143"/>
              <a:gd name="connsiteX7" fmla="*/ 884542 w 918133"/>
              <a:gd name="connsiteY7" fmla="*/ 354563 h 653143"/>
              <a:gd name="connsiteX8" fmla="*/ 899471 w 918133"/>
              <a:gd name="connsiteY8" fmla="*/ 414279 h 653143"/>
              <a:gd name="connsiteX9" fmla="*/ 910668 w 918133"/>
              <a:gd name="connsiteY9" fmla="*/ 488924 h 653143"/>
              <a:gd name="connsiteX10" fmla="*/ 918133 w 918133"/>
              <a:gd name="connsiteY10" fmla="*/ 552372 h 653143"/>
              <a:gd name="connsiteX11" fmla="*/ 918133 w 918133"/>
              <a:gd name="connsiteY11" fmla="*/ 600891 h 653143"/>
              <a:gd name="connsiteX12" fmla="*/ 910668 w 918133"/>
              <a:gd name="connsiteY12" fmla="*/ 623285 h 653143"/>
              <a:gd name="connsiteX13" fmla="*/ 892007 w 918133"/>
              <a:gd name="connsiteY13" fmla="*/ 645678 h 653143"/>
              <a:gd name="connsiteX14" fmla="*/ 873346 w 918133"/>
              <a:gd name="connsiteY14" fmla="*/ 653143 h 653143"/>
              <a:gd name="connsiteX15" fmla="*/ 854684 w 918133"/>
              <a:gd name="connsiteY15" fmla="*/ 649411 h 653143"/>
              <a:gd name="connsiteX16" fmla="*/ 787504 w 918133"/>
              <a:gd name="connsiteY16" fmla="*/ 615820 h 653143"/>
              <a:gd name="connsiteX17" fmla="*/ 701662 w 918133"/>
              <a:gd name="connsiteY17" fmla="*/ 589695 h 653143"/>
              <a:gd name="connsiteX18" fmla="*/ 641946 w 918133"/>
              <a:gd name="connsiteY18" fmla="*/ 578498 h 653143"/>
              <a:gd name="connsiteX19" fmla="*/ 548640 w 918133"/>
              <a:gd name="connsiteY19" fmla="*/ 574766 h 653143"/>
              <a:gd name="connsiteX20" fmla="*/ 320973 w 918133"/>
              <a:gd name="connsiteY20" fmla="*/ 544908 h 653143"/>
              <a:gd name="connsiteX21" fmla="*/ 59716 w 918133"/>
              <a:gd name="connsiteY21" fmla="*/ 485192 h 653143"/>
              <a:gd name="connsiteX22" fmla="*/ 18661 w 918133"/>
              <a:gd name="connsiteY22" fmla="*/ 466531 h 653143"/>
              <a:gd name="connsiteX23" fmla="*/ 0 w 918133"/>
              <a:gd name="connsiteY23" fmla="*/ 455334 h 653143"/>
              <a:gd name="connsiteX24" fmla="*/ 3733 w 918133"/>
              <a:gd name="connsiteY24" fmla="*/ 436673 h 653143"/>
              <a:gd name="connsiteX25" fmla="*/ 82110 w 918133"/>
              <a:gd name="connsiteY25" fmla="*/ 425476 h 653143"/>
              <a:gd name="connsiteX26" fmla="*/ 227667 w 918133"/>
              <a:gd name="connsiteY26" fmla="*/ 391886 h 653143"/>
              <a:gd name="connsiteX27" fmla="*/ 421744 w 918133"/>
              <a:gd name="connsiteY27" fmla="*/ 328438 h 653143"/>
              <a:gd name="connsiteX28" fmla="*/ 567301 w 918133"/>
              <a:gd name="connsiteY28" fmla="*/ 268722 h 653143"/>
              <a:gd name="connsiteX29" fmla="*/ 597159 w 918133"/>
              <a:gd name="connsiteY29" fmla="*/ 253793 h 653143"/>
              <a:gd name="connsiteX30" fmla="*/ 597159 w 918133"/>
              <a:gd name="connsiteY30" fmla="*/ 235131 h 653143"/>
              <a:gd name="connsiteX31" fmla="*/ 585963 w 918133"/>
              <a:gd name="connsiteY31" fmla="*/ 194077 h 653143"/>
              <a:gd name="connsiteX32" fmla="*/ 552373 w 918133"/>
              <a:gd name="connsiteY32" fmla="*/ 175416 h 653143"/>
              <a:gd name="connsiteX33" fmla="*/ 451602 w 918133"/>
              <a:gd name="connsiteY33" fmla="*/ 111967 h 653143"/>
              <a:gd name="connsiteX0" fmla="*/ 451602 w 918133"/>
              <a:gd name="connsiteY0" fmla="*/ 100770 h 641946"/>
              <a:gd name="connsiteX1" fmla="*/ 746449 w 918133"/>
              <a:gd name="connsiteY1" fmla="*/ 0 h 641946"/>
              <a:gd name="connsiteX2" fmla="*/ 765110 w 918133"/>
              <a:gd name="connsiteY2" fmla="*/ 11196 h 641946"/>
              <a:gd name="connsiteX3" fmla="*/ 776307 w 918133"/>
              <a:gd name="connsiteY3" fmla="*/ 37322 h 641946"/>
              <a:gd name="connsiteX4" fmla="*/ 802433 w 918133"/>
              <a:gd name="connsiteY4" fmla="*/ 126896 h 641946"/>
              <a:gd name="connsiteX5" fmla="*/ 862149 w 918133"/>
              <a:gd name="connsiteY5" fmla="*/ 291115 h 641946"/>
              <a:gd name="connsiteX6" fmla="*/ 884542 w 918133"/>
              <a:gd name="connsiteY6" fmla="*/ 343366 h 641946"/>
              <a:gd name="connsiteX7" fmla="*/ 899471 w 918133"/>
              <a:gd name="connsiteY7" fmla="*/ 403082 h 641946"/>
              <a:gd name="connsiteX8" fmla="*/ 910668 w 918133"/>
              <a:gd name="connsiteY8" fmla="*/ 477727 h 641946"/>
              <a:gd name="connsiteX9" fmla="*/ 918133 w 918133"/>
              <a:gd name="connsiteY9" fmla="*/ 541175 h 641946"/>
              <a:gd name="connsiteX10" fmla="*/ 918133 w 918133"/>
              <a:gd name="connsiteY10" fmla="*/ 589694 h 641946"/>
              <a:gd name="connsiteX11" fmla="*/ 910668 w 918133"/>
              <a:gd name="connsiteY11" fmla="*/ 612088 h 641946"/>
              <a:gd name="connsiteX12" fmla="*/ 892007 w 918133"/>
              <a:gd name="connsiteY12" fmla="*/ 634481 h 641946"/>
              <a:gd name="connsiteX13" fmla="*/ 873346 w 918133"/>
              <a:gd name="connsiteY13" fmla="*/ 641946 h 641946"/>
              <a:gd name="connsiteX14" fmla="*/ 854684 w 918133"/>
              <a:gd name="connsiteY14" fmla="*/ 638214 h 641946"/>
              <a:gd name="connsiteX15" fmla="*/ 787504 w 918133"/>
              <a:gd name="connsiteY15" fmla="*/ 604623 h 641946"/>
              <a:gd name="connsiteX16" fmla="*/ 701662 w 918133"/>
              <a:gd name="connsiteY16" fmla="*/ 578498 h 641946"/>
              <a:gd name="connsiteX17" fmla="*/ 641946 w 918133"/>
              <a:gd name="connsiteY17" fmla="*/ 567301 h 641946"/>
              <a:gd name="connsiteX18" fmla="*/ 548640 w 918133"/>
              <a:gd name="connsiteY18" fmla="*/ 563569 h 641946"/>
              <a:gd name="connsiteX19" fmla="*/ 320973 w 918133"/>
              <a:gd name="connsiteY19" fmla="*/ 533711 h 641946"/>
              <a:gd name="connsiteX20" fmla="*/ 59716 w 918133"/>
              <a:gd name="connsiteY20" fmla="*/ 473995 h 641946"/>
              <a:gd name="connsiteX21" fmla="*/ 18661 w 918133"/>
              <a:gd name="connsiteY21" fmla="*/ 455334 h 641946"/>
              <a:gd name="connsiteX22" fmla="*/ 0 w 918133"/>
              <a:gd name="connsiteY22" fmla="*/ 444137 h 641946"/>
              <a:gd name="connsiteX23" fmla="*/ 3733 w 918133"/>
              <a:gd name="connsiteY23" fmla="*/ 425476 h 641946"/>
              <a:gd name="connsiteX24" fmla="*/ 82110 w 918133"/>
              <a:gd name="connsiteY24" fmla="*/ 414279 h 641946"/>
              <a:gd name="connsiteX25" fmla="*/ 227667 w 918133"/>
              <a:gd name="connsiteY25" fmla="*/ 380689 h 641946"/>
              <a:gd name="connsiteX26" fmla="*/ 421744 w 918133"/>
              <a:gd name="connsiteY26" fmla="*/ 317241 h 641946"/>
              <a:gd name="connsiteX27" fmla="*/ 567301 w 918133"/>
              <a:gd name="connsiteY27" fmla="*/ 257525 h 641946"/>
              <a:gd name="connsiteX28" fmla="*/ 597159 w 918133"/>
              <a:gd name="connsiteY28" fmla="*/ 242596 h 641946"/>
              <a:gd name="connsiteX29" fmla="*/ 597159 w 918133"/>
              <a:gd name="connsiteY29" fmla="*/ 223934 h 641946"/>
              <a:gd name="connsiteX30" fmla="*/ 585963 w 918133"/>
              <a:gd name="connsiteY30" fmla="*/ 182880 h 641946"/>
              <a:gd name="connsiteX31" fmla="*/ 552373 w 918133"/>
              <a:gd name="connsiteY31" fmla="*/ 164219 h 641946"/>
              <a:gd name="connsiteX32" fmla="*/ 451602 w 918133"/>
              <a:gd name="connsiteY32" fmla="*/ 100770 h 641946"/>
              <a:gd name="connsiteX0" fmla="*/ 451602 w 918133"/>
              <a:gd name="connsiteY0" fmla="*/ 100770 h 641946"/>
              <a:gd name="connsiteX1" fmla="*/ 746449 w 918133"/>
              <a:gd name="connsiteY1" fmla="*/ 0 h 641946"/>
              <a:gd name="connsiteX2" fmla="*/ 776307 w 918133"/>
              <a:gd name="connsiteY2" fmla="*/ 37322 h 641946"/>
              <a:gd name="connsiteX3" fmla="*/ 802433 w 918133"/>
              <a:gd name="connsiteY3" fmla="*/ 126896 h 641946"/>
              <a:gd name="connsiteX4" fmla="*/ 862149 w 918133"/>
              <a:gd name="connsiteY4" fmla="*/ 291115 h 641946"/>
              <a:gd name="connsiteX5" fmla="*/ 884542 w 918133"/>
              <a:gd name="connsiteY5" fmla="*/ 343366 h 641946"/>
              <a:gd name="connsiteX6" fmla="*/ 899471 w 918133"/>
              <a:gd name="connsiteY6" fmla="*/ 403082 h 641946"/>
              <a:gd name="connsiteX7" fmla="*/ 910668 w 918133"/>
              <a:gd name="connsiteY7" fmla="*/ 477727 h 641946"/>
              <a:gd name="connsiteX8" fmla="*/ 918133 w 918133"/>
              <a:gd name="connsiteY8" fmla="*/ 541175 h 641946"/>
              <a:gd name="connsiteX9" fmla="*/ 918133 w 918133"/>
              <a:gd name="connsiteY9" fmla="*/ 589694 h 641946"/>
              <a:gd name="connsiteX10" fmla="*/ 910668 w 918133"/>
              <a:gd name="connsiteY10" fmla="*/ 612088 h 641946"/>
              <a:gd name="connsiteX11" fmla="*/ 892007 w 918133"/>
              <a:gd name="connsiteY11" fmla="*/ 634481 h 641946"/>
              <a:gd name="connsiteX12" fmla="*/ 873346 w 918133"/>
              <a:gd name="connsiteY12" fmla="*/ 641946 h 641946"/>
              <a:gd name="connsiteX13" fmla="*/ 854684 w 918133"/>
              <a:gd name="connsiteY13" fmla="*/ 638214 h 641946"/>
              <a:gd name="connsiteX14" fmla="*/ 787504 w 918133"/>
              <a:gd name="connsiteY14" fmla="*/ 604623 h 641946"/>
              <a:gd name="connsiteX15" fmla="*/ 701662 w 918133"/>
              <a:gd name="connsiteY15" fmla="*/ 578498 h 641946"/>
              <a:gd name="connsiteX16" fmla="*/ 641946 w 918133"/>
              <a:gd name="connsiteY16" fmla="*/ 567301 h 641946"/>
              <a:gd name="connsiteX17" fmla="*/ 548640 w 918133"/>
              <a:gd name="connsiteY17" fmla="*/ 563569 h 641946"/>
              <a:gd name="connsiteX18" fmla="*/ 320973 w 918133"/>
              <a:gd name="connsiteY18" fmla="*/ 533711 h 641946"/>
              <a:gd name="connsiteX19" fmla="*/ 59716 w 918133"/>
              <a:gd name="connsiteY19" fmla="*/ 473995 h 641946"/>
              <a:gd name="connsiteX20" fmla="*/ 18661 w 918133"/>
              <a:gd name="connsiteY20" fmla="*/ 455334 h 641946"/>
              <a:gd name="connsiteX21" fmla="*/ 0 w 918133"/>
              <a:gd name="connsiteY21" fmla="*/ 444137 h 641946"/>
              <a:gd name="connsiteX22" fmla="*/ 3733 w 918133"/>
              <a:gd name="connsiteY22" fmla="*/ 425476 h 641946"/>
              <a:gd name="connsiteX23" fmla="*/ 82110 w 918133"/>
              <a:gd name="connsiteY23" fmla="*/ 414279 h 641946"/>
              <a:gd name="connsiteX24" fmla="*/ 227667 w 918133"/>
              <a:gd name="connsiteY24" fmla="*/ 380689 h 641946"/>
              <a:gd name="connsiteX25" fmla="*/ 421744 w 918133"/>
              <a:gd name="connsiteY25" fmla="*/ 317241 h 641946"/>
              <a:gd name="connsiteX26" fmla="*/ 567301 w 918133"/>
              <a:gd name="connsiteY26" fmla="*/ 257525 h 641946"/>
              <a:gd name="connsiteX27" fmla="*/ 597159 w 918133"/>
              <a:gd name="connsiteY27" fmla="*/ 242596 h 641946"/>
              <a:gd name="connsiteX28" fmla="*/ 597159 w 918133"/>
              <a:gd name="connsiteY28" fmla="*/ 223934 h 641946"/>
              <a:gd name="connsiteX29" fmla="*/ 585963 w 918133"/>
              <a:gd name="connsiteY29" fmla="*/ 182880 h 641946"/>
              <a:gd name="connsiteX30" fmla="*/ 552373 w 918133"/>
              <a:gd name="connsiteY30" fmla="*/ 164219 h 641946"/>
              <a:gd name="connsiteX31" fmla="*/ 451602 w 918133"/>
              <a:gd name="connsiteY31" fmla="*/ 100770 h 641946"/>
              <a:gd name="connsiteX0" fmla="*/ 451602 w 918133"/>
              <a:gd name="connsiteY0" fmla="*/ 63448 h 604624"/>
              <a:gd name="connsiteX1" fmla="*/ 776307 w 918133"/>
              <a:gd name="connsiteY1" fmla="*/ 0 h 604624"/>
              <a:gd name="connsiteX2" fmla="*/ 802433 w 918133"/>
              <a:gd name="connsiteY2" fmla="*/ 89574 h 604624"/>
              <a:gd name="connsiteX3" fmla="*/ 862149 w 918133"/>
              <a:gd name="connsiteY3" fmla="*/ 253793 h 604624"/>
              <a:gd name="connsiteX4" fmla="*/ 884542 w 918133"/>
              <a:gd name="connsiteY4" fmla="*/ 306044 h 604624"/>
              <a:gd name="connsiteX5" fmla="*/ 899471 w 918133"/>
              <a:gd name="connsiteY5" fmla="*/ 365760 h 604624"/>
              <a:gd name="connsiteX6" fmla="*/ 910668 w 918133"/>
              <a:gd name="connsiteY6" fmla="*/ 440405 h 604624"/>
              <a:gd name="connsiteX7" fmla="*/ 918133 w 918133"/>
              <a:gd name="connsiteY7" fmla="*/ 503853 h 604624"/>
              <a:gd name="connsiteX8" fmla="*/ 918133 w 918133"/>
              <a:gd name="connsiteY8" fmla="*/ 552372 h 604624"/>
              <a:gd name="connsiteX9" fmla="*/ 910668 w 918133"/>
              <a:gd name="connsiteY9" fmla="*/ 574766 h 604624"/>
              <a:gd name="connsiteX10" fmla="*/ 892007 w 918133"/>
              <a:gd name="connsiteY10" fmla="*/ 597159 h 604624"/>
              <a:gd name="connsiteX11" fmla="*/ 873346 w 918133"/>
              <a:gd name="connsiteY11" fmla="*/ 604624 h 604624"/>
              <a:gd name="connsiteX12" fmla="*/ 854684 w 918133"/>
              <a:gd name="connsiteY12" fmla="*/ 600892 h 604624"/>
              <a:gd name="connsiteX13" fmla="*/ 787504 w 918133"/>
              <a:gd name="connsiteY13" fmla="*/ 567301 h 604624"/>
              <a:gd name="connsiteX14" fmla="*/ 701662 w 918133"/>
              <a:gd name="connsiteY14" fmla="*/ 541176 h 604624"/>
              <a:gd name="connsiteX15" fmla="*/ 641946 w 918133"/>
              <a:gd name="connsiteY15" fmla="*/ 529979 h 604624"/>
              <a:gd name="connsiteX16" fmla="*/ 548640 w 918133"/>
              <a:gd name="connsiteY16" fmla="*/ 526247 h 604624"/>
              <a:gd name="connsiteX17" fmla="*/ 320973 w 918133"/>
              <a:gd name="connsiteY17" fmla="*/ 496389 h 604624"/>
              <a:gd name="connsiteX18" fmla="*/ 59716 w 918133"/>
              <a:gd name="connsiteY18" fmla="*/ 436673 h 604624"/>
              <a:gd name="connsiteX19" fmla="*/ 18661 w 918133"/>
              <a:gd name="connsiteY19" fmla="*/ 418012 h 604624"/>
              <a:gd name="connsiteX20" fmla="*/ 0 w 918133"/>
              <a:gd name="connsiteY20" fmla="*/ 406815 h 604624"/>
              <a:gd name="connsiteX21" fmla="*/ 3733 w 918133"/>
              <a:gd name="connsiteY21" fmla="*/ 388154 h 604624"/>
              <a:gd name="connsiteX22" fmla="*/ 82110 w 918133"/>
              <a:gd name="connsiteY22" fmla="*/ 376957 h 604624"/>
              <a:gd name="connsiteX23" fmla="*/ 227667 w 918133"/>
              <a:gd name="connsiteY23" fmla="*/ 343367 h 604624"/>
              <a:gd name="connsiteX24" fmla="*/ 421744 w 918133"/>
              <a:gd name="connsiteY24" fmla="*/ 279919 h 604624"/>
              <a:gd name="connsiteX25" fmla="*/ 567301 w 918133"/>
              <a:gd name="connsiteY25" fmla="*/ 220203 h 604624"/>
              <a:gd name="connsiteX26" fmla="*/ 597159 w 918133"/>
              <a:gd name="connsiteY26" fmla="*/ 205274 h 604624"/>
              <a:gd name="connsiteX27" fmla="*/ 597159 w 918133"/>
              <a:gd name="connsiteY27" fmla="*/ 186612 h 604624"/>
              <a:gd name="connsiteX28" fmla="*/ 585963 w 918133"/>
              <a:gd name="connsiteY28" fmla="*/ 145558 h 604624"/>
              <a:gd name="connsiteX29" fmla="*/ 552373 w 918133"/>
              <a:gd name="connsiteY29" fmla="*/ 126897 h 604624"/>
              <a:gd name="connsiteX30" fmla="*/ 451602 w 918133"/>
              <a:gd name="connsiteY30" fmla="*/ 63448 h 604624"/>
              <a:gd name="connsiteX0" fmla="*/ 451602 w 918133"/>
              <a:gd name="connsiteY0" fmla="*/ 0 h 541176"/>
              <a:gd name="connsiteX1" fmla="*/ 802433 w 918133"/>
              <a:gd name="connsiteY1" fmla="*/ 26126 h 541176"/>
              <a:gd name="connsiteX2" fmla="*/ 862149 w 918133"/>
              <a:gd name="connsiteY2" fmla="*/ 190345 h 541176"/>
              <a:gd name="connsiteX3" fmla="*/ 884542 w 918133"/>
              <a:gd name="connsiteY3" fmla="*/ 242596 h 541176"/>
              <a:gd name="connsiteX4" fmla="*/ 899471 w 918133"/>
              <a:gd name="connsiteY4" fmla="*/ 302312 h 541176"/>
              <a:gd name="connsiteX5" fmla="*/ 910668 w 918133"/>
              <a:gd name="connsiteY5" fmla="*/ 376957 h 541176"/>
              <a:gd name="connsiteX6" fmla="*/ 918133 w 918133"/>
              <a:gd name="connsiteY6" fmla="*/ 440405 h 541176"/>
              <a:gd name="connsiteX7" fmla="*/ 918133 w 918133"/>
              <a:gd name="connsiteY7" fmla="*/ 488924 h 541176"/>
              <a:gd name="connsiteX8" fmla="*/ 910668 w 918133"/>
              <a:gd name="connsiteY8" fmla="*/ 511318 h 541176"/>
              <a:gd name="connsiteX9" fmla="*/ 892007 w 918133"/>
              <a:gd name="connsiteY9" fmla="*/ 533711 h 541176"/>
              <a:gd name="connsiteX10" fmla="*/ 873346 w 918133"/>
              <a:gd name="connsiteY10" fmla="*/ 541176 h 541176"/>
              <a:gd name="connsiteX11" fmla="*/ 854684 w 918133"/>
              <a:gd name="connsiteY11" fmla="*/ 537444 h 541176"/>
              <a:gd name="connsiteX12" fmla="*/ 787504 w 918133"/>
              <a:gd name="connsiteY12" fmla="*/ 503853 h 541176"/>
              <a:gd name="connsiteX13" fmla="*/ 701662 w 918133"/>
              <a:gd name="connsiteY13" fmla="*/ 477728 h 541176"/>
              <a:gd name="connsiteX14" fmla="*/ 641946 w 918133"/>
              <a:gd name="connsiteY14" fmla="*/ 466531 h 541176"/>
              <a:gd name="connsiteX15" fmla="*/ 548640 w 918133"/>
              <a:gd name="connsiteY15" fmla="*/ 462799 h 541176"/>
              <a:gd name="connsiteX16" fmla="*/ 320973 w 918133"/>
              <a:gd name="connsiteY16" fmla="*/ 432941 h 541176"/>
              <a:gd name="connsiteX17" fmla="*/ 59716 w 918133"/>
              <a:gd name="connsiteY17" fmla="*/ 373225 h 541176"/>
              <a:gd name="connsiteX18" fmla="*/ 18661 w 918133"/>
              <a:gd name="connsiteY18" fmla="*/ 354564 h 541176"/>
              <a:gd name="connsiteX19" fmla="*/ 0 w 918133"/>
              <a:gd name="connsiteY19" fmla="*/ 343367 h 541176"/>
              <a:gd name="connsiteX20" fmla="*/ 3733 w 918133"/>
              <a:gd name="connsiteY20" fmla="*/ 324706 h 541176"/>
              <a:gd name="connsiteX21" fmla="*/ 82110 w 918133"/>
              <a:gd name="connsiteY21" fmla="*/ 313509 h 541176"/>
              <a:gd name="connsiteX22" fmla="*/ 227667 w 918133"/>
              <a:gd name="connsiteY22" fmla="*/ 279919 h 541176"/>
              <a:gd name="connsiteX23" fmla="*/ 421744 w 918133"/>
              <a:gd name="connsiteY23" fmla="*/ 216471 h 541176"/>
              <a:gd name="connsiteX24" fmla="*/ 567301 w 918133"/>
              <a:gd name="connsiteY24" fmla="*/ 156755 h 541176"/>
              <a:gd name="connsiteX25" fmla="*/ 597159 w 918133"/>
              <a:gd name="connsiteY25" fmla="*/ 141826 h 541176"/>
              <a:gd name="connsiteX26" fmla="*/ 597159 w 918133"/>
              <a:gd name="connsiteY26" fmla="*/ 123164 h 541176"/>
              <a:gd name="connsiteX27" fmla="*/ 585963 w 918133"/>
              <a:gd name="connsiteY27" fmla="*/ 82110 h 541176"/>
              <a:gd name="connsiteX28" fmla="*/ 552373 w 918133"/>
              <a:gd name="connsiteY28" fmla="*/ 63449 h 541176"/>
              <a:gd name="connsiteX29" fmla="*/ 451602 w 918133"/>
              <a:gd name="connsiteY29" fmla="*/ 0 h 541176"/>
              <a:gd name="connsiteX0" fmla="*/ 451602 w 918133"/>
              <a:gd name="connsiteY0" fmla="*/ 0 h 541176"/>
              <a:gd name="connsiteX1" fmla="*/ 862149 w 918133"/>
              <a:gd name="connsiteY1" fmla="*/ 190345 h 541176"/>
              <a:gd name="connsiteX2" fmla="*/ 884542 w 918133"/>
              <a:gd name="connsiteY2" fmla="*/ 242596 h 541176"/>
              <a:gd name="connsiteX3" fmla="*/ 899471 w 918133"/>
              <a:gd name="connsiteY3" fmla="*/ 302312 h 541176"/>
              <a:gd name="connsiteX4" fmla="*/ 910668 w 918133"/>
              <a:gd name="connsiteY4" fmla="*/ 376957 h 541176"/>
              <a:gd name="connsiteX5" fmla="*/ 918133 w 918133"/>
              <a:gd name="connsiteY5" fmla="*/ 440405 h 541176"/>
              <a:gd name="connsiteX6" fmla="*/ 918133 w 918133"/>
              <a:gd name="connsiteY6" fmla="*/ 488924 h 541176"/>
              <a:gd name="connsiteX7" fmla="*/ 910668 w 918133"/>
              <a:gd name="connsiteY7" fmla="*/ 511318 h 541176"/>
              <a:gd name="connsiteX8" fmla="*/ 892007 w 918133"/>
              <a:gd name="connsiteY8" fmla="*/ 533711 h 541176"/>
              <a:gd name="connsiteX9" fmla="*/ 873346 w 918133"/>
              <a:gd name="connsiteY9" fmla="*/ 541176 h 541176"/>
              <a:gd name="connsiteX10" fmla="*/ 854684 w 918133"/>
              <a:gd name="connsiteY10" fmla="*/ 537444 h 541176"/>
              <a:gd name="connsiteX11" fmla="*/ 787504 w 918133"/>
              <a:gd name="connsiteY11" fmla="*/ 503853 h 541176"/>
              <a:gd name="connsiteX12" fmla="*/ 701662 w 918133"/>
              <a:gd name="connsiteY12" fmla="*/ 477728 h 541176"/>
              <a:gd name="connsiteX13" fmla="*/ 641946 w 918133"/>
              <a:gd name="connsiteY13" fmla="*/ 466531 h 541176"/>
              <a:gd name="connsiteX14" fmla="*/ 548640 w 918133"/>
              <a:gd name="connsiteY14" fmla="*/ 462799 h 541176"/>
              <a:gd name="connsiteX15" fmla="*/ 320973 w 918133"/>
              <a:gd name="connsiteY15" fmla="*/ 432941 h 541176"/>
              <a:gd name="connsiteX16" fmla="*/ 59716 w 918133"/>
              <a:gd name="connsiteY16" fmla="*/ 373225 h 541176"/>
              <a:gd name="connsiteX17" fmla="*/ 18661 w 918133"/>
              <a:gd name="connsiteY17" fmla="*/ 354564 h 541176"/>
              <a:gd name="connsiteX18" fmla="*/ 0 w 918133"/>
              <a:gd name="connsiteY18" fmla="*/ 343367 h 541176"/>
              <a:gd name="connsiteX19" fmla="*/ 3733 w 918133"/>
              <a:gd name="connsiteY19" fmla="*/ 324706 h 541176"/>
              <a:gd name="connsiteX20" fmla="*/ 82110 w 918133"/>
              <a:gd name="connsiteY20" fmla="*/ 313509 h 541176"/>
              <a:gd name="connsiteX21" fmla="*/ 227667 w 918133"/>
              <a:gd name="connsiteY21" fmla="*/ 279919 h 541176"/>
              <a:gd name="connsiteX22" fmla="*/ 421744 w 918133"/>
              <a:gd name="connsiteY22" fmla="*/ 216471 h 541176"/>
              <a:gd name="connsiteX23" fmla="*/ 567301 w 918133"/>
              <a:gd name="connsiteY23" fmla="*/ 156755 h 541176"/>
              <a:gd name="connsiteX24" fmla="*/ 597159 w 918133"/>
              <a:gd name="connsiteY24" fmla="*/ 141826 h 541176"/>
              <a:gd name="connsiteX25" fmla="*/ 597159 w 918133"/>
              <a:gd name="connsiteY25" fmla="*/ 123164 h 541176"/>
              <a:gd name="connsiteX26" fmla="*/ 585963 w 918133"/>
              <a:gd name="connsiteY26" fmla="*/ 82110 h 541176"/>
              <a:gd name="connsiteX27" fmla="*/ 552373 w 918133"/>
              <a:gd name="connsiteY27" fmla="*/ 63449 h 541176"/>
              <a:gd name="connsiteX28" fmla="*/ 451602 w 918133"/>
              <a:gd name="connsiteY28" fmla="*/ 0 h 541176"/>
              <a:gd name="connsiteX0" fmla="*/ 552373 w 918133"/>
              <a:gd name="connsiteY0" fmla="*/ 0 h 477727"/>
              <a:gd name="connsiteX1" fmla="*/ 862149 w 918133"/>
              <a:gd name="connsiteY1" fmla="*/ 126896 h 477727"/>
              <a:gd name="connsiteX2" fmla="*/ 884542 w 918133"/>
              <a:gd name="connsiteY2" fmla="*/ 179147 h 477727"/>
              <a:gd name="connsiteX3" fmla="*/ 899471 w 918133"/>
              <a:gd name="connsiteY3" fmla="*/ 238863 h 477727"/>
              <a:gd name="connsiteX4" fmla="*/ 910668 w 918133"/>
              <a:gd name="connsiteY4" fmla="*/ 313508 h 477727"/>
              <a:gd name="connsiteX5" fmla="*/ 918133 w 918133"/>
              <a:gd name="connsiteY5" fmla="*/ 376956 h 477727"/>
              <a:gd name="connsiteX6" fmla="*/ 918133 w 918133"/>
              <a:gd name="connsiteY6" fmla="*/ 425475 h 477727"/>
              <a:gd name="connsiteX7" fmla="*/ 910668 w 918133"/>
              <a:gd name="connsiteY7" fmla="*/ 447869 h 477727"/>
              <a:gd name="connsiteX8" fmla="*/ 892007 w 918133"/>
              <a:gd name="connsiteY8" fmla="*/ 470262 h 477727"/>
              <a:gd name="connsiteX9" fmla="*/ 873346 w 918133"/>
              <a:gd name="connsiteY9" fmla="*/ 477727 h 477727"/>
              <a:gd name="connsiteX10" fmla="*/ 854684 w 918133"/>
              <a:gd name="connsiteY10" fmla="*/ 473995 h 477727"/>
              <a:gd name="connsiteX11" fmla="*/ 787504 w 918133"/>
              <a:gd name="connsiteY11" fmla="*/ 440404 h 477727"/>
              <a:gd name="connsiteX12" fmla="*/ 701662 w 918133"/>
              <a:gd name="connsiteY12" fmla="*/ 414279 h 477727"/>
              <a:gd name="connsiteX13" fmla="*/ 641946 w 918133"/>
              <a:gd name="connsiteY13" fmla="*/ 403082 h 477727"/>
              <a:gd name="connsiteX14" fmla="*/ 548640 w 918133"/>
              <a:gd name="connsiteY14" fmla="*/ 399350 h 477727"/>
              <a:gd name="connsiteX15" fmla="*/ 320973 w 918133"/>
              <a:gd name="connsiteY15" fmla="*/ 369492 h 477727"/>
              <a:gd name="connsiteX16" fmla="*/ 59716 w 918133"/>
              <a:gd name="connsiteY16" fmla="*/ 309776 h 477727"/>
              <a:gd name="connsiteX17" fmla="*/ 18661 w 918133"/>
              <a:gd name="connsiteY17" fmla="*/ 291115 h 477727"/>
              <a:gd name="connsiteX18" fmla="*/ 0 w 918133"/>
              <a:gd name="connsiteY18" fmla="*/ 279918 h 477727"/>
              <a:gd name="connsiteX19" fmla="*/ 3733 w 918133"/>
              <a:gd name="connsiteY19" fmla="*/ 261257 h 477727"/>
              <a:gd name="connsiteX20" fmla="*/ 82110 w 918133"/>
              <a:gd name="connsiteY20" fmla="*/ 250060 h 477727"/>
              <a:gd name="connsiteX21" fmla="*/ 227667 w 918133"/>
              <a:gd name="connsiteY21" fmla="*/ 216470 h 477727"/>
              <a:gd name="connsiteX22" fmla="*/ 421744 w 918133"/>
              <a:gd name="connsiteY22" fmla="*/ 153022 h 477727"/>
              <a:gd name="connsiteX23" fmla="*/ 567301 w 918133"/>
              <a:gd name="connsiteY23" fmla="*/ 93306 h 477727"/>
              <a:gd name="connsiteX24" fmla="*/ 597159 w 918133"/>
              <a:gd name="connsiteY24" fmla="*/ 78377 h 477727"/>
              <a:gd name="connsiteX25" fmla="*/ 597159 w 918133"/>
              <a:gd name="connsiteY25" fmla="*/ 59715 h 477727"/>
              <a:gd name="connsiteX26" fmla="*/ 585963 w 918133"/>
              <a:gd name="connsiteY26" fmla="*/ 18661 h 477727"/>
              <a:gd name="connsiteX27" fmla="*/ 552373 w 918133"/>
              <a:gd name="connsiteY27" fmla="*/ 0 h 477727"/>
              <a:gd name="connsiteX0" fmla="*/ 585963 w 918133"/>
              <a:gd name="connsiteY0" fmla="*/ 0 h 459066"/>
              <a:gd name="connsiteX1" fmla="*/ 862149 w 918133"/>
              <a:gd name="connsiteY1" fmla="*/ 108235 h 459066"/>
              <a:gd name="connsiteX2" fmla="*/ 884542 w 918133"/>
              <a:gd name="connsiteY2" fmla="*/ 160486 h 459066"/>
              <a:gd name="connsiteX3" fmla="*/ 899471 w 918133"/>
              <a:gd name="connsiteY3" fmla="*/ 220202 h 459066"/>
              <a:gd name="connsiteX4" fmla="*/ 910668 w 918133"/>
              <a:gd name="connsiteY4" fmla="*/ 294847 h 459066"/>
              <a:gd name="connsiteX5" fmla="*/ 918133 w 918133"/>
              <a:gd name="connsiteY5" fmla="*/ 358295 h 459066"/>
              <a:gd name="connsiteX6" fmla="*/ 918133 w 918133"/>
              <a:gd name="connsiteY6" fmla="*/ 406814 h 459066"/>
              <a:gd name="connsiteX7" fmla="*/ 910668 w 918133"/>
              <a:gd name="connsiteY7" fmla="*/ 429208 h 459066"/>
              <a:gd name="connsiteX8" fmla="*/ 892007 w 918133"/>
              <a:gd name="connsiteY8" fmla="*/ 451601 h 459066"/>
              <a:gd name="connsiteX9" fmla="*/ 873346 w 918133"/>
              <a:gd name="connsiteY9" fmla="*/ 459066 h 459066"/>
              <a:gd name="connsiteX10" fmla="*/ 854684 w 918133"/>
              <a:gd name="connsiteY10" fmla="*/ 455334 h 459066"/>
              <a:gd name="connsiteX11" fmla="*/ 787504 w 918133"/>
              <a:gd name="connsiteY11" fmla="*/ 421743 h 459066"/>
              <a:gd name="connsiteX12" fmla="*/ 701662 w 918133"/>
              <a:gd name="connsiteY12" fmla="*/ 395618 h 459066"/>
              <a:gd name="connsiteX13" fmla="*/ 641946 w 918133"/>
              <a:gd name="connsiteY13" fmla="*/ 384421 h 459066"/>
              <a:gd name="connsiteX14" fmla="*/ 548640 w 918133"/>
              <a:gd name="connsiteY14" fmla="*/ 380689 h 459066"/>
              <a:gd name="connsiteX15" fmla="*/ 320973 w 918133"/>
              <a:gd name="connsiteY15" fmla="*/ 350831 h 459066"/>
              <a:gd name="connsiteX16" fmla="*/ 59716 w 918133"/>
              <a:gd name="connsiteY16" fmla="*/ 291115 h 459066"/>
              <a:gd name="connsiteX17" fmla="*/ 18661 w 918133"/>
              <a:gd name="connsiteY17" fmla="*/ 272454 h 459066"/>
              <a:gd name="connsiteX18" fmla="*/ 0 w 918133"/>
              <a:gd name="connsiteY18" fmla="*/ 261257 h 459066"/>
              <a:gd name="connsiteX19" fmla="*/ 3733 w 918133"/>
              <a:gd name="connsiteY19" fmla="*/ 242596 h 459066"/>
              <a:gd name="connsiteX20" fmla="*/ 82110 w 918133"/>
              <a:gd name="connsiteY20" fmla="*/ 231399 h 459066"/>
              <a:gd name="connsiteX21" fmla="*/ 227667 w 918133"/>
              <a:gd name="connsiteY21" fmla="*/ 197809 h 459066"/>
              <a:gd name="connsiteX22" fmla="*/ 421744 w 918133"/>
              <a:gd name="connsiteY22" fmla="*/ 134361 h 459066"/>
              <a:gd name="connsiteX23" fmla="*/ 567301 w 918133"/>
              <a:gd name="connsiteY23" fmla="*/ 74645 h 459066"/>
              <a:gd name="connsiteX24" fmla="*/ 597159 w 918133"/>
              <a:gd name="connsiteY24" fmla="*/ 59716 h 459066"/>
              <a:gd name="connsiteX25" fmla="*/ 597159 w 918133"/>
              <a:gd name="connsiteY25" fmla="*/ 41054 h 459066"/>
              <a:gd name="connsiteX26" fmla="*/ 585963 w 918133"/>
              <a:gd name="connsiteY26" fmla="*/ 0 h 459066"/>
              <a:gd name="connsiteX0" fmla="*/ 597159 w 918133"/>
              <a:gd name="connsiteY0" fmla="*/ 0 h 418012"/>
              <a:gd name="connsiteX1" fmla="*/ 862149 w 918133"/>
              <a:gd name="connsiteY1" fmla="*/ 67181 h 418012"/>
              <a:gd name="connsiteX2" fmla="*/ 884542 w 918133"/>
              <a:gd name="connsiteY2" fmla="*/ 119432 h 418012"/>
              <a:gd name="connsiteX3" fmla="*/ 899471 w 918133"/>
              <a:gd name="connsiteY3" fmla="*/ 179148 h 418012"/>
              <a:gd name="connsiteX4" fmla="*/ 910668 w 918133"/>
              <a:gd name="connsiteY4" fmla="*/ 253793 h 418012"/>
              <a:gd name="connsiteX5" fmla="*/ 918133 w 918133"/>
              <a:gd name="connsiteY5" fmla="*/ 317241 h 418012"/>
              <a:gd name="connsiteX6" fmla="*/ 918133 w 918133"/>
              <a:gd name="connsiteY6" fmla="*/ 365760 h 418012"/>
              <a:gd name="connsiteX7" fmla="*/ 910668 w 918133"/>
              <a:gd name="connsiteY7" fmla="*/ 388154 h 418012"/>
              <a:gd name="connsiteX8" fmla="*/ 892007 w 918133"/>
              <a:gd name="connsiteY8" fmla="*/ 410547 h 418012"/>
              <a:gd name="connsiteX9" fmla="*/ 873346 w 918133"/>
              <a:gd name="connsiteY9" fmla="*/ 418012 h 418012"/>
              <a:gd name="connsiteX10" fmla="*/ 854684 w 918133"/>
              <a:gd name="connsiteY10" fmla="*/ 414280 h 418012"/>
              <a:gd name="connsiteX11" fmla="*/ 787504 w 918133"/>
              <a:gd name="connsiteY11" fmla="*/ 380689 h 418012"/>
              <a:gd name="connsiteX12" fmla="*/ 701662 w 918133"/>
              <a:gd name="connsiteY12" fmla="*/ 354564 h 418012"/>
              <a:gd name="connsiteX13" fmla="*/ 641946 w 918133"/>
              <a:gd name="connsiteY13" fmla="*/ 343367 h 418012"/>
              <a:gd name="connsiteX14" fmla="*/ 548640 w 918133"/>
              <a:gd name="connsiteY14" fmla="*/ 339635 h 418012"/>
              <a:gd name="connsiteX15" fmla="*/ 320973 w 918133"/>
              <a:gd name="connsiteY15" fmla="*/ 309777 h 418012"/>
              <a:gd name="connsiteX16" fmla="*/ 59716 w 918133"/>
              <a:gd name="connsiteY16" fmla="*/ 250061 h 418012"/>
              <a:gd name="connsiteX17" fmla="*/ 18661 w 918133"/>
              <a:gd name="connsiteY17" fmla="*/ 231400 h 418012"/>
              <a:gd name="connsiteX18" fmla="*/ 0 w 918133"/>
              <a:gd name="connsiteY18" fmla="*/ 220203 h 418012"/>
              <a:gd name="connsiteX19" fmla="*/ 3733 w 918133"/>
              <a:gd name="connsiteY19" fmla="*/ 201542 h 418012"/>
              <a:gd name="connsiteX20" fmla="*/ 82110 w 918133"/>
              <a:gd name="connsiteY20" fmla="*/ 190345 h 418012"/>
              <a:gd name="connsiteX21" fmla="*/ 227667 w 918133"/>
              <a:gd name="connsiteY21" fmla="*/ 156755 h 418012"/>
              <a:gd name="connsiteX22" fmla="*/ 421744 w 918133"/>
              <a:gd name="connsiteY22" fmla="*/ 93307 h 418012"/>
              <a:gd name="connsiteX23" fmla="*/ 567301 w 918133"/>
              <a:gd name="connsiteY23" fmla="*/ 33591 h 418012"/>
              <a:gd name="connsiteX24" fmla="*/ 597159 w 918133"/>
              <a:gd name="connsiteY24" fmla="*/ 18662 h 418012"/>
              <a:gd name="connsiteX25" fmla="*/ 597159 w 918133"/>
              <a:gd name="connsiteY25" fmla="*/ 0 h 418012"/>
              <a:gd name="connsiteX0" fmla="*/ 597159 w 918133"/>
              <a:gd name="connsiteY0" fmla="*/ 0 h 418012"/>
              <a:gd name="connsiteX1" fmla="*/ 884542 w 918133"/>
              <a:gd name="connsiteY1" fmla="*/ 119432 h 418012"/>
              <a:gd name="connsiteX2" fmla="*/ 899471 w 918133"/>
              <a:gd name="connsiteY2" fmla="*/ 179148 h 418012"/>
              <a:gd name="connsiteX3" fmla="*/ 910668 w 918133"/>
              <a:gd name="connsiteY3" fmla="*/ 253793 h 418012"/>
              <a:gd name="connsiteX4" fmla="*/ 918133 w 918133"/>
              <a:gd name="connsiteY4" fmla="*/ 317241 h 418012"/>
              <a:gd name="connsiteX5" fmla="*/ 918133 w 918133"/>
              <a:gd name="connsiteY5" fmla="*/ 365760 h 418012"/>
              <a:gd name="connsiteX6" fmla="*/ 910668 w 918133"/>
              <a:gd name="connsiteY6" fmla="*/ 388154 h 418012"/>
              <a:gd name="connsiteX7" fmla="*/ 892007 w 918133"/>
              <a:gd name="connsiteY7" fmla="*/ 410547 h 418012"/>
              <a:gd name="connsiteX8" fmla="*/ 873346 w 918133"/>
              <a:gd name="connsiteY8" fmla="*/ 418012 h 418012"/>
              <a:gd name="connsiteX9" fmla="*/ 854684 w 918133"/>
              <a:gd name="connsiteY9" fmla="*/ 414280 h 418012"/>
              <a:gd name="connsiteX10" fmla="*/ 787504 w 918133"/>
              <a:gd name="connsiteY10" fmla="*/ 380689 h 418012"/>
              <a:gd name="connsiteX11" fmla="*/ 701662 w 918133"/>
              <a:gd name="connsiteY11" fmla="*/ 354564 h 418012"/>
              <a:gd name="connsiteX12" fmla="*/ 641946 w 918133"/>
              <a:gd name="connsiteY12" fmla="*/ 343367 h 418012"/>
              <a:gd name="connsiteX13" fmla="*/ 548640 w 918133"/>
              <a:gd name="connsiteY13" fmla="*/ 339635 h 418012"/>
              <a:gd name="connsiteX14" fmla="*/ 320973 w 918133"/>
              <a:gd name="connsiteY14" fmla="*/ 309777 h 418012"/>
              <a:gd name="connsiteX15" fmla="*/ 59716 w 918133"/>
              <a:gd name="connsiteY15" fmla="*/ 250061 h 418012"/>
              <a:gd name="connsiteX16" fmla="*/ 18661 w 918133"/>
              <a:gd name="connsiteY16" fmla="*/ 231400 h 418012"/>
              <a:gd name="connsiteX17" fmla="*/ 0 w 918133"/>
              <a:gd name="connsiteY17" fmla="*/ 220203 h 418012"/>
              <a:gd name="connsiteX18" fmla="*/ 3733 w 918133"/>
              <a:gd name="connsiteY18" fmla="*/ 201542 h 418012"/>
              <a:gd name="connsiteX19" fmla="*/ 82110 w 918133"/>
              <a:gd name="connsiteY19" fmla="*/ 190345 h 418012"/>
              <a:gd name="connsiteX20" fmla="*/ 227667 w 918133"/>
              <a:gd name="connsiteY20" fmla="*/ 156755 h 418012"/>
              <a:gd name="connsiteX21" fmla="*/ 421744 w 918133"/>
              <a:gd name="connsiteY21" fmla="*/ 93307 h 418012"/>
              <a:gd name="connsiteX22" fmla="*/ 567301 w 918133"/>
              <a:gd name="connsiteY22" fmla="*/ 33591 h 418012"/>
              <a:gd name="connsiteX23" fmla="*/ 597159 w 918133"/>
              <a:gd name="connsiteY23" fmla="*/ 18662 h 418012"/>
              <a:gd name="connsiteX24" fmla="*/ 597159 w 918133"/>
              <a:gd name="connsiteY24" fmla="*/ 0 h 418012"/>
              <a:gd name="connsiteX0" fmla="*/ 597159 w 918133"/>
              <a:gd name="connsiteY0" fmla="*/ 0 h 418012"/>
              <a:gd name="connsiteX1" fmla="*/ 899471 w 918133"/>
              <a:gd name="connsiteY1" fmla="*/ 179148 h 418012"/>
              <a:gd name="connsiteX2" fmla="*/ 910668 w 918133"/>
              <a:gd name="connsiteY2" fmla="*/ 253793 h 418012"/>
              <a:gd name="connsiteX3" fmla="*/ 918133 w 918133"/>
              <a:gd name="connsiteY3" fmla="*/ 317241 h 418012"/>
              <a:gd name="connsiteX4" fmla="*/ 918133 w 918133"/>
              <a:gd name="connsiteY4" fmla="*/ 365760 h 418012"/>
              <a:gd name="connsiteX5" fmla="*/ 910668 w 918133"/>
              <a:gd name="connsiteY5" fmla="*/ 388154 h 418012"/>
              <a:gd name="connsiteX6" fmla="*/ 892007 w 918133"/>
              <a:gd name="connsiteY6" fmla="*/ 410547 h 418012"/>
              <a:gd name="connsiteX7" fmla="*/ 873346 w 918133"/>
              <a:gd name="connsiteY7" fmla="*/ 418012 h 418012"/>
              <a:gd name="connsiteX8" fmla="*/ 854684 w 918133"/>
              <a:gd name="connsiteY8" fmla="*/ 414280 h 418012"/>
              <a:gd name="connsiteX9" fmla="*/ 787504 w 918133"/>
              <a:gd name="connsiteY9" fmla="*/ 380689 h 418012"/>
              <a:gd name="connsiteX10" fmla="*/ 701662 w 918133"/>
              <a:gd name="connsiteY10" fmla="*/ 354564 h 418012"/>
              <a:gd name="connsiteX11" fmla="*/ 641946 w 918133"/>
              <a:gd name="connsiteY11" fmla="*/ 343367 h 418012"/>
              <a:gd name="connsiteX12" fmla="*/ 548640 w 918133"/>
              <a:gd name="connsiteY12" fmla="*/ 339635 h 418012"/>
              <a:gd name="connsiteX13" fmla="*/ 320973 w 918133"/>
              <a:gd name="connsiteY13" fmla="*/ 309777 h 418012"/>
              <a:gd name="connsiteX14" fmla="*/ 59716 w 918133"/>
              <a:gd name="connsiteY14" fmla="*/ 250061 h 418012"/>
              <a:gd name="connsiteX15" fmla="*/ 18661 w 918133"/>
              <a:gd name="connsiteY15" fmla="*/ 231400 h 418012"/>
              <a:gd name="connsiteX16" fmla="*/ 0 w 918133"/>
              <a:gd name="connsiteY16" fmla="*/ 220203 h 418012"/>
              <a:gd name="connsiteX17" fmla="*/ 3733 w 918133"/>
              <a:gd name="connsiteY17" fmla="*/ 201542 h 418012"/>
              <a:gd name="connsiteX18" fmla="*/ 82110 w 918133"/>
              <a:gd name="connsiteY18" fmla="*/ 190345 h 418012"/>
              <a:gd name="connsiteX19" fmla="*/ 227667 w 918133"/>
              <a:gd name="connsiteY19" fmla="*/ 156755 h 418012"/>
              <a:gd name="connsiteX20" fmla="*/ 421744 w 918133"/>
              <a:gd name="connsiteY20" fmla="*/ 93307 h 418012"/>
              <a:gd name="connsiteX21" fmla="*/ 567301 w 918133"/>
              <a:gd name="connsiteY21" fmla="*/ 33591 h 418012"/>
              <a:gd name="connsiteX22" fmla="*/ 597159 w 918133"/>
              <a:gd name="connsiteY22" fmla="*/ 18662 h 418012"/>
              <a:gd name="connsiteX23" fmla="*/ 597159 w 918133"/>
              <a:gd name="connsiteY23" fmla="*/ 0 h 418012"/>
              <a:gd name="connsiteX0" fmla="*/ 597159 w 918133"/>
              <a:gd name="connsiteY0" fmla="*/ 0 h 418012"/>
              <a:gd name="connsiteX1" fmla="*/ 910668 w 918133"/>
              <a:gd name="connsiteY1" fmla="*/ 253793 h 418012"/>
              <a:gd name="connsiteX2" fmla="*/ 918133 w 918133"/>
              <a:gd name="connsiteY2" fmla="*/ 317241 h 418012"/>
              <a:gd name="connsiteX3" fmla="*/ 918133 w 918133"/>
              <a:gd name="connsiteY3" fmla="*/ 365760 h 418012"/>
              <a:gd name="connsiteX4" fmla="*/ 910668 w 918133"/>
              <a:gd name="connsiteY4" fmla="*/ 388154 h 418012"/>
              <a:gd name="connsiteX5" fmla="*/ 892007 w 918133"/>
              <a:gd name="connsiteY5" fmla="*/ 410547 h 418012"/>
              <a:gd name="connsiteX6" fmla="*/ 873346 w 918133"/>
              <a:gd name="connsiteY6" fmla="*/ 418012 h 418012"/>
              <a:gd name="connsiteX7" fmla="*/ 854684 w 918133"/>
              <a:gd name="connsiteY7" fmla="*/ 414280 h 418012"/>
              <a:gd name="connsiteX8" fmla="*/ 787504 w 918133"/>
              <a:gd name="connsiteY8" fmla="*/ 380689 h 418012"/>
              <a:gd name="connsiteX9" fmla="*/ 701662 w 918133"/>
              <a:gd name="connsiteY9" fmla="*/ 354564 h 418012"/>
              <a:gd name="connsiteX10" fmla="*/ 641946 w 918133"/>
              <a:gd name="connsiteY10" fmla="*/ 343367 h 418012"/>
              <a:gd name="connsiteX11" fmla="*/ 548640 w 918133"/>
              <a:gd name="connsiteY11" fmla="*/ 339635 h 418012"/>
              <a:gd name="connsiteX12" fmla="*/ 320973 w 918133"/>
              <a:gd name="connsiteY12" fmla="*/ 309777 h 418012"/>
              <a:gd name="connsiteX13" fmla="*/ 59716 w 918133"/>
              <a:gd name="connsiteY13" fmla="*/ 250061 h 418012"/>
              <a:gd name="connsiteX14" fmla="*/ 18661 w 918133"/>
              <a:gd name="connsiteY14" fmla="*/ 231400 h 418012"/>
              <a:gd name="connsiteX15" fmla="*/ 0 w 918133"/>
              <a:gd name="connsiteY15" fmla="*/ 220203 h 418012"/>
              <a:gd name="connsiteX16" fmla="*/ 3733 w 918133"/>
              <a:gd name="connsiteY16" fmla="*/ 201542 h 418012"/>
              <a:gd name="connsiteX17" fmla="*/ 82110 w 918133"/>
              <a:gd name="connsiteY17" fmla="*/ 190345 h 418012"/>
              <a:gd name="connsiteX18" fmla="*/ 227667 w 918133"/>
              <a:gd name="connsiteY18" fmla="*/ 156755 h 418012"/>
              <a:gd name="connsiteX19" fmla="*/ 421744 w 918133"/>
              <a:gd name="connsiteY19" fmla="*/ 93307 h 418012"/>
              <a:gd name="connsiteX20" fmla="*/ 567301 w 918133"/>
              <a:gd name="connsiteY20" fmla="*/ 33591 h 418012"/>
              <a:gd name="connsiteX21" fmla="*/ 597159 w 918133"/>
              <a:gd name="connsiteY21" fmla="*/ 18662 h 418012"/>
              <a:gd name="connsiteX22" fmla="*/ 597159 w 918133"/>
              <a:gd name="connsiteY22" fmla="*/ 0 h 418012"/>
              <a:gd name="connsiteX0" fmla="*/ 597159 w 918133"/>
              <a:gd name="connsiteY0" fmla="*/ 0 h 418012"/>
              <a:gd name="connsiteX1" fmla="*/ 918133 w 918133"/>
              <a:gd name="connsiteY1" fmla="*/ 317241 h 418012"/>
              <a:gd name="connsiteX2" fmla="*/ 918133 w 918133"/>
              <a:gd name="connsiteY2" fmla="*/ 365760 h 418012"/>
              <a:gd name="connsiteX3" fmla="*/ 910668 w 918133"/>
              <a:gd name="connsiteY3" fmla="*/ 388154 h 418012"/>
              <a:gd name="connsiteX4" fmla="*/ 892007 w 918133"/>
              <a:gd name="connsiteY4" fmla="*/ 410547 h 418012"/>
              <a:gd name="connsiteX5" fmla="*/ 873346 w 918133"/>
              <a:gd name="connsiteY5" fmla="*/ 418012 h 418012"/>
              <a:gd name="connsiteX6" fmla="*/ 854684 w 918133"/>
              <a:gd name="connsiteY6" fmla="*/ 414280 h 418012"/>
              <a:gd name="connsiteX7" fmla="*/ 787504 w 918133"/>
              <a:gd name="connsiteY7" fmla="*/ 380689 h 418012"/>
              <a:gd name="connsiteX8" fmla="*/ 701662 w 918133"/>
              <a:gd name="connsiteY8" fmla="*/ 354564 h 418012"/>
              <a:gd name="connsiteX9" fmla="*/ 641946 w 918133"/>
              <a:gd name="connsiteY9" fmla="*/ 343367 h 418012"/>
              <a:gd name="connsiteX10" fmla="*/ 548640 w 918133"/>
              <a:gd name="connsiteY10" fmla="*/ 339635 h 418012"/>
              <a:gd name="connsiteX11" fmla="*/ 320973 w 918133"/>
              <a:gd name="connsiteY11" fmla="*/ 309777 h 418012"/>
              <a:gd name="connsiteX12" fmla="*/ 59716 w 918133"/>
              <a:gd name="connsiteY12" fmla="*/ 250061 h 418012"/>
              <a:gd name="connsiteX13" fmla="*/ 18661 w 918133"/>
              <a:gd name="connsiteY13" fmla="*/ 231400 h 418012"/>
              <a:gd name="connsiteX14" fmla="*/ 0 w 918133"/>
              <a:gd name="connsiteY14" fmla="*/ 220203 h 418012"/>
              <a:gd name="connsiteX15" fmla="*/ 3733 w 918133"/>
              <a:gd name="connsiteY15" fmla="*/ 201542 h 418012"/>
              <a:gd name="connsiteX16" fmla="*/ 82110 w 918133"/>
              <a:gd name="connsiteY16" fmla="*/ 190345 h 418012"/>
              <a:gd name="connsiteX17" fmla="*/ 227667 w 918133"/>
              <a:gd name="connsiteY17" fmla="*/ 156755 h 418012"/>
              <a:gd name="connsiteX18" fmla="*/ 421744 w 918133"/>
              <a:gd name="connsiteY18" fmla="*/ 93307 h 418012"/>
              <a:gd name="connsiteX19" fmla="*/ 567301 w 918133"/>
              <a:gd name="connsiteY19" fmla="*/ 33591 h 418012"/>
              <a:gd name="connsiteX20" fmla="*/ 597159 w 918133"/>
              <a:gd name="connsiteY20" fmla="*/ 18662 h 418012"/>
              <a:gd name="connsiteX21" fmla="*/ 597159 w 918133"/>
              <a:gd name="connsiteY21" fmla="*/ 0 h 418012"/>
              <a:gd name="connsiteX0" fmla="*/ 597159 w 918133"/>
              <a:gd name="connsiteY0" fmla="*/ 0 h 418012"/>
              <a:gd name="connsiteX1" fmla="*/ 918133 w 918133"/>
              <a:gd name="connsiteY1" fmla="*/ 365760 h 418012"/>
              <a:gd name="connsiteX2" fmla="*/ 910668 w 918133"/>
              <a:gd name="connsiteY2" fmla="*/ 388154 h 418012"/>
              <a:gd name="connsiteX3" fmla="*/ 892007 w 918133"/>
              <a:gd name="connsiteY3" fmla="*/ 410547 h 418012"/>
              <a:gd name="connsiteX4" fmla="*/ 873346 w 918133"/>
              <a:gd name="connsiteY4" fmla="*/ 418012 h 418012"/>
              <a:gd name="connsiteX5" fmla="*/ 854684 w 918133"/>
              <a:gd name="connsiteY5" fmla="*/ 414280 h 418012"/>
              <a:gd name="connsiteX6" fmla="*/ 787504 w 918133"/>
              <a:gd name="connsiteY6" fmla="*/ 380689 h 418012"/>
              <a:gd name="connsiteX7" fmla="*/ 701662 w 918133"/>
              <a:gd name="connsiteY7" fmla="*/ 354564 h 418012"/>
              <a:gd name="connsiteX8" fmla="*/ 641946 w 918133"/>
              <a:gd name="connsiteY8" fmla="*/ 343367 h 418012"/>
              <a:gd name="connsiteX9" fmla="*/ 548640 w 918133"/>
              <a:gd name="connsiteY9" fmla="*/ 339635 h 418012"/>
              <a:gd name="connsiteX10" fmla="*/ 320973 w 918133"/>
              <a:gd name="connsiteY10" fmla="*/ 309777 h 418012"/>
              <a:gd name="connsiteX11" fmla="*/ 59716 w 918133"/>
              <a:gd name="connsiteY11" fmla="*/ 250061 h 418012"/>
              <a:gd name="connsiteX12" fmla="*/ 18661 w 918133"/>
              <a:gd name="connsiteY12" fmla="*/ 231400 h 418012"/>
              <a:gd name="connsiteX13" fmla="*/ 0 w 918133"/>
              <a:gd name="connsiteY13" fmla="*/ 220203 h 418012"/>
              <a:gd name="connsiteX14" fmla="*/ 3733 w 918133"/>
              <a:gd name="connsiteY14" fmla="*/ 201542 h 418012"/>
              <a:gd name="connsiteX15" fmla="*/ 82110 w 918133"/>
              <a:gd name="connsiteY15" fmla="*/ 190345 h 418012"/>
              <a:gd name="connsiteX16" fmla="*/ 227667 w 918133"/>
              <a:gd name="connsiteY16" fmla="*/ 156755 h 418012"/>
              <a:gd name="connsiteX17" fmla="*/ 421744 w 918133"/>
              <a:gd name="connsiteY17" fmla="*/ 93307 h 418012"/>
              <a:gd name="connsiteX18" fmla="*/ 567301 w 918133"/>
              <a:gd name="connsiteY18" fmla="*/ 33591 h 418012"/>
              <a:gd name="connsiteX19" fmla="*/ 597159 w 918133"/>
              <a:gd name="connsiteY19" fmla="*/ 18662 h 418012"/>
              <a:gd name="connsiteX20" fmla="*/ 597159 w 918133"/>
              <a:gd name="connsiteY20" fmla="*/ 0 h 418012"/>
              <a:gd name="connsiteX0" fmla="*/ 597159 w 910668"/>
              <a:gd name="connsiteY0" fmla="*/ 0 h 418012"/>
              <a:gd name="connsiteX1" fmla="*/ 910668 w 910668"/>
              <a:gd name="connsiteY1" fmla="*/ 388154 h 418012"/>
              <a:gd name="connsiteX2" fmla="*/ 892007 w 910668"/>
              <a:gd name="connsiteY2" fmla="*/ 410547 h 418012"/>
              <a:gd name="connsiteX3" fmla="*/ 873346 w 910668"/>
              <a:gd name="connsiteY3" fmla="*/ 418012 h 418012"/>
              <a:gd name="connsiteX4" fmla="*/ 854684 w 910668"/>
              <a:gd name="connsiteY4" fmla="*/ 414280 h 418012"/>
              <a:gd name="connsiteX5" fmla="*/ 787504 w 910668"/>
              <a:gd name="connsiteY5" fmla="*/ 380689 h 418012"/>
              <a:gd name="connsiteX6" fmla="*/ 701662 w 910668"/>
              <a:gd name="connsiteY6" fmla="*/ 354564 h 418012"/>
              <a:gd name="connsiteX7" fmla="*/ 641946 w 910668"/>
              <a:gd name="connsiteY7" fmla="*/ 343367 h 418012"/>
              <a:gd name="connsiteX8" fmla="*/ 548640 w 910668"/>
              <a:gd name="connsiteY8" fmla="*/ 339635 h 418012"/>
              <a:gd name="connsiteX9" fmla="*/ 320973 w 910668"/>
              <a:gd name="connsiteY9" fmla="*/ 309777 h 418012"/>
              <a:gd name="connsiteX10" fmla="*/ 59716 w 910668"/>
              <a:gd name="connsiteY10" fmla="*/ 250061 h 418012"/>
              <a:gd name="connsiteX11" fmla="*/ 18661 w 910668"/>
              <a:gd name="connsiteY11" fmla="*/ 231400 h 418012"/>
              <a:gd name="connsiteX12" fmla="*/ 0 w 910668"/>
              <a:gd name="connsiteY12" fmla="*/ 220203 h 418012"/>
              <a:gd name="connsiteX13" fmla="*/ 3733 w 910668"/>
              <a:gd name="connsiteY13" fmla="*/ 201542 h 418012"/>
              <a:gd name="connsiteX14" fmla="*/ 82110 w 910668"/>
              <a:gd name="connsiteY14" fmla="*/ 190345 h 418012"/>
              <a:gd name="connsiteX15" fmla="*/ 227667 w 910668"/>
              <a:gd name="connsiteY15" fmla="*/ 156755 h 418012"/>
              <a:gd name="connsiteX16" fmla="*/ 421744 w 910668"/>
              <a:gd name="connsiteY16" fmla="*/ 93307 h 418012"/>
              <a:gd name="connsiteX17" fmla="*/ 567301 w 910668"/>
              <a:gd name="connsiteY17" fmla="*/ 33591 h 418012"/>
              <a:gd name="connsiteX18" fmla="*/ 597159 w 910668"/>
              <a:gd name="connsiteY18" fmla="*/ 18662 h 418012"/>
              <a:gd name="connsiteX19" fmla="*/ 597159 w 910668"/>
              <a:gd name="connsiteY19" fmla="*/ 0 h 418012"/>
              <a:gd name="connsiteX0" fmla="*/ 597159 w 892007"/>
              <a:gd name="connsiteY0" fmla="*/ 0 h 418012"/>
              <a:gd name="connsiteX1" fmla="*/ 892007 w 892007"/>
              <a:gd name="connsiteY1" fmla="*/ 410547 h 418012"/>
              <a:gd name="connsiteX2" fmla="*/ 873346 w 892007"/>
              <a:gd name="connsiteY2" fmla="*/ 418012 h 418012"/>
              <a:gd name="connsiteX3" fmla="*/ 854684 w 892007"/>
              <a:gd name="connsiteY3" fmla="*/ 414280 h 418012"/>
              <a:gd name="connsiteX4" fmla="*/ 787504 w 892007"/>
              <a:gd name="connsiteY4" fmla="*/ 380689 h 418012"/>
              <a:gd name="connsiteX5" fmla="*/ 701662 w 892007"/>
              <a:gd name="connsiteY5" fmla="*/ 354564 h 418012"/>
              <a:gd name="connsiteX6" fmla="*/ 641946 w 892007"/>
              <a:gd name="connsiteY6" fmla="*/ 343367 h 418012"/>
              <a:gd name="connsiteX7" fmla="*/ 548640 w 892007"/>
              <a:gd name="connsiteY7" fmla="*/ 339635 h 418012"/>
              <a:gd name="connsiteX8" fmla="*/ 320973 w 892007"/>
              <a:gd name="connsiteY8" fmla="*/ 309777 h 418012"/>
              <a:gd name="connsiteX9" fmla="*/ 59716 w 892007"/>
              <a:gd name="connsiteY9" fmla="*/ 250061 h 418012"/>
              <a:gd name="connsiteX10" fmla="*/ 18661 w 892007"/>
              <a:gd name="connsiteY10" fmla="*/ 231400 h 418012"/>
              <a:gd name="connsiteX11" fmla="*/ 0 w 892007"/>
              <a:gd name="connsiteY11" fmla="*/ 220203 h 418012"/>
              <a:gd name="connsiteX12" fmla="*/ 3733 w 892007"/>
              <a:gd name="connsiteY12" fmla="*/ 201542 h 418012"/>
              <a:gd name="connsiteX13" fmla="*/ 82110 w 892007"/>
              <a:gd name="connsiteY13" fmla="*/ 190345 h 418012"/>
              <a:gd name="connsiteX14" fmla="*/ 227667 w 892007"/>
              <a:gd name="connsiteY14" fmla="*/ 156755 h 418012"/>
              <a:gd name="connsiteX15" fmla="*/ 421744 w 892007"/>
              <a:gd name="connsiteY15" fmla="*/ 93307 h 418012"/>
              <a:gd name="connsiteX16" fmla="*/ 567301 w 892007"/>
              <a:gd name="connsiteY16" fmla="*/ 33591 h 418012"/>
              <a:gd name="connsiteX17" fmla="*/ 597159 w 892007"/>
              <a:gd name="connsiteY17" fmla="*/ 18662 h 418012"/>
              <a:gd name="connsiteX18" fmla="*/ 597159 w 892007"/>
              <a:gd name="connsiteY18" fmla="*/ 0 h 4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2007" h="418012">
                <a:moveTo>
                  <a:pt x="597159" y="0"/>
                </a:moveTo>
                <a:lnTo>
                  <a:pt x="892007" y="410547"/>
                </a:lnTo>
                <a:lnTo>
                  <a:pt x="873346" y="418012"/>
                </a:lnTo>
                <a:lnTo>
                  <a:pt x="854684" y="414280"/>
                </a:lnTo>
                <a:lnTo>
                  <a:pt x="787504" y="380689"/>
                </a:lnTo>
                <a:lnTo>
                  <a:pt x="701662" y="354564"/>
                </a:lnTo>
                <a:lnTo>
                  <a:pt x="641946" y="343367"/>
                </a:lnTo>
                <a:lnTo>
                  <a:pt x="548640" y="339635"/>
                </a:lnTo>
                <a:lnTo>
                  <a:pt x="320973" y="309777"/>
                </a:lnTo>
                <a:lnTo>
                  <a:pt x="59716" y="250061"/>
                </a:lnTo>
                <a:lnTo>
                  <a:pt x="18661" y="231400"/>
                </a:lnTo>
                <a:lnTo>
                  <a:pt x="0" y="220203"/>
                </a:lnTo>
                <a:lnTo>
                  <a:pt x="3733" y="201542"/>
                </a:lnTo>
                <a:lnTo>
                  <a:pt x="82110" y="190345"/>
                </a:lnTo>
                <a:lnTo>
                  <a:pt x="227667" y="156755"/>
                </a:lnTo>
                <a:lnTo>
                  <a:pt x="421744" y="93307"/>
                </a:lnTo>
                <a:lnTo>
                  <a:pt x="567301" y="33591"/>
                </a:lnTo>
                <a:lnTo>
                  <a:pt x="597159" y="18662"/>
                </a:lnTo>
                <a:lnTo>
                  <a:pt x="59715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25ADAE7-EA1A-443F-B42F-215A8404C221}"/>
              </a:ext>
            </a:extLst>
          </p:cNvPr>
          <p:cNvSpPr/>
          <p:nvPr/>
        </p:nvSpPr>
        <p:spPr>
          <a:xfrm>
            <a:off x="5953126" y="3176588"/>
            <a:ext cx="1000125" cy="565150"/>
          </a:xfrm>
          <a:custGeom>
            <a:avLst/>
            <a:gdLst>
              <a:gd name="connsiteX0" fmla="*/ 221456 w 1000125"/>
              <a:gd name="connsiteY0" fmla="*/ 283368 h 564754"/>
              <a:gd name="connsiteX1" fmla="*/ 402431 w 1000125"/>
              <a:gd name="connsiteY1" fmla="*/ 83343 h 564754"/>
              <a:gd name="connsiteX2" fmla="*/ 447675 w 1000125"/>
              <a:gd name="connsiteY2" fmla="*/ 33337 h 564754"/>
              <a:gd name="connsiteX3" fmla="*/ 452438 w 1000125"/>
              <a:gd name="connsiteY3" fmla="*/ 11906 h 564754"/>
              <a:gd name="connsiteX4" fmla="*/ 452438 w 1000125"/>
              <a:gd name="connsiteY4" fmla="*/ 0 h 564754"/>
              <a:gd name="connsiteX5" fmla="*/ 1000125 w 1000125"/>
              <a:gd name="connsiteY5" fmla="*/ 2381 h 564754"/>
              <a:gd name="connsiteX6" fmla="*/ 983456 w 1000125"/>
              <a:gd name="connsiteY6" fmla="*/ 23812 h 564754"/>
              <a:gd name="connsiteX7" fmla="*/ 957263 w 1000125"/>
              <a:gd name="connsiteY7" fmla="*/ 45243 h 564754"/>
              <a:gd name="connsiteX8" fmla="*/ 919163 w 1000125"/>
              <a:gd name="connsiteY8" fmla="*/ 59531 h 564754"/>
              <a:gd name="connsiteX9" fmla="*/ 847725 w 1000125"/>
              <a:gd name="connsiteY9" fmla="*/ 83343 h 564754"/>
              <a:gd name="connsiteX10" fmla="*/ 759619 w 1000125"/>
              <a:gd name="connsiteY10" fmla="*/ 119062 h 564754"/>
              <a:gd name="connsiteX11" fmla="*/ 652463 w 1000125"/>
              <a:gd name="connsiteY11" fmla="*/ 171450 h 564754"/>
              <a:gd name="connsiteX12" fmla="*/ 519113 w 1000125"/>
              <a:gd name="connsiteY12" fmla="*/ 250031 h 564754"/>
              <a:gd name="connsiteX13" fmla="*/ 150019 w 1000125"/>
              <a:gd name="connsiteY13" fmla="*/ 485775 h 564754"/>
              <a:gd name="connsiteX14" fmla="*/ 71438 w 1000125"/>
              <a:gd name="connsiteY14" fmla="*/ 538162 h 564754"/>
              <a:gd name="connsiteX15" fmla="*/ 23813 w 1000125"/>
              <a:gd name="connsiteY15" fmla="*/ 564356 h 564754"/>
              <a:gd name="connsiteX16" fmla="*/ 9525 w 1000125"/>
              <a:gd name="connsiteY16" fmla="*/ 564356 h 564754"/>
              <a:gd name="connsiteX17" fmla="*/ 2381 w 1000125"/>
              <a:gd name="connsiteY17" fmla="*/ 554831 h 564754"/>
              <a:gd name="connsiteX18" fmla="*/ 0 w 1000125"/>
              <a:gd name="connsiteY18" fmla="*/ 533400 h 564754"/>
              <a:gd name="connsiteX19" fmla="*/ 26194 w 1000125"/>
              <a:gd name="connsiteY19" fmla="*/ 495300 h 564754"/>
              <a:gd name="connsiteX20" fmla="*/ 164306 w 1000125"/>
              <a:gd name="connsiteY20" fmla="*/ 345281 h 564754"/>
              <a:gd name="connsiteX21" fmla="*/ 221456 w 1000125"/>
              <a:gd name="connsiteY21" fmla="*/ 283368 h 56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0125" h="564754">
                <a:moveTo>
                  <a:pt x="221456" y="283368"/>
                </a:moveTo>
                <a:lnTo>
                  <a:pt x="402431" y="83343"/>
                </a:lnTo>
                <a:lnTo>
                  <a:pt x="447675" y="33337"/>
                </a:lnTo>
                <a:cubicBezTo>
                  <a:pt x="452631" y="13517"/>
                  <a:pt x="452438" y="20832"/>
                  <a:pt x="452438" y="11906"/>
                </a:cubicBezTo>
                <a:lnTo>
                  <a:pt x="452438" y="0"/>
                </a:lnTo>
                <a:lnTo>
                  <a:pt x="1000125" y="2381"/>
                </a:lnTo>
                <a:lnTo>
                  <a:pt x="983456" y="23812"/>
                </a:lnTo>
                <a:lnTo>
                  <a:pt x="957263" y="45243"/>
                </a:lnTo>
                <a:lnTo>
                  <a:pt x="919163" y="59531"/>
                </a:lnTo>
                <a:lnTo>
                  <a:pt x="847725" y="83343"/>
                </a:lnTo>
                <a:lnTo>
                  <a:pt x="759619" y="119062"/>
                </a:lnTo>
                <a:lnTo>
                  <a:pt x="652463" y="171450"/>
                </a:lnTo>
                <a:lnTo>
                  <a:pt x="519113" y="250031"/>
                </a:lnTo>
                <a:lnTo>
                  <a:pt x="150019" y="485775"/>
                </a:lnTo>
                <a:lnTo>
                  <a:pt x="71438" y="538162"/>
                </a:lnTo>
                <a:cubicBezTo>
                  <a:pt x="25507" y="564754"/>
                  <a:pt x="43620" y="564356"/>
                  <a:pt x="23813" y="564356"/>
                </a:cubicBezTo>
                <a:lnTo>
                  <a:pt x="9525" y="564356"/>
                </a:lnTo>
                <a:lnTo>
                  <a:pt x="2381" y="554831"/>
                </a:lnTo>
                <a:lnTo>
                  <a:pt x="0" y="533400"/>
                </a:lnTo>
                <a:lnTo>
                  <a:pt x="26194" y="495300"/>
                </a:lnTo>
                <a:lnTo>
                  <a:pt x="164306" y="345281"/>
                </a:lnTo>
                <a:lnTo>
                  <a:pt x="221456" y="2833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4409B1A-808D-4C54-A044-04074A6CCAB6}"/>
              </a:ext>
            </a:extLst>
          </p:cNvPr>
          <p:cNvSpPr/>
          <p:nvPr/>
        </p:nvSpPr>
        <p:spPr>
          <a:xfrm rot="16200000">
            <a:off x="5169695" y="4026695"/>
            <a:ext cx="1557337" cy="593725"/>
          </a:xfrm>
          <a:custGeom>
            <a:avLst/>
            <a:gdLst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81037 w 2555081"/>
              <a:gd name="connsiteY61" fmla="*/ 64294 h 1088231"/>
              <a:gd name="connsiteX62" fmla="*/ 676275 w 2555081"/>
              <a:gd name="connsiteY62" fmla="*/ 83344 h 1088231"/>
              <a:gd name="connsiteX63" fmla="*/ 611981 w 2555081"/>
              <a:gd name="connsiteY63" fmla="*/ 252412 h 1088231"/>
              <a:gd name="connsiteX64" fmla="*/ 571500 w 2555081"/>
              <a:gd name="connsiteY64" fmla="*/ 371475 h 1088231"/>
              <a:gd name="connsiteX65" fmla="*/ 550069 w 2555081"/>
              <a:gd name="connsiteY65" fmla="*/ 442912 h 1088231"/>
              <a:gd name="connsiteX66" fmla="*/ 531019 w 2555081"/>
              <a:gd name="connsiteY66" fmla="*/ 490537 h 1088231"/>
              <a:gd name="connsiteX67" fmla="*/ 511969 w 2555081"/>
              <a:gd name="connsiteY67" fmla="*/ 559594 h 1088231"/>
              <a:gd name="connsiteX68" fmla="*/ 502444 w 2555081"/>
              <a:gd name="connsiteY68" fmla="*/ 616744 h 1088231"/>
              <a:gd name="connsiteX69" fmla="*/ 502444 w 2555081"/>
              <a:gd name="connsiteY69" fmla="*/ 647700 h 1088231"/>
              <a:gd name="connsiteX70" fmla="*/ 507206 w 2555081"/>
              <a:gd name="connsiteY70" fmla="*/ 681037 h 1088231"/>
              <a:gd name="connsiteX71" fmla="*/ 519112 w 2555081"/>
              <a:gd name="connsiteY71" fmla="*/ 709612 h 1088231"/>
              <a:gd name="connsiteX72" fmla="*/ 538162 w 2555081"/>
              <a:gd name="connsiteY72" fmla="*/ 735806 h 1088231"/>
              <a:gd name="connsiteX73" fmla="*/ 561975 w 2555081"/>
              <a:gd name="connsiteY73" fmla="*/ 757237 h 1088231"/>
              <a:gd name="connsiteX74" fmla="*/ 600075 w 2555081"/>
              <a:gd name="connsiteY74" fmla="*/ 781050 h 1088231"/>
              <a:gd name="connsiteX75" fmla="*/ 640556 w 2555081"/>
              <a:gd name="connsiteY75" fmla="*/ 797719 h 1088231"/>
              <a:gd name="connsiteX76" fmla="*/ 716756 w 2555081"/>
              <a:gd name="connsiteY76" fmla="*/ 816769 h 1088231"/>
              <a:gd name="connsiteX77" fmla="*/ 807244 w 2555081"/>
              <a:gd name="connsiteY77" fmla="*/ 828675 h 1088231"/>
              <a:gd name="connsiteX78" fmla="*/ 914400 w 2555081"/>
              <a:gd name="connsiteY78" fmla="*/ 847725 h 1088231"/>
              <a:gd name="connsiteX79" fmla="*/ 1040606 w 2555081"/>
              <a:gd name="connsiteY79" fmla="*/ 859631 h 1088231"/>
              <a:gd name="connsiteX80" fmla="*/ 1195387 w 2555081"/>
              <a:gd name="connsiteY80" fmla="*/ 866775 h 1088231"/>
              <a:gd name="connsiteX81" fmla="*/ 1366837 w 2555081"/>
              <a:gd name="connsiteY81" fmla="*/ 869156 h 1088231"/>
              <a:gd name="connsiteX82" fmla="*/ 1485900 w 2555081"/>
              <a:gd name="connsiteY82" fmla="*/ 859631 h 1088231"/>
              <a:gd name="connsiteX83" fmla="*/ 1595437 w 2555081"/>
              <a:gd name="connsiteY83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81037 w 2555081"/>
              <a:gd name="connsiteY61" fmla="*/ 64294 h 1088231"/>
              <a:gd name="connsiteX62" fmla="*/ 611981 w 2555081"/>
              <a:gd name="connsiteY62" fmla="*/ 252412 h 1088231"/>
              <a:gd name="connsiteX63" fmla="*/ 571500 w 2555081"/>
              <a:gd name="connsiteY63" fmla="*/ 371475 h 1088231"/>
              <a:gd name="connsiteX64" fmla="*/ 550069 w 2555081"/>
              <a:gd name="connsiteY64" fmla="*/ 442912 h 1088231"/>
              <a:gd name="connsiteX65" fmla="*/ 531019 w 2555081"/>
              <a:gd name="connsiteY65" fmla="*/ 490537 h 1088231"/>
              <a:gd name="connsiteX66" fmla="*/ 511969 w 2555081"/>
              <a:gd name="connsiteY66" fmla="*/ 559594 h 1088231"/>
              <a:gd name="connsiteX67" fmla="*/ 502444 w 2555081"/>
              <a:gd name="connsiteY67" fmla="*/ 616744 h 1088231"/>
              <a:gd name="connsiteX68" fmla="*/ 502444 w 2555081"/>
              <a:gd name="connsiteY68" fmla="*/ 647700 h 1088231"/>
              <a:gd name="connsiteX69" fmla="*/ 507206 w 2555081"/>
              <a:gd name="connsiteY69" fmla="*/ 681037 h 1088231"/>
              <a:gd name="connsiteX70" fmla="*/ 519112 w 2555081"/>
              <a:gd name="connsiteY70" fmla="*/ 709612 h 1088231"/>
              <a:gd name="connsiteX71" fmla="*/ 538162 w 2555081"/>
              <a:gd name="connsiteY71" fmla="*/ 735806 h 1088231"/>
              <a:gd name="connsiteX72" fmla="*/ 561975 w 2555081"/>
              <a:gd name="connsiteY72" fmla="*/ 757237 h 1088231"/>
              <a:gd name="connsiteX73" fmla="*/ 600075 w 2555081"/>
              <a:gd name="connsiteY73" fmla="*/ 781050 h 1088231"/>
              <a:gd name="connsiteX74" fmla="*/ 640556 w 2555081"/>
              <a:gd name="connsiteY74" fmla="*/ 797719 h 1088231"/>
              <a:gd name="connsiteX75" fmla="*/ 716756 w 2555081"/>
              <a:gd name="connsiteY75" fmla="*/ 816769 h 1088231"/>
              <a:gd name="connsiteX76" fmla="*/ 807244 w 2555081"/>
              <a:gd name="connsiteY76" fmla="*/ 828675 h 1088231"/>
              <a:gd name="connsiteX77" fmla="*/ 914400 w 2555081"/>
              <a:gd name="connsiteY77" fmla="*/ 847725 h 1088231"/>
              <a:gd name="connsiteX78" fmla="*/ 1040606 w 2555081"/>
              <a:gd name="connsiteY78" fmla="*/ 859631 h 1088231"/>
              <a:gd name="connsiteX79" fmla="*/ 1195387 w 2555081"/>
              <a:gd name="connsiteY79" fmla="*/ 866775 h 1088231"/>
              <a:gd name="connsiteX80" fmla="*/ 1366837 w 2555081"/>
              <a:gd name="connsiteY80" fmla="*/ 869156 h 1088231"/>
              <a:gd name="connsiteX81" fmla="*/ 1485900 w 2555081"/>
              <a:gd name="connsiteY81" fmla="*/ 859631 h 1088231"/>
              <a:gd name="connsiteX82" fmla="*/ 1595437 w 2555081"/>
              <a:gd name="connsiteY82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11981 w 2555081"/>
              <a:gd name="connsiteY61" fmla="*/ 252412 h 1088231"/>
              <a:gd name="connsiteX62" fmla="*/ 571500 w 2555081"/>
              <a:gd name="connsiteY62" fmla="*/ 371475 h 1088231"/>
              <a:gd name="connsiteX63" fmla="*/ 550069 w 2555081"/>
              <a:gd name="connsiteY63" fmla="*/ 442912 h 1088231"/>
              <a:gd name="connsiteX64" fmla="*/ 531019 w 2555081"/>
              <a:gd name="connsiteY64" fmla="*/ 490537 h 1088231"/>
              <a:gd name="connsiteX65" fmla="*/ 511969 w 2555081"/>
              <a:gd name="connsiteY65" fmla="*/ 559594 h 1088231"/>
              <a:gd name="connsiteX66" fmla="*/ 502444 w 2555081"/>
              <a:gd name="connsiteY66" fmla="*/ 616744 h 1088231"/>
              <a:gd name="connsiteX67" fmla="*/ 502444 w 2555081"/>
              <a:gd name="connsiteY67" fmla="*/ 647700 h 1088231"/>
              <a:gd name="connsiteX68" fmla="*/ 507206 w 2555081"/>
              <a:gd name="connsiteY68" fmla="*/ 681037 h 1088231"/>
              <a:gd name="connsiteX69" fmla="*/ 519112 w 2555081"/>
              <a:gd name="connsiteY69" fmla="*/ 709612 h 1088231"/>
              <a:gd name="connsiteX70" fmla="*/ 538162 w 2555081"/>
              <a:gd name="connsiteY70" fmla="*/ 735806 h 1088231"/>
              <a:gd name="connsiteX71" fmla="*/ 561975 w 2555081"/>
              <a:gd name="connsiteY71" fmla="*/ 757237 h 1088231"/>
              <a:gd name="connsiteX72" fmla="*/ 600075 w 2555081"/>
              <a:gd name="connsiteY72" fmla="*/ 781050 h 1088231"/>
              <a:gd name="connsiteX73" fmla="*/ 640556 w 2555081"/>
              <a:gd name="connsiteY73" fmla="*/ 797719 h 1088231"/>
              <a:gd name="connsiteX74" fmla="*/ 716756 w 2555081"/>
              <a:gd name="connsiteY74" fmla="*/ 816769 h 1088231"/>
              <a:gd name="connsiteX75" fmla="*/ 807244 w 2555081"/>
              <a:gd name="connsiteY75" fmla="*/ 828675 h 1088231"/>
              <a:gd name="connsiteX76" fmla="*/ 914400 w 2555081"/>
              <a:gd name="connsiteY76" fmla="*/ 847725 h 1088231"/>
              <a:gd name="connsiteX77" fmla="*/ 1040606 w 2555081"/>
              <a:gd name="connsiteY77" fmla="*/ 859631 h 1088231"/>
              <a:gd name="connsiteX78" fmla="*/ 1195387 w 2555081"/>
              <a:gd name="connsiteY78" fmla="*/ 866775 h 1088231"/>
              <a:gd name="connsiteX79" fmla="*/ 1366837 w 2555081"/>
              <a:gd name="connsiteY79" fmla="*/ 869156 h 1088231"/>
              <a:gd name="connsiteX80" fmla="*/ 1485900 w 2555081"/>
              <a:gd name="connsiteY80" fmla="*/ 859631 h 1088231"/>
              <a:gd name="connsiteX81" fmla="*/ 1595437 w 2555081"/>
              <a:gd name="connsiteY81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11981 w 2555081"/>
              <a:gd name="connsiteY60" fmla="*/ 252412 h 1088231"/>
              <a:gd name="connsiteX61" fmla="*/ 571500 w 2555081"/>
              <a:gd name="connsiteY61" fmla="*/ 371475 h 1088231"/>
              <a:gd name="connsiteX62" fmla="*/ 550069 w 2555081"/>
              <a:gd name="connsiteY62" fmla="*/ 442912 h 1088231"/>
              <a:gd name="connsiteX63" fmla="*/ 531019 w 2555081"/>
              <a:gd name="connsiteY63" fmla="*/ 490537 h 1088231"/>
              <a:gd name="connsiteX64" fmla="*/ 511969 w 2555081"/>
              <a:gd name="connsiteY64" fmla="*/ 559594 h 1088231"/>
              <a:gd name="connsiteX65" fmla="*/ 502444 w 2555081"/>
              <a:gd name="connsiteY65" fmla="*/ 616744 h 1088231"/>
              <a:gd name="connsiteX66" fmla="*/ 502444 w 2555081"/>
              <a:gd name="connsiteY66" fmla="*/ 647700 h 1088231"/>
              <a:gd name="connsiteX67" fmla="*/ 507206 w 2555081"/>
              <a:gd name="connsiteY67" fmla="*/ 681037 h 1088231"/>
              <a:gd name="connsiteX68" fmla="*/ 519112 w 2555081"/>
              <a:gd name="connsiteY68" fmla="*/ 709612 h 1088231"/>
              <a:gd name="connsiteX69" fmla="*/ 538162 w 2555081"/>
              <a:gd name="connsiteY69" fmla="*/ 735806 h 1088231"/>
              <a:gd name="connsiteX70" fmla="*/ 561975 w 2555081"/>
              <a:gd name="connsiteY70" fmla="*/ 757237 h 1088231"/>
              <a:gd name="connsiteX71" fmla="*/ 600075 w 2555081"/>
              <a:gd name="connsiteY71" fmla="*/ 781050 h 1088231"/>
              <a:gd name="connsiteX72" fmla="*/ 640556 w 2555081"/>
              <a:gd name="connsiteY72" fmla="*/ 797719 h 1088231"/>
              <a:gd name="connsiteX73" fmla="*/ 716756 w 2555081"/>
              <a:gd name="connsiteY73" fmla="*/ 816769 h 1088231"/>
              <a:gd name="connsiteX74" fmla="*/ 807244 w 2555081"/>
              <a:gd name="connsiteY74" fmla="*/ 828675 h 1088231"/>
              <a:gd name="connsiteX75" fmla="*/ 914400 w 2555081"/>
              <a:gd name="connsiteY75" fmla="*/ 847725 h 1088231"/>
              <a:gd name="connsiteX76" fmla="*/ 1040606 w 2555081"/>
              <a:gd name="connsiteY76" fmla="*/ 859631 h 1088231"/>
              <a:gd name="connsiteX77" fmla="*/ 1195387 w 2555081"/>
              <a:gd name="connsiteY77" fmla="*/ 866775 h 1088231"/>
              <a:gd name="connsiteX78" fmla="*/ 1366837 w 2555081"/>
              <a:gd name="connsiteY78" fmla="*/ 869156 h 1088231"/>
              <a:gd name="connsiteX79" fmla="*/ 1485900 w 2555081"/>
              <a:gd name="connsiteY79" fmla="*/ 859631 h 1088231"/>
              <a:gd name="connsiteX80" fmla="*/ 1595437 w 2555081"/>
              <a:gd name="connsiteY80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11981 w 2555081"/>
              <a:gd name="connsiteY59" fmla="*/ 252412 h 1088231"/>
              <a:gd name="connsiteX60" fmla="*/ 571500 w 2555081"/>
              <a:gd name="connsiteY60" fmla="*/ 371475 h 1088231"/>
              <a:gd name="connsiteX61" fmla="*/ 550069 w 2555081"/>
              <a:gd name="connsiteY61" fmla="*/ 442912 h 1088231"/>
              <a:gd name="connsiteX62" fmla="*/ 531019 w 2555081"/>
              <a:gd name="connsiteY62" fmla="*/ 490537 h 1088231"/>
              <a:gd name="connsiteX63" fmla="*/ 511969 w 2555081"/>
              <a:gd name="connsiteY63" fmla="*/ 559594 h 1088231"/>
              <a:gd name="connsiteX64" fmla="*/ 502444 w 2555081"/>
              <a:gd name="connsiteY64" fmla="*/ 616744 h 1088231"/>
              <a:gd name="connsiteX65" fmla="*/ 502444 w 2555081"/>
              <a:gd name="connsiteY65" fmla="*/ 647700 h 1088231"/>
              <a:gd name="connsiteX66" fmla="*/ 507206 w 2555081"/>
              <a:gd name="connsiteY66" fmla="*/ 681037 h 1088231"/>
              <a:gd name="connsiteX67" fmla="*/ 519112 w 2555081"/>
              <a:gd name="connsiteY67" fmla="*/ 709612 h 1088231"/>
              <a:gd name="connsiteX68" fmla="*/ 538162 w 2555081"/>
              <a:gd name="connsiteY68" fmla="*/ 735806 h 1088231"/>
              <a:gd name="connsiteX69" fmla="*/ 561975 w 2555081"/>
              <a:gd name="connsiteY69" fmla="*/ 757237 h 1088231"/>
              <a:gd name="connsiteX70" fmla="*/ 600075 w 2555081"/>
              <a:gd name="connsiteY70" fmla="*/ 781050 h 1088231"/>
              <a:gd name="connsiteX71" fmla="*/ 640556 w 2555081"/>
              <a:gd name="connsiteY71" fmla="*/ 797719 h 1088231"/>
              <a:gd name="connsiteX72" fmla="*/ 716756 w 2555081"/>
              <a:gd name="connsiteY72" fmla="*/ 816769 h 1088231"/>
              <a:gd name="connsiteX73" fmla="*/ 807244 w 2555081"/>
              <a:gd name="connsiteY73" fmla="*/ 828675 h 1088231"/>
              <a:gd name="connsiteX74" fmla="*/ 914400 w 2555081"/>
              <a:gd name="connsiteY74" fmla="*/ 847725 h 1088231"/>
              <a:gd name="connsiteX75" fmla="*/ 1040606 w 2555081"/>
              <a:gd name="connsiteY75" fmla="*/ 859631 h 1088231"/>
              <a:gd name="connsiteX76" fmla="*/ 1195387 w 2555081"/>
              <a:gd name="connsiteY76" fmla="*/ 866775 h 1088231"/>
              <a:gd name="connsiteX77" fmla="*/ 1366837 w 2555081"/>
              <a:gd name="connsiteY77" fmla="*/ 869156 h 1088231"/>
              <a:gd name="connsiteX78" fmla="*/ 1485900 w 2555081"/>
              <a:gd name="connsiteY78" fmla="*/ 859631 h 1088231"/>
              <a:gd name="connsiteX79" fmla="*/ 1595437 w 2555081"/>
              <a:gd name="connsiteY79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11981 w 2555081"/>
              <a:gd name="connsiteY58" fmla="*/ 252412 h 1088231"/>
              <a:gd name="connsiteX59" fmla="*/ 571500 w 2555081"/>
              <a:gd name="connsiteY59" fmla="*/ 371475 h 1088231"/>
              <a:gd name="connsiteX60" fmla="*/ 550069 w 2555081"/>
              <a:gd name="connsiteY60" fmla="*/ 442912 h 1088231"/>
              <a:gd name="connsiteX61" fmla="*/ 531019 w 2555081"/>
              <a:gd name="connsiteY61" fmla="*/ 490537 h 1088231"/>
              <a:gd name="connsiteX62" fmla="*/ 511969 w 2555081"/>
              <a:gd name="connsiteY62" fmla="*/ 559594 h 1088231"/>
              <a:gd name="connsiteX63" fmla="*/ 502444 w 2555081"/>
              <a:gd name="connsiteY63" fmla="*/ 616744 h 1088231"/>
              <a:gd name="connsiteX64" fmla="*/ 502444 w 2555081"/>
              <a:gd name="connsiteY64" fmla="*/ 647700 h 1088231"/>
              <a:gd name="connsiteX65" fmla="*/ 507206 w 2555081"/>
              <a:gd name="connsiteY65" fmla="*/ 681037 h 1088231"/>
              <a:gd name="connsiteX66" fmla="*/ 519112 w 2555081"/>
              <a:gd name="connsiteY66" fmla="*/ 709612 h 1088231"/>
              <a:gd name="connsiteX67" fmla="*/ 538162 w 2555081"/>
              <a:gd name="connsiteY67" fmla="*/ 735806 h 1088231"/>
              <a:gd name="connsiteX68" fmla="*/ 561975 w 2555081"/>
              <a:gd name="connsiteY68" fmla="*/ 757237 h 1088231"/>
              <a:gd name="connsiteX69" fmla="*/ 600075 w 2555081"/>
              <a:gd name="connsiteY69" fmla="*/ 781050 h 1088231"/>
              <a:gd name="connsiteX70" fmla="*/ 640556 w 2555081"/>
              <a:gd name="connsiteY70" fmla="*/ 797719 h 1088231"/>
              <a:gd name="connsiteX71" fmla="*/ 716756 w 2555081"/>
              <a:gd name="connsiteY71" fmla="*/ 816769 h 1088231"/>
              <a:gd name="connsiteX72" fmla="*/ 807244 w 2555081"/>
              <a:gd name="connsiteY72" fmla="*/ 828675 h 1088231"/>
              <a:gd name="connsiteX73" fmla="*/ 914400 w 2555081"/>
              <a:gd name="connsiteY73" fmla="*/ 847725 h 1088231"/>
              <a:gd name="connsiteX74" fmla="*/ 1040606 w 2555081"/>
              <a:gd name="connsiteY74" fmla="*/ 859631 h 1088231"/>
              <a:gd name="connsiteX75" fmla="*/ 1195387 w 2555081"/>
              <a:gd name="connsiteY75" fmla="*/ 866775 h 1088231"/>
              <a:gd name="connsiteX76" fmla="*/ 1366837 w 2555081"/>
              <a:gd name="connsiteY76" fmla="*/ 869156 h 1088231"/>
              <a:gd name="connsiteX77" fmla="*/ 1485900 w 2555081"/>
              <a:gd name="connsiteY77" fmla="*/ 859631 h 1088231"/>
              <a:gd name="connsiteX78" fmla="*/ 1595437 w 2555081"/>
              <a:gd name="connsiteY78" fmla="*/ 854869 h 1088231"/>
              <a:gd name="connsiteX0" fmla="*/ 1595437 w 2555081"/>
              <a:gd name="connsiteY0" fmla="*/ 845344 h 1078706"/>
              <a:gd name="connsiteX1" fmla="*/ 1800225 w 2555081"/>
              <a:gd name="connsiteY1" fmla="*/ 823912 h 1078706"/>
              <a:gd name="connsiteX2" fmla="*/ 1888331 w 2555081"/>
              <a:gd name="connsiteY2" fmla="*/ 812006 h 1078706"/>
              <a:gd name="connsiteX3" fmla="*/ 2074069 w 2555081"/>
              <a:gd name="connsiteY3" fmla="*/ 788194 h 1078706"/>
              <a:gd name="connsiteX4" fmla="*/ 2202656 w 2555081"/>
              <a:gd name="connsiteY4" fmla="*/ 766762 h 1078706"/>
              <a:gd name="connsiteX5" fmla="*/ 2255044 w 2555081"/>
              <a:gd name="connsiteY5" fmla="*/ 750094 h 1078706"/>
              <a:gd name="connsiteX6" fmla="*/ 2319337 w 2555081"/>
              <a:gd name="connsiteY6" fmla="*/ 714375 h 1078706"/>
              <a:gd name="connsiteX7" fmla="*/ 2388394 w 2555081"/>
              <a:gd name="connsiteY7" fmla="*/ 666750 h 1078706"/>
              <a:gd name="connsiteX8" fmla="*/ 2438400 w 2555081"/>
              <a:gd name="connsiteY8" fmla="*/ 621506 h 1078706"/>
              <a:gd name="connsiteX9" fmla="*/ 2474119 w 2555081"/>
              <a:gd name="connsiteY9" fmla="*/ 578644 h 1078706"/>
              <a:gd name="connsiteX10" fmla="*/ 2497931 w 2555081"/>
              <a:gd name="connsiteY10" fmla="*/ 542925 h 1078706"/>
              <a:gd name="connsiteX11" fmla="*/ 2507456 w 2555081"/>
              <a:gd name="connsiteY11" fmla="*/ 514350 h 1078706"/>
              <a:gd name="connsiteX12" fmla="*/ 2514600 w 2555081"/>
              <a:gd name="connsiteY12" fmla="*/ 492919 h 1078706"/>
              <a:gd name="connsiteX13" fmla="*/ 2531269 w 2555081"/>
              <a:gd name="connsiteY13" fmla="*/ 485775 h 1078706"/>
              <a:gd name="connsiteX14" fmla="*/ 2545556 w 2555081"/>
              <a:gd name="connsiteY14" fmla="*/ 488156 h 1078706"/>
              <a:gd name="connsiteX15" fmla="*/ 2555081 w 2555081"/>
              <a:gd name="connsiteY15" fmla="*/ 500062 h 1078706"/>
              <a:gd name="connsiteX16" fmla="*/ 2555081 w 2555081"/>
              <a:gd name="connsiteY16" fmla="*/ 531019 h 1078706"/>
              <a:gd name="connsiteX17" fmla="*/ 2545556 w 2555081"/>
              <a:gd name="connsiteY17" fmla="*/ 578644 h 1078706"/>
              <a:gd name="connsiteX18" fmla="*/ 2531269 w 2555081"/>
              <a:gd name="connsiteY18" fmla="*/ 638175 h 1078706"/>
              <a:gd name="connsiteX19" fmla="*/ 2512219 w 2555081"/>
              <a:gd name="connsiteY19" fmla="*/ 681037 h 1078706"/>
              <a:gd name="connsiteX20" fmla="*/ 2464594 w 2555081"/>
              <a:gd name="connsiteY20" fmla="*/ 757237 h 1078706"/>
              <a:gd name="connsiteX21" fmla="*/ 2424112 w 2555081"/>
              <a:gd name="connsiteY21" fmla="*/ 816769 h 1078706"/>
              <a:gd name="connsiteX22" fmla="*/ 2386012 w 2555081"/>
              <a:gd name="connsiteY22" fmla="*/ 854869 h 1078706"/>
              <a:gd name="connsiteX23" fmla="*/ 2350294 w 2555081"/>
              <a:gd name="connsiteY23" fmla="*/ 871537 h 1078706"/>
              <a:gd name="connsiteX24" fmla="*/ 2386012 w 2555081"/>
              <a:gd name="connsiteY24" fmla="*/ 857250 h 1078706"/>
              <a:gd name="connsiteX25" fmla="*/ 2312194 w 2555081"/>
              <a:gd name="connsiteY25" fmla="*/ 892969 h 1078706"/>
              <a:gd name="connsiteX26" fmla="*/ 2240756 w 2555081"/>
              <a:gd name="connsiteY26" fmla="*/ 923925 h 1078706"/>
              <a:gd name="connsiteX27" fmla="*/ 2143125 w 2555081"/>
              <a:gd name="connsiteY27" fmla="*/ 954881 h 1078706"/>
              <a:gd name="connsiteX28" fmla="*/ 2071687 w 2555081"/>
              <a:gd name="connsiteY28" fmla="*/ 973931 h 1078706"/>
              <a:gd name="connsiteX29" fmla="*/ 1888331 w 2555081"/>
              <a:gd name="connsiteY29" fmla="*/ 1016794 h 1078706"/>
              <a:gd name="connsiteX30" fmla="*/ 1702594 w 2555081"/>
              <a:gd name="connsiteY30" fmla="*/ 1038225 h 1078706"/>
              <a:gd name="connsiteX31" fmla="*/ 1469231 w 2555081"/>
              <a:gd name="connsiteY31" fmla="*/ 1059656 h 1078706"/>
              <a:gd name="connsiteX32" fmla="*/ 1245394 w 2555081"/>
              <a:gd name="connsiteY32" fmla="*/ 1073944 h 1078706"/>
              <a:gd name="connsiteX33" fmla="*/ 997744 w 2555081"/>
              <a:gd name="connsiteY33" fmla="*/ 1078706 h 1078706"/>
              <a:gd name="connsiteX34" fmla="*/ 802481 w 2555081"/>
              <a:gd name="connsiteY34" fmla="*/ 1069181 h 1078706"/>
              <a:gd name="connsiteX35" fmla="*/ 626269 w 2555081"/>
              <a:gd name="connsiteY35" fmla="*/ 1045369 h 1078706"/>
              <a:gd name="connsiteX36" fmla="*/ 483394 w 2555081"/>
              <a:gd name="connsiteY36" fmla="*/ 1014412 h 1078706"/>
              <a:gd name="connsiteX37" fmla="*/ 307181 w 2555081"/>
              <a:gd name="connsiteY37" fmla="*/ 959644 h 1078706"/>
              <a:gd name="connsiteX38" fmla="*/ 185737 w 2555081"/>
              <a:gd name="connsiteY38" fmla="*/ 914400 h 1078706"/>
              <a:gd name="connsiteX39" fmla="*/ 100012 w 2555081"/>
              <a:gd name="connsiteY39" fmla="*/ 866775 h 1078706"/>
              <a:gd name="connsiteX40" fmla="*/ 40481 w 2555081"/>
              <a:gd name="connsiteY40" fmla="*/ 814387 h 1078706"/>
              <a:gd name="connsiteX41" fmla="*/ 14287 w 2555081"/>
              <a:gd name="connsiteY41" fmla="*/ 783431 h 1078706"/>
              <a:gd name="connsiteX42" fmla="*/ 2381 w 2555081"/>
              <a:gd name="connsiteY42" fmla="*/ 757237 h 1078706"/>
              <a:gd name="connsiteX43" fmla="*/ 0 w 2555081"/>
              <a:gd name="connsiteY43" fmla="*/ 733425 h 1078706"/>
              <a:gd name="connsiteX44" fmla="*/ 9525 w 2555081"/>
              <a:gd name="connsiteY44" fmla="*/ 702469 h 1078706"/>
              <a:gd name="connsiteX45" fmla="*/ 28575 w 2555081"/>
              <a:gd name="connsiteY45" fmla="*/ 683419 h 1078706"/>
              <a:gd name="connsiteX46" fmla="*/ 78581 w 2555081"/>
              <a:gd name="connsiteY46" fmla="*/ 650081 h 1078706"/>
              <a:gd name="connsiteX47" fmla="*/ 133350 w 2555081"/>
              <a:gd name="connsiteY47" fmla="*/ 621506 h 1078706"/>
              <a:gd name="connsiteX48" fmla="*/ 180975 w 2555081"/>
              <a:gd name="connsiteY48" fmla="*/ 597694 h 1078706"/>
              <a:gd name="connsiteX49" fmla="*/ 202406 w 2555081"/>
              <a:gd name="connsiteY49" fmla="*/ 583406 h 1078706"/>
              <a:gd name="connsiteX50" fmla="*/ 252412 w 2555081"/>
              <a:gd name="connsiteY50" fmla="*/ 538162 h 1078706"/>
              <a:gd name="connsiteX51" fmla="*/ 319087 w 2555081"/>
              <a:gd name="connsiteY51" fmla="*/ 466725 h 1078706"/>
              <a:gd name="connsiteX52" fmla="*/ 440531 w 2555081"/>
              <a:gd name="connsiteY52" fmla="*/ 314325 h 1078706"/>
              <a:gd name="connsiteX53" fmla="*/ 531019 w 2555081"/>
              <a:gd name="connsiteY53" fmla="*/ 176212 h 1078706"/>
              <a:gd name="connsiteX54" fmla="*/ 588169 w 2555081"/>
              <a:gd name="connsiteY54" fmla="*/ 78581 h 1078706"/>
              <a:gd name="connsiteX55" fmla="*/ 621506 w 2555081"/>
              <a:gd name="connsiteY55" fmla="*/ 16669 h 1078706"/>
              <a:gd name="connsiteX56" fmla="*/ 631031 w 2555081"/>
              <a:gd name="connsiteY56" fmla="*/ 0 h 1078706"/>
              <a:gd name="connsiteX57" fmla="*/ 611981 w 2555081"/>
              <a:gd name="connsiteY57" fmla="*/ 242887 h 1078706"/>
              <a:gd name="connsiteX58" fmla="*/ 571500 w 2555081"/>
              <a:gd name="connsiteY58" fmla="*/ 361950 h 1078706"/>
              <a:gd name="connsiteX59" fmla="*/ 550069 w 2555081"/>
              <a:gd name="connsiteY59" fmla="*/ 433387 h 1078706"/>
              <a:gd name="connsiteX60" fmla="*/ 531019 w 2555081"/>
              <a:gd name="connsiteY60" fmla="*/ 481012 h 1078706"/>
              <a:gd name="connsiteX61" fmla="*/ 511969 w 2555081"/>
              <a:gd name="connsiteY61" fmla="*/ 550069 h 1078706"/>
              <a:gd name="connsiteX62" fmla="*/ 502444 w 2555081"/>
              <a:gd name="connsiteY62" fmla="*/ 607219 h 1078706"/>
              <a:gd name="connsiteX63" fmla="*/ 502444 w 2555081"/>
              <a:gd name="connsiteY63" fmla="*/ 638175 h 1078706"/>
              <a:gd name="connsiteX64" fmla="*/ 507206 w 2555081"/>
              <a:gd name="connsiteY64" fmla="*/ 671512 h 1078706"/>
              <a:gd name="connsiteX65" fmla="*/ 519112 w 2555081"/>
              <a:gd name="connsiteY65" fmla="*/ 700087 h 1078706"/>
              <a:gd name="connsiteX66" fmla="*/ 538162 w 2555081"/>
              <a:gd name="connsiteY66" fmla="*/ 726281 h 1078706"/>
              <a:gd name="connsiteX67" fmla="*/ 561975 w 2555081"/>
              <a:gd name="connsiteY67" fmla="*/ 747712 h 1078706"/>
              <a:gd name="connsiteX68" fmla="*/ 600075 w 2555081"/>
              <a:gd name="connsiteY68" fmla="*/ 771525 h 1078706"/>
              <a:gd name="connsiteX69" fmla="*/ 640556 w 2555081"/>
              <a:gd name="connsiteY69" fmla="*/ 788194 h 1078706"/>
              <a:gd name="connsiteX70" fmla="*/ 716756 w 2555081"/>
              <a:gd name="connsiteY70" fmla="*/ 807244 h 1078706"/>
              <a:gd name="connsiteX71" fmla="*/ 807244 w 2555081"/>
              <a:gd name="connsiteY71" fmla="*/ 819150 h 1078706"/>
              <a:gd name="connsiteX72" fmla="*/ 914400 w 2555081"/>
              <a:gd name="connsiteY72" fmla="*/ 838200 h 1078706"/>
              <a:gd name="connsiteX73" fmla="*/ 1040606 w 2555081"/>
              <a:gd name="connsiteY73" fmla="*/ 850106 h 1078706"/>
              <a:gd name="connsiteX74" fmla="*/ 1195387 w 2555081"/>
              <a:gd name="connsiteY74" fmla="*/ 857250 h 1078706"/>
              <a:gd name="connsiteX75" fmla="*/ 1366837 w 2555081"/>
              <a:gd name="connsiteY75" fmla="*/ 859631 h 1078706"/>
              <a:gd name="connsiteX76" fmla="*/ 1485900 w 2555081"/>
              <a:gd name="connsiteY76" fmla="*/ 850106 h 1078706"/>
              <a:gd name="connsiteX77" fmla="*/ 1595437 w 2555081"/>
              <a:gd name="connsiteY77" fmla="*/ 845344 h 1078706"/>
              <a:gd name="connsiteX0" fmla="*/ 1595437 w 2555081"/>
              <a:gd name="connsiteY0" fmla="*/ 828675 h 1062037"/>
              <a:gd name="connsiteX1" fmla="*/ 1800225 w 2555081"/>
              <a:gd name="connsiteY1" fmla="*/ 807243 h 1062037"/>
              <a:gd name="connsiteX2" fmla="*/ 1888331 w 2555081"/>
              <a:gd name="connsiteY2" fmla="*/ 795337 h 1062037"/>
              <a:gd name="connsiteX3" fmla="*/ 2074069 w 2555081"/>
              <a:gd name="connsiteY3" fmla="*/ 771525 h 1062037"/>
              <a:gd name="connsiteX4" fmla="*/ 2202656 w 2555081"/>
              <a:gd name="connsiteY4" fmla="*/ 750093 h 1062037"/>
              <a:gd name="connsiteX5" fmla="*/ 2255044 w 2555081"/>
              <a:gd name="connsiteY5" fmla="*/ 733425 h 1062037"/>
              <a:gd name="connsiteX6" fmla="*/ 2319337 w 2555081"/>
              <a:gd name="connsiteY6" fmla="*/ 697706 h 1062037"/>
              <a:gd name="connsiteX7" fmla="*/ 2388394 w 2555081"/>
              <a:gd name="connsiteY7" fmla="*/ 650081 h 1062037"/>
              <a:gd name="connsiteX8" fmla="*/ 2438400 w 2555081"/>
              <a:gd name="connsiteY8" fmla="*/ 604837 h 1062037"/>
              <a:gd name="connsiteX9" fmla="*/ 2474119 w 2555081"/>
              <a:gd name="connsiteY9" fmla="*/ 561975 h 1062037"/>
              <a:gd name="connsiteX10" fmla="*/ 2497931 w 2555081"/>
              <a:gd name="connsiteY10" fmla="*/ 526256 h 1062037"/>
              <a:gd name="connsiteX11" fmla="*/ 2507456 w 2555081"/>
              <a:gd name="connsiteY11" fmla="*/ 497681 h 1062037"/>
              <a:gd name="connsiteX12" fmla="*/ 2514600 w 2555081"/>
              <a:gd name="connsiteY12" fmla="*/ 476250 h 1062037"/>
              <a:gd name="connsiteX13" fmla="*/ 2531269 w 2555081"/>
              <a:gd name="connsiteY13" fmla="*/ 469106 h 1062037"/>
              <a:gd name="connsiteX14" fmla="*/ 2545556 w 2555081"/>
              <a:gd name="connsiteY14" fmla="*/ 471487 h 1062037"/>
              <a:gd name="connsiteX15" fmla="*/ 2555081 w 2555081"/>
              <a:gd name="connsiteY15" fmla="*/ 483393 h 1062037"/>
              <a:gd name="connsiteX16" fmla="*/ 2555081 w 2555081"/>
              <a:gd name="connsiteY16" fmla="*/ 514350 h 1062037"/>
              <a:gd name="connsiteX17" fmla="*/ 2545556 w 2555081"/>
              <a:gd name="connsiteY17" fmla="*/ 561975 h 1062037"/>
              <a:gd name="connsiteX18" fmla="*/ 2531269 w 2555081"/>
              <a:gd name="connsiteY18" fmla="*/ 621506 h 1062037"/>
              <a:gd name="connsiteX19" fmla="*/ 2512219 w 2555081"/>
              <a:gd name="connsiteY19" fmla="*/ 664368 h 1062037"/>
              <a:gd name="connsiteX20" fmla="*/ 2464594 w 2555081"/>
              <a:gd name="connsiteY20" fmla="*/ 740568 h 1062037"/>
              <a:gd name="connsiteX21" fmla="*/ 2424112 w 2555081"/>
              <a:gd name="connsiteY21" fmla="*/ 800100 h 1062037"/>
              <a:gd name="connsiteX22" fmla="*/ 2386012 w 2555081"/>
              <a:gd name="connsiteY22" fmla="*/ 838200 h 1062037"/>
              <a:gd name="connsiteX23" fmla="*/ 2350294 w 2555081"/>
              <a:gd name="connsiteY23" fmla="*/ 854868 h 1062037"/>
              <a:gd name="connsiteX24" fmla="*/ 2386012 w 2555081"/>
              <a:gd name="connsiteY24" fmla="*/ 840581 h 1062037"/>
              <a:gd name="connsiteX25" fmla="*/ 2312194 w 2555081"/>
              <a:gd name="connsiteY25" fmla="*/ 876300 h 1062037"/>
              <a:gd name="connsiteX26" fmla="*/ 2240756 w 2555081"/>
              <a:gd name="connsiteY26" fmla="*/ 907256 h 1062037"/>
              <a:gd name="connsiteX27" fmla="*/ 2143125 w 2555081"/>
              <a:gd name="connsiteY27" fmla="*/ 938212 h 1062037"/>
              <a:gd name="connsiteX28" fmla="*/ 2071687 w 2555081"/>
              <a:gd name="connsiteY28" fmla="*/ 957262 h 1062037"/>
              <a:gd name="connsiteX29" fmla="*/ 1888331 w 2555081"/>
              <a:gd name="connsiteY29" fmla="*/ 1000125 h 1062037"/>
              <a:gd name="connsiteX30" fmla="*/ 1702594 w 2555081"/>
              <a:gd name="connsiteY30" fmla="*/ 1021556 h 1062037"/>
              <a:gd name="connsiteX31" fmla="*/ 1469231 w 2555081"/>
              <a:gd name="connsiteY31" fmla="*/ 1042987 h 1062037"/>
              <a:gd name="connsiteX32" fmla="*/ 1245394 w 2555081"/>
              <a:gd name="connsiteY32" fmla="*/ 1057275 h 1062037"/>
              <a:gd name="connsiteX33" fmla="*/ 997744 w 2555081"/>
              <a:gd name="connsiteY33" fmla="*/ 1062037 h 1062037"/>
              <a:gd name="connsiteX34" fmla="*/ 802481 w 2555081"/>
              <a:gd name="connsiteY34" fmla="*/ 1052512 h 1062037"/>
              <a:gd name="connsiteX35" fmla="*/ 626269 w 2555081"/>
              <a:gd name="connsiteY35" fmla="*/ 1028700 h 1062037"/>
              <a:gd name="connsiteX36" fmla="*/ 483394 w 2555081"/>
              <a:gd name="connsiteY36" fmla="*/ 997743 h 1062037"/>
              <a:gd name="connsiteX37" fmla="*/ 307181 w 2555081"/>
              <a:gd name="connsiteY37" fmla="*/ 942975 h 1062037"/>
              <a:gd name="connsiteX38" fmla="*/ 185737 w 2555081"/>
              <a:gd name="connsiteY38" fmla="*/ 897731 h 1062037"/>
              <a:gd name="connsiteX39" fmla="*/ 100012 w 2555081"/>
              <a:gd name="connsiteY39" fmla="*/ 850106 h 1062037"/>
              <a:gd name="connsiteX40" fmla="*/ 40481 w 2555081"/>
              <a:gd name="connsiteY40" fmla="*/ 797718 h 1062037"/>
              <a:gd name="connsiteX41" fmla="*/ 14287 w 2555081"/>
              <a:gd name="connsiteY41" fmla="*/ 766762 h 1062037"/>
              <a:gd name="connsiteX42" fmla="*/ 2381 w 2555081"/>
              <a:gd name="connsiteY42" fmla="*/ 740568 h 1062037"/>
              <a:gd name="connsiteX43" fmla="*/ 0 w 2555081"/>
              <a:gd name="connsiteY43" fmla="*/ 716756 h 1062037"/>
              <a:gd name="connsiteX44" fmla="*/ 9525 w 2555081"/>
              <a:gd name="connsiteY44" fmla="*/ 685800 h 1062037"/>
              <a:gd name="connsiteX45" fmla="*/ 28575 w 2555081"/>
              <a:gd name="connsiteY45" fmla="*/ 666750 h 1062037"/>
              <a:gd name="connsiteX46" fmla="*/ 78581 w 2555081"/>
              <a:gd name="connsiteY46" fmla="*/ 633412 h 1062037"/>
              <a:gd name="connsiteX47" fmla="*/ 133350 w 2555081"/>
              <a:gd name="connsiteY47" fmla="*/ 604837 h 1062037"/>
              <a:gd name="connsiteX48" fmla="*/ 180975 w 2555081"/>
              <a:gd name="connsiteY48" fmla="*/ 581025 h 1062037"/>
              <a:gd name="connsiteX49" fmla="*/ 202406 w 2555081"/>
              <a:gd name="connsiteY49" fmla="*/ 566737 h 1062037"/>
              <a:gd name="connsiteX50" fmla="*/ 252412 w 2555081"/>
              <a:gd name="connsiteY50" fmla="*/ 521493 h 1062037"/>
              <a:gd name="connsiteX51" fmla="*/ 319087 w 2555081"/>
              <a:gd name="connsiteY51" fmla="*/ 450056 h 1062037"/>
              <a:gd name="connsiteX52" fmla="*/ 440531 w 2555081"/>
              <a:gd name="connsiteY52" fmla="*/ 297656 h 1062037"/>
              <a:gd name="connsiteX53" fmla="*/ 531019 w 2555081"/>
              <a:gd name="connsiteY53" fmla="*/ 159543 h 1062037"/>
              <a:gd name="connsiteX54" fmla="*/ 588169 w 2555081"/>
              <a:gd name="connsiteY54" fmla="*/ 61912 h 1062037"/>
              <a:gd name="connsiteX55" fmla="*/ 621506 w 2555081"/>
              <a:gd name="connsiteY55" fmla="*/ 0 h 1062037"/>
              <a:gd name="connsiteX56" fmla="*/ 611981 w 2555081"/>
              <a:gd name="connsiteY56" fmla="*/ 226218 h 1062037"/>
              <a:gd name="connsiteX57" fmla="*/ 571500 w 2555081"/>
              <a:gd name="connsiteY57" fmla="*/ 345281 h 1062037"/>
              <a:gd name="connsiteX58" fmla="*/ 550069 w 2555081"/>
              <a:gd name="connsiteY58" fmla="*/ 416718 h 1062037"/>
              <a:gd name="connsiteX59" fmla="*/ 531019 w 2555081"/>
              <a:gd name="connsiteY59" fmla="*/ 464343 h 1062037"/>
              <a:gd name="connsiteX60" fmla="*/ 511969 w 2555081"/>
              <a:gd name="connsiteY60" fmla="*/ 533400 h 1062037"/>
              <a:gd name="connsiteX61" fmla="*/ 502444 w 2555081"/>
              <a:gd name="connsiteY61" fmla="*/ 590550 h 1062037"/>
              <a:gd name="connsiteX62" fmla="*/ 502444 w 2555081"/>
              <a:gd name="connsiteY62" fmla="*/ 621506 h 1062037"/>
              <a:gd name="connsiteX63" fmla="*/ 507206 w 2555081"/>
              <a:gd name="connsiteY63" fmla="*/ 654843 h 1062037"/>
              <a:gd name="connsiteX64" fmla="*/ 519112 w 2555081"/>
              <a:gd name="connsiteY64" fmla="*/ 683418 h 1062037"/>
              <a:gd name="connsiteX65" fmla="*/ 538162 w 2555081"/>
              <a:gd name="connsiteY65" fmla="*/ 709612 h 1062037"/>
              <a:gd name="connsiteX66" fmla="*/ 561975 w 2555081"/>
              <a:gd name="connsiteY66" fmla="*/ 731043 h 1062037"/>
              <a:gd name="connsiteX67" fmla="*/ 600075 w 2555081"/>
              <a:gd name="connsiteY67" fmla="*/ 754856 h 1062037"/>
              <a:gd name="connsiteX68" fmla="*/ 640556 w 2555081"/>
              <a:gd name="connsiteY68" fmla="*/ 771525 h 1062037"/>
              <a:gd name="connsiteX69" fmla="*/ 716756 w 2555081"/>
              <a:gd name="connsiteY69" fmla="*/ 790575 h 1062037"/>
              <a:gd name="connsiteX70" fmla="*/ 807244 w 2555081"/>
              <a:gd name="connsiteY70" fmla="*/ 802481 h 1062037"/>
              <a:gd name="connsiteX71" fmla="*/ 914400 w 2555081"/>
              <a:gd name="connsiteY71" fmla="*/ 821531 h 1062037"/>
              <a:gd name="connsiteX72" fmla="*/ 1040606 w 2555081"/>
              <a:gd name="connsiteY72" fmla="*/ 833437 h 1062037"/>
              <a:gd name="connsiteX73" fmla="*/ 1195387 w 2555081"/>
              <a:gd name="connsiteY73" fmla="*/ 840581 h 1062037"/>
              <a:gd name="connsiteX74" fmla="*/ 1366837 w 2555081"/>
              <a:gd name="connsiteY74" fmla="*/ 842962 h 1062037"/>
              <a:gd name="connsiteX75" fmla="*/ 1485900 w 2555081"/>
              <a:gd name="connsiteY75" fmla="*/ 833437 h 1062037"/>
              <a:gd name="connsiteX76" fmla="*/ 1595437 w 2555081"/>
              <a:gd name="connsiteY76" fmla="*/ 828675 h 1062037"/>
              <a:gd name="connsiteX0" fmla="*/ 1595437 w 2555081"/>
              <a:gd name="connsiteY0" fmla="*/ 766763 h 1000125"/>
              <a:gd name="connsiteX1" fmla="*/ 1800225 w 2555081"/>
              <a:gd name="connsiteY1" fmla="*/ 745331 h 1000125"/>
              <a:gd name="connsiteX2" fmla="*/ 1888331 w 2555081"/>
              <a:gd name="connsiteY2" fmla="*/ 733425 h 1000125"/>
              <a:gd name="connsiteX3" fmla="*/ 2074069 w 2555081"/>
              <a:gd name="connsiteY3" fmla="*/ 709613 h 1000125"/>
              <a:gd name="connsiteX4" fmla="*/ 2202656 w 2555081"/>
              <a:gd name="connsiteY4" fmla="*/ 688181 h 1000125"/>
              <a:gd name="connsiteX5" fmla="*/ 2255044 w 2555081"/>
              <a:gd name="connsiteY5" fmla="*/ 671513 h 1000125"/>
              <a:gd name="connsiteX6" fmla="*/ 2319337 w 2555081"/>
              <a:gd name="connsiteY6" fmla="*/ 635794 h 1000125"/>
              <a:gd name="connsiteX7" fmla="*/ 2388394 w 2555081"/>
              <a:gd name="connsiteY7" fmla="*/ 588169 h 1000125"/>
              <a:gd name="connsiteX8" fmla="*/ 2438400 w 2555081"/>
              <a:gd name="connsiteY8" fmla="*/ 542925 h 1000125"/>
              <a:gd name="connsiteX9" fmla="*/ 2474119 w 2555081"/>
              <a:gd name="connsiteY9" fmla="*/ 500063 h 1000125"/>
              <a:gd name="connsiteX10" fmla="*/ 2497931 w 2555081"/>
              <a:gd name="connsiteY10" fmla="*/ 464344 h 1000125"/>
              <a:gd name="connsiteX11" fmla="*/ 2507456 w 2555081"/>
              <a:gd name="connsiteY11" fmla="*/ 435769 h 1000125"/>
              <a:gd name="connsiteX12" fmla="*/ 2514600 w 2555081"/>
              <a:gd name="connsiteY12" fmla="*/ 414338 h 1000125"/>
              <a:gd name="connsiteX13" fmla="*/ 2531269 w 2555081"/>
              <a:gd name="connsiteY13" fmla="*/ 407194 h 1000125"/>
              <a:gd name="connsiteX14" fmla="*/ 2545556 w 2555081"/>
              <a:gd name="connsiteY14" fmla="*/ 409575 h 1000125"/>
              <a:gd name="connsiteX15" fmla="*/ 2555081 w 2555081"/>
              <a:gd name="connsiteY15" fmla="*/ 421481 h 1000125"/>
              <a:gd name="connsiteX16" fmla="*/ 2555081 w 2555081"/>
              <a:gd name="connsiteY16" fmla="*/ 452438 h 1000125"/>
              <a:gd name="connsiteX17" fmla="*/ 2545556 w 2555081"/>
              <a:gd name="connsiteY17" fmla="*/ 500063 h 1000125"/>
              <a:gd name="connsiteX18" fmla="*/ 2531269 w 2555081"/>
              <a:gd name="connsiteY18" fmla="*/ 559594 h 1000125"/>
              <a:gd name="connsiteX19" fmla="*/ 2512219 w 2555081"/>
              <a:gd name="connsiteY19" fmla="*/ 602456 h 1000125"/>
              <a:gd name="connsiteX20" fmla="*/ 2464594 w 2555081"/>
              <a:gd name="connsiteY20" fmla="*/ 678656 h 1000125"/>
              <a:gd name="connsiteX21" fmla="*/ 2424112 w 2555081"/>
              <a:gd name="connsiteY21" fmla="*/ 738188 h 1000125"/>
              <a:gd name="connsiteX22" fmla="*/ 2386012 w 2555081"/>
              <a:gd name="connsiteY22" fmla="*/ 776288 h 1000125"/>
              <a:gd name="connsiteX23" fmla="*/ 2350294 w 2555081"/>
              <a:gd name="connsiteY23" fmla="*/ 792956 h 1000125"/>
              <a:gd name="connsiteX24" fmla="*/ 2386012 w 2555081"/>
              <a:gd name="connsiteY24" fmla="*/ 778669 h 1000125"/>
              <a:gd name="connsiteX25" fmla="*/ 2312194 w 2555081"/>
              <a:gd name="connsiteY25" fmla="*/ 814388 h 1000125"/>
              <a:gd name="connsiteX26" fmla="*/ 2240756 w 2555081"/>
              <a:gd name="connsiteY26" fmla="*/ 845344 h 1000125"/>
              <a:gd name="connsiteX27" fmla="*/ 2143125 w 2555081"/>
              <a:gd name="connsiteY27" fmla="*/ 876300 h 1000125"/>
              <a:gd name="connsiteX28" fmla="*/ 2071687 w 2555081"/>
              <a:gd name="connsiteY28" fmla="*/ 895350 h 1000125"/>
              <a:gd name="connsiteX29" fmla="*/ 1888331 w 2555081"/>
              <a:gd name="connsiteY29" fmla="*/ 938213 h 1000125"/>
              <a:gd name="connsiteX30" fmla="*/ 1702594 w 2555081"/>
              <a:gd name="connsiteY30" fmla="*/ 959644 h 1000125"/>
              <a:gd name="connsiteX31" fmla="*/ 1469231 w 2555081"/>
              <a:gd name="connsiteY31" fmla="*/ 981075 h 1000125"/>
              <a:gd name="connsiteX32" fmla="*/ 1245394 w 2555081"/>
              <a:gd name="connsiteY32" fmla="*/ 995363 h 1000125"/>
              <a:gd name="connsiteX33" fmla="*/ 997744 w 2555081"/>
              <a:gd name="connsiteY33" fmla="*/ 1000125 h 1000125"/>
              <a:gd name="connsiteX34" fmla="*/ 802481 w 2555081"/>
              <a:gd name="connsiteY34" fmla="*/ 990600 h 1000125"/>
              <a:gd name="connsiteX35" fmla="*/ 626269 w 2555081"/>
              <a:gd name="connsiteY35" fmla="*/ 966788 h 1000125"/>
              <a:gd name="connsiteX36" fmla="*/ 483394 w 2555081"/>
              <a:gd name="connsiteY36" fmla="*/ 935831 h 1000125"/>
              <a:gd name="connsiteX37" fmla="*/ 307181 w 2555081"/>
              <a:gd name="connsiteY37" fmla="*/ 881063 h 1000125"/>
              <a:gd name="connsiteX38" fmla="*/ 185737 w 2555081"/>
              <a:gd name="connsiteY38" fmla="*/ 835819 h 1000125"/>
              <a:gd name="connsiteX39" fmla="*/ 100012 w 2555081"/>
              <a:gd name="connsiteY39" fmla="*/ 788194 h 1000125"/>
              <a:gd name="connsiteX40" fmla="*/ 40481 w 2555081"/>
              <a:gd name="connsiteY40" fmla="*/ 735806 h 1000125"/>
              <a:gd name="connsiteX41" fmla="*/ 14287 w 2555081"/>
              <a:gd name="connsiteY41" fmla="*/ 704850 h 1000125"/>
              <a:gd name="connsiteX42" fmla="*/ 2381 w 2555081"/>
              <a:gd name="connsiteY42" fmla="*/ 678656 h 1000125"/>
              <a:gd name="connsiteX43" fmla="*/ 0 w 2555081"/>
              <a:gd name="connsiteY43" fmla="*/ 654844 h 1000125"/>
              <a:gd name="connsiteX44" fmla="*/ 9525 w 2555081"/>
              <a:gd name="connsiteY44" fmla="*/ 623888 h 1000125"/>
              <a:gd name="connsiteX45" fmla="*/ 28575 w 2555081"/>
              <a:gd name="connsiteY45" fmla="*/ 604838 h 1000125"/>
              <a:gd name="connsiteX46" fmla="*/ 78581 w 2555081"/>
              <a:gd name="connsiteY46" fmla="*/ 571500 h 1000125"/>
              <a:gd name="connsiteX47" fmla="*/ 133350 w 2555081"/>
              <a:gd name="connsiteY47" fmla="*/ 542925 h 1000125"/>
              <a:gd name="connsiteX48" fmla="*/ 180975 w 2555081"/>
              <a:gd name="connsiteY48" fmla="*/ 519113 h 1000125"/>
              <a:gd name="connsiteX49" fmla="*/ 202406 w 2555081"/>
              <a:gd name="connsiteY49" fmla="*/ 504825 h 1000125"/>
              <a:gd name="connsiteX50" fmla="*/ 252412 w 2555081"/>
              <a:gd name="connsiteY50" fmla="*/ 459581 h 1000125"/>
              <a:gd name="connsiteX51" fmla="*/ 319087 w 2555081"/>
              <a:gd name="connsiteY51" fmla="*/ 388144 h 1000125"/>
              <a:gd name="connsiteX52" fmla="*/ 440531 w 2555081"/>
              <a:gd name="connsiteY52" fmla="*/ 235744 h 1000125"/>
              <a:gd name="connsiteX53" fmla="*/ 531019 w 2555081"/>
              <a:gd name="connsiteY53" fmla="*/ 97631 h 1000125"/>
              <a:gd name="connsiteX54" fmla="*/ 588169 w 2555081"/>
              <a:gd name="connsiteY54" fmla="*/ 0 h 1000125"/>
              <a:gd name="connsiteX55" fmla="*/ 611981 w 2555081"/>
              <a:gd name="connsiteY55" fmla="*/ 164306 h 1000125"/>
              <a:gd name="connsiteX56" fmla="*/ 571500 w 2555081"/>
              <a:gd name="connsiteY56" fmla="*/ 283369 h 1000125"/>
              <a:gd name="connsiteX57" fmla="*/ 550069 w 2555081"/>
              <a:gd name="connsiteY57" fmla="*/ 354806 h 1000125"/>
              <a:gd name="connsiteX58" fmla="*/ 531019 w 2555081"/>
              <a:gd name="connsiteY58" fmla="*/ 402431 h 1000125"/>
              <a:gd name="connsiteX59" fmla="*/ 511969 w 2555081"/>
              <a:gd name="connsiteY59" fmla="*/ 471488 h 1000125"/>
              <a:gd name="connsiteX60" fmla="*/ 502444 w 2555081"/>
              <a:gd name="connsiteY60" fmla="*/ 528638 h 1000125"/>
              <a:gd name="connsiteX61" fmla="*/ 502444 w 2555081"/>
              <a:gd name="connsiteY61" fmla="*/ 559594 h 1000125"/>
              <a:gd name="connsiteX62" fmla="*/ 507206 w 2555081"/>
              <a:gd name="connsiteY62" fmla="*/ 592931 h 1000125"/>
              <a:gd name="connsiteX63" fmla="*/ 519112 w 2555081"/>
              <a:gd name="connsiteY63" fmla="*/ 621506 h 1000125"/>
              <a:gd name="connsiteX64" fmla="*/ 538162 w 2555081"/>
              <a:gd name="connsiteY64" fmla="*/ 647700 h 1000125"/>
              <a:gd name="connsiteX65" fmla="*/ 561975 w 2555081"/>
              <a:gd name="connsiteY65" fmla="*/ 669131 h 1000125"/>
              <a:gd name="connsiteX66" fmla="*/ 600075 w 2555081"/>
              <a:gd name="connsiteY66" fmla="*/ 692944 h 1000125"/>
              <a:gd name="connsiteX67" fmla="*/ 640556 w 2555081"/>
              <a:gd name="connsiteY67" fmla="*/ 709613 h 1000125"/>
              <a:gd name="connsiteX68" fmla="*/ 716756 w 2555081"/>
              <a:gd name="connsiteY68" fmla="*/ 728663 h 1000125"/>
              <a:gd name="connsiteX69" fmla="*/ 807244 w 2555081"/>
              <a:gd name="connsiteY69" fmla="*/ 740569 h 1000125"/>
              <a:gd name="connsiteX70" fmla="*/ 914400 w 2555081"/>
              <a:gd name="connsiteY70" fmla="*/ 759619 h 1000125"/>
              <a:gd name="connsiteX71" fmla="*/ 1040606 w 2555081"/>
              <a:gd name="connsiteY71" fmla="*/ 771525 h 1000125"/>
              <a:gd name="connsiteX72" fmla="*/ 1195387 w 2555081"/>
              <a:gd name="connsiteY72" fmla="*/ 778669 h 1000125"/>
              <a:gd name="connsiteX73" fmla="*/ 1366837 w 2555081"/>
              <a:gd name="connsiteY73" fmla="*/ 781050 h 1000125"/>
              <a:gd name="connsiteX74" fmla="*/ 1485900 w 2555081"/>
              <a:gd name="connsiteY74" fmla="*/ 771525 h 1000125"/>
              <a:gd name="connsiteX75" fmla="*/ 1595437 w 2555081"/>
              <a:gd name="connsiteY75" fmla="*/ 766763 h 1000125"/>
              <a:gd name="connsiteX0" fmla="*/ 1595437 w 2555081"/>
              <a:gd name="connsiteY0" fmla="*/ 669132 h 902494"/>
              <a:gd name="connsiteX1" fmla="*/ 1800225 w 2555081"/>
              <a:gd name="connsiteY1" fmla="*/ 647700 h 902494"/>
              <a:gd name="connsiteX2" fmla="*/ 1888331 w 2555081"/>
              <a:gd name="connsiteY2" fmla="*/ 635794 h 902494"/>
              <a:gd name="connsiteX3" fmla="*/ 2074069 w 2555081"/>
              <a:gd name="connsiteY3" fmla="*/ 611982 h 902494"/>
              <a:gd name="connsiteX4" fmla="*/ 2202656 w 2555081"/>
              <a:gd name="connsiteY4" fmla="*/ 590550 h 902494"/>
              <a:gd name="connsiteX5" fmla="*/ 2255044 w 2555081"/>
              <a:gd name="connsiteY5" fmla="*/ 573882 h 902494"/>
              <a:gd name="connsiteX6" fmla="*/ 2319337 w 2555081"/>
              <a:gd name="connsiteY6" fmla="*/ 538163 h 902494"/>
              <a:gd name="connsiteX7" fmla="*/ 2388394 w 2555081"/>
              <a:gd name="connsiteY7" fmla="*/ 490538 h 902494"/>
              <a:gd name="connsiteX8" fmla="*/ 2438400 w 2555081"/>
              <a:gd name="connsiteY8" fmla="*/ 445294 h 902494"/>
              <a:gd name="connsiteX9" fmla="*/ 2474119 w 2555081"/>
              <a:gd name="connsiteY9" fmla="*/ 402432 h 902494"/>
              <a:gd name="connsiteX10" fmla="*/ 2497931 w 2555081"/>
              <a:gd name="connsiteY10" fmla="*/ 366713 h 902494"/>
              <a:gd name="connsiteX11" fmla="*/ 2507456 w 2555081"/>
              <a:gd name="connsiteY11" fmla="*/ 338138 h 902494"/>
              <a:gd name="connsiteX12" fmla="*/ 2514600 w 2555081"/>
              <a:gd name="connsiteY12" fmla="*/ 316707 h 902494"/>
              <a:gd name="connsiteX13" fmla="*/ 2531269 w 2555081"/>
              <a:gd name="connsiteY13" fmla="*/ 309563 h 902494"/>
              <a:gd name="connsiteX14" fmla="*/ 2545556 w 2555081"/>
              <a:gd name="connsiteY14" fmla="*/ 311944 h 902494"/>
              <a:gd name="connsiteX15" fmla="*/ 2555081 w 2555081"/>
              <a:gd name="connsiteY15" fmla="*/ 323850 h 902494"/>
              <a:gd name="connsiteX16" fmla="*/ 2555081 w 2555081"/>
              <a:gd name="connsiteY16" fmla="*/ 354807 h 902494"/>
              <a:gd name="connsiteX17" fmla="*/ 2545556 w 2555081"/>
              <a:gd name="connsiteY17" fmla="*/ 402432 h 902494"/>
              <a:gd name="connsiteX18" fmla="*/ 2531269 w 2555081"/>
              <a:gd name="connsiteY18" fmla="*/ 461963 h 902494"/>
              <a:gd name="connsiteX19" fmla="*/ 2512219 w 2555081"/>
              <a:gd name="connsiteY19" fmla="*/ 504825 h 902494"/>
              <a:gd name="connsiteX20" fmla="*/ 2464594 w 2555081"/>
              <a:gd name="connsiteY20" fmla="*/ 581025 h 902494"/>
              <a:gd name="connsiteX21" fmla="*/ 2424112 w 2555081"/>
              <a:gd name="connsiteY21" fmla="*/ 640557 h 902494"/>
              <a:gd name="connsiteX22" fmla="*/ 2386012 w 2555081"/>
              <a:gd name="connsiteY22" fmla="*/ 678657 h 902494"/>
              <a:gd name="connsiteX23" fmla="*/ 2350294 w 2555081"/>
              <a:gd name="connsiteY23" fmla="*/ 695325 h 902494"/>
              <a:gd name="connsiteX24" fmla="*/ 2386012 w 2555081"/>
              <a:gd name="connsiteY24" fmla="*/ 681038 h 902494"/>
              <a:gd name="connsiteX25" fmla="*/ 2312194 w 2555081"/>
              <a:gd name="connsiteY25" fmla="*/ 716757 h 902494"/>
              <a:gd name="connsiteX26" fmla="*/ 2240756 w 2555081"/>
              <a:gd name="connsiteY26" fmla="*/ 747713 h 902494"/>
              <a:gd name="connsiteX27" fmla="*/ 2143125 w 2555081"/>
              <a:gd name="connsiteY27" fmla="*/ 778669 h 902494"/>
              <a:gd name="connsiteX28" fmla="*/ 2071687 w 2555081"/>
              <a:gd name="connsiteY28" fmla="*/ 797719 h 902494"/>
              <a:gd name="connsiteX29" fmla="*/ 1888331 w 2555081"/>
              <a:gd name="connsiteY29" fmla="*/ 840582 h 902494"/>
              <a:gd name="connsiteX30" fmla="*/ 1702594 w 2555081"/>
              <a:gd name="connsiteY30" fmla="*/ 862013 h 902494"/>
              <a:gd name="connsiteX31" fmla="*/ 1469231 w 2555081"/>
              <a:gd name="connsiteY31" fmla="*/ 883444 h 902494"/>
              <a:gd name="connsiteX32" fmla="*/ 1245394 w 2555081"/>
              <a:gd name="connsiteY32" fmla="*/ 897732 h 902494"/>
              <a:gd name="connsiteX33" fmla="*/ 997744 w 2555081"/>
              <a:gd name="connsiteY33" fmla="*/ 902494 h 902494"/>
              <a:gd name="connsiteX34" fmla="*/ 802481 w 2555081"/>
              <a:gd name="connsiteY34" fmla="*/ 892969 h 902494"/>
              <a:gd name="connsiteX35" fmla="*/ 626269 w 2555081"/>
              <a:gd name="connsiteY35" fmla="*/ 869157 h 902494"/>
              <a:gd name="connsiteX36" fmla="*/ 483394 w 2555081"/>
              <a:gd name="connsiteY36" fmla="*/ 838200 h 902494"/>
              <a:gd name="connsiteX37" fmla="*/ 307181 w 2555081"/>
              <a:gd name="connsiteY37" fmla="*/ 783432 h 902494"/>
              <a:gd name="connsiteX38" fmla="*/ 185737 w 2555081"/>
              <a:gd name="connsiteY38" fmla="*/ 738188 h 902494"/>
              <a:gd name="connsiteX39" fmla="*/ 100012 w 2555081"/>
              <a:gd name="connsiteY39" fmla="*/ 690563 h 902494"/>
              <a:gd name="connsiteX40" fmla="*/ 40481 w 2555081"/>
              <a:gd name="connsiteY40" fmla="*/ 638175 h 902494"/>
              <a:gd name="connsiteX41" fmla="*/ 14287 w 2555081"/>
              <a:gd name="connsiteY41" fmla="*/ 607219 h 902494"/>
              <a:gd name="connsiteX42" fmla="*/ 2381 w 2555081"/>
              <a:gd name="connsiteY42" fmla="*/ 581025 h 902494"/>
              <a:gd name="connsiteX43" fmla="*/ 0 w 2555081"/>
              <a:gd name="connsiteY43" fmla="*/ 557213 h 902494"/>
              <a:gd name="connsiteX44" fmla="*/ 9525 w 2555081"/>
              <a:gd name="connsiteY44" fmla="*/ 526257 h 902494"/>
              <a:gd name="connsiteX45" fmla="*/ 28575 w 2555081"/>
              <a:gd name="connsiteY45" fmla="*/ 507207 h 902494"/>
              <a:gd name="connsiteX46" fmla="*/ 78581 w 2555081"/>
              <a:gd name="connsiteY46" fmla="*/ 473869 h 902494"/>
              <a:gd name="connsiteX47" fmla="*/ 133350 w 2555081"/>
              <a:gd name="connsiteY47" fmla="*/ 445294 h 902494"/>
              <a:gd name="connsiteX48" fmla="*/ 180975 w 2555081"/>
              <a:gd name="connsiteY48" fmla="*/ 421482 h 902494"/>
              <a:gd name="connsiteX49" fmla="*/ 202406 w 2555081"/>
              <a:gd name="connsiteY49" fmla="*/ 407194 h 902494"/>
              <a:gd name="connsiteX50" fmla="*/ 252412 w 2555081"/>
              <a:gd name="connsiteY50" fmla="*/ 361950 h 902494"/>
              <a:gd name="connsiteX51" fmla="*/ 319087 w 2555081"/>
              <a:gd name="connsiteY51" fmla="*/ 290513 h 902494"/>
              <a:gd name="connsiteX52" fmla="*/ 440531 w 2555081"/>
              <a:gd name="connsiteY52" fmla="*/ 138113 h 902494"/>
              <a:gd name="connsiteX53" fmla="*/ 531019 w 2555081"/>
              <a:gd name="connsiteY53" fmla="*/ 0 h 902494"/>
              <a:gd name="connsiteX54" fmla="*/ 611981 w 2555081"/>
              <a:gd name="connsiteY54" fmla="*/ 66675 h 902494"/>
              <a:gd name="connsiteX55" fmla="*/ 571500 w 2555081"/>
              <a:gd name="connsiteY55" fmla="*/ 185738 h 902494"/>
              <a:gd name="connsiteX56" fmla="*/ 550069 w 2555081"/>
              <a:gd name="connsiteY56" fmla="*/ 257175 h 902494"/>
              <a:gd name="connsiteX57" fmla="*/ 531019 w 2555081"/>
              <a:gd name="connsiteY57" fmla="*/ 304800 h 902494"/>
              <a:gd name="connsiteX58" fmla="*/ 511969 w 2555081"/>
              <a:gd name="connsiteY58" fmla="*/ 373857 h 902494"/>
              <a:gd name="connsiteX59" fmla="*/ 502444 w 2555081"/>
              <a:gd name="connsiteY59" fmla="*/ 431007 h 902494"/>
              <a:gd name="connsiteX60" fmla="*/ 502444 w 2555081"/>
              <a:gd name="connsiteY60" fmla="*/ 461963 h 902494"/>
              <a:gd name="connsiteX61" fmla="*/ 507206 w 2555081"/>
              <a:gd name="connsiteY61" fmla="*/ 495300 h 902494"/>
              <a:gd name="connsiteX62" fmla="*/ 519112 w 2555081"/>
              <a:gd name="connsiteY62" fmla="*/ 523875 h 902494"/>
              <a:gd name="connsiteX63" fmla="*/ 538162 w 2555081"/>
              <a:gd name="connsiteY63" fmla="*/ 550069 h 902494"/>
              <a:gd name="connsiteX64" fmla="*/ 561975 w 2555081"/>
              <a:gd name="connsiteY64" fmla="*/ 571500 h 902494"/>
              <a:gd name="connsiteX65" fmla="*/ 600075 w 2555081"/>
              <a:gd name="connsiteY65" fmla="*/ 595313 h 902494"/>
              <a:gd name="connsiteX66" fmla="*/ 640556 w 2555081"/>
              <a:gd name="connsiteY66" fmla="*/ 611982 h 902494"/>
              <a:gd name="connsiteX67" fmla="*/ 716756 w 2555081"/>
              <a:gd name="connsiteY67" fmla="*/ 631032 h 902494"/>
              <a:gd name="connsiteX68" fmla="*/ 807244 w 2555081"/>
              <a:gd name="connsiteY68" fmla="*/ 642938 h 902494"/>
              <a:gd name="connsiteX69" fmla="*/ 914400 w 2555081"/>
              <a:gd name="connsiteY69" fmla="*/ 661988 h 902494"/>
              <a:gd name="connsiteX70" fmla="*/ 1040606 w 2555081"/>
              <a:gd name="connsiteY70" fmla="*/ 673894 h 902494"/>
              <a:gd name="connsiteX71" fmla="*/ 1195387 w 2555081"/>
              <a:gd name="connsiteY71" fmla="*/ 681038 h 902494"/>
              <a:gd name="connsiteX72" fmla="*/ 1366837 w 2555081"/>
              <a:gd name="connsiteY72" fmla="*/ 683419 h 902494"/>
              <a:gd name="connsiteX73" fmla="*/ 1485900 w 2555081"/>
              <a:gd name="connsiteY73" fmla="*/ 673894 h 902494"/>
              <a:gd name="connsiteX74" fmla="*/ 1595437 w 2555081"/>
              <a:gd name="connsiteY74" fmla="*/ 669132 h 902494"/>
              <a:gd name="connsiteX0" fmla="*/ 1595437 w 2555081"/>
              <a:gd name="connsiteY0" fmla="*/ 602457 h 835819"/>
              <a:gd name="connsiteX1" fmla="*/ 1800225 w 2555081"/>
              <a:gd name="connsiteY1" fmla="*/ 581025 h 835819"/>
              <a:gd name="connsiteX2" fmla="*/ 1888331 w 2555081"/>
              <a:gd name="connsiteY2" fmla="*/ 569119 h 835819"/>
              <a:gd name="connsiteX3" fmla="*/ 2074069 w 2555081"/>
              <a:gd name="connsiteY3" fmla="*/ 545307 h 835819"/>
              <a:gd name="connsiteX4" fmla="*/ 2202656 w 2555081"/>
              <a:gd name="connsiteY4" fmla="*/ 523875 h 835819"/>
              <a:gd name="connsiteX5" fmla="*/ 2255044 w 2555081"/>
              <a:gd name="connsiteY5" fmla="*/ 507207 h 835819"/>
              <a:gd name="connsiteX6" fmla="*/ 2319337 w 2555081"/>
              <a:gd name="connsiteY6" fmla="*/ 471488 h 835819"/>
              <a:gd name="connsiteX7" fmla="*/ 2388394 w 2555081"/>
              <a:gd name="connsiteY7" fmla="*/ 423863 h 835819"/>
              <a:gd name="connsiteX8" fmla="*/ 2438400 w 2555081"/>
              <a:gd name="connsiteY8" fmla="*/ 378619 h 835819"/>
              <a:gd name="connsiteX9" fmla="*/ 2474119 w 2555081"/>
              <a:gd name="connsiteY9" fmla="*/ 335757 h 835819"/>
              <a:gd name="connsiteX10" fmla="*/ 2497931 w 2555081"/>
              <a:gd name="connsiteY10" fmla="*/ 300038 h 835819"/>
              <a:gd name="connsiteX11" fmla="*/ 2507456 w 2555081"/>
              <a:gd name="connsiteY11" fmla="*/ 271463 h 835819"/>
              <a:gd name="connsiteX12" fmla="*/ 2514600 w 2555081"/>
              <a:gd name="connsiteY12" fmla="*/ 250032 h 835819"/>
              <a:gd name="connsiteX13" fmla="*/ 2531269 w 2555081"/>
              <a:gd name="connsiteY13" fmla="*/ 242888 h 835819"/>
              <a:gd name="connsiteX14" fmla="*/ 2545556 w 2555081"/>
              <a:gd name="connsiteY14" fmla="*/ 245269 h 835819"/>
              <a:gd name="connsiteX15" fmla="*/ 2555081 w 2555081"/>
              <a:gd name="connsiteY15" fmla="*/ 257175 h 835819"/>
              <a:gd name="connsiteX16" fmla="*/ 2555081 w 2555081"/>
              <a:gd name="connsiteY16" fmla="*/ 288132 h 835819"/>
              <a:gd name="connsiteX17" fmla="*/ 2545556 w 2555081"/>
              <a:gd name="connsiteY17" fmla="*/ 335757 h 835819"/>
              <a:gd name="connsiteX18" fmla="*/ 2531269 w 2555081"/>
              <a:gd name="connsiteY18" fmla="*/ 395288 h 835819"/>
              <a:gd name="connsiteX19" fmla="*/ 2512219 w 2555081"/>
              <a:gd name="connsiteY19" fmla="*/ 438150 h 835819"/>
              <a:gd name="connsiteX20" fmla="*/ 2464594 w 2555081"/>
              <a:gd name="connsiteY20" fmla="*/ 514350 h 835819"/>
              <a:gd name="connsiteX21" fmla="*/ 2424112 w 2555081"/>
              <a:gd name="connsiteY21" fmla="*/ 573882 h 835819"/>
              <a:gd name="connsiteX22" fmla="*/ 2386012 w 2555081"/>
              <a:gd name="connsiteY22" fmla="*/ 611982 h 835819"/>
              <a:gd name="connsiteX23" fmla="*/ 2350294 w 2555081"/>
              <a:gd name="connsiteY23" fmla="*/ 628650 h 835819"/>
              <a:gd name="connsiteX24" fmla="*/ 2386012 w 2555081"/>
              <a:gd name="connsiteY24" fmla="*/ 614363 h 835819"/>
              <a:gd name="connsiteX25" fmla="*/ 2312194 w 2555081"/>
              <a:gd name="connsiteY25" fmla="*/ 650082 h 835819"/>
              <a:gd name="connsiteX26" fmla="*/ 2240756 w 2555081"/>
              <a:gd name="connsiteY26" fmla="*/ 681038 h 835819"/>
              <a:gd name="connsiteX27" fmla="*/ 2143125 w 2555081"/>
              <a:gd name="connsiteY27" fmla="*/ 711994 h 835819"/>
              <a:gd name="connsiteX28" fmla="*/ 2071687 w 2555081"/>
              <a:gd name="connsiteY28" fmla="*/ 731044 h 835819"/>
              <a:gd name="connsiteX29" fmla="*/ 1888331 w 2555081"/>
              <a:gd name="connsiteY29" fmla="*/ 773907 h 835819"/>
              <a:gd name="connsiteX30" fmla="*/ 1702594 w 2555081"/>
              <a:gd name="connsiteY30" fmla="*/ 795338 h 835819"/>
              <a:gd name="connsiteX31" fmla="*/ 1469231 w 2555081"/>
              <a:gd name="connsiteY31" fmla="*/ 816769 h 835819"/>
              <a:gd name="connsiteX32" fmla="*/ 1245394 w 2555081"/>
              <a:gd name="connsiteY32" fmla="*/ 831057 h 835819"/>
              <a:gd name="connsiteX33" fmla="*/ 997744 w 2555081"/>
              <a:gd name="connsiteY33" fmla="*/ 835819 h 835819"/>
              <a:gd name="connsiteX34" fmla="*/ 802481 w 2555081"/>
              <a:gd name="connsiteY34" fmla="*/ 826294 h 835819"/>
              <a:gd name="connsiteX35" fmla="*/ 626269 w 2555081"/>
              <a:gd name="connsiteY35" fmla="*/ 802482 h 835819"/>
              <a:gd name="connsiteX36" fmla="*/ 483394 w 2555081"/>
              <a:gd name="connsiteY36" fmla="*/ 771525 h 835819"/>
              <a:gd name="connsiteX37" fmla="*/ 307181 w 2555081"/>
              <a:gd name="connsiteY37" fmla="*/ 716757 h 835819"/>
              <a:gd name="connsiteX38" fmla="*/ 185737 w 2555081"/>
              <a:gd name="connsiteY38" fmla="*/ 671513 h 835819"/>
              <a:gd name="connsiteX39" fmla="*/ 100012 w 2555081"/>
              <a:gd name="connsiteY39" fmla="*/ 623888 h 835819"/>
              <a:gd name="connsiteX40" fmla="*/ 40481 w 2555081"/>
              <a:gd name="connsiteY40" fmla="*/ 571500 h 835819"/>
              <a:gd name="connsiteX41" fmla="*/ 14287 w 2555081"/>
              <a:gd name="connsiteY41" fmla="*/ 540544 h 835819"/>
              <a:gd name="connsiteX42" fmla="*/ 2381 w 2555081"/>
              <a:gd name="connsiteY42" fmla="*/ 514350 h 835819"/>
              <a:gd name="connsiteX43" fmla="*/ 0 w 2555081"/>
              <a:gd name="connsiteY43" fmla="*/ 490538 h 835819"/>
              <a:gd name="connsiteX44" fmla="*/ 9525 w 2555081"/>
              <a:gd name="connsiteY44" fmla="*/ 459582 h 835819"/>
              <a:gd name="connsiteX45" fmla="*/ 28575 w 2555081"/>
              <a:gd name="connsiteY45" fmla="*/ 440532 h 835819"/>
              <a:gd name="connsiteX46" fmla="*/ 78581 w 2555081"/>
              <a:gd name="connsiteY46" fmla="*/ 407194 h 835819"/>
              <a:gd name="connsiteX47" fmla="*/ 133350 w 2555081"/>
              <a:gd name="connsiteY47" fmla="*/ 378619 h 835819"/>
              <a:gd name="connsiteX48" fmla="*/ 180975 w 2555081"/>
              <a:gd name="connsiteY48" fmla="*/ 354807 h 835819"/>
              <a:gd name="connsiteX49" fmla="*/ 202406 w 2555081"/>
              <a:gd name="connsiteY49" fmla="*/ 340519 h 835819"/>
              <a:gd name="connsiteX50" fmla="*/ 252412 w 2555081"/>
              <a:gd name="connsiteY50" fmla="*/ 295275 h 835819"/>
              <a:gd name="connsiteX51" fmla="*/ 319087 w 2555081"/>
              <a:gd name="connsiteY51" fmla="*/ 223838 h 835819"/>
              <a:gd name="connsiteX52" fmla="*/ 440531 w 2555081"/>
              <a:gd name="connsiteY52" fmla="*/ 71438 h 835819"/>
              <a:gd name="connsiteX53" fmla="*/ 611981 w 2555081"/>
              <a:gd name="connsiteY53" fmla="*/ 0 h 835819"/>
              <a:gd name="connsiteX54" fmla="*/ 571500 w 2555081"/>
              <a:gd name="connsiteY54" fmla="*/ 119063 h 835819"/>
              <a:gd name="connsiteX55" fmla="*/ 550069 w 2555081"/>
              <a:gd name="connsiteY55" fmla="*/ 190500 h 835819"/>
              <a:gd name="connsiteX56" fmla="*/ 531019 w 2555081"/>
              <a:gd name="connsiteY56" fmla="*/ 238125 h 835819"/>
              <a:gd name="connsiteX57" fmla="*/ 511969 w 2555081"/>
              <a:gd name="connsiteY57" fmla="*/ 307182 h 835819"/>
              <a:gd name="connsiteX58" fmla="*/ 502444 w 2555081"/>
              <a:gd name="connsiteY58" fmla="*/ 364332 h 835819"/>
              <a:gd name="connsiteX59" fmla="*/ 502444 w 2555081"/>
              <a:gd name="connsiteY59" fmla="*/ 395288 h 835819"/>
              <a:gd name="connsiteX60" fmla="*/ 507206 w 2555081"/>
              <a:gd name="connsiteY60" fmla="*/ 428625 h 835819"/>
              <a:gd name="connsiteX61" fmla="*/ 519112 w 2555081"/>
              <a:gd name="connsiteY61" fmla="*/ 457200 h 835819"/>
              <a:gd name="connsiteX62" fmla="*/ 538162 w 2555081"/>
              <a:gd name="connsiteY62" fmla="*/ 483394 h 835819"/>
              <a:gd name="connsiteX63" fmla="*/ 561975 w 2555081"/>
              <a:gd name="connsiteY63" fmla="*/ 504825 h 835819"/>
              <a:gd name="connsiteX64" fmla="*/ 600075 w 2555081"/>
              <a:gd name="connsiteY64" fmla="*/ 528638 h 835819"/>
              <a:gd name="connsiteX65" fmla="*/ 640556 w 2555081"/>
              <a:gd name="connsiteY65" fmla="*/ 545307 h 835819"/>
              <a:gd name="connsiteX66" fmla="*/ 716756 w 2555081"/>
              <a:gd name="connsiteY66" fmla="*/ 564357 h 835819"/>
              <a:gd name="connsiteX67" fmla="*/ 807244 w 2555081"/>
              <a:gd name="connsiteY67" fmla="*/ 576263 h 835819"/>
              <a:gd name="connsiteX68" fmla="*/ 914400 w 2555081"/>
              <a:gd name="connsiteY68" fmla="*/ 595313 h 835819"/>
              <a:gd name="connsiteX69" fmla="*/ 1040606 w 2555081"/>
              <a:gd name="connsiteY69" fmla="*/ 607219 h 835819"/>
              <a:gd name="connsiteX70" fmla="*/ 1195387 w 2555081"/>
              <a:gd name="connsiteY70" fmla="*/ 614363 h 835819"/>
              <a:gd name="connsiteX71" fmla="*/ 1366837 w 2555081"/>
              <a:gd name="connsiteY71" fmla="*/ 616744 h 835819"/>
              <a:gd name="connsiteX72" fmla="*/ 1485900 w 2555081"/>
              <a:gd name="connsiteY72" fmla="*/ 607219 h 835819"/>
              <a:gd name="connsiteX73" fmla="*/ 1595437 w 2555081"/>
              <a:gd name="connsiteY73" fmla="*/ 602457 h 835819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71500 w 2555081"/>
              <a:gd name="connsiteY53" fmla="*/ 47625 h 764381"/>
              <a:gd name="connsiteX54" fmla="*/ 550069 w 2555081"/>
              <a:gd name="connsiteY54" fmla="*/ 119062 h 764381"/>
              <a:gd name="connsiteX55" fmla="*/ 531019 w 2555081"/>
              <a:gd name="connsiteY55" fmla="*/ 166687 h 764381"/>
              <a:gd name="connsiteX56" fmla="*/ 511969 w 2555081"/>
              <a:gd name="connsiteY56" fmla="*/ 235744 h 764381"/>
              <a:gd name="connsiteX57" fmla="*/ 502444 w 2555081"/>
              <a:gd name="connsiteY57" fmla="*/ 292894 h 764381"/>
              <a:gd name="connsiteX58" fmla="*/ 502444 w 2555081"/>
              <a:gd name="connsiteY58" fmla="*/ 323850 h 764381"/>
              <a:gd name="connsiteX59" fmla="*/ 507206 w 2555081"/>
              <a:gd name="connsiteY59" fmla="*/ 357187 h 764381"/>
              <a:gd name="connsiteX60" fmla="*/ 519112 w 2555081"/>
              <a:gd name="connsiteY60" fmla="*/ 385762 h 764381"/>
              <a:gd name="connsiteX61" fmla="*/ 538162 w 2555081"/>
              <a:gd name="connsiteY61" fmla="*/ 411956 h 764381"/>
              <a:gd name="connsiteX62" fmla="*/ 561975 w 2555081"/>
              <a:gd name="connsiteY62" fmla="*/ 433387 h 764381"/>
              <a:gd name="connsiteX63" fmla="*/ 600075 w 2555081"/>
              <a:gd name="connsiteY63" fmla="*/ 457200 h 764381"/>
              <a:gd name="connsiteX64" fmla="*/ 640556 w 2555081"/>
              <a:gd name="connsiteY64" fmla="*/ 473869 h 764381"/>
              <a:gd name="connsiteX65" fmla="*/ 716756 w 2555081"/>
              <a:gd name="connsiteY65" fmla="*/ 492919 h 764381"/>
              <a:gd name="connsiteX66" fmla="*/ 807244 w 2555081"/>
              <a:gd name="connsiteY66" fmla="*/ 504825 h 764381"/>
              <a:gd name="connsiteX67" fmla="*/ 914400 w 2555081"/>
              <a:gd name="connsiteY67" fmla="*/ 523875 h 764381"/>
              <a:gd name="connsiteX68" fmla="*/ 1040606 w 2555081"/>
              <a:gd name="connsiteY68" fmla="*/ 535781 h 764381"/>
              <a:gd name="connsiteX69" fmla="*/ 1195387 w 2555081"/>
              <a:gd name="connsiteY69" fmla="*/ 542925 h 764381"/>
              <a:gd name="connsiteX70" fmla="*/ 1366837 w 2555081"/>
              <a:gd name="connsiteY70" fmla="*/ 545306 h 764381"/>
              <a:gd name="connsiteX71" fmla="*/ 1485900 w 2555081"/>
              <a:gd name="connsiteY71" fmla="*/ 535781 h 764381"/>
              <a:gd name="connsiteX72" fmla="*/ 1595437 w 2555081"/>
              <a:gd name="connsiteY72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50069 w 2555081"/>
              <a:gd name="connsiteY53" fmla="*/ 119062 h 764381"/>
              <a:gd name="connsiteX54" fmla="*/ 531019 w 2555081"/>
              <a:gd name="connsiteY54" fmla="*/ 166687 h 764381"/>
              <a:gd name="connsiteX55" fmla="*/ 511969 w 2555081"/>
              <a:gd name="connsiteY55" fmla="*/ 235744 h 764381"/>
              <a:gd name="connsiteX56" fmla="*/ 502444 w 2555081"/>
              <a:gd name="connsiteY56" fmla="*/ 292894 h 764381"/>
              <a:gd name="connsiteX57" fmla="*/ 502444 w 2555081"/>
              <a:gd name="connsiteY57" fmla="*/ 323850 h 764381"/>
              <a:gd name="connsiteX58" fmla="*/ 507206 w 2555081"/>
              <a:gd name="connsiteY58" fmla="*/ 357187 h 764381"/>
              <a:gd name="connsiteX59" fmla="*/ 519112 w 2555081"/>
              <a:gd name="connsiteY59" fmla="*/ 385762 h 764381"/>
              <a:gd name="connsiteX60" fmla="*/ 538162 w 2555081"/>
              <a:gd name="connsiteY60" fmla="*/ 411956 h 764381"/>
              <a:gd name="connsiteX61" fmla="*/ 561975 w 2555081"/>
              <a:gd name="connsiteY61" fmla="*/ 433387 h 764381"/>
              <a:gd name="connsiteX62" fmla="*/ 600075 w 2555081"/>
              <a:gd name="connsiteY62" fmla="*/ 457200 h 764381"/>
              <a:gd name="connsiteX63" fmla="*/ 640556 w 2555081"/>
              <a:gd name="connsiteY63" fmla="*/ 473869 h 764381"/>
              <a:gd name="connsiteX64" fmla="*/ 716756 w 2555081"/>
              <a:gd name="connsiteY64" fmla="*/ 492919 h 764381"/>
              <a:gd name="connsiteX65" fmla="*/ 807244 w 2555081"/>
              <a:gd name="connsiteY65" fmla="*/ 504825 h 764381"/>
              <a:gd name="connsiteX66" fmla="*/ 914400 w 2555081"/>
              <a:gd name="connsiteY66" fmla="*/ 523875 h 764381"/>
              <a:gd name="connsiteX67" fmla="*/ 1040606 w 2555081"/>
              <a:gd name="connsiteY67" fmla="*/ 535781 h 764381"/>
              <a:gd name="connsiteX68" fmla="*/ 1195387 w 2555081"/>
              <a:gd name="connsiteY68" fmla="*/ 542925 h 764381"/>
              <a:gd name="connsiteX69" fmla="*/ 1366837 w 2555081"/>
              <a:gd name="connsiteY69" fmla="*/ 545306 h 764381"/>
              <a:gd name="connsiteX70" fmla="*/ 1485900 w 2555081"/>
              <a:gd name="connsiteY70" fmla="*/ 535781 h 764381"/>
              <a:gd name="connsiteX71" fmla="*/ 1595437 w 2555081"/>
              <a:gd name="connsiteY71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31019 w 2555081"/>
              <a:gd name="connsiteY53" fmla="*/ 166687 h 764381"/>
              <a:gd name="connsiteX54" fmla="*/ 511969 w 2555081"/>
              <a:gd name="connsiteY54" fmla="*/ 235744 h 764381"/>
              <a:gd name="connsiteX55" fmla="*/ 502444 w 2555081"/>
              <a:gd name="connsiteY55" fmla="*/ 292894 h 764381"/>
              <a:gd name="connsiteX56" fmla="*/ 502444 w 2555081"/>
              <a:gd name="connsiteY56" fmla="*/ 323850 h 764381"/>
              <a:gd name="connsiteX57" fmla="*/ 507206 w 2555081"/>
              <a:gd name="connsiteY57" fmla="*/ 357187 h 764381"/>
              <a:gd name="connsiteX58" fmla="*/ 519112 w 2555081"/>
              <a:gd name="connsiteY58" fmla="*/ 385762 h 764381"/>
              <a:gd name="connsiteX59" fmla="*/ 538162 w 2555081"/>
              <a:gd name="connsiteY59" fmla="*/ 411956 h 764381"/>
              <a:gd name="connsiteX60" fmla="*/ 561975 w 2555081"/>
              <a:gd name="connsiteY60" fmla="*/ 433387 h 764381"/>
              <a:gd name="connsiteX61" fmla="*/ 600075 w 2555081"/>
              <a:gd name="connsiteY61" fmla="*/ 457200 h 764381"/>
              <a:gd name="connsiteX62" fmla="*/ 640556 w 2555081"/>
              <a:gd name="connsiteY62" fmla="*/ 473869 h 764381"/>
              <a:gd name="connsiteX63" fmla="*/ 716756 w 2555081"/>
              <a:gd name="connsiteY63" fmla="*/ 492919 h 764381"/>
              <a:gd name="connsiteX64" fmla="*/ 807244 w 2555081"/>
              <a:gd name="connsiteY64" fmla="*/ 504825 h 764381"/>
              <a:gd name="connsiteX65" fmla="*/ 914400 w 2555081"/>
              <a:gd name="connsiteY65" fmla="*/ 523875 h 764381"/>
              <a:gd name="connsiteX66" fmla="*/ 1040606 w 2555081"/>
              <a:gd name="connsiteY66" fmla="*/ 535781 h 764381"/>
              <a:gd name="connsiteX67" fmla="*/ 1195387 w 2555081"/>
              <a:gd name="connsiteY67" fmla="*/ 542925 h 764381"/>
              <a:gd name="connsiteX68" fmla="*/ 1366837 w 2555081"/>
              <a:gd name="connsiteY68" fmla="*/ 545306 h 764381"/>
              <a:gd name="connsiteX69" fmla="*/ 1485900 w 2555081"/>
              <a:gd name="connsiteY69" fmla="*/ 535781 h 764381"/>
              <a:gd name="connsiteX70" fmla="*/ 1595437 w 2555081"/>
              <a:gd name="connsiteY70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11969 w 2555081"/>
              <a:gd name="connsiteY53" fmla="*/ 235744 h 764381"/>
              <a:gd name="connsiteX54" fmla="*/ 502444 w 2555081"/>
              <a:gd name="connsiteY54" fmla="*/ 292894 h 764381"/>
              <a:gd name="connsiteX55" fmla="*/ 502444 w 2555081"/>
              <a:gd name="connsiteY55" fmla="*/ 323850 h 764381"/>
              <a:gd name="connsiteX56" fmla="*/ 507206 w 2555081"/>
              <a:gd name="connsiteY56" fmla="*/ 357187 h 764381"/>
              <a:gd name="connsiteX57" fmla="*/ 519112 w 2555081"/>
              <a:gd name="connsiteY57" fmla="*/ 385762 h 764381"/>
              <a:gd name="connsiteX58" fmla="*/ 538162 w 2555081"/>
              <a:gd name="connsiteY58" fmla="*/ 411956 h 764381"/>
              <a:gd name="connsiteX59" fmla="*/ 561975 w 2555081"/>
              <a:gd name="connsiteY59" fmla="*/ 433387 h 764381"/>
              <a:gd name="connsiteX60" fmla="*/ 600075 w 2555081"/>
              <a:gd name="connsiteY60" fmla="*/ 457200 h 764381"/>
              <a:gd name="connsiteX61" fmla="*/ 640556 w 2555081"/>
              <a:gd name="connsiteY61" fmla="*/ 473869 h 764381"/>
              <a:gd name="connsiteX62" fmla="*/ 716756 w 2555081"/>
              <a:gd name="connsiteY62" fmla="*/ 492919 h 764381"/>
              <a:gd name="connsiteX63" fmla="*/ 807244 w 2555081"/>
              <a:gd name="connsiteY63" fmla="*/ 504825 h 764381"/>
              <a:gd name="connsiteX64" fmla="*/ 914400 w 2555081"/>
              <a:gd name="connsiteY64" fmla="*/ 523875 h 764381"/>
              <a:gd name="connsiteX65" fmla="*/ 1040606 w 2555081"/>
              <a:gd name="connsiteY65" fmla="*/ 535781 h 764381"/>
              <a:gd name="connsiteX66" fmla="*/ 1195387 w 2555081"/>
              <a:gd name="connsiteY66" fmla="*/ 542925 h 764381"/>
              <a:gd name="connsiteX67" fmla="*/ 1366837 w 2555081"/>
              <a:gd name="connsiteY67" fmla="*/ 545306 h 764381"/>
              <a:gd name="connsiteX68" fmla="*/ 1485900 w 2555081"/>
              <a:gd name="connsiteY68" fmla="*/ 535781 h 764381"/>
              <a:gd name="connsiteX69" fmla="*/ 1595437 w 2555081"/>
              <a:gd name="connsiteY69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02444 w 2555081"/>
              <a:gd name="connsiteY53" fmla="*/ 292894 h 764381"/>
              <a:gd name="connsiteX54" fmla="*/ 502444 w 2555081"/>
              <a:gd name="connsiteY54" fmla="*/ 323850 h 764381"/>
              <a:gd name="connsiteX55" fmla="*/ 507206 w 2555081"/>
              <a:gd name="connsiteY55" fmla="*/ 357187 h 764381"/>
              <a:gd name="connsiteX56" fmla="*/ 519112 w 2555081"/>
              <a:gd name="connsiteY56" fmla="*/ 385762 h 764381"/>
              <a:gd name="connsiteX57" fmla="*/ 538162 w 2555081"/>
              <a:gd name="connsiteY57" fmla="*/ 411956 h 764381"/>
              <a:gd name="connsiteX58" fmla="*/ 561975 w 2555081"/>
              <a:gd name="connsiteY58" fmla="*/ 433387 h 764381"/>
              <a:gd name="connsiteX59" fmla="*/ 600075 w 2555081"/>
              <a:gd name="connsiteY59" fmla="*/ 457200 h 764381"/>
              <a:gd name="connsiteX60" fmla="*/ 640556 w 2555081"/>
              <a:gd name="connsiteY60" fmla="*/ 473869 h 764381"/>
              <a:gd name="connsiteX61" fmla="*/ 716756 w 2555081"/>
              <a:gd name="connsiteY61" fmla="*/ 492919 h 764381"/>
              <a:gd name="connsiteX62" fmla="*/ 807244 w 2555081"/>
              <a:gd name="connsiteY62" fmla="*/ 504825 h 764381"/>
              <a:gd name="connsiteX63" fmla="*/ 914400 w 2555081"/>
              <a:gd name="connsiteY63" fmla="*/ 523875 h 764381"/>
              <a:gd name="connsiteX64" fmla="*/ 1040606 w 2555081"/>
              <a:gd name="connsiteY64" fmla="*/ 535781 h 764381"/>
              <a:gd name="connsiteX65" fmla="*/ 1195387 w 2555081"/>
              <a:gd name="connsiteY65" fmla="*/ 542925 h 764381"/>
              <a:gd name="connsiteX66" fmla="*/ 1366837 w 2555081"/>
              <a:gd name="connsiteY66" fmla="*/ 545306 h 764381"/>
              <a:gd name="connsiteX67" fmla="*/ 1485900 w 2555081"/>
              <a:gd name="connsiteY67" fmla="*/ 535781 h 764381"/>
              <a:gd name="connsiteX68" fmla="*/ 1595437 w 2555081"/>
              <a:gd name="connsiteY68" fmla="*/ 531019 h 764381"/>
              <a:gd name="connsiteX0" fmla="*/ 1595437 w 2555081"/>
              <a:gd name="connsiteY0" fmla="*/ 378619 h 611981"/>
              <a:gd name="connsiteX1" fmla="*/ 1800225 w 2555081"/>
              <a:gd name="connsiteY1" fmla="*/ 357187 h 611981"/>
              <a:gd name="connsiteX2" fmla="*/ 1888331 w 2555081"/>
              <a:gd name="connsiteY2" fmla="*/ 345281 h 611981"/>
              <a:gd name="connsiteX3" fmla="*/ 2074069 w 2555081"/>
              <a:gd name="connsiteY3" fmla="*/ 321469 h 611981"/>
              <a:gd name="connsiteX4" fmla="*/ 2202656 w 2555081"/>
              <a:gd name="connsiteY4" fmla="*/ 300037 h 611981"/>
              <a:gd name="connsiteX5" fmla="*/ 2255044 w 2555081"/>
              <a:gd name="connsiteY5" fmla="*/ 283369 h 611981"/>
              <a:gd name="connsiteX6" fmla="*/ 2319337 w 2555081"/>
              <a:gd name="connsiteY6" fmla="*/ 247650 h 611981"/>
              <a:gd name="connsiteX7" fmla="*/ 2388394 w 2555081"/>
              <a:gd name="connsiteY7" fmla="*/ 200025 h 611981"/>
              <a:gd name="connsiteX8" fmla="*/ 2438400 w 2555081"/>
              <a:gd name="connsiteY8" fmla="*/ 154781 h 611981"/>
              <a:gd name="connsiteX9" fmla="*/ 2474119 w 2555081"/>
              <a:gd name="connsiteY9" fmla="*/ 111919 h 611981"/>
              <a:gd name="connsiteX10" fmla="*/ 2497931 w 2555081"/>
              <a:gd name="connsiteY10" fmla="*/ 76200 h 611981"/>
              <a:gd name="connsiteX11" fmla="*/ 2507456 w 2555081"/>
              <a:gd name="connsiteY11" fmla="*/ 47625 h 611981"/>
              <a:gd name="connsiteX12" fmla="*/ 2514600 w 2555081"/>
              <a:gd name="connsiteY12" fmla="*/ 26194 h 611981"/>
              <a:gd name="connsiteX13" fmla="*/ 2531269 w 2555081"/>
              <a:gd name="connsiteY13" fmla="*/ 19050 h 611981"/>
              <a:gd name="connsiteX14" fmla="*/ 2545556 w 2555081"/>
              <a:gd name="connsiteY14" fmla="*/ 21431 h 611981"/>
              <a:gd name="connsiteX15" fmla="*/ 2555081 w 2555081"/>
              <a:gd name="connsiteY15" fmla="*/ 33337 h 611981"/>
              <a:gd name="connsiteX16" fmla="*/ 2555081 w 2555081"/>
              <a:gd name="connsiteY16" fmla="*/ 64294 h 611981"/>
              <a:gd name="connsiteX17" fmla="*/ 2545556 w 2555081"/>
              <a:gd name="connsiteY17" fmla="*/ 111919 h 611981"/>
              <a:gd name="connsiteX18" fmla="*/ 2531269 w 2555081"/>
              <a:gd name="connsiteY18" fmla="*/ 171450 h 611981"/>
              <a:gd name="connsiteX19" fmla="*/ 2512219 w 2555081"/>
              <a:gd name="connsiteY19" fmla="*/ 214312 h 611981"/>
              <a:gd name="connsiteX20" fmla="*/ 2464594 w 2555081"/>
              <a:gd name="connsiteY20" fmla="*/ 290512 h 611981"/>
              <a:gd name="connsiteX21" fmla="*/ 2424112 w 2555081"/>
              <a:gd name="connsiteY21" fmla="*/ 350044 h 611981"/>
              <a:gd name="connsiteX22" fmla="*/ 2386012 w 2555081"/>
              <a:gd name="connsiteY22" fmla="*/ 388144 h 611981"/>
              <a:gd name="connsiteX23" fmla="*/ 2350294 w 2555081"/>
              <a:gd name="connsiteY23" fmla="*/ 404812 h 611981"/>
              <a:gd name="connsiteX24" fmla="*/ 2386012 w 2555081"/>
              <a:gd name="connsiteY24" fmla="*/ 390525 h 611981"/>
              <a:gd name="connsiteX25" fmla="*/ 2312194 w 2555081"/>
              <a:gd name="connsiteY25" fmla="*/ 426244 h 611981"/>
              <a:gd name="connsiteX26" fmla="*/ 2240756 w 2555081"/>
              <a:gd name="connsiteY26" fmla="*/ 457200 h 611981"/>
              <a:gd name="connsiteX27" fmla="*/ 2143125 w 2555081"/>
              <a:gd name="connsiteY27" fmla="*/ 488156 h 611981"/>
              <a:gd name="connsiteX28" fmla="*/ 2071687 w 2555081"/>
              <a:gd name="connsiteY28" fmla="*/ 507206 h 611981"/>
              <a:gd name="connsiteX29" fmla="*/ 1888331 w 2555081"/>
              <a:gd name="connsiteY29" fmla="*/ 550069 h 611981"/>
              <a:gd name="connsiteX30" fmla="*/ 1702594 w 2555081"/>
              <a:gd name="connsiteY30" fmla="*/ 571500 h 611981"/>
              <a:gd name="connsiteX31" fmla="*/ 1469231 w 2555081"/>
              <a:gd name="connsiteY31" fmla="*/ 592931 h 611981"/>
              <a:gd name="connsiteX32" fmla="*/ 1245394 w 2555081"/>
              <a:gd name="connsiteY32" fmla="*/ 607219 h 611981"/>
              <a:gd name="connsiteX33" fmla="*/ 997744 w 2555081"/>
              <a:gd name="connsiteY33" fmla="*/ 611981 h 611981"/>
              <a:gd name="connsiteX34" fmla="*/ 802481 w 2555081"/>
              <a:gd name="connsiteY34" fmla="*/ 602456 h 611981"/>
              <a:gd name="connsiteX35" fmla="*/ 626269 w 2555081"/>
              <a:gd name="connsiteY35" fmla="*/ 578644 h 611981"/>
              <a:gd name="connsiteX36" fmla="*/ 483394 w 2555081"/>
              <a:gd name="connsiteY36" fmla="*/ 547687 h 611981"/>
              <a:gd name="connsiteX37" fmla="*/ 307181 w 2555081"/>
              <a:gd name="connsiteY37" fmla="*/ 492919 h 611981"/>
              <a:gd name="connsiteX38" fmla="*/ 185737 w 2555081"/>
              <a:gd name="connsiteY38" fmla="*/ 447675 h 611981"/>
              <a:gd name="connsiteX39" fmla="*/ 100012 w 2555081"/>
              <a:gd name="connsiteY39" fmla="*/ 400050 h 611981"/>
              <a:gd name="connsiteX40" fmla="*/ 40481 w 2555081"/>
              <a:gd name="connsiteY40" fmla="*/ 347662 h 611981"/>
              <a:gd name="connsiteX41" fmla="*/ 14287 w 2555081"/>
              <a:gd name="connsiteY41" fmla="*/ 316706 h 611981"/>
              <a:gd name="connsiteX42" fmla="*/ 2381 w 2555081"/>
              <a:gd name="connsiteY42" fmla="*/ 290512 h 611981"/>
              <a:gd name="connsiteX43" fmla="*/ 0 w 2555081"/>
              <a:gd name="connsiteY43" fmla="*/ 266700 h 611981"/>
              <a:gd name="connsiteX44" fmla="*/ 9525 w 2555081"/>
              <a:gd name="connsiteY44" fmla="*/ 235744 h 611981"/>
              <a:gd name="connsiteX45" fmla="*/ 28575 w 2555081"/>
              <a:gd name="connsiteY45" fmla="*/ 216694 h 611981"/>
              <a:gd name="connsiteX46" fmla="*/ 78581 w 2555081"/>
              <a:gd name="connsiteY46" fmla="*/ 183356 h 611981"/>
              <a:gd name="connsiteX47" fmla="*/ 133350 w 2555081"/>
              <a:gd name="connsiteY47" fmla="*/ 154781 h 611981"/>
              <a:gd name="connsiteX48" fmla="*/ 180975 w 2555081"/>
              <a:gd name="connsiteY48" fmla="*/ 130969 h 611981"/>
              <a:gd name="connsiteX49" fmla="*/ 202406 w 2555081"/>
              <a:gd name="connsiteY49" fmla="*/ 116681 h 611981"/>
              <a:gd name="connsiteX50" fmla="*/ 252412 w 2555081"/>
              <a:gd name="connsiteY50" fmla="*/ 71437 h 611981"/>
              <a:gd name="connsiteX51" fmla="*/ 319087 w 2555081"/>
              <a:gd name="connsiteY51" fmla="*/ 0 h 611981"/>
              <a:gd name="connsiteX52" fmla="*/ 502444 w 2555081"/>
              <a:gd name="connsiteY52" fmla="*/ 140494 h 611981"/>
              <a:gd name="connsiteX53" fmla="*/ 502444 w 2555081"/>
              <a:gd name="connsiteY53" fmla="*/ 171450 h 611981"/>
              <a:gd name="connsiteX54" fmla="*/ 507206 w 2555081"/>
              <a:gd name="connsiteY54" fmla="*/ 204787 h 611981"/>
              <a:gd name="connsiteX55" fmla="*/ 519112 w 2555081"/>
              <a:gd name="connsiteY55" fmla="*/ 233362 h 611981"/>
              <a:gd name="connsiteX56" fmla="*/ 538162 w 2555081"/>
              <a:gd name="connsiteY56" fmla="*/ 259556 h 611981"/>
              <a:gd name="connsiteX57" fmla="*/ 561975 w 2555081"/>
              <a:gd name="connsiteY57" fmla="*/ 280987 h 611981"/>
              <a:gd name="connsiteX58" fmla="*/ 600075 w 2555081"/>
              <a:gd name="connsiteY58" fmla="*/ 304800 h 611981"/>
              <a:gd name="connsiteX59" fmla="*/ 640556 w 2555081"/>
              <a:gd name="connsiteY59" fmla="*/ 321469 h 611981"/>
              <a:gd name="connsiteX60" fmla="*/ 716756 w 2555081"/>
              <a:gd name="connsiteY60" fmla="*/ 340519 h 611981"/>
              <a:gd name="connsiteX61" fmla="*/ 807244 w 2555081"/>
              <a:gd name="connsiteY61" fmla="*/ 352425 h 611981"/>
              <a:gd name="connsiteX62" fmla="*/ 914400 w 2555081"/>
              <a:gd name="connsiteY62" fmla="*/ 371475 h 611981"/>
              <a:gd name="connsiteX63" fmla="*/ 1040606 w 2555081"/>
              <a:gd name="connsiteY63" fmla="*/ 383381 h 611981"/>
              <a:gd name="connsiteX64" fmla="*/ 1195387 w 2555081"/>
              <a:gd name="connsiteY64" fmla="*/ 390525 h 611981"/>
              <a:gd name="connsiteX65" fmla="*/ 1366837 w 2555081"/>
              <a:gd name="connsiteY65" fmla="*/ 392906 h 611981"/>
              <a:gd name="connsiteX66" fmla="*/ 1485900 w 2555081"/>
              <a:gd name="connsiteY66" fmla="*/ 383381 h 611981"/>
              <a:gd name="connsiteX67" fmla="*/ 1595437 w 2555081"/>
              <a:gd name="connsiteY67" fmla="*/ 378619 h 61198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2444 w 2555081"/>
              <a:gd name="connsiteY51" fmla="*/ 121444 h 592931"/>
              <a:gd name="connsiteX52" fmla="*/ 502444 w 2555081"/>
              <a:gd name="connsiteY52" fmla="*/ 152400 h 592931"/>
              <a:gd name="connsiteX53" fmla="*/ 507206 w 2555081"/>
              <a:gd name="connsiteY53" fmla="*/ 185737 h 592931"/>
              <a:gd name="connsiteX54" fmla="*/ 519112 w 2555081"/>
              <a:gd name="connsiteY54" fmla="*/ 214312 h 592931"/>
              <a:gd name="connsiteX55" fmla="*/ 538162 w 2555081"/>
              <a:gd name="connsiteY55" fmla="*/ 240506 h 592931"/>
              <a:gd name="connsiteX56" fmla="*/ 561975 w 2555081"/>
              <a:gd name="connsiteY56" fmla="*/ 261937 h 592931"/>
              <a:gd name="connsiteX57" fmla="*/ 600075 w 2555081"/>
              <a:gd name="connsiteY57" fmla="*/ 285750 h 592931"/>
              <a:gd name="connsiteX58" fmla="*/ 640556 w 2555081"/>
              <a:gd name="connsiteY58" fmla="*/ 302419 h 592931"/>
              <a:gd name="connsiteX59" fmla="*/ 716756 w 2555081"/>
              <a:gd name="connsiteY59" fmla="*/ 321469 h 592931"/>
              <a:gd name="connsiteX60" fmla="*/ 807244 w 2555081"/>
              <a:gd name="connsiteY60" fmla="*/ 333375 h 592931"/>
              <a:gd name="connsiteX61" fmla="*/ 914400 w 2555081"/>
              <a:gd name="connsiteY61" fmla="*/ 352425 h 592931"/>
              <a:gd name="connsiteX62" fmla="*/ 1040606 w 2555081"/>
              <a:gd name="connsiteY62" fmla="*/ 364331 h 592931"/>
              <a:gd name="connsiteX63" fmla="*/ 1195387 w 2555081"/>
              <a:gd name="connsiteY63" fmla="*/ 371475 h 592931"/>
              <a:gd name="connsiteX64" fmla="*/ 1366837 w 2555081"/>
              <a:gd name="connsiteY64" fmla="*/ 373856 h 592931"/>
              <a:gd name="connsiteX65" fmla="*/ 1485900 w 2555081"/>
              <a:gd name="connsiteY65" fmla="*/ 364331 h 592931"/>
              <a:gd name="connsiteX66" fmla="*/ 1595437 w 2555081"/>
              <a:gd name="connsiteY66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2444 w 2555081"/>
              <a:gd name="connsiteY51" fmla="*/ 152400 h 592931"/>
              <a:gd name="connsiteX52" fmla="*/ 507206 w 2555081"/>
              <a:gd name="connsiteY52" fmla="*/ 185737 h 592931"/>
              <a:gd name="connsiteX53" fmla="*/ 519112 w 2555081"/>
              <a:gd name="connsiteY53" fmla="*/ 214312 h 592931"/>
              <a:gd name="connsiteX54" fmla="*/ 538162 w 2555081"/>
              <a:gd name="connsiteY54" fmla="*/ 240506 h 592931"/>
              <a:gd name="connsiteX55" fmla="*/ 561975 w 2555081"/>
              <a:gd name="connsiteY55" fmla="*/ 261937 h 592931"/>
              <a:gd name="connsiteX56" fmla="*/ 600075 w 2555081"/>
              <a:gd name="connsiteY56" fmla="*/ 285750 h 592931"/>
              <a:gd name="connsiteX57" fmla="*/ 640556 w 2555081"/>
              <a:gd name="connsiteY57" fmla="*/ 302419 h 592931"/>
              <a:gd name="connsiteX58" fmla="*/ 716756 w 2555081"/>
              <a:gd name="connsiteY58" fmla="*/ 321469 h 592931"/>
              <a:gd name="connsiteX59" fmla="*/ 807244 w 2555081"/>
              <a:gd name="connsiteY59" fmla="*/ 333375 h 592931"/>
              <a:gd name="connsiteX60" fmla="*/ 914400 w 2555081"/>
              <a:gd name="connsiteY60" fmla="*/ 352425 h 592931"/>
              <a:gd name="connsiteX61" fmla="*/ 1040606 w 2555081"/>
              <a:gd name="connsiteY61" fmla="*/ 364331 h 592931"/>
              <a:gd name="connsiteX62" fmla="*/ 1195387 w 2555081"/>
              <a:gd name="connsiteY62" fmla="*/ 371475 h 592931"/>
              <a:gd name="connsiteX63" fmla="*/ 1366837 w 2555081"/>
              <a:gd name="connsiteY63" fmla="*/ 373856 h 592931"/>
              <a:gd name="connsiteX64" fmla="*/ 1485900 w 2555081"/>
              <a:gd name="connsiteY64" fmla="*/ 364331 h 592931"/>
              <a:gd name="connsiteX65" fmla="*/ 1595437 w 2555081"/>
              <a:gd name="connsiteY65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7206 w 2555081"/>
              <a:gd name="connsiteY51" fmla="*/ 185737 h 592931"/>
              <a:gd name="connsiteX52" fmla="*/ 519112 w 2555081"/>
              <a:gd name="connsiteY52" fmla="*/ 214312 h 592931"/>
              <a:gd name="connsiteX53" fmla="*/ 538162 w 2555081"/>
              <a:gd name="connsiteY53" fmla="*/ 240506 h 592931"/>
              <a:gd name="connsiteX54" fmla="*/ 561975 w 2555081"/>
              <a:gd name="connsiteY54" fmla="*/ 261937 h 592931"/>
              <a:gd name="connsiteX55" fmla="*/ 600075 w 2555081"/>
              <a:gd name="connsiteY55" fmla="*/ 285750 h 592931"/>
              <a:gd name="connsiteX56" fmla="*/ 640556 w 2555081"/>
              <a:gd name="connsiteY56" fmla="*/ 302419 h 592931"/>
              <a:gd name="connsiteX57" fmla="*/ 716756 w 2555081"/>
              <a:gd name="connsiteY57" fmla="*/ 321469 h 592931"/>
              <a:gd name="connsiteX58" fmla="*/ 807244 w 2555081"/>
              <a:gd name="connsiteY58" fmla="*/ 333375 h 592931"/>
              <a:gd name="connsiteX59" fmla="*/ 914400 w 2555081"/>
              <a:gd name="connsiteY59" fmla="*/ 352425 h 592931"/>
              <a:gd name="connsiteX60" fmla="*/ 1040606 w 2555081"/>
              <a:gd name="connsiteY60" fmla="*/ 364331 h 592931"/>
              <a:gd name="connsiteX61" fmla="*/ 1195387 w 2555081"/>
              <a:gd name="connsiteY61" fmla="*/ 371475 h 592931"/>
              <a:gd name="connsiteX62" fmla="*/ 1366837 w 2555081"/>
              <a:gd name="connsiteY62" fmla="*/ 373856 h 592931"/>
              <a:gd name="connsiteX63" fmla="*/ 1485900 w 2555081"/>
              <a:gd name="connsiteY63" fmla="*/ 364331 h 592931"/>
              <a:gd name="connsiteX64" fmla="*/ 1595437 w 2555081"/>
              <a:gd name="connsiteY64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19112 w 2555081"/>
              <a:gd name="connsiteY51" fmla="*/ 214312 h 592931"/>
              <a:gd name="connsiteX52" fmla="*/ 538162 w 2555081"/>
              <a:gd name="connsiteY52" fmla="*/ 240506 h 592931"/>
              <a:gd name="connsiteX53" fmla="*/ 561975 w 2555081"/>
              <a:gd name="connsiteY53" fmla="*/ 261937 h 592931"/>
              <a:gd name="connsiteX54" fmla="*/ 600075 w 2555081"/>
              <a:gd name="connsiteY54" fmla="*/ 285750 h 592931"/>
              <a:gd name="connsiteX55" fmla="*/ 640556 w 2555081"/>
              <a:gd name="connsiteY55" fmla="*/ 302419 h 592931"/>
              <a:gd name="connsiteX56" fmla="*/ 716756 w 2555081"/>
              <a:gd name="connsiteY56" fmla="*/ 321469 h 592931"/>
              <a:gd name="connsiteX57" fmla="*/ 807244 w 2555081"/>
              <a:gd name="connsiteY57" fmla="*/ 333375 h 592931"/>
              <a:gd name="connsiteX58" fmla="*/ 914400 w 2555081"/>
              <a:gd name="connsiteY58" fmla="*/ 352425 h 592931"/>
              <a:gd name="connsiteX59" fmla="*/ 1040606 w 2555081"/>
              <a:gd name="connsiteY59" fmla="*/ 364331 h 592931"/>
              <a:gd name="connsiteX60" fmla="*/ 1195387 w 2555081"/>
              <a:gd name="connsiteY60" fmla="*/ 371475 h 592931"/>
              <a:gd name="connsiteX61" fmla="*/ 1366837 w 2555081"/>
              <a:gd name="connsiteY61" fmla="*/ 373856 h 592931"/>
              <a:gd name="connsiteX62" fmla="*/ 1485900 w 2555081"/>
              <a:gd name="connsiteY62" fmla="*/ 364331 h 592931"/>
              <a:gd name="connsiteX63" fmla="*/ 1595437 w 2555081"/>
              <a:gd name="connsiteY63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38162 w 2555081"/>
              <a:gd name="connsiteY51" fmla="*/ 240506 h 592931"/>
              <a:gd name="connsiteX52" fmla="*/ 561975 w 2555081"/>
              <a:gd name="connsiteY52" fmla="*/ 261937 h 592931"/>
              <a:gd name="connsiteX53" fmla="*/ 600075 w 2555081"/>
              <a:gd name="connsiteY53" fmla="*/ 285750 h 592931"/>
              <a:gd name="connsiteX54" fmla="*/ 640556 w 2555081"/>
              <a:gd name="connsiteY54" fmla="*/ 302419 h 592931"/>
              <a:gd name="connsiteX55" fmla="*/ 716756 w 2555081"/>
              <a:gd name="connsiteY55" fmla="*/ 321469 h 592931"/>
              <a:gd name="connsiteX56" fmla="*/ 807244 w 2555081"/>
              <a:gd name="connsiteY56" fmla="*/ 333375 h 592931"/>
              <a:gd name="connsiteX57" fmla="*/ 914400 w 2555081"/>
              <a:gd name="connsiteY57" fmla="*/ 352425 h 592931"/>
              <a:gd name="connsiteX58" fmla="*/ 1040606 w 2555081"/>
              <a:gd name="connsiteY58" fmla="*/ 364331 h 592931"/>
              <a:gd name="connsiteX59" fmla="*/ 1195387 w 2555081"/>
              <a:gd name="connsiteY59" fmla="*/ 371475 h 592931"/>
              <a:gd name="connsiteX60" fmla="*/ 1366837 w 2555081"/>
              <a:gd name="connsiteY60" fmla="*/ 373856 h 592931"/>
              <a:gd name="connsiteX61" fmla="*/ 1485900 w 2555081"/>
              <a:gd name="connsiteY61" fmla="*/ 364331 h 592931"/>
              <a:gd name="connsiteX62" fmla="*/ 1595437 w 2555081"/>
              <a:gd name="connsiteY62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538162 w 2555081"/>
              <a:gd name="connsiteY50" fmla="*/ 240506 h 592931"/>
              <a:gd name="connsiteX51" fmla="*/ 561975 w 2555081"/>
              <a:gd name="connsiteY51" fmla="*/ 261937 h 592931"/>
              <a:gd name="connsiteX52" fmla="*/ 600075 w 2555081"/>
              <a:gd name="connsiteY52" fmla="*/ 285750 h 592931"/>
              <a:gd name="connsiteX53" fmla="*/ 640556 w 2555081"/>
              <a:gd name="connsiteY53" fmla="*/ 302419 h 592931"/>
              <a:gd name="connsiteX54" fmla="*/ 716756 w 2555081"/>
              <a:gd name="connsiteY54" fmla="*/ 321469 h 592931"/>
              <a:gd name="connsiteX55" fmla="*/ 807244 w 2555081"/>
              <a:gd name="connsiteY55" fmla="*/ 333375 h 592931"/>
              <a:gd name="connsiteX56" fmla="*/ 914400 w 2555081"/>
              <a:gd name="connsiteY56" fmla="*/ 352425 h 592931"/>
              <a:gd name="connsiteX57" fmla="*/ 1040606 w 2555081"/>
              <a:gd name="connsiteY57" fmla="*/ 364331 h 592931"/>
              <a:gd name="connsiteX58" fmla="*/ 1195387 w 2555081"/>
              <a:gd name="connsiteY58" fmla="*/ 371475 h 592931"/>
              <a:gd name="connsiteX59" fmla="*/ 1366837 w 2555081"/>
              <a:gd name="connsiteY59" fmla="*/ 373856 h 592931"/>
              <a:gd name="connsiteX60" fmla="*/ 1485900 w 2555081"/>
              <a:gd name="connsiteY60" fmla="*/ 364331 h 592931"/>
              <a:gd name="connsiteX61" fmla="*/ 1595437 w 2555081"/>
              <a:gd name="connsiteY61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538162 w 2555081"/>
              <a:gd name="connsiteY49" fmla="*/ 240506 h 592931"/>
              <a:gd name="connsiteX50" fmla="*/ 561975 w 2555081"/>
              <a:gd name="connsiteY50" fmla="*/ 261937 h 592931"/>
              <a:gd name="connsiteX51" fmla="*/ 600075 w 2555081"/>
              <a:gd name="connsiteY51" fmla="*/ 285750 h 592931"/>
              <a:gd name="connsiteX52" fmla="*/ 640556 w 2555081"/>
              <a:gd name="connsiteY52" fmla="*/ 302419 h 592931"/>
              <a:gd name="connsiteX53" fmla="*/ 716756 w 2555081"/>
              <a:gd name="connsiteY53" fmla="*/ 321469 h 592931"/>
              <a:gd name="connsiteX54" fmla="*/ 807244 w 2555081"/>
              <a:gd name="connsiteY54" fmla="*/ 333375 h 592931"/>
              <a:gd name="connsiteX55" fmla="*/ 914400 w 2555081"/>
              <a:gd name="connsiteY55" fmla="*/ 352425 h 592931"/>
              <a:gd name="connsiteX56" fmla="*/ 1040606 w 2555081"/>
              <a:gd name="connsiteY56" fmla="*/ 364331 h 592931"/>
              <a:gd name="connsiteX57" fmla="*/ 1195387 w 2555081"/>
              <a:gd name="connsiteY57" fmla="*/ 371475 h 592931"/>
              <a:gd name="connsiteX58" fmla="*/ 1366837 w 2555081"/>
              <a:gd name="connsiteY58" fmla="*/ 373856 h 592931"/>
              <a:gd name="connsiteX59" fmla="*/ 1485900 w 2555081"/>
              <a:gd name="connsiteY59" fmla="*/ 364331 h 592931"/>
              <a:gd name="connsiteX60" fmla="*/ 1595437 w 2555081"/>
              <a:gd name="connsiteY60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86012 w 2555081"/>
              <a:gd name="connsiteY23" fmla="*/ 371475 h 592931"/>
              <a:gd name="connsiteX24" fmla="*/ 2312194 w 2555081"/>
              <a:gd name="connsiteY24" fmla="*/ 407194 h 592931"/>
              <a:gd name="connsiteX25" fmla="*/ 2240756 w 2555081"/>
              <a:gd name="connsiteY25" fmla="*/ 438150 h 592931"/>
              <a:gd name="connsiteX26" fmla="*/ 2143125 w 2555081"/>
              <a:gd name="connsiteY26" fmla="*/ 469106 h 592931"/>
              <a:gd name="connsiteX27" fmla="*/ 2071687 w 2555081"/>
              <a:gd name="connsiteY27" fmla="*/ 488156 h 592931"/>
              <a:gd name="connsiteX28" fmla="*/ 1888331 w 2555081"/>
              <a:gd name="connsiteY28" fmla="*/ 531019 h 592931"/>
              <a:gd name="connsiteX29" fmla="*/ 1702594 w 2555081"/>
              <a:gd name="connsiteY29" fmla="*/ 552450 h 592931"/>
              <a:gd name="connsiteX30" fmla="*/ 1469231 w 2555081"/>
              <a:gd name="connsiteY30" fmla="*/ 573881 h 592931"/>
              <a:gd name="connsiteX31" fmla="*/ 1245394 w 2555081"/>
              <a:gd name="connsiteY31" fmla="*/ 588169 h 592931"/>
              <a:gd name="connsiteX32" fmla="*/ 997744 w 2555081"/>
              <a:gd name="connsiteY32" fmla="*/ 592931 h 592931"/>
              <a:gd name="connsiteX33" fmla="*/ 802481 w 2555081"/>
              <a:gd name="connsiteY33" fmla="*/ 583406 h 592931"/>
              <a:gd name="connsiteX34" fmla="*/ 626269 w 2555081"/>
              <a:gd name="connsiteY34" fmla="*/ 559594 h 592931"/>
              <a:gd name="connsiteX35" fmla="*/ 483394 w 2555081"/>
              <a:gd name="connsiteY35" fmla="*/ 528637 h 592931"/>
              <a:gd name="connsiteX36" fmla="*/ 307181 w 2555081"/>
              <a:gd name="connsiteY36" fmla="*/ 473869 h 592931"/>
              <a:gd name="connsiteX37" fmla="*/ 185737 w 2555081"/>
              <a:gd name="connsiteY37" fmla="*/ 428625 h 592931"/>
              <a:gd name="connsiteX38" fmla="*/ 100012 w 2555081"/>
              <a:gd name="connsiteY38" fmla="*/ 381000 h 592931"/>
              <a:gd name="connsiteX39" fmla="*/ 40481 w 2555081"/>
              <a:gd name="connsiteY39" fmla="*/ 328612 h 592931"/>
              <a:gd name="connsiteX40" fmla="*/ 14287 w 2555081"/>
              <a:gd name="connsiteY40" fmla="*/ 297656 h 592931"/>
              <a:gd name="connsiteX41" fmla="*/ 2381 w 2555081"/>
              <a:gd name="connsiteY41" fmla="*/ 271462 h 592931"/>
              <a:gd name="connsiteX42" fmla="*/ 0 w 2555081"/>
              <a:gd name="connsiteY42" fmla="*/ 247650 h 592931"/>
              <a:gd name="connsiteX43" fmla="*/ 9525 w 2555081"/>
              <a:gd name="connsiteY43" fmla="*/ 216694 h 592931"/>
              <a:gd name="connsiteX44" fmla="*/ 28575 w 2555081"/>
              <a:gd name="connsiteY44" fmla="*/ 197644 h 592931"/>
              <a:gd name="connsiteX45" fmla="*/ 78581 w 2555081"/>
              <a:gd name="connsiteY45" fmla="*/ 164306 h 592931"/>
              <a:gd name="connsiteX46" fmla="*/ 133350 w 2555081"/>
              <a:gd name="connsiteY46" fmla="*/ 135731 h 592931"/>
              <a:gd name="connsiteX47" fmla="*/ 180975 w 2555081"/>
              <a:gd name="connsiteY47" fmla="*/ 111919 h 592931"/>
              <a:gd name="connsiteX48" fmla="*/ 538162 w 2555081"/>
              <a:gd name="connsiteY48" fmla="*/ 240506 h 592931"/>
              <a:gd name="connsiteX49" fmla="*/ 561975 w 2555081"/>
              <a:gd name="connsiteY49" fmla="*/ 261937 h 592931"/>
              <a:gd name="connsiteX50" fmla="*/ 600075 w 2555081"/>
              <a:gd name="connsiteY50" fmla="*/ 285750 h 592931"/>
              <a:gd name="connsiteX51" fmla="*/ 640556 w 2555081"/>
              <a:gd name="connsiteY51" fmla="*/ 302419 h 592931"/>
              <a:gd name="connsiteX52" fmla="*/ 716756 w 2555081"/>
              <a:gd name="connsiteY52" fmla="*/ 321469 h 592931"/>
              <a:gd name="connsiteX53" fmla="*/ 807244 w 2555081"/>
              <a:gd name="connsiteY53" fmla="*/ 333375 h 592931"/>
              <a:gd name="connsiteX54" fmla="*/ 914400 w 2555081"/>
              <a:gd name="connsiteY54" fmla="*/ 352425 h 592931"/>
              <a:gd name="connsiteX55" fmla="*/ 1040606 w 2555081"/>
              <a:gd name="connsiteY55" fmla="*/ 364331 h 592931"/>
              <a:gd name="connsiteX56" fmla="*/ 1195387 w 2555081"/>
              <a:gd name="connsiteY56" fmla="*/ 371475 h 592931"/>
              <a:gd name="connsiteX57" fmla="*/ 1366837 w 2555081"/>
              <a:gd name="connsiteY57" fmla="*/ 373856 h 592931"/>
              <a:gd name="connsiteX58" fmla="*/ 1485900 w 2555081"/>
              <a:gd name="connsiteY58" fmla="*/ 364331 h 592931"/>
              <a:gd name="connsiteX59" fmla="*/ 1595437 w 2555081"/>
              <a:gd name="connsiteY59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86012 w 2555081"/>
              <a:gd name="connsiteY23" fmla="*/ 371475 h 592931"/>
              <a:gd name="connsiteX24" fmla="*/ 2312194 w 2555081"/>
              <a:gd name="connsiteY24" fmla="*/ 407194 h 592931"/>
              <a:gd name="connsiteX25" fmla="*/ 2240756 w 2555081"/>
              <a:gd name="connsiteY25" fmla="*/ 438150 h 592931"/>
              <a:gd name="connsiteX26" fmla="*/ 2143125 w 2555081"/>
              <a:gd name="connsiteY26" fmla="*/ 469106 h 592931"/>
              <a:gd name="connsiteX27" fmla="*/ 2071687 w 2555081"/>
              <a:gd name="connsiteY27" fmla="*/ 488156 h 592931"/>
              <a:gd name="connsiteX28" fmla="*/ 1888331 w 2555081"/>
              <a:gd name="connsiteY28" fmla="*/ 531019 h 592931"/>
              <a:gd name="connsiteX29" fmla="*/ 1702594 w 2555081"/>
              <a:gd name="connsiteY29" fmla="*/ 552450 h 592931"/>
              <a:gd name="connsiteX30" fmla="*/ 1469231 w 2555081"/>
              <a:gd name="connsiteY30" fmla="*/ 573881 h 592931"/>
              <a:gd name="connsiteX31" fmla="*/ 1245394 w 2555081"/>
              <a:gd name="connsiteY31" fmla="*/ 588169 h 592931"/>
              <a:gd name="connsiteX32" fmla="*/ 997744 w 2555081"/>
              <a:gd name="connsiteY32" fmla="*/ 592931 h 592931"/>
              <a:gd name="connsiteX33" fmla="*/ 802481 w 2555081"/>
              <a:gd name="connsiteY33" fmla="*/ 583406 h 592931"/>
              <a:gd name="connsiteX34" fmla="*/ 626269 w 2555081"/>
              <a:gd name="connsiteY34" fmla="*/ 559594 h 592931"/>
              <a:gd name="connsiteX35" fmla="*/ 483394 w 2555081"/>
              <a:gd name="connsiteY35" fmla="*/ 528637 h 592931"/>
              <a:gd name="connsiteX36" fmla="*/ 307181 w 2555081"/>
              <a:gd name="connsiteY36" fmla="*/ 473869 h 592931"/>
              <a:gd name="connsiteX37" fmla="*/ 185737 w 2555081"/>
              <a:gd name="connsiteY37" fmla="*/ 428625 h 592931"/>
              <a:gd name="connsiteX38" fmla="*/ 100012 w 2555081"/>
              <a:gd name="connsiteY38" fmla="*/ 381000 h 592931"/>
              <a:gd name="connsiteX39" fmla="*/ 40481 w 2555081"/>
              <a:gd name="connsiteY39" fmla="*/ 328612 h 592931"/>
              <a:gd name="connsiteX40" fmla="*/ 14287 w 2555081"/>
              <a:gd name="connsiteY40" fmla="*/ 297656 h 592931"/>
              <a:gd name="connsiteX41" fmla="*/ 2381 w 2555081"/>
              <a:gd name="connsiteY41" fmla="*/ 271462 h 592931"/>
              <a:gd name="connsiteX42" fmla="*/ 0 w 2555081"/>
              <a:gd name="connsiteY42" fmla="*/ 247650 h 592931"/>
              <a:gd name="connsiteX43" fmla="*/ 9525 w 2555081"/>
              <a:gd name="connsiteY43" fmla="*/ 216694 h 592931"/>
              <a:gd name="connsiteX44" fmla="*/ 28575 w 2555081"/>
              <a:gd name="connsiteY44" fmla="*/ 197644 h 592931"/>
              <a:gd name="connsiteX45" fmla="*/ 78581 w 2555081"/>
              <a:gd name="connsiteY45" fmla="*/ 164306 h 592931"/>
              <a:gd name="connsiteX46" fmla="*/ 133350 w 2555081"/>
              <a:gd name="connsiteY46" fmla="*/ 135731 h 592931"/>
              <a:gd name="connsiteX47" fmla="*/ 180975 w 2555081"/>
              <a:gd name="connsiteY47" fmla="*/ 111919 h 592931"/>
              <a:gd name="connsiteX48" fmla="*/ 538162 w 2555081"/>
              <a:gd name="connsiteY48" fmla="*/ 240506 h 592931"/>
              <a:gd name="connsiteX49" fmla="*/ 561975 w 2555081"/>
              <a:gd name="connsiteY49" fmla="*/ 261937 h 592931"/>
              <a:gd name="connsiteX50" fmla="*/ 600075 w 2555081"/>
              <a:gd name="connsiteY50" fmla="*/ 285750 h 592931"/>
              <a:gd name="connsiteX51" fmla="*/ 640556 w 2555081"/>
              <a:gd name="connsiteY51" fmla="*/ 302419 h 592931"/>
              <a:gd name="connsiteX52" fmla="*/ 716756 w 2555081"/>
              <a:gd name="connsiteY52" fmla="*/ 321469 h 592931"/>
              <a:gd name="connsiteX53" fmla="*/ 807244 w 2555081"/>
              <a:gd name="connsiteY53" fmla="*/ 333375 h 592931"/>
              <a:gd name="connsiteX54" fmla="*/ 914400 w 2555081"/>
              <a:gd name="connsiteY54" fmla="*/ 352425 h 592931"/>
              <a:gd name="connsiteX55" fmla="*/ 1012650 w 2555081"/>
              <a:gd name="connsiteY55" fmla="*/ 360767 h 592931"/>
              <a:gd name="connsiteX56" fmla="*/ 1040606 w 2555081"/>
              <a:gd name="connsiteY56" fmla="*/ 364331 h 592931"/>
              <a:gd name="connsiteX57" fmla="*/ 1195387 w 2555081"/>
              <a:gd name="connsiteY57" fmla="*/ 371475 h 592931"/>
              <a:gd name="connsiteX58" fmla="*/ 1366837 w 2555081"/>
              <a:gd name="connsiteY58" fmla="*/ 373856 h 592931"/>
              <a:gd name="connsiteX59" fmla="*/ 1485900 w 2555081"/>
              <a:gd name="connsiteY59" fmla="*/ 364331 h 592931"/>
              <a:gd name="connsiteX60" fmla="*/ 1595437 w 2555081"/>
              <a:gd name="connsiteY60" fmla="*/ 359569 h 592931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28575 w 2555081"/>
              <a:gd name="connsiteY45" fmla="*/ 197644 h 594129"/>
              <a:gd name="connsiteX46" fmla="*/ 78581 w 2555081"/>
              <a:gd name="connsiteY46" fmla="*/ 164306 h 594129"/>
              <a:gd name="connsiteX47" fmla="*/ 133350 w 2555081"/>
              <a:gd name="connsiteY47" fmla="*/ 135731 h 594129"/>
              <a:gd name="connsiteX48" fmla="*/ 180975 w 2555081"/>
              <a:gd name="connsiteY48" fmla="*/ 111919 h 594129"/>
              <a:gd name="connsiteX49" fmla="*/ 538162 w 2555081"/>
              <a:gd name="connsiteY49" fmla="*/ 240506 h 594129"/>
              <a:gd name="connsiteX50" fmla="*/ 561975 w 2555081"/>
              <a:gd name="connsiteY50" fmla="*/ 261937 h 594129"/>
              <a:gd name="connsiteX51" fmla="*/ 600075 w 2555081"/>
              <a:gd name="connsiteY51" fmla="*/ 285750 h 594129"/>
              <a:gd name="connsiteX52" fmla="*/ 640556 w 2555081"/>
              <a:gd name="connsiteY52" fmla="*/ 302419 h 594129"/>
              <a:gd name="connsiteX53" fmla="*/ 716756 w 2555081"/>
              <a:gd name="connsiteY53" fmla="*/ 321469 h 594129"/>
              <a:gd name="connsiteX54" fmla="*/ 807244 w 2555081"/>
              <a:gd name="connsiteY54" fmla="*/ 333375 h 594129"/>
              <a:gd name="connsiteX55" fmla="*/ 914400 w 2555081"/>
              <a:gd name="connsiteY55" fmla="*/ 352425 h 594129"/>
              <a:gd name="connsiteX56" fmla="*/ 1012650 w 2555081"/>
              <a:gd name="connsiteY56" fmla="*/ 360767 h 594129"/>
              <a:gd name="connsiteX57" fmla="*/ 1040606 w 2555081"/>
              <a:gd name="connsiteY57" fmla="*/ 364331 h 594129"/>
              <a:gd name="connsiteX58" fmla="*/ 1195387 w 2555081"/>
              <a:gd name="connsiteY58" fmla="*/ 371475 h 594129"/>
              <a:gd name="connsiteX59" fmla="*/ 1366837 w 2555081"/>
              <a:gd name="connsiteY59" fmla="*/ 373856 h 594129"/>
              <a:gd name="connsiteX60" fmla="*/ 1485900 w 2555081"/>
              <a:gd name="connsiteY60" fmla="*/ 364331 h 594129"/>
              <a:gd name="connsiteX61" fmla="*/ 1595437 w 2555081"/>
              <a:gd name="connsiteY61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28575 w 2555081"/>
              <a:gd name="connsiteY45" fmla="*/ 197644 h 594129"/>
              <a:gd name="connsiteX46" fmla="*/ 78581 w 2555081"/>
              <a:gd name="connsiteY46" fmla="*/ 164306 h 594129"/>
              <a:gd name="connsiteX47" fmla="*/ 133350 w 2555081"/>
              <a:gd name="connsiteY47" fmla="*/ 135731 h 594129"/>
              <a:gd name="connsiteX48" fmla="*/ 538162 w 2555081"/>
              <a:gd name="connsiteY48" fmla="*/ 240506 h 594129"/>
              <a:gd name="connsiteX49" fmla="*/ 561975 w 2555081"/>
              <a:gd name="connsiteY49" fmla="*/ 261937 h 594129"/>
              <a:gd name="connsiteX50" fmla="*/ 600075 w 2555081"/>
              <a:gd name="connsiteY50" fmla="*/ 285750 h 594129"/>
              <a:gd name="connsiteX51" fmla="*/ 640556 w 2555081"/>
              <a:gd name="connsiteY51" fmla="*/ 302419 h 594129"/>
              <a:gd name="connsiteX52" fmla="*/ 716756 w 2555081"/>
              <a:gd name="connsiteY52" fmla="*/ 321469 h 594129"/>
              <a:gd name="connsiteX53" fmla="*/ 807244 w 2555081"/>
              <a:gd name="connsiteY53" fmla="*/ 333375 h 594129"/>
              <a:gd name="connsiteX54" fmla="*/ 914400 w 2555081"/>
              <a:gd name="connsiteY54" fmla="*/ 352425 h 594129"/>
              <a:gd name="connsiteX55" fmla="*/ 1012650 w 2555081"/>
              <a:gd name="connsiteY55" fmla="*/ 360767 h 594129"/>
              <a:gd name="connsiteX56" fmla="*/ 1040606 w 2555081"/>
              <a:gd name="connsiteY56" fmla="*/ 364331 h 594129"/>
              <a:gd name="connsiteX57" fmla="*/ 1195387 w 2555081"/>
              <a:gd name="connsiteY57" fmla="*/ 371475 h 594129"/>
              <a:gd name="connsiteX58" fmla="*/ 1366837 w 2555081"/>
              <a:gd name="connsiteY58" fmla="*/ 373856 h 594129"/>
              <a:gd name="connsiteX59" fmla="*/ 1485900 w 2555081"/>
              <a:gd name="connsiteY59" fmla="*/ 364331 h 594129"/>
              <a:gd name="connsiteX60" fmla="*/ 1595437 w 2555081"/>
              <a:gd name="connsiteY60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28575 w 2555081"/>
              <a:gd name="connsiteY45" fmla="*/ 197644 h 594129"/>
              <a:gd name="connsiteX46" fmla="*/ 78581 w 2555081"/>
              <a:gd name="connsiteY46" fmla="*/ 164306 h 594129"/>
              <a:gd name="connsiteX47" fmla="*/ 133350 w 2555081"/>
              <a:gd name="connsiteY47" fmla="*/ 135731 h 594129"/>
              <a:gd name="connsiteX48" fmla="*/ 561975 w 2555081"/>
              <a:gd name="connsiteY48" fmla="*/ 261937 h 594129"/>
              <a:gd name="connsiteX49" fmla="*/ 600075 w 2555081"/>
              <a:gd name="connsiteY49" fmla="*/ 285750 h 594129"/>
              <a:gd name="connsiteX50" fmla="*/ 640556 w 2555081"/>
              <a:gd name="connsiteY50" fmla="*/ 302419 h 594129"/>
              <a:gd name="connsiteX51" fmla="*/ 716756 w 2555081"/>
              <a:gd name="connsiteY51" fmla="*/ 321469 h 594129"/>
              <a:gd name="connsiteX52" fmla="*/ 807244 w 2555081"/>
              <a:gd name="connsiteY52" fmla="*/ 333375 h 594129"/>
              <a:gd name="connsiteX53" fmla="*/ 914400 w 2555081"/>
              <a:gd name="connsiteY53" fmla="*/ 352425 h 594129"/>
              <a:gd name="connsiteX54" fmla="*/ 1012650 w 2555081"/>
              <a:gd name="connsiteY54" fmla="*/ 360767 h 594129"/>
              <a:gd name="connsiteX55" fmla="*/ 1040606 w 2555081"/>
              <a:gd name="connsiteY55" fmla="*/ 364331 h 594129"/>
              <a:gd name="connsiteX56" fmla="*/ 1195387 w 2555081"/>
              <a:gd name="connsiteY56" fmla="*/ 371475 h 594129"/>
              <a:gd name="connsiteX57" fmla="*/ 1366837 w 2555081"/>
              <a:gd name="connsiteY57" fmla="*/ 373856 h 594129"/>
              <a:gd name="connsiteX58" fmla="*/ 1485900 w 2555081"/>
              <a:gd name="connsiteY58" fmla="*/ 364331 h 594129"/>
              <a:gd name="connsiteX59" fmla="*/ 1595437 w 2555081"/>
              <a:gd name="connsiteY59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28575 w 2555081"/>
              <a:gd name="connsiteY45" fmla="*/ 197644 h 594129"/>
              <a:gd name="connsiteX46" fmla="*/ 78581 w 2555081"/>
              <a:gd name="connsiteY46" fmla="*/ 164306 h 594129"/>
              <a:gd name="connsiteX47" fmla="*/ 561975 w 2555081"/>
              <a:gd name="connsiteY47" fmla="*/ 261937 h 594129"/>
              <a:gd name="connsiteX48" fmla="*/ 600075 w 2555081"/>
              <a:gd name="connsiteY48" fmla="*/ 285750 h 594129"/>
              <a:gd name="connsiteX49" fmla="*/ 640556 w 2555081"/>
              <a:gd name="connsiteY49" fmla="*/ 302419 h 594129"/>
              <a:gd name="connsiteX50" fmla="*/ 716756 w 2555081"/>
              <a:gd name="connsiteY50" fmla="*/ 321469 h 594129"/>
              <a:gd name="connsiteX51" fmla="*/ 807244 w 2555081"/>
              <a:gd name="connsiteY51" fmla="*/ 333375 h 594129"/>
              <a:gd name="connsiteX52" fmla="*/ 914400 w 2555081"/>
              <a:gd name="connsiteY52" fmla="*/ 352425 h 594129"/>
              <a:gd name="connsiteX53" fmla="*/ 1012650 w 2555081"/>
              <a:gd name="connsiteY53" fmla="*/ 360767 h 594129"/>
              <a:gd name="connsiteX54" fmla="*/ 1040606 w 2555081"/>
              <a:gd name="connsiteY54" fmla="*/ 364331 h 594129"/>
              <a:gd name="connsiteX55" fmla="*/ 1195387 w 2555081"/>
              <a:gd name="connsiteY55" fmla="*/ 371475 h 594129"/>
              <a:gd name="connsiteX56" fmla="*/ 1366837 w 2555081"/>
              <a:gd name="connsiteY56" fmla="*/ 373856 h 594129"/>
              <a:gd name="connsiteX57" fmla="*/ 1485900 w 2555081"/>
              <a:gd name="connsiteY57" fmla="*/ 364331 h 594129"/>
              <a:gd name="connsiteX58" fmla="*/ 1595437 w 2555081"/>
              <a:gd name="connsiteY58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28575 w 2555081"/>
              <a:gd name="connsiteY45" fmla="*/ 197644 h 594129"/>
              <a:gd name="connsiteX46" fmla="*/ 561975 w 2555081"/>
              <a:gd name="connsiteY46" fmla="*/ 261937 h 594129"/>
              <a:gd name="connsiteX47" fmla="*/ 600075 w 2555081"/>
              <a:gd name="connsiteY47" fmla="*/ 285750 h 594129"/>
              <a:gd name="connsiteX48" fmla="*/ 640556 w 2555081"/>
              <a:gd name="connsiteY48" fmla="*/ 302419 h 594129"/>
              <a:gd name="connsiteX49" fmla="*/ 716756 w 2555081"/>
              <a:gd name="connsiteY49" fmla="*/ 321469 h 594129"/>
              <a:gd name="connsiteX50" fmla="*/ 807244 w 2555081"/>
              <a:gd name="connsiteY50" fmla="*/ 333375 h 594129"/>
              <a:gd name="connsiteX51" fmla="*/ 914400 w 2555081"/>
              <a:gd name="connsiteY51" fmla="*/ 352425 h 594129"/>
              <a:gd name="connsiteX52" fmla="*/ 1012650 w 2555081"/>
              <a:gd name="connsiteY52" fmla="*/ 360767 h 594129"/>
              <a:gd name="connsiteX53" fmla="*/ 1040606 w 2555081"/>
              <a:gd name="connsiteY53" fmla="*/ 364331 h 594129"/>
              <a:gd name="connsiteX54" fmla="*/ 1195387 w 2555081"/>
              <a:gd name="connsiteY54" fmla="*/ 371475 h 594129"/>
              <a:gd name="connsiteX55" fmla="*/ 1366837 w 2555081"/>
              <a:gd name="connsiteY55" fmla="*/ 373856 h 594129"/>
              <a:gd name="connsiteX56" fmla="*/ 1485900 w 2555081"/>
              <a:gd name="connsiteY56" fmla="*/ 364331 h 594129"/>
              <a:gd name="connsiteX57" fmla="*/ 1595437 w 2555081"/>
              <a:gd name="connsiteY57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9525 w 2555081"/>
              <a:gd name="connsiteY44" fmla="*/ 216694 h 594129"/>
              <a:gd name="connsiteX45" fmla="*/ 561975 w 2555081"/>
              <a:gd name="connsiteY45" fmla="*/ 261937 h 594129"/>
              <a:gd name="connsiteX46" fmla="*/ 600075 w 2555081"/>
              <a:gd name="connsiteY46" fmla="*/ 285750 h 594129"/>
              <a:gd name="connsiteX47" fmla="*/ 640556 w 2555081"/>
              <a:gd name="connsiteY47" fmla="*/ 302419 h 594129"/>
              <a:gd name="connsiteX48" fmla="*/ 716756 w 2555081"/>
              <a:gd name="connsiteY48" fmla="*/ 321469 h 594129"/>
              <a:gd name="connsiteX49" fmla="*/ 807244 w 2555081"/>
              <a:gd name="connsiteY49" fmla="*/ 333375 h 594129"/>
              <a:gd name="connsiteX50" fmla="*/ 914400 w 2555081"/>
              <a:gd name="connsiteY50" fmla="*/ 352425 h 594129"/>
              <a:gd name="connsiteX51" fmla="*/ 1012650 w 2555081"/>
              <a:gd name="connsiteY51" fmla="*/ 360767 h 594129"/>
              <a:gd name="connsiteX52" fmla="*/ 1040606 w 2555081"/>
              <a:gd name="connsiteY52" fmla="*/ 364331 h 594129"/>
              <a:gd name="connsiteX53" fmla="*/ 1195387 w 2555081"/>
              <a:gd name="connsiteY53" fmla="*/ 371475 h 594129"/>
              <a:gd name="connsiteX54" fmla="*/ 1366837 w 2555081"/>
              <a:gd name="connsiteY54" fmla="*/ 373856 h 594129"/>
              <a:gd name="connsiteX55" fmla="*/ 1485900 w 2555081"/>
              <a:gd name="connsiteY55" fmla="*/ 364331 h 594129"/>
              <a:gd name="connsiteX56" fmla="*/ 1595437 w 2555081"/>
              <a:gd name="connsiteY56" fmla="*/ 359569 h 594129"/>
              <a:gd name="connsiteX0" fmla="*/ 1595437 w 2555081"/>
              <a:gd name="connsiteY0" fmla="*/ 359569 h 594129"/>
              <a:gd name="connsiteX1" fmla="*/ 1800225 w 2555081"/>
              <a:gd name="connsiteY1" fmla="*/ 338137 h 594129"/>
              <a:gd name="connsiteX2" fmla="*/ 1888331 w 2555081"/>
              <a:gd name="connsiteY2" fmla="*/ 326231 h 594129"/>
              <a:gd name="connsiteX3" fmla="*/ 2074069 w 2555081"/>
              <a:gd name="connsiteY3" fmla="*/ 302419 h 594129"/>
              <a:gd name="connsiteX4" fmla="*/ 2202656 w 2555081"/>
              <a:gd name="connsiteY4" fmla="*/ 280987 h 594129"/>
              <a:gd name="connsiteX5" fmla="*/ 2255044 w 2555081"/>
              <a:gd name="connsiteY5" fmla="*/ 264319 h 594129"/>
              <a:gd name="connsiteX6" fmla="*/ 2319337 w 2555081"/>
              <a:gd name="connsiteY6" fmla="*/ 228600 h 594129"/>
              <a:gd name="connsiteX7" fmla="*/ 2388394 w 2555081"/>
              <a:gd name="connsiteY7" fmla="*/ 180975 h 594129"/>
              <a:gd name="connsiteX8" fmla="*/ 2438400 w 2555081"/>
              <a:gd name="connsiteY8" fmla="*/ 135731 h 594129"/>
              <a:gd name="connsiteX9" fmla="*/ 2474119 w 2555081"/>
              <a:gd name="connsiteY9" fmla="*/ 92869 h 594129"/>
              <a:gd name="connsiteX10" fmla="*/ 2497931 w 2555081"/>
              <a:gd name="connsiteY10" fmla="*/ 57150 h 594129"/>
              <a:gd name="connsiteX11" fmla="*/ 2507456 w 2555081"/>
              <a:gd name="connsiteY11" fmla="*/ 28575 h 594129"/>
              <a:gd name="connsiteX12" fmla="*/ 2514600 w 2555081"/>
              <a:gd name="connsiteY12" fmla="*/ 7144 h 594129"/>
              <a:gd name="connsiteX13" fmla="*/ 2531269 w 2555081"/>
              <a:gd name="connsiteY13" fmla="*/ 0 h 594129"/>
              <a:gd name="connsiteX14" fmla="*/ 2545556 w 2555081"/>
              <a:gd name="connsiteY14" fmla="*/ 2381 h 594129"/>
              <a:gd name="connsiteX15" fmla="*/ 2555081 w 2555081"/>
              <a:gd name="connsiteY15" fmla="*/ 14287 h 594129"/>
              <a:gd name="connsiteX16" fmla="*/ 2555081 w 2555081"/>
              <a:gd name="connsiteY16" fmla="*/ 45244 h 594129"/>
              <a:gd name="connsiteX17" fmla="*/ 2545556 w 2555081"/>
              <a:gd name="connsiteY17" fmla="*/ 92869 h 594129"/>
              <a:gd name="connsiteX18" fmla="*/ 2531269 w 2555081"/>
              <a:gd name="connsiteY18" fmla="*/ 152400 h 594129"/>
              <a:gd name="connsiteX19" fmla="*/ 2512219 w 2555081"/>
              <a:gd name="connsiteY19" fmla="*/ 195262 h 594129"/>
              <a:gd name="connsiteX20" fmla="*/ 2464594 w 2555081"/>
              <a:gd name="connsiteY20" fmla="*/ 271462 h 594129"/>
              <a:gd name="connsiteX21" fmla="*/ 2424112 w 2555081"/>
              <a:gd name="connsiteY21" fmla="*/ 330994 h 594129"/>
              <a:gd name="connsiteX22" fmla="*/ 2386012 w 2555081"/>
              <a:gd name="connsiteY22" fmla="*/ 369094 h 594129"/>
              <a:gd name="connsiteX23" fmla="*/ 2386012 w 2555081"/>
              <a:gd name="connsiteY23" fmla="*/ 371475 h 594129"/>
              <a:gd name="connsiteX24" fmla="*/ 2312194 w 2555081"/>
              <a:gd name="connsiteY24" fmla="*/ 407194 h 594129"/>
              <a:gd name="connsiteX25" fmla="*/ 2240756 w 2555081"/>
              <a:gd name="connsiteY25" fmla="*/ 438150 h 594129"/>
              <a:gd name="connsiteX26" fmla="*/ 2143125 w 2555081"/>
              <a:gd name="connsiteY26" fmla="*/ 469106 h 594129"/>
              <a:gd name="connsiteX27" fmla="*/ 2071687 w 2555081"/>
              <a:gd name="connsiteY27" fmla="*/ 488156 h 594129"/>
              <a:gd name="connsiteX28" fmla="*/ 1888331 w 2555081"/>
              <a:gd name="connsiteY28" fmla="*/ 531019 h 594129"/>
              <a:gd name="connsiteX29" fmla="*/ 1702594 w 2555081"/>
              <a:gd name="connsiteY29" fmla="*/ 552450 h 594129"/>
              <a:gd name="connsiteX30" fmla="*/ 1469231 w 2555081"/>
              <a:gd name="connsiteY30" fmla="*/ 573881 h 594129"/>
              <a:gd name="connsiteX31" fmla="*/ 1245394 w 2555081"/>
              <a:gd name="connsiteY31" fmla="*/ 588169 h 594129"/>
              <a:gd name="connsiteX32" fmla="*/ 1024556 w 2555081"/>
              <a:gd name="connsiteY32" fmla="*/ 594129 h 594129"/>
              <a:gd name="connsiteX33" fmla="*/ 997744 w 2555081"/>
              <a:gd name="connsiteY33" fmla="*/ 592931 h 594129"/>
              <a:gd name="connsiteX34" fmla="*/ 802481 w 2555081"/>
              <a:gd name="connsiteY34" fmla="*/ 583406 h 594129"/>
              <a:gd name="connsiteX35" fmla="*/ 626269 w 2555081"/>
              <a:gd name="connsiteY35" fmla="*/ 559594 h 594129"/>
              <a:gd name="connsiteX36" fmla="*/ 483394 w 2555081"/>
              <a:gd name="connsiteY36" fmla="*/ 528637 h 594129"/>
              <a:gd name="connsiteX37" fmla="*/ 307181 w 2555081"/>
              <a:gd name="connsiteY37" fmla="*/ 473869 h 594129"/>
              <a:gd name="connsiteX38" fmla="*/ 185737 w 2555081"/>
              <a:gd name="connsiteY38" fmla="*/ 428625 h 594129"/>
              <a:gd name="connsiteX39" fmla="*/ 100012 w 2555081"/>
              <a:gd name="connsiteY39" fmla="*/ 381000 h 594129"/>
              <a:gd name="connsiteX40" fmla="*/ 40481 w 2555081"/>
              <a:gd name="connsiteY40" fmla="*/ 328612 h 594129"/>
              <a:gd name="connsiteX41" fmla="*/ 14287 w 2555081"/>
              <a:gd name="connsiteY41" fmla="*/ 297656 h 594129"/>
              <a:gd name="connsiteX42" fmla="*/ 2381 w 2555081"/>
              <a:gd name="connsiteY42" fmla="*/ 271462 h 594129"/>
              <a:gd name="connsiteX43" fmla="*/ 0 w 2555081"/>
              <a:gd name="connsiteY43" fmla="*/ 247650 h 594129"/>
              <a:gd name="connsiteX44" fmla="*/ 561975 w 2555081"/>
              <a:gd name="connsiteY44" fmla="*/ 261937 h 594129"/>
              <a:gd name="connsiteX45" fmla="*/ 600075 w 2555081"/>
              <a:gd name="connsiteY45" fmla="*/ 285750 h 594129"/>
              <a:gd name="connsiteX46" fmla="*/ 640556 w 2555081"/>
              <a:gd name="connsiteY46" fmla="*/ 302419 h 594129"/>
              <a:gd name="connsiteX47" fmla="*/ 716756 w 2555081"/>
              <a:gd name="connsiteY47" fmla="*/ 321469 h 594129"/>
              <a:gd name="connsiteX48" fmla="*/ 807244 w 2555081"/>
              <a:gd name="connsiteY48" fmla="*/ 333375 h 594129"/>
              <a:gd name="connsiteX49" fmla="*/ 914400 w 2555081"/>
              <a:gd name="connsiteY49" fmla="*/ 352425 h 594129"/>
              <a:gd name="connsiteX50" fmla="*/ 1012650 w 2555081"/>
              <a:gd name="connsiteY50" fmla="*/ 360767 h 594129"/>
              <a:gd name="connsiteX51" fmla="*/ 1040606 w 2555081"/>
              <a:gd name="connsiteY51" fmla="*/ 364331 h 594129"/>
              <a:gd name="connsiteX52" fmla="*/ 1195387 w 2555081"/>
              <a:gd name="connsiteY52" fmla="*/ 371475 h 594129"/>
              <a:gd name="connsiteX53" fmla="*/ 1366837 w 2555081"/>
              <a:gd name="connsiteY53" fmla="*/ 373856 h 594129"/>
              <a:gd name="connsiteX54" fmla="*/ 1485900 w 2555081"/>
              <a:gd name="connsiteY54" fmla="*/ 364331 h 594129"/>
              <a:gd name="connsiteX55" fmla="*/ 1595437 w 2555081"/>
              <a:gd name="connsiteY55" fmla="*/ 359569 h 594129"/>
              <a:gd name="connsiteX0" fmla="*/ 1593056 w 2552700"/>
              <a:gd name="connsiteY0" fmla="*/ 359569 h 594129"/>
              <a:gd name="connsiteX1" fmla="*/ 1797844 w 2552700"/>
              <a:gd name="connsiteY1" fmla="*/ 338137 h 594129"/>
              <a:gd name="connsiteX2" fmla="*/ 1885950 w 2552700"/>
              <a:gd name="connsiteY2" fmla="*/ 326231 h 594129"/>
              <a:gd name="connsiteX3" fmla="*/ 2071688 w 2552700"/>
              <a:gd name="connsiteY3" fmla="*/ 302419 h 594129"/>
              <a:gd name="connsiteX4" fmla="*/ 2200275 w 2552700"/>
              <a:gd name="connsiteY4" fmla="*/ 280987 h 594129"/>
              <a:gd name="connsiteX5" fmla="*/ 2252663 w 2552700"/>
              <a:gd name="connsiteY5" fmla="*/ 264319 h 594129"/>
              <a:gd name="connsiteX6" fmla="*/ 2316956 w 2552700"/>
              <a:gd name="connsiteY6" fmla="*/ 228600 h 594129"/>
              <a:gd name="connsiteX7" fmla="*/ 2386013 w 2552700"/>
              <a:gd name="connsiteY7" fmla="*/ 180975 h 594129"/>
              <a:gd name="connsiteX8" fmla="*/ 2436019 w 2552700"/>
              <a:gd name="connsiteY8" fmla="*/ 135731 h 594129"/>
              <a:gd name="connsiteX9" fmla="*/ 2471738 w 2552700"/>
              <a:gd name="connsiteY9" fmla="*/ 92869 h 594129"/>
              <a:gd name="connsiteX10" fmla="*/ 2495550 w 2552700"/>
              <a:gd name="connsiteY10" fmla="*/ 57150 h 594129"/>
              <a:gd name="connsiteX11" fmla="*/ 2505075 w 2552700"/>
              <a:gd name="connsiteY11" fmla="*/ 28575 h 594129"/>
              <a:gd name="connsiteX12" fmla="*/ 2512219 w 2552700"/>
              <a:gd name="connsiteY12" fmla="*/ 7144 h 594129"/>
              <a:gd name="connsiteX13" fmla="*/ 2528888 w 2552700"/>
              <a:gd name="connsiteY13" fmla="*/ 0 h 594129"/>
              <a:gd name="connsiteX14" fmla="*/ 2543175 w 2552700"/>
              <a:gd name="connsiteY14" fmla="*/ 2381 h 594129"/>
              <a:gd name="connsiteX15" fmla="*/ 2552700 w 2552700"/>
              <a:gd name="connsiteY15" fmla="*/ 14287 h 594129"/>
              <a:gd name="connsiteX16" fmla="*/ 2552700 w 2552700"/>
              <a:gd name="connsiteY16" fmla="*/ 45244 h 594129"/>
              <a:gd name="connsiteX17" fmla="*/ 2543175 w 2552700"/>
              <a:gd name="connsiteY17" fmla="*/ 92869 h 594129"/>
              <a:gd name="connsiteX18" fmla="*/ 2528888 w 2552700"/>
              <a:gd name="connsiteY18" fmla="*/ 152400 h 594129"/>
              <a:gd name="connsiteX19" fmla="*/ 2509838 w 2552700"/>
              <a:gd name="connsiteY19" fmla="*/ 195262 h 594129"/>
              <a:gd name="connsiteX20" fmla="*/ 2462213 w 2552700"/>
              <a:gd name="connsiteY20" fmla="*/ 271462 h 594129"/>
              <a:gd name="connsiteX21" fmla="*/ 2421731 w 2552700"/>
              <a:gd name="connsiteY21" fmla="*/ 330994 h 594129"/>
              <a:gd name="connsiteX22" fmla="*/ 2383631 w 2552700"/>
              <a:gd name="connsiteY22" fmla="*/ 369094 h 594129"/>
              <a:gd name="connsiteX23" fmla="*/ 2383631 w 2552700"/>
              <a:gd name="connsiteY23" fmla="*/ 371475 h 594129"/>
              <a:gd name="connsiteX24" fmla="*/ 2309813 w 2552700"/>
              <a:gd name="connsiteY24" fmla="*/ 407194 h 594129"/>
              <a:gd name="connsiteX25" fmla="*/ 2238375 w 2552700"/>
              <a:gd name="connsiteY25" fmla="*/ 438150 h 594129"/>
              <a:gd name="connsiteX26" fmla="*/ 2140744 w 2552700"/>
              <a:gd name="connsiteY26" fmla="*/ 469106 h 594129"/>
              <a:gd name="connsiteX27" fmla="*/ 2069306 w 2552700"/>
              <a:gd name="connsiteY27" fmla="*/ 488156 h 594129"/>
              <a:gd name="connsiteX28" fmla="*/ 1885950 w 2552700"/>
              <a:gd name="connsiteY28" fmla="*/ 531019 h 594129"/>
              <a:gd name="connsiteX29" fmla="*/ 1700213 w 2552700"/>
              <a:gd name="connsiteY29" fmla="*/ 552450 h 594129"/>
              <a:gd name="connsiteX30" fmla="*/ 1466850 w 2552700"/>
              <a:gd name="connsiteY30" fmla="*/ 573881 h 594129"/>
              <a:gd name="connsiteX31" fmla="*/ 1243013 w 2552700"/>
              <a:gd name="connsiteY31" fmla="*/ 588169 h 594129"/>
              <a:gd name="connsiteX32" fmla="*/ 1022175 w 2552700"/>
              <a:gd name="connsiteY32" fmla="*/ 594129 h 594129"/>
              <a:gd name="connsiteX33" fmla="*/ 995363 w 2552700"/>
              <a:gd name="connsiteY33" fmla="*/ 592931 h 594129"/>
              <a:gd name="connsiteX34" fmla="*/ 800100 w 2552700"/>
              <a:gd name="connsiteY34" fmla="*/ 583406 h 594129"/>
              <a:gd name="connsiteX35" fmla="*/ 623888 w 2552700"/>
              <a:gd name="connsiteY35" fmla="*/ 559594 h 594129"/>
              <a:gd name="connsiteX36" fmla="*/ 481013 w 2552700"/>
              <a:gd name="connsiteY36" fmla="*/ 528637 h 594129"/>
              <a:gd name="connsiteX37" fmla="*/ 304800 w 2552700"/>
              <a:gd name="connsiteY37" fmla="*/ 473869 h 594129"/>
              <a:gd name="connsiteX38" fmla="*/ 183356 w 2552700"/>
              <a:gd name="connsiteY38" fmla="*/ 428625 h 594129"/>
              <a:gd name="connsiteX39" fmla="*/ 97631 w 2552700"/>
              <a:gd name="connsiteY39" fmla="*/ 381000 h 594129"/>
              <a:gd name="connsiteX40" fmla="*/ 38100 w 2552700"/>
              <a:gd name="connsiteY40" fmla="*/ 328612 h 594129"/>
              <a:gd name="connsiteX41" fmla="*/ 11906 w 2552700"/>
              <a:gd name="connsiteY41" fmla="*/ 297656 h 594129"/>
              <a:gd name="connsiteX42" fmla="*/ 0 w 2552700"/>
              <a:gd name="connsiteY42" fmla="*/ 271462 h 594129"/>
              <a:gd name="connsiteX43" fmla="*/ 559594 w 2552700"/>
              <a:gd name="connsiteY43" fmla="*/ 261937 h 594129"/>
              <a:gd name="connsiteX44" fmla="*/ 597694 w 2552700"/>
              <a:gd name="connsiteY44" fmla="*/ 285750 h 594129"/>
              <a:gd name="connsiteX45" fmla="*/ 638175 w 2552700"/>
              <a:gd name="connsiteY45" fmla="*/ 302419 h 594129"/>
              <a:gd name="connsiteX46" fmla="*/ 714375 w 2552700"/>
              <a:gd name="connsiteY46" fmla="*/ 321469 h 594129"/>
              <a:gd name="connsiteX47" fmla="*/ 804863 w 2552700"/>
              <a:gd name="connsiteY47" fmla="*/ 333375 h 594129"/>
              <a:gd name="connsiteX48" fmla="*/ 912019 w 2552700"/>
              <a:gd name="connsiteY48" fmla="*/ 352425 h 594129"/>
              <a:gd name="connsiteX49" fmla="*/ 1010269 w 2552700"/>
              <a:gd name="connsiteY49" fmla="*/ 360767 h 594129"/>
              <a:gd name="connsiteX50" fmla="*/ 1038225 w 2552700"/>
              <a:gd name="connsiteY50" fmla="*/ 364331 h 594129"/>
              <a:gd name="connsiteX51" fmla="*/ 1193006 w 2552700"/>
              <a:gd name="connsiteY51" fmla="*/ 371475 h 594129"/>
              <a:gd name="connsiteX52" fmla="*/ 1364456 w 2552700"/>
              <a:gd name="connsiteY52" fmla="*/ 373856 h 594129"/>
              <a:gd name="connsiteX53" fmla="*/ 1483519 w 2552700"/>
              <a:gd name="connsiteY53" fmla="*/ 364331 h 594129"/>
              <a:gd name="connsiteX54" fmla="*/ 1593056 w 2552700"/>
              <a:gd name="connsiteY54" fmla="*/ 359569 h 594129"/>
              <a:gd name="connsiteX0" fmla="*/ 1581150 w 2540794"/>
              <a:gd name="connsiteY0" fmla="*/ 359569 h 594129"/>
              <a:gd name="connsiteX1" fmla="*/ 1785938 w 2540794"/>
              <a:gd name="connsiteY1" fmla="*/ 338137 h 594129"/>
              <a:gd name="connsiteX2" fmla="*/ 1874044 w 2540794"/>
              <a:gd name="connsiteY2" fmla="*/ 326231 h 594129"/>
              <a:gd name="connsiteX3" fmla="*/ 2059782 w 2540794"/>
              <a:gd name="connsiteY3" fmla="*/ 302419 h 594129"/>
              <a:gd name="connsiteX4" fmla="*/ 2188369 w 2540794"/>
              <a:gd name="connsiteY4" fmla="*/ 280987 h 594129"/>
              <a:gd name="connsiteX5" fmla="*/ 2240757 w 2540794"/>
              <a:gd name="connsiteY5" fmla="*/ 264319 h 594129"/>
              <a:gd name="connsiteX6" fmla="*/ 2305050 w 2540794"/>
              <a:gd name="connsiteY6" fmla="*/ 228600 h 594129"/>
              <a:gd name="connsiteX7" fmla="*/ 2374107 w 2540794"/>
              <a:gd name="connsiteY7" fmla="*/ 180975 h 594129"/>
              <a:gd name="connsiteX8" fmla="*/ 2424113 w 2540794"/>
              <a:gd name="connsiteY8" fmla="*/ 135731 h 594129"/>
              <a:gd name="connsiteX9" fmla="*/ 2459832 w 2540794"/>
              <a:gd name="connsiteY9" fmla="*/ 92869 h 594129"/>
              <a:gd name="connsiteX10" fmla="*/ 2483644 w 2540794"/>
              <a:gd name="connsiteY10" fmla="*/ 57150 h 594129"/>
              <a:gd name="connsiteX11" fmla="*/ 2493169 w 2540794"/>
              <a:gd name="connsiteY11" fmla="*/ 28575 h 594129"/>
              <a:gd name="connsiteX12" fmla="*/ 2500313 w 2540794"/>
              <a:gd name="connsiteY12" fmla="*/ 7144 h 594129"/>
              <a:gd name="connsiteX13" fmla="*/ 2516982 w 2540794"/>
              <a:gd name="connsiteY13" fmla="*/ 0 h 594129"/>
              <a:gd name="connsiteX14" fmla="*/ 2531269 w 2540794"/>
              <a:gd name="connsiteY14" fmla="*/ 2381 h 594129"/>
              <a:gd name="connsiteX15" fmla="*/ 2540794 w 2540794"/>
              <a:gd name="connsiteY15" fmla="*/ 14287 h 594129"/>
              <a:gd name="connsiteX16" fmla="*/ 2540794 w 2540794"/>
              <a:gd name="connsiteY16" fmla="*/ 45244 h 594129"/>
              <a:gd name="connsiteX17" fmla="*/ 2531269 w 2540794"/>
              <a:gd name="connsiteY17" fmla="*/ 92869 h 594129"/>
              <a:gd name="connsiteX18" fmla="*/ 2516982 w 2540794"/>
              <a:gd name="connsiteY18" fmla="*/ 152400 h 594129"/>
              <a:gd name="connsiteX19" fmla="*/ 2497932 w 2540794"/>
              <a:gd name="connsiteY19" fmla="*/ 195262 h 594129"/>
              <a:gd name="connsiteX20" fmla="*/ 2450307 w 2540794"/>
              <a:gd name="connsiteY20" fmla="*/ 271462 h 594129"/>
              <a:gd name="connsiteX21" fmla="*/ 2409825 w 2540794"/>
              <a:gd name="connsiteY21" fmla="*/ 330994 h 594129"/>
              <a:gd name="connsiteX22" fmla="*/ 2371725 w 2540794"/>
              <a:gd name="connsiteY22" fmla="*/ 369094 h 594129"/>
              <a:gd name="connsiteX23" fmla="*/ 2371725 w 2540794"/>
              <a:gd name="connsiteY23" fmla="*/ 371475 h 594129"/>
              <a:gd name="connsiteX24" fmla="*/ 2297907 w 2540794"/>
              <a:gd name="connsiteY24" fmla="*/ 407194 h 594129"/>
              <a:gd name="connsiteX25" fmla="*/ 2226469 w 2540794"/>
              <a:gd name="connsiteY25" fmla="*/ 438150 h 594129"/>
              <a:gd name="connsiteX26" fmla="*/ 2128838 w 2540794"/>
              <a:gd name="connsiteY26" fmla="*/ 469106 h 594129"/>
              <a:gd name="connsiteX27" fmla="*/ 2057400 w 2540794"/>
              <a:gd name="connsiteY27" fmla="*/ 488156 h 594129"/>
              <a:gd name="connsiteX28" fmla="*/ 1874044 w 2540794"/>
              <a:gd name="connsiteY28" fmla="*/ 531019 h 594129"/>
              <a:gd name="connsiteX29" fmla="*/ 1688307 w 2540794"/>
              <a:gd name="connsiteY29" fmla="*/ 552450 h 594129"/>
              <a:gd name="connsiteX30" fmla="*/ 1454944 w 2540794"/>
              <a:gd name="connsiteY30" fmla="*/ 573881 h 594129"/>
              <a:gd name="connsiteX31" fmla="*/ 1231107 w 2540794"/>
              <a:gd name="connsiteY31" fmla="*/ 588169 h 594129"/>
              <a:gd name="connsiteX32" fmla="*/ 1010269 w 2540794"/>
              <a:gd name="connsiteY32" fmla="*/ 594129 h 594129"/>
              <a:gd name="connsiteX33" fmla="*/ 983457 w 2540794"/>
              <a:gd name="connsiteY33" fmla="*/ 592931 h 594129"/>
              <a:gd name="connsiteX34" fmla="*/ 788194 w 2540794"/>
              <a:gd name="connsiteY34" fmla="*/ 583406 h 594129"/>
              <a:gd name="connsiteX35" fmla="*/ 611982 w 2540794"/>
              <a:gd name="connsiteY35" fmla="*/ 559594 h 594129"/>
              <a:gd name="connsiteX36" fmla="*/ 469107 w 2540794"/>
              <a:gd name="connsiteY36" fmla="*/ 528637 h 594129"/>
              <a:gd name="connsiteX37" fmla="*/ 292894 w 2540794"/>
              <a:gd name="connsiteY37" fmla="*/ 473869 h 594129"/>
              <a:gd name="connsiteX38" fmla="*/ 171450 w 2540794"/>
              <a:gd name="connsiteY38" fmla="*/ 428625 h 594129"/>
              <a:gd name="connsiteX39" fmla="*/ 85725 w 2540794"/>
              <a:gd name="connsiteY39" fmla="*/ 381000 h 594129"/>
              <a:gd name="connsiteX40" fmla="*/ 26194 w 2540794"/>
              <a:gd name="connsiteY40" fmla="*/ 328612 h 594129"/>
              <a:gd name="connsiteX41" fmla="*/ 0 w 2540794"/>
              <a:gd name="connsiteY41" fmla="*/ 297656 h 594129"/>
              <a:gd name="connsiteX42" fmla="*/ 547688 w 2540794"/>
              <a:gd name="connsiteY42" fmla="*/ 261937 h 594129"/>
              <a:gd name="connsiteX43" fmla="*/ 585788 w 2540794"/>
              <a:gd name="connsiteY43" fmla="*/ 285750 h 594129"/>
              <a:gd name="connsiteX44" fmla="*/ 626269 w 2540794"/>
              <a:gd name="connsiteY44" fmla="*/ 302419 h 594129"/>
              <a:gd name="connsiteX45" fmla="*/ 702469 w 2540794"/>
              <a:gd name="connsiteY45" fmla="*/ 321469 h 594129"/>
              <a:gd name="connsiteX46" fmla="*/ 792957 w 2540794"/>
              <a:gd name="connsiteY46" fmla="*/ 333375 h 594129"/>
              <a:gd name="connsiteX47" fmla="*/ 900113 w 2540794"/>
              <a:gd name="connsiteY47" fmla="*/ 352425 h 594129"/>
              <a:gd name="connsiteX48" fmla="*/ 998363 w 2540794"/>
              <a:gd name="connsiteY48" fmla="*/ 360767 h 594129"/>
              <a:gd name="connsiteX49" fmla="*/ 1026319 w 2540794"/>
              <a:gd name="connsiteY49" fmla="*/ 364331 h 594129"/>
              <a:gd name="connsiteX50" fmla="*/ 1181100 w 2540794"/>
              <a:gd name="connsiteY50" fmla="*/ 371475 h 594129"/>
              <a:gd name="connsiteX51" fmla="*/ 1352550 w 2540794"/>
              <a:gd name="connsiteY51" fmla="*/ 373856 h 594129"/>
              <a:gd name="connsiteX52" fmla="*/ 1471613 w 2540794"/>
              <a:gd name="connsiteY52" fmla="*/ 364331 h 594129"/>
              <a:gd name="connsiteX53" fmla="*/ 1581150 w 2540794"/>
              <a:gd name="connsiteY53" fmla="*/ 359569 h 594129"/>
              <a:gd name="connsiteX0" fmla="*/ 1554956 w 2514600"/>
              <a:gd name="connsiteY0" fmla="*/ 359569 h 594129"/>
              <a:gd name="connsiteX1" fmla="*/ 1759744 w 2514600"/>
              <a:gd name="connsiteY1" fmla="*/ 338137 h 594129"/>
              <a:gd name="connsiteX2" fmla="*/ 1847850 w 2514600"/>
              <a:gd name="connsiteY2" fmla="*/ 326231 h 594129"/>
              <a:gd name="connsiteX3" fmla="*/ 2033588 w 2514600"/>
              <a:gd name="connsiteY3" fmla="*/ 302419 h 594129"/>
              <a:gd name="connsiteX4" fmla="*/ 2162175 w 2514600"/>
              <a:gd name="connsiteY4" fmla="*/ 280987 h 594129"/>
              <a:gd name="connsiteX5" fmla="*/ 2214563 w 2514600"/>
              <a:gd name="connsiteY5" fmla="*/ 264319 h 594129"/>
              <a:gd name="connsiteX6" fmla="*/ 2278856 w 2514600"/>
              <a:gd name="connsiteY6" fmla="*/ 228600 h 594129"/>
              <a:gd name="connsiteX7" fmla="*/ 2347913 w 2514600"/>
              <a:gd name="connsiteY7" fmla="*/ 180975 h 594129"/>
              <a:gd name="connsiteX8" fmla="*/ 2397919 w 2514600"/>
              <a:gd name="connsiteY8" fmla="*/ 135731 h 594129"/>
              <a:gd name="connsiteX9" fmla="*/ 2433638 w 2514600"/>
              <a:gd name="connsiteY9" fmla="*/ 92869 h 594129"/>
              <a:gd name="connsiteX10" fmla="*/ 2457450 w 2514600"/>
              <a:gd name="connsiteY10" fmla="*/ 57150 h 594129"/>
              <a:gd name="connsiteX11" fmla="*/ 2466975 w 2514600"/>
              <a:gd name="connsiteY11" fmla="*/ 28575 h 594129"/>
              <a:gd name="connsiteX12" fmla="*/ 2474119 w 2514600"/>
              <a:gd name="connsiteY12" fmla="*/ 7144 h 594129"/>
              <a:gd name="connsiteX13" fmla="*/ 2490788 w 2514600"/>
              <a:gd name="connsiteY13" fmla="*/ 0 h 594129"/>
              <a:gd name="connsiteX14" fmla="*/ 2505075 w 2514600"/>
              <a:gd name="connsiteY14" fmla="*/ 2381 h 594129"/>
              <a:gd name="connsiteX15" fmla="*/ 2514600 w 2514600"/>
              <a:gd name="connsiteY15" fmla="*/ 14287 h 594129"/>
              <a:gd name="connsiteX16" fmla="*/ 2514600 w 2514600"/>
              <a:gd name="connsiteY16" fmla="*/ 45244 h 594129"/>
              <a:gd name="connsiteX17" fmla="*/ 2505075 w 2514600"/>
              <a:gd name="connsiteY17" fmla="*/ 92869 h 594129"/>
              <a:gd name="connsiteX18" fmla="*/ 2490788 w 2514600"/>
              <a:gd name="connsiteY18" fmla="*/ 152400 h 594129"/>
              <a:gd name="connsiteX19" fmla="*/ 2471738 w 2514600"/>
              <a:gd name="connsiteY19" fmla="*/ 195262 h 594129"/>
              <a:gd name="connsiteX20" fmla="*/ 2424113 w 2514600"/>
              <a:gd name="connsiteY20" fmla="*/ 271462 h 594129"/>
              <a:gd name="connsiteX21" fmla="*/ 2383631 w 2514600"/>
              <a:gd name="connsiteY21" fmla="*/ 330994 h 594129"/>
              <a:gd name="connsiteX22" fmla="*/ 2345531 w 2514600"/>
              <a:gd name="connsiteY22" fmla="*/ 369094 h 594129"/>
              <a:gd name="connsiteX23" fmla="*/ 2345531 w 2514600"/>
              <a:gd name="connsiteY23" fmla="*/ 371475 h 594129"/>
              <a:gd name="connsiteX24" fmla="*/ 2271713 w 2514600"/>
              <a:gd name="connsiteY24" fmla="*/ 407194 h 594129"/>
              <a:gd name="connsiteX25" fmla="*/ 2200275 w 2514600"/>
              <a:gd name="connsiteY25" fmla="*/ 438150 h 594129"/>
              <a:gd name="connsiteX26" fmla="*/ 2102644 w 2514600"/>
              <a:gd name="connsiteY26" fmla="*/ 469106 h 594129"/>
              <a:gd name="connsiteX27" fmla="*/ 2031206 w 2514600"/>
              <a:gd name="connsiteY27" fmla="*/ 488156 h 594129"/>
              <a:gd name="connsiteX28" fmla="*/ 1847850 w 2514600"/>
              <a:gd name="connsiteY28" fmla="*/ 531019 h 594129"/>
              <a:gd name="connsiteX29" fmla="*/ 1662113 w 2514600"/>
              <a:gd name="connsiteY29" fmla="*/ 552450 h 594129"/>
              <a:gd name="connsiteX30" fmla="*/ 1428750 w 2514600"/>
              <a:gd name="connsiteY30" fmla="*/ 573881 h 594129"/>
              <a:gd name="connsiteX31" fmla="*/ 1204913 w 2514600"/>
              <a:gd name="connsiteY31" fmla="*/ 588169 h 594129"/>
              <a:gd name="connsiteX32" fmla="*/ 984075 w 2514600"/>
              <a:gd name="connsiteY32" fmla="*/ 594129 h 594129"/>
              <a:gd name="connsiteX33" fmla="*/ 957263 w 2514600"/>
              <a:gd name="connsiteY33" fmla="*/ 592931 h 594129"/>
              <a:gd name="connsiteX34" fmla="*/ 762000 w 2514600"/>
              <a:gd name="connsiteY34" fmla="*/ 583406 h 594129"/>
              <a:gd name="connsiteX35" fmla="*/ 585788 w 2514600"/>
              <a:gd name="connsiteY35" fmla="*/ 559594 h 594129"/>
              <a:gd name="connsiteX36" fmla="*/ 442913 w 2514600"/>
              <a:gd name="connsiteY36" fmla="*/ 528637 h 594129"/>
              <a:gd name="connsiteX37" fmla="*/ 266700 w 2514600"/>
              <a:gd name="connsiteY37" fmla="*/ 473869 h 594129"/>
              <a:gd name="connsiteX38" fmla="*/ 145256 w 2514600"/>
              <a:gd name="connsiteY38" fmla="*/ 428625 h 594129"/>
              <a:gd name="connsiteX39" fmla="*/ 59531 w 2514600"/>
              <a:gd name="connsiteY39" fmla="*/ 381000 h 594129"/>
              <a:gd name="connsiteX40" fmla="*/ 0 w 2514600"/>
              <a:gd name="connsiteY40" fmla="*/ 328612 h 594129"/>
              <a:gd name="connsiteX41" fmla="*/ 521494 w 2514600"/>
              <a:gd name="connsiteY41" fmla="*/ 261937 h 594129"/>
              <a:gd name="connsiteX42" fmla="*/ 559594 w 2514600"/>
              <a:gd name="connsiteY42" fmla="*/ 285750 h 594129"/>
              <a:gd name="connsiteX43" fmla="*/ 600075 w 2514600"/>
              <a:gd name="connsiteY43" fmla="*/ 302419 h 594129"/>
              <a:gd name="connsiteX44" fmla="*/ 676275 w 2514600"/>
              <a:gd name="connsiteY44" fmla="*/ 321469 h 594129"/>
              <a:gd name="connsiteX45" fmla="*/ 766763 w 2514600"/>
              <a:gd name="connsiteY45" fmla="*/ 333375 h 594129"/>
              <a:gd name="connsiteX46" fmla="*/ 873919 w 2514600"/>
              <a:gd name="connsiteY46" fmla="*/ 352425 h 594129"/>
              <a:gd name="connsiteX47" fmla="*/ 972169 w 2514600"/>
              <a:gd name="connsiteY47" fmla="*/ 360767 h 594129"/>
              <a:gd name="connsiteX48" fmla="*/ 1000125 w 2514600"/>
              <a:gd name="connsiteY48" fmla="*/ 364331 h 594129"/>
              <a:gd name="connsiteX49" fmla="*/ 1154906 w 2514600"/>
              <a:gd name="connsiteY49" fmla="*/ 371475 h 594129"/>
              <a:gd name="connsiteX50" fmla="*/ 1326356 w 2514600"/>
              <a:gd name="connsiteY50" fmla="*/ 373856 h 594129"/>
              <a:gd name="connsiteX51" fmla="*/ 1445419 w 2514600"/>
              <a:gd name="connsiteY51" fmla="*/ 364331 h 594129"/>
              <a:gd name="connsiteX52" fmla="*/ 1554956 w 2514600"/>
              <a:gd name="connsiteY52" fmla="*/ 359569 h 594129"/>
              <a:gd name="connsiteX0" fmla="*/ 1495425 w 2455069"/>
              <a:gd name="connsiteY0" fmla="*/ 359569 h 594129"/>
              <a:gd name="connsiteX1" fmla="*/ 1700213 w 2455069"/>
              <a:gd name="connsiteY1" fmla="*/ 338137 h 594129"/>
              <a:gd name="connsiteX2" fmla="*/ 1788319 w 2455069"/>
              <a:gd name="connsiteY2" fmla="*/ 326231 h 594129"/>
              <a:gd name="connsiteX3" fmla="*/ 1974057 w 2455069"/>
              <a:gd name="connsiteY3" fmla="*/ 302419 h 594129"/>
              <a:gd name="connsiteX4" fmla="*/ 2102644 w 2455069"/>
              <a:gd name="connsiteY4" fmla="*/ 280987 h 594129"/>
              <a:gd name="connsiteX5" fmla="*/ 2155032 w 2455069"/>
              <a:gd name="connsiteY5" fmla="*/ 264319 h 594129"/>
              <a:gd name="connsiteX6" fmla="*/ 2219325 w 2455069"/>
              <a:gd name="connsiteY6" fmla="*/ 228600 h 594129"/>
              <a:gd name="connsiteX7" fmla="*/ 2288382 w 2455069"/>
              <a:gd name="connsiteY7" fmla="*/ 180975 h 594129"/>
              <a:gd name="connsiteX8" fmla="*/ 2338388 w 2455069"/>
              <a:gd name="connsiteY8" fmla="*/ 135731 h 594129"/>
              <a:gd name="connsiteX9" fmla="*/ 2374107 w 2455069"/>
              <a:gd name="connsiteY9" fmla="*/ 92869 h 594129"/>
              <a:gd name="connsiteX10" fmla="*/ 2397919 w 2455069"/>
              <a:gd name="connsiteY10" fmla="*/ 57150 h 594129"/>
              <a:gd name="connsiteX11" fmla="*/ 2407444 w 2455069"/>
              <a:gd name="connsiteY11" fmla="*/ 28575 h 594129"/>
              <a:gd name="connsiteX12" fmla="*/ 2414588 w 2455069"/>
              <a:gd name="connsiteY12" fmla="*/ 7144 h 594129"/>
              <a:gd name="connsiteX13" fmla="*/ 2431257 w 2455069"/>
              <a:gd name="connsiteY13" fmla="*/ 0 h 594129"/>
              <a:gd name="connsiteX14" fmla="*/ 2445544 w 2455069"/>
              <a:gd name="connsiteY14" fmla="*/ 2381 h 594129"/>
              <a:gd name="connsiteX15" fmla="*/ 2455069 w 2455069"/>
              <a:gd name="connsiteY15" fmla="*/ 14287 h 594129"/>
              <a:gd name="connsiteX16" fmla="*/ 2455069 w 2455069"/>
              <a:gd name="connsiteY16" fmla="*/ 45244 h 594129"/>
              <a:gd name="connsiteX17" fmla="*/ 2445544 w 2455069"/>
              <a:gd name="connsiteY17" fmla="*/ 92869 h 594129"/>
              <a:gd name="connsiteX18" fmla="*/ 2431257 w 2455069"/>
              <a:gd name="connsiteY18" fmla="*/ 152400 h 594129"/>
              <a:gd name="connsiteX19" fmla="*/ 2412207 w 2455069"/>
              <a:gd name="connsiteY19" fmla="*/ 195262 h 594129"/>
              <a:gd name="connsiteX20" fmla="*/ 2364582 w 2455069"/>
              <a:gd name="connsiteY20" fmla="*/ 271462 h 594129"/>
              <a:gd name="connsiteX21" fmla="*/ 2324100 w 2455069"/>
              <a:gd name="connsiteY21" fmla="*/ 330994 h 594129"/>
              <a:gd name="connsiteX22" fmla="*/ 2286000 w 2455069"/>
              <a:gd name="connsiteY22" fmla="*/ 369094 h 594129"/>
              <a:gd name="connsiteX23" fmla="*/ 2286000 w 2455069"/>
              <a:gd name="connsiteY23" fmla="*/ 371475 h 594129"/>
              <a:gd name="connsiteX24" fmla="*/ 2212182 w 2455069"/>
              <a:gd name="connsiteY24" fmla="*/ 407194 h 594129"/>
              <a:gd name="connsiteX25" fmla="*/ 2140744 w 2455069"/>
              <a:gd name="connsiteY25" fmla="*/ 438150 h 594129"/>
              <a:gd name="connsiteX26" fmla="*/ 2043113 w 2455069"/>
              <a:gd name="connsiteY26" fmla="*/ 469106 h 594129"/>
              <a:gd name="connsiteX27" fmla="*/ 1971675 w 2455069"/>
              <a:gd name="connsiteY27" fmla="*/ 488156 h 594129"/>
              <a:gd name="connsiteX28" fmla="*/ 1788319 w 2455069"/>
              <a:gd name="connsiteY28" fmla="*/ 531019 h 594129"/>
              <a:gd name="connsiteX29" fmla="*/ 1602582 w 2455069"/>
              <a:gd name="connsiteY29" fmla="*/ 552450 h 594129"/>
              <a:gd name="connsiteX30" fmla="*/ 1369219 w 2455069"/>
              <a:gd name="connsiteY30" fmla="*/ 573881 h 594129"/>
              <a:gd name="connsiteX31" fmla="*/ 1145382 w 2455069"/>
              <a:gd name="connsiteY31" fmla="*/ 588169 h 594129"/>
              <a:gd name="connsiteX32" fmla="*/ 924544 w 2455069"/>
              <a:gd name="connsiteY32" fmla="*/ 594129 h 594129"/>
              <a:gd name="connsiteX33" fmla="*/ 897732 w 2455069"/>
              <a:gd name="connsiteY33" fmla="*/ 592931 h 594129"/>
              <a:gd name="connsiteX34" fmla="*/ 702469 w 2455069"/>
              <a:gd name="connsiteY34" fmla="*/ 583406 h 594129"/>
              <a:gd name="connsiteX35" fmla="*/ 526257 w 2455069"/>
              <a:gd name="connsiteY35" fmla="*/ 559594 h 594129"/>
              <a:gd name="connsiteX36" fmla="*/ 383382 w 2455069"/>
              <a:gd name="connsiteY36" fmla="*/ 528637 h 594129"/>
              <a:gd name="connsiteX37" fmla="*/ 207169 w 2455069"/>
              <a:gd name="connsiteY37" fmla="*/ 473869 h 594129"/>
              <a:gd name="connsiteX38" fmla="*/ 85725 w 2455069"/>
              <a:gd name="connsiteY38" fmla="*/ 428625 h 594129"/>
              <a:gd name="connsiteX39" fmla="*/ 0 w 2455069"/>
              <a:gd name="connsiteY39" fmla="*/ 381000 h 594129"/>
              <a:gd name="connsiteX40" fmla="*/ 461963 w 2455069"/>
              <a:gd name="connsiteY40" fmla="*/ 261937 h 594129"/>
              <a:gd name="connsiteX41" fmla="*/ 500063 w 2455069"/>
              <a:gd name="connsiteY41" fmla="*/ 285750 h 594129"/>
              <a:gd name="connsiteX42" fmla="*/ 540544 w 2455069"/>
              <a:gd name="connsiteY42" fmla="*/ 302419 h 594129"/>
              <a:gd name="connsiteX43" fmla="*/ 616744 w 2455069"/>
              <a:gd name="connsiteY43" fmla="*/ 321469 h 594129"/>
              <a:gd name="connsiteX44" fmla="*/ 707232 w 2455069"/>
              <a:gd name="connsiteY44" fmla="*/ 333375 h 594129"/>
              <a:gd name="connsiteX45" fmla="*/ 814388 w 2455069"/>
              <a:gd name="connsiteY45" fmla="*/ 352425 h 594129"/>
              <a:gd name="connsiteX46" fmla="*/ 912638 w 2455069"/>
              <a:gd name="connsiteY46" fmla="*/ 360767 h 594129"/>
              <a:gd name="connsiteX47" fmla="*/ 940594 w 2455069"/>
              <a:gd name="connsiteY47" fmla="*/ 364331 h 594129"/>
              <a:gd name="connsiteX48" fmla="*/ 1095375 w 2455069"/>
              <a:gd name="connsiteY48" fmla="*/ 371475 h 594129"/>
              <a:gd name="connsiteX49" fmla="*/ 1266825 w 2455069"/>
              <a:gd name="connsiteY49" fmla="*/ 373856 h 594129"/>
              <a:gd name="connsiteX50" fmla="*/ 1385888 w 2455069"/>
              <a:gd name="connsiteY50" fmla="*/ 364331 h 594129"/>
              <a:gd name="connsiteX51" fmla="*/ 1495425 w 2455069"/>
              <a:gd name="connsiteY51" fmla="*/ 359569 h 594129"/>
              <a:gd name="connsiteX0" fmla="*/ 1409700 w 2369344"/>
              <a:gd name="connsiteY0" fmla="*/ 359569 h 594129"/>
              <a:gd name="connsiteX1" fmla="*/ 1614488 w 2369344"/>
              <a:gd name="connsiteY1" fmla="*/ 338137 h 594129"/>
              <a:gd name="connsiteX2" fmla="*/ 1702594 w 2369344"/>
              <a:gd name="connsiteY2" fmla="*/ 326231 h 594129"/>
              <a:gd name="connsiteX3" fmla="*/ 1888332 w 2369344"/>
              <a:gd name="connsiteY3" fmla="*/ 302419 h 594129"/>
              <a:gd name="connsiteX4" fmla="*/ 2016919 w 2369344"/>
              <a:gd name="connsiteY4" fmla="*/ 280987 h 594129"/>
              <a:gd name="connsiteX5" fmla="*/ 2069307 w 2369344"/>
              <a:gd name="connsiteY5" fmla="*/ 264319 h 594129"/>
              <a:gd name="connsiteX6" fmla="*/ 2133600 w 2369344"/>
              <a:gd name="connsiteY6" fmla="*/ 228600 h 594129"/>
              <a:gd name="connsiteX7" fmla="*/ 2202657 w 2369344"/>
              <a:gd name="connsiteY7" fmla="*/ 180975 h 594129"/>
              <a:gd name="connsiteX8" fmla="*/ 2252663 w 2369344"/>
              <a:gd name="connsiteY8" fmla="*/ 135731 h 594129"/>
              <a:gd name="connsiteX9" fmla="*/ 2288382 w 2369344"/>
              <a:gd name="connsiteY9" fmla="*/ 92869 h 594129"/>
              <a:gd name="connsiteX10" fmla="*/ 2312194 w 2369344"/>
              <a:gd name="connsiteY10" fmla="*/ 57150 h 594129"/>
              <a:gd name="connsiteX11" fmla="*/ 2321719 w 2369344"/>
              <a:gd name="connsiteY11" fmla="*/ 28575 h 594129"/>
              <a:gd name="connsiteX12" fmla="*/ 2328863 w 2369344"/>
              <a:gd name="connsiteY12" fmla="*/ 7144 h 594129"/>
              <a:gd name="connsiteX13" fmla="*/ 2345532 w 2369344"/>
              <a:gd name="connsiteY13" fmla="*/ 0 h 594129"/>
              <a:gd name="connsiteX14" fmla="*/ 2359819 w 2369344"/>
              <a:gd name="connsiteY14" fmla="*/ 2381 h 594129"/>
              <a:gd name="connsiteX15" fmla="*/ 2369344 w 2369344"/>
              <a:gd name="connsiteY15" fmla="*/ 14287 h 594129"/>
              <a:gd name="connsiteX16" fmla="*/ 2369344 w 2369344"/>
              <a:gd name="connsiteY16" fmla="*/ 45244 h 594129"/>
              <a:gd name="connsiteX17" fmla="*/ 2359819 w 2369344"/>
              <a:gd name="connsiteY17" fmla="*/ 92869 h 594129"/>
              <a:gd name="connsiteX18" fmla="*/ 2345532 w 2369344"/>
              <a:gd name="connsiteY18" fmla="*/ 152400 h 594129"/>
              <a:gd name="connsiteX19" fmla="*/ 2326482 w 2369344"/>
              <a:gd name="connsiteY19" fmla="*/ 195262 h 594129"/>
              <a:gd name="connsiteX20" fmla="*/ 2278857 w 2369344"/>
              <a:gd name="connsiteY20" fmla="*/ 271462 h 594129"/>
              <a:gd name="connsiteX21" fmla="*/ 2238375 w 2369344"/>
              <a:gd name="connsiteY21" fmla="*/ 330994 h 594129"/>
              <a:gd name="connsiteX22" fmla="*/ 2200275 w 2369344"/>
              <a:gd name="connsiteY22" fmla="*/ 369094 h 594129"/>
              <a:gd name="connsiteX23" fmla="*/ 2200275 w 2369344"/>
              <a:gd name="connsiteY23" fmla="*/ 371475 h 594129"/>
              <a:gd name="connsiteX24" fmla="*/ 2126457 w 2369344"/>
              <a:gd name="connsiteY24" fmla="*/ 407194 h 594129"/>
              <a:gd name="connsiteX25" fmla="*/ 2055019 w 2369344"/>
              <a:gd name="connsiteY25" fmla="*/ 438150 h 594129"/>
              <a:gd name="connsiteX26" fmla="*/ 1957388 w 2369344"/>
              <a:gd name="connsiteY26" fmla="*/ 469106 h 594129"/>
              <a:gd name="connsiteX27" fmla="*/ 1885950 w 2369344"/>
              <a:gd name="connsiteY27" fmla="*/ 488156 h 594129"/>
              <a:gd name="connsiteX28" fmla="*/ 1702594 w 2369344"/>
              <a:gd name="connsiteY28" fmla="*/ 531019 h 594129"/>
              <a:gd name="connsiteX29" fmla="*/ 1516857 w 2369344"/>
              <a:gd name="connsiteY29" fmla="*/ 552450 h 594129"/>
              <a:gd name="connsiteX30" fmla="*/ 1283494 w 2369344"/>
              <a:gd name="connsiteY30" fmla="*/ 573881 h 594129"/>
              <a:gd name="connsiteX31" fmla="*/ 1059657 w 2369344"/>
              <a:gd name="connsiteY31" fmla="*/ 588169 h 594129"/>
              <a:gd name="connsiteX32" fmla="*/ 838819 w 2369344"/>
              <a:gd name="connsiteY32" fmla="*/ 594129 h 594129"/>
              <a:gd name="connsiteX33" fmla="*/ 812007 w 2369344"/>
              <a:gd name="connsiteY33" fmla="*/ 592931 h 594129"/>
              <a:gd name="connsiteX34" fmla="*/ 616744 w 2369344"/>
              <a:gd name="connsiteY34" fmla="*/ 583406 h 594129"/>
              <a:gd name="connsiteX35" fmla="*/ 440532 w 2369344"/>
              <a:gd name="connsiteY35" fmla="*/ 559594 h 594129"/>
              <a:gd name="connsiteX36" fmla="*/ 297657 w 2369344"/>
              <a:gd name="connsiteY36" fmla="*/ 528637 h 594129"/>
              <a:gd name="connsiteX37" fmla="*/ 121444 w 2369344"/>
              <a:gd name="connsiteY37" fmla="*/ 473869 h 594129"/>
              <a:gd name="connsiteX38" fmla="*/ 0 w 2369344"/>
              <a:gd name="connsiteY38" fmla="*/ 428625 h 594129"/>
              <a:gd name="connsiteX39" fmla="*/ 376238 w 2369344"/>
              <a:gd name="connsiteY39" fmla="*/ 261937 h 594129"/>
              <a:gd name="connsiteX40" fmla="*/ 414338 w 2369344"/>
              <a:gd name="connsiteY40" fmla="*/ 285750 h 594129"/>
              <a:gd name="connsiteX41" fmla="*/ 454819 w 2369344"/>
              <a:gd name="connsiteY41" fmla="*/ 302419 h 594129"/>
              <a:gd name="connsiteX42" fmla="*/ 531019 w 2369344"/>
              <a:gd name="connsiteY42" fmla="*/ 321469 h 594129"/>
              <a:gd name="connsiteX43" fmla="*/ 621507 w 2369344"/>
              <a:gd name="connsiteY43" fmla="*/ 333375 h 594129"/>
              <a:gd name="connsiteX44" fmla="*/ 728663 w 2369344"/>
              <a:gd name="connsiteY44" fmla="*/ 352425 h 594129"/>
              <a:gd name="connsiteX45" fmla="*/ 826913 w 2369344"/>
              <a:gd name="connsiteY45" fmla="*/ 360767 h 594129"/>
              <a:gd name="connsiteX46" fmla="*/ 854869 w 2369344"/>
              <a:gd name="connsiteY46" fmla="*/ 364331 h 594129"/>
              <a:gd name="connsiteX47" fmla="*/ 1009650 w 2369344"/>
              <a:gd name="connsiteY47" fmla="*/ 371475 h 594129"/>
              <a:gd name="connsiteX48" fmla="*/ 1181100 w 2369344"/>
              <a:gd name="connsiteY48" fmla="*/ 373856 h 594129"/>
              <a:gd name="connsiteX49" fmla="*/ 1300163 w 2369344"/>
              <a:gd name="connsiteY49" fmla="*/ 364331 h 594129"/>
              <a:gd name="connsiteX50" fmla="*/ 1409700 w 2369344"/>
              <a:gd name="connsiteY50" fmla="*/ 359569 h 594129"/>
              <a:gd name="connsiteX0" fmla="*/ 1288256 w 2247900"/>
              <a:gd name="connsiteY0" fmla="*/ 359569 h 594129"/>
              <a:gd name="connsiteX1" fmla="*/ 1493044 w 2247900"/>
              <a:gd name="connsiteY1" fmla="*/ 338137 h 594129"/>
              <a:gd name="connsiteX2" fmla="*/ 1581150 w 2247900"/>
              <a:gd name="connsiteY2" fmla="*/ 326231 h 594129"/>
              <a:gd name="connsiteX3" fmla="*/ 1766888 w 2247900"/>
              <a:gd name="connsiteY3" fmla="*/ 302419 h 594129"/>
              <a:gd name="connsiteX4" fmla="*/ 1895475 w 2247900"/>
              <a:gd name="connsiteY4" fmla="*/ 280987 h 594129"/>
              <a:gd name="connsiteX5" fmla="*/ 1947863 w 2247900"/>
              <a:gd name="connsiteY5" fmla="*/ 264319 h 594129"/>
              <a:gd name="connsiteX6" fmla="*/ 2012156 w 2247900"/>
              <a:gd name="connsiteY6" fmla="*/ 228600 h 594129"/>
              <a:gd name="connsiteX7" fmla="*/ 2081213 w 2247900"/>
              <a:gd name="connsiteY7" fmla="*/ 180975 h 594129"/>
              <a:gd name="connsiteX8" fmla="*/ 2131219 w 2247900"/>
              <a:gd name="connsiteY8" fmla="*/ 135731 h 594129"/>
              <a:gd name="connsiteX9" fmla="*/ 2166938 w 2247900"/>
              <a:gd name="connsiteY9" fmla="*/ 92869 h 594129"/>
              <a:gd name="connsiteX10" fmla="*/ 2190750 w 2247900"/>
              <a:gd name="connsiteY10" fmla="*/ 57150 h 594129"/>
              <a:gd name="connsiteX11" fmla="*/ 2200275 w 2247900"/>
              <a:gd name="connsiteY11" fmla="*/ 28575 h 594129"/>
              <a:gd name="connsiteX12" fmla="*/ 2207419 w 2247900"/>
              <a:gd name="connsiteY12" fmla="*/ 7144 h 594129"/>
              <a:gd name="connsiteX13" fmla="*/ 2224088 w 2247900"/>
              <a:gd name="connsiteY13" fmla="*/ 0 h 594129"/>
              <a:gd name="connsiteX14" fmla="*/ 2238375 w 2247900"/>
              <a:gd name="connsiteY14" fmla="*/ 2381 h 594129"/>
              <a:gd name="connsiteX15" fmla="*/ 2247900 w 2247900"/>
              <a:gd name="connsiteY15" fmla="*/ 14287 h 594129"/>
              <a:gd name="connsiteX16" fmla="*/ 2247900 w 2247900"/>
              <a:gd name="connsiteY16" fmla="*/ 45244 h 594129"/>
              <a:gd name="connsiteX17" fmla="*/ 2238375 w 2247900"/>
              <a:gd name="connsiteY17" fmla="*/ 92869 h 594129"/>
              <a:gd name="connsiteX18" fmla="*/ 2224088 w 2247900"/>
              <a:gd name="connsiteY18" fmla="*/ 152400 h 594129"/>
              <a:gd name="connsiteX19" fmla="*/ 2205038 w 2247900"/>
              <a:gd name="connsiteY19" fmla="*/ 195262 h 594129"/>
              <a:gd name="connsiteX20" fmla="*/ 2157413 w 2247900"/>
              <a:gd name="connsiteY20" fmla="*/ 271462 h 594129"/>
              <a:gd name="connsiteX21" fmla="*/ 2116931 w 2247900"/>
              <a:gd name="connsiteY21" fmla="*/ 330994 h 594129"/>
              <a:gd name="connsiteX22" fmla="*/ 2078831 w 2247900"/>
              <a:gd name="connsiteY22" fmla="*/ 369094 h 594129"/>
              <a:gd name="connsiteX23" fmla="*/ 2078831 w 2247900"/>
              <a:gd name="connsiteY23" fmla="*/ 371475 h 594129"/>
              <a:gd name="connsiteX24" fmla="*/ 2005013 w 2247900"/>
              <a:gd name="connsiteY24" fmla="*/ 407194 h 594129"/>
              <a:gd name="connsiteX25" fmla="*/ 1933575 w 2247900"/>
              <a:gd name="connsiteY25" fmla="*/ 438150 h 594129"/>
              <a:gd name="connsiteX26" fmla="*/ 1835944 w 2247900"/>
              <a:gd name="connsiteY26" fmla="*/ 469106 h 594129"/>
              <a:gd name="connsiteX27" fmla="*/ 1764506 w 2247900"/>
              <a:gd name="connsiteY27" fmla="*/ 488156 h 594129"/>
              <a:gd name="connsiteX28" fmla="*/ 1581150 w 2247900"/>
              <a:gd name="connsiteY28" fmla="*/ 531019 h 594129"/>
              <a:gd name="connsiteX29" fmla="*/ 1395413 w 2247900"/>
              <a:gd name="connsiteY29" fmla="*/ 552450 h 594129"/>
              <a:gd name="connsiteX30" fmla="*/ 1162050 w 2247900"/>
              <a:gd name="connsiteY30" fmla="*/ 573881 h 594129"/>
              <a:gd name="connsiteX31" fmla="*/ 938213 w 2247900"/>
              <a:gd name="connsiteY31" fmla="*/ 588169 h 594129"/>
              <a:gd name="connsiteX32" fmla="*/ 717375 w 2247900"/>
              <a:gd name="connsiteY32" fmla="*/ 594129 h 594129"/>
              <a:gd name="connsiteX33" fmla="*/ 690563 w 2247900"/>
              <a:gd name="connsiteY33" fmla="*/ 592931 h 594129"/>
              <a:gd name="connsiteX34" fmla="*/ 495300 w 2247900"/>
              <a:gd name="connsiteY34" fmla="*/ 583406 h 594129"/>
              <a:gd name="connsiteX35" fmla="*/ 319088 w 2247900"/>
              <a:gd name="connsiteY35" fmla="*/ 559594 h 594129"/>
              <a:gd name="connsiteX36" fmla="*/ 176213 w 2247900"/>
              <a:gd name="connsiteY36" fmla="*/ 528637 h 594129"/>
              <a:gd name="connsiteX37" fmla="*/ 0 w 2247900"/>
              <a:gd name="connsiteY37" fmla="*/ 473869 h 594129"/>
              <a:gd name="connsiteX38" fmla="*/ 254794 w 2247900"/>
              <a:gd name="connsiteY38" fmla="*/ 261937 h 594129"/>
              <a:gd name="connsiteX39" fmla="*/ 292894 w 2247900"/>
              <a:gd name="connsiteY39" fmla="*/ 285750 h 594129"/>
              <a:gd name="connsiteX40" fmla="*/ 333375 w 2247900"/>
              <a:gd name="connsiteY40" fmla="*/ 302419 h 594129"/>
              <a:gd name="connsiteX41" fmla="*/ 409575 w 2247900"/>
              <a:gd name="connsiteY41" fmla="*/ 321469 h 594129"/>
              <a:gd name="connsiteX42" fmla="*/ 500063 w 2247900"/>
              <a:gd name="connsiteY42" fmla="*/ 333375 h 594129"/>
              <a:gd name="connsiteX43" fmla="*/ 607219 w 2247900"/>
              <a:gd name="connsiteY43" fmla="*/ 352425 h 594129"/>
              <a:gd name="connsiteX44" fmla="*/ 705469 w 2247900"/>
              <a:gd name="connsiteY44" fmla="*/ 360767 h 594129"/>
              <a:gd name="connsiteX45" fmla="*/ 733425 w 2247900"/>
              <a:gd name="connsiteY45" fmla="*/ 364331 h 594129"/>
              <a:gd name="connsiteX46" fmla="*/ 888206 w 2247900"/>
              <a:gd name="connsiteY46" fmla="*/ 371475 h 594129"/>
              <a:gd name="connsiteX47" fmla="*/ 1059656 w 2247900"/>
              <a:gd name="connsiteY47" fmla="*/ 373856 h 594129"/>
              <a:gd name="connsiteX48" fmla="*/ 1178719 w 2247900"/>
              <a:gd name="connsiteY48" fmla="*/ 364331 h 594129"/>
              <a:gd name="connsiteX49" fmla="*/ 1288256 w 2247900"/>
              <a:gd name="connsiteY49" fmla="*/ 359569 h 594129"/>
              <a:gd name="connsiteX0" fmla="*/ 1112043 w 2071687"/>
              <a:gd name="connsiteY0" fmla="*/ 359569 h 594129"/>
              <a:gd name="connsiteX1" fmla="*/ 1316831 w 2071687"/>
              <a:gd name="connsiteY1" fmla="*/ 338137 h 594129"/>
              <a:gd name="connsiteX2" fmla="*/ 1404937 w 2071687"/>
              <a:gd name="connsiteY2" fmla="*/ 326231 h 594129"/>
              <a:gd name="connsiteX3" fmla="*/ 1590675 w 2071687"/>
              <a:gd name="connsiteY3" fmla="*/ 302419 h 594129"/>
              <a:gd name="connsiteX4" fmla="*/ 1719262 w 2071687"/>
              <a:gd name="connsiteY4" fmla="*/ 280987 h 594129"/>
              <a:gd name="connsiteX5" fmla="*/ 1771650 w 2071687"/>
              <a:gd name="connsiteY5" fmla="*/ 264319 h 594129"/>
              <a:gd name="connsiteX6" fmla="*/ 1835943 w 2071687"/>
              <a:gd name="connsiteY6" fmla="*/ 228600 h 594129"/>
              <a:gd name="connsiteX7" fmla="*/ 1905000 w 2071687"/>
              <a:gd name="connsiteY7" fmla="*/ 180975 h 594129"/>
              <a:gd name="connsiteX8" fmla="*/ 1955006 w 2071687"/>
              <a:gd name="connsiteY8" fmla="*/ 135731 h 594129"/>
              <a:gd name="connsiteX9" fmla="*/ 1990725 w 2071687"/>
              <a:gd name="connsiteY9" fmla="*/ 92869 h 594129"/>
              <a:gd name="connsiteX10" fmla="*/ 2014537 w 2071687"/>
              <a:gd name="connsiteY10" fmla="*/ 57150 h 594129"/>
              <a:gd name="connsiteX11" fmla="*/ 2024062 w 2071687"/>
              <a:gd name="connsiteY11" fmla="*/ 28575 h 594129"/>
              <a:gd name="connsiteX12" fmla="*/ 2031206 w 2071687"/>
              <a:gd name="connsiteY12" fmla="*/ 7144 h 594129"/>
              <a:gd name="connsiteX13" fmla="*/ 2047875 w 2071687"/>
              <a:gd name="connsiteY13" fmla="*/ 0 h 594129"/>
              <a:gd name="connsiteX14" fmla="*/ 2062162 w 2071687"/>
              <a:gd name="connsiteY14" fmla="*/ 2381 h 594129"/>
              <a:gd name="connsiteX15" fmla="*/ 2071687 w 2071687"/>
              <a:gd name="connsiteY15" fmla="*/ 14287 h 594129"/>
              <a:gd name="connsiteX16" fmla="*/ 2071687 w 2071687"/>
              <a:gd name="connsiteY16" fmla="*/ 45244 h 594129"/>
              <a:gd name="connsiteX17" fmla="*/ 2062162 w 2071687"/>
              <a:gd name="connsiteY17" fmla="*/ 92869 h 594129"/>
              <a:gd name="connsiteX18" fmla="*/ 2047875 w 2071687"/>
              <a:gd name="connsiteY18" fmla="*/ 152400 h 594129"/>
              <a:gd name="connsiteX19" fmla="*/ 2028825 w 2071687"/>
              <a:gd name="connsiteY19" fmla="*/ 195262 h 594129"/>
              <a:gd name="connsiteX20" fmla="*/ 1981200 w 2071687"/>
              <a:gd name="connsiteY20" fmla="*/ 271462 h 594129"/>
              <a:gd name="connsiteX21" fmla="*/ 1940718 w 2071687"/>
              <a:gd name="connsiteY21" fmla="*/ 330994 h 594129"/>
              <a:gd name="connsiteX22" fmla="*/ 1902618 w 2071687"/>
              <a:gd name="connsiteY22" fmla="*/ 369094 h 594129"/>
              <a:gd name="connsiteX23" fmla="*/ 1902618 w 2071687"/>
              <a:gd name="connsiteY23" fmla="*/ 371475 h 594129"/>
              <a:gd name="connsiteX24" fmla="*/ 1828800 w 2071687"/>
              <a:gd name="connsiteY24" fmla="*/ 407194 h 594129"/>
              <a:gd name="connsiteX25" fmla="*/ 1757362 w 2071687"/>
              <a:gd name="connsiteY25" fmla="*/ 438150 h 594129"/>
              <a:gd name="connsiteX26" fmla="*/ 1659731 w 2071687"/>
              <a:gd name="connsiteY26" fmla="*/ 469106 h 594129"/>
              <a:gd name="connsiteX27" fmla="*/ 1588293 w 2071687"/>
              <a:gd name="connsiteY27" fmla="*/ 488156 h 594129"/>
              <a:gd name="connsiteX28" fmla="*/ 1404937 w 2071687"/>
              <a:gd name="connsiteY28" fmla="*/ 531019 h 594129"/>
              <a:gd name="connsiteX29" fmla="*/ 1219200 w 2071687"/>
              <a:gd name="connsiteY29" fmla="*/ 552450 h 594129"/>
              <a:gd name="connsiteX30" fmla="*/ 985837 w 2071687"/>
              <a:gd name="connsiteY30" fmla="*/ 573881 h 594129"/>
              <a:gd name="connsiteX31" fmla="*/ 762000 w 2071687"/>
              <a:gd name="connsiteY31" fmla="*/ 588169 h 594129"/>
              <a:gd name="connsiteX32" fmla="*/ 541162 w 2071687"/>
              <a:gd name="connsiteY32" fmla="*/ 594129 h 594129"/>
              <a:gd name="connsiteX33" fmla="*/ 514350 w 2071687"/>
              <a:gd name="connsiteY33" fmla="*/ 592931 h 594129"/>
              <a:gd name="connsiteX34" fmla="*/ 319087 w 2071687"/>
              <a:gd name="connsiteY34" fmla="*/ 583406 h 594129"/>
              <a:gd name="connsiteX35" fmla="*/ 142875 w 2071687"/>
              <a:gd name="connsiteY35" fmla="*/ 559594 h 594129"/>
              <a:gd name="connsiteX36" fmla="*/ 0 w 2071687"/>
              <a:gd name="connsiteY36" fmla="*/ 528637 h 594129"/>
              <a:gd name="connsiteX37" fmla="*/ 78581 w 2071687"/>
              <a:gd name="connsiteY37" fmla="*/ 261937 h 594129"/>
              <a:gd name="connsiteX38" fmla="*/ 116681 w 2071687"/>
              <a:gd name="connsiteY38" fmla="*/ 285750 h 594129"/>
              <a:gd name="connsiteX39" fmla="*/ 157162 w 2071687"/>
              <a:gd name="connsiteY39" fmla="*/ 302419 h 594129"/>
              <a:gd name="connsiteX40" fmla="*/ 233362 w 2071687"/>
              <a:gd name="connsiteY40" fmla="*/ 321469 h 594129"/>
              <a:gd name="connsiteX41" fmla="*/ 323850 w 2071687"/>
              <a:gd name="connsiteY41" fmla="*/ 333375 h 594129"/>
              <a:gd name="connsiteX42" fmla="*/ 431006 w 2071687"/>
              <a:gd name="connsiteY42" fmla="*/ 352425 h 594129"/>
              <a:gd name="connsiteX43" fmla="*/ 529256 w 2071687"/>
              <a:gd name="connsiteY43" fmla="*/ 360767 h 594129"/>
              <a:gd name="connsiteX44" fmla="*/ 557212 w 2071687"/>
              <a:gd name="connsiteY44" fmla="*/ 364331 h 594129"/>
              <a:gd name="connsiteX45" fmla="*/ 711993 w 2071687"/>
              <a:gd name="connsiteY45" fmla="*/ 371475 h 594129"/>
              <a:gd name="connsiteX46" fmla="*/ 883443 w 2071687"/>
              <a:gd name="connsiteY46" fmla="*/ 373856 h 594129"/>
              <a:gd name="connsiteX47" fmla="*/ 1002506 w 2071687"/>
              <a:gd name="connsiteY47" fmla="*/ 364331 h 594129"/>
              <a:gd name="connsiteX48" fmla="*/ 1112043 w 2071687"/>
              <a:gd name="connsiteY48" fmla="*/ 359569 h 594129"/>
              <a:gd name="connsiteX0" fmla="*/ 1112043 w 2071687"/>
              <a:gd name="connsiteY0" fmla="*/ 359569 h 594129"/>
              <a:gd name="connsiteX1" fmla="*/ 1316831 w 2071687"/>
              <a:gd name="connsiteY1" fmla="*/ 338137 h 594129"/>
              <a:gd name="connsiteX2" fmla="*/ 1404937 w 2071687"/>
              <a:gd name="connsiteY2" fmla="*/ 326231 h 594129"/>
              <a:gd name="connsiteX3" fmla="*/ 1590675 w 2071687"/>
              <a:gd name="connsiteY3" fmla="*/ 302419 h 594129"/>
              <a:gd name="connsiteX4" fmla="*/ 1719262 w 2071687"/>
              <a:gd name="connsiteY4" fmla="*/ 280987 h 594129"/>
              <a:gd name="connsiteX5" fmla="*/ 1771650 w 2071687"/>
              <a:gd name="connsiteY5" fmla="*/ 264319 h 594129"/>
              <a:gd name="connsiteX6" fmla="*/ 1835943 w 2071687"/>
              <a:gd name="connsiteY6" fmla="*/ 228600 h 594129"/>
              <a:gd name="connsiteX7" fmla="*/ 1905000 w 2071687"/>
              <a:gd name="connsiteY7" fmla="*/ 180975 h 594129"/>
              <a:gd name="connsiteX8" fmla="*/ 1955006 w 2071687"/>
              <a:gd name="connsiteY8" fmla="*/ 135731 h 594129"/>
              <a:gd name="connsiteX9" fmla="*/ 1990725 w 2071687"/>
              <a:gd name="connsiteY9" fmla="*/ 92869 h 594129"/>
              <a:gd name="connsiteX10" fmla="*/ 2014537 w 2071687"/>
              <a:gd name="connsiteY10" fmla="*/ 57150 h 594129"/>
              <a:gd name="connsiteX11" fmla="*/ 2024062 w 2071687"/>
              <a:gd name="connsiteY11" fmla="*/ 28575 h 594129"/>
              <a:gd name="connsiteX12" fmla="*/ 2031206 w 2071687"/>
              <a:gd name="connsiteY12" fmla="*/ 7144 h 594129"/>
              <a:gd name="connsiteX13" fmla="*/ 2047875 w 2071687"/>
              <a:gd name="connsiteY13" fmla="*/ 0 h 594129"/>
              <a:gd name="connsiteX14" fmla="*/ 2062162 w 2071687"/>
              <a:gd name="connsiteY14" fmla="*/ 2381 h 594129"/>
              <a:gd name="connsiteX15" fmla="*/ 2071687 w 2071687"/>
              <a:gd name="connsiteY15" fmla="*/ 14287 h 594129"/>
              <a:gd name="connsiteX16" fmla="*/ 2071687 w 2071687"/>
              <a:gd name="connsiteY16" fmla="*/ 45244 h 594129"/>
              <a:gd name="connsiteX17" fmla="*/ 2062162 w 2071687"/>
              <a:gd name="connsiteY17" fmla="*/ 92869 h 594129"/>
              <a:gd name="connsiteX18" fmla="*/ 2047875 w 2071687"/>
              <a:gd name="connsiteY18" fmla="*/ 152400 h 594129"/>
              <a:gd name="connsiteX19" fmla="*/ 2028825 w 2071687"/>
              <a:gd name="connsiteY19" fmla="*/ 195262 h 594129"/>
              <a:gd name="connsiteX20" fmla="*/ 1981200 w 2071687"/>
              <a:gd name="connsiteY20" fmla="*/ 271462 h 594129"/>
              <a:gd name="connsiteX21" fmla="*/ 1940718 w 2071687"/>
              <a:gd name="connsiteY21" fmla="*/ 330994 h 594129"/>
              <a:gd name="connsiteX22" fmla="*/ 1902618 w 2071687"/>
              <a:gd name="connsiteY22" fmla="*/ 369094 h 594129"/>
              <a:gd name="connsiteX23" fmla="*/ 1902618 w 2071687"/>
              <a:gd name="connsiteY23" fmla="*/ 371475 h 594129"/>
              <a:gd name="connsiteX24" fmla="*/ 1828800 w 2071687"/>
              <a:gd name="connsiteY24" fmla="*/ 407194 h 594129"/>
              <a:gd name="connsiteX25" fmla="*/ 1757362 w 2071687"/>
              <a:gd name="connsiteY25" fmla="*/ 438150 h 594129"/>
              <a:gd name="connsiteX26" fmla="*/ 1659731 w 2071687"/>
              <a:gd name="connsiteY26" fmla="*/ 469106 h 594129"/>
              <a:gd name="connsiteX27" fmla="*/ 1588293 w 2071687"/>
              <a:gd name="connsiteY27" fmla="*/ 488156 h 594129"/>
              <a:gd name="connsiteX28" fmla="*/ 1404937 w 2071687"/>
              <a:gd name="connsiteY28" fmla="*/ 531019 h 594129"/>
              <a:gd name="connsiteX29" fmla="*/ 1219200 w 2071687"/>
              <a:gd name="connsiteY29" fmla="*/ 552450 h 594129"/>
              <a:gd name="connsiteX30" fmla="*/ 985837 w 2071687"/>
              <a:gd name="connsiteY30" fmla="*/ 573881 h 594129"/>
              <a:gd name="connsiteX31" fmla="*/ 762000 w 2071687"/>
              <a:gd name="connsiteY31" fmla="*/ 588169 h 594129"/>
              <a:gd name="connsiteX32" fmla="*/ 541162 w 2071687"/>
              <a:gd name="connsiteY32" fmla="*/ 594129 h 594129"/>
              <a:gd name="connsiteX33" fmla="*/ 514350 w 2071687"/>
              <a:gd name="connsiteY33" fmla="*/ 592931 h 594129"/>
              <a:gd name="connsiteX34" fmla="*/ 319087 w 2071687"/>
              <a:gd name="connsiteY34" fmla="*/ 583406 h 594129"/>
              <a:gd name="connsiteX35" fmla="*/ 142875 w 2071687"/>
              <a:gd name="connsiteY35" fmla="*/ 559594 h 594129"/>
              <a:gd name="connsiteX36" fmla="*/ 0 w 2071687"/>
              <a:gd name="connsiteY36" fmla="*/ 528637 h 594129"/>
              <a:gd name="connsiteX37" fmla="*/ 116681 w 2071687"/>
              <a:gd name="connsiteY37" fmla="*/ 285750 h 594129"/>
              <a:gd name="connsiteX38" fmla="*/ 157162 w 2071687"/>
              <a:gd name="connsiteY38" fmla="*/ 302419 h 594129"/>
              <a:gd name="connsiteX39" fmla="*/ 233362 w 2071687"/>
              <a:gd name="connsiteY39" fmla="*/ 321469 h 594129"/>
              <a:gd name="connsiteX40" fmla="*/ 323850 w 2071687"/>
              <a:gd name="connsiteY40" fmla="*/ 333375 h 594129"/>
              <a:gd name="connsiteX41" fmla="*/ 431006 w 2071687"/>
              <a:gd name="connsiteY41" fmla="*/ 352425 h 594129"/>
              <a:gd name="connsiteX42" fmla="*/ 529256 w 2071687"/>
              <a:gd name="connsiteY42" fmla="*/ 360767 h 594129"/>
              <a:gd name="connsiteX43" fmla="*/ 557212 w 2071687"/>
              <a:gd name="connsiteY43" fmla="*/ 364331 h 594129"/>
              <a:gd name="connsiteX44" fmla="*/ 711993 w 2071687"/>
              <a:gd name="connsiteY44" fmla="*/ 371475 h 594129"/>
              <a:gd name="connsiteX45" fmla="*/ 883443 w 2071687"/>
              <a:gd name="connsiteY45" fmla="*/ 373856 h 594129"/>
              <a:gd name="connsiteX46" fmla="*/ 1002506 w 2071687"/>
              <a:gd name="connsiteY46" fmla="*/ 364331 h 594129"/>
              <a:gd name="connsiteX47" fmla="*/ 1112043 w 2071687"/>
              <a:gd name="connsiteY47" fmla="*/ 359569 h 594129"/>
              <a:gd name="connsiteX0" fmla="*/ 1112043 w 2071687"/>
              <a:gd name="connsiteY0" fmla="*/ 359569 h 594129"/>
              <a:gd name="connsiteX1" fmla="*/ 1316831 w 2071687"/>
              <a:gd name="connsiteY1" fmla="*/ 338137 h 594129"/>
              <a:gd name="connsiteX2" fmla="*/ 1404937 w 2071687"/>
              <a:gd name="connsiteY2" fmla="*/ 326231 h 594129"/>
              <a:gd name="connsiteX3" fmla="*/ 1590675 w 2071687"/>
              <a:gd name="connsiteY3" fmla="*/ 302419 h 594129"/>
              <a:gd name="connsiteX4" fmla="*/ 1719262 w 2071687"/>
              <a:gd name="connsiteY4" fmla="*/ 280987 h 594129"/>
              <a:gd name="connsiteX5" fmla="*/ 1771650 w 2071687"/>
              <a:gd name="connsiteY5" fmla="*/ 264319 h 594129"/>
              <a:gd name="connsiteX6" fmla="*/ 1835943 w 2071687"/>
              <a:gd name="connsiteY6" fmla="*/ 228600 h 594129"/>
              <a:gd name="connsiteX7" fmla="*/ 1905000 w 2071687"/>
              <a:gd name="connsiteY7" fmla="*/ 180975 h 594129"/>
              <a:gd name="connsiteX8" fmla="*/ 1955006 w 2071687"/>
              <a:gd name="connsiteY8" fmla="*/ 135731 h 594129"/>
              <a:gd name="connsiteX9" fmla="*/ 1990725 w 2071687"/>
              <a:gd name="connsiteY9" fmla="*/ 92869 h 594129"/>
              <a:gd name="connsiteX10" fmla="*/ 2014537 w 2071687"/>
              <a:gd name="connsiteY10" fmla="*/ 57150 h 594129"/>
              <a:gd name="connsiteX11" fmla="*/ 2024062 w 2071687"/>
              <a:gd name="connsiteY11" fmla="*/ 28575 h 594129"/>
              <a:gd name="connsiteX12" fmla="*/ 2031206 w 2071687"/>
              <a:gd name="connsiteY12" fmla="*/ 7144 h 594129"/>
              <a:gd name="connsiteX13" fmla="*/ 2047875 w 2071687"/>
              <a:gd name="connsiteY13" fmla="*/ 0 h 594129"/>
              <a:gd name="connsiteX14" fmla="*/ 2062162 w 2071687"/>
              <a:gd name="connsiteY14" fmla="*/ 2381 h 594129"/>
              <a:gd name="connsiteX15" fmla="*/ 2071687 w 2071687"/>
              <a:gd name="connsiteY15" fmla="*/ 14287 h 594129"/>
              <a:gd name="connsiteX16" fmla="*/ 2071687 w 2071687"/>
              <a:gd name="connsiteY16" fmla="*/ 45244 h 594129"/>
              <a:gd name="connsiteX17" fmla="*/ 2062162 w 2071687"/>
              <a:gd name="connsiteY17" fmla="*/ 92869 h 594129"/>
              <a:gd name="connsiteX18" fmla="*/ 2047875 w 2071687"/>
              <a:gd name="connsiteY18" fmla="*/ 152400 h 594129"/>
              <a:gd name="connsiteX19" fmla="*/ 2028825 w 2071687"/>
              <a:gd name="connsiteY19" fmla="*/ 195262 h 594129"/>
              <a:gd name="connsiteX20" fmla="*/ 1981200 w 2071687"/>
              <a:gd name="connsiteY20" fmla="*/ 271462 h 594129"/>
              <a:gd name="connsiteX21" fmla="*/ 1940718 w 2071687"/>
              <a:gd name="connsiteY21" fmla="*/ 330994 h 594129"/>
              <a:gd name="connsiteX22" fmla="*/ 1902618 w 2071687"/>
              <a:gd name="connsiteY22" fmla="*/ 369094 h 594129"/>
              <a:gd name="connsiteX23" fmla="*/ 1902618 w 2071687"/>
              <a:gd name="connsiteY23" fmla="*/ 371475 h 594129"/>
              <a:gd name="connsiteX24" fmla="*/ 1828800 w 2071687"/>
              <a:gd name="connsiteY24" fmla="*/ 407194 h 594129"/>
              <a:gd name="connsiteX25" fmla="*/ 1757362 w 2071687"/>
              <a:gd name="connsiteY25" fmla="*/ 438150 h 594129"/>
              <a:gd name="connsiteX26" fmla="*/ 1659731 w 2071687"/>
              <a:gd name="connsiteY26" fmla="*/ 469106 h 594129"/>
              <a:gd name="connsiteX27" fmla="*/ 1588293 w 2071687"/>
              <a:gd name="connsiteY27" fmla="*/ 488156 h 594129"/>
              <a:gd name="connsiteX28" fmla="*/ 1404937 w 2071687"/>
              <a:gd name="connsiteY28" fmla="*/ 531019 h 594129"/>
              <a:gd name="connsiteX29" fmla="*/ 1219200 w 2071687"/>
              <a:gd name="connsiteY29" fmla="*/ 552450 h 594129"/>
              <a:gd name="connsiteX30" fmla="*/ 985837 w 2071687"/>
              <a:gd name="connsiteY30" fmla="*/ 573881 h 594129"/>
              <a:gd name="connsiteX31" fmla="*/ 762000 w 2071687"/>
              <a:gd name="connsiteY31" fmla="*/ 588169 h 594129"/>
              <a:gd name="connsiteX32" fmla="*/ 541162 w 2071687"/>
              <a:gd name="connsiteY32" fmla="*/ 594129 h 594129"/>
              <a:gd name="connsiteX33" fmla="*/ 514350 w 2071687"/>
              <a:gd name="connsiteY33" fmla="*/ 592931 h 594129"/>
              <a:gd name="connsiteX34" fmla="*/ 319087 w 2071687"/>
              <a:gd name="connsiteY34" fmla="*/ 583406 h 594129"/>
              <a:gd name="connsiteX35" fmla="*/ 142875 w 2071687"/>
              <a:gd name="connsiteY35" fmla="*/ 559594 h 594129"/>
              <a:gd name="connsiteX36" fmla="*/ 0 w 2071687"/>
              <a:gd name="connsiteY36" fmla="*/ 528637 h 594129"/>
              <a:gd name="connsiteX37" fmla="*/ 157162 w 2071687"/>
              <a:gd name="connsiteY37" fmla="*/ 302419 h 594129"/>
              <a:gd name="connsiteX38" fmla="*/ 233362 w 2071687"/>
              <a:gd name="connsiteY38" fmla="*/ 321469 h 594129"/>
              <a:gd name="connsiteX39" fmla="*/ 323850 w 2071687"/>
              <a:gd name="connsiteY39" fmla="*/ 333375 h 594129"/>
              <a:gd name="connsiteX40" fmla="*/ 431006 w 2071687"/>
              <a:gd name="connsiteY40" fmla="*/ 352425 h 594129"/>
              <a:gd name="connsiteX41" fmla="*/ 529256 w 2071687"/>
              <a:gd name="connsiteY41" fmla="*/ 360767 h 594129"/>
              <a:gd name="connsiteX42" fmla="*/ 557212 w 2071687"/>
              <a:gd name="connsiteY42" fmla="*/ 364331 h 594129"/>
              <a:gd name="connsiteX43" fmla="*/ 711993 w 2071687"/>
              <a:gd name="connsiteY43" fmla="*/ 371475 h 594129"/>
              <a:gd name="connsiteX44" fmla="*/ 883443 w 2071687"/>
              <a:gd name="connsiteY44" fmla="*/ 373856 h 594129"/>
              <a:gd name="connsiteX45" fmla="*/ 1002506 w 2071687"/>
              <a:gd name="connsiteY45" fmla="*/ 364331 h 594129"/>
              <a:gd name="connsiteX46" fmla="*/ 1112043 w 2071687"/>
              <a:gd name="connsiteY46" fmla="*/ 359569 h 594129"/>
              <a:gd name="connsiteX0" fmla="*/ 1112043 w 2071687"/>
              <a:gd name="connsiteY0" fmla="*/ 359569 h 594129"/>
              <a:gd name="connsiteX1" fmla="*/ 1316831 w 2071687"/>
              <a:gd name="connsiteY1" fmla="*/ 338137 h 594129"/>
              <a:gd name="connsiteX2" fmla="*/ 1404937 w 2071687"/>
              <a:gd name="connsiteY2" fmla="*/ 326231 h 594129"/>
              <a:gd name="connsiteX3" fmla="*/ 1590675 w 2071687"/>
              <a:gd name="connsiteY3" fmla="*/ 302419 h 594129"/>
              <a:gd name="connsiteX4" fmla="*/ 1719262 w 2071687"/>
              <a:gd name="connsiteY4" fmla="*/ 280987 h 594129"/>
              <a:gd name="connsiteX5" fmla="*/ 1771650 w 2071687"/>
              <a:gd name="connsiteY5" fmla="*/ 264319 h 594129"/>
              <a:gd name="connsiteX6" fmla="*/ 1835943 w 2071687"/>
              <a:gd name="connsiteY6" fmla="*/ 228600 h 594129"/>
              <a:gd name="connsiteX7" fmla="*/ 1905000 w 2071687"/>
              <a:gd name="connsiteY7" fmla="*/ 180975 h 594129"/>
              <a:gd name="connsiteX8" fmla="*/ 1955006 w 2071687"/>
              <a:gd name="connsiteY8" fmla="*/ 135731 h 594129"/>
              <a:gd name="connsiteX9" fmla="*/ 1990725 w 2071687"/>
              <a:gd name="connsiteY9" fmla="*/ 92869 h 594129"/>
              <a:gd name="connsiteX10" fmla="*/ 2014537 w 2071687"/>
              <a:gd name="connsiteY10" fmla="*/ 57150 h 594129"/>
              <a:gd name="connsiteX11" fmla="*/ 2024062 w 2071687"/>
              <a:gd name="connsiteY11" fmla="*/ 28575 h 594129"/>
              <a:gd name="connsiteX12" fmla="*/ 2031206 w 2071687"/>
              <a:gd name="connsiteY12" fmla="*/ 7144 h 594129"/>
              <a:gd name="connsiteX13" fmla="*/ 2047875 w 2071687"/>
              <a:gd name="connsiteY13" fmla="*/ 0 h 594129"/>
              <a:gd name="connsiteX14" fmla="*/ 2062162 w 2071687"/>
              <a:gd name="connsiteY14" fmla="*/ 2381 h 594129"/>
              <a:gd name="connsiteX15" fmla="*/ 2071687 w 2071687"/>
              <a:gd name="connsiteY15" fmla="*/ 14287 h 594129"/>
              <a:gd name="connsiteX16" fmla="*/ 2071687 w 2071687"/>
              <a:gd name="connsiteY16" fmla="*/ 45244 h 594129"/>
              <a:gd name="connsiteX17" fmla="*/ 2062162 w 2071687"/>
              <a:gd name="connsiteY17" fmla="*/ 92869 h 594129"/>
              <a:gd name="connsiteX18" fmla="*/ 2047875 w 2071687"/>
              <a:gd name="connsiteY18" fmla="*/ 152400 h 594129"/>
              <a:gd name="connsiteX19" fmla="*/ 2028825 w 2071687"/>
              <a:gd name="connsiteY19" fmla="*/ 195262 h 594129"/>
              <a:gd name="connsiteX20" fmla="*/ 1981200 w 2071687"/>
              <a:gd name="connsiteY20" fmla="*/ 271462 h 594129"/>
              <a:gd name="connsiteX21" fmla="*/ 1940718 w 2071687"/>
              <a:gd name="connsiteY21" fmla="*/ 330994 h 594129"/>
              <a:gd name="connsiteX22" fmla="*/ 1902618 w 2071687"/>
              <a:gd name="connsiteY22" fmla="*/ 369094 h 594129"/>
              <a:gd name="connsiteX23" fmla="*/ 1902618 w 2071687"/>
              <a:gd name="connsiteY23" fmla="*/ 371475 h 594129"/>
              <a:gd name="connsiteX24" fmla="*/ 1828800 w 2071687"/>
              <a:gd name="connsiteY24" fmla="*/ 407194 h 594129"/>
              <a:gd name="connsiteX25" fmla="*/ 1757362 w 2071687"/>
              <a:gd name="connsiteY25" fmla="*/ 438150 h 594129"/>
              <a:gd name="connsiteX26" fmla="*/ 1659731 w 2071687"/>
              <a:gd name="connsiteY26" fmla="*/ 469106 h 594129"/>
              <a:gd name="connsiteX27" fmla="*/ 1588293 w 2071687"/>
              <a:gd name="connsiteY27" fmla="*/ 488156 h 594129"/>
              <a:gd name="connsiteX28" fmla="*/ 1404937 w 2071687"/>
              <a:gd name="connsiteY28" fmla="*/ 531019 h 594129"/>
              <a:gd name="connsiteX29" fmla="*/ 1219200 w 2071687"/>
              <a:gd name="connsiteY29" fmla="*/ 552450 h 594129"/>
              <a:gd name="connsiteX30" fmla="*/ 985837 w 2071687"/>
              <a:gd name="connsiteY30" fmla="*/ 573881 h 594129"/>
              <a:gd name="connsiteX31" fmla="*/ 762000 w 2071687"/>
              <a:gd name="connsiteY31" fmla="*/ 588169 h 594129"/>
              <a:gd name="connsiteX32" fmla="*/ 541162 w 2071687"/>
              <a:gd name="connsiteY32" fmla="*/ 594129 h 594129"/>
              <a:gd name="connsiteX33" fmla="*/ 514350 w 2071687"/>
              <a:gd name="connsiteY33" fmla="*/ 592931 h 594129"/>
              <a:gd name="connsiteX34" fmla="*/ 319087 w 2071687"/>
              <a:gd name="connsiteY34" fmla="*/ 583406 h 594129"/>
              <a:gd name="connsiteX35" fmla="*/ 142875 w 2071687"/>
              <a:gd name="connsiteY35" fmla="*/ 559594 h 594129"/>
              <a:gd name="connsiteX36" fmla="*/ 0 w 2071687"/>
              <a:gd name="connsiteY36" fmla="*/ 528637 h 594129"/>
              <a:gd name="connsiteX37" fmla="*/ 233362 w 2071687"/>
              <a:gd name="connsiteY37" fmla="*/ 321469 h 594129"/>
              <a:gd name="connsiteX38" fmla="*/ 323850 w 2071687"/>
              <a:gd name="connsiteY38" fmla="*/ 333375 h 594129"/>
              <a:gd name="connsiteX39" fmla="*/ 431006 w 2071687"/>
              <a:gd name="connsiteY39" fmla="*/ 352425 h 594129"/>
              <a:gd name="connsiteX40" fmla="*/ 529256 w 2071687"/>
              <a:gd name="connsiteY40" fmla="*/ 360767 h 594129"/>
              <a:gd name="connsiteX41" fmla="*/ 557212 w 2071687"/>
              <a:gd name="connsiteY41" fmla="*/ 364331 h 594129"/>
              <a:gd name="connsiteX42" fmla="*/ 711993 w 2071687"/>
              <a:gd name="connsiteY42" fmla="*/ 371475 h 594129"/>
              <a:gd name="connsiteX43" fmla="*/ 883443 w 2071687"/>
              <a:gd name="connsiteY43" fmla="*/ 373856 h 594129"/>
              <a:gd name="connsiteX44" fmla="*/ 1002506 w 2071687"/>
              <a:gd name="connsiteY44" fmla="*/ 364331 h 594129"/>
              <a:gd name="connsiteX45" fmla="*/ 1112043 w 2071687"/>
              <a:gd name="connsiteY45" fmla="*/ 359569 h 594129"/>
              <a:gd name="connsiteX0" fmla="*/ 969168 w 1928812"/>
              <a:gd name="connsiteY0" fmla="*/ 359569 h 594129"/>
              <a:gd name="connsiteX1" fmla="*/ 1173956 w 1928812"/>
              <a:gd name="connsiteY1" fmla="*/ 338137 h 594129"/>
              <a:gd name="connsiteX2" fmla="*/ 1262062 w 1928812"/>
              <a:gd name="connsiteY2" fmla="*/ 326231 h 594129"/>
              <a:gd name="connsiteX3" fmla="*/ 1447800 w 1928812"/>
              <a:gd name="connsiteY3" fmla="*/ 302419 h 594129"/>
              <a:gd name="connsiteX4" fmla="*/ 1576387 w 1928812"/>
              <a:gd name="connsiteY4" fmla="*/ 280987 h 594129"/>
              <a:gd name="connsiteX5" fmla="*/ 1628775 w 1928812"/>
              <a:gd name="connsiteY5" fmla="*/ 264319 h 594129"/>
              <a:gd name="connsiteX6" fmla="*/ 1693068 w 1928812"/>
              <a:gd name="connsiteY6" fmla="*/ 228600 h 594129"/>
              <a:gd name="connsiteX7" fmla="*/ 1762125 w 1928812"/>
              <a:gd name="connsiteY7" fmla="*/ 180975 h 594129"/>
              <a:gd name="connsiteX8" fmla="*/ 1812131 w 1928812"/>
              <a:gd name="connsiteY8" fmla="*/ 135731 h 594129"/>
              <a:gd name="connsiteX9" fmla="*/ 1847850 w 1928812"/>
              <a:gd name="connsiteY9" fmla="*/ 92869 h 594129"/>
              <a:gd name="connsiteX10" fmla="*/ 1871662 w 1928812"/>
              <a:gd name="connsiteY10" fmla="*/ 57150 h 594129"/>
              <a:gd name="connsiteX11" fmla="*/ 1881187 w 1928812"/>
              <a:gd name="connsiteY11" fmla="*/ 28575 h 594129"/>
              <a:gd name="connsiteX12" fmla="*/ 1888331 w 1928812"/>
              <a:gd name="connsiteY12" fmla="*/ 7144 h 594129"/>
              <a:gd name="connsiteX13" fmla="*/ 1905000 w 1928812"/>
              <a:gd name="connsiteY13" fmla="*/ 0 h 594129"/>
              <a:gd name="connsiteX14" fmla="*/ 1919287 w 1928812"/>
              <a:gd name="connsiteY14" fmla="*/ 2381 h 594129"/>
              <a:gd name="connsiteX15" fmla="*/ 1928812 w 1928812"/>
              <a:gd name="connsiteY15" fmla="*/ 14287 h 594129"/>
              <a:gd name="connsiteX16" fmla="*/ 1928812 w 1928812"/>
              <a:gd name="connsiteY16" fmla="*/ 45244 h 594129"/>
              <a:gd name="connsiteX17" fmla="*/ 1919287 w 1928812"/>
              <a:gd name="connsiteY17" fmla="*/ 92869 h 594129"/>
              <a:gd name="connsiteX18" fmla="*/ 1905000 w 1928812"/>
              <a:gd name="connsiteY18" fmla="*/ 152400 h 594129"/>
              <a:gd name="connsiteX19" fmla="*/ 1885950 w 1928812"/>
              <a:gd name="connsiteY19" fmla="*/ 195262 h 594129"/>
              <a:gd name="connsiteX20" fmla="*/ 1838325 w 1928812"/>
              <a:gd name="connsiteY20" fmla="*/ 271462 h 594129"/>
              <a:gd name="connsiteX21" fmla="*/ 1797843 w 1928812"/>
              <a:gd name="connsiteY21" fmla="*/ 330994 h 594129"/>
              <a:gd name="connsiteX22" fmla="*/ 1759743 w 1928812"/>
              <a:gd name="connsiteY22" fmla="*/ 369094 h 594129"/>
              <a:gd name="connsiteX23" fmla="*/ 1759743 w 1928812"/>
              <a:gd name="connsiteY23" fmla="*/ 371475 h 594129"/>
              <a:gd name="connsiteX24" fmla="*/ 1685925 w 1928812"/>
              <a:gd name="connsiteY24" fmla="*/ 407194 h 594129"/>
              <a:gd name="connsiteX25" fmla="*/ 1614487 w 1928812"/>
              <a:gd name="connsiteY25" fmla="*/ 438150 h 594129"/>
              <a:gd name="connsiteX26" fmla="*/ 1516856 w 1928812"/>
              <a:gd name="connsiteY26" fmla="*/ 469106 h 594129"/>
              <a:gd name="connsiteX27" fmla="*/ 1445418 w 1928812"/>
              <a:gd name="connsiteY27" fmla="*/ 488156 h 594129"/>
              <a:gd name="connsiteX28" fmla="*/ 1262062 w 1928812"/>
              <a:gd name="connsiteY28" fmla="*/ 531019 h 594129"/>
              <a:gd name="connsiteX29" fmla="*/ 1076325 w 1928812"/>
              <a:gd name="connsiteY29" fmla="*/ 552450 h 594129"/>
              <a:gd name="connsiteX30" fmla="*/ 842962 w 1928812"/>
              <a:gd name="connsiteY30" fmla="*/ 573881 h 594129"/>
              <a:gd name="connsiteX31" fmla="*/ 619125 w 1928812"/>
              <a:gd name="connsiteY31" fmla="*/ 588169 h 594129"/>
              <a:gd name="connsiteX32" fmla="*/ 398287 w 1928812"/>
              <a:gd name="connsiteY32" fmla="*/ 594129 h 594129"/>
              <a:gd name="connsiteX33" fmla="*/ 371475 w 1928812"/>
              <a:gd name="connsiteY33" fmla="*/ 592931 h 594129"/>
              <a:gd name="connsiteX34" fmla="*/ 176212 w 1928812"/>
              <a:gd name="connsiteY34" fmla="*/ 583406 h 594129"/>
              <a:gd name="connsiteX35" fmla="*/ 0 w 1928812"/>
              <a:gd name="connsiteY35" fmla="*/ 559594 h 594129"/>
              <a:gd name="connsiteX36" fmla="*/ 90487 w 1928812"/>
              <a:gd name="connsiteY36" fmla="*/ 321469 h 594129"/>
              <a:gd name="connsiteX37" fmla="*/ 180975 w 1928812"/>
              <a:gd name="connsiteY37" fmla="*/ 333375 h 594129"/>
              <a:gd name="connsiteX38" fmla="*/ 288131 w 1928812"/>
              <a:gd name="connsiteY38" fmla="*/ 352425 h 594129"/>
              <a:gd name="connsiteX39" fmla="*/ 386381 w 1928812"/>
              <a:gd name="connsiteY39" fmla="*/ 360767 h 594129"/>
              <a:gd name="connsiteX40" fmla="*/ 414337 w 1928812"/>
              <a:gd name="connsiteY40" fmla="*/ 364331 h 594129"/>
              <a:gd name="connsiteX41" fmla="*/ 569118 w 1928812"/>
              <a:gd name="connsiteY41" fmla="*/ 371475 h 594129"/>
              <a:gd name="connsiteX42" fmla="*/ 740568 w 1928812"/>
              <a:gd name="connsiteY42" fmla="*/ 373856 h 594129"/>
              <a:gd name="connsiteX43" fmla="*/ 859631 w 1928812"/>
              <a:gd name="connsiteY43" fmla="*/ 364331 h 594129"/>
              <a:gd name="connsiteX44" fmla="*/ 969168 w 1928812"/>
              <a:gd name="connsiteY44" fmla="*/ 359569 h 594129"/>
              <a:gd name="connsiteX0" fmla="*/ 878681 w 1838325"/>
              <a:gd name="connsiteY0" fmla="*/ 359569 h 594129"/>
              <a:gd name="connsiteX1" fmla="*/ 1083469 w 1838325"/>
              <a:gd name="connsiteY1" fmla="*/ 338137 h 594129"/>
              <a:gd name="connsiteX2" fmla="*/ 1171575 w 1838325"/>
              <a:gd name="connsiteY2" fmla="*/ 326231 h 594129"/>
              <a:gd name="connsiteX3" fmla="*/ 1357313 w 1838325"/>
              <a:gd name="connsiteY3" fmla="*/ 302419 h 594129"/>
              <a:gd name="connsiteX4" fmla="*/ 1485900 w 1838325"/>
              <a:gd name="connsiteY4" fmla="*/ 280987 h 594129"/>
              <a:gd name="connsiteX5" fmla="*/ 1538288 w 1838325"/>
              <a:gd name="connsiteY5" fmla="*/ 264319 h 594129"/>
              <a:gd name="connsiteX6" fmla="*/ 1602581 w 1838325"/>
              <a:gd name="connsiteY6" fmla="*/ 228600 h 594129"/>
              <a:gd name="connsiteX7" fmla="*/ 1671638 w 1838325"/>
              <a:gd name="connsiteY7" fmla="*/ 180975 h 594129"/>
              <a:gd name="connsiteX8" fmla="*/ 1721644 w 1838325"/>
              <a:gd name="connsiteY8" fmla="*/ 135731 h 594129"/>
              <a:gd name="connsiteX9" fmla="*/ 1757363 w 1838325"/>
              <a:gd name="connsiteY9" fmla="*/ 92869 h 594129"/>
              <a:gd name="connsiteX10" fmla="*/ 1781175 w 1838325"/>
              <a:gd name="connsiteY10" fmla="*/ 57150 h 594129"/>
              <a:gd name="connsiteX11" fmla="*/ 1790700 w 1838325"/>
              <a:gd name="connsiteY11" fmla="*/ 28575 h 594129"/>
              <a:gd name="connsiteX12" fmla="*/ 1797844 w 1838325"/>
              <a:gd name="connsiteY12" fmla="*/ 7144 h 594129"/>
              <a:gd name="connsiteX13" fmla="*/ 1814513 w 1838325"/>
              <a:gd name="connsiteY13" fmla="*/ 0 h 594129"/>
              <a:gd name="connsiteX14" fmla="*/ 1828800 w 1838325"/>
              <a:gd name="connsiteY14" fmla="*/ 2381 h 594129"/>
              <a:gd name="connsiteX15" fmla="*/ 1838325 w 1838325"/>
              <a:gd name="connsiteY15" fmla="*/ 14287 h 594129"/>
              <a:gd name="connsiteX16" fmla="*/ 1838325 w 1838325"/>
              <a:gd name="connsiteY16" fmla="*/ 45244 h 594129"/>
              <a:gd name="connsiteX17" fmla="*/ 1828800 w 1838325"/>
              <a:gd name="connsiteY17" fmla="*/ 92869 h 594129"/>
              <a:gd name="connsiteX18" fmla="*/ 1814513 w 1838325"/>
              <a:gd name="connsiteY18" fmla="*/ 152400 h 594129"/>
              <a:gd name="connsiteX19" fmla="*/ 1795463 w 1838325"/>
              <a:gd name="connsiteY19" fmla="*/ 195262 h 594129"/>
              <a:gd name="connsiteX20" fmla="*/ 1747838 w 1838325"/>
              <a:gd name="connsiteY20" fmla="*/ 271462 h 594129"/>
              <a:gd name="connsiteX21" fmla="*/ 1707356 w 1838325"/>
              <a:gd name="connsiteY21" fmla="*/ 330994 h 594129"/>
              <a:gd name="connsiteX22" fmla="*/ 1669256 w 1838325"/>
              <a:gd name="connsiteY22" fmla="*/ 369094 h 594129"/>
              <a:gd name="connsiteX23" fmla="*/ 1669256 w 1838325"/>
              <a:gd name="connsiteY23" fmla="*/ 371475 h 594129"/>
              <a:gd name="connsiteX24" fmla="*/ 1595438 w 1838325"/>
              <a:gd name="connsiteY24" fmla="*/ 407194 h 594129"/>
              <a:gd name="connsiteX25" fmla="*/ 1524000 w 1838325"/>
              <a:gd name="connsiteY25" fmla="*/ 438150 h 594129"/>
              <a:gd name="connsiteX26" fmla="*/ 1426369 w 1838325"/>
              <a:gd name="connsiteY26" fmla="*/ 469106 h 594129"/>
              <a:gd name="connsiteX27" fmla="*/ 1354931 w 1838325"/>
              <a:gd name="connsiteY27" fmla="*/ 488156 h 594129"/>
              <a:gd name="connsiteX28" fmla="*/ 1171575 w 1838325"/>
              <a:gd name="connsiteY28" fmla="*/ 531019 h 594129"/>
              <a:gd name="connsiteX29" fmla="*/ 985838 w 1838325"/>
              <a:gd name="connsiteY29" fmla="*/ 552450 h 594129"/>
              <a:gd name="connsiteX30" fmla="*/ 752475 w 1838325"/>
              <a:gd name="connsiteY30" fmla="*/ 573881 h 594129"/>
              <a:gd name="connsiteX31" fmla="*/ 528638 w 1838325"/>
              <a:gd name="connsiteY31" fmla="*/ 588169 h 594129"/>
              <a:gd name="connsiteX32" fmla="*/ 307800 w 1838325"/>
              <a:gd name="connsiteY32" fmla="*/ 594129 h 594129"/>
              <a:gd name="connsiteX33" fmla="*/ 280988 w 1838325"/>
              <a:gd name="connsiteY33" fmla="*/ 592931 h 594129"/>
              <a:gd name="connsiteX34" fmla="*/ 85725 w 1838325"/>
              <a:gd name="connsiteY34" fmla="*/ 583406 h 594129"/>
              <a:gd name="connsiteX35" fmla="*/ 0 w 1838325"/>
              <a:gd name="connsiteY35" fmla="*/ 321469 h 594129"/>
              <a:gd name="connsiteX36" fmla="*/ 90488 w 1838325"/>
              <a:gd name="connsiteY36" fmla="*/ 333375 h 594129"/>
              <a:gd name="connsiteX37" fmla="*/ 197644 w 1838325"/>
              <a:gd name="connsiteY37" fmla="*/ 352425 h 594129"/>
              <a:gd name="connsiteX38" fmla="*/ 295894 w 1838325"/>
              <a:gd name="connsiteY38" fmla="*/ 360767 h 594129"/>
              <a:gd name="connsiteX39" fmla="*/ 323850 w 1838325"/>
              <a:gd name="connsiteY39" fmla="*/ 364331 h 594129"/>
              <a:gd name="connsiteX40" fmla="*/ 478631 w 1838325"/>
              <a:gd name="connsiteY40" fmla="*/ 371475 h 594129"/>
              <a:gd name="connsiteX41" fmla="*/ 650081 w 1838325"/>
              <a:gd name="connsiteY41" fmla="*/ 373856 h 594129"/>
              <a:gd name="connsiteX42" fmla="*/ 769144 w 1838325"/>
              <a:gd name="connsiteY42" fmla="*/ 364331 h 594129"/>
              <a:gd name="connsiteX43" fmla="*/ 878681 w 1838325"/>
              <a:gd name="connsiteY43" fmla="*/ 359569 h 594129"/>
              <a:gd name="connsiteX0" fmla="*/ 792956 w 1752600"/>
              <a:gd name="connsiteY0" fmla="*/ 359569 h 594129"/>
              <a:gd name="connsiteX1" fmla="*/ 997744 w 1752600"/>
              <a:gd name="connsiteY1" fmla="*/ 338137 h 594129"/>
              <a:gd name="connsiteX2" fmla="*/ 1085850 w 1752600"/>
              <a:gd name="connsiteY2" fmla="*/ 326231 h 594129"/>
              <a:gd name="connsiteX3" fmla="*/ 1271588 w 1752600"/>
              <a:gd name="connsiteY3" fmla="*/ 302419 h 594129"/>
              <a:gd name="connsiteX4" fmla="*/ 1400175 w 1752600"/>
              <a:gd name="connsiteY4" fmla="*/ 280987 h 594129"/>
              <a:gd name="connsiteX5" fmla="*/ 1452563 w 1752600"/>
              <a:gd name="connsiteY5" fmla="*/ 264319 h 594129"/>
              <a:gd name="connsiteX6" fmla="*/ 1516856 w 1752600"/>
              <a:gd name="connsiteY6" fmla="*/ 228600 h 594129"/>
              <a:gd name="connsiteX7" fmla="*/ 1585913 w 1752600"/>
              <a:gd name="connsiteY7" fmla="*/ 180975 h 594129"/>
              <a:gd name="connsiteX8" fmla="*/ 1635919 w 1752600"/>
              <a:gd name="connsiteY8" fmla="*/ 135731 h 594129"/>
              <a:gd name="connsiteX9" fmla="*/ 1671638 w 1752600"/>
              <a:gd name="connsiteY9" fmla="*/ 92869 h 594129"/>
              <a:gd name="connsiteX10" fmla="*/ 1695450 w 1752600"/>
              <a:gd name="connsiteY10" fmla="*/ 57150 h 594129"/>
              <a:gd name="connsiteX11" fmla="*/ 1704975 w 1752600"/>
              <a:gd name="connsiteY11" fmla="*/ 28575 h 594129"/>
              <a:gd name="connsiteX12" fmla="*/ 1712119 w 1752600"/>
              <a:gd name="connsiteY12" fmla="*/ 7144 h 594129"/>
              <a:gd name="connsiteX13" fmla="*/ 1728788 w 1752600"/>
              <a:gd name="connsiteY13" fmla="*/ 0 h 594129"/>
              <a:gd name="connsiteX14" fmla="*/ 1743075 w 1752600"/>
              <a:gd name="connsiteY14" fmla="*/ 2381 h 594129"/>
              <a:gd name="connsiteX15" fmla="*/ 1752600 w 1752600"/>
              <a:gd name="connsiteY15" fmla="*/ 14287 h 594129"/>
              <a:gd name="connsiteX16" fmla="*/ 1752600 w 1752600"/>
              <a:gd name="connsiteY16" fmla="*/ 45244 h 594129"/>
              <a:gd name="connsiteX17" fmla="*/ 1743075 w 1752600"/>
              <a:gd name="connsiteY17" fmla="*/ 92869 h 594129"/>
              <a:gd name="connsiteX18" fmla="*/ 1728788 w 1752600"/>
              <a:gd name="connsiteY18" fmla="*/ 152400 h 594129"/>
              <a:gd name="connsiteX19" fmla="*/ 1709738 w 1752600"/>
              <a:gd name="connsiteY19" fmla="*/ 195262 h 594129"/>
              <a:gd name="connsiteX20" fmla="*/ 1662113 w 1752600"/>
              <a:gd name="connsiteY20" fmla="*/ 271462 h 594129"/>
              <a:gd name="connsiteX21" fmla="*/ 1621631 w 1752600"/>
              <a:gd name="connsiteY21" fmla="*/ 330994 h 594129"/>
              <a:gd name="connsiteX22" fmla="*/ 1583531 w 1752600"/>
              <a:gd name="connsiteY22" fmla="*/ 369094 h 594129"/>
              <a:gd name="connsiteX23" fmla="*/ 1583531 w 1752600"/>
              <a:gd name="connsiteY23" fmla="*/ 371475 h 594129"/>
              <a:gd name="connsiteX24" fmla="*/ 1509713 w 1752600"/>
              <a:gd name="connsiteY24" fmla="*/ 407194 h 594129"/>
              <a:gd name="connsiteX25" fmla="*/ 1438275 w 1752600"/>
              <a:gd name="connsiteY25" fmla="*/ 438150 h 594129"/>
              <a:gd name="connsiteX26" fmla="*/ 1340644 w 1752600"/>
              <a:gd name="connsiteY26" fmla="*/ 469106 h 594129"/>
              <a:gd name="connsiteX27" fmla="*/ 1269206 w 1752600"/>
              <a:gd name="connsiteY27" fmla="*/ 488156 h 594129"/>
              <a:gd name="connsiteX28" fmla="*/ 1085850 w 1752600"/>
              <a:gd name="connsiteY28" fmla="*/ 531019 h 594129"/>
              <a:gd name="connsiteX29" fmla="*/ 900113 w 1752600"/>
              <a:gd name="connsiteY29" fmla="*/ 552450 h 594129"/>
              <a:gd name="connsiteX30" fmla="*/ 666750 w 1752600"/>
              <a:gd name="connsiteY30" fmla="*/ 573881 h 594129"/>
              <a:gd name="connsiteX31" fmla="*/ 442913 w 1752600"/>
              <a:gd name="connsiteY31" fmla="*/ 588169 h 594129"/>
              <a:gd name="connsiteX32" fmla="*/ 222075 w 1752600"/>
              <a:gd name="connsiteY32" fmla="*/ 594129 h 594129"/>
              <a:gd name="connsiteX33" fmla="*/ 195263 w 1752600"/>
              <a:gd name="connsiteY33" fmla="*/ 592931 h 594129"/>
              <a:gd name="connsiteX34" fmla="*/ 0 w 1752600"/>
              <a:gd name="connsiteY34" fmla="*/ 583406 h 594129"/>
              <a:gd name="connsiteX35" fmla="*/ 4763 w 1752600"/>
              <a:gd name="connsiteY35" fmla="*/ 333375 h 594129"/>
              <a:gd name="connsiteX36" fmla="*/ 111919 w 1752600"/>
              <a:gd name="connsiteY36" fmla="*/ 352425 h 594129"/>
              <a:gd name="connsiteX37" fmla="*/ 210169 w 1752600"/>
              <a:gd name="connsiteY37" fmla="*/ 360767 h 594129"/>
              <a:gd name="connsiteX38" fmla="*/ 238125 w 1752600"/>
              <a:gd name="connsiteY38" fmla="*/ 364331 h 594129"/>
              <a:gd name="connsiteX39" fmla="*/ 392906 w 1752600"/>
              <a:gd name="connsiteY39" fmla="*/ 371475 h 594129"/>
              <a:gd name="connsiteX40" fmla="*/ 564356 w 1752600"/>
              <a:gd name="connsiteY40" fmla="*/ 373856 h 594129"/>
              <a:gd name="connsiteX41" fmla="*/ 683419 w 1752600"/>
              <a:gd name="connsiteY41" fmla="*/ 364331 h 594129"/>
              <a:gd name="connsiteX42" fmla="*/ 792956 w 1752600"/>
              <a:gd name="connsiteY42" fmla="*/ 359569 h 594129"/>
              <a:gd name="connsiteX0" fmla="*/ 806847 w 1766491"/>
              <a:gd name="connsiteY0" fmla="*/ 359569 h 594129"/>
              <a:gd name="connsiteX1" fmla="*/ 1011635 w 1766491"/>
              <a:gd name="connsiteY1" fmla="*/ 338137 h 594129"/>
              <a:gd name="connsiteX2" fmla="*/ 1099741 w 1766491"/>
              <a:gd name="connsiteY2" fmla="*/ 326231 h 594129"/>
              <a:gd name="connsiteX3" fmla="*/ 1285479 w 1766491"/>
              <a:gd name="connsiteY3" fmla="*/ 302419 h 594129"/>
              <a:gd name="connsiteX4" fmla="*/ 1414066 w 1766491"/>
              <a:gd name="connsiteY4" fmla="*/ 280987 h 594129"/>
              <a:gd name="connsiteX5" fmla="*/ 1466454 w 1766491"/>
              <a:gd name="connsiteY5" fmla="*/ 264319 h 594129"/>
              <a:gd name="connsiteX6" fmla="*/ 1530747 w 1766491"/>
              <a:gd name="connsiteY6" fmla="*/ 228600 h 594129"/>
              <a:gd name="connsiteX7" fmla="*/ 1599804 w 1766491"/>
              <a:gd name="connsiteY7" fmla="*/ 180975 h 594129"/>
              <a:gd name="connsiteX8" fmla="*/ 1649810 w 1766491"/>
              <a:gd name="connsiteY8" fmla="*/ 135731 h 594129"/>
              <a:gd name="connsiteX9" fmla="*/ 1685529 w 1766491"/>
              <a:gd name="connsiteY9" fmla="*/ 92869 h 594129"/>
              <a:gd name="connsiteX10" fmla="*/ 1709341 w 1766491"/>
              <a:gd name="connsiteY10" fmla="*/ 57150 h 594129"/>
              <a:gd name="connsiteX11" fmla="*/ 1718866 w 1766491"/>
              <a:gd name="connsiteY11" fmla="*/ 28575 h 594129"/>
              <a:gd name="connsiteX12" fmla="*/ 1726010 w 1766491"/>
              <a:gd name="connsiteY12" fmla="*/ 7144 h 594129"/>
              <a:gd name="connsiteX13" fmla="*/ 1742679 w 1766491"/>
              <a:gd name="connsiteY13" fmla="*/ 0 h 594129"/>
              <a:gd name="connsiteX14" fmla="*/ 1756966 w 1766491"/>
              <a:gd name="connsiteY14" fmla="*/ 2381 h 594129"/>
              <a:gd name="connsiteX15" fmla="*/ 1766491 w 1766491"/>
              <a:gd name="connsiteY15" fmla="*/ 14287 h 594129"/>
              <a:gd name="connsiteX16" fmla="*/ 1766491 w 1766491"/>
              <a:gd name="connsiteY16" fmla="*/ 45244 h 594129"/>
              <a:gd name="connsiteX17" fmla="*/ 1756966 w 1766491"/>
              <a:gd name="connsiteY17" fmla="*/ 92869 h 594129"/>
              <a:gd name="connsiteX18" fmla="*/ 1742679 w 1766491"/>
              <a:gd name="connsiteY18" fmla="*/ 152400 h 594129"/>
              <a:gd name="connsiteX19" fmla="*/ 1723629 w 1766491"/>
              <a:gd name="connsiteY19" fmla="*/ 195262 h 594129"/>
              <a:gd name="connsiteX20" fmla="*/ 1676004 w 1766491"/>
              <a:gd name="connsiteY20" fmla="*/ 271462 h 594129"/>
              <a:gd name="connsiteX21" fmla="*/ 1635522 w 1766491"/>
              <a:gd name="connsiteY21" fmla="*/ 330994 h 594129"/>
              <a:gd name="connsiteX22" fmla="*/ 1597422 w 1766491"/>
              <a:gd name="connsiteY22" fmla="*/ 369094 h 594129"/>
              <a:gd name="connsiteX23" fmla="*/ 1597422 w 1766491"/>
              <a:gd name="connsiteY23" fmla="*/ 371475 h 594129"/>
              <a:gd name="connsiteX24" fmla="*/ 1523604 w 1766491"/>
              <a:gd name="connsiteY24" fmla="*/ 407194 h 594129"/>
              <a:gd name="connsiteX25" fmla="*/ 1452166 w 1766491"/>
              <a:gd name="connsiteY25" fmla="*/ 438150 h 594129"/>
              <a:gd name="connsiteX26" fmla="*/ 1354535 w 1766491"/>
              <a:gd name="connsiteY26" fmla="*/ 469106 h 594129"/>
              <a:gd name="connsiteX27" fmla="*/ 1283097 w 1766491"/>
              <a:gd name="connsiteY27" fmla="*/ 488156 h 594129"/>
              <a:gd name="connsiteX28" fmla="*/ 1099741 w 1766491"/>
              <a:gd name="connsiteY28" fmla="*/ 531019 h 594129"/>
              <a:gd name="connsiteX29" fmla="*/ 914004 w 1766491"/>
              <a:gd name="connsiteY29" fmla="*/ 552450 h 594129"/>
              <a:gd name="connsiteX30" fmla="*/ 680641 w 1766491"/>
              <a:gd name="connsiteY30" fmla="*/ 573881 h 594129"/>
              <a:gd name="connsiteX31" fmla="*/ 456804 w 1766491"/>
              <a:gd name="connsiteY31" fmla="*/ 588169 h 594129"/>
              <a:gd name="connsiteX32" fmla="*/ 235966 w 1766491"/>
              <a:gd name="connsiteY32" fmla="*/ 594129 h 594129"/>
              <a:gd name="connsiteX33" fmla="*/ 209154 w 1766491"/>
              <a:gd name="connsiteY33" fmla="*/ 592931 h 594129"/>
              <a:gd name="connsiteX34" fmla="*/ 13891 w 1766491"/>
              <a:gd name="connsiteY34" fmla="*/ 583406 h 594129"/>
              <a:gd name="connsiteX35" fmla="*/ 125810 w 1766491"/>
              <a:gd name="connsiteY35" fmla="*/ 352425 h 594129"/>
              <a:gd name="connsiteX36" fmla="*/ 224060 w 1766491"/>
              <a:gd name="connsiteY36" fmla="*/ 360767 h 594129"/>
              <a:gd name="connsiteX37" fmla="*/ 252016 w 1766491"/>
              <a:gd name="connsiteY37" fmla="*/ 364331 h 594129"/>
              <a:gd name="connsiteX38" fmla="*/ 406797 w 1766491"/>
              <a:gd name="connsiteY38" fmla="*/ 371475 h 594129"/>
              <a:gd name="connsiteX39" fmla="*/ 578247 w 1766491"/>
              <a:gd name="connsiteY39" fmla="*/ 373856 h 594129"/>
              <a:gd name="connsiteX40" fmla="*/ 697310 w 1766491"/>
              <a:gd name="connsiteY40" fmla="*/ 364331 h 594129"/>
              <a:gd name="connsiteX41" fmla="*/ 806847 w 1766491"/>
              <a:gd name="connsiteY41" fmla="*/ 359569 h 594129"/>
              <a:gd name="connsiteX0" fmla="*/ 792956 w 1752600"/>
              <a:gd name="connsiteY0" fmla="*/ 359569 h 594129"/>
              <a:gd name="connsiteX1" fmla="*/ 997744 w 1752600"/>
              <a:gd name="connsiteY1" fmla="*/ 338137 h 594129"/>
              <a:gd name="connsiteX2" fmla="*/ 1085850 w 1752600"/>
              <a:gd name="connsiteY2" fmla="*/ 326231 h 594129"/>
              <a:gd name="connsiteX3" fmla="*/ 1271588 w 1752600"/>
              <a:gd name="connsiteY3" fmla="*/ 302419 h 594129"/>
              <a:gd name="connsiteX4" fmla="*/ 1400175 w 1752600"/>
              <a:gd name="connsiteY4" fmla="*/ 280987 h 594129"/>
              <a:gd name="connsiteX5" fmla="*/ 1452563 w 1752600"/>
              <a:gd name="connsiteY5" fmla="*/ 264319 h 594129"/>
              <a:gd name="connsiteX6" fmla="*/ 1516856 w 1752600"/>
              <a:gd name="connsiteY6" fmla="*/ 228600 h 594129"/>
              <a:gd name="connsiteX7" fmla="*/ 1585913 w 1752600"/>
              <a:gd name="connsiteY7" fmla="*/ 180975 h 594129"/>
              <a:gd name="connsiteX8" fmla="*/ 1635919 w 1752600"/>
              <a:gd name="connsiteY8" fmla="*/ 135731 h 594129"/>
              <a:gd name="connsiteX9" fmla="*/ 1671638 w 1752600"/>
              <a:gd name="connsiteY9" fmla="*/ 92869 h 594129"/>
              <a:gd name="connsiteX10" fmla="*/ 1695450 w 1752600"/>
              <a:gd name="connsiteY10" fmla="*/ 57150 h 594129"/>
              <a:gd name="connsiteX11" fmla="*/ 1704975 w 1752600"/>
              <a:gd name="connsiteY11" fmla="*/ 28575 h 594129"/>
              <a:gd name="connsiteX12" fmla="*/ 1712119 w 1752600"/>
              <a:gd name="connsiteY12" fmla="*/ 7144 h 594129"/>
              <a:gd name="connsiteX13" fmla="*/ 1728788 w 1752600"/>
              <a:gd name="connsiteY13" fmla="*/ 0 h 594129"/>
              <a:gd name="connsiteX14" fmla="*/ 1743075 w 1752600"/>
              <a:gd name="connsiteY14" fmla="*/ 2381 h 594129"/>
              <a:gd name="connsiteX15" fmla="*/ 1752600 w 1752600"/>
              <a:gd name="connsiteY15" fmla="*/ 14287 h 594129"/>
              <a:gd name="connsiteX16" fmla="*/ 1752600 w 1752600"/>
              <a:gd name="connsiteY16" fmla="*/ 45244 h 594129"/>
              <a:gd name="connsiteX17" fmla="*/ 1743075 w 1752600"/>
              <a:gd name="connsiteY17" fmla="*/ 92869 h 594129"/>
              <a:gd name="connsiteX18" fmla="*/ 1728788 w 1752600"/>
              <a:gd name="connsiteY18" fmla="*/ 152400 h 594129"/>
              <a:gd name="connsiteX19" fmla="*/ 1709738 w 1752600"/>
              <a:gd name="connsiteY19" fmla="*/ 195262 h 594129"/>
              <a:gd name="connsiteX20" fmla="*/ 1662113 w 1752600"/>
              <a:gd name="connsiteY20" fmla="*/ 271462 h 594129"/>
              <a:gd name="connsiteX21" fmla="*/ 1621631 w 1752600"/>
              <a:gd name="connsiteY21" fmla="*/ 330994 h 594129"/>
              <a:gd name="connsiteX22" fmla="*/ 1583531 w 1752600"/>
              <a:gd name="connsiteY22" fmla="*/ 369094 h 594129"/>
              <a:gd name="connsiteX23" fmla="*/ 1583531 w 1752600"/>
              <a:gd name="connsiteY23" fmla="*/ 371475 h 594129"/>
              <a:gd name="connsiteX24" fmla="*/ 1509713 w 1752600"/>
              <a:gd name="connsiteY24" fmla="*/ 407194 h 594129"/>
              <a:gd name="connsiteX25" fmla="*/ 1438275 w 1752600"/>
              <a:gd name="connsiteY25" fmla="*/ 438150 h 594129"/>
              <a:gd name="connsiteX26" fmla="*/ 1340644 w 1752600"/>
              <a:gd name="connsiteY26" fmla="*/ 469106 h 594129"/>
              <a:gd name="connsiteX27" fmla="*/ 1269206 w 1752600"/>
              <a:gd name="connsiteY27" fmla="*/ 488156 h 594129"/>
              <a:gd name="connsiteX28" fmla="*/ 1085850 w 1752600"/>
              <a:gd name="connsiteY28" fmla="*/ 531019 h 594129"/>
              <a:gd name="connsiteX29" fmla="*/ 900113 w 1752600"/>
              <a:gd name="connsiteY29" fmla="*/ 552450 h 594129"/>
              <a:gd name="connsiteX30" fmla="*/ 666750 w 1752600"/>
              <a:gd name="connsiteY30" fmla="*/ 573881 h 594129"/>
              <a:gd name="connsiteX31" fmla="*/ 442913 w 1752600"/>
              <a:gd name="connsiteY31" fmla="*/ 588169 h 594129"/>
              <a:gd name="connsiteX32" fmla="*/ 222075 w 1752600"/>
              <a:gd name="connsiteY32" fmla="*/ 594129 h 594129"/>
              <a:gd name="connsiteX33" fmla="*/ 195263 w 1752600"/>
              <a:gd name="connsiteY33" fmla="*/ 592931 h 594129"/>
              <a:gd name="connsiteX34" fmla="*/ 0 w 1752600"/>
              <a:gd name="connsiteY34" fmla="*/ 583406 h 594129"/>
              <a:gd name="connsiteX35" fmla="*/ 210169 w 1752600"/>
              <a:gd name="connsiteY35" fmla="*/ 360767 h 594129"/>
              <a:gd name="connsiteX36" fmla="*/ 238125 w 1752600"/>
              <a:gd name="connsiteY36" fmla="*/ 364331 h 594129"/>
              <a:gd name="connsiteX37" fmla="*/ 392906 w 1752600"/>
              <a:gd name="connsiteY37" fmla="*/ 371475 h 594129"/>
              <a:gd name="connsiteX38" fmla="*/ 564356 w 1752600"/>
              <a:gd name="connsiteY38" fmla="*/ 373856 h 594129"/>
              <a:gd name="connsiteX39" fmla="*/ 683419 w 1752600"/>
              <a:gd name="connsiteY39" fmla="*/ 364331 h 594129"/>
              <a:gd name="connsiteX40" fmla="*/ 792956 w 1752600"/>
              <a:gd name="connsiteY40" fmla="*/ 359569 h 594129"/>
              <a:gd name="connsiteX0" fmla="*/ 597693 w 1557337"/>
              <a:gd name="connsiteY0" fmla="*/ 359569 h 594129"/>
              <a:gd name="connsiteX1" fmla="*/ 802481 w 1557337"/>
              <a:gd name="connsiteY1" fmla="*/ 338137 h 594129"/>
              <a:gd name="connsiteX2" fmla="*/ 890587 w 1557337"/>
              <a:gd name="connsiteY2" fmla="*/ 326231 h 594129"/>
              <a:gd name="connsiteX3" fmla="*/ 1076325 w 1557337"/>
              <a:gd name="connsiteY3" fmla="*/ 302419 h 594129"/>
              <a:gd name="connsiteX4" fmla="*/ 1204912 w 1557337"/>
              <a:gd name="connsiteY4" fmla="*/ 280987 h 594129"/>
              <a:gd name="connsiteX5" fmla="*/ 1257300 w 1557337"/>
              <a:gd name="connsiteY5" fmla="*/ 264319 h 594129"/>
              <a:gd name="connsiteX6" fmla="*/ 1321593 w 1557337"/>
              <a:gd name="connsiteY6" fmla="*/ 228600 h 594129"/>
              <a:gd name="connsiteX7" fmla="*/ 1390650 w 1557337"/>
              <a:gd name="connsiteY7" fmla="*/ 180975 h 594129"/>
              <a:gd name="connsiteX8" fmla="*/ 1440656 w 1557337"/>
              <a:gd name="connsiteY8" fmla="*/ 135731 h 594129"/>
              <a:gd name="connsiteX9" fmla="*/ 1476375 w 1557337"/>
              <a:gd name="connsiteY9" fmla="*/ 92869 h 594129"/>
              <a:gd name="connsiteX10" fmla="*/ 1500187 w 1557337"/>
              <a:gd name="connsiteY10" fmla="*/ 57150 h 594129"/>
              <a:gd name="connsiteX11" fmla="*/ 1509712 w 1557337"/>
              <a:gd name="connsiteY11" fmla="*/ 28575 h 594129"/>
              <a:gd name="connsiteX12" fmla="*/ 1516856 w 1557337"/>
              <a:gd name="connsiteY12" fmla="*/ 7144 h 594129"/>
              <a:gd name="connsiteX13" fmla="*/ 1533525 w 1557337"/>
              <a:gd name="connsiteY13" fmla="*/ 0 h 594129"/>
              <a:gd name="connsiteX14" fmla="*/ 1547812 w 1557337"/>
              <a:gd name="connsiteY14" fmla="*/ 2381 h 594129"/>
              <a:gd name="connsiteX15" fmla="*/ 1557337 w 1557337"/>
              <a:gd name="connsiteY15" fmla="*/ 14287 h 594129"/>
              <a:gd name="connsiteX16" fmla="*/ 1557337 w 1557337"/>
              <a:gd name="connsiteY16" fmla="*/ 45244 h 594129"/>
              <a:gd name="connsiteX17" fmla="*/ 1547812 w 1557337"/>
              <a:gd name="connsiteY17" fmla="*/ 92869 h 594129"/>
              <a:gd name="connsiteX18" fmla="*/ 1533525 w 1557337"/>
              <a:gd name="connsiteY18" fmla="*/ 152400 h 594129"/>
              <a:gd name="connsiteX19" fmla="*/ 1514475 w 1557337"/>
              <a:gd name="connsiteY19" fmla="*/ 195262 h 594129"/>
              <a:gd name="connsiteX20" fmla="*/ 1466850 w 1557337"/>
              <a:gd name="connsiteY20" fmla="*/ 271462 h 594129"/>
              <a:gd name="connsiteX21" fmla="*/ 1426368 w 1557337"/>
              <a:gd name="connsiteY21" fmla="*/ 330994 h 594129"/>
              <a:gd name="connsiteX22" fmla="*/ 1388268 w 1557337"/>
              <a:gd name="connsiteY22" fmla="*/ 369094 h 594129"/>
              <a:gd name="connsiteX23" fmla="*/ 1388268 w 1557337"/>
              <a:gd name="connsiteY23" fmla="*/ 371475 h 594129"/>
              <a:gd name="connsiteX24" fmla="*/ 1314450 w 1557337"/>
              <a:gd name="connsiteY24" fmla="*/ 407194 h 594129"/>
              <a:gd name="connsiteX25" fmla="*/ 1243012 w 1557337"/>
              <a:gd name="connsiteY25" fmla="*/ 438150 h 594129"/>
              <a:gd name="connsiteX26" fmla="*/ 1145381 w 1557337"/>
              <a:gd name="connsiteY26" fmla="*/ 469106 h 594129"/>
              <a:gd name="connsiteX27" fmla="*/ 1073943 w 1557337"/>
              <a:gd name="connsiteY27" fmla="*/ 488156 h 594129"/>
              <a:gd name="connsiteX28" fmla="*/ 890587 w 1557337"/>
              <a:gd name="connsiteY28" fmla="*/ 531019 h 594129"/>
              <a:gd name="connsiteX29" fmla="*/ 704850 w 1557337"/>
              <a:gd name="connsiteY29" fmla="*/ 552450 h 594129"/>
              <a:gd name="connsiteX30" fmla="*/ 471487 w 1557337"/>
              <a:gd name="connsiteY30" fmla="*/ 573881 h 594129"/>
              <a:gd name="connsiteX31" fmla="*/ 247650 w 1557337"/>
              <a:gd name="connsiteY31" fmla="*/ 588169 h 594129"/>
              <a:gd name="connsiteX32" fmla="*/ 26812 w 1557337"/>
              <a:gd name="connsiteY32" fmla="*/ 594129 h 594129"/>
              <a:gd name="connsiteX33" fmla="*/ 0 w 1557337"/>
              <a:gd name="connsiteY33" fmla="*/ 592931 h 594129"/>
              <a:gd name="connsiteX34" fmla="*/ 14906 w 1557337"/>
              <a:gd name="connsiteY34" fmla="*/ 360767 h 594129"/>
              <a:gd name="connsiteX35" fmla="*/ 42862 w 1557337"/>
              <a:gd name="connsiteY35" fmla="*/ 364331 h 594129"/>
              <a:gd name="connsiteX36" fmla="*/ 197643 w 1557337"/>
              <a:gd name="connsiteY36" fmla="*/ 371475 h 594129"/>
              <a:gd name="connsiteX37" fmla="*/ 369093 w 1557337"/>
              <a:gd name="connsiteY37" fmla="*/ 373856 h 594129"/>
              <a:gd name="connsiteX38" fmla="*/ 488156 w 1557337"/>
              <a:gd name="connsiteY38" fmla="*/ 364331 h 594129"/>
              <a:gd name="connsiteX39" fmla="*/ 597693 w 1557337"/>
              <a:gd name="connsiteY39" fmla="*/ 359569 h 5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7337" h="594129">
                <a:moveTo>
                  <a:pt x="597693" y="359569"/>
                </a:moveTo>
                <a:lnTo>
                  <a:pt x="802481" y="338137"/>
                </a:lnTo>
                <a:lnTo>
                  <a:pt x="890587" y="326231"/>
                </a:lnTo>
                <a:lnTo>
                  <a:pt x="1076325" y="302419"/>
                </a:lnTo>
                <a:lnTo>
                  <a:pt x="1204912" y="280987"/>
                </a:lnTo>
                <a:lnTo>
                  <a:pt x="1257300" y="264319"/>
                </a:lnTo>
                <a:lnTo>
                  <a:pt x="1321593" y="228600"/>
                </a:lnTo>
                <a:lnTo>
                  <a:pt x="1390650" y="180975"/>
                </a:lnTo>
                <a:lnTo>
                  <a:pt x="1440656" y="135731"/>
                </a:lnTo>
                <a:lnTo>
                  <a:pt x="1476375" y="92869"/>
                </a:lnTo>
                <a:lnTo>
                  <a:pt x="1500187" y="57150"/>
                </a:lnTo>
                <a:lnTo>
                  <a:pt x="1509712" y="28575"/>
                </a:lnTo>
                <a:lnTo>
                  <a:pt x="1516856" y="7144"/>
                </a:lnTo>
                <a:lnTo>
                  <a:pt x="1533525" y="0"/>
                </a:lnTo>
                <a:lnTo>
                  <a:pt x="1547812" y="2381"/>
                </a:lnTo>
                <a:lnTo>
                  <a:pt x="1557337" y="14287"/>
                </a:lnTo>
                <a:lnTo>
                  <a:pt x="1557337" y="45244"/>
                </a:lnTo>
                <a:lnTo>
                  <a:pt x="1547812" y="92869"/>
                </a:lnTo>
                <a:lnTo>
                  <a:pt x="1533525" y="152400"/>
                </a:lnTo>
                <a:lnTo>
                  <a:pt x="1514475" y="195262"/>
                </a:lnTo>
                <a:lnTo>
                  <a:pt x="1466850" y="271462"/>
                </a:lnTo>
                <a:lnTo>
                  <a:pt x="1426368" y="330994"/>
                </a:lnTo>
                <a:lnTo>
                  <a:pt x="1388268" y="369094"/>
                </a:lnTo>
                <a:cubicBezTo>
                  <a:pt x="1381918" y="375841"/>
                  <a:pt x="1400571" y="365125"/>
                  <a:pt x="1388268" y="371475"/>
                </a:cubicBezTo>
                <a:lnTo>
                  <a:pt x="1314450" y="407194"/>
                </a:lnTo>
                <a:lnTo>
                  <a:pt x="1243012" y="438150"/>
                </a:lnTo>
                <a:lnTo>
                  <a:pt x="1145381" y="469106"/>
                </a:lnTo>
                <a:lnTo>
                  <a:pt x="1073943" y="488156"/>
                </a:lnTo>
                <a:lnTo>
                  <a:pt x="890587" y="531019"/>
                </a:lnTo>
                <a:lnTo>
                  <a:pt x="704850" y="552450"/>
                </a:lnTo>
                <a:lnTo>
                  <a:pt x="471487" y="573881"/>
                </a:lnTo>
                <a:lnTo>
                  <a:pt x="247650" y="588169"/>
                </a:lnTo>
                <a:lnTo>
                  <a:pt x="26812" y="594129"/>
                </a:lnTo>
                <a:lnTo>
                  <a:pt x="0" y="592931"/>
                </a:lnTo>
                <a:lnTo>
                  <a:pt x="14906" y="360767"/>
                </a:lnTo>
                <a:lnTo>
                  <a:pt x="42862" y="364331"/>
                </a:lnTo>
                <a:lnTo>
                  <a:pt x="197643" y="371475"/>
                </a:lnTo>
                <a:lnTo>
                  <a:pt x="369093" y="373856"/>
                </a:lnTo>
                <a:lnTo>
                  <a:pt x="488156" y="364331"/>
                </a:lnTo>
                <a:lnTo>
                  <a:pt x="597693" y="3595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F35B9BF3-3DEE-41FC-94C3-D5739835064A}"/>
              </a:ext>
            </a:extLst>
          </p:cNvPr>
          <p:cNvSpPr/>
          <p:nvPr/>
        </p:nvSpPr>
        <p:spPr>
          <a:xfrm rot="16200000">
            <a:off x="5485607" y="5337970"/>
            <a:ext cx="1041400" cy="484187"/>
          </a:xfrm>
          <a:custGeom>
            <a:avLst/>
            <a:gdLst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81037 w 2555081"/>
              <a:gd name="connsiteY61" fmla="*/ 64294 h 1088231"/>
              <a:gd name="connsiteX62" fmla="*/ 676275 w 2555081"/>
              <a:gd name="connsiteY62" fmla="*/ 83344 h 1088231"/>
              <a:gd name="connsiteX63" fmla="*/ 611981 w 2555081"/>
              <a:gd name="connsiteY63" fmla="*/ 252412 h 1088231"/>
              <a:gd name="connsiteX64" fmla="*/ 571500 w 2555081"/>
              <a:gd name="connsiteY64" fmla="*/ 371475 h 1088231"/>
              <a:gd name="connsiteX65" fmla="*/ 550069 w 2555081"/>
              <a:gd name="connsiteY65" fmla="*/ 442912 h 1088231"/>
              <a:gd name="connsiteX66" fmla="*/ 531019 w 2555081"/>
              <a:gd name="connsiteY66" fmla="*/ 490537 h 1088231"/>
              <a:gd name="connsiteX67" fmla="*/ 511969 w 2555081"/>
              <a:gd name="connsiteY67" fmla="*/ 559594 h 1088231"/>
              <a:gd name="connsiteX68" fmla="*/ 502444 w 2555081"/>
              <a:gd name="connsiteY68" fmla="*/ 616744 h 1088231"/>
              <a:gd name="connsiteX69" fmla="*/ 502444 w 2555081"/>
              <a:gd name="connsiteY69" fmla="*/ 647700 h 1088231"/>
              <a:gd name="connsiteX70" fmla="*/ 507206 w 2555081"/>
              <a:gd name="connsiteY70" fmla="*/ 681037 h 1088231"/>
              <a:gd name="connsiteX71" fmla="*/ 519112 w 2555081"/>
              <a:gd name="connsiteY71" fmla="*/ 709612 h 1088231"/>
              <a:gd name="connsiteX72" fmla="*/ 538162 w 2555081"/>
              <a:gd name="connsiteY72" fmla="*/ 735806 h 1088231"/>
              <a:gd name="connsiteX73" fmla="*/ 561975 w 2555081"/>
              <a:gd name="connsiteY73" fmla="*/ 757237 h 1088231"/>
              <a:gd name="connsiteX74" fmla="*/ 600075 w 2555081"/>
              <a:gd name="connsiteY74" fmla="*/ 781050 h 1088231"/>
              <a:gd name="connsiteX75" fmla="*/ 640556 w 2555081"/>
              <a:gd name="connsiteY75" fmla="*/ 797719 h 1088231"/>
              <a:gd name="connsiteX76" fmla="*/ 716756 w 2555081"/>
              <a:gd name="connsiteY76" fmla="*/ 816769 h 1088231"/>
              <a:gd name="connsiteX77" fmla="*/ 807244 w 2555081"/>
              <a:gd name="connsiteY77" fmla="*/ 828675 h 1088231"/>
              <a:gd name="connsiteX78" fmla="*/ 914400 w 2555081"/>
              <a:gd name="connsiteY78" fmla="*/ 847725 h 1088231"/>
              <a:gd name="connsiteX79" fmla="*/ 1040606 w 2555081"/>
              <a:gd name="connsiteY79" fmla="*/ 859631 h 1088231"/>
              <a:gd name="connsiteX80" fmla="*/ 1195387 w 2555081"/>
              <a:gd name="connsiteY80" fmla="*/ 866775 h 1088231"/>
              <a:gd name="connsiteX81" fmla="*/ 1366837 w 2555081"/>
              <a:gd name="connsiteY81" fmla="*/ 869156 h 1088231"/>
              <a:gd name="connsiteX82" fmla="*/ 1485900 w 2555081"/>
              <a:gd name="connsiteY82" fmla="*/ 859631 h 1088231"/>
              <a:gd name="connsiteX83" fmla="*/ 1595437 w 2555081"/>
              <a:gd name="connsiteY83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81037 w 2555081"/>
              <a:gd name="connsiteY61" fmla="*/ 64294 h 1088231"/>
              <a:gd name="connsiteX62" fmla="*/ 611981 w 2555081"/>
              <a:gd name="connsiteY62" fmla="*/ 252412 h 1088231"/>
              <a:gd name="connsiteX63" fmla="*/ 571500 w 2555081"/>
              <a:gd name="connsiteY63" fmla="*/ 371475 h 1088231"/>
              <a:gd name="connsiteX64" fmla="*/ 550069 w 2555081"/>
              <a:gd name="connsiteY64" fmla="*/ 442912 h 1088231"/>
              <a:gd name="connsiteX65" fmla="*/ 531019 w 2555081"/>
              <a:gd name="connsiteY65" fmla="*/ 490537 h 1088231"/>
              <a:gd name="connsiteX66" fmla="*/ 511969 w 2555081"/>
              <a:gd name="connsiteY66" fmla="*/ 559594 h 1088231"/>
              <a:gd name="connsiteX67" fmla="*/ 502444 w 2555081"/>
              <a:gd name="connsiteY67" fmla="*/ 616744 h 1088231"/>
              <a:gd name="connsiteX68" fmla="*/ 502444 w 2555081"/>
              <a:gd name="connsiteY68" fmla="*/ 647700 h 1088231"/>
              <a:gd name="connsiteX69" fmla="*/ 507206 w 2555081"/>
              <a:gd name="connsiteY69" fmla="*/ 681037 h 1088231"/>
              <a:gd name="connsiteX70" fmla="*/ 519112 w 2555081"/>
              <a:gd name="connsiteY70" fmla="*/ 709612 h 1088231"/>
              <a:gd name="connsiteX71" fmla="*/ 538162 w 2555081"/>
              <a:gd name="connsiteY71" fmla="*/ 735806 h 1088231"/>
              <a:gd name="connsiteX72" fmla="*/ 561975 w 2555081"/>
              <a:gd name="connsiteY72" fmla="*/ 757237 h 1088231"/>
              <a:gd name="connsiteX73" fmla="*/ 600075 w 2555081"/>
              <a:gd name="connsiteY73" fmla="*/ 781050 h 1088231"/>
              <a:gd name="connsiteX74" fmla="*/ 640556 w 2555081"/>
              <a:gd name="connsiteY74" fmla="*/ 797719 h 1088231"/>
              <a:gd name="connsiteX75" fmla="*/ 716756 w 2555081"/>
              <a:gd name="connsiteY75" fmla="*/ 816769 h 1088231"/>
              <a:gd name="connsiteX76" fmla="*/ 807244 w 2555081"/>
              <a:gd name="connsiteY76" fmla="*/ 828675 h 1088231"/>
              <a:gd name="connsiteX77" fmla="*/ 914400 w 2555081"/>
              <a:gd name="connsiteY77" fmla="*/ 847725 h 1088231"/>
              <a:gd name="connsiteX78" fmla="*/ 1040606 w 2555081"/>
              <a:gd name="connsiteY78" fmla="*/ 859631 h 1088231"/>
              <a:gd name="connsiteX79" fmla="*/ 1195387 w 2555081"/>
              <a:gd name="connsiteY79" fmla="*/ 866775 h 1088231"/>
              <a:gd name="connsiteX80" fmla="*/ 1366837 w 2555081"/>
              <a:gd name="connsiteY80" fmla="*/ 869156 h 1088231"/>
              <a:gd name="connsiteX81" fmla="*/ 1485900 w 2555081"/>
              <a:gd name="connsiteY81" fmla="*/ 859631 h 1088231"/>
              <a:gd name="connsiteX82" fmla="*/ 1595437 w 2555081"/>
              <a:gd name="connsiteY82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11981 w 2555081"/>
              <a:gd name="connsiteY61" fmla="*/ 252412 h 1088231"/>
              <a:gd name="connsiteX62" fmla="*/ 571500 w 2555081"/>
              <a:gd name="connsiteY62" fmla="*/ 371475 h 1088231"/>
              <a:gd name="connsiteX63" fmla="*/ 550069 w 2555081"/>
              <a:gd name="connsiteY63" fmla="*/ 442912 h 1088231"/>
              <a:gd name="connsiteX64" fmla="*/ 531019 w 2555081"/>
              <a:gd name="connsiteY64" fmla="*/ 490537 h 1088231"/>
              <a:gd name="connsiteX65" fmla="*/ 511969 w 2555081"/>
              <a:gd name="connsiteY65" fmla="*/ 559594 h 1088231"/>
              <a:gd name="connsiteX66" fmla="*/ 502444 w 2555081"/>
              <a:gd name="connsiteY66" fmla="*/ 616744 h 1088231"/>
              <a:gd name="connsiteX67" fmla="*/ 502444 w 2555081"/>
              <a:gd name="connsiteY67" fmla="*/ 647700 h 1088231"/>
              <a:gd name="connsiteX68" fmla="*/ 507206 w 2555081"/>
              <a:gd name="connsiteY68" fmla="*/ 681037 h 1088231"/>
              <a:gd name="connsiteX69" fmla="*/ 519112 w 2555081"/>
              <a:gd name="connsiteY69" fmla="*/ 709612 h 1088231"/>
              <a:gd name="connsiteX70" fmla="*/ 538162 w 2555081"/>
              <a:gd name="connsiteY70" fmla="*/ 735806 h 1088231"/>
              <a:gd name="connsiteX71" fmla="*/ 561975 w 2555081"/>
              <a:gd name="connsiteY71" fmla="*/ 757237 h 1088231"/>
              <a:gd name="connsiteX72" fmla="*/ 600075 w 2555081"/>
              <a:gd name="connsiteY72" fmla="*/ 781050 h 1088231"/>
              <a:gd name="connsiteX73" fmla="*/ 640556 w 2555081"/>
              <a:gd name="connsiteY73" fmla="*/ 797719 h 1088231"/>
              <a:gd name="connsiteX74" fmla="*/ 716756 w 2555081"/>
              <a:gd name="connsiteY74" fmla="*/ 816769 h 1088231"/>
              <a:gd name="connsiteX75" fmla="*/ 807244 w 2555081"/>
              <a:gd name="connsiteY75" fmla="*/ 828675 h 1088231"/>
              <a:gd name="connsiteX76" fmla="*/ 914400 w 2555081"/>
              <a:gd name="connsiteY76" fmla="*/ 847725 h 1088231"/>
              <a:gd name="connsiteX77" fmla="*/ 1040606 w 2555081"/>
              <a:gd name="connsiteY77" fmla="*/ 859631 h 1088231"/>
              <a:gd name="connsiteX78" fmla="*/ 1195387 w 2555081"/>
              <a:gd name="connsiteY78" fmla="*/ 866775 h 1088231"/>
              <a:gd name="connsiteX79" fmla="*/ 1366837 w 2555081"/>
              <a:gd name="connsiteY79" fmla="*/ 869156 h 1088231"/>
              <a:gd name="connsiteX80" fmla="*/ 1485900 w 2555081"/>
              <a:gd name="connsiteY80" fmla="*/ 859631 h 1088231"/>
              <a:gd name="connsiteX81" fmla="*/ 1595437 w 2555081"/>
              <a:gd name="connsiteY81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11981 w 2555081"/>
              <a:gd name="connsiteY60" fmla="*/ 252412 h 1088231"/>
              <a:gd name="connsiteX61" fmla="*/ 571500 w 2555081"/>
              <a:gd name="connsiteY61" fmla="*/ 371475 h 1088231"/>
              <a:gd name="connsiteX62" fmla="*/ 550069 w 2555081"/>
              <a:gd name="connsiteY62" fmla="*/ 442912 h 1088231"/>
              <a:gd name="connsiteX63" fmla="*/ 531019 w 2555081"/>
              <a:gd name="connsiteY63" fmla="*/ 490537 h 1088231"/>
              <a:gd name="connsiteX64" fmla="*/ 511969 w 2555081"/>
              <a:gd name="connsiteY64" fmla="*/ 559594 h 1088231"/>
              <a:gd name="connsiteX65" fmla="*/ 502444 w 2555081"/>
              <a:gd name="connsiteY65" fmla="*/ 616744 h 1088231"/>
              <a:gd name="connsiteX66" fmla="*/ 502444 w 2555081"/>
              <a:gd name="connsiteY66" fmla="*/ 647700 h 1088231"/>
              <a:gd name="connsiteX67" fmla="*/ 507206 w 2555081"/>
              <a:gd name="connsiteY67" fmla="*/ 681037 h 1088231"/>
              <a:gd name="connsiteX68" fmla="*/ 519112 w 2555081"/>
              <a:gd name="connsiteY68" fmla="*/ 709612 h 1088231"/>
              <a:gd name="connsiteX69" fmla="*/ 538162 w 2555081"/>
              <a:gd name="connsiteY69" fmla="*/ 735806 h 1088231"/>
              <a:gd name="connsiteX70" fmla="*/ 561975 w 2555081"/>
              <a:gd name="connsiteY70" fmla="*/ 757237 h 1088231"/>
              <a:gd name="connsiteX71" fmla="*/ 600075 w 2555081"/>
              <a:gd name="connsiteY71" fmla="*/ 781050 h 1088231"/>
              <a:gd name="connsiteX72" fmla="*/ 640556 w 2555081"/>
              <a:gd name="connsiteY72" fmla="*/ 797719 h 1088231"/>
              <a:gd name="connsiteX73" fmla="*/ 716756 w 2555081"/>
              <a:gd name="connsiteY73" fmla="*/ 816769 h 1088231"/>
              <a:gd name="connsiteX74" fmla="*/ 807244 w 2555081"/>
              <a:gd name="connsiteY74" fmla="*/ 828675 h 1088231"/>
              <a:gd name="connsiteX75" fmla="*/ 914400 w 2555081"/>
              <a:gd name="connsiteY75" fmla="*/ 847725 h 1088231"/>
              <a:gd name="connsiteX76" fmla="*/ 1040606 w 2555081"/>
              <a:gd name="connsiteY76" fmla="*/ 859631 h 1088231"/>
              <a:gd name="connsiteX77" fmla="*/ 1195387 w 2555081"/>
              <a:gd name="connsiteY77" fmla="*/ 866775 h 1088231"/>
              <a:gd name="connsiteX78" fmla="*/ 1366837 w 2555081"/>
              <a:gd name="connsiteY78" fmla="*/ 869156 h 1088231"/>
              <a:gd name="connsiteX79" fmla="*/ 1485900 w 2555081"/>
              <a:gd name="connsiteY79" fmla="*/ 859631 h 1088231"/>
              <a:gd name="connsiteX80" fmla="*/ 1595437 w 2555081"/>
              <a:gd name="connsiteY80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11981 w 2555081"/>
              <a:gd name="connsiteY59" fmla="*/ 252412 h 1088231"/>
              <a:gd name="connsiteX60" fmla="*/ 571500 w 2555081"/>
              <a:gd name="connsiteY60" fmla="*/ 371475 h 1088231"/>
              <a:gd name="connsiteX61" fmla="*/ 550069 w 2555081"/>
              <a:gd name="connsiteY61" fmla="*/ 442912 h 1088231"/>
              <a:gd name="connsiteX62" fmla="*/ 531019 w 2555081"/>
              <a:gd name="connsiteY62" fmla="*/ 490537 h 1088231"/>
              <a:gd name="connsiteX63" fmla="*/ 511969 w 2555081"/>
              <a:gd name="connsiteY63" fmla="*/ 559594 h 1088231"/>
              <a:gd name="connsiteX64" fmla="*/ 502444 w 2555081"/>
              <a:gd name="connsiteY64" fmla="*/ 616744 h 1088231"/>
              <a:gd name="connsiteX65" fmla="*/ 502444 w 2555081"/>
              <a:gd name="connsiteY65" fmla="*/ 647700 h 1088231"/>
              <a:gd name="connsiteX66" fmla="*/ 507206 w 2555081"/>
              <a:gd name="connsiteY66" fmla="*/ 681037 h 1088231"/>
              <a:gd name="connsiteX67" fmla="*/ 519112 w 2555081"/>
              <a:gd name="connsiteY67" fmla="*/ 709612 h 1088231"/>
              <a:gd name="connsiteX68" fmla="*/ 538162 w 2555081"/>
              <a:gd name="connsiteY68" fmla="*/ 735806 h 1088231"/>
              <a:gd name="connsiteX69" fmla="*/ 561975 w 2555081"/>
              <a:gd name="connsiteY69" fmla="*/ 757237 h 1088231"/>
              <a:gd name="connsiteX70" fmla="*/ 600075 w 2555081"/>
              <a:gd name="connsiteY70" fmla="*/ 781050 h 1088231"/>
              <a:gd name="connsiteX71" fmla="*/ 640556 w 2555081"/>
              <a:gd name="connsiteY71" fmla="*/ 797719 h 1088231"/>
              <a:gd name="connsiteX72" fmla="*/ 716756 w 2555081"/>
              <a:gd name="connsiteY72" fmla="*/ 816769 h 1088231"/>
              <a:gd name="connsiteX73" fmla="*/ 807244 w 2555081"/>
              <a:gd name="connsiteY73" fmla="*/ 828675 h 1088231"/>
              <a:gd name="connsiteX74" fmla="*/ 914400 w 2555081"/>
              <a:gd name="connsiteY74" fmla="*/ 847725 h 1088231"/>
              <a:gd name="connsiteX75" fmla="*/ 1040606 w 2555081"/>
              <a:gd name="connsiteY75" fmla="*/ 859631 h 1088231"/>
              <a:gd name="connsiteX76" fmla="*/ 1195387 w 2555081"/>
              <a:gd name="connsiteY76" fmla="*/ 866775 h 1088231"/>
              <a:gd name="connsiteX77" fmla="*/ 1366837 w 2555081"/>
              <a:gd name="connsiteY77" fmla="*/ 869156 h 1088231"/>
              <a:gd name="connsiteX78" fmla="*/ 1485900 w 2555081"/>
              <a:gd name="connsiteY78" fmla="*/ 859631 h 1088231"/>
              <a:gd name="connsiteX79" fmla="*/ 1595437 w 2555081"/>
              <a:gd name="connsiteY79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11981 w 2555081"/>
              <a:gd name="connsiteY58" fmla="*/ 252412 h 1088231"/>
              <a:gd name="connsiteX59" fmla="*/ 571500 w 2555081"/>
              <a:gd name="connsiteY59" fmla="*/ 371475 h 1088231"/>
              <a:gd name="connsiteX60" fmla="*/ 550069 w 2555081"/>
              <a:gd name="connsiteY60" fmla="*/ 442912 h 1088231"/>
              <a:gd name="connsiteX61" fmla="*/ 531019 w 2555081"/>
              <a:gd name="connsiteY61" fmla="*/ 490537 h 1088231"/>
              <a:gd name="connsiteX62" fmla="*/ 511969 w 2555081"/>
              <a:gd name="connsiteY62" fmla="*/ 559594 h 1088231"/>
              <a:gd name="connsiteX63" fmla="*/ 502444 w 2555081"/>
              <a:gd name="connsiteY63" fmla="*/ 616744 h 1088231"/>
              <a:gd name="connsiteX64" fmla="*/ 502444 w 2555081"/>
              <a:gd name="connsiteY64" fmla="*/ 647700 h 1088231"/>
              <a:gd name="connsiteX65" fmla="*/ 507206 w 2555081"/>
              <a:gd name="connsiteY65" fmla="*/ 681037 h 1088231"/>
              <a:gd name="connsiteX66" fmla="*/ 519112 w 2555081"/>
              <a:gd name="connsiteY66" fmla="*/ 709612 h 1088231"/>
              <a:gd name="connsiteX67" fmla="*/ 538162 w 2555081"/>
              <a:gd name="connsiteY67" fmla="*/ 735806 h 1088231"/>
              <a:gd name="connsiteX68" fmla="*/ 561975 w 2555081"/>
              <a:gd name="connsiteY68" fmla="*/ 757237 h 1088231"/>
              <a:gd name="connsiteX69" fmla="*/ 600075 w 2555081"/>
              <a:gd name="connsiteY69" fmla="*/ 781050 h 1088231"/>
              <a:gd name="connsiteX70" fmla="*/ 640556 w 2555081"/>
              <a:gd name="connsiteY70" fmla="*/ 797719 h 1088231"/>
              <a:gd name="connsiteX71" fmla="*/ 716756 w 2555081"/>
              <a:gd name="connsiteY71" fmla="*/ 816769 h 1088231"/>
              <a:gd name="connsiteX72" fmla="*/ 807244 w 2555081"/>
              <a:gd name="connsiteY72" fmla="*/ 828675 h 1088231"/>
              <a:gd name="connsiteX73" fmla="*/ 914400 w 2555081"/>
              <a:gd name="connsiteY73" fmla="*/ 847725 h 1088231"/>
              <a:gd name="connsiteX74" fmla="*/ 1040606 w 2555081"/>
              <a:gd name="connsiteY74" fmla="*/ 859631 h 1088231"/>
              <a:gd name="connsiteX75" fmla="*/ 1195387 w 2555081"/>
              <a:gd name="connsiteY75" fmla="*/ 866775 h 1088231"/>
              <a:gd name="connsiteX76" fmla="*/ 1366837 w 2555081"/>
              <a:gd name="connsiteY76" fmla="*/ 869156 h 1088231"/>
              <a:gd name="connsiteX77" fmla="*/ 1485900 w 2555081"/>
              <a:gd name="connsiteY77" fmla="*/ 859631 h 1088231"/>
              <a:gd name="connsiteX78" fmla="*/ 1595437 w 2555081"/>
              <a:gd name="connsiteY78" fmla="*/ 854869 h 1088231"/>
              <a:gd name="connsiteX0" fmla="*/ 1595437 w 2555081"/>
              <a:gd name="connsiteY0" fmla="*/ 845344 h 1078706"/>
              <a:gd name="connsiteX1" fmla="*/ 1800225 w 2555081"/>
              <a:gd name="connsiteY1" fmla="*/ 823912 h 1078706"/>
              <a:gd name="connsiteX2" fmla="*/ 1888331 w 2555081"/>
              <a:gd name="connsiteY2" fmla="*/ 812006 h 1078706"/>
              <a:gd name="connsiteX3" fmla="*/ 2074069 w 2555081"/>
              <a:gd name="connsiteY3" fmla="*/ 788194 h 1078706"/>
              <a:gd name="connsiteX4" fmla="*/ 2202656 w 2555081"/>
              <a:gd name="connsiteY4" fmla="*/ 766762 h 1078706"/>
              <a:gd name="connsiteX5" fmla="*/ 2255044 w 2555081"/>
              <a:gd name="connsiteY5" fmla="*/ 750094 h 1078706"/>
              <a:gd name="connsiteX6" fmla="*/ 2319337 w 2555081"/>
              <a:gd name="connsiteY6" fmla="*/ 714375 h 1078706"/>
              <a:gd name="connsiteX7" fmla="*/ 2388394 w 2555081"/>
              <a:gd name="connsiteY7" fmla="*/ 666750 h 1078706"/>
              <a:gd name="connsiteX8" fmla="*/ 2438400 w 2555081"/>
              <a:gd name="connsiteY8" fmla="*/ 621506 h 1078706"/>
              <a:gd name="connsiteX9" fmla="*/ 2474119 w 2555081"/>
              <a:gd name="connsiteY9" fmla="*/ 578644 h 1078706"/>
              <a:gd name="connsiteX10" fmla="*/ 2497931 w 2555081"/>
              <a:gd name="connsiteY10" fmla="*/ 542925 h 1078706"/>
              <a:gd name="connsiteX11" fmla="*/ 2507456 w 2555081"/>
              <a:gd name="connsiteY11" fmla="*/ 514350 h 1078706"/>
              <a:gd name="connsiteX12" fmla="*/ 2514600 w 2555081"/>
              <a:gd name="connsiteY12" fmla="*/ 492919 h 1078706"/>
              <a:gd name="connsiteX13" fmla="*/ 2531269 w 2555081"/>
              <a:gd name="connsiteY13" fmla="*/ 485775 h 1078706"/>
              <a:gd name="connsiteX14" fmla="*/ 2545556 w 2555081"/>
              <a:gd name="connsiteY14" fmla="*/ 488156 h 1078706"/>
              <a:gd name="connsiteX15" fmla="*/ 2555081 w 2555081"/>
              <a:gd name="connsiteY15" fmla="*/ 500062 h 1078706"/>
              <a:gd name="connsiteX16" fmla="*/ 2555081 w 2555081"/>
              <a:gd name="connsiteY16" fmla="*/ 531019 h 1078706"/>
              <a:gd name="connsiteX17" fmla="*/ 2545556 w 2555081"/>
              <a:gd name="connsiteY17" fmla="*/ 578644 h 1078706"/>
              <a:gd name="connsiteX18" fmla="*/ 2531269 w 2555081"/>
              <a:gd name="connsiteY18" fmla="*/ 638175 h 1078706"/>
              <a:gd name="connsiteX19" fmla="*/ 2512219 w 2555081"/>
              <a:gd name="connsiteY19" fmla="*/ 681037 h 1078706"/>
              <a:gd name="connsiteX20" fmla="*/ 2464594 w 2555081"/>
              <a:gd name="connsiteY20" fmla="*/ 757237 h 1078706"/>
              <a:gd name="connsiteX21" fmla="*/ 2424112 w 2555081"/>
              <a:gd name="connsiteY21" fmla="*/ 816769 h 1078706"/>
              <a:gd name="connsiteX22" fmla="*/ 2386012 w 2555081"/>
              <a:gd name="connsiteY22" fmla="*/ 854869 h 1078706"/>
              <a:gd name="connsiteX23" fmla="*/ 2350294 w 2555081"/>
              <a:gd name="connsiteY23" fmla="*/ 871537 h 1078706"/>
              <a:gd name="connsiteX24" fmla="*/ 2386012 w 2555081"/>
              <a:gd name="connsiteY24" fmla="*/ 857250 h 1078706"/>
              <a:gd name="connsiteX25" fmla="*/ 2312194 w 2555081"/>
              <a:gd name="connsiteY25" fmla="*/ 892969 h 1078706"/>
              <a:gd name="connsiteX26" fmla="*/ 2240756 w 2555081"/>
              <a:gd name="connsiteY26" fmla="*/ 923925 h 1078706"/>
              <a:gd name="connsiteX27" fmla="*/ 2143125 w 2555081"/>
              <a:gd name="connsiteY27" fmla="*/ 954881 h 1078706"/>
              <a:gd name="connsiteX28" fmla="*/ 2071687 w 2555081"/>
              <a:gd name="connsiteY28" fmla="*/ 973931 h 1078706"/>
              <a:gd name="connsiteX29" fmla="*/ 1888331 w 2555081"/>
              <a:gd name="connsiteY29" fmla="*/ 1016794 h 1078706"/>
              <a:gd name="connsiteX30" fmla="*/ 1702594 w 2555081"/>
              <a:gd name="connsiteY30" fmla="*/ 1038225 h 1078706"/>
              <a:gd name="connsiteX31" fmla="*/ 1469231 w 2555081"/>
              <a:gd name="connsiteY31" fmla="*/ 1059656 h 1078706"/>
              <a:gd name="connsiteX32" fmla="*/ 1245394 w 2555081"/>
              <a:gd name="connsiteY32" fmla="*/ 1073944 h 1078706"/>
              <a:gd name="connsiteX33" fmla="*/ 997744 w 2555081"/>
              <a:gd name="connsiteY33" fmla="*/ 1078706 h 1078706"/>
              <a:gd name="connsiteX34" fmla="*/ 802481 w 2555081"/>
              <a:gd name="connsiteY34" fmla="*/ 1069181 h 1078706"/>
              <a:gd name="connsiteX35" fmla="*/ 626269 w 2555081"/>
              <a:gd name="connsiteY35" fmla="*/ 1045369 h 1078706"/>
              <a:gd name="connsiteX36" fmla="*/ 483394 w 2555081"/>
              <a:gd name="connsiteY36" fmla="*/ 1014412 h 1078706"/>
              <a:gd name="connsiteX37" fmla="*/ 307181 w 2555081"/>
              <a:gd name="connsiteY37" fmla="*/ 959644 h 1078706"/>
              <a:gd name="connsiteX38" fmla="*/ 185737 w 2555081"/>
              <a:gd name="connsiteY38" fmla="*/ 914400 h 1078706"/>
              <a:gd name="connsiteX39" fmla="*/ 100012 w 2555081"/>
              <a:gd name="connsiteY39" fmla="*/ 866775 h 1078706"/>
              <a:gd name="connsiteX40" fmla="*/ 40481 w 2555081"/>
              <a:gd name="connsiteY40" fmla="*/ 814387 h 1078706"/>
              <a:gd name="connsiteX41" fmla="*/ 14287 w 2555081"/>
              <a:gd name="connsiteY41" fmla="*/ 783431 h 1078706"/>
              <a:gd name="connsiteX42" fmla="*/ 2381 w 2555081"/>
              <a:gd name="connsiteY42" fmla="*/ 757237 h 1078706"/>
              <a:gd name="connsiteX43" fmla="*/ 0 w 2555081"/>
              <a:gd name="connsiteY43" fmla="*/ 733425 h 1078706"/>
              <a:gd name="connsiteX44" fmla="*/ 9525 w 2555081"/>
              <a:gd name="connsiteY44" fmla="*/ 702469 h 1078706"/>
              <a:gd name="connsiteX45" fmla="*/ 28575 w 2555081"/>
              <a:gd name="connsiteY45" fmla="*/ 683419 h 1078706"/>
              <a:gd name="connsiteX46" fmla="*/ 78581 w 2555081"/>
              <a:gd name="connsiteY46" fmla="*/ 650081 h 1078706"/>
              <a:gd name="connsiteX47" fmla="*/ 133350 w 2555081"/>
              <a:gd name="connsiteY47" fmla="*/ 621506 h 1078706"/>
              <a:gd name="connsiteX48" fmla="*/ 180975 w 2555081"/>
              <a:gd name="connsiteY48" fmla="*/ 597694 h 1078706"/>
              <a:gd name="connsiteX49" fmla="*/ 202406 w 2555081"/>
              <a:gd name="connsiteY49" fmla="*/ 583406 h 1078706"/>
              <a:gd name="connsiteX50" fmla="*/ 252412 w 2555081"/>
              <a:gd name="connsiteY50" fmla="*/ 538162 h 1078706"/>
              <a:gd name="connsiteX51" fmla="*/ 319087 w 2555081"/>
              <a:gd name="connsiteY51" fmla="*/ 466725 h 1078706"/>
              <a:gd name="connsiteX52" fmla="*/ 440531 w 2555081"/>
              <a:gd name="connsiteY52" fmla="*/ 314325 h 1078706"/>
              <a:gd name="connsiteX53" fmla="*/ 531019 w 2555081"/>
              <a:gd name="connsiteY53" fmla="*/ 176212 h 1078706"/>
              <a:gd name="connsiteX54" fmla="*/ 588169 w 2555081"/>
              <a:gd name="connsiteY54" fmla="*/ 78581 h 1078706"/>
              <a:gd name="connsiteX55" fmla="*/ 621506 w 2555081"/>
              <a:gd name="connsiteY55" fmla="*/ 16669 h 1078706"/>
              <a:gd name="connsiteX56" fmla="*/ 631031 w 2555081"/>
              <a:gd name="connsiteY56" fmla="*/ 0 h 1078706"/>
              <a:gd name="connsiteX57" fmla="*/ 611981 w 2555081"/>
              <a:gd name="connsiteY57" fmla="*/ 242887 h 1078706"/>
              <a:gd name="connsiteX58" fmla="*/ 571500 w 2555081"/>
              <a:gd name="connsiteY58" fmla="*/ 361950 h 1078706"/>
              <a:gd name="connsiteX59" fmla="*/ 550069 w 2555081"/>
              <a:gd name="connsiteY59" fmla="*/ 433387 h 1078706"/>
              <a:gd name="connsiteX60" fmla="*/ 531019 w 2555081"/>
              <a:gd name="connsiteY60" fmla="*/ 481012 h 1078706"/>
              <a:gd name="connsiteX61" fmla="*/ 511969 w 2555081"/>
              <a:gd name="connsiteY61" fmla="*/ 550069 h 1078706"/>
              <a:gd name="connsiteX62" fmla="*/ 502444 w 2555081"/>
              <a:gd name="connsiteY62" fmla="*/ 607219 h 1078706"/>
              <a:gd name="connsiteX63" fmla="*/ 502444 w 2555081"/>
              <a:gd name="connsiteY63" fmla="*/ 638175 h 1078706"/>
              <a:gd name="connsiteX64" fmla="*/ 507206 w 2555081"/>
              <a:gd name="connsiteY64" fmla="*/ 671512 h 1078706"/>
              <a:gd name="connsiteX65" fmla="*/ 519112 w 2555081"/>
              <a:gd name="connsiteY65" fmla="*/ 700087 h 1078706"/>
              <a:gd name="connsiteX66" fmla="*/ 538162 w 2555081"/>
              <a:gd name="connsiteY66" fmla="*/ 726281 h 1078706"/>
              <a:gd name="connsiteX67" fmla="*/ 561975 w 2555081"/>
              <a:gd name="connsiteY67" fmla="*/ 747712 h 1078706"/>
              <a:gd name="connsiteX68" fmla="*/ 600075 w 2555081"/>
              <a:gd name="connsiteY68" fmla="*/ 771525 h 1078706"/>
              <a:gd name="connsiteX69" fmla="*/ 640556 w 2555081"/>
              <a:gd name="connsiteY69" fmla="*/ 788194 h 1078706"/>
              <a:gd name="connsiteX70" fmla="*/ 716756 w 2555081"/>
              <a:gd name="connsiteY70" fmla="*/ 807244 h 1078706"/>
              <a:gd name="connsiteX71" fmla="*/ 807244 w 2555081"/>
              <a:gd name="connsiteY71" fmla="*/ 819150 h 1078706"/>
              <a:gd name="connsiteX72" fmla="*/ 914400 w 2555081"/>
              <a:gd name="connsiteY72" fmla="*/ 838200 h 1078706"/>
              <a:gd name="connsiteX73" fmla="*/ 1040606 w 2555081"/>
              <a:gd name="connsiteY73" fmla="*/ 850106 h 1078706"/>
              <a:gd name="connsiteX74" fmla="*/ 1195387 w 2555081"/>
              <a:gd name="connsiteY74" fmla="*/ 857250 h 1078706"/>
              <a:gd name="connsiteX75" fmla="*/ 1366837 w 2555081"/>
              <a:gd name="connsiteY75" fmla="*/ 859631 h 1078706"/>
              <a:gd name="connsiteX76" fmla="*/ 1485900 w 2555081"/>
              <a:gd name="connsiteY76" fmla="*/ 850106 h 1078706"/>
              <a:gd name="connsiteX77" fmla="*/ 1595437 w 2555081"/>
              <a:gd name="connsiteY77" fmla="*/ 845344 h 1078706"/>
              <a:gd name="connsiteX0" fmla="*/ 1595437 w 2555081"/>
              <a:gd name="connsiteY0" fmla="*/ 828675 h 1062037"/>
              <a:gd name="connsiteX1" fmla="*/ 1800225 w 2555081"/>
              <a:gd name="connsiteY1" fmla="*/ 807243 h 1062037"/>
              <a:gd name="connsiteX2" fmla="*/ 1888331 w 2555081"/>
              <a:gd name="connsiteY2" fmla="*/ 795337 h 1062037"/>
              <a:gd name="connsiteX3" fmla="*/ 2074069 w 2555081"/>
              <a:gd name="connsiteY3" fmla="*/ 771525 h 1062037"/>
              <a:gd name="connsiteX4" fmla="*/ 2202656 w 2555081"/>
              <a:gd name="connsiteY4" fmla="*/ 750093 h 1062037"/>
              <a:gd name="connsiteX5" fmla="*/ 2255044 w 2555081"/>
              <a:gd name="connsiteY5" fmla="*/ 733425 h 1062037"/>
              <a:gd name="connsiteX6" fmla="*/ 2319337 w 2555081"/>
              <a:gd name="connsiteY6" fmla="*/ 697706 h 1062037"/>
              <a:gd name="connsiteX7" fmla="*/ 2388394 w 2555081"/>
              <a:gd name="connsiteY7" fmla="*/ 650081 h 1062037"/>
              <a:gd name="connsiteX8" fmla="*/ 2438400 w 2555081"/>
              <a:gd name="connsiteY8" fmla="*/ 604837 h 1062037"/>
              <a:gd name="connsiteX9" fmla="*/ 2474119 w 2555081"/>
              <a:gd name="connsiteY9" fmla="*/ 561975 h 1062037"/>
              <a:gd name="connsiteX10" fmla="*/ 2497931 w 2555081"/>
              <a:gd name="connsiteY10" fmla="*/ 526256 h 1062037"/>
              <a:gd name="connsiteX11" fmla="*/ 2507456 w 2555081"/>
              <a:gd name="connsiteY11" fmla="*/ 497681 h 1062037"/>
              <a:gd name="connsiteX12" fmla="*/ 2514600 w 2555081"/>
              <a:gd name="connsiteY12" fmla="*/ 476250 h 1062037"/>
              <a:gd name="connsiteX13" fmla="*/ 2531269 w 2555081"/>
              <a:gd name="connsiteY13" fmla="*/ 469106 h 1062037"/>
              <a:gd name="connsiteX14" fmla="*/ 2545556 w 2555081"/>
              <a:gd name="connsiteY14" fmla="*/ 471487 h 1062037"/>
              <a:gd name="connsiteX15" fmla="*/ 2555081 w 2555081"/>
              <a:gd name="connsiteY15" fmla="*/ 483393 h 1062037"/>
              <a:gd name="connsiteX16" fmla="*/ 2555081 w 2555081"/>
              <a:gd name="connsiteY16" fmla="*/ 514350 h 1062037"/>
              <a:gd name="connsiteX17" fmla="*/ 2545556 w 2555081"/>
              <a:gd name="connsiteY17" fmla="*/ 561975 h 1062037"/>
              <a:gd name="connsiteX18" fmla="*/ 2531269 w 2555081"/>
              <a:gd name="connsiteY18" fmla="*/ 621506 h 1062037"/>
              <a:gd name="connsiteX19" fmla="*/ 2512219 w 2555081"/>
              <a:gd name="connsiteY19" fmla="*/ 664368 h 1062037"/>
              <a:gd name="connsiteX20" fmla="*/ 2464594 w 2555081"/>
              <a:gd name="connsiteY20" fmla="*/ 740568 h 1062037"/>
              <a:gd name="connsiteX21" fmla="*/ 2424112 w 2555081"/>
              <a:gd name="connsiteY21" fmla="*/ 800100 h 1062037"/>
              <a:gd name="connsiteX22" fmla="*/ 2386012 w 2555081"/>
              <a:gd name="connsiteY22" fmla="*/ 838200 h 1062037"/>
              <a:gd name="connsiteX23" fmla="*/ 2350294 w 2555081"/>
              <a:gd name="connsiteY23" fmla="*/ 854868 h 1062037"/>
              <a:gd name="connsiteX24" fmla="*/ 2386012 w 2555081"/>
              <a:gd name="connsiteY24" fmla="*/ 840581 h 1062037"/>
              <a:gd name="connsiteX25" fmla="*/ 2312194 w 2555081"/>
              <a:gd name="connsiteY25" fmla="*/ 876300 h 1062037"/>
              <a:gd name="connsiteX26" fmla="*/ 2240756 w 2555081"/>
              <a:gd name="connsiteY26" fmla="*/ 907256 h 1062037"/>
              <a:gd name="connsiteX27" fmla="*/ 2143125 w 2555081"/>
              <a:gd name="connsiteY27" fmla="*/ 938212 h 1062037"/>
              <a:gd name="connsiteX28" fmla="*/ 2071687 w 2555081"/>
              <a:gd name="connsiteY28" fmla="*/ 957262 h 1062037"/>
              <a:gd name="connsiteX29" fmla="*/ 1888331 w 2555081"/>
              <a:gd name="connsiteY29" fmla="*/ 1000125 h 1062037"/>
              <a:gd name="connsiteX30" fmla="*/ 1702594 w 2555081"/>
              <a:gd name="connsiteY30" fmla="*/ 1021556 h 1062037"/>
              <a:gd name="connsiteX31" fmla="*/ 1469231 w 2555081"/>
              <a:gd name="connsiteY31" fmla="*/ 1042987 h 1062037"/>
              <a:gd name="connsiteX32" fmla="*/ 1245394 w 2555081"/>
              <a:gd name="connsiteY32" fmla="*/ 1057275 h 1062037"/>
              <a:gd name="connsiteX33" fmla="*/ 997744 w 2555081"/>
              <a:gd name="connsiteY33" fmla="*/ 1062037 h 1062037"/>
              <a:gd name="connsiteX34" fmla="*/ 802481 w 2555081"/>
              <a:gd name="connsiteY34" fmla="*/ 1052512 h 1062037"/>
              <a:gd name="connsiteX35" fmla="*/ 626269 w 2555081"/>
              <a:gd name="connsiteY35" fmla="*/ 1028700 h 1062037"/>
              <a:gd name="connsiteX36" fmla="*/ 483394 w 2555081"/>
              <a:gd name="connsiteY36" fmla="*/ 997743 h 1062037"/>
              <a:gd name="connsiteX37" fmla="*/ 307181 w 2555081"/>
              <a:gd name="connsiteY37" fmla="*/ 942975 h 1062037"/>
              <a:gd name="connsiteX38" fmla="*/ 185737 w 2555081"/>
              <a:gd name="connsiteY38" fmla="*/ 897731 h 1062037"/>
              <a:gd name="connsiteX39" fmla="*/ 100012 w 2555081"/>
              <a:gd name="connsiteY39" fmla="*/ 850106 h 1062037"/>
              <a:gd name="connsiteX40" fmla="*/ 40481 w 2555081"/>
              <a:gd name="connsiteY40" fmla="*/ 797718 h 1062037"/>
              <a:gd name="connsiteX41" fmla="*/ 14287 w 2555081"/>
              <a:gd name="connsiteY41" fmla="*/ 766762 h 1062037"/>
              <a:gd name="connsiteX42" fmla="*/ 2381 w 2555081"/>
              <a:gd name="connsiteY42" fmla="*/ 740568 h 1062037"/>
              <a:gd name="connsiteX43" fmla="*/ 0 w 2555081"/>
              <a:gd name="connsiteY43" fmla="*/ 716756 h 1062037"/>
              <a:gd name="connsiteX44" fmla="*/ 9525 w 2555081"/>
              <a:gd name="connsiteY44" fmla="*/ 685800 h 1062037"/>
              <a:gd name="connsiteX45" fmla="*/ 28575 w 2555081"/>
              <a:gd name="connsiteY45" fmla="*/ 666750 h 1062037"/>
              <a:gd name="connsiteX46" fmla="*/ 78581 w 2555081"/>
              <a:gd name="connsiteY46" fmla="*/ 633412 h 1062037"/>
              <a:gd name="connsiteX47" fmla="*/ 133350 w 2555081"/>
              <a:gd name="connsiteY47" fmla="*/ 604837 h 1062037"/>
              <a:gd name="connsiteX48" fmla="*/ 180975 w 2555081"/>
              <a:gd name="connsiteY48" fmla="*/ 581025 h 1062037"/>
              <a:gd name="connsiteX49" fmla="*/ 202406 w 2555081"/>
              <a:gd name="connsiteY49" fmla="*/ 566737 h 1062037"/>
              <a:gd name="connsiteX50" fmla="*/ 252412 w 2555081"/>
              <a:gd name="connsiteY50" fmla="*/ 521493 h 1062037"/>
              <a:gd name="connsiteX51" fmla="*/ 319087 w 2555081"/>
              <a:gd name="connsiteY51" fmla="*/ 450056 h 1062037"/>
              <a:gd name="connsiteX52" fmla="*/ 440531 w 2555081"/>
              <a:gd name="connsiteY52" fmla="*/ 297656 h 1062037"/>
              <a:gd name="connsiteX53" fmla="*/ 531019 w 2555081"/>
              <a:gd name="connsiteY53" fmla="*/ 159543 h 1062037"/>
              <a:gd name="connsiteX54" fmla="*/ 588169 w 2555081"/>
              <a:gd name="connsiteY54" fmla="*/ 61912 h 1062037"/>
              <a:gd name="connsiteX55" fmla="*/ 621506 w 2555081"/>
              <a:gd name="connsiteY55" fmla="*/ 0 h 1062037"/>
              <a:gd name="connsiteX56" fmla="*/ 611981 w 2555081"/>
              <a:gd name="connsiteY56" fmla="*/ 226218 h 1062037"/>
              <a:gd name="connsiteX57" fmla="*/ 571500 w 2555081"/>
              <a:gd name="connsiteY57" fmla="*/ 345281 h 1062037"/>
              <a:gd name="connsiteX58" fmla="*/ 550069 w 2555081"/>
              <a:gd name="connsiteY58" fmla="*/ 416718 h 1062037"/>
              <a:gd name="connsiteX59" fmla="*/ 531019 w 2555081"/>
              <a:gd name="connsiteY59" fmla="*/ 464343 h 1062037"/>
              <a:gd name="connsiteX60" fmla="*/ 511969 w 2555081"/>
              <a:gd name="connsiteY60" fmla="*/ 533400 h 1062037"/>
              <a:gd name="connsiteX61" fmla="*/ 502444 w 2555081"/>
              <a:gd name="connsiteY61" fmla="*/ 590550 h 1062037"/>
              <a:gd name="connsiteX62" fmla="*/ 502444 w 2555081"/>
              <a:gd name="connsiteY62" fmla="*/ 621506 h 1062037"/>
              <a:gd name="connsiteX63" fmla="*/ 507206 w 2555081"/>
              <a:gd name="connsiteY63" fmla="*/ 654843 h 1062037"/>
              <a:gd name="connsiteX64" fmla="*/ 519112 w 2555081"/>
              <a:gd name="connsiteY64" fmla="*/ 683418 h 1062037"/>
              <a:gd name="connsiteX65" fmla="*/ 538162 w 2555081"/>
              <a:gd name="connsiteY65" fmla="*/ 709612 h 1062037"/>
              <a:gd name="connsiteX66" fmla="*/ 561975 w 2555081"/>
              <a:gd name="connsiteY66" fmla="*/ 731043 h 1062037"/>
              <a:gd name="connsiteX67" fmla="*/ 600075 w 2555081"/>
              <a:gd name="connsiteY67" fmla="*/ 754856 h 1062037"/>
              <a:gd name="connsiteX68" fmla="*/ 640556 w 2555081"/>
              <a:gd name="connsiteY68" fmla="*/ 771525 h 1062037"/>
              <a:gd name="connsiteX69" fmla="*/ 716756 w 2555081"/>
              <a:gd name="connsiteY69" fmla="*/ 790575 h 1062037"/>
              <a:gd name="connsiteX70" fmla="*/ 807244 w 2555081"/>
              <a:gd name="connsiteY70" fmla="*/ 802481 h 1062037"/>
              <a:gd name="connsiteX71" fmla="*/ 914400 w 2555081"/>
              <a:gd name="connsiteY71" fmla="*/ 821531 h 1062037"/>
              <a:gd name="connsiteX72" fmla="*/ 1040606 w 2555081"/>
              <a:gd name="connsiteY72" fmla="*/ 833437 h 1062037"/>
              <a:gd name="connsiteX73" fmla="*/ 1195387 w 2555081"/>
              <a:gd name="connsiteY73" fmla="*/ 840581 h 1062037"/>
              <a:gd name="connsiteX74" fmla="*/ 1366837 w 2555081"/>
              <a:gd name="connsiteY74" fmla="*/ 842962 h 1062037"/>
              <a:gd name="connsiteX75" fmla="*/ 1485900 w 2555081"/>
              <a:gd name="connsiteY75" fmla="*/ 833437 h 1062037"/>
              <a:gd name="connsiteX76" fmla="*/ 1595437 w 2555081"/>
              <a:gd name="connsiteY76" fmla="*/ 828675 h 1062037"/>
              <a:gd name="connsiteX0" fmla="*/ 1595437 w 2555081"/>
              <a:gd name="connsiteY0" fmla="*/ 766763 h 1000125"/>
              <a:gd name="connsiteX1" fmla="*/ 1800225 w 2555081"/>
              <a:gd name="connsiteY1" fmla="*/ 745331 h 1000125"/>
              <a:gd name="connsiteX2" fmla="*/ 1888331 w 2555081"/>
              <a:gd name="connsiteY2" fmla="*/ 733425 h 1000125"/>
              <a:gd name="connsiteX3" fmla="*/ 2074069 w 2555081"/>
              <a:gd name="connsiteY3" fmla="*/ 709613 h 1000125"/>
              <a:gd name="connsiteX4" fmla="*/ 2202656 w 2555081"/>
              <a:gd name="connsiteY4" fmla="*/ 688181 h 1000125"/>
              <a:gd name="connsiteX5" fmla="*/ 2255044 w 2555081"/>
              <a:gd name="connsiteY5" fmla="*/ 671513 h 1000125"/>
              <a:gd name="connsiteX6" fmla="*/ 2319337 w 2555081"/>
              <a:gd name="connsiteY6" fmla="*/ 635794 h 1000125"/>
              <a:gd name="connsiteX7" fmla="*/ 2388394 w 2555081"/>
              <a:gd name="connsiteY7" fmla="*/ 588169 h 1000125"/>
              <a:gd name="connsiteX8" fmla="*/ 2438400 w 2555081"/>
              <a:gd name="connsiteY8" fmla="*/ 542925 h 1000125"/>
              <a:gd name="connsiteX9" fmla="*/ 2474119 w 2555081"/>
              <a:gd name="connsiteY9" fmla="*/ 500063 h 1000125"/>
              <a:gd name="connsiteX10" fmla="*/ 2497931 w 2555081"/>
              <a:gd name="connsiteY10" fmla="*/ 464344 h 1000125"/>
              <a:gd name="connsiteX11" fmla="*/ 2507456 w 2555081"/>
              <a:gd name="connsiteY11" fmla="*/ 435769 h 1000125"/>
              <a:gd name="connsiteX12" fmla="*/ 2514600 w 2555081"/>
              <a:gd name="connsiteY12" fmla="*/ 414338 h 1000125"/>
              <a:gd name="connsiteX13" fmla="*/ 2531269 w 2555081"/>
              <a:gd name="connsiteY13" fmla="*/ 407194 h 1000125"/>
              <a:gd name="connsiteX14" fmla="*/ 2545556 w 2555081"/>
              <a:gd name="connsiteY14" fmla="*/ 409575 h 1000125"/>
              <a:gd name="connsiteX15" fmla="*/ 2555081 w 2555081"/>
              <a:gd name="connsiteY15" fmla="*/ 421481 h 1000125"/>
              <a:gd name="connsiteX16" fmla="*/ 2555081 w 2555081"/>
              <a:gd name="connsiteY16" fmla="*/ 452438 h 1000125"/>
              <a:gd name="connsiteX17" fmla="*/ 2545556 w 2555081"/>
              <a:gd name="connsiteY17" fmla="*/ 500063 h 1000125"/>
              <a:gd name="connsiteX18" fmla="*/ 2531269 w 2555081"/>
              <a:gd name="connsiteY18" fmla="*/ 559594 h 1000125"/>
              <a:gd name="connsiteX19" fmla="*/ 2512219 w 2555081"/>
              <a:gd name="connsiteY19" fmla="*/ 602456 h 1000125"/>
              <a:gd name="connsiteX20" fmla="*/ 2464594 w 2555081"/>
              <a:gd name="connsiteY20" fmla="*/ 678656 h 1000125"/>
              <a:gd name="connsiteX21" fmla="*/ 2424112 w 2555081"/>
              <a:gd name="connsiteY21" fmla="*/ 738188 h 1000125"/>
              <a:gd name="connsiteX22" fmla="*/ 2386012 w 2555081"/>
              <a:gd name="connsiteY22" fmla="*/ 776288 h 1000125"/>
              <a:gd name="connsiteX23" fmla="*/ 2350294 w 2555081"/>
              <a:gd name="connsiteY23" fmla="*/ 792956 h 1000125"/>
              <a:gd name="connsiteX24" fmla="*/ 2386012 w 2555081"/>
              <a:gd name="connsiteY24" fmla="*/ 778669 h 1000125"/>
              <a:gd name="connsiteX25" fmla="*/ 2312194 w 2555081"/>
              <a:gd name="connsiteY25" fmla="*/ 814388 h 1000125"/>
              <a:gd name="connsiteX26" fmla="*/ 2240756 w 2555081"/>
              <a:gd name="connsiteY26" fmla="*/ 845344 h 1000125"/>
              <a:gd name="connsiteX27" fmla="*/ 2143125 w 2555081"/>
              <a:gd name="connsiteY27" fmla="*/ 876300 h 1000125"/>
              <a:gd name="connsiteX28" fmla="*/ 2071687 w 2555081"/>
              <a:gd name="connsiteY28" fmla="*/ 895350 h 1000125"/>
              <a:gd name="connsiteX29" fmla="*/ 1888331 w 2555081"/>
              <a:gd name="connsiteY29" fmla="*/ 938213 h 1000125"/>
              <a:gd name="connsiteX30" fmla="*/ 1702594 w 2555081"/>
              <a:gd name="connsiteY30" fmla="*/ 959644 h 1000125"/>
              <a:gd name="connsiteX31" fmla="*/ 1469231 w 2555081"/>
              <a:gd name="connsiteY31" fmla="*/ 981075 h 1000125"/>
              <a:gd name="connsiteX32" fmla="*/ 1245394 w 2555081"/>
              <a:gd name="connsiteY32" fmla="*/ 995363 h 1000125"/>
              <a:gd name="connsiteX33" fmla="*/ 997744 w 2555081"/>
              <a:gd name="connsiteY33" fmla="*/ 1000125 h 1000125"/>
              <a:gd name="connsiteX34" fmla="*/ 802481 w 2555081"/>
              <a:gd name="connsiteY34" fmla="*/ 990600 h 1000125"/>
              <a:gd name="connsiteX35" fmla="*/ 626269 w 2555081"/>
              <a:gd name="connsiteY35" fmla="*/ 966788 h 1000125"/>
              <a:gd name="connsiteX36" fmla="*/ 483394 w 2555081"/>
              <a:gd name="connsiteY36" fmla="*/ 935831 h 1000125"/>
              <a:gd name="connsiteX37" fmla="*/ 307181 w 2555081"/>
              <a:gd name="connsiteY37" fmla="*/ 881063 h 1000125"/>
              <a:gd name="connsiteX38" fmla="*/ 185737 w 2555081"/>
              <a:gd name="connsiteY38" fmla="*/ 835819 h 1000125"/>
              <a:gd name="connsiteX39" fmla="*/ 100012 w 2555081"/>
              <a:gd name="connsiteY39" fmla="*/ 788194 h 1000125"/>
              <a:gd name="connsiteX40" fmla="*/ 40481 w 2555081"/>
              <a:gd name="connsiteY40" fmla="*/ 735806 h 1000125"/>
              <a:gd name="connsiteX41" fmla="*/ 14287 w 2555081"/>
              <a:gd name="connsiteY41" fmla="*/ 704850 h 1000125"/>
              <a:gd name="connsiteX42" fmla="*/ 2381 w 2555081"/>
              <a:gd name="connsiteY42" fmla="*/ 678656 h 1000125"/>
              <a:gd name="connsiteX43" fmla="*/ 0 w 2555081"/>
              <a:gd name="connsiteY43" fmla="*/ 654844 h 1000125"/>
              <a:gd name="connsiteX44" fmla="*/ 9525 w 2555081"/>
              <a:gd name="connsiteY44" fmla="*/ 623888 h 1000125"/>
              <a:gd name="connsiteX45" fmla="*/ 28575 w 2555081"/>
              <a:gd name="connsiteY45" fmla="*/ 604838 h 1000125"/>
              <a:gd name="connsiteX46" fmla="*/ 78581 w 2555081"/>
              <a:gd name="connsiteY46" fmla="*/ 571500 h 1000125"/>
              <a:gd name="connsiteX47" fmla="*/ 133350 w 2555081"/>
              <a:gd name="connsiteY47" fmla="*/ 542925 h 1000125"/>
              <a:gd name="connsiteX48" fmla="*/ 180975 w 2555081"/>
              <a:gd name="connsiteY48" fmla="*/ 519113 h 1000125"/>
              <a:gd name="connsiteX49" fmla="*/ 202406 w 2555081"/>
              <a:gd name="connsiteY49" fmla="*/ 504825 h 1000125"/>
              <a:gd name="connsiteX50" fmla="*/ 252412 w 2555081"/>
              <a:gd name="connsiteY50" fmla="*/ 459581 h 1000125"/>
              <a:gd name="connsiteX51" fmla="*/ 319087 w 2555081"/>
              <a:gd name="connsiteY51" fmla="*/ 388144 h 1000125"/>
              <a:gd name="connsiteX52" fmla="*/ 440531 w 2555081"/>
              <a:gd name="connsiteY52" fmla="*/ 235744 h 1000125"/>
              <a:gd name="connsiteX53" fmla="*/ 531019 w 2555081"/>
              <a:gd name="connsiteY53" fmla="*/ 97631 h 1000125"/>
              <a:gd name="connsiteX54" fmla="*/ 588169 w 2555081"/>
              <a:gd name="connsiteY54" fmla="*/ 0 h 1000125"/>
              <a:gd name="connsiteX55" fmla="*/ 611981 w 2555081"/>
              <a:gd name="connsiteY55" fmla="*/ 164306 h 1000125"/>
              <a:gd name="connsiteX56" fmla="*/ 571500 w 2555081"/>
              <a:gd name="connsiteY56" fmla="*/ 283369 h 1000125"/>
              <a:gd name="connsiteX57" fmla="*/ 550069 w 2555081"/>
              <a:gd name="connsiteY57" fmla="*/ 354806 h 1000125"/>
              <a:gd name="connsiteX58" fmla="*/ 531019 w 2555081"/>
              <a:gd name="connsiteY58" fmla="*/ 402431 h 1000125"/>
              <a:gd name="connsiteX59" fmla="*/ 511969 w 2555081"/>
              <a:gd name="connsiteY59" fmla="*/ 471488 h 1000125"/>
              <a:gd name="connsiteX60" fmla="*/ 502444 w 2555081"/>
              <a:gd name="connsiteY60" fmla="*/ 528638 h 1000125"/>
              <a:gd name="connsiteX61" fmla="*/ 502444 w 2555081"/>
              <a:gd name="connsiteY61" fmla="*/ 559594 h 1000125"/>
              <a:gd name="connsiteX62" fmla="*/ 507206 w 2555081"/>
              <a:gd name="connsiteY62" fmla="*/ 592931 h 1000125"/>
              <a:gd name="connsiteX63" fmla="*/ 519112 w 2555081"/>
              <a:gd name="connsiteY63" fmla="*/ 621506 h 1000125"/>
              <a:gd name="connsiteX64" fmla="*/ 538162 w 2555081"/>
              <a:gd name="connsiteY64" fmla="*/ 647700 h 1000125"/>
              <a:gd name="connsiteX65" fmla="*/ 561975 w 2555081"/>
              <a:gd name="connsiteY65" fmla="*/ 669131 h 1000125"/>
              <a:gd name="connsiteX66" fmla="*/ 600075 w 2555081"/>
              <a:gd name="connsiteY66" fmla="*/ 692944 h 1000125"/>
              <a:gd name="connsiteX67" fmla="*/ 640556 w 2555081"/>
              <a:gd name="connsiteY67" fmla="*/ 709613 h 1000125"/>
              <a:gd name="connsiteX68" fmla="*/ 716756 w 2555081"/>
              <a:gd name="connsiteY68" fmla="*/ 728663 h 1000125"/>
              <a:gd name="connsiteX69" fmla="*/ 807244 w 2555081"/>
              <a:gd name="connsiteY69" fmla="*/ 740569 h 1000125"/>
              <a:gd name="connsiteX70" fmla="*/ 914400 w 2555081"/>
              <a:gd name="connsiteY70" fmla="*/ 759619 h 1000125"/>
              <a:gd name="connsiteX71" fmla="*/ 1040606 w 2555081"/>
              <a:gd name="connsiteY71" fmla="*/ 771525 h 1000125"/>
              <a:gd name="connsiteX72" fmla="*/ 1195387 w 2555081"/>
              <a:gd name="connsiteY72" fmla="*/ 778669 h 1000125"/>
              <a:gd name="connsiteX73" fmla="*/ 1366837 w 2555081"/>
              <a:gd name="connsiteY73" fmla="*/ 781050 h 1000125"/>
              <a:gd name="connsiteX74" fmla="*/ 1485900 w 2555081"/>
              <a:gd name="connsiteY74" fmla="*/ 771525 h 1000125"/>
              <a:gd name="connsiteX75" fmla="*/ 1595437 w 2555081"/>
              <a:gd name="connsiteY75" fmla="*/ 766763 h 1000125"/>
              <a:gd name="connsiteX0" fmla="*/ 1595437 w 2555081"/>
              <a:gd name="connsiteY0" fmla="*/ 669132 h 902494"/>
              <a:gd name="connsiteX1" fmla="*/ 1800225 w 2555081"/>
              <a:gd name="connsiteY1" fmla="*/ 647700 h 902494"/>
              <a:gd name="connsiteX2" fmla="*/ 1888331 w 2555081"/>
              <a:gd name="connsiteY2" fmla="*/ 635794 h 902494"/>
              <a:gd name="connsiteX3" fmla="*/ 2074069 w 2555081"/>
              <a:gd name="connsiteY3" fmla="*/ 611982 h 902494"/>
              <a:gd name="connsiteX4" fmla="*/ 2202656 w 2555081"/>
              <a:gd name="connsiteY4" fmla="*/ 590550 h 902494"/>
              <a:gd name="connsiteX5" fmla="*/ 2255044 w 2555081"/>
              <a:gd name="connsiteY5" fmla="*/ 573882 h 902494"/>
              <a:gd name="connsiteX6" fmla="*/ 2319337 w 2555081"/>
              <a:gd name="connsiteY6" fmla="*/ 538163 h 902494"/>
              <a:gd name="connsiteX7" fmla="*/ 2388394 w 2555081"/>
              <a:gd name="connsiteY7" fmla="*/ 490538 h 902494"/>
              <a:gd name="connsiteX8" fmla="*/ 2438400 w 2555081"/>
              <a:gd name="connsiteY8" fmla="*/ 445294 h 902494"/>
              <a:gd name="connsiteX9" fmla="*/ 2474119 w 2555081"/>
              <a:gd name="connsiteY9" fmla="*/ 402432 h 902494"/>
              <a:gd name="connsiteX10" fmla="*/ 2497931 w 2555081"/>
              <a:gd name="connsiteY10" fmla="*/ 366713 h 902494"/>
              <a:gd name="connsiteX11" fmla="*/ 2507456 w 2555081"/>
              <a:gd name="connsiteY11" fmla="*/ 338138 h 902494"/>
              <a:gd name="connsiteX12" fmla="*/ 2514600 w 2555081"/>
              <a:gd name="connsiteY12" fmla="*/ 316707 h 902494"/>
              <a:gd name="connsiteX13" fmla="*/ 2531269 w 2555081"/>
              <a:gd name="connsiteY13" fmla="*/ 309563 h 902494"/>
              <a:gd name="connsiteX14" fmla="*/ 2545556 w 2555081"/>
              <a:gd name="connsiteY14" fmla="*/ 311944 h 902494"/>
              <a:gd name="connsiteX15" fmla="*/ 2555081 w 2555081"/>
              <a:gd name="connsiteY15" fmla="*/ 323850 h 902494"/>
              <a:gd name="connsiteX16" fmla="*/ 2555081 w 2555081"/>
              <a:gd name="connsiteY16" fmla="*/ 354807 h 902494"/>
              <a:gd name="connsiteX17" fmla="*/ 2545556 w 2555081"/>
              <a:gd name="connsiteY17" fmla="*/ 402432 h 902494"/>
              <a:gd name="connsiteX18" fmla="*/ 2531269 w 2555081"/>
              <a:gd name="connsiteY18" fmla="*/ 461963 h 902494"/>
              <a:gd name="connsiteX19" fmla="*/ 2512219 w 2555081"/>
              <a:gd name="connsiteY19" fmla="*/ 504825 h 902494"/>
              <a:gd name="connsiteX20" fmla="*/ 2464594 w 2555081"/>
              <a:gd name="connsiteY20" fmla="*/ 581025 h 902494"/>
              <a:gd name="connsiteX21" fmla="*/ 2424112 w 2555081"/>
              <a:gd name="connsiteY21" fmla="*/ 640557 h 902494"/>
              <a:gd name="connsiteX22" fmla="*/ 2386012 w 2555081"/>
              <a:gd name="connsiteY22" fmla="*/ 678657 h 902494"/>
              <a:gd name="connsiteX23" fmla="*/ 2350294 w 2555081"/>
              <a:gd name="connsiteY23" fmla="*/ 695325 h 902494"/>
              <a:gd name="connsiteX24" fmla="*/ 2386012 w 2555081"/>
              <a:gd name="connsiteY24" fmla="*/ 681038 h 902494"/>
              <a:gd name="connsiteX25" fmla="*/ 2312194 w 2555081"/>
              <a:gd name="connsiteY25" fmla="*/ 716757 h 902494"/>
              <a:gd name="connsiteX26" fmla="*/ 2240756 w 2555081"/>
              <a:gd name="connsiteY26" fmla="*/ 747713 h 902494"/>
              <a:gd name="connsiteX27" fmla="*/ 2143125 w 2555081"/>
              <a:gd name="connsiteY27" fmla="*/ 778669 h 902494"/>
              <a:gd name="connsiteX28" fmla="*/ 2071687 w 2555081"/>
              <a:gd name="connsiteY28" fmla="*/ 797719 h 902494"/>
              <a:gd name="connsiteX29" fmla="*/ 1888331 w 2555081"/>
              <a:gd name="connsiteY29" fmla="*/ 840582 h 902494"/>
              <a:gd name="connsiteX30" fmla="*/ 1702594 w 2555081"/>
              <a:gd name="connsiteY30" fmla="*/ 862013 h 902494"/>
              <a:gd name="connsiteX31" fmla="*/ 1469231 w 2555081"/>
              <a:gd name="connsiteY31" fmla="*/ 883444 h 902494"/>
              <a:gd name="connsiteX32" fmla="*/ 1245394 w 2555081"/>
              <a:gd name="connsiteY32" fmla="*/ 897732 h 902494"/>
              <a:gd name="connsiteX33" fmla="*/ 997744 w 2555081"/>
              <a:gd name="connsiteY33" fmla="*/ 902494 h 902494"/>
              <a:gd name="connsiteX34" fmla="*/ 802481 w 2555081"/>
              <a:gd name="connsiteY34" fmla="*/ 892969 h 902494"/>
              <a:gd name="connsiteX35" fmla="*/ 626269 w 2555081"/>
              <a:gd name="connsiteY35" fmla="*/ 869157 h 902494"/>
              <a:gd name="connsiteX36" fmla="*/ 483394 w 2555081"/>
              <a:gd name="connsiteY36" fmla="*/ 838200 h 902494"/>
              <a:gd name="connsiteX37" fmla="*/ 307181 w 2555081"/>
              <a:gd name="connsiteY37" fmla="*/ 783432 h 902494"/>
              <a:gd name="connsiteX38" fmla="*/ 185737 w 2555081"/>
              <a:gd name="connsiteY38" fmla="*/ 738188 h 902494"/>
              <a:gd name="connsiteX39" fmla="*/ 100012 w 2555081"/>
              <a:gd name="connsiteY39" fmla="*/ 690563 h 902494"/>
              <a:gd name="connsiteX40" fmla="*/ 40481 w 2555081"/>
              <a:gd name="connsiteY40" fmla="*/ 638175 h 902494"/>
              <a:gd name="connsiteX41" fmla="*/ 14287 w 2555081"/>
              <a:gd name="connsiteY41" fmla="*/ 607219 h 902494"/>
              <a:gd name="connsiteX42" fmla="*/ 2381 w 2555081"/>
              <a:gd name="connsiteY42" fmla="*/ 581025 h 902494"/>
              <a:gd name="connsiteX43" fmla="*/ 0 w 2555081"/>
              <a:gd name="connsiteY43" fmla="*/ 557213 h 902494"/>
              <a:gd name="connsiteX44" fmla="*/ 9525 w 2555081"/>
              <a:gd name="connsiteY44" fmla="*/ 526257 h 902494"/>
              <a:gd name="connsiteX45" fmla="*/ 28575 w 2555081"/>
              <a:gd name="connsiteY45" fmla="*/ 507207 h 902494"/>
              <a:gd name="connsiteX46" fmla="*/ 78581 w 2555081"/>
              <a:gd name="connsiteY46" fmla="*/ 473869 h 902494"/>
              <a:gd name="connsiteX47" fmla="*/ 133350 w 2555081"/>
              <a:gd name="connsiteY47" fmla="*/ 445294 h 902494"/>
              <a:gd name="connsiteX48" fmla="*/ 180975 w 2555081"/>
              <a:gd name="connsiteY48" fmla="*/ 421482 h 902494"/>
              <a:gd name="connsiteX49" fmla="*/ 202406 w 2555081"/>
              <a:gd name="connsiteY49" fmla="*/ 407194 h 902494"/>
              <a:gd name="connsiteX50" fmla="*/ 252412 w 2555081"/>
              <a:gd name="connsiteY50" fmla="*/ 361950 h 902494"/>
              <a:gd name="connsiteX51" fmla="*/ 319087 w 2555081"/>
              <a:gd name="connsiteY51" fmla="*/ 290513 h 902494"/>
              <a:gd name="connsiteX52" fmla="*/ 440531 w 2555081"/>
              <a:gd name="connsiteY52" fmla="*/ 138113 h 902494"/>
              <a:gd name="connsiteX53" fmla="*/ 531019 w 2555081"/>
              <a:gd name="connsiteY53" fmla="*/ 0 h 902494"/>
              <a:gd name="connsiteX54" fmla="*/ 611981 w 2555081"/>
              <a:gd name="connsiteY54" fmla="*/ 66675 h 902494"/>
              <a:gd name="connsiteX55" fmla="*/ 571500 w 2555081"/>
              <a:gd name="connsiteY55" fmla="*/ 185738 h 902494"/>
              <a:gd name="connsiteX56" fmla="*/ 550069 w 2555081"/>
              <a:gd name="connsiteY56" fmla="*/ 257175 h 902494"/>
              <a:gd name="connsiteX57" fmla="*/ 531019 w 2555081"/>
              <a:gd name="connsiteY57" fmla="*/ 304800 h 902494"/>
              <a:gd name="connsiteX58" fmla="*/ 511969 w 2555081"/>
              <a:gd name="connsiteY58" fmla="*/ 373857 h 902494"/>
              <a:gd name="connsiteX59" fmla="*/ 502444 w 2555081"/>
              <a:gd name="connsiteY59" fmla="*/ 431007 h 902494"/>
              <a:gd name="connsiteX60" fmla="*/ 502444 w 2555081"/>
              <a:gd name="connsiteY60" fmla="*/ 461963 h 902494"/>
              <a:gd name="connsiteX61" fmla="*/ 507206 w 2555081"/>
              <a:gd name="connsiteY61" fmla="*/ 495300 h 902494"/>
              <a:gd name="connsiteX62" fmla="*/ 519112 w 2555081"/>
              <a:gd name="connsiteY62" fmla="*/ 523875 h 902494"/>
              <a:gd name="connsiteX63" fmla="*/ 538162 w 2555081"/>
              <a:gd name="connsiteY63" fmla="*/ 550069 h 902494"/>
              <a:gd name="connsiteX64" fmla="*/ 561975 w 2555081"/>
              <a:gd name="connsiteY64" fmla="*/ 571500 h 902494"/>
              <a:gd name="connsiteX65" fmla="*/ 600075 w 2555081"/>
              <a:gd name="connsiteY65" fmla="*/ 595313 h 902494"/>
              <a:gd name="connsiteX66" fmla="*/ 640556 w 2555081"/>
              <a:gd name="connsiteY66" fmla="*/ 611982 h 902494"/>
              <a:gd name="connsiteX67" fmla="*/ 716756 w 2555081"/>
              <a:gd name="connsiteY67" fmla="*/ 631032 h 902494"/>
              <a:gd name="connsiteX68" fmla="*/ 807244 w 2555081"/>
              <a:gd name="connsiteY68" fmla="*/ 642938 h 902494"/>
              <a:gd name="connsiteX69" fmla="*/ 914400 w 2555081"/>
              <a:gd name="connsiteY69" fmla="*/ 661988 h 902494"/>
              <a:gd name="connsiteX70" fmla="*/ 1040606 w 2555081"/>
              <a:gd name="connsiteY70" fmla="*/ 673894 h 902494"/>
              <a:gd name="connsiteX71" fmla="*/ 1195387 w 2555081"/>
              <a:gd name="connsiteY71" fmla="*/ 681038 h 902494"/>
              <a:gd name="connsiteX72" fmla="*/ 1366837 w 2555081"/>
              <a:gd name="connsiteY72" fmla="*/ 683419 h 902494"/>
              <a:gd name="connsiteX73" fmla="*/ 1485900 w 2555081"/>
              <a:gd name="connsiteY73" fmla="*/ 673894 h 902494"/>
              <a:gd name="connsiteX74" fmla="*/ 1595437 w 2555081"/>
              <a:gd name="connsiteY74" fmla="*/ 669132 h 902494"/>
              <a:gd name="connsiteX0" fmla="*/ 1595437 w 2555081"/>
              <a:gd name="connsiteY0" fmla="*/ 602457 h 835819"/>
              <a:gd name="connsiteX1" fmla="*/ 1800225 w 2555081"/>
              <a:gd name="connsiteY1" fmla="*/ 581025 h 835819"/>
              <a:gd name="connsiteX2" fmla="*/ 1888331 w 2555081"/>
              <a:gd name="connsiteY2" fmla="*/ 569119 h 835819"/>
              <a:gd name="connsiteX3" fmla="*/ 2074069 w 2555081"/>
              <a:gd name="connsiteY3" fmla="*/ 545307 h 835819"/>
              <a:gd name="connsiteX4" fmla="*/ 2202656 w 2555081"/>
              <a:gd name="connsiteY4" fmla="*/ 523875 h 835819"/>
              <a:gd name="connsiteX5" fmla="*/ 2255044 w 2555081"/>
              <a:gd name="connsiteY5" fmla="*/ 507207 h 835819"/>
              <a:gd name="connsiteX6" fmla="*/ 2319337 w 2555081"/>
              <a:gd name="connsiteY6" fmla="*/ 471488 h 835819"/>
              <a:gd name="connsiteX7" fmla="*/ 2388394 w 2555081"/>
              <a:gd name="connsiteY7" fmla="*/ 423863 h 835819"/>
              <a:gd name="connsiteX8" fmla="*/ 2438400 w 2555081"/>
              <a:gd name="connsiteY8" fmla="*/ 378619 h 835819"/>
              <a:gd name="connsiteX9" fmla="*/ 2474119 w 2555081"/>
              <a:gd name="connsiteY9" fmla="*/ 335757 h 835819"/>
              <a:gd name="connsiteX10" fmla="*/ 2497931 w 2555081"/>
              <a:gd name="connsiteY10" fmla="*/ 300038 h 835819"/>
              <a:gd name="connsiteX11" fmla="*/ 2507456 w 2555081"/>
              <a:gd name="connsiteY11" fmla="*/ 271463 h 835819"/>
              <a:gd name="connsiteX12" fmla="*/ 2514600 w 2555081"/>
              <a:gd name="connsiteY12" fmla="*/ 250032 h 835819"/>
              <a:gd name="connsiteX13" fmla="*/ 2531269 w 2555081"/>
              <a:gd name="connsiteY13" fmla="*/ 242888 h 835819"/>
              <a:gd name="connsiteX14" fmla="*/ 2545556 w 2555081"/>
              <a:gd name="connsiteY14" fmla="*/ 245269 h 835819"/>
              <a:gd name="connsiteX15" fmla="*/ 2555081 w 2555081"/>
              <a:gd name="connsiteY15" fmla="*/ 257175 h 835819"/>
              <a:gd name="connsiteX16" fmla="*/ 2555081 w 2555081"/>
              <a:gd name="connsiteY16" fmla="*/ 288132 h 835819"/>
              <a:gd name="connsiteX17" fmla="*/ 2545556 w 2555081"/>
              <a:gd name="connsiteY17" fmla="*/ 335757 h 835819"/>
              <a:gd name="connsiteX18" fmla="*/ 2531269 w 2555081"/>
              <a:gd name="connsiteY18" fmla="*/ 395288 h 835819"/>
              <a:gd name="connsiteX19" fmla="*/ 2512219 w 2555081"/>
              <a:gd name="connsiteY19" fmla="*/ 438150 h 835819"/>
              <a:gd name="connsiteX20" fmla="*/ 2464594 w 2555081"/>
              <a:gd name="connsiteY20" fmla="*/ 514350 h 835819"/>
              <a:gd name="connsiteX21" fmla="*/ 2424112 w 2555081"/>
              <a:gd name="connsiteY21" fmla="*/ 573882 h 835819"/>
              <a:gd name="connsiteX22" fmla="*/ 2386012 w 2555081"/>
              <a:gd name="connsiteY22" fmla="*/ 611982 h 835819"/>
              <a:gd name="connsiteX23" fmla="*/ 2350294 w 2555081"/>
              <a:gd name="connsiteY23" fmla="*/ 628650 h 835819"/>
              <a:gd name="connsiteX24" fmla="*/ 2386012 w 2555081"/>
              <a:gd name="connsiteY24" fmla="*/ 614363 h 835819"/>
              <a:gd name="connsiteX25" fmla="*/ 2312194 w 2555081"/>
              <a:gd name="connsiteY25" fmla="*/ 650082 h 835819"/>
              <a:gd name="connsiteX26" fmla="*/ 2240756 w 2555081"/>
              <a:gd name="connsiteY26" fmla="*/ 681038 h 835819"/>
              <a:gd name="connsiteX27" fmla="*/ 2143125 w 2555081"/>
              <a:gd name="connsiteY27" fmla="*/ 711994 h 835819"/>
              <a:gd name="connsiteX28" fmla="*/ 2071687 w 2555081"/>
              <a:gd name="connsiteY28" fmla="*/ 731044 h 835819"/>
              <a:gd name="connsiteX29" fmla="*/ 1888331 w 2555081"/>
              <a:gd name="connsiteY29" fmla="*/ 773907 h 835819"/>
              <a:gd name="connsiteX30" fmla="*/ 1702594 w 2555081"/>
              <a:gd name="connsiteY30" fmla="*/ 795338 h 835819"/>
              <a:gd name="connsiteX31" fmla="*/ 1469231 w 2555081"/>
              <a:gd name="connsiteY31" fmla="*/ 816769 h 835819"/>
              <a:gd name="connsiteX32" fmla="*/ 1245394 w 2555081"/>
              <a:gd name="connsiteY32" fmla="*/ 831057 h 835819"/>
              <a:gd name="connsiteX33" fmla="*/ 997744 w 2555081"/>
              <a:gd name="connsiteY33" fmla="*/ 835819 h 835819"/>
              <a:gd name="connsiteX34" fmla="*/ 802481 w 2555081"/>
              <a:gd name="connsiteY34" fmla="*/ 826294 h 835819"/>
              <a:gd name="connsiteX35" fmla="*/ 626269 w 2555081"/>
              <a:gd name="connsiteY35" fmla="*/ 802482 h 835819"/>
              <a:gd name="connsiteX36" fmla="*/ 483394 w 2555081"/>
              <a:gd name="connsiteY36" fmla="*/ 771525 h 835819"/>
              <a:gd name="connsiteX37" fmla="*/ 307181 w 2555081"/>
              <a:gd name="connsiteY37" fmla="*/ 716757 h 835819"/>
              <a:gd name="connsiteX38" fmla="*/ 185737 w 2555081"/>
              <a:gd name="connsiteY38" fmla="*/ 671513 h 835819"/>
              <a:gd name="connsiteX39" fmla="*/ 100012 w 2555081"/>
              <a:gd name="connsiteY39" fmla="*/ 623888 h 835819"/>
              <a:gd name="connsiteX40" fmla="*/ 40481 w 2555081"/>
              <a:gd name="connsiteY40" fmla="*/ 571500 h 835819"/>
              <a:gd name="connsiteX41" fmla="*/ 14287 w 2555081"/>
              <a:gd name="connsiteY41" fmla="*/ 540544 h 835819"/>
              <a:gd name="connsiteX42" fmla="*/ 2381 w 2555081"/>
              <a:gd name="connsiteY42" fmla="*/ 514350 h 835819"/>
              <a:gd name="connsiteX43" fmla="*/ 0 w 2555081"/>
              <a:gd name="connsiteY43" fmla="*/ 490538 h 835819"/>
              <a:gd name="connsiteX44" fmla="*/ 9525 w 2555081"/>
              <a:gd name="connsiteY44" fmla="*/ 459582 h 835819"/>
              <a:gd name="connsiteX45" fmla="*/ 28575 w 2555081"/>
              <a:gd name="connsiteY45" fmla="*/ 440532 h 835819"/>
              <a:gd name="connsiteX46" fmla="*/ 78581 w 2555081"/>
              <a:gd name="connsiteY46" fmla="*/ 407194 h 835819"/>
              <a:gd name="connsiteX47" fmla="*/ 133350 w 2555081"/>
              <a:gd name="connsiteY47" fmla="*/ 378619 h 835819"/>
              <a:gd name="connsiteX48" fmla="*/ 180975 w 2555081"/>
              <a:gd name="connsiteY48" fmla="*/ 354807 h 835819"/>
              <a:gd name="connsiteX49" fmla="*/ 202406 w 2555081"/>
              <a:gd name="connsiteY49" fmla="*/ 340519 h 835819"/>
              <a:gd name="connsiteX50" fmla="*/ 252412 w 2555081"/>
              <a:gd name="connsiteY50" fmla="*/ 295275 h 835819"/>
              <a:gd name="connsiteX51" fmla="*/ 319087 w 2555081"/>
              <a:gd name="connsiteY51" fmla="*/ 223838 h 835819"/>
              <a:gd name="connsiteX52" fmla="*/ 440531 w 2555081"/>
              <a:gd name="connsiteY52" fmla="*/ 71438 h 835819"/>
              <a:gd name="connsiteX53" fmla="*/ 611981 w 2555081"/>
              <a:gd name="connsiteY53" fmla="*/ 0 h 835819"/>
              <a:gd name="connsiteX54" fmla="*/ 571500 w 2555081"/>
              <a:gd name="connsiteY54" fmla="*/ 119063 h 835819"/>
              <a:gd name="connsiteX55" fmla="*/ 550069 w 2555081"/>
              <a:gd name="connsiteY55" fmla="*/ 190500 h 835819"/>
              <a:gd name="connsiteX56" fmla="*/ 531019 w 2555081"/>
              <a:gd name="connsiteY56" fmla="*/ 238125 h 835819"/>
              <a:gd name="connsiteX57" fmla="*/ 511969 w 2555081"/>
              <a:gd name="connsiteY57" fmla="*/ 307182 h 835819"/>
              <a:gd name="connsiteX58" fmla="*/ 502444 w 2555081"/>
              <a:gd name="connsiteY58" fmla="*/ 364332 h 835819"/>
              <a:gd name="connsiteX59" fmla="*/ 502444 w 2555081"/>
              <a:gd name="connsiteY59" fmla="*/ 395288 h 835819"/>
              <a:gd name="connsiteX60" fmla="*/ 507206 w 2555081"/>
              <a:gd name="connsiteY60" fmla="*/ 428625 h 835819"/>
              <a:gd name="connsiteX61" fmla="*/ 519112 w 2555081"/>
              <a:gd name="connsiteY61" fmla="*/ 457200 h 835819"/>
              <a:gd name="connsiteX62" fmla="*/ 538162 w 2555081"/>
              <a:gd name="connsiteY62" fmla="*/ 483394 h 835819"/>
              <a:gd name="connsiteX63" fmla="*/ 561975 w 2555081"/>
              <a:gd name="connsiteY63" fmla="*/ 504825 h 835819"/>
              <a:gd name="connsiteX64" fmla="*/ 600075 w 2555081"/>
              <a:gd name="connsiteY64" fmla="*/ 528638 h 835819"/>
              <a:gd name="connsiteX65" fmla="*/ 640556 w 2555081"/>
              <a:gd name="connsiteY65" fmla="*/ 545307 h 835819"/>
              <a:gd name="connsiteX66" fmla="*/ 716756 w 2555081"/>
              <a:gd name="connsiteY66" fmla="*/ 564357 h 835819"/>
              <a:gd name="connsiteX67" fmla="*/ 807244 w 2555081"/>
              <a:gd name="connsiteY67" fmla="*/ 576263 h 835819"/>
              <a:gd name="connsiteX68" fmla="*/ 914400 w 2555081"/>
              <a:gd name="connsiteY68" fmla="*/ 595313 h 835819"/>
              <a:gd name="connsiteX69" fmla="*/ 1040606 w 2555081"/>
              <a:gd name="connsiteY69" fmla="*/ 607219 h 835819"/>
              <a:gd name="connsiteX70" fmla="*/ 1195387 w 2555081"/>
              <a:gd name="connsiteY70" fmla="*/ 614363 h 835819"/>
              <a:gd name="connsiteX71" fmla="*/ 1366837 w 2555081"/>
              <a:gd name="connsiteY71" fmla="*/ 616744 h 835819"/>
              <a:gd name="connsiteX72" fmla="*/ 1485900 w 2555081"/>
              <a:gd name="connsiteY72" fmla="*/ 607219 h 835819"/>
              <a:gd name="connsiteX73" fmla="*/ 1595437 w 2555081"/>
              <a:gd name="connsiteY73" fmla="*/ 602457 h 835819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71500 w 2555081"/>
              <a:gd name="connsiteY53" fmla="*/ 47625 h 764381"/>
              <a:gd name="connsiteX54" fmla="*/ 550069 w 2555081"/>
              <a:gd name="connsiteY54" fmla="*/ 119062 h 764381"/>
              <a:gd name="connsiteX55" fmla="*/ 531019 w 2555081"/>
              <a:gd name="connsiteY55" fmla="*/ 166687 h 764381"/>
              <a:gd name="connsiteX56" fmla="*/ 511969 w 2555081"/>
              <a:gd name="connsiteY56" fmla="*/ 235744 h 764381"/>
              <a:gd name="connsiteX57" fmla="*/ 502444 w 2555081"/>
              <a:gd name="connsiteY57" fmla="*/ 292894 h 764381"/>
              <a:gd name="connsiteX58" fmla="*/ 502444 w 2555081"/>
              <a:gd name="connsiteY58" fmla="*/ 323850 h 764381"/>
              <a:gd name="connsiteX59" fmla="*/ 507206 w 2555081"/>
              <a:gd name="connsiteY59" fmla="*/ 357187 h 764381"/>
              <a:gd name="connsiteX60" fmla="*/ 519112 w 2555081"/>
              <a:gd name="connsiteY60" fmla="*/ 385762 h 764381"/>
              <a:gd name="connsiteX61" fmla="*/ 538162 w 2555081"/>
              <a:gd name="connsiteY61" fmla="*/ 411956 h 764381"/>
              <a:gd name="connsiteX62" fmla="*/ 561975 w 2555081"/>
              <a:gd name="connsiteY62" fmla="*/ 433387 h 764381"/>
              <a:gd name="connsiteX63" fmla="*/ 600075 w 2555081"/>
              <a:gd name="connsiteY63" fmla="*/ 457200 h 764381"/>
              <a:gd name="connsiteX64" fmla="*/ 640556 w 2555081"/>
              <a:gd name="connsiteY64" fmla="*/ 473869 h 764381"/>
              <a:gd name="connsiteX65" fmla="*/ 716756 w 2555081"/>
              <a:gd name="connsiteY65" fmla="*/ 492919 h 764381"/>
              <a:gd name="connsiteX66" fmla="*/ 807244 w 2555081"/>
              <a:gd name="connsiteY66" fmla="*/ 504825 h 764381"/>
              <a:gd name="connsiteX67" fmla="*/ 914400 w 2555081"/>
              <a:gd name="connsiteY67" fmla="*/ 523875 h 764381"/>
              <a:gd name="connsiteX68" fmla="*/ 1040606 w 2555081"/>
              <a:gd name="connsiteY68" fmla="*/ 535781 h 764381"/>
              <a:gd name="connsiteX69" fmla="*/ 1195387 w 2555081"/>
              <a:gd name="connsiteY69" fmla="*/ 542925 h 764381"/>
              <a:gd name="connsiteX70" fmla="*/ 1366837 w 2555081"/>
              <a:gd name="connsiteY70" fmla="*/ 545306 h 764381"/>
              <a:gd name="connsiteX71" fmla="*/ 1485900 w 2555081"/>
              <a:gd name="connsiteY71" fmla="*/ 535781 h 764381"/>
              <a:gd name="connsiteX72" fmla="*/ 1595437 w 2555081"/>
              <a:gd name="connsiteY72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50069 w 2555081"/>
              <a:gd name="connsiteY53" fmla="*/ 119062 h 764381"/>
              <a:gd name="connsiteX54" fmla="*/ 531019 w 2555081"/>
              <a:gd name="connsiteY54" fmla="*/ 166687 h 764381"/>
              <a:gd name="connsiteX55" fmla="*/ 511969 w 2555081"/>
              <a:gd name="connsiteY55" fmla="*/ 235744 h 764381"/>
              <a:gd name="connsiteX56" fmla="*/ 502444 w 2555081"/>
              <a:gd name="connsiteY56" fmla="*/ 292894 h 764381"/>
              <a:gd name="connsiteX57" fmla="*/ 502444 w 2555081"/>
              <a:gd name="connsiteY57" fmla="*/ 323850 h 764381"/>
              <a:gd name="connsiteX58" fmla="*/ 507206 w 2555081"/>
              <a:gd name="connsiteY58" fmla="*/ 357187 h 764381"/>
              <a:gd name="connsiteX59" fmla="*/ 519112 w 2555081"/>
              <a:gd name="connsiteY59" fmla="*/ 385762 h 764381"/>
              <a:gd name="connsiteX60" fmla="*/ 538162 w 2555081"/>
              <a:gd name="connsiteY60" fmla="*/ 411956 h 764381"/>
              <a:gd name="connsiteX61" fmla="*/ 561975 w 2555081"/>
              <a:gd name="connsiteY61" fmla="*/ 433387 h 764381"/>
              <a:gd name="connsiteX62" fmla="*/ 600075 w 2555081"/>
              <a:gd name="connsiteY62" fmla="*/ 457200 h 764381"/>
              <a:gd name="connsiteX63" fmla="*/ 640556 w 2555081"/>
              <a:gd name="connsiteY63" fmla="*/ 473869 h 764381"/>
              <a:gd name="connsiteX64" fmla="*/ 716756 w 2555081"/>
              <a:gd name="connsiteY64" fmla="*/ 492919 h 764381"/>
              <a:gd name="connsiteX65" fmla="*/ 807244 w 2555081"/>
              <a:gd name="connsiteY65" fmla="*/ 504825 h 764381"/>
              <a:gd name="connsiteX66" fmla="*/ 914400 w 2555081"/>
              <a:gd name="connsiteY66" fmla="*/ 523875 h 764381"/>
              <a:gd name="connsiteX67" fmla="*/ 1040606 w 2555081"/>
              <a:gd name="connsiteY67" fmla="*/ 535781 h 764381"/>
              <a:gd name="connsiteX68" fmla="*/ 1195387 w 2555081"/>
              <a:gd name="connsiteY68" fmla="*/ 542925 h 764381"/>
              <a:gd name="connsiteX69" fmla="*/ 1366837 w 2555081"/>
              <a:gd name="connsiteY69" fmla="*/ 545306 h 764381"/>
              <a:gd name="connsiteX70" fmla="*/ 1485900 w 2555081"/>
              <a:gd name="connsiteY70" fmla="*/ 535781 h 764381"/>
              <a:gd name="connsiteX71" fmla="*/ 1595437 w 2555081"/>
              <a:gd name="connsiteY71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31019 w 2555081"/>
              <a:gd name="connsiteY53" fmla="*/ 166687 h 764381"/>
              <a:gd name="connsiteX54" fmla="*/ 511969 w 2555081"/>
              <a:gd name="connsiteY54" fmla="*/ 235744 h 764381"/>
              <a:gd name="connsiteX55" fmla="*/ 502444 w 2555081"/>
              <a:gd name="connsiteY55" fmla="*/ 292894 h 764381"/>
              <a:gd name="connsiteX56" fmla="*/ 502444 w 2555081"/>
              <a:gd name="connsiteY56" fmla="*/ 323850 h 764381"/>
              <a:gd name="connsiteX57" fmla="*/ 507206 w 2555081"/>
              <a:gd name="connsiteY57" fmla="*/ 357187 h 764381"/>
              <a:gd name="connsiteX58" fmla="*/ 519112 w 2555081"/>
              <a:gd name="connsiteY58" fmla="*/ 385762 h 764381"/>
              <a:gd name="connsiteX59" fmla="*/ 538162 w 2555081"/>
              <a:gd name="connsiteY59" fmla="*/ 411956 h 764381"/>
              <a:gd name="connsiteX60" fmla="*/ 561975 w 2555081"/>
              <a:gd name="connsiteY60" fmla="*/ 433387 h 764381"/>
              <a:gd name="connsiteX61" fmla="*/ 600075 w 2555081"/>
              <a:gd name="connsiteY61" fmla="*/ 457200 h 764381"/>
              <a:gd name="connsiteX62" fmla="*/ 640556 w 2555081"/>
              <a:gd name="connsiteY62" fmla="*/ 473869 h 764381"/>
              <a:gd name="connsiteX63" fmla="*/ 716756 w 2555081"/>
              <a:gd name="connsiteY63" fmla="*/ 492919 h 764381"/>
              <a:gd name="connsiteX64" fmla="*/ 807244 w 2555081"/>
              <a:gd name="connsiteY64" fmla="*/ 504825 h 764381"/>
              <a:gd name="connsiteX65" fmla="*/ 914400 w 2555081"/>
              <a:gd name="connsiteY65" fmla="*/ 523875 h 764381"/>
              <a:gd name="connsiteX66" fmla="*/ 1040606 w 2555081"/>
              <a:gd name="connsiteY66" fmla="*/ 535781 h 764381"/>
              <a:gd name="connsiteX67" fmla="*/ 1195387 w 2555081"/>
              <a:gd name="connsiteY67" fmla="*/ 542925 h 764381"/>
              <a:gd name="connsiteX68" fmla="*/ 1366837 w 2555081"/>
              <a:gd name="connsiteY68" fmla="*/ 545306 h 764381"/>
              <a:gd name="connsiteX69" fmla="*/ 1485900 w 2555081"/>
              <a:gd name="connsiteY69" fmla="*/ 535781 h 764381"/>
              <a:gd name="connsiteX70" fmla="*/ 1595437 w 2555081"/>
              <a:gd name="connsiteY70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11969 w 2555081"/>
              <a:gd name="connsiteY53" fmla="*/ 235744 h 764381"/>
              <a:gd name="connsiteX54" fmla="*/ 502444 w 2555081"/>
              <a:gd name="connsiteY54" fmla="*/ 292894 h 764381"/>
              <a:gd name="connsiteX55" fmla="*/ 502444 w 2555081"/>
              <a:gd name="connsiteY55" fmla="*/ 323850 h 764381"/>
              <a:gd name="connsiteX56" fmla="*/ 507206 w 2555081"/>
              <a:gd name="connsiteY56" fmla="*/ 357187 h 764381"/>
              <a:gd name="connsiteX57" fmla="*/ 519112 w 2555081"/>
              <a:gd name="connsiteY57" fmla="*/ 385762 h 764381"/>
              <a:gd name="connsiteX58" fmla="*/ 538162 w 2555081"/>
              <a:gd name="connsiteY58" fmla="*/ 411956 h 764381"/>
              <a:gd name="connsiteX59" fmla="*/ 561975 w 2555081"/>
              <a:gd name="connsiteY59" fmla="*/ 433387 h 764381"/>
              <a:gd name="connsiteX60" fmla="*/ 600075 w 2555081"/>
              <a:gd name="connsiteY60" fmla="*/ 457200 h 764381"/>
              <a:gd name="connsiteX61" fmla="*/ 640556 w 2555081"/>
              <a:gd name="connsiteY61" fmla="*/ 473869 h 764381"/>
              <a:gd name="connsiteX62" fmla="*/ 716756 w 2555081"/>
              <a:gd name="connsiteY62" fmla="*/ 492919 h 764381"/>
              <a:gd name="connsiteX63" fmla="*/ 807244 w 2555081"/>
              <a:gd name="connsiteY63" fmla="*/ 504825 h 764381"/>
              <a:gd name="connsiteX64" fmla="*/ 914400 w 2555081"/>
              <a:gd name="connsiteY64" fmla="*/ 523875 h 764381"/>
              <a:gd name="connsiteX65" fmla="*/ 1040606 w 2555081"/>
              <a:gd name="connsiteY65" fmla="*/ 535781 h 764381"/>
              <a:gd name="connsiteX66" fmla="*/ 1195387 w 2555081"/>
              <a:gd name="connsiteY66" fmla="*/ 542925 h 764381"/>
              <a:gd name="connsiteX67" fmla="*/ 1366837 w 2555081"/>
              <a:gd name="connsiteY67" fmla="*/ 545306 h 764381"/>
              <a:gd name="connsiteX68" fmla="*/ 1485900 w 2555081"/>
              <a:gd name="connsiteY68" fmla="*/ 535781 h 764381"/>
              <a:gd name="connsiteX69" fmla="*/ 1595437 w 2555081"/>
              <a:gd name="connsiteY69" fmla="*/ 531019 h 764381"/>
              <a:gd name="connsiteX0" fmla="*/ 1595437 w 2555081"/>
              <a:gd name="connsiteY0" fmla="*/ 531019 h 764381"/>
              <a:gd name="connsiteX1" fmla="*/ 1800225 w 2555081"/>
              <a:gd name="connsiteY1" fmla="*/ 509587 h 764381"/>
              <a:gd name="connsiteX2" fmla="*/ 1888331 w 2555081"/>
              <a:gd name="connsiteY2" fmla="*/ 497681 h 764381"/>
              <a:gd name="connsiteX3" fmla="*/ 2074069 w 2555081"/>
              <a:gd name="connsiteY3" fmla="*/ 473869 h 764381"/>
              <a:gd name="connsiteX4" fmla="*/ 2202656 w 2555081"/>
              <a:gd name="connsiteY4" fmla="*/ 452437 h 764381"/>
              <a:gd name="connsiteX5" fmla="*/ 2255044 w 2555081"/>
              <a:gd name="connsiteY5" fmla="*/ 435769 h 764381"/>
              <a:gd name="connsiteX6" fmla="*/ 2319337 w 2555081"/>
              <a:gd name="connsiteY6" fmla="*/ 400050 h 764381"/>
              <a:gd name="connsiteX7" fmla="*/ 2388394 w 2555081"/>
              <a:gd name="connsiteY7" fmla="*/ 352425 h 764381"/>
              <a:gd name="connsiteX8" fmla="*/ 2438400 w 2555081"/>
              <a:gd name="connsiteY8" fmla="*/ 307181 h 764381"/>
              <a:gd name="connsiteX9" fmla="*/ 2474119 w 2555081"/>
              <a:gd name="connsiteY9" fmla="*/ 264319 h 764381"/>
              <a:gd name="connsiteX10" fmla="*/ 2497931 w 2555081"/>
              <a:gd name="connsiteY10" fmla="*/ 228600 h 764381"/>
              <a:gd name="connsiteX11" fmla="*/ 2507456 w 2555081"/>
              <a:gd name="connsiteY11" fmla="*/ 200025 h 764381"/>
              <a:gd name="connsiteX12" fmla="*/ 2514600 w 2555081"/>
              <a:gd name="connsiteY12" fmla="*/ 178594 h 764381"/>
              <a:gd name="connsiteX13" fmla="*/ 2531269 w 2555081"/>
              <a:gd name="connsiteY13" fmla="*/ 171450 h 764381"/>
              <a:gd name="connsiteX14" fmla="*/ 2545556 w 2555081"/>
              <a:gd name="connsiteY14" fmla="*/ 173831 h 764381"/>
              <a:gd name="connsiteX15" fmla="*/ 2555081 w 2555081"/>
              <a:gd name="connsiteY15" fmla="*/ 185737 h 764381"/>
              <a:gd name="connsiteX16" fmla="*/ 2555081 w 2555081"/>
              <a:gd name="connsiteY16" fmla="*/ 216694 h 764381"/>
              <a:gd name="connsiteX17" fmla="*/ 2545556 w 2555081"/>
              <a:gd name="connsiteY17" fmla="*/ 264319 h 764381"/>
              <a:gd name="connsiteX18" fmla="*/ 2531269 w 2555081"/>
              <a:gd name="connsiteY18" fmla="*/ 323850 h 764381"/>
              <a:gd name="connsiteX19" fmla="*/ 2512219 w 2555081"/>
              <a:gd name="connsiteY19" fmla="*/ 366712 h 764381"/>
              <a:gd name="connsiteX20" fmla="*/ 2464594 w 2555081"/>
              <a:gd name="connsiteY20" fmla="*/ 442912 h 764381"/>
              <a:gd name="connsiteX21" fmla="*/ 2424112 w 2555081"/>
              <a:gd name="connsiteY21" fmla="*/ 502444 h 764381"/>
              <a:gd name="connsiteX22" fmla="*/ 2386012 w 2555081"/>
              <a:gd name="connsiteY22" fmla="*/ 540544 h 764381"/>
              <a:gd name="connsiteX23" fmla="*/ 2350294 w 2555081"/>
              <a:gd name="connsiteY23" fmla="*/ 557212 h 764381"/>
              <a:gd name="connsiteX24" fmla="*/ 2386012 w 2555081"/>
              <a:gd name="connsiteY24" fmla="*/ 542925 h 764381"/>
              <a:gd name="connsiteX25" fmla="*/ 2312194 w 2555081"/>
              <a:gd name="connsiteY25" fmla="*/ 578644 h 764381"/>
              <a:gd name="connsiteX26" fmla="*/ 2240756 w 2555081"/>
              <a:gd name="connsiteY26" fmla="*/ 609600 h 764381"/>
              <a:gd name="connsiteX27" fmla="*/ 2143125 w 2555081"/>
              <a:gd name="connsiteY27" fmla="*/ 640556 h 764381"/>
              <a:gd name="connsiteX28" fmla="*/ 2071687 w 2555081"/>
              <a:gd name="connsiteY28" fmla="*/ 659606 h 764381"/>
              <a:gd name="connsiteX29" fmla="*/ 1888331 w 2555081"/>
              <a:gd name="connsiteY29" fmla="*/ 702469 h 764381"/>
              <a:gd name="connsiteX30" fmla="*/ 1702594 w 2555081"/>
              <a:gd name="connsiteY30" fmla="*/ 723900 h 764381"/>
              <a:gd name="connsiteX31" fmla="*/ 1469231 w 2555081"/>
              <a:gd name="connsiteY31" fmla="*/ 745331 h 764381"/>
              <a:gd name="connsiteX32" fmla="*/ 1245394 w 2555081"/>
              <a:gd name="connsiteY32" fmla="*/ 759619 h 764381"/>
              <a:gd name="connsiteX33" fmla="*/ 997744 w 2555081"/>
              <a:gd name="connsiteY33" fmla="*/ 764381 h 764381"/>
              <a:gd name="connsiteX34" fmla="*/ 802481 w 2555081"/>
              <a:gd name="connsiteY34" fmla="*/ 754856 h 764381"/>
              <a:gd name="connsiteX35" fmla="*/ 626269 w 2555081"/>
              <a:gd name="connsiteY35" fmla="*/ 731044 h 764381"/>
              <a:gd name="connsiteX36" fmla="*/ 483394 w 2555081"/>
              <a:gd name="connsiteY36" fmla="*/ 700087 h 764381"/>
              <a:gd name="connsiteX37" fmla="*/ 307181 w 2555081"/>
              <a:gd name="connsiteY37" fmla="*/ 645319 h 764381"/>
              <a:gd name="connsiteX38" fmla="*/ 185737 w 2555081"/>
              <a:gd name="connsiteY38" fmla="*/ 600075 h 764381"/>
              <a:gd name="connsiteX39" fmla="*/ 100012 w 2555081"/>
              <a:gd name="connsiteY39" fmla="*/ 552450 h 764381"/>
              <a:gd name="connsiteX40" fmla="*/ 40481 w 2555081"/>
              <a:gd name="connsiteY40" fmla="*/ 500062 h 764381"/>
              <a:gd name="connsiteX41" fmla="*/ 14287 w 2555081"/>
              <a:gd name="connsiteY41" fmla="*/ 469106 h 764381"/>
              <a:gd name="connsiteX42" fmla="*/ 2381 w 2555081"/>
              <a:gd name="connsiteY42" fmla="*/ 442912 h 764381"/>
              <a:gd name="connsiteX43" fmla="*/ 0 w 2555081"/>
              <a:gd name="connsiteY43" fmla="*/ 419100 h 764381"/>
              <a:gd name="connsiteX44" fmla="*/ 9525 w 2555081"/>
              <a:gd name="connsiteY44" fmla="*/ 388144 h 764381"/>
              <a:gd name="connsiteX45" fmla="*/ 28575 w 2555081"/>
              <a:gd name="connsiteY45" fmla="*/ 369094 h 764381"/>
              <a:gd name="connsiteX46" fmla="*/ 78581 w 2555081"/>
              <a:gd name="connsiteY46" fmla="*/ 335756 h 764381"/>
              <a:gd name="connsiteX47" fmla="*/ 133350 w 2555081"/>
              <a:gd name="connsiteY47" fmla="*/ 307181 h 764381"/>
              <a:gd name="connsiteX48" fmla="*/ 180975 w 2555081"/>
              <a:gd name="connsiteY48" fmla="*/ 283369 h 764381"/>
              <a:gd name="connsiteX49" fmla="*/ 202406 w 2555081"/>
              <a:gd name="connsiteY49" fmla="*/ 269081 h 764381"/>
              <a:gd name="connsiteX50" fmla="*/ 252412 w 2555081"/>
              <a:gd name="connsiteY50" fmla="*/ 223837 h 764381"/>
              <a:gd name="connsiteX51" fmla="*/ 319087 w 2555081"/>
              <a:gd name="connsiteY51" fmla="*/ 152400 h 764381"/>
              <a:gd name="connsiteX52" fmla="*/ 440531 w 2555081"/>
              <a:gd name="connsiteY52" fmla="*/ 0 h 764381"/>
              <a:gd name="connsiteX53" fmla="*/ 502444 w 2555081"/>
              <a:gd name="connsiteY53" fmla="*/ 292894 h 764381"/>
              <a:gd name="connsiteX54" fmla="*/ 502444 w 2555081"/>
              <a:gd name="connsiteY54" fmla="*/ 323850 h 764381"/>
              <a:gd name="connsiteX55" fmla="*/ 507206 w 2555081"/>
              <a:gd name="connsiteY55" fmla="*/ 357187 h 764381"/>
              <a:gd name="connsiteX56" fmla="*/ 519112 w 2555081"/>
              <a:gd name="connsiteY56" fmla="*/ 385762 h 764381"/>
              <a:gd name="connsiteX57" fmla="*/ 538162 w 2555081"/>
              <a:gd name="connsiteY57" fmla="*/ 411956 h 764381"/>
              <a:gd name="connsiteX58" fmla="*/ 561975 w 2555081"/>
              <a:gd name="connsiteY58" fmla="*/ 433387 h 764381"/>
              <a:gd name="connsiteX59" fmla="*/ 600075 w 2555081"/>
              <a:gd name="connsiteY59" fmla="*/ 457200 h 764381"/>
              <a:gd name="connsiteX60" fmla="*/ 640556 w 2555081"/>
              <a:gd name="connsiteY60" fmla="*/ 473869 h 764381"/>
              <a:gd name="connsiteX61" fmla="*/ 716756 w 2555081"/>
              <a:gd name="connsiteY61" fmla="*/ 492919 h 764381"/>
              <a:gd name="connsiteX62" fmla="*/ 807244 w 2555081"/>
              <a:gd name="connsiteY62" fmla="*/ 504825 h 764381"/>
              <a:gd name="connsiteX63" fmla="*/ 914400 w 2555081"/>
              <a:gd name="connsiteY63" fmla="*/ 523875 h 764381"/>
              <a:gd name="connsiteX64" fmla="*/ 1040606 w 2555081"/>
              <a:gd name="connsiteY64" fmla="*/ 535781 h 764381"/>
              <a:gd name="connsiteX65" fmla="*/ 1195387 w 2555081"/>
              <a:gd name="connsiteY65" fmla="*/ 542925 h 764381"/>
              <a:gd name="connsiteX66" fmla="*/ 1366837 w 2555081"/>
              <a:gd name="connsiteY66" fmla="*/ 545306 h 764381"/>
              <a:gd name="connsiteX67" fmla="*/ 1485900 w 2555081"/>
              <a:gd name="connsiteY67" fmla="*/ 535781 h 764381"/>
              <a:gd name="connsiteX68" fmla="*/ 1595437 w 2555081"/>
              <a:gd name="connsiteY68" fmla="*/ 531019 h 764381"/>
              <a:gd name="connsiteX0" fmla="*/ 1595437 w 2555081"/>
              <a:gd name="connsiteY0" fmla="*/ 378619 h 611981"/>
              <a:gd name="connsiteX1" fmla="*/ 1800225 w 2555081"/>
              <a:gd name="connsiteY1" fmla="*/ 357187 h 611981"/>
              <a:gd name="connsiteX2" fmla="*/ 1888331 w 2555081"/>
              <a:gd name="connsiteY2" fmla="*/ 345281 h 611981"/>
              <a:gd name="connsiteX3" fmla="*/ 2074069 w 2555081"/>
              <a:gd name="connsiteY3" fmla="*/ 321469 h 611981"/>
              <a:gd name="connsiteX4" fmla="*/ 2202656 w 2555081"/>
              <a:gd name="connsiteY4" fmla="*/ 300037 h 611981"/>
              <a:gd name="connsiteX5" fmla="*/ 2255044 w 2555081"/>
              <a:gd name="connsiteY5" fmla="*/ 283369 h 611981"/>
              <a:gd name="connsiteX6" fmla="*/ 2319337 w 2555081"/>
              <a:gd name="connsiteY6" fmla="*/ 247650 h 611981"/>
              <a:gd name="connsiteX7" fmla="*/ 2388394 w 2555081"/>
              <a:gd name="connsiteY7" fmla="*/ 200025 h 611981"/>
              <a:gd name="connsiteX8" fmla="*/ 2438400 w 2555081"/>
              <a:gd name="connsiteY8" fmla="*/ 154781 h 611981"/>
              <a:gd name="connsiteX9" fmla="*/ 2474119 w 2555081"/>
              <a:gd name="connsiteY9" fmla="*/ 111919 h 611981"/>
              <a:gd name="connsiteX10" fmla="*/ 2497931 w 2555081"/>
              <a:gd name="connsiteY10" fmla="*/ 76200 h 611981"/>
              <a:gd name="connsiteX11" fmla="*/ 2507456 w 2555081"/>
              <a:gd name="connsiteY11" fmla="*/ 47625 h 611981"/>
              <a:gd name="connsiteX12" fmla="*/ 2514600 w 2555081"/>
              <a:gd name="connsiteY12" fmla="*/ 26194 h 611981"/>
              <a:gd name="connsiteX13" fmla="*/ 2531269 w 2555081"/>
              <a:gd name="connsiteY13" fmla="*/ 19050 h 611981"/>
              <a:gd name="connsiteX14" fmla="*/ 2545556 w 2555081"/>
              <a:gd name="connsiteY14" fmla="*/ 21431 h 611981"/>
              <a:gd name="connsiteX15" fmla="*/ 2555081 w 2555081"/>
              <a:gd name="connsiteY15" fmla="*/ 33337 h 611981"/>
              <a:gd name="connsiteX16" fmla="*/ 2555081 w 2555081"/>
              <a:gd name="connsiteY16" fmla="*/ 64294 h 611981"/>
              <a:gd name="connsiteX17" fmla="*/ 2545556 w 2555081"/>
              <a:gd name="connsiteY17" fmla="*/ 111919 h 611981"/>
              <a:gd name="connsiteX18" fmla="*/ 2531269 w 2555081"/>
              <a:gd name="connsiteY18" fmla="*/ 171450 h 611981"/>
              <a:gd name="connsiteX19" fmla="*/ 2512219 w 2555081"/>
              <a:gd name="connsiteY19" fmla="*/ 214312 h 611981"/>
              <a:gd name="connsiteX20" fmla="*/ 2464594 w 2555081"/>
              <a:gd name="connsiteY20" fmla="*/ 290512 h 611981"/>
              <a:gd name="connsiteX21" fmla="*/ 2424112 w 2555081"/>
              <a:gd name="connsiteY21" fmla="*/ 350044 h 611981"/>
              <a:gd name="connsiteX22" fmla="*/ 2386012 w 2555081"/>
              <a:gd name="connsiteY22" fmla="*/ 388144 h 611981"/>
              <a:gd name="connsiteX23" fmla="*/ 2350294 w 2555081"/>
              <a:gd name="connsiteY23" fmla="*/ 404812 h 611981"/>
              <a:gd name="connsiteX24" fmla="*/ 2386012 w 2555081"/>
              <a:gd name="connsiteY24" fmla="*/ 390525 h 611981"/>
              <a:gd name="connsiteX25" fmla="*/ 2312194 w 2555081"/>
              <a:gd name="connsiteY25" fmla="*/ 426244 h 611981"/>
              <a:gd name="connsiteX26" fmla="*/ 2240756 w 2555081"/>
              <a:gd name="connsiteY26" fmla="*/ 457200 h 611981"/>
              <a:gd name="connsiteX27" fmla="*/ 2143125 w 2555081"/>
              <a:gd name="connsiteY27" fmla="*/ 488156 h 611981"/>
              <a:gd name="connsiteX28" fmla="*/ 2071687 w 2555081"/>
              <a:gd name="connsiteY28" fmla="*/ 507206 h 611981"/>
              <a:gd name="connsiteX29" fmla="*/ 1888331 w 2555081"/>
              <a:gd name="connsiteY29" fmla="*/ 550069 h 611981"/>
              <a:gd name="connsiteX30" fmla="*/ 1702594 w 2555081"/>
              <a:gd name="connsiteY30" fmla="*/ 571500 h 611981"/>
              <a:gd name="connsiteX31" fmla="*/ 1469231 w 2555081"/>
              <a:gd name="connsiteY31" fmla="*/ 592931 h 611981"/>
              <a:gd name="connsiteX32" fmla="*/ 1245394 w 2555081"/>
              <a:gd name="connsiteY32" fmla="*/ 607219 h 611981"/>
              <a:gd name="connsiteX33" fmla="*/ 997744 w 2555081"/>
              <a:gd name="connsiteY33" fmla="*/ 611981 h 611981"/>
              <a:gd name="connsiteX34" fmla="*/ 802481 w 2555081"/>
              <a:gd name="connsiteY34" fmla="*/ 602456 h 611981"/>
              <a:gd name="connsiteX35" fmla="*/ 626269 w 2555081"/>
              <a:gd name="connsiteY35" fmla="*/ 578644 h 611981"/>
              <a:gd name="connsiteX36" fmla="*/ 483394 w 2555081"/>
              <a:gd name="connsiteY36" fmla="*/ 547687 h 611981"/>
              <a:gd name="connsiteX37" fmla="*/ 307181 w 2555081"/>
              <a:gd name="connsiteY37" fmla="*/ 492919 h 611981"/>
              <a:gd name="connsiteX38" fmla="*/ 185737 w 2555081"/>
              <a:gd name="connsiteY38" fmla="*/ 447675 h 611981"/>
              <a:gd name="connsiteX39" fmla="*/ 100012 w 2555081"/>
              <a:gd name="connsiteY39" fmla="*/ 400050 h 611981"/>
              <a:gd name="connsiteX40" fmla="*/ 40481 w 2555081"/>
              <a:gd name="connsiteY40" fmla="*/ 347662 h 611981"/>
              <a:gd name="connsiteX41" fmla="*/ 14287 w 2555081"/>
              <a:gd name="connsiteY41" fmla="*/ 316706 h 611981"/>
              <a:gd name="connsiteX42" fmla="*/ 2381 w 2555081"/>
              <a:gd name="connsiteY42" fmla="*/ 290512 h 611981"/>
              <a:gd name="connsiteX43" fmla="*/ 0 w 2555081"/>
              <a:gd name="connsiteY43" fmla="*/ 266700 h 611981"/>
              <a:gd name="connsiteX44" fmla="*/ 9525 w 2555081"/>
              <a:gd name="connsiteY44" fmla="*/ 235744 h 611981"/>
              <a:gd name="connsiteX45" fmla="*/ 28575 w 2555081"/>
              <a:gd name="connsiteY45" fmla="*/ 216694 h 611981"/>
              <a:gd name="connsiteX46" fmla="*/ 78581 w 2555081"/>
              <a:gd name="connsiteY46" fmla="*/ 183356 h 611981"/>
              <a:gd name="connsiteX47" fmla="*/ 133350 w 2555081"/>
              <a:gd name="connsiteY47" fmla="*/ 154781 h 611981"/>
              <a:gd name="connsiteX48" fmla="*/ 180975 w 2555081"/>
              <a:gd name="connsiteY48" fmla="*/ 130969 h 611981"/>
              <a:gd name="connsiteX49" fmla="*/ 202406 w 2555081"/>
              <a:gd name="connsiteY49" fmla="*/ 116681 h 611981"/>
              <a:gd name="connsiteX50" fmla="*/ 252412 w 2555081"/>
              <a:gd name="connsiteY50" fmla="*/ 71437 h 611981"/>
              <a:gd name="connsiteX51" fmla="*/ 319087 w 2555081"/>
              <a:gd name="connsiteY51" fmla="*/ 0 h 611981"/>
              <a:gd name="connsiteX52" fmla="*/ 502444 w 2555081"/>
              <a:gd name="connsiteY52" fmla="*/ 140494 h 611981"/>
              <a:gd name="connsiteX53" fmla="*/ 502444 w 2555081"/>
              <a:gd name="connsiteY53" fmla="*/ 171450 h 611981"/>
              <a:gd name="connsiteX54" fmla="*/ 507206 w 2555081"/>
              <a:gd name="connsiteY54" fmla="*/ 204787 h 611981"/>
              <a:gd name="connsiteX55" fmla="*/ 519112 w 2555081"/>
              <a:gd name="connsiteY55" fmla="*/ 233362 h 611981"/>
              <a:gd name="connsiteX56" fmla="*/ 538162 w 2555081"/>
              <a:gd name="connsiteY56" fmla="*/ 259556 h 611981"/>
              <a:gd name="connsiteX57" fmla="*/ 561975 w 2555081"/>
              <a:gd name="connsiteY57" fmla="*/ 280987 h 611981"/>
              <a:gd name="connsiteX58" fmla="*/ 600075 w 2555081"/>
              <a:gd name="connsiteY58" fmla="*/ 304800 h 611981"/>
              <a:gd name="connsiteX59" fmla="*/ 640556 w 2555081"/>
              <a:gd name="connsiteY59" fmla="*/ 321469 h 611981"/>
              <a:gd name="connsiteX60" fmla="*/ 716756 w 2555081"/>
              <a:gd name="connsiteY60" fmla="*/ 340519 h 611981"/>
              <a:gd name="connsiteX61" fmla="*/ 807244 w 2555081"/>
              <a:gd name="connsiteY61" fmla="*/ 352425 h 611981"/>
              <a:gd name="connsiteX62" fmla="*/ 914400 w 2555081"/>
              <a:gd name="connsiteY62" fmla="*/ 371475 h 611981"/>
              <a:gd name="connsiteX63" fmla="*/ 1040606 w 2555081"/>
              <a:gd name="connsiteY63" fmla="*/ 383381 h 611981"/>
              <a:gd name="connsiteX64" fmla="*/ 1195387 w 2555081"/>
              <a:gd name="connsiteY64" fmla="*/ 390525 h 611981"/>
              <a:gd name="connsiteX65" fmla="*/ 1366837 w 2555081"/>
              <a:gd name="connsiteY65" fmla="*/ 392906 h 611981"/>
              <a:gd name="connsiteX66" fmla="*/ 1485900 w 2555081"/>
              <a:gd name="connsiteY66" fmla="*/ 383381 h 611981"/>
              <a:gd name="connsiteX67" fmla="*/ 1595437 w 2555081"/>
              <a:gd name="connsiteY67" fmla="*/ 378619 h 61198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2444 w 2555081"/>
              <a:gd name="connsiteY51" fmla="*/ 121444 h 592931"/>
              <a:gd name="connsiteX52" fmla="*/ 502444 w 2555081"/>
              <a:gd name="connsiteY52" fmla="*/ 152400 h 592931"/>
              <a:gd name="connsiteX53" fmla="*/ 507206 w 2555081"/>
              <a:gd name="connsiteY53" fmla="*/ 185737 h 592931"/>
              <a:gd name="connsiteX54" fmla="*/ 519112 w 2555081"/>
              <a:gd name="connsiteY54" fmla="*/ 214312 h 592931"/>
              <a:gd name="connsiteX55" fmla="*/ 538162 w 2555081"/>
              <a:gd name="connsiteY55" fmla="*/ 240506 h 592931"/>
              <a:gd name="connsiteX56" fmla="*/ 561975 w 2555081"/>
              <a:gd name="connsiteY56" fmla="*/ 261937 h 592931"/>
              <a:gd name="connsiteX57" fmla="*/ 600075 w 2555081"/>
              <a:gd name="connsiteY57" fmla="*/ 285750 h 592931"/>
              <a:gd name="connsiteX58" fmla="*/ 640556 w 2555081"/>
              <a:gd name="connsiteY58" fmla="*/ 302419 h 592931"/>
              <a:gd name="connsiteX59" fmla="*/ 716756 w 2555081"/>
              <a:gd name="connsiteY59" fmla="*/ 321469 h 592931"/>
              <a:gd name="connsiteX60" fmla="*/ 807244 w 2555081"/>
              <a:gd name="connsiteY60" fmla="*/ 333375 h 592931"/>
              <a:gd name="connsiteX61" fmla="*/ 914400 w 2555081"/>
              <a:gd name="connsiteY61" fmla="*/ 352425 h 592931"/>
              <a:gd name="connsiteX62" fmla="*/ 1040606 w 2555081"/>
              <a:gd name="connsiteY62" fmla="*/ 364331 h 592931"/>
              <a:gd name="connsiteX63" fmla="*/ 1195387 w 2555081"/>
              <a:gd name="connsiteY63" fmla="*/ 371475 h 592931"/>
              <a:gd name="connsiteX64" fmla="*/ 1366837 w 2555081"/>
              <a:gd name="connsiteY64" fmla="*/ 373856 h 592931"/>
              <a:gd name="connsiteX65" fmla="*/ 1485900 w 2555081"/>
              <a:gd name="connsiteY65" fmla="*/ 364331 h 592931"/>
              <a:gd name="connsiteX66" fmla="*/ 1595437 w 2555081"/>
              <a:gd name="connsiteY66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2444 w 2555081"/>
              <a:gd name="connsiteY51" fmla="*/ 152400 h 592931"/>
              <a:gd name="connsiteX52" fmla="*/ 507206 w 2555081"/>
              <a:gd name="connsiteY52" fmla="*/ 185737 h 592931"/>
              <a:gd name="connsiteX53" fmla="*/ 519112 w 2555081"/>
              <a:gd name="connsiteY53" fmla="*/ 214312 h 592931"/>
              <a:gd name="connsiteX54" fmla="*/ 538162 w 2555081"/>
              <a:gd name="connsiteY54" fmla="*/ 240506 h 592931"/>
              <a:gd name="connsiteX55" fmla="*/ 561975 w 2555081"/>
              <a:gd name="connsiteY55" fmla="*/ 261937 h 592931"/>
              <a:gd name="connsiteX56" fmla="*/ 600075 w 2555081"/>
              <a:gd name="connsiteY56" fmla="*/ 285750 h 592931"/>
              <a:gd name="connsiteX57" fmla="*/ 640556 w 2555081"/>
              <a:gd name="connsiteY57" fmla="*/ 302419 h 592931"/>
              <a:gd name="connsiteX58" fmla="*/ 716756 w 2555081"/>
              <a:gd name="connsiteY58" fmla="*/ 321469 h 592931"/>
              <a:gd name="connsiteX59" fmla="*/ 807244 w 2555081"/>
              <a:gd name="connsiteY59" fmla="*/ 333375 h 592931"/>
              <a:gd name="connsiteX60" fmla="*/ 914400 w 2555081"/>
              <a:gd name="connsiteY60" fmla="*/ 352425 h 592931"/>
              <a:gd name="connsiteX61" fmla="*/ 1040606 w 2555081"/>
              <a:gd name="connsiteY61" fmla="*/ 364331 h 592931"/>
              <a:gd name="connsiteX62" fmla="*/ 1195387 w 2555081"/>
              <a:gd name="connsiteY62" fmla="*/ 371475 h 592931"/>
              <a:gd name="connsiteX63" fmla="*/ 1366837 w 2555081"/>
              <a:gd name="connsiteY63" fmla="*/ 373856 h 592931"/>
              <a:gd name="connsiteX64" fmla="*/ 1485900 w 2555081"/>
              <a:gd name="connsiteY64" fmla="*/ 364331 h 592931"/>
              <a:gd name="connsiteX65" fmla="*/ 1595437 w 2555081"/>
              <a:gd name="connsiteY65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07206 w 2555081"/>
              <a:gd name="connsiteY51" fmla="*/ 185737 h 592931"/>
              <a:gd name="connsiteX52" fmla="*/ 519112 w 2555081"/>
              <a:gd name="connsiteY52" fmla="*/ 214312 h 592931"/>
              <a:gd name="connsiteX53" fmla="*/ 538162 w 2555081"/>
              <a:gd name="connsiteY53" fmla="*/ 240506 h 592931"/>
              <a:gd name="connsiteX54" fmla="*/ 561975 w 2555081"/>
              <a:gd name="connsiteY54" fmla="*/ 261937 h 592931"/>
              <a:gd name="connsiteX55" fmla="*/ 600075 w 2555081"/>
              <a:gd name="connsiteY55" fmla="*/ 285750 h 592931"/>
              <a:gd name="connsiteX56" fmla="*/ 640556 w 2555081"/>
              <a:gd name="connsiteY56" fmla="*/ 302419 h 592931"/>
              <a:gd name="connsiteX57" fmla="*/ 716756 w 2555081"/>
              <a:gd name="connsiteY57" fmla="*/ 321469 h 592931"/>
              <a:gd name="connsiteX58" fmla="*/ 807244 w 2555081"/>
              <a:gd name="connsiteY58" fmla="*/ 333375 h 592931"/>
              <a:gd name="connsiteX59" fmla="*/ 914400 w 2555081"/>
              <a:gd name="connsiteY59" fmla="*/ 352425 h 592931"/>
              <a:gd name="connsiteX60" fmla="*/ 1040606 w 2555081"/>
              <a:gd name="connsiteY60" fmla="*/ 364331 h 592931"/>
              <a:gd name="connsiteX61" fmla="*/ 1195387 w 2555081"/>
              <a:gd name="connsiteY61" fmla="*/ 371475 h 592931"/>
              <a:gd name="connsiteX62" fmla="*/ 1366837 w 2555081"/>
              <a:gd name="connsiteY62" fmla="*/ 373856 h 592931"/>
              <a:gd name="connsiteX63" fmla="*/ 1485900 w 2555081"/>
              <a:gd name="connsiteY63" fmla="*/ 364331 h 592931"/>
              <a:gd name="connsiteX64" fmla="*/ 1595437 w 2555081"/>
              <a:gd name="connsiteY64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19112 w 2555081"/>
              <a:gd name="connsiteY51" fmla="*/ 214312 h 592931"/>
              <a:gd name="connsiteX52" fmla="*/ 538162 w 2555081"/>
              <a:gd name="connsiteY52" fmla="*/ 240506 h 592931"/>
              <a:gd name="connsiteX53" fmla="*/ 561975 w 2555081"/>
              <a:gd name="connsiteY53" fmla="*/ 261937 h 592931"/>
              <a:gd name="connsiteX54" fmla="*/ 600075 w 2555081"/>
              <a:gd name="connsiteY54" fmla="*/ 285750 h 592931"/>
              <a:gd name="connsiteX55" fmla="*/ 640556 w 2555081"/>
              <a:gd name="connsiteY55" fmla="*/ 302419 h 592931"/>
              <a:gd name="connsiteX56" fmla="*/ 716756 w 2555081"/>
              <a:gd name="connsiteY56" fmla="*/ 321469 h 592931"/>
              <a:gd name="connsiteX57" fmla="*/ 807244 w 2555081"/>
              <a:gd name="connsiteY57" fmla="*/ 333375 h 592931"/>
              <a:gd name="connsiteX58" fmla="*/ 914400 w 2555081"/>
              <a:gd name="connsiteY58" fmla="*/ 352425 h 592931"/>
              <a:gd name="connsiteX59" fmla="*/ 1040606 w 2555081"/>
              <a:gd name="connsiteY59" fmla="*/ 364331 h 592931"/>
              <a:gd name="connsiteX60" fmla="*/ 1195387 w 2555081"/>
              <a:gd name="connsiteY60" fmla="*/ 371475 h 592931"/>
              <a:gd name="connsiteX61" fmla="*/ 1366837 w 2555081"/>
              <a:gd name="connsiteY61" fmla="*/ 373856 h 592931"/>
              <a:gd name="connsiteX62" fmla="*/ 1485900 w 2555081"/>
              <a:gd name="connsiteY62" fmla="*/ 364331 h 592931"/>
              <a:gd name="connsiteX63" fmla="*/ 1595437 w 2555081"/>
              <a:gd name="connsiteY63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252412 w 2555081"/>
              <a:gd name="connsiteY50" fmla="*/ 52387 h 592931"/>
              <a:gd name="connsiteX51" fmla="*/ 538162 w 2555081"/>
              <a:gd name="connsiteY51" fmla="*/ 240506 h 592931"/>
              <a:gd name="connsiteX52" fmla="*/ 561975 w 2555081"/>
              <a:gd name="connsiteY52" fmla="*/ 261937 h 592931"/>
              <a:gd name="connsiteX53" fmla="*/ 600075 w 2555081"/>
              <a:gd name="connsiteY53" fmla="*/ 285750 h 592931"/>
              <a:gd name="connsiteX54" fmla="*/ 640556 w 2555081"/>
              <a:gd name="connsiteY54" fmla="*/ 302419 h 592931"/>
              <a:gd name="connsiteX55" fmla="*/ 716756 w 2555081"/>
              <a:gd name="connsiteY55" fmla="*/ 321469 h 592931"/>
              <a:gd name="connsiteX56" fmla="*/ 807244 w 2555081"/>
              <a:gd name="connsiteY56" fmla="*/ 333375 h 592931"/>
              <a:gd name="connsiteX57" fmla="*/ 914400 w 2555081"/>
              <a:gd name="connsiteY57" fmla="*/ 352425 h 592931"/>
              <a:gd name="connsiteX58" fmla="*/ 1040606 w 2555081"/>
              <a:gd name="connsiteY58" fmla="*/ 364331 h 592931"/>
              <a:gd name="connsiteX59" fmla="*/ 1195387 w 2555081"/>
              <a:gd name="connsiteY59" fmla="*/ 371475 h 592931"/>
              <a:gd name="connsiteX60" fmla="*/ 1366837 w 2555081"/>
              <a:gd name="connsiteY60" fmla="*/ 373856 h 592931"/>
              <a:gd name="connsiteX61" fmla="*/ 1485900 w 2555081"/>
              <a:gd name="connsiteY61" fmla="*/ 364331 h 592931"/>
              <a:gd name="connsiteX62" fmla="*/ 1595437 w 2555081"/>
              <a:gd name="connsiteY62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202406 w 2555081"/>
              <a:gd name="connsiteY49" fmla="*/ 97631 h 592931"/>
              <a:gd name="connsiteX50" fmla="*/ 538162 w 2555081"/>
              <a:gd name="connsiteY50" fmla="*/ 240506 h 592931"/>
              <a:gd name="connsiteX51" fmla="*/ 561975 w 2555081"/>
              <a:gd name="connsiteY51" fmla="*/ 261937 h 592931"/>
              <a:gd name="connsiteX52" fmla="*/ 600075 w 2555081"/>
              <a:gd name="connsiteY52" fmla="*/ 285750 h 592931"/>
              <a:gd name="connsiteX53" fmla="*/ 640556 w 2555081"/>
              <a:gd name="connsiteY53" fmla="*/ 302419 h 592931"/>
              <a:gd name="connsiteX54" fmla="*/ 716756 w 2555081"/>
              <a:gd name="connsiteY54" fmla="*/ 321469 h 592931"/>
              <a:gd name="connsiteX55" fmla="*/ 807244 w 2555081"/>
              <a:gd name="connsiteY55" fmla="*/ 333375 h 592931"/>
              <a:gd name="connsiteX56" fmla="*/ 914400 w 2555081"/>
              <a:gd name="connsiteY56" fmla="*/ 352425 h 592931"/>
              <a:gd name="connsiteX57" fmla="*/ 1040606 w 2555081"/>
              <a:gd name="connsiteY57" fmla="*/ 364331 h 592931"/>
              <a:gd name="connsiteX58" fmla="*/ 1195387 w 2555081"/>
              <a:gd name="connsiteY58" fmla="*/ 371475 h 592931"/>
              <a:gd name="connsiteX59" fmla="*/ 1366837 w 2555081"/>
              <a:gd name="connsiteY59" fmla="*/ 373856 h 592931"/>
              <a:gd name="connsiteX60" fmla="*/ 1485900 w 2555081"/>
              <a:gd name="connsiteY60" fmla="*/ 364331 h 592931"/>
              <a:gd name="connsiteX61" fmla="*/ 1595437 w 2555081"/>
              <a:gd name="connsiteY61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14287 h 592931"/>
              <a:gd name="connsiteX16" fmla="*/ 2555081 w 2555081"/>
              <a:gd name="connsiteY16" fmla="*/ 45244 h 592931"/>
              <a:gd name="connsiteX17" fmla="*/ 2545556 w 2555081"/>
              <a:gd name="connsiteY17" fmla="*/ 92869 h 592931"/>
              <a:gd name="connsiteX18" fmla="*/ 2531269 w 2555081"/>
              <a:gd name="connsiteY18" fmla="*/ 152400 h 592931"/>
              <a:gd name="connsiteX19" fmla="*/ 2512219 w 2555081"/>
              <a:gd name="connsiteY19" fmla="*/ 195262 h 592931"/>
              <a:gd name="connsiteX20" fmla="*/ 2464594 w 2555081"/>
              <a:gd name="connsiteY20" fmla="*/ 271462 h 592931"/>
              <a:gd name="connsiteX21" fmla="*/ 2424112 w 2555081"/>
              <a:gd name="connsiteY21" fmla="*/ 330994 h 592931"/>
              <a:gd name="connsiteX22" fmla="*/ 2386012 w 2555081"/>
              <a:gd name="connsiteY22" fmla="*/ 369094 h 592931"/>
              <a:gd name="connsiteX23" fmla="*/ 2350294 w 2555081"/>
              <a:gd name="connsiteY23" fmla="*/ 385762 h 592931"/>
              <a:gd name="connsiteX24" fmla="*/ 2386012 w 2555081"/>
              <a:gd name="connsiteY24" fmla="*/ 371475 h 592931"/>
              <a:gd name="connsiteX25" fmla="*/ 2312194 w 2555081"/>
              <a:gd name="connsiteY25" fmla="*/ 407194 h 592931"/>
              <a:gd name="connsiteX26" fmla="*/ 2240756 w 2555081"/>
              <a:gd name="connsiteY26" fmla="*/ 438150 h 592931"/>
              <a:gd name="connsiteX27" fmla="*/ 2143125 w 2555081"/>
              <a:gd name="connsiteY27" fmla="*/ 469106 h 592931"/>
              <a:gd name="connsiteX28" fmla="*/ 2071687 w 2555081"/>
              <a:gd name="connsiteY28" fmla="*/ 488156 h 592931"/>
              <a:gd name="connsiteX29" fmla="*/ 1888331 w 2555081"/>
              <a:gd name="connsiteY29" fmla="*/ 531019 h 592931"/>
              <a:gd name="connsiteX30" fmla="*/ 1702594 w 2555081"/>
              <a:gd name="connsiteY30" fmla="*/ 552450 h 592931"/>
              <a:gd name="connsiteX31" fmla="*/ 1469231 w 2555081"/>
              <a:gd name="connsiteY31" fmla="*/ 573881 h 592931"/>
              <a:gd name="connsiteX32" fmla="*/ 1245394 w 2555081"/>
              <a:gd name="connsiteY32" fmla="*/ 588169 h 592931"/>
              <a:gd name="connsiteX33" fmla="*/ 997744 w 2555081"/>
              <a:gd name="connsiteY33" fmla="*/ 592931 h 592931"/>
              <a:gd name="connsiteX34" fmla="*/ 802481 w 2555081"/>
              <a:gd name="connsiteY34" fmla="*/ 583406 h 592931"/>
              <a:gd name="connsiteX35" fmla="*/ 626269 w 2555081"/>
              <a:gd name="connsiteY35" fmla="*/ 559594 h 592931"/>
              <a:gd name="connsiteX36" fmla="*/ 483394 w 2555081"/>
              <a:gd name="connsiteY36" fmla="*/ 528637 h 592931"/>
              <a:gd name="connsiteX37" fmla="*/ 307181 w 2555081"/>
              <a:gd name="connsiteY37" fmla="*/ 473869 h 592931"/>
              <a:gd name="connsiteX38" fmla="*/ 185737 w 2555081"/>
              <a:gd name="connsiteY38" fmla="*/ 428625 h 592931"/>
              <a:gd name="connsiteX39" fmla="*/ 100012 w 2555081"/>
              <a:gd name="connsiteY39" fmla="*/ 381000 h 592931"/>
              <a:gd name="connsiteX40" fmla="*/ 40481 w 2555081"/>
              <a:gd name="connsiteY40" fmla="*/ 328612 h 592931"/>
              <a:gd name="connsiteX41" fmla="*/ 14287 w 2555081"/>
              <a:gd name="connsiteY41" fmla="*/ 297656 h 592931"/>
              <a:gd name="connsiteX42" fmla="*/ 2381 w 2555081"/>
              <a:gd name="connsiteY42" fmla="*/ 271462 h 592931"/>
              <a:gd name="connsiteX43" fmla="*/ 0 w 2555081"/>
              <a:gd name="connsiteY43" fmla="*/ 247650 h 592931"/>
              <a:gd name="connsiteX44" fmla="*/ 9525 w 2555081"/>
              <a:gd name="connsiteY44" fmla="*/ 216694 h 592931"/>
              <a:gd name="connsiteX45" fmla="*/ 28575 w 2555081"/>
              <a:gd name="connsiteY45" fmla="*/ 197644 h 592931"/>
              <a:gd name="connsiteX46" fmla="*/ 78581 w 2555081"/>
              <a:gd name="connsiteY46" fmla="*/ 164306 h 592931"/>
              <a:gd name="connsiteX47" fmla="*/ 133350 w 2555081"/>
              <a:gd name="connsiteY47" fmla="*/ 135731 h 592931"/>
              <a:gd name="connsiteX48" fmla="*/ 180975 w 2555081"/>
              <a:gd name="connsiteY48" fmla="*/ 111919 h 592931"/>
              <a:gd name="connsiteX49" fmla="*/ 538162 w 2555081"/>
              <a:gd name="connsiteY49" fmla="*/ 240506 h 592931"/>
              <a:gd name="connsiteX50" fmla="*/ 561975 w 2555081"/>
              <a:gd name="connsiteY50" fmla="*/ 261937 h 592931"/>
              <a:gd name="connsiteX51" fmla="*/ 600075 w 2555081"/>
              <a:gd name="connsiteY51" fmla="*/ 285750 h 592931"/>
              <a:gd name="connsiteX52" fmla="*/ 640556 w 2555081"/>
              <a:gd name="connsiteY52" fmla="*/ 302419 h 592931"/>
              <a:gd name="connsiteX53" fmla="*/ 716756 w 2555081"/>
              <a:gd name="connsiteY53" fmla="*/ 321469 h 592931"/>
              <a:gd name="connsiteX54" fmla="*/ 807244 w 2555081"/>
              <a:gd name="connsiteY54" fmla="*/ 333375 h 592931"/>
              <a:gd name="connsiteX55" fmla="*/ 914400 w 2555081"/>
              <a:gd name="connsiteY55" fmla="*/ 352425 h 592931"/>
              <a:gd name="connsiteX56" fmla="*/ 1040606 w 2555081"/>
              <a:gd name="connsiteY56" fmla="*/ 364331 h 592931"/>
              <a:gd name="connsiteX57" fmla="*/ 1195387 w 2555081"/>
              <a:gd name="connsiteY57" fmla="*/ 371475 h 592931"/>
              <a:gd name="connsiteX58" fmla="*/ 1366837 w 2555081"/>
              <a:gd name="connsiteY58" fmla="*/ 373856 h 592931"/>
              <a:gd name="connsiteX59" fmla="*/ 1485900 w 2555081"/>
              <a:gd name="connsiteY59" fmla="*/ 364331 h 592931"/>
              <a:gd name="connsiteX60" fmla="*/ 1595437 w 2555081"/>
              <a:gd name="connsiteY60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45556 w 2555081"/>
              <a:gd name="connsiteY14" fmla="*/ 2381 h 592931"/>
              <a:gd name="connsiteX15" fmla="*/ 2555081 w 2555081"/>
              <a:gd name="connsiteY15" fmla="*/ 45244 h 592931"/>
              <a:gd name="connsiteX16" fmla="*/ 2545556 w 2555081"/>
              <a:gd name="connsiteY16" fmla="*/ 92869 h 592931"/>
              <a:gd name="connsiteX17" fmla="*/ 2531269 w 2555081"/>
              <a:gd name="connsiteY17" fmla="*/ 152400 h 592931"/>
              <a:gd name="connsiteX18" fmla="*/ 2512219 w 2555081"/>
              <a:gd name="connsiteY18" fmla="*/ 195262 h 592931"/>
              <a:gd name="connsiteX19" fmla="*/ 2464594 w 2555081"/>
              <a:gd name="connsiteY19" fmla="*/ 271462 h 592931"/>
              <a:gd name="connsiteX20" fmla="*/ 2424112 w 2555081"/>
              <a:gd name="connsiteY20" fmla="*/ 330994 h 592931"/>
              <a:gd name="connsiteX21" fmla="*/ 2386012 w 2555081"/>
              <a:gd name="connsiteY21" fmla="*/ 369094 h 592931"/>
              <a:gd name="connsiteX22" fmla="*/ 2350294 w 2555081"/>
              <a:gd name="connsiteY22" fmla="*/ 385762 h 592931"/>
              <a:gd name="connsiteX23" fmla="*/ 2386012 w 2555081"/>
              <a:gd name="connsiteY23" fmla="*/ 371475 h 592931"/>
              <a:gd name="connsiteX24" fmla="*/ 2312194 w 2555081"/>
              <a:gd name="connsiteY24" fmla="*/ 407194 h 592931"/>
              <a:gd name="connsiteX25" fmla="*/ 2240756 w 2555081"/>
              <a:gd name="connsiteY25" fmla="*/ 438150 h 592931"/>
              <a:gd name="connsiteX26" fmla="*/ 2143125 w 2555081"/>
              <a:gd name="connsiteY26" fmla="*/ 469106 h 592931"/>
              <a:gd name="connsiteX27" fmla="*/ 2071687 w 2555081"/>
              <a:gd name="connsiteY27" fmla="*/ 488156 h 592931"/>
              <a:gd name="connsiteX28" fmla="*/ 1888331 w 2555081"/>
              <a:gd name="connsiteY28" fmla="*/ 531019 h 592931"/>
              <a:gd name="connsiteX29" fmla="*/ 1702594 w 2555081"/>
              <a:gd name="connsiteY29" fmla="*/ 552450 h 592931"/>
              <a:gd name="connsiteX30" fmla="*/ 1469231 w 2555081"/>
              <a:gd name="connsiteY30" fmla="*/ 573881 h 592931"/>
              <a:gd name="connsiteX31" fmla="*/ 1245394 w 2555081"/>
              <a:gd name="connsiteY31" fmla="*/ 588169 h 592931"/>
              <a:gd name="connsiteX32" fmla="*/ 997744 w 2555081"/>
              <a:gd name="connsiteY32" fmla="*/ 592931 h 592931"/>
              <a:gd name="connsiteX33" fmla="*/ 802481 w 2555081"/>
              <a:gd name="connsiteY33" fmla="*/ 583406 h 592931"/>
              <a:gd name="connsiteX34" fmla="*/ 626269 w 2555081"/>
              <a:gd name="connsiteY34" fmla="*/ 559594 h 592931"/>
              <a:gd name="connsiteX35" fmla="*/ 483394 w 2555081"/>
              <a:gd name="connsiteY35" fmla="*/ 528637 h 592931"/>
              <a:gd name="connsiteX36" fmla="*/ 307181 w 2555081"/>
              <a:gd name="connsiteY36" fmla="*/ 473869 h 592931"/>
              <a:gd name="connsiteX37" fmla="*/ 185737 w 2555081"/>
              <a:gd name="connsiteY37" fmla="*/ 428625 h 592931"/>
              <a:gd name="connsiteX38" fmla="*/ 100012 w 2555081"/>
              <a:gd name="connsiteY38" fmla="*/ 381000 h 592931"/>
              <a:gd name="connsiteX39" fmla="*/ 40481 w 2555081"/>
              <a:gd name="connsiteY39" fmla="*/ 328612 h 592931"/>
              <a:gd name="connsiteX40" fmla="*/ 14287 w 2555081"/>
              <a:gd name="connsiteY40" fmla="*/ 297656 h 592931"/>
              <a:gd name="connsiteX41" fmla="*/ 2381 w 2555081"/>
              <a:gd name="connsiteY41" fmla="*/ 271462 h 592931"/>
              <a:gd name="connsiteX42" fmla="*/ 0 w 2555081"/>
              <a:gd name="connsiteY42" fmla="*/ 247650 h 592931"/>
              <a:gd name="connsiteX43" fmla="*/ 9525 w 2555081"/>
              <a:gd name="connsiteY43" fmla="*/ 216694 h 592931"/>
              <a:gd name="connsiteX44" fmla="*/ 28575 w 2555081"/>
              <a:gd name="connsiteY44" fmla="*/ 197644 h 592931"/>
              <a:gd name="connsiteX45" fmla="*/ 78581 w 2555081"/>
              <a:gd name="connsiteY45" fmla="*/ 164306 h 592931"/>
              <a:gd name="connsiteX46" fmla="*/ 133350 w 2555081"/>
              <a:gd name="connsiteY46" fmla="*/ 135731 h 592931"/>
              <a:gd name="connsiteX47" fmla="*/ 180975 w 2555081"/>
              <a:gd name="connsiteY47" fmla="*/ 111919 h 592931"/>
              <a:gd name="connsiteX48" fmla="*/ 538162 w 2555081"/>
              <a:gd name="connsiteY48" fmla="*/ 240506 h 592931"/>
              <a:gd name="connsiteX49" fmla="*/ 561975 w 2555081"/>
              <a:gd name="connsiteY49" fmla="*/ 261937 h 592931"/>
              <a:gd name="connsiteX50" fmla="*/ 600075 w 2555081"/>
              <a:gd name="connsiteY50" fmla="*/ 285750 h 592931"/>
              <a:gd name="connsiteX51" fmla="*/ 640556 w 2555081"/>
              <a:gd name="connsiteY51" fmla="*/ 302419 h 592931"/>
              <a:gd name="connsiteX52" fmla="*/ 716756 w 2555081"/>
              <a:gd name="connsiteY52" fmla="*/ 321469 h 592931"/>
              <a:gd name="connsiteX53" fmla="*/ 807244 w 2555081"/>
              <a:gd name="connsiteY53" fmla="*/ 333375 h 592931"/>
              <a:gd name="connsiteX54" fmla="*/ 914400 w 2555081"/>
              <a:gd name="connsiteY54" fmla="*/ 352425 h 592931"/>
              <a:gd name="connsiteX55" fmla="*/ 1040606 w 2555081"/>
              <a:gd name="connsiteY55" fmla="*/ 364331 h 592931"/>
              <a:gd name="connsiteX56" fmla="*/ 1195387 w 2555081"/>
              <a:gd name="connsiteY56" fmla="*/ 371475 h 592931"/>
              <a:gd name="connsiteX57" fmla="*/ 1366837 w 2555081"/>
              <a:gd name="connsiteY57" fmla="*/ 373856 h 592931"/>
              <a:gd name="connsiteX58" fmla="*/ 1485900 w 2555081"/>
              <a:gd name="connsiteY58" fmla="*/ 364331 h 592931"/>
              <a:gd name="connsiteX59" fmla="*/ 1595437 w 2555081"/>
              <a:gd name="connsiteY59" fmla="*/ 359569 h 592931"/>
              <a:gd name="connsiteX0" fmla="*/ 1595437 w 2555081"/>
              <a:gd name="connsiteY0" fmla="*/ 359569 h 592931"/>
              <a:gd name="connsiteX1" fmla="*/ 1800225 w 2555081"/>
              <a:gd name="connsiteY1" fmla="*/ 338137 h 592931"/>
              <a:gd name="connsiteX2" fmla="*/ 1888331 w 2555081"/>
              <a:gd name="connsiteY2" fmla="*/ 326231 h 592931"/>
              <a:gd name="connsiteX3" fmla="*/ 2074069 w 2555081"/>
              <a:gd name="connsiteY3" fmla="*/ 302419 h 592931"/>
              <a:gd name="connsiteX4" fmla="*/ 2202656 w 2555081"/>
              <a:gd name="connsiteY4" fmla="*/ 280987 h 592931"/>
              <a:gd name="connsiteX5" fmla="*/ 2255044 w 2555081"/>
              <a:gd name="connsiteY5" fmla="*/ 264319 h 592931"/>
              <a:gd name="connsiteX6" fmla="*/ 2319337 w 2555081"/>
              <a:gd name="connsiteY6" fmla="*/ 228600 h 592931"/>
              <a:gd name="connsiteX7" fmla="*/ 2388394 w 2555081"/>
              <a:gd name="connsiteY7" fmla="*/ 180975 h 592931"/>
              <a:gd name="connsiteX8" fmla="*/ 2438400 w 2555081"/>
              <a:gd name="connsiteY8" fmla="*/ 135731 h 592931"/>
              <a:gd name="connsiteX9" fmla="*/ 2474119 w 2555081"/>
              <a:gd name="connsiteY9" fmla="*/ 92869 h 592931"/>
              <a:gd name="connsiteX10" fmla="*/ 2497931 w 2555081"/>
              <a:gd name="connsiteY10" fmla="*/ 57150 h 592931"/>
              <a:gd name="connsiteX11" fmla="*/ 2507456 w 2555081"/>
              <a:gd name="connsiteY11" fmla="*/ 28575 h 592931"/>
              <a:gd name="connsiteX12" fmla="*/ 2514600 w 2555081"/>
              <a:gd name="connsiteY12" fmla="*/ 7144 h 592931"/>
              <a:gd name="connsiteX13" fmla="*/ 2531269 w 2555081"/>
              <a:gd name="connsiteY13" fmla="*/ 0 h 592931"/>
              <a:gd name="connsiteX14" fmla="*/ 2555081 w 2555081"/>
              <a:gd name="connsiteY14" fmla="*/ 45244 h 592931"/>
              <a:gd name="connsiteX15" fmla="*/ 2545556 w 2555081"/>
              <a:gd name="connsiteY15" fmla="*/ 92869 h 592931"/>
              <a:gd name="connsiteX16" fmla="*/ 2531269 w 2555081"/>
              <a:gd name="connsiteY16" fmla="*/ 152400 h 592931"/>
              <a:gd name="connsiteX17" fmla="*/ 2512219 w 2555081"/>
              <a:gd name="connsiteY17" fmla="*/ 195262 h 592931"/>
              <a:gd name="connsiteX18" fmla="*/ 2464594 w 2555081"/>
              <a:gd name="connsiteY18" fmla="*/ 271462 h 592931"/>
              <a:gd name="connsiteX19" fmla="*/ 2424112 w 2555081"/>
              <a:gd name="connsiteY19" fmla="*/ 330994 h 592931"/>
              <a:gd name="connsiteX20" fmla="*/ 2386012 w 2555081"/>
              <a:gd name="connsiteY20" fmla="*/ 369094 h 592931"/>
              <a:gd name="connsiteX21" fmla="*/ 2350294 w 2555081"/>
              <a:gd name="connsiteY21" fmla="*/ 385762 h 592931"/>
              <a:gd name="connsiteX22" fmla="*/ 2386012 w 2555081"/>
              <a:gd name="connsiteY22" fmla="*/ 371475 h 592931"/>
              <a:gd name="connsiteX23" fmla="*/ 2312194 w 2555081"/>
              <a:gd name="connsiteY23" fmla="*/ 407194 h 592931"/>
              <a:gd name="connsiteX24" fmla="*/ 2240756 w 2555081"/>
              <a:gd name="connsiteY24" fmla="*/ 438150 h 592931"/>
              <a:gd name="connsiteX25" fmla="*/ 2143125 w 2555081"/>
              <a:gd name="connsiteY25" fmla="*/ 469106 h 592931"/>
              <a:gd name="connsiteX26" fmla="*/ 2071687 w 2555081"/>
              <a:gd name="connsiteY26" fmla="*/ 488156 h 592931"/>
              <a:gd name="connsiteX27" fmla="*/ 1888331 w 2555081"/>
              <a:gd name="connsiteY27" fmla="*/ 531019 h 592931"/>
              <a:gd name="connsiteX28" fmla="*/ 1702594 w 2555081"/>
              <a:gd name="connsiteY28" fmla="*/ 552450 h 592931"/>
              <a:gd name="connsiteX29" fmla="*/ 1469231 w 2555081"/>
              <a:gd name="connsiteY29" fmla="*/ 573881 h 592931"/>
              <a:gd name="connsiteX30" fmla="*/ 1245394 w 2555081"/>
              <a:gd name="connsiteY30" fmla="*/ 588169 h 592931"/>
              <a:gd name="connsiteX31" fmla="*/ 997744 w 2555081"/>
              <a:gd name="connsiteY31" fmla="*/ 592931 h 592931"/>
              <a:gd name="connsiteX32" fmla="*/ 802481 w 2555081"/>
              <a:gd name="connsiteY32" fmla="*/ 583406 h 592931"/>
              <a:gd name="connsiteX33" fmla="*/ 626269 w 2555081"/>
              <a:gd name="connsiteY33" fmla="*/ 559594 h 592931"/>
              <a:gd name="connsiteX34" fmla="*/ 483394 w 2555081"/>
              <a:gd name="connsiteY34" fmla="*/ 528637 h 592931"/>
              <a:gd name="connsiteX35" fmla="*/ 307181 w 2555081"/>
              <a:gd name="connsiteY35" fmla="*/ 473869 h 592931"/>
              <a:gd name="connsiteX36" fmla="*/ 185737 w 2555081"/>
              <a:gd name="connsiteY36" fmla="*/ 428625 h 592931"/>
              <a:gd name="connsiteX37" fmla="*/ 100012 w 2555081"/>
              <a:gd name="connsiteY37" fmla="*/ 381000 h 592931"/>
              <a:gd name="connsiteX38" fmla="*/ 40481 w 2555081"/>
              <a:gd name="connsiteY38" fmla="*/ 328612 h 592931"/>
              <a:gd name="connsiteX39" fmla="*/ 14287 w 2555081"/>
              <a:gd name="connsiteY39" fmla="*/ 297656 h 592931"/>
              <a:gd name="connsiteX40" fmla="*/ 2381 w 2555081"/>
              <a:gd name="connsiteY40" fmla="*/ 271462 h 592931"/>
              <a:gd name="connsiteX41" fmla="*/ 0 w 2555081"/>
              <a:gd name="connsiteY41" fmla="*/ 247650 h 592931"/>
              <a:gd name="connsiteX42" fmla="*/ 9525 w 2555081"/>
              <a:gd name="connsiteY42" fmla="*/ 216694 h 592931"/>
              <a:gd name="connsiteX43" fmla="*/ 28575 w 2555081"/>
              <a:gd name="connsiteY43" fmla="*/ 197644 h 592931"/>
              <a:gd name="connsiteX44" fmla="*/ 78581 w 2555081"/>
              <a:gd name="connsiteY44" fmla="*/ 164306 h 592931"/>
              <a:gd name="connsiteX45" fmla="*/ 133350 w 2555081"/>
              <a:gd name="connsiteY45" fmla="*/ 135731 h 592931"/>
              <a:gd name="connsiteX46" fmla="*/ 180975 w 2555081"/>
              <a:gd name="connsiteY46" fmla="*/ 111919 h 592931"/>
              <a:gd name="connsiteX47" fmla="*/ 538162 w 2555081"/>
              <a:gd name="connsiteY47" fmla="*/ 240506 h 592931"/>
              <a:gd name="connsiteX48" fmla="*/ 561975 w 2555081"/>
              <a:gd name="connsiteY48" fmla="*/ 261937 h 592931"/>
              <a:gd name="connsiteX49" fmla="*/ 600075 w 2555081"/>
              <a:gd name="connsiteY49" fmla="*/ 285750 h 592931"/>
              <a:gd name="connsiteX50" fmla="*/ 640556 w 2555081"/>
              <a:gd name="connsiteY50" fmla="*/ 302419 h 592931"/>
              <a:gd name="connsiteX51" fmla="*/ 716756 w 2555081"/>
              <a:gd name="connsiteY51" fmla="*/ 321469 h 592931"/>
              <a:gd name="connsiteX52" fmla="*/ 807244 w 2555081"/>
              <a:gd name="connsiteY52" fmla="*/ 333375 h 592931"/>
              <a:gd name="connsiteX53" fmla="*/ 914400 w 2555081"/>
              <a:gd name="connsiteY53" fmla="*/ 352425 h 592931"/>
              <a:gd name="connsiteX54" fmla="*/ 1040606 w 2555081"/>
              <a:gd name="connsiteY54" fmla="*/ 364331 h 592931"/>
              <a:gd name="connsiteX55" fmla="*/ 1195387 w 2555081"/>
              <a:gd name="connsiteY55" fmla="*/ 371475 h 592931"/>
              <a:gd name="connsiteX56" fmla="*/ 1366837 w 2555081"/>
              <a:gd name="connsiteY56" fmla="*/ 373856 h 592931"/>
              <a:gd name="connsiteX57" fmla="*/ 1485900 w 2555081"/>
              <a:gd name="connsiteY57" fmla="*/ 364331 h 592931"/>
              <a:gd name="connsiteX58" fmla="*/ 1595437 w 2555081"/>
              <a:gd name="connsiteY58" fmla="*/ 359569 h 592931"/>
              <a:gd name="connsiteX0" fmla="*/ 1595437 w 2555081"/>
              <a:gd name="connsiteY0" fmla="*/ 352425 h 585787"/>
              <a:gd name="connsiteX1" fmla="*/ 1800225 w 2555081"/>
              <a:gd name="connsiteY1" fmla="*/ 330993 h 585787"/>
              <a:gd name="connsiteX2" fmla="*/ 1888331 w 2555081"/>
              <a:gd name="connsiteY2" fmla="*/ 319087 h 585787"/>
              <a:gd name="connsiteX3" fmla="*/ 2074069 w 2555081"/>
              <a:gd name="connsiteY3" fmla="*/ 295275 h 585787"/>
              <a:gd name="connsiteX4" fmla="*/ 2202656 w 2555081"/>
              <a:gd name="connsiteY4" fmla="*/ 273843 h 585787"/>
              <a:gd name="connsiteX5" fmla="*/ 2255044 w 2555081"/>
              <a:gd name="connsiteY5" fmla="*/ 257175 h 585787"/>
              <a:gd name="connsiteX6" fmla="*/ 2319337 w 2555081"/>
              <a:gd name="connsiteY6" fmla="*/ 221456 h 585787"/>
              <a:gd name="connsiteX7" fmla="*/ 2388394 w 2555081"/>
              <a:gd name="connsiteY7" fmla="*/ 173831 h 585787"/>
              <a:gd name="connsiteX8" fmla="*/ 2438400 w 2555081"/>
              <a:gd name="connsiteY8" fmla="*/ 128587 h 585787"/>
              <a:gd name="connsiteX9" fmla="*/ 2474119 w 2555081"/>
              <a:gd name="connsiteY9" fmla="*/ 85725 h 585787"/>
              <a:gd name="connsiteX10" fmla="*/ 2497931 w 2555081"/>
              <a:gd name="connsiteY10" fmla="*/ 50006 h 585787"/>
              <a:gd name="connsiteX11" fmla="*/ 2507456 w 2555081"/>
              <a:gd name="connsiteY11" fmla="*/ 21431 h 585787"/>
              <a:gd name="connsiteX12" fmla="*/ 2514600 w 2555081"/>
              <a:gd name="connsiteY12" fmla="*/ 0 h 585787"/>
              <a:gd name="connsiteX13" fmla="*/ 2555081 w 2555081"/>
              <a:gd name="connsiteY13" fmla="*/ 38100 h 585787"/>
              <a:gd name="connsiteX14" fmla="*/ 2545556 w 2555081"/>
              <a:gd name="connsiteY14" fmla="*/ 85725 h 585787"/>
              <a:gd name="connsiteX15" fmla="*/ 2531269 w 2555081"/>
              <a:gd name="connsiteY15" fmla="*/ 145256 h 585787"/>
              <a:gd name="connsiteX16" fmla="*/ 2512219 w 2555081"/>
              <a:gd name="connsiteY16" fmla="*/ 188118 h 585787"/>
              <a:gd name="connsiteX17" fmla="*/ 2464594 w 2555081"/>
              <a:gd name="connsiteY17" fmla="*/ 264318 h 585787"/>
              <a:gd name="connsiteX18" fmla="*/ 2424112 w 2555081"/>
              <a:gd name="connsiteY18" fmla="*/ 323850 h 585787"/>
              <a:gd name="connsiteX19" fmla="*/ 2386012 w 2555081"/>
              <a:gd name="connsiteY19" fmla="*/ 361950 h 585787"/>
              <a:gd name="connsiteX20" fmla="*/ 2350294 w 2555081"/>
              <a:gd name="connsiteY20" fmla="*/ 378618 h 585787"/>
              <a:gd name="connsiteX21" fmla="*/ 2386012 w 2555081"/>
              <a:gd name="connsiteY21" fmla="*/ 364331 h 585787"/>
              <a:gd name="connsiteX22" fmla="*/ 2312194 w 2555081"/>
              <a:gd name="connsiteY22" fmla="*/ 400050 h 585787"/>
              <a:gd name="connsiteX23" fmla="*/ 2240756 w 2555081"/>
              <a:gd name="connsiteY23" fmla="*/ 431006 h 585787"/>
              <a:gd name="connsiteX24" fmla="*/ 2143125 w 2555081"/>
              <a:gd name="connsiteY24" fmla="*/ 461962 h 585787"/>
              <a:gd name="connsiteX25" fmla="*/ 2071687 w 2555081"/>
              <a:gd name="connsiteY25" fmla="*/ 481012 h 585787"/>
              <a:gd name="connsiteX26" fmla="*/ 1888331 w 2555081"/>
              <a:gd name="connsiteY26" fmla="*/ 523875 h 585787"/>
              <a:gd name="connsiteX27" fmla="*/ 1702594 w 2555081"/>
              <a:gd name="connsiteY27" fmla="*/ 545306 h 585787"/>
              <a:gd name="connsiteX28" fmla="*/ 1469231 w 2555081"/>
              <a:gd name="connsiteY28" fmla="*/ 566737 h 585787"/>
              <a:gd name="connsiteX29" fmla="*/ 1245394 w 2555081"/>
              <a:gd name="connsiteY29" fmla="*/ 581025 h 585787"/>
              <a:gd name="connsiteX30" fmla="*/ 997744 w 2555081"/>
              <a:gd name="connsiteY30" fmla="*/ 585787 h 585787"/>
              <a:gd name="connsiteX31" fmla="*/ 802481 w 2555081"/>
              <a:gd name="connsiteY31" fmla="*/ 576262 h 585787"/>
              <a:gd name="connsiteX32" fmla="*/ 626269 w 2555081"/>
              <a:gd name="connsiteY32" fmla="*/ 552450 h 585787"/>
              <a:gd name="connsiteX33" fmla="*/ 483394 w 2555081"/>
              <a:gd name="connsiteY33" fmla="*/ 521493 h 585787"/>
              <a:gd name="connsiteX34" fmla="*/ 307181 w 2555081"/>
              <a:gd name="connsiteY34" fmla="*/ 466725 h 585787"/>
              <a:gd name="connsiteX35" fmla="*/ 185737 w 2555081"/>
              <a:gd name="connsiteY35" fmla="*/ 421481 h 585787"/>
              <a:gd name="connsiteX36" fmla="*/ 100012 w 2555081"/>
              <a:gd name="connsiteY36" fmla="*/ 373856 h 585787"/>
              <a:gd name="connsiteX37" fmla="*/ 40481 w 2555081"/>
              <a:gd name="connsiteY37" fmla="*/ 321468 h 585787"/>
              <a:gd name="connsiteX38" fmla="*/ 14287 w 2555081"/>
              <a:gd name="connsiteY38" fmla="*/ 290512 h 585787"/>
              <a:gd name="connsiteX39" fmla="*/ 2381 w 2555081"/>
              <a:gd name="connsiteY39" fmla="*/ 264318 h 585787"/>
              <a:gd name="connsiteX40" fmla="*/ 0 w 2555081"/>
              <a:gd name="connsiteY40" fmla="*/ 240506 h 585787"/>
              <a:gd name="connsiteX41" fmla="*/ 9525 w 2555081"/>
              <a:gd name="connsiteY41" fmla="*/ 209550 h 585787"/>
              <a:gd name="connsiteX42" fmla="*/ 28575 w 2555081"/>
              <a:gd name="connsiteY42" fmla="*/ 190500 h 585787"/>
              <a:gd name="connsiteX43" fmla="*/ 78581 w 2555081"/>
              <a:gd name="connsiteY43" fmla="*/ 157162 h 585787"/>
              <a:gd name="connsiteX44" fmla="*/ 133350 w 2555081"/>
              <a:gd name="connsiteY44" fmla="*/ 128587 h 585787"/>
              <a:gd name="connsiteX45" fmla="*/ 180975 w 2555081"/>
              <a:gd name="connsiteY45" fmla="*/ 104775 h 585787"/>
              <a:gd name="connsiteX46" fmla="*/ 538162 w 2555081"/>
              <a:gd name="connsiteY46" fmla="*/ 233362 h 585787"/>
              <a:gd name="connsiteX47" fmla="*/ 561975 w 2555081"/>
              <a:gd name="connsiteY47" fmla="*/ 254793 h 585787"/>
              <a:gd name="connsiteX48" fmla="*/ 600075 w 2555081"/>
              <a:gd name="connsiteY48" fmla="*/ 278606 h 585787"/>
              <a:gd name="connsiteX49" fmla="*/ 640556 w 2555081"/>
              <a:gd name="connsiteY49" fmla="*/ 295275 h 585787"/>
              <a:gd name="connsiteX50" fmla="*/ 716756 w 2555081"/>
              <a:gd name="connsiteY50" fmla="*/ 314325 h 585787"/>
              <a:gd name="connsiteX51" fmla="*/ 807244 w 2555081"/>
              <a:gd name="connsiteY51" fmla="*/ 326231 h 585787"/>
              <a:gd name="connsiteX52" fmla="*/ 914400 w 2555081"/>
              <a:gd name="connsiteY52" fmla="*/ 345281 h 585787"/>
              <a:gd name="connsiteX53" fmla="*/ 1040606 w 2555081"/>
              <a:gd name="connsiteY53" fmla="*/ 357187 h 585787"/>
              <a:gd name="connsiteX54" fmla="*/ 1195387 w 2555081"/>
              <a:gd name="connsiteY54" fmla="*/ 364331 h 585787"/>
              <a:gd name="connsiteX55" fmla="*/ 1366837 w 2555081"/>
              <a:gd name="connsiteY55" fmla="*/ 366712 h 585787"/>
              <a:gd name="connsiteX56" fmla="*/ 1485900 w 2555081"/>
              <a:gd name="connsiteY56" fmla="*/ 357187 h 585787"/>
              <a:gd name="connsiteX57" fmla="*/ 1595437 w 2555081"/>
              <a:gd name="connsiteY57" fmla="*/ 352425 h 585787"/>
              <a:gd name="connsiteX0" fmla="*/ 1595437 w 2555081"/>
              <a:gd name="connsiteY0" fmla="*/ 330994 h 564356"/>
              <a:gd name="connsiteX1" fmla="*/ 1800225 w 2555081"/>
              <a:gd name="connsiteY1" fmla="*/ 309562 h 564356"/>
              <a:gd name="connsiteX2" fmla="*/ 1888331 w 2555081"/>
              <a:gd name="connsiteY2" fmla="*/ 297656 h 564356"/>
              <a:gd name="connsiteX3" fmla="*/ 2074069 w 2555081"/>
              <a:gd name="connsiteY3" fmla="*/ 273844 h 564356"/>
              <a:gd name="connsiteX4" fmla="*/ 2202656 w 2555081"/>
              <a:gd name="connsiteY4" fmla="*/ 252412 h 564356"/>
              <a:gd name="connsiteX5" fmla="*/ 2255044 w 2555081"/>
              <a:gd name="connsiteY5" fmla="*/ 235744 h 564356"/>
              <a:gd name="connsiteX6" fmla="*/ 2319337 w 2555081"/>
              <a:gd name="connsiteY6" fmla="*/ 200025 h 564356"/>
              <a:gd name="connsiteX7" fmla="*/ 2388394 w 2555081"/>
              <a:gd name="connsiteY7" fmla="*/ 152400 h 564356"/>
              <a:gd name="connsiteX8" fmla="*/ 2438400 w 2555081"/>
              <a:gd name="connsiteY8" fmla="*/ 107156 h 564356"/>
              <a:gd name="connsiteX9" fmla="*/ 2474119 w 2555081"/>
              <a:gd name="connsiteY9" fmla="*/ 64294 h 564356"/>
              <a:gd name="connsiteX10" fmla="*/ 2497931 w 2555081"/>
              <a:gd name="connsiteY10" fmla="*/ 28575 h 564356"/>
              <a:gd name="connsiteX11" fmla="*/ 2507456 w 2555081"/>
              <a:gd name="connsiteY11" fmla="*/ 0 h 564356"/>
              <a:gd name="connsiteX12" fmla="*/ 2555081 w 2555081"/>
              <a:gd name="connsiteY12" fmla="*/ 16669 h 564356"/>
              <a:gd name="connsiteX13" fmla="*/ 2545556 w 2555081"/>
              <a:gd name="connsiteY13" fmla="*/ 64294 h 564356"/>
              <a:gd name="connsiteX14" fmla="*/ 2531269 w 2555081"/>
              <a:gd name="connsiteY14" fmla="*/ 123825 h 564356"/>
              <a:gd name="connsiteX15" fmla="*/ 2512219 w 2555081"/>
              <a:gd name="connsiteY15" fmla="*/ 166687 h 564356"/>
              <a:gd name="connsiteX16" fmla="*/ 2464594 w 2555081"/>
              <a:gd name="connsiteY16" fmla="*/ 242887 h 564356"/>
              <a:gd name="connsiteX17" fmla="*/ 2424112 w 2555081"/>
              <a:gd name="connsiteY17" fmla="*/ 302419 h 564356"/>
              <a:gd name="connsiteX18" fmla="*/ 2386012 w 2555081"/>
              <a:gd name="connsiteY18" fmla="*/ 340519 h 564356"/>
              <a:gd name="connsiteX19" fmla="*/ 2350294 w 2555081"/>
              <a:gd name="connsiteY19" fmla="*/ 357187 h 564356"/>
              <a:gd name="connsiteX20" fmla="*/ 2386012 w 2555081"/>
              <a:gd name="connsiteY20" fmla="*/ 342900 h 564356"/>
              <a:gd name="connsiteX21" fmla="*/ 2312194 w 2555081"/>
              <a:gd name="connsiteY21" fmla="*/ 378619 h 564356"/>
              <a:gd name="connsiteX22" fmla="*/ 2240756 w 2555081"/>
              <a:gd name="connsiteY22" fmla="*/ 409575 h 564356"/>
              <a:gd name="connsiteX23" fmla="*/ 2143125 w 2555081"/>
              <a:gd name="connsiteY23" fmla="*/ 440531 h 564356"/>
              <a:gd name="connsiteX24" fmla="*/ 2071687 w 2555081"/>
              <a:gd name="connsiteY24" fmla="*/ 459581 h 564356"/>
              <a:gd name="connsiteX25" fmla="*/ 1888331 w 2555081"/>
              <a:gd name="connsiteY25" fmla="*/ 502444 h 564356"/>
              <a:gd name="connsiteX26" fmla="*/ 1702594 w 2555081"/>
              <a:gd name="connsiteY26" fmla="*/ 523875 h 564356"/>
              <a:gd name="connsiteX27" fmla="*/ 1469231 w 2555081"/>
              <a:gd name="connsiteY27" fmla="*/ 545306 h 564356"/>
              <a:gd name="connsiteX28" fmla="*/ 1245394 w 2555081"/>
              <a:gd name="connsiteY28" fmla="*/ 559594 h 564356"/>
              <a:gd name="connsiteX29" fmla="*/ 997744 w 2555081"/>
              <a:gd name="connsiteY29" fmla="*/ 564356 h 564356"/>
              <a:gd name="connsiteX30" fmla="*/ 802481 w 2555081"/>
              <a:gd name="connsiteY30" fmla="*/ 554831 h 564356"/>
              <a:gd name="connsiteX31" fmla="*/ 626269 w 2555081"/>
              <a:gd name="connsiteY31" fmla="*/ 531019 h 564356"/>
              <a:gd name="connsiteX32" fmla="*/ 483394 w 2555081"/>
              <a:gd name="connsiteY32" fmla="*/ 500062 h 564356"/>
              <a:gd name="connsiteX33" fmla="*/ 307181 w 2555081"/>
              <a:gd name="connsiteY33" fmla="*/ 445294 h 564356"/>
              <a:gd name="connsiteX34" fmla="*/ 185737 w 2555081"/>
              <a:gd name="connsiteY34" fmla="*/ 400050 h 564356"/>
              <a:gd name="connsiteX35" fmla="*/ 100012 w 2555081"/>
              <a:gd name="connsiteY35" fmla="*/ 352425 h 564356"/>
              <a:gd name="connsiteX36" fmla="*/ 40481 w 2555081"/>
              <a:gd name="connsiteY36" fmla="*/ 300037 h 564356"/>
              <a:gd name="connsiteX37" fmla="*/ 14287 w 2555081"/>
              <a:gd name="connsiteY37" fmla="*/ 269081 h 564356"/>
              <a:gd name="connsiteX38" fmla="*/ 2381 w 2555081"/>
              <a:gd name="connsiteY38" fmla="*/ 242887 h 564356"/>
              <a:gd name="connsiteX39" fmla="*/ 0 w 2555081"/>
              <a:gd name="connsiteY39" fmla="*/ 219075 h 564356"/>
              <a:gd name="connsiteX40" fmla="*/ 9525 w 2555081"/>
              <a:gd name="connsiteY40" fmla="*/ 188119 h 564356"/>
              <a:gd name="connsiteX41" fmla="*/ 28575 w 2555081"/>
              <a:gd name="connsiteY41" fmla="*/ 169069 h 564356"/>
              <a:gd name="connsiteX42" fmla="*/ 78581 w 2555081"/>
              <a:gd name="connsiteY42" fmla="*/ 135731 h 564356"/>
              <a:gd name="connsiteX43" fmla="*/ 133350 w 2555081"/>
              <a:gd name="connsiteY43" fmla="*/ 107156 h 564356"/>
              <a:gd name="connsiteX44" fmla="*/ 180975 w 2555081"/>
              <a:gd name="connsiteY44" fmla="*/ 83344 h 564356"/>
              <a:gd name="connsiteX45" fmla="*/ 538162 w 2555081"/>
              <a:gd name="connsiteY45" fmla="*/ 211931 h 564356"/>
              <a:gd name="connsiteX46" fmla="*/ 561975 w 2555081"/>
              <a:gd name="connsiteY46" fmla="*/ 233362 h 564356"/>
              <a:gd name="connsiteX47" fmla="*/ 600075 w 2555081"/>
              <a:gd name="connsiteY47" fmla="*/ 257175 h 564356"/>
              <a:gd name="connsiteX48" fmla="*/ 640556 w 2555081"/>
              <a:gd name="connsiteY48" fmla="*/ 273844 h 564356"/>
              <a:gd name="connsiteX49" fmla="*/ 716756 w 2555081"/>
              <a:gd name="connsiteY49" fmla="*/ 292894 h 564356"/>
              <a:gd name="connsiteX50" fmla="*/ 807244 w 2555081"/>
              <a:gd name="connsiteY50" fmla="*/ 304800 h 564356"/>
              <a:gd name="connsiteX51" fmla="*/ 914400 w 2555081"/>
              <a:gd name="connsiteY51" fmla="*/ 323850 h 564356"/>
              <a:gd name="connsiteX52" fmla="*/ 1040606 w 2555081"/>
              <a:gd name="connsiteY52" fmla="*/ 335756 h 564356"/>
              <a:gd name="connsiteX53" fmla="*/ 1195387 w 2555081"/>
              <a:gd name="connsiteY53" fmla="*/ 342900 h 564356"/>
              <a:gd name="connsiteX54" fmla="*/ 1366837 w 2555081"/>
              <a:gd name="connsiteY54" fmla="*/ 345281 h 564356"/>
              <a:gd name="connsiteX55" fmla="*/ 1485900 w 2555081"/>
              <a:gd name="connsiteY55" fmla="*/ 335756 h 564356"/>
              <a:gd name="connsiteX56" fmla="*/ 1595437 w 2555081"/>
              <a:gd name="connsiteY56" fmla="*/ 330994 h 564356"/>
              <a:gd name="connsiteX0" fmla="*/ 1595437 w 2545556"/>
              <a:gd name="connsiteY0" fmla="*/ 330994 h 564356"/>
              <a:gd name="connsiteX1" fmla="*/ 1800225 w 2545556"/>
              <a:gd name="connsiteY1" fmla="*/ 309562 h 564356"/>
              <a:gd name="connsiteX2" fmla="*/ 1888331 w 2545556"/>
              <a:gd name="connsiteY2" fmla="*/ 297656 h 564356"/>
              <a:gd name="connsiteX3" fmla="*/ 2074069 w 2545556"/>
              <a:gd name="connsiteY3" fmla="*/ 273844 h 564356"/>
              <a:gd name="connsiteX4" fmla="*/ 2202656 w 2545556"/>
              <a:gd name="connsiteY4" fmla="*/ 252412 h 564356"/>
              <a:gd name="connsiteX5" fmla="*/ 2255044 w 2545556"/>
              <a:gd name="connsiteY5" fmla="*/ 235744 h 564356"/>
              <a:gd name="connsiteX6" fmla="*/ 2319337 w 2545556"/>
              <a:gd name="connsiteY6" fmla="*/ 200025 h 564356"/>
              <a:gd name="connsiteX7" fmla="*/ 2388394 w 2545556"/>
              <a:gd name="connsiteY7" fmla="*/ 152400 h 564356"/>
              <a:gd name="connsiteX8" fmla="*/ 2438400 w 2545556"/>
              <a:gd name="connsiteY8" fmla="*/ 107156 h 564356"/>
              <a:gd name="connsiteX9" fmla="*/ 2474119 w 2545556"/>
              <a:gd name="connsiteY9" fmla="*/ 64294 h 564356"/>
              <a:gd name="connsiteX10" fmla="*/ 2497931 w 2545556"/>
              <a:gd name="connsiteY10" fmla="*/ 28575 h 564356"/>
              <a:gd name="connsiteX11" fmla="*/ 2507456 w 2545556"/>
              <a:gd name="connsiteY11" fmla="*/ 0 h 564356"/>
              <a:gd name="connsiteX12" fmla="*/ 2545556 w 2545556"/>
              <a:gd name="connsiteY12" fmla="*/ 64294 h 564356"/>
              <a:gd name="connsiteX13" fmla="*/ 2531269 w 2545556"/>
              <a:gd name="connsiteY13" fmla="*/ 123825 h 564356"/>
              <a:gd name="connsiteX14" fmla="*/ 2512219 w 2545556"/>
              <a:gd name="connsiteY14" fmla="*/ 166687 h 564356"/>
              <a:gd name="connsiteX15" fmla="*/ 2464594 w 2545556"/>
              <a:gd name="connsiteY15" fmla="*/ 242887 h 564356"/>
              <a:gd name="connsiteX16" fmla="*/ 2424112 w 2545556"/>
              <a:gd name="connsiteY16" fmla="*/ 302419 h 564356"/>
              <a:gd name="connsiteX17" fmla="*/ 2386012 w 2545556"/>
              <a:gd name="connsiteY17" fmla="*/ 340519 h 564356"/>
              <a:gd name="connsiteX18" fmla="*/ 2350294 w 2545556"/>
              <a:gd name="connsiteY18" fmla="*/ 357187 h 564356"/>
              <a:gd name="connsiteX19" fmla="*/ 2386012 w 2545556"/>
              <a:gd name="connsiteY19" fmla="*/ 342900 h 564356"/>
              <a:gd name="connsiteX20" fmla="*/ 2312194 w 2545556"/>
              <a:gd name="connsiteY20" fmla="*/ 378619 h 564356"/>
              <a:gd name="connsiteX21" fmla="*/ 2240756 w 2545556"/>
              <a:gd name="connsiteY21" fmla="*/ 409575 h 564356"/>
              <a:gd name="connsiteX22" fmla="*/ 2143125 w 2545556"/>
              <a:gd name="connsiteY22" fmla="*/ 440531 h 564356"/>
              <a:gd name="connsiteX23" fmla="*/ 2071687 w 2545556"/>
              <a:gd name="connsiteY23" fmla="*/ 459581 h 564356"/>
              <a:gd name="connsiteX24" fmla="*/ 1888331 w 2545556"/>
              <a:gd name="connsiteY24" fmla="*/ 502444 h 564356"/>
              <a:gd name="connsiteX25" fmla="*/ 1702594 w 2545556"/>
              <a:gd name="connsiteY25" fmla="*/ 523875 h 564356"/>
              <a:gd name="connsiteX26" fmla="*/ 1469231 w 2545556"/>
              <a:gd name="connsiteY26" fmla="*/ 545306 h 564356"/>
              <a:gd name="connsiteX27" fmla="*/ 1245394 w 2545556"/>
              <a:gd name="connsiteY27" fmla="*/ 559594 h 564356"/>
              <a:gd name="connsiteX28" fmla="*/ 997744 w 2545556"/>
              <a:gd name="connsiteY28" fmla="*/ 564356 h 564356"/>
              <a:gd name="connsiteX29" fmla="*/ 802481 w 2545556"/>
              <a:gd name="connsiteY29" fmla="*/ 554831 h 564356"/>
              <a:gd name="connsiteX30" fmla="*/ 626269 w 2545556"/>
              <a:gd name="connsiteY30" fmla="*/ 531019 h 564356"/>
              <a:gd name="connsiteX31" fmla="*/ 483394 w 2545556"/>
              <a:gd name="connsiteY31" fmla="*/ 500062 h 564356"/>
              <a:gd name="connsiteX32" fmla="*/ 307181 w 2545556"/>
              <a:gd name="connsiteY32" fmla="*/ 445294 h 564356"/>
              <a:gd name="connsiteX33" fmla="*/ 185737 w 2545556"/>
              <a:gd name="connsiteY33" fmla="*/ 400050 h 564356"/>
              <a:gd name="connsiteX34" fmla="*/ 100012 w 2545556"/>
              <a:gd name="connsiteY34" fmla="*/ 352425 h 564356"/>
              <a:gd name="connsiteX35" fmla="*/ 40481 w 2545556"/>
              <a:gd name="connsiteY35" fmla="*/ 300037 h 564356"/>
              <a:gd name="connsiteX36" fmla="*/ 14287 w 2545556"/>
              <a:gd name="connsiteY36" fmla="*/ 269081 h 564356"/>
              <a:gd name="connsiteX37" fmla="*/ 2381 w 2545556"/>
              <a:gd name="connsiteY37" fmla="*/ 242887 h 564356"/>
              <a:gd name="connsiteX38" fmla="*/ 0 w 2545556"/>
              <a:gd name="connsiteY38" fmla="*/ 219075 h 564356"/>
              <a:gd name="connsiteX39" fmla="*/ 9525 w 2545556"/>
              <a:gd name="connsiteY39" fmla="*/ 188119 h 564356"/>
              <a:gd name="connsiteX40" fmla="*/ 28575 w 2545556"/>
              <a:gd name="connsiteY40" fmla="*/ 169069 h 564356"/>
              <a:gd name="connsiteX41" fmla="*/ 78581 w 2545556"/>
              <a:gd name="connsiteY41" fmla="*/ 135731 h 564356"/>
              <a:gd name="connsiteX42" fmla="*/ 133350 w 2545556"/>
              <a:gd name="connsiteY42" fmla="*/ 107156 h 564356"/>
              <a:gd name="connsiteX43" fmla="*/ 180975 w 2545556"/>
              <a:gd name="connsiteY43" fmla="*/ 83344 h 564356"/>
              <a:gd name="connsiteX44" fmla="*/ 538162 w 2545556"/>
              <a:gd name="connsiteY44" fmla="*/ 211931 h 564356"/>
              <a:gd name="connsiteX45" fmla="*/ 561975 w 2545556"/>
              <a:gd name="connsiteY45" fmla="*/ 233362 h 564356"/>
              <a:gd name="connsiteX46" fmla="*/ 600075 w 2545556"/>
              <a:gd name="connsiteY46" fmla="*/ 257175 h 564356"/>
              <a:gd name="connsiteX47" fmla="*/ 640556 w 2545556"/>
              <a:gd name="connsiteY47" fmla="*/ 273844 h 564356"/>
              <a:gd name="connsiteX48" fmla="*/ 716756 w 2545556"/>
              <a:gd name="connsiteY48" fmla="*/ 292894 h 564356"/>
              <a:gd name="connsiteX49" fmla="*/ 807244 w 2545556"/>
              <a:gd name="connsiteY49" fmla="*/ 304800 h 564356"/>
              <a:gd name="connsiteX50" fmla="*/ 914400 w 2545556"/>
              <a:gd name="connsiteY50" fmla="*/ 323850 h 564356"/>
              <a:gd name="connsiteX51" fmla="*/ 1040606 w 2545556"/>
              <a:gd name="connsiteY51" fmla="*/ 335756 h 564356"/>
              <a:gd name="connsiteX52" fmla="*/ 1195387 w 2545556"/>
              <a:gd name="connsiteY52" fmla="*/ 342900 h 564356"/>
              <a:gd name="connsiteX53" fmla="*/ 1366837 w 2545556"/>
              <a:gd name="connsiteY53" fmla="*/ 345281 h 564356"/>
              <a:gd name="connsiteX54" fmla="*/ 1485900 w 2545556"/>
              <a:gd name="connsiteY54" fmla="*/ 335756 h 564356"/>
              <a:gd name="connsiteX55" fmla="*/ 1595437 w 2545556"/>
              <a:gd name="connsiteY55" fmla="*/ 330994 h 564356"/>
              <a:gd name="connsiteX0" fmla="*/ 1595437 w 2531269"/>
              <a:gd name="connsiteY0" fmla="*/ 330994 h 564356"/>
              <a:gd name="connsiteX1" fmla="*/ 1800225 w 2531269"/>
              <a:gd name="connsiteY1" fmla="*/ 309562 h 564356"/>
              <a:gd name="connsiteX2" fmla="*/ 1888331 w 2531269"/>
              <a:gd name="connsiteY2" fmla="*/ 297656 h 564356"/>
              <a:gd name="connsiteX3" fmla="*/ 2074069 w 2531269"/>
              <a:gd name="connsiteY3" fmla="*/ 273844 h 564356"/>
              <a:gd name="connsiteX4" fmla="*/ 2202656 w 2531269"/>
              <a:gd name="connsiteY4" fmla="*/ 252412 h 564356"/>
              <a:gd name="connsiteX5" fmla="*/ 2255044 w 2531269"/>
              <a:gd name="connsiteY5" fmla="*/ 235744 h 564356"/>
              <a:gd name="connsiteX6" fmla="*/ 2319337 w 2531269"/>
              <a:gd name="connsiteY6" fmla="*/ 200025 h 564356"/>
              <a:gd name="connsiteX7" fmla="*/ 2388394 w 2531269"/>
              <a:gd name="connsiteY7" fmla="*/ 152400 h 564356"/>
              <a:gd name="connsiteX8" fmla="*/ 2438400 w 2531269"/>
              <a:gd name="connsiteY8" fmla="*/ 107156 h 564356"/>
              <a:gd name="connsiteX9" fmla="*/ 2474119 w 2531269"/>
              <a:gd name="connsiteY9" fmla="*/ 64294 h 564356"/>
              <a:gd name="connsiteX10" fmla="*/ 2497931 w 2531269"/>
              <a:gd name="connsiteY10" fmla="*/ 28575 h 564356"/>
              <a:gd name="connsiteX11" fmla="*/ 2507456 w 2531269"/>
              <a:gd name="connsiteY11" fmla="*/ 0 h 564356"/>
              <a:gd name="connsiteX12" fmla="*/ 2531269 w 2531269"/>
              <a:gd name="connsiteY12" fmla="*/ 123825 h 564356"/>
              <a:gd name="connsiteX13" fmla="*/ 2512219 w 2531269"/>
              <a:gd name="connsiteY13" fmla="*/ 166687 h 564356"/>
              <a:gd name="connsiteX14" fmla="*/ 2464594 w 2531269"/>
              <a:gd name="connsiteY14" fmla="*/ 242887 h 564356"/>
              <a:gd name="connsiteX15" fmla="*/ 2424112 w 2531269"/>
              <a:gd name="connsiteY15" fmla="*/ 302419 h 564356"/>
              <a:gd name="connsiteX16" fmla="*/ 2386012 w 2531269"/>
              <a:gd name="connsiteY16" fmla="*/ 340519 h 564356"/>
              <a:gd name="connsiteX17" fmla="*/ 2350294 w 2531269"/>
              <a:gd name="connsiteY17" fmla="*/ 357187 h 564356"/>
              <a:gd name="connsiteX18" fmla="*/ 2386012 w 2531269"/>
              <a:gd name="connsiteY18" fmla="*/ 342900 h 564356"/>
              <a:gd name="connsiteX19" fmla="*/ 2312194 w 2531269"/>
              <a:gd name="connsiteY19" fmla="*/ 378619 h 564356"/>
              <a:gd name="connsiteX20" fmla="*/ 2240756 w 2531269"/>
              <a:gd name="connsiteY20" fmla="*/ 409575 h 564356"/>
              <a:gd name="connsiteX21" fmla="*/ 2143125 w 2531269"/>
              <a:gd name="connsiteY21" fmla="*/ 440531 h 564356"/>
              <a:gd name="connsiteX22" fmla="*/ 2071687 w 2531269"/>
              <a:gd name="connsiteY22" fmla="*/ 459581 h 564356"/>
              <a:gd name="connsiteX23" fmla="*/ 1888331 w 2531269"/>
              <a:gd name="connsiteY23" fmla="*/ 502444 h 564356"/>
              <a:gd name="connsiteX24" fmla="*/ 1702594 w 2531269"/>
              <a:gd name="connsiteY24" fmla="*/ 523875 h 564356"/>
              <a:gd name="connsiteX25" fmla="*/ 1469231 w 2531269"/>
              <a:gd name="connsiteY25" fmla="*/ 545306 h 564356"/>
              <a:gd name="connsiteX26" fmla="*/ 1245394 w 2531269"/>
              <a:gd name="connsiteY26" fmla="*/ 559594 h 564356"/>
              <a:gd name="connsiteX27" fmla="*/ 997744 w 2531269"/>
              <a:gd name="connsiteY27" fmla="*/ 564356 h 564356"/>
              <a:gd name="connsiteX28" fmla="*/ 802481 w 2531269"/>
              <a:gd name="connsiteY28" fmla="*/ 554831 h 564356"/>
              <a:gd name="connsiteX29" fmla="*/ 626269 w 2531269"/>
              <a:gd name="connsiteY29" fmla="*/ 531019 h 564356"/>
              <a:gd name="connsiteX30" fmla="*/ 483394 w 2531269"/>
              <a:gd name="connsiteY30" fmla="*/ 500062 h 564356"/>
              <a:gd name="connsiteX31" fmla="*/ 307181 w 2531269"/>
              <a:gd name="connsiteY31" fmla="*/ 445294 h 564356"/>
              <a:gd name="connsiteX32" fmla="*/ 185737 w 2531269"/>
              <a:gd name="connsiteY32" fmla="*/ 400050 h 564356"/>
              <a:gd name="connsiteX33" fmla="*/ 100012 w 2531269"/>
              <a:gd name="connsiteY33" fmla="*/ 352425 h 564356"/>
              <a:gd name="connsiteX34" fmla="*/ 40481 w 2531269"/>
              <a:gd name="connsiteY34" fmla="*/ 300037 h 564356"/>
              <a:gd name="connsiteX35" fmla="*/ 14287 w 2531269"/>
              <a:gd name="connsiteY35" fmla="*/ 269081 h 564356"/>
              <a:gd name="connsiteX36" fmla="*/ 2381 w 2531269"/>
              <a:gd name="connsiteY36" fmla="*/ 242887 h 564356"/>
              <a:gd name="connsiteX37" fmla="*/ 0 w 2531269"/>
              <a:gd name="connsiteY37" fmla="*/ 219075 h 564356"/>
              <a:gd name="connsiteX38" fmla="*/ 9525 w 2531269"/>
              <a:gd name="connsiteY38" fmla="*/ 188119 h 564356"/>
              <a:gd name="connsiteX39" fmla="*/ 28575 w 2531269"/>
              <a:gd name="connsiteY39" fmla="*/ 169069 h 564356"/>
              <a:gd name="connsiteX40" fmla="*/ 78581 w 2531269"/>
              <a:gd name="connsiteY40" fmla="*/ 135731 h 564356"/>
              <a:gd name="connsiteX41" fmla="*/ 133350 w 2531269"/>
              <a:gd name="connsiteY41" fmla="*/ 107156 h 564356"/>
              <a:gd name="connsiteX42" fmla="*/ 180975 w 2531269"/>
              <a:gd name="connsiteY42" fmla="*/ 83344 h 564356"/>
              <a:gd name="connsiteX43" fmla="*/ 538162 w 2531269"/>
              <a:gd name="connsiteY43" fmla="*/ 211931 h 564356"/>
              <a:gd name="connsiteX44" fmla="*/ 561975 w 2531269"/>
              <a:gd name="connsiteY44" fmla="*/ 233362 h 564356"/>
              <a:gd name="connsiteX45" fmla="*/ 600075 w 2531269"/>
              <a:gd name="connsiteY45" fmla="*/ 257175 h 564356"/>
              <a:gd name="connsiteX46" fmla="*/ 640556 w 2531269"/>
              <a:gd name="connsiteY46" fmla="*/ 273844 h 564356"/>
              <a:gd name="connsiteX47" fmla="*/ 716756 w 2531269"/>
              <a:gd name="connsiteY47" fmla="*/ 292894 h 564356"/>
              <a:gd name="connsiteX48" fmla="*/ 807244 w 2531269"/>
              <a:gd name="connsiteY48" fmla="*/ 304800 h 564356"/>
              <a:gd name="connsiteX49" fmla="*/ 914400 w 2531269"/>
              <a:gd name="connsiteY49" fmla="*/ 323850 h 564356"/>
              <a:gd name="connsiteX50" fmla="*/ 1040606 w 2531269"/>
              <a:gd name="connsiteY50" fmla="*/ 335756 h 564356"/>
              <a:gd name="connsiteX51" fmla="*/ 1195387 w 2531269"/>
              <a:gd name="connsiteY51" fmla="*/ 342900 h 564356"/>
              <a:gd name="connsiteX52" fmla="*/ 1366837 w 2531269"/>
              <a:gd name="connsiteY52" fmla="*/ 345281 h 564356"/>
              <a:gd name="connsiteX53" fmla="*/ 1485900 w 2531269"/>
              <a:gd name="connsiteY53" fmla="*/ 335756 h 564356"/>
              <a:gd name="connsiteX54" fmla="*/ 1595437 w 2531269"/>
              <a:gd name="connsiteY54" fmla="*/ 330994 h 564356"/>
              <a:gd name="connsiteX0" fmla="*/ 1595437 w 2531269"/>
              <a:gd name="connsiteY0" fmla="*/ 302419 h 535781"/>
              <a:gd name="connsiteX1" fmla="*/ 1800225 w 2531269"/>
              <a:gd name="connsiteY1" fmla="*/ 280987 h 535781"/>
              <a:gd name="connsiteX2" fmla="*/ 1888331 w 2531269"/>
              <a:gd name="connsiteY2" fmla="*/ 269081 h 535781"/>
              <a:gd name="connsiteX3" fmla="*/ 2074069 w 2531269"/>
              <a:gd name="connsiteY3" fmla="*/ 245269 h 535781"/>
              <a:gd name="connsiteX4" fmla="*/ 2202656 w 2531269"/>
              <a:gd name="connsiteY4" fmla="*/ 223837 h 535781"/>
              <a:gd name="connsiteX5" fmla="*/ 2255044 w 2531269"/>
              <a:gd name="connsiteY5" fmla="*/ 207169 h 535781"/>
              <a:gd name="connsiteX6" fmla="*/ 2319337 w 2531269"/>
              <a:gd name="connsiteY6" fmla="*/ 171450 h 535781"/>
              <a:gd name="connsiteX7" fmla="*/ 2388394 w 2531269"/>
              <a:gd name="connsiteY7" fmla="*/ 123825 h 535781"/>
              <a:gd name="connsiteX8" fmla="*/ 2438400 w 2531269"/>
              <a:gd name="connsiteY8" fmla="*/ 78581 h 535781"/>
              <a:gd name="connsiteX9" fmla="*/ 2474119 w 2531269"/>
              <a:gd name="connsiteY9" fmla="*/ 35719 h 535781"/>
              <a:gd name="connsiteX10" fmla="*/ 2497931 w 2531269"/>
              <a:gd name="connsiteY10" fmla="*/ 0 h 535781"/>
              <a:gd name="connsiteX11" fmla="*/ 2531269 w 2531269"/>
              <a:gd name="connsiteY11" fmla="*/ 95250 h 535781"/>
              <a:gd name="connsiteX12" fmla="*/ 2512219 w 2531269"/>
              <a:gd name="connsiteY12" fmla="*/ 138112 h 535781"/>
              <a:gd name="connsiteX13" fmla="*/ 2464594 w 2531269"/>
              <a:gd name="connsiteY13" fmla="*/ 214312 h 535781"/>
              <a:gd name="connsiteX14" fmla="*/ 2424112 w 2531269"/>
              <a:gd name="connsiteY14" fmla="*/ 273844 h 535781"/>
              <a:gd name="connsiteX15" fmla="*/ 2386012 w 2531269"/>
              <a:gd name="connsiteY15" fmla="*/ 311944 h 535781"/>
              <a:gd name="connsiteX16" fmla="*/ 2350294 w 2531269"/>
              <a:gd name="connsiteY16" fmla="*/ 328612 h 535781"/>
              <a:gd name="connsiteX17" fmla="*/ 2386012 w 2531269"/>
              <a:gd name="connsiteY17" fmla="*/ 314325 h 535781"/>
              <a:gd name="connsiteX18" fmla="*/ 2312194 w 2531269"/>
              <a:gd name="connsiteY18" fmla="*/ 350044 h 535781"/>
              <a:gd name="connsiteX19" fmla="*/ 2240756 w 2531269"/>
              <a:gd name="connsiteY19" fmla="*/ 381000 h 535781"/>
              <a:gd name="connsiteX20" fmla="*/ 2143125 w 2531269"/>
              <a:gd name="connsiteY20" fmla="*/ 411956 h 535781"/>
              <a:gd name="connsiteX21" fmla="*/ 2071687 w 2531269"/>
              <a:gd name="connsiteY21" fmla="*/ 431006 h 535781"/>
              <a:gd name="connsiteX22" fmla="*/ 1888331 w 2531269"/>
              <a:gd name="connsiteY22" fmla="*/ 473869 h 535781"/>
              <a:gd name="connsiteX23" fmla="*/ 1702594 w 2531269"/>
              <a:gd name="connsiteY23" fmla="*/ 495300 h 535781"/>
              <a:gd name="connsiteX24" fmla="*/ 1469231 w 2531269"/>
              <a:gd name="connsiteY24" fmla="*/ 516731 h 535781"/>
              <a:gd name="connsiteX25" fmla="*/ 1245394 w 2531269"/>
              <a:gd name="connsiteY25" fmla="*/ 531019 h 535781"/>
              <a:gd name="connsiteX26" fmla="*/ 997744 w 2531269"/>
              <a:gd name="connsiteY26" fmla="*/ 535781 h 535781"/>
              <a:gd name="connsiteX27" fmla="*/ 802481 w 2531269"/>
              <a:gd name="connsiteY27" fmla="*/ 526256 h 535781"/>
              <a:gd name="connsiteX28" fmla="*/ 626269 w 2531269"/>
              <a:gd name="connsiteY28" fmla="*/ 502444 h 535781"/>
              <a:gd name="connsiteX29" fmla="*/ 483394 w 2531269"/>
              <a:gd name="connsiteY29" fmla="*/ 471487 h 535781"/>
              <a:gd name="connsiteX30" fmla="*/ 307181 w 2531269"/>
              <a:gd name="connsiteY30" fmla="*/ 416719 h 535781"/>
              <a:gd name="connsiteX31" fmla="*/ 185737 w 2531269"/>
              <a:gd name="connsiteY31" fmla="*/ 371475 h 535781"/>
              <a:gd name="connsiteX32" fmla="*/ 100012 w 2531269"/>
              <a:gd name="connsiteY32" fmla="*/ 323850 h 535781"/>
              <a:gd name="connsiteX33" fmla="*/ 40481 w 2531269"/>
              <a:gd name="connsiteY33" fmla="*/ 271462 h 535781"/>
              <a:gd name="connsiteX34" fmla="*/ 14287 w 2531269"/>
              <a:gd name="connsiteY34" fmla="*/ 240506 h 535781"/>
              <a:gd name="connsiteX35" fmla="*/ 2381 w 2531269"/>
              <a:gd name="connsiteY35" fmla="*/ 214312 h 535781"/>
              <a:gd name="connsiteX36" fmla="*/ 0 w 2531269"/>
              <a:gd name="connsiteY36" fmla="*/ 190500 h 535781"/>
              <a:gd name="connsiteX37" fmla="*/ 9525 w 2531269"/>
              <a:gd name="connsiteY37" fmla="*/ 159544 h 535781"/>
              <a:gd name="connsiteX38" fmla="*/ 28575 w 2531269"/>
              <a:gd name="connsiteY38" fmla="*/ 140494 h 535781"/>
              <a:gd name="connsiteX39" fmla="*/ 78581 w 2531269"/>
              <a:gd name="connsiteY39" fmla="*/ 107156 h 535781"/>
              <a:gd name="connsiteX40" fmla="*/ 133350 w 2531269"/>
              <a:gd name="connsiteY40" fmla="*/ 78581 h 535781"/>
              <a:gd name="connsiteX41" fmla="*/ 180975 w 2531269"/>
              <a:gd name="connsiteY41" fmla="*/ 54769 h 535781"/>
              <a:gd name="connsiteX42" fmla="*/ 538162 w 2531269"/>
              <a:gd name="connsiteY42" fmla="*/ 183356 h 535781"/>
              <a:gd name="connsiteX43" fmla="*/ 561975 w 2531269"/>
              <a:gd name="connsiteY43" fmla="*/ 204787 h 535781"/>
              <a:gd name="connsiteX44" fmla="*/ 600075 w 2531269"/>
              <a:gd name="connsiteY44" fmla="*/ 228600 h 535781"/>
              <a:gd name="connsiteX45" fmla="*/ 640556 w 2531269"/>
              <a:gd name="connsiteY45" fmla="*/ 245269 h 535781"/>
              <a:gd name="connsiteX46" fmla="*/ 716756 w 2531269"/>
              <a:gd name="connsiteY46" fmla="*/ 264319 h 535781"/>
              <a:gd name="connsiteX47" fmla="*/ 807244 w 2531269"/>
              <a:gd name="connsiteY47" fmla="*/ 276225 h 535781"/>
              <a:gd name="connsiteX48" fmla="*/ 914400 w 2531269"/>
              <a:gd name="connsiteY48" fmla="*/ 295275 h 535781"/>
              <a:gd name="connsiteX49" fmla="*/ 1040606 w 2531269"/>
              <a:gd name="connsiteY49" fmla="*/ 307181 h 535781"/>
              <a:gd name="connsiteX50" fmla="*/ 1195387 w 2531269"/>
              <a:gd name="connsiteY50" fmla="*/ 314325 h 535781"/>
              <a:gd name="connsiteX51" fmla="*/ 1366837 w 2531269"/>
              <a:gd name="connsiteY51" fmla="*/ 316706 h 535781"/>
              <a:gd name="connsiteX52" fmla="*/ 1485900 w 2531269"/>
              <a:gd name="connsiteY52" fmla="*/ 307181 h 535781"/>
              <a:gd name="connsiteX53" fmla="*/ 1595437 w 2531269"/>
              <a:gd name="connsiteY53" fmla="*/ 302419 h 535781"/>
              <a:gd name="connsiteX0" fmla="*/ 1595437 w 2531269"/>
              <a:gd name="connsiteY0" fmla="*/ 266700 h 500062"/>
              <a:gd name="connsiteX1" fmla="*/ 1800225 w 2531269"/>
              <a:gd name="connsiteY1" fmla="*/ 245268 h 500062"/>
              <a:gd name="connsiteX2" fmla="*/ 1888331 w 2531269"/>
              <a:gd name="connsiteY2" fmla="*/ 233362 h 500062"/>
              <a:gd name="connsiteX3" fmla="*/ 2074069 w 2531269"/>
              <a:gd name="connsiteY3" fmla="*/ 209550 h 500062"/>
              <a:gd name="connsiteX4" fmla="*/ 2202656 w 2531269"/>
              <a:gd name="connsiteY4" fmla="*/ 188118 h 500062"/>
              <a:gd name="connsiteX5" fmla="*/ 2255044 w 2531269"/>
              <a:gd name="connsiteY5" fmla="*/ 171450 h 500062"/>
              <a:gd name="connsiteX6" fmla="*/ 2319337 w 2531269"/>
              <a:gd name="connsiteY6" fmla="*/ 135731 h 500062"/>
              <a:gd name="connsiteX7" fmla="*/ 2388394 w 2531269"/>
              <a:gd name="connsiteY7" fmla="*/ 88106 h 500062"/>
              <a:gd name="connsiteX8" fmla="*/ 2438400 w 2531269"/>
              <a:gd name="connsiteY8" fmla="*/ 42862 h 500062"/>
              <a:gd name="connsiteX9" fmla="*/ 2474119 w 2531269"/>
              <a:gd name="connsiteY9" fmla="*/ 0 h 500062"/>
              <a:gd name="connsiteX10" fmla="*/ 2531269 w 2531269"/>
              <a:gd name="connsiteY10" fmla="*/ 59531 h 500062"/>
              <a:gd name="connsiteX11" fmla="*/ 2512219 w 2531269"/>
              <a:gd name="connsiteY11" fmla="*/ 102393 h 500062"/>
              <a:gd name="connsiteX12" fmla="*/ 2464594 w 2531269"/>
              <a:gd name="connsiteY12" fmla="*/ 178593 h 500062"/>
              <a:gd name="connsiteX13" fmla="*/ 2424112 w 2531269"/>
              <a:gd name="connsiteY13" fmla="*/ 238125 h 500062"/>
              <a:gd name="connsiteX14" fmla="*/ 2386012 w 2531269"/>
              <a:gd name="connsiteY14" fmla="*/ 276225 h 500062"/>
              <a:gd name="connsiteX15" fmla="*/ 2350294 w 2531269"/>
              <a:gd name="connsiteY15" fmla="*/ 292893 h 500062"/>
              <a:gd name="connsiteX16" fmla="*/ 2386012 w 2531269"/>
              <a:gd name="connsiteY16" fmla="*/ 278606 h 500062"/>
              <a:gd name="connsiteX17" fmla="*/ 2312194 w 2531269"/>
              <a:gd name="connsiteY17" fmla="*/ 314325 h 500062"/>
              <a:gd name="connsiteX18" fmla="*/ 2240756 w 2531269"/>
              <a:gd name="connsiteY18" fmla="*/ 345281 h 500062"/>
              <a:gd name="connsiteX19" fmla="*/ 2143125 w 2531269"/>
              <a:gd name="connsiteY19" fmla="*/ 376237 h 500062"/>
              <a:gd name="connsiteX20" fmla="*/ 2071687 w 2531269"/>
              <a:gd name="connsiteY20" fmla="*/ 395287 h 500062"/>
              <a:gd name="connsiteX21" fmla="*/ 1888331 w 2531269"/>
              <a:gd name="connsiteY21" fmla="*/ 438150 h 500062"/>
              <a:gd name="connsiteX22" fmla="*/ 1702594 w 2531269"/>
              <a:gd name="connsiteY22" fmla="*/ 459581 h 500062"/>
              <a:gd name="connsiteX23" fmla="*/ 1469231 w 2531269"/>
              <a:gd name="connsiteY23" fmla="*/ 481012 h 500062"/>
              <a:gd name="connsiteX24" fmla="*/ 1245394 w 2531269"/>
              <a:gd name="connsiteY24" fmla="*/ 495300 h 500062"/>
              <a:gd name="connsiteX25" fmla="*/ 997744 w 2531269"/>
              <a:gd name="connsiteY25" fmla="*/ 500062 h 500062"/>
              <a:gd name="connsiteX26" fmla="*/ 802481 w 2531269"/>
              <a:gd name="connsiteY26" fmla="*/ 490537 h 500062"/>
              <a:gd name="connsiteX27" fmla="*/ 626269 w 2531269"/>
              <a:gd name="connsiteY27" fmla="*/ 466725 h 500062"/>
              <a:gd name="connsiteX28" fmla="*/ 483394 w 2531269"/>
              <a:gd name="connsiteY28" fmla="*/ 435768 h 500062"/>
              <a:gd name="connsiteX29" fmla="*/ 307181 w 2531269"/>
              <a:gd name="connsiteY29" fmla="*/ 381000 h 500062"/>
              <a:gd name="connsiteX30" fmla="*/ 185737 w 2531269"/>
              <a:gd name="connsiteY30" fmla="*/ 335756 h 500062"/>
              <a:gd name="connsiteX31" fmla="*/ 100012 w 2531269"/>
              <a:gd name="connsiteY31" fmla="*/ 288131 h 500062"/>
              <a:gd name="connsiteX32" fmla="*/ 40481 w 2531269"/>
              <a:gd name="connsiteY32" fmla="*/ 235743 h 500062"/>
              <a:gd name="connsiteX33" fmla="*/ 14287 w 2531269"/>
              <a:gd name="connsiteY33" fmla="*/ 204787 h 500062"/>
              <a:gd name="connsiteX34" fmla="*/ 2381 w 2531269"/>
              <a:gd name="connsiteY34" fmla="*/ 178593 h 500062"/>
              <a:gd name="connsiteX35" fmla="*/ 0 w 2531269"/>
              <a:gd name="connsiteY35" fmla="*/ 154781 h 500062"/>
              <a:gd name="connsiteX36" fmla="*/ 9525 w 2531269"/>
              <a:gd name="connsiteY36" fmla="*/ 123825 h 500062"/>
              <a:gd name="connsiteX37" fmla="*/ 28575 w 2531269"/>
              <a:gd name="connsiteY37" fmla="*/ 104775 h 500062"/>
              <a:gd name="connsiteX38" fmla="*/ 78581 w 2531269"/>
              <a:gd name="connsiteY38" fmla="*/ 71437 h 500062"/>
              <a:gd name="connsiteX39" fmla="*/ 133350 w 2531269"/>
              <a:gd name="connsiteY39" fmla="*/ 42862 h 500062"/>
              <a:gd name="connsiteX40" fmla="*/ 180975 w 2531269"/>
              <a:gd name="connsiteY40" fmla="*/ 19050 h 500062"/>
              <a:gd name="connsiteX41" fmla="*/ 538162 w 2531269"/>
              <a:gd name="connsiteY41" fmla="*/ 147637 h 500062"/>
              <a:gd name="connsiteX42" fmla="*/ 561975 w 2531269"/>
              <a:gd name="connsiteY42" fmla="*/ 169068 h 500062"/>
              <a:gd name="connsiteX43" fmla="*/ 600075 w 2531269"/>
              <a:gd name="connsiteY43" fmla="*/ 192881 h 500062"/>
              <a:gd name="connsiteX44" fmla="*/ 640556 w 2531269"/>
              <a:gd name="connsiteY44" fmla="*/ 209550 h 500062"/>
              <a:gd name="connsiteX45" fmla="*/ 716756 w 2531269"/>
              <a:gd name="connsiteY45" fmla="*/ 228600 h 500062"/>
              <a:gd name="connsiteX46" fmla="*/ 807244 w 2531269"/>
              <a:gd name="connsiteY46" fmla="*/ 240506 h 500062"/>
              <a:gd name="connsiteX47" fmla="*/ 914400 w 2531269"/>
              <a:gd name="connsiteY47" fmla="*/ 259556 h 500062"/>
              <a:gd name="connsiteX48" fmla="*/ 1040606 w 2531269"/>
              <a:gd name="connsiteY48" fmla="*/ 271462 h 500062"/>
              <a:gd name="connsiteX49" fmla="*/ 1195387 w 2531269"/>
              <a:gd name="connsiteY49" fmla="*/ 278606 h 500062"/>
              <a:gd name="connsiteX50" fmla="*/ 1366837 w 2531269"/>
              <a:gd name="connsiteY50" fmla="*/ 280987 h 500062"/>
              <a:gd name="connsiteX51" fmla="*/ 1485900 w 2531269"/>
              <a:gd name="connsiteY51" fmla="*/ 271462 h 500062"/>
              <a:gd name="connsiteX52" fmla="*/ 1595437 w 2531269"/>
              <a:gd name="connsiteY52" fmla="*/ 266700 h 500062"/>
              <a:gd name="connsiteX0" fmla="*/ 1595437 w 2531269"/>
              <a:gd name="connsiteY0" fmla="*/ 247650 h 481012"/>
              <a:gd name="connsiteX1" fmla="*/ 1800225 w 2531269"/>
              <a:gd name="connsiteY1" fmla="*/ 226218 h 481012"/>
              <a:gd name="connsiteX2" fmla="*/ 1888331 w 2531269"/>
              <a:gd name="connsiteY2" fmla="*/ 214312 h 481012"/>
              <a:gd name="connsiteX3" fmla="*/ 2074069 w 2531269"/>
              <a:gd name="connsiteY3" fmla="*/ 190500 h 481012"/>
              <a:gd name="connsiteX4" fmla="*/ 2202656 w 2531269"/>
              <a:gd name="connsiteY4" fmla="*/ 169068 h 481012"/>
              <a:gd name="connsiteX5" fmla="*/ 2255044 w 2531269"/>
              <a:gd name="connsiteY5" fmla="*/ 152400 h 481012"/>
              <a:gd name="connsiteX6" fmla="*/ 2319337 w 2531269"/>
              <a:gd name="connsiteY6" fmla="*/ 116681 h 481012"/>
              <a:gd name="connsiteX7" fmla="*/ 2388394 w 2531269"/>
              <a:gd name="connsiteY7" fmla="*/ 69056 h 481012"/>
              <a:gd name="connsiteX8" fmla="*/ 2438400 w 2531269"/>
              <a:gd name="connsiteY8" fmla="*/ 23812 h 481012"/>
              <a:gd name="connsiteX9" fmla="*/ 2531269 w 2531269"/>
              <a:gd name="connsiteY9" fmla="*/ 40481 h 481012"/>
              <a:gd name="connsiteX10" fmla="*/ 2512219 w 2531269"/>
              <a:gd name="connsiteY10" fmla="*/ 83343 h 481012"/>
              <a:gd name="connsiteX11" fmla="*/ 2464594 w 2531269"/>
              <a:gd name="connsiteY11" fmla="*/ 159543 h 481012"/>
              <a:gd name="connsiteX12" fmla="*/ 2424112 w 2531269"/>
              <a:gd name="connsiteY12" fmla="*/ 219075 h 481012"/>
              <a:gd name="connsiteX13" fmla="*/ 2386012 w 2531269"/>
              <a:gd name="connsiteY13" fmla="*/ 257175 h 481012"/>
              <a:gd name="connsiteX14" fmla="*/ 2350294 w 2531269"/>
              <a:gd name="connsiteY14" fmla="*/ 273843 h 481012"/>
              <a:gd name="connsiteX15" fmla="*/ 2386012 w 2531269"/>
              <a:gd name="connsiteY15" fmla="*/ 259556 h 481012"/>
              <a:gd name="connsiteX16" fmla="*/ 2312194 w 2531269"/>
              <a:gd name="connsiteY16" fmla="*/ 295275 h 481012"/>
              <a:gd name="connsiteX17" fmla="*/ 2240756 w 2531269"/>
              <a:gd name="connsiteY17" fmla="*/ 326231 h 481012"/>
              <a:gd name="connsiteX18" fmla="*/ 2143125 w 2531269"/>
              <a:gd name="connsiteY18" fmla="*/ 357187 h 481012"/>
              <a:gd name="connsiteX19" fmla="*/ 2071687 w 2531269"/>
              <a:gd name="connsiteY19" fmla="*/ 376237 h 481012"/>
              <a:gd name="connsiteX20" fmla="*/ 1888331 w 2531269"/>
              <a:gd name="connsiteY20" fmla="*/ 419100 h 481012"/>
              <a:gd name="connsiteX21" fmla="*/ 1702594 w 2531269"/>
              <a:gd name="connsiteY21" fmla="*/ 440531 h 481012"/>
              <a:gd name="connsiteX22" fmla="*/ 1469231 w 2531269"/>
              <a:gd name="connsiteY22" fmla="*/ 461962 h 481012"/>
              <a:gd name="connsiteX23" fmla="*/ 1245394 w 2531269"/>
              <a:gd name="connsiteY23" fmla="*/ 476250 h 481012"/>
              <a:gd name="connsiteX24" fmla="*/ 997744 w 2531269"/>
              <a:gd name="connsiteY24" fmla="*/ 481012 h 481012"/>
              <a:gd name="connsiteX25" fmla="*/ 802481 w 2531269"/>
              <a:gd name="connsiteY25" fmla="*/ 471487 h 481012"/>
              <a:gd name="connsiteX26" fmla="*/ 626269 w 2531269"/>
              <a:gd name="connsiteY26" fmla="*/ 447675 h 481012"/>
              <a:gd name="connsiteX27" fmla="*/ 483394 w 2531269"/>
              <a:gd name="connsiteY27" fmla="*/ 416718 h 481012"/>
              <a:gd name="connsiteX28" fmla="*/ 307181 w 2531269"/>
              <a:gd name="connsiteY28" fmla="*/ 361950 h 481012"/>
              <a:gd name="connsiteX29" fmla="*/ 185737 w 2531269"/>
              <a:gd name="connsiteY29" fmla="*/ 316706 h 481012"/>
              <a:gd name="connsiteX30" fmla="*/ 100012 w 2531269"/>
              <a:gd name="connsiteY30" fmla="*/ 269081 h 481012"/>
              <a:gd name="connsiteX31" fmla="*/ 40481 w 2531269"/>
              <a:gd name="connsiteY31" fmla="*/ 216693 h 481012"/>
              <a:gd name="connsiteX32" fmla="*/ 14287 w 2531269"/>
              <a:gd name="connsiteY32" fmla="*/ 185737 h 481012"/>
              <a:gd name="connsiteX33" fmla="*/ 2381 w 2531269"/>
              <a:gd name="connsiteY33" fmla="*/ 159543 h 481012"/>
              <a:gd name="connsiteX34" fmla="*/ 0 w 2531269"/>
              <a:gd name="connsiteY34" fmla="*/ 135731 h 481012"/>
              <a:gd name="connsiteX35" fmla="*/ 9525 w 2531269"/>
              <a:gd name="connsiteY35" fmla="*/ 104775 h 481012"/>
              <a:gd name="connsiteX36" fmla="*/ 28575 w 2531269"/>
              <a:gd name="connsiteY36" fmla="*/ 85725 h 481012"/>
              <a:gd name="connsiteX37" fmla="*/ 78581 w 2531269"/>
              <a:gd name="connsiteY37" fmla="*/ 52387 h 481012"/>
              <a:gd name="connsiteX38" fmla="*/ 133350 w 2531269"/>
              <a:gd name="connsiteY38" fmla="*/ 23812 h 481012"/>
              <a:gd name="connsiteX39" fmla="*/ 180975 w 2531269"/>
              <a:gd name="connsiteY39" fmla="*/ 0 h 481012"/>
              <a:gd name="connsiteX40" fmla="*/ 538162 w 2531269"/>
              <a:gd name="connsiteY40" fmla="*/ 128587 h 481012"/>
              <a:gd name="connsiteX41" fmla="*/ 561975 w 2531269"/>
              <a:gd name="connsiteY41" fmla="*/ 150018 h 481012"/>
              <a:gd name="connsiteX42" fmla="*/ 600075 w 2531269"/>
              <a:gd name="connsiteY42" fmla="*/ 173831 h 481012"/>
              <a:gd name="connsiteX43" fmla="*/ 640556 w 2531269"/>
              <a:gd name="connsiteY43" fmla="*/ 190500 h 481012"/>
              <a:gd name="connsiteX44" fmla="*/ 716756 w 2531269"/>
              <a:gd name="connsiteY44" fmla="*/ 209550 h 481012"/>
              <a:gd name="connsiteX45" fmla="*/ 807244 w 2531269"/>
              <a:gd name="connsiteY45" fmla="*/ 221456 h 481012"/>
              <a:gd name="connsiteX46" fmla="*/ 914400 w 2531269"/>
              <a:gd name="connsiteY46" fmla="*/ 240506 h 481012"/>
              <a:gd name="connsiteX47" fmla="*/ 1040606 w 2531269"/>
              <a:gd name="connsiteY47" fmla="*/ 252412 h 481012"/>
              <a:gd name="connsiteX48" fmla="*/ 1195387 w 2531269"/>
              <a:gd name="connsiteY48" fmla="*/ 259556 h 481012"/>
              <a:gd name="connsiteX49" fmla="*/ 1366837 w 2531269"/>
              <a:gd name="connsiteY49" fmla="*/ 261937 h 481012"/>
              <a:gd name="connsiteX50" fmla="*/ 1485900 w 2531269"/>
              <a:gd name="connsiteY50" fmla="*/ 252412 h 481012"/>
              <a:gd name="connsiteX51" fmla="*/ 1595437 w 2531269"/>
              <a:gd name="connsiteY51" fmla="*/ 247650 h 481012"/>
              <a:gd name="connsiteX0" fmla="*/ 1595437 w 2531269"/>
              <a:gd name="connsiteY0" fmla="*/ 247650 h 481012"/>
              <a:gd name="connsiteX1" fmla="*/ 1800225 w 2531269"/>
              <a:gd name="connsiteY1" fmla="*/ 226218 h 481012"/>
              <a:gd name="connsiteX2" fmla="*/ 1888331 w 2531269"/>
              <a:gd name="connsiteY2" fmla="*/ 214312 h 481012"/>
              <a:gd name="connsiteX3" fmla="*/ 2074069 w 2531269"/>
              <a:gd name="connsiteY3" fmla="*/ 190500 h 481012"/>
              <a:gd name="connsiteX4" fmla="*/ 2202656 w 2531269"/>
              <a:gd name="connsiteY4" fmla="*/ 169068 h 481012"/>
              <a:gd name="connsiteX5" fmla="*/ 2255044 w 2531269"/>
              <a:gd name="connsiteY5" fmla="*/ 152400 h 481012"/>
              <a:gd name="connsiteX6" fmla="*/ 2319337 w 2531269"/>
              <a:gd name="connsiteY6" fmla="*/ 116681 h 481012"/>
              <a:gd name="connsiteX7" fmla="*/ 2388394 w 2531269"/>
              <a:gd name="connsiteY7" fmla="*/ 69056 h 481012"/>
              <a:gd name="connsiteX8" fmla="*/ 2531269 w 2531269"/>
              <a:gd name="connsiteY8" fmla="*/ 40481 h 481012"/>
              <a:gd name="connsiteX9" fmla="*/ 2512219 w 2531269"/>
              <a:gd name="connsiteY9" fmla="*/ 83343 h 481012"/>
              <a:gd name="connsiteX10" fmla="*/ 2464594 w 2531269"/>
              <a:gd name="connsiteY10" fmla="*/ 159543 h 481012"/>
              <a:gd name="connsiteX11" fmla="*/ 2424112 w 2531269"/>
              <a:gd name="connsiteY11" fmla="*/ 219075 h 481012"/>
              <a:gd name="connsiteX12" fmla="*/ 2386012 w 2531269"/>
              <a:gd name="connsiteY12" fmla="*/ 257175 h 481012"/>
              <a:gd name="connsiteX13" fmla="*/ 2350294 w 2531269"/>
              <a:gd name="connsiteY13" fmla="*/ 273843 h 481012"/>
              <a:gd name="connsiteX14" fmla="*/ 2386012 w 2531269"/>
              <a:gd name="connsiteY14" fmla="*/ 259556 h 481012"/>
              <a:gd name="connsiteX15" fmla="*/ 2312194 w 2531269"/>
              <a:gd name="connsiteY15" fmla="*/ 295275 h 481012"/>
              <a:gd name="connsiteX16" fmla="*/ 2240756 w 2531269"/>
              <a:gd name="connsiteY16" fmla="*/ 326231 h 481012"/>
              <a:gd name="connsiteX17" fmla="*/ 2143125 w 2531269"/>
              <a:gd name="connsiteY17" fmla="*/ 357187 h 481012"/>
              <a:gd name="connsiteX18" fmla="*/ 2071687 w 2531269"/>
              <a:gd name="connsiteY18" fmla="*/ 376237 h 481012"/>
              <a:gd name="connsiteX19" fmla="*/ 1888331 w 2531269"/>
              <a:gd name="connsiteY19" fmla="*/ 419100 h 481012"/>
              <a:gd name="connsiteX20" fmla="*/ 1702594 w 2531269"/>
              <a:gd name="connsiteY20" fmla="*/ 440531 h 481012"/>
              <a:gd name="connsiteX21" fmla="*/ 1469231 w 2531269"/>
              <a:gd name="connsiteY21" fmla="*/ 461962 h 481012"/>
              <a:gd name="connsiteX22" fmla="*/ 1245394 w 2531269"/>
              <a:gd name="connsiteY22" fmla="*/ 476250 h 481012"/>
              <a:gd name="connsiteX23" fmla="*/ 997744 w 2531269"/>
              <a:gd name="connsiteY23" fmla="*/ 481012 h 481012"/>
              <a:gd name="connsiteX24" fmla="*/ 802481 w 2531269"/>
              <a:gd name="connsiteY24" fmla="*/ 471487 h 481012"/>
              <a:gd name="connsiteX25" fmla="*/ 626269 w 2531269"/>
              <a:gd name="connsiteY25" fmla="*/ 447675 h 481012"/>
              <a:gd name="connsiteX26" fmla="*/ 483394 w 2531269"/>
              <a:gd name="connsiteY26" fmla="*/ 416718 h 481012"/>
              <a:gd name="connsiteX27" fmla="*/ 307181 w 2531269"/>
              <a:gd name="connsiteY27" fmla="*/ 361950 h 481012"/>
              <a:gd name="connsiteX28" fmla="*/ 185737 w 2531269"/>
              <a:gd name="connsiteY28" fmla="*/ 316706 h 481012"/>
              <a:gd name="connsiteX29" fmla="*/ 100012 w 2531269"/>
              <a:gd name="connsiteY29" fmla="*/ 269081 h 481012"/>
              <a:gd name="connsiteX30" fmla="*/ 40481 w 2531269"/>
              <a:gd name="connsiteY30" fmla="*/ 216693 h 481012"/>
              <a:gd name="connsiteX31" fmla="*/ 14287 w 2531269"/>
              <a:gd name="connsiteY31" fmla="*/ 185737 h 481012"/>
              <a:gd name="connsiteX32" fmla="*/ 2381 w 2531269"/>
              <a:gd name="connsiteY32" fmla="*/ 159543 h 481012"/>
              <a:gd name="connsiteX33" fmla="*/ 0 w 2531269"/>
              <a:gd name="connsiteY33" fmla="*/ 135731 h 481012"/>
              <a:gd name="connsiteX34" fmla="*/ 9525 w 2531269"/>
              <a:gd name="connsiteY34" fmla="*/ 104775 h 481012"/>
              <a:gd name="connsiteX35" fmla="*/ 28575 w 2531269"/>
              <a:gd name="connsiteY35" fmla="*/ 85725 h 481012"/>
              <a:gd name="connsiteX36" fmla="*/ 78581 w 2531269"/>
              <a:gd name="connsiteY36" fmla="*/ 52387 h 481012"/>
              <a:gd name="connsiteX37" fmla="*/ 133350 w 2531269"/>
              <a:gd name="connsiteY37" fmla="*/ 23812 h 481012"/>
              <a:gd name="connsiteX38" fmla="*/ 180975 w 2531269"/>
              <a:gd name="connsiteY38" fmla="*/ 0 h 481012"/>
              <a:gd name="connsiteX39" fmla="*/ 538162 w 2531269"/>
              <a:gd name="connsiteY39" fmla="*/ 128587 h 481012"/>
              <a:gd name="connsiteX40" fmla="*/ 561975 w 2531269"/>
              <a:gd name="connsiteY40" fmla="*/ 150018 h 481012"/>
              <a:gd name="connsiteX41" fmla="*/ 600075 w 2531269"/>
              <a:gd name="connsiteY41" fmla="*/ 173831 h 481012"/>
              <a:gd name="connsiteX42" fmla="*/ 640556 w 2531269"/>
              <a:gd name="connsiteY42" fmla="*/ 190500 h 481012"/>
              <a:gd name="connsiteX43" fmla="*/ 716756 w 2531269"/>
              <a:gd name="connsiteY43" fmla="*/ 209550 h 481012"/>
              <a:gd name="connsiteX44" fmla="*/ 807244 w 2531269"/>
              <a:gd name="connsiteY44" fmla="*/ 221456 h 481012"/>
              <a:gd name="connsiteX45" fmla="*/ 914400 w 2531269"/>
              <a:gd name="connsiteY45" fmla="*/ 240506 h 481012"/>
              <a:gd name="connsiteX46" fmla="*/ 1040606 w 2531269"/>
              <a:gd name="connsiteY46" fmla="*/ 252412 h 481012"/>
              <a:gd name="connsiteX47" fmla="*/ 1195387 w 2531269"/>
              <a:gd name="connsiteY47" fmla="*/ 259556 h 481012"/>
              <a:gd name="connsiteX48" fmla="*/ 1366837 w 2531269"/>
              <a:gd name="connsiteY48" fmla="*/ 261937 h 481012"/>
              <a:gd name="connsiteX49" fmla="*/ 1485900 w 2531269"/>
              <a:gd name="connsiteY49" fmla="*/ 252412 h 481012"/>
              <a:gd name="connsiteX50" fmla="*/ 1595437 w 2531269"/>
              <a:gd name="connsiteY50" fmla="*/ 247650 h 481012"/>
              <a:gd name="connsiteX0" fmla="*/ 1595437 w 2512219"/>
              <a:gd name="connsiteY0" fmla="*/ 247650 h 481012"/>
              <a:gd name="connsiteX1" fmla="*/ 1800225 w 2512219"/>
              <a:gd name="connsiteY1" fmla="*/ 226218 h 481012"/>
              <a:gd name="connsiteX2" fmla="*/ 1888331 w 2512219"/>
              <a:gd name="connsiteY2" fmla="*/ 214312 h 481012"/>
              <a:gd name="connsiteX3" fmla="*/ 2074069 w 2512219"/>
              <a:gd name="connsiteY3" fmla="*/ 190500 h 481012"/>
              <a:gd name="connsiteX4" fmla="*/ 2202656 w 2512219"/>
              <a:gd name="connsiteY4" fmla="*/ 169068 h 481012"/>
              <a:gd name="connsiteX5" fmla="*/ 2255044 w 2512219"/>
              <a:gd name="connsiteY5" fmla="*/ 152400 h 481012"/>
              <a:gd name="connsiteX6" fmla="*/ 2319337 w 2512219"/>
              <a:gd name="connsiteY6" fmla="*/ 116681 h 481012"/>
              <a:gd name="connsiteX7" fmla="*/ 2388394 w 2512219"/>
              <a:gd name="connsiteY7" fmla="*/ 69056 h 481012"/>
              <a:gd name="connsiteX8" fmla="*/ 2512219 w 2512219"/>
              <a:gd name="connsiteY8" fmla="*/ 83343 h 481012"/>
              <a:gd name="connsiteX9" fmla="*/ 2464594 w 2512219"/>
              <a:gd name="connsiteY9" fmla="*/ 159543 h 481012"/>
              <a:gd name="connsiteX10" fmla="*/ 2424112 w 2512219"/>
              <a:gd name="connsiteY10" fmla="*/ 219075 h 481012"/>
              <a:gd name="connsiteX11" fmla="*/ 2386012 w 2512219"/>
              <a:gd name="connsiteY11" fmla="*/ 257175 h 481012"/>
              <a:gd name="connsiteX12" fmla="*/ 2350294 w 2512219"/>
              <a:gd name="connsiteY12" fmla="*/ 273843 h 481012"/>
              <a:gd name="connsiteX13" fmla="*/ 2386012 w 2512219"/>
              <a:gd name="connsiteY13" fmla="*/ 259556 h 481012"/>
              <a:gd name="connsiteX14" fmla="*/ 2312194 w 2512219"/>
              <a:gd name="connsiteY14" fmla="*/ 295275 h 481012"/>
              <a:gd name="connsiteX15" fmla="*/ 2240756 w 2512219"/>
              <a:gd name="connsiteY15" fmla="*/ 326231 h 481012"/>
              <a:gd name="connsiteX16" fmla="*/ 2143125 w 2512219"/>
              <a:gd name="connsiteY16" fmla="*/ 357187 h 481012"/>
              <a:gd name="connsiteX17" fmla="*/ 2071687 w 2512219"/>
              <a:gd name="connsiteY17" fmla="*/ 376237 h 481012"/>
              <a:gd name="connsiteX18" fmla="*/ 1888331 w 2512219"/>
              <a:gd name="connsiteY18" fmla="*/ 419100 h 481012"/>
              <a:gd name="connsiteX19" fmla="*/ 1702594 w 2512219"/>
              <a:gd name="connsiteY19" fmla="*/ 440531 h 481012"/>
              <a:gd name="connsiteX20" fmla="*/ 1469231 w 2512219"/>
              <a:gd name="connsiteY20" fmla="*/ 461962 h 481012"/>
              <a:gd name="connsiteX21" fmla="*/ 1245394 w 2512219"/>
              <a:gd name="connsiteY21" fmla="*/ 476250 h 481012"/>
              <a:gd name="connsiteX22" fmla="*/ 997744 w 2512219"/>
              <a:gd name="connsiteY22" fmla="*/ 481012 h 481012"/>
              <a:gd name="connsiteX23" fmla="*/ 802481 w 2512219"/>
              <a:gd name="connsiteY23" fmla="*/ 471487 h 481012"/>
              <a:gd name="connsiteX24" fmla="*/ 626269 w 2512219"/>
              <a:gd name="connsiteY24" fmla="*/ 447675 h 481012"/>
              <a:gd name="connsiteX25" fmla="*/ 483394 w 2512219"/>
              <a:gd name="connsiteY25" fmla="*/ 416718 h 481012"/>
              <a:gd name="connsiteX26" fmla="*/ 307181 w 2512219"/>
              <a:gd name="connsiteY26" fmla="*/ 361950 h 481012"/>
              <a:gd name="connsiteX27" fmla="*/ 185737 w 2512219"/>
              <a:gd name="connsiteY27" fmla="*/ 316706 h 481012"/>
              <a:gd name="connsiteX28" fmla="*/ 100012 w 2512219"/>
              <a:gd name="connsiteY28" fmla="*/ 269081 h 481012"/>
              <a:gd name="connsiteX29" fmla="*/ 40481 w 2512219"/>
              <a:gd name="connsiteY29" fmla="*/ 216693 h 481012"/>
              <a:gd name="connsiteX30" fmla="*/ 14287 w 2512219"/>
              <a:gd name="connsiteY30" fmla="*/ 185737 h 481012"/>
              <a:gd name="connsiteX31" fmla="*/ 2381 w 2512219"/>
              <a:gd name="connsiteY31" fmla="*/ 159543 h 481012"/>
              <a:gd name="connsiteX32" fmla="*/ 0 w 2512219"/>
              <a:gd name="connsiteY32" fmla="*/ 135731 h 481012"/>
              <a:gd name="connsiteX33" fmla="*/ 9525 w 2512219"/>
              <a:gd name="connsiteY33" fmla="*/ 104775 h 481012"/>
              <a:gd name="connsiteX34" fmla="*/ 28575 w 2512219"/>
              <a:gd name="connsiteY34" fmla="*/ 85725 h 481012"/>
              <a:gd name="connsiteX35" fmla="*/ 78581 w 2512219"/>
              <a:gd name="connsiteY35" fmla="*/ 52387 h 481012"/>
              <a:gd name="connsiteX36" fmla="*/ 133350 w 2512219"/>
              <a:gd name="connsiteY36" fmla="*/ 23812 h 481012"/>
              <a:gd name="connsiteX37" fmla="*/ 180975 w 2512219"/>
              <a:gd name="connsiteY37" fmla="*/ 0 h 481012"/>
              <a:gd name="connsiteX38" fmla="*/ 538162 w 2512219"/>
              <a:gd name="connsiteY38" fmla="*/ 128587 h 481012"/>
              <a:gd name="connsiteX39" fmla="*/ 561975 w 2512219"/>
              <a:gd name="connsiteY39" fmla="*/ 150018 h 481012"/>
              <a:gd name="connsiteX40" fmla="*/ 600075 w 2512219"/>
              <a:gd name="connsiteY40" fmla="*/ 173831 h 481012"/>
              <a:gd name="connsiteX41" fmla="*/ 640556 w 2512219"/>
              <a:gd name="connsiteY41" fmla="*/ 190500 h 481012"/>
              <a:gd name="connsiteX42" fmla="*/ 716756 w 2512219"/>
              <a:gd name="connsiteY42" fmla="*/ 209550 h 481012"/>
              <a:gd name="connsiteX43" fmla="*/ 807244 w 2512219"/>
              <a:gd name="connsiteY43" fmla="*/ 221456 h 481012"/>
              <a:gd name="connsiteX44" fmla="*/ 914400 w 2512219"/>
              <a:gd name="connsiteY44" fmla="*/ 240506 h 481012"/>
              <a:gd name="connsiteX45" fmla="*/ 1040606 w 2512219"/>
              <a:gd name="connsiteY45" fmla="*/ 252412 h 481012"/>
              <a:gd name="connsiteX46" fmla="*/ 1195387 w 2512219"/>
              <a:gd name="connsiteY46" fmla="*/ 259556 h 481012"/>
              <a:gd name="connsiteX47" fmla="*/ 1366837 w 2512219"/>
              <a:gd name="connsiteY47" fmla="*/ 261937 h 481012"/>
              <a:gd name="connsiteX48" fmla="*/ 1485900 w 2512219"/>
              <a:gd name="connsiteY48" fmla="*/ 252412 h 481012"/>
              <a:gd name="connsiteX49" fmla="*/ 1595437 w 2512219"/>
              <a:gd name="connsiteY49" fmla="*/ 247650 h 481012"/>
              <a:gd name="connsiteX0" fmla="*/ 1595437 w 2464594"/>
              <a:gd name="connsiteY0" fmla="*/ 247650 h 481012"/>
              <a:gd name="connsiteX1" fmla="*/ 1800225 w 2464594"/>
              <a:gd name="connsiteY1" fmla="*/ 226218 h 481012"/>
              <a:gd name="connsiteX2" fmla="*/ 1888331 w 2464594"/>
              <a:gd name="connsiteY2" fmla="*/ 214312 h 481012"/>
              <a:gd name="connsiteX3" fmla="*/ 2074069 w 2464594"/>
              <a:gd name="connsiteY3" fmla="*/ 190500 h 481012"/>
              <a:gd name="connsiteX4" fmla="*/ 2202656 w 2464594"/>
              <a:gd name="connsiteY4" fmla="*/ 169068 h 481012"/>
              <a:gd name="connsiteX5" fmla="*/ 2255044 w 2464594"/>
              <a:gd name="connsiteY5" fmla="*/ 152400 h 481012"/>
              <a:gd name="connsiteX6" fmla="*/ 2319337 w 2464594"/>
              <a:gd name="connsiteY6" fmla="*/ 116681 h 481012"/>
              <a:gd name="connsiteX7" fmla="*/ 2388394 w 2464594"/>
              <a:gd name="connsiteY7" fmla="*/ 69056 h 481012"/>
              <a:gd name="connsiteX8" fmla="*/ 2464594 w 2464594"/>
              <a:gd name="connsiteY8" fmla="*/ 159543 h 481012"/>
              <a:gd name="connsiteX9" fmla="*/ 2424112 w 2464594"/>
              <a:gd name="connsiteY9" fmla="*/ 219075 h 481012"/>
              <a:gd name="connsiteX10" fmla="*/ 2386012 w 2464594"/>
              <a:gd name="connsiteY10" fmla="*/ 257175 h 481012"/>
              <a:gd name="connsiteX11" fmla="*/ 2350294 w 2464594"/>
              <a:gd name="connsiteY11" fmla="*/ 273843 h 481012"/>
              <a:gd name="connsiteX12" fmla="*/ 2386012 w 2464594"/>
              <a:gd name="connsiteY12" fmla="*/ 259556 h 481012"/>
              <a:gd name="connsiteX13" fmla="*/ 2312194 w 2464594"/>
              <a:gd name="connsiteY13" fmla="*/ 295275 h 481012"/>
              <a:gd name="connsiteX14" fmla="*/ 2240756 w 2464594"/>
              <a:gd name="connsiteY14" fmla="*/ 326231 h 481012"/>
              <a:gd name="connsiteX15" fmla="*/ 2143125 w 2464594"/>
              <a:gd name="connsiteY15" fmla="*/ 357187 h 481012"/>
              <a:gd name="connsiteX16" fmla="*/ 2071687 w 2464594"/>
              <a:gd name="connsiteY16" fmla="*/ 376237 h 481012"/>
              <a:gd name="connsiteX17" fmla="*/ 1888331 w 2464594"/>
              <a:gd name="connsiteY17" fmla="*/ 419100 h 481012"/>
              <a:gd name="connsiteX18" fmla="*/ 1702594 w 2464594"/>
              <a:gd name="connsiteY18" fmla="*/ 440531 h 481012"/>
              <a:gd name="connsiteX19" fmla="*/ 1469231 w 2464594"/>
              <a:gd name="connsiteY19" fmla="*/ 461962 h 481012"/>
              <a:gd name="connsiteX20" fmla="*/ 1245394 w 2464594"/>
              <a:gd name="connsiteY20" fmla="*/ 476250 h 481012"/>
              <a:gd name="connsiteX21" fmla="*/ 997744 w 2464594"/>
              <a:gd name="connsiteY21" fmla="*/ 481012 h 481012"/>
              <a:gd name="connsiteX22" fmla="*/ 802481 w 2464594"/>
              <a:gd name="connsiteY22" fmla="*/ 471487 h 481012"/>
              <a:gd name="connsiteX23" fmla="*/ 626269 w 2464594"/>
              <a:gd name="connsiteY23" fmla="*/ 447675 h 481012"/>
              <a:gd name="connsiteX24" fmla="*/ 483394 w 2464594"/>
              <a:gd name="connsiteY24" fmla="*/ 416718 h 481012"/>
              <a:gd name="connsiteX25" fmla="*/ 307181 w 2464594"/>
              <a:gd name="connsiteY25" fmla="*/ 361950 h 481012"/>
              <a:gd name="connsiteX26" fmla="*/ 185737 w 2464594"/>
              <a:gd name="connsiteY26" fmla="*/ 316706 h 481012"/>
              <a:gd name="connsiteX27" fmla="*/ 100012 w 2464594"/>
              <a:gd name="connsiteY27" fmla="*/ 269081 h 481012"/>
              <a:gd name="connsiteX28" fmla="*/ 40481 w 2464594"/>
              <a:gd name="connsiteY28" fmla="*/ 216693 h 481012"/>
              <a:gd name="connsiteX29" fmla="*/ 14287 w 2464594"/>
              <a:gd name="connsiteY29" fmla="*/ 185737 h 481012"/>
              <a:gd name="connsiteX30" fmla="*/ 2381 w 2464594"/>
              <a:gd name="connsiteY30" fmla="*/ 159543 h 481012"/>
              <a:gd name="connsiteX31" fmla="*/ 0 w 2464594"/>
              <a:gd name="connsiteY31" fmla="*/ 135731 h 481012"/>
              <a:gd name="connsiteX32" fmla="*/ 9525 w 2464594"/>
              <a:gd name="connsiteY32" fmla="*/ 104775 h 481012"/>
              <a:gd name="connsiteX33" fmla="*/ 28575 w 2464594"/>
              <a:gd name="connsiteY33" fmla="*/ 85725 h 481012"/>
              <a:gd name="connsiteX34" fmla="*/ 78581 w 2464594"/>
              <a:gd name="connsiteY34" fmla="*/ 52387 h 481012"/>
              <a:gd name="connsiteX35" fmla="*/ 133350 w 2464594"/>
              <a:gd name="connsiteY35" fmla="*/ 23812 h 481012"/>
              <a:gd name="connsiteX36" fmla="*/ 180975 w 2464594"/>
              <a:gd name="connsiteY36" fmla="*/ 0 h 481012"/>
              <a:gd name="connsiteX37" fmla="*/ 538162 w 2464594"/>
              <a:gd name="connsiteY37" fmla="*/ 128587 h 481012"/>
              <a:gd name="connsiteX38" fmla="*/ 561975 w 2464594"/>
              <a:gd name="connsiteY38" fmla="*/ 150018 h 481012"/>
              <a:gd name="connsiteX39" fmla="*/ 600075 w 2464594"/>
              <a:gd name="connsiteY39" fmla="*/ 173831 h 481012"/>
              <a:gd name="connsiteX40" fmla="*/ 640556 w 2464594"/>
              <a:gd name="connsiteY40" fmla="*/ 190500 h 481012"/>
              <a:gd name="connsiteX41" fmla="*/ 716756 w 2464594"/>
              <a:gd name="connsiteY41" fmla="*/ 209550 h 481012"/>
              <a:gd name="connsiteX42" fmla="*/ 807244 w 2464594"/>
              <a:gd name="connsiteY42" fmla="*/ 221456 h 481012"/>
              <a:gd name="connsiteX43" fmla="*/ 914400 w 2464594"/>
              <a:gd name="connsiteY43" fmla="*/ 240506 h 481012"/>
              <a:gd name="connsiteX44" fmla="*/ 1040606 w 2464594"/>
              <a:gd name="connsiteY44" fmla="*/ 252412 h 481012"/>
              <a:gd name="connsiteX45" fmla="*/ 1195387 w 2464594"/>
              <a:gd name="connsiteY45" fmla="*/ 259556 h 481012"/>
              <a:gd name="connsiteX46" fmla="*/ 1366837 w 2464594"/>
              <a:gd name="connsiteY46" fmla="*/ 261937 h 481012"/>
              <a:gd name="connsiteX47" fmla="*/ 1485900 w 2464594"/>
              <a:gd name="connsiteY47" fmla="*/ 252412 h 481012"/>
              <a:gd name="connsiteX48" fmla="*/ 1595437 w 2464594"/>
              <a:gd name="connsiteY48" fmla="*/ 247650 h 481012"/>
              <a:gd name="connsiteX0" fmla="*/ 1595437 w 2424112"/>
              <a:gd name="connsiteY0" fmla="*/ 247650 h 481012"/>
              <a:gd name="connsiteX1" fmla="*/ 1800225 w 2424112"/>
              <a:gd name="connsiteY1" fmla="*/ 226218 h 481012"/>
              <a:gd name="connsiteX2" fmla="*/ 1888331 w 2424112"/>
              <a:gd name="connsiteY2" fmla="*/ 214312 h 481012"/>
              <a:gd name="connsiteX3" fmla="*/ 2074069 w 2424112"/>
              <a:gd name="connsiteY3" fmla="*/ 190500 h 481012"/>
              <a:gd name="connsiteX4" fmla="*/ 2202656 w 2424112"/>
              <a:gd name="connsiteY4" fmla="*/ 169068 h 481012"/>
              <a:gd name="connsiteX5" fmla="*/ 2255044 w 2424112"/>
              <a:gd name="connsiteY5" fmla="*/ 152400 h 481012"/>
              <a:gd name="connsiteX6" fmla="*/ 2319337 w 2424112"/>
              <a:gd name="connsiteY6" fmla="*/ 116681 h 481012"/>
              <a:gd name="connsiteX7" fmla="*/ 2388394 w 2424112"/>
              <a:gd name="connsiteY7" fmla="*/ 69056 h 481012"/>
              <a:gd name="connsiteX8" fmla="*/ 2424112 w 2424112"/>
              <a:gd name="connsiteY8" fmla="*/ 219075 h 481012"/>
              <a:gd name="connsiteX9" fmla="*/ 2386012 w 2424112"/>
              <a:gd name="connsiteY9" fmla="*/ 257175 h 481012"/>
              <a:gd name="connsiteX10" fmla="*/ 2350294 w 2424112"/>
              <a:gd name="connsiteY10" fmla="*/ 273843 h 481012"/>
              <a:gd name="connsiteX11" fmla="*/ 2386012 w 2424112"/>
              <a:gd name="connsiteY11" fmla="*/ 259556 h 481012"/>
              <a:gd name="connsiteX12" fmla="*/ 2312194 w 2424112"/>
              <a:gd name="connsiteY12" fmla="*/ 295275 h 481012"/>
              <a:gd name="connsiteX13" fmla="*/ 2240756 w 2424112"/>
              <a:gd name="connsiteY13" fmla="*/ 326231 h 481012"/>
              <a:gd name="connsiteX14" fmla="*/ 2143125 w 2424112"/>
              <a:gd name="connsiteY14" fmla="*/ 357187 h 481012"/>
              <a:gd name="connsiteX15" fmla="*/ 2071687 w 2424112"/>
              <a:gd name="connsiteY15" fmla="*/ 376237 h 481012"/>
              <a:gd name="connsiteX16" fmla="*/ 1888331 w 2424112"/>
              <a:gd name="connsiteY16" fmla="*/ 419100 h 481012"/>
              <a:gd name="connsiteX17" fmla="*/ 1702594 w 2424112"/>
              <a:gd name="connsiteY17" fmla="*/ 440531 h 481012"/>
              <a:gd name="connsiteX18" fmla="*/ 1469231 w 2424112"/>
              <a:gd name="connsiteY18" fmla="*/ 461962 h 481012"/>
              <a:gd name="connsiteX19" fmla="*/ 1245394 w 2424112"/>
              <a:gd name="connsiteY19" fmla="*/ 476250 h 481012"/>
              <a:gd name="connsiteX20" fmla="*/ 997744 w 2424112"/>
              <a:gd name="connsiteY20" fmla="*/ 481012 h 481012"/>
              <a:gd name="connsiteX21" fmla="*/ 802481 w 2424112"/>
              <a:gd name="connsiteY21" fmla="*/ 471487 h 481012"/>
              <a:gd name="connsiteX22" fmla="*/ 626269 w 2424112"/>
              <a:gd name="connsiteY22" fmla="*/ 447675 h 481012"/>
              <a:gd name="connsiteX23" fmla="*/ 483394 w 2424112"/>
              <a:gd name="connsiteY23" fmla="*/ 416718 h 481012"/>
              <a:gd name="connsiteX24" fmla="*/ 307181 w 2424112"/>
              <a:gd name="connsiteY24" fmla="*/ 361950 h 481012"/>
              <a:gd name="connsiteX25" fmla="*/ 185737 w 2424112"/>
              <a:gd name="connsiteY25" fmla="*/ 316706 h 481012"/>
              <a:gd name="connsiteX26" fmla="*/ 100012 w 2424112"/>
              <a:gd name="connsiteY26" fmla="*/ 269081 h 481012"/>
              <a:gd name="connsiteX27" fmla="*/ 40481 w 2424112"/>
              <a:gd name="connsiteY27" fmla="*/ 216693 h 481012"/>
              <a:gd name="connsiteX28" fmla="*/ 14287 w 2424112"/>
              <a:gd name="connsiteY28" fmla="*/ 185737 h 481012"/>
              <a:gd name="connsiteX29" fmla="*/ 2381 w 2424112"/>
              <a:gd name="connsiteY29" fmla="*/ 159543 h 481012"/>
              <a:gd name="connsiteX30" fmla="*/ 0 w 2424112"/>
              <a:gd name="connsiteY30" fmla="*/ 135731 h 481012"/>
              <a:gd name="connsiteX31" fmla="*/ 9525 w 2424112"/>
              <a:gd name="connsiteY31" fmla="*/ 104775 h 481012"/>
              <a:gd name="connsiteX32" fmla="*/ 28575 w 2424112"/>
              <a:gd name="connsiteY32" fmla="*/ 85725 h 481012"/>
              <a:gd name="connsiteX33" fmla="*/ 78581 w 2424112"/>
              <a:gd name="connsiteY33" fmla="*/ 52387 h 481012"/>
              <a:gd name="connsiteX34" fmla="*/ 133350 w 2424112"/>
              <a:gd name="connsiteY34" fmla="*/ 23812 h 481012"/>
              <a:gd name="connsiteX35" fmla="*/ 180975 w 2424112"/>
              <a:gd name="connsiteY35" fmla="*/ 0 h 481012"/>
              <a:gd name="connsiteX36" fmla="*/ 538162 w 2424112"/>
              <a:gd name="connsiteY36" fmla="*/ 128587 h 481012"/>
              <a:gd name="connsiteX37" fmla="*/ 561975 w 2424112"/>
              <a:gd name="connsiteY37" fmla="*/ 150018 h 481012"/>
              <a:gd name="connsiteX38" fmla="*/ 600075 w 2424112"/>
              <a:gd name="connsiteY38" fmla="*/ 173831 h 481012"/>
              <a:gd name="connsiteX39" fmla="*/ 640556 w 2424112"/>
              <a:gd name="connsiteY39" fmla="*/ 190500 h 481012"/>
              <a:gd name="connsiteX40" fmla="*/ 716756 w 2424112"/>
              <a:gd name="connsiteY40" fmla="*/ 209550 h 481012"/>
              <a:gd name="connsiteX41" fmla="*/ 807244 w 2424112"/>
              <a:gd name="connsiteY41" fmla="*/ 221456 h 481012"/>
              <a:gd name="connsiteX42" fmla="*/ 914400 w 2424112"/>
              <a:gd name="connsiteY42" fmla="*/ 240506 h 481012"/>
              <a:gd name="connsiteX43" fmla="*/ 1040606 w 2424112"/>
              <a:gd name="connsiteY43" fmla="*/ 252412 h 481012"/>
              <a:gd name="connsiteX44" fmla="*/ 1195387 w 2424112"/>
              <a:gd name="connsiteY44" fmla="*/ 259556 h 481012"/>
              <a:gd name="connsiteX45" fmla="*/ 1366837 w 2424112"/>
              <a:gd name="connsiteY45" fmla="*/ 261937 h 481012"/>
              <a:gd name="connsiteX46" fmla="*/ 1485900 w 2424112"/>
              <a:gd name="connsiteY46" fmla="*/ 252412 h 481012"/>
              <a:gd name="connsiteX47" fmla="*/ 1595437 w 2424112"/>
              <a:gd name="connsiteY47" fmla="*/ 247650 h 481012"/>
              <a:gd name="connsiteX0" fmla="*/ 1595437 w 2388394"/>
              <a:gd name="connsiteY0" fmla="*/ 247650 h 481012"/>
              <a:gd name="connsiteX1" fmla="*/ 1800225 w 2388394"/>
              <a:gd name="connsiteY1" fmla="*/ 226218 h 481012"/>
              <a:gd name="connsiteX2" fmla="*/ 1888331 w 2388394"/>
              <a:gd name="connsiteY2" fmla="*/ 214312 h 481012"/>
              <a:gd name="connsiteX3" fmla="*/ 2074069 w 2388394"/>
              <a:gd name="connsiteY3" fmla="*/ 190500 h 481012"/>
              <a:gd name="connsiteX4" fmla="*/ 2202656 w 2388394"/>
              <a:gd name="connsiteY4" fmla="*/ 169068 h 481012"/>
              <a:gd name="connsiteX5" fmla="*/ 2255044 w 2388394"/>
              <a:gd name="connsiteY5" fmla="*/ 152400 h 481012"/>
              <a:gd name="connsiteX6" fmla="*/ 2319337 w 2388394"/>
              <a:gd name="connsiteY6" fmla="*/ 116681 h 481012"/>
              <a:gd name="connsiteX7" fmla="*/ 2388394 w 2388394"/>
              <a:gd name="connsiteY7" fmla="*/ 69056 h 481012"/>
              <a:gd name="connsiteX8" fmla="*/ 2386012 w 2388394"/>
              <a:gd name="connsiteY8" fmla="*/ 257175 h 481012"/>
              <a:gd name="connsiteX9" fmla="*/ 2350294 w 2388394"/>
              <a:gd name="connsiteY9" fmla="*/ 273843 h 481012"/>
              <a:gd name="connsiteX10" fmla="*/ 2386012 w 2388394"/>
              <a:gd name="connsiteY10" fmla="*/ 259556 h 481012"/>
              <a:gd name="connsiteX11" fmla="*/ 2312194 w 2388394"/>
              <a:gd name="connsiteY11" fmla="*/ 295275 h 481012"/>
              <a:gd name="connsiteX12" fmla="*/ 2240756 w 2388394"/>
              <a:gd name="connsiteY12" fmla="*/ 326231 h 481012"/>
              <a:gd name="connsiteX13" fmla="*/ 2143125 w 2388394"/>
              <a:gd name="connsiteY13" fmla="*/ 357187 h 481012"/>
              <a:gd name="connsiteX14" fmla="*/ 2071687 w 2388394"/>
              <a:gd name="connsiteY14" fmla="*/ 376237 h 481012"/>
              <a:gd name="connsiteX15" fmla="*/ 1888331 w 2388394"/>
              <a:gd name="connsiteY15" fmla="*/ 419100 h 481012"/>
              <a:gd name="connsiteX16" fmla="*/ 1702594 w 2388394"/>
              <a:gd name="connsiteY16" fmla="*/ 440531 h 481012"/>
              <a:gd name="connsiteX17" fmla="*/ 1469231 w 2388394"/>
              <a:gd name="connsiteY17" fmla="*/ 461962 h 481012"/>
              <a:gd name="connsiteX18" fmla="*/ 1245394 w 2388394"/>
              <a:gd name="connsiteY18" fmla="*/ 476250 h 481012"/>
              <a:gd name="connsiteX19" fmla="*/ 997744 w 2388394"/>
              <a:gd name="connsiteY19" fmla="*/ 481012 h 481012"/>
              <a:gd name="connsiteX20" fmla="*/ 802481 w 2388394"/>
              <a:gd name="connsiteY20" fmla="*/ 471487 h 481012"/>
              <a:gd name="connsiteX21" fmla="*/ 626269 w 2388394"/>
              <a:gd name="connsiteY21" fmla="*/ 447675 h 481012"/>
              <a:gd name="connsiteX22" fmla="*/ 483394 w 2388394"/>
              <a:gd name="connsiteY22" fmla="*/ 416718 h 481012"/>
              <a:gd name="connsiteX23" fmla="*/ 307181 w 2388394"/>
              <a:gd name="connsiteY23" fmla="*/ 361950 h 481012"/>
              <a:gd name="connsiteX24" fmla="*/ 185737 w 2388394"/>
              <a:gd name="connsiteY24" fmla="*/ 316706 h 481012"/>
              <a:gd name="connsiteX25" fmla="*/ 100012 w 2388394"/>
              <a:gd name="connsiteY25" fmla="*/ 269081 h 481012"/>
              <a:gd name="connsiteX26" fmla="*/ 40481 w 2388394"/>
              <a:gd name="connsiteY26" fmla="*/ 216693 h 481012"/>
              <a:gd name="connsiteX27" fmla="*/ 14287 w 2388394"/>
              <a:gd name="connsiteY27" fmla="*/ 185737 h 481012"/>
              <a:gd name="connsiteX28" fmla="*/ 2381 w 2388394"/>
              <a:gd name="connsiteY28" fmla="*/ 159543 h 481012"/>
              <a:gd name="connsiteX29" fmla="*/ 0 w 2388394"/>
              <a:gd name="connsiteY29" fmla="*/ 135731 h 481012"/>
              <a:gd name="connsiteX30" fmla="*/ 9525 w 2388394"/>
              <a:gd name="connsiteY30" fmla="*/ 104775 h 481012"/>
              <a:gd name="connsiteX31" fmla="*/ 28575 w 2388394"/>
              <a:gd name="connsiteY31" fmla="*/ 85725 h 481012"/>
              <a:gd name="connsiteX32" fmla="*/ 78581 w 2388394"/>
              <a:gd name="connsiteY32" fmla="*/ 52387 h 481012"/>
              <a:gd name="connsiteX33" fmla="*/ 133350 w 2388394"/>
              <a:gd name="connsiteY33" fmla="*/ 23812 h 481012"/>
              <a:gd name="connsiteX34" fmla="*/ 180975 w 2388394"/>
              <a:gd name="connsiteY34" fmla="*/ 0 h 481012"/>
              <a:gd name="connsiteX35" fmla="*/ 538162 w 2388394"/>
              <a:gd name="connsiteY35" fmla="*/ 128587 h 481012"/>
              <a:gd name="connsiteX36" fmla="*/ 561975 w 2388394"/>
              <a:gd name="connsiteY36" fmla="*/ 150018 h 481012"/>
              <a:gd name="connsiteX37" fmla="*/ 600075 w 2388394"/>
              <a:gd name="connsiteY37" fmla="*/ 173831 h 481012"/>
              <a:gd name="connsiteX38" fmla="*/ 640556 w 2388394"/>
              <a:gd name="connsiteY38" fmla="*/ 190500 h 481012"/>
              <a:gd name="connsiteX39" fmla="*/ 716756 w 2388394"/>
              <a:gd name="connsiteY39" fmla="*/ 209550 h 481012"/>
              <a:gd name="connsiteX40" fmla="*/ 807244 w 2388394"/>
              <a:gd name="connsiteY40" fmla="*/ 221456 h 481012"/>
              <a:gd name="connsiteX41" fmla="*/ 914400 w 2388394"/>
              <a:gd name="connsiteY41" fmla="*/ 240506 h 481012"/>
              <a:gd name="connsiteX42" fmla="*/ 1040606 w 2388394"/>
              <a:gd name="connsiteY42" fmla="*/ 252412 h 481012"/>
              <a:gd name="connsiteX43" fmla="*/ 1195387 w 2388394"/>
              <a:gd name="connsiteY43" fmla="*/ 259556 h 481012"/>
              <a:gd name="connsiteX44" fmla="*/ 1366837 w 2388394"/>
              <a:gd name="connsiteY44" fmla="*/ 261937 h 481012"/>
              <a:gd name="connsiteX45" fmla="*/ 1485900 w 2388394"/>
              <a:gd name="connsiteY45" fmla="*/ 252412 h 481012"/>
              <a:gd name="connsiteX46" fmla="*/ 1595437 w 2388394"/>
              <a:gd name="connsiteY46" fmla="*/ 247650 h 481012"/>
              <a:gd name="connsiteX0" fmla="*/ 1595437 w 2388394"/>
              <a:gd name="connsiteY0" fmla="*/ 247650 h 481012"/>
              <a:gd name="connsiteX1" fmla="*/ 1800225 w 2388394"/>
              <a:gd name="connsiteY1" fmla="*/ 226218 h 481012"/>
              <a:gd name="connsiteX2" fmla="*/ 1888331 w 2388394"/>
              <a:gd name="connsiteY2" fmla="*/ 214312 h 481012"/>
              <a:gd name="connsiteX3" fmla="*/ 2074069 w 2388394"/>
              <a:gd name="connsiteY3" fmla="*/ 190500 h 481012"/>
              <a:gd name="connsiteX4" fmla="*/ 2202656 w 2388394"/>
              <a:gd name="connsiteY4" fmla="*/ 169068 h 481012"/>
              <a:gd name="connsiteX5" fmla="*/ 2255044 w 2388394"/>
              <a:gd name="connsiteY5" fmla="*/ 152400 h 481012"/>
              <a:gd name="connsiteX6" fmla="*/ 2319337 w 2388394"/>
              <a:gd name="connsiteY6" fmla="*/ 116681 h 481012"/>
              <a:gd name="connsiteX7" fmla="*/ 2388394 w 2388394"/>
              <a:gd name="connsiteY7" fmla="*/ 69056 h 481012"/>
              <a:gd name="connsiteX8" fmla="*/ 2386012 w 2388394"/>
              <a:gd name="connsiteY8" fmla="*/ 257175 h 481012"/>
              <a:gd name="connsiteX9" fmla="*/ 2350294 w 2388394"/>
              <a:gd name="connsiteY9" fmla="*/ 273843 h 481012"/>
              <a:gd name="connsiteX10" fmla="*/ 2312194 w 2388394"/>
              <a:gd name="connsiteY10" fmla="*/ 295275 h 481012"/>
              <a:gd name="connsiteX11" fmla="*/ 2240756 w 2388394"/>
              <a:gd name="connsiteY11" fmla="*/ 326231 h 481012"/>
              <a:gd name="connsiteX12" fmla="*/ 2143125 w 2388394"/>
              <a:gd name="connsiteY12" fmla="*/ 357187 h 481012"/>
              <a:gd name="connsiteX13" fmla="*/ 2071687 w 2388394"/>
              <a:gd name="connsiteY13" fmla="*/ 376237 h 481012"/>
              <a:gd name="connsiteX14" fmla="*/ 1888331 w 2388394"/>
              <a:gd name="connsiteY14" fmla="*/ 419100 h 481012"/>
              <a:gd name="connsiteX15" fmla="*/ 1702594 w 2388394"/>
              <a:gd name="connsiteY15" fmla="*/ 440531 h 481012"/>
              <a:gd name="connsiteX16" fmla="*/ 1469231 w 2388394"/>
              <a:gd name="connsiteY16" fmla="*/ 461962 h 481012"/>
              <a:gd name="connsiteX17" fmla="*/ 1245394 w 2388394"/>
              <a:gd name="connsiteY17" fmla="*/ 476250 h 481012"/>
              <a:gd name="connsiteX18" fmla="*/ 997744 w 2388394"/>
              <a:gd name="connsiteY18" fmla="*/ 481012 h 481012"/>
              <a:gd name="connsiteX19" fmla="*/ 802481 w 2388394"/>
              <a:gd name="connsiteY19" fmla="*/ 471487 h 481012"/>
              <a:gd name="connsiteX20" fmla="*/ 626269 w 2388394"/>
              <a:gd name="connsiteY20" fmla="*/ 447675 h 481012"/>
              <a:gd name="connsiteX21" fmla="*/ 483394 w 2388394"/>
              <a:gd name="connsiteY21" fmla="*/ 416718 h 481012"/>
              <a:gd name="connsiteX22" fmla="*/ 307181 w 2388394"/>
              <a:gd name="connsiteY22" fmla="*/ 361950 h 481012"/>
              <a:gd name="connsiteX23" fmla="*/ 185737 w 2388394"/>
              <a:gd name="connsiteY23" fmla="*/ 316706 h 481012"/>
              <a:gd name="connsiteX24" fmla="*/ 100012 w 2388394"/>
              <a:gd name="connsiteY24" fmla="*/ 269081 h 481012"/>
              <a:gd name="connsiteX25" fmla="*/ 40481 w 2388394"/>
              <a:gd name="connsiteY25" fmla="*/ 216693 h 481012"/>
              <a:gd name="connsiteX26" fmla="*/ 14287 w 2388394"/>
              <a:gd name="connsiteY26" fmla="*/ 185737 h 481012"/>
              <a:gd name="connsiteX27" fmla="*/ 2381 w 2388394"/>
              <a:gd name="connsiteY27" fmla="*/ 159543 h 481012"/>
              <a:gd name="connsiteX28" fmla="*/ 0 w 2388394"/>
              <a:gd name="connsiteY28" fmla="*/ 135731 h 481012"/>
              <a:gd name="connsiteX29" fmla="*/ 9525 w 2388394"/>
              <a:gd name="connsiteY29" fmla="*/ 104775 h 481012"/>
              <a:gd name="connsiteX30" fmla="*/ 28575 w 2388394"/>
              <a:gd name="connsiteY30" fmla="*/ 85725 h 481012"/>
              <a:gd name="connsiteX31" fmla="*/ 78581 w 2388394"/>
              <a:gd name="connsiteY31" fmla="*/ 52387 h 481012"/>
              <a:gd name="connsiteX32" fmla="*/ 133350 w 2388394"/>
              <a:gd name="connsiteY32" fmla="*/ 23812 h 481012"/>
              <a:gd name="connsiteX33" fmla="*/ 180975 w 2388394"/>
              <a:gd name="connsiteY33" fmla="*/ 0 h 481012"/>
              <a:gd name="connsiteX34" fmla="*/ 538162 w 2388394"/>
              <a:gd name="connsiteY34" fmla="*/ 128587 h 481012"/>
              <a:gd name="connsiteX35" fmla="*/ 561975 w 2388394"/>
              <a:gd name="connsiteY35" fmla="*/ 150018 h 481012"/>
              <a:gd name="connsiteX36" fmla="*/ 600075 w 2388394"/>
              <a:gd name="connsiteY36" fmla="*/ 173831 h 481012"/>
              <a:gd name="connsiteX37" fmla="*/ 640556 w 2388394"/>
              <a:gd name="connsiteY37" fmla="*/ 190500 h 481012"/>
              <a:gd name="connsiteX38" fmla="*/ 716756 w 2388394"/>
              <a:gd name="connsiteY38" fmla="*/ 209550 h 481012"/>
              <a:gd name="connsiteX39" fmla="*/ 807244 w 2388394"/>
              <a:gd name="connsiteY39" fmla="*/ 221456 h 481012"/>
              <a:gd name="connsiteX40" fmla="*/ 914400 w 2388394"/>
              <a:gd name="connsiteY40" fmla="*/ 240506 h 481012"/>
              <a:gd name="connsiteX41" fmla="*/ 1040606 w 2388394"/>
              <a:gd name="connsiteY41" fmla="*/ 252412 h 481012"/>
              <a:gd name="connsiteX42" fmla="*/ 1195387 w 2388394"/>
              <a:gd name="connsiteY42" fmla="*/ 259556 h 481012"/>
              <a:gd name="connsiteX43" fmla="*/ 1366837 w 2388394"/>
              <a:gd name="connsiteY43" fmla="*/ 261937 h 481012"/>
              <a:gd name="connsiteX44" fmla="*/ 1485900 w 2388394"/>
              <a:gd name="connsiteY44" fmla="*/ 252412 h 481012"/>
              <a:gd name="connsiteX45" fmla="*/ 1595437 w 2388394"/>
              <a:gd name="connsiteY45" fmla="*/ 247650 h 481012"/>
              <a:gd name="connsiteX0" fmla="*/ 1595437 w 2388394"/>
              <a:gd name="connsiteY0" fmla="*/ 247650 h 481012"/>
              <a:gd name="connsiteX1" fmla="*/ 1800225 w 2388394"/>
              <a:gd name="connsiteY1" fmla="*/ 226218 h 481012"/>
              <a:gd name="connsiteX2" fmla="*/ 1888331 w 2388394"/>
              <a:gd name="connsiteY2" fmla="*/ 214312 h 481012"/>
              <a:gd name="connsiteX3" fmla="*/ 2074069 w 2388394"/>
              <a:gd name="connsiteY3" fmla="*/ 190500 h 481012"/>
              <a:gd name="connsiteX4" fmla="*/ 2202656 w 2388394"/>
              <a:gd name="connsiteY4" fmla="*/ 169068 h 481012"/>
              <a:gd name="connsiteX5" fmla="*/ 2255044 w 2388394"/>
              <a:gd name="connsiteY5" fmla="*/ 152400 h 481012"/>
              <a:gd name="connsiteX6" fmla="*/ 2319337 w 2388394"/>
              <a:gd name="connsiteY6" fmla="*/ 116681 h 481012"/>
              <a:gd name="connsiteX7" fmla="*/ 2388394 w 2388394"/>
              <a:gd name="connsiteY7" fmla="*/ 69056 h 481012"/>
              <a:gd name="connsiteX8" fmla="*/ 2386012 w 2388394"/>
              <a:gd name="connsiteY8" fmla="*/ 257175 h 481012"/>
              <a:gd name="connsiteX9" fmla="*/ 2312194 w 2388394"/>
              <a:gd name="connsiteY9" fmla="*/ 295275 h 481012"/>
              <a:gd name="connsiteX10" fmla="*/ 2240756 w 2388394"/>
              <a:gd name="connsiteY10" fmla="*/ 326231 h 481012"/>
              <a:gd name="connsiteX11" fmla="*/ 2143125 w 2388394"/>
              <a:gd name="connsiteY11" fmla="*/ 357187 h 481012"/>
              <a:gd name="connsiteX12" fmla="*/ 2071687 w 2388394"/>
              <a:gd name="connsiteY12" fmla="*/ 376237 h 481012"/>
              <a:gd name="connsiteX13" fmla="*/ 1888331 w 2388394"/>
              <a:gd name="connsiteY13" fmla="*/ 419100 h 481012"/>
              <a:gd name="connsiteX14" fmla="*/ 1702594 w 2388394"/>
              <a:gd name="connsiteY14" fmla="*/ 440531 h 481012"/>
              <a:gd name="connsiteX15" fmla="*/ 1469231 w 2388394"/>
              <a:gd name="connsiteY15" fmla="*/ 461962 h 481012"/>
              <a:gd name="connsiteX16" fmla="*/ 1245394 w 2388394"/>
              <a:gd name="connsiteY16" fmla="*/ 476250 h 481012"/>
              <a:gd name="connsiteX17" fmla="*/ 997744 w 2388394"/>
              <a:gd name="connsiteY17" fmla="*/ 481012 h 481012"/>
              <a:gd name="connsiteX18" fmla="*/ 802481 w 2388394"/>
              <a:gd name="connsiteY18" fmla="*/ 471487 h 481012"/>
              <a:gd name="connsiteX19" fmla="*/ 626269 w 2388394"/>
              <a:gd name="connsiteY19" fmla="*/ 447675 h 481012"/>
              <a:gd name="connsiteX20" fmla="*/ 483394 w 2388394"/>
              <a:gd name="connsiteY20" fmla="*/ 416718 h 481012"/>
              <a:gd name="connsiteX21" fmla="*/ 307181 w 2388394"/>
              <a:gd name="connsiteY21" fmla="*/ 361950 h 481012"/>
              <a:gd name="connsiteX22" fmla="*/ 185737 w 2388394"/>
              <a:gd name="connsiteY22" fmla="*/ 316706 h 481012"/>
              <a:gd name="connsiteX23" fmla="*/ 100012 w 2388394"/>
              <a:gd name="connsiteY23" fmla="*/ 269081 h 481012"/>
              <a:gd name="connsiteX24" fmla="*/ 40481 w 2388394"/>
              <a:gd name="connsiteY24" fmla="*/ 216693 h 481012"/>
              <a:gd name="connsiteX25" fmla="*/ 14287 w 2388394"/>
              <a:gd name="connsiteY25" fmla="*/ 185737 h 481012"/>
              <a:gd name="connsiteX26" fmla="*/ 2381 w 2388394"/>
              <a:gd name="connsiteY26" fmla="*/ 159543 h 481012"/>
              <a:gd name="connsiteX27" fmla="*/ 0 w 2388394"/>
              <a:gd name="connsiteY27" fmla="*/ 135731 h 481012"/>
              <a:gd name="connsiteX28" fmla="*/ 9525 w 2388394"/>
              <a:gd name="connsiteY28" fmla="*/ 104775 h 481012"/>
              <a:gd name="connsiteX29" fmla="*/ 28575 w 2388394"/>
              <a:gd name="connsiteY29" fmla="*/ 85725 h 481012"/>
              <a:gd name="connsiteX30" fmla="*/ 78581 w 2388394"/>
              <a:gd name="connsiteY30" fmla="*/ 52387 h 481012"/>
              <a:gd name="connsiteX31" fmla="*/ 133350 w 2388394"/>
              <a:gd name="connsiteY31" fmla="*/ 23812 h 481012"/>
              <a:gd name="connsiteX32" fmla="*/ 180975 w 2388394"/>
              <a:gd name="connsiteY32" fmla="*/ 0 h 481012"/>
              <a:gd name="connsiteX33" fmla="*/ 538162 w 2388394"/>
              <a:gd name="connsiteY33" fmla="*/ 128587 h 481012"/>
              <a:gd name="connsiteX34" fmla="*/ 561975 w 2388394"/>
              <a:gd name="connsiteY34" fmla="*/ 150018 h 481012"/>
              <a:gd name="connsiteX35" fmla="*/ 600075 w 2388394"/>
              <a:gd name="connsiteY35" fmla="*/ 173831 h 481012"/>
              <a:gd name="connsiteX36" fmla="*/ 640556 w 2388394"/>
              <a:gd name="connsiteY36" fmla="*/ 190500 h 481012"/>
              <a:gd name="connsiteX37" fmla="*/ 716756 w 2388394"/>
              <a:gd name="connsiteY37" fmla="*/ 209550 h 481012"/>
              <a:gd name="connsiteX38" fmla="*/ 807244 w 2388394"/>
              <a:gd name="connsiteY38" fmla="*/ 221456 h 481012"/>
              <a:gd name="connsiteX39" fmla="*/ 914400 w 2388394"/>
              <a:gd name="connsiteY39" fmla="*/ 240506 h 481012"/>
              <a:gd name="connsiteX40" fmla="*/ 1040606 w 2388394"/>
              <a:gd name="connsiteY40" fmla="*/ 252412 h 481012"/>
              <a:gd name="connsiteX41" fmla="*/ 1195387 w 2388394"/>
              <a:gd name="connsiteY41" fmla="*/ 259556 h 481012"/>
              <a:gd name="connsiteX42" fmla="*/ 1366837 w 2388394"/>
              <a:gd name="connsiteY42" fmla="*/ 261937 h 481012"/>
              <a:gd name="connsiteX43" fmla="*/ 1485900 w 2388394"/>
              <a:gd name="connsiteY43" fmla="*/ 252412 h 481012"/>
              <a:gd name="connsiteX44" fmla="*/ 1595437 w 2388394"/>
              <a:gd name="connsiteY44" fmla="*/ 247650 h 481012"/>
              <a:gd name="connsiteX0" fmla="*/ 1595437 w 2388394"/>
              <a:gd name="connsiteY0" fmla="*/ 247650 h 481012"/>
              <a:gd name="connsiteX1" fmla="*/ 1800225 w 2388394"/>
              <a:gd name="connsiteY1" fmla="*/ 226218 h 481012"/>
              <a:gd name="connsiteX2" fmla="*/ 1888331 w 2388394"/>
              <a:gd name="connsiteY2" fmla="*/ 214312 h 481012"/>
              <a:gd name="connsiteX3" fmla="*/ 2074069 w 2388394"/>
              <a:gd name="connsiteY3" fmla="*/ 190500 h 481012"/>
              <a:gd name="connsiteX4" fmla="*/ 2202656 w 2388394"/>
              <a:gd name="connsiteY4" fmla="*/ 169068 h 481012"/>
              <a:gd name="connsiteX5" fmla="*/ 2255044 w 2388394"/>
              <a:gd name="connsiteY5" fmla="*/ 152400 h 481012"/>
              <a:gd name="connsiteX6" fmla="*/ 2319337 w 2388394"/>
              <a:gd name="connsiteY6" fmla="*/ 116681 h 481012"/>
              <a:gd name="connsiteX7" fmla="*/ 2388394 w 2388394"/>
              <a:gd name="connsiteY7" fmla="*/ 69056 h 481012"/>
              <a:gd name="connsiteX8" fmla="*/ 2312194 w 2388394"/>
              <a:gd name="connsiteY8" fmla="*/ 295275 h 481012"/>
              <a:gd name="connsiteX9" fmla="*/ 2240756 w 2388394"/>
              <a:gd name="connsiteY9" fmla="*/ 326231 h 481012"/>
              <a:gd name="connsiteX10" fmla="*/ 2143125 w 2388394"/>
              <a:gd name="connsiteY10" fmla="*/ 357187 h 481012"/>
              <a:gd name="connsiteX11" fmla="*/ 2071687 w 2388394"/>
              <a:gd name="connsiteY11" fmla="*/ 376237 h 481012"/>
              <a:gd name="connsiteX12" fmla="*/ 1888331 w 2388394"/>
              <a:gd name="connsiteY12" fmla="*/ 419100 h 481012"/>
              <a:gd name="connsiteX13" fmla="*/ 1702594 w 2388394"/>
              <a:gd name="connsiteY13" fmla="*/ 440531 h 481012"/>
              <a:gd name="connsiteX14" fmla="*/ 1469231 w 2388394"/>
              <a:gd name="connsiteY14" fmla="*/ 461962 h 481012"/>
              <a:gd name="connsiteX15" fmla="*/ 1245394 w 2388394"/>
              <a:gd name="connsiteY15" fmla="*/ 476250 h 481012"/>
              <a:gd name="connsiteX16" fmla="*/ 997744 w 2388394"/>
              <a:gd name="connsiteY16" fmla="*/ 481012 h 481012"/>
              <a:gd name="connsiteX17" fmla="*/ 802481 w 2388394"/>
              <a:gd name="connsiteY17" fmla="*/ 471487 h 481012"/>
              <a:gd name="connsiteX18" fmla="*/ 626269 w 2388394"/>
              <a:gd name="connsiteY18" fmla="*/ 447675 h 481012"/>
              <a:gd name="connsiteX19" fmla="*/ 483394 w 2388394"/>
              <a:gd name="connsiteY19" fmla="*/ 416718 h 481012"/>
              <a:gd name="connsiteX20" fmla="*/ 307181 w 2388394"/>
              <a:gd name="connsiteY20" fmla="*/ 361950 h 481012"/>
              <a:gd name="connsiteX21" fmla="*/ 185737 w 2388394"/>
              <a:gd name="connsiteY21" fmla="*/ 316706 h 481012"/>
              <a:gd name="connsiteX22" fmla="*/ 100012 w 2388394"/>
              <a:gd name="connsiteY22" fmla="*/ 269081 h 481012"/>
              <a:gd name="connsiteX23" fmla="*/ 40481 w 2388394"/>
              <a:gd name="connsiteY23" fmla="*/ 216693 h 481012"/>
              <a:gd name="connsiteX24" fmla="*/ 14287 w 2388394"/>
              <a:gd name="connsiteY24" fmla="*/ 185737 h 481012"/>
              <a:gd name="connsiteX25" fmla="*/ 2381 w 2388394"/>
              <a:gd name="connsiteY25" fmla="*/ 159543 h 481012"/>
              <a:gd name="connsiteX26" fmla="*/ 0 w 2388394"/>
              <a:gd name="connsiteY26" fmla="*/ 135731 h 481012"/>
              <a:gd name="connsiteX27" fmla="*/ 9525 w 2388394"/>
              <a:gd name="connsiteY27" fmla="*/ 104775 h 481012"/>
              <a:gd name="connsiteX28" fmla="*/ 28575 w 2388394"/>
              <a:gd name="connsiteY28" fmla="*/ 85725 h 481012"/>
              <a:gd name="connsiteX29" fmla="*/ 78581 w 2388394"/>
              <a:gd name="connsiteY29" fmla="*/ 52387 h 481012"/>
              <a:gd name="connsiteX30" fmla="*/ 133350 w 2388394"/>
              <a:gd name="connsiteY30" fmla="*/ 23812 h 481012"/>
              <a:gd name="connsiteX31" fmla="*/ 180975 w 2388394"/>
              <a:gd name="connsiteY31" fmla="*/ 0 h 481012"/>
              <a:gd name="connsiteX32" fmla="*/ 538162 w 2388394"/>
              <a:gd name="connsiteY32" fmla="*/ 128587 h 481012"/>
              <a:gd name="connsiteX33" fmla="*/ 561975 w 2388394"/>
              <a:gd name="connsiteY33" fmla="*/ 150018 h 481012"/>
              <a:gd name="connsiteX34" fmla="*/ 600075 w 2388394"/>
              <a:gd name="connsiteY34" fmla="*/ 173831 h 481012"/>
              <a:gd name="connsiteX35" fmla="*/ 640556 w 2388394"/>
              <a:gd name="connsiteY35" fmla="*/ 190500 h 481012"/>
              <a:gd name="connsiteX36" fmla="*/ 716756 w 2388394"/>
              <a:gd name="connsiteY36" fmla="*/ 209550 h 481012"/>
              <a:gd name="connsiteX37" fmla="*/ 807244 w 2388394"/>
              <a:gd name="connsiteY37" fmla="*/ 221456 h 481012"/>
              <a:gd name="connsiteX38" fmla="*/ 914400 w 2388394"/>
              <a:gd name="connsiteY38" fmla="*/ 240506 h 481012"/>
              <a:gd name="connsiteX39" fmla="*/ 1040606 w 2388394"/>
              <a:gd name="connsiteY39" fmla="*/ 252412 h 481012"/>
              <a:gd name="connsiteX40" fmla="*/ 1195387 w 2388394"/>
              <a:gd name="connsiteY40" fmla="*/ 259556 h 481012"/>
              <a:gd name="connsiteX41" fmla="*/ 1366837 w 2388394"/>
              <a:gd name="connsiteY41" fmla="*/ 261937 h 481012"/>
              <a:gd name="connsiteX42" fmla="*/ 1485900 w 2388394"/>
              <a:gd name="connsiteY42" fmla="*/ 252412 h 481012"/>
              <a:gd name="connsiteX43" fmla="*/ 1595437 w 2388394"/>
              <a:gd name="connsiteY43" fmla="*/ 247650 h 481012"/>
              <a:gd name="connsiteX0" fmla="*/ 1595437 w 2319337"/>
              <a:gd name="connsiteY0" fmla="*/ 247650 h 481012"/>
              <a:gd name="connsiteX1" fmla="*/ 1800225 w 2319337"/>
              <a:gd name="connsiteY1" fmla="*/ 226218 h 481012"/>
              <a:gd name="connsiteX2" fmla="*/ 1888331 w 2319337"/>
              <a:gd name="connsiteY2" fmla="*/ 214312 h 481012"/>
              <a:gd name="connsiteX3" fmla="*/ 2074069 w 2319337"/>
              <a:gd name="connsiteY3" fmla="*/ 190500 h 481012"/>
              <a:gd name="connsiteX4" fmla="*/ 2202656 w 2319337"/>
              <a:gd name="connsiteY4" fmla="*/ 169068 h 481012"/>
              <a:gd name="connsiteX5" fmla="*/ 2255044 w 2319337"/>
              <a:gd name="connsiteY5" fmla="*/ 152400 h 481012"/>
              <a:gd name="connsiteX6" fmla="*/ 2319337 w 2319337"/>
              <a:gd name="connsiteY6" fmla="*/ 116681 h 481012"/>
              <a:gd name="connsiteX7" fmla="*/ 2312194 w 2319337"/>
              <a:gd name="connsiteY7" fmla="*/ 295275 h 481012"/>
              <a:gd name="connsiteX8" fmla="*/ 2240756 w 2319337"/>
              <a:gd name="connsiteY8" fmla="*/ 326231 h 481012"/>
              <a:gd name="connsiteX9" fmla="*/ 2143125 w 2319337"/>
              <a:gd name="connsiteY9" fmla="*/ 357187 h 481012"/>
              <a:gd name="connsiteX10" fmla="*/ 2071687 w 2319337"/>
              <a:gd name="connsiteY10" fmla="*/ 376237 h 481012"/>
              <a:gd name="connsiteX11" fmla="*/ 1888331 w 2319337"/>
              <a:gd name="connsiteY11" fmla="*/ 419100 h 481012"/>
              <a:gd name="connsiteX12" fmla="*/ 1702594 w 2319337"/>
              <a:gd name="connsiteY12" fmla="*/ 440531 h 481012"/>
              <a:gd name="connsiteX13" fmla="*/ 1469231 w 2319337"/>
              <a:gd name="connsiteY13" fmla="*/ 461962 h 481012"/>
              <a:gd name="connsiteX14" fmla="*/ 1245394 w 2319337"/>
              <a:gd name="connsiteY14" fmla="*/ 476250 h 481012"/>
              <a:gd name="connsiteX15" fmla="*/ 997744 w 2319337"/>
              <a:gd name="connsiteY15" fmla="*/ 481012 h 481012"/>
              <a:gd name="connsiteX16" fmla="*/ 802481 w 2319337"/>
              <a:gd name="connsiteY16" fmla="*/ 471487 h 481012"/>
              <a:gd name="connsiteX17" fmla="*/ 626269 w 2319337"/>
              <a:gd name="connsiteY17" fmla="*/ 447675 h 481012"/>
              <a:gd name="connsiteX18" fmla="*/ 483394 w 2319337"/>
              <a:gd name="connsiteY18" fmla="*/ 416718 h 481012"/>
              <a:gd name="connsiteX19" fmla="*/ 307181 w 2319337"/>
              <a:gd name="connsiteY19" fmla="*/ 361950 h 481012"/>
              <a:gd name="connsiteX20" fmla="*/ 185737 w 2319337"/>
              <a:gd name="connsiteY20" fmla="*/ 316706 h 481012"/>
              <a:gd name="connsiteX21" fmla="*/ 100012 w 2319337"/>
              <a:gd name="connsiteY21" fmla="*/ 269081 h 481012"/>
              <a:gd name="connsiteX22" fmla="*/ 40481 w 2319337"/>
              <a:gd name="connsiteY22" fmla="*/ 216693 h 481012"/>
              <a:gd name="connsiteX23" fmla="*/ 14287 w 2319337"/>
              <a:gd name="connsiteY23" fmla="*/ 185737 h 481012"/>
              <a:gd name="connsiteX24" fmla="*/ 2381 w 2319337"/>
              <a:gd name="connsiteY24" fmla="*/ 159543 h 481012"/>
              <a:gd name="connsiteX25" fmla="*/ 0 w 2319337"/>
              <a:gd name="connsiteY25" fmla="*/ 135731 h 481012"/>
              <a:gd name="connsiteX26" fmla="*/ 9525 w 2319337"/>
              <a:gd name="connsiteY26" fmla="*/ 104775 h 481012"/>
              <a:gd name="connsiteX27" fmla="*/ 28575 w 2319337"/>
              <a:gd name="connsiteY27" fmla="*/ 85725 h 481012"/>
              <a:gd name="connsiteX28" fmla="*/ 78581 w 2319337"/>
              <a:gd name="connsiteY28" fmla="*/ 52387 h 481012"/>
              <a:gd name="connsiteX29" fmla="*/ 133350 w 2319337"/>
              <a:gd name="connsiteY29" fmla="*/ 23812 h 481012"/>
              <a:gd name="connsiteX30" fmla="*/ 180975 w 2319337"/>
              <a:gd name="connsiteY30" fmla="*/ 0 h 481012"/>
              <a:gd name="connsiteX31" fmla="*/ 538162 w 2319337"/>
              <a:gd name="connsiteY31" fmla="*/ 128587 h 481012"/>
              <a:gd name="connsiteX32" fmla="*/ 561975 w 2319337"/>
              <a:gd name="connsiteY32" fmla="*/ 150018 h 481012"/>
              <a:gd name="connsiteX33" fmla="*/ 600075 w 2319337"/>
              <a:gd name="connsiteY33" fmla="*/ 173831 h 481012"/>
              <a:gd name="connsiteX34" fmla="*/ 640556 w 2319337"/>
              <a:gd name="connsiteY34" fmla="*/ 190500 h 481012"/>
              <a:gd name="connsiteX35" fmla="*/ 716756 w 2319337"/>
              <a:gd name="connsiteY35" fmla="*/ 209550 h 481012"/>
              <a:gd name="connsiteX36" fmla="*/ 807244 w 2319337"/>
              <a:gd name="connsiteY36" fmla="*/ 221456 h 481012"/>
              <a:gd name="connsiteX37" fmla="*/ 914400 w 2319337"/>
              <a:gd name="connsiteY37" fmla="*/ 240506 h 481012"/>
              <a:gd name="connsiteX38" fmla="*/ 1040606 w 2319337"/>
              <a:gd name="connsiteY38" fmla="*/ 252412 h 481012"/>
              <a:gd name="connsiteX39" fmla="*/ 1195387 w 2319337"/>
              <a:gd name="connsiteY39" fmla="*/ 259556 h 481012"/>
              <a:gd name="connsiteX40" fmla="*/ 1366837 w 2319337"/>
              <a:gd name="connsiteY40" fmla="*/ 261937 h 481012"/>
              <a:gd name="connsiteX41" fmla="*/ 1485900 w 2319337"/>
              <a:gd name="connsiteY41" fmla="*/ 252412 h 481012"/>
              <a:gd name="connsiteX42" fmla="*/ 1595437 w 2319337"/>
              <a:gd name="connsiteY42" fmla="*/ 247650 h 481012"/>
              <a:gd name="connsiteX0" fmla="*/ 1595437 w 2312194"/>
              <a:gd name="connsiteY0" fmla="*/ 247650 h 481012"/>
              <a:gd name="connsiteX1" fmla="*/ 1800225 w 2312194"/>
              <a:gd name="connsiteY1" fmla="*/ 226218 h 481012"/>
              <a:gd name="connsiteX2" fmla="*/ 1888331 w 2312194"/>
              <a:gd name="connsiteY2" fmla="*/ 214312 h 481012"/>
              <a:gd name="connsiteX3" fmla="*/ 2074069 w 2312194"/>
              <a:gd name="connsiteY3" fmla="*/ 190500 h 481012"/>
              <a:gd name="connsiteX4" fmla="*/ 2202656 w 2312194"/>
              <a:gd name="connsiteY4" fmla="*/ 169068 h 481012"/>
              <a:gd name="connsiteX5" fmla="*/ 2255044 w 2312194"/>
              <a:gd name="connsiteY5" fmla="*/ 152400 h 481012"/>
              <a:gd name="connsiteX6" fmla="*/ 2312194 w 2312194"/>
              <a:gd name="connsiteY6" fmla="*/ 295275 h 481012"/>
              <a:gd name="connsiteX7" fmla="*/ 2240756 w 2312194"/>
              <a:gd name="connsiteY7" fmla="*/ 326231 h 481012"/>
              <a:gd name="connsiteX8" fmla="*/ 2143125 w 2312194"/>
              <a:gd name="connsiteY8" fmla="*/ 357187 h 481012"/>
              <a:gd name="connsiteX9" fmla="*/ 2071687 w 2312194"/>
              <a:gd name="connsiteY9" fmla="*/ 376237 h 481012"/>
              <a:gd name="connsiteX10" fmla="*/ 1888331 w 2312194"/>
              <a:gd name="connsiteY10" fmla="*/ 419100 h 481012"/>
              <a:gd name="connsiteX11" fmla="*/ 1702594 w 2312194"/>
              <a:gd name="connsiteY11" fmla="*/ 440531 h 481012"/>
              <a:gd name="connsiteX12" fmla="*/ 1469231 w 2312194"/>
              <a:gd name="connsiteY12" fmla="*/ 461962 h 481012"/>
              <a:gd name="connsiteX13" fmla="*/ 1245394 w 2312194"/>
              <a:gd name="connsiteY13" fmla="*/ 476250 h 481012"/>
              <a:gd name="connsiteX14" fmla="*/ 997744 w 2312194"/>
              <a:gd name="connsiteY14" fmla="*/ 481012 h 481012"/>
              <a:gd name="connsiteX15" fmla="*/ 802481 w 2312194"/>
              <a:gd name="connsiteY15" fmla="*/ 471487 h 481012"/>
              <a:gd name="connsiteX16" fmla="*/ 626269 w 2312194"/>
              <a:gd name="connsiteY16" fmla="*/ 447675 h 481012"/>
              <a:gd name="connsiteX17" fmla="*/ 483394 w 2312194"/>
              <a:gd name="connsiteY17" fmla="*/ 416718 h 481012"/>
              <a:gd name="connsiteX18" fmla="*/ 307181 w 2312194"/>
              <a:gd name="connsiteY18" fmla="*/ 361950 h 481012"/>
              <a:gd name="connsiteX19" fmla="*/ 185737 w 2312194"/>
              <a:gd name="connsiteY19" fmla="*/ 316706 h 481012"/>
              <a:gd name="connsiteX20" fmla="*/ 100012 w 2312194"/>
              <a:gd name="connsiteY20" fmla="*/ 269081 h 481012"/>
              <a:gd name="connsiteX21" fmla="*/ 40481 w 2312194"/>
              <a:gd name="connsiteY21" fmla="*/ 216693 h 481012"/>
              <a:gd name="connsiteX22" fmla="*/ 14287 w 2312194"/>
              <a:gd name="connsiteY22" fmla="*/ 185737 h 481012"/>
              <a:gd name="connsiteX23" fmla="*/ 2381 w 2312194"/>
              <a:gd name="connsiteY23" fmla="*/ 159543 h 481012"/>
              <a:gd name="connsiteX24" fmla="*/ 0 w 2312194"/>
              <a:gd name="connsiteY24" fmla="*/ 135731 h 481012"/>
              <a:gd name="connsiteX25" fmla="*/ 9525 w 2312194"/>
              <a:gd name="connsiteY25" fmla="*/ 104775 h 481012"/>
              <a:gd name="connsiteX26" fmla="*/ 28575 w 2312194"/>
              <a:gd name="connsiteY26" fmla="*/ 85725 h 481012"/>
              <a:gd name="connsiteX27" fmla="*/ 78581 w 2312194"/>
              <a:gd name="connsiteY27" fmla="*/ 52387 h 481012"/>
              <a:gd name="connsiteX28" fmla="*/ 133350 w 2312194"/>
              <a:gd name="connsiteY28" fmla="*/ 23812 h 481012"/>
              <a:gd name="connsiteX29" fmla="*/ 180975 w 2312194"/>
              <a:gd name="connsiteY29" fmla="*/ 0 h 481012"/>
              <a:gd name="connsiteX30" fmla="*/ 538162 w 2312194"/>
              <a:gd name="connsiteY30" fmla="*/ 128587 h 481012"/>
              <a:gd name="connsiteX31" fmla="*/ 561975 w 2312194"/>
              <a:gd name="connsiteY31" fmla="*/ 150018 h 481012"/>
              <a:gd name="connsiteX32" fmla="*/ 600075 w 2312194"/>
              <a:gd name="connsiteY32" fmla="*/ 173831 h 481012"/>
              <a:gd name="connsiteX33" fmla="*/ 640556 w 2312194"/>
              <a:gd name="connsiteY33" fmla="*/ 190500 h 481012"/>
              <a:gd name="connsiteX34" fmla="*/ 716756 w 2312194"/>
              <a:gd name="connsiteY34" fmla="*/ 209550 h 481012"/>
              <a:gd name="connsiteX35" fmla="*/ 807244 w 2312194"/>
              <a:gd name="connsiteY35" fmla="*/ 221456 h 481012"/>
              <a:gd name="connsiteX36" fmla="*/ 914400 w 2312194"/>
              <a:gd name="connsiteY36" fmla="*/ 240506 h 481012"/>
              <a:gd name="connsiteX37" fmla="*/ 1040606 w 2312194"/>
              <a:gd name="connsiteY37" fmla="*/ 252412 h 481012"/>
              <a:gd name="connsiteX38" fmla="*/ 1195387 w 2312194"/>
              <a:gd name="connsiteY38" fmla="*/ 259556 h 481012"/>
              <a:gd name="connsiteX39" fmla="*/ 1366837 w 2312194"/>
              <a:gd name="connsiteY39" fmla="*/ 261937 h 481012"/>
              <a:gd name="connsiteX40" fmla="*/ 1485900 w 2312194"/>
              <a:gd name="connsiteY40" fmla="*/ 252412 h 481012"/>
              <a:gd name="connsiteX41" fmla="*/ 1595437 w 2312194"/>
              <a:gd name="connsiteY41" fmla="*/ 247650 h 481012"/>
              <a:gd name="connsiteX0" fmla="*/ 1595437 w 2312194"/>
              <a:gd name="connsiteY0" fmla="*/ 247650 h 481012"/>
              <a:gd name="connsiteX1" fmla="*/ 1800225 w 2312194"/>
              <a:gd name="connsiteY1" fmla="*/ 226218 h 481012"/>
              <a:gd name="connsiteX2" fmla="*/ 1888331 w 2312194"/>
              <a:gd name="connsiteY2" fmla="*/ 214312 h 481012"/>
              <a:gd name="connsiteX3" fmla="*/ 2074069 w 2312194"/>
              <a:gd name="connsiteY3" fmla="*/ 190500 h 481012"/>
              <a:gd name="connsiteX4" fmla="*/ 2202656 w 2312194"/>
              <a:gd name="connsiteY4" fmla="*/ 169068 h 481012"/>
              <a:gd name="connsiteX5" fmla="*/ 2312194 w 2312194"/>
              <a:gd name="connsiteY5" fmla="*/ 295275 h 481012"/>
              <a:gd name="connsiteX6" fmla="*/ 2240756 w 2312194"/>
              <a:gd name="connsiteY6" fmla="*/ 326231 h 481012"/>
              <a:gd name="connsiteX7" fmla="*/ 2143125 w 2312194"/>
              <a:gd name="connsiteY7" fmla="*/ 357187 h 481012"/>
              <a:gd name="connsiteX8" fmla="*/ 2071687 w 2312194"/>
              <a:gd name="connsiteY8" fmla="*/ 376237 h 481012"/>
              <a:gd name="connsiteX9" fmla="*/ 1888331 w 2312194"/>
              <a:gd name="connsiteY9" fmla="*/ 419100 h 481012"/>
              <a:gd name="connsiteX10" fmla="*/ 1702594 w 2312194"/>
              <a:gd name="connsiteY10" fmla="*/ 440531 h 481012"/>
              <a:gd name="connsiteX11" fmla="*/ 1469231 w 2312194"/>
              <a:gd name="connsiteY11" fmla="*/ 461962 h 481012"/>
              <a:gd name="connsiteX12" fmla="*/ 1245394 w 2312194"/>
              <a:gd name="connsiteY12" fmla="*/ 476250 h 481012"/>
              <a:gd name="connsiteX13" fmla="*/ 997744 w 2312194"/>
              <a:gd name="connsiteY13" fmla="*/ 481012 h 481012"/>
              <a:gd name="connsiteX14" fmla="*/ 802481 w 2312194"/>
              <a:gd name="connsiteY14" fmla="*/ 471487 h 481012"/>
              <a:gd name="connsiteX15" fmla="*/ 626269 w 2312194"/>
              <a:gd name="connsiteY15" fmla="*/ 447675 h 481012"/>
              <a:gd name="connsiteX16" fmla="*/ 483394 w 2312194"/>
              <a:gd name="connsiteY16" fmla="*/ 416718 h 481012"/>
              <a:gd name="connsiteX17" fmla="*/ 307181 w 2312194"/>
              <a:gd name="connsiteY17" fmla="*/ 361950 h 481012"/>
              <a:gd name="connsiteX18" fmla="*/ 185737 w 2312194"/>
              <a:gd name="connsiteY18" fmla="*/ 316706 h 481012"/>
              <a:gd name="connsiteX19" fmla="*/ 100012 w 2312194"/>
              <a:gd name="connsiteY19" fmla="*/ 269081 h 481012"/>
              <a:gd name="connsiteX20" fmla="*/ 40481 w 2312194"/>
              <a:gd name="connsiteY20" fmla="*/ 216693 h 481012"/>
              <a:gd name="connsiteX21" fmla="*/ 14287 w 2312194"/>
              <a:gd name="connsiteY21" fmla="*/ 185737 h 481012"/>
              <a:gd name="connsiteX22" fmla="*/ 2381 w 2312194"/>
              <a:gd name="connsiteY22" fmla="*/ 159543 h 481012"/>
              <a:gd name="connsiteX23" fmla="*/ 0 w 2312194"/>
              <a:gd name="connsiteY23" fmla="*/ 135731 h 481012"/>
              <a:gd name="connsiteX24" fmla="*/ 9525 w 2312194"/>
              <a:gd name="connsiteY24" fmla="*/ 104775 h 481012"/>
              <a:gd name="connsiteX25" fmla="*/ 28575 w 2312194"/>
              <a:gd name="connsiteY25" fmla="*/ 85725 h 481012"/>
              <a:gd name="connsiteX26" fmla="*/ 78581 w 2312194"/>
              <a:gd name="connsiteY26" fmla="*/ 52387 h 481012"/>
              <a:gd name="connsiteX27" fmla="*/ 133350 w 2312194"/>
              <a:gd name="connsiteY27" fmla="*/ 23812 h 481012"/>
              <a:gd name="connsiteX28" fmla="*/ 180975 w 2312194"/>
              <a:gd name="connsiteY28" fmla="*/ 0 h 481012"/>
              <a:gd name="connsiteX29" fmla="*/ 538162 w 2312194"/>
              <a:gd name="connsiteY29" fmla="*/ 128587 h 481012"/>
              <a:gd name="connsiteX30" fmla="*/ 561975 w 2312194"/>
              <a:gd name="connsiteY30" fmla="*/ 150018 h 481012"/>
              <a:gd name="connsiteX31" fmla="*/ 600075 w 2312194"/>
              <a:gd name="connsiteY31" fmla="*/ 173831 h 481012"/>
              <a:gd name="connsiteX32" fmla="*/ 640556 w 2312194"/>
              <a:gd name="connsiteY32" fmla="*/ 190500 h 481012"/>
              <a:gd name="connsiteX33" fmla="*/ 716756 w 2312194"/>
              <a:gd name="connsiteY33" fmla="*/ 209550 h 481012"/>
              <a:gd name="connsiteX34" fmla="*/ 807244 w 2312194"/>
              <a:gd name="connsiteY34" fmla="*/ 221456 h 481012"/>
              <a:gd name="connsiteX35" fmla="*/ 914400 w 2312194"/>
              <a:gd name="connsiteY35" fmla="*/ 240506 h 481012"/>
              <a:gd name="connsiteX36" fmla="*/ 1040606 w 2312194"/>
              <a:gd name="connsiteY36" fmla="*/ 252412 h 481012"/>
              <a:gd name="connsiteX37" fmla="*/ 1195387 w 2312194"/>
              <a:gd name="connsiteY37" fmla="*/ 259556 h 481012"/>
              <a:gd name="connsiteX38" fmla="*/ 1366837 w 2312194"/>
              <a:gd name="connsiteY38" fmla="*/ 261937 h 481012"/>
              <a:gd name="connsiteX39" fmla="*/ 1485900 w 2312194"/>
              <a:gd name="connsiteY39" fmla="*/ 252412 h 481012"/>
              <a:gd name="connsiteX40" fmla="*/ 1595437 w 2312194"/>
              <a:gd name="connsiteY40" fmla="*/ 247650 h 481012"/>
              <a:gd name="connsiteX0" fmla="*/ 1595437 w 2240756"/>
              <a:gd name="connsiteY0" fmla="*/ 247650 h 481012"/>
              <a:gd name="connsiteX1" fmla="*/ 1800225 w 2240756"/>
              <a:gd name="connsiteY1" fmla="*/ 226218 h 481012"/>
              <a:gd name="connsiteX2" fmla="*/ 1888331 w 2240756"/>
              <a:gd name="connsiteY2" fmla="*/ 214312 h 481012"/>
              <a:gd name="connsiteX3" fmla="*/ 2074069 w 2240756"/>
              <a:gd name="connsiteY3" fmla="*/ 190500 h 481012"/>
              <a:gd name="connsiteX4" fmla="*/ 2202656 w 2240756"/>
              <a:gd name="connsiteY4" fmla="*/ 169068 h 481012"/>
              <a:gd name="connsiteX5" fmla="*/ 2240756 w 2240756"/>
              <a:gd name="connsiteY5" fmla="*/ 326231 h 481012"/>
              <a:gd name="connsiteX6" fmla="*/ 2143125 w 2240756"/>
              <a:gd name="connsiteY6" fmla="*/ 357187 h 481012"/>
              <a:gd name="connsiteX7" fmla="*/ 2071687 w 2240756"/>
              <a:gd name="connsiteY7" fmla="*/ 376237 h 481012"/>
              <a:gd name="connsiteX8" fmla="*/ 1888331 w 2240756"/>
              <a:gd name="connsiteY8" fmla="*/ 419100 h 481012"/>
              <a:gd name="connsiteX9" fmla="*/ 1702594 w 2240756"/>
              <a:gd name="connsiteY9" fmla="*/ 440531 h 481012"/>
              <a:gd name="connsiteX10" fmla="*/ 1469231 w 2240756"/>
              <a:gd name="connsiteY10" fmla="*/ 461962 h 481012"/>
              <a:gd name="connsiteX11" fmla="*/ 1245394 w 2240756"/>
              <a:gd name="connsiteY11" fmla="*/ 476250 h 481012"/>
              <a:gd name="connsiteX12" fmla="*/ 997744 w 2240756"/>
              <a:gd name="connsiteY12" fmla="*/ 481012 h 481012"/>
              <a:gd name="connsiteX13" fmla="*/ 802481 w 2240756"/>
              <a:gd name="connsiteY13" fmla="*/ 471487 h 481012"/>
              <a:gd name="connsiteX14" fmla="*/ 626269 w 2240756"/>
              <a:gd name="connsiteY14" fmla="*/ 447675 h 481012"/>
              <a:gd name="connsiteX15" fmla="*/ 483394 w 2240756"/>
              <a:gd name="connsiteY15" fmla="*/ 416718 h 481012"/>
              <a:gd name="connsiteX16" fmla="*/ 307181 w 2240756"/>
              <a:gd name="connsiteY16" fmla="*/ 361950 h 481012"/>
              <a:gd name="connsiteX17" fmla="*/ 185737 w 2240756"/>
              <a:gd name="connsiteY17" fmla="*/ 316706 h 481012"/>
              <a:gd name="connsiteX18" fmla="*/ 100012 w 2240756"/>
              <a:gd name="connsiteY18" fmla="*/ 269081 h 481012"/>
              <a:gd name="connsiteX19" fmla="*/ 40481 w 2240756"/>
              <a:gd name="connsiteY19" fmla="*/ 216693 h 481012"/>
              <a:gd name="connsiteX20" fmla="*/ 14287 w 2240756"/>
              <a:gd name="connsiteY20" fmla="*/ 185737 h 481012"/>
              <a:gd name="connsiteX21" fmla="*/ 2381 w 2240756"/>
              <a:gd name="connsiteY21" fmla="*/ 159543 h 481012"/>
              <a:gd name="connsiteX22" fmla="*/ 0 w 2240756"/>
              <a:gd name="connsiteY22" fmla="*/ 135731 h 481012"/>
              <a:gd name="connsiteX23" fmla="*/ 9525 w 2240756"/>
              <a:gd name="connsiteY23" fmla="*/ 104775 h 481012"/>
              <a:gd name="connsiteX24" fmla="*/ 28575 w 2240756"/>
              <a:gd name="connsiteY24" fmla="*/ 85725 h 481012"/>
              <a:gd name="connsiteX25" fmla="*/ 78581 w 2240756"/>
              <a:gd name="connsiteY25" fmla="*/ 52387 h 481012"/>
              <a:gd name="connsiteX26" fmla="*/ 133350 w 2240756"/>
              <a:gd name="connsiteY26" fmla="*/ 23812 h 481012"/>
              <a:gd name="connsiteX27" fmla="*/ 180975 w 2240756"/>
              <a:gd name="connsiteY27" fmla="*/ 0 h 481012"/>
              <a:gd name="connsiteX28" fmla="*/ 538162 w 2240756"/>
              <a:gd name="connsiteY28" fmla="*/ 128587 h 481012"/>
              <a:gd name="connsiteX29" fmla="*/ 561975 w 2240756"/>
              <a:gd name="connsiteY29" fmla="*/ 150018 h 481012"/>
              <a:gd name="connsiteX30" fmla="*/ 600075 w 2240756"/>
              <a:gd name="connsiteY30" fmla="*/ 173831 h 481012"/>
              <a:gd name="connsiteX31" fmla="*/ 640556 w 2240756"/>
              <a:gd name="connsiteY31" fmla="*/ 190500 h 481012"/>
              <a:gd name="connsiteX32" fmla="*/ 716756 w 2240756"/>
              <a:gd name="connsiteY32" fmla="*/ 209550 h 481012"/>
              <a:gd name="connsiteX33" fmla="*/ 807244 w 2240756"/>
              <a:gd name="connsiteY33" fmla="*/ 221456 h 481012"/>
              <a:gd name="connsiteX34" fmla="*/ 914400 w 2240756"/>
              <a:gd name="connsiteY34" fmla="*/ 240506 h 481012"/>
              <a:gd name="connsiteX35" fmla="*/ 1040606 w 2240756"/>
              <a:gd name="connsiteY35" fmla="*/ 252412 h 481012"/>
              <a:gd name="connsiteX36" fmla="*/ 1195387 w 2240756"/>
              <a:gd name="connsiteY36" fmla="*/ 259556 h 481012"/>
              <a:gd name="connsiteX37" fmla="*/ 1366837 w 2240756"/>
              <a:gd name="connsiteY37" fmla="*/ 261937 h 481012"/>
              <a:gd name="connsiteX38" fmla="*/ 1485900 w 2240756"/>
              <a:gd name="connsiteY38" fmla="*/ 252412 h 481012"/>
              <a:gd name="connsiteX39" fmla="*/ 1595437 w 2240756"/>
              <a:gd name="connsiteY39" fmla="*/ 247650 h 481012"/>
              <a:gd name="connsiteX0" fmla="*/ 1595437 w 2202656"/>
              <a:gd name="connsiteY0" fmla="*/ 247650 h 481012"/>
              <a:gd name="connsiteX1" fmla="*/ 1800225 w 2202656"/>
              <a:gd name="connsiteY1" fmla="*/ 226218 h 481012"/>
              <a:gd name="connsiteX2" fmla="*/ 1888331 w 2202656"/>
              <a:gd name="connsiteY2" fmla="*/ 214312 h 481012"/>
              <a:gd name="connsiteX3" fmla="*/ 2074069 w 2202656"/>
              <a:gd name="connsiteY3" fmla="*/ 190500 h 481012"/>
              <a:gd name="connsiteX4" fmla="*/ 2202656 w 2202656"/>
              <a:gd name="connsiteY4" fmla="*/ 169068 h 481012"/>
              <a:gd name="connsiteX5" fmla="*/ 2143125 w 2202656"/>
              <a:gd name="connsiteY5" fmla="*/ 357187 h 481012"/>
              <a:gd name="connsiteX6" fmla="*/ 2071687 w 2202656"/>
              <a:gd name="connsiteY6" fmla="*/ 376237 h 481012"/>
              <a:gd name="connsiteX7" fmla="*/ 1888331 w 2202656"/>
              <a:gd name="connsiteY7" fmla="*/ 419100 h 481012"/>
              <a:gd name="connsiteX8" fmla="*/ 1702594 w 2202656"/>
              <a:gd name="connsiteY8" fmla="*/ 440531 h 481012"/>
              <a:gd name="connsiteX9" fmla="*/ 1469231 w 2202656"/>
              <a:gd name="connsiteY9" fmla="*/ 461962 h 481012"/>
              <a:gd name="connsiteX10" fmla="*/ 1245394 w 2202656"/>
              <a:gd name="connsiteY10" fmla="*/ 476250 h 481012"/>
              <a:gd name="connsiteX11" fmla="*/ 997744 w 2202656"/>
              <a:gd name="connsiteY11" fmla="*/ 481012 h 481012"/>
              <a:gd name="connsiteX12" fmla="*/ 802481 w 2202656"/>
              <a:gd name="connsiteY12" fmla="*/ 471487 h 481012"/>
              <a:gd name="connsiteX13" fmla="*/ 626269 w 2202656"/>
              <a:gd name="connsiteY13" fmla="*/ 447675 h 481012"/>
              <a:gd name="connsiteX14" fmla="*/ 483394 w 2202656"/>
              <a:gd name="connsiteY14" fmla="*/ 416718 h 481012"/>
              <a:gd name="connsiteX15" fmla="*/ 307181 w 2202656"/>
              <a:gd name="connsiteY15" fmla="*/ 361950 h 481012"/>
              <a:gd name="connsiteX16" fmla="*/ 185737 w 2202656"/>
              <a:gd name="connsiteY16" fmla="*/ 316706 h 481012"/>
              <a:gd name="connsiteX17" fmla="*/ 100012 w 2202656"/>
              <a:gd name="connsiteY17" fmla="*/ 269081 h 481012"/>
              <a:gd name="connsiteX18" fmla="*/ 40481 w 2202656"/>
              <a:gd name="connsiteY18" fmla="*/ 216693 h 481012"/>
              <a:gd name="connsiteX19" fmla="*/ 14287 w 2202656"/>
              <a:gd name="connsiteY19" fmla="*/ 185737 h 481012"/>
              <a:gd name="connsiteX20" fmla="*/ 2381 w 2202656"/>
              <a:gd name="connsiteY20" fmla="*/ 159543 h 481012"/>
              <a:gd name="connsiteX21" fmla="*/ 0 w 2202656"/>
              <a:gd name="connsiteY21" fmla="*/ 135731 h 481012"/>
              <a:gd name="connsiteX22" fmla="*/ 9525 w 2202656"/>
              <a:gd name="connsiteY22" fmla="*/ 104775 h 481012"/>
              <a:gd name="connsiteX23" fmla="*/ 28575 w 2202656"/>
              <a:gd name="connsiteY23" fmla="*/ 85725 h 481012"/>
              <a:gd name="connsiteX24" fmla="*/ 78581 w 2202656"/>
              <a:gd name="connsiteY24" fmla="*/ 52387 h 481012"/>
              <a:gd name="connsiteX25" fmla="*/ 133350 w 2202656"/>
              <a:gd name="connsiteY25" fmla="*/ 23812 h 481012"/>
              <a:gd name="connsiteX26" fmla="*/ 180975 w 2202656"/>
              <a:gd name="connsiteY26" fmla="*/ 0 h 481012"/>
              <a:gd name="connsiteX27" fmla="*/ 538162 w 2202656"/>
              <a:gd name="connsiteY27" fmla="*/ 128587 h 481012"/>
              <a:gd name="connsiteX28" fmla="*/ 561975 w 2202656"/>
              <a:gd name="connsiteY28" fmla="*/ 150018 h 481012"/>
              <a:gd name="connsiteX29" fmla="*/ 600075 w 2202656"/>
              <a:gd name="connsiteY29" fmla="*/ 173831 h 481012"/>
              <a:gd name="connsiteX30" fmla="*/ 640556 w 2202656"/>
              <a:gd name="connsiteY30" fmla="*/ 190500 h 481012"/>
              <a:gd name="connsiteX31" fmla="*/ 716756 w 2202656"/>
              <a:gd name="connsiteY31" fmla="*/ 209550 h 481012"/>
              <a:gd name="connsiteX32" fmla="*/ 807244 w 2202656"/>
              <a:gd name="connsiteY32" fmla="*/ 221456 h 481012"/>
              <a:gd name="connsiteX33" fmla="*/ 914400 w 2202656"/>
              <a:gd name="connsiteY33" fmla="*/ 240506 h 481012"/>
              <a:gd name="connsiteX34" fmla="*/ 1040606 w 2202656"/>
              <a:gd name="connsiteY34" fmla="*/ 252412 h 481012"/>
              <a:gd name="connsiteX35" fmla="*/ 1195387 w 2202656"/>
              <a:gd name="connsiteY35" fmla="*/ 259556 h 481012"/>
              <a:gd name="connsiteX36" fmla="*/ 1366837 w 2202656"/>
              <a:gd name="connsiteY36" fmla="*/ 261937 h 481012"/>
              <a:gd name="connsiteX37" fmla="*/ 1485900 w 2202656"/>
              <a:gd name="connsiteY37" fmla="*/ 252412 h 481012"/>
              <a:gd name="connsiteX38" fmla="*/ 1595437 w 2202656"/>
              <a:gd name="connsiteY38" fmla="*/ 247650 h 481012"/>
              <a:gd name="connsiteX0" fmla="*/ 1595437 w 2202656"/>
              <a:gd name="connsiteY0" fmla="*/ 247650 h 481012"/>
              <a:gd name="connsiteX1" fmla="*/ 1800225 w 2202656"/>
              <a:gd name="connsiteY1" fmla="*/ 226218 h 481012"/>
              <a:gd name="connsiteX2" fmla="*/ 1888331 w 2202656"/>
              <a:gd name="connsiteY2" fmla="*/ 214312 h 481012"/>
              <a:gd name="connsiteX3" fmla="*/ 2074069 w 2202656"/>
              <a:gd name="connsiteY3" fmla="*/ 190500 h 481012"/>
              <a:gd name="connsiteX4" fmla="*/ 2202656 w 2202656"/>
              <a:gd name="connsiteY4" fmla="*/ 169068 h 481012"/>
              <a:gd name="connsiteX5" fmla="*/ 2071687 w 2202656"/>
              <a:gd name="connsiteY5" fmla="*/ 376237 h 481012"/>
              <a:gd name="connsiteX6" fmla="*/ 1888331 w 2202656"/>
              <a:gd name="connsiteY6" fmla="*/ 419100 h 481012"/>
              <a:gd name="connsiteX7" fmla="*/ 1702594 w 2202656"/>
              <a:gd name="connsiteY7" fmla="*/ 440531 h 481012"/>
              <a:gd name="connsiteX8" fmla="*/ 1469231 w 2202656"/>
              <a:gd name="connsiteY8" fmla="*/ 461962 h 481012"/>
              <a:gd name="connsiteX9" fmla="*/ 1245394 w 2202656"/>
              <a:gd name="connsiteY9" fmla="*/ 476250 h 481012"/>
              <a:gd name="connsiteX10" fmla="*/ 997744 w 2202656"/>
              <a:gd name="connsiteY10" fmla="*/ 481012 h 481012"/>
              <a:gd name="connsiteX11" fmla="*/ 802481 w 2202656"/>
              <a:gd name="connsiteY11" fmla="*/ 471487 h 481012"/>
              <a:gd name="connsiteX12" fmla="*/ 626269 w 2202656"/>
              <a:gd name="connsiteY12" fmla="*/ 447675 h 481012"/>
              <a:gd name="connsiteX13" fmla="*/ 483394 w 2202656"/>
              <a:gd name="connsiteY13" fmla="*/ 416718 h 481012"/>
              <a:gd name="connsiteX14" fmla="*/ 307181 w 2202656"/>
              <a:gd name="connsiteY14" fmla="*/ 361950 h 481012"/>
              <a:gd name="connsiteX15" fmla="*/ 185737 w 2202656"/>
              <a:gd name="connsiteY15" fmla="*/ 316706 h 481012"/>
              <a:gd name="connsiteX16" fmla="*/ 100012 w 2202656"/>
              <a:gd name="connsiteY16" fmla="*/ 269081 h 481012"/>
              <a:gd name="connsiteX17" fmla="*/ 40481 w 2202656"/>
              <a:gd name="connsiteY17" fmla="*/ 216693 h 481012"/>
              <a:gd name="connsiteX18" fmla="*/ 14287 w 2202656"/>
              <a:gd name="connsiteY18" fmla="*/ 185737 h 481012"/>
              <a:gd name="connsiteX19" fmla="*/ 2381 w 2202656"/>
              <a:gd name="connsiteY19" fmla="*/ 159543 h 481012"/>
              <a:gd name="connsiteX20" fmla="*/ 0 w 2202656"/>
              <a:gd name="connsiteY20" fmla="*/ 135731 h 481012"/>
              <a:gd name="connsiteX21" fmla="*/ 9525 w 2202656"/>
              <a:gd name="connsiteY21" fmla="*/ 104775 h 481012"/>
              <a:gd name="connsiteX22" fmla="*/ 28575 w 2202656"/>
              <a:gd name="connsiteY22" fmla="*/ 85725 h 481012"/>
              <a:gd name="connsiteX23" fmla="*/ 78581 w 2202656"/>
              <a:gd name="connsiteY23" fmla="*/ 52387 h 481012"/>
              <a:gd name="connsiteX24" fmla="*/ 133350 w 2202656"/>
              <a:gd name="connsiteY24" fmla="*/ 23812 h 481012"/>
              <a:gd name="connsiteX25" fmla="*/ 180975 w 2202656"/>
              <a:gd name="connsiteY25" fmla="*/ 0 h 481012"/>
              <a:gd name="connsiteX26" fmla="*/ 538162 w 2202656"/>
              <a:gd name="connsiteY26" fmla="*/ 128587 h 481012"/>
              <a:gd name="connsiteX27" fmla="*/ 561975 w 2202656"/>
              <a:gd name="connsiteY27" fmla="*/ 150018 h 481012"/>
              <a:gd name="connsiteX28" fmla="*/ 600075 w 2202656"/>
              <a:gd name="connsiteY28" fmla="*/ 173831 h 481012"/>
              <a:gd name="connsiteX29" fmla="*/ 640556 w 2202656"/>
              <a:gd name="connsiteY29" fmla="*/ 190500 h 481012"/>
              <a:gd name="connsiteX30" fmla="*/ 716756 w 2202656"/>
              <a:gd name="connsiteY30" fmla="*/ 209550 h 481012"/>
              <a:gd name="connsiteX31" fmla="*/ 807244 w 2202656"/>
              <a:gd name="connsiteY31" fmla="*/ 221456 h 481012"/>
              <a:gd name="connsiteX32" fmla="*/ 914400 w 2202656"/>
              <a:gd name="connsiteY32" fmla="*/ 240506 h 481012"/>
              <a:gd name="connsiteX33" fmla="*/ 1040606 w 2202656"/>
              <a:gd name="connsiteY33" fmla="*/ 252412 h 481012"/>
              <a:gd name="connsiteX34" fmla="*/ 1195387 w 2202656"/>
              <a:gd name="connsiteY34" fmla="*/ 259556 h 481012"/>
              <a:gd name="connsiteX35" fmla="*/ 1366837 w 2202656"/>
              <a:gd name="connsiteY35" fmla="*/ 261937 h 481012"/>
              <a:gd name="connsiteX36" fmla="*/ 1485900 w 2202656"/>
              <a:gd name="connsiteY36" fmla="*/ 252412 h 481012"/>
              <a:gd name="connsiteX37" fmla="*/ 1595437 w 2202656"/>
              <a:gd name="connsiteY37" fmla="*/ 247650 h 481012"/>
              <a:gd name="connsiteX0" fmla="*/ 1595437 w 2202656"/>
              <a:gd name="connsiteY0" fmla="*/ 247650 h 481012"/>
              <a:gd name="connsiteX1" fmla="*/ 1800225 w 2202656"/>
              <a:gd name="connsiteY1" fmla="*/ 226218 h 481012"/>
              <a:gd name="connsiteX2" fmla="*/ 1888331 w 2202656"/>
              <a:gd name="connsiteY2" fmla="*/ 214312 h 481012"/>
              <a:gd name="connsiteX3" fmla="*/ 2074069 w 2202656"/>
              <a:gd name="connsiteY3" fmla="*/ 190500 h 481012"/>
              <a:gd name="connsiteX4" fmla="*/ 2202656 w 2202656"/>
              <a:gd name="connsiteY4" fmla="*/ 169068 h 481012"/>
              <a:gd name="connsiteX5" fmla="*/ 1888331 w 2202656"/>
              <a:gd name="connsiteY5" fmla="*/ 419100 h 481012"/>
              <a:gd name="connsiteX6" fmla="*/ 1702594 w 2202656"/>
              <a:gd name="connsiteY6" fmla="*/ 440531 h 481012"/>
              <a:gd name="connsiteX7" fmla="*/ 1469231 w 2202656"/>
              <a:gd name="connsiteY7" fmla="*/ 461962 h 481012"/>
              <a:gd name="connsiteX8" fmla="*/ 1245394 w 2202656"/>
              <a:gd name="connsiteY8" fmla="*/ 476250 h 481012"/>
              <a:gd name="connsiteX9" fmla="*/ 997744 w 2202656"/>
              <a:gd name="connsiteY9" fmla="*/ 481012 h 481012"/>
              <a:gd name="connsiteX10" fmla="*/ 802481 w 2202656"/>
              <a:gd name="connsiteY10" fmla="*/ 471487 h 481012"/>
              <a:gd name="connsiteX11" fmla="*/ 626269 w 2202656"/>
              <a:gd name="connsiteY11" fmla="*/ 447675 h 481012"/>
              <a:gd name="connsiteX12" fmla="*/ 483394 w 2202656"/>
              <a:gd name="connsiteY12" fmla="*/ 416718 h 481012"/>
              <a:gd name="connsiteX13" fmla="*/ 307181 w 2202656"/>
              <a:gd name="connsiteY13" fmla="*/ 361950 h 481012"/>
              <a:gd name="connsiteX14" fmla="*/ 185737 w 2202656"/>
              <a:gd name="connsiteY14" fmla="*/ 316706 h 481012"/>
              <a:gd name="connsiteX15" fmla="*/ 100012 w 2202656"/>
              <a:gd name="connsiteY15" fmla="*/ 269081 h 481012"/>
              <a:gd name="connsiteX16" fmla="*/ 40481 w 2202656"/>
              <a:gd name="connsiteY16" fmla="*/ 216693 h 481012"/>
              <a:gd name="connsiteX17" fmla="*/ 14287 w 2202656"/>
              <a:gd name="connsiteY17" fmla="*/ 185737 h 481012"/>
              <a:gd name="connsiteX18" fmla="*/ 2381 w 2202656"/>
              <a:gd name="connsiteY18" fmla="*/ 159543 h 481012"/>
              <a:gd name="connsiteX19" fmla="*/ 0 w 2202656"/>
              <a:gd name="connsiteY19" fmla="*/ 135731 h 481012"/>
              <a:gd name="connsiteX20" fmla="*/ 9525 w 2202656"/>
              <a:gd name="connsiteY20" fmla="*/ 104775 h 481012"/>
              <a:gd name="connsiteX21" fmla="*/ 28575 w 2202656"/>
              <a:gd name="connsiteY21" fmla="*/ 85725 h 481012"/>
              <a:gd name="connsiteX22" fmla="*/ 78581 w 2202656"/>
              <a:gd name="connsiteY22" fmla="*/ 52387 h 481012"/>
              <a:gd name="connsiteX23" fmla="*/ 133350 w 2202656"/>
              <a:gd name="connsiteY23" fmla="*/ 23812 h 481012"/>
              <a:gd name="connsiteX24" fmla="*/ 180975 w 2202656"/>
              <a:gd name="connsiteY24" fmla="*/ 0 h 481012"/>
              <a:gd name="connsiteX25" fmla="*/ 538162 w 2202656"/>
              <a:gd name="connsiteY25" fmla="*/ 128587 h 481012"/>
              <a:gd name="connsiteX26" fmla="*/ 561975 w 2202656"/>
              <a:gd name="connsiteY26" fmla="*/ 150018 h 481012"/>
              <a:gd name="connsiteX27" fmla="*/ 600075 w 2202656"/>
              <a:gd name="connsiteY27" fmla="*/ 173831 h 481012"/>
              <a:gd name="connsiteX28" fmla="*/ 640556 w 2202656"/>
              <a:gd name="connsiteY28" fmla="*/ 190500 h 481012"/>
              <a:gd name="connsiteX29" fmla="*/ 716756 w 2202656"/>
              <a:gd name="connsiteY29" fmla="*/ 209550 h 481012"/>
              <a:gd name="connsiteX30" fmla="*/ 807244 w 2202656"/>
              <a:gd name="connsiteY30" fmla="*/ 221456 h 481012"/>
              <a:gd name="connsiteX31" fmla="*/ 914400 w 2202656"/>
              <a:gd name="connsiteY31" fmla="*/ 240506 h 481012"/>
              <a:gd name="connsiteX32" fmla="*/ 1040606 w 2202656"/>
              <a:gd name="connsiteY32" fmla="*/ 252412 h 481012"/>
              <a:gd name="connsiteX33" fmla="*/ 1195387 w 2202656"/>
              <a:gd name="connsiteY33" fmla="*/ 259556 h 481012"/>
              <a:gd name="connsiteX34" fmla="*/ 1366837 w 2202656"/>
              <a:gd name="connsiteY34" fmla="*/ 261937 h 481012"/>
              <a:gd name="connsiteX35" fmla="*/ 1485900 w 2202656"/>
              <a:gd name="connsiteY35" fmla="*/ 252412 h 481012"/>
              <a:gd name="connsiteX36" fmla="*/ 1595437 w 2202656"/>
              <a:gd name="connsiteY36" fmla="*/ 247650 h 481012"/>
              <a:gd name="connsiteX0" fmla="*/ 1595437 w 2074069"/>
              <a:gd name="connsiteY0" fmla="*/ 247650 h 481012"/>
              <a:gd name="connsiteX1" fmla="*/ 1800225 w 2074069"/>
              <a:gd name="connsiteY1" fmla="*/ 226218 h 481012"/>
              <a:gd name="connsiteX2" fmla="*/ 1888331 w 2074069"/>
              <a:gd name="connsiteY2" fmla="*/ 214312 h 481012"/>
              <a:gd name="connsiteX3" fmla="*/ 2074069 w 2074069"/>
              <a:gd name="connsiteY3" fmla="*/ 190500 h 481012"/>
              <a:gd name="connsiteX4" fmla="*/ 1888331 w 2074069"/>
              <a:gd name="connsiteY4" fmla="*/ 419100 h 481012"/>
              <a:gd name="connsiteX5" fmla="*/ 1702594 w 2074069"/>
              <a:gd name="connsiteY5" fmla="*/ 440531 h 481012"/>
              <a:gd name="connsiteX6" fmla="*/ 1469231 w 2074069"/>
              <a:gd name="connsiteY6" fmla="*/ 461962 h 481012"/>
              <a:gd name="connsiteX7" fmla="*/ 1245394 w 2074069"/>
              <a:gd name="connsiteY7" fmla="*/ 476250 h 481012"/>
              <a:gd name="connsiteX8" fmla="*/ 997744 w 2074069"/>
              <a:gd name="connsiteY8" fmla="*/ 481012 h 481012"/>
              <a:gd name="connsiteX9" fmla="*/ 802481 w 2074069"/>
              <a:gd name="connsiteY9" fmla="*/ 471487 h 481012"/>
              <a:gd name="connsiteX10" fmla="*/ 626269 w 2074069"/>
              <a:gd name="connsiteY10" fmla="*/ 447675 h 481012"/>
              <a:gd name="connsiteX11" fmla="*/ 483394 w 2074069"/>
              <a:gd name="connsiteY11" fmla="*/ 416718 h 481012"/>
              <a:gd name="connsiteX12" fmla="*/ 307181 w 2074069"/>
              <a:gd name="connsiteY12" fmla="*/ 361950 h 481012"/>
              <a:gd name="connsiteX13" fmla="*/ 185737 w 2074069"/>
              <a:gd name="connsiteY13" fmla="*/ 316706 h 481012"/>
              <a:gd name="connsiteX14" fmla="*/ 100012 w 2074069"/>
              <a:gd name="connsiteY14" fmla="*/ 269081 h 481012"/>
              <a:gd name="connsiteX15" fmla="*/ 40481 w 2074069"/>
              <a:gd name="connsiteY15" fmla="*/ 216693 h 481012"/>
              <a:gd name="connsiteX16" fmla="*/ 14287 w 2074069"/>
              <a:gd name="connsiteY16" fmla="*/ 185737 h 481012"/>
              <a:gd name="connsiteX17" fmla="*/ 2381 w 2074069"/>
              <a:gd name="connsiteY17" fmla="*/ 159543 h 481012"/>
              <a:gd name="connsiteX18" fmla="*/ 0 w 2074069"/>
              <a:gd name="connsiteY18" fmla="*/ 135731 h 481012"/>
              <a:gd name="connsiteX19" fmla="*/ 9525 w 2074069"/>
              <a:gd name="connsiteY19" fmla="*/ 104775 h 481012"/>
              <a:gd name="connsiteX20" fmla="*/ 28575 w 2074069"/>
              <a:gd name="connsiteY20" fmla="*/ 85725 h 481012"/>
              <a:gd name="connsiteX21" fmla="*/ 78581 w 2074069"/>
              <a:gd name="connsiteY21" fmla="*/ 52387 h 481012"/>
              <a:gd name="connsiteX22" fmla="*/ 133350 w 2074069"/>
              <a:gd name="connsiteY22" fmla="*/ 23812 h 481012"/>
              <a:gd name="connsiteX23" fmla="*/ 180975 w 2074069"/>
              <a:gd name="connsiteY23" fmla="*/ 0 h 481012"/>
              <a:gd name="connsiteX24" fmla="*/ 538162 w 2074069"/>
              <a:gd name="connsiteY24" fmla="*/ 128587 h 481012"/>
              <a:gd name="connsiteX25" fmla="*/ 561975 w 2074069"/>
              <a:gd name="connsiteY25" fmla="*/ 150018 h 481012"/>
              <a:gd name="connsiteX26" fmla="*/ 600075 w 2074069"/>
              <a:gd name="connsiteY26" fmla="*/ 173831 h 481012"/>
              <a:gd name="connsiteX27" fmla="*/ 640556 w 2074069"/>
              <a:gd name="connsiteY27" fmla="*/ 190500 h 481012"/>
              <a:gd name="connsiteX28" fmla="*/ 716756 w 2074069"/>
              <a:gd name="connsiteY28" fmla="*/ 209550 h 481012"/>
              <a:gd name="connsiteX29" fmla="*/ 807244 w 2074069"/>
              <a:gd name="connsiteY29" fmla="*/ 221456 h 481012"/>
              <a:gd name="connsiteX30" fmla="*/ 914400 w 2074069"/>
              <a:gd name="connsiteY30" fmla="*/ 240506 h 481012"/>
              <a:gd name="connsiteX31" fmla="*/ 1040606 w 2074069"/>
              <a:gd name="connsiteY31" fmla="*/ 252412 h 481012"/>
              <a:gd name="connsiteX32" fmla="*/ 1195387 w 2074069"/>
              <a:gd name="connsiteY32" fmla="*/ 259556 h 481012"/>
              <a:gd name="connsiteX33" fmla="*/ 1366837 w 2074069"/>
              <a:gd name="connsiteY33" fmla="*/ 261937 h 481012"/>
              <a:gd name="connsiteX34" fmla="*/ 1485900 w 2074069"/>
              <a:gd name="connsiteY34" fmla="*/ 252412 h 481012"/>
              <a:gd name="connsiteX35" fmla="*/ 1595437 w 2074069"/>
              <a:gd name="connsiteY35" fmla="*/ 247650 h 481012"/>
              <a:gd name="connsiteX0" fmla="*/ 1595437 w 1888331"/>
              <a:gd name="connsiteY0" fmla="*/ 247650 h 481012"/>
              <a:gd name="connsiteX1" fmla="*/ 1800225 w 1888331"/>
              <a:gd name="connsiteY1" fmla="*/ 226218 h 481012"/>
              <a:gd name="connsiteX2" fmla="*/ 1888331 w 1888331"/>
              <a:gd name="connsiteY2" fmla="*/ 214312 h 481012"/>
              <a:gd name="connsiteX3" fmla="*/ 1888331 w 1888331"/>
              <a:gd name="connsiteY3" fmla="*/ 419100 h 481012"/>
              <a:gd name="connsiteX4" fmla="*/ 1702594 w 1888331"/>
              <a:gd name="connsiteY4" fmla="*/ 440531 h 481012"/>
              <a:gd name="connsiteX5" fmla="*/ 1469231 w 1888331"/>
              <a:gd name="connsiteY5" fmla="*/ 461962 h 481012"/>
              <a:gd name="connsiteX6" fmla="*/ 1245394 w 1888331"/>
              <a:gd name="connsiteY6" fmla="*/ 476250 h 481012"/>
              <a:gd name="connsiteX7" fmla="*/ 997744 w 1888331"/>
              <a:gd name="connsiteY7" fmla="*/ 481012 h 481012"/>
              <a:gd name="connsiteX8" fmla="*/ 802481 w 1888331"/>
              <a:gd name="connsiteY8" fmla="*/ 471487 h 481012"/>
              <a:gd name="connsiteX9" fmla="*/ 626269 w 1888331"/>
              <a:gd name="connsiteY9" fmla="*/ 447675 h 481012"/>
              <a:gd name="connsiteX10" fmla="*/ 483394 w 1888331"/>
              <a:gd name="connsiteY10" fmla="*/ 416718 h 481012"/>
              <a:gd name="connsiteX11" fmla="*/ 307181 w 1888331"/>
              <a:gd name="connsiteY11" fmla="*/ 361950 h 481012"/>
              <a:gd name="connsiteX12" fmla="*/ 185737 w 1888331"/>
              <a:gd name="connsiteY12" fmla="*/ 316706 h 481012"/>
              <a:gd name="connsiteX13" fmla="*/ 100012 w 1888331"/>
              <a:gd name="connsiteY13" fmla="*/ 269081 h 481012"/>
              <a:gd name="connsiteX14" fmla="*/ 40481 w 1888331"/>
              <a:gd name="connsiteY14" fmla="*/ 216693 h 481012"/>
              <a:gd name="connsiteX15" fmla="*/ 14287 w 1888331"/>
              <a:gd name="connsiteY15" fmla="*/ 185737 h 481012"/>
              <a:gd name="connsiteX16" fmla="*/ 2381 w 1888331"/>
              <a:gd name="connsiteY16" fmla="*/ 159543 h 481012"/>
              <a:gd name="connsiteX17" fmla="*/ 0 w 1888331"/>
              <a:gd name="connsiteY17" fmla="*/ 135731 h 481012"/>
              <a:gd name="connsiteX18" fmla="*/ 9525 w 1888331"/>
              <a:gd name="connsiteY18" fmla="*/ 104775 h 481012"/>
              <a:gd name="connsiteX19" fmla="*/ 28575 w 1888331"/>
              <a:gd name="connsiteY19" fmla="*/ 85725 h 481012"/>
              <a:gd name="connsiteX20" fmla="*/ 78581 w 1888331"/>
              <a:gd name="connsiteY20" fmla="*/ 52387 h 481012"/>
              <a:gd name="connsiteX21" fmla="*/ 133350 w 1888331"/>
              <a:gd name="connsiteY21" fmla="*/ 23812 h 481012"/>
              <a:gd name="connsiteX22" fmla="*/ 180975 w 1888331"/>
              <a:gd name="connsiteY22" fmla="*/ 0 h 481012"/>
              <a:gd name="connsiteX23" fmla="*/ 538162 w 1888331"/>
              <a:gd name="connsiteY23" fmla="*/ 128587 h 481012"/>
              <a:gd name="connsiteX24" fmla="*/ 561975 w 1888331"/>
              <a:gd name="connsiteY24" fmla="*/ 150018 h 481012"/>
              <a:gd name="connsiteX25" fmla="*/ 600075 w 1888331"/>
              <a:gd name="connsiteY25" fmla="*/ 173831 h 481012"/>
              <a:gd name="connsiteX26" fmla="*/ 640556 w 1888331"/>
              <a:gd name="connsiteY26" fmla="*/ 190500 h 481012"/>
              <a:gd name="connsiteX27" fmla="*/ 716756 w 1888331"/>
              <a:gd name="connsiteY27" fmla="*/ 209550 h 481012"/>
              <a:gd name="connsiteX28" fmla="*/ 807244 w 1888331"/>
              <a:gd name="connsiteY28" fmla="*/ 221456 h 481012"/>
              <a:gd name="connsiteX29" fmla="*/ 914400 w 1888331"/>
              <a:gd name="connsiteY29" fmla="*/ 240506 h 481012"/>
              <a:gd name="connsiteX30" fmla="*/ 1040606 w 1888331"/>
              <a:gd name="connsiteY30" fmla="*/ 252412 h 481012"/>
              <a:gd name="connsiteX31" fmla="*/ 1195387 w 1888331"/>
              <a:gd name="connsiteY31" fmla="*/ 259556 h 481012"/>
              <a:gd name="connsiteX32" fmla="*/ 1366837 w 1888331"/>
              <a:gd name="connsiteY32" fmla="*/ 261937 h 481012"/>
              <a:gd name="connsiteX33" fmla="*/ 1485900 w 1888331"/>
              <a:gd name="connsiteY33" fmla="*/ 252412 h 481012"/>
              <a:gd name="connsiteX34" fmla="*/ 1595437 w 1888331"/>
              <a:gd name="connsiteY34" fmla="*/ 247650 h 481012"/>
              <a:gd name="connsiteX0" fmla="*/ 1595437 w 1888331"/>
              <a:gd name="connsiteY0" fmla="*/ 247650 h 481012"/>
              <a:gd name="connsiteX1" fmla="*/ 1800225 w 1888331"/>
              <a:gd name="connsiteY1" fmla="*/ 226218 h 481012"/>
              <a:gd name="connsiteX2" fmla="*/ 1888331 w 1888331"/>
              <a:gd name="connsiteY2" fmla="*/ 419100 h 481012"/>
              <a:gd name="connsiteX3" fmla="*/ 1702594 w 1888331"/>
              <a:gd name="connsiteY3" fmla="*/ 440531 h 481012"/>
              <a:gd name="connsiteX4" fmla="*/ 1469231 w 1888331"/>
              <a:gd name="connsiteY4" fmla="*/ 461962 h 481012"/>
              <a:gd name="connsiteX5" fmla="*/ 1245394 w 1888331"/>
              <a:gd name="connsiteY5" fmla="*/ 476250 h 481012"/>
              <a:gd name="connsiteX6" fmla="*/ 997744 w 1888331"/>
              <a:gd name="connsiteY6" fmla="*/ 481012 h 481012"/>
              <a:gd name="connsiteX7" fmla="*/ 802481 w 1888331"/>
              <a:gd name="connsiteY7" fmla="*/ 471487 h 481012"/>
              <a:gd name="connsiteX8" fmla="*/ 626269 w 1888331"/>
              <a:gd name="connsiteY8" fmla="*/ 447675 h 481012"/>
              <a:gd name="connsiteX9" fmla="*/ 483394 w 1888331"/>
              <a:gd name="connsiteY9" fmla="*/ 416718 h 481012"/>
              <a:gd name="connsiteX10" fmla="*/ 307181 w 1888331"/>
              <a:gd name="connsiteY10" fmla="*/ 361950 h 481012"/>
              <a:gd name="connsiteX11" fmla="*/ 185737 w 1888331"/>
              <a:gd name="connsiteY11" fmla="*/ 316706 h 481012"/>
              <a:gd name="connsiteX12" fmla="*/ 100012 w 1888331"/>
              <a:gd name="connsiteY12" fmla="*/ 269081 h 481012"/>
              <a:gd name="connsiteX13" fmla="*/ 40481 w 1888331"/>
              <a:gd name="connsiteY13" fmla="*/ 216693 h 481012"/>
              <a:gd name="connsiteX14" fmla="*/ 14287 w 1888331"/>
              <a:gd name="connsiteY14" fmla="*/ 185737 h 481012"/>
              <a:gd name="connsiteX15" fmla="*/ 2381 w 1888331"/>
              <a:gd name="connsiteY15" fmla="*/ 159543 h 481012"/>
              <a:gd name="connsiteX16" fmla="*/ 0 w 1888331"/>
              <a:gd name="connsiteY16" fmla="*/ 135731 h 481012"/>
              <a:gd name="connsiteX17" fmla="*/ 9525 w 1888331"/>
              <a:gd name="connsiteY17" fmla="*/ 104775 h 481012"/>
              <a:gd name="connsiteX18" fmla="*/ 28575 w 1888331"/>
              <a:gd name="connsiteY18" fmla="*/ 85725 h 481012"/>
              <a:gd name="connsiteX19" fmla="*/ 78581 w 1888331"/>
              <a:gd name="connsiteY19" fmla="*/ 52387 h 481012"/>
              <a:gd name="connsiteX20" fmla="*/ 133350 w 1888331"/>
              <a:gd name="connsiteY20" fmla="*/ 23812 h 481012"/>
              <a:gd name="connsiteX21" fmla="*/ 180975 w 1888331"/>
              <a:gd name="connsiteY21" fmla="*/ 0 h 481012"/>
              <a:gd name="connsiteX22" fmla="*/ 538162 w 1888331"/>
              <a:gd name="connsiteY22" fmla="*/ 128587 h 481012"/>
              <a:gd name="connsiteX23" fmla="*/ 561975 w 1888331"/>
              <a:gd name="connsiteY23" fmla="*/ 150018 h 481012"/>
              <a:gd name="connsiteX24" fmla="*/ 600075 w 1888331"/>
              <a:gd name="connsiteY24" fmla="*/ 173831 h 481012"/>
              <a:gd name="connsiteX25" fmla="*/ 640556 w 1888331"/>
              <a:gd name="connsiteY25" fmla="*/ 190500 h 481012"/>
              <a:gd name="connsiteX26" fmla="*/ 716756 w 1888331"/>
              <a:gd name="connsiteY26" fmla="*/ 209550 h 481012"/>
              <a:gd name="connsiteX27" fmla="*/ 807244 w 1888331"/>
              <a:gd name="connsiteY27" fmla="*/ 221456 h 481012"/>
              <a:gd name="connsiteX28" fmla="*/ 914400 w 1888331"/>
              <a:gd name="connsiteY28" fmla="*/ 240506 h 481012"/>
              <a:gd name="connsiteX29" fmla="*/ 1040606 w 1888331"/>
              <a:gd name="connsiteY29" fmla="*/ 252412 h 481012"/>
              <a:gd name="connsiteX30" fmla="*/ 1195387 w 1888331"/>
              <a:gd name="connsiteY30" fmla="*/ 259556 h 481012"/>
              <a:gd name="connsiteX31" fmla="*/ 1366837 w 1888331"/>
              <a:gd name="connsiteY31" fmla="*/ 261937 h 481012"/>
              <a:gd name="connsiteX32" fmla="*/ 1485900 w 1888331"/>
              <a:gd name="connsiteY32" fmla="*/ 252412 h 481012"/>
              <a:gd name="connsiteX33" fmla="*/ 1595437 w 1888331"/>
              <a:gd name="connsiteY33" fmla="*/ 247650 h 481012"/>
              <a:gd name="connsiteX0" fmla="*/ 1595437 w 1800225"/>
              <a:gd name="connsiteY0" fmla="*/ 247650 h 481012"/>
              <a:gd name="connsiteX1" fmla="*/ 1800225 w 1800225"/>
              <a:gd name="connsiteY1" fmla="*/ 226218 h 481012"/>
              <a:gd name="connsiteX2" fmla="*/ 1702594 w 1800225"/>
              <a:gd name="connsiteY2" fmla="*/ 440531 h 481012"/>
              <a:gd name="connsiteX3" fmla="*/ 1469231 w 1800225"/>
              <a:gd name="connsiteY3" fmla="*/ 461962 h 481012"/>
              <a:gd name="connsiteX4" fmla="*/ 1245394 w 1800225"/>
              <a:gd name="connsiteY4" fmla="*/ 476250 h 481012"/>
              <a:gd name="connsiteX5" fmla="*/ 997744 w 1800225"/>
              <a:gd name="connsiteY5" fmla="*/ 481012 h 481012"/>
              <a:gd name="connsiteX6" fmla="*/ 802481 w 1800225"/>
              <a:gd name="connsiteY6" fmla="*/ 471487 h 481012"/>
              <a:gd name="connsiteX7" fmla="*/ 626269 w 1800225"/>
              <a:gd name="connsiteY7" fmla="*/ 447675 h 481012"/>
              <a:gd name="connsiteX8" fmla="*/ 483394 w 1800225"/>
              <a:gd name="connsiteY8" fmla="*/ 416718 h 481012"/>
              <a:gd name="connsiteX9" fmla="*/ 307181 w 1800225"/>
              <a:gd name="connsiteY9" fmla="*/ 361950 h 481012"/>
              <a:gd name="connsiteX10" fmla="*/ 185737 w 1800225"/>
              <a:gd name="connsiteY10" fmla="*/ 316706 h 481012"/>
              <a:gd name="connsiteX11" fmla="*/ 100012 w 1800225"/>
              <a:gd name="connsiteY11" fmla="*/ 269081 h 481012"/>
              <a:gd name="connsiteX12" fmla="*/ 40481 w 1800225"/>
              <a:gd name="connsiteY12" fmla="*/ 216693 h 481012"/>
              <a:gd name="connsiteX13" fmla="*/ 14287 w 1800225"/>
              <a:gd name="connsiteY13" fmla="*/ 185737 h 481012"/>
              <a:gd name="connsiteX14" fmla="*/ 2381 w 1800225"/>
              <a:gd name="connsiteY14" fmla="*/ 159543 h 481012"/>
              <a:gd name="connsiteX15" fmla="*/ 0 w 1800225"/>
              <a:gd name="connsiteY15" fmla="*/ 135731 h 481012"/>
              <a:gd name="connsiteX16" fmla="*/ 9525 w 1800225"/>
              <a:gd name="connsiteY16" fmla="*/ 104775 h 481012"/>
              <a:gd name="connsiteX17" fmla="*/ 28575 w 1800225"/>
              <a:gd name="connsiteY17" fmla="*/ 85725 h 481012"/>
              <a:gd name="connsiteX18" fmla="*/ 78581 w 1800225"/>
              <a:gd name="connsiteY18" fmla="*/ 52387 h 481012"/>
              <a:gd name="connsiteX19" fmla="*/ 133350 w 1800225"/>
              <a:gd name="connsiteY19" fmla="*/ 23812 h 481012"/>
              <a:gd name="connsiteX20" fmla="*/ 180975 w 1800225"/>
              <a:gd name="connsiteY20" fmla="*/ 0 h 481012"/>
              <a:gd name="connsiteX21" fmla="*/ 538162 w 1800225"/>
              <a:gd name="connsiteY21" fmla="*/ 128587 h 481012"/>
              <a:gd name="connsiteX22" fmla="*/ 561975 w 1800225"/>
              <a:gd name="connsiteY22" fmla="*/ 150018 h 481012"/>
              <a:gd name="connsiteX23" fmla="*/ 600075 w 1800225"/>
              <a:gd name="connsiteY23" fmla="*/ 173831 h 481012"/>
              <a:gd name="connsiteX24" fmla="*/ 640556 w 1800225"/>
              <a:gd name="connsiteY24" fmla="*/ 190500 h 481012"/>
              <a:gd name="connsiteX25" fmla="*/ 716756 w 1800225"/>
              <a:gd name="connsiteY25" fmla="*/ 209550 h 481012"/>
              <a:gd name="connsiteX26" fmla="*/ 807244 w 1800225"/>
              <a:gd name="connsiteY26" fmla="*/ 221456 h 481012"/>
              <a:gd name="connsiteX27" fmla="*/ 914400 w 1800225"/>
              <a:gd name="connsiteY27" fmla="*/ 240506 h 481012"/>
              <a:gd name="connsiteX28" fmla="*/ 1040606 w 1800225"/>
              <a:gd name="connsiteY28" fmla="*/ 252412 h 481012"/>
              <a:gd name="connsiteX29" fmla="*/ 1195387 w 1800225"/>
              <a:gd name="connsiteY29" fmla="*/ 259556 h 481012"/>
              <a:gd name="connsiteX30" fmla="*/ 1366837 w 1800225"/>
              <a:gd name="connsiteY30" fmla="*/ 261937 h 481012"/>
              <a:gd name="connsiteX31" fmla="*/ 1485900 w 1800225"/>
              <a:gd name="connsiteY31" fmla="*/ 252412 h 481012"/>
              <a:gd name="connsiteX32" fmla="*/ 1595437 w 1800225"/>
              <a:gd name="connsiteY32" fmla="*/ 247650 h 481012"/>
              <a:gd name="connsiteX0" fmla="*/ 1595437 w 1702594"/>
              <a:gd name="connsiteY0" fmla="*/ 247650 h 481012"/>
              <a:gd name="connsiteX1" fmla="*/ 1702594 w 1702594"/>
              <a:gd name="connsiteY1" fmla="*/ 440531 h 481012"/>
              <a:gd name="connsiteX2" fmla="*/ 1469231 w 1702594"/>
              <a:gd name="connsiteY2" fmla="*/ 461962 h 481012"/>
              <a:gd name="connsiteX3" fmla="*/ 1245394 w 1702594"/>
              <a:gd name="connsiteY3" fmla="*/ 476250 h 481012"/>
              <a:gd name="connsiteX4" fmla="*/ 997744 w 1702594"/>
              <a:gd name="connsiteY4" fmla="*/ 481012 h 481012"/>
              <a:gd name="connsiteX5" fmla="*/ 802481 w 1702594"/>
              <a:gd name="connsiteY5" fmla="*/ 471487 h 481012"/>
              <a:gd name="connsiteX6" fmla="*/ 626269 w 1702594"/>
              <a:gd name="connsiteY6" fmla="*/ 447675 h 481012"/>
              <a:gd name="connsiteX7" fmla="*/ 483394 w 1702594"/>
              <a:gd name="connsiteY7" fmla="*/ 416718 h 481012"/>
              <a:gd name="connsiteX8" fmla="*/ 307181 w 1702594"/>
              <a:gd name="connsiteY8" fmla="*/ 361950 h 481012"/>
              <a:gd name="connsiteX9" fmla="*/ 185737 w 1702594"/>
              <a:gd name="connsiteY9" fmla="*/ 316706 h 481012"/>
              <a:gd name="connsiteX10" fmla="*/ 100012 w 1702594"/>
              <a:gd name="connsiteY10" fmla="*/ 269081 h 481012"/>
              <a:gd name="connsiteX11" fmla="*/ 40481 w 1702594"/>
              <a:gd name="connsiteY11" fmla="*/ 216693 h 481012"/>
              <a:gd name="connsiteX12" fmla="*/ 14287 w 1702594"/>
              <a:gd name="connsiteY12" fmla="*/ 185737 h 481012"/>
              <a:gd name="connsiteX13" fmla="*/ 2381 w 1702594"/>
              <a:gd name="connsiteY13" fmla="*/ 159543 h 481012"/>
              <a:gd name="connsiteX14" fmla="*/ 0 w 1702594"/>
              <a:gd name="connsiteY14" fmla="*/ 135731 h 481012"/>
              <a:gd name="connsiteX15" fmla="*/ 9525 w 1702594"/>
              <a:gd name="connsiteY15" fmla="*/ 104775 h 481012"/>
              <a:gd name="connsiteX16" fmla="*/ 28575 w 1702594"/>
              <a:gd name="connsiteY16" fmla="*/ 85725 h 481012"/>
              <a:gd name="connsiteX17" fmla="*/ 78581 w 1702594"/>
              <a:gd name="connsiteY17" fmla="*/ 52387 h 481012"/>
              <a:gd name="connsiteX18" fmla="*/ 133350 w 1702594"/>
              <a:gd name="connsiteY18" fmla="*/ 23812 h 481012"/>
              <a:gd name="connsiteX19" fmla="*/ 180975 w 1702594"/>
              <a:gd name="connsiteY19" fmla="*/ 0 h 481012"/>
              <a:gd name="connsiteX20" fmla="*/ 538162 w 1702594"/>
              <a:gd name="connsiteY20" fmla="*/ 128587 h 481012"/>
              <a:gd name="connsiteX21" fmla="*/ 561975 w 1702594"/>
              <a:gd name="connsiteY21" fmla="*/ 150018 h 481012"/>
              <a:gd name="connsiteX22" fmla="*/ 600075 w 1702594"/>
              <a:gd name="connsiteY22" fmla="*/ 173831 h 481012"/>
              <a:gd name="connsiteX23" fmla="*/ 640556 w 1702594"/>
              <a:gd name="connsiteY23" fmla="*/ 190500 h 481012"/>
              <a:gd name="connsiteX24" fmla="*/ 716756 w 1702594"/>
              <a:gd name="connsiteY24" fmla="*/ 209550 h 481012"/>
              <a:gd name="connsiteX25" fmla="*/ 807244 w 1702594"/>
              <a:gd name="connsiteY25" fmla="*/ 221456 h 481012"/>
              <a:gd name="connsiteX26" fmla="*/ 914400 w 1702594"/>
              <a:gd name="connsiteY26" fmla="*/ 240506 h 481012"/>
              <a:gd name="connsiteX27" fmla="*/ 1040606 w 1702594"/>
              <a:gd name="connsiteY27" fmla="*/ 252412 h 481012"/>
              <a:gd name="connsiteX28" fmla="*/ 1195387 w 1702594"/>
              <a:gd name="connsiteY28" fmla="*/ 259556 h 481012"/>
              <a:gd name="connsiteX29" fmla="*/ 1366837 w 1702594"/>
              <a:gd name="connsiteY29" fmla="*/ 261937 h 481012"/>
              <a:gd name="connsiteX30" fmla="*/ 1485900 w 1702594"/>
              <a:gd name="connsiteY30" fmla="*/ 252412 h 481012"/>
              <a:gd name="connsiteX31" fmla="*/ 1595437 w 1702594"/>
              <a:gd name="connsiteY31" fmla="*/ 247650 h 481012"/>
              <a:gd name="connsiteX0" fmla="*/ 1595437 w 1595437"/>
              <a:gd name="connsiteY0" fmla="*/ 247650 h 481012"/>
              <a:gd name="connsiteX1" fmla="*/ 1469231 w 1595437"/>
              <a:gd name="connsiteY1" fmla="*/ 461962 h 481012"/>
              <a:gd name="connsiteX2" fmla="*/ 1245394 w 1595437"/>
              <a:gd name="connsiteY2" fmla="*/ 476250 h 481012"/>
              <a:gd name="connsiteX3" fmla="*/ 997744 w 1595437"/>
              <a:gd name="connsiteY3" fmla="*/ 481012 h 481012"/>
              <a:gd name="connsiteX4" fmla="*/ 802481 w 1595437"/>
              <a:gd name="connsiteY4" fmla="*/ 471487 h 481012"/>
              <a:gd name="connsiteX5" fmla="*/ 626269 w 1595437"/>
              <a:gd name="connsiteY5" fmla="*/ 447675 h 481012"/>
              <a:gd name="connsiteX6" fmla="*/ 483394 w 1595437"/>
              <a:gd name="connsiteY6" fmla="*/ 416718 h 481012"/>
              <a:gd name="connsiteX7" fmla="*/ 307181 w 1595437"/>
              <a:gd name="connsiteY7" fmla="*/ 361950 h 481012"/>
              <a:gd name="connsiteX8" fmla="*/ 185737 w 1595437"/>
              <a:gd name="connsiteY8" fmla="*/ 316706 h 481012"/>
              <a:gd name="connsiteX9" fmla="*/ 100012 w 1595437"/>
              <a:gd name="connsiteY9" fmla="*/ 269081 h 481012"/>
              <a:gd name="connsiteX10" fmla="*/ 40481 w 1595437"/>
              <a:gd name="connsiteY10" fmla="*/ 216693 h 481012"/>
              <a:gd name="connsiteX11" fmla="*/ 14287 w 1595437"/>
              <a:gd name="connsiteY11" fmla="*/ 185737 h 481012"/>
              <a:gd name="connsiteX12" fmla="*/ 2381 w 1595437"/>
              <a:gd name="connsiteY12" fmla="*/ 159543 h 481012"/>
              <a:gd name="connsiteX13" fmla="*/ 0 w 1595437"/>
              <a:gd name="connsiteY13" fmla="*/ 135731 h 481012"/>
              <a:gd name="connsiteX14" fmla="*/ 9525 w 1595437"/>
              <a:gd name="connsiteY14" fmla="*/ 104775 h 481012"/>
              <a:gd name="connsiteX15" fmla="*/ 28575 w 1595437"/>
              <a:gd name="connsiteY15" fmla="*/ 85725 h 481012"/>
              <a:gd name="connsiteX16" fmla="*/ 78581 w 1595437"/>
              <a:gd name="connsiteY16" fmla="*/ 52387 h 481012"/>
              <a:gd name="connsiteX17" fmla="*/ 133350 w 1595437"/>
              <a:gd name="connsiteY17" fmla="*/ 23812 h 481012"/>
              <a:gd name="connsiteX18" fmla="*/ 180975 w 1595437"/>
              <a:gd name="connsiteY18" fmla="*/ 0 h 481012"/>
              <a:gd name="connsiteX19" fmla="*/ 538162 w 1595437"/>
              <a:gd name="connsiteY19" fmla="*/ 128587 h 481012"/>
              <a:gd name="connsiteX20" fmla="*/ 561975 w 1595437"/>
              <a:gd name="connsiteY20" fmla="*/ 150018 h 481012"/>
              <a:gd name="connsiteX21" fmla="*/ 600075 w 1595437"/>
              <a:gd name="connsiteY21" fmla="*/ 173831 h 481012"/>
              <a:gd name="connsiteX22" fmla="*/ 640556 w 1595437"/>
              <a:gd name="connsiteY22" fmla="*/ 190500 h 481012"/>
              <a:gd name="connsiteX23" fmla="*/ 716756 w 1595437"/>
              <a:gd name="connsiteY23" fmla="*/ 209550 h 481012"/>
              <a:gd name="connsiteX24" fmla="*/ 807244 w 1595437"/>
              <a:gd name="connsiteY24" fmla="*/ 221456 h 481012"/>
              <a:gd name="connsiteX25" fmla="*/ 914400 w 1595437"/>
              <a:gd name="connsiteY25" fmla="*/ 240506 h 481012"/>
              <a:gd name="connsiteX26" fmla="*/ 1040606 w 1595437"/>
              <a:gd name="connsiteY26" fmla="*/ 252412 h 481012"/>
              <a:gd name="connsiteX27" fmla="*/ 1195387 w 1595437"/>
              <a:gd name="connsiteY27" fmla="*/ 259556 h 481012"/>
              <a:gd name="connsiteX28" fmla="*/ 1366837 w 1595437"/>
              <a:gd name="connsiteY28" fmla="*/ 261937 h 481012"/>
              <a:gd name="connsiteX29" fmla="*/ 1485900 w 1595437"/>
              <a:gd name="connsiteY29" fmla="*/ 252412 h 481012"/>
              <a:gd name="connsiteX30" fmla="*/ 1595437 w 1595437"/>
              <a:gd name="connsiteY30" fmla="*/ 247650 h 481012"/>
              <a:gd name="connsiteX0" fmla="*/ 1485900 w 1485900"/>
              <a:gd name="connsiteY0" fmla="*/ 252412 h 481012"/>
              <a:gd name="connsiteX1" fmla="*/ 1469231 w 1485900"/>
              <a:gd name="connsiteY1" fmla="*/ 461962 h 481012"/>
              <a:gd name="connsiteX2" fmla="*/ 1245394 w 1485900"/>
              <a:gd name="connsiteY2" fmla="*/ 476250 h 481012"/>
              <a:gd name="connsiteX3" fmla="*/ 997744 w 1485900"/>
              <a:gd name="connsiteY3" fmla="*/ 481012 h 481012"/>
              <a:gd name="connsiteX4" fmla="*/ 802481 w 1485900"/>
              <a:gd name="connsiteY4" fmla="*/ 471487 h 481012"/>
              <a:gd name="connsiteX5" fmla="*/ 626269 w 1485900"/>
              <a:gd name="connsiteY5" fmla="*/ 447675 h 481012"/>
              <a:gd name="connsiteX6" fmla="*/ 483394 w 1485900"/>
              <a:gd name="connsiteY6" fmla="*/ 416718 h 481012"/>
              <a:gd name="connsiteX7" fmla="*/ 307181 w 1485900"/>
              <a:gd name="connsiteY7" fmla="*/ 361950 h 481012"/>
              <a:gd name="connsiteX8" fmla="*/ 185737 w 1485900"/>
              <a:gd name="connsiteY8" fmla="*/ 316706 h 481012"/>
              <a:gd name="connsiteX9" fmla="*/ 100012 w 1485900"/>
              <a:gd name="connsiteY9" fmla="*/ 269081 h 481012"/>
              <a:gd name="connsiteX10" fmla="*/ 40481 w 1485900"/>
              <a:gd name="connsiteY10" fmla="*/ 216693 h 481012"/>
              <a:gd name="connsiteX11" fmla="*/ 14287 w 1485900"/>
              <a:gd name="connsiteY11" fmla="*/ 185737 h 481012"/>
              <a:gd name="connsiteX12" fmla="*/ 2381 w 1485900"/>
              <a:gd name="connsiteY12" fmla="*/ 159543 h 481012"/>
              <a:gd name="connsiteX13" fmla="*/ 0 w 1485900"/>
              <a:gd name="connsiteY13" fmla="*/ 135731 h 481012"/>
              <a:gd name="connsiteX14" fmla="*/ 9525 w 1485900"/>
              <a:gd name="connsiteY14" fmla="*/ 104775 h 481012"/>
              <a:gd name="connsiteX15" fmla="*/ 28575 w 1485900"/>
              <a:gd name="connsiteY15" fmla="*/ 85725 h 481012"/>
              <a:gd name="connsiteX16" fmla="*/ 78581 w 1485900"/>
              <a:gd name="connsiteY16" fmla="*/ 52387 h 481012"/>
              <a:gd name="connsiteX17" fmla="*/ 133350 w 1485900"/>
              <a:gd name="connsiteY17" fmla="*/ 23812 h 481012"/>
              <a:gd name="connsiteX18" fmla="*/ 180975 w 1485900"/>
              <a:gd name="connsiteY18" fmla="*/ 0 h 481012"/>
              <a:gd name="connsiteX19" fmla="*/ 538162 w 1485900"/>
              <a:gd name="connsiteY19" fmla="*/ 128587 h 481012"/>
              <a:gd name="connsiteX20" fmla="*/ 561975 w 1485900"/>
              <a:gd name="connsiteY20" fmla="*/ 150018 h 481012"/>
              <a:gd name="connsiteX21" fmla="*/ 600075 w 1485900"/>
              <a:gd name="connsiteY21" fmla="*/ 173831 h 481012"/>
              <a:gd name="connsiteX22" fmla="*/ 640556 w 1485900"/>
              <a:gd name="connsiteY22" fmla="*/ 190500 h 481012"/>
              <a:gd name="connsiteX23" fmla="*/ 716756 w 1485900"/>
              <a:gd name="connsiteY23" fmla="*/ 209550 h 481012"/>
              <a:gd name="connsiteX24" fmla="*/ 807244 w 1485900"/>
              <a:gd name="connsiteY24" fmla="*/ 221456 h 481012"/>
              <a:gd name="connsiteX25" fmla="*/ 914400 w 1485900"/>
              <a:gd name="connsiteY25" fmla="*/ 240506 h 481012"/>
              <a:gd name="connsiteX26" fmla="*/ 1040606 w 1485900"/>
              <a:gd name="connsiteY26" fmla="*/ 252412 h 481012"/>
              <a:gd name="connsiteX27" fmla="*/ 1195387 w 1485900"/>
              <a:gd name="connsiteY27" fmla="*/ 259556 h 481012"/>
              <a:gd name="connsiteX28" fmla="*/ 1366837 w 1485900"/>
              <a:gd name="connsiteY28" fmla="*/ 261937 h 481012"/>
              <a:gd name="connsiteX29" fmla="*/ 1485900 w 1485900"/>
              <a:gd name="connsiteY29" fmla="*/ 252412 h 481012"/>
              <a:gd name="connsiteX0" fmla="*/ 1366837 w 1469231"/>
              <a:gd name="connsiteY0" fmla="*/ 261937 h 481012"/>
              <a:gd name="connsiteX1" fmla="*/ 1469231 w 1469231"/>
              <a:gd name="connsiteY1" fmla="*/ 461962 h 481012"/>
              <a:gd name="connsiteX2" fmla="*/ 1245394 w 1469231"/>
              <a:gd name="connsiteY2" fmla="*/ 476250 h 481012"/>
              <a:gd name="connsiteX3" fmla="*/ 997744 w 1469231"/>
              <a:gd name="connsiteY3" fmla="*/ 481012 h 481012"/>
              <a:gd name="connsiteX4" fmla="*/ 802481 w 1469231"/>
              <a:gd name="connsiteY4" fmla="*/ 471487 h 481012"/>
              <a:gd name="connsiteX5" fmla="*/ 626269 w 1469231"/>
              <a:gd name="connsiteY5" fmla="*/ 447675 h 481012"/>
              <a:gd name="connsiteX6" fmla="*/ 483394 w 1469231"/>
              <a:gd name="connsiteY6" fmla="*/ 416718 h 481012"/>
              <a:gd name="connsiteX7" fmla="*/ 307181 w 1469231"/>
              <a:gd name="connsiteY7" fmla="*/ 361950 h 481012"/>
              <a:gd name="connsiteX8" fmla="*/ 185737 w 1469231"/>
              <a:gd name="connsiteY8" fmla="*/ 316706 h 481012"/>
              <a:gd name="connsiteX9" fmla="*/ 100012 w 1469231"/>
              <a:gd name="connsiteY9" fmla="*/ 269081 h 481012"/>
              <a:gd name="connsiteX10" fmla="*/ 40481 w 1469231"/>
              <a:gd name="connsiteY10" fmla="*/ 216693 h 481012"/>
              <a:gd name="connsiteX11" fmla="*/ 14287 w 1469231"/>
              <a:gd name="connsiteY11" fmla="*/ 185737 h 481012"/>
              <a:gd name="connsiteX12" fmla="*/ 2381 w 1469231"/>
              <a:gd name="connsiteY12" fmla="*/ 159543 h 481012"/>
              <a:gd name="connsiteX13" fmla="*/ 0 w 1469231"/>
              <a:gd name="connsiteY13" fmla="*/ 135731 h 481012"/>
              <a:gd name="connsiteX14" fmla="*/ 9525 w 1469231"/>
              <a:gd name="connsiteY14" fmla="*/ 104775 h 481012"/>
              <a:gd name="connsiteX15" fmla="*/ 28575 w 1469231"/>
              <a:gd name="connsiteY15" fmla="*/ 85725 h 481012"/>
              <a:gd name="connsiteX16" fmla="*/ 78581 w 1469231"/>
              <a:gd name="connsiteY16" fmla="*/ 52387 h 481012"/>
              <a:gd name="connsiteX17" fmla="*/ 133350 w 1469231"/>
              <a:gd name="connsiteY17" fmla="*/ 23812 h 481012"/>
              <a:gd name="connsiteX18" fmla="*/ 180975 w 1469231"/>
              <a:gd name="connsiteY18" fmla="*/ 0 h 481012"/>
              <a:gd name="connsiteX19" fmla="*/ 538162 w 1469231"/>
              <a:gd name="connsiteY19" fmla="*/ 128587 h 481012"/>
              <a:gd name="connsiteX20" fmla="*/ 561975 w 1469231"/>
              <a:gd name="connsiteY20" fmla="*/ 150018 h 481012"/>
              <a:gd name="connsiteX21" fmla="*/ 600075 w 1469231"/>
              <a:gd name="connsiteY21" fmla="*/ 173831 h 481012"/>
              <a:gd name="connsiteX22" fmla="*/ 640556 w 1469231"/>
              <a:gd name="connsiteY22" fmla="*/ 190500 h 481012"/>
              <a:gd name="connsiteX23" fmla="*/ 716756 w 1469231"/>
              <a:gd name="connsiteY23" fmla="*/ 209550 h 481012"/>
              <a:gd name="connsiteX24" fmla="*/ 807244 w 1469231"/>
              <a:gd name="connsiteY24" fmla="*/ 221456 h 481012"/>
              <a:gd name="connsiteX25" fmla="*/ 914400 w 1469231"/>
              <a:gd name="connsiteY25" fmla="*/ 240506 h 481012"/>
              <a:gd name="connsiteX26" fmla="*/ 1040606 w 1469231"/>
              <a:gd name="connsiteY26" fmla="*/ 252412 h 481012"/>
              <a:gd name="connsiteX27" fmla="*/ 1195387 w 1469231"/>
              <a:gd name="connsiteY27" fmla="*/ 259556 h 481012"/>
              <a:gd name="connsiteX28" fmla="*/ 1366837 w 1469231"/>
              <a:gd name="connsiteY28" fmla="*/ 261937 h 481012"/>
              <a:gd name="connsiteX0" fmla="*/ 1366837 w 1469231"/>
              <a:gd name="connsiteY0" fmla="*/ 261937 h 483092"/>
              <a:gd name="connsiteX1" fmla="*/ 1469231 w 1469231"/>
              <a:gd name="connsiteY1" fmla="*/ 461962 h 483092"/>
              <a:gd name="connsiteX2" fmla="*/ 1245394 w 1469231"/>
              <a:gd name="connsiteY2" fmla="*/ 476250 h 483092"/>
              <a:gd name="connsiteX3" fmla="*/ 1036468 w 1469231"/>
              <a:gd name="connsiteY3" fmla="*/ 483092 h 483092"/>
              <a:gd name="connsiteX4" fmla="*/ 997744 w 1469231"/>
              <a:gd name="connsiteY4" fmla="*/ 481012 h 483092"/>
              <a:gd name="connsiteX5" fmla="*/ 802481 w 1469231"/>
              <a:gd name="connsiteY5" fmla="*/ 471487 h 483092"/>
              <a:gd name="connsiteX6" fmla="*/ 626269 w 1469231"/>
              <a:gd name="connsiteY6" fmla="*/ 447675 h 483092"/>
              <a:gd name="connsiteX7" fmla="*/ 483394 w 1469231"/>
              <a:gd name="connsiteY7" fmla="*/ 416718 h 483092"/>
              <a:gd name="connsiteX8" fmla="*/ 307181 w 1469231"/>
              <a:gd name="connsiteY8" fmla="*/ 361950 h 483092"/>
              <a:gd name="connsiteX9" fmla="*/ 185737 w 1469231"/>
              <a:gd name="connsiteY9" fmla="*/ 316706 h 483092"/>
              <a:gd name="connsiteX10" fmla="*/ 100012 w 1469231"/>
              <a:gd name="connsiteY10" fmla="*/ 269081 h 483092"/>
              <a:gd name="connsiteX11" fmla="*/ 40481 w 1469231"/>
              <a:gd name="connsiteY11" fmla="*/ 216693 h 483092"/>
              <a:gd name="connsiteX12" fmla="*/ 14287 w 1469231"/>
              <a:gd name="connsiteY12" fmla="*/ 185737 h 483092"/>
              <a:gd name="connsiteX13" fmla="*/ 2381 w 1469231"/>
              <a:gd name="connsiteY13" fmla="*/ 159543 h 483092"/>
              <a:gd name="connsiteX14" fmla="*/ 0 w 1469231"/>
              <a:gd name="connsiteY14" fmla="*/ 135731 h 483092"/>
              <a:gd name="connsiteX15" fmla="*/ 9525 w 1469231"/>
              <a:gd name="connsiteY15" fmla="*/ 104775 h 483092"/>
              <a:gd name="connsiteX16" fmla="*/ 28575 w 1469231"/>
              <a:gd name="connsiteY16" fmla="*/ 85725 h 483092"/>
              <a:gd name="connsiteX17" fmla="*/ 78581 w 1469231"/>
              <a:gd name="connsiteY17" fmla="*/ 52387 h 483092"/>
              <a:gd name="connsiteX18" fmla="*/ 133350 w 1469231"/>
              <a:gd name="connsiteY18" fmla="*/ 23812 h 483092"/>
              <a:gd name="connsiteX19" fmla="*/ 180975 w 1469231"/>
              <a:gd name="connsiteY19" fmla="*/ 0 h 483092"/>
              <a:gd name="connsiteX20" fmla="*/ 538162 w 1469231"/>
              <a:gd name="connsiteY20" fmla="*/ 128587 h 483092"/>
              <a:gd name="connsiteX21" fmla="*/ 561975 w 1469231"/>
              <a:gd name="connsiteY21" fmla="*/ 150018 h 483092"/>
              <a:gd name="connsiteX22" fmla="*/ 600075 w 1469231"/>
              <a:gd name="connsiteY22" fmla="*/ 173831 h 483092"/>
              <a:gd name="connsiteX23" fmla="*/ 640556 w 1469231"/>
              <a:gd name="connsiteY23" fmla="*/ 190500 h 483092"/>
              <a:gd name="connsiteX24" fmla="*/ 716756 w 1469231"/>
              <a:gd name="connsiteY24" fmla="*/ 209550 h 483092"/>
              <a:gd name="connsiteX25" fmla="*/ 807244 w 1469231"/>
              <a:gd name="connsiteY25" fmla="*/ 221456 h 483092"/>
              <a:gd name="connsiteX26" fmla="*/ 914400 w 1469231"/>
              <a:gd name="connsiteY26" fmla="*/ 240506 h 483092"/>
              <a:gd name="connsiteX27" fmla="*/ 1040606 w 1469231"/>
              <a:gd name="connsiteY27" fmla="*/ 252412 h 483092"/>
              <a:gd name="connsiteX28" fmla="*/ 1195387 w 1469231"/>
              <a:gd name="connsiteY28" fmla="*/ 259556 h 483092"/>
              <a:gd name="connsiteX29" fmla="*/ 1366837 w 1469231"/>
              <a:gd name="connsiteY29" fmla="*/ 261937 h 483092"/>
              <a:gd name="connsiteX0" fmla="*/ 1366837 w 1469231"/>
              <a:gd name="connsiteY0" fmla="*/ 261937 h 483092"/>
              <a:gd name="connsiteX1" fmla="*/ 1469231 w 1469231"/>
              <a:gd name="connsiteY1" fmla="*/ 461962 h 483092"/>
              <a:gd name="connsiteX2" fmla="*/ 1036468 w 1469231"/>
              <a:gd name="connsiteY2" fmla="*/ 483092 h 483092"/>
              <a:gd name="connsiteX3" fmla="*/ 997744 w 1469231"/>
              <a:gd name="connsiteY3" fmla="*/ 481012 h 483092"/>
              <a:gd name="connsiteX4" fmla="*/ 802481 w 1469231"/>
              <a:gd name="connsiteY4" fmla="*/ 471487 h 483092"/>
              <a:gd name="connsiteX5" fmla="*/ 626269 w 1469231"/>
              <a:gd name="connsiteY5" fmla="*/ 447675 h 483092"/>
              <a:gd name="connsiteX6" fmla="*/ 483394 w 1469231"/>
              <a:gd name="connsiteY6" fmla="*/ 416718 h 483092"/>
              <a:gd name="connsiteX7" fmla="*/ 307181 w 1469231"/>
              <a:gd name="connsiteY7" fmla="*/ 361950 h 483092"/>
              <a:gd name="connsiteX8" fmla="*/ 185737 w 1469231"/>
              <a:gd name="connsiteY8" fmla="*/ 316706 h 483092"/>
              <a:gd name="connsiteX9" fmla="*/ 100012 w 1469231"/>
              <a:gd name="connsiteY9" fmla="*/ 269081 h 483092"/>
              <a:gd name="connsiteX10" fmla="*/ 40481 w 1469231"/>
              <a:gd name="connsiteY10" fmla="*/ 216693 h 483092"/>
              <a:gd name="connsiteX11" fmla="*/ 14287 w 1469231"/>
              <a:gd name="connsiteY11" fmla="*/ 185737 h 483092"/>
              <a:gd name="connsiteX12" fmla="*/ 2381 w 1469231"/>
              <a:gd name="connsiteY12" fmla="*/ 159543 h 483092"/>
              <a:gd name="connsiteX13" fmla="*/ 0 w 1469231"/>
              <a:gd name="connsiteY13" fmla="*/ 135731 h 483092"/>
              <a:gd name="connsiteX14" fmla="*/ 9525 w 1469231"/>
              <a:gd name="connsiteY14" fmla="*/ 104775 h 483092"/>
              <a:gd name="connsiteX15" fmla="*/ 28575 w 1469231"/>
              <a:gd name="connsiteY15" fmla="*/ 85725 h 483092"/>
              <a:gd name="connsiteX16" fmla="*/ 78581 w 1469231"/>
              <a:gd name="connsiteY16" fmla="*/ 52387 h 483092"/>
              <a:gd name="connsiteX17" fmla="*/ 133350 w 1469231"/>
              <a:gd name="connsiteY17" fmla="*/ 23812 h 483092"/>
              <a:gd name="connsiteX18" fmla="*/ 180975 w 1469231"/>
              <a:gd name="connsiteY18" fmla="*/ 0 h 483092"/>
              <a:gd name="connsiteX19" fmla="*/ 538162 w 1469231"/>
              <a:gd name="connsiteY19" fmla="*/ 128587 h 483092"/>
              <a:gd name="connsiteX20" fmla="*/ 561975 w 1469231"/>
              <a:gd name="connsiteY20" fmla="*/ 150018 h 483092"/>
              <a:gd name="connsiteX21" fmla="*/ 600075 w 1469231"/>
              <a:gd name="connsiteY21" fmla="*/ 173831 h 483092"/>
              <a:gd name="connsiteX22" fmla="*/ 640556 w 1469231"/>
              <a:gd name="connsiteY22" fmla="*/ 190500 h 483092"/>
              <a:gd name="connsiteX23" fmla="*/ 716756 w 1469231"/>
              <a:gd name="connsiteY23" fmla="*/ 209550 h 483092"/>
              <a:gd name="connsiteX24" fmla="*/ 807244 w 1469231"/>
              <a:gd name="connsiteY24" fmla="*/ 221456 h 483092"/>
              <a:gd name="connsiteX25" fmla="*/ 914400 w 1469231"/>
              <a:gd name="connsiteY25" fmla="*/ 240506 h 483092"/>
              <a:gd name="connsiteX26" fmla="*/ 1040606 w 1469231"/>
              <a:gd name="connsiteY26" fmla="*/ 252412 h 483092"/>
              <a:gd name="connsiteX27" fmla="*/ 1195387 w 1469231"/>
              <a:gd name="connsiteY27" fmla="*/ 259556 h 483092"/>
              <a:gd name="connsiteX28" fmla="*/ 1366837 w 1469231"/>
              <a:gd name="connsiteY28" fmla="*/ 261937 h 483092"/>
              <a:gd name="connsiteX0" fmla="*/ 1366837 w 1366837"/>
              <a:gd name="connsiteY0" fmla="*/ 261937 h 483092"/>
              <a:gd name="connsiteX1" fmla="*/ 1036468 w 1366837"/>
              <a:gd name="connsiteY1" fmla="*/ 483092 h 483092"/>
              <a:gd name="connsiteX2" fmla="*/ 997744 w 1366837"/>
              <a:gd name="connsiteY2" fmla="*/ 481012 h 483092"/>
              <a:gd name="connsiteX3" fmla="*/ 802481 w 1366837"/>
              <a:gd name="connsiteY3" fmla="*/ 471487 h 483092"/>
              <a:gd name="connsiteX4" fmla="*/ 626269 w 1366837"/>
              <a:gd name="connsiteY4" fmla="*/ 447675 h 483092"/>
              <a:gd name="connsiteX5" fmla="*/ 483394 w 1366837"/>
              <a:gd name="connsiteY5" fmla="*/ 416718 h 483092"/>
              <a:gd name="connsiteX6" fmla="*/ 307181 w 1366837"/>
              <a:gd name="connsiteY6" fmla="*/ 361950 h 483092"/>
              <a:gd name="connsiteX7" fmla="*/ 185737 w 1366837"/>
              <a:gd name="connsiteY7" fmla="*/ 316706 h 483092"/>
              <a:gd name="connsiteX8" fmla="*/ 100012 w 1366837"/>
              <a:gd name="connsiteY8" fmla="*/ 269081 h 483092"/>
              <a:gd name="connsiteX9" fmla="*/ 40481 w 1366837"/>
              <a:gd name="connsiteY9" fmla="*/ 216693 h 483092"/>
              <a:gd name="connsiteX10" fmla="*/ 14287 w 1366837"/>
              <a:gd name="connsiteY10" fmla="*/ 185737 h 483092"/>
              <a:gd name="connsiteX11" fmla="*/ 2381 w 1366837"/>
              <a:gd name="connsiteY11" fmla="*/ 159543 h 483092"/>
              <a:gd name="connsiteX12" fmla="*/ 0 w 1366837"/>
              <a:gd name="connsiteY12" fmla="*/ 135731 h 483092"/>
              <a:gd name="connsiteX13" fmla="*/ 9525 w 1366837"/>
              <a:gd name="connsiteY13" fmla="*/ 104775 h 483092"/>
              <a:gd name="connsiteX14" fmla="*/ 28575 w 1366837"/>
              <a:gd name="connsiteY14" fmla="*/ 85725 h 483092"/>
              <a:gd name="connsiteX15" fmla="*/ 78581 w 1366837"/>
              <a:gd name="connsiteY15" fmla="*/ 52387 h 483092"/>
              <a:gd name="connsiteX16" fmla="*/ 133350 w 1366837"/>
              <a:gd name="connsiteY16" fmla="*/ 23812 h 483092"/>
              <a:gd name="connsiteX17" fmla="*/ 180975 w 1366837"/>
              <a:gd name="connsiteY17" fmla="*/ 0 h 483092"/>
              <a:gd name="connsiteX18" fmla="*/ 538162 w 1366837"/>
              <a:gd name="connsiteY18" fmla="*/ 128587 h 483092"/>
              <a:gd name="connsiteX19" fmla="*/ 561975 w 1366837"/>
              <a:gd name="connsiteY19" fmla="*/ 150018 h 483092"/>
              <a:gd name="connsiteX20" fmla="*/ 600075 w 1366837"/>
              <a:gd name="connsiteY20" fmla="*/ 173831 h 483092"/>
              <a:gd name="connsiteX21" fmla="*/ 640556 w 1366837"/>
              <a:gd name="connsiteY21" fmla="*/ 190500 h 483092"/>
              <a:gd name="connsiteX22" fmla="*/ 716756 w 1366837"/>
              <a:gd name="connsiteY22" fmla="*/ 209550 h 483092"/>
              <a:gd name="connsiteX23" fmla="*/ 807244 w 1366837"/>
              <a:gd name="connsiteY23" fmla="*/ 221456 h 483092"/>
              <a:gd name="connsiteX24" fmla="*/ 914400 w 1366837"/>
              <a:gd name="connsiteY24" fmla="*/ 240506 h 483092"/>
              <a:gd name="connsiteX25" fmla="*/ 1040606 w 1366837"/>
              <a:gd name="connsiteY25" fmla="*/ 252412 h 483092"/>
              <a:gd name="connsiteX26" fmla="*/ 1195387 w 1366837"/>
              <a:gd name="connsiteY26" fmla="*/ 259556 h 483092"/>
              <a:gd name="connsiteX27" fmla="*/ 1366837 w 1366837"/>
              <a:gd name="connsiteY27" fmla="*/ 261937 h 483092"/>
              <a:gd name="connsiteX0" fmla="*/ 1195387 w 1195387"/>
              <a:gd name="connsiteY0" fmla="*/ 259556 h 483092"/>
              <a:gd name="connsiteX1" fmla="*/ 1036468 w 1195387"/>
              <a:gd name="connsiteY1" fmla="*/ 483092 h 483092"/>
              <a:gd name="connsiteX2" fmla="*/ 997744 w 1195387"/>
              <a:gd name="connsiteY2" fmla="*/ 481012 h 483092"/>
              <a:gd name="connsiteX3" fmla="*/ 802481 w 1195387"/>
              <a:gd name="connsiteY3" fmla="*/ 471487 h 483092"/>
              <a:gd name="connsiteX4" fmla="*/ 626269 w 1195387"/>
              <a:gd name="connsiteY4" fmla="*/ 447675 h 483092"/>
              <a:gd name="connsiteX5" fmla="*/ 483394 w 1195387"/>
              <a:gd name="connsiteY5" fmla="*/ 416718 h 483092"/>
              <a:gd name="connsiteX6" fmla="*/ 307181 w 1195387"/>
              <a:gd name="connsiteY6" fmla="*/ 361950 h 483092"/>
              <a:gd name="connsiteX7" fmla="*/ 185737 w 1195387"/>
              <a:gd name="connsiteY7" fmla="*/ 316706 h 483092"/>
              <a:gd name="connsiteX8" fmla="*/ 100012 w 1195387"/>
              <a:gd name="connsiteY8" fmla="*/ 269081 h 483092"/>
              <a:gd name="connsiteX9" fmla="*/ 40481 w 1195387"/>
              <a:gd name="connsiteY9" fmla="*/ 216693 h 483092"/>
              <a:gd name="connsiteX10" fmla="*/ 14287 w 1195387"/>
              <a:gd name="connsiteY10" fmla="*/ 185737 h 483092"/>
              <a:gd name="connsiteX11" fmla="*/ 2381 w 1195387"/>
              <a:gd name="connsiteY11" fmla="*/ 159543 h 483092"/>
              <a:gd name="connsiteX12" fmla="*/ 0 w 1195387"/>
              <a:gd name="connsiteY12" fmla="*/ 135731 h 483092"/>
              <a:gd name="connsiteX13" fmla="*/ 9525 w 1195387"/>
              <a:gd name="connsiteY13" fmla="*/ 104775 h 483092"/>
              <a:gd name="connsiteX14" fmla="*/ 28575 w 1195387"/>
              <a:gd name="connsiteY14" fmla="*/ 85725 h 483092"/>
              <a:gd name="connsiteX15" fmla="*/ 78581 w 1195387"/>
              <a:gd name="connsiteY15" fmla="*/ 52387 h 483092"/>
              <a:gd name="connsiteX16" fmla="*/ 133350 w 1195387"/>
              <a:gd name="connsiteY16" fmla="*/ 23812 h 483092"/>
              <a:gd name="connsiteX17" fmla="*/ 180975 w 1195387"/>
              <a:gd name="connsiteY17" fmla="*/ 0 h 483092"/>
              <a:gd name="connsiteX18" fmla="*/ 538162 w 1195387"/>
              <a:gd name="connsiteY18" fmla="*/ 128587 h 483092"/>
              <a:gd name="connsiteX19" fmla="*/ 561975 w 1195387"/>
              <a:gd name="connsiteY19" fmla="*/ 150018 h 483092"/>
              <a:gd name="connsiteX20" fmla="*/ 600075 w 1195387"/>
              <a:gd name="connsiteY20" fmla="*/ 173831 h 483092"/>
              <a:gd name="connsiteX21" fmla="*/ 640556 w 1195387"/>
              <a:gd name="connsiteY21" fmla="*/ 190500 h 483092"/>
              <a:gd name="connsiteX22" fmla="*/ 716756 w 1195387"/>
              <a:gd name="connsiteY22" fmla="*/ 209550 h 483092"/>
              <a:gd name="connsiteX23" fmla="*/ 807244 w 1195387"/>
              <a:gd name="connsiteY23" fmla="*/ 221456 h 483092"/>
              <a:gd name="connsiteX24" fmla="*/ 914400 w 1195387"/>
              <a:gd name="connsiteY24" fmla="*/ 240506 h 483092"/>
              <a:gd name="connsiteX25" fmla="*/ 1040606 w 1195387"/>
              <a:gd name="connsiteY25" fmla="*/ 252412 h 483092"/>
              <a:gd name="connsiteX26" fmla="*/ 1195387 w 1195387"/>
              <a:gd name="connsiteY26" fmla="*/ 259556 h 483092"/>
              <a:gd name="connsiteX0" fmla="*/ 1040606 w 1040606"/>
              <a:gd name="connsiteY0" fmla="*/ 252412 h 483092"/>
              <a:gd name="connsiteX1" fmla="*/ 1036468 w 1040606"/>
              <a:gd name="connsiteY1" fmla="*/ 483092 h 483092"/>
              <a:gd name="connsiteX2" fmla="*/ 997744 w 1040606"/>
              <a:gd name="connsiteY2" fmla="*/ 481012 h 483092"/>
              <a:gd name="connsiteX3" fmla="*/ 802481 w 1040606"/>
              <a:gd name="connsiteY3" fmla="*/ 471487 h 483092"/>
              <a:gd name="connsiteX4" fmla="*/ 626269 w 1040606"/>
              <a:gd name="connsiteY4" fmla="*/ 447675 h 483092"/>
              <a:gd name="connsiteX5" fmla="*/ 483394 w 1040606"/>
              <a:gd name="connsiteY5" fmla="*/ 416718 h 483092"/>
              <a:gd name="connsiteX6" fmla="*/ 307181 w 1040606"/>
              <a:gd name="connsiteY6" fmla="*/ 361950 h 483092"/>
              <a:gd name="connsiteX7" fmla="*/ 185737 w 1040606"/>
              <a:gd name="connsiteY7" fmla="*/ 316706 h 483092"/>
              <a:gd name="connsiteX8" fmla="*/ 100012 w 1040606"/>
              <a:gd name="connsiteY8" fmla="*/ 269081 h 483092"/>
              <a:gd name="connsiteX9" fmla="*/ 40481 w 1040606"/>
              <a:gd name="connsiteY9" fmla="*/ 216693 h 483092"/>
              <a:gd name="connsiteX10" fmla="*/ 14287 w 1040606"/>
              <a:gd name="connsiteY10" fmla="*/ 185737 h 483092"/>
              <a:gd name="connsiteX11" fmla="*/ 2381 w 1040606"/>
              <a:gd name="connsiteY11" fmla="*/ 159543 h 483092"/>
              <a:gd name="connsiteX12" fmla="*/ 0 w 1040606"/>
              <a:gd name="connsiteY12" fmla="*/ 135731 h 483092"/>
              <a:gd name="connsiteX13" fmla="*/ 9525 w 1040606"/>
              <a:gd name="connsiteY13" fmla="*/ 104775 h 483092"/>
              <a:gd name="connsiteX14" fmla="*/ 28575 w 1040606"/>
              <a:gd name="connsiteY14" fmla="*/ 85725 h 483092"/>
              <a:gd name="connsiteX15" fmla="*/ 78581 w 1040606"/>
              <a:gd name="connsiteY15" fmla="*/ 52387 h 483092"/>
              <a:gd name="connsiteX16" fmla="*/ 133350 w 1040606"/>
              <a:gd name="connsiteY16" fmla="*/ 23812 h 483092"/>
              <a:gd name="connsiteX17" fmla="*/ 180975 w 1040606"/>
              <a:gd name="connsiteY17" fmla="*/ 0 h 483092"/>
              <a:gd name="connsiteX18" fmla="*/ 538162 w 1040606"/>
              <a:gd name="connsiteY18" fmla="*/ 128587 h 483092"/>
              <a:gd name="connsiteX19" fmla="*/ 561975 w 1040606"/>
              <a:gd name="connsiteY19" fmla="*/ 150018 h 483092"/>
              <a:gd name="connsiteX20" fmla="*/ 600075 w 1040606"/>
              <a:gd name="connsiteY20" fmla="*/ 173831 h 483092"/>
              <a:gd name="connsiteX21" fmla="*/ 640556 w 1040606"/>
              <a:gd name="connsiteY21" fmla="*/ 190500 h 483092"/>
              <a:gd name="connsiteX22" fmla="*/ 716756 w 1040606"/>
              <a:gd name="connsiteY22" fmla="*/ 209550 h 483092"/>
              <a:gd name="connsiteX23" fmla="*/ 807244 w 1040606"/>
              <a:gd name="connsiteY23" fmla="*/ 221456 h 483092"/>
              <a:gd name="connsiteX24" fmla="*/ 914400 w 1040606"/>
              <a:gd name="connsiteY24" fmla="*/ 240506 h 483092"/>
              <a:gd name="connsiteX25" fmla="*/ 1040606 w 1040606"/>
              <a:gd name="connsiteY25" fmla="*/ 252412 h 48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40606" h="483092">
                <a:moveTo>
                  <a:pt x="1040606" y="252412"/>
                </a:moveTo>
                <a:cubicBezTo>
                  <a:pt x="1039227" y="329305"/>
                  <a:pt x="1037847" y="406199"/>
                  <a:pt x="1036468" y="483092"/>
                </a:cubicBezTo>
                <a:lnTo>
                  <a:pt x="997744" y="481012"/>
                </a:lnTo>
                <a:lnTo>
                  <a:pt x="802481" y="471487"/>
                </a:lnTo>
                <a:lnTo>
                  <a:pt x="626269" y="447675"/>
                </a:lnTo>
                <a:lnTo>
                  <a:pt x="483394" y="416718"/>
                </a:lnTo>
                <a:lnTo>
                  <a:pt x="307181" y="361950"/>
                </a:lnTo>
                <a:lnTo>
                  <a:pt x="185737" y="316706"/>
                </a:lnTo>
                <a:lnTo>
                  <a:pt x="100012" y="269081"/>
                </a:lnTo>
                <a:lnTo>
                  <a:pt x="40481" y="216693"/>
                </a:lnTo>
                <a:lnTo>
                  <a:pt x="14287" y="185737"/>
                </a:lnTo>
                <a:lnTo>
                  <a:pt x="2381" y="159543"/>
                </a:lnTo>
                <a:lnTo>
                  <a:pt x="0" y="135731"/>
                </a:lnTo>
                <a:lnTo>
                  <a:pt x="9525" y="104775"/>
                </a:lnTo>
                <a:lnTo>
                  <a:pt x="28575" y="85725"/>
                </a:lnTo>
                <a:lnTo>
                  <a:pt x="78581" y="52387"/>
                </a:lnTo>
                <a:lnTo>
                  <a:pt x="133350" y="23812"/>
                </a:lnTo>
                <a:lnTo>
                  <a:pt x="180975" y="0"/>
                </a:lnTo>
                <a:lnTo>
                  <a:pt x="538162" y="128587"/>
                </a:lnTo>
                <a:lnTo>
                  <a:pt x="561975" y="150018"/>
                </a:lnTo>
                <a:lnTo>
                  <a:pt x="600075" y="173831"/>
                </a:lnTo>
                <a:lnTo>
                  <a:pt x="640556" y="190500"/>
                </a:lnTo>
                <a:lnTo>
                  <a:pt x="716756" y="209550"/>
                </a:lnTo>
                <a:lnTo>
                  <a:pt x="807244" y="221456"/>
                </a:lnTo>
                <a:lnTo>
                  <a:pt x="914400" y="240506"/>
                </a:lnTo>
                <a:lnTo>
                  <a:pt x="1040606" y="2524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FF1FD4C7-6E77-4AF1-B7F1-1A06C59F48B4}"/>
              </a:ext>
            </a:extLst>
          </p:cNvPr>
          <p:cNvSpPr/>
          <p:nvPr/>
        </p:nvSpPr>
        <p:spPr>
          <a:xfrm rot="16200000">
            <a:off x="5259389" y="5313364"/>
            <a:ext cx="547687" cy="757237"/>
          </a:xfrm>
          <a:custGeom>
            <a:avLst/>
            <a:gdLst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09587 h 1088231"/>
              <a:gd name="connsiteX16" fmla="*/ 2555081 w 2555081"/>
              <a:gd name="connsiteY16" fmla="*/ 540544 h 1088231"/>
              <a:gd name="connsiteX17" fmla="*/ 2545556 w 2555081"/>
              <a:gd name="connsiteY17" fmla="*/ 588169 h 1088231"/>
              <a:gd name="connsiteX18" fmla="*/ 2531269 w 2555081"/>
              <a:gd name="connsiteY18" fmla="*/ 647700 h 1088231"/>
              <a:gd name="connsiteX19" fmla="*/ 2512219 w 2555081"/>
              <a:gd name="connsiteY19" fmla="*/ 690562 h 1088231"/>
              <a:gd name="connsiteX20" fmla="*/ 2464594 w 2555081"/>
              <a:gd name="connsiteY20" fmla="*/ 766762 h 1088231"/>
              <a:gd name="connsiteX21" fmla="*/ 2424112 w 2555081"/>
              <a:gd name="connsiteY21" fmla="*/ 826294 h 1088231"/>
              <a:gd name="connsiteX22" fmla="*/ 2386012 w 2555081"/>
              <a:gd name="connsiteY22" fmla="*/ 864394 h 1088231"/>
              <a:gd name="connsiteX23" fmla="*/ 2350294 w 2555081"/>
              <a:gd name="connsiteY23" fmla="*/ 881062 h 1088231"/>
              <a:gd name="connsiteX24" fmla="*/ 2386012 w 2555081"/>
              <a:gd name="connsiteY24" fmla="*/ 866775 h 1088231"/>
              <a:gd name="connsiteX25" fmla="*/ 2312194 w 2555081"/>
              <a:gd name="connsiteY25" fmla="*/ 902494 h 1088231"/>
              <a:gd name="connsiteX26" fmla="*/ 2240756 w 2555081"/>
              <a:gd name="connsiteY26" fmla="*/ 933450 h 1088231"/>
              <a:gd name="connsiteX27" fmla="*/ 2143125 w 2555081"/>
              <a:gd name="connsiteY27" fmla="*/ 964406 h 1088231"/>
              <a:gd name="connsiteX28" fmla="*/ 2071687 w 2555081"/>
              <a:gd name="connsiteY28" fmla="*/ 983456 h 1088231"/>
              <a:gd name="connsiteX29" fmla="*/ 1888331 w 2555081"/>
              <a:gd name="connsiteY29" fmla="*/ 1026319 h 1088231"/>
              <a:gd name="connsiteX30" fmla="*/ 1702594 w 2555081"/>
              <a:gd name="connsiteY30" fmla="*/ 1047750 h 1088231"/>
              <a:gd name="connsiteX31" fmla="*/ 1469231 w 2555081"/>
              <a:gd name="connsiteY31" fmla="*/ 1069181 h 1088231"/>
              <a:gd name="connsiteX32" fmla="*/ 1245394 w 2555081"/>
              <a:gd name="connsiteY32" fmla="*/ 1083469 h 1088231"/>
              <a:gd name="connsiteX33" fmla="*/ 997744 w 2555081"/>
              <a:gd name="connsiteY33" fmla="*/ 1088231 h 1088231"/>
              <a:gd name="connsiteX34" fmla="*/ 802481 w 2555081"/>
              <a:gd name="connsiteY34" fmla="*/ 1078706 h 1088231"/>
              <a:gd name="connsiteX35" fmla="*/ 626269 w 2555081"/>
              <a:gd name="connsiteY35" fmla="*/ 1054894 h 1088231"/>
              <a:gd name="connsiteX36" fmla="*/ 483394 w 2555081"/>
              <a:gd name="connsiteY36" fmla="*/ 1023937 h 1088231"/>
              <a:gd name="connsiteX37" fmla="*/ 307181 w 2555081"/>
              <a:gd name="connsiteY37" fmla="*/ 969169 h 1088231"/>
              <a:gd name="connsiteX38" fmla="*/ 185737 w 2555081"/>
              <a:gd name="connsiteY38" fmla="*/ 923925 h 1088231"/>
              <a:gd name="connsiteX39" fmla="*/ 100012 w 2555081"/>
              <a:gd name="connsiteY39" fmla="*/ 876300 h 1088231"/>
              <a:gd name="connsiteX40" fmla="*/ 40481 w 2555081"/>
              <a:gd name="connsiteY40" fmla="*/ 823912 h 1088231"/>
              <a:gd name="connsiteX41" fmla="*/ 14287 w 2555081"/>
              <a:gd name="connsiteY41" fmla="*/ 792956 h 1088231"/>
              <a:gd name="connsiteX42" fmla="*/ 2381 w 2555081"/>
              <a:gd name="connsiteY42" fmla="*/ 766762 h 1088231"/>
              <a:gd name="connsiteX43" fmla="*/ 0 w 2555081"/>
              <a:gd name="connsiteY43" fmla="*/ 742950 h 1088231"/>
              <a:gd name="connsiteX44" fmla="*/ 9525 w 2555081"/>
              <a:gd name="connsiteY44" fmla="*/ 711994 h 1088231"/>
              <a:gd name="connsiteX45" fmla="*/ 28575 w 2555081"/>
              <a:gd name="connsiteY45" fmla="*/ 692944 h 1088231"/>
              <a:gd name="connsiteX46" fmla="*/ 78581 w 2555081"/>
              <a:gd name="connsiteY46" fmla="*/ 659606 h 1088231"/>
              <a:gd name="connsiteX47" fmla="*/ 133350 w 2555081"/>
              <a:gd name="connsiteY47" fmla="*/ 631031 h 1088231"/>
              <a:gd name="connsiteX48" fmla="*/ 180975 w 2555081"/>
              <a:gd name="connsiteY48" fmla="*/ 607219 h 1088231"/>
              <a:gd name="connsiteX49" fmla="*/ 202406 w 2555081"/>
              <a:gd name="connsiteY49" fmla="*/ 592931 h 1088231"/>
              <a:gd name="connsiteX50" fmla="*/ 252412 w 2555081"/>
              <a:gd name="connsiteY50" fmla="*/ 547687 h 1088231"/>
              <a:gd name="connsiteX51" fmla="*/ 319087 w 2555081"/>
              <a:gd name="connsiteY51" fmla="*/ 476250 h 1088231"/>
              <a:gd name="connsiteX52" fmla="*/ 440531 w 2555081"/>
              <a:gd name="connsiteY52" fmla="*/ 323850 h 1088231"/>
              <a:gd name="connsiteX53" fmla="*/ 531019 w 2555081"/>
              <a:gd name="connsiteY53" fmla="*/ 185737 h 1088231"/>
              <a:gd name="connsiteX54" fmla="*/ 588169 w 2555081"/>
              <a:gd name="connsiteY54" fmla="*/ 88106 h 1088231"/>
              <a:gd name="connsiteX55" fmla="*/ 621506 w 2555081"/>
              <a:gd name="connsiteY55" fmla="*/ 26194 h 1088231"/>
              <a:gd name="connsiteX56" fmla="*/ 631031 w 2555081"/>
              <a:gd name="connsiteY56" fmla="*/ 9525 h 1088231"/>
              <a:gd name="connsiteX57" fmla="*/ 642937 w 2555081"/>
              <a:gd name="connsiteY57" fmla="*/ 0 h 1088231"/>
              <a:gd name="connsiteX58" fmla="*/ 654844 w 2555081"/>
              <a:gd name="connsiteY58" fmla="*/ 2381 h 1088231"/>
              <a:gd name="connsiteX59" fmla="*/ 666750 w 2555081"/>
              <a:gd name="connsiteY59" fmla="*/ 14287 h 1088231"/>
              <a:gd name="connsiteX60" fmla="*/ 673894 w 2555081"/>
              <a:gd name="connsiteY60" fmla="*/ 35719 h 1088231"/>
              <a:gd name="connsiteX61" fmla="*/ 681037 w 2555081"/>
              <a:gd name="connsiteY61" fmla="*/ 64294 h 1088231"/>
              <a:gd name="connsiteX62" fmla="*/ 676275 w 2555081"/>
              <a:gd name="connsiteY62" fmla="*/ 83344 h 1088231"/>
              <a:gd name="connsiteX63" fmla="*/ 611981 w 2555081"/>
              <a:gd name="connsiteY63" fmla="*/ 252412 h 1088231"/>
              <a:gd name="connsiteX64" fmla="*/ 571500 w 2555081"/>
              <a:gd name="connsiteY64" fmla="*/ 371475 h 1088231"/>
              <a:gd name="connsiteX65" fmla="*/ 550069 w 2555081"/>
              <a:gd name="connsiteY65" fmla="*/ 442912 h 1088231"/>
              <a:gd name="connsiteX66" fmla="*/ 531019 w 2555081"/>
              <a:gd name="connsiteY66" fmla="*/ 490537 h 1088231"/>
              <a:gd name="connsiteX67" fmla="*/ 511969 w 2555081"/>
              <a:gd name="connsiteY67" fmla="*/ 559594 h 1088231"/>
              <a:gd name="connsiteX68" fmla="*/ 502444 w 2555081"/>
              <a:gd name="connsiteY68" fmla="*/ 616744 h 1088231"/>
              <a:gd name="connsiteX69" fmla="*/ 502444 w 2555081"/>
              <a:gd name="connsiteY69" fmla="*/ 647700 h 1088231"/>
              <a:gd name="connsiteX70" fmla="*/ 507206 w 2555081"/>
              <a:gd name="connsiteY70" fmla="*/ 681037 h 1088231"/>
              <a:gd name="connsiteX71" fmla="*/ 519112 w 2555081"/>
              <a:gd name="connsiteY71" fmla="*/ 709612 h 1088231"/>
              <a:gd name="connsiteX72" fmla="*/ 538162 w 2555081"/>
              <a:gd name="connsiteY72" fmla="*/ 735806 h 1088231"/>
              <a:gd name="connsiteX73" fmla="*/ 561975 w 2555081"/>
              <a:gd name="connsiteY73" fmla="*/ 757237 h 1088231"/>
              <a:gd name="connsiteX74" fmla="*/ 600075 w 2555081"/>
              <a:gd name="connsiteY74" fmla="*/ 781050 h 1088231"/>
              <a:gd name="connsiteX75" fmla="*/ 640556 w 2555081"/>
              <a:gd name="connsiteY75" fmla="*/ 797719 h 1088231"/>
              <a:gd name="connsiteX76" fmla="*/ 716756 w 2555081"/>
              <a:gd name="connsiteY76" fmla="*/ 816769 h 1088231"/>
              <a:gd name="connsiteX77" fmla="*/ 807244 w 2555081"/>
              <a:gd name="connsiteY77" fmla="*/ 828675 h 1088231"/>
              <a:gd name="connsiteX78" fmla="*/ 914400 w 2555081"/>
              <a:gd name="connsiteY78" fmla="*/ 847725 h 1088231"/>
              <a:gd name="connsiteX79" fmla="*/ 1040606 w 2555081"/>
              <a:gd name="connsiteY79" fmla="*/ 859631 h 1088231"/>
              <a:gd name="connsiteX80" fmla="*/ 1195387 w 2555081"/>
              <a:gd name="connsiteY80" fmla="*/ 866775 h 1088231"/>
              <a:gd name="connsiteX81" fmla="*/ 1366837 w 2555081"/>
              <a:gd name="connsiteY81" fmla="*/ 869156 h 1088231"/>
              <a:gd name="connsiteX82" fmla="*/ 1485900 w 2555081"/>
              <a:gd name="connsiteY82" fmla="*/ 859631 h 1088231"/>
              <a:gd name="connsiteX83" fmla="*/ 1595437 w 2555081"/>
              <a:gd name="connsiteY83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31269 w 2555081"/>
              <a:gd name="connsiteY13" fmla="*/ 495300 h 1088231"/>
              <a:gd name="connsiteX14" fmla="*/ 2545556 w 2555081"/>
              <a:gd name="connsiteY14" fmla="*/ 497681 h 1088231"/>
              <a:gd name="connsiteX15" fmla="*/ 2555081 w 2555081"/>
              <a:gd name="connsiteY15" fmla="*/ 540544 h 1088231"/>
              <a:gd name="connsiteX16" fmla="*/ 2545556 w 2555081"/>
              <a:gd name="connsiteY16" fmla="*/ 588169 h 1088231"/>
              <a:gd name="connsiteX17" fmla="*/ 2531269 w 2555081"/>
              <a:gd name="connsiteY17" fmla="*/ 647700 h 1088231"/>
              <a:gd name="connsiteX18" fmla="*/ 2512219 w 2555081"/>
              <a:gd name="connsiteY18" fmla="*/ 690562 h 1088231"/>
              <a:gd name="connsiteX19" fmla="*/ 2464594 w 2555081"/>
              <a:gd name="connsiteY19" fmla="*/ 766762 h 1088231"/>
              <a:gd name="connsiteX20" fmla="*/ 2424112 w 2555081"/>
              <a:gd name="connsiteY20" fmla="*/ 826294 h 1088231"/>
              <a:gd name="connsiteX21" fmla="*/ 2386012 w 2555081"/>
              <a:gd name="connsiteY21" fmla="*/ 864394 h 1088231"/>
              <a:gd name="connsiteX22" fmla="*/ 2350294 w 2555081"/>
              <a:gd name="connsiteY22" fmla="*/ 881062 h 1088231"/>
              <a:gd name="connsiteX23" fmla="*/ 2386012 w 2555081"/>
              <a:gd name="connsiteY23" fmla="*/ 866775 h 1088231"/>
              <a:gd name="connsiteX24" fmla="*/ 2312194 w 2555081"/>
              <a:gd name="connsiteY24" fmla="*/ 902494 h 1088231"/>
              <a:gd name="connsiteX25" fmla="*/ 2240756 w 2555081"/>
              <a:gd name="connsiteY25" fmla="*/ 933450 h 1088231"/>
              <a:gd name="connsiteX26" fmla="*/ 2143125 w 2555081"/>
              <a:gd name="connsiteY26" fmla="*/ 964406 h 1088231"/>
              <a:gd name="connsiteX27" fmla="*/ 2071687 w 2555081"/>
              <a:gd name="connsiteY27" fmla="*/ 983456 h 1088231"/>
              <a:gd name="connsiteX28" fmla="*/ 1888331 w 2555081"/>
              <a:gd name="connsiteY28" fmla="*/ 1026319 h 1088231"/>
              <a:gd name="connsiteX29" fmla="*/ 1702594 w 2555081"/>
              <a:gd name="connsiteY29" fmla="*/ 1047750 h 1088231"/>
              <a:gd name="connsiteX30" fmla="*/ 1469231 w 2555081"/>
              <a:gd name="connsiteY30" fmla="*/ 1069181 h 1088231"/>
              <a:gd name="connsiteX31" fmla="*/ 1245394 w 2555081"/>
              <a:gd name="connsiteY31" fmla="*/ 1083469 h 1088231"/>
              <a:gd name="connsiteX32" fmla="*/ 997744 w 2555081"/>
              <a:gd name="connsiteY32" fmla="*/ 1088231 h 1088231"/>
              <a:gd name="connsiteX33" fmla="*/ 802481 w 2555081"/>
              <a:gd name="connsiteY33" fmla="*/ 1078706 h 1088231"/>
              <a:gd name="connsiteX34" fmla="*/ 626269 w 2555081"/>
              <a:gd name="connsiteY34" fmla="*/ 1054894 h 1088231"/>
              <a:gd name="connsiteX35" fmla="*/ 483394 w 2555081"/>
              <a:gd name="connsiteY35" fmla="*/ 1023937 h 1088231"/>
              <a:gd name="connsiteX36" fmla="*/ 307181 w 2555081"/>
              <a:gd name="connsiteY36" fmla="*/ 969169 h 1088231"/>
              <a:gd name="connsiteX37" fmla="*/ 185737 w 2555081"/>
              <a:gd name="connsiteY37" fmla="*/ 923925 h 1088231"/>
              <a:gd name="connsiteX38" fmla="*/ 100012 w 2555081"/>
              <a:gd name="connsiteY38" fmla="*/ 876300 h 1088231"/>
              <a:gd name="connsiteX39" fmla="*/ 40481 w 2555081"/>
              <a:gd name="connsiteY39" fmla="*/ 823912 h 1088231"/>
              <a:gd name="connsiteX40" fmla="*/ 14287 w 2555081"/>
              <a:gd name="connsiteY40" fmla="*/ 792956 h 1088231"/>
              <a:gd name="connsiteX41" fmla="*/ 2381 w 2555081"/>
              <a:gd name="connsiteY41" fmla="*/ 766762 h 1088231"/>
              <a:gd name="connsiteX42" fmla="*/ 0 w 2555081"/>
              <a:gd name="connsiteY42" fmla="*/ 742950 h 1088231"/>
              <a:gd name="connsiteX43" fmla="*/ 9525 w 2555081"/>
              <a:gd name="connsiteY43" fmla="*/ 711994 h 1088231"/>
              <a:gd name="connsiteX44" fmla="*/ 28575 w 2555081"/>
              <a:gd name="connsiteY44" fmla="*/ 692944 h 1088231"/>
              <a:gd name="connsiteX45" fmla="*/ 78581 w 2555081"/>
              <a:gd name="connsiteY45" fmla="*/ 659606 h 1088231"/>
              <a:gd name="connsiteX46" fmla="*/ 133350 w 2555081"/>
              <a:gd name="connsiteY46" fmla="*/ 631031 h 1088231"/>
              <a:gd name="connsiteX47" fmla="*/ 180975 w 2555081"/>
              <a:gd name="connsiteY47" fmla="*/ 607219 h 1088231"/>
              <a:gd name="connsiteX48" fmla="*/ 202406 w 2555081"/>
              <a:gd name="connsiteY48" fmla="*/ 592931 h 1088231"/>
              <a:gd name="connsiteX49" fmla="*/ 252412 w 2555081"/>
              <a:gd name="connsiteY49" fmla="*/ 547687 h 1088231"/>
              <a:gd name="connsiteX50" fmla="*/ 319087 w 2555081"/>
              <a:gd name="connsiteY50" fmla="*/ 476250 h 1088231"/>
              <a:gd name="connsiteX51" fmla="*/ 440531 w 2555081"/>
              <a:gd name="connsiteY51" fmla="*/ 323850 h 1088231"/>
              <a:gd name="connsiteX52" fmla="*/ 531019 w 2555081"/>
              <a:gd name="connsiteY52" fmla="*/ 185737 h 1088231"/>
              <a:gd name="connsiteX53" fmla="*/ 588169 w 2555081"/>
              <a:gd name="connsiteY53" fmla="*/ 88106 h 1088231"/>
              <a:gd name="connsiteX54" fmla="*/ 621506 w 2555081"/>
              <a:gd name="connsiteY54" fmla="*/ 26194 h 1088231"/>
              <a:gd name="connsiteX55" fmla="*/ 631031 w 2555081"/>
              <a:gd name="connsiteY55" fmla="*/ 9525 h 1088231"/>
              <a:gd name="connsiteX56" fmla="*/ 642937 w 2555081"/>
              <a:gd name="connsiteY56" fmla="*/ 0 h 1088231"/>
              <a:gd name="connsiteX57" fmla="*/ 654844 w 2555081"/>
              <a:gd name="connsiteY57" fmla="*/ 2381 h 1088231"/>
              <a:gd name="connsiteX58" fmla="*/ 666750 w 2555081"/>
              <a:gd name="connsiteY58" fmla="*/ 14287 h 1088231"/>
              <a:gd name="connsiteX59" fmla="*/ 673894 w 2555081"/>
              <a:gd name="connsiteY59" fmla="*/ 35719 h 1088231"/>
              <a:gd name="connsiteX60" fmla="*/ 681037 w 2555081"/>
              <a:gd name="connsiteY60" fmla="*/ 64294 h 1088231"/>
              <a:gd name="connsiteX61" fmla="*/ 676275 w 2555081"/>
              <a:gd name="connsiteY61" fmla="*/ 83344 h 1088231"/>
              <a:gd name="connsiteX62" fmla="*/ 611981 w 2555081"/>
              <a:gd name="connsiteY62" fmla="*/ 252412 h 1088231"/>
              <a:gd name="connsiteX63" fmla="*/ 571500 w 2555081"/>
              <a:gd name="connsiteY63" fmla="*/ 371475 h 1088231"/>
              <a:gd name="connsiteX64" fmla="*/ 550069 w 2555081"/>
              <a:gd name="connsiteY64" fmla="*/ 442912 h 1088231"/>
              <a:gd name="connsiteX65" fmla="*/ 531019 w 2555081"/>
              <a:gd name="connsiteY65" fmla="*/ 490537 h 1088231"/>
              <a:gd name="connsiteX66" fmla="*/ 511969 w 2555081"/>
              <a:gd name="connsiteY66" fmla="*/ 559594 h 1088231"/>
              <a:gd name="connsiteX67" fmla="*/ 502444 w 2555081"/>
              <a:gd name="connsiteY67" fmla="*/ 616744 h 1088231"/>
              <a:gd name="connsiteX68" fmla="*/ 502444 w 2555081"/>
              <a:gd name="connsiteY68" fmla="*/ 647700 h 1088231"/>
              <a:gd name="connsiteX69" fmla="*/ 507206 w 2555081"/>
              <a:gd name="connsiteY69" fmla="*/ 681037 h 1088231"/>
              <a:gd name="connsiteX70" fmla="*/ 519112 w 2555081"/>
              <a:gd name="connsiteY70" fmla="*/ 709612 h 1088231"/>
              <a:gd name="connsiteX71" fmla="*/ 538162 w 2555081"/>
              <a:gd name="connsiteY71" fmla="*/ 735806 h 1088231"/>
              <a:gd name="connsiteX72" fmla="*/ 561975 w 2555081"/>
              <a:gd name="connsiteY72" fmla="*/ 757237 h 1088231"/>
              <a:gd name="connsiteX73" fmla="*/ 600075 w 2555081"/>
              <a:gd name="connsiteY73" fmla="*/ 781050 h 1088231"/>
              <a:gd name="connsiteX74" fmla="*/ 640556 w 2555081"/>
              <a:gd name="connsiteY74" fmla="*/ 797719 h 1088231"/>
              <a:gd name="connsiteX75" fmla="*/ 716756 w 2555081"/>
              <a:gd name="connsiteY75" fmla="*/ 816769 h 1088231"/>
              <a:gd name="connsiteX76" fmla="*/ 807244 w 2555081"/>
              <a:gd name="connsiteY76" fmla="*/ 828675 h 1088231"/>
              <a:gd name="connsiteX77" fmla="*/ 914400 w 2555081"/>
              <a:gd name="connsiteY77" fmla="*/ 847725 h 1088231"/>
              <a:gd name="connsiteX78" fmla="*/ 1040606 w 2555081"/>
              <a:gd name="connsiteY78" fmla="*/ 859631 h 1088231"/>
              <a:gd name="connsiteX79" fmla="*/ 1195387 w 2555081"/>
              <a:gd name="connsiteY79" fmla="*/ 866775 h 1088231"/>
              <a:gd name="connsiteX80" fmla="*/ 1366837 w 2555081"/>
              <a:gd name="connsiteY80" fmla="*/ 869156 h 1088231"/>
              <a:gd name="connsiteX81" fmla="*/ 1485900 w 2555081"/>
              <a:gd name="connsiteY81" fmla="*/ 859631 h 1088231"/>
              <a:gd name="connsiteX82" fmla="*/ 1595437 w 2555081"/>
              <a:gd name="connsiteY82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14600 w 2555081"/>
              <a:gd name="connsiteY12" fmla="*/ 502444 h 1088231"/>
              <a:gd name="connsiteX13" fmla="*/ 2545556 w 2555081"/>
              <a:gd name="connsiteY13" fmla="*/ 497681 h 1088231"/>
              <a:gd name="connsiteX14" fmla="*/ 2555081 w 2555081"/>
              <a:gd name="connsiteY14" fmla="*/ 540544 h 1088231"/>
              <a:gd name="connsiteX15" fmla="*/ 2545556 w 2555081"/>
              <a:gd name="connsiteY15" fmla="*/ 588169 h 1088231"/>
              <a:gd name="connsiteX16" fmla="*/ 2531269 w 2555081"/>
              <a:gd name="connsiteY16" fmla="*/ 647700 h 1088231"/>
              <a:gd name="connsiteX17" fmla="*/ 2512219 w 2555081"/>
              <a:gd name="connsiteY17" fmla="*/ 690562 h 1088231"/>
              <a:gd name="connsiteX18" fmla="*/ 2464594 w 2555081"/>
              <a:gd name="connsiteY18" fmla="*/ 766762 h 1088231"/>
              <a:gd name="connsiteX19" fmla="*/ 2424112 w 2555081"/>
              <a:gd name="connsiteY19" fmla="*/ 826294 h 1088231"/>
              <a:gd name="connsiteX20" fmla="*/ 2386012 w 2555081"/>
              <a:gd name="connsiteY20" fmla="*/ 864394 h 1088231"/>
              <a:gd name="connsiteX21" fmla="*/ 2350294 w 2555081"/>
              <a:gd name="connsiteY21" fmla="*/ 881062 h 1088231"/>
              <a:gd name="connsiteX22" fmla="*/ 2386012 w 2555081"/>
              <a:gd name="connsiteY22" fmla="*/ 866775 h 1088231"/>
              <a:gd name="connsiteX23" fmla="*/ 2312194 w 2555081"/>
              <a:gd name="connsiteY23" fmla="*/ 902494 h 1088231"/>
              <a:gd name="connsiteX24" fmla="*/ 2240756 w 2555081"/>
              <a:gd name="connsiteY24" fmla="*/ 933450 h 1088231"/>
              <a:gd name="connsiteX25" fmla="*/ 2143125 w 2555081"/>
              <a:gd name="connsiteY25" fmla="*/ 964406 h 1088231"/>
              <a:gd name="connsiteX26" fmla="*/ 2071687 w 2555081"/>
              <a:gd name="connsiteY26" fmla="*/ 983456 h 1088231"/>
              <a:gd name="connsiteX27" fmla="*/ 1888331 w 2555081"/>
              <a:gd name="connsiteY27" fmla="*/ 1026319 h 1088231"/>
              <a:gd name="connsiteX28" fmla="*/ 1702594 w 2555081"/>
              <a:gd name="connsiteY28" fmla="*/ 1047750 h 1088231"/>
              <a:gd name="connsiteX29" fmla="*/ 1469231 w 2555081"/>
              <a:gd name="connsiteY29" fmla="*/ 1069181 h 1088231"/>
              <a:gd name="connsiteX30" fmla="*/ 1245394 w 2555081"/>
              <a:gd name="connsiteY30" fmla="*/ 1083469 h 1088231"/>
              <a:gd name="connsiteX31" fmla="*/ 997744 w 2555081"/>
              <a:gd name="connsiteY31" fmla="*/ 1088231 h 1088231"/>
              <a:gd name="connsiteX32" fmla="*/ 802481 w 2555081"/>
              <a:gd name="connsiteY32" fmla="*/ 1078706 h 1088231"/>
              <a:gd name="connsiteX33" fmla="*/ 626269 w 2555081"/>
              <a:gd name="connsiteY33" fmla="*/ 1054894 h 1088231"/>
              <a:gd name="connsiteX34" fmla="*/ 483394 w 2555081"/>
              <a:gd name="connsiteY34" fmla="*/ 1023937 h 1088231"/>
              <a:gd name="connsiteX35" fmla="*/ 307181 w 2555081"/>
              <a:gd name="connsiteY35" fmla="*/ 969169 h 1088231"/>
              <a:gd name="connsiteX36" fmla="*/ 185737 w 2555081"/>
              <a:gd name="connsiteY36" fmla="*/ 923925 h 1088231"/>
              <a:gd name="connsiteX37" fmla="*/ 100012 w 2555081"/>
              <a:gd name="connsiteY37" fmla="*/ 876300 h 1088231"/>
              <a:gd name="connsiteX38" fmla="*/ 40481 w 2555081"/>
              <a:gd name="connsiteY38" fmla="*/ 823912 h 1088231"/>
              <a:gd name="connsiteX39" fmla="*/ 14287 w 2555081"/>
              <a:gd name="connsiteY39" fmla="*/ 792956 h 1088231"/>
              <a:gd name="connsiteX40" fmla="*/ 2381 w 2555081"/>
              <a:gd name="connsiteY40" fmla="*/ 766762 h 1088231"/>
              <a:gd name="connsiteX41" fmla="*/ 0 w 2555081"/>
              <a:gd name="connsiteY41" fmla="*/ 742950 h 1088231"/>
              <a:gd name="connsiteX42" fmla="*/ 9525 w 2555081"/>
              <a:gd name="connsiteY42" fmla="*/ 711994 h 1088231"/>
              <a:gd name="connsiteX43" fmla="*/ 28575 w 2555081"/>
              <a:gd name="connsiteY43" fmla="*/ 692944 h 1088231"/>
              <a:gd name="connsiteX44" fmla="*/ 78581 w 2555081"/>
              <a:gd name="connsiteY44" fmla="*/ 659606 h 1088231"/>
              <a:gd name="connsiteX45" fmla="*/ 133350 w 2555081"/>
              <a:gd name="connsiteY45" fmla="*/ 631031 h 1088231"/>
              <a:gd name="connsiteX46" fmla="*/ 180975 w 2555081"/>
              <a:gd name="connsiteY46" fmla="*/ 607219 h 1088231"/>
              <a:gd name="connsiteX47" fmla="*/ 202406 w 2555081"/>
              <a:gd name="connsiteY47" fmla="*/ 592931 h 1088231"/>
              <a:gd name="connsiteX48" fmla="*/ 252412 w 2555081"/>
              <a:gd name="connsiteY48" fmla="*/ 547687 h 1088231"/>
              <a:gd name="connsiteX49" fmla="*/ 319087 w 2555081"/>
              <a:gd name="connsiteY49" fmla="*/ 476250 h 1088231"/>
              <a:gd name="connsiteX50" fmla="*/ 440531 w 2555081"/>
              <a:gd name="connsiteY50" fmla="*/ 323850 h 1088231"/>
              <a:gd name="connsiteX51" fmla="*/ 531019 w 2555081"/>
              <a:gd name="connsiteY51" fmla="*/ 185737 h 1088231"/>
              <a:gd name="connsiteX52" fmla="*/ 588169 w 2555081"/>
              <a:gd name="connsiteY52" fmla="*/ 88106 h 1088231"/>
              <a:gd name="connsiteX53" fmla="*/ 621506 w 2555081"/>
              <a:gd name="connsiteY53" fmla="*/ 26194 h 1088231"/>
              <a:gd name="connsiteX54" fmla="*/ 631031 w 2555081"/>
              <a:gd name="connsiteY54" fmla="*/ 9525 h 1088231"/>
              <a:gd name="connsiteX55" fmla="*/ 642937 w 2555081"/>
              <a:gd name="connsiteY55" fmla="*/ 0 h 1088231"/>
              <a:gd name="connsiteX56" fmla="*/ 654844 w 2555081"/>
              <a:gd name="connsiteY56" fmla="*/ 2381 h 1088231"/>
              <a:gd name="connsiteX57" fmla="*/ 666750 w 2555081"/>
              <a:gd name="connsiteY57" fmla="*/ 14287 h 1088231"/>
              <a:gd name="connsiteX58" fmla="*/ 673894 w 2555081"/>
              <a:gd name="connsiteY58" fmla="*/ 35719 h 1088231"/>
              <a:gd name="connsiteX59" fmla="*/ 681037 w 2555081"/>
              <a:gd name="connsiteY59" fmla="*/ 64294 h 1088231"/>
              <a:gd name="connsiteX60" fmla="*/ 676275 w 2555081"/>
              <a:gd name="connsiteY60" fmla="*/ 83344 h 1088231"/>
              <a:gd name="connsiteX61" fmla="*/ 611981 w 2555081"/>
              <a:gd name="connsiteY61" fmla="*/ 252412 h 1088231"/>
              <a:gd name="connsiteX62" fmla="*/ 571500 w 2555081"/>
              <a:gd name="connsiteY62" fmla="*/ 371475 h 1088231"/>
              <a:gd name="connsiteX63" fmla="*/ 550069 w 2555081"/>
              <a:gd name="connsiteY63" fmla="*/ 442912 h 1088231"/>
              <a:gd name="connsiteX64" fmla="*/ 531019 w 2555081"/>
              <a:gd name="connsiteY64" fmla="*/ 490537 h 1088231"/>
              <a:gd name="connsiteX65" fmla="*/ 511969 w 2555081"/>
              <a:gd name="connsiteY65" fmla="*/ 559594 h 1088231"/>
              <a:gd name="connsiteX66" fmla="*/ 502444 w 2555081"/>
              <a:gd name="connsiteY66" fmla="*/ 616744 h 1088231"/>
              <a:gd name="connsiteX67" fmla="*/ 502444 w 2555081"/>
              <a:gd name="connsiteY67" fmla="*/ 647700 h 1088231"/>
              <a:gd name="connsiteX68" fmla="*/ 507206 w 2555081"/>
              <a:gd name="connsiteY68" fmla="*/ 681037 h 1088231"/>
              <a:gd name="connsiteX69" fmla="*/ 519112 w 2555081"/>
              <a:gd name="connsiteY69" fmla="*/ 709612 h 1088231"/>
              <a:gd name="connsiteX70" fmla="*/ 538162 w 2555081"/>
              <a:gd name="connsiteY70" fmla="*/ 735806 h 1088231"/>
              <a:gd name="connsiteX71" fmla="*/ 561975 w 2555081"/>
              <a:gd name="connsiteY71" fmla="*/ 757237 h 1088231"/>
              <a:gd name="connsiteX72" fmla="*/ 600075 w 2555081"/>
              <a:gd name="connsiteY72" fmla="*/ 781050 h 1088231"/>
              <a:gd name="connsiteX73" fmla="*/ 640556 w 2555081"/>
              <a:gd name="connsiteY73" fmla="*/ 797719 h 1088231"/>
              <a:gd name="connsiteX74" fmla="*/ 716756 w 2555081"/>
              <a:gd name="connsiteY74" fmla="*/ 816769 h 1088231"/>
              <a:gd name="connsiteX75" fmla="*/ 807244 w 2555081"/>
              <a:gd name="connsiteY75" fmla="*/ 828675 h 1088231"/>
              <a:gd name="connsiteX76" fmla="*/ 914400 w 2555081"/>
              <a:gd name="connsiteY76" fmla="*/ 847725 h 1088231"/>
              <a:gd name="connsiteX77" fmla="*/ 1040606 w 2555081"/>
              <a:gd name="connsiteY77" fmla="*/ 859631 h 1088231"/>
              <a:gd name="connsiteX78" fmla="*/ 1195387 w 2555081"/>
              <a:gd name="connsiteY78" fmla="*/ 866775 h 1088231"/>
              <a:gd name="connsiteX79" fmla="*/ 1366837 w 2555081"/>
              <a:gd name="connsiteY79" fmla="*/ 869156 h 1088231"/>
              <a:gd name="connsiteX80" fmla="*/ 1485900 w 2555081"/>
              <a:gd name="connsiteY80" fmla="*/ 859631 h 1088231"/>
              <a:gd name="connsiteX81" fmla="*/ 1595437 w 2555081"/>
              <a:gd name="connsiteY81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45556 w 2555081"/>
              <a:gd name="connsiteY12" fmla="*/ 497681 h 1088231"/>
              <a:gd name="connsiteX13" fmla="*/ 2555081 w 2555081"/>
              <a:gd name="connsiteY13" fmla="*/ 540544 h 1088231"/>
              <a:gd name="connsiteX14" fmla="*/ 2545556 w 2555081"/>
              <a:gd name="connsiteY14" fmla="*/ 588169 h 1088231"/>
              <a:gd name="connsiteX15" fmla="*/ 2531269 w 2555081"/>
              <a:gd name="connsiteY15" fmla="*/ 647700 h 1088231"/>
              <a:gd name="connsiteX16" fmla="*/ 2512219 w 2555081"/>
              <a:gd name="connsiteY16" fmla="*/ 690562 h 1088231"/>
              <a:gd name="connsiteX17" fmla="*/ 2464594 w 2555081"/>
              <a:gd name="connsiteY17" fmla="*/ 766762 h 1088231"/>
              <a:gd name="connsiteX18" fmla="*/ 2424112 w 2555081"/>
              <a:gd name="connsiteY18" fmla="*/ 826294 h 1088231"/>
              <a:gd name="connsiteX19" fmla="*/ 2386012 w 2555081"/>
              <a:gd name="connsiteY19" fmla="*/ 864394 h 1088231"/>
              <a:gd name="connsiteX20" fmla="*/ 2350294 w 2555081"/>
              <a:gd name="connsiteY20" fmla="*/ 881062 h 1088231"/>
              <a:gd name="connsiteX21" fmla="*/ 2386012 w 2555081"/>
              <a:gd name="connsiteY21" fmla="*/ 866775 h 1088231"/>
              <a:gd name="connsiteX22" fmla="*/ 2312194 w 2555081"/>
              <a:gd name="connsiteY22" fmla="*/ 902494 h 1088231"/>
              <a:gd name="connsiteX23" fmla="*/ 2240756 w 2555081"/>
              <a:gd name="connsiteY23" fmla="*/ 933450 h 1088231"/>
              <a:gd name="connsiteX24" fmla="*/ 2143125 w 2555081"/>
              <a:gd name="connsiteY24" fmla="*/ 964406 h 1088231"/>
              <a:gd name="connsiteX25" fmla="*/ 2071687 w 2555081"/>
              <a:gd name="connsiteY25" fmla="*/ 983456 h 1088231"/>
              <a:gd name="connsiteX26" fmla="*/ 1888331 w 2555081"/>
              <a:gd name="connsiteY26" fmla="*/ 1026319 h 1088231"/>
              <a:gd name="connsiteX27" fmla="*/ 1702594 w 2555081"/>
              <a:gd name="connsiteY27" fmla="*/ 1047750 h 1088231"/>
              <a:gd name="connsiteX28" fmla="*/ 1469231 w 2555081"/>
              <a:gd name="connsiteY28" fmla="*/ 1069181 h 1088231"/>
              <a:gd name="connsiteX29" fmla="*/ 1245394 w 2555081"/>
              <a:gd name="connsiteY29" fmla="*/ 1083469 h 1088231"/>
              <a:gd name="connsiteX30" fmla="*/ 997744 w 2555081"/>
              <a:gd name="connsiteY30" fmla="*/ 1088231 h 1088231"/>
              <a:gd name="connsiteX31" fmla="*/ 802481 w 2555081"/>
              <a:gd name="connsiteY31" fmla="*/ 1078706 h 1088231"/>
              <a:gd name="connsiteX32" fmla="*/ 626269 w 2555081"/>
              <a:gd name="connsiteY32" fmla="*/ 1054894 h 1088231"/>
              <a:gd name="connsiteX33" fmla="*/ 483394 w 2555081"/>
              <a:gd name="connsiteY33" fmla="*/ 1023937 h 1088231"/>
              <a:gd name="connsiteX34" fmla="*/ 307181 w 2555081"/>
              <a:gd name="connsiteY34" fmla="*/ 969169 h 1088231"/>
              <a:gd name="connsiteX35" fmla="*/ 185737 w 2555081"/>
              <a:gd name="connsiteY35" fmla="*/ 923925 h 1088231"/>
              <a:gd name="connsiteX36" fmla="*/ 100012 w 2555081"/>
              <a:gd name="connsiteY36" fmla="*/ 876300 h 1088231"/>
              <a:gd name="connsiteX37" fmla="*/ 40481 w 2555081"/>
              <a:gd name="connsiteY37" fmla="*/ 823912 h 1088231"/>
              <a:gd name="connsiteX38" fmla="*/ 14287 w 2555081"/>
              <a:gd name="connsiteY38" fmla="*/ 792956 h 1088231"/>
              <a:gd name="connsiteX39" fmla="*/ 2381 w 2555081"/>
              <a:gd name="connsiteY39" fmla="*/ 766762 h 1088231"/>
              <a:gd name="connsiteX40" fmla="*/ 0 w 2555081"/>
              <a:gd name="connsiteY40" fmla="*/ 742950 h 1088231"/>
              <a:gd name="connsiteX41" fmla="*/ 9525 w 2555081"/>
              <a:gd name="connsiteY41" fmla="*/ 711994 h 1088231"/>
              <a:gd name="connsiteX42" fmla="*/ 28575 w 2555081"/>
              <a:gd name="connsiteY42" fmla="*/ 692944 h 1088231"/>
              <a:gd name="connsiteX43" fmla="*/ 78581 w 2555081"/>
              <a:gd name="connsiteY43" fmla="*/ 659606 h 1088231"/>
              <a:gd name="connsiteX44" fmla="*/ 133350 w 2555081"/>
              <a:gd name="connsiteY44" fmla="*/ 631031 h 1088231"/>
              <a:gd name="connsiteX45" fmla="*/ 180975 w 2555081"/>
              <a:gd name="connsiteY45" fmla="*/ 607219 h 1088231"/>
              <a:gd name="connsiteX46" fmla="*/ 202406 w 2555081"/>
              <a:gd name="connsiteY46" fmla="*/ 592931 h 1088231"/>
              <a:gd name="connsiteX47" fmla="*/ 252412 w 2555081"/>
              <a:gd name="connsiteY47" fmla="*/ 547687 h 1088231"/>
              <a:gd name="connsiteX48" fmla="*/ 319087 w 2555081"/>
              <a:gd name="connsiteY48" fmla="*/ 476250 h 1088231"/>
              <a:gd name="connsiteX49" fmla="*/ 440531 w 2555081"/>
              <a:gd name="connsiteY49" fmla="*/ 323850 h 1088231"/>
              <a:gd name="connsiteX50" fmla="*/ 531019 w 2555081"/>
              <a:gd name="connsiteY50" fmla="*/ 185737 h 1088231"/>
              <a:gd name="connsiteX51" fmla="*/ 588169 w 2555081"/>
              <a:gd name="connsiteY51" fmla="*/ 88106 h 1088231"/>
              <a:gd name="connsiteX52" fmla="*/ 621506 w 2555081"/>
              <a:gd name="connsiteY52" fmla="*/ 26194 h 1088231"/>
              <a:gd name="connsiteX53" fmla="*/ 631031 w 2555081"/>
              <a:gd name="connsiteY53" fmla="*/ 9525 h 1088231"/>
              <a:gd name="connsiteX54" fmla="*/ 642937 w 2555081"/>
              <a:gd name="connsiteY54" fmla="*/ 0 h 1088231"/>
              <a:gd name="connsiteX55" fmla="*/ 654844 w 2555081"/>
              <a:gd name="connsiteY55" fmla="*/ 2381 h 1088231"/>
              <a:gd name="connsiteX56" fmla="*/ 666750 w 2555081"/>
              <a:gd name="connsiteY56" fmla="*/ 14287 h 1088231"/>
              <a:gd name="connsiteX57" fmla="*/ 673894 w 2555081"/>
              <a:gd name="connsiteY57" fmla="*/ 35719 h 1088231"/>
              <a:gd name="connsiteX58" fmla="*/ 681037 w 2555081"/>
              <a:gd name="connsiteY58" fmla="*/ 64294 h 1088231"/>
              <a:gd name="connsiteX59" fmla="*/ 676275 w 2555081"/>
              <a:gd name="connsiteY59" fmla="*/ 83344 h 1088231"/>
              <a:gd name="connsiteX60" fmla="*/ 611981 w 2555081"/>
              <a:gd name="connsiteY60" fmla="*/ 252412 h 1088231"/>
              <a:gd name="connsiteX61" fmla="*/ 571500 w 2555081"/>
              <a:gd name="connsiteY61" fmla="*/ 371475 h 1088231"/>
              <a:gd name="connsiteX62" fmla="*/ 550069 w 2555081"/>
              <a:gd name="connsiteY62" fmla="*/ 442912 h 1088231"/>
              <a:gd name="connsiteX63" fmla="*/ 531019 w 2555081"/>
              <a:gd name="connsiteY63" fmla="*/ 490537 h 1088231"/>
              <a:gd name="connsiteX64" fmla="*/ 511969 w 2555081"/>
              <a:gd name="connsiteY64" fmla="*/ 559594 h 1088231"/>
              <a:gd name="connsiteX65" fmla="*/ 502444 w 2555081"/>
              <a:gd name="connsiteY65" fmla="*/ 616744 h 1088231"/>
              <a:gd name="connsiteX66" fmla="*/ 502444 w 2555081"/>
              <a:gd name="connsiteY66" fmla="*/ 647700 h 1088231"/>
              <a:gd name="connsiteX67" fmla="*/ 507206 w 2555081"/>
              <a:gd name="connsiteY67" fmla="*/ 681037 h 1088231"/>
              <a:gd name="connsiteX68" fmla="*/ 519112 w 2555081"/>
              <a:gd name="connsiteY68" fmla="*/ 709612 h 1088231"/>
              <a:gd name="connsiteX69" fmla="*/ 538162 w 2555081"/>
              <a:gd name="connsiteY69" fmla="*/ 735806 h 1088231"/>
              <a:gd name="connsiteX70" fmla="*/ 561975 w 2555081"/>
              <a:gd name="connsiteY70" fmla="*/ 757237 h 1088231"/>
              <a:gd name="connsiteX71" fmla="*/ 600075 w 2555081"/>
              <a:gd name="connsiteY71" fmla="*/ 781050 h 1088231"/>
              <a:gd name="connsiteX72" fmla="*/ 640556 w 2555081"/>
              <a:gd name="connsiteY72" fmla="*/ 797719 h 1088231"/>
              <a:gd name="connsiteX73" fmla="*/ 716756 w 2555081"/>
              <a:gd name="connsiteY73" fmla="*/ 816769 h 1088231"/>
              <a:gd name="connsiteX74" fmla="*/ 807244 w 2555081"/>
              <a:gd name="connsiteY74" fmla="*/ 828675 h 1088231"/>
              <a:gd name="connsiteX75" fmla="*/ 914400 w 2555081"/>
              <a:gd name="connsiteY75" fmla="*/ 847725 h 1088231"/>
              <a:gd name="connsiteX76" fmla="*/ 1040606 w 2555081"/>
              <a:gd name="connsiteY76" fmla="*/ 859631 h 1088231"/>
              <a:gd name="connsiteX77" fmla="*/ 1195387 w 2555081"/>
              <a:gd name="connsiteY77" fmla="*/ 866775 h 1088231"/>
              <a:gd name="connsiteX78" fmla="*/ 1366837 w 2555081"/>
              <a:gd name="connsiteY78" fmla="*/ 869156 h 1088231"/>
              <a:gd name="connsiteX79" fmla="*/ 1485900 w 2555081"/>
              <a:gd name="connsiteY79" fmla="*/ 859631 h 1088231"/>
              <a:gd name="connsiteX80" fmla="*/ 1595437 w 2555081"/>
              <a:gd name="connsiteY80" fmla="*/ 854869 h 1088231"/>
              <a:gd name="connsiteX0" fmla="*/ 1595437 w 2555081"/>
              <a:gd name="connsiteY0" fmla="*/ 854869 h 1088231"/>
              <a:gd name="connsiteX1" fmla="*/ 1800225 w 2555081"/>
              <a:gd name="connsiteY1" fmla="*/ 833437 h 1088231"/>
              <a:gd name="connsiteX2" fmla="*/ 1888331 w 2555081"/>
              <a:gd name="connsiteY2" fmla="*/ 821531 h 1088231"/>
              <a:gd name="connsiteX3" fmla="*/ 2074069 w 2555081"/>
              <a:gd name="connsiteY3" fmla="*/ 797719 h 1088231"/>
              <a:gd name="connsiteX4" fmla="*/ 2202656 w 2555081"/>
              <a:gd name="connsiteY4" fmla="*/ 776287 h 1088231"/>
              <a:gd name="connsiteX5" fmla="*/ 2255044 w 2555081"/>
              <a:gd name="connsiteY5" fmla="*/ 759619 h 1088231"/>
              <a:gd name="connsiteX6" fmla="*/ 2319337 w 2555081"/>
              <a:gd name="connsiteY6" fmla="*/ 723900 h 1088231"/>
              <a:gd name="connsiteX7" fmla="*/ 2388394 w 2555081"/>
              <a:gd name="connsiteY7" fmla="*/ 676275 h 1088231"/>
              <a:gd name="connsiteX8" fmla="*/ 2438400 w 2555081"/>
              <a:gd name="connsiteY8" fmla="*/ 631031 h 1088231"/>
              <a:gd name="connsiteX9" fmla="*/ 2474119 w 2555081"/>
              <a:gd name="connsiteY9" fmla="*/ 588169 h 1088231"/>
              <a:gd name="connsiteX10" fmla="*/ 2497931 w 2555081"/>
              <a:gd name="connsiteY10" fmla="*/ 552450 h 1088231"/>
              <a:gd name="connsiteX11" fmla="*/ 2507456 w 2555081"/>
              <a:gd name="connsiteY11" fmla="*/ 523875 h 1088231"/>
              <a:gd name="connsiteX12" fmla="*/ 2555081 w 2555081"/>
              <a:gd name="connsiteY12" fmla="*/ 540544 h 1088231"/>
              <a:gd name="connsiteX13" fmla="*/ 2545556 w 2555081"/>
              <a:gd name="connsiteY13" fmla="*/ 588169 h 1088231"/>
              <a:gd name="connsiteX14" fmla="*/ 2531269 w 2555081"/>
              <a:gd name="connsiteY14" fmla="*/ 647700 h 1088231"/>
              <a:gd name="connsiteX15" fmla="*/ 2512219 w 2555081"/>
              <a:gd name="connsiteY15" fmla="*/ 690562 h 1088231"/>
              <a:gd name="connsiteX16" fmla="*/ 2464594 w 2555081"/>
              <a:gd name="connsiteY16" fmla="*/ 766762 h 1088231"/>
              <a:gd name="connsiteX17" fmla="*/ 2424112 w 2555081"/>
              <a:gd name="connsiteY17" fmla="*/ 826294 h 1088231"/>
              <a:gd name="connsiteX18" fmla="*/ 2386012 w 2555081"/>
              <a:gd name="connsiteY18" fmla="*/ 864394 h 1088231"/>
              <a:gd name="connsiteX19" fmla="*/ 2350294 w 2555081"/>
              <a:gd name="connsiteY19" fmla="*/ 881062 h 1088231"/>
              <a:gd name="connsiteX20" fmla="*/ 2386012 w 2555081"/>
              <a:gd name="connsiteY20" fmla="*/ 866775 h 1088231"/>
              <a:gd name="connsiteX21" fmla="*/ 2312194 w 2555081"/>
              <a:gd name="connsiteY21" fmla="*/ 902494 h 1088231"/>
              <a:gd name="connsiteX22" fmla="*/ 2240756 w 2555081"/>
              <a:gd name="connsiteY22" fmla="*/ 933450 h 1088231"/>
              <a:gd name="connsiteX23" fmla="*/ 2143125 w 2555081"/>
              <a:gd name="connsiteY23" fmla="*/ 964406 h 1088231"/>
              <a:gd name="connsiteX24" fmla="*/ 2071687 w 2555081"/>
              <a:gd name="connsiteY24" fmla="*/ 983456 h 1088231"/>
              <a:gd name="connsiteX25" fmla="*/ 1888331 w 2555081"/>
              <a:gd name="connsiteY25" fmla="*/ 1026319 h 1088231"/>
              <a:gd name="connsiteX26" fmla="*/ 1702594 w 2555081"/>
              <a:gd name="connsiteY26" fmla="*/ 1047750 h 1088231"/>
              <a:gd name="connsiteX27" fmla="*/ 1469231 w 2555081"/>
              <a:gd name="connsiteY27" fmla="*/ 1069181 h 1088231"/>
              <a:gd name="connsiteX28" fmla="*/ 1245394 w 2555081"/>
              <a:gd name="connsiteY28" fmla="*/ 1083469 h 1088231"/>
              <a:gd name="connsiteX29" fmla="*/ 997744 w 2555081"/>
              <a:gd name="connsiteY29" fmla="*/ 1088231 h 1088231"/>
              <a:gd name="connsiteX30" fmla="*/ 802481 w 2555081"/>
              <a:gd name="connsiteY30" fmla="*/ 1078706 h 1088231"/>
              <a:gd name="connsiteX31" fmla="*/ 626269 w 2555081"/>
              <a:gd name="connsiteY31" fmla="*/ 1054894 h 1088231"/>
              <a:gd name="connsiteX32" fmla="*/ 483394 w 2555081"/>
              <a:gd name="connsiteY32" fmla="*/ 1023937 h 1088231"/>
              <a:gd name="connsiteX33" fmla="*/ 307181 w 2555081"/>
              <a:gd name="connsiteY33" fmla="*/ 969169 h 1088231"/>
              <a:gd name="connsiteX34" fmla="*/ 185737 w 2555081"/>
              <a:gd name="connsiteY34" fmla="*/ 923925 h 1088231"/>
              <a:gd name="connsiteX35" fmla="*/ 100012 w 2555081"/>
              <a:gd name="connsiteY35" fmla="*/ 876300 h 1088231"/>
              <a:gd name="connsiteX36" fmla="*/ 40481 w 2555081"/>
              <a:gd name="connsiteY36" fmla="*/ 823912 h 1088231"/>
              <a:gd name="connsiteX37" fmla="*/ 14287 w 2555081"/>
              <a:gd name="connsiteY37" fmla="*/ 792956 h 1088231"/>
              <a:gd name="connsiteX38" fmla="*/ 2381 w 2555081"/>
              <a:gd name="connsiteY38" fmla="*/ 766762 h 1088231"/>
              <a:gd name="connsiteX39" fmla="*/ 0 w 2555081"/>
              <a:gd name="connsiteY39" fmla="*/ 742950 h 1088231"/>
              <a:gd name="connsiteX40" fmla="*/ 9525 w 2555081"/>
              <a:gd name="connsiteY40" fmla="*/ 711994 h 1088231"/>
              <a:gd name="connsiteX41" fmla="*/ 28575 w 2555081"/>
              <a:gd name="connsiteY41" fmla="*/ 692944 h 1088231"/>
              <a:gd name="connsiteX42" fmla="*/ 78581 w 2555081"/>
              <a:gd name="connsiteY42" fmla="*/ 659606 h 1088231"/>
              <a:gd name="connsiteX43" fmla="*/ 133350 w 2555081"/>
              <a:gd name="connsiteY43" fmla="*/ 631031 h 1088231"/>
              <a:gd name="connsiteX44" fmla="*/ 180975 w 2555081"/>
              <a:gd name="connsiteY44" fmla="*/ 607219 h 1088231"/>
              <a:gd name="connsiteX45" fmla="*/ 202406 w 2555081"/>
              <a:gd name="connsiteY45" fmla="*/ 592931 h 1088231"/>
              <a:gd name="connsiteX46" fmla="*/ 252412 w 2555081"/>
              <a:gd name="connsiteY46" fmla="*/ 547687 h 1088231"/>
              <a:gd name="connsiteX47" fmla="*/ 319087 w 2555081"/>
              <a:gd name="connsiteY47" fmla="*/ 476250 h 1088231"/>
              <a:gd name="connsiteX48" fmla="*/ 440531 w 2555081"/>
              <a:gd name="connsiteY48" fmla="*/ 323850 h 1088231"/>
              <a:gd name="connsiteX49" fmla="*/ 531019 w 2555081"/>
              <a:gd name="connsiteY49" fmla="*/ 185737 h 1088231"/>
              <a:gd name="connsiteX50" fmla="*/ 588169 w 2555081"/>
              <a:gd name="connsiteY50" fmla="*/ 88106 h 1088231"/>
              <a:gd name="connsiteX51" fmla="*/ 621506 w 2555081"/>
              <a:gd name="connsiteY51" fmla="*/ 26194 h 1088231"/>
              <a:gd name="connsiteX52" fmla="*/ 631031 w 2555081"/>
              <a:gd name="connsiteY52" fmla="*/ 9525 h 1088231"/>
              <a:gd name="connsiteX53" fmla="*/ 642937 w 2555081"/>
              <a:gd name="connsiteY53" fmla="*/ 0 h 1088231"/>
              <a:gd name="connsiteX54" fmla="*/ 654844 w 2555081"/>
              <a:gd name="connsiteY54" fmla="*/ 2381 h 1088231"/>
              <a:gd name="connsiteX55" fmla="*/ 666750 w 2555081"/>
              <a:gd name="connsiteY55" fmla="*/ 14287 h 1088231"/>
              <a:gd name="connsiteX56" fmla="*/ 673894 w 2555081"/>
              <a:gd name="connsiteY56" fmla="*/ 35719 h 1088231"/>
              <a:gd name="connsiteX57" fmla="*/ 681037 w 2555081"/>
              <a:gd name="connsiteY57" fmla="*/ 64294 h 1088231"/>
              <a:gd name="connsiteX58" fmla="*/ 676275 w 2555081"/>
              <a:gd name="connsiteY58" fmla="*/ 83344 h 1088231"/>
              <a:gd name="connsiteX59" fmla="*/ 611981 w 2555081"/>
              <a:gd name="connsiteY59" fmla="*/ 252412 h 1088231"/>
              <a:gd name="connsiteX60" fmla="*/ 571500 w 2555081"/>
              <a:gd name="connsiteY60" fmla="*/ 371475 h 1088231"/>
              <a:gd name="connsiteX61" fmla="*/ 550069 w 2555081"/>
              <a:gd name="connsiteY61" fmla="*/ 442912 h 1088231"/>
              <a:gd name="connsiteX62" fmla="*/ 531019 w 2555081"/>
              <a:gd name="connsiteY62" fmla="*/ 490537 h 1088231"/>
              <a:gd name="connsiteX63" fmla="*/ 511969 w 2555081"/>
              <a:gd name="connsiteY63" fmla="*/ 559594 h 1088231"/>
              <a:gd name="connsiteX64" fmla="*/ 502444 w 2555081"/>
              <a:gd name="connsiteY64" fmla="*/ 616744 h 1088231"/>
              <a:gd name="connsiteX65" fmla="*/ 502444 w 2555081"/>
              <a:gd name="connsiteY65" fmla="*/ 647700 h 1088231"/>
              <a:gd name="connsiteX66" fmla="*/ 507206 w 2555081"/>
              <a:gd name="connsiteY66" fmla="*/ 681037 h 1088231"/>
              <a:gd name="connsiteX67" fmla="*/ 519112 w 2555081"/>
              <a:gd name="connsiteY67" fmla="*/ 709612 h 1088231"/>
              <a:gd name="connsiteX68" fmla="*/ 538162 w 2555081"/>
              <a:gd name="connsiteY68" fmla="*/ 735806 h 1088231"/>
              <a:gd name="connsiteX69" fmla="*/ 561975 w 2555081"/>
              <a:gd name="connsiteY69" fmla="*/ 757237 h 1088231"/>
              <a:gd name="connsiteX70" fmla="*/ 600075 w 2555081"/>
              <a:gd name="connsiteY70" fmla="*/ 781050 h 1088231"/>
              <a:gd name="connsiteX71" fmla="*/ 640556 w 2555081"/>
              <a:gd name="connsiteY71" fmla="*/ 797719 h 1088231"/>
              <a:gd name="connsiteX72" fmla="*/ 716756 w 2555081"/>
              <a:gd name="connsiteY72" fmla="*/ 816769 h 1088231"/>
              <a:gd name="connsiteX73" fmla="*/ 807244 w 2555081"/>
              <a:gd name="connsiteY73" fmla="*/ 828675 h 1088231"/>
              <a:gd name="connsiteX74" fmla="*/ 914400 w 2555081"/>
              <a:gd name="connsiteY74" fmla="*/ 847725 h 1088231"/>
              <a:gd name="connsiteX75" fmla="*/ 1040606 w 2555081"/>
              <a:gd name="connsiteY75" fmla="*/ 859631 h 1088231"/>
              <a:gd name="connsiteX76" fmla="*/ 1195387 w 2555081"/>
              <a:gd name="connsiteY76" fmla="*/ 866775 h 1088231"/>
              <a:gd name="connsiteX77" fmla="*/ 1366837 w 2555081"/>
              <a:gd name="connsiteY77" fmla="*/ 869156 h 1088231"/>
              <a:gd name="connsiteX78" fmla="*/ 1485900 w 2555081"/>
              <a:gd name="connsiteY78" fmla="*/ 859631 h 1088231"/>
              <a:gd name="connsiteX79" fmla="*/ 1595437 w 2555081"/>
              <a:gd name="connsiteY79" fmla="*/ 854869 h 1088231"/>
              <a:gd name="connsiteX0" fmla="*/ 1595437 w 2545556"/>
              <a:gd name="connsiteY0" fmla="*/ 854869 h 1088231"/>
              <a:gd name="connsiteX1" fmla="*/ 1800225 w 2545556"/>
              <a:gd name="connsiteY1" fmla="*/ 833437 h 1088231"/>
              <a:gd name="connsiteX2" fmla="*/ 1888331 w 2545556"/>
              <a:gd name="connsiteY2" fmla="*/ 821531 h 1088231"/>
              <a:gd name="connsiteX3" fmla="*/ 2074069 w 2545556"/>
              <a:gd name="connsiteY3" fmla="*/ 797719 h 1088231"/>
              <a:gd name="connsiteX4" fmla="*/ 2202656 w 2545556"/>
              <a:gd name="connsiteY4" fmla="*/ 776287 h 1088231"/>
              <a:gd name="connsiteX5" fmla="*/ 2255044 w 2545556"/>
              <a:gd name="connsiteY5" fmla="*/ 759619 h 1088231"/>
              <a:gd name="connsiteX6" fmla="*/ 2319337 w 2545556"/>
              <a:gd name="connsiteY6" fmla="*/ 723900 h 1088231"/>
              <a:gd name="connsiteX7" fmla="*/ 2388394 w 2545556"/>
              <a:gd name="connsiteY7" fmla="*/ 676275 h 1088231"/>
              <a:gd name="connsiteX8" fmla="*/ 2438400 w 2545556"/>
              <a:gd name="connsiteY8" fmla="*/ 631031 h 1088231"/>
              <a:gd name="connsiteX9" fmla="*/ 2474119 w 2545556"/>
              <a:gd name="connsiteY9" fmla="*/ 588169 h 1088231"/>
              <a:gd name="connsiteX10" fmla="*/ 2497931 w 2545556"/>
              <a:gd name="connsiteY10" fmla="*/ 552450 h 1088231"/>
              <a:gd name="connsiteX11" fmla="*/ 2507456 w 2545556"/>
              <a:gd name="connsiteY11" fmla="*/ 523875 h 1088231"/>
              <a:gd name="connsiteX12" fmla="*/ 2545556 w 2545556"/>
              <a:gd name="connsiteY12" fmla="*/ 588169 h 1088231"/>
              <a:gd name="connsiteX13" fmla="*/ 2531269 w 2545556"/>
              <a:gd name="connsiteY13" fmla="*/ 647700 h 1088231"/>
              <a:gd name="connsiteX14" fmla="*/ 2512219 w 2545556"/>
              <a:gd name="connsiteY14" fmla="*/ 690562 h 1088231"/>
              <a:gd name="connsiteX15" fmla="*/ 2464594 w 2545556"/>
              <a:gd name="connsiteY15" fmla="*/ 766762 h 1088231"/>
              <a:gd name="connsiteX16" fmla="*/ 2424112 w 2545556"/>
              <a:gd name="connsiteY16" fmla="*/ 826294 h 1088231"/>
              <a:gd name="connsiteX17" fmla="*/ 2386012 w 2545556"/>
              <a:gd name="connsiteY17" fmla="*/ 864394 h 1088231"/>
              <a:gd name="connsiteX18" fmla="*/ 2350294 w 2545556"/>
              <a:gd name="connsiteY18" fmla="*/ 881062 h 1088231"/>
              <a:gd name="connsiteX19" fmla="*/ 2386012 w 2545556"/>
              <a:gd name="connsiteY19" fmla="*/ 866775 h 1088231"/>
              <a:gd name="connsiteX20" fmla="*/ 2312194 w 2545556"/>
              <a:gd name="connsiteY20" fmla="*/ 902494 h 1088231"/>
              <a:gd name="connsiteX21" fmla="*/ 2240756 w 2545556"/>
              <a:gd name="connsiteY21" fmla="*/ 933450 h 1088231"/>
              <a:gd name="connsiteX22" fmla="*/ 2143125 w 2545556"/>
              <a:gd name="connsiteY22" fmla="*/ 964406 h 1088231"/>
              <a:gd name="connsiteX23" fmla="*/ 2071687 w 2545556"/>
              <a:gd name="connsiteY23" fmla="*/ 983456 h 1088231"/>
              <a:gd name="connsiteX24" fmla="*/ 1888331 w 2545556"/>
              <a:gd name="connsiteY24" fmla="*/ 1026319 h 1088231"/>
              <a:gd name="connsiteX25" fmla="*/ 1702594 w 2545556"/>
              <a:gd name="connsiteY25" fmla="*/ 1047750 h 1088231"/>
              <a:gd name="connsiteX26" fmla="*/ 1469231 w 2545556"/>
              <a:gd name="connsiteY26" fmla="*/ 1069181 h 1088231"/>
              <a:gd name="connsiteX27" fmla="*/ 1245394 w 2545556"/>
              <a:gd name="connsiteY27" fmla="*/ 1083469 h 1088231"/>
              <a:gd name="connsiteX28" fmla="*/ 997744 w 2545556"/>
              <a:gd name="connsiteY28" fmla="*/ 1088231 h 1088231"/>
              <a:gd name="connsiteX29" fmla="*/ 802481 w 2545556"/>
              <a:gd name="connsiteY29" fmla="*/ 1078706 h 1088231"/>
              <a:gd name="connsiteX30" fmla="*/ 626269 w 2545556"/>
              <a:gd name="connsiteY30" fmla="*/ 1054894 h 1088231"/>
              <a:gd name="connsiteX31" fmla="*/ 483394 w 2545556"/>
              <a:gd name="connsiteY31" fmla="*/ 1023937 h 1088231"/>
              <a:gd name="connsiteX32" fmla="*/ 307181 w 2545556"/>
              <a:gd name="connsiteY32" fmla="*/ 969169 h 1088231"/>
              <a:gd name="connsiteX33" fmla="*/ 185737 w 2545556"/>
              <a:gd name="connsiteY33" fmla="*/ 923925 h 1088231"/>
              <a:gd name="connsiteX34" fmla="*/ 100012 w 2545556"/>
              <a:gd name="connsiteY34" fmla="*/ 876300 h 1088231"/>
              <a:gd name="connsiteX35" fmla="*/ 40481 w 2545556"/>
              <a:gd name="connsiteY35" fmla="*/ 823912 h 1088231"/>
              <a:gd name="connsiteX36" fmla="*/ 14287 w 2545556"/>
              <a:gd name="connsiteY36" fmla="*/ 792956 h 1088231"/>
              <a:gd name="connsiteX37" fmla="*/ 2381 w 2545556"/>
              <a:gd name="connsiteY37" fmla="*/ 766762 h 1088231"/>
              <a:gd name="connsiteX38" fmla="*/ 0 w 2545556"/>
              <a:gd name="connsiteY38" fmla="*/ 742950 h 1088231"/>
              <a:gd name="connsiteX39" fmla="*/ 9525 w 2545556"/>
              <a:gd name="connsiteY39" fmla="*/ 711994 h 1088231"/>
              <a:gd name="connsiteX40" fmla="*/ 28575 w 2545556"/>
              <a:gd name="connsiteY40" fmla="*/ 692944 h 1088231"/>
              <a:gd name="connsiteX41" fmla="*/ 78581 w 2545556"/>
              <a:gd name="connsiteY41" fmla="*/ 659606 h 1088231"/>
              <a:gd name="connsiteX42" fmla="*/ 133350 w 2545556"/>
              <a:gd name="connsiteY42" fmla="*/ 631031 h 1088231"/>
              <a:gd name="connsiteX43" fmla="*/ 180975 w 2545556"/>
              <a:gd name="connsiteY43" fmla="*/ 607219 h 1088231"/>
              <a:gd name="connsiteX44" fmla="*/ 202406 w 2545556"/>
              <a:gd name="connsiteY44" fmla="*/ 592931 h 1088231"/>
              <a:gd name="connsiteX45" fmla="*/ 252412 w 2545556"/>
              <a:gd name="connsiteY45" fmla="*/ 547687 h 1088231"/>
              <a:gd name="connsiteX46" fmla="*/ 319087 w 2545556"/>
              <a:gd name="connsiteY46" fmla="*/ 476250 h 1088231"/>
              <a:gd name="connsiteX47" fmla="*/ 440531 w 2545556"/>
              <a:gd name="connsiteY47" fmla="*/ 323850 h 1088231"/>
              <a:gd name="connsiteX48" fmla="*/ 531019 w 2545556"/>
              <a:gd name="connsiteY48" fmla="*/ 185737 h 1088231"/>
              <a:gd name="connsiteX49" fmla="*/ 588169 w 2545556"/>
              <a:gd name="connsiteY49" fmla="*/ 88106 h 1088231"/>
              <a:gd name="connsiteX50" fmla="*/ 621506 w 2545556"/>
              <a:gd name="connsiteY50" fmla="*/ 26194 h 1088231"/>
              <a:gd name="connsiteX51" fmla="*/ 631031 w 2545556"/>
              <a:gd name="connsiteY51" fmla="*/ 9525 h 1088231"/>
              <a:gd name="connsiteX52" fmla="*/ 642937 w 2545556"/>
              <a:gd name="connsiteY52" fmla="*/ 0 h 1088231"/>
              <a:gd name="connsiteX53" fmla="*/ 654844 w 2545556"/>
              <a:gd name="connsiteY53" fmla="*/ 2381 h 1088231"/>
              <a:gd name="connsiteX54" fmla="*/ 666750 w 2545556"/>
              <a:gd name="connsiteY54" fmla="*/ 14287 h 1088231"/>
              <a:gd name="connsiteX55" fmla="*/ 673894 w 2545556"/>
              <a:gd name="connsiteY55" fmla="*/ 35719 h 1088231"/>
              <a:gd name="connsiteX56" fmla="*/ 681037 w 2545556"/>
              <a:gd name="connsiteY56" fmla="*/ 64294 h 1088231"/>
              <a:gd name="connsiteX57" fmla="*/ 676275 w 2545556"/>
              <a:gd name="connsiteY57" fmla="*/ 83344 h 1088231"/>
              <a:gd name="connsiteX58" fmla="*/ 611981 w 2545556"/>
              <a:gd name="connsiteY58" fmla="*/ 252412 h 1088231"/>
              <a:gd name="connsiteX59" fmla="*/ 571500 w 2545556"/>
              <a:gd name="connsiteY59" fmla="*/ 371475 h 1088231"/>
              <a:gd name="connsiteX60" fmla="*/ 550069 w 2545556"/>
              <a:gd name="connsiteY60" fmla="*/ 442912 h 1088231"/>
              <a:gd name="connsiteX61" fmla="*/ 531019 w 2545556"/>
              <a:gd name="connsiteY61" fmla="*/ 490537 h 1088231"/>
              <a:gd name="connsiteX62" fmla="*/ 511969 w 2545556"/>
              <a:gd name="connsiteY62" fmla="*/ 559594 h 1088231"/>
              <a:gd name="connsiteX63" fmla="*/ 502444 w 2545556"/>
              <a:gd name="connsiteY63" fmla="*/ 616744 h 1088231"/>
              <a:gd name="connsiteX64" fmla="*/ 502444 w 2545556"/>
              <a:gd name="connsiteY64" fmla="*/ 647700 h 1088231"/>
              <a:gd name="connsiteX65" fmla="*/ 507206 w 2545556"/>
              <a:gd name="connsiteY65" fmla="*/ 681037 h 1088231"/>
              <a:gd name="connsiteX66" fmla="*/ 519112 w 2545556"/>
              <a:gd name="connsiteY66" fmla="*/ 709612 h 1088231"/>
              <a:gd name="connsiteX67" fmla="*/ 538162 w 2545556"/>
              <a:gd name="connsiteY67" fmla="*/ 735806 h 1088231"/>
              <a:gd name="connsiteX68" fmla="*/ 561975 w 2545556"/>
              <a:gd name="connsiteY68" fmla="*/ 757237 h 1088231"/>
              <a:gd name="connsiteX69" fmla="*/ 600075 w 2545556"/>
              <a:gd name="connsiteY69" fmla="*/ 781050 h 1088231"/>
              <a:gd name="connsiteX70" fmla="*/ 640556 w 2545556"/>
              <a:gd name="connsiteY70" fmla="*/ 797719 h 1088231"/>
              <a:gd name="connsiteX71" fmla="*/ 716756 w 2545556"/>
              <a:gd name="connsiteY71" fmla="*/ 816769 h 1088231"/>
              <a:gd name="connsiteX72" fmla="*/ 807244 w 2545556"/>
              <a:gd name="connsiteY72" fmla="*/ 828675 h 1088231"/>
              <a:gd name="connsiteX73" fmla="*/ 914400 w 2545556"/>
              <a:gd name="connsiteY73" fmla="*/ 847725 h 1088231"/>
              <a:gd name="connsiteX74" fmla="*/ 1040606 w 2545556"/>
              <a:gd name="connsiteY74" fmla="*/ 859631 h 1088231"/>
              <a:gd name="connsiteX75" fmla="*/ 1195387 w 2545556"/>
              <a:gd name="connsiteY75" fmla="*/ 866775 h 1088231"/>
              <a:gd name="connsiteX76" fmla="*/ 1366837 w 2545556"/>
              <a:gd name="connsiteY76" fmla="*/ 869156 h 1088231"/>
              <a:gd name="connsiteX77" fmla="*/ 1485900 w 2545556"/>
              <a:gd name="connsiteY77" fmla="*/ 859631 h 1088231"/>
              <a:gd name="connsiteX78" fmla="*/ 1595437 w 2545556"/>
              <a:gd name="connsiteY78" fmla="*/ 854869 h 1088231"/>
              <a:gd name="connsiteX0" fmla="*/ 1595437 w 2545556"/>
              <a:gd name="connsiteY0" fmla="*/ 854869 h 1088231"/>
              <a:gd name="connsiteX1" fmla="*/ 1800225 w 2545556"/>
              <a:gd name="connsiteY1" fmla="*/ 833437 h 1088231"/>
              <a:gd name="connsiteX2" fmla="*/ 1888331 w 2545556"/>
              <a:gd name="connsiteY2" fmla="*/ 821531 h 1088231"/>
              <a:gd name="connsiteX3" fmla="*/ 2074069 w 2545556"/>
              <a:gd name="connsiteY3" fmla="*/ 797719 h 1088231"/>
              <a:gd name="connsiteX4" fmla="*/ 2202656 w 2545556"/>
              <a:gd name="connsiteY4" fmla="*/ 776287 h 1088231"/>
              <a:gd name="connsiteX5" fmla="*/ 2255044 w 2545556"/>
              <a:gd name="connsiteY5" fmla="*/ 759619 h 1088231"/>
              <a:gd name="connsiteX6" fmla="*/ 2319337 w 2545556"/>
              <a:gd name="connsiteY6" fmla="*/ 723900 h 1088231"/>
              <a:gd name="connsiteX7" fmla="*/ 2388394 w 2545556"/>
              <a:gd name="connsiteY7" fmla="*/ 676275 h 1088231"/>
              <a:gd name="connsiteX8" fmla="*/ 2438400 w 2545556"/>
              <a:gd name="connsiteY8" fmla="*/ 631031 h 1088231"/>
              <a:gd name="connsiteX9" fmla="*/ 2474119 w 2545556"/>
              <a:gd name="connsiteY9" fmla="*/ 588169 h 1088231"/>
              <a:gd name="connsiteX10" fmla="*/ 2497931 w 2545556"/>
              <a:gd name="connsiteY10" fmla="*/ 552450 h 1088231"/>
              <a:gd name="connsiteX11" fmla="*/ 2545556 w 2545556"/>
              <a:gd name="connsiteY11" fmla="*/ 588169 h 1088231"/>
              <a:gd name="connsiteX12" fmla="*/ 2531269 w 2545556"/>
              <a:gd name="connsiteY12" fmla="*/ 647700 h 1088231"/>
              <a:gd name="connsiteX13" fmla="*/ 2512219 w 2545556"/>
              <a:gd name="connsiteY13" fmla="*/ 690562 h 1088231"/>
              <a:gd name="connsiteX14" fmla="*/ 2464594 w 2545556"/>
              <a:gd name="connsiteY14" fmla="*/ 766762 h 1088231"/>
              <a:gd name="connsiteX15" fmla="*/ 2424112 w 2545556"/>
              <a:gd name="connsiteY15" fmla="*/ 826294 h 1088231"/>
              <a:gd name="connsiteX16" fmla="*/ 2386012 w 2545556"/>
              <a:gd name="connsiteY16" fmla="*/ 864394 h 1088231"/>
              <a:gd name="connsiteX17" fmla="*/ 2350294 w 2545556"/>
              <a:gd name="connsiteY17" fmla="*/ 881062 h 1088231"/>
              <a:gd name="connsiteX18" fmla="*/ 2386012 w 2545556"/>
              <a:gd name="connsiteY18" fmla="*/ 866775 h 1088231"/>
              <a:gd name="connsiteX19" fmla="*/ 2312194 w 2545556"/>
              <a:gd name="connsiteY19" fmla="*/ 902494 h 1088231"/>
              <a:gd name="connsiteX20" fmla="*/ 2240756 w 2545556"/>
              <a:gd name="connsiteY20" fmla="*/ 933450 h 1088231"/>
              <a:gd name="connsiteX21" fmla="*/ 2143125 w 2545556"/>
              <a:gd name="connsiteY21" fmla="*/ 964406 h 1088231"/>
              <a:gd name="connsiteX22" fmla="*/ 2071687 w 2545556"/>
              <a:gd name="connsiteY22" fmla="*/ 983456 h 1088231"/>
              <a:gd name="connsiteX23" fmla="*/ 1888331 w 2545556"/>
              <a:gd name="connsiteY23" fmla="*/ 1026319 h 1088231"/>
              <a:gd name="connsiteX24" fmla="*/ 1702594 w 2545556"/>
              <a:gd name="connsiteY24" fmla="*/ 1047750 h 1088231"/>
              <a:gd name="connsiteX25" fmla="*/ 1469231 w 2545556"/>
              <a:gd name="connsiteY25" fmla="*/ 1069181 h 1088231"/>
              <a:gd name="connsiteX26" fmla="*/ 1245394 w 2545556"/>
              <a:gd name="connsiteY26" fmla="*/ 1083469 h 1088231"/>
              <a:gd name="connsiteX27" fmla="*/ 997744 w 2545556"/>
              <a:gd name="connsiteY27" fmla="*/ 1088231 h 1088231"/>
              <a:gd name="connsiteX28" fmla="*/ 802481 w 2545556"/>
              <a:gd name="connsiteY28" fmla="*/ 1078706 h 1088231"/>
              <a:gd name="connsiteX29" fmla="*/ 626269 w 2545556"/>
              <a:gd name="connsiteY29" fmla="*/ 1054894 h 1088231"/>
              <a:gd name="connsiteX30" fmla="*/ 483394 w 2545556"/>
              <a:gd name="connsiteY30" fmla="*/ 1023937 h 1088231"/>
              <a:gd name="connsiteX31" fmla="*/ 307181 w 2545556"/>
              <a:gd name="connsiteY31" fmla="*/ 969169 h 1088231"/>
              <a:gd name="connsiteX32" fmla="*/ 185737 w 2545556"/>
              <a:gd name="connsiteY32" fmla="*/ 923925 h 1088231"/>
              <a:gd name="connsiteX33" fmla="*/ 100012 w 2545556"/>
              <a:gd name="connsiteY33" fmla="*/ 876300 h 1088231"/>
              <a:gd name="connsiteX34" fmla="*/ 40481 w 2545556"/>
              <a:gd name="connsiteY34" fmla="*/ 823912 h 1088231"/>
              <a:gd name="connsiteX35" fmla="*/ 14287 w 2545556"/>
              <a:gd name="connsiteY35" fmla="*/ 792956 h 1088231"/>
              <a:gd name="connsiteX36" fmla="*/ 2381 w 2545556"/>
              <a:gd name="connsiteY36" fmla="*/ 766762 h 1088231"/>
              <a:gd name="connsiteX37" fmla="*/ 0 w 2545556"/>
              <a:gd name="connsiteY37" fmla="*/ 742950 h 1088231"/>
              <a:gd name="connsiteX38" fmla="*/ 9525 w 2545556"/>
              <a:gd name="connsiteY38" fmla="*/ 711994 h 1088231"/>
              <a:gd name="connsiteX39" fmla="*/ 28575 w 2545556"/>
              <a:gd name="connsiteY39" fmla="*/ 692944 h 1088231"/>
              <a:gd name="connsiteX40" fmla="*/ 78581 w 2545556"/>
              <a:gd name="connsiteY40" fmla="*/ 659606 h 1088231"/>
              <a:gd name="connsiteX41" fmla="*/ 133350 w 2545556"/>
              <a:gd name="connsiteY41" fmla="*/ 631031 h 1088231"/>
              <a:gd name="connsiteX42" fmla="*/ 180975 w 2545556"/>
              <a:gd name="connsiteY42" fmla="*/ 607219 h 1088231"/>
              <a:gd name="connsiteX43" fmla="*/ 202406 w 2545556"/>
              <a:gd name="connsiteY43" fmla="*/ 592931 h 1088231"/>
              <a:gd name="connsiteX44" fmla="*/ 252412 w 2545556"/>
              <a:gd name="connsiteY44" fmla="*/ 547687 h 1088231"/>
              <a:gd name="connsiteX45" fmla="*/ 319087 w 2545556"/>
              <a:gd name="connsiteY45" fmla="*/ 476250 h 1088231"/>
              <a:gd name="connsiteX46" fmla="*/ 440531 w 2545556"/>
              <a:gd name="connsiteY46" fmla="*/ 323850 h 1088231"/>
              <a:gd name="connsiteX47" fmla="*/ 531019 w 2545556"/>
              <a:gd name="connsiteY47" fmla="*/ 185737 h 1088231"/>
              <a:gd name="connsiteX48" fmla="*/ 588169 w 2545556"/>
              <a:gd name="connsiteY48" fmla="*/ 88106 h 1088231"/>
              <a:gd name="connsiteX49" fmla="*/ 621506 w 2545556"/>
              <a:gd name="connsiteY49" fmla="*/ 26194 h 1088231"/>
              <a:gd name="connsiteX50" fmla="*/ 631031 w 2545556"/>
              <a:gd name="connsiteY50" fmla="*/ 9525 h 1088231"/>
              <a:gd name="connsiteX51" fmla="*/ 642937 w 2545556"/>
              <a:gd name="connsiteY51" fmla="*/ 0 h 1088231"/>
              <a:gd name="connsiteX52" fmla="*/ 654844 w 2545556"/>
              <a:gd name="connsiteY52" fmla="*/ 2381 h 1088231"/>
              <a:gd name="connsiteX53" fmla="*/ 666750 w 2545556"/>
              <a:gd name="connsiteY53" fmla="*/ 14287 h 1088231"/>
              <a:gd name="connsiteX54" fmla="*/ 673894 w 2545556"/>
              <a:gd name="connsiteY54" fmla="*/ 35719 h 1088231"/>
              <a:gd name="connsiteX55" fmla="*/ 681037 w 2545556"/>
              <a:gd name="connsiteY55" fmla="*/ 64294 h 1088231"/>
              <a:gd name="connsiteX56" fmla="*/ 676275 w 2545556"/>
              <a:gd name="connsiteY56" fmla="*/ 83344 h 1088231"/>
              <a:gd name="connsiteX57" fmla="*/ 611981 w 2545556"/>
              <a:gd name="connsiteY57" fmla="*/ 252412 h 1088231"/>
              <a:gd name="connsiteX58" fmla="*/ 571500 w 2545556"/>
              <a:gd name="connsiteY58" fmla="*/ 371475 h 1088231"/>
              <a:gd name="connsiteX59" fmla="*/ 550069 w 2545556"/>
              <a:gd name="connsiteY59" fmla="*/ 442912 h 1088231"/>
              <a:gd name="connsiteX60" fmla="*/ 531019 w 2545556"/>
              <a:gd name="connsiteY60" fmla="*/ 490537 h 1088231"/>
              <a:gd name="connsiteX61" fmla="*/ 511969 w 2545556"/>
              <a:gd name="connsiteY61" fmla="*/ 559594 h 1088231"/>
              <a:gd name="connsiteX62" fmla="*/ 502444 w 2545556"/>
              <a:gd name="connsiteY62" fmla="*/ 616744 h 1088231"/>
              <a:gd name="connsiteX63" fmla="*/ 502444 w 2545556"/>
              <a:gd name="connsiteY63" fmla="*/ 647700 h 1088231"/>
              <a:gd name="connsiteX64" fmla="*/ 507206 w 2545556"/>
              <a:gd name="connsiteY64" fmla="*/ 681037 h 1088231"/>
              <a:gd name="connsiteX65" fmla="*/ 519112 w 2545556"/>
              <a:gd name="connsiteY65" fmla="*/ 709612 h 1088231"/>
              <a:gd name="connsiteX66" fmla="*/ 538162 w 2545556"/>
              <a:gd name="connsiteY66" fmla="*/ 735806 h 1088231"/>
              <a:gd name="connsiteX67" fmla="*/ 561975 w 2545556"/>
              <a:gd name="connsiteY67" fmla="*/ 757237 h 1088231"/>
              <a:gd name="connsiteX68" fmla="*/ 600075 w 2545556"/>
              <a:gd name="connsiteY68" fmla="*/ 781050 h 1088231"/>
              <a:gd name="connsiteX69" fmla="*/ 640556 w 2545556"/>
              <a:gd name="connsiteY69" fmla="*/ 797719 h 1088231"/>
              <a:gd name="connsiteX70" fmla="*/ 716756 w 2545556"/>
              <a:gd name="connsiteY70" fmla="*/ 816769 h 1088231"/>
              <a:gd name="connsiteX71" fmla="*/ 807244 w 2545556"/>
              <a:gd name="connsiteY71" fmla="*/ 828675 h 1088231"/>
              <a:gd name="connsiteX72" fmla="*/ 914400 w 2545556"/>
              <a:gd name="connsiteY72" fmla="*/ 847725 h 1088231"/>
              <a:gd name="connsiteX73" fmla="*/ 1040606 w 2545556"/>
              <a:gd name="connsiteY73" fmla="*/ 859631 h 1088231"/>
              <a:gd name="connsiteX74" fmla="*/ 1195387 w 2545556"/>
              <a:gd name="connsiteY74" fmla="*/ 866775 h 1088231"/>
              <a:gd name="connsiteX75" fmla="*/ 1366837 w 2545556"/>
              <a:gd name="connsiteY75" fmla="*/ 869156 h 1088231"/>
              <a:gd name="connsiteX76" fmla="*/ 1485900 w 2545556"/>
              <a:gd name="connsiteY76" fmla="*/ 859631 h 1088231"/>
              <a:gd name="connsiteX77" fmla="*/ 1595437 w 2545556"/>
              <a:gd name="connsiteY77" fmla="*/ 854869 h 1088231"/>
              <a:gd name="connsiteX0" fmla="*/ 1595437 w 2545556"/>
              <a:gd name="connsiteY0" fmla="*/ 854869 h 1088231"/>
              <a:gd name="connsiteX1" fmla="*/ 1800225 w 2545556"/>
              <a:gd name="connsiteY1" fmla="*/ 833437 h 1088231"/>
              <a:gd name="connsiteX2" fmla="*/ 1888331 w 2545556"/>
              <a:gd name="connsiteY2" fmla="*/ 821531 h 1088231"/>
              <a:gd name="connsiteX3" fmla="*/ 2074069 w 2545556"/>
              <a:gd name="connsiteY3" fmla="*/ 797719 h 1088231"/>
              <a:gd name="connsiteX4" fmla="*/ 2202656 w 2545556"/>
              <a:gd name="connsiteY4" fmla="*/ 776287 h 1088231"/>
              <a:gd name="connsiteX5" fmla="*/ 2255044 w 2545556"/>
              <a:gd name="connsiteY5" fmla="*/ 759619 h 1088231"/>
              <a:gd name="connsiteX6" fmla="*/ 2319337 w 2545556"/>
              <a:gd name="connsiteY6" fmla="*/ 723900 h 1088231"/>
              <a:gd name="connsiteX7" fmla="*/ 2388394 w 2545556"/>
              <a:gd name="connsiteY7" fmla="*/ 676275 h 1088231"/>
              <a:gd name="connsiteX8" fmla="*/ 2438400 w 2545556"/>
              <a:gd name="connsiteY8" fmla="*/ 631031 h 1088231"/>
              <a:gd name="connsiteX9" fmla="*/ 2474119 w 2545556"/>
              <a:gd name="connsiteY9" fmla="*/ 588169 h 1088231"/>
              <a:gd name="connsiteX10" fmla="*/ 2545556 w 2545556"/>
              <a:gd name="connsiteY10" fmla="*/ 588169 h 1088231"/>
              <a:gd name="connsiteX11" fmla="*/ 2531269 w 2545556"/>
              <a:gd name="connsiteY11" fmla="*/ 647700 h 1088231"/>
              <a:gd name="connsiteX12" fmla="*/ 2512219 w 2545556"/>
              <a:gd name="connsiteY12" fmla="*/ 690562 h 1088231"/>
              <a:gd name="connsiteX13" fmla="*/ 2464594 w 2545556"/>
              <a:gd name="connsiteY13" fmla="*/ 766762 h 1088231"/>
              <a:gd name="connsiteX14" fmla="*/ 2424112 w 2545556"/>
              <a:gd name="connsiteY14" fmla="*/ 826294 h 1088231"/>
              <a:gd name="connsiteX15" fmla="*/ 2386012 w 2545556"/>
              <a:gd name="connsiteY15" fmla="*/ 864394 h 1088231"/>
              <a:gd name="connsiteX16" fmla="*/ 2350294 w 2545556"/>
              <a:gd name="connsiteY16" fmla="*/ 881062 h 1088231"/>
              <a:gd name="connsiteX17" fmla="*/ 2386012 w 2545556"/>
              <a:gd name="connsiteY17" fmla="*/ 866775 h 1088231"/>
              <a:gd name="connsiteX18" fmla="*/ 2312194 w 2545556"/>
              <a:gd name="connsiteY18" fmla="*/ 902494 h 1088231"/>
              <a:gd name="connsiteX19" fmla="*/ 2240756 w 2545556"/>
              <a:gd name="connsiteY19" fmla="*/ 933450 h 1088231"/>
              <a:gd name="connsiteX20" fmla="*/ 2143125 w 2545556"/>
              <a:gd name="connsiteY20" fmla="*/ 964406 h 1088231"/>
              <a:gd name="connsiteX21" fmla="*/ 2071687 w 2545556"/>
              <a:gd name="connsiteY21" fmla="*/ 983456 h 1088231"/>
              <a:gd name="connsiteX22" fmla="*/ 1888331 w 2545556"/>
              <a:gd name="connsiteY22" fmla="*/ 1026319 h 1088231"/>
              <a:gd name="connsiteX23" fmla="*/ 1702594 w 2545556"/>
              <a:gd name="connsiteY23" fmla="*/ 1047750 h 1088231"/>
              <a:gd name="connsiteX24" fmla="*/ 1469231 w 2545556"/>
              <a:gd name="connsiteY24" fmla="*/ 1069181 h 1088231"/>
              <a:gd name="connsiteX25" fmla="*/ 1245394 w 2545556"/>
              <a:gd name="connsiteY25" fmla="*/ 1083469 h 1088231"/>
              <a:gd name="connsiteX26" fmla="*/ 997744 w 2545556"/>
              <a:gd name="connsiteY26" fmla="*/ 1088231 h 1088231"/>
              <a:gd name="connsiteX27" fmla="*/ 802481 w 2545556"/>
              <a:gd name="connsiteY27" fmla="*/ 1078706 h 1088231"/>
              <a:gd name="connsiteX28" fmla="*/ 626269 w 2545556"/>
              <a:gd name="connsiteY28" fmla="*/ 1054894 h 1088231"/>
              <a:gd name="connsiteX29" fmla="*/ 483394 w 2545556"/>
              <a:gd name="connsiteY29" fmla="*/ 1023937 h 1088231"/>
              <a:gd name="connsiteX30" fmla="*/ 307181 w 2545556"/>
              <a:gd name="connsiteY30" fmla="*/ 969169 h 1088231"/>
              <a:gd name="connsiteX31" fmla="*/ 185737 w 2545556"/>
              <a:gd name="connsiteY31" fmla="*/ 923925 h 1088231"/>
              <a:gd name="connsiteX32" fmla="*/ 100012 w 2545556"/>
              <a:gd name="connsiteY32" fmla="*/ 876300 h 1088231"/>
              <a:gd name="connsiteX33" fmla="*/ 40481 w 2545556"/>
              <a:gd name="connsiteY33" fmla="*/ 823912 h 1088231"/>
              <a:gd name="connsiteX34" fmla="*/ 14287 w 2545556"/>
              <a:gd name="connsiteY34" fmla="*/ 792956 h 1088231"/>
              <a:gd name="connsiteX35" fmla="*/ 2381 w 2545556"/>
              <a:gd name="connsiteY35" fmla="*/ 766762 h 1088231"/>
              <a:gd name="connsiteX36" fmla="*/ 0 w 2545556"/>
              <a:gd name="connsiteY36" fmla="*/ 742950 h 1088231"/>
              <a:gd name="connsiteX37" fmla="*/ 9525 w 2545556"/>
              <a:gd name="connsiteY37" fmla="*/ 711994 h 1088231"/>
              <a:gd name="connsiteX38" fmla="*/ 28575 w 2545556"/>
              <a:gd name="connsiteY38" fmla="*/ 692944 h 1088231"/>
              <a:gd name="connsiteX39" fmla="*/ 78581 w 2545556"/>
              <a:gd name="connsiteY39" fmla="*/ 659606 h 1088231"/>
              <a:gd name="connsiteX40" fmla="*/ 133350 w 2545556"/>
              <a:gd name="connsiteY40" fmla="*/ 631031 h 1088231"/>
              <a:gd name="connsiteX41" fmla="*/ 180975 w 2545556"/>
              <a:gd name="connsiteY41" fmla="*/ 607219 h 1088231"/>
              <a:gd name="connsiteX42" fmla="*/ 202406 w 2545556"/>
              <a:gd name="connsiteY42" fmla="*/ 592931 h 1088231"/>
              <a:gd name="connsiteX43" fmla="*/ 252412 w 2545556"/>
              <a:gd name="connsiteY43" fmla="*/ 547687 h 1088231"/>
              <a:gd name="connsiteX44" fmla="*/ 319087 w 2545556"/>
              <a:gd name="connsiteY44" fmla="*/ 476250 h 1088231"/>
              <a:gd name="connsiteX45" fmla="*/ 440531 w 2545556"/>
              <a:gd name="connsiteY45" fmla="*/ 323850 h 1088231"/>
              <a:gd name="connsiteX46" fmla="*/ 531019 w 2545556"/>
              <a:gd name="connsiteY46" fmla="*/ 185737 h 1088231"/>
              <a:gd name="connsiteX47" fmla="*/ 588169 w 2545556"/>
              <a:gd name="connsiteY47" fmla="*/ 88106 h 1088231"/>
              <a:gd name="connsiteX48" fmla="*/ 621506 w 2545556"/>
              <a:gd name="connsiteY48" fmla="*/ 26194 h 1088231"/>
              <a:gd name="connsiteX49" fmla="*/ 631031 w 2545556"/>
              <a:gd name="connsiteY49" fmla="*/ 9525 h 1088231"/>
              <a:gd name="connsiteX50" fmla="*/ 642937 w 2545556"/>
              <a:gd name="connsiteY50" fmla="*/ 0 h 1088231"/>
              <a:gd name="connsiteX51" fmla="*/ 654844 w 2545556"/>
              <a:gd name="connsiteY51" fmla="*/ 2381 h 1088231"/>
              <a:gd name="connsiteX52" fmla="*/ 666750 w 2545556"/>
              <a:gd name="connsiteY52" fmla="*/ 14287 h 1088231"/>
              <a:gd name="connsiteX53" fmla="*/ 673894 w 2545556"/>
              <a:gd name="connsiteY53" fmla="*/ 35719 h 1088231"/>
              <a:gd name="connsiteX54" fmla="*/ 681037 w 2545556"/>
              <a:gd name="connsiteY54" fmla="*/ 64294 h 1088231"/>
              <a:gd name="connsiteX55" fmla="*/ 676275 w 2545556"/>
              <a:gd name="connsiteY55" fmla="*/ 83344 h 1088231"/>
              <a:gd name="connsiteX56" fmla="*/ 611981 w 2545556"/>
              <a:gd name="connsiteY56" fmla="*/ 252412 h 1088231"/>
              <a:gd name="connsiteX57" fmla="*/ 571500 w 2545556"/>
              <a:gd name="connsiteY57" fmla="*/ 371475 h 1088231"/>
              <a:gd name="connsiteX58" fmla="*/ 550069 w 2545556"/>
              <a:gd name="connsiteY58" fmla="*/ 442912 h 1088231"/>
              <a:gd name="connsiteX59" fmla="*/ 531019 w 2545556"/>
              <a:gd name="connsiteY59" fmla="*/ 490537 h 1088231"/>
              <a:gd name="connsiteX60" fmla="*/ 511969 w 2545556"/>
              <a:gd name="connsiteY60" fmla="*/ 559594 h 1088231"/>
              <a:gd name="connsiteX61" fmla="*/ 502444 w 2545556"/>
              <a:gd name="connsiteY61" fmla="*/ 616744 h 1088231"/>
              <a:gd name="connsiteX62" fmla="*/ 502444 w 2545556"/>
              <a:gd name="connsiteY62" fmla="*/ 647700 h 1088231"/>
              <a:gd name="connsiteX63" fmla="*/ 507206 w 2545556"/>
              <a:gd name="connsiteY63" fmla="*/ 681037 h 1088231"/>
              <a:gd name="connsiteX64" fmla="*/ 519112 w 2545556"/>
              <a:gd name="connsiteY64" fmla="*/ 709612 h 1088231"/>
              <a:gd name="connsiteX65" fmla="*/ 538162 w 2545556"/>
              <a:gd name="connsiteY65" fmla="*/ 735806 h 1088231"/>
              <a:gd name="connsiteX66" fmla="*/ 561975 w 2545556"/>
              <a:gd name="connsiteY66" fmla="*/ 757237 h 1088231"/>
              <a:gd name="connsiteX67" fmla="*/ 600075 w 2545556"/>
              <a:gd name="connsiteY67" fmla="*/ 781050 h 1088231"/>
              <a:gd name="connsiteX68" fmla="*/ 640556 w 2545556"/>
              <a:gd name="connsiteY68" fmla="*/ 797719 h 1088231"/>
              <a:gd name="connsiteX69" fmla="*/ 716756 w 2545556"/>
              <a:gd name="connsiteY69" fmla="*/ 816769 h 1088231"/>
              <a:gd name="connsiteX70" fmla="*/ 807244 w 2545556"/>
              <a:gd name="connsiteY70" fmla="*/ 828675 h 1088231"/>
              <a:gd name="connsiteX71" fmla="*/ 914400 w 2545556"/>
              <a:gd name="connsiteY71" fmla="*/ 847725 h 1088231"/>
              <a:gd name="connsiteX72" fmla="*/ 1040606 w 2545556"/>
              <a:gd name="connsiteY72" fmla="*/ 859631 h 1088231"/>
              <a:gd name="connsiteX73" fmla="*/ 1195387 w 2545556"/>
              <a:gd name="connsiteY73" fmla="*/ 866775 h 1088231"/>
              <a:gd name="connsiteX74" fmla="*/ 1366837 w 2545556"/>
              <a:gd name="connsiteY74" fmla="*/ 869156 h 1088231"/>
              <a:gd name="connsiteX75" fmla="*/ 1485900 w 2545556"/>
              <a:gd name="connsiteY75" fmla="*/ 859631 h 1088231"/>
              <a:gd name="connsiteX76" fmla="*/ 1595437 w 2545556"/>
              <a:gd name="connsiteY76" fmla="*/ 854869 h 1088231"/>
              <a:gd name="connsiteX0" fmla="*/ 1595437 w 2545556"/>
              <a:gd name="connsiteY0" fmla="*/ 854869 h 1088231"/>
              <a:gd name="connsiteX1" fmla="*/ 1800225 w 2545556"/>
              <a:gd name="connsiteY1" fmla="*/ 833437 h 1088231"/>
              <a:gd name="connsiteX2" fmla="*/ 1888331 w 2545556"/>
              <a:gd name="connsiteY2" fmla="*/ 821531 h 1088231"/>
              <a:gd name="connsiteX3" fmla="*/ 2074069 w 2545556"/>
              <a:gd name="connsiteY3" fmla="*/ 797719 h 1088231"/>
              <a:gd name="connsiteX4" fmla="*/ 2202656 w 2545556"/>
              <a:gd name="connsiteY4" fmla="*/ 776287 h 1088231"/>
              <a:gd name="connsiteX5" fmla="*/ 2255044 w 2545556"/>
              <a:gd name="connsiteY5" fmla="*/ 759619 h 1088231"/>
              <a:gd name="connsiteX6" fmla="*/ 2319337 w 2545556"/>
              <a:gd name="connsiteY6" fmla="*/ 723900 h 1088231"/>
              <a:gd name="connsiteX7" fmla="*/ 2388394 w 2545556"/>
              <a:gd name="connsiteY7" fmla="*/ 676275 h 1088231"/>
              <a:gd name="connsiteX8" fmla="*/ 2438400 w 2545556"/>
              <a:gd name="connsiteY8" fmla="*/ 631031 h 1088231"/>
              <a:gd name="connsiteX9" fmla="*/ 2545556 w 2545556"/>
              <a:gd name="connsiteY9" fmla="*/ 588169 h 1088231"/>
              <a:gd name="connsiteX10" fmla="*/ 2531269 w 2545556"/>
              <a:gd name="connsiteY10" fmla="*/ 647700 h 1088231"/>
              <a:gd name="connsiteX11" fmla="*/ 2512219 w 2545556"/>
              <a:gd name="connsiteY11" fmla="*/ 690562 h 1088231"/>
              <a:gd name="connsiteX12" fmla="*/ 2464594 w 2545556"/>
              <a:gd name="connsiteY12" fmla="*/ 766762 h 1088231"/>
              <a:gd name="connsiteX13" fmla="*/ 2424112 w 2545556"/>
              <a:gd name="connsiteY13" fmla="*/ 826294 h 1088231"/>
              <a:gd name="connsiteX14" fmla="*/ 2386012 w 2545556"/>
              <a:gd name="connsiteY14" fmla="*/ 864394 h 1088231"/>
              <a:gd name="connsiteX15" fmla="*/ 2350294 w 2545556"/>
              <a:gd name="connsiteY15" fmla="*/ 881062 h 1088231"/>
              <a:gd name="connsiteX16" fmla="*/ 2386012 w 2545556"/>
              <a:gd name="connsiteY16" fmla="*/ 866775 h 1088231"/>
              <a:gd name="connsiteX17" fmla="*/ 2312194 w 2545556"/>
              <a:gd name="connsiteY17" fmla="*/ 902494 h 1088231"/>
              <a:gd name="connsiteX18" fmla="*/ 2240756 w 2545556"/>
              <a:gd name="connsiteY18" fmla="*/ 933450 h 1088231"/>
              <a:gd name="connsiteX19" fmla="*/ 2143125 w 2545556"/>
              <a:gd name="connsiteY19" fmla="*/ 964406 h 1088231"/>
              <a:gd name="connsiteX20" fmla="*/ 2071687 w 2545556"/>
              <a:gd name="connsiteY20" fmla="*/ 983456 h 1088231"/>
              <a:gd name="connsiteX21" fmla="*/ 1888331 w 2545556"/>
              <a:gd name="connsiteY21" fmla="*/ 1026319 h 1088231"/>
              <a:gd name="connsiteX22" fmla="*/ 1702594 w 2545556"/>
              <a:gd name="connsiteY22" fmla="*/ 1047750 h 1088231"/>
              <a:gd name="connsiteX23" fmla="*/ 1469231 w 2545556"/>
              <a:gd name="connsiteY23" fmla="*/ 1069181 h 1088231"/>
              <a:gd name="connsiteX24" fmla="*/ 1245394 w 2545556"/>
              <a:gd name="connsiteY24" fmla="*/ 1083469 h 1088231"/>
              <a:gd name="connsiteX25" fmla="*/ 997744 w 2545556"/>
              <a:gd name="connsiteY25" fmla="*/ 1088231 h 1088231"/>
              <a:gd name="connsiteX26" fmla="*/ 802481 w 2545556"/>
              <a:gd name="connsiteY26" fmla="*/ 1078706 h 1088231"/>
              <a:gd name="connsiteX27" fmla="*/ 626269 w 2545556"/>
              <a:gd name="connsiteY27" fmla="*/ 1054894 h 1088231"/>
              <a:gd name="connsiteX28" fmla="*/ 483394 w 2545556"/>
              <a:gd name="connsiteY28" fmla="*/ 1023937 h 1088231"/>
              <a:gd name="connsiteX29" fmla="*/ 307181 w 2545556"/>
              <a:gd name="connsiteY29" fmla="*/ 969169 h 1088231"/>
              <a:gd name="connsiteX30" fmla="*/ 185737 w 2545556"/>
              <a:gd name="connsiteY30" fmla="*/ 923925 h 1088231"/>
              <a:gd name="connsiteX31" fmla="*/ 100012 w 2545556"/>
              <a:gd name="connsiteY31" fmla="*/ 876300 h 1088231"/>
              <a:gd name="connsiteX32" fmla="*/ 40481 w 2545556"/>
              <a:gd name="connsiteY32" fmla="*/ 823912 h 1088231"/>
              <a:gd name="connsiteX33" fmla="*/ 14287 w 2545556"/>
              <a:gd name="connsiteY33" fmla="*/ 792956 h 1088231"/>
              <a:gd name="connsiteX34" fmla="*/ 2381 w 2545556"/>
              <a:gd name="connsiteY34" fmla="*/ 766762 h 1088231"/>
              <a:gd name="connsiteX35" fmla="*/ 0 w 2545556"/>
              <a:gd name="connsiteY35" fmla="*/ 742950 h 1088231"/>
              <a:gd name="connsiteX36" fmla="*/ 9525 w 2545556"/>
              <a:gd name="connsiteY36" fmla="*/ 711994 h 1088231"/>
              <a:gd name="connsiteX37" fmla="*/ 28575 w 2545556"/>
              <a:gd name="connsiteY37" fmla="*/ 692944 h 1088231"/>
              <a:gd name="connsiteX38" fmla="*/ 78581 w 2545556"/>
              <a:gd name="connsiteY38" fmla="*/ 659606 h 1088231"/>
              <a:gd name="connsiteX39" fmla="*/ 133350 w 2545556"/>
              <a:gd name="connsiteY39" fmla="*/ 631031 h 1088231"/>
              <a:gd name="connsiteX40" fmla="*/ 180975 w 2545556"/>
              <a:gd name="connsiteY40" fmla="*/ 607219 h 1088231"/>
              <a:gd name="connsiteX41" fmla="*/ 202406 w 2545556"/>
              <a:gd name="connsiteY41" fmla="*/ 592931 h 1088231"/>
              <a:gd name="connsiteX42" fmla="*/ 252412 w 2545556"/>
              <a:gd name="connsiteY42" fmla="*/ 547687 h 1088231"/>
              <a:gd name="connsiteX43" fmla="*/ 319087 w 2545556"/>
              <a:gd name="connsiteY43" fmla="*/ 476250 h 1088231"/>
              <a:gd name="connsiteX44" fmla="*/ 440531 w 2545556"/>
              <a:gd name="connsiteY44" fmla="*/ 323850 h 1088231"/>
              <a:gd name="connsiteX45" fmla="*/ 531019 w 2545556"/>
              <a:gd name="connsiteY45" fmla="*/ 185737 h 1088231"/>
              <a:gd name="connsiteX46" fmla="*/ 588169 w 2545556"/>
              <a:gd name="connsiteY46" fmla="*/ 88106 h 1088231"/>
              <a:gd name="connsiteX47" fmla="*/ 621506 w 2545556"/>
              <a:gd name="connsiteY47" fmla="*/ 26194 h 1088231"/>
              <a:gd name="connsiteX48" fmla="*/ 631031 w 2545556"/>
              <a:gd name="connsiteY48" fmla="*/ 9525 h 1088231"/>
              <a:gd name="connsiteX49" fmla="*/ 642937 w 2545556"/>
              <a:gd name="connsiteY49" fmla="*/ 0 h 1088231"/>
              <a:gd name="connsiteX50" fmla="*/ 654844 w 2545556"/>
              <a:gd name="connsiteY50" fmla="*/ 2381 h 1088231"/>
              <a:gd name="connsiteX51" fmla="*/ 666750 w 2545556"/>
              <a:gd name="connsiteY51" fmla="*/ 14287 h 1088231"/>
              <a:gd name="connsiteX52" fmla="*/ 673894 w 2545556"/>
              <a:gd name="connsiteY52" fmla="*/ 35719 h 1088231"/>
              <a:gd name="connsiteX53" fmla="*/ 681037 w 2545556"/>
              <a:gd name="connsiteY53" fmla="*/ 64294 h 1088231"/>
              <a:gd name="connsiteX54" fmla="*/ 676275 w 2545556"/>
              <a:gd name="connsiteY54" fmla="*/ 83344 h 1088231"/>
              <a:gd name="connsiteX55" fmla="*/ 611981 w 2545556"/>
              <a:gd name="connsiteY55" fmla="*/ 252412 h 1088231"/>
              <a:gd name="connsiteX56" fmla="*/ 571500 w 2545556"/>
              <a:gd name="connsiteY56" fmla="*/ 371475 h 1088231"/>
              <a:gd name="connsiteX57" fmla="*/ 550069 w 2545556"/>
              <a:gd name="connsiteY57" fmla="*/ 442912 h 1088231"/>
              <a:gd name="connsiteX58" fmla="*/ 531019 w 2545556"/>
              <a:gd name="connsiteY58" fmla="*/ 490537 h 1088231"/>
              <a:gd name="connsiteX59" fmla="*/ 511969 w 2545556"/>
              <a:gd name="connsiteY59" fmla="*/ 559594 h 1088231"/>
              <a:gd name="connsiteX60" fmla="*/ 502444 w 2545556"/>
              <a:gd name="connsiteY60" fmla="*/ 616744 h 1088231"/>
              <a:gd name="connsiteX61" fmla="*/ 502444 w 2545556"/>
              <a:gd name="connsiteY61" fmla="*/ 647700 h 1088231"/>
              <a:gd name="connsiteX62" fmla="*/ 507206 w 2545556"/>
              <a:gd name="connsiteY62" fmla="*/ 681037 h 1088231"/>
              <a:gd name="connsiteX63" fmla="*/ 519112 w 2545556"/>
              <a:gd name="connsiteY63" fmla="*/ 709612 h 1088231"/>
              <a:gd name="connsiteX64" fmla="*/ 538162 w 2545556"/>
              <a:gd name="connsiteY64" fmla="*/ 735806 h 1088231"/>
              <a:gd name="connsiteX65" fmla="*/ 561975 w 2545556"/>
              <a:gd name="connsiteY65" fmla="*/ 757237 h 1088231"/>
              <a:gd name="connsiteX66" fmla="*/ 600075 w 2545556"/>
              <a:gd name="connsiteY66" fmla="*/ 781050 h 1088231"/>
              <a:gd name="connsiteX67" fmla="*/ 640556 w 2545556"/>
              <a:gd name="connsiteY67" fmla="*/ 797719 h 1088231"/>
              <a:gd name="connsiteX68" fmla="*/ 716756 w 2545556"/>
              <a:gd name="connsiteY68" fmla="*/ 816769 h 1088231"/>
              <a:gd name="connsiteX69" fmla="*/ 807244 w 2545556"/>
              <a:gd name="connsiteY69" fmla="*/ 828675 h 1088231"/>
              <a:gd name="connsiteX70" fmla="*/ 914400 w 2545556"/>
              <a:gd name="connsiteY70" fmla="*/ 847725 h 1088231"/>
              <a:gd name="connsiteX71" fmla="*/ 1040606 w 2545556"/>
              <a:gd name="connsiteY71" fmla="*/ 859631 h 1088231"/>
              <a:gd name="connsiteX72" fmla="*/ 1195387 w 2545556"/>
              <a:gd name="connsiteY72" fmla="*/ 866775 h 1088231"/>
              <a:gd name="connsiteX73" fmla="*/ 1366837 w 2545556"/>
              <a:gd name="connsiteY73" fmla="*/ 869156 h 1088231"/>
              <a:gd name="connsiteX74" fmla="*/ 1485900 w 2545556"/>
              <a:gd name="connsiteY74" fmla="*/ 859631 h 1088231"/>
              <a:gd name="connsiteX75" fmla="*/ 1595437 w 2545556"/>
              <a:gd name="connsiteY75" fmla="*/ 854869 h 1088231"/>
              <a:gd name="connsiteX0" fmla="*/ 1595437 w 2531269"/>
              <a:gd name="connsiteY0" fmla="*/ 854869 h 1088231"/>
              <a:gd name="connsiteX1" fmla="*/ 1800225 w 2531269"/>
              <a:gd name="connsiteY1" fmla="*/ 833437 h 1088231"/>
              <a:gd name="connsiteX2" fmla="*/ 1888331 w 2531269"/>
              <a:gd name="connsiteY2" fmla="*/ 821531 h 1088231"/>
              <a:gd name="connsiteX3" fmla="*/ 2074069 w 2531269"/>
              <a:gd name="connsiteY3" fmla="*/ 797719 h 1088231"/>
              <a:gd name="connsiteX4" fmla="*/ 2202656 w 2531269"/>
              <a:gd name="connsiteY4" fmla="*/ 776287 h 1088231"/>
              <a:gd name="connsiteX5" fmla="*/ 2255044 w 2531269"/>
              <a:gd name="connsiteY5" fmla="*/ 759619 h 1088231"/>
              <a:gd name="connsiteX6" fmla="*/ 2319337 w 2531269"/>
              <a:gd name="connsiteY6" fmla="*/ 723900 h 1088231"/>
              <a:gd name="connsiteX7" fmla="*/ 2388394 w 2531269"/>
              <a:gd name="connsiteY7" fmla="*/ 676275 h 1088231"/>
              <a:gd name="connsiteX8" fmla="*/ 2438400 w 2531269"/>
              <a:gd name="connsiteY8" fmla="*/ 631031 h 1088231"/>
              <a:gd name="connsiteX9" fmla="*/ 2531269 w 2531269"/>
              <a:gd name="connsiteY9" fmla="*/ 647700 h 1088231"/>
              <a:gd name="connsiteX10" fmla="*/ 2512219 w 2531269"/>
              <a:gd name="connsiteY10" fmla="*/ 690562 h 1088231"/>
              <a:gd name="connsiteX11" fmla="*/ 2464594 w 2531269"/>
              <a:gd name="connsiteY11" fmla="*/ 766762 h 1088231"/>
              <a:gd name="connsiteX12" fmla="*/ 2424112 w 2531269"/>
              <a:gd name="connsiteY12" fmla="*/ 826294 h 1088231"/>
              <a:gd name="connsiteX13" fmla="*/ 2386012 w 2531269"/>
              <a:gd name="connsiteY13" fmla="*/ 864394 h 1088231"/>
              <a:gd name="connsiteX14" fmla="*/ 2350294 w 2531269"/>
              <a:gd name="connsiteY14" fmla="*/ 881062 h 1088231"/>
              <a:gd name="connsiteX15" fmla="*/ 2386012 w 2531269"/>
              <a:gd name="connsiteY15" fmla="*/ 866775 h 1088231"/>
              <a:gd name="connsiteX16" fmla="*/ 2312194 w 2531269"/>
              <a:gd name="connsiteY16" fmla="*/ 902494 h 1088231"/>
              <a:gd name="connsiteX17" fmla="*/ 2240756 w 2531269"/>
              <a:gd name="connsiteY17" fmla="*/ 933450 h 1088231"/>
              <a:gd name="connsiteX18" fmla="*/ 2143125 w 2531269"/>
              <a:gd name="connsiteY18" fmla="*/ 964406 h 1088231"/>
              <a:gd name="connsiteX19" fmla="*/ 2071687 w 2531269"/>
              <a:gd name="connsiteY19" fmla="*/ 983456 h 1088231"/>
              <a:gd name="connsiteX20" fmla="*/ 1888331 w 2531269"/>
              <a:gd name="connsiteY20" fmla="*/ 1026319 h 1088231"/>
              <a:gd name="connsiteX21" fmla="*/ 1702594 w 2531269"/>
              <a:gd name="connsiteY21" fmla="*/ 1047750 h 1088231"/>
              <a:gd name="connsiteX22" fmla="*/ 1469231 w 2531269"/>
              <a:gd name="connsiteY22" fmla="*/ 1069181 h 1088231"/>
              <a:gd name="connsiteX23" fmla="*/ 1245394 w 2531269"/>
              <a:gd name="connsiteY23" fmla="*/ 1083469 h 1088231"/>
              <a:gd name="connsiteX24" fmla="*/ 997744 w 2531269"/>
              <a:gd name="connsiteY24" fmla="*/ 1088231 h 1088231"/>
              <a:gd name="connsiteX25" fmla="*/ 802481 w 2531269"/>
              <a:gd name="connsiteY25" fmla="*/ 1078706 h 1088231"/>
              <a:gd name="connsiteX26" fmla="*/ 626269 w 2531269"/>
              <a:gd name="connsiteY26" fmla="*/ 1054894 h 1088231"/>
              <a:gd name="connsiteX27" fmla="*/ 483394 w 2531269"/>
              <a:gd name="connsiteY27" fmla="*/ 1023937 h 1088231"/>
              <a:gd name="connsiteX28" fmla="*/ 307181 w 2531269"/>
              <a:gd name="connsiteY28" fmla="*/ 969169 h 1088231"/>
              <a:gd name="connsiteX29" fmla="*/ 185737 w 2531269"/>
              <a:gd name="connsiteY29" fmla="*/ 923925 h 1088231"/>
              <a:gd name="connsiteX30" fmla="*/ 100012 w 2531269"/>
              <a:gd name="connsiteY30" fmla="*/ 876300 h 1088231"/>
              <a:gd name="connsiteX31" fmla="*/ 40481 w 2531269"/>
              <a:gd name="connsiteY31" fmla="*/ 823912 h 1088231"/>
              <a:gd name="connsiteX32" fmla="*/ 14287 w 2531269"/>
              <a:gd name="connsiteY32" fmla="*/ 792956 h 1088231"/>
              <a:gd name="connsiteX33" fmla="*/ 2381 w 2531269"/>
              <a:gd name="connsiteY33" fmla="*/ 766762 h 1088231"/>
              <a:gd name="connsiteX34" fmla="*/ 0 w 2531269"/>
              <a:gd name="connsiteY34" fmla="*/ 742950 h 1088231"/>
              <a:gd name="connsiteX35" fmla="*/ 9525 w 2531269"/>
              <a:gd name="connsiteY35" fmla="*/ 711994 h 1088231"/>
              <a:gd name="connsiteX36" fmla="*/ 28575 w 2531269"/>
              <a:gd name="connsiteY36" fmla="*/ 692944 h 1088231"/>
              <a:gd name="connsiteX37" fmla="*/ 78581 w 2531269"/>
              <a:gd name="connsiteY37" fmla="*/ 659606 h 1088231"/>
              <a:gd name="connsiteX38" fmla="*/ 133350 w 2531269"/>
              <a:gd name="connsiteY38" fmla="*/ 631031 h 1088231"/>
              <a:gd name="connsiteX39" fmla="*/ 180975 w 2531269"/>
              <a:gd name="connsiteY39" fmla="*/ 607219 h 1088231"/>
              <a:gd name="connsiteX40" fmla="*/ 202406 w 2531269"/>
              <a:gd name="connsiteY40" fmla="*/ 592931 h 1088231"/>
              <a:gd name="connsiteX41" fmla="*/ 252412 w 2531269"/>
              <a:gd name="connsiteY41" fmla="*/ 547687 h 1088231"/>
              <a:gd name="connsiteX42" fmla="*/ 319087 w 2531269"/>
              <a:gd name="connsiteY42" fmla="*/ 476250 h 1088231"/>
              <a:gd name="connsiteX43" fmla="*/ 440531 w 2531269"/>
              <a:gd name="connsiteY43" fmla="*/ 323850 h 1088231"/>
              <a:gd name="connsiteX44" fmla="*/ 531019 w 2531269"/>
              <a:gd name="connsiteY44" fmla="*/ 185737 h 1088231"/>
              <a:gd name="connsiteX45" fmla="*/ 588169 w 2531269"/>
              <a:gd name="connsiteY45" fmla="*/ 88106 h 1088231"/>
              <a:gd name="connsiteX46" fmla="*/ 621506 w 2531269"/>
              <a:gd name="connsiteY46" fmla="*/ 26194 h 1088231"/>
              <a:gd name="connsiteX47" fmla="*/ 631031 w 2531269"/>
              <a:gd name="connsiteY47" fmla="*/ 9525 h 1088231"/>
              <a:gd name="connsiteX48" fmla="*/ 642937 w 2531269"/>
              <a:gd name="connsiteY48" fmla="*/ 0 h 1088231"/>
              <a:gd name="connsiteX49" fmla="*/ 654844 w 2531269"/>
              <a:gd name="connsiteY49" fmla="*/ 2381 h 1088231"/>
              <a:gd name="connsiteX50" fmla="*/ 666750 w 2531269"/>
              <a:gd name="connsiteY50" fmla="*/ 14287 h 1088231"/>
              <a:gd name="connsiteX51" fmla="*/ 673894 w 2531269"/>
              <a:gd name="connsiteY51" fmla="*/ 35719 h 1088231"/>
              <a:gd name="connsiteX52" fmla="*/ 681037 w 2531269"/>
              <a:gd name="connsiteY52" fmla="*/ 64294 h 1088231"/>
              <a:gd name="connsiteX53" fmla="*/ 676275 w 2531269"/>
              <a:gd name="connsiteY53" fmla="*/ 83344 h 1088231"/>
              <a:gd name="connsiteX54" fmla="*/ 611981 w 2531269"/>
              <a:gd name="connsiteY54" fmla="*/ 252412 h 1088231"/>
              <a:gd name="connsiteX55" fmla="*/ 571500 w 2531269"/>
              <a:gd name="connsiteY55" fmla="*/ 371475 h 1088231"/>
              <a:gd name="connsiteX56" fmla="*/ 550069 w 2531269"/>
              <a:gd name="connsiteY56" fmla="*/ 442912 h 1088231"/>
              <a:gd name="connsiteX57" fmla="*/ 531019 w 2531269"/>
              <a:gd name="connsiteY57" fmla="*/ 490537 h 1088231"/>
              <a:gd name="connsiteX58" fmla="*/ 511969 w 2531269"/>
              <a:gd name="connsiteY58" fmla="*/ 559594 h 1088231"/>
              <a:gd name="connsiteX59" fmla="*/ 502444 w 2531269"/>
              <a:gd name="connsiteY59" fmla="*/ 616744 h 1088231"/>
              <a:gd name="connsiteX60" fmla="*/ 502444 w 2531269"/>
              <a:gd name="connsiteY60" fmla="*/ 647700 h 1088231"/>
              <a:gd name="connsiteX61" fmla="*/ 507206 w 2531269"/>
              <a:gd name="connsiteY61" fmla="*/ 681037 h 1088231"/>
              <a:gd name="connsiteX62" fmla="*/ 519112 w 2531269"/>
              <a:gd name="connsiteY62" fmla="*/ 709612 h 1088231"/>
              <a:gd name="connsiteX63" fmla="*/ 538162 w 2531269"/>
              <a:gd name="connsiteY63" fmla="*/ 735806 h 1088231"/>
              <a:gd name="connsiteX64" fmla="*/ 561975 w 2531269"/>
              <a:gd name="connsiteY64" fmla="*/ 757237 h 1088231"/>
              <a:gd name="connsiteX65" fmla="*/ 600075 w 2531269"/>
              <a:gd name="connsiteY65" fmla="*/ 781050 h 1088231"/>
              <a:gd name="connsiteX66" fmla="*/ 640556 w 2531269"/>
              <a:gd name="connsiteY66" fmla="*/ 797719 h 1088231"/>
              <a:gd name="connsiteX67" fmla="*/ 716756 w 2531269"/>
              <a:gd name="connsiteY67" fmla="*/ 816769 h 1088231"/>
              <a:gd name="connsiteX68" fmla="*/ 807244 w 2531269"/>
              <a:gd name="connsiteY68" fmla="*/ 828675 h 1088231"/>
              <a:gd name="connsiteX69" fmla="*/ 914400 w 2531269"/>
              <a:gd name="connsiteY69" fmla="*/ 847725 h 1088231"/>
              <a:gd name="connsiteX70" fmla="*/ 1040606 w 2531269"/>
              <a:gd name="connsiteY70" fmla="*/ 859631 h 1088231"/>
              <a:gd name="connsiteX71" fmla="*/ 1195387 w 2531269"/>
              <a:gd name="connsiteY71" fmla="*/ 866775 h 1088231"/>
              <a:gd name="connsiteX72" fmla="*/ 1366837 w 2531269"/>
              <a:gd name="connsiteY72" fmla="*/ 869156 h 1088231"/>
              <a:gd name="connsiteX73" fmla="*/ 1485900 w 2531269"/>
              <a:gd name="connsiteY73" fmla="*/ 859631 h 1088231"/>
              <a:gd name="connsiteX74" fmla="*/ 1595437 w 2531269"/>
              <a:gd name="connsiteY74" fmla="*/ 854869 h 1088231"/>
              <a:gd name="connsiteX0" fmla="*/ 1595437 w 2512219"/>
              <a:gd name="connsiteY0" fmla="*/ 854869 h 1088231"/>
              <a:gd name="connsiteX1" fmla="*/ 1800225 w 2512219"/>
              <a:gd name="connsiteY1" fmla="*/ 833437 h 1088231"/>
              <a:gd name="connsiteX2" fmla="*/ 1888331 w 2512219"/>
              <a:gd name="connsiteY2" fmla="*/ 821531 h 1088231"/>
              <a:gd name="connsiteX3" fmla="*/ 2074069 w 2512219"/>
              <a:gd name="connsiteY3" fmla="*/ 797719 h 1088231"/>
              <a:gd name="connsiteX4" fmla="*/ 2202656 w 2512219"/>
              <a:gd name="connsiteY4" fmla="*/ 776287 h 1088231"/>
              <a:gd name="connsiteX5" fmla="*/ 2255044 w 2512219"/>
              <a:gd name="connsiteY5" fmla="*/ 759619 h 1088231"/>
              <a:gd name="connsiteX6" fmla="*/ 2319337 w 2512219"/>
              <a:gd name="connsiteY6" fmla="*/ 723900 h 1088231"/>
              <a:gd name="connsiteX7" fmla="*/ 2388394 w 2512219"/>
              <a:gd name="connsiteY7" fmla="*/ 676275 h 1088231"/>
              <a:gd name="connsiteX8" fmla="*/ 2438400 w 2512219"/>
              <a:gd name="connsiteY8" fmla="*/ 631031 h 1088231"/>
              <a:gd name="connsiteX9" fmla="*/ 2512219 w 2512219"/>
              <a:gd name="connsiteY9" fmla="*/ 690562 h 1088231"/>
              <a:gd name="connsiteX10" fmla="*/ 2464594 w 2512219"/>
              <a:gd name="connsiteY10" fmla="*/ 766762 h 1088231"/>
              <a:gd name="connsiteX11" fmla="*/ 2424112 w 2512219"/>
              <a:gd name="connsiteY11" fmla="*/ 826294 h 1088231"/>
              <a:gd name="connsiteX12" fmla="*/ 2386012 w 2512219"/>
              <a:gd name="connsiteY12" fmla="*/ 864394 h 1088231"/>
              <a:gd name="connsiteX13" fmla="*/ 2350294 w 2512219"/>
              <a:gd name="connsiteY13" fmla="*/ 881062 h 1088231"/>
              <a:gd name="connsiteX14" fmla="*/ 2386012 w 2512219"/>
              <a:gd name="connsiteY14" fmla="*/ 866775 h 1088231"/>
              <a:gd name="connsiteX15" fmla="*/ 2312194 w 2512219"/>
              <a:gd name="connsiteY15" fmla="*/ 902494 h 1088231"/>
              <a:gd name="connsiteX16" fmla="*/ 2240756 w 2512219"/>
              <a:gd name="connsiteY16" fmla="*/ 933450 h 1088231"/>
              <a:gd name="connsiteX17" fmla="*/ 2143125 w 2512219"/>
              <a:gd name="connsiteY17" fmla="*/ 964406 h 1088231"/>
              <a:gd name="connsiteX18" fmla="*/ 2071687 w 2512219"/>
              <a:gd name="connsiteY18" fmla="*/ 983456 h 1088231"/>
              <a:gd name="connsiteX19" fmla="*/ 1888331 w 2512219"/>
              <a:gd name="connsiteY19" fmla="*/ 1026319 h 1088231"/>
              <a:gd name="connsiteX20" fmla="*/ 1702594 w 2512219"/>
              <a:gd name="connsiteY20" fmla="*/ 1047750 h 1088231"/>
              <a:gd name="connsiteX21" fmla="*/ 1469231 w 2512219"/>
              <a:gd name="connsiteY21" fmla="*/ 1069181 h 1088231"/>
              <a:gd name="connsiteX22" fmla="*/ 1245394 w 2512219"/>
              <a:gd name="connsiteY22" fmla="*/ 1083469 h 1088231"/>
              <a:gd name="connsiteX23" fmla="*/ 997744 w 2512219"/>
              <a:gd name="connsiteY23" fmla="*/ 1088231 h 1088231"/>
              <a:gd name="connsiteX24" fmla="*/ 802481 w 2512219"/>
              <a:gd name="connsiteY24" fmla="*/ 1078706 h 1088231"/>
              <a:gd name="connsiteX25" fmla="*/ 626269 w 2512219"/>
              <a:gd name="connsiteY25" fmla="*/ 1054894 h 1088231"/>
              <a:gd name="connsiteX26" fmla="*/ 483394 w 2512219"/>
              <a:gd name="connsiteY26" fmla="*/ 1023937 h 1088231"/>
              <a:gd name="connsiteX27" fmla="*/ 307181 w 2512219"/>
              <a:gd name="connsiteY27" fmla="*/ 969169 h 1088231"/>
              <a:gd name="connsiteX28" fmla="*/ 185737 w 2512219"/>
              <a:gd name="connsiteY28" fmla="*/ 923925 h 1088231"/>
              <a:gd name="connsiteX29" fmla="*/ 100012 w 2512219"/>
              <a:gd name="connsiteY29" fmla="*/ 876300 h 1088231"/>
              <a:gd name="connsiteX30" fmla="*/ 40481 w 2512219"/>
              <a:gd name="connsiteY30" fmla="*/ 823912 h 1088231"/>
              <a:gd name="connsiteX31" fmla="*/ 14287 w 2512219"/>
              <a:gd name="connsiteY31" fmla="*/ 792956 h 1088231"/>
              <a:gd name="connsiteX32" fmla="*/ 2381 w 2512219"/>
              <a:gd name="connsiteY32" fmla="*/ 766762 h 1088231"/>
              <a:gd name="connsiteX33" fmla="*/ 0 w 2512219"/>
              <a:gd name="connsiteY33" fmla="*/ 742950 h 1088231"/>
              <a:gd name="connsiteX34" fmla="*/ 9525 w 2512219"/>
              <a:gd name="connsiteY34" fmla="*/ 711994 h 1088231"/>
              <a:gd name="connsiteX35" fmla="*/ 28575 w 2512219"/>
              <a:gd name="connsiteY35" fmla="*/ 692944 h 1088231"/>
              <a:gd name="connsiteX36" fmla="*/ 78581 w 2512219"/>
              <a:gd name="connsiteY36" fmla="*/ 659606 h 1088231"/>
              <a:gd name="connsiteX37" fmla="*/ 133350 w 2512219"/>
              <a:gd name="connsiteY37" fmla="*/ 631031 h 1088231"/>
              <a:gd name="connsiteX38" fmla="*/ 180975 w 2512219"/>
              <a:gd name="connsiteY38" fmla="*/ 607219 h 1088231"/>
              <a:gd name="connsiteX39" fmla="*/ 202406 w 2512219"/>
              <a:gd name="connsiteY39" fmla="*/ 592931 h 1088231"/>
              <a:gd name="connsiteX40" fmla="*/ 252412 w 2512219"/>
              <a:gd name="connsiteY40" fmla="*/ 547687 h 1088231"/>
              <a:gd name="connsiteX41" fmla="*/ 319087 w 2512219"/>
              <a:gd name="connsiteY41" fmla="*/ 476250 h 1088231"/>
              <a:gd name="connsiteX42" fmla="*/ 440531 w 2512219"/>
              <a:gd name="connsiteY42" fmla="*/ 323850 h 1088231"/>
              <a:gd name="connsiteX43" fmla="*/ 531019 w 2512219"/>
              <a:gd name="connsiteY43" fmla="*/ 185737 h 1088231"/>
              <a:gd name="connsiteX44" fmla="*/ 588169 w 2512219"/>
              <a:gd name="connsiteY44" fmla="*/ 88106 h 1088231"/>
              <a:gd name="connsiteX45" fmla="*/ 621506 w 2512219"/>
              <a:gd name="connsiteY45" fmla="*/ 26194 h 1088231"/>
              <a:gd name="connsiteX46" fmla="*/ 631031 w 2512219"/>
              <a:gd name="connsiteY46" fmla="*/ 9525 h 1088231"/>
              <a:gd name="connsiteX47" fmla="*/ 642937 w 2512219"/>
              <a:gd name="connsiteY47" fmla="*/ 0 h 1088231"/>
              <a:gd name="connsiteX48" fmla="*/ 654844 w 2512219"/>
              <a:gd name="connsiteY48" fmla="*/ 2381 h 1088231"/>
              <a:gd name="connsiteX49" fmla="*/ 666750 w 2512219"/>
              <a:gd name="connsiteY49" fmla="*/ 14287 h 1088231"/>
              <a:gd name="connsiteX50" fmla="*/ 673894 w 2512219"/>
              <a:gd name="connsiteY50" fmla="*/ 35719 h 1088231"/>
              <a:gd name="connsiteX51" fmla="*/ 681037 w 2512219"/>
              <a:gd name="connsiteY51" fmla="*/ 64294 h 1088231"/>
              <a:gd name="connsiteX52" fmla="*/ 676275 w 2512219"/>
              <a:gd name="connsiteY52" fmla="*/ 83344 h 1088231"/>
              <a:gd name="connsiteX53" fmla="*/ 611981 w 2512219"/>
              <a:gd name="connsiteY53" fmla="*/ 252412 h 1088231"/>
              <a:gd name="connsiteX54" fmla="*/ 571500 w 2512219"/>
              <a:gd name="connsiteY54" fmla="*/ 371475 h 1088231"/>
              <a:gd name="connsiteX55" fmla="*/ 550069 w 2512219"/>
              <a:gd name="connsiteY55" fmla="*/ 442912 h 1088231"/>
              <a:gd name="connsiteX56" fmla="*/ 531019 w 2512219"/>
              <a:gd name="connsiteY56" fmla="*/ 490537 h 1088231"/>
              <a:gd name="connsiteX57" fmla="*/ 511969 w 2512219"/>
              <a:gd name="connsiteY57" fmla="*/ 559594 h 1088231"/>
              <a:gd name="connsiteX58" fmla="*/ 502444 w 2512219"/>
              <a:gd name="connsiteY58" fmla="*/ 616744 h 1088231"/>
              <a:gd name="connsiteX59" fmla="*/ 502444 w 2512219"/>
              <a:gd name="connsiteY59" fmla="*/ 647700 h 1088231"/>
              <a:gd name="connsiteX60" fmla="*/ 507206 w 2512219"/>
              <a:gd name="connsiteY60" fmla="*/ 681037 h 1088231"/>
              <a:gd name="connsiteX61" fmla="*/ 519112 w 2512219"/>
              <a:gd name="connsiteY61" fmla="*/ 709612 h 1088231"/>
              <a:gd name="connsiteX62" fmla="*/ 538162 w 2512219"/>
              <a:gd name="connsiteY62" fmla="*/ 735806 h 1088231"/>
              <a:gd name="connsiteX63" fmla="*/ 561975 w 2512219"/>
              <a:gd name="connsiteY63" fmla="*/ 757237 h 1088231"/>
              <a:gd name="connsiteX64" fmla="*/ 600075 w 2512219"/>
              <a:gd name="connsiteY64" fmla="*/ 781050 h 1088231"/>
              <a:gd name="connsiteX65" fmla="*/ 640556 w 2512219"/>
              <a:gd name="connsiteY65" fmla="*/ 797719 h 1088231"/>
              <a:gd name="connsiteX66" fmla="*/ 716756 w 2512219"/>
              <a:gd name="connsiteY66" fmla="*/ 816769 h 1088231"/>
              <a:gd name="connsiteX67" fmla="*/ 807244 w 2512219"/>
              <a:gd name="connsiteY67" fmla="*/ 828675 h 1088231"/>
              <a:gd name="connsiteX68" fmla="*/ 914400 w 2512219"/>
              <a:gd name="connsiteY68" fmla="*/ 847725 h 1088231"/>
              <a:gd name="connsiteX69" fmla="*/ 1040606 w 2512219"/>
              <a:gd name="connsiteY69" fmla="*/ 859631 h 1088231"/>
              <a:gd name="connsiteX70" fmla="*/ 1195387 w 2512219"/>
              <a:gd name="connsiteY70" fmla="*/ 866775 h 1088231"/>
              <a:gd name="connsiteX71" fmla="*/ 1366837 w 2512219"/>
              <a:gd name="connsiteY71" fmla="*/ 869156 h 1088231"/>
              <a:gd name="connsiteX72" fmla="*/ 1485900 w 2512219"/>
              <a:gd name="connsiteY72" fmla="*/ 859631 h 1088231"/>
              <a:gd name="connsiteX73" fmla="*/ 1595437 w 2512219"/>
              <a:gd name="connsiteY73" fmla="*/ 854869 h 1088231"/>
              <a:gd name="connsiteX0" fmla="*/ 1595437 w 2464594"/>
              <a:gd name="connsiteY0" fmla="*/ 854869 h 1088231"/>
              <a:gd name="connsiteX1" fmla="*/ 1800225 w 2464594"/>
              <a:gd name="connsiteY1" fmla="*/ 833437 h 1088231"/>
              <a:gd name="connsiteX2" fmla="*/ 1888331 w 2464594"/>
              <a:gd name="connsiteY2" fmla="*/ 821531 h 1088231"/>
              <a:gd name="connsiteX3" fmla="*/ 2074069 w 2464594"/>
              <a:gd name="connsiteY3" fmla="*/ 797719 h 1088231"/>
              <a:gd name="connsiteX4" fmla="*/ 2202656 w 2464594"/>
              <a:gd name="connsiteY4" fmla="*/ 776287 h 1088231"/>
              <a:gd name="connsiteX5" fmla="*/ 2255044 w 2464594"/>
              <a:gd name="connsiteY5" fmla="*/ 759619 h 1088231"/>
              <a:gd name="connsiteX6" fmla="*/ 2319337 w 2464594"/>
              <a:gd name="connsiteY6" fmla="*/ 723900 h 1088231"/>
              <a:gd name="connsiteX7" fmla="*/ 2388394 w 2464594"/>
              <a:gd name="connsiteY7" fmla="*/ 676275 h 1088231"/>
              <a:gd name="connsiteX8" fmla="*/ 2438400 w 2464594"/>
              <a:gd name="connsiteY8" fmla="*/ 631031 h 1088231"/>
              <a:gd name="connsiteX9" fmla="*/ 2464594 w 2464594"/>
              <a:gd name="connsiteY9" fmla="*/ 766762 h 1088231"/>
              <a:gd name="connsiteX10" fmla="*/ 2424112 w 2464594"/>
              <a:gd name="connsiteY10" fmla="*/ 826294 h 1088231"/>
              <a:gd name="connsiteX11" fmla="*/ 2386012 w 2464594"/>
              <a:gd name="connsiteY11" fmla="*/ 864394 h 1088231"/>
              <a:gd name="connsiteX12" fmla="*/ 2350294 w 2464594"/>
              <a:gd name="connsiteY12" fmla="*/ 881062 h 1088231"/>
              <a:gd name="connsiteX13" fmla="*/ 2386012 w 2464594"/>
              <a:gd name="connsiteY13" fmla="*/ 866775 h 1088231"/>
              <a:gd name="connsiteX14" fmla="*/ 2312194 w 2464594"/>
              <a:gd name="connsiteY14" fmla="*/ 902494 h 1088231"/>
              <a:gd name="connsiteX15" fmla="*/ 2240756 w 2464594"/>
              <a:gd name="connsiteY15" fmla="*/ 933450 h 1088231"/>
              <a:gd name="connsiteX16" fmla="*/ 2143125 w 2464594"/>
              <a:gd name="connsiteY16" fmla="*/ 964406 h 1088231"/>
              <a:gd name="connsiteX17" fmla="*/ 2071687 w 2464594"/>
              <a:gd name="connsiteY17" fmla="*/ 983456 h 1088231"/>
              <a:gd name="connsiteX18" fmla="*/ 1888331 w 2464594"/>
              <a:gd name="connsiteY18" fmla="*/ 1026319 h 1088231"/>
              <a:gd name="connsiteX19" fmla="*/ 1702594 w 2464594"/>
              <a:gd name="connsiteY19" fmla="*/ 1047750 h 1088231"/>
              <a:gd name="connsiteX20" fmla="*/ 1469231 w 2464594"/>
              <a:gd name="connsiteY20" fmla="*/ 1069181 h 1088231"/>
              <a:gd name="connsiteX21" fmla="*/ 1245394 w 2464594"/>
              <a:gd name="connsiteY21" fmla="*/ 1083469 h 1088231"/>
              <a:gd name="connsiteX22" fmla="*/ 997744 w 2464594"/>
              <a:gd name="connsiteY22" fmla="*/ 1088231 h 1088231"/>
              <a:gd name="connsiteX23" fmla="*/ 802481 w 2464594"/>
              <a:gd name="connsiteY23" fmla="*/ 1078706 h 1088231"/>
              <a:gd name="connsiteX24" fmla="*/ 626269 w 2464594"/>
              <a:gd name="connsiteY24" fmla="*/ 1054894 h 1088231"/>
              <a:gd name="connsiteX25" fmla="*/ 483394 w 2464594"/>
              <a:gd name="connsiteY25" fmla="*/ 1023937 h 1088231"/>
              <a:gd name="connsiteX26" fmla="*/ 307181 w 2464594"/>
              <a:gd name="connsiteY26" fmla="*/ 969169 h 1088231"/>
              <a:gd name="connsiteX27" fmla="*/ 185737 w 2464594"/>
              <a:gd name="connsiteY27" fmla="*/ 923925 h 1088231"/>
              <a:gd name="connsiteX28" fmla="*/ 100012 w 2464594"/>
              <a:gd name="connsiteY28" fmla="*/ 876300 h 1088231"/>
              <a:gd name="connsiteX29" fmla="*/ 40481 w 2464594"/>
              <a:gd name="connsiteY29" fmla="*/ 823912 h 1088231"/>
              <a:gd name="connsiteX30" fmla="*/ 14287 w 2464594"/>
              <a:gd name="connsiteY30" fmla="*/ 792956 h 1088231"/>
              <a:gd name="connsiteX31" fmla="*/ 2381 w 2464594"/>
              <a:gd name="connsiteY31" fmla="*/ 766762 h 1088231"/>
              <a:gd name="connsiteX32" fmla="*/ 0 w 2464594"/>
              <a:gd name="connsiteY32" fmla="*/ 742950 h 1088231"/>
              <a:gd name="connsiteX33" fmla="*/ 9525 w 2464594"/>
              <a:gd name="connsiteY33" fmla="*/ 711994 h 1088231"/>
              <a:gd name="connsiteX34" fmla="*/ 28575 w 2464594"/>
              <a:gd name="connsiteY34" fmla="*/ 692944 h 1088231"/>
              <a:gd name="connsiteX35" fmla="*/ 78581 w 2464594"/>
              <a:gd name="connsiteY35" fmla="*/ 659606 h 1088231"/>
              <a:gd name="connsiteX36" fmla="*/ 133350 w 2464594"/>
              <a:gd name="connsiteY36" fmla="*/ 631031 h 1088231"/>
              <a:gd name="connsiteX37" fmla="*/ 180975 w 2464594"/>
              <a:gd name="connsiteY37" fmla="*/ 607219 h 1088231"/>
              <a:gd name="connsiteX38" fmla="*/ 202406 w 2464594"/>
              <a:gd name="connsiteY38" fmla="*/ 592931 h 1088231"/>
              <a:gd name="connsiteX39" fmla="*/ 252412 w 2464594"/>
              <a:gd name="connsiteY39" fmla="*/ 547687 h 1088231"/>
              <a:gd name="connsiteX40" fmla="*/ 319087 w 2464594"/>
              <a:gd name="connsiteY40" fmla="*/ 476250 h 1088231"/>
              <a:gd name="connsiteX41" fmla="*/ 440531 w 2464594"/>
              <a:gd name="connsiteY41" fmla="*/ 323850 h 1088231"/>
              <a:gd name="connsiteX42" fmla="*/ 531019 w 2464594"/>
              <a:gd name="connsiteY42" fmla="*/ 185737 h 1088231"/>
              <a:gd name="connsiteX43" fmla="*/ 588169 w 2464594"/>
              <a:gd name="connsiteY43" fmla="*/ 88106 h 1088231"/>
              <a:gd name="connsiteX44" fmla="*/ 621506 w 2464594"/>
              <a:gd name="connsiteY44" fmla="*/ 26194 h 1088231"/>
              <a:gd name="connsiteX45" fmla="*/ 631031 w 2464594"/>
              <a:gd name="connsiteY45" fmla="*/ 9525 h 1088231"/>
              <a:gd name="connsiteX46" fmla="*/ 642937 w 2464594"/>
              <a:gd name="connsiteY46" fmla="*/ 0 h 1088231"/>
              <a:gd name="connsiteX47" fmla="*/ 654844 w 2464594"/>
              <a:gd name="connsiteY47" fmla="*/ 2381 h 1088231"/>
              <a:gd name="connsiteX48" fmla="*/ 666750 w 2464594"/>
              <a:gd name="connsiteY48" fmla="*/ 14287 h 1088231"/>
              <a:gd name="connsiteX49" fmla="*/ 673894 w 2464594"/>
              <a:gd name="connsiteY49" fmla="*/ 35719 h 1088231"/>
              <a:gd name="connsiteX50" fmla="*/ 681037 w 2464594"/>
              <a:gd name="connsiteY50" fmla="*/ 64294 h 1088231"/>
              <a:gd name="connsiteX51" fmla="*/ 676275 w 2464594"/>
              <a:gd name="connsiteY51" fmla="*/ 83344 h 1088231"/>
              <a:gd name="connsiteX52" fmla="*/ 611981 w 2464594"/>
              <a:gd name="connsiteY52" fmla="*/ 252412 h 1088231"/>
              <a:gd name="connsiteX53" fmla="*/ 571500 w 2464594"/>
              <a:gd name="connsiteY53" fmla="*/ 371475 h 1088231"/>
              <a:gd name="connsiteX54" fmla="*/ 550069 w 2464594"/>
              <a:gd name="connsiteY54" fmla="*/ 442912 h 1088231"/>
              <a:gd name="connsiteX55" fmla="*/ 531019 w 2464594"/>
              <a:gd name="connsiteY55" fmla="*/ 490537 h 1088231"/>
              <a:gd name="connsiteX56" fmla="*/ 511969 w 2464594"/>
              <a:gd name="connsiteY56" fmla="*/ 559594 h 1088231"/>
              <a:gd name="connsiteX57" fmla="*/ 502444 w 2464594"/>
              <a:gd name="connsiteY57" fmla="*/ 616744 h 1088231"/>
              <a:gd name="connsiteX58" fmla="*/ 502444 w 2464594"/>
              <a:gd name="connsiteY58" fmla="*/ 647700 h 1088231"/>
              <a:gd name="connsiteX59" fmla="*/ 507206 w 2464594"/>
              <a:gd name="connsiteY59" fmla="*/ 681037 h 1088231"/>
              <a:gd name="connsiteX60" fmla="*/ 519112 w 2464594"/>
              <a:gd name="connsiteY60" fmla="*/ 709612 h 1088231"/>
              <a:gd name="connsiteX61" fmla="*/ 538162 w 2464594"/>
              <a:gd name="connsiteY61" fmla="*/ 735806 h 1088231"/>
              <a:gd name="connsiteX62" fmla="*/ 561975 w 2464594"/>
              <a:gd name="connsiteY62" fmla="*/ 757237 h 1088231"/>
              <a:gd name="connsiteX63" fmla="*/ 600075 w 2464594"/>
              <a:gd name="connsiteY63" fmla="*/ 781050 h 1088231"/>
              <a:gd name="connsiteX64" fmla="*/ 640556 w 2464594"/>
              <a:gd name="connsiteY64" fmla="*/ 797719 h 1088231"/>
              <a:gd name="connsiteX65" fmla="*/ 716756 w 2464594"/>
              <a:gd name="connsiteY65" fmla="*/ 816769 h 1088231"/>
              <a:gd name="connsiteX66" fmla="*/ 807244 w 2464594"/>
              <a:gd name="connsiteY66" fmla="*/ 828675 h 1088231"/>
              <a:gd name="connsiteX67" fmla="*/ 914400 w 2464594"/>
              <a:gd name="connsiteY67" fmla="*/ 847725 h 1088231"/>
              <a:gd name="connsiteX68" fmla="*/ 1040606 w 2464594"/>
              <a:gd name="connsiteY68" fmla="*/ 859631 h 1088231"/>
              <a:gd name="connsiteX69" fmla="*/ 1195387 w 2464594"/>
              <a:gd name="connsiteY69" fmla="*/ 866775 h 1088231"/>
              <a:gd name="connsiteX70" fmla="*/ 1366837 w 2464594"/>
              <a:gd name="connsiteY70" fmla="*/ 869156 h 1088231"/>
              <a:gd name="connsiteX71" fmla="*/ 1485900 w 2464594"/>
              <a:gd name="connsiteY71" fmla="*/ 859631 h 1088231"/>
              <a:gd name="connsiteX72" fmla="*/ 1595437 w 2464594"/>
              <a:gd name="connsiteY72" fmla="*/ 854869 h 1088231"/>
              <a:gd name="connsiteX0" fmla="*/ 1595437 w 2464594"/>
              <a:gd name="connsiteY0" fmla="*/ 854869 h 1088231"/>
              <a:gd name="connsiteX1" fmla="*/ 1800225 w 2464594"/>
              <a:gd name="connsiteY1" fmla="*/ 833437 h 1088231"/>
              <a:gd name="connsiteX2" fmla="*/ 1888331 w 2464594"/>
              <a:gd name="connsiteY2" fmla="*/ 821531 h 1088231"/>
              <a:gd name="connsiteX3" fmla="*/ 2074069 w 2464594"/>
              <a:gd name="connsiteY3" fmla="*/ 797719 h 1088231"/>
              <a:gd name="connsiteX4" fmla="*/ 2202656 w 2464594"/>
              <a:gd name="connsiteY4" fmla="*/ 776287 h 1088231"/>
              <a:gd name="connsiteX5" fmla="*/ 2255044 w 2464594"/>
              <a:gd name="connsiteY5" fmla="*/ 759619 h 1088231"/>
              <a:gd name="connsiteX6" fmla="*/ 2319337 w 2464594"/>
              <a:gd name="connsiteY6" fmla="*/ 723900 h 1088231"/>
              <a:gd name="connsiteX7" fmla="*/ 2388394 w 2464594"/>
              <a:gd name="connsiteY7" fmla="*/ 676275 h 1088231"/>
              <a:gd name="connsiteX8" fmla="*/ 2464594 w 2464594"/>
              <a:gd name="connsiteY8" fmla="*/ 766762 h 1088231"/>
              <a:gd name="connsiteX9" fmla="*/ 2424112 w 2464594"/>
              <a:gd name="connsiteY9" fmla="*/ 826294 h 1088231"/>
              <a:gd name="connsiteX10" fmla="*/ 2386012 w 2464594"/>
              <a:gd name="connsiteY10" fmla="*/ 864394 h 1088231"/>
              <a:gd name="connsiteX11" fmla="*/ 2350294 w 2464594"/>
              <a:gd name="connsiteY11" fmla="*/ 881062 h 1088231"/>
              <a:gd name="connsiteX12" fmla="*/ 2386012 w 2464594"/>
              <a:gd name="connsiteY12" fmla="*/ 866775 h 1088231"/>
              <a:gd name="connsiteX13" fmla="*/ 2312194 w 2464594"/>
              <a:gd name="connsiteY13" fmla="*/ 902494 h 1088231"/>
              <a:gd name="connsiteX14" fmla="*/ 2240756 w 2464594"/>
              <a:gd name="connsiteY14" fmla="*/ 933450 h 1088231"/>
              <a:gd name="connsiteX15" fmla="*/ 2143125 w 2464594"/>
              <a:gd name="connsiteY15" fmla="*/ 964406 h 1088231"/>
              <a:gd name="connsiteX16" fmla="*/ 2071687 w 2464594"/>
              <a:gd name="connsiteY16" fmla="*/ 983456 h 1088231"/>
              <a:gd name="connsiteX17" fmla="*/ 1888331 w 2464594"/>
              <a:gd name="connsiteY17" fmla="*/ 1026319 h 1088231"/>
              <a:gd name="connsiteX18" fmla="*/ 1702594 w 2464594"/>
              <a:gd name="connsiteY18" fmla="*/ 1047750 h 1088231"/>
              <a:gd name="connsiteX19" fmla="*/ 1469231 w 2464594"/>
              <a:gd name="connsiteY19" fmla="*/ 1069181 h 1088231"/>
              <a:gd name="connsiteX20" fmla="*/ 1245394 w 2464594"/>
              <a:gd name="connsiteY20" fmla="*/ 1083469 h 1088231"/>
              <a:gd name="connsiteX21" fmla="*/ 997744 w 2464594"/>
              <a:gd name="connsiteY21" fmla="*/ 1088231 h 1088231"/>
              <a:gd name="connsiteX22" fmla="*/ 802481 w 2464594"/>
              <a:gd name="connsiteY22" fmla="*/ 1078706 h 1088231"/>
              <a:gd name="connsiteX23" fmla="*/ 626269 w 2464594"/>
              <a:gd name="connsiteY23" fmla="*/ 1054894 h 1088231"/>
              <a:gd name="connsiteX24" fmla="*/ 483394 w 2464594"/>
              <a:gd name="connsiteY24" fmla="*/ 1023937 h 1088231"/>
              <a:gd name="connsiteX25" fmla="*/ 307181 w 2464594"/>
              <a:gd name="connsiteY25" fmla="*/ 969169 h 1088231"/>
              <a:gd name="connsiteX26" fmla="*/ 185737 w 2464594"/>
              <a:gd name="connsiteY26" fmla="*/ 923925 h 1088231"/>
              <a:gd name="connsiteX27" fmla="*/ 100012 w 2464594"/>
              <a:gd name="connsiteY27" fmla="*/ 876300 h 1088231"/>
              <a:gd name="connsiteX28" fmla="*/ 40481 w 2464594"/>
              <a:gd name="connsiteY28" fmla="*/ 823912 h 1088231"/>
              <a:gd name="connsiteX29" fmla="*/ 14287 w 2464594"/>
              <a:gd name="connsiteY29" fmla="*/ 792956 h 1088231"/>
              <a:gd name="connsiteX30" fmla="*/ 2381 w 2464594"/>
              <a:gd name="connsiteY30" fmla="*/ 766762 h 1088231"/>
              <a:gd name="connsiteX31" fmla="*/ 0 w 2464594"/>
              <a:gd name="connsiteY31" fmla="*/ 742950 h 1088231"/>
              <a:gd name="connsiteX32" fmla="*/ 9525 w 2464594"/>
              <a:gd name="connsiteY32" fmla="*/ 711994 h 1088231"/>
              <a:gd name="connsiteX33" fmla="*/ 28575 w 2464594"/>
              <a:gd name="connsiteY33" fmla="*/ 692944 h 1088231"/>
              <a:gd name="connsiteX34" fmla="*/ 78581 w 2464594"/>
              <a:gd name="connsiteY34" fmla="*/ 659606 h 1088231"/>
              <a:gd name="connsiteX35" fmla="*/ 133350 w 2464594"/>
              <a:gd name="connsiteY35" fmla="*/ 631031 h 1088231"/>
              <a:gd name="connsiteX36" fmla="*/ 180975 w 2464594"/>
              <a:gd name="connsiteY36" fmla="*/ 607219 h 1088231"/>
              <a:gd name="connsiteX37" fmla="*/ 202406 w 2464594"/>
              <a:gd name="connsiteY37" fmla="*/ 592931 h 1088231"/>
              <a:gd name="connsiteX38" fmla="*/ 252412 w 2464594"/>
              <a:gd name="connsiteY38" fmla="*/ 547687 h 1088231"/>
              <a:gd name="connsiteX39" fmla="*/ 319087 w 2464594"/>
              <a:gd name="connsiteY39" fmla="*/ 476250 h 1088231"/>
              <a:gd name="connsiteX40" fmla="*/ 440531 w 2464594"/>
              <a:gd name="connsiteY40" fmla="*/ 323850 h 1088231"/>
              <a:gd name="connsiteX41" fmla="*/ 531019 w 2464594"/>
              <a:gd name="connsiteY41" fmla="*/ 185737 h 1088231"/>
              <a:gd name="connsiteX42" fmla="*/ 588169 w 2464594"/>
              <a:gd name="connsiteY42" fmla="*/ 88106 h 1088231"/>
              <a:gd name="connsiteX43" fmla="*/ 621506 w 2464594"/>
              <a:gd name="connsiteY43" fmla="*/ 26194 h 1088231"/>
              <a:gd name="connsiteX44" fmla="*/ 631031 w 2464594"/>
              <a:gd name="connsiteY44" fmla="*/ 9525 h 1088231"/>
              <a:gd name="connsiteX45" fmla="*/ 642937 w 2464594"/>
              <a:gd name="connsiteY45" fmla="*/ 0 h 1088231"/>
              <a:gd name="connsiteX46" fmla="*/ 654844 w 2464594"/>
              <a:gd name="connsiteY46" fmla="*/ 2381 h 1088231"/>
              <a:gd name="connsiteX47" fmla="*/ 666750 w 2464594"/>
              <a:gd name="connsiteY47" fmla="*/ 14287 h 1088231"/>
              <a:gd name="connsiteX48" fmla="*/ 673894 w 2464594"/>
              <a:gd name="connsiteY48" fmla="*/ 35719 h 1088231"/>
              <a:gd name="connsiteX49" fmla="*/ 681037 w 2464594"/>
              <a:gd name="connsiteY49" fmla="*/ 64294 h 1088231"/>
              <a:gd name="connsiteX50" fmla="*/ 676275 w 2464594"/>
              <a:gd name="connsiteY50" fmla="*/ 83344 h 1088231"/>
              <a:gd name="connsiteX51" fmla="*/ 611981 w 2464594"/>
              <a:gd name="connsiteY51" fmla="*/ 252412 h 1088231"/>
              <a:gd name="connsiteX52" fmla="*/ 571500 w 2464594"/>
              <a:gd name="connsiteY52" fmla="*/ 371475 h 1088231"/>
              <a:gd name="connsiteX53" fmla="*/ 550069 w 2464594"/>
              <a:gd name="connsiteY53" fmla="*/ 442912 h 1088231"/>
              <a:gd name="connsiteX54" fmla="*/ 531019 w 2464594"/>
              <a:gd name="connsiteY54" fmla="*/ 490537 h 1088231"/>
              <a:gd name="connsiteX55" fmla="*/ 511969 w 2464594"/>
              <a:gd name="connsiteY55" fmla="*/ 559594 h 1088231"/>
              <a:gd name="connsiteX56" fmla="*/ 502444 w 2464594"/>
              <a:gd name="connsiteY56" fmla="*/ 616744 h 1088231"/>
              <a:gd name="connsiteX57" fmla="*/ 502444 w 2464594"/>
              <a:gd name="connsiteY57" fmla="*/ 647700 h 1088231"/>
              <a:gd name="connsiteX58" fmla="*/ 507206 w 2464594"/>
              <a:gd name="connsiteY58" fmla="*/ 681037 h 1088231"/>
              <a:gd name="connsiteX59" fmla="*/ 519112 w 2464594"/>
              <a:gd name="connsiteY59" fmla="*/ 709612 h 1088231"/>
              <a:gd name="connsiteX60" fmla="*/ 538162 w 2464594"/>
              <a:gd name="connsiteY60" fmla="*/ 735806 h 1088231"/>
              <a:gd name="connsiteX61" fmla="*/ 561975 w 2464594"/>
              <a:gd name="connsiteY61" fmla="*/ 757237 h 1088231"/>
              <a:gd name="connsiteX62" fmla="*/ 600075 w 2464594"/>
              <a:gd name="connsiteY62" fmla="*/ 781050 h 1088231"/>
              <a:gd name="connsiteX63" fmla="*/ 640556 w 2464594"/>
              <a:gd name="connsiteY63" fmla="*/ 797719 h 1088231"/>
              <a:gd name="connsiteX64" fmla="*/ 716756 w 2464594"/>
              <a:gd name="connsiteY64" fmla="*/ 816769 h 1088231"/>
              <a:gd name="connsiteX65" fmla="*/ 807244 w 2464594"/>
              <a:gd name="connsiteY65" fmla="*/ 828675 h 1088231"/>
              <a:gd name="connsiteX66" fmla="*/ 914400 w 2464594"/>
              <a:gd name="connsiteY66" fmla="*/ 847725 h 1088231"/>
              <a:gd name="connsiteX67" fmla="*/ 1040606 w 2464594"/>
              <a:gd name="connsiteY67" fmla="*/ 859631 h 1088231"/>
              <a:gd name="connsiteX68" fmla="*/ 1195387 w 2464594"/>
              <a:gd name="connsiteY68" fmla="*/ 866775 h 1088231"/>
              <a:gd name="connsiteX69" fmla="*/ 1366837 w 2464594"/>
              <a:gd name="connsiteY69" fmla="*/ 869156 h 1088231"/>
              <a:gd name="connsiteX70" fmla="*/ 1485900 w 2464594"/>
              <a:gd name="connsiteY70" fmla="*/ 859631 h 1088231"/>
              <a:gd name="connsiteX71" fmla="*/ 1595437 w 2464594"/>
              <a:gd name="connsiteY71" fmla="*/ 854869 h 1088231"/>
              <a:gd name="connsiteX0" fmla="*/ 1595437 w 2464594"/>
              <a:gd name="connsiteY0" fmla="*/ 854869 h 1088231"/>
              <a:gd name="connsiteX1" fmla="*/ 1800225 w 2464594"/>
              <a:gd name="connsiteY1" fmla="*/ 833437 h 1088231"/>
              <a:gd name="connsiteX2" fmla="*/ 1888331 w 2464594"/>
              <a:gd name="connsiteY2" fmla="*/ 821531 h 1088231"/>
              <a:gd name="connsiteX3" fmla="*/ 2074069 w 2464594"/>
              <a:gd name="connsiteY3" fmla="*/ 797719 h 1088231"/>
              <a:gd name="connsiteX4" fmla="*/ 2202656 w 2464594"/>
              <a:gd name="connsiteY4" fmla="*/ 776287 h 1088231"/>
              <a:gd name="connsiteX5" fmla="*/ 2255044 w 2464594"/>
              <a:gd name="connsiteY5" fmla="*/ 759619 h 1088231"/>
              <a:gd name="connsiteX6" fmla="*/ 2319337 w 2464594"/>
              <a:gd name="connsiteY6" fmla="*/ 723900 h 1088231"/>
              <a:gd name="connsiteX7" fmla="*/ 2464594 w 2464594"/>
              <a:gd name="connsiteY7" fmla="*/ 766762 h 1088231"/>
              <a:gd name="connsiteX8" fmla="*/ 2424112 w 2464594"/>
              <a:gd name="connsiteY8" fmla="*/ 826294 h 1088231"/>
              <a:gd name="connsiteX9" fmla="*/ 2386012 w 2464594"/>
              <a:gd name="connsiteY9" fmla="*/ 864394 h 1088231"/>
              <a:gd name="connsiteX10" fmla="*/ 2350294 w 2464594"/>
              <a:gd name="connsiteY10" fmla="*/ 881062 h 1088231"/>
              <a:gd name="connsiteX11" fmla="*/ 2386012 w 2464594"/>
              <a:gd name="connsiteY11" fmla="*/ 866775 h 1088231"/>
              <a:gd name="connsiteX12" fmla="*/ 2312194 w 2464594"/>
              <a:gd name="connsiteY12" fmla="*/ 902494 h 1088231"/>
              <a:gd name="connsiteX13" fmla="*/ 2240756 w 2464594"/>
              <a:gd name="connsiteY13" fmla="*/ 933450 h 1088231"/>
              <a:gd name="connsiteX14" fmla="*/ 2143125 w 2464594"/>
              <a:gd name="connsiteY14" fmla="*/ 964406 h 1088231"/>
              <a:gd name="connsiteX15" fmla="*/ 2071687 w 2464594"/>
              <a:gd name="connsiteY15" fmla="*/ 983456 h 1088231"/>
              <a:gd name="connsiteX16" fmla="*/ 1888331 w 2464594"/>
              <a:gd name="connsiteY16" fmla="*/ 1026319 h 1088231"/>
              <a:gd name="connsiteX17" fmla="*/ 1702594 w 2464594"/>
              <a:gd name="connsiteY17" fmla="*/ 1047750 h 1088231"/>
              <a:gd name="connsiteX18" fmla="*/ 1469231 w 2464594"/>
              <a:gd name="connsiteY18" fmla="*/ 1069181 h 1088231"/>
              <a:gd name="connsiteX19" fmla="*/ 1245394 w 2464594"/>
              <a:gd name="connsiteY19" fmla="*/ 1083469 h 1088231"/>
              <a:gd name="connsiteX20" fmla="*/ 997744 w 2464594"/>
              <a:gd name="connsiteY20" fmla="*/ 1088231 h 1088231"/>
              <a:gd name="connsiteX21" fmla="*/ 802481 w 2464594"/>
              <a:gd name="connsiteY21" fmla="*/ 1078706 h 1088231"/>
              <a:gd name="connsiteX22" fmla="*/ 626269 w 2464594"/>
              <a:gd name="connsiteY22" fmla="*/ 1054894 h 1088231"/>
              <a:gd name="connsiteX23" fmla="*/ 483394 w 2464594"/>
              <a:gd name="connsiteY23" fmla="*/ 1023937 h 1088231"/>
              <a:gd name="connsiteX24" fmla="*/ 307181 w 2464594"/>
              <a:gd name="connsiteY24" fmla="*/ 969169 h 1088231"/>
              <a:gd name="connsiteX25" fmla="*/ 185737 w 2464594"/>
              <a:gd name="connsiteY25" fmla="*/ 923925 h 1088231"/>
              <a:gd name="connsiteX26" fmla="*/ 100012 w 2464594"/>
              <a:gd name="connsiteY26" fmla="*/ 876300 h 1088231"/>
              <a:gd name="connsiteX27" fmla="*/ 40481 w 2464594"/>
              <a:gd name="connsiteY27" fmla="*/ 823912 h 1088231"/>
              <a:gd name="connsiteX28" fmla="*/ 14287 w 2464594"/>
              <a:gd name="connsiteY28" fmla="*/ 792956 h 1088231"/>
              <a:gd name="connsiteX29" fmla="*/ 2381 w 2464594"/>
              <a:gd name="connsiteY29" fmla="*/ 766762 h 1088231"/>
              <a:gd name="connsiteX30" fmla="*/ 0 w 2464594"/>
              <a:gd name="connsiteY30" fmla="*/ 742950 h 1088231"/>
              <a:gd name="connsiteX31" fmla="*/ 9525 w 2464594"/>
              <a:gd name="connsiteY31" fmla="*/ 711994 h 1088231"/>
              <a:gd name="connsiteX32" fmla="*/ 28575 w 2464594"/>
              <a:gd name="connsiteY32" fmla="*/ 692944 h 1088231"/>
              <a:gd name="connsiteX33" fmla="*/ 78581 w 2464594"/>
              <a:gd name="connsiteY33" fmla="*/ 659606 h 1088231"/>
              <a:gd name="connsiteX34" fmla="*/ 133350 w 2464594"/>
              <a:gd name="connsiteY34" fmla="*/ 631031 h 1088231"/>
              <a:gd name="connsiteX35" fmla="*/ 180975 w 2464594"/>
              <a:gd name="connsiteY35" fmla="*/ 607219 h 1088231"/>
              <a:gd name="connsiteX36" fmla="*/ 202406 w 2464594"/>
              <a:gd name="connsiteY36" fmla="*/ 592931 h 1088231"/>
              <a:gd name="connsiteX37" fmla="*/ 252412 w 2464594"/>
              <a:gd name="connsiteY37" fmla="*/ 547687 h 1088231"/>
              <a:gd name="connsiteX38" fmla="*/ 319087 w 2464594"/>
              <a:gd name="connsiteY38" fmla="*/ 476250 h 1088231"/>
              <a:gd name="connsiteX39" fmla="*/ 440531 w 2464594"/>
              <a:gd name="connsiteY39" fmla="*/ 323850 h 1088231"/>
              <a:gd name="connsiteX40" fmla="*/ 531019 w 2464594"/>
              <a:gd name="connsiteY40" fmla="*/ 185737 h 1088231"/>
              <a:gd name="connsiteX41" fmla="*/ 588169 w 2464594"/>
              <a:gd name="connsiteY41" fmla="*/ 88106 h 1088231"/>
              <a:gd name="connsiteX42" fmla="*/ 621506 w 2464594"/>
              <a:gd name="connsiteY42" fmla="*/ 26194 h 1088231"/>
              <a:gd name="connsiteX43" fmla="*/ 631031 w 2464594"/>
              <a:gd name="connsiteY43" fmla="*/ 9525 h 1088231"/>
              <a:gd name="connsiteX44" fmla="*/ 642937 w 2464594"/>
              <a:gd name="connsiteY44" fmla="*/ 0 h 1088231"/>
              <a:gd name="connsiteX45" fmla="*/ 654844 w 2464594"/>
              <a:gd name="connsiteY45" fmla="*/ 2381 h 1088231"/>
              <a:gd name="connsiteX46" fmla="*/ 666750 w 2464594"/>
              <a:gd name="connsiteY46" fmla="*/ 14287 h 1088231"/>
              <a:gd name="connsiteX47" fmla="*/ 673894 w 2464594"/>
              <a:gd name="connsiteY47" fmla="*/ 35719 h 1088231"/>
              <a:gd name="connsiteX48" fmla="*/ 681037 w 2464594"/>
              <a:gd name="connsiteY48" fmla="*/ 64294 h 1088231"/>
              <a:gd name="connsiteX49" fmla="*/ 676275 w 2464594"/>
              <a:gd name="connsiteY49" fmla="*/ 83344 h 1088231"/>
              <a:gd name="connsiteX50" fmla="*/ 611981 w 2464594"/>
              <a:gd name="connsiteY50" fmla="*/ 252412 h 1088231"/>
              <a:gd name="connsiteX51" fmla="*/ 571500 w 2464594"/>
              <a:gd name="connsiteY51" fmla="*/ 371475 h 1088231"/>
              <a:gd name="connsiteX52" fmla="*/ 550069 w 2464594"/>
              <a:gd name="connsiteY52" fmla="*/ 442912 h 1088231"/>
              <a:gd name="connsiteX53" fmla="*/ 531019 w 2464594"/>
              <a:gd name="connsiteY53" fmla="*/ 490537 h 1088231"/>
              <a:gd name="connsiteX54" fmla="*/ 511969 w 2464594"/>
              <a:gd name="connsiteY54" fmla="*/ 559594 h 1088231"/>
              <a:gd name="connsiteX55" fmla="*/ 502444 w 2464594"/>
              <a:gd name="connsiteY55" fmla="*/ 616744 h 1088231"/>
              <a:gd name="connsiteX56" fmla="*/ 502444 w 2464594"/>
              <a:gd name="connsiteY56" fmla="*/ 647700 h 1088231"/>
              <a:gd name="connsiteX57" fmla="*/ 507206 w 2464594"/>
              <a:gd name="connsiteY57" fmla="*/ 681037 h 1088231"/>
              <a:gd name="connsiteX58" fmla="*/ 519112 w 2464594"/>
              <a:gd name="connsiteY58" fmla="*/ 709612 h 1088231"/>
              <a:gd name="connsiteX59" fmla="*/ 538162 w 2464594"/>
              <a:gd name="connsiteY59" fmla="*/ 735806 h 1088231"/>
              <a:gd name="connsiteX60" fmla="*/ 561975 w 2464594"/>
              <a:gd name="connsiteY60" fmla="*/ 757237 h 1088231"/>
              <a:gd name="connsiteX61" fmla="*/ 600075 w 2464594"/>
              <a:gd name="connsiteY61" fmla="*/ 781050 h 1088231"/>
              <a:gd name="connsiteX62" fmla="*/ 640556 w 2464594"/>
              <a:gd name="connsiteY62" fmla="*/ 797719 h 1088231"/>
              <a:gd name="connsiteX63" fmla="*/ 716756 w 2464594"/>
              <a:gd name="connsiteY63" fmla="*/ 816769 h 1088231"/>
              <a:gd name="connsiteX64" fmla="*/ 807244 w 2464594"/>
              <a:gd name="connsiteY64" fmla="*/ 828675 h 1088231"/>
              <a:gd name="connsiteX65" fmla="*/ 914400 w 2464594"/>
              <a:gd name="connsiteY65" fmla="*/ 847725 h 1088231"/>
              <a:gd name="connsiteX66" fmla="*/ 1040606 w 2464594"/>
              <a:gd name="connsiteY66" fmla="*/ 859631 h 1088231"/>
              <a:gd name="connsiteX67" fmla="*/ 1195387 w 2464594"/>
              <a:gd name="connsiteY67" fmla="*/ 866775 h 1088231"/>
              <a:gd name="connsiteX68" fmla="*/ 1366837 w 2464594"/>
              <a:gd name="connsiteY68" fmla="*/ 869156 h 1088231"/>
              <a:gd name="connsiteX69" fmla="*/ 1485900 w 2464594"/>
              <a:gd name="connsiteY69" fmla="*/ 859631 h 1088231"/>
              <a:gd name="connsiteX70" fmla="*/ 1595437 w 2464594"/>
              <a:gd name="connsiteY70" fmla="*/ 854869 h 1088231"/>
              <a:gd name="connsiteX0" fmla="*/ 1595437 w 2424112"/>
              <a:gd name="connsiteY0" fmla="*/ 854869 h 1088231"/>
              <a:gd name="connsiteX1" fmla="*/ 1800225 w 2424112"/>
              <a:gd name="connsiteY1" fmla="*/ 833437 h 1088231"/>
              <a:gd name="connsiteX2" fmla="*/ 1888331 w 2424112"/>
              <a:gd name="connsiteY2" fmla="*/ 821531 h 1088231"/>
              <a:gd name="connsiteX3" fmla="*/ 2074069 w 2424112"/>
              <a:gd name="connsiteY3" fmla="*/ 797719 h 1088231"/>
              <a:gd name="connsiteX4" fmla="*/ 2202656 w 2424112"/>
              <a:gd name="connsiteY4" fmla="*/ 776287 h 1088231"/>
              <a:gd name="connsiteX5" fmla="*/ 2255044 w 2424112"/>
              <a:gd name="connsiteY5" fmla="*/ 759619 h 1088231"/>
              <a:gd name="connsiteX6" fmla="*/ 2319337 w 2424112"/>
              <a:gd name="connsiteY6" fmla="*/ 723900 h 1088231"/>
              <a:gd name="connsiteX7" fmla="*/ 2424112 w 2424112"/>
              <a:gd name="connsiteY7" fmla="*/ 826294 h 1088231"/>
              <a:gd name="connsiteX8" fmla="*/ 2386012 w 2424112"/>
              <a:gd name="connsiteY8" fmla="*/ 864394 h 1088231"/>
              <a:gd name="connsiteX9" fmla="*/ 2350294 w 2424112"/>
              <a:gd name="connsiteY9" fmla="*/ 881062 h 1088231"/>
              <a:gd name="connsiteX10" fmla="*/ 2386012 w 2424112"/>
              <a:gd name="connsiteY10" fmla="*/ 866775 h 1088231"/>
              <a:gd name="connsiteX11" fmla="*/ 2312194 w 2424112"/>
              <a:gd name="connsiteY11" fmla="*/ 902494 h 1088231"/>
              <a:gd name="connsiteX12" fmla="*/ 2240756 w 2424112"/>
              <a:gd name="connsiteY12" fmla="*/ 933450 h 1088231"/>
              <a:gd name="connsiteX13" fmla="*/ 2143125 w 2424112"/>
              <a:gd name="connsiteY13" fmla="*/ 964406 h 1088231"/>
              <a:gd name="connsiteX14" fmla="*/ 2071687 w 2424112"/>
              <a:gd name="connsiteY14" fmla="*/ 983456 h 1088231"/>
              <a:gd name="connsiteX15" fmla="*/ 1888331 w 2424112"/>
              <a:gd name="connsiteY15" fmla="*/ 1026319 h 1088231"/>
              <a:gd name="connsiteX16" fmla="*/ 1702594 w 2424112"/>
              <a:gd name="connsiteY16" fmla="*/ 1047750 h 1088231"/>
              <a:gd name="connsiteX17" fmla="*/ 1469231 w 2424112"/>
              <a:gd name="connsiteY17" fmla="*/ 1069181 h 1088231"/>
              <a:gd name="connsiteX18" fmla="*/ 1245394 w 2424112"/>
              <a:gd name="connsiteY18" fmla="*/ 1083469 h 1088231"/>
              <a:gd name="connsiteX19" fmla="*/ 997744 w 2424112"/>
              <a:gd name="connsiteY19" fmla="*/ 1088231 h 1088231"/>
              <a:gd name="connsiteX20" fmla="*/ 802481 w 2424112"/>
              <a:gd name="connsiteY20" fmla="*/ 1078706 h 1088231"/>
              <a:gd name="connsiteX21" fmla="*/ 626269 w 2424112"/>
              <a:gd name="connsiteY21" fmla="*/ 1054894 h 1088231"/>
              <a:gd name="connsiteX22" fmla="*/ 483394 w 2424112"/>
              <a:gd name="connsiteY22" fmla="*/ 1023937 h 1088231"/>
              <a:gd name="connsiteX23" fmla="*/ 307181 w 2424112"/>
              <a:gd name="connsiteY23" fmla="*/ 969169 h 1088231"/>
              <a:gd name="connsiteX24" fmla="*/ 185737 w 2424112"/>
              <a:gd name="connsiteY24" fmla="*/ 923925 h 1088231"/>
              <a:gd name="connsiteX25" fmla="*/ 100012 w 2424112"/>
              <a:gd name="connsiteY25" fmla="*/ 876300 h 1088231"/>
              <a:gd name="connsiteX26" fmla="*/ 40481 w 2424112"/>
              <a:gd name="connsiteY26" fmla="*/ 823912 h 1088231"/>
              <a:gd name="connsiteX27" fmla="*/ 14287 w 2424112"/>
              <a:gd name="connsiteY27" fmla="*/ 792956 h 1088231"/>
              <a:gd name="connsiteX28" fmla="*/ 2381 w 2424112"/>
              <a:gd name="connsiteY28" fmla="*/ 766762 h 1088231"/>
              <a:gd name="connsiteX29" fmla="*/ 0 w 2424112"/>
              <a:gd name="connsiteY29" fmla="*/ 742950 h 1088231"/>
              <a:gd name="connsiteX30" fmla="*/ 9525 w 2424112"/>
              <a:gd name="connsiteY30" fmla="*/ 711994 h 1088231"/>
              <a:gd name="connsiteX31" fmla="*/ 28575 w 2424112"/>
              <a:gd name="connsiteY31" fmla="*/ 692944 h 1088231"/>
              <a:gd name="connsiteX32" fmla="*/ 78581 w 2424112"/>
              <a:gd name="connsiteY32" fmla="*/ 659606 h 1088231"/>
              <a:gd name="connsiteX33" fmla="*/ 133350 w 2424112"/>
              <a:gd name="connsiteY33" fmla="*/ 631031 h 1088231"/>
              <a:gd name="connsiteX34" fmla="*/ 180975 w 2424112"/>
              <a:gd name="connsiteY34" fmla="*/ 607219 h 1088231"/>
              <a:gd name="connsiteX35" fmla="*/ 202406 w 2424112"/>
              <a:gd name="connsiteY35" fmla="*/ 592931 h 1088231"/>
              <a:gd name="connsiteX36" fmla="*/ 252412 w 2424112"/>
              <a:gd name="connsiteY36" fmla="*/ 547687 h 1088231"/>
              <a:gd name="connsiteX37" fmla="*/ 319087 w 2424112"/>
              <a:gd name="connsiteY37" fmla="*/ 476250 h 1088231"/>
              <a:gd name="connsiteX38" fmla="*/ 440531 w 2424112"/>
              <a:gd name="connsiteY38" fmla="*/ 323850 h 1088231"/>
              <a:gd name="connsiteX39" fmla="*/ 531019 w 2424112"/>
              <a:gd name="connsiteY39" fmla="*/ 185737 h 1088231"/>
              <a:gd name="connsiteX40" fmla="*/ 588169 w 2424112"/>
              <a:gd name="connsiteY40" fmla="*/ 88106 h 1088231"/>
              <a:gd name="connsiteX41" fmla="*/ 621506 w 2424112"/>
              <a:gd name="connsiteY41" fmla="*/ 26194 h 1088231"/>
              <a:gd name="connsiteX42" fmla="*/ 631031 w 2424112"/>
              <a:gd name="connsiteY42" fmla="*/ 9525 h 1088231"/>
              <a:gd name="connsiteX43" fmla="*/ 642937 w 2424112"/>
              <a:gd name="connsiteY43" fmla="*/ 0 h 1088231"/>
              <a:gd name="connsiteX44" fmla="*/ 654844 w 2424112"/>
              <a:gd name="connsiteY44" fmla="*/ 2381 h 1088231"/>
              <a:gd name="connsiteX45" fmla="*/ 666750 w 2424112"/>
              <a:gd name="connsiteY45" fmla="*/ 14287 h 1088231"/>
              <a:gd name="connsiteX46" fmla="*/ 673894 w 2424112"/>
              <a:gd name="connsiteY46" fmla="*/ 35719 h 1088231"/>
              <a:gd name="connsiteX47" fmla="*/ 681037 w 2424112"/>
              <a:gd name="connsiteY47" fmla="*/ 64294 h 1088231"/>
              <a:gd name="connsiteX48" fmla="*/ 676275 w 2424112"/>
              <a:gd name="connsiteY48" fmla="*/ 83344 h 1088231"/>
              <a:gd name="connsiteX49" fmla="*/ 611981 w 2424112"/>
              <a:gd name="connsiteY49" fmla="*/ 252412 h 1088231"/>
              <a:gd name="connsiteX50" fmla="*/ 571500 w 2424112"/>
              <a:gd name="connsiteY50" fmla="*/ 371475 h 1088231"/>
              <a:gd name="connsiteX51" fmla="*/ 550069 w 2424112"/>
              <a:gd name="connsiteY51" fmla="*/ 442912 h 1088231"/>
              <a:gd name="connsiteX52" fmla="*/ 531019 w 2424112"/>
              <a:gd name="connsiteY52" fmla="*/ 490537 h 1088231"/>
              <a:gd name="connsiteX53" fmla="*/ 511969 w 2424112"/>
              <a:gd name="connsiteY53" fmla="*/ 559594 h 1088231"/>
              <a:gd name="connsiteX54" fmla="*/ 502444 w 2424112"/>
              <a:gd name="connsiteY54" fmla="*/ 616744 h 1088231"/>
              <a:gd name="connsiteX55" fmla="*/ 502444 w 2424112"/>
              <a:gd name="connsiteY55" fmla="*/ 647700 h 1088231"/>
              <a:gd name="connsiteX56" fmla="*/ 507206 w 2424112"/>
              <a:gd name="connsiteY56" fmla="*/ 681037 h 1088231"/>
              <a:gd name="connsiteX57" fmla="*/ 519112 w 2424112"/>
              <a:gd name="connsiteY57" fmla="*/ 709612 h 1088231"/>
              <a:gd name="connsiteX58" fmla="*/ 538162 w 2424112"/>
              <a:gd name="connsiteY58" fmla="*/ 735806 h 1088231"/>
              <a:gd name="connsiteX59" fmla="*/ 561975 w 2424112"/>
              <a:gd name="connsiteY59" fmla="*/ 757237 h 1088231"/>
              <a:gd name="connsiteX60" fmla="*/ 600075 w 2424112"/>
              <a:gd name="connsiteY60" fmla="*/ 781050 h 1088231"/>
              <a:gd name="connsiteX61" fmla="*/ 640556 w 2424112"/>
              <a:gd name="connsiteY61" fmla="*/ 797719 h 1088231"/>
              <a:gd name="connsiteX62" fmla="*/ 716756 w 2424112"/>
              <a:gd name="connsiteY62" fmla="*/ 816769 h 1088231"/>
              <a:gd name="connsiteX63" fmla="*/ 807244 w 2424112"/>
              <a:gd name="connsiteY63" fmla="*/ 828675 h 1088231"/>
              <a:gd name="connsiteX64" fmla="*/ 914400 w 2424112"/>
              <a:gd name="connsiteY64" fmla="*/ 847725 h 1088231"/>
              <a:gd name="connsiteX65" fmla="*/ 1040606 w 2424112"/>
              <a:gd name="connsiteY65" fmla="*/ 859631 h 1088231"/>
              <a:gd name="connsiteX66" fmla="*/ 1195387 w 2424112"/>
              <a:gd name="connsiteY66" fmla="*/ 866775 h 1088231"/>
              <a:gd name="connsiteX67" fmla="*/ 1366837 w 2424112"/>
              <a:gd name="connsiteY67" fmla="*/ 869156 h 1088231"/>
              <a:gd name="connsiteX68" fmla="*/ 1485900 w 2424112"/>
              <a:gd name="connsiteY68" fmla="*/ 859631 h 1088231"/>
              <a:gd name="connsiteX69" fmla="*/ 1595437 w 2424112"/>
              <a:gd name="connsiteY69" fmla="*/ 854869 h 1088231"/>
              <a:gd name="connsiteX0" fmla="*/ 1595437 w 2386012"/>
              <a:gd name="connsiteY0" fmla="*/ 854869 h 1088231"/>
              <a:gd name="connsiteX1" fmla="*/ 1800225 w 2386012"/>
              <a:gd name="connsiteY1" fmla="*/ 833437 h 1088231"/>
              <a:gd name="connsiteX2" fmla="*/ 1888331 w 2386012"/>
              <a:gd name="connsiteY2" fmla="*/ 821531 h 1088231"/>
              <a:gd name="connsiteX3" fmla="*/ 2074069 w 2386012"/>
              <a:gd name="connsiteY3" fmla="*/ 797719 h 1088231"/>
              <a:gd name="connsiteX4" fmla="*/ 2202656 w 2386012"/>
              <a:gd name="connsiteY4" fmla="*/ 776287 h 1088231"/>
              <a:gd name="connsiteX5" fmla="*/ 2255044 w 2386012"/>
              <a:gd name="connsiteY5" fmla="*/ 759619 h 1088231"/>
              <a:gd name="connsiteX6" fmla="*/ 2319337 w 2386012"/>
              <a:gd name="connsiteY6" fmla="*/ 723900 h 1088231"/>
              <a:gd name="connsiteX7" fmla="*/ 2386012 w 2386012"/>
              <a:gd name="connsiteY7" fmla="*/ 864394 h 1088231"/>
              <a:gd name="connsiteX8" fmla="*/ 2350294 w 2386012"/>
              <a:gd name="connsiteY8" fmla="*/ 881062 h 1088231"/>
              <a:gd name="connsiteX9" fmla="*/ 2386012 w 2386012"/>
              <a:gd name="connsiteY9" fmla="*/ 866775 h 1088231"/>
              <a:gd name="connsiteX10" fmla="*/ 2312194 w 2386012"/>
              <a:gd name="connsiteY10" fmla="*/ 902494 h 1088231"/>
              <a:gd name="connsiteX11" fmla="*/ 2240756 w 2386012"/>
              <a:gd name="connsiteY11" fmla="*/ 933450 h 1088231"/>
              <a:gd name="connsiteX12" fmla="*/ 2143125 w 2386012"/>
              <a:gd name="connsiteY12" fmla="*/ 964406 h 1088231"/>
              <a:gd name="connsiteX13" fmla="*/ 2071687 w 2386012"/>
              <a:gd name="connsiteY13" fmla="*/ 983456 h 1088231"/>
              <a:gd name="connsiteX14" fmla="*/ 1888331 w 2386012"/>
              <a:gd name="connsiteY14" fmla="*/ 1026319 h 1088231"/>
              <a:gd name="connsiteX15" fmla="*/ 1702594 w 2386012"/>
              <a:gd name="connsiteY15" fmla="*/ 1047750 h 1088231"/>
              <a:gd name="connsiteX16" fmla="*/ 1469231 w 2386012"/>
              <a:gd name="connsiteY16" fmla="*/ 1069181 h 1088231"/>
              <a:gd name="connsiteX17" fmla="*/ 1245394 w 2386012"/>
              <a:gd name="connsiteY17" fmla="*/ 1083469 h 1088231"/>
              <a:gd name="connsiteX18" fmla="*/ 997744 w 2386012"/>
              <a:gd name="connsiteY18" fmla="*/ 1088231 h 1088231"/>
              <a:gd name="connsiteX19" fmla="*/ 802481 w 2386012"/>
              <a:gd name="connsiteY19" fmla="*/ 1078706 h 1088231"/>
              <a:gd name="connsiteX20" fmla="*/ 626269 w 2386012"/>
              <a:gd name="connsiteY20" fmla="*/ 1054894 h 1088231"/>
              <a:gd name="connsiteX21" fmla="*/ 483394 w 2386012"/>
              <a:gd name="connsiteY21" fmla="*/ 1023937 h 1088231"/>
              <a:gd name="connsiteX22" fmla="*/ 307181 w 2386012"/>
              <a:gd name="connsiteY22" fmla="*/ 969169 h 1088231"/>
              <a:gd name="connsiteX23" fmla="*/ 185737 w 2386012"/>
              <a:gd name="connsiteY23" fmla="*/ 923925 h 1088231"/>
              <a:gd name="connsiteX24" fmla="*/ 100012 w 2386012"/>
              <a:gd name="connsiteY24" fmla="*/ 876300 h 1088231"/>
              <a:gd name="connsiteX25" fmla="*/ 40481 w 2386012"/>
              <a:gd name="connsiteY25" fmla="*/ 823912 h 1088231"/>
              <a:gd name="connsiteX26" fmla="*/ 14287 w 2386012"/>
              <a:gd name="connsiteY26" fmla="*/ 792956 h 1088231"/>
              <a:gd name="connsiteX27" fmla="*/ 2381 w 2386012"/>
              <a:gd name="connsiteY27" fmla="*/ 766762 h 1088231"/>
              <a:gd name="connsiteX28" fmla="*/ 0 w 2386012"/>
              <a:gd name="connsiteY28" fmla="*/ 742950 h 1088231"/>
              <a:gd name="connsiteX29" fmla="*/ 9525 w 2386012"/>
              <a:gd name="connsiteY29" fmla="*/ 711994 h 1088231"/>
              <a:gd name="connsiteX30" fmla="*/ 28575 w 2386012"/>
              <a:gd name="connsiteY30" fmla="*/ 692944 h 1088231"/>
              <a:gd name="connsiteX31" fmla="*/ 78581 w 2386012"/>
              <a:gd name="connsiteY31" fmla="*/ 659606 h 1088231"/>
              <a:gd name="connsiteX32" fmla="*/ 133350 w 2386012"/>
              <a:gd name="connsiteY32" fmla="*/ 631031 h 1088231"/>
              <a:gd name="connsiteX33" fmla="*/ 180975 w 2386012"/>
              <a:gd name="connsiteY33" fmla="*/ 607219 h 1088231"/>
              <a:gd name="connsiteX34" fmla="*/ 202406 w 2386012"/>
              <a:gd name="connsiteY34" fmla="*/ 592931 h 1088231"/>
              <a:gd name="connsiteX35" fmla="*/ 252412 w 2386012"/>
              <a:gd name="connsiteY35" fmla="*/ 547687 h 1088231"/>
              <a:gd name="connsiteX36" fmla="*/ 319087 w 2386012"/>
              <a:gd name="connsiteY36" fmla="*/ 476250 h 1088231"/>
              <a:gd name="connsiteX37" fmla="*/ 440531 w 2386012"/>
              <a:gd name="connsiteY37" fmla="*/ 323850 h 1088231"/>
              <a:gd name="connsiteX38" fmla="*/ 531019 w 2386012"/>
              <a:gd name="connsiteY38" fmla="*/ 185737 h 1088231"/>
              <a:gd name="connsiteX39" fmla="*/ 588169 w 2386012"/>
              <a:gd name="connsiteY39" fmla="*/ 88106 h 1088231"/>
              <a:gd name="connsiteX40" fmla="*/ 621506 w 2386012"/>
              <a:gd name="connsiteY40" fmla="*/ 26194 h 1088231"/>
              <a:gd name="connsiteX41" fmla="*/ 631031 w 2386012"/>
              <a:gd name="connsiteY41" fmla="*/ 9525 h 1088231"/>
              <a:gd name="connsiteX42" fmla="*/ 642937 w 2386012"/>
              <a:gd name="connsiteY42" fmla="*/ 0 h 1088231"/>
              <a:gd name="connsiteX43" fmla="*/ 654844 w 2386012"/>
              <a:gd name="connsiteY43" fmla="*/ 2381 h 1088231"/>
              <a:gd name="connsiteX44" fmla="*/ 666750 w 2386012"/>
              <a:gd name="connsiteY44" fmla="*/ 14287 h 1088231"/>
              <a:gd name="connsiteX45" fmla="*/ 673894 w 2386012"/>
              <a:gd name="connsiteY45" fmla="*/ 35719 h 1088231"/>
              <a:gd name="connsiteX46" fmla="*/ 681037 w 2386012"/>
              <a:gd name="connsiteY46" fmla="*/ 64294 h 1088231"/>
              <a:gd name="connsiteX47" fmla="*/ 676275 w 2386012"/>
              <a:gd name="connsiteY47" fmla="*/ 83344 h 1088231"/>
              <a:gd name="connsiteX48" fmla="*/ 611981 w 2386012"/>
              <a:gd name="connsiteY48" fmla="*/ 252412 h 1088231"/>
              <a:gd name="connsiteX49" fmla="*/ 571500 w 2386012"/>
              <a:gd name="connsiteY49" fmla="*/ 371475 h 1088231"/>
              <a:gd name="connsiteX50" fmla="*/ 550069 w 2386012"/>
              <a:gd name="connsiteY50" fmla="*/ 442912 h 1088231"/>
              <a:gd name="connsiteX51" fmla="*/ 531019 w 2386012"/>
              <a:gd name="connsiteY51" fmla="*/ 490537 h 1088231"/>
              <a:gd name="connsiteX52" fmla="*/ 511969 w 2386012"/>
              <a:gd name="connsiteY52" fmla="*/ 559594 h 1088231"/>
              <a:gd name="connsiteX53" fmla="*/ 502444 w 2386012"/>
              <a:gd name="connsiteY53" fmla="*/ 616744 h 1088231"/>
              <a:gd name="connsiteX54" fmla="*/ 502444 w 2386012"/>
              <a:gd name="connsiteY54" fmla="*/ 647700 h 1088231"/>
              <a:gd name="connsiteX55" fmla="*/ 507206 w 2386012"/>
              <a:gd name="connsiteY55" fmla="*/ 681037 h 1088231"/>
              <a:gd name="connsiteX56" fmla="*/ 519112 w 2386012"/>
              <a:gd name="connsiteY56" fmla="*/ 709612 h 1088231"/>
              <a:gd name="connsiteX57" fmla="*/ 538162 w 2386012"/>
              <a:gd name="connsiteY57" fmla="*/ 735806 h 1088231"/>
              <a:gd name="connsiteX58" fmla="*/ 561975 w 2386012"/>
              <a:gd name="connsiteY58" fmla="*/ 757237 h 1088231"/>
              <a:gd name="connsiteX59" fmla="*/ 600075 w 2386012"/>
              <a:gd name="connsiteY59" fmla="*/ 781050 h 1088231"/>
              <a:gd name="connsiteX60" fmla="*/ 640556 w 2386012"/>
              <a:gd name="connsiteY60" fmla="*/ 797719 h 1088231"/>
              <a:gd name="connsiteX61" fmla="*/ 716756 w 2386012"/>
              <a:gd name="connsiteY61" fmla="*/ 816769 h 1088231"/>
              <a:gd name="connsiteX62" fmla="*/ 807244 w 2386012"/>
              <a:gd name="connsiteY62" fmla="*/ 828675 h 1088231"/>
              <a:gd name="connsiteX63" fmla="*/ 914400 w 2386012"/>
              <a:gd name="connsiteY63" fmla="*/ 847725 h 1088231"/>
              <a:gd name="connsiteX64" fmla="*/ 1040606 w 2386012"/>
              <a:gd name="connsiteY64" fmla="*/ 859631 h 1088231"/>
              <a:gd name="connsiteX65" fmla="*/ 1195387 w 2386012"/>
              <a:gd name="connsiteY65" fmla="*/ 866775 h 1088231"/>
              <a:gd name="connsiteX66" fmla="*/ 1366837 w 2386012"/>
              <a:gd name="connsiteY66" fmla="*/ 869156 h 1088231"/>
              <a:gd name="connsiteX67" fmla="*/ 1485900 w 2386012"/>
              <a:gd name="connsiteY67" fmla="*/ 859631 h 1088231"/>
              <a:gd name="connsiteX68" fmla="*/ 1595437 w 2386012"/>
              <a:gd name="connsiteY68" fmla="*/ 854869 h 1088231"/>
              <a:gd name="connsiteX0" fmla="*/ 1595437 w 2398315"/>
              <a:gd name="connsiteY0" fmla="*/ 854869 h 1088231"/>
              <a:gd name="connsiteX1" fmla="*/ 1800225 w 2398315"/>
              <a:gd name="connsiteY1" fmla="*/ 833437 h 1088231"/>
              <a:gd name="connsiteX2" fmla="*/ 1888331 w 2398315"/>
              <a:gd name="connsiteY2" fmla="*/ 821531 h 1088231"/>
              <a:gd name="connsiteX3" fmla="*/ 2074069 w 2398315"/>
              <a:gd name="connsiteY3" fmla="*/ 797719 h 1088231"/>
              <a:gd name="connsiteX4" fmla="*/ 2202656 w 2398315"/>
              <a:gd name="connsiteY4" fmla="*/ 776287 h 1088231"/>
              <a:gd name="connsiteX5" fmla="*/ 2255044 w 2398315"/>
              <a:gd name="connsiteY5" fmla="*/ 759619 h 1088231"/>
              <a:gd name="connsiteX6" fmla="*/ 2319337 w 2398315"/>
              <a:gd name="connsiteY6" fmla="*/ 723900 h 1088231"/>
              <a:gd name="connsiteX7" fmla="*/ 2386012 w 2398315"/>
              <a:gd name="connsiteY7" fmla="*/ 864394 h 1088231"/>
              <a:gd name="connsiteX8" fmla="*/ 2386012 w 2398315"/>
              <a:gd name="connsiteY8" fmla="*/ 866775 h 1088231"/>
              <a:gd name="connsiteX9" fmla="*/ 2312194 w 2398315"/>
              <a:gd name="connsiteY9" fmla="*/ 902494 h 1088231"/>
              <a:gd name="connsiteX10" fmla="*/ 2240756 w 2398315"/>
              <a:gd name="connsiteY10" fmla="*/ 933450 h 1088231"/>
              <a:gd name="connsiteX11" fmla="*/ 2143125 w 2398315"/>
              <a:gd name="connsiteY11" fmla="*/ 964406 h 1088231"/>
              <a:gd name="connsiteX12" fmla="*/ 2071687 w 2398315"/>
              <a:gd name="connsiteY12" fmla="*/ 983456 h 1088231"/>
              <a:gd name="connsiteX13" fmla="*/ 1888331 w 2398315"/>
              <a:gd name="connsiteY13" fmla="*/ 1026319 h 1088231"/>
              <a:gd name="connsiteX14" fmla="*/ 1702594 w 2398315"/>
              <a:gd name="connsiteY14" fmla="*/ 1047750 h 1088231"/>
              <a:gd name="connsiteX15" fmla="*/ 1469231 w 2398315"/>
              <a:gd name="connsiteY15" fmla="*/ 1069181 h 1088231"/>
              <a:gd name="connsiteX16" fmla="*/ 1245394 w 2398315"/>
              <a:gd name="connsiteY16" fmla="*/ 1083469 h 1088231"/>
              <a:gd name="connsiteX17" fmla="*/ 997744 w 2398315"/>
              <a:gd name="connsiteY17" fmla="*/ 1088231 h 1088231"/>
              <a:gd name="connsiteX18" fmla="*/ 802481 w 2398315"/>
              <a:gd name="connsiteY18" fmla="*/ 1078706 h 1088231"/>
              <a:gd name="connsiteX19" fmla="*/ 626269 w 2398315"/>
              <a:gd name="connsiteY19" fmla="*/ 1054894 h 1088231"/>
              <a:gd name="connsiteX20" fmla="*/ 483394 w 2398315"/>
              <a:gd name="connsiteY20" fmla="*/ 1023937 h 1088231"/>
              <a:gd name="connsiteX21" fmla="*/ 307181 w 2398315"/>
              <a:gd name="connsiteY21" fmla="*/ 969169 h 1088231"/>
              <a:gd name="connsiteX22" fmla="*/ 185737 w 2398315"/>
              <a:gd name="connsiteY22" fmla="*/ 923925 h 1088231"/>
              <a:gd name="connsiteX23" fmla="*/ 100012 w 2398315"/>
              <a:gd name="connsiteY23" fmla="*/ 876300 h 1088231"/>
              <a:gd name="connsiteX24" fmla="*/ 40481 w 2398315"/>
              <a:gd name="connsiteY24" fmla="*/ 823912 h 1088231"/>
              <a:gd name="connsiteX25" fmla="*/ 14287 w 2398315"/>
              <a:gd name="connsiteY25" fmla="*/ 792956 h 1088231"/>
              <a:gd name="connsiteX26" fmla="*/ 2381 w 2398315"/>
              <a:gd name="connsiteY26" fmla="*/ 766762 h 1088231"/>
              <a:gd name="connsiteX27" fmla="*/ 0 w 2398315"/>
              <a:gd name="connsiteY27" fmla="*/ 742950 h 1088231"/>
              <a:gd name="connsiteX28" fmla="*/ 9525 w 2398315"/>
              <a:gd name="connsiteY28" fmla="*/ 711994 h 1088231"/>
              <a:gd name="connsiteX29" fmla="*/ 28575 w 2398315"/>
              <a:gd name="connsiteY29" fmla="*/ 692944 h 1088231"/>
              <a:gd name="connsiteX30" fmla="*/ 78581 w 2398315"/>
              <a:gd name="connsiteY30" fmla="*/ 659606 h 1088231"/>
              <a:gd name="connsiteX31" fmla="*/ 133350 w 2398315"/>
              <a:gd name="connsiteY31" fmla="*/ 631031 h 1088231"/>
              <a:gd name="connsiteX32" fmla="*/ 180975 w 2398315"/>
              <a:gd name="connsiteY32" fmla="*/ 607219 h 1088231"/>
              <a:gd name="connsiteX33" fmla="*/ 202406 w 2398315"/>
              <a:gd name="connsiteY33" fmla="*/ 592931 h 1088231"/>
              <a:gd name="connsiteX34" fmla="*/ 252412 w 2398315"/>
              <a:gd name="connsiteY34" fmla="*/ 547687 h 1088231"/>
              <a:gd name="connsiteX35" fmla="*/ 319087 w 2398315"/>
              <a:gd name="connsiteY35" fmla="*/ 476250 h 1088231"/>
              <a:gd name="connsiteX36" fmla="*/ 440531 w 2398315"/>
              <a:gd name="connsiteY36" fmla="*/ 323850 h 1088231"/>
              <a:gd name="connsiteX37" fmla="*/ 531019 w 2398315"/>
              <a:gd name="connsiteY37" fmla="*/ 185737 h 1088231"/>
              <a:gd name="connsiteX38" fmla="*/ 588169 w 2398315"/>
              <a:gd name="connsiteY38" fmla="*/ 88106 h 1088231"/>
              <a:gd name="connsiteX39" fmla="*/ 621506 w 2398315"/>
              <a:gd name="connsiteY39" fmla="*/ 26194 h 1088231"/>
              <a:gd name="connsiteX40" fmla="*/ 631031 w 2398315"/>
              <a:gd name="connsiteY40" fmla="*/ 9525 h 1088231"/>
              <a:gd name="connsiteX41" fmla="*/ 642937 w 2398315"/>
              <a:gd name="connsiteY41" fmla="*/ 0 h 1088231"/>
              <a:gd name="connsiteX42" fmla="*/ 654844 w 2398315"/>
              <a:gd name="connsiteY42" fmla="*/ 2381 h 1088231"/>
              <a:gd name="connsiteX43" fmla="*/ 666750 w 2398315"/>
              <a:gd name="connsiteY43" fmla="*/ 14287 h 1088231"/>
              <a:gd name="connsiteX44" fmla="*/ 673894 w 2398315"/>
              <a:gd name="connsiteY44" fmla="*/ 35719 h 1088231"/>
              <a:gd name="connsiteX45" fmla="*/ 681037 w 2398315"/>
              <a:gd name="connsiteY45" fmla="*/ 64294 h 1088231"/>
              <a:gd name="connsiteX46" fmla="*/ 676275 w 2398315"/>
              <a:gd name="connsiteY46" fmla="*/ 83344 h 1088231"/>
              <a:gd name="connsiteX47" fmla="*/ 611981 w 2398315"/>
              <a:gd name="connsiteY47" fmla="*/ 252412 h 1088231"/>
              <a:gd name="connsiteX48" fmla="*/ 571500 w 2398315"/>
              <a:gd name="connsiteY48" fmla="*/ 371475 h 1088231"/>
              <a:gd name="connsiteX49" fmla="*/ 550069 w 2398315"/>
              <a:gd name="connsiteY49" fmla="*/ 442912 h 1088231"/>
              <a:gd name="connsiteX50" fmla="*/ 531019 w 2398315"/>
              <a:gd name="connsiteY50" fmla="*/ 490537 h 1088231"/>
              <a:gd name="connsiteX51" fmla="*/ 511969 w 2398315"/>
              <a:gd name="connsiteY51" fmla="*/ 559594 h 1088231"/>
              <a:gd name="connsiteX52" fmla="*/ 502444 w 2398315"/>
              <a:gd name="connsiteY52" fmla="*/ 616744 h 1088231"/>
              <a:gd name="connsiteX53" fmla="*/ 502444 w 2398315"/>
              <a:gd name="connsiteY53" fmla="*/ 647700 h 1088231"/>
              <a:gd name="connsiteX54" fmla="*/ 507206 w 2398315"/>
              <a:gd name="connsiteY54" fmla="*/ 681037 h 1088231"/>
              <a:gd name="connsiteX55" fmla="*/ 519112 w 2398315"/>
              <a:gd name="connsiteY55" fmla="*/ 709612 h 1088231"/>
              <a:gd name="connsiteX56" fmla="*/ 538162 w 2398315"/>
              <a:gd name="connsiteY56" fmla="*/ 735806 h 1088231"/>
              <a:gd name="connsiteX57" fmla="*/ 561975 w 2398315"/>
              <a:gd name="connsiteY57" fmla="*/ 757237 h 1088231"/>
              <a:gd name="connsiteX58" fmla="*/ 600075 w 2398315"/>
              <a:gd name="connsiteY58" fmla="*/ 781050 h 1088231"/>
              <a:gd name="connsiteX59" fmla="*/ 640556 w 2398315"/>
              <a:gd name="connsiteY59" fmla="*/ 797719 h 1088231"/>
              <a:gd name="connsiteX60" fmla="*/ 716756 w 2398315"/>
              <a:gd name="connsiteY60" fmla="*/ 816769 h 1088231"/>
              <a:gd name="connsiteX61" fmla="*/ 807244 w 2398315"/>
              <a:gd name="connsiteY61" fmla="*/ 828675 h 1088231"/>
              <a:gd name="connsiteX62" fmla="*/ 914400 w 2398315"/>
              <a:gd name="connsiteY62" fmla="*/ 847725 h 1088231"/>
              <a:gd name="connsiteX63" fmla="*/ 1040606 w 2398315"/>
              <a:gd name="connsiteY63" fmla="*/ 859631 h 1088231"/>
              <a:gd name="connsiteX64" fmla="*/ 1195387 w 2398315"/>
              <a:gd name="connsiteY64" fmla="*/ 866775 h 1088231"/>
              <a:gd name="connsiteX65" fmla="*/ 1366837 w 2398315"/>
              <a:gd name="connsiteY65" fmla="*/ 869156 h 1088231"/>
              <a:gd name="connsiteX66" fmla="*/ 1485900 w 2398315"/>
              <a:gd name="connsiteY66" fmla="*/ 859631 h 1088231"/>
              <a:gd name="connsiteX67" fmla="*/ 1595437 w 2398315"/>
              <a:gd name="connsiteY67" fmla="*/ 854869 h 1088231"/>
              <a:gd name="connsiteX0" fmla="*/ 1595437 w 2386012"/>
              <a:gd name="connsiteY0" fmla="*/ 854869 h 1088231"/>
              <a:gd name="connsiteX1" fmla="*/ 1800225 w 2386012"/>
              <a:gd name="connsiteY1" fmla="*/ 833437 h 1088231"/>
              <a:gd name="connsiteX2" fmla="*/ 1888331 w 2386012"/>
              <a:gd name="connsiteY2" fmla="*/ 821531 h 1088231"/>
              <a:gd name="connsiteX3" fmla="*/ 2074069 w 2386012"/>
              <a:gd name="connsiteY3" fmla="*/ 797719 h 1088231"/>
              <a:gd name="connsiteX4" fmla="*/ 2202656 w 2386012"/>
              <a:gd name="connsiteY4" fmla="*/ 776287 h 1088231"/>
              <a:gd name="connsiteX5" fmla="*/ 2255044 w 2386012"/>
              <a:gd name="connsiteY5" fmla="*/ 759619 h 1088231"/>
              <a:gd name="connsiteX6" fmla="*/ 2319337 w 2386012"/>
              <a:gd name="connsiteY6" fmla="*/ 723900 h 1088231"/>
              <a:gd name="connsiteX7" fmla="*/ 2386012 w 2386012"/>
              <a:gd name="connsiteY7" fmla="*/ 864394 h 1088231"/>
              <a:gd name="connsiteX8" fmla="*/ 2312194 w 2386012"/>
              <a:gd name="connsiteY8" fmla="*/ 902494 h 1088231"/>
              <a:gd name="connsiteX9" fmla="*/ 2240756 w 2386012"/>
              <a:gd name="connsiteY9" fmla="*/ 933450 h 1088231"/>
              <a:gd name="connsiteX10" fmla="*/ 2143125 w 2386012"/>
              <a:gd name="connsiteY10" fmla="*/ 964406 h 1088231"/>
              <a:gd name="connsiteX11" fmla="*/ 2071687 w 2386012"/>
              <a:gd name="connsiteY11" fmla="*/ 983456 h 1088231"/>
              <a:gd name="connsiteX12" fmla="*/ 1888331 w 2386012"/>
              <a:gd name="connsiteY12" fmla="*/ 1026319 h 1088231"/>
              <a:gd name="connsiteX13" fmla="*/ 1702594 w 2386012"/>
              <a:gd name="connsiteY13" fmla="*/ 1047750 h 1088231"/>
              <a:gd name="connsiteX14" fmla="*/ 1469231 w 2386012"/>
              <a:gd name="connsiteY14" fmla="*/ 1069181 h 1088231"/>
              <a:gd name="connsiteX15" fmla="*/ 1245394 w 2386012"/>
              <a:gd name="connsiteY15" fmla="*/ 1083469 h 1088231"/>
              <a:gd name="connsiteX16" fmla="*/ 997744 w 2386012"/>
              <a:gd name="connsiteY16" fmla="*/ 1088231 h 1088231"/>
              <a:gd name="connsiteX17" fmla="*/ 802481 w 2386012"/>
              <a:gd name="connsiteY17" fmla="*/ 1078706 h 1088231"/>
              <a:gd name="connsiteX18" fmla="*/ 626269 w 2386012"/>
              <a:gd name="connsiteY18" fmla="*/ 1054894 h 1088231"/>
              <a:gd name="connsiteX19" fmla="*/ 483394 w 2386012"/>
              <a:gd name="connsiteY19" fmla="*/ 1023937 h 1088231"/>
              <a:gd name="connsiteX20" fmla="*/ 307181 w 2386012"/>
              <a:gd name="connsiteY20" fmla="*/ 969169 h 1088231"/>
              <a:gd name="connsiteX21" fmla="*/ 185737 w 2386012"/>
              <a:gd name="connsiteY21" fmla="*/ 923925 h 1088231"/>
              <a:gd name="connsiteX22" fmla="*/ 100012 w 2386012"/>
              <a:gd name="connsiteY22" fmla="*/ 876300 h 1088231"/>
              <a:gd name="connsiteX23" fmla="*/ 40481 w 2386012"/>
              <a:gd name="connsiteY23" fmla="*/ 823912 h 1088231"/>
              <a:gd name="connsiteX24" fmla="*/ 14287 w 2386012"/>
              <a:gd name="connsiteY24" fmla="*/ 792956 h 1088231"/>
              <a:gd name="connsiteX25" fmla="*/ 2381 w 2386012"/>
              <a:gd name="connsiteY25" fmla="*/ 766762 h 1088231"/>
              <a:gd name="connsiteX26" fmla="*/ 0 w 2386012"/>
              <a:gd name="connsiteY26" fmla="*/ 742950 h 1088231"/>
              <a:gd name="connsiteX27" fmla="*/ 9525 w 2386012"/>
              <a:gd name="connsiteY27" fmla="*/ 711994 h 1088231"/>
              <a:gd name="connsiteX28" fmla="*/ 28575 w 2386012"/>
              <a:gd name="connsiteY28" fmla="*/ 692944 h 1088231"/>
              <a:gd name="connsiteX29" fmla="*/ 78581 w 2386012"/>
              <a:gd name="connsiteY29" fmla="*/ 659606 h 1088231"/>
              <a:gd name="connsiteX30" fmla="*/ 133350 w 2386012"/>
              <a:gd name="connsiteY30" fmla="*/ 631031 h 1088231"/>
              <a:gd name="connsiteX31" fmla="*/ 180975 w 2386012"/>
              <a:gd name="connsiteY31" fmla="*/ 607219 h 1088231"/>
              <a:gd name="connsiteX32" fmla="*/ 202406 w 2386012"/>
              <a:gd name="connsiteY32" fmla="*/ 592931 h 1088231"/>
              <a:gd name="connsiteX33" fmla="*/ 252412 w 2386012"/>
              <a:gd name="connsiteY33" fmla="*/ 547687 h 1088231"/>
              <a:gd name="connsiteX34" fmla="*/ 319087 w 2386012"/>
              <a:gd name="connsiteY34" fmla="*/ 476250 h 1088231"/>
              <a:gd name="connsiteX35" fmla="*/ 440531 w 2386012"/>
              <a:gd name="connsiteY35" fmla="*/ 323850 h 1088231"/>
              <a:gd name="connsiteX36" fmla="*/ 531019 w 2386012"/>
              <a:gd name="connsiteY36" fmla="*/ 185737 h 1088231"/>
              <a:gd name="connsiteX37" fmla="*/ 588169 w 2386012"/>
              <a:gd name="connsiteY37" fmla="*/ 88106 h 1088231"/>
              <a:gd name="connsiteX38" fmla="*/ 621506 w 2386012"/>
              <a:gd name="connsiteY38" fmla="*/ 26194 h 1088231"/>
              <a:gd name="connsiteX39" fmla="*/ 631031 w 2386012"/>
              <a:gd name="connsiteY39" fmla="*/ 9525 h 1088231"/>
              <a:gd name="connsiteX40" fmla="*/ 642937 w 2386012"/>
              <a:gd name="connsiteY40" fmla="*/ 0 h 1088231"/>
              <a:gd name="connsiteX41" fmla="*/ 654844 w 2386012"/>
              <a:gd name="connsiteY41" fmla="*/ 2381 h 1088231"/>
              <a:gd name="connsiteX42" fmla="*/ 666750 w 2386012"/>
              <a:gd name="connsiteY42" fmla="*/ 14287 h 1088231"/>
              <a:gd name="connsiteX43" fmla="*/ 673894 w 2386012"/>
              <a:gd name="connsiteY43" fmla="*/ 35719 h 1088231"/>
              <a:gd name="connsiteX44" fmla="*/ 681037 w 2386012"/>
              <a:gd name="connsiteY44" fmla="*/ 64294 h 1088231"/>
              <a:gd name="connsiteX45" fmla="*/ 676275 w 2386012"/>
              <a:gd name="connsiteY45" fmla="*/ 83344 h 1088231"/>
              <a:gd name="connsiteX46" fmla="*/ 611981 w 2386012"/>
              <a:gd name="connsiteY46" fmla="*/ 252412 h 1088231"/>
              <a:gd name="connsiteX47" fmla="*/ 571500 w 2386012"/>
              <a:gd name="connsiteY47" fmla="*/ 371475 h 1088231"/>
              <a:gd name="connsiteX48" fmla="*/ 550069 w 2386012"/>
              <a:gd name="connsiteY48" fmla="*/ 442912 h 1088231"/>
              <a:gd name="connsiteX49" fmla="*/ 531019 w 2386012"/>
              <a:gd name="connsiteY49" fmla="*/ 490537 h 1088231"/>
              <a:gd name="connsiteX50" fmla="*/ 511969 w 2386012"/>
              <a:gd name="connsiteY50" fmla="*/ 559594 h 1088231"/>
              <a:gd name="connsiteX51" fmla="*/ 502444 w 2386012"/>
              <a:gd name="connsiteY51" fmla="*/ 616744 h 1088231"/>
              <a:gd name="connsiteX52" fmla="*/ 502444 w 2386012"/>
              <a:gd name="connsiteY52" fmla="*/ 647700 h 1088231"/>
              <a:gd name="connsiteX53" fmla="*/ 507206 w 2386012"/>
              <a:gd name="connsiteY53" fmla="*/ 681037 h 1088231"/>
              <a:gd name="connsiteX54" fmla="*/ 519112 w 2386012"/>
              <a:gd name="connsiteY54" fmla="*/ 709612 h 1088231"/>
              <a:gd name="connsiteX55" fmla="*/ 538162 w 2386012"/>
              <a:gd name="connsiteY55" fmla="*/ 735806 h 1088231"/>
              <a:gd name="connsiteX56" fmla="*/ 561975 w 2386012"/>
              <a:gd name="connsiteY56" fmla="*/ 757237 h 1088231"/>
              <a:gd name="connsiteX57" fmla="*/ 600075 w 2386012"/>
              <a:gd name="connsiteY57" fmla="*/ 781050 h 1088231"/>
              <a:gd name="connsiteX58" fmla="*/ 640556 w 2386012"/>
              <a:gd name="connsiteY58" fmla="*/ 797719 h 1088231"/>
              <a:gd name="connsiteX59" fmla="*/ 716756 w 2386012"/>
              <a:gd name="connsiteY59" fmla="*/ 816769 h 1088231"/>
              <a:gd name="connsiteX60" fmla="*/ 807244 w 2386012"/>
              <a:gd name="connsiteY60" fmla="*/ 828675 h 1088231"/>
              <a:gd name="connsiteX61" fmla="*/ 914400 w 2386012"/>
              <a:gd name="connsiteY61" fmla="*/ 847725 h 1088231"/>
              <a:gd name="connsiteX62" fmla="*/ 1040606 w 2386012"/>
              <a:gd name="connsiteY62" fmla="*/ 859631 h 1088231"/>
              <a:gd name="connsiteX63" fmla="*/ 1195387 w 2386012"/>
              <a:gd name="connsiteY63" fmla="*/ 866775 h 1088231"/>
              <a:gd name="connsiteX64" fmla="*/ 1366837 w 2386012"/>
              <a:gd name="connsiteY64" fmla="*/ 869156 h 1088231"/>
              <a:gd name="connsiteX65" fmla="*/ 1485900 w 2386012"/>
              <a:gd name="connsiteY65" fmla="*/ 859631 h 1088231"/>
              <a:gd name="connsiteX66" fmla="*/ 1595437 w 2386012"/>
              <a:gd name="connsiteY66" fmla="*/ 854869 h 1088231"/>
              <a:gd name="connsiteX0" fmla="*/ 1595437 w 2319337"/>
              <a:gd name="connsiteY0" fmla="*/ 854869 h 1088231"/>
              <a:gd name="connsiteX1" fmla="*/ 1800225 w 2319337"/>
              <a:gd name="connsiteY1" fmla="*/ 833437 h 1088231"/>
              <a:gd name="connsiteX2" fmla="*/ 1888331 w 2319337"/>
              <a:gd name="connsiteY2" fmla="*/ 821531 h 1088231"/>
              <a:gd name="connsiteX3" fmla="*/ 2074069 w 2319337"/>
              <a:gd name="connsiteY3" fmla="*/ 797719 h 1088231"/>
              <a:gd name="connsiteX4" fmla="*/ 2202656 w 2319337"/>
              <a:gd name="connsiteY4" fmla="*/ 776287 h 1088231"/>
              <a:gd name="connsiteX5" fmla="*/ 2255044 w 2319337"/>
              <a:gd name="connsiteY5" fmla="*/ 759619 h 1088231"/>
              <a:gd name="connsiteX6" fmla="*/ 2319337 w 2319337"/>
              <a:gd name="connsiteY6" fmla="*/ 723900 h 1088231"/>
              <a:gd name="connsiteX7" fmla="*/ 2312194 w 2319337"/>
              <a:gd name="connsiteY7" fmla="*/ 902494 h 1088231"/>
              <a:gd name="connsiteX8" fmla="*/ 2240756 w 2319337"/>
              <a:gd name="connsiteY8" fmla="*/ 933450 h 1088231"/>
              <a:gd name="connsiteX9" fmla="*/ 2143125 w 2319337"/>
              <a:gd name="connsiteY9" fmla="*/ 964406 h 1088231"/>
              <a:gd name="connsiteX10" fmla="*/ 2071687 w 2319337"/>
              <a:gd name="connsiteY10" fmla="*/ 983456 h 1088231"/>
              <a:gd name="connsiteX11" fmla="*/ 1888331 w 2319337"/>
              <a:gd name="connsiteY11" fmla="*/ 1026319 h 1088231"/>
              <a:gd name="connsiteX12" fmla="*/ 1702594 w 2319337"/>
              <a:gd name="connsiteY12" fmla="*/ 1047750 h 1088231"/>
              <a:gd name="connsiteX13" fmla="*/ 1469231 w 2319337"/>
              <a:gd name="connsiteY13" fmla="*/ 1069181 h 1088231"/>
              <a:gd name="connsiteX14" fmla="*/ 1245394 w 2319337"/>
              <a:gd name="connsiteY14" fmla="*/ 1083469 h 1088231"/>
              <a:gd name="connsiteX15" fmla="*/ 997744 w 2319337"/>
              <a:gd name="connsiteY15" fmla="*/ 1088231 h 1088231"/>
              <a:gd name="connsiteX16" fmla="*/ 802481 w 2319337"/>
              <a:gd name="connsiteY16" fmla="*/ 1078706 h 1088231"/>
              <a:gd name="connsiteX17" fmla="*/ 626269 w 2319337"/>
              <a:gd name="connsiteY17" fmla="*/ 1054894 h 1088231"/>
              <a:gd name="connsiteX18" fmla="*/ 483394 w 2319337"/>
              <a:gd name="connsiteY18" fmla="*/ 1023937 h 1088231"/>
              <a:gd name="connsiteX19" fmla="*/ 307181 w 2319337"/>
              <a:gd name="connsiteY19" fmla="*/ 969169 h 1088231"/>
              <a:gd name="connsiteX20" fmla="*/ 185737 w 2319337"/>
              <a:gd name="connsiteY20" fmla="*/ 923925 h 1088231"/>
              <a:gd name="connsiteX21" fmla="*/ 100012 w 2319337"/>
              <a:gd name="connsiteY21" fmla="*/ 876300 h 1088231"/>
              <a:gd name="connsiteX22" fmla="*/ 40481 w 2319337"/>
              <a:gd name="connsiteY22" fmla="*/ 823912 h 1088231"/>
              <a:gd name="connsiteX23" fmla="*/ 14287 w 2319337"/>
              <a:gd name="connsiteY23" fmla="*/ 792956 h 1088231"/>
              <a:gd name="connsiteX24" fmla="*/ 2381 w 2319337"/>
              <a:gd name="connsiteY24" fmla="*/ 766762 h 1088231"/>
              <a:gd name="connsiteX25" fmla="*/ 0 w 2319337"/>
              <a:gd name="connsiteY25" fmla="*/ 742950 h 1088231"/>
              <a:gd name="connsiteX26" fmla="*/ 9525 w 2319337"/>
              <a:gd name="connsiteY26" fmla="*/ 711994 h 1088231"/>
              <a:gd name="connsiteX27" fmla="*/ 28575 w 2319337"/>
              <a:gd name="connsiteY27" fmla="*/ 692944 h 1088231"/>
              <a:gd name="connsiteX28" fmla="*/ 78581 w 2319337"/>
              <a:gd name="connsiteY28" fmla="*/ 659606 h 1088231"/>
              <a:gd name="connsiteX29" fmla="*/ 133350 w 2319337"/>
              <a:gd name="connsiteY29" fmla="*/ 631031 h 1088231"/>
              <a:gd name="connsiteX30" fmla="*/ 180975 w 2319337"/>
              <a:gd name="connsiteY30" fmla="*/ 607219 h 1088231"/>
              <a:gd name="connsiteX31" fmla="*/ 202406 w 2319337"/>
              <a:gd name="connsiteY31" fmla="*/ 592931 h 1088231"/>
              <a:gd name="connsiteX32" fmla="*/ 252412 w 2319337"/>
              <a:gd name="connsiteY32" fmla="*/ 547687 h 1088231"/>
              <a:gd name="connsiteX33" fmla="*/ 319087 w 2319337"/>
              <a:gd name="connsiteY33" fmla="*/ 476250 h 1088231"/>
              <a:gd name="connsiteX34" fmla="*/ 440531 w 2319337"/>
              <a:gd name="connsiteY34" fmla="*/ 323850 h 1088231"/>
              <a:gd name="connsiteX35" fmla="*/ 531019 w 2319337"/>
              <a:gd name="connsiteY35" fmla="*/ 185737 h 1088231"/>
              <a:gd name="connsiteX36" fmla="*/ 588169 w 2319337"/>
              <a:gd name="connsiteY36" fmla="*/ 88106 h 1088231"/>
              <a:gd name="connsiteX37" fmla="*/ 621506 w 2319337"/>
              <a:gd name="connsiteY37" fmla="*/ 26194 h 1088231"/>
              <a:gd name="connsiteX38" fmla="*/ 631031 w 2319337"/>
              <a:gd name="connsiteY38" fmla="*/ 9525 h 1088231"/>
              <a:gd name="connsiteX39" fmla="*/ 642937 w 2319337"/>
              <a:gd name="connsiteY39" fmla="*/ 0 h 1088231"/>
              <a:gd name="connsiteX40" fmla="*/ 654844 w 2319337"/>
              <a:gd name="connsiteY40" fmla="*/ 2381 h 1088231"/>
              <a:gd name="connsiteX41" fmla="*/ 666750 w 2319337"/>
              <a:gd name="connsiteY41" fmla="*/ 14287 h 1088231"/>
              <a:gd name="connsiteX42" fmla="*/ 673894 w 2319337"/>
              <a:gd name="connsiteY42" fmla="*/ 35719 h 1088231"/>
              <a:gd name="connsiteX43" fmla="*/ 681037 w 2319337"/>
              <a:gd name="connsiteY43" fmla="*/ 64294 h 1088231"/>
              <a:gd name="connsiteX44" fmla="*/ 676275 w 2319337"/>
              <a:gd name="connsiteY44" fmla="*/ 83344 h 1088231"/>
              <a:gd name="connsiteX45" fmla="*/ 611981 w 2319337"/>
              <a:gd name="connsiteY45" fmla="*/ 252412 h 1088231"/>
              <a:gd name="connsiteX46" fmla="*/ 571500 w 2319337"/>
              <a:gd name="connsiteY46" fmla="*/ 371475 h 1088231"/>
              <a:gd name="connsiteX47" fmla="*/ 550069 w 2319337"/>
              <a:gd name="connsiteY47" fmla="*/ 442912 h 1088231"/>
              <a:gd name="connsiteX48" fmla="*/ 531019 w 2319337"/>
              <a:gd name="connsiteY48" fmla="*/ 490537 h 1088231"/>
              <a:gd name="connsiteX49" fmla="*/ 511969 w 2319337"/>
              <a:gd name="connsiteY49" fmla="*/ 559594 h 1088231"/>
              <a:gd name="connsiteX50" fmla="*/ 502444 w 2319337"/>
              <a:gd name="connsiteY50" fmla="*/ 616744 h 1088231"/>
              <a:gd name="connsiteX51" fmla="*/ 502444 w 2319337"/>
              <a:gd name="connsiteY51" fmla="*/ 647700 h 1088231"/>
              <a:gd name="connsiteX52" fmla="*/ 507206 w 2319337"/>
              <a:gd name="connsiteY52" fmla="*/ 681037 h 1088231"/>
              <a:gd name="connsiteX53" fmla="*/ 519112 w 2319337"/>
              <a:gd name="connsiteY53" fmla="*/ 709612 h 1088231"/>
              <a:gd name="connsiteX54" fmla="*/ 538162 w 2319337"/>
              <a:gd name="connsiteY54" fmla="*/ 735806 h 1088231"/>
              <a:gd name="connsiteX55" fmla="*/ 561975 w 2319337"/>
              <a:gd name="connsiteY55" fmla="*/ 757237 h 1088231"/>
              <a:gd name="connsiteX56" fmla="*/ 600075 w 2319337"/>
              <a:gd name="connsiteY56" fmla="*/ 781050 h 1088231"/>
              <a:gd name="connsiteX57" fmla="*/ 640556 w 2319337"/>
              <a:gd name="connsiteY57" fmla="*/ 797719 h 1088231"/>
              <a:gd name="connsiteX58" fmla="*/ 716756 w 2319337"/>
              <a:gd name="connsiteY58" fmla="*/ 816769 h 1088231"/>
              <a:gd name="connsiteX59" fmla="*/ 807244 w 2319337"/>
              <a:gd name="connsiteY59" fmla="*/ 828675 h 1088231"/>
              <a:gd name="connsiteX60" fmla="*/ 914400 w 2319337"/>
              <a:gd name="connsiteY60" fmla="*/ 847725 h 1088231"/>
              <a:gd name="connsiteX61" fmla="*/ 1040606 w 2319337"/>
              <a:gd name="connsiteY61" fmla="*/ 859631 h 1088231"/>
              <a:gd name="connsiteX62" fmla="*/ 1195387 w 2319337"/>
              <a:gd name="connsiteY62" fmla="*/ 866775 h 1088231"/>
              <a:gd name="connsiteX63" fmla="*/ 1366837 w 2319337"/>
              <a:gd name="connsiteY63" fmla="*/ 869156 h 1088231"/>
              <a:gd name="connsiteX64" fmla="*/ 1485900 w 2319337"/>
              <a:gd name="connsiteY64" fmla="*/ 859631 h 1088231"/>
              <a:gd name="connsiteX65" fmla="*/ 1595437 w 2319337"/>
              <a:gd name="connsiteY65" fmla="*/ 854869 h 1088231"/>
              <a:gd name="connsiteX0" fmla="*/ 1595437 w 2312194"/>
              <a:gd name="connsiteY0" fmla="*/ 854869 h 1088231"/>
              <a:gd name="connsiteX1" fmla="*/ 1800225 w 2312194"/>
              <a:gd name="connsiteY1" fmla="*/ 833437 h 1088231"/>
              <a:gd name="connsiteX2" fmla="*/ 1888331 w 2312194"/>
              <a:gd name="connsiteY2" fmla="*/ 821531 h 1088231"/>
              <a:gd name="connsiteX3" fmla="*/ 2074069 w 2312194"/>
              <a:gd name="connsiteY3" fmla="*/ 797719 h 1088231"/>
              <a:gd name="connsiteX4" fmla="*/ 2202656 w 2312194"/>
              <a:gd name="connsiteY4" fmla="*/ 776287 h 1088231"/>
              <a:gd name="connsiteX5" fmla="*/ 2255044 w 2312194"/>
              <a:gd name="connsiteY5" fmla="*/ 759619 h 1088231"/>
              <a:gd name="connsiteX6" fmla="*/ 2312194 w 2312194"/>
              <a:gd name="connsiteY6" fmla="*/ 902494 h 1088231"/>
              <a:gd name="connsiteX7" fmla="*/ 2240756 w 2312194"/>
              <a:gd name="connsiteY7" fmla="*/ 933450 h 1088231"/>
              <a:gd name="connsiteX8" fmla="*/ 2143125 w 2312194"/>
              <a:gd name="connsiteY8" fmla="*/ 964406 h 1088231"/>
              <a:gd name="connsiteX9" fmla="*/ 2071687 w 2312194"/>
              <a:gd name="connsiteY9" fmla="*/ 983456 h 1088231"/>
              <a:gd name="connsiteX10" fmla="*/ 1888331 w 2312194"/>
              <a:gd name="connsiteY10" fmla="*/ 1026319 h 1088231"/>
              <a:gd name="connsiteX11" fmla="*/ 1702594 w 2312194"/>
              <a:gd name="connsiteY11" fmla="*/ 1047750 h 1088231"/>
              <a:gd name="connsiteX12" fmla="*/ 1469231 w 2312194"/>
              <a:gd name="connsiteY12" fmla="*/ 1069181 h 1088231"/>
              <a:gd name="connsiteX13" fmla="*/ 1245394 w 2312194"/>
              <a:gd name="connsiteY13" fmla="*/ 1083469 h 1088231"/>
              <a:gd name="connsiteX14" fmla="*/ 997744 w 2312194"/>
              <a:gd name="connsiteY14" fmla="*/ 1088231 h 1088231"/>
              <a:gd name="connsiteX15" fmla="*/ 802481 w 2312194"/>
              <a:gd name="connsiteY15" fmla="*/ 1078706 h 1088231"/>
              <a:gd name="connsiteX16" fmla="*/ 626269 w 2312194"/>
              <a:gd name="connsiteY16" fmla="*/ 1054894 h 1088231"/>
              <a:gd name="connsiteX17" fmla="*/ 483394 w 2312194"/>
              <a:gd name="connsiteY17" fmla="*/ 1023937 h 1088231"/>
              <a:gd name="connsiteX18" fmla="*/ 307181 w 2312194"/>
              <a:gd name="connsiteY18" fmla="*/ 969169 h 1088231"/>
              <a:gd name="connsiteX19" fmla="*/ 185737 w 2312194"/>
              <a:gd name="connsiteY19" fmla="*/ 923925 h 1088231"/>
              <a:gd name="connsiteX20" fmla="*/ 100012 w 2312194"/>
              <a:gd name="connsiteY20" fmla="*/ 876300 h 1088231"/>
              <a:gd name="connsiteX21" fmla="*/ 40481 w 2312194"/>
              <a:gd name="connsiteY21" fmla="*/ 823912 h 1088231"/>
              <a:gd name="connsiteX22" fmla="*/ 14287 w 2312194"/>
              <a:gd name="connsiteY22" fmla="*/ 792956 h 1088231"/>
              <a:gd name="connsiteX23" fmla="*/ 2381 w 2312194"/>
              <a:gd name="connsiteY23" fmla="*/ 766762 h 1088231"/>
              <a:gd name="connsiteX24" fmla="*/ 0 w 2312194"/>
              <a:gd name="connsiteY24" fmla="*/ 742950 h 1088231"/>
              <a:gd name="connsiteX25" fmla="*/ 9525 w 2312194"/>
              <a:gd name="connsiteY25" fmla="*/ 711994 h 1088231"/>
              <a:gd name="connsiteX26" fmla="*/ 28575 w 2312194"/>
              <a:gd name="connsiteY26" fmla="*/ 692944 h 1088231"/>
              <a:gd name="connsiteX27" fmla="*/ 78581 w 2312194"/>
              <a:gd name="connsiteY27" fmla="*/ 659606 h 1088231"/>
              <a:gd name="connsiteX28" fmla="*/ 133350 w 2312194"/>
              <a:gd name="connsiteY28" fmla="*/ 631031 h 1088231"/>
              <a:gd name="connsiteX29" fmla="*/ 180975 w 2312194"/>
              <a:gd name="connsiteY29" fmla="*/ 607219 h 1088231"/>
              <a:gd name="connsiteX30" fmla="*/ 202406 w 2312194"/>
              <a:gd name="connsiteY30" fmla="*/ 592931 h 1088231"/>
              <a:gd name="connsiteX31" fmla="*/ 252412 w 2312194"/>
              <a:gd name="connsiteY31" fmla="*/ 547687 h 1088231"/>
              <a:gd name="connsiteX32" fmla="*/ 319087 w 2312194"/>
              <a:gd name="connsiteY32" fmla="*/ 476250 h 1088231"/>
              <a:gd name="connsiteX33" fmla="*/ 440531 w 2312194"/>
              <a:gd name="connsiteY33" fmla="*/ 323850 h 1088231"/>
              <a:gd name="connsiteX34" fmla="*/ 531019 w 2312194"/>
              <a:gd name="connsiteY34" fmla="*/ 185737 h 1088231"/>
              <a:gd name="connsiteX35" fmla="*/ 588169 w 2312194"/>
              <a:gd name="connsiteY35" fmla="*/ 88106 h 1088231"/>
              <a:gd name="connsiteX36" fmla="*/ 621506 w 2312194"/>
              <a:gd name="connsiteY36" fmla="*/ 26194 h 1088231"/>
              <a:gd name="connsiteX37" fmla="*/ 631031 w 2312194"/>
              <a:gd name="connsiteY37" fmla="*/ 9525 h 1088231"/>
              <a:gd name="connsiteX38" fmla="*/ 642937 w 2312194"/>
              <a:gd name="connsiteY38" fmla="*/ 0 h 1088231"/>
              <a:gd name="connsiteX39" fmla="*/ 654844 w 2312194"/>
              <a:gd name="connsiteY39" fmla="*/ 2381 h 1088231"/>
              <a:gd name="connsiteX40" fmla="*/ 666750 w 2312194"/>
              <a:gd name="connsiteY40" fmla="*/ 14287 h 1088231"/>
              <a:gd name="connsiteX41" fmla="*/ 673894 w 2312194"/>
              <a:gd name="connsiteY41" fmla="*/ 35719 h 1088231"/>
              <a:gd name="connsiteX42" fmla="*/ 681037 w 2312194"/>
              <a:gd name="connsiteY42" fmla="*/ 64294 h 1088231"/>
              <a:gd name="connsiteX43" fmla="*/ 676275 w 2312194"/>
              <a:gd name="connsiteY43" fmla="*/ 83344 h 1088231"/>
              <a:gd name="connsiteX44" fmla="*/ 611981 w 2312194"/>
              <a:gd name="connsiteY44" fmla="*/ 252412 h 1088231"/>
              <a:gd name="connsiteX45" fmla="*/ 571500 w 2312194"/>
              <a:gd name="connsiteY45" fmla="*/ 371475 h 1088231"/>
              <a:gd name="connsiteX46" fmla="*/ 550069 w 2312194"/>
              <a:gd name="connsiteY46" fmla="*/ 442912 h 1088231"/>
              <a:gd name="connsiteX47" fmla="*/ 531019 w 2312194"/>
              <a:gd name="connsiteY47" fmla="*/ 490537 h 1088231"/>
              <a:gd name="connsiteX48" fmla="*/ 511969 w 2312194"/>
              <a:gd name="connsiteY48" fmla="*/ 559594 h 1088231"/>
              <a:gd name="connsiteX49" fmla="*/ 502444 w 2312194"/>
              <a:gd name="connsiteY49" fmla="*/ 616744 h 1088231"/>
              <a:gd name="connsiteX50" fmla="*/ 502444 w 2312194"/>
              <a:gd name="connsiteY50" fmla="*/ 647700 h 1088231"/>
              <a:gd name="connsiteX51" fmla="*/ 507206 w 2312194"/>
              <a:gd name="connsiteY51" fmla="*/ 681037 h 1088231"/>
              <a:gd name="connsiteX52" fmla="*/ 519112 w 2312194"/>
              <a:gd name="connsiteY52" fmla="*/ 709612 h 1088231"/>
              <a:gd name="connsiteX53" fmla="*/ 538162 w 2312194"/>
              <a:gd name="connsiteY53" fmla="*/ 735806 h 1088231"/>
              <a:gd name="connsiteX54" fmla="*/ 561975 w 2312194"/>
              <a:gd name="connsiteY54" fmla="*/ 757237 h 1088231"/>
              <a:gd name="connsiteX55" fmla="*/ 600075 w 2312194"/>
              <a:gd name="connsiteY55" fmla="*/ 781050 h 1088231"/>
              <a:gd name="connsiteX56" fmla="*/ 640556 w 2312194"/>
              <a:gd name="connsiteY56" fmla="*/ 797719 h 1088231"/>
              <a:gd name="connsiteX57" fmla="*/ 716756 w 2312194"/>
              <a:gd name="connsiteY57" fmla="*/ 816769 h 1088231"/>
              <a:gd name="connsiteX58" fmla="*/ 807244 w 2312194"/>
              <a:gd name="connsiteY58" fmla="*/ 828675 h 1088231"/>
              <a:gd name="connsiteX59" fmla="*/ 914400 w 2312194"/>
              <a:gd name="connsiteY59" fmla="*/ 847725 h 1088231"/>
              <a:gd name="connsiteX60" fmla="*/ 1040606 w 2312194"/>
              <a:gd name="connsiteY60" fmla="*/ 859631 h 1088231"/>
              <a:gd name="connsiteX61" fmla="*/ 1195387 w 2312194"/>
              <a:gd name="connsiteY61" fmla="*/ 866775 h 1088231"/>
              <a:gd name="connsiteX62" fmla="*/ 1366837 w 2312194"/>
              <a:gd name="connsiteY62" fmla="*/ 869156 h 1088231"/>
              <a:gd name="connsiteX63" fmla="*/ 1485900 w 2312194"/>
              <a:gd name="connsiteY63" fmla="*/ 859631 h 1088231"/>
              <a:gd name="connsiteX64" fmla="*/ 1595437 w 2312194"/>
              <a:gd name="connsiteY64" fmla="*/ 854869 h 1088231"/>
              <a:gd name="connsiteX0" fmla="*/ 1595437 w 2312194"/>
              <a:gd name="connsiteY0" fmla="*/ 854869 h 1088231"/>
              <a:gd name="connsiteX1" fmla="*/ 1800225 w 2312194"/>
              <a:gd name="connsiteY1" fmla="*/ 833437 h 1088231"/>
              <a:gd name="connsiteX2" fmla="*/ 1888331 w 2312194"/>
              <a:gd name="connsiteY2" fmla="*/ 821531 h 1088231"/>
              <a:gd name="connsiteX3" fmla="*/ 2074069 w 2312194"/>
              <a:gd name="connsiteY3" fmla="*/ 797719 h 1088231"/>
              <a:gd name="connsiteX4" fmla="*/ 2202656 w 2312194"/>
              <a:gd name="connsiteY4" fmla="*/ 776287 h 1088231"/>
              <a:gd name="connsiteX5" fmla="*/ 2312194 w 2312194"/>
              <a:gd name="connsiteY5" fmla="*/ 902494 h 1088231"/>
              <a:gd name="connsiteX6" fmla="*/ 2240756 w 2312194"/>
              <a:gd name="connsiteY6" fmla="*/ 933450 h 1088231"/>
              <a:gd name="connsiteX7" fmla="*/ 2143125 w 2312194"/>
              <a:gd name="connsiteY7" fmla="*/ 964406 h 1088231"/>
              <a:gd name="connsiteX8" fmla="*/ 2071687 w 2312194"/>
              <a:gd name="connsiteY8" fmla="*/ 983456 h 1088231"/>
              <a:gd name="connsiteX9" fmla="*/ 1888331 w 2312194"/>
              <a:gd name="connsiteY9" fmla="*/ 1026319 h 1088231"/>
              <a:gd name="connsiteX10" fmla="*/ 1702594 w 2312194"/>
              <a:gd name="connsiteY10" fmla="*/ 1047750 h 1088231"/>
              <a:gd name="connsiteX11" fmla="*/ 1469231 w 2312194"/>
              <a:gd name="connsiteY11" fmla="*/ 1069181 h 1088231"/>
              <a:gd name="connsiteX12" fmla="*/ 1245394 w 2312194"/>
              <a:gd name="connsiteY12" fmla="*/ 1083469 h 1088231"/>
              <a:gd name="connsiteX13" fmla="*/ 997744 w 2312194"/>
              <a:gd name="connsiteY13" fmla="*/ 1088231 h 1088231"/>
              <a:gd name="connsiteX14" fmla="*/ 802481 w 2312194"/>
              <a:gd name="connsiteY14" fmla="*/ 1078706 h 1088231"/>
              <a:gd name="connsiteX15" fmla="*/ 626269 w 2312194"/>
              <a:gd name="connsiteY15" fmla="*/ 1054894 h 1088231"/>
              <a:gd name="connsiteX16" fmla="*/ 483394 w 2312194"/>
              <a:gd name="connsiteY16" fmla="*/ 1023937 h 1088231"/>
              <a:gd name="connsiteX17" fmla="*/ 307181 w 2312194"/>
              <a:gd name="connsiteY17" fmla="*/ 969169 h 1088231"/>
              <a:gd name="connsiteX18" fmla="*/ 185737 w 2312194"/>
              <a:gd name="connsiteY18" fmla="*/ 923925 h 1088231"/>
              <a:gd name="connsiteX19" fmla="*/ 100012 w 2312194"/>
              <a:gd name="connsiteY19" fmla="*/ 876300 h 1088231"/>
              <a:gd name="connsiteX20" fmla="*/ 40481 w 2312194"/>
              <a:gd name="connsiteY20" fmla="*/ 823912 h 1088231"/>
              <a:gd name="connsiteX21" fmla="*/ 14287 w 2312194"/>
              <a:gd name="connsiteY21" fmla="*/ 792956 h 1088231"/>
              <a:gd name="connsiteX22" fmla="*/ 2381 w 2312194"/>
              <a:gd name="connsiteY22" fmla="*/ 766762 h 1088231"/>
              <a:gd name="connsiteX23" fmla="*/ 0 w 2312194"/>
              <a:gd name="connsiteY23" fmla="*/ 742950 h 1088231"/>
              <a:gd name="connsiteX24" fmla="*/ 9525 w 2312194"/>
              <a:gd name="connsiteY24" fmla="*/ 711994 h 1088231"/>
              <a:gd name="connsiteX25" fmla="*/ 28575 w 2312194"/>
              <a:gd name="connsiteY25" fmla="*/ 692944 h 1088231"/>
              <a:gd name="connsiteX26" fmla="*/ 78581 w 2312194"/>
              <a:gd name="connsiteY26" fmla="*/ 659606 h 1088231"/>
              <a:gd name="connsiteX27" fmla="*/ 133350 w 2312194"/>
              <a:gd name="connsiteY27" fmla="*/ 631031 h 1088231"/>
              <a:gd name="connsiteX28" fmla="*/ 180975 w 2312194"/>
              <a:gd name="connsiteY28" fmla="*/ 607219 h 1088231"/>
              <a:gd name="connsiteX29" fmla="*/ 202406 w 2312194"/>
              <a:gd name="connsiteY29" fmla="*/ 592931 h 1088231"/>
              <a:gd name="connsiteX30" fmla="*/ 252412 w 2312194"/>
              <a:gd name="connsiteY30" fmla="*/ 547687 h 1088231"/>
              <a:gd name="connsiteX31" fmla="*/ 319087 w 2312194"/>
              <a:gd name="connsiteY31" fmla="*/ 476250 h 1088231"/>
              <a:gd name="connsiteX32" fmla="*/ 440531 w 2312194"/>
              <a:gd name="connsiteY32" fmla="*/ 323850 h 1088231"/>
              <a:gd name="connsiteX33" fmla="*/ 531019 w 2312194"/>
              <a:gd name="connsiteY33" fmla="*/ 185737 h 1088231"/>
              <a:gd name="connsiteX34" fmla="*/ 588169 w 2312194"/>
              <a:gd name="connsiteY34" fmla="*/ 88106 h 1088231"/>
              <a:gd name="connsiteX35" fmla="*/ 621506 w 2312194"/>
              <a:gd name="connsiteY35" fmla="*/ 26194 h 1088231"/>
              <a:gd name="connsiteX36" fmla="*/ 631031 w 2312194"/>
              <a:gd name="connsiteY36" fmla="*/ 9525 h 1088231"/>
              <a:gd name="connsiteX37" fmla="*/ 642937 w 2312194"/>
              <a:gd name="connsiteY37" fmla="*/ 0 h 1088231"/>
              <a:gd name="connsiteX38" fmla="*/ 654844 w 2312194"/>
              <a:gd name="connsiteY38" fmla="*/ 2381 h 1088231"/>
              <a:gd name="connsiteX39" fmla="*/ 666750 w 2312194"/>
              <a:gd name="connsiteY39" fmla="*/ 14287 h 1088231"/>
              <a:gd name="connsiteX40" fmla="*/ 673894 w 2312194"/>
              <a:gd name="connsiteY40" fmla="*/ 35719 h 1088231"/>
              <a:gd name="connsiteX41" fmla="*/ 681037 w 2312194"/>
              <a:gd name="connsiteY41" fmla="*/ 64294 h 1088231"/>
              <a:gd name="connsiteX42" fmla="*/ 676275 w 2312194"/>
              <a:gd name="connsiteY42" fmla="*/ 83344 h 1088231"/>
              <a:gd name="connsiteX43" fmla="*/ 611981 w 2312194"/>
              <a:gd name="connsiteY43" fmla="*/ 252412 h 1088231"/>
              <a:gd name="connsiteX44" fmla="*/ 571500 w 2312194"/>
              <a:gd name="connsiteY44" fmla="*/ 371475 h 1088231"/>
              <a:gd name="connsiteX45" fmla="*/ 550069 w 2312194"/>
              <a:gd name="connsiteY45" fmla="*/ 442912 h 1088231"/>
              <a:gd name="connsiteX46" fmla="*/ 531019 w 2312194"/>
              <a:gd name="connsiteY46" fmla="*/ 490537 h 1088231"/>
              <a:gd name="connsiteX47" fmla="*/ 511969 w 2312194"/>
              <a:gd name="connsiteY47" fmla="*/ 559594 h 1088231"/>
              <a:gd name="connsiteX48" fmla="*/ 502444 w 2312194"/>
              <a:gd name="connsiteY48" fmla="*/ 616744 h 1088231"/>
              <a:gd name="connsiteX49" fmla="*/ 502444 w 2312194"/>
              <a:gd name="connsiteY49" fmla="*/ 647700 h 1088231"/>
              <a:gd name="connsiteX50" fmla="*/ 507206 w 2312194"/>
              <a:gd name="connsiteY50" fmla="*/ 681037 h 1088231"/>
              <a:gd name="connsiteX51" fmla="*/ 519112 w 2312194"/>
              <a:gd name="connsiteY51" fmla="*/ 709612 h 1088231"/>
              <a:gd name="connsiteX52" fmla="*/ 538162 w 2312194"/>
              <a:gd name="connsiteY52" fmla="*/ 735806 h 1088231"/>
              <a:gd name="connsiteX53" fmla="*/ 561975 w 2312194"/>
              <a:gd name="connsiteY53" fmla="*/ 757237 h 1088231"/>
              <a:gd name="connsiteX54" fmla="*/ 600075 w 2312194"/>
              <a:gd name="connsiteY54" fmla="*/ 781050 h 1088231"/>
              <a:gd name="connsiteX55" fmla="*/ 640556 w 2312194"/>
              <a:gd name="connsiteY55" fmla="*/ 797719 h 1088231"/>
              <a:gd name="connsiteX56" fmla="*/ 716756 w 2312194"/>
              <a:gd name="connsiteY56" fmla="*/ 816769 h 1088231"/>
              <a:gd name="connsiteX57" fmla="*/ 807244 w 2312194"/>
              <a:gd name="connsiteY57" fmla="*/ 828675 h 1088231"/>
              <a:gd name="connsiteX58" fmla="*/ 914400 w 2312194"/>
              <a:gd name="connsiteY58" fmla="*/ 847725 h 1088231"/>
              <a:gd name="connsiteX59" fmla="*/ 1040606 w 2312194"/>
              <a:gd name="connsiteY59" fmla="*/ 859631 h 1088231"/>
              <a:gd name="connsiteX60" fmla="*/ 1195387 w 2312194"/>
              <a:gd name="connsiteY60" fmla="*/ 866775 h 1088231"/>
              <a:gd name="connsiteX61" fmla="*/ 1366837 w 2312194"/>
              <a:gd name="connsiteY61" fmla="*/ 869156 h 1088231"/>
              <a:gd name="connsiteX62" fmla="*/ 1485900 w 2312194"/>
              <a:gd name="connsiteY62" fmla="*/ 859631 h 1088231"/>
              <a:gd name="connsiteX63" fmla="*/ 1595437 w 2312194"/>
              <a:gd name="connsiteY63" fmla="*/ 854869 h 1088231"/>
              <a:gd name="connsiteX0" fmla="*/ 1595437 w 2240756"/>
              <a:gd name="connsiteY0" fmla="*/ 854869 h 1088231"/>
              <a:gd name="connsiteX1" fmla="*/ 1800225 w 2240756"/>
              <a:gd name="connsiteY1" fmla="*/ 833437 h 1088231"/>
              <a:gd name="connsiteX2" fmla="*/ 1888331 w 2240756"/>
              <a:gd name="connsiteY2" fmla="*/ 821531 h 1088231"/>
              <a:gd name="connsiteX3" fmla="*/ 2074069 w 2240756"/>
              <a:gd name="connsiteY3" fmla="*/ 797719 h 1088231"/>
              <a:gd name="connsiteX4" fmla="*/ 2202656 w 2240756"/>
              <a:gd name="connsiteY4" fmla="*/ 776287 h 1088231"/>
              <a:gd name="connsiteX5" fmla="*/ 2240756 w 2240756"/>
              <a:gd name="connsiteY5" fmla="*/ 933450 h 1088231"/>
              <a:gd name="connsiteX6" fmla="*/ 2143125 w 2240756"/>
              <a:gd name="connsiteY6" fmla="*/ 964406 h 1088231"/>
              <a:gd name="connsiteX7" fmla="*/ 2071687 w 2240756"/>
              <a:gd name="connsiteY7" fmla="*/ 983456 h 1088231"/>
              <a:gd name="connsiteX8" fmla="*/ 1888331 w 2240756"/>
              <a:gd name="connsiteY8" fmla="*/ 1026319 h 1088231"/>
              <a:gd name="connsiteX9" fmla="*/ 1702594 w 2240756"/>
              <a:gd name="connsiteY9" fmla="*/ 1047750 h 1088231"/>
              <a:gd name="connsiteX10" fmla="*/ 1469231 w 2240756"/>
              <a:gd name="connsiteY10" fmla="*/ 1069181 h 1088231"/>
              <a:gd name="connsiteX11" fmla="*/ 1245394 w 2240756"/>
              <a:gd name="connsiteY11" fmla="*/ 1083469 h 1088231"/>
              <a:gd name="connsiteX12" fmla="*/ 997744 w 2240756"/>
              <a:gd name="connsiteY12" fmla="*/ 1088231 h 1088231"/>
              <a:gd name="connsiteX13" fmla="*/ 802481 w 2240756"/>
              <a:gd name="connsiteY13" fmla="*/ 1078706 h 1088231"/>
              <a:gd name="connsiteX14" fmla="*/ 626269 w 2240756"/>
              <a:gd name="connsiteY14" fmla="*/ 1054894 h 1088231"/>
              <a:gd name="connsiteX15" fmla="*/ 483394 w 2240756"/>
              <a:gd name="connsiteY15" fmla="*/ 1023937 h 1088231"/>
              <a:gd name="connsiteX16" fmla="*/ 307181 w 2240756"/>
              <a:gd name="connsiteY16" fmla="*/ 969169 h 1088231"/>
              <a:gd name="connsiteX17" fmla="*/ 185737 w 2240756"/>
              <a:gd name="connsiteY17" fmla="*/ 923925 h 1088231"/>
              <a:gd name="connsiteX18" fmla="*/ 100012 w 2240756"/>
              <a:gd name="connsiteY18" fmla="*/ 876300 h 1088231"/>
              <a:gd name="connsiteX19" fmla="*/ 40481 w 2240756"/>
              <a:gd name="connsiteY19" fmla="*/ 823912 h 1088231"/>
              <a:gd name="connsiteX20" fmla="*/ 14287 w 2240756"/>
              <a:gd name="connsiteY20" fmla="*/ 792956 h 1088231"/>
              <a:gd name="connsiteX21" fmla="*/ 2381 w 2240756"/>
              <a:gd name="connsiteY21" fmla="*/ 766762 h 1088231"/>
              <a:gd name="connsiteX22" fmla="*/ 0 w 2240756"/>
              <a:gd name="connsiteY22" fmla="*/ 742950 h 1088231"/>
              <a:gd name="connsiteX23" fmla="*/ 9525 w 2240756"/>
              <a:gd name="connsiteY23" fmla="*/ 711994 h 1088231"/>
              <a:gd name="connsiteX24" fmla="*/ 28575 w 2240756"/>
              <a:gd name="connsiteY24" fmla="*/ 692944 h 1088231"/>
              <a:gd name="connsiteX25" fmla="*/ 78581 w 2240756"/>
              <a:gd name="connsiteY25" fmla="*/ 659606 h 1088231"/>
              <a:gd name="connsiteX26" fmla="*/ 133350 w 2240756"/>
              <a:gd name="connsiteY26" fmla="*/ 631031 h 1088231"/>
              <a:gd name="connsiteX27" fmla="*/ 180975 w 2240756"/>
              <a:gd name="connsiteY27" fmla="*/ 607219 h 1088231"/>
              <a:gd name="connsiteX28" fmla="*/ 202406 w 2240756"/>
              <a:gd name="connsiteY28" fmla="*/ 592931 h 1088231"/>
              <a:gd name="connsiteX29" fmla="*/ 252412 w 2240756"/>
              <a:gd name="connsiteY29" fmla="*/ 547687 h 1088231"/>
              <a:gd name="connsiteX30" fmla="*/ 319087 w 2240756"/>
              <a:gd name="connsiteY30" fmla="*/ 476250 h 1088231"/>
              <a:gd name="connsiteX31" fmla="*/ 440531 w 2240756"/>
              <a:gd name="connsiteY31" fmla="*/ 323850 h 1088231"/>
              <a:gd name="connsiteX32" fmla="*/ 531019 w 2240756"/>
              <a:gd name="connsiteY32" fmla="*/ 185737 h 1088231"/>
              <a:gd name="connsiteX33" fmla="*/ 588169 w 2240756"/>
              <a:gd name="connsiteY33" fmla="*/ 88106 h 1088231"/>
              <a:gd name="connsiteX34" fmla="*/ 621506 w 2240756"/>
              <a:gd name="connsiteY34" fmla="*/ 26194 h 1088231"/>
              <a:gd name="connsiteX35" fmla="*/ 631031 w 2240756"/>
              <a:gd name="connsiteY35" fmla="*/ 9525 h 1088231"/>
              <a:gd name="connsiteX36" fmla="*/ 642937 w 2240756"/>
              <a:gd name="connsiteY36" fmla="*/ 0 h 1088231"/>
              <a:gd name="connsiteX37" fmla="*/ 654844 w 2240756"/>
              <a:gd name="connsiteY37" fmla="*/ 2381 h 1088231"/>
              <a:gd name="connsiteX38" fmla="*/ 666750 w 2240756"/>
              <a:gd name="connsiteY38" fmla="*/ 14287 h 1088231"/>
              <a:gd name="connsiteX39" fmla="*/ 673894 w 2240756"/>
              <a:gd name="connsiteY39" fmla="*/ 35719 h 1088231"/>
              <a:gd name="connsiteX40" fmla="*/ 681037 w 2240756"/>
              <a:gd name="connsiteY40" fmla="*/ 64294 h 1088231"/>
              <a:gd name="connsiteX41" fmla="*/ 676275 w 2240756"/>
              <a:gd name="connsiteY41" fmla="*/ 83344 h 1088231"/>
              <a:gd name="connsiteX42" fmla="*/ 611981 w 2240756"/>
              <a:gd name="connsiteY42" fmla="*/ 252412 h 1088231"/>
              <a:gd name="connsiteX43" fmla="*/ 571500 w 2240756"/>
              <a:gd name="connsiteY43" fmla="*/ 371475 h 1088231"/>
              <a:gd name="connsiteX44" fmla="*/ 550069 w 2240756"/>
              <a:gd name="connsiteY44" fmla="*/ 442912 h 1088231"/>
              <a:gd name="connsiteX45" fmla="*/ 531019 w 2240756"/>
              <a:gd name="connsiteY45" fmla="*/ 490537 h 1088231"/>
              <a:gd name="connsiteX46" fmla="*/ 511969 w 2240756"/>
              <a:gd name="connsiteY46" fmla="*/ 559594 h 1088231"/>
              <a:gd name="connsiteX47" fmla="*/ 502444 w 2240756"/>
              <a:gd name="connsiteY47" fmla="*/ 616744 h 1088231"/>
              <a:gd name="connsiteX48" fmla="*/ 502444 w 2240756"/>
              <a:gd name="connsiteY48" fmla="*/ 647700 h 1088231"/>
              <a:gd name="connsiteX49" fmla="*/ 507206 w 2240756"/>
              <a:gd name="connsiteY49" fmla="*/ 681037 h 1088231"/>
              <a:gd name="connsiteX50" fmla="*/ 519112 w 2240756"/>
              <a:gd name="connsiteY50" fmla="*/ 709612 h 1088231"/>
              <a:gd name="connsiteX51" fmla="*/ 538162 w 2240756"/>
              <a:gd name="connsiteY51" fmla="*/ 735806 h 1088231"/>
              <a:gd name="connsiteX52" fmla="*/ 561975 w 2240756"/>
              <a:gd name="connsiteY52" fmla="*/ 757237 h 1088231"/>
              <a:gd name="connsiteX53" fmla="*/ 600075 w 2240756"/>
              <a:gd name="connsiteY53" fmla="*/ 781050 h 1088231"/>
              <a:gd name="connsiteX54" fmla="*/ 640556 w 2240756"/>
              <a:gd name="connsiteY54" fmla="*/ 797719 h 1088231"/>
              <a:gd name="connsiteX55" fmla="*/ 716756 w 2240756"/>
              <a:gd name="connsiteY55" fmla="*/ 816769 h 1088231"/>
              <a:gd name="connsiteX56" fmla="*/ 807244 w 2240756"/>
              <a:gd name="connsiteY56" fmla="*/ 828675 h 1088231"/>
              <a:gd name="connsiteX57" fmla="*/ 914400 w 2240756"/>
              <a:gd name="connsiteY57" fmla="*/ 847725 h 1088231"/>
              <a:gd name="connsiteX58" fmla="*/ 1040606 w 2240756"/>
              <a:gd name="connsiteY58" fmla="*/ 859631 h 1088231"/>
              <a:gd name="connsiteX59" fmla="*/ 1195387 w 2240756"/>
              <a:gd name="connsiteY59" fmla="*/ 866775 h 1088231"/>
              <a:gd name="connsiteX60" fmla="*/ 1366837 w 2240756"/>
              <a:gd name="connsiteY60" fmla="*/ 869156 h 1088231"/>
              <a:gd name="connsiteX61" fmla="*/ 1485900 w 2240756"/>
              <a:gd name="connsiteY61" fmla="*/ 859631 h 1088231"/>
              <a:gd name="connsiteX62" fmla="*/ 1595437 w 2240756"/>
              <a:gd name="connsiteY62" fmla="*/ 854869 h 1088231"/>
              <a:gd name="connsiteX0" fmla="*/ 1595437 w 2202656"/>
              <a:gd name="connsiteY0" fmla="*/ 854869 h 1088231"/>
              <a:gd name="connsiteX1" fmla="*/ 1800225 w 2202656"/>
              <a:gd name="connsiteY1" fmla="*/ 833437 h 1088231"/>
              <a:gd name="connsiteX2" fmla="*/ 1888331 w 2202656"/>
              <a:gd name="connsiteY2" fmla="*/ 821531 h 1088231"/>
              <a:gd name="connsiteX3" fmla="*/ 2074069 w 2202656"/>
              <a:gd name="connsiteY3" fmla="*/ 797719 h 1088231"/>
              <a:gd name="connsiteX4" fmla="*/ 2202656 w 2202656"/>
              <a:gd name="connsiteY4" fmla="*/ 776287 h 1088231"/>
              <a:gd name="connsiteX5" fmla="*/ 2143125 w 2202656"/>
              <a:gd name="connsiteY5" fmla="*/ 964406 h 1088231"/>
              <a:gd name="connsiteX6" fmla="*/ 2071687 w 2202656"/>
              <a:gd name="connsiteY6" fmla="*/ 983456 h 1088231"/>
              <a:gd name="connsiteX7" fmla="*/ 1888331 w 2202656"/>
              <a:gd name="connsiteY7" fmla="*/ 1026319 h 1088231"/>
              <a:gd name="connsiteX8" fmla="*/ 1702594 w 2202656"/>
              <a:gd name="connsiteY8" fmla="*/ 1047750 h 1088231"/>
              <a:gd name="connsiteX9" fmla="*/ 1469231 w 2202656"/>
              <a:gd name="connsiteY9" fmla="*/ 1069181 h 1088231"/>
              <a:gd name="connsiteX10" fmla="*/ 1245394 w 2202656"/>
              <a:gd name="connsiteY10" fmla="*/ 1083469 h 1088231"/>
              <a:gd name="connsiteX11" fmla="*/ 997744 w 2202656"/>
              <a:gd name="connsiteY11" fmla="*/ 1088231 h 1088231"/>
              <a:gd name="connsiteX12" fmla="*/ 802481 w 2202656"/>
              <a:gd name="connsiteY12" fmla="*/ 1078706 h 1088231"/>
              <a:gd name="connsiteX13" fmla="*/ 626269 w 2202656"/>
              <a:gd name="connsiteY13" fmla="*/ 1054894 h 1088231"/>
              <a:gd name="connsiteX14" fmla="*/ 483394 w 2202656"/>
              <a:gd name="connsiteY14" fmla="*/ 1023937 h 1088231"/>
              <a:gd name="connsiteX15" fmla="*/ 307181 w 2202656"/>
              <a:gd name="connsiteY15" fmla="*/ 969169 h 1088231"/>
              <a:gd name="connsiteX16" fmla="*/ 185737 w 2202656"/>
              <a:gd name="connsiteY16" fmla="*/ 923925 h 1088231"/>
              <a:gd name="connsiteX17" fmla="*/ 100012 w 2202656"/>
              <a:gd name="connsiteY17" fmla="*/ 876300 h 1088231"/>
              <a:gd name="connsiteX18" fmla="*/ 40481 w 2202656"/>
              <a:gd name="connsiteY18" fmla="*/ 823912 h 1088231"/>
              <a:gd name="connsiteX19" fmla="*/ 14287 w 2202656"/>
              <a:gd name="connsiteY19" fmla="*/ 792956 h 1088231"/>
              <a:gd name="connsiteX20" fmla="*/ 2381 w 2202656"/>
              <a:gd name="connsiteY20" fmla="*/ 766762 h 1088231"/>
              <a:gd name="connsiteX21" fmla="*/ 0 w 2202656"/>
              <a:gd name="connsiteY21" fmla="*/ 742950 h 1088231"/>
              <a:gd name="connsiteX22" fmla="*/ 9525 w 2202656"/>
              <a:gd name="connsiteY22" fmla="*/ 711994 h 1088231"/>
              <a:gd name="connsiteX23" fmla="*/ 28575 w 2202656"/>
              <a:gd name="connsiteY23" fmla="*/ 692944 h 1088231"/>
              <a:gd name="connsiteX24" fmla="*/ 78581 w 2202656"/>
              <a:gd name="connsiteY24" fmla="*/ 659606 h 1088231"/>
              <a:gd name="connsiteX25" fmla="*/ 133350 w 2202656"/>
              <a:gd name="connsiteY25" fmla="*/ 631031 h 1088231"/>
              <a:gd name="connsiteX26" fmla="*/ 180975 w 2202656"/>
              <a:gd name="connsiteY26" fmla="*/ 607219 h 1088231"/>
              <a:gd name="connsiteX27" fmla="*/ 202406 w 2202656"/>
              <a:gd name="connsiteY27" fmla="*/ 592931 h 1088231"/>
              <a:gd name="connsiteX28" fmla="*/ 252412 w 2202656"/>
              <a:gd name="connsiteY28" fmla="*/ 547687 h 1088231"/>
              <a:gd name="connsiteX29" fmla="*/ 319087 w 2202656"/>
              <a:gd name="connsiteY29" fmla="*/ 476250 h 1088231"/>
              <a:gd name="connsiteX30" fmla="*/ 440531 w 2202656"/>
              <a:gd name="connsiteY30" fmla="*/ 323850 h 1088231"/>
              <a:gd name="connsiteX31" fmla="*/ 531019 w 2202656"/>
              <a:gd name="connsiteY31" fmla="*/ 185737 h 1088231"/>
              <a:gd name="connsiteX32" fmla="*/ 588169 w 2202656"/>
              <a:gd name="connsiteY32" fmla="*/ 88106 h 1088231"/>
              <a:gd name="connsiteX33" fmla="*/ 621506 w 2202656"/>
              <a:gd name="connsiteY33" fmla="*/ 26194 h 1088231"/>
              <a:gd name="connsiteX34" fmla="*/ 631031 w 2202656"/>
              <a:gd name="connsiteY34" fmla="*/ 9525 h 1088231"/>
              <a:gd name="connsiteX35" fmla="*/ 642937 w 2202656"/>
              <a:gd name="connsiteY35" fmla="*/ 0 h 1088231"/>
              <a:gd name="connsiteX36" fmla="*/ 654844 w 2202656"/>
              <a:gd name="connsiteY36" fmla="*/ 2381 h 1088231"/>
              <a:gd name="connsiteX37" fmla="*/ 666750 w 2202656"/>
              <a:gd name="connsiteY37" fmla="*/ 14287 h 1088231"/>
              <a:gd name="connsiteX38" fmla="*/ 673894 w 2202656"/>
              <a:gd name="connsiteY38" fmla="*/ 35719 h 1088231"/>
              <a:gd name="connsiteX39" fmla="*/ 681037 w 2202656"/>
              <a:gd name="connsiteY39" fmla="*/ 64294 h 1088231"/>
              <a:gd name="connsiteX40" fmla="*/ 676275 w 2202656"/>
              <a:gd name="connsiteY40" fmla="*/ 83344 h 1088231"/>
              <a:gd name="connsiteX41" fmla="*/ 611981 w 2202656"/>
              <a:gd name="connsiteY41" fmla="*/ 252412 h 1088231"/>
              <a:gd name="connsiteX42" fmla="*/ 571500 w 2202656"/>
              <a:gd name="connsiteY42" fmla="*/ 371475 h 1088231"/>
              <a:gd name="connsiteX43" fmla="*/ 550069 w 2202656"/>
              <a:gd name="connsiteY43" fmla="*/ 442912 h 1088231"/>
              <a:gd name="connsiteX44" fmla="*/ 531019 w 2202656"/>
              <a:gd name="connsiteY44" fmla="*/ 490537 h 1088231"/>
              <a:gd name="connsiteX45" fmla="*/ 511969 w 2202656"/>
              <a:gd name="connsiteY45" fmla="*/ 559594 h 1088231"/>
              <a:gd name="connsiteX46" fmla="*/ 502444 w 2202656"/>
              <a:gd name="connsiteY46" fmla="*/ 616744 h 1088231"/>
              <a:gd name="connsiteX47" fmla="*/ 502444 w 2202656"/>
              <a:gd name="connsiteY47" fmla="*/ 647700 h 1088231"/>
              <a:gd name="connsiteX48" fmla="*/ 507206 w 2202656"/>
              <a:gd name="connsiteY48" fmla="*/ 681037 h 1088231"/>
              <a:gd name="connsiteX49" fmla="*/ 519112 w 2202656"/>
              <a:gd name="connsiteY49" fmla="*/ 709612 h 1088231"/>
              <a:gd name="connsiteX50" fmla="*/ 538162 w 2202656"/>
              <a:gd name="connsiteY50" fmla="*/ 735806 h 1088231"/>
              <a:gd name="connsiteX51" fmla="*/ 561975 w 2202656"/>
              <a:gd name="connsiteY51" fmla="*/ 757237 h 1088231"/>
              <a:gd name="connsiteX52" fmla="*/ 600075 w 2202656"/>
              <a:gd name="connsiteY52" fmla="*/ 781050 h 1088231"/>
              <a:gd name="connsiteX53" fmla="*/ 640556 w 2202656"/>
              <a:gd name="connsiteY53" fmla="*/ 797719 h 1088231"/>
              <a:gd name="connsiteX54" fmla="*/ 716756 w 2202656"/>
              <a:gd name="connsiteY54" fmla="*/ 816769 h 1088231"/>
              <a:gd name="connsiteX55" fmla="*/ 807244 w 2202656"/>
              <a:gd name="connsiteY55" fmla="*/ 828675 h 1088231"/>
              <a:gd name="connsiteX56" fmla="*/ 914400 w 2202656"/>
              <a:gd name="connsiteY56" fmla="*/ 847725 h 1088231"/>
              <a:gd name="connsiteX57" fmla="*/ 1040606 w 2202656"/>
              <a:gd name="connsiteY57" fmla="*/ 859631 h 1088231"/>
              <a:gd name="connsiteX58" fmla="*/ 1195387 w 2202656"/>
              <a:gd name="connsiteY58" fmla="*/ 866775 h 1088231"/>
              <a:gd name="connsiteX59" fmla="*/ 1366837 w 2202656"/>
              <a:gd name="connsiteY59" fmla="*/ 869156 h 1088231"/>
              <a:gd name="connsiteX60" fmla="*/ 1485900 w 2202656"/>
              <a:gd name="connsiteY60" fmla="*/ 859631 h 1088231"/>
              <a:gd name="connsiteX61" fmla="*/ 1595437 w 2202656"/>
              <a:gd name="connsiteY61" fmla="*/ 854869 h 1088231"/>
              <a:gd name="connsiteX0" fmla="*/ 1595437 w 2202656"/>
              <a:gd name="connsiteY0" fmla="*/ 854869 h 1088231"/>
              <a:gd name="connsiteX1" fmla="*/ 1800225 w 2202656"/>
              <a:gd name="connsiteY1" fmla="*/ 833437 h 1088231"/>
              <a:gd name="connsiteX2" fmla="*/ 1888331 w 2202656"/>
              <a:gd name="connsiteY2" fmla="*/ 821531 h 1088231"/>
              <a:gd name="connsiteX3" fmla="*/ 2074069 w 2202656"/>
              <a:gd name="connsiteY3" fmla="*/ 797719 h 1088231"/>
              <a:gd name="connsiteX4" fmla="*/ 2202656 w 2202656"/>
              <a:gd name="connsiteY4" fmla="*/ 776287 h 1088231"/>
              <a:gd name="connsiteX5" fmla="*/ 2071687 w 2202656"/>
              <a:gd name="connsiteY5" fmla="*/ 983456 h 1088231"/>
              <a:gd name="connsiteX6" fmla="*/ 1888331 w 2202656"/>
              <a:gd name="connsiteY6" fmla="*/ 1026319 h 1088231"/>
              <a:gd name="connsiteX7" fmla="*/ 1702594 w 2202656"/>
              <a:gd name="connsiteY7" fmla="*/ 1047750 h 1088231"/>
              <a:gd name="connsiteX8" fmla="*/ 1469231 w 2202656"/>
              <a:gd name="connsiteY8" fmla="*/ 1069181 h 1088231"/>
              <a:gd name="connsiteX9" fmla="*/ 1245394 w 2202656"/>
              <a:gd name="connsiteY9" fmla="*/ 1083469 h 1088231"/>
              <a:gd name="connsiteX10" fmla="*/ 997744 w 2202656"/>
              <a:gd name="connsiteY10" fmla="*/ 1088231 h 1088231"/>
              <a:gd name="connsiteX11" fmla="*/ 802481 w 2202656"/>
              <a:gd name="connsiteY11" fmla="*/ 1078706 h 1088231"/>
              <a:gd name="connsiteX12" fmla="*/ 626269 w 2202656"/>
              <a:gd name="connsiteY12" fmla="*/ 1054894 h 1088231"/>
              <a:gd name="connsiteX13" fmla="*/ 483394 w 2202656"/>
              <a:gd name="connsiteY13" fmla="*/ 1023937 h 1088231"/>
              <a:gd name="connsiteX14" fmla="*/ 307181 w 2202656"/>
              <a:gd name="connsiteY14" fmla="*/ 969169 h 1088231"/>
              <a:gd name="connsiteX15" fmla="*/ 185737 w 2202656"/>
              <a:gd name="connsiteY15" fmla="*/ 923925 h 1088231"/>
              <a:gd name="connsiteX16" fmla="*/ 100012 w 2202656"/>
              <a:gd name="connsiteY16" fmla="*/ 876300 h 1088231"/>
              <a:gd name="connsiteX17" fmla="*/ 40481 w 2202656"/>
              <a:gd name="connsiteY17" fmla="*/ 823912 h 1088231"/>
              <a:gd name="connsiteX18" fmla="*/ 14287 w 2202656"/>
              <a:gd name="connsiteY18" fmla="*/ 792956 h 1088231"/>
              <a:gd name="connsiteX19" fmla="*/ 2381 w 2202656"/>
              <a:gd name="connsiteY19" fmla="*/ 766762 h 1088231"/>
              <a:gd name="connsiteX20" fmla="*/ 0 w 2202656"/>
              <a:gd name="connsiteY20" fmla="*/ 742950 h 1088231"/>
              <a:gd name="connsiteX21" fmla="*/ 9525 w 2202656"/>
              <a:gd name="connsiteY21" fmla="*/ 711994 h 1088231"/>
              <a:gd name="connsiteX22" fmla="*/ 28575 w 2202656"/>
              <a:gd name="connsiteY22" fmla="*/ 692944 h 1088231"/>
              <a:gd name="connsiteX23" fmla="*/ 78581 w 2202656"/>
              <a:gd name="connsiteY23" fmla="*/ 659606 h 1088231"/>
              <a:gd name="connsiteX24" fmla="*/ 133350 w 2202656"/>
              <a:gd name="connsiteY24" fmla="*/ 631031 h 1088231"/>
              <a:gd name="connsiteX25" fmla="*/ 180975 w 2202656"/>
              <a:gd name="connsiteY25" fmla="*/ 607219 h 1088231"/>
              <a:gd name="connsiteX26" fmla="*/ 202406 w 2202656"/>
              <a:gd name="connsiteY26" fmla="*/ 592931 h 1088231"/>
              <a:gd name="connsiteX27" fmla="*/ 252412 w 2202656"/>
              <a:gd name="connsiteY27" fmla="*/ 547687 h 1088231"/>
              <a:gd name="connsiteX28" fmla="*/ 319087 w 2202656"/>
              <a:gd name="connsiteY28" fmla="*/ 476250 h 1088231"/>
              <a:gd name="connsiteX29" fmla="*/ 440531 w 2202656"/>
              <a:gd name="connsiteY29" fmla="*/ 323850 h 1088231"/>
              <a:gd name="connsiteX30" fmla="*/ 531019 w 2202656"/>
              <a:gd name="connsiteY30" fmla="*/ 185737 h 1088231"/>
              <a:gd name="connsiteX31" fmla="*/ 588169 w 2202656"/>
              <a:gd name="connsiteY31" fmla="*/ 88106 h 1088231"/>
              <a:gd name="connsiteX32" fmla="*/ 621506 w 2202656"/>
              <a:gd name="connsiteY32" fmla="*/ 26194 h 1088231"/>
              <a:gd name="connsiteX33" fmla="*/ 631031 w 2202656"/>
              <a:gd name="connsiteY33" fmla="*/ 9525 h 1088231"/>
              <a:gd name="connsiteX34" fmla="*/ 642937 w 2202656"/>
              <a:gd name="connsiteY34" fmla="*/ 0 h 1088231"/>
              <a:gd name="connsiteX35" fmla="*/ 654844 w 2202656"/>
              <a:gd name="connsiteY35" fmla="*/ 2381 h 1088231"/>
              <a:gd name="connsiteX36" fmla="*/ 666750 w 2202656"/>
              <a:gd name="connsiteY36" fmla="*/ 14287 h 1088231"/>
              <a:gd name="connsiteX37" fmla="*/ 673894 w 2202656"/>
              <a:gd name="connsiteY37" fmla="*/ 35719 h 1088231"/>
              <a:gd name="connsiteX38" fmla="*/ 681037 w 2202656"/>
              <a:gd name="connsiteY38" fmla="*/ 64294 h 1088231"/>
              <a:gd name="connsiteX39" fmla="*/ 676275 w 2202656"/>
              <a:gd name="connsiteY39" fmla="*/ 83344 h 1088231"/>
              <a:gd name="connsiteX40" fmla="*/ 611981 w 2202656"/>
              <a:gd name="connsiteY40" fmla="*/ 252412 h 1088231"/>
              <a:gd name="connsiteX41" fmla="*/ 571500 w 2202656"/>
              <a:gd name="connsiteY41" fmla="*/ 371475 h 1088231"/>
              <a:gd name="connsiteX42" fmla="*/ 550069 w 2202656"/>
              <a:gd name="connsiteY42" fmla="*/ 442912 h 1088231"/>
              <a:gd name="connsiteX43" fmla="*/ 531019 w 2202656"/>
              <a:gd name="connsiteY43" fmla="*/ 490537 h 1088231"/>
              <a:gd name="connsiteX44" fmla="*/ 511969 w 2202656"/>
              <a:gd name="connsiteY44" fmla="*/ 559594 h 1088231"/>
              <a:gd name="connsiteX45" fmla="*/ 502444 w 2202656"/>
              <a:gd name="connsiteY45" fmla="*/ 616744 h 1088231"/>
              <a:gd name="connsiteX46" fmla="*/ 502444 w 2202656"/>
              <a:gd name="connsiteY46" fmla="*/ 647700 h 1088231"/>
              <a:gd name="connsiteX47" fmla="*/ 507206 w 2202656"/>
              <a:gd name="connsiteY47" fmla="*/ 681037 h 1088231"/>
              <a:gd name="connsiteX48" fmla="*/ 519112 w 2202656"/>
              <a:gd name="connsiteY48" fmla="*/ 709612 h 1088231"/>
              <a:gd name="connsiteX49" fmla="*/ 538162 w 2202656"/>
              <a:gd name="connsiteY49" fmla="*/ 735806 h 1088231"/>
              <a:gd name="connsiteX50" fmla="*/ 561975 w 2202656"/>
              <a:gd name="connsiteY50" fmla="*/ 757237 h 1088231"/>
              <a:gd name="connsiteX51" fmla="*/ 600075 w 2202656"/>
              <a:gd name="connsiteY51" fmla="*/ 781050 h 1088231"/>
              <a:gd name="connsiteX52" fmla="*/ 640556 w 2202656"/>
              <a:gd name="connsiteY52" fmla="*/ 797719 h 1088231"/>
              <a:gd name="connsiteX53" fmla="*/ 716756 w 2202656"/>
              <a:gd name="connsiteY53" fmla="*/ 816769 h 1088231"/>
              <a:gd name="connsiteX54" fmla="*/ 807244 w 2202656"/>
              <a:gd name="connsiteY54" fmla="*/ 828675 h 1088231"/>
              <a:gd name="connsiteX55" fmla="*/ 914400 w 2202656"/>
              <a:gd name="connsiteY55" fmla="*/ 847725 h 1088231"/>
              <a:gd name="connsiteX56" fmla="*/ 1040606 w 2202656"/>
              <a:gd name="connsiteY56" fmla="*/ 859631 h 1088231"/>
              <a:gd name="connsiteX57" fmla="*/ 1195387 w 2202656"/>
              <a:gd name="connsiteY57" fmla="*/ 866775 h 1088231"/>
              <a:gd name="connsiteX58" fmla="*/ 1366837 w 2202656"/>
              <a:gd name="connsiteY58" fmla="*/ 869156 h 1088231"/>
              <a:gd name="connsiteX59" fmla="*/ 1485900 w 2202656"/>
              <a:gd name="connsiteY59" fmla="*/ 859631 h 1088231"/>
              <a:gd name="connsiteX60" fmla="*/ 1595437 w 2202656"/>
              <a:gd name="connsiteY60" fmla="*/ 854869 h 1088231"/>
              <a:gd name="connsiteX0" fmla="*/ 1595437 w 2074069"/>
              <a:gd name="connsiteY0" fmla="*/ 854869 h 1088231"/>
              <a:gd name="connsiteX1" fmla="*/ 1800225 w 2074069"/>
              <a:gd name="connsiteY1" fmla="*/ 833437 h 1088231"/>
              <a:gd name="connsiteX2" fmla="*/ 1888331 w 2074069"/>
              <a:gd name="connsiteY2" fmla="*/ 821531 h 1088231"/>
              <a:gd name="connsiteX3" fmla="*/ 2074069 w 2074069"/>
              <a:gd name="connsiteY3" fmla="*/ 797719 h 1088231"/>
              <a:gd name="connsiteX4" fmla="*/ 2071687 w 2074069"/>
              <a:gd name="connsiteY4" fmla="*/ 983456 h 1088231"/>
              <a:gd name="connsiteX5" fmla="*/ 1888331 w 2074069"/>
              <a:gd name="connsiteY5" fmla="*/ 1026319 h 1088231"/>
              <a:gd name="connsiteX6" fmla="*/ 1702594 w 2074069"/>
              <a:gd name="connsiteY6" fmla="*/ 1047750 h 1088231"/>
              <a:gd name="connsiteX7" fmla="*/ 1469231 w 2074069"/>
              <a:gd name="connsiteY7" fmla="*/ 1069181 h 1088231"/>
              <a:gd name="connsiteX8" fmla="*/ 1245394 w 2074069"/>
              <a:gd name="connsiteY8" fmla="*/ 1083469 h 1088231"/>
              <a:gd name="connsiteX9" fmla="*/ 997744 w 2074069"/>
              <a:gd name="connsiteY9" fmla="*/ 1088231 h 1088231"/>
              <a:gd name="connsiteX10" fmla="*/ 802481 w 2074069"/>
              <a:gd name="connsiteY10" fmla="*/ 1078706 h 1088231"/>
              <a:gd name="connsiteX11" fmla="*/ 626269 w 2074069"/>
              <a:gd name="connsiteY11" fmla="*/ 1054894 h 1088231"/>
              <a:gd name="connsiteX12" fmla="*/ 483394 w 2074069"/>
              <a:gd name="connsiteY12" fmla="*/ 1023937 h 1088231"/>
              <a:gd name="connsiteX13" fmla="*/ 307181 w 2074069"/>
              <a:gd name="connsiteY13" fmla="*/ 969169 h 1088231"/>
              <a:gd name="connsiteX14" fmla="*/ 185737 w 2074069"/>
              <a:gd name="connsiteY14" fmla="*/ 923925 h 1088231"/>
              <a:gd name="connsiteX15" fmla="*/ 100012 w 2074069"/>
              <a:gd name="connsiteY15" fmla="*/ 876300 h 1088231"/>
              <a:gd name="connsiteX16" fmla="*/ 40481 w 2074069"/>
              <a:gd name="connsiteY16" fmla="*/ 823912 h 1088231"/>
              <a:gd name="connsiteX17" fmla="*/ 14287 w 2074069"/>
              <a:gd name="connsiteY17" fmla="*/ 792956 h 1088231"/>
              <a:gd name="connsiteX18" fmla="*/ 2381 w 2074069"/>
              <a:gd name="connsiteY18" fmla="*/ 766762 h 1088231"/>
              <a:gd name="connsiteX19" fmla="*/ 0 w 2074069"/>
              <a:gd name="connsiteY19" fmla="*/ 742950 h 1088231"/>
              <a:gd name="connsiteX20" fmla="*/ 9525 w 2074069"/>
              <a:gd name="connsiteY20" fmla="*/ 711994 h 1088231"/>
              <a:gd name="connsiteX21" fmla="*/ 28575 w 2074069"/>
              <a:gd name="connsiteY21" fmla="*/ 692944 h 1088231"/>
              <a:gd name="connsiteX22" fmla="*/ 78581 w 2074069"/>
              <a:gd name="connsiteY22" fmla="*/ 659606 h 1088231"/>
              <a:gd name="connsiteX23" fmla="*/ 133350 w 2074069"/>
              <a:gd name="connsiteY23" fmla="*/ 631031 h 1088231"/>
              <a:gd name="connsiteX24" fmla="*/ 180975 w 2074069"/>
              <a:gd name="connsiteY24" fmla="*/ 607219 h 1088231"/>
              <a:gd name="connsiteX25" fmla="*/ 202406 w 2074069"/>
              <a:gd name="connsiteY25" fmla="*/ 592931 h 1088231"/>
              <a:gd name="connsiteX26" fmla="*/ 252412 w 2074069"/>
              <a:gd name="connsiteY26" fmla="*/ 547687 h 1088231"/>
              <a:gd name="connsiteX27" fmla="*/ 319087 w 2074069"/>
              <a:gd name="connsiteY27" fmla="*/ 476250 h 1088231"/>
              <a:gd name="connsiteX28" fmla="*/ 440531 w 2074069"/>
              <a:gd name="connsiteY28" fmla="*/ 323850 h 1088231"/>
              <a:gd name="connsiteX29" fmla="*/ 531019 w 2074069"/>
              <a:gd name="connsiteY29" fmla="*/ 185737 h 1088231"/>
              <a:gd name="connsiteX30" fmla="*/ 588169 w 2074069"/>
              <a:gd name="connsiteY30" fmla="*/ 88106 h 1088231"/>
              <a:gd name="connsiteX31" fmla="*/ 621506 w 2074069"/>
              <a:gd name="connsiteY31" fmla="*/ 26194 h 1088231"/>
              <a:gd name="connsiteX32" fmla="*/ 631031 w 2074069"/>
              <a:gd name="connsiteY32" fmla="*/ 9525 h 1088231"/>
              <a:gd name="connsiteX33" fmla="*/ 642937 w 2074069"/>
              <a:gd name="connsiteY33" fmla="*/ 0 h 1088231"/>
              <a:gd name="connsiteX34" fmla="*/ 654844 w 2074069"/>
              <a:gd name="connsiteY34" fmla="*/ 2381 h 1088231"/>
              <a:gd name="connsiteX35" fmla="*/ 666750 w 2074069"/>
              <a:gd name="connsiteY35" fmla="*/ 14287 h 1088231"/>
              <a:gd name="connsiteX36" fmla="*/ 673894 w 2074069"/>
              <a:gd name="connsiteY36" fmla="*/ 35719 h 1088231"/>
              <a:gd name="connsiteX37" fmla="*/ 681037 w 2074069"/>
              <a:gd name="connsiteY37" fmla="*/ 64294 h 1088231"/>
              <a:gd name="connsiteX38" fmla="*/ 676275 w 2074069"/>
              <a:gd name="connsiteY38" fmla="*/ 83344 h 1088231"/>
              <a:gd name="connsiteX39" fmla="*/ 611981 w 2074069"/>
              <a:gd name="connsiteY39" fmla="*/ 252412 h 1088231"/>
              <a:gd name="connsiteX40" fmla="*/ 571500 w 2074069"/>
              <a:gd name="connsiteY40" fmla="*/ 371475 h 1088231"/>
              <a:gd name="connsiteX41" fmla="*/ 550069 w 2074069"/>
              <a:gd name="connsiteY41" fmla="*/ 442912 h 1088231"/>
              <a:gd name="connsiteX42" fmla="*/ 531019 w 2074069"/>
              <a:gd name="connsiteY42" fmla="*/ 490537 h 1088231"/>
              <a:gd name="connsiteX43" fmla="*/ 511969 w 2074069"/>
              <a:gd name="connsiteY43" fmla="*/ 559594 h 1088231"/>
              <a:gd name="connsiteX44" fmla="*/ 502444 w 2074069"/>
              <a:gd name="connsiteY44" fmla="*/ 616744 h 1088231"/>
              <a:gd name="connsiteX45" fmla="*/ 502444 w 2074069"/>
              <a:gd name="connsiteY45" fmla="*/ 647700 h 1088231"/>
              <a:gd name="connsiteX46" fmla="*/ 507206 w 2074069"/>
              <a:gd name="connsiteY46" fmla="*/ 681037 h 1088231"/>
              <a:gd name="connsiteX47" fmla="*/ 519112 w 2074069"/>
              <a:gd name="connsiteY47" fmla="*/ 709612 h 1088231"/>
              <a:gd name="connsiteX48" fmla="*/ 538162 w 2074069"/>
              <a:gd name="connsiteY48" fmla="*/ 735806 h 1088231"/>
              <a:gd name="connsiteX49" fmla="*/ 561975 w 2074069"/>
              <a:gd name="connsiteY49" fmla="*/ 757237 h 1088231"/>
              <a:gd name="connsiteX50" fmla="*/ 600075 w 2074069"/>
              <a:gd name="connsiteY50" fmla="*/ 781050 h 1088231"/>
              <a:gd name="connsiteX51" fmla="*/ 640556 w 2074069"/>
              <a:gd name="connsiteY51" fmla="*/ 797719 h 1088231"/>
              <a:gd name="connsiteX52" fmla="*/ 716756 w 2074069"/>
              <a:gd name="connsiteY52" fmla="*/ 816769 h 1088231"/>
              <a:gd name="connsiteX53" fmla="*/ 807244 w 2074069"/>
              <a:gd name="connsiteY53" fmla="*/ 828675 h 1088231"/>
              <a:gd name="connsiteX54" fmla="*/ 914400 w 2074069"/>
              <a:gd name="connsiteY54" fmla="*/ 847725 h 1088231"/>
              <a:gd name="connsiteX55" fmla="*/ 1040606 w 2074069"/>
              <a:gd name="connsiteY55" fmla="*/ 859631 h 1088231"/>
              <a:gd name="connsiteX56" fmla="*/ 1195387 w 2074069"/>
              <a:gd name="connsiteY56" fmla="*/ 866775 h 1088231"/>
              <a:gd name="connsiteX57" fmla="*/ 1366837 w 2074069"/>
              <a:gd name="connsiteY57" fmla="*/ 869156 h 1088231"/>
              <a:gd name="connsiteX58" fmla="*/ 1485900 w 2074069"/>
              <a:gd name="connsiteY58" fmla="*/ 859631 h 1088231"/>
              <a:gd name="connsiteX59" fmla="*/ 1595437 w 2074069"/>
              <a:gd name="connsiteY59" fmla="*/ 854869 h 1088231"/>
              <a:gd name="connsiteX0" fmla="*/ 1595437 w 2071687"/>
              <a:gd name="connsiteY0" fmla="*/ 854869 h 1088231"/>
              <a:gd name="connsiteX1" fmla="*/ 1800225 w 2071687"/>
              <a:gd name="connsiteY1" fmla="*/ 833437 h 1088231"/>
              <a:gd name="connsiteX2" fmla="*/ 1888331 w 2071687"/>
              <a:gd name="connsiteY2" fmla="*/ 821531 h 1088231"/>
              <a:gd name="connsiteX3" fmla="*/ 2071687 w 2071687"/>
              <a:gd name="connsiteY3" fmla="*/ 983456 h 1088231"/>
              <a:gd name="connsiteX4" fmla="*/ 1888331 w 2071687"/>
              <a:gd name="connsiteY4" fmla="*/ 1026319 h 1088231"/>
              <a:gd name="connsiteX5" fmla="*/ 1702594 w 2071687"/>
              <a:gd name="connsiteY5" fmla="*/ 1047750 h 1088231"/>
              <a:gd name="connsiteX6" fmla="*/ 1469231 w 2071687"/>
              <a:gd name="connsiteY6" fmla="*/ 1069181 h 1088231"/>
              <a:gd name="connsiteX7" fmla="*/ 1245394 w 2071687"/>
              <a:gd name="connsiteY7" fmla="*/ 1083469 h 1088231"/>
              <a:gd name="connsiteX8" fmla="*/ 997744 w 2071687"/>
              <a:gd name="connsiteY8" fmla="*/ 1088231 h 1088231"/>
              <a:gd name="connsiteX9" fmla="*/ 802481 w 2071687"/>
              <a:gd name="connsiteY9" fmla="*/ 1078706 h 1088231"/>
              <a:gd name="connsiteX10" fmla="*/ 626269 w 2071687"/>
              <a:gd name="connsiteY10" fmla="*/ 1054894 h 1088231"/>
              <a:gd name="connsiteX11" fmla="*/ 483394 w 2071687"/>
              <a:gd name="connsiteY11" fmla="*/ 1023937 h 1088231"/>
              <a:gd name="connsiteX12" fmla="*/ 307181 w 2071687"/>
              <a:gd name="connsiteY12" fmla="*/ 969169 h 1088231"/>
              <a:gd name="connsiteX13" fmla="*/ 185737 w 2071687"/>
              <a:gd name="connsiteY13" fmla="*/ 923925 h 1088231"/>
              <a:gd name="connsiteX14" fmla="*/ 100012 w 2071687"/>
              <a:gd name="connsiteY14" fmla="*/ 876300 h 1088231"/>
              <a:gd name="connsiteX15" fmla="*/ 40481 w 2071687"/>
              <a:gd name="connsiteY15" fmla="*/ 823912 h 1088231"/>
              <a:gd name="connsiteX16" fmla="*/ 14287 w 2071687"/>
              <a:gd name="connsiteY16" fmla="*/ 792956 h 1088231"/>
              <a:gd name="connsiteX17" fmla="*/ 2381 w 2071687"/>
              <a:gd name="connsiteY17" fmla="*/ 766762 h 1088231"/>
              <a:gd name="connsiteX18" fmla="*/ 0 w 2071687"/>
              <a:gd name="connsiteY18" fmla="*/ 742950 h 1088231"/>
              <a:gd name="connsiteX19" fmla="*/ 9525 w 2071687"/>
              <a:gd name="connsiteY19" fmla="*/ 711994 h 1088231"/>
              <a:gd name="connsiteX20" fmla="*/ 28575 w 2071687"/>
              <a:gd name="connsiteY20" fmla="*/ 692944 h 1088231"/>
              <a:gd name="connsiteX21" fmla="*/ 78581 w 2071687"/>
              <a:gd name="connsiteY21" fmla="*/ 659606 h 1088231"/>
              <a:gd name="connsiteX22" fmla="*/ 133350 w 2071687"/>
              <a:gd name="connsiteY22" fmla="*/ 631031 h 1088231"/>
              <a:gd name="connsiteX23" fmla="*/ 180975 w 2071687"/>
              <a:gd name="connsiteY23" fmla="*/ 607219 h 1088231"/>
              <a:gd name="connsiteX24" fmla="*/ 202406 w 2071687"/>
              <a:gd name="connsiteY24" fmla="*/ 592931 h 1088231"/>
              <a:gd name="connsiteX25" fmla="*/ 252412 w 2071687"/>
              <a:gd name="connsiteY25" fmla="*/ 547687 h 1088231"/>
              <a:gd name="connsiteX26" fmla="*/ 319087 w 2071687"/>
              <a:gd name="connsiteY26" fmla="*/ 476250 h 1088231"/>
              <a:gd name="connsiteX27" fmla="*/ 440531 w 2071687"/>
              <a:gd name="connsiteY27" fmla="*/ 323850 h 1088231"/>
              <a:gd name="connsiteX28" fmla="*/ 531019 w 2071687"/>
              <a:gd name="connsiteY28" fmla="*/ 185737 h 1088231"/>
              <a:gd name="connsiteX29" fmla="*/ 588169 w 2071687"/>
              <a:gd name="connsiteY29" fmla="*/ 88106 h 1088231"/>
              <a:gd name="connsiteX30" fmla="*/ 621506 w 2071687"/>
              <a:gd name="connsiteY30" fmla="*/ 26194 h 1088231"/>
              <a:gd name="connsiteX31" fmla="*/ 631031 w 2071687"/>
              <a:gd name="connsiteY31" fmla="*/ 9525 h 1088231"/>
              <a:gd name="connsiteX32" fmla="*/ 642937 w 2071687"/>
              <a:gd name="connsiteY32" fmla="*/ 0 h 1088231"/>
              <a:gd name="connsiteX33" fmla="*/ 654844 w 2071687"/>
              <a:gd name="connsiteY33" fmla="*/ 2381 h 1088231"/>
              <a:gd name="connsiteX34" fmla="*/ 666750 w 2071687"/>
              <a:gd name="connsiteY34" fmla="*/ 14287 h 1088231"/>
              <a:gd name="connsiteX35" fmla="*/ 673894 w 2071687"/>
              <a:gd name="connsiteY35" fmla="*/ 35719 h 1088231"/>
              <a:gd name="connsiteX36" fmla="*/ 681037 w 2071687"/>
              <a:gd name="connsiteY36" fmla="*/ 64294 h 1088231"/>
              <a:gd name="connsiteX37" fmla="*/ 676275 w 2071687"/>
              <a:gd name="connsiteY37" fmla="*/ 83344 h 1088231"/>
              <a:gd name="connsiteX38" fmla="*/ 611981 w 2071687"/>
              <a:gd name="connsiteY38" fmla="*/ 252412 h 1088231"/>
              <a:gd name="connsiteX39" fmla="*/ 571500 w 2071687"/>
              <a:gd name="connsiteY39" fmla="*/ 371475 h 1088231"/>
              <a:gd name="connsiteX40" fmla="*/ 550069 w 2071687"/>
              <a:gd name="connsiteY40" fmla="*/ 442912 h 1088231"/>
              <a:gd name="connsiteX41" fmla="*/ 531019 w 2071687"/>
              <a:gd name="connsiteY41" fmla="*/ 490537 h 1088231"/>
              <a:gd name="connsiteX42" fmla="*/ 511969 w 2071687"/>
              <a:gd name="connsiteY42" fmla="*/ 559594 h 1088231"/>
              <a:gd name="connsiteX43" fmla="*/ 502444 w 2071687"/>
              <a:gd name="connsiteY43" fmla="*/ 616744 h 1088231"/>
              <a:gd name="connsiteX44" fmla="*/ 502444 w 2071687"/>
              <a:gd name="connsiteY44" fmla="*/ 647700 h 1088231"/>
              <a:gd name="connsiteX45" fmla="*/ 507206 w 2071687"/>
              <a:gd name="connsiteY45" fmla="*/ 681037 h 1088231"/>
              <a:gd name="connsiteX46" fmla="*/ 519112 w 2071687"/>
              <a:gd name="connsiteY46" fmla="*/ 709612 h 1088231"/>
              <a:gd name="connsiteX47" fmla="*/ 538162 w 2071687"/>
              <a:gd name="connsiteY47" fmla="*/ 735806 h 1088231"/>
              <a:gd name="connsiteX48" fmla="*/ 561975 w 2071687"/>
              <a:gd name="connsiteY48" fmla="*/ 757237 h 1088231"/>
              <a:gd name="connsiteX49" fmla="*/ 600075 w 2071687"/>
              <a:gd name="connsiteY49" fmla="*/ 781050 h 1088231"/>
              <a:gd name="connsiteX50" fmla="*/ 640556 w 2071687"/>
              <a:gd name="connsiteY50" fmla="*/ 797719 h 1088231"/>
              <a:gd name="connsiteX51" fmla="*/ 716756 w 2071687"/>
              <a:gd name="connsiteY51" fmla="*/ 816769 h 1088231"/>
              <a:gd name="connsiteX52" fmla="*/ 807244 w 2071687"/>
              <a:gd name="connsiteY52" fmla="*/ 828675 h 1088231"/>
              <a:gd name="connsiteX53" fmla="*/ 914400 w 2071687"/>
              <a:gd name="connsiteY53" fmla="*/ 847725 h 1088231"/>
              <a:gd name="connsiteX54" fmla="*/ 1040606 w 2071687"/>
              <a:gd name="connsiteY54" fmla="*/ 859631 h 1088231"/>
              <a:gd name="connsiteX55" fmla="*/ 1195387 w 2071687"/>
              <a:gd name="connsiteY55" fmla="*/ 866775 h 1088231"/>
              <a:gd name="connsiteX56" fmla="*/ 1366837 w 2071687"/>
              <a:gd name="connsiteY56" fmla="*/ 869156 h 1088231"/>
              <a:gd name="connsiteX57" fmla="*/ 1485900 w 2071687"/>
              <a:gd name="connsiteY57" fmla="*/ 859631 h 1088231"/>
              <a:gd name="connsiteX58" fmla="*/ 1595437 w 2071687"/>
              <a:gd name="connsiteY58" fmla="*/ 854869 h 1088231"/>
              <a:gd name="connsiteX0" fmla="*/ 1595437 w 1888331"/>
              <a:gd name="connsiteY0" fmla="*/ 854869 h 1088231"/>
              <a:gd name="connsiteX1" fmla="*/ 1800225 w 1888331"/>
              <a:gd name="connsiteY1" fmla="*/ 833437 h 1088231"/>
              <a:gd name="connsiteX2" fmla="*/ 1888331 w 1888331"/>
              <a:gd name="connsiteY2" fmla="*/ 821531 h 1088231"/>
              <a:gd name="connsiteX3" fmla="*/ 1888331 w 1888331"/>
              <a:gd name="connsiteY3" fmla="*/ 1026319 h 1088231"/>
              <a:gd name="connsiteX4" fmla="*/ 1702594 w 1888331"/>
              <a:gd name="connsiteY4" fmla="*/ 1047750 h 1088231"/>
              <a:gd name="connsiteX5" fmla="*/ 1469231 w 1888331"/>
              <a:gd name="connsiteY5" fmla="*/ 1069181 h 1088231"/>
              <a:gd name="connsiteX6" fmla="*/ 1245394 w 1888331"/>
              <a:gd name="connsiteY6" fmla="*/ 1083469 h 1088231"/>
              <a:gd name="connsiteX7" fmla="*/ 997744 w 1888331"/>
              <a:gd name="connsiteY7" fmla="*/ 1088231 h 1088231"/>
              <a:gd name="connsiteX8" fmla="*/ 802481 w 1888331"/>
              <a:gd name="connsiteY8" fmla="*/ 1078706 h 1088231"/>
              <a:gd name="connsiteX9" fmla="*/ 626269 w 1888331"/>
              <a:gd name="connsiteY9" fmla="*/ 1054894 h 1088231"/>
              <a:gd name="connsiteX10" fmla="*/ 483394 w 1888331"/>
              <a:gd name="connsiteY10" fmla="*/ 1023937 h 1088231"/>
              <a:gd name="connsiteX11" fmla="*/ 307181 w 1888331"/>
              <a:gd name="connsiteY11" fmla="*/ 969169 h 1088231"/>
              <a:gd name="connsiteX12" fmla="*/ 185737 w 1888331"/>
              <a:gd name="connsiteY12" fmla="*/ 923925 h 1088231"/>
              <a:gd name="connsiteX13" fmla="*/ 100012 w 1888331"/>
              <a:gd name="connsiteY13" fmla="*/ 876300 h 1088231"/>
              <a:gd name="connsiteX14" fmla="*/ 40481 w 1888331"/>
              <a:gd name="connsiteY14" fmla="*/ 823912 h 1088231"/>
              <a:gd name="connsiteX15" fmla="*/ 14287 w 1888331"/>
              <a:gd name="connsiteY15" fmla="*/ 792956 h 1088231"/>
              <a:gd name="connsiteX16" fmla="*/ 2381 w 1888331"/>
              <a:gd name="connsiteY16" fmla="*/ 766762 h 1088231"/>
              <a:gd name="connsiteX17" fmla="*/ 0 w 1888331"/>
              <a:gd name="connsiteY17" fmla="*/ 742950 h 1088231"/>
              <a:gd name="connsiteX18" fmla="*/ 9525 w 1888331"/>
              <a:gd name="connsiteY18" fmla="*/ 711994 h 1088231"/>
              <a:gd name="connsiteX19" fmla="*/ 28575 w 1888331"/>
              <a:gd name="connsiteY19" fmla="*/ 692944 h 1088231"/>
              <a:gd name="connsiteX20" fmla="*/ 78581 w 1888331"/>
              <a:gd name="connsiteY20" fmla="*/ 659606 h 1088231"/>
              <a:gd name="connsiteX21" fmla="*/ 133350 w 1888331"/>
              <a:gd name="connsiteY21" fmla="*/ 631031 h 1088231"/>
              <a:gd name="connsiteX22" fmla="*/ 180975 w 1888331"/>
              <a:gd name="connsiteY22" fmla="*/ 607219 h 1088231"/>
              <a:gd name="connsiteX23" fmla="*/ 202406 w 1888331"/>
              <a:gd name="connsiteY23" fmla="*/ 592931 h 1088231"/>
              <a:gd name="connsiteX24" fmla="*/ 252412 w 1888331"/>
              <a:gd name="connsiteY24" fmla="*/ 547687 h 1088231"/>
              <a:gd name="connsiteX25" fmla="*/ 319087 w 1888331"/>
              <a:gd name="connsiteY25" fmla="*/ 476250 h 1088231"/>
              <a:gd name="connsiteX26" fmla="*/ 440531 w 1888331"/>
              <a:gd name="connsiteY26" fmla="*/ 323850 h 1088231"/>
              <a:gd name="connsiteX27" fmla="*/ 531019 w 1888331"/>
              <a:gd name="connsiteY27" fmla="*/ 185737 h 1088231"/>
              <a:gd name="connsiteX28" fmla="*/ 588169 w 1888331"/>
              <a:gd name="connsiteY28" fmla="*/ 88106 h 1088231"/>
              <a:gd name="connsiteX29" fmla="*/ 621506 w 1888331"/>
              <a:gd name="connsiteY29" fmla="*/ 26194 h 1088231"/>
              <a:gd name="connsiteX30" fmla="*/ 631031 w 1888331"/>
              <a:gd name="connsiteY30" fmla="*/ 9525 h 1088231"/>
              <a:gd name="connsiteX31" fmla="*/ 642937 w 1888331"/>
              <a:gd name="connsiteY31" fmla="*/ 0 h 1088231"/>
              <a:gd name="connsiteX32" fmla="*/ 654844 w 1888331"/>
              <a:gd name="connsiteY32" fmla="*/ 2381 h 1088231"/>
              <a:gd name="connsiteX33" fmla="*/ 666750 w 1888331"/>
              <a:gd name="connsiteY33" fmla="*/ 14287 h 1088231"/>
              <a:gd name="connsiteX34" fmla="*/ 673894 w 1888331"/>
              <a:gd name="connsiteY34" fmla="*/ 35719 h 1088231"/>
              <a:gd name="connsiteX35" fmla="*/ 681037 w 1888331"/>
              <a:gd name="connsiteY35" fmla="*/ 64294 h 1088231"/>
              <a:gd name="connsiteX36" fmla="*/ 676275 w 1888331"/>
              <a:gd name="connsiteY36" fmla="*/ 83344 h 1088231"/>
              <a:gd name="connsiteX37" fmla="*/ 611981 w 1888331"/>
              <a:gd name="connsiteY37" fmla="*/ 252412 h 1088231"/>
              <a:gd name="connsiteX38" fmla="*/ 571500 w 1888331"/>
              <a:gd name="connsiteY38" fmla="*/ 371475 h 1088231"/>
              <a:gd name="connsiteX39" fmla="*/ 550069 w 1888331"/>
              <a:gd name="connsiteY39" fmla="*/ 442912 h 1088231"/>
              <a:gd name="connsiteX40" fmla="*/ 531019 w 1888331"/>
              <a:gd name="connsiteY40" fmla="*/ 490537 h 1088231"/>
              <a:gd name="connsiteX41" fmla="*/ 511969 w 1888331"/>
              <a:gd name="connsiteY41" fmla="*/ 559594 h 1088231"/>
              <a:gd name="connsiteX42" fmla="*/ 502444 w 1888331"/>
              <a:gd name="connsiteY42" fmla="*/ 616744 h 1088231"/>
              <a:gd name="connsiteX43" fmla="*/ 502444 w 1888331"/>
              <a:gd name="connsiteY43" fmla="*/ 647700 h 1088231"/>
              <a:gd name="connsiteX44" fmla="*/ 507206 w 1888331"/>
              <a:gd name="connsiteY44" fmla="*/ 681037 h 1088231"/>
              <a:gd name="connsiteX45" fmla="*/ 519112 w 1888331"/>
              <a:gd name="connsiteY45" fmla="*/ 709612 h 1088231"/>
              <a:gd name="connsiteX46" fmla="*/ 538162 w 1888331"/>
              <a:gd name="connsiteY46" fmla="*/ 735806 h 1088231"/>
              <a:gd name="connsiteX47" fmla="*/ 561975 w 1888331"/>
              <a:gd name="connsiteY47" fmla="*/ 757237 h 1088231"/>
              <a:gd name="connsiteX48" fmla="*/ 600075 w 1888331"/>
              <a:gd name="connsiteY48" fmla="*/ 781050 h 1088231"/>
              <a:gd name="connsiteX49" fmla="*/ 640556 w 1888331"/>
              <a:gd name="connsiteY49" fmla="*/ 797719 h 1088231"/>
              <a:gd name="connsiteX50" fmla="*/ 716756 w 1888331"/>
              <a:gd name="connsiteY50" fmla="*/ 816769 h 1088231"/>
              <a:gd name="connsiteX51" fmla="*/ 807244 w 1888331"/>
              <a:gd name="connsiteY51" fmla="*/ 828675 h 1088231"/>
              <a:gd name="connsiteX52" fmla="*/ 914400 w 1888331"/>
              <a:gd name="connsiteY52" fmla="*/ 847725 h 1088231"/>
              <a:gd name="connsiteX53" fmla="*/ 1040606 w 1888331"/>
              <a:gd name="connsiteY53" fmla="*/ 859631 h 1088231"/>
              <a:gd name="connsiteX54" fmla="*/ 1195387 w 1888331"/>
              <a:gd name="connsiteY54" fmla="*/ 866775 h 1088231"/>
              <a:gd name="connsiteX55" fmla="*/ 1366837 w 1888331"/>
              <a:gd name="connsiteY55" fmla="*/ 869156 h 1088231"/>
              <a:gd name="connsiteX56" fmla="*/ 1485900 w 1888331"/>
              <a:gd name="connsiteY56" fmla="*/ 859631 h 1088231"/>
              <a:gd name="connsiteX57" fmla="*/ 1595437 w 1888331"/>
              <a:gd name="connsiteY57" fmla="*/ 854869 h 1088231"/>
              <a:gd name="connsiteX0" fmla="*/ 1595437 w 1888331"/>
              <a:gd name="connsiteY0" fmla="*/ 854869 h 1088231"/>
              <a:gd name="connsiteX1" fmla="*/ 1800225 w 1888331"/>
              <a:gd name="connsiteY1" fmla="*/ 833437 h 1088231"/>
              <a:gd name="connsiteX2" fmla="*/ 1888331 w 1888331"/>
              <a:gd name="connsiteY2" fmla="*/ 821531 h 1088231"/>
              <a:gd name="connsiteX3" fmla="*/ 1702594 w 1888331"/>
              <a:gd name="connsiteY3" fmla="*/ 1047750 h 1088231"/>
              <a:gd name="connsiteX4" fmla="*/ 1469231 w 1888331"/>
              <a:gd name="connsiteY4" fmla="*/ 1069181 h 1088231"/>
              <a:gd name="connsiteX5" fmla="*/ 1245394 w 1888331"/>
              <a:gd name="connsiteY5" fmla="*/ 1083469 h 1088231"/>
              <a:gd name="connsiteX6" fmla="*/ 997744 w 1888331"/>
              <a:gd name="connsiteY6" fmla="*/ 1088231 h 1088231"/>
              <a:gd name="connsiteX7" fmla="*/ 802481 w 1888331"/>
              <a:gd name="connsiteY7" fmla="*/ 1078706 h 1088231"/>
              <a:gd name="connsiteX8" fmla="*/ 626269 w 1888331"/>
              <a:gd name="connsiteY8" fmla="*/ 1054894 h 1088231"/>
              <a:gd name="connsiteX9" fmla="*/ 483394 w 1888331"/>
              <a:gd name="connsiteY9" fmla="*/ 1023937 h 1088231"/>
              <a:gd name="connsiteX10" fmla="*/ 307181 w 1888331"/>
              <a:gd name="connsiteY10" fmla="*/ 969169 h 1088231"/>
              <a:gd name="connsiteX11" fmla="*/ 185737 w 1888331"/>
              <a:gd name="connsiteY11" fmla="*/ 923925 h 1088231"/>
              <a:gd name="connsiteX12" fmla="*/ 100012 w 1888331"/>
              <a:gd name="connsiteY12" fmla="*/ 876300 h 1088231"/>
              <a:gd name="connsiteX13" fmla="*/ 40481 w 1888331"/>
              <a:gd name="connsiteY13" fmla="*/ 823912 h 1088231"/>
              <a:gd name="connsiteX14" fmla="*/ 14287 w 1888331"/>
              <a:gd name="connsiteY14" fmla="*/ 792956 h 1088231"/>
              <a:gd name="connsiteX15" fmla="*/ 2381 w 1888331"/>
              <a:gd name="connsiteY15" fmla="*/ 766762 h 1088231"/>
              <a:gd name="connsiteX16" fmla="*/ 0 w 1888331"/>
              <a:gd name="connsiteY16" fmla="*/ 742950 h 1088231"/>
              <a:gd name="connsiteX17" fmla="*/ 9525 w 1888331"/>
              <a:gd name="connsiteY17" fmla="*/ 711994 h 1088231"/>
              <a:gd name="connsiteX18" fmla="*/ 28575 w 1888331"/>
              <a:gd name="connsiteY18" fmla="*/ 692944 h 1088231"/>
              <a:gd name="connsiteX19" fmla="*/ 78581 w 1888331"/>
              <a:gd name="connsiteY19" fmla="*/ 659606 h 1088231"/>
              <a:gd name="connsiteX20" fmla="*/ 133350 w 1888331"/>
              <a:gd name="connsiteY20" fmla="*/ 631031 h 1088231"/>
              <a:gd name="connsiteX21" fmla="*/ 180975 w 1888331"/>
              <a:gd name="connsiteY21" fmla="*/ 607219 h 1088231"/>
              <a:gd name="connsiteX22" fmla="*/ 202406 w 1888331"/>
              <a:gd name="connsiteY22" fmla="*/ 592931 h 1088231"/>
              <a:gd name="connsiteX23" fmla="*/ 252412 w 1888331"/>
              <a:gd name="connsiteY23" fmla="*/ 547687 h 1088231"/>
              <a:gd name="connsiteX24" fmla="*/ 319087 w 1888331"/>
              <a:gd name="connsiteY24" fmla="*/ 476250 h 1088231"/>
              <a:gd name="connsiteX25" fmla="*/ 440531 w 1888331"/>
              <a:gd name="connsiteY25" fmla="*/ 323850 h 1088231"/>
              <a:gd name="connsiteX26" fmla="*/ 531019 w 1888331"/>
              <a:gd name="connsiteY26" fmla="*/ 185737 h 1088231"/>
              <a:gd name="connsiteX27" fmla="*/ 588169 w 1888331"/>
              <a:gd name="connsiteY27" fmla="*/ 88106 h 1088231"/>
              <a:gd name="connsiteX28" fmla="*/ 621506 w 1888331"/>
              <a:gd name="connsiteY28" fmla="*/ 26194 h 1088231"/>
              <a:gd name="connsiteX29" fmla="*/ 631031 w 1888331"/>
              <a:gd name="connsiteY29" fmla="*/ 9525 h 1088231"/>
              <a:gd name="connsiteX30" fmla="*/ 642937 w 1888331"/>
              <a:gd name="connsiteY30" fmla="*/ 0 h 1088231"/>
              <a:gd name="connsiteX31" fmla="*/ 654844 w 1888331"/>
              <a:gd name="connsiteY31" fmla="*/ 2381 h 1088231"/>
              <a:gd name="connsiteX32" fmla="*/ 666750 w 1888331"/>
              <a:gd name="connsiteY32" fmla="*/ 14287 h 1088231"/>
              <a:gd name="connsiteX33" fmla="*/ 673894 w 1888331"/>
              <a:gd name="connsiteY33" fmla="*/ 35719 h 1088231"/>
              <a:gd name="connsiteX34" fmla="*/ 681037 w 1888331"/>
              <a:gd name="connsiteY34" fmla="*/ 64294 h 1088231"/>
              <a:gd name="connsiteX35" fmla="*/ 676275 w 1888331"/>
              <a:gd name="connsiteY35" fmla="*/ 83344 h 1088231"/>
              <a:gd name="connsiteX36" fmla="*/ 611981 w 1888331"/>
              <a:gd name="connsiteY36" fmla="*/ 252412 h 1088231"/>
              <a:gd name="connsiteX37" fmla="*/ 571500 w 1888331"/>
              <a:gd name="connsiteY37" fmla="*/ 371475 h 1088231"/>
              <a:gd name="connsiteX38" fmla="*/ 550069 w 1888331"/>
              <a:gd name="connsiteY38" fmla="*/ 442912 h 1088231"/>
              <a:gd name="connsiteX39" fmla="*/ 531019 w 1888331"/>
              <a:gd name="connsiteY39" fmla="*/ 490537 h 1088231"/>
              <a:gd name="connsiteX40" fmla="*/ 511969 w 1888331"/>
              <a:gd name="connsiteY40" fmla="*/ 559594 h 1088231"/>
              <a:gd name="connsiteX41" fmla="*/ 502444 w 1888331"/>
              <a:gd name="connsiteY41" fmla="*/ 616744 h 1088231"/>
              <a:gd name="connsiteX42" fmla="*/ 502444 w 1888331"/>
              <a:gd name="connsiteY42" fmla="*/ 647700 h 1088231"/>
              <a:gd name="connsiteX43" fmla="*/ 507206 w 1888331"/>
              <a:gd name="connsiteY43" fmla="*/ 681037 h 1088231"/>
              <a:gd name="connsiteX44" fmla="*/ 519112 w 1888331"/>
              <a:gd name="connsiteY44" fmla="*/ 709612 h 1088231"/>
              <a:gd name="connsiteX45" fmla="*/ 538162 w 1888331"/>
              <a:gd name="connsiteY45" fmla="*/ 735806 h 1088231"/>
              <a:gd name="connsiteX46" fmla="*/ 561975 w 1888331"/>
              <a:gd name="connsiteY46" fmla="*/ 757237 h 1088231"/>
              <a:gd name="connsiteX47" fmla="*/ 600075 w 1888331"/>
              <a:gd name="connsiteY47" fmla="*/ 781050 h 1088231"/>
              <a:gd name="connsiteX48" fmla="*/ 640556 w 1888331"/>
              <a:gd name="connsiteY48" fmla="*/ 797719 h 1088231"/>
              <a:gd name="connsiteX49" fmla="*/ 716756 w 1888331"/>
              <a:gd name="connsiteY49" fmla="*/ 816769 h 1088231"/>
              <a:gd name="connsiteX50" fmla="*/ 807244 w 1888331"/>
              <a:gd name="connsiteY50" fmla="*/ 828675 h 1088231"/>
              <a:gd name="connsiteX51" fmla="*/ 914400 w 1888331"/>
              <a:gd name="connsiteY51" fmla="*/ 847725 h 1088231"/>
              <a:gd name="connsiteX52" fmla="*/ 1040606 w 1888331"/>
              <a:gd name="connsiteY52" fmla="*/ 859631 h 1088231"/>
              <a:gd name="connsiteX53" fmla="*/ 1195387 w 1888331"/>
              <a:gd name="connsiteY53" fmla="*/ 866775 h 1088231"/>
              <a:gd name="connsiteX54" fmla="*/ 1366837 w 1888331"/>
              <a:gd name="connsiteY54" fmla="*/ 869156 h 1088231"/>
              <a:gd name="connsiteX55" fmla="*/ 1485900 w 1888331"/>
              <a:gd name="connsiteY55" fmla="*/ 859631 h 1088231"/>
              <a:gd name="connsiteX56" fmla="*/ 1595437 w 1888331"/>
              <a:gd name="connsiteY56" fmla="*/ 854869 h 1088231"/>
              <a:gd name="connsiteX0" fmla="*/ 1595437 w 1800225"/>
              <a:gd name="connsiteY0" fmla="*/ 854869 h 1088231"/>
              <a:gd name="connsiteX1" fmla="*/ 1800225 w 1800225"/>
              <a:gd name="connsiteY1" fmla="*/ 833437 h 1088231"/>
              <a:gd name="connsiteX2" fmla="*/ 1702594 w 1800225"/>
              <a:gd name="connsiteY2" fmla="*/ 1047750 h 1088231"/>
              <a:gd name="connsiteX3" fmla="*/ 1469231 w 1800225"/>
              <a:gd name="connsiteY3" fmla="*/ 1069181 h 1088231"/>
              <a:gd name="connsiteX4" fmla="*/ 1245394 w 1800225"/>
              <a:gd name="connsiteY4" fmla="*/ 1083469 h 1088231"/>
              <a:gd name="connsiteX5" fmla="*/ 997744 w 1800225"/>
              <a:gd name="connsiteY5" fmla="*/ 1088231 h 1088231"/>
              <a:gd name="connsiteX6" fmla="*/ 802481 w 1800225"/>
              <a:gd name="connsiteY6" fmla="*/ 1078706 h 1088231"/>
              <a:gd name="connsiteX7" fmla="*/ 626269 w 1800225"/>
              <a:gd name="connsiteY7" fmla="*/ 1054894 h 1088231"/>
              <a:gd name="connsiteX8" fmla="*/ 483394 w 1800225"/>
              <a:gd name="connsiteY8" fmla="*/ 1023937 h 1088231"/>
              <a:gd name="connsiteX9" fmla="*/ 307181 w 1800225"/>
              <a:gd name="connsiteY9" fmla="*/ 969169 h 1088231"/>
              <a:gd name="connsiteX10" fmla="*/ 185737 w 1800225"/>
              <a:gd name="connsiteY10" fmla="*/ 923925 h 1088231"/>
              <a:gd name="connsiteX11" fmla="*/ 100012 w 1800225"/>
              <a:gd name="connsiteY11" fmla="*/ 876300 h 1088231"/>
              <a:gd name="connsiteX12" fmla="*/ 40481 w 1800225"/>
              <a:gd name="connsiteY12" fmla="*/ 823912 h 1088231"/>
              <a:gd name="connsiteX13" fmla="*/ 14287 w 1800225"/>
              <a:gd name="connsiteY13" fmla="*/ 792956 h 1088231"/>
              <a:gd name="connsiteX14" fmla="*/ 2381 w 1800225"/>
              <a:gd name="connsiteY14" fmla="*/ 766762 h 1088231"/>
              <a:gd name="connsiteX15" fmla="*/ 0 w 1800225"/>
              <a:gd name="connsiteY15" fmla="*/ 742950 h 1088231"/>
              <a:gd name="connsiteX16" fmla="*/ 9525 w 1800225"/>
              <a:gd name="connsiteY16" fmla="*/ 711994 h 1088231"/>
              <a:gd name="connsiteX17" fmla="*/ 28575 w 1800225"/>
              <a:gd name="connsiteY17" fmla="*/ 692944 h 1088231"/>
              <a:gd name="connsiteX18" fmla="*/ 78581 w 1800225"/>
              <a:gd name="connsiteY18" fmla="*/ 659606 h 1088231"/>
              <a:gd name="connsiteX19" fmla="*/ 133350 w 1800225"/>
              <a:gd name="connsiteY19" fmla="*/ 631031 h 1088231"/>
              <a:gd name="connsiteX20" fmla="*/ 180975 w 1800225"/>
              <a:gd name="connsiteY20" fmla="*/ 607219 h 1088231"/>
              <a:gd name="connsiteX21" fmla="*/ 202406 w 1800225"/>
              <a:gd name="connsiteY21" fmla="*/ 592931 h 1088231"/>
              <a:gd name="connsiteX22" fmla="*/ 252412 w 1800225"/>
              <a:gd name="connsiteY22" fmla="*/ 547687 h 1088231"/>
              <a:gd name="connsiteX23" fmla="*/ 319087 w 1800225"/>
              <a:gd name="connsiteY23" fmla="*/ 476250 h 1088231"/>
              <a:gd name="connsiteX24" fmla="*/ 440531 w 1800225"/>
              <a:gd name="connsiteY24" fmla="*/ 323850 h 1088231"/>
              <a:gd name="connsiteX25" fmla="*/ 531019 w 1800225"/>
              <a:gd name="connsiteY25" fmla="*/ 185737 h 1088231"/>
              <a:gd name="connsiteX26" fmla="*/ 588169 w 1800225"/>
              <a:gd name="connsiteY26" fmla="*/ 88106 h 1088231"/>
              <a:gd name="connsiteX27" fmla="*/ 621506 w 1800225"/>
              <a:gd name="connsiteY27" fmla="*/ 26194 h 1088231"/>
              <a:gd name="connsiteX28" fmla="*/ 631031 w 1800225"/>
              <a:gd name="connsiteY28" fmla="*/ 9525 h 1088231"/>
              <a:gd name="connsiteX29" fmla="*/ 642937 w 1800225"/>
              <a:gd name="connsiteY29" fmla="*/ 0 h 1088231"/>
              <a:gd name="connsiteX30" fmla="*/ 654844 w 1800225"/>
              <a:gd name="connsiteY30" fmla="*/ 2381 h 1088231"/>
              <a:gd name="connsiteX31" fmla="*/ 666750 w 1800225"/>
              <a:gd name="connsiteY31" fmla="*/ 14287 h 1088231"/>
              <a:gd name="connsiteX32" fmla="*/ 673894 w 1800225"/>
              <a:gd name="connsiteY32" fmla="*/ 35719 h 1088231"/>
              <a:gd name="connsiteX33" fmla="*/ 681037 w 1800225"/>
              <a:gd name="connsiteY33" fmla="*/ 64294 h 1088231"/>
              <a:gd name="connsiteX34" fmla="*/ 676275 w 1800225"/>
              <a:gd name="connsiteY34" fmla="*/ 83344 h 1088231"/>
              <a:gd name="connsiteX35" fmla="*/ 611981 w 1800225"/>
              <a:gd name="connsiteY35" fmla="*/ 252412 h 1088231"/>
              <a:gd name="connsiteX36" fmla="*/ 571500 w 1800225"/>
              <a:gd name="connsiteY36" fmla="*/ 371475 h 1088231"/>
              <a:gd name="connsiteX37" fmla="*/ 550069 w 1800225"/>
              <a:gd name="connsiteY37" fmla="*/ 442912 h 1088231"/>
              <a:gd name="connsiteX38" fmla="*/ 531019 w 1800225"/>
              <a:gd name="connsiteY38" fmla="*/ 490537 h 1088231"/>
              <a:gd name="connsiteX39" fmla="*/ 511969 w 1800225"/>
              <a:gd name="connsiteY39" fmla="*/ 559594 h 1088231"/>
              <a:gd name="connsiteX40" fmla="*/ 502444 w 1800225"/>
              <a:gd name="connsiteY40" fmla="*/ 616744 h 1088231"/>
              <a:gd name="connsiteX41" fmla="*/ 502444 w 1800225"/>
              <a:gd name="connsiteY41" fmla="*/ 647700 h 1088231"/>
              <a:gd name="connsiteX42" fmla="*/ 507206 w 1800225"/>
              <a:gd name="connsiteY42" fmla="*/ 681037 h 1088231"/>
              <a:gd name="connsiteX43" fmla="*/ 519112 w 1800225"/>
              <a:gd name="connsiteY43" fmla="*/ 709612 h 1088231"/>
              <a:gd name="connsiteX44" fmla="*/ 538162 w 1800225"/>
              <a:gd name="connsiteY44" fmla="*/ 735806 h 1088231"/>
              <a:gd name="connsiteX45" fmla="*/ 561975 w 1800225"/>
              <a:gd name="connsiteY45" fmla="*/ 757237 h 1088231"/>
              <a:gd name="connsiteX46" fmla="*/ 600075 w 1800225"/>
              <a:gd name="connsiteY46" fmla="*/ 781050 h 1088231"/>
              <a:gd name="connsiteX47" fmla="*/ 640556 w 1800225"/>
              <a:gd name="connsiteY47" fmla="*/ 797719 h 1088231"/>
              <a:gd name="connsiteX48" fmla="*/ 716756 w 1800225"/>
              <a:gd name="connsiteY48" fmla="*/ 816769 h 1088231"/>
              <a:gd name="connsiteX49" fmla="*/ 807244 w 1800225"/>
              <a:gd name="connsiteY49" fmla="*/ 828675 h 1088231"/>
              <a:gd name="connsiteX50" fmla="*/ 914400 w 1800225"/>
              <a:gd name="connsiteY50" fmla="*/ 847725 h 1088231"/>
              <a:gd name="connsiteX51" fmla="*/ 1040606 w 1800225"/>
              <a:gd name="connsiteY51" fmla="*/ 859631 h 1088231"/>
              <a:gd name="connsiteX52" fmla="*/ 1195387 w 1800225"/>
              <a:gd name="connsiteY52" fmla="*/ 866775 h 1088231"/>
              <a:gd name="connsiteX53" fmla="*/ 1366837 w 1800225"/>
              <a:gd name="connsiteY53" fmla="*/ 869156 h 1088231"/>
              <a:gd name="connsiteX54" fmla="*/ 1485900 w 1800225"/>
              <a:gd name="connsiteY54" fmla="*/ 859631 h 1088231"/>
              <a:gd name="connsiteX55" fmla="*/ 1595437 w 1800225"/>
              <a:gd name="connsiteY55" fmla="*/ 854869 h 1088231"/>
              <a:gd name="connsiteX0" fmla="*/ 1595437 w 1702594"/>
              <a:gd name="connsiteY0" fmla="*/ 854869 h 1088231"/>
              <a:gd name="connsiteX1" fmla="*/ 1702594 w 1702594"/>
              <a:gd name="connsiteY1" fmla="*/ 1047750 h 1088231"/>
              <a:gd name="connsiteX2" fmla="*/ 1469231 w 1702594"/>
              <a:gd name="connsiteY2" fmla="*/ 1069181 h 1088231"/>
              <a:gd name="connsiteX3" fmla="*/ 1245394 w 1702594"/>
              <a:gd name="connsiteY3" fmla="*/ 1083469 h 1088231"/>
              <a:gd name="connsiteX4" fmla="*/ 997744 w 1702594"/>
              <a:gd name="connsiteY4" fmla="*/ 1088231 h 1088231"/>
              <a:gd name="connsiteX5" fmla="*/ 802481 w 1702594"/>
              <a:gd name="connsiteY5" fmla="*/ 1078706 h 1088231"/>
              <a:gd name="connsiteX6" fmla="*/ 626269 w 1702594"/>
              <a:gd name="connsiteY6" fmla="*/ 1054894 h 1088231"/>
              <a:gd name="connsiteX7" fmla="*/ 483394 w 1702594"/>
              <a:gd name="connsiteY7" fmla="*/ 1023937 h 1088231"/>
              <a:gd name="connsiteX8" fmla="*/ 307181 w 1702594"/>
              <a:gd name="connsiteY8" fmla="*/ 969169 h 1088231"/>
              <a:gd name="connsiteX9" fmla="*/ 185737 w 1702594"/>
              <a:gd name="connsiteY9" fmla="*/ 923925 h 1088231"/>
              <a:gd name="connsiteX10" fmla="*/ 100012 w 1702594"/>
              <a:gd name="connsiteY10" fmla="*/ 876300 h 1088231"/>
              <a:gd name="connsiteX11" fmla="*/ 40481 w 1702594"/>
              <a:gd name="connsiteY11" fmla="*/ 823912 h 1088231"/>
              <a:gd name="connsiteX12" fmla="*/ 14287 w 1702594"/>
              <a:gd name="connsiteY12" fmla="*/ 792956 h 1088231"/>
              <a:gd name="connsiteX13" fmla="*/ 2381 w 1702594"/>
              <a:gd name="connsiteY13" fmla="*/ 766762 h 1088231"/>
              <a:gd name="connsiteX14" fmla="*/ 0 w 1702594"/>
              <a:gd name="connsiteY14" fmla="*/ 742950 h 1088231"/>
              <a:gd name="connsiteX15" fmla="*/ 9525 w 1702594"/>
              <a:gd name="connsiteY15" fmla="*/ 711994 h 1088231"/>
              <a:gd name="connsiteX16" fmla="*/ 28575 w 1702594"/>
              <a:gd name="connsiteY16" fmla="*/ 692944 h 1088231"/>
              <a:gd name="connsiteX17" fmla="*/ 78581 w 1702594"/>
              <a:gd name="connsiteY17" fmla="*/ 659606 h 1088231"/>
              <a:gd name="connsiteX18" fmla="*/ 133350 w 1702594"/>
              <a:gd name="connsiteY18" fmla="*/ 631031 h 1088231"/>
              <a:gd name="connsiteX19" fmla="*/ 180975 w 1702594"/>
              <a:gd name="connsiteY19" fmla="*/ 607219 h 1088231"/>
              <a:gd name="connsiteX20" fmla="*/ 202406 w 1702594"/>
              <a:gd name="connsiteY20" fmla="*/ 592931 h 1088231"/>
              <a:gd name="connsiteX21" fmla="*/ 252412 w 1702594"/>
              <a:gd name="connsiteY21" fmla="*/ 547687 h 1088231"/>
              <a:gd name="connsiteX22" fmla="*/ 319087 w 1702594"/>
              <a:gd name="connsiteY22" fmla="*/ 476250 h 1088231"/>
              <a:gd name="connsiteX23" fmla="*/ 440531 w 1702594"/>
              <a:gd name="connsiteY23" fmla="*/ 323850 h 1088231"/>
              <a:gd name="connsiteX24" fmla="*/ 531019 w 1702594"/>
              <a:gd name="connsiteY24" fmla="*/ 185737 h 1088231"/>
              <a:gd name="connsiteX25" fmla="*/ 588169 w 1702594"/>
              <a:gd name="connsiteY25" fmla="*/ 88106 h 1088231"/>
              <a:gd name="connsiteX26" fmla="*/ 621506 w 1702594"/>
              <a:gd name="connsiteY26" fmla="*/ 26194 h 1088231"/>
              <a:gd name="connsiteX27" fmla="*/ 631031 w 1702594"/>
              <a:gd name="connsiteY27" fmla="*/ 9525 h 1088231"/>
              <a:gd name="connsiteX28" fmla="*/ 642937 w 1702594"/>
              <a:gd name="connsiteY28" fmla="*/ 0 h 1088231"/>
              <a:gd name="connsiteX29" fmla="*/ 654844 w 1702594"/>
              <a:gd name="connsiteY29" fmla="*/ 2381 h 1088231"/>
              <a:gd name="connsiteX30" fmla="*/ 666750 w 1702594"/>
              <a:gd name="connsiteY30" fmla="*/ 14287 h 1088231"/>
              <a:gd name="connsiteX31" fmla="*/ 673894 w 1702594"/>
              <a:gd name="connsiteY31" fmla="*/ 35719 h 1088231"/>
              <a:gd name="connsiteX32" fmla="*/ 681037 w 1702594"/>
              <a:gd name="connsiteY32" fmla="*/ 64294 h 1088231"/>
              <a:gd name="connsiteX33" fmla="*/ 676275 w 1702594"/>
              <a:gd name="connsiteY33" fmla="*/ 83344 h 1088231"/>
              <a:gd name="connsiteX34" fmla="*/ 611981 w 1702594"/>
              <a:gd name="connsiteY34" fmla="*/ 252412 h 1088231"/>
              <a:gd name="connsiteX35" fmla="*/ 571500 w 1702594"/>
              <a:gd name="connsiteY35" fmla="*/ 371475 h 1088231"/>
              <a:gd name="connsiteX36" fmla="*/ 550069 w 1702594"/>
              <a:gd name="connsiteY36" fmla="*/ 442912 h 1088231"/>
              <a:gd name="connsiteX37" fmla="*/ 531019 w 1702594"/>
              <a:gd name="connsiteY37" fmla="*/ 490537 h 1088231"/>
              <a:gd name="connsiteX38" fmla="*/ 511969 w 1702594"/>
              <a:gd name="connsiteY38" fmla="*/ 559594 h 1088231"/>
              <a:gd name="connsiteX39" fmla="*/ 502444 w 1702594"/>
              <a:gd name="connsiteY39" fmla="*/ 616744 h 1088231"/>
              <a:gd name="connsiteX40" fmla="*/ 502444 w 1702594"/>
              <a:gd name="connsiteY40" fmla="*/ 647700 h 1088231"/>
              <a:gd name="connsiteX41" fmla="*/ 507206 w 1702594"/>
              <a:gd name="connsiteY41" fmla="*/ 681037 h 1088231"/>
              <a:gd name="connsiteX42" fmla="*/ 519112 w 1702594"/>
              <a:gd name="connsiteY42" fmla="*/ 709612 h 1088231"/>
              <a:gd name="connsiteX43" fmla="*/ 538162 w 1702594"/>
              <a:gd name="connsiteY43" fmla="*/ 735806 h 1088231"/>
              <a:gd name="connsiteX44" fmla="*/ 561975 w 1702594"/>
              <a:gd name="connsiteY44" fmla="*/ 757237 h 1088231"/>
              <a:gd name="connsiteX45" fmla="*/ 600075 w 1702594"/>
              <a:gd name="connsiteY45" fmla="*/ 781050 h 1088231"/>
              <a:gd name="connsiteX46" fmla="*/ 640556 w 1702594"/>
              <a:gd name="connsiteY46" fmla="*/ 797719 h 1088231"/>
              <a:gd name="connsiteX47" fmla="*/ 716756 w 1702594"/>
              <a:gd name="connsiteY47" fmla="*/ 816769 h 1088231"/>
              <a:gd name="connsiteX48" fmla="*/ 807244 w 1702594"/>
              <a:gd name="connsiteY48" fmla="*/ 828675 h 1088231"/>
              <a:gd name="connsiteX49" fmla="*/ 914400 w 1702594"/>
              <a:gd name="connsiteY49" fmla="*/ 847725 h 1088231"/>
              <a:gd name="connsiteX50" fmla="*/ 1040606 w 1702594"/>
              <a:gd name="connsiteY50" fmla="*/ 859631 h 1088231"/>
              <a:gd name="connsiteX51" fmla="*/ 1195387 w 1702594"/>
              <a:gd name="connsiteY51" fmla="*/ 866775 h 1088231"/>
              <a:gd name="connsiteX52" fmla="*/ 1366837 w 1702594"/>
              <a:gd name="connsiteY52" fmla="*/ 869156 h 1088231"/>
              <a:gd name="connsiteX53" fmla="*/ 1485900 w 1702594"/>
              <a:gd name="connsiteY53" fmla="*/ 859631 h 1088231"/>
              <a:gd name="connsiteX54" fmla="*/ 1595437 w 1702594"/>
              <a:gd name="connsiteY54" fmla="*/ 854869 h 1088231"/>
              <a:gd name="connsiteX0" fmla="*/ 1595437 w 1595437"/>
              <a:gd name="connsiteY0" fmla="*/ 854869 h 1088231"/>
              <a:gd name="connsiteX1" fmla="*/ 1469231 w 1595437"/>
              <a:gd name="connsiteY1" fmla="*/ 1069181 h 1088231"/>
              <a:gd name="connsiteX2" fmla="*/ 1245394 w 1595437"/>
              <a:gd name="connsiteY2" fmla="*/ 1083469 h 1088231"/>
              <a:gd name="connsiteX3" fmla="*/ 997744 w 1595437"/>
              <a:gd name="connsiteY3" fmla="*/ 1088231 h 1088231"/>
              <a:gd name="connsiteX4" fmla="*/ 802481 w 1595437"/>
              <a:gd name="connsiteY4" fmla="*/ 1078706 h 1088231"/>
              <a:gd name="connsiteX5" fmla="*/ 626269 w 1595437"/>
              <a:gd name="connsiteY5" fmla="*/ 1054894 h 1088231"/>
              <a:gd name="connsiteX6" fmla="*/ 483394 w 1595437"/>
              <a:gd name="connsiteY6" fmla="*/ 1023937 h 1088231"/>
              <a:gd name="connsiteX7" fmla="*/ 307181 w 1595437"/>
              <a:gd name="connsiteY7" fmla="*/ 969169 h 1088231"/>
              <a:gd name="connsiteX8" fmla="*/ 185737 w 1595437"/>
              <a:gd name="connsiteY8" fmla="*/ 923925 h 1088231"/>
              <a:gd name="connsiteX9" fmla="*/ 100012 w 1595437"/>
              <a:gd name="connsiteY9" fmla="*/ 876300 h 1088231"/>
              <a:gd name="connsiteX10" fmla="*/ 40481 w 1595437"/>
              <a:gd name="connsiteY10" fmla="*/ 823912 h 1088231"/>
              <a:gd name="connsiteX11" fmla="*/ 14287 w 1595437"/>
              <a:gd name="connsiteY11" fmla="*/ 792956 h 1088231"/>
              <a:gd name="connsiteX12" fmla="*/ 2381 w 1595437"/>
              <a:gd name="connsiteY12" fmla="*/ 766762 h 1088231"/>
              <a:gd name="connsiteX13" fmla="*/ 0 w 1595437"/>
              <a:gd name="connsiteY13" fmla="*/ 742950 h 1088231"/>
              <a:gd name="connsiteX14" fmla="*/ 9525 w 1595437"/>
              <a:gd name="connsiteY14" fmla="*/ 711994 h 1088231"/>
              <a:gd name="connsiteX15" fmla="*/ 28575 w 1595437"/>
              <a:gd name="connsiteY15" fmla="*/ 692944 h 1088231"/>
              <a:gd name="connsiteX16" fmla="*/ 78581 w 1595437"/>
              <a:gd name="connsiteY16" fmla="*/ 659606 h 1088231"/>
              <a:gd name="connsiteX17" fmla="*/ 133350 w 1595437"/>
              <a:gd name="connsiteY17" fmla="*/ 631031 h 1088231"/>
              <a:gd name="connsiteX18" fmla="*/ 180975 w 1595437"/>
              <a:gd name="connsiteY18" fmla="*/ 607219 h 1088231"/>
              <a:gd name="connsiteX19" fmla="*/ 202406 w 1595437"/>
              <a:gd name="connsiteY19" fmla="*/ 592931 h 1088231"/>
              <a:gd name="connsiteX20" fmla="*/ 252412 w 1595437"/>
              <a:gd name="connsiteY20" fmla="*/ 547687 h 1088231"/>
              <a:gd name="connsiteX21" fmla="*/ 319087 w 1595437"/>
              <a:gd name="connsiteY21" fmla="*/ 476250 h 1088231"/>
              <a:gd name="connsiteX22" fmla="*/ 440531 w 1595437"/>
              <a:gd name="connsiteY22" fmla="*/ 323850 h 1088231"/>
              <a:gd name="connsiteX23" fmla="*/ 531019 w 1595437"/>
              <a:gd name="connsiteY23" fmla="*/ 185737 h 1088231"/>
              <a:gd name="connsiteX24" fmla="*/ 588169 w 1595437"/>
              <a:gd name="connsiteY24" fmla="*/ 88106 h 1088231"/>
              <a:gd name="connsiteX25" fmla="*/ 621506 w 1595437"/>
              <a:gd name="connsiteY25" fmla="*/ 26194 h 1088231"/>
              <a:gd name="connsiteX26" fmla="*/ 631031 w 1595437"/>
              <a:gd name="connsiteY26" fmla="*/ 9525 h 1088231"/>
              <a:gd name="connsiteX27" fmla="*/ 642937 w 1595437"/>
              <a:gd name="connsiteY27" fmla="*/ 0 h 1088231"/>
              <a:gd name="connsiteX28" fmla="*/ 654844 w 1595437"/>
              <a:gd name="connsiteY28" fmla="*/ 2381 h 1088231"/>
              <a:gd name="connsiteX29" fmla="*/ 666750 w 1595437"/>
              <a:gd name="connsiteY29" fmla="*/ 14287 h 1088231"/>
              <a:gd name="connsiteX30" fmla="*/ 673894 w 1595437"/>
              <a:gd name="connsiteY30" fmla="*/ 35719 h 1088231"/>
              <a:gd name="connsiteX31" fmla="*/ 681037 w 1595437"/>
              <a:gd name="connsiteY31" fmla="*/ 64294 h 1088231"/>
              <a:gd name="connsiteX32" fmla="*/ 676275 w 1595437"/>
              <a:gd name="connsiteY32" fmla="*/ 83344 h 1088231"/>
              <a:gd name="connsiteX33" fmla="*/ 611981 w 1595437"/>
              <a:gd name="connsiteY33" fmla="*/ 252412 h 1088231"/>
              <a:gd name="connsiteX34" fmla="*/ 571500 w 1595437"/>
              <a:gd name="connsiteY34" fmla="*/ 371475 h 1088231"/>
              <a:gd name="connsiteX35" fmla="*/ 550069 w 1595437"/>
              <a:gd name="connsiteY35" fmla="*/ 442912 h 1088231"/>
              <a:gd name="connsiteX36" fmla="*/ 531019 w 1595437"/>
              <a:gd name="connsiteY36" fmla="*/ 490537 h 1088231"/>
              <a:gd name="connsiteX37" fmla="*/ 511969 w 1595437"/>
              <a:gd name="connsiteY37" fmla="*/ 559594 h 1088231"/>
              <a:gd name="connsiteX38" fmla="*/ 502444 w 1595437"/>
              <a:gd name="connsiteY38" fmla="*/ 616744 h 1088231"/>
              <a:gd name="connsiteX39" fmla="*/ 502444 w 1595437"/>
              <a:gd name="connsiteY39" fmla="*/ 647700 h 1088231"/>
              <a:gd name="connsiteX40" fmla="*/ 507206 w 1595437"/>
              <a:gd name="connsiteY40" fmla="*/ 681037 h 1088231"/>
              <a:gd name="connsiteX41" fmla="*/ 519112 w 1595437"/>
              <a:gd name="connsiteY41" fmla="*/ 709612 h 1088231"/>
              <a:gd name="connsiteX42" fmla="*/ 538162 w 1595437"/>
              <a:gd name="connsiteY42" fmla="*/ 735806 h 1088231"/>
              <a:gd name="connsiteX43" fmla="*/ 561975 w 1595437"/>
              <a:gd name="connsiteY43" fmla="*/ 757237 h 1088231"/>
              <a:gd name="connsiteX44" fmla="*/ 600075 w 1595437"/>
              <a:gd name="connsiteY44" fmla="*/ 781050 h 1088231"/>
              <a:gd name="connsiteX45" fmla="*/ 640556 w 1595437"/>
              <a:gd name="connsiteY45" fmla="*/ 797719 h 1088231"/>
              <a:gd name="connsiteX46" fmla="*/ 716756 w 1595437"/>
              <a:gd name="connsiteY46" fmla="*/ 816769 h 1088231"/>
              <a:gd name="connsiteX47" fmla="*/ 807244 w 1595437"/>
              <a:gd name="connsiteY47" fmla="*/ 828675 h 1088231"/>
              <a:gd name="connsiteX48" fmla="*/ 914400 w 1595437"/>
              <a:gd name="connsiteY48" fmla="*/ 847725 h 1088231"/>
              <a:gd name="connsiteX49" fmla="*/ 1040606 w 1595437"/>
              <a:gd name="connsiteY49" fmla="*/ 859631 h 1088231"/>
              <a:gd name="connsiteX50" fmla="*/ 1195387 w 1595437"/>
              <a:gd name="connsiteY50" fmla="*/ 866775 h 1088231"/>
              <a:gd name="connsiteX51" fmla="*/ 1366837 w 1595437"/>
              <a:gd name="connsiteY51" fmla="*/ 869156 h 1088231"/>
              <a:gd name="connsiteX52" fmla="*/ 1485900 w 1595437"/>
              <a:gd name="connsiteY52" fmla="*/ 859631 h 1088231"/>
              <a:gd name="connsiteX53" fmla="*/ 1595437 w 1595437"/>
              <a:gd name="connsiteY53" fmla="*/ 854869 h 1088231"/>
              <a:gd name="connsiteX0" fmla="*/ 1485900 w 1485900"/>
              <a:gd name="connsiteY0" fmla="*/ 859631 h 1088231"/>
              <a:gd name="connsiteX1" fmla="*/ 1469231 w 1485900"/>
              <a:gd name="connsiteY1" fmla="*/ 1069181 h 1088231"/>
              <a:gd name="connsiteX2" fmla="*/ 1245394 w 1485900"/>
              <a:gd name="connsiteY2" fmla="*/ 1083469 h 1088231"/>
              <a:gd name="connsiteX3" fmla="*/ 997744 w 1485900"/>
              <a:gd name="connsiteY3" fmla="*/ 1088231 h 1088231"/>
              <a:gd name="connsiteX4" fmla="*/ 802481 w 1485900"/>
              <a:gd name="connsiteY4" fmla="*/ 1078706 h 1088231"/>
              <a:gd name="connsiteX5" fmla="*/ 626269 w 1485900"/>
              <a:gd name="connsiteY5" fmla="*/ 1054894 h 1088231"/>
              <a:gd name="connsiteX6" fmla="*/ 483394 w 1485900"/>
              <a:gd name="connsiteY6" fmla="*/ 1023937 h 1088231"/>
              <a:gd name="connsiteX7" fmla="*/ 307181 w 1485900"/>
              <a:gd name="connsiteY7" fmla="*/ 969169 h 1088231"/>
              <a:gd name="connsiteX8" fmla="*/ 185737 w 1485900"/>
              <a:gd name="connsiteY8" fmla="*/ 923925 h 1088231"/>
              <a:gd name="connsiteX9" fmla="*/ 100012 w 1485900"/>
              <a:gd name="connsiteY9" fmla="*/ 876300 h 1088231"/>
              <a:gd name="connsiteX10" fmla="*/ 40481 w 1485900"/>
              <a:gd name="connsiteY10" fmla="*/ 823912 h 1088231"/>
              <a:gd name="connsiteX11" fmla="*/ 14287 w 1485900"/>
              <a:gd name="connsiteY11" fmla="*/ 792956 h 1088231"/>
              <a:gd name="connsiteX12" fmla="*/ 2381 w 1485900"/>
              <a:gd name="connsiteY12" fmla="*/ 766762 h 1088231"/>
              <a:gd name="connsiteX13" fmla="*/ 0 w 1485900"/>
              <a:gd name="connsiteY13" fmla="*/ 742950 h 1088231"/>
              <a:gd name="connsiteX14" fmla="*/ 9525 w 1485900"/>
              <a:gd name="connsiteY14" fmla="*/ 711994 h 1088231"/>
              <a:gd name="connsiteX15" fmla="*/ 28575 w 1485900"/>
              <a:gd name="connsiteY15" fmla="*/ 692944 h 1088231"/>
              <a:gd name="connsiteX16" fmla="*/ 78581 w 1485900"/>
              <a:gd name="connsiteY16" fmla="*/ 659606 h 1088231"/>
              <a:gd name="connsiteX17" fmla="*/ 133350 w 1485900"/>
              <a:gd name="connsiteY17" fmla="*/ 631031 h 1088231"/>
              <a:gd name="connsiteX18" fmla="*/ 180975 w 1485900"/>
              <a:gd name="connsiteY18" fmla="*/ 607219 h 1088231"/>
              <a:gd name="connsiteX19" fmla="*/ 202406 w 1485900"/>
              <a:gd name="connsiteY19" fmla="*/ 592931 h 1088231"/>
              <a:gd name="connsiteX20" fmla="*/ 252412 w 1485900"/>
              <a:gd name="connsiteY20" fmla="*/ 547687 h 1088231"/>
              <a:gd name="connsiteX21" fmla="*/ 319087 w 1485900"/>
              <a:gd name="connsiteY21" fmla="*/ 476250 h 1088231"/>
              <a:gd name="connsiteX22" fmla="*/ 440531 w 1485900"/>
              <a:gd name="connsiteY22" fmla="*/ 323850 h 1088231"/>
              <a:gd name="connsiteX23" fmla="*/ 531019 w 1485900"/>
              <a:gd name="connsiteY23" fmla="*/ 185737 h 1088231"/>
              <a:gd name="connsiteX24" fmla="*/ 588169 w 1485900"/>
              <a:gd name="connsiteY24" fmla="*/ 88106 h 1088231"/>
              <a:gd name="connsiteX25" fmla="*/ 621506 w 1485900"/>
              <a:gd name="connsiteY25" fmla="*/ 26194 h 1088231"/>
              <a:gd name="connsiteX26" fmla="*/ 631031 w 1485900"/>
              <a:gd name="connsiteY26" fmla="*/ 9525 h 1088231"/>
              <a:gd name="connsiteX27" fmla="*/ 642937 w 1485900"/>
              <a:gd name="connsiteY27" fmla="*/ 0 h 1088231"/>
              <a:gd name="connsiteX28" fmla="*/ 654844 w 1485900"/>
              <a:gd name="connsiteY28" fmla="*/ 2381 h 1088231"/>
              <a:gd name="connsiteX29" fmla="*/ 666750 w 1485900"/>
              <a:gd name="connsiteY29" fmla="*/ 14287 h 1088231"/>
              <a:gd name="connsiteX30" fmla="*/ 673894 w 1485900"/>
              <a:gd name="connsiteY30" fmla="*/ 35719 h 1088231"/>
              <a:gd name="connsiteX31" fmla="*/ 681037 w 1485900"/>
              <a:gd name="connsiteY31" fmla="*/ 64294 h 1088231"/>
              <a:gd name="connsiteX32" fmla="*/ 676275 w 1485900"/>
              <a:gd name="connsiteY32" fmla="*/ 83344 h 1088231"/>
              <a:gd name="connsiteX33" fmla="*/ 611981 w 1485900"/>
              <a:gd name="connsiteY33" fmla="*/ 252412 h 1088231"/>
              <a:gd name="connsiteX34" fmla="*/ 571500 w 1485900"/>
              <a:gd name="connsiteY34" fmla="*/ 371475 h 1088231"/>
              <a:gd name="connsiteX35" fmla="*/ 550069 w 1485900"/>
              <a:gd name="connsiteY35" fmla="*/ 442912 h 1088231"/>
              <a:gd name="connsiteX36" fmla="*/ 531019 w 1485900"/>
              <a:gd name="connsiteY36" fmla="*/ 490537 h 1088231"/>
              <a:gd name="connsiteX37" fmla="*/ 511969 w 1485900"/>
              <a:gd name="connsiteY37" fmla="*/ 559594 h 1088231"/>
              <a:gd name="connsiteX38" fmla="*/ 502444 w 1485900"/>
              <a:gd name="connsiteY38" fmla="*/ 616744 h 1088231"/>
              <a:gd name="connsiteX39" fmla="*/ 502444 w 1485900"/>
              <a:gd name="connsiteY39" fmla="*/ 647700 h 1088231"/>
              <a:gd name="connsiteX40" fmla="*/ 507206 w 1485900"/>
              <a:gd name="connsiteY40" fmla="*/ 681037 h 1088231"/>
              <a:gd name="connsiteX41" fmla="*/ 519112 w 1485900"/>
              <a:gd name="connsiteY41" fmla="*/ 709612 h 1088231"/>
              <a:gd name="connsiteX42" fmla="*/ 538162 w 1485900"/>
              <a:gd name="connsiteY42" fmla="*/ 735806 h 1088231"/>
              <a:gd name="connsiteX43" fmla="*/ 561975 w 1485900"/>
              <a:gd name="connsiteY43" fmla="*/ 757237 h 1088231"/>
              <a:gd name="connsiteX44" fmla="*/ 600075 w 1485900"/>
              <a:gd name="connsiteY44" fmla="*/ 781050 h 1088231"/>
              <a:gd name="connsiteX45" fmla="*/ 640556 w 1485900"/>
              <a:gd name="connsiteY45" fmla="*/ 797719 h 1088231"/>
              <a:gd name="connsiteX46" fmla="*/ 716756 w 1485900"/>
              <a:gd name="connsiteY46" fmla="*/ 816769 h 1088231"/>
              <a:gd name="connsiteX47" fmla="*/ 807244 w 1485900"/>
              <a:gd name="connsiteY47" fmla="*/ 828675 h 1088231"/>
              <a:gd name="connsiteX48" fmla="*/ 914400 w 1485900"/>
              <a:gd name="connsiteY48" fmla="*/ 847725 h 1088231"/>
              <a:gd name="connsiteX49" fmla="*/ 1040606 w 1485900"/>
              <a:gd name="connsiteY49" fmla="*/ 859631 h 1088231"/>
              <a:gd name="connsiteX50" fmla="*/ 1195387 w 1485900"/>
              <a:gd name="connsiteY50" fmla="*/ 866775 h 1088231"/>
              <a:gd name="connsiteX51" fmla="*/ 1366837 w 1485900"/>
              <a:gd name="connsiteY51" fmla="*/ 869156 h 1088231"/>
              <a:gd name="connsiteX52" fmla="*/ 1485900 w 1485900"/>
              <a:gd name="connsiteY52" fmla="*/ 859631 h 1088231"/>
              <a:gd name="connsiteX0" fmla="*/ 1366837 w 1469231"/>
              <a:gd name="connsiteY0" fmla="*/ 869156 h 1088231"/>
              <a:gd name="connsiteX1" fmla="*/ 1469231 w 1469231"/>
              <a:gd name="connsiteY1" fmla="*/ 1069181 h 1088231"/>
              <a:gd name="connsiteX2" fmla="*/ 1245394 w 1469231"/>
              <a:gd name="connsiteY2" fmla="*/ 1083469 h 1088231"/>
              <a:gd name="connsiteX3" fmla="*/ 997744 w 1469231"/>
              <a:gd name="connsiteY3" fmla="*/ 1088231 h 1088231"/>
              <a:gd name="connsiteX4" fmla="*/ 802481 w 1469231"/>
              <a:gd name="connsiteY4" fmla="*/ 1078706 h 1088231"/>
              <a:gd name="connsiteX5" fmla="*/ 626269 w 1469231"/>
              <a:gd name="connsiteY5" fmla="*/ 1054894 h 1088231"/>
              <a:gd name="connsiteX6" fmla="*/ 483394 w 1469231"/>
              <a:gd name="connsiteY6" fmla="*/ 1023937 h 1088231"/>
              <a:gd name="connsiteX7" fmla="*/ 307181 w 1469231"/>
              <a:gd name="connsiteY7" fmla="*/ 969169 h 1088231"/>
              <a:gd name="connsiteX8" fmla="*/ 185737 w 1469231"/>
              <a:gd name="connsiteY8" fmla="*/ 923925 h 1088231"/>
              <a:gd name="connsiteX9" fmla="*/ 100012 w 1469231"/>
              <a:gd name="connsiteY9" fmla="*/ 876300 h 1088231"/>
              <a:gd name="connsiteX10" fmla="*/ 40481 w 1469231"/>
              <a:gd name="connsiteY10" fmla="*/ 823912 h 1088231"/>
              <a:gd name="connsiteX11" fmla="*/ 14287 w 1469231"/>
              <a:gd name="connsiteY11" fmla="*/ 792956 h 1088231"/>
              <a:gd name="connsiteX12" fmla="*/ 2381 w 1469231"/>
              <a:gd name="connsiteY12" fmla="*/ 766762 h 1088231"/>
              <a:gd name="connsiteX13" fmla="*/ 0 w 1469231"/>
              <a:gd name="connsiteY13" fmla="*/ 742950 h 1088231"/>
              <a:gd name="connsiteX14" fmla="*/ 9525 w 1469231"/>
              <a:gd name="connsiteY14" fmla="*/ 711994 h 1088231"/>
              <a:gd name="connsiteX15" fmla="*/ 28575 w 1469231"/>
              <a:gd name="connsiteY15" fmla="*/ 692944 h 1088231"/>
              <a:gd name="connsiteX16" fmla="*/ 78581 w 1469231"/>
              <a:gd name="connsiteY16" fmla="*/ 659606 h 1088231"/>
              <a:gd name="connsiteX17" fmla="*/ 133350 w 1469231"/>
              <a:gd name="connsiteY17" fmla="*/ 631031 h 1088231"/>
              <a:gd name="connsiteX18" fmla="*/ 180975 w 1469231"/>
              <a:gd name="connsiteY18" fmla="*/ 607219 h 1088231"/>
              <a:gd name="connsiteX19" fmla="*/ 202406 w 1469231"/>
              <a:gd name="connsiteY19" fmla="*/ 592931 h 1088231"/>
              <a:gd name="connsiteX20" fmla="*/ 252412 w 1469231"/>
              <a:gd name="connsiteY20" fmla="*/ 547687 h 1088231"/>
              <a:gd name="connsiteX21" fmla="*/ 319087 w 1469231"/>
              <a:gd name="connsiteY21" fmla="*/ 476250 h 1088231"/>
              <a:gd name="connsiteX22" fmla="*/ 440531 w 1469231"/>
              <a:gd name="connsiteY22" fmla="*/ 323850 h 1088231"/>
              <a:gd name="connsiteX23" fmla="*/ 531019 w 1469231"/>
              <a:gd name="connsiteY23" fmla="*/ 185737 h 1088231"/>
              <a:gd name="connsiteX24" fmla="*/ 588169 w 1469231"/>
              <a:gd name="connsiteY24" fmla="*/ 88106 h 1088231"/>
              <a:gd name="connsiteX25" fmla="*/ 621506 w 1469231"/>
              <a:gd name="connsiteY25" fmla="*/ 26194 h 1088231"/>
              <a:gd name="connsiteX26" fmla="*/ 631031 w 1469231"/>
              <a:gd name="connsiteY26" fmla="*/ 9525 h 1088231"/>
              <a:gd name="connsiteX27" fmla="*/ 642937 w 1469231"/>
              <a:gd name="connsiteY27" fmla="*/ 0 h 1088231"/>
              <a:gd name="connsiteX28" fmla="*/ 654844 w 1469231"/>
              <a:gd name="connsiteY28" fmla="*/ 2381 h 1088231"/>
              <a:gd name="connsiteX29" fmla="*/ 666750 w 1469231"/>
              <a:gd name="connsiteY29" fmla="*/ 14287 h 1088231"/>
              <a:gd name="connsiteX30" fmla="*/ 673894 w 1469231"/>
              <a:gd name="connsiteY30" fmla="*/ 35719 h 1088231"/>
              <a:gd name="connsiteX31" fmla="*/ 681037 w 1469231"/>
              <a:gd name="connsiteY31" fmla="*/ 64294 h 1088231"/>
              <a:gd name="connsiteX32" fmla="*/ 676275 w 1469231"/>
              <a:gd name="connsiteY32" fmla="*/ 83344 h 1088231"/>
              <a:gd name="connsiteX33" fmla="*/ 611981 w 1469231"/>
              <a:gd name="connsiteY33" fmla="*/ 252412 h 1088231"/>
              <a:gd name="connsiteX34" fmla="*/ 571500 w 1469231"/>
              <a:gd name="connsiteY34" fmla="*/ 371475 h 1088231"/>
              <a:gd name="connsiteX35" fmla="*/ 550069 w 1469231"/>
              <a:gd name="connsiteY35" fmla="*/ 442912 h 1088231"/>
              <a:gd name="connsiteX36" fmla="*/ 531019 w 1469231"/>
              <a:gd name="connsiteY36" fmla="*/ 490537 h 1088231"/>
              <a:gd name="connsiteX37" fmla="*/ 511969 w 1469231"/>
              <a:gd name="connsiteY37" fmla="*/ 559594 h 1088231"/>
              <a:gd name="connsiteX38" fmla="*/ 502444 w 1469231"/>
              <a:gd name="connsiteY38" fmla="*/ 616744 h 1088231"/>
              <a:gd name="connsiteX39" fmla="*/ 502444 w 1469231"/>
              <a:gd name="connsiteY39" fmla="*/ 647700 h 1088231"/>
              <a:gd name="connsiteX40" fmla="*/ 507206 w 1469231"/>
              <a:gd name="connsiteY40" fmla="*/ 681037 h 1088231"/>
              <a:gd name="connsiteX41" fmla="*/ 519112 w 1469231"/>
              <a:gd name="connsiteY41" fmla="*/ 709612 h 1088231"/>
              <a:gd name="connsiteX42" fmla="*/ 538162 w 1469231"/>
              <a:gd name="connsiteY42" fmla="*/ 735806 h 1088231"/>
              <a:gd name="connsiteX43" fmla="*/ 561975 w 1469231"/>
              <a:gd name="connsiteY43" fmla="*/ 757237 h 1088231"/>
              <a:gd name="connsiteX44" fmla="*/ 600075 w 1469231"/>
              <a:gd name="connsiteY44" fmla="*/ 781050 h 1088231"/>
              <a:gd name="connsiteX45" fmla="*/ 640556 w 1469231"/>
              <a:gd name="connsiteY45" fmla="*/ 797719 h 1088231"/>
              <a:gd name="connsiteX46" fmla="*/ 716756 w 1469231"/>
              <a:gd name="connsiteY46" fmla="*/ 816769 h 1088231"/>
              <a:gd name="connsiteX47" fmla="*/ 807244 w 1469231"/>
              <a:gd name="connsiteY47" fmla="*/ 828675 h 1088231"/>
              <a:gd name="connsiteX48" fmla="*/ 914400 w 1469231"/>
              <a:gd name="connsiteY48" fmla="*/ 847725 h 1088231"/>
              <a:gd name="connsiteX49" fmla="*/ 1040606 w 1469231"/>
              <a:gd name="connsiteY49" fmla="*/ 859631 h 1088231"/>
              <a:gd name="connsiteX50" fmla="*/ 1195387 w 1469231"/>
              <a:gd name="connsiteY50" fmla="*/ 866775 h 1088231"/>
              <a:gd name="connsiteX51" fmla="*/ 1366837 w 1469231"/>
              <a:gd name="connsiteY51" fmla="*/ 869156 h 1088231"/>
              <a:gd name="connsiteX0" fmla="*/ 1195387 w 1469231"/>
              <a:gd name="connsiteY0" fmla="*/ 866775 h 1088231"/>
              <a:gd name="connsiteX1" fmla="*/ 1469231 w 1469231"/>
              <a:gd name="connsiteY1" fmla="*/ 1069181 h 1088231"/>
              <a:gd name="connsiteX2" fmla="*/ 1245394 w 1469231"/>
              <a:gd name="connsiteY2" fmla="*/ 1083469 h 1088231"/>
              <a:gd name="connsiteX3" fmla="*/ 997744 w 1469231"/>
              <a:gd name="connsiteY3" fmla="*/ 1088231 h 1088231"/>
              <a:gd name="connsiteX4" fmla="*/ 802481 w 1469231"/>
              <a:gd name="connsiteY4" fmla="*/ 1078706 h 1088231"/>
              <a:gd name="connsiteX5" fmla="*/ 626269 w 1469231"/>
              <a:gd name="connsiteY5" fmla="*/ 1054894 h 1088231"/>
              <a:gd name="connsiteX6" fmla="*/ 483394 w 1469231"/>
              <a:gd name="connsiteY6" fmla="*/ 1023937 h 1088231"/>
              <a:gd name="connsiteX7" fmla="*/ 307181 w 1469231"/>
              <a:gd name="connsiteY7" fmla="*/ 969169 h 1088231"/>
              <a:gd name="connsiteX8" fmla="*/ 185737 w 1469231"/>
              <a:gd name="connsiteY8" fmla="*/ 923925 h 1088231"/>
              <a:gd name="connsiteX9" fmla="*/ 100012 w 1469231"/>
              <a:gd name="connsiteY9" fmla="*/ 876300 h 1088231"/>
              <a:gd name="connsiteX10" fmla="*/ 40481 w 1469231"/>
              <a:gd name="connsiteY10" fmla="*/ 823912 h 1088231"/>
              <a:gd name="connsiteX11" fmla="*/ 14287 w 1469231"/>
              <a:gd name="connsiteY11" fmla="*/ 792956 h 1088231"/>
              <a:gd name="connsiteX12" fmla="*/ 2381 w 1469231"/>
              <a:gd name="connsiteY12" fmla="*/ 766762 h 1088231"/>
              <a:gd name="connsiteX13" fmla="*/ 0 w 1469231"/>
              <a:gd name="connsiteY13" fmla="*/ 742950 h 1088231"/>
              <a:gd name="connsiteX14" fmla="*/ 9525 w 1469231"/>
              <a:gd name="connsiteY14" fmla="*/ 711994 h 1088231"/>
              <a:gd name="connsiteX15" fmla="*/ 28575 w 1469231"/>
              <a:gd name="connsiteY15" fmla="*/ 692944 h 1088231"/>
              <a:gd name="connsiteX16" fmla="*/ 78581 w 1469231"/>
              <a:gd name="connsiteY16" fmla="*/ 659606 h 1088231"/>
              <a:gd name="connsiteX17" fmla="*/ 133350 w 1469231"/>
              <a:gd name="connsiteY17" fmla="*/ 631031 h 1088231"/>
              <a:gd name="connsiteX18" fmla="*/ 180975 w 1469231"/>
              <a:gd name="connsiteY18" fmla="*/ 607219 h 1088231"/>
              <a:gd name="connsiteX19" fmla="*/ 202406 w 1469231"/>
              <a:gd name="connsiteY19" fmla="*/ 592931 h 1088231"/>
              <a:gd name="connsiteX20" fmla="*/ 252412 w 1469231"/>
              <a:gd name="connsiteY20" fmla="*/ 547687 h 1088231"/>
              <a:gd name="connsiteX21" fmla="*/ 319087 w 1469231"/>
              <a:gd name="connsiteY21" fmla="*/ 476250 h 1088231"/>
              <a:gd name="connsiteX22" fmla="*/ 440531 w 1469231"/>
              <a:gd name="connsiteY22" fmla="*/ 323850 h 1088231"/>
              <a:gd name="connsiteX23" fmla="*/ 531019 w 1469231"/>
              <a:gd name="connsiteY23" fmla="*/ 185737 h 1088231"/>
              <a:gd name="connsiteX24" fmla="*/ 588169 w 1469231"/>
              <a:gd name="connsiteY24" fmla="*/ 88106 h 1088231"/>
              <a:gd name="connsiteX25" fmla="*/ 621506 w 1469231"/>
              <a:gd name="connsiteY25" fmla="*/ 26194 h 1088231"/>
              <a:gd name="connsiteX26" fmla="*/ 631031 w 1469231"/>
              <a:gd name="connsiteY26" fmla="*/ 9525 h 1088231"/>
              <a:gd name="connsiteX27" fmla="*/ 642937 w 1469231"/>
              <a:gd name="connsiteY27" fmla="*/ 0 h 1088231"/>
              <a:gd name="connsiteX28" fmla="*/ 654844 w 1469231"/>
              <a:gd name="connsiteY28" fmla="*/ 2381 h 1088231"/>
              <a:gd name="connsiteX29" fmla="*/ 666750 w 1469231"/>
              <a:gd name="connsiteY29" fmla="*/ 14287 h 1088231"/>
              <a:gd name="connsiteX30" fmla="*/ 673894 w 1469231"/>
              <a:gd name="connsiteY30" fmla="*/ 35719 h 1088231"/>
              <a:gd name="connsiteX31" fmla="*/ 681037 w 1469231"/>
              <a:gd name="connsiteY31" fmla="*/ 64294 h 1088231"/>
              <a:gd name="connsiteX32" fmla="*/ 676275 w 1469231"/>
              <a:gd name="connsiteY32" fmla="*/ 83344 h 1088231"/>
              <a:gd name="connsiteX33" fmla="*/ 611981 w 1469231"/>
              <a:gd name="connsiteY33" fmla="*/ 252412 h 1088231"/>
              <a:gd name="connsiteX34" fmla="*/ 571500 w 1469231"/>
              <a:gd name="connsiteY34" fmla="*/ 371475 h 1088231"/>
              <a:gd name="connsiteX35" fmla="*/ 550069 w 1469231"/>
              <a:gd name="connsiteY35" fmla="*/ 442912 h 1088231"/>
              <a:gd name="connsiteX36" fmla="*/ 531019 w 1469231"/>
              <a:gd name="connsiteY36" fmla="*/ 490537 h 1088231"/>
              <a:gd name="connsiteX37" fmla="*/ 511969 w 1469231"/>
              <a:gd name="connsiteY37" fmla="*/ 559594 h 1088231"/>
              <a:gd name="connsiteX38" fmla="*/ 502444 w 1469231"/>
              <a:gd name="connsiteY38" fmla="*/ 616744 h 1088231"/>
              <a:gd name="connsiteX39" fmla="*/ 502444 w 1469231"/>
              <a:gd name="connsiteY39" fmla="*/ 647700 h 1088231"/>
              <a:gd name="connsiteX40" fmla="*/ 507206 w 1469231"/>
              <a:gd name="connsiteY40" fmla="*/ 681037 h 1088231"/>
              <a:gd name="connsiteX41" fmla="*/ 519112 w 1469231"/>
              <a:gd name="connsiteY41" fmla="*/ 709612 h 1088231"/>
              <a:gd name="connsiteX42" fmla="*/ 538162 w 1469231"/>
              <a:gd name="connsiteY42" fmla="*/ 735806 h 1088231"/>
              <a:gd name="connsiteX43" fmla="*/ 561975 w 1469231"/>
              <a:gd name="connsiteY43" fmla="*/ 757237 h 1088231"/>
              <a:gd name="connsiteX44" fmla="*/ 600075 w 1469231"/>
              <a:gd name="connsiteY44" fmla="*/ 781050 h 1088231"/>
              <a:gd name="connsiteX45" fmla="*/ 640556 w 1469231"/>
              <a:gd name="connsiteY45" fmla="*/ 797719 h 1088231"/>
              <a:gd name="connsiteX46" fmla="*/ 716756 w 1469231"/>
              <a:gd name="connsiteY46" fmla="*/ 816769 h 1088231"/>
              <a:gd name="connsiteX47" fmla="*/ 807244 w 1469231"/>
              <a:gd name="connsiteY47" fmla="*/ 828675 h 1088231"/>
              <a:gd name="connsiteX48" fmla="*/ 914400 w 1469231"/>
              <a:gd name="connsiteY48" fmla="*/ 847725 h 1088231"/>
              <a:gd name="connsiteX49" fmla="*/ 1040606 w 1469231"/>
              <a:gd name="connsiteY49" fmla="*/ 859631 h 1088231"/>
              <a:gd name="connsiteX50" fmla="*/ 1195387 w 1469231"/>
              <a:gd name="connsiteY50" fmla="*/ 866775 h 1088231"/>
              <a:gd name="connsiteX0" fmla="*/ 1195387 w 1245394"/>
              <a:gd name="connsiteY0" fmla="*/ 866775 h 1088231"/>
              <a:gd name="connsiteX1" fmla="*/ 1245394 w 1245394"/>
              <a:gd name="connsiteY1" fmla="*/ 1083469 h 1088231"/>
              <a:gd name="connsiteX2" fmla="*/ 997744 w 1245394"/>
              <a:gd name="connsiteY2" fmla="*/ 1088231 h 1088231"/>
              <a:gd name="connsiteX3" fmla="*/ 802481 w 1245394"/>
              <a:gd name="connsiteY3" fmla="*/ 1078706 h 1088231"/>
              <a:gd name="connsiteX4" fmla="*/ 626269 w 1245394"/>
              <a:gd name="connsiteY4" fmla="*/ 1054894 h 1088231"/>
              <a:gd name="connsiteX5" fmla="*/ 483394 w 1245394"/>
              <a:gd name="connsiteY5" fmla="*/ 1023937 h 1088231"/>
              <a:gd name="connsiteX6" fmla="*/ 307181 w 1245394"/>
              <a:gd name="connsiteY6" fmla="*/ 969169 h 1088231"/>
              <a:gd name="connsiteX7" fmla="*/ 185737 w 1245394"/>
              <a:gd name="connsiteY7" fmla="*/ 923925 h 1088231"/>
              <a:gd name="connsiteX8" fmla="*/ 100012 w 1245394"/>
              <a:gd name="connsiteY8" fmla="*/ 876300 h 1088231"/>
              <a:gd name="connsiteX9" fmla="*/ 40481 w 1245394"/>
              <a:gd name="connsiteY9" fmla="*/ 823912 h 1088231"/>
              <a:gd name="connsiteX10" fmla="*/ 14287 w 1245394"/>
              <a:gd name="connsiteY10" fmla="*/ 792956 h 1088231"/>
              <a:gd name="connsiteX11" fmla="*/ 2381 w 1245394"/>
              <a:gd name="connsiteY11" fmla="*/ 766762 h 1088231"/>
              <a:gd name="connsiteX12" fmla="*/ 0 w 1245394"/>
              <a:gd name="connsiteY12" fmla="*/ 742950 h 1088231"/>
              <a:gd name="connsiteX13" fmla="*/ 9525 w 1245394"/>
              <a:gd name="connsiteY13" fmla="*/ 711994 h 1088231"/>
              <a:gd name="connsiteX14" fmla="*/ 28575 w 1245394"/>
              <a:gd name="connsiteY14" fmla="*/ 692944 h 1088231"/>
              <a:gd name="connsiteX15" fmla="*/ 78581 w 1245394"/>
              <a:gd name="connsiteY15" fmla="*/ 659606 h 1088231"/>
              <a:gd name="connsiteX16" fmla="*/ 133350 w 1245394"/>
              <a:gd name="connsiteY16" fmla="*/ 631031 h 1088231"/>
              <a:gd name="connsiteX17" fmla="*/ 180975 w 1245394"/>
              <a:gd name="connsiteY17" fmla="*/ 607219 h 1088231"/>
              <a:gd name="connsiteX18" fmla="*/ 202406 w 1245394"/>
              <a:gd name="connsiteY18" fmla="*/ 592931 h 1088231"/>
              <a:gd name="connsiteX19" fmla="*/ 252412 w 1245394"/>
              <a:gd name="connsiteY19" fmla="*/ 547687 h 1088231"/>
              <a:gd name="connsiteX20" fmla="*/ 319087 w 1245394"/>
              <a:gd name="connsiteY20" fmla="*/ 476250 h 1088231"/>
              <a:gd name="connsiteX21" fmla="*/ 440531 w 1245394"/>
              <a:gd name="connsiteY21" fmla="*/ 323850 h 1088231"/>
              <a:gd name="connsiteX22" fmla="*/ 531019 w 1245394"/>
              <a:gd name="connsiteY22" fmla="*/ 185737 h 1088231"/>
              <a:gd name="connsiteX23" fmla="*/ 588169 w 1245394"/>
              <a:gd name="connsiteY23" fmla="*/ 88106 h 1088231"/>
              <a:gd name="connsiteX24" fmla="*/ 621506 w 1245394"/>
              <a:gd name="connsiteY24" fmla="*/ 26194 h 1088231"/>
              <a:gd name="connsiteX25" fmla="*/ 631031 w 1245394"/>
              <a:gd name="connsiteY25" fmla="*/ 9525 h 1088231"/>
              <a:gd name="connsiteX26" fmla="*/ 642937 w 1245394"/>
              <a:gd name="connsiteY26" fmla="*/ 0 h 1088231"/>
              <a:gd name="connsiteX27" fmla="*/ 654844 w 1245394"/>
              <a:gd name="connsiteY27" fmla="*/ 2381 h 1088231"/>
              <a:gd name="connsiteX28" fmla="*/ 666750 w 1245394"/>
              <a:gd name="connsiteY28" fmla="*/ 14287 h 1088231"/>
              <a:gd name="connsiteX29" fmla="*/ 673894 w 1245394"/>
              <a:gd name="connsiteY29" fmla="*/ 35719 h 1088231"/>
              <a:gd name="connsiteX30" fmla="*/ 681037 w 1245394"/>
              <a:gd name="connsiteY30" fmla="*/ 64294 h 1088231"/>
              <a:gd name="connsiteX31" fmla="*/ 676275 w 1245394"/>
              <a:gd name="connsiteY31" fmla="*/ 83344 h 1088231"/>
              <a:gd name="connsiteX32" fmla="*/ 611981 w 1245394"/>
              <a:gd name="connsiteY32" fmla="*/ 252412 h 1088231"/>
              <a:gd name="connsiteX33" fmla="*/ 571500 w 1245394"/>
              <a:gd name="connsiteY33" fmla="*/ 371475 h 1088231"/>
              <a:gd name="connsiteX34" fmla="*/ 550069 w 1245394"/>
              <a:gd name="connsiteY34" fmla="*/ 442912 h 1088231"/>
              <a:gd name="connsiteX35" fmla="*/ 531019 w 1245394"/>
              <a:gd name="connsiteY35" fmla="*/ 490537 h 1088231"/>
              <a:gd name="connsiteX36" fmla="*/ 511969 w 1245394"/>
              <a:gd name="connsiteY36" fmla="*/ 559594 h 1088231"/>
              <a:gd name="connsiteX37" fmla="*/ 502444 w 1245394"/>
              <a:gd name="connsiteY37" fmla="*/ 616744 h 1088231"/>
              <a:gd name="connsiteX38" fmla="*/ 502444 w 1245394"/>
              <a:gd name="connsiteY38" fmla="*/ 647700 h 1088231"/>
              <a:gd name="connsiteX39" fmla="*/ 507206 w 1245394"/>
              <a:gd name="connsiteY39" fmla="*/ 681037 h 1088231"/>
              <a:gd name="connsiteX40" fmla="*/ 519112 w 1245394"/>
              <a:gd name="connsiteY40" fmla="*/ 709612 h 1088231"/>
              <a:gd name="connsiteX41" fmla="*/ 538162 w 1245394"/>
              <a:gd name="connsiteY41" fmla="*/ 735806 h 1088231"/>
              <a:gd name="connsiteX42" fmla="*/ 561975 w 1245394"/>
              <a:gd name="connsiteY42" fmla="*/ 757237 h 1088231"/>
              <a:gd name="connsiteX43" fmla="*/ 600075 w 1245394"/>
              <a:gd name="connsiteY43" fmla="*/ 781050 h 1088231"/>
              <a:gd name="connsiteX44" fmla="*/ 640556 w 1245394"/>
              <a:gd name="connsiteY44" fmla="*/ 797719 h 1088231"/>
              <a:gd name="connsiteX45" fmla="*/ 716756 w 1245394"/>
              <a:gd name="connsiteY45" fmla="*/ 816769 h 1088231"/>
              <a:gd name="connsiteX46" fmla="*/ 807244 w 1245394"/>
              <a:gd name="connsiteY46" fmla="*/ 828675 h 1088231"/>
              <a:gd name="connsiteX47" fmla="*/ 914400 w 1245394"/>
              <a:gd name="connsiteY47" fmla="*/ 847725 h 1088231"/>
              <a:gd name="connsiteX48" fmla="*/ 1040606 w 1245394"/>
              <a:gd name="connsiteY48" fmla="*/ 859631 h 1088231"/>
              <a:gd name="connsiteX49" fmla="*/ 1195387 w 1245394"/>
              <a:gd name="connsiteY49" fmla="*/ 866775 h 1088231"/>
              <a:gd name="connsiteX0" fmla="*/ 1195387 w 1195387"/>
              <a:gd name="connsiteY0" fmla="*/ 866775 h 1088231"/>
              <a:gd name="connsiteX1" fmla="*/ 997744 w 1195387"/>
              <a:gd name="connsiteY1" fmla="*/ 1088231 h 1088231"/>
              <a:gd name="connsiteX2" fmla="*/ 802481 w 1195387"/>
              <a:gd name="connsiteY2" fmla="*/ 1078706 h 1088231"/>
              <a:gd name="connsiteX3" fmla="*/ 626269 w 1195387"/>
              <a:gd name="connsiteY3" fmla="*/ 1054894 h 1088231"/>
              <a:gd name="connsiteX4" fmla="*/ 483394 w 1195387"/>
              <a:gd name="connsiteY4" fmla="*/ 1023937 h 1088231"/>
              <a:gd name="connsiteX5" fmla="*/ 307181 w 1195387"/>
              <a:gd name="connsiteY5" fmla="*/ 969169 h 1088231"/>
              <a:gd name="connsiteX6" fmla="*/ 185737 w 1195387"/>
              <a:gd name="connsiteY6" fmla="*/ 923925 h 1088231"/>
              <a:gd name="connsiteX7" fmla="*/ 100012 w 1195387"/>
              <a:gd name="connsiteY7" fmla="*/ 876300 h 1088231"/>
              <a:gd name="connsiteX8" fmla="*/ 40481 w 1195387"/>
              <a:gd name="connsiteY8" fmla="*/ 823912 h 1088231"/>
              <a:gd name="connsiteX9" fmla="*/ 14287 w 1195387"/>
              <a:gd name="connsiteY9" fmla="*/ 792956 h 1088231"/>
              <a:gd name="connsiteX10" fmla="*/ 2381 w 1195387"/>
              <a:gd name="connsiteY10" fmla="*/ 766762 h 1088231"/>
              <a:gd name="connsiteX11" fmla="*/ 0 w 1195387"/>
              <a:gd name="connsiteY11" fmla="*/ 742950 h 1088231"/>
              <a:gd name="connsiteX12" fmla="*/ 9525 w 1195387"/>
              <a:gd name="connsiteY12" fmla="*/ 711994 h 1088231"/>
              <a:gd name="connsiteX13" fmla="*/ 28575 w 1195387"/>
              <a:gd name="connsiteY13" fmla="*/ 692944 h 1088231"/>
              <a:gd name="connsiteX14" fmla="*/ 78581 w 1195387"/>
              <a:gd name="connsiteY14" fmla="*/ 659606 h 1088231"/>
              <a:gd name="connsiteX15" fmla="*/ 133350 w 1195387"/>
              <a:gd name="connsiteY15" fmla="*/ 631031 h 1088231"/>
              <a:gd name="connsiteX16" fmla="*/ 180975 w 1195387"/>
              <a:gd name="connsiteY16" fmla="*/ 607219 h 1088231"/>
              <a:gd name="connsiteX17" fmla="*/ 202406 w 1195387"/>
              <a:gd name="connsiteY17" fmla="*/ 592931 h 1088231"/>
              <a:gd name="connsiteX18" fmla="*/ 252412 w 1195387"/>
              <a:gd name="connsiteY18" fmla="*/ 547687 h 1088231"/>
              <a:gd name="connsiteX19" fmla="*/ 319087 w 1195387"/>
              <a:gd name="connsiteY19" fmla="*/ 476250 h 1088231"/>
              <a:gd name="connsiteX20" fmla="*/ 440531 w 1195387"/>
              <a:gd name="connsiteY20" fmla="*/ 323850 h 1088231"/>
              <a:gd name="connsiteX21" fmla="*/ 531019 w 1195387"/>
              <a:gd name="connsiteY21" fmla="*/ 185737 h 1088231"/>
              <a:gd name="connsiteX22" fmla="*/ 588169 w 1195387"/>
              <a:gd name="connsiteY22" fmla="*/ 88106 h 1088231"/>
              <a:gd name="connsiteX23" fmla="*/ 621506 w 1195387"/>
              <a:gd name="connsiteY23" fmla="*/ 26194 h 1088231"/>
              <a:gd name="connsiteX24" fmla="*/ 631031 w 1195387"/>
              <a:gd name="connsiteY24" fmla="*/ 9525 h 1088231"/>
              <a:gd name="connsiteX25" fmla="*/ 642937 w 1195387"/>
              <a:gd name="connsiteY25" fmla="*/ 0 h 1088231"/>
              <a:gd name="connsiteX26" fmla="*/ 654844 w 1195387"/>
              <a:gd name="connsiteY26" fmla="*/ 2381 h 1088231"/>
              <a:gd name="connsiteX27" fmla="*/ 666750 w 1195387"/>
              <a:gd name="connsiteY27" fmla="*/ 14287 h 1088231"/>
              <a:gd name="connsiteX28" fmla="*/ 673894 w 1195387"/>
              <a:gd name="connsiteY28" fmla="*/ 35719 h 1088231"/>
              <a:gd name="connsiteX29" fmla="*/ 681037 w 1195387"/>
              <a:gd name="connsiteY29" fmla="*/ 64294 h 1088231"/>
              <a:gd name="connsiteX30" fmla="*/ 676275 w 1195387"/>
              <a:gd name="connsiteY30" fmla="*/ 83344 h 1088231"/>
              <a:gd name="connsiteX31" fmla="*/ 611981 w 1195387"/>
              <a:gd name="connsiteY31" fmla="*/ 252412 h 1088231"/>
              <a:gd name="connsiteX32" fmla="*/ 571500 w 1195387"/>
              <a:gd name="connsiteY32" fmla="*/ 371475 h 1088231"/>
              <a:gd name="connsiteX33" fmla="*/ 550069 w 1195387"/>
              <a:gd name="connsiteY33" fmla="*/ 442912 h 1088231"/>
              <a:gd name="connsiteX34" fmla="*/ 531019 w 1195387"/>
              <a:gd name="connsiteY34" fmla="*/ 490537 h 1088231"/>
              <a:gd name="connsiteX35" fmla="*/ 511969 w 1195387"/>
              <a:gd name="connsiteY35" fmla="*/ 559594 h 1088231"/>
              <a:gd name="connsiteX36" fmla="*/ 502444 w 1195387"/>
              <a:gd name="connsiteY36" fmla="*/ 616744 h 1088231"/>
              <a:gd name="connsiteX37" fmla="*/ 502444 w 1195387"/>
              <a:gd name="connsiteY37" fmla="*/ 647700 h 1088231"/>
              <a:gd name="connsiteX38" fmla="*/ 507206 w 1195387"/>
              <a:gd name="connsiteY38" fmla="*/ 681037 h 1088231"/>
              <a:gd name="connsiteX39" fmla="*/ 519112 w 1195387"/>
              <a:gd name="connsiteY39" fmla="*/ 709612 h 1088231"/>
              <a:gd name="connsiteX40" fmla="*/ 538162 w 1195387"/>
              <a:gd name="connsiteY40" fmla="*/ 735806 h 1088231"/>
              <a:gd name="connsiteX41" fmla="*/ 561975 w 1195387"/>
              <a:gd name="connsiteY41" fmla="*/ 757237 h 1088231"/>
              <a:gd name="connsiteX42" fmla="*/ 600075 w 1195387"/>
              <a:gd name="connsiteY42" fmla="*/ 781050 h 1088231"/>
              <a:gd name="connsiteX43" fmla="*/ 640556 w 1195387"/>
              <a:gd name="connsiteY43" fmla="*/ 797719 h 1088231"/>
              <a:gd name="connsiteX44" fmla="*/ 716756 w 1195387"/>
              <a:gd name="connsiteY44" fmla="*/ 816769 h 1088231"/>
              <a:gd name="connsiteX45" fmla="*/ 807244 w 1195387"/>
              <a:gd name="connsiteY45" fmla="*/ 828675 h 1088231"/>
              <a:gd name="connsiteX46" fmla="*/ 914400 w 1195387"/>
              <a:gd name="connsiteY46" fmla="*/ 847725 h 1088231"/>
              <a:gd name="connsiteX47" fmla="*/ 1040606 w 1195387"/>
              <a:gd name="connsiteY47" fmla="*/ 859631 h 1088231"/>
              <a:gd name="connsiteX48" fmla="*/ 1195387 w 1195387"/>
              <a:gd name="connsiteY48" fmla="*/ 866775 h 1088231"/>
              <a:gd name="connsiteX0" fmla="*/ 1040606 w 1040606"/>
              <a:gd name="connsiteY0" fmla="*/ 859631 h 1088231"/>
              <a:gd name="connsiteX1" fmla="*/ 997744 w 1040606"/>
              <a:gd name="connsiteY1" fmla="*/ 1088231 h 1088231"/>
              <a:gd name="connsiteX2" fmla="*/ 802481 w 1040606"/>
              <a:gd name="connsiteY2" fmla="*/ 1078706 h 1088231"/>
              <a:gd name="connsiteX3" fmla="*/ 626269 w 1040606"/>
              <a:gd name="connsiteY3" fmla="*/ 1054894 h 1088231"/>
              <a:gd name="connsiteX4" fmla="*/ 483394 w 1040606"/>
              <a:gd name="connsiteY4" fmla="*/ 1023937 h 1088231"/>
              <a:gd name="connsiteX5" fmla="*/ 307181 w 1040606"/>
              <a:gd name="connsiteY5" fmla="*/ 969169 h 1088231"/>
              <a:gd name="connsiteX6" fmla="*/ 185737 w 1040606"/>
              <a:gd name="connsiteY6" fmla="*/ 923925 h 1088231"/>
              <a:gd name="connsiteX7" fmla="*/ 100012 w 1040606"/>
              <a:gd name="connsiteY7" fmla="*/ 876300 h 1088231"/>
              <a:gd name="connsiteX8" fmla="*/ 40481 w 1040606"/>
              <a:gd name="connsiteY8" fmla="*/ 823912 h 1088231"/>
              <a:gd name="connsiteX9" fmla="*/ 14287 w 1040606"/>
              <a:gd name="connsiteY9" fmla="*/ 792956 h 1088231"/>
              <a:gd name="connsiteX10" fmla="*/ 2381 w 1040606"/>
              <a:gd name="connsiteY10" fmla="*/ 766762 h 1088231"/>
              <a:gd name="connsiteX11" fmla="*/ 0 w 1040606"/>
              <a:gd name="connsiteY11" fmla="*/ 742950 h 1088231"/>
              <a:gd name="connsiteX12" fmla="*/ 9525 w 1040606"/>
              <a:gd name="connsiteY12" fmla="*/ 711994 h 1088231"/>
              <a:gd name="connsiteX13" fmla="*/ 28575 w 1040606"/>
              <a:gd name="connsiteY13" fmla="*/ 692944 h 1088231"/>
              <a:gd name="connsiteX14" fmla="*/ 78581 w 1040606"/>
              <a:gd name="connsiteY14" fmla="*/ 659606 h 1088231"/>
              <a:gd name="connsiteX15" fmla="*/ 133350 w 1040606"/>
              <a:gd name="connsiteY15" fmla="*/ 631031 h 1088231"/>
              <a:gd name="connsiteX16" fmla="*/ 180975 w 1040606"/>
              <a:gd name="connsiteY16" fmla="*/ 607219 h 1088231"/>
              <a:gd name="connsiteX17" fmla="*/ 202406 w 1040606"/>
              <a:gd name="connsiteY17" fmla="*/ 592931 h 1088231"/>
              <a:gd name="connsiteX18" fmla="*/ 252412 w 1040606"/>
              <a:gd name="connsiteY18" fmla="*/ 547687 h 1088231"/>
              <a:gd name="connsiteX19" fmla="*/ 319087 w 1040606"/>
              <a:gd name="connsiteY19" fmla="*/ 476250 h 1088231"/>
              <a:gd name="connsiteX20" fmla="*/ 440531 w 1040606"/>
              <a:gd name="connsiteY20" fmla="*/ 323850 h 1088231"/>
              <a:gd name="connsiteX21" fmla="*/ 531019 w 1040606"/>
              <a:gd name="connsiteY21" fmla="*/ 185737 h 1088231"/>
              <a:gd name="connsiteX22" fmla="*/ 588169 w 1040606"/>
              <a:gd name="connsiteY22" fmla="*/ 88106 h 1088231"/>
              <a:gd name="connsiteX23" fmla="*/ 621506 w 1040606"/>
              <a:gd name="connsiteY23" fmla="*/ 26194 h 1088231"/>
              <a:gd name="connsiteX24" fmla="*/ 631031 w 1040606"/>
              <a:gd name="connsiteY24" fmla="*/ 9525 h 1088231"/>
              <a:gd name="connsiteX25" fmla="*/ 642937 w 1040606"/>
              <a:gd name="connsiteY25" fmla="*/ 0 h 1088231"/>
              <a:gd name="connsiteX26" fmla="*/ 654844 w 1040606"/>
              <a:gd name="connsiteY26" fmla="*/ 2381 h 1088231"/>
              <a:gd name="connsiteX27" fmla="*/ 666750 w 1040606"/>
              <a:gd name="connsiteY27" fmla="*/ 14287 h 1088231"/>
              <a:gd name="connsiteX28" fmla="*/ 673894 w 1040606"/>
              <a:gd name="connsiteY28" fmla="*/ 35719 h 1088231"/>
              <a:gd name="connsiteX29" fmla="*/ 681037 w 1040606"/>
              <a:gd name="connsiteY29" fmla="*/ 64294 h 1088231"/>
              <a:gd name="connsiteX30" fmla="*/ 676275 w 1040606"/>
              <a:gd name="connsiteY30" fmla="*/ 83344 h 1088231"/>
              <a:gd name="connsiteX31" fmla="*/ 611981 w 1040606"/>
              <a:gd name="connsiteY31" fmla="*/ 252412 h 1088231"/>
              <a:gd name="connsiteX32" fmla="*/ 571500 w 1040606"/>
              <a:gd name="connsiteY32" fmla="*/ 371475 h 1088231"/>
              <a:gd name="connsiteX33" fmla="*/ 550069 w 1040606"/>
              <a:gd name="connsiteY33" fmla="*/ 442912 h 1088231"/>
              <a:gd name="connsiteX34" fmla="*/ 531019 w 1040606"/>
              <a:gd name="connsiteY34" fmla="*/ 490537 h 1088231"/>
              <a:gd name="connsiteX35" fmla="*/ 511969 w 1040606"/>
              <a:gd name="connsiteY35" fmla="*/ 559594 h 1088231"/>
              <a:gd name="connsiteX36" fmla="*/ 502444 w 1040606"/>
              <a:gd name="connsiteY36" fmla="*/ 616744 h 1088231"/>
              <a:gd name="connsiteX37" fmla="*/ 502444 w 1040606"/>
              <a:gd name="connsiteY37" fmla="*/ 647700 h 1088231"/>
              <a:gd name="connsiteX38" fmla="*/ 507206 w 1040606"/>
              <a:gd name="connsiteY38" fmla="*/ 681037 h 1088231"/>
              <a:gd name="connsiteX39" fmla="*/ 519112 w 1040606"/>
              <a:gd name="connsiteY39" fmla="*/ 709612 h 1088231"/>
              <a:gd name="connsiteX40" fmla="*/ 538162 w 1040606"/>
              <a:gd name="connsiteY40" fmla="*/ 735806 h 1088231"/>
              <a:gd name="connsiteX41" fmla="*/ 561975 w 1040606"/>
              <a:gd name="connsiteY41" fmla="*/ 757237 h 1088231"/>
              <a:gd name="connsiteX42" fmla="*/ 600075 w 1040606"/>
              <a:gd name="connsiteY42" fmla="*/ 781050 h 1088231"/>
              <a:gd name="connsiteX43" fmla="*/ 640556 w 1040606"/>
              <a:gd name="connsiteY43" fmla="*/ 797719 h 1088231"/>
              <a:gd name="connsiteX44" fmla="*/ 716756 w 1040606"/>
              <a:gd name="connsiteY44" fmla="*/ 816769 h 1088231"/>
              <a:gd name="connsiteX45" fmla="*/ 807244 w 1040606"/>
              <a:gd name="connsiteY45" fmla="*/ 828675 h 1088231"/>
              <a:gd name="connsiteX46" fmla="*/ 914400 w 1040606"/>
              <a:gd name="connsiteY46" fmla="*/ 847725 h 1088231"/>
              <a:gd name="connsiteX47" fmla="*/ 1040606 w 1040606"/>
              <a:gd name="connsiteY47" fmla="*/ 859631 h 1088231"/>
              <a:gd name="connsiteX0" fmla="*/ 914400 w 997744"/>
              <a:gd name="connsiteY0" fmla="*/ 847725 h 1088231"/>
              <a:gd name="connsiteX1" fmla="*/ 997744 w 997744"/>
              <a:gd name="connsiteY1" fmla="*/ 1088231 h 1088231"/>
              <a:gd name="connsiteX2" fmla="*/ 802481 w 997744"/>
              <a:gd name="connsiteY2" fmla="*/ 1078706 h 1088231"/>
              <a:gd name="connsiteX3" fmla="*/ 626269 w 997744"/>
              <a:gd name="connsiteY3" fmla="*/ 1054894 h 1088231"/>
              <a:gd name="connsiteX4" fmla="*/ 483394 w 997744"/>
              <a:gd name="connsiteY4" fmla="*/ 1023937 h 1088231"/>
              <a:gd name="connsiteX5" fmla="*/ 307181 w 997744"/>
              <a:gd name="connsiteY5" fmla="*/ 969169 h 1088231"/>
              <a:gd name="connsiteX6" fmla="*/ 185737 w 997744"/>
              <a:gd name="connsiteY6" fmla="*/ 923925 h 1088231"/>
              <a:gd name="connsiteX7" fmla="*/ 100012 w 997744"/>
              <a:gd name="connsiteY7" fmla="*/ 876300 h 1088231"/>
              <a:gd name="connsiteX8" fmla="*/ 40481 w 997744"/>
              <a:gd name="connsiteY8" fmla="*/ 823912 h 1088231"/>
              <a:gd name="connsiteX9" fmla="*/ 14287 w 997744"/>
              <a:gd name="connsiteY9" fmla="*/ 792956 h 1088231"/>
              <a:gd name="connsiteX10" fmla="*/ 2381 w 997744"/>
              <a:gd name="connsiteY10" fmla="*/ 766762 h 1088231"/>
              <a:gd name="connsiteX11" fmla="*/ 0 w 997744"/>
              <a:gd name="connsiteY11" fmla="*/ 742950 h 1088231"/>
              <a:gd name="connsiteX12" fmla="*/ 9525 w 997744"/>
              <a:gd name="connsiteY12" fmla="*/ 711994 h 1088231"/>
              <a:gd name="connsiteX13" fmla="*/ 28575 w 997744"/>
              <a:gd name="connsiteY13" fmla="*/ 692944 h 1088231"/>
              <a:gd name="connsiteX14" fmla="*/ 78581 w 997744"/>
              <a:gd name="connsiteY14" fmla="*/ 659606 h 1088231"/>
              <a:gd name="connsiteX15" fmla="*/ 133350 w 997744"/>
              <a:gd name="connsiteY15" fmla="*/ 631031 h 1088231"/>
              <a:gd name="connsiteX16" fmla="*/ 180975 w 997744"/>
              <a:gd name="connsiteY16" fmla="*/ 607219 h 1088231"/>
              <a:gd name="connsiteX17" fmla="*/ 202406 w 997744"/>
              <a:gd name="connsiteY17" fmla="*/ 592931 h 1088231"/>
              <a:gd name="connsiteX18" fmla="*/ 252412 w 997744"/>
              <a:gd name="connsiteY18" fmla="*/ 547687 h 1088231"/>
              <a:gd name="connsiteX19" fmla="*/ 319087 w 997744"/>
              <a:gd name="connsiteY19" fmla="*/ 476250 h 1088231"/>
              <a:gd name="connsiteX20" fmla="*/ 440531 w 997744"/>
              <a:gd name="connsiteY20" fmla="*/ 323850 h 1088231"/>
              <a:gd name="connsiteX21" fmla="*/ 531019 w 997744"/>
              <a:gd name="connsiteY21" fmla="*/ 185737 h 1088231"/>
              <a:gd name="connsiteX22" fmla="*/ 588169 w 997744"/>
              <a:gd name="connsiteY22" fmla="*/ 88106 h 1088231"/>
              <a:gd name="connsiteX23" fmla="*/ 621506 w 997744"/>
              <a:gd name="connsiteY23" fmla="*/ 26194 h 1088231"/>
              <a:gd name="connsiteX24" fmla="*/ 631031 w 997744"/>
              <a:gd name="connsiteY24" fmla="*/ 9525 h 1088231"/>
              <a:gd name="connsiteX25" fmla="*/ 642937 w 997744"/>
              <a:gd name="connsiteY25" fmla="*/ 0 h 1088231"/>
              <a:gd name="connsiteX26" fmla="*/ 654844 w 997744"/>
              <a:gd name="connsiteY26" fmla="*/ 2381 h 1088231"/>
              <a:gd name="connsiteX27" fmla="*/ 666750 w 997744"/>
              <a:gd name="connsiteY27" fmla="*/ 14287 h 1088231"/>
              <a:gd name="connsiteX28" fmla="*/ 673894 w 997744"/>
              <a:gd name="connsiteY28" fmla="*/ 35719 h 1088231"/>
              <a:gd name="connsiteX29" fmla="*/ 681037 w 997744"/>
              <a:gd name="connsiteY29" fmla="*/ 64294 h 1088231"/>
              <a:gd name="connsiteX30" fmla="*/ 676275 w 997744"/>
              <a:gd name="connsiteY30" fmla="*/ 83344 h 1088231"/>
              <a:gd name="connsiteX31" fmla="*/ 611981 w 997744"/>
              <a:gd name="connsiteY31" fmla="*/ 252412 h 1088231"/>
              <a:gd name="connsiteX32" fmla="*/ 571500 w 997744"/>
              <a:gd name="connsiteY32" fmla="*/ 371475 h 1088231"/>
              <a:gd name="connsiteX33" fmla="*/ 550069 w 997744"/>
              <a:gd name="connsiteY33" fmla="*/ 442912 h 1088231"/>
              <a:gd name="connsiteX34" fmla="*/ 531019 w 997744"/>
              <a:gd name="connsiteY34" fmla="*/ 490537 h 1088231"/>
              <a:gd name="connsiteX35" fmla="*/ 511969 w 997744"/>
              <a:gd name="connsiteY35" fmla="*/ 559594 h 1088231"/>
              <a:gd name="connsiteX36" fmla="*/ 502444 w 997744"/>
              <a:gd name="connsiteY36" fmla="*/ 616744 h 1088231"/>
              <a:gd name="connsiteX37" fmla="*/ 502444 w 997744"/>
              <a:gd name="connsiteY37" fmla="*/ 647700 h 1088231"/>
              <a:gd name="connsiteX38" fmla="*/ 507206 w 997744"/>
              <a:gd name="connsiteY38" fmla="*/ 681037 h 1088231"/>
              <a:gd name="connsiteX39" fmla="*/ 519112 w 997744"/>
              <a:gd name="connsiteY39" fmla="*/ 709612 h 1088231"/>
              <a:gd name="connsiteX40" fmla="*/ 538162 w 997744"/>
              <a:gd name="connsiteY40" fmla="*/ 735806 h 1088231"/>
              <a:gd name="connsiteX41" fmla="*/ 561975 w 997744"/>
              <a:gd name="connsiteY41" fmla="*/ 757237 h 1088231"/>
              <a:gd name="connsiteX42" fmla="*/ 600075 w 997744"/>
              <a:gd name="connsiteY42" fmla="*/ 781050 h 1088231"/>
              <a:gd name="connsiteX43" fmla="*/ 640556 w 997744"/>
              <a:gd name="connsiteY43" fmla="*/ 797719 h 1088231"/>
              <a:gd name="connsiteX44" fmla="*/ 716756 w 997744"/>
              <a:gd name="connsiteY44" fmla="*/ 816769 h 1088231"/>
              <a:gd name="connsiteX45" fmla="*/ 807244 w 997744"/>
              <a:gd name="connsiteY45" fmla="*/ 828675 h 1088231"/>
              <a:gd name="connsiteX46" fmla="*/ 914400 w 997744"/>
              <a:gd name="connsiteY46" fmla="*/ 847725 h 1088231"/>
              <a:gd name="connsiteX0" fmla="*/ 807244 w 997744"/>
              <a:gd name="connsiteY0" fmla="*/ 828675 h 1088231"/>
              <a:gd name="connsiteX1" fmla="*/ 997744 w 997744"/>
              <a:gd name="connsiteY1" fmla="*/ 1088231 h 1088231"/>
              <a:gd name="connsiteX2" fmla="*/ 802481 w 997744"/>
              <a:gd name="connsiteY2" fmla="*/ 1078706 h 1088231"/>
              <a:gd name="connsiteX3" fmla="*/ 626269 w 997744"/>
              <a:gd name="connsiteY3" fmla="*/ 1054894 h 1088231"/>
              <a:gd name="connsiteX4" fmla="*/ 483394 w 997744"/>
              <a:gd name="connsiteY4" fmla="*/ 1023937 h 1088231"/>
              <a:gd name="connsiteX5" fmla="*/ 307181 w 997744"/>
              <a:gd name="connsiteY5" fmla="*/ 969169 h 1088231"/>
              <a:gd name="connsiteX6" fmla="*/ 185737 w 997744"/>
              <a:gd name="connsiteY6" fmla="*/ 923925 h 1088231"/>
              <a:gd name="connsiteX7" fmla="*/ 100012 w 997744"/>
              <a:gd name="connsiteY7" fmla="*/ 876300 h 1088231"/>
              <a:gd name="connsiteX8" fmla="*/ 40481 w 997744"/>
              <a:gd name="connsiteY8" fmla="*/ 823912 h 1088231"/>
              <a:gd name="connsiteX9" fmla="*/ 14287 w 997744"/>
              <a:gd name="connsiteY9" fmla="*/ 792956 h 1088231"/>
              <a:gd name="connsiteX10" fmla="*/ 2381 w 997744"/>
              <a:gd name="connsiteY10" fmla="*/ 766762 h 1088231"/>
              <a:gd name="connsiteX11" fmla="*/ 0 w 997744"/>
              <a:gd name="connsiteY11" fmla="*/ 742950 h 1088231"/>
              <a:gd name="connsiteX12" fmla="*/ 9525 w 997744"/>
              <a:gd name="connsiteY12" fmla="*/ 711994 h 1088231"/>
              <a:gd name="connsiteX13" fmla="*/ 28575 w 997744"/>
              <a:gd name="connsiteY13" fmla="*/ 692944 h 1088231"/>
              <a:gd name="connsiteX14" fmla="*/ 78581 w 997744"/>
              <a:gd name="connsiteY14" fmla="*/ 659606 h 1088231"/>
              <a:gd name="connsiteX15" fmla="*/ 133350 w 997744"/>
              <a:gd name="connsiteY15" fmla="*/ 631031 h 1088231"/>
              <a:gd name="connsiteX16" fmla="*/ 180975 w 997744"/>
              <a:gd name="connsiteY16" fmla="*/ 607219 h 1088231"/>
              <a:gd name="connsiteX17" fmla="*/ 202406 w 997744"/>
              <a:gd name="connsiteY17" fmla="*/ 592931 h 1088231"/>
              <a:gd name="connsiteX18" fmla="*/ 252412 w 997744"/>
              <a:gd name="connsiteY18" fmla="*/ 547687 h 1088231"/>
              <a:gd name="connsiteX19" fmla="*/ 319087 w 997744"/>
              <a:gd name="connsiteY19" fmla="*/ 476250 h 1088231"/>
              <a:gd name="connsiteX20" fmla="*/ 440531 w 997744"/>
              <a:gd name="connsiteY20" fmla="*/ 323850 h 1088231"/>
              <a:gd name="connsiteX21" fmla="*/ 531019 w 997744"/>
              <a:gd name="connsiteY21" fmla="*/ 185737 h 1088231"/>
              <a:gd name="connsiteX22" fmla="*/ 588169 w 997744"/>
              <a:gd name="connsiteY22" fmla="*/ 88106 h 1088231"/>
              <a:gd name="connsiteX23" fmla="*/ 621506 w 997744"/>
              <a:gd name="connsiteY23" fmla="*/ 26194 h 1088231"/>
              <a:gd name="connsiteX24" fmla="*/ 631031 w 997744"/>
              <a:gd name="connsiteY24" fmla="*/ 9525 h 1088231"/>
              <a:gd name="connsiteX25" fmla="*/ 642937 w 997744"/>
              <a:gd name="connsiteY25" fmla="*/ 0 h 1088231"/>
              <a:gd name="connsiteX26" fmla="*/ 654844 w 997744"/>
              <a:gd name="connsiteY26" fmla="*/ 2381 h 1088231"/>
              <a:gd name="connsiteX27" fmla="*/ 666750 w 997744"/>
              <a:gd name="connsiteY27" fmla="*/ 14287 h 1088231"/>
              <a:gd name="connsiteX28" fmla="*/ 673894 w 997744"/>
              <a:gd name="connsiteY28" fmla="*/ 35719 h 1088231"/>
              <a:gd name="connsiteX29" fmla="*/ 681037 w 997744"/>
              <a:gd name="connsiteY29" fmla="*/ 64294 h 1088231"/>
              <a:gd name="connsiteX30" fmla="*/ 676275 w 997744"/>
              <a:gd name="connsiteY30" fmla="*/ 83344 h 1088231"/>
              <a:gd name="connsiteX31" fmla="*/ 611981 w 997744"/>
              <a:gd name="connsiteY31" fmla="*/ 252412 h 1088231"/>
              <a:gd name="connsiteX32" fmla="*/ 571500 w 997744"/>
              <a:gd name="connsiteY32" fmla="*/ 371475 h 1088231"/>
              <a:gd name="connsiteX33" fmla="*/ 550069 w 997744"/>
              <a:gd name="connsiteY33" fmla="*/ 442912 h 1088231"/>
              <a:gd name="connsiteX34" fmla="*/ 531019 w 997744"/>
              <a:gd name="connsiteY34" fmla="*/ 490537 h 1088231"/>
              <a:gd name="connsiteX35" fmla="*/ 511969 w 997744"/>
              <a:gd name="connsiteY35" fmla="*/ 559594 h 1088231"/>
              <a:gd name="connsiteX36" fmla="*/ 502444 w 997744"/>
              <a:gd name="connsiteY36" fmla="*/ 616744 h 1088231"/>
              <a:gd name="connsiteX37" fmla="*/ 502444 w 997744"/>
              <a:gd name="connsiteY37" fmla="*/ 647700 h 1088231"/>
              <a:gd name="connsiteX38" fmla="*/ 507206 w 997744"/>
              <a:gd name="connsiteY38" fmla="*/ 681037 h 1088231"/>
              <a:gd name="connsiteX39" fmla="*/ 519112 w 997744"/>
              <a:gd name="connsiteY39" fmla="*/ 709612 h 1088231"/>
              <a:gd name="connsiteX40" fmla="*/ 538162 w 997744"/>
              <a:gd name="connsiteY40" fmla="*/ 735806 h 1088231"/>
              <a:gd name="connsiteX41" fmla="*/ 561975 w 997744"/>
              <a:gd name="connsiteY41" fmla="*/ 757237 h 1088231"/>
              <a:gd name="connsiteX42" fmla="*/ 600075 w 997744"/>
              <a:gd name="connsiteY42" fmla="*/ 781050 h 1088231"/>
              <a:gd name="connsiteX43" fmla="*/ 640556 w 997744"/>
              <a:gd name="connsiteY43" fmla="*/ 797719 h 1088231"/>
              <a:gd name="connsiteX44" fmla="*/ 716756 w 997744"/>
              <a:gd name="connsiteY44" fmla="*/ 816769 h 1088231"/>
              <a:gd name="connsiteX45" fmla="*/ 807244 w 997744"/>
              <a:gd name="connsiteY45" fmla="*/ 828675 h 1088231"/>
              <a:gd name="connsiteX0" fmla="*/ 716756 w 997744"/>
              <a:gd name="connsiteY0" fmla="*/ 816769 h 1088231"/>
              <a:gd name="connsiteX1" fmla="*/ 997744 w 997744"/>
              <a:gd name="connsiteY1" fmla="*/ 1088231 h 1088231"/>
              <a:gd name="connsiteX2" fmla="*/ 802481 w 997744"/>
              <a:gd name="connsiteY2" fmla="*/ 1078706 h 1088231"/>
              <a:gd name="connsiteX3" fmla="*/ 626269 w 997744"/>
              <a:gd name="connsiteY3" fmla="*/ 1054894 h 1088231"/>
              <a:gd name="connsiteX4" fmla="*/ 483394 w 997744"/>
              <a:gd name="connsiteY4" fmla="*/ 1023937 h 1088231"/>
              <a:gd name="connsiteX5" fmla="*/ 307181 w 997744"/>
              <a:gd name="connsiteY5" fmla="*/ 969169 h 1088231"/>
              <a:gd name="connsiteX6" fmla="*/ 185737 w 997744"/>
              <a:gd name="connsiteY6" fmla="*/ 923925 h 1088231"/>
              <a:gd name="connsiteX7" fmla="*/ 100012 w 997744"/>
              <a:gd name="connsiteY7" fmla="*/ 876300 h 1088231"/>
              <a:gd name="connsiteX8" fmla="*/ 40481 w 997744"/>
              <a:gd name="connsiteY8" fmla="*/ 823912 h 1088231"/>
              <a:gd name="connsiteX9" fmla="*/ 14287 w 997744"/>
              <a:gd name="connsiteY9" fmla="*/ 792956 h 1088231"/>
              <a:gd name="connsiteX10" fmla="*/ 2381 w 997744"/>
              <a:gd name="connsiteY10" fmla="*/ 766762 h 1088231"/>
              <a:gd name="connsiteX11" fmla="*/ 0 w 997744"/>
              <a:gd name="connsiteY11" fmla="*/ 742950 h 1088231"/>
              <a:gd name="connsiteX12" fmla="*/ 9525 w 997744"/>
              <a:gd name="connsiteY12" fmla="*/ 711994 h 1088231"/>
              <a:gd name="connsiteX13" fmla="*/ 28575 w 997744"/>
              <a:gd name="connsiteY13" fmla="*/ 692944 h 1088231"/>
              <a:gd name="connsiteX14" fmla="*/ 78581 w 997744"/>
              <a:gd name="connsiteY14" fmla="*/ 659606 h 1088231"/>
              <a:gd name="connsiteX15" fmla="*/ 133350 w 997744"/>
              <a:gd name="connsiteY15" fmla="*/ 631031 h 1088231"/>
              <a:gd name="connsiteX16" fmla="*/ 180975 w 997744"/>
              <a:gd name="connsiteY16" fmla="*/ 607219 h 1088231"/>
              <a:gd name="connsiteX17" fmla="*/ 202406 w 997744"/>
              <a:gd name="connsiteY17" fmla="*/ 592931 h 1088231"/>
              <a:gd name="connsiteX18" fmla="*/ 252412 w 997744"/>
              <a:gd name="connsiteY18" fmla="*/ 547687 h 1088231"/>
              <a:gd name="connsiteX19" fmla="*/ 319087 w 997744"/>
              <a:gd name="connsiteY19" fmla="*/ 476250 h 1088231"/>
              <a:gd name="connsiteX20" fmla="*/ 440531 w 997744"/>
              <a:gd name="connsiteY20" fmla="*/ 323850 h 1088231"/>
              <a:gd name="connsiteX21" fmla="*/ 531019 w 997744"/>
              <a:gd name="connsiteY21" fmla="*/ 185737 h 1088231"/>
              <a:gd name="connsiteX22" fmla="*/ 588169 w 997744"/>
              <a:gd name="connsiteY22" fmla="*/ 88106 h 1088231"/>
              <a:gd name="connsiteX23" fmla="*/ 621506 w 997744"/>
              <a:gd name="connsiteY23" fmla="*/ 26194 h 1088231"/>
              <a:gd name="connsiteX24" fmla="*/ 631031 w 997744"/>
              <a:gd name="connsiteY24" fmla="*/ 9525 h 1088231"/>
              <a:gd name="connsiteX25" fmla="*/ 642937 w 997744"/>
              <a:gd name="connsiteY25" fmla="*/ 0 h 1088231"/>
              <a:gd name="connsiteX26" fmla="*/ 654844 w 997744"/>
              <a:gd name="connsiteY26" fmla="*/ 2381 h 1088231"/>
              <a:gd name="connsiteX27" fmla="*/ 666750 w 997744"/>
              <a:gd name="connsiteY27" fmla="*/ 14287 h 1088231"/>
              <a:gd name="connsiteX28" fmla="*/ 673894 w 997744"/>
              <a:gd name="connsiteY28" fmla="*/ 35719 h 1088231"/>
              <a:gd name="connsiteX29" fmla="*/ 681037 w 997744"/>
              <a:gd name="connsiteY29" fmla="*/ 64294 h 1088231"/>
              <a:gd name="connsiteX30" fmla="*/ 676275 w 997744"/>
              <a:gd name="connsiteY30" fmla="*/ 83344 h 1088231"/>
              <a:gd name="connsiteX31" fmla="*/ 611981 w 997744"/>
              <a:gd name="connsiteY31" fmla="*/ 252412 h 1088231"/>
              <a:gd name="connsiteX32" fmla="*/ 571500 w 997744"/>
              <a:gd name="connsiteY32" fmla="*/ 371475 h 1088231"/>
              <a:gd name="connsiteX33" fmla="*/ 550069 w 997744"/>
              <a:gd name="connsiteY33" fmla="*/ 442912 h 1088231"/>
              <a:gd name="connsiteX34" fmla="*/ 531019 w 997744"/>
              <a:gd name="connsiteY34" fmla="*/ 490537 h 1088231"/>
              <a:gd name="connsiteX35" fmla="*/ 511969 w 997744"/>
              <a:gd name="connsiteY35" fmla="*/ 559594 h 1088231"/>
              <a:gd name="connsiteX36" fmla="*/ 502444 w 997744"/>
              <a:gd name="connsiteY36" fmla="*/ 616744 h 1088231"/>
              <a:gd name="connsiteX37" fmla="*/ 502444 w 997744"/>
              <a:gd name="connsiteY37" fmla="*/ 647700 h 1088231"/>
              <a:gd name="connsiteX38" fmla="*/ 507206 w 997744"/>
              <a:gd name="connsiteY38" fmla="*/ 681037 h 1088231"/>
              <a:gd name="connsiteX39" fmla="*/ 519112 w 997744"/>
              <a:gd name="connsiteY39" fmla="*/ 709612 h 1088231"/>
              <a:gd name="connsiteX40" fmla="*/ 538162 w 997744"/>
              <a:gd name="connsiteY40" fmla="*/ 735806 h 1088231"/>
              <a:gd name="connsiteX41" fmla="*/ 561975 w 997744"/>
              <a:gd name="connsiteY41" fmla="*/ 757237 h 1088231"/>
              <a:gd name="connsiteX42" fmla="*/ 600075 w 997744"/>
              <a:gd name="connsiteY42" fmla="*/ 781050 h 1088231"/>
              <a:gd name="connsiteX43" fmla="*/ 640556 w 997744"/>
              <a:gd name="connsiteY43" fmla="*/ 797719 h 1088231"/>
              <a:gd name="connsiteX44" fmla="*/ 716756 w 997744"/>
              <a:gd name="connsiteY44" fmla="*/ 816769 h 1088231"/>
              <a:gd name="connsiteX0" fmla="*/ 716756 w 802481"/>
              <a:gd name="connsiteY0" fmla="*/ 816769 h 1078706"/>
              <a:gd name="connsiteX1" fmla="*/ 802481 w 802481"/>
              <a:gd name="connsiteY1" fmla="*/ 1078706 h 1078706"/>
              <a:gd name="connsiteX2" fmla="*/ 626269 w 802481"/>
              <a:gd name="connsiteY2" fmla="*/ 1054894 h 1078706"/>
              <a:gd name="connsiteX3" fmla="*/ 483394 w 802481"/>
              <a:gd name="connsiteY3" fmla="*/ 1023937 h 1078706"/>
              <a:gd name="connsiteX4" fmla="*/ 307181 w 802481"/>
              <a:gd name="connsiteY4" fmla="*/ 969169 h 1078706"/>
              <a:gd name="connsiteX5" fmla="*/ 185737 w 802481"/>
              <a:gd name="connsiteY5" fmla="*/ 923925 h 1078706"/>
              <a:gd name="connsiteX6" fmla="*/ 100012 w 802481"/>
              <a:gd name="connsiteY6" fmla="*/ 876300 h 1078706"/>
              <a:gd name="connsiteX7" fmla="*/ 40481 w 802481"/>
              <a:gd name="connsiteY7" fmla="*/ 823912 h 1078706"/>
              <a:gd name="connsiteX8" fmla="*/ 14287 w 802481"/>
              <a:gd name="connsiteY8" fmla="*/ 792956 h 1078706"/>
              <a:gd name="connsiteX9" fmla="*/ 2381 w 802481"/>
              <a:gd name="connsiteY9" fmla="*/ 766762 h 1078706"/>
              <a:gd name="connsiteX10" fmla="*/ 0 w 802481"/>
              <a:gd name="connsiteY10" fmla="*/ 742950 h 1078706"/>
              <a:gd name="connsiteX11" fmla="*/ 9525 w 802481"/>
              <a:gd name="connsiteY11" fmla="*/ 711994 h 1078706"/>
              <a:gd name="connsiteX12" fmla="*/ 28575 w 802481"/>
              <a:gd name="connsiteY12" fmla="*/ 692944 h 1078706"/>
              <a:gd name="connsiteX13" fmla="*/ 78581 w 802481"/>
              <a:gd name="connsiteY13" fmla="*/ 659606 h 1078706"/>
              <a:gd name="connsiteX14" fmla="*/ 133350 w 802481"/>
              <a:gd name="connsiteY14" fmla="*/ 631031 h 1078706"/>
              <a:gd name="connsiteX15" fmla="*/ 180975 w 802481"/>
              <a:gd name="connsiteY15" fmla="*/ 607219 h 1078706"/>
              <a:gd name="connsiteX16" fmla="*/ 202406 w 802481"/>
              <a:gd name="connsiteY16" fmla="*/ 592931 h 1078706"/>
              <a:gd name="connsiteX17" fmla="*/ 252412 w 802481"/>
              <a:gd name="connsiteY17" fmla="*/ 547687 h 1078706"/>
              <a:gd name="connsiteX18" fmla="*/ 319087 w 802481"/>
              <a:gd name="connsiteY18" fmla="*/ 476250 h 1078706"/>
              <a:gd name="connsiteX19" fmla="*/ 440531 w 802481"/>
              <a:gd name="connsiteY19" fmla="*/ 323850 h 1078706"/>
              <a:gd name="connsiteX20" fmla="*/ 531019 w 802481"/>
              <a:gd name="connsiteY20" fmla="*/ 185737 h 1078706"/>
              <a:gd name="connsiteX21" fmla="*/ 588169 w 802481"/>
              <a:gd name="connsiteY21" fmla="*/ 88106 h 1078706"/>
              <a:gd name="connsiteX22" fmla="*/ 621506 w 802481"/>
              <a:gd name="connsiteY22" fmla="*/ 26194 h 1078706"/>
              <a:gd name="connsiteX23" fmla="*/ 631031 w 802481"/>
              <a:gd name="connsiteY23" fmla="*/ 9525 h 1078706"/>
              <a:gd name="connsiteX24" fmla="*/ 642937 w 802481"/>
              <a:gd name="connsiteY24" fmla="*/ 0 h 1078706"/>
              <a:gd name="connsiteX25" fmla="*/ 654844 w 802481"/>
              <a:gd name="connsiteY25" fmla="*/ 2381 h 1078706"/>
              <a:gd name="connsiteX26" fmla="*/ 666750 w 802481"/>
              <a:gd name="connsiteY26" fmla="*/ 14287 h 1078706"/>
              <a:gd name="connsiteX27" fmla="*/ 673894 w 802481"/>
              <a:gd name="connsiteY27" fmla="*/ 35719 h 1078706"/>
              <a:gd name="connsiteX28" fmla="*/ 681037 w 802481"/>
              <a:gd name="connsiteY28" fmla="*/ 64294 h 1078706"/>
              <a:gd name="connsiteX29" fmla="*/ 676275 w 802481"/>
              <a:gd name="connsiteY29" fmla="*/ 83344 h 1078706"/>
              <a:gd name="connsiteX30" fmla="*/ 611981 w 802481"/>
              <a:gd name="connsiteY30" fmla="*/ 252412 h 1078706"/>
              <a:gd name="connsiteX31" fmla="*/ 571500 w 802481"/>
              <a:gd name="connsiteY31" fmla="*/ 371475 h 1078706"/>
              <a:gd name="connsiteX32" fmla="*/ 550069 w 802481"/>
              <a:gd name="connsiteY32" fmla="*/ 442912 h 1078706"/>
              <a:gd name="connsiteX33" fmla="*/ 531019 w 802481"/>
              <a:gd name="connsiteY33" fmla="*/ 490537 h 1078706"/>
              <a:gd name="connsiteX34" fmla="*/ 511969 w 802481"/>
              <a:gd name="connsiteY34" fmla="*/ 559594 h 1078706"/>
              <a:gd name="connsiteX35" fmla="*/ 502444 w 802481"/>
              <a:gd name="connsiteY35" fmla="*/ 616744 h 1078706"/>
              <a:gd name="connsiteX36" fmla="*/ 502444 w 802481"/>
              <a:gd name="connsiteY36" fmla="*/ 647700 h 1078706"/>
              <a:gd name="connsiteX37" fmla="*/ 507206 w 802481"/>
              <a:gd name="connsiteY37" fmla="*/ 681037 h 1078706"/>
              <a:gd name="connsiteX38" fmla="*/ 519112 w 802481"/>
              <a:gd name="connsiteY38" fmla="*/ 709612 h 1078706"/>
              <a:gd name="connsiteX39" fmla="*/ 538162 w 802481"/>
              <a:gd name="connsiteY39" fmla="*/ 735806 h 1078706"/>
              <a:gd name="connsiteX40" fmla="*/ 561975 w 802481"/>
              <a:gd name="connsiteY40" fmla="*/ 757237 h 1078706"/>
              <a:gd name="connsiteX41" fmla="*/ 600075 w 802481"/>
              <a:gd name="connsiteY41" fmla="*/ 781050 h 1078706"/>
              <a:gd name="connsiteX42" fmla="*/ 640556 w 802481"/>
              <a:gd name="connsiteY42" fmla="*/ 797719 h 1078706"/>
              <a:gd name="connsiteX43" fmla="*/ 716756 w 802481"/>
              <a:gd name="connsiteY43" fmla="*/ 816769 h 1078706"/>
              <a:gd name="connsiteX0" fmla="*/ 716756 w 716756"/>
              <a:gd name="connsiteY0" fmla="*/ 816769 h 1054894"/>
              <a:gd name="connsiteX1" fmla="*/ 626269 w 716756"/>
              <a:gd name="connsiteY1" fmla="*/ 1054894 h 1054894"/>
              <a:gd name="connsiteX2" fmla="*/ 483394 w 716756"/>
              <a:gd name="connsiteY2" fmla="*/ 1023937 h 1054894"/>
              <a:gd name="connsiteX3" fmla="*/ 307181 w 716756"/>
              <a:gd name="connsiteY3" fmla="*/ 969169 h 1054894"/>
              <a:gd name="connsiteX4" fmla="*/ 185737 w 716756"/>
              <a:gd name="connsiteY4" fmla="*/ 923925 h 1054894"/>
              <a:gd name="connsiteX5" fmla="*/ 100012 w 716756"/>
              <a:gd name="connsiteY5" fmla="*/ 876300 h 1054894"/>
              <a:gd name="connsiteX6" fmla="*/ 40481 w 716756"/>
              <a:gd name="connsiteY6" fmla="*/ 823912 h 1054894"/>
              <a:gd name="connsiteX7" fmla="*/ 14287 w 716756"/>
              <a:gd name="connsiteY7" fmla="*/ 792956 h 1054894"/>
              <a:gd name="connsiteX8" fmla="*/ 2381 w 716756"/>
              <a:gd name="connsiteY8" fmla="*/ 766762 h 1054894"/>
              <a:gd name="connsiteX9" fmla="*/ 0 w 716756"/>
              <a:gd name="connsiteY9" fmla="*/ 742950 h 1054894"/>
              <a:gd name="connsiteX10" fmla="*/ 9525 w 716756"/>
              <a:gd name="connsiteY10" fmla="*/ 711994 h 1054894"/>
              <a:gd name="connsiteX11" fmla="*/ 28575 w 716756"/>
              <a:gd name="connsiteY11" fmla="*/ 692944 h 1054894"/>
              <a:gd name="connsiteX12" fmla="*/ 78581 w 716756"/>
              <a:gd name="connsiteY12" fmla="*/ 659606 h 1054894"/>
              <a:gd name="connsiteX13" fmla="*/ 133350 w 716756"/>
              <a:gd name="connsiteY13" fmla="*/ 631031 h 1054894"/>
              <a:gd name="connsiteX14" fmla="*/ 180975 w 716756"/>
              <a:gd name="connsiteY14" fmla="*/ 607219 h 1054894"/>
              <a:gd name="connsiteX15" fmla="*/ 202406 w 716756"/>
              <a:gd name="connsiteY15" fmla="*/ 592931 h 1054894"/>
              <a:gd name="connsiteX16" fmla="*/ 252412 w 716756"/>
              <a:gd name="connsiteY16" fmla="*/ 547687 h 1054894"/>
              <a:gd name="connsiteX17" fmla="*/ 319087 w 716756"/>
              <a:gd name="connsiteY17" fmla="*/ 476250 h 1054894"/>
              <a:gd name="connsiteX18" fmla="*/ 440531 w 716756"/>
              <a:gd name="connsiteY18" fmla="*/ 323850 h 1054894"/>
              <a:gd name="connsiteX19" fmla="*/ 531019 w 716756"/>
              <a:gd name="connsiteY19" fmla="*/ 185737 h 1054894"/>
              <a:gd name="connsiteX20" fmla="*/ 588169 w 716756"/>
              <a:gd name="connsiteY20" fmla="*/ 88106 h 1054894"/>
              <a:gd name="connsiteX21" fmla="*/ 621506 w 716756"/>
              <a:gd name="connsiteY21" fmla="*/ 26194 h 1054894"/>
              <a:gd name="connsiteX22" fmla="*/ 631031 w 716756"/>
              <a:gd name="connsiteY22" fmla="*/ 9525 h 1054894"/>
              <a:gd name="connsiteX23" fmla="*/ 642937 w 716756"/>
              <a:gd name="connsiteY23" fmla="*/ 0 h 1054894"/>
              <a:gd name="connsiteX24" fmla="*/ 654844 w 716756"/>
              <a:gd name="connsiteY24" fmla="*/ 2381 h 1054894"/>
              <a:gd name="connsiteX25" fmla="*/ 666750 w 716756"/>
              <a:gd name="connsiteY25" fmla="*/ 14287 h 1054894"/>
              <a:gd name="connsiteX26" fmla="*/ 673894 w 716756"/>
              <a:gd name="connsiteY26" fmla="*/ 35719 h 1054894"/>
              <a:gd name="connsiteX27" fmla="*/ 681037 w 716756"/>
              <a:gd name="connsiteY27" fmla="*/ 64294 h 1054894"/>
              <a:gd name="connsiteX28" fmla="*/ 676275 w 716756"/>
              <a:gd name="connsiteY28" fmla="*/ 83344 h 1054894"/>
              <a:gd name="connsiteX29" fmla="*/ 611981 w 716756"/>
              <a:gd name="connsiteY29" fmla="*/ 252412 h 1054894"/>
              <a:gd name="connsiteX30" fmla="*/ 571500 w 716756"/>
              <a:gd name="connsiteY30" fmla="*/ 371475 h 1054894"/>
              <a:gd name="connsiteX31" fmla="*/ 550069 w 716756"/>
              <a:gd name="connsiteY31" fmla="*/ 442912 h 1054894"/>
              <a:gd name="connsiteX32" fmla="*/ 531019 w 716756"/>
              <a:gd name="connsiteY32" fmla="*/ 490537 h 1054894"/>
              <a:gd name="connsiteX33" fmla="*/ 511969 w 716756"/>
              <a:gd name="connsiteY33" fmla="*/ 559594 h 1054894"/>
              <a:gd name="connsiteX34" fmla="*/ 502444 w 716756"/>
              <a:gd name="connsiteY34" fmla="*/ 616744 h 1054894"/>
              <a:gd name="connsiteX35" fmla="*/ 502444 w 716756"/>
              <a:gd name="connsiteY35" fmla="*/ 647700 h 1054894"/>
              <a:gd name="connsiteX36" fmla="*/ 507206 w 716756"/>
              <a:gd name="connsiteY36" fmla="*/ 681037 h 1054894"/>
              <a:gd name="connsiteX37" fmla="*/ 519112 w 716756"/>
              <a:gd name="connsiteY37" fmla="*/ 709612 h 1054894"/>
              <a:gd name="connsiteX38" fmla="*/ 538162 w 716756"/>
              <a:gd name="connsiteY38" fmla="*/ 735806 h 1054894"/>
              <a:gd name="connsiteX39" fmla="*/ 561975 w 716756"/>
              <a:gd name="connsiteY39" fmla="*/ 757237 h 1054894"/>
              <a:gd name="connsiteX40" fmla="*/ 600075 w 716756"/>
              <a:gd name="connsiteY40" fmla="*/ 781050 h 1054894"/>
              <a:gd name="connsiteX41" fmla="*/ 640556 w 716756"/>
              <a:gd name="connsiteY41" fmla="*/ 797719 h 1054894"/>
              <a:gd name="connsiteX42" fmla="*/ 716756 w 716756"/>
              <a:gd name="connsiteY42" fmla="*/ 816769 h 1054894"/>
              <a:gd name="connsiteX0" fmla="*/ 716756 w 716756"/>
              <a:gd name="connsiteY0" fmla="*/ 816769 h 1023937"/>
              <a:gd name="connsiteX1" fmla="*/ 483394 w 716756"/>
              <a:gd name="connsiteY1" fmla="*/ 1023937 h 1023937"/>
              <a:gd name="connsiteX2" fmla="*/ 307181 w 716756"/>
              <a:gd name="connsiteY2" fmla="*/ 969169 h 1023937"/>
              <a:gd name="connsiteX3" fmla="*/ 185737 w 716756"/>
              <a:gd name="connsiteY3" fmla="*/ 923925 h 1023937"/>
              <a:gd name="connsiteX4" fmla="*/ 100012 w 716756"/>
              <a:gd name="connsiteY4" fmla="*/ 876300 h 1023937"/>
              <a:gd name="connsiteX5" fmla="*/ 40481 w 716756"/>
              <a:gd name="connsiteY5" fmla="*/ 823912 h 1023937"/>
              <a:gd name="connsiteX6" fmla="*/ 14287 w 716756"/>
              <a:gd name="connsiteY6" fmla="*/ 792956 h 1023937"/>
              <a:gd name="connsiteX7" fmla="*/ 2381 w 716756"/>
              <a:gd name="connsiteY7" fmla="*/ 766762 h 1023937"/>
              <a:gd name="connsiteX8" fmla="*/ 0 w 716756"/>
              <a:gd name="connsiteY8" fmla="*/ 742950 h 1023937"/>
              <a:gd name="connsiteX9" fmla="*/ 9525 w 716756"/>
              <a:gd name="connsiteY9" fmla="*/ 711994 h 1023937"/>
              <a:gd name="connsiteX10" fmla="*/ 28575 w 716756"/>
              <a:gd name="connsiteY10" fmla="*/ 692944 h 1023937"/>
              <a:gd name="connsiteX11" fmla="*/ 78581 w 716756"/>
              <a:gd name="connsiteY11" fmla="*/ 659606 h 1023937"/>
              <a:gd name="connsiteX12" fmla="*/ 133350 w 716756"/>
              <a:gd name="connsiteY12" fmla="*/ 631031 h 1023937"/>
              <a:gd name="connsiteX13" fmla="*/ 180975 w 716756"/>
              <a:gd name="connsiteY13" fmla="*/ 607219 h 1023937"/>
              <a:gd name="connsiteX14" fmla="*/ 202406 w 716756"/>
              <a:gd name="connsiteY14" fmla="*/ 592931 h 1023937"/>
              <a:gd name="connsiteX15" fmla="*/ 252412 w 716756"/>
              <a:gd name="connsiteY15" fmla="*/ 547687 h 1023937"/>
              <a:gd name="connsiteX16" fmla="*/ 319087 w 716756"/>
              <a:gd name="connsiteY16" fmla="*/ 476250 h 1023937"/>
              <a:gd name="connsiteX17" fmla="*/ 440531 w 716756"/>
              <a:gd name="connsiteY17" fmla="*/ 323850 h 1023937"/>
              <a:gd name="connsiteX18" fmla="*/ 531019 w 716756"/>
              <a:gd name="connsiteY18" fmla="*/ 185737 h 1023937"/>
              <a:gd name="connsiteX19" fmla="*/ 588169 w 716756"/>
              <a:gd name="connsiteY19" fmla="*/ 88106 h 1023937"/>
              <a:gd name="connsiteX20" fmla="*/ 621506 w 716756"/>
              <a:gd name="connsiteY20" fmla="*/ 26194 h 1023937"/>
              <a:gd name="connsiteX21" fmla="*/ 631031 w 716756"/>
              <a:gd name="connsiteY21" fmla="*/ 9525 h 1023937"/>
              <a:gd name="connsiteX22" fmla="*/ 642937 w 716756"/>
              <a:gd name="connsiteY22" fmla="*/ 0 h 1023937"/>
              <a:gd name="connsiteX23" fmla="*/ 654844 w 716756"/>
              <a:gd name="connsiteY23" fmla="*/ 2381 h 1023937"/>
              <a:gd name="connsiteX24" fmla="*/ 666750 w 716756"/>
              <a:gd name="connsiteY24" fmla="*/ 14287 h 1023937"/>
              <a:gd name="connsiteX25" fmla="*/ 673894 w 716756"/>
              <a:gd name="connsiteY25" fmla="*/ 35719 h 1023937"/>
              <a:gd name="connsiteX26" fmla="*/ 681037 w 716756"/>
              <a:gd name="connsiteY26" fmla="*/ 64294 h 1023937"/>
              <a:gd name="connsiteX27" fmla="*/ 676275 w 716756"/>
              <a:gd name="connsiteY27" fmla="*/ 83344 h 1023937"/>
              <a:gd name="connsiteX28" fmla="*/ 611981 w 716756"/>
              <a:gd name="connsiteY28" fmla="*/ 252412 h 1023937"/>
              <a:gd name="connsiteX29" fmla="*/ 571500 w 716756"/>
              <a:gd name="connsiteY29" fmla="*/ 371475 h 1023937"/>
              <a:gd name="connsiteX30" fmla="*/ 550069 w 716756"/>
              <a:gd name="connsiteY30" fmla="*/ 442912 h 1023937"/>
              <a:gd name="connsiteX31" fmla="*/ 531019 w 716756"/>
              <a:gd name="connsiteY31" fmla="*/ 490537 h 1023937"/>
              <a:gd name="connsiteX32" fmla="*/ 511969 w 716756"/>
              <a:gd name="connsiteY32" fmla="*/ 559594 h 1023937"/>
              <a:gd name="connsiteX33" fmla="*/ 502444 w 716756"/>
              <a:gd name="connsiteY33" fmla="*/ 616744 h 1023937"/>
              <a:gd name="connsiteX34" fmla="*/ 502444 w 716756"/>
              <a:gd name="connsiteY34" fmla="*/ 647700 h 1023937"/>
              <a:gd name="connsiteX35" fmla="*/ 507206 w 716756"/>
              <a:gd name="connsiteY35" fmla="*/ 681037 h 1023937"/>
              <a:gd name="connsiteX36" fmla="*/ 519112 w 716756"/>
              <a:gd name="connsiteY36" fmla="*/ 709612 h 1023937"/>
              <a:gd name="connsiteX37" fmla="*/ 538162 w 716756"/>
              <a:gd name="connsiteY37" fmla="*/ 735806 h 1023937"/>
              <a:gd name="connsiteX38" fmla="*/ 561975 w 716756"/>
              <a:gd name="connsiteY38" fmla="*/ 757237 h 1023937"/>
              <a:gd name="connsiteX39" fmla="*/ 600075 w 716756"/>
              <a:gd name="connsiteY39" fmla="*/ 781050 h 1023937"/>
              <a:gd name="connsiteX40" fmla="*/ 640556 w 716756"/>
              <a:gd name="connsiteY40" fmla="*/ 797719 h 1023937"/>
              <a:gd name="connsiteX41" fmla="*/ 716756 w 716756"/>
              <a:gd name="connsiteY41" fmla="*/ 816769 h 1023937"/>
              <a:gd name="connsiteX0" fmla="*/ 716756 w 716756"/>
              <a:gd name="connsiteY0" fmla="*/ 816769 h 969169"/>
              <a:gd name="connsiteX1" fmla="*/ 307181 w 716756"/>
              <a:gd name="connsiteY1" fmla="*/ 969169 h 969169"/>
              <a:gd name="connsiteX2" fmla="*/ 185737 w 716756"/>
              <a:gd name="connsiteY2" fmla="*/ 923925 h 969169"/>
              <a:gd name="connsiteX3" fmla="*/ 100012 w 716756"/>
              <a:gd name="connsiteY3" fmla="*/ 876300 h 969169"/>
              <a:gd name="connsiteX4" fmla="*/ 40481 w 716756"/>
              <a:gd name="connsiteY4" fmla="*/ 823912 h 969169"/>
              <a:gd name="connsiteX5" fmla="*/ 14287 w 716756"/>
              <a:gd name="connsiteY5" fmla="*/ 792956 h 969169"/>
              <a:gd name="connsiteX6" fmla="*/ 2381 w 716756"/>
              <a:gd name="connsiteY6" fmla="*/ 766762 h 969169"/>
              <a:gd name="connsiteX7" fmla="*/ 0 w 716756"/>
              <a:gd name="connsiteY7" fmla="*/ 742950 h 969169"/>
              <a:gd name="connsiteX8" fmla="*/ 9525 w 716756"/>
              <a:gd name="connsiteY8" fmla="*/ 711994 h 969169"/>
              <a:gd name="connsiteX9" fmla="*/ 28575 w 716756"/>
              <a:gd name="connsiteY9" fmla="*/ 692944 h 969169"/>
              <a:gd name="connsiteX10" fmla="*/ 78581 w 716756"/>
              <a:gd name="connsiteY10" fmla="*/ 659606 h 969169"/>
              <a:gd name="connsiteX11" fmla="*/ 133350 w 716756"/>
              <a:gd name="connsiteY11" fmla="*/ 631031 h 969169"/>
              <a:gd name="connsiteX12" fmla="*/ 180975 w 716756"/>
              <a:gd name="connsiteY12" fmla="*/ 607219 h 969169"/>
              <a:gd name="connsiteX13" fmla="*/ 202406 w 716756"/>
              <a:gd name="connsiteY13" fmla="*/ 592931 h 969169"/>
              <a:gd name="connsiteX14" fmla="*/ 252412 w 716756"/>
              <a:gd name="connsiteY14" fmla="*/ 547687 h 969169"/>
              <a:gd name="connsiteX15" fmla="*/ 319087 w 716756"/>
              <a:gd name="connsiteY15" fmla="*/ 476250 h 969169"/>
              <a:gd name="connsiteX16" fmla="*/ 440531 w 716756"/>
              <a:gd name="connsiteY16" fmla="*/ 323850 h 969169"/>
              <a:gd name="connsiteX17" fmla="*/ 531019 w 716756"/>
              <a:gd name="connsiteY17" fmla="*/ 185737 h 969169"/>
              <a:gd name="connsiteX18" fmla="*/ 588169 w 716756"/>
              <a:gd name="connsiteY18" fmla="*/ 88106 h 969169"/>
              <a:gd name="connsiteX19" fmla="*/ 621506 w 716756"/>
              <a:gd name="connsiteY19" fmla="*/ 26194 h 969169"/>
              <a:gd name="connsiteX20" fmla="*/ 631031 w 716756"/>
              <a:gd name="connsiteY20" fmla="*/ 9525 h 969169"/>
              <a:gd name="connsiteX21" fmla="*/ 642937 w 716756"/>
              <a:gd name="connsiteY21" fmla="*/ 0 h 969169"/>
              <a:gd name="connsiteX22" fmla="*/ 654844 w 716756"/>
              <a:gd name="connsiteY22" fmla="*/ 2381 h 969169"/>
              <a:gd name="connsiteX23" fmla="*/ 666750 w 716756"/>
              <a:gd name="connsiteY23" fmla="*/ 14287 h 969169"/>
              <a:gd name="connsiteX24" fmla="*/ 673894 w 716756"/>
              <a:gd name="connsiteY24" fmla="*/ 35719 h 969169"/>
              <a:gd name="connsiteX25" fmla="*/ 681037 w 716756"/>
              <a:gd name="connsiteY25" fmla="*/ 64294 h 969169"/>
              <a:gd name="connsiteX26" fmla="*/ 676275 w 716756"/>
              <a:gd name="connsiteY26" fmla="*/ 83344 h 969169"/>
              <a:gd name="connsiteX27" fmla="*/ 611981 w 716756"/>
              <a:gd name="connsiteY27" fmla="*/ 252412 h 969169"/>
              <a:gd name="connsiteX28" fmla="*/ 571500 w 716756"/>
              <a:gd name="connsiteY28" fmla="*/ 371475 h 969169"/>
              <a:gd name="connsiteX29" fmla="*/ 550069 w 716756"/>
              <a:gd name="connsiteY29" fmla="*/ 442912 h 969169"/>
              <a:gd name="connsiteX30" fmla="*/ 531019 w 716756"/>
              <a:gd name="connsiteY30" fmla="*/ 490537 h 969169"/>
              <a:gd name="connsiteX31" fmla="*/ 511969 w 716756"/>
              <a:gd name="connsiteY31" fmla="*/ 559594 h 969169"/>
              <a:gd name="connsiteX32" fmla="*/ 502444 w 716756"/>
              <a:gd name="connsiteY32" fmla="*/ 616744 h 969169"/>
              <a:gd name="connsiteX33" fmla="*/ 502444 w 716756"/>
              <a:gd name="connsiteY33" fmla="*/ 647700 h 969169"/>
              <a:gd name="connsiteX34" fmla="*/ 507206 w 716756"/>
              <a:gd name="connsiteY34" fmla="*/ 681037 h 969169"/>
              <a:gd name="connsiteX35" fmla="*/ 519112 w 716756"/>
              <a:gd name="connsiteY35" fmla="*/ 709612 h 969169"/>
              <a:gd name="connsiteX36" fmla="*/ 538162 w 716756"/>
              <a:gd name="connsiteY36" fmla="*/ 735806 h 969169"/>
              <a:gd name="connsiteX37" fmla="*/ 561975 w 716756"/>
              <a:gd name="connsiteY37" fmla="*/ 757237 h 969169"/>
              <a:gd name="connsiteX38" fmla="*/ 600075 w 716756"/>
              <a:gd name="connsiteY38" fmla="*/ 781050 h 969169"/>
              <a:gd name="connsiteX39" fmla="*/ 640556 w 716756"/>
              <a:gd name="connsiteY39" fmla="*/ 797719 h 969169"/>
              <a:gd name="connsiteX40" fmla="*/ 716756 w 716756"/>
              <a:gd name="connsiteY40" fmla="*/ 816769 h 969169"/>
              <a:gd name="connsiteX0" fmla="*/ 640556 w 681037"/>
              <a:gd name="connsiteY0" fmla="*/ 797719 h 969169"/>
              <a:gd name="connsiteX1" fmla="*/ 307181 w 681037"/>
              <a:gd name="connsiteY1" fmla="*/ 969169 h 969169"/>
              <a:gd name="connsiteX2" fmla="*/ 185737 w 681037"/>
              <a:gd name="connsiteY2" fmla="*/ 923925 h 969169"/>
              <a:gd name="connsiteX3" fmla="*/ 100012 w 681037"/>
              <a:gd name="connsiteY3" fmla="*/ 876300 h 969169"/>
              <a:gd name="connsiteX4" fmla="*/ 40481 w 681037"/>
              <a:gd name="connsiteY4" fmla="*/ 823912 h 969169"/>
              <a:gd name="connsiteX5" fmla="*/ 14287 w 681037"/>
              <a:gd name="connsiteY5" fmla="*/ 792956 h 969169"/>
              <a:gd name="connsiteX6" fmla="*/ 2381 w 681037"/>
              <a:gd name="connsiteY6" fmla="*/ 766762 h 969169"/>
              <a:gd name="connsiteX7" fmla="*/ 0 w 681037"/>
              <a:gd name="connsiteY7" fmla="*/ 742950 h 969169"/>
              <a:gd name="connsiteX8" fmla="*/ 9525 w 681037"/>
              <a:gd name="connsiteY8" fmla="*/ 711994 h 969169"/>
              <a:gd name="connsiteX9" fmla="*/ 28575 w 681037"/>
              <a:gd name="connsiteY9" fmla="*/ 692944 h 969169"/>
              <a:gd name="connsiteX10" fmla="*/ 78581 w 681037"/>
              <a:gd name="connsiteY10" fmla="*/ 659606 h 969169"/>
              <a:gd name="connsiteX11" fmla="*/ 133350 w 681037"/>
              <a:gd name="connsiteY11" fmla="*/ 631031 h 969169"/>
              <a:gd name="connsiteX12" fmla="*/ 180975 w 681037"/>
              <a:gd name="connsiteY12" fmla="*/ 607219 h 969169"/>
              <a:gd name="connsiteX13" fmla="*/ 202406 w 681037"/>
              <a:gd name="connsiteY13" fmla="*/ 592931 h 969169"/>
              <a:gd name="connsiteX14" fmla="*/ 252412 w 681037"/>
              <a:gd name="connsiteY14" fmla="*/ 547687 h 969169"/>
              <a:gd name="connsiteX15" fmla="*/ 319087 w 681037"/>
              <a:gd name="connsiteY15" fmla="*/ 476250 h 969169"/>
              <a:gd name="connsiteX16" fmla="*/ 440531 w 681037"/>
              <a:gd name="connsiteY16" fmla="*/ 323850 h 969169"/>
              <a:gd name="connsiteX17" fmla="*/ 531019 w 681037"/>
              <a:gd name="connsiteY17" fmla="*/ 185737 h 969169"/>
              <a:gd name="connsiteX18" fmla="*/ 588169 w 681037"/>
              <a:gd name="connsiteY18" fmla="*/ 88106 h 969169"/>
              <a:gd name="connsiteX19" fmla="*/ 621506 w 681037"/>
              <a:gd name="connsiteY19" fmla="*/ 26194 h 969169"/>
              <a:gd name="connsiteX20" fmla="*/ 631031 w 681037"/>
              <a:gd name="connsiteY20" fmla="*/ 9525 h 969169"/>
              <a:gd name="connsiteX21" fmla="*/ 642937 w 681037"/>
              <a:gd name="connsiteY21" fmla="*/ 0 h 969169"/>
              <a:gd name="connsiteX22" fmla="*/ 654844 w 681037"/>
              <a:gd name="connsiteY22" fmla="*/ 2381 h 969169"/>
              <a:gd name="connsiteX23" fmla="*/ 666750 w 681037"/>
              <a:gd name="connsiteY23" fmla="*/ 14287 h 969169"/>
              <a:gd name="connsiteX24" fmla="*/ 673894 w 681037"/>
              <a:gd name="connsiteY24" fmla="*/ 35719 h 969169"/>
              <a:gd name="connsiteX25" fmla="*/ 681037 w 681037"/>
              <a:gd name="connsiteY25" fmla="*/ 64294 h 969169"/>
              <a:gd name="connsiteX26" fmla="*/ 676275 w 681037"/>
              <a:gd name="connsiteY26" fmla="*/ 83344 h 969169"/>
              <a:gd name="connsiteX27" fmla="*/ 611981 w 681037"/>
              <a:gd name="connsiteY27" fmla="*/ 252412 h 969169"/>
              <a:gd name="connsiteX28" fmla="*/ 571500 w 681037"/>
              <a:gd name="connsiteY28" fmla="*/ 371475 h 969169"/>
              <a:gd name="connsiteX29" fmla="*/ 550069 w 681037"/>
              <a:gd name="connsiteY29" fmla="*/ 442912 h 969169"/>
              <a:gd name="connsiteX30" fmla="*/ 531019 w 681037"/>
              <a:gd name="connsiteY30" fmla="*/ 490537 h 969169"/>
              <a:gd name="connsiteX31" fmla="*/ 511969 w 681037"/>
              <a:gd name="connsiteY31" fmla="*/ 559594 h 969169"/>
              <a:gd name="connsiteX32" fmla="*/ 502444 w 681037"/>
              <a:gd name="connsiteY32" fmla="*/ 616744 h 969169"/>
              <a:gd name="connsiteX33" fmla="*/ 502444 w 681037"/>
              <a:gd name="connsiteY33" fmla="*/ 647700 h 969169"/>
              <a:gd name="connsiteX34" fmla="*/ 507206 w 681037"/>
              <a:gd name="connsiteY34" fmla="*/ 681037 h 969169"/>
              <a:gd name="connsiteX35" fmla="*/ 519112 w 681037"/>
              <a:gd name="connsiteY35" fmla="*/ 709612 h 969169"/>
              <a:gd name="connsiteX36" fmla="*/ 538162 w 681037"/>
              <a:gd name="connsiteY36" fmla="*/ 735806 h 969169"/>
              <a:gd name="connsiteX37" fmla="*/ 561975 w 681037"/>
              <a:gd name="connsiteY37" fmla="*/ 757237 h 969169"/>
              <a:gd name="connsiteX38" fmla="*/ 600075 w 681037"/>
              <a:gd name="connsiteY38" fmla="*/ 781050 h 969169"/>
              <a:gd name="connsiteX39" fmla="*/ 640556 w 681037"/>
              <a:gd name="connsiteY39" fmla="*/ 797719 h 969169"/>
              <a:gd name="connsiteX0" fmla="*/ 600075 w 681037"/>
              <a:gd name="connsiteY0" fmla="*/ 781050 h 969169"/>
              <a:gd name="connsiteX1" fmla="*/ 307181 w 681037"/>
              <a:gd name="connsiteY1" fmla="*/ 969169 h 969169"/>
              <a:gd name="connsiteX2" fmla="*/ 185737 w 681037"/>
              <a:gd name="connsiteY2" fmla="*/ 923925 h 969169"/>
              <a:gd name="connsiteX3" fmla="*/ 100012 w 681037"/>
              <a:gd name="connsiteY3" fmla="*/ 876300 h 969169"/>
              <a:gd name="connsiteX4" fmla="*/ 40481 w 681037"/>
              <a:gd name="connsiteY4" fmla="*/ 823912 h 969169"/>
              <a:gd name="connsiteX5" fmla="*/ 14287 w 681037"/>
              <a:gd name="connsiteY5" fmla="*/ 792956 h 969169"/>
              <a:gd name="connsiteX6" fmla="*/ 2381 w 681037"/>
              <a:gd name="connsiteY6" fmla="*/ 766762 h 969169"/>
              <a:gd name="connsiteX7" fmla="*/ 0 w 681037"/>
              <a:gd name="connsiteY7" fmla="*/ 742950 h 969169"/>
              <a:gd name="connsiteX8" fmla="*/ 9525 w 681037"/>
              <a:gd name="connsiteY8" fmla="*/ 711994 h 969169"/>
              <a:gd name="connsiteX9" fmla="*/ 28575 w 681037"/>
              <a:gd name="connsiteY9" fmla="*/ 692944 h 969169"/>
              <a:gd name="connsiteX10" fmla="*/ 78581 w 681037"/>
              <a:gd name="connsiteY10" fmla="*/ 659606 h 969169"/>
              <a:gd name="connsiteX11" fmla="*/ 133350 w 681037"/>
              <a:gd name="connsiteY11" fmla="*/ 631031 h 969169"/>
              <a:gd name="connsiteX12" fmla="*/ 180975 w 681037"/>
              <a:gd name="connsiteY12" fmla="*/ 607219 h 969169"/>
              <a:gd name="connsiteX13" fmla="*/ 202406 w 681037"/>
              <a:gd name="connsiteY13" fmla="*/ 592931 h 969169"/>
              <a:gd name="connsiteX14" fmla="*/ 252412 w 681037"/>
              <a:gd name="connsiteY14" fmla="*/ 547687 h 969169"/>
              <a:gd name="connsiteX15" fmla="*/ 319087 w 681037"/>
              <a:gd name="connsiteY15" fmla="*/ 476250 h 969169"/>
              <a:gd name="connsiteX16" fmla="*/ 440531 w 681037"/>
              <a:gd name="connsiteY16" fmla="*/ 323850 h 969169"/>
              <a:gd name="connsiteX17" fmla="*/ 531019 w 681037"/>
              <a:gd name="connsiteY17" fmla="*/ 185737 h 969169"/>
              <a:gd name="connsiteX18" fmla="*/ 588169 w 681037"/>
              <a:gd name="connsiteY18" fmla="*/ 88106 h 969169"/>
              <a:gd name="connsiteX19" fmla="*/ 621506 w 681037"/>
              <a:gd name="connsiteY19" fmla="*/ 26194 h 969169"/>
              <a:gd name="connsiteX20" fmla="*/ 631031 w 681037"/>
              <a:gd name="connsiteY20" fmla="*/ 9525 h 969169"/>
              <a:gd name="connsiteX21" fmla="*/ 642937 w 681037"/>
              <a:gd name="connsiteY21" fmla="*/ 0 h 969169"/>
              <a:gd name="connsiteX22" fmla="*/ 654844 w 681037"/>
              <a:gd name="connsiteY22" fmla="*/ 2381 h 969169"/>
              <a:gd name="connsiteX23" fmla="*/ 666750 w 681037"/>
              <a:gd name="connsiteY23" fmla="*/ 14287 h 969169"/>
              <a:gd name="connsiteX24" fmla="*/ 673894 w 681037"/>
              <a:gd name="connsiteY24" fmla="*/ 35719 h 969169"/>
              <a:gd name="connsiteX25" fmla="*/ 681037 w 681037"/>
              <a:gd name="connsiteY25" fmla="*/ 64294 h 969169"/>
              <a:gd name="connsiteX26" fmla="*/ 676275 w 681037"/>
              <a:gd name="connsiteY26" fmla="*/ 83344 h 969169"/>
              <a:gd name="connsiteX27" fmla="*/ 611981 w 681037"/>
              <a:gd name="connsiteY27" fmla="*/ 252412 h 969169"/>
              <a:gd name="connsiteX28" fmla="*/ 571500 w 681037"/>
              <a:gd name="connsiteY28" fmla="*/ 371475 h 969169"/>
              <a:gd name="connsiteX29" fmla="*/ 550069 w 681037"/>
              <a:gd name="connsiteY29" fmla="*/ 442912 h 969169"/>
              <a:gd name="connsiteX30" fmla="*/ 531019 w 681037"/>
              <a:gd name="connsiteY30" fmla="*/ 490537 h 969169"/>
              <a:gd name="connsiteX31" fmla="*/ 511969 w 681037"/>
              <a:gd name="connsiteY31" fmla="*/ 559594 h 969169"/>
              <a:gd name="connsiteX32" fmla="*/ 502444 w 681037"/>
              <a:gd name="connsiteY32" fmla="*/ 616744 h 969169"/>
              <a:gd name="connsiteX33" fmla="*/ 502444 w 681037"/>
              <a:gd name="connsiteY33" fmla="*/ 647700 h 969169"/>
              <a:gd name="connsiteX34" fmla="*/ 507206 w 681037"/>
              <a:gd name="connsiteY34" fmla="*/ 681037 h 969169"/>
              <a:gd name="connsiteX35" fmla="*/ 519112 w 681037"/>
              <a:gd name="connsiteY35" fmla="*/ 709612 h 969169"/>
              <a:gd name="connsiteX36" fmla="*/ 538162 w 681037"/>
              <a:gd name="connsiteY36" fmla="*/ 735806 h 969169"/>
              <a:gd name="connsiteX37" fmla="*/ 561975 w 681037"/>
              <a:gd name="connsiteY37" fmla="*/ 757237 h 969169"/>
              <a:gd name="connsiteX38" fmla="*/ 600075 w 681037"/>
              <a:gd name="connsiteY38" fmla="*/ 781050 h 969169"/>
              <a:gd name="connsiteX0" fmla="*/ 561975 w 681037"/>
              <a:gd name="connsiteY0" fmla="*/ 757237 h 969169"/>
              <a:gd name="connsiteX1" fmla="*/ 307181 w 681037"/>
              <a:gd name="connsiteY1" fmla="*/ 969169 h 969169"/>
              <a:gd name="connsiteX2" fmla="*/ 185737 w 681037"/>
              <a:gd name="connsiteY2" fmla="*/ 923925 h 969169"/>
              <a:gd name="connsiteX3" fmla="*/ 100012 w 681037"/>
              <a:gd name="connsiteY3" fmla="*/ 876300 h 969169"/>
              <a:gd name="connsiteX4" fmla="*/ 40481 w 681037"/>
              <a:gd name="connsiteY4" fmla="*/ 823912 h 969169"/>
              <a:gd name="connsiteX5" fmla="*/ 14287 w 681037"/>
              <a:gd name="connsiteY5" fmla="*/ 792956 h 969169"/>
              <a:gd name="connsiteX6" fmla="*/ 2381 w 681037"/>
              <a:gd name="connsiteY6" fmla="*/ 766762 h 969169"/>
              <a:gd name="connsiteX7" fmla="*/ 0 w 681037"/>
              <a:gd name="connsiteY7" fmla="*/ 742950 h 969169"/>
              <a:gd name="connsiteX8" fmla="*/ 9525 w 681037"/>
              <a:gd name="connsiteY8" fmla="*/ 711994 h 969169"/>
              <a:gd name="connsiteX9" fmla="*/ 28575 w 681037"/>
              <a:gd name="connsiteY9" fmla="*/ 692944 h 969169"/>
              <a:gd name="connsiteX10" fmla="*/ 78581 w 681037"/>
              <a:gd name="connsiteY10" fmla="*/ 659606 h 969169"/>
              <a:gd name="connsiteX11" fmla="*/ 133350 w 681037"/>
              <a:gd name="connsiteY11" fmla="*/ 631031 h 969169"/>
              <a:gd name="connsiteX12" fmla="*/ 180975 w 681037"/>
              <a:gd name="connsiteY12" fmla="*/ 607219 h 969169"/>
              <a:gd name="connsiteX13" fmla="*/ 202406 w 681037"/>
              <a:gd name="connsiteY13" fmla="*/ 592931 h 969169"/>
              <a:gd name="connsiteX14" fmla="*/ 252412 w 681037"/>
              <a:gd name="connsiteY14" fmla="*/ 547687 h 969169"/>
              <a:gd name="connsiteX15" fmla="*/ 319087 w 681037"/>
              <a:gd name="connsiteY15" fmla="*/ 476250 h 969169"/>
              <a:gd name="connsiteX16" fmla="*/ 440531 w 681037"/>
              <a:gd name="connsiteY16" fmla="*/ 323850 h 969169"/>
              <a:gd name="connsiteX17" fmla="*/ 531019 w 681037"/>
              <a:gd name="connsiteY17" fmla="*/ 185737 h 969169"/>
              <a:gd name="connsiteX18" fmla="*/ 588169 w 681037"/>
              <a:gd name="connsiteY18" fmla="*/ 88106 h 969169"/>
              <a:gd name="connsiteX19" fmla="*/ 621506 w 681037"/>
              <a:gd name="connsiteY19" fmla="*/ 26194 h 969169"/>
              <a:gd name="connsiteX20" fmla="*/ 631031 w 681037"/>
              <a:gd name="connsiteY20" fmla="*/ 9525 h 969169"/>
              <a:gd name="connsiteX21" fmla="*/ 642937 w 681037"/>
              <a:gd name="connsiteY21" fmla="*/ 0 h 969169"/>
              <a:gd name="connsiteX22" fmla="*/ 654844 w 681037"/>
              <a:gd name="connsiteY22" fmla="*/ 2381 h 969169"/>
              <a:gd name="connsiteX23" fmla="*/ 666750 w 681037"/>
              <a:gd name="connsiteY23" fmla="*/ 14287 h 969169"/>
              <a:gd name="connsiteX24" fmla="*/ 673894 w 681037"/>
              <a:gd name="connsiteY24" fmla="*/ 35719 h 969169"/>
              <a:gd name="connsiteX25" fmla="*/ 681037 w 681037"/>
              <a:gd name="connsiteY25" fmla="*/ 64294 h 969169"/>
              <a:gd name="connsiteX26" fmla="*/ 676275 w 681037"/>
              <a:gd name="connsiteY26" fmla="*/ 83344 h 969169"/>
              <a:gd name="connsiteX27" fmla="*/ 611981 w 681037"/>
              <a:gd name="connsiteY27" fmla="*/ 252412 h 969169"/>
              <a:gd name="connsiteX28" fmla="*/ 571500 w 681037"/>
              <a:gd name="connsiteY28" fmla="*/ 371475 h 969169"/>
              <a:gd name="connsiteX29" fmla="*/ 550069 w 681037"/>
              <a:gd name="connsiteY29" fmla="*/ 442912 h 969169"/>
              <a:gd name="connsiteX30" fmla="*/ 531019 w 681037"/>
              <a:gd name="connsiteY30" fmla="*/ 490537 h 969169"/>
              <a:gd name="connsiteX31" fmla="*/ 511969 w 681037"/>
              <a:gd name="connsiteY31" fmla="*/ 559594 h 969169"/>
              <a:gd name="connsiteX32" fmla="*/ 502444 w 681037"/>
              <a:gd name="connsiteY32" fmla="*/ 616744 h 969169"/>
              <a:gd name="connsiteX33" fmla="*/ 502444 w 681037"/>
              <a:gd name="connsiteY33" fmla="*/ 647700 h 969169"/>
              <a:gd name="connsiteX34" fmla="*/ 507206 w 681037"/>
              <a:gd name="connsiteY34" fmla="*/ 681037 h 969169"/>
              <a:gd name="connsiteX35" fmla="*/ 519112 w 681037"/>
              <a:gd name="connsiteY35" fmla="*/ 709612 h 969169"/>
              <a:gd name="connsiteX36" fmla="*/ 538162 w 681037"/>
              <a:gd name="connsiteY36" fmla="*/ 735806 h 969169"/>
              <a:gd name="connsiteX37" fmla="*/ 561975 w 681037"/>
              <a:gd name="connsiteY37" fmla="*/ 757237 h 969169"/>
              <a:gd name="connsiteX0" fmla="*/ 561975 w 681037"/>
              <a:gd name="connsiteY0" fmla="*/ 757237 h 923925"/>
              <a:gd name="connsiteX1" fmla="*/ 185737 w 681037"/>
              <a:gd name="connsiteY1" fmla="*/ 923925 h 923925"/>
              <a:gd name="connsiteX2" fmla="*/ 100012 w 681037"/>
              <a:gd name="connsiteY2" fmla="*/ 876300 h 923925"/>
              <a:gd name="connsiteX3" fmla="*/ 40481 w 681037"/>
              <a:gd name="connsiteY3" fmla="*/ 823912 h 923925"/>
              <a:gd name="connsiteX4" fmla="*/ 14287 w 681037"/>
              <a:gd name="connsiteY4" fmla="*/ 792956 h 923925"/>
              <a:gd name="connsiteX5" fmla="*/ 2381 w 681037"/>
              <a:gd name="connsiteY5" fmla="*/ 766762 h 923925"/>
              <a:gd name="connsiteX6" fmla="*/ 0 w 681037"/>
              <a:gd name="connsiteY6" fmla="*/ 742950 h 923925"/>
              <a:gd name="connsiteX7" fmla="*/ 9525 w 681037"/>
              <a:gd name="connsiteY7" fmla="*/ 711994 h 923925"/>
              <a:gd name="connsiteX8" fmla="*/ 28575 w 681037"/>
              <a:gd name="connsiteY8" fmla="*/ 692944 h 923925"/>
              <a:gd name="connsiteX9" fmla="*/ 78581 w 681037"/>
              <a:gd name="connsiteY9" fmla="*/ 659606 h 923925"/>
              <a:gd name="connsiteX10" fmla="*/ 133350 w 681037"/>
              <a:gd name="connsiteY10" fmla="*/ 631031 h 923925"/>
              <a:gd name="connsiteX11" fmla="*/ 180975 w 681037"/>
              <a:gd name="connsiteY11" fmla="*/ 607219 h 923925"/>
              <a:gd name="connsiteX12" fmla="*/ 202406 w 681037"/>
              <a:gd name="connsiteY12" fmla="*/ 592931 h 923925"/>
              <a:gd name="connsiteX13" fmla="*/ 252412 w 681037"/>
              <a:gd name="connsiteY13" fmla="*/ 547687 h 923925"/>
              <a:gd name="connsiteX14" fmla="*/ 319087 w 681037"/>
              <a:gd name="connsiteY14" fmla="*/ 476250 h 923925"/>
              <a:gd name="connsiteX15" fmla="*/ 440531 w 681037"/>
              <a:gd name="connsiteY15" fmla="*/ 323850 h 923925"/>
              <a:gd name="connsiteX16" fmla="*/ 531019 w 681037"/>
              <a:gd name="connsiteY16" fmla="*/ 185737 h 923925"/>
              <a:gd name="connsiteX17" fmla="*/ 588169 w 681037"/>
              <a:gd name="connsiteY17" fmla="*/ 88106 h 923925"/>
              <a:gd name="connsiteX18" fmla="*/ 621506 w 681037"/>
              <a:gd name="connsiteY18" fmla="*/ 26194 h 923925"/>
              <a:gd name="connsiteX19" fmla="*/ 631031 w 681037"/>
              <a:gd name="connsiteY19" fmla="*/ 9525 h 923925"/>
              <a:gd name="connsiteX20" fmla="*/ 642937 w 681037"/>
              <a:gd name="connsiteY20" fmla="*/ 0 h 923925"/>
              <a:gd name="connsiteX21" fmla="*/ 654844 w 681037"/>
              <a:gd name="connsiteY21" fmla="*/ 2381 h 923925"/>
              <a:gd name="connsiteX22" fmla="*/ 666750 w 681037"/>
              <a:gd name="connsiteY22" fmla="*/ 14287 h 923925"/>
              <a:gd name="connsiteX23" fmla="*/ 673894 w 681037"/>
              <a:gd name="connsiteY23" fmla="*/ 35719 h 923925"/>
              <a:gd name="connsiteX24" fmla="*/ 681037 w 681037"/>
              <a:gd name="connsiteY24" fmla="*/ 64294 h 923925"/>
              <a:gd name="connsiteX25" fmla="*/ 676275 w 681037"/>
              <a:gd name="connsiteY25" fmla="*/ 83344 h 923925"/>
              <a:gd name="connsiteX26" fmla="*/ 611981 w 681037"/>
              <a:gd name="connsiteY26" fmla="*/ 252412 h 923925"/>
              <a:gd name="connsiteX27" fmla="*/ 571500 w 681037"/>
              <a:gd name="connsiteY27" fmla="*/ 371475 h 923925"/>
              <a:gd name="connsiteX28" fmla="*/ 550069 w 681037"/>
              <a:gd name="connsiteY28" fmla="*/ 442912 h 923925"/>
              <a:gd name="connsiteX29" fmla="*/ 531019 w 681037"/>
              <a:gd name="connsiteY29" fmla="*/ 490537 h 923925"/>
              <a:gd name="connsiteX30" fmla="*/ 511969 w 681037"/>
              <a:gd name="connsiteY30" fmla="*/ 559594 h 923925"/>
              <a:gd name="connsiteX31" fmla="*/ 502444 w 681037"/>
              <a:gd name="connsiteY31" fmla="*/ 616744 h 923925"/>
              <a:gd name="connsiteX32" fmla="*/ 502444 w 681037"/>
              <a:gd name="connsiteY32" fmla="*/ 647700 h 923925"/>
              <a:gd name="connsiteX33" fmla="*/ 507206 w 681037"/>
              <a:gd name="connsiteY33" fmla="*/ 681037 h 923925"/>
              <a:gd name="connsiteX34" fmla="*/ 519112 w 681037"/>
              <a:gd name="connsiteY34" fmla="*/ 709612 h 923925"/>
              <a:gd name="connsiteX35" fmla="*/ 538162 w 681037"/>
              <a:gd name="connsiteY35" fmla="*/ 735806 h 923925"/>
              <a:gd name="connsiteX36" fmla="*/ 561975 w 681037"/>
              <a:gd name="connsiteY36" fmla="*/ 757237 h 923925"/>
              <a:gd name="connsiteX0" fmla="*/ 561975 w 681037"/>
              <a:gd name="connsiteY0" fmla="*/ 757237 h 876300"/>
              <a:gd name="connsiteX1" fmla="*/ 100012 w 681037"/>
              <a:gd name="connsiteY1" fmla="*/ 876300 h 876300"/>
              <a:gd name="connsiteX2" fmla="*/ 40481 w 681037"/>
              <a:gd name="connsiteY2" fmla="*/ 823912 h 876300"/>
              <a:gd name="connsiteX3" fmla="*/ 14287 w 681037"/>
              <a:gd name="connsiteY3" fmla="*/ 792956 h 876300"/>
              <a:gd name="connsiteX4" fmla="*/ 2381 w 681037"/>
              <a:gd name="connsiteY4" fmla="*/ 766762 h 876300"/>
              <a:gd name="connsiteX5" fmla="*/ 0 w 681037"/>
              <a:gd name="connsiteY5" fmla="*/ 742950 h 876300"/>
              <a:gd name="connsiteX6" fmla="*/ 9525 w 681037"/>
              <a:gd name="connsiteY6" fmla="*/ 711994 h 876300"/>
              <a:gd name="connsiteX7" fmla="*/ 28575 w 681037"/>
              <a:gd name="connsiteY7" fmla="*/ 692944 h 876300"/>
              <a:gd name="connsiteX8" fmla="*/ 78581 w 681037"/>
              <a:gd name="connsiteY8" fmla="*/ 659606 h 876300"/>
              <a:gd name="connsiteX9" fmla="*/ 133350 w 681037"/>
              <a:gd name="connsiteY9" fmla="*/ 631031 h 876300"/>
              <a:gd name="connsiteX10" fmla="*/ 180975 w 681037"/>
              <a:gd name="connsiteY10" fmla="*/ 607219 h 876300"/>
              <a:gd name="connsiteX11" fmla="*/ 202406 w 681037"/>
              <a:gd name="connsiteY11" fmla="*/ 592931 h 876300"/>
              <a:gd name="connsiteX12" fmla="*/ 252412 w 681037"/>
              <a:gd name="connsiteY12" fmla="*/ 547687 h 876300"/>
              <a:gd name="connsiteX13" fmla="*/ 319087 w 681037"/>
              <a:gd name="connsiteY13" fmla="*/ 476250 h 876300"/>
              <a:gd name="connsiteX14" fmla="*/ 440531 w 681037"/>
              <a:gd name="connsiteY14" fmla="*/ 323850 h 876300"/>
              <a:gd name="connsiteX15" fmla="*/ 531019 w 681037"/>
              <a:gd name="connsiteY15" fmla="*/ 185737 h 876300"/>
              <a:gd name="connsiteX16" fmla="*/ 588169 w 681037"/>
              <a:gd name="connsiteY16" fmla="*/ 88106 h 876300"/>
              <a:gd name="connsiteX17" fmla="*/ 621506 w 681037"/>
              <a:gd name="connsiteY17" fmla="*/ 26194 h 876300"/>
              <a:gd name="connsiteX18" fmla="*/ 631031 w 681037"/>
              <a:gd name="connsiteY18" fmla="*/ 9525 h 876300"/>
              <a:gd name="connsiteX19" fmla="*/ 642937 w 681037"/>
              <a:gd name="connsiteY19" fmla="*/ 0 h 876300"/>
              <a:gd name="connsiteX20" fmla="*/ 654844 w 681037"/>
              <a:gd name="connsiteY20" fmla="*/ 2381 h 876300"/>
              <a:gd name="connsiteX21" fmla="*/ 666750 w 681037"/>
              <a:gd name="connsiteY21" fmla="*/ 14287 h 876300"/>
              <a:gd name="connsiteX22" fmla="*/ 673894 w 681037"/>
              <a:gd name="connsiteY22" fmla="*/ 35719 h 876300"/>
              <a:gd name="connsiteX23" fmla="*/ 681037 w 681037"/>
              <a:gd name="connsiteY23" fmla="*/ 64294 h 876300"/>
              <a:gd name="connsiteX24" fmla="*/ 676275 w 681037"/>
              <a:gd name="connsiteY24" fmla="*/ 83344 h 876300"/>
              <a:gd name="connsiteX25" fmla="*/ 611981 w 681037"/>
              <a:gd name="connsiteY25" fmla="*/ 252412 h 876300"/>
              <a:gd name="connsiteX26" fmla="*/ 571500 w 681037"/>
              <a:gd name="connsiteY26" fmla="*/ 371475 h 876300"/>
              <a:gd name="connsiteX27" fmla="*/ 550069 w 681037"/>
              <a:gd name="connsiteY27" fmla="*/ 442912 h 876300"/>
              <a:gd name="connsiteX28" fmla="*/ 531019 w 681037"/>
              <a:gd name="connsiteY28" fmla="*/ 490537 h 876300"/>
              <a:gd name="connsiteX29" fmla="*/ 511969 w 681037"/>
              <a:gd name="connsiteY29" fmla="*/ 559594 h 876300"/>
              <a:gd name="connsiteX30" fmla="*/ 502444 w 681037"/>
              <a:gd name="connsiteY30" fmla="*/ 616744 h 876300"/>
              <a:gd name="connsiteX31" fmla="*/ 502444 w 681037"/>
              <a:gd name="connsiteY31" fmla="*/ 647700 h 876300"/>
              <a:gd name="connsiteX32" fmla="*/ 507206 w 681037"/>
              <a:gd name="connsiteY32" fmla="*/ 681037 h 876300"/>
              <a:gd name="connsiteX33" fmla="*/ 519112 w 681037"/>
              <a:gd name="connsiteY33" fmla="*/ 709612 h 876300"/>
              <a:gd name="connsiteX34" fmla="*/ 538162 w 681037"/>
              <a:gd name="connsiteY34" fmla="*/ 735806 h 876300"/>
              <a:gd name="connsiteX35" fmla="*/ 561975 w 681037"/>
              <a:gd name="connsiteY35" fmla="*/ 757237 h 876300"/>
              <a:gd name="connsiteX0" fmla="*/ 561975 w 681037"/>
              <a:gd name="connsiteY0" fmla="*/ 757237 h 823912"/>
              <a:gd name="connsiteX1" fmla="*/ 40481 w 681037"/>
              <a:gd name="connsiteY1" fmla="*/ 823912 h 823912"/>
              <a:gd name="connsiteX2" fmla="*/ 14287 w 681037"/>
              <a:gd name="connsiteY2" fmla="*/ 792956 h 823912"/>
              <a:gd name="connsiteX3" fmla="*/ 2381 w 681037"/>
              <a:gd name="connsiteY3" fmla="*/ 766762 h 823912"/>
              <a:gd name="connsiteX4" fmla="*/ 0 w 681037"/>
              <a:gd name="connsiteY4" fmla="*/ 742950 h 823912"/>
              <a:gd name="connsiteX5" fmla="*/ 9525 w 681037"/>
              <a:gd name="connsiteY5" fmla="*/ 711994 h 823912"/>
              <a:gd name="connsiteX6" fmla="*/ 28575 w 681037"/>
              <a:gd name="connsiteY6" fmla="*/ 692944 h 823912"/>
              <a:gd name="connsiteX7" fmla="*/ 78581 w 681037"/>
              <a:gd name="connsiteY7" fmla="*/ 659606 h 823912"/>
              <a:gd name="connsiteX8" fmla="*/ 133350 w 681037"/>
              <a:gd name="connsiteY8" fmla="*/ 631031 h 823912"/>
              <a:gd name="connsiteX9" fmla="*/ 180975 w 681037"/>
              <a:gd name="connsiteY9" fmla="*/ 607219 h 823912"/>
              <a:gd name="connsiteX10" fmla="*/ 202406 w 681037"/>
              <a:gd name="connsiteY10" fmla="*/ 592931 h 823912"/>
              <a:gd name="connsiteX11" fmla="*/ 252412 w 681037"/>
              <a:gd name="connsiteY11" fmla="*/ 547687 h 823912"/>
              <a:gd name="connsiteX12" fmla="*/ 319087 w 681037"/>
              <a:gd name="connsiteY12" fmla="*/ 476250 h 823912"/>
              <a:gd name="connsiteX13" fmla="*/ 440531 w 681037"/>
              <a:gd name="connsiteY13" fmla="*/ 323850 h 823912"/>
              <a:gd name="connsiteX14" fmla="*/ 531019 w 681037"/>
              <a:gd name="connsiteY14" fmla="*/ 185737 h 823912"/>
              <a:gd name="connsiteX15" fmla="*/ 588169 w 681037"/>
              <a:gd name="connsiteY15" fmla="*/ 88106 h 823912"/>
              <a:gd name="connsiteX16" fmla="*/ 621506 w 681037"/>
              <a:gd name="connsiteY16" fmla="*/ 26194 h 823912"/>
              <a:gd name="connsiteX17" fmla="*/ 631031 w 681037"/>
              <a:gd name="connsiteY17" fmla="*/ 9525 h 823912"/>
              <a:gd name="connsiteX18" fmla="*/ 642937 w 681037"/>
              <a:gd name="connsiteY18" fmla="*/ 0 h 823912"/>
              <a:gd name="connsiteX19" fmla="*/ 654844 w 681037"/>
              <a:gd name="connsiteY19" fmla="*/ 2381 h 823912"/>
              <a:gd name="connsiteX20" fmla="*/ 666750 w 681037"/>
              <a:gd name="connsiteY20" fmla="*/ 14287 h 823912"/>
              <a:gd name="connsiteX21" fmla="*/ 673894 w 681037"/>
              <a:gd name="connsiteY21" fmla="*/ 35719 h 823912"/>
              <a:gd name="connsiteX22" fmla="*/ 681037 w 681037"/>
              <a:gd name="connsiteY22" fmla="*/ 64294 h 823912"/>
              <a:gd name="connsiteX23" fmla="*/ 676275 w 681037"/>
              <a:gd name="connsiteY23" fmla="*/ 83344 h 823912"/>
              <a:gd name="connsiteX24" fmla="*/ 611981 w 681037"/>
              <a:gd name="connsiteY24" fmla="*/ 252412 h 823912"/>
              <a:gd name="connsiteX25" fmla="*/ 571500 w 681037"/>
              <a:gd name="connsiteY25" fmla="*/ 371475 h 823912"/>
              <a:gd name="connsiteX26" fmla="*/ 550069 w 681037"/>
              <a:gd name="connsiteY26" fmla="*/ 442912 h 823912"/>
              <a:gd name="connsiteX27" fmla="*/ 531019 w 681037"/>
              <a:gd name="connsiteY27" fmla="*/ 490537 h 823912"/>
              <a:gd name="connsiteX28" fmla="*/ 511969 w 681037"/>
              <a:gd name="connsiteY28" fmla="*/ 559594 h 823912"/>
              <a:gd name="connsiteX29" fmla="*/ 502444 w 681037"/>
              <a:gd name="connsiteY29" fmla="*/ 616744 h 823912"/>
              <a:gd name="connsiteX30" fmla="*/ 502444 w 681037"/>
              <a:gd name="connsiteY30" fmla="*/ 647700 h 823912"/>
              <a:gd name="connsiteX31" fmla="*/ 507206 w 681037"/>
              <a:gd name="connsiteY31" fmla="*/ 681037 h 823912"/>
              <a:gd name="connsiteX32" fmla="*/ 519112 w 681037"/>
              <a:gd name="connsiteY32" fmla="*/ 709612 h 823912"/>
              <a:gd name="connsiteX33" fmla="*/ 538162 w 681037"/>
              <a:gd name="connsiteY33" fmla="*/ 735806 h 823912"/>
              <a:gd name="connsiteX34" fmla="*/ 561975 w 681037"/>
              <a:gd name="connsiteY34" fmla="*/ 757237 h 823912"/>
              <a:gd name="connsiteX0" fmla="*/ 561975 w 681037"/>
              <a:gd name="connsiteY0" fmla="*/ 757237 h 792956"/>
              <a:gd name="connsiteX1" fmla="*/ 14287 w 681037"/>
              <a:gd name="connsiteY1" fmla="*/ 792956 h 792956"/>
              <a:gd name="connsiteX2" fmla="*/ 2381 w 681037"/>
              <a:gd name="connsiteY2" fmla="*/ 766762 h 792956"/>
              <a:gd name="connsiteX3" fmla="*/ 0 w 681037"/>
              <a:gd name="connsiteY3" fmla="*/ 742950 h 792956"/>
              <a:gd name="connsiteX4" fmla="*/ 9525 w 681037"/>
              <a:gd name="connsiteY4" fmla="*/ 711994 h 792956"/>
              <a:gd name="connsiteX5" fmla="*/ 28575 w 681037"/>
              <a:gd name="connsiteY5" fmla="*/ 692944 h 792956"/>
              <a:gd name="connsiteX6" fmla="*/ 78581 w 681037"/>
              <a:gd name="connsiteY6" fmla="*/ 659606 h 792956"/>
              <a:gd name="connsiteX7" fmla="*/ 133350 w 681037"/>
              <a:gd name="connsiteY7" fmla="*/ 631031 h 792956"/>
              <a:gd name="connsiteX8" fmla="*/ 180975 w 681037"/>
              <a:gd name="connsiteY8" fmla="*/ 607219 h 792956"/>
              <a:gd name="connsiteX9" fmla="*/ 202406 w 681037"/>
              <a:gd name="connsiteY9" fmla="*/ 592931 h 792956"/>
              <a:gd name="connsiteX10" fmla="*/ 252412 w 681037"/>
              <a:gd name="connsiteY10" fmla="*/ 547687 h 792956"/>
              <a:gd name="connsiteX11" fmla="*/ 319087 w 681037"/>
              <a:gd name="connsiteY11" fmla="*/ 476250 h 792956"/>
              <a:gd name="connsiteX12" fmla="*/ 440531 w 681037"/>
              <a:gd name="connsiteY12" fmla="*/ 323850 h 792956"/>
              <a:gd name="connsiteX13" fmla="*/ 531019 w 681037"/>
              <a:gd name="connsiteY13" fmla="*/ 185737 h 792956"/>
              <a:gd name="connsiteX14" fmla="*/ 588169 w 681037"/>
              <a:gd name="connsiteY14" fmla="*/ 88106 h 792956"/>
              <a:gd name="connsiteX15" fmla="*/ 621506 w 681037"/>
              <a:gd name="connsiteY15" fmla="*/ 26194 h 792956"/>
              <a:gd name="connsiteX16" fmla="*/ 631031 w 681037"/>
              <a:gd name="connsiteY16" fmla="*/ 9525 h 792956"/>
              <a:gd name="connsiteX17" fmla="*/ 642937 w 681037"/>
              <a:gd name="connsiteY17" fmla="*/ 0 h 792956"/>
              <a:gd name="connsiteX18" fmla="*/ 654844 w 681037"/>
              <a:gd name="connsiteY18" fmla="*/ 2381 h 792956"/>
              <a:gd name="connsiteX19" fmla="*/ 666750 w 681037"/>
              <a:gd name="connsiteY19" fmla="*/ 14287 h 792956"/>
              <a:gd name="connsiteX20" fmla="*/ 673894 w 681037"/>
              <a:gd name="connsiteY20" fmla="*/ 35719 h 792956"/>
              <a:gd name="connsiteX21" fmla="*/ 681037 w 681037"/>
              <a:gd name="connsiteY21" fmla="*/ 64294 h 792956"/>
              <a:gd name="connsiteX22" fmla="*/ 676275 w 681037"/>
              <a:gd name="connsiteY22" fmla="*/ 83344 h 792956"/>
              <a:gd name="connsiteX23" fmla="*/ 611981 w 681037"/>
              <a:gd name="connsiteY23" fmla="*/ 252412 h 792956"/>
              <a:gd name="connsiteX24" fmla="*/ 571500 w 681037"/>
              <a:gd name="connsiteY24" fmla="*/ 371475 h 792956"/>
              <a:gd name="connsiteX25" fmla="*/ 550069 w 681037"/>
              <a:gd name="connsiteY25" fmla="*/ 442912 h 792956"/>
              <a:gd name="connsiteX26" fmla="*/ 531019 w 681037"/>
              <a:gd name="connsiteY26" fmla="*/ 490537 h 792956"/>
              <a:gd name="connsiteX27" fmla="*/ 511969 w 681037"/>
              <a:gd name="connsiteY27" fmla="*/ 559594 h 792956"/>
              <a:gd name="connsiteX28" fmla="*/ 502444 w 681037"/>
              <a:gd name="connsiteY28" fmla="*/ 616744 h 792956"/>
              <a:gd name="connsiteX29" fmla="*/ 502444 w 681037"/>
              <a:gd name="connsiteY29" fmla="*/ 647700 h 792956"/>
              <a:gd name="connsiteX30" fmla="*/ 507206 w 681037"/>
              <a:gd name="connsiteY30" fmla="*/ 681037 h 792956"/>
              <a:gd name="connsiteX31" fmla="*/ 519112 w 681037"/>
              <a:gd name="connsiteY31" fmla="*/ 709612 h 792956"/>
              <a:gd name="connsiteX32" fmla="*/ 538162 w 681037"/>
              <a:gd name="connsiteY32" fmla="*/ 735806 h 792956"/>
              <a:gd name="connsiteX33" fmla="*/ 561975 w 681037"/>
              <a:gd name="connsiteY33" fmla="*/ 757237 h 792956"/>
              <a:gd name="connsiteX0" fmla="*/ 561975 w 681037"/>
              <a:gd name="connsiteY0" fmla="*/ 757237 h 766762"/>
              <a:gd name="connsiteX1" fmla="*/ 2381 w 681037"/>
              <a:gd name="connsiteY1" fmla="*/ 766762 h 766762"/>
              <a:gd name="connsiteX2" fmla="*/ 0 w 681037"/>
              <a:gd name="connsiteY2" fmla="*/ 742950 h 766762"/>
              <a:gd name="connsiteX3" fmla="*/ 9525 w 681037"/>
              <a:gd name="connsiteY3" fmla="*/ 711994 h 766762"/>
              <a:gd name="connsiteX4" fmla="*/ 28575 w 681037"/>
              <a:gd name="connsiteY4" fmla="*/ 692944 h 766762"/>
              <a:gd name="connsiteX5" fmla="*/ 78581 w 681037"/>
              <a:gd name="connsiteY5" fmla="*/ 659606 h 766762"/>
              <a:gd name="connsiteX6" fmla="*/ 133350 w 681037"/>
              <a:gd name="connsiteY6" fmla="*/ 631031 h 766762"/>
              <a:gd name="connsiteX7" fmla="*/ 180975 w 681037"/>
              <a:gd name="connsiteY7" fmla="*/ 607219 h 766762"/>
              <a:gd name="connsiteX8" fmla="*/ 202406 w 681037"/>
              <a:gd name="connsiteY8" fmla="*/ 592931 h 766762"/>
              <a:gd name="connsiteX9" fmla="*/ 252412 w 681037"/>
              <a:gd name="connsiteY9" fmla="*/ 547687 h 766762"/>
              <a:gd name="connsiteX10" fmla="*/ 319087 w 681037"/>
              <a:gd name="connsiteY10" fmla="*/ 476250 h 766762"/>
              <a:gd name="connsiteX11" fmla="*/ 440531 w 681037"/>
              <a:gd name="connsiteY11" fmla="*/ 323850 h 766762"/>
              <a:gd name="connsiteX12" fmla="*/ 531019 w 681037"/>
              <a:gd name="connsiteY12" fmla="*/ 185737 h 766762"/>
              <a:gd name="connsiteX13" fmla="*/ 588169 w 681037"/>
              <a:gd name="connsiteY13" fmla="*/ 88106 h 766762"/>
              <a:gd name="connsiteX14" fmla="*/ 621506 w 681037"/>
              <a:gd name="connsiteY14" fmla="*/ 26194 h 766762"/>
              <a:gd name="connsiteX15" fmla="*/ 631031 w 681037"/>
              <a:gd name="connsiteY15" fmla="*/ 9525 h 766762"/>
              <a:gd name="connsiteX16" fmla="*/ 642937 w 681037"/>
              <a:gd name="connsiteY16" fmla="*/ 0 h 766762"/>
              <a:gd name="connsiteX17" fmla="*/ 654844 w 681037"/>
              <a:gd name="connsiteY17" fmla="*/ 2381 h 766762"/>
              <a:gd name="connsiteX18" fmla="*/ 666750 w 681037"/>
              <a:gd name="connsiteY18" fmla="*/ 14287 h 766762"/>
              <a:gd name="connsiteX19" fmla="*/ 673894 w 681037"/>
              <a:gd name="connsiteY19" fmla="*/ 35719 h 766762"/>
              <a:gd name="connsiteX20" fmla="*/ 681037 w 681037"/>
              <a:gd name="connsiteY20" fmla="*/ 64294 h 766762"/>
              <a:gd name="connsiteX21" fmla="*/ 676275 w 681037"/>
              <a:gd name="connsiteY21" fmla="*/ 83344 h 766762"/>
              <a:gd name="connsiteX22" fmla="*/ 611981 w 681037"/>
              <a:gd name="connsiteY22" fmla="*/ 252412 h 766762"/>
              <a:gd name="connsiteX23" fmla="*/ 571500 w 681037"/>
              <a:gd name="connsiteY23" fmla="*/ 371475 h 766762"/>
              <a:gd name="connsiteX24" fmla="*/ 550069 w 681037"/>
              <a:gd name="connsiteY24" fmla="*/ 442912 h 766762"/>
              <a:gd name="connsiteX25" fmla="*/ 531019 w 681037"/>
              <a:gd name="connsiteY25" fmla="*/ 490537 h 766762"/>
              <a:gd name="connsiteX26" fmla="*/ 511969 w 681037"/>
              <a:gd name="connsiteY26" fmla="*/ 559594 h 766762"/>
              <a:gd name="connsiteX27" fmla="*/ 502444 w 681037"/>
              <a:gd name="connsiteY27" fmla="*/ 616744 h 766762"/>
              <a:gd name="connsiteX28" fmla="*/ 502444 w 681037"/>
              <a:gd name="connsiteY28" fmla="*/ 647700 h 766762"/>
              <a:gd name="connsiteX29" fmla="*/ 507206 w 681037"/>
              <a:gd name="connsiteY29" fmla="*/ 681037 h 766762"/>
              <a:gd name="connsiteX30" fmla="*/ 519112 w 681037"/>
              <a:gd name="connsiteY30" fmla="*/ 709612 h 766762"/>
              <a:gd name="connsiteX31" fmla="*/ 538162 w 681037"/>
              <a:gd name="connsiteY31" fmla="*/ 735806 h 766762"/>
              <a:gd name="connsiteX32" fmla="*/ 561975 w 681037"/>
              <a:gd name="connsiteY32" fmla="*/ 757237 h 766762"/>
              <a:gd name="connsiteX0" fmla="*/ 561975 w 681037"/>
              <a:gd name="connsiteY0" fmla="*/ 757237 h 757237"/>
              <a:gd name="connsiteX1" fmla="*/ 0 w 681037"/>
              <a:gd name="connsiteY1" fmla="*/ 742950 h 757237"/>
              <a:gd name="connsiteX2" fmla="*/ 9525 w 681037"/>
              <a:gd name="connsiteY2" fmla="*/ 711994 h 757237"/>
              <a:gd name="connsiteX3" fmla="*/ 28575 w 681037"/>
              <a:gd name="connsiteY3" fmla="*/ 692944 h 757237"/>
              <a:gd name="connsiteX4" fmla="*/ 78581 w 681037"/>
              <a:gd name="connsiteY4" fmla="*/ 659606 h 757237"/>
              <a:gd name="connsiteX5" fmla="*/ 133350 w 681037"/>
              <a:gd name="connsiteY5" fmla="*/ 631031 h 757237"/>
              <a:gd name="connsiteX6" fmla="*/ 180975 w 681037"/>
              <a:gd name="connsiteY6" fmla="*/ 607219 h 757237"/>
              <a:gd name="connsiteX7" fmla="*/ 202406 w 681037"/>
              <a:gd name="connsiteY7" fmla="*/ 592931 h 757237"/>
              <a:gd name="connsiteX8" fmla="*/ 252412 w 681037"/>
              <a:gd name="connsiteY8" fmla="*/ 547687 h 757237"/>
              <a:gd name="connsiteX9" fmla="*/ 319087 w 681037"/>
              <a:gd name="connsiteY9" fmla="*/ 476250 h 757237"/>
              <a:gd name="connsiteX10" fmla="*/ 440531 w 681037"/>
              <a:gd name="connsiteY10" fmla="*/ 323850 h 757237"/>
              <a:gd name="connsiteX11" fmla="*/ 531019 w 681037"/>
              <a:gd name="connsiteY11" fmla="*/ 185737 h 757237"/>
              <a:gd name="connsiteX12" fmla="*/ 588169 w 681037"/>
              <a:gd name="connsiteY12" fmla="*/ 88106 h 757237"/>
              <a:gd name="connsiteX13" fmla="*/ 621506 w 681037"/>
              <a:gd name="connsiteY13" fmla="*/ 26194 h 757237"/>
              <a:gd name="connsiteX14" fmla="*/ 631031 w 681037"/>
              <a:gd name="connsiteY14" fmla="*/ 9525 h 757237"/>
              <a:gd name="connsiteX15" fmla="*/ 642937 w 681037"/>
              <a:gd name="connsiteY15" fmla="*/ 0 h 757237"/>
              <a:gd name="connsiteX16" fmla="*/ 654844 w 681037"/>
              <a:gd name="connsiteY16" fmla="*/ 2381 h 757237"/>
              <a:gd name="connsiteX17" fmla="*/ 666750 w 681037"/>
              <a:gd name="connsiteY17" fmla="*/ 14287 h 757237"/>
              <a:gd name="connsiteX18" fmla="*/ 673894 w 681037"/>
              <a:gd name="connsiteY18" fmla="*/ 35719 h 757237"/>
              <a:gd name="connsiteX19" fmla="*/ 681037 w 681037"/>
              <a:gd name="connsiteY19" fmla="*/ 64294 h 757237"/>
              <a:gd name="connsiteX20" fmla="*/ 676275 w 681037"/>
              <a:gd name="connsiteY20" fmla="*/ 83344 h 757237"/>
              <a:gd name="connsiteX21" fmla="*/ 611981 w 681037"/>
              <a:gd name="connsiteY21" fmla="*/ 252412 h 757237"/>
              <a:gd name="connsiteX22" fmla="*/ 571500 w 681037"/>
              <a:gd name="connsiteY22" fmla="*/ 371475 h 757237"/>
              <a:gd name="connsiteX23" fmla="*/ 550069 w 681037"/>
              <a:gd name="connsiteY23" fmla="*/ 442912 h 757237"/>
              <a:gd name="connsiteX24" fmla="*/ 531019 w 681037"/>
              <a:gd name="connsiteY24" fmla="*/ 490537 h 757237"/>
              <a:gd name="connsiteX25" fmla="*/ 511969 w 681037"/>
              <a:gd name="connsiteY25" fmla="*/ 559594 h 757237"/>
              <a:gd name="connsiteX26" fmla="*/ 502444 w 681037"/>
              <a:gd name="connsiteY26" fmla="*/ 616744 h 757237"/>
              <a:gd name="connsiteX27" fmla="*/ 502444 w 681037"/>
              <a:gd name="connsiteY27" fmla="*/ 647700 h 757237"/>
              <a:gd name="connsiteX28" fmla="*/ 507206 w 681037"/>
              <a:gd name="connsiteY28" fmla="*/ 681037 h 757237"/>
              <a:gd name="connsiteX29" fmla="*/ 519112 w 681037"/>
              <a:gd name="connsiteY29" fmla="*/ 709612 h 757237"/>
              <a:gd name="connsiteX30" fmla="*/ 538162 w 681037"/>
              <a:gd name="connsiteY30" fmla="*/ 735806 h 757237"/>
              <a:gd name="connsiteX31" fmla="*/ 561975 w 681037"/>
              <a:gd name="connsiteY31" fmla="*/ 757237 h 757237"/>
              <a:gd name="connsiteX0" fmla="*/ 552450 w 671512"/>
              <a:gd name="connsiteY0" fmla="*/ 757237 h 757237"/>
              <a:gd name="connsiteX1" fmla="*/ 0 w 671512"/>
              <a:gd name="connsiteY1" fmla="*/ 711994 h 757237"/>
              <a:gd name="connsiteX2" fmla="*/ 19050 w 671512"/>
              <a:gd name="connsiteY2" fmla="*/ 692944 h 757237"/>
              <a:gd name="connsiteX3" fmla="*/ 69056 w 671512"/>
              <a:gd name="connsiteY3" fmla="*/ 659606 h 757237"/>
              <a:gd name="connsiteX4" fmla="*/ 123825 w 671512"/>
              <a:gd name="connsiteY4" fmla="*/ 631031 h 757237"/>
              <a:gd name="connsiteX5" fmla="*/ 171450 w 671512"/>
              <a:gd name="connsiteY5" fmla="*/ 607219 h 757237"/>
              <a:gd name="connsiteX6" fmla="*/ 192881 w 671512"/>
              <a:gd name="connsiteY6" fmla="*/ 592931 h 757237"/>
              <a:gd name="connsiteX7" fmla="*/ 242887 w 671512"/>
              <a:gd name="connsiteY7" fmla="*/ 547687 h 757237"/>
              <a:gd name="connsiteX8" fmla="*/ 309562 w 671512"/>
              <a:gd name="connsiteY8" fmla="*/ 476250 h 757237"/>
              <a:gd name="connsiteX9" fmla="*/ 431006 w 671512"/>
              <a:gd name="connsiteY9" fmla="*/ 323850 h 757237"/>
              <a:gd name="connsiteX10" fmla="*/ 521494 w 671512"/>
              <a:gd name="connsiteY10" fmla="*/ 185737 h 757237"/>
              <a:gd name="connsiteX11" fmla="*/ 578644 w 671512"/>
              <a:gd name="connsiteY11" fmla="*/ 88106 h 757237"/>
              <a:gd name="connsiteX12" fmla="*/ 611981 w 671512"/>
              <a:gd name="connsiteY12" fmla="*/ 26194 h 757237"/>
              <a:gd name="connsiteX13" fmla="*/ 621506 w 671512"/>
              <a:gd name="connsiteY13" fmla="*/ 9525 h 757237"/>
              <a:gd name="connsiteX14" fmla="*/ 633412 w 671512"/>
              <a:gd name="connsiteY14" fmla="*/ 0 h 757237"/>
              <a:gd name="connsiteX15" fmla="*/ 645319 w 671512"/>
              <a:gd name="connsiteY15" fmla="*/ 2381 h 757237"/>
              <a:gd name="connsiteX16" fmla="*/ 657225 w 671512"/>
              <a:gd name="connsiteY16" fmla="*/ 14287 h 757237"/>
              <a:gd name="connsiteX17" fmla="*/ 664369 w 671512"/>
              <a:gd name="connsiteY17" fmla="*/ 35719 h 757237"/>
              <a:gd name="connsiteX18" fmla="*/ 671512 w 671512"/>
              <a:gd name="connsiteY18" fmla="*/ 64294 h 757237"/>
              <a:gd name="connsiteX19" fmla="*/ 666750 w 671512"/>
              <a:gd name="connsiteY19" fmla="*/ 83344 h 757237"/>
              <a:gd name="connsiteX20" fmla="*/ 602456 w 671512"/>
              <a:gd name="connsiteY20" fmla="*/ 252412 h 757237"/>
              <a:gd name="connsiteX21" fmla="*/ 561975 w 671512"/>
              <a:gd name="connsiteY21" fmla="*/ 371475 h 757237"/>
              <a:gd name="connsiteX22" fmla="*/ 540544 w 671512"/>
              <a:gd name="connsiteY22" fmla="*/ 442912 h 757237"/>
              <a:gd name="connsiteX23" fmla="*/ 521494 w 671512"/>
              <a:gd name="connsiteY23" fmla="*/ 490537 h 757237"/>
              <a:gd name="connsiteX24" fmla="*/ 502444 w 671512"/>
              <a:gd name="connsiteY24" fmla="*/ 559594 h 757237"/>
              <a:gd name="connsiteX25" fmla="*/ 492919 w 671512"/>
              <a:gd name="connsiteY25" fmla="*/ 616744 h 757237"/>
              <a:gd name="connsiteX26" fmla="*/ 492919 w 671512"/>
              <a:gd name="connsiteY26" fmla="*/ 647700 h 757237"/>
              <a:gd name="connsiteX27" fmla="*/ 497681 w 671512"/>
              <a:gd name="connsiteY27" fmla="*/ 681037 h 757237"/>
              <a:gd name="connsiteX28" fmla="*/ 509587 w 671512"/>
              <a:gd name="connsiteY28" fmla="*/ 709612 h 757237"/>
              <a:gd name="connsiteX29" fmla="*/ 528637 w 671512"/>
              <a:gd name="connsiteY29" fmla="*/ 735806 h 757237"/>
              <a:gd name="connsiteX30" fmla="*/ 552450 w 671512"/>
              <a:gd name="connsiteY30" fmla="*/ 757237 h 757237"/>
              <a:gd name="connsiteX0" fmla="*/ 533400 w 652462"/>
              <a:gd name="connsiteY0" fmla="*/ 757237 h 757237"/>
              <a:gd name="connsiteX1" fmla="*/ 0 w 652462"/>
              <a:gd name="connsiteY1" fmla="*/ 692944 h 757237"/>
              <a:gd name="connsiteX2" fmla="*/ 50006 w 652462"/>
              <a:gd name="connsiteY2" fmla="*/ 659606 h 757237"/>
              <a:gd name="connsiteX3" fmla="*/ 104775 w 652462"/>
              <a:gd name="connsiteY3" fmla="*/ 631031 h 757237"/>
              <a:gd name="connsiteX4" fmla="*/ 152400 w 652462"/>
              <a:gd name="connsiteY4" fmla="*/ 607219 h 757237"/>
              <a:gd name="connsiteX5" fmla="*/ 173831 w 652462"/>
              <a:gd name="connsiteY5" fmla="*/ 592931 h 757237"/>
              <a:gd name="connsiteX6" fmla="*/ 223837 w 652462"/>
              <a:gd name="connsiteY6" fmla="*/ 547687 h 757237"/>
              <a:gd name="connsiteX7" fmla="*/ 290512 w 652462"/>
              <a:gd name="connsiteY7" fmla="*/ 476250 h 757237"/>
              <a:gd name="connsiteX8" fmla="*/ 411956 w 652462"/>
              <a:gd name="connsiteY8" fmla="*/ 323850 h 757237"/>
              <a:gd name="connsiteX9" fmla="*/ 502444 w 652462"/>
              <a:gd name="connsiteY9" fmla="*/ 185737 h 757237"/>
              <a:gd name="connsiteX10" fmla="*/ 559594 w 652462"/>
              <a:gd name="connsiteY10" fmla="*/ 88106 h 757237"/>
              <a:gd name="connsiteX11" fmla="*/ 592931 w 652462"/>
              <a:gd name="connsiteY11" fmla="*/ 26194 h 757237"/>
              <a:gd name="connsiteX12" fmla="*/ 602456 w 652462"/>
              <a:gd name="connsiteY12" fmla="*/ 9525 h 757237"/>
              <a:gd name="connsiteX13" fmla="*/ 614362 w 652462"/>
              <a:gd name="connsiteY13" fmla="*/ 0 h 757237"/>
              <a:gd name="connsiteX14" fmla="*/ 626269 w 652462"/>
              <a:gd name="connsiteY14" fmla="*/ 2381 h 757237"/>
              <a:gd name="connsiteX15" fmla="*/ 638175 w 652462"/>
              <a:gd name="connsiteY15" fmla="*/ 14287 h 757237"/>
              <a:gd name="connsiteX16" fmla="*/ 645319 w 652462"/>
              <a:gd name="connsiteY16" fmla="*/ 35719 h 757237"/>
              <a:gd name="connsiteX17" fmla="*/ 652462 w 652462"/>
              <a:gd name="connsiteY17" fmla="*/ 64294 h 757237"/>
              <a:gd name="connsiteX18" fmla="*/ 647700 w 652462"/>
              <a:gd name="connsiteY18" fmla="*/ 83344 h 757237"/>
              <a:gd name="connsiteX19" fmla="*/ 583406 w 652462"/>
              <a:gd name="connsiteY19" fmla="*/ 252412 h 757237"/>
              <a:gd name="connsiteX20" fmla="*/ 542925 w 652462"/>
              <a:gd name="connsiteY20" fmla="*/ 371475 h 757237"/>
              <a:gd name="connsiteX21" fmla="*/ 521494 w 652462"/>
              <a:gd name="connsiteY21" fmla="*/ 442912 h 757237"/>
              <a:gd name="connsiteX22" fmla="*/ 502444 w 652462"/>
              <a:gd name="connsiteY22" fmla="*/ 490537 h 757237"/>
              <a:gd name="connsiteX23" fmla="*/ 483394 w 652462"/>
              <a:gd name="connsiteY23" fmla="*/ 559594 h 757237"/>
              <a:gd name="connsiteX24" fmla="*/ 473869 w 652462"/>
              <a:gd name="connsiteY24" fmla="*/ 616744 h 757237"/>
              <a:gd name="connsiteX25" fmla="*/ 473869 w 652462"/>
              <a:gd name="connsiteY25" fmla="*/ 647700 h 757237"/>
              <a:gd name="connsiteX26" fmla="*/ 478631 w 652462"/>
              <a:gd name="connsiteY26" fmla="*/ 681037 h 757237"/>
              <a:gd name="connsiteX27" fmla="*/ 490537 w 652462"/>
              <a:gd name="connsiteY27" fmla="*/ 709612 h 757237"/>
              <a:gd name="connsiteX28" fmla="*/ 509587 w 652462"/>
              <a:gd name="connsiteY28" fmla="*/ 735806 h 757237"/>
              <a:gd name="connsiteX29" fmla="*/ 533400 w 652462"/>
              <a:gd name="connsiteY29" fmla="*/ 757237 h 757237"/>
              <a:gd name="connsiteX0" fmla="*/ 483394 w 602456"/>
              <a:gd name="connsiteY0" fmla="*/ 757237 h 757237"/>
              <a:gd name="connsiteX1" fmla="*/ 0 w 602456"/>
              <a:gd name="connsiteY1" fmla="*/ 659606 h 757237"/>
              <a:gd name="connsiteX2" fmla="*/ 54769 w 602456"/>
              <a:gd name="connsiteY2" fmla="*/ 631031 h 757237"/>
              <a:gd name="connsiteX3" fmla="*/ 102394 w 602456"/>
              <a:gd name="connsiteY3" fmla="*/ 607219 h 757237"/>
              <a:gd name="connsiteX4" fmla="*/ 123825 w 602456"/>
              <a:gd name="connsiteY4" fmla="*/ 592931 h 757237"/>
              <a:gd name="connsiteX5" fmla="*/ 173831 w 602456"/>
              <a:gd name="connsiteY5" fmla="*/ 547687 h 757237"/>
              <a:gd name="connsiteX6" fmla="*/ 240506 w 602456"/>
              <a:gd name="connsiteY6" fmla="*/ 476250 h 757237"/>
              <a:gd name="connsiteX7" fmla="*/ 361950 w 602456"/>
              <a:gd name="connsiteY7" fmla="*/ 323850 h 757237"/>
              <a:gd name="connsiteX8" fmla="*/ 452438 w 602456"/>
              <a:gd name="connsiteY8" fmla="*/ 185737 h 757237"/>
              <a:gd name="connsiteX9" fmla="*/ 509588 w 602456"/>
              <a:gd name="connsiteY9" fmla="*/ 88106 h 757237"/>
              <a:gd name="connsiteX10" fmla="*/ 542925 w 602456"/>
              <a:gd name="connsiteY10" fmla="*/ 26194 h 757237"/>
              <a:gd name="connsiteX11" fmla="*/ 552450 w 602456"/>
              <a:gd name="connsiteY11" fmla="*/ 9525 h 757237"/>
              <a:gd name="connsiteX12" fmla="*/ 564356 w 602456"/>
              <a:gd name="connsiteY12" fmla="*/ 0 h 757237"/>
              <a:gd name="connsiteX13" fmla="*/ 576263 w 602456"/>
              <a:gd name="connsiteY13" fmla="*/ 2381 h 757237"/>
              <a:gd name="connsiteX14" fmla="*/ 588169 w 602456"/>
              <a:gd name="connsiteY14" fmla="*/ 14287 h 757237"/>
              <a:gd name="connsiteX15" fmla="*/ 595313 w 602456"/>
              <a:gd name="connsiteY15" fmla="*/ 35719 h 757237"/>
              <a:gd name="connsiteX16" fmla="*/ 602456 w 602456"/>
              <a:gd name="connsiteY16" fmla="*/ 64294 h 757237"/>
              <a:gd name="connsiteX17" fmla="*/ 597694 w 602456"/>
              <a:gd name="connsiteY17" fmla="*/ 83344 h 757237"/>
              <a:gd name="connsiteX18" fmla="*/ 533400 w 602456"/>
              <a:gd name="connsiteY18" fmla="*/ 252412 h 757237"/>
              <a:gd name="connsiteX19" fmla="*/ 492919 w 602456"/>
              <a:gd name="connsiteY19" fmla="*/ 371475 h 757237"/>
              <a:gd name="connsiteX20" fmla="*/ 471488 w 602456"/>
              <a:gd name="connsiteY20" fmla="*/ 442912 h 757237"/>
              <a:gd name="connsiteX21" fmla="*/ 452438 w 602456"/>
              <a:gd name="connsiteY21" fmla="*/ 490537 h 757237"/>
              <a:gd name="connsiteX22" fmla="*/ 433388 w 602456"/>
              <a:gd name="connsiteY22" fmla="*/ 559594 h 757237"/>
              <a:gd name="connsiteX23" fmla="*/ 423863 w 602456"/>
              <a:gd name="connsiteY23" fmla="*/ 616744 h 757237"/>
              <a:gd name="connsiteX24" fmla="*/ 423863 w 602456"/>
              <a:gd name="connsiteY24" fmla="*/ 647700 h 757237"/>
              <a:gd name="connsiteX25" fmla="*/ 428625 w 602456"/>
              <a:gd name="connsiteY25" fmla="*/ 681037 h 757237"/>
              <a:gd name="connsiteX26" fmla="*/ 440531 w 602456"/>
              <a:gd name="connsiteY26" fmla="*/ 709612 h 757237"/>
              <a:gd name="connsiteX27" fmla="*/ 459581 w 602456"/>
              <a:gd name="connsiteY27" fmla="*/ 735806 h 757237"/>
              <a:gd name="connsiteX28" fmla="*/ 483394 w 602456"/>
              <a:gd name="connsiteY28" fmla="*/ 757237 h 757237"/>
              <a:gd name="connsiteX0" fmla="*/ 428625 w 547687"/>
              <a:gd name="connsiteY0" fmla="*/ 757237 h 757237"/>
              <a:gd name="connsiteX1" fmla="*/ 0 w 547687"/>
              <a:gd name="connsiteY1" fmla="*/ 631031 h 757237"/>
              <a:gd name="connsiteX2" fmla="*/ 47625 w 547687"/>
              <a:gd name="connsiteY2" fmla="*/ 607219 h 757237"/>
              <a:gd name="connsiteX3" fmla="*/ 69056 w 547687"/>
              <a:gd name="connsiteY3" fmla="*/ 592931 h 757237"/>
              <a:gd name="connsiteX4" fmla="*/ 119062 w 547687"/>
              <a:gd name="connsiteY4" fmla="*/ 547687 h 757237"/>
              <a:gd name="connsiteX5" fmla="*/ 185737 w 547687"/>
              <a:gd name="connsiteY5" fmla="*/ 476250 h 757237"/>
              <a:gd name="connsiteX6" fmla="*/ 307181 w 547687"/>
              <a:gd name="connsiteY6" fmla="*/ 323850 h 757237"/>
              <a:gd name="connsiteX7" fmla="*/ 397669 w 547687"/>
              <a:gd name="connsiteY7" fmla="*/ 185737 h 757237"/>
              <a:gd name="connsiteX8" fmla="*/ 454819 w 547687"/>
              <a:gd name="connsiteY8" fmla="*/ 88106 h 757237"/>
              <a:gd name="connsiteX9" fmla="*/ 488156 w 547687"/>
              <a:gd name="connsiteY9" fmla="*/ 26194 h 757237"/>
              <a:gd name="connsiteX10" fmla="*/ 497681 w 547687"/>
              <a:gd name="connsiteY10" fmla="*/ 9525 h 757237"/>
              <a:gd name="connsiteX11" fmla="*/ 509587 w 547687"/>
              <a:gd name="connsiteY11" fmla="*/ 0 h 757237"/>
              <a:gd name="connsiteX12" fmla="*/ 521494 w 547687"/>
              <a:gd name="connsiteY12" fmla="*/ 2381 h 757237"/>
              <a:gd name="connsiteX13" fmla="*/ 533400 w 547687"/>
              <a:gd name="connsiteY13" fmla="*/ 14287 h 757237"/>
              <a:gd name="connsiteX14" fmla="*/ 540544 w 547687"/>
              <a:gd name="connsiteY14" fmla="*/ 35719 h 757237"/>
              <a:gd name="connsiteX15" fmla="*/ 547687 w 547687"/>
              <a:gd name="connsiteY15" fmla="*/ 64294 h 757237"/>
              <a:gd name="connsiteX16" fmla="*/ 542925 w 547687"/>
              <a:gd name="connsiteY16" fmla="*/ 83344 h 757237"/>
              <a:gd name="connsiteX17" fmla="*/ 478631 w 547687"/>
              <a:gd name="connsiteY17" fmla="*/ 252412 h 757237"/>
              <a:gd name="connsiteX18" fmla="*/ 438150 w 547687"/>
              <a:gd name="connsiteY18" fmla="*/ 371475 h 757237"/>
              <a:gd name="connsiteX19" fmla="*/ 416719 w 547687"/>
              <a:gd name="connsiteY19" fmla="*/ 442912 h 757237"/>
              <a:gd name="connsiteX20" fmla="*/ 397669 w 547687"/>
              <a:gd name="connsiteY20" fmla="*/ 490537 h 757237"/>
              <a:gd name="connsiteX21" fmla="*/ 378619 w 547687"/>
              <a:gd name="connsiteY21" fmla="*/ 559594 h 757237"/>
              <a:gd name="connsiteX22" fmla="*/ 369094 w 547687"/>
              <a:gd name="connsiteY22" fmla="*/ 616744 h 757237"/>
              <a:gd name="connsiteX23" fmla="*/ 369094 w 547687"/>
              <a:gd name="connsiteY23" fmla="*/ 647700 h 757237"/>
              <a:gd name="connsiteX24" fmla="*/ 373856 w 547687"/>
              <a:gd name="connsiteY24" fmla="*/ 681037 h 757237"/>
              <a:gd name="connsiteX25" fmla="*/ 385762 w 547687"/>
              <a:gd name="connsiteY25" fmla="*/ 709612 h 757237"/>
              <a:gd name="connsiteX26" fmla="*/ 404812 w 547687"/>
              <a:gd name="connsiteY26" fmla="*/ 735806 h 757237"/>
              <a:gd name="connsiteX27" fmla="*/ 428625 w 547687"/>
              <a:gd name="connsiteY27" fmla="*/ 757237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7687" h="757237">
                <a:moveTo>
                  <a:pt x="428625" y="757237"/>
                </a:moveTo>
                <a:lnTo>
                  <a:pt x="0" y="631031"/>
                </a:lnTo>
                <a:lnTo>
                  <a:pt x="47625" y="607219"/>
                </a:lnTo>
                <a:lnTo>
                  <a:pt x="69056" y="592931"/>
                </a:lnTo>
                <a:lnTo>
                  <a:pt x="119062" y="547687"/>
                </a:lnTo>
                <a:lnTo>
                  <a:pt x="185737" y="476250"/>
                </a:lnTo>
                <a:lnTo>
                  <a:pt x="307181" y="323850"/>
                </a:lnTo>
                <a:lnTo>
                  <a:pt x="397669" y="185737"/>
                </a:lnTo>
                <a:lnTo>
                  <a:pt x="454819" y="88106"/>
                </a:lnTo>
                <a:lnTo>
                  <a:pt x="488156" y="26194"/>
                </a:lnTo>
                <a:lnTo>
                  <a:pt x="497681" y="9525"/>
                </a:lnTo>
                <a:lnTo>
                  <a:pt x="509587" y="0"/>
                </a:lnTo>
                <a:lnTo>
                  <a:pt x="521494" y="2381"/>
                </a:lnTo>
                <a:lnTo>
                  <a:pt x="533400" y="14287"/>
                </a:lnTo>
                <a:lnTo>
                  <a:pt x="540544" y="35719"/>
                </a:lnTo>
                <a:lnTo>
                  <a:pt x="547687" y="64294"/>
                </a:lnTo>
                <a:lnTo>
                  <a:pt x="542925" y="83344"/>
                </a:lnTo>
                <a:lnTo>
                  <a:pt x="478631" y="252412"/>
                </a:lnTo>
                <a:lnTo>
                  <a:pt x="438150" y="371475"/>
                </a:lnTo>
                <a:lnTo>
                  <a:pt x="416719" y="442912"/>
                </a:lnTo>
                <a:lnTo>
                  <a:pt x="397669" y="490537"/>
                </a:lnTo>
                <a:lnTo>
                  <a:pt x="378619" y="559594"/>
                </a:lnTo>
                <a:lnTo>
                  <a:pt x="369094" y="616744"/>
                </a:lnTo>
                <a:lnTo>
                  <a:pt x="369094" y="647700"/>
                </a:lnTo>
                <a:lnTo>
                  <a:pt x="373856" y="681037"/>
                </a:lnTo>
                <a:lnTo>
                  <a:pt x="385762" y="709612"/>
                </a:lnTo>
                <a:lnTo>
                  <a:pt x="404812" y="735806"/>
                </a:lnTo>
                <a:lnTo>
                  <a:pt x="428625" y="757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FC25A72-2EF1-4F91-B348-4CBDD6D2D284}"/>
              </a:ext>
            </a:extLst>
          </p:cNvPr>
          <p:cNvSpPr/>
          <p:nvPr/>
        </p:nvSpPr>
        <p:spPr>
          <a:xfrm rot="19800000">
            <a:off x="4159251" y="3092450"/>
            <a:ext cx="3725863" cy="2133600"/>
          </a:xfrm>
          <a:custGeom>
            <a:avLst/>
            <a:gdLst>
              <a:gd name="connsiteX0" fmla="*/ 1097960 w 3725585"/>
              <a:gd name="connsiteY0" fmla="*/ 618665 h 2134733"/>
              <a:gd name="connsiteX1" fmla="*/ 1757416 w 3725585"/>
              <a:gd name="connsiteY1" fmla="*/ 900803 h 2134733"/>
              <a:gd name="connsiteX2" fmla="*/ 2144931 w 3725585"/>
              <a:gd name="connsiteY2" fmla="*/ 1074165 h 2134733"/>
              <a:gd name="connsiteX3" fmla="*/ 2671816 w 3725585"/>
              <a:gd name="connsiteY3" fmla="*/ 1315512 h 2134733"/>
              <a:gd name="connsiteX4" fmla="*/ 2906365 w 3725585"/>
              <a:gd name="connsiteY4" fmla="*/ 1420889 h 2134733"/>
              <a:gd name="connsiteX5" fmla="*/ 3028738 w 3725585"/>
              <a:gd name="connsiteY5" fmla="*/ 1478676 h 2134733"/>
              <a:gd name="connsiteX6" fmla="*/ 3106921 w 3725585"/>
              <a:gd name="connsiteY6" fmla="*/ 1512669 h 2134733"/>
              <a:gd name="connsiteX7" fmla="*/ 3181704 w 3725585"/>
              <a:gd name="connsiteY7" fmla="*/ 1539863 h 2134733"/>
              <a:gd name="connsiteX8" fmla="*/ 3273484 w 3725585"/>
              <a:gd name="connsiteY8" fmla="*/ 1567057 h 2134733"/>
              <a:gd name="connsiteX9" fmla="*/ 3324473 w 3725585"/>
              <a:gd name="connsiteY9" fmla="*/ 1577255 h 2134733"/>
              <a:gd name="connsiteX10" fmla="*/ 3351667 w 3725585"/>
              <a:gd name="connsiteY10" fmla="*/ 1580654 h 2134733"/>
              <a:gd name="connsiteX11" fmla="*/ 3365264 w 3725585"/>
              <a:gd name="connsiteY11" fmla="*/ 1584053 h 2134733"/>
              <a:gd name="connsiteX12" fmla="*/ 3382261 w 3725585"/>
              <a:gd name="connsiteY12" fmla="*/ 1597650 h 2134733"/>
              <a:gd name="connsiteX13" fmla="*/ 3480839 w 3725585"/>
              <a:gd name="connsiteY13" fmla="*/ 1713225 h 2134733"/>
              <a:gd name="connsiteX14" fmla="*/ 3667798 w 3725585"/>
              <a:gd name="connsiteY14" fmla="*/ 1934177 h 2134733"/>
              <a:gd name="connsiteX15" fmla="*/ 3711988 w 3725585"/>
              <a:gd name="connsiteY15" fmla="*/ 1985166 h 2134733"/>
              <a:gd name="connsiteX16" fmla="*/ 3722186 w 3725585"/>
              <a:gd name="connsiteY16" fmla="*/ 1998763 h 2134733"/>
              <a:gd name="connsiteX17" fmla="*/ 3725585 w 3725585"/>
              <a:gd name="connsiteY17" fmla="*/ 2042953 h 2134733"/>
              <a:gd name="connsiteX18" fmla="*/ 3722186 w 3725585"/>
              <a:gd name="connsiteY18" fmla="*/ 2076946 h 2134733"/>
              <a:gd name="connsiteX19" fmla="*/ 3711988 w 3725585"/>
              <a:gd name="connsiteY19" fmla="*/ 2104140 h 2134733"/>
              <a:gd name="connsiteX20" fmla="*/ 3688194 w 3725585"/>
              <a:gd name="connsiteY20" fmla="*/ 2127934 h 2134733"/>
              <a:gd name="connsiteX21" fmla="*/ 3671197 w 3725585"/>
              <a:gd name="connsiteY21" fmla="*/ 2131334 h 2134733"/>
              <a:gd name="connsiteX22" fmla="*/ 3647403 w 3725585"/>
              <a:gd name="connsiteY22" fmla="*/ 2134733 h 2134733"/>
              <a:gd name="connsiteX23" fmla="*/ 3606611 w 3725585"/>
              <a:gd name="connsiteY23" fmla="*/ 2131334 h 2134733"/>
              <a:gd name="connsiteX24" fmla="*/ 3572619 w 3725585"/>
              <a:gd name="connsiteY24" fmla="*/ 2114337 h 2134733"/>
              <a:gd name="connsiteX25" fmla="*/ 3487637 w 3725585"/>
              <a:gd name="connsiteY25" fmla="*/ 2049752 h 2134733"/>
              <a:gd name="connsiteX26" fmla="*/ 3368663 w 3725585"/>
              <a:gd name="connsiteY26" fmla="*/ 1957972 h 2134733"/>
              <a:gd name="connsiteX27" fmla="*/ 3212298 w 3725585"/>
              <a:gd name="connsiteY27" fmla="*/ 1852595 h 2134733"/>
              <a:gd name="connsiteX28" fmla="*/ 2947156 w 3725585"/>
              <a:gd name="connsiteY28" fmla="*/ 1679233 h 2134733"/>
              <a:gd name="connsiteX29" fmla="*/ 2780592 w 3725585"/>
              <a:gd name="connsiteY29" fmla="*/ 1587453 h 2134733"/>
              <a:gd name="connsiteX30" fmla="*/ 2525648 w 3725585"/>
              <a:gd name="connsiteY30" fmla="*/ 1454882 h 2134733"/>
              <a:gd name="connsiteX31" fmla="*/ 2144931 w 3725585"/>
              <a:gd name="connsiteY31" fmla="*/ 1257725 h 2134733"/>
              <a:gd name="connsiteX32" fmla="*/ 2012360 w 3725585"/>
              <a:gd name="connsiteY32" fmla="*/ 1189740 h 2134733"/>
              <a:gd name="connsiteX33" fmla="*/ 1760815 w 3725585"/>
              <a:gd name="connsiteY33" fmla="*/ 1077564 h 2134733"/>
              <a:gd name="connsiteX34" fmla="*/ 1648640 w 3725585"/>
              <a:gd name="connsiteY34" fmla="*/ 1033374 h 2134733"/>
              <a:gd name="connsiteX35" fmla="*/ 1295117 w 3725585"/>
              <a:gd name="connsiteY35" fmla="*/ 887206 h 2134733"/>
              <a:gd name="connsiteX36" fmla="*/ 1067367 w 3725585"/>
              <a:gd name="connsiteY36" fmla="*/ 805624 h 2134733"/>
              <a:gd name="connsiteX37" fmla="*/ 764833 w 3725585"/>
              <a:gd name="connsiteY37" fmla="*/ 696847 h 2134733"/>
              <a:gd name="connsiteX38" fmla="*/ 543881 w 3725585"/>
              <a:gd name="connsiteY38" fmla="*/ 622064 h 2134733"/>
              <a:gd name="connsiteX39" fmla="*/ 404512 w 3725585"/>
              <a:gd name="connsiteY39" fmla="*/ 581273 h 2134733"/>
              <a:gd name="connsiteX40" fmla="*/ 533684 w 3725585"/>
              <a:gd name="connsiteY40" fmla="*/ 618665 h 2134733"/>
              <a:gd name="connsiteX41" fmla="*/ 356922 w 3725585"/>
              <a:gd name="connsiteY41" fmla="*/ 567676 h 2134733"/>
              <a:gd name="connsiteX42" fmla="*/ 244747 w 3725585"/>
              <a:gd name="connsiteY42" fmla="*/ 530284 h 2134733"/>
              <a:gd name="connsiteX43" fmla="*/ 220952 w 3725585"/>
              <a:gd name="connsiteY43" fmla="*/ 520086 h 2134733"/>
              <a:gd name="connsiteX44" fmla="*/ 193758 w 3725585"/>
              <a:gd name="connsiteY44" fmla="*/ 489493 h 2134733"/>
              <a:gd name="connsiteX45" fmla="*/ 152967 w 3725585"/>
              <a:gd name="connsiteY45" fmla="*/ 428306 h 2134733"/>
              <a:gd name="connsiteX46" fmla="*/ 105377 w 3725585"/>
              <a:gd name="connsiteY46" fmla="*/ 326329 h 2134733"/>
              <a:gd name="connsiteX47" fmla="*/ 44191 w 3725585"/>
              <a:gd name="connsiteY47" fmla="*/ 183560 h 2134733"/>
              <a:gd name="connsiteX48" fmla="*/ 6799 w 3725585"/>
              <a:gd name="connsiteY48" fmla="*/ 78183 h 2134733"/>
              <a:gd name="connsiteX49" fmla="*/ 0 w 3725585"/>
              <a:gd name="connsiteY49" fmla="*/ 47589 h 2134733"/>
              <a:gd name="connsiteX50" fmla="*/ 3400 w 3725585"/>
              <a:gd name="connsiteY50" fmla="*/ 27194 h 2134733"/>
              <a:gd name="connsiteX51" fmla="*/ 6799 w 3725585"/>
              <a:gd name="connsiteY51" fmla="*/ 6798 h 2134733"/>
              <a:gd name="connsiteX52" fmla="*/ 13597 w 3725585"/>
              <a:gd name="connsiteY52" fmla="*/ 0 h 2134733"/>
              <a:gd name="connsiteX53" fmla="*/ 30594 w 3725585"/>
              <a:gd name="connsiteY53" fmla="*/ 0 h 2134733"/>
              <a:gd name="connsiteX54" fmla="*/ 37392 w 3725585"/>
              <a:gd name="connsiteY54" fmla="*/ 13597 h 2134733"/>
              <a:gd name="connsiteX55" fmla="*/ 71385 w 3725585"/>
              <a:gd name="connsiteY55" fmla="*/ 57787 h 2134733"/>
              <a:gd name="connsiteX56" fmla="*/ 125773 w 3725585"/>
              <a:gd name="connsiteY56" fmla="*/ 125772 h 2134733"/>
              <a:gd name="connsiteX57" fmla="*/ 193758 w 3725585"/>
              <a:gd name="connsiteY57" fmla="*/ 193758 h 2134733"/>
              <a:gd name="connsiteX58" fmla="*/ 261743 w 3725585"/>
              <a:gd name="connsiteY58" fmla="*/ 254944 h 2134733"/>
              <a:gd name="connsiteX59" fmla="*/ 299135 w 3725585"/>
              <a:gd name="connsiteY59" fmla="*/ 278739 h 2134733"/>
              <a:gd name="connsiteX60" fmla="*/ 441904 w 3725585"/>
              <a:gd name="connsiteY60" fmla="*/ 336526 h 2134733"/>
              <a:gd name="connsiteX61" fmla="*/ 734240 w 3725585"/>
              <a:gd name="connsiteY61" fmla="*/ 462299 h 2134733"/>
              <a:gd name="connsiteX62" fmla="*/ 900803 w 3725585"/>
              <a:gd name="connsiteY62" fmla="*/ 533683 h 2134733"/>
              <a:gd name="connsiteX63" fmla="*/ 1097960 w 3725585"/>
              <a:gd name="connsiteY63" fmla="*/ 618665 h 2134733"/>
              <a:gd name="connsiteX0" fmla="*/ 1097960 w 3725585"/>
              <a:gd name="connsiteY0" fmla="*/ 618665 h 2134733"/>
              <a:gd name="connsiteX1" fmla="*/ 1757416 w 3725585"/>
              <a:gd name="connsiteY1" fmla="*/ 900803 h 2134733"/>
              <a:gd name="connsiteX2" fmla="*/ 2144931 w 3725585"/>
              <a:gd name="connsiteY2" fmla="*/ 1074165 h 2134733"/>
              <a:gd name="connsiteX3" fmla="*/ 2671816 w 3725585"/>
              <a:gd name="connsiteY3" fmla="*/ 1315512 h 2134733"/>
              <a:gd name="connsiteX4" fmla="*/ 2906365 w 3725585"/>
              <a:gd name="connsiteY4" fmla="*/ 1420889 h 2134733"/>
              <a:gd name="connsiteX5" fmla="*/ 3028738 w 3725585"/>
              <a:gd name="connsiteY5" fmla="*/ 1478676 h 2134733"/>
              <a:gd name="connsiteX6" fmla="*/ 3106921 w 3725585"/>
              <a:gd name="connsiteY6" fmla="*/ 1512669 h 2134733"/>
              <a:gd name="connsiteX7" fmla="*/ 3181704 w 3725585"/>
              <a:gd name="connsiteY7" fmla="*/ 1539863 h 2134733"/>
              <a:gd name="connsiteX8" fmla="*/ 3273484 w 3725585"/>
              <a:gd name="connsiteY8" fmla="*/ 1567057 h 2134733"/>
              <a:gd name="connsiteX9" fmla="*/ 3324473 w 3725585"/>
              <a:gd name="connsiteY9" fmla="*/ 1577255 h 2134733"/>
              <a:gd name="connsiteX10" fmla="*/ 3351667 w 3725585"/>
              <a:gd name="connsiteY10" fmla="*/ 1580654 h 2134733"/>
              <a:gd name="connsiteX11" fmla="*/ 3365264 w 3725585"/>
              <a:gd name="connsiteY11" fmla="*/ 1584053 h 2134733"/>
              <a:gd name="connsiteX12" fmla="*/ 3382261 w 3725585"/>
              <a:gd name="connsiteY12" fmla="*/ 1597650 h 2134733"/>
              <a:gd name="connsiteX13" fmla="*/ 3480839 w 3725585"/>
              <a:gd name="connsiteY13" fmla="*/ 1713225 h 2134733"/>
              <a:gd name="connsiteX14" fmla="*/ 3667798 w 3725585"/>
              <a:gd name="connsiteY14" fmla="*/ 1934177 h 2134733"/>
              <a:gd name="connsiteX15" fmla="*/ 3711988 w 3725585"/>
              <a:gd name="connsiteY15" fmla="*/ 1985166 h 2134733"/>
              <a:gd name="connsiteX16" fmla="*/ 3722186 w 3725585"/>
              <a:gd name="connsiteY16" fmla="*/ 1998763 h 2134733"/>
              <a:gd name="connsiteX17" fmla="*/ 3725585 w 3725585"/>
              <a:gd name="connsiteY17" fmla="*/ 2042953 h 2134733"/>
              <a:gd name="connsiteX18" fmla="*/ 3722186 w 3725585"/>
              <a:gd name="connsiteY18" fmla="*/ 2076946 h 2134733"/>
              <a:gd name="connsiteX19" fmla="*/ 3711988 w 3725585"/>
              <a:gd name="connsiteY19" fmla="*/ 2104140 h 2134733"/>
              <a:gd name="connsiteX20" fmla="*/ 3688194 w 3725585"/>
              <a:gd name="connsiteY20" fmla="*/ 2127934 h 2134733"/>
              <a:gd name="connsiteX21" fmla="*/ 3671197 w 3725585"/>
              <a:gd name="connsiteY21" fmla="*/ 2131334 h 2134733"/>
              <a:gd name="connsiteX22" fmla="*/ 3647403 w 3725585"/>
              <a:gd name="connsiteY22" fmla="*/ 2134733 h 2134733"/>
              <a:gd name="connsiteX23" fmla="*/ 3606611 w 3725585"/>
              <a:gd name="connsiteY23" fmla="*/ 2131334 h 2134733"/>
              <a:gd name="connsiteX24" fmla="*/ 3572619 w 3725585"/>
              <a:gd name="connsiteY24" fmla="*/ 2114337 h 2134733"/>
              <a:gd name="connsiteX25" fmla="*/ 3487637 w 3725585"/>
              <a:gd name="connsiteY25" fmla="*/ 2049752 h 2134733"/>
              <a:gd name="connsiteX26" fmla="*/ 3368663 w 3725585"/>
              <a:gd name="connsiteY26" fmla="*/ 1957972 h 2134733"/>
              <a:gd name="connsiteX27" fmla="*/ 3212298 w 3725585"/>
              <a:gd name="connsiteY27" fmla="*/ 1852595 h 2134733"/>
              <a:gd name="connsiteX28" fmla="*/ 2947156 w 3725585"/>
              <a:gd name="connsiteY28" fmla="*/ 1679233 h 2134733"/>
              <a:gd name="connsiteX29" fmla="*/ 2780592 w 3725585"/>
              <a:gd name="connsiteY29" fmla="*/ 1587453 h 2134733"/>
              <a:gd name="connsiteX30" fmla="*/ 2525648 w 3725585"/>
              <a:gd name="connsiteY30" fmla="*/ 1454882 h 2134733"/>
              <a:gd name="connsiteX31" fmla="*/ 2144931 w 3725585"/>
              <a:gd name="connsiteY31" fmla="*/ 1257725 h 2134733"/>
              <a:gd name="connsiteX32" fmla="*/ 2012360 w 3725585"/>
              <a:gd name="connsiteY32" fmla="*/ 1189740 h 2134733"/>
              <a:gd name="connsiteX33" fmla="*/ 1760815 w 3725585"/>
              <a:gd name="connsiteY33" fmla="*/ 1077564 h 2134733"/>
              <a:gd name="connsiteX34" fmla="*/ 1648640 w 3725585"/>
              <a:gd name="connsiteY34" fmla="*/ 1033374 h 2134733"/>
              <a:gd name="connsiteX35" fmla="*/ 1295117 w 3725585"/>
              <a:gd name="connsiteY35" fmla="*/ 887206 h 2134733"/>
              <a:gd name="connsiteX36" fmla="*/ 1067367 w 3725585"/>
              <a:gd name="connsiteY36" fmla="*/ 805624 h 2134733"/>
              <a:gd name="connsiteX37" fmla="*/ 764833 w 3725585"/>
              <a:gd name="connsiteY37" fmla="*/ 696847 h 2134733"/>
              <a:gd name="connsiteX38" fmla="*/ 543881 w 3725585"/>
              <a:gd name="connsiteY38" fmla="*/ 622064 h 2134733"/>
              <a:gd name="connsiteX39" fmla="*/ 533684 w 3725585"/>
              <a:gd name="connsiteY39" fmla="*/ 618665 h 2134733"/>
              <a:gd name="connsiteX40" fmla="*/ 356922 w 3725585"/>
              <a:gd name="connsiteY40" fmla="*/ 567676 h 2134733"/>
              <a:gd name="connsiteX41" fmla="*/ 244747 w 3725585"/>
              <a:gd name="connsiteY41" fmla="*/ 530284 h 2134733"/>
              <a:gd name="connsiteX42" fmla="*/ 220952 w 3725585"/>
              <a:gd name="connsiteY42" fmla="*/ 520086 h 2134733"/>
              <a:gd name="connsiteX43" fmla="*/ 193758 w 3725585"/>
              <a:gd name="connsiteY43" fmla="*/ 489493 h 2134733"/>
              <a:gd name="connsiteX44" fmla="*/ 152967 w 3725585"/>
              <a:gd name="connsiteY44" fmla="*/ 428306 h 2134733"/>
              <a:gd name="connsiteX45" fmla="*/ 105377 w 3725585"/>
              <a:gd name="connsiteY45" fmla="*/ 326329 h 2134733"/>
              <a:gd name="connsiteX46" fmla="*/ 44191 w 3725585"/>
              <a:gd name="connsiteY46" fmla="*/ 183560 h 2134733"/>
              <a:gd name="connsiteX47" fmla="*/ 6799 w 3725585"/>
              <a:gd name="connsiteY47" fmla="*/ 78183 h 2134733"/>
              <a:gd name="connsiteX48" fmla="*/ 0 w 3725585"/>
              <a:gd name="connsiteY48" fmla="*/ 47589 h 2134733"/>
              <a:gd name="connsiteX49" fmla="*/ 3400 w 3725585"/>
              <a:gd name="connsiteY49" fmla="*/ 27194 h 2134733"/>
              <a:gd name="connsiteX50" fmla="*/ 6799 w 3725585"/>
              <a:gd name="connsiteY50" fmla="*/ 6798 h 2134733"/>
              <a:gd name="connsiteX51" fmla="*/ 13597 w 3725585"/>
              <a:gd name="connsiteY51" fmla="*/ 0 h 2134733"/>
              <a:gd name="connsiteX52" fmla="*/ 30594 w 3725585"/>
              <a:gd name="connsiteY52" fmla="*/ 0 h 2134733"/>
              <a:gd name="connsiteX53" fmla="*/ 37392 w 3725585"/>
              <a:gd name="connsiteY53" fmla="*/ 13597 h 2134733"/>
              <a:gd name="connsiteX54" fmla="*/ 71385 w 3725585"/>
              <a:gd name="connsiteY54" fmla="*/ 57787 h 2134733"/>
              <a:gd name="connsiteX55" fmla="*/ 125773 w 3725585"/>
              <a:gd name="connsiteY55" fmla="*/ 125772 h 2134733"/>
              <a:gd name="connsiteX56" fmla="*/ 193758 w 3725585"/>
              <a:gd name="connsiteY56" fmla="*/ 193758 h 2134733"/>
              <a:gd name="connsiteX57" fmla="*/ 261743 w 3725585"/>
              <a:gd name="connsiteY57" fmla="*/ 254944 h 2134733"/>
              <a:gd name="connsiteX58" fmla="*/ 299135 w 3725585"/>
              <a:gd name="connsiteY58" fmla="*/ 278739 h 2134733"/>
              <a:gd name="connsiteX59" fmla="*/ 441904 w 3725585"/>
              <a:gd name="connsiteY59" fmla="*/ 336526 h 2134733"/>
              <a:gd name="connsiteX60" fmla="*/ 734240 w 3725585"/>
              <a:gd name="connsiteY60" fmla="*/ 462299 h 2134733"/>
              <a:gd name="connsiteX61" fmla="*/ 900803 w 3725585"/>
              <a:gd name="connsiteY61" fmla="*/ 533683 h 2134733"/>
              <a:gd name="connsiteX62" fmla="*/ 1097960 w 3725585"/>
              <a:gd name="connsiteY62" fmla="*/ 618665 h 2134733"/>
              <a:gd name="connsiteX0" fmla="*/ 1097960 w 3725585"/>
              <a:gd name="connsiteY0" fmla="*/ 618665 h 2134733"/>
              <a:gd name="connsiteX1" fmla="*/ 1757416 w 3725585"/>
              <a:gd name="connsiteY1" fmla="*/ 900803 h 2134733"/>
              <a:gd name="connsiteX2" fmla="*/ 2144931 w 3725585"/>
              <a:gd name="connsiteY2" fmla="*/ 1074165 h 2134733"/>
              <a:gd name="connsiteX3" fmla="*/ 2671816 w 3725585"/>
              <a:gd name="connsiteY3" fmla="*/ 1315512 h 2134733"/>
              <a:gd name="connsiteX4" fmla="*/ 2906365 w 3725585"/>
              <a:gd name="connsiteY4" fmla="*/ 1420889 h 2134733"/>
              <a:gd name="connsiteX5" fmla="*/ 3028738 w 3725585"/>
              <a:gd name="connsiteY5" fmla="*/ 1478676 h 2134733"/>
              <a:gd name="connsiteX6" fmla="*/ 3106921 w 3725585"/>
              <a:gd name="connsiteY6" fmla="*/ 1512669 h 2134733"/>
              <a:gd name="connsiteX7" fmla="*/ 3181704 w 3725585"/>
              <a:gd name="connsiteY7" fmla="*/ 1539863 h 2134733"/>
              <a:gd name="connsiteX8" fmla="*/ 3273484 w 3725585"/>
              <a:gd name="connsiteY8" fmla="*/ 1567057 h 2134733"/>
              <a:gd name="connsiteX9" fmla="*/ 3324473 w 3725585"/>
              <a:gd name="connsiteY9" fmla="*/ 1577255 h 2134733"/>
              <a:gd name="connsiteX10" fmla="*/ 3351667 w 3725585"/>
              <a:gd name="connsiteY10" fmla="*/ 1580654 h 2134733"/>
              <a:gd name="connsiteX11" fmla="*/ 3365264 w 3725585"/>
              <a:gd name="connsiteY11" fmla="*/ 1584053 h 2134733"/>
              <a:gd name="connsiteX12" fmla="*/ 3382261 w 3725585"/>
              <a:gd name="connsiteY12" fmla="*/ 1597650 h 2134733"/>
              <a:gd name="connsiteX13" fmla="*/ 3480839 w 3725585"/>
              <a:gd name="connsiteY13" fmla="*/ 1713225 h 2134733"/>
              <a:gd name="connsiteX14" fmla="*/ 3667798 w 3725585"/>
              <a:gd name="connsiteY14" fmla="*/ 1934177 h 2134733"/>
              <a:gd name="connsiteX15" fmla="*/ 3711988 w 3725585"/>
              <a:gd name="connsiteY15" fmla="*/ 1985166 h 2134733"/>
              <a:gd name="connsiteX16" fmla="*/ 3722186 w 3725585"/>
              <a:gd name="connsiteY16" fmla="*/ 1998763 h 2134733"/>
              <a:gd name="connsiteX17" fmla="*/ 3725585 w 3725585"/>
              <a:gd name="connsiteY17" fmla="*/ 2042953 h 2134733"/>
              <a:gd name="connsiteX18" fmla="*/ 3722186 w 3725585"/>
              <a:gd name="connsiteY18" fmla="*/ 2076946 h 2134733"/>
              <a:gd name="connsiteX19" fmla="*/ 3711988 w 3725585"/>
              <a:gd name="connsiteY19" fmla="*/ 2104140 h 2134733"/>
              <a:gd name="connsiteX20" fmla="*/ 3688194 w 3725585"/>
              <a:gd name="connsiteY20" fmla="*/ 2127934 h 2134733"/>
              <a:gd name="connsiteX21" fmla="*/ 3671197 w 3725585"/>
              <a:gd name="connsiteY21" fmla="*/ 2131334 h 2134733"/>
              <a:gd name="connsiteX22" fmla="*/ 3647403 w 3725585"/>
              <a:gd name="connsiteY22" fmla="*/ 2134733 h 2134733"/>
              <a:gd name="connsiteX23" fmla="*/ 3606611 w 3725585"/>
              <a:gd name="connsiteY23" fmla="*/ 2131334 h 2134733"/>
              <a:gd name="connsiteX24" fmla="*/ 3572619 w 3725585"/>
              <a:gd name="connsiteY24" fmla="*/ 2114337 h 2134733"/>
              <a:gd name="connsiteX25" fmla="*/ 3487637 w 3725585"/>
              <a:gd name="connsiteY25" fmla="*/ 2049752 h 2134733"/>
              <a:gd name="connsiteX26" fmla="*/ 3368663 w 3725585"/>
              <a:gd name="connsiteY26" fmla="*/ 1957972 h 2134733"/>
              <a:gd name="connsiteX27" fmla="*/ 3212298 w 3725585"/>
              <a:gd name="connsiteY27" fmla="*/ 1852595 h 2134733"/>
              <a:gd name="connsiteX28" fmla="*/ 2947156 w 3725585"/>
              <a:gd name="connsiteY28" fmla="*/ 1679233 h 2134733"/>
              <a:gd name="connsiteX29" fmla="*/ 2780592 w 3725585"/>
              <a:gd name="connsiteY29" fmla="*/ 1587453 h 2134733"/>
              <a:gd name="connsiteX30" fmla="*/ 2525648 w 3725585"/>
              <a:gd name="connsiteY30" fmla="*/ 1454882 h 2134733"/>
              <a:gd name="connsiteX31" fmla="*/ 2144931 w 3725585"/>
              <a:gd name="connsiteY31" fmla="*/ 1257725 h 2134733"/>
              <a:gd name="connsiteX32" fmla="*/ 2012360 w 3725585"/>
              <a:gd name="connsiteY32" fmla="*/ 1189740 h 2134733"/>
              <a:gd name="connsiteX33" fmla="*/ 1760815 w 3725585"/>
              <a:gd name="connsiteY33" fmla="*/ 1077564 h 2134733"/>
              <a:gd name="connsiteX34" fmla="*/ 1648640 w 3725585"/>
              <a:gd name="connsiteY34" fmla="*/ 1033374 h 2134733"/>
              <a:gd name="connsiteX35" fmla="*/ 1295117 w 3725585"/>
              <a:gd name="connsiteY35" fmla="*/ 887206 h 2134733"/>
              <a:gd name="connsiteX36" fmla="*/ 1067367 w 3725585"/>
              <a:gd name="connsiteY36" fmla="*/ 805624 h 2134733"/>
              <a:gd name="connsiteX37" fmla="*/ 764833 w 3725585"/>
              <a:gd name="connsiteY37" fmla="*/ 696847 h 2134733"/>
              <a:gd name="connsiteX38" fmla="*/ 543881 w 3725585"/>
              <a:gd name="connsiteY38" fmla="*/ 622064 h 2134733"/>
              <a:gd name="connsiteX39" fmla="*/ 356922 w 3725585"/>
              <a:gd name="connsiteY39" fmla="*/ 567676 h 2134733"/>
              <a:gd name="connsiteX40" fmla="*/ 244747 w 3725585"/>
              <a:gd name="connsiteY40" fmla="*/ 530284 h 2134733"/>
              <a:gd name="connsiteX41" fmla="*/ 220952 w 3725585"/>
              <a:gd name="connsiteY41" fmla="*/ 520086 h 2134733"/>
              <a:gd name="connsiteX42" fmla="*/ 193758 w 3725585"/>
              <a:gd name="connsiteY42" fmla="*/ 489493 h 2134733"/>
              <a:gd name="connsiteX43" fmla="*/ 152967 w 3725585"/>
              <a:gd name="connsiteY43" fmla="*/ 428306 h 2134733"/>
              <a:gd name="connsiteX44" fmla="*/ 105377 w 3725585"/>
              <a:gd name="connsiteY44" fmla="*/ 326329 h 2134733"/>
              <a:gd name="connsiteX45" fmla="*/ 44191 w 3725585"/>
              <a:gd name="connsiteY45" fmla="*/ 183560 h 2134733"/>
              <a:gd name="connsiteX46" fmla="*/ 6799 w 3725585"/>
              <a:gd name="connsiteY46" fmla="*/ 78183 h 2134733"/>
              <a:gd name="connsiteX47" fmla="*/ 0 w 3725585"/>
              <a:gd name="connsiteY47" fmla="*/ 47589 h 2134733"/>
              <a:gd name="connsiteX48" fmla="*/ 3400 w 3725585"/>
              <a:gd name="connsiteY48" fmla="*/ 27194 h 2134733"/>
              <a:gd name="connsiteX49" fmla="*/ 6799 w 3725585"/>
              <a:gd name="connsiteY49" fmla="*/ 6798 h 2134733"/>
              <a:gd name="connsiteX50" fmla="*/ 13597 w 3725585"/>
              <a:gd name="connsiteY50" fmla="*/ 0 h 2134733"/>
              <a:gd name="connsiteX51" fmla="*/ 30594 w 3725585"/>
              <a:gd name="connsiteY51" fmla="*/ 0 h 2134733"/>
              <a:gd name="connsiteX52" fmla="*/ 37392 w 3725585"/>
              <a:gd name="connsiteY52" fmla="*/ 13597 h 2134733"/>
              <a:gd name="connsiteX53" fmla="*/ 71385 w 3725585"/>
              <a:gd name="connsiteY53" fmla="*/ 57787 h 2134733"/>
              <a:gd name="connsiteX54" fmla="*/ 125773 w 3725585"/>
              <a:gd name="connsiteY54" fmla="*/ 125772 h 2134733"/>
              <a:gd name="connsiteX55" fmla="*/ 193758 w 3725585"/>
              <a:gd name="connsiteY55" fmla="*/ 193758 h 2134733"/>
              <a:gd name="connsiteX56" fmla="*/ 261743 w 3725585"/>
              <a:gd name="connsiteY56" fmla="*/ 254944 h 2134733"/>
              <a:gd name="connsiteX57" fmla="*/ 299135 w 3725585"/>
              <a:gd name="connsiteY57" fmla="*/ 278739 h 2134733"/>
              <a:gd name="connsiteX58" fmla="*/ 441904 w 3725585"/>
              <a:gd name="connsiteY58" fmla="*/ 336526 h 2134733"/>
              <a:gd name="connsiteX59" fmla="*/ 734240 w 3725585"/>
              <a:gd name="connsiteY59" fmla="*/ 462299 h 2134733"/>
              <a:gd name="connsiteX60" fmla="*/ 900803 w 3725585"/>
              <a:gd name="connsiteY60" fmla="*/ 533683 h 2134733"/>
              <a:gd name="connsiteX61" fmla="*/ 1097960 w 3725585"/>
              <a:gd name="connsiteY61" fmla="*/ 618665 h 213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25585" h="2134733">
                <a:moveTo>
                  <a:pt x="1097960" y="618665"/>
                </a:moveTo>
                <a:lnTo>
                  <a:pt x="1757416" y="900803"/>
                </a:lnTo>
                <a:lnTo>
                  <a:pt x="2144931" y="1074165"/>
                </a:lnTo>
                <a:lnTo>
                  <a:pt x="2671816" y="1315512"/>
                </a:lnTo>
                <a:lnTo>
                  <a:pt x="2906365" y="1420889"/>
                </a:lnTo>
                <a:lnTo>
                  <a:pt x="3028738" y="1478676"/>
                </a:lnTo>
                <a:lnTo>
                  <a:pt x="3106921" y="1512669"/>
                </a:lnTo>
                <a:lnTo>
                  <a:pt x="3181704" y="1539863"/>
                </a:lnTo>
                <a:lnTo>
                  <a:pt x="3273484" y="1567057"/>
                </a:lnTo>
                <a:lnTo>
                  <a:pt x="3324473" y="1577255"/>
                </a:lnTo>
                <a:lnTo>
                  <a:pt x="3351667" y="1580654"/>
                </a:lnTo>
                <a:lnTo>
                  <a:pt x="3365264" y="1584053"/>
                </a:lnTo>
                <a:lnTo>
                  <a:pt x="3382261" y="1597650"/>
                </a:lnTo>
                <a:lnTo>
                  <a:pt x="3480839" y="1713225"/>
                </a:lnTo>
                <a:lnTo>
                  <a:pt x="3667798" y="1934177"/>
                </a:lnTo>
                <a:lnTo>
                  <a:pt x="3711988" y="1985166"/>
                </a:lnTo>
                <a:lnTo>
                  <a:pt x="3722186" y="1998763"/>
                </a:lnTo>
                <a:lnTo>
                  <a:pt x="3725585" y="2042953"/>
                </a:lnTo>
                <a:lnTo>
                  <a:pt x="3722186" y="2076946"/>
                </a:lnTo>
                <a:lnTo>
                  <a:pt x="3711988" y="2104140"/>
                </a:lnTo>
                <a:lnTo>
                  <a:pt x="3688194" y="2127934"/>
                </a:lnTo>
                <a:lnTo>
                  <a:pt x="3671197" y="2131334"/>
                </a:lnTo>
                <a:lnTo>
                  <a:pt x="3647403" y="2134733"/>
                </a:lnTo>
                <a:lnTo>
                  <a:pt x="3606611" y="2131334"/>
                </a:lnTo>
                <a:lnTo>
                  <a:pt x="3572619" y="2114337"/>
                </a:lnTo>
                <a:lnTo>
                  <a:pt x="3487637" y="2049752"/>
                </a:lnTo>
                <a:lnTo>
                  <a:pt x="3368663" y="1957972"/>
                </a:lnTo>
                <a:lnTo>
                  <a:pt x="3212298" y="1852595"/>
                </a:lnTo>
                <a:lnTo>
                  <a:pt x="2947156" y="1679233"/>
                </a:lnTo>
                <a:lnTo>
                  <a:pt x="2780592" y="1587453"/>
                </a:lnTo>
                <a:lnTo>
                  <a:pt x="2525648" y="1454882"/>
                </a:lnTo>
                <a:lnTo>
                  <a:pt x="2144931" y="1257725"/>
                </a:lnTo>
                <a:lnTo>
                  <a:pt x="2012360" y="1189740"/>
                </a:lnTo>
                <a:lnTo>
                  <a:pt x="1760815" y="1077564"/>
                </a:lnTo>
                <a:lnTo>
                  <a:pt x="1648640" y="1033374"/>
                </a:lnTo>
                <a:lnTo>
                  <a:pt x="1295117" y="887206"/>
                </a:lnTo>
                <a:lnTo>
                  <a:pt x="1067367" y="805624"/>
                </a:lnTo>
                <a:lnTo>
                  <a:pt x="764833" y="696847"/>
                </a:lnTo>
                <a:lnTo>
                  <a:pt x="543881" y="622064"/>
                </a:lnTo>
                <a:cubicBezTo>
                  <a:pt x="475896" y="600536"/>
                  <a:pt x="406778" y="582973"/>
                  <a:pt x="356922" y="567676"/>
                </a:cubicBezTo>
                <a:lnTo>
                  <a:pt x="244747" y="530284"/>
                </a:lnTo>
                <a:lnTo>
                  <a:pt x="220952" y="520086"/>
                </a:lnTo>
                <a:lnTo>
                  <a:pt x="193758" y="489493"/>
                </a:lnTo>
                <a:lnTo>
                  <a:pt x="152967" y="428306"/>
                </a:lnTo>
                <a:lnTo>
                  <a:pt x="105377" y="326329"/>
                </a:lnTo>
                <a:lnTo>
                  <a:pt x="44191" y="183560"/>
                </a:lnTo>
                <a:lnTo>
                  <a:pt x="6799" y="78183"/>
                </a:lnTo>
                <a:lnTo>
                  <a:pt x="0" y="47589"/>
                </a:lnTo>
                <a:lnTo>
                  <a:pt x="3400" y="27194"/>
                </a:lnTo>
                <a:lnTo>
                  <a:pt x="6799" y="6798"/>
                </a:lnTo>
                <a:lnTo>
                  <a:pt x="13597" y="0"/>
                </a:lnTo>
                <a:lnTo>
                  <a:pt x="30594" y="0"/>
                </a:lnTo>
                <a:lnTo>
                  <a:pt x="37392" y="13597"/>
                </a:lnTo>
                <a:lnTo>
                  <a:pt x="71385" y="57787"/>
                </a:lnTo>
                <a:lnTo>
                  <a:pt x="125773" y="125772"/>
                </a:lnTo>
                <a:lnTo>
                  <a:pt x="193758" y="193758"/>
                </a:lnTo>
                <a:lnTo>
                  <a:pt x="261743" y="254944"/>
                </a:lnTo>
                <a:lnTo>
                  <a:pt x="299135" y="278739"/>
                </a:lnTo>
                <a:lnTo>
                  <a:pt x="441904" y="336526"/>
                </a:lnTo>
                <a:lnTo>
                  <a:pt x="734240" y="462299"/>
                </a:lnTo>
                <a:lnTo>
                  <a:pt x="900803" y="533683"/>
                </a:lnTo>
                <a:lnTo>
                  <a:pt x="1097960" y="6186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28F27C0-B059-4E04-A1C5-A1F7A1831D2D}"/>
              </a:ext>
            </a:extLst>
          </p:cNvPr>
          <p:cNvSpPr/>
          <p:nvPr/>
        </p:nvSpPr>
        <p:spPr>
          <a:xfrm>
            <a:off x="3729038" y="2474913"/>
            <a:ext cx="1852612" cy="500062"/>
          </a:xfrm>
          <a:custGeom>
            <a:avLst/>
            <a:gdLst>
              <a:gd name="connsiteX0" fmla="*/ 781050 w 1852613"/>
              <a:gd name="connsiteY0" fmla="*/ 195262 h 500062"/>
              <a:gd name="connsiteX1" fmla="*/ 1033463 w 1852613"/>
              <a:gd name="connsiteY1" fmla="*/ 145256 h 500062"/>
              <a:gd name="connsiteX2" fmla="*/ 1331119 w 1852613"/>
              <a:gd name="connsiteY2" fmla="*/ 78581 h 500062"/>
              <a:gd name="connsiteX3" fmla="*/ 1459706 w 1852613"/>
              <a:gd name="connsiteY3" fmla="*/ 52387 h 500062"/>
              <a:gd name="connsiteX4" fmla="*/ 1495425 w 1852613"/>
              <a:gd name="connsiteY4" fmla="*/ 40481 h 500062"/>
              <a:gd name="connsiteX5" fmla="*/ 1533525 w 1852613"/>
              <a:gd name="connsiteY5" fmla="*/ 14287 h 500062"/>
              <a:gd name="connsiteX6" fmla="*/ 1540669 w 1852613"/>
              <a:gd name="connsiteY6" fmla="*/ 4762 h 500062"/>
              <a:gd name="connsiteX7" fmla="*/ 1562100 w 1852613"/>
              <a:gd name="connsiteY7" fmla="*/ 0 h 500062"/>
              <a:gd name="connsiteX8" fmla="*/ 1616869 w 1852613"/>
              <a:gd name="connsiteY8" fmla="*/ 11906 h 500062"/>
              <a:gd name="connsiteX9" fmla="*/ 1678781 w 1852613"/>
              <a:gd name="connsiteY9" fmla="*/ 26193 h 500062"/>
              <a:gd name="connsiteX10" fmla="*/ 1726406 w 1852613"/>
              <a:gd name="connsiteY10" fmla="*/ 42862 h 500062"/>
              <a:gd name="connsiteX11" fmla="*/ 1781175 w 1852613"/>
              <a:gd name="connsiteY11" fmla="*/ 66675 h 500062"/>
              <a:gd name="connsiteX12" fmla="*/ 1797844 w 1852613"/>
              <a:gd name="connsiteY12" fmla="*/ 76200 h 500062"/>
              <a:gd name="connsiteX13" fmla="*/ 1816894 w 1852613"/>
              <a:gd name="connsiteY13" fmla="*/ 92868 h 500062"/>
              <a:gd name="connsiteX14" fmla="*/ 1838325 w 1852613"/>
              <a:gd name="connsiteY14" fmla="*/ 121443 h 500062"/>
              <a:gd name="connsiteX15" fmla="*/ 1850231 w 1852613"/>
              <a:gd name="connsiteY15" fmla="*/ 145256 h 500062"/>
              <a:gd name="connsiteX16" fmla="*/ 1852613 w 1852613"/>
              <a:gd name="connsiteY16" fmla="*/ 159543 h 500062"/>
              <a:gd name="connsiteX17" fmla="*/ 1852613 w 1852613"/>
              <a:gd name="connsiteY17" fmla="*/ 166687 h 500062"/>
              <a:gd name="connsiteX18" fmla="*/ 1840706 w 1852613"/>
              <a:gd name="connsiteY18" fmla="*/ 185737 h 500062"/>
              <a:gd name="connsiteX19" fmla="*/ 1819275 w 1852613"/>
              <a:gd name="connsiteY19" fmla="*/ 202406 h 500062"/>
              <a:gd name="connsiteX20" fmla="*/ 1795463 w 1852613"/>
              <a:gd name="connsiteY20" fmla="*/ 209550 h 500062"/>
              <a:gd name="connsiteX21" fmla="*/ 1769269 w 1852613"/>
              <a:gd name="connsiteY21" fmla="*/ 216693 h 500062"/>
              <a:gd name="connsiteX22" fmla="*/ 1733550 w 1852613"/>
              <a:gd name="connsiteY22" fmla="*/ 221456 h 500062"/>
              <a:gd name="connsiteX23" fmla="*/ 1702594 w 1852613"/>
              <a:gd name="connsiteY23" fmla="*/ 223837 h 500062"/>
              <a:gd name="connsiteX24" fmla="*/ 1669256 w 1852613"/>
              <a:gd name="connsiteY24" fmla="*/ 223837 h 500062"/>
              <a:gd name="connsiteX25" fmla="*/ 1614488 w 1852613"/>
              <a:gd name="connsiteY25" fmla="*/ 228600 h 500062"/>
              <a:gd name="connsiteX26" fmla="*/ 1466850 w 1852613"/>
              <a:gd name="connsiteY26" fmla="*/ 242887 h 500062"/>
              <a:gd name="connsiteX27" fmla="*/ 1354931 w 1852613"/>
              <a:gd name="connsiteY27" fmla="*/ 257175 h 500062"/>
              <a:gd name="connsiteX28" fmla="*/ 1271588 w 1852613"/>
              <a:gd name="connsiteY28" fmla="*/ 271462 h 500062"/>
              <a:gd name="connsiteX29" fmla="*/ 1026319 w 1852613"/>
              <a:gd name="connsiteY29" fmla="*/ 321468 h 500062"/>
              <a:gd name="connsiteX30" fmla="*/ 807244 w 1852613"/>
              <a:gd name="connsiteY30" fmla="*/ 381000 h 500062"/>
              <a:gd name="connsiteX31" fmla="*/ 540544 w 1852613"/>
              <a:gd name="connsiteY31" fmla="*/ 459581 h 500062"/>
              <a:gd name="connsiteX32" fmla="*/ 454819 w 1852613"/>
              <a:gd name="connsiteY32" fmla="*/ 485775 h 500062"/>
              <a:gd name="connsiteX33" fmla="*/ 421481 w 1852613"/>
              <a:gd name="connsiteY33" fmla="*/ 495300 h 500062"/>
              <a:gd name="connsiteX34" fmla="*/ 404813 w 1852613"/>
              <a:gd name="connsiteY34" fmla="*/ 500062 h 500062"/>
              <a:gd name="connsiteX35" fmla="*/ 385763 w 1852613"/>
              <a:gd name="connsiteY35" fmla="*/ 500062 h 500062"/>
              <a:gd name="connsiteX36" fmla="*/ 340519 w 1852613"/>
              <a:gd name="connsiteY36" fmla="*/ 492918 h 500062"/>
              <a:gd name="connsiteX37" fmla="*/ 276225 w 1852613"/>
              <a:gd name="connsiteY37" fmla="*/ 469106 h 500062"/>
              <a:gd name="connsiteX38" fmla="*/ 188119 w 1852613"/>
              <a:gd name="connsiteY38" fmla="*/ 423862 h 500062"/>
              <a:gd name="connsiteX39" fmla="*/ 97631 w 1852613"/>
              <a:gd name="connsiteY39" fmla="*/ 369093 h 500062"/>
              <a:gd name="connsiteX40" fmla="*/ 45244 w 1852613"/>
              <a:gd name="connsiteY40" fmla="*/ 330993 h 500062"/>
              <a:gd name="connsiteX41" fmla="*/ 33338 w 1852613"/>
              <a:gd name="connsiteY41" fmla="*/ 321468 h 500062"/>
              <a:gd name="connsiteX42" fmla="*/ 19050 w 1852613"/>
              <a:gd name="connsiteY42" fmla="*/ 307181 h 500062"/>
              <a:gd name="connsiteX43" fmla="*/ 7144 w 1852613"/>
              <a:gd name="connsiteY43" fmla="*/ 283368 h 500062"/>
              <a:gd name="connsiteX44" fmla="*/ 0 w 1852613"/>
              <a:gd name="connsiteY44" fmla="*/ 257175 h 500062"/>
              <a:gd name="connsiteX45" fmla="*/ 2381 w 1852613"/>
              <a:gd name="connsiteY45" fmla="*/ 247650 h 500062"/>
              <a:gd name="connsiteX46" fmla="*/ 14288 w 1852613"/>
              <a:gd name="connsiteY46" fmla="*/ 242887 h 500062"/>
              <a:gd name="connsiteX47" fmla="*/ 40481 w 1852613"/>
              <a:gd name="connsiteY47" fmla="*/ 247650 h 500062"/>
              <a:gd name="connsiteX48" fmla="*/ 107156 w 1852613"/>
              <a:gd name="connsiteY48" fmla="*/ 259556 h 500062"/>
              <a:gd name="connsiteX49" fmla="*/ 176213 w 1852613"/>
              <a:gd name="connsiteY49" fmla="*/ 269081 h 500062"/>
              <a:gd name="connsiteX50" fmla="*/ 295275 w 1852613"/>
              <a:gd name="connsiteY50" fmla="*/ 278606 h 500062"/>
              <a:gd name="connsiteX51" fmla="*/ 352425 w 1852613"/>
              <a:gd name="connsiteY51" fmla="*/ 280987 h 500062"/>
              <a:gd name="connsiteX52" fmla="*/ 395288 w 1852613"/>
              <a:gd name="connsiteY52" fmla="*/ 276225 h 500062"/>
              <a:gd name="connsiteX53" fmla="*/ 464344 w 1852613"/>
              <a:gd name="connsiteY53" fmla="*/ 261937 h 500062"/>
              <a:gd name="connsiteX54" fmla="*/ 602456 w 1852613"/>
              <a:gd name="connsiteY54" fmla="*/ 233362 h 500062"/>
              <a:gd name="connsiteX55" fmla="*/ 781050 w 1852613"/>
              <a:gd name="connsiteY55" fmla="*/ 195262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52613" h="500062">
                <a:moveTo>
                  <a:pt x="781050" y="195262"/>
                </a:moveTo>
                <a:lnTo>
                  <a:pt x="1033463" y="145256"/>
                </a:lnTo>
                <a:lnTo>
                  <a:pt x="1331119" y="78581"/>
                </a:lnTo>
                <a:lnTo>
                  <a:pt x="1459706" y="52387"/>
                </a:lnTo>
                <a:lnTo>
                  <a:pt x="1495425" y="40481"/>
                </a:lnTo>
                <a:lnTo>
                  <a:pt x="1533525" y="14287"/>
                </a:lnTo>
                <a:lnTo>
                  <a:pt x="1540669" y="4762"/>
                </a:lnTo>
                <a:lnTo>
                  <a:pt x="1562100" y="0"/>
                </a:lnTo>
                <a:lnTo>
                  <a:pt x="1616869" y="11906"/>
                </a:lnTo>
                <a:lnTo>
                  <a:pt x="1678781" y="26193"/>
                </a:lnTo>
                <a:lnTo>
                  <a:pt x="1726406" y="42862"/>
                </a:lnTo>
                <a:lnTo>
                  <a:pt x="1781175" y="66675"/>
                </a:lnTo>
                <a:lnTo>
                  <a:pt x="1797844" y="76200"/>
                </a:lnTo>
                <a:lnTo>
                  <a:pt x="1816894" y="92868"/>
                </a:lnTo>
                <a:lnTo>
                  <a:pt x="1838325" y="121443"/>
                </a:lnTo>
                <a:lnTo>
                  <a:pt x="1850231" y="145256"/>
                </a:lnTo>
                <a:lnTo>
                  <a:pt x="1852613" y="159543"/>
                </a:lnTo>
                <a:lnTo>
                  <a:pt x="1852613" y="166687"/>
                </a:lnTo>
                <a:lnTo>
                  <a:pt x="1840706" y="185737"/>
                </a:lnTo>
                <a:lnTo>
                  <a:pt x="1819275" y="202406"/>
                </a:lnTo>
                <a:lnTo>
                  <a:pt x="1795463" y="209550"/>
                </a:lnTo>
                <a:lnTo>
                  <a:pt x="1769269" y="216693"/>
                </a:lnTo>
                <a:lnTo>
                  <a:pt x="1733550" y="221456"/>
                </a:lnTo>
                <a:lnTo>
                  <a:pt x="1702594" y="223837"/>
                </a:lnTo>
                <a:lnTo>
                  <a:pt x="1669256" y="223837"/>
                </a:lnTo>
                <a:lnTo>
                  <a:pt x="1614488" y="228600"/>
                </a:lnTo>
                <a:lnTo>
                  <a:pt x="1466850" y="242887"/>
                </a:lnTo>
                <a:lnTo>
                  <a:pt x="1354931" y="257175"/>
                </a:lnTo>
                <a:lnTo>
                  <a:pt x="1271588" y="271462"/>
                </a:lnTo>
                <a:lnTo>
                  <a:pt x="1026319" y="321468"/>
                </a:lnTo>
                <a:lnTo>
                  <a:pt x="807244" y="381000"/>
                </a:lnTo>
                <a:lnTo>
                  <a:pt x="540544" y="459581"/>
                </a:lnTo>
                <a:lnTo>
                  <a:pt x="454819" y="485775"/>
                </a:lnTo>
                <a:lnTo>
                  <a:pt x="421481" y="495300"/>
                </a:lnTo>
                <a:lnTo>
                  <a:pt x="404813" y="500062"/>
                </a:lnTo>
                <a:lnTo>
                  <a:pt x="385763" y="500062"/>
                </a:lnTo>
                <a:lnTo>
                  <a:pt x="340519" y="492918"/>
                </a:lnTo>
                <a:lnTo>
                  <a:pt x="276225" y="469106"/>
                </a:lnTo>
                <a:lnTo>
                  <a:pt x="188119" y="423862"/>
                </a:lnTo>
                <a:lnTo>
                  <a:pt x="97631" y="369093"/>
                </a:lnTo>
                <a:lnTo>
                  <a:pt x="45244" y="330993"/>
                </a:lnTo>
                <a:lnTo>
                  <a:pt x="33338" y="321468"/>
                </a:lnTo>
                <a:lnTo>
                  <a:pt x="19050" y="307181"/>
                </a:lnTo>
                <a:lnTo>
                  <a:pt x="7144" y="283368"/>
                </a:lnTo>
                <a:lnTo>
                  <a:pt x="0" y="257175"/>
                </a:lnTo>
                <a:lnTo>
                  <a:pt x="2381" y="247650"/>
                </a:lnTo>
                <a:lnTo>
                  <a:pt x="14288" y="242887"/>
                </a:lnTo>
                <a:lnTo>
                  <a:pt x="40481" y="247650"/>
                </a:lnTo>
                <a:lnTo>
                  <a:pt x="107156" y="259556"/>
                </a:lnTo>
                <a:lnTo>
                  <a:pt x="176213" y="269081"/>
                </a:lnTo>
                <a:lnTo>
                  <a:pt x="295275" y="278606"/>
                </a:lnTo>
                <a:lnTo>
                  <a:pt x="352425" y="280987"/>
                </a:lnTo>
                <a:lnTo>
                  <a:pt x="395288" y="276225"/>
                </a:lnTo>
                <a:lnTo>
                  <a:pt x="464344" y="261937"/>
                </a:lnTo>
                <a:lnTo>
                  <a:pt x="602456" y="233362"/>
                </a:lnTo>
                <a:lnTo>
                  <a:pt x="781050" y="1952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303BCC9C-8442-46D7-8EFB-5C3A83B05356}"/>
              </a:ext>
            </a:extLst>
          </p:cNvPr>
          <p:cNvSpPr/>
          <p:nvPr/>
        </p:nvSpPr>
        <p:spPr>
          <a:xfrm>
            <a:off x="6438901" y="1450975"/>
            <a:ext cx="581025" cy="838200"/>
          </a:xfrm>
          <a:custGeom>
            <a:avLst/>
            <a:gdLst>
              <a:gd name="connsiteX0" fmla="*/ 240506 w 581025"/>
              <a:gd name="connsiteY0" fmla="*/ 516731 h 838200"/>
              <a:gd name="connsiteX1" fmla="*/ 240506 w 581025"/>
              <a:gd name="connsiteY1" fmla="*/ 395288 h 838200"/>
              <a:gd name="connsiteX2" fmla="*/ 235743 w 581025"/>
              <a:gd name="connsiteY2" fmla="*/ 333375 h 838200"/>
              <a:gd name="connsiteX3" fmla="*/ 228600 w 581025"/>
              <a:gd name="connsiteY3" fmla="*/ 280988 h 838200"/>
              <a:gd name="connsiteX4" fmla="*/ 219075 w 581025"/>
              <a:gd name="connsiteY4" fmla="*/ 245269 h 838200"/>
              <a:gd name="connsiteX5" fmla="*/ 202406 w 581025"/>
              <a:gd name="connsiteY5" fmla="*/ 216694 h 838200"/>
              <a:gd name="connsiteX6" fmla="*/ 166687 w 581025"/>
              <a:gd name="connsiteY6" fmla="*/ 176213 h 838200"/>
              <a:gd name="connsiteX7" fmla="*/ 126206 w 581025"/>
              <a:gd name="connsiteY7" fmla="*/ 138113 h 838200"/>
              <a:gd name="connsiteX8" fmla="*/ 71437 w 581025"/>
              <a:gd name="connsiteY8" fmla="*/ 100013 h 838200"/>
              <a:gd name="connsiteX9" fmla="*/ 111918 w 581025"/>
              <a:gd name="connsiteY9" fmla="*/ 128588 h 838200"/>
              <a:gd name="connsiteX10" fmla="*/ 52387 w 581025"/>
              <a:gd name="connsiteY10" fmla="*/ 88106 h 838200"/>
              <a:gd name="connsiteX11" fmla="*/ 30956 w 581025"/>
              <a:gd name="connsiteY11" fmla="*/ 76200 h 838200"/>
              <a:gd name="connsiteX12" fmla="*/ 21431 w 581025"/>
              <a:gd name="connsiteY12" fmla="*/ 66675 h 838200"/>
              <a:gd name="connsiteX13" fmla="*/ 9525 w 581025"/>
              <a:gd name="connsiteY13" fmla="*/ 54769 h 838200"/>
              <a:gd name="connsiteX14" fmla="*/ 0 w 581025"/>
              <a:gd name="connsiteY14" fmla="*/ 26194 h 838200"/>
              <a:gd name="connsiteX15" fmla="*/ 4762 w 581025"/>
              <a:gd name="connsiteY15" fmla="*/ 11906 h 838200"/>
              <a:gd name="connsiteX16" fmla="*/ 19050 w 581025"/>
              <a:gd name="connsiteY16" fmla="*/ 2381 h 838200"/>
              <a:gd name="connsiteX17" fmla="*/ 54768 w 581025"/>
              <a:gd name="connsiteY17" fmla="*/ 0 h 838200"/>
              <a:gd name="connsiteX18" fmla="*/ 90487 w 581025"/>
              <a:gd name="connsiteY18" fmla="*/ 0 h 838200"/>
              <a:gd name="connsiteX19" fmla="*/ 128587 w 581025"/>
              <a:gd name="connsiteY19" fmla="*/ 4763 h 838200"/>
              <a:gd name="connsiteX20" fmla="*/ 216693 w 581025"/>
              <a:gd name="connsiteY20" fmla="*/ 21431 h 838200"/>
              <a:gd name="connsiteX21" fmla="*/ 278606 w 581025"/>
              <a:gd name="connsiteY21" fmla="*/ 40481 h 838200"/>
              <a:gd name="connsiteX22" fmla="*/ 354806 w 581025"/>
              <a:gd name="connsiteY22" fmla="*/ 69056 h 838200"/>
              <a:gd name="connsiteX23" fmla="*/ 440531 w 581025"/>
              <a:gd name="connsiteY23" fmla="*/ 107156 h 838200"/>
              <a:gd name="connsiteX24" fmla="*/ 490537 w 581025"/>
              <a:gd name="connsiteY24" fmla="*/ 133350 h 838200"/>
              <a:gd name="connsiteX25" fmla="*/ 533400 w 581025"/>
              <a:gd name="connsiteY25" fmla="*/ 157163 h 838200"/>
              <a:gd name="connsiteX26" fmla="*/ 552450 w 581025"/>
              <a:gd name="connsiteY26" fmla="*/ 176213 h 838200"/>
              <a:gd name="connsiteX27" fmla="*/ 569118 w 581025"/>
              <a:gd name="connsiteY27" fmla="*/ 197644 h 838200"/>
              <a:gd name="connsiteX28" fmla="*/ 576262 w 581025"/>
              <a:gd name="connsiteY28" fmla="*/ 214313 h 838200"/>
              <a:gd name="connsiteX29" fmla="*/ 581025 w 581025"/>
              <a:gd name="connsiteY29" fmla="*/ 228600 h 838200"/>
              <a:gd name="connsiteX30" fmla="*/ 581025 w 581025"/>
              <a:gd name="connsiteY30" fmla="*/ 247650 h 838200"/>
              <a:gd name="connsiteX31" fmla="*/ 573881 w 581025"/>
              <a:gd name="connsiteY31" fmla="*/ 276225 h 838200"/>
              <a:gd name="connsiteX32" fmla="*/ 557212 w 581025"/>
              <a:gd name="connsiteY32" fmla="*/ 302419 h 838200"/>
              <a:gd name="connsiteX33" fmla="*/ 531018 w 581025"/>
              <a:gd name="connsiteY33" fmla="*/ 328613 h 838200"/>
              <a:gd name="connsiteX34" fmla="*/ 507206 w 581025"/>
              <a:gd name="connsiteY34" fmla="*/ 357188 h 838200"/>
              <a:gd name="connsiteX35" fmla="*/ 497681 w 581025"/>
              <a:gd name="connsiteY35" fmla="*/ 378619 h 838200"/>
              <a:gd name="connsiteX36" fmla="*/ 488156 w 581025"/>
              <a:gd name="connsiteY36" fmla="*/ 407194 h 838200"/>
              <a:gd name="connsiteX37" fmla="*/ 483393 w 581025"/>
              <a:gd name="connsiteY37" fmla="*/ 459581 h 838200"/>
              <a:gd name="connsiteX38" fmla="*/ 471487 w 581025"/>
              <a:gd name="connsiteY38" fmla="*/ 666750 h 838200"/>
              <a:gd name="connsiteX39" fmla="*/ 466725 w 581025"/>
              <a:gd name="connsiteY39" fmla="*/ 781050 h 838200"/>
              <a:gd name="connsiteX40" fmla="*/ 464343 w 581025"/>
              <a:gd name="connsiteY40" fmla="*/ 797719 h 838200"/>
              <a:gd name="connsiteX41" fmla="*/ 247650 w 581025"/>
              <a:gd name="connsiteY41" fmla="*/ 838200 h 838200"/>
              <a:gd name="connsiteX42" fmla="*/ 240506 w 581025"/>
              <a:gd name="connsiteY42" fmla="*/ 823913 h 838200"/>
              <a:gd name="connsiteX43" fmla="*/ 242887 w 581025"/>
              <a:gd name="connsiteY43" fmla="*/ 781050 h 838200"/>
              <a:gd name="connsiteX44" fmla="*/ 240506 w 581025"/>
              <a:gd name="connsiteY44" fmla="*/ 516731 h 838200"/>
              <a:gd name="connsiteX0" fmla="*/ 240506 w 581025"/>
              <a:gd name="connsiteY0" fmla="*/ 516731 h 838200"/>
              <a:gd name="connsiteX1" fmla="*/ 240506 w 581025"/>
              <a:gd name="connsiteY1" fmla="*/ 395288 h 838200"/>
              <a:gd name="connsiteX2" fmla="*/ 235743 w 581025"/>
              <a:gd name="connsiteY2" fmla="*/ 333375 h 838200"/>
              <a:gd name="connsiteX3" fmla="*/ 228600 w 581025"/>
              <a:gd name="connsiteY3" fmla="*/ 280988 h 838200"/>
              <a:gd name="connsiteX4" fmla="*/ 219075 w 581025"/>
              <a:gd name="connsiteY4" fmla="*/ 245269 h 838200"/>
              <a:gd name="connsiteX5" fmla="*/ 202406 w 581025"/>
              <a:gd name="connsiteY5" fmla="*/ 216694 h 838200"/>
              <a:gd name="connsiteX6" fmla="*/ 166687 w 581025"/>
              <a:gd name="connsiteY6" fmla="*/ 176213 h 838200"/>
              <a:gd name="connsiteX7" fmla="*/ 126206 w 581025"/>
              <a:gd name="connsiteY7" fmla="*/ 138113 h 838200"/>
              <a:gd name="connsiteX8" fmla="*/ 111918 w 581025"/>
              <a:gd name="connsiteY8" fmla="*/ 128588 h 838200"/>
              <a:gd name="connsiteX9" fmla="*/ 52387 w 581025"/>
              <a:gd name="connsiteY9" fmla="*/ 88106 h 838200"/>
              <a:gd name="connsiteX10" fmla="*/ 30956 w 581025"/>
              <a:gd name="connsiteY10" fmla="*/ 76200 h 838200"/>
              <a:gd name="connsiteX11" fmla="*/ 21431 w 581025"/>
              <a:gd name="connsiteY11" fmla="*/ 66675 h 838200"/>
              <a:gd name="connsiteX12" fmla="*/ 9525 w 581025"/>
              <a:gd name="connsiteY12" fmla="*/ 54769 h 838200"/>
              <a:gd name="connsiteX13" fmla="*/ 0 w 581025"/>
              <a:gd name="connsiteY13" fmla="*/ 26194 h 838200"/>
              <a:gd name="connsiteX14" fmla="*/ 4762 w 581025"/>
              <a:gd name="connsiteY14" fmla="*/ 11906 h 838200"/>
              <a:gd name="connsiteX15" fmla="*/ 19050 w 581025"/>
              <a:gd name="connsiteY15" fmla="*/ 2381 h 838200"/>
              <a:gd name="connsiteX16" fmla="*/ 54768 w 581025"/>
              <a:gd name="connsiteY16" fmla="*/ 0 h 838200"/>
              <a:gd name="connsiteX17" fmla="*/ 90487 w 581025"/>
              <a:gd name="connsiteY17" fmla="*/ 0 h 838200"/>
              <a:gd name="connsiteX18" fmla="*/ 128587 w 581025"/>
              <a:gd name="connsiteY18" fmla="*/ 4763 h 838200"/>
              <a:gd name="connsiteX19" fmla="*/ 216693 w 581025"/>
              <a:gd name="connsiteY19" fmla="*/ 21431 h 838200"/>
              <a:gd name="connsiteX20" fmla="*/ 278606 w 581025"/>
              <a:gd name="connsiteY20" fmla="*/ 40481 h 838200"/>
              <a:gd name="connsiteX21" fmla="*/ 354806 w 581025"/>
              <a:gd name="connsiteY21" fmla="*/ 69056 h 838200"/>
              <a:gd name="connsiteX22" fmla="*/ 440531 w 581025"/>
              <a:gd name="connsiteY22" fmla="*/ 107156 h 838200"/>
              <a:gd name="connsiteX23" fmla="*/ 490537 w 581025"/>
              <a:gd name="connsiteY23" fmla="*/ 133350 h 838200"/>
              <a:gd name="connsiteX24" fmla="*/ 533400 w 581025"/>
              <a:gd name="connsiteY24" fmla="*/ 157163 h 838200"/>
              <a:gd name="connsiteX25" fmla="*/ 552450 w 581025"/>
              <a:gd name="connsiteY25" fmla="*/ 176213 h 838200"/>
              <a:gd name="connsiteX26" fmla="*/ 569118 w 581025"/>
              <a:gd name="connsiteY26" fmla="*/ 197644 h 838200"/>
              <a:gd name="connsiteX27" fmla="*/ 576262 w 581025"/>
              <a:gd name="connsiteY27" fmla="*/ 214313 h 838200"/>
              <a:gd name="connsiteX28" fmla="*/ 581025 w 581025"/>
              <a:gd name="connsiteY28" fmla="*/ 228600 h 838200"/>
              <a:gd name="connsiteX29" fmla="*/ 581025 w 581025"/>
              <a:gd name="connsiteY29" fmla="*/ 247650 h 838200"/>
              <a:gd name="connsiteX30" fmla="*/ 573881 w 581025"/>
              <a:gd name="connsiteY30" fmla="*/ 276225 h 838200"/>
              <a:gd name="connsiteX31" fmla="*/ 557212 w 581025"/>
              <a:gd name="connsiteY31" fmla="*/ 302419 h 838200"/>
              <a:gd name="connsiteX32" fmla="*/ 531018 w 581025"/>
              <a:gd name="connsiteY32" fmla="*/ 328613 h 838200"/>
              <a:gd name="connsiteX33" fmla="*/ 507206 w 581025"/>
              <a:gd name="connsiteY33" fmla="*/ 357188 h 838200"/>
              <a:gd name="connsiteX34" fmla="*/ 497681 w 581025"/>
              <a:gd name="connsiteY34" fmla="*/ 378619 h 838200"/>
              <a:gd name="connsiteX35" fmla="*/ 488156 w 581025"/>
              <a:gd name="connsiteY35" fmla="*/ 407194 h 838200"/>
              <a:gd name="connsiteX36" fmla="*/ 483393 w 581025"/>
              <a:gd name="connsiteY36" fmla="*/ 459581 h 838200"/>
              <a:gd name="connsiteX37" fmla="*/ 471487 w 581025"/>
              <a:gd name="connsiteY37" fmla="*/ 666750 h 838200"/>
              <a:gd name="connsiteX38" fmla="*/ 466725 w 581025"/>
              <a:gd name="connsiteY38" fmla="*/ 781050 h 838200"/>
              <a:gd name="connsiteX39" fmla="*/ 464343 w 581025"/>
              <a:gd name="connsiteY39" fmla="*/ 797719 h 838200"/>
              <a:gd name="connsiteX40" fmla="*/ 247650 w 581025"/>
              <a:gd name="connsiteY40" fmla="*/ 838200 h 838200"/>
              <a:gd name="connsiteX41" fmla="*/ 240506 w 581025"/>
              <a:gd name="connsiteY41" fmla="*/ 823913 h 838200"/>
              <a:gd name="connsiteX42" fmla="*/ 242887 w 581025"/>
              <a:gd name="connsiteY42" fmla="*/ 781050 h 838200"/>
              <a:gd name="connsiteX43" fmla="*/ 240506 w 581025"/>
              <a:gd name="connsiteY43" fmla="*/ 516731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1025" h="838200">
                <a:moveTo>
                  <a:pt x="240506" y="516731"/>
                </a:moveTo>
                <a:lnTo>
                  <a:pt x="240506" y="395288"/>
                </a:lnTo>
                <a:lnTo>
                  <a:pt x="235743" y="333375"/>
                </a:lnTo>
                <a:lnTo>
                  <a:pt x="228600" y="280988"/>
                </a:lnTo>
                <a:lnTo>
                  <a:pt x="219075" y="245269"/>
                </a:lnTo>
                <a:lnTo>
                  <a:pt x="202406" y="216694"/>
                </a:lnTo>
                <a:lnTo>
                  <a:pt x="166687" y="176213"/>
                </a:lnTo>
                <a:lnTo>
                  <a:pt x="126206" y="138113"/>
                </a:lnTo>
                <a:cubicBezTo>
                  <a:pt x="117078" y="130175"/>
                  <a:pt x="124221" y="136922"/>
                  <a:pt x="111918" y="128588"/>
                </a:cubicBezTo>
                <a:lnTo>
                  <a:pt x="52387" y="88106"/>
                </a:lnTo>
                <a:lnTo>
                  <a:pt x="30956" y="76200"/>
                </a:lnTo>
                <a:lnTo>
                  <a:pt x="21431" y="66675"/>
                </a:lnTo>
                <a:lnTo>
                  <a:pt x="9525" y="54769"/>
                </a:lnTo>
                <a:lnTo>
                  <a:pt x="0" y="26194"/>
                </a:lnTo>
                <a:lnTo>
                  <a:pt x="4762" y="11906"/>
                </a:lnTo>
                <a:lnTo>
                  <a:pt x="19050" y="2381"/>
                </a:lnTo>
                <a:lnTo>
                  <a:pt x="54768" y="0"/>
                </a:lnTo>
                <a:lnTo>
                  <a:pt x="90487" y="0"/>
                </a:lnTo>
                <a:lnTo>
                  <a:pt x="128587" y="4763"/>
                </a:lnTo>
                <a:lnTo>
                  <a:pt x="216693" y="21431"/>
                </a:lnTo>
                <a:lnTo>
                  <a:pt x="278606" y="40481"/>
                </a:lnTo>
                <a:lnTo>
                  <a:pt x="354806" y="69056"/>
                </a:lnTo>
                <a:lnTo>
                  <a:pt x="440531" y="107156"/>
                </a:lnTo>
                <a:lnTo>
                  <a:pt x="490537" y="133350"/>
                </a:lnTo>
                <a:lnTo>
                  <a:pt x="533400" y="157163"/>
                </a:lnTo>
                <a:lnTo>
                  <a:pt x="552450" y="176213"/>
                </a:lnTo>
                <a:lnTo>
                  <a:pt x="569118" y="197644"/>
                </a:lnTo>
                <a:lnTo>
                  <a:pt x="576262" y="214313"/>
                </a:lnTo>
                <a:lnTo>
                  <a:pt x="581025" y="228600"/>
                </a:lnTo>
                <a:lnTo>
                  <a:pt x="581025" y="247650"/>
                </a:lnTo>
                <a:lnTo>
                  <a:pt x="573881" y="276225"/>
                </a:lnTo>
                <a:lnTo>
                  <a:pt x="557212" y="302419"/>
                </a:lnTo>
                <a:lnTo>
                  <a:pt x="531018" y="328613"/>
                </a:lnTo>
                <a:lnTo>
                  <a:pt x="507206" y="357188"/>
                </a:lnTo>
                <a:lnTo>
                  <a:pt x="497681" y="378619"/>
                </a:lnTo>
                <a:lnTo>
                  <a:pt x="488156" y="407194"/>
                </a:lnTo>
                <a:lnTo>
                  <a:pt x="483393" y="459581"/>
                </a:lnTo>
                <a:lnTo>
                  <a:pt x="471487" y="666750"/>
                </a:lnTo>
                <a:lnTo>
                  <a:pt x="466725" y="781050"/>
                </a:lnTo>
                <a:lnTo>
                  <a:pt x="464343" y="797719"/>
                </a:lnTo>
                <a:lnTo>
                  <a:pt x="247650" y="838200"/>
                </a:lnTo>
                <a:lnTo>
                  <a:pt x="240506" y="823913"/>
                </a:lnTo>
                <a:lnTo>
                  <a:pt x="242887" y="781050"/>
                </a:lnTo>
                <a:cubicBezTo>
                  <a:pt x="242093" y="692944"/>
                  <a:pt x="241300" y="604837"/>
                  <a:pt x="240506" y="5167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09FBC32-151A-4024-A089-4DC7753237CB}"/>
              </a:ext>
            </a:extLst>
          </p:cNvPr>
          <p:cNvSpPr/>
          <p:nvPr/>
        </p:nvSpPr>
        <p:spPr>
          <a:xfrm>
            <a:off x="5656264" y="2792414"/>
            <a:ext cx="777875" cy="987425"/>
          </a:xfrm>
          <a:custGeom>
            <a:avLst/>
            <a:gdLst>
              <a:gd name="connsiteX0" fmla="*/ 264319 w 778669"/>
              <a:gd name="connsiteY0" fmla="*/ 547687 h 988219"/>
              <a:gd name="connsiteX1" fmla="*/ 340519 w 778669"/>
              <a:gd name="connsiteY1" fmla="*/ 411956 h 988219"/>
              <a:gd name="connsiteX2" fmla="*/ 397669 w 778669"/>
              <a:gd name="connsiteY2" fmla="*/ 297656 h 988219"/>
              <a:gd name="connsiteX3" fmla="*/ 416719 w 778669"/>
              <a:gd name="connsiteY3" fmla="*/ 254794 h 988219"/>
              <a:gd name="connsiteX4" fmla="*/ 421482 w 778669"/>
              <a:gd name="connsiteY4" fmla="*/ 230981 h 988219"/>
              <a:gd name="connsiteX5" fmla="*/ 421482 w 778669"/>
              <a:gd name="connsiteY5" fmla="*/ 216694 h 988219"/>
              <a:gd name="connsiteX6" fmla="*/ 421482 w 778669"/>
              <a:gd name="connsiteY6" fmla="*/ 202406 h 988219"/>
              <a:gd name="connsiteX7" fmla="*/ 416719 w 778669"/>
              <a:gd name="connsiteY7" fmla="*/ 185737 h 988219"/>
              <a:gd name="connsiteX8" fmla="*/ 407194 w 778669"/>
              <a:gd name="connsiteY8" fmla="*/ 159544 h 988219"/>
              <a:gd name="connsiteX9" fmla="*/ 390525 w 778669"/>
              <a:gd name="connsiteY9" fmla="*/ 128587 h 988219"/>
              <a:gd name="connsiteX10" fmla="*/ 366713 w 778669"/>
              <a:gd name="connsiteY10" fmla="*/ 95250 h 988219"/>
              <a:gd name="connsiteX11" fmla="*/ 345282 w 778669"/>
              <a:gd name="connsiteY11" fmla="*/ 78581 h 988219"/>
              <a:gd name="connsiteX12" fmla="*/ 319088 w 778669"/>
              <a:gd name="connsiteY12" fmla="*/ 52387 h 988219"/>
              <a:gd name="connsiteX13" fmla="*/ 309563 w 778669"/>
              <a:gd name="connsiteY13" fmla="*/ 38100 h 988219"/>
              <a:gd name="connsiteX14" fmla="*/ 309563 w 778669"/>
              <a:gd name="connsiteY14" fmla="*/ 21431 h 988219"/>
              <a:gd name="connsiteX15" fmla="*/ 314325 w 778669"/>
              <a:gd name="connsiteY15" fmla="*/ 9525 h 988219"/>
              <a:gd name="connsiteX16" fmla="*/ 323850 w 778669"/>
              <a:gd name="connsiteY16" fmla="*/ 2381 h 988219"/>
              <a:gd name="connsiteX17" fmla="*/ 352425 w 778669"/>
              <a:gd name="connsiteY17" fmla="*/ 0 h 988219"/>
              <a:gd name="connsiteX18" fmla="*/ 385763 w 778669"/>
              <a:gd name="connsiteY18" fmla="*/ 0 h 988219"/>
              <a:gd name="connsiteX19" fmla="*/ 416719 w 778669"/>
              <a:gd name="connsiteY19" fmla="*/ 4762 h 988219"/>
              <a:gd name="connsiteX20" fmla="*/ 476250 w 778669"/>
              <a:gd name="connsiteY20" fmla="*/ 16669 h 988219"/>
              <a:gd name="connsiteX21" fmla="*/ 533400 w 778669"/>
              <a:gd name="connsiteY21" fmla="*/ 30956 h 988219"/>
              <a:gd name="connsiteX22" fmla="*/ 576263 w 778669"/>
              <a:gd name="connsiteY22" fmla="*/ 47625 h 988219"/>
              <a:gd name="connsiteX23" fmla="*/ 619125 w 778669"/>
              <a:gd name="connsiteY23" fmla="*/ 64294 h 988219"/>
              <a:gd name="connsiteX24" fmla="*/ 647700 w 778669"/>
              <a:gd name="connsiteY24" fmla="*/ 80962 h 988219"/>
              <a:gd name="connsiteX25" fmla="*/ 681038 w 778669"/>
              <a:gd name="connsiteY25" fmla="*/ 104775 h 988219"/>
              <a:gd name="connsiteX26" fmla="*/ 723900 w 778669"/>
              <a:gd name="connsiteY26" fmla="*/ 140494 h 988219"/>
              <a:gd name="connsiteX27" fmla="*/ 752475 w 778669"/>
              <a:gd name="connsiteY27" fmla="*/ 171450 h 988219"/>
              <a:gd name="connsiteX28" fmla="*/ 769144 w 778669"/>
              <a:gd name="connsiteY28" fmla="*/ 195262 h 988219"/>
              <a:gd name="connsiteX29" fmla="*/ 773907 w 778669"/>
              <a:gd name="connsiteY29" fmla="*/ 207169 h 988219"/>
              <a:gd name="connsiteX30" fmla="*/ 778669 w 778669"/>
              <a:gd name="connsiteY30" fmla="*/ 226219 h 988219"/>
              <a:gd name="connsiteX31" fmla="*/ 778669 w 778669"/>
              <a:gd name="connsiteY31" fmla="*/ 240506 h 988219"/>
              <a:gd name="connsiteX32" fmla="*/ 776288 w 778669"/>
              <a:gd name="connsiteY32" fmla="*/ 254794 h 988219"/>
              <a:gd name="connsiteX33" fmla="*/ 764382 w 778669"/>
              <a:gd name="connsiteY33" fmla="*/ 273844 h 988219"/>
              <a:gd name="connsiteX34" fmla="*/ 742950 w 778669"/>
              <a:gd name="connsiteY34" fmla="*/ 288131 h 988219"/>
              <a:gd name="connsiteX35" fmla="*/ 714375 w 778669"/>
              <a:gd name="connsiteY35" fmla="*/ 304800 h 988219"/>
              <a:gd name="connsiteX36" fmla="*/ 685800 w 778669"/>
              <a:gd name="connsiteY36" fmla="*/ 326231 h 988219"/>
              <a:gd name="connsiteX37" fmla="*/ 659607 w 778669"/>
              <a:gd name="connsiteY37" fmla="*/ 345281 h 988219"/>
              <a:gd name="connsiteX38" fmla="*/ 633413 w 778669"/>
              <a:gd name="connsiteY38" fmla="*/ 366712 h 988219"/>
              <a:gd name="connsiteX39" fmla="*/ 602457 w 778669"/>
              <a:gd name="connsiteY39" fmla="*/ 390525 h 988219"/>
              <a:gd name="connsiteX40" fmla="*/ 583407 w 778669"/>
              <a:gd name="connsiteY40" fmla="*/ 411956 h 988219"/>
              <a:gd name="connsiteX41" fmla="*/ 450057 w 778669"/>
              <a:gd name="connsiteY41" fmla="*/ 576262 h 988219"/>
              <a:gd name="connsiteX42" fmla="*/ 383382 w 778669"/>
              <a:gd name="connsiteY42" fmla="*/ 647700 h 988219"/>
              <a:gd name="connsiteX43" fmla="*/ 307182 w 778669"/>
              <a:gd name="connsiteY43" fmla="*/ 728662 h 988219"/>
              <a:gd name="connsiteX44" fmla="*/ 219075 w 778669"/>
              <a:gd name="connsiteY44" fmla="*/ 819150 h 988219"/>
              <a:gd name="connsiteX45" fmla="*/ 138113 w 778669"/>
              <a:gd name="connsiteY45" fmla="*/ 895350 h 988219"/>
              <a:gd name="connsiteX46" fmla="*/ 66675 w 778669"/>
              <a:gd name="connsiteY46" fmla="*/ 957262 h 988219"/>
              <a:gd name="connsiteX47" fmla="*/ 42863 w 778669"/>
              <a:gd name="connsiteY47" fmla="*/ 976312 h 988219"/>
              <a:gd name="connsiteX48" fmla="*/ 23813 w 778669"/>
              <a:gd name="connsiteY48" fmla="*/ 985837 h 988219"/>
              <a:gd name="connsiteX49" fmla="*/ 16669 w 778669"/>
              <a:gd name="connsiteY49" fmla="*/ 988219 h 988219"/>
              <a:gd name="connsiteX50" fmla="*/ 9525 w 778669"/>
              <a:gd name="connsiteY50" fmla="*/ 988219 h 988219"/>
              <a:gd name="connsiteX51" fmla="*/ 0 w 778669"/>
              <a:gd name="connsiteY51" fmla="*/ 981075 h 988219"/>
              <a:gd name="connsiteX52" fmla="*/ 0 w 778669"/>
              <a:gd name="connsiteY52" fmla="*/ 969169 h 988219"/>
              <a:gd name="connsiteX53" fmla="*/ 4763 w 778669"/>
              <a:gd name="connsiteY53" fmla="*/ 950119 h 988219"/>
              <a:gd name="connsiteX54" fmla="*/ 40482 w 778669"/>
              <a:gd name="connsiteY54" fmla="*/ 902494 h 988219"/>
              <a:gd name="connsiteX55" fmla="*/ 128588 w 778669"/>
              <a:gd name="connsiteY55" fmla="*/ 776287 h 988219"/>
              <a:gd name="connsiteX56" fmla="*/ 192882 w 778669"/>
              <a:gd name="connsiteY56" fmla="*/ 671512 h 988219"/>
              <a:gd name="connsiteX57" fmla="*/ 264319 w 778669"/>
              <a:gd name="connsiteY57" fmla="*/ 547687 h 9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78669" h="988219">
                <a:moveTo>
                  <a:pt x="264319" y="547687"/>
                </a:moveTo>
                <a:lnTo>
                  <a:pt x="340519" y="411956"/>
                </a:lnTo>
                <a:lnTo>
                  <a:pt x="397669" y="297656"/>
                </a:lnTo>
                <a:lnTo>
                  <a:pt x="416719" y="254794"/>
                </a:lnTo>
                <a:lnTo>
                  <a:pt x="421482" y="230981"/>
                </a:lnTo>
                <a:lnTo>
                  <a:pt x="421482" y="216694"/>
                </a:lnTo>
                <a:lnTo>
                  <a:pt x="421482" y="202406"/>
                </a:lnTo>
                <a:lnTo>
                  <a:pt x="416719" y="185737"/>
                </a:lnTo>
                <a:lnTo>
                  <a:pt x="407194" y="159544"/>
                </a:lnTo>
                <a:lnTo>
                  <a:pt x="390525" y="128587"/>
                </a:lnTo>
                <a:lnTo>
                  <a:pt x="366713" y="95250"/>
                </a:lnTo>
                <a:lnTo>
                  <a:pt x="345282" y="78581"/>
                </a:lnTo>
                <a:lnTo>
                  <a:pt x="319088" y="52387"/>
                </a:lnTo>
                <a:lnTo>
                  <a:pt x="309563" y="38100"/>
                </a:lnTo>
                <a:lnTo>
                  <a:pt x="309563" y="21431"/>
                </a:lnTo>
                <a:lnTo>
                  <a:pt x="314325" y="9525"/>
                </a:lnTo>
                <a:lnTo>
                  <a:pt x="323850" y="2381"/>
                </a:lnTo>
                <a:lnTo>
                  <a:pt x="352425" y="0"/>
                </a:lnTo>
                <a:lnTo>
                  <a:pt x="385763" y="0"/>
                </a:lnTo>
                <a:lnTo>
                  <a:pt x="416719" y="4762"/>
                </a:lnTo>
                <a:lnTo>
                  <a:pt x="476250" y="16669"/>
                </a:lnTo>
                <a:lnTo>
                  <a:pt x="533400" y="30956"/>
                </a:lnTo>
                <a:lnTo>
                  <a:pt x="576263" y="47625"/>
                </a:lnTo>
                <a:lnTo>
                  <a:pt x="619125" y="64294"/>
                </a:lnTo>
                <a:lnTo>
                  <a:pt x="647700" y="80962"/>
                </a:lnTo>
                <a:lnTo>
                  <a:pt x="681038" y="104775"/>
                </a:lnTo>
                <a:lnTo>
                  <a:pt x="723900" y="140494"/>
                </a:lnTo>
                <a:lnTo>
                  <a:pt x="752475" y="171450"/>
                </a:lnTo>
                <a:lnTo>
                  <a:pt x="769144" y="195262"/>
                </a:lnTo>
                <a:lnTo>
                  <a:pt x="773907" y="207169"/>
                </a:lnTo>
                <a:lnTo>
                  <a:pt x="778669" y="226219"/>
                </a:lnTo>
                <a:lnTo>
                  <a:pt x="778669" y="240506"/>
                </a:lnTo>
                <a:lnTo>
                  <a:pt x="776288" y="254794"/>
                </a:lnTo>
                <a:lnTo>
                  <a:pt x="764382" y="273844"/>
                </a:lnTo>
                <a:lnTo>
                  <a:pt x="742950" y="288131"/>
                </a:lnTo>
                <a:lnTo>
                  <a:pt x="714375" y="304800"/>
                </a:lnTo>
                <a:lnTo>
                  <a:pt x="685800" y="326231"/>
                </a:lnTo>
                <a:lnTo>
                  <a:pt x="659607" y="345281"/>
                </a:lnTo>
                <a:lnTo>
                  <a:pt x="633413" y="366712"/>
                </a:lnTo>
                <a:lnTo>
                  <a:pt x="602457" y="390525"/>
                </a:lnTo>
                <a:lnTo>
                  <a:pt x="583407" y="411956"/>
                </a:lnTo>
                <a:lnTo>
                  <a:pt x="450057" y="576262"/>
                </a:lnTo>
                <a:lnTo>
                  <a:pt x="383382" y="647700"/>
                </a:lnTo>
                <a:lnTo>
                  <a:pt x="307182" y="728662"/>
                </a:lnTo>
                <a:lnTo>
                  <a:pt x="219075" y="819150"/>
                </a:lnTo>
                <a:lnTo>
                  <a:pt x="138113" y="895350"/>
                </a:lnTo>
                <a:lnTo>
                  <a:pt x="66675" y="957262"/>
                </a:lnTo>
                <a:lnTo>
                  <a:pt x="42863" y="976312"/>
                </a:lnTo>
                <a:lnTo>
                  <a:pt x="23813" y="985837"/>
                </a:lnTo>
                <a:lnTo>
                  <a:pt x="16669" y="988219"/>
                </a:lnTo>
                <a:lnTo>
                  <a:pt x="9525" y="988219"/>
                </a:lnTo>
                <a:lnTo>
                  <a:pt x="0" y="981075"/>
                </a:lnTo>
                <a:lnTo>
                  <a:pt x="0" y="969169"/>
                </a:lnTo>
                <a:lnTo>
                  <a:pt x="4763" y="950119"/>
                </a:lnTo>
                <a:lnTo>
                  <a:pt x="40482" y="902494"/>
                </a:lnTo>
                <a:lnTo>
                  <a:pt x="128588" y="776287"/>
                </a:lnTo>
                <a:lnTo>
                  <a:pt x="192882" y="671512"/>
                </a:lnTo>
                <a:lnTo>
                  <a:pt x="264319" y="54768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55D5D26-F501-4074-857D-D63E0D238054}"/>
              </a:ext>
            </a:extLst>
          </p:cNvPr>
          <p:cNvSpPr/>
          <p:nvPr/>
        </p:nvSpPr>
        <p:spPr>
          <a:xfrm>
            <a:off x="7048500" y="2641600"/>
            <a:ext cx="1004888" cy="814388"/>
          </a:xfrm>
          <a:custGeom>
            <a:avLst/>
            <a:gdLst>
              <a:gd name="connsiteX0" fmla="*/ 254793 w 1004887"/>
              <a:gd name="connsiteY0" fmla="*/ 269081 h 814388"/>
              <a:gd name="connsiteX1" fmla="*/ 564356 w 1004887"/>
              <a:gd name="connsiteY1" fmla="*/ 552450 h 814388"/>
              <a:gd name="connsiteX2" fmla="*/ 742950 w 1004887"/>
              <a:gd name="connsiteY2" fmla="*/ 721519 h 814388"/>
              <a:gd name="connsiteX3" fmla="*/ 781050 w 1004887"/>
              <a:gd name="connsiteY3" fmla="*/ 747713 h 814388"/>
              <a:gd name="connsiteX4" fmla="*/ 826293 w 1004887"/>
              <a:gd name="connsiteY4" fmla="*/ 778669 h 814388"/>
              <a:gd name="connsiteX5" fmla="*/ 871537 w 1004887"/>
              <a:gd name="connsiteY5" fmla="*/ 802481 h 814388"/>
              <a:gd name="connsiteX6" fmla="*/ 907256 w 1004887"/>
              <a:gd name="connsiteY6" fmla="*/ 812006 h 814388"/>
              <a:gd name="connsiteX7" fmla="*/ 926306 w 1004887"/>
              <a:gd name="connsiteY7" fmla="*/ 814388 h 814388"/>
              <a:gd name="connsiteX8" fmla="*/ 950118 w 1004887"/>
              <a:gd name="connsiteY8" fmla="*/ 809625 h 814388"/>
              <a:gd name="connsiteX9" fmla="*/ 976312 w 1004887"/>
              <a:gd name="connsiteY9" fmla="*/ 792956 h 814388"/>
              <a:gd name="connsiteX10" fmla="*/ 992981 w 1004887"/>
              <a:gd name="connsiteY10" fmla="*/ 773906 h 814388"/>
              <a:gd name="connsiteX11" fmla="*/ 1004887 w 1004887"/>
              <a:gd name="connsiteY11" fmla="*/ 738188 h 814388"/>
              <a:gd name="connsiteX12" fmla="*/ 1004887 w 1004887"/>
              <a:gd name="connsiteY12" fmla="*/ 707231 h 814388"/>
              <a:gd name="connsiteX13" fmla="*/ 988218 w 1004887"/>
              <a:gd name="connsiteY13" fmla="*/ 657225 h 814388"/>
              <a:gd name="connsiteX14" fmla="*/ 964406 w 1004887"/>
              <a:gd name="connsiteY14" fmla="*/ 604838 h 814388"/>
              <a:gd name="connsiteX15" fmla="*/ 926306 w 1004887"/>
              <a:gd name="connsiteY15" fmla="*/ 542925 h 814388"/>
              <a:gd name="connsiteX16" fmla="*/ 845343 w 1004887"/>
              <a:gd name="connsiteY16" fmla="*/ 442913 h 814388"/>
              <a:gd name="connsiteX17" fmla="*/ 790575 w 1004887"/>
              <a:gd name="connsiteY17" fmla="*/ 388144 h 814388"/>
              <a:gd name="connsiteX18" fmla="*/ 747712 w 1004887"/>
              <a:gd name="connsiteY18" fmla="*/ 347663 h 814388"/>
              <a:gd name="connsiteX19" fmla="*/ 721518 w 1004887"/>
              <a:gd name="connsiteY19" fmla="*/ 326231 h 814388"/>
              <a:gd name="connsiteX20" fmla="*/ 650081 w 1004887"/>
              <a:gd name="connsiteY20" fmla="*/ 295275 h 814388"/>
              <a:gd name="connsiteX21" fmla="*/ 366712 w 1004887"/>
              <a:gd name="connsiteY21" fmla="*/ 166688 h 814388"/>
              <a:gd name="connsiteX22" fmla="*/ 85725 w 1004887"/>
              <a:gd name="connsiteY22" fmla="*/ 28575 h 814388"/>
              <a:gd name="connsiteX23" fmla="*/ 38100 w 1004887"/>
              <a:gd name="connsiteY23" fmla="*/ 9525 h 814388"/>
              <a:gd name="connsiteX24" fmla="*/ 19050 w 1004887"/>
              <a:gd name="connsiteY24" fmla="*/ 0 h 814388"/>
              <a:gd name="connsiteX25" fmla="*/ 7143 w 1004887"/>
              <a:gd name="connsiteY25" fmla="*/ 0 h 814388"/>
              <a:gd name="connsiteX26" fmla="*/ 0 w 1004887"/>
              <a:gd name="connsiteY26" fmla="*/ 9525 h 814388"/>
              <a:gd name="connsiteX27" fmla="*/ 0 w 1004887"/>
              <a:gd name="connsiteY27" fmla="*/ 26194 h 814388"/>
              <a:gd name="connsiteX28" fmla="*/ 2381 w 1004887"/>
              <a:gd name="connsiteY28" fmla="*/ 45244 h 814388"/>
              <a:gd name="connsiteX29" fmla="*/ 9525 w 1004887"/>
              <a:gd name="connsiteY29" fmla="*/ 57150 h 814388"/>
              <a:gd name="connsiteX30" fmla="*/ 38100 w 1004887"/>
              <a:gd name="connsiteY30" fmla="*/ 83344 h 814388"/>
              <a:gd name="connsiteX31" fmla="*/ 138112 w 1004887"/>
              <a:gd name="connsiteY31" fmla="*/ 164306 h 814388"/>
              <a:gd name="connsiteX32" fmla="*/ 254793 w 1004887"/>
              <a:gd name="connsiteY32" fmla="*/ 269081 h 8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4887" h="814388">
                <a:moveTo>
                  <a:pt x="254793" y="269081"/>
                </a:moveTo>
                <a:lnTo>
                  <a:pt x="564356" y="552450"/>
                </a:lnTo>
                <a:lnTo>
                  <a:pt x="742950" y="721519"/>
                </a:lnTo>
                <a:lnTo>
                  <a:pt x="781050" y="747713"/>
                </a:lnTo>
                <a:lnTo>
                  <a:pt x="826293" y="778669"/>
                </a:lnTo>
                <a:lnTo>
                  <a:pt x="871537" y="802481"/>
                </a:lnTo>
                <a:lnTo>
                  <a:pt x="907256" y="812006"/>
                </a:lnTo>
                <a:lnTo>
                  <a:pt x="926306" y="814388"/>
                </a:lnTo>
                <a:lnTo>
                  <a:pt x="950118" y="809625"/>
                </a:lnTo>
                <a:lnTo>
                  <a:pt x="976312" y="792956"/>
                </a:lnTo>
                <a:lnTo>
                  <a:pt x="992981" y="773906"/>
                </a:lnTo>
                <a:lnTo>
                  <a:pt x="1004887" y="738188"/>
                </a:lnTo>
                <a:lnTo>
                  <a:pt x="1004887" y="707231"/>
                </a:lnTo>
                <a:lnTo>
                  <a:pt x="988218" y="657225"/>
                </a:lnTo>
                <a:lnTo>
                  <a:pt x="964406" y="604838"/>
                </a:lnTo>
                <a:lnTo>
                  <a:pt x="926306" y="542925"/>
                </a:lnTo>
                <a:lnTo>
                  <a:pt x="845343" y="442913"/>
                </a:lnTo>
                <a:lnTo>
                  <a:pt x="790575" y="388144"/>
                </a:lnTo>
                <a:lnTo>
                  <a:pt x="747712" y="347663"/>
                </a:lnTo>
                <a:lnTo>
                  <a:pt x="721518" y="326231"/>
                </a:lnTo>
                <a:lnTo>
                  <a:pt x="650081" y="295275"/>
                </a:lnTo>
                <a:lnTo>
                  <a:pt x="366712" y="166688"/>
                </a:lnTo>
                <a:lnTo>
                  <a:pt x="85725" y="28575"/>
                </a:lnTo>
                <a:lnTo>
                  <a:pt x="38100" y="9525"/>
                </a:lnTo>
                <a:lnTo>
                  <a:pt x="19050" y="0"/>
                </a:lnTo>
                <a:lnTo>
                  <a:pt x="7143" y="0"/>
                </a:lnTo>
                <a:lnTo>
                  <a:pt x="0" y="9525"/>
                </a:lnTo>
                <a:lnTo>
                  <a:pt x="0" y="26194"/>
                </a:lnTo>
                <a:lnTo>
                  <a:pt x="2381" y="45244"/>
                </a:lnTo>
                <a:lnTo>
                  <a:pt x="9525" y="57150"/>
                </a:lnTo>
                <a:lnTo>
                  <a:pt x="38100" y="83344"/>
                </a:lnTo>
                <a:lnTo>
                  <a:pt x="138112" y="164306"/>
                </a:lnTo>
                <a:lnTo>
                  <a:pt x="254793" y="2690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62E0987-880D-4E6A-81DD-95BF6148EAED}"/>
              </a:ext>
            </a:extLst>
          </p:cNvPr>
          <p:cNvSpPr/>
          <p:nvPr/>
        </p:nvSpPr>
        <p:spPr>
          <a:xfrm rot="16200000">
            <a:off x="5093494" y="3359944"/>
            <a:ext cx="2482850" cy="2220912"/>
          </a:xfrm>
          <a:custGeom>
            <a:avLst/>
            <a:gdLst>
              <a:gd name="connsiteX0" fmla="*/ 695509 w 2481943"/>
              <a:gd name="connsiteY0" fmla="*/ 1203902 h 2220686"/>
              <a:gd name="connsiteX1" fmla="*/ 815546 w 2481943"/>
              <a:gd name="connsiteY1" fmla="*/ 1331000 h 2220686"/>
              <a:gd name="connsiteX2" fmla="*/ 924992 w 2481943"/>
              <a:gd name="connsiteY2" fmla="*/ 1436915 h 2220686"/>
              <a:gd name="connsiteX3" fmla="*/ 1052090 w 2481943"/>
              <a:gd name="connsiteY3" fmla="*/ 1553421 h 2220686"/>
              <a:gd name="connsiteX4" fmla="*/ 1112108 w 2481943"/>
              <a:gd name="connsiteY4" fmla="*/ 1602848 h 2220686"/>
              <a:gd name="connsiteX5" fmla="*/ 1189780 w 2481943"/>
              <a:gd name="connsiteY5" fmla="*/ 1659336 h 2220686"/>
              <a:gd name="connsiteX6" fmla="*/ 1263920 w 2481943"/>
              <a:gd name="connsiteY6" fmla="*/ 1708763 h 2220686"/>
              <a:gd name="connsiteX7" fmla="*/ 1405140 w 2481943"/>
              <a:gd name="connsiteY7" fmla="*/ 1800556 h 2220686"/>
              <a:gd name="connsiteX8" fmla="*/ 1507525 w 2481943"/>
              <a:gd name="connsiteY8" fmla="*/ 1864105 h 2220686"/>
              <a:gd name="connsiteX9" fmla="*/ 1616970 w 2481943"/>
              <a:gd name="connsiteY9" fmla="*/ 1927654 h 2220686"/>
              <a:gd name="connsiteX10" fmla="*/ 1708763 w 2481943"/>
              <a:gd name="connsiteY10" fmla="*/ 1973551 h 2220686"/>
              <a:gd name="connsiteX11" fmla="*/ 1878227 w 2481943"/>
              <a:gd name="connsiteY11" fmla="*/ 2054752 h 2220686"/>
              <a:gd name="connsiteX12" fmla="*/ 1952368 w 2481943"/>
              <a:gd name="connsiteY12" fmla="*/ 2086527 h 2220686"/>
              <a:gd name="connsiteX13" fmla="*/ 1998264 w 2481943"/>
              <a:gd name="connsiteY13" fmla="*/ 2100649 h 2220686"/>
              <a:gd name="connsiteX14" fmla="*/ 2033569 w 2481943"/>
              <a:gd name="connsiteY14" fmla="*/ 2125363 h 2220686"/>
              <a:gd name="connsiteX15" fmla="*/ 2061814 w 2481943"/>
              <a:gd name="connsiteY15" fmla="*/ 2153607 h 2220686"/>
              <a:gd name="connsiteX16" fmla="*/ 2086527 w 2481943"/>
              <a:gd name="connsiteY16" fmla="*/ 2181851 h 2220686"/>
              <a:gd name="connsiteX17" fmla="*/ 2104180 w 2481943"/>
              <a:gd name="connsiteY17" fmla="*/ 2206564 h 2220686"/>
              <a:gd name="connsiteX18" fmla="*/ 2114771 w 2481943"/>
              <a:gd name="connsiteY18" fmla="*/ 2213625 h 2220686"/>
              <a:gd name="connsiteX19" fmla="*/ 2132424 w 2481943"/>
              <a:gd name="connsiteY19" fmla="*/ 2220686 h 2220686"/>
              <a:gd name="connsiteX20" fmla="*/ 2157137 w 2481943"/>
              <a:gd name="connsiteY20" fmla="*/ 2220686 h 2220686"/>
              <a:gd name="connsiteX21" fmla="*/ 2181851 w 2481943"/>
              <a:gd name="connsiteY21" fmla="*/ 2206564 h 2220686"/>
              <a:gd name="connsiteX22" fmla="*/ 2227747 w 2481943"/>
              <a:gd name="connsiteY22" fmla="*/ 2174790 h 2220686"/>
              <a:gd name="connsiteX23" fmla="*/ 2266583 w 2481943"/>
              <a:gd name="connsiteY23" fmla="*/ 2139485 h 2220686"/>
              <a:gd name="connsiteX24" fmla="*/ 2319540 w 2481943"/>
              <a:gd name="connsiteY24" fmla="*/ 2082996 h 2220686"/>
              <a:gd name="connsiteX25" fmla="*/ 2372498 w 2481943"/>
              <a:gd name="connsiteY25" fmla="*/ 2015917 h 2220686"/>
              <a:gd name="connsiteX26" fmla="*/ 2414864 w 2481943"/>
              <a:gd name="connsiteY26" fmla="*/ 1952368 h 2220686"/>
              <a:gd name="connsiteX27" fmla="*/ 2464291 w 2481943"/>
              <a:gd name="connsiteY27" fmla="*/ 1867636 h 2220686"/>
              <a:gd name="connsiteX28" fmla="*/ 2478413 w 2481943"/>
              <a:gd name="connsiteY28" fmla="*/ 1825270 h 2220686"/>
              <a:gd name="connsiteX29" fmla="*/ 2481943 w 2481943"/>
              <a:gd name="connsiteY29" fmla="*/ 1807617 h 2220686"/>
              <a:gd name="connsiteX30" fmla="*/ 2474882 w 2481943"/>
              <a:gd name="connsiteY30" fmla="*/ 1786434 h 2220686"/>
              <a:gd name="connsiteX31" fmla="*/ 2467821 w 2481943"/>
              <a:gd name="connsiteY31" fmla="*/ 1782904 h 2220686"/>
              <a:gd name="connsiteX32" fmla="*/ 2457230 w 2481943"/>
              <a:gd name="connsiteY32" fmla="*/ 1782904 h 2220686"/>
              <a:gd name="connsiteX33" fmla="*/ 2436047 w 2481943"/>
              <a:gd name="connsiteY33" fmla="*/ 1793495 h 2220686"/>
              <a:gd name="connsiteX34" fmla="*/ 2400742 w 2481943"/>
              <a:gd name="connsiteY34" fmla="*/ 1818209 h 2220686"/>
              <a:gd name="connsiteX35" fmla="*/ 2340723 w 2481943"/>
              <a:gd name="connsiteY35" fmla="*/ 1857044 h 2220686"/>
              <a:gd name="connsiteX36" fmla="*/ 2294827 w 2481943"/>
              <a:gd name="connsiteY36" fmla="*/ 1871166 h 2220686"/>
              <a:gd name="connsiteX37" fmla="*/ 2241869 w 2481943"/>
              <a:gd name="connsiteY37" fmla="*/ 1881758 h 2220686"/>
              <a:gd name="connsiteX38" fmla="*/ 2185381 w 2481943"/>
              <a:gd name="connsiteY38" fmla="*/ 1881758 h 2220686"/>
              <a:gd name="connsiteX39" fmla="*/ 2104180 w 2481943"/>
              <a:gd name="connsiteY39" fmla="*/ 1867636 h 2220686"/>
              <a:gd name="connsiteX40" fmla="*/ 1902941 w 2481943"/>
              <a:gd name="connsiteY40" fmla="*/ 1793495 h 2220686"/>
              <a:gd name="connsiteX41" fmla="*/ 1616970 w 2481943"/>
              <a:gd name="connsiteY41" fmla="*/ 1655806 h 2220686"/>
              <a:gd name="connsiteX42" fmla="*/ 1433384 w 2481943"/>
              <a:gd name="connsiteY42" fmla="*/ 1556952 h 2220686"/>
              <a:gd name="connsiteX43" fmla="*/ 1200371 w 2481943"/>
              <a:gd name="connsiteY43" fmla="*/ 1415732 h 2220686"/>
              <a:gd name="connsiteX44" fmla="*/ 1045029 w 2481943"/>
              <a:gd name="connsiteY44" fmla="*/ 1288634 h 2220686"/>
              <a:gd name="connsiteX45" fmla="*/ 773180 w 2481943"/>
              <a:gd name="connsiteY45" fmla="*/ 1030907 h 2220686"/>
              <a:gd name="connsiteX46" fmla="*/ 557820 w 2481943"/>
              <a:gd name="connsiteY46" fmla="*/ 790833 h 2220686"/>
              <a:gd name="connsiteX47" fmla="*/ 398947 w 2481943"/>
              <a:gd name="connsiteY47" fmla="*/ 589594 h 2220686"/>
              <a:gd name="connsiteX48" fmla="*/ 349520 w 2481943"/>
              <a:gd name="connsiteY48" fmla="*/ 522515 h 2220686"/>
              <a:gd name="connsiteX49" fmla="*/ 275380 w 2481943"/>
              <a:gd name="connsiteY49" fmla="*/ 413069 h 2220686"/>
              <a:gd name="connsiteX50" fmla="*/ 187117 w 2481943"/>
              <a:gd name="connsiteY50" fmla="*/ 282441 h 2220686"/>
              <a:gd name="connsiteX51" fmla="*/ 120037 w 2481943"/>
              <a:gd name="connsiteY51" fmla="*/ 165934 h 2220686"/>
              <a:gd name="connsiteX52" fmla="*/ 74141 w 2481943"/>
              <a:gd name="connsiteY52" fmla="*/ 91793 h 2220686"/>
              <a:gd name="connsiteX53" fmla="*/ 42366 w 2481943"/>
              <a:gd name="connsiteY53" fmla="*/ 28244 h 2220686"/>
              <a:gd name="connsiteX54" fmla="*/ 28244 w 2481943"/>
              <a:gd name="connsiteY54" fmla="*/ 7061 h 2220686"/>
              <a:gd name="connsiteX55" fmla="*/ 17653 w 2481943"/>
              <a:gd name="connsiteY55" fmla="*/ 0 h 2220686"/>
              <a:gd name="connsiteX56" fmla="*/ 3531 w 2481943"/>
              <a:gd name="connsiteY56" fmla="*/ 0 h 2220686"/>
              <a:gd name="connsiteX57" fmla="*/ 0 w 2481943"/>
              <a:gd name="connsiteY57" fmla="*/ 7061 h 2220686"/>
              <a:gd name="connsiteX58" fmla="*/ 0 w 2481943"/>
              <a:gd name="connsiteY58" fmla="*/ 31775 h 2220686"/>
              <a:gd name="connsiteX59" fmla="*/ 0 w 2481943"/>
              <a:gd name="connsiteY59" fmla="*/ 56488 h 2220686"/>
              <a:gd name="connsiteX60" fmla="*/ 7061 w 2481943"/>
              <a:gd name="connsiteY60" fmla="*/ 74141 h 2220686"/>
              <a:gd name="connsiteX61" fmla="*/ 24714 w 2481943"/>
              <a:gd name="connsiteY61" fmla="*/ 130629 h 2220686"/>
              <a:gd name="connsiteX62" fmla="*/ 109446 w 2481943"/>
              <a:gd name="connsiteY62" fmla="*/ 324807 h 2220686"/>
              <a:gd name="connsiteX63" fmla="*/ 194178 w 2481943"/>
              <a:gd name="connsiteY63" fmla="*/ 497801 h 2220686"/>
              <a:gd name="connsiteX64" fmla="*/ 331868 w 2481943"/>
              <a:gd name="connsiteY64" fmla="*/ 730814 h 2220686"/>
              <a:gd name="connsiteX65" fmla="*/ 406008 w 2481943"/>
              <a:gd name="connsiteY65" fmla="*/ 836729 h 2220686"/>
              <a:gd name="connsiteX66" fmla="*/ 533106 w 2481943"/>
              <a:gd name="connsiteY66" fmla="*/ 1006193 h 2220686"/>
              <a:gd name="connsiteX67" fmla="*/ 614308 w 2481943"/>
              <a:gd name="connsiteY67" fmla="*/ 1108578 h 2220686"/>
              <a:gd name="connsiteX68" fmla="*/ 695509 w 2481943"/>
              <a:gd name="connsiteY68" fmla="*/ 1203902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81943" h="2220686">
                <a:moveTo>
                  <a:pt x="695509" y="1203902"/>
                </a:moveTo>
                <a:lnTo>
                  <a:pt x="815546" y="1331000"/>
                </a:lnTo>
                <a:lnTo>
                  <a:pt x="924992" y="1436915"/>
                </a:lnTo>
                <a:lnTo>
                  <a:pt x="1052090" y="1553421"/>
                </a:lnTo>
                <a:lnTo>
                  <a:pt x="1112108" y="1602848"/>
                </a:lnTo>
                <a:lnTo>
                  <a:pt x="1189780" y="1659336"/>
                </a:lnTo>
                <a:lnTo>
                  <a:pt x="1263920" y="1708763"/>
                </a:lnTo>
                <a:lnTo>
                  <a:pt x="1405140" y="1800556"/>
                </a:lnTo>
                <a:lnTo>
                  <a:pt x="1507525" y="1864105"/>
                </a:lnTo>
                <a:lnTo>
                  <a:pt x="1616970" y="1927654"/>
                </a:lnTo>
                <a:lnTo>
                  <a:pt x="1708763" y="1973551"/>
                </a:lnTo>
                <a:lnTo>
                  <a:pt x="1878227" y="2054752"/>
                </a:lnTo>
                <a:lnTo>
                  <a:pt x="1952368" y="2086527"/>
                </a:lnTo>
                <a:lnTo>
                  <a:pt x="1998264" y="2100649"/>
                </a:lnTo>
                <a:lnTo>
                  <a:pt x="2033569" y="2125363"/>
                </a:lnTo>
                <a:lnTo>
                  <a:pt x="2061814" y="2153607"/>
                </a:lnTo>
                <a:lnTo>
                  <a:pt x="2086527" y="2181851"/>
                </a:lnTo>
                <a:lnTo>
                  <a:pt x="2104180" y="2206564"/>
                </a:lnTo>
                <a:lnTo>
                  <a:pt x="2114771" y="2213625"/>
                </a:lnTo>
                <a:lnTo>
                  <a:pt x="2132424" y="2220686"/>
                </a:lnTo>
                <a:lnTo>
                  <a:pt x="2157137" y="2220686"/>
                </a:lnTo>
                <a:lnTo>
                  <a:pt x="2181851" y="2206564"/>
                </a:lnTo>
                <a:lnTo>
                  <a:pt x="2227747" y="2174790"/>
                </a:lnTo>
                <a:lnTo>
                  <a:pt x="2266583" y="2139485"/>
                </a:lnTo>
                <a:lnTo>
                  <a:pt x="2319540" y="2082996"/>
                </a:lnTo>
                <a:lnTo>
                  <a:pt x="2372498" y="2015917"/>
                </a:lnTo>
                <a:lnTo>
                  <a:pt x="2414864" y="1952368"/>
                </a:lnTo>
                <a:lnTo>
                  <a:pt x="2464291" y="1867636"/>
                </a:lnTo>
                <a:lnTo>
                  <a:pt x="2478413" y="1825270"/>
                </a:lnTo>
                <a:lnTo>
                  <a:pt x="2481943" y="1807617"/>
                </a:lnTo>
                <a:lnTo>
                  <a:pt x="2474882" y="1786434"/>
                </a:lnTo>
                <a:lnTo>
                  <a:pt x="2467821" y="1782904"/>
                </a:lnTo>
                <a:lnTo>
                  <a:pt x="2457230" y="1782904"/>
                </a:lnTo>
                <a:lnTo>
                  <a:pt x="2436047" y="1793495"/>
                </a:lnTo>
                <a:lnTo>
                  <a:pt x="2400742" y="1818209"/>
                </a:lnTo>
                <a:lnTo>
                  <a:pt x="2340723" y="1857044"/>
                </a:lnTo>
                <a:lnTo>
                  <a:pt x="2294827" y="1871166"/>
                </a:lnTo>
                <a:lnTo>
                  <a:pt x="2241869" y="1881758"/>
                </a:lnTo>
                <a:lnTo>
                  <a:pt x="2185381" y="1881758"/>
                </a:lnTo>
                <a:lnTo>
                  <a:pt x="2104180" y="1867636"/>
                </a:lnTo>
                <a:lnTo>
                  <a:pt x="1902941" y="1793495"/>
                </a:lnTo>
                <a:lnTo>
                  <a:pt x="1616970" y="1655806"/>
                </a:lnTo>
                <a:lnTo>
                  <a:pt x="1433384" y="1556952"/>
                </a:lnTo>
                <a:lnTo>
                  <a:pt x="1200371" y="1415732"/>
                </a:lnTo>
                <a:lnTo>
                  <a:pt x="1045029" y="1288634"/>
                </a:lnTo>
                <a:lnTo>
                  <a:pt x="773180" y="1030907"/>
                </a:lnTo>
                <a:lnTo>
                  <a:pt x="557820" y="790833"/>
                </a:lnTo>
                <a:lnTo>
                  <a:pt x="398947" y="589594"/>
                </a:lnTo>
                <a:lnTo>
                  <a:pt x="349520" y="522515"/>
                </a:lnTo>
                <a:lnTo>
                  <a:pt x="275380" y="413069"/>
                </a:lnTo>
                <a:lnTo>
                  <a:pt x="187117" y="282441"/>
                </a:lnTo>
                <a:lnTo>
                  <a:pt x="120037" y="165934"/>
                </a:lnTo>
                <a:lnTo>
                  <a:pt x="74141" y="91793"/>
                </a:lnTo>
                <a:lnTo>
                  <a:pt x="42366" y="28244"/>
                </a:lnTo>
                <a:lnTo>
                  <a:pt x="28244" y="7061"/>
                </a:lnTo>
                <a:lnTo>
                  <a:pt x="17653" y="0"/>
                </a:lnTo>
                <a:lnTo>
                  <a:pt x="3531" y="0"/>
                </a:lnTo>
                <a:lnTo>
                  <a:pt x="0" y="7061"/>
                </a:lnTo>
                <a:lnTo>
                  <a:pt x="0" y="31775"/>
                </a:lnTo>
                <a:lnTo>
                  <a:pt x="0" y="56488"/>
                </a:lnTo>
                <a:lnTo>
                  <a:pt x="7061" y="74141"/>
                </a:lnTo>
                <a:lnTo>
                  <a:pt x="24714" y="130629"/>
                </a:lnTo>
                <a:lnTo>
                  <a:pt x="109446" y="324807"/>
                </a:lnTo>
                <a:lnTo>
                  <a:pt x="194178" y="497801"/>
                </a:lnTo>
                <a:lnTo>
                  <a:pt x="331868" y="730814"/>
                </a:lnTo>
                <a:lnTo>
                  <a:pt x="406008" y="836729"/>
                </a:lnTo>
                <a:lnTo>
                  <a:pt x="533106" y="1006193"/>
                </a:lnTo>
                <a:lnTo>
                  <a:pt x="614308" y="1108578"/>
                </a:lnTo>
                <a:lnTo>
                  <a:pt x="695509" y="1203902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7FC4211-1D51-4DE9-BF0B-8AA7418734CF}"/>
              </a:ext>
            </a:extLst>
          </p:cNvPr>
          <p:cNvSpPr/>
          <p:nvPr/>
        </p:nvSpPr>
        <p:spPr>
          <a:xfrm rot="18000000">
            <a:off x="2972595" y="2439195"/>
            <a:ext cx="3616325" cy="2338387"/>
          </a:xfrm>
          <a:custGeom>
            <a:avLst/>
            <a:gdLst>
              <a:gd name="connsiteX0" fmla="*/ 1748790 w 3615690"/>
              <a:gd name="connsiteY0" fmla="*/ 1447800 h 2339340"/>
              <a:gd name="connsiteX1" fmla="*/ 2087880 w 3615690"/>
              <a:gd name="connsiteY1" fmla="*/ 1268730 h 2339340"/>
              <a:gd name="connsiteX2" fmla="*/ 2377440 w 3615690"/>
              <a:gd name="connsiteY2" fmla="*/ 1104900 h 2339340"/>
              <a:gd name="connsiteX3" fmla="*/ 2651760 w 3615690"/>
              <a:gd name="connsiteY3" fmla="*/ 944880 h 2339340"/>
              <a:gd name="connsiteX4" fmla="*/ 2872740 w 3615690"/>
              <a:gd name="connsiteY4" fmla="*/ 822960 h 2339340"/>
              <a:gd name="connsiteX5" fmla="*/ 3002280 w 3615690"/>
              <a:gd name="connsiteY5" fmla="*/ 758190 h 2339340"/>
              <a:gd name="connsiteX6" fmla="*/ 3143250 w 3615690"/>
              <a:gd name="connsiteY6" fmla="*/ 685800 h 2339340"/>
              <a:gd name="connsiteX7" fmla="*/ 3249930 w 3615690"/>
              <a:gd name="connsiteY7" fmla="*/ 643890 h 2339340"/>
              <a:gd name="connsiteX8" fmla="*/ 3310890 w 3615690"/>
              <a:gd name="connsiteY8" fmla="*/ 624840 h 2339340"/>
              <a:gd name="connsiteX9" fmla="*/ 3368040 w 3615690"/>
              <a:gd name="connsiteY9" fmla="*/ 613410 h 2339340"/>
              <a:gd name="connsiteX10" fmla="*/ 3413760 w 3615690"/>
              <a:gd name="connsiteY10" fmla="*/ 613410 h 2339340"/>
              <a:gd name="connsiteX11" fmla="*/ 3436620 w 3615690"/>
              <a:gd name="connsiteY11" fmla="*/ 605790 h 2339340"/>
              <a:gd name="connsiteX12" fmla="*/ 3470910 w 3615690"/>
              <a:gd name="connsiteY12" fmla="*/ 594360 h 2339340"/>
              <a:gd name="connsiteX13" fmla="*/ 3520440 w 3615690"/>
              <a:gd name="connsiteY13" fmla="*/ 567690 h 2339340"/>
              <a:gd name="connsiteX14" fmla="*/ 3562350 w 3615690"/>
              <a:gd name="connsiteY14" fmla="*/ 533400 h 2339340"/>
              <a:gd name="connsiteX15" fmla="*/ 3589020 w 3615690"/>
              <a:gd name="connsiteY15" fmla="*/ 495300 h 2339340"/>
              <a:gd name="connsiteX16" fmla="*/ 3604260 w 3615690"/>
              <a:gd name="connsiteY16" fmla="*/ 457200 h 2339340"/>
              <a:gd name="connsiteX17" fmla="*/ 3611880 w 3615690"/>
              <a:gd name="connsiteY17" fmla="*/ 415290 h 2339340"/>
              <a:gd name="connsiteX18" fmla="*/ 3615690 w 3615690"/>
              <a:gd name="connsiteY18" fmla="*/ 346710 h 2339340"/>
              <a:gd name="connsiteX19" fmla="*/ 3615690 w 3615690"/>
              <a:gd name="connsiteY19" fmla="*/ 255270 h 2339340"/>
              <a:gd name="connsiteX20" fmla="*/ 3604260 w 3615690"/>
              <a:gd name="connsiteY20" fmla="*/ 167640 h 2339340"/>
              <a:gd name="connsiteX21" fmla="*/ 3585210 w 3615690"/>
              <a:gd name="connsiteY21" fmla="*/ 80010 h 2339340"/>
              <a:gd name="connsiteX22" fmla="*/ 3566160 w 3615690"/>
              <a:gd name="connsiteY22" fmla="*/ 22860 h 2339340"/>
              <a:gd name="connsiteX23" fmla="*/ 3550920 w 3615690"/>
              <a:gd name="connsiteY23" fmla="*/ 11430 h 2339340"/>
              <a:gd name="connsiteX24" fmla="*/ 3539490 w 3615690"/>
              <a:gd name="connsiteY24" fmla="*/ 0 h 2339340"/>
              <a:gd name="connsiteX25" fmla="*/ 3524250 w 3615690"/>
              <a:gd name="connsiteY25" fmla="*/ 11430 h 2339340"/>
              <a:gd name="connsiteX26" fmla="*/ 3516630 w 3615690"/>
              <a:gd name="connsiteY26" fmla="*/ 30480 h 2339340"/>
              <a:gd name="connsiteX27" fmla="*/ 3509010 w 3615690"/>
              <a:gd name="connsiteY27" fmla="*/ 57150 h 2339340"/>
              <a:gd name="connsiteX28" fmla="*/ 3505200 w 3615690"/>
              <a:gd name="connsiteY28" fmla="*/ 87630 h 2339340"/>
              <a:gd name="connsiteX29" fmla="*/ 3497580 w 3615690"/>
              <a:gd name="connsiteY29" fmla="*/ 121920 h 2339340"/>
              <a:gd name="connsiteX30" fmla="*/ 3474720 w 3615690"/>
              <a:gd name="connsiteY30" fmla="*/ 182880 h 2339340"/>
              <a:gd name="connsiteX31" fmla="*/ 3440430 w 3615690"/>
              <a:gd name="connsiteY31" fmla="*/ 236220 h 2339340"/>
              <a:gd name="connsiteX32" fmla="*/ 3368040 w 3615690"/>
              <a:gd name="connsiteY32" fmla="*/ 304800 h 2339340"/>
              <a:gd name="connsiteX33" fmla="*/ 3227070 w 3615690"/>
              <a:gd name="connsiteY33" fmla="*/ 400050 h 2339340"/>
              <a:gd name="connsiteX34" fmla="*/ 2956560 w 3615690"/>
              <a:gd name="connsiteY34" fmla="*/ 552450 h 2339340"/>
              <a:gd name="connsiteX35" fmla="*/ 2788920 w 3615690"/>
              <a:gd name="connsiteY35" fmla="*/ 640080 h 2339340"/>
              <a:gd name="connsiteX36" fmla="*/ 2682240 w 3615690"/>
              <a:gd name="connsiteY36" fmla="*/ 693420 h 2339340"/>
              <a:gd name="connsiteX37" fmla="*/ 2068830 w 3615690"/>
              <a:gd name="connsiteY37" fmla="*/ 1062990 h 2339340"/>
              <a:gd name="connsiteX38" fmla="*/ 929640 w 3615690"/>
              <a:gd name="connsiteY38" fmla="*/ 1649730 h 2339340"/>
              <a:gd name="connsiteX39" fmla="*/ 560070 w 3615690"/>
              <a:gd name="connsiteY39" fmla="*/ 1828800 h 2339340"/>
              <a:gd name="connsiteX40" fmla="*/ 480060 w 3615690"/>
              <a:gd name="connsiteY40" fmla="*/ 1863090 h 2339340"/>
              <a:gd name="connsiteX41" fmla="*/ 411480 w 3615690"/>
              <a:gd name="connsiteY41" fmla="*/ 1893570 h 2339340"/>
              <a:gd name="connsiteX42" fmla="*/ 354330 w 3615690"/>
              <a:gd name="connsiteY42" fmla="*/ 1916430 h 2339340"/>
              <a:gd name="connsiteX43" fmla="*/ 331470 w 3615690"/>
              <a:gd name="connsiteY43" fmla="*/ 1924050 h 2339340"/>
              <a:gd name="connsiteX44" fmla="*/ 308610 w 3615690"/>
              <a:gd name="connsiteY44" fmla="*/ 1939290 h 2339340"/>
              <a:gd name="connsiteX45" fmla="*/ 266700 w 3615690"/>
              <a:gd name="connsiteY45" fmla="*/ 1965960 h 2339340"/>
              <a:gd name="connsiteX46" fmla="*/ 201930 w 3615690"/>
              <a:gd name="connsiteY46" fmla="*/ 2019300 h 2339340"/>
              <a:gd name="connsiteX47" fmla="*/ 121920 w 3615690"/>
              <a:gd name="connsiteY47" fmla="*/ 2091690 h 2339340"/>
              <a:gd name="connsiteX48" fmla="*/ 68580 w 3615690"/>
              <a:gd name="connsiteY48" fmla="*/ 2152650 h 2339340"/>
              <a:gd name="connsiteX49" fmla="*/ 41910 w 3615690"/>
              <a:gd name="connsiteY49" fmla="*/ 2190750 h 2339340"/>
              <a:gd name="connsiteX50" fmla="*/ 11430 w 3615690"/>
              <a:gd name="connsiteY50" fmla="*/ 2240280 h 2339340"/>
              <a:gd name="connsiteX51" fmla="*/ 0 w 3615690"/>
              <a:gd name="connsiteY51" fmla="*/ 2282190 h 2339340"/>
              <a:gd name="connsiteX52" fmla="*/ 3810 w 3615690"/>
              <a:gd name="connsiteY52" fmla="*/ 2308860 h 2339340"/>
              <a:gd name="connsiteX53" fmla="*/ 22860 w 3615690"/>
              <a:gd name="connsiteY53" fmla="*/ 2335530 h 2339340"/>
              <a:gd name="connsiteX54" fmla="*/ 53340 w 3615690"/>
              <a:gd name="connsiteY54" fmla="*/ 2339340 h 2339340"/>
              <a:gd name="connsiteX55" fmla="*/ 99060 w 3615690"/>
              <a:gd name="connsiteY55" fmla="*/ 2335530 h 2339340"/>
              <a:gd name="connsiteX56" fmla="*/ 179070 w 3615690"/>
              <a:gd name="connsiteY56" fmla="*/ 2305050 h 2339340"/>
              <a:gd name="connsiteX57" fmla="*/ 323850 w 3615690"/>
              <a:gd name="connsiteY57" fmla="*/ 2228850 h 2339340"/>
              <a:gd name="connsiteX58" fmla="*/ 640080 w 3615690"/>
              <a:gd name="connsiteY58" fmla="*/ 2053590 h 2339340"/>
              <a:gd name="connsiteX59" fmla="*/ 1188720 w 3615690"/>
              <a:gd name="connsiteY59" fmla="*/ 1752600 h 2339340"/>
              <a:gd name="connsiteX60" fmla="*/ 1748790 w 3615690"/>
              <a:gd name="connsiteY60" fmla="*/ 1447800 h 23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615690" h="2339340">
                <a:moveTo>
                  <a:pt x="1748790" y="1447800"/>
                </a:moveTo>
                <a:lnTo>
                  <a:pt x="2087880" y="1268730"/>
                </a:lnTo>
                <a:lnTo>
                  <a:pt x="2377440" y="1104900"/>
                </a:lnTo>
                <a:lnTo>
                  <a:pt x="2651760" y="944880"/>
                </a:lnTo>
                <a:lnTo>
                  <a:pt x="2872740" y="822960"/>
                </a:lnTo>
                <a:lnTo>
                  <a:pt x="3002280" y="758190"/>
                </a:lnTo>
                <a:lnTo>
                  <a:pt x="3143250" y="685800"/>
                </a:lnTo>
                <a:lnTo>
                  <a:pt x="3249930" y="643890"/>
                </a:lnTo>
                <a:lnTo>
                  <a:pt x="3310890" y="624840"/>
                </a:lnTo>
                <a:lnTo>
                  <a:pt x="3368040" y="613410"/>
                </a:lnTo>
                <a:lnTo>
                  <a:pt x="3413760" y="613410"/>
                </a:lnTo>
                <a:lnTo>
                  <a:pt x="3436620" y="605790"/>
                </a:lnTo>
                <a:lnTo>
                  <a:pt x="3470910" y="594360"/>
                </a:lnTo>
                <a:lnTo>
                  <a:pt x="3520440" y="567690"/>
                </a:lnTo>
                <a:lnTo>
                  <a:pt x="3562350" y="533400"/>
                </a:lnTo>
                <a:lnTo>
                  <a:pt x="3589020" y="495300"/>
                </a:lnTo>
                <a:lnTo>
                  <a:pt x="3604260" y="457200"/>
                </a:lnTo>
                <a:lnTo>
                  <a:pt x="3611880" y="415290"/>
                </a:lnTo>
                <a:lnTo>
                  <a:pt x="3615690" y="346710"/>
                </a:lnTo>
                <a:lnTo>
                  <a:pt x="3615690" y="255270"/>
                </a:lnTo>
                <a:lnTo>
                  <a:pt x="3604260" y="167640"/>
                </a:lnTo>
                <a:lnTo>
                  <a:pt x="3585210" y="80010"/>
                </a:lnTo>
                <a:lnTo>
                  <a:pt x="3566160" y="22860"/>
                </a:lnTo>
                <a:lnTo>
                  <a:pt x="3550920" y="11430"/>
                </a:lnTo>
                <a:lnTo>
                  <a:pt x="3539490" y="0"/>
                </a:lnTo>
                <a:lnTo>
                  <a:pt x="3524250" y="11430"/>
                </a:lnTo>
                <a:lnTo>
                  <a:pt x="3516630" y="30480"/>
                </a:lnTo>
                <a:lnTo>
                  <a:pt x="3509010" y="57150"/>
                </a:lnTo>
                <a:lnTo>
                  <a:pt x="3505200" y="87630"/>
                </a:lnTo>
                <a:lnTo>
                  <a:pt x="3497580" y="121920"/>
                </a:lnTo>
                <a:lnTo>
                  <a:pt x="3474720" y="182880"/>
                </a:lnTo>
                <a:lnTo>
                  <a:pt x="3440430" y="236220"/>
                </a:lnTo>
                <a:lnTo>
                  <a:pt x="3368040" y="304800"/>
                </a:lnTo>
                <a:lnTo>
                  <a:pt x="3227070" y="400050"/>
                </a:lnTo>
                <a:lnTo>
                  <a:pt x="2956560" y="552450"/>
                </a:lnTo>
                <a:lnTo>
                  <a:pt x="2788920" y="640080"/>
                </a:lnTo>
                <a:lnTo>
                  <a:pt x="2682240" y="693420"/>
                </a:lnTo>
                <a:lnTo>
                  <a:pt x="2068830" y="1062990"/>
                </a:lnTo>
                <a:lnTo>
                  <a:pt x="929640" y="1649730"/>
                </a:lnTo>
                <a:lnTo>
                  <a:pt x="560070" y="1828800"/>
                </a:lnTo>
                <a:lnTo>
                  <a:pt x="480060" y="1863090"/>
                </a:lnTo>
                <a:lnTo>
                  <a:pt x="411480" y="1893570"/>
                </a:lnTo>
                <a:lnTo>
                  <a:pt x="354330" y="1916430"/>
                </a:lnTo>
                <a:lnTo>
                  <a:pt x="331470" y="1924050"/>
                </a:lnTo>
                <a:lnTo>
                  <a:pt x="308610" y="1939290"/>
                </a:lnTo>
                <a:lnTo>
                  <a:pt x="266700" y="1965960"/>
                </a:lnTo>
                <a:lnTo>
                  <a:pt x="201930" y="2019300"/>
                </a:lnTo>
                <a:lnTo>
                  <a:pt x="121920" y="2091690"/>
                </a:lnTo>
                <a:lnTo>
                  <a:pt x="68580" y="2152650"/>
                </a:lnTo>
                <a:lnTo>
                  <a:pt x="41910" y="2190750"/>
                </a:lnTo>
                <a:lnTo>
                  <a:pt x="11430" y="2240280"/>
                </a:lnTo>
                <a:lnTo>
                  <a:pt x="0" y="2282190"/>
                </a:lnTo>
                <a:lnTo>
                  <a:pt x="3810" y="2308860"/>
                </a:lnTo>
                <a:lnTo>
                  <a:pt x="22860" y="2335530"/>
                </a:lnTo>
                <a:lnTo>
                  <a:pt x="53340" y="2339340"/>
                </a:lnTo>
                <a:lnTo>
                  <a:pt x="99060" y="2335530"/>
                </a:lnTo>
                <a:lnTo>
                  <a:pt x="179070" y="2305050"/>
                </a:lnTo>
                <a:lnTo>
                  <a:pt x="323850" y="2228850"/>
                </a:lnTo>
                <a:lnTo>
                  <a:pt x="640080" y="2053590"/>
                </a:lnTo>
                <a:lnTo>
                  <a:pt x="1188720" y="1752600"/>
                </a:lnTo>
                <a:lnTo>
                  <a:pt x="1748790" y="1447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7438FD7-715C-4A0A-B2E1-2F07EC1EA2C1}"/>
              </a:ext>
            </a:extLst>
          </p:cNvPr>
          <p:cNvSpPr/>
          <p:nvPr/>
        </p:nvSpPr>
        <p:spPr>
          <a:xfrm rot="18900000">
            <a:off x="3146426" y="3425826"/>
            <a:ext cx="2193925" cy="569913"/>
          </a:xfrm>
          <a:custGeom>
            <a:avLst/>
            <a:gdLst>
              <a:gd name="connsiteX0" fmla="*/ 1752600 w 2193131"/>
              <a:gd name="connsiteY0" fmla="*/ 169069 h 569119"/>
              <a:gd name="connsiteX1" fmla="*/ 1914525 w 2193131"/>
              <a:gd name="connsiteY1" fmla="*/ 107156 h 569119"/>
              <a:gd name="connsiteX2" fmla="*/ 2057400 w 2193131"/>
              <a:gd name="connsiteY2" fmla="*/ 47625 h 569119"/>
              <a:gd name="connsiteX3" fmla="*/ 2138362 w 2193131"/>
              <a:gd name="connsiteY3" fmla="*/ 7144 h 569119"/>
              <a:gd name="connsiteX4" fmla="*/ 2155031 w 2193131"/>
              <a:gd name="connsiteY4" fmla="*/ 0 h 569119"/>
              <a:gd name="connsiteX5" fmla="*/ 2176462 w 2193131"/>
              <a:gd name="connsiteY5" fmla="*/ 2381 h 569119"/>
              <a:gd name="connsiteX6" fmla="*/ 2193131 w 2193131"/>
              <a:gd name="connsiteY6" fmla="*/ 21431 h 569119"/>
              <a:gd name="connsiteX7" fmla="*/ 2174081 w 2193131"/>
              <a:gd name="connsiteY7" fmla="*/ 52388 h 569119"/>
              <a:gd name="connsiteX8" fmla="*/ 1881187 w 2193131"/>
              <a:gd name="connsiteY8" fmla="*/ 359569 h 569119"/>
              <a:gd name="connsiteX9" fmla="*/ 1838325 w 2193131"/>
              <a:gd name="connsiteY9" fmla="*/ 364331 h 569119"/>
              <a:gd name="connsiteX10" fmla="*/ 1766887 w 2193131"/>
              <a:gd name="connsiteY10" fmla="*/ 381000 h 569119"/>
              <a:gd name="connsiteX11" fmla="*/ 1547812 w 2193131"/>
              <a:gd name="connsiteY11" fmla="*/ 438150 h 569119"/>
              <a:gd name="connsiteX12" fmla="*/ 1376362 w 2193131"/>
              <a:gd name="connsiteY12" fmla="*/ 478631 h 569119"/>
              <a:gd name="connsiteX13" fmla="*/ 1183481 w 2193131"/>
              <a:gd name="connsiteY13" fmla="*/ 511969 h 569119"/>
              <a:gd name="connsiteX14" fmla="*/ 1002506 w 2193131"/>
              <a:gd name="connsiteY14" fmla="*/ 538163 h 569119"/>
              <a:gd name="connsiteX15" fmla="*/ 762000 w 2193131"/>
              <a:gd name="connsiteY15" fmla="*/ 557213 h 569119"/>
              <a:gd name="connsiteX16" fmla="*/ 597694 w 2193131"/>
              <a:gd name="connsiteY16" fmla="*/ 566738 h 569119"/>
              <a:gd name="connsiteX17" fmla="*/ 407194 w 2193131"/>
              <a:gd name="connsiteY17" fmla="*/ 569119 h 569119"/>
              <a:gd name="connsiteX18" fmla="*/ 209550 w 2193131"/>
              <a:gd name="connsiteY18" fmla="*/ 564356 h 569119"/>
              <a:gd name="connsiteX19" fmla="*/ 47625 w 2193131"/>
              <a:gd name="connsiteY19" fmla="*/ 554831 h 569119"/>
              <a:gd name="connsiteX20" fmla="*/ 26194 w 2193131"/>
              <a:gd name="connsiteY20" fmla="*/ 554831 h 569119"/>
              <a:gd name="connsiteX21" fmla="*/ 16669 w 2193131"/>
              <a:gd name="connsiteY21" fmla="*/ 547688 h 569119"/>
              <a:gd name="connsiteX22" fmla="*/ 7144 w 2193131"/>
              <a:gd name="connsiteY22" fmla="*/ 542925 h 569119"/>
              <a:gd name="connsiteX23" fmla="*/ 0 w 2193131"/>
              <a:gd name="connsiteY23" fmla="*/ 531019 h 569119"/>
              <a:gd name="connsiteX24" fmla="*/ 2381 w 2193131"/>
              <a:gd name="connsiteY24" fmla="*/ 521494 h 569119"/>
              <a:gd name="connsiteX25" fmla="*/ 14287 w 2193131"/>
              <a:gd name="connsiteY25" fmla="*/ 514350 h 569119"/>
              <a:gd name="connsiteX26" fmla="*/ 42862 w 2193131"/>
              <a:gd name="connsiteY26" fmla="*/ 507206 h 569119"/>
              <a:gd name="connsiteX27" fmla="*/ 130969 w 2193131"/>
              <a:gd name="connsiteY27" fmla="*/ 500063 h 569119"/>
              <a:gd name="connsiteX28" fmla="*/ 352425 w 2193131"/>
              <a:gd name="connsiteY28" fmla="*/ 481013 h 569119"/>
              <a:gd name="connsiteX29" fmla="*/ 578644 w 2193131"/>
              <a:gd name="connsiteY29" fmla="*/ 454819 h 569119"/>
              <a:gd name="connsiteX30" fmla="*/ 809625 w 2193131"/>
              <a:gd name="connsiteY30" fmla="*/ 416719 h 569119"/>
              <a:gd name="connsiteX31" fmla="*/ 1131094 w 2193131"/>
              <a:gd name="connsiteY31" fmla="*/ 354806 h 569119"/>
              <a:gd name="connsiteX32" fmla="*/ 1357312 w 2193131"/>
              <a:gd name="connsiteY32" fmla="*/ 292894 h 569119"/>
              <a:gd name="connsiteX33" fmla="*/ 1566862 w 2193131"/>
              <a:gd name="connsiteY33" fmla="*/ 233363 h 569119"/>
              <a:gd name="connsiteX34" fmla="*/ 1752600 w 2193131"/>
              <a:gd name="connsiteY34" fmla="*/ 169069 h 56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93131" h="569119">
                <a:moveTo>
                  <a:pt x="1752600" y="169069"/>
                </a:moveTo>
                <a:lnTo>
                  <a:pt x="1914525" y="107156"/>
                </a:lnTo>
                <a:lnTo>
                  <a:pt x="2057400" y="47625"/>
                </a:lnTo>
                <a:lnTo>
                  <a:pt x="2138362" y="7144"/>
                </a:lnTo>
                <a:lnTo>
                  <a:pt x="2155031" y="0"/>
                </a:lnTo>
                <a:lnTo>
                  <a:pt x="2176462" y="2381"/>
                </a:lnTo>
                <a:lnTo>
                  <a:pt x="2193131" y="21431"/>
                </a:lnTo>
                <a:lnTo>
                  <a:pt x="2174081" y="52388"/>
                </a:lnTo>
                <a:lnTo>
                  <a:pt x="1881187" y="359569"/>
                </a:lnTo>
                <a:lnTo>
                  <a:pt x="1838325" y="364331"/>
                </a:lnTo>
                <a:lnTo>
                  <a:pt x="1766887" y="381000"/>
                </a:lnTo>
                <a:lnTo>
                  <a:pt x="1547812" y="438150"/>
                </a:lnTo>
                <a:lnTo>
                  <a:pt x="1376362" y="478631"/>
                </a:lnTo>
                <a:lnTo>
                  <a:pt x="1183481" y="511969"/>
                </a:lnTo>
                <a:lnTo>
                  <a:pt x="1002506" y="538163"/>
                </a:lnTo>
                <a:lnTo>
                  <a:pt x="762000" y="557213"/>
                </a:lnTo>
                <a:lnTo>
                  <a:pt x="597694" y="566738"/>
                </a:lnTo>
                <a:lnTo>
                  <a:pt x="407194" y="569119"/>
                </a:lnTo>
                <a:lnTo>
                  <a:pt x="209550" y="564356"/>
                </a:lnTo>
                <a:lnTo>
                  <a:pt x="47625" y="554831"/>
                </a:lnTo>
                <a:lnTo>
                  <a:pt x="26194" y="554831"/>
                </a:lnTo>
                <a:lnTo>
                  <a:pt x="16669" y="547688"/>
                </a:lnTo>
                <a:lnTo>
                  <a:pt x="7144" y="542925"/>
                </a:lnTo>
                <a:lnTo>
                  <a:pt x="0" y="531019"/>
                </a:lnTo>
                <a:lnTo>
                  <a:pt x="2381" y="521494"/>
                </a:lnTo>
                <a:lnTo>
                  <a:pt x="14287" y="514350"/>
                </a:lnTo>
                <a:lnTo>
                  <a:pt x="42862" y="507206"/>
                </a:lnTo>
                <a:lnTo>
                  <a:pt x="130969" y="500063"/>
                </a:lnTo>
                <a:lnTo>
                  <a:pt x="352425" y="481013"/>
                </a:lnTo>
                <a:lnTo>
                  <a:pt x="578644" y="454819"/>
                </a:lnTo>
                <a:lnTo>
                  <a:pt x="809625" y="416719"/>
                </a:lnTo>
                <a:lnTo>
                  <a:pt x="1131094" y="354806"/>
                </a:lnTo>
                <a:lnTo>
                  <a:pt x="1357312" y="292894"/>
                </a:lnTo>
                <a:lnTo>
                  <a:pt x="1566862" y="233363"/>
                </a:lnTo>
                <a:lnTo>
                  <a:pt x="1752600" y="1690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1C957BA-6880-4CB1-B06B-5DE69492E872}"/>
              </a:ext>
            </a:extLst>
          </p:cNvPr>
          <p:cNvSpPr/>
          <p:nvPr/>
        </p:nvSpPr>
        <p:spPr>
          <a:xfrm rot="18900000">
            <a:off x="5165726" y="3108326"/>
            <a:ext cx="225425" cy="714375"/>
          </a:xfrm>
          <a:custGeom>
            <a:avLst/>
            <a:gdLst>
              <a:gd name="connsiteX0" fmla="*/ 133350 w 226219"/>
              <a:gd name="connsiteY0" fmla="*/ 164306 h 714375"/>
              <a:gd name="connsiteX1" fmla="*/ 183356 w 226219"/>
              <a:gd name="connsiteY1" fmla="*/ 283369 h 714375"/>
              <a:gd name="connsiteX2" fmla="*/ 209550 w 226219"/>
              <a:gd name="connsiteY2" fmla="*/ 357188 h 714375"/>
              <a:gd name="connsiteX3" fmla="*/ 221456 w 226219"/>
              <a:gd name="connsiteY3" fmla="*/ 390525 h 714375"/>
              <a:gd name="connsiteX4" fmla="*/ 226219 w 226219"/>
              <a:gd name="connsiteY4" fmla="*/ 409575 h 714375"/>
              <a:gd name="connsiteX5" fmla="*/ 226219 w 226219"/>
              <a:gd name="connsiteY5" fmla="*/ 445294 h 714375"/>
              <a:gd name="connsiteX6" fmla="*/ 219075 w 226219"/>
              <a:gd name="connsiteY6" fmla="*/ 509588 h 714375"/>
              <a:gd name="connsiteX7" fmla="*/ 207169 w 226219"/>
              <a:gd name="connsiteY7" fmla="*/ 552450 h 714375"/>
              <a:gd name="connsiteX8" fmla="*/ 178594 w 226219"/>
              <a:gd name="connsiteY8" fmla="*/ 614363 h 714375"/>
              <a:gd name="connsiteX9" fmla="*/ 154781 w 226219"/>
              <a:gd name="connsiteY9" fmla="*/ 652463 h 714375"/>
              <a:gd name="connsiteX10" fmla="*/ 128588 w 226219"/>
              <a:gd name="connsiteY10" fmla="*/ 683419 h 714375"/>
              <a:gd name="connsiteX11" fmla="*/ 114300 w 226219"/>
              <a:gd name="connsiteY11" fmla="*/ 692944 h 714375"/>
              <a:gd name="connsiteX12" fmla="*/ 90488 w 226219"/>
              <a:gd name="connsiteY12" fmla="*/ 704850 h 714375"/>
              <a:gd name="connsiteX13" fmla="*/ 64294 w 226219"/>
              <a:gd name="connsiteY13" fmla="*/ 714375 h 714375"/>
              <a:gd name="connsiteX14" fmla="*/ 47625 w 226219"/>
              <a:gd name="connsiteY14" fmla="*/ 714375 h 714375"/>
              <a:gd name="connsiteX15" fmla="*/ 28575 w 226219"/>
              <a:gd name="connsiteY15" fmla="*/ 704850 h 714375"/>
              <a:gd name="connsiteX16" fmla="*/ 19050 w 226219"/>
              <a:gd name="connsiteY16" fmla="*/ 685800 h 714375"/>
              <a:gd name="connsiteX17" fmla="*/ 9525 w 226219"/>
              <a:gd name="connsiteY17" fmla="*/ 650081 h 714375"/>
              <a:gd name="connsiteX18" fmla="*/ 4763 w 226219"/>
              <a:gd name="connsiteY18" fmla="*/ 595313 h 714375"/>
              <a:gd name="connsiteX19" fmla="*/ 7144 w 226219"/>
              <a:gd name="connsiteY19" fmla="*/ 521494 h 714375"/>
              <a:gd name="connsiteX20" fmla="*/ 11906 w 226219"/>
              <a:gd name="connsiteY20" fmla="*/ 419100 h 714375"/>
              <a:gd name="connsiteX21" fmla="*/ 9525 w 226219"/>
              <a:gd name="connsiteY21" fmla="*/ 176213 h 714375"/>
              <a:gd name="connsiteX22" fmla="*/ 7144 w 226219"/>
              <a:gd name="connsiteY22" fmla="*/ 114300 h 714375"/>
              <a:gd name="connsiteX23" fmla="*/ 0 w 226219"/>
              <a:gd name="connsiteY23" fmla="*/ 59531 h 714375"/>
              <a:gd name="connsiteX24" fmla="*/ 4763 w 226219"/>
              <a:gd name="connsiteY24" fmla="*/ 33338 h 714375"/>
              <a:gd name="connsiteX25" fmla="*/ 38100 w 226219"/>
              <a:gd name="connsiteY25" fmla="*/ 0 h 714375"/>
              <a:gd name="connsiteX26" fmla="*/ 47625 w 226219"/>
              <a:gd name="connsiteY26" fmla="*/ 0 h 714375"/>
              <a:gd name="connsiteX27" fmla="*/ 66675 w 226219"/>
              <a:gd name="connsiteY27" fmla="*/ 14288 h 714375"/>
              <a:gd name="connsiteX28" fmla="*/ 80963 w 226219"/>
              <a:gd name="connsiteY28" fmla="*/ 45244 h 714375"/>
              <a:gd name="connsiteX29" fmla="*/ 133350 w 226219"/>
              <a:gd name="connsiteY29" fmla="*/ 164306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6219" h="714375">
                <a:moveTo>
                  <a:pt x="133350" y="164306"/>
                </a:moveTo>
                <a:lnTo>
                  <a:pt x="183356" y="283369"/>
                </a:lnTo>
                <a:lnTo>
                  <a:pt x="209550" y="357188"/>
                </a:lnTo>
                <a:lnTo>
                  <a:pt x="221456" y="390525"/>
                </a:lnTo>
                <a:lnTo>
                  <a:pt x="226219" y="409575"/>
                </a:lnTo>
                <a:lnTo>
                  <a:pt x="226219" y="445294"/>
                </a:lnTo>
                <a:lnTo>
                  <a:pt x="219075" y="509588"/>
                </a:lnTo>
                <a:lnTo>
                  <a:pt x="207169" y="552450"/>
                </a:lnTo>
                <a:lnTo>
                  <a:pt x="178594" y="614363"/>
                </a:lnTo>
                <a:lnTo>
                  <a:pt x="154781" y="652463"/>
                </a:lnTo>
                <a:lnTo>
                  <a:pt x="128588" y="683419"/>
                </a:lnTo>
                <a:lnTo>
                  <a:pt x="114300" y="692944"/>
                </a:lnTo>
                <a:lnTo>
                  <a:pt x="90488" y="704850"/>
                </a:lnTo>
                <a:lnTo>
                  <a:pt x="64294" y="714375"/>
                </a:lnTo>
                <a:lnTo>
                  <a:pt x="47625" y="714375"/>
                </a:lnTo>
                <a:lnTo>
                  <a:pt x="28575" y="704850"/>
                </a:lnTo>
                <a:lnTo>
                  <a:pt x="19050" y="685800"/>
                </a:lnTo>
                <a:lnTo>
                  <a:pt x="9525" y="650081"/>
                </a:lnTo>
                <a:lnTo>
                  <a:pt x="4763" y="595313"/>
                </a:lnTo>
                <a:cubicBezTo>
                  <a:pt x="5557" y="570707"/>
                  <a:pt x="6350" y="546100"/>
                  <a:pt x="7144" y="521494"/>
                </a:cubicBezTo>
                <a:lnTo>
                  <a:pt x="11906" y="419100"/>
                </a:lnTo>
                <a:cubicBezTo>
                  <a:pt x="11112" y="338138"/>
                  <a:pt x="10319" y="257175"/>
                  <a:pt x="9525" y="176213"/>
                </a:cubicBezTo>
                <a:cubicBezTo>
                  <a:pt x="8731" y="155575"/>
                  <a:pt x="7938" y="134938"/>
                  <a:pt x="7144" y="114300"/>
                </a:cubicBezTo>
                <a:lnTo>
                  <a:pt x="0" y="59531"/>
                </a:lnTo>
                <a:lnTo>
                  <a:pt x="4763" y="33338"/>
                </a:lnTo>
                <a:lnTo>
                  <a:pt x="38100" y="0"/>
                </a:lnTo>
                <a:lnTo>
                  <a:pt x="47625" y="0"/>
                </a:lnTo>
                <a:lnTo>
                  <a:pt x="66675" y="14288"/>
                </a:lnTo>
                <a:lnTo>
                  <a:pt x="80963" y="45244"/>
                </a:lnTo>
                <a:lnTo>
                  <a:pt x="133350" y="1643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1EBC8A8-7034-46E7-AB79-56AC05C09A78}"/>
              </a:ext>
            </a:extLst>
          </p:cNvPr>
          <p:cNvSpPr/>
          <p:nvPr/>
        </p:nvSpPr>
        <p:spPr>
          <a:xfrm>
            <a:off x="5656264" y="2078039"/>
            <a:ext cx="2447925" cy="492125"/>
          </a:xfrm>
          <a:custGeom>
            <a:avLst/>
            <a:gdLst>
              <a:gd name="connsiteX0" fmla="*/ 1066800 w 2447925"/>
              <a:gd name="connsiteY0" fmla="*/ 359569 h 492919"/>
              <a:gd name="connsiteX1" fmla="*/ 1231107 w 2447925"/>
              <a:gd name="connsiteY1" fmla="*/ 335756 h 492919"/>
              <a:gd name="connsiteX2" fmla="*/ 1369219 w 2447925"/>
              <a:gd name="connsiteY2" fmla="*/ 319087 h 492919"/>
              <a:gd name="connsiteX3" fmla="*/ 1445419 w 2447925"/>
              <a:gd name="connsiteY3" fmla="*/ 309562 h 492919"/>
              <a:gd name="connsiteX4" fmla="*/ 1516857 w 2447925"/>
              <a:gd name="connsiteY4" fmla="*/ 297656 h 492919"/>
              <a:gd name="connsiteX5" fmla="*/ 1626394 w 2447925"/>
              <a:gd name="connsiteY5" fmla="*/ 285750 h 492919"/>
              <a:gd name="connsiteX6" fmla="*/ 1783557 w 2447925"/>
              <a:gd name="connsiteY6" fmla="*/ 273844 h 492919"/>
              <a:gd name="connsiteX7" fmla="*/ 1885950 w 2447925"/>
              <a:gd name="connsiteY7" fmla="*/ 271462 h 492919"/>
              <a:gd name="connsiteX8" fmla="*/ 1990725 w 2447925"/>
              <a:gd name="connsiteY8" fmla="*/ 269081 h 492919"/>
              <a:gd name="connsiteX9" fmla="*/ 2116932 w 2447925"/>
              <a:gd name="connsiteY9" fmla="*/ 266700 h 492919"/>
              <a:gd name="connsiteX10" fmla="*/ 2205038 w 2447925"/>
              <a:gd name="connsiteY10" fmla="*/ 261937 h 492919"/>
              <a:gd name="connsiteX11" fmla="*/ 2276475 w 2447925"/>
              <a:gd name="connsiteY11" fmla="*/ 257175 h 492919"/>
              <a:gd name="connsiteX12" fmla="*/ 2338388 w 2447925"/>
              <a:gd name="connsiteY12" fmla="*/ 247650 h 492919"/>
              <a:gd name="connsiteX13" fmla="*/ 2376488 w 2447925"/>
              <a:gd name="connsiteY13" fmla="*/ 238125 h 492919"/>
              <a:gd name="connsiteX14" fmla="*/ 2414588 w 2447925"/>
              <a:gd name="connsiteY14" fmla="*/ 216694 h 492919"/>
              <a:gd name="connsiteX15" fmla="*/ 2433638 w 2447925"/>
              <a:gd name="connsiteY15" fmla="*/ 192881 h 492919"/>
              <a:gd name="connsiteX16" fmla="*/ 2445544 w 2447925"/>
              <a:gd name="connsiteY16" fmla="*/ 173831 h 492919"/>
              <a:gd name="connsiteX17" fmla="*/ 2447925 w 2447925"/>
              <a:gd name="connsiteY17" fmla="*/ 161925 h 492919"/>
              <a:gd name="connsiteX18" fmla="*/ 2443163 w 2447925"/>
              <a:gd name="connsiteY18" fmla="*/ 142875 h 492919"/>
              <a:gd name="connsiteX19" fmla="*/ 2438400 w 2447925"/>
              <a:gd name="connsiteY19" fmla="*/ 126206 h 492919"/>
              <a:gd name="connsiteX20" fmla="*/ 2409825 w 2447925"/>
              <a:gd name="connsiteY20" fmla="*/ 102394 h 492919"/>
              <a:gd name="connsiteX21" fmla="*/ 2369344 w 2447925"/>
              <a:gd name="connsiteY21" fmla="*/ 80962 h 492919"/>
              <a:gd name="connsiteX22" fmla="*/ 2307432 w 2447925"/>
              <a:gd name="connsiteY22" fmla="*/ 54769 h 492919"/>
              <a:gd name="connsiteX23" fmla="*/ 2228850 w 2447925"/>
              <a:gd name="connsiteY23" fmla="*/ 30956 h 492919"/>
              <a:gd name="connsiteX24" fmla="*/ 2145507 w 2447925"/>
              <a:gd name="connsiteY24" fmla="*/ 16669 h 492919"/>
              <a:gd name="connsiteX25" fmla="*/ 2047875 w 2447925"/>
              <a:gd name="connsiteY25" fmla="*/ 2381 h 492919"/>
              <a:gd name="connsiteX26" fmla="*/ 2031207 w 2447925"/>
              <a:gd name="connsiteY26" fmla="*/ 0 h 492919"/>
              <a:gd name="connsiteX27" fmla="*/ 2012157 w 2447925"/>
              <a:gd name="connsiteY27" fmla="*/ 2381 h 492919"/>
              <a:gd name="connsiteX28" fmla="*/ 1990725 w 2447925"/>
              <a:gd name="connsiteY28" fmla="*/ 11906 h 492919"/>
              <a:gd name="connsiteX29" fmla="*/ 1952625 w 2447925"/>
              <a:gd name="connsiteY29" fmla="*/ 33337 h 492919"/>
              <a:gd name="connsiteX30" fmla="*/ 1933575 w 2447925"/>
              <a:gd name="connsiteY30" fmla="*/ 40481 h 492919"/>
              <a:gd name="connsiteX31" fmla="*/ 1890713 w 2447925"/>
              <a:gd name="connsiteY31" fmla="*/ 47625 h 492919"/>
              <a:gd name="connsiteX32" fmla="*/ 1578769 w 2447925"/>
              <a:gd name="connsiteY32" fmla="*/ 92869 h 492919"/>
              <a:gd name="connsiteX33" fmla="*/ 1307307 w 2447925"/>
              <a:gd name="connsiteY33" fmla="*/ 123825 h 492919"/>
              <a:gd name="connsiteX34" fmla="*/ 976313 w 2447925"/>
              <a:gd name="connsiteY34" fmla="*/ 183356 h 492919"/>
              <a:gd name="connsiteX35" fmla="*/ 533400 w 2447925"/>
              <a:gd name="connsiteY35" fmla="*/ 266700 h 492919"/>
              <a:gd name="connsiteX36" fmla="*/ 385763 w 2447925"/>
              <a:gd name="connsiteY36" fmla="*/ 290512 h 492919"/>
              <a:gd name="connsiteX37" fmla="*/ 354807 w 2447925"/>
              <a:gd name="connsiteY37" fmla="*/ 290512 h 492919"/>
              <a:gd name="connsiteX38" fmla="*/ 304800 w 2447925"/>
              <a:gd name="connsiteY38" fmla="*/ 290512 h 492919"/>
              <a:gd name="connsiteX39" fmla="*/ 238125 w 2447925"/>
              <a:gd name="connsiteY39" fmla="*/ 285750 h 492919"/>
              <a:gd name="connsiteX40" fmla="*/ 159544 w 2447925"/>
              <a:gd name="connsiteY40" fmla="*/ 269081 h 492919"/>
              <a:gd name="connsiteX41" fmla="*/ 100013 w 2447925"/>
              <a:gd name="connsiteY41" fmla="*/ 247650 h 492919"/>
              <a:gd name="connsiteX42" fmla="*/ 54769 w 2447925"/>
              <a:gd name="connsiteY42" fmla="*/ 228600 h 492919"/>
              <a:gd name="connsiteX43" fmla="*/ 28575 w 2447925"/>
              <a:gd name="connsiteY43" fmla="*/ 216694 h 492919"/>
              <a:gd name="connsiteX44" fmla="*/ 16669 w 2447925"/>
              <a:gd name="connsiteY44" fmla="*/ 214312 h 492919"/>
              <a:gd name="connsiteX45" fmla="*/ 4763 w 2447925"/>
              <a:gd name="connsiteY45" fmla="*/ 216694 h 492919"/>
              <a:gd name="connsiteX46" fmla="*/ 0 w 2447925"/>
              <a:gd name="connsiteY46" fmla="*/ 226219 h 492919"/>
              <a:gd name="connsiteX47" fmla="*/ 2382 w 2447925"/>
              <a:gd name="connsiteY47" fmla="*/ 242887 h 492919"/>
              <a:gd name="connsiteX48" fmla="*/ 21432 w 2447925"/>
              <a:gd name="connsiteY48" fmla="*/ 266700 h 492919"/>
              <a:gd name="connsiteX49" fmla="*/ 69057 w 2447925"/>
              <a:gd name="connsiteY49" fmla="*/ 314325 h 492919"/>
              <a:gd name="connsiteX50" fmla="*/ 133350 w 2447925"/>
              <a:gd name="connsiteY50" fmla="*/ 369094 h 492919"/>
              <a:gd name="connsiteX51" fmla="*/ 207169 w 2447925"/>
              <a:gd name="connsiteY51" fmla="*/ 421481 h 492919"/>
              <a:gd name="connsiteX52" fmla="*/ 257175 w 2447925"/>
              <a:gd name="connsiteY52" fmla="*/ 450056 h 492919"/>
              <a:gd name="connsiteX53" fmla="*/ 288132 w 2447925"/>
              <a:gd name="connsiteY53" fmla="*/ 464344 h 492919"/>
              <a:gd name="connsiteX54" fmla="*/ 328613 w 2447925"/>
              <a:gd name="connsiteY54" fmla="*/ 481012 h 492919"/>
              <a:gd name="connsiteX55" fmla="*/ 364332 w 2447925"/>
              <a:gd name="connsiteY55" fmla="*/ 488156 h 492919"/>
              <a:gd name="connsiteX56" fmla="*/ 395288 w 2447925"/>
              <a:gd name="connsiteY56" fmla="*/ 492919 h 492919"/>
              <a:gd name="connsiteX57" fmla="*/ 435769 w 2447925"/>
              <a:gd name="connsiteY57" fmla="*/ 490537 h 492919"/>
              <a:gd name="connsiteX58" fmla="*/ 552450 w 2447925"/>
              <a:gd name="connsiteY58" fmla="*/ 466725 h 492919"/>
              <a:gd name="connsiteX59" fmla="*/ 704850 w 2447925"/>
              <a:gd name="connsiteY59" fmla="*/ 433387 h 492919"/>
              <a:gd name="connsiteX60" fmla="*/ 833438 w 2447925"/>
              <a:gd name="connsiteY60" fmla="*/ 402431 h 492919"/>
              <a:gd name="connsiteX61" fmla="*/ 919163 w 2447925"/>
              <a:gd name="connsiteY61" fmla="*/ 385762 h 492919"/>
              <a:gd name="connsiteX62" fmla="*/ 1066800 w 2447925"/>
              <a:gd name="connsiteY62" fmla="*/ 359569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47925" h="492919">
                <a:moveTo>
                  <a:pt x="1066800" y="359569"/>
                </a:moveTo>
                <a:lnTo>
                  <a:pt x="1231107" y="335756"/>
                </a:lnTo>
                <a:lnTo>
                  <a:pt x="1369219" y="319087"/>
                </a:lnTo>
                <a:lnTo>
                  <a:pt x="1445419" y="309562"/>
                </a:lnTo>
                <a:lnTo>
                  <a:pt x="1516857" y="297656"/>
                </a:lnTo>
                <a:lnTo>
                  <a:pt x="1626394" y="285750"/>
                </a:lnTo>
                <a:lnTo>
                  <a:pt x="1783557" y="273844"/>
                </a:lnTo>
                <a:lnTo>
                  <a:pt x="1885950" y="271462"/>
                </a:lnTo>
                <a:lnTo>
                  <a:pt x="1990725" y="269081"/>
                </a:lnTo>
                <a:lnTo>
                  <a:pt x="2116932" y="266700"/>
                </a:lnTo>
                <a:lnTo>
                  <a:pt x="2205038" y="261937"/>
                </a:lnTo>
                <a:lnTo>
                  <a:pt x="2276475" y="257175"/>
                </a:lnTo>
                <a:lnTo>
                  <a:pt x="2338388" y="247650"/>
                </a:lnTo>
                <a:lnTo>
                  <a:pt x="2376488" y="238125"/>
                </a:lnTo>
                <a:lnTo>
                  <a:pt x="2414588" y="216694"/>
                </a:lnTo>
                <a:lnTo>
                  <a:pt x="2433638" y="192881"/>
                </a:lnTo>
                <a:lnTo>
                  <a:pt x="2445544" y="173831"/>
                </a:lnTo>
                <a:lnTo>
                  <a:pt x="2447925" y="161925"/>
                </a:lnTo>
                <a:lnTo>
                  <a:pt x="2443163" y="142875"/>
                </a:lnTo>
                <a:lnTo>
                  <a:pt x="2438400" y="126206"/>
                </a:lnTo>
                <a:lnTo>
                  <a:pt x="2409825" y="102394"/>
                </a:lnTo>
                <a:lnTo>
                  <a:pt x="2369344" y="80962"/>
                </a:lnTo>
                <a:lnTo>
                  <a:pt x="2307432" y="54769"/>
                </a:lnTo>
                <a:lnTo>
                  <a:pt x="2228850" y="30956"/>
                </a:lnTo>
                <a:lnTo>
                  <a:pt x="2145507" y="16669"/>
                </a:lnTo>
                <a:lnTo>
                  <a:pt x="2047875" y="2381"/>
                </a:lnTo>
                <a:lnTo>
                  <a:pt x="2031207" y="0"/>
                </a:lnTo>
                <a:lnTo>
                  <a:pt x="2012157" y="2381"/>
                </a:lnTo>
                <a:lnTo>
                  <a:pt x="1990725" y="11906"/>
                </a:lnTo>
                <a:lnTo>
                  <a:pt x="1952625" y="33337"/>
                </a:lnTo>
                <a:lnTo>
                  <a:pt x="1933575" y="40481"/>
                </a:lnTo>
                <a:lnTo>
                  <a:pt x="1890713" y="47625"/>
                </a:lnTo>
                <a:lnTo>
                  <a:pt x="1578769" y="92869"/>
                </a:lnTo>
                <a:lnTo>
                  <a:pt x="1307307" y="123825"/>
                </a:lnTo>
                <a:lnTo>
                  <a:pt x="976313" y="183356"/>
                </a:lnTo>
                <a:lnTo>
                  <a:pt x="533400" y="266700"/>
                </a:lnTo>
                <a:lnTo>
                  <a:pt x="385763" y="290512"/>
                </a:lnTo>
                <a:lnTo>
                  <a:pt x="354807" y="290512"/>
                </a:lnTo>
                <a:lnTo>
                  <a:pt x="304800" y="290512"/>
                </a:lnTo>
                <a:lnTo>
                  <a:pt x="238125" y="285750"/>
                </a:lnTo>
                <a:lnTo>
                  <a:pt x="159544" y="269081"/>
                </a:lnTo>
                <a:lnTo>
                  <a:pt x="100013" y="247650"/>
                </a:lnTo>
                <a:lnTo>
                  <a:pt x="54769" y="228600"/>
                </a:lnTo>
                <a:lnTo>
                  <a:pt x="28575" y="216694"/>
                </a:lnTo>
                <a:lnTo>
                  <a:pt x="16669" y="214312"/>
                </a:lnTo>
                <a:lnTo>
                  <a:pt x="4763" y="216694"/>
                </a:lnTo>
                <a:lnTo>
                  <a:pt x="0" y="226219"/>
                </a:lnTo>
                <a:lnTo>
                  <a:pt x="2382" y="242887"/>
                </a:lnTo>
                <a:lnTo>
                  <a:pt x="21432" y="266700"/>
                </a:lnTo>
                <a:lnTo>
                  <a:pt x="69057" y="314325"/>
                </a:lnTo>
                <a:lnTo>
                  <a:pt x="133350" y="369094"/>
                </a:lnTo>
                <a:lnTo>
                  <a:pt x="207169" y="421481"/>
                </a:lnTo>
                <a:lnTo>
                  <a:pt x="257175" y="450056"/>
                </a:lnTo>
                <a:lnTo>
                  <a:pt x="288132" y="464344"/>
                </a:lnTo>
                <a:lnTo>
                  <a:pt x="328613" y="481012"/>
                </a:lnTo>
                <a:lnTo>
                  <a:pt x="364332" y="488156"/>
                </a:lnTo>
                <a:lnTo>
                  <a:pt x="395288" y="492919"/>
                </a:lnTo>
                <a:lnTo>
                  <a:pt x="435769" y="490537"/>
                </a:lnTo>
                <a:lnTo>
                  <a:pt x="552450" y="466725"/>
                </a:lnTo>
                <a:lnTo>
                  <a:pt x="704850" y="433387"/>
                </a:lnTo>
                <a:lnTo>
                  <a:pt x="833438" y="402431"/>
                </a:lnTo>
                <a:lnTo>
                  <a:pt x="919163" y="385762"/>
                </a:lnTo>
                <a:lnTo>
                  <a:pt x="1066800" y="3595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932304E-8F21-4D3F-838C-711798470D48}"/>
              </a:ext>
            </a:extLst>
          </p:cNvPr>
          <p:cNvSpPr/>
          <p:nvPr/>
        </p:nvSpPr>
        <p:spPr>
          <a:xfrm rot="2700000">
            <a:off x="5798344" y="4460081"/>
            <a:ext cx="2838450" cy="547688"/>
          </a:xfrm>
          <a:custGeom>
            <a:avLst/>
            <a:gdLst>
              <a:gd name="connsiteX0" fmla="*/ 1252538 w 2838450"/>
              <a:gd name="connsiteY0" fmla="*/ 316706 h 547687"/>
              <a:gd name="connsiteX1" fmla="*/ 1421606 w 2838450"/>
              <a:gd name="connsiteY1" fmla="*/ 307181 h 547687"/>
              <a:gd name="connsiteX2" fmla="*/ 1566863 w 2838450"/>
              <a:gd name="connsiteY2" fmla="*/ 292894 h 547687"/>
              <a:gd name="connsiteX3" fmla="*/ 1809750 w 2838450"/>
              <a:gd name="connsiteY3" fmla="*/ 259556 h 547687"/>
              <a:gd name="connsiteX4" fmla="*/ 1974056 w 2838450"/>
              <a:gd name="connsiteY4" fmla="*/ 228600 h 547687"/>
              <a:gd name="connsiteX5" fmla="*/ 2212181 w 2838450"/>
              <a:gd name="connsiteY5" fmla="*/ 176212 h 547687"/>
              <a:gd name="connsiteX6" fmla="*/ 2309813 w 2838450"/>
              <a:gd name="connsiteY6" fmla="*/ 152400 h 547687"/>
              <a:gd name="connsiteX7" fmla="*/ 2514600 w 2838450"/>
              <a:gd name="connsiteY7" fmla="*/ 92869 h 547687"/>
              <a:gd name="connsiteX8" fmla="*/ 2688431 w 2838450"/>
              <a:gd name="connsiteY8" fmla="*/ 35719 h 547687"/>
              <a:gd name="connsiteX9" fmla="*/ 2783681 w 2838450"/>
              <a:gd name="connsiteY9" fmla="*/ 2381 h 547687"/>
              <a:gd name="connsiteX10" fmla="*/ 2800350 w 2838450"/>
              <a:gd name="connsiteY10" fmla="*/ 0 h 547687"/>
              <a:gd name="connsiteX11" fmla="*/ 2814638 w 2838450"/>
              <a:gd name="connsiteY11" fmla="*/ 0 h 547687"/>
              <a:gd name="connsiteX12" fmla="*/ 2828925 w 2838450"/>
              <a:gd name="connsiteY12" fmla="*/ 2381 h 547687"/>
              <a:gd name="connsiteX13" fmla="*/ 2836069 w 2838450"/>
              <a:gd name="connsiteY13" fmla="*/ 9525 h 547687"/>
              <a:gd name="connsiteX14" fmla="*/ 2838450 w 2838450"/>
              <a:gd name="connsiteY14" fmla="*/ 16669 h 547687"/>
              <a:gd name="connsiteX15" fmla="*/ 2838450 w 2838450"/>
              <a:gd name="connsiteY15" fmla="*/ 23812 h 547687"/>
              <a:gd name="connsiteX16" fmla="*/ 2831306 w 2838450"/>
              <a:gd name="connsiteY16" fmla="*/ 42862 h 547687"/>
              <a:gd name="connsiteX17" fmla="*/ 2814638 w 2838450"/>
              <a:gd name="connsiteY17" fmla="*/ 71437 h 547687"/>
              <a:gd name="connsiteX18" fmla="*/ 2771775 w 2838450"/>
              <a:gd name="connsiteY18" fmla="*/ 123825 h 547687"/>
              <a:gd name="connsiteX19" fmla="*/ 2688431 w 2838450"/>
              <a:gd name="connsiteY19" fmla="*/ 214312 h 547687"/>
              <a:gd name="connsiteX20" fmla="*/ 2619375 w 2838450"/>
              <a:gd name="connsiteY20" fmla="*/ 285750 h 547687"/>
              <a:gd name="connsiteX21" fmla="*/ 2531269 w 2838450"/>
              <a:gd name="connsiteY21" fmla="*/ 371475 h 547687"/>
              <a:gd name="connsiteX22" fmla="*/ 2466975 w 2838450"/>
              <a:gd name="connsiteY22" fmla="*/ 426244 h 547687"/>
              <a:gd name="connsiteX23" fmla="*/ 2402681 w 2838450"/>
              <a:gd name="connsiteY23" fmla="*/ 483394 h 547687"/>
              <a:gd name="connsiteX24" fmla="*/ 2386013 w 2838450"/>
              <a:gd name="connsiteY24" fmla="*/ 500062 h 547687"/>
              <a:gd name="connsiteX25" fmla="*/ 2355056 w 2838450"/>
              <a:gd name="connsiteY25" fmla="*/ 516731 h 547687"/>
              <a:gd name="connsiteX26" fmla="*/ 2319338 w 2838450"/>
              <a:gd name="connsiteY26" fmla="*/ 526256 h 547687"/>
              <a:gd name="connsiteX27" fmla="*/ 2190750 w 2838450"/>
              <a:gd name="connsiteY27" fmla="*/ 545306 h 547687"/>
              <a:gd name="connsiteX28" fmla="*/ 2050256 w 2838450"/>
              <a:gd name="connsiteY28" fmla="*/ 547687 h 547687"/>
              <a:gd name="connsiteX29" fmla="*/ 1759744 w 2838450"/>
              <a:gd name="connsiteY29" fmla="*/ 545306 h 547687"/>
              <a:gd name="connsiteX30" fmla="*/ 1454944 w 2838450"/>
              <a:gd name="connsiteY30" fmla="*/ 531019 h 547687"/>
              <a:gd name="connsiteX31" fmla="*/ 1102519 w 2838450"/>
              <a:gd name="connsiteY31" fmla="*/ 514350 h 547687"/>
              <a:gd name="connsiteX32" fmla="*/ 969169 w 2838450"/>
              <a:gd name="connsiteY32" fmla="*/ 507206 h 547687"/>
              <a:gd name="connsiteX33" fmla="*/ 809625 w 2838450"/>
              <a:gd name="connsiteY33" fmla="*/ 485775 h 547687"/>
              <a:gd name="connsiteX34" fmla="*/ 550069 w 2838450"/>
              <a:gd name="connsiteY34" fmla="*/ 445294 h 547687"/>
              <a:gd name="connsiteX35" fmla="*/ 378619 w 2838450"/>
              <a:gd name="connsiteY35" fmla="*/ 421481 h 547687"/>
              <a:gd name="connsiteX36" fmla="*/ 190500 w 2838450"/>
              <a:gd name="connsiteY36" fmla="*/ 407194 h 547687"/>
              <a:gd name="connsiteX37" fmla="*/ 126206 w 2838450"/>
              <a:gd name="connsiteY37" fmla="*/ 409575 h 547687"/>
              <a:gd name="connsiteX38" fmla="*/ 102394 w 2838450"/>
              <a:gd name="connsiteY38" fmla="*/ 414337 h 547687"/>
              <a:gd name="connsiteX39" fmla="*/ 80963 w 2838450"/>
              <a:gd name="connsiteY39" fmla="*/ 416719 h 547687"/>
              <a:gd name="connsiteX40" fmla="*/ 57150 w 2838450"/>
              <a:gd name="connsiteY40" fmla="*/ 431006 h 547687"/>
              <a:gd name="connsiteX41" fmla="*/ 33338 w 2838450"/>
              <a:gd name="connsiteY41" fmla="*/ 438150 h 547687"/>
              <a:gd name="connsiteX42" fmla="*/ 14288 w 2838450"/>
              <a:gd name="connsiteY42" fmla="*/ 438150 h 547687"/>
              <a:gd name="connsiteX43" fmla="*/ 0 w 2838450"/>
              <a:gd name="connsiteY43" fmla="*/ 428625 h 547687"/>
              <a:gd name="connsiteX44" fmla="*/ 0 w 2838450"/>
              <a:gd name="connsiteY44" fmla="*/ 419100 h 547687"/>
              <a:gd name="connsiteX45" fmla="*/ 9525 w 2838450"/>
              <a:gd name="connsiteY45" fmla="*/ 383381 h 547687"/>
              <a:gd name="connsiteX46" fmla="*/ 38100 w 2838450"/>
              <a:gd name="connsiteY46" fmla="*/ 345281 h 547687"/>
              <a:gd name="connsiteX47" fmla="*/ 73819 w 2838450"/>
              <a:gd name="connsiteY47" fmla="*/ 316706 h 547687"/>
              <a:gd name="connsiteX48" fmla="*/ 102394 w 2838450"/>
              <a:gd name="connsiteY48" fmla="*/ 300037 h 547687"/>
              <a:gd name="connsiteX49" fmla="*/ 133350 w 2838450"/>
              <a:gd name="connsiteY49" fmla="*/ 290512 h 547687"/>
              <a:gd name="connsiteX50" fmla="*/ 166688 w 2838450"/>
              <a:gd name="connsiteY50" fmla="*/ 288131 h 547687"/>
              <a:gd name="connsiteX51" fmla="*/ 247650 w 2838450"/>
              <a:gd name="connsiteY51" fmla="*/ 290512 h 547687"/>
              <a:gd name="connsiteX52" fmla="*/ 376238 w 2838450"/>
              <a:gd name="connsiteY52" fmla="*/ 295275 h 547687"/>
              <a:gd name="connsiteX53" fmla="*/ 492919 w 2838450"/>
              <a:gd name="connsiteY53" fmla="*/ 304800 h 547687"/>
              <a:gd name="connsiteX54" fmla="*/ 619125 w 2838450"/>
              <a:gd name="connsiteY54" fmla="*/ 319087 h 547687"/>
              <a:gd name="connsiteX55" fmla="*/ 676275 w 2838450"/>
              <a:gd name="connsiteY55" fmla="*/ 321469 h 547687"/>
              <a:gd name="connsiteX56" fmla="*/ 762000 w 2838450"/>
              <a:gd name="connsiteY56" fmla="*/ 323850 h 547687"/>
              <a:gd name="connsiteX57" fmla="*/ 866775 w 2838450"/>
              <a:gd name="connsiteY57" fmla="*/ 316706 h 547687"/>
              <a:gd name="connsiteX58" fmla="*/ 1057275 w 2838450"/>
              <a:gd name="connsiteY58" fmla="*/ 319087 h 547687"/>
              <a:gd name="connsiteX59" fmla="*/ 1138238 w 2838450"/>
              <a:gd name="connsiteY59" fmla="*/ 321469 h 547687"/>
              <a:gd name="connsiteX60" fmla="*/ 1252538 w 2838450"/>
              <a:gd name="connsiteY60" fmla="*/ 316706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38450" h="547687">
                <a:moveTo>
                  <a:pt x="1252538" y="316706"/>
                </a:moveTo>
                <a:lnTo>
                  <a:pt x="1421606" y="307181"/>
                </a:lnTo>
                <a:lnTo>
                  <a:pt x="1566863" y="292894"/>
                </a:lnTo>
                <a:lnTo>
                  <a:pt x="1809750" y="259556"/>
                </a:lnTo>
                <a:lnTo>
                  <a:pt x="1974056" y="228600"/>
                </a:lnTo>
                <a:lnTo>
                  <a:pt x="2212181" y="176212"/>
                </a:lnTo>
                <a:lnTo>
                  <a:pt x="2309813" y="152400"/>
                </a:lnTo>
                <a:lnTo>
                  <a:pt x="2514600" y="92869"/>
                </a:lnTo>
                <a:lnTo>
                  <a:pt x="2688431" y="35719"/>
                </a:lnTo>
                <a:lnTo>
                  <a:pt x="2783681" y="2381"/>
                </a:lnTo>
                <a:lnTo>
                  <a:pt x="2800350" y="0"/>
                </a:lnTo>
                <a:lnTo>
                  <a:pt x="2814638" y="0"/>
                </a:lnTo>
                <a:lnTo>
                  <a:pt x="2828925" y="2381"/>
                </a:lnTo>
                <a:lnTo>
                  <a:pt x="2836069" y="9525"/>
                </a:lnTo>
                <a:lnTo>
                  <a:pt x="2838450" y="16669"/>
                </a:lnTo>
                <a:lnTo>
                  <a:pt x="2838450" y="23812"/>
                </a:lnTo>
                <a:lnTo>
                  <a:pt x="2831306" y="42862"/>
                </a:lnTo>
                <a:lnTo>
                  <a:pt x="2814638" y="71437"/>
                </a:lnTo>
                <a:lnTo>
                  <a:pt x="2771775" y="123825"/>
                </a:lnTo>
                <a:lnTo>
                  <a:pt x="2688431" y="214312"/>
                </a:lnTo>
                <a:lnTo>
                  <a:pt x="2619375" y="285750"/>
                </a:lnTo>
                <a:lnTo>
                  <a:pt x="2531269" y="371475"/>
                </a:lnTo>
                <a:lnTo>
                  <a:pt x="2466975" y="426244"/>
                </a:lnTo>
                <a:lnTo>
                  <a:pt x="2402681" y="483394"/>
                </a:lnTo>
                <a:lnTo>
                  <a:pt x="2386013" y="500062"/>
                </a:lnTo>
                <a:lnTo>
                  <a:pt x="2355056" y="516731"/>
                </a:lnTo>
                <a:lnTo>
                  <a:pt x="2319338" y="526256"/>
                </a:lnTo>
                <a:lnTo>
                  <a:pt x="2190750" y="545306"/>
                </a:lnTo>
                <a:lnTo>
                  <a:pt x="2050256" y="547687"/>
                </a:lnTo>
                <a:lnTo>
                  <a:pt x="1759744" y="545306"/>
                </a:lnTo>
                <a:lnTo>
                  <a:pt x="1454944" y="531019"/>
                </a:lnTo>
                <a:lnTo>
                  <a:pt x="1102519" y="514350"/>
                </a:lnTo>
                <a:lnTo>
                  <a:pt x="969169" y="507206"/>
                </a:lnTo>
                <a:lnTo>
                  <a:pt x="809625" y="485775"/>
                </a:lnTo>
                <a:lnTo>
                  <a:pt x="550069" y="445294"/>
                </a:lnTo>
                <a:lnTo>
                  <a:pt x="378619" y="421481"/>
                </a:lnTo>
                <a:lnTo>
                  <a:pt x="190500" y="407194"/>
                </a:lnTo>
                <a:lnTo>
                  <a:pt x="126206" y="409575"/>
                </a:lnTo>
                <a:lnTo>
                  <a:pt x="102394" y="414337"/>
                </a:lnTo>
                <a:lnTo>
                  <a:pt x="80963" y="416719"/>
                </a:lnTo>
                <a:lnTo>
                  <a:pt x="57150" y="431006"/>
                </a:lnTo>
                <a:lnTo>
                  <a:pt x="33338" y="438150"/>
                </a:lnTo>
                <a:lnTo>
                  <a:pt x="14288" y="438150"/>
                </a:lnTo>
                <a:lnTo>
                  <a:pt x="0" y="428625"/>
                </a:lnTo>
                <a:lnTo>
                  <a:pt x="0" y="419100"/>
                </a:lnTo>
                <a:lnTo>
                  <a:pt x="9525" y="383381"/>
                </a:lnTo>
                <a:lnTo>
                  <a:pt x="38100" y="345281"/>
                </a:lnTo>
                <a:lnTo>
                  <a:pt x="73819" y="316706"/>
                </a:lnTo>
                <a:lnTo>
                  <a:pt x="102394" y="300037"/>
                </a:lnTo>
                <a:lnTo>
                  <a:pt x="133350" y="290512"/>
                </a:lnTo>
                <a:lnTo>
                  <a:pt x="166688" y="288131"/>
                </a:lnTo>
                <a:lnTo>
                  <a:pt x="247650" y="290512"/>
                </a:lnTo>
                <a:lnTo>
                  <a:pt x="376238" y="295275"/>
                </a:lnTo>
                <a:lnTo>
                  <a:pt x="492919" y="304800"/>
                </a:lnTo>
                <a:lnTo>
                  <a:pt x="619125" y="319087"/>
                </a:lnTo>
                <a:lnTo>
                  <a:pt x="676275" y="321469"/>
                </a:lnTo>
                <a:lnTo>
                  <a:pt x="762000" y="323850"/>
                </a:lnTo>
                <a:lnTo>
                  <a:pt x="866775" y="316706"/>
                </a:lnTo>
                <a:lnTo>
                  <a:pt x="1057275" y="319087"/>
                </a:lnTo>
                <a:lnTo>
                  <a:pt x="1138238" y="321469"/>
                </a:lnTo>
                <a:lnTo>
                  <a:pt x="1252538" y="316706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579BFC6-31BA-4E59-B2AD-9A8EDA82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506538"/>
            <a:ext cx="4773612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350E0E6-6DDC-44BE-A5F0-A3C0E0953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438275"/>
            <a:ext cx="477361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8EBAB60-9F86-4809-B9F4-7F10B95FFA75}"/>
              </a:ext>
            </a:extLst>
          </p:cNvPr>
          <p:cNvSpPr/>
          <p:nvPr/>
        </p:nvSpPr>
        <p:spPr>
          <a:xfrm>
            <a:off x="3729038" y="2474913"/>
            <a:ext cx="1852612" cy="500062"/>
          </a:xfrm>
          <a:custGeom>
            <a:avLst/>
            <a:gdLst>
              <a:gd name="connsiteX0" fmla="*/ 781050 w 1852613"/>
              <a:gd name="connsiteY0" fmla="*/ 195262 h 500062"/>
              <a:gd name="connsiteX1" fmla="*/ 1033463 w 1852613"/>
              <a:gd name="connsiteY1" fmla="*/ 145256 h 500062"/>
              <a:gd name="connsiteX2" fmla="*/ 1331119 w 1852613"/>
              <a:gd name="connsiteY2" fmla="*/ 78581 h 500062"/>
              <a:gd name="connsiteX3" fmla="*/ 1459706 w 1852613"/>
              <a:gd name="connsiteY3" fmla="*/ 52387 h 500062"/>
              <a:gd name="connsiteX4" fmla="*/ 1495425 w 1852613"/>
              <a:gd name="connsiteY4" fmla="*/ 40481 h 500062"/>
              <a:gd name="connsiteX5" fmla="*/ 1533525 w 1852613"/>
              <a:gd name="connsiteY5" fmla="*/ 14287 h 500062"/>
              <a:gd name="connsiteX6" fmla="*/ 1540669 w 1852613"/>
              <a:gd name="connsiteY6" fmla="*/ 4762 h 500062"/>
              <a:gd name="connsiteX7" fmla="*/ 1562100 w 1852613"/>
              <a:gd name="connsiteY7" fmla="*/ 0 h 500062"/>
              <a:gd name="connsiteX8" fmla="*/ 1616869 w 1852613"/>
              <a:gd name="connsiteY8" fmla="*/ 11906 h 500062"/>
              <a:gd name="connsiteX9" fmla="*/ 1678781 w 1852613"/>
              <a:gd name="connsiteY9" fmla="*/ 26193 h 500062"/>
              <a:gd name="connsiteX10" fmla="*/ 1726406 w 1852613"/>
              <a:gd name="connsiteY10" fmla="*/ 42862 h 500062"/>
              <a:gd name="connsiteX11" fmla="*/ 1781175 w 1852613"/>
              <a:gd name="connsiteY11" fmla="*/ 66675 h 500062"/>
              <a:gd name="connsiteX12" fmla="*/ 1797844 w 1852613"/>
              <a:gd name="connsiteY12" fmla="*/ 76200 h 500062"/>
              <a:gd name="connsiteX13" fmla="*/ 1816894 w 1852613"/>
              <a:gd name="connsiteY13" fmla="*/ 92868 h 500062"/>
              <a:gd name="connsiteX14" fmla="*/ 1838325 w 1852613"/>
              <a:gd name="connsiteY14" fmla="*/ 121443 h 500062"/>
              <a:gd name="connsiteX15" fmla="*/ 1850231 w 1852613"/>
              <a:gd name="connsiteY15" fmla="*/ 145256 h 500062"/>
              <a:gd name="connsiteX16" fmla="*/ 1852613 w 1852613"/>
              <a:gd name="connsiteY16" fmla="*/ 159543 h 500062"/>
              <a:gd name="connsiteX17" fmla="*/ 1852613 w 1852613"/>
              <a:gd name="connsiteY17" fmla="*/ 166687 h 500062"/>
              <a:gd name="connsiteX18" fmla="*/ 1840706 w 1852613"/>
              <a:gd name="connsiteY18" fmla="*/ 185737 h 500062"/>
              <a:gd name="connsiteX19" fmla="*/ 1819275 w 1852613"/>
              <a:gd name="connsiteY19" fmla="*/ 202406 h 500062"/>
              <a:gd name="connsiteX20" fmla="*/ 1795463 w 1852613"/>
              <a:gd name="connsiteY20" fmla="*/ 209550 h 500062"/>
              <a:gd name="connsiteX21" fmla="*/ 1769269 w 1852613"/>
              <a:gd name="connsiteY21" fmla="*/ 216693 h 500062"/>
              <a:gd name="connsiteX22" fmla="*/ 1733550 w 1852613"/>
              <a:gd name="connsiteY22" fmla="*/ 221456 h 500062"/>
              <a:gd name="connsiteX23" fmla="*/ 1702594 w 1852613"/>
              <a:gd name="connsiteY23" fmla="*/ 223837 h 500062"/>
              <a:gd name="connsiteX24" fmla="*/ 1669256 w 1852613"/>
              <a:gd name="connsiteY24" fmla="*/ 223837 h 500062"/>
              <a:gd name="connsiteX25" fmla="*/ 1614488 w 1852613"/>
              <a:gd name="connsiteY25" fmla="*/ 228600 h 500062"/>
              <a:gd name="connsiteX26" fmla="*/ 1466850 w 1852613"/>
              <a:gd name="connsiteY26" fmla="*/ 242887 h 500062"/>
              <a:gd name="connsiteX27" fmla="*/ 1354931 w 1852613"/>
              <a:gd name="connsiteY27" fmla="*/ 257175 h 500062"/>
              <a:gd name="connsiteX28" fmla="*/ 1271588 w 1852613"/>
              <a:gd name="connsiteY28" fmla="*/ 271462 h 500062"/>
              <a:gd name="connsiteX29" fmla="*/ 1026319 w 1852613"/>
              <a:gd name="connsiteY29" fmla="*/ 321468 h 500062"/>
              <a:gd name="connsiteX30" fmla="*/ 807244 w 1852613"/>
              <a:gd name="connsiteY30" fmla="*/ 381000 h 500062"/>
              <a:gd name="connsiteX31" fmla="*/ 540544 w 1852613"/>
              <a:gd name="connsiteY31" fmla="*/ 459581 h 500062"/>
              <a:gd name="connsiteX32" fmla="*/ 454819 w 1852613"/>
              <a:gd name="connsiteY32" fmla="*/ 485775 h 500062"/>
              <a:gd name="connsiteX33" fmla="*/ 421481 w 1852613"/>
              <a:gd name="connsiteY33" fmla="*/ 495300 h 500062"/>
              <a:gd name="connsiteX34" fmla="*/ 404813 w 1852613"/>
              <a:gd name="connsiteY34" fmla="*/ 500062 h 500062"/>
              <a:gd name="connsiteX35" fmla="*/ 385763 w 1852613"/>
              <a:gd name="connsiteY35" fmla="*/ 500062 h 500062"/>
              <a:gd name="connsiteX36" fmla="*/ 340519 w 1852613"/>
              <a:gd name="connsiteY36" fmla="*/ 492918 h 500062"/>
              <a:gd name="connsiteX37" fmla="*/ 276225 w 1852613"/>
              <a:gd name="connsiteY37" fmla="*/ 469106 h 500062"/>
              <a:gd name="connsiteX38" fmla="*/ 188119 w 1852613"/>
              <a:gd name="connsiteY38" fmla="*/ 423862 h 500062"/>
              <a:gd name="connsiteX39" fmla="*/ 97631 w 1852613"/>
              <a:gd name="connsiteY39" fmla="*/ 369093 h 500062"/>
              <a:gd name="connsiteX40" fmla="*/ 45244 w 1852613"/>
              <a:gd name="connsiteY40" fmla="*/ 330993 h 500062"/>
              <a:gd name="connsiteX41" fmla="*/ 33338 w 1852613"/>
              <a:gd name="connsiteY41" fmla="*/ 321468 h 500062"/>
              <a:gd name="connsiteX42" fmla="*/ 19050 w 1852613"/>
              <a:gd name="connsiteY42" fmla="*/ 307181 h 500062"/>
              <a:gd name="connsiteX43" fmla="*/ 7144 w 1852613"/>
              <a:gd name="connsiteY43" fmla="*/ 283368 h 500062"/>
              <a:gd name="connsiteX44" fmla="*/ 0 w 1852613"/>
              <a:gd name="connsiteY44" fmla="*/ 257175 h 500062"/>
              <a:gd name="connsiteX45" fmla="*/ 2381 w 1852613"/>
              <a:gd name="connsiteY45" fmla="*/ 247650 h 500062"/>
              <a:gd name="connsiteX46" fmla="*/ 14288 w 1852613"/>
              <a:gd name="connsiteY46" fmla="*/ 242887 h 500062"/>
              <a:gd name="connsiteX47" fmla="*/ 40481 w 1852613"/>
              <a:gd name="connsiteY47" fmla="*/ 247650 h 500062"/>
              <a:gd name="connsiteX48" fmla="*/ 107156 w 1852613"/>
              <a:gd name="connsiteY48" fmla="*/ 259556 h 500062"/>
              <a:gd name="connsiteX49" fmla="*/ 176213 w 1852613"/>
              <a:gd name="connsiteY49" fmla="*/ 269081 h 500062"/>
              <a:gd name="connsiteX50" fmla="*/ 295275 w 1852613"/>
              <a:gd name="connsiteY50" fmla="*/ 278606 h 500062"/>
              <a:gd name="connsiteX51" fmla="*/ 352425 w 1852613"/>
              <a:gd name="connsiteY51" fmla="*/ 280987 h 500062"/>
              <a:gd name="connsiteX52" fmla="*/ 395288 w 1852613"/>
              <a:gd name="connsiteY52" fmla="*/ 276225 h 500062"/>
              <a:gd name="connsiteX53" fmla="*/ 464344 w 1852613"/>
              <a:gd name="connsiteY53" fmla="*/ 261937 h 500062"/>
              <a:gd name="connsiteX54" fmla="*/ 602456 w 1852613"/>
              <a:gd name="connsiteY54" fmla="*/ 233362 h 500062"/>
              <a:gd name="connsiteX55" fmla="*/ 781050 w 1852613"/>
              <a:gd name="connsiteY55" fmla="*/ 195262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52613" h="500062">
                <a:moveTo>
                  <a:pt x="781050" y="195262"/>
                </a:moveTo>
                <a:lnTo>
                  <a:pt x="1033463" y="145256"/>
                </a:lnTo>
                <a:lnTo>
                  <a:pt x="1331119" y="78581"/>
                </a:lnTo>
                <a:lnTo>
                  <a:pt x="1459706" y="52387"/>
                </a:lnTo>
                <a:lnTo>
                  <a:pt x="1495425" y="40481"/>
                </a:lnTo>
                <a:lnTo>
                  <a:pt x="1533525" y="14287"/>
                </a:lnTo>
                <a:lnTo>
                  <a:pt x="1540669" y="4762"/>
                </a:lnTo>
                <a:lnTo>
                  <a:pt x="1562100" y="0"/>
                </a:lnTo>
                <a:lnTo>
                  <a:pt x="1616869" y="11906"/>
                </a:lnTo>
                <a:lnTo>
                  <a:pt x="1678781" y="26193"/>
                </a:lnTo>
                <a:lnTo>
                  <a:pt x="1726406" y="42862"/>
                </a:lnTo>
                <a:lnTo>
                  <a:pt x="1781175" y="66675"/>
                </a:lnTo>
                <a:lnTo>
                  <a:pt x="1797844" y="76200"/>
                </a:lnTo>
                <a:lnTo>
                  <a:pt x="1816894" y="92868"/>
                </a:lnTo>
                <a:lnTo>
                  <a:pt x="1838325" y="121443"/>
                </a:lnTo>
                <a:lnTo>
                  <a:pt x="1850231" y="145256"/>
                </a:lnTo>
                <a:lnTo>
                  <a:pt x="1852613" y="159543"/>
                </a:lnTo>
                <a:lnTo>
                  <a:pt x="1852613" y="166687"/>
                </a:lnTo>
                <a:lnTo>
                  <a:pt x="1840706" y="185737"/>
                </a:lnTo>
                <a:lnTo>
                  <a:pt x="1819275" y="202406"/>
                </a:lnTo>
                <a:lnTo>
                  <a:pt x="1795463" y="209550"/>
                </a:lnTo>
                <a:lnTo>
                  <a:pt x="1769269" y="216693"/>
                </a:lnTo>
                <a:lnTo>
                  <a:pt x="1733550" y="221456"/>
                </a:lnTo>
                <a:lnTo>
                  <a:pt x="1702594" y="223837"/>
                </a:lnTo>
                <a:lnTo>
                  <a:pt x="1669256" y="223837"/>
                </a:lnTo>
                <a:lnTo>
                  <a:pt x="1614488" y="228600"/>
                </a:lnTo>
                <a:lnTo>
                  <a:pt x="1466850" y="242887"/>
                </a:lnTo>
                <a:lnTo>
                  <a:pt x="1354931" y="257175"/>
                </a:lnTo>
                <a:lnTo>
                  <a:pt x="1271588" y="271462"/>
                </a:lnTo>
                <a:lnTo>
                  <a:pt x="1026319" y="321468"/>
                </a:lnTo>
                <a:lnTo>
                  <a:pt x="807244" y="381000"/>
                </a:lnTo>
                <a:lnTo>
                  <a:pt x="540544" y="459581"/>
                </a:lnTo>
                <a:lnTo>
                  <a:pt x="454819" y="485775"/>
                </a:lnTo>
                <a:lnTo>
                  <a:pt x="421481" y="495300"/>
                </a:lnTo>
                <a:lnTo>
                  <a:pt x="404813" y="500062"/>
                </a:lnTo>
                <a:lnTo>
                  <a:pt x="385763" y="500062"/>
                </a:lnTo>
                <a:lnTo>
                  <a:pt x="340519" y="492918"/>
                </a:lnTo>
                <a:lnTo>
                  <a:pt x="276225" y="469106"/>
                </a:lnTo>
                <a:lnTo>
                  <a:pt x="188119" y="423862"/>
                </a:lnTo>
                <a:lnTo>
                  <a:pt x="97631" y="369093"/>
                </a:lnTo>
                <a:lnTo>
                  <a:pt x="45244" y="330993"/>
                </a:lnTo>
                <a:lnTo>
                  <a:pt x="33338" y="321468"/>
                </a:lnTo>
                <a:lnTo>
                  <a:pt x="19050" y="307181"/>
                </a:lnTo>
                <a:lnTo>
                  <a:pt x="7144" y="283368"/>
                </a:lnTo>
                <a:lnTo>
                  <a:pt x="0" y="257175"/>
                </a:lnTo>
                <a:lnTo>
                  <a:pt x="2381" y="247650"/>
                </a:lnTo>
                <a:lnTo>
                  <a:pt x="14288" y="242887"/>
                </a:lnTo>
                <a:lnTo>
                  <a:pt x="40481" y="247650"/>
                </a:lnTo>
                <a:lnTo>
                  <a:pt x="107156" y="259556"/>
                </a:lnTo>
                <a:lnTo>
                  <a:pt x="176213" y="269081"/>
                </a:lnTo>
                <a:lnTo>
                  <a:pt x="295275" y="278606"/>
                </a:lnTo>
                <a:lnTo>
                  <a:pt x="352425" y="280987"/>
                </a:lnTo>
                <a:lnTo>
                  <a:pt x="395288" y="276225"/>
                </a:lnTo>
                <a:lnTo>
                  <a:pt x="464344" y="261937"/>
                </a:lnTo>
                <a:lnTo>
                  <a:pt x="602456" y="233362"/>
                </a:lnTo>
                <a:lnTo>
                  <a:pt x="781050" y="1952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F235072-C548-45B6-8DAE-746BC4183C12}"/>
              </a:ext>
            </a:extLst>
          </p:cNvPr>
          <p:cNvSpPr/>
          <p:nvPr/>
        </p:nvSpPr>
        <p:spPr>
          <a:xfrm>
            <a:off x="6438901" y="1450975"/>
            <a:ext cx="581025" cy="838200"/>
          </a:xfrm>
          <a:custGeom>
            <a:avLst/>
            <a:gdLst>
              <a:gd name="connsiteX0" fmla="*/ 240506 w 581025"/>
              <a:gd name="connsiteY0" fmla="*/ 516731 h 838200"/>
              <a:gd name="connsiteX1" fmla="*/ 240506 w 581025"/>
              <a:gd name="connsiteY1" fmla="*/ 395288 h 838200"/>
              <a:gd name="connsiteX2" fmla="*/ 235743 w 581025"/>
              <a:gd name="connsiteY2" fmla="*/ 333375 h 838200"/>
              <a:gd name="connsiteX3" fmla="*/ 228600 w 581025"/>
              <a:gd name="connsiteY3" fmla="*/ 280988 h 838200"/>
              <a:gd name="connsiteX4" fmla="*/ 219075 w 581025"/>
              <a:gd name="connsiteY4" fmla="*/ 245269 h 838200"/>
              <a:gd name="connsiteX5" fmla="*/ 202406 w 581025"/>
              <a:gd name="connsiteY5" fmla="*/ 216694 h 838200"/>
              <a:gd name="connsiteX6" fmla="*/ 166687 w 581025"/>
              <a:gd name="connsiteY6" fmla="*/ 176213 h 838200"/>
              <a:gd name="connsiteX7" fmla="*/ 126206 w 581025"/>
              <a:gd name="connsiteY7" fmla="*/ 138113 h 838200"/>
              <a:gd name="connsiteX8" fmla="*/ 71437 w 581025"/>
              <a:gd name="connsiteY8" fmla="*/ 100013 h 838200"/>
              <a:gd name="connsiteX9" fmla="*/ 111918 w 581025"/>
              <a:gd name="connsiteY9" fmla="*/ 128588 h 838200"/>
              <a:gd name="connsiteX10" fmla="*/ 52387 w 581025"/>
              <a:gd name="connsiteY10" fmla="*/ 88106 h 838200"/>
              <a:gd name="connsiteX11" fmla="*/ 30956 w 581025"/>
              <a:gd name="connsiteY11" fmla="*/ 76200 h 838200"/>
              <a:gd name="connsiteX12" fmla="*/ 21431 w 581025"/>
              <a:gd name="connsiteY12" fmla="*/ 66675 h 838200"/>
              <a:gd name="connsiteX13" fmla="*/ 9525 w 581025"/>
              <a:gd name="connsiteY13" fmla="*/ 54769 h 838200"/>
              <a:gd name="connsiteX14" fmla="*/ 0 w 581025"/>
              <a:gd name="connsiteY14" fmla="*/ 26194 h 838200"/>
              <a:gd name="connsiteX15" fmla="*/ 4762 w 581025"/>
              <a:gd name="connsiteY15" fmla="*/ 11906 h 838200"/>
              <a:gd name="connsiteX16" fmla="*/ 19050 w 581025"/>
              <a:gd name="connsiteY16" fmla="*/ 2381 h 838200"/>
              <a:gd name="connsiteX17" fmla="*/ 54768 w 581025"/>
              <a:gd name="connsiteY17" fmla="*/ 0 h 838200"/>
              <a:gd name="connsiteX18" fmla="*/ 90487 w 581025"/>
              <a:gd name="connsiteY18" fmla="*/ 0 h 838200"/>
              <a:gd name="connsiteX19" fmla="*/ 128587 w 581025"/>
              <a:gd name="connsiteY19" fmla="*/ 4763 h 838200"/>
              <a:gd name="connsiteX20" fmla="*/ 216693 w 581025"/>
              <a:gd name="connsiteY20" fmla="*/ 21431 h 838200"/>
              <a:gd name="connsiteX21" fmla="*/ 278606 w 581025"/>
              <a:gd name="connsiteY21" fmla="*/ 40481 h 838200"/>
              <a:gd name="connsiteX22" fmla="*/ 354806 w 581025"/>
              <a:gd name="connsiteY22" fmla="*/ 69056 h 838200"/>
              <a:gd name="connsiteX23" fmla="*/ 440531 w 581025"/>
              <a:gd name="connsiteY23" fmla="*/ 107156 h 838200"/>
              <a:gd name="connsiteX24" fmla="*/ 490537 w 581025"/>
              <a:gd name="connsiteY24" fmla="*/ 133350 h 838200"/>
              <a:gd name="connsiteX25" fmla="*/ 533400 w 581025"/>
              <a:gd name="connsiteY25" fmla="*/ 157163 h 838200"/>
              <a:gd name="connsiteX26" fmla="*/ 552450 w 581025"/>
              <a:gd name="connsiteY26" fmla="*/ 176213 h 838200"/>
              <a:gd name="connsiteX27" fmla="*/ 569118 w 581025"/>
              <a:gd name="connsiteY27" fmla="*/ 197644 h 838200"/>
              <a:gd name="connsiteX28" fmla="*/ 576262 w 581025"/>
              <a:gd name="connsiteY28" fmla="*/ 214313 h 838200"/>
              <a:gd name="connsiteX29" fmla="*/ 581025 w 581025"/>
              <a:gd name="connsiteY29" fmla="*/ 228600 h 838200"/>
              <a:gd name="connsiteX30" fmla="*/ 581025 w 581025"/>
              <a:gd name="connsiteY30" fmla="*/ 247650 h 838200"/>
              <a:gd name="connsiteX31" fmla="*/ 573881 w 581025"/>
              <a:gd name="connsiteY31" fmla="*/ 276225 h 838200"/>
              <a:gd name="connsiteX32" fmla="*/ 557212 w 581025"/>
              <a:gd name="connsiteY32" fmla="*/ 302419 h 838200"/>
              <a:gd name="connsiteX33" fmla="*/ 531018 w 581025"/>
              <a:gd name="connsiteY33" fmla="*/ 328613 h 838200"/>
              <a:gd name="connsiteX34" fmla="*/ 507206 w 581025"/>
              <a:gd name="connsiteY34" fmla="*/ 357188 h 838200"/>
              <a:gd name="connsiteX35" fmla="*/ 497681 w 581025"/>
              <a:gd name="connsiteY35" fmla="*/ 378619 h 838200"/>
              <a:gd name="connsiteX36" fmla="*/ 488156 w 581025"/>
              <a:gd name="connsiteY36" fmla="*/ 407194 h 838200"/>
              <a:gd name="connsiteX37" fmla="*/ 483393 w 581025"/>
              <a:gd name="connsiteY37" fmla="*/ 459581 h 838200"/>
              <a:gd name="connsiteX38" fmla="*/ 471487 w 581025"/>
              <a:gd name="connsiteY38" fmla="*/ 666750 h 838200"/>
              <a:gd name="connsiteX39" fmla="*/ 466725 w 581025"/>
              <a:gd name="connsiteY39" fmla="*/ 781050 h 838200"/>
              <a:gd name="connsiteX40" fmla="*/ 464343 w 581025"/>
              <a:gd name="connsiteY40" fmla="*/ 797719 h 838200"/>
              <a:gd name="connsiteX41" fmla="*/ 247650 w 581025"/>
              <a:gd name="connsiteY41" fmla="*/ 838200 h 838200"/>
              <a:gd name="connsiteX42" fmla="*/ 240506 w 581025"/>
              <a:gd name="connsiteY42" fmla="*/ 823913 h 838200"/>
              <a:gd name="connsiteX43" fmla="*/ 242887 w 581025"/>
              <a:gd name="connsiteY43" fmla="*/ 781050 h 838200"/>
              <a:gd name="connsiteX44" fmla="*/ 240506 w 581025"/>
              <a:gd name="connsiteY44" fmla="*/ 516731 h 838200"/>
              <a:gd name="connsiteX0" fmla="*/ 240506 w 581025"/>
              <a:gd name="connsiteY0" fmla="*/ 516731 h 838200"/>
              <a:gd name="connsiteX1" fmla="*/ 240506 w 581025"/>
              <a:gd name="connsiteY1" fmla="*/ 395288 h 838200"/>
              <a:gd name="connsiteX2" fmla="*/ 235743 w 581025"/>
              <a:gd name="connsiteY2" fmla="*/ 333375 h 838200"/>
              <a:gd name="connsiteX3" fmla="*/ 228600 w 581025"/>
              <a:gd name="connsiteY3" fmla="*/ 280988 h 838200"/>
              <a:gd name="connsiteX4" fmla="*/ 219075 w 581025"/>
              <a:gd name="connsiteY4" fmla="*/ 245269 h 838200"/>
              <a:gd name="connsiteX5" fmla="*/ 202406 w 581025"/>
              <a:gd name="connsiteY5" fmla="*/ 216694 h 838200"/>
              <a:gd name="connsiteX6" fmla="*/ 166687 w 581025"/>
              <a:gd name="connsiteY6" fmla="*/ 176213 h 838200"/>
              <a:gd name="connsiteX7" fmla="*/ 126206 w 581025"/>
              <a:gd name="connsiteY7" fmla="*/ 138113 h 838200"/>
              <a:gd name="connsiteX8" fmla="*/ 111918 w 581025"/>
              <a:gd name="connsiteY8" fmla="*/ 128588 h 838200"/>
              <a:gd name="connsiteX9" fmla="*/ 52387 w 581025"/>
              <a:gd name="connsiteY9" fmla="*/ 88106 h 838200"/>
              <a:gd name="connsiteX10" fmla="*/ 30956 w 581025"/>
              <a:gd name="connsiteY10" fmla="*/ 76200 h 838200"/>
              <a:gd name="connsiteX11" fmla="*/ 21431 w 581025"/>
              <a:gd name="connsiteY11" fmla="*/ 66675 h 838200"/>
              <a:gd name="connsiteX12" fmla="*/ 9525 w 581025"/>
              <a:gd name="connsiteY12" fmla="*/ 54769 h 838200"/>
              <a:gd name="connsiteX13" fmla="*/ 0 w 581025"/>
              <a:gd name="connsiteY13" fmla="*/ 26194 h 838200"/>
              <a:gd name="connsiteX14" fmla="*/ 4762 w 581025"/>
              <a:gd name="connsiteY14" fmla="*/ 11906 h 838200"/>
              <a:gd name="connsiteX15" fmla="*/ 19050 w 581025"/>
              <a:gd name="connsiteY15" fmla="*/ 2381 h 838200"/>
              <a:gd name="connsiteX16" fmla="*/ 54768 w 581025"/>
              <a:gd name="connsiteY16" fmla="*/ 0 h 838200"/>
              <a:gd name="connsiteX17" fmla="*/ 90487 w 581025"/>
              <a:gd name="connsiteY17" fmla="*/ 0 h 838200"/>
              <a:gd name="connsiteX18" fmla="*/ 128587 w 581025"/>
              <a:gd name="connsiteY18" fmla="*/ 4763 h 838200"/>
              <a:gd name="connsiteX19" fmla="*/ 216693 w 581025"/>
              <a:gd name="connsiteY19" fmla="*/ 21431 h 838200"/>
              <a:gd name="connsiteX20" fmla="*/ 278606 w 581025"/>
              <a:gd name="connsiteY20" fmla="*/ 40481 h 838200"/>
              <a:gd name="connsiteX21" fmla="*/ 354806 w 581025"/>
              <a:gd name="connsiteY21" fmla="*/ 69056 h 838200"/>
              <a:gd name="connsiteX22" fmla="*/ 440531 w 581025"/>
              <a:gd name="connsiteY22" fmla="*/ 107156 h 838200"/>
              <a:gd name="connsiteX23" fmla="*/ 490537 w 581025"/>
              <a:gd name="connsiteY23" fmla="*/ 133350 h 838200"/>
              <a:gd name="connsiteX24" fmla="*/ 533400 w 581025"/>
              <a:gd name="connsiteY24" fmla="*/ 157163 h 838200"/>
              <a:gd name="connsiteX25" fmla="*/ 552450 w 581025"/>
              <a:gd name="connsiteY25" fmla="*/ 176213 h 838200"/>
              <a:gd name="connsiteX26" fmla="*/ 569118 w 581025"/>
              <a:gd name="connsiteY26" fmla="*/ 197644 h 838200"/>
              <a:gd name="connsiteX27" fmla="*/ 576262 w 581025"/>
              <a:gd name="connsiteY27" fmla="*/ 214313 h 838200"/>
              <a:gd name="connsiteX28" fmla="*/ 581025 w 581025"/>
              <a:gd name="connsiteY28" fmla="*/ 228600 h 838200"/>
              <a:gd name="connsiteX29" fmla="*/ 581025 w 581025"/>
              <a:gd name="connsiteY29" fmla="*/ 247650 h 838200"/>
              <a:gd name="connsiteX30" fmla="*/ 573881 w 581025"/>
              <a:gd name="connsiteY30" fmla="*/ 276225 h 838200"/>
              <a:gd name="connsiteX31" fmla="*/ 557212 w 581025"/>
              <a:gd name="connsiteY31" fmla="*/ 302419 h 838200"/>
              <a:gd name="connsiteX32" fmla="*/ 531018 w 581025"/>
              <a:gd name="connsiteY32" fmla="*/ 328613 h 838200"/>
              <a:gd name="connsiteX33" fmla="*/ 507206 w 581025"/>
              <a:gd name="connsiteY33" fmla="*/ 357188 h 838200"/>
              <a:gd name="connsiteX34" fmla="*/ 497681 w 581025"/>
              <a:gd name="connsiteY34" fmla="*/ 378619 h 838200"/>
              <a:gd name="connsiteX35" fmla="*/ 488156 w 581025"/>
              <a:gd name="connsiteY35" fmla="*/ 407194 h 838200"/>
              <a:gd name="connsiteX36" fmla="*/ 483393 w 581025"/>
              <a:gd name="connsiteY36" fmla="*/ 459581 h 838200"/>
              <a:gd name="connsiteX37" fmla="*/ 471487 w 581025"/>
              <a:gd name="connsiteY37" fmla="*/ 666750 h 838200"/>
              <a:gd name="connsiteX38" fmla="*/ 466725 w 581025"/>
              <a:gd name="connsiteY38" fmla="*/ 781050 h 838200"/>
              <a:gd name="connsiteX39" fmla="*/ 464343 w 581025"/>
              <a:gd name="connsiteY39" fmla="*/ 797719 h 838200"/>
              <a:gd name="connsiteX40" fmla="*/ 247650 w 581025"/>
              <a:gd name="connsiteY40" fmla="*/ 838200 h 838200"/>
              <a:gd name="connsiteX41" fmla="*/ 240506 w 581025"/>
              <a:gd name="connsiteY41" fmla="*/ 823913 h 838200"/>
              <a:gd name="connsiteX42" fmla="*/ 242887 w 581025"/>
              <a:gd name="connsiteY42" fmla="*/ 781050 h 838200"/>
              <a:gd name="connsiteX43" fmla="*/ 240506 w 581025"/>
              <a:gd name="connsiteY43" fmla="*/ 516731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1025" h="838200">
                <a:moveTo>
                  <a:pt x="240506" y="516731"/>
                </a:moveTo>
                <a:lnTo>
                  <a:pt x="240506" y="395288"/>
                </a:lnTo>
                <a:lnTo>
                  <a:pt x="235743" y="333375"/>
                </a:lnTo>
                <a:lnTo>
                  <a:pt x="228600" y="280988"/>
                </a:lnTo>
                <a:lnTo>
                  <a:pt x="219075" y="245269"/>
                </a:lnTo>
                <a:lnTo>
                  <a:pt x="202406" y="216694"/>
                </a:lnTo>
                <a:lnTo>
                  <a:pt x="166687" y="176213"/>
                </a:lnTo>
                <a:lnTo>
                  <a:pt x="126206" y="138113"/>
                </a:lnTo>
                <a:cubicBezTo>
                  <a:pt x="117078" y="130175"/>
                  <a:pt x="124221" y="136922"/>
                  <a:pt x="111918" y="128588"/>
                </a:cubicBezTo>
                <a:lnTo>
                  <a:pt x="52387" y="88106"/>
                </a:lnTo>
                <a:lnTo>
                  <a:pt x="30956" y="76200"/>
                </a:lnTo>
                <a:lnTo>
                  <a:pt x="21431" y="66675"/>
                </a:lnTo>
                <a:lnTo>
                  <a:pt x="9525" y="54769"/>
                </a:lnTo>
                <a:lnTo>
                  <a:pt x="0" y="26194"/>
                </a:lnTo>
                <a:lnTo>
                  <a:pt x="4762" y="11906"/>
                </a:lnTo>
                <a:lnTo>
                  <a:pt x="19050" y="2381"/>
                </a:lnTo>
                <a:lnTo>
                  <a:pt x="54768" y="0"/>
                </a:lnTo>
                <a:lnTo>
                  <a:pt x="90487" y="0"/>
                </a:lnTo>
                <a:lnTo>
                  <a:pt x="128587" y="4763"/>
                </a:lnTo>
                <a:lnTo>
                  <a:pt x="216693" y="21431"/>
                </a:lnTo>
                <a:lnTo>
                  <a:pt x="278606" y="40481"/>
                </a:lnTo>
                <a:lnTo>
                  <a:pt x="354806" y="69056"/>
                </a:lnTo>
                <a:lnTo>
                  <a:pt x="440531" y="107156"/>
                </a:lnTo>
                <a:lnTo>
                  <a:pt x="490537" y="133350"/>
                </a:lnTo>
                <a:lnTo>
                  <a:pt x="533400" y="157163"/>
                </a:lnTo>
                <a:lnTo>
                  <a:pt x="552450" y="176213"/>
                </a:lnTo>
                <a:lnTo>
                  <a:pt x="569118" y="197644"/>
                </a:lnTo>
                <a:lnTo>
                  <a:pt x="576262" y="214313"/>
                </a:lnTo>
                <a:lnTo>
                  <a:pt x="581025" y="228600"/>
                </a:lnTo>
                <a:lnTo>
                  <a:pt x="581025" y="247650"/>
                </a:lnTo>
                <a:lnTo>
                  <a:pt x="573881" y="276225"/>
                </a:lnTo>
                <a:lnTo>
                  <a:pt x="557212" y="302419"/>
                </a:lnTo>
                <a:lnTo>
                  <a:pt x="531018" y="328613"/>
                </a:lnTo>
                <a:lnTo>
                  <a:pt x="507206" y="357188"/>
                </a:lnTo>
                <a:lnTo>
                  <a:pt x="497681" y="378619"/>
                </a:lnTo>
                <a:lnTo>
                  <a:pt x="488156" y="407194"/>
                </a:lnTo>
                <a:lnTo>
                  <a:pt x="483393" y="459581"/>
                </a:lnTo>
                <a:lnTo>
                  <a:pt x="471487" y="666750"/>
                </a:lnTo>
                <a:lnTo>
                  <a:pt x="466725" y="781050"/>
                </a:lnTo>
                <a:lnTo>
                  <a:pt x="464343" y="797719"/>
                </a:lnTo>
                <a:lnTo>
                  <a:pt x="247650" y="838200"/>
                </a:lnTo>
                <a:lnTo>
                  <a:pt x="240506" y="823913"/>
                </a:lnTo>
                <a:lnTo>
                  <a:pt x="242887" y="781050"/>
                </a:lnTo>
                <a:cubicBezTo>
                  <a:pt x="242093" y="692944"/>
                  <a:pt x="241300" y="604837"/>
                  <a:pt x="240506" y="5167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468CF27-D6D8-49CF-9DBB-B64386FD6A04}"/>
              </a:ext>
            </a:extLst>
          </p:cNvPr>
          <p:cNvSpPr/>
          <p:nvPr/>
        </p:nvSpPr>
        <p:spPr>
          <a:xfrm>
            <a:off x="5656264" y="2792414"/>
            <a:ext cx="777875" cy="987425"/>
          </a:xfrm>
          <a:custGeom>
            <a:avLst/>
            <a:gdLst>
              <a:gd name="connsiteX0" fmla="*/ 264319 w 778669"/>
              <a:gd name="connsiteY0" fmla="*/ 547687 h 988219"/>
              <a:gd name="connsiteX1" fmla="*/ 340519 w 778669"/>
              <a:gd name="connsiteY1" fmla="*/ 411956 h 988219"/>
              <a:gd name="connsiteX2" fmla="*/ 397669 w 778669"/>
              <a:gd name="connsiteY2" fmla="*/ 297656 h 988219"/>
              <a:gd name="connsiteX3" fmla="*/ 416719 w 778669"/>
              <a:gd name="connsiteY3" fmla="*/ 254794 h 988219"/>
              <a:gd name="connsiteX4" fmla="*/ 421482 w 778669"/>
              <a:gd name="connsiteY4" fmla="*/ 230981 h 988219"/>
              <a:gd name="connsiteX5" fmla="*/ 421482 w 778669"/>
              <a:gd name="connsiteY5" fmla="*/ 216694 h 988219"/>
              <a:gd name="connsiteX6" fmla="*/ 421482 w 778669"/>
              <a:gd name="connsiteY6" fmla="*/ 202406 h 988219"/>
              <a:gd name="connsiteX7" fmla="*/ 416719 w 778669"/>
              <a:gd name="connsiteY7" fmla="*/ 185737 h 988219"/>
              <a:gd name="connsiteX8" fmla="*/ 407194 w 778669"/>
              <a:gd name="connsiteY8" fmla="*/ 159544 h 988219"/>
              <a:gd name="connsiteX9" fmla="*/ 390525 w 778669"/>
              <a:gd name="connsiteY9" fmla="*/ 128587 h 988219"/>
              <a:gd name="connsiteX10" fmla="*/ 366713 w 778669"/>
              <a:gd name="connsiteY10" fmla="*/ 95250 h 988219"/>
              <a:gd name="connsiteX11" fmla="*/ 345282 w 778669"/>
              <a:gd name="connsiteY11" fmla="*/ 78581 h 988219"/>
              <a:gd name="connsiteX12" fmla="*/ 319088 w 778669"/>
              <a:gd name="connsiteY12" fmla="*/ 52387 h 988219"/>
              <a:gd name="connsiteX13" fmla="*/ 309563 w 778669"/>
              <a:gd name="connsiteY13" fmla="*/ 38100 h 988219"/>
              <a:gd name="connsiteX14" fmla="*/ 309563 w 778669"/>
              <a:gd name="connsiteY14" fmla="*/ 21431 h 988219"/>
              <a:gd name="connsiteX15" fmla="*/ 314325 w 778669"/>
              <a:gd name="connsiteY15" fmla="*/ 9525 h 988219"/>
              <a:gd name="connsiteX16" fmla="*/ 323850 w 778669"/>
              <a:gd name="connsiteY16" fmla="*/ 2381 h 988219"/>
              <a:gd name="connsiteX17" fmla="*/ 352425 w 778669"/>
              <a:gd name="connsiteY17" fmla="*/ 0 h 988219"/>
              <a:gd name="connsiteX18" fmla="*/ 385763 w 778669"/>
              <a:gd name="connsiteY18" fmla="*/ 0 h 988219"/>
              <a:gd name="connsiteX19" fmla="*/ 416719 w 778669"/>
              <a:gd name="connsiteY19" fmla="*/ 4762 h 988219"/>
              <a:gd name="connsiteX20" fmla="*/ 476250 w 778669"/>
              <a:gd name="connsiteY20" fmla="*/ 16669 h 988219"/>
              <a:gd name="connsiteX21" fmla="*/ 533400 w 778669"/>
              <a:gd name="connsiteY21" fmla="*/ 30956 h 988219"/>
              <a:gd name="connsiteX22" fmla="*/ 576263 w 778669"/>
              <a:gd name="connsiteY22" fmla="*/ 47625 h 988219"/>
              <a:gd name="connsiteX23" fmla="*/ 619125 w 778669"/>
              <a:gd name="connsiteY23" fmla="*/ 64294 h 988219"/>
              <a:gd name="connsiteX24" fmla="*/ 647700 w 778669"/>
              <a:gd name="connsiteY24" fmla="*/ 80962 h 988219"/>
              <a:gd name="connsiteX25" fmla="*/ 681038 w 778669"/>
              <a:gd name="connsiteY25" fmla="*/ 104775 h 988219"/>
              <a:gd name="connsiteX26" fmla="*/ 723900 w 778669"/>
              <a:gd name="connsiteY26" fmla="*/ 140494 h 988219"/>
              <a:gd name="connsiteX27" fmla="*/ 752475 w 778669"/>
              <a:gd name="connsiteY27" fmla="*/ 171450 h 988219"/>
              <a:gd name="connsiteX28" fmla="*/ 769144 w 778669"/>
              <a:gd name="connsiteY28" fmla="*/ 195262 h 988219"/>
              <a:gd name="connsiteX29" fmla="*/ 773907 w 778669"/>
              <a:gd name="connsiteY29" fmla="*/ 207169 h 988219"/>
              <a:gd name="connsiteX30" fmla="*/ 778669 w 778669"/>
              <a:gd name="connsiteY30" fmla="*/ 226219 h 988219"/>
              <a:gd name="connsiteX31" fmla="*/ 778669 w 778669"/>
              <a:gd name="connsiteY31" fmla="*/ 240506 h 988219"/>
              <a:gd name="connsiteX32" fmla="*/ 776288 w 778669"/>
              <a:gd name="connsiteY32" fmla="*/ 254794 h 988219"/>
              <a:gd name="connsiteX33" fmla="*/ 764382 w 778669"/>
              <a:gd name="connsiteY33" fmla="*/ 273844 h 988219"/>
              <a:gd name="connsiteX34" fmla="*/ 742950 w 778669"/>
              <a:gd name="connsiteY34" fmla="*/ 288131 h 988219"/>
              <a:gd name="connsiteX35" fmla="*/ 714375 w 778669"/>
              <a:gd name="connsiteY35" fmla="*/ 304800 h 988219"/>
              <a:gd name="connsiteX36" fmla="*/ 685800 w 778669"/>
              <a:gd name="connsiteY36" fmla="*/ 326231 h 988219"/>
              <a:gd name="connsiteX37" fmla="*/ 659607 w 778669"/>
              <a:gd name="connsiteY37" fmla="*/ 345281 h 988219"/>
              <a:gd name="connsiteX38" fmla="*/ 633413 w 778669"/>
              <a:gd name="connsiteY38" fmla="*/ 366712 h 988219"/>
              <a:gd name="connsiteX39" fmla="*/ 602457 w 778669"/>
              <a:gd name="connsiteY39" fmla="*/ 390525 h 988219"/>
              <a:gd name="connsiteX40" fmla="*/ 583407 w 778669"/>
              <a:gd name="connsiteY40" fmla="*/ 411956 h 988219"/>
              <a:gd name="connsiteX41" fmla="*/ 450057 w 778669"/>
              <a:gd name="connsiteY41" fmla="*/ 576262 h 988219"/>
              <a:gd name="connsiteX42" fmla="*/ 383382 w 778669"/>
              <a:gd name="connsiteY42" fmla="*/ 647700 h 988219"/>
              <a:gd name="connsiteX43" fmla="*/ 307182 w 778669"/>
              <a:gd name="connsiteY43" fmla="*/ 728662 h 988219"/>
              <a:gd name="connsiteX44" fmla="*/ 219075 w 778669"/>
              <a:gd name="connsiteY44" fmla="*/ 819150 h 988219"/>
              <a:gd name="connsiteX45" fmla="*/ 138113 w 778669"/>
              <a:gd name="connsiteY45" fmla="*/ 895350 h 988219"/>
              <a:gd name="connsiteX46" fmla="*/ 66675 w 778669"/>
              <a:gd name="connsiteY46" fmla="*/ 957262 h 988219"/>
              <a:gd name="connsiteX47" fmla="*/ 42863 w 778669"/>
              <a:gd name="connsiteY47" fmla="*/ 976312 h 988219"/>
              <a:gd name="connsiteX48" fmla="*/ 23813 w 778669"/>
              <a:gd name="connsiteY48" fmla="*/ 985837 h 988219"/>
              <a:gd name="connsiteX49" fmla="*/ 16669 w 778669"/>
              <a:gd name="connsiteY49" fmla="*/ 988219 h 988219"/>
              <a:gd name="connsiteX50" fmla="*/ 9525 w 778669"/>
              <a:gd name="connsiteY50" fmla="*/ 988219 h 988219"/>
              <a:gd name="connsiteX51" fmla="*/ 0 w 778669"/>
              <a:gd name="connsiteY51" fmla="*/ 981075 h 988219"/>
              <a:gd name="connsiteX52" fmla="*/ 0 w 778669"/>
              <a:gd name="connsiteY52" fmla="*/ 969169 h 988219"/>
              <a:gd name="connsiteX53" fmla="*/ 4763 w 778669"/>
              <a:gd name="connsiteY53" fmla="*/ 950119 h 988219"/>
              <a:gd name="connsiteX54" fmla="*/ 40482 w 778669"/>
              <a:gd name="connsiteY54" fmla="*/ 902494 h 988219"/>
              <a:gd name="connsiteX55" fmla="*/ 128588 w 778669"/>
              <a:gd name="connsiteY55" fmla="*/ 776287 h 988219"/>
              <a:gd name="connsiteX56" fmla="*/ 192882 w 778669"/>
              <a:gd name="connsiteY56" fmla="*/ 671512 h 988219"/>
              <a:gd name="connsiteX57" fmla="*/ 264319 w 778669"/>
              <a:gd name="connsiteY57" fmla="*/ 547687 h 9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78669" h="988219">
                <a:moveTo>
                  <a:pt x="264319" y="547687"/>
                </a:moveTo>
                <a:lnTo>
                  <a:pt x="340519" y="411956"/>
                </a:lnTo>
                <a:lnTo>
                  <a:pt x="397669" y="297656"/>
                </a:lnTo>
                <a:lnTo>
                  <a:pt x="416719" y="254794"/>
                </a:lnTo>
                <a:lnTo>
                  <a:pt x="421482" y="230981"/>
                </a:lnTo>
                <a:lnTo>
                  <a:pt x="421482" y="216694"/>
                </a:lnTo>
                <a:lnTo>
                  <a:pt x="421482" y="202406"/>
                </a:lnTo>
                <a:lnTo>
                  <a:pt x="416719" y="185737"/>
                </a:lnTo>
                <a:lnTo>
                  <a:pt x="407194" y="159544"/>
                </a:lnTo>
                <a:lnTo>
                  <a:pt x="390525" y="128587"/>
                </a:lnTo>
                <a:lnTo>
                  <a:pt x="366713" y="95250"/>
                </a:lnTo>
                <a:lnTo>
                  <a:pt x="345282" y="78581"/>
                </a:lnTo>
                <a:lnTo>
                  <a:pt x="319088" y="52387"/>
                </a:lnTo>
                <a:lnTo>
                  <a:pt x="309563" y="38100"/>
                </a:lnTo>
                <a:lnTo>
                  <a:pt x="309563" y="21431"/>
                </a:lnTo>
                <a:lnTo>
                  <a:pt x="314325" y="9525"/>
                </a:lnTo>
                <a:lnTo>
                  <a:pt x="323850" y="2381"/>
                </a:lnTo>
                <a:lnTo>
                  <a:pt x="352425" y="0"/>
                </a:lnTo>
                <a:lnTo>
                  <a:pt x="385763" y="0"/>
                </a:lnTo>
                <a:lnTo>
                  <a:pt x="416719" y="4762"/>
                </a:lnTo>
                <a:lnTo>
                  <a:pt x="476250" y="16669"/>
                </a:lnTo>
                <a:lnTo>
                  <a:pt x="533400" y="30956"/>
                </a:lnTo>
                <a:lnTo>
                  <a:pt x="576263" y="47625"/>
                </a:lnTo>
                <a:lnTo>
                  <a:pt x="619125" y="64294"/>
                </a:lnTo>
                <a:lnTo>
                  <a:pt x="647700" y="80962"/>
                </a:lnTo>
                <a:lnTo>
                  <a:pt x="681038" y="104775"/>
                </a:lnTo>
                <a:lnTo>
                  <a:pt x="723900" y="140494"/>
                </a:lnTo>
                <a:lnTo>
                  <a:pt x="752475" y="171450"/>
                </a:lnTo>
                <a:lnTo>
                  <a:pt x="769144" y="195262"/>
                </a:lnTo>
                <a:lnTo>
                  <a:pt x="773907" y="207169"/>
                </a:lnTo>
                <a:lnTo>
                  <a:pt x="778669" y="226219"/>
                </a:lnTo>
                <a:lnTo>
                  <a:pt x="778669" y="240506"/>
                </a:lnTo>
                <a:lnTo>
                  <a:pt x="776288" y="254794"/>
                </a:lnTo>
                <a:lnTo>
                  <a:pt x="764382" y="273844"/>
                </a:lnTo>
                <a:lnTo>
                  <a:pt x="742950" y="288131"/>
                </a:lnTo>
                <a:lnTo>
                  <a:pt x="714375" y="304800"/>
                </a:lnTo>
                <a:lnTo>
                  <a:pt x="685800" y="326231"/>
                </a:lnTo>
                <a:lnTo>
                  <a:pt x="659607" y="345281"/>
                </a:lnTo>
                <a:lnTo>
                  <a:pt x="633413" y="366712"/>
                </a:lnTo>
                <a:lnTo>
                  <a:pt x="602457" y="390525"/>
                </a:lnTo>
                <a:lnTo>
                  <a:pt x="583407" y="411956"/>
                </a:lnTo>
                <a:lnTo>
                  <a:pt x="450057" y="576262"/>
                </a:lnTo>
                <a:lnTo>
                  <a:pt x="383382" y="647700"/>
                </a:lnTo>
                <a:lnTo>
                  <a:pt x="307182" y="728662"/>
                </a:lnTo>
                <a:lnTo>
                  <a:pt x="219075" y="819150"/>
                </a:lnTo>
                <a:lnTo>
                  <a:pt x="138113" y="895350"/>
                </a:lnTo>
                <a:lnTo>
                  <a:pt x="66675" y="957262"/>
                </a:lnTo>
                <a:lnTo>
                  <a:pt x="42863" y="976312"/>
                </a:lnTo>
                <a:lnTo>
                  <a:pt x="23813" y="985837"/>
                </a:lnTo>
                <a:lnTo>
                  <a:pt x="16669" y="988219"/>
                </a:lnTo>
                <a:lnTo>
                  <a:pt x="9525" y="988219"/>
                </a:lnTo>
                <a:lnTo>
                  <a:pt x="0" y="981075"/>
                </a:lnTo>
                <a:lnTo>
                  <a:pt x="0" y="969169"/>
                </a:lnTo>
                <a:lnTo>
                  <a:pt x="4763" y="950119"/>
                </a:lnTo>
                <a:lnTo>
                  <a:pt x="40482" y="902494"/>
                </a:lnTo>
                <a:lnTo>
                  <a:pt x="128588" y="776287"/>
                </a:lnTo>
                <a:lnTo>
                  <a:pt x="192882" y="671512"/>
                </a:lnTo>
                <a:lnTo>
                  <a:pt x="264319" y="5476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247E82F-8779-48C3-854B-C93FD087A82E}"/>
              </a:ext>
            </a:extLst>
          </p:cNvPr>
          <p:cNvSpPr/>
          <p:nvPr/>
        </p:nvSpPr>
        <p:spPr>
          <a:xfrm>
            <a:off x="7048500" y="2641600"/>
            <a:ext cx="1004888" cy="814388"/>
          </a:xfrm>
          <a:custGeom>
            <a:avLst/>
            <a:gdLst>
              <a:gd name="connsiteX0" fmla="*/ 254793 w 1004887"/>
              <a:gd name="connsiteY0" fmla="*/ 269081 h 814388"/>
              <a:gd name="connsiteX1" fmla="*/ 564356 w 1004887"/>
              <a:gd name="connsiteY1" fmla="*/ 552450 h 814388"/>
              <a:gd name="connsiteX2" fmla="*/ 742950 w 1004887"/>
              <a:gd name="connsiteY2" fmla="*/ 721519 h 814388"/>
              <a:gd name="connsiteX3" fmla="*/ 781050 w 1004887"/>
              <a:gd name="connsiteY3" fmla="*/ 747713 h 814388"/>
              <a:gd name="connsiteX4" fmla="*/ 826293 w 1004887"/>
              <a:gd name="connsiteY4" fmla="*/ 778669 h 814388"/>
              <a:gd name="connsiteX5" fmla="*/ 871537 w 1004887"/>
              <a:gd name="connsiteY5" fmla="*/ 802481 h 814388"/>
              <a:gd name="connsiteX6" fmla="*/ 907256 w 1004887"/>
              <a:gd name="connsiteY6" fmla="*/ 812006 h 814388"/>
              <a:gd name="connsiteX7" fmla="*/ 926306 w 1004887"/>
              <a:gd name="connsiteY7" fmla="*/ 814388 h 814388"/>
              <a:gd name="connsiteX8" fmla="*/ 950118 w 1004887"/>
              <a:gd name="connsiteY8" fmla="*/ 809625 h 814388"/>
              <a:gd name="connsiteX9" fmla="*/ 976312 w 1004887"/>
              <a:gd name="connsiteY9" fmla="*/ 792956 h 814388"/>
              <a:gd name="connsiteX10" fmla="*/ 992981 w 1004887"/>
              <a:gd name="connsiteY10" fmla="*/ 773906 h 814388"/>
              <a:gd name="connsiteX11" fmla="*/ 1004887 w 1004887"/>
              <a:gd name="connsiteY11" fmla="*/ 738188 h 814388"/>
              <a:gd name="connsiteX12" fmla="*/ 1004887 w 1004887"/>
              <a:gd name="connsiteY12" fmla="*/ 707231 h 814388"/>
              <a:gd name="connsiteX13" fmla="*/ 988218 w 1004887"/>
              <a:gd name="connsiteY13" fmla="*/ 657225 h 814388"/>
              <a:gd name="connsiteX14" fmla="*/ 964406 w 1004887"/>
              <a:gd name="connsiteY14" fmla="*/ 604838 h 814388"/>
              <a:gd name="connsiteX15" fmla="*/ 926306 w 1004887"/>
              <a:gd name="connsiteY15" fmla="*/ 542925 h 814388"/>
              <a:gd name="connsiteX16" fmla="*/ 845343 w 1004887"/>
              <a:gd name="connsiteY16" fmla="*/ 442913 h 814388"/>
              <a:gd name="connsiteX17" fmla="*/ 790575 w 1004887"/>
              <a:gd name="connsiteY17" fmla="*/ 388144 h 814388"/>
              <a:gd name="connsiteX18" fmla="*/ 747712 w 1004887"/>
              <a:gd name="connsiteY18" fmla="*/ 347663 h 814388"/>
              <a:gd name="connsiteX19" fmla="*/ 721518 w 1004887"/>
              <a:gd name="connsiteY19" fmla="*/ 326231 h 814388"/>
              <a:gd name="connsiteX20" fmla="*/ 650081 w 1004887"/>
              <a:gd name="connsiteY20" fmla="*/ 295275 h 814388"/>
              <a:gd name="connsiteX21" fmla="*/ 366712 w 1004887"/>
              <a:gd name="connsiteY21" fmla="*/ 166688 h 814388"/>
              <a:gd name="connsiteX22" fmla="*/ 85725 w 1004887"/>
              <a:gd name="connsiteY22" fmla="*/ 28575 h 814388"/>
              <a:gd name="connsiteX23" fmla="*/ 38100 w 1004887"/>
              <a:gd name="connsiteY23" fmla="*/ 9525 h 814388"/>
              <a:gd name="connsiteX24" fmla="*/ 19050 w 1004887"/>
              <a:gd name="connsiteY24" fmla="*/ 0 h 814388"/>
              <a:gd name="connsiteX25" fmla="*/ 7143 w 1004887"/>
              <a:gd name="connsiteY25" fmla="*/ 0 h 814388"/>
              <a:gd name="connsiteX26" fmla="*/ 0 w 1004887"/>
              <a:gd name="connsiteY26" fmla="*/ 9525 h 814388"/>
              <a:gd name="connsiteX27" fmla="*/ 0 w 1004887"/>
              <a:gd name="connsiteY27" fmla="*/ 26194 h 814388"/>
              <a:gd name="connsiteX28" fmla="*/ 2381 w 1004887"/>
              <a:gd name="connsiteY28" fmla="*/ 45244 h 814388"/>
              <a:gd name="connsiteX29" fmla="*/ 9525 w 1004887"/>
              <a:gd name="connsiteY29" fmla="*/ 57150 h 814388"/>
              <a:gd name="connsiteX30" fmla="*/ 38100 w 1004887"/>
              <a:gd name="connsiteY30" fmla="*/ 83344 h 814388"/>
              <a:gd name="connsiteX31" fmla="*/ 138112 w 1004887"/>
              <a:gd name="connsiteY31" fmla="*/ 164306 h 814388"/>
              <a:gd name="connsiteX32" fmla="*/ 254793 w 1004887"/>
              <a:gd name="connsiteY32" fmla="*/ 269081 h 8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4887" h="814388">
                <a:moveTo>
                  <a:pt x="254793" y="269081"/>
                </a:moveTo>
                <a:lnTo>
                  <a:pt x="564356" y="552450"/>
                </a:lnTo>
                <a:lnTo>
                  <a:pt x="742950" y="721519"/>
                </a:lnTo>
                <a:lnTo>
                  <a:pt x="781050" y="747713"/>
                </a:lnTo>
                <a:lnTo>
                  <a:pt x="826293" y="778669"/>
                </a:lnTo>
                <a:lnTo>
                  <a:pt x="871537" y="802481"/>
                </a:lnTo>
                <a:lnTo>
                  <a:pt x="907256" y="812006"/>
                </a:lnTo>
                <a:lnTo>
                  <a:pt x="926306" y="814388"/>
                </a:lnTo>
                <a:lnTo>
                  <a:pt x="950118" y="809625"/>
                </a:lnTo>
                <a:lnTo>
                  <a:pt x="976312" y="792956"/>
                </a:lnTo>
                <a:lnTo>
                  <a:pt x="992981" y="773906"/>
                </a:lnTo>
                <a:lnTo>
                  <a:pt x="1004887" y="738188"/>
                </a:lnTo>
                <a:lnTo>
                  <a:pt x="1004887" y="707231"/>
                </a:lnTo>
                <a:lnTo>
                  <a:pt x="988218" y="657225"/>
                </a:lnTo>
                <a:lnTo>
                  <a:pt x="964406" y="604838"/>
                </a:lnTo>
                <a:lnTo>
                  <a:pt x="926306" y="542925"/>
                </a:lnTo>
                <a:lnTo>
                  <a:pt x="845343" y="442913"/>
                </a:lnTo>
                <a:lnTo>
                  <a:pt x="790575" y="388144"/>
                </a:lnTo>
                <a:lnTo>
                  <a:pt x="747712" y="347663"/>
                </a:lnTo>
                <a:lnTo>
                  <a:pt x="721518" y="326231"/>
                </a:lnTo>
                <a:lnTo>
                  <a:pt x="650081" y="295275"/>
                </a:lnTo>
                <a:lnTo>
                  <a:pt x="366712" y="166688"/>
                </a:lnTo>
                <a:lnTo>
                  <a:pt x="85725" y="28575"/>
                </a:lnTo>
                <a:lnTo>
                  <a:pt x="38100" y="9525"/>
                </a:lnTo>
                <a:lnTo>
                  <a:pt x="19050" y="0"/>
                </a:lnTo>
                <a:lnTo>
                  <a:pt x="7143" y="0"/>
                </a:lnTo>
                <a:lnTo>
                  <a:pt x="0" y="9525"/>
                </a:lnTo>
                <a:lnTo>
                  <a:pt x="0" y="26194"/>
                </a:lnTo>
                <a:lnTo>
                  <a:pt x="2381" y="45244"/>
                </a:lnTo>
                <a:lnTo>
                  <a:pt x="9525" y="57150"/>
                </a:lnTo>
                <a:lnTo>
                  <a:pt x="38100" y="83344"/>
                </a:lnTo>
                <a:lnTo>
                  <a:pt x="138112" y="164306"/>
                </a:lnTo>
                <a:lnTo>
                  <a:pt x="254793" y="2690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3811D064-298A-4172-9FCF-40BE6CBFC107}"/>
              </a:ext>
            </a:extLst>
          </p:cNvPr>
          <p:cNvSpPr/>
          <p:nvPr/>
        </p:nvSpPr>
        <p:spPr>
          <a:xfrm rot="16200000">
            <a:off x="5093494" y="3359944"/>
            <a:ext cx="2482850" cy="2220912"/>
          </a:xfrm>
          <a:custGeom>
            <a:avLst/>
            <a:gdLst>
              <a:gd name="connsiteX0" fmla="*/ 695509 w 2481943"/>
              <a:gd name="connsiteY0" fmla="*/ 1203902 h 2220686"/>
              <a:gd name="connsiteX1" fmla="*/ 815546 w 2481943"/>
              <a:gd name="connsiteY1" fmla="*/ 1331000 h 2220686"/>
              <a:gd name="connsiteX2" fmla="*/ 924992 w 2481943"/>
              <a:gd name="connsiteY2" fmla="*/ 1436915 h 2220686"/>
              <a:gd name="connsiteX3" fmla="*/ 1052090 w 2481943"/>
              <a:gd name="connsiteY3" fmla="*/ 1553421 h 2220686"/>
              <a:gd name="connsiteX4" fmla="*/ 1112108 w 2481943"/>
              <a:gd name="connsiteY4" fmla="*/ 1602848 h 2220686"/>
              <a:gd name="connsiteX5" fmla="*/ 1189780 w 2481943"/>
              <a:gd name="connsiteY5" fmla="*/ 1659336 h 2220686"/>
              <a:gd name="connsiteX6" fmla="*/ 1263920 w 2481943"/>
              <a:gd name="connsiteY6" fmla="*/ 1708763 h 2220686"/>
              <a:gd name="connsiteX7" fmla="*/ 1405140 w 2481943"/>
              <a:gd name="connsiteY7" fmla="*/ 1800556 h 2220686"/>
              <a:gd name="connsiteX8" fmla="*/ 1507525 w 2481943"/>
              <a:gd name="connsiteY8" fmla="*/ 1864105 h 2220686"/>
              <a:gd name="connsiteX9" fmla="*/ 1616970 w 2481943"/>
              <a:gd name="connsiteY9" fmla="*/ 1927654 h 2220686"/>
              <a:gd name="connsiteX10" fmla="*/ 1708763 w 2481943"/>
              <a:gd name="connsiteY10" fmla="*/ 1973551 h 2220686"/>
              <a:gd name="connsiteX11" fmla="*/ 1878227 w 2481943"/>
              <a:gd name="connsiteY11" fmla="*/ 2054752 h 2220686"/>
              <a:gd name="connsiteX12" fmla="*/ 1952368 w 2481943"/>
              <a:gd name="connsiteY12" fmla="*/ 2086527 h 2220686"/>
              <a:gd name="connsiteX13" fmla="*/ 1998264 w 2481943"/>
              <a:gd name="connsiteY13" fmla="*/ 2100649 h 2220686"/>
              <a:gd name="connsiteX14" fmla="*/ 2033569 w 2481943"/>
              <a:gd name="connsiteY14" fmla="*/ 2125363 h 2220686"/>
              <a:gd name="connsiteX15" fmla="*/ 2061814 w 2481943"/>
              <a:gd name="connsiteY15" fmla="*/ 2153607 h 2220686"/>
              <a:gd name="connsiteX16" fmla="*/ 2086527 w 2481943"/>
              <a:gd name="connsiteY16" fmla="*/ 2181851 h 2220686"/>
              <a:gd name="connsiteX17" fmla="*/ 2104180 w 2481943"/>
              <a:gd name="connsiteY17" fmla="*/ 2206564 h 2220686"/>
              <a:gd name="connsiteX18" fmla="*/ 2114771 w 2481943"/>
              <a:gd name="connsiteY18" fmla="*/ 2213625 h 2220686"/>
              <a:gd name="connsiteX19" fmla="*/ 2132424 w 2481943"/>
              <a:gd name="connsiteY19" fmla="*/ 2220686 h 2220686"/>
              <a:gd name="connsiteX20" fmla="*/ 2157137 w 2481943"/>
              <a:gd name="connsiteY20" fmla="*/ 2220686 h 2220686"/>
              <a:gd name="connsiteX21" fmla="*/ 2181851 w 2481943"/>
              <a:gd name="connsiteY21" fmla="*/ 2206564 h 2220686"/>
              <a:gd name="connsiteX22" fmla="*/ 2227747 w 2481943"/>
              <a:gd name="connsiteY22" fmla="*/ 2174790 h 2220686"/>
              <a:gd name="connsiteX23" fmla="*/ 2266583 w 2481943"/>
              <a:gd name="connsiteY23" fmla="*/ 2139485 h 2220686"/>
              <a:gd name="connsiteX24" fmla="*/ 2319540 w 2481943"/>
              <a:gd name="connsiteY24" fmla="*/ 2082996 h 2220686"/>
              <a:gd name="connsiteX25" fmla="*/ 2372498 w 2481943"/>
              <a:gd name="connsiteY25" fmla="*/ 2015917 h 2220686"/>
              <a:gd name="connsiteX26" fmla="*/ 2414864 w 2481943"/>
              <a:gd name="connsiteY26" fmla="*/ 1952368 h 2220686"/>
              <a:gd name="connsiteX27" fmla="*/ 2464291 w 2481943"/>
              <a:gd name="connsiteY27" fmla="*/ 1867636 h 2220686"/>
              <a:gd name="connsiteX28" fmla="*/ 2478413 w 2481943"/>
              <a:gd name="connsiteY28" fmla="*/ 1825270 h 2220686"/>
              <a:gd name="connsiteX29" fmla="*/ 2481943 w 2481943"/>
              <a:gd name="connsiteY29" fmla="*/ 1807617 h 2220686"/>
              <a:gd name="connsiteX30" fmla="*/ 2474882 w 2481943"/>
              <a:gd name="connsiteY30" fmla="*/ 1786434 h 2220686"/>
              <a:gd name="connsiteX31" fmla="*/ 2467821 w 2481943"/>
              <a:gd name="connsiteY31" fmla="*/ 1782904 h 2220686"/>
              <a:gd name="connsiteX32" fmla="*/ 2457230 w 2481943"/>
              <a:gd name="connsiteY32" fmla="*/ 1782904 h 2220686"/>
              <a:gd name="connsiteX33" fmla="*/ 2436047 w 2481943"/>
              <a:gd name="connsiteY33" fmla="*/ 1793495 h 2220686"/>
              <a:gd name="connsiteX34" fmla="*/ 2400742 w 2481943"/>
              <a:gd name="connsiteY34" fmla="*/ 1818209 h 2220686"/>
              <a:gd name="connsiteX35" fmla="*/ 2340723 w 2481943"/>
              <a:gd name="connsiteY35" fmla="*/ 1857044 h 2220686"/>
              <a:gd name="connsiteX36" fmla="*/ 2294827 w 2481943"/>
              <a:gd name="connsiteY36" fmla="*/ 1871166 h 2220686"/>
              <a:gd name="connsiteX37" fmla="*/ 2241869 w 2481943"/>
              <a:gd name="connsiteY37" fmla="*/ 1881758 h 2220686"/>
              <a:gd name="connsiteX38" fmla="*/ 2185381 w 2481943"/>
              <a:gd name="connsiteY38" fmla="*/ 1881758 h 2220686"/>
              <a:gd name="connsiteX39" fmla="*/ 2104180 w 2481943"/>
              <a:gd name="connsiteY39" fmla="*/ 1867636 h 2220686"/>
              <a:gd name="connsiteX40" fmla="*/ 1902941 w 2481943"/>
              <a:gd name="connsiteY40" fmla="*/ 1793495 h 2220686"/>
              <a:gd name="connsiteX41" fmla="*/ 1616970 w 2481943"/>
              <a:gd name="connsiteY41" fmla="*/ 1655806 h 2220686"/>
              <a:gd name="connsiteX42" fmla="*/ 1433384 w 2481943"/>
              <a:gd name="connsiteY42" fmla="*/ 1556952 h 2220686"/>
              <a:gd name="connsiteX43" fmla="*/ 1200371 w 2481943"/>
              <a:gd name="connsiteY43" fmla="*/ 1415732 h 2220686"/>
              <a:gd name="connsiteX44" fmla="*/ 1045029 w 2481943"/>
              <a:gd name="connsiteY44" fmla="*/ 1288634 h 2220686"/>
              <a:gd name="connsiteX45" fmla="*/ 773180 w 2481943"/>
              <a:gd name="connsiteY45" fmla="*/ 1030907 h 2220686"/>
              <a:gd name="connsiteX46" fmla="*/ 557820 w 2481943"/>
              <a:gd name="connsiteY46" fmla="*/ 790833 h 2220686"/>
              <a:gd name="connsiteX47" fmla="*/ 398947 w 2481943"/>
              <a:gd name="connsiteY47" fmla="*/ 589594 h 2220686"/>
              <a:gd name="connsiteX48" fmla="*/ 349520 w 2481943"/>
              <a:gd name="connsiteY48" fmla="*/ 522515 h 2220686"/>
              <a:gd name="connsiteX49" fmla="*/ 275380 w 2481943"/>
              <a:gd name="connsiteY49" fmla="*/ 413069 h 2220686"/>
              <a:gd name="connsiteX50" fmla="*/ 187117 w 2481943"/>
              <a:gd name="connsiteY50" fmla="*/ 282441 h 2220686"/>
              <a:gd name="connsiteX51" fmla="*/ 120037 w 2481943"/>
              <a:gd name="connsiteY51" fmla="*/ 165934 h 2220686"/>
              <a:gd name="connsiteX52" fmla="*/ 74141 w 2481943"/>
              <a:gd name="connsiteY52" fmla="*/ 91793 h 2220686"/>
              <a:gd name="connsiteX53" fmla="*/ 42366 w 2481943"/>
              <a:gd name="connsiteY53" fmla="*/ 28244 h 2220686"/>
              <a:gd name="connsiteX54" fmla="*/ 28244 w 2481943"/>
              <a:gd name="connsiteY54" fmla="*/ 7061 h 2220686"/>
              <a:gd name="connsiteX55" fmla="*/ 17653 w 2481943"/>
              <a:gd name="connsiteY55" fmla="*/ 0 h 2220686"/>
              <a:gd name="connsiteX56" fmla="*/ 3531 w 2481943"/>
              <a:gd name="connsiteY56" fmla="*/ 0 h 2220686"/>
              <a:gd name="connsiteX57" fmla="*/ 0 w 2481943"/>
              <a:gd name="connsiteY57" fmla="*/ 7061 h 2220686"/>
              <a:gd name="connsiteX58" fmla="*/ 0 w 2481943"/>
              <a:gd name="connsiteY58" fmla="*/ 31775 h 2220686"/>
              <a:gd name="connsiteX59" fmla="*/ 0 w 2481943"/>
              <a:gd name="connsiteY59" fmla="*/ 56488 h 2220686"/>
              <a:gd name="connsiteX60" fmla="*/ 7061 w 2481943"/>
              <a:gd name="connsiteY60" fmla="*/ 74141 h 2220686"/>
              <a:gd name="connsiteX61" fmla="*/ 24714 w 2481943"/>
              <a:gd name="connsiteY61" fmla="*/ 130629 h 2220686"/>
              <a:gd name="connsiteX62" fmla="*/ 109446 w 2481943"/>
              <a:gd name="connsiteY62" fmla="*/ 324807 h 2220686"/>
              <a:gd name="connsiteX63" fmla="*/ 194178 w 2481943"/>
              <a:gd name="connsiteY63" fmla="*/ 497801 h 2220686"/>
              <a:gd name="connsiteX64" fmla="*/ 331868 w 2481943"/>
              <a:gd name="connsiteY64" fmla="*/ 730814 h 2220686"/>
              <a:gd name="connsiteX65" fmla="*/ 406008 w 2481943"/>
              <a:gd name="connsiteY65" fmla="*/ 836729 h 2220686"/>
              <a:gd name="connsiteX66" fmla="*/ 533106 w 2481943"/>
              <a:gd name="connsiteY66" fmla="*/ 1006193 h 2220686"/>
              <a:gd name="connsiteX67" fmla="*/ 614308 w 2481943"/>
              <a:gd name="connsiteY67" fmla="*/ 1108578 h 2220686"/>
              <a:gd name="connsiteX68" fmla="*/ 695509 w 2481943"/>
              <a:gd name="connsiteY68" fmla="*/ 1203902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81943" h="2220686">
                <a:moveTo>
                  <a:pt x="695509" y="1203902"/>
                </a:moveTo>
                <a:lnTo>
                  <a:pt x="815546" y="1331000"/>
                </a:lnTo>
                <a:lnTo>
                  <a:pt x="924992" y="1436915"/>
                </a:lnTo>
                <a:lnTo>
                  <a:pt x="1052090" y="1553421"/>
                </a:lnTo>
                <a:lnTo>
                  <a:pt x="1112108" y="1602848"/>
                </a:lnTo>
                <a:lnTo>
                  <a:pt x="1189780" y="1659336"/>
                </a:lnTo>
                <a:lnTo>
                  <a:pt x="1263920" y="1708763"/>
                </a:lnTo>
                <a:lnTo>
                  <a:pt x="1405140" y="1800556"/>
                </a:lnTo>
                <a:lnTo>
                  <a:pt x="1507525" y="1864105"/>
                </a:lnTo>
                <a:lnTo>
                  <a:pt x="1616970" y="1927654"/>
                </a:lnTo>
                <a:lnTo>
                  <a:pt x="1708763" y="1973551"/>
                </a:lnTo>
                <a:lnTo>
                  <a:pt x="1878227" y="2054752"/>
                </a:lnTo>
                <a:lnTo>
                  <a:pt x="1952368" y="2086527"/>
                </a:lnTo>
                <a:lnTo>
                  <a:pt x="1998264" y="2100649"/>
                </a:lnTo>
                <a:lnTo>
                  <a:pt x="2033569" y="2125363"/>
                </a:lnTo>
                <a:lnTo>
                  <a:pt x="2061814" y="2153607"/>
                </a:lnTo>
                <a:lnTo>
                  <a:pt x="2086527" y="2181851"/>
                </a:lnTo>
                <a:lnTo>
                  <a:pt x="2104180" y="2206564"/>
                </a:lnTo>
                <a:lnTo>
                  <a:pt x="2114771" y="2213625"/>
                </a:lnTo>
                <a:lnTo>
                  <a:pt x="2132424" y="2220686"/>
                </a:lnTo>
                <a:lnTo>
                  <a:pt x="2157137" y="2220686"/>
                </a:lnTo>
                <a:lnTo>
                  <a:pt x="2181851" y="2206564"/>
                </a:lnTo>
                <a:lnTo>
                  <a:pt x="2227747" y="2174790"/>
                </a:lnTo>
                <a:lnTo>
                  <a:pt x="2266583" y="2139485"/>
                </a:lnTo>
                <a:lnTo>
                  <a:pt x="2319540" y="2082996"/>
                </a:lnTo>
                <a:lnTo>
                  <a:pt x="2372498" y="2015917"/>
                </a:lnTo>
                <a:lnTo>
                  <a:pt x="2414864" y="1952368"/>
                </a:lnTo>
                <a:lnTo>
                  <a:pt x="2464291" y="1867636"/>
                </a:lnTo>
                <a:lnTo>
                  <a:pt x="2478413" y="1825270"/>
                </a:lnTo>
                <a:lnTo>
                  <a:pt x="2481943" y="1807617"/>
                </a:lnTo>
                <a:lnTo>
                  <a:pt x="2474882" y="1786434"/>
                </a:lnTo>
                <a:lnTo>
                  <a:pt x="2467821" y="1782904"/>
                </a:lnTo>
                <a:lnTo>
                  <a:pt x="2457230" y="1782904"/>
                </a:lnTo>
                <a:lnTo>
                  <a:pt x="2436047" y="1793495"/>
                </a:lnTo>
                <a:lnTo>
                  <a:pt x="2400742" y="1818209"/>
                </a:lnTo>
                <a:lnTo>
                  <a:pt x="2340723" y="1857044"/>
                </a:lnTo>
                <a:lnTo>
                  <a:pt x="2294827" y="1871166"/>
                </a:lnTo>
                <a:lnTo>
                  <a:pt x="2241869" y="1881758"/>
                </a:lnTo>
                <a:lnTo>
                  <a:pt x="2185381" y="1881758"/>
                </a:lnTo>
                <a:lnTo>
                  <a:pt x="2104180" y="1867636"/>
                </a:lnTo>
                <a:lnTo>
                  <a:pt x="1902941" y="1793495"/>
                </a:lnTo>
                <a:lnTo>
                  <a:pt x="1616970" y="1655806"/>
                </a:lnTo>
                <a:lnTo>
                  <a:pt x="1433384" y="1556952"/>
                </a:lnTo>
                <a:lnTo>
                  <a:pt x="1200371" y="1415732"/>
                </a:lnTo>
                <a:lnTo>
                  <a:pt x="1045029" y="1288634"/>
                </a:lnTo>
                <a:lnTo>
                  <a:pt x="773180" y="1030907"/>
                </a:lnTo>
                <a:lnTo>
                  <a:pt x="557820" y="790833"/>
                </a:lnTo>
                <a:lnTo>
                  <a:pt x="398947" y="589594"/>
                </a:lnTo>
                <a:lnTo>
                  <a:pt x="349520" y="522515"/>
                </a:lnTo>
                <a:lnTo>
                  <a:pt x="275380" y="413069"/>
                </a:lnTo>
                <a:lnTo>
                  <a:pt x="187117" y="282441"/>
                </a:lnTo>
                <a:lnTo>
                  <a:pt x="120037" y="165934"/>
                </a:lnTo>
                <a:lnTo>
                  <a:pt x="74141" y="91793"/>
                </a:lnTo>
                <a:lnTo>
                  <a:pt x="42366" y="28244"/>
                </a:lnTo>
                <a:lnTo>
                  <a:pt x="28244" y="7061"/>
                </a:lnTo>
                <a:lnTo>
                  <a:pt x="17653" y="0"/>
                </a:lnTo>
                <a:lnTo>
                  <a:pt x="3531" y="0"/>
                </a:lnTo>
                <a:lnTo>
                  <a:pt x="0" y="7061"/>
                </a:lnTo>
                <a:lnTo>
                  <a:pt x="0" y="31775"/>
                </a:lnTo>
                <a:lnTo>
                  <a:pt x="0" y="56488"/>
                </a:lnTo>
                <a:lnTo>
                  <a:pt x="7061" y="74141"/>
                </a:lnTo>
                <a:lnTo>
                  <a:pt x="24714" y="130629"/>
                </a:lnTo>
                <a:lnTo>
                  <a:pt x="109446" y="324807"/>
                </a:lnTo>
                <a:lnTo>
                  <a:pt x="194178" y="497801"/>
                </a:lnTo>
                <a:lnTo>
                  <a:pt x="331868" y="730814"/>
                </a:lnTo>
                <a:lnTo>
                  <a:pt x="406008" y="836729"/>
                </a:lnTo>
                <a:lnTo>
                  <a:pt x="533106" y="1006193"/>
                </a:lnTo>
                <a:lnTo>
                  <a:pt x="614308" y="1108578"/>
                </a:lnTo>
                <a:lnTo>
                  <a:pt x="695509" y="12039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13F4A41-19B9-4669-AAD7-D8A090127784}"/>
              </a:ext>
            </a:extLst>
          </p:cNvPr>
          <p:cNvSpPr/>
          <p:nvPr/>
        </p:nvSpPr>
        <p:spPr>
          <a:xfrm rot="18000000">
            <a:off x="2972595" y="2439195"/>
            <a:ext cx="3616325" cy="2338387"/>
          </a:xfrm>
          <a:custGeom>
            <a:avLst/>
            <a:gdLst>
              <a:gd name="connsiteX0" fmla="*/ 1748790 w 3615690"/>
              <a:gd name="connsiteY0" fmla="*/ 1447800 h 2339340"/>
              <a:gd name="connsiteX1" fmla="*/ 2087880 w 3615690"/>
              <a:gd name="connsiteY1" fmla="*/ 1268730 h 2339340"/>
              <a:gd name="connsiteX2" fmla="*/ 2377440 w 3615690"/>
              <a:gd name="connsiteY2" fmla="*/ 1104900 h 2339340"/>
              <a:gd name="connsiteX3" fmla="*/ 2651760 w 3615690"/>
              <a:gd name="connsiteY3" fmla="*/ 944880 h 2339340"/>
              <a:gd name="connsiteX4" fmla="*/ 2872740 w 3615690"/>
              <a:gd name="connsiteY4" fmla="*/ 822960 h 2339340"/>
              <a:gd name="connsiteX5" fmla="*/ 3002280 w 3615690"/>
              <a:gd name="connsiteY5" fmla="*/ 758190 h 2339340"/>
              <a:gd name="connsiteX6" fmla="*/ 3143250 w 3615690"/>
              <a:gd name="connsiteY6" fmla="*/ 685800 h 2339340"/>
              <a:gd name="connsiteX7" fmla="*/ 3249930 w 3615690"/>
              <a:gd name="connsiteY7" fmla="*/ 643890 h 2339340"/>
              <a:gd name="connsiteX8" fmla="*/ 3310890 w 3615690"/>
              <a:gd name="connsiteY8" fmla="*/ 624840 h 2339340"/>
              <a:gd name="connsiteX9" fmla="*/ 3368040 w 3615690"/>
              <a:gd name="connsiteY9" fmla="*/ 613410 h 2339340"/>
              <a:gd name="connsiteX10" fmla="*/ 3413760 w 3615690"/>
              <a:gd name="connsiteY10" fmla="*/ 613410 h 2339340"/>
              <a:gd name="connsiteX11" fmla="*/ 3436620 w 3615690"/>
              <a:gd name="connsiteY11" fmla="*/ 605790 h 2339340"/>
              <a:gd name="connsiteX12" fmla="*/ 3470910 w 3615690"/>
              <a:gd name="connsiteY12" fmla="*/ 594360 h 2339340"/>
              <a:gd name="connsiteX13" fmla="*/ 3520440 w 3615690"/>
              <a:gd name="connsiteY13" fmla="*/ 567690 h 2339340"/>
              <a:gd name="connsiteX14" fmla="*/ 3562350 w 3615690"/>
              <a:gd name="connsiteY14" fmla="*/ 533400 h 2339340"/>
              <a:gd name="connsiteX15" fmla="*/ 3589020 w 3615690"/>
              <a:gd name="connsiteY15" fmla="*/ 495300 h 2339340"/>
              <a:gd name="connsiteX16" fmla="*/ 3604260 w 3615690"/>
              <a:gd name="connsiteY16" fmla="*/ 457200 h 2339340"/>
              <a:gd name="connsiteX17" fmla="*/ 3611880 w 3615690"/>
              <a:gd name="connsiteY17" fmla="*/ 415290 h 2339340"/>
              <a:gd name="connsiteX18" fmla="*/ 3615690 w 3615690"/>
              <a:gd name="connsiteY18" fmla="*/ 346710 h 2339340"/>
              <a:gd name="connsiteX19" fmla="*/ 3615690 w 3615690"/>
              <a:gd name="connsiteY19" fmla="*/ 255270 h 2339340"/>
              <a:gd name="connsiteX20" fmla="*/ 3604260 w 3615690"/>
              <a:gd name="connsiteY20" fmla="*/ 167640 h 2339340"/>
              <a:gd name="connsiteX21" fmla="*/ 3585210 w 3615690"/>
              <a:gd name="connsiteY21" fmla="*/ 80010 h 2339340"/>
              <a:gd name="connsiteX22" fmla="*/ 3566160 w 3615690"/>
              <a:gd name="connsiteY22" fmla="*/ 22860 h 2339340"/>
              <a:gd name="connsiteX23" fmla="*/ 3550920 w 3615690"/>
              <a:gd name="connsiteY23" fmla="*/ 11430 h 2339340"/>
              <a:gd name="connsiteX24" fmla="*/ 3539490 w 3615690"/>
              <a:gd name="connsiteY24" fmla="*/ 0 h 2339340"/>
              <a:gd name="connsiteX25" fmla="*/ 3524250 w 3615690"/>
              <a:gd name="connsiteY25" fmla="*/ 11430 h 2339340"/>
              <a:gd name="connsiteX26" fmla="*/ 3516630 w 3615690"/>
              <a:gd name="connsiteY26" fmla="*/ 30480 h 2339340"/>
              <a:gd name="connsiteX27" fmla="*/ 3509010 w 3615690"/>
              <a:gd name="connsiteY27" fmla="*/ 57150 h 2339340"/>
              <a:gd name="connsiteX28" fmla="*/ 3505200 w 3615690"/>
              <a:gd name="connsiteY28" fmla="*/ 87630 h 2339340"/>
              <a:gd name="connsiteX29" fmla="*/ 3497580 w 3615690"/>
              <a:gd name="connsiteY29" fmla="*/ 121920 h 2339340"/>
              <a:gd name="connsiteX30" fmla="*/ 3474720 w 3615690"/>
              <a:gd name="connsiteY30" fmla="*/ 182880 h 2339340"/>
              <a:gd name="connsiteX31" fmla="*/ 3440430 w 3615690"/>
              <a:gd name="connsiteY31" fmla="*/ 236220 h 2339340"/>
              <a:gd name="connsiteX32" fmla="*/ 3368040 w 3615690"/>
              <a:gd name="connsiteY32" fmla="*/ 304800 h 2339340"/>
              <a:gd name="connsiteX33" fmla="*/ 3227070 w 3615690"/>
              <a:gd name="connsiteY33" fmla="*/ 400050 h 2339340"/>
              <a:gd name="connsiteX34" fmla="*/ 2956560 w 3615690"/>
              <a:gd name="connsiteY34" fmla="*/ 552450 h 2339340"/>
              <a:gd name="connsiteX35" fmla="*/ 2788920 w 3615690"/>
              <a:gd name="connsiteY35" fmla="*/ 640080 h 2339340"/>
              <a:gd name="connsiteX36" fmla="*/ 2682240 w 3615690"/>
              <a:gd name="connsiteY36" fmla="*/ 693420 h 2339340"/>
              <a:gd name="connsiteX37" fmla="*/ 2068830 w 3615690"/>
              <a:gd name="connsiteY37" fmla="*/ 1062990 h 2339340"/>
              <a:gd name="connsiteX38" fmla="*/ 929640 w 3615690"/>
              <a:gd name="connsiteY38" fmla="*/ 1649730 h 2339340"/>
              <a:gd name="connsiteX39" fmla="*/ 560070 w 3615690"/>
              <a:gd name="connsiteY39" fmla="*/ 1828800 h 2339340"/>
              <a:gd name="connsiteX40" fmla="*/ 480060 w 3615690"/>
              <a:gd name="connsiteY40" fmla="*/ 1863090 h 2339340"/>
              <a:gd name="connsiteX41" fmla="*/ 411480 w 3615690"/>
              <a:gd name="connsiteY41" fmla="*/ 1893570 h 2339340"/>
              <a:gd name="connsiteX42" fmla="*/ 354330 w 3615690"/>
              <a:gd name="connsiteY42" fmla="*/ 1916430 h 2339340"/>
              <a:gd name="connsiteX43" fmla="*/ 331470 w 3615690"/>
              <a:gd name="connsiteY43" fmla="*/ 1924050 h 2339340"/>
              <a:gd name="connsiteX44" fmla="*/ 308610 w 3615690"/>
              <a:gd name="connsiteY44" fmla="*/ 1939290 h 2339340"/>
              <a:gd name="connsiteX45" fmla="*/ 266700 w 3615690"/>
              <a:gd name="connsiteY45" fmla="*/ 1965960 h 2339340"/>
              <a:gd name="connsiteX46" fmla="*/ 201930 w 3615690"/>
              <a:gd name="connsiteY46" fmla="*/ 2019300 h 2339340"/>
              <a:gd name="connsiteX47" fmla="*/ 121920 w 3615690"/>
              <a:gd name="connsiteY47" fmla="*/ 2091690 h 2339340"/>
              <a:gd name="connsiteX48" fmla="*/ 68580 w 3615690"/>
              <a:gd name="connsiteY48" fmla="*/ 2152650 h 2339340"/>
              <a:gd name="connsiteX49" fmla="*/ 41910 w 3615690"/>
              <a:gd name="connsiteY49" fmla="*/ 2190750 h 2339340"/>
              <a:gd name="connsiteX50" fmla="*/ 11430 w 3615690"/>
              <a:gd name="connsiteY50" fmla="*/ 2240280 h 2339340"/>
              <a:gd name="connsiteX51" fmla="*/ 0 w 3615690"/>
              <a:gd name="connsiteY51" fmla="*/ 2282190 h 2339340"/>
              <a:gd name="connsiteX52" fmla="*/ 3810 w 3615690"/>
              <a:gd name="connsiteY52" fmla="*/ 2308860 h 2339340"/>
              <a:gd name="connsiteX53" fmla="*/ 22860 w 3615690"/>
              <a:gd name="connsiteY53" fmla="*/ 2335530 h 2339340"/>
              <a:gd name="connsiteX54" fmla="*/ 53340 w 3615690"/>
              <a:gd name="connsiteY54" fmla="*/ 2339340 h 2339340"/>
              <a:gd name="connsiteX55" fmla="*/ 99060 w 3615690"/>
              <a:gd name="connsiteY55" fmla="*/ 2335530 h 2339340"/>
              <a:gd name="connsiteX56" fmla="*/ 179070 w 3615690"/>
              <a:gd name="connsiteY56" fmla="*/ 2305050 h 2339340"/>
              <a:gd name="connsiteX57" fmla="*/ 323850 w 3615690"/>
              <a:gd name="connsiteY57" fmla="*/ 2228850 h 2339340"/>
              <a:gd name="connsiteX58" fmla="*/ 640080 w 3615690"/>
              <a:gd name="connsiteY58" fmla="*/ 2053590 h 2339340"/>
              <a:gd name="connsiteX59" fmla="*/ 1188720 w 3615690"/>
              <a:gd name="connsiteY59" fmla="*/ 1752600 h 2339340"/>
              <a:gd name="connsiteX60" fmla="*/ 1748790 w 3615690"/>
              <a:gd name="connsiteY60" fmla="*/ 1447800 h 23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615690" h="2339340">
                <a:moveTo>
                  <a:pt x="1748790" y="1447800"/>
                </a:moveTo>
                <a:lnTo>
                  <a:pt x="2087880" y="1268730"/>
                </a:lnTo>
                <a:lnTo>
                  <a:pt x="2377440" y="1104900"/>
                </a:lnTo>
                <a:lnTo>
                  <a:pt x="2651760" y="944880"/>
                </a:lnTo>
                <a:lnTo>
                  <a:pt x="2872740" y="822960"/>
                </a:lnTo>
                <a:lnTo>
                  <a:pt x="3002280" y="758190"/>
                </a:lnTo>
                <a:lnTo>
                  <a:pt x="3143250" y="685800"/>
                </a:lnTo>
                <a:lnTo>
                  <a:pt x="3249930" y="643890"/>
                </a:lnTo>
                <a:lnTo>
                  <a:pt x="3310890" y="624840"/>
                </a:lnTo>
                <a:lnTo>
                  <a:pt x="3368040" y="613410"/>
                </a:lnTo>
                <a:lnTo>
                  <a:pt x="3413760" y="613410"/>
                </a:lnTo>
                <a:lnTo>
                  <a:pt x="3436620" y="605790"/>
                </a:lnTo>
                <a:lnTo>
                  <a:pt x="3470910" y="594360"/>
                </a:lnTo>
                <a:lnTo>
                  <a:pt x="3520440" y="567690"/>
                </a:lnTo>
                <a:lnTo>
                  <a:pt x="3562350" y="533400"/>
                </a:lnTo>
                <a:lnTo>
                  <a:pt x="3589020" y="495300"/>
                </a:lnTo>
                <a:lnTo>
                  <a:pt x="3604260" y="457200"/>
                </a:lnTo>
                <a:lnTo>
                  <a:pt x="3611880" y="415290"/>
                </a:lnTo>
                <a:lnTo>
                  <a:pt x="3615690" y="346710"/>
                </a:lnTo>
                <a:lnTo>
                  <a:pt x="3615690" y="255270"/>
                </a:lnTo>
                <a:lnTo>
                  <a:pt x="3604260" y="167640"/>
                </a:lnTo>
                <a:lnTo>
                  <a:pt x="3585210" y="80010"/>
                </a:lnTo>
                <a:lnTo>
                  <a:pt x="3566160" y="22860"/>
                </a:lnTo>
                <a:lnTo>
                  <a:pt x="3550920" y="11430"/>
                </a:lnTo>
                <a:lnTo>
                  <a:pt x="3539490" y="0"/>
                </a:lnTo>
                <a:lnTo>
                  <a:pt x="3524250" y="11430"/>
                </a:lnTo>
                <a:lnTo>
                  <a:pt x="3516630" y="30480"/>
                </a:lnTo>
                <a:lnTo>
                  <a:pt x="3509010" y="57150"/>
                </a:lnTo>
                <a:lnTo>
                  <a:pt x="3505200" y="87630"/>
                </a:lnTo>
                <a:lnTo>
                  <a:pt x="3497580" y="121920"/>
                </a:lnTo>
                <a:lnTo>
                  <a:pt x="3474720" y="182880"/>
                </a:lnTo>
                <a:lnTo>
                  <a:pt x="3440430" y="236220"/>
                </a:lnTo>
                <a:lnTo>
                  <a:pt x="3368040" y="304800"/>
                </a:lnTo>
                <a:lnTo>
                  <a:pt x="3227070" y="400050"/>
                </a:lnTo>
                <a:lnTo>
                  <a:pt x="2956560" y="552450"/>
                </a:lnTo>
                <a:lnTo>
                  <a:pt x="2788920" y="640080"/>
                </a:lnTo>
                <a:lnTo>
                  <a:pt x="2682240" y="693420"/>
                </a:lnTo>
                <a:lnTo>
                  <a:pt x="2068830" y="1062990"/>
                </a:lnTo>
                <a:lnTo>
                  <a:pt x="929640" y="1649730"/>
                </a:lnTo>
                <a:lnTo>
                  <a:pt x="560070" y="1828800"/>
                </a:lnTo>
                <a:lnTo>
                  <a:pt x="480060" y="1863090"/>
                </a:lnTo>
                <a:lnTo>
                  <a:pt x="411480" y="1893570"/>
                </a:lnTo>
                <a:lnTo>
                  <a:pt x="354330" y="1916430"/>
                </a:lnTo>
                <a:lnTo>
                  <a:pt x="331470" y="1924050"/>
                </a:lnTo>
                <a:lnTo>
                  <a:pt x="308610" y="1939290"/>
                </a:lnTo>
                <a:lnTo>
                  <a:pt x="266700" y="1965960"/>
                </a:lnTo>
                <a:lnTo>
                  <a:pt x="201930" y="2019300"/>
                </a:lnTo>
                <a:lnTo>
                  <a:pt x="121920" y="2091690"/>
                </a:lnTo>
                <a:lnTo>
                  <a:pt x="68580" y="2152650"/>
                </a:lnTo>
                <a:lnTo>
                  <a:pt x="41910" y="2190750"/>
                </a:lnTo>
                <a:lnTo>
                  <a:pt x="11430" y="2240280"/>
                </a:lnTo>
                <a:lnTo>
                  <a:pt x="0" y="2282190"/>
                </a:lnTo>
                <a:lnTo>
                  <a:pt x="3810" y="2308860"/>
                </a:lnTo>
                <a:lnTo>
                  <a:pt x="22860" y="2335530"/>
                </a:lnTo>
                <a:lnTo>
                  <a:pt x="53340" y="2339340"/>
                </a:lnTo>
                <a:lnTo>
                  <a:pt x="99060" y="2335530"/>
                </a:lnTo>
                <a:lnTo>
                  <a:pt x="179070" y="2305050"/>
                </a:lnTo>
                <a:lnTo>
                  <a:pt x="323850" y="2228850"/>
                </a:lnTo>
                <a:lnTo>
                  <a:pt x="640080" y="2053590"/>
                </a:lnTo>
                <a:lnTo>
                  <a:pt x="1188720" y="1752600"/>
                </a:lnTo>
                <a:lnTo>
                  <a:pt x="1748790" y="14478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98FCF25-BB5B-4093-97BC-D90BC4637C5F}"/>
              </a:ext>
            </a:extLst>
          </p:cNvPr>
          <p:cNvSpPr/>
          <p:nvPr/>
        </p:nvSpPr>
        <p:spPr>
          <a:xfrm rot="18900000">
            <a:off x="3146426" y="3425826"/>
            <a:ext cx="2193925" cy="569913"/>
          </a:xfrm>
          <a:custGeom>
            <a:avLst/>
            <a:gdLst>
              <a:gd name="connsiteX0" fmla="*/ 1752600 w 2193131"/>
              <a:gd name="connsiteY0" fmla="*/ 169069 h 569119"/>
              <a:gd name="connsiteX1" fmla="*/ 1914525 w 2193131"/>
              <a:gd name="connsiteY1" fmla="*/ 107156 h 569119"/>
              <a:gd name="connsiteX2" fmla="*/ 2057400 w 2193131"/>
              <a:gd name="connsiteY2" fmla="*/ 47625 h 569119"/>
              <a:gd name="connsiteX3" fmla="*/ 2138362 w 2193131"/>
              <a:gd name="connsiteY3" fmla="*/ 7144 h 569119"/>
              <a:gd name="connsiteX4" fmla="*/ 2155031 w 2193131"/>
              <a:gd name="connsiteY4" fmla="*/ 0 h 569119"/>
              <a:gd name="connsiteX5" fmla="*/ 2176462 w 2193131"/>
              <a:gd name="connsiteY5" fmla="*/ 2381 h 569119"/>
              <a:gd name="connsiteX6" fmla="*/ 2193131 w 2193131"/>
              <a:gd name="connsiteY6" fmla="*/ 21431 h 569119"/>
              <a:gd name="connsiteX7" fmla="*/ 2174081 w 2193131"/>
              <a:gd name="connsiteY7" fmla="*/ 52388 h 569119"/>
              <a:gd name="connsiteX8" fmla="*/ 1881187 w 2193131"/>
              <a:gd name="connsiteY8" fmla="*/ 359569 h 569119"/>
              <a:gd name="connsiteX9" fmla="*/ 1838325 w 2193131"/>
              <a:gd name="connsiteY9" fmla="*/ 364331 h 569119"/>
              <a:gd name="connsiteX10" fmla="*/ 1766887 w 2193131"/>
              <a:gd name="connsiteY10" fmla="*/ 381000 h 569119"/>
              <a:gd name="connsiteX11" fmla="*/ 1547812 w 2193131"/>
              <a:gd name="connsiteY11" fmla="*/ 438150 h 569119"/>
              <a:gd name="connsiteX12" fmla="*/ 1376362 w 2193131"/>
              <a:gd name="connsiteY12" fmla="*/ 478631 h 569119"/>
              <a:gd name="connsiteX13" fmla="*/ 1183481 w 2193131"/>
              <a:gd name="connsiteY13" fmla="*/ 511969 h 569119"/>
              <a:gd name="connsiteX14" fmla="*/ 1002506 w 2193131"/>
              <a:gd name="connsiteY14" fmla="*/ 538163 h 569119"/>
              <a:gd name="connsiteX15" fmla="*/ 762000 w 2193131"/>
              <a:gd name="connsiteY15" fmla="*/ 557213 h 569119"/>
              <a:gd name="connsiteX16" fmla="*/ 597694 w 2193131"/>
              <a:gd name="connsiteY16" fmla="*/ 566738 h 569119"/>
              <a:gd name="connsiteX17" fmla="*/ 407194 w 2193131"/>
              <a:gd name="connsiteY17" fmla="*/ 569119 h 569119"/>
              <a:gd name="connsiteX18" fmla="*/ 209550 w 2193131"/>
              <a:gd name="connsiteY18" fmla="*/ 564356 h 569119"/>
              <a:gd name="connsiteX19" fmla="*/ 47625 w 2193131"/>
              <a:gd name="connsiteY19" fmla="*/ 554831 h 569119"/>
              <a:gd name="connsiteX20" fmla="*/ 26194 w 2193131"/>
              <a:gd name="connsiteY20" fmla="*/ 554831 h 569119"/>
              <a:gd name="connsiteX21" fmla="*/ 16669 w 2193131"/>
              <a:gd name="connsiteY21" fmla="*/ 547688 h 569119"/>
              <a:gd name="connsiteX22" fmla="*/ 7144 w 2193131"/>
              <a:gd name="connsiteY22" fmla="*/ 542925 h 569119"/>
              <a:gd name="connsiteX23" fmla="*/ 0 w 2193131"/>
              <a:gd name="connsiteY23" fmla="*/ 531019 h 569119"/>
              <a:gd name="connsiteX24" fmla="*/ 2381 w 2193131"/>
              <a:gd name="connsiteY24" fmla="*/ 521494 h 569119"/>
              <a:gd name="connsiteX25" fmla="*/ 14287 w 2193131"/>
              <a:gd name="connsiteY25" fmla="*/ 514350 h 569119"/>
              <a:gd name="connsiteX26" fmla="*/ 42862 w 2193131"/>
              <a:gd name="connsiteY26" fmla="*/ 507206 h 569119"/>
              <a:gd name="connsiteX27" fmla="*/ 130969 w 2193131"/>
              <a:gd name="connsiteY27" fmla="*/ 500063 h 569119"/>
              <a:gd name="connsiteX28" fmla="*/ 352425 w 2193131"/>
              <a:gd name="connsiteY28" fmla="*/ 481013 h 569119"/>
              <a:gd name="connsiteX29" fmla="*/ 578644 w 2193131"/>
              <a:gd name="connsiteY29" fmla="*/ 454819 h 569119"/>
              <a:gd name="connsiteX30" fmla="*/ 809625 w 2193131"/>
              <a:gd name="connsiteY30" fmla="*/ 416719 h 569119"/>
              <a:gd name="connsiteX31" fmla="*/ 1131094 w 2193131"/>
              <a:gd name="connsiteY31" fmla="*/ 354806 h 569119"/>
              <a:gd name="connsiteX32" fmla="*/ 1357312 w 2193131"/>
              <a:gd name="connsiteY32" fmla="*/ 292894 h 569119"/>
              <a:gd name="connsiteX33" fmla="*/ 1566862 w 2193131"/>
              <a:gd name="connsiteY33" fmla="*/ 233363 h 569119"/>
              <a:gd name="connsiteX34" fmla="*/ 1752600 w 2193131"/>
              <a:gd name="connsiteY34" fmla="*/ 169069 h 56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93131" h="569119">
                <a:moveTo>
                  <a:pt x="1752600" y="169069"/>
                </a:moveTo>
                <a:lnTo>
                  <a:pt x="1914525" y="107156"/>
                </a:lnTo>
                <a:lnTo>
                  <a:pt x="2057400" y="47625"/>
                </a:lnTo>
                <a:lnTo>
                  <a:pt x="2138362" y="7144"/>
                </a:lnTo>
                <a:lnTo>
                  <a:pt x="2155031" y="0"/>
                </a:lnTo>
                <a:lnTo>
                  <a:pt x="2176462" y="2381"/>
                </a:lnTo>
                <a:lnTo>
                  <a:pt x="2193131" y="21431"/>
                </a:lnTo>
                <a:lnTo>
                  <a:pt x="2174081" y="52388"/>
                </a:lnTo>
                <a:lnTo>
                  <a:pt x="1881187" y="359569"/>
                </a:lnTo>
                <a:lnTo>
                  <a:pt x="1838325" y="364331"/>
                </a:lnTo>
                <a:lnTo>
                  <a:pt x="1766887" y="381000"/>
                </a:lnTo>
                <a:lnTo>
                  <a:pt x="1547812" y="438150"/>
                </a:lnTo>
                <a:lnTo>
                  <a:pt x="1376362" y="478631"/>
                </a:lnTo>
                <a:lnTo>
                  <a:pt x="1183481" y="511969"/>
                </a:lnTo>
                <a:lnTo>
                  <a:pt x="1002506" y="538163"/>
                </a:lnTo>
                <a:lnTo>
                  <a:pt x="762000" y="557213"/>
                </a:lnTo>
                <a:lnTo>
                  <a:pt x="597694" y="566738"/>
                </a:lnTo>
                <a:lnTo>
                  <a:pt x="407194" y="569119"/>
                </a:lnTo>
                <a:lnTo>
                  <a:pt x="209550" y="564356"/>
                </a:lnTo>
                <a:lnTo>
                  <a:pt x="47625" y="554831"/>
                </a:lnTo>
                <a:lnTo>
                  <a:pt x="26194" y="554831"/>
                </a:lnTo>
                <a:lnTo>
                  <a:pt x="16669" y="547688"/>
                </a:lnTo>
                <a:lnTo>
                  <a:pt x="7144" y="542925"/>
                </a:lnTo>
                <a:lnTo>
                  <a:pt x="0" y="531019"/>
                </a:lnTo>
                <a:lnTo>
                  <a:pt x="2381" y="521494"/>
                </a:lnTo>
                <a:lnTo>
                  <a:pt x="14287" y="514350"/>
                </a:lnTo>
                <a:lnTo>
                  <a:pt x="42862" y="507206"/>
                </a:lnTo>
                <a:lnTo>
                  <a:pt x="130969" y="500063"/>
                </a:lnTo>
                <a:lnTo>
                  <a:pt x="352425" y="481013"/>
                </a:lnTo>
                <a:lnTo>
                  <a:pt x="578644" y="454819"/>
                </a:lnTo>
                <a:lnTo>
                  <a:pt x="809625" y="416719"/>
                </a:lnTo>
                <a:lnTo>
                  <a:pt x="1131094" y="354806"/>
                </a:lnTo>
                <a:lnTo>
                  <a:pt x="1357312" y="292894"/>
                </a:lnTo>
                <a:lnTo>
                  <a:pt x="1566862" y="233363"/>
                </a:lnTo>
                <a:lnTo>
                  <a:pt x="1752600" y="1690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A22A0AA6-DE5A-4B3B-A1C4-37443D341B1E}"/>
              </a:ext>
            </a:extLst>
          </p:cNvPr>
          <p:cNvSpPr/>
          <p:nvPr/>
        </p:nvSpPr>
        <p:spPr>
          <a:xfrm rot="18900000">
            <a:off x="5165726" y="3108326"/>
            <a:ext cx="225425" cy="714375"/>
          </a:xfrm>
          <a:custGeom>
            <a:avLst/>
            <a:gdLst>
              <a:gd name="connsiteX0" fmla="*/ 133350 w 226219"/>
              <a:gd name="connsiteY0" fmla="*/ 164306 h 714375"/>
              <a:gd name="connsiteX1" fmla="*/ 183356 w 226219"/>
              <a:gd name="connsiteY1" fmla="*/ 283369 h 714375"/>
              <a:gd name="connsiteX2" fmla="*/ 209550 w 226219"/>
              <a:gd name="connsiteY2" fmla="*/ 357188 h 714375"/>
              <a:gd name="connsiteX3" fmla="*/ 221456 w 226219"/>
              <a:gd name="connsiteY3" fmla="*/ 390525 h 714375"/>
              <a:gd name="connsiteX4" fmla="*/ 226219 w 226219"/>
              <a:gd name="connsiteY4" fmla="*/ 409575 h 714375"/>
              <a:gd name="connsiteX5" fmla="*/ 226219 w 226219"/>
              <a:gd name="connsiteY5" fmla="*/ 445294 h 714375"/>
              <a:gd name="connsiteX6" fmla="*/ 219075 w 226219"/>
              <a:gd name="connsiteY6" fmla="*/ 509588 h 714375"/>
              <a:gd name="connsiteX7" fmla="*/ 207169 w 226219"/>
              <a:gd name="connsiteY7" fmla="*/ 552450 h 714375"/>
              <a:gd name="connsiteX8" fmla="*/ 178594 w 226219"/>
              <a:gd name="connsiteY8" fmla="*/ 614363 h 714375"/>
              <a:gd name="connsiteX9" fmla="*/ 154781 w 226219"/>
              <a:gd name="connsiteY9" fmla="*/ 652463 h 714375"/>
              <a:gd name="connsiteX10" fmla="*/ 128588 w 226219"/>
              <a:gd name="connsiteY10" fmla="*/ 683419 h 714375"/>
              <a:gd name="connsiteX11" fmla="*/ 114300 w 226219"/>
              <a:gd name="connsiteY11" fmla="*/ 692944 h 714375"/>
              <a:gd name="connsiteX12" fmla="*/ 90488 w 226219"/>
              <a:gd name="connsiteY12" fmla="*/ 704850 h 714375"/>
              <a:gd name="connsiteX13" fmla="*/ 64294 w 226219"/>
              <a:gd name="connsiteY13" fmla="*/ 714375 h 714375"/>
              <a:gd name="connsiteX14" fmla="*/ 47625 w 226219"/>
              <a:gd name="connsiteY14" fmla="*/ 714375 h 714375"/>
              <a:gd name="connsiteX15" fmla="*/ 28575 w 226219"/>
              <a:gd name="connsiteY15" fmla="*/ 704850 h 714375"/>
              <a:gd name="connsiteX16" fmla="*/ 19050 w 226219"/>
              <a:gd name="connsiteY16" fmla="*/ 685800 h 714375"/>
              <a:gd name="connsiteX17" fmla="*/ 9525 w 226219"/>
              <a:gd name="connsiteY17" fmla="*/ 650081 h 714375"/>
              <a:gd name="connsiteX18" fmla="*/ 4763 w 226219"/>
              <a:gd name="connsiteY18" fmla="*/ 595313 h 714375"/>
              <a:gd name="connsiteX19" fmla="*/ 7144 w 226219"/>
              <a:gd name="connsiteY19" fmla="*/ 521494 h 714375"/>
              <a:gd name="connsiteX20" fmla="*/ 11906 w 226219"/>
              <a:gd name="connsiteY20" fmla="*/ 419100 h 714375"/>
              <a:gd name="connsiteX21" fmla="*/ 9525 w 226219"/>
              <a:gd name="connsiteY21" fmla="*/ 176213 h 714375"/>
              <a:gd name="connsiteX22" fmla="*/ 7144 w 226219"/>
              <a:gd name="connsiteY22" fmla="*/ 114300 h 714375"/>
              <a:gd name="connsiteX23" fmla="*/ 0 w 226219"/>
              <a:gd name="connsiteY23" fmla="*/ 59531 h 714375"/>
              <a:gd name="connsiteX24" fmla="*/ 4763 w 226219"/>
              <a:gd name="connsiteY24" fmla="*/ 33338 h 714375"/>
              <a:gd name="connsiteX25" fmla="*/ 38100 w 226219"/>
              <a:gd name="connsiteY25" fmla="*/ 0 h 714375"/>
              <a:gd name="connsiteX26" fmla="*/ 47625 w 226219"/>
              <a:gd name="connsiteY26" fmla="*/ 0 h 714375"/>
              <a:gd name="connsiteX27" fmla="*/ 66675 w 226219"/>
              <a:gd name="connsiteY27" fmla="*/ 14288 h 714375"/>
              <a:gd name="connsiteX28" fmla="*/ 80963 w 226219"/>
              <a:gd name="connsiteY28" fmla="*/ 45244 h 714375"/>
              <a:gd name="connsiteX29" fmla="*/ 133350 w 226219"/>
              <a:gd name="connsiteY29" fmla="*/ 164306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6219" h="714375">
                <a:moveTo>
                  <a:pt x="133350" y="164306"/>
                </a:moveTo>
                <a:lnTo>
                  <a:pt x="183356" y="283369"/>
                </a:lnTo>
                <a:lnTo>
                  <a:pt x="209550" y="357188"/>
                </a:lnTo>
                <a:lnTo>
                  <a:pt x="221456" y="390525"/>
                </a:lnTo>
                <a:lnTo>
                  <a:pt x="226219" y="409575"/>
                </a:lnTo>
                <a:lnTo>
                  <a:pt x="226219" y="445294"/>
                </a:lnTo>
                <a:lnTo>
                  <a:pt x="219075" y="509588"/>
                </a:lnTo>
                <a:lnTo>
                  <a:pt x="207169" y="552450"/>
                </a:lnTo>
                <a:lnTo>
                  <a:pt x="178594" y="614363"/>
                </a:lnTo>
                <a:lnTo>
                  <a:pt x="154781" y="652463"/>
                </a:lnTo>
                <a:lnTo>
                  <a:pt x="128588" y="683419"/>
                </a:lnTo>
                <a:lnTo>
                  <a:pt x="114300" y="692944"/>
                </a:lnTo>
                <a:lnTo>
                  <a:pt x="90488" y="704850"/>
                </a:lnTo>
                <a:lnTo>
                  <a:pt x="64294" y="714375"/>
                </a:lnTo>
                <a:lnTo>
                  <a:pt x="47625" y="714375"/>
                </a:lnTo>
                <a:lnTo>
                  <a:pt x="28575" y="704850"/>
                </a:lnTo>
                <a:lnTo>
                  <a:pt x="19050" y="685800"/>
                </a:lnTo>
                <a:lnTo>
                  <a:pt x="9525" y="650081"/>
                </a:lnTo>
                <a:lnTo>
                  <a:pt x="4763" y="595313"/>
                </a:lnTo>
                <a:cubicBezTo>
                  <a:pt x="5557" y="570707"/>
                  <a:pt x="6350" y="546100"/>
                  <a:pt x="7144" y="521494"/>
                </a:cubicBezTo>
                <a:lnTo>
                  <a:pt x="11906" y="419100"/>
                </a:lnTo>
                <a:cubicBezTo>
                  <a:pt x="11112" y="338138"/>
                  <a:pt x="10319" y="257175"/>
                  <a:pt x="9525" y="176213"/>
                </a:cubicBezTo>
                <a:cubicBezTo>
                  <a:pt x="8731" y="155575"/>
                  <a:pt x="7938" y="134938"/>
                  <a:pt x="7144" y="114300"/>
                </a:cubicBezTo>
                <a:lnTo>
                  <a:pt x="0" y="59531"/>
                </a:lnTo>
                <a:lnTo>
                  <a:pt x="4763" y="33338"/>
                </a:lnTo>
                <a:lnTo>
                  <a:pt x="38100" y="0"/>
                </a:lnTo>
                <a:lnTo>
                  <a:pt x="47625" y="0"/>
                </a:lnTo>
                <a:lnTo>
                  <a:pt x="66675" y="14288"/>
                </a:lnTo>
                <a:lnTo>
                  <a:pt x="80963" y="45244"/>
                </a:lnTo>
                <a:lnTo>
                  <a:pt x="133350" y="1643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C5FF97CD-9656-487E-A107-6DE40D7B8029}"/>
              </a:ext>
            </a:extLst>
          </p:cNvPr>
          <p:cNvSpPr/>
          <p:nvPr/>
        </p:nvSpPr>
        <p:spPr>
          <a:xfrm>
            <a:off x="5656264" y="2078039"/>
            <a:ext cx="2447925" cy="492125"/>
          </a:xfrm>
          <a:custGeom>
            <a:avLst/>
            <a:gdLst>
              <a:gd name="connsiteX0" fmla="*/ 1066800 w 2447925"/>
              <a:gd name="connsiteY0" fmla="*/ 359569 h 492919"/>
              <a:gd name="connsiteX1" fmla="*/ 1231107 w 2447925"/>
              <a:gd name="connsiteY1" fmla="*/ 335756 h 492919"/>
              <a:gd name="connsiteX2" fmla="*/ 1369219 w 2447925"/>
              <a:gd name="connsiteY2" fmla="*/ 319087 h 492919"/>
              <a:gd name="connsiteX3" fmla="*/ 1445419 w 2447925"/>
              <a:gd name="connsiteY3" fmla="*/ 309562 h 492919"/>
              <a:gd name="connsiteX4" fmla="*/ 1516857 w 2447925"/>
              <a:gd name="connsiteY4" fmla="*/ 297656 h 492919"/>
              <a:gd name="connsiteX5" fmla="*/ 1626394 w 2447925"/>
              <a:gd name="connsiteY5" fmla="*/ 285750 h 492919"/>
              <a:gd name="connsiteX6" fmla="*/ 1783557 w 2447925"/>
              <a:gd name="connsiteY6" fmla="*/ 273844 h 492919"/>
              <a:gd name="connsiteX7" fmla="*/ 1885950 w 2447925"/>
              <a:gd name="connsiteY7" fmla="*/ 271462 h 492919"/>
              <a:gd name="connsiteX8" fmla="*/ 1990725 w 2447925"/>
              <a:gd name="connsiteY8" fmla="*/ 269081 h 492919"/>
              <a:gd name="connsiteX9" fmla="*/ 2116932 w 2447925"/>
              <a:gd name="connsiteY9" fmla="*/ 266700 h 492919"/>
              <a:gd name="connsiteX10" fmla="*/ 2205038 w 2447925"/>
              <a:gd name="connsiteY10" fmla="*/ 261937 h 492919"/>
              <a:gd name="connsiteX11" fmla="*/ 2276475 w 2447925"/>
              <a:gd name="connsiteY11" fmla="*/ 257175 h 492919"/>
              <a:gd name="connsiteX12" fmla="*/ 2338388 w 2447925"/>
              <a:gd name="connsiteY12" fmla="*/ 247650 h 492919"/>
              <a:gd name="connsiteX13" fmla="*/ 2376488 w 2447925"/>
              <a:gd name="connsiteY13" fmla="*/ 238125 h 492919"/>
              <a:gd name="connsiteX14" fmla="*/ 2414588 w 2447925"/>
              <a:gd name="connsiteY14" fmla="*/ 216694 h 492919"/>
              <a:gd name="connsiteX15" fmla="*/ 2433638 w 2447925"/>
              <a:gd name="connsiteY15" fmla="*/ 192881 h 492919"/>
              <a:gd name="connsiteX16" fmla="*/ 2445544 w 2447925"/>
              <a:gd name="connsiteY16" fmla="*/ 173831 h 492919"/>
              <a:gd name="connsiteX17" fmla="*/ 2447925 w 2447925"/>
              <a:gd name="connsiteY17" fmla="*/ 161925 h 492919"/>
              <a:gd name="connsiteX18" fmla="*/ 2443163 w 2447925"/>
              <a:gd name="connsiteY18" fmla="*/ 142875 h 492919"/>
              <a:gd name="connsiteX19" fmla="*/ 2438400 w 2447925"/>
              <a:gd name="connsiteY19" fmla="*/ 126206 h 492919"/>
              <a:gd name="connsiteX20" fmla="*/ 2409825 w 2447925"/>
              <a:gd name="connsiteY20" fmla="*/ 102394 h 492919"/>
              <a:gd name="connsiteX21" fmla="*/ 2369344 w 2447925"/>
              <a:gd name="connsiteY21" fmla="*/ 80962 h 492919"/>
              <a:gd name="connsiteX22" fmla="*/ 2307432 w 2447925"/>
              <a:gd name="connsiteY22" fmla="*/ 54769 h 492919"/>
              <a:gd name="connsiteX23" fmla="*/ 2228850 w 2447925"/>
              <a:gd name="connsiteY23" fmla="*/ 30956 h 492919"/>
              <a:gd name="connsiteX24" fmla="*/ 2145507 w 2447925"/>
              <a:gd name="connsiteY24" fmla="*/ 16669 h 492919"/>
              <a:gd name="connsiteX25" fmla="*/ 2047875 w 2447925"/>
              <a:gd name="connsiteY25" fmla="*/ 2381 h 492919"/>
              <a:gd name="connsiteX26" fmla="*/ 2031207 w 2447925"/>
              <a:gd name="connsiteY26" fmla="*/ 0 h 492919"/>
              <a:gd name="connsiteX27" fmla="*/ 2012157 w 2447925"/>
              <a:gd name="connsiteY27" fmla="*/ 2381 h 492919"/>
              <a:gd name="connsiteX28" fmla="*/ 1990725 w 2447925"/>
              <a:gd name="connsiteY28" fmla="*/ 11906 h 492919"/>
              <a:gd name="connsiteX29" fmla="*/ 1952625 w 2447925"/>
              <a:gd name="connsiteY29" fmla="*/ 33337 h 492919"/>
              <a:gd name="connsiteX30" fmla="*/ 1933575 w 2447925"/>
              <a:gd name="connsiteY30" fmla="*/ 40481 h 492919"/>
              <a:gd name="connsiteX31" fmla="*/ 1890713 w 2447925"/>
              <a:gd name="connsiteY31" fmla="*/ 47625 h 492919"/>
              <a:gd name="connsiteX32" fmla="*/ 1578769 w 2447925"/>
              <a:gd name="connsiteY32" fmla="*/ 92869 h 492919"/>
              <a:gd name="connsiteX33" fmla="*/ 1307307 w 2447925"/>
              <a:gd name="connsiteY33" fmla="*/ 123825 h 492919"/>
              <a:gd name="connsiteX34" fmla="*/ 976313 w 2447925"/>
              <a:gd name="connsiteY34" fmla="*/ 183356 h 492919"/>
              <a:gd name="connsiteX35" fmla="*/ 533400 w 2447925"/>
              <a:gd name="connsiteY35" fmla="*/ 266700 h 492919"/>
              <a:gd name="connsiteX36" fmla="*/ 385763 w 2447925"/>
              <a:gd name="connsiteY36" fmla="*/ 290512 h 492919"/>
              <a:gd name="connsiteX37" fmla="*/ 354807 w 2447925"/>
              <a:gd name="connsiteY37" fmla="*/ 290512 h 492919"/>
              <a:gd name="connsiteX38" fmla="*/ 304800 w 2447925"/>
              <a:gd name="connsiteY38" fmla="*/ 290512 h 492919"/>
              <a:gd name="connsiteX39" fmla="*/ 238125 w 2447925"/>
              <a:gd name="connsiteY39" fmla="*/ 285750 h 492919"/>
              <a:gd name="connsiteX40" fmla="*/ 159544 w 2447925"/>
              <a:gd name="connsiteY40" fmla="*/ 269081 h 492919"/>
              <a:gd name="connsiteX41" fmla="*/ 100013 w 2447925"/>
              <a:gd name="connsiteY41" fmla="*/ 247650 h 492919"/>
              <a:gd name="connsiteX42" fmla="*/ 54769 w 2447925"/>
              <a:gd name="connsiteY42" fmla="*/ 228600 h 492919"/>
              <a:gd name="connsiteX43" fmla="*/ 28575 w 2447925"/>
              <a:gd name="connsiteY43" fmla="*/ 216694 h 492919"/>
              <a:gd name="connsiteX44" fmla="*/ 16669 w 2447925"/>
              <a:gd name="connsiteY44" fmla="*/ 214312 h 492919"/>
              <a:gd name="connsiteX45" fmla="*/ 4763 w 2447925"/>
              <a:gd name="connsiteY45" fmla="*/ 216694 h 492919"/>
              <a:gd name="connsiteX46" fmla="*/ 0 w 2447925"/>
              <a:gd name="connsiteY46" fmla="*/ 226219 h 492919"/>
              <a:gd name="connsiteX47" fmla="*/ 2382 w 2447925"/>
              <a:gd name="connsiteY47" fmla="*/ 242887 h 492919"/>
              <a:gd name="connsiteX48" fmla="*/ 21432 w 2447925"/>
              <a:gd name="connsiteY48" fmla="*/ 266700 h 492919"/>
              <a:gd name="connsiteX49" fmla="*/ 69057 w 2447925"/>
              <a:gd name="connsiteY49" fmla="*/ 314325 h 492919"/>
              <a:gd name="connsiteX50" fmla="*/ 133350 w 2447925"/>
              <a:gd name="connsiteY50" fmla="*/ 369094 h 492919"/>
              <a:gd name="connsiteX51" fmla="*/ 207169 w 2447925"/>
              <a:gd name="connsiteY51" fmla="*/ 421481 h 492919"/>
              <a:gd name="connsiteX52" fmla="*/ 257175 w 2447925"/>
              <a:gd name="connsiteY52" fmla="*/ 450056 h 492919"/>
              <a:gd name="connsiteX53" fmla="*/ 288132 w 2447925"/>
              <a:gd name="connsiteY53" fmla="*/ 464344 h 492919"/>
              <a:gd name="connsiteX54" fmla="*/ 328613 w 2447925"/>
              <a:gd name="connsiteY54" fmla="*/ 481012 h 492919"/>
              <a:gd name="connsiteX55" fmla="*/ 364332 w 2447925"/>
              <a:gd name="connsiteY55" fmla="*/ 488156 h 492919"/>
              <a:gd name="connsiteX56" fmla="*/ 395288 w 2447925"/>
              <a:gd name="connsiteY56" fmla="*/ 492919 h 492919"/>
              <a:gd name="connsiteX57" fmla="*/ 435769 w 2447925"/>
              <a:gd name="connsiteY57" fmla="*/ 490537 h 492919"/>
              <a:gd name="connsiteX58" fmla="*/ 552450 w 2447925"/>
              <a:gd name="connsiteY58" fmla="*/ 466725 h 492919"/>
              <a:gd name="connsiteX59" fmla="*/ 704850 w 2447925"/>
              <a:gd name="connsiteY59" fmla="*/ 433387 h 492919"/>
              <a:gd name="connsiteX60" fmla="*/ 833438 w 2447925"/>
              <a:gd name="connsiteY60" fmla="*/ 402431 h 492919"/>
              <a:gd name="connsiteX61" fmla="*/ 919163 w 2447925"/>
              <a:gd name="connsiteY61" fmla="*/ 385762 h 492919"/>
              <a:gd name="connsiteX62" fmla="*/ 1066800 w 2447925"/>
              <a:gd name="connsiteY62" fmla="*/ 359569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47925" h="492919">
                <a:moveTo>
                  <a:pt x="1066800" y="359569"/>
                </a:moveTo>
                <a:lnTo>
                  <a:pt x="1231107" y="335756"/>
                </a:lnTo>
                <a:lnTo>
                  <a:pt x="1369219" y="319087"/>
                </a:lnTo>
                <a:lnTo>
                  <a:pt x="1445419" y="309562"/>
                </a:lnTo>
                <a:lnTo>
                  <a:pt x="1516857" y="297656"/>
                </a:lnTo>
                <a:lnTo>
                  <a:pt x="1626394" y="285750"/>
                </a:lnTo>
                <a:lnTo>
                  <a:pt x="1783557" y="273844"/>
                </a:lnTo>
                <a:lnTo>
                  <a:pt x="1885950" y="271462"/>
                </a:lnTo>
                <a:lnTo>
                  <a:pt x="1990725" y="269081"/>
                </a:lnTo>
                <a:lnTo>
                  <a:pt x="2116932" y="266700"/>
                </a:lnTo>
                <a:lnTo>
                  <a:pt x="2205038" y="261937"/>
                </a:lnTo>
                <a:lnTo>
                  <a:pt x="2276475" y="257175"/>
                </a:lnTo>
                <a:lnTo>
                  <a:pt x="2338388" y="247650"/>
                </a:lnTo>
                <a:lnTo>
                  <a:pt x="2376488" y="238125"/>
                </a:lnTo>
                <a:lnTo>
                  <a:pt x="2414588" y="216694"/>
                </a:lnTo>
                <a:lnTo>
                  <a:pt x="2433638" y="192881"/>
                </a:lnTo>
                <a:lnTo>
                  <a:pt x="2445544" y="173831"/>
                </a:lnTo>
                <a:lnTo>
                  <a:pt x="2447925" y="161925"/>
                </a:lnTo>
                <a:lnTo>
                  <a:pt x="2443163" y="142875"/>
                </a:lnTo>
                <a:lnTo>
                  <a:pt x="2438400" y="126206"/>
                </a:lnTo>
                <a:lnTo>
                  <a:pt x="2409825" y="102394"/>
                </a:lnTo>
                <a:lnTo>
                  <a:pt x="2369344" y="80962"/>
                </a:lnTo>
                <a:lnTo>
                  <a:pt x="2307432" y="54769"/>
                </a:lnTo>
                <a:lnTo>
                  <a:pt x="2228850" y="30956"/>
                </a:lnTo>
                <a:lnTo>
                  <a:pt x="2145507" y="16669"/>
                </a:lnTo>
                <a:lnTo>
                  <a:pt x="2047875" y="2381"/>
                </a:lnTo>
                <a:lnTo>
                  <a:pt x="2031207" y="0"/>
                </a:lnTo>
                <a:lnTo>
                  <a:pt x="2012157" y="2381"/>
                </a:lnTo>
                <a:lnTo>
                  <a:pt x="1990725" y="11906"/>
                </a:lnTo>
                <a:lnTo>
                  <a:pt x="1952625" y="33337"/>
                </a:lnTo>
                <a:lnTo>
                  <a:pt x="1933575" y="40481"/>
                </a:lnTo>
                <a:lnTo>
                  <a:pt x="1890713" y="47625"/>
                </a:lnTo>
                <a:lnTo>
                  <a:pt x="1578769" y="92869"/>
                </a:lnTo>
                <a:lnTo>
                  <a:pt x="1307307" y="123825"/>
                </a:lnTo>
                <a:lnTo>
                  <a:pt x="976313" y="183356"/>
                </a:lnTo>
                <a:lnTo>
                  <a:pt x="533400" y="266700"/>
                </a:lnTo>
                <a:lnTo>
                  <a:pt x="385763" y="290512"/>
                </a:lnTo>
                <a:lnTo>
                  <a:pt x="354807" y="290512"/>
                </a:lnTo>
                <a:lnTo>
                  <a:pt x="304800" y="290512"/>
                </a:lnTo>
                <a:lnTo>
                  <a:pt x="238125" y="285750"/>
                </a:lnTo>
                <a:lnTo>
                  <a:pt x="159544" y="269081"/>
                </a:lnTo>
                <a:lnTo>
                  <a:pt x="100013" y="247650"/>
                </a:lnTo>
                <a:lnTo>
                  <a:pt x="54769" y="228600"/>
                </a:lnTo>
                <a:lnTo>
                  <a:pt x="28575" y="216694"/>
                </a:lnTo>
                <a:lnTo>
                  <a:pt x="16669" y="214312"/>
                </a:lnTo>
                <a:lnTo>
                  <a:pt x="4763" y="216694"/>
                </a:lnTo>
                <a:lnTo>
                  <a:pt x="0" y="226219"/>
                </a:lnTo>
                <a:lnTo>
                  <a:pt x="2382" y="242887"/>
                </a:lnTo>
                <a:lnTo>
                  <a:pt x="21432" y="266700"/>
                </a:lnTo>
                <a:lnTo>
                  <a:pt x="69057" y="314325"/>
                </a:lnTo>
                <a:lnTo>
                  <a:pt x="133350" y="369094"/>
                </a:lnTo>
                <a:lnTo>
                  <a:pt x="207169" y="421481"/>
                </a:lnTo>
                <a:lnTo>
                  <a:pt x="257175" y="450056"/>
                </a:lnTo>
                <a:lnTo>
                  <a:pt x="288132" y="464344"/>
                </a:lnTo>
                <a:lnTo>
                  <a:pt x="328613" y="481012"/>
                </a:lnTo>
                <a:lnTo>
                  <a:pt x="364332" y="488156"/>
                </a:lnTo>
                <a:lnTo>
                  <a:pt x="395288" y="492919"/>
                </a:lnTo>
                <a:lnTo>
                  <a:pt x="435769" y="490537"/>
                </a:lnTo>
                <a:lnTo>
                  <a:pt x="552450" y="466725"/>
                </a:lnTo>
                <a:lnTo>
                  <a:pt x="704850" y="433387"/>
                </a:lnTo>
                <a:lnTo>
                  <a:pt x="833438" y="402431"/>
                </a:lnTo>
                <a:lnTo>
                  <a:pt x="919163" y="385762"/>
                </a:lnTo>
                <a:lnTo>
                  <a:pt x="1066800" y="3595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2720D17-ADAB-49D5-8792-4EE484E8FAE6}"/>
              </a:ext>
            </a:extLst>
          </p:cNvPr>
          <p:cNvSpPr/>
          <p:nvPr/>
        </p:nvSpPr>
        <p:spPr>
          <a:xfrm rot="2700000">
            <a:off x="5798344" y="4460081"/>
            <a:ext cx="2838450" cy="547688"/>
          </a:xfrm>
          <a:custGeom>
            <a:avLst/>
            <a:gdLst>
              <a:gd name="connsiteX0" fmla="*/ 1252538 w 2838450"/>
              <a:gd name="connsiteY0" fmla="*/ 316706 h 547687"/>
              <a:gd name="connsiteX1" fmla="*/ 1421606 w 2838450"/>
              <a:gd name="connsiteY1" fmla="*/ 307181 h 547687"/>
              <a:gd name="connsiteX2" fmla="*/ 1566863 w 2838450"/>
              <a:gd name="connsiteY2" fmla="*/ 292894 h 547687"/>
              <a:gd name="connsiteX3" fmla="*/ 1809750 w 2838450"/>
              <a:gd name="connsiteY3" fmla="*/ 259556 h 547687"/>
              <a:gd name="connsiteX4" fmla="*/ 1974056 w 2838450"/>
              <a:gd name="connsiteY4" fmla="*/ 228600 h 547687"/>
              <a:gd name="connsiteX5" fmla="*/ 2212181 w 2838450"/>
              <a:gd name="connsiteY5" fmla="*/ 176212 h 547687"/>
              <a:gd name="connsiteX6" fmla="*/ 2309813 w 2838450"/>
              <a:gd name="connsiteY6" fmla="*/ 152400 h 547687"/>
              <a:gd name="connsiteX7" fmla="*/ 2514600 w 2838450"/>
              <a:gd name="connsiteY7" fmla="*/ 92869 h 547687"/>
              <a:gd name="connsiteX8" fmla="*/ 2688431 w 2838450"/>
              <a:gd name="connsiteY8" fmla="*/ 35719 h 547687"/>
              <a:gd name="connsiteX9" fmla="*/ 2783681 w 2838450"/>
              <a:gd name="connsiteY9" fmla="*/ 2381 h 547687"/>
              <a:gd name="connsiteX10" fmla="*/ 2800350 w 2838450"/>
              <a:gd name="connsiteY10" fmla="*/ 0 h 547687"/>
              <a:gd name="connsiteX11" fmla="*/ 2814638 w 2838450"/>
              <a:gd name="connsiteY11" fmla="*/ 0 h 547687"/>
              <a:gd name="connsiteX12" fmla="*/ 2828925 w 2838450"/>
              <a:gd name="connsiteY12" fmla="*/ 2381 h 547687"/>
              <a:gd name="connsiteX13" fmla="*/ 2836069 w 2838450"/>
              <a:gd name="connsiteY13" fmla="*/ 9525 h 547687"/>
              <a:gd name="connsiteX14" fmla="*/ 2838450 w 2838450"/>
              <a:gd name="connsiteY14" fmla="*/ 16669 h 547687"/>
              <a:gd name="connsiteX15" fmla="*/ 2838450 w 2838450"/>
              <a:gd name="connsiteY15" fmla="*/ 23812 h 547687"/>
              <a:gd name="connsiteX16" fmla="*/ 2831306 w 2838450"/>
              <a:gd name="connsiteY16" fmla="*/ 42862 h 547687"/>
              <a:gd name="connsiteX17" fmla="*/ 2814638 w 2838450"/>
              <a:gd name="connsiteY17" fmla="*/ 71437 h 547687"/>
              <a:gd name="connsiteX18" fmla="*/ 2771775 w 2838450"/>
              <a:gd name="connsiteY18" fmla="*/ 123825 h 547687"/>
              <a:gd name="connsiteX19" fmla="*/ 2688431 w 2838450"/>
              <a:gd name="connsiteY19" fmla="*/ 214312 h 547687"/>
              <a:gd name="connsiteX20" fmla="*/ 2619375 w 2838450"/>
              <a:gd name="connsiteY20" fmla="*/ 285750 h 547687"/>
              <a:gd name="connsiteX21" fmla="*/ 2531269 w 2838450"/>
              <a:gd name="connsiteY21" fmla="*/ 371475 h 547687"/>
              <a:gd name="connsiteX22" fmla="*/ 2466975 w 2838450"/>
              <a:gd name="connsiteY22" fmla="*/ 426244 h 547687"/>
              <a:gd name="connsiteX23" fmla="*/ 2402681 w 2838450"/>
              <a:gd name="connsiteY23" fmla="*/ 483394 h 547687"/>
              <a:gd name="connsiteX24" fmla="*/ 2386013 w 2838450"/>
              <a:gd name="connsiteY24" fmla="*/ 500062 h 547687"/>
              <a:gd name="connsiteX25" fmla="*/ 2355056 w 2838450"/>
              <a:gd name="connsiteY25" fmla="*/ 516731 h 547687"/>
              <a:gd name="connsiteX26" fmla="*/ 2319338 w 2838450"/>
              <a:gd name="connsiteY26" fmla="*/ 526256 h 547687"/>
              <a:gd name="connsiteX27" fmla="*/ 2190750 w 2838450"/>
              <a:gd name="connsiteY27" fmla="*/ 545306 h 547687"/>
              <a:gd name="connsiteX28" fmla="*/ 2050256 w 2838450"/>
              <a:gd name="connsiteY28" fmla="*/ 547687 h 547687"/>
              <a:gd name="connsiteX29" fmla="*/ 1759744 w 2838450"/>
              <a:gd name="connsiteY29" fmla="*/ 545306 h 547687"/>
              <a:gd name="connsiteX30" fmla="*/ 1454944 w 2838450"/>
              <a:gd name="connsiteY30" fmla="*/ 531019 h 547687"/>
              <a:gd name="connsiteX31" fmla="*/ 1102519 w 2838450"/>
              <a:gd name="connsiteY31" fmla="*/ 514350 h 547687"/>
              <a:gd name="connsiteX32" fmla="*/ 969169 w 2838450"/>
              <a:gd name="connsiteY32" fmla="*/ 507206 h 547687"/>
              <a:gd name="connsiteX33" fmla="*/ 809625 w 2838450"/>
              <a:gd name="connsiteY33" fmla="*/ 485775 h 547687"/>
              <a:gd name="connsiteX34" fmla="*/ 550069 w 2838450"/>
              <a:gd name="connsiteY34" fmla="*/ 445294 h 547687"/>
              <a:gd name="connsiteX35" fmla="*/ 378619 w 2838450"/>
              <a:gd name="connsiteY35" fmla="*/ 421481 h 547687"/>
              <a:gd name="connsiteX36" fmla="*/ 190500 w 2838450"/>
              <a:gd name="connsiteY36" fmla="*/ 407194 h 547687"/>
              <a:gd name="connsiteX37" fmla="*/ 126206 w 2838450"/>
              <a:gd name="connsiteY37" fmla="*/ 409575 h 547687"/>
              <a:gd name="connsiteX38" fmla="*/ 102394 w 2838450"/>
              <a:gd name="connsiteY38" fmla="*/ 414337 h 547687"/>
              <a:gd name="connsiteX39" fmla="*/ 80963 w 2838450"/>
              <a:gd name="connsiteY39" fmla="*/ 416719 h 547687"/>
              <a:gd name="connsiteX40" fmla="*/ 57150 w 2838450"/>
              <a:gd name="connsiteY40" fmla="*/ 431006 h 547687"/>
              <a:gd name="connsiteX41" fmla="*/ 33338 w 2838450"/>
              <a:gd name="connsiteY41" fmla="*/ 438150 h 547687"/>
              <a:gd name="connsiteX42" fmla="*/ 14288 w 2838450"/>
              <a:gd name="connsiteY42" fmla="*/ 438150 h 547687"/>
              <a:gd name="connsiteX43" fmla="*/ 0 w 2838450"/>
              <a:gd name="connsiteY43" fmla="*/ 428625 h 547687"/>
              <a:gd name="connsiteX44" fmla="*/ 0 w 2838450"/>
              <a:gd name="connsiteY44" fmla="*/ 419100 h 547687"/>
              <a:gd name="connsiteX45" fmla="*/ 9525 w 2838450"/>
              <a:gd name="connsiteY45" fmla="*/ 383381 h 547687"/>
              <a:gd name="connsiteX46" fmla="*/ 38100 w 2838450"/>
              <a:gd name="connsiteY46" fmla="*/ 345281 h 547687"/>
              <a:gd name="connsiteX47" fmla="*/ 73819 w 2838450"/>
              <a:gd name="connsiteY47" fmla="*/ 316706 h 547687"/>
              <a:gd name="connsiteX48" fmla="*/ 102394 w 2838450"/>
              <a:gd name="connsiteY48" fmla="*/ 300037 h 547687"/>
              <a:gd name="connsiteX49" fmla="*/ 133350 w 2838450"/>
              <a:gd name="connsiteY49" fmla="*/ 290512 h 547687"/>
              <a:gd name="connsiteX50" fmla="*/ 166688 w 2838450"/>
              <a:gd name="connsiteY50" fmla="*/ 288131 h 547687"/>
              <a:gd name="connsiteX51" fmla="*/ 247650 w 2838450"/>
              <a:gd name="connsiteY51" fmla="*/ 290512 h 547687"/>
              <a:gd name="connsiteX52" fmla="*/ 376238 w 2838450"/>
              <a:gd name="connsiteY52" fmla="*/ 295275 h 547687"/>
              <a:gd name="connsiteX53" fmla="*/ 492919 w 2838450"/>
              <a:gd name="connsiteY53" fmla="*/ 304800 h 547687"/>
              <a:gd name="connsiteX54" fmla="*/ 619125 w 2838450"/>
              <a:gd name="connsiteY54" fmla="*/ 319087 h 547687"/>
              <a:gd name="connsiteX55" fmla="*/ 676275 w 2838450"/>
              <a:gd name="connsiteY55" fmla="*/ 321469 h 547687"/>
              <a:gd name="connsiteX56" fmla="*/ 762000 w 2838450"/>
              <a:gd name="connsiteY56" fmla="*/ 323850 h 547687"/>
              <a:gd name="connsiteX57" fmla="*/ 866775 w 2838450"/>
              <a:gd name="connsiteY57" fmla="*/ 316706 h 547687"/>
              <a:gd name="connsiteX58" fmla="*/ 1057275 w 2838450"/>
              <a:gd name="connsiteY58" fmla="*/ 319087 h 547687"/>
              <a:gd name="connsiteX59" fmla="*/ 1138238 w 2838450"/>
              <a:gd name="connsiteY59" fmla="*/ 321469 h 547687"/>
              <a:gd name="connsiteX60" fmla="*/ 1252538 w 2838450"/>
              <a:gd name="connsiteY60" fmla="*/ 316706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38450" h="547687">
                <a:moveTo>
                  <a:pt x="1252538" y="316706"/>
                </a:moveTo>
                <a:lnTo>
                  <a:pt x="1421606" y="307181"/>
                </a:lnTo>
                <a:lnTo>
                  <a:pt x="1566863" y="292894"/>
                </a:lnTo>
                <a:lnTo>
                  <a:pt x="1809750" y="259556"/>
                </a:lnTo>
                <a:lnTo>
                  <a:pt x="1974056" y="228600"/>
                </a:lnTo>
                <a:lnTo>
                  <a:pt x="2212181" y="176212"/>
                </a:lnTo>
                <a:lnTo>
                  <a:pt x="2309813" y="152400"/>
                </a:lnTo>
                <a:lnTo>
                  <a:pt x="2514600" y="92869"/>
                </a:lnTo>
                <a:lnTo>
                  <a:pt x="2688431" y="35719"/>
                </a:lnTo>
                <a:lnTo>
                  <a:pt x="2783681" y="2381"/>
                </a:lnTo>
                <a:lnTo>
                  <a:pt x="2800350" y="0"/>
                </a:lnTo>
                <a:lnTo>
                  <a:pt x="2814638" y="0"/>
                </a:lnTo>
                <a:lnTo>
                  <a:pt x="2828925" y="2381"/>
                </a:lnTo>
                <a:lnTo>
                  <a:pt x="2836069" y="9525"/>
                </a:lnTo>
                <a:lnTo>
                  <a:pt x="2838450" y="16669"/>
                </a:lnTo>
                <a:lnTo>
                  <a:pt x="2838450" y="23812"/>
                </a:lnTo>
                <a:lnTo>
                  <a:pt x="2831306" y="42862"/>
                </a:lnTo>
                <a:lnTo>
                  <a:pt x="2814638" y="71437"/>
                </a:lnTo>
                <a:lnTo>
                  <a:pt x="2771775" y="123825"/>
                </a:lnTo>
                <a:lnTo>
                  <a:pt x="2688431" y="214312"/>
                </a:lnTo>
                <a:lnTo>
                  <a:pt x="2619375" y="285750"/>
                </a:lnTo>
                <a:lnTo>
                  <a:pt x="2531269" y="371475"/>
                </a:lnTo>
                <a:lnTo>
                  <a:pt x="2466975" y="426244"/>
                </a:lnTo>
                <a:lnTo>
                  <a:pt x="2402681" y="483394"/>
                </a:lnTo>
                <a:lnTo>
                  <a:pt x="2386013" y="500062"/>
                </a:lnTo>
                <a:lnTo>
                  <a:pt x="2355056" y="516731"/>
                </a:lnTo>
                <a:lnTo>
                  <a:pt x="2319338" y="526256"/>
                </a:lnTo>
                <a:lnTo>
                  <a:pt x="2190750" y="545306"/>
                </a:lnTo>
                <a:lnTo>
                  <a:pt x="2050256" y="547687"/>
                </a:lnTo>
                <a:lnTo>
                  <a:pt x="1759744" y="545306"/>
                </a:lnTo>
                <a:lnTo>
                  <a:pt x="1454944" y="531019"/>
                </a:lnTo>
                <a:lnTo>
                  <a:pt x="1102519" y="514350"/>
                </a:lnTo>
                <a:lnTo>
                  <a:pt x="969169" y="507206"/>
                </a:lnTo>
                <a:lnTo>
                  <a:pt x="809625" y="485775"/>
                </a:lnTo>
                <a:lnTo>
                  <a:pt x="550069" y="445294"/>
                </a:lnTo>
                <a:lnTo>
                  <a:pt x="378619" y="421481"/>
                </a:lnTo>
                <a:lnTo>
                  <a:pt x="190500" y="407194"/>
                </a:lnTo>
                <a:lnTo>
                  <a:pt x="126206" y="409575"/>
                </a:lnTo>
                <a:lnTo>
                  <a:pt x="102394" y="414337"/>
                </a:lnTo>
                <a:lnTo>
                  <a:pt x="80963" y="416719"/>
                </a:lnTo>
                <a:lnTo>
                  <a:pt x="57150" y="431006"/>
                </a:lnTo>
                <a:lnTo>
                  <a:pt x="33338" y="438150"/>
                </a:lnTo>
                <a:lnTo>
                  <a:pt x="14288" y="438150"/>
                </a:lnTo>
                <a:lnTo>
                  <a:pt x="0" y="428625"/>
                </a:lnTo>
                <a:lnTo>
                  <a:pt x="0" y="419100"/>
                </a:lnTo>
                <a:lnTo>
                  <a:pt x="9525" y="383381"/>
                </a:lnTo>
                <a:lnTo>
                  <a:pt x="38100" y="345281"/>
                </a:lnTo>
                <a:lnTo>
                  <a:pt x="73819" y="316706"/>
                </a:lnTo>
                <a:lnTo>
                  <a:pt x="102394" y="300037"/>
                </a:lnTo>
                <a:lnTo>
                  <a:pt x="133350" y="290512"/>
                </a:lnTo>
                <a:lnTo>
                  <a:pt x="166688" y="288131"/>
                </a:lnTo>
                <a:lnTo>
                  <a:pt x="247650" y="290512"/>
                </a:lnTo>
                <a:lnTo>
                  <a:pt x="376238" y="295275"/>
                </a:lnTo>
                <a:lnTo>
                  <a:pt x="492919" y="304800"/>
                </a:lnTo>
                <a:lnTo>
                  <a:pt x="619125" y="319087"/>
                </a:lnTo>
                <a:lnTo>
                  <a:pt x="676275" y="321469"/>
                </a:lnTo>
                <a:lnTo>
                  <a:pt x="762000" y="323850"/>
                </a:lnTo>
                <a:lnTo>
                  <a:pt x="866775" y="316706"/>
                </a:lnTo>
                <a:lnTo>
                  <a:pt x="1057275" y="319087"/>
                </a:lnTo>
                <a:lnTo>
                  <a:pt x="1138238" y="321469"/>
                </a:lnTo>
                <a:lnTo>
                  <a:pt x="1252538" y="3167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93D5B61-99AE-4A0A-8318-FA3126353ECA}"/>
              </a:ext>
            </a:extLst>
          </p:cNvPr>
          <p:cNvSpPr/>
          <p:nvPr/>
        </p:nvSpPr>
        <p:spPr>
          <a:xfrm>
            <a:off x="4098925" y="1957389"/>
            <a:ext cx="471488" cy="1184275"/>
          </a:xfrm>
          <a:custGeom>
            <a:avLst/>
            <a:gdLst>
              <a:gd name="connsiteX0" fmla="*/ 414338 w 471488"/>
              <a:gd name="connsiteY0" fmla="*/ 657225 h 1183481"/>
              <a:gd name="connsiteX1" fmla="*/ 447675 w 471488"/>
              <a:gd name="connsiteY1" fmla="*/ 528637 h 1183481"/>
              <a:gd name="connsiteX2" fmla="*/ 466725 w 471488"/>
              <a:gd name="connsiteY2" fmla="*/ 440531 h 1183481"/>
              <a:gd name="connsiteX3" fmla="*/ 471488 w 471488"/>
              <a:gd name="connsiteY3" fmla="*/ 397668 h 1183481"/>
              <a:gd name="connsiteX4" fmla="*/ 469107 w 471488"/>
              <a:gd name="connsiteY4" fmla="*/ 373856 h 1183481"/>
              <a:gd name="connsiteX5" fmla="*/ 461963 w 471488"/>
              <a:gd name="connsiteY5" fmla="*/ 309562 h 1183481"/>
              <a:gd name="connsiteX6" fmla="*/ 452438 w 471488"/>
              <a:gd name="connsiteY6" fmla="*/ 259556 h 1183481"/>
              <a:gd name="connsiteX7" fmla="*/ 440532 w 471488"/>
              <a:gd name="connsiteY7" fmla="*/ 209550 h 1183481"/>
              <a:gd name="connsiteX8" fmla="*/ 421482 w 471488"/>
              <a:gd name="connsiteY8" fmla="*/ 159543 h 1183481"/>
              <a:gd name="connsiteX9" fmla="*/ 392907 w 471488"/>
              <a:gd name="connsiteY9" fmla="*/ 104775 h 1183481"/>
              <a:gd name="connsiteX10" fmla="*/ 359569 w 471488"/>
              <a:gd name="connsiteY10" fmla="*/ 54768 h 1183481"/>
              <a:gd name="connsiteX11" fmla="*/ 333375 w 471488"/>
              <a:gd name="connsiteY11" fmla="*/ 21431 h 1183481"/>
              <a:gd name="connsiteX12" fmla="*/ 311944 w 471488"/>
              <a:gd name="connsiteY12" fmla="*/ 0 h 1183481"/>
              <a:gd name="connsiteX13" fmla="*/ 302419 w 471488"/>
              <a:gd name="connsiteY13" fmla="*/ 0 h 1183481"/>
              <a:gd name="connsiteX14" fmla="*/ 288132 w 471488"/>
              <a:gd name="connsiteY14" fmla="*/ 4762 h 1183481"/>
              <a:gd name="connsiteX15" fmla="*/ 288132 w 471488"/>
              <a:gd name="connsiteY15" fmla="*/ 16668 h 1183481"/>
              <a:gd name="connsiteX16" fmla="*/ 295275 w 471488"/>
              <a:gd name="connsiteY16" fmla="*/ 45243 h 1183481"/>
              <a:gd name="connsiteX17" fmla="*/ 302419 w 471488"/>
              <a:gd name="connsiteY17" fmla="*/ 83343 h 1183481"/>
              <a:gd name="connsiteX18" fmla="*/ 309563 w 471488"/>
              <a:gd name="connsiteY18" fmla="*/ 126206 h 1183481"/>
              <a:gd name="connsiteX19" fmla="*/ 316707 w 471488"/>
              <a:gd name="connsiteY19" fmla="*/ 190500 h 1183481"/>
              <a:gd name="connsiteX20" fmla="*/ 316707 w 471488"/>
              <a:gd name="connsiteY20" fmla="*/ 238125 h 1183481"/>
              <a:gd name="connsiteX21" fmla="*/ 314325 w 471488"/>
              <a:gd name="connsiteY21" fmla="*/ 283368 h 1183481"/>
              <a:gd name="connsiteX22" fmla="*/ 297657 w 471488"/>
              <a:gd name="connsiteY22" fmla="*/ 345281 h 1183481"/>
              <a:gd name="connsiteX23" fmla="*/ 276225 w 471488"/>
              <a:gd name="connsiteY23" fmla="*/ 419100 h 1183481"/>
              <a:gd name="connsiteX24" fmla="*/ 238125 w 471488"/>
              <a:gd name="connsiteY24" fmla="*/ 511968 h 1183481"/>
              <a:gd name="connsiteX25" fmla="*/ 185738 w 471488"/>
              <a:gd name="connsiteY25" fmla="*/ 611981 h 1183481"/>
              <a:gd name="connsiteX26" fmla="*/ 114300 w 471488"/>
              <a:gd name="connsiteY26" fmla="*/ 731043 h 1183481"/>
              <a:gd name="connsiteX27" fmla="*/ 61913 w 471488"/>
              <a:gd name="connsiteY27" fmla="*/ 812006 h 1183481"/>
              <a:gd name="connsiteX28" fmla="*/ 19050 w 471488"/>
              <a:gd name="connsiteY28" fmla="*/ 869156 h 1183481"/>
              <a:gd name="connsiteX29" fmla="*/ 4763 w 471488"/>
              <a:gd name="connsiteY29" fmla="*/ 890587 h 1183481"/>
              <a:gd name="connsiteX30" fmla="*/ 0 w 471488"/>
              <a:gd name="connsiteY30" fmla="*/ 909637 h 1183481"/>
              <a:gd name="connsiteX31" fmla="*/ 0 w 471488"/>
              <a:gd name="connsiteY31" fmla="*/ 945356 h 1183481"/>
              <a:gd name="connsiteX32" fmla="*/ 2382 w 471488"/>
              <a:gd name="connsiteY32" fmla="*/ 1014412 h 1183481"/>
              <a:gd name="connsiteX33" fmla="*/ 11907 w 471488"/>
              <a:gd name="connsiteY33" fmla="*/ 1069181 h 1183481"/>
              <a:gd name="connsiteX34" fmla="*/ 28575 w 471488"/>
              <a:gd name="connsiteY34" fmla="*/ 1119187 h 1183481"/>
              <a:gd name="connsiteX35" fmla="*/ 45244 w 471488"/>
              <a:gd name="connsiteY35" fmla="*/ 1154906 h 1183481"/>
              <a:gd name="connsiteX36" fmla="*/ 57150 w 471488"/>
              <a:gd name="connsiteY36" fmla="*/ 1166812 h 1183481"/>
              <a:gd name="connsiteX37" fmla="*/ 80963 w 471488"/>
              <a:gd name="connsiteY37" fmla="*/ 1178718 h 1183481"/>
              <a:gd name="connsiteX38" fmla="*/ 109538 w 471488"/>
              <a:gd name="connsiteY38" fmla="*/ 1183481 h 1183481"/>
              <a:gd name="connsiteX39" fmla="*/ 150019 w 471488"/>
              <a:gd name="connsiteY39" fmla="*/ 1178718 h 1183481"/>
              <a:gd name="connsiteX40" fmla="*/ 185738 w 471488"/>
              <a:gd name="connsiteY40" fmla="*/ 1159668 h 1183481"/>
              <a:gd name="connsiteX41" fmla="*/ 219075 w 471488"/>
              <a:gd name="connsiteY41" fmla="*/ 1131093 h 1183481"/>
              <a:gd name="connsiteX42" fmla="*/ 250032 w 471488"/>
              <a:gd name="connsiteY42" fmla="*/ 1090612 h 1183481"/>
              <a:gd name="connsiteX43" fmla="*/ 290513 w 471488"/>
              <a:gd name="connsiteY43" fmla="*/ 1007268 h 1183481"/>
              <a:gd name="connsiteX44" fmla="*/ 333375 w 471488"/>
              <a:gd name="connsiteY44" fmla="*/ 912018 h 1183481"/>
              <a:gd name="connsiteX45" fmla="*/ 364332 w 471488"/>
              <a:gd name="connsiteY45" fmla="*/ 814387 h 1183481"/>
              <a:gd name="connsiteX46" fmla="*/ 414338 w 471488"/>
              <a:gd name="connsiteY46" fmla="*/ 657225 h 118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1488" h="1183481">
                <a:moveTo>
                  <a:pt x="414338" y="657225"/>
                </a:moveTo>
                <a:lnTo>
                  <a:pt x="447675" y="528637"/>
                </a:lnTo>
                <a:lnTo>
                  <a:pt x="466725" y="440531"/>
                </a:lnTo>
                <a:lnTo>
                  <a:pt x="471488" y="397668"/>
                </a:lnTo>
                <a:lnTo>
                  <a:pt x="469107" y="373856"/>
                </a:lnTo>
                <a:lnTo>
                  <a:pt x="461963" y="309562"/>
                </a:lnTo>
                <a:lnTo>
                  <a:pt x="452438" y="259556"/>
                </a:lnTo>
                <a:lnTo>
                  <a:pt x="440532" y="209550"/>
                </a:lnTo>
                <a:lnTo>
                  <a:pt x="421482" y="159543"/>
                </a:lnTo>
                <a:lnTo>
                  <a:pt x="392907" y="104775"/>
                </a:lnTo>
                <a:lnTo>
                  <a:pt x="359569" y="54768"/>
                </a:lnTo>
                <a:lnTo>
                  <a:pt x="333375" y="21431"/>
                </a:lnTo>
                <a:lnTo>
                  <a:pt x="311944" y="0"/>
                </a:lnTo>
                <a:lnTo>
                  <a:pt x="302419" y="0"/>
                </a:lnTo>
                <a:lnTo>
                  <a:pt x="288132" y="4762"/>
                </a:lnTo>
                <a:lnTo>
                  <a:pt x="288132" y="16668"/>
                </a:lnTo>
                <a:lnTo>
                  <a:pt x="295275" y="45243"/>
                </a:lnTo>
                <a:lnTo>
                  <a:pt x="302419" y="83343"/>
                </a:lnTo>
                <a:lnTo>
                  <a:pt x="309563" y="126206"/>
                </a:lnTo>
                <a:lnTo>
                  <a:pt x="316707" y="190500"/>
                </a:lnTo>
                <a:lnTo>
                  <a:pt x="316707" y="238125"/>
                </a:lnTo>
                <a:lnTo>
                  <a:pt x="314325" y="283368"/>
                </a:lnTo>
                <a:lnTo>
                  <a:pt x="297657" y="345281"/>
                </a:lnTo>
                <a:lnTo>
                  <a:pt x="276225" y="419100"/>
                </a:lnTo>
                <a:lnTo>
                  <a:pt x="238125" y="511968"/>
                </a:lnTo>
                <a:lnTo>
                  <a:pt x="185738" y="611981"/>
                </a:lnTo>
                <a:lnTo>
                  <a:pt x="114300" y="731043"/>
                </a:lnTo>
                <a:lnTo>
                  <a:pt x="61913" y="812006"/>
                </a:lnTo>
                <a:lnTo>
                  <a:pt x="19050" y="869156"/>
                </a:lnTo>
                <a:lnTo>
                  <a:pt x="4763" y="890587"/>
                </a:lnTo>
                <a:lnTo>
                  <a:pt x="0" y="909637"/>
                </a:lnTo>
                <a:lnTo>
                  <a:pt x="0" y="945356"/>
                </a:lnTo>
                <a:lnTo>
                  <a:pt x="2382" y="1014412"/>
                </a:lnTo>
                <a:lnTo>
                  <a:pt x="11907" y="1069181"/>
                </a:lnTo>
                <a:lnTo>
                  <a:pt x="28575" y="1119187"/>
                </a:lnTo>
                <a:lnTo>
                  <a:pt x="45244" y="1154906"/>
                </a:lnTo>
                <a:lnTo>
                  <a:pt x="57150" y="1166812"/>
                </a:lnTo>
                <a:lnTo>
                  <a:pt x="80963" y="1178718"/>
                </a:lnTo>
                <a:lnTo>
                  <a:pt x="109538" y="1183481"/>
                </a:lnTo>
                <a:lnTo>
                  <a:pt x="150019" y="1178718"/>
                </a:lnTo>
                <a:lnTo>
                  <a:pt x="185738" y="1159668"/>
                </a:lnTo>
                <a:lnTo>
                  <a:pt x="219075" y="1131093"/>
                </a:lnTo>
                <a:lnTo>
                  <a:pt x="250032" y="1090612"/>
                </a:lnTo>
                <a:lnTo>
                  <a:pt x="290513" y="1007268"/>
                </a:lnTo>
                <a:lnTo>
                  <a:pt x="333375" y="912018"/>
                </a:lnTo>
                <a:lnTo>
                  <a:pt x="364332" y="814387"/>
                </a:lnTo>
                <a:lnTo>
                  <a:pt x="414338" y="657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05D73F2-5D8C-4B5F-A813-CAF30A78BE31}"/>
              </a:ext>
            </a:extLst>
          </p:cNvPr>
          <p:cNvSpPr/>
          <p:nvPr/>
        </p:nvSpPr>
        <p:spPr>
          <a:xfrm>
            <a:off x="5710238" y="1344614"/>
            <a:ext cx="577850" cy="731837"/>
          </a:xfrm>
          <a:custGeom>
            <a:avLst/>
            <a:gdLst>
              <a:gd name="connsiteX0" fmla="*/ 245268 w 583406"/>
              <a:gd name="connsiteY0" fmla="*/ 502444 h 731044"/>
              <a:gd name="connsiteX1" fmla="*/ 242887 w 583406"/>
              <a:gd name="connsiteY1" fmla="*/ 390525 h 731044"/>
              <a:gd name="connsiteX2" fmla="*/ 238125 w 583406"/>
              <a:gd name="connsiteY2" fmla="*/ 347663 h 731044"/>
              <a:gd name="connsiteX3" fmla="*/ 223837 w 583406"/>
              <a:gd name="connsiteY3" fmla="*/ 285750 h 731044"/>
              <a:gd name="connsiteX4" fmla="*/ 204787 w 583406"/>
              <a:gd name="connsiteY4" fmla="*/ 245269 h 731044"/>
              <a:gd name="connsiteX5" fmla="*/ 180975 w 583406"/>
              <a:gd name="connsiteY5" fmla="*/ 202407 h 731044"/>
              <a:gd name="connsiteX6" fmla="*/ 142875 w 583406"/>
              <a:gd name="connsiteY6" fmla="*/ 161925 h 731044"/>
              <a:gd name="connsiteX7" fmla="*/ 109537 w 583406"/>
              <a:gd name="connsiteY7" fmla="*/ 133350 h 731044"/>
              <a:gd name="connsiteX8" fmla="*/ 71437 w 583406"/>
              <a:gd name="connsiteY8" fmla="*/ 104775 h 731044"/>
              <a:gd name="connsiteX9" fmla="*/ 35718 w 583406"/>
              <a:gd name="connsiteY9" fmla="*/ 83344 h 731044"/>
              <a:gd name="connsiteX10" fmla="*/ 19050 w 583406"/>
              <a:gd name="connsiteY10" fmla="*/ 76200 h 731044"/>
              <a:gd name="connsiteX11" fmla="*/ 7143 w 583406"/>
              <a:gd name="connsiteY11" fmla="*/ 61913 h 731044"/>
              <a:gd name="connsiteX12" fmla="*/ 0 w 583406"/>
              <a:gd name="connsiteY12" fmla="*/ 45244 h 731044"/>
              <a:gd name="connsiteX13" fmla="*/ 7143 w 583406"/>
              <a:gd name="connsiteY13" fmla="*/ 23813 h 731044"/>
              <a:gd name="connsiteX14" fmla="*/ 35718 w 583406"/>
              <a:gd name="connsiteY14" fmla="*/ 9525 h 731044"/>
              <a:gd name="connsiteX15" fmla="*/ 61912 w 583406"/>
              <a:gd name="connsiteY15" fmla="*/ 0 h 731044"/>
              <a:gd name="connsiteX16" fmla="*/ 90487 w 583406"/>
              <a:gd name="connsiteY16" fmla="*/ 0 h 731044"/>
              <a:gd name="connsiteX17" fmla="*/ 128587 w 583406"/>
              <a:gd name="connsiteY17" fmla="*/ 7144 h 731044"/>
              <a:gd name="connsiteX18" fmla="*/ 183356 w 583406"/>
              <a:gd name="connsiteY18" fmla="*/ 23813 h 731044"/>
              <a:gd name="connsiteX19" fmla="*/ 252412 w 583406"/>
              <a:gd name="connsiteY19" fmla="*/ 52388 h 731044"/>
              <a:gd name="connsiteX20" fmla="*/ 345281 w 583406"/>
              <a:gd name="connsiteY20" fmla="*/ 95250 h 731044"/>
              <a:gd name="connsiteX21" fmla="*/ 407193 w 583406"/>
              <a:gd name="connsiteY21" fmla="*/ 128588 h 731044"/>
              <a:gd name="connsiteX22" fmla="*/ 461962 w 583406"/>
              <a:gd name="connsiteY22" fmla="*/ 157163 h 731044"/>
              <a:gd name="connsiteX23" fmla="*/ 516731 w 583406"/>
              <a:gd name="connsiteY23" fmla="*/ 192882 h 731044"/>
              <a:gd name="connsiteX24" fmla="*/ 545306 w 583406"/>
              <a:gd name="connsiteY24" fmla="*/ 216694 h 731044"/>
              <a:gd name="connsiteX25" fmla="*/ 564356 w 583406"/>
              <a:gd name="connsiteY25" fmla="*/ 235744 h 731044"/>
              <a:gd name="connsiteX26" fmla="*/ 573881 w 583406"/>
              <a:gd name="connsiteY26" fmla="*/ 254794 h 731044"/>
              <a:gd name="connsiteX27" fmla="*/ 578643 w 583406"/>
              <a:gd name="connsiteY27" fmla="*/ 278607 h 731044"/>
              <a:gd name="connsiteX28" fmla="*/ 583406 w 583406"/>
              <a:gd name="connsiteY28" fmla="*/ 297657 h 731044"/>
              <a:gd name="connsiteX29" fmla="*/ 578643 w 583406"/>
              <a:gd name="connsiteY29" fmla="*/ 319088 h 731044"/>
              <a:gd name="connsiteX30" fmla="*/ 571500 w 583406"/>
              <a:gd name="connsiteY30" fmla="*/ 350044 h 731044"/>
              <a:gd name="connsiteX31" fmla="*/ 559593 w 583406"/>
              <a:gd name="connsiteY31" fmla="*/ 364332 h 731044"/>
              <a:gd name="connsiteX32" fmla="*/ 531018 w 583406"/>
              <a:gd name="connsiteY32" fmla="*/ 411957 h 731044"/>
              <a:gd name="connsiteX33" fmla="*/ 514350 w 583406"/>
              <a:gd name="connsiteY33" fmla="*/ 454819 h 731044"/>
              <a:gd name="connsiteX34" fmla="*/ 509587 w 583406"/>
              <a:gd name="connsiteY34" fmla="*/ 500063 h 731044"/>
              <a:gd name="connsiteX35" fmla="*/ 511968 w 583406"/>
              <a:gd name="connsiteY35" fmla="*/ 619125 h 731044"/>
              <a:gd name="connsiteX36" fmla="*/ 516731 w 583406"/>
              <a:gd name="connsiteY36" fmla="*/ 681038 h 731044"/>
              <a:gd name="connsiteX37" fmla="*/ 507206 w 583406"/>
              <a:gd name="connsiteY37" fmla="*/ 690563 h 731044"/>
              <a:gd name="connsiteX38" fmla="*/ 254793 w 583406"/>
              <a:gd name="connsiteY38" fmla="*/ 731044 h 731044"/>
              <a:gd name="connsiteX39" fmla="*/ 247650 w 583406"/>
              <a:gd name="connsiteY39" fmla="*/ 723900 h 731044"/>
              <a:gd name="connsiteX40" fmla="*/ 245268 w 583406"/>
              <a:gd name="connsiteY40" fmla="*/ 690563 h 731044"/>
              <a:gd name="connsiteX41" fmla="*/ 245268 w 583406"/>
              <a:gd name="connsiteY41" fmla="*/ 502444 h 731044"/>
              <a:gd name="connsiteX0" fmla="*/ 245268 w 578643"/>
              <a:gd name="connsiteY0" fmla="*/ 502444 h 731044"/>
              <a:gd name="connsiteX1" fmla="*/ 242887 w 578643"/>
              <a:gd name="connsiteY1" fmla="*/ 390525 h 731044"/>
              <a:gd name="connsiteX2" fmla="*/ 238125 w 578643"/>
              <a:gd name="connsiteY2" fmla="*/ 347663 h 731044"/>
              <a:gd name="connsiteX3" fmla="*/ 223837 w 578643"/>
              <a:gd name="connsiteY3" fmla="*/ 285750 h 731044"/>
              <a:gd name="connsiteX4" fmla="*/ 204787 w 578643"/>
              <a:gd name="connsiteY4" fmla="*/ 245269 h 731044"/>
              <a:gd name="connsiteX5" fmla="*/ 180975 w 578643"/>
              <a:gd name="connsiteY5" fmla="*/ 202407 h 731044"/>
              <a:gd name="connsiteX6" fmla="*/ 142875 w 578643"/>
              <a:gd name="connsiteY6" fmla="*/ 161925 h 731044"/>
              <a:gd name="connsiteX7" fmla="*/ 109537 w 578643"/>
              <a:gd name="connsiteY7" fmla="*/ 133350 h 731044"/>
              <a:gd name="connsiteX8" fmla="*/ 71437 w 578643"/>
              <a:gd name="connsiteY8" fmla="*/ 104775 h 731044"/>
              <a:gd name="connsiteX9" fmla="*/ 35718 w 578643"/>
              <a:gd name="connsiteY9" fmla="*/ 83344 h 731044"/>
              <a:gd name="connsiteX10" fmla="*/ 19050 w 578643"/>
              <a:gd name="connsiteY10" fmla="*/ 76200 h 731044"/>
              <a:gd name="connsiteX11" fmla="*/ 7143 w 578643"/>
              <a:gd name="connsiteY11" fmla="*/ 61913 h 731044"/>
              <a:gd name="connsiteX12" fmla="*/ 0 w 578643"/>
              <a:gd name="connsiteY12" fmla="*/ 45244 h 731044"/>
              <a:gd name="connsiteX13" fmla="*/ 7143 w 578643"/>
              <a:gd name="connsiteY13" fmla="*/ 23813 h 731044"/>
              <a:gd name="connsiteX14" fmla="*/ 35718 w 578643"/>
              <a:gd name="connsiteY14" fmla="*/ 9525 h 731044"/>
              <a:gd name="connsiteX15" fmla="*/ 61912 w 578643"/>
              <a:gd name="connsiteY15" fmla="*/ 0 h 731044"/>
              <a:gd name="connsiteX16" fmla="*/ 90487 w 578643"/>
              <a:gd name="connsiteY16" fmla="*/ 0 h 731044"/>
              <a:gd name="connsiteX17" fmla="*/ 128587 w 578643"/>
              <a:gd name="connsiteY17" fmla="*/ 7144 h 731044"/>
              <a:gd name="connsiteX18" fmla="*/ 183356 w 578643"/>
              <a:gd name="connsiteY18" fmla="*/ 23813 h 731044"/>
              <a:gd name="connsiteX19" fmla="*/ 252412 w 578643"/>
              <a:gd name="connsiteY19" fmla="*/ 52388 h 731044"/>
              <a:gd name="connsiteX20" fmla="*/ 345281 w 578643"/>
              <a:gd name="connsiteY20" fmla="*/ 95250 h 731044"/>
              <a:gd name="connsiteX21" fmla="*/ 407193 w 578643"/>
              <a:gd name="connsiteY21" fmla="*/ 128588 h 731044"/>
              <a:gd name="connsiteX22" fmla="*/ 461962 w 578643"/>
              <a:gd name="connsiteY22" fmla="*/ 157163 h 731044"/>
              <a:gd name="connsiteX23" fmla="*/ 516731 w 578643"/>
              <a:gd name="connsiteY23" fmla="*/ 192882 h 731044"/>
              <a:gd name="connsiteX24" fmla="*/ 545306 w 578643"/>
              <a:gd name="connsiteY24" fmla="*/ 216694 h 731044"/>
              <a:gd name="connsiteX25" fmla="*/ 564356 w 578643"/>
              <a:gd name="connsiteY25" fmla="*/ 235744 h 731044"/>
              <a:gd name="connsiteX26" fmla="*/ 573881 w 578643"/>
              <a:gd name="connsiteY26" fmla="*/ 254794 h 731044"/>
              <a:gd name="connsiteX27" fmla="*/ 578643 w 578643"/>
              <a:gd name="connsiteY27" fmla="*/ 278607 h 731044"/>
              <a:gd name="connsiteX28" fmla="*/ 578643 w 578643"/>
              <a:gd name="connsiteY28" fmla="*/ 319088 h 731044"/>
              <a:gd name="connsiteX29" fmla="*/ 571500 w 578643"/>
              <a:gd name="connsiteY29" fmla="*/ 350044 h 731044"/>
              <a:gd name="connsiteX30" fmla="*/ 559593 w 578643"/>
              <a:gd name="connsiteY30" fmla="*/ 364332 h 731044"/>
              <a:gd name="connsiteX31" fmla="*/ 531018 w 578643"/>
              <a:gd name="connsiteY31" fmla="*/ 411957 h 731044"/>
              <a:gd name="connsiteX32" fmla="*/ 514350 w 578643"/>
              <a:gd name="connsiteY32" fmla="*/ 454819 h 731044"/>
              <a:gd name="connsiteX33" fmla="*/ 509587 w 578643"/>
              <a:gd name="connsiteY33" fmla="*/ 500063 h 731044"/>
              <a:gd name="connsiteX34" fmla="*/ 511968 w 578643"/>
              <a:gd name="connsiteY34" fmla="*/ 619125 h 731044"/>
              <a:gd name="connsiteX35" fmla="*/ 516731 w 578643"/>
              <a:gd name="connsiteY35" fmla="*/ 681038 h 731044"/>
              <a:gd name="connsiteX36" fmla="*/ 507206 w 578643"/>
              <a:gd name="connsiteY36" fmla="*/ 690563 h 731044"/>
              <a:gd name="connsiteX37" fmla="*/ 254793 w 578643"/>
              <a:gd name="connsiteY37" fmla="*/ 731044 h 731044"/>
              <a:gd name="connsiteX38" fmla="*/ 247650 w 578643"/>
              <a:gd name="connsiteY38" fmla="*/ 723900 h 731044"/>
              <a:gd name="connsiteX39" fmla="*/ 245268 w 578643"/>
              <a:gd name="connsiteY39" fmla="*/ 690563 h 731044"/>
              <a:gd name="connsiteX40" fmla="*/ 245268 w 578643"/>
              <a:gd name="connsiteY40" fmla="*/ 502444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8643" h="731044">
                <a:moveTo>
                  <a:pt x="245268" y="502444"/>
                </a:moveTo>
                <a:cubicBezTo>
                  <a:pt x="244474" y="465138"/>
                  <a:pt x="243681" y="427831"/>
                  <a:pt x="242887" y="390525"/>
                </a:cubicBezTo>
                <a:lnTo>
                  <a:pt x="238125" y="347663"/>
                </a:lnTo>
                <a:lnTo>
                  <a:pt x="223837" y="285750"/>
                </a:lnTo>
                <a:lnTo>
                  <a:pt x="204787" y="245269"/>
                </a:lnTo>
                <a:lnTo>
                  <a:pt x="180975" y="202407"/>
                </a:lnTo>
                <a:lnTo>
                  <a:pt x="142875" y="161925"/>
                </a:lnTo>
                <a:lnTo>
                  <a:pt x="109537" y="133350"/>
                </a:lnTo>
                <a:lnTo>
                  <a:pt x="71437" y="104775"/>
                </a:lnTo>
                <a:lnTo>
                  <a:pt x="35718" y="83344"/>
                </a:lnTo>
                <a:lnTo>
                  <a:pt x="19050" y="76200"/>
                </a:lnTo>
                <a:lnTo>
                  <a:pt x="7143" y="61913"/>
                </a:lnTo>
                <a:lnTo>
                  <a:pt x="0" y="45244"/>
                </a:lnTo>
                <a:lnTo>
                  <a:pt x="7143" y="23813"/>
                </a:lnTo>
                <a:lnTo>
                  <a:pt x="35718" y="9525"/>
                </a:lnTo>
                <a:lnTo>
                  <a:pt x="61912" y="0"/>
                </a:lnTo>
                <a:lnTo>
                  <a:pt x="90487" y="0"/>
                </a:lnTo>
                <a:lnTo>
                  <a:pt x="128587" y="7144"/>
                </a:lnTo>
                <a:lnTo>
                  <a:pt x="183356" y="23813"/>
                </a:lnTo>
                <a:lnTo>
                  <a:pt x="252412" y="52388"/>
                </a:lnTo>
                <a:lnTo>
                  <a:pt x="345281" y="95250"/>
                </a:lnTo>
                <a:lnTo>
                  <a:pt x="407193" y="128588"/>
                </a:lnTo>
                <a:lnTo>
                  <a:pt x="461962" y="157163"/>
                </a:lnTo>
                <a:lnTo>
                  <a:pt x="516731" y="192882"/>
                </a:lnTo>
                <a:lnTo>
                  <a:pt x="545306" y="216694"/>
                </a:lnTo>
                <a:lnTo>
                  <a:pt x="564356" y="235744"/>
                </a:lnTo>
                <a:lnTo>
                  <a:pt x="573881" y="254794"/>
                </a:lnTo>
                <a:lnTo>
                  <a:pt x="578643" y="278607"/>
                </a:lnTo>
                <a:lnTo>
                  <a:pt x="578643" y="319088"/>
                </a:lnTo>
                <a:lnTo>
                  <a:pt x="571500" y="350044"/>
                </a:lnTo>
                <a:lnTo>
                  <a:pt x="559593" y="364332"/>
                </a:lnTo>
                <a:lnTo>
                  <a:pt x="531018" y="411957"/>
                </a:lnTo>
                <a:lnTo>
                  <a:pt x="514350" y="454819"/>
                </a:lnTo>
                <a:lnTo>
                  <a:pt x="509587" y="500063"/>
                </a:lnTo>
                <a:cubicBezTo>
                  <a:pt x="510381" y="539750"/>
                  <a:pt x="511174" y="579438"/>
                  <a:pt x="511968" y="619125"/>
                </a:cubicBezTo>
                <a:lnTo>
                  <a:pt x="516731" y="681038"/>
                </a:lnTo>
                <a:lnTo>
                  <a:pt x="507206" y="690563"/>
                </a:lnTo>
                <a:lnTo>
                  <a:pt x="254793" y="731044"/>
                </a:lnTo>
                <a:lnTo>
                  <a:pt x="247650" y="723900"/>
                </a:lnTo>
                <a:lnTo>
                  <a:pt x="245268" y="690563"/>
                </a:lnTo>
                <a:lnTo>
                  <a:pt x="245268" y="5024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94FEFCE-F921-4C9F-BD43-C47C20E81633}"/>
              </a:ext>
            </a:extLst>
          </p:cNvPr>
          <p:cNvSpPr/>
          <p:nvPr/>
        </p:nvSpPr>
        <p:spPr>
          <a:xfrm>
            <a:off x="4894263" y="2468563"/>
            <a:ext cx="2220912" cy="666750"/>
          </a:xfrm>
          <a:custGeom>
            <a:avLst/>
            <a:gdLst>
              <a:gd name="connsiteX0" fmla="*/ 773906 w 2221706"/>
              <a:gd name="connsiteY0" fmla="*/ 276225 h 666750"/>
              <a:gd name="connsiteX1" fmla="*/ 1343025 w 2221706"/>
              <a:gd name="connsiteY1" fmla="*/ 152400 h 666750"/>
              <a:gd name="connsiteX2" fmla="*/ 1538287 w 2221706"/>
              <a:gd name="connsiteY2" fmla="*/ 107157 h 666750"/>
              <a:gd name="connsiteX3" fmla="*/ 1593056 w 2221706"/>
              <a:gd name="connsiteY3" fmla="*/ 95250 h 666750"/>
              <a:gd name="connsiteX4" fmla="*/ 1619250 w 2221706"/>
              <a:gd name="connsiteY4" fmla="*/ 88107 h 666750"/>
              <a:gd name="connsiteX5" fmla="*/ 1766887 w 2221706"/>
              <a:gd name="connsiteY5" fmla="*/ 23813 h 666750"/>
              <a:gd name="connsiteX6" fmla="*/ 1812131 w 2221706"/>
              <a:gd name="connsiteY6" fmla="*/ 0 h 666750"/>
              <a:gd name="connsiteX7" fmla="*/ 1824037 w 2221706"/>
              <a:gd name="connsiteY7" fmla="*/ 0 h 666750"/>
              <a:gd name="connsiteX8" fmla="*/ 1866900 w 2221706"/>
              <a:gd name="connsiteY8" fmla="*/ 16669 h 666750"/>
              <a:gd name="connsiteX9" fmla="*/ 2093119 w 2221706"/>
              <a:gd name="connsiteY9" fmla="*/ 114300 h 666750"/>
              <a:gd name="connsiteX10" fmla="*/ 2152650 w 2221706"/>
              <a:gd name="connsiteY10" fmla="*/ 145257 h 666750"/>
              <a:gd name="connsiteX11" fmla="*/ 2181225 w 2221706"/>
              <a:gd name="connsiteY11" fmla="*/ 161925 h 666750"/>
              <a:gd name="connsiteX12" fmla="*/ 2197894 w 2221706"/>
              <a:gd name="connsiteY12" fmla="*/ 180975 h 666750"/>
              <a:gd name="connsiteX13" fmla="*/ 2212181 w 2221706"/>
              <a:gd name="connsiteY13" fmla="*/ 202407 h 666750"/>
              <a:gd name="connsiteX14" fmla="*/ 2219325 w 2221706"/>
              <a:gd name="connsiteY14" fmla="*/ 221457 h 666750"/>
              <a:gd name="connsiteX15" fmla="*/ 2221706 w 2221706"/>
              <a:gd name="connsiteY15" fmla="*/ 247650 h 666750"/>
              <a:gd name="connsiteX16" fmla="*/ 2216944 w 2221706"/>
              <a:gd name="connsiteY16" fmla="*/ 266700 h 666750"/>
              <a:gd name="connsiteX17" fmla="*/ 2200275 w 2221706"/>
              <a:gd name="connsiteY17" fmla="*/ 285750 h 666750"/>
              <a:gd name="connsiteX18" fmla="*/ 2169319 w 2221706"/>
              <a:gd name="connsiteY18" fmla="*/ 304800 h 666750"/>
              <a:gd name="connsiteX19" fmla="*/ 2145506 w 2221706"/>
              <a:gd name="connsiteY19" fmla="*/ 311944 h 666750"/>
              <a:gd name="connsiteX20" fmla="*/ 2119312 w 2221706"/>
              <a:gd name="connsiteY20" fmla="*/ 319088 h 666750"/>
              <a:gd name="connsiteX21" fmla="*/ 1728787 w 2221706"/>
              <a:gd name="connsiteY21" fmla="*/ 269082 h 666750"/>
              <a:gd name="connsiteX22" fmla="*/ 1731169 w 2221706"/>
              <a:gd name="connsiteY22" fmla="*/ 261938 h 666750"/>
              <a:gd name="connsiteX23" fmla="*/ 1731169 w 2221706"/>
              <a:gd name="connsiteY23" fmla="*/ 252413 h 666750"/>
              <a:gd name="connsiteX24" fmla="*/ 1724025 w 2221706"/>
              <a:gd name="connsiteY24" fmla="*/ 242888 h 666750"/>
              <a:gd name="connsiteX25" fmla="*/ 1712119 w 2221706"/>
              <a:gd name="connsiteY25" fmla="*/ 235744 h 666750"/>
              <a:gd name="connsiteX26" fmla="*/ 1695450 w 2221706"/>
              <a:gd name="connsiteY26" fmla="*/ 238125 h 666750"/>
              <a:gd name="connsiteX27" fmla="*/ 1671637 w 2221706"/>
              <a:gd name="connsiteY27" fmla="*/ 242888 h 666750"/>
              <a:gd name="connsiteX28" fmla="*/ 1640681 w 2221706"/>
              <a:gd name="connsiteY28" fmla="*/ 252413 h 666750"/>
              <a:gd name="connsiteX29" fmla="*/ 1531144 w 2221706"/>
              <a:gd name="connsiteY29" fmla="*/ 278607 h 666750"/>
              <a:gd name="connsiteX30" fmla="*/ 1412081 w 2221706"/>
              <a:gd name="connsiteY30" fmla="*/ 304800 h 666750"/>
              <a:gd name="connsiteX31" fmla="*/ 1207294 w 2221706"/>
              <a:gd name="connsiteY31" fmla="*/ 359569 h 666750"/>
              <a:gd name="connsiteX32" fmla="*/ 1078706 w 2221706"/>
              <a:gd name="connsiteY32" fmla="*/ 395288 h 666750"/>
              <a:gd name="connsiteX33" fmla="*/ 900112 w 2221706"/>
              <a:gd name="connsiteY33" fmla="*/ 452438 h 666750"/>
              <a:gd name="connsiteX34" fmla="*/ 704850 w 2221706"/>
              <a:gd name="connsiteY34" fmla="*/ 526257 h 666750"/>
              <a:gd name="connsiteX35" fmla="*/ 576262 w 2221706"/>
              <a:gd name="connsiteY35" fmla="*/ 578644 h 666750"/>
              <a:gd name="connsiteX36" fmla="*/ 564356 w 2221706"/>
              <a:gd name="connsiteY36" fmla="*/ 583407 h 666750"/>
              <a:gd name="connsiteX37" fmla="*/ 531019 w 2221706"/>
              <a:gd name="connsiteY37" fmla="*/ 611982 h 666750"/>
              <a:gd name="connsiteX38" fmla="*/ 495300 w 2221706"/>
              <a:gd name="connsiteY38" fmla="*/ 635794 h 666750"/>
              <a:gd name="connsiteX39" fmla="*/ 447675 w 2221706"/>
              <a:gd name="connsiteY39" fmla="*/ 659607 h 666750"/>
              <a:gd name="connsiteX40" fmla="*/ 419100 w 2221706"/>
              <a:gd name="connsiteY40" fmla="*/ 666750 h 666750"/>
              <a:gd name="connsiteX41" fmla="*/ 404812 w 2221706"/>
              <a:gd name="connsiteY41" fmla="*/ 666750 h 666750"/>
              <a:gd name="connsiteX42" fmla="*/ 357187 w 2221706"/>
              <a:gd name="connsiteY42" fmla="*/ 642938 h 666750"/>
              <a:gd name="connsiteX43" fmla="*/ 280987 w 2221706"/>
              <a:gd name="connsiteY43" fmla="*/ 597694 h 666750"/>
              <a:gd name="connsiteX44" fmla="*/ 330994 w 2221706"/>
              <a:gd name="connsiteY44" fmla="*/ 626269 h 666750"/>
              <a:gd name="connsiteX45" fmla="*/ 252412 w 2221706"/>
              <a:gd name="connsiteY45" fmla="*/ 578644 h 666750"/>
              <a:gd name="connsiteX46" fmla="*/ 207169 w 2221706"/>
              <a:gd name="connsiteY46" fmla="*/ 542925 h 666750"/>
              <a:gd name="connsiteX47" fmla="*/ 138112 w 2221706"/>
              <a:gd name="connsiteY47" fmla="*/ 478632 h 666750"/>
              <a:gd name="connsiteX48" fmla="*/ 71437 w 2221706"/>
              <a:gd name="connsiteY48" fmla="*/ 404813 h 666750"/>
              <a:gd name="connsiteX49" fmla="*/ 30956 w 2221706"/>
              <a:gd name="connsiteY49" fmla="*/ 347663 h 666750"/>
              <a:gd name="connsiteX50" fmla="*/ 9525 w 2221706"/>
              <a:gd name="connsiteY50" fmla="*/ 309563 h 666750"/>
              <a:gd name="connsiteX51" fmla="*/ 0 w 2221706"/>
              <a:gd name="connsiteY51" fmla="*/ 288132 h 666750"/>
              <a:gd name="connsiteX52" fmla="*/ 0 w 2221706"/>
              <a:gd name="connsiteY52" fmla="*/ 276225 h 666750"/>
              <a:gd name="connsiteX53" fmla="*/ 4762 w 2221706"/>
              <a:gd name="connsiteY53" fmla="*/ 261938 h 666750"/>
              <a:gd name="connsiteX54" fmla="*/ 19050 w 2221706"/>
              <a:gd name="connsiteY54" fmla="*/ 257175 h 666750"/>
              <a:gd name="connsiteX55" fmla="*/ 33337 w 2221706"/>
              <a:gd name="connsiteY55" fmla="*/ 259557 h 666750"/>
              <a:gd name="connsiteX56" fmla="*/ 52387 w 2221706"/>
              <a:gd name="connsiteY56" fmla="*/ 266700 h 666750"/>
              <a:gd name="connsiteX57" fmla="*/ 66675 w 2221706"/>
              <a:gd name="connsiteY57" fmla="*/ 280988 h 666750"/>
              <a:gd name="connsiteX58" fmla="*/ 88106 w 2221706"/>
              <a:gd name="connsiteY58" fmla="*/ 304800 h 666750"/>
              <a:gd name="connsiteX59" fmla="*/ 116681 w 2221706"/>
              <a:gd name="connsiteY59" fmla="*/ 328613 h 666750"/>
              <a:gd name="connsiteX60" fmla="*/ 154781 w 2221706"/>
              <a:gd name="connsiteY60" fmla="*/ 354807 h 666750"/>
              <a:gd name="connsiteX61" fmla="*/ 197644 w 2221706"/>
              <a:gd name="connsiteY61" fmla="*/ 371475 h 666750"/>
              <a:gd name="connsiteX62" fmla="*/ 238125 w 2221706"/>
              <a:gd name="connsiteY62" fmla="*/ 381000 h 666750"/>
              <a:gd name="connsiteX63" fmla="*/ 288131 w 2221706"/>
              <a:gd name="connsiteY63" fmla="*/ 383382 h 666750"/>
              <a:gd name="connsiteX64" fmla="*/ 333375 w 2221706"/>
              <a:gd name="connsiteY64" fmla="*/ 378619 h 666750"/>
              <a:gd name="connsiteX65" fmla="*/ 404812 w 2221706"/>
              <a:gd name="connsiteY65" fmla="*/ 361950 h 666750"/>
              <a:gd name="connsiteX66" fmla="*/ 561975 w 2221706"/>
              <a:gd name="connsiteY66" fmla="*/ 328613 h 666750"/>
              <a:gd name="connsiteX67" fmla="*/ 773906 w 2221706"/>
              <a:gd name="connsiteY67" fmla="*/ 276225 h 666750"/>
              <a:gd name="connsiteX0" fmla="*/ 773906 w 2221706"/>
              <a:gd name="connsiteY0" fmla="*/ 276225 h 666750"/>
              <a:gd name="connsiteX1" fmla="*/ 1343025 w 2221706"/>
              <a:gd name="connsiteY1" fmla="*/ 152400 h 666750"/>
              <a:gd name="connsiteX2" fmla="*/ 1538287 w 2221706"/>
              <a:gd name="connsiteY2" fmla="*/ 107157 h 666750"/>
              <a:gd name="connsiteX3" fmla="*/ 1593056 w 2221706"/>
              <a:gd name="connsiteY3" fmla="*/ 95250 h 666750"/>
              <a:gd name="connsiteX4" fmla="*/ 1619250 w 2221706"/>
              <a:gd name="connsiteY4" fmla="*/ 88107 h 666750"/>
              <a:gd name="connsiteX5" fmla="*/ 1766887 w 2221706"/>
              <a:gd name="connsiteY5" fmla="*/ 23813 h 666750"/>
              <a:gd name="connsiteX6" fmla="*/ 1812131 w 2221706"/>
              <a:gd name="connsiteY6" fmla="*/ 0 h 666750"/>
              <a:gd name="connsiteX7" fmla="*/ 1824037 w 2221706"/>
              <a:gd name="connsiteY7" fmla="*/ 0 h 666750"/>
              <a:gd name="connsiteX8" fmla="*/ 1866900 w 2221706"/>
              <a:gd name="connsiteY8" fmla="*/ 16669 h 666750"/>
              <a:gd name="connsiteX9" fmla="*/ 2093119 w 2221706"/>
              <a:gd name="connsiteY9" fmla="*/ 114300 h 666750"/>
              <a:gd name="connsiteX10" fmla="*/ 2152650 w 2221706"/>
              <a:gd name="connsiteY10" fmla="*/ 145257 h 666750"/>
              <a:gd name="connsiteX11" fmla="*/ 2181225 w 2221706"/>
              <a:gd name="connsiteY11" fmla="*/ 161925 h 666750"/>
              <a:gd name="connsiteX12" fmla="*/ 2197894 w 2221706"/>
              <a:gd name="connsiteY12" fmla="*/ 180975 h 666750"/>
              <a:gd name="connsiteX13" fmla="*/ 2212181 w 2221706"/>
              <a:gd name="connsiteY13" fmla="*/ 202407 h 666750"/>
              <a:gd name="connsiteX14" fmla="*/ 2219325 w 2221706"/>
              <a:gd name="connsiteY14" fmla="*/ 221457 h 666750"/>
              <a:gd name="connsiteX15" fmla="*/ 2221706 w 2221706"/>
              <a:gd name="connsiteY15" fmla="*/ 247650 h 666750"/>
              <a:gd name="connsiteX16" fmla="*/ 2216944 w 2221706"/>
              <a:gd name="connsiteY16" fmla="*/ 266700 h 666750"/>
              <a:gd name="connsiteX17" fmla="*/ 2200275 w 2221706"/>
              <a:gd name="connsiteY17" fmla="*/ 285750 h 666750"/>
              <a:gd name="connsiteX18" fmla="*/ 2169319 w 2221706"/>
              <a:gd name="connsiteY18" fmla="*/ 304800 h 666750"/>
              <a:gd name="connsiteX19" fmla="*/ 2145506 w 2221706"/>
              <a:gd name="connsiteY19" fmla="*/ 311944 h 666750"/>
              <a:gd name="connsiteX20" fmla="*/ 2119312 w 2221706"/>
              <a:gd name="connsiteY20" fmla="*/ 319088 h 666750"/>
              <a:gd name="connsiteX21" fmla="*/ 1728787 w 2221706"/>
              <a:gd name="connsiteY21" fmla="*/ 269082 h 666750"/>
              <a:gd name="connsiteX22" fmla="*/ 1731169 w 2221706"/>
              <a:gd name="connsiteY22" fmla="*/ 261938 h 666750"/>
              <a:gd name="connsiteX23" fmla="*/ 1731169 w 2221706"/>
              <a:gd name="connsiteY23" fmla="*/ 252413 h 666750"/>
              <a:gd name="connsiteX24" fmla="*/ 1724025 w 2221706"/>
              <a:gd name="connsiteY24" fmla="*/ 242888 h 666750"/>
              <a:gd name="connsiteX25" fmla="*/ 1712119 w 2221706"/>
              <a:gd name="connsiteY25" fmla="*/ 235744 h 666750"/>
              <a:gd name="connsiteX26" fmla="*/ 1695450 w 2221706"/>
              <a:gd name="connsiteY26" fmla="*/ 238125 h 666750"/>
              <a:gd name="connsiteX27" fmla="*/ 1671637 w 2221706"/>
              <a:gd name="connsiteY27" fmla="*/ 242888 h 666750"/>
              <a:gd name="connsiteX28" fmla="*/ 1640681 w 2221706"/>
              <a:gd name="connsiteY28" fmla="*/ 252413 h 666750"/>
              <a:gd name="connsiteX29" fmla="*/ 1531144 w 2221706"/>
              <a:gd name="connsiteY29" fmla="*/ 278607 h 666750"/>
              <a:gd name="connsiteX30" fmla="*/ 1412081 w 2221706"/>
              <a:gd name="connsiteY30" fmla="*/ 304800 h 666750"/>
              <a:gd name="connsiteX31" fmla="*/ 1207294 w 2221706"/>
              <a:gd name="connsiteY31" fmla="*/ 359569 h 666750"/>
              <a:gd name="connsiteX32" fmla="*/ 1078706 w 2221706"/>
              <a:gd name="connsiteY32" fmla="*/ 395288 h 666750"/>
              <a:gd name="connsiteX33" fmla="*/ 900112 w 2221706"/>
              <a:gd name="connsiteY33" fmla="*/ 452438 h 666750"/>
              <a:gd name="connsiteX34" fmla="*/ 704850 w 2221706"/>
              <a:gd name="connsiteY34" fmla="*/ 526257 h 666750"/>
              <a:gd name="connsiteX35" fmla="*/ 576262 w 2221706"/>
              <a:gd name="connsiteY35" fmla="*/ 578644 h 666750"/>
              <a:gd name="connsiteX36" fmla="*/ 564356 w 2221706"/>
              <a:gd name="connsiteY36" fmla="*/ 583407 h 666750"/>
              <a:gd name="connsiteX37" fmla="*/ 531019 w 2221706"/>
              <a:gd name="connsiteY37" fmla="*/ 611982 h 666750"/>
              <a:gd name="connsiteX38" fmla="*/ 495300 w 2221706"/>
              <a:gd name="connsiteY38" fmla="*/ 635794 h 666750"/>
              <a:gd name="connsiteX39" fmla="*/ 447675 w 2221706"/>
              <a:gd name="connsiteY39" fmla="*/ 659607 h 666750"/>
              <a:gd name="connsiteX40" fmla="*/ 419100 w 2221706"/>
              <a:gd name="connsiteY40" fmla="*/ 666750 h 666750"/>
              <a:gd name="connsiteX41" fmla="*/ 404812 w 2221706"/>
              <a:gd name="connsiteY41" fmla="*/ 666750 h 666750"/>
              <a:gd name="connsiteX42" fmla="*/ 357187 w 2221706"/>
              <a:gd name="connsiteY42" fmla="*/ 642938 h 666750"/>
              <a:gd name="connsiteX43" fmla="*/ 330994 w 2221706"/>
              <a:gd name="connsiteY43" fmla="*/ 626269 h 666750"/>
              <a:gd name="connsiteX44" fmla="*/ 252412 w 2221706"/>
              <a:gd name="connsiteY44" fmla="*/ 578644 h 666750"/>
              <a:gd name="connsiteX45" fmla="*/ 207169 w 2221706"/>
              <a:gd name="connsiteY45" fmla="*/ 542925 h 666750"/>
              <a:gd name="connsiteX46" fmla="*/ 138112 w 2221706"/>
              <a:gd name="connsiteY46" fmla="*/ 478632 h 666750"/>
              <a:gd name="connsiteX47" fmla="*/ 71437 w 2221706"/>
              <a:gd name="connsiteY47" fmla="*/ 404813 h 666750"/>
              <a:gd name="connsiteX48" fmla="*/ 30956 w 2221706"/>
              <a:gd name="connsiteY48" fmla="*/ 347663 h 666750"/>
              <a:gd name="connsiteX49" fmla="*/ 9525 w 2221706"/>
              <a:gd name="connsiteY49" fmla="*/ 309563 h 666750"/>
              <a:gd name="connsiteX50" fmla="*/ 0 w 2221706"/>
              <a:gd name="connsiteY50" fmla="*/ 288132 h 666750"/>
              <a:gd name="connsiteX51" fmla="*/ 0 w 2221706"/>
              <a:gd name="connsiteY51" fmla="*/ 276225 h 666750"/>
              <a:gd name="connsiteX52" fmla="*/ 4762 w 2221706"/>
              <a:gd name="connsiteY52" fmla="*/ 261938 h 666750"/>
              <a:gd name="connsiteX53" fmla="*/ 19050 w 2221706"/>
              <a:gd name="connsiteY53" fmla="*/ 257175 h 666750"/>
              <a:gd name="connsiteX54" fmla="*/ 33337 w 2221706"/>
              <a:gd name="connsiteY54" fmla="*/ 259557 h 666750"/>
              <a:gd name="connsiteX55" fmla="*/ 52387 w 2221706"/>
              <a:gd name="connsiteY55" fmla="*/ 266700 h 666750"/>
              <a:gd name="connsiteX56" fmla="*/ 66675 w 2221706"/>
              <a:gd name="connsiteY56" fmla="*/ 280988 h 666750"/>
              <a:gd name="connsiteX57" fmla="*/ 88106 w 2221706"/>
              <a:gd name="connsiteY57" fmla="*/ 304800 h 666750"/>
              <a:gd name="connsiteX58" fmla="*/ 116681 w 2221706"/>
              <a:gd name="connsiteY58" fmla="*/ 328613 h 666750"/>
              <a:gd name="connsiteX59" fmla="*/ 154781 w 2221706"/>
              <a:gd name="connsiteY59" fmla="*/ 354807 h 666750"/>
              <a:gd name="connsiteX60" fmla="*/ 197644 w 2221706"/>
              <a:gd name="connsiteY60" fmla="*/ 371475 h 666750"/>
              <a:gd name="connsiteX61" fmla="*/ 238125 w 2221706"/>
              <a:gd name="connsiteY61" fmla="*/ 381000 h 666750"/>
              <a:gd name="connsiteX62" fmla="*/ 288131 w 2221706"/>
              <a:gd name="connsiteY62" fmla="*/ 383382 h 666750"/>
              <a:gd name="connsiteX63" fmla="*/ 333375 w 2221706"/>
              <a:gd name="connsiteY63" fmla="*/ 378619 h 666750"/>
              <a:gd name="connsiteX64" fmla="*/ 404812 w 2221706"/>
              <a:gd name="connsiteY64" fmla="*/ 361950 h 666750"/>
              <a:gd name="connsiteX65" fmla="*/ 561975 w 2221706"/>
              <a:gd name="connsiteY65" fmla="*/ 328613 h 666750"/>
              <a:gd name="connsiteX66" fmla="*/ 773906 w 2221706"/>
              <a:gd name="connsiteY66" fmla="*/ 27622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221706" h="666750">
                <a:moveTo>
                  <a:pt x="773906" y="276225"/>
                </a:moveTo>
                <a:lnTo>
                  <a:pt x="1343025" y="152400"/>
                </a:lnTo>
                <a:lnTo>
                  <a:pt x="1538287" y="107157"/>
                </a:lnTo>
                <a:lnTo>
                  <a:pt x="1593056" y="95250"/>
                </a:lnTo>
                <a:lnTo>
                  <a:pt x="1619250" y="88107"/>
                </a:lnTo>
                <a:lnTo>
                  <a:pt x="1766887" y="23813"/>
                </a:lnTo>
                <a:lnTo>
                  <a:pt x="1812131" y="0"/>
                </a:lnTo>
                <a:lnTo>
                  <a:pt x="1824037" y="0"/>
                </a:lnTo>
                <a:lnTo>
                  <a:pt x="1866900" y="16669"/>
                </a:lnTo>
                <a:lnTo>
                  <a:pt x="2093119" y="114300"/>
                </a:lnTo>
                <a:lnTo>
                  <a:pt x="2152650" y="145257"/>
                </a:lnTo>
                <a:lnTo>
                  <a:pt x="2181225" y="161925"/>
                </a:lnTo>
                <a:lnTo>
                  <a:pt x="2197894" y="180975"/>
                </a:lnTo>
                <a:lnTo>
                  <a:pt x="2212181" y="202407"/>
                </a:lnTo>
                <a:lnTo>
                  <a:pt x="2219325" y="221457"/>
                </a:lnTo>
                <a:lnTo>
                  <a:pt x="2221706" y="247650"/>
                </a:lnTo>
                <a:lnTo>
                  <a:pt x="2216944" y="266700"/>
                </a:lnTo>
                <a:lnTo>
                  <a:pt x="2200275" y="285750"/>
                </a:lnTo>
                <a:lnTo>
                  <a:pt x="2169319" y="304800"/>
                </a:lnTo>
                <a:lnTo>
                  <a:pt x="2145506" y="311944"/>
                </a:lnTo>
                <a:lnTo>
                  <a:pt x="2119312" y="319088"/>
                </a:lnTo>
                <a:lnTo>
                  <a:pt x="1728787" y="269082"/>
                </a:lnTo>
                <a:lnTo>
                  <a:pt x="1731169" y="261938"/>
                </a:lnTo>
                <a:lnTo>
                  <a:pt x="1731169" y="252413"/>
                </a:lnTo>
                <a:lnTo>
                  <a:pt x="1724025" y="242888"/>
                </a:lnTo>
                <a:lnTo>
                  <a:pt x="1712119" y="235744"/>
                </a:lnTo>
                <a:lnTo>
                  <a:pt x="1695450" y="238125"/>
                </a:lnTo>
                <a:lnTo>
                  <a:pt x="1671637" y="242888"/>
                </a:lnTo>
                <a:lnTo>
                  <a:pt x="1640681" y="252413"/>
                </a:lnTo>
                <a:lnTo>
                  <a:pt x="1531144" y="278607"/>
                </a:lnTo>
                <a:lnTo>
                  <a:pt x="1412081" y="304800"/>
                </a:lnTo>
                <a:lnTo>
                  <a:pt x="1207294" y="359569"/>
                </a:lnTo>
                <a:lnTo>
                  <a:pt x="1078706" y="395288"/>
                </a:lnTo>
                <a:lnTo>
                  <a:pt x="900112" y="452438"/>
                </a:lnTo>
                <a:lnTo>
                  <a:pt x="704850" y="526257"/>
                </a:lnTo>
                <a:lnTo>
                  <a:pt x="576262" y="578644"/>
                </a:lnTo>
                <a:lnTo>
                  <a:pt x="564356" y="583407"/>
                </a:lnTo>
                <a:lnTo>
                  <a:pt x="531019" y="611982"/>
                </a:lnTo>
                <a:lnTo>
                  <a:pt x="495300" y="635794"/>
                </a:lnTo>
                <a:lnTo>
                  <a:pt x="447675" y="659607"/>
                </a:lnTo>
                <a:lnTo>
                  <a:pt x="419100" y="666750"/>
                </a:lnTo>
                <a:lnTo>
                  <a:pt x="404812" y="666750"/>
                </a:lnTo>
                <a:lnTo>
                  <a:pt x="357187" y="642938"/>
                </a:lnTo>
                <a:cubicBezTo>
                  <a:pt x="344884" y="636191"/>
                  <a:pt x="348456" y="636985"/>
                  <a:pt x="330994" y="626269"/>
                </a:cubicBezTo>
                <a:lnTo>
                  <a:pt x="252412" y="578644"/>
                </a:lnTo>
                <a:lnTo>
                  <a:pt x="207169" y="542925"/>
                </a:lnTo>
                <a:lnTo>
                  <a:pt x="138112" y="478632"/>
                </a:lnTo>
                <a:lnTo>
                  <a:pt x="71437" y="404813"/>
                </a:lnTo>
                <a:lnTo>
                  <a:pt x="30956" y="347663"/>
                </a:lnTo>
                <a:lnTo>
                  <a:pt x="9525" y="309563"/>
                </a:lnTo>
                <a:lnTo>
                  <a:pt x="0" y="288132"/>
                </a:lnTo>
                <a:lnTo>
                  <a:pt x="0" y="276225"/>
                </a:lnTo>
                <a:lnTo>
                  <a:pt x="4762" y="261938"/>
                </a:lnTo>
                <a:lnTo>
                  <a:pt x="19050" y="257175"/>
                </a:lnTo>
                <a:lnTo>
                  <a:pt x="33337" y="259557"/>
                </a:lnTo>
                <a:lnTo>
                  <a:pt x="52387" y="266700"/>
                </a:lnTo>
                <a:lnTo>
                  <a:pt x="66675" y="280988"/>
                </a:lnTo>
                <a:lnTo>
                  <a:pt x="88106" y="304800"/>
                </a:lnTo>
                <a:lnTo>
                  <a:pt x="116681" y="328613"/>
                </a:lnTo>
                <a:lnTo>
                  <a:pt x="154781" y="354807"/>
                </a:lnTo>
                <a:lnTo>
                  <a:pt x="197644" y="371475"/>
                </a:lnTo>
                <a:lnTo>
                  <a:pt x="238125" y="381000"/>
                </a:lnTo>
                <a:lnTo>
                  <a:pt x="288131" y="383382"/>
                </a:lnTo>
                <a:lnTo>
                  <a:pt x="333375" y="378619"/>
                </a:lnTo>
                <a:lnTo>
                  <a:pt x="404812" y="361950"/>
                </a:lnTo>
                <a:lnTo>
                  <a:pt x="561975" y="328613"/>
                </a:lnTo>
                <a:cubicBezTo>
                  <a:pt x="633371" y="311767"/>
                  <a:pt x="702931" y="278607"/>
                  <a:pt x="773906" y="276225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BD69A35-C314-4D6F-BAC9-93972B4EFE10}"/>
              </a:ext>
            </a:extLst>
          </p:cNvPr>
          <p:cNvSpPr/>
          <p:nvPr/>
        </p:nvSpPr>
        <p:spPr>
          <a:xfrm rot="19800000">
            <a:off x="4727576" y="1289051"/>
            <a:ext cx="3236913" cy="1920875"/>
          </a:xfrm>
          <a:custGeom>
            <a:avLst/>
            <a:gdLst>
              <a:gd name="connsiteX0" fmla="*/ 1164594 w 3237631"/>
              <a:gd name="connsiteY0" fmla="*/ 509324 h 1921134"/>
              <a:gd name="connsiteX1" fmla="*/ 1337347 w 3237631"/>
              <a:gd name="connsiteY1" fmla="*/ 574851 h 1921134"/>
              <a:gd name="connsiteX2" fmla="*/ 1682853 w 3237631"/>
              <a:gd name="connsiteY2" fmla="*/ 705905 h 1921134"/>
              <a:gd name="connsiteX3" fmla="*/ 1965811 w 3237631"/>
              <a:gd name="connsiteY3" fmla="*/ 833981 h 1921134"/>
              <a:gd name="connsiteX4" fmla="*/ 2308339 w 3237631"/>
              <a:gd name="connsiteY4" fmla="*/ 982906 h 1921134"/>
              <a:gd name="connsiteX5" fmla="*/ 2635974 w 3237631"/>
              <a:gd name="connsiteY5" fmla="*/ 1128852 h 1921134"/>
              <a:gd name="connsiteX6" fmla="*/ 2695544 w 3237631"/>
              <a:gd name="connsiteY6" fmla="*/ 1155659 h 1921134"/>
              <a:gd name="connsiteX7" fmla="*/ 2755114 w 3237631"/>
              <a:gd name="connsiteY7" fmla="*/ 1182466 h 1921134"/>
              <a:gd name="connsiteX8" fmla="*/ 2799791 w 3237631"/>
              <a:gd name="connsiteY8" fmla="*/ 1197358 h 1921134"/>
              <a:gd name="connsiteX9" fmla="*/ 2871275 w 3237631"/>
              <a:gd name="connsiteY9" fmla="*/ 1218208 h 1921134"/>
              <a:gd name="connsiteX10" fmla="*/ 2954673 w 3237631"/>
              <a:gd name="connsiteY10" fmla="*/ 1239057 h 1921134"/>
              <a:gd name="connsiteX11" fmla="*/ 3002329 w 3237631"/>
              <a:gd name="connsiteY11" fmla="*/ 1247993 h 1921134"/>
              <a:gd name="connsiteX12" fmla="*/ 3044028 w 3237631"/>
              <a:gd name="connsiteY12" fmla="*/ 1250971 h 1921134"/>
              <a:gd name="connsiteX13" fmla="*/ 3061899 w 3237631"/>
              <a:gd name="connsiteY13" fmla="*/ 1250971 h 1921134"/>
              <a:gd name="connsiteX14" fmla="*/ 3070835 w 3237631"/>
              <a:gd name="connsiteY14" fmla="*/ 1259907 h 1921134"/>
              <a:gd name="connsiteX15" fmla="*/ 3085727 w 3237631"/>
              <a:gd name="connsiteY15" fmla="*/ 1289692 h 1921134"/>
              <a:gd name="connsiteX16" fmla="*/ 3121469 w 3237631"/>
              <a:gd name="connsiteY16" fmla="*/ 1370111 h 1921134"/>
              <a:gd name="connsiteX17" fmla="*/ 3148276 w 3237631"/>
              <a:gd name="connsiteY17" fmla="*/ 1438617 h 1921134"/>
              <a:gd name="connsiteX18" fmla="*/ 3169125 w 3237631"/>
              <a:gd name="connsiteY18" fmla="*/ 1501165 h 1921134"/>
              <a:gd name="connsiteX19" fmla="*/ 3195932 w 3237631"/>
              <a:gd name="connsiteY19" fmla="*/ 1611370 h 1921134"/>
              <a:gd name="connsiteX20" fmla="*/ 3207846 w 3237631"/>
              <a:gd name="connsiteY20" fmla="*/ 1673918 h 1921134"/>
              <a:gd name="connsiteX21" fmla="*/ 3222739 w 3237631"/>
              <a:gd name="connsiteY21" fmla="*/ 1748381 h 1921134"/>
              <a:gd name="connsiteX22" fmla="*/ 3228696 w 3237631"/>
              <a:gd name="connsiteY22" fmla="*/ 1801994 h 1921134"/>
              <a:gd name="connsiteX23" fmla="*/ 3237631 w 3237631"/>
              <a:gd name="connsiteY23" fmla="*/ 1852628 h 1921134"/>
              <a:gd name="connsiteX24" fmla="*/ 3237631 w 3237631"/>
              <a:gd name="connsiteY24" fmla="*/ 1894327 h 1921134"/>
              <a:gd name="connsiteX25" fmla="*/ 3225717 w 3237631"/>
              <a:gd name="connsiteY25" fmla="*/ 1906241 h 1921134"/>
              <a:gd name="connsiteX26" fmla="*/ 3210825 w 3237631"/>
              <a:gd name="connsiteY26" fmla="*/ 1918155 h 1921134"/>
              <a:gd name="connsiteX27" fmla="*/ 3195932 w 3237631"/>
              <a:gd name="connsiteY27" fmla="*/ 1921134 h 1921134"/>
              <a:gd name="connsiteX28" fmla="*/ 3169125 w 3237631"/>
              <a:gd name="connsiteY28" fmla="*/ 1921134 h 1921134"/>
              <a:gd name="connsiteX29" fmla="*/ 3136362 w 3237631"/>
              <a:gd name="connsiteY29" fmla="*/ 1909220 h 1921134"/>
              <a:gd name="connsiteX30" fmla="*/ 2877232 w 3237631"/>
              <a:gd name="connsiteY30" fmla="*/ 1501165 h 1921134"/>
              <a:gd name="connsiteX31" fmla="*/ 2883189 w 3237631"/>
              <a:gd name="connsiteY31" fmla="*/ 1492230 h 1921134"/>
              <a:gd name="connsiteX32" fmla="*/ 2886168 w 3237631"/>
              <a:gd name="connsiteY32" fmla="*/ 1477337 h 1921134"/>
              <a:gd name="connsiteX33" fmla="*/ 2886168 w 3237631"/>
              <a:gd name="connsiteY33" fmla="*/ 1465423 h 1921134"/>
              <a:gd name="connsiteX34" fmla="*/ 2871275 w 3237631"/>
              <a:gd name="connsiteY34" fmla="*/ 1447552 h 1921134"/>
              <a:gd name="connsiteX35" fmla="*/ 2826598 w 3237631"/>
              <a:gd name="connsiteY35" fmla="*/ 1426703 h 1921134"/>
              <a:gd name="connsiteX36" fmla="*/ 2594275 w 3237631"/>
              <a:gd name="connsiteY36" fmla="*/ 1310541 h 1921134"/>
              <a:gd name="connsiteX37" fmla="*/ 2275575 w 3237631"/>
              <a:gd name="connsiteY37" fmla="*/ 1158637 h 1921134"/>
              <a:gd name="connsiteX38" fmla="*/ 2037295 w 3237631"/>
              <a:gd name="connsiteY38" fmla="*/ 1048433 h 1921134"/>
              <a:gd name="connsiteX39" fmla="*/ 1599455 w 3237631"/>
              <a:gd name="connsiteY39" fmla="*/ 848873 h 1921134"/>
              <a:gd name="connsiteX40" fmla="*/ 1221185 w 3237631"/>
              <a:gd name="connsiteY40" fmla="*/ 691013 h 1921134"/>
              <a:gd name="connsiteX41" fmla="*/ 848873 w 3237631"/>
              <a:gd name="connsiteY41" fmla="*/ 542088 h 1921134"/>
              <a:gd name="connsiteX42" fmla="*/ 714840 w 3237631"/>
              <a:gd name="connsiteY42" fmla="*/ 485496 h 1921134"/>
              <a:gd name="connsiteX43" fmla="*/ 640378 w 3237631"/>
              <a:gd name="connsiteY43" fmla="*/ 464647 h 1921134"/>
              <a:gd name="connsiteX44" fmla="*/ 458689 w 3237631"/>
              <a:gd name="connsiteY44" fmla="*/ 408055 h 1921134"/>
              <a:gd name="connsiteX45" fmla="*/ 336570 w 3237631"/>
              <a:gd name="connsiteY45" fmla="*/ 375292 h 1921134"/>
              <a:gd name="connsiteX46" fmla="*/ 265086 w 3237631"/>
              <a:gd name="connsiteY46" fmla="*/ 354442 h 1921134"/>
              <a:gd name="connsiteX47" fmla="*/ 208495 w 3237631"/>
              <a:gd name="connsiteY47" fmla="*/ 324657 h 1921134"/>
              <a:gd name="connsiteX48" fmla="*/ 110204 w 3237631"/>
              <a:gd name="connsiteY48" fmla="*/ 253173 h 1921134"/>
              <a:gd name="connsiteX49" fmla="*/ 44677 w 3237631"/>
              <a:gd name="connsiteY49" fmla="*/ 190624 h 1921134"/>
              <a:gd name="connsiteX50" fmla="*/ 5957 w 3237631"/>
              <a:gd name="connsiteY50" fmla="*/ 151904 h 1921134"/>
              <a:gd name="connsiteX51" fmla="*/ 0 w 3237631"/>
              <a:gd name="connsiteY51" fmla="*/ 137011 h 1921134"/>
              <a:gd name="connsiteX52" fmla="*/ 62548 w 3237631"/>
              <a:gd name="connsiteY52" fmla="*/ 0 h 1921134"/>
              <a:gd name="connsiteX53" fmla="*/ 128075 w 3237631"/>
              <a:gd name="connsiteY53" fmla="*/ 47656 h 1921134"/>
              <a:gd name="connsiteX54" fmla="*/ 220409 w 3237631"/>
              <a:gd name="connsiteY54" fmla="*/ 98291 h 1921134"/>
              <a:gd name="connsiteX55" fmla="*/ 467625 w 3237631"/>
              <a:gd name="connsiteY55" fmla="*/ 223388 h 1921134"/>
              <a:gd name="connsiteX56" fmla="*/ 655270 w 3237631"/>
              <a:gd name="connsiteY56" fmla="*/ 306786 h 1921134"/>
              <a:gd name="connsiteX57" fmla="*/ 831002 w 3237631"/>
              <a:gd name="connsiteY57" fmla="*/ 381249 h 1921134"/>
              <a:gd name="connsiteX58" fmla="*/ 1164594 w 3237631"/>
              <a:gd name="connsiteY58" fmla="*/ 509324 h 19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237631" h="1921134">
                <a:moveTo>
                  <a:pt x="1164594" y="509324"/>
                </a:moveTo>
                <a:lnTo>
                  <a:pt x="1337347" y="574851"/>
                </a:lnTo>
                <a:lnTo>
                  <a:pt x="1682853" y="705905"/>
                </a:lnTo>
                <a:lnTo>
                  <a:pt x="1965811" y="833981"/>
                </a:lnTo>
                <a:lnTo>
                  <a:pt x="2308339" y="982906"/>
                </a:lnTo>
                <a:lnTo>
                  <a:pt x="2635974" y="1128852"/>
                </a:lnTo>
                <a:lnTo>
                  <a:pt x="2695544" y="1155659"/>
                </a:lnTo>
                <a:lnTo>
                  <a:pt x="2755114" y="1182466"/>
                </a:lnTo>
                <a:lnTo>
                  <a:pt x="2799791" y="1197358"/>
                </a:lnTo>
                <a:lnTo>
                  <a:pt x="2871275" y="1218208"/>
                </a:lnTo>
                <a:lnTo>
                  <a:pt x="2954673" y="1239057"/>
                </a:lnTo>
                <a:lnTo>
                  <a:pt x="3002329" y="1247993"/>
                </a:lnTo>
                <a:lnTo>
                  <a:pt x="3044028" y="1250971"/>
                </a:lnTo>
                <a:lnTo>
                  <a:pt x="3061899" y="1250971"/>
                </a:lnTo>
                <a:lnTo>
                  <a:pt x="3070835" y="1259907"/>
                </a:lnTo>
                <a:lnTo>
                  <a:pt x="3085727" y="1289692"/>
                </a:lnTo>
                <a:lnTo>
                  <a:pt x="3121469" y="1370111"/>
                </a:lnTo>
                <a:lnTo>
                  <a:pt x="3148276" y="1438617"/>
                </a:lnTo>
                <a:lnTo>
                  <a:pt x="3169125" y="1501165"/>
                </a:lnTo>
                <a:lnTo>
                  <a:pt x="3195932" y="1611370"/>
                </a:lnTo>
                <a:lnTo>
                  <a:pt x="3207846" y="1673918"/>
                </a:lnTo>
                <a:lnTo>
                  <a:pt x="3222739" y="1748381"/>
                </a:lnTo>
                <a:lnTo>
                  <a:pt x="3228696" y="1801994"/>
                </a:lnTo>
                <a:lnTo>
                  <a:pt x="3237631" y="1852628"/>
                </a:lnTo>
                <a:lnTo>
                  <a:pt x="3237631" y="1894327"/>
                </a:lnTo>
                <a:lnTo>
                  <a:pt x="3225717" y="1906241"/>
                </a:lnTo>
                <a:lnTo>
                  <a:pt x="3210825" y="1918155"/>
                </a:lnTo>
                <a:lnTo>
                  <a:pt x="3195932" y="1921134"/>
                </a:lnTo>
                <a:lnTo>
                  <a:pt x="3169125" y="1921134"/>
                </a:lnTo>
                <a:lnTo>
                  <a:pt x="3136362" y="1909220"/>
                </a:lnTo>
                <a:lnTo>
                  <a:pt x="2877232" y="1501165"/>
                </a:lnTo>
                <a:lnTo>
                  <a:pt x="2883189" y="1492230"/>
                </a:lnTo>
                <a:lnTo>
                  <a:pt x="2886168" y="1477337"/>
                </a:lnTo>
                <a:lnTo>
                  <a:pt x="2886168" y="1465423"/>
                </a:lnTo>
                <a:lnTo>
                  <a:pt x="2871275" y="1447552"/>
                </a:lnTo>
                <a:lnTo>
                  <a:pt x="2826598" y="1426703"/>
                </a:lnTo>
                <a:lnTo>
                  <a:pt x="2594275" y="1310541"/>
                </a:lnTo>
                <a:lnTo>
                  <a:pt x="2275575" y="1158637"/>
                </a:lnTo>
                <a:lnTo>
                  <a:pt x="2037295" y="1048433"/>
                </a:lnTo>
                <a:lnTo>
                  <a:pt x="1599455" y="848873"/>
                </a:lnTo>
                <a:lnTo>
                  <a:pt x="1221185" y="691013"/>
                </a:lnTo>
                <a:lnTo>
                  <a:pt x="848873" y="542088"/>
                </a:lnTo>
                <a:lnTo>
                  <a:pt x="714840" y="485496"/>
                </a:lnTo>
                <a:lnTo>
                  <a:pt x="640378" y="464647"/>
                </a:lnTo>
                <a:lnTo>
                  <a:pt x="458689" y="408055"/>
                </a:lnTo>
                <a:lnTo>
                  <a:pt x="336570" y="375292"/>
                </a:lnTo>
                <a:lnTo>
                  <a:pt x="265086" y="354442"/>
                </a:lnTo>
                <a:lnTo>
                  <a:pt x="208495" y="324657"/>
                </a:lnTo>
                <a:lnTo>
                  <a:pt x="110204" y="253173"/>
                </a:lnTo>
                <a:lnTo>
                  <a:pt x="44677" y="190624"/>
                </a:lnTo>
                <a:lnTo>
                  <a:pt x="5957" y="151904"/>
                </a:lnTo>
                <a:lnTo>
                  <a:pt x="0" y="137011"/>
                </a:lnTo>
                <a:lnTo>
                  <a:pt x="62548" y="0"/>
                </a:lnTo>
                <a:lnTo>
                  <a:pt x="128075" y="47656"/>
                </a:lnTo>
                <a:lnTo>
                  <a:pt x="220409" y="98291"/>
                </a:lnTo>
                <a:lnTo>
                  <a:pt x="467625" y="223388"/>
                </a:lnTo>
                <a:lnTo>
                  <a:pt x="655270" y="306786"/>
                </a:lnTo>
                <a:lnTo>
                  <a:pt x="831002" y="381249"/>
                </a:lnTo>
                <a:lnTo>
                  <a:pt x="1164594" y="5093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2B398C7-A766-414E-B118-EB1B1C49A893}"/>
              </a:ext>
            </a:extLst>
          </p:cNvPr>
          <p:cNvSpPr/>
          <p:nvPr/>
        </p:nvSpPr>
        <p:spPr>
          <a:xfrm>
            <a:off x="7258051" y="2071688"/>
            <a:ext cx="893763" cy="590550"/>
          </a:xfrm>
          <a:custGeom>
            <a:avLst/>
            <a:gdLst>
              <a:gd name="connsiteX0" fmla="*/ 269081 w 892969"/>
              <a:gd name="connsiteY0" fmla="*/ 285750 h 590550"/>
              <a:gd name="connsiteX1" fmla="*/ 323850 w 892969"/>
              <a:gd name="connsiteY1" fmla="*/ 226218 h 590550"/>
              <a:gd name="connsiteX2" fmla="*/ 364331 w 892969"/>
              <a:gd name="connsiteY2" fmla="*/ 176212 h 590550"/>
              <a:gd name="connsiteX3" fmla="*/ 400050 w 892969"/>
              <a:gd name="connsiteY3" fmla="*/ 128587 h 590550"/>
              <a:gd name="connsiteX4" fmla="*/ 431006 w 892969"/>
              <a:gd name="connsiteY4" fmla="*/ 73818 h 590550"/>
              <a:gd name="connsiteX5" fmla="*/ 450056 w 892969"/>
              <a:gd name="connsiteY5" fmla="*/ 26193 h 590550"/>
              <a:gd name="connsiteX6" fmla="*/ 452438 w 892969"/>
              <a:gd name="connsiteY6" fmla="*/ 0 h 590550"/>
              <a:gd name="connsiteX7" fmla="*/ 892969 w 892969"/>
              <a:gd name="connsiteY7" fmla="*/ 235743 h 590550"/>
              <a:gd name="connsiteX8" fmla="*/ 859631 w 892969"/>
              <a:gd name="connsiteY8" fmla="*/ 240506 h 590550"/>
              <a:gd name="connsiteX9" fmla="*/ 828675 w 892969"/>
              <a:gd name="connsiteY9" fmla="*/ 240506 h 590550"/>
              <a:gd name="connsiteX10" fmla="*/ 802481 w 892969"/>
              <a:gd name="connsiteY10" fmla="*/ 238125 h 590550"/>
              <a:gd name="connsiteX11" fmla="*/ 764381 w 892969"/>
              <a:gd name="connsiteY11" fmla="*/ 245268 h 590550"/>
              <a:gd name="connsiteX12" fmla="*/ 719138 w 892969"/>
              <a:gd name="connsiteY12" fmla="*/ 257175 h 590550"/>
              <a:gd name="connsiteX13" fmla="*/ 642938 w 892969"/>
              <a:gd name="connsiteY13" fmla="*/ 283368 h 590550"/>
              <a:gd name="connsiteX14" fmla="*/ 526256 w 892969"/>
              <a:gd name="connsiteY14" fmla="*/ 335756 h 590550"/>
              <a:gd name="connsiteX15" fmla="*/ 316706 w 892969"/>
              <a:gd name="connsiteY15" fmla="*/ 440531 h 590550"/>
              <a:gd name="connsiteX16" fmla="*/ 164306 w 892969"/>
              <a:gd name="connsiteY16" fmla="*/ 523875 h 590550"/>
              <a:gd name="connsiteX17" fmla="*/ 100013 w 892969"/>
              <a:gd name="connsiteY17" fmla="*/ 561975 h 590550"/>
              <a:gd name="connsiteX18" fmla="*/ 71438 w 892969"/>
              <a:gd name="connsiteY18" fmla="*/ 578643 h 590550"/>
              <a:gd name="connsiteX19" fmla="*/ 50006 w 892969"/>
              <a:gd name="connsiteY19" fmla="*/ 583406 h 590550"/>
              <a:gd name="connsiteX20" fmla="*/ 26194 w 892969"/>
              <a:gd name="connsiteY20" fmla="*/ 588168 h 590550"/>
              <a:gd name="connsiteX21" fmla="*/ 11906 w 892969"/>
              <a:gd name="connsiteY21" fmla="*/ 590550 h 590550"/>
              <a:gd name="connsiteX22" fmla="*/ 4763 w 892969"/>
              <a:gd name="connsiteY22" fmla="*/ 585787 h 590550"/>
              <a:gd name="connsiteX23" fmla="*/ 0 w 892969"/>
              <a:gd name="connsiteY23" fmla="*/ 573881 h 590550"/>
              <a:gd name="connsiteX24" fmla="*/ 4763 w 892969"/>
              <a:gd name="connsiteY24" fmla="*/ 550068 h 590550"/>
              <a:gd name="connsiteX25" fmla="*/ 19050 w 892969"/>
              <a:gd name="connsiteY25" fmla="*/ 526256 h 590550"/>
              <a:gd name="connsiteX26" fmla="*/ 80963 w 892969"/>
              <a:gd name="connsiteY26" fmla="*/ 471487 h 590550"/>
              <a:gd name="connsiteX27" fmla="*/ 164306 w 892969"/>
              <a:gd name="connsiteY27" fmla="*/ 395287 h 590550"/>
              <a:gd name="connsiteX28" fmla="*/ 269081 w 892969"/>
              <a:gd name="connsiteY28" fmla="*/ 2857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92969" h="590550">
                <a:moveTo>
                  <a:pt x="269081" y="285750"/>
                </a:moveTo>
                <a:lnTo>
                  <a:pt x="323850" y="226218"/>
                </a:lnTo>
                <a:lnTo>
                  <a:pt x="364331" y="176212"/>
                </a:lnTo>
                <a:lnTo>
                  <a:pt x="400050" y="128587"/>
                </a:lnTo>
                <a:lnTo>
                  <a:pt x="431006" y="73818"/>
                </a:lnTo>
                <a:cubicBezTo>
                  <a:pt x="450701" y="29505"/>
                  <a:pt x="450056" y="46591"/>
                  <a:pt x="450056" y="26193"/>
                </a:cubicBezTo>
                <a:lnTo>
                  <a:pt x="452438" y="0"/>
                </a:lnTo>
                <a:lnTo>
                  <a:pt x="892969" y="235743"/>
                </a:lnTo>
                <a:lnTo>
                  <a:pt x="859631" y="240506"/>
                </a:lnTo>
                <a:lnTo>
                  <a:pt x="828675" y="240506"/>
                </a:lnTo>
                <a:lnTo>
                  <a:pt x="802481" y="238125"/>
                </a:lnTo>
                <a:lnTo>
                  <a:pt x="764381" y="245268"/>
                </a:lnTo>
                <a:lnTo>
                  <a:pt x="719138" y="257175"/>
                </a:lnTo>
                <a:lnTo>
                  <a:pt x="642938" y="283368"/>
                </a:lnTo>
                <a:lnTo>
                  <a:pt x="526256" y="335756"/>
                </a:lnTo>
                <a:lnTo>
                  <a:pt x="316706" y="440531"/>
                </a:lnTo>
                <a:lnTo>
                  <a:pt x="164306" y="523875"/>
                </a:lnTo>
                <a:lnTo>
                  <a:pt x="100013" y="561975"/>
                </a:lnTo>
                <a:lnTo>
                  <a:pt x="71438" y="578643"/>
                </a:lnTo>
                <a:lnTo>
                  <a:pt x="50006" y="583406"/>
                </a:lnTo>
                <a:lnTo>
                  <a:pt x="26194" y="588168"/>
                </a:lnTo>
                <a:lnTo>
                  <a:pt x="11906" y="590550"/>
                </a:lnTo>
                <a:lnTo>
                  <a:pt x="4763" y="585787"/>
                </a:lnTo>
                <a:lnTo>
                  <a:pt x="0" y="573881"/>
                </a:lnTo>
                <a:lnTo>
                  <a:pt x="4763" y="550068"/>
                </a:lnTo>
                <a:lnTo>
                  <a:pt x="19050" y="526256"/>
                </a:lnTo>
                <a:lnTo>
                  <a:pt x="80963" y="471487"/>
                </a:lnTo>
                <a:lnTo>
                  <a:pt x="164306" y="395287"/>
                </a:lnTo>
                <a:lnTo>
                  <a:pt x="269081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1B11172-4D10-47D4-ABBE-3B7971670203}"/>
              </a:ext>
            </a:extLst>
          </p:cNvPr>
          <p:cNvSpPr/>
          <p:nvPr/>
        </p:nvSpPr>
        <p:spPr>
          <a:xfrm>
            <a:off x="5957888" y="2722564"/>
            <a:ext cx="1084262" cy="744537"/>
          </a:xfrm>
          <a:custGeom>
            <a:avLst/>
            <a:gdLst>
              <a:gd name="connsiteX0" fmla="*/ 435768 w 1083843"/>
              <a:gd name="connsiteY0" fmla="*/ 504825 h 745331"/>
              <a:gd name="connsiteX1" fmla="*/ 683418 w 1083843"/>
              <a:gd name="connsiteY1" fmla="*/ 328612 h 745331"/>
              <a:gd name="connsiteX2" fmla="*/ 912018 w 1083843"/>
              <a:gd name="connsiteY2" fmla="*/ 159544 h 745331"/>
              <a:gd name="connsiteX3" fmla="*/ 1021556 w 1083843"/>
              <a:gd name="connsiteY3" fmla="*/ 83344 h 745331"/>
              <a:gd name="connsiteX4" fmla="*/ 1064418 w 1083843"/>
              <a:gd name="connsiteY4" fmla="*/ 59531 h 745331"/>
              <a:gd name="connsiteX5" fmla="*/ 664368 w 1083843"/>
              <a:gd name="connsiteY5" fmla="*/ 0 h 745331"/>
              <a:gd name="connsiteX6" fmla="*/ 669131 w 1083843"/>
              <a:gd name="connsiteY6" fmla="*/ 0 h 745331"/>
              <a:gd name="connsiteX7" fmla="*/ 664368 w 1083843"/>
              <a:gd name="connsiteY7" fmla="*/ 23812 h 745331"/>
              <a:gd name="connsiteX8" fmla="*/ 652462 w 1083843"/>
              <a:gd name="connsiteY8" fmla="*/ 50006 h 745331"/>
              <a:gd name="connsiteX9" fmla="*/ 623887 w 1083843"/>
              <a:gd name="connsiteY9" fmla="*/ 88106 h 745331"/>
              <a:gd name="connsiteX10" fmla="*/ 528637 w 1083843"/>
              <a:gd name="connsiteY10" fmla="*/ 185737 h 745331"/>
              <a:gd name="connsiteX11" fmla="*/ 307181 w 1083843"/>
              <a:gd name="connsiteY11" fmla="*/ 414337 h 745331"/>
              <a:gd name="connsiteX12" fmla="*/ 97631 w 1083843"/>
              <a:gd name="connsiteY12" fmla="*/ 597694 h 745331"/>
              <a:gd name="connsiteX13" fmla="*/ 16668 w 1083843"/>
              <a:gd name="connsiteY13" fmla="*/ 659606 h 745331"/>
              <a:gd name="connsiteX14" fmla="*/ 0 w 1083843"/>
              <a:gd name="connsiteY14" fmla="*/ 683419 h 745331"/>
              <a:gd name="connsiteX15" fmla="*/ 0 w 1083843"/>
              <a:gd name="connsiteY15" fmla="*/ 714375 h 745331"/>
              <a:gd name="connsiteX16" fmla="*/ 23812 w 1083843"/>
              <a:gd name="connsiteY16" fmla="*/ 740569 h 745331"/>
              <a:gd name="connsiteX17" fmla="*/ 35718 w 1083843"/>
              <a:gd name="connsiteY17" fmla="*/ 745331 h 745331"/>
              <a:gd name="connsiteX18" fmla="*/ 80962 w 1083843"/>
              <a:gd name="connsiteY18" fmla="*/ 733425 h 745331"/>
              <a:gd name="connsiteX19" fmla="*/ 107156 w 1083843"/>
              <a:gd name="connsiteY19" fmla="*/ 719137 h 745331"/>
              <a:gd name="connsiteX20" fmla="*/ 211931 w 1083843"/>
              <a:gd name="connsiteY20" fmla="*/ 652462 h 745331"/>
              <a:gd name="connsiteX21" fmla="*/ 435768 w 1083843"/>
              <a:gd name="connsiteY21" fmla="*/ 504825 h 7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843" h="745331">
                <a:moveTo>
                  <a:pt x="435768" y="504825"/>
                </a:moveTo>
                <a:lnTo>
                  <a:pt x="683418" y="328612"/>
                </a:lnTo>
                <a:lnTo>
                  <a:pt x="912018" y="159544"/>
                </a:lnTo>
                <a:lnTo>
                  <a:pt x="1021556" y="83344"/>
                </a:lnTo>
                <a:cubicBezTo>
                  <a:pt x="1067503" y="59161"/>
                  <a:pt x="1083843" y="59531"/>
                  <a:pt x="1064418" y="59531"/>
                </a:cubicBezTo>
                <a:lnTo>
                  <a:pt x="664368" y="0"/>
                </a:lnTo>
                <a:lnTo>
                  <a:pt x="669131" y="0"/>
                </a:lnTo>
                <a:lnTo>
                  <a:pt x="664368" y="23812"/>
                </a:lnTo>
                <a:lnTo>
                  <a:pt x="652462" y="50006"/>
                </a:lnTo>
                <a:lnTo>
                  <a:pt x="623887" y="88106"/>
                </a:lnTo>
                <a:lnTo>
                  <a:pt x="528637" y="185737"/>
                </a:lnTo>
                <a:lnTo>
                  <a:pt x="307181" y="414337"/>
                </a:lnTo>
                <a:lnTo>
                  <a:pt x="97631" y="597694"/>
                </a:lnTo>
                <a:lnTo>
                  <a:pt x="16668" y="659606"/>
                </a:lnTo>
                <a:lnTo>
                  <a:pt x="0" y="683419"/>
                </a:lnTo>
                <a:lnTo>
                  <a:pt x="0" y="714375"/>
                </a:lnTo>
                <a:lnTo>
                  <a:pt x="23812" y="740569"/>
                </a:lnTo>
                <a:lnTo>
                  <a:pt x="35718" y="745331"/>
                </a:lnTo>
                <a:lnTo>
                  <a:pt x="80962" y="733425"/>
                </a:lnTo>
                <a:lnTo>
                  <a:pt x="107156" y="719137"/>
                </a:lnTo>
                <a:lnTo>
                  <a:pt x="211931" y="652462"/>
                </a:lnTo>
                <a:lnTo>
                  <a:pt x="435768" y="504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5CFC0BA-BA6A-4285-A6EC-04AD13D35C84}"/>
              </a:ext>
            </a:extLst>
          </p:cNvPr>
          <p:cNvSpPr/>
          <p:nvPr/>
        </p:nvSpPr>
        <p:spPr>
          <a:xfrm rot="16200000">
            <a:off x="5389563" y="3714750"/>
            <a:ext cx="1414462" cy="655638"/>
          </a:xfrm>
          <a:custGeom>
            <a:avLst/>
            <a:gdLst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66737 w 1414462"/>
              <a:gd name="connsiteY46" fmla="*/ 385763 h 654844"/>
              <a:gd name="connsiteX47" fmla="*/ 623887 w 1414462"/>
              <a:gd name="connsiteY47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38162 w 1414462"/>
              <a:gd name="connsiteY46" fmla="*/ 388144 h 654844"/>
              <a:gd name="connsiteX47" fmla="*/ 566737 w 1414462"/>
              <a:gd name="connsiteY47" fmla="*/ 385763 h 654844"/>
              <a:gd name="connsiteX48" fmla="*/ 623887 w 1414462"/>
              <a:gd name="connsiteY48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23875 w 1414462"/>
              <a:gd name="connsiteY46" fmla="*/ 392907 h 654844"/>
              <a:gd name="connsiteX47" fmla="*/ 538162 w 1414462"/>
              <a:gd name="connsiteY47" fmla="*/ 388144 h 654844"/>
              <a:gd name="connsiteX48" fmla="*/ 566737 w 1414462"/>
              <a:gd name="connsiteY48" fmla="*/ 385763 h 654844"/>
              <a:gd name="connsiteX49" fmla="*/ 623887 w 1414462"/>
              <a:gd name="connsiteY49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38162 w 1414462"/>
              <a:gd name="connsiteY46" fmla="*/ 388144 h 654844"/>
              <a:gd name="connsiteX47" fmla="*/ 566737 w 1414462"/>
              <a:gd name="connsiteY47" fmla="*/ 385763 h 654844"/>
              <a:gd name="connsiteX48" fmla="*/ 623887 w 1414462"/>
              <a:gd name="connsiteY48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38162 w 1414462"/>
              <a:gd name="connsiteY46" fmla="*/ 388144 h 654844"/>
              <a:gd name="connsiteX47" fmla="*/ 566737 w 1414462"/>
              <a:gd name="connsiteY47" fmla="*/ 385763 h 654844"/>
              <a:gd name="connsiteX48" fmla="*/ 623887 w 1414462"/>
              <a:gd name="connsiteY48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66737 w 1414462"/>
              <a:gd name="connsiteY46" fmla="*/ 385763 h 654844"/>
              <a:gd name="connsiteX47" fmla="*/ 623887 w 1414462"/>
              <a:gd name="connsiteY47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464343 w 1414462"/>
              <a:gd name="connsiteY44" fmla="*/ 402432 h 654844"/>
              <a:gd name="connsiteX45" fmla="*/ 566737 w 1414462"/>
              <a:gd name="connsiteY45" fmla="*/ 385763 h 654844"/>
              <a:gd name="connsiteX46" fmla="*/ 623887 w 1414462"/>
              <a:gd name="connsiteY46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45381 w 1414462"/>
              <a:gd name="connsiteY6" fmla="*/ 159544 h 654844"/>
              <a:gd name="connsiteX7" fmla="*/ 1207293 w 1414462"/>
              <a:gd name="connsiteY7" fmla="*/ 104775 h 654844"/>
              <a:gd name="connsiteX8" fmla="*/ 1245393 w 1414462"/>
              <a:gd name="connsiteY8" fmla="*/ 59532 h 654844"/>
              <a:gd name="connsiteX9" fmla="*/ 1278731 w 1414462"/>
              <a:gd name="connsiteY9" fmla="*/ 28575 h 654844"/>
              <a:gd name="connsiteX10" fmla="*/ 1312068 w 1414462"/>
              <a:gd name="connsiteY10" fmla="*/ 7144 h 654844"/>
              <a:gd name="connsiteX11" fmla="*/ 1338262 w 1414462"/>
              <a:gd name="connsiteY11" fmla="*/ 0 h 654844"/>
              <a:gd name="connsiteX12" fmla="*/ 1359693 w 1414462"/>
              <a:gd name="connsiteY12" fmla="*/ 4763 h 654844"/>
              <a:gd name="connsiteX13" fmla="*/ 1373981 w 1414462"/>
              <a:gd name="connsiteY13" fmla="*/ 9525 h 654844"/>
              <a:gd name="connsiteX14" fmla="*/ 1395412 w 1414462"/>
              <a:gd name="connsiteY14" fmla="*/ 14288 h 654844"/>
              <a:gd name="connsiteX15" fmla="*/ 1407318 w 1414462"/>
              <a:gd name="connsiteY15" fmla="*/ 21432 h 654844"/>
              <a:gd name="connsiteX16" fmla="*/ 1414462 w 1414462"/>
              <a:gd name="connsiteY16" fmla="*/ 33338 h 654844"/>
              <a:gd name="connsiteX17" fmla="*/ 1414462 w 1414462"/>
              <a:gd name="connsiteY17" fmla="*/ 47625 h 654844"/>
              <a:gd name="connsiteX18" fmla="*/ 1404937 w 1414462"/>
              <a:gd name="connsiteY18" fmla="*/ 76200 h 654844"/>
              <a:gd name="connsiteX19" fmla="*/ 1393031 w 1414462"/>
              <a:gd name="connsiteY19" fmla="*/ 104775 h 654844"/>
              <a:gd name="connsiteX20" fmla="*/ 1381125 w 1414462"/>
              <a:gd name="connsiteY20" fmla="*/ 130969 h 654844"/>
              <a:gd name="connsiteX21" fmla="*/ 1373981 w 1414462"/>
              <a:gd name="connsiteY21" fmla="*/ 159544 h 654844"/>
              <a:gd name="connsiteX22" fmla="*/ 1357312 w 1414462"/>
              <a:gd name="connsiteY22" fmla="*/ 211932 h 654844"/>
              <a:gd name="connsiteX23" fmla="*/ 1335881 w 1414462"/>
              <a:gd name="connsiteY23" fmla="*/ 242888 h 654844"/>
              <a:gd name="connsiteX24" fmla="*/ 1295400 w 1414462"/>
              <a:gd name="connsiteY24" fmla="*/ 278607 h 654844"/>
              <a:gd name="connsiteX25" fmla="*/ 1259681 w 1414462"/>
              <a:gd name="connsiteY25" fmla="*/ 300038 h 654844"/>
              <a:gd name="connsiteX26" fmla="*/ 1169193 w 1414462"/>
              <a:gd name="connsiteY26" fmla="*/ 361950 h 654844"/>
              <a:gd name="connsiteX27" fmla="*/ 1071562 w 1414462"/>
              <a:gd name="connsiteY27" fmla="*/ 419100 h 654844"/>
              <a:gd name="connsiteX28" fmla="*/ 966787 w 1414462"/>
              <a:gd name="connsiteY28" fmla="*/ 478632 h 654844"/>
              <a:gd name="connsiteX29" fmla="*/ 842962 w 1414462"/>
              <a:gd name="connsiteY29" fmla="*/ 526257 h 654844"/>
              <a:gd name="connsiteX30" fmla="*/ 740568 w 1414462"/>
              <a:gd name="connsiteY30" fmla="*/ 559594 h 654844"/>
              <a:gd name="connsiteX31" fmla="*/ 607218 w 1414462"/>
              <a:gd name="connsiteY31" fmla="*/ 595313 h 654844"/>
              <a:gd name="connsiteX32" fmla="*/ 464343 w 1414462"/>
              <a:gd name="connsiteY32" fmla="*/ 623888 h 654844"/>
              <a:gd name="connsiteX33" fmla="*/ 290512 w 1414462"/>
              <a:gd name="connsiteY33" fmla="*/ 642938 h 654844"/>
              <a:gd name="connsiteX34" fmla="*/ 138112 w 1414462"/>
              <a:gd name="connsiteY34" fmla="*/ 652463 h 654844"/>
              <a:gd name="connsiteX35" fmla="*/ 0 w 1414462"/>
              <a:gd name="connsiteY35" fmla="*/ 654844 h 654844"/>
              <a:gd name="connsiteX36" fmla="*/ 0 w 1414462"/>
              <a:gd name="connsiteY36" fmla="*/ 426244 h 654844"/>
              <a:gd name="connsiteX37" fmla="*/ 30956 w 1414462"/>
              <a:gd name="connsiteY37" fmla="*/ 428625 h 654844"/>
              <a:gd name="connsiteX38" fmla="*/ 80962 w 1414462"/>
              <a:gd name="connsiteY38" fmla="*/ 431007 h 654844"/>
              <a:gd name="connsiteX39" fmla="*/ 145256 w 1414462"/>
              <a:gd name="connsiteY39" fmla="*/ 431007 h 654844"/>
              <a:gd name="connsiteX40" fmla="*/ 228600 w 1414462"/>
              <a:gd name="connsiteY40" fmla="*/ 428625 h 654844"/>
              <a:gd name="connsiteX41" fmla="*/ 338137 w 1414462"/>
              <a:gd name="connsiteY41" fmla="*/ 419100 h 654844"/>
              <a:gd name="connsiteX42" fmla="*/ 433387 w 1414462"/>
              <a:gd name="connsiteY42" fmla="*/ 407194 h 654844"/>
              <a:gd name="connsiteX43" fmla="*/ 464343 w 1414462"/>
              <a:gd name="connsiteY43" fmla="*/ 402432 h 654844"/>
              <a:gd name="connsiteX44" fmla="*/ 566737 w 1414462"/>
              <a:gd name="connsiteY44" fmla="*/ 385763 h 654844"/>
              <a:gd name="connsiteX45" fmla="*/ 623887 w 1414462"/>
              <a:gd name="connsiteY45" fmla="*/ 373857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14462" h="654844">
                <a:moveTo>
                  <a:pt x="623887" y="373857"/>
                </a:moveTo>
                <a:lnTo>
                  <a:pt x="731043" y="347663"/>
                </a:lnTo>
                <a:lnTo>
                  <a:pt x="826293" y="316707"/>
                </a:lnTo>
                <a:lnTo>
                  <a:pt x="945356" y="273844"/>
                </a:lnTo>
                <a:lnTo>
                  <a:pt x="1035843" y="228600"/>
                </a:lnTo>
                <a:lnTo>
                  <a:pt x="1104900" y="188119"/>
                </a:lnTo>
                <a:cubicBezTo>
                  <a:pt x="1123156" y="176610"/>
                  <a:pt x="1128316" y="173435"/>
                  <a:pt x="1145381" y="159544"/>
                </a:cubicBezTo>
                <a:lnTo>
                  <a:pt x="1207293" y="104775"/>
                </a:lnTo>
                <a:lnTo>
                  <a:pt x="1245393" y="59532"/>
                </a:lnTo>
                <a:lnTo>
                  <a:pt x="1278731" y="28575"/>
                </a:lnTo>
                <a:lnTo>
                  <a:pt x="1312068" y="7144"/>
                </a:lnTo>
                <a:lnTo>
                  <a:pt x="1338262" y="0"/>
                </a:lnTo>
                <a:lnTo>
                  <a:pt x="1359693" y="4763"/>
                </a:lnTo>
                <a:lnTo>
                  <a:pt x="1373981" y="9525"/>
                </a:lnTo>
                <a:lnTo>
                  <a:pt x="1395412" y="14288"/>
                </a:lnTo>
                <a:lnTo>
                  <a:pt x="1407318" y="21432"/>
                </a:lnTo>
                <a:lnTo>
                  <a:pt x="1414462" y="33338"/>
                </a:lnTo>
                <a:lnTo>
                  <a:pt x="1414462" y="47625"/>
                </a:lnTo>
                <a:lnTo>
                  <a:pt x="1404937" y="76200"/>
                </a:lnTo>
                <a:lnTo>
                  <a:pt x="1393031" y="104775"/>
                </a:lnTo>
                <a:lnTo>
                  <a:pt x="1381125" y="130969"/>
                </a:lnTo>
                <a:lnTo>
                  <a:pt x="1373981" y="159544"/>
                </a:lnTo>
                <a:lnTo>
                  <a:pt x="1357312" y="211932"/>
                </a:lnTo>
                <a:lnTo>
                  <a:pt x="1335881" y="242888"/>
                </a:lnTo>
                <a:lnTo>
                  <a:pt x="1295400" y="278607"/>
                </a:lnTo>
                <a:lnTo>
                  <a:pt x="1259681" y="300038"/>
                </a:lnTo>
                <a:lnTo>
                  <a:pt x="1169193" y="361950"/>
                </a:lnTo>
                <a:lnTo>
                  <a:pt x="1071562" y="419100"/>
                </a:lnTo>
                <a:lnTo>
                  <a:pt x="966787" y="478632"/>
                </a:lnTo>
                <a:lnTo>
                  <a:pt x="842962" y="526257"/>
                </a:lnTo>
                <a:lnTo>
                  <a:pt x="740568" y="559594"/>
                </a:lnTo>
                <a:lnTo>
                  <a:pt x="607218" y="595313"/>
                </a:lnTo>
                <a:lnTo>
                  <a:pt x="464343" y="623888"/>
                </a:lnTo>
                <a:lnTo>
                  <a:pt x="290512" y="642938"/>
                </a:lnTo>
                <a:lnTo>
                  <a:pt x="138112" y="652463"/>
                </a:lnTo>
                <a:lnTo>
                  <a:pt x="0" y="654844"/>
                </a:lnTo>
                <a:lnTo>
                  <a:pt x="0" y="426244"/>
                </a:lnTo>
                <a:lnTo>
                  <a:pt x="30956" y="428625"/>
                </a:lnTo>
                <a:lnTo>
                  <a:pt x="80962" y="431007"/>
                </a:lnTo>
                <a:lnTo>
                  <a:pt x="145256" y="431007"/>
                </a:lnTo>
                <a:lnTo>
                  <a:pt x="228600" y="428625"/>
                </a:lnTo>
                <a:lnTo>
                  <a:pt x="338137" y="419100"/>
                </a:lnTo>
                <a:lnTo>
                  <a:pt x="433387" y="407194"/>
                </a:lnTo>
                <a:cubicBezTo>
                  <a:pt x="454421" y="404416"/>
                  <a:pt x="442118" y="406004"/>
                  <a:pt x="464343" y="402432"/>
                </a:cubicBezTo>
                <a:lnTo>
                  <a:pt x="566737" y="385763"/>
                </a:lnTo>
                <a:lnTo>
                  <a:pt x="623887" y="3738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8B7D7AF-6205-439D-BB06-FAFB8881FC31}"/>
              </a:ext>
            </a:extLst>
          </p:cNvPr>
          <p:cNvSpPr/>
          <p:nvPr/>
        </p:nvSpPr>
        <p:spPr>
          <a:xfrm rot="16200000">
            <a:off x="5426870" y="5069682"/>
            <a:ext cx="1344612" cy="650875"/>
          </a:xfrm>
          <a:custGeom>
            <a:avLst/>
            <a:gdLst>
              <a:gd name="connsiteX0" fmla="*/ 1059657 w 1345407"/>
              <a:gd name="connsiteY0" fmla="*/ 1126331 h 1133475"/>
              <a:gd name="connsiteX1" fmla="*/ 1159669 w 1345407"/>
              <a:gd name="connsiteY1" fmla="*/ 1131094 h 1133475"/>
              <a:gd name="connsiteX2" fmla="*/ 1269207 w 1345407"/>
              <a:gd name="connsiteY2" fmla="*/ 1133475 h 1133475"/>
              <a:gd name="connsiteX3" fmla="*/ 1345407 w 1345407"/>
              <a:gd name="connsiteY3" fmla="*/ 1133475 h 1133475"/>
              <a:gd name="connsiteX4" fmla="*/ 1340644 w 1345407"/>
              <a:gd name="connsiteY4" fmla="*/ 909638 h 1133475"/>
              <a:gd name="connsiteX5" fmla="*/ 1335882 w 1345407"/>
              <a:gd name="connsiteY5" fmla="*/ 907256 h 1133475"/>
              <a:gd name="connsiteX6" fmla="*/ 1266825 w 1345407"/>
              <a:gd name="connsiteY6" fmla="*/ 904875 h 1133475"/>
              <a:gd name="connsiteX7" fmla="*/ 1185863 w 1345407"/>
              <a:gd name="connsiteY7" fmla="*/ 897731 h 1133475"/>
              <a:gd name="connsiteX8" fmla="*/ 1092994 w 1345407"/>
              <a:gd name="connsiteY8" fmla="*/ 888206 h 1133475"/>
              <a:gd name="connsiteX9" fmla="*/ 990600 w 1345407"/>
              <a:gd name="connsiteY9" fmla="*/ 871538 h 1133475"/>
              <a:gd name="connsiteX10" fmla="*/ 902494 w 1345407"/>
              <a:gd name="connsiteY10" fmla="*/ 850106 h 1133475"/>
              <a:gd name="connsiteX11" fmla="*/ 785813 w 1345407"/>
              <a:gd name="connsiteY11" fmla="*/ 816769 h 1133475"/>
              <a:gd name="connsiteX12" fmla="*/ 659607 w 1345407"/>
              <a:gd name="connsiteY12" fmla="*/ 771525 h 1133475"/>
              <a:gd name="connsiteX13" fmla="*/ 564357 w 1345407"/>
              <a:gd name="connsiteY13" fmla="*/ 723900 h 1133475"/>
              <a:gd name="connsiteX14" fmla="*/ 514350 w 1345407"/>
              <a:gd name="connsiteY14" fmla="*/ 688181 h 1133475"/>
              <a:gd name="connsiteX15" fmla="*/ 485775 w 1345407"/>
              <a:gd name="connsiteY15" fmla="*/ 657225 h 1133475"/>
              <a:gd name="connsiteX16" fmla="*/ 469107 w 1345407"/>
              <a:gd name="connsiteY16" fmla="*/ 621506 h 1133475"/>
              <a:gd name="connsiteX17" fmla="*/ 459582 w 1345407"/>
              <a:gd name="connsiteY17" fmla="*/ 595313 h 1133475"/>
              <a:gd name="connsiteX18" fmla="*/ 452438 w 1345407"/>
              <a:gd name="connsiteY18" fmla="*/ 557213 h 1133475"/>
              <a:gd name="connsiteX19" fmla="*/ 452438 w 1345407"/>
              <a:gd name="connsiteY19" fmla="*/ 507206 h 1133475"/>
              <a:gd name="connsiteX20" fmla="*/ 461963 w 1345407"/>
              <a:gd name="connsiteY20" fmla="*/ 457200 h 1133475"/>
              <a:gd name="connsiteX21" fmla="*/ 509588 w 1345407"/>
              <a:gd name="connsiteY21" fmla="*/ 302419 h 1133475"/>
              <a:gd name="connsiteX22" fmla="*/ 557213 w 1345407"/>
              <a:gd name="connsiteY22" fmla="*/ 176213 h 1133475"/>
              <a:gd name="connsiteX23" fmla="*/ 600075 w 1345407"/>
              <a:gd name="connsiteY23" fmla="*/ 73819 h 1133475"/>
              <a:gd name="connsiteX24" fmla="*/ 616744 w 1345407"/>
              <a:gd name="connsiteY24" fmla="*/ 35719 h 1133475"/>
              <a:gd name="connsiteX25" fmla="*/ 619125 w 1345407"/>
              <a:gd name="connsiteY25" fmla="*/ 21431 h 1133475"/>
              <a:gd name="connsiteX26" fmla="*/ 614363 w 1345407"/>
              <a:gd name="connsiteY26" fmla="*/ 7144 h 1133475"/>
              <a:gd name="connsiteX27" fmla="*/ 609600 w 1345407"/>
              <a:gd name="connsiteY27" fmla="*/ 0 h 1133475"/>
              <a:gd name="connsiteX28" fmla="*/ 595313 w 1345407"/>
              <a:gd name="connsiteY28" fmla="*/ 2381 h 1133475"/>
              <a:gd name="connsiteX29" fmla="*/ 571500 w 1345407"/>
              <a:gd name="connsiteY29" fmla="*/ 9525 h 1133475"/>
              <a:gd name="connsiteX30" fmla="*/ 552450 w 1345407"/>
              <a:gd name="connsiteY30" fmla="*/ 21431 h 1133475"/>
              <a:gd name="connsiteX31" fmla="*/ 533400 w 1345407"/>
              <a:gd name="connsiteY31" fmla="*/ 52388 h 1133475"/>
              <a:gd name="connsiteX32" fmla="*/ 497682 w 1345407"/>
              <a:gd name="connsiteY32" fmla="*/ 111919 h 1133475"/>
              <a:gd name="connsiteX33" fmla="*/ 473869 w 1345407"/>
              <a:gd name="connsiteY33" fmla="*/ 152400 h 1133475"/>
              <a:gd name="connsiteX34" fmla="*/ 431007 w 1345407"/>
              <a:gd name="connsiteY34" fmla="*/ 226219 h 1133475"/>
              <a:gd name="connsiteX35" fmla="*/ 392907 w 1345407"/>
              <a:gd name="connsiteY35" fmla="*/ 292894 h 1133475"/>
              <a:gd name="connsiteX36" fmla="*/ 330994 w 1345407"/>
              <a:gd name="connsiteY36" fmla="*/ 383381 h 1133475"/>
              <a:gd name="connsiteX37" fmla="*/ 269082 w 1345407"/>
              <a:gd name="connsiteY37" fmla="*/ 447675 h 1133475"/>
              <a:gd name="connsiteX38" fmla="*/ 221457 w 1345407"/>
              <a:gd name="connsiteY38" fmla="*/ 483394 h 1133475"/>
              <a:gd name="connsiteX39" fmla="*/ 178594 w 1345407"/>
              <a:gd name="connsiteY39" fmla="*/ 502444 h 1133475"/>
              <a:gd name="connsiteX40" fmla="*/ 140494 w 1345407"/>
              <a:gd name="connsiteY40" fmla="*/ 514350 h 1133475"/>
              <a:gd name="connsiteX41" fmla="*/ 85725 w 1345407"/>
              <a:gd name="connsiteY41" fmla="*/ 531019 h 1133475"/>
              <a:gd name="connsiteX42" fmla="*/ 30957 w 1345407"/>
              <a:gd name="connsiteY42" fmla="*/ 557213 h 1133475"/>
              <a:gd name="connsiteX43" fmla="*/ 9525 w 1345407"/>
              <a:gd name="connsiteY43" fmla="*/ 576263 h 1133475"/>
              <a:gd name="connsiteX44" fmla="*/ 0 w 1345407"/>
              <a:gd name="connsiteY44" fmla="*/ 597694 h 1133475"/>
              <a:gd name="connsiteX45" fmla="*/ 4763 w 1345407"/>
              <a:gd name="connsiteY45" fmla="*/ 621506 h 1133475"/>
              <a:gd name="connsiteX46" fmla="*/ 23813 w 1345407"/>
              <a:gd name="connsiteY46" fmla="*/ 664369 h 1133475"/>
              <a:gd name="connsiteX47" fmla="*/ 59532 w 1345407"/>
              <a:gd name="connsiteY47" fmla="*/ 704850 h 1133475"/>
              <a:gd name="connsiteX48" fmla="*/ 123825 w 1345407"/>
              <a:gd name="connsiteY48" fmla="*/ 764381 h 1133475"/>
              <a:gd name="connsiteX49" fmla="*/ 197644 w 1345407"/>
              <a:gd name="connsiteY49" fmla="*/ 821531 h 1133475"/>
              <a:gd name="connsiteX50" fmla="*/ 297657 w 1345407"/>
              <a:gd name="connsiteY50" fmla="*/ 892969 h 1133475"/>
              <a:gd name="connsiteX51" fmla="*/ 371475 w 1345407"/>
              <a:gd name="connsiteY51" fmla="*/ 940594 h 1133475"/>
              <a:gd name="connsiteX52" fmla="*/ 457200 w 1345407"/>
              <a:gd name="connsiteY52" fmla="*/ 988219 h 1133475"/>
              <a:gd name="connsiteX53" fmla="*/ 523875 w 1345407"/>
              <a:gd name="connsiteY53" fmla="*/ 1016794 h 1133475"/>
              <a:gd name="connsiteX54" fmla="*/ 607219 w 1345407"/>
              <a:gd name="connsiteY54" fmla="*/ 1045369 h 1133475"/>
              <a:gd name="connsiteX55" fmla="*/ 719138 w 1345407"/>
              <a:gd name="connsiteY55" fmla="*/ 1078706 h 1133475"/>
              <a:gd name="connsiteX56" fmla="*/ 854869 w 1345407"/>
              <a:gd name="connsiteY56" fmla="*/ 1104900 h 1133475"/>
              <a:gd name="connsiteX57" fmla="*/ 973932 w 1345407"/>
              <a:gd name="connsiteY57" fmla="*/ 1119188 h 1133475"/>
              <a:gd name="connsiteX58" fmla="*/ 1059657 w 1345407"/>
              <a:gd name="connsiteY58" fmla="*/ 1126331 h 1133475"/>
              <a:gd name="connsiteX0" fmla="*/ 1059657 w 1345407"/>
              <a:gd name="connsiteY0" fmla="*/ 1126331 h 1133475"/>
              <a:gd name="connsiteX1" fmla="*/ 1159669 w 1345407"/>
              <a:gd name="connsiteY1" fmla="*/ 1131094 h 1133475"/>
              <a:gd name="connsiteX2" fmla="*/ 1269207 w 1345407"/>
              <a:gd name="connsiteY2" fmla="*/ 1133475 h 1133475"/>
              <a:gd name="connsiteX3" fmla="*/ 1345407 w 1345407"/>
              <a:gd name="connsiteY3" fmla="*/ 1133475 h 1133475"/>
              <a:gd name="connsiteX4" fmla="*/ 1340644 w 1345407"/>
              <a:gd name="connsiteY4" fmla="*/ 909638 h 1133475"/>
              <a:gd name="connsiteX5" fmla="*/ 1335882 w 1345407"/>
              <a:gd name="connsiteY5" fmla="*/ 907256 h 1133475"/>
              <a:gd name="connsiteX6" fmla="*/ 1266825 w 1345407"/>
              <a:gd name="connsiteY6" fmla="*/ 904875 h 1133475"/>
              <a:gd name="connsiteX7" fmla="*/ 1185863 w 1345407"/>
              <a:gd name="connsiteY7" fmla="*/ 897731 h 1133475"/>
              <a:gd name="connsiteX8" fmla="*/ 1092994 w 1345407"/>
              <a:gd name="connsiteY8" fmla="*/ 888206 h 1133475"/>
              <a:gd name="connsiteX9" fmla="*/ 990600 w 1345407"/>
              <a:gd name="connsiteY9" fmla="*/ 871538 h 1133475"/>
              <a:gd name="connsiteX10" fmla="*/ 902494 w 1345407"/>
              <a:gd name="connsiteY10" fmla="*/ 850106 h 1133475"/>
              <a:gd name="connsiteX11" fmla="*/ 785813 w 1345407"/>
              <a:gd name="connsiteY11" fmla="*/ 816769 h 1133475"/>
              <a:gd name="connsiteX12" fmla="*/ 659607 w 1345407"/>
              <a:gd name="connsiteY12" fmla="*/ 771525 h 1133475"/>
              <a:gd name="connsiteX13" fmla="*/ 564357 w 1345407"/>
              <a:gd name="connsiteY13" fmla="*/ 723900 h 1133475"/>
              <a:gd name="connsiteX14" fmla="*/ 514350 w 1345407"/>
              <a:gd name="connsiteY14" fmla="*/ 688181 h 1133475"/>
              <a:gd name="connsiteX15" fmla="*/ 485775 w 1345407"/>
              <a:gd name="connsiteY15" fmla="*/ 657225 h 1133475"/>
              <a:gd name="connsiteX16" fmla="*/ 469107 w 1345407"/>
              <a:gd name="connsiteY16" fmla="*/ 621506 h 1133475"/>
              <a:gd name="connsiteX17" fmla="*/ 459582 w 1345407"/>
              <a:gd name="connsiteY17" fmla="*/ 595313 h 1133475"/>
              <a:gd name="connsiteX18" fmla="*/ 452438 w 1345407"/>
              <a:gd name="connsiteY18" fmla="*/ 557213 h 1133475"/>
              <a:gd name="connsiteX19" fmla="*/ 452438 w 1345407"/>
              <a:gd name="connsiteY19" fmla="*/ 507206 h 1133475"/>
              <a:gd name="connsiteX20" fmla="*/ 461963 w 1345407"/>
              <a:gd name="connsiteY20" fmla="*/ 457200 h 1133475"/>
              <a:gd name="connsiteX21" fmla="*/ 509588 w 1345407"/>
              <a:gd name="connsiteY21" fmla="*/ 302419 h 1133475"/>
              <a:gd name="connsiteX22" fmla="*/ 557213 w 1345407"/>
              <a:gd name="connsiteY22" fmla="*/ 176213 h 1133475"/>
              <a:gd name="connsiteX23" fmla="*/ 600075 w 1345407"/>
              <a:gd name="connsiteY23" fmla="*/ 73819 h 1133475"/>
              <a:gd name="connsiteX24" fmla="*/ 616744 w 1345407"/>
              <a:gd name="connsiteY24" fmla="*/ 35719 h 1133475"/>
              <a:gd name="connsiteX25" fmla="*/ 619125 w 1345407"/>
              <a:gd name="connsiteY25" fmla="*/ 21431 h 1133475"/>
              <a:gd name="connsiteX26" fmla="*/ 609600 w 1345407"/>
              <a:gd name="connsiteY26" fmla="*/ 0 h 1133475"/>
              <a:gd name="connsiteX27" fmla="*/ 595313 w 1345407"/>
              <a:gd name="connsiteY27" fmla="*/ 2381 h 1133475"/>
              <a:gd name="connsiteX28" fmla="*/ 571500 w 1345407"/>
              <a:gd name="connsiteY28" fmla="*/ 9525 h 1133475"/>
              <a:gd name="connsiteX29" fmla="*/ 552450 w 1345407"/>
              <a:gd name="connsiteY29" fmla="*/ 21431 h 1133475"/>
              <a:gd name="connsiteX30" fmla="*/ 533400 w 1345407"/>
              <a:gd name="connsiteY30" fmla="*/ 52388 h 1133475"/>
              <a:gd name="connsiteX31" fmla="*/ 497682 w 1345407"/>
              <a:gd name="connsiteY31" fmla="*/ 111919 h 1133475"/>
              <a:gd name="connsiteX32" fmla="*/ 473869 w 1345407"/>
              <a:gd name="connsiteY32" fmla="*/ 152400 h 1133475"/>
              <a:gd name="connsiteX33" fmla="*/ 431007 w 1345407"/>
              <a:gd name="connsiteY33" fmla="*/ 226219 h 1133475"/>
              <a:gd name="connsiteX34" fmla="*/ 392907 w 1345407"/>
              <a:gd name="connsiteY34" fmla="*/ 292894 h 1133475"/>
              <a:gd name="connsiteX35" fmla="*/ 330994 w 1345407"/>
              <a:gd name="connsiteY35" fmla="*/ 383381 h 1133475"/>
              <a:gd name="connsiteX36" fmla="*/ 269082 w 1345407"/>
              <a:gd name="connsiteY36" fmla="*/ 447675 h 1133475"/>
              <a:gd name="connsiteX37" fmla="*/ 221457 w 1345407"/>
              <a:gd name="connsiteY37" fmla="*/ 483394 h 1133475"/>
              <a:gd name="connsiteX38" fmla="*/ 178594 w 1345407"/>
              <a:gd name="connsiteY38" fmla="*/ 502444 h 1133475"/>
              <a:gd name="connsiteX39" fmla="*/ 140494 w 1345407"/>
              <a:gd name="connsiteY39" fmla="*/ 514350 h 1133475"/>
              <a:gd name="connsiteX40" fmla="*/ 85725 w 1345407"/>
              <a:gd name="connsiteY40" fmla="*/ 531019 h 1133475"/>
              <a:gd name="connsiteX41" fmla="*/ 30957 w 1345407"/>
              <a:gd name="connsiteY41" fmla="*/ 557213 h 1133475"/>
              <a:gd name="connsiteX42" fmla="*/ 9525 w 1345407"/>
              <a:gd name="connsiteY42" fmla="*/ 576263 h 1133475"/>
              <a:gd name="connsiteX43" fmla="*/ 0 w 1345407"/>
              <a:gd name="connsiteY43" fmla="*/ 597694 h 1133475"/>
              <a:gd name="connsiteX44" fmla="*/ 4763 w 1345407"/>
              <a:gd name="connsiteY44" fmla="*/ 621506 h 1133475"/>
              <a:gd name="connsiteX45" fmla="*/ 23813 w 1345407"/>
              <a:gd name="connsiteY45" fmla="*/ 664369 h 1133475"/>
              <a:gd name="connsiteX46" fmla="*/ 59532 w 1345407"/>
              <a:gd name="connsiteY46" fmla="*/ 704850 h 1133475"/>
              <a:gd name="connsiteX47" fmla="*/ 123825 w 1345407"/>
              <a:gd name="connsiteY47" fmla="*/ 764381 h 1133475"/>
              <a:gd name="connsiteX48" fmla="*/ 197644 w 1345407"/>
              <a:gd name="connsiteY48" fmla="*/ 821531 h 1133475"/>
              <a:gd name="connsiteX49" fmla="*/ 297657 w 1345407"/>
              <a:gd name="connsiteY49" fmla="*/ 892969 h 1133475"/>
              <a:gd name="connsiteX50" fmla="*/ 371475 w 1345407"/>
              <a:gd name="connsiteY50" fmla="*/ 940594 h 1133475"/>
              <a:gd name="connsiteX51" fmla="*/ 457200 w 1345407"/>
              <a:gd name="connsiteY51" fmla="*/ 988219 h 1133475"/>
              <a:gd name="connsiteX52" fmla="*/ 523875 w 1345407"/>
              <a:gd name="connsiteY52" fmla="*/ 1016794 h 1133475"/>
              <a:gd name="connsiteX53" fmla="*/ 607219 w 1345407"/>
              <a:gd name="connsiteY53" fmla="*/ 1045369 h 1133475"/>
              <a:gd name="connsiteX54" fmla="*/ 719138 w 1345407"/>
              <a:gd name="connsiteY54" fmla="*/ 1078706 h 1133475"/>
              <a:gd name="connsiteX55" fmla="*/ 854869 w 1345407"/>
              <a:gd name="connsiteY55" fmla="*/ 1104900 h 1133475"/>
              <a:gd name="connsiteX56" fmla="*/ 973932 w 1345407"/>
              <a:gd name="connsiteY56" fmla="*/ 1119188 h 1133475"/>
              <a:gd name="connsiteX57" fmla="*/ 1059657 w 1345407"/>
              <a:gd name="connsiteY57" fmla="*/ 1126331 h 1133475"/>
              <a:gd name="connsiteX0" fmla="*/ 1059657 w 1345407"/>
              <a:gd name="connsiteY0" fmla="*/ 1123950 h 1131094"/>
              <a:gd name="connsiteX1" fmla="*/ 1159669 w 1345407"/>
              <a:gd name="connsiteY1" fmla="*/ 1128713 h 1131094"/>
              <a:gd name="connsiteX2" fmla="*/ 1269207 w 1345407"/>
              <a:gd name="connsiteY2" fmla="*/ 1131094 h 1131094"/>
              <a:gd name="connsiteX3" fmla="*/ 1345407 w 1345407"/>
              <a:gd name="connsiteY3" fmla="*/ 1131094 h 1131094"/>
              <a:gd name="connsiteX4" fmla="*/ 1340644 w 1345407"/>
              <a:gd name="connsiteY4" fmla="*/ 907257 h 1131094"/>
              <a:gd name="connsiteX5" fmla="*/ 1335882 w 1345407"/>
              <a:gd name="connsiteY5" fmla="*/ 904875 h 1131094"/>
              <a:gd name="connsiteX6" fmla="*/ 1266825 w 1345407"/>
              <a:gd name="connsiteY6" fmla="*/ 902494 h 1131094"/>
              <a:gd name="connsiteX7" fmla="*/ 1185863 w 1345407"/>
              <a:gd name="connsiteY7" fmla="*/ 895350 h 1131094"/>
              <a:gd name="connsiteX8" fmla="*/ 1092994 w 1345407"/>
              <a:gd name="connsiteY8" fmla="*/ 885825 h 1131094"/>
              <a:gd name="connsiteX9" fmla="*/ 990600 w 1345407"/>
              <a:gd name="connsiteY9" fmla="*/ 869157 h 1131094"/>
              <a:gd name="connsiteX10" fmla="*/ 902494 w 1345407"/>
              <a:gd name="connsiteY10" fmla="*/ 847725 h 1131094"/>
              <a:gd name="connsiteX11" fmla="*/ 785813 w 1345407"/>
              <a:gd name="connsiteY11" fmla="*/ 814388 h 1131094"/>
              <a:gd name="connsiteX12" fmla="*/ 659607 w 1345407"/>
              <a:gd name="connsiteY12" fmla="*/ 769144 h 1131094"/>
              <a:gd name="connsiteX13" fmla="*/ 564357 w 1345407"/>
              <a:gd name="connsiteY13" fmla="*/ 721519 h 1131094"/>
              <a:gd name="connsiteX14" fmla="*/ 514350 w 1345407"/>
              <a:gd name="connsiteY14" fmla="*/ 685800 h 1131094"/>
              <a:gd name="connsiteX15" fmla="*/ 485775 w 1345407"/>
              <a:gd name="connsiteY15" fmla="*/ 654844 h 1131094"/>
              <a:gd name="connsiteX16" fmla="*/ 469107 w 1345407"/>
              <a:gd name="connsiteY16" fmla="*/ 619125 h 1131094"/>
              <a:gd name="connsiteX17" fmla="*/ 459582 w 1345407"/>
              <a:gd name="connsiteY17" fmla="*/ 592932 h 1131094"/>
              <a:gd name="connsiteX18" fmla="*/ 452438 w 1345407"/>
              <a:gd name="connsiteY18" fmla="*/ 554832 h 1131094"/>
              <a:gd name="connsiteX19" fmla="*/ 452438 w 1345407"/>
              <a:gd name="connsiteY19" fmla="*/ 504825 h 1131094"/>
              <a:gd name="connsiteX20" fmla="*/ 461963 w 1345407"/>
              <a:gd name="connsiteY20" fmla="*/ 454819 h 1131094"/>
              <a:gd name="connsiteX21" fmla="*/ 509588 w 1345407"/>
              <a:gd name="connsiteY21" fmla="*/ 300038 h 1131094"/>
              <a:gd name="connsiteX22" fmla="*/ 557213 w 1345407"/>
              <a:gd name="connsiteY22" fmla="*/ 173832 h 1131094"/>
              <a:gd name="connsiteX23" fmla="*/ 600075 w 1345407"/>
              <a:gd name="connsiteY23" fmla="*/ 71438 h 1131094"/>
              <a:gd name="connsiteX24" fmla="*/ 616744 w 1345407"/>
              <a:gd name="connsiteY24" fmla="*/ 33338 h 1131094"/>
              <a:gd name="connsiteX25" fmla="*/ 619125 w 1345407"/>
              <a:gd name="connsiteY25" fmla="*/ 19050 h 1131094"/>
              <a:gd name="connsiteX26" fmla="*/ 595313 w 1345407"/>
              <a:gd name="connsiteY26" fmla="*/ 0 h 1131094"/>
              <a:gd name="connsiteX27" fmla="*/ 571500 w 1345407"/>
              <a:gd name="connsiteY27" fmla="*/ 7144 h 1131094"/>
              <a:gd name="connsiteX28" fmla="*/ 552450 w 1345407"/>
              <a:gd name="connsiteY28" fmla="*/ 19050 h 1131094"/>
              <a:gd name="connsiteX29" fmla="*/ 533400 w 1345407"/>
              <a:gd name="connsiteY29" fmla="*/ 50007 h 1131094"/>
              <a:gd name="connsiteX30" fmla="*/ 497682 w 1345407"/>
              <a:gd name="connsiteY30" fmla="*/ 109538 h 1131094"/>
              <a:gd name="connsiteX31" fmla="*/ 473869 w 1345407"/>
              <a:gd name="connsiteY31" fmla="*/ 150019 h 1131094"/>
              <a:gd name="connsiteX32" fmla="*/ 431007 w 1345407"/>
              <a:gd name="connsiteY32" fmla="*/ 223838 h 1131094"/>
              <a:gd name="connsiteX33" fmla="*/ 392907 w 1345407"/>
              <a:gd name="connsiteY33" fmla="*/ 290513 h 1131094"/>
              <a:gd name="connsiteX34" fmla="*/ 330994 w 1345407"/>
              <a:gd name="connsiteY34" fmla="*/ 381000 h 1131094"/>
              <a:gd name="connsiteX35" fmla="*/ 269082 w 1345407"/>
              <a:gd name="connsiteY35" fmla="*/ 445294 h 1131094"/>
              <a:gd name="connsiteX36" fmla="*/ 221457 w 1345407"/>
              <a:gd name="connsiteY36" fmla="*/ 481013 h 1131094"/>
              <a:gd name="connsiteX37" fmla="*/ 178594 w 1345407"/>
              <a:gd name="connsiteY37" fmla="*/ 500063 h 1131094"/>
              <a:gd name="connsiteX38" fmla="*/ 140494 w 1345407"/>
              <a:gd name="connsiteY38" fmla="*/ 511969 h 1131094"/>
              <a:gd name="connsiteX39" fmla="*/ 85725 w 1345407"/>
              <a:gd name="connsiteY39" fmla="*/ 528638 h 1131094"/>
              <a:gd name="connsiteX40" fmla="*/ 30957 w 1345407"/>
              <a:gd name="connsiteY40" fmla="*/ 554832 h 1131094"/>
              <a:gd name="connsiteX41" fmla="*/ 9525 w 1345407"/>
              <a:gd name="connsiteY41" fmla="*/ 573882 h 1131094"/>
              <a:gd name="connsiteX42" fmla="*/ 0 w 1345407"/>
              <a:gd name="connsiteY42" fmla="*/ 595313 h 1131094"/>
              <a:gd name="connsiteX43" fmla="*/ 4763 w 1345407"/>
              <a:gd name="connsiteY43" fmla="*/ 619125 h 1131094"/>
              <a:gd name="connsiteX44" fmla="*/ 23813 w 1345407"/>
              <a:gd name="connsiteY44" fmla="*/ 661988 h 1131094"/>
              <a:gd name="connsiteX45" fmla="*/ 59532 w 1345407"/>
              <a:gd name="connsiteY45" fmla="*/ 702469 h 1131094"/>
              <a:gd name="connsiteX46" fmla="*/ 123825 w 1345407"/>
              <a:gd name="connsiteY46" fmla="*/ 762000 h 1131094"/>
              <a:gd name="connsiteX47" fmla="*/ 197644 w 1345407"/>
              <a:gd name="connsiteY47" fmla="*/ 819150 h 1131094"/>
              <a:gd name="connsiteX48" fmla="*/ 297657 w 1345407"/>
              <a:gd name="connsiteY48" fmla="*/ 890588 h 1131094"/>
              <a:gd name="connsiteX49" fmla="*/ 371475 w 1345407"/>
              <a:gd name="connsiteY49" fmla="*/ 938213 h 1131094"/>
              <a:gd name="connsiteX50" fmla="*/ 457200 w 1345407"/>
              <a:gd name="connsiteY50" fmla="*/ 985838 h 1131094"/>
              <a:gd name="connsiteX51" fmla="*/ 523875 w 1345407"/>
              <a:gd name="connsiteY51" fmla="*/ 1014413 h 1131094"/>
              <a:gd name="connsiteX52" fmla="*/ 607219 w 1345407"/>
              <a:gd name="connsiteY52" fmla="*/ 1042988 h 1131094"/>
              <a:gd name="connsiteX53" fmla="*/ 719138 w 1345407"/>
              <a:gd name="connsiteY53" fmla="*/ 1076325 h 1131094"/>
              <a:gd name="connsiteX54" fmla="*/ 854869 w 1345407"/>
              <a:gd name="connsiteY54" fmla="*/ 1102519 h 1131094"/>
              <a:gd name="connsiteX55" fmla="*/ 973932 w 1345407"/>
              <a:gd name="connsiteY55" fmla="*/ 1116807 h 1131094"/>
              <a:gd name="connsiteX56" fmla="*/ 1059657 w 1345407"/>
              <a:gd name="connsiteY56" fmla="*/ 1123950 h 1131094"/>
              <a:gd name="connsiteX0" fmla="*/ 1059657 w 1345407"/>
              <a:gd name="connsiteY0" fmla="*/ 1123950 h 1131094"/>
              <a:gd name="connsiteX1" fmla="*/ 1159669 w 1345407"/>
              <a:gd name="connsiteY1" fmla="*/ 1128713 h 1131094"/>
              <a:gd name="connsiteX2" fmla="*/ 1269207 w 1345407"/>
              <a:gd name="connsiteY2" fmla="*/ 1131094 h 1131094"/>
              <a:gd name="connsiteX3" fmla="*/ 1345407 w 1345407"/>
              <a:gd name="connsiteY3" fmla="*/ 1131094 h 1131094"/>
              <a:gd name="connsiteX4" fmla="*/ 1340644 w 1345407"/>
              <a:gd name="connsiteY4" fmla="*/ 907257 h 1131094"/>
              <a:gd name="connsiteX5" fmla="*/ 1335882 w 1345407"/>
              <a:gd name="connsiteY5" fmla="*/ 904875 h 1131094"/>
              <a:gd name="connsiteX6" fmla="*/ 1266825 w 1345407"/>
              <a:gd name="connsiteY6" fmla="*/ 902494 h 1131094"/>
              <a:gd name="connsiteX7" fmla="*/ 1185863 w 1345407"/>
              <a:gd name="connsiteY7" fmla="*/ 895350 h 1131094"/>
              <a:gd name="connsiteX8" fmla="*/ 1092994 w 1345407"/>
              <a:gd name="connsiteY8" fmla="*/ 885825 h 1131094"/>
              <a:gd name="connsiteX9" fmla="*/ 990600 w 1345407"/>
              <a:gd name="connsiteY9" fmla="*/ 869157 h 1131094"/>
              <a:gd name="connsiteX10" fmla="*/ 902494 w 1345407"/>
              <a:gd name="connsiteY10" fmla="*/ 847725 h 1131094"/>
              <a:gd name="connsiteX11" fmla="*/ 785813 w 1345407"/>
              <a:gd name="connsiteY11" fmla="*/ 814388 h 1131094"/>
              <a:gd name="connsiteX12" fmla="*/ 659607 w 1345407"/>
              <a:gd name="connsiteY12" fmla="*/ 769144 h 1131094"/>
              <a:gd name="connsiteX13" fmla="*/ 564357 w 1345407"/>
              <a:gd name="connsiteY13" fmla="*/ 721519 h 1131094"/>
              <a:gd name="connsiteX14" fmla="*/ 514350 w 1345407"/>
              <a:gd name="connsiteY14" fmla="*/ 685800 h 1131094"/>
              <a:gd name="connsiteX15" fmla="*/ 485775 w 1345407"/>
              <a:gd name="connsiteY15" fmla="*/ 654844 h 1131094"/>
              <a:gd name="connsiteX16" fmla="*/ 469107 w 1345407"/>
              <a:gd name="connsiteY16" fmla="*/ 619125 h 1131094"/>
              <a:gd name="connsiteX17" fmla="*/ 459582 w 1345407"/>
              <a:gd name="connsiteY17" fmla="*/ 592932 h 1131094"/>
              <a:gd name="connsiteX18" fmla="*/ 452438 w 1345407"/>
              <a:gd name="connsiteY18" fmla="*/ 554832 h 1131094"/>
              <a:gd name="connsiteX19" fmla="*/ 452438 w 1345407"/>
              <a:gd name="connsiteY19" fmla="*/ 504825 h 1131094"/>
              <a:gd name="connsiteX20" fmla="*/ 461963 w 1345407"/>
              <a:gd name="connsiteY20" fmla="*/ 454819 h 1131094"/>
              <a:gd name="connsiteX21" fmla="*/ 509588 w 1345407"/>
              <a:gd name="connsiteY21" fmla="*/ 300038 h 1131094"/>
              <a:gd name="connsiteX22" fmla="*/ 557213 w 1345407"/>
              <a:gd name="connsiteY22" fmla="*/ 173832 h 1131094"/>
              <a:gd name="connsiteX23" fmla="*/ 600075 w 1345407"/>
              <a:gd name="connsiteY23" fmla="*/ 71438 h 1131094"/>
              <a:gd name="connsiteX24" fmla="*/ 616744 w 1345407"/>
              <a:gd name="connsiteY24" fmla="*/ 33338 h 1131094"/>
              <a:gd name="connsiteX25" fmla="*/ 595313 w 1345407"/>
              <a:gd name="connsiteY25" fmla="*/ 0 h 1131094"/>
              <a:gd name="connsiteX26" fmla="*/ 571500 w 1345407"/>
              <a:gd name="connsiteY26" fmla="*/ 7144 h 1131094"/>
              <a:gd name="connsiteX27" fmla="*/ 552450 w 1345407"/>
              <a:gd name="connsiteY27" fmla="*/ 19050 h 1131094"/>
              <a:gd name="connsiteX28" fmla="*/ 533400 w 1345407"/>
              <a:gd name="connsiteY28" fmla="*/ 50007 h 1131094"/>
              <a:gd name="connsiteX29" fmla="*/ 497682 w 1345407"/>
              <a:gd name="connsiteY29" fmla="*/ 109538 h 1131094"/>
              <a:gd name="connsiteX30" fmla="*/ 473869 w 1345407"/>
              <a:gd name="connsiteY30" fmla="*/ 150019 h 1131094"/>
              <a:gd name="connsiteX31" fmla="*/ 431007 w 1345407"/>
              <a:gd name="connsiteY31" fmla="*/ 223838 h 1131094"/>
              <a:gd name="connsiteX32" fmla="*/ 392907 w 1345407"/>
              <a:gd name="connsiteY32" fmla="*/ 290513 h 1131094"/>
              <a:gd name="connsiteX33" fmla="*/ 330994 w 1345407"/>
              <a:gd name="connsiteY33" fmla="*/ 381000 h 1131094"/>
              <a:gd name="connsiteX34" fmla="*/ 269082 w 1345407"/>
              <a:gd name="connsiteY34" fmla="*/ 445294 h 1131094"/>
              <a:gd name="connsiteX35" fmla="*/ 221457 w 1345407"/>
              <a:gd name="connsiteY35" fmla="*/ 481013 h 1131094"/>
              <a:gd name="connsiteX36" fmla="*/ 178594 w 1345407"/>
              <a:gd name="connsiteY36" fmla="*/ 500063 h 1131094"/>
              <a:gd name="connsiteX37" fmla="*/ 140494 w 1345407"/>
              <a:gd name="connsiteY37" fmla="*/ 511969 h 1131094"/>
              <a:gd name="connsiteX38" fmla="*/ 85725 w 1345407"/>
              <a:gd name="connsiteY38" fmla="*/ 528638 h 1131094"/>
              <a:gd name="connsiteX39" fmla="*/ 30957 w 1345407"/>
              <a:gd name="connsiteY39" fmla="*/ 554832 h 1131094"/>
              <a:gd name="connsiteX40" fmla="*/ 9525 w 1345407"/>
              <a:gd name="connsiteY40" fmla="*/ 573882 h 1131094"/>
              <a:gd name="connsiteX41" fmla="*/ 0 w 1345407"/>
              <a:gd name="connsiteY41" fmla="*/ 595313 h 1131094"/>
              <a:gd name="connsiteX42" fmla="*/ 4763 w 1345407"/>
              <a:gd name="connsiteY42" fmla="*/ 619125 h 1131094"/>
              <a:gd name="connsiteX43" fmla="*/ 23813 w 1345407"/>
              <a:gd name="connsiteY43" fmla="*/ 661988 h 1131094"/>
              <a:gd name="connsiteX44" fmla="*/ 59532 w 1345407"/>
              <a:gd name="connsiteY44" fmla="*/ 702469 h 1131094"/>
              <a:gd name="connsiteX45" fmla="*/ 123825 w 1345407"/>
              <a:gd name="connsiteY45" fmla="*/ 762000 h 1131094"/>
              <a:gd name="connsiteX46" fmla="*/ 197644 w 1345407"/>
              <a:gd name="connsiteY46" fmla="*/ 819150 h 1131094"/>
              <a:gd name="connsiteX47" fmla="*/ 297657 w 1345407"/>
              <a:gd name="connsiteY47" fmla="*/ 890588 h 1131094"/>
              <a:gd name="connsiteX48" fmla="*/ 371475 w 1345407"/>
              <a:gd name="connsiteY48" fmla="*/ 938213 h 1131094"/>
              <a:gd name="connsiteX49" fmla="*/ 457200 w 1345407"/>
              <a:gd name="connsiteY49" fmla="*/ 985838 h 1131094"/>
              <a:gd name="connsiteX50" fmla="*/ 523875 w 1345407"/>
              <a:gd name="connsiteY50" fmla="*/ 1014413 h 1131094"/>
              <a:gd name="connsiteX51" fmla="*/ 607219 w 1345407"/>
              <a:gd name="connsiteY51" fmla="*/ 1042988 h 1131094"/>
              <a:gd name="connsiteX52" fmla="*/ 719138 w 1345407"/>
              <a:gd name="connsiteY52" fmla="*/ 1076325 h 1131094"/>
              <a:gd name="connsiteX53" fmla="*/ 854869 w 1345407"/>
              <a:gd name="connsiteY53" fmla="*/ 1102519 h 1131094"/>
              <a:gd name="connsiteX54" fmla="*/ 973932 w 1345407"/>
              <a:gd name="connsiteY54" fmla="*/ 1116807 h 1131094"/>
              <a:gd name="connsiteX55" fmla="*/ 1059657 w 1345407"/>
              <a:gd name="connsiteY55" fmla="*/ 1123950 h 1131094"/>
              <a:gd name="connsiteX0" fmla="*/ 1059657 w 1345407"/>
              <a:gd name="connsiteY0" fmla="*/ 1123950 h 1131094"/>
              <a:gd name="connsiteX1" fmla="*/ 1159669 w 1345407"/>
              <a:gd name="connsiteY1" fmla="*/ 1128713 h 1131094"/>
              <a:gd name="connsiteX2" fmla="*/ 1269207 w 1345407"/>
              <a:gd name="connsiteY2" fmla="*/ 1131094 h 1131094"/>
              <a:gd name="connsiteX3" fmla="*/ 1345407 w 1345407"/>
              <a:gd name="connsiteY3" fmla="*/ 1131094 h 1131094"/>
              <a:gd name="connsiteX4" fmla="*/ 1340644 w 1345407"/>
              <a:gd name="connsiteY4" fmla="*/ 907257 h 1131094"/>
              <a:gd name="connsiteX5" fmla="*/ 1335882 w 1345407"/>
              <a:gd name="connsiteY5" fmla="*/ 904875 h 1131094"/>
              <a:gd name="connsiteX6" fmla="*/ 1266825 w 1345407"/>
              <a:gd name="connsiteY6" fmla="*/ 902494 h 1131094"/>
              <a:gd name="connsiteX7" fmla="*/ 1185863 w 1345407"/>
              <a:gd name="connsiteY7" fmla="*/ 895350 h 1131094"/>
              <a:gd name="connsiteX8" fmla="*/ 1092994 w 1345407"/>
              <a:gd name="connsiteY8" fmla="*/ 885825 h 1131094"/>
              <a:gd name="connsiteX9" fmla="*/ 990600 w 1345407"/>
              <a:gd name="connsiteY9" fmla="*/ 869157 h 1131094"/>
              <a:gd name="connsiteX10" fmla="*/ 902494 w 1345407"/>
              <a:gd name="connsiteY10" fmla="*/ 847725 h 1131094"/>
              <a:gd name="connsiteX11" fmla="*/ 785813 w 1345407"/>
              <a:gd name="connsiteY11" fmla="*/ 814388 h 1131094"/>
              <a:gd name="connsiteX12" fmla="*/ 659607 w 1345407"/>
              <a:gd name="connsiteY12" fmla="*/ 769144 h 1131094"/>
              <a:gd name="connsiteX13" fmla="*/ 564357 w 1345407"/>
              <a:gd name="connsiteY13" fmla="*/ 721519 h 1131094"/>
              <a:gd name="connsiteX14" fmla="*/ 514350 w 1345407"/>
              <a:gd name="connsiteY14" fmla="*/ 685800 h 1131094"/>
              <a:gd name="connsiteX15" fmla="*/ 485775 w 1345407"/>
              <a:gd name="connsiteY15" fmla="*/ 654844 h 1131094"/>
              <a:gd name="connsiteX16" fmla="*/ 469107 w 1345407"/>
              <a:gd name="connsiteY16" fmla="*/ 619125 h 1131094"/>
              <a:gd name="connsiteX17" fmla="*/ 459582 w 1345407"/>
              <a:gd name="connsiteY17" fmla="*/ 592932 h 1131094"/>
              <a:gd name="connsiteX18" fmla="*/ 452438 w 1345407"/>
              <a:gd name="connsiteY18" fmla="*/ 554832 h 1131094"/>
              <a:gd name="connsiteX19" fmla="*/ 452438 w 1345407"/>
              <a:gd name="connsiteY19" fmla="*/ 504825 h 1131094"/>
              <a:gd name="connsiteX20" fmla="*/ 461963 w 1345407"/>
              <a:gd name="connsiteY20" fmla="*/ 454819 h 1131094"/>
              <a:gd name="connsiteX21" fmla="*/ 509588 w 1345407"/>
              <a:gd name="connsiteY21" fmla="*/ 300038 h 1131094"/>
              <a:gd name="connsiteX22" fmla="*/ 557213 w 1345407"/>
              <a:gd name="connsiteY22" fmla="*/ 173832 h 1131094"/>
              <a:gd name="connsiteX23" fmla="*/ 600075 w 1345407"/>
              <a:gd name="connsiteY23" fmla="*/ 71438 h 1131094"/>
              <a:gd name="connsiteX24" fmla="*/ 595313 w 1345407"/>
              <a:gd name="connsiteY24" fmla="*/ 0 h 1131094"/>
              <a:gd name="connsiteX25" fmla="*/ 571500 w 1345407"/>
              <a:gd name="connsiteY25" fmla="*/ 7144 h 1131094"/>
              <a:gd name="connsiteX26" fmla="*/ 552450 w 1345407"/>
              <a:gd name="connsiteY26" fmla="*/ 19050 h 1131094"/>
              <a:gd name="connsiteX27" fmla="*/ 533400 w 1345407"/>
              <a:gd name="connsiteY27" fmla="*/ 50007 h 1131094"/>
              <a:gd name="connsiteX28" fmla="*/ 497682 w 1345407"/>
              <a:gd name="connsiteY28" fmla="*/ 109538 h 1131094"/>
              <a:gd name="connsiteX29" fmla="*/ 473869 w 1345407"/>
              <a:gd name="connsiteY29" fmla="*/ 150019 h 1131094"/>
              <a:gd name="connsiteX30" fmla="*/ 431007 w 1345407"/>
              <a:gd name="connsiteY30" fmla="*/ 223838 h 1131094"/>
              <a:gd name="connsiteX31" fmla="*/ 392907 w 1345407"/>
              <a:gd name="connsiteY31" fmla="*/ 290513 h 1131094"/>
              <a:gd name="connsiteX32" fmla="*/ 330994 w 1345407"/>
              <a:gd name="connsiteY32" fmla="*/ 381000 h 1131094"/>
              <a:gd name="connsiteX33" fmla="*/ 269082 w 1345407"/>
              <a:gd name="connsiteY33" fmla="*/ 445294 h 1131094"/>
              <a:gd name="connsiteX34" fmla="*/ 221457 w 1345407"/>
              <a:gd name="connsiteY34" fmla="*/ 481013 h 1131094"/>
              <a:gd name="connsiteX35" fmla="*/ 178594 w 1345407"/>
              <a:gd name="connsiteY35" fmla="*/ 500063 h 1131094"/>
              <a:gd name="connsiteX36" fmla="*/ 140494 w 1345407"/>
              <a:gd name="connsiteY36" fmla="*/ 511969 h 1131094"/>
              <a:gd name="connsiteX37" fmla="*/ 85725 w 1345407"/>
              <a:gd name="connsiteY37" fmla="*/ 528638 h 1131094"/>
              <a:gd name="connsiteX38" fmla="*/ 30957 w 1345407"/>
              <a:gd name="connsiteY38" fmla="*/ 554832 h 1131094"/>
              <a:gd name="connsiteX39" fmla="*/ 9525 w 1345407"/>
              <a:gd name="connsiteY39" fmla="*/ 573882 h 1131094"/>
              <a:gd name="connsiteX40" fmla="*/ 0 w 1345407"/>
              <a:gd name="connsiteY40" fmla="*/ 595313 h 1131094"/>
              <a:gd name="connsiteX41" fmla="*/ 4763 w 1345407"/>
              <a:gd name="connsiteY41" fmla="*/ 619125 h 1131094"/>
              <a:gd name="connsiteX42" fmla="*/ 23813 w 1345407"/>
              <a:gd name="connsiteY42" fmla="*/ 661988 h 1131094"/>
              <a:gd name="connsiteX43" fmla="*/ 59532 w 1345407"/>
              <a:gd name="connsiteY43" fmla="*/ 702469 h 1131094"/>
              <a:gd name="connsiteX44" fmla="*/ 123825 w 1345407"/>
              <a:gd name="connsiteY44" fmla="*/ 762000 h 1131094"/>
              <a:gd name="connsiteX45" fmla="*/ 197644 w 1345407"/>
              <a:gd name="connsiteY45" fmla="*/ 819150 h 1131094"/>
              <a:gd name="connsiteX46" fmla="*/ 297657 w 1345407"/>
              <a:gd name="connsiteY46" fmla="*/ 890588 h 1131094"/>
              <a:gd name="connsiteX47" fmla="*/ 371475 w 1345407"/>
              <a:gd name="connsiteY47" fmla="*/ 938213 h 1131094"/>
              <a:gd name="connsiteX48" fmla="*/ 457200 w 1345407"/>
              <a:gd name="connsiteY48" fmla="*/ 985838 h 1131094"/>
              <a:gd name="connsiteX49" fmla="*/ 523875 w 1345407"/>
              <a:gd name="connsiteY49" fmla="*/ 1014413 h 1131094"/>
              <a:gd name="connsiteX50" fmla="*/ 607219 w 1345407"/>
              <a:gd name="connsiteY50" fmla="*/ 1042988 h 1131094"/>
              <a:gd name="connsiteX51" fmla="*/ 719138 w 1345407"/>
              <a:gd name="connsiteY51" fmla="*/ 1076325 h 1131094"/>
              <a:gd name="connsiteX52" fmla="*/ 854869 w 1345407"/>
              <a:gd name="connsiteY52" fmla="*/ 1102519 h 1131094"/>
              <a:gd name="connsiteX53" fmla="*/ 973932 w 1345407"/>
              <a:gd name="connsiteY53" fmla="*/ 1116807 h 1131094"/>
              <a:gd name="connsiteX54" fmla="*/ 1059657 w 1345407"/>
              <a:gd name="connsiteY54" fmla="*/ 1123950 h 1131094"/>
              <a:gd name="connsiteX0" fmla="*/ 1059657 w 1345407"/>
              <a:gd name="connsiteY0" fmla="*/ 1116806 h 1123950"/>
              <a:gd name="connsiteX1" fmla="*/ 1159669 w 1345407"/>
              <a:gd name="connsiteY1" fmla="*/ 1121569 h 1123950"/>
              <a:gd name="connsiteX2" fmla="*/ 1269207 w 1345407"/>
              <a:gd name="connsiteY2" fmla="*/ 1123950 h 1123950"/>
              <a:gd name="connsiteX3" fmla="*/ 1345407 w 1345407"/>
              <a:gd name="connsiteY3" fmla="*/ 1123950 h 1123950"/>
              <a:gd name="connsiteX4" fmla="*/ 1340644 w 1345407"/>
              <a:gd name="connsiteY4" fmla="*/ 900113 h 1123950"/>
              <a:gd name="connsiteX5" fmla="*/ 1335882 w 1345407"/>
              <a:gd name="connsiteY5" fmla="*/ 897731 h 1123950"/>
              <a:gd name="connsiteX6" fmla="*/ 1266825 w 1345407"/>
              <a:gd name="connsiteY6" fmla="*/ 895350 h 1123950"/>
              <a:gd name="connsiteX7" fmla="*/ 1185863 w 1345407"/>
              <a:gd name="connsiteY7" fmla="*/ 888206 h 1123950"/>
              <a:gd name="connsiteX8" fmla="*/ 1092994 w 1345407"/>
              <a:gd name="connsiteY8" fmla="*/ 878681 h 1123950"/>
              <a:gd name="connsiteX9" fmla="*/ 990600 w 1345407"/>
              <a:gd name="connsiteY9" fmla="*/ 862013 h 1123950"/>
              <a:gd name="connsiteX10" fmla="*/ 902494 w 1345407"/>
              <a:gd name="connsiteY10" fmla="*/ 840581 h 1123950"/>
              <a:gd name="connsiteX11" fmla="*/ 785813 w 1345407"/>
              <a:gd name="connsiteY11" fmla="*/ 807244 h 1123950"/>
              <a:gd name="connsiteX12" fmla="*/ 659607 w 1345407"/>
              <a:gd name="connsiteY12" fmla="*/ 762000 h 1123950"/>
              <a:gd name="connsiteX13" fmla="*/ 564357 w 1345407"/>
              <a:gd name="connsiteY13" fmla="*/ 714375 h 1123950"/>
              <a:gd name="connsiteX14" fmla="*/ 514350 w 1345407"/>
              <a:gd name="connsiteY14" fmla="*/ 678656 h 1123950"/>
              <a:gd name="connsiteX15" fmla="*/ 485775 w 1345407"/>
              <a:gd name="connsiteY15" fmla="*/ 647700 h 1123950"/>
              <a:gd name="connsiteX16" fmla="*/ 469107 w 1345407"/>
              <a:gd name="connsiteY16" fmla="*/ 611981 h 1123950"/>
              <a:gd name="connsiteX17" fmla="*/ 459582 w 1345407"/>
              <a:gd name="connsiteY17" fmla="*/ 585788 h 1123950"/>
              <a:gd name="connsiteX18" fmla="*/ 452438 w 1345407"/>
              <a:gd name="connsiteY18" fmla="*/ 547688 h 1123950"/>
              <a:gd name="connsiteX19" fmla="*/ 452438 w 1345407"/>
              <a:gd name="connsiteY19" fmla="*/ 497681 h 1123950"/>
              <a:gd name="connsiteX20" fmla="*/ 461963 w 1345407"/>
              <a:gd name="connsiteY20" fmla="*/ 447675 h 1123950"/>
              <a:gd name="connsiteX21" fmla="*/ 509588 w 1345407"/>
              <a:gd name="connsiteY21" fmla="*/ 292894 h 1123950"/>
              <a:gd name="connsiteX22" fmla="*/ 557213 w 1345407"/>
              <a:gd name="connsiteY22" fmla="*/ 166688 h 1123950"/>
              <a:gd name="connsiteX23" fmla="*/ 600075 w 1345407"/>
              <a:gd name="connsiteY23" fmla="*/ 64294 h 1123950"/>
              <a:gd name="connsiteX24" fmla="*/ 571500 w 1345407"/>
              <a:gd name="connsiteY24" fmla="*/ 0 h 1123950"/>
              <a:gd name="connsiteX25" fmla="*/ 552450 w 1345407"/>
              <a:gd name="connsiteY25" fmla="*/ 11906 h 1123950"/>
              <a:gd name="connsiteX26" fmla="*/ 533400 w 1345407"/>
              <a:gd name="connsiteY26" fmla="*/ 42863 h 1123950"/>
              <a:gd name="connsiteX27" fmla="*/ 497682 w 1345407"/>
              <a:gd name="connsiteY27" fmla="*/ 102394 h 1123950"/>
              <a:gd name="connsiteX28" fmla="*/ 473869 w 1345407"/>
              <a:gd name="connsiteY28" fmla="*/ 142875 h 1123950"/>
              <a:gd name="connsiteX29" fmla="*/ 431007 w 1345407"/>
              <a:gd name="connsiteY29" fmla="*/ 216694 h 1123950"/>
              <a:gd name="connsiteX30" fmla="*/ 392907 w 1345407"/>
              <a:gd name="connsiteY30" fmla="*/ 283369 h 1123950"/>
              <a:gd name="connsiteX31" fmla="*/ 330994 w 1345407"/>
              <a:gd name="connsiteY31" fmla="*/ 373856 h 1123950"/>
              <a:gd name="connsiteX32" fmla="*/ 269082 w 1345407"/>
              <a:gd name="connsiteY32" fmla="*/ 438150 h 1123950"/>
              <a:gd name="connsiteX33" fmla="*/ 221457 w 1345407"/>
              <a:gd name="connsiteY33" fmla="*/ 473869 h 1123950"/>
              <a:gd name="connsiteX34" fmla="*/ 178594 w 1345407"/>
              <a:gd name="connsiteY34" fmla="*/ 492919 h 1123950"/>
              <a:gd name="connsiteX35" fmla="*/ 140494 w 1345407"/>
              <a:gd name="connsiteY35" fmla="*/ 504825 h 1123950"/>
              <a:gd name="connsiteX36" fmla="*/ 85725 w 1345407"/>
              <a:gd name="connsiteY36" fmla="*/ 521494 h 1123950"/>
              <a:gd name="connsiteX37" fmla="*/ 30957 w 1345407"/>
              <a:gd name="connsiteY37" fmla="*/ 547688 h 1123950"/>
              <a:gd name="connsiteX38" fmla="*/ 9525 w 1345407"/>
              <a:gd name="connsiteY38" fmla="*/ 566738 h 1123950"/>
              <a:gd name="connsiteX39" fmla="*/ 0 w 1345407"/>
              <a:gd name="connsiteY39" fmla="*/ 588169 h 1123950"/>
              <a:gd name="connsiteX40" fmla="*/ 4763 w 1345407"/>
              <a:gd name="connsiteY40" fmla="*/ 611981 h 1123950"/>
              <a:gd name="connsiteX41" fmla="*/ 23813 w 1345407"/>
              <a:gd name="connsiteY41" fmla="*/ 654844 h 1123950"/>
              <a:gd name="connsiteX42" fmla="*/ 59532 w 1345407"/>
              <a:gd name="connsiteY42" fmla="*/ 695325 h 1123950"/>
              <a:gd name="connsiteX43" fmla="*/ 123825 w 1345407"/>
              <a:gd name="connsiteY43" fmla="*/ 754856 h 1123950"/>
              <a:gd name="connsiteX44" fmla="*/ 197644 w 1345407"/>
              <a:gd name="connsiteY44" fmla="*/ 812006 h 1123950"/>
              <a:gd name="connsiteX45" fmla="*/ 297657 w 1345407"/>
              <a:gd name="connsiteY45" fmla="*/ 883444 h 1123950"/>
              <a:gd name="connsiteX46" fmla="*/ 371475 w 1345407"/>
              <a:gd name="connsiteY46" fmla="*/ 931069 h 1123950"/>
              <a:gd name="connsiteX47" fmla="*/ 457200 w 1345407"/>
              <a:gd name="connsiteY47" fmla="*/ 978694 h 1123950"/>
              <a:gd name="connsiteX48" fmla="*/ 523875 w 1345407"/>
              <a:gd name="connsiteY48" fmla="*/ 1007269 h 1123950"/>
              <a:gd name="connsiteX49" fmla="*/ 607219 w 1345407"/>
              <a:gd name="connsiteY49" fmla="*/ 1035844 h 1123950"/>
              <a:gd name="connsiteX50" fmla="*/ 719138 w 1345407"/>
              <a:gd name="connsiteY50" fmla="*/ 1069181 h 1123950"/>
              <a:gd name="connsiteX51" fmla="*/ 854869 w 1345407"/>
              <a:gd name="connsiteY51" fmla="*/ 1095375 h 1123950"/>
              <a:gd name="connsiteX52" fmla="*/ 973932 w 1345407"/>
              <a:gd name="connsiteY52" fmla="*/ 1109663 h 1123950"/>
              <a:gd name="connsiteX53" fmla="*/ 1059657 w 1345407"/>
              <a:gd name="connsiteY53" fmla="*/ 1116806 h 1123950"/>
              <a:gd name="connsiteX0" fmla="*/ 1059657 w 1345407"/>
              <a:gd name="connsiteY0" fmla="*/ 1104900 h 1112044"/>
              <a:gd name="connsiteX1" fmla="*/ 1159669 w 1345407"/>
              <a:gd name="connsiteY1" fmla="*/ 1109663 h 1112044"/>
              <a:gd name="connsiteX2" fmla="*/ 1269207 w 1345407"/>
              <a:gd name="connsiteY2" fmla="*/ 1112044 h 1112044"/>
              <a:gd name="connsiteX3" fmla="*/ 1345407 w 1345407"/>
              <a:gd name="connsiteY3" fmla="*/ 1112044 h 1112044"/>
              <a:gd name="connsiteX4" fmla="*/ 1340644 w 1345407"/>
              <a:gd name="connsiteY4" fmla="*/ 888207 h 1112044"/>
              <a:gd name="connsiteX5" fmla="*/ 1335882 w 1345407"/>
              <a:gd name="connsiteY5" fmla="*/ 885825 h 1112044"/>
              <a:gd name="connsiteX6" fmla="*/ 1266825 w 1345407"/>
              <a:gd name="connsiteY6" fmla="*/ 883444 h 1112044"/>
              <a:gd name="connsiteX7" fmla="*/ 1185863 w 1345407"/>
              <a:gd name="connsiteY7" fmla="*/ 876300 h 1112044"/>
              <a:gd name="connsiteX8" fmla="*/ 1092994 w 1345407"/>
              <a:gd name="connsiteY8" fmla="*/ 866775 h 1112044"/>
              <a:gd name="connsiteX9" fmla="*/ 990600 w 1345407"/>
              <a:gd name="connsiteY9" fmla="*/ 850107 h 1112044"/>
              <a:gd name="connsiteX10" fmla="*/ 902494 w 1345407"/>
              <a:gd name="connsiteY10" fmla="*/ 828675 h 1112044"/>
              <a:gd name="connsiteX11" fmla="*/ 785813 w 1345407"/>
              <a:gd name="connsiteY11" fmla="*/ 795338 h 1112044"/>
              <a:gd name="connsiteX12" fmla="*/ 659607 w 1345407"/>
              <a:gd name="connsiteY12" fmla="*/ 750094 h 1112044"/>
              <a:gd name="connsiteX13" fmla="*/ 564357 w 1345407"/>
              <a:gd name="connsiteY13" fmla="*/ 702469 h 1112044"/>
              <a:gd name="connsiteX14" fmla="*/ 514350 w 1345407"/>
              <a:gd name="connsiteY14" fmla="*/ 666750 h 1112044"/>
              <a:gd name="connsiteX15" fmla="*/ 485775 w 1345407"/>
              <a:gd name="connsiteY15" fmla="*/ 635794 h 1112044"/>
              <a:gd name="connsiteX16" fmla="*/ 469107 w 1345407"/>
              <a:gd name="connsiteY16" fmla="*/ 600075 h 1112044"/>
              <a:gd name="connsiteX17" fmla="*/ 459582 w 1345407"/>
              <a:gd name="connsiteY17" fmla="*/ 573882 h 1112044"/>
              <a:gd name="connsiteX18" fmla="*/ 452438 w 1345407"/>
              <a:gd name="connsiteY18" fmla="*/ 535782 h 1112044"/>
              <a:gd name="connsiteX19" fmla="*/ 452438 w 1345407"/>
              <a:gd name="connsiteY19" fmla="*/ 485775 h 1112044"/>
              <a:gd name="connsiteX20" fmla="*/ 461963 w 1345407"/>
              <a:gd name="connsiteY20" fmla="*/ 435769 h 1112044"/>
              <a:gd name="connsiteX21" fmla="*/ 509588 w 1345407"/>
              <a:gd name="connsiteY21" fmla="*/ 280988 h 1112044"/>
              <a:gd name="connsiteX22" fmla="*/ 557213 w 1345407"/>
              <a:gd name="connsiteY22" fmla="*/ 154782 h 1112044"/>
              <a:gd name="connsiteX23" fmla="*/ 600075 w 1345407"/>
              <a:gd name="connsiteY23" fmla="*/ 52388 h 1112044"/>
              <a:gd name="connsiteX24" fmla="*/ 552450 w 1345407"/>
              <a:gd name="connsiteY24" fmla="*/ 0 h 1112044"/>
              <a:gd name="connsiteX25" fmla="*/ 533400 w 1345407"/>
              <a:gd name="connsiteY25" fmla="*/ 30957 h 1112044"/>
              <a:gd name="connsiteX26" fmla="*/ 497682 w 1345407"/>
              <a:gd name="connsiteY26" fmla="*/ 90488 h 1112044"/>
              <a:gd name="connsiteX27" fmla="*/ 473869 w 1345407"/>
              <a:gd name="connsiteY27" fmla="*/ 130969 h 1112044"/>
              <a:gd name="connsiteX28" fmla="*/ 431007 w 1345407"/>
              <a:gd name="connsiteY28" fmla="*/ 204788 h 1112044"/>
              <a:gd name="connsiteX29" fmla="*/ 392907 w 1345407"/>
              <a:gd name="connsiteY29" fmla="*/ 271463 h 1112044"/>
              <a:gd name="connsiteX30" fmla="*/ 330994 w 1345407"/>
              <a:gd name="connsiteY30" fmla="*/ 361950 h 1112044"/>
              <a:gd name="connsiteX31" fmla="*/ 269082 w 1345407"/>
              <a:gd name="connsiteY31" fmla="*/ 426244 h 1112044"/>
              <a:gd name="connsiteX32" fmla="*/ 221457 w 1345407"/>
              <a:gd name="connsiteY32" fmla="*/ 461963 h 1112044"/>
              <a:gd name="connsiteX33" fmla="*/ 178594 w 1345407"/>
              <a:gd name="connsiteY33" fmla="*/ 481013 h 1112044"/>
              <a:gd name="connsiteX34" fmla="*/ 140494 w 1345407"/>
              <a:gd name="connsiteY34" fmla="*/ 492919 h 1112044"/>
              <a:gd name="connsiteX35" fmla="*/ 85725 w 1345407"/>
              <a:gd name="connsiteY35" fmla="*/ 509588 h 1112044"/>
              <a:gd name="connsiteX36" fmla="*/ 30957 w 1345407"/>
              <a:gd name="connsiteY36" fmla="*/ 535782 h 1112044"/>
              <a:gd name="connsiteX37" fmla="*/ 9525 w 1345407"/>
              <a:gd name="connsiteY37" fmla="*/ 554832 h 1112044"/>
              <a:gd name="connsiteX38" fmla="*/ 0 w 1345407"/>
              <a:gd name="connsiteY38" fmla="*/ 576263 h 1112044"/>
              <a:gd name="connsiteX39" fmla="*/ 4763 w 1345407"/>
              <a:gd name="connsiteY39" fmla="*/ 600075 h 1112044"/>
              <a:gd name="connsiteX40" fmla="*/ 23813 w 1345407"/>
              <a:gd name="connsiteY40" fmla="*/ 642938 h 1112044"/>
              <a:gd name="connsiteX41" fmla="*/ 59532 w 1345407"/>
              <a:gd name="connsiteY41" fmla="*/ 683419 h 1112044"/>
              <a:gd name="connsiteX42" fmla="*/ 123825 w 1345407"/>
              <a:gd name="connsiteY42" fmla="*/ 742950 h 1112044"/>
              <a:gd name="connsiteX43" fmla="*/ 197644 w 1345407"/>
              <a:gd name="connsiteY43" fmla="*/ 800100 h 1112044"/>
              <a:gd name="connsiteX44" fmla="*/ 297657 w 1345407"/>
              <a:gd name="connsiteY44" fmla="*/ 871538 h 1112044"/>
              <a:gd name="connsiteX45" fmla="*/ 371475 w 1345407"/>
              <a:gd name="connsiteY45" fmla="*/ 919163 h 1112044"/>
              <a:gd name="connsiteX46" fmla="*/ 457200 w 1345407"/>
              <a:gd name="connsiteY46" fmla="*/ 966788 h 1112044"/>
              <a:gd name="connsiteX47" fmla="*/ 523875 w 1345407"/>
              <a:gd name="connsiteY47" fmla="*/ 995363 h 1112044"/>
              <a:gd name="connsiteX48" fmla="*/ 607219 w 1345407"/>
              <a:gd name="connsiteY48" fmla="*/ 1023938 h 1112044"/>
              <a:gd name="connsiteX49" fmla="*/ 719138 w 1345407"/>
              <a:gd name="connsiteY49" fmla="*/ 1057275 h 1112044"/>
              <a:gd name="connsiteX50" fmla="*/ 854869 w 1345407"/>
              <a:gd name="connsiteY50" fmla="*/ 1083469 h 1112044"/>
              <a:gd name="connsiteX51" fmla="*/ 973932 w 1345407"/>
              <a:gd name="connsiteY51" fmla="*/ 1097757 h 1112044"/>
              <a:gd name="connsiteX52" fmla="*/ 1059657 w 1345407"/>
              <a:gd name="connsiteY52" fmla="*/ 1104900 h 1112044"/>
              <a:gd name="connsiteX0" fmla="*/ 1059657 w 1345407"/>
              <a:gd name="connsiteY0" fmla="*/ 1073943 h 1081087"/>
              <a:gd name="connsiteX1" fmla="*/ 1159669 w 1345407"/>
              <a:gd name="connsiteY1" fmla="*/ 1078706 h 1081087"/>
              <a:gd name="connsiteX2" fmla="*/ 1269207 w 1345407"/>
              <a:gd name="connsiteY2" fmla="*/ 1081087 h 1081087"/>
              <a:gd name="connsiteX3" fmla="*/ 1345407 w 1345407"/>
              <a:gd name="connsiteY3" fmla="*/ 1081087 h 1081087"/>
              <a:gd name="connsiteX4" fmla="*/ 1340644 w 1345407"/>
              <a:gd name="connsiteY4" fmla="*/ 857250 h 1081087"/>
              <a:gd name="connsiteX5" fmla="*/ 1335882 w 1345407"/>
              <a:gd name="connsiteY5" fmla="*/ 854868 h 1081087"/>
              <a:gd name="connsiteX6" fmla="*/ 1266825 w 1345407"/>
              <a:gd name="connsiteY6" fmla="*/ 852487 h 1081087"/>
              <a:gd name="connsiteX7" fmla="*/ 1185863 w 1345407"/>
              <a:gd name="connsiteY7" fmla="*/ 845343 h 1081087"/>
              <a:gd name="connsiteX8" fmla="*/ 1092994 w 1345407"/>
              <a:gd name="connsiteY8" fmla="*/ 835818 h 1081087"/>
              <a:gd name="connsiteX9" fmla="*/ 990600 w 1345407"/>
              <a:gd name="connsiteY9" fmla="*/ 819150 h 1081087"/>
              <a:gd name="connsiteX10" fmla="*/ 902494 w 1345407"/>
              <a:gd name="connsiteY10" fmla="*/ 797718 h 1081087"/>
              <a:gd name="connsiteX11" fmla="*/ 785813 w 1345407"/>
              <a:gd name="connsiteY11" fmla="*/ 764381 h 1081087"/>
              <a:gd name="connsiteX12" fmla="*/ 659607 w 1345407"/>
              <a:gd name="connsiteY12" fmla="*/ 719137 h 1081087"/>
              <a:gd name="connsiteX13" fmla="*/ 564357 w 1345407"/>
              <a:gd name="connsiteY13" fmla="*/ 671512 h 1081087"/>
              <a:gd name="connsiteX14" fmla="*/ 514350 w 1345407"/>
              <a:gd name="connsiteY14" fmla="*/ 635793 h 1081087"/>
              <a:gd name="connsiteX15" fmla="*/ 485775 w 1345407"/>
              <a:gd name="connsiteY15" fmla="*/ 604837 h 1081087"/>
              <a:gd name="connsiteX16" fmla="*/ 469107 w 1345407"/>
              <a:gd name="connsiteY16" fmla="*/ 569118 h 1081087"/>
              <a:gd name="connsiteX17" fmla="*/ 459582 w 1345407"/>
              <a:gd name="connsiteY17" fmla="*/ 542925 h 1081087"/>
              <a:gd name="connsiteX18" fmla="*/ 452438 w 1345407"/>
              <a:gd name="connsiteY18" fmla="*/ 504825 h 1081087"/>
              <a:gd name="connsiteX19" fmla="*/ 452438 w 1345407"/>
              <a:gd name="connsiteY19" fmla="*/ 454818 h 1081087"/>
              <a:gd name="connsiteX20" fmla="*/ 461963 w 1345407"/>
              <a:gd name="connsiteY20" fmla="*/ 404812 h 1081087"/>
              <a:gd name="connsiteX21" fmla="*/ 509588 w 1345407"/>
              <a:gd name="connsiteY21" fmla="*/ 250031 h 1081087"/>
              <a:gd name="connsiteX22" fmla="*/ 557213 w 1345407"/>
              <a:gd name="connsiteY22" fmla="*/ 123825 h 1081087"/>
              <a:gd name="connsiteX23" fmla="*/ 600075 w 1345407"/>
              <a:gd name="connsiteY23" fmla="*/ 21431 h 1081087"/>
              <a:gd name="connsiteX24" fmla="*/ 533400 w 1345407"/>
              <a:gd name="connsiteY24" fmla="*/ 0 h 1081087"/>
              <a:gd name="connsiteX25" fmla="*/ 497682 w 1345407"/>
              <a:gd name="connsiteY25" fmla="*/ 59531 h 1081087"/>
              <a:gd name="connsiteX26" fmla="*/ 473869 w 1345407"/>
              <a:gd name="connsiteY26" fmla="*/ 100012 h 1081087"/>
              <a:gd name="connsiteX27" fmla="*/ 431007 w 1345407"/>
              <a:gd name="connsiteY27" fmla="*/ 173831 h 1081087"/>
              <a:gd name="connsiteX28" fmla="*/ 392907 w 1345407"/>
              <a:gd name="connsiteY28" fmla="*/ 240506 h 1081087"/>
              <a:gd name="connsiteX29" fmla="*/ 330994 w 1345407"/>
              <a:gd name="connsiteY29" fmla="*/ 330993 h 1081087"/>
              <a:gd name="connsiteX30" fmla="*/ 269082 w 1345407"/>
              <a:gd name="connsiteY30" fmla="*/ 395287 h 1081087"/>
              <a:gd name="connsiteX31" fmla="*/ 221457 w 1345407"/>
              <a:gd name="connsiteY31" fmla="*/ 431006 h 1081087"/>
              <a:gd name="connsiteX32" fmla="*/ 178594 w 1345407"/>
              <a:gd name="connsiteY32" fmla="*/ 450056 h 1081087"/>
              <a:gd name="connsiteX33" fmla="*/ 140494 w 1345407"/>
              <a:gd name="connsiteY33" fmla="*/ 461962 h 1081087"/>
              <a:gd name="connsiteX34" fmla="*/ 85725 w 1345407"/>
              <a:gd name="connsiteY34" fmla="*/ 478631 h 1081087"/>
              <a:gd name="connsiteX35" fmla="*/ 30957 w 1345407"/>
              <a:gd name="connsiteY35" fmla="*/ 504825 h 1081087"/>
              <a:gd name="connsiteX36" fmla="*/ 9525 w 1345407"/>
              <a:gd name="connsiteY36" fmla="*/ 523875 h 1081087"/>
              <a:gd name="connsiteX37" fmla="*/ 0 w 1345407"/>
              <a:gd name="connsiteY37" fmla="*/ 545306 h 1081087"/>
              <a:gd name="connsiteX38" fmla="*/ 4763 w 1345407"/>
              <a:gd name="connsiteY38" fmla="*/ 569118 h 1081087"/>
              <a:gd name="connsiteX39" fmla="*/ 23813 w 1345407"/>
              <a:gd name="connsiteY39" fmla="*/ 611981 h 1081087"/>
              <a:gd name="connsiteX40" fmla="*/ 59532 w 1345407"/>
              <a:gd name="connsiteY40" fmla="*/ 652462 h 1081087"/>
              <a:gd name="connsiteX41" fmla="*/ 123825 w 1345407"/>
              <a:gd name="connsiteY41" fmla="*/ 711993 h 1081087"/>
              <a:gd name="connsiteX42" fmla="*/ 197644 w 1345407"/>
              <a:gd name="connsiteY42" fmla="*/ 769143 h 1081087"/>
              <a:gd name="connsiteX43" fmla="*/ 297657 w 1345407"/>
              <a:gd name="connsiteY43" fmla="*/ 840581 h 1081087"/>
              <a:gd name="connsiteX44" fmla="*/ 371475 w 1345407"/>
              <a:gd name="connsiteY44" fmla="*/ 888206 h 1081087"/>
              <a:gd name="connsiteX45" fmla="*/ 457200 w 1345407"/>
              <a:gd name="connsiteY45" fmla="*/ 935831 h 1081087"/>
              <a:gd name="connsiteX46" fmla="*/ 523875 w 1345407"/>
              <a:gd name="connsiteY46" fmla="*/ 964406 h 1081087"/>
              <a:gd name="connsiteX47" fmla="*/ 607219 w 1345407"/>
              <a:gd name="connsiteY47" fmla="*/ 992981 h 1081087"/>
              <a:gd name="connsiteX48" fmla="*/ 719138 w 1345407"/>
              <a:gd name="connsiteY48" fmla="*/ 1026318 h 1081087"/>
              <a:gd name="connsiteX49" fmla="*/ 854869 w 1345407"/>
              <a:gd name="connsiteY49" fmla="*/ 1052512 h 1081087"/>
              <a:gd name="connsiteX50" fmla="*/ 973932 w 1345407"/>
              <a:gd name="connsiteY50" fmla="*/ 1066800 h 1081087"/>
              <a:gd name="connsiteX51" fmla="*/ 1059657 w 1345407"/>
              <a:gd name="connsiteY51" fmla="*/ 1073943 h 1081087"/>
              <a:gd name="connsiteX0" fmla="*/ 1059657 w 1345407"/>
              <a:gd name="connsiteY0" fmla="*/ 1052512 h 1059656"/>
              <a:gd name="connsiteX1" fmla="*/ 1159669 w 1345407"/>
              <a:gd name="connsiteY1" fmla="*/ 1057275 h 1059656"/>
              <a:gd name="connsiteX2" fmla="*/ 1269207 w 1345407"/>
              <a:gd name="connsiteY2" fmla="*/ 1059656 h 1059656"/>
              <a:gd name="connsiteX3" fmla="*/ 1345407 w 1345407"/>
              <a:gd name="connsiteY3" fmla="*/ 1059656 h 1059656"/>
              <a:gd name="connsiteX4" fmla="*/ 1340644 w 1345407"/>
              <a:gd name="connsiteY4" fmla="*/ 835819 h 1059656"/>
              <a:gd name="connsiteX5" fmla="*/ 1335882 w 1345407"/>
              <a:gd name="connsiteY5" fmla="*/ 833437 h 1059656"/>
              <a:gd name="connsiteX6" fmla="*/ 1266825 w 1345407"/>
              <a:gd name="connsiteY6" fmla="*/ 831056 h 1059656"/>
              <a:gd name="connsiteX7" fmla="*/ 1185863 w 1345407"/>
              <a:gd name="connsiteY7" fmla="*/ 823912 h 1059656"/>
              <a:gd name="connsiteX8" fmla="*/ 1092994 w 1345407"/>
              <a:gd name="connsiteY8" fmla="*/ 814387 h 1059656"/>
              <a:gd name="connsiteX9" fmla="*/ 990600 w 1345407"/>
              <a:gd name="connsiteY9" fmla="*/ 797719 h 1059656"/>
              <a:gd name="connsiteX10" fmla="*/ 902494 w 1345407"/>
              <a:gd name="connsiteY10" fmla="*/ 776287 h 1059656"/>
              <a:gd name="connsiteX11" fmla="*/ 785813 w 1345407"/>
              <a:gd name="connsiteY11" fmla="*/ 742950 h 1059656"/>
              <a:gd name="connsiteX12" fmla="*/ 659607 w 1345407"/>
              <a:gd name="connsiteY12" fmla="*/ 697706 h 1059656"/>
              <a:gd name="connsiteX13" fmla="*/ 564357 w 1345407"/>
              <a:gd name="connsiteY13" fmla="*/ 650081 h 1059656"/>
              <a:gd name="connsiteX14" fmla="*/ 514350 w 1345407"/>
              <a:gd name="connsiteY14" fmla="*/ 614362 h 1059656"/>
              <a:gd name="connsiteX15" fmla="*/ 485775 w 1345407"/>
              <a:gd name="connsiteY15" fmla="*/ 583406 h 1059656"/>
              <a:gd name="connsiteX16" fmla="*/ 469107 w 1345407"/>
              <a:gd name="connsiteY16" fmla="*/ 547687 h 1059656"/>
              <a:gd name="connsiteX17" fmla="*/ 459582 w 1345407"/>
              <a:gd name="connsiteY17" fmla="*/ 521494 h 1059656"/>
              <a:gd name="connsiteX18" fmla="*/ 452438 w 1345407"/>
              <a:gd name="connsiteY18" fmla="*/ 483394 h 1059656"/>
              <a:gd name="connsiteX19" fmla="*/ 452438 w 1345407"/>
              <a:gd name="connsiteY19" fmla="*/ 433387 h 1059656"/>
              <a:gd name="connsiteX20" fmla="*/ 461963 w 1345407"/>
              <a:gd name="connsiteY20" fmla="*/ 383381 h 1059656"/>
              <a:gd name="connsiteX21" fmla="*/ 509588 w 1345407"/>
              <a:gd name="connsiteY21" fmla="*/ 228600 h 1059656"/>
              <a:gd name="connsiteX22" fmla="*/ 557213 w 1345407"/>
              <a:gd name="connsiteY22" fmla="*/ 102394 h 1059656"/>
              <a:gd name="connsiteX23" fmla="*/ 600075 w 1345407"/>
              <a:gd name="connsiteY23" fmla="*/ 0 h 1059656"/>
              <a:gd name="connsiteX24" fmla="*/ 497682 w 1345407"/>
              <a:gd name="connsiteY24" fmla="*/ 38100 h 1059656"/>
              <a:gd name="connsiteX25" fmla="*/ 473869 w 1345407"/>
              <a:gd name="connsiteY25" fmla="*/ 78581 h 1059656"/>
              <a:gd name="connsiteX26" fmla="*/ 431007 w 1345407"/>
              <a:gd name="connsiteY26" fmla="*/ 152400 h 1059656"/>
              <a:gd name="connsiteX27" fmla="*/ 392907 w 1345407"/>
              <a:gd name="connsiteY27" fmla="*/ 219075 h 1059656"/>
              <a:gd name="connsiteX28" fmla="*/ 330994 w 1345407"/>
              <a:gd name="connsiteY28" fmla="*/ 309562 h 1059656"/>
              <a:gd name="connsiteX29" fmla="*/ 269082 w 1345407"/>
              <a:gd name="connsiteY29" fmla="*/ 373856 h 1059656"/>
              <a:gd name="connsiteX30" fmla="*/ 221457 w 1345407"/>
              <a:gd name="connsiteY30" fmla="*/ 409575 h 1059656"/>
              <a:gd name="connsiteX31" fmla="*/ 178594 w 1345407"/>
              <a:gd name="connsiteY31" fmla="*/ 428625 h 1059656"/>
              <a:gd name="connsiteX32" fmla="*/ 140494 w 1345407"/>
              <a:gd name="connsiteY32" fmla="*/ 440531 h 1059656"/>
              <a:gd name="connsiteX33" fmla="*/ 85725 w 1345407"/>
              <a:gd name="connsiteY33" fmla="*/ 457200 h 1059656"/>
              <a:gd name="connsiteX34" fmla="*/ 30957 w 1345407"/>
              <a:gd name="connsiteY34" fmla="*/ 483394 h 1059656"/>
              <a:gd name="connsiteX35" fmla="*/ 9525 w 1345407"/>
              <a:gd name="connsiteY35" fmla="*/ 502444 h 1059656"/>
              <a:gd name="connsiteX36" fmla="*/ 0 w 1345407"/>
              <a:gd name="connsiteY36" fmla="*/ 523875 h 1059656"/>
              <a:gd name="connsiteX37" fmla="*/ 4763 w 1345407"/>
              <a:gd name="connsiteY37" fmla="*/ 547687 h 1059656"/>
              <a:gd name="connsiteX38" fmla="*/ 23813 w 1345407"/>
              <a:gd name="connsiteY38" fmla="*/ 590550 h 1059656"/>
              <a:gd name="connsiteX39" fmla="*/ 59532 w 1345407"/>
              <a:gd name="connsiteY39" fmla="*/ 631031 h 1059656"/>
              <a:gd name="connsiteX40" fmla="*/ 123825 w 1345407"/>
              <a:gd name="connsiteY40" fmla="*/ 690562 h 1059656"/>
              <a:gd name="connsiteX41" fmla="*/ 197644 w 1345407"/>
              <a:gd name="connsiteY41" fmla="*/ 747712 h 1059656"/>
              <a:gd name="connsiteX42" fmla="*/ 297657 w 1345407"/>
              <a:gd name="connsiteY42" fmla="*/ 819150 h 1059656"/>
              <a:gd name="connsiteX43" fmla="*/ 371475 w 1345407"/>
              <a:gd name="connsiteY43" fmla="*/ 866775 h 1059656"/>
              <a:gd name="connsiteX44" fmla="*/ 457200 w 1345407"/>
              <a:gd name="connsiteY44" fmla="*/ 914400 h 1059656"/>
              <a:gd name="connsiteX45" fmla="*/ 523875 w 1345407"/>
              <a:gd name="connsiteY45" fmla="*/ 942975 h 1059656"/>
              <a:gd name="connsiteX46" fmla="*/ 607219 w 1345407"/>
              <a:gd name="connsiteY46" fmla="*/ 971550 h 1059656"/>
              <a:gd name="connsiteX47" fmla="*/ 719138 w 1345407"/>
              <a:gd name="connsiteY47" fmla="*/ 1004887 h 1059656"/>
              <a:gd name="connsiteX48" fmla="*/ 854869 w 1345407"/>
              <a:gd name="connsiteY48" fmla="*/ 1031081 h 1059656"/>
              <a:gd name="connsiteX49" fmla="*/ 973932 w 1345407"/>
              <a:gd name="connsiteY49" fmla="*/ 1045369 h 1059656"/>
              <a:gd name="connsiteX50" fmla="*/ 1059657 w 1345407"/>
              <a:gd name="connsiteY50" fmla="*/ 1052512 h 1059656"/>
              <a:gd name="connsiteX0" fmla="*/ 1059657 w 1345407"/>
              <a:gd name="connsiteY0" fmla="*/ 1014412 h 1021556"/>
              <a:gd name="connsiteX1" fmla="*/ 1159669 w 1345407"/>
              <a:gd name="connsiteY1" fmla="*/ 1019175 h 1021556"/>
              <a:gd name="connsiteX2" fmla="*/ 1269207 w 1345407"/>
              <a:gd name="connsiteY2" fmla="*/ 1021556 h 1021556"/>
              <a:gd name="connsiteX3" fmla="*/ 1345407 w 1345407"/>
              <a:gd name="connsiteY3" fmla="*/ 1021556 h 1021556"/>
              <a:gd name="connsiteX4" fmla="*/ 1340644 w 1345407"/>
              <a:gd name="connsiteY4" fmla="*/ 797719 h 1021556"/>
              <a:gd name="connsiteX5" fmla="*/ 1335882 w 1345407"/>
              <a:gd name="connsiteY5" fmla="*/ 795337 h 1021556"/>
              <a:gd name="connsiteX6" fmla="*/ 1266825 w 1345407"/>
              <a:gd name="connsiteY6" fmla="*/ 792956 h 1021556"/>
              <a:gd name="connsiteX7" fmla="*/ 1185863 w 1345407"/>
              <a:gd name="connsiteY7" fmla="*/ 785812 h 1021556"/>
              <a:gd name="connsiteX8" fmla="*/ 1092994 w 1345407"/>
              <a:gd name="connsiteY8" fmla="*/ 776287 h 1021556"/>
              <a:gd name="connsiteX9" fmla="*/ 990600 w 1345407"/>
              <a:gd name="connsiteY9" fmla="*/ 759619 h 1021556"/>
              <a:gd name="connsiteX10" fmla="*/ 902494 w 1345407"/>
              <a:gd name="connsiteY10" fmla="*/ 738187 h 1021556"/>
              <a:gd name="connsiteX11" fmla="*/ 785813 w 1345407"/>
              <a:gd name="connsiteY11" fmla="*/ 704850 h 1021556"/>
              <a:gd name="connsiteX12" fmla="*/ 659607 w 1345407"/>
              <a:gd name="connsiteY12" fmla="*/ 659606 h 1021556"/>
              <a:gd name="connsiteX13" fmla="*/ 564357 w 1345407"/>
              <a:gd name="connsiteY13" fmla="*/ 611981 h 1021556"/>
              <a:gd name="connsiteX14" fmla="*/ 514350 w 1345407"/>
              <a:gd name="connsiteY14" fmla="*/ 576262 h 1021556"/>
              <a:gd name="connsiteX15" fmla="*/ 485775 w 1345407"/>
              <a:gd name="connsiteY15" fmla="*/ 545306 h 1021556"/>
              <a:gd name="connsiteX16" fmla="*/ 469107 w 1345407"/>
              <a:gd name="connsiteY16" fmla="*/ 509587 h 1021556"/>
              <a:gd name="connsiteX17" fmla="*/ 459582 w 1345407"/>
              <a:gd name="connsiteY17" fmla="*/ 483394 h 1021556"/>
              <a:gd name="connsiteX18" fmla="*/ 452438 w 1345407"/>
              <a:gd name="connsiteY18" fmla="*/ 445294 h 1021556"/>
              <a:gd name="connsiteX19" fmla="*/ 452438 w 1345407"/>
              <a:gd name="connsiteY19" fmla="*/ 395287 h 1021556"/>
              <a:gd name="connsiteX20" fmla="*/ 461963 w 1345407"/>
              <a:gd name="connsiteY20" fmla="*/ 345281 h 1021556"/>
              <a:gd name="connsiteX21" fmla="*/ 509588 w 1345407"/>
              <a:gd name="connsiteY21" fmla="*/ 190500 h 1021556"/>
              <a:gd name="connsiteX22" fmla="*/ 557213 w 1345407"/>
              <a:gd name="connsiteY22" fmla="*/ 64294 h 1021556"/>
              <a:gd name="connsiteX23" fmla="*/ 497682 w 1345407"/>
              <a:gd name="connsiteY23" fmla="*/ 0 h 1021556"/>
              <a:gd name="connsiteX24" fmla="*/ 473869 w 1345407"/>
              <a:gd name="connsiteY24" fmla="*/ 40481 h 1021556"/>
              <a:gd name="connsiteX25" fmla="*/ 431007 w 1345407"/>
              <a:gd name="connsiteY25" fmla="*/ 114300 h 1021556"/>
              <a:gd name="connsiteX26" fmla="*/ 392907 w 1345407"/>
              <a:gd name="connsiteY26" fmla="*/ 180975 h 1021556"/>
              <a:gd name="connsiteX27" fmla="*/ 330994 w 1345407"/>
              <a:gd name="connsiteY27" fmla="*/ 271462 h 1021556"/>
              <a:gd name="connsiteX28" fmla="*/ 269082 w 1345407"/>
              <a:gd name="connsiteY28" fmla="*/ 335756 h 1021556"/>
              <a:gd name="connsiteX29" fmla="*/ 221457 w 1345407"/>
              <a:gd name="connsiteY29" fmla="*/ 371475 h 1021556"/>
              <a:gd name="connsiteX30" fmla="*/ 178594 w 1345407"/>
              <a:gd name="connsiteY30" fmla="*/ 390525 h 1021556"/>
              <a:gd name="connsiteX31" fmla="*/ 140494 w 1345407"/>
              <a:gd name="connsiteY31" fmla="*/ 402431 h 1021556"/>
              <a:gd name="connsiteX32" fmla="*/ 85725 w 1345407"/>
              <a:gd name="connsiteY32" fmla="*/ 419100 h 1021556"/>
              <a:gd name="connsiteX33" fmla="*/ 30957 w 1345407"/>
              <a:gd name="connsiteY33" fmla="*/ 445294 h 1021556"/>
              <a:gd name="connsiteX34" fmla="*/ 9525 w 1345407"/>
              <a:gd name="connsiteY34" fmla="*/ 464344 h 1021556"/>
              <a:gd name="connsiteX35" fmla="*/ 0 w 1345407"/>
              <a:gd name="connsiteY35" fmla="*/ 485775 h 1021556"/>
              <a:gd name="connsiteX36" fmla="*/ 4763 w 1345407"/>
              <a:gd name="connsiteY36" fmla="*/ 509587 h 1021556"/>
              <a:gd name="connsiteX37" fmla="*/ 23813 w 1345407"/>
              <a:gd name="connsiteY37" fmla="*/ 552450 h 1021556"/>
              <a:gd name="connsiteX38" fmla="*/ 59532 w 1345407"/>
              <a:gd name="connsiteY38" fmla="*/ 592931 h 1021556"/>
              <a:gd name="connsiteX39" fmla="*/ 123825 w 1345407"/>
              <a:gd name="connsiteY39" fmla="*/ 652462 h 1021556"/>
              <a:gd name="connsiteX40" fmla="*/ 197644 w 1345407"/>
              <a:gd name="connsiteY40" fmla="*/ 709612 h 1021556"/>
              <a:gd name="connsiteX41" fmla="*/ 297657 w 1345407"/>
              <a:gd name="connsiteY41" fmla="*/ 781050 h 1021556"/>
              <a:gd name="connsiteX42" fmla="*/ 371475 w 1345407"/>
              <a:gd name="connsiteY42" fmla="*/ 828675 h 1021556"/>
              <a:gd name="connsiteX43" fmla="*/ 457200 w 1345407"/>
              <a:gd name="connsiteY43" fmla="*/ 876300 h 1021556"/>
              <a:gd name="connsiteX44" fmla="*/ 523875 w 1345407"/>
              <a:gd name="connsiteY44" fmla="*/ 904875 h 1021556"/>
              <a:gd name="connsiteX45" fmla="*/ 607219 w 1345407"/>
              <a:gd name="connsiteY45" fmla="*/ 933450 h 1021556"/>
              <a:gd name="connsiteX46" fmla="*/ 719138 w 1345407"/>
              <a:gd name="connsiteY46" fmla="*/ 966787 h 1021556"/>
              <a:gd name="connsiteX47" fmla="*/ 854869 w 1345407"/>
              <a:gd name="connsiteY47" fmla="*/ 992981 h 1021556"/>
              <a:gd name="connsiteX48" fmla="*/ 973932 w 1345407"/>
              <a:gd name="connsiteY48" fmla="*/ 1007269 h 1021556"/>
              <a:gd name="connsiteX49" fmla="*/ 1059657 w 1345407"/>
              <a:gd name="connsiteY49" fmla="*/ 1014412 h 1021556"/>
              <a:gd name="connsiteX0" fmla="*/ 1059657 w 1345407"/>
              <a:gd name="connsiteY0" fmla="*/ 973931 h 981075"/>
              <a:gd name="connsiteX1" fmla="*/ 1159669 w 1345407"/>
              <a:gd name="connsiteY1" fmla="*/ 978694 h 981075"/>
              <a:gd name="connsiteX2" fmla="*/ 1269207 w 1345407"/>
              <a:gd name="connsiteY2" fmla="*/ 981075 h 981075"/>
              <a:gd name="connsiteX3" fmla="*/ 1345407 w 1345407"/>
              <a:gd name="connsiteY3" fmla="*/ 981075 h 981075"/>
              <a:gd name="connsiteX4" fmla="*/ 1340644 w 1345407"/>
              <a:gd name="connsiteY4" fmla="*/ 757238 h 981075"/>
              <a:gd name="connsiteX5" fmla="*/ 1335882 w 1345407"/>
              <a:gd name="connsiteY5" fmla="*/ 754856 h 981075"/>
              <a:gd name="connsiteX6" fmla="*/ 1266825 w 1345407"/>
              <a:gd name="connsiteY6" fmla="*/ 752475 h 981075"/>
              <a:gd name="connsiteX7" fmla="*/ 1185863 w 1345407"/>
              <a:gd name="connsiteY7" fmla="*/ 745331 h 981075"/>
              <a:gd name="connsiteX8" fmla="*/ 1092994 w 1345407"/>
              <a:gd name="connsiteY8" fmla="*/ 735806 h 981075"/>
              <a:gd name="connsiteX9" fmla="*/ 990600 w 1345407"/>
              <a:gd name="connsiteY9" fmla="*/ 719138 h 981075"/>
              <a:gd name="connsiteX10" fmla="*/ 902494 w 1345407"/>
              <a:gd name="connsiteY10" fmla="*/ 697706 h 981075"/>
              <a:gd name="connsiteX11" fmla="*/ 785813 w 1345407"/>
              <a:gd name="connsiteY11" fmla="*/ 664369 h 981075"/>
              <a:gd name="connsiteX12" fmla="*/ 659607 w 1345407"/>
              <a:gd name="connsiteY12" fmla="*/ 619125 h 981075"/>
              <a:gd name="connsiteX13" fmla="*/ 564357 w 1345407"/>
              <a:gd name="connsiteY13" fmla="*/ 571500 h 981075"/>
              <a:gd name="connsiteX14" fmla="*/ 514350 w 1345407"/>
              <a:gd name="connsiteY14" fmla="*/ 535781 h 981075"/>
              <a:gd name="connsiteX15" fmla="*/ 485775 w 1345407"/>
              <a:gd name="connsiteY15" fmla="*/ 504825 h 981075"/>
              <a:gd name="connsiteX16" fmla="*/ 469107 w 1345407"/>
              <a:gd name="connsiteY16" fmla="*/ 469106 h 981075"/>
              <a:gd name="connsiteX17" fmla="*/ 459582 w 1345407"/>
              <a:gd name="connsiteY17" fmla="*/ 442913 h 981075"/>
              <a:gd name="connsiteX18" fmla="*/ 452438 w 1345407"/>
              <a:gd name="connsiteY18" fmla="*/ 404813 h 981075"/>
              <a:gd name="connsiteX19" fmla="*/ 452438 w 1345407"/>
              <a:gd name="connsiteY19" fmla="*/ 354806 h 981075"/>
              <a:gd name="connsiteX20" fmla="*/ 461963 w 1345407"/>
              <a:gd name="connsiteY20" fmla="*/ 304800 h 981075"/>
              <a:gd name="connsiteX21" fmla="*/ 509588 w 1345407"/>
              <a:gd name="connsiteY21" fmla="*/ 150019 h 981075"/>
              <a:gd name="connsiteX22" fmla="*/ 557213 w 1345407"/>
              <a:gd name="connsiteY22" fmla="*/ 23813 h 981075"/>
              <a:gd name="connsiteX23" fmla="*/ 473869 w 1345407"/>
              <a:gd name="connsiteY23" fmla="*/ 0 h 981075"/>
              <a:gd name="connsiteX24" fmla="*/ 431007 w 1345407"/>
              <a:gd name="connsiteY24" fmla="*/ 73819 h 981075"/>
              <a:gd name="connsiteX25" fmla="*/ 392907 w 1345407"/>
              <a:gd name="connsiteY25" fmla="*/ 140494 h 981075"/>
              <a:gd name="connsiteX26" fmla="*/ 330994 w 1345407"/>
              <a:gd name="connsiteY26" fmla="*/ 230981 h 981075"/>
              <a:gd name="connsiteX27" fmla="*/ 269082 w 1345407"/>
              <a:gd name="connsiteY27" fmla="*/ 295275 h 981075"/>
              <a:gd name="connsiteX28" fmla="*/ 221457 w 1345407"/>
              <a:gd name="connsiteY28" fmla="*/ 330994 h 981075"/>
              <a:gd name="connsiteX29" fmla="*/ 178594 w 1345407"/>
              <a:gd name="connsiteY29" fmla="*/ 350044 h 981075"/>
              <a:gd name="connsiteX30" fmla="*/ 140494 w 1345407"/>
              <a:gd name="connsiteY30" fmla="*/ 361950 h 981075"/>
              <a:gd name="connsiteX31" fmla="*/ 85725 w 1345407"/>
              <a:gd name="connsiteY31" fmla="*/ 378619 h 981075"/>
              <a:gd name="connsiteX32" fmla="*/ 30957 w 1345407"/>
              <a:gd name="connsiteY32" fmla="*/ 404813 h 981075"/>
              <a:gd name="connsiteX33" fmla="*/ 9525 w 1345407"/>
              <a:gd name="connsiteY33" fmla="*/ 423863 h 981075"/>
              <a:gd name="connsiteX34" fmla="*/ 0 w 1345407"/>
              <a:gd name="connsiteY34" fmla="*/ 445294 h 981075"/>
              <a:gd name="connsiteX35" fmla="*/ 4763 w 1345407"/>
              <a:gd name="connsiteY35" fmla="*/ 469106 h 981075"/>
              <a:gd name="connsiteX36" fmla="*/ 23813 w 1345407"/>
              <a:gd name="connsiteY36" fmla="*/ 511969 h 981075"/>
              <a:gd name="connsiteX37" fmla="*/ 59532 w 1345407"/>
              <a:gd name="connsiteY37" fmla="*/ 552450 h 981075"/>
              <a:gd name="connsiteX38" fmla="*/ 123825 w 1345407"/>
              <a:gd name="connsiteY38" fmla="*/ 611981 h 981075"/>
              <a:gd name="connsiteX39" fmla="*/ 197644 w 1345407"/>
              <a:gd name="connsiteY39" fmla="*/ 669131 h 981075"/>
              <a:gd name="connsiteX40" fmla="*/ 297657 w 1345407"/>
              <a:gd name="connsiteY40" fmla="*/ 740569 h 981075"/>
              <a:gd name="connsiteX41" fmla="*/ 371475 w 1345407"/>
              <a:gd name="connsiteY41" fmla="*/ 788194 h 981075"/>
              <a:gd name="connsiteX42" fmla="*/ 457200 w 1345407"/>
              <a:gd name="connsiteY42" fmla="*/ 835819 h 981075"/>
              <a:gd name="connsiteX43" fmla="*/ 523875 w 1345407"/>
              <a:gd name="connsiteY43" fmla="*/ 864394 h 981075"/>
              <a:gd name="connsiteX44" fmla="*/ 607219 w 1345407"/>
              <a:gd name="connsiteY44" fmla="*/ 892969 h 981075"/>
              <a:gd name="connsiteX45" fmla="*/ 719138 w 1345407"/>
              <a:gd name="connsiteY45" fmla="*/ 926306 h 981075"/>
              <a:gd name="connsiteX46" fmla="*/ 854869 w 1345407"/>
              <a:gd name="connsiteY46" fmla="*/ 952500 h 981075"/>
              <a:gd name="connsiteX47" fmla="*/ 973932 w 1345407"/>
              <a:gd name="connsiteY47" fmla="*/ 966788 h 981075"/>
              <a:gd name="connsiteX48" fmla="*/ 1059657 w 1345407"/>
              <a:gd name="connsiteY48" fmla="*/ 973931 h 981075"/>
              <a:gd name="connsiteX0" fmla="*/ 1059657 w 1345407"/>
              <a:gd name="connsiteY0" fmla="*/ 950118 h 957262"/>
              <a:gd name="connsiteX1" fmla="*/ 1159669 w 1345407"/>
              <a:gd name="connsiteY1" fmla="*/ 954881 h 957262"/>
              <a:gd name="connsiteX2" fmla="*/ 1269207 w 1345407"/>
              <a:gd name="connsiteY2" fmla="*/ 957262 h 957262"/>
              <a:gd name="connsiteX3" fmla="*/ 1345407 w 1345407"/>
              <a:gd name="connsiteY3" fmla="*/ 957262 h 957262"/>
              <a:gd name="connsiteX4" fmla="*/ 1340644 w 1345407"/>
              <a:gd name="connsiteY4" fmla="*/ 733425 h 957262"/>
              <a:gd name="connsiteX5" fmla="*/ 1335882 w 1345407"/>
              <a:gd name="connsiteY5" fmla="*/ 731043 h 957262"/>
              <a:gd name="connsiteX6" fmla="*/ 1266825 w 1345407"/>
              <a:gd name="connsiteY6" fmla="*/ 728662 h 957262"/>
              <a:gd name="connsiteX7" fmla="*/ 1185863 w 1345407"/>
              <a:gd name="connsiteY7" fmla="*/ 721518 h 957262"/>
              <a:gd name="connsiteX8" fmla="*/ 1092994 w 1345407"/>
              <a:gd name="connsiteY8" fmla="*/ 711993 h 957262"/>
              <a:gd name="connsiteX9" fmla="*/ 990600 w 1345407"/>
              <a:gd name="connsiteY9" fmla="*/ 695325 h 957262"/>
              <a:gd name="connsiteX10" fmla="*/ 902494 w 1345407"/>
              <a:gd name="connsiteY10" fmla="*/ 673893 h 957262"/>
              <a:gd name="connsiteX11" fmla="*/ 785813 w 1345407"/>
              <a:gd name="connsiteY11" fmla="*/ 640556 h 957262"/>
              <a:gd name="connsiteX12" fmla="*/ 659607 w 1345407"/>
              <a:gd name="connsiteY12" fmla="*/ 595312 h 957262"/>
              <a:gd name="connsiteX13" fmla="*/ 564357 w 1345407"/>
              <a:gd name="connsiteY13" fmla="*/ 547687 h 957262"/>
              <a:gd name="connsiteX14" fmla="*/ 514350 w 1345407"/>
              <a:gd name="connsiteY14" fmla="*/ 511968 h 957262"/>
              <a:gd name="connsiteX15" fmla="*/ 485775 w 1345407"/>
              <a:gd name="connsiteY15" fmla="*/ 481012 h 957262"/>
              <a:gd name="connsiteX16" fmla="*/ 469107 w 1345407"/>
              <a:gd name="connsiteY16" fmla="*/ 445293 h 957262"/>
              <a:gd name="connsiteX17" fmla="*/ 459582 w 1345407"/>
              <a:gd name="connsiteY17" fmla="*/ 419100 h 957262"/>
              <a:gd name="connsiteX18" fmla="*/ 452438 w 1345407"/>
              <a:gd name="connsiteY18" fmla="*/ 381000 h 957262"/>
              <a:gd name="connsiteX19" fmla="*/ 452438 w 1345407"/>
              <a:gd name="connsiteY19" fmla="*/ 330993 h 957262"/>
              <a:gd name="connsiteX20" fmla="*/ 461963 w 1345407"/>
              <a:gd name="connsiteY20" fmla="*/ 280987 h 957262"/>
              <a:gd name="connsiteX21" fmla="*/ 509588 w 1345407"/>
              <a:gd name="connsiteY21" fmla="*/ 126206 h 957262"/>
              <a:gd name="connsiteX22" fmla="*/ 557213 w 1345407"/>
              <a:gd name="connsiteY22" fmla="*/ 0 h 957262"/>
              <a:gd name="connsiteX23" fmla="*/ 431007 w 1345407"/>
              <a:gd name="connsiteY23" fmla="*/ 50006 h 957262"/>
              <a:gd name="connsiteX24" fmla="*/ 392907 w 1345407"/>
              <a:gd name="connsiteY24" fmla="*/ 116681 h 957262"/>
              <a:gd name="connsiteX25" fmla="*/ 330994 w 1345407"/>
              <a:gd name="connsiteY25" fmla="*/ 207168 h 957262"/>
              <a:gd name="connsiteX26" fmla="*/ 269082 w 1345407"/>
              <a:gd name="connsiteY26" fmla="*/ 271462 h 957262"/>
              <a:gd name="connsiteX27" fmla="*/ 221457 w 1345407"/>
              <a:gd name="connsiteY27" fmla="*/ 307181 h 957262"/>
              <a:gd name="connsiteX28" fmla="*/ 178594 w 1345407"/>
              <a:gd name="connsiteY28" fmla="*/ 326231 h 957262"/>
              <a:gd name="connsiteX29" fmla="*/ 140494 w 1345407"/>
              <a:gd name="connsiteY29" fmla="*/ 338137 h 957262"/>
              <a:gd name="connsiteX30" fmla="*/ 85725 w 1345407"/>
              <a:gd name="connsiteY30" fmla="*/ 354806 h 957262"/>
              <a:gd name="connsiteX31" fmla="*/ 30957 w 1345407"/>
              <a:gd name="connsiteY31" fmla="*/ 381000 h 957262"/>
              <a:gd name="connsiteX32" fmla="*/ 9525 w 1345407"/>
              <a:gd name="connsiteY32" fmla="*/ 400050 h 957262"/>
              <a:gd name="connsiteX33" fmla="*/ 0 w 1345407"/>
              <a:gd name="connsiteY33" fmla="*/ 421481 h 957262"/>
              <a:gd name="connsiteX34" fmla="*/ 4763 w 1345407"/>
              <a:gd name="connsiteY34" fmla="*/ 445293 h 957262"/>
              <a:gd name="connsiteX35" fmla="*/ 23813 w 1345407"/>
              <a:gd name="connsiteY35" fmla="*/ 488156 h 957262"/>
              <a:gd name="connsiteX36" fmla="*/ 59532 w 1345407"/>
              <a:gd name="connsiteY36" fmla="*/ 528637 h 957262"/>
              <a:gd name="connsiteX37" fmla="*/ 123825 w 1345407"/>
              <a:gd name="connsiteY37" fmla="*/ 588168 h 957262"/>
              <a:gd name="connsiteX38" fmla="*/ 197644 w 1345407"/>
              <a:gd name="connsiteY38" fmla="*/ 645318 h 957262"/>
              <a:gd name="connsiteX39" fmla="*/ 297657 w 1345407"/>
              <a:gd name="connsiteY39" fmla="*/ 716756 h 957262"/>
              <a:gd name="connsiteX40" fmla="*/ 371475 w 1345407"/>
              <a:gd name="connsiteY40" fmla="*/ 764381 h 957262"/>
              <a:gd name="connsiteX41" fmla="*/ 457200 w 1345407"/>
              <a:gd name="connsiteY41" fmla="*/ 812006 h 957262"/>
              <a:gd name="connsiteX42" fmla="*/ 523875 w 1345407"/>
              <a:gd name="connsiteY42" fmla="*/ 840581 h 957262"/>
              <a:gd name="connsiteX43" fmla="*/ 607219 w 1345407"/>
              <a:gd name="connsiteY43" fmla="*/ 869156 h 957262"/>
              <a:gd name="connsiteX44" fmla="*/ 719138 w 1345407"/>
              <a:gd name="connsiteY44" fmla="*/ 902493 h 957262"/>
              <a:gd name="connsiteX45" fmla="*/ 854869 w 1345407"/>
              <a:gd name="connsiteY45" fmla="*/ 928687 h 957262"/>
              <a:gd name="connsiteX46" fmla="*/ 973932 w 1345407"/>
              <a:gd name="connsiteY46" fmla="*/ 942975 h 957262"/>
              <a:gd name="connsiteX47" fmla="*/ 1059657 w 1345407"/>
              <a:gd name="connsiteY47" fmla="*/ 950118 h 957262"/>
              <a:gd name="connsiteX0" fmla="*/ 1059657 w 1345407"/>
              <a:gd name="connsiteY0" fmla="*/ 900112 h 907256"/>
              <a:gd name="connsiteX1" fmla="*/ 1159669 w 1345407"/>
              <a:gd name="connsiteY1" fmla="*/ 904875 h 907256"/>
              <a:gd name="connsiteX2" fmla="*/ 1269207 w 1345407"/>
              <a:gd name="connsiteY2" fmla="*/ 907256 h 907256"/>
              <a:gd name="connsiteX3" fmla="*/ 1345407 w 1345407"/>
              <a:gd name="connsiteY3" fmla="*/ 907256 h 907256"/>
              <a:gd name="connsiteX4" fmla="*/ 1340644 w 1345407"/>
              <a:gd name="connsiteY4" fmla="*/ 683419 h 907256"/>
              <a:gd name="connsiteX5" fmla="*/ 1335882 w 1345407"/>
              <a:gd name="connsiteY5" fmla="*/ 681037 h 907256"/>
              <a:gd name="connsiteX6" fmla="*/ 1266825 w 1345407"/>
              <a:gd name="connsiteY6" fmla="*/ 678656 h 907256"/>
              <a:gd name="connsiteX7" fmla="*/ 1185863 w 1345407"/>
              <a:gd name="connsiteY7" fmla="*/ 671512 h 907256"/>
              <a:gd name="connsiteX8" fmla="*/ 1092994 w 1345407"/>
              <a:gd name="connsiteY8" fmla="*/ 661987 h 907256"/>
              <a:gd name="connsiteX9" fmla="*/ 990600 w 1345407"/>
              <a:gd name="connsiteY9" fmla="*/ 645319 h 907256"/>
              <a:gd name="connsiteX10" fmla="*/ 902494 w 1345407"/>
              <a:gd name="connsiteY10" fmla="*/ 623887 h 907256"/>
              <a:gd name="connsiteX11" fmla="*/ 785813 w 1345407"/>
              <a:gd name="connsiteY11" fmla="*/ 590550 h 907256"/>
              <a:gd name="connsiteX12" fmla="*/ 659607 w 1345407"/>
              <a:gd name="connsiteY12" fmla="*/ 545306 h 907256"/>
              <a:gd name="connsiteX13" fmla="*/ 564357 w 1345407"/>
              <a:gd name="connsiteY13" fmla="*/ 497681 h 907256"/>
              <a:gd name="connsiteX14" fmla="*/ 514350 w 1345407"/>
              <a:gd name="connsiteY14" fmla="*/ 461962 h 907256"/>
              <a:gd name="connsiteX15" fmla="*/ 485775 w 1345407"/>
              <a:gd name="connsiteY15" fmla="*/ 431006 h 907256"/>
              <a:gd name="connsiteX16" fmla="*/ 469107 w 1345407"/>
              <a:gd name="connsiteY16" fmla="*/ 395287 h 907256"/>
              <a:gd name="connsiteX17" fmla="*/ 459582 w 1345407"/>
              <a:gd name="connsiteY17" fmla="*/ 369094 h 907256"/>
              <a:gd name="connsiteX18" fmla="*/ 452438 w 1345407"/>
              <a:gd name="connsiteY18" fmla="*/ 330994 h 907256"/>
              <a:gd name="connsiteX19" fmla="*/ 452438 w 1345407"/>
              <a:gd name="connsiteY19" fmla="*/ 280987 h 907256"/>
              <a:gd name="connsiteX20" fmla="*/ 461963 w 1345407"/>
              <a:gd name="connsiteY20" fmla="*/ 230981 h 907256"/>
              <a:gd name="connsiteX21" fmla="*/ 509588 w 1345407"/>
              <a:gd name="connsiteY21" fmla="*/ 76200 h 907256"/>
              <a:gd name="connsiteX22" fmla="*/ 431007 w 1345407"/>
              <a:gd name="connsiteY22" fmla="*/ 0 h 907256"/>
              <a:gd name="connsiteX23" fmla="*/ 392907 w 1345407"/>
              <a:gd name="connsiteY23" fmla="*/ 66675 h 907256"/>
              <a:gd name="connsiteX24" fmla="*/ 330994 w 1345407"/>
              <a:gd name="connsiteY24" fmla="*/ 157162 h 907256"/>
              <a:gd name="connsiteX25" fmla="*/ 269082 w 1345407"/>
              <a:gd name="connsiteY25" fmla="*/ 221456 h 907256"/>
              <a:gd name="connsiteX26" fmla="*/ 221457 w 1345407"/>
              <a:gd name="connsiteY26" fmla="*/ 257175 h 907256"/>
              <a:gd name="connsiteX27" fmla="*/ 178594 w 1345407"/>
              <a:gd name="connsiteY27" fmla="*/ 276225 h 907256"/>
              <a:gd name="connsiteX28" fmla="*/ 140494 w 1345407"/>
              <a:gd name="connsiteY28" fmla="*/ 288131 h 907256"/>
              <a:gd name="connsiteX29" fmla="*/ 85725 w 1345407"/>
              <a:gd name="connsiteY29" fmla="*/ 304800 h 907256"/>
              <a:gd name="connsiteX30" fmla="*/ 30957 w 1345407"/>
              <a:gd name="connsiteY30" fmla="*/ 330994 h 907256"/>
              <a:gd name="connsiteX31" fmla="*/ 9525 w 1345407"/>
              <a:gd name="connsiteY31" fmla="*/ 350044 h 907256"/>
              <a:gd name="connsiteX32" fmla="*/ 0 w 1345407"/>
              <a:gd name="connsiteY32" fmla="*/ 371475 h 907256"/>
              <a:gd name="connsiteX33" fmla="*/ 4763 w 1345407"/>
              <a:gd name="connsiteY33" fmla="*/ 395287 h 907256"/>
              <a:gd name="connsiteX34" fmla="*/ 23813 w 1345407"/>
              <a:gd name="connsiteY34" fmla="*/ 438150 h 907256"/>
              <a:gd name="connsiteX35" fmla="*/ 59532 w 1345407"/>
              <a:gd name="connsiteY35" fmla="*/ 478631 h 907256"/>
              <a:gd name="connsiteX36" fmla="*/ 123825 w 1345407"/>
              <a:gd name="connsiteY36" fmla="*/ 538162 h 907256"/>
              <a:gd name="connsiteX37" fmla="*/ 197644 w 1345407"/>
              <a:gd name="connsiteY37" fmla="*/ 595312 h 907256"/>
              <a:gd name="connsiteX38" fmla="*/ 297657 w 1345407"/>
              <a:gd name="connsiteY38" fmla="*/ 666750 h 907256"/>
              <a:gd name="connsiteX39" fmla="*/ 371475 w 1345407"/>
              <a:gd name="connsiteY39" fmla="*/ 714375 h 907256"/>
              <a:gd name="connsiteX40" fmla="*/ 457200 w 1345407"/>
              <a:gd name="connsiteY40" fmla="*/ 762000 h 907256"/>
              <a:gd name="connsiteX41" fmla="*/ 523875 w 1345407"/>
              <a:gd name="connsiteY41" fmla="*/ 790575 h 907256"/>
              <a:gd name="connsiteX42" fmla="*/ 607219 w 1345407"/>
              <a:gd name="connsiteY42" fmla="*/ 819150 h 907256"/>
              <a:gd name="connsiteX43" fmla="*/ 719138 w 1345407"/>
              <a:gd name="connsiteY43" fmla="*/ 852487 h 907256"/>
              <a:gd name="connsiteX44" fmla="*/ 854869 w 1345407"/>
              <a:gd name="connsiteY44" fmla="*/ 878681 h 907256"/>
              <a:gd name="connsiteX45" fmla="*/ 973932 w 1345407"/>
              <a:gd name="connsiteY45" fmla="*/ 892969 h 907256"/>
              <a:gd name="connsiteX46" fmla="*/ 1059657 w 1345407"/>
              <a:gd name="connsiteY46" fmla="*/ 900112 h 907256"/>
              <a:gd name="connsiteX0" fmla="*/ 1059657 w 1345407"/>
              <a:gd name="connsiteY0" fmla="*/ 900112 h 907256"/>
              <a:gd name="connsiteX1" fmla="*/ 1159669 w 1345407"/>
              <a:gd name="connsiteY1" fmla="*/ 904875 h 907256"/>
              <a:gd name="connsiteX2" fmla="*/ 1269207 w 1345407"/>
              <a:gd name="connsiteY2" fmla="*/ 907256 h 907256"/>
              <a:gd name="connsiteX3" fmla="*/ 1345407 w 1345407"/>
              <a:gd name="connsiteY3" fmla="*/ 907256 h 907256"/>
              <a:gd name="connsiteX4" fmla="*/ 1340644 w 1345407"/>
              <a:gd name="connsiteY4" fmla="*/ 683419 h 907256"/>
              <a:gd name="connsiteX5" fmla="*/ 1335882 w 1345407"/>
              <a:gd name="connsiteY5" fmla="*/ 681037 h 907256"/>
              <a:gd name="connsiteX6" fmla="*/ 1266825 w 1345407"/>
              <a:gd name="connsiteY6" fmla="*/ 678656 h 907256"/>
              <a:gd name="connsiteX7" fmla="*/ 1185863 w 1345407"/>
              <a:gd name="connsiteY7" fmla="*/ 671512 h 907256"/>
              <a:gd name="connsiteX8" fmla="*/ 1092994 w 1345407"/>
              <a:gd name="connsiteY8" fmla="*/ 661987 h 907256"/>
              <a:gd name="connsiteX9" fmla="*/ 990600 w 1345407"/>
              <a:gd name="connsiteY9" fmla="*/ 645319 h 907256"/>
              <a:gd name="connsiteX10" fmla="*/ 902494 w 1345407"/>
              <a:gd name="connsiteY10" fmla="*/ 623887 h 907256"/>
              <a:gd name="connsiteX11" fmla="*/ 785813 w 1345407"/>
              <a:gd name="connsiteY11" fmla="*/ 590550 h 907256"/>
              <a:gd name="connsiteX12" fmla="*/ 659607 w 1345407"/>
              <a:gd name="connsiteY12" fmla="*/ 545306 h 907256"/>
              <a:gd name="connsiteX13" fmla="*/ 564357 w 1345407"/>
              <a:gd name="connsiteY13" fmla="*/ 497681 h 907256"/>
              <a:gd name="connsiteX14" fmla="*/ 514350 w 1345407"/>
              <a:gd name="connsiteY14" fmla="*/ 461962 h 907256"/>
              <a:gd name="connsiteX15" fmla="*/ 485775 w 1345407"/>
              <a:gd name="connsiteY15" fmla="*/ 431006 h 907256"/>
              <a:gd name="connsiteX16" fmla="*/ 469107 w 1345407"/>
              <a:gd name="connsiteY16" fmla="*/ 395287 h 907256"/>
              <a:gd name="connsiteX17" fmla="*/ 459582 w 1345407"/>
              <a:gd name="connsiteY17" fmla="*/ 369094 h 907256"/>
              <a:gd name="connsiteX18" fmla="*/ 452438 w 1345407"/>
              <a:gd name="connsiteY18" fmla="*/ 330994 h 907256"/>
              <a:gd name="connsiteX19" fmla="*/ 452438 w 1345407"/>
              <a:gd name="connsiteY19" fmla="*/ 280987 h 907256"/>
              <a:gd name="connsiteX20" fmla="*/ 461963 w 1345407"/>
              <a:gd name="connsiteY20" fmla="*/ 230981 h 907256"/>
              <a:gd name="connsiteX21" fmla="*/ 431007 w 1345407"/>
              <a:gd name="connsiteY21" fmla="*/ 0 h 907256"/>
              <a:gd name="connsiteX22" fmla="*/ 392907 w 1345407"/>
              <a:gd name="connsiteY22" fmla="*/ 66675 h 907256"/>
              <a:gd name="connsiteX23" fmla="*/ 330994 w 1345407"/>
              <a:gd name="connsiteY23" fmla="*/ 157162 h 907256"/>
              <a:gd name="connsiteX24" fmla="*/ 269082 w 1345407"/>
              <a:gd name="connsiteY24" fmla="*/ 221456 h 907256"/>
              <a:gd name="connsiteX25" fmla="*/ 221457 w 1345407"/>
              <a:gd name="connsiteY25" fmla="*/ 257175 h 907256"/>
              <a:gd name="connsiteX26" fmla="*/ 178594 w 1345407"/>
              <a:gd name="connsiteY26" fmla="*/ 276225 h 907256"/>
              <a:gd name="connsiteX27" fmla="*/ 140494 w 1345407"/>
              <a:gd name="connsiteY27" fmla="*/ 288131 h 907256"/>
              <a:gd name="connsiteX28" fmla="*/ 85725 w 1345407"/>
              <a:gd name="connsiteY28" fmla="*/ 304800 h 907256"/>
              <a:gd name="connsiteX29" fmla="*/ 30957 w 1345407"/>
              <a:gd name="connsiteY29" fmla="*/ 330994 h 907256"/>
              <a:gd name="connsiteX30" fmla="*/ 9525 w 1345407"/>
              <a:gd name="connsiteY30" fmla="*/ 350044 h 907256"/>
              <a:gd name="connsiteX31" fmla="*/ 0 w 1345407"/>
              <a:gd name="connsiteY31" fmla="*/ 371475 h 907256"/>
              <a:gd name="connsiteX32" fmla="*/ 4763 w 1345407"/>
              <a:gd name="connsiteY32" fmla="*/ 395287 h 907256"/>
              <a:gd name="connsiteX33" fmla="*/ 23813 w 1345407"/>
              <a:gd name="connsiteY33" fmla="*/ 438150 h 907256"/>
              <a:gd name="connsiteX34" fmla="*/ 59532 w 1345407"/>
              <a:gd name="connsiteY34" fmla="*/ 478631 h 907256"/>
              <a:gd name="connsiteX35" fmla="*/ 123825 w 1345407"/>
              <a:gd name="connsiteY35" fmla="*/ 538162 h 907256"/>
              <a:gd name="connsiteX36" fmla="*/ 197644 w 1345407"/>
              <a:gd name="connsiteY36" fmla="*/ 595312 h 907256"/>
              <a:gd name="connsiteX37" fmla="*/ 297657 w 1345407"/>
              <a:gd name="connsiteY37" fmla="*/ 666750 h 907256"/>
              <a:gd name="connsiteX38" fmla="*/ 371475 w 1345407"/>
              <a:gd name="connsiteY38" fmla="*/ 714375 h 907256"/>
              <a:gd name="connsiteX39" fmla="*/ 457200 w 1345407"/>
              <a:gd name="connsiteY39" fmla="*/ 762000 h 907256"/>
              <a:gd name="connsiteX40" fmla="*/ 523875 w 1345407"/>
              <a:gd name="connsiteY40" fmla="*/ 790575 h 907256"/>
              <a:gd name="connsiteX41" fmla="*/ 607219 w 1345407"/>
              <a:gd name="connsiteY41" fmla="*/ 819150 h 907256"/>
              <a:gd name="connsiteX42" fmla="*/ 719138 w 1345407"/>
              <a:gd name="connsiteY42" fmla="*/ 852487 h 907256"/>
              <a:gd name="connsiteX43" fmla="*/ 854869 w 1345407"/>
              <a:gd name="connsiteY43" fmla="*/ 878681 h 907256"/>
              <a:gd name="connsiteX44" fmla="*/ 973932 w 1345407"/>
              <a:gd name="connsiteY44" fmla="*/ 892969 h 907256"/>
              <a:gd name="connsiteX45" fmla="*/ 1059657 w 1345407"/>
              <a:gd name="connsiteY45" fmla="*/ 900112 h 907256"/>
              <a:gd name="connsiteX0" fmla="*/ 1059657 w 1345407"/>
              <a:gd name="connsiteY0" fmla="*/ 833437 h 840581"/>
              <a:gd name="connsiteX1" fmla="*/ 1159669 w 1345407"/>
              <a:gd name="connsiteY1" fmla="*/ 838200 h 840581"/>
              <a:gd name="connsiteX2" fmla="*/ 1269207 w 1345407"/>
              <a:gd name="connsiteY2" fmla="*/ 840581 h 840581"/>
              <a:gd name="connsiteX3" fmla="*/ 1345407 w 1345407"/>
              <a:gd name="connsiteY3" fmla="*/ 840581 h 840581"/>
              <a:gd name="connsiteX4" fmla="*/ 1340644 w 1345407"/>
              <a:gd name="connsiteY4" fmla="*/ 616744 h 840581"/>
              <a:gd name="connsiteX5" fmla="*/ 1335882 w 1345407"/>
              <a:gd name="connsiteY5" fmla="*/ 614362 h 840581"/>
              <a:gd name="connsiteX6" fmla="*/ 1266825 w 1345407"/>
              <a:gd name="connsiteY6" fmla="*/ 611981 h 840581"/>
              <a:gd name="connsiteX7" fmla="*/ 1185863 w 1345407"/>
              <a:gd name="connsiteY7" fmla="*/ 604837 h 840581"/>
              <a:gd name="connsiteX8" fmla="*/ 1092994 w 1345407"/>
              <a:gd name="connsiteY8" fmla="*/ 595312 h 840581"/>
              <a:gd name="connsiteX9" fmla="*/ 990600 w 1345407"/>
              <a:gd name="connsiteY9" fmla="*/ 578644 h 840581"/>
              <a:gd name="connsiteX10" fmla="*/ 902494 w 1345407"/>
              <a:gd name="connsiteY10" fmla="*/ 557212 h 840581"/>
              <a:gd name="connsiteX11" fmla="*/ 785813 w 1345407"/>
              <a:gd name="connsiteY11" fmla="*/ 523875 h 840581"/>
              <a:gd name="connsiteX12" fmla="*/ 659607 w 1345407"/>
              <a:gd name="connsiteY12" fmla="*/ 478631 h 840581"/>
              <a:gd name="connsiteX13" fmla="*/ 564357 w 1345407"/>
              <a:gd name="connsiteY13" fmla="*/ 431006 h 840581"/>
              <a:gd name="connsiteX14" fmla="*/ 514350 w 1345407"/>
              <a:gd name="connsiteY14" fmla="*/ 395287 h 840581"/>
              <a:gd name="connsiteX15" fmla="*/ 485775 w 1345407"/>
              <a:gd name="connsiteY15" fmla="*/ 364331 h 840581"/>
              <a:gd name="connsiteX16" fmla="*/ 469107 w 1345407"/>
              <a:gd name="connsiteY16" fmla="*/ 328612 h 840581"/>
              <a:gd name="connsiteX17" fmla="*/ 459582 w 1345407"/>
              <a:gd name="connsiteY17" fmla="*/ 302419 h 840581"/>
              <a:gd name="connsiteX18" fmla="*/ 452438 w 1345407"/>
              <a:gd name="connsiteY18" fmla="*/ 264319 h 840581"/>
              <a:gd name="connsiteX19" fmla="*/ 452438 w 1345407"/>
              <a:gd name="connsiteY19" fmla="*/ 214312 h 840581"/>
              <a:gd name="connsiteX20" fmla="*/ 461963 w 1345407"/>
              <a:gd name="connsiteY20" fmla="*/ 164306 h 840581"/>
              <a:gd name="connsiteX21" fmla="*/ 392907 w 1345407"/>
              <a:gd name="connsiteY21" fmla="*/ 0 h 840581"/>
              <a:gd name="connsiteX22" fmla="*/ 330994 w 1345407"/>
              <a:gd name="connsiteY22" fmla="*/ 90487 h 840581"/>
              <a:gd name="connsiteX23" fmla="*/ 269082 w 1345407"/>
              <a:gd name="connsiteY23" fmla="*/ 154781 h 840581"/>
              <a:gd name="connsiteX24" fmla="*/ 221457 w 1345407"/>
              <a:gd name="connsiteY24" fmla="*/ 190500 h 840581"/>
              <a:gd name="connsiteX25" fmla="*/ 178594 w 1345407"/>
              <a:gd name="connsiteY25" fmla="*/ 209550 h 840581"/>
              <a:gd name="connsiteX26" fmla="*/ 140494 w 1345407"/>
              <a:gd name="connsiteY26" fmla="*/ 221456 h 840581"/>
              <a:gd name="connsiteX27" fmla="*/ 85725 w 1345407"/>
              <a:gd name="connsiteY27" fmla="*/ 238125 h 840581"/>
              <a:gd name="connsiteX28" fmla="*/ 30957 w 1345407"/>
              <a:gd name="connsiteY28" fmla="*/ 264319 h 840581"/>
              <a:gd name="connsiteX29" fmla="*/ 9525 w 1345407"/>
              <a:gd name="connsiteY29" fmla="*/ 283369 h 840581"/>
              <a:gd name="connsiteX30" fmla="*/ 0 w 1345407"/>
              <a:gd name="connsiteY30" fmla="*/ 304800 h 840581"/>
              <a:gd name="connsiteX31" fmla="*/ 4763 w 1345407"/>
              <a:gd name="connsiteY31" fmla="*/ 328612 h 840581"/>
              <a:gd name="connsiteX32" fmla="*/ 23813 w 1345407"/>
              <a:gd name="connsiteY32" fmla="*/ 371475 h 840581"/>
              <a:gd name="connsiteX33" fmla="*/ 59532 w 1345407"/>
              <a:gd name="connsiteY33" fmla="*/ 411956 h 840581"/>
              <a:gd name="connsiteX34" fmla="*/ 123825 w 1345407"/>
              <a:gd name="connsiteY34" fmla="*/ 471487 h 840581"/>
              <a:gd name="connsiteX35" fmla="*/ 197644 w 1345407"/>
              <a:gd name="connsiteY35" fmla="*/ 528637 h 840581"/>
              <a:gd name="connsiteX36" fmla="*/ 297657 w 1345407"/>
              <a:gd name="connsiteY36" fmla="*/ 600075 h 840581"/>
              <a:gd name="connsiteX37" fmla="*/ 371475 w 1345407"/>
              <a:gd name="connsiteY37" fmla="*/ 647700 h 840581"/>
              <a:gd name="connsiteX38" fmla="*/ 457200 w 1345407"/>
              <a:gd name="connsiteY38" fmla="*/ 695325 h 840581"/>
              <a:gd name="connsiteX39" fmla="*/ 523875 w 1345407"/>
              <a:gd name="connsiteY39" fmla="*/ 723900 h 840581"/>
              <a:gd name="connsiteX40" fmla="*/ 607219 w 1345407"/>
              <a:gd name="connsiteY40" fmla="*/ 752475 h 840581"/>
              <a:gd name="connsiteX41" fmla="*/ 719138 w 1345407"/>
              <a:gd name="connsiteY41" fmla="*/ 785812 h 840581"/>
              <a:gd name="connsiteX42" fmla="*/ 854869 w 1345407"/>
              <a:gd name="connsiteY42" fmla="*/ 812006 h 840581"/>
              <a:gd name="connsiteX43" fmla="*/ 973932 w 1345407"/>
              <a:gd name="connsiteY43" fmla="*/ 826294 h 840581"/>
              <a:gd name="connsiteX44" fmla="*/ 1059657 w 1345407"/>
              <a:gd name="connsiteY44" fmla="*/ 833437 h 840581"/>
              <a:gd name="connsiteX0" fmla="*/ 1059657 w 1345407"/>
              <a:gd name="connsiteY0" fmla="*/ 742950 h 750094"/>
              <a:gd name="connsiteX1" fmla="*/ 1159669 w 1345407"/>
              <a:gd name="connsiteY1" fmla="*/ 747713 h 750094"/>
              <a:gd name="connsiteX2" fmla="*/ 1269207 w 1345407"/>
              <a:gd name="connsiteY2" fmla="*/ 750094 h 750094"/>
              <a:gd name="connsiteX3" fmla="*/ 1345407 w 1345407"/>
              <a:gd name="connsiteY3" fmla="*/ 750094 h 750094"/>
              <a:gd name="connsiteX4" fmla="*/ 1340644 w 1345407"/>
              <a:gd name="connsiteY4" fmla="*/ 526257 h 750094"/>
              <a:gd name="connsiteX5" fmla="*/ 1335882 w 1345407"/>
              <a:gd name="connsiteY5" fmla="*/ 523875 h 750094"/>
              <a:gd name="connsiteX6" fmla="*/ 1266825 w 1345407"/>
              <a:gd name="connsiteY6" fmla="*/ 521494 h 750094"/>
              <a:gd name="connsiteX7" fmla="*/ 1185863 w 1345407"/>
              <a:gd name="connsiteY7" fmla="*/ 514350 h 750094"/>
              <a:gd name="connsiteX8" fmla="*/ 1092994 w 1345407"/>
              <a:gd name="connsiteY8" fmla="*/ 504825 h 750094"/>
              <a:gd name="connsiteX9" fmla="*/ 990600 w 1345407"/>
              <a:gd name="connsiteY9" fmla="*/ 488157 h 750094"/>
              <a:gd name="connsiteX10" fmla="*/ 902494 w 1345407"/>
              <a:gd name="connsiteY10" fmla="*/ 466725 h 750094"/>
              <a:gd name="connsiteX11" fmla="*/ 785813 w 1345407"/>
              <a:gd name="connsiteY11" fmla="*/ 433388 h 750094"/>
              <a:gd name="connsiteX12" fmla="*/ 659607 w 1345407"/>
              <a:gd name="connsiteY12" fmla="*/ 388144 h 750094"/>
              <a:gd name="connsiteX13" fmla="*/ 564357 w 1345407"/>
              <a:gd name="connsiteY13" fmla="*/ 340519 h 750094"/>
              <a:gd name="connsiteX14" fmla="*/ 514350 w 1345407"/>
              <a:gd name="connsiteY14" fmla="*/ 304800 h 750094"/>
              <a:gd name="connsiteX15" fmla="*/ 485775 w 1345407"/>
              <a:gd name="connsiteY15" fmla="*/ 273844 h 750094"/>
              <a:gd name="connsiteX16" fmla="*/ 469107 w 1345407"/>
              <a:gd name="connsiteY16" fmla="*/ 238125 h 750094"/>
              <a:gd name="connsiteX17" fmla="*/ 459582 w 1345407"/>
              <a:gd name="connsiteY17" fmla="*/ 211932 h 750094"/>
              <a:gd name="connsiteX18" fmla="*/ 452438 w 1345407"/>
              <a:gd name="connsiteY18" fmla="*/ 173832 h 750094"/>
              <a:gd name="connsiteX19" fmla="*/ 452438 w 1345407"/>
              <a:gd name="connsiteY19" fmla="*/ 123825 h 750094"/>
              <a:gd name="connsiteX20" fmla="*/ 461963 w 1345407"/>
              <a:gd name="connsiteY20" fmla="*/ 73819 h 750094"/>
              <a:gd name="connsiteX21" fmla="*/ 330994 w 1345407"/>
              <a:gd name="connsiteY21" fmla="*/ 0 h 750094"/>
              <a:gd name="connsiteX22" fmla="*/ 269082 w 1345407"/>
              <a:gd name="connsiteY22" fmla="*/ 64294 h 750094"/>
              <a:gd name="connsiteX23" fmla="*/ 221457 w 1345407"/>
              <a:gd name="connsiteY23" fmla="*/ 100013 h 750094"/>
              <a:gd name="connsiteX24" fmla="*/ 178594 w 1345407"/>
              <a:gd name="connsiteY24" fmla="*/ 119063 h 750094"/>
              <a:gd name="connsiteX25" fmla="*/ 140494 w 1345407"/>
              <a:gd name="connsiteY25" fmla="*/ 130969 h 750094"/>
              <a:gd name="connsiteX26" fmla="*/ 85725 w 1345407"/>
              <a:gd name="connsiteY26" fmla="*/ 147638 h 750094"/>
              <a:gd name="connsiteX27" fmla="*/ 30957 w 1345407"/>
              <a:gd name="connsiteY27" fmla="*/ 173832 h 750094"/>
              <a:gd name="connsiteX28" fmla="*/ 9525 w 1345407"/>
              <a:gd name="connsiteY28" fmla="*/ 192882 h 750094"/>
              <a:gd name="connsiteX29" fmla="*/ 0 w 1345407"/>
              <a:gd name="connsiteY29" fmla="*/ 214313 h 750094"/>
              <a:gd name="connsiteX30" fmla="*/ 4763 w 1345407"/>
              <a:gd name="connsiteY30" fmla="*/ 238125 h 750094"/>
              <a:gd name="connsiteX31" fmla="*/ 23813 w 1345407"/>
              <a:gd name="connsiteY31" fmla="*/ 280988 h 750094"/>
              <a:gd name="connsiteX32" fmla="*/ 59532 w 1345407"/>
              <a:gd name="connsiteY32" fmla="*/ 321469 h 750094"/>
              <a:gd name="connsiteX33" fmla="*/ 123825 w 1345407"/>
              <a:gd name="connsiteY33" fmla="*/ 381000 h 750094"/>
              <a:gd name="connsiteX34" fmla="*/ 197644 w 1345407"/>
              <a:gd name="connsiteY34" fmla="*/ 438150 h 750094"/>
              <a:gd name="connsiteX35" fmla="*/ 297657 w 1345407"/>
              <a:gd name="connsiteY35" fmla="*/ 509588 h 750094"/>
              <a:gd name="connsiteX36" fmla="*/ 371475 w 1345407"/>
              <a:gd name="connsiteY36" fmla="*/ 557213 h 750094"/>
              <a:gd name="connsiteX37" fmla="*/ 457200 w 1345407"/>
              <a:gd name="connsiteY37" fmla="*/ 604838 h 750094"/>
              <a:gd name="connsiteX38" fmla="*/ 523875 w 1345407"/>
              <a:gd name="connsiteY38" fmla="*/ 633413 h 750094"/>
              <a:gd name="connsiteX39" fmla="*/ 607219 w 1345407"/>
              <a:gd name="connsiteY39" fmla="*/ 661988 h 750094"/>
              <a:gd name="connsiteX40" fmla="*/ 719138 w 1345407"/>
              <a:gd name="connsiteY40" fmla="*/ 695325 h 750094"/>
              <a:gd name="connsiteX41" fmla="*/ 854869 w 1345407"/>
              <a:gd name="connsiteY41" fmla="*/ 721519 h 750094"/>
              <a:gd name="connsiteX42" fmla="*/ 973932 w 1345407"/>
              <a:gd name="connsiteY42" fmla="*/ 735807 h 750094"/>
              <a:gd name="connsiteX43" fmla="*/ 1059657 w 1345407"/>
              <a:gd name="connsiteY43" fmla="*/ 742950 h 750094"/>
              <a:gd name="connsiteX0" fmla="*/ 1059657 w 1345407"/>
              <a:gd name="connsiteY0" fmla="*/ 678656 h 685800"/>
              <a:gd name="connsiteX1" fmla="*/ 1159669 w 1345407"/>
              <a:gd name="connsiteY1" fmla="*/ 683419 h 685800"/>
              <a:gd name="connsiteX2" fmla="*/ 1269207 w 1345407"/>
              <a:gd name="connsiteY2" fmla="*/ 685800 h 685800"/>
              <a:gd name="connsiteX3" fmla="*/ 1345407 w 1345407"/>
              <a:gd name="connsiteY3" fmla="*/ 685800 h 685800"/>
              <a:gd name="connsiteX4" fmla="*/ 1340644 w 1345407"/>
              <a:gd name="connsiteY4" fmla="*/ 461963 h 685800"/>
              <a:gd name="connsiteX5" fmla="*/ 1335882 w 1345407"/>
              <a:gd name="connsiteY5" fmla="*/ 459581 h 685800"/>
              <a:gd name="connsiteX6" fmla="*/ 1266825 w 1345407"/>
              <a:gd name="connsiteY6" fmla="*/ 457200 h 685800"/>
              <a:gd name="connsiteX7" fmla="*/ 1185863 w 1345407"/>
              <a:gd name="connsiteY7" fmla="*/ 450056 h 685800"/>
              <a:gd name="connsiteX8" fmla="*/ 1092994 w 1345407"/>
              <a:gd name="connsiteY8" fmla="*/ 440531 h 685800"/>
              <a:gd name="connsiteX9" fmla="*/ 990600 w 1345407"/>
              <a:gd name="connsiteY9" fmla="*/ 423863 h 685800"/>
              <a:gd name="connsiteX10" fmla="*/ 902494 w 1345407"/>
              <a:gd name="connsiteY10" fmla="*/ 402431 h 685800"/>
              <a:gd name="connsiteX11" fmla="*/ 785813 w 1345407"/>
              <a:gd name="connsiteY11" fmla="*/ 369094 h 685800"/>
              <a:gd name="connsiteX12" fmla="*/ 659607 w 1345407"/>
              <a:gd name="connsiteY12" fmla="*/ 323850 h 685800"/>
              <a:gd name="connsiteX13" fmla="*/ 564357 w 1345407"/>
              <a:gd name="connsiteY13" fmla="*/ 276225 h 685800"/>
              <a:gd name="connsiteX14" fmla="*/ 514350 w 1345407"/>
              <a:gd name="connsiteY14" fmla="*/ 240506 h 685800"/>
              <a:gd name="connsiteX15" fmla="*/ 485775 w 1345407"/>
              <a:gd name="connsiteY15" fmla="*/ 209550 h 685800"/>
              <a:gd name="connsiteX16" fmla="*/ 469107 w 1345407"/>
              <a:gd name="connsiteY16" fmla="*/ 173831 h 685800"/>
              <a:gd name="connsiteX17" fmla="*/ 459582 w 1345407"/>
              <a:gd name="connsiteY17" fmla="*/ 147638 h 685800"/>
              <a:gd name="connsiteX18" fmla="*/ 452438 w 1345407"/>
              <a:gd name="connsiteY18" fmla="*/ 109538 h 685800"/>
              <a:gd name="connsiteX19" fmla="*/ 452438 w 1345407"/>
              <a:gd name="connsiteY19" fmla="*/ 59531 h 685800"/>
              <a:gd name="connsiteX20" fmla="*/ 461963 w 1345407"/>
              <a:gd name="connsiteY20" fmla="*/ 9525 h 685800"/>
              <a:gd name="connsiteX21" fmla="*/ 269082 w 1345407"/>
              <a:gd name="connsiteY21" fmla="*/ 0 h 685800"/>
              <a:gd name="connsiteX22" fmla="*/ 221457 w 1345407"/>
              <a:gd name="connsiteY22" fmla="*/ 35719 h 685800"/>
              <a:gd name="connsiteX23" fmla="*/ 178594 w 1345407"/>
              <a:gd name="connsiteY23" fmla="*/ 54769 h 685800"/>
              <a:gd name="connsiteX24" fmla="*/ 140494 w 1345407"/>
              <a:gd name="connsiteY24" fmla="*/ 66675 h 685800"/>
              <a:gd name="connsiteX25" fmla="*/ 85725 w 1345407"/>
              <a:gd name="connsiteY25" fmla="*/ 83344 h 685800"/>
              <a:gd name="connsiteX26" fmla="*/ 30957 w 1345407"/>
              <a:gd name="connsiteY26" fmla="*/ 109538 h 685800"/>
              <a:gd name="connsiteX27" fmla="*/ 9525 w 1345407"/>
              <a:gd name="connsiteY27" fmla="*/ 128588 h 685800"/>
              <a:gd name="connsiteX28" fmla="*/ 0 w 1345407"/>
              <a:gd name="connsiteY28" fmla="*/ 150019 h 685800"/>
              <a:gd name="connsiteX29" fmla="*/ 4763 w 1345407"/>
              <a:gd name="connsiteY29" fmla="*/ 173831 h 685800"/>
              <a:gd name="connsiteX30" fmla="*/ 23813 w 1345407"/>
              <a:gd name="connsiteY30" fmla="*/ 216694 h 685800"/>
              <a:gd name="connsiteX31" fmla="*/ 59532 w 1345407"/>
              <a:gd name="connsiteY31" fmla="*/ 257175 h 685800"/>
              <a:gd name="connsiteX32" fmla="*/ 123825 w 1345407"/>
              <a:gd name="connsiteY32" fmla="*/ 316706 h 685800"/>
              <a:gd name="connsiteX33" fmla="*/ 197644 w 1345407"/>
              <a:gd name="connsiteY33" fmla="*/ 373856 h 685800"/>
              <a:gd name="connsiteX34" fmla="*/ 297657 w 1345407"/>
              <a:gd name="connsiteY34" fmla="*/ 445294 h 685800"/>
              <a:gd name="connsiteX35" fmla="*/ 371475 w 1345407"/>
              <a:gd name="connsiteY35" fmla="*/ 492919 h 685800"/>
              <a:gd name="connsiteX36" fmla="*/ 457200 w 1345407"/>
              <a:gd name="connsiteY36" fmla="*/ 540544 h 685800"/>
              <a:gd name="connsiteX37" fmla="*/ 523875 w 1345407"/>
              <a:gd name="connsiteY37" fmla="*/ 569119 h 685800"/>
              <a:gd name="connsiteX38" fmla="*/ 607219 w 1345407"/>
              <a:gd name="connsiteY38" fmla="*/ 597694 h 685800"/>
              <a:gd name="connsiteX39" fmla="*/ 719138 w 1345407"/>
              <a:gd name="connsiteY39" fmla="*/ 631031 h 685800"/>
              <a:gd name="connsiteX40" fmla="*/ 854869 w 1345407"/>
              <a:gd name="connsiteY40" fmla="*/ 657225 h 685800"/>
              <a:gd name="connsiteX41" fmla="*/ 973932 w 1345407"/>
              <a:gd name="connsiteY41" fmla="*/ 671513 h 685800"/>
              <a:gd name="connsiteX42" fmla="*/ 1059657 w 1345407"/>
              <a:gd name="connsiteY42" fmla="*/ 678656 h 685800"/>
              <a:gd name="connsiteX0" fmla="*/ 1059657 w 1345407"/>
              <a:gd name="connsiteY0" fmla="*/ 669131 h 676275"/>
              <a:gd name="connsiteX1" fmla="*/ 1159669 w 1345407"/>
              <a:gd name="connsiteY1" fmla="*/ 673894 h 676275"/>
              <a:gd name="connsiteX2" fmla="*/ 1269207 w 1345407"/>
              <a:gd name="connsiteY2" fmla="*/ 676275 h 676275"/>
              <a:gd name="connsiteX3" fmla="*/ 1345407 w 1345407"/>
              <a:gd name="connsiteY3" fmla="*/ 676275 h 676275"/>
              <a:gd name="connsiteX4" fmla="*/ 1340644 w 1345407"/>
              <a:gd name="connsiteY4" fmla="*/ 452438 h 676275"/>
              <a:gd name="connsiteX5" fmla="*/ 1335882 w 1345407"/>
              <a:gd name="connsiteY5" fmla="*/ 450056 h 676275"/>
              <a:gd name="connsiteX6" fmla="*/ 1266825 w 1345407"/>
              <a:gd name="connsiteY6" fmla="*/ 447675 h 676275"/>
              <a:gd name="connsiteX7" fmla="*/ 1185863 w 1345407"/>
              <a:gd name="connsiteY7" fmla="*/ 440531 h 676275"/>
              <a:gd name="connsiteX8" fmla="*/ 1092994 w 1345407"/>
              <a:gd name="connsiteY8" fmla="*/ 431006 h 676275"/>
              <a:gd name="connsiteX9" fmla="*/ 990600 w 1345407"/>
              <a:gd name="connsiteY9" fmla="*/ 414338 h 676275"/>
              <a:gd name="connsiteX10" fmla="*/ 902494 w 1345407"/>
              <a:gd name="connsiteY10" fmla="*/ 392906 h 676275"/>
              <a:gd name="connsiteX11" fmla="*/ 785813 w 1345407"/>
              <a:gd name="connsiteY11" fmla="*/ 359569 h 676275"/>
              <a:gd name="connsiteX12" fmla="*/ 659607 w 1345407"/>
              <a:gd name="connsiteY12" fmla="*/ 314325 h 676275"/>
              <a:gd name="connsiteX13" fmla="*/ 564357 w 1345407"/>
              <a:gd name="connsiteY13" fmla="*/ 266700 h 676275"/>
              <a:gd name="connsiteX14" fmla="*/ 514350 w 1345407"/>
              <a:gd name="connsiteY14" fmla="*/ 230981 h 676275"/>
              <a:gd name="connsiteX15" fmla="*/ 485775 w 1345407"/>
              <a:gd name="connsiteY15" fmla="*/ 200025 h 676275"/>
              <a:gd name="connsiteX16" fmla="*/ 469107 w 1345407"/>
              <a:gd name="connsiteY16" fmla="*/ 164306 h 676275"/>
              <a:gd name="connsiteX17" fmla="*/ 459582 w 1345407"/>
              <a:gd name="connsiteY17" fmla="*/ 138113 h 676275"/>
              <a:gd name="connsiteX18" fmla="*/ 452438 w 1345407"/>
              <a:gd name="connsiteY18" fmla="*/ 100013 h 676275"/>
              <a:gd name="connsiteX19" fmla="*/ 452438 w 1345407"/>
              <a:gd name="connsiteY19" fmla="*/ 50006 h 676275"/>
              <a:gd name="connsiteX20" fmla="*/ 461963 w 1345407"/>
              <a:gd name="connsiteY20" fmla="*/ 0 h 676275"/>
              <a:gd name="connsiteX21" fmla="*/ 221457 w 1345407"/>
              <a:gd name="connsiteY21" fmla="*/ 26194 h 676275"/>
              <a:gd name="connsiteX22" fmla="*/ 178594 w 1345407"/>
              <a:gd name="connsiteY22" fmla="*/ 45244 h 676275"/>
              <a:gd name="connsiteX23" fmla="*/ 140494 w 1345407"/>
              <a:gd name="connsiteY23" fmla="*/ 57150 h 676275"/>
              <a:gd name="connsiteX24" fmla="*/ 85725 w 1345407"/>
              <a:gd name="connsiteY24" fmla="*/ 73819 h 676275"/>
              <a:gd name="connsiteX25" fmla="*/ 30957 w 1345407"/>
              <a:gd name="connsiteY25" fmla="*/ 100013 h 676275"/>
              <a:gd name="connsiteX26" fmla="*/ 9525 w 1345407"/>
              <a:gd name="connsiteY26" fmla="*/ 119063 h 676275"/>
              <a:gd name="connsiteX27" fmla="*/ 0 w 1345407"/>
              <a:gd name="connsiteY27" fmla="*/ 140494 h 676275"/>
              <a:gd name="connsiteX28" fmla="*/ 4763 w 1345407"/>
              <a:gd name="connsiteY28" fmla="*/ 164306 h 676275"/>
              <a:gd name="connsiteX29" fmla="*/ 23813 w 1345407"/>
              <a:gd name="connsiteY29" fmla="*/ 207169 h 676275"/>
              <a:gd name="connsiteX30" fmla="*/ 59532 w 1345407"/>
              <a:gd name="connsiteY30" fmla="*/ 247650 h 676275"/>
              <a:gd name="connsiteX31" fmla="*/ 123825 w 1345407"/>
              <a:gd name="connsiteY31" fmla="*/ 307181 h 676275"/>
              <a:gd name="connsiteX32" fmla="*/ 197644 w 1345407"/>
              <a:gd name="connsiteY32" fmla="*/ 364331 h 676275"/>
              <a:gd name="connsiteX33" fmla="*/ 297657 w 1345407"/>
              <a:gd name="connsiteY33" fmla="*/ 435769 h 676275"/>
              <a:gd name="connsiteX34" fmla="*/ 371475 w 1345407"/>
              <a:gd name="connsiteY34" fmla="*/ 483394 h 676275"/>
              <a:gd name="connsiteX35" fmla="*/ 457200 w 1345407"/>
              <a:gd name="connsiteY35" fmla="*/ 531019 h 676275"/>
              <a:gd name="connsiteX36" fmla="*/ 523875 w 1345407"/>
              <a:gd name="connsiteY36" fmla="*/ 559594 h 676275"/>
              <a:gd name="connsiteX37" fmla="*/ 607219 w 1345407"/>
              <a:gd name="connsiteY37" fmla="*/ 588169 h 676275"/>
              <a:gd name="connsiteX38" fmla="*/ 719138 w 1345407"/>
              <a:gd name="connsiteY38" fmla="*/ 621506 h 676275"/>
              <a:gd name="connsiteX39" fmla="*/ 854869 w 1345407"/>
              <a:gd name="connsiteY39" fmla="*/ 647700 h 676275"/>
              <a:gd name="connsiteX40" fmla="*/ 973932 w 1345407"/>
              <a:gd name="connsiteY40" fmla="*/ 661988 h 676275"/>
              <a:gd name="connsiteX41" fmla="*/ 1059657 w 1345407"/>
              <a:gd name="connsiteY41" fmla="*/ 669131 h 676275"/>
              <a:gd name="connsiteX0" fmla="*/ 1059657 w 1345407"/>
              <a:gd name="connsiteY0" fmla="*/ 642937 h 650081"/>
              <a:gd name="connsiteX1" fmla="*/ 1159669 w 1345407"/>
              <a:gd name="connsiteY1" fmla="*/ 647700 h 650081"/>
              <a:gd name="connsiteX2" fmla="*/ 1269207 w 1345407"/>
              <a:gd name="connsiteY2" fmla="*/ 650081 h 650081"/>
              <a:gd name="connsiteX3" fmla="*/ 1345407 w 1345407"/>
              <a:gd name="connsiteY3" fmla="*/ 650081 h 650081"/>
              <a:gd name="connsiteX4" fmla="*/ 1340644 w 1345407"/>
              <a:gd name="connsiteY4" fmla="*/ 426244 h 650081"/>
              <a:gd name="connsiteX5" fmla="*/ 1335882 w 1345407"/>
              <a:gd name="connsiteY5" fmla="*/ 423862 h 650081"/>
              <a:gd name="connsiteX6" fmla="*/ 1266825 w 1345407"/>
              <a:gd name="connsiteY6" fmla="*/ 421481 h 650081"/>
              <a:gd name="connsiteX7" fmla="*/ 1185863 w 1345407"/>
              <a:gd name="connsiteY7" fmla="*/ 414337 h 650081"/>
              <a:gd name="connsiteX8" fmla="*/ 1092994 w 1345407"/>
              <a:gd name="connsiteY8" fmla="*/ 404812 h 650081"/>
              <a:gd name="connsiteX9" fmla="*/ 990600 w 1345407"/>
              <a:gd name="connsiteY9" fmla="*/ 388144 h 650081"/>
              <a:gd name="connsiteX10" fmla="*/ 902494 w 1345407"/>
              <a:gd name="connsiteY10" fmla="*/ 366712 h 650081"/>
              <a:gd name="connsiteX11" fmla="*/ 785813 w 1345407"/>
              <a:gd name="connsiteY11" fmla="*/ 333375 h 650081"/>
              <a:gd name="connsiteX12" fmla="*/ 659607 w 1345407"/>
              <a:gd name="connsiteY12" fmla="*/ 288131 h 650081"/>
              <a:gd name="connsiteX13" fmla="*/ 564357 w 1345407"/>
              <a:gd name="connsiteY13" fmla="*/ 240506 h 650081"/>
              <a:gd name="connsiteX14" fmla="*/ 514350 w 1345407"/>
              <a:gd name="connsiteY14" fmla="*/ 204787 h 650081"/>
              <a:gd name="connsiteX15" fmla="*/ 485775 w 1345407"/>
              <a:gd name="connsiteY15" fmla="*/ 173831 h 650081"/>
              <a:gd name="connsiteX16" fmla="*/ 469107 w 1345407"/>
              <a:gd name="connsiteY16" fmla="*/ 138112 h 650081"/>
              <a:gd name="connsiteX17" fmla="*/ 459582 w 1345407"/>
              <a:gd name="connsiteY17" fmla="*/ 111919 h 650081"/>
              <a:gd name="connsiteX18" fmla="*/ 452438 w 1345407"/>
              <a:gd name="connsiteY18" fmla="*/ 73819 h 650081"/>
              <a:gd name="connsiteX19" fmla="*/ 452438 w 1345407"/>
              <a:gd name="connsiteY19" fmla="*/ 23812 h 650081"/>
              <a:gd name="connsiteX20" fmla="*/ 221457 w 1345407"/>
              <a:gd name="connsiteY20" fmla="*/ 0 h 650081"/>
              <a:gd name="connsiteX21" fmla="*/ 178594 w 1345407"/>
              <a:gd name="connsiteY21" fmla="*/ 19050 h 650081"/>
              <a:gd name="connsiteX22" fmla="*/ 140494 w 1345407"/>
              <a:gd name="connsiteY22" fmla="*/ 30956 h 650081"/>
              <a:gd name="connsiteX23" fmla="*/ 85725 w 1345407"/>
              <a:gd name="connsiteY23" fmla="*/ 47625 h 650081"/>
              <a:gd name="connsiteX24" fmla="*/ 30957 w 1345407"/>
              <a:gd name="connsiteY24" fmla="*/ 73819 h 650081"/>
              <a:gd name="connsiteX25" fmla="*/ 9525 w 1345407"/>
              <a:gd name="connsiteY25" fmla="*/ 92869 h 650081"/>
              <a:gd name="connsiteX26" fmla="*/ 0 w 1345407"/>
              <a:gd name="connsiteY26" fmla="*/ 114300 h 650081"/>
              <a:gd name="connsiteX27" fmla="*/ 4763 w 1345407"/>
              <a:gd name="connsiteY27" fmla="*/ 138112 h 650081"/>
              <a:gd name="connsiteX28" fmla="*/ 23813 w 1345407"/>
              <a:gd name="connsiteY28" fmla="*/ 180975 h 650081"/>
              <a:gd name="connsiteX29" fmla="*/ 59532 w 1345407"/>
              <a:gd name="connsiteY29" fmla="*/ 221456 h 650081"/>
              <a:gd name="connsiteX30" fmla="*/ 123825 w 1345407"/>
              <a:gd name="connsiteY30" fmla="*/ 280987 h 650081"/>
              <a:gd name="connsiteX31" fmla="*/ 197644 w 1345407"/>
              <a:gd name="connsiteY31" fmla="*/ 338137 h 650081"/>
              <a:gd name="connsiteX32" fmla="*/ 297657 w 1345407"/>
              <a:gd name="connsiteY32" fmla="*/ 409575 h 650081"/>
              <a:gd name="connsiteX33" fmla="*/ 371475 w 1345407"/>
              <a:gd name="connsiteY33" fmla="*/ 457200 h 650081"/>
              <a:gd name="connsiteX34" fmla="*/ 457200 w 1345407"/>
              <a:gd name="connsiteY34" fmla="*/ 504825 h 650081"/>
              <a:gd name="connsiteX35" fmla="*/ 523875 w 1345407"/>
              <a:gd name="connsiteY35" fmla="*/ 533400 h 650081"/>
              <a:gd name="connsiteX36" fmla="*/ 607219 w 1345407"/>
              <a:gd name="connsiteY36" fmla="*/ 561975 h 650081"/>
              <a:gd name="connsiteX37" fmla="*/ 719138 w 1345407"/>
              <a:gd name="connsiteY37" fmla="*/ 595312 h 650081"/>
              <a:gd name="connsiteX38" fmla="*/ 854869 w 1345407"/>
              <a:gd name="connsiteY38" fmla="*/ 621506 h 650081"/>
              <a:gd name="connsiteX39" fmla="*/ 973932 w 1345407"/>
              <a:gd name="connsiteY39" fmla="*/ 635794 h 650081"/>
              <a:gd name="connsiteX40" fmla="*/ 1059657 w 1345407"/>
              <a:gd name="connsiteY40" fmla="*/ 642937 h 650081"/>
              <a:gd name="connsiteX0" fmla="*/ 1059657 w 1345407"/>
              <a:gd name="connsiteY0" fmla="*/ 642937 h 650081"/>
              <a:gd name="connsiteX1" fmla="*/ 1159669 w 1345407"/>
              <a:gd name="connsiteY1" fmla="*/ 647700 h 650081"/>
              <a:gd name="connsiteX2" fmla="*/ 1269207 w 1345407"/>
              <a:gd name="connsiteY2" fmla="*/ 650081 h 650081"/>
              <a:gd name="connsiteX3" fmla="*/ 1345407 w 1345407"/>
              <a:gd name="connsiteY3" fmla="*/ 650081 h 650081"/>
              <a:gd name="connsiteX4" fmla="*/ 1340644 w 1345407"/>
              <a:gd name="connsiteY4" fmla="*/ 426244 h 650081"/>
              <a:gd name="connsiteX5" fmla="*/ 1335882 w 1345407"/>
              <a:gd name="connsiteY5" fmla="*/ 423862 h 650081"/>
              <a:gd name="connsiteX6" fmla="*/ 1266825 w 1345407"/>
              <a:gd name="connsiteY6" fmla="*/ 421481 h 650081"/>
              <a:gd name="connsiteX7" fmla="*/ 1185863 w 1345407"/>
              <a:gd name="connsiteY7" fmla="*/ 414337 h 650081"/>
              <a:gd name="connsiteX8" fmla="*/ 1092994 w 1345407"/>
              <a:gd name="connsiteY8" fmla="*/ 404812 h 650081"/>
              <a:gd name="connsiteX9" fmla="*/ 990600 w 1345407"/>
              <a:gd name="connsiteY9" fmla="*/ 388144 h 650081"/>
              <a:gd name="connsiteX10" fmla="*/ 902494 w 1345407"/>
              <a:gd name="connsiteY10" fmla="*/ 366712 h 650081"/>
              <a:gd name="connsiteX11" fmla="*/ 785813 w 1345407"/>
              <a:gd name="connsiteY11" fmla="*/ 333375 h 650081"/>
              <a:gd name="connsiteX12" fmla="*/ 659607 w 1345407"/>
              <a:gd name="connsiteY12" fmla="*/ 288131 h 650081"/>
              <a:gd name="connsiteX13" fmla="*/ 564357 w 1345407"/>
              <a:gd name="connsiteY13" fmla="*/ 240506 h 650081"/>
              <a:gd name="connsiteX14" fmla="*/ 514350 w 1345407"/>
              <a:gd name="connsiteY14" fmla="*/ 204787 h 650081"/>
              <a:gd name="connsiteX15" fmla="*/ 485775 w 1345407"/>
              <a:gd name="connsiteY15" fmla="*/ 173831 h 650081"/>
              <a:gd name="connsiteX16" fmla="*/ 469107 w 1345407"/>
              <a:gd name="connsiteY16" fmla="*/ 138112 h 650081"/>
              <a:gd name="connsiteX17" fmla="*/ 459582 w 1345407"/>
              <a:gd name="connsiteY17" fmla="*/ 111919 h 650081"/>
              <a:gd name="connsiteX18" fmla="*/ 452438 w 1345407"/>
              <a:gd name="connsiteY18" fmla="*/ 73819 h 650081"/>
              <a:gd name="connsiteX19" fmla="*/ 221457 w 1345407"/>
              <a:gd name="connsiteY19" fmla="*/ 0 h 650081"/>
              <a:gd name="connsiteX20" fmla="*/ 178594 w 1345407"/>
              <a:gd name="connsiteY20" fmla="*/ 19050 h 650081"/>
              <a:gd name="connsiteX21" fmla="*/ 140494 w 1345407"/>
              <a:gd name="connsiteY21" fmla="*/ 30956 h 650081"/>
              <a:gd name="connsiteX22" fmla="*/ 85725 w 1345407"/>
              <a:gd name="connsiteY22" fmla="*/ 47625 h 650081"/>
              <a:gd name="connsiteX23" fmla="*/ 30957 w 1345407"/>
              <a:gd name="connsiteY23" fmla="*/ 73819 h 650081"/>
              <a:gd name="connsiteX24" fmla="*/ 9525 w 1345407"/>
              <a:gd name="connsiteY24" fmla="*/ 92869 h 650081"/>
              <a:gd name="connsiteX25" fmla="*/ 0 w 1345407"/>
              <a:gd name="connsiteY25" fmla="*/ 114300 h 650081"/>
              <a:gd name="connsiteX26" fmla="*/ 4763 w 1345407"/>
              <a:gd name="connsiteY26" fmla="*/ 138112 h 650081"/>
              <a:gd name="connsiteX27" fmla="*/ 23813 w 1345407"/>
              <a:gd name="connsiteY27" fmla="*/ 180975 h 650081"/>
              <a:gd name="connsiteX28" fmla="*/ 59532 w 1345407"/>
              <a:gd name="connsiteY28" fmla="*/ 221456 h 650081"/>
              <a:gd name="connsiteX29" fmla="*/ 123825 w 1345407"/>
              <a:gd name="connsiteY29" fmla="*/ 280987 h 650081"/>
              <a:gd name="connsiteX30" fmla="*/ 197644 w 1345407"/>
              <a:gd name="connsiteY30" fmla="*/ 338137 h 650081"/>
              <a:gd name="connsiteX31" fmla="*/ 297657 w 1345407"/>
              <a:gd name="connsiteY31" fmla="*/ 409575 h 650081"/>
              <a:gd name="connsiteX32" fmla="*/ 371475 w 1345407"/>
              <a:gd name="connsiteY32" fmla="*/ 457200 h 650081"/>
              <a:gd name="connsiteX33" fmla="*/ 457200 w 1345407"/>
              <a:gd name="connsiteY33" fmla="*/ 504825 h 650081"/>
              <a:gd name="connsiteX34" fmla="*/ 523875 w 1345407"/>
              <a:gd name="connsiteY34" fmla="*/ 533400 h 650081"/>
              <a:gd name="connsiteX35" fmla="*/ 607219 w 1345407"/>
              <a:gd name="connsiteY35" fmla="*/ 561975 h 650081"/>
              <a:gd name="connsiteX36" fmla="*/ 719138 w 1345407"/>
              <a:gd name="connsiteY36" fmla="*/ 595312 h 650081"/>
              <a:gd name="connsiteX37" fmla="*/ 854869 w 1345407"/>
              <a:gd name="connsiteY37" fmla="*/ 621506 h 650081"/>
              <a:gd name="connsiteX38" fmla="*/ 973932 w 1345407"/>
              <a:gd name="connsiteY38" fmla="*/ 635794 h 650081"/>
              <a:gd name="connsiteX39" fmla="*/ 1059657 w 1345407"/>
              <a:gd name="connsiteY39" fmla="*/ 642937 h 650081"/>
              <a:gd name="connsiteX0" fmla="*/ 1059657 w 1345407"/>
              <a:gd name="connsiteY0" fmla="*/ 642937 h 650081"/>
              <a:gd name="connsiteX1" fmla="*/ 1159669 w 1345407"/>
              <a:gd name="connsiteY1" fmla="*/ 647700 h 650081"/>
              <a:gd name="connsiteX2" fmla="*/ 1269207 w 1345407"/>
              <a:gd name="connsiteY2" fmla="*/ 650081 h 650081"/>
              <a:gd name="connsiteX3" fmla="*/ 1345407 w 1345407"/>
              <a:gd name="connsiteY3" fmla="*/ 650081 h 650081"/>
              <a:gd name="connsiteX4" fmla="*/ 1340644 w 1345407"/>
              <a:gd name="connsiteY4" fmla="*/ 426244 h 650081"/>
              <a:gd name="connsiteX5" fmla="*/ 1335882 w 1345407"/>
              <a:gd name="connsiteY5" fmla="*/ 423862 h 650081"/>
              <a:gd name="connsiteX6" fmla="*/ 1266825 w 1345407"/>
              <a:gd name="connsiteY6" fmla="*/ 421481 h 650081"/>
              <a:gd name="connsiteX7" fmla="*/ 1185863 w 1345407"/>
              <a:gd name="connsiteY7" fmla="*/ 414337 h 650081"/>
              <a:gd name="connsiteX8" fmla="*/ 1092994 w 1345407"/>
              <a:gd name="connsiteY8" fmla="*/ 404812 h 650081"/>
              <a:gd name="connsiteX9" fmla="*/ 990600 w 1345407"/>
              <a:gd name="connsiteY9" fmla="*/ 388144 h 650081"/>
              <a:gd name="connsiteX10" fmla="*/ 902494 w 1345407"/>
              <a:gd name="connsiteY10" fmla="*/ 366712 h 650081"/>
              <a:gd name="connsiteX11" fmla="*/ 785813 w 1345407"/>
              <a:gd name="connsiteY11" fmla="*/ 333375 h 650081"/>
              <a:gd name="connsiteX12" fmla="*/ 659607 w 1345407"/>
              <a:gd name="connsiteY12" fmla="*/ 288131 h 650081"/>
              <a:gd name="connsiteX13" fmla="*/ 564357 w 1345407"/>
              <a:gd name="connsiteY13" fmla="*/ 240506 h 650081"/>
              <a:gd name="connsiteX14" fmla="*/ 514350 w 1345407"/>
              <a:gd name="connsiteY14" fmla="*/ 204787 h 650081"/>
              <a:gd name="connsiteX15" fmla="*/ 485775 w 1345407"/>
              <a:gd name="connsiteY15" fmla="*/ 173831 h 650081"/>
              <a:gd name="connsiteX16" fmla="*/ 469107 w 1345407"/>
              <a:gd name="connsiteY16" fmla="*/ 138112 h 650081"/>
              <a:gd name="connsiteX17" fmla="*/ 459582 w 1345407"/>
              <a:gd name="connsiteY17" fmla="*/ 111919 h 650081"/>
              <a:gd name="connsiteX18" fmla="*/ 221457 w 1345407"/>
              <a:gd name="connsiteY18" fmla="*/ 0 h 650081"/>
              <a:gd name="connsiteX19" fmla="*/ 178594 w 1345407"/>
              <a:gd name="connsiteY19" fmla="*/ 19050 h 650081"/>
              <a:gd name="connsiteX20" fmla="*/ 140494 w 1345407"/>
              <a:gd name="connsiteY20" fmla="*/ 30956 h 650081"/>
              <a:gd name="connsiteX21" fmla="*/ 85725 w 1345407"/>
              <a:gd name="connsiteY21" fmla="*/ 47625 h 650081"/>
              <a:gd name="connsiteX22" fmla="*/ 30957 w 1345407"/>
              <a:gd name="connsiteY22" fmla="*/ 73819 h 650081"/>
              <a:gd name="connsiteX23" fmla="*/ 9525 w 1345407"/>
              <a:gd name="connsiteY23" fmla="*/ 92869 h 650081"/>
              <a:gd name="connsiteX24" fmla="*/ 0 w 1345407"/>
              <a:gd name="connsiteY24" fmla="*/ 114300 h 650081"/>
              <a:gd name="connsiteX25" fmla="*/ 4763 w 1345407"/>
              <a:gd name="connsiteY25" fmla="*/ 138112 h 650081"/>
              <a:gd name="connsiteX26" fmla="*/ 23813 w 1345407"/>
              <a:gd name="connsiteY26" fmla="*/ 180975 h 650081"/>
              <a:gd name="connsiteX27" fmla="*/ 59532 w 1345407"/>
              <a:gd name="connsiteY27" fmla="*/ 221456 h 650081"/>
              <a:gd name="connsiteX28" fmla="*/ 123825 w 1345407"/>
              <a:gd name="connsiteY28" fmla="*/ 280987 h 650081"/>
              <a:gd name="connsiteX29" fmla="*/ 197644 w 1345407"/>
              <a:gd name="connsiteY29" fmla="*/ 338137 h 650081"/>
              <a:gd name="connsiteX30" fmla="*/ 297657 w 1345407"/>
              <a:gd name="connsiteY30" fmla="*/ 409575 h 650081"/>
              <a:gd name="connsiteX31" fmla="*/ 371475 w 1345407"/>
              <a:gd name="connsiteY31" fmla="*/ 457200 h 650081"/>
              <a:gd name="connsiteX32" fmla="*/ 457200 w 1345407"/>
              <a:gd name="connsiteY32" fmla="*/ 504825 h 650081"/>
              <a:gd name="connsiteX33" fmla="*/ 523875 w 1345407"/>
              <a:gd name="connsiteY33" fmla="*/ 533400 h 650081"/>
              <a:gd name="connsiteX34" fmla="*/ 607219 w 1345407"/>
              <a:gd name="connsiteY34" fmla="*/ 561975 h 650081"/>
              <a:gd name="connsiteX35" fmla="*/ 719138 w 1345407"/>
              <a:gd name="connsiteY35" fmla="*/ 595312 h 650081"/>
              <a:gd name="connsiteX36" fmla="*/ 854869 w 1345407"/>
              <a:gd name="connsiteY36" fmla="*/ 621506 h 650081"/>
              <a:gd name="connsiteX37" fmla="*/ 973932 w 1345407"/>
              <a:gd name="connsiteY37" fmla="*/ 635794 h 650081"/>
              <a:gd name="connsiteX38" fmla="*/ 1059657 w 1345407"/>
              <a:gd name="connsiteY38" fmla="*/ 642937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45407" h="650081">
                <a:moveTo>
                  <a:pt x="1059657" y="642937"/>
                </a:moveTo>
                <a:lnTo>
                  <a:pt x="1159669" y="647700"/>
                </a:lnTo>
                <a:lnTo>
                  <a:pt x="1269207" y="650081"/>
                </a:lnTo>
                <a:lnTo>
                  <a:pt x="1345407" y="650081"/>
                </a:lnTo>
                <a:cubicBezTo>
                  <a:pt x="1343819" y="575469"/>
                  <a:pt x="1342232" y="500856"/>
                  <a:pt x="1340644" y="426244"/>
                </a:cubicBezTo>
                <a:lnTo>
                  <a:pt x="1335882" y="423862"/>
                </a:lnTo>
                <a:lnTo>
                  <a:pt x="1266825" y="421481"/>
                </a:lnTo>
                <a:lnTo>
                  <a:pt x="1185863" y="414337"/>
                </a:lnTo>
                <a:lnTo>
                  <a:pt x="1092994" y="404812"/>
                </a:lnTo>
                <a:lnTo>
                  <a:pt x="990600" y="388144"/>
                </a:lnTo>
                <a:lnTo>
                  <a:pt x="902494" y="366712"/>
                </a:lnTo>
                <a:lnTo>
                  <a:pt x="785813" y="333375"/>
                </a:lnTo>
                <a:lnTo>
                  <a:pt x="659607" y="288131"/>
                </a:lnTo>
                <a:lnTo>
                  <a:pt x="564357" y="240506"/>
                </a:lnTo>
                <a:lnTo>
                  <a:pt x="514350" y="204787"/>
                </a:lnTo>
                <a:lnTo>
                  <a:pt x="485775" y="173831"/>
                </a:lnTo>
                <a:lnTo>
                  <a:pt x="469107" y="138112"/>
                </a:lnTo>
                <a:lnTo>
                  <a:pt x="459582" y="111919"/>
                </a:lnTo>
                <a:lnTo>
                  <a:pt x="221457" y="0"/>
                </a:lnTo>
                <a:lnTo>
                  <a:pt x="178594" y="19050"/>
                </a:lnTo>
                <a:lnTo>
                  <a:pt x="140494" y="30956"/>
                </a:lnTo>
                <a:lnTo>
                  <a:pt x="85725" y="47625"/>
                </a:lnTo>
                <a:lnTo>
                  <a:pt x="30957" y="73819"/>
                </a:lnTo>
                <a:lnTo>
                  <a:pt x="9525" y="92869"/>
                </a:lnTo>
                <a:lnTo>
                  <a:pt x="0" y="114300"/>
                </a:lnTo>
                <a:lnTo>
                  <a:pt x="4763" y="138112"/>
                </a:lnTo>
                <a:lnTo>
                  <a:pt x="23813" y="180975"/>
                </a:lnTo>
                <a:lnTo>
                  <a:pt x="59532" y="221456"/>
                </a:lnTo>
                <a:lnTo>
                  <a:pt x="123825" y="280987"/>
                </a:lnTo>
                <a:lnTo>
                  <a:pt x="197644" y="338137"/>
                </a:lnTo>
                <a:lnTo>
                  <a:pt x="297657" y="409575"/>
                </a:lnTo>
                <a:lnTo>
                  <a:pt x="371475" y="457200"/>
                </a:lnTo>
                <a:lnTo>
                  <a:pt x="457200" y="504825"/>
                </a:lnTo>
                <a:lnTo>
                  <a:pt x="523875" y="533400"/>
                </a:lnTo>
                <a:lnTo>
                  <a:pt x="607219" y="561975"/>
                </a:lnTo>
                <a:lnTo>
                  <a:pt x="719138" y="595312"/>
                </a:lnTo>
                <a:lnTo>
                  <a:pt x="854869" y="621506"/>
                </a:lnTo>
                <a:lnTo>
                  <a:pt x="973932" y="635794"/>
                </a:lnTo>
                <a:lnTo>
                  <a:pt x="1059657" y="6429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50424BD-D158-4A5E-B796-1F86F88A3909}"/>
              </a:ext>
            </a:extLst>
          </p:cNvPr>
          <p:cNvSpPr/>
          <p:nvPr/>
        </p:nvSpPr>
        <p:spPr>
          <a:xfrm rot="16200000">
            <a:off x="5391944" y="5345907"/>
            <a:ext cx="419100" cy="620712"/>
          </a:xfrm>
          <a:custGeom>
            <a:avLst/>
            <a:gdLst>
              <a:gd name="connsiteX0" fmla="*/ 1059657 w 1345407"/>
              <a:gd name="connsiteY0" fmla="*/ 1126331 h 1133475"/>
              <a:gd name="connsiteX1" fmla="*/ 1159669 w 1345407"/>
              <a:gd name="connsiteY1" fmla="*/ 1131094 h 1133475"/>
              <a:gd name="connsiteX2" fmla="*/ 1269207 w 1345407"/>
              <a:gd name="connsiteY2" fmla="*/ 1133475 h 1133475"/>
              <a:gd name="connsiteX3" fmla="*/ 1345407 w 1345407"/>
              <a:gd name="connsiteY3" fmla="*/ 1133475 h 1133475"/>
              <a:gd name="connsiteX4" fmla="*/ 1340644 w 1345407"/>
              <a:gd name="connsiteY4" fmla="*/ 909638 h 1133475"/>
              <a:gd name="connsiteX5" fmla="*/ 1335882 w 1345407"/>
              <a:gd name="connsiteY5" fmla="*/ 907256 h 1133475"/>
              <a:gd name="connsiteX6" fmla="*/ 1266825 w 1345407"/>
              <a:gd name="connsiteY6" fmla="*/ 904875 h 1133475"/>
              <a:gd name="connsiteX7" fmla="*/ 1185863 w 1345407"/>
              <a:gd name="connsiteY7" fmla="*/ 897731 h 1133475"/>
              <a:gd name="connsiteX8" fmla="*/ 1092994 w 1345407"/>
              <a:gd name="connsiteY8" fmla="*/ 888206 h 1133475"/>
              <a:gd name="connsiteX9" fmla="*/ 990600 w 1345407"/>
              <a:gd name="connsiteY9" fmla="*/ 871538 h 1133475"/>
              <a:gd name="connsiteX10" fmla="*/ 902494 w 1345407"/>
              <a:gd name="connsiteY10" fmla="*/ 850106 h 1133475"/>
              <a:gd name="connsiteX11" fmla="*/ 785813 w 1345407"/>
              <a:gd name="connsiteY11" fmla="*/ 816769 h 1133475"/>
              <a:gd name="connsiteX12" fmla="*/ 659607 w 1345407"/>
              <a:gd name="connsiteY12" fmla="*/ 771525 h 1133475"/>
              <a:gd name="connsiteX13" fmla="*/ 564357 w 1345407"/>
              <a:gd name="connsiteY13" fmla="*/ 723900 h 1133475"/>
              <a:gd name="connsiteX14" fmla="*/ 514350 w 1345407"/>
              <a:gd name="connsiteY14" fmla="*/ 688181 h 1133475"/>
              <a:gd name="connsiteX15" fmla="*/ 485775 w 1345407"/>
              <a:gd name="connsiteY15" fmla="*/ 657225 h 1133475"/>
              <a:gd name="connsiteX16" fmla="*/ 469107 w 1345407"/>
              <a:gd name="connsiteY16" fmla="*/ 621506 h 1133475"/>
              <a:gd name="connsiteX17" fmla="*/ 459582 w 1345407"/>
              <a:gd name="connsiteY17" fmla="*/ 595313 h 1133475"/>
              <a:gd name="connsiteX18" fmla="*/ 452438 w 1345407"/>
              <a:gd name="connsiteY18" fmla="*/ 557213 h 1133475"/>
              <a:gd name="connsiteX19" fmla="*/ 452438 w 1345407"/>
              <a:gd name="connsiteY19" fmla="*/ 507206 h 1133475"/>
              <a:gd name="connsiteX20" fmla="*/ 461963 w 1345407"/>
              <a:gd name="connsiteY20" fmla="*/ 457200 h 1133475"/>
              <a:gd name="connsiteX21" fmla="*/ 509588 w 1345407"/>
              <a:gd name="connsiteY21" fmla="*/ 302419 h 1133475"/>
              <a:gd name="connsiteX22" fmla="*/ 557213 w 1345407"/>
              <a:gd name="connsiteY22" fmla="*/ 176213 h 1133475"/>
              <a:gd name="connsiteX23" fmla="*/ 600075 w 1345407"/>
              <a:gd name="connsiteY23" fmla="*/ 73819 h 1133475"/>
              <a:gd name="connsiteX24" fmla="*/ 616744 w 1345407"/>
              <a:gd name="connsiteY24" fmla="*/ 35719 h 1133475"/>
              <a:gd name="connsiteX25" fmla="*/ 619125 w 1345407"/>
              <a:gd name="connsiteY25" fmla="*/ 21431 h 1133475"/>
              <a:gd name="connsiteX26" fmla="*/ 614363 w 1345407"/>
              <a:gd name="connsiteY26" fmla="*/ 7144 h 1133475"/>
              <a:gd name="connsiteX27" fmla="*/ 609600 w 1345407"/>
              <a:gd name="connsiteY27" fmla="*/ 0 h 1133475"/>
              <a:gd name="connsiteX28" fmla="*/ 595313 w 1345407"/>
              <a:gd name="connsiteY28" fmla="*/ 2381 h 1133475"/>
              <a:gd name="connsiteX29" fmla="*/ 571500 w 1345407"/>
              <a:gd name="connsiteY29" fmla="*/ 9525 h 1133475"/>
              <a:gd name="connsiteX30" fmla="*/ 552450 w 1345407"/>
              <a:gd name="connsiteY30" fmla="*/ 21431 h 1133475"/>
              <a:gd name="connsiteX31" fmla="*/ 533400 w 1345407"/>
              <a:gd name="connsiteY31" fmla="*/ 52388 h 1133475"/>
              <a:gd name="connsiteX32" fmla="*/ 497682 w 1345407"/>
              <a:gd name="connsiteY32" fmla="*/ 111919 h 1133475"/>
              <a:gd name="connsiteX33" fmla="*/ 473869 w 1345407"/>
              <a:gd name="connsiteY33" fmla="*/ 152400 h 1133475"/>
              <a:gd name="connsiteX34" fmla="*/ 431007 w 1345407"/>
              <a:gd name="connsiteY34" fmla="*/ 226219 h 1133475"/>
              <a:gd name="connsiteX35" fmla="*/ 392907 w 1345407"/>
              <a:gd name="connsiteY35" fmla="*/ 292894 h 1133475"/>
              <a:gd name="connsiteX36" fmla="*/ 330994 w 1345407"/>
              <a:gd name="connsiteY36" fmla="*/ 383381 h 1133475"/>
              <a:gd name="connsiteX37" fmla="*/ 269082 w 1345407"/>
              <a:gd name="connsiteY37" fmla="*/ 447675 h 1133475"/>
              <a:gd name="connsiteX38" fmla="*/ 221457 w 1345407"/>
              <a:gd name="connsiteY38" fmla="*/ 483394 h 1133475"/>
              <a:gd name="connsiteX39" fmla="*/ 178594 w 1345407"/>
              <a:gd name="connsiteY39" fmla="*/ 502444 h 1133475"/>
              <a:gd name="connsiteX40" fmla="*/ 140494 w 1345407"/>
              <a:gd name="connsiteY40" fmla="*/ 514350 h 1133475"/>
              <a:gd name="connsiteX41" fmla="*/ 85725 w 1345407"/>
              <a:gd name="connsiteY41" fmla="*/ 531019 h 1133475"/>
              <a:gd name="connsiteX42" fmla="*/ 30957 w 1345407"/>
              <a:gd name="connsiteY42" fmla="*/ 557213 h 1133475"/>
              <a:gd name="connsiteX43" fmla="*/ 9525 w 1345407"/>
              <a:gd name="connsiteY43" fmla="*/ 576263 h 1133475"/>
              <a:gd name="connsiteX44" fmla="*/ 0 w 1345407"/>
              <a:gd name="connsiteY44" fmla="*/ 597694 h 1133475"/>
              <a:gd name="connsiteX45" fmla="*/ 4763 w 1345407"/>
              <a:gd name="connsiteY45" fmla="*/ 621506 h 1133475"/>
              <a:gd name="connsiteX46" fmla="*/ 23813 w 1345407"/>
              <a:gd name="connsiteY46" fmla="*/ 664369 h 1133475"/>
              <a:gd name="connsiteX47" fmla="*/ 59532 w 1345407"/>
              <a:gd name="connsiteY47" fmla="*/ 704850 h 1133475"/>
              <a:gd name="connsiteX48" fmla="*/ 123825 w 1345407"/>
              <a:gd name="connsiteY48" fmla="*/ 764381 h 1133475"/>
              <a:gd name="connsiteX49" fmla="*/ 197644 w 1345407"/>
              <a:gd name="connsiteY49" fmla="*/ 821531 h 1133475"/>
              <a:gd name="connsiteX50" fmla="*/ 297657 w 1345407"/>
              <a:gd name="connsiteY50" fmla="*/ 892969 h 1133475"/>
              <a:gd name="connsiteX51" fmla="*/ 371475 w 1345407"/>
              <a:gd name="connsiteY51" fmla="*/ 940594 h 1133475"/>
              <a:gd name="connsiteX52" fmla="*/ 457200 w 1345407"/>
              <a:gd name="connsiteY52" fmla="*/ 988219 h 1133475"/>
              <a:gd name="connsiteX53" fmla="*/ 523875 w 1345407"/>
              <a:gd name="connsiteY53" fmla="*/ 1016794 h 1133475"/>
              <a:gd name="connsiteX54" fmla="*/ 607219 w 1345407"/>
              <a:gd name="connsiteY54" fmla="*/ 1045369 h 1133475"/>
              <a:gd name="connsiteX55" fmla="*/ 719138 w 1345407"/>
              <a:gd name="connsiteY55" fmla="*/ 1078706 h 1133475"/>
              <a:gd name="connsiteX56" fmla="*/ 854869 w 1345407"/>
              <a:gd name="connsiteY56" fmla="*/ 1104900 h 1133475"/>
              <a:gd name="connsiteX57" fmla="*/ 973932 w 1345407"/>
              <a:gd name="connsiteY57" fmla="*/ 1119188 h 1133475"/>
              <a:gd name="connsiteX58" fmla="*/ 1059657 w 1345407"/>
              <a:gd name="connsiteY58" fmla="*/ 1126331 h 1133475"/>
              <a:gd name="connsiteX0" fmla="*/ 1059657 w 1345407"/>
              <a:gd name="connsiteY0" fmla="*/ 1126331 h 1133475"/>
              <a:gd name="connsiteX1" fmla="*/ 1159669 w 1345407"/>
              <a:gd name="connsiteY1" fmla="*/ 1131094 h 1133475"/>
              <a:gd name="connsiteX2" fmla="*/ 1269207 w 1345407"/>
              <a:gd name="connsiteY2" fmla="*/ 1133475 h 1133475"/>
              <a:gd name="connsiteX3" fmla="*/ 1345407 w 1345407"/>
              <a:gd name="connsiteY3" fmla="*/ 1133475 h 1133475"/>
              <a:gd name="connsiteX4" fmla="*/ 1340644 w 1345407"/>
              <a:gd name="connsiteY4" fmla="*/ 909638 h 1133475"/>
              <a:gd name="connsiteX5" fmla="*/ 1266825 w 1345407"/>
              <a:gd name="connsiteY5" fmla="*/ 904875 h 1133475"/>
              <a:gd name="connsiteX6" fmla="*/ 1185863 w 1345407"/>
              <a:gd name="connsiteY6" fmla="*/ 897731 h 1133475"/>
              <a:gd name="connsiteX7" fmla="*/ 1092994 w 1345407"/>
              <a:gd name="connsiteY7" fmla="*/ 888206 h 1133475"/>
              <a:gd name="connsiteX8" fmla="*/ 990600 w 1345407"/>
              <a:gd name="connsiteY8" fmla="*/ 871538 h 1133475"/>
              <a:gd name="connsiteX9" fmla="*/ 902494 w 1345407"/>
              <a:gd name="connsiteY9" fmla="*/ 850106 h 1133475"/>
              <a:gd name="connsiteX10" fmla="*/ 785813 w 1345407"/>
              <a:gd name="connsiteY10" fmla="*/ 816769 h 1133475"/>
              <a:gd name="connsiteX11" fmla="*/ 659607 w 1345407"/>
              <a:gd name="connsiteY11" fmla="*/ 771525 h 1133475"/>
              <a:gd name="connsiteX12" fmla="*/ 564357 w 1345407"/>
              <a:gd name="connsiteY12" fmla="*/ 723900 h 1133475"/>
              <a:gd name="connsiteX13" fmla="*/ 514350 w 1345407"/>
              <a:gd name="connsiteY13" fmla="*/ 688181 h 1133475"/>
              <a:gd name="connsiteX14" fmla="*/ 485775 w 1345407"/>
              <a:gd name="connsiteY14" fmla="*/ 657225 h 1133475"/>
              <a:gd name="connsiteX15" fmla="*/ 469107 w 1345407"/>
              <a:gd name="connsiteY15" fmla="*/ 621506 h 1133475"/>
              <a:gd name="connsiteX16" fmla="*/ 459582 w 1345407"/>
              <a:gd name="connsiteY16" fmla="*/ 595313 h 1133475"/>
              <a:gd name="connsiteX17" fmla="*/ 452438 w 1345407"/>
              <a:gd name="connsiteY17" fmla="*/ 557213 h 1133475"/>
              <a:gd name="connsiteX18" fmla="*/ 452438 w 1345407"/>
              <a:gd name="connsiteY18" fmla="*/ 507206 h 1133475"/>
              <a:gd name="connsiteX19" fmla="*/ 461963 w 1345407"/>
              <a:gd name="connsiteY19" fmla="*/ 457200 h 1133475"/>
              <a:gd name="connsiteX20" fmla="*/ 509588 w 1345407"/>
              <a:gd name="connsiteY20" fmla="*/ 302419 h 1133475"/>
              <a:gd name="connsiteX21" fmla="*/ 557213 w 1345407"/>
              <a:gd name="connsiteY21" fmla="*/ 176213 h 1133475"/>
              <a:gd name="connsiteX22" fmla="*/ 600075 w 1345407"/>
              <a:gd name="connsiteY22" fmla="*/ 73819 h 1133475"/>
              <a:gd name="connsiteX23" fmla="*/ 616744 w 1345407"/>
              <a:gd name="connsiteY23" fmla="*/ 35719 h 1133475"/>
              <a:gd name="connsiteX24" fmla="*/ 619125 w 1345407"/>
              <a:gd name="connsiteY24" fmla="*/ 21431 h 1133475"/>
              <a:gd name="connsiteX25" fmla="*/ 614363 w 1345407"/>
              <a:gd name="connsiteY25" fmla="*/ 7144 h 1133475"/>
              <a:gd name="connsiteX26" fmla="*/ 609600 w 1345407"/>
              <a:gd name="connsiteY26" fmla="*/ 0 h 1133475"/>
              <a:gd name="connsiteX27" fmla="*/ 595313 w 1345407"/>
              <a:gd name="connsiteY27" fmla="*/ 2381 h 1133475"/>
              <a:gd name="connsiteX28" fmla="*/ 571500 w 1345407"/>
              <a:gd name="connsiteY28" fmla="*/ 9525 h 1133475"/>
              <a:gd name="connsiteX29" fmla="*/ 552450 w 1345407"/>
              <a:gd name="connsiteY29" fmla="*/ 21431 h 1133475"/>
              <a:gd name="connsiteX30" fmla="*/ 533400 w 1345407"/>
              <a:gd name="connsiteY30" fmla="*/ 52388 h 1133475"/>
              <a:gd name="connsiteX31" fmla="*/ 497682 w 1345407"/>
              <a:gd name="connsiteY31" fmla="*/ 111919 h 1133475"/>
              <a:gd name="connsiteX32" fmla="*/ 473869 w 1345407"/>
              <a:gd name="connsiteY32" fmla="*/ 152400 h 1133475"/>
              <a:gd name="connsiteX33" fmla="*/ 431007 w 1345407"/>
              <a:gd name="connsiteY33" fmla="*/ 226219 h 1133475"/>
              <a:gd name="connsiteX34" fmla="*/ 392907 w 1345407"/>
              <a:gd name="connsiteY34" fmla="*/ 292894 h 1133475"/>
              <a:gd name="connsiteX35" fmla="*/ 330994 w 1345407"/>
              <a:gd name="connsiteY35" fmla="*/ 383381 h 1133475"/>
              <a:gd name="connsiteX36" fmla="*/ 269082 w 1345407"/>
              <a:gd name="connsiteY36" fmla="*/ 447675 h 1133475"/>
              <a:gd name="connsiteX37" fmla="*/ 221457 w 1345407"/>
              <a:gd name="connsiteY37" fmla="*/ 483394 h 1133475"/>
              <a:gd name="connsiteX38" fmla="*/ 178594 w 1345407"/>
              <a:gd name="connsiteY38" fmla="*/ 502444 h 1133475"/>
              <a:gd name="connsiteX39" fmla="*/ 140494 w 1345407"/>
              <a:gd name="connsiteY39" fmla="*/ 514350 h 1133475"/>
              <a:gd name="connsiteX40" fmla="*/ 85725 w 1345407"/>
              <a:gd name="connsiteY40" fmla="*/ 531019 h 1133475"/>
              <a:gd name="connsiteX41" fmla="*/ 30957 w 1345407"/>
              <a:gd name="connsiteY41" fmla="*/ 557213 h 1133475"/>
              <a:gd name="connsiteX42" fmla="*/ 9525 w 1345407"/>
              <a:gd name="connsiteY42" fmla="*/ 576263 h 1133475"/>
              <a:gd name="connsiteX43" fmla="*/ 0 w 1345407"/>
              <a:gd name="connsiteY43" fmla="*/ 597694 h 1133475"/>
              <a:gd name="connsiteX44" fmla="*/ 4763 w 1345407"/>
              <a:gd name="connsiteY44" fmla="*/ 621506 h 1133475"/>
              <a:gd name="connsiteX45" fmla="*/ 23813 w 1345407"/>
              <a:gd name="connsiteY45" fmla="*/ 664369 h 1133475"/>
              <a:gd name="connsiteX46" fmla="*/ 59532 w 1345407"/>
              <a:gd name="connsiteY46" fmla="*/ 704850 h 1133475"/>
              <a:gd name="connsiteX47" fmla="*/ 123825 w 1345407"/>
              <a:gd name="connsiteY47" fmla="*/ 764381 h 1133475"/>
              <a:gd name="connsiteX48" fmla="*/ 197644 w 1345407"/>
              <a:gd name="connsiteY48" fmla="*/ 821531 h 1133475"/>
              <a:gd name="connsiteX49" fmla="*/ 297657 w 1345407"/>
              <a:gd name="connsiteY49" fmla="*/ 892969 h 1133475"/>
              <a:gd name="connsiteX50" fmla="*/ 371475 w 1345407"/>
              <a:gd name="connsiteY50" fmla="*/ 940594 h 1133475"/>
              <a:gd name="connsiteX51" fmla="*/ 457200 w 1345407"/>
              <a:gd name="connsiteY51" fmla="*/ 988219 h 1133475"/>
              <a:gd name="connsiteX52" fmla="*/ 523875 w 1345407"/>
              <a:gd name="connsiteY52" fmla="*/ 1016794 h 1133475"/>
              <a:gd name="connsiteX53" fmla="*/ 607219 w 1345407"/>
              <a:gd name="connsiteY53" fmla="*/ 1045369 h 1133475"/>
              <a:gd name="connsiteX54" fmla="*/ 719138 w 1345407"/>
              <a:gd name="connsiteY54" fmla="*/ 1078706 h 1133475"/>
              <a:gd name="connsiteX55" fmla="*/ 854869 w 1345407"/>
              <a:gd name="connsiteY55" fmla="*/ 1104900 h 1133475"/>
              <a:gd name="connsiteX56" fmla="*/ 973932 w 1345407"/>
              <a:gd name="connsiteY56" fmla="*/ 1119188 h 1133475"/>
              <a:gd name="connsiteX57" fmla="*/ 1059657 w 1345407"/>
              <a:gd name="connsiteY57" fmla="*/ 1126331 h 1133475"/>
              <a:gd name="connsiteX0" fmla="*/ 1059657 w 1345407"/>
              <a:gd name="connsiteY0" fmla="*/ 1126331 h 1133475"/>
              <a:gd name="connsiteX1" fmla="*/ 1159669 w 1345407"/>
              <a:gd name="connsiteY1" fmla="*/ 1131094 h 1133475"/>
              <a:gd name="connsiteX2" fmla="*/ 1269207 w 1345407"/>
              <a:gd name="connsiteY2" fmla="*/ 1133475 h 1133475"/>
              <a:gd name="connsiteX3" fmla="*/ 1345407 w 1345407"/>
              <a:gd name="connsiteY3" fmla="*/ 1133475 h 1133475"/>
              <a:gd name="connsiteX4" fmla="*/ 1266825 w 1345407"/>
              <a:gd name="connsiteY4" fmla="*/ 904875 h 1133475"/>
              <a:gd name="connsiteX5" fmla="*/ 1185863 w 1345407"/>
              <a:gd name="connsiteY5" fmla="*/ 897731 h 1133475"/>
              <a:gd name="connsiteX6" fmla="*/ 1092994 w 1345407"/>
              <a:gd name="connsiteY6" fmla="*/ 888206 h 1133475"/>
              <a:gd name="connsiteX7" fmla="*/ 990600 w 1345407"/>
              <a:gd name="connsiteY7" fmla="*/ 871538 h 1133475"/>
              <a:gd name="connsiteX8" fmla="*/ 902494 w 1345407"/>
              <a:gd name="connsiteY8" fmla="*/ 850106 h 1133475"/>
              <a:gd name="connsiteX9" fmla="*/ 785813 w 1345407"/>
              <a:gd name="connsiteY9" fmla="*/ 816769 h 1133475"/>
              <a:gd name="connsiteX10" fmla="*/ 659607 w 1345407"/>
              <a:gd name="connsiteY10" fmla="*/ 771525 h 1133475"/>
              <a:gd name="connsiteX11" fmla="*/ 564357 w 1345407"/>
              <a:gd name="connsiteY11" fmla="*/ 723900 h 1133475"/>
              <a:gd name="connsiteX12" fmla="*/ 514350 w 1345407"/>
              <a:gd name="connsiteY12" fmla="*/ 688181 h 1133475"/>
              <a:gd name="connsiteX13" fmla="*/ 485775 w 1345407"/>
              <a:gd name="connsiteY13" fmla="*/ 657225 h 1133475"/>
              <a:gd name="connsiteX14" fmla="*/ 469107 w 1345407"/>
              <a:gd name="connsiteY14" fmla="*/ 621506 h 1133475"/>
              <a:gd name="connsiteX15" fmla="*/ 459582 w 1345407"/>
              <a:gd name="connsiteY15" fmla="*/ 595313 h 1133475"/>
              <a:gd name="connsiteX16" fmla="*/ 452438 w 1345407"/>
              <a:gd name="connsiteY16" fmla="*/ 557213 h 1133475"/>
              <a:gd name="connsiteX17" fmla="*/ 452438 w 1345407"/>
              <a:gd name="connsiteY17" fmla="*/ 507206 h 1133475"/>
              <a:gd name="connsiteX18" fmla="*/ 461963 w 1345407"/>
              <a:gd name="connsiteY18" fmla="*/ 457200 h 1133475"/>
              <a:gd name="connsiteX19" fmla="*/ 509588 w 1345407"/>
              <a:gd name="connsiteY19" fmla="*/ 302419 h 1133475"/>
              <a:gd name="connsiteX20" fmla="*/ 557213 w 1345407"/>
              <a:gd name="connsiteY20" fmla="*/ 176213 h 1133475"/>
              <a:gd name="connsiteX21" fmla="*/ 600075 w 1345407"/>
              <a:gd name="connsiteY21" fmla="*/ 73819 h 1133475"/>
              <a:gd name="connsiteX22" fmla="*/ 616744 w 1345407"/>
              <a:gd name="connsiteY22" fmla="*/ 35719 h 1133475"/>
              <a:gd name="connsiteX23" fmla="*/ 619125 w 1345407"/>
              <a:gd name="connsiteY23" fmla="*/ 21431 h 1133475"/>
              <a:gd name="connsiteX24" fmla="*/ 614363 w 1345407"/>
              <a:gd name="connsiteY24" fmla="*/ 7144 h 1133475"/>
              <a:gd name="connsiteX25" fmla="*/ 609600 w 1345407"/>
              <a:gd name="connsiteY25" fmla="*/ 0 h 1133475"/>
              <a:gd name="connsiteX26" fmla="*/ 595313 w 1345407"/>
              <a:gd name="connsiteY26" fmla="*/ 2381 h 1133475"/>
              <a:gd name="connsiteX27" fmla="*/ 571500 w 1345407"/>
              <a:gd name="connsiteY27" fmla="*/ 9525 h 1133475"/>
              <a:gd name="connsiteX28" fmla="*/ 552450 w 1345407"/>
              <a:gd name="connsiteY28" fmla="*/ 21431 h 1133475"/>
              <a:gd name="connsiteX29" fmla="*/ 533400 w 1345407"/>
              <a:gd name="connsiteY29" fmla="*/ 52388 h 1133475"/>
              <a:gd name="connsiteX30" fmla="*/ 497682 w 1345407"/>
              <a:gd name="connsiteY30" fmla="*/ 111919 h 1133475"/>
              <a:gd name="connsiteX31" fmla="*/ 473869 w 1345407"/>
              <a:gd name="connsiteY31" fmla="*/ 152400 h 1133475"/>
              <a:gd name="connsiteX32" fmla="*/ 431007 w 1345407"/>
              <a:gd name="connsiteY32" fmla="*/ 226219 h 1133475"/>
              <a:gd name="connsiteX33" fmla="*/ 392907 w 1345407"/>
              <a:gd name="connsiteY33" fmla="*/ 292894 h 1133475"/>
              <a:gd name="connsiteX34" fmla="*/ 330994 w 1345407"/>
              <a:gd name="connsiteY34" fmla="*/ 383381 h 1133475"/>
              <a:gd name="connsiteX35" fmla="*/ 269082 w 1345407"/>
              <a:gd name="connsiteY35" fmla="*/ 447675 h 1133475"/>
              <a:gd name="connsiteX36" fmla="*/ 221457 w 1345407"/>
              <a:gd name="connsiteY36" fmla="*/ 483394 h 1133475"/>
              <a:gd name="connsiteX37" fmla="*/ 178594 w 1345407"/>
              <a:gd name="connsiteY37" fmla="*/ 502444 h 1133475"/>
              <a:gd name="connsiteX38" fmla="*/ 140494 w 1345407"/>
              <a:gd name="connsiteY38" fmla="*/ 514350 h 1133475"/>
              <a:gd name="connsiteX39" fmla="*/ 85725 w 1345407"/>
              <a:gd name="connsiteY39" fmla="*/ 531019 h 1133475"/>
              <a:gd name="connsiteX40" fmla="*/ 30957 w 1345407"/>
              <a:gd name="connsiteY40" fmla="*/ 557213 h 1133475"/>
              <a:gd name="connsiteX41" fmla="*/ 9525 w 1345407"/>
              <a:gd name="connsiteY41" fmla="*/ 576263 h 1133475"/>
              <a:gd name="connsiteX42" fmla="*/ 0 w 1345407"/>
              <a:gd name="connsiteY42" fmla="*/ 597694 h 1133475"/>
              <a:gd name="connsiteX43" fmla="*/ 4763 w 1345407"/>
              <a:gd name="connsiteY43" fmla="*/ 621506 h 1133475"/>
              <a:gd name="connsiteX44" fmla="*/ 23813 w 1345407"/>
              <a:gd name="connsiteY44" fmla="*/ 664369 h 1133475"/>
              <a:gd name="connsiteX45" fmla="*/ 59532 w 1345407"/>
              <a:gd name="connsiteY45" fmla="*/ 704850 h 1133475"/>
              <a:gd name="connsiteX46" fmla="*/ 123825 w 1345407"/>
              <a:gd name="connsiteY46" fmla="*/ 764381 h 1133475"/>
              <a:gd name="connsiteX47" fmla="*/ 197644 w 1345407"/>
              <a:gd name="connsiteY47" fmla="*/ 821531 h 1133475"/>
              <a:gd name="connsiteX48" fmla="*/ 297657 w 1345407"/>
              <a:gd name="connsiteY48" fmla="*/ 892969 h 1133475"/>
              <a:gd name="connsiteX49" fmla="*/ 371475 w 1345407"/>
              <a:gd name="connsiteY49" fmla="*/ 940594 h 1133475"/>
              <a:gd name="connsiteX50" fmla="*/ 457200 w 1345407"/>
              <a:gd name="connsiteY50" fmla="*/ 988219 h 1133475"/>
              <a:gd name="connsiteX51" fmla="*/ 523875 w 1345407"/>
              <a:gd name="connsiteY51" fmla="*/ 1016794 h 1133475"/>
              <a:gd name="connsiteX52" fmla="*/ 607219 w 1345407"/>
              <a:gd name="connsiteY52" fmla="*/ 1045369 h 1133475"/>
              <a:gd name="connsiteX53" fmla="*/ 719138 w 1345407"/>
              <a:gd name="connsiteY53" fmla="*/ 1078706 h 1133475"/>
              <a:gd name="connsiteX54" fmla="*/ 854869 w 1345407"/>
              <a:gd name="connsiteY54" fmla="*/ 1104900 h 1133475"/>
              <a:gd name="connsiteX55" fmla="*/ 973932 w 1345407"/>
              <a:gd name="connsiteY55" fmla="*/ 1119188 h 1133475"/>
              <a:gd name="connsiteX56" fmla="*/ 1059657 w 1345407"/>
              <a:gd name="connsiteY56" fmla="*/ 1126331 h 1133475"/>
              <a:gd name="connsiteX0" fmla="*/ 1059657 w 1269207"/>
              <a:gd name="connsiteY0" fmla="*/ 1126331 h 1133475"/>
              <a:gd name="connsiteX1" fmla="*/ 1159669 w 1269207"/>
              <a:gd name="connsiteY1" fmla="*/ 1131094 h 1133475"/>
              <a:gd name="connsiteX2" fmla="*/ 1269207 w 1269207"/>
              <a:gd name="connsiteY2" fmla="*/ 1133475 h 1133475"/>
              <a:gd name="connsiteX3" fmla="*/ 1266825 w 1269207"/>
              <a:gd name="connsiteY3" fmla="*/ 904875 h 1133475"/>
              <a:gd name="connsiteX4" fmla="*/ 1185863 w 1269207"/>
              <a:gd name="connsiteY4" fmla="*/ 897731 h 1133475"/>
              <a:gd name="connsiteX5" fmla="*/ 1092994 w 1269207"/>
              <a:gd name="connsiteY5" fmla="*/ 888206 h 1133475"/>
              <a:gd name="connsiteX6" fmla="*/ 990600 w 1269207"/>
              <a:gd name="connsiteY6" fmla="*/ 871538 h 1133475"/>
              <a:gd name="connsiteX7" fmla="*/ 902494 w 1269207"/>
              <a:gd name="connsiteY7" fmla="*/ 850106 h 1133475"/>
              <a:gd name="connsiteX8" fmla="*/ 785813 w 1269207"/>
              <a:gd name="connsiteY8" fmla="*/ 816769 h 1133475"/>
              <a:gd name="connsiteX9" fmla="*/ 659607 w 1269207"/>
              <a:gd name="connsiteY9" fmla="*/ 771525 h 1133475"/>
              <a:gd name="connsiteX10" fmla="*/ 564357 w 1269207"/>
              <a:gd name="connsiteY10" fmla="*/ 723900 h 1133475"/>
              <a:gd name="connsiteX11" fmla="*/ 514350 w 1269207"/>
              <a:gd name="connsiteY11" fmla="*/ 688181 h 1133475"/>
              <a:gd name="connsiteX12" fmla="*/ 485775 w 1269207"/>
              <a:gd name="connsiteY12" fmla="*/ 657225 h 1133475"/>
              <a:gd name="connsiteX13" fmla="*/ 469107 w 1269207"/>
              <a:gd name="connsiteY13" fmla="*/ 621506 h 1133475"/>
              <a:gd name="connsiteX14" fmla="*/ 459582 w 1269207"/>
              <a:gd name="connsiteY14" fmla="*/ 595313 h 1133475"/>
              <a:gd name="connsiteX15" fmla="*/ 452438 w 1269207"/>
              <a:gd name="connsiteY15" fmla="*/ 557213 h 1133475"/>
              <a:gd name="connsiteX16" fmla="*/ 452438 w 1269207"/>
              <a:gd name="connsiteY16" fmla="*/ 507206 h 1133475"/>
              <a:gd name="connsiteX17" fmla="*/ 461963 w 1269207"/>
              <a:gd name="connsiteY17" fmla="*/ 457200 h 1133475"/>
              <a:gd name="connsiteX18" fmla="*/ 509588 w 1269207"/>
              <a:gd name="connsiteY18" fmla="*/ 302419 h 1133475"/>
              <a:gd name="connsiteX19" fmla="*/ 557213 w 1269207"/>
              <a:gd name="connsiteY19" fmla="*/ 176213 h 1133475"/>
              <a:gd name="connsiteX20" fmla="*/ 600075 w 1269207"/>
              <a:gd name="connsiteY20" fmla="*/ 73819 h 1133475"/>
              <a:gd name="connsiteX21" fmla="*/ 616744 w 1269207"/>
              <a:gd name="connsiteY21" fmla="*/ 35719 h 1133475"/>
              <a:gd name="connsiteX22" fmla="*/ 619125 w 1269207"/>
              <a:gd name="connsiteY22" fmla="*/ 21431 h 1133475"/>
              <a:gd name="connsiteX23" fmla="*/ 614363 w 1269207"/>
              <a:gd name="connsiteY23" fmla="*/ 7144 h 1133475"/>
              <a:gd name="connsiteX24" fmla="*/ 609600 w 1269207"/>
              <a:gd name="connsiteY24" fmla="*/ 0 h 1133475"/>
              <a:gd name="connsiteX25" fmla="*/ 595313 w 1269207"/>
              <a:gd name="connsiteY25" fmla="*/ 2381 h 1133475"/>
              <a:gd name="connsiteX26" fmla="*/ 571500 w 1269207"/>
              <a:gd name="connsiteY26" fmla="*/ 9525 h 1133475"/>
              <a:gd name="connsiteX27" fmla="*/ 552450 w 1269207"/>
              <a:gd name="connsiteY27" fmla="*/ 21431 h 1133475"/>
              <a:gd name="connsiteX28" fmla="*/ 533400 w 1269207"/>
              <a:gd name="connsiteY28" fmla="*/ 52388 h 1133475"/>
              <a:gd name="connsiteX29" fmla="*/ 497682 w 1269207"/>
              <a:gd name="connsiteY29" fmla="*/ 111919 h 1133475"/>
              <a:gd name="connsiteX30" fmla="*/ 473869 w 1269207"/>
              <a:gd name="connsiteY30" fmla="*/ 152400 h 1133475"/>
              <a:gd name="connsiteX31" fmla="*/ 431007 w 1269207"/>
              <a:gd name="connsiteY31" fmla="*/ 226219 h 1133475"/>
              <a:gd name="connsiteX32" fmla="*/ 392907 w 1269207"/>
              <a:gd name="connsiteY32" fmla="*/ 292894 h 1133475"/>
              <a:gd name="connsiteX33" fmla="*/ 330994 w 1269207"/>
              <a:gd name="connsiteY33" fmla="*/ 383381 h 1133475"/>
              <a:gd name="connsiteX34" fmla="*/ 269082 w 1269207"/>
              <a:gd name="connsiteY34" fmla="*/ 447675 h 1133475"/>
              <a:gd name="connsiteX35" fmla="*/ 221457 w 1269207"/>
              <a:gd name="connsiteY35" fmla="*/ 483394 h 1133475"/>
              <a:gd name="connsiteX36" fmla="*/ 178594 w 1269207"/>
              <a:gd name="connsiteY36" fmla="*/ 502444 h 1133475"/>
              <a:gd name="connsiteX37" fmla="*/ 140494 w 1269207"/>
              <a:gd name="connsiteY37" fmla="*/ 514350 h 1133475"/>
              <a:gd name="connsiteX38" fmla="*/ 85725 w 1269207"/>
              <a:gd name="connsiteY38" fmla="*/ 531019 h 1133475"/>
              <a:gd name="connsiteX39" fmla="*/ 30957 w 1269207"/>
              <a:gd name="connsiteY39" fmla="*/ 557213 h 1133475"/>
              <a:gd name="connsiteX40" fmla="*/ 9525 w 1269207"/>
              <a:gd name="connsiteY40" fmla="*/ 576263 h 1133475"/>
              <a:gd name="connsiteX41" fmla="*/ 0 w 1269207"/>
              <a:gd name="connsiteY41" fmla="*/ 597694 h 1133475"/>
              <a:gd name="connsiteX42" fmla="*/ 4763 w 1269207"/>
              <a:gd name="connsiteY42" fmla="*/ 621506 h 1133475"/>
              <a:gd name="connsiteX43" fmla="*/ 23813 w 1269207"/>
              <a:gd name="connsiteY43" fmla="*/ 664369 h 1133475"/>
              <a:gd name="connsiteX44" fmla="*/ 59532 w 1269207"/>
              <a:gd name="connsiteY44" fmla="*/ 704850 h 1133475"/>
              <a:gd name="connsiteX45" fmla="*/ 123825 w 1269207"/>
              <a:gd name="connsiteY45" fmla="*/ 764381 h 1133475"/>
              <a:gd name="connsiteX46" fmla="*/ 197644 w 1269207"/>
              <a:gd name="connsiteY46" fmla="*/ 821531 h 1133475"/>
              <a:gd name="connsiteX47" fmla="*/ 297657 w 1269207"/>
              <a:gd name="connsiteY47" fmla="*/ 892969 h 1133475"/>
              <a:gd name="connsiteX48" fmla="*/ 371475 w 1269207"/>
              <a:gd name="connsiteY48" fmla="*/ 940594 h 1133475"/>
              <a:gd name="connsiteX49" fmla="*/ 457200 w 1269207"/>
              <a:gd name="connsiteY49" fmla="*/ 988219 h 1133475"/>
              <a:gd name="connsiteX50" fmla="*/ 523875 w 1269207"/>
              <a:gd name="connsiteY50" fmla="*/ 1016794 h 1133475"/>
              <a:gd name="connsiteX51" fmla="*/ 607219 w 1269207"/>
              <a:gd name="connsiteY51" fmla="*/ 1045369 h 1133475"/>
              <a:gd name="connsiteX52" fmla="*/ 719138 w 1269207"/>
              <a:gd name="connsiteY52" fmla="*/ 1078706 h 1133475"/>
              <a:gd name="connsiteX53" fmla="*/ 854869 w 1269207"/>
              <a:gd name="connsiteY53" fmla="*/ 1104900 h 1133475"/>
              <a:gd name="connsiteX54" fmla="*/ 973932 w 1269207"/>
              <a:gd name="connsiteY54" fmla="*/ 1119188 h 1133475"/>
              <a:gd name="connsiteX55" fmla="*/ 1059657 w 1269207"/>
              <a:gd name="connsiteY55" fmla="*/ 1126331 h 1133475"/>
              <a:gd name="connsiteX0" fmla="*/ 1059657 w 1266825"/>
              <a:gd name="connsiteY0" fmla="*/ 1126331 h 1131094"/>
              <a:gd name="connsiteX1" fmla="*/ 1159669 w 1266825"/>
              <a:gd name="connsiteY1" fmla="*/ 1131094 h 1131094"/>
              <a:gd name="connsiteX2" fmla="*/ 1266825 w 1266825"/>
              <a:gd name="connsiteY2" fmla="*/ 904875 h 1131094"/>
              <a:gd name="connsiteX3" fmla="*/ 1185863 w 1266825"/>
              <a:gd name="connsiteY3" fmla="*/ 897731 h 1131094"/>
              <a:gd name="connsiteX4" fmla="*/ 1092994 w 1266825"/>
              <a:gd name="connsiteY4" fmla="*/ 888206 h 1131094"/>
              <a:gd name="connsiteX5" fmla="*/ 990600 w 1266825"/>
              <a:gd name="connsiteY5" fmla="*/ 871538 h 1131094"/>
              <a:gd name="connsiteX6" fmla="*/ 902494 w 1266825"/>
              <a:gd name="connsiteY6" fmla="*/ 850106 h 1131094"/>
              <a:gd name="connsiteX7" fmla="*/ 785813 w 1266825"/>
              <a:gd name="connsiteY7" fmla="*/ 816769 h 1131094"/>
              <a:gd name="connsiteX8" fmla="*/ 659607 w 1266825"/>
              <a:gd name="connsiteY8" fmla="*/ 771525 h 1131094"/>
              <a:gd name="connsiteX9" fmla="*/ 564357 w 1266825"/>
              <a:gd name="connsiteY9" fmla="*/ 723900 h 1131094"/>
              <a:gd name="connsiteX10" fmla="*/ 514350 w 1266825"/>
              <a:gd name="connsiteY10" fmla="*/ 688181 h 1131094"/>
              <a:gd name="connsiteX11" fmla="*/ 485775 w 1266825"/>
              <a:gd name="connsiteY11" fmla="*/ 657225 h 1131094"/>
              <a:gd name="connsiteX12" fmla="*/ 469107 w 1266825"/>
              <a:gd name="connsiteY12" fmla="*/ 621506 h 1131094"/>
              <a:gd name="connsiteX13" fmla="*/ 459582 w 1266825"/>
              <a:gd name="connsiteY13" fmla="*/ 595313 h 1131094"/>
              <a:gd name="connsiteX14" fmla="*/ 452438 w 1266825"/>
              <a:gd name="connsiteY14" fmla="*/ 557213 h 1131094"/>
              <a:gd name="connsiteX15" fmla="*/ 452438 w 1266825"/>
              <a:gd name="connsiteY15" fmla="*/ 507206 h 1131094"/>
              <a:gd name="connsiteX16" fmla="*/ 461963 w 1266825"/>
              <a:gd name="connsiteY16" fmla="*/ 457200 h 1131094"/>
              <a:gd name="connsiteX17" fmla="*/ 509588 w 1266825"/>
              <a:gd name="connsiteY17" fmla="*/ 302419 h 1131094"/>
              <a:gd name="connsiteX18" fmla="*/ 557213 w 1266825"/>
              <a:gd name="connsiteY18" fmla="*/ 176213 h 1131094"/>
              <a:gd name="connsiteX19" fmla="*/ 600075 w 1266825"/>
              <a:gd name="connsiteY19" fmla="*/ 73819 h 1131094"/>
              <a:gd name="connsiteX20" fmla="*/ 616744 w 1266825"/>
              <a:gd name="connsiteY20" fmla="*/ 35719 h 1131094"/>
              <a:gd name="connsiteX21" fmla="*/ 619125 w 1266825"/>
              <a:gd name="connsiteY21" fmla="*/ 21431 h 1131094"/>
              <a:gd name="connsiteX22" fmla="*/ 614363 w 1266825"/>
              <a:gd name="connsiteY22" fmla="*/ 7144 h 1131094"/>
              <a:gd name="connsiteX23" fmla="*/ 609600 w 1266825"/>
              <a:gd name="connsiteY23" fmla="*/ 0 h 1131094"/>
              <a:gd name="connsiteX24" fmla="*/ 595313 w 1266825"/>
              <a:gd name="connsiteY24" fmla="*/ 2381 h 1131094"/>
              <a:gd name="connsiteX25" fmla="*/ 571500 w 1266825"/>
              <a:gd name="connsiteY25" fmla="*/ 9525 h 1131094"/>
              <a:gd name="connsiteX26" fmla="*/ 552450 w 1266825"/>
              <a:gd name="connsiteY26" fmla="*/ 21431 h 1131094"/>
              <a:gd name="connsiteX27" fmla="*/ 533400 w 1266825"/>
              <a:gd name="connsiteY27" fmla="*/ 52388 h 1131094"/>
              <a:gd name="connsiteX28" fmla="*/ 497682 w 1266825"/>
              <a:gd name="connsiteY28" fmla="*/ 111919 h 1131094"/>
              <a:gd name="connsiteX29" fmla="*/ 473869 w 1266825"/>
              <a:gd name="connsiteY29" fmla="*/ 152400 h 1131094"/>
              <a:gd name="connsiteX30" fmla="*/ 431007 w 1266825"/>
              <a:gd name="connsiteY30" fmla="*/ 226219 h 1131094"/>
              <a:gd name="connsiteX31" fmla="*/ 392907 w 1266825"/>
              <a:gd name="connsiteY31" fmla="*/ 292894 h 1131094"/>
              <a:gd name="connsiteX32" fmla="*/ 330994 w 1266825"/>
              <a:gd name="connsiteY32" fmla="*/ 383381 h 1131094"/>
              <a:gd name="connsiteX33" fmla="*/ 269082 w 1266825"/>
              <a:gd name="connsiteY33" fmla="*/ 447675 h 1131094"/>
              <a:gd name="connsiteX34" fmla="*/ 221457 w 1266825"/>
              <a:gd name="connsiteY34" fmla="*/ 483394 h 1131094"/>
              <a:gd name="connsiteX35" fmla="*/ 178594 w 1266825"/>
              <a:gd name="connsiteY35" fmla="*/ 502444 h 1131094"/>
              <a:gd name="connsiteX36" fmla="*/ 140494 w 1266825"/>
              <a:gd name="connsiteY36" fmla="*/ 514350 h 1131094"/>
              <a:gd name="connsiteX37" fmla="*/ 85725 w 1266825"/>
              <a:gd name="connsiteY37" fmla="*/ 531019 h 1131094"/>
              <a:gd name="connsiteX38" fmla="*/ 30957 w 1266825"/>
              <a:gd name="connsiteY38" fmla="*/ 557213 h 1131094"/>
              <a:gd name="connsiteX39" fmla="*/ 9525 w 1266825"/>
              <a:gd name="connsiteY39" fmla="*/ 576263 h 1131094"/>
              <a:gd name="connsiteX40" fmla="*/ 0 w 1266825"/>
              <a:gd name="connsiteY40" fmla="*/ 597694 h 1131094"/>
              <a:gd name="connsiteX41" fmla="*/ 4763 w 1266825"/>
              <a:gd name="connsiteY41" fmla="*/ 621506 h 1131094"/>
              <a:gd name="connsiteX42" fmla="*/ 23813 w 1266825"/>
              <a:gd name="connsiteY42" fmla="*/ 664369 h 1131094"/>
              <a:gd name="connsiteX43" fmla="*/ 59532 w 1266825"/>
              <a:gd name="connsiteY43" fmla="*/ 704850 h 1131094"/>
              <a:gd name="connsiteX44" fmla="*/ 123825 w 1266825"/>
              <a:gd name="connsiteY44" fmla="*/ 764381 h 1131094"/>
              <a:gd name="connsiteX45" fmla="*/ 197644 w 1266825"/>
              <a:gd name="connsiteY45" fmla="*/ 821531 h 1131094"/>
              <a:gd name="connsiteX46" fmla="*/ 297657 w 1266825"/>
              <a:gd name="connsiteY46" fmla="*/ 892969 h 1131094"/>
              <a:gd name="connsiteX47" fmla="*/ 371475 w 1266825"/>
              <a:gd name="connsiteY47" fmla="*/ 940594 h 1131094"/>
              <a:gd name="connsiteX48" fmla="*/ 457200 w 1266825"/>
              <a:gd name="connsiteY48" fmla="*/ 988219 h 1131094"/>
              <a:gd name="connsiteX49" fmla="*/ 523875 w 1266825"/>
              <a:gd name="connsiteY49" fmla="*/ 1016794 h 1131094"/>
              <a:gd name="connsiteX50" fmla="*/ 607219 w 1266825"/>
              <a:gd name="connsiteY50" fmla="*/ 1045369 h 1131094"/>
              <a:gd name="connsiteX51" fmla="*/ 719138 w 1266825"/>
              <a:gd name="connsiteY51" fmla="*/ 1078706 h 1131094"/>
              <a:gd name="connsiteX52" fmla="*/ 854869 w 1266825"/>
              <a:gd name="connsiteY52" fmla="*/ 1104900 h 1131094"/>
              <a:gd name="connsiteX53" fmla="*/ 973932 w 1266825"/>
              <a:gd name="connsiteY53" fmla="*/ 1119188 h 1131094"/>
              <a:gd name="connsiteX54" fmla="*/ 1059657 w 1266825"/>
              <a:gd name="connsiteY54" fmla="*/ 1126331 h 1131094"/>
              <a:gd name="connsiteX0" fmla="*/ 1059657 w 1185863"/>
              <a:gd name="connsiteY0" fmla="*/ 1126331 h 1131094"/>
              <a:gd name="connsiteX1" fmla="*/ 1159669 w 1185863"/>
              <a:gd name="connsiteY1" fmla="*/ 1131094 h 1131094"/>
              <a:gd name="connsiteX2" fmla="*/ 1185863 w 1185863"/>
              <a:gd name="connsiteY2" fmla="*/ 897731 h 1131094"/>
              <a:gd name="connsiteX3" fmla="*/ 1092994 w 1185863"/>
              <a:gd name="connsiteY3" fmla="*/ 888206 h 1131094"/>
              <a:gd name="connsiteX4" fmla="*/ 990600 w 1185863"/>
              <a:gd name="connsiteY4" fmla="*/ 871538 h 1131094"/>
              <a:gd name="connsiteX5" fmla="*/ 902494 w 1185863"/>
              <a:gd name="connsiteY5" fmla="*/ 850106 h 1131094"/>
              <a:gd name="connsiteX6" fmla="*/ 785813 w 1185863"/>
              <a:gd name="connsiteY6" fmla="*/ 816769 h 1131094"/>
              <a:gd name="connsiteX7" fmla="*/ 659607 w 1185863"/>
              <a:gd name="connsiteY7" fmla="*/ 771525 h 1131094"/>
              <a:gd name="connsiteX8" fmla="*/ 564357 w 1185863"/>
              <a:gd name="connsiteY8" fmla="*/ 723900 h 1131094"/>
              <a:gd name="connsiteX9" fmla="*/ 514350 w 1185863"/>
              <a:gd name="connsiteY9" fmla="*/ 688181 h 1131094"/>
              <a:gd name="connsiteX10" fmla="*/ 485775 w 1185863"/>
              <a:gd name="connsiteY10" fmla="*/ 657225 h 1131094"/>
              <a:gd name="connsiteX11" fmla="*/ 469107 w 1185863"/>
              <a:gd name="connsiteY11" fmla="*/ 621506 h 1131094"/>
              <a:gd name="connsiteX12" fmla="*/ 459582 w 1185863"/>
              <a:gd name="connsiteY12" fmla="*/ 595313 h 1131094"/>
              <a:gd name="connsiteX13" fmla="*/ 452438 w 1185863"/>
              <a:gd name="connsiteY13" fmla="*/ 557213 h 1131094"/>
              <a:gd name="connsiteX14" fmla="*/ 452438 w 1185863"/>
              <a:gd name="connsiteY14" fmla="*/ 507206 h 1131094"/>
              <a:gd name="connsiteX15" fmla="*/ 461963 w 1185863"/>
              <a:gd name="connsiteY15" fmla="*/ 457200 h 1131094"/>
              <a:gd name="connsiteX16" fmla="*/ 509588 w 1185863"/>
              <a:gd name="connsiteY16" fmla="*/ 302419 h 1131094"/>
              <a:gd name="connsiteX17" fmla="*/ 557213 w 1185863"/>
              <a:gd name="connsiteY17" fmla="*/ 176213 h 1131094"/>
              <a:gd name="connsiteX18" fmla="*/ 600075 w 1185863"/>
              <a:gd name="connsiteY18" fmla="*/ 73819 h 1131094"/>
              <a:gd name="connsiteX19" fmla="*/ 616744 w 1185863"/>
              <a:gd name="connsiteY19" fmla="*/ 35719 h 1131094"/>
              <a:gd name="connsiteX20" fmla="*/ 619125 w 1185863"/>
              <a:gd name="connsiteY20" fmla="*/ 21431 h 1131094"/>
              <a:gd name="connsiteX21" fmla="*/ 614363 w 1185863"/>
              <a:gd name="connsiteY21" fmla="*/ 7144 h 1131094"/>
              <a:gd name="connsiteX22" fmla="*/ 609600 w 1185863"/>
              <a:gd name="connsiteY22" fmla="*/ 0 h 1131094"/>
              <a:gd name="connsiteX23" fmla="*/ 595313 w 1185863"/>
              <a:gd name="connsiteY23" fmla="*/ 2381 h 1131094"/>
              <a:gd name="connsiteX24" fmla="*/ 571500 w 1185863"/>
              <a:gd name="connsiteY24" fmla="*/ 9525 h 1131094"/>
              <a:gd name="connsiteX25" fmla="*/ 552450 w 1185863"/>
              <a:gd name="connsiteY25" fmla="*/ 21431 h 1131094"/>
              <a:gd name="connsiteX26" fmla="*/ 533400 w 1185863"/>
              <a:gd name="connsiteY26" fmla="*/ 52388 h 1131094"/>
              <a:gd name="connsiteX27" fmla="*/ 497682 w 1185863"/>
              <a:gd name="connsiteY27" fmla="*/ 111919 h 1131094"/>
              <a:gd name="connsiteX28" fmla="*/ 473869 w 1185863"/>
              <a:gd name="connsiteY28" fmla="*/ 152400 h 1131094"/>
              <a:gd name="connsiteX29" fmla="*/ 431007 w 1185863"/>
              <a:gd name="connsiteY29" fmla="*/ 226219 h 1131094"/>
              <a:gd name="connsiteX30" fmla="*/ 392907 w 1185863"/>
              <a:gd name="connsiteY30" fmla="*/ 292894 h 1131094"/>
              <a:gd name="connsiteX31" fmla="*/ 330994 w 1185863"/>
              <a:gd name="connsiteY31" fmla="*/ 383381 h 1131094"/>
              <a:gd name="connsiteX32" fmla="*/ 269082 w 1185863"/>
              <a:gd name="connsiteY32" fmla="*/ 447675 h 1131094"/>
              <a:gd name="connsiteX33" fmla="*/ 221457 w 1185863"/>
              <a:gd name="connsiteY33" fmla="*/ 483394 h 1131094"/>
              <a:gd name="connsiteX34" fmla="*/ 178594 w 1185863"/>
              <a:gd name="connsiteY34" fmla="*/ 502444 h 1131094"/>
              <a:gd name="connsiteX35" fmla="*/ 140494 w 1185863"/>
              <a:gd name="connsiteY35" fmla="*/ 514350 h 1131094"/>
              <a:gd name="connsiteX36" fmla="*/ 85725 w 1185863"/>
              <a:gd name="connsiteY36" fmla="*/ 531019 h 1131094"/>
              <a:gd name="connsiteX37" fmla="*/ 30957 w 1185863"/>
              <a:gd name="connsiteY37" fmla="*/ 557213 h 1131094"/>
              <a:gd name="connsiteX38" fmla="*/ 9525 w 1185863"/>
              <a:gd name="connsiteY38" fmla="*/ 576263 h 1131094"/>
              <a:gd name="connsiteX39" fmla="*/ 0 w 1185863"/>
              <a:gd name="connsiteY39" fmla="*/ 597694 h 1131094"/>
              <a:gd name="connsiteX40" fmla="*/ 4763 w 1185863"/>
              <a:gd name="connsiteY40" fmla="*/ 621506 h 1131094"/>
              <a:gd name="connsiteX41" fmla="*/ 23813 w 1185863"/>
              <a:gd name="connsiteY41" fmla="*/ 664369 h 1131094"/>
              <a:gd name="connsiteX42" fmla="*/ 59532 w 1185863"/>
              <a:gd name="connsiteY42" fmla="*/ 704850 h 1131094"/>
              <a:gd name="connsiteX43" fmla="*/ 123825 w 1185863"/>
              <a:gd name="connsiteY43" fmla="*/ 764381 h 1131094"/>
              <a:gd name="connsiteX44" fmla="*/ 197644 w 1185863"/>
              <a:gd name="connsiteY44" fmla="*/ 821531 h 1131094"/>
              <a:gd name="connsiteX45" fmla="*/ 297657 w 1185863"/>
              <a:gd name="connsiteY45" fmla="*/ 892969 h 1131094"/>
              <a:gd name="connsiteX46" fmla="*/ 371475 w 1185863"/>
              <a:gd name="connsiteY46" fmla="*/ 940594 h 1131094"/>
              <a:gd name="connsiteX47" fmla="*/ 457200 w 1185863"/>
              <a:gd name="connsiteY47" fmla="*/ 988219 h 1131094"/>
              <a:gd name="connsiteX48" fmla="*/ 523875 w 1185863"/>
              <a:gd name="connsiteY48" fmla="*/ 1016794 h 1131094"/>
              <a:gd name="connsiteX49" fmla="*/ 607219 w 1185863"/>
              <a:gd name="connsiteY49" fmla="*/ 1045369 h 1131094"/>
              <a:gd name="connsiteX50" fmla="*/ 719138 w 1185863"/>
              <a:gd name="connsiteY50" fmla="*/ 1078706 h 1131094"/>
              <a:gd name="connsiteX51" fmla="*/ 854869 w 1185863"/>
              <a:gd name="connsiteY51" fmla="*/ 1104900 h 1131094"/>
              <a:gd name="connsiteX52" fmla="*/ 973932 w 1185863"/>
              <a:gd name="connsiteY52" fmla="*/ 1119188 h 1131094"/>
              <a:gd name="connsiteX53" fmla="*/ 1059657 w 1185863"/>
              <a:gd name="connsiteY53" fmla="*/ 1126331 h 1131094"/>
              <a:gd name="connsiteX0" fmla="*/ 1059657 w 1159669"/>
              <a:gd name="connsiteY0" fmla="*/ 1126331 h 1131094"/>
              <a:gd name="connsiteX1" fmla="*/ 1159669 w 1159669"/>
              <a:gd name="connsiteY1" fmla="*/ 1131094 h 1131094"/>
              <a:gd name="connsiteX2" fmla="*/ 1092994 w 1159669"/>
              <a:gd name="connsiteY2" fmla="*/ 888206 h 1131094"/>
              <a:gd name="connsiteX3" fmla="*/ 990600 w 1159669"/>
              <a:gd name="connsiteY3" fmla="*/ 871538 h 1131094"/>
              <a:gd name="connsiteX4" fmla="*/ 902494 w 1159669"/>
              <a:gd name="connsiteY4" fmla="*/ 850106 h 1131094"/>
              <a:gd name="connsiteX5" fmla="*/ 785813 w 1159669"/>
              <a:gd name="connsiteY5" fmla="*/ 816769 h 1131094"/>
              <a:gd name="connsiteX6" fmla="*/ 659607 w 1159669"/>
              <a:gd name="connsiteY6" fmla="*/ 771525 h 1131094"/>
              <a:gd name="connsiteX7" fmla="*/ 564357 w 1159669"/>
              <a:gd name="connsiteY7" fmla="*/ 723900 h 1131094"/>
              <a:gd name="connsiteX8" fmla="*/ 514350 w 1159669"/>
              <a:gd name="connsiteY8" fmla="*/ 688181 h 1131094"/>
              <a:gd name="connsiteX9" fmla="*/ 485775 w 1159669"/>
              <a:gd name="connsiteY9" fmla="*/ 657225 h 1131094"/>
              <a:gd name="connsiteX10" fmla="*/ 469107 w 1159669"/>
              <a:gd name="connsiteY10" fmla="*/ 621506 h 1131094"/>
              <a:gd name="connsiteX11" fmla="*/ 459582 w 1159669"/>
              <a:gd name="connsiteY11" fmla="*/ 595313 h 1131094"/>
              <a:gd name="connsiteX12" fmla="*/ 452438 w 1159669"/>
              <a:gd name="connsiteY12" fmla="*/ 557213 h 1131094"/>
              <a:gd name="connsiteX13" fmla="*/ 452438 w 1159669"/>
              <a:gd name="connsiteY13" fmla="*/ 507206 h 1131094"/>
              <a:gd name="connsiteX14" fmla="*/ 461963 w 1159669"/>
              <a:gd name="connsiteY14" fmla="*/ 457200 h 1131094"/>
              <a:gd name="connsiteX15" fmla="*/ 509588 w 1159669"/>
              <a:gd name="connsiteY15" fmla="*/ 302419 h 1131094"/>
              <a:gd name="connsiteX16" fmla="*/ 557213 w 1159669"/>
              <a:gd name="connsiteY16" fmla="*/ 176213 h 1131094"/>
              <a:gd name="connsiteX17" fmla="*/ 600075 w 1159669"/>
              <a:gd name="connsiteY17" fmla="*/ 73819 h 1131094"/>
              <a:gd name="connsiteX18" fmla="*/ 616744 w 1159669"/>
              <a:gd name="connsiteY18" fmla="*/ 35719 h 1131094"/>
              <a:gd name="connsiteX19" fmla="*/ 619125 w 1159669"/>
              <a:gd name="connsiteY19" fmla="*/ 21431 h 1131094"/>
              <a:gd name="connsiteX20" fmla="*/ 614363 w 1159669"/>
              <a:gd name="connsiteY20" fmla="*/ 7144 h 1131094"/>
              <a:gd name="connsiteX21" fmla="*/ 609600 w 1159669"/>
              <a:gd name="connsiteY21" fmla="*/ 0 h 1131094"/>
              <a:gd name="connsiteX22" fmla="*/ 595313 w 1159669"/>
              <a:gd name="connsiteY22" fmla="*/ 2381 h 1131094"/>
              <a:gd name="connsiteX23" fmla="*/ 571500 w 1159669"/>
              <a:gd name="connsiteY23" fmla="*/ 9525 h 1131094"/>
              <a:gd name="connsiteX24" fmla="*/ 552450 w 1159669"/>
              <a:gd name="connsiteY24" fmla="*/ 21431 h 1131094"/>
              <a:gd name="connsiteX25" fmla="*/ 533400 w 1159669"/>
              <a:gd name="connsiteY25" fmla="*/ 52388 h 1131094"/>
              <a:gd name="connsiteX26" fmla="*/ 497682 w 1159669"/>
              <a:gd name="connsiteY26" fmla="*/ 111919 h 1131094"/>
              <a:gd name="connsiteX27" fmla="*/ 473869 w 1159669"/>
              <a:gd name="connsiteY27" fmla="*/ 152400 h 1131094"/>
              <a:gd name="connsiteX28" fmla="*/ 431007 w 1159669"/>
              <a:gd name="connsiteY28" fmla="*/ 226219 h 1131094"/>
              <a:gd name="connsiteX29" fmla="*/ 392907 w 1159669"/>
              <a:gd name="connsiteY29" fmla="*/ 292894 h 1131094"/>
              <a:gd name="connsiteX30" fmla="*/ 330994 w 1159669"/>
              <a:gd name="connsiteY30" fmla="*/ 383381 h 1131094"/>
              <a:gd name="connsiteX31" fmla="*/ 269082 w 1159669"/>
              <a:gd name="connsiteY31" fmla="*/ 447675 h 1131094"/>
              <a:gd name="connsiteX32" fmla="*/ 221457 w 1159669"/>
              <a:gd name="connsiteY32" fmla="*/ 483394 h 1131094"/>
              <a:gd name="connsiteX33" fmla="*/ 178594 w 1159669"/>
              <a:gd name="connsiteY33" fmla="*/ 502444 h 1131094"/>
              <a:gd name="connsiteX34" fmla="*/ 140494 w 1159669"/>
              <a:gd name="connsiteY34" fmla="*/ 514350 h 1131094"/>
              <a:gd name="connsiteX35" fmla="*/ 85725 w 1159669"/>
              <a:gd name="connsiteY35" fmla="*/ 531019 h 1131094"/>
              <a:gd name="connsiteX36" fmla="*/ 30957 w 1159669"/>
              <a:gd name="connsiteY36" fmla="*/ 557213 h 1131094"/>
              <a:gd name="connsiteX37" fmla="*/ 9525 w 1159669"/>
              <a:gd name="connsiteY37" fmla="*/ 576263 h 1131094"/>
              <a:gd name="connsiteX38" fmla="*/ 0 w 1159669"/>
              <a:gd name="connsiteY38" fmla="*/ 597694 h 1131094"/>
              <a:gd name="connsiteX39" fmla="*/ 4763 w 1159669"/>
              <a:gd name="connsiteY39" fmla="*/ 621506 h 1131094"/>
              <a:gd name="connsiteX40" fmla="*/ 23813 w 1159669"/>
              <a:gd name="connsiteY40" fmla="*/ 664369 h 1131094"/>
              <a:gd name="connsiteX41" fmla="*/ 59532 w 1159669"/>
              <a:gd name="connsiteY41" fmla="*/ 704850 h 1131094"/>
              <a:gd name="connsiteX42" fmla="*/ 123825 w 1159669"/>
              <a:gd name="connsiteY42" fmla="*/ 764381 h 1131094"/>
              <a:gd name="connsiteX43" fmla="*/ 197644 w 1159669"/>
              <a:gd name="connsiteY43" fmla="*/ 821531 h 1131094"/>
              <a:gd name="connsiteX44" fmla="*/ 297657 w 1159669"/>
              <a:gd name="connsiteY44" fmla="*/ 892969 h 1131094"/>
              <a:gd name="connsiteX45" fmla="*/ 371475 w 1159669"/>
              <a:gd name="connsiteY45" fmla="*/ 940594 h 1131094"/>
              <a:gd name="connsiteX46" fmla="*/ 457200 w 1159669"/>
              <a:gd name="connsiteY46" fmla="*/ 988219 h 1131094"/>
              <a:gd name="connsiteX47" fmla="*/ 523875 w 1159669"/>
              <a:gd name="connsiteY47" fmla="*/ 1016794 h 1131094"/>
              <a:gd name="connsiteX48" fmla="*/ 607219 w 1159669"/>
              <a:gd name="connsiteY48" fmla="*/ 1045369 h 1131094"/>
              <a:gd name="connsiteX49" fmla="*/ 719138 w 1159669"/>
              <a:gd name="connsiteY49" fmla="*/ 1078706 h 1131094"/>
              <a:gd name="connsiteX50" fmla="*/ 854869 w 1159669"/>
              <a:gd name="connsiteY50" fmla="*/ 1104900 h 1131094"/>
              <a:gd name="connsiteX51" fmla="*/ 973932 w 1159669"/>
              <a:gd name="connsiteY51" fmla="*/ 1119188 h 1131094"/>
              <a:gd name="connsiteX52" fmla="*/ 1059657 w 1159669"/>
              <a:gd name="connsiteY52" fmla="*/ 1126331 h 1131094"/>
              <a:gd name="connsiteX0" fmla="*/ 1059657 w 1159669"/>
              <a:gd name="connsiteY0" fmla="*/ 1126331 h 1131094"/>
              <a:gd name="connsiteX1" fmla="*/ 1159669 w 1159669"/>
              <a:gd name="connsiteY1" fmla="*/ 1131094 h 1131094"/>
              <a:gd name="connsiteX2" fmla="*/ 990600 w 1159669"/>
              <a:gd name="connsiteY2" fmla="*/ 871538 h 1131094"/>
              <a:gd name="connsiteX3" fmla="*/ 902494 w 1159669"/>
              <a:gd name="connsiteY3" fmla="*/ 850106 h 1131094"/>
              <a:gd name="connsiteX4" fmla="*/ 785813 w 1159669"/>
              <a:gd name="connsiteY4" fmla="*/ 816769 h 1131094"/>
              <a:gd name="connsiteX5" fmla="*/ 659607 w 1159669"/>
              <a:gd name="connsiteY5" fmla="*/ 771525 h 1131094"/>
              <a:gd name="connsiteX6" fmla="*/ 564357 w 1159669"/>
              <a:gd name="connsiteY6" fmla="*/ 723900 h 1131094"/>
              <a:gd name="connsiteX7" fmla="*/ 514350 w 1159669"/>
              <a:gd name="connsiteY7" fmla="*/ 688181 h 1131094"/>
              <a:gd name="connsiteX8" fmla="*/ 485775 w 1159669"/>
              <a:gd name="connsiteY8" fmla="*/ 657225 h 1131094"/>
              <a:gd name="connsiteX9" fmla="*/ 469107 w 1159669"/>
              <a:gd name="connsiteY9" fmla="*/ 621506 h 1131094"/>
              <a:gd name="connsiteX10" fmla="*/ 459582 w 1159669"/>
              <a:gd name="connsiteY10" fmla="*/ 595313 h 1131094"/>
              <a:gd name="connsiteX11" fmla="*/ 452438 w 1159669"/>
              <a:gd name="connsiteY11" fmla="*/ 557213 h 1131094"/>
              <a:gd name="connsiteX12" fmla="*/ 452438 w 1159669"/>
              <a:gd name="connsiteY12" fmla="*/ 507206 h 1131094"/>
              <a:gd name="connsiteX13" fmla="*/ 461963 w 1159669"/>
              <a:gd name="connsiteY13" fmla="*/ 457200 h 1131094"/>
              <a:gd name="connsiteX14" fmla="*/ 509588 w 1159669"/>
              <a:gd name="connsiteY14" fmla="*/ 302419 h 1131094"/>
              <a:gd name="connsiteX15" fmla="*/ 557213 w 1159669"/>
              <a:gd name="connsiteY15" fmla="*/ 176213 h 1131094"/>
              <a:gd name="connsiteX16" fmla="*/ 600075 w 1159669"/>
              <a:gd name="connsiteY16" fmla="*/ 73819 h 1131094"/>
              <a:gd name="connsiteX17" fmla="*/ 616744 w 1159669"/>
              <a:gd name="connsiteY17" fmla="*/ 35719 h 1131094"/>
              <a:gd name="connsiteX18" fmla="*/ 619125 w 1159669"/>
              <a:gd name="connsiteY18" fmla="*/ 21431 h 1131094"/>
              <a:gd name="connsiteX19" fmla="*/ 614363 w 1159669"/>
              <a:gd name="connsiteY19" fmla="*/ 7144 h 1131094"/>
              <a:gd name="connsiteX20" fmla="*/ 609600 w 1159669"/>
              <a:gd name="connsiteY20" fmla="*/ 0 h 1131094"/>
              <a:gd name="connsiteX21" fmla="*/ 595313 w 1159669"/>
              <a:gd name="connsiteY21" fmla="*/ 2381 h 1131094"/>
              <a:gd name="connsiteX22" fmla="*/ 571500 w 1159669"/>
              <a:gd name="connsiteY22" fmla="*/ 9525 h 1131094"/>
              <a:gd name="connsiteX23" fmla="*/ 552450 w 1159669"/>
              <a:gd name="connsiteY23" fmla="*/ 21431 h 1131094"/>
              <a:gd name="connsiteX24" fmla="*/ 533400 w 1159669"/>
              <a:gd name="connsiteY24" fmla="*/ 52388 h 1131094"/>
              <a:gd name="connsiteX25" fmla="*/ 497682 w 1159669"/>
              <a:gd name="connsiteY25" fmla="*/ 111919 h 1131094"/>
              <a:gd name="connsiteX26" fmla="*/ 473869 w 1159669"/>
              <a:gd name="connsiteY26" fmla="*/ 152400 h 1131094"/>
              <a:gd name="connsiteX27" fmla="*/ 431007 w 1159669"/>
              <a:gd name="connsiteY27" fmla="*/ 226219 h 1131094"/>
              <a:gd name="connsiteX28" fmla="*/ 392907 w 1159669"/>
              <a:gd name="connsiteY28" fmla="*/ 292894 h 1131094"/>
              <a:gd name="connsiteX29" fmla="*/ 330994 w 1159669"/>
              <a:gd name="connsiteY29" fmla="*/ 383381 h 1131094"/>
              <a:gd name="connsiteX30" fmla="*/ 269082 w 1159669"/>
              <a:gd name="connsiteY30" fmla="*/ 447675 h 1131094"/>
              <a:gd name="connsiteX31" fmla="*/ 221457 w 1159669"/>
              <a:gd name="connsiteY31" fmla="*/ 483394 h 1131094"/>
              <a:gd name="connsiteX32" fmla="*/ 178594 w 1159669"/>
              <a:gd name="connsiteY32" fmla="*/ 502444 h 1131094"/>
              <a:gd name="connsiteX33" fmla="*/ 140494 w 1159669"/>
              <a:gd name="connsiteY33" fmla="*/ 514350 h 1131094"/>
              <a:gd name="connsiteX34" fmla="*/ 85725 w 1159669"/>
              <a:gd name="connsiteY34" fmla="*/ 531019 h 1131094"/>
              <a:gd name="connsiteX35" fmla="*/ 30957 w 1159669"/>
              <a:gd name="connsiteY35" fmla="*/ 557213 h 1131094"/>
              <a:gd name="connsiteX36" fmla="*/ 9525 w 1159669"/>
              <a:gd name="connsiteY36" fmla="*/ 576263 h 1131094"/>
              <a:gd name="connsiteX37" fmla="*/ 0 w 1159669"/>
              <a:gd name="connsiteY37" fmla="*/ 597694 h 1131094"/>
              <a:gd name="connsiteX38" fmla="*/ 4763 w 1159669"/>
              <a:gd name="connsiteY38" fmla="*/ 621506 h 1131094"/>
              <a:gd name="connsiteX39" fmla="*/ 23813 w 1159669"/>
              <a:gd name="connsiteY39" fmla="*/ 664369 h 1131094"/>
              <a:gd name="connsiteX40" fmla="*/ 59532 w 1159669"/>
              <a:gd name="connsiteY40" fmla="*/ 704850 h 1131094"/>
              <a:gd name="connsiteX41" fmla="*/ 123825 w 1159669"/>
              <a:gd name="connsiteY41" fmla="*/ 764381 h 1131094"/>
              <a:gd name="connsiteX42" fmla="*/ 197644 w 1159669"/>
              <a:gd name="connsiteY42" fmla="*/ 821531 h 1131094"/>
              <a:gd name="connsiteX43" fmla="*/ 297657 w 1159669"/>
              <a:gd name="connsiteY43" fmla="*/ 892969 h 1131094"/>
              <a:gd name="connsiteX44" fmla="*/ 371475 w 1159669"/>
              <a:gd name="connsiteY44" fmla="*/ 940594 h 1131094"/>
              <a:gd name="connsiteX45" fmla="*/ 457200 w 1159669"/>
              <a:gd name="connsiteY45" fmla="*/ 988219 h 1131094"/>
              <a:gd name="connsiteX46" fmla="*/ 523875 w 1159669"/>
              <a:gd name="connsiteY46" fmla="*/ 1016794 h 1131094"/>
              <a:gd name="connsiteX47" fmla="*/ 607219 w 1159669"/>
              <a:gd name="connsiteY47" fmla="*/ 1045369 h 1131094"/>
              <a:gd name="connsiteX48" fmla="*/ 719138 w 1159669"/>
              <a:gd name="connsiteY48" fmla="*/ 1078706 h 1131094"/>
              <a:gd name="connsiteX49" fmla="*/ 854869 w 1159669"/>
              <a:gd name="connsiteY49" fmla="*/ 1104900 h 1131094"/>
              <a:gd name="connsiteX50" fmla="*/ 973932 w 1159669"/>
              <a:gd name="connsiteY50" fmla="*/ 1119188 h 1131094"/>
              <a:gd name="connsiteX51" fmla="*/ 1059657 w 1159669"/>
              <a:gd name="connsiteY51" fmla="*/ 1126331 h 1131094"/>
              <a:gd name="connsiteX0" fmla="*/ 1059657 w 1159669"/>
              <a:gd name="connsiteY0" fmla="*/ 1126331 h 1131094"/>
              <a:gd name="connsiteX1" fmla="*/ 1159669 w 1159669"/>
              <a:gd name="connsiteY1" fmla="*/ 1131094 h 1131094"/>
              <a:gd name="connsiteX2" fmla="*/ 902494 w 1159669"/>
              <a:gd name="connsiteY2" fmla="*/ 850106 h 1131094"/>
              <a:gd name="connsiteX3" fmla="*/ 785813 w 1159669"/>
              <a:gd name="connsiteY3" fmla="*/ 816769 h 1131094"/>
              <a:gd name="connsiteX4" fmla="*/ 659607 w 1159669"/>
              <a:gd name="connsiteY4" fmla="*/ 771525 h 1131094"/>
              <a:gd name="connsiteX5" fmla="*/ 564357 w 1159669"/>
              <a:gd name="connsiteY5" fmla="*/ 723900 h 1131094"/>
              <a:gd name="connsiteX6" fmla="*/ 514350 w 1159669"/>
              <a:gd name="connsiteY6" fmla="*/ 688181 h 1131094"/>
              <a:gd name="connsiteX7" fmla="*/ 485775 w 1159669"/>
              <a:gd name="connsiteY7" fmla="*/ 657225 h 1131094"/>
              <a:gd name="connsiteX8" fmla="*/ 469107 w 1159669"/>
              <a:gd name="connsiteY8" fmla="*/ 621506 h 1131094"/>
              <a:gd name="connsiteX9" fmla="*/ 459582 w 1159669"/>
              <a:gd name="connsiteY9" fmla="*/ 595313 h 1131094"/>
              <a:gd name="connsiteX10" fmla="*/ 452438 w 1159669"/>
              <a:gd name="connsiteY10" fmla="*/ 557213 h 1131094"/>
              <a:gd name="connsiteX11" fmla="*/ 452438 w 1159669"/>
              <a:gd name="connsiteY11" fmla="*/ 507206 h 1131094"/>
              <a:gd name="connsiteX12" fmla="*/ 461963 w 1159669"/>
              <a:gd name="connsiteY12" fmla="*/ 457200 h 1131094"/>
              <a:gd name="connsiteX13" fmla="*/ 509588 w 1159669"/>
              <a:gd name="connsiteY13" fmla="*/ 302419 h 1131094"/>
              <a:gd name="connsiteX14" fmla="*/ 557213 w 1159669"/>
              <a:gd name="connsiteY14" fmla="*/ 176213 h 1131094"/>
              <a:gd name="connsiteX15" fmla="*/ 600075 w 1159669"/>
              <a:gd name="connsiteY15" fmla="*/ 73819 h 1131094"/>
              <a:gd name="connsiteX16" fmla="*/ 616744 w 1159669"/>
              <a:gd name="connsiteY16" fmla="*/ 35719 h 1131094"/>
              <a:gd name="connsiteX17" fmla="*/ 619125 w 1159669"/>
              <a:gd name="connsiteY17" fmla="*/ 21431 h 1131094"/>
              <a:gd name="connsiteX18" fmla="*/ 614363 w 1159669"/>
              <a:gd name="connsiteY18" fmla="*/ 7144 h 1131094"/>
              <a:gd name="connsiteX19" fmla="*/ 609600 w 1159669"/>
              <a:gd name="connsiteY19" fmla="*/ 0 h 1131094"/>
              <a:gd name="connsiteX20" fmla="*/ 595313 w 1159669"/>
              <a:gd name="connsiteY20" fmla="*/ 2381 h 1131094"/>
              <a:gd name="connsiteX21" fmla="*/ 571500 w 1159669"/>
              <a:gd name="connsiteY21" fmla="*/ 9525 h 1131094"/>
              <a:gd name="connsiteX22" fmla="*/ 552450 w 1159669"/>
              <a:gd name="connsiteY22" fmla="*/ 21431 h 1131094"/>
              <a:gd name="connsiteX23" fmla="*/ 533400 w 1159669"/>
              <a:gd name="connsiteY23" fmla="*/ 52388 h 1131094"/>
              <a:gd name="connsiteX24" fmla="*/ 497682 w 1159669"/>
              <a:gd name="connsiteY24" fmla="*/ 111919 h 1131094"/>
              <a:gd name="connsiteX25" fmla="*/ 473869 w 1159669"/>
              <a:gd name="connsiteY25" fmla="*/ 152400 h 1131094"/>
              <a:gd name="connsiteX26" fmla="*/ 431007 w 1159669"/>
              <a:gd name="connsiteY26" fmla="*/ 226219 h 1131094"/>
              <a:gd name="connsiteX27" fmla="*/ 392907 w 1159669"/>
              <a:gd name="connsiteY27" fmla="*/ 292894 h 1131094"/>
              <a:gd name="connsiteX28" fmla="*/ 330994 w 1159669"/>
              <a:gd name="connsiteY28" fmla="*/ 383381 h 1131094"/>
              <a:gd name="connsiteX29" fmla="*/ 269082 w 1159669"/>
              <a:gd name="connsiteY29" fmla="*/ 447675 h 1131094"/>
              <a:gd name="connsiteX30" fmla="*/ 221457 w 1159669"/>
              <a:gd name="connsiteY30" fmla="*/ 483394 h 1131094"/>
              <a:gd name="connsiteX31" fmla="*/ 178594 w 1159669"/>
              <a:gd name="connsiteY31" fmla="*/ 502444 h 1131094"/>
              <a:gd name="connsiteX32" fmla="*/ 140494 w 1159669"/>
              <a:gd name="connsiteY32" fmla="*/ 514350 h 1131094"/>
              <a:gd name="connsiteX33" fmla="*/ 85725 w 1159669"/>
              <a:gd name="connsiteY33" fmla="*/ 531019 h 1131094"/>
              <a:gd name="connsiteX34" fmla="*/ 30957 w 1159669"/>
              <a:gd name="connsiteY34" fmla="*/ 557213 h 1131094"/>
              <a:gd name="connsiteX35" fmla="*/ 9525 w 1159669"/>
              <a:gd name="connsiteY35" fmla="*/ 576263 h 1131094"/>
              <a:gd name="connsiteX36" fmla="*/ 0 w 1159669"/>
              <a:gd name="connsiteY36" fmla="*/ 597694 h 1131094"/>
              <a:gd name="connsiteX37" fmla="*/ 4763 w 1159669"/>
              <a:gd name="connsiteY37" fmla="*/ 621506 h 1131094"/>
              <a:gd name="connsiteX38" fmla="*/ 23813 w 1159669"/>
              <a:gd name="connsiteY38" fmla="*/ 664369 h 1131094"/>
              <a:gd name="connsiteX39" fmla="*/ 59532 w 1159669"/>
              <a:gd name="connsiteY39" fmla="*/ 704850 h 1131094"/>
              <a:gd name="connsiteX40" fmla="*/ 123825 w 1159669"/>
              <a:gd name="connsiteY40" fmla="*/ 764381 h 1131094"/>
              <a:gd name="connsiteX41" fmla="*/ 197644 w 1159669"/>
              <a:gd name="connsiteY41" fmla="*/ 821531 h 1131094"/>
              <a:gd name="connsiteX42" fmla="*/ 297657 w 1159669"/>
              <a:gd name="connsiteY42" fmla="*/ 892969 h 1131094"/>
              <a:gd name="connsiteX43" fmla="*/ 371475 w 1159669"/>
              <a:gd name="connsiteY43" fmla="*/ 940594 h 1131094"/>
              <a:gd name="connsiteX44" fmla="*/ 457200 w 1159669"/>
              <a:gd name="connsiteY44" fmla="*/ 988219 h 1131094"/>
              <a:gd name="connsiteX45" fmla="*/ 523875 w 1159669"/>
              <a:gd name="connsiteY45" fmla="*/ 1016794 h 1131094"/>
              <a:gd name="connsiteX46" fmla="*/ 607219 w 1159669"/>
              <a:gd name="connsiteY46" fmla="*/ 1045369 h 1131094"/>
              <a:gd name="connsiteX47" fmla="*/ 719138 w 1159669"/>
              <a:gd name="connsiteY47" fmla="*/ 1078706 h 1131094"/>
              <a:gd name="connsiteX48" fmla="*/ 854869 w 1159669"/>
              <a:gd name="connsiteY48" fmla="*/ 1104900 h 1131094"/>
              <a:gd name="connsiteX49" fmla="*/ 973932 w 1159669"/>
              <a:gd name="connsiteY49" fmla="*/ 1119188 h 1131094"/>
              <a:gd name="connsiteX50" fmla="*/ 1059657 w 1159669"/>
              <a:gd name="connsiteY50" fmla="*/ 1126331 h 1131094"/>
              <a:gd name="connsiteX0" fmla="*/ 1059657 w 1159669"/>
              <a:gd name="connsiteY0" fmla="*/ 1126331 h 1131094"/>
              <a:gd name="connsiteX1" fmla="*/ 1159669 w 1159669"/>
              <a:gd name="connsiteY1" fmla="*/ 1131094 h 1131094"/>
              <a:gd name="connsiteX2" fmla="*/ 785813 w 1159669"/>
              <a:gd name="connsiteY2" fmla="*/ 816769 h 1131094"/>
              <a:gd name="connsiteX3" fmla="*/ 659607 w 1159669"/>
              <a:gd name="connsiteY3" fmla="*/ 771525 h 1131094"/>
              <a:gd name="connsiteX4" fmla="*/ 564357 w 1159669"/>
              <a:gd name="connsiteY4" fmla="*/ 723900 h 1131094"/>
              <a:gd name="connsiteX5" fmla="*/ 514350 w 1159669"/>
              <a:gd name="connsiteY5" fmla="*/ 688181 h 1131094"/>
              <a:gd name="connsiteX6" fmla="*/ 485775 w 1159669"/>
              <a:gd name="connsiteY6" fmla="*/ 657225 h 1131094"/>
              <a:gd name="connsiteX7" fmla="*/ 469107 w 1159669"/>
              <a:gd name="connsiteY7" fmla="*/ 621506 h 1131094"/>
              <a:gd name="connsiteX8" fmla="*/ 459582 w 1159669"/>
              <a:gd name="connsiteY8" fmla="*/ 595313 h 1131094"/>
              <a:gd name="connsiteX9" fmla="*/ 452438 w 1159669"/>
              <a:gd name="connsiteY9" fmla="*/ 557213 h 1131094"/>
              <a:gd name="connsiteX10" fmla="*/ 452438 w 1159669"/>
              <a:gd name="connsiteY10" fmla="*/ 507206 h 1131094"/>
              <a:gd name="connsiteX11" fmla="*/ 461963 w 1159669"/>
              <a:gd name="connsiteY11" fmla="*/ 457200 h 1131094"/>
              <a:gd name="connsiteX12" fmla="*/ 509588 w 1159669"/>
              <a:gd name="connsiteY12" fmla="*/ 302419 h 1131094"/>
              <a:gd name="connsiteX13" fmla="*/ 557213 w 1159669"/>
              <a:gd name="connsiteY13" fmla="*/ 176213 h 1131094"/>
              <a:gd name="connsiteX14" fmla="*/ 600075 w 1159669"/>
              <a:gd name="connsiteY14" fmla="*/ 73819 h 1131094"/>
              <a:gd name="connsiteX15" fmla="*/ 616744 w 1159669"/>
              <a:gd name="connsiteY15" fmla="*/ 35719 h 1131094"/>
              <a:gd name="connsiteX16" fmla="*/ 619125 w 1159669"/>
              <a:gd name="connsiteY16" fmla="*/ 21431 h 1131094"/>
              <a:gd name="connsiteX17" fmla="*/ 614363 w 1159669"/>
              <a:gd name="connsiteY17" fmla="*/ 7144 h 1131094"/>
              <a:gd name="connsiteX18" fmla="*/ 609600 w 1159669"/>
              <a:gd name="connsiteY18" fmla="*/ 0 h 1131094"/>
              <a:gd name="connsiteX19" fmla="*/ 595313 w 1159669"/>
              <a:gd name="connsiteY19" fmla="*/ 2381 h 1131094"/>
              <a:gd name="connsiteX20" fmla="*/ 571500 w 1159669"/>
              <a:gd name="connsiteY20" fmla="*/ 9525 h 1131094"/>
              <a:gd name="connsiteX21" fmla="*/ 552450 w 1159669"/>
              <a:gd name="connsiteY21" fmla="*/ 21431 h 1131094"/>
              <a:gd name="connsiteX22" fmla="*/ 533400 w 1159669"/>
              <a:gd name="connsiteY22" fmla="*/ 52388 h 1131094"/>
              <a:gd name="connsiteX23" fmla="*/ 497682 w 1159669"/>
              <a:gd name="connsiteY23" fmla="*/ 111919 h 1131094"/>
              <a:gd name="connsiteX24" fmla="*/ 473869 w 1159669"/>
              <a:gd name="connsiteY24" fmla="*/ 152400 h 1131094"/>
              <a:gd name="connsiteX25" fmla="*/ 431007 w 1159669"/>
              <a:gd name="connsiteY25" fmla="*/ 226219 h 1131094"/>
              <a:gd name="connsiteX26" fmla="*/ 392907 w 1159669"/>
              <a:gd name="connsiteY26" fmla="*/ 292894 h 1131094"/>
              <a:gd name="connsiteX27" fmla="*/ 330994 w 1159669"/>
              <a:gd name="connsiteY27" fmla="*/ 383381 h 1131094"/>
              <a:gd name="connsiteX28" fmla="*/ 269082 w 1159669"/>
              <a:gd name="connsiteY28" fmla="*/ 447675 h 1131094"/>
              <a:gd name="connsiteX29" fmla="*/ 221457 w 1159669"/>
              <a:gd name="connsiteY29" fmla="*/ 483394 h 1131094"/>
              <a:gd name="connsiteX30" fmla="*/ 178594 w 1159669"/>
              <a:gd name="connsiteY30" fmla="*/ 502444 h 1131094"/>
              <a:gd name="connsiteX31" fmla="*/ 140494 w 1159669"/>
              <a:gd name="connsiteY31" fmla="*/ 514350 h 1131094"/>
              <a:gd name="connsiteX32" fmla="*/ 85725 w 1159669"/>
              <a:gd name="connsiteY32" fmla="*/ 531019 h 1131094"/>
              <a:gd name="connsiteX33" fmla="*/ 30957 w 1159669"/>
              <a:gd name="connsiteY33" fmla="*/ 557213 h 1131094"/>
              <a:gd name="connsiteX34" fmla="*/ 9525 w 1159669"/>
              <a:gd name="connsiteY34" fmla="*/ 576263 h 1131094"/>
              <a:gd name="connsiteX35" fmla="*/ 0 w 1159669"/>
              <a:gd name="connsiteY35" fmla="*/ 597694 h 1131094"/>
              <a:gd name="connsiteX36" fmla="*/ 4763 w 1159669"/>
              <a:gd name="connsiteY36" fmla="*/ 621506 h 1131094"/>
              <a:gd name="connsiteX37" fmla="*/ 23813 w 1159669"/>
              <a:gd name="connsiteY37" fmla="*/ 664369 h 1131094"/>
              <a:gd name="connsiteX38" fmla="*/ 59532 w 1159669"/>
              <a:gd name="connsiteY38" fmla="*/ 704850 h 1131094"/>
              <a:gd name="connsiteX39" fmla="*/ 123825 w 1159669"/>
              <a:gd name="connsiteY39" fmla="*/ 764381 h 1131094"/>
              <a:gd name="connsiteX40" fmla="*/ 197644 w 1159669"/>
              <a:gd name="connsiteY40" fmla="*/ 821531 h 1131094"/>
              <a:gd name="connsiteX41" fmla="*/ 297657 w 1159669"/>
              <a:gd name="connsiteY41" fmla="*/ 892969 h 1131094"/>
              <a:gd name="connsiteX42" fmla="*/ 371475 w 1159669"/>
              <a:gd name="connsiteY42" fmla="*/ 940594 h 1131094"/>
              <a:gd name="connsiteX43" fmla="*/ 457200 w 1159669"/>
              <a:gd name="connsiteY43" fmla="*/ 988219 h 1131094"/>
              <a:gd name="connsiteX44" fmla="*/ 523875 w 1159669"/>
              <a:gd name="connsiteY44" fmla="*/ 1016794 h 1131094"/>
              <a:gd name="connsiteX45" fmla="*/ 607219 w 1159669"/>
              <a:gd name="connsiteY45" fmla="*/ 1045369 h 1131094"/>
              <a:gd name="connsiteX46" fmla="*/ 719138 w 1159669"/>
              <a:gd name="connsiteY46" fmla="*/ 1078706 h 1131094"/>
              <a:gd name="connsiteX47" fmla="*/ 854869 w 1159669"/>
              <a:gd name="connsiteY47" fmla="*/ 1104900 h 1131094"/>
              <a:gd name="connsiteX48" fmla="*/ 973932 w 1159669"/>
              <a:gd name="connsiteY48" fmla="*/ 1119188 h 1131094"/>
              <a:gd name="connsiteX49" fmla="*/ 1059657 w 1159669"/>
              <a:gd name="connsiteY49" fmla="*/ 1126331 h 1131094"/>
              <a:gd name="connsiteX0" fmla="*/ 1059657 w 1059657"/>
              <a:gd name="connsiteY0" fmla="*/ 1126331 h 1126331"/>
              <a:gd name="connsiteX1" fmla="*/ 785813 w 1059657"/>
              <a:gd name="connsiteY1" fmla="*/ 816769 h 1126331"/>
              <a:gd name="connsiteX2" fmla="*/ 659607 w 1059657"/>
              <a:gd name="connsiteY2" fmla="*/ 771525 h 1126331"/>
              <a:gd name="connsiteX3" fmla="*/ 564357 w 1059657"/>
              <a:gd name="connsiteY3" fmla="*/ 723900 h 1126331"/>
              <a:gd name="connsiteX4" fmla="*/ 514350 w 1059657"/>
              <a:gd name="connsiteY4" fmla="*/ 688181 h 1126331"/>
              <a:gd name="connsiteX5" fmla="*/ 485775 w 1059657"/>
              <a:gd name="connsiteY5" fmla="*/ 657225 h 1126331"/>
              <a:gd name="connsiteX6" fmla="*/ 469107 w 1059657"/>
              <a:gd name="connsiteY6" fmla="*/ 621506 h 1126331"/>
              <a:gd name="connsiteX7" fmla="*/ 459582 w 1059657"/>
              <a:gd name="connsiteY7" fmla="*/ 595313 h 1126331"/>
              <a:gd name="connsiteX8" fmla="*/ 452438 w 1059657"/>
              <a:gd name="connsiteY8" fmla="*/ 557213 h 1126331"/>
              <a:gd name="connsiteX9" fmla="*/ 452438 w 1059657"/>
              <a:gd name="connsiteY9" fmla="*/ 507206 h 1126331"/>
              <a:gd name="connsiteX10" fmla="*/ 461963 w 1059657"/>
              <a:gd name="connsiteY10" fmla="*/ 457200 h 1126331"/>
              <a:gd name="connsiteX11" fmla="*/ 509588 w 1059657"/>
              <a:gd name="connsiteY11" fmla="*/ 302419 h 1126331"/>
              <a:gd name="connsiteX12" fmla="*/ 557213 w 1059657"/>
              <a:gd name="connsiteY12" fmla="*/ 176213 h 1126331"/>
              <a:gd name="connsiteX13" fmla="*/ 600075 w 1059657"/>
              <a:gd name="connsiteY13" fmla="*/ 73819 h 1126331"/>
              <a:gd name="connsiteX14" fmla="*/ 616744 w 1059657"/>
              <a:gd name="connsiteY14" fmla="*/ 35719 h 1126331"/>
              <a:gd name="connsiteX15" fmla="*/ 619125 w 1059657"/>
              <a:gd name="connsiteY15" fmla="*/ 21431 h 1126331"/>
              <a:gd name="connsiteX16" fmla="*/ 614363 w 1059657"/>
              <a:gd name="connsiteY16" fmla="*/ 7144 h 1126331"/>
              <a:gd name="connsiteX17" fmla="*/ 609600 w 1059657"/>
              <a:gd name="connsiteY17" fmla="*/ 0 h 1126331"/>
              <a:gd name="connsiteX18" fmla="*/ 595313 w 1059657"/>
              <a:gd name="connsiteY18" fmla="*/ 2381 h 1126331"/>
              <a:gd name="connsiteX19" fmla="*/ 571500 w 1059657"/>
              <a:gd name="connsiteY19" fmla="*/ 9525 h 1126331"/>
              <a:gd name="connsiteX20" fmla="*/ 552450 w 1059657"/>
              <a:gd name="connsiteY20" fmla="*/ 21431 h 1126331"/>
              <a:gd name="connsiteX21" fmla="*/ 533400 w 1059657"/>
              <a:gd name="connsiteY21" fmla="*/ 52388 h 1126331"/>
              <a:gd name="connsiteX22" fmla="*/ 497682 w 1059657"/>
              <a:gd name="connsiteY22" fmla="*/ 111919 h 1126331"/>
              <a:gd name="connsiteX23" fmla="*/ 473869 w 1059657"/>
              <a:gd name="connsiteY23" fmla="*/ 152400 h 1126331"/>
              <a:gd name="connsiteX24" fmla="*/ 431007 w 1059657"/>
              <a:gd name="connsiteY24" fmla="*/ 226219 h 1126331"/>
              <a:gd name="connsiteX25" fmla="*/ 392907 w 1059657"/>
              <a:gd name="connsiteY25" fmla="*/ 292894 h 1126331"/>
              <a:gd name="connsiteX26" fmla="*/ 330994 w 1059657"/>
              <a:gd name="connsiteY26" fmla="*/ 383381 h 1126331"/>
              <a:gd name="connsiteX27" fmla="*/ 269082 w 1059657"/>
              <a:gd name="connsiteY27" fmla="*/ 447675 h 1126331"/>
              <a:gd name="connsiteX28" fmla="*/ 221457 w 1059657"/>
              <a:gd name="connsiteY28" fmla="*/ 483394 h 1126331"/>
              <a:gd name="connsiteX29" fmla="*/ 178594 w 1059657"/>
              <a:gd name="connsiteY29" fmla="*/ 502444 h 1126331"/>
              <a:gd name="connsiteX30" fmla="*/ 140494 w 1059657"/>
              <a:gd name="connsiteY30" fmla="*/ 514350 h 1126331"/>
              <a:gd name="connsiteX31" fmla="*/ 85725 w 1059657"/>
              <a:gd name="connsiteY31" fmla="*/ 531019 h 1126331"/>
              <a:gd name="connsiteX32" fmla="*/ 30957 w 1059657"/>
              <a:gd name="connsiteY32" fmla="*/ 557213 h 1126331"/>
              <a:gd name="connsiteX33" fmla="*/ 9525 w 1059657"/>
              <a:gd name="connsiteY33" fmla="*/ 576263 h 1126331"/>
              <a:gd name="connsiteX34" fmla="*/ 0 w 1059657"/>
              <a:gd name="connsiteY34" fmla="*/ 597694 h 1126331"/>
              <a:gd name="connsiteX35" fmla="*/ 4763 w 1059657"/>
              <a:gd name="connsiteY35" fmla="*/ 621506 h 1126331"/>
              <a:gd name="connsiteX36" fmla="*/ 23813 w 1059657"/>
              <a:gd name="connsiteY36" fmla="*/ 664369 h 1126331"/>
              <a:gd name="connsiteX37" fmla="*/ 59532 w 1059657"/>
              <a:gd name="connsiteY37" fmla="*/ 704850 h 1126331"/>
              <a:gd name="connsiteX38" fmla="*/ 123825 w 1059657"/>
              <a:gd name="connsiteY38" fmla="*/ 764381 h 1126331"/>
              <a:gd name="connsiteX39" fmla="*/ 197644 w 1059657"/>
              <a:gd name="connsiteY39" fmla="*/ 821531 h 1126331"/>
              <a:gd name="connsiteX40" fmla="*/ 297657 w 1059657"/>
              <a:gd name="connsiteY40" fmla="*/ 892969 h 1126331"/>
              <a:gd name="connsiteX41" fmla="*/ 371475 w 1059657"/>
              <a:gd name="connsiteY41" fmla="*/ 940594 h 1126331"/>
              <a:gd name="connsiteX42" fmla="*/ 457200 w 1059657"/>
              <a:gd name="connsiteY42" fmla="*/ 988219 h 1126331"/>
              <a:gd name="connsiteX43" fmla="*/ 523875 w 1059657"/>
              <a:gd name="connsiteY43" fmla="*/ 1016794 h 1126331"/>
              <a:gd name="connsiteX44" fmla="*/ 607219 w 1059657"/>
              <a:gd name="connsiteY44" fmla="*/ 1045369 h 1126331"/>
              <a:gd name="connsiteX45" fmla="*/ 719138 w 1059657"/>
              <a:gd name="connsiteY45" fmla="*/ 1078706 h 1126331"/>
              <a:gd name="connsiteX46" fmla="*/ 854869 w 1059657"/>
              <a:gd name="connsiteY46" fmla="*/ 1104900 h 1126331"/>
              <a:gd name="connsiteX47" fmla="*/ 973932 w 1059657"/>
              <a:gd name="connsiteY47" fmla="*/ 1119188 h 1126331"/>
              <a:gd name="connsiteX48" fmla="*/ 1059657 w 1059657"/>
              <a:gd name="connsiteY48" fmla="*/ 1126331 h 1126331"/>
              <a:gd name="connsiteX0" fmla="*/ 973932 w 973932"/>
              <a:gd name="connsiteY0" fmla="*/ 1119188 h 1119188"/>
              <a:gd name="connsiteX1" fmla="*/ 785813 w 973932"/>
              <a:gd name="connsiteY1" fmla="*/ 816769 h 1119188"/>
              <a:gd name="connsiteX2" fmla="*/ 659607 w 973932"/>
              <a:gd name="connsiteY2" fmla="*/ 771525 h 1119188"/>
              <a:gd name="connsiteX3" fmla="*/ 564357 w 973932"/>
              <a:gd name="connsiteY3" fmla="*/ 723900 h 1119188"/>
              <a:gd name="connsiteX4" fmla="*/ 514350 w 973932"/>
              <a:gd name="connsiteY4" fmla="*/ 688181 h 1119188"/>
              <a:gd name="connsiteX5" fmla="*/ 485775 w 973932"/>
              <a:gd name="connsiteY5" fmla="*/ 657225 h 1119188"/>
              <a:gd name="connsiteX6" fmla="*/ 469107 w 973932"/>
              <a:gd name="connsiteY6" fmla="*/ 621506 h 1119188"/>
              <a:gd name="connsiteX7" fmla="*/ 459582 w 973932"/>
              <a:gd name="connsiteY7" fmla="*/ 595313 h 1119188"/>
              <a:gd name="connsiteX8" fmla="*/ 452438 w 973932"/>
              <a:gd name="connsiteY8" fmla="*/ 557213 h 1119188"/>
              <a:gd name="connsiteX9" fmla="*/ 452438 w 973932"/>
              <a:gd name="connsiteY9" fmla="*/ 507206 h 1119188"/>
              <a:gd name="connsiteX10" fmla="*/ 461963 w 973932"/>
              <a:gd name="connsiteY10" fmla="*/ 457200 h 1119188"/>
              <a:gd name="connsiteX11" fmla="*/ 509588 w 973932"/>
              <a:gd name="connsiteY11" fmla="*/ 302419 h 1119188"/>
              <a:gd name="connsiteX12" fmla="*/ 557213 w 973932"/>
              <a:gd name="connsiteY12" fmla="*/ 176213 h 1119188"/>
              <a:gd name="connsiteX13" fmla="*/ 600075 w 973932"/>
              <a:gd name="connsiteY13" fmla="*/ 73819 h 1119188"/>
              <a:gd name="connsiteX14" fmla="*/ 616744 w 973932"/>
              <a:gd name="connsiteY14" fmla="*/ 35719 h 1119188"/>
              <a:gd name="connsiteX15" fmla="*/ 619125 w 973932"/>
              <a:gd name="connsiteY15" fmla="*/ 21431 h 1119188"/>
              <a:gd name="connsiteX16" fmla="*/ 614363 w 973932"/>
              <a:gd name="connsiteY16" fmla="*/ 7144 h 1119188"/>
              <a:gd name="connsiteX17" fmla="*/ 609600 w 973932"/>
              <a:gd name="connsiteY17" fmla="*/ 0 h 1119188"/>
              <a:gd name="connsiteX18" fmla="*/ 595313 w 973932"/>
              <a:gd name="connsiteY18" fmla="*/ 2381 h 1119188"/>
              <a:gd name="connsiteX19" fmla="*/ 571500 w 973932"/>
              <a:gd name="connsiteY19" fmla="*/ 9525 h 1119188"/>
              <a:gd name="connsiteX20" fmla="*/ 552450 w 973932"/>
              <a:gd name="connsiteY20" fmla="*/ 21431 h 1119188"/>
              <a:gd name="connsiteX21" fmla="*/ 533400 w 973932"/>
              <a:gd name="connsiteY21" fmla="*/ 52388 h 1119188"/>
              <a:gd name="connsiteX22" fmla="*/ 497682 w 973932"/>
              <a:gd name="connsiteY22" fmla="*/ 111919 h 1119188"/>
              <a:gd name="connsiteX23" fmla="*/ 473869 w 973932"/>
              <a:gd name="connsiteY23" fmla="*/ 152400 h 1119188"/>
              <a:gd name="connsiteX24" fmla="*/ 431007 w 973932"/>
              <a:gd name="connsiteY24" fmla="*/ 226219 h 1119188"/>
              <a:gd name="connsiteX25" fmla="*/ 392907 w 973932"/>
              <a:gd name="connsiteY25" fmla="*/ 292894 h 1119188"/>
              <a:gd name="connsiteX26" fmla="*/ 330994 w 973932"/>
              <a:gd name="connsiteY26" fmla="*/ 383381 h 1119188"/>
              <a:gd name="connsiteX27" fmla="*/ 269082 w 973932"/>
              <a:gd name="connsiteY27" fmla="*/ 447675 h 1119188"/>
              <a:gd name="connsiteX28" fmla="*/ 221457 w 973932"/>
              <a:gd name="connsiteY28" fmla="*/ 483394 h 1119188"/>
              <a:gd name="connsiteX29" fmla="*/ 178594 w 973932"/>
              <a:gd name="connsiteY29" fmla="*/ 502444 h 1119188"/>
              <a:gd name="connsiteX30" fmla="*/ 140494 w 973932"/>
              <a:gd name="connsiteY30" fmla="*/ 514350 h 1119188"/>
              <a:gd name="connsiteX31" fmla="*/ 85725 w 973932"/>
              <a:gd name="connsiteY31" fmla="*/ 531019 h 1119188"/>
              <a:gd name="connsiteX32" fmla="*/ 30957 w 973932"/>
              <a:gd name="connsiteY32" fmla="*/ 557213 h 1119188"/>
              <a:gd name="connsiteX33" fmla="*/ 9525 w 973932"/>
              <a:gd name="connsiteY33" fmla="*/ 576263 h 1119188"/>
              <a:gd name="connsiteX34" fmla="*/ 0 w 973932"/>
              <a:gd name="connsiteY34" fmla="*/ 597694 h 1119188"/>
              <a:gd name="connsiteX35" fmla="*/ 4763 w 973932"/>
              <a:gd name="connsiteY35" fmla="*/ 621506 h 1119188"/>
              <a:gd name="connsiteX36" fmla="*/ 23813 w 973932"/>
              <a:gd name="connsiteY36" fmla="*/ 664369 h 1119188"/>
              <a:gd name="connsiteX37" fmla="*/ 59532 w 973932"/>
              <a:gd name="connsiteY37" fmla="*/ 704850 h 1119188"/>
              <a:gd name="connsiteX38" fmla="*/ 123825 w 973932"/>
              <a:gd name="connsiteY38" fmla="*/ 764381 h 1119188"/>
              <a:gd name="connsiteX39" fmla="*/ 197644 w 973932"/>
              <a:gd name="connsiteY39" fmla="*/ 821531 h 1119188"/>
              <a:gd name="connsiteX40" fmla="*/ 297657 w 973932"/>
              <a:gd name="connsiteY40" fmla="*/ 892969 h 1119188"/>
              <a:gd name="connsiteX41" fmla="*/ 371475 w 973932"/>
              <a:gd name="connsiteY41" fmla="*/ 940594 h 1119188"/>
              <a:gd name="connsiteX42" fmla="*/ 457200 w 973932"/>
              <a:gd name="connsiteY42" fmla="*/ 988219 h 1119188"/>
              <a:gd name="connsiteX43" fmla="*/ 523875 w 973932"/>
              <a:gd name="connsiteY43" fmla="*/ 1016794 h 1119188"/>
              <a:gd name="connsiteX44" fmla="*/ 607219 w 973932"/>
              <a:gd name="connsiteY44" fmla="*/ 1045369 h 1119188"/>
              <a:gd name="connsiteX45" fmla="*/ 719138 w 973932"/>
              <a:gd name="connsiteY45" fmla="*/ 1078706 h 1119188"/>
              <a:gd name="connsiteX46" fmla="*/ 854869 w 973932"/>
              <a:gd name="connsiteY46" fmla="*/ 1104900 h 1119188"/>
              <a:gd name="connsiteX47" fmla="*/ 973932 w 973932"/>
              <a:gd name="connsiteY47" fmla="*/ 1119188 h 1119188"/>
              <a:gd name="connsiteX0" fmla="*/ 854869 w 854869"/>
              <a:gd name="connsiteY0" fmla="*/ 1104900 h 1104900"/>
              <a:gd name="connsiteX1" fmla="*/ 785813 w 854869"/>
              <a:gd name="connsiteY1" fmla="*/ 816769 h 1104900"/>
              <a:gd name="connsiteX2" fmla="*/ 659607 w 854869"/>
              <a:gd name="connsiteY2" fmla="*/ 771525 h 1104900"/>
              <a:gd name="connsiteX3" fmla="*/ 564357 w 854869"/>
              <a:gd name="connsiteY3" fmla="*/ 723900 h 1104900"/>
              <a:gd name="connsiteX4" fmla="*/ 514350 w 854869"/>
              <a:gd name="connsiteY4" fmla="*/ 688181 h 1104900"/>
              <a:gd name="connsiteX5" fmla="*/ 485775 w 854869"/>
              <a:gd name="connsiteY5" fmla="*/ 657225 h 1104900"/>
              <a:gd name="connsiteX6" fmla="*/ 469107 w 854869"/>
              <a:gd name="connsiteY6" fmla="*/ 621506 h 1104900"/>
              <a:gd name="connsiteX7" fmla="*/ 459582 w 854869"/>
              <a:gd name="connsiteY7" fmla="*/ 595313 h 1104900"/>
              <a:gd name="connsiteX8" fmla="*/ 452438 w 854869"/>
              <a:gd name="connsiteY8" fmla="*/ 557213 h 1104900"/>
              <a:gd name="connsiteX9" fmla="*/ 452438 w 854869"/>
              <a:gd name="connsiteY9" fmla="*/ 507206 h 1104900"/>
              <a:gd name="connsiteX10" fmla="*/ 461963 w 854869"/>
              <a:gd name="connsiteY10" fmla="*/ 457200 h 1104900"/>
              <a:gd name="connsiteX11" fmla="*/ 509588 w 854869"/>
              <a:gd name="connsiteY11" fmla="*/ 302419 h 1104900"/>
              <a:gd name="connsiteX12" fmla="*/ 557213 w 854869"/>
              <a:gd name="connsiteY12" fmla="*/ 176213 h 1104900"/>
              <a:gd name="connsiteX13" fmla="*/ 600075 w 854869"/>
              <a:gd name="connsiteY13" fmla="*/ 73819 h 1104900"/>
              <a:gd name="connsiteX14" fmla="*/ 616744 w 854869"/>
              <a:gd name="connsiteY14" fmla="*/ 35719 h 1104900"/>
              <a:gd name="connsiteX15" fmla="*/ 619125 w 854869"/>
              <a:gd name="connsiteY15" fmla="*/ 21431 h 1104900"/>
              <a:gd name="connsiteX16" fmla="*/ 614363 w 854869"/>
              <a:gd name="connsiteY16" fmla="*/ 7144 h 1104900"/>
              <a:gd name="connsiteX17" fmla="*/ 609600 w 854869"/>
              <a:gd name="connsiteY17" fmla="*/ 0 h 1104900"/>
              <a:gd name="connsiteX18" fmla="*/ 595313 w 854869"/>
              <a:gd name="connsiteY18" fmla="*/ 2381 h 1104900"/>
              <a:gd name="connsiteX19" fmla="*/ 571500 w 854869"/>
              <a:gd name="connsiteY19" fmla="*/ 9525 h 1104900"/>
              <a:gd name="connsiteX20" fmla="*/ 552450 w 854869"/>
              <a:gd name="connsiteY20" fmla="*/ 21431 h 1104900"/>
              <a:gd name="connsiteX21" fmla="*/ 533400 w 854869"/>
              <a:gd name="connsiteY21" fmla="*/ 52388 h 1104900"/>
              <a:gd name="connsiteX22" fmla="*/ 497682 w 854869"/>
              <a:gd name="connsiteY22" fmla="*/ 111919 h 1104900"/>
              <a:gd name="connsiteX23" fmla="*/ 473869 w 854869"/>
              <a:gd name="connsiteY23" fmla="*/ 152400 h 1104900"/>
              <a:gd name="connsiteX24" fmla="*/ 431007 w 854869"/>
              <a:gd name="connsiteY24" fmla="*/ 226219 h 1104900"/>
              <a:gd name="connsiteX25" fmla="*/ 392907 w 854869"/>
              <a:gd name="connsiteY25" fmla="*/ 292894 h 1104900"/>
              <a:gd name="connsiteX26" fmla="*/ 330994 w 854869"/>
              <a:gd name="connsiteY26" fmla="*/ 383381 h 1104900"/>
              <a:gd name="connsiteX27" fmla="*/ 269082 w 854869"/>
              <a:gd name="connsiteY27" fmla="*/ 447675 h 1104900"/>
              <a:gd name="connsiteX28" fmla="*/ 221457 w 854869"/>
              <a:gd name="connsiteY28" fmla="*/ 483394 h 1104900"/>
              <a:gd name="connsiteX29" fmla="*/ 178594 w 854869"/>
              <a:gd name="connsiteY29" fmla="*/ 502444 h 1104900"/>
              <a:gd name="connsiteX30" fmla="*/ 140494 w 854869"/>
              <a:gd name="connsiteY30" fmla="*/ 514350 h 1104900"/>
              <a:gd name="connsiteX31" fmla="*/ 85725 w 854869"/>
              <a:gd name="connsiteY31" fmla="*/ 531019 h 1104900"/>
              <a:gd name="connsiteX32" fmla="*/ 30957 w 854869"/>
              <a:gd name="connsiteY32" fmla="*/ 557213 h 1104900"/>
              <a:gd name="connsiteX33" fmla="*/ 9525 w 854869"/>
              <a:gd name="connsiteY33" fmla="*/ 576263 h 1104900"/>
              <a:gd name="connsiteX34" fmla="*/ 0 w 854869"/>
              <a:gd name="connsiteY34" fmla="*/ 597694 h 1104900"/>
              <a:gd name="connsiteX35" fmla="*/ 4763 w 854869"/>
              <a:gd name="connsiteY35" fmla="*/ 621506 h 1104900"/>
              <a:gd name="connsiteX36" fmla="*/ 23813 w 854869"/>
              <a:gd name="connsiteY36" fmla="*/ 664369 h 1104900"/>
              <a:gd name="connsiteX37" fmla="*/ 59532 w 854869"/>
              <a:gd name="connsiteY37" fmla="*/ 704850 h 1104900"/>
              <a:gd name="connsiteX38" fmla="*/ 123825 w 854869"/>
              <a:gd name="connsiteY38" fmla="*/ 764381 h 1104900"/>
              <a:gd name="connsiteX39" fmla="*/ 197644 w 854869"/>
              <a:gd name="connsiteY39" fmla="*/ 821531 h 1104900"/>
              <a:gd name="connsiteX40" fmla="*/ 297657 w 854869"/>
              <a:gd name="connsiteY40" fmla="*/ 892969 h 1104900"/>
              <a:gd name="connsiteX41" fmla="*/ 371475 w 854869"/>
              <a:gd name="connsiteY41" fmla="*/ 940594 h 1104900"/>
              <a:gd name="connsiteX42" fmla="*/ 457200 w 854869"/>
              <a:gd name="connsiteY42" fmla="*/ 988219 h 1104900"/>
              <a:gd name="connsiteX43" fmla="*/ 523875 w 854869"/>
              <a:gd name="connsiteY43" fmla="*/ 1016794 h 1104900"/>
              <a:gd name="connsiteX44" fmla="*/ 607219 w 854869"/>
              <a:gd name="connsiteY44" fmla="*/ 1045369 h 1104900"/>
              <a:gd name="connsiteX45" fmla="*/ 719138 w 854869"/>
              <a:gd name="connsiteY45" fmla="*/ 1078706 h 1104900"/>
              <a:gd name="connsiteX46" fmla="*/ 854869 w 854869"/>
              <a:gd name="connsiteY46" fmla="*/ 1104900 h 1104900"/>
              <a:gd name="connsiteX0" fmla="*/ 719138 w 785813"/>
              <a:gd name="connsiteY0" fmla="*/ 1078706 h 1078706"/>
              <a:gd name="connsiteX1" fmla="*/ 785813 w 785813"/>
              <a:gd name="connsiteY1" fmla="*/ 816769 h 1078706"/>
              <a:gd name="connsiteX2" fmla="*/ 659607 w 785813"/>
              <a:gd name="connsiteY2" fmla="*/ 771525 h 1078706"/>
              <a:gd name="connsiteX3" fmla="*/ 564357 w 785813"/>
              <a:gd name="connsiteY3" fmla="*/ 723900 h 1078706"/>
              <a:gd name="connsiteX4" fmla="*/ 514350 w 785813"/>
              <a:gd name="connsiteY4" fmla="*/ 688181 h 1078706"/>
              <a:gd name="connsiteX5" fmla="*/ 485775 w 785813"/>
              <a:gd name="connsiteY5" fmla="*/ 657225 h 1078706"/>
              <a:gd name="connsiteX6" fmla="*/ 469107 w 785813"/>
              <a:gd name="connsiteY6" fmla="*/ 621506 h 1078706"/>
              <a:gd name="connsiteX7" fmla="*/ 459582 w 785813"/>
              <a:gd name="connsiteY7" fmla="*/ 595313 h 1078706"/>
              <a:gd name="connsiteX8" fmla="*/ 452438 w 785813"/>
              <a:gd name="connsiteY8" fmla="*/ 557213 h 1078706"/>
              <a:gd name="connsiteX9" fmla="*/ 452438 w 785813"/>
              <a:gd name="connsiteY9" fmla="*/ 507206 h 1078706"/>
              <a:gd name="connsiteX10" fmla="*/ 461963 w 785813"/>
              <a:gd name="connsiteY10" fmla="*/ 457200 h 1078706"/>
              <a:gd name="connsiteX11" fmla="*/ 509588 w 785813"/>
              <a:gd name="connsiteY11" fmla="*/ 302419 h 1078706"/>
              <a:gd name="connsiteX12" fmla="*/ 557213 w 785813"/>
              <a:gd name="connsiteY12" fmla="*/ 176213 h 1078706"/>
              <a:gd name="connsiteX13" fmla="*/ 600075 w 785813"/>
              <a:gd name="connsiteY13" fmla="*/ 73819 h 1078706"/>
              <a:gd name="connsiteX14" fmla="*/ 616744 w 785813"/>
              <a:gd name="connsiteY14" fmla="*/ 35719 h 1078706"/>
              <a:gd name="connsiteX15" fmla="*/ 619125 w 785813"/>
              <a:gd name="connsiteY15" fmla="*/ 21431 h 1078706"/>
              <a:gd name="connsiteX16" fmla="*/ 614363 w 785813"/>
              <a:gd name="connsiteY16" fmla="*/ 7144 h 1078706"/>
              <a:gd name="connsiteX17" fmla="*/ 609600 w 785813"/>
              <a:gd name="connsiteY17" fmla="*/ 0 h 1078706"/>
              <a:gd name="connsiteX18" fmla="*/ 595313 w 785813"/>
              <a:gd name="connsiteY18" fmla="*/ 2381 h 1078706"/>
              <a:gd name="connsiteX19" fmla="*/ 571500 w 785813"/>
              <a:gd name="connsiteY19" fmla="*/ 9525 h 1078706"/>
              <a:gd name="connsiteX20" fmla="*/ 552450 w 785813"/>
              <a:gd name="connsiteY20" fmla="*/ 21431 h 1078706"/>
              <a:gd name="connsiteX21" fmla="*/ 533400 w 785813"/>
              <a:gd name="connsiteY21" fmla="*/ 52388 h 1078706"/>
              <a:gd name="connsiteX22" fmla="*/ 497682 w 785813"/>
              <a:gd name="connsiteY22" fmla="*/ 111919 h 1078706"/>
              <a:gd name="connsiteX23" fmla="*/ 473869 w 785813"/>
              <a:gd name="connsiteY23" fmla="*/ 152400 h 1078706"/>
              <a:gd name="connsiteX24" fmla="*/ 431007 w 785813"/>
              <a:gd name="connsiteY24" fmla="*/ 226219 h 1078706"/>
              <a:gd name="connsiteX25" fmla="*/ 392907 w 785813"/>
              <a:gd name="connsiteY25" fmla="*/ 292894 h 1078706"/>
              <a:gd name="connsiteX26" fmla="*/ 330994 w 785813"/>
              <a:gd name="connsiteY26" fmla="*/ 383381 h 1078706"/>
              <a:gd name="connsiteX27" fmla="*/ 269082 w 785813"/>
              <a:gd name="connsiteY27" fmla="*/ 447675 h 1078706"/>
              <a:gd name="connsiteX28" fmla="*/ 221457 w 785813"/>
              <a:gd name="connsiteY28" fmla="*/ 483394 h 1078706"/>
              <a:gd name="connsiteX29" fmla="*/ 178594 w 785813"/>
              <a:gd name="connsiteY29" fmla="*/ 502444 h 1078706"/>
              <a:gd name="connsiteX30" fmla="*/ 140494 w 785813"/>
              <a:gd name="connsiteY30" fmla="*/ 514350 h 1078706"/>
              <a:gd name="connsiteX31" fmla="*/ 85725 w 785813"/>
              <a:gd name="connsiteY31" fmla="*/ 531019 h 1078706"/>
              <a:gd name="connsiteX32" fmla="*/ 30957 w 785813"/>
              <a:gd name="connsiteY32" fmla="*/ 557213 h 1078706"/>
              <a:gd name="connsiteX33" fmla="*/ 9525 w 785813"/>
              <a:gd name="connsiteY33" fmla="*/ 576263 h 1078706"/>
              <a:gd name="connsiteX34" fmla="*/ 0 w 785813"/>
              <a:gd name="connsiteY34" fmla="*/ 597694 h 1078706"/>
              <a:gd name="connsiteX35" fmla="*/ 4763 w 785813"/>
              <a:gd name="connsiteY35" fmla="*/ 621506 h 1078706"/>
              <a:gd name="connsiteX36" fmla="*/ 23813 w 785813"/>
              <a:gd name="connsiteY36" fmla="*/ 664369 h 1078706"/>
              <a:gd name="connsiteX37" fmla="*/ 59532 w 785813"/>
              <a:gd name="connsiteY37" fmla="*/ 704850 h 1078706"/>
              <a:gd name="connsiteX38" fmla="*/ 123825 w 785813"/>
              <a:gd name="connsiteY38" fmla="*/ 764381 h 1078706"/>
              <a:gd name="connsiteX39" fmla="*/ 197644 w 785813"/>
              <a:gd name="connsiteY39" fmla="*/ 821531 h 1078706"/>
              <a:gd name="connsiteX40" fmla="*/ 297657 w 785813"/>
              <a:gd name="connsiteY40" fmla="*/ 892969 h 1078706"/>
              <a:gd name="connsiteX41" fmla="*/ 371475 w 785813"/>
              <a:gd name="connsiteY41" fmla="*/ 940594 h 1078706"/>
              <a:gd name="connsiteX42" fmla="*/ 457200 w 785813"/>
              <a:gd name="connsiteY42" fmla="*/ 988219 h 1078706"/>
              <a:gd name="connsiteX43" fmla="*/ 523875 w 785813"/>
              <a:gd name="connsiteY43" fmla="*/ 1016794 h 1078706"/>
              <a:gd name="connsiteX44" fmla="*/ 607219 w 785813"/>
              <a:gd name="connsiteY44" fmla="*/ 1045369 h 1078706"/>
              <a:gd name="connsiteX45" fmla="*/ 719138 w 785813"/>
              <a:gd name="connsiteY45" fmla="*/ 1078706 h 1078706"/>
              <a:gd name="connsiteX0" fmla="*/ 607219 w 785813"/>
              <a:gd name="connsiteY0" fmla="*/ 1045369 h 1045369"/>
              <a:gd name="connsiteX1" fmla="*/ 785813 w 785813"/>
              <a:gd name="connsiteY1" fmla="*/ 816769 h 1045369"/>
              <a:gd name="connsiteX2" fmla="*/ 659607 w 785813"/>
              <a:gd name="connsiteY2" fmla="*/ 771525 h 1045369"/>
              <a:gd name="connsiteX3" fmla="*/ 564357 w 785813"/>
              <a:gd name="connsiteY3" fmla="*/ 723900 h 1045369"/>
              <a:gd name="connsiteX4" fmla="*/ 514350 w 785813"/>
              <a:gd name="connsiteY4" fmla="*/ 688181 h 1045369"/>
              <a:gd name="connsiteX5" fmla="*/ 485775 w 785813"/>
              <a:gd name="connsiteY5" fmla="*/ 657225 h 1045369"/>
              <a:gd name="connsiteX6" fmla="*/ 469107 w 785813"/>
              <a:gd name="connsiteY6" fmla="*/ 621506 h 1045369"/>
              <a:gd name="connsiteX7" fmla="*/ 459582 w 785813"/>
              <a:gd name="connsiteY7" fmla="*/ 595313 h 1045369"/>
              <a:gd name="connsiteX8" fmla="*/ 452438 w 785813"/>
              <a:gd name="connsiteY8" fmla="*/ 557213 h 1045369"/>
              <a:gd name="connsiteX9" fmla="*/ 452438 w 785813"/>
              <a:gd name="connsiteY9" fmla="*/ 507206 h 1045369"/>
              <a:gd name="connsiteX10" fmla="*/ 461963 w 785813"/>
              <a:gd name="connsiteY10" fmla="*/ 457200 h 1045369"/>
              <a:gd name="connsiteX11" fmla="*/ 509588 w 785813"/>
              <a:gd name="connsiteY11" fmla="*/ 302419 h 1045369"/>
              <a:gd name="connsiteX12" fmla="*/ 557213 w 785813"/>
              <a:gd name="connsiteY12" fmla="*/ 176213 h 1045369"/>
              <a:gd name="connsiteX13" fmla="*/ 600075 w 785813"/>
              <a:gd name="connsiteY13" fmla="*/ 73819 h 1045369"/>
              <a:gd name="connsiteX14" fmla="*/ 616744 w 785813"/>
              <a:gd name="connsiteY14" fmla="*/ 35719 h 1045369"/>
              <a:gd name="connsiteX15" fmla="*/ 619125 w 785813"/>
              <a:gd name="connsiteY15" fmla="*/ 21431 h 1045369"/>
              <a:gd name="connsiteX16" fmla="*/ 614363 w 785813"/>
              <a:gd name="connsiteY16" fmla="*/ 7144 h 1045369"/>
              <a:gd name="connsiteX17" fmla="*/ 609600 w 785813"/>
              <a:gd name="connsiteY17" fmla="*/ 0 h 1045369"/>
              <a:gd name="connsiteX18" fmla="*/ 595313 w 785813"/>
              <a:gd name="connsiteY18" fmla="*/ 2381 h 1045369"/>
              <a:gd name="connsiteX19" fmla="*/ 571500 w 785813"/>
              <a:gd name="connsiteY19" fmla="*/ 9525 h 1045369"/>
              <a:gd name="connsiteX20" fmla="*/ 552450 w 785813"/>
              <a:gd name="connsiteY20" fmla="*/ 21431 h 1045369"/>
              <a:gd name="connsiteX21" fmla="*/ 533400 w 785813"/>
              <a:gd name="connsiteY21" fmla="*/ 52388 h 1045369"/>
              <a:gd name="connsiteX22" fmla="*/ 497682 w 785813"/>
              <a:gd name="connsiteY22" fmla="*/ 111919 h 1045369"/>
              <a:gd name="connsiteX23" fmla="*/ 473869 w 785813"/>
              <a:gd name="connsiteY23" fmla="*/ 152400 h 1045369"/>
              <a:gd name="connsiteX24" fmla="*/ 431007 w 785813"/>
              <a:gd name="connsiteY24" fmla="*/ 226219 h 1045369"/>
              <a:gd name="connsiteX25" fmla="*/ 392907 w 785813"/>
              <a:gd name="connsiteY25" fmla="*/ 292894 h 1045369"/>
              <a:gd name="connsiteX26" fmla="*/ 330994 w 785813"/>
              <a:gd name="connsiteY26" fmla="*/ 383381 h 1045369"/>
              <a:gd name="connsiteX27" fmla="*/ 269082 w 785813"/>
              <a:gd name="connsiteY27" fmla="*/ 447675 h 1045369"/>
              <a:gd name="connsiteX28" fmla="*/ 221457 w 785813"/>
              <a:gd name="connsiteY28" fmla="*/ 483394 h 1045369"/>
              <a:gd name="connsiteX29" fmla="*/ 178594 w 785813"/>
              <a:gd name="connsiteY29" fmla="*/ 502444 h 1045369"/>
              <a:gd name="connsiteX30" fmla="*/ 140494 w 785813"/>
              <a:gd name="connsiteY30" fmla="*/ 514350 h 1045369"/>
              <a:gd name="connsiteX31" fmla="*/ 85725 w 785813"/>
              <a:gd name="connsiteY31" fmla="*/ 531019 h 1045369"/>
              <a:gd name="connsiteX32" fmla="*/ 30957 w 785813"/>
              <a:gd name="connsiteY32" fmla="*/ 557213 h 1045369"/>
              <a:gd name="connsiteX33" fmla="*/ 9525 w 785813"/>
              <a:gd name="connsiteY33" fmla="*/ 576263 h 1045369"/>
              <a:gd name="connsiteX34" fmla="*/ 0 w 785813"/>
              <a:gd name="connsiteY34" fmla="*/ 597694 h 1045369"/>
              <a:gd name="connsiteX35" fmla="*/ 4763 w 785813"/>
              <a:gd name="connsiteY35" fmla="*/ 621506 h 1045369"/>
              <a:gd name="connsiteX36" fmla="*/ 23813 w 785813"/>
              <a:gd name="connsiteY36" fmla="*/ 664369 h 1045369"/>
              <a:gd name="connsiteX37" fmla="*/ 59532 w 785813"/>
              <a:gd name="connsiteY37" fmla="*/ 704850 h 1045369"/>
              <a:gd name="connsiteX38" fmla="*/ 123825 w 785813"/>
              <a:gd name="connsiteY38" fmla="*/ 764381 h 1045369"/>
              <a:gd name="connsiteX39" fmla="*/ 197644 w 785813"/>
              <a:gd name="connsiteY39" fmla="*/ 821531 h 1045369"/>
              <a:gd name="connsiteX40" fmla="*/ 297657 w 785813"/>
              <a:gd name="connsiteY40" fmla="*/ 892969 h 1045369"/>
              <a:gd name="connsiteX41" fmla="*/ 371475 w 785813"/>
              <a:gd name="connsiteY41" fmla="*/ 940594 h 1045369"/>
              <a:gd name="connsiteX42" fmla="*/ 457200 w 785813"/>
              <a:gd name="connsiteY42" fmla="*/ 988219 h 1045369"/>
              <a:gd name="connsiteX43" fmla="*/ 523875 w 785813"/>
              <a:gd name="connsiteY43" fmla="*/ 1016794 h 1045369"/>
              <a:gd name="connsiteX44" fmla="*/ 607219 w 785813"/>
              <a:gd name="connsiteY44" fmla="*/ 1045369 h 1045369"/>
              <a:gd name="connsiteX0" fmla="*/ 523875 w 785813"/>
              <a:gd name="connsiteY0" fmla="*/ 1016794 h 1016794"/>
              <a:gd name="connsiteX1" fmla="*/ 785813 w 785813"/>
              <a:gd name="connsiteY1" fmla="*/ 816769 h 1016794"/>
              <a:gd name="connsiteX2" fmla="*/ 659607 w 785813"/>
              <a:gd name="connsiteY2" fmla="*/ 771525 h 1016794"/>
              <a:gd name="connsiteX3" fmla="*/ 564357 w 785813"/>
              <a:gd name="connsiteY3" fmla="*/ 723900 h 1016794"/>
              <a:gd name="connsiteX4" fmla="*/ 514350 w 785813"/>
              <a:gd name="connsiteY4" fmla="*/ 688181 h 1016794"/>
              <a:gd name="connsiteX5" fmla="*/ 485775 w 785813"/>
              <a:gd name="connsiteY5" fmla="*/ 657225 h 1016794"/>
              <a:gd name="connsiteX6" fmla="*/ 469107 w 785813"/>
              <a:gd name="connsiteY6" fmla="*/ 621506 h 1016794"/>
              <a:gd name="connsiteX7" fmla="*/ 459582 w 785813"/>
              <a:gd name="connsiteY7" fmla="*/ 595313 h 1016794"/>
              <a:gd name="connsiteX8" fmla="*/ 452438 w 785813"/>
              <a:gd name="connsiteY8" fmla="*/ 557213 h 1016794"/>
              <a:gd name="connsiteX9" fmla="*/ 452438 w 785813"/>
              <a:gd name="connsiteY9" fmla="*/ 507206 h 1016794"/>
              <a:gd name="connsiteX10" fmla="*/ 461963 w 785813"/>
              <a:gd name="connsiteY10" fmla="*/ 457200 h 1016794"/>
              <a:gd name="connsiteX11" fmla="*/ 509588 w 785813"/>
              <a:gd name="connsiteY11" fmla="*/ 302419 h 1016794"/>
              <a:gd name="connsiteX12" fmla="*/ 557213 w 785813"/>
              <a:gd name="connsiteY12" fmla="*/ 176213 h 1016794"/>
              <a:gd name="connsiteX13" fmla="*/ 600075 w 785813"/>
              <a:gd name="connsiteY13" fmla="*/ 73819 h 1016794"/>
              <a:gd name="connsiteX14" fmla="*/ 616744 w 785813"/>
              <a:gd name="connsiteY14" fmla="*/ 35719 h 1016794"/>
              <a:gd name="connsiteX15" fmla="*/ 619125 w 785813"/>
              <a:gd name="connsiteY15" fmla="*/ 21431 h 1016794"/>
              <a:gd name="connsiteX16" fmla="*/ 614363 w 785813"/>
              <a:gd name="connsiteY16" fmla="*/ 7144 h 1016794"/>
              <a:gd name="connsiteX17" fmla="*/ 609600 w 785813"/>
              <a:gd name="connsiteY17" fmla="*/ 0 h 1016794"/>
              <a:gd name="connsiteX18" fmla="*/ 595313 w 785813"/>
              <a:gd name="connsiteY18" fmla="*/ 2381 h 1016794"/>
              <a:gd name="connsiteX19" fmla="*/ 571500 w 785813"/>
              <a:gd name="connsiteY19" fmla="*/ 9525 h 1016794"/>
              <a:gd name="connsiteX20" fmla="*/ 552450 w 785813"/>
              <a:gd name="connsiteY20" fmla="*/ 21431 h 1016794"/>
              <a:gd name="connsiteX21" fmla="*/ 533400 w 785813"/>
              <a:gd name="connsiteY21" fmla="*/ 52388 h 1016794"/>
              <a:gd name="connsiteX22" fmla="*/ 497682 w 785813"/>
              <a:gd name="connsiteY22" fmla="*/ 111919 h 1016794"/>
              <a:gd name="connsiteX23" fmla="*/ 473869 w 785813"/>
              <a:gd name="connsiteY23" fmla="*/ 152400 h 1016794"/>
              <a:gd name="connsiteX24" fmla="*/ 431007 w 785813"/>
              <a:gd name="connsiteY24" fmla="*/ 226219 h 1016794"/>
              <a:gd name="connsiteX25" fmla="*/ 392907 w 785813"/>
              <a:gd name="connsiteY25" fmla="*/ 292894 h 1016794"/>
              <a:gd name="connsiteX26" fmla="*/ 330994 w 785813"/>
              <a:gd name="connsiteY26" fmla="*/ 383381 h 1016794"/>
              <a:gd name="connsiteX27" fmla="*/ 269082 w 785813"/>
              <a:gd name="connsiteY27" fmla="*/ 447675 h 1016794"/>
              <a:gd name="connsiteX28" fmla="*/ 221457 w 785813"/>
              <a:gd name="connsiteY28" fmla="*/ 483394 h 1016794"/>
              <a:gd name="connsiteX29" fmla="*/ 178594 w 785813"/>
              <a:gd name="connsiteY29" fmla="*/ 502444 h 1016794"/>
              <a:gd name="connsiteX30" fmla="*/ 140494 w 785813"/>
              <a:gd name="connsiteY30" fmla="*/ 514350 h 1016794"/>
              <a:gd name="connsiteX31" fmla="*/ 85725 w 785813"/>
              <a:gd name="connsiteY31" fmla="*/ 531019 h 1016794"/>
              <a:gd name="connsiteX32" fmla="*/ 30957 w 785813"/>
              <a:gd name="connsiteY32" fmla="*/ 557213 h 1016794"/>
              <a:gd name="connsiteX33" fmla="*/ 9525 w 785813"/>
              <a:gd name="connsiteY33" fmla="*/ 576263 h 1016794"/>
              <a:gd name="connsiteX34" fmla="*/ 0 w 785813"/>
              <a:gd name="connsiteY34" fmla="*/ 597694 h 1016794"/>
              <a:gd name="connsiteX35" fmla="*/ 4763 w 785813"/>
              <a:gd name="connsiteY35" fmla="*/ 621506 h 1016794"/>
              <a:gd name="connsiteX36" fmla="*/ 23813 w 785813"/>
              <a:gd name="connsiteY36" fmla="*/ 664369 h 1016794"/>
              <a:gd name="connsiteX37" fmla="*/ 59532 w 785813"/>
              <a:gd name="connsiteY37" fmla="*/ 704850 h 1016794"/>
              <a:gd name="connsiteX38" fmla="*/ 123825 w 785813"/>
              <a:gd name="connsiteY38" fmla="*/ 764381 h 1016794"/>
              <a:gd name="connsiteX39" fmla="*/ 197644 w 785813"/>
              <a:gd name="connsiteY39" fmla="*/ 821531 h 1016794"/>
              <a:gd name="connsiteX40" fmla="*/ 297657 w 785813"/>
              <a:gd name="connsiteY40" fmla="*/ 892969 h 1016794"/>
              <a:gd name="connsiteX41" fmla="*/ 371475 w 785813"/>
              <a:gd name="connsiteY41" fmla="*/ 940594 h 1016794"/>
              <a:gd name="connsiteX42" fmla="*/ 457200 w 785813"/>
              <a:gd name="connsiteY42" fmla="*/ 988219 h 1016794"/>
              <a:gd name="connsiteX43" fmla="*/ 523875 w 785813"/>
              <a:gd name="connsiteY43" fmla="*/ 1016794 h 1016794"/>
              <a:gd name="connsiteX0" fmla="*/ 457200 w 785813"/>
              <a:gd name="connsiteY0" fmla="*/ 988219 h 988219"/>
              <a:gd name="connsiteX1" fmla="*/ 785813 w 785813"/>
              <a:gd name="connsiteY1" fmla="*/ 816769 h 988219"/>
              <a:gd name="connsiteX2" fmla="*/ 659607 w 785813"/>
              <a:gd name="connsiteY2" fmla="*/ 771525 h 988219"/>
              <a:gd name="connsiteX3" fmla="*/ 564357 w 785813"/>
              <a:gd name="connsiteY3" fmla="*/ 723900 h 988219"/>
              <a:gd name="connsiteX4" fmla="*/ 514350 w 785813"/>
              <a:gd name="connsiteY4" fmla="*/ 688181 h 988219"/>
              <a:gd name="connsiteX5" fmla="*/ 485775 w 785813"/>
              <a:gd name="connsiteY5" fmla="*/ 657225 h 988219"/>
              <a:gd name="connsiteX6" fmla="*/ 469107 w 785813"/>
              <a:gd name="connsiteY6" fmla="*/ 621506 h 988219"/>
              <a:gd name="connsiteX7" fmla="*/ 459582 w 785813"/>
              <a:gd name="connsiteY7" fmla="*/ 595313 h 988219"/>
              <a:gd name="connsiteX8" fmla="*/ 452438 w 785813"/>
              <a:gd name="connsiteY8" fmla="*/ 557213 h 988219"/>
              <a:gd name="connsiteX9" fmla="*/ 452438 w 785813"/>
              <a:gd name="connsiteY9" fmla="*/ 507206 h 988219"/>
              <a:gd name="connsiteX10" fmla="*/ 461963 w 785813"/>
              <a:gd name="connsiteY10" fmla="*/ 457200 h 988219"/>
              <a:gd name="connsiteX11" fmla="*/ 509588 w 785813"/>
              <a:gd name="connsiteY11" fmla="*/ 302419 h 988219"/>
              <a:gd name="connsiteX12" fmla="*/ 557213 w 785813"/>
              <a:gd name="connsiteY12" fmla="*/ 176213 h 988219"/>
              <a:gd name="connsiteX13" fmla="*/ 600075 w 785813"/>
              <a:gd name="connsiteY13" fmla="*/ 73819 h 988219"/>
              <a:gd name="connsiteX14" fmla="*/ 616744 w 785813"/>
              <a:gd name="connsiteY14" fmla="*/ 35719 h 988219"/>
              <a:gd name="connsiteX15" fmla="*/ 619125 w 785813"/>
              <a:gd name="connsiteY15" fmla="*/ 21431 h 988219"/>
              <a:gd name="connsiteX16" fmla="*/ 614363 w 785813"/>
              <a:gd name="connsiteY16" fmla="*/ 7144 h 988219"/>
              <a:gd name="connsiteX17" fmla="*/ 609600 w 785813"/>
              <a:gd name="connsiteY17" fmla="*/ 0 h 988219"/>
              <a:gd name="connsiteX18" fmla="*/ 595313 w 785813"/>
              <a:gd name="connsiteY18" fmla="*/ 2381 h 988219"/>
              <a:gd name="connsiteX19" fmla="*/ 571500 w 785813"/>
              <a:gd name="connsiteY19" fmla="*/ 9525 h 988219"/>
              <a:gd name="connsiteX20" fmla="*/ 552450 w 785813"/>
              <a:gd name="connsiteY20" fmla="*/ 21431 h 988219"/>
              <a:gd name="connsiteX21" fmla="*/ 533400 w 785813"/>
              <a:gd name="connsiteY21" fmla="*/ 52388 h 988219"/>
              <a:gd name="connsiteX22" fmla="*/ 497682 w 785813"/>
              <a:gd name="connsiteY22" fmla="*/ 111919 h 988219"/>
              <a:gd name="connsiteX23" fmla="*/ 473869 w 785813"/>
              <a:gd name="connsiteY23" fmla="*/ 152400 h 988219"/>
              <a:gd name="connsiteX24" fmla="*/ 431007 w 785813"/>
              <a:gd name="connsiteY24" fmla="*/ 226219 h 988219"/>
              <a:gd name="connsiteX25" fmla="*/ 392907 w 785813"/>
              <a:gd name="connsiteY25" fmla="*/ 292894 h 988219"/>
              <a:gd name="connsiteX26" fmla="*/ 330994 w 785813"/>
              <a:gd name="connsiteY26" fmla="*/ 383381 h 988219"/>
              <a:gd name="connsiteX27" fmla="*/ 269082 w 785813"/>
              <a:gd name="connsiteY27" fmla="*/ 447675 h 988219"/>
              <a:gd name="connsiteX28" fmla="*/ 221457 w 785813"/>
              <a:gd name="connsiteY28" fmla="*/ 483394 h 988219"/>
              <a:gd name="connsiteX29" fmla="*/ 178594 w 785813"/>
              <a:gd name="connsiteY29" fmla="*/ 502444 h 988219"/>
              <a:gd name="connsiteX30" fmla="*/ 140494 w 785813"/>
              <a:gd name="connsiteY30" fmla="*/ 514350 h 988219"/>
              <a:gd name="connsiteX31" fmla="*/ 85725 w 785813"/>
              <a:gd name="connsiteY31" fmla="*/ 531019 h 988219"/>
              <a:gd name="connsiteX32" fmla="*/ 30957 w 785813"/>
              <a:gd name="connsiteY32" fmla="*/ 557213 h 988219"/>
              <a:gd name="connsiteX33" fmla="*/ 9525 w 785813"/>
              <a:gd name="connsiteY33" fmla="*/ 576263 h 988219"/>
              <a:gd name="connsiteX34" fmla="*/ 0 w 785813"/>
              <a:gd name="connsiteY34" fmla="*/ 597694 h 988219"/>
              <a:gd name="connsiteX35" fmla="*/ 4763 w 785813"/>
              <a:gd name="connsiteY35" fmla="*/ 621506 h 988219"/>
              <a:gd name="connsiteX36" fmla="*/ 23813 w 785813"/>
              <a:gd name="connsiteY36" fmla="*/ 664369 h 988219"/>
              <a:gd name="connsiteX37" fmla="*/ 59532 w 785813"/>
              <a:gd name="connsiteY37" fmla="*/ 704850 h 988219"/>
              <a:gd name="connsiteX38" fmla="*/ 123825 w 785813"/>
              <a:gd name="connsiteY38" fmla="*/ 764381 h 988219"/>
              <a:gd name="connsiteX39" fmla="*/ 197644 w 785813"/>
              <a:gd name="connsiteY39" fmla="*/ 821531 h 988219"/>
              <a:gd name="connsiteX40" fmla="*/ 297657 w 785813"/>
              <a:gd name="connsiteY40" fmla="*/ 892969 h 988219"/>
              <a:gd name="connsiteX41" fmla="*/ 371475 w 785813"/>
              <a:gd name="connsiteY41" fmla="*/ 940594 h 988219"/>
              <a:gd name="connsiteX42" fmla="*/ 457200 w 785813"/>
              <a:gd name="connsiteY42" fmla="*/ 988219 h 988219"/>
              <a:gd name="connsiteX0" fmla="*/ 457200 w 659607"/>
              <a:gd name="connsiteY0" fmla="*/ 988219 h 988219"/>
              <a:gd name="connsiteX1" fmla="*/ 659607 w 659607"/>
              <a:gd name="connsiteY1" fmla="*/ 771525 h 988219"/>
              <a:gd name="connsiteX2" fmla="*/ 564357 w 659607"/>
              <a:gd name="connsiteY2" fmla="*/ 723900 h 988219"/>
              <a:gd name="connsiteX3" fmla="*/ 514350 w 659607"/>
              <a:gd name="connsiteY3" fmla="*/ 688181 h 988219"/>
              <a:gd name="connsiteX4" fmla="*/ 485775 w 659607"/>
              <a:gd name="connsiteY4" fmla="*/ 657225 h 988219"/>
              <a:gd name="connsiteX5" fmla="*/ 469107 w 659607"/>
              <a:gd name="connsiteY5" fmla="*/ 621506 h 988219"/>
              <a:gd name="connsiteX6" fmla="*/ 459582 w 659607"/>
              <a:gd name="connsiteY6" fmla="*/ 595313 h 988219"/>
              <a:gd name="connsiteX7" fmla="*/ 452438 w 659607"/>
              <a:gd name="connsiteY7" fmla="*/ 557213 h 988219"/>
              <a:gd name="connsiteX8" fmla="*/ 452438 w 659607"/>
              <a:gd name="connsiteY8" fmla="*/ 507206 h 988219"/>
              <a:gd name="connsiteX9" fmla="*/ 461963 w 659607"/>
              <a:gd name="connsiteY9" fmla="*/ 457200 h 988219"/>
              <a:gd name="connsiteX10" fmla="*/ 509588 w 659607"/>
              <a:gd name="connsiteY10" fmla="*/ 302419 h 988219"/>
              <a:gd name="connsiteX11" fmla="*/ 557213 w 659607"/>
              <a:gd name="connsiteY11" fmla="*/ 176213 h 988219"/>
              <a:gd name="connsiteX12" fmla="*/ 600075 w 659607"/>
              <a:gd name="connsiteY12" fmla="*/ 73819 h 988219"/>
              <a:gd name="connsiteX13" fmla="*/ 616744 w 659607"/>
              <a:gd name="connsiteY13" fmla="*/ 35719 h 988219"/>
              <a:gd name="connsiteX14" fmla="*/ 619125 w 659607"/>
              <a:gd name="connsiteY14" fmla="*/ 21431 h 988219"/>
              <a:gd name="connsiteX15" fmla="*/ 614363 w 659607"/>
              <a:gd name="connsiteY15" fmla="*/ 7144 h 988219"/>
              <a:gd name="connsiteX16" fmla="*/ 609600 w 659607"/>
              <a:gd name="connsiteY16" fmla="*/ 0 h 988219"/>
              <a:gd name="connsiteX17" fmla="*/ 595313 w 659607"/>
              <a:gd name="connsiteY17" fmla="*/ 2381 h 988219"/>
              <a:gd name="connsiteX18" fmla="*/ 571500 w 659607"/>
              <a:gd name="connsiteY18" fmla="*/ 9525 h 988219"/>
              <a:gd name="connsiteX19" fmla="*/ 552450 w 659607"/>
              <a:gd name="connsiteY19" fmla="*/ 21431 h 988219"/>
              <a:gd name="connsiteX20" fmla="*/ 533400 w 659607"/>
              <a:gd name="connsiteY20" fmla="*/ 52388 h 988219"/>
              <a:gd name="connsiteX21" fmla="*/ 497682 w 659607"/>
              <a:gd name="connsiteY21" fmla="*/ 111919 h 988219"/>
              <a:gd name="connsiteX22" fmla="*/ 473869 w 659607"/>
              <a:gd name="connsiteY22" fmla="*/ 152400 h 988219"/>
              <a:gd name="connsiteX23" fmla="*/ 431007 w 659607"/>
              <a:gd name="connsiteY23" fmla="*/ 226219 h 988219"/>
              <a:gd name="connsiteX24" fmla="*/ 392907 w 659607"/>
              <a:gd name="connsiteY24" fmla="*/ 292894 h 988219"/>
              <a:gd name="connsiteX25" fmla="*/ 330994 w 659607"/>
              <a:gd name="connsiteY25" fmla="*/ 383381 h 988219"/>
              <a:gd name="connsiteX26" fmla="*/ 269082 w 659607"/>
              <a:gd name="connsiteY26" fmla="*/ 447675 h 988219"/>
              <a:gd name="connsiteX27" fmla="*/ 221457 w 659607"/>
              <a:gd name="connsiteY27" fmla="*/ 483394 h 988219"/>
              <a:gd name="connsiteX28" fmla="*/ 178594 w 659607"/>
              <a:gd name="connsiteY28" fmla="*/ 502444 h 988219"/>
              <a:gd name="connsiteX29" fmla="*/ 140494 w 659607"/>
              <a:gd name="connsiteY29" fmla="*/ 514350 h 988219"/>
              <a:gd name="connsiteX30" fmla="*/ 85725 w 659607"/>
              <a:gd name="connsiteY30" fmla="*/ 531019 h 988219"/>
              <a:gd name="connsiteX31" fmla="*/ 30957 w 659607"/>
              <a:gd name="connsiteY31" fmla="*/ 557213 h 988219"/>
              <a:gd name="connsiteX32" fmla="*/ 9525 w 659607"/>
              <a:gd name="connsiteY32" fmla="*/ 576263 h 988219"/>
              <a:gd name="connsiteX33" fmla="*/ 0 w 659607"/>
              <a:gd name="connsiteY33" fmla="*/ 597694 h 988219"/>
              <a:gd name="connsiteX34" fmla="*/ 4763 w 659607"/>
              <a:gd name="connsiteY34" fmla="*/ 621506 h 988219"/>
              <a:gd name="connsiteX35" fmla="*/ 23813 w 659607"/>
              <a:gd name="connsiteY35" fmla="*/ 664369 h 988219"/>
              <a:gd name="connsiteX36" fmla="*/ 59532 w 659607"/>
              <a:gd name="connsiteY36" fmla="*/ 704850 h 988219"/>
              <a:gd name="connsiteX37" fmla="*/ 123825 w 659607"/>
              <a:gd name="connsiteY37" fmla="*/ 764381 h 988219"/>
              <a:gd name="connsiteX38" fmla="*/ 197644 w 659607"/>
              <a:gd name="connsiteY38" fmla="*/ 821531 h 988219"/>
              <a:gd name="connsiteX39" fmla="*/ 297657 w 659607"/>
              <a:gd name="connsiteY39" fmla="*/ 892969 h 988219"/>
              <a:gd name="connsiteX40" fmla="*/ 371475 w 659607"/>
              <a:gd name="connsiteY40" fmla="*/ 940594 h 988219"/>
              <a:gd name="connsiteX41" fmla="*/ 457200 w 659607"/>
              <a:gd name="connsiteY41" fmla="*/ 988219 h 988219"/>
              <a:gd name="connsiteX0" fmla="*/ 457200 w 619125"/>
              <a:gd name="connsiteY0" fmla="*/ 988219 h 988219"/>
              <a:gd name="connsiteX1" fmla="*/ 564357 w 619125"/>
              <a:gd name="connsiteY1" fmla="*/ 723900 h 988219"/>
              <a:gd name="connsiteX2" fmla="*/ 514350 w 619125"/>
              <a:gd name="connsiteY2" fmla="*/ 688181 h 988219"/>
              <a:gd name="connsiteX3" fmla="*/ 485775 w 619125"/>
              <a:gd name="connsiteY3" fmla="*/ 657225 h 988219"/>
              <a:gd name="connsiteX4" fmla="*/ 469107 w 619125"/>
              <a:gd name="connsiteY4" fmla="*/ 621506 h 988219"/>
              <a:gd name="connsiteX5" fmla="*/ 459582 w 619125"/>
              <a:gd name="connsiteY5" fmla="*/ 595313 h 988219"/>
              <a:gd name="connsiteX6" fmla="*/ 452438 w 619125"/>
              <a:gd name="connsiteY6" fmla="*/ 557213 h 988219"/>
              <a:gd name="connsiteX7" fmla="*/ 452438 w 619125"/>
              <a:gd name="connsiteY7" fmla="*/ 507206 h 988219"/>
              <a:gd name="connsiteX8" fmla="*/ 461963 w 619125"/>
              <a:gd name="connsiteY8" fmla="*/ 457200 h 988219"/>
              <a:gd name="connsiteX9" fmla="*/ 509588 w 619125"/>
              <a:gd name="connsiteY9" fmla="*/ 302419 h 988219"/>
              <a:gd name="connsiteX10" fmla="*/ 557213 w 619125"/>
              <a:gd name="connsiteY10" fmla="*/ 176213 h 988219"/>
              <a:gd name="connsiteX11" fmla="*/ 600075 w 619125"/>
              <a:gd name="connsiteY11" fmla="*/ 73819 h 988219"/>
              <a:gd name="connsiteX12" fmla="*/ 616744 w 619125"/>
              <a:gd name="connsiteY12" fmla="*/ 35719 h 988219"/>
              <a:gd name="connsiteX13" fmla="*/ 619125 w 619125"/>
              <a:gd name="connsiteY13" fmla="*/ 21431 h 988219"/>
              <a:gd name="connsiteX14" fmla="*/ 614363 w 619125"/>
              <a:gd name="connsiteY14" fmla="*/ 7144 h 988219"/>
              <a:gd name="connsiteX15" fmla="*/ 609600 w 619125"/>
              <a:gd name="connsiteY15" fmla="*/ 0 h 988219"/>
              <a:gd name="connsiteX16" fmla="*/ 595313 w 619125"/>
              <a:gd name="connsiteY16" fmla="*/ 2381 h 988219"/>
              <a:gd name="connsiteX17" fmla="*/ 571500 w 619125"/>
              <a:gd name="connsiteY17" fmla="*/ 9525 h 988219"/>
              <a:gd name="connsiteX18" fmla="*/ 552450 w 619125"/>
              <a:gd name="connsiteY18" fmla="*/ 21431 h 988219"/>
              <a:gd name="connsiteX19" fmla="*/ 533400 w 619125"/>
              <a:gd name="connsiteY19" fmla="*/ 52388 h 988219"/>
              <a:gd name="connsiteX20" fmla="*/ 497682 w 619125"/>
              <a:gd name="connsiteY20" fmla="*/ 111919 h 988219"/>
              <a:gd name="connsiteX21" fmla="*/ 473869 w 619125"/>
              <a:gd name="connsiteY21" fmla="*/ 152400 h 988219"/>
              <a:gd name="connsiteX22" fmla="*/ 431007 w 619125"/>
              <a:gd name="connsiteY22" fmla="*/ 226219 h 988219"/>
              <a:gd name="connsiteX23" fmla="*/ 392907 w 619125"/>
              <a:gd name="connsiteY23" fmla="*/ 292894 h 988219"/>
              <a:gd name="connsiteX24" fmla="*/ 330994 w 619125"/>
              <a:gd name="connsiteY24" fmla="*/ 383381 h 988219"/>
              <a:gd name="connsiteX25" fmla="*/ 269082 w 619125"/>
              <a:gd name="connsiteY25" fmla="*/ 447675 h 988219"/>
              <a:gd name="connsiteX26" fmla="*/ 221457 w 619125"/>
              <a:gd name="connsiteY26" fmla="*/ 483394 h 988219"/>
              <a:gd name="connsiteX27" fmla="*/ 178594 w 619125"/>
              <a:gd name="connsiteY27" fmla="*/ 502444 h 988219"/>
              <a:gd name="connsiteX28" fmla="*/ 140494 w 619125"/>
              <a:gd name="connsiteY28" fmla="*/ 514350 h 988219"/>
              <a:gd name="connsiteX29" fmla="*/ 85725 w 619125"/>
              <a:gd name="connsiteY29" fmla="*/ 531019 h 988219"/>
              <a:gd name="connsiteX30" fmla="*/ 30957 w 619125"/>
              <a:gd name="connsiteY30" fmla="*/ 557213 h 988219"/>
              <a:gd name="connsiteX31" fmla="*/ 9525 w 619125"/>
              <a:gd name="connsiteY31" fmla="*/ 576263 h 988219"/>
              <a:gd name="connsiteX32" fmla="*/ 0 w 619125"/>
              <a:gd name="connsiteY32" fmla="*/ 597694 h 988219"/>
              <a:gd name="connsiteX33" fmla="*/ 4763 w 619125"/>
              <a:gd name="connsiteY33" fmla="*/ 621506 h 988219"/>
              <a:gd name="connsiteX34" fmla="*/ 23813 w 619125"/>
              <a:gd name="connsiteY34" fmla="*/ 664369 h 988219"/>
              <a:gd name="connsiteX35" fmla="*/ 59532 w 619125"/>
              <a:gd name="connsiteY35" fmla="*/ 704850 h 988219"/>
              <a:gd name="connsiteX36" fmla="*/ 123825 w 619125"/>
              <a:gd name="connsiteY36" fmla="*/ 764381 h 988219"/>
              <a:gd name="connsiteX37" fmla="*/ 197644 w 619125"/>
              <a:gd name="connsiteY37" fmla="*/ 821531 h 988219"/>
              <a:gd name="connsiteX38" fmla="*/ 297657 w 619125"/>
              <a:gd name="connsiteY38" fmla="*/ 892969 h 988219"/>
              <a:gd name="connsiteX39" fmla="*/ 371475 w 619125"/>
              <a:gd name="connsiteY39" fmla="*/ 940594 h 988219"/>
              <a:gd name="connsiteX40" fmla="*/ 457200 w 619125"/>
              <a:gd name="connsiteY40" fmla="*/ 988219 h 988219"/>
              <a:gd name="connsiteX0" fmla="*/ 457200 w 619125"/>
              <a:gd name="connsiteY0" fmla="*/ 988219 h 988219"/>
              <a:gd name="connsiteX1" fmla="*/ 514350 w 619125"/>
              <a:gd name="connsiteY1" fmla="*/ 688181 h 988219"/>
              <a:gd name="connsiteX2" fmla="*/ 485775 w 619125"/>
              <a:gd name="connsiteY2" fmla="*/ 657225 h 988219"/>
              <a:gd name="connsiteX3" fmla="*/ 469107 w 619125"/>
              <a:gd name="connsiteY3" fmla="*/ 621506 h 988219"/>
              <a:gd name="connsiteX4" fmla="*/ 459582 w 619125"/>
              <a:gd name="connsiteY4" fmla="*/ 595313 h 988219"/>
              <a:gd name="connsiteX5" fmla="*/ 452438 w 619125"/>
              <a:gd name="connsiteY5" fmla="*/ 557213 h 988219"/>
              <a:gd name="connsiteX6" fmla="*/ 452438 w 619125"/>
              <a:gd name="connsiteY6" fmla="*/ 507206 h 988219"/>
              <a:gd name="connsiteX7" fmla="*/ 461963 w 619125"/>
              <a:gd name="connsiteY7" fmla="*/ 457200 h 988219"/>
              <a:gd name="connsiteX8" fmla="*/ 509588 w 619125"/>
              <a:gd name="connsiteY8" fmla="*/ 302419 h 988219"/>
              <a:gd name="connsiteX9" fmla="*/ 557213 w 619125"/>
              <a:gd name="connsiteY9" fmla="*/ 176213 h 988219"/>
              <a:gd name="connsiteX10" fmla="*/ 600075 w 619125"/>
              <a:gd name="connsiteY10" fmla="*/ 73819 h 988219"/>
              <a:gd name="connsiteX11" fmla="*/ 616744 w 619125"/>
              <a:gd name="connsiteY11" fmla="*/ 35719 h 988219"/>
              <a:gd name="connsiteX12" fmla="*/ 619125 w 619125"/>
              <a:gd name="connsiteY12" fmla="*/ 21431 h 988219"/>
              <a:gd name="connsiteX13" fmla="*/ 614363 w 619125"/>
              <a:gd name="connsiteY13" fmla="*/ 7144 h 988219"/>
              <a:gd name="connsiteX14" fmla="*/ 609600 w 619125"/>
              <a:gd name="connsiteY14" fmla="*/ 0 h 988219"/>
              <a:gd name="connsiteX15" fmla="*/ 595313 w 619125"/>
              <a:gd name="connsiteY15" fmla="*/ 2381 h 988219"/>
              <a:gd name="connsiteX16" fmla="*/ 571500 w 619125"/>
              <a:gd name="connsiteY16" fmla="*/ 9525 h 988219"/>
              <a:gd name="connsiteX17" fmla="*/ 552450 w 619125"/>
              <a:gd name="connsiteY17" fmla="*/ 21431 h 988219"/>
              <a:gd name="connsiteX18" fmla="*/ 533400 w 619125"/>
              <a:gd name="connsiteY18" fmla="*/ 52388 h 988219"/>
              <a:gd name="connsiteX19" fmla="*/ 497682 w 619125"/>
              <a:gd name="connsiteY19" fmla="*/ 111919 h 988219"/>
              <a:gd name="connsiteX20" fmla="*/ 473869 w 619125"/>
              <a:gd name="connsiteY20" fmla="*/ 152400 h 988219"/>
              <a:gd name="connsiteX21" fmla="*/ 431007 w 619125"/>
              <a:gd name="connsiteY21" fmla="*/ 226219 h 988219"/>
              <a:gd name="connsiteX22" fmla="*/ 392907 w 619125"/>
              <a:gd name="connsiteY22" fmla="*/ 292894 h 988219"/>
              <a:gd name="connsiteX23" fmla="*/ 330994 w 619125"/>
              <a:gd name="connsiteY23" fmla="*/ 383381 h 988219"/>
              <a:gd name="connsiteX24" fmla="*/ 269082 w 619125"/>
              <a:gd name="connsiteY24" fmla="*/ 447675 h 988219"/>
              <a:gd name="connsiteX25" fmla="*/ 221457 w 619125"/>
              <a:gd name="connsiteY25" fmla="*/ 483394 h 988219"/>
              <a:gd name="connsiteX26" fmla="*/ 178594 w 619125"/>
              <a:gd name="connsiteY26" fmla="*/ 502444 h 988219"/>
              <a:gd name="connsiteX27" fmla="*/ 140494 w 619125"/>
              <a:gd name="connsiteY27" fmla="*/ 514350 h 988219"/>
              <a:gd name="connsiteX28" fmla="*/ 85725 w 619125"/>
              <a:gd name="connsiteY28" fmla="*/ 531019 h 988219"/>
              <a:gd name="connsiteX29" fmla="*/ 30957 w 619125"/>
              <a:gd name="connsiteY29" fmla="*/ 557213 h 988219"/>
              <a:gd name="connsiteX30" fmla="*/ 9525 w 619125"/>
              <a:gd name="connsiteY30" fmla="*/ 576263 h 988219"/>
              <a:gd name="connsiteX31" fmla="*/ 0 w 619125"/>
              <a:gd name="connsiteY31" fmla="*/ 597694 h 988219"/>
              <a:gd name="connsiteX32" fmla="*/ 4763 w 619125"/>
              <a:gd name="connsiteY32" fmla="*/ 621506 h 988219"/>
              <a:gd name="connsiteX33" fmla="*/ 23813 w 619125"/>
              <a:gd name="connsiteY33" fmla="*/ 664369 h 988219"/>
              <a:gd name="connsiteX34" fmla="*/ 59532 w 619125"/>
              <a:gd name="connsiteY34" fmla="*/ 704850 h 988219"/>
              <a:gd name="connsiteX35" fmla="*/ 123825 w 619125"/>
              <a:gd name="connsiteY35" fmla="*/ 764381 h 988219"/>
              <a:gd name="connsiteX36" fmla="*/ 197644 w 619125"/>
              <a:gd name="connsiteY36" fmla="*/ 821531 h 988219"/>
              <a:gd name="connsiteX37" fmla="*/ 297657 w 619125"/>
              <a:gd name="connsiteY37" fmla="*/ 892969 h 988219"/>
              <a:gd name="connsiteX38" fmla="*/ 371475 w 619125"/>
              <a:gd name="connsiteY38" fmla="*/ 940594 h 988219"/>
              <a:gd name="connsiteX39" fmla="*/ 457200 w 619125"/>
              <a:gd name="connsiteY39" fmla="*/ 988219 h 988219"/>
              <a:gd name="connsiteX0" fmla="*/ 457200 w 619125"/>
              <a:gd name="connsiteY0" fmla="*/ 988219 h 988219"/>
              <a:gd name="connsiteX1" fmla="*/ 485775 w 619125"/>
              <a:gd name="connsiteY1" fmla="*/ 657225 h 988219"/>
              <a:gd name="connsiteX2" fmla="*/ 469107 w 619125"/>
              <a:gd name="connsiteY2" fmla="*/ 621506 h 988219"/>
              <a:gd name="connsiteX3" fmla="*/ 459582 w 619125"/>
              <a:gd name="connsiteY3" fmla="*/ 595313 h 988219"/>
              <a:gd name="connsiteX4" fmla="*/ 452438 w 619125"/>
              <a:gd name="connsiteY4" fmla="*/ 557213 h 988219"/>
              <a:gd name="connsiteX5" fmla="*/ 452438 w 619125"/>
              <a:gd name="connsiteY5" fmla="*/ 507206 h 988219"/>
              <a:gd name="connsiteX6" fmla="*/ 461963 w 619125"/>
              <a:gd name="connsiteY6" fmla="*/ 457200 h 988219"/>
              <a:gd name="connsiteX7" fmla="*/ 509588 w 619125"/>
              <a:gd name="connsiteY7" fmla="*/ 302419 h 988219"/>
              <a:gd name="connsiteX8" fmla="*/ 557213 w 619125"/>
              <a:gd name="connsiteY8" fmla="*/ 176213 h 988219"/>
              <a:gd name="connsiteX9" fmla="*/ 600075 w 619125"/>
              <a:gd name="connsiteY9" fmla="*/ 73819 h 988219"/>
              <a:gd name="connsiteX10" fmla="*/ 616744 w 619125"/>
              <a:gd name="connsiteY10" fmla="*/ 35719 h 988219"/>
              <a:gd name="connsiteX11" fmla="*/ 619125 w 619125"/>
              <a:gd name="connsiteY11" fmla="*/ 21431 h 988219"/>
              <a:gd name="connsiteX12" fmla="*/ 614363 w 619125"/>
              <a:gd name="connsiteY12" fmla="*/ 7144 h 988219"/>
              <a:gd name="connsiteX13" fmla="*/ 609600 w 619125"/>
              <a:gd name="connsiteY13" fmla="*/ 0 h 988219"/>
              <a:gd name="connsiteX14" fmla="*/ 595313 w 619125"/>
              <a:gd name="connsiteY14" fmla="*/ 2381 h 988219"/>
              <a:gd name="connsiteX15" fmla="*/ 571500 w 619125"/>
              <a:gd name="connsiteY15" fmla="*/ 9525 h 988219"/>
              <a:gd name="connsiteX16" fmla="*/ 552450 w 619125"/>
              <a:gd name="connsiteY16" fmla="*/ 21431 h 988219"/>
              <a:gd name="connsiteX17" fmla="*/ 533400 w 619125"/>
              <a:gd name="connsiteY17" fmla="*/ 52388 h 988219"/>
              <a:gd name="connsiteX18" fmla="*/ 497682 w 619125"/>
              <a:gd name="connsiteY18" fmla="*/ 111919 h 988219"/>
              <a:gd name="connsiteX19" fmla="*/ 473869 w 619125"/>
              <a:gd name="connsiteY19" fmla="*/ 152400 h 988219"/>
              <a:gd name="connsiteX20" fmla="*/ 431007 w 619125"/>
              <a:gd name="connsiteY20" fmla="*/ 226219 h 988219"/>
              <a:gd name="connsiteX21" fmla="*/ 392907 w 619125"/>
              <a:gd name="connsiteY21" fmla="*/ 292894 h 988219"/>
              <a:gd name="connsiteX22" fmla="*/ 330994 w 619125"/>
              <a:gd name="connsiteY22" fmla="*/ 383381 h 988219"/>
              <a:gd name="connsiteX23" fmla="*/ 269082 w 619125"/>
              <a:gd name="connsiteY23" fmla="*/ 447675 h 988219"/>
              <a:gd name="connsiteX24" fmla="*/ 221457 w 619125"/>
              <a:gd name="connsiteY24" fmla="*/ 483394 h 988219"/>
              <a:gd name="connsiteX25" fmla="*/ 178594 w 619125"/>
              <a:gd name="connsiteY25" fmla="*/ 502444 h 988219"/>
              <a:gd name="connsiteX26" fmla="*/ 140494 w 619125"/>
              <a:gd name="connsiteY26" fmla="*/ 514350 h 988219"/>
              <a:gd name="connsiteX27" fmla="*/ 85725 w 619125"/>
              <a:gd name="connsiteY27" fmla="*/ 531019 h 988219"/>
              <a:gd name="connsiteX28" fmla="*/ 30957 w 619125"/>
              <a:gd name="connsiteY28" fmla="*/ 557213 h 988219"/>
              <a:gd name="connsiteX29" fmla="*/ 9525 w 619125"/>
              <a:gd name="connsiteY29" fmla="*/ 576263 h 988219"/>
              <a:gd name="connsiteX30" fmla="*/ 0 w 619125"/>
              <a:gd name="connsiteY30" fmla="*/ 597694 h 988219"/>
              <a:gd name="connsiteX31" fmla="*/ 4763 w 619125"/>
              <a:gd name="connsiteY31" fmla="*/ 621506 h 988219"/>
              <a:gd name="connsiteX32" fmla="*/ 23813 w 619125"/>
              <a:gd name="connsiteY32" fmla="*/ 664369 h 988219"/>
              <a:gd name="connsiteX33" fmla="*/ 59532 w 619125"/>
              <a:gd name="connsiteY33" fmla="*/ 704850 h 988219"/>
              <a:gd name="connsiteX34" fmla="*/ 123825 w 619125"/>
              <a:gd name="connsiteY34" fmla="*/ 764381 h 988219"/>
              <a:gd name="connsiteX35" fmla="*/ 197644 w 619125"/>
              <a:gd name="connsiteY35" fmla="*/ 821531 h 988219"/>
              <a:gd name="connsiteX36" fmla="*/ 297657 w 619125"/>
              <a:gd name="connsiteY36" fmla="*/ 892969 h 988219"/>
              <a:gd name="connsiteX37" fmla="*/ 371475 w 619125"/>
              <a:gd name="connsiteY37" fmla="*/ 940594 h 988219"/>
              <a:gd name="connsiteX38" fmla="*/ 457200 w 619125"/>
              <a:gd name="connsiteY38" fmla="*/ 988219 h 988219"/>
              <a:gd name="connsiteX0" fmla="*/ 371475 w 619125"/>
              <a:gd name="connsiteY0" fmla="*/ 940594 h 940594"/>
              <a:gd name="connsiteX1" fmla="*/ 485775 w 619125"/>
              <a:gd name="connsiteY1" fmla="*/ 657225 h 940594"/>
              <a:gd name="connsiteX2" fmla="*/ 469107 w 619125"/>
              <a:gd name="connsiteY2" fmla="*/ 621506 h 940594"/>
              <a:gd name="connsiteX3" fmla="*/ 459582 w 619125"/>
              <a:gd name="connsiteY3" fmla="*/ 595313 h 940594"/>
              <a:gd name="connsiteX4" fmla="*/ 452438 w 619125"/>
              <a:gd name="connsiteY4" fmla="*/ 557213 h 940594"/>
              <a:gd name="connsiteX5" fmla="*/ 452438 w 619125"/>
              <a:gd name="connsiteY5" fmla="*/ 507206 h 940594"/>
              <a:gd name="connsiteX6" fmla="*/ 461963 w 619125"/>
              <a:gd name="connsiteY6" fmla="*/ 457200 h 940594"/>
              <a:gd name="connsiteX7" fmla="*/ 509588 w 619125"/>
              <a:gd name="connsiteY7" fmla="*/ 302419 h 940594"/>
              <a:gd name="connsiteX8" fmla="*/ 557213 w 619125"/>
              <a:gd name="connsiteY8" fmla="*/ 176213 h 940594"/>
              <a:gd name="connsiteX9" fmla="*/ 600075 w 619125"/>
              <a:gd name="connsiteY9" fmla="*/ 73819 h 940594"/>
              <a:gd name="connsiteX10" fmla="*/ 616744 w 619125"/>
              <a:gd name="connsiteY10" fmla="*/ 35719 h 940594"/>
              <a:gd name="connsiteX11" fmla="*/ 619125 w 619125"/>
              <a:gd name="connsiteY11" fmla="*/ 21431 h 940594"/>
              <a:gd name="connsiteX12" fmla="*/ 614363 w 619125"/>
              <a:gd name="connsiteY12" fmla="*/ 7144 h 940594"/>
              <a:gd name="connsiteX13" fmla="*/ 609600 w 619125"/>
              <a:gd name="connsiteY13" fmla="*/ 0 h 940594"/>
              <a:gd name="connsiteX14" fmla="*/ 595313 w 619125"/>
              <a:gd name="connsiteY14" fmla="*/ 2381 h 940594"/>
              <a:gd name="connsiteX15" fmla="*/ 571500 w 619125"/>
              <a:gd name="connsiteY15" fmla="*/ 9525 h 940594"/>
              <a:gd name="connsiteX16" fmla="*/ 552450 w 619125"/>
              <a:gd name="connsiteY16" fmla="*/ 21431 h 940594"/>
              <a:gd name="connsiteX17" fmla="*/ 533400 w 619125"/>
              <a:gd name="connsiteY17" fmla="*/ 52388 h 940594"/>
              <a:gd name="connsiteX18" fmla="*/ 497682 w 619125"/>
              <a:gd name="connsiteY18" fmla="*/ 111919 h 940594"/>
              <a:gd name="connsiteX19" fmla="*/ 473869 w 619125"/>
              <a:gd name="connsiteY19" fmla="*/ 152400 h 940594"/>
              <a:gd name="connsiteX20" fmla="*/ 431007 w 619125"/>
              <a:gd name="connsiteY20" fmla="*/ 226219 h 940594"/>
              <a:gd name="connsiteX21" fmla="*/ 392907 w 619125"/>
              <a:gd name="connsiteY21" fmla="*/ 292894 h 940594"/>
              <a:gd name="connsiteX22" fmla="*/ 330994 w 619125"/>
              <a:gd name="connsiteY22" fmla="*/ 383381 h 940594"/>
              <a:gd name="connsiteX23" fmla="*/ 269082 w 619125"/>
              <a:gd name="connsiteY23" fmla="*/ 447675 h 940594"/>
              <a:gd name="connsiteX24" fmla="*/ 221457 w 619125"/>
              <a:gd name="connsiteY24" fmla="*/ 483394 h 940594"/>
              <a:gd name="connsiteX25" fmla="*/ 178594 w 619125"/>
              <a:gd name="connsiteY25" fmla="*/ 502444 h 940594"/>
              <a:gd name="connsiteX26" fmla="*/ 140494 w 619125"/>
              <a:gd name="connsiteY26" fmla="*/ 514350 h 940594"/>
              <a:gd name="connsiteX27" fmla="*/ 85725 w 619125"/>
              <a:gd name="connsiteY27" fmla="*/ 531019 h 940594"/>
              <a:gd name="connsiteX28" fmla="*/ 30957 w 619125"/>
              <a:gd name="connsiteY28" fmla="*/ 557213 h 940594"/>
              <a:gd name="connsiteX29" fmla="*/ 9525 w 619125"/>
              <a:gd name="connsiteY29" fmla="*/ 576263 h 940594"/>
              <a:gd name="connsiteX30" fmla="*/ 0 w 619125"/>
              <a:gd name="connsiteY30" fmla="*/ 597694 h 940594"/>
              <a:gd name="connsiteX31" fmla="*/ 4763 w 619125"/>
              <a:gd name="connsiteY31" fmla="*/ 621506 h 940594"/>
              <a:gd name="connsiteX32" fmla="*/ 23813 w 619125"/>
              <a:gd name="connsiteY32" fmla="*/ 664369 h 940594"/>
              <a:gd name="connsiteX33" fmla="*/ 59532 w 619125"/>
              <a:gd name="connsiteY33" fmla="*/ 704850 h 940594"/>
              <a:gd name="connsiteX34" fmla="*/ 123825 w 619125"/>
              <a:gd name="connsiteY34" fmla="*/ 764381 h 940594"/>
              <a:gd name="connsiteX35" fmla="*/ 197644 w 619125"/>
              <a:gd name="connsiteY35" fmla="*/ 821531 h 940594"/>
              <a:gd name="connsiteX36" fmla="*/ 297657 w 619125"/>
              <a:gd name="connsiteY36" fmla="*/ 892969 h 940594"/>
              <a:gd name="connsiteX37" fmla="*/ 371475 w 619125"/>
              <a:gd name="connsiteY37" fmla="*/ 940594 h 940594"/>
              <a:gd name="connsiteX0" fmla="*/ 297657 w 619125"/>
              <a:gd name="connsiteY0" fmla="*/ 892969 h 892969"/>
              <a:gd name="connsiteX1" fmla="*/ 485775 w 619125"/>
              <a:gd name="connsiteY1" fmla="*/ 657225 h 892969"/>
              <a:gd name="connsiteX2" fmla="*/ 469107 w 619125"/>
              <a:gd name="connsiteY2" fmla="*/ 621506 h 892969"/>
              <a:gd name="connsiteX3" fmla="*/ 459582 w 619125"/>
              <a:gd name="connsiteY3" fmla="*/ 595313 h 892969"/>
              <a:gd name="connsiteX4" fmla="*/ 452438 w 619125"/>
              <a:gd name="connsiteY4" fmla="*/ 557213 h 892969"/>
              <a:gd name="connsiteX5" fmla="*/ 452438 w 619125"/>
              <a:gd name="connsiteY5" fmla="*/ 507206 h 892969"/>
              <a:gd name="connsiteX6" fmla="*/ 461963 w 619125"/>
              <a:gd name="connsiteY6" fmla="*/ 457200 h 892969"/>
              <a:gd name="connsiteX7" fmla="*/ 509588 w 619125"/>
              <a:gd name="connsiteY7" fmla="*/ 302419 h 892969"/>
              <a:gd name="connsiteX8" fmla="*/ 557213 w 619125"/>
              <a:gd name="connsiteY8" fmla="*/ 176213 h 892969"/>
              <a:gd name="connsiteX9" fmla="*/ 600075 w 619125"/>
              <a:gd name="connsiteY9" fmla="*/ 73819 h 892969"/>
              <a:gd name="connsiteX10" fmla="*/ 616744 w 619125"/>
              <a:gd name="connsiteY10" fmla="*/ 35719 h 892969"/>
              <a:gd name="connsiteX11" fmla="*/ 619125 w 619125"/>
              <a:gd name="connsiteY11" fmla="*/ 21431 h 892969"/>
              <a:gd name="connsiteX12" fmla="*/ 614363 w 619125"/>
              <a:gd name="connsiteY12" fmla="*/ 7144 h 892969"/>
              <a:gd name="connsiteX13" fmla="*/ 609600 w 619125"/>
              <a:gd name="connsiteY13" fmla="*/ 0 h 892969"/>
              <a:gd name="connsiteX14" fmla="*/ 595313 w 619125"/>
              <a:gd name="connsiteY14" fmla="*/ 2381 h 892969"/>
              <a:gd name="connsiteX15" fmla="*/ 571500 w 619125"/>
              <a:gd name="connsiteY15" fmla="*/ 9525 h 892969"/>
              <a:gd name="connsiteX16" fmla="*/ 552450 w 619125"/>
              <a:gd name="connsiteY16" fmla="*/ 21431 h 892969"/>
              <a:gd name="connsiteX17" fmla="*/ 533400 w 619125"/>
              <a:gd name="connsiteY17" fmla="*/ 52388 h 892969"/>
              <a:gd name="connsiteX18" fmla="*/ 497682 w 619125"/>
              <a:gd name="connsiteY18" fmla="*/ 111919 h 892969"/>
              <a:gd name="connsiteX19" fmla="*/ 473869 w 619125"/>
              <a:gd name="connsiteY19" fmla="*/ 152400 h 892969"/>
              <a:gd name="connsiteX20" fmla="*/ 431007 w 619125"/>
              <a:gd name="connsiteY20" fmla="*/ 226219 h 892969"/>
              <a:gd name="connsiteX21" fmla="*/ 392907 w 619125"/>
              <a:gd name="connsiteY21" fmla="*/ 292894 h 892969"/>
              <a:gd name="connsiteX22" fmla="*/ 330994 w 619125"/>
              <a:gd name="connsiteY22" fmla="*/ 383381 h 892969"/>
              <a:gd name="connsiteX23" fmla="*/ 269082 w 619125"/>
              <a:gd name="connsiteY23" fmla="*/ 447675 h 892969"/>
              <a:gd name="connsiteX24" fmla="*/ 221457 w 619125"/>
              <a:gd name="connsiteY24" fmla="*/ 483394 h 892969"/>
              <a:gd name="connsiteX25" fmla="*/ 178594 w 619125"/>
              <a:gd name="connsiteY25" fmla="*/ 502444 h 892969"/>
              <a:gd name="connsiteX26" fmla="*/ 140494 w 619125"/>
              <a:gd name="connsiteY26" fmla="*/ 514350 h 892969"/>
              <a:gd name="connsiteX27" fmla="*/ 85725 w 619125"/>
              <a:gd name="connsiteY27" fmla="*/ 531019 h 892969"/>
              <a:gd name="connsiteX28" fmla="*/ 30957 w 619125"/>
              <a:gd name="connsiteY28" fmla="*/ 557213 h 892969"/>
              <a:gd name="connsiteX29" fmla="*/ 9525 w 619125"/>
              <a:gd name="connsiteY29" fmla="*/ 576263 h 892969"/>
              <a:gd name="connsiteX30" fmla="*/ 0 w 619125"/>
              <a:gd name="connsiteY30" fmla="*/ 597694 h 892969"/>
              <a:gd name="connsiteX31" fmla="*/ 4763 w 619125"/>
              <a:gd name="connsiteY31" fmla="*/ 621506 h 892969"/>
              <a:gd name="connsiteX32" fmla="*/ 23813 w 619125"/>
              <a:gd name="connsiteY32" fmla="*/ 664369 h 892969"/>
              <a:gd name="connsiteX33" fmla="*/ 59532 w 619125"/>
              <a:gd name="connsiteY33" fmla="*/ 704850 h 892969"/>
              <a:gd name="connsiteX34" fmla="*/ 123825 w 619125"/>
              <a:gd name="connsiteY34" fmla="*/ 764381 h 892969"/>
              <a:gd name="connsiteX35" fmla="*/ 197644 w 619125"/>
              <a:gd name="connsiteY35" fmla="*/ 821531 h 892969"/>
              <a:gd name="connsiteX36" fmla="*/ 297657 w 619125"/>
              <a:gd name="connsiteY36" fmla="*/ 892969 h 892969"/>
              <a:gd name="connsiteX0" fmla="*/ 197644 w 619125"/>
              <a:gd name="connsiteY0" fmla="*/ 821531 h 821531"/>
              <a:gd name="connsiteX1" fmla="*/ 485775 w 619125"/>
              <a:gd name="connsiteY1" fmla="*/ 657225 h 821531"/>
              <a:gd name="connsiteX2" fmla="*/ 469107 w 619125"/>
              <a:gd name="connsiteY2" fmla="*/ 621506 h 821531"/>
              <a:gd name="connsiteX3" fmla="*/ 459582 w 619125"/>
              <a:gd name="connsiteY3" fmla="*/ 595313 h 821531"/>
              <a:gd name="connsiteX4" fmla="*/ 452438 w 619125"/>
              <a:gd name="connsiteY4" fmla="*/ 557213 h 821531"/>
              <a:gd name="connsiteX5" fmla="*/ 452438 w 619125"/>
              <a:gd name="connsiteY5" fmla="*/ 507206 h 821531"/>
              <a:gd name="connsiteX6" fmla="*/ 461963 w 619125"/>
              <a:gd name="connsiteY6" fmla="*/ 457200 h 821531"/>
              <a:gd name="connsiteX7" fmla="*/ 509588 w 619125"/>
              <a:gd name="connsiteY7" fmla="*/ 302419 h 821531"/>
              <a:gd name="connsiteX8" fmla="*/ 557213 w 619125"/>
              <a:gd name="connsiteY8" fmla="*/ 176213 h 821531"/>
              <a:gd name="connsiteX9" fmla="*/ 600075 w 619125"/>
              <a:gd name="connsiteY9" fmla="*/ 73819 h 821531"/>
              <a:gd name="connsiteX10" fmla="*/ 616744 w 619125"/>
              <a:gd name="connsiteY10" fmla="*/ 35719 h 821531"/>
              <a:gd name="connsiteX11" fmla="*/ 619125 w 619125"/>
              <a:gd name="connsiteY11" fmla="*/ 21431 h 821531"/>
              <a:gd name="connsiteX12" fmla="*/ 614363 w 619125"/>
              <a:gd name="connsiteY12" fmla="*/ 7144 h 821531"/>
              <a:gd name="connsiteX13" fmla="*/ 609600 w 619125"/>
              <a:gd name="connsiteY13" fmla="*/ 0 h 821531"/>
              <a:gd name="connsiteX14" fmla="*/ 595313 w 619125"/>
              <a:gd name="connsiteY14" fmla="*/ 2381 h 821531"/>
              <a:gd name="connsiteX15" fmla="*/ 571500 w 619125"/>
              <a:gd name="connsiteY15" fmla="*/ 9525 h 821531"/>
              <a:gd name="connsiteX16" fmla="*/ 552450 w 619125"/>
              <a:gd name="connsiteY16" fmla="*/ 21431 h 821531"/>
              <a:gd name="connsiteX17" fmla="*/ 533400 w 619125"/>
              <a:gd name="connsiteY17" fmla="*/ 52388 h 821531"/>
              <a:gd name="connsiteX18" fmla="*/ 497682 w 619125"/>
              <a:gd name="connsiteY18" fmla="*/ 111919 h 821531"/>
              <a:gd name="connsiteX19" fmla="*/ 473869 w 619125"/>
              <a:gd name="connsiteY19" fmla="*/ 152400 h 821531"/>
              <a:gd name="connsiteX20" fmla="*/ 431007 w 619125"/>
              <a:gd name="connsiteY20" fmla="*/ 226219 h 821531"/>
              <a:gd name="connsiteX21" fmla="*/ 392907 w 619125"/>
              <a:gd name="connsiteY21" fmla="*/ 292894 h 821531"/>
              <a:gd name="connsiteX22" fmla="*/ 330994 w 619125"/>
              <a:gd name="connsiteY22" fmla="*/ 383381 h 821531"/>
              <a:gd name="connsiteX23" fmla="*/ 269082 w 619125"/>
              <a:gd name="connsiteY23" fmla="*/ 447675 h 821531"/>
              <a:gd name="connsiteX24" fmla="*/ 221457 w 619125"/>
              <a:gd name="connsiteY24" fmla="*/ 483394 h 821531"/>
              <a:gd name="connsiteX25" fmla="*/ 178594 w 619125"/>
              <a:gd name="connsiteY25" fmla="*/ 502444 h 821531"/>
              <a:gd name="connsiteX26" fmla="*/ 140494 w 619125"/>
              <a:gd name="connsiteY26" fmla="*/ 514350 h 821531"/>
              <a:gd name="connsiteX27" fmla="*/ 85725 w 619125"/>
              <a:gd name="connsiteY27" fmla="*/ 531019 h 821531"/>
              <a:gd name="connsiteX28" fmla="*/ 30957 w 619125"/>
              <a:gd name="connsiteY28" fmla="*/ 557213 h 821531"/>
              <a:gd name="connsiteX29" fmla="*/ 9525 w 619125"/>
              <a:gd name="connsiteY29" fmla="*/ 576263 h 821531"/>
              <a:gd name="connsiteX30" fmla="*/ 0 w 619125"/>
              <a:gd name="connsiteY30" fmla="*/ 597694 h 821531"/>
              <a:gd name="connsiteX31" fmla="*/ 4763 w 619125"/>
              <a:gd name="connsiteY31" fmla="*/ 621506 h 821531"/>
              <a:gd name="connsiteX32" fmla="*/ 23813 w 619125"/>
              <a:gd name="connsiteY32" fmla="*/ 664369 h 821531"/>
              <a:gd name="connsiteX33" fmla="*/ 59532 w 619125"/>
              <a:gd name="connsiteY33" fmla="*/ 704850 h 821531"/>
              <a:gd name="connsiteX34" fmla="*/ 123825 w 619125"/>
              <a:gd name="connsiteY34" fmla="*/ 764381 h 821531"/>
              <a:gd name="connsiteX35" fmla="*/ 197644 w 619125"/>
              <a:gd name="connsiteY35" fmla="*/ 821531 h 821531"/>
              <a:gd name="connsiteX0" fmla="*/ 123825 w 619125"/>
              <a:gd name="connsiteY0" fmla="*/ 764381 h 764381"/>
              <a:gd name="connsiteX1" fmla="*/ 485775 w 619125"/>
              <a:gd name="connsiteY1" fmla="*/ 657225 h 764381"/>
              <a:gd name="connsiteX2" fmla="*/ 469107 w 619125"/>
              <a:gd name="connsiteY2" fmla="*/ 621506 h 764381"/>
              <a:gd name="connsiteX3" fmla="*/ 459582 w 619125"/>
              <a:gd name="connsiteY3" fmla="*/ 595313 h 764381"/>
              <a:gd name="connsiteX4" fmla="*/ 452438 w 619125"/>
              <a:gd name="connsiteY4" fmla="*/ 557213 h 764381"/>
              <a:gd name="connsiteX5" fmla="*/ 452438 w 619125"/>
              <a:gd name="connsiteY5" fmla="*/ 507206 h 764381"/>
              <a:gd name="connsiteX6" fmla="*/ 461963 w 619125"/>
              <a:gd name="connsiteY6" fmla="*/ 457200 h 764381"/>
              <a:gd name="connsiteX7" fmla="*/ 509588 w 619125"/>
              <a:gd name="connsiteY7" fmla="*/ 302419 h 764381"/>
              <a:gd name="connsiteX8" fmla="*/ 557213 w 619125"/>
              <a:gd name="connsiteY8" fmla="*/ 176213 h 764381"/>
              <a:gd name="connsiteX9" fmla="*/ 600075 w 619125"/>
              <a:gd name="connsiteY9" fmla="*/ 73819 h 764381"/>
              <a:gd name="connsiteX10" fmla="*/ 616744 w 619125"/>
              <a:gd name="connsiteY10" fmla="*/ 35719 h 764381"/>
              <a:gd name="connsiteX11" fmla="*/ 619125 w 619125"/>
              <a:gd name="connsiteY11" fmla="*/ 21431 h 764381"/>
              <a:gd name="connsiteX12" fmla="*/ 614363 w 619125"/>
              <a:gd name="connsiteY12" fmla="*/ 7144 h 764381"/>
              <a:gd name="connsiteX13" fmla="*/ 609600 w 619125"/>
              <a:gd name="connsiteY13" fmla="*/ 0 h 764381"/>
              <a:gd name="connsiteX14" fmla="*/ 595313 w 619125"/>
              <a:gd name="connsiteY14" fmla="*/ 2381 h 764381"/>
              <a:gd name="connsiteX15" fmla="*/ 571500 w 619125"/>
              <a:gd name="connsiteY15" fmla="*/ 9525 h 764381"/>
              <a:gd name="connsiteX16" fmla="*/ 552450 w 619125"/>
              <a:gd name="connsiteY16" fmla="*/ 21431 h 764381"/>
              <a:gd name="connsiteX17" fmla="*/ 533400 w 619125"/>
              <a:gd name="connsiteY17" fmla="*/ 52388 h 764381"/>
              <a:gd name="connsiteX18" fmla="*/ 497682 w 619125"/>
              <a:gd name="connsiteY18" fmla="*/ 111919 h 764381"/>
              <a:gd name="connsiteX19" fmla="*/ 473869 w 619125"/>
              <a:gd name="connsiteY19" fmla="*/ 152400 h 764381"/>
              <a:gd name="connsiteX20" fmla="*/ 431007 w 619125"/>
              <a:gd name="connsiteY20" fmla="*/ 226219 h 764381"/>
              <a:gd name="connsiteX21" fmla="*/ 392907 w 619125"/>
              <a:gd name="connsiteY21" fmla="*/ 292894 h 764381"/>
              <a:gd name="connsiteX22" fmla="*/ 330994 w 619125"/>
              <a:gd name="connsiteY22" fmla="*/ 383381 h 764381"/>
              <a:gd name="connsiteX23" fmla="*/ 269082 w 619125"/>
              <a:gd name="connsiteY23" fmla="*/ 447675 h 764381"/>
              <a:gd name="connsiteX24" fmla="*/ 221457 w 619125"/>
              <a:gd name="connsiteY24" fmla="*/ 483394 h 764381"/>
              <a:gd name="connsiteX25" fmla="*/ 178594 w 619125"/>
              <a:gd name="connsiteY25" fmla="*/ 502444 h 764381"/>
              <a:gd name="connsiteX26" fmla="*/ 140494 w 619125"/>
              <a:gd name="connsiteY26" fmla="*/ 514350 h 764381"/>
              <a:gd name="connsiteX27" fmla="*/ 85725 w 619125"/>
              <a:gd name="connsiteY27" fmla="*/ 531019 h 764381"/>
              <a:gd name="connsiteX28" fmla="*/ 30957 w 619125"/>
              <a:gd name="connsiteY28" fmla="*/ 557213 h 764381"/>
              <a:gd name="connsiteX29" fmla="*/ 9525 w 619125"/>
              <a:gd name="connsiteY29" fmla="*/ 576263 h 764381"/>
              <a:gd name="connsiteX30" fmla="*/ 0 w 619125"/>
              <a:gd name="connsiteY30" fmla="*/ 597694 h 764381"/>
              <a:gd name="connsiteX31" fmla="*/ 4763 w 619125"/>
              <a:gd name="connsiteY31" fmla="*/ 621506 h 764381"/>
              <a:gd name="connsiteX32" fmla="*/ 23813 w 619125"/>
              <a:gd name="connsiteY32" fmla="*/ 664369 h 764381"/>
              <a:gd name="connsiteX33" fmla="*/ 59532 w 619125"/>
              <a:gd name="connsiteY33" fmla="*/ 704850 h 764381"/>
              <a:gd name="connsiteX34" fmla="*/ 123825 w 619125"/>
              <a:gd name="connsiteY34" fmla="*/ 764381 h 764381"/>
              <a:gd name="connsiteX0" fmla="*/ 59532 w 619125"/>
              <a:gd name="connsiteY0" fmla="*/ 704850 h 704850"/>
              <a:gd name="connsiteX1" fmla="*/ 485775 w 619125"/>
              <a:gd name="connsiteY1" fmla="*/ 657225 h 704850"/>
              <a:gd name="connsiteX2" fmla="*/ 469107 w 619125"/>
              <a:gd name="connsiteY2" fmla="*/ 621506 h 704850"/>
              <a:gd name="connsiteX3" fmla="*/ 459582 w 619125"/>
              <a:gd name="connsiteY3" fmla="*/ 595313 h 704850"/>
              <a:gd name="connsiteX4" fmla="*/ 452438 w 619125"/>
              <a:gd name="connsiteY4" fmla="*/ 557213 h 704850"/>
              <a:gd name="connsiteX5" fmla="*/ 452438 w 619125"/>
              <a:gd name="connsiteY5" fmla="*/ 507206 h 704850"/>
              <a:gd name="connsiteX6" fmla="*/ 461963 w 619125"/>
              <a:gd name="connsiteY6" fmla="*/ 457200 h 704850"/>
              <a:gd name="connsiteX7" fmla="*/ 509588 w 619125"/>
              <a:gd name="connsiteY7" fmla="*/ 302419 h 704850"/>
              <a:gd name="connsiteX8" fmla="*/ 557213 w 619125"/>
              <a:gd name="connsiteY8" fmla="*/ 176213 h 704850"/>
              <a:gd name="connsiteX9" fmla="*/ 600075 w 619125"/>
              <a:gd name="connsiteY9" fmla="*/ 73819 h 704850"/>
              <a:gd name="connsiteX10" fmla="*/ 616744 w 619125"/>
              <a:gd name="connsiteY10" fmla="*/ 35719 h 704850"/>
              <a:gd name="connsiteX11" fmla="*/ 619125 w 619125"/>
              <a:gd name="connsiteY11" fmla="*/ 21431 h 704850"/>
              <a:gd name="connsiteX12" fmla="*/ 614363 w 619125"/>
              <a:gd name="connsiteY12" fmla="*/ 7144 h 704850"/>
              <a:gd name="connsiteX13" fmla="*/ 609600 w 619125"/>
              <a:gd name="connsiteY13" fmla="*/ 0 h 704850"/>
              <a:gd name="connsiteX14" fmla="*/ 595313 w 619125"/>
              <a:gd name="connsiteY14" fmla="*/ 2381 h 704850"/>
              <a:gd name="connsiteX15" fmla="*/ 571500 w 619125"/>
              <a:gd name="connsiteY15" fmla="*/ 9525 h 704850"/>
              <a:gd name="connsiteX16" fmla="*/ 552450 w 619125"/>
              <a:gd name="connsiteY16" fmla="*/ 21431 h 704850"/>
              <a:gd name="connsiteX17" fmla="*/ 533400 w 619125"/>
              <a:gd name="connsiteY17" fmla="*/ 52388 h 704850"/>
              <a:gd name="connsiteX18" fmla="*/ 497682 w 619125"/>
              <a:gd name="connsiteY18" fmla="*/ 111919 h 704850"/>
              <a:gd name="connsiteX19" fmla="*/ 473869 w 619125"/>
              <a:gd name="connsiteY19" fmla="*/ 152400 h 704850"/>
              <a:gd name="connsiteX20" fmla="*/ 431007 w 619125"/>
              <a:gd name="connsiteY20" fmla="*/ 226219 h 704850"/>
              <a:gd name="connsiteX21" fmla="*/ 392907 w 619125"/>
              <a:gd name="connsiteY21" fmla="*/ 292894 h 704850"/>
              <a:gd name="connsiteX22" fmla="*/ 330994 w 619125"/>
              <a:gd name="connsiteY22" fmla="*/ 383381 h 704850"/>
              <a:gd name="connsiteX23" fmla="*/ 269082 w 619125"/>
              <a:gd name="connsiteY23" fmla="*/ 447675 h 704850"/>
              <a:gd name="connsiteX24" fmla="*/ 221457 w 619125"/>
              <a:gd name="connsiteY24" fmla="*/ 483394 h 704850"/>
              <a:gd name="connsiteX25" fmla="*/ 178594 w 619125"/>
              <a:gd name="connsiteY25" fmla="*/ 502444 h 704850"/>
              <a:gd name="connsiteX26" fmla="*/ 140494 w 619125"/>
              <a:gd name="connsiteY26" fmla="*/ 514350 h 704850"/>
              <a:gd name="connsiteX27" fmla="*/ 85725 w 619125"/>
              <a:gd name="connsiteY27" fmla="*/ 531019 h 704850"/>
              <a:gd name="connsiteX28" fmla="*/ 30957 w 619125"/>
              <a:gd name="connsiteY28" fmla="*/ 557213 h 704850"/>
              <a:gd name="connsiteX29" fmla="*/ 9525 w 619125"/>
              <a:gd name="connsiteY29" fmla="*/ 576263 h 704850"/>
              <a:gd name="connsiteX30" fmla="*/ 0 w 619125"/>
              <a:gd name="connsiteY30" fmla="*/ 597694 h 704850"/>
              <a:gd name="connsiteX31" fmla="*/ 4763 w 619125"/>
              <a:gd name="connsiteY31" fmla="*/ 621506 h 704850"/>
              <a:gd name="connsiteX32" fmla="*/ 23813 w 619125"/>
              <a:gd name="connsiteY32" fmla="*/ 664369 h 704850"/>
              <a:gd name="connsiteX33" fmla="*/ 59532 w 619125"/>
              <a:gd name="connsiteY33" fmla="*/ 704850 h 704850"/>
              <a:gd name="connsiteX0" fmla="*/ 23813 w 619125"/>
              <a:gd name="connsiteY0" fmla="*/ 664369 h 664369"/>
              <a:gd name="connsiteX1" fmla="*/ 485775 w 619125"/>
              <a:gd name="connsiteY1" fmla="*/ 657225 h 664369"/>
              <a:gd name="connsiteX2" fmla="*/ 469107 w 619125"/>
              <a:gd name="connsiteY2" fmla="*/ 621506 h 664369"/>
              <a:gd name="connsiteX3" fmla="*/ 459582 w 619125"/>
              <a:gd name="connsiteY3" fmla="*/ 595313 h 664369"/>
              <a:gd name="connsiteX4" fmla="*/ 452438 w 619125"/>
              <a:gd name="connsiteY4" fmla="*/ 557213 h 664369"/>
              <a:gd name="connsiteX5" fmla="*/ 452438 w 619125"/>
              <a:gd name="connsiteY5" fmla="*/ 507206 h 664369"/>
              <a:gd name="connsiteX6" fmla="*/ 461963 w 619125"/>
              <a:gd name="connsiteY6" fmla="*/ 457200 h 664369"/>
              <a:gd name="connsiteX7" fmla="*/ 509588 w 619125"/>
              <a:gd name="connsiteY7" fmla="*/ 302419 h 664369"/>
              <a:gd name="connsiteX8" fmla="*/ 557213 w 619125"/>
              <a:gd name="connsiteY8" fmla="*/ 176213 h 664369"/>
              <a:gd name="connsiteX9" fmla="*/ 600075 w 619125"/>
              <a:gd name="connsiteY9" fmla="*/ 73819 h 664369"/>
              <a:gd name="connsiteX10" fmla="*/ 616744 w 619125"/>
              <a:gd name="connsiteY10" fmla="*/ 35719 h 664369"/>
              <a:gd name="connsiteX11" fmla="*/ 619125 w 619125"/>
              <a:gd name="connsiteY11" fmla="*/ 21431 h 664369"/>
              <a:gd name="connsiteX12" fmla="*/ 614363 w 619125"/>
              <a:gd name="connsiteY12" fmla="*/ 7144 h 664369"/>
              <a:gd name="connsiteX13" fmla="*/ 609600 w 619125"/>
              <a:gd name="connsiteY13" fmla="*/ 0 h 664369"/>
              <a:gd name="connsiteX14" fmla="*/ 595313 w 619125"/>
              <a:gd name="connsiteY14" fmla="*/ 2381 h 664369"/>
              <a:gd name="connsiteX15" fmla="*/ 571500 w 619125"/>
              <a:gd name="connsiteY15" fmla="*/ 9525 h 664369"/>
              <a:gd name="connsiteX16" fmla="*/ 552450 w 619125"/>
              <a:gd name="connsiteY16" fmla="*/ 21431 h 664369"/>
              <a:gd name="connsiteX17" fmla="*/ 533400 w 619125"/>
              <a:gd name="connsiteY17" fmla="*/ 52388 h 664369"/>
              <a:gd name="connsiteX18" fmla="*/ 497682 w 619125"/>
              <a:gd name="connsiteY18" fmla="*/ 111919 h 664369"/>
              <a:gd name="connsiteX19" fmla="*/ 473869 w 619125"/>
              <a:gd name="connsiteY19" fmla="*/ 152400 h 664369"/>
              <a:gd name="connsiteX20" fmla="*/ 431007 w 619125"/>
              <a:gd name="connsiteY20" fmla="*/ 226219 h 664369"/>
              <a:gd name="connsiteX21" fmla="*/ 392907 w 619125"/>
              <a:gd name="connsiteY21" fmla="*/ 292894 h 664369"/>
              <a:gd name="connsiteX22" fmla="*/ 330994 w 619125"/>
              <a:gd name="connsiteY22" fmla="*/ 383381 h 664369"/>
              <a:gd name="connsiteX23" fmla="*/ 269082 w 619125"/>
              <a:gd name="connsiteY23" fmla="*/ 447675 h 664369"/>
              <a:gd name="connsiteX24" fmla="*/ 221457 w 619125"/>
              <a:gd name="connsiteY24" fmla="*/ 483394 h 664369"/>
              <a:gd name="connsiteX25" fmla="*/ 178594 w 619125"/>
              <a:gd name="connsiteY25" fmla="*/ 502444 h 664369"/>
              <a:gd name="connsiteX26" fmla="*/ 140494 w 619125"/>
              <a:gd name="connsiteY26" fmla="*/ 514350 h 664369"/>
              <a:gd name="connsiteX27" fmla="*/ 85725 w 619125"/>
              <a:gd name="connsiteY27" fmla="*/ 531019 h 664369"/>
              <a:gd name="connsiteX28" fmla="*/ 30957 w 619125"/>
              <a:gd name="connsiteY28" fmla="*/ 557213 h 664369"/>
              <a:gd name="connsiteX29" fmla="*/ 9525 w 619125"/>
              <a:gd name="connsiteY29" fmla="*/ 576263 h 664369"/>
              <a:gd name="connsiteX30" fmla="*/ 0 w 619125"/>
              <a:gd name="connsiteY30" fmla="*/ 597694 h 664369"/>
              <a:gd name="connsiteX31" fmla="*/ 4763 w 619125"/>
              <a:gd name="connsiteY31" fmla="*/ 621506 h 664369"/>
              <a:gd name="connsiteX32" fmla="*/ 23813 w 619125"/>
              <a:gd name="connsiteY32" fmla="*/ 664369 h 664369"/>
              <a:gd name="connsiteX0" fmla="*/ 4763 w 619125"/>
              <a:gd name="connsiteY0" fmla="*/ 621506 h 657225"/>
              <a:gd name="connsiteX1" fmla="*/ 485775 w 619125"/>
              <a:gd name="connsiteY1" fmla="*/ 657225 h 657225"/>
              <a:gd name="connsiteX2" fmla="*/ 469107 w 619125"/>
              <a:gd name="connsiteY2" fmla="*/ 621506 h 657225"/>
              <a:gd name="connsiteX3" fmla="*/ 459582 w 619125"/>
              <a:gd name="connsiteY3" fmla="*/ 595313 h 657225"/>
              <a:gd name="connsiteX4" fmla="*/ 452438 w 619125"/>
              <a:gd name="connsiteY4" fmla="*/ 557213 h 657225"/>
              <a:gd name="connsiteX5" fmla="*/ 452438 w 619125"/>
              <a:gd name="connsiteY5" fmla="*/ 507206 h 657225"/>
              <a:gd name="connsiteX6" fmla="*/ 461963 w 619125"/>
              <a:gd name="connsiteY6" fmla="*/ 457200 h 657225"/>
              <a:gd name="connsiteX7" fmla="*/ 509588 w 619125"/>
              <a:gd name="connsiteY7" fmla="*/ 302419 h 657225"/>
              <a:gd name="connsiteX8" fmla="*/ 557213 w 619125"/>
              <a:gd name="connsiteY8" fmla="*/ 176213 h 657225"/>
              <a:gd name="connsiteX9" fmla="*/ 600075 w 619125"/>
              <a:gd name="connsiteY9" fmla="*/ 73819 h 657225"/>
              <a:gd name="connsiteX10" fmla="*/ 616744 w 619125"/>
              <a:gd name="connsiteY10" fmla="*/ 35719 h 657225"/>
              <a:gd name="connsiteX11" fmla="*/ 619125 w 619125"/>
              <a:gd name="connsiteY11" fmla="*/ 21431 h 657225"/>
              <a:gd name="connsiteX12" fmla="*/ 614363 w 619125"/>
              <a:gd name="connsiteY12" fmla="*/ 7144 h 657225"/>
              <a:gd name="connsiteX13" fmla="*/ 609600 w 619125"/>
              <a:gd name="connsiteY13" fmla="*/ 0 h 657225"/>
              <a:gd name="connsiteX14" fmla="*/ 595313 w 619125"/>
              <a:gd name="connsiteY14" fmla="*/ 2381 h 657225"/>
              <a:gd name="connsiteX15" fmla="*/ 571500 w 619125"/>
              <a:gd name="connsiteY15" fmla="*/ 9525 h 657225"/>
              <a:gd name="connsiteX16" fmla="*/ 552450 w 619125"/>
              <a:gd name="connsiteY16" fmla="*/ 21431 h 657225"/>
              <a:gd name="connsiteX17" fmla="*/ 533400 w 619125"/>
              <a:gd name="connsiteY17" fmla="*/ 52388 h 657225"/>
              <a:gd name="connsiteX18" fmla="*/ 497682 w 619125"/>
              <a:gd name="connsiteY18" fmla="*/ 111919 h 657225"/>
              <a:gd name="connsiteX19" fmla="*/ 473869 w 619125"/>
              <a:gd name="connsiteY19" fmla="*/ 152400 h 657225"/>
              <a:gd name="connsiteX20" fmla="*/ 431007 w 619125"/>
              <a:gd name="connsiteY20" fmla="*/ 226219 h 657225"/>
              <a:gd name="connsiteX21" fmla="*/ 392907 w 619125"/>
              <a:gd name="connsiteY21" fmla="*/ 292894 h 657225"/>
              <a:gd name="connsiteX22" fmla="*/ 330994 w 619125"/>
              <a:gd name="connsiteY22" fmla="*/ 383381 h 657225"/>
              <a:gd name="connsiteX23" fmla="*/ 269082 w 619125"/>
              <a:gd name="connsiteY23" fmla="*/ 447675 h 657225"/>
              <a:gd name="connsiteX24" fmla="*/ 221457 w 619125"/>
              <a:gd name="connsiteY24" fmla="*/ 483394 h 657225"/>
              <a:gd name="connsiteX25" fmla="*/ 178594 w 619125"/>
              <a:gd name="connsiteY25" fmla="*/ 502444 h 657225"/>
              <a:gd name="connsiteX26" fmla="*/ 140494 w 619125"/>
              <a:gd name="connsiteY26" fmla="*/ 514350 h 657225"/>
              <a:gd name="connsiteX27" fmla="*/ 85725 w 619125"/>
              <a:gd name="connsiteY27" fmla="*/ 531019 h 657225"/>
              <a:gd name="connsiteX28" fmla="*/ 30957 w 619125"/>
              <a:gd name="connsiteY28" fmla="*/ 557213 h 657225"/>
              <a:gd name="connsiteX29" fmla="*/ 9525 w 619125"/>
              <a:gd name="connsiteY29" fmla="*/ 576263 h 657225"/>
              <a:gd name="connsiteX30" fmla="*/ 0 w 619125"/>
              <a:gd name="connsiteY30" fmla="*/ 597694 h 657225"/>
              <a:gd name="connsiteX31" fmla="*/ 4763 w 619125"/>
              <a:gd name="connsiteY31" fmla="*/ 621506 h 657225"/>
              <a:gd name="connsiteX0" fmla="*/ 0 w 619125"/>
              <a:gd name="connsiteY0" fmla="*/ 597694 h 657225"/>
              <a:gd name="connsiteX1" fmla="*/ 485775 w 619125"/>
              <a:gd name="connsiteY1" fmla="*/ 657225 h 657225"/>
              <a:gd name="connsiteX2" fmla="*/ 469107 w 619125"/>
              <a:gd name="connsiteY2" fmla="*/ 621506 h 657225"/>
              <a:gd name="connsiteX3" fmla="*/ 459582 w 619125"/>
              <a:gd name="connsiteY3" fmla="*/ 595313 h 657225"/>
              <a:gd name="connsiteX4" fmla="*/ 452438 w 619125"/>
              <a:gd name="connsiteY4" fmla="*/ 557213 h 657225"/>
              <a:gd name="connsiteX5" fmla="*/ 452438 w 619125"/>
              <a:gd name="connsiteY5" fmla="*/ 507206 h 657225"/>
              <a:gd name="connsiteX6" fmla="*/ 461963 w 619125"/>
              <a:gd name="connsiteY6" fmla="*/ 457200 h 657225"/>
              <a:gd name="connsiteX7" fmla="*/ 509588 w 619125"/>
              <a:gd name="connsiteY7" fmla="*/ 302419 h 657225"/>
              <a:gd name="connsiteX8" fmla="*/ 557213 w 619125"/>
              <a:gd name="connsiteY8" fmla="*/ 176213 h 657225"/>
              <a:gd name="connsiteX9" fmla="*/ 600075 w 619125"/>
              <a:gd name="connsiteY9" fmla="*/ 73819 h 657225"/>
              <a:gd name="connsiteX10" fmla="*/ 616744 w 619125"/>
              <a:gd name="connsiteY10" fmla="*/ 35719 h 657225"/>
              <a:gd name="connsiteX11" fmla="*/ 619125 w 619125"/>
              <a:gd name="connsiteY11" fmla="*/ 21431 h 657225"/>
              <a:gd name="connsiteX12" fmla="*/ 614363 w 619125"/>
              <a:gd name="connsiteY12" fmla="*/ 7144 h 657225"/>
              <a:gd name="connsiteX13" fmla="*/ 609600 w 619125"/>
              <a:gd name="connsiteY13" fmla="*/ 0 h 657225"/>
              <a:gd name="connsiteX14" fmla="*/ 595313 w 619125"/>
              <a:gd name="connsiteY14" fmla="*/ 2381 h 657225"/>
              <a:gd name="connsiteX15" fmla="*/ 571500 w 619125"/>
              <a:gd name="connsiteY15" fmla="*/ 9525 h 657225"/>
              <a:gd name="connsiteX16" fmla="*/ 552450 w 619125"/>
              <a:gd name="connsiteY16" fmla="*/ 21431 h 657225"/>
              <a:gd name="connsiteX17" fmla="*/ 533400 w 619125"/>
              <a:gd name="connsiteY17" fmla="*/ 52388 h 657225"/>
              <a:gd name="connsiteX18" fmla="*/ 497682 w 619125"/>
              <a:gd name="connsiteY18" fmla="*/ 111919 h 657225"/>
              <a:gd name="connsiteX19" fmla="*/ 473869 w 619125"/>
              <a:gd name="connsiteY19" fmla="*/ 152400 h 657225"/>
              <a:gd name="connsiteX20" fmla="*/ 431007 w 619125"/>
              <a:gd name="connsiteY20" fmla="*/ 226219 h 657225"/>
              <a:gd name="connsiteX21" fmla="*/ 392907 w 619125"/>
              <a:gd name="connsiteY21" fmla="*/ 292894 h 657225"/>
              <a:gd name="connsiteX22" fmla="*/ 330994 w 619125"/>
              <a:gd name="connsiteY22" fmla="*/ 383381 h 657225"/>
              <a:gd name="connsiteX23" fmla="*/ 269082 w 619125"/>
              <a:gd name="connsiteY23" fmla="*/ 447675 h 657225"/>
              <a:gd name="connsiteX24" fmla="*/ 221457 w 619125"/>
              <a:gd name="connsiteY24" fmla="*/ 483394 h 657225"/>
              <a:gd name="connsiteX25" fmla="*/ 178594 w 619125"/>
              <a:gd name="connsiteY25" fmla="*/ 502444 h 657225"/>
              <a:gd name="connsiteX26" fmla="*/ 140494 w 619125"/>
              <a:gd name="connsiteY26" fmla="*/ 514350 h 657225"/>
              <a:gd name="connsiteX27" fmla="*/ 85725 w 619125"/>
              <a:gd name="connsiteY27" fmla="*/ 531019 h 657225"/>
              <a:gd name="connsiteX28" fmla="*/ 30957 w 619125"/>
              <a:gd name="connsiteY28" fmla="*/ 557213 h 657225"/>
              <a:gd name="connsiteX29" fmla="*/ 9525 w 619125"/>
              <a:gd name="connsiteY29" fmla="*/ 576263 h 657225"/>
              <a:gd name="connsiteX30" fmla="*/ 0 w 619125"/>
              <a:gd name="connsiteY30" fmla="*/ 597694 h 657225"/>
              <a:gd name="connsiteX0" fmla="*/ 0 w 609600"/>
              <a:gd name="connsiteY0" fmla="*/ 576263 h 657225"/>
              <a:gd name="connsiteX1" fmla="*/ 476250 w 609600"/>
              <a:gd name="connsiteY1" fmla="*/ 657225 h 657225"/>
              <a:gd name="connsiteX2" fmla="*/ 459582 w 609600"/>
              <a:gd name="connsiteY2" fmla="*/ 621506 h 657225"/>
              <a:gd name="connsiteX3" fmla="*/ 450057 w 609600"/>
              <a:gd name="connsiteY3" fmla="*/ 595313 h 657225"/>
              <a:gd name="connsiteX4" fmla="*/ 442913 w 609600"/>
              <a:gd name="connsiteY4" fmla="*/ 557213 h 657225"/>
              <a:gd name="connsiteX5" fmla="*/ 442913 w 609600"/>
              <a:gd name="connsiteY5" fmla="*/ 507206 h 657225"/>
              <a:gd name="connsiteX6" fmla="*/ 452438 w 609600"/>
              <a:gd name="connsiteY6" fmla="*/ 457200 h 657225"/>
              <a:gd name="connsiteX7" fmla="*/ 500063 w 609600"/>
              <a:gd name="connsiteY7" fmla="*/ 302419 h 657225"/>
              <a:gd name="connsiteX8" fmla="*/ 547688 w 609600"/>
              <a:gd name="connsiteY8" fmla="*/ 176213 h 657225"/>
              <a:gd name="connsiteX9" fmla="*/ 590550 w 609600"/>
              <a:gd name="connsiteY9" fmla="*/ 73819 h 657225"/>
              <a:gd name="connsiteX10" fmla="*/ 607219 w 609600"/>
              <a:gd name="connsiteY10" fmla="*/ 35719 h 657225"/>
              <a:gd name="connsiteX11" fmla="*/ 609600 w 609600"/>
              <a:gd name="connsiteY11" fmla="*/ 21431 h 657225"/>
              <a:gd name="connsiteX12" fmla="*/ 604838 w 609600"/>
              <a:gd name="connsiteY12" fmla="*/ 7144 h 657225"/>
              <a:gd name="connsiteX13" fmla="*/ 600075 w 609600"/>
              <a:gd name="connsiteY13" fmla="*/ 0 h 657225"/>
              <a:gd name="connsiteX14" fmla="*/ 585788 w 609600"/>
              <a:gd name="connsiteY14" fmla="*/ 2381 h 657225"/>
              <a:gd name="connsiteX15" fmla="*/ 561975 w 609600"/>
              <a:gd name="connsiteY15" fmla="*/ 9525 h 657225"/>
              <a:gd name="connsiteX16" fmla="*/ 542925 w 609600"/>
              <a:gd name="connsiteY16" fmla="*/ 21431 h 657225"/>
              <a:gd name="connsiteX17" fmla="*/ 523875 w 609600"/>
              <a:gd name="connsiteY17" fmla="*/ 52388 h 657225"/>
              <a:gd name="connsiteX18" fmla="*/ 488157 w 609600"/>
              <a:gd name="connsiteY18" fmla="*/ 111919 h 657225"/>
              <a:gd name="connsiteX19" fmla="*/ 464344 w 609600"/>
              <a:gd name="connsiteY19" fmla="*/ 152400 h 657225"/>
              <a:gd name="connsiteX20" fmla="*/ 421482 w 609600"/>
              <a:gd name="connsiteY20" fmla="*/ 226219 h 657225"/>
              <a:gd name="connsiteX21" fmla="*/ 383382 w 609600"/>
              <a:gd name="connsiteY21" fmla="*/ 292894 h 657225"/>
              <a:gd name="connsiteX22" fmla="*/ 321469 w 609600"/>
              <a:gd name="connsiteY22" fmla="*/ 383381 h 657225"/>
              <a:gd name="connsiteX23" fmla="*/ 259557 w 609600"/>
              <a:gd name="connsiteY23" fmla="*/ 447675 h 657225"/>
              <a:gd name="connsiteX24" fmla="*/ 211932 w 609600"/>
              <a:gd name="connsiteY24" fmla="*/ 483394 h 657225"/>
              <a:gd name="connsiteX25" fmla="*/ 169069 w 609600"/>
              <a:gd name="connsiteY25" fmla="*/ 502444 h 657225"/>
              <a:gd name="connsiteX26" fmla="*/ 130969 w 609600"/>
              <a:gd name="connsiteY26" fmla="*/ 514350 h 657225"/>
              <a:gd name="connsiteX27" fmla="*/ 76200 w 609600"/>
              <a:gd name="connsiteY27" fmla="*/ 531019 h 657225"/>
              <a:gd name="connsiteX28" fmla="*/ 21432 w 609600"/>
              <a:gd name="connsiteY28" fmla="*/ 557213 h 657225"/>
              <a:gd name="connsiteX29" fmla="*/ 0 w 609600"/>
              <a:gd name="connsiteY29" fmla="*/ 576263 h 657225"/>
              <a:gd name="connsiteX0" fmla="*/ 0 w 588168"/>
              <a:gd name="connsiteY0" fmla="*/ 557213 h 657225"/>
              <a:gd name="connsiteX1" fmla="*/ 454818 w 588168"/>
              <a:gd name="connsiteY1" fmla="*/ 657225 h 657225"/>
              <a:gd name="connsiteX2" fmla="*/ 438150 w 588168"/>
              <a:gd name="connsiteY2" fmla="*/ 621506 h 657225"/>
              <a:gd name="connsiteX3" fmla="*/ 428625 w 588168"/>
              <a:gd name="connsiteY3" fmla="*/ 595313 h 657225"/>
              <a:gd name="connsiteX4" fmla="*/ 421481 w 588168"/>
              <a:gd name="connsiteY4" fmla="*/ 557213 h 657225"/>
              <a:gd name="connsiteX5" fmla="*/ 421481 w 588168"/>
              <a:gd name="connsiteY5" fmla="*/ 507206 h 657225"/>
              <a:gd name="connsiteX6" fmla="*/ 431006 w 588168"/>
              <a:gd name="connsiteY6" fmla="*/ 457200 h 657225"/>
              <a:gd name="connsiteX7" fmla="*/ 478631 w 588168"/>
              <a:gd name="connsiteY7" fmla="*/ 302419 h 657225"/>
              <a:gd name="connsiteX8" fmla="*/ 526256 w 588168"/>
              <a:gd name="connsiteY8" fmla="*/ 176213 h 657225"/>
              <a:gd name="connsiteX9" fmla="*/ 569118 w 588168"/>
              <a:gd name="connsiteY9" fmla="*/ 73819 h 657225"/>
              <a:gd name="connsiteX10" fmla="*/ 585787 w 588168"/>
              <a:gd name="connsiteY10" fmla="*/ 35719 h 657225"/>
              <a:gd name="connsiteX11" fmla="*/ 588168 w 588168"/>
              <a:gd name="connsiteY11" fmla="*/ 21431 h 657225"/>
              <a:gd name="connsiteX12" fmla="*/ 583406 w 588168"/>
              <a:gd name="connsiteY12" fmla="*/ 7144 h 657225"/>
              <a:gd name="connsiteX13" fmla="*/ 578643 w 588168"/>
              <a:gd name="connsiteY13" fmla="*/ 0 h 657225"/>
              <a:gd name="connsiteX14" fmla="*/ 564356 w 588168"/>
              <a:gd name="connsiteY14" fmla="*/ 2381 h 657225"/>
              <a:gd name="connsiteX15" fmla="*/ 540543 w 588168"/>
              <a:gd name="connsiteY15" fmla="*/ 9525 h 657225"/>
              <a:gd name="connsiteX16" fmla="*/ 521493 w 588168"/>
              <a:gd name="connsiteY16" fmla="*/ 21431 h 657225"/>
              <a:gd name="connsiteX17" fmla="*/ 502443 w 588168"/>
              <a:gd name="connsiteY17" fmla="*/ 52388 h 657225"/>
              <a:gd name="connsiteX18" fmla="*/ 466725 w 588168"/>
              <a:gd name="connsiteY18" fmla="*/ 111919 h 657225"/>
              <a:gd name="connsiteX19" fmla="*/ 442912 w 588168"/>
              <a:gd name="connsiteY19" fmla="*/ 152400 h 657225"/>
              <a:gd name="connsiteX20" fmla="*/ 400050 w 588168"/>
              <a:gd name="connsiteY20" fmla="*/ 226219 h 657225"/>
              <a:gd name="connsiteX21" fmla="*/ 361950 w 588168"/>
              <a:gd name="connsiteY21" fmla="*/ 292894 h 657225"/>
              <a:gd name="connsiteX22" fmla="*/ 300037 w 588168"/>
              <a:gd name="connsiteY22" fmla="*/ 383381 h 657225"/>
              <a:gd name="connsiteX23" fmla="*/ 238125 w 588168"/>
              <a:gd name="connsiteY23" fmla="*/ 447675 h 657225"/>
              <a:gd name="connsiteX24" fmla="*/ 190500 w 588168"/>
              <a:gd name="connsiteY24" fmla="*/ 483394 h 657225"/>
              <a:gd name="connsiteX25" fmla="*/ 147637 w 588168"/>
              <a:gd name="connsiteY25" fmla="*/ 502444 h 657225"/>
              <a:gd name="connsiteX26" fmla="*/ 109537 w 588168"/>
              <a:gd name="connsiteY26" fmla="*/ 514350 h 657225"/>
              <a:gd name="connsiteX27" fmla="*/ 54768 w 588168"/>
              <a:gd name="connsiteY27" fmla="*/ 531019 h 657225"/>
              <a:gd name="connsiteX28" fmla="*/ 0 w 588168"/>
              <a:gd name="connsiteY28" fmla="*/ 557213 h 657225"/>
              <a:gd name="connsiteX0" fmla="*/ 0 w 533400"/>
              <a:gd name="connsiteY0" fmla="*/ 531019 h 657225"/>
              <a:gd name="connsiteX1" fmla="*/ 400050 w 533400"/>
              <a:gd name="connsiteY1" fmla="*/ 657225 h 657225"/>
              <a:gd name="connsiteX2" fmla="*/ 383382 w 533400"/>
              <a:gd name="connsiteY2" fmla="*/ 621506 h 657225"/>
              <a:gd name="connsiteX3" fmla="*/ 373857 w 533400"/>
              <a:gd name="connsiteY3" fmla="*/ 595313 h 657225"/>
              <a:gd name="connsiteX4" fmla="*/ 366713 w 533400"/>
              <a:gd name="connsiteY4" fmla="*/ 557213 h 657225"/>
              <a:gd name="connsiteX5" fmla="*/ 366713 w 533400"/>
              <a:gd name="connsiteY5" fmla="*/ 507206 h 657225"/>
              <a:gd name="connsiteX6" fmla="*/ 376238 w 533400"/>
              <a:gd name="connsiteY6" fmla="*/ 457200 h 657225"/>
              <a:gd name="connsiteX7" fmla="*/ 423863 w 533400"/>
              <a:gd name="connsiteY7" fmla="*/ 302419 h 657225"/>
              <a:gd name="connsiteX8" fmla="*/ 471488 w 533400"/>
              <a:gd name="connsiteY8" fmla="*/ 176213 h 657225"/>
              <a:gd name="connsiteX9" fmla="*/ 514350 w 533400"/>
              <a:gd name="connsiteY9" fmla="*/ 73819 h 657225"/>
              <a:gd name="connsiteX10" fmla="*/ 531019 w 533400"/>
              <a:gd name="connsiteY10" fmla="*/ 35719 h 657225"/>
              <a:gd name="connsiteX11" fmla="*/ 533400 w 533400"/>
              <a:gd name="connsiteY11" fmla="*/ 21431 h 657225"/>
              <a:gd name="connsiteX12" fmla="*/ 528638 w 533400"/>
              <a:gd name="connsiteY12" fmla="*/ 7144 h 657225"/>
              <a:gd name="connsiteX13" fmla="*/ 523875 w 533400"/>
              <a:gd name="connsiteY13" fmla="*/ 0 h 657225"/>
              <a:gd name="connsiteX14" fmla="*/ 509588 w 533400"/>
              <a:gd name="connsiteY14" fmla="*/ 2381 h 657225"/>
              <a:gd name="connsiteX15" fmla="*/ 485775 w 533400"/>
              <a:gd name="connsiteY15" fmla="*/ 9525 h 657225"/>
              <a:gd name="connsiteX16" fmla="*/ 466725 w 533400"/>
              <a:gd name="connsiteY16" fmla="*/ 21431 h 657225"/>
              <a:gd name="connsiteX17" fmla="*/ 447675 w 533400"/>
              <a:gd name="connsiteY17" fmla="*/ 52388 h 657225"/>
              <a:gd name="connsiteX18" fmla="*/ 411957 w 533400"/>
              <a:gd name="connsiteY18" fmla="*/ 111919 h 657225"/>
              <a:gd name="connsiteX19" fmla="*/ 388144 w 533400"/>
              <a:gd name="connsiteY19" fmla="*/ 152400 h 657225"/>
              <a:gd name="connsiteX20" fmla="*/ 345282 w 533400"/>
              <a:gd name="connsiteY20" fmla="*/ 226219 h 657225"/>
              <a:gd name="connsiteX21" fmla="*/ 307182 w 533400"/>
              <a:gd name="connsiteY21" fmla="*/ 292894 h 657225"/>
              <a:gd name="connsiteX22" fmla="*/ 245269 w 533400"/>
              <a:gd name="connsiteY22" fmla="*/ 383381 h 657225"/>
              <a:gd name="connsiteX23" fmla="*/ 183357 w 533400"/>
              <a:gd name="connsiteY23" fmla="*/ 447675 h 657225"/>
              <a:gd name="connsiteX24" fmla="*/ 135732 w 533400"/>
              <a:gd name="connsiteY24" fmla="*/ 483394 h 657225"/>
              <a:gd name="connsiteX25" fmla="*/ 92869 w 533400"/>
              <a:gd name="connsiteY25" fmla="*/ 502444 h 657225"/>
              <a:gd name="connsiteX26" fmla="*/ 54769 w 533400"/>
              <a:gd name="connsiteY26" fmla="*/ 514350 h 657225"/>
              <a:gd name="connsiteX27" fmla="*/ 0 w 533400"/>
              <a:gd name="connsiteY27" fmla="*/ 531019 h 657225"/>
              <a:gd name="connsiteX0" fmla="*/ 0 w 478631"/>
              <a:gd name="connsiteY0" fmla="*/ 514350 h 657225"/>
              <a:gd name="connsiteX1" fmla="*/ 345281 w 478631"/>
              <a:gd name="connsiteY1" fmla="*/ 657225 h 657225"/>
              <a:gd name="connsiteX2" fmla="*/ 328613 w 478631"/>
              <a:gd name="connsiteY2" fmla="*/ 621506 h 657225"/>
              <a:gd name="connsiteX3" fmla="*/ 319088 w 478631"/>
              <a:gd name="connsiteY3" fmla="*/ 595313 h 657225"/>
              <a:gd name="connsiteX4" fmla="*/ 311944 w 478631"/>
              <a:gd name="connsiteY4" fmla="*/ 557213 h 657225"/>
              <a:gd name="connsiteX5" fmla="*/ 311944 w 478631"/>
              <a:gd name="connsiteY5" fmla="*/ 507206 h 657225"/>
              <a:gd name="connsiteX6" fmla="*/ 321469 w 478631"/>
              <a:gd name="connsiteY6" fmla="*/ 457200 h 657225"/>
              <a:gd name="connsiteX7" fmla="*/ 369094 w 478631"/>
              <a:gd name="connsiteY7" fmla="*/ 302419 h 657225"/>
              <a:gd name="connsiteX8" fmla="*/ 416719 w 478631"/>
              <a:gd name="connsiteY8" fmla="*/ 176213 h 657225"/>
              <a:gd name="connsiteX9" fmla="*/ 459581 w 478631"/>
              <a:gd name="connsiteY9" fmla="*/ 73819 h 657225"/>
              <a:gd name="connsiteX10" fmla="*/ 476250 w 478631"/>
              <a:gd name="connsiteY10" fmla="*/ 35719 h 657225"/>
              <a:gd name="connsiteX11" fmla="*/ 478631 w 478631"/>
              <a:gd name="connsiteY11" fmla="*/ 21431 h 657225"/>
              <a:gd name="connsiteX12" fmla="*/ 473869 w 478631"/>
              <a:gd name="connsiteY12" fmla="*/ 7144 h 657225"/>
              <a:gd name="connsiteX13" fmla="*/ 469106 w 478631"/>
              <a:gd name="connsiteY13" fmla="*/ 0 h 657225"/>
              <a:gd name="connsiteX14" fmla="*/ 454819 w 478631"/>
              <a:gd name="connsiteY14" fmla="*/ 2381 h 657225"/>
              <a:gd name="connsiteX15" fmla="*/ 431006 w 478631"/>
              <a:gd name="connsiteY15" fmla="*/ 9525 h 657225"/>
              <a:gd name="connsiteX16" fmla="*/ 411956 w 478631"/>
              <a:gd name="connsiteY16" fmla="*/ 21431 h 657225"/>
              <a:gd name="connsiteX17" fmla="*/ 392906 w 478631"/>
              <a:gd name="connsiteY17" fmla="*/ 52388 h 657225"/>
              <a:gd name="connsiteX18" fmla="*/ 357188 w 478631"/>
              <a:gd name="connsiteY18" fmla="*/ 111919 h 657225"/>
              <a:gd name="connsiteX19" fmla="*/ 333375 w 478631"/>
              <a:gd name="connsiteY19" fmla="*/ 152400 h 657225"/>
              <a:gd name="connsiteX20" fmla="*/ 290513 w 478631"/>
              <a:gd name="connsiteY20" fmla="*/ 226219 h 657225"/>
              <a:gd name="connsiteX21" fmla="*/ 252413 w 478631"/>
              <a:gd name="connsiteY21" fmla="*/ 292894 h 657225"/>
              <a:gd name="connsiteX22" fmla="*/ 190500 w 478631"/>
              <a:gd name="connsiteY22" fmla="*/ 383381 h 657225"/>
              <a:gd name="connsiteX23" fmla="*/ 128588 w 478631"/>
              <a:gd name="connsiteY23" fmla="*/ 447675 h 657225"/>
              <a:gd name="connsiteX24" fmla="*/ 80963 w 478631"/>
              <a:gd name="connsiteY24" fmla="*/ 483394 h 657225"/>
              <a:gd name="connsiteX25" fmla="*/ 38100 w 478631"/>
              <a:gd name="connsiteY25" fmla="*/ 502444 h 657225"/>
              <a:gd name="connsiteX26" fmla="*/ 0 w 478631"/>
              <a:gd name="connsiteY26" fmla="*/ 514350 h 657225"/>
              <a:gd name="connsiteX0" fmla="*/ 0 w 440531"/>
              <a:gd name="connsiteY0" fmla="*/ 502444 h 657225"/>
              <a:gd name="connsiteX1" fmla="*/ 307181 w 440531"/>
              <a:gd name="connsiteY1" fmla="*/ 657225 h 657225"/>
              <a:gd name="connsiteX2" fmla="*/ 290513 w 440531"/>
              <a:gd name="connsiteY2" fmla="*/ 621506 h 657225"/>
              <a:gd name="connsiteX3" fmla="*/ 280988 w 440531"/>
              <a:gd name="connsiteY3" fmla="*/ 595313 h 657225"/>
              <a:gd name="connsiteX4" fmla="*/ 273844 w 440531"/>
              <a:gd name="connsiteY4" fmla="*/ 557213 h 657225"/>
              <a:gd name="connsiteX5" fmla="*/ 273844 w 440531"/>
              <a:gd name="connsiteY5" fmla="*/ 507206 h 657225"/>
              <a:gd name="connsiteX6" fmla="*/ 283369 w 440531"/>
              <a:gd name="connsiteY6" fmla="*/ 457200 h 657225"/>
              <a:gd name="connsiteX7" fmla="*/ 330994 w 440531"/>
              <a:gd name="connsiteY7" fmla="*/ 302419 h 657225"/>
              <a:gd name="connsiteX8" fmla="*/ 378619 w 440531"/>
              <a:gd name="connsiteY8" fmla="*/ 176213 h 657225"/>
              <a:gd name="connsiteX9" fmla="*/ 421481 w 440531"/>
              <a:gd name="connsiteY9" fmla="*/ 73819 h 657225"/>
              <a:gd name="connsiteX10" fmla="*/ 438150 w 440531"/>
              <a:gd name="connsiteY10" fmla="*/ 35719 h 657225"/>
              <a:gd name="connsiteX11" fmla="*/ 440531 w 440531"/>
              <a:gd name="connsiteY11" fmla="*/ 21431 h 657225"/>
              <a:gd name="connsiteX12" fmla="*/ 435769 w 440531"/>
              <a:gd name="connsiteY12" fmla="*/ 7144 h 657225"/>
              <a:gd name="connsiteX13" fmla="*/ 431006 w 440531"/>
              <a:gd name="connsiteY13" fmla="*/ 0 h 657225"/>
              <a:gd name="connsiteX14" fmla="*/ 416719 w 440531"/>
              <a:gd name="connsiteY14" fmla="*/ 2381 h 657225"/>
              <a:gd name="connsiteX15" fmla="*/ 392906 w 440531"/>
              <a:gd name="connsiteY15" fmla="*/ 9525 h 657225"/>
              <a:gd name="connsiteX16" fmla="*/ 373856 w 440531"/>
              <a:gd name="connsiteY16" fmla="*/ 21431 h 657225"/>
              <a:gd name="connsiteX17" fmla="*/ 354806 w 440531"/>
              <a:gd name="connsiteY17" fmla="*/ 52388 h 657225"/>
              <a:gd name="connsiteX18" fmla="*/ 319088 w 440531"/>
              <a:gd name="connsiteY18" fmla="*/ 111919 h 657225"/>
              <a:gd name="connsiteX19" fmla="*/ 295275 w 440531"/>
              <a:gd name="connsiteY19" fmla="*/ 152400 h 657225"/>
              <a:gd name="connsiteX20" fmla="*/ 252413 w 440531"/>
              <a:gd name="connsiteY20" fmla="*/ 226219 h 657225"/>
              <a:gd name="connsiteX21" fmla="*/ 214313 w 440531"/>
              <a:gd name="connsiteY21" fmla="*/ 292894 h 657225"/>
              <a:gd name="connsiteX22" fmla="*/ 152400 w 440531"/>
              <a:gd name="connsiteY22" fmla="*/ 383381 h 657225"/>
              <a:gd name="connsiteX23" fmla="*/ 90488 w 440531"/>
              <a:gd name="connsiteY23" fmla="*/ 447675 h 657225"/>
              <a:gd name="connsiteX24" fmla="*/ 42863 w 440531"/>
              <a:gd name="connsiteY24" fmla="*/ 483394 h 657225"/>
              <a:gd name="connsiteX25" fmla="*/ 0 w 440531"/>
              <a:gd name="connsiteY25" fmla="*/ 502444 h 657225"/>
              <a:gd name="connsiteX0" fmla="*/ 0 w 440531"/>
              <a:gd name="connsiteY0" fmla="*/ 502444 h 621506"/>
              <a:gd name="connsiteX1" fmla="*/ 290513 w 440531"/>
              <a:gd name="connsiteY1" fmla="*/ 621506 h 621506"/>
              <a:gd name="connsiteX2" fmla="*/ 280988 w 440531"/>
              <a:gd name="connsiteY2" fmla="*/ 595313 h 621506"/>
              <a:gd name="connsiteX3" fmla="*/ 273844 w 440531"/>
              <a:gd name="connsiteY3" fmla="*/ 557213 h 621506"/>
              <a:gd name="connsiteX4" fmla="*/ 273844 w 440531"/>
              <a:gd name="connsiteY4" fmla="*/ 507206 h 621506"/>
              <a:gd name="connsiteX5" fmla="*/ 283369 w 440531"/>
              <a:gd name="connsiteY5" fmla="*/ 457200 h 621506"/>
              <a:gd name="connsiteX6" fmla="*/ 330994 w 440531"/>
              <a:gd name="connsiteY6" fmla="*/ 302419 h 621506"/>
              <a:gd name="connsiteX7" fmla="*/ 378619 w 440531"/>
              <a:gd name="connsiteY7" fmla="*/ 176213 h 621506"/>
              <a:gd name="connsiteX8" fmla="*/ 421481 w 440531"/>
              <a:gd name="connsiteY8" fmla="*/ 73819 h 621506"/>
              <a:gd name="connsiteX9" fmla="*/ 438150 w 440531"/>
              <a:gd name="connsiteY9" fmla="*/ 35719 h 621506"/>
              <a:gd name="connsiteX10" fmla="*/ 440531 w 440531"/>
              <a:gd name="connsiteY10" fmla="*/ 21431 h 621506"/>
              <a:gd name="connsiteX11" fmla="*/ 435769 w 440531"/>
              <a:gd name="connsiteY11" fmla="*/ 7144 h 621506"/>
              <a:gd name="connsiteX12" fmla="*/ 431006 w 440531"/>
              <a:gd name="connsiteY12" fmla="*/ 0 h 621506"/>
              <a:gd name="connsiteX13" fmla="*/ 416719 w 440531"/>
              <a:gd name="connsiteY13" fmla="*/ 2381 h 621506"/>
              <a:gd name="connsiteX14" fmla="*/ 392906 w 440531"/>
              <a:gd name="connsiteY14" fmla="*/ 9525 h 621506"/>
              <a:gd name="connsiteX15" fmla="*/ 373856 w 440531"/>
              <a:gd name="connsiteY15" fmla="*/ 21431 h 621506"/>
              <a:gd name="connsiteX16" fmla="*/ 354806 w 440531"/>
              <a:gd name="connsiteY16" fmla="*/ 52388 h 621506"/>
              <a:gd name="connsiteX17" fmla="*/ 319088 w 440531"/>
              <a:gd name="connsiteY17" fmla="*/ 111919 h 621506"/>
              <a:gd name="connsiteX18" fmla="*/ 295275 w 440531"/>
              <a:gd name="connsiteY18" fmla="*/ 152400 h 621506"/>
              <a:gd name="connsiteX19" fmla="*/ 252413 w 440531"/>
              <a:gd name="connsiteY19" fmla="*/ 226219 h 621506"/>
              <a:gd name="connsiteX20" fmla="*/ 214313 w 440531"/>
              <a:gd name="connsiteY20" fmla="*/ 292894 h 621506"/>
              <a:gd name="connsiteX21" fmla="*/ 152400 w 440531"/>
              <a:gd name="connsiteY21" fmla="*/ 383381 h 621506"/>
              <a:gd name="connsiteX22" fmla="*/ 90488 w 440531"/>
              <a:gd name="connsiteY22" fmla="*/ 447675 h 621506"/>
              <a:gd name="connsiteX23" fmla="*/ 42863 w 440531"/>
              <a:gd name="connsiteY23" fmla="*/ 483394 h 621506"/>
              <a:gd name="connsiteX24" fmla="*/ 0 w 440531"/>
              <a:gd name="connsiteY24" fmla="*/ 502444 h 621506"/>
              <a:gd name="connsiteX0" fmla="*/ 0 w 440531"/>
              <a:gd name="connsiteY0" fmla="*/ 502444 h 621506"/>
              <a:gd name="connsiteX1" fmla="*/ 290513 w 440531"/>
              <a:gd name="connsiteY1" fmla="*/ 621506 h 621506"/>
              <a:gd name="connsiteX2" fmla="*/ 280988 w 440531"/>
              <a:gd name="connsiteY2" fmla="*/ 595313 h 621506"/>
              <a:gd name="connsiteX3" fmla="*/ 273844 w 440531"/>
              <a:gd name="connsiteY3" fmla="*/ 557213 h 621506"/>
              <a:gd name="connsiteX4" fmla="*/ 273844 w 440531"/>
              <a:gd name="connsiteY4" fmla="*/ 507206 h 621506"/>
              <a:gd name="connsiteX5" fmla="*/ 283369 w 440531"/>
              <a:gd name="connsiteY5" fmla="*/ 457200 h 621506"/>
              <a:gd name="connsiteX6" fmla="*/ 330994 w 440531"/>
              <a:gd name="connsiteY6" fmla="*/ 302419 h 621506"/>
              <a:gd name="connsiteX7" fmla="*/ 378619 w 440531"/>
              <a:gd name="connsiteY7" fmla="*/ 176213 h 621506"/>
              <a:gd name="connsiteX8" fmla="*/ 421481 w 440531"/>
              <a:gd name="connsiteY8" fmla="*/ 73819 h 621506"/>
              <a:gd name="connsiteX9" fmla="*/ 438150 w 440531"/>
              <a:gd name="connsiteY9" fmla="*/ 35719 h 621506"/>
              <a:gd name="connsiteX10" fmla="*/ 440531 w 440531"/>
              <a:gd name="connsiteY10" fmla="*/ 21431 h 621506"/>
              <a:gd name="connsiteX11" fmla="*/ 435769 w 440531"/>
              <a:gd name="connsiteY11" fmla="*/ 7144 h 621506"/>
              <a:gd name="connsiteX12" fmla="*/ 431006 w 440531"/>
              <a:gd name="connsiteY12" fmla="*/ 0 h 621506"/>
              <a:gd name="connsiteX13" fmla="*/ 416719 w 440531"/>
              <a:gd name="connsiteY13" fmla="*/ 2381 h 621506"/>
              <a:gd name="connsiteX14" fmla="*/ 392906 w 440531"/>
              <a:gd name="connsiteY14" fmla="*/ 9525 h 621506"/>
              <a:gd name="connsiteX15" fmla="*/ 373856 w 440531"/>
              <a:gd name="connsiteY15" fmla="*/ 21431 h 621506"/>
              <a:gd name="connsiteX16" fmla="*/ 354806 w 440531"/>
              <a:gd name="connsiteY16" fmla="*/ 52388 h 621506"/>
              <a:gd name="connsiteX17" fmla="*/ 319088 w 440531"/>
              <a:gd name="connsiteY17" fmla="*/ 111919 h 621506"/>
              <a:gd name="connsiteX18" fmla="*/ 295275 w 440531"/>
              <a:gd name="connsiteY18" fmla="*/ 152400 h 621506"/>
              <a:gd name="connsiteX19" fmla="*/ 252413 w 440531"/>
              <a:gd name="connsiteY19" fmla="*/ 226219 h 621506"/>
              <a:gd name="connsiteX20" fmla="*/ 214313 w 440531"/>
              <a:gd name="connsiteY20" fmla="*/ 292894 h 621506"/>
              <a:gd name="connsiteX21" fmla="*/ 152400 w 440531"/>
              <a:gd name="connsiteY21" fmla="*/ 383381 h 621506"/>
              <a:gd name="connsiteX22" fmla="*/ 90488 w 440531"/>
              <a:gd name="connsiteY22" fmla="*/ 447675 h 621506"/>
              <a:gd name="connsiteX23" fmla="*/ 42863 w 440531"/>
              <a:gd name="connsiteY23" fmla="*/ 483394 h 621506"/>
              <a:gd name="connsiteX24" fmla="*/ 21431 w 440531"/>
              <a:gd name="connsiteY24" fmla="*/ 490543 h 621506"/>
              <a:gd name="connsiteX25" fmla="*/ 0 w 440531"/>
              <a:gd name="connsiteY25" fmla="*/ 502444 h 621506"/>
              <a:gd name="connsiteX0" fmla="*/ 0 w 419100"/>
              <a:gd name="connsiteY0" fmla="*/ 490543 h 621506"/>
              <a:gd name="connsiteX1" fmla="*/ 269082 w 419100"/>
              <a:gd name="connsiteY1" fmla="*/ 621506 h 621506"/>
              <a:gd name="connsiteX2" fmla="*/ 259557 w 419100"/>
              <a:gd name="connsiteY2" fmla="*/ 595313 h 621506"/>
              <a:gd name="connsiteX3" fmla="*/ 252413 w 419100"/>
              <a:gd name="connsiteY3" fmla="*/ 557213 h 621506"/>
              <a:gd name="connsiteX4" fmla="*/ 252413 w 419100"/>
              <a:gd name="connsiteY4" fmla="*/ 507206 h 621506"/>
              <a:gd name="connsiteX5" fmla="*/ 261938 w 419100"/>
              <a:gd name="connsiteY5" fmla="*/ 457200 h 621506"/>
              <a:gd name="connsiteX6" fmla="*/ 309563 w 419100"/>
              <a:gd name="connsiteY6" fmla="*/ 302419 h 621506"/>
              <a:gd name="connsiteX7" fmla="*/ 357188 w 419100"/>
              <a:gd name="connsiteY7" fmla="*/ 176213 h 621506"/>
              <a:gd name="connsiteX8" fmla="*/ 400050 w 419100"/>
              <a:gd name="connsiteY8" fmla="*/ 73819 h 621506"/>
              <a:gd name="connsiteX9" fmla="*/ 416719 w 419100"/>
              <a:gd name="connsiteY9" fmla="*/ 35719 h 621506"/>
              <a:gd name="connsiteX10" fmla="*/ 419100 w 419100"/>
              <a:gd name="connsiteY10" fmla="*/ 21431 h 621506"/>
              <a:gd name="connsiteX11" fmla="*/ 414338 w 419100"/>
              <a:gd name="connsiteY11" fmla="*/ 7144 h 621506"/>
              <a:gd name="connsiteX12" fmla="*/ 409575 w 419100"/>
              <a:gd name="connsiteY12" fmla="*/ 0 h 621506"/>
              <a:gd name="connsiteX13" fmla="*/ 395288 w 419100"/>
              <a:gd name="connsiteY13" fmla="*/ 2381 h 621506"/>
              <a:gd name="connsiteX14" fmla="*/ 371475 w 419100"/>
              <a:gd name="connsiteY14" fmla="*/ 9525 h 621506"/>
              <a:gd name="connsiteX15" fmla="*/ 352425 w 419100"/>
              <a:gd name="connsiteY15" fmla="*/ 21431 h 621506"/>
              <a:gd name="connsiteX16" fmla="*/ 333375 w 419100"/>
              <a:gd name="connsiteY16" fmla="*/ 52388 h 621506"/>
              <a:gd name="connsiteX17" fmla="*/ 297657 w 419100"/>
              <a:gd name="connsiteY17" fmla="*/ 111919 h 621506"/>
              <a:gd name="connsiteX18" fmla="*/ 273844 w 419100"/>
              <a:gd name="connsiteY18" fmla="*/ 152400 h 621506"/>
              <a:gd name="connsiteX19" fmla="*/ 230982 w 419100"/>
              <a:gd name="connsiteY19" fmla="*/ 226219 h 621506"/>
              <a:gd name="connsiteX20" fmla="*/ 192882 w 419100"/>
              <a:gd name="connsiteY20" fmla="*/ 292894 h 621506"/>
              <a:gd name="connsiteX21" fmla="*/ 130969 w 419100"/>
              <a:gd name="connsiteY21" fmla="*/ 383381 h 621506"/>
              <a:gd name="connsiteX22" fmla="*/ 69057 w 419100"/>
              <a:gd name="connsiteY22" fmla="*/ 447675 h 621506"/>
              <a:gd name="connsiteX23" fmla="*/ 21432 w 419100"/>
              <a:gd name="connsiteY23" fmla="*/ 483394 h 621506"/>
              <a:gd name="connsiteX24" fmla="*/ 0 w 419100"/>
              <a:gd name="connsiteY24" fmla="*/ 490543 h 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9100" h="621506">
                <a:moveTo>
                  <a:pt x="0" y="490543"/>
                </a:moveTo>
                <a:lnTo>
                  <a:pt x="269082" y="621506"/>
                </a:lnTo>
                <a:lnTo>
                  <a:pt x="259557" y="595313"/>
                </a:lnTo>
                <a:lnTo>
                  <a:pt x="252413" y="557213"/>
                </a:lnTo>
                <a:lnTo>
                  <a:pt x="252413" y="507206"/>
                </a:lnTo>
                <a:lnTo>
                  <a:pt x="261938" y="457200"/>
                </a:lnTo>
                <a:lnTo>
                  <a:pt x="309563" y="302419"/>
                </a:lnTo>
                <a:lnTo>
                  <a:pt x="357188" y="176213"/>
                </a:lnTo>
                <a:lnTo>
                  <a:pt x="400050" y="73819"/>
                </a:lnTo>
                <a:lnTo>
                  <a:pt x="416719" y="35719"/>
                </a:lnTo>
                <a:lnTo>
                  <a:pt x="419100" y="21431"/>
                </a:lnTo>
                <a:lnTo>
                  <a:pt x="414338" y="7144"/>
                </a:lnTo>
                <a:lnTo>
                  <a:pt x="409575" y="0"/>
                </a:lnTo>
                <a:lnTo>
                  <a:pt x="395288" y="2381"/>
                </a:lnTo>
                <a:lnTo>
                  <a:pt x="371475" y="9525"/>
                </a:lnTo>
                <a:lnTo>
                  <a:pt x="352425" y="21431"/>
                </a:lnTo>
                <a:lnTo>
                  <a:pt x="333375" y="52388"/>
                </a:lnTo>
                <a:lnTo>
                  <a:pt x="297657" y="111919"/>
                </a:lnTo>
                <a:lnTo>
                  <a:pt x="273844" y="152400"/>
                </a:lnTo>
                <a:lnTo>
                  <a:pt x="230982" y="226219"/>
                </a:lnTo>
                <a:lnTo>
                  <a:pt x="192882" y="292894"/>
                </a:lnTo>
                <a:lnTo>
                  <a:pt x="130969" y="383381"/>
                </a:lnTo>
                <a:lnTo>
                  <a:pt x="69057" y="447675"/>
                </a:lnTo>
                <a:lnTo>
                  <a:pt x="21432" y="483394"/>
                </a:lnTo>
                <a:lnTo>
                  <a:pt x="0" y="4905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2703B55-5FC8-43E1-A0F1-AE97D23ABA26}"/>
              </a:ext>
            </a:extLst>
          </p:cNvPr>
          <p:cNvSpPr/>
          <p:nvPr/>
        </p:nvSpPr>
        <p:spPr>
          <a:xfrm rot="19800000">
            <a:off x="4117975" y="2906713"/>
            <a:ext cx="3841750" cy="2049462"/>
          </a:xfrm>
          <a:custGeom>
            <a:avLst/>
            <a:gdLst>
              <a:gd name="connsiteX0" fmla="*/ 1104758 w 3841160"/>
              <a:gd name="connsiteY0" fmla="*/ 564276 h 2049752"/>
              <a:gd name="connsiteX1" fmla="*/ 1838997 w 3841160"/>
              <a:gd name="connsiteY1" fmla="*/ 860012 h 2049752"/>
              <a:gd name="connsiteX2" fmla="*/ 2246908 w 3841160"/>
              <a:gd name="connsiteY2" fmla="*/ 1040172 h 2049752"/>
              <a:gd name="connsiteX3" fmla="*/ 2692211 w 3841160"/>
              <a:gd name="connsiteY3" fmla="*/ 1244128 h 2049752"/>
              <a:gd name="connsiteX4" fmla="*/ 2960752 w 3841160"/>
              <a:gd name="connsiteY4" fmla="*/ 1363102 h 2049752"/>
              <a:gd name="connsiteX5" fmla="*/ 3066129 w 3841160"/>
              <a:gd name="connsiteY5" fmla="*/ 1410691 h 2049752"/>
              <a:gd name="connsiteX6" fmla="*/ 3154510 w 3841160"/>
              <a:gd name="connsiteY6" fmla="*/ 1448083 h 2049752"/>
              <a:gd name="connsiteX7" fmla="*/ 3229293 w 3841160"/>
              <a:gd name="connsiteY7" fmla="*/ 1482076 h 2049752"/>
              <a:gd name="connsiteX8" fmla="*/ 3276883 w 3841160"/>
              <a:gd name="connsiteY8" fmla="*/ 1495673 h 2049752"/>
              <a:gd name="connsiteX9" fmla="*/ 3355066 w 3841160"/>
              <a:gd name="connsiteY9" fmla="*/ 1512669 h 2049752"/>
              <a:gd name="connsiteX10" fmla="*/ 3426450 w 3841160"/>
              <a:gd name="connsiteY10" fmla="*/ 1522867 h 2049752"/>
              <a:gd name="connsiteX11" fmla="*/ 3457044 w 3841160"/>
              <a:gd name="connsiteY11" fmla="*/ 1522867 h 2049752"/>
              <a:gd name="connsiteX12" fmla="*/ 3474040 w 3841160"/>
              <a:gd name="connsiteY12" fmla="*/ 1526266 h 2049752"/>
              <a:gd name="connsiteX13" fmla="*/ 3504633 w 3841160"/>
              <a:gd name="connsiteY13" fmla="*/ 1550061 h 2049752"/>
              <a:gd name="connsiteX14" fmla="*/ 3589615 w 3841160"/>
              <a:gd name="connsiteY14" fmla="*/ 1635042 h 2049752"/>
              <a:gd name="connsiteX15" fmla="*/ 3650801 w 3841160"/>
              <a:gd name="connsiteY15" fmla="*/ 1692830 h 2049752"/>
              <a:gd name="connsiteX16" fmla="*/ 3715387 w 3841160"/>
              <a:gd name="connsiteY16" fmla="*/ 1760815 h 2049752"/>
              <a:gd name="connsiteX17" fmla="*/ 3752779 w 3841160"/>
              <a:gd name="connsiteY17" fmla="*/ 1805005 h 2049752"/>
              <a:gd name="connsiteX18" fmla="*/ 3793570 w 3841160"/>
              <a:gd name="connsiteY18" fmla="*/ 1862792 h 2049752"/>
              <a:gd name="connsiteX19" fmla="*/ 3817365 w 3841160"/>
              <a:gd name="connsiteY19" fmla="*/ 1903584 h 2049752"/>
              <a:gd name="connsiteX20" fmla="*/ 3834361 w 3841160"/>
              <a:gd name="connsiteY20" fmla="*/ 1937576 h 2049752"/>
              <a:gd name="connsiteX21" fmla="*/ 3837760 w 3841160"/>
              <a:gd name="connsiteY21" fmla="*/ 1954572 h 2049752"/>
              <a:gd name="connsiteX22" fmla="*/ 3841160 w 3841160"/>
              <a:gd name="connsiteY22" fmla="*/ 1974968 h 2049752"/>
              <a:gd name="connsiteX23" fmla="*/ 3841160 w 3841160"/>
              <a:gd name="connsiteY23" fmla="*/ 1985166 h 2049752"/>
              <a:gd name="connsiteX24" fmla="*/ 3827562 w 3841160"/>
              <a:gd name="connsiteY24" fmla="*/ 2015759 h 2049752"/>
              <a:gd name="connsiteX25" fmla="*/ 3807167 w 3841160"/>
              <a:gd name="connsiteY25" fmla="*/ 2036155 h 2049752"/>
              <a:gd name="connsiteX26" fmla="*/ 3779973 w 3841160"/>
              <a:gd name="connsiteY26" fmla="*/ 2049752 h 2049752"/>
              <a:gd name="connsiteX27" fmla="*/ 3752779 w 3841160"/>
              <a:gd name="connsiteY27" fmla="*/ 2049752 h 2049752"/>
              <a:gd name="connsiteX28" fmla="*/ 3691592 w 3841160"/>
              <a:gd name="connsiteY28" fmla="*/ 2032755 h 2049752"/>
              <a:gd name="connsiteX29" fmla="*/ 3610010 w 3841160"/>
              <a:gd name="connsiteY29" fmla="*/ 1985166 h 2049752"/>
              <a:gd name="connsiteX30" fmla="*/ 3487637 w 3841160"/>
              <a:gd name="connsiteY30" fmla="*/ 1906983 h 2049752"/>
              <a:gd name="connsiteX31" fmla="*/ 3242890 w 3841160"/>
              <a:gd name="connsiteY31" fmla="*/ 1754016 h 2049752"/>
              <a:gd name="connsiteX32" fmla="*/ 3045733 w 3841160"/>
              <a:gd name="connsiteY32" fmla="*/ 1635042 h 2049752"/>
              <a:gd name="connsiteX33" fmla="*/ 2753397 w 3841160"/>
              <a:gd name="connsiteY33" fmla="*/ 1471878 h 2049752"/>
              <a:gd name="connsiteX34" fmla="*/ 2481457 w 3841160"/>
              <a:gd name="connsiteY34" fmla="*/ 1339307 h 2049752"/>
              <a:gd name="connsiteX35" fmla="*/ 2189121 w 3841160"/>
              <a:gd name="connsiteY35" fmla="*/ 1213534 h 2049752"/>
              <a:gd name="connsiteX36" fmla="*/ 1903583 w 3841160"/>
              <a:gd name="connsiteY36" fmla="*/ 1087762 h 2049752"/>
              <a:gd name="connsiteX37" fmla="*/ 1533064 w 3841160"/>
              <a:gd name="connsiteY37" fmla="*/ 934795 h 2049752"/>
              <a:gd name="connsiteX38" fmla="*/ 1247527 w 3841160"/>
              <a:gd name="connsiteY38" fmla="*/ 826019 h 2049752"/>
              <a:gd name="connsiteX39" fmla="*/ 1033374 w 3841160"/>
              <a:gd name="connsiteY39" fmla="*/ 751236 h 2049752"/>
              <a:gd name="connsiteX40" fmla="*/ 792026 w 3841160"/>
              <a:gd name="connsiteY40" fmla="*/ 673053 h 2049752"/>
              <a:gd name="connsiteX41" fmla="*/ 649258 w 3841160"/>
              <a:gd name="connsiteY41" fmla="*/ 635661 h 2049752"/>
              <a:gd name="connsiteX42" fmla="*/ 513287 w 3841160"/>
              <a:gd name="connsiteY42" fmla="*/ 601668 h 2049752"/>
              <a:gd name="connsiteX43" fmla="*/ 384116 w 3841160"/>
              <a:gd name="connsiteY43" fmla="*/ 574474 h 2049752"/>
              <a:gd name="connsiteX44" fmla="*/ 271940 w 3841160"/>
              <a:gd name="connsiteY44" fmla="*/ 554079 h 2049752"/>
              <a:gd name="connsiteX45" fmla="*/ 227750 w 3841160"/>
              <a:gd name="connsiteY45" fmla="*/ 550679 h 2049752"/>
              <a:gd name="connsiteX46" fmla="*/ 207354 w 3841160"/>
              <a:gd name="connsiteY46" fmla="*/ 540482 h 2049752"/>
              <a:gd name="connsiteX47" fmla="*/ 173362 w 3841160"/>
              <a:gd name="connsiteY47" fmla="*/ 516687 h 2049752"/>
              <a:gd name="connsiteX48" fmla="*/ 135970 w 3841160"/>
              <a:gd name="connsiteY48" fmla="*/ 458900 h 2049752"/>
              <a:gd name="connsiteX49" fmla="*/ 88380 w 3841160"/>
              <a:gd name="connsiteY49" fmla="*/ 350123 h 2049752"/>
              <a:gd name="connsiteX50" fmla="*/ 27194 w 3841160"/>
              <a:gd name="connsiteY50" fmla="*/ 163164 h 2049752"/>
              <a:gd name="connsiteX51" fmla="*/ 3399 w 3841160"/>
              <a:gd name="connsiteY51" fmla="*/ 54388 h 2049752"/>
              <a:gd name="connsiteX52" fmla="*/ 0 w 3841160"/>
              <a:gd name="connsiteY52" fmla="*/ 10198 h 2049752"/>
              <a:gd name="connsiteX53" fmla="*/ 6798 w 3841160"/>
              <a:gd name="connsiteY53" fmla="*/ 0 h 2049752"/>
              <a:gd name="connsiteX54" fmla="*/ 20395 w 3841160"/>
              <a:gd name="connsiteY54" fmla="*/ 0 h 2049752"/>
              <a:gd name="connsiteX55" fmla="*/ 27194 w 3841160"/>
              <a:gd name="connsiteY55" fmla="*/ 6798 h 2049752"/>
              <a:gd name="connsiteX56" fmla="*/ 40791 w 3841160"/>
              <a:gd name="connsiteY56" fmla="*/ 30593 h 2049752"/>
              <a:gd name="connsiteX57" fmla="*/ 74783 w 3841160"/>
              <a:gd name="connsiteY57" fmla="*/ 81582 h 2049752"/>
              <a:gd name="connsiteX58" fmla="*/ 149567 w 3841160"/>
              <a:gd name="connsiteY58" fmla="*/ 156366 h 2049752"/>
              <a:gd name="connsiteX59" fmla="*/ 268541 w 3841160"/>
              <a:gd name="connsiteY59" fmla="*/ 241347 h 2049752"/>
              <a:gd name="connsiteX60" fmla="*/ 322929 w 3841160"/>
              <a:gd name="connsiteY60" fmla="*/ 271940 h 2049752"/>
              <a:gd name="connsiteX61" fmla="*/ 632261 w 3841160"/>
              <a:gd name="connsiteY61" fmla="*/ 384116 h 2049752"/>
              <a:gd name="connsiteX62" fmla="*/ 894004 w 3841160"/>
              <a:gd name="connsiteY62" fmla="*/ 482694 h 2049752"/>
              <a:gd name="connsiteX63" fmla="*/ 1104758 w 3841160"/>
              <a:gd name="connsiteY63" fmla="*/ 564276 h 204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841160" h="2049752">
                <a:moveTo>
                  <a:pt x="1104758" y="564276"/>
                </a:moveTo>
                <a:lnTo>
                  <a:pt x="1838997" y="860012"/>
                </a:lnTo>
                <a:lnTo>
                  <a:pt x="2246908" y="1040172"/>
                </a:lnTo>
                <a:lnTo>
                  <a:pt x="2692211" y="1244128"/>
                </a:lnTo>
                <a:lnTo>
                  <a:pt x="2960752" y="1363102"/>
                </a:lnTo>
                <a:lnTo>
                  <a:pt x="3066129" y="1410691"/>
                </a:lnTo>
                <a:lnTo>
                  <a:pt x="3154510" y="1448083"/>
                </a:lnTo>
                <a:lnTo>
                  <a:pt x="3229293" y="1482076"/>
                </a:lnTo>
                <a:lnTo>
                  <a:pt x="3276883" y="1495673"/>
                </a:lnTo>
                <a:lnTo>
                  <a:pt x="3355066" y="1512669"/>
                </a:lnTo>
                <a:lnTo>
                  <a:pt x="3426450" y="1522867"/>
                </a:lnTo>
                <a:lnTo>
                  <a:pt x="3457044" y="1522867"/>
                </a:lnTo>
                <a:lnTo>
                  <a:pt x="3474040" y="1526266"/>
                </a:lnTo>
                <a:lnTo>
                  <a:pt x="3504633" y="1550061"/>
                </a:lnTo>
                <a:lnTo>
                  <a:pt x="3589615" y="1635042"/>
                </a:lnTo>
                <a:lnTo>
                  <a:pt x="3650801" y="1692830"/>
                </a:lnTo>
                <a:lnTo>
                  <a:pt x="3715387" y="1760815"/>
                </a:lnTo>
                <a:lnTo>
                  <a:pt x="3752779" y="1805005"/>
                </a:lnTo>
                <a:lnTo>
                  <a:pt x="3793570" y="1862792"/>
                </a:lnTo>
                <a:lnTo>
                  <a:pt x="3817365" y="1903584"/>
                </a:lnTo>
                <a:lnTo>
                  <a:pt x="3834361" y="1937576"/>
                </a:lnTo>
                <a:lnTo>
                  <a:pt x="3837760" y="1954572"/>
                </a:lnTo>
                <a:lnTo>
                  <a:pt x="3841160" y="1974968"/>
                </a:lnTo>
                <a:lnTo>
                  <a:pt x="3841160" y="1985166"/>
                </a:lnTo>
                <a:lnTo>
                  <a:pt x="3827562" y="2015759"/>
                </a:lnTo>
                <a:lnTo>
                  <a:pt x="3807167" y="2036155"/>
                </a:lnTo>
                <a:lnTo>
                  <a:pt x="3779973" y="2049752"/>
                </a:lnTo>
                <a:lnTo>
                  <a:pt x="3752779" y="2049752"/>
                </a:lnTo>
                <a:lnTo>
                  <a:pt x="3691592" y="2032755"/>
                </a:lnTo>
                <a:lnTo>
                  <a:pt x="3610010" y="1985166"/>
                </a:lnTo>
                <a:lnTo>
                  <a:pt x="3487637" y="1906983"/>
                </a:lnTo>
                <a:lnTo>
                  <a:pt x="3242890" y="1754016"/>
                </a:lnTo>
                <a:lnTo>
                  <a:pt x="3045733" y="1635042"/>
                </a:lnTo>
                <a:lnTo>
                  <a:pt x="2753397" y="1471878"/>
                </a:lnTo>
                <a:lnTo>
                  <a:pt x="2481457" y="1339307"/>
                </a:lnTo>
                <a:lnTo>
                  <a:pt x="2189121" y="1213534"/>
                </a:lnTo>
                <a:lnTo>
                  <a:pt x="1903583" y="1087762"/>
                </a:lnTo>
                <a:lnTo>
                  <a:pt x="1533064" y="934795"/>
                </a:lnTo>
                <a:lnTo>
                  <a:pt x="1247527" y="826019"/>
                </a:lnTo>
                <a:lnTo>
                  <a:pt x="1033374" y="751236"/>
                </a:lnTo>
                <a:lnTo>
                  <a:pt x="792026" y="673053"/>
                </a:lnTo>
                <a:lnTo>
                  <a:pt x="649258" y="635661"/>
                </a:lnTo>
                <a:lnTo>
                  <a:pt x="513287" y="601668"/>
                </a:lnTo>
                <a:lnTo>
                  <a:pt x="384116" y="574474"/>
                </a:lnTo>
                <a:lnTo>
                  <a:pt x="271940" y="554079"/>
                </a:lnTo>
                <a:lnTo>
                  <a:pt x="227750" y="550679"/>
                </a:lnTo>
                <a:lnTo>
                  <a:pt x="207354" y="540482"/>
                </a:lnTo>
                <a:lnTo>
                  <a:pt x="173362" y="516687"/>
                </a:lnTo>
                <a:lnTo>
                  <a:pt x="135970" y="458900"/>
                </a:lnTo>
                <a:lnTo>
                  <a:pt x="88380" y="350123"/>
                </a:lnTo>
                <a:lnTo>
                  <a:pt x="27194" y="163164"/>
                </a:lnTo>
                <a:lnTo>
                  <a:pt x="3399" y="54388"/>
                </a:lnTo>
                <a:lnTo>
                  <a:pt x="0" y="10198"/>
                </a:lnTo>
                <a:lnTo>
                  <a:pt x="6798" y="0"/>
                </a:lnTo>
                <a:lnTo>
                  <a:pt x="20395" y="0"/>
                </a:lnTo>
                <a:lnTo>
                  <a:pt x="27194" y="6798"/>
                </a:lnTo>
                <a:lnTo>
                  <a:pt x="40791" y="30593"/>
                </a:lnTo>
                <a:lnTo>
                  <a:pt x="74783" y="81582"/>
                </a:lnTo>
                <a:lnTo>
                  <a:pt x="149567" y="156366"/>
                </a:lnTo>
                <a:lnTo>
                  <a:pt x="268541" y="241347"/>
                </a:lnTo>
                <a:lnTo>
                  <a:pt x="322929" y="271940"/>
                </a:lnTo>
                <a:lnTo>
                  <a:pt x="632261" y="384116"/>
                </a:lnTo>
                <a:lnTo>
                  <a:pt x="894004" y="482694"/>
                </a:lnTo>
                <a:lnTo>
                  <a:pt x="1104758" y="56427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66220C4-A563-486F-90E9-5C7DF4C1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9" y="1371600"/>
            <a:ext cx="435292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927F885-778C-4D5C-B31C-111F8222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4" y="1400175"/>
            <a:ext cx="435292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15F344E-631C-45D2-B116-81F2EBAF17F4}"/>
              </a:ext>
            </a:extLst>
          </p:cNvPr>
          <p:cNvSpPr/>
          <p:nvPr/>
        </p:nvSpPr>
        <p:spPr>
          <a:xfrm>
            <a:off x="4098925" y="1957389"/>
            <a:ext cx="471488" cy="1184275"/>
          </a:xfrm>
          <a:custGeom>
            <a:avLst/>
            <a:gdLst>
              <a:gd name="connsiteX0" fmla="*/ 414338 w 471488"/>
              <a:gd name="connsiteY0" fmla="*/ 657225 h 1183481"/>
              <a:gd name="connsiteX1" fmla="*/ 447675 w 471488"/>
              <a:gd name="connsiteY1" fmla="*/ 528637 h 1183481"/>
              <a:gd name="connsiteX2" fmla="*/ 466725 w 471488"/>
              <a:gd name="connsiteY2" fmla="*/ 440531 h 1183481"/>
              <a:gd name="connsiteX3" fmla="*/ 471488 w 471488"/>
              <a:gd name="connsiteY3" fmla="*/ 397668 h 1183481"/>
              <a:gd name="connsiteX4" fmla="*/ 469107 w 471488"/>
              <a:gd name="connsiteY4" fmla="*/ 373856 h 1183481"/>
              <a:gd name="connsiteX5" fmla="*/ 461963 w 471488"/>
              <a:gd name="connsiteY5" fmla="*/ 309562 h 1183481"/>
              <a:gd name="connsiteX6" fmla="*/ 452438 w 471488"/>
              <a:gd name="connsiteY6" fmla="*/ 259556 h 1183481"/>
              <a:gd name="connsiteX7" fmla="*/ 440532 w 471488"/>
              <a:gd name="connsiteY7" fmla="*/ 209550 h 1183481"/>
              <a:gd name="connsiteX8" fmla="*/ 421482 w 471488"/>
              <a:gd name="connsiteY8" fmla="*/ 159543 h 1183481"/>
              <a:gd name="connsiteX9" fmla="*/ 392907 w 471488"/>
              <a:gd name="connsiteY9" fmla="*/ 104775 h 1183481"/>
              <a:gd name="connsiteX10" fmla="*/ 359569 w 471488"/>
              <a:gd name="connsiteY10" fmla="*/ 54768 h 1183481"/>
              <a:gd name="connsiteX11" fmla="*/ 333375 w 471488"/>
              <a:gd name="connsiteY11" fmla="*/ 21431 h 1183481"/>
              <a:gd name="connsiteX12" fmla="*/ 311944 w 471488"/>
              <a:gd name="connsiteY12" fmla="*/ 0 h 1183481"/>
              <a:gd name="connsiteX13" fmla="*/ 302419 w 471488"/>
              <a:gd name="connsiteY13" fmla="*/ 0 h 1183481"/>
              <a:gd name="connsiteX14" fmla="*/ 288132 w 471488"/>
              <a:gd name="connsiteY14" fmla="*/ 4762 h 1183481"/>
              <a:gd name="connsiteX15" fmla="*/ 288132 w 471488"/>
              <a:gd name="connsiteY15" fmla="*/ 16668 h 1183481"/>
              <a:gd name="connsiteX16" fmla="*/ 295275 w 471488"/>
              <a:gd name="connsiteY16" fmla="*/ 45243 h 1183481"/>
              <a:gd name="connsiteX17" fmla="*/ 302419 w 471488"/>
              <a:gd name="connsiteY17" fmla="*/ 83343 h 1183481"/>
              <a:gd name="connsiteX18" fmla="*/ 309563 w 471488"/>
              <a:gd name="connsiteY18" fmla="*/ 126206 h 1183481"/>
              <a:gd name="connsiteX19" fmla="*/ 316707 w 471488"/>
              <a:gd name="connsiteY19" fmla="*/ 190500 h 1183481"/>
              <a:gd name="connsiteX20" fmla="*/ 316707 w 471488"/>
              <a:gd name="connsiteY20" fmla="*/ 238125 h 1183481"/>
              <a:gd name="connsiteX21" fmla="*/ 314325 w 471488"/>
              <a:gd name="connsiteY21" fmla="*/ 283368 h 1183481"/>
              <a:gd name="connsiteX22" fmla="*/ 297657 w 471488"/>
              <a:gd name="connsiteY22" fmla="*/ 345281 h 1183481"/>
              <a:gd name="connsiteX23" fmla="*/ 276225 w 471488"/>
              <a:gd name="connsiteY23" fmla="*/ 419100 h 1183481"/>
              <a:gd name="connsiteX24" fmla="*/ 238125 w 471488"/>
              <a:gd name="connsiteY24" fmla="*/ 511968 h 1183481"/>
              <a:gd name="connsiteX25" fmla="*/ 185738 w 471488"/>
              <a:gd name="connsiteY25" fmla="*/ 611981 h 1183481"/>
              <a:gd name="connsiteX26" fmla="*/ 114300 w 471488"/>
              <a:gd name="connsiteY26" fmla="*/ 731043 h 1183481"/>
              <a:gd name="connsiteX27" fmla="*/ 61913 w 471488"/>
              <a:gd name="connsiteY27" fmla="*/ 812006 h 1183481"/>
              <a:gd name="connsiteX28" fmla="*/ 19050 w 471488"/>
              <a:gd name="connsiteY28" fmla="*/ 869156 h 1183481"/>
              <a:gd name="connsiteX29" fmla="*/ 4763 w 471488"/>
              <a:gd name="connsiteY29" fmla="*/ 890587 h 1183481"/>
              <a:gd name="connsiteX30" fmla="*/ 0 w 471488"/>
              <a:gd name="connsiteY30" fmla="*/ 909637 h 1183481"/>
              <a:gd name="connsiteX31" fmla="*/ 0 w 471488"/>
              <a:gd name="connsiteY31" fmla="*/ 945356 h 1183481"/>
              <a:gd name="connsiteX32" fmla="*/ 2382 w 471488"/>
              <a:gd name="connsiteY32" fmla="*/ 1014412 h 1183481"/>
              <a:gd name="connsiteX33" fmla="*/ 11907 w 471488"/>
              <a:gd name="connsiteY33" fmla="*/ 1069181 h 1183481"/>
              <a:gd name="connsiteX34" fmla="*/ 28575 w 471488"/>
              <a:gd name="connsiteY34" fmla="*/ 1119187 h 1183481"/>
              <a:gd name="connsiteX35" fmla="*/ 45244 w 471488"/>
              <a:gd name="connsiteY35" fmla="*/ 1154906 h 1183481"/>
              <a:gd name="connsiteX36" fmla="*/ 57150 w 471488"/>
              <a:gd name="connsiteY36" fmla="*/ 1166812 h 1183481"/>
              <a:gd name="connsiteX37" fmla="*/ 80963 w 471488"/>
              <a:gd name="connsiteY37" fmla="*/ 1178718 h 1183481"/>
              <a:gd name="connsiteX38" fmla="*/ 109538 w 471488"/>
              <a:gd name="connsiteY38" fmla="*/ 1183481 h 1183481"/>
              <a:gd name="connsiteX39" fmla="*/ 150019 w 471488"/>
              <a:gd name="connsiteY39" fmla="*/ 1178718 h 1183481"/>
              <a:gd name="connsiteX40" fmla="*/ 185738 w 471488"/>
              <a:gd name="connsiteY40" fmla="*/ 1159668 h 1183481"/>
              <a:gd name="connsiteX41" fmla="*/ 219075 w 471488"/>
              <a:gd name="connsiteY41" fmla="*/ 1131093 h 1183481"/>
              <a:gd name="connsiteX42" fmla="*/ 250032 w 471488"/>
              <a:gd name="connsiteY42" fmla="*/ 1090612 h 1183481"/>
              <a:gd name="connsiteX43" fmla="*/ 290513 w 471488"/>
              <a:gd name="connsiteY43" fmla="*/ 1007268 h 1183481"/>
              <a:gd name="connsiteX44" fmla="*/ 333375 w 471488"/>
              <a:gd name="connsiteY44" fmla="*/ 912018 h 1183481"/>
              <a:gd name="connsiteX45" fmla="*/ 364332 w 471488"/>
              <a:gd name="connsiteY45" fmla="*/ 814387 h 1183481"/>
              <a:gd name="connsiteX46" fmla="*/ 414338 w 471488"/>
              <a:gd name="connsiteY46" fmla="*/ 657225 h 118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1488" h="1183481">
                <a:moveTo>
                  <a:pt x="414338" y="657225"/>
                </a:moveTo>
                <a:lnTo>
                  <a:pt x="447675" y="528637"/>
                </a:lnTo>
                <a:lnTo>
                  <a:pt x="466725" y="440531"/>
                </a:lnTo>
                <a:lnTo>
                  <a:pt x="471488" y="397668"/>
                </a:lnTo>
                <a:lnTo>
                  <a:pt x="469107" y="373856"/>
                </a:lnTo>
                <a:lnTo>
                  <a:pt x="461963" y="309562"/>
                </a:lnTo>
                <a:lnTo>
                  <a:pt x="452438" y="259556"/>
                </a:lnTo>
                <a:lnTo>
                  <a:pt x="440532" y="209550"/>
                </a:lnTo>
                <a:lnTo>
                  <a:pt x="421482" y="159543"/>
                </a:lnTo>
                <a:lnTo>
                  <a:pt x="392907" y="104775"/>
                </a:lnTo>
                <a:lnTo>
                  <a:pt x="359569" y="54768"/>
                </a:lnTo>
                <a:lnTo>
                  <a:pt x="333375" y="21431"/>
                </a:lnTo>
                <a:lnTo>
                  <a:pt x="311944" y="0"/>
                </a:lnTo>
                <a:lnTo>
                  <a:pt x="302419" y="0"/>
                </a:lnTo>
                <a:lnTo>
                  <a:pt x="288132" y="4762"/>
                </a:lnTo>
                <a:lnTo>
                  <a:pt x="288132" y="16668"/>
                </a:lnTo>
                <a:lnTo>
                  <a:pt x="295275" y="45243"/>
                </a:lnTo>
                <a:lnTo>
                  <a:pt x="302419" y="83343"/>
                </a:lnTo>
                <a:lnTo>
                  <a:pt x="309563" y="126206"/>
                </a:lnTo>
                <a:lnTo>
                  <a:pt x="316707" y="190500"/>
                </a:lnTo>
                <a:lnTo>
                  <a:pt x="316707" y="238125"/>
                </a:lnTo>
                <a:lnTo>
                  <a:pt x="314325" y="283368"/>
                </a:lnTo>
                <a:lnTo>
                  <a:pt x="297657" y="345281"/>
                </a:lnTo>
                <a:lnTo>
                  <a:pt x="276225" y="419100"/>
                </a:lnTo>
                <a:lnTo>
                  <a:pt x="238125" y="511968"/>
                </a:lnTo>
                <a:lnTo>
                  <a:pt x="185738" y="611981"/>
                </a:lnTo>
                <a:lnTo>
                  <a:pt x="114300" y="731043"/>
                </a:lnTo>
                <a:lnTo>
                  <a:pt x="61913" y="812006"/>
                </a:lnTo>
                <a:lnTo>
                  <a:pt x="19050" y="869156"/>
                </a:lnTo>
                <a:lnTo>
                  <a:pt x="4763" y="890587"/>
                </a:lnTo>
                <a:lnTo>
                  <a:pt x="0" y="909637"/>
                </a:lnTo>
                <a:lnTo>
                  <a:pt x="0" y="945356"/>
                </a:lnTo>
                <a:lnTo>
                  <a:pt x="2382" y="1014412"/>
                </a:lnTo>
                <a:lnTo>
                  <a:pt x="11907" y="1069181"/>
                </a:lnTo>
                <a:lnTo>
                  <a:pt x="28575" y="1119187"/>
                </a:lnTo>
                <a:lnTo>
                  <a:pt x="45244" y="1154906"/>
                </a:lnTo>
                <a:lnTo>
                  <a:pt x="57150" y="1166812"/>
                </a:lnTo>
                <a:lnTo>
                  <a:pt x="80963" y="1178718"/>
                </a:lnTo>
                <a:lnTo>
                  <a:pt x="109538" y="1183481"/>
                </a:lnTo>
                <a:lnTo>
                  <a:pt x="150019" y="1178718"/>
                </a:lnTo>
                <a:lnTo>
                  <a:pt x="185738" y="1159668"/>
                </a:lnTo>
                <a:lnTo>
                  <a:pt x="219075" y="1131093"/>
                </a:lnTo>
                <a:lnTo>
                  <a:pt x="250032" y="1090612"/>
                </a:lnTo>
                <a:lnTo>
                  <a:pt x="290513" y="1007268"/>
                </a:lnTo>
                <a:lnTo>
                  <a:pt x="333375" y="912018"/>
                </a:lnTo>
                <a:lnTo>
                  <a:pt x="364332" y="814387"/>
                </a:lnTo>
                <a:lnTo>
                  <a:pt x="414338" y="657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ED5732C-4816-48D2-950C-D4B3277BD8D7}"/>
              </a:ext>
            </a:extLst>
          </p:cNvPr>
          <p:cNvSpPr/>
          <p:nvPr/>
        </p:nvSpPr>
        <p:spPr>
          <a:xfrm>
            <a:off x="5710238" y="1344614"/>
            <a:ext cx="577850" cy="731837"/>
          </a:xfrm>
          <a:custGeom>
            <a:avLst/>
            <a:gdLst>
              <a:gd name="connsiteX0" fmla="*/ 245268 w 583406"/>
              <a:gd name="connsiteY0" fmla="*/ 502444 h 731044"/>
              <a:gd name="connsiteX1" fmla="*/ 242887 w 583406"/>
              <a:gd name="connsiteY1" fmla="*/ 390525 h 731044"/>
              <a:gd name="connsiteX2" fmla="*/ 238125 w 583406"/>
              <a:gd name="connsiteY2" fmla="*/ 347663 h 731044"/>
              <a:gd name="connsiteX3" fmla="*/ 223837 w 583406"/>
              <a:gd name="connsiteY3" fmla="*/ 285750 h 731044"/>
              <a:gd name="connsiteX4" fmla="*/ 204787 w 583406"/>
              <a:gd name="connsiteY4" fmla="*/ 245269 h 731044"/>
              <a:gd name="connsiteX5" fmla="*/ 180975 w 583406"/>
              <a:gd name="connsiteY5" fmla="*/ 202407 h 731044"/>
              <a:gd name="connsiteX6" fmla="*/ 142875 w 583406"/>
              <a:gd name="connsiteY6" fmla="*/ 161925 h 731044"/>
              <a:gd name="connsiteX7" fmla="*/ 109537 w 583406"/>
              <a:gd name="connsiteY7" fmla="*/ 133350 h 731044"/>
              <a:gd name="connsiteX8" fmla="*/ 71437 w 583406"/>
              <a:gd name="connsiteY8" fmla="*/ 104775 h 731044"/>
              <a:gd name="connsiteX9" fmla="*/ 35718 w 583406"/>
              <a:gd name="connsiteY9" fmla="*/ 83344 h 731044"/>
              <a:gd name="connsiteX10" fmla="*/ 19050 w 583406"/>
              <a:gd name="connsiteY10" fmla="*/ 76200 h 731044"/>
              <a:gd name="connsiteX11" fmla="*/ 7143 w 583406"/>
              <a:gd name="connsiteY11" fmla="*/ 61913 h 731044"/>
              <a:gd name="connsiteX12" fmla="*/ 0 w 583406"/>
              <a:gd name="connsiteY12" fmla="*/ 45244 h 731044"/>
              <a:gd name="connsiteX13" fmla="*/ 7143 w 583406"/>
              <a:gd name="connsiteY13" fmla="*/ 23813 h 731044"/>
              <a:gd name="connsiteX14" fmla="*/ 35718 w 583406"/>
              <a:gd name="connsiteY14" fmla="*/ 9525 h 731044"/>
              <a:gd name="connsiteX15" fmla="*/ 61912 w 583406"/>
              <a:gd name="connsiteY15" fmla="*/ 0 h 731044"/>
              <a:gd name="connsiteX16" fmla="*/ 90487 w 583406"/>
              <a:gd name="connsiteY16" fmla="*/ 0 h 731044"/>
              <a:gd name="connsiteX17" fmla="*/ 128587 w 583406"/>
              <a:gd name="connsiteY17" fmla="*/ 7144 h 731044"/>
              <a:gd name="connsiteX18" fmla="*/ 183356 w 583406"/>
              <a:gd name="connsiteY18" fmla="*/ 23813 h 731044"/>
              <a:gd name="connsiteX19" fmla="*/ 252412 w 583406"/>
              <a:gd name="connsiteY19" fmla="*/ 52388 h 731044"/>
              <a:gd name="connsiteX20" fmla="*/ 345281 w 583406"/>
              <a:gd name="connsiteY20" fmla="*/ 95250 h 731044"/>
              <a:gd name="connsiteX21" fmla="*/ 407193 w 583406"/>
              <a:gd name="connsiteY21" fmla="*/ 128588 h 731044"/>
              <a:gd name="connsiteX22" fmla="*/ 461962 w 583406"/>
              <a:gd name="connsiteY22" fmla="*/ 157163 h 731044"/>
              <a:gd name="connsiteX23" fmla="*/ 516731 w 583406"/>
              <a:gd name="connsiteY23" fmla="*/ 192882 h 731044"/>
              <a:gd name="connsiteX24" fmla="*/ 545306 w 583406"/>
              <a:gd name="connsiteY24" fmla="*/ 216694 h 731044"/>
              <a:gd name="connsiteX25" fmla="*/ 564356 w 583406"/>
              <a:gd name="connsiteY25" fmla="*/ 235744 h 731044"/>
              <a:gd name="connsiteX26" fmla="*/ 573881 w 583406"/>
              <a:gd name="connsiteY26" fmla="*/ 254794 h 731044"/>
              <a:gd name="connsiteX27" fmla="*/ 578643 w 583406"/>
              <a:gd name="connsiteY27" fmla="*/ 278607 h 731044"/>
              <a:gd name="connsiteX28" fmla="*/ 583406 w 583406"/>
              <a:gd name="connsiteY28" fmla="*/ 297657 h 731044"/>
              <a:gd name="connsiteX29" fmla="*/ 578643 w 583406"/>
              <a:gd name="connsiteY29" fmla="*/ 319088 h 731044"/>
              <a:gd name="connsiteX30" fmla="*/ 571500 w 583406"/>
              <a:gd name="connsiteY30" fmla="*/ 350044 h 731044"/>
              <a:gd name="connsiteX31" fmla="*/ 559593 w 583406"/>
              <a:gd name="connsiteY31" fmla="*/ 364332 h 731044"/>
              <a:gd name="connsiteX32" fmla="*/ 531018 w 583406"/>
              <a:gd name="connsiteY32" fmla="*/ 411957 h 731044"/>
              <a:gd name="connsiteX33" fmla="*/ 514350 w 583406"/>
              <a:gd name="connsiteY33" fmla="*/ 454819 h 731044"/>
              <a:gd name="connsiteX34" fmla="*/ 509587 w 583406"/>
              <a:gd name="connsiteY34" fmla="*/ 500063 h 731044"/>
              <a:gd name="connsiteX35" fmla="*/ 511968 w 583406"/>
              <a:gd name="connsiteY35" fmla="*/ 619125 h 731044"/>
              <a:gd name="connsiteX36" fmla="*/ 516731 w 583406"/>
              <a:gd name="connsiteY36" fmla="*/ 681038 h 731044"/>
              <a:gd name="connsiteX37" fmla="*/ 507206 w 583406"/>
              <a:gd name="connsiteY37" fmla="*/ 690563 h 731044"/>
              <a:gd name="connsiteX38" fmla="*/ 254793 w 583406"/>
              <a:gd name="connsiteY38" fmla="*/ 731044 h 731044"/>
              <a:gd name="connsiteX39" fmla="*/ 247650 w 583406"/>
              <a:gd name="connsiteY39" fmla="*/ 723900 h 731044"/>
              <a:gd name="connsiteX40" fmla="*/ 245268 w 583406"/>
              <a:gd name="connsiteY40" fmla="*/ 690563 h 731044"/>
              <a:gd name="connsiteX41" fmla="*/ 245268 w 583406"/>
              <a:gd name="connsiteY41" fmla="*/ 502444 h 731044"/>
              <a:gd name="connsiteX0" fmla="*/ 245268 w 578643"/>
              <a:gd name="connsiteY0" fmla="*/ 502444 h 731044"/>
              <a:gd name="connsiteX1" fmla="*/ 242887 w 578643"/>
              <a:gd name="connsiteY1" fmla="*/ 390525 h 731044"/>
              <a:gd name="connsiteX2" fmla="*/ 238125 w 578643"/>
              <a:gd name="connsiteY2" fmla="*/ 347663 h 731044"/>
              <a:gd name="connsiteX3" fmla="*/ 223837 w 578643"/>
              <a:gd name="connsiteY3" fmla="*/ 285750 h 731044"/>
              <a:gd name="connsiteX4" fmla="*/ 204787 w 578643"/>
              <a:gd name="connsiteY4" fmla="*/ 245269 h 731044"/>
              <a:gd name="connsiteX5" fmla="*/ 180975 w 578643"/>
              <a:gd name="connsiteY5" fmla="*/ 202407 h 731044"/>
              <a:gd name="connsiteX6" fmla="*/ 142875 w 578643"/>
              <a:gd name="connsiteY6" fmla="*/ 161925 h 731044"/>
              <a:gd name="connsiteX7" fmla="*/ 109537 w 578643"/>
              <a:gd name="connsiteY7" fmla="*/ 133350 h 731044"/>
              <a:gd name="connsiteX8" fmla="*/ 71437 w 578643"/>
              <a:gd name="connsiteY8" fmla="*/ 104775 h 731044"/>
              <a:gd name="connsiteX9" fmla="*/ 35718 w 578643"/>
              <a:gd name="connsiteY9" fmla="*/ 83344 h 731044"/>
              <a:gd name="connsiteX10" fmla="*/ 19050 w 578643"/>
              <a:gd name="connsiteY10" fmla="*/ 76200 h 731044"/>
              <a:gd name="connsiteX11" fmla="*/ 7143 w 578643"/>
              <a:gd name="connsiteY11" fmla="*/ 61913 h 731044"/>
              <a:gd name="connsiteX12" fmla="*/ 0 w 578643"/>
              <a:gd name="connsiteY12" fmla="*/ 45244 h 731044"/>
              <a:gd name="connsiteX13" fmla="*/ 7143 w 578643"/>
              <a:gd name="connsiteY13" fmla="*/ 23813 h 731044"/>
              <a:gd name="connsiteX14" fmla="*/ 35718 w 578643"/>
              <a:gd name="connsiteY14" fmla="*/ 9525 h 731044"/>
              <a:gd name="connsiteX15" fmla="*/ 61912 w 578643"/>
              <a:gd name="connsiteY15" fmla="*/ 0 h 731044"/>
              <a:gd name="connsiteX16" fmla="*/ 90487 w 578643"/>
              <a:gd name="connsiteY16" fmla="*/ 0 h 731044"/>
              <a:gd name="connsiteX17" fmla="*/ 128587 w 578643"/>
              <a:gd name="connsiteY17" fmla="*/ 7144 h 731044"/>
              <a:gd name="connsiteX18" fmla="*/ 183356 w 578643"/>
              <a:gd name="connsiteY18" fmla="*/ 23813 h 731044"/>
              <a:gd name="connsiteX19" fmla="*/ 252412 w 578643"/>
              <a:gd name="connsiteY19" fmla="*/ 52388 h 731044"/>
              <a:gd name="connsiteX20" fmla="*/ 345281 w 578643"/>
              <a:gd name="connsiteY20" fmla="*/ 95250 h 731044"/>
              <a:gd name="connsiteX21" fmla="*/ 407193 w 578643"/>
              <a:gd name="connsiteY21" fmla="*/ 128588 h 731044"/>
              <a:gd name="connsiteX22" fmla="*/ 461962 w 578643"/>
              <a:gd name="connsiteY22" fmla="*/ 157163 h 731044"/>
              <a:gd name="connsiteX23" fmla="*/ 516731 w 578643"/>
              <a:gd name="connsiteY23" fmla="*/ 192882 h 731044"/>
              <a:gd name="connsiteX24" fmla="*/ 545306 w 578643"/>
              <a:gd name="connsiteY24" fmla="*/ 216694 h 731044"/>
              <a:gd name="connsiteX25" fmla="*/ 564356 w 578643"/>
              <a:gd name="connsiteY25" fmla="*/ 235744 h 731044"/>
              <a:gd name="connsiteX26" fmla="*/ 573881 w 578643"/>
              <a:gd name="connsiteY26" fmla="*/ 254794 h 731044"/>
              <a:gd name="connsiteX27" fmla="*/ 578643 w 578643"/>
              <a:gd name="connsiteY27" fmla="*/ 278607 h 731044"/>
              <a:gd name="connsiteX28" fmla="*/ 578643 w 578643"/>
              <a:gd name="connsiteY28" fmla="*/ 319088 h 731044"/>
              <a:gd name="connsiteX29" fmla="*/ 571500 w 578643"/>
              <a:gd name="connsiteY29" fmla="*/ 350044 h 731044"/>
              <a:gd name="connsiteX30" fmla="*/ 559593 w 578643"/>
              <a:gd name="connsiteY30" fmla="*/ 364332 h 731044"/>
              <a:gd name="connsiteX31" fmla="*/ 531018 w 578643"/>
              <a:gd name="connsiteY31" fmla="*/ 411957 h 731044"/>
              <a:gd name="connsiteX32" fmla="*/ 514350 w 578643"/>
              <a:gd name="connsiteY32" fmla="*/ 454819 h 731044"/>
              <a:gd name="connsiteX33" fmla="*/ 509587 w 578643"/>
              <a:gd name="connsiteY33" fmla="*/ 500063 h 731044"/>
              <a:gd name="connsiteX34" fmla="*/ 511968 w 578643"/>
              <a:gd name="connsiteY34" fmla="*/ 619125 h 731044"/>
              <a:gd name="connsiteX35" fmla="*/ 516731 w 578643"/>
              <a:gd name="connsiteY35" fmla="*/ 681038 h 731044"/>
              <a:gd name="connsiteX36" fmla="*/ 507206 w 578643"/>
              <a:gd name="connsiteY36" fmla="*/ 690563 h 731044"/>
              <a:gd name="connsiteX37" fmla="*/ 254793 w 578643"/>
              <a:gd name="connsiteY37" fmla="*/ 731044 h 731044"/>
              <a:gd name="connsiteX38" fmla="*/ 247650 w 578643"/>
              <a:gd name="connsiteY38" fmla="*/ 723900 h 731044"/>
              <a:gd name="connsiteX39" fmla="*/ 245268 w 578643"/>
              <a:gd name="connsiteY39" fmla="*/ 690563 h 731044"/>
              <a:gd name="connsiteX40" fmla="*/ 245268 w 578643"/>
              <a:gd name="connsiteY40" fmla="*/ 502444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8643" h="731044">
                <a:moveTo>
                  <a:pt x="245268" y="502444"/>
                </a:moveTo>
                <a:cubicBezTo>
                  <a:pt x="244474" y="465138"/>
                  <a:pt x="243681" y="427831"/>
                  <a:pt x="242887" y="390525"/>
                </a:cubicBezTo>
                <a:lnTo>
                  <a:pt x="238125" y="347663"/>
                </a:lnTo>
                <a:lnTo>
                  <a:pt x="223837" y="285750"/>
                </a:lnTo>
                <a:lnTo>
                  <a:pt x="204787" y="245269"/>
                </a:lnTo>
                <a:lnTo>
                  <a:pt x="180975" y="202407"/>
                </a:lnTo>
                <a:lnTo>
                  <a:pt x="142875" y="161925"/>
                </a:lnTo>
                <a:lnTo>
                  <a:pt x="109537" y="133350"/>
                </a:lnTo>
                <a:lnTo>
                  <a:pt x="71437" y="104775"/>
                </a:lnTo>
                <a:lnTo>
                  <a:pt x="35718" y="83344"/>
                </a:lnTo>
                <a:lnTo>
                  <a:pt x="19050" y="76200"/>
                </a:lnTo>
                <a:lnTo>
                  <a:pt x="7143" y="61913"/>
                </a:lnTo>
                <a:lnTo>
                  <a:pt x="0" y="45244"/>
                </a:lnTo>
                <a:lnTo>
                  <a:pt x="7143" y="23813"/>
                </a:lnTo>
                <a:lnTo>
                  <a:pt x="35718" y="9525"/>
                </a:lnTo>
                <a:lnTo>
                  <a:pt x="61912" y="0"/>
                </a:lnTo>
                <a:lnTo>
                  <a:pt x="90487" y="0"/>
                </a:lnTo>
                <a:lnTo>
                  <a:pt x="128587" y="7144"/>
                </a:lnTo>
                <a:lnTo>
                  <a:pt x="183356" y="23813"/>
                </a:lnTo>
                <a:lnTo>
                  <a:pt x="252412" y="52388"/>
                </a:lnTo>
                <a:lnTo>
                  <a:pt x="345281" y="95250"/>
                </a:lnTo>
                <a:lnTo>
                  <a:pt x="407193" y="128588"/>
                </a:lnTo>
                <a:lnTo>
                  <a:pt x="461962" y="157163"/>
                </a:lnTo>
                <a:lnTo>
                  <a:pt x="516731" y="192882"/>
                </a:lnTo>
                <a:lnTo>
                  <a:pt x="545306" y="216694"/>
                </a:lnTo>
                <a:lnTo>
                  <a:pt x="564356" y="235744"/>
                </a:lnTo>
                <a:lnTo>
                  <a:pt x="573881" y="254794"/>
                </a:lnTo>
                <a:lnTo>
                  <a:pt x="578643" y="278607"/>
                </a:lnTo>
                <a:lnTo>
                  <a:pt x="578643" y="319088"/>
                </a:lnTo>
                <a:lnTo>
                  <a:pt x="571500" y="350044"/>
                </a:lnTo>
                <a:lnTo>
                  <a:pt x="559593" y="364332"/>
                </a:lnTo>
                <a:lnTo>
                  <a:pt x="531018" y="411957"/>
                </a:lnTo>
                <a:lnTo>
                  <a:pt x="514350" y="454819"/>
                </a:lnTo>
                <a:lnTo>
                  <a:pt x="509587" y="500063"/>
                </a:lnTo>
                <a:cubicBezTo>
                  <a:pt x="510381" y="539750"/>
                  <a:pt x="511174" y="579438"/>
                  <a:pt x="511968" y="619125"/>
                </a:cubicBezTo>
                <a:lnTo>
                  <a:pt x="516731" y="681038"/>
                </a:lnTo>
                <a:lnTo>
                  <a:pt x="507206" y="690563"/>
                </a:lnTo>
                <a:lnTo>
                  <a:pt x="254793" y="731044"/>
                </a:lnTo>
                <a:lnTo>
                  <a:pt x="247650" y="723900"/>
                </a:lnTo>
                <a:lnTo>
                  <a:pt x="245268" y="690563"/>
                </a:lnTo>
                <a:lnTo>
                  <a:pt x="245268" y="5024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E995FBD-3E07-40FC-828F-A1E24AE9669F}"/>
              </a:ext>
            </a:extLst>
          </p:cNvPr>
          <p:cNvSpPr/>
          <p:nvPr/>
        </p:nvSpPr>
        <p:spPr>
          <a:xfrm>
            <a:off x="4894263" y="2468563"/>
            <a:ext cx="2220912" cy="666750"/>
          </a:xfrm>
          <a:custGeom>
            <a:avLst/>
            <a:gdLst>
              <a:gd name="connsiteX0" fmla="*/ 773906 w 2221706"/>
              <a:gd name="connsiteY0" fmla="*/ 276225 h 666750"/>
              <a:gd name="connsiteX1" fmla="*/ 1343025 w 2221706"/>
              <a:gd name="connsiteY1" fmla="*/ 152400 h 666750"/>
              <a:gd name="connsiteX2" fmla="*/ 1538287 w 2221706"/>
              <a:gd name="connsiteY2" fmla="*/ 107157 h 666750"/>
              <a:gd name="connsiteX3" fmla="*/ 1593056 w 2221706"/>
              <a:gd name="connsiteY3" fmla="*/ 95250 h 666750"/>
              <a:gd name="connsiteX4" fmla="*/ 1619250 w 2221706"/>
              <a:gd name="connsiteY4" fmla="*/ 88107 h 666750"/>
              <a:gd name="connsiteX5" fmla="*/ 1766887 w 2221706"/>
              <a:gd name="connsiteY5" fmla="*/ 23813 h 666750"/>
              <a:gd name="connsiteX6" fmla="*/ 1812131 w 2221706"/>
              <a:gd name="connsiteY6" fmla="*/ 0 h 666750"/>
              <a:gd name="connsiteX7" fmla="*/ 1824037 w 2221706"/>
              <a:gd name="connsiteY7" fmla="*/ 0 h 666750"/>
              <a:gd name="connsiteX8" fmla="*/ 1866900 w 2221706"/>
              <a:gd name="connsiteY8" fmla="*/ 16669 h 666750"/>
              <a:gd name="connsiteX9" fmla="*/ 2093119 w 2221706"/>
              <a:gd name="connsiteY9" fmla="*/ 114300 h 666750"/>
              <a:gd name="connsiteX10" fmla="*/ 2152650 w 2221706"/>
              <a:gd name="connsiteY10" fmla="*/ 145257 h 666750"/>
              <a:gd name="connsiteX11" fmla="*/ 2181225 w 2221706"/>
              <a:gd name="connsiteY11" fmla="*/ 161925 h 666750"/>
              <a:gd name="connsiteX12" fmla="*/ 2197894 w 2221706"/>
              <a:gd name="connsiteY12" fmla="*/ 180975 h 666750"/>
              <a:gd name="connsiteX13" fmla="*/ 2212181 w 2221706"/>
              <a:gd name="connsiteY13" fmla="*/ 202407 h 666750"/>
              <a:gd name="connsiteX14" fmla="*/ 2219325 w 2221706"/>
              <a:gd name="connsiteY14" fmla="*/ 221457 h 666750"/>
              <a:gd name="connsiteX15" fmla="*/ 2221706 w 2221706"/>
              <a:gd name="connsiteY15" fmla="*/ 247650 h 666750"/>
              <a:gd name="connsiteX16" fmla="*/ 2216944 w 2221706"/>
              <a:gd name="connsiteY16" fmla="*/ 266700 h 666750"/>
              <a:gd name="connsiteX17" fmla="*/ 2200275 w 2221706"/>
              <a:gd name="connsiteY17" fmla="*/ 285750 h 666750"/>
              <a:gd name="connsiteX18" fmla="*/ 2169319 w 2221706"/>
              <a:gd name="connsiteY18" fmla="*/ 304800 h 666750"/>
              <a:gd name="connsiteX19" fmla="*/ 2145506 w 2221706"/>
              <a:gd name="connsiteY19" fmla="*/ 311944 h 666750"/>
              <a:gd name="connsiteX20" fmla="*/ 2119312 w 2221706"/>
              <a:gd name="connsiteY20" fmla="*/ 319088 h 666750"/>
              <a:gd name="connsiteX21" fmla="*/ 1728787 w 2221706"/>
              <a:gd name="connsiteY21" fmla="*/ 269082 h 666750"/>
              <a:gd name="connsiteX22" fmla="*/ 1731169 w 2221706"/>
              <a:gd name="connsiteY22" fmla="*/ 261938 h 666750"/>
              <a:gd name="connsiteX23" fmla="*/ 1731169 w 2221706"/>
              <a:gd name="connsiteY23" fmla="*/ 252413 h 666750"/>
              <a:gd name="connsiteX24" fmla="*/ 1724025 w 2221706"/>
              <a:gd name="connsiteY24" fmla="*/ 242888 h 666750"/>
              <a:gd name="connsiteX25" fmla="*/ 1712119 w 2221706"/>
              <a:gd name="connsiteY25" fmla="*/ 235744 h 666750"/>
              <a:gd name="connsiteX26" fmla="*/ 1695450 w 2221706"/>
              <a:gd name="connsiteY26" fmla="*/ 238125 h 666750"/>
              <a:gd name="connsiteX27" fmla="*/ 1671637 w 2221706"/>
              <a:gd name="connsiteY27" fmla="*/ 242888 h 666750"/>
              <a:gd name="connsiteX28" fmla="*/ 1640681 w 2221706"/>
              <a:gd name="connsiteY28" fmla="*/ 252413 h 666750"/>
              <a:gd name="connsiteX29" fmla="*/ 1531144 w 2221706"/>
              <a:gd name="connsiteY29" fmla="*/ 278607 h 666750"/>
              <a:gd name="connsiteX30" fmla="*/ 1412081 w 2221706"/>
              <a:gd name="connsiteY30" fmla="*/ 304800 h 666750"/>
              <a:gd name="connsiteX31" fmla="*/ 1207294 w 2221706"/>
              <a:gd name="connsiteY31" fmla="*/ 359569 h 666750"/>
              <a:gd name="connsiteX32" fmla="*/ 1078706 w 2221706"/>
              <a:gd name="connsiteY32" fmla="*/ 395288 h 666750"/>
              <a:gd name="connsiteX33" fmla="*/ 900112 w 2221706"/>
              <a:gd name="connsiteY33" fmla="*/ 452438 h 666750"/>
              <a:gd name="connsiteX34" fmla="*/ 704850 w 2221706"/>
              <a:gd name="connsiteY34" fmla="*/ 526257 h 666750"/>
              <a:gd name="connsiteX35" fmla="*/ 576262 w 2221706"/>
              <a:gd name="connsiteY35" fmla="*/ 578644 h 666750"/>
              <a:gd name="connsiteX36" fmla="*/ 564356 w 2221706"/>
              <a:gd name="connsiteY36" fmla="*/ 583407 h 666750"/>
              <a:gd name="connsiteX37" fmla="*/ 531019 w 2221706"/>
              <a:gd name="connsiteY37" fmla="*/ 611982 h 666750"/>
              <a:gd name="connsiteX38" fmla="*/ 495300 w 2221706"/>
              <a:gd name="connsiteY38" fmla="*/ 635794 h 666750"/>
              <a:gd name="connsiteX39" fmla="*/ 447675 w 2221706"/>
              <a:gd name="connsiteY39" fmla="*/ 659607 h 666750"/>
              <a:gd name="connsiteX40" fmla="*/ 419100 w 2221706"/>
              <a:gd name="connsiteY40" fmla="*/ 666750 h 666750"/>
              <a:gd name="connsiteX41" fmla="*/ 404812 w 2221706"/>
              <a:gd name="connsiteY41" fmla="*/ 666750 h 666750"/>
              <a:gd name="connsiteX42" fmla="*/ 357187 w 2221706"/>
              <a:gd name="connsiteY42" fmla="*/ 642938 h 666750"/>
              <a:gd name="connsiteX43" fmla="*/ 280987 w 2221706"/>
              <a:gd name="connsiteY43" fmla="*/ 597694 h 666750"/>
              <a:gd name="connsiteX44" fmla="*/ 330994 w 2221706"/>
              <a:gd name="connsiteY44" fmla="*/ 626269 h 666750"/>
              <a:gd name="connsiteX45" fmla="*/ 252412 w 2221706"/>
              <a:gd name="connsiteY45" fmla="*/ 578644 h 666750"/>
              <a:gd name="connsiteX46" fmla="*/ 207169 w 2221706"/>
              <a:gd name="connsiteY46" fmla="*/ 542925 h 666750"/>
              <a:gd name="connsiteX47" fmla="*/ 138112 w 2221706"/>
              <a:gd name="connsiteY47" fmla="*/ 478632 h 666750"/>
              <a:gd name="connsiteX48" fmla="*/ 71437 w 2221706"/>
              <a:gd name="connsiteY48" fmla="*/ 404813 h 666750"/>
              <a:gd name="connsiteX49" fmla="*/ 30956 w 2221706"/>
              <a:gd name="connsiteY49" fmla="*/ 347663 h 666750"/>
              <a:gd name="connsiteX50" fmla="*/ 9525 w 2221706"/>
              <a:gd name="connsiteY50" fmla="*/ 309563 h 666750"/>
              <a:gd name="connsiteX51" fmla="*/ 0 w 2221706"/>
              <a:gd name="connsiteY51" fmla="*/ 288132 h 666750"/>
              <a:gd name="connsiteX52" fmla="*/ 0 w 2221706"/>
              <a:gd name="connsiteY52" fmla="*/ 276225 h 666750"/>
              <a:gd name="connsiteX53" fmla="*/ 4762 w 2221706"/>
              <a:gd name="connsiteY53" fmla="*/ 261938 h 666750"/>
              <a:gd name="connsiteX54" fmla="*/ 19050 w 2221706"/>
              <a:gd name="connsiteY54" fmla="*/ 257175 h 666750"/>
              <a:gd name="connsiteX55" fmla="*/ 33337 w 2221706"/>
              <a:gd name="connsiteY55" fmla="*/ 259557 h 666750"/>
              <a:gd name="connsiteX56" fmla="*/ 52387 w 2221706"/>
              <a:gd name="connsiteY56" fmla="*/ 266700 h 666750"/>
              <a:gd name="connsiteX57" fmla="*/ 66675 w 2221706"/>
              <a:gd name="connsiteY57" fmla="*/ 280988 h 666750"/>
              <a:gd name="connsiteX58" fmla="*/ 88106 w 2221706"/>
              <a:gd name="connsiteY58" fmla="*/ 304800 h 666750"/>
              <a:gd name="connsiteX59" fmla="*/ 116681 w 2221706"/>
              <a:gd name="connsiteY59" fmla="*/ 328613 h 666750"/>
              <a:gd name="connsiteX60" fmla="*/ 154781 w 2221706"/>
              <a:gd name="connsiteY60" fmla="*/ 354807 h 666750"/>
              <a:gd name="connsiteX61" fmla="*/ 197644 w 2221706"/>
              <a:gd name="connsiteY61" fmla="*/ 371475 h 666750"/>
              <a:gd name="connsiteX62" fmla="*/ 238125 w 2221706"/>
              <a:gd name="connsiteY62" fmla="*/ 381000 h 666750"/>
              <a:gd name="connsiteX63" fmla="*/ 288131 w 2221706"/>
              <a:gd name="connsiteY63" fmla="*/ 383382 h 666750"/>
              <a:gd name="connsiteX64" fmla="*/ 333375 w 2221706"/>
              <a:gd name="connsiteY64" fmla="*/ 378619 h 666750"/>
              <a:gd name="connsiteX65" fmla="*/ 404812 w 2221706"/>
              <a:gd name="connsiteY65" fmla="*/ 361950 h 666750"/>
              <a:gd name="connsiteX66" fmla="*/ 561975 w 2221706"/>
              <a:gd name="connsiteY66" fmla="*/ 328613 h 666750"/>
              <a:gd name="connsiteX67" fmla="*/ 773906 w 2221706"/>
              <a:gd name="connsiteY67" fmla="*/ 276225 h 666750"/>
              <a:gd name="connsiteX0" fmla="*/ 773906 w 2221706"/>
              <a:gd name="connsiteY0" fmla="*/ 276225 h 666750"/>
              <a:gd name="connsiteX1" fmla="*/ 1343025 w 2221706"/>
              <a:gd name="connsiteY1" fmla="*/ 152400 h 666750"/>
              <a:gd name="connsiteX2" fmla="*/ 1538287 w 2221706"/>
              <a:gd name="connsiteY2" fmla="*/ 107157 h 666750"/>
              <a:gd name="connsiteX3" fmla="*/ 1593056 w 2221706"/>
              <a:gd name="connsiteY3" fmla="*/ 95250 h 666750"/>
              <a:gd name="connsiteX4" fmla="*/ 1619250 w 2221706"/>
              <a:gd name="connsiteY4" fmla="*/ 88107 h 666750"/>
              <a:gd name="connsiteX5" fmla="*/ 1766887 w 2221706"/>
              <a:gd name="connsiteY5" fmla="*/ 23813 h 666750"/>
              <a:gd name="connsiteX6" fmla="*/ 1812131 w 2221706"/>
              <a:gd name="connsiteY6" fmla="*/ 0 h 666750"/>
              <a:gd name="connsiteX7" fmla="*/ 1824037 w 2221706"/>
              <a:gd name="connsiteY7" fmla="*/ 0 h 666750"/>
              <a:gd name="connsiteX8" fmla="*/ 1866900 w 2221706"/>
              <a:gd name="connsiteY8" fmla="*/ 16669 h 666750"/>
              <a:gd name="connsiteX9" fmla="*/ 2093119 w 2221706"/>
              <a:gd name="connsiteY9" fmla="*/ 114300 h 666750"/>
              <a:gd name="connsiteX10" fmla="*/ 2152650 w 2221706"/>
              <a:gd name="connsiteY10" fmla="*/ 145257 h 666750"/>
              <a:gd name="connsiteX11" fmla="*/ 2181225 w 2221706"/>
              <a:gd name="connsiteY11" fmla="*/ 161925 h 666750"/>
              <a:gd name="connsiteX12" fmla="*/ 2197894 w 2221706"/>
              <a:gd name="connsiteY12" fmla="*/ 180975 h 666750"/>
              <a:gd name="connsiteX13" fmla="*/ 2212181 w 2221706"/>
              <a:gd name="connsiteY13" fmla="*/ 202407 h 666750"/>
              <a:gd name="connsiteX14" fmla="*/ 2219325 w 2221706"/>
              <a:gd name="connsiteY14" fmla="*/ 221457 h 666750"/>
              <a:gd name="connsiteX15" fmla="*/ 2221706 w 2221706"/>
              <a:gd name="connsiteY15" fmla="*/ 247650 h 666750"/>
              <a:gd name="connsiteX16" fmla="*/ 2216944 w 2221706"/>
              <a:gd name="connsiteY16" fmla="*/ 266700 h 666750"/>
              <a:gd name="connsiteX17" fmla="*/ 2200275 w 2221706"/>
              <a:gd name="connsiteY17" fmla="*/ 285750 h 666750"/>
              <a:gd name="connsiteX18" fmla="*/ 2169319 w 2221706"/>
              <a:gd name="connsiteY18" fmla="*/ 304800 h 666750"/>
              <a:gd name="connsiteX19" fmla="*/ 2145506 w 2221706"/>
              <a:gd name="connsiteY19" fmla="*/ 311944 h 666750"/>
              <a:gd name="connsiteX20" fmla="*/ 2119312 w 2221706"/>
              <a:gd name="connsiteY20" fmla="*/ 319088 h 666750"/>
              <a:gd name="connsiteX21" fmla="*/ 1728787 w 2221706"/>
              <a:gd name="connsiteY21" fmla="*/ 269082 h 666750"/>
              <a:gd name="connsiteX22" fmla="*/ 1731169 w 2221706"/>
              <a:gd name="connsiteY22" fmla="*/ 261938 h 666750"/>
              <a:gd name="connsiteX23" fmla="*/ 1731169 w 2221706"/>
              <a:gd name="connsiteY23" fmla="*/ 252413 h 666750"/>
              <a:gd name="connsiteX24" fmla="*/ 1724025 w 2221706"/>
              <a:gd name="connsiteY24" fmla="*/ 242888 h 666750"/>
              <a:gd name="connsiteX25" fmla="*/ 1712119 w 2221706"/>
              <a:gd name="connsiteY25" fmla="*/ 235744 h 666750"/>
              <a:gd name="connsiteX26" fmla="*/ 1695450 w 2221706"/>
              <a:gd name="connsiteY26" fmla="*/ 238125 h 666750"/>
              <a:gd name="connsiteX27" fmla="*/ 1671637 w 2221706"/>
              <a:gd name="connsiteY27" fmla="*/ 242888 h 666750"/>
              <a:gd name="connsiteX28" fmla="*/ 1640681 w 2221706"/>
              <a:gd name="connsiteY28" fmla="*/ 252413 h 666750"/>
              <a:gd name="connsiteX29" fmla="*/ 1531144 w 2221706"/>
              <a:gd name="connsiteY29" fmla="*/ 278607 h 666750"/>
              <a:gd name="connsiteX30" fmla="*/ 1412081 w 2221706"/>
              <a:gd name="connsiteY30" fmla="*/ 304800 h 666750"/>
              <a:gd name="connsiteX31" fmla="*/ 1207294 w 2221706"/>
              <a:gd name="connsiteY31" fmla="*/ 359569 h 666750"/>
              <a:gd name="connsiteX32" fmla="*/ 1078706 w 2221706"/>
              <a:gd name="connsiteY32" fmla="*/ 395288 h 666750"/>
              <a:gd name="connsiteX33" fmla="*/ 900112 w 2221706"/>
              <a:gd name="connsiteY33" fmla="*/ 452438 h 666750"/>
              <a:gd name="connsiteX34" fmla="*/ 704850 w 2221706"/>
              <a:gd name="connsiteY34" fmla="*/ 526257 h 666750"/>
              <a:gd name="connsiteX35" fmla="*/ 576262 w 2221706"/>
              <a:gd name="connsiteY35" fmla="*/ 578644 h 666750"/>
              <a:gd name="connsiteX36" fmla="*/ 564356 w 2221706"/>
              <a:gd name="connsiteY36" fmla="*/ 583407 h 666750"/>
              <a:gd name="connsiteX37" fmla="*/ 531019 w 2221706"/>
              <a:gd name="connsiteY37" fmla="*/ 611982 h 666750"/>
              <a:gd name="connsiteX38" fmla="*/ 495300 w 2221706"/>
              <a:gd name="connsiteY38" fmla="*/ 635794 h 666750"/>
              <a:gd name="connsiteX39" fmla="*/ 447675 w 2221706"/>
              <a:gd name="connsiteY39" fmla="*/ 659607 h 666750"/>
              <a:gd name="connsiteX40" fmla="*/ 419100 w 2221706"/>
              <a:gd name="connsiteY40" fmla="*/ 666750 h 666750"/>
              <a:gd name="connsiteX41" fmla="*/ 404812 w 2221706"/>
              <a:gd name="connsiteY41" fmla="*/ 666750 h 666750"/>
              <a:gd name="connsiteX42" fmla="*/ 357187 w 2221706"/>
              <a:gd name="connsiteY42" fmla="*/ 642938 h 666750"/>
              <a:gd name="connsiteX43" fmla="*/ 330994 w 2221706"/>
              <a:gd name="connsiteY43" fmla="*/ 626269 h 666750"/>
              <a:gd name="connsiteX44" fmla="*/ 252412 w 2221706"/>
              <a:gd name="connsiteY44" fmla="*/ 578644 h 666750"/>
              <a:gd name="connsiteX45" fmla="*/ 207169 w 2221706"/>
              <a:gd name="connsiteY45" fmla="*/ 542925 h 666750"/>
              <a:gd name="connsiteX46" fmla="*/ 138112 w 2221706"/>
              <a:gd name="connsiteY46" fmla="*/ 478632 h 666750"/>
              <a:gd name="connsiteX47" fmla="*/ 71437 w 2221706"/>
              <a:gd name="connsiteY47" fmla="*/ 404813 h 666750"/>
              <a:gd name="connsiteX48" fmla="*/ 30956 w 2221706"/>
              <a:gd name="connsiteY48" fmla="*/ 347663 h 666750"/>
              <a:gd name="connsiteX49" fmla="*/ 9525 w 2221706"/>
              <a:gd name="connsiteY49" fmla="*/ 309563 h 666750"/>
              <a:gd name="connsiteX50" fmla="*/ 0 w 2221706"/>
              <a:gd name="connsiteY50" fmla="*/ 288132 h 666750"/>
              <a:gd name="connsiteX51" fmla="*/ 0 w 2221706"/>
              <a:gd name="connsiteY51" fmla="*/ 276225 h 666750"/>
              <a:gd name="connsiteX52" fmla="*/ 4762 w 2221706"/>
              <a:gd name="connsiteY52" fmla="*/ 261938 h 666750"/>
              <a:gd name="connsiteX53" fmla="*/ 19050 w 2221706"/>
              <a:gd name="connsiteY53" fmla="*/ 257175 h 666750"/>
              <a:gd name="connsiteX54" fmla="*/ 33337 w 2221706"/>
              <a:gd name="connsiteY54" fmla="*/ 259557 h 666750"/>
              <a:gd name="connsiteX55" fmla="*/ 52387 w 2221706"/>
              <a:gd name="connsiteY55" fmla="*/ 266700 h 666750"/>
              <a:gd name="connsiteX56" fmla="*/ 66675 w 2221706"/>
              <a:gd name="connsiteY56" fmla="*/ 280988 h 666750"/>
              <a:gd name="connsiteX57" fmla="*/ 88106 w 2221706"/>
              <a:gd name="connsiteY57" fmla="*/ 304800 h 666750"/>
              <a:gd name="connsiteX58" fmla="*/ 116681 w 2221706"/>
              <a:gd name="connsiteY58" fmla="*/ 328613 h 666750"/>
              <a:gd name="connsiteX59" fmla="*/ 154781 w 2221706"/>
              <a:gd name="connsiteY59" fmla="*/ 354807 h 666750"/>
              <a:gd name="connsiteX60" fmla="*/ 197644 w 2221706"/>
              <a:gd name="connsiteY60" fmla="*/ 371475 h 666750"/>
              <a:gd name="connsiteX61" fmla="*/ 238125 w 2221706"/>
              <a:gd name="connsiteY61" fmla="*/ 381000 h 666750"/>
              <a:gd name="connsiteX62" fmla="*/ 288131 w 2221706"/>
              <a:gd name="connsiteY62" fmla="*/ 383382 h 666750"/>
              <a:gd name="connsiteX63" fmla="*/ 333375 w 2221706"/>
              <a:gd name="connsiteY63" fmla="*/ 378619 h 666750"/>
              <a:gd name="connsiteX64" fmla="*/ 404812 w 2221706"/>
              <a:gd name="connsiteY64" fmla="*/ 361950 h 666750"/>
              <a:gd name="connsiteX65" fmla="*/ 561975 w 2221706"/>
              <a:gd name="connsiteY65" fmla="*/ 328613 h 666750"/>
              <a:gd name="connsiteX66" fmla="*/ 773906 w 2221706"/>
              <a:gd name="connsiteY66" fmla="*/ 27622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221706" h="666750">
                <a:moveTo>
                  <a:pt x="773906" y="276225"/>
                </a:moveTo>
                <a:lnTo>
                  <a:pt x="1343025" y="152400"/>
                </a:lnTo>
                <a:lnTo>
                  <a:pt x="1538287" y="107157"/>
                </a:lnTo>
                <a:lnTo>
                  <a:pt x="1593056" y="95250"/>
                </a:lnTo>
                <a:lnTo>
                  <a:pt x="1619250" y="88107"/>
                </a:lnTo>
                <a:lnTo>
                  <a:pt x="1766887" y="23813"/>
                </a:lnTo>
                <a:lnTo>
                  <a:pt x="1812131" y="0"/>
                </a:lnTo>
                <a:lnTo>
                  <a:pt x="1824037" y="0"/>
                </a:lnTo>
                <a:lnTo>
                  <a:pt x="1866900" y="16669"/>
                </a:lnTo>
                <a:lnTo>
                  <a:pt x="2093119" y="114300"/>
                </a:lnTo>
                <a:lnTo>
                  <a:pt x="2152650" y="145257"/>
                </a:lnTo>
                <a:lnTo>
                  <a:pt x="2181225" y="161925"/>
                </a:lnTo>
                <a:lnTo>
                  <a:pt x="2197894" y="180975"/>
                </a:lnTo>
                <a:lnTo>
                  <a:pt x="2212181" y="202407"/>
                </a:lnTo>
                <a:lnTo>
                  <a:pt x="2219325" y="221457"/>
                </a:lnTo>
                <a:lnTo>
                  <a:pt x="2221706" y="247650"/>
                </a:lnTo>
                <a:lnTo>
                  <a:pt x="2216944" y="266700"/>
                </a:lnTo>
                <a:lnTo>
                  <a:pt x="2200275" y="285750"/>
                </a:lnTo>
                <a:lnTo>
                  <a:pt x="2169319" y="304800"/>
                </a:lnTo>
                <a:lnTo>
                  <a:pt x="2145506" y="311944"/>
                </a:lnTo>
                <a:lnTo>
                  <a:pt x="2119312" y="319088"/>
                </a:lnTo>
                <a:lnTo>
                  <a:pt x="1728787" y="269082"/>
                </a:lnTo>
                <a:lnTo>
                  <a:pt x="1731169" y="261938"/>
                </a:lnTo>
                <a:lnTo>
                  <a:pt x="1731169" y="252413"/>
                </a:lnTo>
                <a:lnTo>
                  <a:pt x="1724025" y="242888"/>
                </a:lnTo>
                <a:lnTo>
                  <a:pt x="1712119" y="235744"/>
                </a:lnTo>
                <a:lnTo>
                  <a:pt x="1695450" y="238125"/>
                </a:lnTo>
                <a:lnTo>
                  <a:pt x="1671637" y="242888"/>
                </a:lnTo>
                <a:lnTo>
                  <a:pt x="1640681" y="252413"/>
                </a:lnTo>
                <a:lnTo>
                  <a:pt x="1531144" y="278607"/>
                </a:lnTo>
                <a:lnTo>
                  <a:pt x="1412081" y="304800"/>
                </a:lnTo>
                <a:lnTo>
                  <a:pt x="1207294" y="359569"/>
                </a:lnTo>
                <a:lnTo>
                  <a:pt x="1078706" y="395288"/>
                </a:lnTo>
                <a:lnTo>
                  <a:pt x="900112" y="452438"/>
                </a:lnTo>
                <a:lnTo>
                  <a:pt x="704850" y="526257"/>
                </a:lnTo>
                <a:lnTo>
                  <a:pt x="576262" y="578644"/>
                </a:lnTo>
                <a:lnTo>
                  <a:pt x="564356" y="583407"/>
                </a:lnTo>
                <a:lnTo>
                  <a:pt x="531019" y="611982"/>
                </a:lnTo>
                <a:lnTo>
                  <a:pt x="495300" y="635794"/>
                </a:lnTo>
                <a:lnTo>
                  <a:pt x="447675" y="659607"/>
                </a:lnTo>
                <a:lnTo>
                  <a:pt x="419100" y="666750"/>
                </a:lnTo>
                <a:lnTo>
                  <a:pt x="404812" y="666750"/>
                </a:lnTo>
                <a:lnTo>
                  <a:pt x="357187" y="642938"/>
                </a:lnTo>
                <a:cubicBezTo>
                  <a:pt x="344884" y="636191"/>
                  <a:pt x="348456" y="636985"/>
                  <a:pt x="330994" y="626269"/>
                </a:cubicBezTo>
                <a:lnTo>
                  <a:pt x="252412" y="578644"/>
                </a:lnTo>
                <a:lnTo>
                  <a:pt x="207169" y="542925"/>
                </a:lnTo>
                <a:lnTo>
                  <a:pt x="138112" y="478632"/>
                </a:lnTo>
                <a:lnTo>
                  <a:pt x="71437" y="404813"/>
                </a:lnTo>
                <a:lnTo>
                  <a:pt x="30956" y="347663"/>
                </a:lnTo>
                <a:lnTo>
                  <a:pt x="9525" y="309563"/>
                </a:lnTo>
                <a:lnTo>
                  <a:pt x="0" y="288132"/>
                </a:lnTo>
                <a:lnTo>
                  <a:pt x="0" y="276225"/>
                </a:lnTo>
                <a:lnTo>
                  <a:pt x="4762" y="261938"/>
                </a:lnTo>
                <a:lnTo>
                  <a:pt x="19050" y="257175"/>
                </a:lnTo>
                <a:lnTo>
                  <a:pt x="33337" y="259557"/>
                </a:lnTo>
                <a:lnTo>
                  <a:pt x="52387" y="266700"/>
                </a:lnTo>
                <a:lnTo>
                  <a:pt x="66675" y="280988"/>
                </a:lnTo>
                <a:lnTo>
                  <a:pt x="88106" y="304800"/>
                </a:lnTo>
                <a:lnTo>
                  <a:pt x="116681" y="328613"/>
                </a:lnTo>
                <a:lnTo>
                  <a:pt x="154781" y="354807"/>
                </a:lnTo>
                <a:lnTo>
                  <a:pt x="197644" y="371475"/>
                </a:lnTo>
                <a:lnTo>
                  <a:pt x="238125" y="381000"/>
                </a:lnTo>
                <a:lnTo>
                  <a:pt x="288131" y="383382"/>
                </a:lnTo>
                <a:lnTo>
                  <a:pt x="333375" y="378619"/>
                </a:lnTo>
                <a:lnTo>
                  <a:pt x="404812" y="361950"/>
                </a:lnTo>
                <a:lnTo>
                  <a:pt x="561975" y="328613"/>
                </a:lnTo>
                <a:cubicBezTo>
                  <a:pt x="633371" y="311767"/>
                  <a:pt x="702931" y="278607"/>
                  <a:pt x="773906" y="2762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E21D225-F8F1-4292-B75F-E2CA97E861D5}"/>
              </a:ext>
            </a:extLst>
          </p:cNvPr>
          <p:cNvSpPr/>
          <p:nvPr/>
        </p:nvSpPr>
        <p:spPr>
          <a:xfrm rot="19800000">
            <a:off x="4727576" y="1289051"/>
            <a:ext cx="3236913" cy="1920875"/>
          </a:xfrm>
          <a:custGeom>
            <a:avLst/>
            <a:gdLst>
              <a:gd name="connsiteX0" fmla="*/ 1164594 w 3237631"/>
              <a:gd name="connsiteY0" fmla="*/ 509324 h 1921134"/>
              <a:gd name="connsiteX1" fmla="*/ 1337347 w 3237631"/>
              <a:gd name="connsiteY1" fmla="*/ 574851 h 1921134"/>
              <a:gd name="connsiteX2" fmla="*/ 1682853 w 3237631"/>
              <a:gd name="connsiteY2" fmla="*/ 705905 h 1921134"/>
              <a:gd name="connsiteX3" fmla="*/ 1965811 w 3237631"/>
              <a:gd name="connsiteY3" fmla="*/ 833981 h 1921134"/>
              <a:gd name="connsiteX4" fmla="*/ 2308339 w 3237631"/>
              <a:gd name="connsiteY4" fmla="*/ 982906 h 1921134"/>
              <a:gd name="connsiteX5" fmla="*/ 2635974 w 3237631"/>
              <a:gd name="connsiteY5" fmla="*/ 1128852 h 1921134"/>
              <a:gd name="connsiteX6" fmla="*/ 2695544 w 3237631"/>
              <a:gd name="connsiteY6" fmla="*/ 1155659 h 1921134"/>
              <a:gd name="connsiteX7" fmla="*/ 2755114 w 3237631"/>
              <a:gd name="connsiteY7" fmla="*/ 1182466 h 1921134"/>
              <a:gd name="connsiteX8" fmla="*/ 2799791 w 3237631"/>
              <a:gd name="connsiteY8" fmla="*/ 1197358 h 1921134"/>
              <a:gd name="connsiteX9" fmla="*/ 2871275 w 3237631"/>
              <a:gd name="connsiteY9" fmla="*/ 1218208 h 1921134"/>
              <a:gd name="connsiteX10" fmla="*/ 2954673 w 3237631"/>
              <a:gd name="connsiteY10" fmla="*/ 1239057 h 1921134"/>
              <a:gd name="connsiteX11" fmla="*/ 3002329 w 3237631"/>
              <a:gd name="connsiteY11" fmla="*/ 1247993 h 1921134"/>
              <a:gd name="connsiteX12" fmla="*/ 3044028 w 3237631"/>
              <a:gd name="connsiteY12" fmla="*/ 1250971 h 1921134"/>
              <a:gd name="connsiteX13" fmla="*/ 3061899 w 3237631"/>
              <a:gd name="connsiteY13" fmla="*/ 1250971 h 1921134"/>
              <a:gd name="connsiteX14" fmla="*/ 3070835 w 3237631"/>
              <a:gd name="connsiteY14" fmla="*/ 1259907 h 1921134"/>
              <a:gd name="connsiteX15" fmla="*/ 3085727 w 3237631"/>
              <a:gd name="connsiteY15" fmla="*/ 1289692 h 1921134"/>
              <a:gd name="connsiteX16" fmla="*/ 3121469 w 3237631"/>
              <a:gd name="connsiteY16" fmla="*/ 1370111 h 1921134"/>
              <a:gd name="connsiteX17" fmla="*/ 3148276 w 3237631"/>
              <a:gd name="connsiteY17" fmla="*/ 1438617 h 1921134"/>
              <a:gd name="connsiteX18" fmla="*/ 3169125 w 3237631"/>
              <a:gd name="connsiteY18" fmla="*/ 1501165 h 1921134"/>
              <a:gd name="connsiteX19" fmla="*/ 3195932 w 3237631"/>
              <a:gd name="connsiteY19" fmla="*/ 1611370 h 1921134"/>
              <a:gd name="connsiteX20" fmla="*/ 3207846 w 3237631"/>
              <a:gd name="connsiteY20" fmla="*/ 1673918 h 1921134"/>
              <a:gd name="connsiteX21" fmla="*/ 3222739 w 3237631"/>
              <a:gd name="connsiteY21" fmla="*/ 1748381 h 1921134"/>
              <a:gd name="connsiteX22" fmla="*/ 3228696 w 3237631"/>
              <a:gd name="connsiteY22" fmla="*/ 1801994 h 1921134"/>
              <a:gd name="connsiteX23" fmla="*/ 3237631 w 3237631"/>
              <a:gd name="connsiteY23" fmla="*/ 1852628 h 1921134"/>
              <a:gd name="connsiteX24" fmla="*/ 3237631 w 3237631"/>
              <a:gd name="connsiteY24" fmla="*/ 1894327 h 1921134"/>
              <a:gd name="connsiteX25" fmla="*/ 3225717 w 3237631"/>
              <a:gd name="connsiteY25" fmla="*/ 1906241 h 1921134"/>
              <a:gd name="connsiteX26" fmla="*/ 3210825 w 3237631"/>
              <a:gd name="connsiteY26" fmla="*/ 1918155 h 1921134"/>
              <a:gd name="connsiteX27" fmla="*/ 3195932 w 3237631"/>
              <a:gd name="connsiteY27" fmla="*/ 1921134 h 1921134"/>
              <a:gd name="connsiteX28" fmla="*/ 3169125 w 3237631"/>
              <a:gd name="connsiteY28" fmla="*/ 1921134 h 1921134"/>
              <a:gd name="connsiteX29" fmla="*/ 3136362 w 3237631"/>
              <a:gd name="connsiteY29" fmla="*/ 1909220 h 1921134"/>
              <a:gd name="connsiteX30" fmla="*/ 2877232 w 3237631"/>
              <a:gd name="connsiteY30" fmla="*/ 1501165 h 1921134"/>
              <a:gd name="connsiteX31" fmla="*/ 2883189 w 3237631"/>
              <a:gd name="connsiteY31" fmla="*/ 1492230 h 1921134"/>
              <a:gd name="connsiteX32" fmla="*/ 2886168 w 3237631"/>
              <a:gd name="connsiteY32" fmla="*/ 1477337 h 1921134"/>
              <a:gd name="connsiteX33" fmla="*/ 2886168 w 3237631"/>
              <a:gd name="connsiteY33" fmla="*/ 1465423 h 1921134"/>
              <a:gd name="connsiteX34" fmla="*/ 2871275 w 3237631"/>
              <a:gd name="connsiteY34" fmla="*/ 1447552 h 1921134"/>
              <a:gd name="connsiteX35" fmla="*/ 2826598 w 3237631"/>
              <a:gd name="connsiteY35" fmla="*/ 1426703 h 1921134"/>
              <a:gd name="connsiteX36" fmla="*/ 2594275 w 3237631"/>
              <a:gd name="connsiteY36" fmla="*/ 1310541 h 1921134"/>
              <a:gd name="connsiteX37" fmla="*/ 2275575 w 3237631"/>
              <a:gd name="connsiteY37" fmla="*/ 1158637 h 1921134"/>
              <a:gd name="connsiteX38" fmla="*/ 2037295 w 3237631"/>
              <a:gd name="connsiteY38" fmla="*/ 1048433 h 1921134"/>
              <a:gd name="connsiteX39" fmla="*/ 1599455 w 3237631"/>
              <a:gd name="connsiteY39" fmla="*/ 848873 h 1921134"/>
              <a:gd name="connsiteX40" fmla="*/ 1221185 w 3237631"/>
              <a:gd name="connsiteY40" fmla="*/ 691013 h 1921134"/>
              <a:gd name="connsiteX41" fmla="*/ 848873 w 3237631"/>
              <a:gd name="connsiteY41" fmla="*/ 542088 h 1921134"/>
              <a:gd name="connsiteX42" fmla="*/ 714840 w 3237631"/>
              <a:gd name="connsiteY42" fmla="*/ 485496 h 1921134"/>
              <a:gd name="connsiteX43" fmla="*/ 640378 w 3237631"/>
              <a:gd name="connsiteY43" fmla="*/ 464647 h 1921134"/>
              <a:gd name="connsiteX44" fmla="*/ 458689 w 3237631"/>
              <a:gd name="connsiteY44" fmla="*/ 408055 h 1921134"/>
              <a:gd name="connsiteX45" fmla="*/ 336570 w 3237631"/>
              <a:gd name="connsiteY45" fmla="*/ 375292 h 1921134"/>
              <a:gd name="connsiteX46" fmla="*/ 265086 w 3237631"/>
              <a:gd name="connsiteY46" fmla="*/ 354442 h 1921134"/>
              <a:gd name="connsiteX47" fmla="*/ 208495 w 3237631"/>
              <a:gd name="connsiteY47" fmla="*/ 324657 h 1921134"/>
              <a:gd name="connsiteX48" fmla="*/ 110204 w 3237631"/>
              <a:gd name="connsiteY48" fmla="*/ 253173 h 1921134"/>
              <a:gd name="connsiteX49" fmla="*/ 44677 w 3237631"/>
              <a:gd name="connsiteY49" fmla="*/ 190624 h 1921134"/>
              <a:gd name="connsiteX50" fmla="*/ 5957 w 3237631"/>
              <a:gd name="connsiteY50" fmla="*/ 151904 h 1921134"/>
              <a:gd name="connsiteX51" fmla="*/ 0 w 3237631"/>
              <a:gd name="connsiteY51" fmla="*/ 137011 h 1921134"/>
              <a:gd name="connsiteX52" fmla="*/ 62548 w 3237631"/>
              <a:gd name="connsiteY52" fmla="*/ 0 h 1921134"/>
              <a:gd name="connsiteX53" fmla="*/ 128075 w 3237631"/>
              <a:gd name="connsiteY53" fmla="*/ 47656 h 1921134"/>
              <a:gd name="connsiteX54" fmla="*/ 220409 w 3237631"/>
              <a:gd name="connsiteY54" fmla="*/ 98291 h 1921134"/>
              <a:gd name="connsiteX55" fmla="*/ 467625 w 3237631"/>
              <a:gd name="connsiteY55" fmla="*/ 223388 h 1921134"/>
              <a:gd name="connsiteX56" fmla="*/ 655270 w 3237631"/>
              <a:gd name="connsiteY56" fmla="*/ 306786 h 1921134"/>
              <a:gd name="connsiteX57" fmla="*/ 831002 w 3237631"/>
              <a:gd name="connsiteY57" fmla="*/ 381249 h 1921134"/>
              <a:gd name="connsiteX58" fmla="*/ 1164594 w 3237631"/>
              <a:gd name="connsiteY58" fmla="*/ 509324 h 19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237631" h="1921134">
                <a:moveTo>
                  <a:pt x="1164594" y="509324"/>
                </a:moveTo>
                <a:lnTo>
                  <a:pt x="1337347" y="574851"/>
                </a:lnTo>
                <a:lnTo>
                  <a:pt x="1682853" y="705905"/>
                </a:lnTo>
                <a:lnTo>
                  <a:pt x="1965811" y="833981"/>
                </a:lnTo>
                <a:lnTo>
                  <a:pt x="2308339" y="982906"/>
                </a:lnTo>
                <a:lnTo>
                  <a:pt x="2635974" y="1128852"/>
                </a:lnTo>
                <a:lnTo>
                  <a:pt x="2695544" y="1155659"/>
                </a:lnTo>
                <a:lnTo>
                  <a:pt x="2755114" y="1182466"/>
                </a:lnTo>
                <a:lnTo>
                  <a:pt x="2799791" y="1197358"/>
                </a:lnTo>
                <a:lnTo>
                  <a:pt x="2871275" y="1218208"/>
                </a:lnTo>
                <a:lnTo>
                  <a:pt x="2954673" y="1239057"/>
                </a:lnTo>
                <a:lnTo>
                  <a:pt x="3002329" y="1247993"/>
                </a:lnTo>
                <a:lnTo>
                  <a:pt x="3044028" y="1250971"/>
                </a:lnTo>
                <a:lnTo>
                  <a:pt x="3061899" y="1250971"/>
                </a:lnTo>
                <a:lnTo>
                  <a:pt x="3070835" y="1259907"/>
                </a:lnTo>
                <a:lnTo>
                  <a:pt x="3085727" y="1289692"/>
                </a:lnTo>
                <a:lnTo>
                  <a:pt x="3121469" y="1370111"/>
                </a:lnTo>
                <a:lnTo>
                  <a:pt x="3148276" y="1438617"/>
                </a:lnTo>
                <a:lnTo>
                  <a:pt x="3169125" y="1501165"/>
                </a:lnTo>
                <a:lnTo>
                  <a:pt x="3195932" y="1611370"/>
                </a:lnTo>
                <a:lnTo>
                  <a:pt x="3207846" y="1673918"/>
                </a:lnTo>
                <a:lnTo>
                  <a:pt x="3222739" y="1748381"/>
                </a:lnTo>
                <a:lnTo>
                  <a:pt x="3228696" y="1801994"/>
                </a:lnTo>
                <a:lnTo>
                  <a:pt x="3237631" y="1852628"/>
                </a:lnTo>
                <a:lnTo>
                  <a:pt x="3237631" y="1894327"/>
                </a:lnTo>
                <a:lnTo>
                  <a:pt x="3225717" y="1906241"/>
                </a:lnTo>
                <a:lnTo>
                  <a:pt x="3210825" y="1918155"/>
                </a:lnTo>
                <a:lnTo>
                  <a:pt x="3195932" y="1921134"/>
                </a:lnTo>
                <a:lnTo>
                  <a:pt x="3169125" y="1921134"/>
                </a:lnTo>
                <a:lnTo>
                  <a:pt x="3136362" y="1909220"/>
                </a:lnTo>
                <a:lnTo>
                  <a:pt x="2877232" y="1501165"/>
                </a:lnTo>
                <a:lnTo>
                  <a:pt x="2883189" y="1492230"/>
                </a:lnTo>
                <a:lnTo>
                  <a:pt x="2886168" y="1477337"/>
                </a:lnTo>
                <a:lnTo>
                  <a:pt x="2886168" y="1465423"/>
                </a:lnTo>
                <a:lnTo>
                  <a:pt x="2871275" y="1447552"/>
                </a:lnTo>
                <a:lnTo>
                  <a:pt x="2826598" y="1426703"/>
                </a:lnTo>
                <a:lnTo>
                  <a:pt x="2594275" y="1310541"/>
                </a:lnTo>
                <a:lnTo>
                  <a:pt x="2275575" y="1158637"/>
                </a:lnTo>
                <a:lnTo>
                  <a:pt x="2037295" y="1048433"/>
                </a:lnTo>
                <a:lnTo>
                  <a:pt x="1599455" y="848873"/>
                </a:lnTo>
                <a:lnTo>
                  <a:pt x="1221185" y="691013"/>
                </a:lnTo>
                <a:lnTo>
                  <a:pt x="848873" y="542088"/>
                </a:lnTo>
                <a:lnTo>
                  <a:pt x="714840" y="485496"/>
                </a:lnTo>
                <a:lnTo>
                  <a:pt x="640378" y="464647"/>
                </a:lnTo>
                <a:lnTo>
                  <a:pt x="458689" y="408055"/>
                </a:lnTo>
                <a:lnTo>
                  <a:pt x="336570" y="375292"/>
                </a:lnTo>
                <a:lnTo>
                  <a:pt x="265086" y="354442"/>
                </a:lnTo>
                <a:lnTo>
                  <a:pt x="208495" y="324657"/>
                </a:lnTo>
                <a:lnTo>
                  <a:pt x="110204" y="253173"/>
                </a:lnTo>
                <a:lnTo>
                  <a:pt x="44677" y="190624"/>
                </a:lnTo>
                <a:lnTo>
                  <a:pt x="5957" y="151904"/>
                </a:lnTo>
                <a:lnTo>
                  <a:pt x="0" y="137011"/>
                </a:lnTo>
                <a:lnTo>
                  <a:pt x="62548" y="0"/>
                </a:lnTo>
                <a:lnTo>
                  <a:pt x="128075" y="47656"/>
                </a:lnTo>
                <a:lnTo>
                  <a:pt x="220409" y="98291"/>
                </a:lnTo>
                <a:lnTo>
                  <a:pt x="467625" y="223388"/>
                </a:lnTo>
                <a:lnTo>
                  <a:pt x="655270" y="306786"/>
                </a:lnTo>
                <a:lnTo>
                  <a:pt x="831002" y="381249"/>
                </a:lnTo>
                <a:lnTo>
                  <a:pt x="1164594" y="5093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5BAB1BD-143D-49B3-91AB-4B85F4ECAB64}"/>
              </a:ext>
            </a:extLst>
          </p:cNvPr>
          <p:cNvSpPr/>
          <p:nvPr/>
        </p:nvSpPr>
        <p:spPr>
          <a:xfrm>
            <a:off x="7258051" y="2071688"/>
            <a:ext cx="893763" cy="590550"/>
          </a:xfrm>
          <a:custGeom>
            <a:avLst/>
            <a:gdLst>
              <a:gd name="connsiteX0" fmla="*/ 269081 w 892969"/>
              <a:gd name="connsiteY0" fmla="*/ 285750 h 590550"/>
              <a:gd name="connsiteX1" fmla="*/ 323850 w 892969"/>
              <a:gd name="connsiteY1" fmla="*/ 226218 h 590550"/>
              <a:gd name="connsiteX2" fmla="*/ 364331 w 892969"/>
              <a:gd name="connsiteY2" fmla="*/ 176212 h 590550"/>
              <a:gd name="connsiteX3" fmla="*/ 400050 w 892969"/>
              <a:gd name="connsiteY3" fmla="*/ 128587 h 590550"/>
              <a:gd name="connsiteX4" fmla="*/ 431006 w 892969"/>
              <a:gd name="connsiteY4" fmla="*/ 73818 h 590550"/>
              <a:gd name="connsiteX5" fmla="*/ 450056 w 892969"/>
              <a:gd name="connsiteY5" fmla="*/ 26193 h 590550"/>
              <a:gd name="connsiteX6" fmla="*/ 452438 w 892969"/>
              <a:gd name="connsiteY6" fmla="*/ 0 h 590550"/>
              <a:gd name="connsiteX7" fmla="*/ 892969 w 892969"/>
              <a:gd name="connsiteY7" fmla="*/ 235743 h 590550"/>
              <a:gd name="connsiteX8" fmla="*/ 859631 w 892969"/>
              <a:gd name="connsiteY8" fmla="*/ 240506 h 590550"/>
              <a:gd name="connsiteX9" fmla="*/ 828675 w 892969"/>
              <a:gd name="connsiteY9" fmla="*/ 240506 h 590550"/>
              <a:gd name="connsiteX10" fmla="*/ 802481 w 892969"/>
              <a:gd name="connsiteY10" fmla="*/ 238125 h 590550"/>
              <a:gd name="connsiteX11" fmla="*/ 764381 w 892969"/>
              <a:gd name="connsiteY11" fmla="*/ 245268 h 590550"/>
              <a:gd name="connsiteX12" fmla="*/ 719138 w 892969"/>
              <a:gd name="connsiteY12" fmla="*/ 257175 h 590550"/>
              <a:gd name="connsiteX13" fmla="*/ 642938 w 892969"/>
              <a:gd name="connsiteY13" fmla="*/ 283368 h 590550"/>
              <a:gd name="connsiteX14" fmla="*/ 526256 w 892969"/>
              <a:gd name="connsiteY14" fmla="*/ 335756 h 590550"/>
              <a:gd name="connsiteX15" fmla="*/ 316706 w 892969"/>
              <a:gd name="connsiteY15" fmla="*/ 440531 h 590550"/>
              <a:gd name="connsiteX16" fmla="*/ 164306 w 892969"/>
              <a:gd name="connsiteY16" fmla="*/ 523875 h 590550"/>
              <a:gd name="connsiteX17" fmla="*/ 100013 w 892969"/>
              <a:gd name="connsiteY17" fmla="*/ 561975 h 590550"/>
              <a:gd name="connsiteX18" fmla="*/ 71438 w 892969"/>
              <a:gd name="connsiteY18" fmla="*/ 578643 h 590550"/>
              <a:gd name="connsiteX19" fmla="*/ 50006 w 892969"/>
              <a:gd name="connsiteY19" fmla="*/ 583406 h 590550"/>
              <a:gd name="connsiteX20" fmla="*/ 26194 w 892969"/>
              <a:gd name="connsiteY20" fmla="*/ 588168 h 590550"/>
              <a:gd name="connsiteX21" fmla="*/ 11906 w 892969"/>
              <a:gd name="connsiteY21" fmla="*/ 590550 h 590550"/>
              <a:gd name="connsiteX22" fmla="*/ 4763 w 892969"/>
              <a:gd name="connsiteY22" fmla="*/ 585787 h 590550"/>
              <a:gd name="connsiteX23" fmla="*/ 0 w 892969"/>
              <a:gd name="connsiteY23" fmla="*/ 573881 h 590550"/>
              <a:gd name="connsiteX24" fmla="*/ 4763 w 892969"/>
              <a:gd name="connsiteY24" fmla="*/ 550068 h 590550"/>
              <a:gd name="connsiteX25" fmla="*/ 19050 w 892969"/>
              <a:gd name="connsiteY25" fmla="*/ 526256 h 590550"/>
              <a:gd name="connsiteX26" fmla="*/ 80963 w 892969"/>
              <a:gd name="connsiteY26" fmla="*/ 471487 h 590550"/>
              <a:gd name="connsiteX27" fmla="*/ 164306 w 892969"/>
              <a:gd name="connsiteY27" fmla="*/ 395287 h 590550"/>
              <a:gd name="connsiteX28" fmla="*/ 269081 w 892969"/>
              <a:gd name="connsiteY28" fmla="*/ 2857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92969" h="590550">
                <a:moveTo>
                  <a:pt x="269081" y="285750"/>
                </a:moveTo>
                <a:lnTo>
                  <a:pt x="323850" y="226218"/>
                </a:lnTo>
                <a:lnTo>
                  <a:pt x="364331" y="176212"/>
                </a:lnTo>
                <a:lnTo>
                  <a:pt x="400050" y="128587"/>
                </a:lnTo>
                <a:lnTo>
                  <a:pt x="431006" y="73818"/>
                </a:lnTo>
                <a:cubicBezTo>
                  <a:pt x="450701" y="29505"/>
                  <a:pt x="450056" y="46591"/>
                  <a:pt x="450056" y="26193"/>
                </a:cubicBezTo>
                <a:lnTo>
                  <a:pt x="452438" y="0"/>
                </a:lnTo>
                <a:lnTo>
                  <a:pt x="892969" y="235743"/>
                </a:lnTo>
                <a:lnTo>
                  <a:pt x="859631" y="240506"/>
                </a:lnTo>
                <a:lnTo>
                  <a:pt x="828675" y="240506"/>
                </a:lnTo>
                <a:lnTo>
                  <a:pt x="802481" y="238125"/>
                </a:lnTo>
                <a:lnTo>
                  <a:pt x="764381" y="245268"/>
                </a:lnTo>
                <a:lnTo>
                  <a:pt x="719138" y="257175"/>
                </a:lnTo>
                <a:lnTo>
                  <a:pt x="642938" y="283368"/>
                </a:lnTo>
                <a:lnTo>
                  <a:pt x="526256" y="335756"/>
                </a:lnTo>
                <a:lnTo>
                  <a:pt x="316706" y="440531"/>
                </a:lnTo>
                <a:lnTo>
                  <a:pt x="164306" y="523875"/>
                </a:lnTo>
                <a:lnTo>
                  <a:pt x="100013" y="561975"/>
                </a:lnTo>
                <a:lnTo>
                  <a:pt x="71438" y="578643"/>
                </a:lnTo>
                <a:lnTo>
                  <a:pt x="50006" y="583406"/>
                </a:lnTo>
                <a:lnTo>
                  <a:pt x="26194" y="588168"/>
                </a:lnTo>
                <a:lnTo>
                  <a:pt x="11906" y="590550"/>
                </a:lnTo>
                <a:lnTo>
                  <a:pt x="4763" y="585787"/>
                </a:lnTo>
                <a:lnTo>
                  <a:pt x="0" y="573881"/>
                </a:lnTo>
                <a:lnTo>
                  <a:pt x="4763" y="550068"/>
                </a:lnTo>
                <a:lnTo>
                  <a:pt x="19050" y="526256"/>
                </a:lnTo>
                <a:lnTo>
                  <a:pt x="80963" y="471487"/>
                </a:lnTo>
                <a:lnTo>
                  <a:pt x="164306" y="395287"/>
                </a:lnTo>
                <a:lnTo>
                  <a:pt x="269081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2CE8534-DD3E-4F75-9DC5-EFBDFD647361}"/>
              </a:ext>
            </a:extLst>
          </p:cNvPr>
          <p:cNvSpPr/>
          <p:nvPr/>
        </p:nvSpPr>
        <p:spPr>
          <a:xfrm>
            <a:off x="5957888" y="2722564"/>
            <a:ext cx="1084262" cy="744537"/>
          </a:xfrm>
          <a:custGeom>
            <a:avLst/>
            <a:gdLst>
              <a:gd name="connsiteX0" fmla="*/ 435768 w 1083843"/>
              <a:gd name="connsiteY0" fmla="*/ 504825 h 745331"/>
              <a:gd name="connsiteX1" fmla="*/ 683418 w 1083843"/>
              <a:gd name="connsiteY1" fmla="*/ 328612 h 745331"/>
              <a:gd name="connsiteX2" fmla="*/ 912018 w 1083843"/>
              <a:gd name="connsiteY2" fmla="*/ 159544 h 745331"/>
              <a:gd name="connsiteX3" fmla="*/ 1021556 w 1083843"/>
              <a:gd name="connsiteY3" fmla="*/ 83344 h 745331"/>
              <a:gd name="connsiteX4" fmla="*/ 1064418 w 1083843"/>
              <a:gd name="connsiteY4" fmla="*/ 59531 h 745331"/>
              <a:gd name="connsiteX5" fmla="*/ 664368 w 1083843"/>
              <a:gd name="connsiteY5" fmla="*/ 0 h 745331"/>
              <a:gd name="connsiteX6" fmla="*/ 669131 w 1083843"/>
              <a:gd name="connsiteY6" fmla="*/ 0 h 745331"/>
              <a:gd name="connsiteX7" fmla="*/ 664368 w 1083843"/>
              <a:gd name="connsiteY7" fmla="*/ 23812 h 745331"/>
              <a:gd name="connsiteX8" fmla="*/ 652462 w 1083843"/>
              <a:gd name="connsiteY8" fmla="*/ 50006 h 745331"/>
              <a:gd name="connsiteX9" fmla="*/ 623887 w 1083843"/>
              <a:gd name="connsiteY9" fmla="*/ 88106 h 745331"/>
              <a:gd name="connsiteX10" fmla="*/ 528637 w 1083843"/>
              <a:gd name="connsiteY10" fmla="*/ 185737 h 745331"/>
              <a:gd name="connsiteX11" fmla="*/ 307181 w 1083843"/>
              <a:gd name="connsiteY11" fmla="*/ 414337 h 745331"/>
              <a:gd name="connsiteX12" fmla="*/ 97631 w 1083843"/>
              <a:gd name="connsiteY12" fmla="*/ 597694 h 745331"/>
              <a:gd name="connsiteX13" fmla="*/ 16668 w 1083843"/>
              <a:gd name="connsiteY13" fmla="*/ 659606 h 745331"/>
              <a:gd name="connsiteX14" fmla="*/ 0 w 1083843"/>
              <a:gd name="connsiteY14" fmla="*/ 683419 h 745331"/>
              <a:gd name="connsiteX15" fmla="*/ 0 w 1083843"/>
              <a:gd name="connsiteY15" fmla="*/ 714375 h 745331"/>
              <a:gd name="connsiteX16" fmla="*/ 23812 w 1083843"/>
              <a:gd name="connsiteY16" fmla="*/ 740569 h 745331"/>
              <a:gd name="connsiteX17" fmla="*/ 35718 w 1083843"/>
              <a:gd name="connsiteY17" fmla="*/ 745331 h 745331"/>
              <a:gd name="connsiteX18" fmla="*/ 80962 w 1083843"/>
              <a:gd name="connsiteY18" fmla="*/ 733425 h 745331"/>
              <a:gd name="connsiteX19" fmla="*/ 107156 w 1083843"/>
              <a:gd name="connsiteY19" fmla="*/ 719137 h 745331"/>
              <a:gd name="connsiteX20" fmla="*/ 211931 w 1083843"/>
              <a:gd name="connsiteY20" fmla="*/ 652462 h 745331"/>
              <a:gd name="connsiteX21" fmla="*/ 435768 w 1083843"/>
              <a:gd name="connsiteY21" fmla="*/ 504825 h 7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843" h="745331">
                <a:moveTo>
                  <a:pt x="435768" y="504825"/>
                </a:moveTo>
                <a:lnTo>
                  <a:pt x="683418" y="328612"/>
                </a:lnTo>
                <a:lnTo>
                  <a:pt x="912018" y="159544"/>
                </a:lnTo>
                <a:lnTo>
                  <a:pt x="1021556" y="83344"/>
                </a:lnTo>
                <a:cubicBezTo>
                  <a:pt x="1067503" y="59161"/>
                  <a:pt x="1083843" y="59531"/>
                  <a:pt x="1064418" y="59531"/>
                </a:cubicBezTo>
                <a:lnTo>
                  <a:pt x="664368" y="0"/>
                </a:lnTo>
                <a:lnTo>
                  <a:pt x="669131" y="0"/>
                </a:lnTo>
                <a:lnTo>
                  <a:pt x="664368" y="23812"/>
                </a:lnTo>
                <a:lnTo>
                  <a:pt x="652462" y="50006"/>
                </a:lnTo>
                <a:lnTo>
                  <a:pt x="623887" y="88106"/>
                </a:lnTo>
                <a:lnTo>
                  <a:pt x="528637" y="185737"/>
                </a:lnTo>
                <a:lnTo>
                  <a:pt x="307181" y="414337"/>
                </a:lnTo>
                <a:lnTo>
                  <a:pt x="97631" y="597694"/>
                </a:lnTo>
                <a:lnTo>
                  <a:pt x="16668" y="659606"/>
                </a:lnTo>
                <a:lnTo>
                  <a:pt x="0" y="683419"/>
                </a:lnTo>
                <a:lnTo>
                  <a:pt x="0" y="714375"/>
                </a:lnTo>
                <a:lnTo>
                  <a:pt x="23812" y="740569"/>
                </a:lnTo>
                <a:lnTo>
                  <a:pt x="35718" y="745331"/>
                </a:lnTo>
                <a:lnTo>
                  <a:pt x="80962" y="733425"/>
                </a:lnTo>
                <a:lnTo>
                  <a:pt x="107156" y="719137"/>
                </a:lnTo>
                <a:lnTo>
                  <a:pt x="211931" y="652462"/>
                </a:lnTo>
                <a:lnTo>
                  <a:pt x="435768" y="5048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C8BAE1C-E946-4D2D-893C-C52386E4AA3D}"/>
              </a:ext>
            </a:extLst>
          </p:cNvPr>
          <p:cNvSpPr/>
          <p:nvPr/>
        </p:nvSpPr>
        <p:spPr>
          <a:xfrm rot="16200000">
            <a:off x="5389563" y="3714750"/>
            <a:ext cx="1414462" cy="655638"/>
          </a:xfrm>
          <a:custGeom>
            <a:avLst/>
            <a:gdLst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66737 w 1414462"/>
              <a:gd name="connsiteY46" fmla="*/ 385763 h 654844"/>
              <a:gd name="connsiteX47" fmla="*/ 623887 w 1414462"/>
              <a:gd name="connsiteY47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38162 w 1414462"/>
              <a:gd name="connsiteY46" fmla="*/ 388144 h 654844"/>
              <a:gd name="connsiteX47" fmla="*/ 566737 w 1414462"/>
              <a:gd name="connsiteY47" fmla="*/ 385763 h 654844"/>
              <a:gd name="connsiteX48" fmla="*/ 623887 w 1414462"/>
              <a:gd name="connsiteY48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23875 w 1414462"/>
              <a:gd name="connsiteY46" fmla="*/ 392907 h 654844"/>
              <a:gd name="connsiteX47" fmla="*/ 538162 w 1414462"/>
              <a:gd name="connsiteY47" fmla="*/ 388144 h 654844"/>
              <a:gd name="connsiteX48" fmla="*/ 566737 w 1414462"/>
              <a:gd name="connsiteY48" fmla="*/ 385763 h 654844"/>
              <a:gd name="connsiteX49" fmla="*/ 623887 w 1414462"/>
              <a:gd name="connsiteY49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38162 w 1414462"/>
              <a:gd name="connsiteY46" fmla="*/ 388144 h 654844"/>
              <a:gd name="connsiteX47" fmla="*/ 566737 w 1414462"/>
              <a:gd name="connsiteY47" fmla="*/ 385763 h 654844"/>
              <a:gd name="connsiteX48" fmla="*/ 623887 w 1414462"/>
              <a:gd name="connsiteY48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38162 w 1414462"/>
              <a:gd name="connsiteY46" fmla="*/ 388144 h 654844"/>
              <a:gd name="connsiteX47" fmla="*/ 566737 w 1414462"/>
              <a:gd name="connsiteY47" fmla="*/ 385763 h 654844"/>
              <a:gd name="connsiteX48" fmla="*/ 623887 w 1414462"/>
              <a:gd name="connsiteY48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526256 w 1414462"/>
              <a:gd name="connsiteY44" fmla="*/ 395288 h 654844"/>
              <a:gd name="connsiteX45" fmla="*/ 464343 w 1414462"/>
              <a:gd name="connsiteY45" fmla="*/ 402432 h 654844"/>
              <a:gd name="connsiteX46" fmla="*/ 566737 w 1414462"/>
              <a:gd name="connsiteY46" fmla="*/ 385763 h 654844"/>
              <a:gd name="connsiteX47" fmla="*/ 623887 w 1414462"/>
              <a:gd name="connsiteY47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66812 w 1414462"/>
              <a:gd name="connsiteY6" fmla="*/ 138113 h 654844"/>
              <a:gd name="connsiteX7" fmla="*/ 1145381 w 1414462"/>
              <a:gd name="connsiteY7" fmla="*/ 159544 h 654844"/>
              <a:gd name="connsiteX8" fmla="*/ 1207293 w 1414462"/>
              <a:gd name="connsiteY8" fmla="*/ 104775 h 654844"/>
              <a:gd name="connsiteX9" fmla="*/ 1245393 w 1414462"/>
              <a:gd name="connsiteY9" fmla="*/ 59532 h 654844"/>
              <a:gd name="connsiteX10" fmla="*/ 1278731 w 1414462"/>
              <a:gd name="connsiteY10" fmla="*/ 28575 h 654844"/>
              <a:gd name="connsiteX11" fmla="*/ 1312068 w 1414462"/>
              <a:gd name="connsiteY11" fmla="*/ 7144 h 654844"/>
              <a:gd name="connsiteX12" fmla="*/ 1338262 w 1414462"/>
              <a:gd name="connsiteY12" fmla="*/ 0 h 654844"/>
              <a:gd name="connsiteX13" fmla="*/ 1359693 w 1414462"/>
              <a:gd name="connsiteY13" fmla="*/ 4763 h 654844"/>
              <a:gd name="connsiteX14" fmla="*/ 1373981 w 1414462"/>
              <a:gd name="connsiteY14" fmla="*/ 9525 h 654844"/>
              <a:gd name="connsiteX15" fmla="*/ 1395412 w 1414462"/>
              <a:gd name="connsiteY15" fmla="*/ 14288 h 654844"/>
              <a:gd name="connsiteX16" fmla="*/ 1407318 w 1414462"/>
              <a:gd name="connsiteY16" fmla="*/ 21432 h 654844"/>
              <a:gd name="connsiteX17" fmla="*/ 1414462 w 1414462"/>
              <a:gd name="connsiteY17" fmla="*/ 33338 h 654844"/>
              <a:gd name="connsiteX18" fmla="*/ 1414462 w 1414462"/>
              <a:gd name="connsiteY18" fmla="*/ 47625 h 654844"/>
              <a:gd name="connsiteX19" fmla="*/ 1404937 w 1414462"/>
              <a:gd name="connsiteY19" fmla="*/ 76200 h 654844"/>
              <a:gd name="connsiteX20" fmla="*/ 1393031 w 1414462"/>
              <a:gd name="connsiteY20" fmla="*/ 104775 h 654844"/>
              <a:gd name="connsiteX21" fmla="*/ 1381125 w 1414462"/>
              <a:gd name="connsiteY21" fmla="*/ 130969 h 654844"/>
              <a:gd name="connsiteX22" fmla="*/ 1373981 w 1414462"/>
              <a:gd name="connsiteY22" fmla="*/ 159544 h 654844"/>
              <a:gd name="connsiteX23" fmla="*/ 1357312 w 1414462"/>
              <a:gd name="connsiteY23" fmla="*/ 211932 h 654844"/>
              <a:gd name="connsiteX24" fmla="*/ 1335881 w 1414462"/>
              <a:gd name="connsiteY24" fmla="*/ 242888 h 654844"/>
              <a:gd name="connsiteX25" fmla="*/ 1295400 w 1414462"/>
              <a:gd name="connsiteY25" fmla="*/ 278607 h 654844"/>
              <a:gd name="connsiteX26" fmla="*/ 1259681 w 1414462"/>
              <a:gd name="connsiteY26" fmla="*/ 300038 h 654844"/>
              <a:gd name="connsiteX27" fmla="*/ 1169193 w 1414462"/>
              <a:gd name="connsiteY27" fmla="*/ 361950 h 654844"/>
              <a:gd name="connsiteX28" fmla="*/ 1071562 w 1414462"/>
              <a:gd name="connsiteY28" fmla="*/ 419100 h 654844"/>
              <a:gd name="connsiteX29" fmla="*/ 966787 w 1414462"/>
              <a:gd name="connsiteY29" fmla="*/ 478632 h 654844"/>
              <a:gd name="connsiteX30" fmla="*/ 842962 w 1414462"/>
              <a:gd name="connsiteY30" fmla="*/ 526257 h 654844"/>
              <a:gd name="connsiteX31" fmla="*/ 740568 w 1414462"/>
              <a:gd name="connsiteY31" fmla="*/ 559594 h 654844"/>
              <a:gd name="connsiteX32" fmla="*/ 607218 w 1414462"/>
              <a:gd name="connsiteY32" fmla="*/ 595313 h 654844"/>
              <a:gd name="connsiteX33" fmla="*/ 464343 w 1414462"/>
              <a:gd name="connsiteY33" fmla="*/ 623888 h 654844"/>
              <a:gd name="connsiteX34" fmla="*/ 290512 w 1414462"/>
              <a:gd name="connsiteY34" fmla="*/ 642938 h 654844"/>
              <a:gd name="connsiteX35" fmla="*/ 138112 w 1414462"/>
              <a:gd name="connsiteY35" fmla="*/ 652463 h 654844"/>
              <a:gd name="connsiteX36" fmla="*/ 0 w 1414462"/>
              <a:gd name="connsiteY36" fmla="*/ 654844 h 654844"/>
              <a:gd name="connsiteX37" fmla="*/ 0 w 1414462"/>
              <a:gd name="connsiteY37" fmla="*/ 426244 h 654844"/>
              <a:gd name="connsiteX38" fmla="*/ 30956 w 1414462"/>
              <a:gd name="connsiteY38" fmla="*/ 428625 h 654844"/>
              <a:gd name="connsiteX39" fmla="*/ 80962 w 1414462"/>
              <a:gd name="connsiteY39" fmla="*/ 431007 h 654844"/>
              <a:gd name="connsiteX40" fmla="*/ 145256 w 1414462"/>
              <a:gd name="connsiteY40" fmla="*/ 431007 h 654844"/>
              <a:gd name="connsiteX41" fmla="*/ 228600 w 1414462"/>
              <a:gd name="connsiteY41" fmla="*/ 428625 h 654844"/>
              <a:gd name="connsiteX42" fmla="*/ 338137 w 1414462"/>
              <a:gd name="connsiteY42" fmla="*/ 419100 h 654844"/>
              <a:gd name="connsiteX43" fmla="*/ 433387 w 1414462"/>
              <a:gd name="connsiteY43" fmla="*/ 407194 h 654844"/>
              <a:gd name="connsiteX44" fmla="*/ 464343 w 1414462"/>
              <a:gd name="connsiteY44" fmla="*/ 402432 h 654844"/>
              <a:gd name="connsiteX45" fmla="*/ 566737 w 1414462"/>
              <a:gd name="connsiteY45" fmla="*/ 385763 h 654844"/>
              <a:gd name="connsiteX46" fmla="*/ 623887 w 1414462"/>
              <a:gd name="connsiteY46" fmla="*/ 373857 h 654844"/>
              <a:gd name="connsiteX0" fmla="*/ 623887 w 1414462"/>
              <a:gd name="connsiteY0" fmla="*/ 373857 h 654844"/>
              <a:gd name="connsiteX1" fmla="*/ 731043 w 1414462"/>
              <a:gd name="connsiteY1" fmla="*/ 347663 h 654844"/>
              <a:gd name="connsiteX2" fmla="*/ 826293 w 1414462"/>
              <a:gd name="connsiteY2" fmla="*/ 316707 h 654844"/>
              <a:gd name="connsiteX3" fmla="*/ 945356 w 1414462"/>
              <a:gd name="connsiteY3" fmla="*/ 273844 h 654844"/>
              <a:gd name="connsiteX4" fmla="*/ 1035843 w 1414462"/>
              <a:gd name="connsiteY4" fmla="*/ 228600 h 654844"/>
              <a:gd name="connsiteX5" fmla="*/ 1104900 w 1414462"/>
              <a:gd name="connsiteY5" fmla="*/ 188119 h 654844"/>
              <a:gd name="connsiteX6" fmla="*/ 1145381 w 1414462"/>
              <a:gd name="connsiteY6" fmla="*/ 159544 h 654844"/>
              <a:gd name="connsiteX7" fmla="*/ 1207293 w 1414462"/>
              <a:gd name="connsiteY7" fmla="*/ 104775 h 654844"/>
              <a:gd name="connsiteX8" fmla="*/ 1245393 w 1414462"/>
              <a:gd name="connsiteY8" fmla="*/ 59532 h 654844"/>
              <a:gd name="connsiteX9" fmla="*/ 1278731 w 1414462"/>
              <a:gd name="connsiteY9" fmla="*/ 28575 h 654844"/>
              <a:gd name="connsiteX10" fmla="*/ 1312068 w 1414462"/>
              <a:gd name="connsiteY10" fmla="*/ 7144 h 654844"/>
              <a:gd name="connsiteX11" fmla="*/ 1338262 w 1414462"/>
              <a:gd name="connsiteY11" fmla="*/ 0 h 654844"/>
              <a:gd name="connsiteX12" fmla="*/ 1359693 w 1414462"/>
              <a:gd name="connsiteY12" fmla="*/ 4763 h 654844"/>
              <a:gd name="connsiteX13" fmla="*/ 1373981 w 1414462"/>
              <a:gd name="connsiteY13" fmla="*/ 9525 h 654844"/>
              <a:gd name="connsiteX14" fmla="*/ 1395412 w 1414462"/>
              <a:gd name="connsiteY14" fmla="*/ 14288 h 654844"/>
              <a:gd name="connsiteX15" fmla="*/ 1407318 w 1414462"/>
              <a:gd name="connsiteY15" fmla="*/ 21432 h 654844"/>
              <a:gd name="connsiteX16" fmla="*/ 1414462 w 1414462"/>
              <a:gd name="connsiteY16" fmla="*/ 33338 h 654844"/>
              <a:gd name="connsiteX17" fmla="*/ 1414462 w 1414462"/>
              <a:gd name="connsiteY17" fmla="*/ 47625 h 654844"/>
              <a:gd name="connsiteX18" fmla="*/ 1404937 w 1414462"/>
              <a:gd name="connsiteY18" fmla="*/ 76200 h 654844"/>
              <a:gd name="connsiteX19" fmla="*/ 1393031 w 1414462"/>
              <a:gd name="connsiteY19" fmla="*/ 104775 h 654844"/>
              <a:gd name="connsiteX20" fmla="*/ 1381125 w 1414462"/>
              <a:gd name="connsiteY20" fmla="*/ 130969 h 654844"/>
              <a:gd name="connsiteX21" fmla="*/ 1373981 w 1414462"/>
              <a:gd name="connsiteY21" fmla="*/ 159544 h 654844"/>
              <a:gd name="connsiteX22" fmla="*/ 1357312 w 1414462"/>
              <a:gd name="connsiteY22" fmla="*/ 211932 h 654844"/>
              <a:gd name="connsiteX23" fmla="*/ 1335881 w 1414462"/>
              <a:gd name="connsiteY23" fmla="*/ 242888 h 654844"/>
              <a:gd name="connsiteX24" fmla="*/ 1295400 w 1414462"/>
              <a:gd name="connsiteY24" fmla="*/ 278607 h 654844"/>
              <a:gd name="connsiteX25" fmla="*/ 1259681 w 1414462"/>
              <a:gd name="connsiteY25" fmla="*/ 300038 h 654844"/>
              <a:gd name="connsiteX26" fmla="*/ 1169193 w 1414462"/>
              <a:gd name="connsiteY26" fmla="*/ 361950 h 654844"/>
              <a:gd name="connsiteX27" fmla="*/ 1071562 w 1414462"/>
              <a:gd name="connsiteY27" fmla="*/ 419100 h 654844"/>
              <a:gd name="connsiteX28" fmla="*/ 966787 w 1414462"/>
              <a:gd name="connsiteY28" fmla="*/ 478632 h 654844"/>
              <a:gd name="connsiteX29" fmla="*/ 842962 w 1414462"/>
              <a:gd name="connsiteY29" fmla="*/ 526257 h 654844"/>
              <a:gd name="connsiteX30" fmla="*/ 740568 w 1414462"/>
              <a:gd name="connsiteY30" fmla="*/ 559594 h 654844"/>
              <a:gd name="connsiteX31" fmla="*/ 607218 w 1414462"/>
              <a:gd name="connsiteY31" fmla="*/ 595313 h 654844"/>
              <a:gd name="connsiteX32" fmla="*/ 464343 w 1414462"/>
              <a:gd name="connsiteY32" fmla="*/ 623888 h 654844"/>
              <a:gd name="connsiteX33" fmla="*/ 290512 w 1414462"/>
              <a:gd name="connsiteY33" fmla="*/ 642938 h 654844"/>
              <a:gd name="connsiteX34" fmla="*/ 138112 w 1414462"/>
              <a:gd name="connsiteY34" fmla="*/ 652463 h 654844"/>
              <a:gd name="connsiteX35" fmla="*/ 0 w 1414462"/>
              <a:gd name="connsiteY35" fmla="*/ 654844 h 654844"/>
              <a:gd name="connsiteX36" fmla="*/ 0 w 1414462"/>
              <a:gd name="connsiteY36" fmla="*/ 426244 h 654844"/>
              <a:gd name="connsiteX37" fmla="*/ 30956 w 1414462"/>
              <a:gd name="connsiteY37" fmla="*/ 428625 h 654844"/>
              <a:gd name="connsiteX38" fmla="*/ 80962 w 1414462"/>
              <a:gd name="connsiteY38" fmla="*/ 431007 h 654844"/>
              <a:gd name="connsiteX39" fmla="*/ 145256 w 1414462"/>
              <a:gd name="connsiteY39" fmla="*/ 431007 h 654844"/>
              <a:gd name="connsiteX40" fmla="*/ 228600 w 1414462"/>
              <a:gd name="connsiteY40" fmla="*/ 428625 h 654844"/>
              <a:gd name="connsiteX41" fmla="*/ 338137 w 1414462"/>
              <a:gd name="connsiteY41" fmla="*/ 419100 h 654844"/>
              <a:gd name="connsiteX42" fmla="*/ 433387 w 1414462"/>
              <a:gd name="connsiteY42" fmla="*/ 407194 h 654844"/>
              <a:gd name="connsiteX43" fmla="*/ 464343 w 1414462"/>
              <a:gd name="connsiteY43" fmla="*/ 402432 h 654844"/>
              <a:gd name="connsiteX44" fmla="*/ 566737 w 1414462"/>
              <a:gd name="connsiteY44" fmla="*/ 385763 h 654844"/>
              <a:gd name="connsiteX45" fmla="*/ 623887 w 1414462"/>
              <a:gd name="connsiteY45" fmla="*/ 373857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14462" h="654844">
                <a:moveTo>
                  <a:pt x="623887" y="373857"/>
                </a:moveTo>
                <a:lnTo>
                  <a:pt x="731043" y="347663"/>
                </a:lnTo>
                <a:lnTo>
                  <a:pt x="826293" y="316707"/>
                </a:lnTo>
                <a:lnTo>
                  <a:pt x="945356" y="273844"/>
                </a:lnTo>
                <a:lnTo>
                  <a:pt x="1035843" y="228600"/>
                </a:lnTo>
                <a:lnTo>
                  <a:pt x="1104900" y="188119"/>
                </a:lnTo>
                <a:cubicBezTo>
                  <a:pt x="1123156" y="176610"/>
                  <a:pt x="1128316" y="173435"/>
                  <a:pt x="1145381" y="159544"/>
                </a:cubicBezTo>
                <a:lnTo>
                  <a:pt x="1207293" y="104775"/>
                </a:lnTo>
                <a:lnTo>
                  <a:pt x="1245393" y="59532"/>
                </a:lnTo>
                <a:lnTo>
                  <a:pt x="1278731" y="28575"/>
                </a:lnTo>
                <a:lnTo>
                  <a:pt x="1312068" y="7144"/>
                </a:lnTo>
                <a:lnTo>
                  <a:pt x="1338262" y="0"/>
                </a:lnTo>
                <a:lnTo>
                  <a:pt x="1359693" y="4763"/>
                </a:lnTo>
                <a:lnTo>
                  <a:pt x="1373981" y="9525"/>
                </a:lnTo>
                <a:lnTo>
                  <a:pt x="1395412" y="14288"/>
                </a:lnTo>
                <a:lnTo>
                  <a:pt x="1407318" y="21432"/>
                </a:lnTo>
                <a:lnTo>
                  <a:pt x="1414462" y="33338"/>
                </a:lnTo>
                <a:lnTo>
                  <a:pt x="1414462" y="47625"/>
                </a:lnTo>
                <a:lnTo>
                  <a:pt x="1404937" y="76200"/>
                </a:lnTo>
                <a:lnTo>
                  <a:pt x="1393031" y="104775"/>
                </a:lnTo>
                <a:lnTo>
                  <a:pt x="1381125" y="130969"/>
                </a:lnTo>
                <a:lnTo>
                  <a:pt x="1373981" y="159544"/>
                </a:lnTo>
                <a:lnTo>
                  <a:pt x="1357312" y="211932"/>
                </a:lnTo>
                <a:lnTo>
                  <a:pt x="1335881" y="242888"/>
                </a:lnTo>
                <a:lnTo>
                  <a:pt x="1295400" y="278607"/>
                </a:lnTo>
                <a:lnTo>
                  <a:pt x="1259681" y="300038"/>
                </a:lnTo>
                <a:lnTo>
                  <a:pt x="1169193" y="361950"/>
                </a:lnTo>
                <a:lnTo>
                  <a:pt x="1071562" y="419100"/>
                </a:lnTo>
                <a:lnTo>
                  <a:pt x="966787" y="478632"/>
                </a:lnTo>
                <a:lnTo>
                  <a:pt x="842962" y="526257"/>
                </a:lnTo>
                <a:lnTo>
                  <a:pt x="740568" y="559594"/>
                </a:lnTo>
                <a:lnTo>
                  <a:pt x="607218" y="595313"/>
                </a:lnTo>
                <a:lnTo>
                  <a:pt x="464343" y="623888"/>
                </a:lnTo>
                <a:lnTo>
                  <a:pt x="290512" y="642938"/>
                </a:lnTo>
                <a:lnTo>
                  <a:pt x="138112" y="652463"/>
                </a:lnTo>
                <a:lnTo>
                  <a:pt x="0" y="654844"/>
                </a:lnTo>
                <a:lnTo>
                  <a:pt x="0" y="426244"/>
                </a:lnTo>
                <a:lnTo>
                  <a:pt x="30956" y="428625"/>
                </a:lnTo>
                <a:lnTo>
                  <a:pt x="80962" y="431007"/>
                </a:lnTo>
                <a:lnTo>
                  <a:pt x="145256" y="431007"/>
                </a:lnTo>
                <a:lnTo>
                  <a:pt x="228600" y="428625"/>
                </a:lnTo>
                <a:lnTo>
                  <a:pt x="338137" y="419100"/>
                </a:lnTo>
                <a:lnTo>
                  <a:pt x="433387" y="407194"/>
                </a:lnTo>
                <a:cubicBezTo>
                  <a:pt x="454421" y="404416"/>
                  <a:pt x="442118" y="406004"/>
                  <a:pt x="464343" y="402432"/>
                </a:cubicBezTo>
                <a:lnTo>
                  <a:pt x="566737" y="385763"/>
                </a:lnTo>
                <a:lnTo>
                  <a:pt x="623887" y="3738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ED78976-0AA1-4B73-A2B5-EF7E03ADE0CF}"/>
              </a:ext>
            </a:extLst>
          </p:cNvPr>
          <p:cNvSpPr/>
          <p:nvPr/>
        </p:nvSpPr>
        <p:spPr>
          <a:xfrm rot="16200000">
            <a:off x="5426870" y="5069682"/>
            <a:ext cx="1344612" cy="650875"/>
          </a:xfrm>
          <a:custGeom>
            <a:avLst/>
            <a:gdLst>
              <a:gd name="connsiteX0" fmla="*/ 1059657 w 1345407"/>
              <a:gd name="connsiteY0" fmla="*/ 1126331 h 1133475"/>
              <a:gd name="connsiteX1" fmla="*/ 1159669 w 1345407"/>
              <a:gd name="connsiteY1" fmla="*/ 1131094 h 1133475"/>
              <a:gd name="connsiteX2" fmla="*/ 1269207 w 1345407"/>
              <a:gd name="connsiteY2" fmla="*/ 1133475 h 1133475"/>
              <a:gd name="connsiteX3" fmla="*/ 1345407 w 1345407"/>
              <a:gd name="connsiteY3" fmla="*/ 1133475 h 1133475"/>
              <a:gd name="connsiteX4" fmla="*/ 1340644 w 1345407"/>
              <a:gd name="connsiteY4" fmla="*/ 909638 h 1133475"/>
              <a:gd name="connsiteX5" fmla="*/ 1335882 w 1345407"/>
              <a:gd name="connsiteY5" fmla="*/ 907256 h 1133475"/>
              <a:gd name="connsiteX6" fmla="*/ 1266825 w 1345407"/>
              <a:gd name="connsiteY6" fmla="*/ 904875 h 1133475"/>
              <a:gd name="connsiteX7" fmla="*/ 1185863 w 1345407"/>
              <a:gd name="connsiteY7" fmla="*/ 897731 h 1133475"/>
              <a:gd name="connsiteX8" fmla="*/ 1092994 w 1345407"/>
              <a:gd name="connsiteY8" fmla="*/ 888206 h 1133475"/>
              <a:gd name="connsiteX9" fmla="*/ 990600 w 1345407"/>
              <a:gd name="connsiteY9" fmla="*/ 871538 h 1133475"/>
              <a:gd name="connsiteX10" fmla="*/ 902494 w 1345407"/>
              <a:gd name="connsiteY10" fmla="*/ 850106 h 1133475"/>
              <a:gd name="connsiteX11" fmla="*/ 785813 w 1345407"/>
              <a:gd name="connsiteY11" fmla="*/ 816769 h 1133475"/>
              <a:gd name="connsiteX12" fmla="*/ 659607 w 1345407"/>
              <a:gd name="connsiteY12" fmla="*/ 771525 h 1133475"/>
              <a:gd name="connsiteX13" fmla="*/ 564357 w 1345407"/>
              <a:gd name="connsiteY13" fmla="*/ 723900 h 1133475"/>
              <a:gd name="connsiteX14" fmla="*/ 514350 w 1345407"/>
              <a:gd name="connsiteY14" fmla="*/ 688181 h 1133475"/>
              <a:gd name="connsiteX15" fmla="*/ 485775 w 1345407"/>
              <a:gd name="connsiteY15" fmla="*/ 657225 h 1133475"/>
              <a:gd name="connsiteX16" fmla="*/ 469107 w 1345407"/>
              <a:gd name="connsiteY16" fmla="*/ 621506 h 1133475"/>
              <a:gd name="connsiteX17" fmla="*/ 459582 w 1345407"/>
              <a:gd name="connsiteY17" fmla="*/ 595313 h 1133475"/>
              <a:gd name="connsiteX18" fmla="*/ 452438 w 1345407"/>
              <a:gd name="connsiteY18" fmla="*/ 557213 h 1133475"/>
              <a:gd name="connsiteX19" fmla="*/ 452438 w 1345407"/>
              <a:gd name="connsiteY19" fmla="*/ 507206 h 1133475"/>
              <a:gd name="connsiteX20" fmla="*/ 461963 w 1345407"/>
              <a:gd name="connsiteY20" fmla="*/ 457200 h 1133475"/>
              <a:gd name="connsiteX21" fmla="*/ 509588 w 1345407"/>
              <a:gd name="connsiteY21" fmla="*/ 302419 h 1133475"/>
              <a:gd name="connsiteX22" fmla="*/ 557213 w 1345407"/>
              <a:gd name="connsiteY22" fmla="*/ 176213 h 1133475"/>
              <a:gd name="connsiteX23" fmla="*/ 600075 w 1345407"/>
              <a:gd name="connsiteY23" fmla="*/ 73819 h 1133475"/>
              <a:gd name="connsiteX24" fmla="*/ 616744 w 1345407"/>
              <a:gd name="connsiteY24" fmla="*/ 35719 h 1133475"/>
              <a:gd name="connsiteX25" fmla="*/ 619125 w 1345407"/>
              <a:gd name="connsiteY25" fmla="*/ 21431 h 1133475"/>
              <a:gd name="connsiteX26" fmla="*/ 614363 w 1345407"/>
              <a:gd name="connsiteY26" fmla="*/ 7144 h 1133475"/>
              <a:gd name="connsiteX27" fmla="*/ 609600 w 1345407"/>
              <a:gd name="connsiteY27" fmla="*/ 0 h 1133475"/>
              <a:gd name="connsiteX28" fmla="*/ 595313 w 1345407"/>
              <a:gd name="connsiteY28" fmla="*/ 2381 h 1133475"/>
              <a:gd name="connsiteX29" fmla="*/ 571500 w 1345407"/>
              <a:gd name="connsiteY29" fmla="*/ 9525 h 1133475"/>
              <a:gd name="connsiteX30" fmla="*/ 552450 w 1345407"/>
              <a:gd name="connsiteY30" fmla="*/ 21431 h 1133475"/>
              <a:gd name="connsiteX31" fmla="*/ 533400 w 1345407"/>
              <a:gd name="connsiteY31" fmla="*/ 52388 h 1133475"/>
              <a:gd name="connsiteX32" fmla="*/ 497682 w 1345407"/>
              <a:gd name="connsiteY32" fmla="*/ 111919 h 1133475"/>
              <a:gd name="connsiteX33" fmla="*/ 473869 w 1345407"/>
              <a:gd name="connsiteY33" fmla="*/ 152400 h 1133475"/>
              <a:gd name="connsiteX34" fmla="*/ 431007 w 1345407"/>
              <a:gd name="connsiteY34" fmla="*/ 226219 h 1133475"/>
              <a:gd name="connsiteX35" fmla="*/ 392907 w 1345407"/>
              <a:gd name="connsiteY35" fmla="*/ 292894 h 1133475"/>
              <a:gd name="connsiteX36" fmla="*/ 330994 w 1345407"/>
              <a:gd name="connsiteY36" fmla="*/ 383381 h 1133475"/>
              <a:gd name="connsiteX37" fmla="*/ 269082 w 1345407"/>
              <a:gd name="connsiteY37" fmla="*/ 447675 h 1133475"/>
              <a:gd name="connsiteX38" fmla="*/ 221457 w 1345407"/>
              <a:gd name="connsiteY38" fmla="*/ 483394 h 1133475"/>
              <a:gd name="connsiteX39" fmla="*/ 178594 w 1345407"/>
              <a:gd name="connsiteY39" fmla="*/ 502444 h 1133475"/>
              <a:gd name="connsiteX40" fmla="*/ 140494 w 1345407"/>
              <a:gd name="connsiteY40" fmla="*/ 514350 h 1133475"/>
              <a:gd name="connsiteX41" fmla="*/ 85725 w 1345407"/>
              <a:gd name="connsiteY41" fmla="*/ 531019 h 1133475"/>
              <a:gd name="connsiteX42" fmla="*/ 30957 w 1345407"/>
              <a:gd name="connsiteY42" fmla="*/ 557213 h 1133475"/>
              <a:gd name="connsiteX43" fmla="*/ 9525 w 1345407"/>
              <a:gd name="connsiteY43" fmla="*/ 576263 h 1133475"/>
              <a:gd name="connsiteX44" fmla="*/ 0 w 1345407"/>
              <a:gd name="connsiteY44" fmla="*/ 597694 h 1133475"/>
              <a:gd name="connsiteX45" fmla="*/ 4763 w 1345407"/>
              <a:gd name="connsiteY45" fmla="*/ 621506 h 1133475"/>
              <a:gd name="connsiteX46" fmla="*/ 23813 w 1345407"/>
              <a:gd name="connsiteY46" fmla="*/ 664369 h 1133475"/>
              <a:gd name="connsiteX47" fmla="*/ 59532 w 1345407"/>
              <a:gd name="connsiteY47" fmla="*/ 704850 h 1133475"/>
              <a:gd name="connsiteX48" fmla="*/ 123825 w 1345407"/>
              <a:gd name="connsiteY48" fmla="*/ 764381 h 1133475"/>
              <a:gd name="connsiteX49" fmla="*/ 197644 w 1345407"/>
              <a:gd name="connsiteY49" fmla="*/ 821531 h 1133475"/>
              <a:gd name="connsiteX50" fmla="*/ 297657 w 1345407"/>
              <a:gd name="connsiteY50" fmla="*/ 892969 h 1133475"/>
              <a:gd name="connsiteX51" fmla="*/ 371475 w 1345407"/>
              <a:gd name="connsiteY51" fmla="*/ 940594 h 1133475"/>
              <a:gd name="connsiteX52" fmla="*/ 457200 w 1345407"/>
              <a:gd name="connsiteY52" fmla="*/ 988219 h 1133475"/>
              <a:gd name="connsiteX53" fmla="*/ 523875 w 1345407"/>
              <a:gd name="connsiteY53" fmla="*/ 1016794 h 1133475"/>
              <a:gd name="connsiteX54" fmla="*/ 607219 w 1345407"/>
              <a:gd name="connsiteY54" fmla="*/ 1045369 h 1133475"/>
              <a:gd name="connsiteX55" fmla="*/ 719138 w 1345407"/>
              <a:gd name="connsiteY55" fmla="*/ 1078706 h 1133475"/>
              <a:gd name="connsiteX56" fmla="*/ 854869 w 1345407"/>
              <a:gd name="connsiteY56" fmla="*/ 1104900 h 1133475"/>
              <a:gd name="connsiteX57" fmla="*/ 973932 w 1345407"/>
              <a:gd name="connsiteY57" fmla="*/ 1119188 h 1133475"/>
              <a:gd name="connsiteX58" fmla="*/ 1059657 w 1345407"/>
              <a:gd name="connsiteY58" fmla="*/ 1126331 h 1133475"/>
              <a:gd name="connsiteX0" fmla="*/ 1059657 w 1345407"/>
              <a:gd name="connsiteY0" fmla="*/ 1126331 h 1133475"/>
              <a:gd name="connsiteX1" fmla="*/ 1159669 w 1345407"/>
              <a:gd name="connsiteY1" fmla="*/ 1131094 h 1133475"/>
              <a:gd name="connsiteX2" fmla="*/ 1269207 w 1345407"/>
              <a:gd name="connsiteY2" fmla="*/ 1133475 h 1133475"/>
              <a:gd name="connsiteX3" fmla="*/ 1345407 w 1345407"/>
              <a:gd name="connsiteY3" fmla="*/ 1133475 h 1133475"/>
              <a:gd name="connsiteX4" fmla="*/ 1340644 w 1345407"/>
              <a:gd name="connsiteY4" fmla="*/ 909638 h 1133475"/>
              <a:gd name="connsiteX5" fmla="*/ 1335882 w 1345407"/>
              <a:gd name="connsiteY5" fmla="*/ 907256 h 1133475"/>
              <a:gd name="connsiteX6" fmla="*/ 1266825 w 1345407"/>
              <a:gd name="connsiteY6" fmla="*/ 904875 h 1133475"/>
              <a:gd name="connsiteX7" fmla="*/ 1185863 w 1345407"/>
              <a:gd name="connsiteY7" fmla="*/ 897731 h 1133475"/>
              <a:gd name="connsiteX8" fmla="*/ 1092994 w 1345407"/>
              <a:gd name="connsiteY8" fmla="*/ 888206 h 1133475"/>
              <a:gd name="connsiteX9" fmla="*/ 990600 w 1345407"/>
              <a:gd name="connsiteY9" fmla="*/ 871538 h 1133475"/>
              <a:gd name="connsiteX10" fmla="*/ 902494 w 1345407"/>
              <a:gd name="connsiteY10" fmla="*/ 850106 h 1133475"/>
              <a:gd name="connsiteX11" fmla="*/ 785813 w 1345407"/>
              <a:gd name="connsiteY11" fmla="*/ 816769 h 1133475"/>
              <a:gd name="connsiteX12" fmla="*/ 659607 w 1345407"/>
              <a:gd name="connsiteY12" fmla="*/ 771525 h 1133475"/>
              <a:gd name="connsiteX13" fmla="*/ 564357 w 1345407"/>
              <a:gd name="connsiteY13" fmla="*/ 723900 h 1133475"/>
              <a:gd name="connsiteX14" fmla="*/ 514350 w 1345407"/>
              <a:gd name="connsiteY14" fmla="*/ 688181 h 1133475"/>
              <a:gd name="connsiteX15" fmla="*/ 485775 w 1345407"/>
              <a:gd name="connsiteY15" fmla="*/ 657225 h 1133475"/>
              <a:gd name="connsiteX16" fmla="*/ 469107 w 1345407"/>
              <a:gd name="connsiteY16" fmla="*/ 621506 h 1133475"/>
              <a:gd name="connsiteX17" fmla="*/ 459582 w 1345407"/>
              <a:gd name="connsiteY17" fmla="*/ 595313 h 1133475"/>
              <a:gd name="connsiteX18" fmla="*/ 452438 w 1345407"/>
              <a:gd name="connsiteY18" fmla="*/ 557213 h 1133475"/>
              <a:gd name="connsiteX19" fmla="*/ 452438 w 1345407"/>
              <a:gd name="connsiteY19" fmla="*/ 507206 h 1133475"/>
              <a:gd name="connsiteX20" fmla="*/ 461963 w 1345407"/>
              <a:gd name="connsiteY20" fmla="*/ 457200 h 1133475"/>
              <a:gd name="connsiteX21" fmla="*/ 509588 w 1345407"/>
              <a:gd name="connsiteY21" fmla="*/ 302419 h 1133475"/>
              <a:gd name="connsiteX22" fmla="*/ 557213 w 1345407"/>
              <a:gd name="connsiteY22" fmla="*/ 176213 h 1133475"/>
              <a:gd name="connsiteX23" fmla="*/ 600075 w 1345407"/>
              <a:gd name="connsiteY23" fmla="*/ 73819 h 1133475"/>
              <a:gd name="connsiteX24" fmla="*/ 616744 w 1345407"/>
              <a:gd name="connsiteY24" fmla="*/ 35719 h 1133475"/>
              <a:gd name="connsiteX25" fmla="*/ 619125 w 1345407"/>
              <a:gd name="connsiteY25" fmla="*/ 21431 h 1133475"/>
              <a:gd name="connsiteX26" fmla="*/ 609600 w 1345407"/>
              <a:gd name="connsiteY26" fmla="*/ 0 h 1133475"/>
              <a:gd name="connsiteX27" fmla="*/ 595313 w 1345407"/>
              <a:gd name="connsiteY27" fmla="*/ 2381 h 1133475"/>
              <a:gd name="connsiteX28" fmla="*/ 571500 w 1345407"/>
              <a:gd name="connsiteY28" fmla="*/ 9525 h 1133475"/>
              <a:gd name="connsiteX29" fmla="*/ 552450 w 1345407"/>
              <a:gd name="connsiteY29" fmla="*/ 21431 h 1133475"/>
              <a:gd name="connsiteX30" fmla="*/ 533400 w 1345407"/>
              <a:gd name="connsiteY30" fmla="*/ 52388 h 1133475"/>
              <a:gd name="connsiteX31" fmla="*/ 497682 w 1345407"/>
              <a:gd name="connsiteY31" fmla="*/ 111919 h 1133475"/>
              <a:gd name="connsiteX32" fmla="*/ 473869 w 1345407"/>
              <a:gd name="connsiteY32" fmla="*/ 152400 h 1133475"/>
              <a:gd name="connsiteX33" fmla="*/ 431007 w 1345407"/>
              <a:gd name="connsiteY33" fmla="*/ 226219 h 1133475"/>
              <a:gd name="connsiteX34" fmla="*/ 392907 w 1345407"/>
              <a:gd name="connsiteY34" fmla="*/ 292894 h 1133475"/>
              <a:gd name="connsiteX35" fmla="*/ 330994 w 1345407"/>
              <a:gd name="connsiteY35" fmla="*/ 383381 h 1133475"/>
              <a:gd name="connsiteX36" fmla="*/ 269082 w 1345407"/>
              <a:gd name="connsiteY36" fmla="*/ 447675 h 1133475"/>
              <a:gd name="connsiteX37" fmla="*/ 221457 w 1345407"/>
              <a:gd name="connsiteY37" fmla="*/ 483394 h 1133475"/>
              <a:gd name="connsiteX38" fmla="*/ 178594 w 1345407"/>
              <a:gd name="connsiteY38" fmla="*/ 502444 h 1133475"/>
              <a:gd name="connsiteX39" fmla="*/ 140494 w 1345407"/>
              <a:gd name="connsiteY39" fmla="*/ 514350 h 1133475"/>
              <a:gd name="connsiteX40" fmla="*/ 85725 w 1345407"/>
              <a:gd name="connsiteY40" fmla="*/ 531019 h 1133475"/>
              <a:gd name="connsiteX41" fmla="*/ 30957 w 1345407"/>
              <a:gd name="connsiteY41" fmla="*/ 557213 h 1133475"/>
              <a:gd name="connsiteX42" fmla="*/ 9525 w 1345407"/>
              <a:gd name="connsiteY42" fmla="*/ 576263 h 1133475"/>
              <a:gd name="connsiteX43" fmla="*/ 0 w 1345407"/>
              <a:gd name="connsiteY43" fmla="*/ 597694 h 1133475"/>
              <a:gd name="connsiteX44" fmla="*/ 4763 w 1345407"/>
              <a:gd name="connsiteY44" fmla="*/ 621506 h 1133475"/>
              <a:gd name="connsiteX45" fmla="*/ 23813 w 1345407"/>
              <a:gd name="connsiteY45" fmla="*/ 664369 h 1133475"/>
              <a:gd name="connsiteX46" fmla="*/ 59532 w 1345407"/>
              <a:gd name="connsiteY46" fmla="*/ 704850 h 1133475"/>
              <a:gd name="connsiteX47" fmla="*/ 123825 w 1345407"/>
              <a:gd name="connsiteY47" fmla="*/ 764381 h 1133475"/>
              <a:gd name="connsiteX48" fmla="*/ 197644 w 1345407"/>
              <a:gd name="connsiteY48" fmla="*/ 821531 h 1133475"/>
              <a:gd name="connsiteX49" fmla="*/ 297657 w 1345407"/>
              <a:gd name="connsiteY49" fmla="*/ 892969 h 1133475"/>
              <a:gd name="connsiteX50" fmla="*/ 371475 w 1345407"/>
              <a:gd name="connsiteY50" fmla="*/ 940594 h 1133475"/>
              <a:gd name="connsiteX51" fmla="*/ 457200 w 1345407"/>
              <a:gd name="connsiteY51" fmla="*/ 988219 h 1133475"/>
              <a:gd name="connsiteX52" fmla="*/ 523875 w 1345407"/>
              <a:gd name="connsiteY52" fmla="*/ 1016794 h 1133475"/>
              <a:gd name="connsiteX53" fmla="*/ 607219 w 1345407"/>
              <a:gd name="connsiteY53" fmla="*/ 1045369 h 1133475"/>
              <a:gd name="connsiteX54" fmla="*/ 719138 w 1345407"/>
              <a:gd name="connsiteY54" fmla="*/ 1078706 h 1133475"/>
              <a:gd name="connsiteX55" fmla="*/ 854869 w 1345407"/>
              <a:gd name="connsiteY55" fmla="*/ 1104900 h 1133475"/>
              <a:gd name="connsiteX56" fmla="*/ 973932 w 1345407"/>
              <a:gd name="connsiteY56" fmla="*/ 1119188 h 1133475"/>
              <a:gd name="connsiteX57" fmla="*/ 1059657 w 1345407"/>
              <a:gd name="connsiteY57" fmla="*/ 1126331 h 1133475"/>
              <a:gd name="connsiteX0" fmla="*/ 1059657 w 1345407"/>
              <a:gd name="connsiteY0" fmla="*/ 1123950 h 1131094"/>
              <a:gd name="connsiteX1" fmla="*/ 1159669 w 1345407"/>
              <a:gd name="connsiteY1" fmla="*/ 1128713 h 1131094"/>
              <a:gd name="connsiteX2" fmla="*/ 1269207 w 1345407"/>
              <a:gd name="connsiteY2" fmla="*/ 1131094 h 1131094"/>
              <a:gd name="connsiteX3" fmla="*/ 1345407 w 1345407"/>
              <a:gd name="connsiteY3" fmla="*/ 1131094 h 1131094"/>
              <a:gd name="connsiteX4" fmla="*/ 1340644 w 1345407"/>
              <a:gd name="connsiteY4" fmla="*/ 907257 h 1131094"/>
              <a:gd name="connsiteX5" fmla="*/ 1335882 w 1345407"/>
              <a:gd name="connsiteY5" fmla="*/ 904875 h 1131094"/>
              <a:gd name="connsiteX6" fmla="*/ 1266825 w 1345407"/>
              <a:gd name="connsiteY6" fmla="*/ 902494 h 1131094"/>
              <a:gd name="connsiteX7" fmla="*/ 1185863 w 1345407"/>
              <a:gd name="connsiteY7" fmla="*/ 895350 h 1131094"/>
              <a:gd name="connsiteX8" fmla="*/ 1092994 w 1345407"/>
              <a:gd name="connsiteY8" fmla="*/ 885825 h 1131094"/>
              <a:gd name="connsiteX9" fmla="*/ 990600 w 1345407"/>
              <a:gd name="connsiteY9" fmla="*/ 869157 h 1131094"/>
              <a:gd name="connsiteX10" fmla="*/ 902494 w 1345407"/>
              <a:gd name="connsiteY10" fmla="*/ 847725 h 1131094"/>
              <a:gd name="connsiteX11" fmla="*/ 785813 w 1345407"/>
              <a:gd name="connsiteY11" fmla="*/ 814388 h 1131094"/>
              <a:gd name="connsiteX12" fmla="*/ 659607 w 1345407"/>
              <a:gd name="connsiteY12" fmla="*/ 769144 h 1131094"/>
              <a:gd name="connsiteX13" fmla="*/ 564357 w 1345407"/>
              <a:gd name="connsiteY13" fmla="*/ 721519 h 1131094"/>
              <a:gd name="connsiteX14" fmla="*/ 514350 w 1345407"/>
              <a:gd name="connsiteY14" fmla="*/ 685800 h 1131094"/>
              <a:gd name="connsiteX15" fmla="*/ 485775 w 1345407"/>
              <a:gd name="connsiteY15" fmla="*/ 654844 h 1131094"/>
              <a:gd name="connsiteX16" fmla="*/ 469107 w 1345407"/>
              <a:gd name="connsiteY16" fmla="*/ 619125 h 1131094"/>
              <a:gd name="connsiteX17" fmla="*/ 459582 w 1345407"/>
              <a:gd name="connsiteY17" fmla="*/ 592932 h 1131094"/>
              <a:gd name="connsiteX18" fmla="*/ 452438 w 1345407"/>
              <a:gd name="connsiteY18" fmla="*/ 554832 h 1131094"/>
              <a:gd name="connsiteX19" fmla="*/ 452438 w 1345407"/>
              <a:gd name="connsiteY19" fmla="*/ 504825 h 1131094"/>
              <a:gd name="connsiteX20" fmla="*/ 461963 w 1345407"/>
              <a:gd name="connsiteY20" fmla="*/ 454819 h 1131094"/>
              <a:gd name="connsiteX21" fmla="*/ 509588 w 1345407"/>
              <a:gd name="connsiteY21" fmla="*/ 300038 h 1131094"/>
              <a:gd name="connsiteX22" fmla="*/ 557213 w 1345407"/>
              <a:gd name="connsiteY22" fmla="*/ 173832 h 1131094"/>
              <a:gd name="connsiteX23" fmla="*/ 600075 w 1345407"/>
              <a:gd name="connsiteY23" fmla="*/ 71438 h 1131094"/>
              <a:gd name="connsiteX24" fmla="*/ 616744 w 1345407"/>
              <a:gd name="connsiteY24" fmla="*/ 33338 h 1131094"/>
              <a:gd name="connsiteX25" fmla="*/ 619125 w 1345407"/>
              <a:gd name="connsiteY25" fmla="*/ 19050 h 1131094"/>
              <a:gd name="connsiteX26" fmla="*/ 595313 w 1345407"/>
              <a:gd name="connsiteY26" fmla="*/ 0 h 1131094"/>
              <a:gd name="connsiteX27" fmla="*/ 571500 w 1345407"/>
              <a:gd name="connsiteY27" fmla="*/ 7144 h 1131094"/>
              <a:gd name="connsiteX28" fmla="*/ 552450 w 1345407"/>
              <a:gd name="connsiteY28" fmla="*/ 19050 h 1131094"/>
              <a:gd name="connsiteX29" fmla="*/ 533400 w 1345407"/>
              <a:gd name="connsiteY29" fmla="*/ 50007 h 1131094"/>
              <a:gd name="connsiteX30" fmla="*/ 497682 w 1345407"/>
              <a:gd name="connsiteY30" fmla="*/ 109538 h 1131094"/>
              <a:gd name="connsiteX31" fmla="*/ 473869 w 1345407"/>
              <a:gd name="connsiteY31" fmla="*/ 150019 h 1131094"/>
              <a:gd name="connsiteX32" fmla="*/ 431007 w 1345407"/>
              <a:gd name="connsiteY32" fmla="*/ 223838 h 1131094"/>
              <a:gd name="connsiteX33" fmla="*/ 392907 w 1345407"/>
              <a:gd name="connsiteY33" fmla="*/ 290513 h 1131094"/>
              <a:gd name="connsiteX34" fmla="*/ 330994 w 1345407"/>
              <a:gd name="connsiteY34" fmla="*/ 381000 h 1131094"/>
              <a:gd name="connsiteX35" fmla="*/ 269082 w 1345407"/>
              <a:gd name="connsiteY35" fmla="*/ 445294 h 1131094"/>
              <a:gd name="connsiteX36" fmla="*/ 221457 w 1345407"/>
              <a:gd name="connsiteY36" fmla="*/ 481013 h 1131094"/>
              <a:gd name="connsiteX37" fmla="*/ 178594 w 1345407"/>
              <a:gd name="connsiteY37" fmla="*/ 500063 h 1131094"/>
              <a:gd name="connsiteX38" fmla="*/ 140494 w 1345407"/>
              <a:gd name="connsiteY38" fmla="*/ 511969 h 1131094"/>
              <a:gd name="connsiteX39" fmla="*/ 85725 w 1345407"/>
              <a:gd name="connsiteY39" fmla="*/ 528638 h 1131094"/>
              <a:gd name="connsiteX40" fmla="*/ 30957 w 1345407"/>
              <a:gd name="connsiteY40" fmla="*/ 554832 h 1131094"/>
              <a:gd name="connsiteX41" fmla="*/ 9525 w 1345407"/>
              <a:gd name="connsiteY41" fmla="*/ 573882 h 1131094"/>
              <a:gd name="connsiteX42" fmla="*/ 0 w 1345407"/>
              <a:gd name="connsiteY42" fmla="*/ 595313 h 1131094"/>
              <a:gd name="connsiteX43" fmla="*/ 4763 w 1345407"/>
              <a:gd name="connsiteY43" fmla="*/ 619125 h 1131094"/>
              <a:gd name="connsiteX44" fmla="*/ 23813 w 1345407"/>
              <a:gd name="connsiteY44" fmla="*/ 661988 h 1131094"/>
              <a:gd name="connsiteX45" fmla="*/ 59532 w 1345407"/>
              <a:gd name="connsiteY45" fmla="*/ 702469 h 1131094"/>
              <a:gd name="connsiteX46" fmla="*/ 123825 w 1345407"/>
              <a:gd name="connsiteY46" fmla="*/ 762000 h 1131094"/>
              <a:gd name="connsiteX47" fmla="*/ 197644 w 1345407"/>
              <a:gd name="connsiteY47" fmla="*/ 819150 h 1131094"/>
              <a:gd name="connsiteX48" fmla="*/ 297657 w 1345407"/>
              <a:gd name="connsiteY48" fmla="*/ 890588 h 1131094"/>
              <a:gd name="connsiteX49" fmla="*/ 371475 w 1345407"/>
              <a:gd name="connsiteY49" fmla="*/ 938213 h 1131094"/>
              <a:gd name="connsiteX50" fmla="*/ 457200 w 1345407"/>
              <a:gd name="connsiteY50" fmla="*/ 985838 h 1131094"/>
              <a:gd name="connsiteX51" fmla="*/ 523875 w 1345407"/>
              <a:gd name="connsiteY51" fmla="*/ 1014413 h 1131094"/>
              <a:gd name="connsiteX52" fmla="*/ 607219 w 1345407"/>
              <a:gd name="connsiteY52" fmla="*/ 1042988 h 1131094"/>
              <a:gd name="connsiteX53" fmla="*/ 719138 w 1345407"/>
              <a:gd name="connsiteY53" fmla="*/ 1076325 h 1131094"/>
              <a:gd name="connsiteX54" fmla="*/ 854869 w 1345407"/>
              <a:gd name="connsiteY54" fmla="*/ 1102519 h 1131094"/>
              <a:gd name="connsiteX55" fmla="*/ 973932 w 1345407"/>
              <a:gd name="connsiteY55" fmla="*/ 1116807 h 1131094"/>
              <a:gd name="connsiteX56" fmla="*/ 1059657 w 1345407"/>
              <a:gd name="connsiteY56" fmla="*/ 1123950 h 1131094"/>
              <a:gd name="connsiteX0" fmla="*/ 1059657 w 1345407"/>
              <a:gd name="connsiteY0" fmla="*/ 1123950 h 1131094"/>
              <a:gd name="connsiteX1" fmla="*/ 1159669 w 1345407"/>
              <a:gd name="connsiteY1" fmla="*/ 1128713 h 1131094"/>
              <a:gd name="connsiteX2" fmla="*/ 1269207 w 1345407"/>
              <a:gd name="connsiteY2" fmla="*/ 1131094 h 1131094"/>
              <a:gd name="connsiteX3" fmla="*/ 1345407 w 1345407"/>
              <a:gd name="connsiteY3" fmla="*/ 1131094 h 1131094"/>
              <a:gd name="connsiteX4" fmla="*/ 1340644 w 1345407"/>
              <a:gd name="connsiteY4" fmla="*/ 907257 h 1131094"/>
              <a:gd name="connsiteX5" fmla="*/ 1335882 w 1345407"/>
              <a:gd name="connsiteY5" fmla="*/ 904875 h 1131094"/>
              <a:gd name="connsiteX6" fmla="*/ 1266825 w 1345407"/>
              <a:gd name="connsiteY6" fmla="*/ 902494 h 1131094"/>
              <a:gd name="connsiteX7" fmla="*/ 1185863 w 1345407"/>
              <a:gd name="connsiteY7" fmla="*/ 895350 h 1131094"/>
              <a:gd name="connsiteX8" fmla="*/ 1092994 w 1345407"/>
              <a:gd name="connsiteY8" fmla="*/ 885825 h 1131094"/>
              <a:gd name="connsiteX9" fmla="*/ 990600 w 1345407"/>
              <a:gd name="connsiteY9" fmla="*/ 869157 h 1131094"/>
              <a:gd name="connsiteX10" fmla="*/ 902494 w 1345407"/>
              <a:gd name="connsiteY10" fmla="*/ 847725 h 1131094"/>
              <a:gd name="connsiteX11" fmla="*/ 785813 w 1345407"/>
              <a:gd name="connsiteY11" fmla="*/ 814388 h 1131094"/>
              <a:gd name="connsiteX12" fmla="*/ 659607 w 1345407"/>
              <a:gd name="connsiteY12" fmla="*/ 769144 h 1131094"/>
              <a:gd name="connsiteX13" fmla="*/ 564357 w 1345407"/>
              <a:gd name="connsiteY13" fmla="*/ 721519 h 1131094"/>
              <a:gd name="connsiteX14" fmla="*/ 514350 w 1345407"/>
              <a:gd name="connsiteY14" fmla="*/ 685800 h 1131094"/>
              <a:gd name="connsiteX15" fmla="*/ 485775 w 1345407"/>
              <a:gd name="connsiteY15" fmla="*/ 654844 h 1131094"/>
              <a:gd name="connsiteX16" fmla="*/ 469107 w 1345407"/>
              <a:gd name="connsiteY16" fmla="*/ 619125 h 1131094"/>
              <a:gd name="connsiteX17" fmla="*/ 459582 w 1345407"/>
              <a:gd name="connsiteY17" fmla="*/ 592932 h 1131094"/>
              <a:gd name="connsiteX18" fmla="*/ 452438 w 1345407"/>
              <a:gd name="connsiteY18" fmla="*/ 554832 h 1131094"/>
              <a:gd name="connsiteX19" fmla="*/ 452438 w 1345407"/>
              <a:gd name="connsiteY19" fmla="*/ 504825 h 1131094"/>
              <a:gd name="connsiteX20" fmla="*/ 461963 w 1345407"/>
              <a:gd name="connsiteY20" fmla="*/ 454819 h 1131094"/>
              <a:gd name="connsiteX21" fmla="*/ 509588 w 1345407"/>
              <a:gd name="connsiteY21" fmla="*/ 300038 h 1131094"/>
              <a:gd name="connsiteX22" fmla="*/ 557213 w 1345407"/>
              <a:gd name="connsiteY22" fmla="*/ 173832 h 1131094"/>
              <a:gd name="connsiteX23" fmla="*/ 600075 w 1345407"/>
              <a:gd name="connsiteY23" fmla="*/ 71438 h 1131094"/>
              <a:gd name="connsiteX24" fmla="*/ 616744 w 1345407"/>
              <a:gd name="connsiteY24" fmla="*/ 33338 h 1131094"/>
              <a:gd name="connsiteX25" fmla="*/ 595313 w 1345407"/>
              <a:gd name="connsiteY25" fmla="*/ 0 h 1131094"/>
              <a:gd name="connsiteX26" fmla="*/ 571500 w 1345407"/>
              <a:gd name="connsiteY26" fmla="*/ 7144 h 1131094"/>
              <a:gd name="connsiteX27" fmla="*/ 552450 w 1345407"/>
              <a:gd name="connsiteY27" fmla="*/ 19050 h 1131094"/>
              <a:gd name="connsiteX28" fmla="*/ 533400 w 1345407"/>
              <a:gd name="connsiteY28" fmla="*/ 50007 h 1131094"/>
              <a:gd name="connsiteX29" fmla="*/ 497682 w 1345407"/>
              <a:gd name="connsiteY29" fmla="*/ 109538 h 1131094"/>
              <a:gd name="connsiteX30" fmla="*/ 473869 w 1345407"/>
              <a:gd name="connsiteY30" fmla="*/ 150019 h 1131094"/>
              <a:gd name="connsiteX31" fmla="*/ 431007 w 1345407"/>
              <a:gd name="connsiteY31" fmla="*/ 223838 h 1131094"/>
              <a:gd name="connsiteX32" fmla="*/ 392907 w 1345407"/>
              <a:gd name="connsiteY32" fmla="*/ 290513 h 1131094"/>
              <a:gd name="connsiteX33" fmla="*/ 330994 w 1345407"/>
              <a:gd name="connsiteY33" fmla="*/ 381000 h 1131094"/>
              <a:gd name="connsiteX34" fmla="*/ 269082 w 1345407"/>
              <a:gd name="connsiteY34" fmla="*/ 445294 h 1131094"/>
              <a:gd name="connsiteX35" fmla="*/ 221457 w 1345407"/>
              <a:gd name="connsiteY35" fmla="*/ 481013 h 1131094"/>
              <a:gd name="connsiteX36" fmla="*/ 178594 w 1345407"/>
              <a:gd name="connsiteY36" fmla="*/ 500063 h 1131094"/>
              <a:gd name="connsiteX37" fmla="*/ 140494 w 1345407"/>
              <a:gd name="connsiteY37" fmla="*/ 511969 h 1131094"/>
              <a:gd name="connsiteX38" fmla="*/ 85725 w 1345407"/>
              <a:gd name="connsiteY38" fmla="*/ 528638 h 1131094"/>
              <a:gd name="connsiteX39" fmla="*/ 30957 w 1345407"/>
              <a:gd name="connsiteY39" fmla="*/ 554832 h 1131094"/>
              <a:gd name="connsiteX40" fmla="*/ 9525 w 1345407"/>
              <a:gd name="connsiteY40" fmla="*/ 573882 h 1131094"/>
              <a:gd name="connsiteX41" fmla="*/ 0 w 1345407"/>
              <a:gd name="connsiteY41" fmla="*/ 595313 h 1131094"/>
              <a:gd name="connsiteX42" fmla="*/ 4763 w 1345407"/>
              <a:gd name="connsiteY42" fmla="*/ 619125 h 1131094"/>
              <a:gd name="connsiteX43" fmla="*/ 23813 w 1345407"/>
              <a:gd name="connsiteY43" fmla="*/ 661988 h 1131094"/>
              <a:gd name="connsiteX44" fmla="*/ 59532 w 1345407"/>
              <a:gd name="connsiteY44" fmla="*/ 702469 h 1131094"/>
              <a:gd name="connsiteX45" fmla="*/ 123825 w 1345407"/>
              <a:gd name="connsiteY45" fmla="*/ 762000 h 1131094"/>
              <a:gd name="connsiteX46" fmla="*/ 197644 w 1345407"/>
              <a:gd name="connsiteY46" fmla="*/ 819150 h 1131094"/>
              <a:gd name="connsiteX47" fmla="*/ 297657 w 1345407"/>
              <a:gd name="connsiteY47" fmla="*/ 890588 h 1131094"/>
              <a:gd name="connsiteX48" fmla="*/ 371475 w 1345407"/>
              <a:gd name="connsiteY48" fmla="*/ 938213 h 1131094"/>
              <a:gd name="connsiteX49" fmla="*/ 457200 w 1345407"/>
              <a:gd name="connsiteY49" fmla="*/ 985838 h 1131094"/>
              <a:gd name="connsiteX50" fmla="*/ 523875 w 1345407"/>
              <a:gd name="connsiteY50" fmla="*/ 1014413 h 1131094"/>
              <a:gd name="connsiteX51" fmla="*/ 607219 w 1345407"/>
              <a:gd name="connsiteY51" fmla="*/ 1042988 h 1131094"/>
              <a:gd name="connsiteX52" fmla="*/ 719138 w 1345407"/>
              <a:gd name="connsiteY52" fmla="*/ 1076325 h 1131094"/>
              <a:gd name="connsiteX53" fmla="*/ 854869 w 1345407"/>
              <a:gd name="connsiteY53" fmla="*/ 1102519 h 1131094"/>
              <a:gd name="connsiteX54" fmla="*/ 973932 w 1345407"/>
              <a:gd name="connsiteY54" fmla="*/ 1116807 h 1131094"/>
              <a:gd name="connsiteX55" fmla="*/ 1059657 w 1345407"/>
              <a:gd name="connsiteY55" fmla="*/ 1123950 h 1131094"/>
              <a:gd name="connsiteX0" fmla="*/ 1059657 w 1345407"/>
              <a:gd name="connsiteY0" fmla="*/ 1123950 h 1131094"/>
              <a:gd name="connsiteX1" fmla="*/ 1159669 w 1345407"/>
              <a:gd name="connsiteY1" fmla="*/ 1128713 h 1131094"/>
              <a:gd name="connsiteX2" fmla="*/ 1269207 w 1345407"/>
              <a:gd name="connsiteY2" fmla="*/ 1131094 h 1131094"/>
              <a:gd name="connsiteX3" fmla="*/ 1345407 w 1345407"/>
              <a:gd name="connsiteY3" fmla="*/ 1131094 h 1131094"/>
              <a:gd name="connsiteX4" fmla="*/ 1340644 w 1345407"/>
              <a:gd name="connsiteY4" fmla="*/ 907257 h 1131094"/>
              <a:gd name="connsiteX5" fmla="*/ 1335882 w 1345407"/>
              <a:gd name="connsiteY5" fmla="*/ 904875 h 1131094"/>
              <a:gd name="connsiteX6" fmla="*/ 1266825 w 1345407"/>
              <a:gd name="connsiteY6" fmla="*/ 902494 h 1131094"/>
              <a:gd name="connsiteX7" fmla="*/ 1185863 w 1345407"/>
              <a:gd name="connsiteY7" fmla="*/ 895350 h 1131094"/>
              <a:gd name="connsiteX8" fmla="*/ 1092994 w 1345407"/>
              <a:gd name="connsiteY8" fmla="*/ 885825 h 1131094"/>
              <a:gd name="connsiteX9" fmla="*/ 990600 w 1345407"/>
              <a:gd name="connsiteY9" fmla="*/ 869157 h 1131094"/>
              <a:gd name="connsiteX10" fmla="*/ 902494 w 1345407"/>
              <a:gd name="connsiteY10" fmla="*/ 847725 h 1131094"/>
              <a:gd name="connsiteX11" fmla="*/ 785813 w 1345407"/>
              <a:gd name="connsiteY11" fmla="*/ 814388 h 1131094"/>
              <a:gd name="connsiteX12" fmla="*/ 659607 w 1345407"/>
              <a:gd name="connsiteY12" fmla="*/ 769144 h 1131094"/>
              <a:gd name="connsiteX13" fmla="*/ 564357 w 1345407"/>
              <a:gd name="connsiteY13" fmla="*/ 721519 h 1131094"/>
              <a:gd name="connsiteX14" fmla="*/ 514350 w 1345407"/>
              <a:gd name="connsiteY14" fmla="*/ 685800 h 1131094"/>
              <a:gd name="connsiteX15" fmla="*/ 485775 w 1345407"/>
              <a:gd name="connsiteY15" fmla="*/ 654844 h 1131094"/>
              <a:gd name="connsiteX16" fmla="*/ 469107 w 1345407"/>
              <a:gd name="connsiteY16" fmla="*/ 619125 h 1131094"/>
              <a:gd name="connsiteX17" fmla="*/ 459582 w 1345407"/>
              <a:gd name="connsiteY17" fmla="*/ 592932 h 1131094"/>
              <a:gd name="connsiteX18" fmla="*/ 452438 w 1345407"/>
              <a:gd name="connsiteY18" fmla="*/ 554832 h 1131094"/>
              <a:gd name="connsiteX19" fmla="*/ 452438 w 1345407"/>
              <a:gd name="connsiteY19" fmla="*/ 504825 h 1131094"/>
              <a:gd name="connsiteX20" fmla="*/ 461963 w 1345407"/>
              <a:gd name="connsiteY20" fmla="*/ 454819 h 1131094"/>
              <a:gd name="connsiteX21" fmla="*/ 509588 w 1345407"/>
              <a:gd name="connsiteY21" fmla="*/ 300038 h 1131094"/>
              <a:gd name="connsiteX22" fmla="*/ 557213 w 1345407"/>
              <a:gd name="connsiteY22" fmla="*/ 173832 h 1131094"/>
              <a:gd name="connsiteX23" fmla="*/ 600075 w 1345407"/>
              <a:gd name="connsiteY23" fmla="*/ 71438 h 1131094"/>
              <a:gd name="connsiteX24" fmla="*/ 595313 w 1345407"/>
              <a:gd name="connsiteY24" fmla="*/ 0 h 1131094"/>
              <a:gd name="connsiteX25" fmla="*/ 571500 w 1345407"/>
              <a:gd name="connsiteY25" fmla="*/ 7144 h 1131094"/>
              <a:gd name="connsiteX26" fmla="*/ 552450 w 1345407"/>
              <a:gd name="connsiteY26" fmla="*/ 19050 h 1131094"/>
              <a:gd name="connsiteX27" fmla="*/ 533400 w 1345407"/>
              <a:gd name="connsiteY27" fmla="*/ 50007 h 1131094"/>
              <a:gd name="connsiteX28" fmla="*/ 497682 w 1345407"/>
              <a:gd name="connsiteY28" fmla="*/ 109538 h 1131094"/>
              <a:gd name="connsiteX29" fmla="*/ 473869 w 1345407"/>
              <a:gd name="connsiteY29" fmla="*/ 150019 h 1131094"/>
              <a:gd name="connsiteX30" fmla="*/ 431007 w 1345407"/>
              <a:gd name="connsiteY30" fmla="*/ 223838 h 1131094"/>
              <a:gd name="connsiteX31" fmla="*/ 392907 w 1345407"/>
              <a:gd name="connsiteY31" fmla="*/ 290513 h 1131094"/>
              <a:gd name="connsiteX32" fmla="*/ 330994 w 1345407"/>
              <a:gd name="connsiteY32" fmla="*/ 381000 h 1131094"/>
              <a:gd name="connsiteX33" fmla="*/ 269082 w 1345407"/>
              <a:gd name="connsiteY33" fmla="*/ 445294 h 1131094"/>
              <a:gd name="connsiteX34" fmla="*/ 221457 w 1345407"/>
              <a:gd name="connsiteY34" fmla="*/ 481013 h 1131094"/>
              <a:gd name="connsiteX35" fmla="*/ 178594 w 1345407"/>
              <a:gd name="connsiteY35" fmla="*/ 500063 h 1131094"/>
              <a:gd name="connsiteX36" fmla="*/ 140494 w 1345407"/>
              <a:gd name="connsiteY36" fmla="*/ 511969 h 1131094"/>
              <a:gd name="connsiteX37" fmla="*/ 85725 w 1345407"/>
              <a:gd name="connsiteY37" fmla="*/ 528638 h 1131094"/>
              <a:gd name="connsiteX38" fmla="*/ 30957 w 1345407"/>
              <a:gd name="connsiteY38" fmla="*/ 554832 h 1131094"/>
              <a:gd name="connsiteX39" fmla="*/ 9525 w 1345407"/>
              <a:gd name="connsiteY39" fmla="*/ 573882 h 1131094"/>
              <a:gd name="connsiteX40" fmla="*/ 0 w 1345407"/>
              <a:gd name="connsiteY40" fmla="*/ 595313 h 1131094"/>
              <a:gd name="connsiteX41" fmla="*/ 4763 w 1345407"/>
              <a:gd name="connsiteY41" fmla="*/ 619125 h 1131094"/>
              <a:gd name="connsiteX42" fmla="*/ 23813 w 1345407"/>
              <a:gd name="connsiteY42" fmla="*/ 661988 h 1131094"/>
              <a:gd name="connsiteX43" fmla="*/ 59532 w 1345407"/>
              <a:gd name="connsiteY43" fmla="*/ 702469 h 1131094"/>
              <a:gd name="connsiteX44" fmla="*/ 123825 w 1345407"/>
              <a:gd name="connsiteY44" fmla="*/ 762000 h 1131094"/>
              <a:gd name="connsiteX45" fmla="*/ 197644 w 1345407"/>
              <a:gd name="connsiteY45" fmla="*/ 819150 h 1131094"/>
              <a:gd name="connsiteX46" fmla="*/ 297657 w 1345407"/>
              <a:gd name="connsiteY46" fmla="*/ 890588 h 1131094"/>
              <a:gd name="connsiteX47" fmla="*/ 371475 w 1345407"/>
              <a:gd name="connsiteY47" fmla="*/ 938213 h 1131094"/>
              <a:gd name="connsiteX48" fmla="*/ 457200 w 1345407"/>
              <a:gd name="connsiteY48" fmla="*/ 985838 h 1131094"/>
              <a:gd name="connsiteX49" fmla="*/ 523875 w 1345407"/>
              <a:gd name="connsiteY49" fmla="*/ 1014413 h 1131094"/>
              <a:gd name="connsiteX50" fmla="*/ 607219 w 1345407"/>
              <a:gd name="connsiteY50" fmla="*/ 1042988 h 1131094"/>
              <a:gd name="connsiteX51" fmla="*/ 719138 w 1345407"/>
              <a:gd name="connsiteY51" fmla="*/ 1076325 h 1131094"/>
              <a:gd name="connsiteX52" fmla="*/ 854869 w 1345407"/>
              <a:gd name="connsiteY52" fmla="*/ 1102519 h 1131094"/>
              <a:gd name="connsiteX53" fmla="*/ 973932 w 1345407"/>
              <a:gd name="connsiteY53" fmla="*/ 1116807 h 1131094"/>
              <a:gd name="connsiteX54" fmla="*/ 1059657 w 1345407"/>
              <a:gd name="connsiteY54" fmla="*/ 1123950 h 1131094"/>
              <a:gd name="connsiteX0" fmla="*/ 1059657 w 1345407"/>
              <a:gd name="connsiteY0" fmla="*/ 1116806 h 1123950"/>
              <a:gd name="connsiteX1" fmla="*/ 1159669 w 1345407"/>
              <a:gd name="connsiteY1" fmla="*/ 1121569 h 1123950"/>
              <a:gd name="connsiteX2" fmla="*/ 1269207 w 1345407"/>
              <a:gd name="connsiteY2" fmla="*/ 1123950 h 1123950"/>
              <a:gd name="connsiteX3" fmla="*/ 1345407 w 1345407"/>
              <a:gd name="connsiteY3" fmla="*/ 1123950 h 1123950"/>
              <a:gd name="connsiteX4" fmla="*/ 1340644 w 1345407"/>
              <a:gd name="connsiteY4" fmla="*/ 900113 h 1123950"/>
              <a:gd name="connsiteX5" fmla="*/ 1335882 w 1345407"/>
              <a:gd name="connsiteY5" fmla="*/ 897731 h 1123950"/>
              <a:gd name="connsiteX6" fmla="*/ 1266825 w 1345407"/>
              <a:gd name="connsiteY6" fmla="*/ 895350 h 1123950"/>
              <a:gd name="connsiteX7" fmla="*/ 1185863 w 1345407"/>
              <a:gd name="connsiteY7" fmla="*/ 888206 h 1123950"/>
              <a:gd name="connsiteX8" fmla="*/ 1092994 w 1345407"/>
              <a:gd name="connsiteY8" fmla="*/ 878681 h 1123950"/>
              <a:gd name="connsiteX9" fmla="*/ 990600 w 1345407"/>
              <a:gd name="connsiteY9" fmla="*/ 862013 h 1123950"/>
              <a:gd name="connsiteX10" fmla="*/ 902494 w 1345407"/>
              <a:gd name="connsiteY10" fmla="*/ 840581 h 1123950"/>
              <a:gd name="connsiteX11" fmla="*/ 785813 w 1345407"/>
              <a:gd name="connsiteY11" fmla="*/ 807244 h 1123950"/>
              <a:gd name="connsiteX12" fmla="*/ 659607 w 1345407"/>
              <a:gd name="connsiteY12" fmla="*/ 762000 h 1123950"/>
              <a:gd name="connsiteX13" fmla="*/ 564357 w 1345407"/>
              <a:gd name="connsiteY13" fmla="*/ 714375 h 1123950"/>
              <a:gd name="connsiteX14" fmla="*/ 514350 w 1345407"/>
              <a:gd name="connsiteY14" fmla="*/ 678656 h 1123950"/>
              <a:gd name="connsiteX15" fmla="*/ 485775 w 1345407"/>
              <a:gd name="connsiteY15" fmla="*/ 647700 h 1123950"/>
              <a:gd name="connsiteX16" fmla="*/ 469107 w 1345407"/>
              <a:gd name="connsiteY16" fmla="*/ 611981 h 1123950"/>
              <a:gd name="connsiteX17" fmla="*/ 459582 w 1345407"/>
              <a:gd name="connsiteY17" fmla="*/ 585788 h 1123950"/>
              <a:gd name="connsiteX18" fmla="*/ 452438 w 1345407"/>
              <a:gd name="connsiteY18" fmla="*/ 547688 h 1123950"/>
              <a:gd name="connsiteX19" fmla="*/ 452438 w 1345407"/>
              <a:gd name="connsiteY19" fmla="*/ 497681 h 1123950"/>
              <a:gd name="connsiteX20" fmla="*/ 461963 w 1345407"/>
              <a:gd name="connsiteY20" fmla="*/ 447675 h 1123950"/>
              <a:gd name="connsiteX21" fmla="*/ 509588 w 1345407"/>
              <a:gd name="connsiteY21" fmla="*/ 292894 h 1123950"/>
              <a:gd name="connsiteX22" fmla="*/ 557213 w 1345407"/>
              <a:gd name="connsiteY22" fmla="*/ 166688 h 1123950"/>
              <a:gd name="connsiteX23" fmla="*/ 600075 w 1345407"/>
              <a:gd name="connsiteY23" fmla="*/ 64294 h 1123950"/>
              <a:gd name="connsiteX24" fmla="*/ 571500 w 1345407"/>
              <a:gd name="connsiteY24" fmla="*/ 0 h 1123950"/>
              <a:gd name="connsiteX25" fmla="*/ 552450 w 1345407"/>
              <a:gd name="connsiteY25" fmla="*/ 11906 h 1123950"/>
              <a:gd name="connsiteX26" fmla="*/ 533400 w 1345407"/>
              <a:gd name="connsiteY26" fmla="*/ 42863 h 1123950"/>
              <a:gd name="connsiteX27" fmla="*/ 497682 w 1345407"/>
              <a:gd name="connsiteY27" fmla="*/ 102394 h 1123950"/>
              <a:gd name="connsiteX28" fmla="*/ 473869 w 1345407"/>
              <a:gd name="connsiteY28" fmla="*/ 142875 h 1123950"/>
              <a:gd name="connsiteX29" fmla="*/ 431007 w 1345407"/>
              <a:gd name="connsiteY29" fmla="*/ 216694 h 1123950"/>
              <a:gd name="connsiteX30" fmla="*/ 392907 w 1345407"/>
              <a:gd name="connsiteY30" fmla="*/ 283369 h 1123950"/>
              <a:gd name="connsiteX31" fmla="*/ 330994 w 1345407"/>
              <a:gd name="connsiteY31" fmla="*/ 373856 h 1123950"/>
              <a:gd name="connsiteX32" fmla="*/ 269082 w 1345407"/>
              <a:gd name="connsiteY32" fmla="*/ 438150 h 1123950"/>
              <a:gd name="connsiteX33" fmla="*/ 221457 w 1345407"/>
              <a:gd name="connsiteY33" fmla="*/ 473869 h 1123950"/>
              <a:gd name="connsiteX34" fmla="*/ 178594 w 1345407"/>
              <a:gd name="connsiteY34" fmla="*/ 492919 h 1123950"/>
              <a:gd name="connsiteX35" fmla="*/ 140494 w 1345407"/>
              <a:gd name="connsiteY35" fmla="*/ 504825 h 1123950"/>
              <a:gd name="connsiteX36" fmla="*/ 85725 w 1345407"/>
              <a:gd name="connsiteY36" fmla="*/ 521494 h 1123950"/>
              <a:gd name="connsiteX37" fmla="*/ 30957 w 1345407"/>
              <a:gd name="connsiteY37" fmla="*/ 547688 h 1123950"/>
              <a:gd name="connsiteX38" fmla="*/ 9525 w 1345407"/>
              <a:gd name="connsiteY38" fmla="*/ 566738 h 1123950"/>
              <a:gd name="connsiteX39" fmla="*/ 0 w 1345407"/>
              <a:gd name="connsiteY39" fmla="*/ 588169 h 1123950"/>
              <a:gd name="connsiteX40" fmla="*/ 4763 w 1345407"/>
              <a:gd name="connsiteY40" fmla="*/ 611981 h 1123950"/>
              <a:gd name="connsiteX41" fmla="*/ 23813 w 1345407"/>
              <a:gd name="connsiteY41" fmla="*/ 654844 h 1123950"/>
              <a:gd name="connsiteX42" fmla="*/ 59532 w 1345407"/>
              <a:gd name="connsiteY42" fmla="*/ 695325 h 1123950"/>
              <a:gd name="connsiteX43" fmla="*/ 123825 w 1345407"/>
              <a:gd name="connsiteY43" fmla="*/ 754856 h 1123950"/>
              <a:gd name="connsiteX44" fmla="*/ 197644 w 1345407"/>
              <a:gd name="connsiteY44" fmla="*/ 812006 h 1123950"/>
              <a:gd name="connsiteX45" fmla="*/ 297657 w 1345407"/>
              <a:gd name="connsiteY45" fmla="*/ 883444 h 1123950"/>
              <a:gd name="connsiteX46" fmla="*/ 371475 w 1345407"/>
              <a:gd name="connsiteY46" fmla="*/ 931069 h 1123950"/>
              <a:gd name="connsiteX47" fmla="*/ 457200 w 1345407"/>
              <a:gd name="connsiteY47" fmla="*/ 978694 h 1123950"/>
              <a:gd name="connsiteX48" fmla="*/ 523875 w 1345407"/>
              <a:gd name="connsiteY48" fmla="*/ 1007269 h 1123950"/>
              <a:gd name="connsiteX49" fmla="*/ 607219 w 1345407"/>
              <a:gd name="connsiteY49" fmla="*/ 1035844 h 1123950"/>
              <a:gd name="connsiteX50" fmla="*/ 719138 w 1345407"/>
              <a:gd name="connsiteY50" fmla="*/ 1069181 h 1123950"/>
              <a:gd name="connsiteX51" fmla="*/ 854869 w 1345407"/>
              <a:gd name="connsiteY51" fmla="*/ 1095375 h 1123950"/>
              <a:gd name="connsiteX52" fmla="*/ 973932 w 1345407"/>
              <a:gd name="connsiteY52" fmla="*/ 1109663 h 1123950"/>
              <a:gd name="connsiteX53" fmla="*/ 1059657 w 1345407"/>
              <a:gd name="connsiteY53" fmla="*/ 1116806 h 1123950"/>
              <a:gd name="connsiteX0" fmla="*/ 1059657 w 1345407"/>
              <a:gd name="connsiteY0" fmla="*/ 1104900 h 1112044"/>
              <a:gd name="connsiteX1" fmla="*/ 1159669 w 1345407"/>
              <a:gd name="connsiteY1" fmla="*/ 1109663 h 1112044"/>
              <a:gd name="connsiteX2" fmla="*/ 1269207 w 1345407"/>
              <a:gd name="connsiteY2" fmla="*/ 1112044 h 1112044"/>
              <a:gd name="connsiteX3" fmla="*/ 1345407 w 1345407"/>
              <a:gd name="connsiteY3" fmla="*/ 1112044 h 1112044"/>
              <a:gd name="connsiteX4" fmla="*/ 1340644 w 1345407"/>
              <a:gd name="connsiteY4" fmla="*/ 888207 h 1112044"/>
              <a:gd name="connsiteX5" fmla="*/ 1335882 w 1345407"/>
              <a:gd name="connsiteY5" fmla="*/ 885825 h 1112044"/>
              <a:gd name="connsiteX6" fmla="*/ 1266825 w 1345407"/>
              <a:gd name="connsiteY6" fmla="*/ 883444 h 1112044"/>
              <a:gd name="connsiteX7" fmla="*/ 1185863 w 1345407"/>
              <a:gd name="connsiteY7" fmla="*/ 876300 h 1112044"/>
              <a:gd name="connsiteX8" fmla="*/ 1092994 w 1345407"/>
              <a:gd name="connsiteY8" fmla="*/ 866775 h 1112044"/>
              <a:gd name="connsiteX9" fmla="*/ 990600 w 1345407"/>
              <a:gd name="connsiteY9" fmla="*/ 850107 h 1112044"/>
              <a:gd name="connsiteX10" fmla="*/ 902494 w 1345407"/>
              <a:gd name="connsiteY10" fmla="*/ 828675 h 1112044"/>
              <a:gd name="connsiteX11" fmla="*/ 785813 w 1345407"/>
              <a:gd name="connsiteY11" fmla="*/ 795338 h 1112044"/>
              <a:gd name="connsiteX12" fmla="*/ 659607 w 1345407"/>
              <a:gd name="connsiteY12" fmla="*/ 750094 h 1112044"/>
              <a:gd name="connsiteX13" fmla="*/ 564357 w 1345407"/>
              <a:gd name="connsiteY13" fmla="*/ 702469 h 1112044"/>
              <a:gd name="connsiteX14" fmla="*/ 514350 w 1345407"/>
              <a:gd name="connsiteY14" fmla="*/ 666750 h 1112044"/>
              <a:gd name="connsiteX15" fmla="*/ 485775 w 1345407"/>
              <a:gd name="connsiteY15" fmla="*/ 635794 h 1112044"/>
              <a:gd name="connsiteX16" fmla="*/ 469107 w 1345407"/>
              <a:gd name="connsiteY16" fmla="*/ 600075 h 1112044"/>
              <a:gd name="connsiteX17" fmla="*/ 459582 w 1345407"/>
              <a:gd name="connsiteY17" fmla="*/ 573882 h 1112044"/>
              <a:gd name="connsiteX18" fmla="*/ 452438 w 1345407"/>
              <a:gd name="connsiteY18" fmla="*/ 535782 h 1112044"/>
              <a:gd name="connsiteX19" fmla="*/ 452438 w 1345407"/>
              <a:gd name="connsiteY19" fmla="*/ 485775 h 1112044"/>
              <a:gd name="connsiteX20" fmla="*/ 461963 w 1345407"/>
              <a:gd name="connsiteY20" fmla="*/ 435769 h 1112044"/>
              <a:gd name="connsiteX21" fmla="*/ 509588 w 1345407"/>
              <a:gd name="connsiteY21" fmla="*/ 280988 h 1112044"/>
              <a:gd name="connsiteX22" fmla="*/ 557213 w 1345407"/>
              <a:gd name="connsiteY22" fmla="*/ 154782 h 1112044"/>
              <a:gd name="connsiteX23" fmla="*/ 600075 w 1345407"/>
              <a:gd name="connsiteY23" fmla="*/ 52388 h 1112044"/>
              <a:gd name="connsiteX24" fmla="*/ 552450 w 1345407"/>
              <a:gd name="connsiteY24" fmla="*/ 0 h 1112044"/>
              <a:gd name="connsiteX25" fmla="*/ 533400 w 1345407"/>
              <a:gd name="connsiteY25" fmla="*/ 30957 h 1112044"/>
              <a:gd name="connsiteX26" fmla="*/ 497682 w 1345407"/>
              <a:gd name="connsiteY26" fmla="*/ 90488 h 1112044"/>
              <a:gd name="connsiteX27" fmla="*/ 473869 w 1345407"/>
              <a:gd name="connsiteY27" fmla="*/ 130969 h 1112044"/>
              <a:gd name="connsiteX28" fmla="*/ 431007 w 1345407"/>
              <a:gd name="connsiteY28" fmla="*/ 204788 h 1112044"/>
              <a:gd name="connsiteX29" fmla="*/ 392907 w 1345407"/>
              <a:gd name="connsiteY29" fmla="*/ 271463 h 1112044"/>
              <a:gd name="connsiteX30" fmla="*/ 330994 w 1345407"/>
              <a:gd name="connsiteY30" fmla="*/ 361950 h 1112044"/>
              <a:gd name="connsiteX31" fmla="*/ 269082 w 1345407"/>
              <a:gd name="connsiteY31" fmla="*/ 426244 h 1112044"/>
              <a:gd name="connsiteX32" fmla="*/ 221457 w 1345407"/>
              <a:gd name="connsiteY32" fmla="*/ 461963 h 1112044"/>
              <a:gd name="connsiteX33" fmla="*/ 178594 w 1345407"/>
              <a:gd name="connsiteY33" fmla="*/ 481013 h 1112044"/>
              <a:gd name="connsiteX34" fmla="*/ 140494 w 1345407"/>
              <a:gd name="connsiteY34" fmla="*/ 492919 h 1112044"/>
              <a:gd name="connsiteX35" fmla="*/ 85725 w 1345407"/>
              <a:gd name="connsiteY35" fmla="*/ 509588 h 1112044"/>
              <a:gd name="connsiteX36" fmla="*/ 30957 w 1345407"/>
              <a:gd name="connsiteY36" fmla="*/ 535782 h 1112044"/>
              <a:gd name="connsiteX37" fmla="*/ 9525 w 1345407"/>
              <a:gd name="connsiteY37" fmla="*/ 554832 h 1112044"/>
              <a:gd name="connsiteX38" fmla="*/ 0 w 1345407"/>
              <a:gd name="connsiteY38" fmla="*/ 576263 h 1112044"/>
              <a:gd name="connsiteX39" fmla="*/ 4763 w 1345407"/>
              <a:gd name="connsiteY39" fmla="*/ 600075 h 1112044"/>
              <a:gd name="connsiteX40" fmla="*/ 23813 w 1345407"/>
              <a:gd name="connsiteY40" fmla="*/ 642938 h 1112044"/>
              <a:gd name="connsiteX41" fmla="*/ 59532 w 1345407"/>
              <a:gd name="connsiteY41" fmla="*/ 683419 h 1112044"/>
              <a:gd name="connsiteX42" fmla="*/ 123825 w 1345407"/>
              <a:gd name="connsiteY42" fmla="*/ 742950 h 1112044"/>
              <a:gd name="connsiteX43" fmla="*/ 197644 w 1345407"/>
              <a:gd name="connsiteY43" fmla="*/ 800100 h 1112044"/>
              <a:gd name="connsiteX44" fmla="*/ 297657 w 1345407"/>
              <a:gd name="connsiteY44" fmla="*/ 871538 h 1112044"/>
              <a:gd name="connsiteX45" fmla="*/ 371475 w 1345407"/>
              <a:gd name="connsiteY45" fmla="*/ 919163 h 1112044"/>
              <a:gd name="connsiteX46" fmla="*/ 457200 w 1345407"/>
              <a:gd name="connsiteY46" fmla="*/ 966788 h 1112044"/>
              <a:gd name="connsiteX47" fmla="*/ 523875 w 1345407"/>
              <a:gd name="connsiteY47" fmla="*/ 995363 h 1112044"/>
              <a:gd name="connsiteX48" fmla="*/ 607219 w 1345407"/>
              <a:gd name="connsiteY48" fmla="*/ 1023938 h 1112044"/>
              <a:gd name="connsiteX49" fmla="*/ 719138 w 1345407"/>
              <a:gd name="connsiteY49" fmla="*/ 1057275 h 1112044"/>
              <a:gd name="connsiteX50" fmla="*/ 854869 w 1345407"/>
              <a:gd name="connsiteY50" fmla="*/ 1083469 h 1112044"/>
              <a:gd name="connsiteX51" fmla="*/ 973932 w 1345407"/>
              <a:gd name="connsiteY51" fmla="*/ 1097757 h 1112044"/>
              <a:gd name="connsiteX52" fmla="*/ 1059657 w 1345407"/>
              <a:gd name="connsiteY52" fmla="*/ 1104900 h 1112044"/>
              <a:gd name="connsiteX0" fmla="*/ 1059657 w 1345407"/>
              <a:gd name="connsiteY0" fmla="*/ 1073943 h 1081087"/>
              <a:gd name="connsiteX1" fmla="*/ 1159669 w 1345407"/>
              <a:gd name="connsiteY1" fmla="*/ 1078706 h 1081087"/>
              <a:gd name="connsiteX2" fmla="*/ 1269207 w 1345407"/>
              <a:gd name="connsiteY2" fmla="*/ 1081087 h 1081087"/>
              <a:gd name="connsiteX3" fmla="*/ 1345407 w 1345407"/>
              <a:gd name="connsiteY3" fmla="*/ 1081087 h 1081087"/>
              <a:gd name="connsiteX4" fmla="*/ 1340644 w 1345407"/>
              <a:gd name="connsiteY4" fmla="*/ 857250 h 1081087"/>
              <a:gd name="connsiteX5" fmla="*/ 1335882 w 1345407"/>
              <a:gd name="connsiteY5" fmla="*/ 854868 h 1081087"/>
              <a:gd name="connsiteX6" fmla="*/ 1266825 w 1345407"/>
              <a:gd name="connsiteY6" fmla="*/ 852487 h 1081087"/>
              <a:gd name="connsiteX7" fmla="*/ 1185863 w 1345407"/>
              <a:gd name="connsiteY7" fmla="*/ 845343 h 1081087"/>
              <a:gd name="connsiteX8" fmla="*/ 1092994 w 1345407"/>
              <a:gd name="connsiteY8" fmla="*/ 835818 h 1081087"/>
              <a:gd name="connsiteX9" fmla="*/ 990600 w 1345407"/>
              <a:gd name="connsiteY9" fmla="*/ 819150 h 1081087"/>
              <a:gd name="connsiteX10" fmla="*/ 902494 w 1345407"/>
              <a:gd name="connsiteY10" fmla="*/ 797718 h 1081087"/>
              <a:gd name="connsiteX11" fmla="*/ 785813 w 1345407"/>
              <a:gd name="connsiteY11" fmla="*/ 764381 h 1081087"/>
              <a:gd name="connsiteX12" fmla="*/ 659607 w 1345407"/>
              <a:gd name="connsiteY12" fmla="*/ 719137 h 1081087"/>
              <a:gd name="connsiteX13" fmla="*/ 564357 w 1345407"/>
              <a:gd name="connsiteY13" fmla="*/ 671512 h 1081087"/>
              <a:gd name="connsiteX14" fmla="*/ 514350 w 1345407"/>
              <a:gd name="connsiteY14" fmla="*/ 635793 h 1081087"/>
              <a:gd name="connsiteX15" fmla="*/ 485775 w 1345407"/>
              <a:gd name="connsiteY15" fmla="*/ 604837 h 1081087"/>
              <a:gd name="connsiteX16" fmla="*/ 469107 w 1345407"/>
              <a:gd name="connsiteY16" fmla="*/ 569118 h 1081087"/>
              <a:gd name="connsiteX17" fmla="*/ 459582 w 1345407"/>
              <a:gd name="connsiteY17" fmla="*/ 542925 h 1081087"/>
              <a:gd name="connsiteX18" fmla="*/ 452438 w 1345407"/>
              <a:gd name="connsiteY18" fmla="*/ 504825 h 1081087"/>
              <a:gd name="connsiteX19" fmla="*/ 452438 w 1345407"/>
              <a:gd name="connsiteY19" fmla="*/ 454818 h 1081087"/>
              <a:gd name="connsiteX20" fmla="*/ 461963 w 1345407"/>
              <a:gd name="connsiteY20" fmla="*/ 404812 h 1081087"/>
              <a:gd name="connsiteX21" fmla="*/ 509588 w 1345407"/>
              <a:gd name="connsiteY21" fmla="*/ 250031 h 1081087"/>
              <a:gd name="connsiteX22" fmla="*/ 557213 w 1345407"/>
              <a:gd name="connsiteY22" fmla="*/ 123825 h 1081087"/>
              <a:gd name="connsiteX23" fmla="*/ 600075 w 1345407"/>
              <a:gd name="connsiteY23" fmla="*/ 21431 h 1081087"/>
              <a:gd name="connsiteX24" fmla="*/ 533400 w 1345407"/>
              <a:gd name="connsiteY24" fmla="*/ 0 h 1081087"/>
              <a:gd name="connsiteX25" fmla="*/ 497682 w 1345407"/>
              <a:gd name="connsiteY25" fmla="*/ 59531 h 1081087"/>
              <a:gd name="connsiteX26" fmla="*/ 473869 w 1345407"/>
              <a:gd name="connsiteY26" fmla="*/ 100012 h 1081087"/>
              <a:gd name="connsiteX27" fmla="*/ 431007 w 1345407"/>
              <a:gd name="connsiteY27" fmla="*/ 173831 h 1081087"/>
              <a:gd name="connsiteX28" fmla="*/ 392907 w 1345407"/>
              <a:gd name="connsiteY28" fmla="*/ 240506 h 1081087"/>
              <a:gd name="connsiteX29" fmla="*/ 330994 w 1345407"/>
              <a:gd name="connsiteY29" fmla="*/ 330993 h 1081087"/>
              <a:gd name="connsiteX30" fmla="*/ 269082 w 1345407"/>
              <a:gd name="connsiteY30" fmla="*/ 395287 h 1081087"/>
              <a:gd name="connsiteX31" fmla="*/ 221457 w 1345407"/>
              <a:gd name="connsiteY31" fmla="*/ 431006 h 1081087"/>
              <a:gd name="connsiteX32" fmla="*/ 178594 w 1345407"/>
              <a:gd name="connsiteY32" fmla="*/ 450056 h 1081087"/>
              <a:gd name="connsiteX33" fmla="*/ 140494 w 1345407"/>
              <a:gd name="connsiteY33" fmla="*/ 461962 h 1081087"/>
              <a:gd name="connsiteX34" fmla="*/ 85725 w 1345407"/>
              <a:gd name="connsiteY34" fmla="*/ 478631 h 1081087"/>
              <a:gd name="connsiteX35" fmla="*/ 30957 w 1345407"/>
              <a:gd name="connsiteY35" fmla="*/ 504825 h 1081087"/>
              <a:gd name="connsiteX36" fmla="*/ 9525 w 1345407"/>
              <a:gd name="connsiteY36" fmla="*/ 523875 h 1081087"/>
              <a:gd name="connsiteX37" fmla="*/ 0 w 1345407"/>
              <a:gd name="connsiteY37" fmla="*/ 545306 h 1081087"/>
              <a:gd name="connsiteX38" fmla="*/ 4763 w 1345407"/>
              <a:gd name="connsiteY38" fmla="*/ 569118 h 1081087"/>
              <a:gd name="connsiteX39" fmla="*/ 23813 w 1345407"/>
              <a:gd name="connsiteY39" fmla="*/ 611981 h 1081087"/>
              <a:gd name="connsiteX40" fmla="*/ 59532 w 1345407"/>
              <a:gd name="connsiteY40" fmla="*/ 652462 h 1081087"/>
              <a:gd name="connsiteX41" fmla="*/ 123825 w 1345407"/>
              <a:gd name="connsiteY41" fmla="*/ 711993 h 1081087"/>
              <a:gd name="connsiteX42" fmla="*/ 197644 w 1345407"/>
              <a:gd name="connsiteY42" fmla="*/ 769143 h 1081087"/>
              <a:gd name="connsiteX43" fmla="*/ 297657 w 1345407"/>
              <a:gd name="connsiteY43" fmla="*/ 840581 h 1081087"/>
              <a:gd name="connsiteX44" fmla="*/ 371475 w 1345407"/>
              <a:gd name="connsiteY44" fmla="*/ 888206 h 1081087"/>
              <a:gd name="connsiteX45" fmla="*/ 457200 w 1345407"/>
              <a:gd name="connsiteY45" fmla="*/ 935831 h 1081087"/>
              <a:gd name="connsiteX46" fmla="*/ 523875 w 1345407"/>
              <a:gd name="connsiteY46" fmla="*/ 964406 h 1081087"/>
              <a:gd name="connsiteX47" fmla="*/ 607219 w 1345407"/>
              <a:gd name="connsiteY47" fmla="*/ 992981 h 1081087"/>
              <a:gd name="connsiteX48" fmla="*/ 719138 w 1345407"/>
              <a:gd name="connsiteY48" fmla="*/ 1026318 h 1081087"/>
              <a:gd name="connsiteX49" fmla="*/ 854869 w 1345407"/>
              <a:gd name="connsiteY49" fmla="*/ 1052512 h 1081087"/>
              <a:gd name="connsiteX50" fmla="*/ 973932 w 1345407"/>
              <a:gd name="connsiteY50" fmla="*/ 1066800 h 1081087"/>
              <a:gd name="connsiteX51" fmla="*/ 1059657 w 1345407"/>
              <a:gd name="connsiteY51" fmla="*/ 1073943 h 1081087"/>
              <a:gd name="connsiteX0" fmla="*/ 1059657 w 1345407"/>
              <a:gd name="connsiteY0" fmla="*/ 1052512 h 1059656"/>
              <a:gd name="connsiteX1" fmla="*/ 1159669 w 1345407"/>
              <a:gd name="connsiteY1" fmla="*/ 1057275 h 1059656"/>
              <a:gd name="connsiteX2" fmla="*/ 1269207 w 1345407"/>
              <a:gd name="connsiteY2" fmla="*/ 1059656 h 1059656"/>
              <a:gd name="connsiteX3" fmla="*/ 1345407 w 1345407"/>
              <a:gd name="connsiteY3" fmla="*/ 1059656 h 1059656"/>
              <a:gd name="connsiteX4" fmla="*/ 1340644 w 1345407"/>
              <a:gd name="connsiteY4" fmla="*/ 835819 h 1059656"/>
              <a:gd name="connsiteX5" fmla="*/ 1335882 w 1345407"/>
              <a:gd name="connsiteY5" fmla="*/ 833437 h 1059656"/>
              <a:gd name="connsiteX6" fmla="*/ 1266825 w 1345407"/>
              <a:gd name="connsiteY6" fmla="*/ 831056 h 1059656"/>
              <a:gd name="connsiteX7" fmla="*/ 1185863 w 1345407"/>
              <a:gd name="connsiteY7" fmla="*/ 823912 h 1059656"/>
              <a:gd name="connsiteX8" fmla="*/ 1092994 w 1345407"/>
              <a:gd name="connsiteY8" fmla="*/ 814387 h 1059656"/>
              <a:gd name="connsiteX9" fmla="*/ 990600 w 1345407"/>
              <a:gd name="connsiteY9" fmla="*/ 797719 h 1059656"/>
              <a:gd name="connsiteX10" fmla="*/ 902494 w 1345407"/>
              <a:gd name="connsiteY10" fmla="*/ 776287 h 1059656"/>
              <a:gd name="connsiteX11" fmla="*/ 785813 w 1345407"/>
              <a:gd name="connsiteY11" fmla="*/ 742950 h 1059656"/>
              <a:gd name="connsiteX12" fmla="*/ 659607 w 1345407"/>
              <a:gd name="connsiteY12" fmla="*/ 697706 h 1059656"/>
              <a:gd name="connsiteX13" fmla="*/ 564357 w 1345407"/>
              <a:gd name="connsiteY13" fmla="*/ 650081 h 1059656"/>
              <a:gd name="connsiteX14" fmla="*/ 514350 w 1345407"/>
              <a:gd name="connsiteY14" fmla="*/ 614362 h 1059656"/>
              <a:gd name="connsiteX15" fmla="*/ 485775 w 1345407"/>
              <a:gd name="connsiteY15" fmla="*/ 583406 h 1059656"/>
              <a:gd name="connsiteX16" fmla="*/ 469107 w 1345407"/>
              <a:gd name="connsiteY16" fmla="*/ 547687 h 1059656"/>
              <a:gd name="connsiteX17" fmla="*/ 459582 w 1345407"/>
              <a:gd name="connsiteY17" fmla="*/ 521494 h 1059656"/>
              <a:gd name="connsiteX18" fmla="*/ 452438 w 1345407"/>
              <a:gd name="connsiteY18" fmla="*/ 483394 h 1059656"/>
              <a:gd name="connsiteX19" fmla="*/ 452438 w 1345407"/>
              <a:gd name="connsiteY19" fmla="*/ 433387 h 1059656"/>
              <a:gd name="connsiteX20" fmla="*/ 461963 w 1345407"/>
              <a:gd name="connsiteY20" fmla="*/ 383381 h 1059656"/>
              <a:gd name="connsiteX21" fmla="*/ 509588 w 1345407"/>
              <a:gd name="connsiteY21" fmla="*/ 228600 h 1059656"/>
              <a:gd name="connsiteX22" fmla="*/ 557213 w 1345407"/>
              <a:gd name="connsiteY22" fmla="*/ 102394 h 1059656"/>
              <a:gd name="connsiteX23" fmla="*/ 600075 w 1345407"/>
              <a:gd name="connsiteY23" fmla="*/ 0 h 1059656"/>
              <a:gd name="connsiteX24" fmla="*/ 497682 w 1345407"/>
              <a:gd name="connsiteY24" fmla="*/ 38100 h 1059656"/>
              <a:gd name="connsiteX25" fmla="*/ 473869 w 1345407"/>
              <a:gd name="connsiteY25" fmla="*/ 78581 h 1059656"/>
              <a:gd name="connsiteX26" fmla="*/ 431007 w 1345407"/>
              <a:gd name="connsiteY26" fmla="*/ 152400 h 1059656"/>
              <a:gd name="connsiteX27" fmla="*/ 392907 w 1345407"/>
              <a:gd name="connsiteY27" fmla="*/ 219075 h 1059656"/>
              <a:gd name="connsiteX28" fmla="*/ 330994 w 1345407"/>
              <a:gd name="connsiteY28" fmla="*/ 309562 h 1059656"/>
              <a:gd name="connsiteX29" fmla="*/ 269082 w 1345407"/>
              <a:gd name="connsiteY29" fmla="*/ 373856 h 1059656"/>
              <a:gd name="connsiteX30" fmla="*/ 221457 w 1345407"/>
              <a:gd name="connsiteY30" fmla="*/ 409575 h 1059656"/>
              <a:gd name="connsiteX31" fmla="*/ 178594 w 1345407"/>
              <a:gd name="connsiteY31" fmla="*/ 428625 h 1059656"/>
              <a:gd name="connsiteX32" fmla="*/ 140494 w 1345407"/>
              <a:gd name="connsiteY32" fmla="*/ 440531 h 1059656"/>
              <a:gd name="connsiteX33" fmla="*/ 85725 w 1345407"/>
              <a:gd name="connsiteY33" fmla="*/ 457200 h 1059656"/>
              <a:gd name="connsiteX34" fmla="*/ 30957 w 1345407"/>
              <a:gd name="connsiteY34" fmla="*/ 483394 h 1059656"/>
              <a:gd name="connsiteX35" fmla="*/ 9525 w 1345407"/>
              <a:gd name="connsiteY35" fmla="*/ 502444 h 1059656"/>
              <a:gd name="connsiteX36" fmla="*/ 0 w 1345407"/>
              <a:gd name="connsiteY36" fmla="*/ 523875 h 1059656"/>
              <a:gd name="connsiteX37" fmla="*/ 4763 w 1345407"/>
              <a:gd name="connsiteY37" fmla="*/ 547687 h 1059656"/>
              <a:gd name="connsiteX38" fmla="*/ 23813 w 1345407"/>
              <a:gd name="connsiteY38" fmla="*/ 590550 h 1059656"/>
              <a:gd name="connsiteX39" fmla="*/ 59532 w 1345407"/>
              <a:gd name="connsiteY39" fmla="*/ 631031 h 1059656"/>
              <a:gd name="connsiteX40" fmla="*/ 123825 w 1345407"/>
              <a:gd name="connsiteY40" fmla="*/ 690562 h 1059656"/>
              <a:gd name="connsiteX41" fmla="*/ 197644 w 1345407"/>
              <a:gd name="connsiteY41" fmla="*/ 747712 h 1059656"/>
              <a:gd name="connsiteX42" fmla="*/ 297657 w 1345407"/>
              <a:gd name="connsiteY42" fmla="*/ 819150 h 1059656"/>
              <a:gd name="connsiteX43" fmla="*/ 371475 w 1345407"/>
              <a:gd name="connsiteY43" fmla="*/ 866775 h 1059656"/>
              <a:gd name="connsiteX44" fmla="*/ 457200 w 1345407"/>
              <a:gd name="connsiteY44" fmla="*/ 914400 h 1059656"/>
              <a:gd name="connsiteX45" fmla="*/ 523875 w 1345407"/>
              <a:gd name="connsiteY45" fmla="*/ 942975 h 1059656"/>
              <a:gd name="connsiteX46" fmla="*/ 607219 w 1345407"/>
              <a:gd name="connsiteY46" fmla="*/ 971550 h 1059656"/>
              <a:gd name="connsiteX47" fmla="*/ 719138 w 1345407"/>
              <a:gd name="connsiteY47" fmla="*/ 1004887 h 1059656"/>
              <a:gd name="connsiteX48" fmla="*/ 854869 w 1345407"/>
              <a:gd name="connsiteY48" fmla="*/ 1031081 h 1059656"/>
              <a:gd name="connsiteX49" fmla="*/ 973932 w 1345407"/>
              <a:gd name="connsiteY49" fmla="*/ 1045369 h 1059656"/>
              <a:gd name="connsiteX50" fmla="*/ 1059657 w 1345407"/>
              <a:gd name="connsiteY50" fmla="*/ 1052512 h 1059656"/>
              <a:gd name="connsiteX0" fmla="*/ 1059657 w 1345407"/>
              <a:gd name="connsiteY0" fmla="*/ 1014412 h 1021556"/>
              <a:gd name="connsiteX1" fmla="*/ 1159669 w 1345407"/>
              <a:gd name="connsiteY1" fmla="*/ 1019175 h 1021556"/>
              <a:gd name="connsiteX2" fmla="*/ 1269207 w 1345407"/>
              <a:gd name="connsiteY2" fmla="*/ 1021556 h 1021556"/>
              <a:gd name="connsiteX3" fmla="*/ 1345407 w 1345407"/>
              <a:gd name="connsiteY3" fmla="*/ 1021556 h 1021556"/>
              <a:gd name="connsiteX4" fmla="*/ 1340644 w 1345407"/>
              <a:gd name="connsiteY4" fmla="*/ 797719 h 1021556"/>
              <a:gd name="connsiteX5" fmla="*/ 1335882 w 1345407"/>
              <a:gd name="connsiteY5" fmla="*/ 795337 h 1021556"/>
              <a:gd name="connsiteX6" fmla="*/ 1266825 w 1345407"/>
              <a:gd name="connsiteY6" fmla="*/ 792956 h 1021556"/>
              <a:gd name="connsiteX7" fmla="*/ 1185863 w 1345407"/>
              <a:gd name="connsiteY7" fmla="*/ 785812 h 1021556"/>
              <a:gd name="connsiteX8" fmla="*/ 1092994 w 1345407"/>
              <a:gd name="connsiteY8" fmla="*/ 776287 h 1021556"/>
              <a:gd name="connsiteX9" fmla="*/ 990600 w 1345407"/>
              <a:gd name="connsiteY9" fmla="*/ 759619 h 1021556"/>
              <a:gd name="connsiteX10" fmla="*/ 902494 w 1345407"/>
              <a:gd name="connsiteY10" fmla="*/ 738187 h 1021556"/>
              <a:gd name="connsiteX11" fmla="*/ 785813 w 1345407"/>
              <a:gd name="connsiteY11" fmla="*/ 704850 h 1021556"/>
              <a:gd name="connsiteX12" fmla="*/ 659607 w 1345407"/>
              <a:gd name="connsiteY12" fmla="*/ 659606 h 1021556"/>
              <a:gd name="connsiteX13" fmla="*/ 564357 w 1345407"/>
              <a:gd name="connsiteY13" fmla="*/ 611981 h 1021556"/>
              <a:gd name="connsiteX14" fmla="*/ 514350 w 1345407"/>
              <a:gd name="connsiteY14" fmla="*/ 576262 h 1021556"/>
              <a:gd name="connsiteX15" fmla="*/ 485775 w 1345407"/>
              <a:gd name="connsiteY15" fmla="*/ 545306 h 1021556"/>
              <a:gd name="connsiteX16" fmla="*/ 469107 w 1345407"/>
              <a:gd name="connsiteY16" fmla="*/ 509587 h 1021556"/>
              <a:gd name="connsiteX17" fmla="*/ 459582 w 1345407"/>
              <a:gd name="connsiteY17" fmla="*/ 483394 h 1021556"/>
              <a:gd name="connsiteX18" fmla="*/ 452438 w 1345407"/>
              <a:gd name="connsiteY18" fmla="*/ 445294 h 1021556"/>
              <a:gd name="connsiteX19" fmla="*/ 452438 w 1345407"/>
              <a:gd name="connsiteY19" fmla="*/ 395287 h 1021556"/>
              <a:gd name="connsiteX20" fmla="*/ 461963 w 1345407"/>
              <a:gd name="connsiteY20" fmla="*/ 345281 h 1021556"/>
              <a:gd name="connsiteX21" fmla="*/ 509588 w 1345407"/>
              <a:gd name="connsiteY21" fmla="*/ 190500 h 1021556"/>
              <a:gd name="connsiteX22" fmla="*/ 557213 w 1345407"/>
              <a:gd name="connsiteY22" fmla="*/ 64294 h 1021556"/>
              <a:gd name="connsiteX23" fmla="*/ 497682 w 1345407"/>
              <a:gd name="connsiteY23" fmla="*/ 0 h 1021556"/>
              <a:gd name="connsiteX24" fmla="*/ 473869 w 1345407"/>
              <a:gd name="connsiteY24" fmla="*/ 40481 h 1021556"/>
              <a:gd name="connsiteX25" fmla="*/ 431007 w 1345407"/>
              <a:gd name="connsiteY25" fmla="*/ 114300 h 1021556"/>
              <a:gd name="connsiteX26" fmla="*/ 392907 w 1345407"/>
              <a:gd name="connsiteY26" fmla="*/ 180975 h 1021556"/>
              <a:gd name="connsiteX27" fmla="*/ 330994 w 1345407"/>
              <a:gd name="connsiteY27" fmla="*/ 271462 h 1021556"/>
              <a:gd name="connsiteX28" fmla="*/ 269082 w 1345407"/>
              <a:gd name="connsiteY28" fmla="*/ 335756 h 1021556"/>
              <a:gd name="connsiteX29" fmla="*/ 221457 w 1345407"/>
              <a:gd name="connsiteY29" fmla="*/ 371475 h 1021556"/>
              <a:gd name="connsiteX30" fmla="*/ 178594 w 1345407"/>
              <a:gd name="connsiteY30" fmla="*/ 390525 h 1021556"/>
              <a:gd name="connsiteX31" fmla="*/ 140494 w 1345407"/>
              <a:gd name="connsiteY31" fmla="*/ 402431 h 1021556"/>
              <a:gd name="connsiteX32" fmla="*/ 85725 w 1345407"/>
              <a:gd name="connsiteY32" fmla="*/ 419100 h 1021556"/>
              <a:gd name="connsiteX33" fmla="*/ 30957 w 1345407"/>
              <a:gd name="connsiteY33" fmla="*/ 445294 h 1021556"/>
              <a:gd name="connsiteX34" fmla="*/ 9525 w 1345407"/>
              <a:gd name="connsiteY34" fmla="*/ 464344 h 1021556"/>
              <a:gd name="connsiteX35" fmla="*/ 0 w 1345407"/>
              <a:gd name="connsiteY35" fmla="*/ 485775 h 1021556"/>
              <a:gd name="connsiteX36" fmla="*/ 4763 w 1345407"/>
              <a:gd name="connsiteY36" fmla="*/ 509587 h 1021556"/>
              <a:gd name="connsiteX37" fmla="*/ 23813 w 1345407"/>
              <a:gd name="connsiteY37" fmla="*/ 552450 h 1021556"/>
              <a:gd name="connsiteX38" fmla="*/ 59532 w 1345407"/>
              <a:gd name="connsiteY38" fmla="*/ 592931 h 1021556"/>
              <a:gd name="connsiteX39" fmla="*/ 123825 w 1345407"/>
              <a:gd name="connsiteY39" fmla="*/ 652462 h 1021556"/>
              <a:gd name="connsiteX40" fmla="*/ 197644 w 1345407"/>
              <a:gd name="connsiteY40" fmla="*/ 709612 h 1021556"/>
              <a:gd name="connsiteX41" fmla="*/ 297657 w 1345407"/>
              <a:gd name="connsiteY41" fmla="*/ 781050 h 1021556"/>
              <a:gd name="connsiteX42" fmla="*/ 371475 w 1345407"/>
              <a:gd name="connsiteY42" fmla="*/ 828675 h 1021556"/>
              <a:gd name="connsiteX43" fmla="*/ 457200 w 1345407"/>
              <a:gd name="connsiteY43" fmla="*/ 876300 h 1021556"/>
              <a:gd name="connsiteX44" fmla="*/ 523875 w 1345407"/>
              <a:gd name="connsiteY44" fmla="*/ 904875 h 1021556"/>
              <a:gd name="connsiteX45" fmla="*/ 607219 w 1345407"/>
              <a:gd name="connsiteY45" fmla="*/ 933450 h 1021556"/>
              <a:gd name="connsiteX46" fmla="*/ 719138 w 1345407"/>
              <a:gd name="connsiteY46" fmla="*/ 966787 h 1021556"/>
              <a:gd name="connsiteX47" fmla="*/ 854869 w 1345407"/>
              <a:gd name="connsiteY47" fmla="*/ 992981 h 1021556"/>
              <a:gd name="connsiteX48" fmla="*/ 973932 w 1345407"/>
              <a:gd name="connsiteY48" fmla="*/ 1007269 h 1021556"/>
              <a:gd name="connsiteX49" fmla="*/ 1059657 w 1345407"/>
              <a:gd name="connsiteY49" fmla="*/ 1014412 h 1021556"/>
              <a:gd name="connsiteX0" fmla="*/ 1059657 w 1345407"/>
              <a:gd name="connsiteY0" fmla="*/ 973931 h 981075"/>
              <a:gd name="connsiteX1" fmla="*/ 1159669 w 1345407"/>
              <a:gd name="connsiteY1" fmla="*/ 978694 h 981075"/>
              <a:gd name="connsiteX2" fmla="*/ 1269207 w 1345407"/>
              <a:gd name="connsiteY2" fmla="*/ 981075 h 981075"/>
              <a:gd name="connsiteX3" fmla="*/ 1345407 w 1345407"/>
              <a:gd name="connsiteY3" fmla="*/ 981075 h 981075"/>
              <a:gd name="connsiteX4" fmla="*/ 1340644 w 1345407"/>
              <a:gd name="connsiteY4" fmla="*/ 757238 h 981075"/>
              <a:gd name="connsiteX5" fmla="*/ 1335882 w 1345407"/>
              <a:gd name="connsiteY5" fmla="*/ 754856 h 981075"/>
              <a:gd name="connsiteX6" fmla="*/ 1266825 w 1345407"/>
              <a:gd name="connsiteY6" fmla="*/ 752475 h 981075"/>
              <a:gd name="connsiteX7" fmla="*/ 1185863 w 1345407"/>
              <a:gd name="connsiteY7" fmla="*/ 745331 h 981075"/>
              <a:gd name="connsiteX8" fmla="*/ 1092994 w 1345407"/>
              <a:gd name="connsiteY8" fmla="*/ 735806 h 981075"/>
              <a:gd name="connsiteX9" fmla="*/ 990600 w 1345407"/>
              <a:gd name="connsiteY9" fmla="*/ 719138 h 981075"/>
              <a:gd name="connsiteX10" fmla="*/ 902494 w 1345407"/>
              <a:gd name="connsiteY10" fmla="*/ 697706 h 981075"/>
              <a:gd name="connsiteX11" fmla="*/ 785813 w 1345407"/>
              <a:gd name="connsiteY11" fmla="*/ 664369 h 981075"/>
              <a:gd name="connsiteX12" fmla="*/ 659607 w 1345407"/>
              <a:gd name="connsiteY12" fmla="*/ 619125 h 981075"/>
              <a:gd name="connsiteX13" fmla="*/ 564357 w 1345407"/>
              <a:gd name="connsiteY13" fmla="*/ 571500 h 981075"/>
              <a:gd name="connsiteX14" fmla="*/ 514350 w 1345407"/>
              <a:gd name="connsiteY14" fmla="*/ 535781 h 981075"/>
              <a:gd name="connsiteX15" fmla="*/ 485775 w 1345407"/>
              <a:gd name="connsiteY15" fmla="*/ 504825 h 981075"/>
              <a:gd name="connsiteX16" fmla="*/ 469107 w 1345407"/>
              <a:gd name="connsiteY16" fmla="*/ 469106 h 981075"/>
              <a:gd name="connsiteX17" fmla="*/ 459582 w 1345407"/>
              <a:gd name="connsiteY17" fmla="*/ 442913 h 981075"/>
              <a:gd name="connsiteX18" fmla="*/ 452438 w 1345407"/>
              <a:gd name="connsiteY18" fmla="*/ 404813 h 981075"/>
              <a:gd name="connsiteX19" fmla="*/ 452438 w 1345407"/>
              <a:gd name="connsiteY19" fmla="*/ 354806 h 981075"/>
              <a:gd name="connsiteX20" fmla="*/ 461963 w 1345407"/>
              <a:gd name="connsiteY20" fmla="*/ 304800 h 981075"/>
              <a:gd name="connsiteX21" fmla="*/ 509588 w 1345407"/>
              <a:gd name="connsiteY21" fmla="*/ 150019 h 981075"/>
              <a:gd name="connsiteX22" fmla="*/ 557213 w 1345407"/>
              <a:gd name="connsiteY22" fmla="*/ 23813 h 981075"/>
              <a:gd name="connsiteX23" fmla="*/ 473869 w 1345407"/>
              <a:gd name="connsiteY23" fmla="*/ 0 h 981075"/>
              <a:gd name="connsiteX24" fmla="*/ 431007 w 1345407"/>
              <a:gd name="connsiteY24" fmla="*/ 73819 h 981075"/>
              <a:gd name="connsiteX25" fmla="*/ 392907 w 1345407"/>
              <a:gd name="connsiteY25" fmla="*/ 140494 h 981075"/>
              <a:gd name="connsiteX26" fmla="*/ 330994 w 1345407"/>
              <a:gd name="connsiteY26" fmla="*/ 230981 h 981075"/>
              <a:gd name="connsiteX27" fmla="*/ 269082 w 1345407"/>
              <a:gd name="connsiteY27" fmla="*/ 295275 h 981075"/>
              <a:gd name="connsiteX28" fmla="*/ 221457 w 1345407"/>
              <a:gd name="connsiteY28" fmla="*/ 330994 h 981075"/>
              <a:gd name="connsiteX29" fmla="*/ 178594 w 1345407"/>
              <a:gd name="connsiteY29" fmla="*/ 350044 h 981075"/>
              <a:gd name="connsiteX30" fmla="*/ 140494 w 1345407"/>
              <a:gd name="connsiteY30" fmla="*/ 361950 h 981075"/>
              <a:gd name="connsiteX31" fmla="*/ 85725 w 1345407"/>
              <a:gd name="connsiteY31" fmla="*/ 378619 h 981075"/>
              <a:gd name="connsiteX32" fmla="*/ 30957 w 1345407"/>
              <a:gd name="connsiteY32" fmla="*/ 404813 h 981075"/>
              <a:gd name="connsiteX33" fmla="*/ 9525 w 1345407"/>
              <a:gd name="connsiteY33" fmla="*/ 423863 h 981075"/>
              <a:gd name="connsiteX34" fmla="*/ 0 w 1345407"/>
              <a:gd name="connsiteY34" fmla="*/ 445294 h 981075"/>
              <a:gd name="connsiteX35" fmla="*/ 4763 w 1345407"/>
              <a:gd name="connsiteY35" fmla="*/ 469106 h 981075"/>
              <a:gd name="connsiteX36" fmla="*/ 23813 w 1345407"/>
              <a:gd name="connsiteY36" fmla="*/ 511969 h 981075"/>
              <a:gd name="connsiteX37" fmla="*/ 59532 w 1345407"/>
              <a:gd name="connsiteY37" fmla="*/ 552450 h 981075"/>
              <a:gd name="connsiteX38" fmla="*/ 123825 w 1345407"/>
              <a:gd name="connsiteY38" fmla="*/ 611981 h 981075"/>
              <a:gd name="connsiteX39" fmla="*/ 197644 w 1345407"/>
              <a:gd name="connsiteY39" fmla="*/ 669131 h 981075"/>
              <a:gd name="connsiteX40" fmla="*/ 297657 w 1345407"/>
              <a:gd name="connsiteY40" fmla="*/ 740569 h 981075"/>
              <a:gd name="connsiteX41" fmla="*/ 371475 w 1345407"/>
              <a:gd name="connsiteY41" fmla="*/ 788194 h 981075"/>
              <a:gd name="connsiteX42" fmla="*/ 457200 w 1345407"/>
              <a:gd name="connsiteY42" fmla="*/ 835819 h 981075"/>
              <a:gd name="connsiteX43" fmla="*/ 523875 w 1345407"/>
              <a:gd name="connsiteY43" fmla="*/ 864394 h 981075"/>
              <a:gd name="connsiteX44" fmla="*/ 607219 w 1345407"/>
              <a:gd name="connsiteY44" fmla="*/ 892969 h 981075"/>
              <a:gd name="connsiteX45" fmla="*/ 719138 w 1345407"/>
              <a:gd name="connsiteY45" fmla="*/ 926306 h 981075"/>
              <a:gd name="connsiteX46" fmla="*/ 854869 w 1345407"/>
              <a:gd name="connsiteY46" fmla="*/ 952500 h 981075"/>
              <a:gd name="connsiteX47" fmla="*/ 973932 w 1345407"/>
              <a:gd name="connsiteY47" fmla="*/ 966788 h 981075"/>
              <a:gd name="connsiteX48" fmla="*/ 1059657 w 1345407"/>
              <a:gd name="connsiteY48" fmla="*/ 973931 h 981075"/>
              <a:gd name="connsiteX0" fmla="*/ 1059657 w 1345407"/>
              <a:gd name="connsiteY0" fmla="*/ 950118 h 957262"/>
              <a:gd name="connsiteX1" fmla="*/ 1159669 w 1345407"/>
              <a:gd name="connsiteY1" fmla="*/ 954881 h 957262"/>
              <a:gd name="connsiteX2" fmla="*/ 1269207 w 1345407"/>
              <a:gd name="connsiteY2" fmla="*/ 957262 h 957262"/>
              <a:gd name="connsiteX3" fmla="*/ 1345407 w 1345407"/>
              <a:gd name="connsiteY3" fmla="*/ 957262 h 957262"/>
              <a:gd name="connsiteX4" fmla="*/ 1340644 w 1345407"/>
              <a:gd name="connsiteY4" fmla="*/ 733425 h 957262"/>
              <a:gd name="connsiteX5" fmla="*/ 1335882 w 1345407"/>
              <a:gd name="connsiteY5" fmla="*/ 731043 h 957262"/>
              <a:gd name="connsiteX6" fmla="*/ 1266825 w 1345407"/>
              <a:gd name="connsiteY6" fmla="*/ 728662 h 957262"/>
              <a:gd name="connsiteX7" fmla="*/ 1185863 w 1345407"/>
              <a:gd name="connsiteY7" fmla="*/ 721518 h 957262"/>
              <a:gd name="connsiteX8" fmla="*/ 1092994 w 1345407"/>
              <a:gd name="connsiteY8" fmla="*/ 711993 h 957262"/>
              <a:gd name="connsiteX9" fmla="*/ 990600 w 1345407"/>
              <a:gd name="connsiteY9" fmla="*/ 695325 h 957262"/>
              <a:gd name="connsiteX10" fmla="*/ 902494 w 1345407"/>
              <a:gd name="connsiteY10" fmla="*/ 673893 h 957262"/>
              <a:gd name="connsiteX11" fmla="*/ 785813 w 1345407"/>
              <a:gd name="connsiteY11" fmla="*/ 640556 h 957262"/>
              <a:gd name="connsiteX12" fmla="*/ 659607 w 1345407"/>
              <a:gd name="connsiteY12" fmla="*/ 595312 h 957262"/>
              <a:gd name="connsiteX13" fmla="*/ 564357 w 1345407"/>
              <a:gd name="connsiteY13" fmla="*/ 547687 h 957262"/>
              <a:gd name="connsiteX14" fmla="*/ 514350 w 1345407"/>
              <a:gd name="connsiteY14" fmla="*/ 511968 h 957262"/>
              <a:gd name="connsiteX15" fmla="*/ 485775 w 1345407"/>
              <a:gd name="connsiteY15" fmla="*/ 481012 h 957262"/>
              <a:gd name="connsiteX16" fmla="*/ 469107 w 1345407"/>
              <a:gd name="connsiteY16" fmla="*/ 445293 h 957262"/>
              <a:gd name="connsiteX17" fmla="*/ 459582 w 1345407"/>
              <a:gd name="connsiteY17" fmla="*/ 419100 h 957262"/>
              <a:gd name="connsiteX18" fmla="*/ 452438 w 1345407"/>
              <a:gd name="connsiteY18" fmla="*/ 381000 h 957262"/>
              <a:gd name="connsiteX19" fmla="*/ 452438 w 1345407"/>
              <a:gd name="connsiteY19" fmla="*/ 330993 h 957262"/>
              <a:gd name="connsiteX20" fmla="*/ 461963 w 1345407"/>
              <a:gd name="connsiteY20" fmla="*/ 280987 h 957262"/>
              <a:gd name="connsiteX21" fmla="*/ 509588 w 1345407"/>
              <a:gd name="connsiteY21" fmla="*/ 126206 h 957262"/>
              <a:gd name="connsiteX22" fmla="*/ 557213 w 1345407"/>
              <a:gd name="connsiteY22" fmla="*/ 0 h 957262"/>
              <a:gd name="connsiteX23" fmla="*/ 431007 w 1345407"/>
              <a:gd name="connsiteY23" fmla="*/ 50006 h 957262"/>
              <a:gd name="connsiteX24" fmla="*/ 392907 w 1345407"/>
              <a:gd name="connsiteY24" fmla="*/ 116681 h 957262"/>
              <a:gd name="connsiteX25" fmla="*/ 330994 w 1345407"/>
              <a:gd name="connsiteY25" fmla="*/ 207168 h 957262"/>
              <a:gd name="connsiteX26" fmla="*/ 269082 w 1345407"/>
              <a:gd name="connsiteY26" fmla="*/ 271462 h 957262"/>
              <a:gd name="connsiteX27" fmla="*/ 221457 w 1345407"/>
              <a:gd name="connsiteY27" fmla="*/ 307181 h 957262"/>
              <a:gd name="connsiteX28" fmla="*/ 178594 w 1345407"/>
              <a:gd name="connsiteY28" fmla="*/ 326231 h 957262"/>
              <a:gd name="connsiteX29" fmla="*/ 140494 w 1345407"/>
              <a:gd name="connsiteY29" fmla="*/ 338137 h 957262"/>
              <a:gd name="connsiteX30" fmla="*/ 85725 w 1345407"/>
              <a:gd name="connsiteY30" fmla="*/ 354806 h 957262"/>
              <a:gd name="connsiteX31" fmla="*/ 30957 w 1345407"/>
              <a:gd name="connsiteY31" fmla="*/ 381000 h 957262"/>
              <a:gd name="connsiteX32" fmla="*/ 9525 w 1345407"/>
              <a:gd name="connsiteY32" fmla="*/ 400050 h 957262"/>
              <a:gd name="connsiteX33" fmla="*/ 0 w 1345407"/>
              <a:gd name="connsiteY33" fmla="*/ 421481 h 957262"/>
              <a:gd name="connsiteX34" fmla="*/ 4763 w 1345407"/>
              <a:gd name="connsiteY34" fmla="*/ 445293 h 957262"/>
              <a:gd name="connsiteX35" fmla="*/ 23813 w 1345407"/>
              <a:gd name="connsiteY35" fmla="*/ 488156 h 957262"/>
              <a:gd name="connsiteX36" fmla="*/ 59532 w 1345407"/>
              <a:gd name="connsiteY36" fmla="*/ 528637 h 957262"/>
              <a:gd name="connsiteX37" fmla="*/ 123825 w 1345407"/>
              <a:gd name="connsiteY37" fmla="*/ 588168 h 957262"/>
              <a:gd name="connsiteX38" fmla="*/ 197644 w 1345407"/>
              <a:gd name="connsiteY38" fmla="*/ 645318 h 957262"/>
              <a:gd name="connsiteX39" fmla="*/ 297657 w 1345407"/>
              <a:gd name="connsiteY39" fmla="*/ 716756 h 957262"/>
              <a:gd name="connsiteX40" fmla="*/ 371475 w 1345407"/>
              <a:gd name="connsiteY40" fmla="*/ 764381 h 957262"/>
              <a:gd name="connsiteX41" fmla="*/ 457200 w 1345407"/>
              <a:gd name="connsiteY41" fmla="*/ 812006 h 957262"/>
              <a:gd name="connsiteX42" fmla="*/ 523875 w 1345407"/>
              <a:gd name="connsiteY42" fmla="*/ 840581 h 957262"/>
              <a:gd name="connsiteX43" fmla="*/ 607219 w 1345407"/>
              <a:gd name="connsiteY43" fmla="*/ 869156 h 957262"/>
              <a:gd name="connsiteX44" fmla="*/ 719138 w 1345407"/>
              <a:gd name="connsiteY44" fmla="*/ 902493 h 957262"/>
              <a:gd name="connsiteX45" fmla="*/ 854869 w 1345407"/>
              <a:gd name="connsiteY45" fmla="*/ 928687 h 957262"/>
              <a:gd name="connsiteX46" fmla="*/ 973932 w 1345407"/>
              <a:gd name="connsiteY46" fmla="*/ 942975 h 957262"/>
              <a:gd name="connsiteX47" fmla="*/ 1059657 w 1345407"/>
              <a:gd name="connsiteY47" fmla="*/ 950118 h 957262"/>
              <a:gd name="connsiteX0" fmla="*/ 1059657 w 1345407"/>
              <a:gd name="connsiteY0" fmla="*/ 900112 h 907256"/>
              <a:gd name="connsiteX1" fmla="*/ 1159669 w 1345407"/>
              <a:gd name="connsiteY1" fmla="*/ 904875 h 907256"/>
              <a:gd name="connsiteX2" fmla="*/ 1269207 w 1345407"/>
              <a:gd name="connsiteY2" fmla="*/ 907256 h 907256"/>
              <a:gd name="connsiteX3" fmla="*/ 1345407 w 1345407"/>
              <a:gd name="connsiteY3" fmla="*/ 907256 h 907256"/>
              <a:gd name="connsiteX4" fmla="*/ 1340644 w 1345407"/>
              <a:gd name="connsiteY4" fmla="*/ 683419 h 907256"/>
              <a:gd name="connsiteX5" fmla="*/ 1335882 w 1345407"/>
              <a:gd name="connsiteY5" fmla="*/ 681037 h 907256"/>
              <a:gd name="connsiteX6" fmla="*/ 1266825 w 1345407"/>
              <a:gd name="connsiteY6" fmla="*/ 678656 h 907256"/>
              <a:gd name="connsiteX7" fmla="*/ 1185863 w 1345407"/>
              <a:gd name="connsiteY7" fmla="*/ 671512 h 907256"/>
              <a:gd name="connsiteX8" fmla="*/ 1092994 w 1345407"/>
              <a:gd name="connsiteY8" fmla="*/ 661987 h 907256"/>
              <a:gd name="connsiteX9" fmla="*/ 990600 w 1345407"/>
              <a:gd name="connsiteY9" fmla="*/ 645319 h 907256"/>
              <a:gd name="connsiteX10" fmla="*/ 902494 w 1345407"/>
              <a:gd name="connsiteY10" fmla="*/ 623887 h 907256"/>
              <a:gd name="connsiteX11" fmla="*/ 785813 w 1345407"/>
              <a:gd name="connsiteY11" fmla="*/ 590550 h 907256"/>
              <a:gd name="connsiteX12" fmla="*/ 659607 w 1345407"/>
              <a:gd name="connsiteY12" fmla="*/ 545306 h 907256"/>
              <a:gd name="connsiteX13" fmla="*/ 564357 w 1345407"/>
              <a:gd name="connsiteY13" fmla="*/ 497681 h 907256"/>
              <a:gd name="connsiteX14" fmla="*/ 514350 w 1345407"/>
              <a:gd name="connsiteY14" fmla="*/ 461962 h 907256"/>
              <a:gd name="connsiteX15" fmla="*/ 485775 w 1345407"/>
              <a:gd name="connsiteY15" fmla="*/ 431006 h 907256"/>
              <a:gd name="connsiteX16" fmla="*/ 469107 w 1345407"/>
              <a:gd name="connsiteY16" fmla="*/ 395287 h 907256"/>
              <a:gd name="connsiteX17" fmla="*/ 459582 w 1345407"/>
              <a:gd name="connsiteY17" fmla="*/ 369094 h 907256"/>
              <a:gd name="connsiteX18" fmla="*/ 452438 w 1345407"/>
              <a:gd name="connsiteY18" fmla="*/ 330994 h 907256"/>
              <a:gd name="connsiteX19" fmla="*/ 452438 w 1345407"/>
              <a:gd name="connsiteY19" fmla="*/ 280987 h 907256"/>
              <a:gd name="connsiteX20" fmla="*/ 461963 w 1345407"/>
              <a:gd name="connsiteY20" fmla="*/ 230981 h 907256"/>
              <a:gd name="connsiteX21" fmla="*/ 509588 w 1345407"/>
              <a:gd name="connsiteY21" fmla="*/ 76200 h 907256"/>
              <a:gd name="connsiteX22" fmla="*/ 431007 w 1345407"/>
              <a:gd name="connsiteY22" fmla="*/ 0 h 907256"/>
              <a:gd name="connsiteX23" fmla="*/ 392907 w 1345407"/>
              <a:gd name="connsiteY23" fmla="*/ 66675 h 907256"/>
              <a:gd name="connsiteX24" fmla="*/ 330994 w 1345407"/>
              <a:gd name="connsiteY24" fmla="*/ 157162 h 907256"/>
              <a:gd name="connsiteX25" fmla="*/ 269082 w 1345407"/>
              <a:gd name="connsiteY25" fmla="*/ 221456 h 907256"/>
              <a:gd name="connsiteX26" fmla="*/ 221457 w 1345407"/>
              <a:gd name="connsiteY26" fmla="*/ 257175 h 907256"/>
              <a:gd name="connsiteX27" fmla="*/ 178594 w 1345407"/>
              <a:gd name="connsiteY27" fmla="*/ 276225 h 907256"/>
              <a:gd name="connsiteX28" fmla="*/ 140494 w 1345407"/>
              <a:gd name="connsiteY28" fmla="*/ 288131 h 907256"/>
              <a:gd name="connsiteX29" fmla="*/ 85725 w 1345407"/>
              <a:gd name="connsiteY29" fmla="*/ 304800 h 907256"/>
              <a:gd name="connsiteX30" fmla="*/ 30957 w 1345407"/>
              <a:gd name="connsiteY30" fmla="*/ 330994 h 907256"/>
              <a:gd name="connsiteX31" fmla="*/ 9525 w 1345407"/>
              <a:gd name="connsiteY31" fmla="*/ 350044 h 907256"/>
              <a:gd name="connsiteX32" fmla="*/ 0 w 1345407"/>
              <a:gd name="connsiteY32" fmla="*/ 371475 h 907256"/>
              <a:gd name="connsiteX33" fmla="*/ 4763 w 1345407"/>
              <a:gd name="connsiteY33" fmla="*/ 395287 h 907256"/>
              <a:gd name="connsiteX34" fmla="*/ 23813 w 1345407"/>
              <a:gd name="connsiteY34" fmla="*/ 438150 h 907256"/>
              <a:gd name="connsiteX35" fmla="*/ 59532 w 1345407"/>
              <a:gd name="connsiteY35" fmla="*/ 478631 h 907256"/>
              <a:gd name="connsiteX36" fmla="*/ 123825 w 1345407"/>
              <a:gd name="connsiteY36" fmla="*/ 538162 h 907256"/>
              <a:gd name="connsiteX37" fmla="*/ 197644 w 1345407"/>
              <a:gd name="connsiteY37" fmla="*/ 595312 h 907256"/>
              <a:gd name="connsiteX38" fmla="*/ 297657 w 1345407"/>
              <a:gd name="connsiteY38" fmla="*/ 666750 h 907256"/>
              <a:gd name="connsiteX39" fmla="*/ 371475 w 1345407"/>
              <a:gd name="connsiteY39" fmla="*/ 714375 h 907256"/>
              <a:gd name="connsiteX40" fmla="*/ 457200 w 1345407"/>
              <a:gd name="connsiteY40" fmla="*/ 762000 h 907256"/>
              <a:gd name="connsiteX41" fmla="*/ 523875 w 1345407"/>
              <a:gd name="connsiteY41" fmla="*/ 790575 h 907256"/>
              <a:gd name="connsiteX42" fmla="*/ 607219 w 1345407"/>
              <a:gd name="connsiteY42" fmla="*/ 819150 h 907256"/>
              <a:gd name="connsiteX43" fmla="*/ 719138 w 1345407"/>
              <a:gd name="connsiteY43" fmla="*/ 852487 h 907256"/>
              <a:gd name="connsiteX44" fmla="*/ 854869 w 1345407"/>
              <a:gd name="connsiteY44" fmla="*/ 878681 h 907256"/>
              <a:gd name="connsiteX45" fmla="*/ 973932 w 1345407"/>
              <a:gd name="connsiteY45" fmla="*/ 892969 h 907256"/>
              <a:gd name="connsiteX46" fmla="*/ 1059657 w 1345407"/>
              <a:gd name="connsiteY46" fmla="*/ 900112 h 907256"/>
              <a:gd name="connsiteX0" fmla="*/ 1059657 w 1345407"/>
              <a:gd name="connsiteY0" fmla="*/ 900112 h 907256"/>
              <a:gd name="connsiteX1" fmla="*/ 1159669 w 1345407"/>
              <a:gd name="connsiteY1" fmla="*/ 904875 h 907256"/>
              <a:gd name="connsiteX2" fmla="*/ 1269207 w 1345407"/>
              <a:gd name="connsiteY2" fmla="*/ 907256 h 907256"/>
              <a:gd name="connsiteX3" fmla="*/ 1345407 w 1345407"/>
              <a:gd name="connsiteY3" fmla="*/ 907256 h 907256"/>
              <a:gd name="connsiteX4" fmla="*/ 1340644 w 1345407"/>
              <a:gd name="connsiteY4" fmla="*/ 683419 h 907256"/>
              <a:gd name="connsiteX5" fmla="*/ 1335882 w 1345407"/>
              <a:gd name="connsiteY5" fmla="*/ 681037 h 907256"/>
              <a:gd name="connsiteX6" fmla="*/ 1266825 w 1345407"/>
              <a:gd name="connsiteY6" fmla="*/ 678656 h 907256"/>
              <a:gd name="connsiteX7" fmla="*/ 1185863 w 1345407"/>
              <a:gd name="connsiteY7" fmla="*/ 671512 h 907256"/>
              <a:gd name="connsiteX8" fmla="*/ 1092994 w 1345407"/>
              <a:gd name="connsiteY8" fmla="*/ 661987 h 907256"/>
              <a:gd name="connsiteX9" fmla="*/ 990600 w 1345407"/>
              <a:gd name="connsiteY9" fmla="*/ 645319 h 907256"/>
              <a:gd name="connsiteX10" fmla="*/ 902494 w 1345407"/>
              <a:gd name="connsiteY10" fmla="*/ 623887 h 907256"/>
              <a:gd name="connsiteX11" fmla="*/ 785813 w 1345407"/>
              <a:gd name="connsiteY11" fmla="*/ 590550 h 907256"/>
              <a:gd name="connsiteX12" fmla="*/ 659607 w 1345407"/>
              <a:gd name="connsiteY12" fmla="*/ 545306 h 907256"/>
              <a:gd name="connsiteX13" fmla="*/ 564357 w 1345407"/>
              <a:gd name="connsiteY13" fmla="*/ 497681 h 907256"/>
              <a:gd name="connsiteX14" fmla="*/ 514350 w 1345407"/>
              <a:gd name="connsiteY14" fmla="*/ 461962 h 907256"/>
              <a:gd name="connsiteX15" fmla="*/ 485775 w 1345407"/>
              <a:gd name="connsiteY15" fmla="*/ 431006 h 907256"/>
              <a:gd name="connsiteX16" fmla="*/ 469107 w 1345407"/>
              <a:gd name="connsiteY16" fmla="*/ 395287 h 907256"/>
              <a:gd name="connsiteX17" fmla="*/ 459582 w 1345407"/>
              <a:gd name="connsiteY17" fmla="*/ 369094 h 907256"/>
              <a:gd name="connsiteX18" fmla="*/ 452438 w 1345407"/>
              <a:gd name="connsiteY18" fmla="*/ 330994 h 907256"/>
              <a:gd name="connsiteX19" fmla="*/ 452438 w 1345407"/>
              <a:gd name="connsiteY19" fmla="*/ 280987 h 907256"/>
              <a:gd name="connsiteX20" fmla="*/ 461963 w 1345407"/>
              <a:gd name="connsiteY20" fmla="*/ 230981 h 907256"/>
              <a:gd name="connsiteX21" fmla="*/ 431007 w 1345407"/>
              <a:gd name="connsiteY21" fmla="*/ 0 h 907256"/>
              <a:gd name="connsiteX22" fmla="*/ 392907 w 1345407"/>
              <a:gd name="connsiteY22" fmla="*/ 66675 h 907256"/>
              <a:gd name="connsiteX23" fmla="*/ 330994 w 1345407"/>
              <a:gd name="connsiteY23" fmla="*/ 157162 h 907256"/>
              <a:gd name="connsiteX24" fmla="*/ 269082 w 1345407"/>
              <a:gd name="connsiteY24" fmla="*/ 221456 h 907256"/>
              <a:gd name="connsiteX25" fmla="*/ 221457 w 1345407"/>
              <a:gd name="connsiteY25" fmla="*/ 257175 h 907256"/>
              <a:gd name="connsiteX26" fmla="*/ 178594 w 1345407"/>
              <a:gd name="connsiteY26" fmla="*/ 276225 h 907256"/>
              <a:gd name="connsiteX27" fmla="*/ 140494 w 1345407"/>
              <a:gd name="connsiteY27" fmla="*/ 288131 h 907256"/>
              <a:gd name="connsiteX28" fmla="*/ 85725 w 1345407"/>
              <a:gd name="connsiteY28" fmla="*/ 304800 h 907256"/>
              <a:gd name="connsiteX29" fmla="*/ 30957 w 1345407"/>
              <a:gd name="connsiteY29" fmla="*/ 330994 h 907256"/>
              <a:gd name="connsiteX30" fmla="*/ 9525 w 1345407"/>
              <a:gd name="connsiteY30" fmla="*/ 350044 h 907256"/>
              <a:gd name="connsiteX31" fmla="*/ 0 w 1345407"/>
              <a:gd name="connsiteY31" fmla="*/ 371475 h 907256"/>
              <a:gd name="connsiteX32" fmla="*/ 4763 w 1345407"/>
              <a:gd name="connsiteY32" fmla="*/ 395287 h 907256"/>
              <a:gd name="connsiteX33" fmla="*/ 23813 w 1345407"/>
              <a:gd name="connsiteY33" fmla="*/ 438150 h 907256"/>
              <a:gd name="connsiteX34" fmla="*/ 59532 w 1345407"/>
              <a:gd name="connsiteY34" fmla="*/ 478631 h 907256"/>
              <a:gd name="connsiteX35" fmla="*/ 123825 w 1345407"/>
              <a:gd name="connsiteY35" fmla="*/ 538162 h 907256"/>
              <a:gd name="connsiteX36" fmla="*/ 197644 w 1345407"/>
              <a:gd name="connsiteY36" fmla="*/ 595312 h 907256"/>
              <a:gd name="connsiteX37" fmla="*/ 297657 w 1345407"/>
              <a:gd name="connsiteY37" fmla="*/ 666750 h 907256"/>
              <a:gd name="connsiteX38" fmla="*/ 371475 w 1345407"/>
              <a:gd name="connsiteY38" fmla="*/ 714375 h 907256"/>
              <a:gd name="connsiteX39" fmla="*/ 457200 w 1345407"/>
              <a:gd name="connsiteY39" fmla="*/ 762000 h 907256"/>
              <a:gd name="connsiteX40" fmla="*/ 523875 w 1345407"/>
              <a:gd name="connsiteY40" fmla="*/ 790575 h 907256"/>
              <a:gd name="connsiteX41" fmla="*/ 607219 w 1345407"/>
              <a:gd name="connsiteY41" fmla="*/ 819150 h 907256"/>
              <a:gd name="connsiteX42" fmla="*/ 719138 w 1345407"/>
              <a:gd name="connsiteY42" fmla="*/ 852487 h 907256"/>
              <a:gd name="connsiteX43" fmla="*/ 854869 w 1345407"/>
              <a:gd name="connsiteY43" fmla="*/ 878681 h 907256"/>
              <a:gd name="connsiteX44" fmla="*/ 973932 w 1345407"/>
              <a:gd name="connsiteY44" fmla="*/ 892969 h 907256"/>
              <a:gd name="connsiteX45" fmla="*/ 1059657 w 1345407"/>
              <a:gd name="connsiteY45" fmla="*/ 900112 h 907256"/>
              <a:gd name="connsiteX0" fmla="*/ 1059657 w 1345407"/>
              <a:gd name="connsiteY0" fmla="*/ 833437 h 840581"/>
              <a:gd name="connsiteX1" fmla="*/ 1159669 w 1345407"/>
              <a:gd name="connsiteY1" fmla="*/ 838200 h 840581"/>
              <a:gd name="connsiteX2" fmla="*/ 1269207 w 1345407"/>
              <a:gd name="connsiteY2" fmla="*/ 840581 h 840581"/>
              <a:gd name="connsiteX3" fmla="*/ 1345407 w 1345407"/>
              <a:gd name="connsiteY3" fmla="*/ 840581 h 840581"/>
              <a:gd name="connsiteX4" fmla="*/ 1340644 w 1345407"/>
              <a:gd name="connsiteY4" fmla="*/ 616744 h 840581"/>
              <a:gd name="connsiteX5" fmla="*/ 1335882 w 1345407"/>
              <a:gd name="connsiteY5" fmla="*/ 614362 h 840581"/>
              <a:gd name="connsiteX6" fmla="*/ 1266825 w 1345407"/>
              <a:gd name="connsiteY6" fmla="*/ 611981 h 840581"/>
              <a:gd name="connsiteX7" fmla="*/ 1185863 w 1345407"/>
              <a:gd name="connsiteY7" fmla="*/ 604837 h 840581"/>
              <a:gd name="connsiteX8" fmla="*/ 1092994 w 1345407"/>
              <a:gd name="connsiteY8" fmla="*/ 595312 h 840581"/>
              <a:gd name="connsiteX9" fmla="*/ 990600 w 1345407"/>
              <a:gd name="connsiteY9" fmla="*/ 578644 h 840581"/>
              <a:gd name="connsiteX10" fmla="*/ 902494 w 1345407"/>
              <a:gd name="connsiteY10" fmla="*/ 557212 h 840581"/>
              <a:gd name="connsiteX11" fmla="*/ 785813 w 1345407"/>
              <a:gd name="connsiteY11" fmla="*/ 523875 h 840581"/>
              <a:gd name="connsiteX12" fmla="*/ 659607 w 1345407"/>
              <a:gd name="connsiteY12" fmla="*/ 478631 h 840581"/>
              <a:gd name="connsiteX13" fmla="*/ 564357 w 1345407"/>
              <a:gd name="connsiteY13" fmla="*/ 431006 h 840581"/>
              <a:gd name="connsiteX14" fmla="*/ 514350 w 1345407"/>
              <a:gd name="connsiteY14" fmla="*/ 395287 h 840581"/>
              <a:gd name="connsiteX15" fmla="*/ 485775 w 1345407"/>
              <a:gd name="connsiteY15" fmla="*/ 364331 h 840581"/>
              <a:gd name="connsiteX16" fmla="*/ 469107 w 1345407"/>
              <a:gd name="connsiteY16" fmla="*/ 328612 h 840581"/>
              <a:gd name="connsiteX17" fmla="*/ 459582 w 1345407"/>
              <a:gd name="connsiteY17" fmla="*/ 302419 h 840581"/>
              <a:gd name="connsiteX18" fmla="*/ 452438 w 1345407"/>
              <a:gd name="connsiteY18" fmla="*/ 264319 h 840581"/>
              <a:gd name="connsiteX19" fmla="*/ 452438 w 1345407"/>
              <a:gd name="connsiteY19" fmla="*/ 214312 h 840581"/>
              <a:gd name="connsiteX20" fmla="*/ 461963 w 1345407"/>
              <a:gd name="connsiteY20" fmla="*/ 164306 h 840581"/>
              <a:gd name="connsiteX21" fmla="*/ 392907 w 1345407"/>
              <a:gd name="connsiteY21" fmla="*/ 0 h 840581"/>
              <a:gd name="connsiteX22" fmla="*/ 330994 w 1345407"/>
              <a:gd name="connsiteY22" fmla="*/ 90487 h 840581"/>
              <a:gd name="connsiteX23" fmla="*/ 269082 w 1345407"/>
              <a:gd name="connsiteY23" fmla="*/ 154781 h 840581"/>
              <a:gd name="connsiteX24" fmla="*/ 221457 w 1345407"/>
              <a:gd name="connsiteY24" fmla="*/ 190500 h 840581"/>
              <a:gd name="connsiteX25" fmla="*/ 178594 w 1345407"/>
              <a:gd name="connsiteY25" fmla="*/ 209550 h 840581"/>
              <a:gd name="connsiteX26" fmla="*/ 140494 w 1345407"/>
              <a:gd name="connsiteY26" fmla="*/ 221456 h 840581"/>
              <a:gd name="connsiteX27" fmla="*/ 85725 w 1345407"/>
              <a:gd name="connsiteY27" fmla="*/ 238125 h 840581"/>
              <a:gd name="connsiteX28" fmla="*/ 30957 w 1345407"/>
              <a:gd name="connsiteY28" fmla="*/ 264319 h 840581"/>
              <a:gd name="connsiteX29" fmla="*/ 9525 w 1345407"/>
              <a:gd name="connsiteY29" fmla="*/ 283369 h 840581"/>
              <a:gd name="connsiteX30" fmla="*/ 0 w 1345407"/>
              <a:gd name="connsiteY30" fmla="*/ 304800 h 840581"/>
              <a:gd name="connsiteX31" fmla="*/ 4763 w 1345407"/>
              <a:gd name="connsiteY31" fmla="*/ 328612 h 840581"/>
              <a:gd name="connsiteX32" fmla="*/ 23813 w 1345407"/>
              <a:gd name="connsiteY32" fmla="*/ 371475 h 840581"/>
              <a:gd name="connsiteX33" fmla="*/ 59532 w 1345407"/>
              <a:gd name="connsiteY33" fmla="*/ 411956 h 840581"/>
              <a:gd name="connsiteX34" fmla="*/ 123825 w 1345407"/>
              <a:gd name="connsiteY34" fmla="*/ 471487 h 840581"/>
              <a:gd name="connsiteX35" fmla="*/ 197644 w 1345407"/>
              <a:gd name="connsiteY35" fmla="*/ 528637 h 840581"/>
              <a:gd name="connsiteX36" fmla="*/ 297657 w 1345407"/>
              <a:gd name="connsiteY36" fmla="*/ 600075 h 840581"/>
              <a:gd name="connsiteX37" fmla="*/ 371475 w 1345407"/>
              <a:gd name="connsiteY37" fmla="*/ 647700 h 840581"/>
              <a:gd name="connsiteX38" fmla="*/ 457200 w 1345407"/>
              <a:gd name="connsiteY38" fmla="*/ 695325 h 840581"/>
              <a:gd name="connsiteX39" fmla="*/ 523875 w 1345407"/>
              <a:gd name="connsiteY39" fmla="*/ 723900 h 840581"/>
              <a:gd name="connsiteX40" fmla="*/ 607219 w 1345407"/>
              <a:gd name="connsiteY40" fmla="*/ 752475 h 840581"/>
              <a:gd name="connsiteX41" fmla="*/ 719138 w 1345407"/>
              <a:gd name="connsiteY41" fmla="*/ 785812 h 840581"/>
              <a:gd name="connsiteX42" fmla="*/ 854869 w 1345407"/>
              <a:gd name="connsiteY42" fmla="*/ 812006 h 840581"/>
              <a:gd name="connsiteX43" fmla="*/ 973932 w 1345407"/>
              <a:gd name="connsiteY43" fmla="*/ 826294 h 840581"/>
              <a:gd name="connsiteX44" fmla="*/ 1059657 w 1345407"/>
              <a:gd name="connsiteY44" fmla="*/ 833437 h 840581"/>
              <a:gd name="connsiteX0" fmla="*/ 1059657 w 1345407"/>
              <a:gd name="connsiteY0" fmla="*/ 742950 h 750094"/>
              <a:gd name="connsiteX1" fmla="*/ 1159669 w 1345407"/>
              <a:gd name="connsiteY1" fmla="*/ 747713 h 750094"/>
              <a:gd name="connsiteX2" fmla="*/ 1269207 w 1345407"/>
              <a:gd name="connsiteY2" fmla="*/ 750094 h 750094"/>
              <a:gd name="connsiteX3" fmla="*/ 1345407 w 1345407"/>
              <a:gd name="connsiteY3" fmla="*/ 750094 h 750094"/>
              <a:gd name="connsiteX4" fmla="*/ 1340644 w 1345407"/>
              <a:gd name="connsiteY4" fmla="*/ 526257 h 750094"/>
              <a:gd name="connsiteX5" fmla="*/ 1335882 w 1345407"/>
              <a:gd name="connsiteY5" fmla="*/ 523875 h 750094"/>
              <a:gd name="connsiteX6" fmla="*/ 1266825 w 1345407"/>
              <a:gd name="connsiteY6" fmla="*/ 521494 h 750094"/>
              <a:gd name="connsiteX7" fmla="*/ 1185863 w 1345407"/>
              <a:gd name="connsiteY7" fmla="*/ 514350 h 750094"/>
              <a:gd name="connsiteX8" fmla="*/ 1092994 w 1345407"/>
              <a:gd name="connsiteY8" fmla="*/ 504825 h 750094"/>
              <a:gd name="connsiteX9" fmla="*/ 990600 w 1345407"/>
              <a:gd name="connsiteY9" fmla="*/ 488157 h 750094"/>
              <a:gd name="connsiteX10" fmla="*/ 902494 w 1345407"/>
              <a:gd name="connsiteY10" fmla="*/ 466725 h 750094"/>
              <a:gd name="connsiteX11" fmla="*/ 785813 w 1345407"/>
              <a:gd name="connsiteY11" fmla="*/ 433388 h 750094"/>
              <a:gd name="connsiteX12" fmla="*/ 659607 w 1345407"/>
              <a:gd name="connsiteY12" fmla="*/ 388144 h 750094"/>
              <a:gd name="connsiteX13" fmla="*/ 564357 w 1345407"/>
              <a:gd name="connsiteY13" fmla="*/ 340519 h 750094"/>
              <a:gd name="connsiteX14" fmla="*/ 514350 w 1345407"/>
              <a:gd name="connsiteY14" fmla="*/ 304800 h 750094"/>
              <a:gd name="connsiteX15" fmla="*/ 485775 w 1345407"/>
              <a:gd name="connsiteY15" fmla="*/ 273844 h 750094"/>
              <a:gd name="connsiteX16" fmla="*/ 469107 w 1345407"/>
              <a:gd name="connsiteY16" fmla="*/ 238125 h 750094"/>
              <a:gd name="connsiteX17" fmla="*/ 459582 w 1345407"/>
              <a:gd name="connsiteY17" fmla="*/ 211932 h 750094"/>
              <a:gd name="connsiteX18" fmla="*/ 452438 w 1345407"/>
              <a:gd name="connsiteY18" fmla="*/ 173832 h 750094"/>
              <a:gd name="connsiteX19" fmla="*/ 452438 w 1345407"/>
              <a:gd name="connsiteY19" fmla="*/ 123825 h 750094"/>
              <a:gd name="connsiteX20" fmla="*/ 461963 w 1345407"/>
              <a:gd name="connsiteY20" fmla="*/ 73819 h 750094"/>
              <a:gd name="connsiteX21" fmla="*/ 330994 w 1345407"/>
              <a:gd name="connsiteY21" fmla="*/ 0 h 750094"/>
              <a:gd name="connsiteX22" fmla="*/ 269082 w 1345407"/>
              <a:gd name="connsiteY22" fmla="*/ 64294 h 750094"/>
              <a:gd name="connsiteX23" fmla="*/ 221457 w 1345407"/>
              <a:gd name="connsiteY23" fmla="*/ 100013 h 750094"/>
              <a:gd name="connsiteX24" fmla="*/ 178594 w 1345407"/>
              <a:gd name="connsiteY24" fmla="*/ 119063 h 750094"/>
              <a:gd name="connsiteX25" fmla="*/ 140494 w 1345407"/>
              <a:gd name="connsiteY25" fmla="*/ 130969 h 750094"/>
              <a:gd name="connsiteX26" fmla="*/ 85725 w 1345407"/>
              <a:gd name="connsiteY26" fmla="*/ 147638 h 750094"/>
              <a:gd name="connsiteX27" fmla="*/ 30957 w 1345407"/>
              <a:gd name="connsiteY27" fmla="*/ 173832 h 750094"/>
              <a:gd name="connsiteX28" fmla="*/ 9525 w 1345407"/>
              <a:gd name="connsiteY28" fmla="*/ 192882 h 750094"/>
              <a:gd name="connsiteX29" fmla="*/ 0 w 1345407"/>
              <a:gd name="connsiteY29" fmla="*/ 214313 h 750094"/>
              <a:gd name="connsiteX30" fmla="*/ 4763 w 1345407"/>
              <a:gd name="connsiteY30" fmla="*/ 238125 h 750094"/>
              <a:gd name="connsiteX31" fmla="*/ 23813 w 1345407"/>
              <a:gd name="connsiteY31" fmla="*/ 280988 h 750094"/>
              <a:gd name="connsiteX32" fmla="*/ 59532 w 1345407"/>
              <a:gd name="connsiteY32" fmla="*/ 321469 h 750094"/>
              <a:gd name="connsiteX33" fmla="*/ 123825 w 1345407"/>
              <a:gd name="connsiteY33" fmla="*/ 381000 h 750094"/>
              <a:gd name="connsiteX34" fmla="*/ 197644 w 1345407"/>
              <a:gd name="connsiteY34" fmla="*/ 438150 h 750094"/>
              <a:gd name="connsiteX35" fmla="*/ 297657 w 1345407"/>
              <a:gd name="connsiteY35" fmla="*/ 509588 h 750094"/>
              <a:gd name="connsiteX36" fmla="*/ 371475 w 1345407"/>
              <a:gd name="connsiteY36" fmla="*/ 557213 h 750094"/>
              <a:gd name="connsiteX37" fmla="*/ 457200 w 1345407"/>
              <a:gd name="connsiteY37" fmla="*/ 604838 h 750094"/>
              <a:gd name="connsiteX38" fmla="*/ 523875 w 1345407"/>
              <a:gd name="connsiteY38" fmla="*/ 633413 h 750094"/>
              <a:gd name="connsiteX39" fmla="*/ 607219 w 1345407"/>
              <a:gd name="connsiteY39" fmla="*/ 661988 h 750094"/>
              <a:gd name="connsiteX40" fmla="*/ 719138 w 1345407"/>
              <a:gd name="connsiteY40" fmla="*/ 695325 h 750094"/>
              <a:gd name="connsiteX41" fmla="*/ 854869 w 1345407"/>
              <a:gd name="connsiteY41" fmla="*/ 721519 h 750094"/>
              <a:gd name="connsiteX42" fmla="*/ 973932 w 1345407"/>
              <a:gd name="connsiteY42" fmla="*/ 735807 h 750094"/>
              <a:gd name="connsiteX43" fmla="*/ 1059657 w 1345407"/>
              <a:gd name="connsiteY43" fmla="*/ 742950 h 750094"/>
              <a:gd name="connsiteX0" fmla="*/ 1059657 w 1345407"/>
              <a:gd name="connsiteY0" fmla="*/ 678656 h 685800"/>
              <a:gd name="connsiteX1" fmla="*/ 1159669 w 1345407"/>
              <a:gd name="connsiteY1" fmla="*/ 683419 h 685800"/>
              <a:gd name="connsiteX2" fmla="*/ 1269207 w 1345407"/>
              <a:gd name="connsiteY2" fmla="*/ 685800 h 685800"/>
              <a:gd name="connsiteX3" fmla="*/ 1345407 w 1345407"/>
              <a:gd name="connsiteY3" fmla="*/ 685800 h 685800"/>
              <a:gd name="connsiteX4" fmla="*/ 1340644 w 1345407"/>
              <a:gd name="connsiteY4" fmla="*/ 461963 h 685800"/>
              <a:gd name="connsiteX5" fmla="*/ 1335882 w 1345407"/>
              <a:gd name="connsiteY5" fmla="*/ 459581 h 685800"/>
              <a:gd name="connsiteX6" fmla="*/ 1266825 w 1345407"/>
              <a:gd name="connsiteY6" fmla="*/ 457200 h 685800"/>
              <a:gd name="connsiteX7" fmla="*/ 1185863 w 1345407"/>
              <a:gd name="connsiteY7" fmla="*/ 450056 h 685800"/>
              <a:gd name="connsiteX8" fmla="*/ 1092994 w 1345407"/>
              <a:gd name="connsiteY8" fmla="*/ 440531 h 685800"/>
              <a:gd name="connsiteX9" fmla="*/ 990600 w 1345407"/>
              <a:gd name="connsiteY9" fmla="*/ 423863 h 685800"/>
              <a:gd name="connsiteX10" fmla="*/ 902494 w 1345407"/>
              <a:gd name="connsiteY10" fmla="*/ 402431 h 685800"/>
              <a:gd name="connsiteX11" fmla="*/ 785813 w 1345407"/>
              <a:gd name="connsiteY11" fmla="*/ 369094 h 685800"/>
              <a:gd name="connsiteX12" fmla="*/ 659607 w 1345407"/>
              <a:gd name="connsiteY12" fmla="*/ 323850 h 685800"/>
              <a:gd name="connsiteX13" fmla="*/ 564357 w 1345407"/>
              <a:gd name="connsiteY13" fmla="*/ 276225 h 685800"/>
              <a:gd name="connsiteX14" fmla="*/ 514350 w 1345407"/>
              <a:gd name="connsiteY14" fmla="*/ 240506 h 685800"/>
              <a:gd name="connsiteX15" fmla="*/ 485775 w 1345407"/>
              <a:gd name="connsiteY15" fmla="*/ 209550 h 685800"/>
              <a:gd name="connsiteX16" fmla="*/ 469107 w 1345407"/>
              <a:gd name="connsiteY16" fmla="*/ 173831 h 685800"/>
              <a:gd name="connsiteX17" fmla="*/ 459582 w 1345407"/>
              <a:gd name="connsiteY17" fmla="*/ 147638 h 685800"/>
              <a:gd name="connsiteX18" fmla="*/ 452438 w 1345407"/>
              <a:gd name="connsiteY18" fmla="*/ 109538 h 685800"/>
              <a:gd name="connsiteX19" fmla="*/ 452438 w 1345407"/>
              <a:gd name="connsiteY19" fmla="*/ 59531 h 685800"/>
              <a:gd name="connsiteX20" fmla="*/ 461963 w 1345407"/>
              <a:gd name="connsiteY20" fmla="*/ 9525 h 685800"/>
              <a:gd name="connsiteX21" fmla="*/ 269082 w 1345407"/>
              <a:gd name="connsiteY21" fmla="*/ 0 h 685800"/>
              <a:gd name="connsiteX22" fmla="*/ 221457 w 1345407"/>
              <a:gd name="connsiteY22" fmla="*/ 35719 h 685800"/>
              <a:gd name="connsiteX23" fmla="*/ 178594 w 1345407"/>
              <a:gd name="connsiteY23" fmla="*/ 54769 h 685800"/>
              <a:gd name="connsiteX24" fmla="*/ 140494 w 1345407"/>
              <a:gd name="connsiteY24" fmla="*/ 66675 h 685800"/>
              <a:gd name="connsiteX25" fmla="*/ 85725 w 1345407"/>
              <a:gd name="connsiteY25" fmla="*/ 83344 h 685800"/>
              <a:gd name="connsiteX26" fmla="*/ 30957 w 1345407"/>
              <a:gd name="connsiteY26" fmla="*/ 109538 h 685800"/>
              <a:gd name="connsiteX27" fmla="*/ 9525 w 1345407"/>
              <a:gd name="connsiteY27" fmla="*/ 128588 h 685800"/>
              <a:gd name="connsiteX28" fmla="*/ 0 w 1345407"/>
              <a:gd name="connsiteY28" fmla="*/ 150019 h 685800"/>
              <a:gd name="connsiteX29" fmla="*/ 4763 w 1345407"/>
              <a:gd name="connsiteY29" fmla="*/ 173831 h 685800"/>
              <a:gd name="connsiteX30" fmla="*/ 23813 w 1345407"/>
              <a:gd name="connsiteY30" fmla="*/ 216694 h 685800"/>
              <a:gd name="connsiteX31" fmla="*/ 59532 w 1345407"/>
              <a:gd name="connsiteY31" fmla="*/ 257175 h 685800"/>
              <a:gd name="connsiteX32" fmla="*/ 123825 w 1345407"/>
              <a:gd name="connsiteY32" fmla="*/ 316706 h 685800"/>
              <a:gd name="connsiteX33" fmla="*/ 197644 w 1345407"/>
              <a:gd name="connsiteY33" fmla="*/ 373856 h 685800"/>
              <a:gd name="connsiteX34" fmla="*/ 297657 w 1345407"/>
              <a:gd name="connsiteY34" fmla="*/ 445294 h 685800"/>
              <a:gd name="connsiteX35" fmla="*/ 371475 w 1345407"/>
              <a:gd name="connsiteY35" fmla="*/ 492919 h 685800"/>
              <a:gd name="connsiteX36" fmla="*/ 457200 w 1345407"/>
              <a:gd name="connsiteY36" fmla="*/ 540544 h 685800"/>
              <a:gd name="connsiteX37" fmla="*/ 523875 w 1345407"/>
              <a:gd name="connsiteY37" fmla="*/ 569119 h 685800"/>
              <a:gd name="connsiteX38" fmla="*/ 607219 w 1345407"/>
              <a:gd name="connsiteY38" fmla="*/ 597694 h 685800"/>
              <a:gd name="connsiteX39" fmla="*/ 719138 w 1345407"/>
              <a:gd name="connsiteY39" fmla="*/ 631031 h 685800"/>
              <a:gd name="connsiteX40" fmla="*/ 854869 w 1345407"/>
              <a:gd name="connsiteY40" fmla="*/ 657225 h 685800"/>
              <a:gd name="connsiteX41" fmla="*/ 973932 w 1345407"/>
              <a:gd name="connsiteY41" fmla="*/ 671513 h 685800"/>
              <a:gd name="connsiteX42" fmla="*/ 1059657 w 1345407"/>
              <a:gd name="connsiteY42" fmla="*/ 678656 h 685800"/>
              <a:gd name="connsiteX0" fmla="*/ 1059657 w 1345407"/>
              <a:gd name="connsiteY0" fmla="*/ 669131 h 676275"/>
              <a:gd name="connsiteX1" fmla="*/ 1159669 w 1345407"/>
              <a:gd name="connsiteY1" fmla="*/ 673894 h 676275"/>
              <a:gd name="connsiteX2" fmla="*/ 1269207 w 1345407"/>
              <a:gd name="connsiteY2" fmla="*/ 676275 h 676275"/>
              <a:gd name="connsiteX3" fmla="*/ 1345407 w 1345407"/>
              <a:gd name="connsiteY3" fmla="*/ 676275 h 676275"/>
              <a:gd name="connsiteX4" fmla="*/ 1340644 w 1345407"/>
              <a:gd name="connsiteY4" fmla="*/ 452438 h 676275"/>
              <a:gd name="connsiteX5" fmla="*/ 1335882 w 1345407"/>
              <a:gd name="connsiteY5" fmla="*/ 450056 h 676275"/>
              <a:gd name="connsiteX6" fmla="*/ 1266825 w 1345407"/>
              <a:gd name="connsiteY6" fmla="*/ 447675 h 676275"/>
              <a:gd name="connsiteX7" fmla="*/ 1185863 w 1345407"/>
              <a:gd name="connsiteY7" fmla="*/ 440531 h 676275"/>
              <a:gd name="connsiteX8" fmla="*/ 1092994 w 1345407"/>
              <a:gd name="connsiteY8" fmla="*/ 431006 h 676275"/>
              <a:gd name="connsiteX9" fmla="*/ 990600 w 1345407"/>
              <a:gd name="connsiteY9" fmla="*/ 414338 h 676275"/>
              <a:gd name="connsiteX10" fmla="*/ 902494 w 1345407"/>
              <a:gd name="connsiteY10" fmla="*/ 392906 h 676275"/>
              <a:gd name="connsiteX11" fmla="*/ 785813 w 1345407"/>
              <a:gd name="connsiteY11" fmla="*/ 359569 h 676275"/>
              <a:gd name="connsiteX12" fmla="*/ 659607 w 1345407"/>
              <a:gd name="connsiteY12" fmla="*/ 314325 h 676275"/>
              <a:gd name="connsiteX13" fmla="*/ 564357 w 1345407"/>
              <a:gd name="connsiteY13" fmla="*/ 266700 h 676275"/>
              <a:gd name="connsiteX14" fmla="*/ 514350 w 1345407"/>
              <a:gd name="connsiteY14" fmla="*/ 230981 h 676275"/>
              <a:gd name="connsiteX15" fmla="*/ 485775 w 1345407"/>
              <a:gd name="connsiteY15" fmla="*/ 200025 h 676275"/>
              <a:gd name="connsiteX16" fmla="*/ 469107 w 1345407"/>
              <a:gd name="connsiteY16" fmla="*/ 164306 h 676275"/>
              <a:gd name="connsiteX17" fmla="*/ 459582 w 1345407"/>
              <a:gd name="connsiteY17" fmla="*/ 138113 h 676275"/>
              <a:gd name="connsiteX18" fmla="*/ 452438 w 1345407"/>
              <a:gd name="connsiteY18" fmla="*/ 100013 h 676275"/>
              <a:gd name="connsiteX19" fmla="*/ 452438 w 1345407"/>
              <a:gd name="connsiteY19" fmla="*/ 50006 h 676275"/>
              <a:gd name="connsiteX20" fmla="*/ 461963 w 1345407"/>
              <a:gd name="connsiteY20" fmla="*/ 0 h 676275"/>
              <a:gd name="connsiteX21" fmla="*/ 221457 w 1345407"/>
              <a:gd name="connsiteY21" fmla="*/ 26194 h 676275"/>
              <a:gd name="connsiteX22" fmla="*/ 178594 w 1345407"/>
              <a:gd name="connsiteY22" fmla="*/ 45244 h 676275"/>
              <a:gd name="connsiteX23" fmla="*/ 140494 w 1345407"/>
              <a:gd name="connsiteY23" fmla="*/ 57150 h 676275"/>
              <a:gd name="connsiteX24" fmla="*/ 85725 w 1345407"/>
              <a:gd name="connsiteY24" fmla="*/ 73819 h 676275"/>
              <a:gd name="connsiteX25" fmla="*/ 30957 w 1345407"/>
              <a:gd name="connsiteY25" fmla="*/ 100013 h 676275"/>
              <a:gd name="connsiteX26" fmla="*/ 9525 w 1345407"/>
              <a:gd name="connsiteY26" fmla="*/ 119063 h 676275"/>
              <a:gd name="connsiteX27" fmla="*/ 0 w 1345407"/>
              <a:gd name="connsiteY27" fmla="*/ 140494 h 676275"/>
              <a:gd name="connsiteX28" fmla="*/ 4763 w 1345407"/>
              <a:gd name="connsiteY28" fmla="*/ 164306 h 676275"/>
              <a:gd name="connsiteX29" fmla="*/ 23813 w 1345407"/>
              <a:gd name="connsiteY29" fmla="*/ 207169 h 676275"/>
              <a:gd name="connsiteX30" fmla="*/ 59532 w 1345407"/>
              <a:gd name="connsiteY30" fmla="*/ 247650 h 676275"/>
              <a:gd name="connsiteX31" fmla="*/ 123825 w 1345407"/>
              <a:gd name="connsiteY31" fmla="*/ 307181 h 676275"/>
              <a:gd name="connsiteX32" fmla="*/ 197644 w 1345407"/>
              <a:gd name="connsiteY32" fmla="*/ 364331 h 676275"/>
              <a:gd name="connsiteX33" fmla="*/ 297657 w 1345407"/>
              <a:gd name="connsiteY33" fmla="*/ 435769 h 676275"/>
              <a:gd name="connsiteX34" fmla="*/ 371475 w 1345407"/>
              <a:gd name="connsiteY34" fmla="*/ 483394 h 676275"/>
              <a:gd name="connsiteX35" fmla="*/ 457200 w 1345407"/>
              <a:gd name="connsiteY35" fmla="*/ 531019 h 676275"/>
              <a:gd name="connsiteX36" fmla="*/ 523875 w 1345407"/>
              <a:gd name="connsiteY36" fmla="*/ 559594 h 676275"/>
              <a:gd name="connsiteX37" fmla="*/ 607219 w 1345407"/>
              <a:gd name="connsiteY37" fmla="*/ 588169 h 676275"/>
              <a:gd name="connsiteX38" fmla="*/ 719138 w 1345407"/>
              <a:gd name="connsiteY38" fmla="*/ 621506 h 676275"/>
              <a:gd name="connsiteX39" fmla="*/ 854869 w 1345407"/>
              <a:gd name="connsiteY39" fmla="*/ 647700 h 676275"/>
              <a:gd name="connsiteX40" fmla="*/ 973932 w 1345407"/>
              <a:gd name="connsiteY40" fmla="*/ 661988 h 676275"/>
              <a:gd name="connsiteX41" fmla="*/ 1059657 w 1345407"/>
              <a:gd name="connsiteY41" fmla="*/ 669131 h 676275"/>
              <a:gd name="connsiteX0" fmla="*/ 1059657 w 1345407"/>
              <a:gd name="connsiteY0" fmla="*/ 642937 h 650081"/>
              <a:gd name="connsiteX1" fmla="*/ 1159669 w 1345407"/>
              <a:gd name="connsiteY1" fmla="*/ 647700 h 650081"/>
              <a:gd name="connsiteX2" fmla="*/ 1269207 w 1345407"/>
              <a:gd name="connsiteY2" fmla="*/ 650081 h 650081"/>
              <a:gd name="connsiteX3" fmla="*/ 1345407 w 1345407"/>
              <a:gd name="connsiteY3" fmla="*/ 650081 h 650081"/>
              <a:gd name="connsiteX4" fmla="*/ 1340644 w 1345407"/>
              <a:gd name="connsiteY4" fmla="*/ 426244 h 650081"/>
              <a:gd name="connsiteX5" fmla="*/ 1335882 w 1345407"/>
              <a:gd name="connsiteY5" fmla="*/ 423862 h 650081"/>
              <a:gd name="connsiteX6" fmla="*/ 1266825 w 1345407"/>
              <a:gd name="connsiteY6" fmla="*/ 421481 h 650081"/>
              <a:gd name="connsiteX7" fmla="*/ 1185863 w 1345407"/>
              <a:gd name="connsiteY7" fmla="*/ 414337 h 650081"/>
              <a:gd name="connsiteX8" fmla="*/ 1092994 w 1345407"/>
              <a:gd name="connsiteY8" fmla="*/ 404812 h 650081"/>
              <a:gd name="connsiteX9" fmla="*/ 990600 w 1345407"/>
              <a:gd name="connsiteY9" fmla="*/ 388144 h 650081"/>
              <a:gd name="connsiteX10" fmla="*/ 902494 w 1345407"/>
              <a:gd name="connsiteY10" fmla="*/ 366712 h 650081"/>
              <a:gd name="connsiteX11" fmla="*/ 785813 w 1345407"/>
              <a:gd name="connsiteY11" fmla="*/ 333375 h 650081"/>
              <a:gd name="connsiteX12" fmla="*/ 659607 w 1345407"/>
              <a:gd name="connsiteY12" fmla="*/ 288131 h 650081"/>
              <a:gd name="connsiteX13" fmla="*/ 564357 w 1345407"/>
              <a:gd name="connsiteY13" fmla="*/ 240506 h 650081"/>
              <a:gd name="connsiteX14" fmla="*/ 514350 w 1345407"/>
              <a:gd name="connsiteY14" fmla="*/ 204787 h 650081"/>
              <a:gd name="connsiteX15" fmla="*/ 485775 w 1345407"/>
              <a:gd name="connsiteY15" fmla="*/ 173831 h 650081"/>
              <a:gd name="connsiteX16" fmla="*/ 469107 w 1345407"/>
              <a:gd name="connsiteY16" fmla="*/ 138112 h 650081"/>
              <a:gd name="connsiteX17" fmla="*/ 459582 w 1345407"/>
              <a:gd name="connsiteY17" fmla="*/ 111919 h 650081"/>
              <a:gd name="connsiteX18" fmla="*/ 452438 w 1345407"/>
              <a:gd name="connsiteY18" fmla="*/ 73819 h 650081"/>
              <a:gd name="connsiteX19" fmla="*/ 452438 w 1345407"/>
              <a:gd name="connsiteY19" fmla="*/ 23812 h 650081"/>
              <a:gd name="connsiteX20" fmla="*/ 221457 w 1345407"/>
              <a:gd name="connsiteY20" fmla="*/ 0 h 650081"/>
              <a:gd name="connsiteX21" fmla="*/ 178594 w 1345407"/>
              <a:gd name="connsiteY21" fmla="*/ 19050 h 650081"/>
              <a:gd name="connsiteX22" fmla="*/ 140494 w 1345407"/>
              <a:gd name="connsiteY22" fmla="*/ 30956 h 650081"/>
              <a:gd name="connsiteX23" fmla="*/ 85725 w 1345407"/>
              <a:gd name="connsiteY23" fmla="*/ 47625 h 650081"/>
              <a:gd name="connsiteX24" fmla="*/ 30957 w 1345407"/>
              <a:gd name="connsiteY24" fmla="*/ 73819 h 650081"/>
              <a:gd name="connsiteX25" fmla="*/ 9525 w 1345407"/>
              <a:gd name="connsiteY25" fmla="*/ 92869 h 650081"/>
              <a:gd name="connsiteX26" fmla="*/ 0 w 1345407"/>
              <a:gd name="connsiteY26" fmla="*/ 114300 h 650081"/>
              <a:gd name="connsiteX27" fmla="*/ 4763 w 1345407"/>
              <a:gd name="connsiteY27" fmla="*/ 138112 h 650081"/>
              <a:gd name="connsiteX28" fmla="*/ 23813 w 1345407"/>
              <a:gd name="connsiteY28" fmla="*/ 180975 h 650081"/>
              <a:gd name="connsiteX29" fmla="*/ 59532 w 1345407"/>
              <a:gd name="connsiteY29" fmla="*/ 221456 h 650081"/>
              <a:gd name="connsiteX30" fmla="*/ 123825 w 1345407"/>
              <a:gd name="connsiteY30" fmla="*/ 280987 h 650081"/>
              <a:gd name="connsiteX31" fmla="*/ 197644 w 1345407"/>
              <a:gd name="connsiteY31" fmla="*/ 338137 h 650081"/>
              <a:gd name="connsiteX32" fmla="*/ 297657 w 1345407"/>
              <a:gd name="connsiteY32" fmla="*/ 409575 h 650081"/>
              <a:gd name="connsiteX33" fmla="*/ 371475 w 1345407"/>
              <a:gd name="connsiteY33" fmla="*/ 457200 h 650081"/>
              <a:gd name="connsiteX34" fmla="*/ 457200 w 1345407"/>
              <a:gd name="connsiteY34" fmla="*/ 504825 h 650081"/>
              <a:gd name="connsiteX35" fmla="*/ 523875 w 1345407"/>
              <a:gd name="connsiteY35" fmla="*/ 533400 h 650081"/>
              <a:gd name="connsiteX36" fmla="*/ 607219 w 1345407"/>
              <a:gd name="connsiteY36" fmla="*/ 561975 h 650081"/>
              <a:gd name="connsiteX37" fmla="*/ 719138 w 1345407"/>
              <a:gd name="connsiteY37" fmla="*/ 595312 h 650081"/>
              <a:gd name="connsiteX38" fmla="*/ 854869 w 1345407"/>
              <a:gd name="connsiteY38" fmla="*/ 621506 h 650081"/>
              <a:gd name="connsiteX39" fmla="*/ 973932 w 1345407"/>
              <a:gd name="connsiteY39" fmla="*/ 635794 h 650081"/>
              <a:gd name="connsiteX40" fmla="*/ 1059657 w 1345407"/>
              <a:gd name="connsiteY40" fmla="*/ 642937 h 650081"/>
              <a:gd name="connsiteX0" fmla="*/ 1059657 w 1345407"/>
              <a:gd name="connsiteY0" fmla="*/ 642937 h 650081"/>
              <a:gd name="connsiteX1" fmla="*/ 1159669 w 1345407"/>
              <a:gd name="connsiteY1" fmla="*/ 647700 h 650081"/>
              <a:gd name="connsiteX2" fmla="*/ 1269207 w 1345407"/>
              <a:gd name="connsiteY2" fmla="*/ 650081 h 650081"/>
              <a:gd name="connsiteX3" fmla="*/ 1345407 w 1345407"/>
              <a:gd name="connsiteY3" fmla="*/ 650081 h 650081"/>
              <a:gd name="connsiteX4" fmla="*/ 1340644 w 1345407"/>
              <a:gd name="connsiteY4" fmla="*/ 426244 h 650081"/>
              <a:gd name="connsiteX5" fmla="*/ 1335882 w 1345407"/>
              <a:gd name="connsiteY5" fmla="*/ 423862 h 650081"/>
              <a:gd name="connsiteX6" fmla="*/ 1266825 w 1345407"/>
              <a:gd name="connsiteY6" fmla="*/ 421481 h 650081"/>
              <a:gd name="connsiteX7" fmla="*/ 1185863 w 1345407"/>
              <a:gd name="connsiteY7" fmla="*/ 414337 h 650081"/>
              <a:gd name="connsiteX8" fmla="*/ 1092994 w 1345407"/>
              <a:gd name="connsiteY8" fmla="*/ 404812 h 650081"/>
              <a:gd name="connsiteX9" fmla="*/ 990600 w 1345407"/>
              <a:gd name="connsiteY9" fmla="*/ 388144 h 650081"/>
              <a:gd name="connsiteX10" fmla="*/ 902494 w 1345407"/>
              <a:gd name="connsiteY10" fmla="*/ 366712 h 650081"/>
              <a:gd name="connsiteX11" fmla="*/ 785813 w 1345407"/>
              <a:gd name="connsiteY11" fmla="*/ 333375 h 650081"/>
              <a:gd name="connsiteX12" fmla="*/ 659607 w 1345407"/>
              <a:gd name="connsiteY12" fmla="*/ 288131 h 650081"/>
              <a:gd name="connsiteX13" fmla="*/ 564357 w 1345407"/>
              <a:gd name="connsiteY13" fmla="*/ 240506 h 650081"/>
              <a:gd name="connsiteX14" fmla="*/ 514350 w 1345407"/>
              <a:gd name="connsiteY14" fmla="*/ 204787 h 650081"/>
              <a:gd name="connsiteX15" fmla="*/ 485775 w 1345407"/>
              <a:gd name="connsiteY15" fmla="*/ 173831 h 650081"/>
              <a:gd name="connsiteX16" fmla="*/ 469107 w 1345407"/>
              <a:gd name="connsiteY16" fmla="*/ 138112 h 650081"/>
              <a:gd name="connsiteX17" fmla="*/ 459582 w 1345407"/>
              <a:gd name="connsiteY17" fmla="*/ 111919 h 650081"/>
              <a:gd name="connsiteX18" fmla="*/ 452438 w 1345407"/>
              <a:gd name="connsiteY18" fmla="*/ 73819 h 650081"/>
              <a:gd name="connsiteX19" fmla="*/ 221457 w 1345407"/>
              <a:gd name="connsiteY19" fmla="*/ 0 h 650081"/>
              <a:gd name="connsiteX20" fmla="*/ 178594 w 1345407"/>
              <a:gd name="connsiteY20" fmla="*/ 19050 h 650081"/>
              <a:gd name="connsiteX21" fmla="*/ 140494 w 1345407"/>
              <a:gd name="connsiteY21" fmla="*/ 30956 h 650081"/>
              <a:gd name="connsiteX22" fmla="*/ 85725 w 1345407"/>
              <a:gd name="connsiteY22" fmla="*/ 47625 h 650081"/>
              <a:gd name="connsiteX23" fmla="*/ 30957 w 1345407"/>
              <a:gd name="connsiteY23" fmla="*/ 73819 h 650081"/>
              <a:gd name="connsiteX24" fmla="*/ 9525 w 1345407"/>
              <a:gd name="connsiteY24" fmla="*/ 92869 h 650081"/>
              <a:gd name="connsiteX25" fmla="*/ 0 w 1345407"/>
              <a:gd name="connsiteY25" fmla="*/ 114300 h 650081"/>
              <a:gd name="connsiteX26" fmla="*/ 4763 w 1345407"/>
              <a:gd name="connsiteY26" fmla="*/ 138112 h 650081"/>
              <a:gd name="connsiteX27" fmla="*/ 23813 w 1345407"/>
              <a:gd name="connsiteY27" fmla="*/ 180975 h 650081"/>
              <a:gd name="connsiteX28" fmla="*/ 59532 w 1345407"/>
              <a:gd name="connsiteY28" fmla="*/ 221456 h 650081"/>
              <a:gd name="connsiteX29" fmla="*/ 123825 w 1345407"/>
              <a:gd name="connsiteY29" fmla="*/ 280987 h 650081"/>
              <a:gd name="connsiteX30" fmla="*/ 197644 w 1345407"/>
              <a:gd name="connsiteY30" fmla="*/ 338137 h 650081"/>
              <a:gd name="connsiteX31" fmla="*/ 297657 w 1345407"/>
              <a:gd name="connsiteY31" fmla="*/ 409575 h 650081"/>
              <a:gd name="connsiteX32" fmla="*/ 371475 w 1345407"/>
              <a:gd name="connsiteY32" fmla="*/ 457200 h 650081"/>
              <a:gd name="connsiteX33" fmla="*/ 457200 w 1345407"/>
              <a:gd name="connsiteY33" fmla="*/ 504825 h 650081"/>
              <a:gd name="connsiteX34" fmla="*/ 523875 w 1345407"/>
              <a:gd name="connsiteY34" fmla="*/ 533400 h 650081"/>
              <a:gd name="connsiteX35" fmla="*/ 607219 w 1345407"/>
              <a:gd name="connsiteY35" fmla="*/ 561975 h 650081"/>
              <a:gd name="connsiteX36" fmla="*/ 719138 w 1345407"/>
              <a:gd name="connsiteY36" fmla="*/ 595312 h 650081"/>
              <a:gd name="connsiteX37" fmla="*/ 854869 w 1345407"/>
              <a:gd name="connsiteY37" fmla="*/ 621506 h 650081"/>
              <a:gd name="connsiteX38" fmla="*/ 973932 w 1345407"/>
              <a:gd name="connsiteY38" fmla="*/ 635794 h 650081"/>
              <a:gd name="connsiteX39" fmla="*/ 1059657 w 1345407"/>
              <a:gd name="connsiteY39" fmla="*/ 642937 h 650081"/>
              <a:gd name="connsiteX0" fmla="*/ 1059657 w 1345407"/>
              <a:gd name="connsiteY0" fmla="*/ 642937 h 650081"/>
              <a:gd name="connsiteX1" fmla="*/ 1159669 w 1345407"/>
              <a:gd name="connsiteY1" fmla="*/ 647700 h 650081"/>
              <a:gd name="connsiteX2" fmla="*/ 1269207 w 1345407"/>
              <a:gd name="connsiteY2" fmla="*/ 650081 h 650081"/>
              <a:gd name="connsiteX3" fmla="*/ 1345407 w 1345407"/>
              <a:gd name="connsiteY3" fmla="*/ 650081 h 650081"/>
              <a:gd name="connsiteX4" fmla="*/ 1340644 w 1345407"/>
              <a:gd name="connsiteY4" fmla="*/ 426244 h 650081"/>
              <a:gd name="connsiteX5" fmla="*/ 1335882 w 1345407"/>
              <a:gd name="connsiteY5" fmla="*/ 423862 h 650081"/>
              <a:gd name="connsiteX6" fmla="*/ 1266825 w 1345407"/>
              <a:gd name="connsiteY6" fmla="*/ 421481 h 650081"/>
              <a:gd name="connsiteX7" fmla="*/ 1185863 w 1345407"/>
              <a:gd name="connsiteY7" fmla="*/ 414337 h 650081"/>
              <a:gd name="connsiteX8" fmla="*/ 1092994 w 1345407"/>
              <a:gd name="connsiteY8" fmla="*/ 404812 h 650081"/>
              <a:gd name="connsiteX9" fmla="*/ 990600 w 1345407"/>
              <a:gd name="connsiteY9" fmla="*/ 388144 h 650081"/>
              <a:gd name="connsiteX10" fmla="*/ 902494 w 1345407"/>
              <a:gd name="connsiteY10" fmla="*/ 366712 h 650081"/>
              <a:gd name="connsiteX11" fmla="*/ 785813 w 1345407"/>
              <a:gd name="connsiteY11" fmla="*/ 333375 h 650081"/>
              <a:gd name="connsiteX12" fmla="*/ 659607 w 1345407"/>
              <a:gd name="connsiteY12" fmla="*/ 288131 h 650081"/>
              <a:gd name="connsiteX13" fmla="*/ 564357 w 1345407"/>
              <a:gd name="connsiteY13" fmla="*/ 240506 h 650081"/>
              <a:gd name="connsiteX14" fmla="*/ 514350 w 1345407"/>
              <a:gd name="connsiteY14" fmla="*/ 204787 h 650081"/>
              <a:gd name="connsiteX15" fmla="*/ 485775 w 1345407"/>
              <a:gd name="connsiteY15" fmla="*/ 173831 h 650081"/>
              <a:gd name="connsiteX16" fmla="*/ 469107 w 1345407"/>
              <a:gd name="connsiteY16" fmla="*/ 138112 h 650081"/>
              <a:gd name="connsiteX17" fmla="*/ 459582 w 1345407"/>
              <a:gd name="connsiteY17" fmla="*/ 111919 h 650081"/>
              <a:gd name="connsiteX18" fmla="*/ 221457 w 1345407"/>
              <a:gd name="connsiteY18" fmla="*/ 0 h 650081"/>
              <a:gd name="connsiteX19" fmla="*/ 178594 w 1345407"/>
              <a:gd name="connsiteY19" fmla="*/ 19050 h 650081"/>
              <a:gd name="connsiteX20" fmla="*/ 140494 w 1345407"/>
              <a:gd name="connsiteY20" fmla="*/ 30956 h 650081"/>
              <a:gd name="connsiteX21" fmla="*/ 85725 w 1345407"/>
              <a:gd name="connsiteY21" fmla="*/ 47625 h 650081"/>
              <a:gd name="connsiteX22" fmla="*/ 30957 w 1345407"/>
              <a:gd name="connsiteY22" fmla="*/ 73819 h 650081"/>
              <a:gd name="connsiteX23" fmla="*/ 9525 w 1345407"/>
              <a:gd name="connsiteY23" fmla="*/ 92869 h 650081"/>
              <a:gd name="connsiteX24" fmla="*/ 0 w 1345407"/>
              <a:gd name="connsiteY24" fmla="*/ 114300 h 650081"/>
              <a:gd name="connsiteX25" fmla="*/ 4763 w 1345407"/>
              <a:gd name="connsiteY25" fmla="*/ 138112 h 650081"/>
              <a:gd name="connsiteX26" fmla="*/ 23813 w 1345407"/>
              <a:gd name="connsiteY26" fmla="*/ 180975 h 650081"/>
              <a:gd name="connsiteX27" fmla="*/ 59532 w 1345407"/>
              <a:gd name="connsiteY27" fmla="*/ 221456 h 650081"/>
              <a:gd name="connsiteX28" fmla="*/ 123825 w 1345407"/>
              <a:gd name="connsiteY28" fmla="*/ 280987 h 650081"/>
              <a:gd name="connsiteX29" fmla="*/ 197644 w 1345407"/>
              <a:gd name="connsiteY29" fmla="*/ 338137 h 650081"/>
              <a:gd name="connsiteX30" fmla="*/ 297657 w 1345407"/>
              <a:gd name="connsiteY30" fmla="*/ 409575 h 650081"/>
              <a:gd name="connsiteX31" fmla="*/ 371475 w 1345407"/>
              <a:gd name="connsiteY31" fmla="*/ 457200 h 650081"/>
              <a:gd name="connsiteX32" fmla="*/ 457200 w 1345407"/>
              <a:gd name="connsiteY32" fmla="*/ 504825 h 650081"/>
              <a:gd name="connsiteX33" fmla="*/ 523875 w 1345407"/>
              <a:gd name="connsiteY33" fmla="*/ 533400 h 650081"/>
              <a:gd name="connsiteX34" fmla="*/ 607219 w 1345407"/>
              <a:gd name="connsiteY34" fmla="*/ 561975 h 650081"/>
              <a:gd name="connsiteX35" fmla="*/ 719138 w 1345407"/>
              <a:gd name="connsiteY35" fmla="*/ 595312 h 650081"/>
              <a:gd name="connsiteX36" fmla="*/ 854869 w 1345407"/>
              <a:gd name="connsiteY36" fmla="*/ 621506 h 650081"/>
              <a:gd name="connsiteX37" fmla="*/ 973932 w 1345407"/>
              <a:gd name="connsiteY37" fmla="*/ 635794 h 650081"/>
              <a:gd name="connsiteX38" fmla="*/ 1059657 w 1345407"/>
              <a:gd name="connsiteY38" fmla="*/ 642937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45407" h="650081">
                <a:moveTo>
                  <a:pt x="1059657" y="642937"/>
                </a:moveTo>
                <a:lnTo>
                  <a:pt x="1159669" y="647700"/>
                </a:lnTo>
                <a:lnTo>
                  <a:pt x="1269207" y="650081"/>
                </a:lnTo>
                <a:lnTo>
                  <a:pt x="1345407" y="650081"/>
                </a:lnTo>
                <a:cubicBezTo>
                  <a:pt x="1343819" y="575469"/>
                  <a:pt x="1342232" y="500856"/>
                  <a:pt x="1340644" y="426244"/>
                </a:cubicBezTo>
                <a:lnTo>
                  <a:pt x="1335882" y="423862"/>
                </a:lnTo>
                <a:lnTo>
                  <a:pt x="1266825" y="421481"/>
                </a:lnTo>
                <a:lnTo>
                  <a:pt x="1185863" y="414337"/>
                </a:lnTo>
                <a:lnTo>
                  <a:pt x="1092994" y="404812"/>
                </a:lnTo>
                <a:lnTo>
                  <a:pt x="990600" y="388144"/>
                </a:lnTo>
                <a:lnTo>
                  <a:pt x="902494" y="366712"/>
                </a:lnTo>
                <a:lnTo>
                  <a:pt x="785813" y="333375"/>
                </a:lnTo>
                <a:lnTo>
                  <a:pt x="659607" y="288131"/>
                </a:lnTo>
                <a:lnTo>
                  <a:pt x="564357" y="240506"/>
                </a:lnTo>
                <a:lnTo>
                  <a:pt x="514350" y="204787"/>
                </a:lnTo>
                <a:lnTo>
                  <a:pt x="485775" y="173831"/>
                </a:lnTo>
                <a:lnTo>
                  <a:pt x="469107" y="138112"/>
                </a:lnTo>
                <a:lnTo>
                  <a:pt x="459582" y="111919"/>
                </a:lnTo>
                <a:lnTo>
                  <a:pt x="221457" y="0"/>
                </a:lnTo>
                <a:lnTo>
                  <a:pt x="178594" y="19050"/>
                </a:lnTo>
                <a:lnTo>
                  <a:pt x="140494" y="30956"/>
                </a:lnTo>
                <a:lnTo>
                  <a:pt x="85725" y="47625"/>
                </a:lnTo>
                <a:lnTo>
                  <a:pt x="30957" y="73819"/>
                </a:lnTo>
                <a:lnTo>
                  <a:pt x="9525" y="92869"/>
                </a:lnTo>
                <a:lnTo>
                  <a:pt x="0" y="114300"/>
                </a:lnTo>
                <a:lnTo>
                  <a:pt x="4763" y="138112"/>
                </a:lnTo>
                <a:lnTo>
                  <a:pt x="23813" y="180975"/>
                </a:lnTo>
                <a:lnTo>
                  <a:pt x="59532" y="221456"/>
                </a:lnTo>
                <a:lnTo>
                  <a:pt x="123825" y="280987"/>
                </a:lnTo>
                <a:lnTo>
                  <a:pt x="197644" y="338137"/>
                </a:lnTo>
                <a:lnTo>
                  <a:pt x="297657" y="409575"/>
                </a:lnTo>
                <a:lnTo>
                  <a:pt x="371475" y="457200"/>
                </a:lnTo>
                <a:lnTo>
                  <a:pt x="457200" y="504825"/>
                </a:lnTo>
                <a:lnTo>
                  <a:pt x="523875" y="533400"/>
                </a:lnTo>
                <a:lnTo>
                  <a:pt x="607219" y="561975"/>
                </a:lnTo>
                <a:lnTo>
                  <a:pt x="719138" y="595312"/>
                </a:lnTo>
                <a:lnTo>
                  <a:pt x="854869" y="621506"/>
                </a:lnTo>
                <a:lnTo>
                  <a:pt x="973932" y="635794"/>
                </a:lnTo>
                <a:lnTo>
                  <a:pt x="1059657" y="6429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39FFAD5-EAB7-4747-BE90-C96661888BFA}"/>
              </a:ext>
            </a:extLst>
          </p:cNvPr>
          <p:cNvSpPr/>
          <p:nvPr/>
        </p:nvSpPr>
        <p:spPr>
          <a:xfrm rot="16200000">
            <a:off x="5391944" y="5345907"/>
            <a:ext cx="419100" cy="620712"/>
          </a:xfrm>
          <a:custGeom>
            <a:avLst/>
            <a:gdLst>
              <a:gd name="connsiteX0" fmla="*/ 1059657 w 1345407"/>
              <a:gd name="connsiteY0" fmla="*/ 1126331 h 1133475"/>
              <a:gd name="connsiteX1" fmla="*/ 1159669 w 1345407"/>
              <a:gd name="connsiteY1" fmla="*/ 1131094 h 1133475"/>
              <a:gd name="connsiteX2" fmla="*/ 1269207 w 1345407"/>
              <a:gd name="connsiteY2" fmla="*/ 1133475 h 1133475"/>
              <a:gd name="connsiteX3" fmla="*/ 1345407 w 1345407"/>
              <a:gd name="connsiteY3" fmla="*/ 1133475 h 1133475"/>
              <a:gd name="connsiteX4" fmla="*/ 1340644 w 1345407"/>
              <a:gd name="connsiteY4" fmla="*/ 909638 h 1133475"/>
              <a:gd name="connsiteX5" fmla="*/ 1335882 w 1345407"/>
              <a:gd name="connsiteY5" fmla="*/ 907256 h 1133475"/>
              <a:gd name="connsiteX6" fmla="*/ 1266825 w 1345407"/>
              <a:gd name="connsiteY6" fmla="*/ 904875 h 1133475"/>
              <a:gd name="connsiteX7" fmla="*/ 1185863 w 1345407"/>
              <a:gd name="connsiteY7" fmla="*/ 897731 h 1133475"/>
              <a:gd name="connsiteX8" fmla="*/ 1092994 w 1345407"/>
              <a:gd name="connsiteY8" fmla="*/ 888206 h 1133475"/>
              <a:gd name="connsiteX9" fmla="*/ 990600 w 1345407"/>
              <a:gd name="connsiteY9" fmla="*/ 871538 h 1133475"/>
              <a:gd name="connsiteX10" fmla="*/ 902494 w 1345407"/>
              <a:gd name="connsiteY10" fmla="*/ 850106 h 1133475"/>
              <a:gd name="connsiteX11" fmla="*/ 785813 w 1345407"/>
              <a:gd name="connsiteY11" fmla="*/ 816769 h 1133475"/>
              <a:gd name="connsiteX12" fmla="*/ 659607 w 1345407"/>
              <a:gd name="connsiteY12" fmla="*/ 771525 h 1133475"/>
              <a:gd name="connsiteX13" fmla="*/ 564357 w 1345407"/>
              <a:gd name="connsiteY13" fmla="*/ 723900 h 1133475"/>
              <a:gd name="connsiteX14" fmla="*/ 514350 w 1345407"/>
              <a:gd name="connsiteY14" fmla="*/ 688181 h 1133475"/>
              <a:gd name="connsiteX15" fmla="*/ 485775 w 1345407"/>
              <a:gd name="connsiteY15" fmla="*/ 657225 h 1133475"/>
              <a:gd name="connsiteX16" fmla="*/ 469107 w 1345407"/>
              <a:gd name="connsiteY16" fmla="*/ 621506 h 1133475"/>
              <a:gd name="connsiteX17" fmla="*/ 459582 w 1345407"/>
              <a:gd name="connsiteY17" fmla="*/ 595313 h 1133475"/>
              <a:gd name="connsiteX18" fmla="*/ 452438 w 1345407"/>
              <a:gd name="connsiteY18" fmla="*/ 557213 h 1133475"/>
              <a:gd name="connsiteX19" fmla="*/ 452438 w 1345407"/>
              <a:gd name="connsiteY19" fmla="*/ 507206 h 1133475"/>
              <a:gd name="connsiteX20" fmla="*/ 461963 w 1345407"/>
              <a:gd name="connsiteY20" fmla="*/ 457200 h 1133475"/>
              <a:gd name="connsiteX21" fmla="*/ 509588 w 1345407"/>
              <a:gd name="connsiteY21" fmla="*/ 302419 h 1133475"/>
              <a:gd name="connsiteX22" fmla="*/ 557213 w 1345407"/>
              <a:gd name="connsiteY22" fmla="*/ 176213 h 1133475"/>
              <a:gd name="connsiteX23" fmla="*/ 600075 w 1345407"/>
              <a:gd name="connsiteY23" fmla="*/ 73819 h 1133475"/>
              <a:gd name="connsiteX24" fmla="*/ 616744 w 1345407"/>
              <a:gd name="connsiteY24" fmla="*/ 35719 h 1133475"/>
              <a:gd name="connsiteX25" fmla="*/ 619125 w 1345407"/>
              <a:gd name="connsiteY25" fmla="*/ 21431 h 1133475"/>
              <a:gd name="connsiteX26" fmla="*/ 614363 w 1345407"/>
              <a:gd name="connsiteY26" fmla="*/ 7144 h 1133475"/>
              <a:gd name="connsiteX27" fmla="*/ 609600 w 1345407"/>
              <a:gd name="connsiteY27" fmla="*/ 0 h 1133475"/>
              <a:gd name="connsiteX28" fmla="*/ 595313 w 1345407"/>
              <a:gd name="connsiteY28" fmla="*/ 2381 h 1133475"/>
              <a:gd name="connsiteX29" fmla="*/ 571500 w 1345407"/>
              <a:gd name="connsiteY29" fmla="*/ 9525 h 1133475"/>
              <a:gd name="connsiteX30" fmla="*/ 552450 w 1345407"/>
              <a:gd name="connsiteY30" fmla="*/ 21431 h 1133475"/>
              <a:gd name="connsiteX31" fmla="*/ 533400 w 1345407"/>
              <a:gd name="connsiteY31" fmla="*/ 52388 h 1133475"/>
              <a:gd name="connsiteX32" fmla="*/ 497682 w 1345407"/>
              <a:gd name="connsiteY32" fmla="*/ 111919 h 1133475"/>
              <a:gd name="connsiteX33" fmla="*/ 473869 w 1345407"/>
              <a:gd name="connsiteY33" fmla="*/ 152400 h 1133475"/>
              <a:gd name="connsiteX34" fmla="*/ 431007 w 1345407"/>
              <a:gd name="connsiteY34" fmla="*/ 226219 h 1133475"/>
              <a:gd name="connsiteX35" fmla="*/ 392907 w 1345407"/>
              <a:gd name="connsiteY35" fmla="*/ 292894 h 1133475"/>
              <a:gd name="connsiteX36" fmla="*/ 330994 w 1345407"/>
              <a:gd name="connsiteY36" fmla="*/ 383381 h 1133475"/>
              <a:gd name="connsiteX37" fmla="*/ 269082 w 1345407"/>
              <a:gd name="connsiteY37" fmla="*/ 447675 h 1133475"/>
              <a:gd name="connsiteX38" fmla="*/ 221457 w 1345407"/>
              <a:gd name="connsiteY38" fmla="*/ 483394 h 1133475"/>
              <a:gd name="connsiteX39" fmla="*/ 178594 w 1345407"/>
              <a:gd name="connsiteY39" fmla="*/ 502444 h 1133475"/>
              <a:gd name="connsiteX40" fmla="*/ 140494 w 1345407"/>
              <a:gd name="connsiteY40" fmla="*/ 514350 h 1133475"/>
              <a:gd name="connsiteX41" fmla="*/ 85725 w 1345407"/>
              <a:gd name="connsiteY41" fmla="*/ 531019 h 1133475"/>
              <a:gd name="connsiteX42" fmla="*/ 30957 w 1345407"/>
              <a:gd name="connsiteY42" fmla="*/ 557213 h 1133475"/>
              <a:gd name="connsiteX43" fmla="*/ 9525 w 1345407"/>
              <a:gd name="connsiteY43" fmla="*/ 576263 h 1133475"/>
              <a:gd name="connsiteX44" fmla="*/ 0 w 1345407"/>
              <a:gd name="connsiteY44" fmla="*/ 597694 h 1133475"/>
              <a:gd name="connsiteX45" fmla="*/ 4763 w 1345407"/>
              <a:gd name="connsiteY45" fmla="*/ 621506 h 1133475"/>
              <a:gd name="connsiteX46" fmla="*/ 23813 w 1345407"/>
              <a:gd name="connsiteY46" fmla="*/ 664369 h 1133475"/>
              <a:gd name="connsiteX47" fmla="*/ 59532 w 1345407"/>
              <a:gd name="connsiteY47" fmla="*/ 704850 h 1133475"/>
              <a:gd name="connsiteX48" fmla="*/ 123825 w 1345407"/>
              <a:gd name="connsiteY48" fmla="*/ 764381 h 1133475"/>
              <a:gd name="connsiteX49" fmla="*/ 197644 w 1345407"/>
              <a:gd name="connsiteY49" fmla="*/ 821531 h 1133475"/>
              <a:gd name="connsiteX50" fmla="*/ 297657 w 1345407"/>
              <a:gd name="connsiteY50" fmla="*/ 892969 h 1133475"/>
              <a:gd name="connsiteX51" fmla="*/ 371475 w 1345407"/>
              <a:gd name="connsiteY51" fmla="*/ 940594 h 1133475"/>
              <a:gd name="connsiteX52" fmla="*/ 457200 w 1345407"/>
              <a:gd name="connsiteY52" fmla="*/ 988219 h 1133475"/>
              <a:gd name="connsiteX53" fmla="*/ 523875 w 1345407"/>
              <a:gd name="connsiteY53" fmla="*/ 1016794 h 1133475"/>
              <a:gd name="connsiteX54" fmla="*/ 607219 w 1345407"/>
              <a:gd name="connsiteY54" fmla="*/ 1045369 h 1133475"/>
              <a:gd name="connsiteX55" fmla="*/ 719138 w 1345407"/>
              <a:gd name="connsiteY55" fmla="*/ 1078706 h 1133475"/>
              <a:gd name="connsiteX56" fmla="*/ 854869 w 1345407"/>
              <a:gd name="connsiteY56" fmla="*/ 1104900 h 1133475"/>
              <a:gd name="connsiteX57" fmla="*/ 973932 w 1345407"/>
              <a:gd name="connsiteY57" fmla="*/ 1119188 h 1133475"/>
              <a:gd name="connsiteX58" fmla="*/ 1059657 w 1345407"/>
              <a:gd name="connsiteY58" fmla="*/ 1126331 h 1133475"/>
              <a:gd name="connsiteX0" fmla="*/ 1059657 w 1345407"/>
              <a:gd name="connsiteY0" fmla="*/ 1126331 h 1133475"/>
              <a:gd name="connsiteX1" fmla="*/ 1159669 w 1345407"/>
              <a:gd name="connsiteY1" fmla="*/ 1131094 h 1133475"/>
              <a:gd name="connsiteX2" fmla="*/ 1269207 w 1345407"/>
              <a:gd name="connsiteY2" fmla="*/ 1133475 h 1133475"/>
              <a:gd name="connsiteX3" fmla="*/ 1345407 w 1345407"/>
              <a:gd name="connsiteY3" fmla="*/ 1133475 h 1133475"/>
              <a:gd name="connsiteX4" fmla="*/ 1340644 w 1345407"/>
              <a:gd name="connsiteY4" fmla="*/ 909638 h 1133475"/>
              <a:gd name="connsiteX5" fmla="*/ 1266825 w 1345407"/>
              <a:gd name="connsiteY5" fmla="*/ 904875 h 1133475"/>
              <a:gd name="connsiteX6" fmla="*/ 1185863 w 1345407"/>
              <a:gd name="connsiteY6" fmla="*/ 897731 h 1133475"/>
              <a:gd name="connsiteX7" fmla="*/ 1092994 w 1345407"/>
              <a:gd name="connsiteY7" fmla="*/ 888206 h 1133475"/>
              <a:gd name="connsiteX8" fmla="*/ 990600 w 1345407"/>
              <a:gd name="connsiteY8" fmla="*/ 871538 h 1133475"/>
              <a:gd name="connsiteX9" fmla="*/ 902494 w 1345407"/>
              <a:gd name="connsiteY9" fmla="*/ 850106 h 1133475"/>
              <a:gd name="connsiteX10" fmla="*/ 785813 w 1345407"/>
              <a:gd name="connsiteY10" fmla="*/ 816769 h 1133475"/>
              <a:gd name="connsiteX11" fmla="*/ 659607 w 1345407"/>
              <a:gd name="connsiteY11" fmla="*/ 771525 h 1133475"/>
              <a:gd name="connsiteX12" fmla="*/ 564357 w 1345407"/>
              <a:gd name="connsiteY12" fmla="*/ 723900 h 1133475"/>
              <a:gd name="connsiteX13" fmla="*/ 514350 w 1345407"/>
              <a:gd name="connsiteY13" fmla="*/ 688181 h 1133475"/>
              <a:gd name="connsiteX14" fmla="*/ 485775 w 1345407"/>
              <a:gd name="connsiteY14" fmla="*/ 657225 h 1133475"/>
              <a:gd name="connsiteX15" fmla="*/ 469107 w 1345407"/>
              <a:gd name="connsiteY15" fmla="*/ 621506 h 1133475"/>
              <a:gd name="connsiteX16" fmla="*/ 459582 w 1345407"/>
              <a:gd name="connsiteY16" fmla="*/ 595313 h 1133475"/>
              <a:gd name="connsiteX17" fmla="*/ 452438 w 1345407"/>
              <a:gd name="connsiteY17" fmla="*/ 557213 h 1133475"/>
              <a:gd name="connsiteX18" fmla="*/ 452438 w 1345407"/>
              <a:gd name="connsiteY18" fmla="*/ 507206 h 1133475"/>
              <a:gd name="connsiteX19" fmla="*/ 461963 w 1345407"/>
              <a:gd name="connsiteY19" fmla="*/ 457200 h 1133475"/>
              <a:gd name="connsiteX20" fmla="*/ 509588 w 1345407"/>
              <a:gd name="connsiteY20" fmla="*/ 302419 h 1133475"/>
              <a:gd name="connsiteX21" fmla="*/ 557213 w 1345407"/>
              <a:gd name="connsiteY21" fmla="*/ 176213 h 1133475"/>
              <a:gd name="connsiteX22" fmla="*/ 600075 w 1345407"/>
              <a:gd name="connsiteY22" fmla="*/ 73819 h 1133475"/>
              <a:gd name="connsiteX23" fmla="*/ 616744 w 1345407"/>
              <a:gd name="connsiteY23" fmla="*/ 35719 h 1133475"/>
              <a:gd name="connsiteX24" fmla="*/ 619125 w 1345407"/>
              <a:gd name="connsiteY24" fmla="*/ 21431 h 1133475"/>
              <a:gd name="connsiteX25" fmla="*/ 614363 w 1345407"/>
              <a:gd name="connsiteY25" fmla="*/ 7144 h 1133475"/>
              <a:gd name="connsiteX26" fmla="*/ 609600 w 1345407"/>
              <a:gd name="connsiteY26" fmla="*/ 0 h 1133475"/>
              <a:gd name="connsiteX27" fmla="*/ 595313 w 1345407"/>
              <a:gd name="connsiteY27" fmla="*/ 2381 h 1133475"/>
              <a:gd name="connsiteX28" fmla="*/ 571500 w 1345407"/>
              <a:gd name="connsiteY28" fmla="*/ 9525 h 1133475"/>
              <a:gd name="connsiteX29" fmla="*/ 552450 w 1345407"/>
              <a:gd name="connsiteY29" fmla="*/ 21431 h 1133475"/>
              <a:gd name="connsiteX30" fmla="*/ 533400 w 1345407"/>
              <a:gd name="connsiteY30" fmla="*/ 52388 h 1133475"/>
              <a:gd name="connsiteX31" fmla="*/ 497682 w 1345407"/>
              <a:gd name="connsiteY31" fmla="*/ 111919 h 1133475"/>
              <a:gd name="connsiteX32" fmla="*/ 473869 w 1345407"/>
              <a:gd name="connsiteY32" fmla="*/ 152400 h 1133475"/>
              <a:gd name="connsiteX33" fmla="*/ 431007 w 1345407"/>
              <a:gd name="connsiteY33" fmla="*/ 226219 h 1133475"/>
              <a:gd name="connsiteX34" fmla="*/ 392907 w 1345407"/>
              <a:gd name="connsiteY34" fmla="*/ 292894 h 1133475"/>
              <a:gd name="connsiteX35" fmla="*/ 330994 w 1345407"/>
              <a:gd name="connsiteY35" fmla="*/ 383381 h 1133475"/>
              <a:gd name="connsiteX36" fmla="*/ 269082 w 1345407"/>
              <a:gd name="connsiteY36" fmla="*/ 447675 h 1133475"/>
              <a:gd name="connsiteX37" fmla="*/ 221457 w 1345407"/>
              <a:gd name="connsiteY37" fmla="*/ 483394 h 1133475"/>
              <a:gd name="connsiteX38" fmla="*/ 178594 w 1345407"/>
              <a:gd name="connsiteY38" fmla="*/ 502444 h 1133475"/>
              <a:gd name="connsiteX39" fmla="*/ 140494 w 1345407"/>
              <a:gd name="connsiteY39" fmla="*/ 514350 h 1133475"/>
              <a:gd name="connsiteX40" fmla="*/ 85725 w 1345407"/>
              <a:gd name="connsiteY40" fmla="*/ 531019 h 1133475"/>
              <a:gd name="connsiteX41" fmla="*/ 30957 w 1345407"/>
              <a:gd name="connsiteY41" fmla="*/ 557213 h 1133475"/>
              <a:gd name="connsiteX42" fmla="*/ 9525 w 1345407"/>
              <a:gd name="connsiteY42" fmla="*/ 576263 h 1133475"/>
              <a:gd name="connsiteX43" fmla="*/ 0 w 1345407"/>
              <a:gd name="connsiteY43" fmla="*/ 597694 h 1133475"/>
              <a:gd name="connsiteX44" fmla="*/ 4763 w 1345407"/>
              <a:gd name="connsiteY44" fmla="*/ 621506 h 1133475"/>
              <a:gd name="connsiteX45" fmla="*/ 23813 w 1345407"/>
              <a:gd name="connsiteY45" fmla="*/ 664369 h 1133475"/>
              <a:gd name="connsiteX46" fmla="*/ 59532 w 1345407"/>
              <a:gd name="connsiteY46" fmla="*/ 704850 h 1133475"/>
              <a:gd name="connsiteX47" fmla="*/ 123825 w 1345407"/>
              <a:gd name="connsiteY47" fmla="*/ 764381 h 1133475"/>
              <a:gd name="connsiteX48" fmla="*/ 197644 w 1345407"/>
              <a:gd name="connsiteY48" fmla="*/ 821531 h 1133475"/>
              <a:gd name="connsiteX49" fmla="*/ 297657 w 1345407"/>
              <a:gd name="connsiteY49" fmla="*/ 892969 h 1133475"/>
              <a:gd name="connsiteX50" fmla="*/ 371475 w 1345407"/>
              <a:gd name="connsiteY50" fmla="*/ 940594 h 1133475"/>
              <a:gd name="connsiteX51" fmla="*/ 457200 w 1345407"/>
              <a:gd name="connsiteY51" fmla="*/ 988219 h 1133475"/>
              <a:gd name="connsiteX52" fmla="*/ 523875 w 1345407"/>
              <a:gd name="connsiteY52" fmla="*/ 1016794 h 1133475"/>
              <a:gd name="connsiteX53" fmla="*/ 607219 w 1345407"/>
              <a:gd name="connsiteY53" fmla="*/ 1045369 h 1133475"/>
              <a:gd name="connsiteX54" fmla="*/ 719138 w 1345407"/>
              <a:gd name="connsiteY54" fmla="*/ 1078706 h 1133475"/>
              <a:gd name="connsiteX55" fmla="*/ 854869 w 1345407"/>
              <a:gd name="connsiteY55" fmla="*/ 1104900 h 1133475"/>
              <a:gd name="connsiteX56" fmla="*/ 973932 w 1345407"/>
              <a:gd name="connsiteY56" fmla="*/ 1119188 h 1133475"/>
              <a:gd name="connsiteX57" fmla="*/ 1059657 w 1345407"/>
              <a:gd name="connsiteY57" fmla="*/ 1126331 h 1133475"/>
              <a:gd name="connsiteX0" fmla="*/ 1059657 w 1345407"/>
              <a:gd name="connsiteY0" fmla="*/ 1126331 h 1133475"/>
              <a:gd name="connsiteX1" fmla="*/ 1159669 w 1345407"/>
              <a:gd name="connsiteY1" fmla="*/ 1131094 h 1133475"/>
              <a:gd name="connsiteX2" fmla="*/ 1269207 w 1345407"/>
              <a:gd name="connsiteY2" fmla="*/ 1133475 h 1133475"/>
              <a:gd name="connsiteX3" fmla="*/ 1345407 w 1345407"/>
              <a:gd name="connsiteY3" fmla="*/ 1133475 h 1133475"/>
              <a:gd name="connsiteX4" fmla="*/ 1266825 w 1345407"/>
              <a:gd name="connsiteY4" fmla="*/ 904875 h 1133475"/>
              <a:gd name="connsiteX5" fmla="*/ 1185863 w 1345407"/>
              <a:gd name="connsiteY5" fmla="*/ 897731 h 1133475"/>
              <a:gd name="connsiteX6" fmla="*/ 1092994 w 1345407"/>
              <a:gd name="connsiteY6" fmla="*/ 888206 h 1133475"/>
              <a:gd name="connsiteX7" fmla="*/ 990600 w 1345407"/>
              <a:gd name="connsiteY7" fmla="*/ 871538 h 1133475"/>
              <a:gd name="connsiteX8" fmla="*/ 902494 w 1345407"/>
              <a:gd name="connsiteY8" fmla="*/ 850106 h 1133475"/>
              <a:gd name="connsiteX9" fmla="*/ 785813 w 1345407"/>
              <a:gd name="connsiteY9" fmla="*/ 816769 h 1133475"/>
              <a:gd name="connsiteX10" fmla="*/ 659607 w 1345407"/>
              <a:gd name="connsiteY10" fmla="*/ 771525 h 1133475"/>
              <a:gd name="connsiteX11" fmla="*/ 564357 w 1345407"/>
              <a:gd name="connsiteY11" fmla="*/ 723900 h 1133475"/>
              <a:gd name="connsiteX12" fmla="*/ 514350 w 1345407"/>
              <a:gd name="connsiteY12" fmla="*/ 688181 h 1133475"/>
              <a:gd name="connsiteX13" fmla="*/ 485775 w 1345407"/>
              <a:gd name="connsiteY13" fmla="*/ 657225 h 1133475"/>
              <a:gd name="connsiteX14" fmla="*/ 469107 w 1345407"/>
              <a:gd name="connsiteY14" fmla="*/ 621506 h 1133475"/>
              <a:gd name="connsiteX15" fmla="*/ 459582 w 1345407"/>
              <a:gd name="connsiteY15" fmla="*/ 595313 h 1133475"/>
              <a:gd name="connsiteX16" fmla="*/ 452438 w 1345407"/>
              <a:gd name="connsiteY16" fmla="*/ 557213 h 1133475"/>
              <a:gd name="connsiteX17" fmla="*/ 452438 w 1345407"/>
              <a:gd name="connsiteY17" fmla="*/ 507206 h 1133475"/>
              <a:gd name="connsiteX18" fmla="*/ 461963 w 1345407"/>
              <a:gd name="connsiteY18" fmla="*/ 457200 h 1133475"/>
              <a:gd name="connsiteX19" fmla="*/ 509588 w 1345407"/>
              <a:gd name="connsiteY19" fmla="*/ 302419 h 1133475"/>
              <a:gd name="connsiteX20" fmla="*/ 557213 w 1345407"/>
              <a:gd name="connsiteY20" fmla="*/ 176213 h 1133475"/>
              <a:gd name="connsiteX21" fmla="*/ 600075 w 1345407"/>
              <a:gd name="connsiteY21" fmla="*/ 73819 h 1133475"/>
              <a:gd name="connsiteX22" fmla="*/ 616744 w 1345407"/>
              <a:gd name="connsiteY22" fmla="*/ 35719 h 1133475"/>
              <a:gd name="connsiteX23" fmla="*/ 619125 w 1345407"/>
              <a:gd name="connsiteY23" fmla="*/ 21431 h 1133475"/>
              <a:gd name="connsiteX24" fmla="*/ 614363 w 1345407"/>
              <a:gd name="connsiteY24" fmla="*/ 7144 h 1133475"/>
              <a:gd name="connsiteX25" fmla="*/ 609600 w 1345407"/>
              <a:gd name="connsiteY25" fmla="*/ 0 h 1133475"/>
              <a:gd name="connsiteX26" fmla="*/ 595313 w 1345407"/>
              <a:gd name="connsiteY26" fmla="*/ 2381 h 1133475"/>
              <a:gd name="connsiteX27" fmla="*/ 571500 w 1345407"/>
              <a:gd name="connsiteY27" fmla="*/ 9525 h 1133475"/>
              <a:gd name="connsiteX28" fmla="*/ 552450 w 1345407"/>
              <a:gd name="connsiteY28" fmla="*/ 21431 h 1133475"/>
              <a:gd name="connsiteX29" fmla="*/ 533400 w 1345407"/>
              <a:gd name="connsiteY29" fmla="*/ 52388 h 1133475"/>
              <a:gd name="connsiteX30" fmla="*/ 497682 w 1345407"/>
              <a:gd name="connsiteY30" fmla="*/ 111919 h 1133475"/>
              <a:gd name="connsiteX31" fmla="*/ 473869 w 1345407"/>
              <a:gd name="connsiteY31" fmla="*/ 152400 h 1133475"/>
              <a:gd name="connsiteX32" fmla="*/ 431007 w 1345407"/>
              <a:gd name="connsiteY32" fmla="*/ 226219 h 1133475"/>
              <a:gd name="connsiteX33" fmla="*/ 392907 w 1345407"/>
              <a:gd name="connsiteY33" fmla="*/ 292894 h 1133475"/>
              <a:gd name="connsiteX34" fmla="*/ 330994 w 1345407"/>
              <a:gd name="connsiteY34" fmla="*/ 383381 h 1133475"/>
              <a:gd name="connsiteX35" fmla="*/ 269082 w 1345407"/>
              <a:gd name="connsiteY35" fmla="*/ 447675 h 1133475"/>
              <a:gd name="connsiteX36" fmla="*/ 221457 w 1345407"/>
              <a:gd name="connsiteY36" fmla="*/ 483394 h 1133475"/>
              <a:gd name="connsiteX37" fmla="*/ 178594 w 1345407"/>
              <a:gd name="connsiteY37" fmla="*/ 502444 h 1133475"/>
              <a:gd name="connsiteX38" fmla="*/ 140494 w 1345407"/>
              <a:gd name="connsiteY38" fmla="*/ 514350 h 1133475"/>
              <a:gd name="connsiteX39" fmla="*/ 85725 w 1345407"/>
              <a:gd name="connsiteY39" fmla="*/ 531019 h 1133475"/>
              <a:gd name="connsiteX40" fmla="*/ 30957 w 1345407"/>
              <a:gd name="connsiteY40" fmla="*/ 557213 h 1133475"/>
              <a:gd name="connsiteX41" fmla="*/ 9525 w 1345407"/>
              <a:gd name="connsiteY41" fmla="*/ 576263 h 1133475"/>
              <a:gd name="connsiteX42" fmla="*/ 0 w 1345407"/>
              <a:gd name="connsiteY42" fmla="*/ 597694 h 1133475"/>
              <a:gd name="connsiteX43" fmla="*/ 4763 w 1345407"/>
              <a:gd name="connsiteY43" fmla="*/ 621506 h 1133475"/>
              <a:gd name="connsiteX44" fmla="*/ 23813 w 1345407"/>
              <a:gd name="connsiteY44" fmla="*/ 664369 h 1133475"/>
              <a:gd name="connsiteX45" fmla="*/ 59532 w 1345407"/>
              <a:gd name="connsiteY45" fmla="*/ 704850 h 1133475"/>
              <a:gd name="connsiteX46" fmla="*/ 123825 w 1345407"/>
              <a:gd name="connsiteY46" fmla="*/ 764381 h 1133475"/>
              <a:gd name="connsiteX47" fmla="*/ 197644 w 1345407"/>
              <a:gd name="connsiteY47" fmla="*/ 821531 h 1133475"/>
              <a:gd name="connsiteX48" fmla="*/ 297657 w 1345407"/>
              <a:gd name="connsiteY48" fmla="*/ 892969 h 1133475"/>
              <a:gd name="connsiteX49" fmla="*/ 371475 w 1345407"/>
              <a:gd name="connsiteY49" fmla="*/ 940594 h 1133475"/>
              <a:gd name="connsiteX50" fmla="*/ 457200 w 1345407"/>
              <a:gd name="connsiteY50" fmla="*/ 988219 h 1133475"/>
              <a:gd name="connsiteX51" fmla="*/ 523875 w 1345407"/>
              <a:gd name="connsiteY51" fmla="*/ 1016794 h 1133475"/>
              <a:gd name="connsiteX52" fmla="*/ 607219 w 1345407"/>
              <a:gd name="connsiteY52" fmla="*/ 1045369 h 1133475"/>
              <a:gd name="connsiteX53" fmla="*/ 719138 w 1345407"/>
              <a:gd name="connsiteY53" fmla="*/ 1078706 h 1133475"/>
              <a:gd name="connsiteX54" fmla="*/ 854869 w 1345407"/>
              <a:gd name="connsiteY54" fmla="*/ 1104900 h 1133475"/>
              <a:gd name="connsiteX55" fmla="*/ 973932 w 1345407"/>
              <a:gd name="connsiteY55" fmla="*/ 1119188 h 1133475"/>
              <a:gd name="connsiteX56" fmla="*/ 1059657 w 1345407"/>
              <a:gd name="connsiteY56" fmla="*/ 1126331 h 1133475"/>
              <a:gd name="connsiteX0" fmla="*/ 1059657 w 1269207"/>
              <a:gd name="connsiteY0" fmla="*/ 1126331 h 1133475"/>
              <a:gd name="connsiteX1" fmla="*/ 1159669 w 1269207"/>
              <a:gd name="connsiteY1" fmla="*/ 1131094 h 1133475"/>
              <a:gd name="connsiteX2" fmla="*/ 1269207 w 1269207"/>
              <a:gd name="connsiteY2" fmla="*/ 1133475 h 1133475"/>
              <a:gd name="connsiteX3" fmla="*/ 1266825 w 1269207"/>
              <a:gd name="connsiteY3" fmla="*/ 904875 h 1133475"/>
              <a:gd name="connsiteX4" fmla="*/ 1185863 w 1269207"/>
              <a:gd name="connsiteY4" fmla="*/ 897731 h 1133475"/>
              <a:gd name="connsiteX5" fmla="*/ 1092994 w 1269207"/>
              <a:gd name="connsiteY5" fmla="*/ 888206 h 1133475"/>
              <a:gd name="connsiteX6" fmla="*/ 990600 w 1269207"/>
              <a:gd name="connsiteY6" fmla="*/ 871538 h 1133475"/>
              <a:gd name="connsiteX7" fmla="*/ 902494 w 1269207"/>
              <a:gd name="connsiteY7" fmla="*/ 850106 h 1133475"/>
              <a:gd name="connsiteX8" fmla="*/ 785813 w 1269207"/>
              <a:gd name="connsiteY8" fmla="*/ 816769 h 1133475"/>
              <a:gd name="connsiteX9" fmla="*/ 659607 w 1269207"/>
              <a:gd name="connsiteY9" fmla="*/ 771525 h 1133475"/>
              <a:gd name="connsiteX10" fmla="*/ 564357 w 1269207"/>
              <a:gd name="connsiteY10" fmla="*/ 723900 h 1133475"/>
              <a:gd name="connsiteX11" fmla="*/ 514350 w 1269207"/>
              <a:gd name="connsiteY11" fmla="*/ 688181 h 1133475"/>
              <a:gd name="connsiteX12" fmla="*/ 485775 w 1269207"/>
              <a:gd name="connsiteY12" fmla="*/ 657225 h 1133475"/>
              <a:gd name="connsiteX13" fmla="*/ 469107 w 1269207"/>
              <a:gd name="connsiteY13" fmla="*/ 621506 h 1133475"/>
              <a:gd name="connsiteX14" fmla="*/ 459582 w 1269207"/>
              <a:gd name="connsiteY14" fmla="*/ 595313 h 1133475"/>
              <a:gd name="connsiteX15" fmla="*/ 452438 w 1269207"/>
              <a:gd name="connsiteY15" fmla="*/ 557213 h 1133475"/>
              <a:gd name="connsiteX16" fmla="*/ 452438 w 1269207"/>
              <a:gd name="connsiteY16" fmla="*/ 507206 h 1133475"/>
              <a:gd name="connsiteX17" fmla="*/ 461963 w 1269207"/>
              <a:gd name="connsiteY17" fmla="*/ 457200 h 1133475"/>
              <a:gd name="connsiteX18" fmla="*/ 509588 w 1269207"/>
              <a:gd name="connsiteY18" fmla="*/ 302419 h 1133475"/>
              <a:gd name="connsiteX19" fmla="*/ 557213 w 1269207"/>
              <a:gd name="connsiteY19" fmla="*/ 176213 h 1133475"/>
              <a:gd name="connsiteX20" fmla="*/ 600075 w 1269207"/>
              <a:gd name="connsiteY20" fmla="*/ 73819 h 1133475"/>
              <a:gd name="connsiteX21" fmla="*/ 616744 w 1269207"/>
              <a:gd name="connsiteY21" fmla="*/ 35719 h 1133475"/>
              <a:gd name="connsiteX22" fmla="*/ 619125 w 1269207"/>
              <a:gd name="connsiteY22" fmla="*/ 21431 h 1133475"/>
              <a:gd name="connsiteX23" fmla="*/ 614363 w 1269207"/>
              <a:gd name="connsiteY23" fmla="*/ 7144 h 1133475"/>
              <a:gd name="connsiteX24" fmla="*/ 609600 w 1269207"/>
              <a:gd name="connsiteY24" fmla="*/ 0 h 1133475"/>
              <a:gd name="connsiteX25" fmla="*/ 595313 w 1269207"/>
              <a:gd name="connsiteY25" fmla="*/ 2381 h 1133475"/>
              <a:gd name="connsiteX26" fmla="*/ 571500 w 1269207"/>
              <a:gd name="connsiteY26" fmla="*/ 9525 h 1133475"/>
              <a:gd name="connsiteX27" fmla="*/ 552450 w 1269207"/>
              <a:gd name="connsiteY27" fmla="*/ 21431 h 1133475"/>
              <a:gd name="connsiteX28" fmla="*/ 533400 w 1269207"/>
              <a:gd name="connsiteY28" fmla="*/ 52388 h 1133475"/>
              <a:gd name="connsiteX29" fmla="*/ 497682 w 1269207"/>
              <a:gd name="connsiteY29" fmla="*/ 111919 h 1133475"/>
              <a:gd name="connsiteX30" fmla="*/ 473869 w 1269207"/>
              <a:gd name="connsiteY30" fmla="*/ 152400 h 1133475"/>
              <a:gd name="connsiteX31" fmla="*/ 431007 w 1269207"/>
              <a:gd name="connsiteY31" fmla="*/ 226219 h 1133475"/>
              <a:gd name="connsiteX32" fmla="*/ 392907 w 1269207"/>
              <a:gd name="connsiteY32" fmla="*/ 292894 h 1133475"/>
              <a:gd name="connsiteX33" fmla="*/ 330994 w 1269207"/>
              <a:gd name="connsiteY33" fmla="*/ 383381 h 1133475"/>
              <a:gd name="connsiteX34" fmla="*/ 269082 w 1269207"/>
              <a:gd name="connsiteY34" fmla="*/ 447675 h 1133475"/>
              <a:gd name="connsiteX35" fmla="*/ 221457 w 1269207"/>
              <a:gd name="connsiteY35" fmla="*/ 483394 h 1133475"/>
              <a:gd name="connsiteX36" fmla="*/ 178594 w 1269207"/>
              <a:gd name="connsiteY36" fmla="*/ 502444 h 1133475"/>
              <a:gd name="connsiteX37" fmla="*/ 140494 w 1269207"/>
              <a:gd name="connsiteY37" fmla="*/ 514350 h 1133475"/>
              <a:gd name="connsiteX38" fmla="*/ 85725 w 1269207"/>
              <a:gd name="connsiteY38" fmla="*/ 531019 h 1133475"/>
              <a:gd name="connsiteX39" fmla="*/ 30957 w 1269207"/>
              <a:gd name="connsiteY39" fmla="*/ 557213 h 1133475"/>
              <a:gd name="connsiteX40" fmla="*/ 9525 w 1269207"/>
              <a:gd name="connsiteY40" fmla="*/ 576263 h 1133475"/>
              <a:gd name="connsiteX41" fmla="*/ 0 w 1269207"/>
              <a:gd name="connsiteY41" fmla="*/ 597694 h 1133475"/>
              <a:gd name="connsiteX42" fmla="*/ 4763 w 1269207"/>
              <a:gd name="connsiteY42" fmla="*/ 621506 h 1133475"/>
              <a:gd name="connsiteX43" fmla="*/ 23813 w 1269207"/>
              <a:gd name="connsiteY43" fmla="*/ 664369 h 1133475"/>
              <a:gd name="connsiteX44" fmla="*/ 59532 w 1269207"/>
              <a:gd name="connsiteY44" fmla="*/ 704850 h 1133475"/>
              <a:gd name="connsiteX45" fmla="*/ 123825 w 1269207"/>
              <a:gd name="connsiteY45" fmla="*/ 764381 h 1133475"/>
              <a:gd name="connsiteX46" fmla="*/ 197644 w 1269207"/>
              <a:gd name="connsiteY46" fmla="*/ 821531 h 1133475"/>
              <a:gd name="connsiteX47" fmla="*/ 297657 w 1269207"/>
              <a:gd name="connsiteY47" fmla="*/ 892969 h 1133475"/>
              <a:gd name="connsiteX48" fmla="*/ 371475 w 1269207"/>
              <a:gd name="connsiteY48" fmla="*/ 940594 h 1133475"/>
              <a:gd name="connsiteX49" fmla="*/ 457200 w 1269207"/>
              <a:gd name="connsiteY49" fmla="*/ 988219 h 1133475"/>
              <a:gd name="connsiteX50" fmla="*/ 523875 w 1269207"/>
              <a:gd name="connsiteY50" fmla="*/ 1016794 h 1133475"/>
              <a:gd name="connsiteX51" fmla="*/ 607219 w 1269207"/>
              <a:gd name="connsiteY51" fmla="*/ 1045369 h 1133475"/>
              <a:gd name="connsiteX52" fmla="*/ 719138 w 1269207"/>
              <a:gd name="connsiteY52" fmla="*/ 1078706 h 1133475"/>
              <a:gd name="connsiteX53" fmla="*/ 854869 w 1269207"/>
              <a:gd name="connsiteY53" fmla="*/ 1104900 h 1133475"/>
              <a:gd name="connsiteX54" fmla="*/ 973932 w 1269207"/>
              <a:gd name="connsiteY54" fmla="*/ 1119188 h 1133475"/>
              <a:gd name="connsiteX55" fmla="*/ 1059657 w 1269207"/>
              <a:gd name="connsiteY55" fmla="*/ 1126331 h 1133475"/>
              <a:gd name="connsiteX0" fmla="*/ 1059657 w 1266825"/>
              <a:gd name="connsiteY0" fmla="*/ 1126331 h 1131094"/>
              <a:gd name="connsiteX1" fmla="*/ 1159669 w 1266825"/>
              <a:gd name="connsiteY1" fmla="*/ 1131094 h 1131094"/>
              <a:gd name="connsiteX2" fmla="*/ 1266825 w 1266825"/>
              <a:gd name="connsiteY2" fmla="*/ 904875 h 1131094"/>
              <a:gd name="connsiteX3" fmla="*/ 1185863 w 1266825"/>
              <a:gd name="connsiteY3" fmla="*/ 897731 h 1131094"/>
              <a:gd name="connsiteX4" fmla="*/ 1092994 w 1266825"/>
              <a:gd name="connsiteY4" fmla="*/ 888206 h 1131094"/>
              <a:gd name="connsiteX5" fmla="*/ 990600 w 1266825"/>
              <a:gd name="connsiteY5" fmla="*/ 871538 h 1131094"/>
              <a:gd name="connsiteX6" fmla="*/ 902494 w 1266825"/>
              <a:gd name="connsiteY6" fmla="*/ 850106 h 1131094"/>
              <a:gd name="connsiteX7" fmla="*/ 785813 w 1266825"/>
              <a:gd name="connsiteY7" fmla="*/ 816769 h 1131094"/>
              <a:gd name="connsiteX8" fmla="*/ 659607 w 1266825"/>
              <a:gd name="connsiteY8" fmla="*/ 771525 h 1131094"/>
              <a:gd name="connsiteX9" fmla="*/ 564357 w 1266825"/>
              <a:gd name="connsiteY9" fmla="*/ 723900 h 1131094"/>
              <a:gd name="connsiteX10" fmla="*/ 514350 w 1266825"/>
              <a:gd name="connsiteY10" fmla="*/ 688181 h 1131094"/>
              <a:gd name="connsiteX11" fmla="*/ 485775 w 1266825"/>
              <a:gd name="connsiteY11" fmla="*/ 657225 h 1131094"/>
              <a:gd name="connsiteX12" fmla="*/ 469107 w 1266825"/>
              <a:gd name="connsiteY12" fmla="*/ 621506 h 1131094"/>
              <a:gd name="connsiteX13" fmla="*/ 459582 w 1266825"/>
              <a:gd name="connsiteY13" fmla="*/ 595313 h 1131094"/>
              <a:gd name="connsiteX14" fmla="*/ 452438 w 1266825"/>
              <a:gd name="connsiteY14" fmla="*/ 557213 h 1131094"/>
              <a:gd name="connsiteX15" fmla="*/ 452438 w 1266825"/>
              <a:gd name="connsiteY15" fmla="*/ 507206 h 1131094"/>
              <a:gd name="connsiteX16" fmla="*/ 461963 w 1266825"/>
              <a:gd name="connsiteY16" fmla="*/ 457200 h 1131094"/>
              <a:gd name="connsiteX17" fmla="*/ 509588 w 1266825"/>
              <a:gd name="connsiteY17" fmla="*/ 302419 h 1131094"/>
              <a:gd name="connsiteX18" fmla="*/ 557213 w 1266825"/>
              <a:gd name="connsiteY18" fmla="*/ 176213 h 1131094"/>
              <a:gd name="connsiteX19" fmla="*/ 600075 w 1266825"/>
              <a:gd name="connsiteY19" fmla="*/ 73819 h 1131094"/>
              <a:gd name="connsiteX20" fmla="*/ 616744 w 1266825"/>
              <a:gd name="connsiteY20" fmla="*/ 35719 h 1131094"/>
              <a:gd name="connsiteX21" fmla="*/ 619125 w 1266825"/>
              <a:gd name="connsiteY21" fmla="*/ 21431 h 1131094"/>
              <a:gd name="connsiteX22" fmla="*/ 614363 w 1266825"/>
              <a:gd name="connsiteY22" fmla="*/ 7144 h 1131094"/>
              <a:gd name="connsiteX23" fmla="*/ 609600 w 1266825"/>
              <a:gd name="connsiteY23" fmla="*/ 0 h 1131094"/>
              <a:gd name="connsiteX24" fmla="*/ 595313 w 1266825"/>
              <a:gd name="connsiteY24" fmla="*/ 2381 h 1131094"/>
              <a:gd name="connsiteX25" fmla="*/ 571500 w 1266825"/>
              <a:gd name="connsiteY25" fmla="*/ 9525 h 1131094"/>
              <a:gd name="connsiteX26" fmla="*/ 552450 w 1266825"/>
              <a:gd name="connsiteY26" fmla="*/ 21431 h 1131094"/>
              <a:gd name="connsiteX27" fmla="*/ 533400 w 1266825"/>
              <a:gd name="connsiteY27" fmla="*/ 52388 h 1131094"/>
              <a:gd name="connsiteX28" fmla="*/ 497682 w 1266825"/>
              <a:gd name="connsiteY28" fmla="*/ 111919 h 1131094"/>
              <a:gd name="connsiteX29" fmla="*/ 473869 w 1266825"/>
              <a:gd name="connsiteY29" fmla="*/ 152400 h 1131094"/>
              <a:gd name="connsiteX30" fmla="*/ 431007 w 1266825"/>
              <a:gd name="connsiteY30" fmla="*/ 226219 h 1131094"/>
              <a:gd name="connsiteX31" fmla="*/ 392907 w 1266825"/>
              <a:gd name="connsiteY31" fmla="*/ 292894 h 1131094"/>
              <a:gd name="connsiteX32" fmla="*/ 330994 w 1266825"/>
              <a:gd name="connsiteY32" fmla="*/ 383381 h 1131094"/>
              <a:gd name="connsiteX33" fmla="*/ 269082 w 1266825"/>
              <a:gd name="connsiteY33" fmla="*/ 447675 h 1131094"/>
              <a:gd name="connsiteX34" fmla="*/ 221457 w 1266825"/>
              <a:gd name="connsiteY34" fmla="*/ 483394 h 1131094"/>
              <a:gd name="connsiteX35" fmla="*/ 178594 w 1266825"/>
              <a:gd name="connsiteY35" fmla="*/ 502444 h 1131094"/>
              <a:gd name="connsiteX36" fmla="*/ 140494 w 1266825"/>
              <a:gd name="connsiteY36" fmla="*/ 514350 h 1131094"/>
              <a:gd name="connsiteX37" fmla="*/ 85725 w 1266825"/>
              <a:gd name="connsiteY37" fmla="*/ 531019 h 1131094"/>
              <a:gd name="connsiteX38" fmla="*/ 30957 w 1266825"/>
              <a:gd name="connsiteY38" fmla="*/ 557213 h 1131094"/>
              <a:gd name="connsiteX39" fmla="*/ 9525 w 1266825"/>
              <a:gd name="connsiteY39" fmla="*/ 576263 h 1131094"/>
              <a:gd name="connsiteX40" fmla="*/ 0 w 1266825"/>
              <a:gd name="connsiteY40" fmla="*/ 597694 h 1131094"/>
              <a:gd name="connsiteX41" fmla="*/ 4763 w 1266825"/>
              <a:gd name="connsiteY41" fmla="*/ 621506 h 1131094"/>
              <a:gd name="connsiteX42" fmla="*/ 23813 w 1266825"/>
              <a:gd name="connsiteY42" fmla="*/ 664369 h 1131094"/>
              <a:gd name="connsiteX43" fmla="*/ 59532 w 1266825"/>
              <a:gd name="connsiteY43" fmla="*/ 704850 h 1131094"/>
              <a:gd name="connsiteX44" fmla="*/ 123825 w 1266825"/>
              <a:gd name="connsiteY44" fmla="*/ 764381 h 1131094"/>
              <a:gd name="connsiteX45" fmla="*/ 197644 w 1266825"/>
              <a:gd name="connsiteY45" fmla="*/ 821531 h 1131094"/>
              <a:gd name="connsiteX46" fmla="*/ 297657 w 1266825"/>
              <a:gd name="connsiteY46" fmla="*/ 892969 h 1131094"/>
              <a:gd name="connsiteX47" fmla="*/ 371475 w 1266825"/>
              <a:gd name="connsiteY47" fmla="*/ 940594 h 1131094"/>
              <a:gd name="connsiteX48" fmla="*/ 457200 w 1266825"/>
              <a:gd name="connsiteY48" fmla="*/ 988219 h 1131094"/>
              <a:gd name="connsiteX49" fmla="*/ 523875 w 1266825"/>
              <a:gd name="connsiteY49" fmla="*/ 1016794 h 1131094"/>
              <a:gd name="connsiteX50" fmla="*/ 607219 w 1266825"/>
              <a:gd name="connsiteY50" fmla="*/ 1045369 h 1131094"/>
              <a:gd name="connsiteX51" fmla="*/ 719138 w 1266825"/>
              <a:gd name="connsiteY51" fmla="*/ 1078706 h 1131094"/>
              <a:gd name="connsiteX52" fmla="*/ 854869 w 1266825"/>
              <a:gd name="connsiteY52" fmla="*/ 1104900 h 1131094"/>
              <a:gd name="connsiteX53" fmla="*/ 973932 w 1266825"/>
              <a:gd name="connsiteY53" fmla="*/ 1119188 h 1131094"/>
              <a:gd name="connsiteX54" fmla="*/ 1059657 w 1266825"/>
              <a:gd name="connsiteY54" fmla="*/ 1126331 h 1131094"/>
              <a:gd name="connsiteX0" fmla="*/ 1059657 w 1185863"/>
              <a:gd name="connsiteY0" fmla="*/ 1126331 h 1131094"/>
              <a:gd name="connsiteX1" fmla="*/ 1159669 w 1185863"/>
              <a:gd name="connsiteY1" fmla="*/ 1131094 h 1131094"/>
              <a:gd name="connsiteX2" fmla="*/ 1185863 w 1185863"/>
              <a:gd name="connsiteY2" fmla="*/ 897731 h 1131094"/>
              <a:gd name="connsiteX3" fmla="*/ 1092994 w 1185863"/>
              <a:gd name="connsiteY3" fmla="*/ 888206 h 1131094"/>
              <a:gd name="connsiteX4" fmla="*/ 990600 w 1185863"/>
              <a:gd name="connsiteY4" fmla="*/ 871538 h 1131094"/>
              <a:gd name="connsiteX5" fmla="*/ 902494 w 1185863"/>
              <a:gd name="connsiteY5" fmla="*/ 850106 h 1131094"/>
              <a:gd name="connsiteX6" fmla="*/ 785813 w 1185863"/>
              <a:gd name="connsiteY6" fmla="*/ 816769 h 1131094"/>
              <a:gd name="connsiteX7" fmla="*/ 659607 w 1185863"/>
              <a:gd name="connsiteY7" fmla="*/ 771525 h 1131094"/>
              <a:gd name="connsiteX8" fmla="*/ 564357 w 1185863"/>
              <a:gd name="connsiteY8" fmla="*/ 723900 h 1131094"/>
              <a:gd name="connsiteX9" fmla="*/ 514350 w 1185863"/>
              <a:gd name="connsiteY9" fmla="*/ 688181 h 1131094"/>
              <a:gd name="connsiteX10" fmla="*/ 485775 w 1185863"/>
              <a:gd name="connsiteY10" fmla="*/ 657225 h 1131094"/>
              <a:gd name="connsiteX11" fmla="*/ 469107 w 1185863"/>
              <a:gd name="connsiteY11" fmla="*/ 621506 h 1131094"/>
              <a:gd name="connsiteX12" fmla="*/ 459582 w 1185863"/>
              <a:gd name="connsiteY12" fmla="*/ 595313 h 1131094"/>
              <a:gd name="connsiteX13" fmla="*/ 452438 w 1185863"/>
              <a:gd name="connsiteY13" fmla="*/ 557213 h 1131094"/>
              <a:gd name="connsiteX14" fmla="*/ 452438 w 1185863"/>
              <a:gd name="connsiteY14" fmla="*/ 507206 h 1131094"/>
              <a:gd name="connsiteX15" fmla="*/ 461963 w 1185863"/>
              <a:gd name="connsiteY15" fmla="*/ 457200 h 1131094"/>
              <a:gd name="connsiteX16" fmla="*/ 509588 w 1185863"/>
              <a:gd name="connsiteY16" fmla="*/ 302419 h 1131094"/>
              <a:gd name="connsiteX17" fmla="*/ 557213 w 1185863"/>
              <a:gd name="connsiteY17" fmla="*/ 176213 h 1131094"/>
              <a:gd name="connsiteX18" fmla="*/ 600075 w 1185863"/>
              <a:gd name="connsiteY18" fmla="*/ 73819 h 1131094"/>
              <a:gd name="connsiteX19" fmla="*/ 616744 w 1185863"/>
              <a:gd name="connsiteY19" fmla="*/ 35719 h 1131094"/>
              <a:gd name="connsiteX20" fmla="*/ 619125 w 1185863"/>
              <a:gd name="connsiteY20" fmla="*/ 21431 h 1131094"/>
              <a:gd name="connsiteX21" fmla="*/ 614363 w 1185863"/>
              <a:gd name="connsiteY21" fmla="*/ 7144 h 1131094"/>
              <a:gd name="connsiteX22" fmla="*/ 609600 w 1185863"/>
              <a:gd name="connsiteY22" fmla="*/ 0 h 1131094"/>
              <a:gd name="connsiteX23" fmla="*/ 595313 w 1185863"/>
              <a:gd name="connsiteY23" fmla="*/ 2381 h 1131094"/>
              <a:gd name="connsiteX24" fmla="*/ 571500 w 1185863"/>
              <a:gd name="connsiteY24" fmla="*/ 9525 h 1131094"/>
              <a:gd name="connsiteX25" fmla="*/ 552450 w 1185863"/>
              <a:gd name="connsiteY25" fmla="*/ 21431 h 1131094"/>
              <a:gd name="connsiteX26" fmla="*/ 533400 w 1185863"/>
              <a:gd name="connsiteY26" fmla="*/ 52388 h 1131094"/>
              <a:gd name="connsiteX27" fmla="*/ 497682 w 1185863"/>
              <a:gd name="connsiteY27" fmla="*/ 111919 h 1131094"/>
              <a:gd name="connsiteX28" fmla="*/ 473869 w 1185863"/>
              <a:gd name="connsiteY28" fmla="*/ 152400 h 1131094"/>
              <a:gd name="connsiteX29" fmla="*/ 431007 w 1185863"/>
              <a:gd name="connsiteY29" fmla="*/ 226219 h 1131094"/>
              <a:gd name="connsiteX30" fmla="*/ 392907 w 1185863"/>
              <a:gd name="connsiteY30" fmla="*/ 292894 h 1131094"/>
              <a:gd name="connsiteX31" fmla="*/ 330994 w 1185863"/>
              <a:gd name="connsiteY31" fmla="*/ 383381 h 1131094"/>
              <a:gd name="connsiteX32" fmla="*/ 269082 w 1185863"/>
              <a:gd name="connsiteY32" fmla="*/ 447675 h 1131094"/>
              <a:gd name="connsiteX33" fmla="*/ 221457 w 1185863"/>
              <a:gd name="connsiteY33" fmla="*/ 483394 h 1131094"/>
              <a:gd name="connsiteX34" fmla="*/ 178594 w 1185863"/>
              <a:gd name="connsiteY34" fmla="*/ 502444 h 1131094"/>
              <a:gd name="connsiteX35" fmla="*/ 140494 w 1185863"/>
              <a:gd name="connsiteY35" fmla="*/ 514350 h 1131094"/>
              <a:gd name="connsiteX36" fmla="*/ 85725 w 1185863"/>
              <a:gd name="connsiteY36" fmla="*/ 531019 h 1131094"/>
              <a:gd name="connsiteX37" fmla="*/ 30957 w 1185863"/>
              <a:gd name="connsiteY37" fmla="*/ 557213 h 1131094"/>
              <a:gd name="connsiteX38" fmla="*/ 9525 w 1185863"/>
              <a:gd name="connsiteY38" fmla="*/ 576263 h 1131094"/>
              <a:gd name="connsiteX39" fmla="*/ 0 w 1185863"/>
              <a:gd name="connsiteY39" fmla="*/ 597694 h 1131094"/>
              <a:gd name="connsiteX40" fmla="*/ 4763 w 1185863"/>
              <a:gd name="connsiteY40" fmla="*/ 621506 h 1131094"/>
              <a:gd name="connsiteX41" fmla="*/ 23813 w 1185863"/>
              <a:gd name="connsiteY41" fmla="*/ 664369 h 1131094"/>
              <a:gd name="connsiteX42" fmla="*/ 59532 w 1185863"/>
              <a:gd name="connsiteY42" fmla="*/ 704850 h 1131094"/>
              <a:gd name="connsiteX43" fmla="*/ 123825 w 1185863"/>
              <a:gd name="connsiteY43" fmla="*/ 764381 h 1131094"/>
              <a:gd name="connsiteX44" fmla="*/ 197644 w 1185863"/>
              <a:gd name="connsiteY44" fmla="*/ 821531 h 1131094"/>
              <a:gd name="connsiteX45" fmla="*/ 297657 w 1185863"/>
              <a:gd name="connsiteY45" fmla="*/ 892969 h 1131094"/>
              <a:gd name="connsiteX46" fmla="*/ 371475 w 1185863"/>
              <a:gd name="connsiteY46" fmla="*/ 940594 h 1131094"/>
              <a:gd name="connsiteX47" fmla="*/ 457200 w 1185863"/>
              <a:gd name="connsiteY47" fmla="*/ 988219 h 1131094"/>
              <a:gd name="connsiteX48" fmla="*/ 523875 w 1185863"/>
              <a:gd name="connsiteY48" fmla="*/ 1016794 h 1131094"/>
              <a:gd name="connsiteX49" fmla="*/ 607219 w 1185863"/>
              <a:gd name="connsiteY49" fmla="*/ 1045369 h 1131094"/>
              <a:gd name="connsiteX50" fmla="*/ 719138 w 1185863"/>
              <a:gd name="connsiteY50" fmla="*/ 1078706 h 1131094"/>
              <a:gd name="connsiteX51" fmla="*/ 854869 w 1185863"/>
              <a:gd name="connsiteY51" fmla="*/ 1104900 h 1131094"/>
              <a:gd name="connsiteX52" fmla="*/ 973932 w 1185863"/>
              <a:gd name="connsiteY52" fmla="*/ 1119188 h 1131094"/>
              <a:gd name="connsiteX53" fmla="*/ 1059657 w 1185863"/>
              <a:gd name="connsiteY53" fmla="*/ 1126331 h 1131094"/>
              <a:gd name="connsiteX0" fmla="*/ 1059657 w 1159669"/>
              <a:gd name="connsiteY0" fmla="*/ 1126331 h 1131094"/>
              <a:gd name="connsiteX1" fmla="*/ 1159669 w 1159669"/>
              <a:gd name="connsiteY1" fmla="*/ 1131094 h 1131094"/>
              <a:gd name="connsiteX2" fmla="*/ 1092994 w 1159669"/>
              <a:gd name="connsiteY2" fmla="*/ 888206 h 1131094"/>
              <a:gd name="connsiteX3" fmla="*/ 990600 w 1159669"/>
              <a:gd name="connsiteY3" fmla="*/ 871538 h 1131094"/>
              <a:gd name="connsiteX4" fmla="*/ 902494 w 1159669"/>
              <a:gd name="connsiteY4" fmla="*/ 850106 h 1131094"/>
              <a:gd name="connsiteX5" fmla="*/ 785813 w 1159669"/>
              <a:gd name="connsiteY5" fmla="*/ 816769 h 1131094"/>
              <a:gd name="connsiteX6" fmla="*/ 659607 w 1159669"/>
              <a:gd name="connsiteY6" fmla="*/ 771525 h 1131094"/>
              <a:gd name="connsiteX7" fmla="*/ 564357 w 1159669"/>
              <a:gd name="connsiteY7" fmla="*/ 723900 h 1131094"/>
              <a:gd name="connsiteX8" fmla="*/ 514350 w 1159669"/>
              <a:gd name="connsiteY8" fmla="*/ 688181 h 1131094"/>
              <a:gd name="connsiteX9" fmla="*/ 485775 w 1159669"/>
              <a:gd name="connsiteY9" fmla="*/ 657225 h 1131094"/>
              <a:gd name="connsiteX10" fmla="*/ 469107 w 1159669"/>
              <a:gd name="connsiteY10" fmla="*/ 621506 h 1131094"/>
              <a:gd name="connsiteX11" fmla="*/ 459582 w 1159669"/>
              <a:gd name="connsiteY11" fmla="*/ 595313 h 1131094"/>
              <a:gd name="connsiteX12" fmla="*/ 452438 w 1159669"/>
              <a:gd name="connsiteY12" fmla="*/ 557213 h 1131094"/>
              <a:gd name="connsiteX13" fmla="*/ 452438 w 1159669"/>
              <a:gd name="connsiteY13" fmla="*/ 507206 h 1131094"/>
              <a:gd name="connsiteX14" fmla="*/ 461963 w 1159669"/>
              <a:gd name="connsiteY14" fmla="*/ 457200 h 1131094"/>
              <a:gd name="connsiteX15" fmla="*/ 509588 w 1159669"/>
              <a:gd name="connsiteY15" fmla="*/ 302419 h 1131094"/>
              <a:gd name="connsiteX16" fmla="*/ 557213 w 1159669"/>
              <a:gd name="connsiteY16" fmla="*/ 176213 h 1131094"/>
              <a:gd name="connsiteX17" fmla="*/ 600075 w 1159669"/>
              <a:gd name="connsiteY17" fmla="*/ 73819 h 1131094"/>
              <a:gd name="connsiteX18" fmla="*/ 616744 w 1159669"/>
              <a:gd name="connsiteY18" fmla="*/ 35719 h 1131094"/>
              <a:gd name="connsiteX19" fmla="*/ 619125 w 1159669"/>
              <a:gd name="connsiteY19" fmla="*/ 21431 h 1131094"/>
              <a:gd name="connsiteX20" fmla="*/ 614363 w 1159669"/>
              <a:gd name="connsiteY20" fmla="*/ 7144 h 1131094"/>
              <a:gd name="connsiteX21" fmla="*/ 609600 w 1159669"/>
              <a:gd name="connsiteY21" fmla="*/ 0 h 1131094"/>
              <a:gd name="connsiteX22" fmla="*/ 595313 w 1159669"/>
              <a:gd name="connsiteY22" fmla="*/ 2381 h 1131094"/>
              <a:gd name="connsiteX23" fmla="*/ 571500 w 1159669"/>
              <a:gd name="connsiteY23" fmla="*/ 9525 h 1131094"/>
              <a:gd name="connsiteX24" fmla="*/ 552450 w 1159669"/>
              <a:gd name="connsiteY24" fmla="*/ 21431 h 1131094"/>
              <a:gd name="connsiteX25" fmla="*/ 533400 w 1159669"/>
              <a:gd name="connsiteY25" fmla="*/ 52388 h 1131094"/>
              <a:gd name="connsiteX26" fmla="*/ 497682 w 1159669"/>
              <a:gd name="connsiteY26" fmla="*/ 111919 h 1131094"/>
              <a:gd name="connsiteX27" fmla="*/ 473869 w 1159669"/>
              <a:gd name="connsiteY27" fmla="*/ 152400 h 1131094"/>
              <a:gd name="connsiteX28" fmla="*/ 431007 w 1159669"/>
              <a:gd name="connsiteY28" fmla="*/ 226219 h 1131094"/>
              <a:gd name="connsiteX29" fmla="*/ 392907 w 1159669"/>
              <a:gd name="connsiteY29" fmla="*/ 292894 h 1131094"/>
              <a:gd name="connsiteX30" fmla="*/ 330994 w 1159669"/>
              <a:gd name="connsiteY30" fmla="*/ 383381 h 1131094"/>
              <a:gd name="connsiteX31" fmla="*/ 269082 w 1159669"/>
              <a:gd name="connsiteY31" fmla="*/ 447675 h 1131094"/>
              <a:gd name="connsiteX32" fmla="*/ 221457 w 1159669"/>
              <a:gd name="connsiteY32" fmla="*/ 483394 h 1131094"/>
              <a:gd name="connsiteX33" fmla="*/ 178594 w 1159669"/>
              <a:gd name="connsiteY33" fmla="*/ 502444 h 1131094"/>
              <a:gd name="connsiteX34" fmla="*/ 140494 w 1159669"/>
              <a:gd name="connsiteY34" fmla="*/ 514350 h 1131094"/>
              <a:gd name="connsiteX35" fmla="*/ 85725 w 1159669"/>
              <a:gd name="connsiteY35" fmla="*/ 531019 h 1131094"/>
              <a:gd name="connsiteX36" fmla="*/ 30957 w 1159669"/>
              <a:gd name="connsiteY36" fmla="*/ 557213 h 1131094"/>
              <a:gd name="connsiteX37" fmla="*/ 9525 w 1159669"/>
              <a:gd name="connsiteY37" fmla="*/ 576263 h 1131094"/>
              <a:gd name="connsiteX38" fmla="*/ 0 w 1159669"/>
              <a:gd name="connsiteY38" fmla="*/ 597694 h 1131094"/>
              <a:gd name="connsiteX39" fmla="*/ 4763 w 1159669"/>
              <a:gd name="connsiteY39" fmla="*/ 621506 h 1131094"/>
              <a:gd name="connsiteX40" fmla="*/ 23813 w 1159669"/>
              <a:gd name="connsiteY40" fmla="*/ 664369 h 1131094"/>
              <a:gd name="connsiteX41" fmla="*/ 59532 w 1159669"/>
              <a:gd name="connsiteY41" fmla="*/ 704850 h 1131094"/>
              <a:gd name="connsiteX42" fmla="*/ 123825 w 1159669"/>
              <a:gd name="connsiteY42" fmla="*/ 764381 h 1131094"/>
              <a:gd name="connsiteX43" fmla="*/ 197644 w 1159669"/>
              <a:gd name="connsiteY43" fmla="*/ 821531 h 1131094"/>
              <a:gd name="connsiteX44" fmla="*/ 297657 w 1159669"/>
              <a:gd name="connsiteY44" fmla="*/ 892969 h 1131094"/>
              <a:gd name="connsiteX45" fmla="*/ 371475 w 1159669"/>
              <a:gd name="connsiteY45" fmla="*/ 940594 h 1131094"/>
              <a:gd name="connsiteX46" fmla="*/ 457200 w 1159669"/>
              <a:gd name="connsiteY46" fmla="*/ 988219 h 1131094"/>
              <a:gd name="connsiteX47" fmla="*/ 523875 w 1159669"/>
              <a:gd name="connsiteY47" fmla="*/ 1016794 h 1131094"/>
              <a:gd name="connsiteX48" fmla="*/ 607219 w 1159669"/>
              <a:gd name="connsiteY48" fmla="*/ 1045369 h 1131094"/>
              <a:gd name="connsiteX49" fmla="*/ 719138 w 1159669"/>
              <a:gd name="connsiteY49" fmla="*/ 1078706 h 1131094"/>
              <a:gd name="connsiteX50" fmla="*/ 854869 w 1159669"/>
              <a:gd name="connsiteY50" fmla="*/ 1104900 h 1131094"/>
              <a:gd name="connsiteX51" fmla="*/ 973932 w 1159669"/>
              <a:gd name="connsiteY51" fmla="*/ 1119188 h 1131094"/>
              <a:gd name="connsiteX52" fmla="*/ 1059657 w 1159669"/>
              <a:gd name="connsiteY52" fmla="*/ 1126331 h 1131094"/>
              <a:gd name="connsiteX0" fmla="*/ 1059657 w 1159669"/>
              <a:gd name="connsiteY0" fmla="*/ 1126331 h 1131094"/>
              <a:gd name="connsiteX1" fmla="*/ 1159669 w 1159669"/>
              <a:gd name="connsiteY1" fmla="*/ 1131094 h 1131094"/>
              <a:gd name="connsiteX2" fmla="*/ 990600 w 1159669"/>
              <a:gd name="connsiteY2" fmla="*/ 871538 h 1131094"/>
              <a:gd name="connsiteX3" fmla="*/ 902494 w 1159669"/>
              <a:gd name="connsiteY3" fmla="*/ 850106 h 1131094"/>
              <a:gd name="connsiteX4" fmla="*/ 785813 w 1159669"/>
              <a:gd name="connsiteY4" fmla="*/ 816769 h 1131094"/>
              <a:gd name="connsiteX5" fmla="*/ 659607 w 1159669"/>
              <a:gd name="connsiteY5" fmla="*/ 771525 h 1131094"/>
              <a:gd name="connsiteX6" fmla="*/ 564357 w 1159669"/>
              <a:gd name="connsiteY6" fmla="*/ 723900 h 1131094"/>
              <a:gd name="connsiteX7" fmla="*/ 514350 w 1159669"/>
              <a:gd name="connsiteY7" fmla="*/ 688181 h 1131094"/>
              <a:gd name="connsiteX8" fmla="*/ 485775 w 1159669"/>
              <a:gd name="connsiteY8" fmla="*/ 657225 h 1131094"/>
              <a:gd name="connsiteX9" fmla="*/ 469107 w 1159669"/>
              <a:gd name="connsiteY9" fmla="*/ 621506 h 1131094"/>
              <a:gd name="connsiteX10" fmla="*/ 459582 w 1159669"/>
              <a:gd name="connsiteY10" fmla="*/ 595313 h 1131094"/>
              <a:gd name="connsiteX11" fmla="*/ 452438 w 1159669"/>
              <a:gd name="connsiteY11" fmla="*/ 557213 h 1131094"/>
              <a:gd name="connsiteX12" fmla="*/ 452438 w 1159669"/>
              <a:gd name="connsiteY12" fmla="*/ 507206 h 1131094"/>
              <a:gd name="connsiteX13" fmla="*/ 461963 w 1159669"/>
              <a:gd name="connsiteY13" fmla="*/ 457200 h 1131094"/>
              <a:gd name="connsiteX14" fmla="*/ 509588 w 1159669"/>
              <a:gd name="connsiteY14" fmla="*/ 302419 h 1131094"/>
              <a:gd name="connsiteX15" fmla="*/ 557213 w 1159669"/>
              <a:gd name="connsiteY15" fmla="*/ 176213 h 1131094"/>
              <a:gd name="connsiteX16" fmla="*/ 600075 w 1159669"/>
              <a:gd name="connsiteY16" fmla="*/ 73819 h 1131094"/>
              <a:gd name="connsiteX17" fmla="*/ 616744 w 1159669"/>
              <a:gd name="connsiteY17" fmla="*/ 35719 h 1131094"/>
              <a:gd name="connsiteX18" fmla="*/ 619125 w 1159669"/>
              <a:gd name="connsiteY18" fmla="*/ 21431 h 1131094"/>
              <a:gd name="connsiteX19" fmla="*/ 614363 w 1159669"/>
              <a:gd name="connsiteY19" fmla="*/ 7144 h 1131094"/>
              <a:gd name="connsiteX20" fmla="*/ 609600 w 1159669"/>
              <a:gd name="connsiteY20" fmla="*/ 0 h 1131094"/>
              <a:gd name="connsiteX21" fmla="*/ 595313 w 1159669"/>
              <a:gd name="connsiteY21" fmla="*/ 2381 h 1131094"/>
              <a:gd name="connsiteX22" fmla="*/ 571500 w 1159669"/>
              <a:gd name="connsiteY22" fmla="*/ 9525 h 1131094"/>
              <a:gd name="connsiteX23" fmla="*/ 552450 w 1159669"/>
              <a:gd name="connsiteY23" fmla="*/ 21431 h 1131094"/>
              <a:gd name="connsiteX24" fmla="*/ 533400 w 1159669"/>
              <a:gd name="connsiteY24" fmla="*/ 52388 h 1131094"/>
              <a:gd name="connsiteX25" fmla="*/ 497682 w 1159669"/>
              <a:gd name="connsiteY25" fmla="*/ 111919 h 1131094"/>
              <a:gd name="connsiteX26" fmla="*/ 473869 w 1159669"/>
              <a:gd name="connsiteY26" fmla="*/ 152400 h 1131094"/>
              <a:gd name="connsiteX27" fmla="*/ 431007 w 1159669"/>
              <a:gd name="connsiteY27" fmla="*/ 226219 h 1131094"/>
              <a:gd name="connsiteX28" fmla="*/ 392907 w 1159669"/>
              <a:gd name="connsiteY28" fmla="*/ 292894 h 1131094"/>
              <a:gd name="connsiteX29" fmla="*/ 330994 w 1159669"/>
              <a:gd name="connsiteY29" fmla="*/ 383381 h 1131094"/>
              <a:gd name="connsiteX30" fmla="*/ 269082 w 1159669"/>
              <a:gd name="connsiteY30" fmla="*/ 447675 h 1131094"/>
              <a:gd name="connsiteX31" fmla="*/ 221457 w 1159669"/>
              <a:gd name="connsiteY31" fmla="*/ 483394 h 1131094"/>
              <a:gd name="connsiteX32" fmla="*/ 178594 w 1159669"/>
              <a:gd name="connsiteY32" fmla="*/ 502444 h 1131094"/>
              <a:gd name="connsiteX33" fmla="*/ 140494 w 1159669"/>
              <a:gd name="connsiteY33" fmla="*/ 514350 h 1131094"/>
              <a:gd name="connsiteX34" fmla="*/ 85725 w 1159669"/>
              <a:gd name="connsiteY34" fmla="*/ 531019 h 1131094"/>
              <a:gd name="connsiteX35" fmla="*/ 30957 w 1159669"/>
              <a:gd name="connsiteY35" fmla="*/ 557213 h 1131094"/>
              <a:gd name="connsiteX36" fmla="*/ 9525 w 1159669"/>
              <a:gd name="connsiteY36" fmla="*/ 576263 h 1131094"/>
              <a:gd name="connsiteX37" fmla="*/ 0 w 1159669"/>
              <a:gd name="connsiteY37" fmla="*/ 597694 h 1131094"/>
              <a:gd name="connsiteX38" fmla="*/ 4763 w 1159669"/>
              <a:gd name="connsiteY38" fmla="*/ 621506 h 1131094"/>
              <a:gd name="connsiteX39" fmla="*/ 23813 w 1159669"/>
              <a:gd name="connsiteY39" fmla="*/ 664369 h 1131094"/>
              <a:gd name="connsiteX40" fmla="*/ 59532 w 1159669"/>
              <a:gd name="connsiteY40" fmla="*/ 704850 h 1131094"/>
              <a:gd name="connsiteX41" fmla="*/ 123825 w 1159669"/>
              <a:gd name="connsiteY41" fmla="*/ 764381 h 1131094"/>
              <a:gd name="connsiteX42" fmla="*/ 197644 w 1159669"/>
              <a:gd name="connsiteY42" fmla="*/ 821531 h 1131094"/>
              <a:gd name="connsiteX43" fmla="*/ 297657 w 1159669"/>
              <a:gd name="connsiteY43" fmla="*/ 892969 h 1131094"/>
              <a:gd name="connsiteX44" fmla="*/ 371475 w 1159669"/>
              <a:gd name="connsiteY44" fmla="*/ 940594 h 1131094"/>
              <a:gd name="connsiteX45" fmla="*/ 457200 w 1159669"/>
              <a:gd name="connsiteY45" fmla="*/ 988219 h 1131094"/>
              <a:gd name="connsiteX46" fmla="*/ 523875 w 1159669"/>
              <a:gd name="connsiteY46" fmla="*/ 1016794 h 1131094"/>
              <a:gd name="connsiteX47" fmla="*/ 607219 w 1159669"/>
              <a:gd name="connsiteY47" fmla="*/ 1045369 h 1131094"/>
              <a:gd name="connsiteX48" fmla="*/ 719138 w 1159669"/>
              <a:gd name="connsiteY48" fmla="*/ 1078706 h 1131094"/>
              <a:gd name="connsiteX49" fmla="*/ 854869 w 1159669"/>
              <a:gd name="connsiteY49" fmla="*/ 1104900 h 1131094"/>
              <a:gd name="connsiteX50" fmla="*/ 973932 w 1159669"/>
              <a:gd name="connsiteY50" fmla="*/ 1119188 h 1131094"/>
              <a:gd name="connsiteX51" fmla="*/ 1059657 w 1159669"/>
              <a:gd name="connsiteY51" fmla="*/ 1126331 h 1131094"/>
              <a:gd name="connsiteX0" fmla="*/ 1059657 w 1159669"/>
              <a:gd name="connsiteY0" fmla="*/ 1126331 h 1131094"/>
              <a:gd name="connsiteX1" fmla="*/ 1159669 w 1159669"/>
              <a:gd name="connsiteY1" fmla="*/ 1131094 h 1131094"/>
              <a:gd name="connsiteX2" fmla="*/ 902494 w 1159669"/>
              <a:gd name="connsiteY2" fmla="*/ 850106 h 1131094"/>
              <a:gd name="connsiteX3" fmla="*/ 785813 w 1159669"/>
              <a:gd name="connsiteY3" fmla="*/ 816769 h 1131094"/>
              <a:gd name="connsiteX4" fmla="*/ 659607 w 1159669"/>
              <a:gd name="connsiteY4" fmla="*/ 771525 h 1131094"/>
              <a:gd name="connsiteX5" fmla="*/ 564357 w 1159669"/>
              <a:gd name="connsiteY5" fmla="*/ 723900 h 1131094"/>
              <a:gd name="connsiteX6" fmla="*/ 514350 w 1159669"/>
              <a:gd name="connsiteY6" fmla="*/ 688181 h 1131094"/>
              <a:gd name="connsiteX7" fmla="*/ 485775 w 1159669"/>
              <a:gd name="connsiteY7" fmla="*/ 657225 h 1131094"/>
              <a:gd name="connsiteX8" fmla="*/ 469107 w 1159669"/>
              <a:gd name="connsiteY8" fmla="*/ 621506 h 1131094"/>
              <a:gd name="connsiteX9" fmla="*/ 459582 w 1159669"/>
              <a:gd name="connsiteY9" fmla="*/ 595313 h 1131094"/>
              <a:gd name="connsiteX10" fmla="*/ 452438 w 1159669"/>
              <a:gd name="connsiteY10" fmla="*/ 557213 h 1131094"/>
              <a:gd name="connsiteX11" fmla="*/ 452438 w 1159669"/>
              <a:gd name="connsiteY11" fmla="*/ 507206 h 1131094"/>
              <a:gd name="connsiteX12" fmla="*/ 461963 w 1159669"/>
              <a:gd name="connsiteY12" fmla="*/ 457200 h 1131094"/>
              <a:gd name="connsiteX13" fmla="*/ 509588 w 1159669"/>
              <a:gd name="connsiteY13" fmla="*/ 302419 h 1131094"/>
              <a:gd name="connsiteX14" fmla="*/ 557213 w 1159669"/>
              <a:gd name="connsiteY14" fmla="*/ 176213 h 1131094"/>
              <a:gd name="connsiteX15" fmla="*/ 600075 w 1159669"/>
              <a:gd name="connsiteY15" fmla="*/ 73819 h 1131094"/>
              <a:gd name="connsiteX16" fmla="*/ 616744 w 1159669"/>
              <a:gd name="connsiteY16" fmla="*/ 35719 h 1131094"/>
              <a:gd name="connsiteX17" fmla="*/ 619125 w 1159669"/>
              <a:gd name="connsiteY17" fmla="*/ 21431 h 1131094"/>
              <a:gd name="connsiteX18" fmla="*/ 614363 w 1159669"/>
              <a:gd name="connsiteY18" fmla="*/ 7144 h 1131094"/>
              <a:gd name="connsiteX19" fmla="*/ 609600 w 1159669"/>
              <a:gd name="connsiteY19" fmla="*/ 0 h 1131094"/>
              <a:gd name="connsiteX20" fmla="*/ 595313 w 1159669"/>
              <a:gd name="connsiteY20" fmla="*/ 2381 h 1131094"/>
              <a:gd name="connsiteX21" fmla="*/ 571500 w 1159669"/>
              <a:gd name="connsiteY21" fmla="*/ 9525 h 1131094"/>
              <a:gd name="connsiteX22" fmla="*/ 552450 w 1159669"/>
              <a:gd name="connsiteY22" fmla="*/ 21431 h 1131094"/>
              <a:gd name="connsiteX23" fmla="*/ 533400 w 1159669"/>
              <a:gd name="connsiteY23" fmla="*/ 52388 h 1131094"/>
              <a:gd name="connsiteX24" fmla="*/ 497682 w 1159669"/>
              <a:gd name="connsiteY24" fmla="*/ 111919 h 1131094"/>
              <a:gd name="connsiteX25" fmla="*/ 473869 w 1159669"/>
              <a:gd name="connsiteY25" fmla="*/ 152400 h 1131094"/>
              <a:gd name="connsiteX26" fmla="*/ 431007 w 1159669"/>
              <a:gd name="connsiteY26" fmla="*/ 226219 h 1131094"/>
              <a:gd name="connsiteX27" fmla="*/ 392907 w 1159669"/>
              <a:gd name="connsiteY27" fmla="*/ 292894 h 1131094"/>
              <a:gd name="connsiteX28" fmla="*/ 330994 w 1159669"/>
              <a:gd name="connsiteY28" fmla="*/ 383381 h 1131094"/>
              <a:gd name="connsiteX29" fmla="*/ 269082 w 1159669"/>
              <a:gd name="connsiteY29" fmla="*/ 447675 h 1131094"/>
              <a:gd name="connsiteX30" fmla="*/ 221457 w 1159669"/>
              <a:gd name="connsiteY30" fmla="*/ 483394 h 1131094"/>
              <a:gd name="connsiteX31" fmla="*/ 178594 w 1159669"/>
              <a:gd name="connsiteY31" fmla="*/ 502444 h 1131094"/>
              <a:gd name="connsiteX32" fmla="*/ 140494 w 1159669"/>
              <a:gd name="connsiteY32" fmla="*/ 514350 h 1131094"/>
              <a:gd name="connsiteX33" fmla="*/ 85725 w 1159669"/>
              <a:gd name="connsiteY33" fmla="*/ 531019 h 1131094"/>
              <a:gd name="connsiteX34" fmla="*/ 30957 w 1159669"/>
              <a:gd name="connsiteY34" fmla="*/ 557213 h 1131094"/>
              <a:gd name="connsiteX35" fmla="*/ 9525 w 1159669"/>
              <a:gd name="connsiteY35" fmla="*/ 576263 h 1131094"/>
              <a:gd name="connsiteX36" fmla="*/ 0 w 1159669"/>
              <a:gd name="connsiteY36" fmla="*/ 597694 h 1131094"/>
              <a:gd name="connsiteX37" fmla="*/ 4763 w 1159669"/>
              <a:gd name="connsiteY37" fmla="*/ 621506 h 1131094"/>
              <a:gd name="connsiteX38" fmla="*/ 23813 w 1159669"/>
              <a:gd name="connsiteY38" fmla="*/ 664369 h 1131094"/>
              <a:gd name="connsiteX39" fmla="*/ 59532 w 1159669"/>
              <a:gd name="connsiteY39" fmla="*/ 704850 h 1131094"/>
              <a:gd name="connsiteX40" fmla="*/ 123825 w 1159669"/>
              <a:gd name="connsiteY40" fmla="*/ 764381 h 1131094"/>
              <a:gd name="connsiteX41" fmla="*/ 197644 w 1159669"/>
              <a:gd name="connsiteY41" fmla="*/ 821531 h 1131094"/>
              <a:gd name="connsiteX42" fmla="*/ 297657 w 1159669"/>
              <a:gd name="connsiteY42" fmla="*/ 892969 h 1131094"/>
              <a:gd name="connsiteX43" fmla="*/ 371475 w 1159669"/>
              <a:gd name="connsiteY43" fmla="*/ 940594 h 1131094"/>
              <a:gd name="connsiteX44" fmla="*/ 457200 w 1159669"/>
              <a:gd name="connsiteY44" fmla="*/ 988219 h 1131094"/>
              <a:gd name="connsiteX45" fmla="*/ 523875 w 1159669"/>
              <a:gd name="connsiteY45" fmla="*/ 1016794 h 1131094"/>
              <a:gd name="connsiteX46" fmla="*/ 607219 w 1159669"/>
              <a:gd name="connsiteY46" fmla="*/ 1045369 h 1131094"/>
              <a:gd name="connsiteX47" fmla="*/ 719138 w 1159669"/>
              <a:gd name="connsiteY47" fmla="*/ 1078706 h 1131094"/>
              <a:gd name="connsiteX48" fmla="*/ 854869 w 1159669"/>
              <a:gd name="connsiteY48" fmla="*/ 1104900 h 1131094"/>
              <a:gd name="connsiteX49" fmla="*/ 973932 w 1159669"/>
              <a:gd name="connsiteY49" fmla="*/ 1119188 h 1131094"/>
              <a:gd name="connsiteX50" fmla="*/ 1059657 w 1159669"/>
              <a:gd name="connsiteY50" fmla="*/ 1126331 h 1131094"/>
              <a:gd name="connsiteX0" fmla="*/ 1059657 w 1159669"/>
              <a:gd name="connsiteY0" fmla="*/ 1126331 h 1131094"/>
              <a:gd name="connsiteX1" fmla="*/ 1159669 w 1159669"/>
              <a:gd name="connsiteY1" fmla="*/ 1131094 h 1131094"/>
              <a:gd name="connsiteX2" fmla="*/ 785813 w 1159669"/>
              <a:gd name="connsiteY2" fmla="*/ 816769 h 1131094"/>
              <a:gd name="connsiteX3" fmla="*/ 659607 w 1159669"/>
              <a:gd name="connsiteY3" fmla="*/ 771525 h 1131094"/>
              <a:gd name="connsiteX4" fmla="*/ 564357 w 1159669"/>
              <a:gd name="connsiteY4" fmla="*/ 723900 h 1131094"/>
              <a:gd name="connsiteX5" fmla="*/ 514350 w 1159669"/>
              <a:gd name="connsiteY5" fmla="*/ 688181 h 1131094"/>
              <a:gd name="connsiteX6" fmla="*/ 485775 w 1159669"/>
              <a:gd name="connsiteY6" fmla="*/ 657225 h 1131094"/>
              <a:gd name="connsiteX7" fmla="*/ 469107 w 1159669"/>
              <a:gd name="connsiteY7" fmla="*/ 621506 h 1131094"/>
              <a:gd name="connsiteX8" fmla="*/ 459582 w 1159669"/>
              <a:gd name="connsiteY8" fmla="*/ 595313 h 1131094"/>
              <a:gd name="connsiteX9" fmla="*/ 452438 w 1159669"/>
              <a:gd name="connsiteY9" fmla="*/ 557213 h 1131094"/>
              <a:gd name="connsiteX10" fmla="*/ 452438 w 1159669"/>
              <a:gd name="connsiteY10" fmla="*/ 507206 h 1131094"/>
              <a:gd name="connsiteX11" fmla="*/ 461963 w 1159669"/>
              <a:gd name="connsiteY11" fmla="*/ 457200 h 1131094"/>
              <a:gd name="connsiteX12" fmla="*/ 509588 w 1159669"/>
              <a:gd name="connsiteY12" fmla="*/ 302419 h 1131094"/>
              <a:gd name="connsiteX13" fmla="*/ 557213 w 1159669"/>
              <a:gd name="connsiteY13" fmla="*/ 176213 h 1131094"/>
              <a:gd name="connsiteX14" fmla="*/ 600075 w 1159669"/>
              <a:gd name="connsiteY14" fmla="*/ 73819 h 1131094"/>
              <a:gd name="connsiteX15" fmla="*/ 616744 w 1159669"/>
              <a:gd name="connsiteY15" fmla="*/ 35719 h 1131094"/>
              <a:gd name="connsiteX16" fmla="*/ 619125 w 1159669"/>
              <a:gd name="connsiteY16" fmla="*/ 21431 h 1131094"/>
              <a:gd name="connsiteX17" fmla="*/ 614363 w 1159669"/>
              <a:gd name="connsiteY17" fmla="*/ 7144 h 1131094"/>
              <a:gd name="connsiteX18" fmla="*/ 609600 w 1159669"/>
              <a:gd name="connsiteY18" fmla="*/ 0 h 1131094"/>
              <a:gd name="connsiteX19" fmla="*/ 595313 w 1159669"/>
              <a:gd name="connsiteY19" fmla="*/ 2381 h 1131094"/>
              <a:gd name="connsiteX20" fmla="*/ 571500 w 1159669"/>
              <a:gd name="connsiteY20" fmla="*/ 9525 h 1131094"/>
              <a:gd name="connsiteX21" fmla="*/ 552450 w 1159669"/>
              <a:gd name="connsiteY21" fmla="*/ 21431 h 1131094"/>
              <a:gd name="connsiteX22" fmla="*/ 533400 w 1159669"/>
              <a:gd name="connsiteY22" fmla="*/ 52388 h 1131094"/>
              <a:gd name="connsiteX23" fmla="*/ 497682 w 1159669"/>
              <a:gd name="connsiteY23" fmla="*/ 111919 h 1131094"/>
              <a:gd name="connsiteX24" fmla="*/ 473869 w 1159669"/>
              <a:gd name="connsiteY24" fmla="*/ 152400 h 1131094"/>
              <a:gd name="connsiteX25" fmla="*/ 431007 w 1159669"/>
              <a:gd name="connsiteY25" fmla="*/ 226219 h 1131094"/>
              <a:gd name="connsiteX26" fmla="*/ 392907 w 1159669"/>
              <a:gd name="connsiteY26" fmla="*/ 292894 h 1131094"/>
              <a:gd name="connsiteX27" fmla="*/ 330994 w 1159669"/>
              <a:gd name="connsiteY27" fmla="*/ 383381 h 1131094"/>
              <a:gd name="connsiteX28" fmla="*/ 269082 w 1159669"/>
              <a:gd name="connsiteY28" fmla="*/ 447675 h 1131094"/>
              <a:gd name="connsiteX29" fmla="*/ 221457 w 1159669"/>
              <a:gd name="connsiteY29" fmla="*/ 483394 h 1131094"/>
              <a:gd name="connsiteX30" fmla="*/ 178594 w 1159669"/>
              <a:gd name="connsiteY30" fmla="*/ 502444 h 1131094"/>
              <a:gd name="connsiteX31" fmla="*/ 140494 w 1159669"/>
              <a:gd name="connsiteY31" fmla="*/ 514350 h 1131094"/>
              <a:gd name="connsiteX32" fmla="*/ 85725 w 1159669"/>
              <a:gd name="connsiteY32" fmla="*/ 531019 h 1131094"/>
              <a:gd name="connsiteX33" fmla="*/ 30957 w 1159669"/>
              <a:gd name="connsiteY33" fmla="*/ 557213 h 1131094"/>
              <a:gd name="connsiteX34" fmla="*/ 9525 w 1159669"/>
              <a:gd name="connsiteY34" fmla="*/ 576263 h 1131094"/>
              <a:gd name="connsiteX35" fmla="*/ 0 w 1159669"/>
              <a:gd name="connsiteY35" fmla="*/ 597694 h 1131094"/>
              <a:gd name="connsiteX36" fmla="*/ 4763 w 1159669"/>
              <a:gd name="connsiteY36" fmla="*/ 621506 h 1131094"/>
              <a:gd name="connsiteX37" fmla="*/ 23813 w 1159669"/>
              <a:gd name="connsiteY37" fmla="*/ 664369 h 1131094"/>
              <a:gd name="connsiteX38" fmla="*/ 59532 w 1159669"/>
              <a:gd name="connsiteY38" fmla="*/ 704850 h 1131094"/>
              <a:gd name="connsiteX39" fmla="*/ 123825 w 1159669"/>
              <a:gd name="connsiteY39" fmla="*/ 764381 h 1131094"/>
              <a:gd name="connsiteX40" fmla="*/ 197644 w 1159669"/>
              <a:gd name="connsiteY40" fmla="*/ 821531 h 1131094"/>
              <a:gd name="connsiteX41" fmla="*/ 297657 w 1159669"/>
              <a:gd name="connsiteY41" fmla="*/ 892969 h 1131094"/>
              <a:gd name="connsiteX42" fmla="*/ 371475 w 1159669"/>
              <a:gd name="connsiteY42" fmla="*/ 940594 h 1131094"/>
              <a:gd name="connsiteX43" fmla="*/ 457200 w 1159669"/>
              <a:gd name="connsiteY43" fmla="*/ 988219 h 1131094"/>
              <a:gd name="connsiteX44" fmla="*/ 523875 w 1159669"/>
              <a:gd name="connsiteY44" fmla="*/ 1016794 h 1131094"/>
              <a:gd name="connsiteX45" fmla="*/ 607219 w 1159669"/>
              <a:gd name="connsiteY45" fmla="*/ 1045369 h 1131094"/>
              <a:gd name="connsiteX46" fmla="*/ 719138 w 1159669"/>
              <a:gd name="connsiteY46" fmla="*/ 1078706 h 1131094"/>
              <a:gd name="connsiteX47" fmla="*/ 854869 w 1159669"/>
              <a:gd name="connsiteY47" fmla="*/ 1104900 h 1131094"/>
              <a:gd name="connsiteX48" fmla="*/ 973932 w 1159669"/>
              <a:gd name="connsiteY48" fmla="*/ 1119188 h 1131094"/>
              <a:gd name="connsiteX49" fmla="*/ 1059657 w 1159669"/>
              <a:gd name="connsiteY49" fmla="*/ 1126331 h 1131094"/>
              <a:gd name="connsiteX0" fmla="*/ 1059657 w 1059657"/>
              <a:gd name="connsiteY0" fmla="*/ 1126331 h 1126331"/>
              <a:gd name="connsiteX1" fmla="*/ 785813 w 1059657"/>
              <a:gd name="connsiteY1" fmla="*/ 816769 h 1126331"/>
              <a:gd name="connsiteX2" fmla="*/ 659607 w 1059657"/>
              <a:gd name="connsiteY2" fmla="*/ 771525 h 1126331"/>
              <a:gd name="connsiteX3" fmla="*/ 564357 w 1059657"/>
              <a:gd name="connsiteY3" fmla="*/ 723900 h 1126331"/>
              <a:gd name="connsiteX4" fmla="*/ 514350 w 1059657"/>
              <a:gd name="connsiteY4" fmla="*/ 688181 h 1126331"/>
              <a:gd name="connsiteX5" fmla="*/ 485775 w 1059657"/>
              <a:gd name="connsiteY5" fmla="*/ 657225 h 1126331"/>
              <a:gd name="connsiteX6" fmla="*/ 469107 w 1059657"/>
              <a:gd name="connsiteY6" fmla="*/ 621506 h 1126331"/>
              <a:gd name="connsiteX7" fmla="*/ 459582 w 1059657"/>
              <a:gd name="connsiteY7" fmla="*/ 595313 h 1126331"/>
              <a:gd name="connsiteX8" fmla="*/ 452438 w 1059657"/>
              <a:gd name="connsiteY8" fmla="*/ 557213 h 1126331"/>
              <a:gd name="connsiteX9" fmla="*/ 452438 w 1059657"/>
              <a:gd name="connsiteY9" fmla="*/ 507206 h 1126331"/>
              <a:gd name="connsiteX10" fmla="*/ 461963 w 1059657"/>
              <a:gd name="connsiteY10" fmla="*/ 457200 h 1126331"/>
              <a:gd name="connsiteX11" fmla="*/ 509588 w 1059657"/>
              <a:gd name="connsiteY11" fmla="*/ 302419 h 1126331"/>
              <a:gd name="connsiteX12" fmla="*/ 557213 w 1059657"/>
              <a:gd name="connsiteY12" fmla="*/ 176213 h 1126331"/>
              <a:gd name="connsiteX13" fmla="*/ 600075 w 1059657"/>
              <a:gd name="connsiteY13" fmla="*/ 73819 h 1126331"/>
              <a:gd name="connsiteX14" fmla="*/ 616744 w 1059657"/>
              <a:gd name="connsiteY14" fmla="*/ 35719 h 1126331"/>
              <a:gd name="connsiteX15" fmla="*/ 619125 w 1059657"/>
              <a:gd name="connsiteY15" fmla="*/ 21431 h 1126331"/>
              <a:gd name="connsiteX16" fmla="*/ 614363 w 1059657"/>
              <a:gd name="connsiteY16" fmla="*/ 7144 h 1126331"/>
              <a:gd name="connsiteX17" fmla="*/ 609600 w 1059657"/>
              <a:gd name="connsiteY17" fmla="*/ 0 h 1126331"/>
              <a:gd name="connsiteX18" fmla="*/ 595313 w 1059657"/>
              <a:gd name="connsiteY18" fmla="*/ 2381 h 1126331"/>
              <a:gd name="connsiteX19" fmla="*/ 571500 w 1059657"/>
              <a:gd name="connsiteY19" fmla="*/ 9525 h 1126331"/>
              <a:gd name="connsiteX20" fmla="*/ 552450 w 1059657"/>
              <a:gd name="connsiteY20" fmla="*/ 21431 h 1126331"/>
              <a:gd name="connsiteX21" fmla="*/ 533400 w 1059657"/>
              <a:gd name="connsiteY21" fmla="*/ 52388 h 1126331"/>
              <a:gd name="connsiteX22" fmla="*/ 497682 w 1059657"/>
              <a:gd name="connsiteY22" fmla="*/ 111919 h 1126331"/>
              <a:gd name="connsiteX23" fmla="*/ 473869 w 1059657"/>
              <a:gd name="connsiteY23" fmla="*/ 152400 h 1126331"/>
              <a:gd name="connsiteX24" fmla="*/ 431007 w 1059657"/>
              <a:gd name="connsiteY24" fmla="*/ 226219 h 1126331"/>
              <a:gd name="connsiteX25" fmla="*/ 392907 w 1059657"/>
              <a:gd name="connsiteY25" fmla="*/ 292894 h 1126331"/>
              <a:gd name="connsiteX26" fmla="*/ 330994 w 1059657"/>
              <a:gd name="connsiteY26" fmla="*/ 383381 h 1126331"/>
              <a:gd name="connsiteX27" fmla="*/ 269082 w 1059657"/>
              <a:gd name="connsiteY27" fmla="*/ 447675 h 1126331"/>
              <a:gd name="connsiteX28" fmla="*/ 221457 w 1059657"/>
              <a:gd name="connsiteY28" fmla="*/ 483394 h 1126331"/>
              <a:gd name="connsiteX29" fmla="*/ 178594 w 1059657"/>
              <a:gd name="connsiteY29" fmla="*/ 502444 h 1126331"/>
              <a:gd name="connsiteX30" fmla="*/ 140494 w 1059657"/>
              <a:gd name="connsiteY30" fmla="*/ 514350 h 1126331"/>
              <a:gd name="connsiteX31" fmla="*/ 85725 w 1059657"/>
              <a:gd name="connsiteY31" fmla="*/ 531019 h 1126331"/>
              <a:gd name="connsiteX32" fmla="*/ 30957 w 1059657"/>
              <a:gd name="connsiteY32" fmla="*/ 557213 h 1126331"/>
              <a:gd name="connsiteX33" fmla="*/ 9525 w 1059657"/>
              <a:gd name="connsiteY33" fmla="*/ 576263 h 1126331"/>
              <a:gd name="connsiteX34" fmla="*/ 0 w 1059657"/>
              <a:gd name="connsiteY34" fmla="*/ 597694 h 1126331"/>
              <a:gd name="connsiteX35" fmla="*/ 4763 w 1059657"/>
              <a:gd name="connsiteY35" fmla="*/ 621506 h 1126331"/>
              <a:gd name="connsiteX36" fmla="*/ 23813 w 1059657"/>
              <a:gd name="connsiteY36" fmla="*/ 664369 h 1126331"/>
              <a:gd name="connsiteX37" fmla="*/ 59532 w 1059657"/>
              <a:gd name="connsiteY37" fmla="*/ 704850 h 1126331"/>
              <a:gd name="connsiteX38" fmla="*/ 123825 w 1059657"/>
              <a:gd name="connsiteY38" fmla="*/ 764381 h 1126331"/>
              <a:gd name="connsiteX39" fmla="*/ 197644 w 1059657"/>
              <a:gd name="connsiteY39" fmla="*/ 821531 h 1126331"/>
              <a:gd name="connsiteX40" fmla="*/ 297657 w 1059657"/>
              <a:gd name="connsiteY40" fmla="*/ 892969 h 1126331"/>
              <a:gd name="connsiteX41" fmla="*/ 371475 w 1059657"/>
              <a:gd name="connsiteY41" fmla="*/ 940594 h 1126331"/>
              <a:gd name="connsiteX42" fmla="*/ 457200 w 1059657"/>
              <a:gd name="connsiteY42" fmla="*/ 988219 h 1126331"/>
              <a:gd name="connsiteX43" fmla="*/ 523875 w 1059657"/>
              <a:gd name="connsiteY43" fmla="*/ 1016794 h 1126331"/>
              <a:gd name="connsiteX44" fmla="*/ 607219 w 1059657"/>
              <a:gd name="connsiteY44" fmla="*/ 1045369 h 1126331"/>
              <a:gd name="connsiteX45" fmla="*/ 719138 w 1059657"/>
              <a:gd name="connsiteY45" fmla="*/ 1078706 h 1126331"/>
              <a:gd name="connsiteX46" fmla="*/ 854869 w 1059657"/>
              <a:gd name="connsiteY46" fmla="*/ 1104900 h 1126331"/>
              <a:gd name="connsiteX47" fmla="*/ 973932 w 1059657"/>
              <a:gd name="connsiteY47" fmla="*/ 1119188 h 1126331"/>
              <a:gd name="connsiteX48" fmla="*/ 1059657 w 1059657"/>
              <a:gd name="connsiteY48" fmla="*/ 1126331 h 1126331"/>
              <a:gd name="connsiteX0" fmla="*/ 973932 w 973932"/>
              <a:gd name="connsiteY0" fmla="*/ 1119188 h 1119188"/>
              <a:gd name="connsiteX1" fmla="*/ 785813 w 973932"/>
              <a:gd name="connsiteY1" fmla="*/ 816769 h 1119188"/>
              <a:gd name="connsiteX2" fmla="*/ 659607 w 973932"/>
              <a:gd name="connsiteY2" fmla="*/ 771525 h 1119188"/>
              <a:gd name="connsiteX3" fmla="*/ 564357 w 973932"/>
              <a:gd name="connsiteY3" fmla="*/ 723900 h 1119188"/>
              <a:gd name="connsiteX4" fmla="*/ 514350 w 973932"/>
              <a:gd name="connsiteY4" fmla="*/ 688181 h 1119188"/>
              <a:gd name="connsiteX5" fmla="*/ 485775 w 973932"/>
              <a:gd name="connsiteY5" fmla="*/ 657225 h 1119188"/>
              <a:gd name="connsiteX6" fmla="*/ 469107 w 973932"/>
              <a:gd name="connsiteY6" fmla="*/ 621506 h 1119188"/>
              <a:gd name="connsiteX7" fmla="*/ 459582 w 973932"/>
              <a:gd name="connsiteY7" fmla="*/ 595313 h 1119188"/>
              <a:gd name="connsiteX8" fmla="*/ 452438 w 973932"/>
              <a:gd name="connsiteY8" fmla="*/ 557213 h 1119188"/>
              <a:gd name="connsiteX9" fmla="*/ 452438 w 973932"/>
              <a:gd name="connsiteY9" fmla="*/ 507206 h 1119188"/>
              <a:gd name="connsiteX10" fmla="*/ 461963 w 973932"/>
              <a:gd name="connsiteY10" fmla="*/ 457200 h 1119188"/>
              <a:gd name="connsiteX11" fmla="*/ 509588 w 973932"/>
              <a:gd name="connsiteY11" fmla="*/ 302419 h 1119188"/>
              <a:gd name="connsiteX12" fmla="*/ 557213 w 973932"/>
              <a:gd name="connsiteY12" fmla="*/ 176213 h 1119188"/>
              <a:gd name="connsiteX13" fmla="*/ 600075 w 973932"/>
              <a:gd name="connsiteY13" fmla="*/ 73819 h 1119188"/>
              <a:gd name="connsiteX14" fmla="*/ 616744 w 973932"/>
              <a:gd name="connsiteY14" fmla="*/ 35719 h 1119188"/>
              <a:gd name="connsiteX15" fmla="*/ 619125 w 973932"/>
              <a:gd name="connsiteY15" fmla="*/ 21431 h 1119188"/>
              <a:gd name="connsiteX16" fmla="*/ 614363 w 973932"/>
              <a:gd name="connsiteY16" fmla="*/ 7144 h 1119188"/>
              <a:gd name="connsiteX17" fmla="*/ 609600 w 973932"/>
              <a:gd name="connsiteY17" fmla="*/ 0 h 1119188"/>
              <a:gd name="connsiteX18" fmla="*/ 595313 w 973932"/>
              <a:gd name="connsiteY18" fmla="*/ 2381 h 1119188"/>
              <a:gd name="connsiteX19" fmla="*/ 571500 w 973932"/>
              <a:gd name="connsiteY19" fmla="*/ 9525 h 1119188"/>
              <a:gd name="connsiteX20" fmla="*/ 552450 w 973932"/>
              <a:gd name="connsiteY20" fmla="*/ 21431 h 1119188"/>
              <a:gd name="connsiteX21" fmla="*/ 533400 w 973932"/>
              <a:gd name="connsiteY21" fmla="*/ 52388 h 1119188"/>
              <a:gd name="connsiteX22" fmla="*/ 497682 w 973932"/>
              <a:gd name="connsiteY22" fmla="*/ 111919 h 1119188"/>
              <a:gd name="connsiteX23" fmla="*/ 473869 w 973932"/>
              <a:gd name="connsiteY23" fmla="*/ 152400 h 1119188"/>
              <a:gd name="connsiteX24" fmla="*/ 431007 w 973932"/>
              <a:gd name="connsiteY24" fmla="*/ 226219 h 1119188"/>
              <a:gd name="connsiteX25" fmla="*/ 392907 w 973932"/>
              <a:gd name="connsiteY25" fmla="*/ 292894 h 1119188"/>
              <a:gd name="connsiteX26" fmla="*/ 330994 w 973932"/>
              <a:gd name="connsiteY26" fmla="*/ 383381 h 1119188"/>
              <a:gd name="connsiteX27" fmla="*/ 269082 w 973932"/>
              <a:gd name="connsiteY27" fmla="*/ 447675 h 1119188"/>
              <a:gd name="connsiteX28" fmla="*/ 221457 w 973932"/>
              <a:gd name="connsiteY28" fmla="*/ 483394 h 1119188"/>
              <a:gd name="connsiteX29" fmla="*/ 178594 w 973932"/>
              <a:gd name="connsiteY29" fmla="*/ 502444 h 1119188"/>
              <a:gd name="connsiteX30" fmla="*/ 140494 w 973932"/>
              <a:gd name="connsiteY30" fmla="*/ 514350 h 1119188"/>
              <a:gd name="connsiteX31" fmla="*/ 85725 w 973932"/>
              <a:gd name="connsiteY31" fmla="*/ 531019 h 1119188"/>
              <a:gd name="connsiteX32" fmla="*/ 30957 w 973932"/>
              <a:gd name="connsiteY32" fmla="*/ 557213 h 1119188"/>
              <a:gd name="connsiteX33" fmla="*/ 9525 w 973932"/>
              <a:gd name="connsiteY33" fmla="*/ 576263 h 1119188"/>
              <a:gd name="connsiteX34" fmla="*/ 0 w 973932"/>
              <a:gd name="connsiteY34" fmla="*/ 597694 h 1119188"/>
              <a:gd name="connsiteX35" fmla="*/ 4763 w 973932"/>
              <a:gd name="connsiteY35" fmla="*/ 621506 h 1119188"/>
              <a:gd name="connsiteX36" fmla="*/ 23813 w 973932"/>
              <a:gd name="connsiteY36" fmla="*/ 664369 h 1119188"/>
              <a:gd name="connsiteX37" fmla="*/ 59532 w 973932"/>
              <a:gd name="connsiteY37" fmla="*/ 704850 h 1119188"/>
              <a:gd name="connsiteX38" fmla="*/ 123825 w 973932"/>
              <a:gd name="connsiteY38" fmla="*/ 764381 h 1119188"/>
              <a:gd name="connsiteX39" fmla="*/ 197644 w 973932"/>
              <a:gd name="connsiteY39" fmla="*/ 821531 h 1119188"/>
              <a:gd name="connsiteX40" fmla="*/ 297657 w 973932"/>
              <a:gd name="connsiteY40" fmla="*/ 892969 h 1119188"/>
              <a:gd name="connsiteX41" fmla="*/ 371475 w 973932"/>
              <a:gd name="connsiteY41" fmla="*/ 940594 h 1119188"/>
              <a:gd name="connsiteX42" fmla="*/ 457200 w 973932"/>
              <a:gd name="connsiteY42" fmla="*/ 988219 h 1119188"/>
              <a:gd name="connsiteX43" fmla="*/ 523875 w 973932"/>
              <a:gd name="connsiteY43" fmla="*/ 1016794 h 1119188"/>
              <a:gd name="connsiteX44" fmla="*/ 607219 w 973932"/>
              <a:gd name="connsiteY44" fmla="*/ 1045369 h 1119188"/>
              <a:gd name="connsiteX45" fmla="*/ 719138 w 973932"/>
              <a:gd name="connsiteY45" fmla="*/ 1078706 h 1119188"/>
              <a:gd name="connsiteX46" fmla="*/ 854869 w 973932"/>
              <a:gd name="connsiteY46" fmla="*/ 1104900 h 1119188"/>
              <a:gd name="connsiteX47" fmla="*/ 973932 w 973932"/>
              <a:gd name="connsiteY47" fmla="*/ 1119188 h 1119188"/>
              <a:gd name="connsiteX0" fmla="*/ 854869 w 854869"/>
              <a:gd name="connsiteY0" fmla="*/ 1104900 h 1104900"/>
              <a:gd name="connsiteX1" fmla="*/ 785813 w 854869"/>
              <a:gd name="connsiteY1" fmla="*/ 816769 h 1104900"/>
              <a:gd name="connsiteX2" fmla="*/ 659607 w 854869"/>
              <a:gd name="connsiteY2" fmla="*/ 771525 h 1104900"/>
              <a:gd name="connsiteX3" fmla="*/ 564357 w 854869"/>
              <a:gd name="connsiteY3" fmla="*/ 723900 h 1104900"/>
              <a:gd name="connsiteX4" fmla="*/ 514350 w 854869"/>
              <a:gd name="connsiteY4" fmla="*/ 688181 h 1104900"/>
              <a:gd name="connsiteX5" fmla="*/ 485775 w 854869"/>
              <a:gd name="connsiteY5" fmla="*/ 657225 h 1104900"/>
              <a:gd name="connsiteX6" fmla="*/ 469107 w 854869"/>
              <a:gd name="connsiteY6" fmla="*/ 621506 h 1104900"/>
              <a:gd name="connsiteX7" fmla="*/ 459582 w 854869"/>
              <a:gd name="connsiteY7" fmla="*/ 595313 h 1104900"/>
              <a:gd name="connsiteX8" fmla="*/ 452438 w 854869"/>
              <a:gd name="connsiteY8" fmla="*/ 557213 h 1104900"/>
              <a:gd name="connsiteX9" fmla="*/ 452438 w 854869"/>
              <a:gd name="connsiteY9" fmla="*/ 507206 h 1104900"/>
              <a:gd name="connsiteX10" fmla="*/ 461963 w 854869"/>
              <a:gd name="connsiteY10" fmla="*/ 457200 h 1104900"/>
              <a:gd name="connsiteX11" fmla="*/ 509588 w 854869"/>
              <a:gd name="connsiteY11" fmla="*/ 302419 h 1104900"/>
              <a:gd name="connsiteX12" fmla="*/ 557213 w 854869"/>
              <a:gd name="connsiteY12" fmla="*/ 176213 h 1104900"/>
              <a:gd name="connsiteX13" fmla="*/ 600075 w 854869"/>
              <a:gd name="connsiteY13" fmla="*/ 73819 h 1104900"/>
              <a:gd name="connsiteX14" fmla="*/ 616744 w 854869"/>
              <a:gd name="connsiteY14" fmla="*/ 35719 h 1104900"/>
              <a:gd name="connsiteX15" fmla="*/ 619125 w 854869"/>
              <a:gd name="connsiteY15" fmla="*/ 21431 h 1104900"/>
              <a:gd name="connsiteX16" fmla="*/ 614363 w 854869"/>
              <a:gd name="connsiteY16" fmla="*/ 7144 h 1104900"/>
              <a:gd name="connsiteX17" fmla="*/ 609600 w 854869"/>
              <a:gd name="connsiteY17" fmla="*/ 0 h 1104900"/>
              <a:gd name="connsiteX18" fmla="*/ 595313 w 854869"/>
              <a:gd name="connsiteY18" fmla="*/ 2381 h 1104900"/>
              <a:gd name="connsiteX19" fmla="*/ 571500 w 854869"/>
              <a:gd name="connsiteY19" fmla="*/ 9525 h 1104900"/>
              <a:gd name="connsiteX20" fmla="*/ 552450 w 854869"/>
              <a:gd name="connsiteY20" fmla="*/ 21431 h 1104900"/>
              <a:gd name="connsiteX21" fmla="*/ 533400 w 854869"/>
              <a:gd name="connsiteY21" fmla="*/ 52388 h 1104900"/>
              <a:gd name="connsiteX22" fmla="*/ 497682 w 854869"/>
              <a:gd name="connsiteY22" fmla="*/ 111919 h 1104900"/>
              <a:gd name="connsiteX23" fmla="*/ 473869 w 854869"/>
              <a:gd name="connsiteY23" fmla="*/ 152400 h 1104900"/>
              <a:gd name="connsiteX24" fmla="*/ 431007 w 854869"/>
              <a:gd name="connsiteY24" fmla="*/ 226219 h 1104900"/>
              <a:gd name="connsiteX25" fmla="*/ 392907 w 854869"/>
              <a:gd name="connsiteY25" fmla="*/ 292894 h 1104900"/>
              <a:gd name="connsiteX26" fmla="*/ 330994 w 854869"/>
              <a:gd name="connsiteY26" fmla="*/ 383381 h 1104900"/>
              <a:gd name="connsiteX27" fmla="*/ 269082 w 854869"/>
              <a:gd name="connsiteY27" fmla="*/ 447675 h 1104900"/>
              <a:gd name="connsiteX28" fmla="*/ 221457 w 854869"/>
              <a:gd name="connsiteY28" fmla="*/ 483394 h 1104900"/>
              <a:gd name="connsiteX29" fmla="*/ 178594 w 854869"/>
              <a:gd name="connsiteY29" fmla="*/ 502444 h 1104900"/>
              <a:gd name="connsiteX30" fmla="*/ 140494 w 854869"/>
              <a:gd name="connsiteY30" fmla="*/ 514350 h 1104900"/>
              <a:gd name="connsiteX31" fmla="*/ 85725 w 854869"/>
              <a:gd name="connsiteY31" fmla="*/ 531019 h 1104900"/>
              <a:gd name="connsiteX32" fmla="*/ 30957 w 854869"/>
              <a:gd name="connsiteY32" fmla="*/ 557213 h 1104900"/>
              <a:gd name="connsiteX33" fmla="*/ 9525 w 854869"/>
              <a:gd name="connsiteY33" fmla="*/ 576263 h 1104900"/>
              <a:gd name="connsiteX34" fmla="*/ 0 w 854869"/>
              <a:gd name="connsiteY34" fmla="*/ 597694 h 1104900"/>
              <a:gd name="connsiteX35" fmla="*/ 4763 w 854869"/>
              <a:gd name="connsiteY35" fmla="*/ 621506 h 1104900"/>
              <a:gd name="connsiteX36" fmla="*/ 23813 w 854869"/>
              <a:gd name="connsiteY36" fmla="*/ 664369 h 1104900"/>
              <a:gd name="connsiteX37" fmla="*/ 59532 w 854869"/>
              <a:gd name="connsiteY37" fmla="*/ 704850 h 1104900"/>
              <a:gd name="connsiteX38" fmla="*/ 123825 w 854869"/>
              <a:gd name="connsiteY38" fmla="*/ 764381 h 1104900"/>
              <a:gd name="connsiteX39" fmla="*/ 197644 w 854869"/>
              <a:gd name="connsiteY39" fmla="*/ 821531 h 1104900"/>
              <a:gd name="connsiteX40" fmla="*/ 297657 w 854869"/>
              <a:gd name="connsiteY40" fmla="*/ 892969 h 1104900"/>
              <a:gd name="connsiteX41" fmla="*/ 371475 w 854869"/>
              <a:gd name="connsiteY41" fmla="*/ 940594 h 1104900"/>
              <a:gd name="connsiteX42" fmla="*/ 457200 w 854869"/>
              <a:gd name="connsiteY42" fmla="*/ 988219 h 1104900"/>
              <a:gd name="connsiteX43" fmla="*/ 523875 w 854869"/>
              <a:gd name="connsiteY43" fmla="*/ 1016794 h 1104900"/>
              <a:gd name="connsiteX44" fmla="*/ 607219 w 854869"/>
              <a:gd name="connsiteY44" fmla="*/ 1045369 h 1104900"/>
              <a:gd name="connsiteX45" fmla="*/ 719138 w 854869"/>
              <a:gd name="connsiteY45" fmla="*/ 1078706 h 1104900"/>
              <a:gd name="connsiteX46" fmla="*/ 854869 w 854869"/>
              <a:gd name="connsiteY46" fmla="*/ 1104900 h 1104900"/>
              <a:gd name="connsiteX0" fmla="*/ 719138 w 785813"/>
              <a:gd name="connsiteY0" fmla="*/ 1078706 h 1078706"/>
              <a:gd name="connsiteX1" fmla="*/ 785813 w 785813"/>
              <a:gd name="connsiteY1" fmla="*/ 816769 h 1078706"/>
              <a:gd name="connsiteX2" fmla="*/ 659607 w 785813"/>
              <a:gd name="connsiteY2" fmla="*/ 771525 h 1078706"/>
              <a:gd name="connsiteX3" fmla="*/ 564357 w 785813"/>
              <a:gd name="connsiteY3" fmla="*/ 723900 h 1078706"/>
              <a:gd name="connsiteX4" fmla="*/ 514350 w 785813"/>
              <a:gd name="connsiteY4" fmla="*/ 688181 h 1078706"/>
              <a:gd name="connsiteX5" fmla="*/ 485775 w 785813"/>
              <a:gd name="connsiteY5" fmla="*/ 657225 h 1078706"/>
              <a:gd name="connsiteX6" fmla="*/ 469107 w 785813"/>
              <a:gd name="connsiteY6" fmla="*/ 621506 h 1078706"/>
              <a:gd name="connsiteX7" fmla="*/ 459582 w 785813"/>
              <a:gd name="connsiteY7" fmla="*/ 595313 h 1078706"/>
              <a:gd name="connsiteX8" fmla="*/ 452438 w 785813"/>
              <a:gd name="connsiteY8" fmla="*/ 557213 h 1078706"/>
              <a:gd name="connsiteX9" fmla="*/ 452438 w 785813"/>
              <a:gd name="connsiteY9" fmla="*/ 507206 h 1078706"/>
              <a:gd name="connsiteX10" fmla="*/ 461963 w 785813"/>
              <a:gd name="connsiteY10" fmla="*/ 457200 h 1078706"/>
              <a:gd name="connsiteX11" fmla="*/ 509588 w 785813"/>
              <a:gd name="connsiteY11" fmla="*/ 302419 h 1078706"/>
              <a:gd name="connsiteX12" fmla="*/ 557213 w 785813"/>
              <a:gd name="connsiteY12" fmla="*/ 176213 h 1078706"/>
              <a:gd name="connsiteX13" fmla="*/ 600075 w 785813"/>
              <a:gd name="connsiteY13" fmla="*/ 73819 h 1078706"/>
              <a:gd name="connsiteX14" fmla="*/ 616744 w 785813"/>
              <a:gd name="connsiteY14" fmla="*/ 35719 h 1078706"/>
              <a:gd name="connsiteX15" fmla="*/ 619125 w 785813"/>
              <a:gd name="connsiteY15" fmla="*/ 21431 h 1078706"/>
              <a:gd name="connsiteX16" fmla="*/ 614363 w 785813"/>
              <a:gd name="connsiteY16" fmla="*/ 7144 h 1078706"/>
              <a:gd name="connsiteX17" fmla="*/ 609600 w 785813"/>
              <a:gd name="connsiteY17" fmla="*/ 0 h 1078706"/>
              <a:gd name="connsiteX18" fmla="*/ 595313 w 785813"/>
              <a:gd name="connsiteY18" fmla="*/ 2381 h 1078706"/>
              <a:gd name="connsiteX19" fmla="*/ 571500 w 785813"/>
              <a:gd name="connsiteY19" fmla="*/ 9525 h 1078706"/>
              <a:gd name="connsiteX20" fmla="*/ 552450 w 785813"/>
              <a:gd name="connsiteY20" fmla="*/ 21431 h 1078706"/>
              <a:gd name="connsiteX21" fmla="*/ 533400 w 785813"/>
              <a:gd name="connsiteY21" fmla="*/ 52388 h 1078706"/>
              <a:gd name="connsiteX22" fmla="*/ 497682 w 785813"/>
              <a:gd name="connsiteY22" fmla="*/ 111919 h 1078706"/>
              <a:gd name="connsiteX23" fmla="*/ 473869 w 785813"/>
              <a:gd name="connsiteY23" fmla="*/ 152400 h 1078706"/>
              <a:gd name="connsiteX24" fmla="*/ 431007 w 785813"/>
              <a:gd name="connsiteY24" fmla="*/ 226219 h 1078706"/>
              <a:gd name="connsiteX25" fmla="*/ 392907 w 785813"/>
              <a:gd name="connsiteY25" fmla="*/ 292894 h 1078706"/>
              <a:gd name="connsiteX26" fmla="*/ 330994 w 785813"/>
              <a:gd name="connsiteY26" fmla="*/ 383381 h 1078706"/>
              <a:gd name="connsiteX27" fmla="*/ 269082 w 785813"/>
              <a:gd name="connsiteY27" fmla="*/ 447675 h 1078706"/>
              <a:gd name="connsiteX28" fmla="*/ 221457 w 785813"/>
              <a:gd name="connsiteY28" fmla="*/ 483394 h 1078706"/>
              <a:gd name="connsiteX29" fmla="*/ 178594 w 785813"/>
              <a:gd name="connsiteY29" fmla="*/ 502444 h 1078706"/>
              <a:gd name="connsiteX30" fmla="*/ 140494 w 785813"/>
              <a:gd name="connsiteY30" fmla="*/ 514350 h 1078706"/>
              <a:gd name="connsiteX31" fmla="*/ 85725 w 785813"/>
              <a:gd name="connsiteY31" fmla="*/ 531019 h 1078706"/>
              <a:gd name="connsiteX32" fmla="*/ 30957 w 785813"/>
              <a:gd name="connsiteY32" fmla="*/ 557213 h 1078706"/>
              <a:gd name="connsiteX33" fmla="*/ 9525 w 785813"/>
              <a:gd name="connsiteY33" fmla="*/ 576263 h 1078706"/>
              <a:gd name="connsiteX34" fmla="*/ 0 w 785813"/>
              <a:gd name="connsiteY34" fmla="*/ 597694 h 1078706"/>
              <a:gd name="connsiteX35" fmla="*/ 4763 w 785813"/>
              <a:gd name="connsiteY35" fmla="*/ 621506 h 1078706"/>
              <a:gd name="connsiteX36" fmla="*/ 23813 w 785813"/>
              <a:gd name="connsiteY36" fmla="*/ 664369 h 1078706"/>
              <a:gd name="connsiteX37" fmla="*/ 59532 w 785813"/>
              <a:gd name="connsiteY37" fmla="*/ 704850 h 1078706"/>
              <a:gd name="connsiteX38" fmla="*/ 123825 w 785813"/>
              <a:gd name="connsiteY38" fmla="*/ 764381 h 1078706"/>
              <a:gd name="connsiteX39" fmla="*/ 197644 w 785813"/>
              <a:gd name="connsiteY39" fmla="*/ 821531 h 1078706"/>
              <a:gd name="connsiteX40" fmla="*/ 297657 w 785813"/>
              <a:gd name="connsiteY40" fmla="*/ 892969 h 1078706"/>
              <a:gd name="connsiteX41" fmla="*/ 371475 w 785813"/>
              <a:gd name="connsiteY41" fmla="*/ 940594 h 1078706"/>
              <a:gd name="connsiteX42" fmla="*/ 457200 w 785813"/>
              <a:gd name="connsiteY42" fmla="*/ 988219 h 1078706"/>
              <a:gd name="connsiteX43" fmla="*/ 523875 w 785813"/>
              <a:gd name="connsiteY43" fmla="*/ 1016794 h 1078706"/>
              <a:gd name="connsiteX44" fmla="*/ 607219 w 785813"/>
              <a:gd name="connsiteY44" fmla="*/ 1045369 h 1078706"/>
              <a:gd name="connsiteX45" fmla="*/ 719138 w 785813"/>
              <a:gd name="connsiteY45" fmla="*/ 1078706 h 1078706"/>
              <a:gd name="connsiteX0" fmla="*/ 607219 w 785813"/>
              <a:gd name="connsiteY0" fmla="*/ 1045369 h 1045369"/>
              <a:gd name="connsiteX1" fmla="*/ 785813 w 785813"/>
              <a:gd name="connsiteY1" fmla="*/ 816769 h 1045369"/>
              <a:gd name="connsiteX2" fmla="*/ 659607 w 785813"/>
              <a:gd name="connsiteY2" fmla="*/ 771525 h 1045369"/>
              <a:gd name="connsiteX3" fmla="*/ 564357 w 785813"/>
              <a:gd name="connsiteY3" fmla="*/ 723900 h 1045369"/>
              <a:gd name="connsiteX4" fmla="*/ 514350 w 785813"/>
              <a:gd name="connsiteY4" fmla="*/ 688181 h 1045369"/>
              <a:gd name="connsiteX5" fmla="*/ 485775 w 785813"/>
              <a:gd name="connsiteY5" fmla="*/ 657225 h 1045369"/>
              <a:gd name="connsiteX6" fmla="*/ 469107 w 785813"/>
              <a:gd name="connsiteY6" fmla="*/ 621506 h 1045369"/>
              <a:gd name="connsiteX7" fmla="*/ 459582 w 785813"/>
              <a:gd name="connsiteY7" fmla="*/ 595313 h 1045369"/>
              <a:gd name="connsiteX8" fmla="*/ 452438 w 785813"/>
              <a:gd name="connsiteY8" fmla="*/ 557213 h 1045369"/>
              <a:gd name="connsiteX9" fmla="*/ 452438 w 785813"/>
              <a:gd name="connsiteY9" fmla="*/ 507206 h 1045369"/>
              <a:gd name="connsiteX10" fmla="*/ 461963 w 785813"/>
              <a:gd name="connsiteY10" fmla="*/ 457200 h 1045369"/>
              <a:gd name="connsiteX11" fmla="*/ 509588 w 785813"/>
              <a:gd name="connsiteY11" fmla="*/ 302419 h 1045369"/>
              <a:gd name="connsiteX12" fmla="*/ 557213 w 785813"/>
              <a:gd name="connsiteY12" fmla="*/ 176213 h 1045369"/>
              <a:gd name="connsiteX13" fmla="*/ 600075 w 785813"/>
              <a:gd name="connsiteY13" fmla="*/ 73819 h 1045369"/>
              <a:gd name="connsiteX14" fmla="*/ 616744 w 785813"/>
              <a:gd name="connsiteY14" fmla="*/ 35719 h 1045369"/>
              <a:gd name="connsiteX15" fmla="*/ 619125 w 785813"/>
              <a:gd name="connsiteY15" fmla="*/ 21431 h 1045369"/>
              <a:gd name="connsiteX16" fmla="*/ 614363 w 785813"/>
              <a:gd name="connsiteY16" fmla="*/ 7144 h 1045369"/>
              <a:gd name="connsiteX17" fmla="*/ 609600 w 785813"/>
              <a:gd name="connsiteY17" fmla="*/ 0 h 1045369"/>
              <a:gd name="connsiteX18" fmla="*/ 595313 w 785813"/>
              <a:gd name="connsiteY18" fmla="*/ 2381 h 1045369"/>
              <a:gd name="connsiteX19" fmla="*/ 571500 w 785813"/>
              <a:gd name="connsiteY19" fmla="*/ 9525 h 1045369"/>
              <a:gd name="connsiteX20" fmla="*/ 552450 w 785813"/>
              <a:gd name="connsiteY20" fmla="*/ 21431 h 1045369"/>
              <a:gd name="connsiteX21" fmla="*/ 533400 w 785813"/>
              <a:gd name="connsiteY21" fmla="*/ 52388 h 1045369"/>
              <a:gd name="connsiteX22" fmla="*/ 497682 w 785813"/>
              <a:gd name="connsiteY22" fmla="*/ 111919 h 1045369"/>
              <a:gd name="connsiteX23" fmla="*/ 473869 w 785813"/>
              <a:gd name="connsiteY23" fmla="*/ 152400 h 1045369"/>
              <a:gd name="connsiteX24" fmla="*/ 431007 w 785813"/>
              <a:gd name="connsiteY24" fmla="*/ 226219 h 1045369"/>
              <a:gd name="connsiteX25" fmla="*/ 392907 w 785813"/>
              <a:gd name="connsiteY25" fmla="*/ 292894 h 1045369"/>
              <a:gd name="connsiteX26" fmla="*/ 330994 w 785813"/>
              <a:gd name="connsiteY26" fmla="*/ 383381 h 1045369"/>
              <a:gd name="connsiteX27" fmla="*/ 269082 w 785813"/>
              <a:gd name="connsiteY27" fmla="*/ 447675 h 1045369"/>
              <a:gd name="connsiteX28" fmla="*/ 221457 w 785813"/>
              <a:gd name="connsiteY28" fmla="*/ 483394 h 1045369"/>
              <a:gd name="connsiteX29" fmla="*/ 178594 w 785813"/>
              <a:gd name="connsiteY29" fmla="*/ 502444 h 1045369"/>
              <a:gd name="connsiteX30" fmla="*/ 140494 w 785813"/>
              <a:gd name="connsiteY30" fmla="*/ 514350 h 1045369"/>
              <a:gd name="connsiteX31" fmla="*/ 85725 w 785813"/>
              <a:gd name="connsiteY31" fmla="*/ 531019 h 1045369"/>
              <a:gd name="connsiteX32" fmla="*/ 30957 w 785813"/>
              <a:gd name="connsiteY32" fmla="*/ 557213 h 1045369"/>
              <a:gd name="connsiteX33" fmla="*/ 9525 w 785813"/>
              <a:gd name="connsiteY33" fmla="*/ 576263 h 1045369"/>
              <a:gd name="connsiteX34" fmla="*/ 0 w 785813"/>
              <a:gd name="connsiteY34" fmla="*/ 597694 h 1045369"/>
              <a:gd name="connsiteX35" fmla="*/ 4763 w 785813"/>
              <a:gd name="connsiteY35" fmla="*/ 621506 h 1045369"/>
              <a:gd name="connsiteX36" fmla="*/ 23813 w 785813"/>
              <a:gd name="connsiteY36" fmla="*/ 664369 h 1045369"/>
              <a:gd name="connsiteX37" fmla="*/ 59532 w 785813"/>
              <a:gd name="connsiteY37" fmla="*/ 704850 h 1045369"/>
              <a:gd name="connsiteX38" fmla="*/ 123825 w 785813"/>
              <a:gd name="connsiteY38" fmla="*/ 764381 h 1045369"/>
              <a:gd name="connsiteX39" fmla="*/ 197644 w 785813"/>
              <a:gd name="connsiteY39" fmla="*/ 821531 h 1045369"/>
              <a:gd name="connsiteX40" fmla="*/ 297657 w 785813"/>
              <a:gd name="connsiteY40" fmla="*/ 892969 h 1045369"/>
              <a:gd name="connsiteX41" fmla="*/ 371475 w 785813"/>
              <a:gd name="connsiteY41" fmla="*/ 940594 h 1045369"/>
              <a:gd name="connsiteX42" fmla="*/ 457200 w 785813"/>
              <a:gd name="connsiteY42" fmla="*/ 988219 h 1045369"/>
              <a:gd name="connsiteX43" fmla="*/ 523875 w 785813"/>
              <a:gd name="connsiteY43" fmla="*/ 1016794 h 1045369"/>
              <a:gd name="connsiteX44" fmla="*/ 607219 w 785813"/>
              <a:gd name="connsiteY44" fmla="*/ 1045369 h 1045369"/>
              <a:gd name="connsiteX0" fmla="*/ 523875 w 785813"/>
              <a:gd name="connsiteY0" fmla="*/ 1016794 h 1016794"/>
              <a:gd name="connsiteX1" fmla="*/ 785813 w 785813"/>
              <a:gd name="connsiteY1" fmla="*/ 816769 h 1016794"/>
              <a:gd name="connsiteX2" fmla="*/ 659607 w 785813"/>
              <a:gd name="connsiteY2" fmla="*/ 771525 h 1016794"/>
              <a:gd name="connsiteX3" fmla="*/ 564357 w 785813"/>
              <a:gd name="connsiteY3" fmla="*/ 723900 h 1016794"/>
              <a:gd name="connsiteX4" fmla="*/ 514350 w 785813"/>
              <a:gd name="connsiteY4" fmla="*/ 688181 h 1016794"/>
              <a:gd name="connsiteX5" fmla="*/ 485775 w 785813"/>
              <a:gd name="connsiteY5" fmla="*/ 657225 h 1016794"/>
              <a:gd name="connsiteX6" fmla="*/ 469107 w 785813"/>
              <a:gd name="connsiteY6" fmla="*/ 621506 h 1016794"/>
              <a:gd name="connsiteX7" fmla="*/ 459582 w 785813"/>
              <a:gd name="connsiteY7" fmla="*/ 595313 h 1016794"/>
              <a:gd name="connsiteX8" fmla="*/ 452438 w 785813"/>
              <a:gd name="connsiteY8" fmla="*/ 557213 h 1016794"/>
              <a:gd name="connsiteX9" fmla="*/ 452438 w 785813"/>
              <a:gd name="connsiteY9" fmla="*/ 507206 h 1016794"/>
              <a:gd name="connsiteX10" fmla="*/ 461963 w 785813"/>
              <a:gd name="connsiteY10" fmla="*/ 457200 h 1016794"/>
              <a:gd name="connsiteX11" fmla="*/ 509588 w 785813"/>
              <a:gd name="connsiteY11" fmla="*/ 302419 h 1016794"/>
              <a:gd name="connsiteX12" fmla="*/ 557213 w 785813"/>
              <a:gd name="connsiteY12" fmla="*/ 176213 h 1016794"/>
              <a:gd name="connsiteX13" fmla="*/ 600075 w 785813"/>
              <a:gd name="connsiteY13" fmla="*/ 73819 h 1016794"/>
              <a:gd name="connsiteX14" fmla="*/ 616744 w 785813"/>
              <a:gd name="connsiteY14" fmla="*/ 35719 h 1016794"/>
              <a:gd name="connsiteX15" fmla="*/ 619125 w 785813"/>
              <a:gd name="connsiteY15" fmla="*/ 21431 h 1016794"/>
              <a:gd name="connsiteX16" fmla="*/ 614363 w 785813"/>
              <a:gd name="connsiteY16" fmla="*/ 7144 h 1016794"/>
              <a:gd name="connsiteX17" fmla="*/ 609600 w 785813"/>
              <a:gd name="connsiteY17" fmla="*/ 0 h 1016794"/>
              <a:gd name="connsiteX18" fmla="*/ 595313 w 785813"/>
              <a:gd name="connsiteY18" fmla="*/ 2381 h 1016794"/>
              <a:gd name="connsiteX19" fmla="*/ 571500 w 785813"/>
              <a:gd name="connsiteY19" fmla="*/ 9525 h 1016794"/>
              <a:gd name="connsiteX20" fmla="*/ 552450 w 785813"/>
              <a:gd name="connsiteY20" fmla="*/ 21431 h 1016794"/>
              <a:gd name="connsiteX21" fmla="*/ 533400 w 785813"/>
              <a:gd name="connsiteY21" fmla="*/ 52388 h 1016794"/>
              <a:gd name="connsiteX22" fmla="*/ 497682 w 785813"/>
              <a:gd name="connsiteY22" fmla="*/ 111919 h 1016794"/>
              <a:gd name="connsiteX23" fmla="*/ 473869 w 785813"/>
              <a:gd name="connsiteY23" fmla="*/ 152400 h 1016794"/>
              <a:gd name="connsiteX24" fmla="*/ 431007 w 785813"/>
              <a:gd name="connsiteY24" fmla="*/ 226219 h 1016794"/>
              <a:gd name="connsiteX25" fmla="*/ 392907 w 785813"/>
              <a:gd name="connsiteY25" fmla="*/ 292894 h 1016794"/>
              <a:gd name="connsiteX26" fmla="*/ 330994 w 785813"/>
              <a:gd name="connsiteY26" fmla="*/ 383381 h 1016794"/>
              <a:gd name="connsiteX27" fmla="*/ 269082 w 785813"/>
              <a:gd name="connsiteY27" fmla="*/ 447675 h 1016794"/>
              <a:gd name="connsiteX28" fmla="*/ 221457 w 785813"/>
              <a:gd name="connsiteY28" fmla="*/ 483394 h 1016794"/>
              <a:gd name="connsiteX29" fmla="*/ 178594 w 785813"/>
              <a:gd name="connsiteY29" fmla="*/ 502444 h 1016794"/>
              <a:gd name="connsiteX30" fmla="*/ 140494 w 785813"/>
              <a:gd name="connsiteY30" fmla="*/ 514350 h 1016794"/>
              <a:gd name="connsiteX31" fmla="*/ 85725 w 785813"/>
              <a:gd name="connsiteY31" fmla="*/ 531019 h 1016794"/>
              <a:gd name="connsiteX32" fmla="*/ 30957 w 785813"/>
              <a:gd name="connsiteY32" fmla="*/ 557213 h 1016794"/>
              <a:gd name="connsiteX33" fmla="*/ 9525 w 785813"/>
              <a:gd name="connsiteY33" fmla="*/ 576263 h 1016794"/>
              <a:gd name="connsiteX34" fmla="*/ 0 w 785813"/>
              <a:gd name="connsiteY34" fmla="*/ 597694 h 1016794"/>
              <a:gd name="connsiteX35" fmla="*/ 4763 w 785813"/>
              <a:gd name="connsiteY35" fmla="*/ 621506 h 1016794"/>
              <a:gd name="connsiteX36" fmla="*/ 23813 w 785813"/>
              <a:gd name="connsiteY36" fmla="*/ 664369 h 1016794"/>
              <a:gd name="connsiteX37" fmla="*/ 59532 w 785813"/>
              <a:gd name="connsiteY37" fmla="*/ 704850 h 1016794"/>
              <a:gd name="connsiteX38" fmla="*/ 123825 w 785813"/>
              <a:gd name="connsiteY38" fmla="*/ 764381 h 1016794"/>
              <a:gd name="connsiteX39" fmla="*/ 197644 w 785813"/>
              <a:gd name="connsiteY39" fmla="*/ 821531 h 1016794"/>
              <a:gd name="connsiteX40" fmla="*/ 297657 w 785813"/>
              <a:gd name="connsiteY40" fmla="*/ 892969 h 1016794"/>
              <a:gd name="connsiteX41" fmla="*/ 371475 w 785813"/>
              <a:gd name="connsiteY41" fmla="*/ 940594 h 1016794"/>
              <a:gd name="connsiteX42" fmla="*/ 457200 w 785813"/>
              <a:gd name="connsiteY42" fmla="*/ 988219 h 1016794"/>
              <a:gd name="connsiteX43" fmla="*/ 523875 w 785813"/>
              <a:gd name="connsiteY43" fmla="*/ 1016794 h 1016794"/>
              <a:gd name="connsiteX0" fmla="*/ 457200 w 785813"/>
              <a:gd name="connsiteY0" fmla="*/ 988219 h 988219"/>
              <a:gd name="connsiteX1" fmla="*/ 785813 w 785813"/>
              <a:gd name="connsiteY1" fmla="*/ 816769 h 988219"/>
              <a:gd name="connsiteX2" fmla="*/ 659607 w 785813"/>
              <a:gd name="connsiteY2" fmla="*/ 771525 h 988219"/>
              <a:gd name="connsiteX3" fmla="*/ 564357 w 785813"/>
              <a:gd name="connsiteY3" fmla="*/ 723900 h 988219"/>
              <a:gd name="connsiteX4" fmla="*/ 514350 w 785813"/>
              <a:gd name="connsiteY4" fmla="*/ 688181 h 988219"/>
              <a:gd name="connsiteX5" fmla="*/ 485775 w 785813"/>
              <a:gd name="connsiteY5" fmla="*/ 657225 h 988219"/>
              <a:gd name="connsiteX6" fmla="*/ 469107 w 785813"/>
              <a:gd name="connsiteY6" fmla="*/ 621506 h 988219"/>
              <a:gd name="connsiteX7" fmla="*/ 459582 w 785813"/>
              <a:gd name="connsiteY7" fmla="*/ 595313 h 988219"/>
              <a:gd name="connsiteX8" fmla="*/ 452438 w 785813"/>
              <a:gd name="connsiteY8" fmla="*/ 557213 h 988219"/>
              <a:gd name="connsiteX9" fmla="*/ 452438 w 785813"/>
              <a:gd name="connsiteY9" fmla="*/ 507206 h 988219"/>
              <a:gd name="connsiteX10" fmla="*/ 461963 w 785813"/>
              <a:gd name="connsiteY10" fmla="*/ 457200 h 988219"/>
              <a:gd name="connsiteX11" fmla="*/ 509588 w 785813"/>
              <a:gd name="connsiteY11" fmla="*/ 302419 h 988219"/>
              <a:gd name="connsiteX12" fmla="*/ 557213 w 785813"/>
              <a:gd name="connsiteY12" fmla="*/ 176213 h 988219"/>
              <a:gd name="connsiteX13" fmla="*/ 600075 w 785813"/>
              <a:gd name="connsiteY13" fmla="*/ 73819 h 988219"/>
              <a:gd name="connsiteX14" fmla="*/ 616744 w 785813"/>
              <a:gd name="connsiteY14" fmla="*/ 35719 h 988219"/>
              <a:gd name="connsiteX15" fmla="*/ 619125 w 785813"/>
              <a:gd name="connsiteY15" fmla="*/ 21431 h 988219"/>
              <a:gd name="connsiteX16" fmla="*/ 614363 w 785813"/>
              <a:gd name="connsiteY16" fmla="*/ 7144 h 988219"/>
              <a:gd name="connsiteX17" fmla="*/ 609600 w 785813"/>
              <a:gd name="connsiteY17" fmla="*/ 0 h 988219"/>
              <a:gd name="connsiteX18" fmla="*/ 595313 w 785813"/>
              <a:gd name="connsiteY18" fmla="*/ 2381 h 988219"/>
              <a:gd name="connsiteX19" fmla="*/ 571500 w 785813"/>
              <a:gd name="connsiteY19" fmla="*/ 9525 h 988219"/>
              <a:gd name="connsiteX20" fmla="*/ 552450 w 785813"/>
              <a:gd name="connsiteY20" fmla="*/ 21431 h 988219"/>
              <a:gd name="connsiteX21" fmla="*/ 533400 w 785813"/>
              <a:gd name="connsiteY21" fmla="*/ 52388 h 988219"/>
              <a:gd name="connsiteX22" fmla="*/ 497682 w 785813"/>
              <a:gd name="connsiteY22" fmla="*/ 111919 h 988219"/>
              <a:gd name="connsiteX23" fmla="*/ 473869 w 785813"/>
              <a:gd name="connsiteY23" fmla="*/ 152400 h 988219"/>
              <a:gd name="connsiteX24" fmla="*/ 431007 w 785813"/>
              <a:gd name="connsiteY24" fmla="*/ 226219 h 988219"/>
              <a:gd name="connsiteX25" fmla="*/ 392907 w 785813"/>
              <a:gd name="connsiteY25" fmla="*/ 292894 h 988219"/>
              <a:gd name="connsiteX26" fmla="*/ 330994 w 785813"/>
              <a:gd name="connsiteY26" fmla="*/ 383381 h 988219"/>
              <a:gd name="connsiteX27" fmla="*/ 269082 w 785813"/>
              <a:gd name="connsiteY27" fmla="*/ 447675 h 988219"/>
              <a:gd name="connsiteX28" fmla="*/ 221457 w 785813"/>
              <a:gd name="connsiteY28" fmla="*/ 483394 h 988219"/>
              <a:gd name="connsiteX29" fmla="*/ 178594 w 785813"/>
              <a:gd name="connsiteY29" fmla="*/ 502444 h 988219"/>
              <a:gd name="connsiteX30" fmla="*/ 140494 w 785813"/>
              <a:gd name="connsiteY30" fmla="*/ 514350 h 988219"/>
              <a:gd name="connsiteX31" fmla="*/ 85725 w 785813"/>
              <a:gd name="connsiteY31" fmla="*/ 531019 h 988219"/>
              <a:gd name="connsiteX32" fmla="*/ 30957 w 785813"/>
              <a:gd name="connsiteY32" fmla="*/ 557213 h 988219"/>
              <a:gd name="connsiteX33" fmla="*/ 9525 w 785813"/>
              <a:gd name="connsiteY33" fmla="*/ 576263 h 988219"/>
              <a:gd name="connsiteX34" fmla="*/ 0 w 785813"/>
              <a:gd name="connsiteY34" fmla="*/ 597694 h 988219"/>
              <a:gd name="connsiteX35" fmla="*/ 4763 w 785813"/>
              <a:gd name="connsiteY35" fmla="*/ 621506 h 988219"/>
              <a:gd name="connsiteX36" fmla="*/ 23813 w 785813"/>
              <a:gd name="connsiteY36" fmla="*/ 664369 h 988219"/>
              <a:gd name="connsiteX37" fmla="*/ 59532 w 785813"/>
              <a:gd name="connsiteY37" fmla="*/ 704850 h 988219"/>
              <a:gd name="connsiteX38" fmla="*/ 123825 w 785813"/>
              <a:gd name="connsiteY38" fmla="*/ 764381 h 988219"/>
              <a:gd name="connsiteX39" fmla="*/ 197644 w 785813"/>
              <a:gd name="connsiteY39" fmla="*/ 821531 h 988219"/>
              <a:gd name="connsiteX40" fmla="*/ 297657 w 785813"/>
              <a:gd name="connsiteY40" fmla="*/ 892969 h 988219"/>
              <a:gd name="connsiteX41" fmla="*/ 371475 w 785813"/>
              <a:gd name="connsiteY41" fmla="*/ 940594 h 988219"/>
              <a:gd name="connsiteX42" fmla="*/ 457200 w 785813"/>
              <a:gd name="connsiteY42" fmla="*/ 988219 h 988219"/>
              <a:gd name="connsiteX0" fmla="*/ 457200 w 659607"/>
              <a:gd name="connsiteY0" fmla="*/ 988219 h 988219"/>
              <a:gd name="connsiteX1" fmla="*/ 659607 w 659607"/>
              <a:gd name="connsiteY1" fmla="*/ 771525 h 988219"/>
              <a:gd name="connsiteX2" fmla="*/ 564357 w 659607"/>
              <a:gd name="connsiteY2" fmla="*/ 723900 h 988219"/>
              <a:gd name="connsiteX3" fmla="*/ 514350 w 659607"/>
              <a:gd name="connsiteY3" fmla="*/ 688181 h 988219"/>
              <a:gd name="connsiteX4" fmla="*/ 485775 w 659607"/>
              <a:gd name="connsiteY4" fmla="*/ 657225 h 988219"/>
              <a:gd name="connsiteX5" fmla="*/ 469107 w 659607"/>
              <a:gd name="connsiteY5" fmla="*/ 621506 h 988219"/>
              <a:gd name="connsiteX6" fmla="*/ 459582 w 659607"/>
              <a:gd name="connsiteY6" fmla="*/ 595313 h 988219"/>
              <a:gd name="connsiteX7" fmla="*/ 452438 w 659607"/>
              <a:gd name="connsiteY7" fmla="*/ 557213 h 988219"/>
              <a:gd name="connsiteX8" fmla="*/ 452438 w 659607"/>
              <a:gd name="connsiteY8" fmla="*/ 507206 h 988219"/>
              <a:gd name="connsiteX9" fmla="*/ 461963 w 659607"/>
              <a:gd name="connsiteY9" fmla="*/ 457200 h 988219"/>
              <a:gd name="connsiteX10" fmla="*/ 509588 w 659607"/>
              <a:gd name="connsiteY10" fmla="*/ 302419 h 988219"/>
              <a:gd name="connsiteX11" fmla="*/ 557213 w 659607"/>
              <a:gd name="connsiteY11" fmla="*/ 176213 h 988219"/>
              <a:gd name="connsiteX12" fmla="*/ 600075 w 659607"/>
              <a:gd name="connsiteY12" fmla="*/ 73819 h 988219"/>
              <a:gd name="connsiteX13" fmla="*/ 616744 w 659607"/>
              <a:gd name="connsiteY13" fmla="*/ 35719 h 988219"/>
              <a:gd name="connsiteX14" fmla="*/ 619125 w 659607"/>
              <a:gd name="connsiteY14" fmla="*/ 21431 h 988219"/>
              <a:gd name="connsiteX15" fmla="*/ 614363 w 659607"/>
              <a:gd name="connsiteY15" fmla="*/ 7144 h 988219"/>
              <a:gd name="connsiteX16" fmla="*/ 609600 w 659607"/>
              <a:gd name="connsiteY16" fmla="*/ 0 h 988219"/>
              <a:gd name="connsiteX17" fmla="*/ 595313 w 659607"/>
              <a:gd name="connsiteY17" fmla="*/ 2381 h 988219"/>
              <a:gd name="connsiteX18" fmla="*/ 571500 w 659607"/>
              <a:gd name="connsiteY18" fmla="*/ 9525 h 988219"/>
              <a:gd name="connsiteX19" fmla="*/ 552450 w 659607"/>
              <a:gd name="connsiteY19" fmla="*/ 21431 h 988219"/>
              <a:gd name="connsiteX20" fmla="*/ 533400 w 659607"/>
              <a:gd name="connsiteY20" fmla="*/ 52388 h 988219"/>
              <a:gd name="connsiteX21" fmla="*/ 497682 w 659607"/>
              <a:gd name="connsiteY21" fmla="*/ 111919 h 988219"/>
              <a:gd name="connsiteX22" fmla="*/ 473869 w 659607"/>
              <a:gd name="connsiteY22" fmla="*/ 152400 h 988219"/>
              <a:gd name="connsiteX23" fmla="*/ 431007 w 659607"/>
              <a:gd name="connsiteY23" fmla="*/ 226219 h 988219"/>
              <a:gd name="connsiteX24" fmla="*/ 392907 w 659607"/>
              <a:gd name="connsiteY24" fmla="*/ 292894 h 988219"/>
              <a:gd name="connsiteX25" fmla="*/ 330994 w 659607"/>
              <a:gd name="connsiteY25" fmla="*/ 383381 h 988219"/>
              <a:gd name="connsiteX26" fmla="*/ 269082 w 659607"/>
              <a:gd name="connsiteY26" fmla="*/ 447675 h 988219"/>
              <a:gd name="connsiteX27" fmla="*/ 221457 w 659607"/>
              <a:gd name="connsiteY27" fmla="*/ 483394 h 988219"/>
              <a:gd name="connsiteX28" fmla="*/ 178594 w 659607"/>
              <a:gd name="connsiteY28" fmla="*/ 502444 h 988219"/>
              <a:gd name="connsiteX29" fmla="*/ 140494 w 659607"/>
              <a:gd name="connsiteY29" fmla="*/ 514350 h 988219"/>
              <a:gd name="connsiteX30" fmla="*/ 85725 w 659607"/>
              <a:gd name="connsiteY30" fmla="*/ 531019 h 988219"/>
              <a:gd name="connsiteX31" fmla="*/ 30957 w 659607"/>
              <a:gd name="connsiteY31" fmla="*/ 557213 h 988219"/>
              <a:gd name="connsiteX32" fmla="*/ 9525 w 659607"/>
              <a:gd name="connsiteY32" fmla="*/ 576263 h 988219"/>
              <a:gd name="connsiteX33" fmla="*/ 0 w 659607"/>
              <a:gd name="connsiteY33" fmla="*/ 597694 h 988219"/>
              <a:gd name="connsiteX34" fmla="*/ 4763 w 659607"/>
              <a:gd name="connsiteY34" fmla="*/ 621506 h 988219"/>
              <a:gd name="connsiteX35" fmla="*/ 23813 w 659607"/>
              <a:gd name="connsiteY35" fmla="*/ 664369 h 988219"/>
              <a:gd name="connsiteX36" fmla="*/ 59532 w 659607"/>
              <a:gd name="connsiteY36" fmla="*/ 704850 h 988219"/>
              <a:gd name="connsiteX37" fmla="*/ 123825 w 659607"/>
              <a:gd name="connsiteY37" fmla="*/ 764381 h 988219"/>
              <a:gd name="connsiteX38" fmla="*/ 197644 w 659607"/>
              <a:gd name="connsiteY38" fmla="*/ 821531 h 988219"/>
              <a:gd name="connsiteX39" fmla="*/ 297657 w 659607"/>
              <a:gd name="connsiteY39" fmla="*/ 892969 h 988219"/>
              <a:gd name="connsiteX40" fmla="*/ 371475 w 659607"/>
              <a:gd name="connsiteY40" fmla="*/ 940594 h 988219"/>
              <a:gd name="connsiteX41" fmla="*/ 457200 w 659607"/>
              <a:gd name="connsiteY41" fmla="*/ 988219 h 988219"/>
              <a:gd name="connsiteX0" fmla="*/ 457200 w 619125"/>
              <a:gd name="connsiteY0" fmla="*/ 988219 h 988219"/>
              <a:gd name="connsiteX1" fmla="*/ 564357 w 619125"/>
              <a:gd name="connsiteY1" fmla="*/ 723900 h 988219"/>
              <a:gd name="connsiteX2" fmla="*/ 514350 w 619125"/>
              <a:gd name="connsiteY2" fmla="*/ 688181 h 988219"/>
              <a:gd name="connsiteX3" fmla="*/ 485775 w 619125"/>
              <a:gd name="connsiteY3" fmla="*/ 657225 h 988219"/>
              <a:gd name="connsiteX4" fmla="*/ 469107 w 619125"/>
              <a:gd name="connsiteY4" fmla="*/ 621506 h 988219"/>
              <a:gd name="connsiteX5" fmla="*/ 459582 w 619125"/>
              <a:gd name="connsiteY5" fmla="*/ 595313 h 988219"/>
              <a:gd name="connsiteX6" fmla="*/ 452438 w 619125"/>
              <a:gd name="connsiteY6" fmla="*/ 557213 h 988219"/>
              <a:gd name="connsiteX7" fmla="*/ 452438 w 619125"/>
              <a:gd name="connsiteY7" fmla="*/ 507206 h 988219"/>
              <a:gd name="connsiteX8" fmla="*/ 461963 w 619125"/>
              <a:gd name="connsiteY8" fmla="*/ 457200 h 988219"/>
              <a:gd name="connsiteX9" fmla="*/ 509588 w 619125"/>
              <a:gd name="connsiteY9" fmla="*/ 302419 h 988219"/>
              <a:gd name="connsiteX10" fmla="*/ 557213 w 619125"/>
              <a:gd name="connsiteY10" fmla="*/ 176213 h 988219"/>
              <a:gd name="connsiteX11" fmla="*/ 600075 w 619125"/>
              <a:gd name="connsiteY11" fmla="*/ 73819 h 988219"/>
              <a:gd name="connsiteX12" fmla="*/ 616744 w 619125"/>
              <a:gd name="connsiteY12" fmla="*/ 35719 h 988219"/>
              <a:gd name="connsiteX13" fmla="*/ 619125 w 619125"/>
              <a:gd name="connsiteY13" fmla="*/ 21431 h 988219"/>
              <a:gd name="connsiteX14" fmla="*/ 614363 w 619125"/>
              <a:gd name="connsiteY14" fmla="*/ 7144 h 988219"/>
              <a:gd name="connsiteX15" fmla="*/ 609600 w 619125"/>
              <a:gd name="connsiteY15" fmla="*/ 0 h 988219"/>
              <a:gd name="connsiteX16" fmla="*/ 595313 w 619125"/>
              <a:gd name="connsiteY16" fmla="*/ 2381 h 988219"/>
              <a:gd name="connsiteX17" fmla="*/ 571500 w 619125"/>
              <a:gd name="connsiteY17" fmla="*/ 9525 h 988219"/>
              <a:gd name="connsiteX18" fmla="*/ 552450 w 619125"/>
              <a:gd name="connsiteY18" fmla="*/ 21431 h 988219"/>
              <a:gd name="connsiteX19" fmla="*/ 533400 w 619125"/>
              <a:gd name="connsiteY19" fmla="*/ 52388 h 988219"/>
              <a:gd name="connsiteX20" fmla="*/ 497682 w 619125"/>
              <a:gd name="connsiteY20" fmla="*/ 111919 h 988219"/>
              <a:gd name="connsiteX21" fmla="*/ 473869 w 619125"/>
              <a:gd name="connsiteY21" fmla="*/ 152400 h 988219"/>
              <a:gd name="connsiteX22" fmla="*/ 431007 w 619125"/>
              <a:gd name="connsiteY22" fmla="*/ 226219 h 988219"/>
              <a:gd name="connsiteX23" fmla="*/ 392907 w 619125"/>
              <a:gd name="connsiteY23" fmla="*/ 292894 h 988219"/>
              <a:gd name="connsiteX24" fmla="*/ 330994 w 619125"/>
              <a:gd name="connsiteY24" fmla="*/ 383381 h 988219"/>
              <a:gd name="connsiteX25" fmla="*/ 269082 w 619125"/>
              <a:gd name="connsiteY25" fmla="*/ 447675 h 988219"/>
              <a:gd name="connsiteX26" fmla="*/ 221457 w 619125"/>
              <a:gd name="connsiteY26" fmla="*/ 483394 h 988219"/>
              <a:gd name="connsiteX27" fmla="*/ 178594 w 619125"/>
              <a:gd name="connsiteY27" fmla="*/ 502444 h 988219"/>
              <a:gd name="connsiteX28" fmla="*/ 140494 w 619125"/>
              <a:gd name="connsiteY28" fmla="*/ 514350 h 988219"/>
              <a:gd name="connsiteX29" fmla="*/ 85725 w 619125"/>
              <a:gd name="connsiteY29" fmla="*/ 531019 h 988219"/>
              <a:gd name="connsiteX30" fmla="*/ 30957 w 619125"/>
              <a:gd name="connsiteY30" fmla="*/ 557213 h 988219"/>
              <a:gd name="connsiteX31" fmla="*/ 9525 w 619125"/>
              <a:gd name="connsiteY31" fmla="*/ 576263 h 988219"/>
              <a:gd name="connsiteX32" fmla="*/ 0 w 619125"/>
              <a:gd name="connsiteY32" fmla="*/ 597694 h 988219"/>
              <a:gd name="connsiteX33" fmla="*/ 4763 w 619125"/>
              <a:gd name="connsiteY33" fmla="*/ 621506 h 988219"/>
              <a:gd name="connsiteX34" fmla="*/ 23813 w 619125"/>
              <a:gd name="connsiteY34" fmla="*/ 664369 h 988219"/>
              <a:gd name="connsiteX35" fmla="*/ 59532 w 619125"/>
              <a:gd name="connsiteY35" fmla="*/ 704850 h 988219"/>
              <a:gd name="connsiteX36" fmla="*/ 123825 w 619125"/>
              <a:gd name="connsiteY36" fmla="*/ 764381 h 988219"/>
              <a:gd name="connsiteX37" fmla="*/ 197644 w 619125"/>
              <a:gd name="connsiteY37" fmla="*/ 821531 h 988219"/>
              <a:gd name="connsiteX38" fmla="*/ 297657 w 619125"/>
              <a:gd name="connsiteY38" fmla="*/ 892969 h 988219"/>
              <a:gd name="connsiteX39" fmla="*/ 371475 w 619125"/>
              <a:gd name="connsiteY39" fmla="*/ 940594 h 988219"/>
              <a:gd name="connsiteX40" fmla="*/ 457200 w 619125"/>
              <a:gd name="connsiteY40" fmla="*/ 988219 h 988219"/>
              <a:gd name="connsiteX0" fmla="*/ 457200 w 619125"/>
              <a:gd name="connsiteY0" fmla="*/ 988219 h 988219"/>
              <a:gd name="connsiteX1" fmla="*/ 514350 w 619125"/>
              <a:gd name="connsiteY1" fmla="*/ 688181 h 988219"/>
              <a:gd name="connsiteX2" fmla="*/ 485775 w 619125"/>
              <a:gd name="connsiteY2" fmla="*/ 657225 h 988219"/>
              <a:gd name="connsiteX3" fmla="*/ 469107 w 619125"/>
              <a:gd name="connsiteY3" fmla="*/ 621506 h 988219"/>
              <a:gd name="connsiteX4" fmla="*/ 459582 w 619125"/>
              <a:gd name="connsiteY4" fmla="*/ 595313 h 988219"/>
              <a:gd name="connsiteX5" fmla="*/ 452438 w 619125"/>
              <a:gd name="connsiteY5" fmla="*/ 557213 h 988219"/>
              <a:gd name="connsiteX6" fmla="*/ 452438 w 619125"/>
              <a:gd name="connsiteY6" fmla="*/ 507206 h 988219"/>
              <a:gd name="connsiteX7" fmla="*/ 461963 w 619125"/>
              <a:gd name="connsiteY7" fmla="*/ 457200 h 988219"/>
              <a:gd name="connsiteX8" fmla="*/ 509588 w 619125"/>
              <a:gd name="connsiteY8" fmla="*/ 302419 h 988219"/>
              <a:gd name="connsiteX9" fmla="*/ 557213 w 619125"/>
              <a:gd name="connsiteY9" fmla="*/ 176213 h 988219"/>
              <a:gd name="connsiteX10" fmla="*/ 600075 w 619125"/>
              <a:gd name="connsiteY10" fmla="*/ 73819 h 988219"/>
              <a:gd name="connsiteX11" fmla="*/ 616744 w 619125"/>
              <a:gd name="connsiteY11" fmla="*/ 35719 h 988219"/>
              <a:gd name="connsiteX12" fmla="*/ 619125 w 619125"/>
              <a:gd name="connsiteY12" fmla="*/ 21431 h 988219"/>
              <a:gd name="connsiteX13" fmla="*/ 614363 w 619125"/>
              <a:gd name="connsiteY13" fmla="*/ 7144 h 988219"/>
              <a:gd name="connsiteX14" fmla="*/ 609600 w 619125"/>
              <a:gd name="connsiteY14" fmla="*/ 0 h 988219"/>
              <a:gd name="connsiteX15" fmla="*/ 595313 w 619125"/>
              <a:gd name="connsiteY15" fmla="*/ 2381 h 988219"/>
              <a:gd name="connsiteX16" fmla="*/ 571500 w 619125"/>
              <a:gd name="connsiteY16" fmla="*/ 9525 h 988219"/>
              <a:gd name="connsiteX17" fmla="*/ 552450 w 619125"/>
              <a:gd name="connsiteY17" fmla="*/ 21431 h 988219"/>
              <a:gd name="connsiteX18" fmla="*/ 533400 w 619125"/>
              <a:gd name="connsiteY18" fmla="*/ 52388 h 988219"/>
              <a:gd name="connsiteX19" fmla="*/ 497682 w 619125"/>
              <a:gd name="connsiteY19" fmla="*/ 111919 h 988219"/>
              <a:gd name="connsiteX20" fmla="*/ 473869 w 619125"/>
              <a:gd name="connsiteY20" fmla="*/ 152400 h 988219"/>
              <a:gd name="connsiteX21" fmla="*/ 431007 w 619125"/>
              <a:gd name="connsiteY21" fmla="*/ 226219 h 988219"/>
              <a:gd name="connsiteX22" fmla="*/ 392907 w 619125"/>
              <a:gd name="connsiteY22" fmla="*/ 292894 h 988219"/>
              <a:gd name="connsiteX23" fmla="*/ 330994 w 619125"/>
              <a:gd name="connsiteY23" fmla="*/ 383381 h 988219"/>
              <a:gd name="connsiteX24" fmla="*/ 269082 w 619125"/>
              <a:gd name="connsiteY24" fmla="*/ 447675 h 988219"/>
              <a:gd name="connsiteX25" fmla="*/ 221457 w 619125"/>
              <a:gd name="connsiteY25" fmla="*/ 483394 h 988219"/>
              <a:gd name="connsiteX26" fmla="*/ 178594 w 619125"/>
              <a:gd name="connsiteY26" fmla="*/ 502444 h 988219"/>
              <a:gd name="connsiteX27" fmla="*/ 140494 w 619125"/>
              <a:gd name="connsiteY27" fmla="*/ 514350 h 988219"/>
              <a:gd name="connsiteX28" fmla="*/ 85725 w 619125"/>
              <a:gd name="connsiteY28" fmla="*/ 531019 h 988219"/>
              <a:gd name="connsiteX29" fmla="*/ 30957 w 619125"/>
              <a:gd name="connsiteY29" fmla="*/ 557213 h 988219"/>
              <a:gd name="connsiteX30" fmla="*/ 9525 w 619125"/>
              <a:gd name="connsiteY30" fmla="*/ 576263 h 988219"/>
              <a:gd name="connsiteX31" fmla="*/ 0 w 619125"/>
              <a:gd name="connsiteY31" fmla="*/ 597694 h 988219"/>
              <a:gd name="connsiteX32" fmla="*/ 4763 w 619125"/>
              <a:gd name="connsiteY32" fmla="*/ 621506 h 988219"/>
              <a:gd name="connsiteX33" fmla="*/ 23813 w 619125"/>
              <a:gd name="connsiteY33" fmla="*/ 664369 h 988219"/>
              <a:gd name="connsiteX34" fmla="*/ 59532 w 619125"/>
              <a:gd name="connsiteY34" fmla="*/ 704850 h 988219"/>
              <a:gd name="connsiteX35" fmla="*/ 123825 w 619125"/>
              <a:gd name="connsiteY35" fmla="*/ 764381 h 988219"/>
              <a:gd name="connsiteX36" fmla="*/ 197644 w 619125"/>
              <a:gd name="connsiteY36" fmla="*/ 821531 h 988219"/>
              <a:gd name="connsiteX37" fmla="*/ 297657 w 619125"/>
              <a:gd name="connsiteY37" fmla="*/ 892969 h 988219"/>
              <a:gd name="connsiteX38" fmla="*/ 371475 w 619125"/>
              <a:gd name="connsiteY38" fmla="*/ 940594 h 988219"/>
              <a:gd name="connsiteX39" fmla="*/ 457200 w 619125"/>
              <a:gd name="connsiteY39" fmla="*/ 988219 h 988219"/>
              <a:gd name="connsiteX0" fmla="*/ 457200 w 619125"/>
              <a:gd name="connsiteY0" fmla="*/ 988219 h 988219"/>
              <a:gd name="connsiteX1" fmla="*/ 485775 w 619125"/>
              <a:gd name="connsiteY1" fmla="*/ 657225 h 988219"/>
              <a:gd name="connsiteX2" fmla="*/ 469107 w 619125"/>
              <a:gd name="connsiteY2" fmla="*/ 621506 h 988219"/>
              <a:gd name="connsiteX3" fmla="*/ 459582 w 619125"/>
              <a:gd name="connsiteY3" fmla="*/ 595313 h 988219"/>
              <a:gd name="connsiteX4" fmla="*/ 452438 w 619125"/>
              <a:gd name="connsiteY4" fmla="*/ 557213 h 988219"/>
              <a:gd name="connsiteX5" fmla="*/ 452438 w 619125"/>
              <a:gd name="connsiteY5" fmla="*/ 507206 h 988219"/>
              <a:gd name="connsiteX6" fmla="*/ 461963 w 619125"/>
              <a:gd name="connsiteY6" fmla="*/ 457200 h 988219"/>
              <a:gd name="connsiteX7" fmla="*/ 509588 w 619125"/>
              <a:gd name="connsiteY7" fmla="*/ 302419 h 988219"/>
              <a:gd name="connsiteX8" fmla="*/ 557213 w 619125"/>
              <a:gd name="connsiteY8" fmla="*/ 176213 h 988219"/>
              <a:gd name="connsiteX9" fmla="*/ 600075 w 619125"/>
              <a:gd name="connsiteY9" fmla="*/ 73819 h 988219"/>
              <a:gd name="connsiteX10" fmla="*/ 616744 w 619125"/>
              <a:gd name="connsiteY10" fmla="*/ 35719 h 988219"/>
              <a:gd name="connsiteX11" fmla="*/ 619125 w 619125"/>
              <a:gd name="connsiteY11" fmla="*/ 21431 h 988219"/>
              <a:gd name="connsiteX12" fmla="*/ 614363 w 619125"/>
              <a:gd name="connsiteY12" fmla="*/ 7144 h 988219"/>
              <a:gd name="connsiteX13" fmla="*/ 609600 w 619125"/>
              <a:gd name="connsiteY13" fmla="*/ 0 h 988219"/>
              <a:gd name="connsiteX14" fmla="*/ 595313 w 619125"/>
              <a:gd name="connsiteY14" fmla="*/ 2381 h 988219"/>
              <a:gd name="connsiteX15" fmla="*/ 571500 w 619125"/>
              <a:gd name="connsiteY15" fmla="*/ 9525 h 988219"/>
              <a:gd name="connsiteX16" fmla="*/ 552450 w 619125"/>
              <a:gd name="connsiteY16" fmla="*/ 21431 h 988219"/>
              <a:gd name="connsiteX17" fmla="*/ 533400 w 619125"/>
              <a:gd name="connsiteY17" fmla="*/ 52388 h 988219"/>
              <a:gd name="connsiteX18" fmla="*/ 497682 w 619125"/>
              <a:gd name="connsiteY18" fmla="*/ 111919 h 988219"/>
              <a:gd name="connsiteX19" fmla="*/ 473869 w 619125"/>
              <a:gd name="connsiteY19" fmla="*/ 152400 h 988219"/>
              <a:gd name="connsiteX20" fmla="*/ 431007 w 619125"/>
              <a:gd name="connsiteY20" fmla="*/ 226219 h 988219"/>
              <a:gd name="connsiteX21" fmla="*/ 392907 w 619125"/>
              <a:gd name="connsiteY21" fmla="*/ 292894 h 988219"/>
              <a:gd name="connsiteX22" fmla="*/ 330994 w 619125"/>
              <a:gd name="connsiteY22" fmla="*/ 383381 h 988219"/>
              <a:gd name="connsiteX23" fmla="*/ 269082 w 619125"/>
              <a:gd name="connsiteY23" fmla="*/ 447675 h 988219"/>
              <a:gd name="connsiteX24" fmla="*/ 221457 w 619125"/>
              <a:gd name="connsiteY24" fmla="*/ 483394 h 988219"/>
              <a:gd name="connsiteX25" fmla="*/ 178594 w 619125"/>
              <a:gd name="connsiteY25" fmla="*/ 502444 h 988219"/>
              <a:gd name="connsiteX26" fmla="*/ 140494 w 619125"/>
              <a:gd name="connsiteY26" fmla="*/ 514350 h 988219"/>
              <a:gd name="connsiteX27" fmla="*/ 85725 w 619125"/>
              <a:gd name="connsiteY27" fmla="*/ 531019 h 988219"/>
              <a:gd name="connsiteX28" fmla="*/ 30957 w 619125"/>
              <a:gd name="connsiteY28" fmla="*/ 557213 h 988219"/>
              <a:gd name="connsiteX29" fmla="*/ 9525 w 619125"/>
              <a:gd name="connsiteY29" fmla="*/ 576263 h 988219"/>
              <a:gd name="connsiteX30" fmla="*/ 0 w 619125"/>
              <a:gd name="connsiteY30" fmla="*/ 597694 h 988219"/>
              <a:gd name="connsiteX31" fmla="*/ 4763 w 619125"/>
              <a:gd name="connsiteY31" fmla="*/ 621506 h 988219"/>
              <a:gd name="connsiteX32" fmla="*/ 23813 w 619125"/>
              <a:gd name="connsiteY32" fmla="*/ 664369 h 988219"/>
              <a:gd name="connsiteX33" fmla="*/ 59532 w 619125"/>
              <a:gd name="connsiteY33" fmla="*/ 704850 h 988219"/>
              <a:gd name="connsiteX34" fmla="*/ 123825 w 619125"/>
              <a:gd name="connsiteY34" fmla="*/ 764381 h 988219"/>
              <a:gd name="connsiteX35" fmla="*/ 197644 w 619125"/>
              <a:gd name="connsiteY35" fmla="*/ 821531 h 988219"/>
              <a:gd name="connsiteX36" fmla="*/ 297657 w 619125"/>
              <a:gd name="connsiteY36" fmla="*/ 892969 h 988219"/>
              <a:gd name="connsiteX37" fmla="*/ 371475 w 619125"/>
              <a:gd name="connsiteY37" fmla="*/ 940594 h 988219"/>
              <a:gd name="connsiteX38" fmla="*/ 457200 w 619125"/>
              <a:gd name="connsiteY38" fmla="*/ 988219 h 988219"/>
              <a:gd name="connsiteX0" fmla="*/ 371475 w 619125"/>
              <a:gd name="connsiteY0" fmla="*/ 940594 h 940594"/>
              <a:gd name="connsiteX1" fmla="*/ 485775 w 619125"/>
              <a:gd name="connsiteY1" fmla="*/ 657225 h 940594"/>
              <a:gd name="connsiteX2" fmla="*/ 469107 w 619125"/>
              <a:gd name="connsiteY2" fmla="*/ 621506 h 940594"/>
              <a:gd name="connsiteX3" fmla="*/ 459582 w 619125"/>
              <a:gd name="connsiteY3" fmla="*/ 595313 h 940594"/>
              <a:gd name="connsiteX4" fmla="*/ 452438 w 619125"/>
              <a:gd name="connsiteY4" fmla="*/ 557213 h 940594"/>
              <a:gd name="connsiteX5" fmla="*/ 452438 w 619125"/>
              <a:gd name="connsiteY5" fmla="*/ 507206 h 940594"/>
              <a:gd name="connsiteX6" fmla="*/ 461963 w 619125"/>
              <a:gd name="connsiteY6" fmla="*/ 457200 h 940594"/>
              <a:gd name="connsiteX7" fmla="*/ 509588 w 619125"/>
              <a:gd name="connsiteY7" fmla="*/ 302419 h 940594"/>
              <a:gd name="connsiteX8" fmla="*/ 557213 w 619125"/>
              <a:gd name="connsiteY8" fmla="*/ 176213 h 940594"/>
              <a:gd name="connsiteX9" fmla="*/ 600075 w 619125"/>
              <a:gd name="connsiteY9" fmla="*/ 73819 h 940594"/>
              <a:gd name="connsiteX10" fmla="*/ 616744 w 619125"/>
              <a:gd name="connsiteY10" fmla="*/ 35719 h 940594"/>
              <a:gd name="connsiteX11" fmla="*/ 619125 w 619125"/>
              <a:gd name="connsiteY11" fmla="*/ 21431 h 940594"/>
              <a:gd name="connsiteX12" fmla="*/ 614363 w 619125"/>
              <a:gd name="connsiteY12" fmla="*/ 7144 h 940594"/>
              <a:gd name="connsiteX13" fmla="*/ 609600 w 619125"/>
              <a:gd name="connsiteY13" fmla="*/ 0 h 940594"/>
              <a:gd name="connsiteX14" fmla="*/ 595313 w 619125"/>
              <a:gd name="connsiteY14" fmla="*/ 2381 h 940594"/>
              <a:gd name="connsiteX15" fmla="*/ 571500 w 619125"/>
              <a:gd name="connsiteY15" fmla="*/ 9525 h 940594"/>
              <a:gd name="connsiteX16" fmla="*/ 552450 w 619125"/>
              <a:gd name="connsiteY16" fmla="*/ 21431 h 940594"/>
              <a:gd name="connsiteX17" fmla="*/ 533400 w 619125"/>
              <a:gd name="connsiteY17" fmla="*/ 52388 h 940594"/>
              <a:gd name="connsiteX18" fmla="*/ 497682 w 619125"/>
              <a:gd name="connsiteY18" fmla="*/ 111919 h 940594"/>
              <a:gd name="connsiteX19" fmla="*/ 473869 w 619125"/>
              <a:gd name="connsiteY19" fmla="*/ 152400 h 940594"/>
              <a:gd name="connsiteX20" fmla="*/ 431007 w 619125"/>
              <a:gd name="connsiteY20" fmla="*/ 226219 h 940594"/>
              <a:gd name="connsiteX21" fmla="*/ 392907 w 619125"/>
              <a:gd name="connsiteY21" fmla="*/ 292894 h 940594"/>
              <a:gd name="connsiteX22" fmla="*/ 330994 w 619125"/>
              <a:gd name="connsiteY22" fmla="*/ 383381 h 940594"/>
              <a:gd name="connsiteX23" fmla="*/ 269082 w 619125"/>
              <a:gd name="connsiteY23" fmla="*/ 447675 h 940594"/>
              <a:gd name="connsiteX24" fmla="*/ 221457 w 619125"/>
              <a:gd name="connsiteY24" fmla="*/ 483394 h 940594"/>
              <a:gd name="connsiteX25" fmla="*/ 178594 w 619125"/>
              <a:gd name="connsiteY25" fmla="*/ 502444 h 940594"/>
              <a:gd name="connsiteX26" fmla="*/ 140494 w 619125"/>
              <a:gd name="connsiteY26" fmla="*/ 514350 h 940594"/>
              <a:gd name="connsiteX27" fmla="*/ 85725 w 619125"/>
              <a:gd name="connsiteY27" fmla="*/ 531019 h 940594"/>
              <a:gd name="connsiteX28" fmla="*/ 30957 w 619125"/>
              <a:gd name="connsiteY28" fmla="*/ 557213 h 940594"/>
              <a:gd name="connsiteX29" fmla="*/ 9525 w 619125"/>
              <a:gd name="connsiteY29" fmla="*/ 576263 h 940594"/>
              <a:gd name="connsiteX30" fmla="*/ 0 w 619125"/>
              <a:gd name="connsiteY30" fmla="*/ 597694 h 940594"/>
              <a:gd name="connsiteX31" fmla="*/ 4763 w 619125"/>
              <a:gd name="connsiteY31" fmla="*/ 621506 h 940594"/>
              <a:gd name="connsiteX32" fmla="*/ 23813 w 619125"/>
              <a:gd name="connsiteY32" fmla="*/ 664369 h 940594"/>
              <a:gd name="connsiteX33" fmla="*/ 59532 w 619125"/>
              <a:gd name="connsiteY33" fmla="*/ 704850 h 940594"/>
              <a:gd name="connsiteX34" fmla="*/ 123825 w 619125"/>
              <a:gd name="connsiteY34" fmla="*/ 764381 h 940594"/>
              <a:gd name="connsiteX35" fmla="*/ 197644 w 619125"/>
              <a:gd name="connsiteY35" fmla="*/ 821531 h 940594"/>
              <a:gd name="connsiteX36" fmla="*/ 297657 w 619125"/>
              <a:gd name="connsiteY36" fmla="*/ 892969 h 940594"/>
              <a:gd name="connsiteX37" fmla="*/ 371475 w 619125"/>
              <a:gd name="connsiteY37" fmla="*/ 940594 h 940594"/>
              <a:gd name="connsiteX0" fmla="*/ 297657 w 619125"/>
              <a:gd name="connsiteY0" fmla="*/ 892969 h 892969"/>
              <a:gd name="connsiteX1" fmla="*/ 485775 w 619125"/>
              <a:gd name="connsiteY1" fmla="*/ 657225 h 892969"/>
              <a:gd name="connsiteX2" fmla="*/ 469107 w 619125"/>
              <a:gd name="connsiteY2" fmla="*/ 621506 h 892969"/>
              <a:gd name="connsiteX3" fmla="*/ 459582 w 619125"/>
              <a:gd name="connsiteY3" fmla="*/ 595313 h 892969"/>
              <a:gd name="connsiteX4" fmla="*/ 452438 w 619125"/>
              <a:gd name="connsiteY4" fmla="*/ 557213 h 892969"/>
              <a:gd name="connsiteX5" fmla="*/ 452438 w 619125"/>
              <a:gd name="connsiteY5" fmla="*/ 507206 h 892969"/>
              <a:gd name="connsiteX6" fmla="*/ 461963 w 619125"/>
              <a:gd name="connsiteY6" fmla="*/ 457200 h 892969"/>
              <a:gd name="connsiteX7" fmla="*/ 509588 w 619125"/>
              <a:gd name="connsiteY7" fmla="*/ 302419 h 892969"/>
              <a:gd name="connsiteX8" fmla="*/ 557213 w 619125"/>
              <a:gd name="connsiteY8" fmla="*/ 176213 h 892969"/>
              <a:gd name="connsiteX9" fmla="*/ 600075 w 619125"/>
              <a:gd name="connsiteY9" fmla="*/ 73819 h 892969"/>
              <a:gd name="connsiteX10" fmla="*/ 616744 w 619125"/>
              <a:gd name="connsiteY10" fmla="*/ 35719 h 892969"/>
              <a:gd name="connsiteX11" fmla="*/ 619125 w 619125"/>
              <a:gd name="connsiteY11" fmla="*/ 21431 h 892969"/>
              <a:gd name="connsiteX12" fmla="*/ 614363 w 619125"/>
              <a:gd name="connsiteY12" fmla="*/ 7144 h 892969"/>
              <a:gd name="connsiteX13" fmla="*/ 609600 w 619125"/>
              <a:gd name="connsiteY13" fmla="*/ 0 h 892969"/>
              <a:gd name="connsiteX14" fmla="*/ 595313 w 619125"/>
              <a:gd name="connsiteY14" fmla="*/ 2381 h 892969"/>
              <a:gd name="connsiteX15" fmla="*/ 571500 w 619125"/>
              <a:gd name="connsiteY15" fmla="*/ 9525 h 892969"/>
              <a:gd name="connsiteX16" fmla="*/ 552450 w 619125"/>
              <a:gd name="connsiteY16" fmla="*/ 21431 h 892969"/>
              <a:gd name="connsiteX17" fmla="*/ 533400 w 619125"/>
              <a:gd name="connsiteY17" fmla="*/ 52388 h 892969"/>
              <a:gd name="connsiteX18" fmla="*/ 497682 w 619125"/>
              <a:gd name="connsiteY18" fmla="*/ 111919 h 892969"/>
              <a:gd name="connsiteX19" fmla="*/ 473869 w 619125"/>
              <a:gd name="connsiteY19" fmla="*/ 152400 h 892969"/>
              <a:gd name="connsiteX20" fmla="*/ 431007 w 619125"/>
              <a:gd name="connsiteY20" fmla="*/ 226219 h 892969"/>
              <a:gd name="connsiteX21" fmla="*/ 392907 w 619125"/>
              <a:gd name="connsiteY21" fmla="*/ 292894 h 892969"/>
              <a:gd name="connsiteX22" fmla="*/ 330994 w 619125"/>
              <a:gd name="connsiteY22" fmla="*/ 383381 h 892969"/>
              <a:gd name="connsiteX23" fmla="*/ 269082 w 619125"/>
              <a:gd name="connsiteY23" fmla="*/ 447675 h 892969"/>
              <a:gd name="connsiteX24" fmla="*/ 221457 w 619125"/>
              <a:gd name="connsiteY24" fmla="*/ 483394 h 892969"/>
              <a:gd name="connsiteX25" fmla="*/ 178594 w 619125"/>
              <a:gd name="connsiteY25" fmla="*/ 502444 h 892969"/>
              <a:gd name="connsiteX26" fmla="*/ 140494 w 619125"/>
              <a:gd name="connsiteY26" fmla="*/ 514350 h 892969"/>
              <a:gd name="connsiteX27" fmla="*/ 85725 w 619125"/>
              <a:gd name="connsiteY27" fmla="*/ 531019 h 892969"/>
              <a:gd name="connsiteX28" fmla="*/ 30957 w 619125"/>
              <a:gd name="connsiteY28" fmla="*/ 557213 h 892969"/>
              <a:gd name="connsiteX29" fmla="*/ 9525 w 619125"/>
              <a:gd name="connsiteY29" fmla="*/ 576263 h 892969"/>
              <a:gd name="connsiteX30" fmla="*/ 0 w 619125"/>
              <a:gd name="connsiteY30" fmla="*/ 597694 h 892969"/>
              <a:gd name="connsiteX31" fmla="*/ 4763 w 619125"/>
              <a:gd name="connsiteY31" fmla="*/ 621506 h 892969"/>
              <a:gd name="connsiteX32" fmla="*/ 23813 w 619125"/>
              <a:gd name="connsiteY32" fmla="*/ 664369 h 892969"/>
              <a:gd name="connsiteX33" fmla="*/ 59532 w 619125"/>
              <a:gd name="connsiteY33" fmla="*/ 704850 h 892969"/>
              <a:gd name="connsiteX34" fmla="*/ 123825 w 619125"/>
              <a:gd name="connsiteY34" fmla="*/ 764381 h 892969"/>
              <a:gd name="connsiteX35" fmla="*/ 197644 w 619125"/>
              <a:gd name="connsiteY35" fmla="*/ 821531 h 892969"/>
              <a:gd name="connsiteX36" fmla="*/ 297657 w 619125"/>
              <a:gd name="connsiteY36" fmla="*/ 892969 h 892969"/>
              <a:gd name="connsiteX0" fmla="*/ 197644 w 619125"/>
              <a:gd name="connsiteY0" fmla="*/ 821531 h 821531"/>
              <a:gd name="connsiteX1" fmla="*/ 485775 w 619125"/>
              <a:gd name="connsiteY1" fmla="*/ 657225 h 821531"/>
              <a:gd name="connsiteX2" fmla="*/ 469107 w 619125"/>
              <a:gd name="connsiteY2" fmla="*/ 621506 h 821531"/>
              <a:gd name="connsiteX3" fmla="*/ 459582 w 619125"/>
              <a:gd name="connsiteY3" fmla="*/ 595313 h 821531"/>
              <a:gd name="connsiteX4" fmla="*/ 452438 w 619125"/>
              <a:gd name="connsiteY4" fmla="*/ 557213 h 821531"/>
              <a:gd name="connsiteX5" fmla="*/ 452438 w 619125"/>
              <a:gd name="connsiteY5" fmla="*/ 507206 h 821531"/>
              <a:gd name="connsiteX6" fmla="*/ 461963 w 619125"/>
              <a:gd name="connsiteY6" fmla="*/ 457200 h 821531"/>
              <a:gd name="connsiteX7" fmla="*/ 509588 w 619125"/>
              <a:gd name="connsiteY7" fmla="*/ 302419 h 821531"/>
              <a:gd name="connsiteX8" fmla="*/ 557213 w 619125"/>
              <a:gd name="connsiteY8" fmla="*/ 176213 h 821531"/>
              <a:gd name="connsiteX9" fmla="*/ 600075 w 619125"/>
              <a:gd name="connsiteY9" fmla="*/ 73819 h 821531"/>
              <a:gd name="connsiteX10" fmla="*/ 616744 w 619125"/>
              <a:gd name="connsiteY10" fmla="*/ 35719 h 821531"/>
              <a:gd name="connsiteX11" fmla="*/ 619125 w 619125"/>
              <a:gd name="connsiteY11" fmla="*/ 21431 h 821531"/>
              <a:gd name="connsiteX12" fmla="*/ 614363 w 619125"/>
              <a:gd name="connsiteY12" fmla="*/ 7144 h 821531"/>
              <a:gd name="connsiteX13" fmla="*/ 609600 w 619125"/>
              <a:gd name="connsiteY13" fmla="*/ 0 h 821531"/>
              <a:gd name="connsiteX14" fmla="*/ 595313 w 619125"/>
              <a:gd name="connsiteY14" fmla="*/ 2381 h 821531"/>
              <a:gd name="connsiteX15" fmla="*/ 571500 w 619125"/>
              <a:gd name="connsiteY15" fmla="*/ 9525 h 821531"/>
              <a:gd name="connsiteX16" fmla="*/ 552450 w 619125"/>
              <a:gd name="connsiteY16" fmla="*/ 21431 h 821531"/>
              <a:gd name="connsiteX17" fmla="*/ 533400 w 619125"/>
              <a:gd name="connsiteY17" fmla="*/ 52388 h 821531"/>
              <a:gd name="connsiteX18" fmla="*/ 497682 w 619125"/>
              <a:gd name="connsiteY18" fmla="*/ 111919 h 821531"/>
              <a:gd name="connsiteX19" fmla="*/ 473869 w 619125"/>
              <a:gd name="connsiteY19" fmla="*/ 152400 h 821531"/>
              <a:gd name="connsiteX20" fmla="*/ 431007 w 619125"/>
              <a:gd name="connsiteY20" fmla="*/ 226219 h 821531"/>
              <a:gd name="connsiteX21" fmla="*/ 392907 w 619125"/>
              <a:gd name="connsiteY21" fmla="*/ 292894 h 821531"/>
              <a:gd name="connsiteX22" fmla="*/ 330994 w 619125"/>
              <a:gd name="connsiteY22" fmla="*/ 383381 h 821531"/>
              <a:gd name="connsiteX23" fmla="*/ 269082 w 619125"/>
              <a:gd name="connsiteY23" fmla="*/ 447675 h 821531"/>
              <a:gd name="connsiteX24" fmla="*/ 221457 w 619125"/>
              <a:gd name="connsiteY24" fmla="*/ 483394 h 821531"/>
              <a:gd name="connsiteX25" fmla="*/ 178594 w 619125"/>
              <a:gd name="connsiteY25" fmla="*/ 502444 h 821531"/>
              <a:gd name="connsiteX26" fmla="*/ 140494 w 619125"/>
              <a:gd name="connsiteY26" fmla="*/ 514350 h 821531"/>
              <a:gd name="connsiteX27" fmla="*/ 85725 w 619125"/>
              <a:gd name="connsiteY27" fmla="*/ 531019 h 821531"/>
              <a:gd name="connsiteX28" fmla="*/ 30957 w 619125"/>
              <a:gd name="connsiteY28" fmla="*/ 557213 h 821531"/>
              <a:gd name="connsiteX29" fmla="*/ 9525 w 619125"/>
              <a:gd name="connsiteY29" fmla="*/ 576263 h 821531"/>
              <a:gd name="connsiteX30" fmla="*/ 0 w 619125"/>
              <a:gd name="connsiteY30" fmla="*/ 597694 h 821531"/>
              <a:gd name="connsiteX31" fmla="*/ 4763 w 619125"/>
              <a:gd name="connsiteY31" fmla="*/ 621506 h 821531"/>
              <a:gd name="connsiteX32" fmla="*/ 23813 w 619125"/>
              <a:gd name="connsiteY32" fmla="*/ 664369 h 821531"/>
              <a:gd name="connsiteX33" fmla="*/ 59532 w 619125"/>
              <a:gd name="connsiteY33" fmla="*/ 704850 h 821531"/>
              <a:gd name="connsiteX34" fmla="*/ 123825 w 619125"/>
              <a:gd name="connsiteY34" fmla="*/ 764381 h 821531"/>
              <a:gd name="connsiteX35" fmla="*/ 197644 w 619125"/>
              <a:gd name="connsiteY35" fmla="*/ 821531 h 821531"/>
              <a:gd name="connsiteX0" fmla="*/ 123825 w 619125"/>
              <a:gd name="connsiteY0" fmla="*/ 764381 h 764381"/>
              <a:gd name="connsiteX1" fmla="*/ 485775 w 619125"/>
              <a:gd name="connsiteY1" fmla="*/ 657225 h 764381"/>
              <a:gd name="connsiteX2" fmla="*/ 469107 w 619125"/>
              <a:gd name="connsiteY2" fmla="*/ 621506 h 764381"/>
              <a:gd name="connsiteX3" fmla="*/ 459582 w 619125"/>
              <a:gd name="connsiteY3" fmla="*/ 595313 h 764381"/>
              <a:gd name="connsiteX4" fmla="*/ 452438 w 619125"/>
              <a:gd name="connsiteY4" fmla="*/ 557213 h 764381"/>
              <a:gd name="connsiteX5" fmla="*/ 452438 w 619125"/>
              <a:gd name="connsiteY5" fmla="*/ 507206 h 764381"/>
              <a:gd name="connsiteX6" fmla="*/ 461963 w 619125"/>
              <a:gd name="connsiteY6" fmla="*/ 457200 h 764381"/>
              <a:gd name="connsiteX7" fmla="*/ 509588 w 619125"/>
              <a:gd name="connsiteY7" fmla="*/ 302419 h 764381"/>
              <a:gd name="connsiteX8" fmla="*/ 557213 w 619125"/>
              <a:gd name="connsiteY8" fmla="*/ 176213 h 764381"/>
              <a:gd name="connsiteX9" fmla="*/ 600075 w 619125"/>
              <a:gd name="connsiteY9" fmla="*/ 73819 h 764381"/>
              <a:gd name="connsiteX10" fmla="*/ 616744 w 619125"/>
              <a:gd name="connsiteY10" fmla="*/ 35719 h 764381"/>
              <a:gd name="connsiteX11" fmla="*/ 619125 w 619125"/>
              <a:gd name="connsiteY11" fmla="*/ 21431 h 764381"/>
              <a:gd name="connsiteX12" fmla="*/ 614363 w 619125"/>
              <a:gd name="connsiteY12" fmla="*/ 7144 h 764381"/>
              <a:gd name="connsiteX13" fmla="*/ 609600 w 619125"/>
              <a:gd name="connsiteY13" fmla="*/ 0 h 764381"/>
              <a:gd name="connsiteX14" fmla="*/ 595313 w 619125"/>
              <a:gd name="connsiteY14" fmla="*/ 2381 h 764381"/>
              <a:gd name="connsiteX15" fmla="*/ 571500 w 619125"/>
              <a:gd name="connsiteY15" fmla="*/ 9525 h 764381"/>
              <a:gd name="connsiteX16" fmla="*/ 552450 w 619125"/>
              <a:gd name="connsiteY16" fmla="*/ 21431 h 764381"/>
              <a:gd name="connsiteX17" fmla="*/ 533400 w 619125"/>
              <a:gd name="connsiteY17" fmla="*/ 52388 h 764381"/>
              <a:gd name="connsiteX18" fmla="*/ 497682 w 619125"/>
              <a:gd name="connsiteY18" fmla="*/ 111919 h 764381"/>
              <a:gd name="connsiteX19" fmla="*/ 473869 w 619125"/>
              <a:gd name="connsiteY19" fmla="*/ 152400 h 764381"/>
              <a:gd name="connsiteX20" fmla="*/ 431007 w 619125"/>
              <a:gd name="connsiteY20" fmla="*/ 226219 h 764381"/>
              <a:gd name="connsiteX21" fmla="*/ 392907 w 619125"/>
              <a:gd name="connsiteY21" fmla="*/ 292894 h 764381"/>
              <a:gd name="connsiteX22" fmla="*/ 330994 w 619125"/>
              <a:gd name="connsiteY22" fmla="*/ 383381 h 764381"/>
              <a:gd name="connsiteX23" fmla="*/ 269082 w 619125"/>
              <a:gd name="connsiteY23" fmla="*/ 447675 h 764381"/>
              <a:gd name="connsiteX24" fmla="*/ 221457 w 619125"/>
              <a:gd name="connsiteY24" fmla="*/ 483394 h 764381"/>
              <a:gd name="connsiteX25" fmla="*/ 178594 w 619125"/>
              <a:gd name="connsiteY25" fmla="*/ 502444 h 764381"/>
              <a:gd name="connsiteX26" fmla="*/ 140494 w 619125"/>
              <a:gd name="connsiteY26" fmla="*/ 514350 h 764381"/>
              <a:gd name="connsiteX27" fmla="*/ 85725 w 619125"/>
              <a:gd name="connsiteY27" fmla="*/ 531019 h 764381"/>
              <a:gd name="connsiteX28" fmla="*/ 30957 w 619125"/>
              <a:gd name="connsiteY28" fmla="*/ 557213 h 764381"/>
              <a:gd name="connsiteX29" fmla="*/ 9525 w 619125"/>
              <a:gd name="connsiteY29" fmla="*/ 576263 h 764381"/>
              <a:gd name="connsiteX30" fmla="*/ 0 w 619125"/>
              <a:gd name="connsiteY30" fmla="*/ 597694 h 764381"/>
              <a:gd name="connsiteX31" fmla="*/ 4763 w 619125"/>
              <a:gd name="connsiteY31" fmla="*/ 621506 h 764381"/>
              <a:gd name="connsiteX32" fmla="*/ 23813 w 619125"/>
              <a:gd name="connsiteY32" fmla="*/ 664369 h 764381"/>
              <a:gd name="connsiteX33" fmla="*/ 59532 w 619125"/>
              <a:gd name="connsiteY33" fmla="*/ 704850 h 764381"/>
              <a:gd name="connsiteX34" fmla="*/ 123825 w 619125"/>
              <a:gd name="connsiteY34" fmla="*/ 764381 h 764381"/>
              <a:gd name="connsiteX0" fmla="*/ 59532 w 619125"/>
              <a:gd name="connsiteY0" fmla="*/ 704850 h 704850"/>
              <a:gd name="connsiteX1" fmla="*/ 485775 w 619125"/>
              <a:gd name="connsiteY1" fmla="*/ 657225 h 704850"/>
              <a:gd name="connsiteX2" fmla="*/ 469107 w 619125"/>
              <a:gd name="connsiteY2" fmla="*/ 621506 h 704850"/>
              <a:gd name="connsiteX3" fmla="*/ 459582 w 619125"/>
              <a:gd name="connsiteY3" fmla="*/ 595313 h 704850"/>
              <a:gd name="connsiteX4" fmla="*/ 452438 w 619125"/>
              <a:gd name="connsiteY4" fmla="*/ 557213 h 704850"/>
              <a:gd name="connsiteX5" fmla="*/ 452438 w 619125"/>
              <a:gd name="connsiteY5" fmla="*/ 507206 h 704850"/>
              <a:gd name="connsiteX6" fmla="*/ 461963 w 619125"/>
              <a:gd name="connsiteY6" fmla="*/ 457200 h 704850"/>
              <a:gd name="connsiteX7" fmla="*/ 509588 w 619125"/>
              <a:gd name="connsiteY7" fmla="*/ 302419 h 704850"/>
              <a:gd name="connsiteX8" fmla="*/ 557213 w 619125"/>
              <a:gd name="connsiteY8" fmla="*/ 176213 h 704850"/>
              <a:gd name="connsiteX9" fmla="*/ 600075 w 619125"/>
              <a:gd name="connsiteY9" fmla="*/ 73819 h 704850"/>
              <a:gd name="connsiteX10" fmla="*/ 616744 w 619125"/>
              <a:gd name="connsiteY10" fmla="*/ 35719 h 704850"/>
              <a:gd name="connsiteX11" fmla="*/ 619125 w 619125"/>
              <a:gd name="connsiteY11" fmla="*/ 21431 h 704850"/>
              <a:gd name="connsiteX12" fmla="*/ 614363 w 619125"/>
              <a:gd name="connsiteY12" fmla="*/ 7144 h 704850"/>
              <a:gd name="connsiteX13" fmla="*/ 609600 w 619125"/>
              <a:gd name="connsiteY13" fmla="*/ 0 h 704850"/>
              <a:gd name="connsiteX14" fmla="*/ 595313 w 619125"/>
              <a:gd name="connsiteY14" fmla="*/ 2381 h 704850"/>
              <a:gd name="connsiteX15" fmla="*/ 571500 w 619125"/>
              <a:gd name="connsiteY15" fmla="*/ 9525 h 704850"/>
              <a:gd name="connsiteX16" fmla="*/ 552450 w 619125"/>
              <a:gd name="connsiteY16" fmla="*/ 21431 h 704850"/>
              <a:gd name="connsiteX17" fmla="*/ 533400 w 619125"/>
              <a:gd name="connsiteY17" fmla="*/ 52388 h 704850"/>
              <a:gd name="connsiteX18" fmla="*/ 497682 w 619125"/>
              <a:gd name="connsiteY18" fmla="*/ 111919 h 704850"/>
              <a:gd name="connsiteX19" fmla="*/ 473869 w 619125"/>
              <a:gd name="connsiteY19" fmla="*/ 152400 h 704850"/>
              <a:gd name="connsiteX20" fmla="*/ 431007 w 619125"/>
              <a:gd name="connsiteY20" fmla="*/ 226219 h 704850"/>
              <a:gd name="connsiteX21" fmla="*/ 392907 w 619125"/>
              <a:gd name="connsiteY21" fmla="*/ 292894 h 704850"/>
              <a:gd name="connsiteX22" fmla="*/ 330994 w 619125"/>
              <a:gd name="connsiteY22" fmla="*/ 383381 h 704850"/>
              <a:gd name="connsiteX23" fmla="*/ 269082 w 619125"/>
              <a:gd name="connsiteY23" fmla="*/ 447675 h 704850"/>
              <a:gd name="connsiteX24" fmla="*/ 221457 w 619125"/>
              <a:gd name="connsiteY24" fmla="*/ 483394 h 704850"/>
              <a:gd name="connsiteX25" fmla="*/ 178594 w 619125"/>
              <a:gd name="connsiteY25" fmla="*/ 502444 h 704850"/>
              <a:gd name="connsiteX26" fmla="*/ 140494 w 619125"/>
              <a:gd name="connsiteY26" fmla="*/ 514350 h 704850"/>
              <a:gd name="connsiteX27" fmla="*/ 85725 w 619125"/>
              <a:gd name="connsiteY27" fmla="*/ 531019 h 704850"/>
              <a:gd name="connsiteX28" fmla="*/ 30957 w 619125"/>
              <a:gd name="connsiteY28" fmla="*/ 557213 h 704850"/>
              <a:gd name="connsiteX29" fmla="*/ 9525 w 619125"/>
              <a:gd name="connsiteY29" fmla="*/ 576263 h 704850"/>
              <a:gd name="connsiteX30" fmla="*/ 0 w 619125"/>
              <a:gd name="connsiteY30" fmla="*/ 597694 h 704850"/>
              <a:gd name="connsiteX31" fmla="*/ 4763 w 619125"/>
              <a:gd name="connsiteY31" fmla="*/ 621506 h 704850"/>
              <a:gd name="connsiteX32" fmla="*/ 23813 w 619125"/>
              <a:gd name="connsiteY32" fmla="*/ 664369 h 704850"/>
              <a:gd name="connsiteX33" fmla="*/ 59532 w 619125"/>
              <a:gd name="connsiteY33" fmla="*/ 704850 h 704850"/>
              <a:gd name="connsiteX0" fmla="*/ 23813 w 619125"/>
              <a:gd name="connsiteY0" fmla="*/ 664369 h 664369"/>
              <a:gd name="connsiteX1" fmla="*/ 485775 w 619125"/>
              <a:gd name="connsiteY1" fmla="*/ 657225 h 664369"/>
              <a:gd name="connsiteX2" fmla="*/ 469107 w 619125"/>
              <a:gd name="connsiteY2" fmla="*/ 621506 h 664369"/>
              <a:gd name="connsiteX3" fmla="*/ 459582 w 619125"/>
              <a:gd name="connsiteY3" fmla="*/ 595313 h 664369"/>
              <a:gd name="connsiteX4" fmla="*/ 452438 w 619125"/>
              <a:gd name="connsiteY4" fmla="*/ 557213 h 664369"/>
              <a:gd name="connsiteX5" fmla="*/ 452438 w 619125"/>
              <a:gd name="connsiteY5" fmla="*/ 507206 h 664369"/>
              <a:gd name="connsiteX6" fmla="*/ 461963 w 619125"/>
              <a:gd name="connsiteY6" fmla="*/ 457200 h 664369"/>
              <a:gd name="connsiteX7" fmla="*/ 509588 w 619125"/>
              <a:gd name="connsiteY7" fmla="*/ 302419 h 664369"/>
              <a:gd name="connsiteX8" fmla="*/ 557213 w 619125"/>
              <a:gd name="connsiteY8" fmla="*/ 176213 h 664369"/>
              <a:gd name="connsiteX9" fmla="*/ 600075 w 619125"/>
              <a:gd name="connsiteY9" fmla="*/ 73819 h 664369"/>
              <a:gd name="connsiteX10" fmla="*/ 616744 w 619125"/>
              <a:gd name="connsiteY10" fmla="*/ 35719 h 664369"/>
              <a:gd name="connsiteX11" fmla="*/ 619125 w 619125"/>
              <a:gd name="connsiteY11" fmla="*/ 21431 h 664369"/>
              <a:gd name="connsiteX12" fmla="*/ 614363 w 619125"/>
              <a:gd name="connsiteY12" fmla="*/ 7144 h 664369"/>
              <a:gd name="connsiteX13" fmla="*/ 609600 w 619125"/>
              <a:gd name="connsiteY13" fmla="*/ 0 h 664369"/>
              <a:gd name="connsiteX14" fmla="*/ 595313 w 619125"/>
              <a:gd name="connsiteY14" fmla="*/ 2381 h 664369"/>
              <a:gd name="connsiteX15" fmla="*/ 571500 w 619125"/>
              <a:gd name="connsiteY15" fmla="*/ 9525 h 664369"/>
              <a:gd name="connsiteX16" fmla="*/ 552450 w 619125"/>
              <a:gd name="connsiteY16" fmla="*/ 21431 h 664369"/>
              <a:gd name="connsiteX17" fmla="*/ 533400 w 619125"/>
              <a:gd name="connsiteY17" fmla="*/ 52388 h 664369"/>
              <a:gd name="connsiteX18" fmla="*/ 497682 w 619125"/>
              <a:gd name="connsiteY18" fmla="*/ 111919 h 664369"/>
              <a:gd name="connsiteX19" fmla="*/ 473869 w 619125"/>
              <a:gd name="connsiteY19" fmla="*/ 152400 h 664369"/>
              <a:gd name="connsiteX20" fmla="*/ 431007 w 619125"/>
              <a:gd name="connsiteY20" fmla="*/ 226219 h 664369"/>
              <a:gd name="connsiteX21" fmla="*/ 392907 w 619125"/>
              <a:gd name="connsiteY21" fmla="*/ 292894 h 664369"/>
              <a:gd name="connsiteX22" fmla="*/ 330994 w 619125"/>
              <a:gd name="connsiteY22" fmla="*/ 383381 h 664369"/>
              <a:gd name="connsiteX23" fmla="*/ 269082 w 619125"/>
              <a:gd name="connsiteY23" fmla="*/ 447675 h 664369"/>
              <a:gd name="connsiteX24" fmla="*/ 221457 w 619125"/>
              <a:gd name="connsiteY24" fmla="*/ 483394 h 664369"/>
              <a:gd name="connsiteX25" fmla="*/ 178594 w 619125"/>
              <a:gd name="connsiteY25" fmla="*/ 502444 h 664369"/>
              <a:gd name="connsiteX26" fmla="*/ 140494 w 619125"/>
              <a:gd name="connsiteY26" fmla="*/ 514350 h 664369"/>
              <a:gd name="connsiteX27" fmla="*/ 85725 w 619125"/>
              <a:gd name="connsiteY27" fmla="*/ 531019 h 664369"/>
              <a:gd name="connsiteX28" fmla="*/ 30957 w 619125"/>
              <a:gd name="connsiteY28" fmla="*/ 557213 h 664369"/>
              <a:gd name="connsiteX29" fmla="*/ 9525 w 619125"/>
              <a:gd name="connsiteY29" fmla="*/ 576263 h 664369"/>
              <a:gd name="connsiteX30" fmla="*/ 0 w 619125"/>
              <a:gd name="connsiteY30" fmla="*/ 597694 h 664369"/>
              <a:gd name="connsiteX31" fmla="*/ 4763 w 619125"/>
              <a:gd name="connsiteY31" fmla="*/ 621506 h 664369"/>
              <a:gd name="connsiteX32" fmla="*/ 23813 w 619125"/>
              <a:gd name="connsiteY32" fmla="*/ 664369 h 664369"/>
              <a:gd name="connsiteX0" fmla="*/ 4763 w 619125"/>
              <a:gd name="connsiteY0" fmla="*/ 621506 h 657225"/>
              <a:gd name="connsiteX1" fmla="*/ 485775 w 619125"/>
              <a:gd name="connsiteY1" fmla="*/ 657225 h 657225"/>
              <a:gd name="connsiteX2" fmla="*/ 469107 w 619125"/>
              <a:gd name="connsiteY2" fmla="*/ 621506 h 657225"/>
              <a:gd name="connsiteX3" fmla="*/ 459582 w 619125"/>
              <a:gd name="connsiteY3" fmla="*/ 595313 h 657225"/>
              <a:gd name="connsiteX4" fmla="*/ 452438 w 619125"/>
              <a:gd name="connsiteY4" fmla="*/ 557213 h 657225"/>
              <a:gd name="connsiteX5" fmla="*/ 452438 w 619125"/>
              <a:gd name="connsiteY5" fmla="*/ 507206 h 657225"/>
              <a:gd name="connsiteX6" fmla="*/ 461963 w 619125"/>
              <a:gd name="connsiteY6" fmla="*/ 457200 h 657225"/>
              <a:gd name="connsiteX7" fmla="*/ 509588 w 619125"/>
              <a:gd name="connsiteY7" fmla="*/ 302419 h 657225"/>
              <a:gd name="connsiteX8" fmla="*/ 557213 w 619125"/>
              <a:gd name="connsiteY8" fmla="*/ 176213 h 657225"/>
              <a:gd name="connsiteX9" fmla="*/ 600075 w 619125"/>
              <a:gd name="connsiteY9" fmla="*/ 73819 h 657225"/>
              <a:gd name="connsiteX10" fmla="*/ 616744 w 619125"/>
              <a:gd name="connsiteY10" fmla="*/ 35719 h 657225"/>
              <a:gd name="connsiteX11" fmla="*/ 619125 w 619125"/>
              <a:gd name="connsiteY11" fmla="*/ 21431 h 657225"/>
              <a:gd name="connsiteX12" fmla="*/ 614363 w 619125"/>
              <a:gd name="connsiteY12" fmla="*/ 7144 h 657225"/>
              <a:gd name="connsiteX13" fmla="*/ 609600 w 619125"/>
              <a:gd name="connsiteY13" fmla="*/ 0 h 657225"/>
              <a:gd name="connsiteX14" fmla="*/ 595313 w 619125"/>
              <a:gd name="connsiteY14" fmla="*/ 2381 h 657225"/>
              <a:gd name="connsiteX15" fmla="*/ 571500 w 619125"/>
              <a:gd name="connsiteY15" fmla="*/ 9525 h 657225"/>
              <a:gd name="connsiteX16" fmla="*/ 552450 w 619125"/>
              <a:gd name="connsiteY16" fmla="*/ 21431 h 657225"/>
              <a:gd name="connsiteX17" fmla="*/ 533400 w 619125"/>
              <a:gd name="connsiteY17" fmla="*/ 52388 h 657225"/>
              <a:gd name="connsiteX18" fmla="*/ 497682 w 619125"/>
              <a:gd name="connsiteY18" fmla="*/ 111919 h 657225"/>
              <a:gd name="connsiteX19" fmla="*/ 473869 w 619125"/>
              <a:gd name="connsiteY19" fmla="*/ 152400 h 657225"/>
              <a:gd name="connsiteX20" fmla="*/ 431007 w 619125"/>
              <a:gd name="connsiteY20" fmla="*/ 226219 h 657225"/>
              <a:gd name="connsiteX21" fmla="*/ 392907 w 619125"/>
              <a:gd name="connsiteY21" fmla="*/ 292894 h 657225"/>
              <a:gd name="connsiteX22" fmla="*/ 330994 w 619125"/>
              <a:gd name="connsiteY22" fmla="*/ 383381 h 657225"/>
              <a:gd name="connsiteX23" fmla="*/ 269082 w 619125"/>
              <a:gd name="connsiteY23" fmla="*/ 447675 h 657225"/>
              <a:gd name="connsiteX24" fmla="*/ 221457 w 619125"/>
              <a:gd name="connsiteY24" fmla="*/ 483394 h 657225"/>
              <a:gd name="connsiteX25" fmla="*/ 178594 w 619125"/>
              <a:gd name="connsiteY25" fmla="*/ 502444 h 657225"/>
              <a:gd name="connsiteX26" fmla="*/ 140494 w 619125"/>
              <a:gd name="connsiteY26" fmla="*/ 514350 h 657225"/>
              <a:gd name="connsiteX27" fmla="*/ 85725 w 619125"/>
              <a:gd name="connsiteY27" fmla="*/ 531019 h 657225"/>
              <a:gd name="connsiteX28" fmla="*/ 30957 w 619125"/>
              <a:gd name="connsiteY28" fmla="*/ 557213 h 657225"/>
              <a:gd name="connsiteX29" fmla="*/ 9525 w 619125"/>
              <a:gd name="connsiteY29" fmla="*/ 576263 h 657225"/>
              <a:gd name="connsiteX30" fmla="*/ 0 w 619125"/>
              <a:gd name="connsiteY30" fmla="*/ 597694 h 657225"/>
              <a:gd name="connsiteX31" fmla="*/ 4763 w 619125"/>
              <a:gd name="connsiteY31" fmla="*/ 621506 h 657225"/>
              <a:gd name="connsiteX0" fmla="*/ 0 w 619125"/>
              <a:gd name="connsiteY0" fmla="*/ 597694 h 657225"/>
              <a:gd name="connsiteX1" fmla="*/ 485775 w 619125"/>
              <a:gd name="connsiteY1" fmla="*/ 657225 h 657225"/>
              <a:gd name="connsiteX2" fmla="*/ 469107 w 619125"/>
              <a:gd name="connsiteY2" fmla="*/ 621506 h 657225"/>
              <a:gd name="connsiteX3" fmla="*/ 459582 w 619125"/>
              <a:gd name="connsiteY3" fmla="*/ 595313 h 657225"/>
              <a:gd name="connsiteX4" fmla="*/ 452438 w 619125"/>
              <a:gd name="connsiteY4" fmla="*/ 557213 h 657225"/>
              <a:gd name="connsiteX5" fmla="*/ 452438 w 619125"/>
              <a:gd name="connsiteY5" fmla="*/ 507206 h 657225"/>
              <a:gd name="connsiteX6" fmla="*/ 461963 w 619125"/>
              <a:gd name="connsiteY6" fmla="*/ 457200 h 657225"/>
              <a:gd name="connsiteX7" fmla="*/ 509588 w 619125"/>
              <a:gd name="connsiteY7" fmla="*/ 302419 h 657225"/>
              <a:gd name="connsiteX8" fmla="*/ 557213 w 619125"/>
              <a:gd name="connsiteY8" fmla="*/ 176213 h 657225"/>
              <a:gd name="connsiteX9" fmla="*/ 600075 w 619125"/>
              <a:gd name="connsiteY9" fmla="*/ 73819 h 657225"/>
              <a:gd name="connsiteX10" fmla="*/ 616744 w 619125"/>
              <a:gd name="connsiteY10" fmla="*/ 35719 h 657225"/>
              <a:gd name="connsiteX11" fmla="*/ 619125 w 619125"/>
              <a:gd name="connsiteY11" fmla="*/ 21431 h 657225"/>
              <a:gd name="connsiteX12" fmla="*/ 614363 w 619125"/>
              <a:gd name="connsiteY12" fmla="*/ 7144 h 657225"/>
              <a:gd name="connsiteX13" fmla="*/ 609600 w 619125"/>
              <a:gd name="connsiteY13" fmla="*/ 0 h 657225"/>
              <a:gd name="connsiteX14" fmla="*/ 595313 w 619125"/>
              <a:gd name="connsiteY14" fmla="*/ 2381 h 657225"/>
              <a:gd name="connsiteX15" fmla="*/ 571500 w 619125"/>
              <a:gd name="connsiteY15" fmla="*/ 9525 h 657225"/>
              <a:gd name="connsiteX16" fmla="*/ 552450 w 619125"/>
              <a:gd name="connsiteY16" fmla="*/ 21431 h 657225"/>
              <a:gd name="connsiteX17" fmla="*/ 533400 w 619125"/>
              <a:gd name="connsiteY17" fmla="*/ 52388 h 657225"/>
              <a:gd name="connsiteX18" fmla="*/ 497682 w 619125"/>
              <a:gd name="connsiteY18" fmla="*/ 111919 h 657225"/>
              <a:gd name="connsiteX19" fmla="*/ 473869 w 619125"/>
              <a:gd name="connsiteY19" fmla="*/ 152400 h 657225"/>
              <a:gd name="connsiteX20" fmla="*/ 431007 w 619125"/>
              <a:gd name="connsiteY20" fmla="*/ 226219 h 657225"/>
              <a:gd name="connsiteX21" fmla="*/ 392907 w 619125"/>
              <a:gd name="connsiteY21" fmla="*/ 292894 h 657225"/>
              <a:gd name="connsiteX22" fmla="*/ 330994 w 619125"/>
              <a:gd name="connsiteY22" fmla="*/ 383381 h 657225"/>
              <a:gd name="connsiteX23" fmla="*/ 269082 w 619125"/>
              <a:gd name="connsiteY23" fmla="*/ 447675 h 657225"/>
              <a:gd name="connsiteX24" fmla="*/ 221457 w 619125"/>
              <a:gd name="connsiteY24" fmla="*/ 483394 h 657225"/>
              <a:gd name="connsiteX25" fmla="*/ 178594 w 619125"/>
              <a:gd name="connsiteY25" fmla="*/ 502444 h 657225"/>
              <a:gd name="connsiteX26" fmla="*/ 140494 w 619125"/>
              <a:gd name="connsiteY26" fmla="*/ 514350 h 657225"/>
              <a:gd name="connsiteX27" fmla="*/ 85725 w 619125"/>
              <a:gd name="connsiteY27" fmla="*/ 531019 h 657225"/>
              <a:gd name="connsiteX28" fmla="*/ 30957 w 619125"/>
              <a:gd name="connsiteY28" fmla="*/ 557213 h 657225"/>
              <a:gd name="connsiteX29" fmla="*/ 9525 w 619125"/>
              <a:gd name="connsiteY29" fmla="*/ 576263 h 657225"/>
              <a:gd name="connsiteX30" fmla="*/ 0 w 619125"/>
              <a:gd name="connsiteY30" fmla="*/ 597694 h 657225"/>
              <a:gd name="connsiteX0" fmla="*/ 0 w 609600"/>
              <a:gd name="connsiteY0" fmla="*/ 576263 h 657225"/>
              <a:gd name="connsiteX1" fmla="*/ 476250 w 609600"/>
              <a:gd name="connsiteY1" fmla="*/ 657225 h 657225"/>
              <a:gd name="connsiteX2" fmla="*/ 459582 w 609600"/>
              <a:gd name="connsiteY2" fmla="*/ 621506 h 657225"/>
              <a:gd name="connsiteX3" fmla="*/ 450057 w 609600"/>
              <a:gd name="connsiteY3" fmla="*/ 595313 h 657225"/>
              <a:gd name="connsiteX4" fmla="*/ 442913 w 609600"/>
              <a:gd name="connsiteY4" fmla="*/ 557213 h 657225"/>
              <a:gd name="connsiteX5" fmla="*/ 442913 w 609600"/>
              <a:gd name="connsiteY5" fmla="*/ 507206 h 657225"/>
              <a:gd name="connsiteX6" fmla="*/ 452438 w 609600"/>
              <a:gd name="connsiteY6" fmla="*/ 457200 h 657225"/>
              <a:gd name="connsiteX7" fmla="*/ 500063 w 609600"/>
              <a:gd name="connsiteY7" fmla="*/ 302419 h 657225"/>
              <a:gd name="connsiteX8" fmla="*/ 547688 w 609600"/>
              <a:gd name="connsiteY8" fmla="*/ 176213 h 657225"/>
              <a:gd name="connsiteX9" fmla="*/ 590550 w 609600"/>
              <a:gd name="connsiteY9" fmla="*/ 73819 h 657225"/>
              <a:gd name="connsiteX10" fmla="*/ 607219 w 609600"/>
              <a:gd name="connsiteY10" fmla="*/ 35719 h 657225"/>
              <a:gd name="connsiteX11" fmla="*/ 609600 w 609600"/>
              <a:gd name="connsiteY11" fmla="*/ 21431 h 657225"/>
              <a:gd name="connsiteX12" fmla="*/ 604838 w 609600"/>
              <a:gd name="connsiteY12" fmla="*/ 7144 h 657225"/>
              <a:gd name="connsiteX13" fmla="*/ 600075 w 609600"/>
              <a:gd name="connsiteY13" fmla="*/ 0 h 657225"/>
              <a:gd name="connsiteX14" fmla="*/ 585788 w 609600"/>
              <a:gd name="connsiteY14" fmla="*/ 2381 h 657225"/>
              <a:gd name="connsiteX15" fmla="*/ 561975 w 609600"/>
              <a:gd name="connsiteY15" fmla="*/ 9525 h 657225"/>
              <a:gd name="connsiteX16" fmla="*/ 542925 w 609600"/>
              <a:gd name="connsiteY16" fmla="*/ 21431 h 657225"/>
              <a:gd name="connsiteX17" fmla="*/ 523875 w 609600"/>
              <a:gd name="connsiteY17" fmla="*/ 52388 h 657225"/>
              <a:gd name="connsiteX18" fmla="*/ 488157 w 609600"/>
              <a:gd name="connsiteY18" fmla="*/ 111919 h 657225"/>
              <a:gd name="connsiteX19" fmla="*/ 464344 w 609600"/>
              <a:gd name="connsiteY19" fmla="*/ 152400 h 657225"/>
              <a:gd name="connsiteX20" fmla="*/ 421482 w 609600"/>
              <a:gd name="connsiteY20" fmla="*/ 226219 h 657225"/>
              <a:gd name="connsiteX21" fmla="*/ 383382 w 609600"/>
              <a:gd name="connsiteY21" fmla="*/ 292894 h 657225"/>
              <a:gd name="connsiteX22" fmla="*/ 321469 w 609600"/>
              <a:gd name="connsiteY22" fmla="*/ 383381 h 657225"/>
              <a:gd name="connsiteX23" fmla="*/ 259557 w 609600"/>
              <a:gd name="connsiteY23" fmla="*/ 447675 h 657225"/>
              <a:gd name="connsiteX24" fmla="*/ 211932 w 609600"/>
              <a:gd name="connsiteY24" fmla="*/ 483394 h 657225"/>
              <a:gd name="connsiteX25" fmla="*/ 169069 w 609600"/>
              <a:gd name="connsiteY25" fmla="*/ 502444 h 657225"/>
              <a:gd name="connsiteX26" fmla="*/ 130969 w 609600"/>
              <a:gd name="connsiteY26" fmla="*/ 514350 h 657225"/>
              <a:gd name="connsiteX27" fmla="*/ 76200 w 609600"/>
              <a:gd name="connsiteY27" fmla="*/ 531019 h 657225"/>
              <a:gd name="connsiteX28" fmla="*/ 21432 w 609600"/>
              <a:gd name="connsiteY28" fmla="*/ 557213 h 657225"/>
              <a:gd name="connsiteX29" fmla="*/ 0 w 609600"/>
              <a:gd name="connsiteY29" fmla="*/ 576263 h 657225"/>
              <a:gd name="connsiteX0" fmla="*/ 0 w 588168"/>
              <a:gd name="connsiteY0" fmla="*/ 557213 h 657225"/>
              <a:gd name="connsiteX1" fmla="*/ 454818 w 588168"/>
              <a:gd name="connsiteY1" fmla="*/ 657225 h 657225"/>
              <a:gd name="connsiteX2" fmla="*/ 438150 w 588168"/>
              <a:gd name="connsiteY2" fmla="*/ 621506 h 657225"/>
              <a:gd name="connsiteX3" fmla="*/ 428625 w 588168"/>
              <a:gd name="connsiteY3" fmla="*/ 595313 h 657225"/>
              <a:gd name="connsiteX4" fmla="*/ 421481 w 588168"/>
              <a:gd name="connsiteY4" fmla="*/ 557213 h 657225"/>
              <a:gd name="connsiteX5" fmla="*/ 421481 w 588168"/>
              <a:gd name="connsiteY5" fmla="*/ 507206 h 657225"/>
              <a:gd name="connsiteX6" fmla="*/ 431006 w 588168"/>
              <a:gd name="connsiteY6" fmla="*/ 457200 h 657225"/>
              <a:gd name="connsiteX7" fmla="*/ 478631 w 588168"/>
              <a:gd name="connsiteY7" fmla="*/ 302419 h 657225"/>
              <a:gd name="connsiteX8" fmla="*/ 526256 w 588168"/>
              <a:gd name="connsiteY8" fmla="*/ 176213 h 657225"/>
              <a:gd name="connsiteX9" fmla="*/ 569118 w 588168"/>
              <a:gd name="connsiteY9" fmla="*/ 73819 h 657225"/>
              <a:gd name="connsiteX10" fmla="*/ 585787 w 588168"/>
              <a:gd name="connsiteY10" fmla="*/ 35719 h 657225"/>
              <a:gd name="connsiteX11" fmla="*/ 588168 w 588168"/>
              <a:gd name="connsiteY11" fmla="*/ 21431 h 657225"/>
              <a:gd name="connsiteX12" fmla="*/ 583406 w 588168"/>
              <a:gd name="connsiteY12" fmla="*/ 7144 h 657225"/>
              <a:gd name="connsiteX13" fmla="*/ 578643 w 588168"/>
              <a:gd name="connsiteY13" fmla="*/ 0 h 657225"/>
              <a:gd name="connsiteX14" fmla="*/ 564356 w 588168"/>
              <a:gd name="connsiteY14" fmla="*/ 2381 h 657225"/>
              <a:gd name="connsiteX15" fmla="*/ 540543 w 588168"/>
              <a:gd name="connsiteY15" fmla="*/ 9525 h 657225"/>
              <a:gd name="connsiteX16" fmla="*/ 521493 w 588168"/>
              <a:gd name="connsiteY16" fmla="*/ 21431 h 657225"/>
              <a:gd name="connsiteX17" fmla="*/ 502443 w 588168"/>
              <a:gd name="connsiteY17" fmla="*/ 52388 h 657225"/>
              <a:gd name="connsiteX18" fmla="*/ 466725 w 588168"/>
              <a:gd name="connsiteY18" fmla="*/ 111919 h 657225"/>
              <a:gd name="connsiteX19" fmla="*/ 442912 w 588168"/>
              <a:gd name="connsiteY19" fmla="*/ 152400 h 657225"/>
              <a:gd name="connsiteX20" fmla="*/ 400050 w 588168"/>
              <a:gd name="connsiteY20" fmla="*/ 226219 h 657225"/>
              <a:gd name="connsiteX21" fmla="*/ 361950 w 588168"/>
              <a:gd name="connsiteY21" fmla="*/ 292894 h 657225"/>
              <a:gd name="connsiteX22" fmla="*/ 300037 w 588168"/>
              <a:gd name="connsiteY22" fmla="*/ 383381 h 657225"/>
              <a:gd name="connsiteX23" fmla="*/ 238125 w 588168"/>
              <a:gd name="connsiteY23" fmla="*/ 447675 h 657225"/>
              <a:gd name="connsiteX24" fmla="*/ 190500 w 588168"/>
              <a:gd name="connsiteY24" fmla="*/ 483394 h 657225"/>
              <a:gd name="connsiteX25" fmla="*/ 147637 w 588168"/>
              <a:gd name="connsiteY25" fmla="*/ 502444 h 657225"/>
              <a:gd name="connsiteX26" fmla="*/ 109537 w 588168"/>
              <a:gd name="connsiteY26" fmla="*/ 514350 h 657225"/>
              <a:gd name="connsiteX27" fmla="*/ 54768 w 588168"/>
              <a:gd name="connsiteY27" fmla="*/ 531019 h 657225"/>
              <a:gd name="connsiteX28" fmla="*/ 0 w 588168"/>
              <a:gd name="connsiteY28" fmla="*/ 557213 h 657225"/>
              <a:gd name="connsiteX0" fmla="*/ 0 w 533400"/>
              <a:gd name="connsiteY0" fmla="*/ 531019 h 657225"/>
              <a:gd name="connsiteX1" fmla="*/ 400050 w 533400"/>
              <a:gd name="connsiteY1" fmla="*/ 657225 h 657225"/>
              <a:gd name="connsiteX2" fmla="*/ 383382 w 533400"/>
              <a:gd name="connsiteY2" fmla="*/ 621506 h 657225"/>
              <a:gd name="connsiteX3" fmla="*/ 373857 w 533400"/>
              <a:gd name="connsiteY3" fmla="*/ 595313 h 657225"/>
              <a:gd name="connsiteX4" fmla="*/ 366713 w 533400"/>
              <a:gd name="connsiteY4" fmla="*/ 557213 h 657225"/>
              <a:gd name="connsiteX5" fmla="*/ 366713 w 533400"/>
              <a:gd name="connsiteY5" fmla="*/ 507206 h 657225"/>
              <a:gd name="connsiteX6" fmla="*/ 376238 w 533400"/>
              <a:gd name="connsiteY6" fmla="*/ 457200 h 657225"/>
              <a:gd name="connsiteX7" fmla="*/ 423863 w 533400"/>
              <a:gd name="connsiteY7" fmla="*/ 302419 h 657225"/>
              <a:gd name="connsiteX8" fmla="*/ 471488 w 533400"/>
              <a:gd name="connsiteY8" fmla="*/ 176213 h 657225"/>
              <a:gd name="connsiteX9" fmla="*/ 514350 w 533400"/>
              <a:gd name="connsiteY9" fmla="*/ 73819 h 657225"/>
              <a:gd name="connsiteX10" fmla="*/ 531019 w 533400"/>
              <a:gd name="connsiteY10" fmla="*/ 35719 h 657225"/>
              <a:gd name="connsiteX11" fmla="*/ 533400 w 533400"/>
              <a:gd name="connsiteY11" fmla="*/ 21431 h 657225"/>
              <a:gd name="connsiteX12" fmla="*/ 528638 w 533400"/>
              <a:gd name="connsiteY12" fmla="*/ 7144 h 657225"/>
              <a:gd name="connsiteX13" fmla="*/ 523875 w 533400"/>
              <a:gd name="connsiteY13" fmla="*/ 0 h 657225"/>
              <a:gd name="connsiteX14" fmla="*/ 509588 w 533400"/>
              <a:gd name="connsiteY14" fmla="*/ 2381 h 657225"/>
              <a:gd name="connsiteX15" fmla="*/ 485775 w 533400"/>
              <a:gd name="connsiteY15" fmla="*/ 9525 h 657225"/>
              <a:gd name="connsiteX16" fmla="*/ 466725 w 533400"/>
              <a:gd name="connsiteY16" fmla="*/ 21431 h 657225"/>
              <a:gd name="connsiteX17" fmla="*/ 447675 w 533400"/>
              <a:gd name="connsiteY17" fmla="*/ 52388 h 657225"/>
              <a:gd name="connsiteX18" fmla="*/ 411957 w 533400"/>
              <a:gd name="connsiteY18" fmla="*/ 111919 h 657225"/>
              <a:gd name="connsiteX19" fmla="*/ 388144 w 533400"/>
              <a:gd name="connsiteY19" fmla="*/ 152400 h 657225"/>
              <a:gd name="connsiteX20" fmla="*/ 345282 w 533400"/>
              <a:gd name="connsiteY20" fmla="*/ 226219 h 657225"/>
              <a:gd name="connsiteX21" fmla="*/ 307182 w 533400"/>
              <a:gd name="connsiteY21" fmla="*/ 292894 h 657225"/>
              <a:gd name="connsiteX22" fmla="*/ 245269 w 533400"/>
              <a:gd name="connsiteY22" fmla="*/ 383381 h 657225"/>
              <a:gd name="connsiteX23" fmla="*/ 183357 w 533400"/>
              <a:gd name="connsiteY23" fmla="*/ 447675 h 657225"/>
              <a:gd name="connsiteX24" fmla="*/ 135732 w 533400"/>
              <a:gd name="connsiteY24" fmla="*/ 483394 h 657225"/>
              <a:gd name="connsiteX25" fmla="*/ 92869 w 533400"/>
              <a:gd name="connsiteY25" fmla="*/ 502444 h 657225"/>
              <a:gd name="connsiteX26" fmla="*/ 54769 w 533400"/>
              <a:gd name="connsiteY26" fmla="*/ 514350 h 657225"/>
              <a:gd name="connsiteX27" fmla="*/ 0 w 533400"/>
              <a:gd name="connsiteY27" fmla="*/ 531019 h 657225"/>
              <a:gd name="connsiteX0" fmla="*/ 0 w 478631"/>
              <a:gd name="connsiteY0" fmla="*/ 514350 h 657225"/>
              <a:gd name="connsiteX1" fmla="*/ 345281 w 478631"/>
              <a:gd name="connsiteY1" fmla="*/ 657225 h 657225"/>
              <a:gd name="connsiteX2" fmla="*/ 328613 w 478631"/>
              <a:gd name="connsiteY2" fmla="*/ 621506 h 657225"/>
              <a:gd name="connsiteX3" fmla="*/ 319088 w 478631"/>
              <a:gd name="connsiteY3" fmla="*/ 595313 h 657225"/>
              <a:gd name="connsiteX4" fmla="*/ 311944 w 478631"/>
              <a:gd name="connsiteY4" fmla="*/ 557213 h 657225"/>
              <a:gd name="connsiteX5" fmla="*/ 311944 w 478631"/>
              <a:gd name="connsiteY5" fmla="*/ 507206 h 657225"/>
              <a:gd name="connsiteX6" fmla="*/ 321469 w 478631"/>
              <a:gd name="connsiteY6" fmla="*/ 457200 h 657225"/>
              <a:gd name="connsiteX7" fmla="*/ 369094 w 478631"/>
              <a:gd name="connsiteY7" fmla="*/ 302419 h 657225"/>
              <a:gd name="connsiteX8" fmla="*/ 416719 w 478631"/>
              <a:gd name="connsiteY8" fmla="*/ 176213 h 657225"/>
              <a:gd name="connsiteX9" fmla="*/ 459581 w 478631"/>
              <a:gd name="connsiteY9" fmla="*/ 73819 h 657225"/>
              <a:gd name="connsiteX10" fmla="*/ 476250 w 478631"/>
              <a:gd name="connsiteY10" fmla="*/ 35719 h 657225"/>
              <a:gd name="connsiteX11" fmla="*/ 478631 w 478631"/>
              <a:gd name="connsiteY11" fmla="*/ 21431 h 657225"/>
              <a:gd name="connsiteX12" fmla="*/ 473869 w 478631"/>
              <a:gd name="connsiteY12" fmla="*/ 7144 h 657225"/>
              <a:gd name="connsiteX13" fmla="*/ 469106 w 478631"/>
              <a:gd name="connsiteY13" fmla="*/ 0 h 657225"/>
              <a:gd name="connsiteX14" fmla="*/ 454819 w 478631"/>
              <a:gd name="connsiteY14" fmla="*/ 2381 h 657225"/>
              <a:gd name="connsiteX15" fmla="*/ 431006 w 478631"/>
              <a:gd name="connsiteY15" fmla="*/ 9525 h 657225"/>
              <a:gd name="connsiteX16" fmla="*/ 411956 w 478631"/>
              <a:gd name="connsiteY16" fmla="*/ 21431 h 657225"/>
              <a:gd name="connsiteX17" fmla="*/ 392906 w 478631"/>
              <a:gd name="connsiteY17" fmla="*/ 52388 h 657225"/>
              <a:gd name="connsiteX18" fmla="*/ 357188 w 478631"/>
              <a:gd name="connsiteY18" fmla="*/ 111919 h 657225"/>
              <a:gd name="connsiteX19" fmla="*/ 333375 w 478631"/>
              <a:gd name="connsiteY19" fmla="*/ 152400 h 657225"/>
              <a:gd name="connsiteX20" fmla="*/ 290513 w 478631"/>
              <a:gd name="connsiteY20" fmla="*/ 226219 h 657225"/>
              <a:gd name="connsiteX21" fmla="*/ 252413 w 478631"/>
              <a:gd name="connsiteY21" fmla="*/ 292894 h 657225"/>
              <a:gd name="connsiteX22" fmla="*/ 190500 w 478631"/>
              <a:gd name="connsiteY22" fmla="*/ 383381 h 657225"/>
              <a:gd name="connsiteX23" fmla="*/ 128588 w 478631"/>
              <a:gd name="connsiteY23" fmla="*/ 447675 h 657225"/>
              <a:gd name="connsiteX24" fmla="*/ 80963 w 478631"/>
              <a:gd name="connsiteY24" fmla="*/ 483394 h 657225"/>
              <a:gd name="connsiteX25" fmla="*/ 38100 w 478631"/>
              <a:gd name="connsiteY25" fmla="*/ 502444 h 657225"/>
              <a:gd name="connsiteX26" fmla="*/ 0 w 478631"/>
              <a:gd name="connsiteY26" fmla="*/ 514350 h 657225"/>
              <a:gd name="connsiteX0" fmla="*/ 0 w 440531"/>
              <a:gd name="connsiteY0" fmla="*/ 502444 h 657225"/>
              <a:gd name="connsiteX1" fmla="*/ 307181 w 440531"/>
              <a:gd name="connsiteY1" fmla="*/ 657225 h 657225"/>
              <a:gd name="connsiteX2" fmla="*/ 290513 w 440531"/>
              <a:gd name="connsiteY2" fmla="*/ 621506 h 657225"/>
              <a:gd name="connsiteX3" fmla="*/ 280988 w 440531"/>
              <a:gd name="connsiteY3" fmla="*/ 595313 h 657225"/>
              <a:gd name="connsiteX4" fmla="*/ 273844 w 440531"/>
              <a:gd name="connsiteY4" fmla="*/ 557213 h 657225"/>
              <a:gd name="connsiteX5" fmla="*/ 273844 w 440531"/>
              <a:gd name="connsiteY5" fmla="*/ 507206 h 657225"/>
              <a:gd name="connsiteX6" fmla="*/ 283369 w 440531"/>
              <a:gd name="connsiteY6" fmla="*/ 457200 h 657225"/>
              <a:gd name="connsiteX7" fmla="*/ 330994 w 440531"/>
              <a:gd name="connsiteY7" fmla="*/ 302419 h 657225"/>
              <a:gd name="connsiteX8" fmla="*/ 378619 w 440531"/>
              <a:gd name="connsiteY8" fmla="*/ 176213 h 657225"/>
              <a:gd name="connsiteX9" fmla="*/ 421481 w 440531"/>
              <a:gd name="connsiteY9" fmla="*/ 73819 h 657225"/>
              <a:gd name="connsiteX10" fmla="*/ 438150 w 440531"/>
              <a:gd name="connsiteY10" fmla="*/ 35719 h 657225"/>
              <a:gd name="connsiteX11" fmla="*/ 440531 w 440531"/>
              <a:gd name="connsiteY11" fmla="*/ 21431 h 657225"/>
              <a:gd name="connsiteX12" fmla="*/ 435769 w 440531"/>
              <a:gd name="connsiteY12" fmla="*/ 7144 h 657225"/>
              <a:gd name="connsiteX13" fmla="*/ 431006 w 440531"/>
              <a:gd name="connsiteY13" fmla="*/ 0 h 657225"/>
              <a:gd name="connsiteX14" fmla="*/ 416719 w 440531"/>
              <a:gd name="connsiteY14" fmla="*/ 2381 h 657225"/>
              <a:gd name="connsiteX15" fmla="*/ 392906 w 440531"/>
              <a:gd name="connsiteY15" fmla="*/ 9525 h 657225"/>
              <a:gd name="connsiteX16" fmla="*/ 373856 w 440531"/>
              <a:gd name="connsiteY16" fmla="*/ 21431 h 657225"/>
              <a:gd name="connsiteX17" fmla="*/ 354806 w 440531"/>
              <a:gd name="connsiteY17" fmla="*/ 52388 h 657225"/>
              <a:gd name="connsiteX18" fmla="*/ 319088 w 440531"/>
              <a:gd name="connsiteY18" fmla="*/ 111919 h 657225"/>
              <a:gd name="connsiteX19" fmla="*/ 295275 w 440531"/>
              <a:gd name="connsiteY19" fmla="*/ 152400 h 657225"/>
              <a:gd name="connsiteX20" fmla="*/ 252413 w 440531"/>
              <a:gd name="connsiteY20" fmla="*/ 226219 h 657225"/>
              <a:gd name="connsiteX21" fmla="*/ 214313 w 440531"/>
              <a:gd name="connsiteY21" fmla="*/ 292894 h 657225"/>
              <a:gd name="connsiteX22" fmla="*/ 152400 w 440531"/>
              <a:gd name="connsiteY22" fmla="*/ 383381 h 657225"/>
              <a:gd name="connsiteX23" fmla="*/ 90488 w 440531"/>
              <a:gd name="connsiteY23" fmla="*/ 447675 h 657225"/>
              <a:gd name="connsiteX24" fmla="*/ 42863 w 440531"/>
              <a:gd name="connsiteY24" fmla="*/ 483394 h 657225"/>
              <a:gd name="connsiteX25" fmla="*/ 0 w 440531"/>
              <a:gd name="connsiteY25" fmla="*/ 502444 h 657225"/>
              <a:gd name="connsiteX0" fmla="*/ 0 w 440531"/>
              <a:gd name="connsiteY0" fmla="*/ 502444 h 621506"/>
              <a:gd name="connsiteX1" fmla="*/ 290513 w 440531"/>
              <a:gd name="connsiteY1" fmla="*/ 621506 h 621506"/>
              <a:gd name="connsiteX2" fmla="*/ 280988 w 440531"/>
              <a:gd name="connsiteY2" fmla="*/ 595313 h 621506"/>
              <a:gd name="connsiteX3" fmla="*/ 273844 w 440531"/>
              <a:gd name="connsiteY3" fmla="*/ 557213 h 621506"/>
              <a:gd name="connsiteX4" fmla="*/ 273844 w 440531"/>
              <a:gd name="connsiteY4" fmla="*/ 507206 h 621506"/>
              <a:gd name="connsiteX5" fmla="*/ 283369 w 440531"/>
              <a:gd name="connsiteY5" fmla="*/ 457200 h 621506"/>
              <a:gd name="connsiteX6" fmla="*/ 330994 w 440531"/>
              <a:gd name="connsiteY6" fmla="*/ 302419 h 621506"/>
              <a:gd name="connsiteX7" fmla="*/ 378619 w 440531"/>
              <a:gd name="connsiteY7" fmla="*/ 176213 h 621506"/>
              <a:gd name="connsiteX8" fmla="*/ 421481 w 440531"/>
              <a:gd name="connsiteY8" fmla="*/ 73819 h 621506"/>
              <a:gd name="connsiteX9" fmla="*/ 438150 w 440531"/>
              <a:gd name="connsiteY9" fmla="*/ 35719 h 621506"/>
              <a:gd name="connsiteX10" fmla="*/ 440531 w 440531"/>
              <a:gd name="connsiteY10" fmla="*/ 21431 h 621506"/>
              <a:gd name="connsiteX11" fmla="*/ 435769 w 440531"/>
              <a:gd name="connsiteY11" fmla="*/ 7144 h 621506"/>
              <a:gd name="connsiteX12" fmla="*/ 431006 w 440531"/>
              <a:gd name="connsiteY12" fmla="*/ 0 h 621506"/>
              <a:gd name="connsiteX13" fmla="*/ 416719 w 440531"/>
              <a:gd name="connsiteY13" fmla="*/ 2381 h 621506"/>
              <a:gd name="connsiteX14" fmla="*/ 392906 w 440531"/>
              <a:gd name="connsiteY14" fmla="*/ 9525 h 621506"/>
              <a:gd name="connsiteX15" fmla="*/ 373856 w 440531"/>
              <a:gd name="connsiteY15" fmla="*/ 21431 h 621506"/>
              <a:gd name="connsiteX16" fmla="*/ 354806 w 440531"/>
              <a:gd name="connsiteY16" fmla="*/ 52388 h 621506"/>
              <a:gd name="connsiteX17" fmla="*/ 319088 w 440531"/>
              <a:gd name="connsiteY17" fmla="*/ 111919 h 621506"/>
              <a:gd name="connsiteX18" fmla="*/ 295275 w 440531"/>
              <a:gd name="connsiteY18" fmla="*/ 152400 h 621506"/>
              <a:gd name="connsiteX19" fmla="*/ 252413 w 440531"/>
              <a:gd name="connsiteY19" fmla="*/ 226219 h 621506"/>
              <a:gd name="connsiteX20" fmla="*/ 214313 w 440531"/>
              <a:gd name="connsiteY20" fmla="*/ 292894 h 621506"/>
              <a:gd name="connsiteX21" fmla="*/ 152400 w 440531"/>
              <a:gd name="connsiteY21" fmla="*/ 383381 h 621506"/>
              <a:gd name="connsiteX22" fmla="*/ 90488 w 440531"/>
              <a:gd name="connsiteY22" fmla="*/ 447675 h 621506"/>
              <a:gd name="connsiteX23" fmla="*/ 42863 w 440531"/>
              <a:gd name="connsiteY23" fmla="*/ 483394 h 621506"/>
              <a:gd name="connsiteX24" fmla="*/ 0 w 440531"/>
              <a:gd name="connsiteY24" fmla="*/ 502444 h 621506"/>
              <a:gd name="connsiteX0" fmla="*/ 0 w 440531"/>
              <a:gd name="connsiteY0" fmla="*/ 502444 h 621506"/>
              <a:gd name="connsiteX1" fmla="*/ 290513 w 440531"/>
              <a:gd name="connsiteY1" fmla="*/ 621506 h 621506"/>
              <a:gd name="connsiteX2" fmla="*/ 280988 w 440531"/>
              <a:gd name="connsiteY2" fmla="*/ 595313 h 621506"/>
              <a:gd name="connsiteX3" fmla="*/ 273844 w 440531"/>
              <a:gd name="connsiteY3" fmla="*/ 557213 h 621506"/>
              <a:gd name="connsiteX4" fmla="*/ 273844 w 440531"/>
              <a:gd name="connsiteY4" fmla="*/ 507206 h 621506"/>
              <a:gd name="connsiteX5" fmla="*/ 283369 w 440531"/>
              <a:gd name="connsiteY5" fmla="*/ 457200 h 621506"/>
              <a:gd name="connsiteX6" fmla="*/ 330994 w 440531"/>
              <a:gd name="connsiteY6" fmla="*/ 302419 h 621506"/>
              <a:gd name="connsiteX7" fmla="*/ 378619 w 440531"/>
              <a:gd name="connsiteY7" fmla="*/ 176213 h 621506"/>
              <a:gd name="connsiteX8" fmla="*/ 421481 w 440531"/>
              <a:gd name="connsiteY8" fmla="*/ 73819 h 621506"/>
              <a:gd name="connsiteX9" fmla="*/ 438150 w 440531"/>
              <a:gd name="connsiteY9" fmla="*/ 35719 h 621506"/>
              <a:gd name="connsiteX10" fmla="*/ 440531 w 440531"/>
              <a:gd name="connsiteY10" fmla="*/ 21431 h 621506"/>
              <a:gd name="connsiteX11" fmla="*/ 435769 w 440531"/>
              <a:gd name="connsiteY11" fmla="*/ 7144 h 621506"/>
              <a:gd name="connsiteX12" fmla="*/ 431006 w 440531"/>
              <a:gd name="connsiteY12" fmla="*/ 0 h 621506"/>
              <a:gd name="connsiteX13" fmla="*/ 416719 w 440531"/>
              <a:gd name="connsiteY13" fmla="*/ 2381 h 621506"/>
              <a:gd name="connsiteX14" fmla="*/ 392906 w 440531"/>
              <a:gd name="connsiteY14" fmla="*/ 9525 h 621506"/>
              <a:gd name="connsiteX15" fmla="*/ 373856 w 440531"/>
              <a:gd name="connsiteY15" fmla="*/ 21431 h 621506"/>
              <a:gd name="connsiteX16" fmla="*/ 354806 w 440531"/>
              <a:gd name="connsiteY16" fmla="*/ 52388 h 621506"/>
              <a:gd name="connsiteX17" fmla="*/ 319088 w 440531"/>
              <a:gd name="connsiteY17" fmla="*/ 111919 h 621506"/>
              <a:gd name="connsiteX18" fmla="*/ 295275 w 440531"/>
              <a:gd name="connsiteY18" fmla="*/ 152400 h 621506"/>
              <a:gd name="connsiteX19" fmla="*/ 252413 w 440531"/>
              <a:gd name="connsiteY19" fmla="*/ 226219 h 621506"/>
              <a:gd name="connsiteX20" fmla="*/ 214313 w 440531"/>
              <a:gd name="connsiteY20" fmla="*/ 292894 h 621506"/>
              <a:gd name="connsiteX21" fmla="*/ 152400 w 440531"/>
              <a:gd name="connsiteY21" fmla="*/ 383381 h 621506"/>
              <a:gd name="connsiteX22" fmla="*/ 90488 w 440531"/>
              <a:gd name="connsiteY22" fmla="*/ 447675 h 621506"/>
              <a:gd name="connsiteX23" fmla="*/ 42863 w 440531"/>
              <a:gd name="connsiteY23" fmla="*/ 483394 h 621506"/>
              <a:gd name="connsiteX24" fmla="*/ 21431 w 440531"/>
              <a:gd name="connsiteY24" fmla="*/ 490543 h 621506"/>
              <a:gd name="connsiteX25" fmla="*/ 0 w 440531"/>
              <a:gd name="connsiteY25" fmla="*/ 502444 h 621506"/>
              <a:gd name="connsiteX0" fmla="*/ 0 w 419100"/>
              <a:gd name="connsiteY0" fmla="*/ 490543 h 621506"/>
              <a:gd name="connsiteX1" fmla="*/ 269082 w 419100"/>
              <a:gd name="connsiteY1" fmla="*/ 621506 h 621506"/>
              <a:gd name="connsiteX2" fmla="*/ 259557 w 419100"/>
              <a:gd name="connsiteY2" fmla="*/ 595313 h 621506"/>
              <a:gd name="connsiteX3" fmla="*/ 252413 w 419100"/>
              <a:gd name="connsiteY3" fmla="*/ 557213 h 621506"/>
              <a:gd name="connsiteX4" fmla="*/ 252413 w 419100"/>
              <a:gd name="connsiteY4" fmla="*/ 507206 h 621506"/>
              <a:gd name="connsiteX5" fmla="*/ 261938 w 419100"/>
              <a:gd name="connsiteY5" fmla="*/ 457200 h 621506"/>
              <a:gd name="connsiteX6" fmla="*/ 309563 w 419100"/>
              <a:gd name="connsiteY6" fmla="*/ 302419 h 621506"/>
              <a:gd name="connsiteX7" fmla="*/ 357188 w 419100"/>
              <a:gd name="connsiteY7" fmla="*/ 176213 h 621506"/>
              <a:gd name="connsiteX8" fmla="*/ 400050 w 419100"/>
              <a:gd name="connsiteY8" fmla="*/ 73819 h 621506"/>
              <a:gd name="connsiteX9" fmla="*/ 416719 w 419100"/>
              <a:gd name="connsiteY9" fmla="*/ 35719 h 621506"/>
              <a:gd name="connsiteX10" fmla="*/ 419100 w 419100"/>
              <a:gd name="connsiteY10" fmla="*/ 21431 h 621506"/>
              <a:gd name="connsiteX11" fmla="*/ 414338 w 419100"/>
              <a:gd name="connsiteY11" fmla="*/ 7144 h 621506"/>
              <a:gd name="connsiteX12" fmla="*/ 409575 w 419100"/>
              <a:gd name="connsiteY12" fmla="*/ 0 h 621506"/>
              <a:gd name="connsiteX13" fmla="*/ 395288 w 419100"/>
              <a:gd name="connsiteY13" fmla="*/ 2381 h 621506"/>
              <a:gd name="connsiteX14" fmla="*/ 371475 w 419100"/>
              <a:gd name="connsiteY14" fmla="*/ 9525 h 621506"/>
              <a:gd name="connsiteX15" fmla="*/ 352425 w 419100"/>
              <a:gd name="connsiteY15" fmla="*/ 21431 h 621506"/>
              <a:gd name="connsiteX16" fmla="*/ 333375 w 419100"/>
              <a:gd name="connsiteY16" fmla="*/ 52388 h 621506"/>
              <a:gd name="connsiteX17" fmla="*/ 297657 w 419100"/>
              <a:gd name="connsiteY17" fmla="*/ 111919 h 621506"/>
              <a:gd name="connsiteX18" fmla="*/ 273844 w 419100"/>
              <a:gd name="connsiteY18" fmla="*/ 152400 h 621506"/>
              <a:gd name="connsiteX19" fmla="*/ 230982 w 419100"/>
              <a:gd name="connsiteY19" fmla="*/ 226219 h 621506"/>
              <a:gd name="connsiteX20" fmla="*/ 192882 w 419100"/>
              <a:gd name="connsiteY20" fmla="*/ 292894 h 621506"/>
              <a:gd name="connsiteX21" fmla="*/ 130969 w 419100"/>
              <a:gd name="connsiteY21" fmla="*/ 383381 h 621506"/>
              <a:gd name="connsiteX22" fmla="*/ 69057 w 419100"/>
              <a:gd name="connsiteY22" fmla="*/ 447675 h 621506"/>
              <a:gd name="connsiteX23" fmla="*/ 21432 w 419100"/>
              <a:gd name="connsiteY23" fmla="*/ 483394 h 621506"/>
              <a:gd name="connsiteX24" fmla="*/ 0 w 419100"/>
              <a:gd name="connsiteY24" fmla="*/ 490543 h 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9100" h="621506">
                <a:moveTo>
                  <a:pt x="0" y="490543"/>
                </a:moveTo>
                <a:lnTo>
                  <a:pt x="269082" y="621506"/>
                </a:lnTo>
                <a:lnTo>
                  <a:pt x="259557" y="595313"/>
                </a:lnTo>
                <a:lnTo>
                  <a:pt x="252413" y="557213"/>
                </a:lnTo>
                <a:lnTo>
                  <a:pt x="252413" y="507206"/>
                </a:lnTo>
                <a:lnTo>
                  <a:pt x="261938" y="457200"/>
                </a:lnTo>
                <a:lnTo>
                  <a:pt x="309563" y="302419"/>
                </a:lnTo>
                <a:lnTo>
                  <a:pt x="357188" y="176213"/>
                </a:lnTo>
                <a:lnTo>
                  <a:pt x="400050" y="73819"/>
                </a:lnTo>
                <a:lnTo>
                  <a:pt x="416719" y="35719"/>
                </a:lnTo>
                <a:lnTo>
                  <a:pt x="419100" y="21431"/>
                </a:lnTo>
                <a:lnTo>
                  <a:pt x="414338" y="7144"/>
                </a:lnTo>
                <a:lnTo>
                  <a:pt x="409575" y="0"/>
                </a:lnTo>
                <a:lnTo>
                  <a:pt x="395288" y="2381"/>
                </a:lnTo>
                <a:lnTo>
                  <a:pt x="371475" y="9525"/>
                </a:lnTo>
                <a:lnTo>
                  <a:pt x="352425" y="21431"/>
                </a:lnTo>
                <a:lnTo>
                  <a:pt x="333375" y="52388"/>
                </a:lnTo>
                <a:lnTo>
                  <a:pt x="297657" y="111919"/>
                </a:lnTo>
                <a:lnTo>
                  <a:pt x="273844" y="152400"/>
                </a:lnTo>
                <a:lnTo>
                  <a:pt x="230982" y="226219"/>
                </a:lnTo>
                <a:lnTo>
                  <a:pt x="192882" y="292894"/>
                </a:lnTo>
                <a:lnTo>
                  <a:pt x="130969" y="383381"/>
                </a:lnTo>
                <a:lnTo>
                  <a:pt x="69057" y="447675"/>
                </a:lnTo>
                <a:lnTo>
                  <a:pt x="21432" y="483394"/>
                </a:lnTo>
                <a:lnTo>
                  <a:pt x="0" y="4905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B8B92E6-8D09-4583-BD38-4FDB00503883}"/>
              </a:ext>
            </a:extLst>
          </p:cNvPr>
          <p:cNvSpPr/>
          <p:nvPr/>
        </p:nvSpPr>
        <p:spPr>
          <a:xfrm rot="19800000">
            <a:off x="4117975" y="2906713"/>
            <a:ext cx="3841750" cy="2049462"/>
          </a:xfrm>
          <a:custGeom>
            <a:avLst/>
            <a:gdLst>
              <a:gd name="connsiteX0" fmla="*/ 1104758 w 3841160"/>
              <a:gd name="connsiteY0" fmla="*/ 564276 h 2049752"/>
              <a:gd name="connsiteX1" fmla="*/ 1838997 w 3841160"/>
              <a:gd name="connsiteY1" fmla="*/ 860012 h 2049752"/>
              <a:gd name="connsiteX2" fmla="*/ 2246908 w 3841160"/>
              <a:gd name="connsiteY2" fmla="*/ 1040172 h 2049752"/>
              <a:gd name="connsiteX3" fmla="*/ 2692211 w 3841160"/>
              <a:gd name="connsiteY3" fmla="*/ 1244128 h 2049752"/>
              <a:gd name="connsiteX4" fmla="*/ 2960752 w 3841160"/>
              <a:gd name="connsiteY4" fmla="*/ 1363102 h 2049752"/>
              <a:gd name="connsiteX5" fmla="*/ 3066129 w 3841160"/>
              <a:gd name="connsiteY5" fmla="*/ 1410691 h 2049752"/>
              <a:gd name="connsiteX6" fmla="*/ 3154510 w 3841160"/>
              <a:gd name="connsiteY6" fmla="*/ 1448083 h 2049752"/>
              <a:gd name="connsiteX7" fmla="*/ 3229293 w 3841160"/>
              <a:gd name="connsiteY7" fmla="*/ 1482076 h 2049752"/>
              <a:gd name="connsiteX8" fmla="*/ 3276883 w 3841160"/>
              <a:gd name="connsiteY8" fmla="*/ 1495673 h 2049752"/>
              <a:gd name="connsiteX9" fmla="*/ 3355066 w 3841160"/>
              <a:gd name="connsiteY9" fmla="*/ 1512669 h 2049752"/>
              <a:gd name="connsiteX10" fmla="*/ 3426450 w 3841160"/>
              <a:gd name="connsiteY10" fmla="*/ 1522867 h 2049752"/>
              <a:gd name="connsiteX11" fmla="*/ 3457044 w 3841160"/>
              <a:gd name="connsiteY11" fmla="*/ 1522867 h 2049752"/>
              <a:gd name="connsiteX12" fmla="*/ 3474040 w 3841160"/>
              <a:gd name="connsiteY12" fmla="*/ 1526266 h 2049752"/>
              <a:gd name="connsiteX13" fmla="*/ 3504633 w 3841160"/>
              <a:gd name="connsiteY13" fmla="*/ 1550061 h 2049752"/>
              <a:gd name="connsiteX14" fmla="*/ 3589615 w 3841160"/>
              <a:gd name="connsiteY14" fmla="*/ 1635042 h 2049752"/>
              <a:gd name="connsiteX15" fmla="*/ 3650801 w 3841160"/>
              <a:gd name="connsiteY15" fmla="*/ 1692830 h 2049752"/>
              <a:gd name="connsiteX16" fmla="*/ 3715387 w 3841160"/>
              <a:gd name="connsiteY16" fmla="*/ 1760815 h 2049752"/>
              <a:gd name="connsiteX17" fmla="*/ 3752779 w 3841160"/>
              <a:gd name="connsiteY17" fmla="*/ 1805005 h 2049752"/>
              <a:gd name="connsiteX18" fmla="*/ 3793570 w 3841160"/>
              <a:gd name="connsiteY18" fmla="*/ 1862792 h 2049752"/>
              <a:gd name="connsiteX19" fmla="*/ 3817365 w 3841160"/>
              <a:gd name="connsiteY19" fmla="*/ 1903584 h 2049752"/>
              <a:gd name="connsiteX20" fmla="*/ 3834361 w 3841160"/>
              <a:gd name="connsiteY20" fmla="*/ 1937576 h 2049752"/>
              <a:gd name="connsiteX21" fmla="*/ 3837760 w 3841160"/>
              <a:gd name="connsiteY21" fmla="*/ 1954572 h 2049752"/>
              <a:gd name="connsiteX22" fmla="*/ 3841160 w 3841160"/>
              <a:gd name="connsiteY22" fmla="*/ 1974968 h 2049752"/>
              <a:gd name="connsiteX23" fmla="*/ 3841160 w 3841160"/>
              <a:gd name="connsiteY23" fmla="*/ 1985166 h 2049752"/>
              <a:gd name="connsiteX24" fmla="*/ 3827562 w 3841160"/>
              <a:gd name="connsiteY24" fmla="*/ 2015759 h 2049752"/>
              <a:gd name="connsiteX25" fmla="*/ 3807167 w 3841160"/>
              <a:gd name="connsiteY25" fmla="*/ 2036155 h 2049752"/>
              <a:gd name="connsiteX26" fmla="*/ 3779973 w 3841160"/>
              <a:gd name="connsiteY26" fmla="*/ 2049752 h 2049752"/>
              <a:gd name="connsiteX27" fmla="*/ 3752779 w 3841160"/>
              <a:gd name="connsiteY27" fmla="*/ 2049752 h 2049752"/>
              <a:gd name="connsiteX28" fmla="*/ 3691592 w 3841160"/>
              <a:gd name="connsiteY28" fmla="*/ 2032755 h 2049752"/>
              <a:gd name="connsiteX29" fmla="*/ 3610010 w 3841160"/>
              <a:gd name="connsiteY29" fmla="*/ 1985166 h 2049752"/>
              <a:gd name="connsiteX30" fmla="*/ 3487637 w 3841160"/>
              <a:gd name="connsiteY30" fmla="*/ 1906983 h 2049752"/>
              <a:gd name="connsiteX31" fmla="*/ 3242890 w 3841160"/>
              <a:gd name="connsiteY31" fmla="*/ 1754016 h 2049752"/>
              <a:gd name="connsiteX32" fmla="*/ 3045733 w 3841160"/>
              <a:gd name="connsiteY32" fmla="*/ 1635042 h 2049752"/>
              <a:gd name="connsiteX33" fmla="*/ 2753397 w 3841160"/>
              <a:gd name="connsiteY33" fmla="*/ 1471878 h 2049752"/>
              <a:gd name="connsiteX34" fmla="*/ 2481457 w 3841160"/>
              <a:gd name="connsiteY34" fmla="*/ 1339307 h 2049752"/>
              <a:gd name="connsiteX35" fmla="*/ 2189121 w 3841160"/>
              <a:gd name="connsiteY35" fmla="*/ 1213534 h 2049752"/>
              <a:gd name="connsiteX36" fmla="*/ 1903583 w 3841160"/>
              <a:gd name="connsiteY36" fmla="*/ 1087762 h 2049752"/>
              <a:gd name="connsiteX37" fmla="*/ 1533064 w 3841160"/>
              <a:gd name="connsiteY37" fmla="*/ 934795 h 2049752"/>
              <a:gd name="connsiteX38" fmla="*/ 1247527 w 3841160"/>
              <a:gd name="connsiteY38" fmla="*/ 826019 h 2049752"/>
              <a:gd name="connsiteX39" fmla="*/ 1033374 w 3841160"/>
              <a:gd name="connsiteY39" fmla="*/ 751236 h 2049752"/>
              <a:gd name="connsiteX40" fmla="*/ 792026 w 3841160"/>
              <a:gd name="connsiteY40" fmla="*/ 673053 h 2049752"/>
              <a:gd name="connsiteX41" fmla="*/ 649258 w 3841160"/>
              <a:gd name="connsiteY41" fmla="*/ 635661 h 2049752"/>
              <a:gd name="connsiteX42" fmla="*/ 513287 w 3841160"/>
              <a:gd name="connsiteY42" fmla="*/ 601668 h 2049752"/>
              <a:gd name="connsiteX43" fmla="*/ 384116 w 3841160"/>
              <a:gd name="connsiteY43" fmla="*/ 574474 h 2049752"/>
              <a:gd name="connsiteX44" fmla="*/ 271940 w 3841160"/>
              <a:gd name="connsiteY44" fmla="*/ 554079 h 2049752"/>
              <a:gd name="connsiteX45" fmla="*/ 227750 w 3841160"/>
              <a:gd name="connsiteY45" fmla="*/ 550679 h 2049752"/>
              <a:gd name="connsiteX46" fmla="*/ 207354 w 3841160"/>
              <a:gd name="connsiteY46" fmla="*/ 540482 h 2049752"/>
              <a:gd name="connsiteX47" fmla="*/ 173362 w 3841160"/>
              <a:gd name="connsiteY47" fmla="*/ 516687 h 2049752"/>
              <a:gd name="connsiteX48" fmla="*/ 135970 w 3841160"/>
              <a:gd name="connsiteY48" fmla="*/ 458900 h 2049752"/>
              <a:gd name="connsiteX49" fmla="*/ 88380 w 3841160"/>
              <a:gd name="connsiteY49" fmla="*/ 350123 h 2049752"/>
              <a:gd name="connsiteX50" fmla="*/ 27194 w 3841160"/>
              <a:gd name="connsiteY50" fmla="*/ 163164 h 2049752"/>
              <a:gd name="connsiteX51" fmla="*/ 3399 w 3841160"/>
              <a:gd name="connsiteY51" fmla="*/ 54388 h 2049752"/>
              <a:gd name="connsiteX52" fmla="*/ 0 w 3841160"/>
              <a:gd name="connsiteY52" fmla="*/ 10198 h 2049752"/>
              <a:gd name="connsiteX53" fmla="*/ 6798 w 3841160"/>
              <a:gd name="connsiteY53" fmla="*/ 0 h 2049752"/>
              <a:gd name="connsiteX54" fmla="*/ 20395 w 3841160"/>
              <a:gd name="connsiteY54" fmla="*/ 0 h 2049752"/>
              <a:gd name="connsiteX55" fmla="*/ 27194 w 3841160"/>
              <a:gd name="connsiteY55" fmla="*/ 6798 h 2049752"/>
              <a:gd name="connsiteX56" fmla="*/ 40791 w 3841160"/>
              <a:gd name="connsiteY56" fmla="*/ 30593 h 2049752"/>
              <a:gd name="connsiteX57" fmla="*/ 74783 w 3841160"/>
              <a:gd name="connsiteY57" fmla="*/ 81582 h 2049752"/>
              <a:gd name="connsiteX58" fmla="*/ 149567 w 3841160"/>
              <a:gd name="connsiteY58" fmla="*/ 156366 h 2049752"/>
              <a:gd name="connsiteX59" fmla="*/ 268541 w 3841160"/>
              <a:gd name="connsiteY59" fmla="*/ 241347 h 2049752"/>
              <a:gd name="connsiteX60" fmla="*/ 322929 w 3841160"/>
              <a:gd name="connsiteY60" fmla="*/ 271940 h 2049752"/>
              <a:gd name="connsiteX61" fmla="*/ 632261 w 3841160"/>
              <a:gd name="connsiteY61" fmla="*/ 384116 h 2049752"/>
              <a:gd name="connsiteX62" fmla="*/ 894004 w 3841160"/>
              <a:gd name="connsiteY62" fmla="*/ 482694 h 2049752"/>
              <a:gd name="connsiteX63" fmla="*/ 1104758 w 3841160"/>
              <a:gd name="connsiteY63" fmla="*/ 564276 h 204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841160" h="2049752">
                <a:moveTo>
                  <a:pt x="1104758" y="564276"/>
                </a:moveTo>
                <a:lnTo>
                  <a:pt x="1838997" y="860012"/>
                </a:lnTo>
                <a:lnTo>
                  <a:pt x="2246908" y="1040172"/>
                </a:lnTo>
                <a:lnTo>
                  <a:pt x="2692211" y="1244128"/>
                </a:lnTo>
                <a:lnTo>
                  <a:pt x="2960752" y="1363102"/>
                </a:lnTo>
                <a:lnTo>
                  <a:pt x="3066129" y="1410691"/>
                </a:lnTo>
                <a:lnTo>
                  <a:pt x="3154510" y="1448083"/>
                </a:lnTo>
                <a:lnTo>
                  <a:pt x="3229293" y="1482076"/>
                </a:lnTo>
                <a:lnTo>
                  <a:pt x="3276883" y="1495673"/>
                </a:lnTo>
                <a:lnTo>
                  <a:pt x="3355066" y="1512669"/>
                </a:lnTo>
                <a:lnTo>
                  <a:pt x="3426450" y="1522867"/>
                </a:lnTo>
                <a:lnTo>
                  <a:pt x="3457044" y="1522867"/>
                </a:lnTo>
                <a:lnTo>
                  <a:pt x="3474040" y="1526266"/>
                </a:lnTo>
                <a:lnTo>
                  <a:pt x="3504633" y="1550061"/>
                </a:lnTo>
                <a:lnTo>
                  <a:pt x="3589615" y="1635042"/>
                </a:lnTo>
                <a:lnTo>
                  <a:pt x="3650801" y="1692830"/>
                </a:lnTo>
                <a:lnTo>
                  <a:pt x="3715387" y="1760815"/>
                </a:lnTo>
                <a:lnTo>
                  <a:pt x="3752779" y="1805005"/>
                </a:lnTo>
                <a:lnTo>
                  <a:pt x="3793570" y="1862792"/>
                </a:lnTo>
                <a:lnTo>
                  <a:pt x="3817365" y="1903584"/>
                </a:lnTo>
                <a:lnTo>
                  <a:pt x="3834361" y="1937576"/>
                </a:lnTo>
                <a:lnTo>
                  <a:pt x="3837760" y="1954572"/>
                </a:lnTo>
                <a:lnTo>
                  <a:pt x="3841160" y="1974968"/>
                </a:lnTo>
                <a:lnTo>
                  <a:pt x="3841160" y="1985166"/>
                </a:lnTo>
                <a:lnTo>
                  <a:pt x="3827562" y="2015759"/>
                </a:lnTo>
                <a:lnTo>
                  <a:pt x="3807167" y="2036155"/>
                </a:lnTo>
                <a:lnTo>
                  <a:pt x="3779973" y="2049752"/>
                </a:lnTo>
                <a:lnTo>
                  <a:pt x="3752779" y="2049752"/>
                </a:lnTo>
                <a:lnTo>
                  <a:pt x="3691592" y="2032755"/>
                </a:lnTo>
                <a:lnTo>
                  <a:pt x="3610010" y="1985166"/>
                </a:lnTo>
                <a:lnTo>
                  <a:pt x="3487637" y="1906983"/>
                </a:lnTo>
                <a:lnTo>
                  <a:pt x="3242890" y="1754016"/>
                </a:lnTo>
                <a:lnTo>
                  <a:pt x="3045733" y="1635042"/>
                </a:lnTo>
                <a:lnTo>
                  <a:pt x="2753397" y="1471878"/>
                </a:lnTo>
                <a:lnTo>
                  <a:pt x="2481457" y="1339307"/>
                </a:lnTo>
                <a:lnTo>
                  <a:pt x="2189121" y="1213534"/>
                </a:lnTo>
                <a:lnTo>
                  <a:pt x="1903583" y="1087762"/>
                </a:lnTo>
                <a:lnTo>
                  <a:pt x="1533064" y="934795"/>
                </a:lnTo>
                <a:lnTo>
                  <a:pt x="1247527" y="826019"/>
                </a:lnTo>
                <a:lnTo>
                  <a:pt x="1033374" y="751236"/>
                </a:lnTo>
                <a:lnTo>
                  <a:pt x="792026" y="673053"/>
                </a:lnTo>
                <a:lnTo>
                  <a:pt x="649258" y="635661"/>
                </a:lnTo>
                <a:lnTo>
                  <a:pt x="513287" y="601668"/>
                </a:lnTo>
                <a:lnTo>
                  <a:pt x="384116" y="574474"/>
                </a:lnTo>
                <a:lnTo>
                  <a:pt x="271940" y="554079"/>
                </a:lnTo>
                <a:lnTo>
                  <a:pt x="227750" y="550679"/>
                </a:lnTo>
                <a:lnTo>
                  <a:pt x="207354" y="540482"/>
                </a:lnTo>
                <a:lnTo>
                  <a:pt x="173362" y="516687"/>
                </a:lnTo>
                <a:lnTo>
                  <a:pt x="135970" y="458900"/>
                </a:lnTo>
                <a:lnTo>
                  <a:pt x="88380" y="350123"/>
                </a:lnTo>
                <a:lnTo>
                  <a:pt x="27194" y="163164"/>
                </a:lnTo>
                <a:lnTo>
                  <a:pt x="3399" y="54388"/>
                </a:lnTo>
                <a:lnTo>
                  <a:pt x="0" y="10198"/>
                </a:lnTo>
                <a:lnTo>
                  <a:pt x="6798" y="0"/>
                </a:lnTo>
                <a:lnTo>
                  <a:pt x="20395" y="0"/>
                </a:lnTo>
                <a:lnTo>
                  <a:pt x="27194" y="6798"/>
                </a:lnTo>
                <a:lnTo>
                  <a:pt x="40791" y="30593"/>
                </a:lnTo>
                <a:lnTo>
                  <a:pt x="74783" y="81582"/>
                </a:lnTo>
                <a:lnTo>
                  <a:pt x="149567" y="156366"/>
                </a:lnTo>
                <a:lnTo>
                  <a:pt x="268541" y="241347"/>
                </a:lnTo>
                <a:lnTo>
                  <a:pt x="322929" y="271940"/>
                </a:lnTo>
                <a:lnTo>
                  <a:pt x="632261" y="384116"/>
                </a:lnTo>
                <a:lnTo>
                  <a:pt x="894004" y="482694"/>
                </a:lnTo>
                <a:lnTo>
                  <a:pt x="1104758" y="5642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12" y="2747964"/>
            <a:ext cx="11207153" cy="6810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おもい出して　かこう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あたらしい漢字：赤</a:t>
            </a:r>
          </a:p>
        </p:txBody>
      </p:sp>
    </p:spTree>
    <p:extLst>
      <p:ext uri="{BB962C8B-B14F-4D97-AF65-F5344CB8AC3E}">
        <p14:creationId xmlns:p14="http://schemas.microsoft.com/office/powerpoint/2010/main" val="247804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29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545</Words>
  <Application>Microsoft Office PowerPoint</Application>
  <PresentationFormat>ワイド画面</PresentationFormat>
  <Paragraphs>172</Paragraphs>
  <Slides>101</Slides>
  <Notes>89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101</vt:i4>
      </vt:variant>
    </vt:vector>
  </HeadingPairs>
  <TitlesOfParts>
    <vt:vector size="110" baseType="lpstr">
      <vt:lpstr>HG教科書体</vt:lpstr>
      <vt:lpstr>UD Digi Kyokasho NK-B</vt:lpstr>
      <vt:lpstr>游ゴシック</vt:lpstr>
      <vt:lpstr>游ゴシック Light</vt:lpstr>
      <vt:lpstr>游ゴシック Medium</vt:lpstr>
      <vt:lpstr>Arial</vt:lpstr>
      <vt:lpstr>Calibri</vt:lpstr>
      <vt:lpstr>Office テーマ</vt:lpstr>
      <vt:lpstr>1_Office テーマ</vt:lpstr>
      <vt:lpstr>漢字書き順教材 東京書籍 1年（1）</vt:lpstr>
      <vt:lpstr>PowerPoint プレゼンテーション</vt:lpstr>
      <vt:lpstr>かぞえうた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かんじのはなし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サラダでげんき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なにに見えるかな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よう日と日づけ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はっけんしたよ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いろいろな ふね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すきなきょうかはなあい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おもい出して　かこう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6</cp:revision>
  <dcterms:created xsi:type="dcterms:W3CDTF">2021-07-29T07:38:42Z</dcterms:created>
  <dcterms:modified xsi:type="dcterms:W3CDTF">2022-01-02T12:04:33Z</dcterms:modified>
</cp:coreProperties>
</file>